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435" r:id="rId2"/>
    <p:sldId id="317" r:id="rId3"/>
    <p:sldId id="436" r:id="rId4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27" autoAdjust="0"/>
    <p:restoredTop sz="94660"/>
  </p:normalViewPr>
  <p:slideViewPr>
    <p:cSldViewPr snapToGrid="0">
      <p:cViewPr varScale="1">
        <p:scale>
          <a:sx n="99" d="100"/>
          <a:sy n="99" d="100"/>
        </p:scale>
        <p:origin x="108" y="3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viewProps" Target="viewProps.xml"/><Relationship Id="rId5" Type="http://schemas.openxmlformats.org/officeDocument/2006/relationships/presProps" Target="presProps.xml"/><Relationship Id="rId4" Type="http://schemas.openxmlformats.org/officeDocument/2006/relationships/slide" Target="slides/slide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523BA9E-B888-429C-8E3A-6BBD91AFDF1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BF50969A-63FD-49FF-BE42-74A11D2BE64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130D935B-0BDC-4AD7-AA0B-DDAC7F21CF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84BF432D-5E36-4F49-9796-12A16A0A20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B7CC5E57-DC16-4A01-81C7-640A93B4A7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234507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8FBB1A8-85FF-4EE5-BC2A-F49394748E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4A572193-60BD-43F8-B097-EFB8A4182B1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F90F14BE-9929-4487-B2B3-60B1E850C8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4241106-EE42-48F6-A65C-026060A1B4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7DC5DCF4-ED41-42CC-8244-BBB305F448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778296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1BE9C546-10EB-4631-B627-91499175FF8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6FFA443F-9394-42FB-B2AD-67C86D3B3A2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7FEA642A-F4FF-472C-9454-FEDC948A75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72A85B31-A0FB-4C81-A82F-6E299D060F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E82525F6-CF69-4935-BD61-CCAC2C63BD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570064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D0F25A2-D1BF-497A-B256-967F35373C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3158A19C-B7E2-4881-8800-2132BD4DEC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2A60FAFC-DB9F-4B69-A045-C0B40307BF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0EE7E677-5F60-4239-9320-56F2977B3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9019EE12-663F-450F-8935-FB1DF8EBBD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649095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74323E1-F5E4-43CA-85F1-DCF3182D89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FB035328-6E53-4AC5-AF04-7FF344BEF1F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349E51AA-0BAF-4149-A25D-BB8D3237D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F8EEB09-A044-4806-8101-348893D34C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4C10C6F-70ED-4BE8-BDAB-3E820C5DE6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561141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255BC2F-6F7D-4E11-90B4-5137686B33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1879511-9AAD-41C7-BC64-BC669FE1C7A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4218E28A-1907-4C5A-9928-B8D971A442C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C46AF76A-5016-4889-870D-65CCBEA2C9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58821BF7-DD70-42C0-8FFC-6E41DE8769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42ED5284-F153-4AA2-B6E7-C454C1EDA6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565510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F8DF54A-A9E0-4C35-9F26-1907A4031F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B9BFB1AB-5FD2-4BE9-9212-B2F37F7A77E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CF4259F9-BD14-4375-9A8D-FE3FA4327E1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923B6C39-8B32-4810-AEB9-4E0C7270249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80ED5FDA-C170-4F19-B443-A2515CE4E15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A392203B-14F1-4833-9834-2D30150DF3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C75A82FE-AA8D-4298-B76A-501DD5D5AD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927F6A2F-8AC2-41BD-810C-FEB972B5ED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336729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9502A90-97CE-4B54-8BB0-0689A0A613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A8C98026-D897-4B23-BA09-3FDE2739BE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BDB428BA-BB7A-4FB8-81E2-C99AF6C79D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93F2783A-0F99-4E35-9F35-BF1C62ED6C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792026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4CA5FCA9-083E-48E7-BFF3-62504D189C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F5E72BF5-51F1-409E-A129-4377A44896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3B4B1D3D-FD49-49FE-887D-7F10A3D06C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1283349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98F4DC0-1C6B-40A6-8F2B-7597916AC4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39D98B91-230D-43A7-B930-98373FCF02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3A5A9899-805F-42F5-8805-158034D36FF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DFD99AC2-DBF7-4E4C-B348-287FFFF309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989757D3-6AAB-461E-9FF1-6F2E9D97E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DA67E3FE-7DFA-468B-8683-426177D68F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409497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A80B94C-22E5-45B4-BE24-E82BAEDD8D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5DF2DE72-7B6D-40FB-AB0C-1A0E8BE2A14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DA530DC0-257A-4C06-B4DB-DD10A7FB6B9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DDB564BE-9B1D-4724-87E9-8002EEF8A7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2AB24808-F562-4F3E-BF39-4EBF7A4B25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C604497C-F48B-460F-9B91-59C254EC47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663107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83018BB6-D556-460D-A0DD-5675C8FB6C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8415E304-EB24-432F-A7DF-9882095703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8464FCF7-2E93-4678-A2ED-51D3541DFFE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C255EA-FAAA-4135-9598-538F54A9769D}" type="datetimeFigureOut">
              <a:rPr lang="fr-FR" smtClean="0"/>
              <a:t>08/09/2024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7DE4536C-AAFC-4FAD-905C-5137CB31696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58922AB1-8B6D-4F63-8A97-BF101658DA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ABB5CE0-E9F7-44DE-A4CC-364EEBBB501F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006593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sv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11.svg"/><Relationship Id="rId12" Type="http://schemas.openxmlformats.org/officeDocument/2006/relationships/image" Target="../media/image6.sv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11" Type="http://schemas.openxmlformats.org/officeDocument/2006/relationships/image" Target="../media/image5.png"/><Relationship Id="rId5" Type="http://schemas.openxmlformats.org/officeDocument/2006/relationships/image" Target="../media/image9.svg"/><Relationship Id="rId10" Type="http://schemas.openxmlformats.org/officeDocument/2006/relationships/image" Target="../media/image4.svg"/><Relationship Id="rId4" Type="http://schemas.openxmlformats.org/officeDocument/2006/relationships/image" Target="../media/image8.png"/><Relationship Id="rId9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sv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" name="Image 139">
            <a:extLst>
              <a:ext uri="{FF2B5EF4-FFF2-40B4-BE49-F238E27FC236}">
                <a16:creationId xmlns:a16="http://schemas.microsoft.com/office/drawing/2014/main" id="{70930C1B-FC7F-F3A5-9CBD-4C6C203106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520800"/>
            <a:ext cx="12216680" cy="12122350"/>
          </a:xfrm>
          <a:prstGeom prst="rect">
            <a:avLst/>
          </a:prstGeom>
        </p:spPr>
      </p:pic>
      <p:grpSp>
        <p:nvGrpSpPr>
          <p:cNvPr id="4" name="Groupe 3">
            <a:extLst>
              <a:ext uri="{FF2B5EF4-FFF2-40B4-BE49-F238E27FC236}">
                <a16:creationId xmlns:a16="http://schemas.microsoft.com/office/drawing/2014/main" id="{6AAB7F96-89C3-C9E7-10AF-B0EB89284E3F}"/>
              </a:ext>
            </a:extLst>
          </p:cNvPr>
          <p:cNvGrpSpPr/>
          <p:nvPr/>
        </p:nvGrpSpPr>
        <p:grpSpPr>
          <a:xfrm rot="5400000">
            <a:off x="5398286" y="-5435899"/>
            <a:ext cx="1127630" cy="11924201"/>
            <a:chOff x="10856012" y="-2188748"/>
            <a:chExt cx="1127630" cy="11924201"/>
          </a:xfrm>
        </p:grpSpPr>
        <p:grpSp>
          <p:nvGrpSpPr>
            <p:cNvPr id="3" name="Groupe 2">
              <a:extLst>
                <a:ext uri="{FF2B5EF4-FFF2-40B4-BE49-F238E27FC236}">
                  <a16:creationId xmlns:a16="http://schemas.microsoft.com/office/drawing/2014/main" id="{A60BF4C3-D1DD-0A61-DA76-35FD075487A2}"/>
                </a:ext>
              </a:extLst>
            </p:cNvPr>
            <p:cNvGrpSpPr/>
            <p:nvPr/>
          </p:nvGrpSpPr>
          <p:grpSpPr>
            <a:xfrm>
              <a:off x="10856012" y="-2188748"/>
              <a:ext cx="1127630" cy="9605324"/>
              <a:chOff x="10856012" y="-2188748"/>
              <a:chExt cx="1127630" cy="9605324"/>
            </a:xfrm>
          </p:grpSpPr>
          <p:pic>
            <p:nvPicPr>
              <p:cNvPr id="128" name="Image 127">
                <a:extLst>
                  <a:ext uri="{FF2B5EF4-FFF2-40B4-BE49-F238E27FC236}">
                    <a16:creationId xmlns:a16="http://schemas.microsoft.com/office/drawing/2014/main" id="{EB4F3244-F323-C6CB-3E7E-BA382E6AAA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6200000">
                <a:off x="10856012" y="-2188748"/>
                <a:ext cx="1127630" cy="1127630"/>
              </a:xfrm>
              <a:prstGeom prst="rect">
                <a:avLst/>
              </a:prstGeom>
            </p:spPr>
          </p:pic>
          <p:grpSp>
            <p:nvGrpSpPr>
              <p:cNvPr id="2" name="Groupe 1">
                <a:extLst>
                  <a:ext uri="{FF2B5EF4-FFF2-40B4-BE49-F238E27FC236}">
                    <a16:creationId xmlns:a16="http://schemas.microsoft.com/office/drawing/2014/main" id="{E3413FB4-EABD-0619-83E1-FBFB98817DC3}"/>
                  </a:ext>
                </a:extLst>
              </p:cNvPr>
              <p:cNvGrpSpPr/>
              <p:nvPr/>
            </p:nvGrpSpPr>
            <p:grpSpPr>
              <a:xfrm>
                <a:off x="11128143" y="-1073000"/>
                <a:ext cx="769511" cy="8489576"/>
                <a:chOff x="11066794" y="-847690"/>
                <a:chExt cx="769511" cy="8489576"/>
              </a:xfrm>
            </p:grpSpPr>
            <p:sp>
              <p:nvSpPr>
                <p:cNvPr id="129" name="TextBox 36">
                  <a:extLst>
                    <a:ext uri="{FF2B5EF4-FFF2-40B4-BE49-F238E27FC236}">
                      <a16:creationId xmlns:a16="http://schemas.microsoft.com/office/drawing/2014/main" id="{378FDC04-0395-092F-4DCF-3C732722CA92}"/>
                    </a:ext>
                  </a:extLst>
                </p:cNvPr>
                <p:cNvSpPr txBox="1"/>
                <p:nvPr/>
              </p:nvSpPr>
              <p:spPr>
                <a:xfrm rot="16200000">
                  <a:off x="7022061" y="3197043"/>
                  <a:ext cx="8489576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ar-DZ" sz="2000" b="1" dirty="0">
                      <a:solidFill>
                        <a:srgbClr val="4F705D"/>
                      </a:solidFill>
                      <a:effectLst/>
                      <a:latin typeface="Noto Kufi Arabic" pitchFamily="2" charset="-78"/>
                      <a:ea typeface="Noto Kufi Arabic" pitchFamily="2" charset="-78"/>
                      <a:cs typeface="Noto Kufi Arabic" pitchFamily="2" charset="-78"/>
                    </a:rPr>
                    <a:t>الانتخابات الرئاسية المسبقة</a:t>
                  </a:r>
                  <a:endParaRPr lang="en-US" sz="2000" b="1" dirty="0">
                    <a:solidFill>
                      <a:srgbClr val="4F705D"/>
                    </a:solidFill>
                    <a:latin typeface="Noto Kufi Arabic" pitchFamily="2" charset="-78"/>
                    <a:ea typeface="Noto Kufi Arabic" pitchFamily="2" charset="-78"/>
                    <a:cs typeface="Noto Kufi Arabic" pitchFamily="2" charset="-78"/>
                  </a:endParaRPr>
                </a:p>
              </p:txBody>
            </p:sp>
            <p:sp>
              <p:nvSpPr>
                <p:cNvPr id="130" name="ZoneTexte 129">
                  <a:extLst>
                    <a:ext uri="{FF2B5EF4-FFF2-40B4-BE49-F238E27FC236}">
                      <a16:creationId xmlns:a16="http://schemas.microsoft.com/office/drawing/2014/main" id="{EC3A5FE8-6B42-9F60-84FC-DE0AEDD5766E}"/>
                    </a:ext>
                  </a:extLst>
                </p:cNvPr>
                <p:cNvSpPr txBox="1"/>
                <p:nvPr/>
              </p:nvSpPr>
              <p:spPr>
                <a:xfrm rot="16200000">
                  <a:off x="7873860" y="2726528"/>
                  <a:ext cx="7524779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/>
                  <a:r>
                    <a:rPr lang="ar-DZ" sz="2000" b="1" dirty="0">
                      <a:solidFill>
                        <a:schemeClr val="bg2">
                          <a:lumMod val="25000"/>
                        </a:schemeClr>
                      </a:solidFill>
                      <a:latin typeface="Noto Kufi Arabic" pitchFamily="2" charset="-78"/>
                      <a:ea typeface="Noto Kufi Arabic" pitchFamily="2" charset="-78"/>
                      <a:cs typeface="Noto Kufi Arabic" pitchFamily="2" charset="-78"/>
                    </a:rPr>
                    <a:t>7 سبتمبر 2024</a:t>
                  </a:r>
                  <a:endParaRPr lang="fr-FR" sz="2000" dirty="0">
                    <a:solidFill>
                      <a:schemeClr val="bg2">
                        <a:lumMod val="25000"/>
                      </a:schemeClr>
                    </a:solidFill>
                    <a:latin typeface="Noto Kufi Arabic" pitchFamily="2" charset="-78"/>
                    <a:ea typeface="Noto Kufi Arabic" pitchFamily="2" charset="-78"/>
                    <a:cs typeface="Noto Kufi Arabic" pitchFamily="2" charset="-78"/>
                  </a:endParaRPr>
                </a:p>
              </p:txBody>
            </p:sp>
          </p:grpSp>
        </p:grpSp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F424E188-17E6-3631-80B0-7CFFE5825CE8}"/>
                </a:ext>
              </a:extLst>
            </p:cNvPr>
            <p:cNvGrpSpPr/>
            <p:nvPr/>
          </p:nvGrpSpPr>
          <p:grpSpPr>
            <a:xfrm>
              <a:off x="11136259" y="5430634"/>
              <a:ext cx="624488" cy="4304819"/>
              <a:chOff x="11329038" y="5213339"/>
              <a:chExt cx="624488" cy="4304819"/>
            </a:xfrm>
          </p:grpSpPr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028D043E-B862-ECEF-80D4-9188D80287B0}"/>
                  </a:ext>
                </a:extLst>
              </p:cNvPr>
              <p:cNvSpPr/>
              <p:nvPr/>
            </p:nvSpPr>
            <p:spPr>
              <a:xfrm>
                <a:off x="11329038" y="5371515"/>
                <a:ext cx="624488" cy="4146643"/>
              </a:xfrm>
              <a:prstGeom prst="rect">
                <a:avLst/>
              </a:prstGeom>
              <a:solidFill>
                <a:srgbClr val="5B8358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grpSp>
            <p:nvGrpSpPr>
              <p:cNvPr id="68" name="Groupe 67">
                <a:extLst>
                  <a:ext uri="{FF2B5EF4-FFF2-40B4-BE49-F238E27FC236}">
                    <a16:creationId xmlns:a16="http://schemas.microsoft.com/office/drawing/2014/main" id="{664E2F52-FB5C-6848-E809-E59F06B2D91E}"/>
                  </a:ext>
                </a:extLst>
              </p:cNvPr>
              <p:cNvGrpSpPr/>
              <p:nvPr/>
            </p:nvGrpSpPr>
            <p:grpSpPr>
              <a:xfrm rot="16024642">
                <a:off x="11473508" y="5191975"/>
                <a:ext cx="317375" cy="360103"/>
                <a:chOff x="3351525" y="3310163"/>
                <a:chExt cx="133892" cy="144513"/>
              </a:xfrm>
              <a:solidFill>
                <a:srgbClr val="D0545C"/>
              </a:solidFill>
            </p:grpSpPr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B389BDA4-87D1-600E-485C-45AA4AEFFA68}"/>
                    </a:ext>
                  </a:extLst>
                </p:cNvPr>
                <p:cNvSpPr/>
                <p:nvPr/>
              </p:nvSpPr>
              <p:spPr>
                <a:xfrm>
                  <a:off x="3351525" y="3310163"/>
                  <a:ext cx="133892" cy="144513"/>
                </a:xfrm>
                <a:custGeom>
                  <a:avLst/>
                  <a:gdLst>
                    <a:gd name="connsiteX0" fmla="*/ 444500 w 823660"/>
                    <a:gd name="connsiteY0" fmla="*/ 0 h 889000"/>
                    <a:gd name="connsiteX1" fmla="*/ 813087 w 823660"/>
                    <a:gd name="connsiteY1" fmla="*/ 195976 h 889000"/>
                    <a:gd name="connsiteX2" fmla="*/ 823660 w 823660"/>
                    <a:gd name="connsiteY2" fmla="*/ 215455 h 889000"/>
                    <a:gd name="connsiteX3" fmla="*/ 815762 w 823660"/>
                    <a:gd name="connsiteY3" fmla="*/ 206508 h 889000"/>
                    <a:gd name="connsiteX4" fmla="*/ 551398 w 823660"/>
                    <a:gd name="connsiteY4" fmla="*/ 104149 h 889000"/>
                    <a:gd name="connsiteX5" fmla="*/ 177531 w 823660"/>
                    <a:gd name="connsiteY5" fmla="*/ 453623 h 889000"/>
                    <a:gd name="connsiteX6" fmla="*/ 551398 w 823660"/>
                    <a:gd name="connsiteY6" fmla="*/ 803097 h 889000"/>
                    <a:gd name="connsiteX7" fmla="*/ 760431 w 823660"/>
                    <a:gd name="connsiteY7" fmla="*/ 743412 h 889000"/>
                    <a:gd name="connsiteX8" fmla="*/ 790904 w 823660"/>
                    <a:gd name="connsiteY8" fmla="*/ 719910 h 889000"/>
                    <a:gd name="connsiteX9" fmla="*/ 758809 w 823660"/>
                    <a:gd name="connsiteY9" fmla="*/ 758809 h 889000"/>
                    <a:gd name="connsiteX10" fmla="*/ 444500 w 823660"/>
                    <a:gd name="connsiteY10" fmla="*/ 889000 h 889000"/>
                    <a:gd name="connsiteX11" fmla="*/ 0 w 823660"/>
                    <a:gd name="connsiteY11" fmla="*/ 444500 h 889000"/>
                    <a:gd name="connsiteX12" fmla="*/ 444500 w 823660"/>
                    <a:gd name="connsiteY12" fmla="*/ 0 h 889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23660" h="889000">
                      <a:moveTo>
                        <a:pt x="444500" y="0"/>
                      </a:moveTo>
                      <a:cubicBezTo>
                        <a:pt x="597932" y="0"/>
                        <a:pt x="733207" y="77738"/>
                        <a:pt x="813087" y="195976"/>
                      </a:cubicBezTo>
                      <a:lnTo>
                        <a:pt x="823660" y="215455"/>
                      </a:lnTo>
                      <a:lnTo>
                        <a:pt x="815762" y="206508"/>
                      </a:lnTo>
                      <a:cubicBezTo>
                        <a:pt x="748105" y="143265"/>
                        <a:pt x="654639" y="104149"/>
                        <a:pt x="551398" y="104149"/>
                      </a:cubicBezTo>
                      <a:cubicBezTo>
                        <a:pt x="344917" y="104149"/>
                        <a:pt x="177531" y="260614"/>
                        <a:pt x="177531" y="453623"/>
                      </a:cubicBezTo>
                      <a:cubicBezTo>
                        <a:pt x="177531" y="646632"/>
                        <a:pt x="344917" y="803097"/>
                        <a:pt x="551398" y="803097"/>
                      </a:cubicBezTo>
                      <a:cubicBezTo>
                        <a:pt x="628829" y="803097"/>
                        <a:pt x="700761" y="781094"/>
                        <a:pt x="760431" y="743412"/>
                      </a:cubicBezTo>
                      <a:lnTo>
                        <a:pt x="790904" y="719910"/>
                      </a:lnTo>
                      <a:lnTo>
                        <a:pt x="758809" y="758809"/>
                      </a:lnTo>
                      <a:cubicBezTo>
                        <a:pt x="678371" y="839248"/>
                        <a:pt x="567246" y="889000"/>
                        <a:pt x="444500" y="889000"/>
                      </a:cubicBezTo>
                      <a:cubicBezTo>
                        <a:pt x="199009" y="889000"/>
                        <a:pt x="0" y="689991"/>
                        <a:pt x="0" y="444500"/>
                      </a:cubicBezTo>
                      <a:cubicBezTo>
                        <a:pt x="0" y="199009"/>
                        <a:pt x="199009" y="0"/>
                        <a:pt x="44450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0" name="Étoile : 5 branches 69">
                  <a:extLst>
                    <a:ext uri="{FF2B5EF4-FFF2-40B4-BE49-F238E27FC236}">
                      <a16:creationId xmlns:a16="http://schemas.microsoft.com/office/drawing/2014/main" id="{E0597317-0A1C-594F-FE5A-A8C9181C13FA}"/>
                    </a:ext>
                  </a:extLst>
                </p:cNvPr>
                <p:cNvSpPr/>
                <p:nvPr/>
              </p:nvSpPr>
              <p:spPr>
                <a:xfrm rot="1136596">
                  <a:off x="3416028" y="3352515"/>
                  <a:ext cx="59749" cy="59749"/>
                </a:xfrm>
                <a:prstGeom prst="star5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</p:grpSp>
        </p:grpSp>
      </p:grpSp>
      <p:grpSp>
        <p:nvGrpSpPr>
          <p:cNvPr id="71" name="Groupe 70">
            <a:extLst>
              <a:ext uri="{FF2B5EF4-FFF2-40B4-BE49-F238E27FC236}">
                <a16:creationId xmlns:a16="http://schemas.microsoft.com/office/drawing/2014/main" id="{A67FCBCC-A538-4CFC-3E3B-55D59970EC02}"/>
              </a:ext>
            </a:extLst>
          </p:cNvPr>
          <p:cNvGrpSpPr/>
          <p:nvPr/>
        </p:nvGrpSpPr>
        <p:grpSpPr>
          <a:xfrm>
            <a:off x="60200" y="1377662"/>
            <a:ext cx="4704268" cy="4671908"/>
            <a:chOff x="269699" y="3702811"/>
            <a:chExt cx="2977419" cy="2981991"/>
          </a:xfrm>
          <a:solidFill>
            <a:srgbClr val="5B8358"/>
          </a:solidFill>
        </p:grpSpPr>
        <p:pic>
          <p:nvPicPr>
            <p:cNvPr id="72" name="Graphique 71">
              <a:extLst>
                <a:ext uri="{FF2B5EF4-FFF2-40B4-BE49-F238E27FC236}">
                  <a16:creationId xmlns:a16="http://schemas.microsoft.com/office/drawing/2014/main" id="{729C15E9-50FE-8020-B124-5E4EC009F3F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62281" y="4897546"/>
              <a:ext cx="447161" cy="426079"/>
            </a:xfrm>
            <a:prstGeom prst="rect">
              <a:avLst/>
            </a:prstGeom>
          </p:spPr>
        </p:pic>
        <p:pic>
          <p:nvPicPr>
            <p:cNvPr id="73" name="Graphique 72">
              <a:extLst>
                <a:ext uri="{FF2B5EF4-FFF2-40B4-BE49-F238E27FC236}">
                  <a16:creationId xmlns:a16="http://schemas.microsoft.com/office/drawing/2014/main" id="{D90B2365-6A8F-8A22-F70C-1E609A7B33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330760" y="4951358"/>
              <a:ext cx="219764" cy="159228"/>
            </a:xfrm>
            <a:prstGeom prst="rect">
              <a:avLst/>
            </a:prstGeom>
          </p:spPr>
        </p:pic>
        <p:pic>
          <p:nvPicPr>
            <p:cNvPr id="74" name="Graphique 73">
              <a:extLst>
                <a:ext uri="{FF2B5EF4-FFF2-40B4-BE49-F238E27FC236}">
                  <a16:creationId xmlns:a16="http://schemas.microsoft.com/office/drawing/2014/main" id="{E4B4FD6F-6082-38CF-05B8-A08277AACCD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496392" y="4778501"/>
              <a:ext cx="219764" cy="159228"/>
            </a:xfrm>
            <a:prstGeom prst="rect">
              <a:avLst/>
            </a:prstGeom>
          </p:spPr>
        </p:pic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07DD2CCC-D2E1-9130-7713-FA4A566B7BF3}"/>
                </a:ext>
              </a:extLst>
            </p:cNvPr>
            <p:cNvSpPr/>
            <p:nvPr/>
          </p:nvSpPr>
          <p:spPr>
            <a:xfrm>
              <a:off x="1386314" y="4649786"/>
              <a:ext cx="434054" cy="545020"/>
            </a:xfrm>
            <a:custGeom>
              <a:avLst/>
              <a:gdLst>
                <a:gd name="connsiteX0" fmla="*/ 420910 w 434054"/>
                <a:gd name="connsiteY0" fmla="*/ 530257 h 545020"/>
                <a:gd name="connsiteX1" fmla="*/ 417957 w 434054"/>
                <a:gd name="connsiteY1" fmla="*/ 528542 h 545020"/>
                <a:gd name="connsiteX2" fmla="*/ 414338 w 434054"/>
                <a:gd name="connsiteY2" fmla="*/ 526923 h 545020"/>
                <a:gd name="connsiteX3" fmla="*/ 411099 w 434054"/>
                <a:gd name="connsiteY3" fmla="*/ 525970 h 545020"/>
                <a:gd name="connsiteX4" fmla="*/ 401288 w 434054"/>
                <a:gd name="connsiteY4" fmla="*/ 525970 h 545020"/>
                <a:gd name="connsiteX5" fmla="*/ 399002 w 434054"/>
                <a:gd name="connsiteY5" fmla="*/ 519684 h 545020"/>
                <a:gd name="connsiteX6" fmla="*/ 397288 w 434054"/>
                <a:gd name="connsiteY6" fmla="*/ 516445 h 545020"/>
                <a:gd name="connsiteX7" fmla="*/ 393668 w 434054"/>
                <a:gd name="connsiteY7" fmla="*/ 514445 h 545020"/>
                <a:gd name="connsiteX8" fmla="*/ 386810 w 434054"/>
                <a:gd name="connsiteY8" fmla="*/ 517112 h 545020"/>
                <a:gd name="connsiteX9" fmla="*/ 378333 w 434054"/>
                <a:gd name="connsiteY9" fmla="*/ 518065 h 545020"/>
                <a:gd name="connsiteX10" fmla="*/ 366141 w 434054"/>
                <a:gd name="connsiteY10" fmla="*/ 520732 h 545020"/>
                <a:gd name="connsiteX11" fmla="*/ 355282 w 434054"/>
                <a:gd name="connsiteY11" fmla="*/ 519017 h 545020"/>
                <a:gd name="connsiteX12" fmla="*/ 346139 w 434054"/>
                <a:gd name="connsiteY12" fmla="*/ 519017 h 545020"/>
                <a:gd name="connsiteX13" fmla="*/ 328422 w 434054"/>
                <a:gd name="connsiteY13" fmla="*/ 515493 h 545020"/>
                <a:gd name="connsiteX14" fmla="*/ 323183 w 434054"/>
                <a:gd name="connsiteY14" fmla="*/ 514445 h 545020"/>
                <a:gd name="connsiteX15" fmla="*/ 315659 w 434054"/>
                <a:gd name="connsiteY15" fmla="*/ 514445 h 545020"/>
                <a:gd name="connsiteX16" fmla="*/ 308705 w 434054"/>
                <a:gd name="connsiteY16" fmla="*/ 516445 h 545020"/>
                <a:gd name="connsiteX17" fmla="*/ 302514 w 434054"/>
                <a:gd name="connsiteY17" fmla="*/ 519017 h 545020"/>
                <a:gd name="connsiteX18" fmla="*/ 288036 w 434054"/>
                <a:gd name="connsiteY18" fmla="*/ 525970 h 545020"/>
                <a:gd name="connsiteX19" fmla="*/ 283464 w 434054"/>
                <a:gd name="connsiteY19" fmla="*/ 526923 h 545020"/>
                <a:gd name="connsiteX20" fmla="*/ 279559 w 434054"/>
                <a:gd name="connsiteY20" fmla="*/ 527590 h 545020"/>
                <a:gd name="connsiteX21" fmla="*/ 277273 w 434054"/>
                <a:gd name="connsiteY21" fmla="*/ 532162 h 545020"/>
                <a:gd name="connsiteX22" fmla="*/ 270986 w 434054"/>
                <a:gd name="connsiteY22" fmla="*/ 532828 h 545020"/>
                <a:gd name="connsiteX23" fmla="*/ 255270 w 434054"/>
                <a:gd name="connsiteY23" fmla="*/ 533781 h 545020"/>
                <a:gd name="connsiteX24" fmla="*/ 246031 w 434054"/>
                <a:gd name="connsiteY24" fmla="*/ 533781 h 545020"/>
                <a:gd name="connsiteX25" fmla="*/ 239840 w 434054"/>
                <a:gd name="connsiteY25" fmla="*/ 535495 h 545020"/>
                <a:gd name="connsiteX26" fmla="*/ 235268 w 434054"/>
                <a:gd name="connsiteY26" fmla="*/ 537115 h 545020"/>
                <a:gd name="connsiteX27" fmla="*/ 223076 w 434054"/>
                <a:gd name="connsiteY27" fmla="*/ 539115 h 545020"/>
                <a:gd name="connsiteX28" fmla="*/ 210598 w 434054"/>
                <a:gd name="connsiteY28" fmla="*/ 540734 h 545020"/>
                <a:gd name="connsiteX29" fmla="*/ 203740 w 434054"/>
                <a:gd name="connsiteY29" fmla="*/ 542353 h 545020"/>
                <a:gd name="connsiteX30" fmla="*/ 198501 w 434054"/>
                <a:gd name="connsiteY30" fmla="*/ 545020 h 545020"/>
                <a:gd name="connsiteX31" fmla="*/ 189928 w 434054"/>
                <a:gd name="connsiteY31" fmla="*/ 545020 h 545020"/>
                <a:gd name="connsiteX32" fmla="*/ 181737 w 434054"/>
                <a:gd name="connsiteY32" fmla="*/ 542353 h 545020"/>
                <a:gd name="connsiteX33" fmla="*/ 175546 w 434054"/>
                <a:gd name="connsiteY33" fmla="*/ 541687 h 545020"/>
                <a:gd name="connsiteX34" fmla="*/ 170212 w 434054"/>
                <a:gd name="connsiteY34" fmla="*/ 539115 h 545020"/>
                <a:gd name="connsiteX35" fmla="*/ 160115 w 434054"/>
                <a:gd name="connsiteY35" fmla="*/ 534448 h 545020"/>
                <a:gd name="connsiteX36" fmla="*/ 152495 w 434054"/>
                <a:gd name="connsiteY36" fmla="*/ 532828 h 545020"/>
                <a:gd name="connsiteX37" fmla="*/ 146304 w 434054"/>
                <a:gd name="connsiteY37" fmla="*/ 530257 h 545020"/>
                <a:gd name="connsiteX38" fmla="*/ 138779 w 434054"/>
                <a:gd name="connsiteY38" fmla="*/ 528542 h 545020"/>
                <a:gd name="connsiteX39" fmla="*/ 126587 w 434054"/>
                <a:gd name="connsiteY39" fmla="*/ 524351 h 545020"/>
                <a:gd name="connsiteX40" fmla="*/ 118777 w 434054"/>
                <a:gd name="connsiteY40" fmla="*/ 522351 h 545020"/>
                <a:gd name="connsiteX41" fmla="*/ 104299 w 434054"/>
                <a:gd name="connsiteY41" fmla="*/ 523303 h 545020"/>
                <a:gd name="connsiteX42" fmla="*/ 91154 w 434054"/>
                <a:gd name="connsiteY42" fmla="*/ 514445 h 545020"/>
                <a:gd name="connsiteX43" fmla="*/ 80677 w 434054"/>
                <a:gd name="connsiteY43" fmla="*/ 506920 h 545020"/>
                <a:gd name="connsiteX44" fmla="*/ 75057 w 434054"/>
                <a:gd name="connsiteY44" fmla="*/ 502348 h 545020"/>
                <a:gd name="connsiteX45" fmla="*/ 64579 w 434054"/>
                <a:gd name="connsiteY45" fmla="*/ 493776 h 545020"/>
                <a:gd name="connsiteX46" fmla="*/ 51435 w 434054"/>
                <a:gd name="connsiteY46" fmla="*/ 479679 h 545020"/>
                <a:gd name="connsiteX47" fmla="*/ 44577 w 434054"/>
                <a:gd name="connsiteY47" fmla="*/ 474440 h 545020"/>
                <a:gd name="connsiteX48" fmla="*/ 34766 w 434054"/>
                <a:gd name="connsiteY48" fmla="*/ 468154 h 545020"/>
                <a:gd name="connsiteX49" fmla="*/ 26194 w 434054"/>
                <a:gd name="connsiteY49" fmla="*/ 463963 h 545020"/>
                <a:gd name="connsiteX50" fmla="*/ 15716 w 434054"/>
                <a:gd name="connsiteY50" fmla="*/ 458057 h 545020"/>
                <a:gd name="connsiteX51" fmla="*/ 7144 w 434054"/>
                <a:gd name="connsiteY51" fmla="*/ 454438 h 545020"/>
                <a:gd name="connsiteX52" fmla="*/ 0 w 434054"/>
                <a:gd name="connsiteY52" fmla="*/ 447485 h 545020"/>
                <a:gd name="connsiteX53" fmla="*/ 5525 w 434054"/>
                <a:gd name="connsiteY53" fmla="*/ 443294 h 545020"/>
                <a:gd name="connsiteX54" fmla="*/ 36385 w 434054"/>
                <a:gd name="connsiteY54" fmla="*/ 415004 h 545020"/>
                <a:gd name="connsiteX55" fmla="*/ 39052 w 434054"/>
                <a:gd name="connsiteY55" fmla="*/ 401574 h 545020"/>
                <a:gd name="connsiteX56" fmla="*/ 40005 w 434054"/>
                <a:gd name="connsiteY56" fmla="*/ 397288 h 545020"/>
                <a:gd name="connsiteX57" fmla="*/ 39624 w 434054"/>
                <a:gd name="connsiteY57" fmla="*/ 395669 h 545020"/>
                <a:gd name="connsiteX58" fmla="*/ 32480 w 434054"/>
                <a:gd name="connsiteY58" fmla="*/ 353378 h 545020"/>
                <a:gd name="connsiteX59" fmla="*/ 36671 w 434054"/>
                <a:gd name="connsiteY59" fmla="*/ 335280 h 545020"/>
                <a:gd name="connsiteX60" fmla="*/ 38005 w 434054"/>
                <a:gd name="connsiteY60" fmla="*/ 332041 h 545020"/>
                <a:gd name="connsiteX61" fmla="*/ 42005 w 434054"/>
                <a:gd name="connsiteY61" fmla="*/ 319849 h 545020"/>
                <a:gd name="connsiteX62" fmla="*/ 42005 w 434054"/>
                <a:gd name="connsiteY62" fmla="*/ 319183 h 545020"/>
                <a:gd name="connsiteX63" fmla="*/ 95821 w 434054"/>
                <a:gd name="connsiteY63" fmla="*/ 279844 h 545020"/>
                <a:gd name="connsiteX64" fmla="*/ 107252 w 434054"/>
                <a:gd name="connsiteY64" fmla="*/ 271367 h 545020"/>
                <a:gd name="connsiteX65" fmla="*/ 132493 w 434054"/>
                <a:gd name="connsiteY65" fmla="*/ 226409 h 545020"/>
                <a:gd name="connsiteX66" fmla="*/ 132493 w 434054"/>
                <a:gd name="connsiteY66" fmla="*/ 225742 h 545020"/>
                <a:gd name="connsiteX67" fmla="*/ 133540 w 434054"/>
                <a:gd name="connsiteY67" fmla="*/ 224695 h 545020"/>
                <a:gd name="connsiteX68" fmla="*/ 186309 w 434054"/>
                <a:gd name="connsiteY68" fmla="*/ 163735 h 545020"/>
                <a:gd name="connsiteX69" fmla="*/ 188309 w 434054"/>
                <a:gd name="connsiteY69" fmla="*/ 161353 h 545020"/>
                <a:gd name="connsiteX70" fmla="*/ 225743 w 434054"/>
                <a:gd name="connsiteY70" fmla="*/ 133826 h 545020"/>
                <a:gd name="connsiteX71" fmla="*/ 256223 w 434054"/>
                <a:gd name="connsiteY71" fmla="*/ 111823 h 545020"/>
                <a:gd name="connsiteX72" fmla="*/ 268034 w 434054"/>
                <a:gd name="connsiteY72" fmla="*/ 103632 h 545020"/>
                <a:gd name="connsiteX73" fmla="*/ 291370 w 434054"/>
                <a:gd name="connsiteY73" fmla="*/ 87249 h 545020"/>
                <a:gd name="connsiteX74" fmla="*/ 310039 w 434054"/>
                <a:gd name="connsiteY74" fmla="*/ 75724 h 545020"/>
                <a:gd name="connsiteX75" fmla="*/ 348424 w 434054"/>
                <a:gd name="connsiteY75" fmla="*/ 50863 h 545020"/>
                <a:gd name="connsiteX76" fmla="*/ 413385 w 434054"/>
                <a:gd name="connsiteY76" fmla="*/ 10477 h 545020"/>
                <a:gd name="connsiteX77" fmla="*/ 422243 w 434054"/>
                <a:gd name="connsiteY77" fmla="*/ 4858 h 545020"/>
                <a:gd name="connsiteX78" fmla="*/ 429768 w 434054"/>
                <a:gd name="connsiteY78" fmla="*/ 286 h 545020"/>
                <a:gd name="connsiteX79" fmla="*/ 430149 w 434054"/>
                <a:gd name="connsiteY79" fmla="*/ 0 h 545020"/>
                <a:gd name="connsiteX80" fmla="*/ 427482 w 434054"/>
                <a:gd name="connsiteY80" fmla="*/ 94774 h 545020"/>
                <a:gd name="connsiteX81" fmla="*/ 426530 w 434054"/>
                <a:gd name="connsiteY81" fmla="*/ 111157 h 545020"/>
                <a:gd name="connsiteX82" fmla="*/ 426244 w 434054"/>
                <a:gd name="connsiteY82" fmla="*/ 112871 h 545020"/>
                <a:gd name="connsiteX83" fmla="*/ 425196 w 434054"/>
                <a:gd name="connsiteY83" fmla="*/ 155448 h 545020"/>
                <a:gd name="connsiteX84" fmla="*/ 424910 w 434054"/>
                <a:gd name="connsiteY84" fmla="*/ 188595 h 545020"/>
                <a:gd name="connsiteX85" fmla="*/ 421957 w 434054"/>
                <a:gd name="connsiteY85" fmla="*/ 214598 h 545020"/>
                <a:gd name="connsiteX86" fmla="*/ 421291 w 434054"/>
                <a:gd name="connsiteY86" fmla="*/ 215170 h 545020"/>
                <a:gd name="connsiteX87" fmla="*/ 415385 w 434054"/>
                <a:gd name="connsiteY87" fmla="*/ 238792 h 545020"/>
                <a:gd name="connsiteX88" fmla="*/ 407194 w 434054"/>
                <a:gd name="connsiteY88" fmla="*/ 275558 h 545020"/>
                <a:gd name="connsiteX89" fmla="*/ 407480 w 434054"/>
                <a:gd name="connsiteY89" fmla="*/ 277844 h 545020"/>
                <a:gd name="connsiteX90" fmla="*/ 407861 w 434054"/>
                <a:gd name="connsiteY90" fmla="*/ 278892 h 545020"/>
                <a:gd name="connsiteX91" fmla="*/ 410147 w 434054"/>
                <a:gd name="connsiteY91" fmla="*/ 291656 h 545020"/>
                <a:gd name="connsiteX92" fmla="*/ 415004 w 434054"/>
                <a:gd name="connsiteY92" fmla="*/ 321183 h 545020"/>
                <a:gd name="connsiteX93" fmla="*/ 421291 w 434054"/>
                <a:gd name="connsiteY93" fmla="*/ 354997 h 545020"/>
                <a:gd name="connsiteX94" fmla="*/ 421291 w 434054"/>
                <a:gd name="connsiteY94" fmla="*/ 355282 h 545020"/>
                <a:gd name="connsiteX95" fmla="*/ 424244 w 434054"/>
                <a:gd name="connsiteY95" fmla="*/ 372713 h 545020"/>
                <a:gd name="connsiteX96" fmla="*/ 434054 w 434054"/>
                <a:gd name="connsiteY96" fmla="*/ 429768 h 545020"/>
                <a:gd name="connsiteX97" fmla="*/ 429197 w 434054"/>
                <a:gd name="connsiteY97" fmla="*/ 449199 h 545020"/>
                <a:gd name="connsiteX98" fmla="*/ 426244 w 434054"/>
                <a:gd name="connsiteY98" fmla="*/ 461677 h 545020"/>
                <a:gd name="connsiteX99" fmla="*/ 426815 w 434054"/>
                <a:gd name="connsiteY99" fmla="*/ 461296 h 545020"/>
                <a:gd name="connsiteX100" fmla="*/ 422910 w 434054"/>
                <a:gd name="connsiteY100" fmla="*/ 489204 h 545020"/>
                <a:gd name="connsiteX101" fmla="*/ 422243 w 434054"/>
                <a:gd name="connsiteY101" fmla="*/ 504635 h 545020"/>
                <a:gd name="connsiteX102" fmla="*/ 421291 w 434054"/>
                <a:gd name="connsiteY102" fmla="*/ 529590 h 545020"/>
                <a:gd name="connsiteX103" fmla="*/ 420910 w 434054"/>
                <a:gd name="connsiteY103" fmla="*/ 529876 h 545020"/>
                <a:gd name="connsiteX104" fmla="*/ 420910 w 434054"/>
                <a:gd name="connsiteY104" fmla="*/ 530257 h 54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434054" h="545020">
                  <a:moveTo>
                    <a:pt x="420910" y="530257"/>
                  </a:moveTo>
                  <a:lnTo>
                    <a:pt x="417957" y="528542"/>
                  </a:lnTo>
                  <a:lnTo>
                    <a:pt x="414338" y="526923"/>
                  </a:lnTo>
                  <a:lnTo>
                    <a:pt x="411099" y="525970"/>
                  </a:lnTo>
                  <a:lnTo>
                    <a:pt x="401288" y="525970"/>
                  </a:lnTo>
                  <a:lnTo>
                    <a:pt x="399002" y="519684"/>
                  </a:lnTo>
                  <a:lnTo>
                    <a:pt x="397288" y="516445"/>
                  </a:lnTo>
                  <a:lnTo>
                    <a:pt x="393668" y="514445"/>
                  </a:lnTo>
                  <a:lnTo>
                    <a:pt x="386810" y="517112"/>
                  </a:lnTo>
                  <a:lnTo>
                    <a:pt x="378333" y="518065"/>
                  </a:lnTo>
                  <a:lnTo>
                    <a:pt x="366141" y="520732"/>
                  </a:lnTo>
                  <a:lnTo>
                    <a:pt x="355282" y="519017"/>
                  </a:lnTo>
                  <a:lnTo>
                    <a:pt x="346139" y="519017"/>
                  </a:lnTo>
                  <a:lnTo>
                    <a:pt x="328422" y="515493"/>
                  </a:lnTo>
                  <a:lnTo>
                    <a:pt x="323183" y="514445"/>
                  </a:lnTo>
                  <a:lnTo>
                    <a:pt x="315659" y="514445"/>
                  </a:lnTo>
                  <a:lnTo>
                    <a:pt x="308705" y="516445"/>
                  </a:lnTo>
                  <a:lnTo>
                    <a:pt x="302514" y="519017"/>
                  </a:lnTo>
                  <a:lnTo>
                    <a:pt x="288036" y="525970"/>
                  </a:lnTo>
                  <a:lnTo>
                    <a:pt x="283464" y="526923"/>
                  </a:lnTo>
                  <a:lnTo>
                    <a:pt x="279559" y="527590"/>
                  </a:lnTo>
                  <a:lnTo>
                    <a:pt x="277273" y="532162"/>
                  </a:lnTo>
                  <a:lnTo>
                    <a:pt x="270986" y="532828"/>
                  </a:lnTo>
                  <a:lnTo>
                    <a:pt x="255270" y="533781"/>
                  </a:lnTo>
                  <a:lnTo>
                    <a:pt x="246031" y="533781"/>
                  </a:lnTo>
                  <a:lnTo>
                    <a:pt x="239840" y="535495"/>
                  </a:lnTo>
                  <a:lnTo>
                    <a:pt x="235268" y="537115"/>
                  </a:lnTo>
                  <a:lnTo>
                    <a:pt x="223076" y="539115"/>
                  </a:lnTo>
                  <a:lnTo>
                    <a:pt x="210598" y="540734"/>
                  </a:lnTo>
                  <a:lnTo>
                    <a:pt x="203740" y="542353"/>
                  </a:lnTo>
                  <a:lnTo>
                    <a:pt x="198501" y="545020"/>
                  </a:lnTo>
                  <a:lnTo>
                    <a:pt x="189928" y="545020"/>
                  </a:lnTo>
                  <a:lnTo>
                    <a:pt x="181737" y="542353"/>
                  </a:lnTo>
                  <a:lnTo>
                    <a:pt x="175546" y="541687"/>
                  </a:lnTo>
                  <a:lnTo>
                    <a:pt x="170212" y="539115"/>
                  </a:lnTo>
                  <a:lnTo>
                    <a:pt x="160115" y="534448"/>
                  </a:lnTo>
                  <a:lnTo>
                    <a:pt x="152495" y="532828"/>
                  </a:lnTo>
                  <a:lnTo>
                    <a:pt x="146304" y="530257"/>
                  </a:lnTo>
                  <a:lnTo>
                    <a:pt x="138779" y="528542"/>
                  </a:lnTo>
                  <a:lnTo>
                    <a:pt x="126587" y="524351"/>
                  </a:lnTo>
                  <a:lnTo>
                    <a:pt x="118777" y="522351"/>
                  </a:lnTo>
                  <a:lnTo>
                    <a:pt x="104299" y="523303"/>
                  </a:lnTo>
                  <a:lnTo>
                    <a:pt x="91154" y="514445"/>
                  </a:lnTo>
                  <a:lnTo>
                    <a:pt x="80677" y="506920"/>
                  </a:lnTo>
                  <a:lnTo>
                    <a:pt x="75057" y="502348"/>
                  </a:lnTo>
                  <a:lnTo>
                    <a:pt x="64579" y="493776"/>
                  </a:lnTo>
                  <a:lnTo>
                    <a:pt x="51435" y="479679"/>
                  </a:lnTo>
                  <a:lnTo>
                    <a:pt x="44577" y="474440"/>
                  </a:lnTo>
                  <a:lnTo>
                    <a:pt x="34766" y="468154"/>
                  </a:lnTo>
                  <a:lnTo>
                    <a:pt x="26194" y="463963"/>
                  </a:lnTo>
                  <a:lnTo>
                    <a:pt x="15716" y="458057"/>
                  </a:lnTo>
                  <a:lnTo>
                    <a:pt x="7144" y="454438"/>
                  </a:lnTo>
                  <a:lnTo>
                    <a:pt x="0" y="447485"/>
                  </a:lnTo>
                  <a:lnTo>
                    <a:pt x="5525" y="443294"/>
                  </a:lnTo>
                  <a:lnTo>
                    <a:pt x="36385" y="415004"/>
                  </a:lnTo>
                  <a:lnTo>
                    <a:pt x="39052" y="401574"/>
                  </a:lnTo>
                  <a:lnTo>
                    <a:pt x="40005" y="397288"/>
                  </a:lnTo>
                  <a:lnTo>
                    <a:pt x="39624" y="395669"/>
                  </a:lnTo>
                  <a:lnTo>
                    <a:pt x="32480" y="353378"/>
                  </a:lnTo>
                  <a:lnTo>
                    <a:pt x="36671" y="335280"/>
                  </a:lnTo>
                  <a:lnTo>
                    <a:pt x="38005" y="332041"/>
                  </a:lnTo>
                  <a:lnTo>
                    <a:pt x="42005" y="319849"/>
                  </a:lnTo>
                  <a:lnTo>
                    <a:pt x="42005" y="319183"/>
                  </a:lnTo>
                  <a:lnTo>
                    <a:pt x="95821" y="279844"/>
                  </a:lnTo>
                  <a:lnTo>
                    <a:pt x="107252" y="271367"/>
                  </a:lnTo>
                  <a:lnTo>
                    <a:pt x="132493" y="226409"/>
                  </a:lnTo>
                  <a:lnTo>
                    <a:pt x="132493" y="225742"/>
                  </a:lnTo>
                  <a:lnTo>
                    <a:pt x="133540" y="224695"/>
                  </a:lnTo>
                  <a:lnTo>
                    <a:pt x="186309" y="163735"/>
                  </a:lnTo>
                  <a:lnTo>
                    <a:pt x="188309" y="161353"/>
                  </a:lnTo>
                  <a:lnTo>
                    <a:pt x="225743" y="133826"/>
                  </a:lnTo>
                  <a:lnTo>
                    <a:pt x="256223" y="111823"/>
                  </a:lnTo>
                  <a:lnTo>
                    <a:pt x="268034" y="103632"/>
                  </a:lnTo>
                  <a:lnTo>
                    <a:pt x="291370" y="87249"/>
                  </a:lnTo>
                  <a:lnTo>
                    <a:pt x="310039" y="75724"/>
                  </a:lnTo>
                  <a:lnTo>
                    <a:pt x="348424" y="50863"/>
                  </a:lnTo>
                  <a:lnTo>
                    <a:pt x="413385" y="10477"/>
                  </a:lnTo>
                  <a:lnTo>
                    <a:pt x="422243" y="4858"/>
                  </a:lnTo>
                  <a:lnTo>
                    <a:pt x="429768" y="286"/>
                  </a:lnTo>
                  <a:lnTo>
                    <a:pt x="430149" y="0"/>
                  </a:lnTo>
                  <a:lnTo>
                    <a:pt x="427482" y="94774"/>
                  </a:lnTo>
                  <a:lnTo>
                    <a:pt x="426530" y="111157"/>
                  </a:lnTo>
                  <a:lnTo>
                    <a:pt x="426244" y="112871"/>
                  </a:lnTo>
                  <a:lnTo>
                    <a:pt x="425196" y="155448"/>
                  </a:lnTo>
                  <a:lnTo>
                    <a:pt x="424910" y="188595"/>
                  </a:lnTo>
                  <a:lnTo>
                    <a:pt x="421957" y="214598"/>
                  </a:lnTo>
                  <a:lnTo>
                    <a:pt x="421291" y="215170"/>
                  </a:lnTo>
                  <a:lnTo>
                    <a:pt x="415385" y="238792"/>
                  </a:lnTo>
                  <a:lnTo>
                    <a:pt x="407194" y="275558"/>
                  </a:lnTo>
                  <a:lnTo>
                    <a:pt x="407480" y="277844"/>
                  </a:lnTo>
                  <a:lnTo>
                    <a:pt x="407861" y="278892"/>
                  </a:lnTo>
                  <a:lnTo>
                    <a:pt x="410147" y="291656"/>
                  </a:lnTo>
                  <a:lnTo>
                    <a:pt x="415004" y="321183"/>
                  </a:lnTo>
                  <a:lnTo>
                    <a:pt x="421291" y="354997"/>
                  </a:lnTo>
                  <a:lnTo>
                    <a:pt x="421291" y="355282"/>
                  </a:lnTo>
                  <a:lnTo>
                    <a:pt x="424244" y="372713"/>
                  </a:lnTo>
                  <a:lnTo>
                    <a:pt x="434054" y="429768"/>
                  </a:lnTo>
                  <a:lnTo>
                    <a:pt x="429197" y="449199"/>
                  </a:lnTo>
                  <a:lnTo>
                    <a:pt x="426244" y="461677"/>
                  </a:lnTo>
                  <a:lnTo>
                    <a:pt x="426815" y="461296"/>
                  </a:lnTo>
                  <a:lnTo>
                    <a:pt x="422910" y="489204"/>
                  </a:lnTo>
                  <a:lnTo>
                    <a:pt x="422243" y="504635"/>
                  </a:lnTo>
                  <a:lnTo>
                    <a:pt x="421291" y="529590"/>
                  </a:lnTo>
                  <a:lnTo>
                    <a:pt x="420910" y="529876"/>
                  </a:lnTo>
                  <a:lnTo>
                    <a:pt x="420910" y="530257"/>
                  </a:lnTo>
                  <a:close/>
                </a:path>
              </a:pathLst>
            </a:custGeom>
            <a:grpFill/>
            <a:ln w="317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EEF2E85F-A8D2-D13E-8116-BC35F0A1F1C1}"/>
                </a:ext>
              </a:extLst>
            </p:cNvPr>
            <p:cNvSpPr/>
            <p:nvPr/>
          </p:nvSpPr>
          <p:spPr>
            <a:xfrm>
              <a:off x="1741597" y="3813396"/>
              <a:ext cx="158495" cy="106584"/>
            </a:xfrm>
            <a:custGeom>
              <a:avLst/>
              <a:gdLst>
                <a:gd name="connsiteX0" fmla="*/ 137160 w 158495"/>
                <a:gd name="connsiteY0" fmla="*/ 7811 h 106584"/>
                <a:gd name="connsiteX1" fmla="*/ 137160 w 158495"/>
                <a:gd name="connsiteY1" fmla="*/ 7811 h 106584"/>
                <a:gd name="connsiteX2" fmla="*/ 138494 w 158495"/>
                <a:gd name="connsiteY2" fmla="*/ 8477 h 106584"/>
                <a:gd name="connsiteX3" fmla="*/ 140494 w 158495"/>
                <a:gd name="connsiteY3" fmla="*/ 8477 h 106584"/>
                <a:gd name="connsiteX4" fmla="*/ 141446 w 158495"/>
                <a:gd name="connsiteY4" fmla="*/ 7811 h 106584"/>
                <a:gd name="connsiteX5" fmla="*/ 141446 w 158495"/>
                <a:gd name="connsiteY5" fmla="*/ 8858 h 106584"/>
                <a:gd name="connsiteX6" fmla="*/ 141161 w 158495"/>
                <a:gd name="connsiteY6" fmla="*/ 9430 h 106584"/>
                <a:gd name="connsiteX7" fmla="*/ 141446 w 158495"/>
                <a:gd name="connsiteY7" fmla="*/ 9811 h 106584"/>
                <a:gd name="connsiteX8" fmla="*/ 141446 w 158495"/>
                <a:gd name="connsiteY8" fmla="*/ 12097 h 106584"/>
                <a:gd name="connsiteX9" fmla="*/ 141827 w 158495"/>
                <a:gd name="connsiteY9" fmla="*/ 12097 h 106584"/>
                <a:gd name="connsiteX10" fmla="*/ 142113 w 158495"/>
                <a:gd name="connsiteY10" fmla="*/ 11811 h 106584"/>
                <a:gd name="connsiteX11" fmla="*/ 142780 w 158495"/>
                <a:gd name="connsiteY11" fmla="*/ 12097 h 106584"/>
                <a:gd name="connsiteX12" fmla="*/ 142399 w 158495"/>
                <a:gd name="connsiteY12" fmla="*/ 12383 h 106584"/>
                <a:gd name="connsiteX13" fmla="*/ 143066 w 158495"/>
                <a:gd name="connsiteY13" fmla="*/ 12764 h 106584"/>
                <a:gd name="connsiteX14" fmla="*/ 143446 w 158495"/>
                <a:gd name="connsiteY14" fmla="*/ 13430 h 106584"/>
                <a:gd name="connsiteX15" fmla="*/ 144399 w 158495"/>
                <a:gd name="connsiteY15" fmla="*/ 13716 h 106584"/>
                <a:gd name="connsiteX16" fmla="*/ 144780 w 158495"/>
                <a:gd name="connsiteY16" fmla="*/ 13430 h 106584"/>
                <a:gd name="connsiteX17" fmla="*/ 144780 w 158495"/>
                <a:gd name="connsiteY17" fmla="*/ 13049 h 106584"/>
                <a:gd name="connsiteX18" fmla="*/ 145447 w 158495"/>
                <a:gd name="connsiteY18" fmla="*/ 13049 h 106584"/>
                <a:gd name="connsiteX19" fmla="*/ 145447 w 158495"/>
                <a:gd name="connsiteY19" fmla="*/ 13430 h 106584"/>
                <a:gd name="connsiteX20" fmla="*/ 146018 w 158495"/>
                <a:gd name="connsiteY20" fmla="*/ 13049 h 106584"/>
                <a:gd name="connsiteX21" fmla="*/ 147733 w 158495"/>
                <a:gd name="connsiteY21" fmla="*/ 13716 h 106584"/>
                <a:gd name="connsiteX22" fmla="*/ 148971 w 158495"/>
                <a:gd name="connsiteY22" fmla="*/ 13716 h 106584"/>
                <a:gd name="connsiteX23" fmla="*/ 149352 w 158495"/>
                <a:gd name="connsiteY23" fmla="*/ 14097 h 106584"/>
                <a:gd name="connsiteX24" fmla="*/ 150019 w 158495"/>
                <a:gd name="connsiteY24" fmla="*/ 14383 h 106584"/>
                <a:gd name="connsiteX25" fmla="*/ 150686 w 158495"/>
                <a:gd name="connsiteY25" fmla="*/ 14383 h 106584"/>
                <a:gd name="connsiteX26" fmla="*/ 150971 w 158495"/>
                <a:gd name="connsiteY26" fmla="*/ 14764 h 106584"/>
                <a:gd name="connsiteX27" fmla="*/ 150686 w 158495"/>
                <a:gd name="connsiteY27" fmla="*/ 14764 h 106584"/>
                <a:gd name="connsiteX28" fmla="*/ 150971 w 158495"/>
                <a:gd name="connsiteY28" fmla="*/ 15049 h 106584"/>
                <a:gd name="connsiteX29" fmla="*/ 150019 w 158495"/>
                <a:gd name="connsiteY29" fmla="*/ 15049 h 106584"/>
                <a:gd name="connsiteX30" fmla="*/ 150019 w 158495"/>
                <a:gd name="connsiteY30" fmla="*/ 16002 h 106584"/>
                <a:gd name="connsiteX31" fmla="*/ 149352 w 158495"/>
                <a:gd name="connsiteY31" fmla="*/ 16002 h 106584"/>
                <a:gd name="connsiteX32" fmla="*/ 149352 w 158495"/>
                <a:gd name="connsiteY32" fmla="*/ 16383 h 106584"/>
                <a:gd name="connsiteX33" fmla="*/ 148971 w 158495"/>
                <a:gd name="connsiteY33" fmla="*/ 16383 h 106584"/>
                <a:gd name="connsiteX34" fmla="*/ 148685 w 158495"/>
                <a:gd name="connsiteY34" fmla="*/ 17050 h 106584"/>
                <a:gd name="connsiteX35" fmla="*/ 148400 w 158495"/>
                <a:gd name="connsiteY35" fmla="*/ 17050 h 106584"/>
                <a:gd name="connsiteX36" fmla="*/ 148019 w 158495"/>
                <a:gd name="connsiteY36" fmla="*/ 17336 h 106584"/>
                <a:gd name="connsiteX37" fmla="*/ 148400 w 158495"/>
                <a:gd name="connsiteY37" fmla="*/ 18002 h 106584"/>
                <a:gd name="connsiteX38" fmla="*/ 149352 w 158495"/>
                <a:gd name="connsiteY38" fmla="*/ 17717 h 106584"/>
                <a:gd name="connsiteX39" fmla="*/ 149638 w 158495"/>
                <a:gd name="connsiteY39" fmla="*/ 18002 h 106584"/>
                <a:gd name="connsiteX40" fmla="*/ 149638 w 158495"/>
                <a:gd name="connsiteY40" fmla="*/ 18288 h 106584"/>
                <a:gd name="connsiteX41" fmla="*/ 148971 w 158495"/>
                <a:gd name="connsiteY41" fmla="*/ 18288 h 106584"/>
                <a:gd name="connsiteX42" fmla="*/ 148971 w 158495"/>
                <a:gd name="connsiteY42" fmla="*/ 18669 h 106584"/>
                <a:gd name="connsiteX43" fmla="*/ 149352 w 158495"/>
                <a:gd name="connsiteY43" fmla="*/ 18669 h 106584"/>
                <a:gd name="connsiteX44" fmla="*/ 150019 w 158495"/>
                <a:gd name="connsiteY44" fmla="*/ 18955 h 106584"/>
                <a:gd name="connsiteX45" fmla="*/ 150019 w 158495"/>
                <a:gd name="connsiteY45" fmla="*/ 20003 h 106584"/>
                <a:gd name="connsiteX46" fmla="*/ 150686 w 158495"/>
                <a:gd name="connsiteY46" fmla="*/ 20003 h 106584"/>
                <a:gd name="connsiteX47" fmla="*/ 150971 w 158495"/>
                <a:gd name="connsiteY47" fmla="*/ 19622 h 106584"/>
                <a:gd name="connsiteX48" fmla="*/ 151352 w 158495"/>
                <a:gd name="connsiteY48" fmla="*/ 20003 h 106584"/>
                <a:gd name="connsiteX49" fmla="*/ 151924 w 158495"/>
                <a:gd name="connsiteY49" fmla="*/ 19622 h 106584"/>
                <a:gd name="connsiteX50" fmla="*/ 151924 w 158495"/>
                <a:gd name="connsiteY50" fmla="*/ 20003 h 106584"/>
                <a:gd name="connsiteX51" fmla="*/ 151638 w 158495"/>
                <a:gd name="connsiteY51" fmla="*/ 20669 h 106584"/>
                <a:gd name="connsiteX52" fmla="*/ 152305 w 158495"/>
                <a:gd name="connsiteY52" fmla="*/ 20955 h 106584"/>
                <a:gd name="connsiteX53" fmla="*/ 152305 w 158495"/>
                <a:gd name="connsiteY53" fmla="*/ 20669 h 106584"/>
                <a:gd name="connsiteX54" fmla="*/ 152971 w 158495"/>
                <a:gd name="connsiteY54" fmla="*/ 20669 h 106584"/>
                <a:gd name="connsiteX55" fmla="*/ 153257 w 158495"/>
                <a:gd name="connsiteY55" fmla="*/ 20288 h 106584"/>
                <a:gd name="connsiteX56" fmla="*/ 153257 w 158495"/>
                <a:gd name="connsiteY56" fmla="*/ 20669 h 106584"/>
                <a:gd name="connsiteX57" fmla="*/ 153257 w 158495"/>
                <a:gd name="connsiteY57" fmla="*/ 20288 h 106584"/>
                <a:gd name="connsiteX58" fmla="*/ 153924 w 158495"/>
                <a:gd name="connsiteY58" fmla="*/ 20669 h 106584"/>
                <a:gd name="connsiteX59" fmla="*/ 154305 w 158495"/>
                <a:gd name="connsiteY59" fmla="*/ 20288 h 106584"/>
                <a:gd name="connsiteX60" fmla="*/ 154877 w 158495"/>
                <a:gd name="connsiteY60" fmla="*/ 20669 h 106584"/>
                <a:gd name="connsiteX61" fmla="*/ 155258 w 158495"/>
                <a:gd name="connsiteY61" fmla="*/ 20003 h 106584"/>
                <a:gd name="connsiteX62" fmla="*/ 155543 w 158495"/>
                <a:gd name="connsiteY62" fmla="*/ 20288 h 106584"/>
                <a:gd name="connsiteX63" fmla="*/ 156210 w 158495"/>
                <a:gd name="connsiteY63" fmla="*/ 20003 h 106584"/>
                <a:gd name="connsiteX64" fmla="*/ 156591 w 158495"/>
                <a:gd name="connsiteY64" fmla="*/ 20003 h 106584"/>
                <a:gd name="connsiteX65" fmla="*/ 156591 w 158495"/>
                <a:gd name="connsiteY65" fmla="*/ 20669 h 106584"/>
                <a:gd name="connsiteX66" fmla="*/ 156877 w 158495"/>
                <a:gd name="connsiteY66" fmla="*/ 20955 h 106584"/>
                <a:gd name="connsiteX67" fmla="*/ 157544 w 158495"/>
                <a:gd name="connsiteY67" fmla="*/ 20955 h 106584"/>
                <a:gd name="connsiteX68" fmla="*/ 157829 w 158495"/>
                <a:gd name="connsiteY68" fmla="*/ 21241 h 106584"/>
                <a:gd name="connsiteX69" fmla="*/ 158210 w 158495"/>
                <a:gd name="connsiteY69" fmla="*/ 21241 h 106584"/>
                <a:gd name="connsiteX70" fmla="*/ 158496 w 158495"/>
                <a:gd name="connsiteY70" fmla="*/ 21622 h 106584"/>
                <a:gd name="connsiteX71" fmla="*/ 158496 w 158495"/>
                <a:gd name="connsiteY71" fmla="*/ 21908 h 106584"/>
                <a:gd name="connsiteX72" fmla="*/ 158210 w 158495"/>
                <a:gd name="connsiteY72" fmla="*/ 21908 h 106584"/>
                <a:gd name="connsiteX73" fmla="*/ 157829 w 158495"/>
                <a:gd name="connsiteY73" fmla="*/ 22289 h 106584"/>
                <a:gd name="connsiteX74" fmla="*/ 157829 w 158495"/>
                <a:gd name="connsiteY74" fmla="*/ 22574 h 106584"/>
                <a:gd name="connsiteX75" fmla="*/ 156877 w 158495"/>
                <a:gd name="connsiteY75" fmla="*/ 22955 h 106584"/>
                <a:gd name="connsiteX76" fmla="*/ 155543 w 158495"/>
                <a:gd name="connsiteY76" fmla="*/ 23908 h 106584"/>
                <a:gd name="connsiteX77" fmla="*/ 155258 w 158495"/>
                <a:gd name="connsiteY77" fmla="*/ 24194 h 106584"/>
                <a:gd name="connsiteX78" fmla="*/ 154591 w 158495"/>
                <a:gd name="connsiteY78" fmla="*/ 25241 h 106584"/>
                <a:gd name="connsiteX79" fmla="*/ 153257 w 158495"/>
                <a:gd name="connsiteY79" fmla="*/ 26575 h 106584"/>
                <a:gd name="connsiteX80" fmla="*/ 152591 w 158495"/>
                <a:gd name="connsiteY80" fmla="*/ 26861 h 106584"/>
                <a:gd name="connsiteX81" fmla="*/ 151638 w 158495"/>
                <a:gd name="connsiteY81" fmla="*/ 26861 h 106584"/>
                <a:gd name="connsiteX82" fmla="*/ 150686 w 158495"/>
                <a:gd name="connsiteY82" fmla="*/ 26194 h 106584"/>
                <a:gd name="connsiteX83" fmla="*/ 150019 w 158495"/>
                <a:gd name="connsiteY83" fmla="*/ 25908 h 106584"/>
                <a:gd name="connsiteX84" fmla="*/ 149352 w 158495"/>
                <a:gd name="connsiteY84" fmla="*/ 25908 h 106584"/>
                <a:gd name="connsiteX85" fmla="*/ 147066 w 158495"/>
                <a:gd name="connsiteY85" fmla="*/ 25527 h 106584"/>
                <a:gd name="connsiteX86" fmla="*/ 146399 w 158495"/>
                <a:gd name="connsiteY86" fmla="*/ 25908 h 106584"/>
                <a:gd name="connsiteX87" fmla="*/ 145066 w 158495"/>
                <a:gd name="connsiteY87" fmla="*/ 26194 h 106584"/>
                <a:gd name="connsiteX88" fmla="*/ 143066 w 158495"/>
                <a:gd name="connsiteY88" fmla="*/ 26575 h 106584"/>
                <a:gd name="connsiteX89" fmla="*/ 142780 w 158495"/>
                <a:gd name="connsiteY89" fmla="*/ 27527 h 106584"/>
                <a:gd name="connsiteX90" fmla="*/ 144113 w 158495"/>
                <a:gd name="connsiteY90" fmla="*/ 28480 h 106584"/>
                <a:gd name="connsiteX91" fmla="*/ 144399 w 158495"/>
                <a:gd name="connsiteY91" fmla="*/ 29528 h 106584"/>
                <a:gd name="connsiteX92" fmla="*/ 144399 w 158495"/>
                <a:gd name="connsiteY92" fmla="*/ 29813 h 106584"/>
                <a:gd name="connsiteX93" fmla="*/ 143066 w 158495"/>
                <a:gd name="connsiteY93" fmla="*/ 30480 h 106584"/>
                <a:gd name="connsiteX94" fmla="*/ 143446 w 158495"/>
                <a:gd name="connsiteY94" fmla="*/ 31814 h 106584"/>
                <a:gd name="connsiteX95" fmla="*/ 143732 w 158495"/>
                <a:gd name="connsiteY95" fmla="*/ 32099 h 106584"/>
                <a:gd name="connsiteX96" fmla="*/ 143446 w 158495"/>
                <a:gd name="connsiteY96" fmla="*/ 32480 h 106584"/>
                <a:gd name="connsiteX97" fmla="*/ 143446 w 158495"/>
                <a:gd name="connsiteY97" fmla="*/ 32766 h 106584"/>
                <a:gd name="connsiteX98" fmla="*/ 143066 w 158495"/>
                <a:gd name="connsiteY98" fmla="*/ 32766 h 106584"/>
                <a:gd name="connsiteX99" fmla="*/ 143066 w 158495"/>
                <a:gd name="connsiteY99" fmla="*/ 33052 h 106584"/>
                <a:gd name="connsiteX100" fmla="*/ 143066 w 158495"/>
                <a:gd name="connsiteY100" fmla="*/ 32766 h 106584"/>
                <a:gd name="connsiteX101" fmla="*/ 142780 w 158495"/>
                <a:gd name="connsiteY101" fmla="*/ 32766 h 106584"/>
                <a:gd name="connsiteX102" fmla="*/ 142780 w 158495"/>
                <a:gd name="connsiteY102" fmla="*/ 33433 h 106584"/>
                <a:gd name="connsiteX103" fmla="*/ 143066 w 158495"/>
                <a:gd name="connsiteY103" fmla="*/ 33719 h 106584"/>
                <a:gd name="connsiteX104" fmla="*/ 142399 w 158495"/>
                <a:gd name="connsiteY104" fmla="*/ 35052 h 106584"/>
                <a:gd name="connsiteX105" fmla="*/ 142113 w 158495"/>
                <a:gd name="connsiteY105" fmla="*/ 35433 h 106584"/>
                <a:gd name="connsiteX106" fmla="*/ 142113 w 158495"/>
                <a:gd name="connsiteY106" fmla="*/ 35719 h 106584"/>
                <a:gd name="connsiteX107" fmla="*/ 141827 w 158495"/>
                <a:gd name="connsiteY107" fmla="*/ 36386 h 106584"/>
                <a:gd name="connsiteX108" fmla="*/ 141446 w 158495"/>
                <a:gd name="connsiteY108" fmla="*/ 36386 h 106584"/>
                <a:gd name="connsiteX109" fmla="*/ 141446 w 158495"/>
                <a:gd name="connsiteY109" fmla="*/ 36671 h 106584"/>
                <a:gd name="connsiteX110" fmla="*/ 141161 w 158495"/>
                <a:gd name="connsiteY110" fmla="*/ 37338 h 106584"/>
                <a:gd name="connsiteX111" fmla="*/ 141161 w 158495"/>
                <a:gd name="connsiteY111" fmla="*/ 37719 h 106584"/>
                <a:gd name="connsiteX112" fmla="*/ 139446 w 158495"/>
                <a:gd name="connsiteY112" fmla="*/ 37719 h 106584"/>
                <a:gd name="connsiteX113" fmla="*/ 138875 w 158495"/>
                <a:gd name="connsiteY113" fmla="*/ 39338 h 106584"/>
                <a:gd name="connsiteX114" fmla="*/ 139446 w 158495"/>
                <a:gd name="connsiteY114" fmla="*/ 39624 h 106584"/>
                <a:gd name="connsiteX115" fmla="*/ 140494 w 158495"/>
                <a:gd name="connsiteY115" fmla="*/ 39338 h 106584"/>
                <a:gd name="connsiteX116" fmla="*/ 140494 w 158495"/>
                <a:gd name="connsiteY116" fmla="*/ 38957 h 106584"/>
                <a:gd name="connsiteX117" fmla="*/ 140779 w 158495"/>
                <a:gd name="connsiteY117" fmla="*/ 38957 h 106584"/>
                <a:gd name="connsiteX118" fmla="*/ 141827 w 158495"/>
                <a:gd name="connsiteY118" fmla="*/ 40005 h 106584"/>
                <a:gd name="connsiteX119" fmla="*/ 142113 w 158495"/>
                <a:gd name="connsiteY119" fmla="*/ 40672 h 106584"/>
                <a:gd name="connsiteX120" fmla="*/ 143732 w 158495"/>
                <a:gd name="connsiteY120" fmla="*/ 40672 h 106584"/>
                <a:gd name="connsiteX121" fmla="*/ 143446 w 158495"/>
                <a:gd name="connsiteY121" fmla="*/ 40958 h 106584"/>
                <a:gd name="connsiteX122" fmla="*/ 143446 w 158495"/>
                <a:gd name="connsiteY122" fmla="*/ 41339 h 106584"/>
                <a:gd name="connsiteX123" fmla="*/ 142780 w 158495"/>
                <a:gd name="connsiteY123" fmla="*/ 40958 h 106584"/>
                <a:gd name="connsiteX124" fmla="*/ 142399 w 158495"/>
                <a:gd name="connsiteY124" fmla="*/ 40958 h 106584"/>
                <a:gd name="connsiteX125" fmla="*/ 142113 w 158495"/>
                <a:gd name="connsiteY125" fmla="*/ 41339 h 106584"/>
                <a:gd name="connsiteX126" fmla="*/ 142113 w 158495"/>
                <a:gd name="connsiteY126" fmla="*/ 41624 h 106584"/>
                <a:gd name="connsiteX127" fmla="*/ 141827 w 158495"/>
                <a:gd name="connsiteY127" fmla="*/ 42291 h 106584"/>
                <a:gd name="connsiteX128" fmla="*/ 141161 w 158495"/>
                <a:gd name="connsiteY128" fmla="*/ 42291 h 106584"/>
                <a:gd name="connsiteX129" fmla="*/ 141161 w 158495"/>
                <a:gd name="connsiteY129" fmla="*/ 43910 h 106584"/>
                <a:gd name="connsiteX130" fmla="*/ 141827 w 158495"/>
                <a:gd name="connsiteY130" fmla="*/ 44577 h 106584"/>
                <a:gd name="connsiteX131" fmla="*/ 141446 w 158495"/>
                <a:gd name="connsiteY131" fmla="*/ 44958 h 106584"/>
                <a:gd name="connsiteX132" fmla="*/ 141827 w 158495"/>
                <a:gd name="connsiteY132" fmla="*/ 45529 h 106584"/>
                <a:gd name="connsiteX133" fmla="*/ 142113 w 158495"/>
                <a:gd name="connsiteY133" fmla="*/ 45529 h 106584"/>
                <a:gd name="connsiteX134" fmla="*/ 142399 w 158495"/>
                <a:gd name="connsiteY134" fmla="*/ 45911 h 106584"/>
                <a:gd name="connsiteX135" fmla="*/ 143066 w 158495"/>
                <a:gd name="connsiteY135" fmla="*/ 45244 h 106584"/>
                <a:gd name="connsiteX136" fmla="*/ 143446 w 158495"/>
                <a:gd name="connsiteY136" fmla="*/ 46196 h 106584"/>
                <a:gd name="connsiteX137" fmla="*/ 143446 w 158495"/>
                <a:gd name="connsiteY137" fmla="*/ 46577 h 106584"/>
                <a:gd name="connsiteX138" fmla="*/ 143066 w 158495"/>
                <a:gd name="connsiteY138" fmla="*/ 46863 h 106584"/>
                <a:gd name="connsiteX139" fmla="*/ 143066 w 158495"/>
                <a:gd name="connsiteY139" fmla="*/ 47911 h 106584"/>
                <a:gd name="connsiteX140" fmla="*/ 143446 w 158495"/>
                <a:gd name="connsiteY140" fmla="*/ 48197 h 106584"/>
                <a:gd name="connsiteX141" fmla="*/ 143732 w 158495"/>
                <a:gd name="connsiteY141" fmla="*/ 48863 h 106584"/>
                <a:gd name="connsiteX142" fmla="*/ 143732 w 158495"/>
                <a:gd name="connsiteY142" fmla="*/ 49530 h 106584"/>
                <a:gd name="connsiteX143" fmla="*/ 144113 w 158495"/>
                <a:gd name="connsiteY143" fmla="*/ 50197 h 106584"/>
                <a:gd name="connsiteX144" fmla="*/ 144399 w 158495"/>
                <a:gd name="connsiteY144" fmla="*/ 50197 h 106584"/>
                <a:gd name="connsiteX145" fmla="*/ 144399 w 158495"/>
                <a:gd name="connsiteY145" fmla="*/ 49816 h 106584"/>
                <a:gd name="connsiteX146" fmla="*/ 145733 w 158495"/>
                <a:gd name="connsiteY146" fmla="*/ 50197 h 106584"/>
                <a:gd name="connsiteX147" fmla="*/ 146685 w 158495"/>
                <a:gd name="connsiteY147" fmla="*/ 50483 h 106584"/>
                <a:gd name="connsiteX148" fmla="*/ 147066 w 158495"/>
                <a:gd name="connsiteY148" fmla="*/ 50197 h 106584"/>
                <a:gd name="connsiteX149" fmla="*/ 147066 w 158495"/>
                <a:gd name="connsiteY149" fmla="*/ 49530 h 106584"/>
                <a:gd name="connsiteX150" fmla="*/ 147352 w 158495"/>
                <a:gd name="connsiteY150" fmla="*/ 49149 h 106584"/>
                <a:gd name="connsiteX151" fmla="*/ 147733 w 158495"/>
                <a:gd name="connsiteY151" fmla="*/ 49816 h 106584"/>
                <a:gd name="connsiteX152" fmla="*/ 147733 w 158495"/>
                <a:gd name="connsiteY152" fmla="*/ 50197 h 106584"/>
                <a:gd name="connsiteX153" fmla="*/ 147352 w 158495"/>
                <a:gd name="connsiteY153" fmla="*/ 50197 h 106584"/>
                <a:gd name="connsiteX154" fmla="*/ 147352 w 158495"/>
                <a:gd name="connsiteY154" fmla="*/ 50483 h 106584"/>
                <a:gd name="connsiteX155" fmla="*/ 148019 w 158495"/>
                <a:gd name="connsiteY155" fmla="*/ 50864 h 106584"/>
                <a:gd name="connsiteX156" fmla="*/ 148685 w 158495"/>
                <a:gd name="connsiteY156" fmla="*/ 50864 h 106584"/>
                <a:gd name="connsiteX157" fmla="*/ 148971 w 158495"/>
                <a:gd name="connsiteY157" fmla="*/ 51816 h 106584"/>
                <a:gd name="connsiteX158" fmla="*/ 149352 w 158495"/>
                <a:gd name="connsiteY158" fmla="*/ 51816 h 106584"/>
                <a:gd name="connsiteX159" fmla="*/ 150019 w 158495"/>
                <a:gd name="connsiteY159" fmla="*/ 52483 h 106584"/>
                <a:gd name="connsiteX160" fmla="*/ 150686 w 158495"/>
                <a:gd name="connsiteY160" fmla="*/ 52483 h 106584"/>
                <a:gd name="connsiteX161" fmla="*/ 151352 w 158495"/>
                <a:gd name="connsiteY161" fmla="*/ 52769 h 106584"/>
                <a:gd name="connsiteX162" fmla="*/ 151638 w 158495"/>
                <a:gd name="connsiteY162" fmla="*/ 52769 h 106584"/>
                <a:gd name="connsiteX163" fmla="*/ 151638 w 158495"/>
                <a:gd name="connsiteY163" fmla="*/ 53150 h 106584"/>
                <a:gd name="connsiteX164" fmla="*/ 151924 w 158495"/>
                <a:gd name="connsiteY164" fmla="*/ 53150 h 106584"/>
                <a:gd name="connsiteX165" fmla="*/ 152305 w 158495"/>
                <a:gd name="connsiteY165" fmla="*/ 52769 h 106584"/>
                <a:gd name="connsiteX166" fmla="*/ 152591 w 158495"/>
                <a:gd name="connsiteY166" fmla="*/ 53150 h 106584"/>
                <a:gd name="connsiteX167" fmla="*/ 153257 w 158495"/>
                <a:gd name="connsiteY167" fmla="*/ 52483 h 106584"/>
                <a:gd name="connsiteX168" fmla="*/ 153257 w 158495"/>
                <a:gd name="connsiteY168" fmla="*/ 52769 h 106584"/>
                <a:gd name="connsiteX169" fmla="*/ 152971 w 158495"/>
                <a:gd name="connsiteY169" fmla="*/ 53150 h 106584"/>
                <a:gd name="connsiteX170" fmla="*/ 152971 w 158495"/>
                <a:gd name="connsiteY170" fmla="*/ 53435 h 106584"/>
                <a:gd name="connsiteX171" fmla="*/ 153257 w 158495"/>
                <a:gd name="connsiteY171" fmla="*/ 53435 h 106584"/>
                <a:gd name="connsiteX172" fmla="*/ 153638 w 158495"/>
                <a:gd name="connsiteY172" fmla="*/ 53816 h 106584"/>
                <a:gd name="connsiteX173" fmla="*/ 152591 w 158495"/>
                <a:gd name="connsiteY173" fmla="*/ 53435 h 106584"/>
                <a:gd name="connsiteX174" fmla="*/ 151638 w 158495"/>
                <a:gd name="connsiteY174" fmla="*/ 53435 h 106584"/>
                <a:gd name="connsiteX175" fmla="*/ 151638 w 158495"/>
                <a:gd name="connsiteY175" fmla="*/ 54388 h 106584"/>
                <a:gd name="connsiteX176" fmla="*/ 151924 w 158495"/>
                <a:gd name="connsiteY176" fmla="*/ 54388 h 106584"/>
                <a:gd name="connsiteX177" fmla="*/ 151638 w 158495"/>
                <a:gd name="connsiteY177" fmla="*/ 54388 h 106584"/>
                <a:gd name="connsiteX178" fmla="*/ 151352 w 158495"/>
                <a:gd name="connsiteY178" fmla="*/ 54769 h 106584"/>
                <a:gd name="connsiteX179" fmla="*/ 151352 w 158495"/>
                <a:gd name="connsiteY179" fmla="*/ 55436 h 106584"/>
                <a:gd name="connsiteX180" fmla="*/ 152305 w 158495"/>
                <a:gd name="connsiteY180" fmla="*/ 55054 h 106584"/>
                <a:gd name="connsiteX181" fmla="*/ 152971 w 158495"/>
                <a:gd name="connsiteY181" fmla="*/ 55436 h 106584"/>
                <a:gd name="connsiteX182" fmla="*/ 153638 w 158495"/>
                <a:gd name="connsiteY182" fmla="*/ 55436 h 106584"/>
                <a:gd name="connsiteX183" fmla="*/ 153257 w 158495"/>
                <a:gd name="connsiteY183" fmla="*/ 55436 h 106584"/>
                <a:gd name="connsiteX184" fmla="*/ 153638 w 158495"/>
                <a:gd name="connsiteY184" fmla="*/ 55721 h 106584"/>
                <a:gd name="connsiteX185" fmla="*/ 152971 w 158495"/>
                <a:gd name="connsiteY185" fmla="*/ 55721 h 106584"/>
                <a:gd name="connsiteX186" fmla="*/ 152971 w 158495"/>
                <a:gd name="connsiteY186" fmla="*/ 56102 h 106584"/>
                <a:gd name="connsiteX187" fmla="*/ 152591 w 158495"/>
                <a:gd name="connsiteY187" fmla="*/ 56769 h 106584"/>
                <a:gd name="connsiteX188" fmla="*/ 153257 w 158495"/>
                <a:gd name="connsiteY188" fmla="*/ 57055 h 106584"/>
                <a:gd name="connsiteX189" fmla="*/ 153638 w 158495"/>
                <a:gd name="connsiteY189" fmla="*/ 57055 h 106584"/>
                <a:gd name="connsiteX190" fmla="*/ 153924 w 158495"/>
                <a:gd name="connsiteY190" fmla="*/ 56388 h 106584"/>
                <a:gd name="connsiteX191" fmla="*/ 153924 w 158495"/>
                <a:gd name="connsiteY191" fmla="*/ 56769 h 106584"/>
                <a:gd name="connsiteX192" fmla="*/ 154305 w 158495"/>
                <a:gd name="connsiteY192" fmla="*/ 56769 h 106584"/>
                <a:gd name="connsiteX193" fmla="*/ 153924 w 158495"/>
                <a:gd name="connsiteY193" fmla="*/ 57340 h 106584"/>
                <a:gd name="connsiteX194" fmla="*/ 155258 w 158495"/>
                <a:gd name="connsiteY194" fmla="*/ 58007 h 106584"/>
                <a:gd name="connsiteX195" fmla="*/ 154591 w 158495"/>
                <a:gd name="connsiteY195" fmla="*/ 58674 h 106584"/>
                <a:gd name="connsiteX196" fmla="*/ 153638 w 158495"/>
                <a:gd name="connsiteY196" fmla="*/ 59055 h 106584"/>
                <a:gd name="connsiteX197" fmla="*/ 153257 w 158495"/>
                <a:gd name="connsiteY197" fmla="*/ 59341 h 106584"/>
                <a:gd name="connsiteX198" fmla="*/ 152971 w 158495"/>
                <a:gd name="connsiteY198" fmla="*/ 60293 h 106584"/>
                <a:gd name="connsiteX199" fmla="*/ 153638 w 158495"/>
                <a:gd name="connsiteY199" fmla="*/ 62294 h 106584"/>
                <a:gd name="connsiteX200" fmla="*/ 152971 w 158495"/>
                <a:gd name="connsiteY200" fmla="*/ 62960 h 106584"/>
                <a:gd name="connsiteX201" fmla="*/ 152591 w 158495"/>
                <a:gd name="connsiteY201" fmla="*/ 63627 h 106584"/>
                <a:gd name="connsiteX202" fmla="*/ 152971 w 158495"/>
                <a:gd name="connsiteY202" fmla="*/ 65246 h 106584"/>
                <a:gd name="connsiteX203" fmla="*/ 150686 w 158495"/>
                <a:gd name="connsiteY203" fmla="*/ 64961 h 106584"/>
                <a:gd name="connsiteX204" fmla="*/ 150686 w 158495"/>
                <a:gd name="connsiteY204" fmla="*/ 64579 h 106584"/>
                <a:gd name="connsiteX205" fmla="*/ 150019 w 158495"/>
                <a:gd name="connsiteY205" fmla="*/ 63913 h 106584"/>
                <a:gd name="connsiteX206" fmla="*/ 150019 w 158495"/>
                <a:gd name="connsiteY206" fmla="*/ 64294 h 106584"/>
                <a:gd name="connsiteX207" fmla="*/ 149638 w 158495"/>
                <a:gd name="connsiteY207" fmla="*/ 64294 h 106584"/>
                <a:gd name="connsiteX208" fmla="*/ 150019 w 158495"/>
                <a:gd name="connsiteY208" fmla="*/ 64579 h 106584"/>
                <a:gd name="connsiteX209" fmla="*/ 149638 w 158495"/>
                <a:gd name="connsiteY209" fmla="*/ 64579 h 106584"/>
                <a:gd name="connsiteX210" fmla="*/ 148685 w 158495"/>
                <a:gd name="connsiteY210" fmla="*/ 64961 h 106584"/>
                <a:gd name="connsiteX211" fmla="*/ 148685 w 158495"/>
                <a:gd name="connsiteY211" fmla="*/ 65246 h 106584"/>
                <a:gd name="connsiteX212" fmla="*/ 148400 w 158495"/>
                <a:gd name="connsiteY212" fmla="*/ 65246 h 106584"/>
                <a:gd name="connsiteX213" fmla="*/ 148019 w 158495"/>
                <a:gd name="connsiteY213" fmla="*/ 65913 h 106584"/>
                <a:gd name="connsiteX214" fmla="*/ 147352 w 158495"/>
                <a:gd name="connsiteY214" fmla="*/ 65913 h 106584"/>
                <a:gd name="connsiteX215" fmla="*/ 147352 w 158495"/>
                <a:gd name="connsiteY215" fmla="*/ 66199 h 106584"/>
                <a:gd name="connsiteX216" fmla="*/ 147066 w 158495"/>
                <a:gd name="connsiteY216" fmla="*/ 65913 h 106584"/>
                <a:gd name="connsiteX217" fmla="*/ 147066 w 158495"/>
                <a:gd name="connsiteY217" fmla="*/ 66199 h 106584"/>
                <a:gd name="connsiteX218" fmla="*/ 145066 w 158495"/>
                <a:gd name="connsiteY218" fmla="*/ 67247 h 106584"/>
                <a:gd name="connsiteX219" fmla="*/ 144780 w 158495"/>
                <a:gd name="connsiteY219" fmla="*/ 67913 h 106584"/>
                <a:gd name="connsiteX220" fmla="*/ 144780 w 158495"/>
                <a:gd name="connsiteY220" fmla="*/ 68199 h 106584"/>
                <a:gd name="connsiteX221" fmla="*/ 144399 w 158495"/>
                <a:gd name="connsiteY221" fmla="*/ 68199 h 106584"/>
                <a:gd name="connsiteX222" fmla="*/ 144113 w 158495"/>
                <a:gd name="connsiteY222" fmla="*/ 68580 h 106584"/>
                <a:gd name="connsiteX223" fmla="*/ 144113 w 158495"/>
                <a:gd name="connsiteY223" fmla="*/ 69533 h 106584"/>
                <a:gd name="connsiteX224" fmla="*/ 144399 w 158495"/>
                <a:gd name="connsiteY224" fmla="*/ 69533 h 106584"/>
                <a:gd name="connsiteX225" fmla="*/ 143066 w 158495"/>
                <a:gd name="connsiteY225" fmla="*/ 70199 h 106584"/>
                <a:gd name="connsiteX226" fmla="*/ 142494 w 158495"/>
                <a:gd name="connsiteY226" fmla="*/ 70199 h 106584"/>
                <a:gd name="connsiteX227" fmla="*/ 142494 w 158495"/>
                <a:gd name="connsiteY227" fmla="*/ 69533 h 106584"/>
                <a:gd name="connsiteX228" fmla="*/ 142113 w 158495"/>
                <a:gd name="connsiteY228" fmla="*/ 69818 h 106584"/>
                <a:gd name="connsiteX229" fmla="*/ 141827 w 158495"/>
                <a:gd name="connsiteY229" fmla="*/ 70866 h 106584"/>
                <a:gd name="connsiteX230" fmla="*/ 141161 w 158495"/>
                <a:gd name="connsiteY230" fmla="*/ 71152 h 106584"/>
                <a:gd name="connsiteX231" fmla="*/ 141161 w 158495"/>
                <a:gd name="connsiteY231" fmla="*/ 71819 h 106584"/>
                <a:gd name="connsiteX232" fmla="*/ 140779 w 158495"/>
                <a:gd name="connsiteY232" fmla="*/ 71819 h 106584"/>
                <a:gd name="connsiteX233" fmla="*/ 140494 w 158495"/>
                <a:gd name="connsiteY233" fmla="*/ 72485 h 106584"/>
                <a:gd name="connsiteX234" fmla="*/ 140113 w 158495"/>
                <a:gd name="connsiteY234" fmla="*/ 72771 h 106584"/>
                <a:gd name="connsiteX235" fmla="*/ 138875 w 158495"/>
                <a:gd name="connsiteY235" fmla="*/ 72771 h 106584"/>
                <a:gd name="connsiteX236" fmla="*/ 138494 w 158495"/>
                <a:gd name="connsiteY236" fmla="*/ 72485 h 106584"/>
                <a:gd name="connsiteX237" fmla="*/ 136874 w 158495"/>
                <a:gd name="connsiteY237" fmla="*/ 72104 h 106584"/>
                <a:gd name="connsiteX238" fmla="*/ 135922 w 158495"/>
                <a:gd name="connsiteY238" fmla="*/ 71533 h 106584"/>
                <a:gd name="connsiteX239" fmla="*/ 134207 w 158495"/>
                <a:gd name="connsiteY239" fmla="*/ 71152 h 106584"/>
                <a:gd name="connsiteX240" fmla="*/ 133921 w 158495"/>
                <a:gd name="connsiteY240" fmla="*/ 71533 h 106584"/>
                <a:gd name="connsiteX241" fmla="*/ 134207 w 158495"/>
                <a:gd name="connsiteY241" fmla="*/ 71819 h 106584"/>
                <a:gd name="connsiteX242" fmla="*/ 134207 w 158495"/>
                <a:gd name="connsiteY242" fmla="*/ 72771 h 106584"/>
                <a:gd name="connsiteX243" fmla="*/ 134588 w 158495"/>
                <a:gd name="connsiteY243" fmla="*/ 73819 h 106584"/>
                <a:gd name="connsiteX244" fmla="*/ 134207 w 158495"/>
                <a:gd name="connsiteY244" fmla="*/ 74105 h 106584"/>
                <a:gd name="connsiteX245" fmla="*/ 134588 w 158495"/>
                <a:gd name="connsiteY245" fmla="*/ 74771 h 106584"/>
                <a:gd name="connsiteX246" fmla="*/ 133921 w 158495"/>
                <a:gd name="connsiteY246" fmla="*/ 76105 h 106584"/>
                <a:gd name="connsiteX247" fmla="*/ 133921 w 158495"/>
                <a:gd name="connsiteY247" fmla="*/ 76390 h 106584"/>
                <a:gd name="connsiteX248" fmla="*/ 133255 w 158495"/>
                <a:gd name="connsiteY248" fmla="*/ 77438 h 106584"/>
                <a:gd name="connsiteX249" fmla="*/ 134588 w 158495"/>
                <a:gd name="connsiteY249" fmla="*/ 78391 h 106584"/>
                <a:gd name="connsiteX250" fmla="*/ 134588 w 158495"/>
                <a:gd name="connsiteY250" fmla="*/ 79058 h 106584"/>
                <a:gd name="connsiteX251" fmla="*/ 134207 w 158495"/>
                <a:gd name="connsiteY251" fmla="*/ 80391 h 106584"/>
                <a:gd name="connsiteX252" fmla="*/ 133255 w 158495"/>
                <a:gd name="connsiteY252" fmla="*/ 81344 h 106584"/>
                <a:gd name="connsiteX253" fmla="*/ 133921 w 158495"/>
                <a:gd name="connsiteY253" fmla="*/ 81344 h 106584"/>
                <a:gd name="connsiteX254" fmla="*/ 133921 w 158495"/>
                <a:gd name="connsiteY254" fmla="*/ 81629 h 106584"/>
                <a:gd name="connsiteX255" fmla="*/ 132969 w 158495"/>
                <a:gd name="connsiteY255" fmla="*/ 83630 h 106584"/>
                <a:gd name="connsiteX256" fmla="*/ 133255 w 158495"/>
                <a:gd name="connsiteY256" fmla="*/ 83915 h 106584"/>
                <a:gd name="connsiteX257" fmla="*/ 133541 w 158495"/>
                <a:gd name="connsiteY257" fmla="*/ 84963 h 106584"/>
                <a:gd name="connsiteX258" fmla="*/ 133921 w 158495"/>
                <a:gd name="connsiteY258" fmla="*/ 85249 h 106584"/>
                <a:gd name="connsiteX259" fmla="*/ 134207 w 158495"/>
                <a:gd name="connsiteY259" fmla="*/ 85915 h 106584"/>
                <a:gd name="connsiteX260" fmla="*/ 133921 w 158495"/>
                <a:gd name="connsiteY260" fmla="*/ 86582 h 106584"/>
                <a:gd name="connsiteX261" fmla="*/ 132969 w 158495"/>
                <a:gd name="connsiteY261" fmla="*/ 87249 h 106584"/>
                <a:gd name="connsiteX262" fmla="*/ 131921 w 158495"/>
                <a:gd name="connsiteY262" fmla="*/ 88201 h 106584"/>
                <a:gd name="connsiteX263" fmla="*/ 131921 w 158495"/>
                <a:gd name="connsiteY263" fmla="*/ 90202 h 106584"/>
                <a:gd name="connsiteX264" fmla="*/ 130969 w 158495"/>
                <a:gd name="connsiteY264" fmla="*/ 90869 h 106584"/>
                <a:gd name="connsiteX265" fmla="*/ 130016 w 158495"/>
                <a:gd name="connsiteY265" fmla="*/ 90869 h 106584"/>
                <a:gd name="connsiteX266" fmla="*/ 129635 w 158495"/>
                <a:gd name="connsiteY266" fmla="*/ 91535 h 106584"/>
                <a:gd name="connsiteX267" fmla="*/ 129350 w 158495"/>
                <a:gd name="connsiteY267" fmla="*/ 91535 h 106584"/>
                <a:gd name="connsiteX268" fmla="*/ 128969 w 158495"/>
                <a:gd name="connsiteY268" fmla="*/ 91154 h 106584"/>
                <a:gd name="connsiteX269" fmla="*/ 128016 w 158495"/>
                <a:gd name="connsiteY269" fmla="*/ 91535 h 106584"/>
                <a:gd name="connsiteX270" fmla="*/ 127064 w 158495"/>
                <a:gd name="connsiteY270" fmla="*/ 91154 h 106584"/>
                <a:gd name="connsiteX271" fmla="*/ 126683 w 158495"/>
                <a:gd name="connsiteY271" fmla="*/ 91154 h 106584"/>
                <a:gd name="connsiteX272" fmla="*/ 125063 w 158495"/>
                <a:gd name="connsiteY272" fmla="*/ 91821 h 106584"/>
                <a:gd name="connsiteX273" fmla="*/ 124682 w 158495"/>
                <a:gd name="connsiteY273" fmla="*/ 91821 h 106584"/>
                <a:gd name="connsiteX274" fmla="*/ 124682 w 158495"/>
                <a:gd name="connsiteY274" fmla="*/ 91154 h 106584"/>
                <a:gd name="connsiteX275" fmla="*/ 124396 w 158495"/>
                <a:gd name="connsiteY275" fmla="*/ 89821 h 106584"/>
                <a:gd name="connsiteX276" fmla="*/ 124111 w 158495"/>
                <a:gd name="connsiteY276" fmla="*/ 90488 h 106584"/>
                <a:gd name="connsiteX277" fmla="*/ 124111 w 158495"/>
                <a:gd name="connsiteY277" fmla="*/ 90202 h 106584"/>
                <a:gd name="connsiteX278" fmla="*/ 123444 w 158495"/>
                <a:gd name="connsiteY278" fmla="*/ 89535 h 106584"/>
                <a:gd name="connsiteX279" fmla="*/ 123444 w 158495"/>
                <a:gd name="connsiteY279" fmla="*/ 89821 h 106584"/>
                <a:gd name="connsiteX280" fmla="*/ 123063 w 158495"/>
                <a:gd name="connsiteY280" fmla="*/ 90202 h 106584"/>
                <a:gd name="connsiteX281" fmla="*/ 122777 w 158495"/>
                <a:gd name="connsiteY281" fmla="*/ 90202 h 106584"/>
                <a:gd name="connsiteX282" fmla="*/ 122111 w 158495"/>
                <a:gd name="connsiteY282" fmla="*/ 89821 h 106584"/>
                <a:gd name="connsiteX283" fmla="*/ 121729 w 158495"/>
                <a:gd name="connsiteY283" fmla="*/ 90488 h 106584"/>
                <a:gd name="connsiteX284" fmla="*/ 121729 w 158495"/>
                <a:gd name="connsiteY284" fmla="*/ 90869 h 106584"/>
                <a:gd name="connsiteX285" fmla="*/ 121444 w 158495"/>
                <a:gd name="connsiteY285" fmla="*/ 90202 h 106584"/>
                <a:gd name="connsiteX286" fmla="*/ 120491 w 158495"/>
                <a:gd name="connsiteY286" fmla="*/ 90202 h 106584"/>
                <a:gd name="connsiteX287" fmla="*/ 119825 w 158495"/>
                <a:gd name="connsiteY287" fmla="*/ 89535 h 106584"/>
                <a:gd name="connsiteX288" fmla="*/ 119825 w 158495"/>
                <a:gd name="connsiteY288" fmla="*/ 89249 h 106584"/>
                <a:gd name="connsiteX289" fmla="*/ 118491 w 158495"/>
                <a:gd name="connsiteY289" fmla="*/ 90202 h 106584"/>
                <a:gd name="connsiteX290" fmla="*/ 118205 w 158495"/>
                <a:gd name="connsiteY290" fmla="*/ 89821 h 106584"/>
                <a:gd name="connsiteX291" fmla="*/ 118205 w 158495"/>
                <a:gd name="connsiteY291" fmla="*/ 90488 h 106584"/>
                <a:gd name="connsiteX292" fmla="*/ 117824 w 158495"/>
                <a:gd name="connsiteY292" fmla="*/ 90869 h 106584"/>
                <a:gd name="connsiteX293" fmla="*/ 118205 w 158495"/>
                <a:gd name="connsiteY293" fmla="*/ 90869 h 106584"/>
                <a:gd name="connsiteX294" fmla="*/ 117824 w 158495"/>
                <a:gd name="connsiteY294" fmla="*/ 91154 h 106584"/>
                <a:gd name="connsiteX295" fmla="*/ 118491 w 158495"/>
                <a:gd name="connsiteY295" fmla="*/ 91535 h 106584"/>
                <a:gd name="connsiteX296" fmla="*/ 118777 w 158495"/>
                <a:gd name="connsiteY296" fmla="*/ 91535 h 106584"/>
                <a:gd name="connsiteX297" fmla="*/ 118777 w 158495"/>
                <a:gd name="connsiteY297" fmla="*/ 91821 h 106584"/>
                <a:gd name="connsiteX298" fmla="*/ 119158 w 158495"/>
                <a:gd name="connsiteY298" fmla="*/ 92202 h 106584"/>
                <a:gd name="connsiteX299" fmla="*/ 119825 w 158495"/>
                <a:gd name="connsiteY299" fmla="*/ 91821 h 106584"/>
                <a:gd name="connsiteX300" fmla="*/ 120110 w 158495"/>
                <a:gd name="connsiteY300" fmla="*/ 92202 h 106584"/>
                <a:gd name="connsiteX301" fmla="*/ 119825 w 158495"/>
                <a:gd name="connsiteY301" fmla="*/ 92488 h 106584"/>
                <a:gd name="connsiteX302" fmla="*/ 120110 w 158495"/>
                <a:gd name="connsiteY302" fmla="*/ 92488 h 106584"/>
                <a:gd name="connsiteX303" fmla="*/ 120110 w 158495"/>
                <a:gd name="connsiteY303" fmla="*/ 92774 h 106584"/>
                <a:gd name="connsiteX304" fmla="*/ 120491 w 158495"/>
                <a:gd name="connsiteY304" fmla="*/ 92488 h 106584"/>
                <a:gd name="connsiteX305" fmla="*/ 120777 w 158495"/>
                <a:gd name="connsiteY305" fmla="*/ 92488 h 106584"/>
                <a:gd name="connsiteX306" fmla="*/ 120777 w 158495"/>
                <a:gd name="connsiteY306" fmla="*/ 92774 h 106584"/>
                <a:gd name="connsiteX307" fmla="*/ 120491 w 158495"/>
                <a:gd name="connsiteY307" fmla="*/ 92774 h 106584"/>
                <a:gd name="connsiteX308" fmla="*/ 120777 w 158495"/>
                <a:gd name="connsiteY308" fmla="*/ 93155 h 106584"/>
                <a:gd name="connsiteX309" fmla="*/ 120110 w 158495"/>
                <a:gd name="connsiteY309" fmla="*/ 94488 h 106584"/>
                <a:gd name="connsiteX310" fmla="*/ 120110 w 158495"/>
                <a:gd name="connsiteY310" fmla="*/ 95440 h 106584"/>
                <a:gd name="connsiteX311" fmla="*/ 120491 w 158495"/>
                <a:gd name="connsiteY311" fmla="*/ 95726 h 106584"/>
                <a:gd name="connsiteX312" fmla="*/ 118777 w 158495"/>
                <a:gd name="connsiteY312" fmla="*/ 96774 h 106584"/>
                <a:gd name="connsiteX313" fmla="*/ 118491 w 158495"/>
                <a:gd name="connsiteY313" fmla="*/ 97441 h 106584"/>
                <a:gd name="connsiteX314" fmla="*/ 118205 w 158495"/>
                <a:gd name="connsiteY314" fmla="*/ 97441 h 106584"/>
                <a:gd name="connsiteX315" fmla="*/ 118777 w 158495"/>
                <a:gd name="connsiteY315" fmla="*/ 97726 h 106584"/>
                <a:gd name="connsiteX316" fmla="*/ 118491 w 158495"/>
                <a:gd name="connsiteY316" fmla="*/ 97726 h 106584"/>
                <a:gd name="connsiteX317" fmla="*/ 118491 w 158495"/>
                <a:gd name="connsiteY317" fmla="*/ 98108 h 106584"/>
                <a:gd name="connsiteX318" fmla="*/ 119158 w 158495"/>
                <a:gd name="connsiteY318" fmla="*/ 98393 h 106584"/>
                <a:gd name="connsiteX319" fmla="*/ 118491 w 158495"/>
                <a:gd name="connsiteY319" fmla="*/ 98679 h 106584"/>
                <a:gd name="connsiteX320" fmla="*/ 118205 w 158495"/>
                <a:gd name="connsiteY320" fmla="*/ 99346 h 106584"/>
                <a:gd name="connsiteX321" fmla="*/ 116872 w 158495"/>
                <a:gd name="connsiteY321" fmla="*/ 99727 h 106584"/>
                <a:gd name="connsiteX322" fmla="*/ 116491 w 158495"/>
                <a:gd name="connsiteY322" fmla="*/ 99346 h 106584"/>
                <a:gd name="connsiteX323" fmla="*/ 116205 w 158495"/>
                <a:gd name="connsiteY323" fmla="*/ 99727 h 106584"/>
                <a:gd name="connsiteX324" fmla="*/ 114205 w 158495"/>
                <a:gd name="connsiteY324" fmla="*/ 100394 h 106584"/>
                <a:gd name="connsiteX325" fmla="*/ 113919 w 158495"/>
                <a:gd name="connsiteY325" fmla="*/ 100394 h 106584"/>
                <a:gd name="connsiteX326" fmla="*/ 113919 w 158495"/>
                <a:gd name="connsiteY326" fmla="*/ 102299 h 106584"/>
                <a:gd name="connsiteX327" fmla="*/ 113538 w 158495"/>
                <a:gd name="connsiteY327" fmla="*/ 102965 h 106584"/>
                <a:gd name="connsiteX328" fmla="*/ 113252 w 158495"/>
                <a:gd name="connsiteY328" fmla="*/ 103346 h 106584"/>
                <a:gd name="connsiteX329" fmla="*/ 112300 w 158495"/>
                <a:gd name="connsiteY329" fmla="*/ 102965 h 106584"/>
                <a:gd name="connsiteX330" fmla="*/ 111633 w 158495"/>
                <a:gd name="connsiteY330" fmla="*/ 103346 h 106584"/>
                <a:gd name="connsiteX331" fmla="*/ 110966 w 158495"/>
                <a:gd name="connsiteY331" fmla="*/ 102965 h 106584"/>
                <a:gd name="connsiteX332" fmla="*/ 110585 w 158495"/>
                <a:gd name="connsiteY332" fmla="*/ 103346 h 106584"/>
                <a:gd name="connsiteX333" fmla="*/ 109919 w 158495"/>
                <a:gd name="connsiteY333" fmla="*/ 104585 h 106584"/>
                <a:gd name="connsiteX334" fmla="*/ 109919 w 158495"/>
                <a:gd name="connsiteY334" fmla="*/ 104299 h 106584"/>
                <a:gd name="connsiteX335" fmla="*/ 109347 w 158495"/>
                <a:gd name="connsiteY335" fmla="*/ 104299 h 106584"/>
                <a:gd name="connsiteX336" fmla="*/ 109347 w 158495"/>
                <a:gd name="connsiteY336" fmla="*/ 104013 h 106584"/>
                <a:gd name="connsiteX337" fmla="*/ 106966 w 158495"/>
                <a:gd name="connsiteY337" fmla="*/ 102013 h 106584"/>
                <a:gd name="connsiteX338" fmla="*/ 105728 w 158495"/>
                <a:gd name="connsiteY338" fmla="*/ 102680 h 106584"/>
                <a:gd name="connsiteX339" fmla="*/ 104680 w 158495"/>
                <a:gd name="connsiteY339" fmla="*/ 102013 h 106584"/>
                <a:gd name="connsiteX340" fmla="*/ 103442 w 158495"/>
                <a:gd name="connsiteY340" fmla="*/ 102013 h 106584"/>
                <a:gd name="connsiteX341" fmla="*/ 102775 w 158495"/>
                <a:gd name="connsiteY341" fmla="*/ 102299 h 106584"/>
                <a:gd name="connsiteX342" fmla="*/ 102394 w 158495"/>
                <a:gd name="connsiteY342" fmla="*/ 102299 h 106584"/>
                <a:gd name="connsiteX343" fmla="*/ 102108 w 158495"/>
                <a:gd name="connsiteY343" fmla="*/ 101632 h 106584"/>
                <a:gd name="connsiteX344" fmla="*/ 101441 w 158495"/>
                <a:gd name="connsiteY344" fmla="*/ 101632 h 106584"/>
                <a:gd name="connsiteX345" fmla="*/ 101441 w 158495"/>
                <a:gd name="connsiteY345" fmla="*/ 100679 h 106584"/>
                <a:gd name="connsiteX346" fmla="*/ 101060 w 158495"/>
                <a:gd name="connsiteY346" fmla="*/ 100013 h 106584"/>
                <a:gd name="connsiteX347" fmla="*/ 100489 w 158495"/>
                <a:gd name="connsiteY347" fmla="*/ 99346 h 106584"/>
                <a:gd name="connsiteX348" fmla="*/ 100108 w 158495"/>
                <a:gd name="connsiteY348" fmla="*/ 99346 h 106584"/>
                <a:gd name="connsiteX349" fmla="*/ 98774 w 158495"/>
                <a:gd name="connsiteY349" fmla="*/ 98108 h 106584"/>
                <a:gd name="connsiteX350" fmla="*/ 98774 w 158495"/>
                <a:gd name="connsiteY350" fmla="*/ 96393 h 106584"/>
                <a:gd name="connsiteX351" fmla="*/ 98108 w 158495"/>
                <a:gd name="connsiteY351" fmla="*/ 96107 h 106584"/>
                <a:gd name="connsiteX352" fmla="*/ 97822 w 158495"/>
                <a:gd name="connsiteY352" fmla="*/ 96393 h 106584"/>
                <a:gd name="connsiteX353" fmla="*/ 96869 w 158495"/>
                <a:gd name="connsiteY353" fmla="*/ 95440 h 106584"/>
                <a:gd name="connsiteX354" fmla="*/ 96869 w 158495"/>
                <a:gd name="connsiteY354" fmla="*/ 94774 h 106584"/>
                <a:gd name="connsiteX355" fmla="*/ 95821 w 158495"/>
                <a:gd name="connsiteY355" fmla="*/ 94774 h 106584"/>
                <a:gd name="connsiteX356" fmla="*/ 95821 w 158495"/>
                <a:gd name="connsiteY356" fmla="*/ 94488 h 106584"/>
                <a:gd name="connsiteX357" fmla="*/ 95536 w 158495"/>
                <a:gd name="connsiteY357" fmla="*/ 94488 h 106584"/>
                <a:gd name="connsiteX358" fmla="*/ 93250 w 158495"/>
                <a:gd name="connsiteY358" fmla="*/ 93821 h 106584"/>
                <a:gd name="connsiteX359" fmla="*/ 92202 w 158495"/>
                <a:gd name="connsiteY359" fmla="*/ 93821 h 106584"/>
                <a:gd name="connsiteX360" fmla="*/ 90964 w 158495"/>
                <a:gd name="connsiteY360" fmla="*/ 94488 h 106584"/>
                <a:gd name="connsiteX361" fmla="*/ 90583 w 158495"/>
                <a:gd name="connsiteY361" fmla="*/ 94107 h 106584"/>
                <a:gd name="connsiteX362" fmla="*/ 89916 w 158495"/>
                <a:gd name="connsiteY362" fmla="*/ 93821 h 106584"/>
                <a:gd name="connsiteX363" fmla="*/ 89916 w 158495"/>
                <a:gd name="connsiteY363" fmla="*/ 94107 h 106584"/>
                <a:gd name="connsiteX364" fmla="*/ 88297 w 158495"/>
                <a:gd name="connsiteY364" fmla="*/ 94107 h 106584"/>
                <a:gd name="connsiteX365" fmla="*/ 88011 w 158495"/>
                <a:gd name="connsiteY365" fmla="*/ 93440 h 106584"/>
                <a:gd name="connsiteX366" fmla="*/ 88011 w 158495"/>
                <a:gd name="connsiteY366" fmla="*/ 93821 h 106584"/>
                <a:gd name="connsiteX367" fmla="*/ 87630 w 158495"/>
                <a:gd name="connsiteY367" fmla="*/ 93440 h 106584"/>
                <a:gd name="connsiteX368" fmla="*/ 87630 w 158495"/>
                <a:gd name="connsiteY368" fmla="*/ 92202 h 106584"/>
                <a:gd name="connsiteX369" fmla="*/ 88011 w 158495"/>
                <a:gd name="connsiteY369" fmla="*/ 92488 h 106584"/>
                <a:gd name="connsiteX370" fmla="*/ 88011 w 158495"/>
                <a:gd name="connsiteY370" fmla="*/ 92202 h 106584"/>
                <a:gd name="connsiteX371" fmla="*/ 87630 w 158495"/>
                <a:gd name="connsiteY371" fmla="*/ 92202 h 106584"/>
                <a:gd name="connsiteX372" fmla="*/ 87630 w 158495"/>
                <a:gd name="connsiteY372" fmla="*/ 92488 h 106584"/>
                <a:gd name="connsiteX373" fmla="*/ 87344 w 158495"/>
                <a:gd name="connsiteY373" fmla="*/ 92202 h 106584"/>
                <a:gd name="connsiteX374" fmla="*/ 86963 w 158495"/>
                <a:gd name="connsiteY374" fmla="*/ 90488 h 106584"/>
                <a:gd name="connsiteX375" fmla="*/ 86296 w 158495"/>
                <a:gd name="connsiteY375" fmla="*/ 90202 h 106584"/>
                <a:gd name="connsiteX376" fmla="*/ 86011 w 158495"/>
                <a:gd name="connsiteY376" fmla="*/ 89821 h 106584"/>
                <a:gd name="connsiteX377" fmla="*/ 86678 w 158495"/>
                <a:gd name="connsiteY377" fmla="*/ 88583 h 106584"/>
                <a:gd name="connsiteX378" fmla="*/ 86011 w 158495"/>
                <a:gd name="connsiteY378" fmla="*/ 88201 h 106584"/>
                <a:gd name="connsiteX379" fmla="*/ 85725 w 158495"/>
                <a:gd name="connsiteY379" fmla="*/ 87916 h 106584"/>
                <a:gd name="connsiteX380" fmla="*/ 85344 w 158495"/>
                <a:gd name="connsiteY380" fmla="*/ 87916 h 106584"/>
                <a:gd name="connsiteX381" fmla="*/ 84392 w 158495"/>
                <a:gd name="connsiteY381" fmla="*/ 88583 h 106584"/>
                <a:gd name="connsiteX382" fmla="*/ 84392 w 158495"/>
                <a:gd name="connsiteY382" fmla="*/ 89249 h 106584"/>
                <a:gd name="connsiteX383" fmla="*/ 84677 w 158495"/>
                <a:gd name="connsiteY383" fmla="*/ 89535 h 106584"/>
                <a:gd name="connsiteX384" fmla="*/ 83725 w 158495"/>
                <a:gd name="connsiteY384" fmla="*/ 89535 h 106584"/>
                <a:gd name="connsiteX385" fmla="*/ 83725 w 158495"/>
                <a:gd name="connsiteY385" fmla="*/ 89821 h 106584"/>
                <a:gd name="connsiteX386" fmla="*/ 83344 w 158495"/>
                <a:gd name="connsiteY386" fmla="*/ 89535 h 106584"/>
                <a:gd name="connsiteX387" fmla="*/ 82391 w 158495"/>
                <a:gd name="connsiteY387" fmla="*/ 89535 h 106584"/>
                <a:gd name="connsiteX388" fmla="*/ 82391 w 158495"/>
                <a:gd name="connsiteY388" fmla="*/ 89249 h 106584"/>
                <a:gd name="connsiteX389" fmla="*/ 82106 w 158495"/>
                <a:gd name="connsiteY389" fmla="*/ 89249 h 106584"/>
                <a:gd name="connsiteX390" fmla="*/ 81725 w 158495"/>
                <a:gd name="connsiteY390" fmla="*/ 88868 h 106584"/>
                <a:gd name="connsiteX391" fmla="*/ 81058 w 158495"/>
                <a:gd name="connsiteY391" fmla="*/ 88868 h 106584"/>
                <a:gd name="connsiteX392" fmla="*/ 80391 w 158495"/>
                <a:gd name="connsiteY392" fmla="*/ 89249 h 106584"/>
                <a:gd name="connsiteX393" fmla="*/ 80105 w 158495"/>
                <a:gd name="connsiteY393" fmla="*/ 88868 h 106584"/>
                <a:gd name="connsiteX394" fmla="*/ 78772 w 158495"/>
                <a:gd name="connsiteY394" fmla="*/ 88868 h 106584"/>
                <a:gd name="connsiteX395" fmla="*/ 77819 w 158495"/>
                <a:gd name="connsiteY395" fmla="*/ 89821 h 106584"/>
                <a:gd name="connsiteX396" fmla="*/ 78105 w 158495"/>
                <a:gd name="connsiteY396" fmla="*/ 90202 h 106584"/>
                <a:gd name="connsiteX397" fmla="*/ 77438 w 158495"/>
                <a:gd name="connsiteY397" fmla="*/ 90488 h 106584"/>
                <a:gd name="connsiteX398" fmla="*/ 77438 w 158495"/>
                <a:gd name="connsiteY398" fmla="*/ 90869 h 106584"/>
                <a:gd name="connsiteX399" fmla="*/ 76200 w 158495"/>
                <a:gd name="connsiteY399" fmla="*/ 91535 h 106584"/>
                <a:gd name="connsiteX400" fmla="*/ 75533 w 158495"/>
                <a:gd name="connsiteY400" fmla="*/ 90869 h 106584"/>
                <a:gd name="connsiteX401" fmla="*/ 74486 w 158495"/>
                <a:gd name="connsiteY401" fmla="*/ 90869 h 106584"/>
                <a:gd name="connsiteX402" fmla="*/ 73247 w 158495"/>
                <a:gd name="connsiteY402" fmla="*/ 91535 h 106584"/>
                <a:gd name="connsiteX403" fmla="*/ 72866 w 158495"/>
                <a:gd name="connsiteY403" fmla="*/ 92488 h 106584"/>
                <a:gd name="connsiteX404" fmla="*/ 72581 w 158495"/>
                <a:gd name="connsiteY404" fmla="*/ 92774 h 106584"/>
                <a:gd name="connsiteX405" fmla="*/ 71914 w 158495"/>
                <a:gd name="connsiteY405" fmla="*/ 93155 h 106584"/>
                <a:gd name="connsiteX406" fmla="*/ 70961 w 158495"/>
                <a:gd name="connsiteY406" fmla="*/ 93440 h 106584"/>
                <a:gd name="connsiteX407" fmla="*/ 69914 w 158495"/>
                <a:gd name="connsiteY407" fmla="*/ 93440 h 106584"/>
                <a:gd name="connsiteX408" fmla="*/ 69247 w 158495"/>
                <a:gd name="connsiteY408" fmla="*/ 92774 h 106584"/>
                <a:gd name="connsiteX409" fmla="*/ 68580 w 158495"/>
                <a:gd name="connsiteY409" fmla="*/ 92488 h 106584"/>
                <a:gd name="connsiteX410" fmla="*/ 68008 w 158495"/>
                <a:gd name="connsiteY410" fmla="*/ 91821 h 106584"/>
                <a:gd name="connsiteX411" fmla="*/ 67628 w 158495"/>
                <a:gd name="connsiteY411" fmla="*/ 91821 h 106584"/>
                <a:gd name="connsiteX412" fmla="*/ 67342 w 158495"/>
                <a:gd name="connsiteY412" fmla="*/ 92202 h 106584"/>
                <a:gd name="connsiteX413" fmla="*/ 66961 w 158495"/>
                <a:gd name="connsiteY413" fmla="*/ 92202 h 106584"/>
                <a:gd name="connsiteX414" fmla="*/ 66675 w 158495"/>
                <a:gd name="connsiteY414" fmla="*/ 92488 h 106584"/>
                <a:gd name="connsiteX415" fmla="*/ 66675 w 158495"/>
                <a:gd name="connsiteY415" fmla="*/ 92202 h 106584"/>
                <a:gd name="connsiteX416" fmla="*/ 66961 w 158495"/>
                <a:gd name="connsiteY416" fmla="*/ 91821 h 106584"/>
                <a:gd name="connsiteX417" fmla="*/ 66961 w 158495"/>
                <a:gd name="connsiteY417" fmla="*/ 91535 h 106584"/>
                <a:gd name="connsiteX418" fmla="*/ 66675 w 158495"/>
                <a:gd name="connsiteY418" fmla="*/ 90869 h 106584"/>
                <a:gd name="connsiteX419" fmla="*/ 66294 w 158495"/>
                <a:gd name="connsiteY419" fmla="*/ 89821 h 106584"/>
                <a:gd name="connsiteX420" fmla="*/ 66294 w 158495"/>
                <a:gd name="connsiteY420" fmla="*/ 88868 h 106584"/>
                <a:gd name="connsiteX421" fmla="*/ 66675 w 158495"/>
                <a:gd name="connsiteY421" fmla="*/ 88583 h 106584"/>
                <a:gd name="connsiteX422" fmla="*/ 66961 w 158495"/>
                <a:gd name="connsiteY422" fmla="*/ 88583 h 106584"/>
                <a:gd name="connsiteX423" fmla="*/ 66675 w 158495"/>
                <a:gd name="connsiteY423" fmla="*/ 87916 h 106584"/>
                <a:gd name="connsiteX424" fmla="*/ 67342 w 158495"/>
                <a:gd name="connsiteY424" fmla="*/ 86868 h 106584"/>
                <a:gd name="connsiteX425" fmla="*/ 66961 w 158495"/>
                <a:gd name="connsiteY425" fmla="*/ 86582 h 106584"/>
                <a:gd name="connsiteX426" fmla="*/ 66961 w 158495"/>
                <a:gd name="connsiteY426" fmla="*/ 86297 h 106584"/>
                <a:gd name="connsiteX427" fmla="*/ 66675 w 158495"/>
                <a:gd name="connsiteY427" fmla="*/ 85630 h 106584"/>
                <a:gd name="connsiteX428" fmla="*/ 65627 w 158495"/>
                <a:gd name="connsiteY428" fmla="*/ 86868 h 106584"/>
                <a:gd name="connsiteX429" fmla="*/ 66008 w 158495"/>
                <a:gd name="connsiteY429" fmla="*/ 87249 h 106584"/>
                <a:gd name="connsiteX430" fmla="*/ 65627 w 158495"/>
                <a:gd name="connsiteY430" fmla="*/ 87535 h 106584"/>
                <a:gd name="connsiteX431" fmla="*/ 66008 w 158495"/>
                <a:gd name="connsiteY431" fmla="*/ 87916 h 106584"/>
                <a:gd name="connsiteX432" fmla="*/ 66008 w 158495"/>
                <a:gd name="connsiteY432" fmla="*/ 88583 h 106584"/>
                <a:gd name="connsiteX433" fmla="*/ 65056 w 158495"/>
                <a:gd name="connsiteY433" fmla="*/ 88868 h 106584"/>
                <a:gd name="connsiteX434" fmla="*/ 65056 w 158495"/>
                <a:gd name="connsiteY434" fmla="*/ 89535 h 106584"/>
                <a:gd name="connsiteX435" fmla="*/ 64389 w 158495"/>
                <a:gd name="connsiteY435" fmla="*/ 89821 h 106584"/>
                <a:gd name="connsiteX436" fmla="*/ 61055 w 158495"/>
                <a:gd name="connsiteY436" fmla="*/ 90869 h 106584"/>
                <a:gd name="connsiteX437" fmla="*/ 60389 w 158495"/>
                <a:gd name="connsiteY437" fmla="*/ 90869 h 106584"/>
                <a:gd name="connsiteX438" fmla="*/ 60389 w 158495"/>
                <a:gd name="connsiteY438" fmla="*/ 91535 h 106584"/>
                <a:gd name="connsiteX439" fmla="*/ 60103 w 158495"/>
                <a:gd name="connsiteY439" fmla="*/ 91154 h 106584"/>
                <a:gd name="connsiteX440" fmla="*/ 60103 w 158495"/>
                <a:gd name="connsiteY440" fmla="*/ 91821 h 106584"/>
                <a:gd name="connsiteX441" fmla="*/ 59722 w 158495"/>
                <a:gd name="connsiteY441" fmla="*/ 91535 h 106584"/>
                <a:gd name="connsiteX442" fmla="*/ 59436 w 158495"/>
                <a:gd name="connsiteY442" fmla="*/ 91821 h 106584"/>
                <a:gd name="connsiteX443" fmla="*/ 59722 w 158495"/>
                <a:gd name="connsiteY443" fmla="*/ 91821 h 106584"/>
                <a:gd name="connsiteX444" fmla="*/ 59436 w 158495"/>
                <a:gd name="connsiteY444" fmla="*/ 91821 h 106584"/>
                <a:gd name="connsiteX445" fmla="*/ 59436 w 158495"/>
                <a:gd name="connsiteY445" fmla="*/ 92202 h 106584"/>
                <a:gd name="connsiteX446" fmla="*/ 59150 w 158495"/>
                <a:gd name="connsiteY446" fmla="*/ 92202 h 106584"/>
                <a:gd name="connsiteX447" fmla="*/ 59150 w 158495"/>
                <a:gd name="connsiteY447" fmla="*/ 92488 h 106584"/>
                <a:gd name="connsiteX448" fmla="*/ 58769 w 158495"/>
                <a:gd name="connsiteY448" fmla="*/ 92488 h 106584"/>
                <a:gd name="connsiteX449" fmla="*/ 58769 w 158495"/>
                <a:gd name="connsiteY449" fmla="*/ 92774 h 106584"/>
                <a:gd name="connsiteX450" fmla="*/ 58483 w 158495"/>
                <a:gd name="connsiteY450" fmla="*/ 93155 h 106584"/>
                <a:gd name="connsiteX451" fmla="*/ 58769 w 158495"/>
                <a:gd name="connsiteY451" fmla="*/ 93440 h 106584"/>
                <a:gd name="connsiteX452" fmla="*/ 58103 w 158495"/>
                <a:gd name="connsiteY452" fmla="*/ 93440 h 106584"/>
                <a:gd name="connsiteX453" fmla="*/ 57436 w 158495"/>
                <a:gd name="connsiteY453" fmla="*/ 94774 h 106584"/>
                <a:gd name="connsiteX454" fmla="*/ 57150 w 158495"/>
                <a:gd name="connsiteY454" fmla="*/ 94774 h 106584"/>
                <a:gd name="connsiteX455" fmla="*/ 57150 w 158495"/>
                <a:gd name="connsiteY455" fmla="*/ 95155 h 106584"/>
                <a:gd name="connsiteX456" fmla="*/ 56769 w 158495"/>
                <a:gd name="connsiteY456" fmla="*/ 95155 h 106584"/>
                <a:gd name="connsiteX457" fmla="*/ 56198 w 158495"/>
                <a:gd name="connsiteY457" fmla="*/ 95440 h 106584"/>
                <a:gd name="connsiteX458" fmla="*/ 55817 w 158495"/>
                <a:gd name="connsiteY458" fmla="*/ 95440 h 106584"/>
                <a:gd name="connsiteX459" fmla="*/ 54864 w 158495"/>
                <a:gd name="connsiteY459" fmla="*/ 96107 h 106584"/>
                <a:gd name="connsiteX460" fmla="*/ 54864 w 158495"/>
                <a:gd name="connsiteY460" fmla="*/ 97060 h 106584"/>
                <a:gd name="connsiteX461" fmla="*/ 54483 w 158495"/>
                <a:gd name="connsiteY461" fmla="*/ 97060 h 106584"/>
                <a:gd name="connsiteX462" fmla="*/ 54864 w 158495"/>
                <a:gd name="connsiteY462" fmla="*/ 97441 h 106584"/>
                <a:gd name="connsiteX463" fmla="*/ 54197 w 158495"/>
                <a:gd name="connsiteY463" fmla="*/ 97726 h 106584"/>
                <a:gd name="connsiteX464" fmla="*/ 54197 w 158495"/>
                <a:gd name="connsiteY464" fmla="*/ 98108 h 106584"/>
                <a:gd name="connsiteX465" fmla="*/ 53816 w 158495"/>
                <a:gd name="connsiteY465" fmla="*/ 98393 h 106584"/>
                <a:gd name="connsiteX466" fmla="*/ 53816 w 158495"/>
                <a:gd name="connsiteY466" fmla="*/ 99060 h 106584"/>
                <a:gd name="connsiteX467" fmla="*/ 52864 w 158495"/>
                <a:gd name="connsiteY467" fmla="*/ 99727 h 106584"/>
                <a:gd name="connsiteX468" fmla="*/ 51911 w 158495"/>
                <a:gd name="connsiteY468" fmla="*/ 99346 h 106584"/>
                <a:gd name="connsiteX469" fmla="*/ 51530 w 158495"/>
                <a:gd name="connsiteY469" fmla="*/ 99727 h 106584"/>
                <a:gd name="connsiteX470" fmla="*/ 50864 w 158495"/>
                <a:gd name="connsiteY470" fmla="*/ 99727 h 106584"/>
                <a:gd name="connsiteX471" fmla="*/ 50578 w 158495"/>
                <a:gd name="connsiteY471" fmla="*/ 100013 h 106584"/>
                <a:gd name="connsiteX472" fmla="*/ 50578 w 158495"/>
                <a:gd name="connsiteY472" fmla="*/ 101060 h 106584"/>
                <a:gd name="connsiteX473" fmla="*/ 50197 w 158495"/>
                <a:gd name="connsiteY473" fmla="*/ 101346 h 106584"/>
                <a:gd name="connsiteX474" fmla="*/ 49911 w 158495"/>
                <a:gd name="connsiteY474" fmla="*/ 102013 h 106584"/>
                <a:gd name="connsiteX475" fmla="*/ 49625 w 158495"/>
                <a:gd name="connsiteY475" fmla="*/ 104965 h 106584"/>
                <a:gd name="connsiteX476" fmla="*/ 49625 w 158495"/>
                <a:gd name="connsiteY476" fmla="*/ 105251 h 106584"/>
                <a:gd name="connsiteX477" fmla="*/ 49244 w 158495"/>
                <a:gd name="connsiteY477" fmla="*/ 105251 h 106584"/>
                <a:gd name="connsiteX478" fmla="*/ 48578 w 158495"/>
                <a:gd name="connsiteY478" fmla="*/ 105918 h 106584"/>
                <a:gd name="connsiteX479" fmla="*/ 48292 w 158495"/>
                <a:gd name="connsiteY479" fmla="*/ 105632 h 106584"/>
                <a:gd name="connsiteX480" fmla="*/ 47625 w 158495"/>
                <a:gd name="connsiteY480" fmla="*/ 104585 h 106584"/>
                <a:gd name="connsiteX481" fmla="*/ 47625 w 158495"/>
                <a:gd name="connsiteY481" fmla="*/ 105632 h 106584"/>
                <a:gd name="connsiteX482" fmla="*/ 44672 w 158495"/>
                <a:gd name="connsiteY482" fmla="*/ 106585 h 106584"/>
                <a:gd name="connsiteX483" fmla="*/ 44672 w 158495"/>
                <a:gd name="connsiteY483" fmla="*/ 106299 h 106584"/>
                <a:gd name="connsiteX484" fmla="*/ 44006 w 158495"/>
                <a:gd name="connsiteY484" fmla="*/ 105632 h 106584"/>
                <a:gd name="connsiteX485" fmla="*/ 43339 w 158495"/>
                <a:gd name="connsiteY485" fmla="*/ 105918 h 106584"/>
                <a:gd name="connsiteX486" fmla="*/ 43053 w 158495"/>
                <a:gd name="connsiteY486" fmla="*/ 105918 h 106584"/>
                <a:gd name="connsiteX487" fmla="*/ 43053 w 158495"/>
                <a:gd name="connsiteY487" fmla="*/ 104585 h 106584"/>
                <a:gd name="connsiteX488" fmla="*/ 42672 w 158495"/>
                <a:gd name="connsiteY488" fmla="*/ 104299 h 106584"/>
                <a:gd name="connsiteX489" fmla="*/ 41720 w 158495"/>
                <a:gd name="connsiteY489" fmla="*/ 102680 h 106584"/>
                <a:gd name="connsiteX490" fmla="*/ 42386 w 158495"/>
                <a:gd name="connsiteY490" fmla="*/ 99727 h 106584"/>
                <a:gd name="connsiteX491" fmla="*/ 41339 w 158495"/>
                <a:gd name="connsiteY491" fmla="*/ 99346 h 106584"/>
                <a:gd name="connsiteX492" fmla="*/ 41339 w 158495"/>
                <a:gd name="connsiteY492" fmla="*/ 99060 h 106584"/>
                <a:gd name="connsiteX493" fmla="*/ 40767 w 158495"/>
                <a:gd name="connsiteY493" fmla="*/ 98679 h 106584"/>
                <a:gd name="connsiteX494" fmla="*/ 40767 w 158495"/>
                <a:gd name="connsiteY494" fmla="*/ 98393 h 106584"/>
                <a:gd name="connsiteX495" fmla="*/ 40386 w 158495"/>
                <a:gd name="connsiteY495" fmla="*/ 98108 h 106584"/>
                <a:gd name="connsiteX496" fmla="*/ 39053 w 158495"/>
                <a:gd name="connsiteY496" fmla="*/ 98108 h 106584"/>
                <a:gd name="connsiteX497" fmla="*/ 38386 w 158495"/>
                <a:gd name="connsiteY497" fmla="*/ 98679 h 106584"/>
                <a:gd name="connsiteX498" fmla="*/ 38100 w 158495"/>
                <a:gd name="connsiteY498" fmla="*/ 97441 h 106584"/>
                <a:gd name="connsiteX499" fmla="*/ 37433 w 158495"/>
                <a:gd name="connsiteY499" fmla="*/ 96774 h 106584"/>
                <a:gd name="connsiteX500" fmla="*/ 36100 w 158495"/>
                <a:gd name="connsiteY500" fmla="*/ 97060 h 106584"/>
                <a:gd name="connsiteX501" fmla="*/ 35433 w 158495"/>
                <a:gd name="connsiteY501" fmla="*/ 96774 h 106584"/>
                <a:gd name="connsiteX502" fmla="*/ 33814 w 158495"/>
                <a:gd name="connsiteY502" fmla="*/ 97060 h 106584"/>
                <a:gd name="connsiteX503" fmla="*/ 32195 w 158495"/>
                <a:gd name="connsiteY503" fmla="*/ 96393 h 106584"/>
                <a:gd name="connsiteX504" fmla="*/ 30575 w 158495"/>
                <a:gd name="connsiteY504" fmla="*/ 96393 h 106584"/>
                <a:gd name="connsiteX505" fmla="*/ 30575 w 158495"/>
                <a:gd name="connsiteY505" fmla="*/ 96107 h 106584"/>
                <a:gd name="connsiteX506" fmla="*/ 30194 w 158495"/>
                <a:gd name="connsiteY506" fmla="*/ 96393 h 106584"/>
                <a:gd name="connsiteX507" fmla="*/ 29528 w 158495"/>
                <a:gd name="connsiteY507" fmla="*/ 96107 h 106584"/>
                <a:gd name="connsiteX508" fmla="*/ 29528 w 158495"/>
                <a:gd name="connsiteY508" fmla="*/ 95440 h 106584"/>
                <a:gd name="connsiteX509" fmla="*/ 28956 w 158495"/>
                <a:gd name="connsiteY509" fmla="*/ 95155 h 106584"/>
                <a:gd name="connsiteX510" fmla="*/ 27242 w 158495"/>
                <a:gd name="connsiteY510" fmla="*/ 94774 h 106584"/>
                <a:gd name="connsiteX511" fmla="*/ 26575 w 158495"/>
                <a:gd name="connsiteY511" fmla="*/ 95726 h 106584"/>
                <a:gd name="connsiteX512" fmla="*/ 26289 w 158495"/>
                <a:gd name="connsiteY512" fmla="*/ 95726 h 106584"/>
                <a:gd name="connsiteX513" fmla="*/ 26003 w 158495"/>
                <a:gd name="connsiteY513" fmla="*/ 96393 h 106584"/>
                <a:gd name="connsiteX514" fmla="*/ 26003 w 158495"/>
                <a:gd name="connsiteY514" fmla="*/ 96107 h 106584"/>
                <a:gd name="connsiteX515" fmla="*/ 25622 w 158495"/>
                <a:gd name="connsiteY515" fmla="*/ 95440 h 106584"/>
                <a:gd name="connsiteX516" fmla="*/ 26003 w 158495"/>
                <a:gd name="connsiteY516" fmla="*/ 94107 h 106584"/>
                <a:gd name="connsiteX517" fmla="*/ 25337 w 158495"/>
                <a:gd name="connsiteY517" fmla="*/ 93821 h 106584"/>
                <a:gd name="connsiteX518" fmla="*/ 24670 w 158495"/>
                <a:gd name="connsiteY518" fmla="*/ 92774 h 106584"/>
                <a:gd name="connsiteX519" fmla="*/ 25622 w 158495"/>
                <a:gd name="connsiteY519" fmla="*/ 91821 h 106584"/>
                <a:gd name="connsiteX520" fmla="*/ 26289 w 158495"/>
                <a:gd name="connsiteY520" fmla="*/ 91535 h 106584"/>
                <a:gd name="connsiteX521" fmla="*/ 26575 w 158495"/>
                <a:gd name="connsiteY521" fmla="*/ 90869 h 106584"/>
                <a:gd name="connsiteX522" fmla="*/ 27242 w 158495"/>
                <a:gd name="connsiteY522" fmla="*/ 90488 h 106584"/>
                <a:gd name="connsiteX523" fmla="*/ 26956 w 158495"/>
                <a:gd name="connsiteY523" fmla="*/ 90202 h 106584"/>
                <a:gd name="connsiteX524" fmla="*/ 26289 w 158495"/>
                <a:gd name="connsiteY524" fmla="*/ 90202 h 106584"/>
                <a:gd name="connsiteX525" fmla="*/ 26289 w 158495"/>
                <a:gd name="connsiteY525" fmla="*/ 89249 h 106584"/>
                <a:gd name="connsiteX526" fmla="*/ 25622 w 158495"/>
                <a:gd name="connsiteY526" fmla="*/ 88201 h 106584"/>
                <a:gd name="connsiteX527" fmla="*/ 25337 w 158495"/>
                <a:gd name="connsiteY527" fmla="*/ 87535 h 106584"/>
                <a:gd name="connsiteX528" fmla="*/ 26289 w 158495"/>
                <a:gd name="connsiteY528" fmla="*/ 86868 h 106584"/>
                <a:gd name="connsiteX529" fmla="*/ 26575 w 158495"/>
                <a:gd name="connsiteY529" fmla="*/ 86582 h 106584"/>
                <a:gd name="connsiteX530" fmla="*/ 26575 w 158495"/>
                <a:gd name="connsiteY530" fmla="*/ 86297 h 106584"/>
                <a:gd name="connsiteX531" fmla="*/ 26956 w 158495"/>
                <a:gd name="connsiteY531" fmla="*/ 85915 h 106584"/>
                <a:gd name="connsiteX532" fmla="*/ 27242 w 158495"/>
                <a:gd name="connsiteY532" fmla="*/ 85249 h 106584"/>
                <a:gd name="connsiteX533" fmla="*/ 27623 w 158495"/>
                <a:gd name="connsiteY533" fmla="*/ 85249 h 106584"/>
                <a:gd name="connsiteX534" fmla="*/ 27623 w 158495"/>
                <a:gd name="connsiteY534" fmla="*/ 84296 h 106584"/>
                <a:gd name="connsiteX535" fmla="*/ 27242 w 158495"/>
                <a:gd name="connsiteY535" fmla="*/ 83344 h 106584"/>
                <a:gd name="connsiteX536" fmla="*/ 26003 w 158495"/>
                <a:gd name="connsiteY536" fmla="*/ 83630 h 106584"/>
                <a:gd name="connsiteX537" fmla="*/ 25622 w 158495"/>
                <a:gd name="connsiteY537" fmla="*/ 83630 h 106584"/>
                <a:gd name="connsiteX538" fmla="*/ 26003 w 158495"/>
                <a:gd name="connsiteY538" fmla="*/ 82963 h 106584"/>
                <a:gd name="connsiteX539" fmla="*/ 24956 w 158495"/>
                <a:gd name="connsiteY539" fmla="*/ 80963 h 106584"/>
                <a:gd name="connsiteX540" fmla="*/ 25337 w 158495"/>
                <a:gd name="connsiteY540" fmla="*/ 80391 h 106584"/>
                <a:gd name="connsiteX541" fmla="*/ 24003 w 158495"/>
                <a:gd name="connsiteY541" fmla="*/ 79724 h 106584"/>
                <a:gd name="connsiteX542" fmla="*/ 23622 w 158495"/>
                <a:gd name="connsiteY542" fmla="*/ 79343 h 106584"/>
                <a:gd name="connsiteX543" fmla="*/ 23336 w 158495"/>
                <a:gd name="connsiteY543" fmla="*/ 79343 h 106584"/>
                <a:gd name="connsiteX544" fmla="*/ 22384 w 158495"/>
                <a:gd name="connsiteY544" fmla="*/ 78391 h 106584"/>
                <a:gd name="connsiteX545" fmla="*/ 21717 w 158495"/>
                <a:gd name="connsiteY545" fmla="*/ 77438 h 106584"/>
                <a:gd name="connsiteX546" fmla="*/ 20383 w 158495"/>
                <a:gd name="connsiteY546" fmla="*/ 77438 h 106584"/>
                <a:gd name="connsiteX547" fmla="*/ 19050 w 158495"/>
                <a:gd name="connsiteY547" fmla="*/ 78010 h 106584"/>
                <a:gd name="connsiteX548" fmla="*/ 18764 w 158495"/>
                <a:gd name="connsiteY548" fmla="*/ 77438 h 106584"/>
                <a:gd name="connsiteX549" fmla="*/ 19431 w 158495"/>
                <a:gd name="connsiteY549" fmla="*/ 77057 h 106584"/>
                <a:gd name="connsiteX550" fmla="*/ 20098 w 158495"/>
                <a:gd name="connsiteY550" fmla="*/ 76390 h 106584"/>
                <a:gd name="connsiteX551" fmla="*/ 20669 w 158495"/>
                <a:gd name="connsiteY551" fmla="*/ 75438 h 106584"/>
                <a:gd name="connsiteX552" fmla="*/ 20098 w 158495"/>
                <a:gd name="connsiteY552" fmla="*/ 75057 h 106584"/>
                <a:gd name="connsiteX553" fmla="*/ 18764 w 158495"/>
                <a:gd name="connsiteY553" fmla="*/ 75057 h 106584"/>
                <a:gd name="connsiteX554" fmla="*/ 18764 w 158495"/>
                <a:gd name="connsiteY554" fmla="*/ 74771 h 106584"/>
                <a:gd name="connsiteX555" fmla="*/ 19050 w 158495"/>
                <a:gd name="connsiteY555" fmla="*/ 74105 h 106584"/>
                <a:gd name="connsiteX556" fmla="*/ 18383 w 158495"/>
                <a:gd name="connsiteY556" fmla="*/ 74486 h 106584"/>
                <a:gd name="connsiteX557" fmla="*/ 18098 w 158495"/>
                <a:gd name="connsiteY557" fmla="*/ 72771 h 106584"/>
                <a:gd name="connsiteX558" fmla="*/ 18098 w 158495"/>
                <a:gd name="connsiteY558" fmla="*/ 72485 h 106584"/>
                <a:gd name="connsiteX559" fmla="*/ 17717 w 158495"/>
                <a:gd name="connsiteY559" fmla="*/ 72104 h 106584"/>
                <a:gd name="connsiteX560" fmla="*/ 17717 w 158495"/>
                <a:gd name="connsiteY560" fmla="*/ 71533 h 106584"/>
                <a:gd name="connsiteX561" fmla="*/ 16478 w 158495"/>
                <a:gd name="connsiteY561" fmla="*/ 69533 h 106584"/>
                <a:gd name="connsiteX562" fmla="*/ 15812 w 158495"/>
                <a:gd name="connsiteY562" fmla="*/ 68866 h 106584"/>
                <a:gd name="connsiteX563" fmla="*/ 15812 w 158495"/>
                <a:gd name="connsiteY563" fmla="*/ 68199 h 106584"/>
                <a:gd name="connsiteX564" fmla="*/ 15145 w 158495"/>
                <a:gd name="connsiteY564" fmla="*/ 68199 h 106584"/>
                <a:gd name="connsiteX565" fmla="*/ 14764 w 158495"/>
                <a:gd name="connsiteY565" fmla="*/ 67247 h 106584"/>
                <a:gd name="connsiteX566" fmla="*/ 14478 w 158495"/>
                <a:gd name="connsiteY566" fmla="*/ 67247 h 106584"/>
                <a:gd name="connsiteX567" fmla="*/ 14192 w 158495"/>
                <a:gd name="connsiteY567" fmla="*/ 66865 h 106584"/>
                <a:gd name="connsiteX568" fmla="*/ 14478 w 158495"/>
                <a:gd name="connsiteY568" fmla="*/ 65913 h 106584"/>
                <a:gd name="connsiteX569" fmla="*/ 14192 w 158495"/>
                <a:gd name="connsiteY569" fmla="*/ 64961 h 106584"/>
                <a:gd name="connsiteX570" fmla="*/ 14192 w 158495"/>
                <a:gd name="connsiteY570" fmla="*/ 64294 h 106584"/>
                <a:gd name="connsiteX571" fmla="*/ 14764 w 158495"/>
                <a:gd name="connsiteY571" fmla="*/ 62960 h 106584"/>
                <a:gd name="connsiteX572" fmla="*/ 14478 w 158495"/>
                <a:gd name="connsiteY572" fmla="*/ 62960 h 106584"/>
                <a:gd name="connsiteX573" fmla="*/ 15145 w 158495"/>
                <a:gd name="connsiteY573" fmla="*/ 62008 h 106584"/>
                <a:gd name="connsiteX574" fmla="*/ 15431 w 158495"/>
                <a:gd name="connsiteY574" fmla="*/ 60960 h 106584"/>
                <a:gd name="connsiteX575" fmla="*/ 15431 w 158495"/>
                <a:gd name="connsiteY575" fmla="*/ 60674 h 106584"/>
                <a:gd name="connsiteX576" fmla="*/ 15812 w 158495"/>
                <a:gd name="connsiteY576" fmla="*/ 60008 h 106584"/>
                <a:gd name="connsiteX577" fmla="*/ 16097 w 158495"/>
                <a:gd name="connsiteY577" fmla="*/ 59055 h 106584"/>
                <a:gd name="connsiteX578" fmla="*/ 14764 w 158495"/>
                <a:gd name="connsiteY578" fmla="*/ 59341 h 106584"/>
                <a:gd name="connsiteX579" fmla="*/ 14192 w 158495"/>
                <a:gd name="connsiteY579" fmla="*/ 59722 h 106584"/>
                <a:gd name="connsiteX580" fmla="*/ 13811 w 158495"/>
                <a:gd name="connsiteY580" fmla="*/ 60008 h 106584"/>
                <a:gd name="connsiteX581" fmla="*/ 12478 w 158495"/>
                <a:gd name="connsiteY581" fmla="*/ 59341 h 106584"/>
                <a:gd name="connsiteX582" fmla="*/ 11525 w 158495"/>
                <a:gd name="connsiteY582" fmla="*/ 59722 h 106584"/>
                <a:gd name="connsiteX583" fmla="*/ 10858 w 158495"/>
                <a:gd name="connsiteY583" fmla="*/ 60293 h 106584"/>
                <a:gd name="connsiteX584" fmla="*/ 10192 w 158495"/>
                <a:gd name="connsiteY584" fmla="*/ 60293 h 106584"/>
                <a:gd name="connsiteX585" fmla="*/ 10192 w 158495"/>
                <a:gd name="connsiteY585" fmla="*/ 60008 h 106584"/>
                <a:gd name="connsiteX586" fmla="*/ 9906 w 158495"/>
                <a:gd name="connsiteY586" fmla="*/ 60008 h 106584"/>
                <a:gd name="connsiteX587" fmla="*/ 9906 w 158495"/>
                <a:gd name="connsiteY587" fmla="*/ 59722 h 106584"/>
                <a:gd name="connsiteX588" fmla="*/ 9525 w 158495"/>
                <a:gd name="connsiteY588" fmla="*/ 59341 h 106584"/>
                <a:gd name="connsiteX589" fmla="*/ 7906 w 158495"/>
                <a:gd name="connsiteY589" fmla="*/ 59341 h 106584"/>
                <a:gd name="connsiteX590" fmla="*/ 7620 w 158495"/>
                <a:gd name="connsiteY590" fmla="*/ 59055 h 106584"/>
                <a:gd name="connsiteX591" fmla="*/ 8573 w 158495"/>
                <a:gd name="connsiteY591" fmla="*/ 58007 h 106584"/>
                <a:gd name="connsiteX592" fmla="*/ 7239 w 158495"/>
                <a:gd name="connsiteY592" fmla="*/ 56388 h 106584"/>
                <a:gd name="connsiteX593" fmla="*/ 5906 w 158495"/>
                <a:gd name="connsiteY593" fmla="*/ 55436 h 106584"/>
                <a:gd name="connsiteX594" fmla="*/ 7239 w 158495"/>
                <a:gd name="connsiteY594" fmla="*/ 54388 h 106584"/>
                <a:gd name="connsiteX595" fmla="*/ 6953 w 158495"/>
                <a:gd name="connsiteY595" fmla="*/ 53816 h 106584"/>
                <a:gd name="connsiteX596" fmla="*/ 5906 w 158495"/>
                <a:gd name="connsiteY596" fmla="*/ 54388 h 106584"/>
                <a:gd name="connsiteX597" fmla="*/ 5620 w 158495"/>
                <a:gd name="connsiteY597" fmla="*/ 53150 h 106584"/>
                <a:gd name="connsiteX598" fmla="*/ 5620 w 158495"/>
                <a:gd name="connsiteY598" fmla="*/ 52769 h 106584"/>
                <a:gd name="connsiteX599" fmla="*/ 6572 w 158495"/>
                <a:gd name="connsiteY599" fmla="*/ 52769 h 106584"/>
                <a:gd name="connsiteX600" fmla="*/ 6953 w 158495"/>
                <a:gd name="connsiteY600" fmla="*/ 53150 h 106584"/>
                <a:gd name="connsiteX601" fmla="*/ 7239 w 158495"/>
                <a:gd name="connsiteY601" fmla="*/ 53150 h 106584"/>
                <a:gd name="connsiteX602" fmla="*/ 7620 w 158495"/>
                <a:gd name="connsiteY602" fmla="*/ 53435 h 106584"/>
                <a:gd name="connsiteX603" fmla="*/ 7906 w 158495"/>
                <a:gd name="connsiteY603" fmla="*/ 53435 h 106584"/>
                <a:gd name="connsiteX604" fmla="*/ 7906 w 158495"/>
                <a:gd name="connsiteY604" fmla="*/ 52483 h 106584"/>
                <a:gd name="connsiteX605" fmla="*/ 8287 w 158495"/>
                <a:gd name="connsiteY605" fmla="*/ 51816 h 106584"/>
                <a:gd name="connsiteX606" fmla="*/ 7906 w 158495"/>
                <a:gd name="connsiteY606" fmla="*/ 51435 h 106584"/>
                <a:gd name="connsiteX607" fmla="*/ 7239 w 158495"/>
                <a:gd name="connsiteY607" fmla="*/ 51149 h 106584"/>
                <a:gd name="connsiteX608" fmla="*/ 7239 w 158495"/>
                <a:gd name="connsiteY608" fmla="*/ 50197 h 106584"/>
                <a:gd name="connsiteX609" fmla="*/ 6953 w 158495"/>
                <a:gd name="connsiteY609" fmla="*/ 50197 h 106584"/>
                <a:gd name="connsiteX610" fmla="*/ 6572 w 158495"/>
                <a:gd name="connsiteY610" fmla="*/ 50483 h 106584"/>
                <a:gd name="connsiteX611" fmla="*/ 5906 w 158495"/>
                <a:gd name="connsiteY611" fmla="*/ 50197 h 106584"/>
                <a:gd name="connsiteX612" fmla="*/ 5620 w 158495"/>
                <a:gd name="connsiteY612" fmla="*/ 49530 h 106584"/>
                <a:gd name="connsiteX613" fmla="*/ 5906 w 158495"/>
                <a:gd name="connsiteY613" fmla="*/ 48482 h 106584"/>
                <a:gd name="connsiteX614" fmla="*/ 7906 w 158495"/>
                <a:gd name="connsiteY614" fmla="*/ 47815 h 106584"/>
                <a:gd name="connsiteX615" fmla="*/ 7906 w 158495"/>
                <a:gd name="connsiteY615" fmla="*/ 47530 h 106584"/>
                <a:gd name="connsiteX616" fmla="*/ 9906 w 158495"/>
                <a:gd name="connsiteY616" fmla="*/ 48197 h 106584"/>
                <a:gd name="connsiteX617" fmla="*/ 10573 w 158495"/>
                <a:gd name="connsiteY617" fmla="*/ 48482 h 106584"/>
                <a:gd name="connsiteX618" fmla="*/ 10858 w 158495"/>
                <a:gd name="connsiteY618" fmla="*/ 47244 h 106584"/>
                <a:gd name="connsiteX619" fmla="*/ 11811 w 158495"/>
                <a:gd name="connsiteY619" fmla="*/ 46196 h 106584"/>
                <a:gd name="connsiteX620" fmla="*/ 11811 w 158495"/>
                <a:gd name="connsiteY620" fmla="*/ 45911 h 106584"/>
                <a:gd name="connsiteX621" fmla="*/ 14192 w 158495"/>
                <a:gd name="connsiteY621" fmla="*/ 45244 h 106584"/>
                <a:gd name="connsiteX622" fmla="*/ 14192 w 158495"/>
                <a:gd name="connsiteY622" fmla="*/ 44577 h 106584"/>
                <a:gd name="connsiteX623" fmla="*/ 15145 w 158495"/>
                <a:gd name="connsiteY623" fmla="*/ 43910 h 106584"/>
                <a:gd name="connsiteX624" fmla="*/ 15145 w 158495"/>
                <a:gd name="connsiteY624" fmla="*/ 42291 h 106584"/>
                <a:gd name="connsiteX625" fmla="*/ 13145 w 158495"/>
                <a:gd name="connsiteY625" fmla="*/ 42577 h 106584"/>
                <a:gd name="connsiteX626" fmla="*/ 13145 w 158495"/>
                <a:gd name="connsiteY626" fmla="*/ 41910 h 106584"/>
                <a:gd name="connsiteX627" fmla="*/ 13525 w 158495"/>
                <a:gd name="connsiteY627" fmla="*/ 40958 h 106584"/>
                <a:gd name="connsiteX628" fmla="*/ 13811 w 158495"/>
                <a:gd name="connsiteY628" fmla="*/ 39338 h 106584"/>
                <a:gd name="connsiteX629" fmla="*/ 13525 w 158495"/>
                <a:gd name="connsiteY629" fmla="*/ 38957 h 106584"/>
                <a:gd name="connsiteX630" fmla="*/ 12192 w 158495"/>
                <a:gd name="connsiteY630" fmla="*/ 38957 h 106584"/>
                <a:gd name="connsiteX631" fmla="*/ 11240 w 158495"/>
                <a:gd name="connsiteY631" fmla="*/ 38386 h 106584"/>
                <a:gd name="connsiteX632" fmla="*/ 11240 w 158495"/>
                <a:gd name="connsiteY632" fmla="*/ 39624 h 106584"/>
                <a:gd name="connsiteX633" fmla="*/ 11525 w 158495"/>
                <a:gd name="connsiteY633" fmla="*/ 40291 h 106584"/>
                <a:gd name="connsiteX634" fmla="*/ 11811 w 158495"/>
                <a:gd name="connsiteY634" fmla="*/ 40672 h 106584"/>
                <a:gd name="connsiteX635" fmla="*/ 11525 w 158495"/>
                <a:gd name="connsiteY635" fmla="*/ 40672 h 106584"/>
                <a:gd name="connsiteX636" fmla="*/ 11240 w 158495"/>
                <a:gd name="connsiteY636" fmla="*/ 40958 h 106584"/>
                <a:gd name="connsiteX637" fmla="*/ 10573 w 158495"/>
                <a:gd name="connsiteY637" fmla="*/ 40291 h 106584"/>
                <a:gd name="connsiteX638" fmla="*/ 10192 w 158495"/>
                <a:gd name="connsiteY638" fmla="*/ 39338 h 106584"/>
                <a:gd name="connsiteX639" fmla="*/ 9906 w 158495"/>
                <a:gd name="connsiteY639" fmla="*/ 38957 h 106584"/>
                <a:gd name="connsiteX640" fmla="*/ 9525 w 158495"/>
                <a:gd name="connsiteY640" fmla="*/ 39338 h 106584"/>
                <a:gd name="connsiteX641" fmla="*/ 8858 w 158495"/>
                <a:gd name="connsiteY641" fmla="*/ 39338 h 106584"/>
                <a:gd name="connsiteX642" fmla="*/ 8858 w 158495"/>
                <a:gd name="connsiteY642" fmla="*/ 38957 h 106584"/>
                <a:gd name="connsiteX643" fmla="*/ 9239 w 158495"/>
                <a:gd name="connsiteY643" fmla="*/ 38672 h 106584"/>
                <a:gd name="connsiteX644" fmla="*/ 9239 w 158495"/>
                <a:gd name="connsiteY644" fmla="*/ 38386 h 106584"/>
                <a:gd name="connsiteX645" fmla="*/ 8287 w 158495"/>
                <a:gd name="connsiteY645" fmla="*/ 39338 h 106584"/>
                <a:gd name="connsiteX646" fmla="*/ 8287 w 158495"/>
                <a:gd name="connsiteY646" fmla="*/ 39624 h 106584"/>
                <a:gd name="connsiteX647" fmla="*/ 7620 w 158495"/>
                <a:gd name="connsiteY647" fmla="*/ 38957 h 106584"/>
                <a:gd name="connsiteX648" fmla="*/ 7620 w 158495"/>
                <a:gd name="connsiteY648" fmla="*/ 38386 h 106584"/>
                <a:gd name="connsiteX649" fmla="*/ 6953 w 158495"/>
                <a:gd name="connsiteY649" fmla="*/ 38386 h 106584"/>
                <a:gd name="connsiteX650" fmla="*/ 6287 w 158495"/>
                <a:gd name="connsiteY650" fmla="*/ 38672 h 106584"/>
                <a:gd name="connsiteX651" fmla="*/ 5906 w 158495"/>
                <a:gd name="connsiteY651" fmla="*/ 38672 h 106584"/>
                <a:gd name="connsiteX652" fmla="*/ 5620 w 158495"/>
                <a:gd name="connsiteY652" fmla="*/ 39338 h 106584"/>
                <a:gd name="connsiteX653" fmla="*/ 4953 w 158495"/>
                <a:gd name="connsiteY653" fmla="*/ 40005 h 106584"/>
                <a:gd name="connsiteX654" fmla="*/ 4286 w 158495"/>
                <a:gd name="connsiteY654" fmla="*/ 40005 h 106584"/>
                <a:gd name="connsiteX655" fmla="*/ 4000 w 158495"/>
                <a:gd name="connsiteY655" fmla="*/ 38957 h 106584"/>
                <a:gd name="connsiteX656" fmla="*/ 2953 w 158495"/>
                <a:gd name="connsiteY656" fmla="*/ 38672 h 106584"/>
                <a:gd name="connsiteX657" fmla="*/ 2381 w 158495"/>
                <a:gd name="connsiteY657" fmla="*/ 38672 h 106584"/>
                <a:gd name="connsiteX658" fmla="*/ 2381 w 158495"/>
                <a:gd name="connsiteY658" fmla="*/ 38386 h 106584"/>
                <a:gd name="connsiteX659" fmla="*/ 2667 w 158495"/>
                <a:gd name="connsiteY659" fmla="*/ 38386 h 106584"/>
                <a:gd name="connsiteX660" fmla="*/ 3334 w 158495"/>
                <a:gd name="connsiteY660" fmla="*/ 37719 h 106584"/>
                <a:gd name="connsiteX661" fmla="*/ 4000 w 158495"/>
                <a:gd name="connsiteY661" fmla="*/ 36671 h 106584"/>
                <a:gd name="connsiteX662" fmla="*/ 6287 w 158495"/>
                <a:gd name="connsiteY662" fmla="*/ 36386 h 106584"/>
                <a:gd name="connsiteX663" fmla="*/ 6572 w 158495"/>
                <a:gd name="connsiteY663" fmla="*/ 36386 h 106584"/>
                <a:gd name="connsiteX664" fmla="*/ 7239 w 158495"/>
                <a:gd name="connsiteY664" fmla="*/ 36004 h 106584"/>
                <a:gd name="connsiteX665" fmla="*/ 7620 w 158495"/>
                <a:gd name="connsiteY665" fmla="*/ 35052 h 106584"/>
                <a:gd name="connsiteX666" fmla="*/ 7620 w 158495"/>
                <a:gd name="connsiteY666" fmla="*/ 34100 h 106584"/>
                <a:gd name="connsiteX667" fmla="*/ 8858 w 158495"/>
                <a:gd name="connsiteY667" fmla="*/ 33052 h 106584"/>
                <a:gd name="connsiteX668" fmla="*/ 9525 w 158495"/>
                <a:gd name="connsiteY668" fmla="*/ 32480 h 106584"/>
                <a:gd name="connsiteX669" fmla="*/ 9525 w 158495"/>
                <a:gd name="connsiteY669" fmla="*/ 30766 h 106584"/>
                <a:gd name="connsiteX670" fmla="*/ 10192 w 158495"/>
                <a:gd name="connsiteY670" fmla="*/ 30480 h 106584"/>
                <a:gd name="connsiteX671" fmla="*/ 10573 w 158495"/>
                <a:gd name="connsiteY671" fmla="*/ 30480 h 106584"/>
                <a:gd name="connsiteX672" fmla="*/ 9906 w 158495"/>
                <a:gd name="connsiteY672" fmla="*/ 29528 h 106584"/>
                <a:gd name="connsiteX673" fmla="*/ 8858 w 158495"/>
                <a:gd name="connsiteY673" fmla="*/ 29813 h 106584"/>
                <a:gd name="connsiteX674" fmla="*/ 8858 w 158495"/>
                <a:gd name="connsiteY674" fmla="*/ 28861 h 106584"/>
                <a:gd name="connsiteX675" fmla="*/ 7620 w 158495"/>
                <a:gd name="connsiteY675" fmla="*/ 28861 h 106584"/>
                <a:gd name="connsiteX676" fmla="*/ 6953 w 158495"/>
                <a:gd name="connsiteY676" fmla="*/ 28194 h 106584"/>
                <a:gd name="connsiteX677" fmla="*/ 5334 w 158495"/>
                <a:gd name="connsiteY677" fmla="*/ 28194 h 106584"/>
                <a:gd name="connsiteX678" fmla="*/ 4953 w 158495"/>
                <a:gd name="connsiteY678" fmla="*/ 26575 h 106584"/>
                <a:gd name="connsiteX679" fmla="*/ 4000 w 158495"/>
                <a:gd name="connsiteY679" fmla="*/ 24860 h 106584"/>
                <a:gd name="connsiteX680" fmla="*/ 3620 w 158495"/>
                <a:gd name="connsiteY680" fmla="*/ 24194 h 106584"/>
                <a:gd name="connsiteX681" fmla="*/ 2953 w 158495"/>
                <a:gd name="connsiteY681" fmla="*/ 24194 h 106584"/>
                <a:gd name="connsiteX682" fmla="*/ 2953 w 158495"/>
                <a:gd name="connsiteY682" fmla="*/ 23622 h 106584"/>
                <a:gd name="connsiteX683" fmla="*/ 2667 w 158495"/>
                <a:gd name="connsiteY683" fmla="*/ 23622 h 106584"/>
                <a:gd name="connsiteX684" fmla="*/ 2667 w 158495"/>
                <a:gd name="connsiteY684" fmla="*/ 22955 h 106584"/>
                <a:gd name="connsiteX685" fmla="*/ 2381 w 158495"/>
                <a:gd name="connsiteY685" fmla="*/ 22955 h 106584"/>
                <a:gd name="connsiteX686" fmla="*/ 2381 w 158495"/>
                <a:gd name="connsiteY686" fmla="*/ 22574 h 106584"/>
                <a:gd name="connsiteX687" fmla="*/ 2000 w 158495"/>
                <a:gd name="connsiteY687" fmla="*/ 22574 h 106584"/>
                <a:gd name="connsiteX688" fmla="*/ 2000 w 158495"/>
                <a:gd name="connsiteY688" fmla="*/ 22289 h 106584"/>
                <a:gd name="connsiteX689" fmla="*/ 1715 w 158495"/>
                <a:gd name="connsiteY689" fmla="*/ 21908 h 106584"/>
                <a:gd name="connsiteX690" fmla="*/ 1715 w 158495"/>
                <a:gd name="connsiteY690" fmla="*/ 21622 h 106584"/>
                <a:gd name="connsiteX691" fmla="*/ 1333 w 158495"/>
                <a:gd name="connsiteY691" fmla="*/ 21241 h 106584"/>
                <a:gd name="connsiteX692" fmla="*/ 1333 w 158495"/>
                <a:gd name="connsiteY692" fmla="*/ 20955 h 106584"/>
                <a:gd name="connsiteX693" fmla="*/ 1048 w 158495"/>
                <a:gd name="connsiteY693" fmla="*/ 20669 h 106584"/>
                <a:gd name="connsiteX694" fmla="*/ 1048 w 158495"/>
                <a:gd name="connsiteY694" fmla="*/ 20288 h 106584"/>
                <a:gd name="connsiteX695" fmla="*/ 1333 w 158495"/>
                <a:gd name="connsiteY695" fmla="*/ 20669 h 106584"/>
                <a:gd name="connsiteX696" fmla="*/ 1333 w 158495"/>
                <a:gd name="connsiteY696" fmla="*/ 19622 h 106584"/>
                <a:gd name="connsiteX697" fmla="*/ 1048 w 158495"/>
                <a:gd name="connsiteY697" fmla="*/ 19622 h 106584"/>
                <a:gd name="connsiteX698" fmla="*/ 667 w 158495"/>
                <a:gd name="connsiteY698" fmla="*/ 20003 h 106584"/>
                <a:gd name="connsiteX699" fmla="*/ 381 w 158495"/>
                <a:gd name="connsiteY699" fmla="*/ 19336 h 106584"/>
                <a:gd name="connsiteX700" fmla="*/ 1048 w 158495"/>
                <a:gd name="connsiteY700" fmla="*/ 18955 h 106584"/>
                <a:gd name="connsiteX701" fmla="*/ 1048 w 158495"/>
                <a:gd name="connsiteY701" fmla="*/ 18669 h 106584"/>
                <a:gd name="connsiteX702" fmla="*/ 667 w 158495"/>
                <a:gd name="connsiteY702" fmla="*/ 18002 h 106584"/>
                <a:gd name="connsiteX703" fmla="*/ 381 w 158495"/>
                <a:gd name="connsiteY703" fmla="*/ 17717 h 106584"/>
                <a:gd name="connsiteX704" fmla="*/ 381 w 158495"/>
                <a:gd name="connsiteY704" fmla="*/ 16669 h 106584"/>
                <a:gd name="connsiteX705" fmla="*/ 667 w 158495"/>
                <a:gd name="connsiteY705" fmla="*/ 16383 h 106584"/>
                <a:gd name="connsiteX706" fmla="*/ 0 w 158495"/>
                <a:gd name="connsiteY706" fmla="*/ 15716 h 106584"/>
                <a:gd name="connsiteX707" fmla="*/ 381 w 158495"/>
                <a:gd name="connsiteY707" fmla="*/ 14097 h 106584"/>
                <a:gd name="connsiteX708" fmla="*/ 0 w 158495"/>
                <a:gd name="connsiteY708" fmla="*/ 13716 h 106584"/>
                <a:gd name="connsiteX709" fmla="*/ 0 w 158495"/>
                <a:gd name="connsiteY709" fmla="*/ 13049 h 106584"/>
                <a:gd name="connsiteX710" fmla="*/ 381 w 158495"/>
                <a:gd name="connsiteY710" fmla="*/ 13049 h 106584"/>
                <a:gd name="connsiteX711" fmla="*/ 381 w 158495"/>
                <a:gd name="connsiteY711" fmla="*/ 12764 h 106584"/>
                <a:gd name="connsiteX712" fmla="*/ 667 w 158495"/>
                <a:gd name="connsiteY712" fmla="*/ 12764 h 106584"/>
                <a:gd name="connsiteX713" fmla="*/ 1048 w 158495"/>
                <a:gd name="connsiteY713" fmla="*/ 12097 h 106584"/>
                <a:gd name="connsiteX714" fmla="*/ 1333 w 158495"/>
                <a:gd name="connsiteY714" fmla="*/ 11144 h 106584"/>
                <a:gd name="connsiteX715" fmla="*/ 2000 w 158495"/>
                <a:gd name="connsiteY715" fmla="*/ 11430 h 106584"/>
                <a:gd name="connsiteX716" fmla="*/ 2000 w 158495"/>
                <a:gd name="connsiteY716" fmla="*/ 11144 h 106584"/>
                <a:gd name="connsiteX717" fmla="*/ 2381 w 158495"/>
                <a:gd name="connsiteY717" fmla="*/ 10478 h 106584"/>
                <a:gd name="connsiteX718" fmla="*/ 2667 w 158495"/>
                <a:gd name="connsiteY718" fmla="*/ 10097 h 106584"/>
                <a:gd name="connsiteX719" fmla="*/ 3334 w 158495"/>
                <a:gd name="connsiteY719" fmla="*/ 10478 h 106584"/>
                <a:gd name="connsiteX720" fmla="*/ 3620 w 158495"/>
                <a:gd name="connsiteY720" fmla="*/ 9811 h 106584"/>
                <a:gd name="connsiteX721" fmla="*/ 3620 w 158495"/>
                <a:gd name="connsiteY721" fmla="*/ 9430 h 106584"/>
                <a:gd name="connsiteX722" fmla="*/ 4953 w 158495"/>
                <a:gd name="connsiteY722" fmla="*/ 9430 h 106584"/>
                <a:gd name="connsiteX723" fmla="*/ 4953 w 158495"/>
                <a:gd name="connsiteY723" fmla="*/ 9144 h 106584"/>
                <a:gd name="connsiteX724" fmla="*/ 5334 w 158495"/>
                <a:gd name="connsiteY724" fmla="*/ 8858 h 106584"/>
                <a:gd name="connsiteX725" fmla="*/ 6287 w 158495"/>
                <a:gd name="connsiteY725" fmla="*/ 8858 h 106584"/>
                <a:gd name="connsiteX726" fmla="*/ 6287 w 158495"/>
                <a:gd name="connsiteY726" fmla="*/ 8477 h 106584"/>
                <a:gd name="connsiteX727" fmla="*/ 7239 w 158495"/>
                <a:gd name="connsiteY727" fmla="*/ 8192 h 106584"/>
                <a:gd name="connsiteX728" fmla="*/ 7239 w 158495"/>
                <a:gd name="connsiteY728" fmla="*/ 7811 h 106584"/>
                <a:gd name="connsiteX729" fmla="*/ 7620 w 158495"/>
                <a:gd name="connsiteY729" fmla="*/ 7144 h 106584"/>
                <a:gd name="connsiteX730" fmla="*/ 9239 w 158495"/>
                <a:gd name="connsiteY730" fmla="*/ 7525 h 106584"/>
                <a:gd name="connsiteX731" fmla="*/ 9525 w 158495"/>
                <a:gd name="connsiteY731" fmla="*/ 7144 h 106584"/>
                <a:gd name="connsiteX732" fmla="*/ 9906 w 158495"/>
                <a:gd name="connsiteY732" fmla="*/ 6477 h 106584"/>
                <a:gd name="connsiteX733" fmla="*/ 10192 w 158495"/>
                <a:gd name="connsiteY733" fmla="*/ 6477 h 106584"/>
                <a:gd name="connsiteX734" fmla="*/ 10573 w 158495"/>
                <a:gd name="connsiteY734" fmla="*/ 5905 h 106584"/>
                <a:gd name="connsiteX735" fmla="*/ 11525 w 158495"/>
                <a:gd name="connsiteY735" fmla="*/ 5524 h 106584"/>
                <a:gd name="connsiteX736" fmla="*/ 12192 w 158495"/>
                <a:gd name="connsiteY736" fmla="*/ 6477 h 106584"/>
                <a:gd name="connsiteX737" fmla="*/ 12478 w 158495"/>
                <a:gd name="connsiteY737" fmla="*/ 5524 h 106584"/>
                <a:gd name="connsiteX738" fmla="*/ 13145 w 158495"/>
                <a:gd name="connsiteY738" fmla="*/ 5239 h 106584"/>
                <a:gd name="connsiteX739" fmla="*/ 13811 w 158495"/>
                <a:gd name="connsiteY739" fmla="*/ 3905 h 106584"/>
                <a:gd name="connsiteX740" fmla="*/ 13811 w 158495"/>
                <a:gd name="connsiteY740" fmla="*/ 2953 h 106584"/>
                <a:gd name="connsiteX741" fmla="*/ 14478 w 158495"/>
                <a:gd name="connsiteY741" fmla="*/ 2572 h 106584"/>
                <a:gd name="connsiteX742" fmla="*/ 14192 w 158495"/>
                <a:gd name="connsiteY742" fmla="*/ 1619 h 106584"/>
                <a:gd name="connsiteX743" fmla="*/ 14478 w 158495"/>
                <a:gd name="connsiteY743" fmla="*/ 1619 h 106584"/>
                <a:gd name="connsiteX744" fmla="*/ 15431 w 158495"/>
                <a:gd name="connsiteY744" fmla="*/ 1905 h 106584"/>
                <a:gd name="connsiteX745" fmla="*/ 15812 w 158495"/>
                <a:gd name="connsiteY745" fmla="*/ 1905 h 106584"/>
                <a:gd name="connsiteX746" fmla="*/ 16097 w 158495"/>
                <a:gd name="connsiteY746" fmla="*/ 1619 h 106584"/>
                <a:gd name="connsiteX747" fmla="*/ 16097 w 158495"/>
                <a:gd name="connsiteY747" fmla="*/ 286 h 106584"/>
                <a:gd name="connsiteX748" fmla="*/ 16764 w 158495"/>
                <a:gd name="connsiteY748" fmla="*/ 0 h 106584"/>
                <a:gd name="connsiteX749" fmla="*/ 16764 w 158495"/>
                <a:gd name="connsiteY749" fmla="*/ 572 h 106584"/>
                <a:gd name="connsiteX750" fmla="*/ 17431 w 158495"/>
                <a:gd name="connsiteY750" fmla="*/ 953 h 106584"/>
                <a:gd name="connsiteX751" fmla="*/ 17431 w 158495"/>
                <a:gd name="connsiteY751" fmla="*/ 1238 h 106584"/>
                <a:gd name="connsiteX752" fmla="*/ 18098 w 158495"/>
                <a:gd name="connsiteY752" fmla="*/ 1238 h 106584"/>
                <a:gd name="connsiteX753" fmla="*/ 18383 w 158495"/>
                <a:gd name="connsiteY753" fmla="*/ 1619 h 106584"/>
                <a:gd name="connsiteX754" fmla="*/ 18383 w 158495"/>
                <a:gd name="connsiteY754" fmla="*/ 1905 h 106584"/>
                <a:gd name="connsiteX755" fmla="*/ 18764 w 158495"/>
                <a:gd name="connsiteY755" fmla="*/ 2953 h 106584"/>
                <a:gd name="connsiteX756" fmla="*/ 20098 w 158495"/>
                <a:gd name="connsiteY756" fmla="*/ 2572 h 106584"/>
                <a:gd name="connsiteX757" fmla="*/ 20669 w 158495"/>
                <a:gd name="connsiteY757" fmla="*/ 2953 h 106584"/>
                <a:gd name="connsiteX758" fmla="*/ 20098 w 158495"/>
                <a:gd name="connsiteY758" fmla="*/ 3524 h 106584"/>
                <a:gd name="connsiteX759" fmla="*/ 20383 w 158495"/>
                <a:gd name="connsiteY759" fmla="*/ 4191 h 106584"/>
                <a:gd name="connsiteX760" fmla="*/ 20383 w 158495"/>
                <a:gd name="connsiteY760" fmla="*/ 5239 h 106584"/>
                <a:gd name="connsiteX761" fmla="*/ 21050 w 158495"/>
                <a:gd name="connsiteY761" fmla="*/ 6191 h 106584"/>
                <a:gd name="connsiteX762" fmla="*/ 22003 w 158495"/>
                <a:gd name="connsiteY762" fmla="*/ 5905 h 106584"/>
                <a:gd name="connsiteX763" fmla="*/ 22670 w 158495"/>
                <a:gd name="connsiteY763" fmla="*/ 6477 h 106584"/>
                <a:gd name="connsiteX764" fmla="*/ 22670 w 158495"/>
                <a:gd name="connsiteY764" fmla="*/ 9144 h 106584"/>
                <a:gd name="connsiteX765" fmla="*/ 23050 w 158495"/>
                <a:gd name="connsiteY765" fmla="*/ 9430 h 106584"/>
                <a:gd name="connsiteX766" fmla="*/ 23336 w 158495"/>
                <a:gd name="connsiteY766" fmla="*/ 10097 h 106584"/>
                <a:gd name="connsiteX767" fmla="*/ 24003 w 158495"/>
                <a:gd name="connsiteY767" fmla="*/ 10478 h 106584"/>
                <a:gd name="connsiteX768" fmla="*/ 24289 w 158495"/>
                <a:gd name="connsiteY768" fmla="*/ 10097 h 106584"/>
                <a:gd name="connsiteX769" fmla="*/ 24289 w 158495"/>
                <a:gd name="connsiteY769" fmla="*/ 10478 h 106584"/>
                <a:gd name="connsiteX770" fmla="*/ 24670 w 158495"/>
                <a:gd name="connsiteY770" fmla="*/ 10478 h 106584"/>
                <a:gd name="connsiteX771" fmla="*/ 24670 w 158495"/>
                <a:gd name="connsiteY771" fmla="*/ 10763 h 106584"/>
                <a:gd name="connsiteX772" fmla="*/ 24289 w 158495"/>
                <a:gd name="connsiteY772" fmla="*/ 11144 h 106584"/>
                <a:gd name="connsiteX773" fmla="*/ 24289 w 158495"/>
                <a:gd name="connsiteY773" fmla="*/ 12764 h 106584"/>
                <a:gd name="connsiteX774" fmla="*/ 23622 w 158495"/>
                <a:gd name="connsiteY774" fmla="*/ 13430 h 106584"/>
                <a:gd name="connsiteX775" fmla="*/ 24956 w 158495"/>
                <a:gd name="connsiteY775" fmla="*/ 14764 h 106584"/>
                <a:gd name="connsiteX776" fmla="*/ 25337 w 158495"/>
                <a:gd name="connsiteY776" fmla="*/ 16383 h 106584"/>
                <a:gd name="connsiteX777" fmla="*/ 25622 w 158495"/>
                <a:gd name="connsiteY777" fmla="*/ 16669 h 106584"/>
                <a:gd name="connsiteX778" fmla="*/ 25337 w 158495"/>
                <a:gd name="connsiteY778" fmla="*/ 17336 h 106584"/>
                <a:gd name="connsiteX779" fmla="*/ 25622 w 158495"/>
                <a:gd name="connsiteY779" fmla="*/ 18002 h 106584"/>
                <a:gd name="connsiteX780" fmla="*/ 26003 w 158495"/>
                <a:gd name="connsiteY780" fmla="*/ 18002 h 106584"/>
                <a:gd name="connsiteX781" fmla="*/ 26575 w 158495"/>
                <a:gd name="connsiteY781" fmla="*/ 18288 h 106584"/>
                <a:gd name="connsiteX782" fmla="*/ 26575 w 158495"/>
                <a:gd name="connsiteY782" fmla="*/ 17050 h 106584"/>
                <a:gd name="connsiteX783" fmla="*/ 26956 w 158495"/>
                <a:gd name="connsiteY783" fmla="*/ 17050 h 106584"/>
                <a:gd name="connsiteX784" fmla="*/ 28575 w 158495"/>
                <a:gd name="connsiteY784" fmla="*/ 15335 h 106584"/>
                <a:gd name="connsiteX785" fmla="*/ 29908 w 158495"/>
                <a:gd name="connsiteY785" fmla="*/ 14764 h 106584"/>
                <a:gd name="connsiteX786" fmla="*/ 30194 w 158495"/>
                <a:gd name="connsiteY786" fmla="*/ 13430 h 106584"/>
                <a:gd name="connsiteX787" fmla="*/ 30575 w 158495"/>
                <a:gd name="connsiteY787" fmla="*/ 13430 h 106584"/>
                <a:gd name="connsiteX788" fmla="*/ 31909 w 158495"/>
                <a:gd name="connsiteY788" fmla="*/ 13049 h 106584"/>
                <a:gd name="connsiteX789" fmla="*/ 32195 w 158495"/>
                <a:gd name="connsiteY789" fmla="*/ 12764 h 106584"/>
                <a:gd name="connsiteX790" fmla="*/ 32861 w 158495"/>
                <a:gd name="connsiteY790" fmla="*/ 12383 h 106584"/>
                <a:gd name="connsiteX791" fmla="*/ 33147 w 158495"/>
                <a:gd name="connsiteY791" fmla="*/ 11430 h 106584"/>
                <a:gd name="connsiteX792" fmla="*/ 34195 w 158495"/>
                <a:gd name="connsiteY792" fmla="*/ 11144 h 106584"/>
                <a:gd name="connsiteX793" fmla="*/ 35147 w 158495"/>
                <a:gd name="connsiteY793" fmla="*/ 11144 h 106584"/>
                <a:gd name="connsiteX794" fmla="*/ 36100 w 158495"/>
                <a:gd name="connsiteY794" fmla="*/ 10763 h 106584"/>
                <a:gd name="connsiteX795" fmla="*/ 36481 w 158495"/>
                <a:gd name="connsiteY795" fmla="*/ 10763 h 106584"/>
                <a:gd name="connsiteX796" fmla="*/ 36767 w 158495"/>
                <a:gd name="connsiteY796" fmla="*/ 10478 h 106584"/>
                <a:gd name="connsiteX797" fmla="*/ 36481 w 158495"/>
                <a:gd name="connsiteY797" fmla="*/ 9144 h 106584"/>
                <a:gd name="connsiteX798" fmla="*/ 36767 w 158495"/>
                <a:gd name="connsiteY798" fmla="*/ 8858 h 106584"/>
                <a:gd name="connsiteX799" fmla="*/ 36481 w 158495"/>
                <a:gd name="connsiteY799" fmla="*/ 8192 h 106584"/>
                <a:gd name="connsiteX800" fmla="*/ 36481 w 158495"/>
                <a:gd name="connsiteY800" fmla="*/ 7811 h 106584"/>
                <a:gd name="connsiteX801" fmla="*/ 36767 w 158495"/>
                <a:gd name="connsiteY801" fmla="*/ 7525 h 106584"/>
                <a:gd name="connsiteX802" fmla="*/ 36767 w 158495"/>
                <a:gd name="connsiteY802" fmla="*/ 6858 h 106584"/>
                <a:gd name="connsiteX803" fmla="*/ 36481 w 158495"/>
                <a:gd name="connsiteY803" fmla="*/ 6477 h 106584"/>
                <a:gd name="connsiteX804" fmla="*/ 36481 w 158495"/>
                <a:gd name="connsiteY804" fmla="*/ 5905 h 106584"/>
                <a:gd name="connsiteX805" fmla="*/ 36100 w 158495"/>
                <a:gd name="connsiteY805" fmla="*/ 5524 h 106584"/>
                <a:gd name="connsiteX806" fmla="*/ 36481 w 158495"/>
                <a:gd name="connsiteY806" fmla="*/ 4858 h 106584"/>
                <a:gd name="connsiteX807" fmla="*/ 36481 w 158495"/>
                <a:gd name="connsiteY807" fmla="*/ 3905 h 106584"/>
                <a:gd name="connsiteX808" fmla="*/ 37433 w 158495"/>
                <a:gd name="connsiteY808" fmla="*/ 3905 h 106584"/>
                <a:gd name="connsiteX809" fmla="*/ 37814 w 158495"/>
                <a:gd name="connsiteY809" fmla="*/ 3239 h 106584"/>
                <a:gd name="connsiteX810" fmla="*/ 38767 w 158495"/>
                <a:gd name="connsiteY810" fmla="*/ 2953 h 106584"/>
                <a:gd name="connsiteX811" fmla="*/ 38767 w 158495"/>
                <a:gd name="connsiteY811" fmla="*/ 3524 h 106584"/>
                <a:gd name="connsiteX812" fmla="*/ 39433 w 158495"/>
                <a:gd name="connsiteY812" fmla="*/ 3905 h 106584"/>
                <a:gd name="connsiteX813" fmla="*/ 40386 w 158495"/>
                <a:gd name="connsiteY813" fmla="*/ 4191 h 106584"/>
                <a:gd name="connsiteX814" fmla="*/ 40767 w 158495"/>
                <a:gd name="connsiteY814" fmla="*/ 3905 h 106584"/>
                <a:gd name="connsiteX815" fmla="*/ 41053 w 158495"/>
                <a:gd name="connsiteY815" fmla="*/ 4191 h 106584"/>
                <a:gd name="connsiteX816" fmla="*/ 41053 w 158495"/>
                <a:gd name="connsiteY816" fmla="*/ 4858 h 106584"/>
                <a:gd name="connsiteX817" fmla="*/ 41339 w 158495"/>
                <a:gd name="connsiteY817" fmla="*/ 5524 h 106584"/>
                <a:gd name="connsiteX818" fmla="*/ 41720 w 158495"/>
                <a:gd name="connsiteY818" fmla="*/ 5524 h 106584"/>
                <a:gd name="connsiteX819" fmla="*/ 42005 w 158495"/>
                <a:gd name="connsiteY819" fmla="*/ 4858 h 106584"/>
                <a:gd name="connsiteX820" fmla="*/ 42386 w 158495"/>
                <a:gd name="connsiteY820" fmla="*/ 4572 h 106584"/>
                <a:gd name="connsiteX821" fmla="*/ 43339 w 158495"/>
                <a:gd name="connsiteY821" fmla="*/ 4858 h 106584"/>
                <a:gd name="connsiteX822" fmla="*/ 44291 w 158495"/>
                <a:gd name="connsiteY822" fmla="*/ 4572 h 106584"/>
                <a:gd name="connsiteX823" fmla="*/ 46292 w 158495"/>
                <a:gd name="connsiteY823" fmla="*/ 4572 h 106584"/>
                <a:gd name="connsiteX824" fmla="*/ 48292 w 158495"/>
                <a:gd name="connsiteY824" fmla="*/ 4191 h 106584"/>
                <a:gd name="connsiteX825" fmla="*/ 52864 w 158495"/>
                <a:gd name="connsiteY825" fmla="*/ 4858 h 106584"/>
                <a:gd name="connsiteX826" fmla="*/ 54483 w 158495"/>
                <a:gd name="connsiteY826" fmla="*/ 4572 h 106584"/>
                <a:gd name="connsiteX827" fmla="*/ 55150 w 158495"/>
                <a:gd name="connsiteY827" fmla="*/ 4858 h 106584"/>
                <a:gd name="connsiteX828" fmla="*/ 57150 w 158495"/>
                <a:gd name="connsiteY828" fmla="*/ 5239 h 106584"/>
                <a:gd name="connsiteX829" fmla="*/ 61436 w 158495"/>
                <a:gd name="connsiteY829" fmla="*/ 5239 h 106584"/>
                <a:gd name="connsiteX830" fmla="*/ 61722 w 158495"/>
                <a:gd name="connsiteY830" fmla="*/ 7144 h 106584"/>
                <a:gd name="connsiteX831" fmla="*/ 63341 w 158495"/>
                <a:gd name="connsiteY831" fmla="*/ 7525 h 106584"/>
                <a:gd name="connsiteX832" fmla="*/ 63722 w 158495"/>
                <a:gd name="connsiteY832" fmla="*/ 7525 h 106584"/>
                <a:gd name="connsiteX833" fmla="*/ 65627 w 158495"/>
                <a:gd name="connsiteY833" fmla="*/ 8477 h 106584"/>
                <a:gd name="connsiteX834" fmla="*/ 66008 w 158495"/>
                <a:gd name="connsiteY834" fmla="*/ 8192 h 106584"/>
                <a:gd name="connsiteX835" fmla="*/ 67628 w 158495"/>
                <a:gd name="connsiteY835" fmla="*/ 8192 h 106584"/>
                <a:gd name="connsiteX836" fmla="*/ 68294 w 158495"/>
                <a:gd name="connsiteY836" fmla="*/ 7811 h 106584"/>
                <a:gd name="connsiteX837" fmla="*/ 68961 w 158495"/>
                <a:gd name="connsiteY837" fmla="*/ 7811 h 106584"/>
                <a:gd name="connsiteX838" fmla="*/ 69247 w 158495"/>
                <a:gd name="connsiteY838" fmla="*/ 7144 h 106584"/>
                <a:gd name="connsiteX839" fmla="*/ 69628 w 158495"/>
                <a:gd name="connsiteY839" fmla="*/ 7144 h 106584"/>
                <a:gd name="connsiteX840" fmla="*/ 71247 w 158495"/>
                <a:gd name="connsiteY840" fmla="*/ 7525 h 106584"/>
                <a:gd name="connsiteX841" fmla="*/ 72200 w 158495"/>
                <a:gd name="connsiteY841" fmla="*/ 6858 h 106584"/>
                <a:gd name="connsiteX842" fmla="*/ 72581 w 158495"/>
                <a:gd name="connsiteY842" fmla="*/ 5524 h 106584"/>
                <a:gd name="connsiteX843" fmla="*/ 73533 w 158495"/>
                <a:gd name="connsiteY843" fmla="*/ 5905 h 106584"/>
                <a:gd name="connsiteX844" fmla="*/ 75533 w 158495"/>
                <a:gd name="connsiteY844" fmla="*/ 6858 h 106584"/>
                <a:gd name="connsiteX845" fmla="*/ 75819 w 158495"/>
                <a:gd name="connsiteY845" fmla="*/ 7144 h 106584"/>
                <a:gd name="connsiteX846" fmla="*/ 77819 w 158495"/>
                <a:gd name="connsiteY846" fmla="*/ 7144 h 106584"/>
                <a:gd name="connsiteX847" fmla="*/ 78105 w 158495"/>
                <a:gd name="connsiteY847" fmla="*/ 6858 h 106584"/>
                <a:gd name="connsiteX848" fmla="*/ 77819 w 158495"/>
                <a:gd name="connsiteY848" fmla="*/ 6477 h 106584"/>
                <a:gd name="connsiteX849" fmla="*/ 78486 w 158495"/>
                <a:gd name="connsiteY849" fmla="*/ 5905 h 106584"/>
                <a:gd name="connsiteX850" fmla="*/ 79439 w 158495"/>
                <a:gd name="connsiteY850" fmla="*/ 6191 h 106584"/>
                <a:gd name="connsiteX851" fmla="*/ 80391 w 158495"/>
                <a:gd name="connsiteY851" fmla="*/ 6191 h 106584"/>
                <a:gd name="connsiteX852" fmla="*/ 80391 w 158495"/>
                <a:gd name="connsiteY852" fmla="*/ 5524 h 106584"/>
                <a:gd name="connsiteX853" fmla="*/ 80772 w 158495"/>
                <a:gd name="connsiteY853" fmla="*/ 5524 h 106584"/>
                <a:gd name="connsiteX854" fmla="*/ 81058 w 158495"/>
                <a:gd name="connsiteY854" fmla="*/ 4858 h 106584"/>
                <a:gd name="connsiteX855" fmla="*/ 82106 w 158495"/>
                <a:gd name="connsiteY855" fmla="*/ 4191 h 106584"/>
                <a:gd name="connsiteX856" fmla="*/ 83058 w 158495"/>
                <a:gd name="connsiteY856" fmla="*/ 3239 h 106584"/>
                <a:gd name="connsiteX857" fmla="*/ 83725 w 158495"/>
                <a:gd name="connsiteY857" fmla="*/ 3239 h 106584"/>
                <a:gd name="connsiteX858" fmla="*/ 85344 w 158495"/>
                <a:gd name="connsiteY858" fmla="*/ 2572 h 106584"/>
                <a:gd name="connsiteX859" fmla="*/ 86011 w 158495"/>
                <a:gd name="connsiteY859" fmla="*/ 1905 h 106584"/>
                <a:gd name="connsiteX860" fmla="*/ 86963 w 158495"/>
                <a:gd name="connsiteY860" fmla="*/ 1905 h 106584"/>
                <a:gd name="connsiteX861" fmla="*/ 88011 w 158495"/>
                <a:gd name="connsiteY861" fmla="*/ 2572 h 106584"/>
                <a:gd name="connsiteX862" fmla="*/ 88011 w 158495"/>
                <a:gd name="connsiteY862" fmla="*/ 3239 h 106584"/>
                <a:gd name="connsiteX863" fmla="*/ 88297 w 158495"/>
                <a:gd name="connsiteY863" fmla="*/ 3524 h 106584"/>
                <a:gd name="connsiteX864" fmla="*/ 88678 w 158495"/>
                <a:gd name="connsiteY864" fmla="*/ 3239 h 106584"/>
                <a:gd name="connsiteX865" fmla="*/ 89249 w 158495"/>
                <a:gd name="connsiteY865" fmla="*/ 3524 h 106584"/>
                <a:gd name="connsiteX866" fmla="*/ 89630 w 158495"/>
                <a:gd name="connsiteY866" fmla="*/ 2953 h 106584"/>
                <a:gd name="connsiteX867" fmla="*/ 90297 w 158495"/>
                <a:gd name="connsiteY867" fmla="*/ 2953 h 106584"/>
                <a:gd name="connsiteX868" fmla="*/ 90964 w 158495"/>
                <a:gd name="connsiteY868" fmla="*/ 2572 h 106584"/>
                <a:gd name="connsiteX869" fmla="*/ 91250 w 158495"/>
                <a:gd name="connsiteY869" fmla="*/ 3239 h 106584"/>
                <a:gd name="connsiteX870" fmla="*/ 91631 w 158495"/>
                <a:gd name="connsiteY870" fmla="*/ 3239 h 106584"/>
                <a:gd name="connsiteX871" fmla="*/ 92583 w 158495"/>
                <a:gd name="connsiteY871" fmla="*/ 2953 h 106584"/>
                <a:gd name="connsiteX872" fmla="*/ 93250 w 158495"/>
                <a:gd name="connsiteY872" fmla="*/ 2953 h 106584"/>
                <a:gd name="connsiteX873" fmla="*/ 93917 w 158495"/>
                <a:gd name="connsiteY873" fmla="*/ 3239 h 106584"/>
                <a:gd name="connsiteX874" fmla="*/ 94202 w 158495"/>
                <a:gd name="connsiteY874" fmla="*/ 3524 h 106584"/>
                <a:gd name="connsiteX875" fmla="*/ 94583 w 158495"/>
                <a:gd name="connsiteY875" fmla="*/ 3524 h 106584"/>
                <a:gd name="connsiteX876" fmla="*/ 94583 w 158495"/>
                <a:gd name="connsiteY876" fmla="*/ 3905 h 106584"/>
                <a:gd name="connsiteX877" fmla="*/ 95536 w 158495"/>
                <a:gd name="connsiteY877" fmla="*/ 3905 h 106584"/>
                <a:gd name="connsiteX878" fmla="*/ 96203 w 158495"/>
                <a:gd name="connsiteY878" fmla="*/ 4191 h 106584"/>
                <a:gd name="connsiteX879" fmla="*/ 96869 w 158495"/>
                <a:gd name="connsiteY879" fmla="*/ 3905 h 106584"/>
                <a:gd name="connsiteX880" fmla="*/ 96869 w 158495"/>
                <a:gd name="connsiteY880" fmla="*/ 4191 h 106584"/>
                <a:gd name="connsiteX881" fmla="*/ 97536 w 158495"/>
                <a:gd name="connsiteY881" fmla="*/ 4572 h 106584"/>
                <a:gd name="connsiteX882" fmla="*/ 98774 w 158495"/>
                <a:gd name="connsiteY882" fmla="*/ 4572 h 106584"/>
                <a:gd name="connsiteX883" fmla="*/ 99155 w 158495"/>
                <a:gd name="connsiteY883" fmla="*/ 4191 h 106584"/>
                <a:gd name="connsiteX884" fmla="*/ 99155 w 158495"/>
                <a:gd name="connsiteY884" fmla="*/ 5524 h 106584"/>
                <a:gd name="connsiteX885" fmla="*/ 99441 w 158495"/>
                <a:gd name="connsiteY885" fmla="*/ 5524 h 106584"/>
                <a:gd name="connsiteX886" fmla="*/ 99822 w 158495"/>
                <a:gd name="connsiteY886" fmla="*/ 5239 h 106584"/>
                <a:gd name="connsiteX887" fmla="*/ 100108 w 158495"/>
                <a:gd name="connsiteY887" fmla="*/ 5524 h 106584"/>
                <a:gd name="connsiteX888" fmla="*/ 100775 w 158495"/>
                <a:gd name="connsiteY888" fmla="*/ 5239 h 106584"/>
                <a:gd name="connsiteX889" fmla="*/ 100775 w 158495"/>
                <a:gd name="connsiteY889" fmla="*/ 5524 h 106584"/>
                <a:gd name="connsiteX890" fmla="*/ 100775 w 158495"/>
                <a:gd name="connsiteY890" fmla="*/ 4858 h 106584"/>
                <a:gd name="connsiteX891" fmla="*/ 101441 w 158495"/>
                <a:gd name="connsiteY891" fmla="*/ 4572 h 106584"/>
                <a:gd name="connsiteX892" fmla="*/ 102394 w 158495"/>
                <a:gd name="connsiteY892" fmla="*/ 4572 h 106584"/>
                <a:gd name="connsiteX893" fmla="*/ 102394 w 158495"/>
                <a:gd name="connsiteY893" fmla="*/ 4191 h 106584"/>
                <a:gd name="connsiteX894" fmla="*/ 103061 w 158495"/>
                <a:gd name="connsiteY894" fmla="*/ 4572 h 106584"/>
                <a:gd name="connsiteX895" fmla="*/ 103442 w 158495"/>
                <a:gd name="connsiteY895" fmla="*/ 4572 h 106584"/>
                <a:gd name="connsiteX896" fmla="*/ 103442 w 158495"/>
                <a:gd name="connsiteY896" fmla="*/ 5239 h 106584"/>
                <a:gd name="connsiteX897" fmla="*/ 103727 w 158495"/>
                <a:gd name="connsiteY897" fmla="*/ 5239 h 106584"/>
                <a:gd name="connsiteX898" fmla="*/ 104013 w 158495"/>
                <a:gd name="connsiteY898" fmla="*/ 5524 h 106584"/>
                <a:gd name="connsiteX899" fmla="*/ 104013 w 158495"/>
                <a:gd name="connsiteY899" fmla="*/ 5239 h 106584"/>
                <a:gd name="connsiteX900" fmla="*/ 104394 w 158495"/>
                <a:gd name="connsiteY900" fmla="*/ 5239 h 106584"/>
                <a:gd name="connsiteX901" fmla="*/ 104680 w 158495"/>
                <a:gd name="connsiteY901" fmla="*/ 5905 h 106584"/>
                <a:gd name="connsiteX902" fmla="*/ 105061 w 158495"/>
                <a:gd name="connsiteY902" fmla="*/ 5905 h 106584"/>
                <a:gd name="connsiteX903" fmla="*/ 104394 w 158495"/>
                <a:gd name="connsiteY903" fmla="*/ 6858 h 106584"/>
                <a:gd name="connsiteX904" fmla="*/ 104680 w 158495"/>
                <a:gd name="connsiteY904" fmla="*/ 7525 h 106584"/>
                <a:gd name="connsiteX905" fmla="*/ 105728 w 158495"/>
                <a:gd name="connsiteY905" fmla="*/ 7525 h 106584"/>
                <a:gd name="connsiteX906" fmla="*/ 106013 w 158495"/>
                <a:gd name="connsiteY906" fmla="*/ 7144 h 106584"/>
                <a:gd name="connsiteX907" fmla="*/ 106013 w 158495"/>
                <a:gd name="connsiteY907" fmla="*/ 7525 h 106584"/>
                <a:gd name="connsiteX908" fmla="*/ 106966 w 158495"/>
                <a:gd name="connsiteY908" fmla="*/ 7144 h 106584"/>
                <a:gd name="connsiteX909" fmla="*/ 107633 w 158495"/>
                <a:gd name="connsiteY909" fmla="*/ 7144 h 106584"/>
                <a:gd name="connsiteX910" fmla="*/ 108966 w 158495"/>
                <a:gd name="connsiteY910" fmla="*/ 7811 h 106584"/>
                <a:gd name="connsiteX911" fmla="*/ 109633 w 158495"/>
                <a:gd name="connsiteY911" fmla="*/ 7811 h 106584"/>
                <a:gd name="connsiteX912" fmla="*/ 109919 w 158495"/>
                <a:gd name="connsiteY912" fmla="*/ 7525 h 106584"/>
                <a:gd name="connsiteX913" fmla="*/ 109633 w 158495"/>
                <a:gd name="connsiteY913" fmla="*/ 7144 h 106584"/>
                <a:gd name="connsiteX914" fmla="*/ 111252 w 158495"/>
                <a:gd name="connsiteY914" fmla="*/ 6191 h 106584"/>
                <a:gd name="connsiteX915" fmla="*/ 111919 w 158495"/>
                <a:gd name="connsiteY915" fmla="*/ 6477 h 106584"/>
                <a:gd name="connsiteX916" fmla="*/ 111919 w 158495"/>
                <a:gd name="connsiteY916" fmla="*/ 6191 h 106584"/>
                <a:gd name="connsiteX917" fmla="*/ 112300 w 158495"/>
                <a:gd name="connsiteY917" fmla="*/ 5905 h 106584"/>
                <a:gd name="connsiteX918" fmla="*/ 112300 w 158495"/>
                <a:gd name="connsiteY918" fmla="*/ 6191 h 106584"/>
                <a:gd name="connsiteX919" fmla="*/ 112586 w 158495"/>
                <a:gd name="connsiteY919" fmla="*/ 6191 h 106584"/>
                <a:gd name="connsiteX920" fmla="*/ 112586 w 158495"/>
                <a:gd name="connsiteY920" fmla="*/ 6477 h 106584"/>
                <a:gd name="connsiteX921" fmla="*/ 112871 w 158495"/>
                <a:gd name="connsiteY921" fmla="*/ 6477 h 106584"/>
                <a:gd name="connsiteX922" fmla="*/ 112586 w 158495"/>
                <a:gd name="connsiteY922" fmla="*/ 5905 h 106584"/>
                <a:gd name="connsiteX923" fmla="*/ 113252 w 158495"/>
                <a:gd name="connsiteY923" fmla="*/ 6477 h 106584"/>
                <a:gd name="connsiteX924" fmla="*/ 113538 w 158495"/>
                <a:gd name="connsiteY924" fmla="*/ 6191 h 106584"/>
                <a:gd name="connsiteX925" fmla="*/ 113919 w 158495"/>
                <a:gd name="connsiteY925" fmla="*/ 6477 h 106584"/>
                <a:gd name="connsiteX926" fmla="*/ 114205 w 158495"/>
                <a:gd name="connsiteY926" fmla="*/ 6191 h 106584"/>
                <a:gd name="connsiteX927" fmla="*/ 114586 w 158495"/>
                <a:gd name="connsiteY927" fmla="*/ 6191 h 106584"/>
                <a:gd name="connsiteX928" fmla="*/ 115538 w 158495"/>
                <a:gd name="connsiteY928" fmla="*/ 6477 h 106584"/>
                <a:gd name="connsiteX929" fmla="*/ 115538 w 158495"/>
                <a:gd name="connsiteY929" fmla="*/ 6191 h 106584"/>
                <a:gd name="connsiteX930" fmla="*/ 115824 w 158495"/>
                <a:gd name="connsiteY930" fmla="*/ 6477 h 106584"/>
                <a:gd name="connsiteX931" fmla="*/ 115824 w 158495"/>
                <a:gd name="connsiteY931" fmla="*/ 6191 h 106584"/>
                <a:gd name="connsiteX932" fmla="*/ 116205 w 158495"/>
                <a:gd name="connsiteY932" fmla="*/ 6477 h 106584"/>
                <a:gd name="connsiteX933" fmla="*/ 116205 w 158495"/>
                <a:gd name="connsiteY933" fmla="*/ 6191 h 106584"/>
                <a:gd name="connsiteX934" fmla="*/ 116491 w 158495"/>
                <a:gd name="connsiteY934" fmla="*/ 6477 h 106584"/>
                <a:gd name="connsiteX935" fmla="*/ 116872 w 158495"/>
                <a:gd name="connsiteY935" fmla="*/ 6477 h 106584"/>
                <a:gd name="connsiteX936" fmla="*/ 116872 w 158495"/>
                <a:gd name="connsiteY936" fmla="*/ 6858 h 106584"/>
                <a:gd name="connsiteX937" fmla="*/ 117539 w 158495"/>
                <a:gd name="connsiteY937" fmla="*/ 7144 h 106584"/>
                <a:gd name="connsiteX938" fmla="*/ 118205 w 158495"/>
                <a:gd name="connsiteY938" fmla="*/ 6858 h 106584"/>
                <a:gd name="connsiteX939" fmla="*/ 118777 w 158495"/>
                <a:gd name="connsiteY939" fmla="*/ 6191 h 106584"/>
                <a:gd name="connsiteX940" fmla="*/ 119444 w 158495"/>
                <a:gd name="connsiteY940" fmla="*/ 6191 h 106584"/>
                <a:gd name="connsiteX941" fmla="*/ 119825 w 158495"/>
                <a:gd name="connsiteY941" fmla="*/ 5905 h 106584"/>
                <a:gd name="connsiteX942" fmla="*/ 120777 w 158495"/>
                <a:gd name="connsiteY942" fmla="*/ 6191 h 106584"/>
                <a:gd name="connsiteX943" fmla="*/ 121444 w 158495"/>
                <a:gd name="connsiteY943" fmla="*/ 5524 h 106584"/>
                <a:gd name="connsiteX944" fmla="*/ 122111 w 158495"/>
                <a:gd name="connsiteY944" fmla="*/ 5905 h 106584"/>
                <a:gd name="connsiteX945" fmla="*/ 122396 w 158495"/>
                <a:gd name="connsiteY945" fmla="*/ 6191 h 106584"/>
                <a:gd name="connsiteX946" fmla="*/ 123730 w 158495"/>
                <a:gd name="connsiteY946" fmla="*/ 6477 h 106584"/>
                <a:gd name="connsiteX947" fmla="*/ 124111 w 158495"/>
                <a:gd name="connsiteY947" fmla="*/ 6191 h 106584"/>
                <a:gd name="connsiteX948" fmla="*/ 124682 w 158495"/>
                <a:gd name="connsiteY948" fmla="*/ 6191 h 106584"/>
                <a:gd name="connsiteX949" fmla="*/ 125063 w 158495"/>
                <a:gd name="connsiteY949" fmla="*/ 5905 h 106584"/>
                <a:gd name="connsiteX950" fmla="*/ 126683 w 158495"/>
                <a:gd name="connsiteY950" fmla="*/ 5524 h 106584"/>
                <a:gd name="connsiteX951" fmla="*/ 128016 w 158495"/>
                <a:gd name="connsiteY951" fmla="*/ 5524 h 106584"/>
                <a:gd name="connsiteX952" fmla="*/ 129350 w 158495"/>
                <a:gd name="connsiteY952" fmla="*/ 5905 h 106584"/>
                <a:gd name="connsiteX953" fmla="*/ 130302 w 158495"/>
                <a:gd name="connsiteY953" fmla="*/ 6477 h 106584"/>
                <a:gd name="connsiteX954" fmla="*/ 130588 w 158495"/>
                <a:gd name="connsiteY954" fmla="*/ 6477 h 106584"/>
                <a:gd name="connsiteX955" fmla="*/ 130588 w 158495"/>
                <a:gd name="connsiteY955" fmla="*/ 6858 h 106584"/>
                <a:gd name="connsiteX956" fmla="*/ 130969 w 158495"/>
                <a:gd name="connsiteY956" fmla="*/ 6477 h 106584"/>
                <a:gd name="connsiteX957" fmla="*/ 131636 w 158495"/>
                <a:gd name="connsiteY957" fmla="*/ 6858 h 106584"/>
                <a:gd name="connsiteX958" fmla="*/ 131636 w 158495"/>
                <a:gd name="connsiteY958" fmla="*/ 6477 h 106584"/>
                <a:gd name="connsiteX959" fmla="*/ 133255 w 158495"/>
                <a:gd name="connsiteY959" fmla="*/ 6477 h 106584"/>
                <a:gd name="connsiteX960" fmla="*/ 133255 w 158495"/>
                <a:gd name="connsiteY960" fmla="*/ 6858 h 106584"/>
                <a:gd name="connsiteX961" fmla="*/ 135541 w 158495"/>
                <a:gd name="connsiteY961" fmla="*/ 7144 h 106584"/>
                <a:gd name="connsiteX962" fmla="*/ 136874 w 158495"/>
                <a:gd name="connsiteY962" fmla="*/ 7811 h 106584"/>
                <a:gd name="connsiteX963" fmla="*/ 137160 w 158495"/>
                <a:gd name="connsiteY963" fmla="*/ 7811 h 106584"/>
                <a:gd name="connsiteX964" fmla="*/ 137160 w 158495"/>
                <a:gd name="connsiteY964" fmla="*/ 7811 h 10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</a:cxnLst>
              <a:rect l="l" t="t" r="r" b="b"/>
              <a:pathLst>
                <a:path w="158495" h="106584">
                  <a:moveTo>
                    <a:pt x="137160" y="7811"/>
                  </a:moveTo>
                  <a:lnTo>
                    <a:pt x="137160" y="7811"/>
                  </a:lnTo>
                  <a:lnTo>
                    <a:pt x="138494" y="8477"/>
                  </a:lnTo>
                  <a:lnTo>
                    <a:pt x="140494" y="8477"/>
                  </a:lnTo>
                  <a:lnTo>
                    <a:pt x="141446" y="7811"/>
                  </a:lnTo>
                  <a:lnTo>
                    <a:pt x="141446" y="8858"/>
                  </a:lnTo>
                  <a:lnTo>
                    <a:pt x="141161" y="9430"/>
                  </a:lnTo>
                  <a:lnTo>
                    <a:pt x="141446" y="9811"/>
                  </a:lnTo>
                  <a:lnTo>
                    <a:pt x="141446" y="12097"/>
                  </a:lnTo>
                  <a:lnTo>
                    <a:pt x="141827" y="12097"/>
                  </a:lnTo>
                  <a:lnTo>
                    <a:pt x="142113" y="11811"/>
                  </a:lnTo>
                  <a:lnTo>
                    <a:pt x="142780" y="12097"/>
                  </a:lnTo>
                  <a:lnTo>
                    <a:pt x="142399" y="12383"/>
                  </a:lnTo>
                  <a:lnTo>
                    <a:pt x="143066" y="12764"/>
                  </a:lnTo>
                  <a:lnTo>
                    <a:pt x="143446" y="13430"/>
                  </a:lnTo>
                  <a:lnTo>
                    <a:pt x="144399" y="13716"/>
                  </a:lnTo>
                  <a:lnTo>
                    <a:pt x="144780" y="13430"/>
                  </a:lnTo>
                  <a:lnTo>
                    <a:pt x="144780" y="13049"/>
                  </a:lnTo>
                  <a:lnTo>
                    <a:pt x="145447" y="13049"/>
                  </a:lnTo>
                  <a:lnTo>
                    <a:pt x="145447" y="13430"/>
                  </a:lnTo>
                  <a:lnTo>
                    <a:pt x="146018" y="13049"/>
                  </a:lnTo>
                  <a:lnTo>
                    <a:pt x="147733" y="13716"/>
                  </a:lnTo>
                  <a:lnTo>
                    <a:pt x="148971" y="13716"/>
                  </a:lnTo>
                  <a:lnTo>
                    <a:pt x="149352" y="14097"/>
                  </a:lnTo>
                  <a:lnTo>
                    <a:pt x="150019" y="14383"/>
                  </a:lnTo>
                  <a:lnTo>
                    <a:pt x="150686" y="14383"/>
                  </a:lnTo>
                  <a:lnTo>
                    <a:pt x="150971" y="14764"/>
                  </a:lnTo>
                  <a:lnTo>
                    <a:pt x="150686" y="14764"/>
                  </a:lnTo>
                  <a:lnTo>
                    <a:pt x="150971" y="15049"/>
                  </a:lnTo>
                  <a:lnTo>
                    <a:pt x="150019" y="15049"/>
                  </a:lnTo>
                  <a:lnTo>
                    <a:pt x="150019" y="16002"/>
                  </a:lnTo>
                  <a:lnTo>
                    <a:pt x="149352" y="16002"/>
                  </a:lnTo>
                  <a:lnTo>
                    <a:pt x="149352" y="16383"/>
                  </a:lnTo>
                  <a:lnTo>
                    <a:pt x="148971" y="16383"/>
                  </a:lnTo>
                  <a:lnTo>
                    <a:pt x="148685" y="17050"/>
                  </a:lnTo>
                  <a:lnTo>
                    <a:pt x="148400" y="17050"/>
                  </a:lnTo>
                  <a:lnTo>
                    <a:pt x="148019" y="17336"/>
                  </a:lnTo>
                  <a:lnTo>
                    <a:pt x="148400" y="18002"/>
                  </a:lnTo>
                  <a:lnTo>
                    <a:pt x="149352" y="17717"/>
                  </a:lnTo>
                  <a:lnTo>
                    <a:pt x="149638" y="18002"/>
                  </a:lnTo>
                  <a:lnTo>
                    <a:pt x="149638" y="18288"/>
                  </a:lnTo>
                  <a:lnTo>
                    <a:pt x="148971" y="18288"/>
                  </a:lnTo>
                  <a:lnTo>
                    <a:pt x="148971" y="18669"/>
                  </a:lnTo>
                  <a:lnTo>
                    <a:pt x="149352" y="18669"/>
                  </a:lnTo>
                  <a:lnTo>
                    <a:pt x="150019" y="18955"/>
                  </a:lnTo>
                  <a:lnTo>
                    <a:pt x="150019" y="20003"/>
                  </a:lnTo>
                  <a:lnTo>
                    <a:pt x="150686" y="20003"/>
                  </a:lnTo>
                  <a:lnTo>
                    <a:pt x="150971" y="19622"/>
                  </a:lnTo>
                  <a:lnTo>
                    <a:pt x="151352" y="20003"/>
                  </a:lnTo>
                  <a:lnTo>
                    <a:pt x="151924" y="19622"/>
                  </a:lnTo>
                  <a:lnTo>
                    <a:pt x="151924" y="20003"/>
                  </a:lnTo>
                  <a:lnTo>
                    <a:pt x="151638" y="20669"/>
                  </a:lnTo>
                  <a:lnTo>
                    <a:pt x="152305" y="20955"/>
                  </a:lnTo>
                  <a:lnTo>
                    <a:pt x="152305" y="20669"/>
                  </a:lnTo>
                  <a:lnTo>
                    <a:pt x="152971" y="20669"/>
                  </a:lnTo>
                  <a:lnTo>
                    <a:pt x="153257" y="20288"/>
                  </a:lnTo>
                  <a:lnTo>
                    <a:pt x="153257" y="20669"/>
                  </a:lnTo>
                  <a:lnTo>
                    <a:pt x="153257" y="20288"/>
                  </a:lnTo>
                  <a:lnTo>
                    <a:pt x="153924" y="20669"/>
                  </a:lnTo>
                  <a:lnTo>
                    <a:pt x="154305" y="20288"/>
                  </a:lnTo>
                  <a:lnTo>
                    <a:pt x="154877" y="20669"/>
                  </a:lnTo>
                  <a:lnTo>
                    <a:pt x="155258" y="20003"/>
                  </a:lnTo>
                  <a:lnTo>
                    <a:pt x="155543" y="20288"/>
                  </a:lnTo>
                  <a:lnTo>
                    <a:pt x="156210" y="20003"/>
                  </a:lnTo>
                  <a:lnTo>
                    <a:pt x="156591" y="20003"/>
                  </a:lnTo>
                  <a:lnTo>
                    <a:pt x="156591" y="20669"/>
                  </a:lnTo>
                  <a:lnTo>
                    <a:pt x="156877" y="20955"/>
                  </a:lnTo>
                  <a:lnTo>
                    <a:pt x="157544" y="20955"/>
                  </a:lnTo>
                  <a:lnTo>
                    <a:pt x="157829" y="21241"/>
                  </a:lnTo>
                  <a:lnTo>
                    <a:pt x="158210" y="21241"/>
                  </a:lnTo>
                  <a:lnTo>
                    <a:pt x="158496" y="21622"/>
                  </a:lnTo>
                  <a:lnTo>
                    <a:pt x="158496" y="21908"/>
                  </a:lnTo>
                  <a:lnTo>
                    <a:pt x="158210" y="21908"/>
                  </a:lnTo>
                  <a:lnTo>
                    <a:pt x="157829" y="22289"/>
                  </a:lnTo>
                  <a:lnTo>
                    <a:pt x="157829" y="22574"/>
                  </a:lnTo>
                  <a:lnTo>
                    <a:pt x="156877" y="22955"/>
                  </a:lnTo>
                  <a:lnTo>
                    <a:pt x="155543" y="23908"/>
                  </a:lnTo>
                  <a:lnTo>
                    <a:pt x="155258" y="24194"/>
                  </a:lnTo>
                  <a:lnTo>
                    <a:pt x="154591" y="25241"/>
                  </a:lnTo>
                  <a:lnTo>
                    <a:pt x="153257" y="26575"/>
                  </a:lnTo>
                  <a:lnTo>
                    <a:pt x="152591" y="26861"/>
                  </a:lnTo>
                  <a:lnTo>
                    <a:pt x="151638" y="26861"/>
                  </a:lnTo>
                  <a:lnTo>
                    <a:pt x="150686" y="26194"/>
                  </a:lnTo>
                  <a:lnTo>
                    <a:pt x="150019" y="25908"/>
                  </a:lnTo>
                  <a:lnTo>
                    <a:pt x="149352" y="25908"/>
                  </a:lnTo>
                  <a:lnTo>
                    <a:pt x="147066" y="25527"/>
                  </a:lnTo>
                  <a:lnTo>
                    <a:pt x="146399" y="25908"/>
                  </a:lnTo>
                  <a:lnTo>
                    <a:pt x="145066" y="26194"/>
                  </a:lnTo>
                  <a:lnTo>
                    <a:pt x="143066" y="26575"/>
                  </a:lnTo>
                  <a:lnTo>
                    <a:pt x="142780" y="27527"/>
                  </a:lnTo>
                  <a:lnTo>
                    <a:pt x="144113" y="28480"/>
                  </a:lnTo>
                  <a:lnTo>
                    <a:pt x="144399" y="29528"/>
                  </a:lnTo>
                  <a:lnTo>
                    <a:pt x="144399" y="29813"/>
                  </a:lnTo>
                  <a:lnTo>
                    <a:pt x="143066" y="30480"/>
                  </a:lnTo>
                  <a:lnTo>
                    <a:pt x="143446" y="31814"/>
                  </a:lnTo>
                  <a:lnTo>
                    <a:pt x="143732" y="32099"/>
                  </a:lnTo>
                  <a:lnTo>
                    <a:pt x="143446" y="32480"/>
                  </a:lnTo>
                  <a:lnTo>
                    <a:pt x="143446" y="32766"/>
                  </a:lnTo>
                  <a:lnTo>
                    <a:pt x="143066" y="32766"/>
                  </a:lnTo>
                  <a:lnTo>
                    <a:pt x="143066" y="33052"/>
                  </a:lnTo>
                  <a:lnTo>
                    <a:pt x="143066" y="32766"/>
                  </a:lnTo>
                  <a:lnTo>
                    <a:pt x="142780" y="32766"/>
                  </a:lnTo>
                  <a:lnTo>
                    <a:pt x="142780" y="33433"/>
                  </a:lnTo>
                  <a:lnTo>
                    <a:pt x="143066" y="33719"/>
                  </a:lnTo>
                  <a:lnTo>
                    <a:pt x="142399" y="35052"/>
                  </a:lnTo>
                  <a:lnTo>
                    <a:pt x="142113" y="35433"/>
                  </a:lnTo>
                  <a:lnTo>
                    <a:pt x="142113" y="35719"/>
                  </a:lnTo>
                  <a:lnTo>
                    <a:pt x="141827" y="36386"/>
                  </a:lnTo>
                  <a:lnTo>
                    <a:pt x="141446" y="36386"/>
                  </a:lnTo>
                  <a:lnTo>
                    <a:pt x="141446" y="36671"/>
                  </a:lnTo>
                  <a:lnTo>
                    <a:pt x="141161" y="37338"/>
                  </a:lnTo>
                  <a:lnTo>
                    <a:pt x="141161" y="37719"/>
                  </a:lnTo>
                  <a:lnTo>
                    <a:pt x="139446" y="37719"/>
                  </a:lnTo>
                  <a:lnTo>
                    <a:pt x="138875" y="39338"/>
                  </a:lnTo>
                  <a:lnTo>
                    <a:pt x="139446" y="39624"/>
                  </a:lnTo>
                  <a:lnTo>
                    <a:pt x="140494" y="39338"/>
                  </a:lnTo>
                  <a:lnTo>
                    <a:pt x="140494" y="38957"/>
                  </a:lnTo>
                  <a:lnTo>
                    <a:pt x="140779" y="38957"/>
                  </a:lnTo>
                  <a:lnTo>
                    <a:pt x="141827" y="40005"/>
                  </a:lnTo>
                  <a:lnTo>
                    <a:pt x="142113" y="40672"/>
                  </a:lnTo>
                  <a:lnTo>
                    <a:pt x="143732" y="40672"/>
                  </a:lnTo>
                  <a:lnTo>
                    <a:pt x="143446" y="40958"/>
                  </a:lnTo>
                  <a:lnTo>
                    <a:pt x="143446" y="41339"/>
                  </a:lnTo>
                  <a:lnTo>
                    <a:pt x="142780" y="40958"/>
                  </a:lnTo>
                  <a:lnTo>
                    <a:pt x="142399" y="40958"/>
                  </a:lnTo>
                  <a:lnTo>
                    <a:pt x="142113" y="41339"/>
                  </a:lnTo>
                  <a:lnTo>
                    <a:pt x="142113" y="41624"/>
                  </a:lnTo>
                  <a:lnTo>
                    <a:pt x="141827" y="42291"/>
                  </a:lnTo>
                  <a:lnTo>
                    <a:pt x="141161" y="42291"/>
                  </a:lnTo>
                  <a:lnTo>
                    <a:pt x="141161" y="43910"/>
                  </a:lnTo>
                  <a:lnTo>
                    <a:pt x="141827" y="44577"/>
                  </a:lnTo>
                  <a:lnTo>
                    <a:pt x="141446" y="44958"/>
                  </a:lnTo>
                  <a:lnTo>
                    <a:pt x="141827" y="45529"/>
                  </a:lnTo>
                  <a:lnTo>
                    <a:pt x="142113" y="45529"/>
                  </a:lnTo>
                  <a:lnTo>
                    <a:pt x="142399" y="45911"/>
                  </a:lnTo>
                  <a:lnTo>
                    <a:pt x="143066" y="45244"/>
                  </a:lnTo>
                  <a:lnTo>
                    <a:pt x="143446" y="46196"/>
                  </a:lnTo>
                  <a:lnTo>
                    <a:pt x="143446" y="46577"/>
                  </a:lnTo>
                  <a:lnTo>
                    <a:pt x="143066" y="46863"/>
                  </a:lnTo>
                  <a:lnTo>
                    <a:pt x="143066" y="47911"/>
                  </a:lnTo>
                  <a:lnTo>
                    <a:pt x="143446" y="48197"/>
                  </a:lnTo>
                  <a:lnTo>
                    <a:pt x="143732" y="48863"/>
                  </a:lnTo>
                  <a:lnTo>
                    <a:pt x="143732" y="49530"/>
                  </a:lnTo>
                  <a:lnTo>
                    <a:pt x="144113" y="50197"/>
                  </a:lnTo>
                  <a:lnTo>
                    <a:pt x="144399" y="50197"/>
                  </a:lnTo>
                  <a:lnTo>
                    <a:pt x="144399" y="49816"/>
                  </a:lnTo>
                  <a:lnTo>
                    <a:pt x="145733" y="50197"/>
                  </a:lnTo>
                  <a:lnTo>
                    <a:pt x="146685" y="50483"/>
                  </a:lnTo>
                  <a:lnTo>
                    <a:pt x="147066" y="50197"/>
                  </a:lnTo>
                  <a:lnTo>
                    <a:pt x="147066" y="49530"/>
                  </a:lnTo>
                  <a:lnTo>
                    <a:pt x="147352" y="49149"/>
                  </a:lnTo>
                  <a:lnTo>
                    <a:pt x="147733" y="49816"/>
                  </a:lnTo>
                  <a:lnTo>
                    <a:pt x="147733" y="50197"/>
                  </a:lnTo>
                  <a:lnTo>
                    <a:pt x="147352" y="50197"/>
                  </a:lnTo>
                  <a:lnTo>
                    <a:pt x="147352" y="50483"/>
                  </a:lnTo>
                  <a:lnTo>
                    <a:pt x="148019" y="50864"/>
                  </a:lnTo>
                  <a:lnTo>
                    <a:pt x="148685" y="50864"/>
                  </a:lnTo>
                  <a:lnTo>
                    <a:pt x="148971" y="51816"/>
                  </a:lnTo>
                  <a:lnTo>
                    <a:pt x="149352" y="51816"/>
                  </a:lnTo>
                  <a:lnTo>
                    <a:pt x="150019" y="52483"/>
                  </a:lnTo>
                  <a:lnTo>
                    <a:pt x="150686" y="52483"/>
                  </a:lnTo>
                  <a:lnTo>
                    <a:pt x="151352" y="52769"/>
                  </a:lnTo>
                  <a:lnTo>
                    <a:pt x="151638" y="52769"/>
                  </a:lnTo>
                  <a:lnTo>
                    <a:pt x="151638" y="53150"/>
                  </a:lnTo>
                  <a:lnTo>
                    <a:pt x="151924" y="53150"/>
                  </a:lnTo>
                  <a:lnTo>
                    <a:pt x="152305" y="52769"/>
                  </a:lnTo>
                  <a:lnTo>
                    <a:pt x="152591" y="53150"/>
                  </a:lnTo>
                  <a:lnTo>
                    <a:pt x="153257" y="52483"/>
                  </a:lnTo>
                  <a:lnTo>
                    <a:pt x="153257" y="52769"/>
                  </a:lnTo>
                  <a:lnTo>
                    <a:pt x="152971" y="53150"/>
                  </a:lnTo>
                  <a:lnTo>
                    <a:pt x="152971" y="53435"/>
                  </a:lnTo>
                  <a:lnTo>
                    <a:pt x="153257" y="53435"/>
                  </a:lnTo>
                  <a:lnTo>
                    <a:pt x="153638" y="53816"/>
                  </a:lnTo>
                  <a:lnTo>
                    <a:pt x="152591" y="53435"/>
                  </a:lnTo>
                  <a:lnTo>
                    <a:pt x="151638" y="53435"/>
                  </a:lnTo>
                  <a:lnTo>
                    <a:pt x="151638" y="54388"/>
                  </a:lnTo>
                  <a:lnTo>
                    <a:pt x="151924" y="54388"/>
                  </a:lnTo>
                  <a:lnTo>
                    <a:pt x="151638" y="54388"/>
                  </a:lnTo>
                  <a:lnTo>
                    <a:pt x="151352" y="54769"/>
                  </a:lnTo>
                  <a:lnTo>
                    <a:pt x="151352" y="55436"/>
                  </a:lnTo>
                  <a:lnTo>
                    <a:pt x="152305" y="55054"/>
                  </a:lnTo>
                  <a:lnTo>
                    <a:pt x="152971" y="55436"/>
                  </a:lnTo>
                  <a:lnTo>
                    <a:pt x="153638" y="55436"/>
                  </a:lnTo>
                  <a:lnTo>
                    <a:pt x="153257" y="55436"/>
                  </a:lnTo>
                  <a:lnTo>
                    <a:pt x="153638" y="55721"/>
                  </a:lnTo>
                  <a:lnTo>
                    <a:pt x="152971" y="55721"/>
                  </a:lnTo>
                  <a:lnTo>
                    <a:pt x="152971" y="56102"/>
                  </a:lnTo>
                  <a:lnTo>
                    <a:pt x="152591" y="56769"/>
                  </a:lnTo>
                  <a:lnTo>
                    <a:pt x="153257" y="57055"/>
                  </a:lnTo>
                  <a:lnTo>
                    <a:pt x="153638" y="57055"/>
                  </a:lnTo>
                  <a:lnTo>
                    <a:pt x="153924" y="56388"/>
                  </a:lnTo>
                  <a:lnTo>
                    <a:pt x="153924" y="56769"/>
                  </a:lnTo>
                  <a:lnTo>
                    <a:pt x="154305" y="56769"/>
                  </a:lnTo>
                  <a:lnTo>
                    <a:pt x="153924" y="57340"/>
                  </a:lnTo>
                  <a:lnTo>
                    <a:pt x="155258" y="58007"/>
                  </a:lnTo>
                  <a:lnTo>
                    <a:pt x="154591" y="58674"/>
                  </a:lnTo>
                  <a:lnTo>
                    <a:pt x="153638" y="59055"/>
                  </a:lnTo>
                  <a:lnTo>
                    <a:pt x="153257" y="59341"/>
                  </a:lnTo>
                  <a:lnTo>
                    <a:pt x="152971" y="60293"/>
                  </a:lnTo>
                  <a:lnTo>
                    <a:pt x="153638" y="62294"/>
                  </a:lnTo>
                  <a:lnTo>
                    <a:pt x="152971" y="62960"/>
                  </a:lnTo>
                  <a:lnTo>
                    <a:pt x="152591" y="63627"/>
                  </a:lnTo>
                  <a:lnTo>
                    <a:pt x="152971" y="65246"/>
                  </a:lnTo>
                  <a:lnTo>
                    <a:pt x="150686" y="64961"/>
                  </a:lnTo>
                  <a:lnTo>
                    <a:pt x="150686" y="64579"/>
                  </a:lnTo>
                  <a:lnTo>
                    <a:pt x="150019" y="63913"/>
                  </a:lnTo>
                  <a:lnTo>
                    <a:pt x="150019" y="64294"/>
                  </a:lnTo>
                  <a:lnTo>
                    <a:pt x="149638" y="64294"/>
                  </a:lnTo>
                  <a:lnTo>
                    <a:pt x="150019" y="64579"/>
                  </a:lnTo>
                  <a:lnTo>
                    <a:pt x="149638" y="64579"/>
                  </a:lnTo>
                  <a:lnTo>
                    <a:pt x="148685" y="64961"/>
                  </a:lnTo>
                  <a:lnTo>
                    <a:pt x="148685" y="65246"/>
                  </a:lnTo>
                  <a:lnTo>
                    <a:pt x="148400" y="65246"/>
                  </a:lnTo>
                  <a:lnTo>
                    <a:pt x="148019" y="65913"/>
                  </a:lnTo>
                  <a:lnTo>
                    <a:pt x="147352" y="65913"/>
                  </a:lnTo>
                  <a:lnTo>
                    <a:pt x="147352" y="66199"/>
                  </a:lnTo>
                  <a:lnTo>
                    <a:pt x="147066" y="65913"/>
                  </a:lnTo>
                  <a:lnTo>
                    <a:pt x="147066" y="66199"/>
                  </a:lnTo>
                  <a:lnTo>
                    <a:pt x="145066" y="67247"/>
                  </a:lnTo>
                  <a:lnTo>
                    <a:pt x="144780" y="67913"/>
                  </a:lnTo>
                  <a:lnTo>
                    <a:pt x="144780" y="68199"/>
                  </a:lnTo>
                  <a:lnTo>
                    <a:pt x="144399" y="68199"/>
                  </a:lnTo>
                  <a:lnTo>
                    <a:pt x="144113" y="68580"/>
                  </a:lnTo>
                  <a:lnTo>
                    <a:pt x="144113" y="69533"/>
                  </a:lnTo>
                  <a:lnTo>
                    <a:pt x="144399" y="69533"/>
                  </a:lnTo>
                  <a:lnTo>
                    <a:pt x="143066" y="70199"/>
                  </a:lnTo>
                  <a:lnTo>
                    <a:pt x="142494" y="70199"/>
                  </a:lnTo>
                  <a:lnTo>
                    <a:pt x="142494" y="69533"/>
                  </a:lnTo>
                  <a:lnTo>
                    <a:pt x="142113" y="69818"/>
                  </a:lnTo>
                  <a:lnTo>
                    <a:pt x="141827" y="70866"/>
                  </a:lnTo>
                  <a:lnTo>
                    <a:pt x="141161" y="71152"/>
                  </a:lnTo>
                  <a:lnTo>
                    <a:pt x="141161" y="71819"/>
                  </a:lnTo>
                  <a:lnTo>
                    <a:pt x="140779" y="71819"/>
                  </a:lnTo>
                  <a:lnTo>
                    <a:pt x="140494" y="72485"/>
                  </a:lnTo>
                  <a:lnTo>
                    <a:pt x="140113" y="72771"/>
                  </a:lnTo>
                  <a:lnTo>
                    <a:pt x="138875" y="72771"/>
                  </a:lnTo>
                  <a:lnTo>
                    <a:pt x="138494" y="72485"/>
                  </a:lnTo>
                  <a:lnTo>
                    <a:pt x="136874" y="72104"/>
                  </a:lnTo>
                  <a:lnTo>
                    <a:pt x="135922" y="71533"/>
                  </a:lnTo>
                  <a:lnTo>
                    <a:pt x="134207" y="71152"/>
                  </a:lnTo>
                  <a:lnTo>
                    <a:pt x="133921" y="71533"/>
                  </a:lnTo>
                  <a:lnTo>
                    <a:pt x="134207" y="71819"/>
                  </a:lnTo>
                  <a:lnTo>
                    <a:pt x="134207" y="72771"/>
                  </a:lnTo>
                  <a:lnTo>
                    <a:pt x="134588" y="73819"/>
                  </a:lnTo>
                  <a:lnTo>
                    <a:pt x="134207" y="74105"/>
                  </a:lnTo>
                  <a:lnTo>
                    <a:pt x="134588" y="74771"/>
                  </a:lnTo>
                  <a:lnTo>
                    <a:pt x="133921" y="76105"/>
                  </a:lnTo>
                  <a:lnTo>
                    <a:pt x="133921" y="76390"/>
                  </a:lnTo>
                  <a:lnTo>
                    <a:pt x="133255" y="77438"/>
                  </a:lnTo>
                  <a:lnTo>
                    <a:pt x="134588" y="78391"/>
                  </a:lnTo>
                  <a:lnTo>
                    <a:pt x="134588" y="79058"/>
                  </a:lnTo>
                  <a:lnTo>
                    <a:pt x="134207" y="80391"/>
                  </a:lnTo>
                  <a:lnTo>
                    <a:pt x="133255" y="81344"/>
                  </a:lnTo>
                  <a:lnTo>
                    <a:pt x="133921" y="81344"/>
                  </a:lnTo>
                  <a:lnTo>
                    <a:pt x="133921" y="81629"/>
                  </a:lnTo>
                  <a:lnTo>
                    <a:pt x="132969" y="83630"/>
                  </a:lnTo>
                  <a:lnTo>
                    <a:pt x="133255" y="83915"/>
                  </a:lnTo>
                  <a:lnTo>
                    <a:pt x="133541" y="84963"/>
                  </a:lnTo>
                  <a:lnTo>
                    <a:pt x="133921" y="85249"/>
                  </a:lnTo>
                  <a:lnTo>
                    <a:pt x="134207" y="85915"/>
                  </a:lnTo>
                  <a:lnTo>
                    <a:pt x="133921" y="86582"/>
                  </a:lnTo>
                  <a:lnTo>
                    <a:pt x="132969" y="87249"/>
                  </a:lnTo>
                  <a:lnTo>
                    <a:pt x="131921" y="88201"/>
                  </a:lnTo>
                  <a:lnTo>
                    <a:pt x="131921" y="90202"/>
                  </a:lnTo>
                  <a:lnTo>
                    <a:pt x="130969" y="90869"/>
                  </a:lnTo>
                  <a:lnTo>
                    <a:pt x="130016" y="90869"/>
                  </a:lnTo>
                  <a:lnTo>
                    <a:pt x="129635" y="91535"/>
                  </a:lnTo>
                  <a:lnTo>
                    <a:pt x="129350" y="91535"/>
                  </a:lnTo>
                  <a:lnTo>
                    <a:pt x="128969" y="91154"/>
                  </a:lnTo>
                  <a:lnTo>
                    <a:pt x="128016" y="91535"/>
                  </a:lnTo>
                  <a:lnTo>
                    <a:pt x="127064" y="91154"/>
                  </a:lnTo>
                  <a:lnTo>
                    <a:pt x="126683" y="91154"/>
                  </a:lnTo>
                  <a:lnTo>
                    <a:pt x="125063" y="91821"/>
                  </a:lnTo>
                  <a:lnTo>
                    <a:pt x="124682" y="91821"/>
                  </a:lnTo>
                  <a:lnTo>
                    <a:pt x="124682" y="91154"/>
                  </a:lnTo>
                  <a:lnTo>
                    <a:pt x="124396" y="89821"/>
                  </a:lnTo>
                  <a:lnTo>
                    <a:pt x="124111" y="90488"/>
                  </a:lnTo>
                  <a:lnTo>
                    <a:pt x="124111" y="90202"/>
                  </a:lnTo>
                  <a:lnTo>
                    <a:pt x="123444" y="89535"/>
                  </a:lnTo>
                  <a:lnTo>
                    <a:pt x="123444" y="89821"/>
                  </a:lnTo>
                  <a:lnTo>
                    <a:pt x="123063" y="90202"/>
                  </a:lnTo>
                  <a:lnTo>
                    <a:pt x="122777" y="90202"/>
                  </a:lnTo>
                  <a:lnTo>
                    <a:pt x="122111" y="89821"/>
                  </a:lnTo>
                  <a:lnTo>
                    <a:pt x="121729" y="90488"/>
                  </a:lnTo>
                  <a:lnTo>
                    <a:pt x="121729" y="90869"/>
                  </a:lnTo>
                  <a:lnTo>
                    <a:pt x="121444" y="90202"/>
                  </a:lnTo>
                  <a:lnTo>
                    <a:pt x="120491" y="90202"/>
                  </a:lnTo>
                  <a:lnTo>
                    <a:pt x="119825" y="89535"/>
                  </a:lnTo>
                  <a:lnTo>
                    <a:pt x="119825" y="89249"/>
                  </a:lnTo>
                  <a:lnTo>
                    <a:pt x="118491" y="90202"/>
                  </a:lnTo>
                  <a:lnTo>
                    <a:pt x="118205" y="89821"/>
                  </a:lnTo>
                  <a:lnTo>
                    <a:pt x="118205" y="90488"/>
                  </a:lnTo>
                  <a:lnTo>
                    <a:pt x="117824" y="90869"/>
                  </a:lnTo>
                  <a:lnTo>
                    <a:pt x="118205" y="90869"/>
                  </a:lnTo>
                  <a:lnTo>
                    <a:pt x="117824" y="91154"/>
                  </a:lnTo>
                  <a:lnTo>
                    <a:pt x="118491" y="91535"/>
                  </a:lnTo>
                  <a:lnTo>
                    <a:pt x="118777" y="91535"/>
                  </a:lnTo>
                  <a:lnTo>
                    <a:pt x="118777" y="91821"/>
                  </a:lnTo>
                  <a:lnTo>
                    <a:pt x="119158" y="92202"/>
                  </a:lnTo>
                  <a:lnTo>
                    <a:pt x="119825" y="91821"/>
                  </a:lnTo>
                  <a:lnTo>
                    <a:pt x="120110" y="92202"/>
                  </a:lnTo>
                  <a:lnTo>
                    <a:pt x="119825" y="92488"/>
                  </a:lnTo>
                  <a:lnTo>
                    <a:pt x="120110" y="92488"/>
                  </a:lnTo>
                  <a:lnTo>
                    <a:pt x="120110" y="92774"/>
                  </a:lnTo>
                  <a:lnTo>
                    <a:pt x="120491" y="92488"/>
                  </a:lnTo>
                  <a:lnTo>
                    <a:pt x="120777" y="92488"/>
                  </a:lnTo>
                  <a:lnTo>
                    <a:pt x="120777" y="92774"/>
                  </a:lnTo>
                  <a:lnTo>
                    <a:pt x="120491" y="92774"/>
                  </a:lnTo>
                  <a:lnTo>
                    <a:pt x="120777" y="93155"/>
                  </a:lnTo>
                  <a:lnTo>
                    <a:pt x="120110" y="94488"/>
                  </a:lnTo>
                  <a:lnTo>
                    <a:pt x="120110" y="95440"/>
                  </a:lnTo>
                  <a:lnTo>
                    <a:pt x="120491" y="95726"/>
                  </a:lnTo>
                  <a:lnTo>
                    <a:pt x="118777" y="96774"/>
                  </a:lnTo>
                  <a:lnTo>
                    <a:pt x="118491" y="97441"/>
                  </a:lnTo>
                  <a:lnTo>
                    <a:pt x="118205" y="97441"/>
                  </a:lnTo>
                  <a:lnTo>
                    <a:pt x="118777" y="97726"/>
                  </a:lnTo>
                  <a:lnTo>
                    <a:pt x="118491" y="97726"/>
                  </a:lnTo>
                  <a:lnTo>
                    <a:pt x="118491" y="98108"/>
                  </a:lnTo>
                  <a:lnTo>
                    <a:pt x="119158" y="98393"/>
                  </a:lnTo>
                  <a:lnTo>
                    <a:pt x="118491" y="98679"/>
                  </a:lnTo>
                  <a:lnTo>
                    <a:pt x="118205" y="99346"/>
                  </a:lnTo>
                  <a:lnTo>
                    <a:pt x="116872" y="99727"/>
                  </a:lnTo>
                  <a:lnTo>
                    <a:pt x="116491" y="99346"/>
                  </a:lnTo>
                  <a:lnTo>
                    <a:pt x="116205" y="99727"/>
                  </a:lnTo>
                  <a:lnTo>
                    <a:pt x="114205" y="100394"/>
                  </a:lnTo>
                  <a:lnTo>
                    <a:pt x="113919" y="100394"/>
                  </a:lnTo>
                  <a:lnTo>
                    <a:pt x="113919" y="102299"/>
                  </a:lnTo>
                  <a:lnTo>
                    <a:pt x="113538" y="102965"/>
                  </a:lnTo>
                  <a:lnTo>
                    <a:pt x="113252" y="103346"/>
                  </a:lnTo>
                  <a:lnTo>
                    <a:pt x="112300" y="102965"/>
                  </a:lnTo>
                  <a:lnTo>
                    <a:pt x="111633" y="103346"/>
                  </a:lnTo>
                  <a:lnTo>
                    <a:pt x="110966" y="102965"/>
                  </a:lnTo>
                  <a:lnTo>
                    <a:pt x="110585" y="103346"/>
                  </a:lnTo>
                  <a:lnTo>
                    <a:pt x="109919" y="104585"/>
                  </a:lnTo>
                  <a:lnTo>
                    <a:pt x="109919" y="104299"/>
                  </a:lnTo>
                  <a:lnTo>
                    <a:pt x="109347" y="104299"/>
                  </a:lnTo>
                  <a:lnTo>
                    <a:pt x="109347" y="104013"/>
                  </a:lnTo>
                  <a:lnTo>
                    <a:pt x="106966" y="102013"/>
                  </a:lnTo>
                  <a:lnTo>
                    <a:pt x="105728" y="102680"/>
                  </a:lnTo>
                  <a:lnTo>
                    <a:pt x="104680" y="102013"/>
                  </a:lnTo>
                  <a:lnTo>
                    <a:pt x="103442" y="102013"/>
                  </a:lnTo>
                  <a:lnTo>
                    <a:pt x="102775" y="102299"/>
                  </a:lnTo>
                  <a:lnTo>
                    <a:pt x="102394" y="102299"/>
                  </a:lnTo>
                  <a:lnTo>
                    <a:pt x="102108" y="101632"/>
                  </a:lnTo>
                  <a:lnTo>
                    <a:pt x="101441" y="101632"/>
                  </a:lnTo>
                  <a:lnTo>
                    <a:pt x="101441" y="100679"/>
                  </a:lnTo>
                  <a:lnTo>
                    <a:pt x="101060" y="100013"/>
                  </a:lnTo>
                  <a:lnTo>
                    <a:pt x="100489" y="99346"/>
                  </a:lnTo>
                  <a:lnTo>
                    <a:pt x="100108" y="99346"/>
                  </a:lnTo>
                  <a:lnTo>
                    <a:pt x="98774" y="98108"/>
                  </a:lnTo>
                  <a:lnTo>
                    <a:pt x="98774" y="96393"/>
                  </a:lnTo>
                  <a:lnTo>
                    <a:pt x="98108" y="96107"/>
                  </a:lnTo>
                  <a:lnTo>
                    <a:pt x="97822" y="96393"/>
                  </a:lnTo>
                  <a:lnTo>
                    <a:pt x="96869" y="95440"/>
                  </a:lnTo>
                  <a:lnTo>
                    <a:pt x="96869" y="94774"/>
                  </a:lnTo>
                  <a:lnTo>
                    <a:pt x="95821" y="94774"/>
                  </a:lnTo>
                  <a:lnTo>
                    <a:pt x="95821" y="94488"/>
                  </a:lnTo>
                  <a:lnTo>
                    <a:pt x="95536" y="94488"/>
                  </a:lnTo>
                  <a:lnTo>
                    <a:pt x="93250" y="93821"/>
                  </a:lnTo>
                  <a:lnTo>
                    <a:pt x="92202" y="93821"/>
                  </a:lnTo>
                  <a:lnTo>
                    <a:pt x="90964" y="94488"/>
                  </a:lnTo>
                  <a:lnTo>
                    <a:pt x="90583" y="94107"/>
                  </a:lnTo>
                  <a:lnTo>
                    <a:pt x="89916" y="93821"/>
                  </a:lnTo>
                  <a:lnTo>
                    <a:pt x="89916" y="94107"/>
                  </a:lnTo>
                  <a:lnTo>
                    <a:pt x="88297" y="94107"/>
                  </a:lnTo>
                  <a:lnTo>
                    <a:pt x="88011" y="93440"/>
                  </a:lnTo>
                  <a:lnTo>
                    <a:pt x="88011" y="93821"/>
                  </a:lnTo>
                  <a:lnTo>
                    <a:pt x="87630" y="93440"/>
                  </a:lnTo>
                  <a:lnTo>
                    <a:pt x="87630" y="92202"/>
                  </a:lnTo>
                  <a:lnTo>
                    <a:pt x="88011" y="92488"/>
                  </a:lnTo>
                  <a:lnTo>
                    <a:pt x="88011" y="92202"/>
                  </a:lnTo>
                  <a:lnTo>
                    <a:pt x="87630" y="92202"/>
                  </a:lnTo>
                  <a:lnTo>
                    <a:pt x="87630" y="92488"/>
                  </a:lnTo>
                  <a:lnTo>
                    <a:pt x="87344" y="92202"/>
                  </a:lnTo>
                  <a:lnTo>
                    <a:pt x="86963" y="90488"/>
                  </a:lnTo>
                  <a:lnTo>
                    <a:pt x="86296" y="90202"/>
                  </a:lnTo>
                  <a:lnTo>
                    <a:pt x="86011" y="89821"/>
                  </a:lnTo>
                  <a:lnTo>
                    <a:pt x="86678" y="88583"/>
                  </a:lnTo>
                  <a:lnTo>
                    <a:pt x="86011" y="88201"/>
                  </a:lnTo>
                  <a:lnTo>
                    <a:pt x="85725" y="87916"/>
                  </a:lnTo>
                  <a:lnTo>
                    <a:pt x="85344" y="87916"/>
                  </a:lnTo>
                  <a:lnTo>
                    <a:pt x="84392" y="88583"/>
                  </a:lnTo>
                  <a:lnTo>
                    <a:pt x="84392" y="89249"/>
                  </a:lnTo>
                  <a:lnTo>
                    <a:pt x="84677" y="89535"/>
                  </a:lnTo>
                  <a:lnTo>
                    <a:pt x="83725" y="89535"/>
                  </a:lnTo>
                  <a:lnTo>
                    <a:pt x="83725" y="89821"/>
                  </a:lnTo>
                  <a:lnTo>
                    <a:pt x="83344" y="89535"/>
                  </a:lnTo>
                  <a:lnTo>
                    <a:pt x="82391" y="89535"/>
                  </a:lnTo>
                  <a:lnTo>
                    <a:pt x="82391" y="89249"/>
                  </a:lnTo>
                  <a:lnTo>
                    <a:pt x="82106" y="89249"/>
                  </a:lnTo>
                  <a:lnTo>
                    <a:pt x="81725" y="88868"/>
                  </a:lnTo>
                  <a:lnTo>
                    <a:pt x="81058" y="88868"/>
                  </a:lnTo>
                  <a:lnTo>
                    <a:pt x="80391" y="89249"/>
                  </a:lnTo>
                  <a:lnTo>
                    <a:pt x="80105" y="88868"/>
                  </a:lnTo>
                  <a:lnTo>
                    <a:pt x="78772" y="88868"/>
                  </a:lnTo>
                  <a:lnTo>
                    <a:pt x="77819" y="89821"/>
                  </a:lnTo>
                  <a:lnTo>
                    <a:pt x="78105" y="90202"/>
                  </a:lnTo>
                  <a:lnTo>
                    <a:pt x="77438" y="90488"/>
                  </a:lnTo>
                  <a:lnTo>
                    <a:pt x="77438" y="90869"/>
                  </a:lnTo>
                  <a:lnTo>
                    <a:pt x="76200" y="91535"/>
                  </a:lnTo>
                  <a:lnTo>
                    <a:pt x="75533" y="90869"/>
                  </a:lnTo>
                  <a:lnTo>
                    <a:pt x="74486" y="90869"/>
                  </a:lnTo>
                  <a:lnTo>
                    <a:pt x="73247" y="91535"/>
                  </a:lnTo>
                  <a:lnTo>
                    <a:pt x="72866" y="92488"/>
                  </a:lnTo>
                  <a:lnTo>
                    <a:pt x="72581" y="92774"/>
                  </a:lnTo>
                  <a:lnTo>
                    <a:pt x="71914" y="93155"/>
                  </a:lnTo>
                  <a:lnTo>
                    <a:pt x="70961" y="93440"/>
                  </a:lnTo>
                  <a:lnTo>
                    <a:pt x="69914" y="93440"/>
                  </a:lnTo>
                  <a:lnTo>
                    <a:pt x="69247" y="92774"/>
                  </a:lnTo>
                  <a:lnTo>
                    <a:pt x="68580" y="92488"/>
                  </a:lnTo>
                  <a:lnTo>
                    <a:pt x="68008" y="91821"/>
                  </a:lnTo>
                  <a:lnTo>
                    <a:pt x="67628" y="91821"/>
                  </a:lnTo>
                  <a:lnTo>
                    <a:pt x="67342" y="92202"/>
                  </a:lnTo>
                  <a:lnTo>
                    <a:pt x="66961" y="92202"/>
                  </a:lnTo>
                  <a:lnTo>
                    <a:pt x="66675" y="92488"/>
                  </a:lnTo>
                  <a:lnTo>
                    <a:pt x="66675" y="92202"/>
                  </a:lnTo>
                  <a:lnTo>
                    <a:pt x="66961" y="91821"/>
                  </a:lnTo>
                  <a:lnTo>
                    <a:pt x="66961" y="91535"/>
                  </a:lnTo>
                  <a:lnTo>
                    <a:pt x="66675" y="90869"/>
                  </a:lnTo>
                  <a:lnTo>
                    <a:pt x="66294" y="89821"/>
                  </a:lnTo>
                  <a:lnTo>
                    <a:pt x="66294" y="88868"/>
                  </a:lnTo>
                  <a:lnTo>
                    <a:pt x="66675" y="88583"/>
                  </a:lnTo>
                  <a:lnTo>
                    <a:pt x="66961" y="88583"/>
                  </a:lnTo>
                  <a:lnTo>
                    <a:pt x="66675" y="87916"/>
                  </a:lnTo>
                  <a:lnTo>
                    <a:pt x="67342" y="86868"/>
                  </a:lnTo>
                  <a:lnTo>
                    <a:pt x="66961" y="86582"/>
                  </a:lnTo>
                  <a:lnTo>
                    <a:pt x="66961" y="86297"/>
                  </a:lnTo>
                  <a:lnTo>
                    <a:pt x="66675" y="85630"/>
                  </a:lnTo>
                  <a:lnTo>
                    <a:pt x="65627" y="86868"/>
                  </a:lnTo>
                  <a:lnTo>
                    <a:pt x="66008" y="87249"/>
                  </a:lnTo>
                  <a:lnTo>
                    <a:pt x="65627" y="87535"/>
                  </a:lnTo>
                  <a:lnTo>
                    <a:pt x="66008" y="87916"/>
                  </a:lnTo>
                  <a:lnTo>
                    <a:pt x="66008" y="88583"/>
                  </a:lnTo>
                  <a:lnTo>
                    <a:pt x="65056" y="88868"/>
                  </a:lnTo>
                  <a:lnTo>
                    <a:pt x="65056" y="89535"/>
                  </a:lnTo>
                  <a:lnTo>
                    <a:pt x="64389" y="89821"/>
                  </a:lnTo>
                  <a:lnTo>
                    <a:pt x="61055" y="90869"/>
                  </a:lnTo>
                  <a:lnTo>
                    <a:pt x="60389" y="90869"/>
                  </a:lnTo>
                  <a:lnTo>
                    <a:pt x="60389" y="91535"/>
                  </a:lnTo>
                  <a:lnTo>
                    <a:pt x="60103" y="91154"/>
                  </a:lnTo>
                  <a:lnTo>
                    <a:pt x="60103" y="91821"/>
                  </a:lnTo>
                  <a:lnTo>
                    <a:pt x="59722" y="91535"/>
                  </a:lnTo>
                  <a:lnTo>
                    <a:pt x="59436" y="91821"/>
                  </a:lnTo>
                  <a:lnTo>
                    <a:pt x="59722" y="91821"/>
                  </a:lnTo>
                  <a:lnTo>
                    <a:pt x="59436" y="91821"/>
                  </a:lnTo>
                  <a:lnTo>
                    <a:pt x="59436" y="92202"/>
                  </a:lnTo>
                  <a:lnTo>
                    <a:pt x="59150" y="92202"/>
                  </a:lnTo>
                  <a:lnTo>
                    <a:pt x="59150" y="92488"/>
                  </a:lnTo>
                  <a:lnTo>
                    <a:pt x="58769" y="92488"/>
                  </a:lnTo>
                  <a:lnTo>
                    <a:pt x="58769" y="92774"/>
                  </a:lnTo>
                  <a:lnTo>
                    <a:pt x="58483" y="93155"/>
                  </a:lnTo>
                  <a:lnTo>
                    <a:pt x="58769" y="93440"/>
                  </a:lnTo>
                  <a:lnTo>
                    <a:pt x="58103" y="93440"/>
                  </a:lnTo>
                  <a:lnTo>
                    <a:pt x="57436" y="94774"/>
                  </a:lnTo>
                  <a:lnTo>
                    <a:pt x="57150" y="94774"/>
                  </a:lnTo>
                  <a:lnTo>
                    <a:pt x="57150" y="95155"/>
                  </a:lnTo>
                  <a:lnTo>
                    <a:pt x="56769" y="95155"/>
                  </a:lnTo>
                  <a:lnTo>
                    <a:pt x="56198" y="95440"/>
                  </a:lnTo>
                  <a:lnTo>
                    <a:pt x="55817" y="95440"/>
                  </a:lnTo>
                  <a:lnTo>
                    <a:pt x="54864" y="96107"/>
                  </a:lnTo>
                  <a:lnTo>
                    <a:pt x="54864" y="97060"/>
                  </a:lnTo>
                  <a:lnTo>
                    <a:pt x="54483" y="97060"/>
                  </a:lnTo>
                  <a:lnTo>
                    <a:pt x="54864" y="97441"/>
                  </a:lnTo>
                  <a:lnTo>
                    <a:pt x="54197" y="97726"/>
                  </a:lnTo>
                  <a:lnTo>
                    <a:pt x="54197" y="98108"/>
                  </a:lnTo>
                  <a:lnTo>
                    <a:pt x="53816" y="98393"/>
                  </a:lnTo>
                  <a:lnTo>
                    <a:pt x="53816" y="99060"/>
                  </a:lnTo>
                  <a:lnTo>
                    <a:pt x="52864" y="99727"/>
                  </a:lnTo>
                  <a:lnTo>
                    <a:pt x="51911" y="99346"/>
                  </a:lnTo>
                  <a:lnTo>
                    <a:pt x="51530" y="99727"/>
                  </a:lnTo>
                  <a:lnTo>
                    <a:pt x="50864" y="99727"/>
                  </a:lnTo>
                  <a:lnTo>
                    <a:pt x="50578" y="100013"/>
                  </a:lnTo>
                  <a:lnTo>
                    <a:pt x="50578" y="101060"/>
                  </a:lnTo>
                  <a:lnTo>
                    <a:pt x="50197" y="101346"/>
                  </a:lnTo>
                  <a:lnTo>
                    <a:pt x="49911" y="102013"/>
                  </a:lnTo>
                  <a:lnTo>
                    <a:pt x="49625" y="104965"/>
                  </a:lnTo>
                  <a:lnTo>
                    <a:pt x="49625" y="105251"/>
                  </a:lnTo>
                  <a:lnTo>
                    <a:pt x="49244" y="105251"/>
                  </a:lnTo>
                  <a:lnTo>
                    <a:pt x="48578" y="105918"/>
                  </a:lnTo>
                  <a:lnTo>
                    <a:pt x="48292" y="105632"/>
                  </a:lnTo>
                  <a:lnTo>
                    <a:pt x="47625" y="104585"/>
                  </a:lnTo>
                  <a:lnTo>
                    <a:pt x="47625" y="105632"/>
                  </a:lnTo>
                  <a:lnTo>
                    <a:pt x="44672" y="106585"/>
                  </a:lnTo>
                  <a:lnTo>
                    <a:pt x="44672" y="106299"/>
                  </a:lnTo>
                  <a:lnTo>
                    <a:pt x="44006" y="105632"/>
                  </a:lnTo>
                  <a:lnTo>
                    <a:pt x="43339" y="105918"/>
                  </a:lnTo>
                  <a:lnTo>
                    <a:pt x="43053" y="105918"/>
                  </a:lnTo>
                  <a:lnTo>
                    <a:pt x="43053" y="104585"/>
                  </a:lnTo>
                  <a:lnTo>
                    <a:pt x="42672" y="104299"/>
                  </a:lnTo>
                  <a:lnTo>
                    <a:pt x="41720" y="102680"/>
                  </a:lnTo>
                  <a:lnTo>
                    <a:pt x="42386" y="99727"/>
                  </a:lnTo>
                  <a:lnTo>
                    <a:pt x="41339" y="99346"/>
                  </a:lnTo>
                  <a:lnTo>
                    <a:pt x="41339" y="99060"/>
                  </a:lnTo>
                  <a:lnTo>
                    <a:pt x="40767" y="98679"/>
                  </a:lnTo>
                  <a:lnTo>
                    <a:pt x="40767" y="98393"/>
                  </a:lnTo>
                  <a:lnTo>
                    <a:pt x="40386" y="98108"/>
                  </a:lnTo>
                  <a:lnTo>
                    <a:pt x="39053" y="98108"/>
                  </a:lnTo>
                  <a:lnTo>
                    <a:pt x="38386" y="98679"/>
                  </a:lnTo>
                  <a:lnTo>
                    <a:pt x="38100" y="97441"/>
                  </a:lnTo>
                  <a:lnTo>
                    <a:pt x="37433" y="96774"/>
                  </a:lnTo>
                  <a:lnTo>
                    <a:pt x="36100" y="97060"/>
                  </a:lnTo>
                  <a:lnTo>
                    <a:pt x="35433" y="96774"/>
                  </a:lnTo>
                  <a:lnTo>
                    <a:pt x="33814" y="97060"/>
                  </a:lnTo>
                  <a:lnTo>
                    <a:pt x="32195" y="96393"/>
                  </a:lnTo>
                  <a:lnTo>
                    <a:pt x="30575" y="96393"/>
                  </a:lnTo>
                  <a:lnTo>
                    <a:pt x="30575" y="96107"/>
                  </a:lnTo>
                  <a:lnTo>
                    <a:pt x="30194" y="96393"/>
                  </a:lnTo>
                  <a:lnTo>
                    <a:pt x="29528" y="96107"/>
                  </a:lnTo>
                  <a:lnTo>
                    <a:pt x="29528" y="95440"/>
                  </a:lnTo>
                  <a:lnTo>
                    <a:pt x="28956" y="95155"/>
                  </a:lnTo>
                  <a:lnTo>
                    <a:pt x="27242" y="94774"/>
                  </a:lnTo>
                  <a:lnTo>
                    <a:pt x="26575" y="95726"/>
                  </a:lnTo>
                  <a:lnTo>
                    <a:pt x="26289" y="95726"/>
                  </a:lnTo>
                  <a:lnTo>
                    <a:pt x="26003" y="96393"/>
                  </a:lnTo>
                  <a:lnTo>
                    <a:pt x="26003" y="96107"/>
                  </a:lnTo>
                  <a:lnTo>
                    <a:pt x="25622" y="95440"/>
                  </a:lnTo>
                  <a:lnTo>
                    <a:pt x="26003" y="94107"/>
                  </a:lnTo>
                  <a:lnTo>
                    <a:pt x="25337" y="93821"/>
                  </a:lnTo>
                  <a:lnTo>
                    <a:pt x="24670" y="92774"/>
                  </a:lnTo>
                  <a:lnTo>
                    <a:pt x="25622" y="91821"/>
                  </a:lnTo>
                  <a:lnTo>
                    <a:pt x="26289" y="91535"/>
                  </a:lnTo>
                  <a:lnTo>
                    <a:pt x="26575" y="90869"/>
                  </a:lnTo>
                  <a:lnTo>
                    <a:pt x="27242" y="90488"/>
                  </a:lnTo>
                  <a:lnTo>
                    <a:pt x="26956" y="90202"/>
                  </a:lnTo>
                  <a:lnTo>
                    <a:pt x="26289" y="90202"/>
                  </a:lnTo>
                  <a:lnTo>
                    <a:pt x="26289" y="89249"/>
                  </a:lnTo>
                  <a:lnTo>
                    <a:pt x="25622" y="88201"/>
                  </a:lnTo>
                  <a:lnTo>
                    <a:pt x="25337" y="87535"/>
                  </a:lnTo>
                  <a:lnTo>
                    <a:pt x="26289" y="86868"/>
                  </a:lnTo>
                  <a:lnTo>
                    <a:pt x="26575" y="86582"/>
                  </a:lnTo>
                  <a:lnTo>
                    <a:pt x="26575" y="86297"/>
                  </a:lnTo>
                  <a:lnTo>
                    <a:pt x="26956" y="85915"/>
                  </a:lnTo>
                  <a:lnTo>
                    <a:pt x="27242" y="85249"/>
                  </a:lnTo>
                  <a:lnTo>
                    <a:pt x="27623" y="85249"/>
                  </a:lnTo>
                  <a:lnTo>
                    <a:pt x="27623" y="84296"/>
                  </a:lnTo>
                  <a:lnTo>
                    <a:pt x="27242" y="83344"/>
                  </a:lnTo>
                  <a:lnTo>
                    <a:pt x="26003" y="83630"/>
                  </a:lnTo>
                  <a:lnTo>
                    <a:pt x="25622" y="83630"/>
                  </a:lnTo>
                  <a:lnTo>
                    <a:pt x="26003" y="82963"/>
                  </a:lnTo>
                  <a:lnTo>
                    <a:pt x="24956" y="80963"/>
                  </a:lnTo>
                  <a:lnTo>
                    <a:pt x="25337" y="80391"/>
                  </a:lnTo>
                  <a:lnTo>
                    <a:pt x="24003" y="79724"/>
                  </a:lnTo>
                  <a:lnTo>
                    <a:pt x="23622" y="79343"/>
                  </a:lnTo>
                  <a:lnTo>
                    <a:pt x="23336" y="79343"/>
                  </a:lnTo>
                  <a:lnTo>
                    <a:pt x="22384" y="78391"/>
                  </a:lnTo>
                  <a:lnTo>
                    <a:pt x="21717" y="77438"/>
                  </a:lnTo>
                  <a:lnTo>
                    <a:pt x="20383" y="77438"/>
                  </a:lnTo>
                  <a:lnTo>
                    <a:pt x="19050" y="78010"/>
                  </a:lnTo>
                  <a:lnTo>
                    <a:pt x="18764" y="77438"/>
                  </a:lnTo>
                  <a:lnTo>
                    <a:pt x="19431" y="77057"/>
                  </a:lnTo>
                  <a:lnTo>
                    <a:pt x="20098" y="76390"/>
                  </a:lnTo>
                  <a:lnTo>
                    <a:pt x="20669" y="75438"/>
                  </a:lnTo>
                  <a:lnTo>
                    <a:pt x="20098" y="75057"/>
                  </a:lnTo>
                  <a:lnTo>
                    <a:pt x="18764" y="75057"/>
                  </a:lnTo>
                  <a:lnTo>
                    <a:pt x="18764" y="74771"/>
                  </a:lnTo>
                  <a:lnTo>
                    <a:pt x="19050" y="74105"/>
                  </a:lnTo>
                  <a:lnTo>
                    <a:pt x="18383" y="74486"/>
                  </a:lnTo>
                  <a:lnTo>
                    <a:pt x="18098" y="72771"/>
                  </a:lnTo>
                  <a:lnTo>
                    <a:pt x="18098" y="72485"/>
                  </a:lnTo>
                  <a:lnTo>
                    <a:pt x="17717" y="72104"/>
                  </a:lnTo>
                  <a:lnTo>
                    <a:pt x="17717" y="71533"/>
                  </a:lnTo>
                  <a:lnTo>
                    <a:pt x="16478" y="69533"/>
                  </a:lnTo>
                  <a:lnTo>
                    <a:pt x="15812" y="68866"/>
                  </a:lnTo>
                  <a:lnTo>
                    <a:pt x="15812" y="68199"/>
                  </a:lnTo>
                  <a:lnTo>
                    <a:pt x="15145" y="68199"/>
                  </a:lnTo>
                  <a:lnTo>
                    <a:pt x="14764" y="67247"/>
                  </a:lnTo>
                  <a:lnTo>
                    <a:pt x="14478" y="67247"/>
                  </a:lnTo>
                  <a:lnTo>
                    <a:pt x="14192" y="66865"/>
                  </a:lnTo>
                  <a:lnTo>
                    <a:pt x="14478" y="65913"/>
                  </a:lnTo>
                  <a:lnTo>
                    <a:pt x="14192" y="64961"/>
                  </a:lnTo>
                  <a:lnTo>
                    <a:pt x="14192" y="64294"/>
                  </a:lnTo>
                  <a:lnTo>
                    <a:pt x="14764" y="62960"/>
                  </a:lnTo>
                  <a:lnTo>
                    <a:pt x="14478" y="62960"/>
                  </a:lnTo>
                  <a:lnTo>
                    <a:pt x="15145" y="62008"/>
                  </a:lnTo>
                  <a:lnTo>
                    <a:pt x="15431" y="60960"/>
                  </a:lnTo>
                  <a:lnTo>
                    <a:pt x="15431" y="60674"/>
                  </a:lnTo>
                  <a:lnTo>
                    <a:pt x="15812" y="60008"/>
                  </a:lnTo>
                  <a:lnTo>
                    <a:pt x="16097" y="59055"/>
                  </a:lnTo>
                  <a:lnTo>
                    <a:pt x="14764" y="59341"/>
                  </a:lnTo>
                  <a:lnTo>
                    <a:pt x="14192" y="59722"/>
                  </a:lnTo>
                  <a:lnTo>
                    <a:pt x="13811" y="60008"/>
                  </a:lnTo>
                  <a:lnTo>
                    <a:pt x="12478" y="59341"/>
                  </a:lnTo>
                  <a:lnTo>
                    <a:pt x="11525" y="59722"/>
                  </a:lnTo>
                  <a:lnTo>
                    <a:pt x="10858" y="60293"/>
                  </a:lnTo>
                  <a:lnTo>
                    <a:pt x="10192" y="60293"/>
                  </a:lnTo>
                  <a:lnTo>
                    <a:pt x="10192" y="60008"/>
                  </a:lnTo>
                  <a:lnTo>
                    <a:pt x="9906" y="60008"/>
                  </a:lnTo>
                  <a:lnTo>
                    <a:pt x="9906" y="59722"/>
                  </a:lnTo>
                  <a:lnTo>
                    <a:pt x="9525" y="59341"/>
                  </a:lnTo>
                  <a:lnTo>
                    <a:pt x="7906" y="59341"/>
                  </a:lnTo>
                  <a:lnTo>
                    <a:pt x="7620" y="59055"/>
                  </a:lnTo>
                  <a:lnTo>
                    <a:pt x="8573" y="58007"/>
                  </a:lnTo>
                  <a:lnTo>
                    <a:pt x="7239" y="56388"/>
                  </a:lnTo>
                  <a:lnTo>
                    <a:pt x="5906" y="55436"/>
                  </a:lnTo>
                  <a:lnTo>
                    <a:pt x="7239" y="54388"/>
                  </a:lnTo>
                  <a:lnTo>
                    <a:pt x="6953" y="53816"/>
                  </a:lnTo>
                  <a:lnTo>
                    <a:pt x="5906" y="54388"/>
                  </a:lnTo>
                  <a:lnTo>
                    <a:pt x="5620" y="53150"/>
                  </a:lnTo>
                  <a:lnTo>
                    <a:pt x="5620" y="52769"/>
                  </a:lnTo>
                  <a:lnTo>
                    <a:pt x="6572" y="52769"/>
                  </a:lnTo>
                  <a:lnTo>
                    <a:pt x="6953" y="53150"/>
                  </a:lnTo>
                  <a:lnTo>
                    <a:pt x="7239" y="53150"/>
                  </a:lnTo>
                  <a:lnTo>
                    <a:pt x="7620" y="53435"/>
                  </a:lnTo>
                  <a:lnTo>
                    <a:pt x="7906" y="53435"/>
                  </a:lnTo>
                  <a:lnTo>
                    <a:pt x="7906" y="52483"/>
                  </a:lnTo>
                  <a:lnTo>
                    <a:pt x="8287" y="51816"/>
                  </a:lnTo>
                  <a:lnTo>
                    <a:pt x="7906" y="51435"/>
                  </a:lnTo>
                  <a:lnTo>
                    <a:pt x="7239" y="51149"/>
                  </a:lnTo>
                  <a:lnTo>
                    <a:pt x="7239" y="50197"/>
                  </a:lnTo>
                  <a:lnTo>
                    <a:pt x="6953" y="50197"/>
                  </a:lnTo>
                  <a:lnTo>
                    <a:pt x="6572" y="50483"/>
                  </a:lnTo>
                  <a:lnTo>
                    <a:pt x="5906" y="50197"/>
                  </a:lnTo>
                  <a:lnTo>
                    <a:pt x="5620" y="49530"/>
                  </a:lnTo>
                  <a:lnTo>
                    <a:pt x="5906" y="48482"/>
                  </a:lnTo>
                  <a:lnTo>
                    <a:pt x="7906" y="47815"/>
                  </a:lnTo>
                  <a:lnTo>
                    <a:pt x="7906" y="47530"/>
                  </a:lnTo>
                  <a:lnTo>
                    <a:pt x="9906" y="48197"/>
                  </a:lnTo>
                  <a:lnTo>
                    <a:pt x="10573" y="48482"/>
                  </a:lnTo>
                  <a:lnTo>
                    <a:pt x="10858" y="47244"/>
                  </a:lnTo>
                  <a:lnTo>
                    <a:pt x="11811" y="46196"/>
                  </a:lnTo>
                  <a:lnTo>
                    <a:pt x="11811" y="45911"/>
                  </a:lnTo>
                  <a:lnTo>
                    <a:pt x="14192" y="45244"/>
                  </a:lnTo>
                  <a:lnTo>
                    <a:pt x="14192" y="44577"/>
                  </a:lnTo>
                  <a:lnTo>
                    <a:pt x="15145" y="43910"/>
                  </a:lnTo>
                  <a:lnTo>
                    <a:pt x="15145" y="42291"/>
                  </a:lnTo>
                  <a:lnTo>
                    <a:pt x="13145" y="42577"/>
                  </a:lnTo>
                  <a:lnTo>
                    <a:pt x="13145" y="41910"/>
                  </a:lnTo>
                  <a:lnTo>
                    <a:pt x="13525" y="40958"/>
                  </a:lnTo>
                  <a:lnTo>
                    <a:pt x="13811" y="39338"/>
                  </a:lnTo>
                  <a:lnTo>
                    <a:pt x="13525" y="38957"/>
                  </a:lnTo>
                  <a:lnTo>
                    <a:pt x="12192" y="38957"/>
                  </a:lnTo>
                  <a:lnTo>
                    <a:pt x="11240" y="38386"/>
                  </a:lnTo>
                  <a:lnTo>
                    <a:pt x="11240" y="39624"/>
                  </a:lnTo>
                  <a:lnTo>
                    <a:pt x="11525" y="40291"/>
                  </a:lnTo>
                  <a:lnTo>
                    <a:pt x="11811" y="40672"/>
                  </a:lnTo>
                  <a:lnTo>
                    <a:pt x="11525" y="40672"/>
                  </a:lnTo>
                  <a:lnTo>
                    <a:pt x="11240" y="40958"/>
                  </a:lnTo>
                  <a:lnTo>
                    <a:pt x="10573" y="40291"/>
                  </a:lnTo>
                  <a:lnTo>
                    <a:pt x="10192" y="39338"/>
                  </a:lnTo>
                  <a:lnTo>
                    <a:pt x="9906" y="38957"/>
                  </a:lnTo>
                  <a:lnTo>
                    <a:pt x="9525" y="39338"/>
                  </a:lnTo>
                  <a:lnTo>
                    <a:pt x="8858" y="39338"/>
                  </a:lnTo>
                  <a:lnTo>
                    <a:pt x="8858" y="38957"/>
                  </a:lnTo>
                  <a:lnTo>
                    <a:pt x="9239" y="38672"/>
                  </a:lnTo>
                  <a:lnTo>
                    <a:pt x="9239" y="38386"/>
                  </a:lnTo>
                  <a:lnTo>
                    <a:pt x="8287" y="39338"/>
                  </a:lnTo>
                  <a:lnTo>
                    <a:pt x="8287" y="39624"/>
                  </a:lnTo>
                  <a:lnTo>
                    <a:pt x="7620" y="38957"/>
                  </a:lnTo>
                  <a:lnTo>
                    <a:pt x="7620" y="38386"/>
                  </a:lnTo>
                  <a:lnTo>
                    <a:pt x="6953" y="38386"/>
                  </a:lnTo>
                  <a:lnTo>
                    <a:pt x="6287" y="38672"/>
                  </a:lnTo>
                  <a:lnTo>
                    <a:pt x="5906" y="38672"/>
                  </a:lnTo>
                  <a:lnTo>
                    <a:pt x="5620" y="39338"/>
                  </a:lnTo>
                  <a:lnTo>
                    <a:pt x="4953" y="40005"/>
                  </a:lnTo>
                  <a:lnTo>
                    <a:pt x="4286" y="40005"/>
                  </a:lnTo>
                  <a:lnTo>
                    <a:pt x="4000" y="38957"/>
                  </a:lnTo>
                  <a:lnTo>
                    <a:pt x="2953" y="38672"/>
                  </a:lnTo>
                  <a:lnTo>
                    <a:pt x="2381" y="38672"/>
                  </a:lnTo>
                  <a:lnTo>
                    <a:pt x="2381" y="38386"/>
                  </a:lnTo>
                  <a:lnTo>
                    <a:pt x="2667" y="38386"/>
                  </a:lnTo>
                  <a:lnTo>
                    <a:pt x="3334" y="37719"/>
                  </a:lnTo>
                  <a:lnTo>
                    <a:pt x="4000" y="36671"/>
                  </a:lnTo>
                  <a:lnTo>
                    <a:pt x="6287" y="36386"/>
                  </a:lnTo>
                  <a:lnTo>
                    <a:pt x="6572" y="36386"/>
                  </a:lnTo>
                  <a:lnTo>
                    <a:pt x="7239" y="36004"/>
                  </a:lnTo>
                  <a:lnTo>
                    <a:pt x="7620" y="35052"/>
                  </a:lnTo>
                  <a:lnTo>
                    <a:pt x="7620" y="34100"/>
                  </a:lnTo>
                  <a:lnTo>
                    <a:pt x="8858" y="33052"/>
                  </a:lnTo>
                  <a:lnTo>
                    <a:pt x="9525" y="32480"/>
                  </a:lnTo>
                  <a:lnTo>
                    <a:pt x="9525" y="30766"/>
                  </a:lnTo>
                  <a:lnTo>
                    <a:pt x="10192" y="30480"/>
                  </a:lnTo>
                  <a:lnTo>
                    <a:pt x="10573" y="30480"/>
                  </a:lnTo>
                  <a:lnTo>
                    <a:pt x="9906" y="29528"/>
                  </a:lnTo>
                  <a:lnTo>
                    <a:pt x="8858" y="29813"/>
                  </a:lnTo>
                  <a:lnTo>
                    <a:pt x="8858" y="28861"/>
                  </a:lnTo>
                  <a:lnTo>
                    <a:pt x="7620" y="28861"/>
                  </a:lnTo>
                  <a:lnTo>
                    <a:pt x="6953" y="28194"/>
                  </a:lnTo>
                  <a:lnTo>
                    <a:pt x="5334" y="28194"/>
                  </a:lnTo>
                  <a:lnTo>
                    <a:pt x="4953" y="26575"/>
                  </a:lnTo>
                  <a:lnTo>
                    <a:pt x="4000" y="24860"/>
                  </a:lnTo>
                  <a:lnTo>
                    <a:pt x="3620" y="24194"/>
                  </a:lnTo>
                  <a:lnTo>
                    <a:pt x="2953" y="24194"/>
                  </a:lnTo>
                  <a:lnTo>
                    <a:pt x="2953" y="23622"/>
                  </a:lnTo>
                  <a:lnTo>
                    <a:pt x="2667" y="23622"/>
                  </a:lnTo>
                  <a:lnTo>
                    <a:pt x="2667" y="22955"/>
                  </a:lnTo>
                  <a:lnTo>
                    <a:pt x="2381" y="22955"/>
                  </a:lnTo>
                  <a:lnTo>
                    <a:pt x="2381" y="22574"/>
                  </a:lnTo>
                  <a:lnTo>
                    <a:pt x="2000" y="22574"/>
                  </a:lnTo>
                  <a:lnTo>
                    <a:pt x="2000" y="22289"/>
                  </a:lnTo>
                  <a:lnTo>
                    <a:pt x="1715" y="21908"/>
                  </a:lnTo>
                  <a:lnTo>
                    <a:pt x="1715" y="21622"/>
                  </a:lnTo>
                  <a:lnTo>
                    <a:pt x="1333" y="21241"/>
                  </a:lnTo>
                  <a:lnTo>
                    <a:pt x="1333" y="20955"/>
                  </a:lnTo>
                  <a:lnTo>
                    <a:pt x="1048" y="20669"/>
                  </a:lnTo>
                  <a:lnTo>
                    <a:pt x="1048" y="20288"/>
                  </a:lnTo>
                  <a:lnTo>
                    <a:pt x="1333" y="20669"/>
                  </a:lnTo>
                  <a:lnTo>
                    <a:pt x="1333" y="19622"/>
                  </a:lnTo>
                  <a:lnTo>
                    <a:pt x="1048" y="19622"/>
                  </a:lnTo>
                  <a:lnTo>
                    <a:pt x="667" y="20003"/>
                  </a:lnTo>
                  <a:lnTo>
                    <a:pt x="381" y="19336"/>
                  </a:lnTo>
                  <a:lnTo>
                    <a:pt x="1048" y="18955"/>
                  </a:lnTo>
                  <a:lnTo>
                    <a:pt x="1048" y="18669"/>
                  </a:lnTo>
                  <a:lnTo>
                    <a:pt x="667" y="18002"/>
                  </a:lnTo>
                  <a:lnTo>
                    <a:pt x="381" y="17717"/>
                  </a:lnTo>
                  <a:lnTo>
                    <a:pt x="381" y="16669"/>
                  </a:lnTo>
                  <a:lnTo>
                    <a:pt x="667" y="16383"/>
                  </a:lnTo>
                  <a:lnTo>
                    <a:pt x="0" y="15716"/>
                  </a:lnTo>
                  <a:lnTo>
                    <a:pt x="381" y="14097"/>
                  </a:lnTo>
                  <a:lnTo>
                    <a:pt x="0" y="13716"/>
                  </a:lnTo>
                  <a:lnTo>
                    <a:pt x="0" y="13049"/>
                  </a:lnTo>
                  <a:lnTo>
                    <a:pt x="381" y="13049"/>
                  </a:lnTo>
                  <a:lnTo>
                    <a:pt x="381" y="12764"/>
                  </a:lnTo>
                  <a:lnTo>
                    <a:pt x="667" y="12764"/>
                  </a:lnTo>
                  <a:lnTo>
                    <a:pt x="1048" y="12097"/>
                  </a:lnTo>
                  <a:lnTo>
                    <a:pt x="1333" y="11144"/>
                  </a:lnTo>
                  <a:lnTo>
                    <a:pt x="2000" y="11430"/>
                  </a:lnTo>
                  <a:lnTo>
                    <a:pt x="2000" y="11144"/>
                  </a:lnTo>
                  <a:lnTo>
                    <a:pt x="2381" y="10478"/>
                  </a:lnTo>
                  <a:lnTo>
                    <a:pt x="2667" y="10097"/>
                  </a:lnTo>
                  <a:lnTo>
                    <a:pt x="3334" y="10478"/>
                  </a:lnTo>
                  <a:lnTo>
                    <a:pt x="3620" y="9811"/>
                  </a:lnTo>
                  <a:lnTo>
                    <a:pt x="3620" y="9430"/>
                  </a:lnTo>
                  <a:lnTo>
                    <a:pt x="4953" y="9430"/>
                  </a:lnTo>
                  <a:lnTo>
                    <a:pt x="4953" y="9144"/>
                  </a:lnTo>
                  <a:lnTo>
                    <a:pt x="5334" y="8858"/>
                  </a:lnTo>
                  <a:lnTo>
                    <a:pt x="6287" y="8858"/>
                  </a:lnTo>
                  <a:lnTo>
                    <a:pt x="6287" y="8477"/>
                  </a:lnTo>
                  <a:lnTo>
                    <a:pt x="7239" y="8192"/>
                  </a:lnTo>
                  <a:lnTo>
                    <a:pt x="7239" y="7811"/>
                  </a:lnTo>
                  <a:lnTo>
                    <a:pt x="7620" y="7144"/>
                  </a:lnTo>
                  <a:lnTo>
                    <a:pt x="9239" y="7525"/>
                  </a:lnTo>
                  <a:lnTo>
                    <a:pt x="9525" y="7144"/>
                  </a:lnTo>
                  <a:lnTo>
                    <a:pt x="9906" y="6477"/>
                  </a:lnTo>
                  <a:lnTo>
                    <a:pt x="10192" y="6477"/>
                  </a:lnTo>
                  <a:lnTo>
                    <a:pt x="10573" y="5905"/>
                  </a:lnTo>
                  <a:lnTo>
                    <a:pt x="11525" y="5524"/>
                  </a:lnTo>
                  <a:lnTo>
                    <a:pt x="12192" y="6477"/>
                  </a:lnTo>
                  <a:lnTo>
                    <a:pt x="12478" y="5524"/>
                  </a:lnTo>
                  <a:lnTo>
                    <a:pt x="13145" y="5239"/>
                  </a:lnTo>
                  <a:lnTo>
                    <a:pt x="13811" y="3905"/>
                  </a:lnTo>
                  <a:lnTo>
                    <a:pt x="13811" y="2953"/>
                  </a:lnTo>
                  <a:lnTo>
                    <a:pt x="14478" y="2572"/>
                  </a:lnTo>
                  <a:lnTo>
                    <a:pt x="14192" y="1619"/>
                  </a:lnTo>
                  <a:lnTo>
                    <a:pt x="14478" y="1619"/>
                  </a:lnTo>
                  <a:lnTo>
                    <a:pt x="15431" y="1905"/>
                  </a:lnTo>
                  <a:lnTo>
                    <a:pt x="15812" y="1905"/>
                  </a:lnTo>
                  <a:lnTo>
                    <a:pt x="16097" y="1619"/>
                  </a:lnTo>
                  <a:lnTo>
                    <a:pt x="16097" y="286"/>
                  </a:lnTo>
                  <a:lnTo>
                    <a:pt x="16764" y="0"/>
                  </a:lnTo>
                  <a:lnTo>
                    <a:pt x="16764" y="572"/>
                  </a:lnTo>
                  <a:lnTo>
                    <a:pt x="17431" y="953"/>
                  </a:lnTo>
                  <a:lnTo>
                    <a:pt x="17431" y="1238"/>
                  </a:lnTo>
                  <a:lnTo>
                    <a:pt x="18098" y="1238"/>
                  </a:lnTo>
                  <a:lnTo>
                    <a:pt x="18383" y="1619"/>
                  </a:lnTo>
                  <a:lnTo>
                    <a:pt x="18383" y="1905"/>
                  </a:lnTo>
                  <a:lnTo>
                    <a:pt x="18764" y="2953"/>
                  </a:lnTo>
                  <a:lnTo>
                    <a:pt x="20098" y="2572"/>
                  </a:lnTo>
                  <a:lnTo>
                    <a:pt x="20669" y="2953"/>
                  </a:lnTo>
                  <a:lnTo>
                    <a:pt x="20098" y="3524"/>
                  </a:lnTo>
                  <a:lnTo>
                    <a:pt x="20383" y="4191"/>
                  </a:lnTo>
                  <a:lnTo>
                    <a:pt x="20383" y="5239"/>
                  </a:lnTo>
                  <a:lnTo>
                    <a:pt x="21050" y="6191"/>
                  </a:lnTo>
                  <a:lnTo>
                    <a:pt x="22003" y="5905"/>
                  </a:lnTo>
                  <a:lnTo>
                    <a:pt x="22670" y="6477"/>
                  </a:lnTo>
                  <a:lnTo>
                    <a:pt x="22670" y="9144"/>
                  </a:lnTo>
                  <a:lnTo>
                    <a:pt x="23050" y="9430"/>
                  </a:lnTo>
                  <a:lnTo>
                    <a:pt x="23336" y="10097"/>
                  </a:lnTo>
                  <a:lnTo>
                    <a:pt x="24003" y="10478"/>
                  </a:lnTo>
                  <a:lnTo>
                    <a:pt x="24289" y="10097"/>
                  </a:lnTo>
                  <a:lnTo>
                    <a:pt x="24289" y="10478"/>
                  </a:lnTo>
                  <a:lnTo>
                    <a:pt x="24670" y="10478"/>
                  </a:lnTo>
                  <a:lnTo>
                    <a:pt x="24670" y="10763"/>
                  </a:lnTo>
                  <a:lnTo>
                    <a:pt x="24289" y="11144"/>
                  </a:lnTo>
                  <a:lnTo>
                    <a:pt x="24289" y="12764"/>
                  </a:lnTo>
                  <a:lnTo>
                    <a:pt x="23622" y="13430"/>
                  </a:lnTo>
                  <a:lnTo>
                    <a:pt x="24956" y="14764"/>
                  </a:lnTo>
                  <a:lnTo>
                    <a:pt x="25337" y="16383"/>
                  </a:lnTo>
                  <a:lnTo>
                    <a:pt x="25622" y="16669"/>
                  </a:lnTo>
                  <a:lnTo>
                    <a:pt x="25337" y="17336"/>
                  </a:lnTo>
                  <a:lnTo>
                    <a:pt x="25622" y="18002"/>
                  </a:lnTo>
                  <a:lnTo>
                    <a:pt x="26003" y="18002"/>
                  </a:lnTo>
                  <a:lnTo>
                    <a:pt x="26575" y="18288"/>
                  </a:lnTo>
                  <a:lnTo>
                    <a:pt x="26575" y="17050"/>
                  </a:lnTo>
                  <a:lnTo>
                    <a:pt x="26956" y="17050"/>
                  </a:lnTo>
                  <a:lnTo>
                    <a:pt x="28575" y="15335"/>
                  </a:lnTo>
                  <a:lnTo>
                    <a:pt x="29908" y="14764"/>
                  </a:lnTo>
                  <a:lnTo>
                    <a:pt x="30194" y="13430"/>
                  </a:lnTo>
                  <a:lnTo>
                    <a:pt x="30575" y="13430"/>
                  </a:lnTo>
                  <a:lnTo>
                    <a:pt x="31909" y="13049"/>
                  </a:lnTo>
                  <a:lnTo>
                    <a:pt x="32195" y="12764"/>
                  </a:lnTo>
                  <a:lnTo>
                    <a:pt x="32861" y="12383"/>
                  </a:lnTo>
                  <a:lnTo>
                    <a:pt x="33147" y="11430"/>
                  </a:lnTo>
                  <a:lnTo>
                    <a:pt x="34195" y="11144"/>
                  </a:lnTo>
                  <a:lnTo>
                    <a:pt x="35147" y="11144"/>
                  </a:lnTo>
                  <a:lnTo>
                    <a:pt x="36100" y="10763"/>
                  </a:lnTo>
                  <a:lnTo>
                    <a:pt x="36481" y="10763"/>
                  </a:lnTo>
                  <a:lnTo>
                    <a:pt x="36767" y="10478"/>
                  </a:lnTo>
                  <a:lnTo>
                    <a:pt x="36481" y="9144"/>
                  </a:lnTo>
                  <a:lnTo>
                    <a:pt x="36767" y="8858"/>
                  </a:lnTo>
                  <a:lnTo>
                    <a:pt x="36481" y="8192"/>
                  </a:lnTo>
                  <a:lnTo>
                    <a:pt x="36481" y="7811"/>
                  </a:lnTo>
                  <a:lnTo>
                    <a:pt x="36767" y="7525"/>
                  </a:lnTo>
                  <a:lnTo>
                    <a:pt x="36767" y="6858"/>
                  </a:lnTo>
                  <a:lnTo>
                    <a:pt x="36481" y="6477"/>
                  </a:lnTo>
                  <a:lnTo>
                    <a:pt x="36481" y="5905"/>
                  </a:lnTo>
                  <a:lnTo>
                    <a:pt x="36100" y="5524"/>
                  </a:lnTo>
                  <a:lnTo>
                    <a:pt x="36481" y="4858"/>
                  </a:lnTo>
                  <a:lnTo>
                    <a:pt x="36481" y="3905"/>
                  </a:lnTo>
                  <a:lnTo>
                    <a:pt x="37433" y="3905"/>
                  </a:lnTo>
                  <a:lnTo>
                    <a:pt x="37814" y="3239"/>
                  </a:lnTo>
                  <a:lnTo>
                    <a:pt x="38767" y="2953"/>
                  </a:lnTo>
                  <a:lnTo>
                    <a:pt x="38767" y="3524"/>
                  </a:lnTo>
                  <a:lnTo>
                    <a:pt x="39433" y="3905"/>
                  </a:lnTo>
                  <a:lnTo>
                    <a:pt x="40386" y="4191"/>
                  </a:lnTo>
                  <a:lnTo>
                    <a:pt x="40767" y="3905"/>
                  </a:lnTo>
                  <a:lnTo>
                    <a:pt x="41053" y="4191"/>
                  </a:lnTo>
                  <a:lnTo>
                    <a:pt x="41053" y="4858"/>
                  </a:lnTo>
                  <a:lnTo>
                    <a:pt x="41339" y="5524"/>
                  </a:lnTo>
                  <a:lnTo>
                    <a:pt x="41720" y="5524"/>
                  </a:lnTo>
                  <a:lnTo>
                    <a:pt x="42005" y="4858"/>
                  </a:lnTo>
                  <a:lnTo>
                    <a:pt x="42386" y="4572"/>
                  </a:lnTo>
                  <a:lnTo>
                    <a:pt x="43339" y="4858"/>
                  </a:lnTo>
                  <a:lnTo>
                    <a:pt x="44291" y="4572"/>
                  </a:lnTo>
                  <a:lnTo>
                    <a:pt x="46292" y="4572"/>
                  </a:lnTo>
                  <a:lnTo>
                    <a:pt x="48292" y="4191"/>
                  </a:lnTo>
                  <a:lnTo>
                    <a:pt x="52864" y="4858"/>
                  </a:lnTo>
                  <a:lnTo>
                    <a:pt x="54483" y="4572"/>
                  </a:lnTo>
                  <a:lnTo>
                    <a:pt x="55150" y="4858"/>
                  </a:lnTo>
                  <a:lnTo>
                    <a:pt x="57150" y="5239"/>
                  </a:lnTo>
                  <a:lnTo>
                    <a:pt x="61436" y="5239"/>
                  </a:lnTo>
                  <a:lnTo>
                    <a:pt x="61722" y="7144"/>
                  </a:lnTo>
                  <a:lnTo>
                    <a:pt x="63341" y="7525"/>
                  </a:lnTo>
                  <a:lnTo>
                    <a:pt x="63722" y="7525"/>
                  </a:lnTo>
                  <a:lnTo>
                    <a:pt x="65627" y="8477"/>
                  </a:lnTo>
                  <a:lnTo>
                    <a:pt x="66008" y="8192"/>
                  </a:lnTo>
                  <a:lnTo>
                    <a:pt x="67628" y="8192"/>
                  </a:lnTo>
                  <a:lnTo>
                    <a:pt x="68294" y="7811"/>
                  </a:lnTo>
                  <a:lnTo>
                    <a:pt x="68961" y="7811"/>
                  </a:lnTo>
                  <a:lnTo>
                    <a:pt x="69247" y="7144"/>
                  </a:lnTo>
                  <a:lnTo>
                    <a:pt x="69628" y="7144"/>
                  </a:lnTo>
                  <a:lnTo>
                    <a:pt x="71247" y="7525"/>
                  </a:lnTo>
                  <a:lnTo>
                    <a:pt x="72200" y="6858"/>
                  </a:lnTo>
                  <a:lnTo>
                    <a:pt x="72581" y="5524"/>
                  </a:lnTo>
                  <a:lnTo>
                    <a:pt x="73533" y="5905"/>
                  </a:lnTo>
                  <a:lnTo>
                    <a:pt x="75533" y="6858"/>
                  </a:lnTo>
                  <a:lnTo>
                    <a:pt x="75819" y="7144"/>
                  </a:lnTo>
                  <a:lnTo>
                    <a:pt x="77819" y="7144"/>
                  </a:lnTo>
                  <a:lnTo>
                    <a:pt x="78105" y="6858"/>
                  </a:lnTo>
                  <a:lnTo>
                    <a:pt x="77819" y="6477"/>
                  </a:lnTo>
                  <a:lnTo>
                    <a:pt x="78486" y="5905"/>
                  </a:lnTo>
                  <a:lnTo>
                    <a:pt x="79439" y="6191"/>
                  </a:lnTo>
                  <a:lnTo>
                    <a:pt x="80391" y="6191"/>
                  </a:lnTo>
                  <a:lnTo>
                    <a:pt x="80391" y="5524"/>
                  </a:lnTo>
                  <a:lnTo>
                    <a:pt x="80772" y="5524"/>
                  </a:lnTo>
                  <a:lnTo>
                    <a:pt x="81058" y="4858"/>
                  </a:lnTo>
                  <a:lnTo>
                    <a:pt x="82106" y="4191"/>
                  </a:lnTo>
                  <a:lnTo>
                    <a:pt x="83058" y="3239"/>
                  </a:lnTo>
                  <a:lnTo>
                    <a:pt x="83725" y="3239"/>
                  </a:lnTo>
                  <a:lnTo>
                    <a:pt x="85344" y="2572"/>
                  </a:lnTo>
                  <a:lnTo>
                    <a:pt x="86011" y="1905"/>
                  </a:lnTo>
                  <a:lnTo>
                    <a:pt x="86963" y="1905"/>
                  </a:lnTo>
                  <a:lnTo>
                    <a:pt x="88011" y="2572"/>
                  </a:lnTo>
                  <a:lnTo>
                    <a:pt x="88011" y="3239"/>
                  </a:lnTo>
                  <a:lnTo>
                    <a:pt x="88297" y="3524"/>
                  </a:lnTo>
                  <a:lnTo>
                    <a:pt x="88678" y="3239"/>
                  </a:lnTo>
                  <a:lnTo>
                    <a:pt x="89249" y="3524"/>
                  </a:lnTo>
                  <a:lnTo>
                    <a:pt x="89630" y="2953"/>
                  </a:lnTo>
                  <a:lnTo>
                    <a:pt x="90297" y="2953"/>
                  </a:lnTo>
                  <a:lnTo>
                    <a:pt x="90964" y="2572"/>
                  </a:lnTo>
                  <a:lnTo>
                    <a:pt x="91250" y="3239"/>
                  </a:lnTo>
                  <a:lnTo>
                    <a:pt x="91631" y="3239"/>
                  </a:lnTo>
                  <a:lnTo>
                    <a:pt x="92583" y="2953"/>
                  </a:lnTo>
                  <a:lnTo>
                    <a:pt x="93250" y="2953"/>
                  </a:lnTo>
                  <a:lnTo>
                    <a:pt x="93917" y="3239"/>
                  </a:lnTo>
                  <a:lnTo>
                    <a:pt x="94202" y="3524"/>
                  </a:lnTo>
                  <a:lnTo>
                    <a:pt x="94583" y="3524"/>
                  </a:lnTo>
                  <a:lnTo>
                    <a:pt x="94583" y="3905"/>
                  </a:lnTo>
                  <a:lnTo>
                    <a:pt x="95536" y="3905"/>
                  </a:lnTo>
                  <a:lnTo>
                    <a:pt x="96203" y="4191"/>
                  </a:lnTo>
                  <a:lnTo>
                    <a:pt x="96869" y="3905"/>
                  </a:lnTo>
                  <a:lnTo>
                    <a:pt x="96869" y="4191"/>
                  </a:lnTo>
                  <a:lnTo>
                    <a:pt x="97536" y="4572"/>
                  </a:lnTo>
                  <a:lnTo>
                    <a:pt x="98774" y="4572"/>
                  </a:lnTo>
                  <a:lnTo>
                    <a:pt x="99155" y="4191"/>
                  </a:lnTo>
                  <a:lnTo>
                    <a:pt x="99155" y="5524"/>
                  </a:lnTo>
                  <a:lnTo>
                    <a:pt x="99441" y="5524"/>
                  </a:lnTo>
                  <a:lnTo>
                    <a:pt x="99822" y="5239"/>
                  </a:lnTo>
                  <a:lnTo>
                    <a:pt x="100108" y="5524"/>
                  </a:lnTo>
                  <a:lnTo>
                    <a:pt x="100775" y="5239"/>
                  </a:lnTo>
                  <a:lnTo>
                    <a:pt x="100775" y="5524"/>
                  </a:lnTo>
                  <a:lnTo>
                    <a:pt x="100775" y="4858"/>
                  </a:lnTo>
                  <a:lnTo>
                    <a:pt x="101441" y="4572"/>
                  </a:lnTo>
                  <a:lnTo>
                    <a:pt x="102394" y="4572"/>
                  </a:lnTo>
                  <a:lnTo>
                    <a:pt x="102394" y="4191"/>
                  </a:lnTo>
                  <a:lnTo>
                    <a:pt x="103061" y="4572"/>
                  </a:lnTo>
                  <a:lnTo>
                    <a:pt x="103442" y="4572"/>
                  </a:lnTo>
                  <a:lnTo>
                    <a:pt x="103442" y="5239"/>
                  </a:lnTo>
                  <a:lnTo>
                    <a:pt x="103727" y="5239"/>
                  </a:lnTo>
                  <a:lnTo>
                    <a:pt x="104013" y="5524"/>
                  </a:lnTo>
                  <a:lnTo>
                    <a:pt x="104013" y="5239"/>
                  </a:lnTo>
                  <a:lnTo>
                    <a:pt x="104394" y="5239"/>
                  </a:lnTo>
                  <a:lnTo>
                    <a:pt x="104680" y="5905"/>
                  </a:lnTo>
                  <a:lnTo>
                    <a:pt x="105061" y="5905"/>
                  </a:lnTo>
                  <a:lnTo>
                    <a:pt x="104394" y="6858"/>
                  </a:lnTo>
                  <a:lnTo>
                    <a:pt x="104680" y="7525"/>
                  </a:lnTo>
                  <a:lnTo>
                    <a:pt x="105728" y="7525"/>
                  </a:lnTo>
                  <a:lnTo>
                    <a:pt x="106013" y="7144"/>
                  </a:lnTo>
                  <a:lnTo>
                    <a:pt x="106013" y="7525"/>
                  </a:lnTo>
                  <a:lnTo>
                    <a:pt x="106966" y="7144"/>
                  </a:lnTo>
                  <a:lnTo>
                    <a:pt x="107633" y="7144"/>
                  </a:lnTo>
                  <a:lnTo>
                    <a:pt x="108966" y="7811"/>
                  </a:lnTo>
                  <a:lnTo>
                    <a:pt x="109633" y="7811"/>
                  </a:lnTo>
                  <a:lnTo>
                    <a:pt x="109919" y="7525"/>
                  </a:lnTo>
                  <a:lnTo>
                    <a:pt x="109633" y="7144"/>
                  </a:lnTo>
                  <a:lnTo>
                    <a:pt x="111252" y="6191"/>
                  </a:lnTo>
                  <a:lnTo>
                    <a:pt x="111919" y="6477"/>
                  </a:lnTo>
                  <a:lnTo>
                    <a:pt x="111919" y="6191"/>
                  </a:lnTo>
                  <a:lnTo>
                    <a:pt x="112300" y="5905"/>
                  </a:lnTo>
                  <a:lnTo>
                    <a:pt x="112300" y="6191"/>
                  </a:lnTo>
                  <a:lnTo>
                    <a:pt x="112586" y="6191"/>
                  </a:lnTo>
                  <a:lnTo>
                    <a:pt x="112586" y="6477"/>
                  </a:lnTo>
                  <a:lnTo>
                    <a:pt x="112871" y="6477"/>
                  </a:lnTo>
                  <a:lnTo>
                    <a:pt x="112586" y="5905"/>
                  </a:lnTo>
                  <a:lnTo>
                    <a:pt x="113252" y="6477"/>
                  </a:lnTo>
                  <a:lnTo>
                    <a:pt x="113538" y="6191"/>
                  </a:lnTo>
                  <a:lnTo>
                    <a:pt x="113919" y="6477"/>
                  </a:lnTo>
                  <a:lnTo>
                    <a:pt x="114205" y="6191"/>
                  </a:lnTo>
                  <a:lnTo>
                    <a:pt x="114586" y="6191"/>
                  </a:lnTo>
                  <a:lnTo>
                    <a:pt x="115538" y="6477"/>
                  </a:lnTo>
                  <a:lnTo>
                    <a:pt x="115538" y="6191"/>
                  </a:lnTo>
                  <a:lnTo>
                    <a:pt x="115824" y="6477"/>
                  </a:lnTo>
                  <a:lnTo>
                    <a:pt x="115824" y="6191"/>
                  </a:lnTo>
                  <a:lnTo>
                    <a:pt x="116205" y="6477"/>
                  </a:lnTo>
                  <a:lnTo>
                    <a:pt x="116205" y="6191"/>
                  </a:lnTo>
                  <a:lnTo>
                    <a:pt x="116491" y="6477"/>
                  </a:lnTo>
                  <a:lnTo>
                    <a:pt x="116872" y="6477"/>
                  </a:lnTo>
                  <a:lnTo>
                    <a:pt x="116872" y="6858"/>
                  </a:lnTo>
                  <a:lnTo>
                    <a:pt x="117539" y="7144"/>
                  </a:lnTo>
                  <a:lnTo>
                    <a:pt x="118205" y="6858"/>
                  </a:lnTo>
                  <a:lnTo>
                    <a:pt x="118777" y="6191"/>
                  </a:lnTo>
                  <a:lnTo>
                    <a:pt x="119444" y="6191"/>
                  </a:lnTo>
                  <a:lnTo>
                    <a:pt x="119825" y="5905"/>
                  </a:lnTo>
                  <a:lnTo>
                    <a:pt x="120777" y="6191"/>
                  </a:lnTo>
                  <a:lnTo>
                    <a:pt x="121444" y="5524"/>
                  </a:lnTo>
                  <a:lnTo>
                    <a:pt x="122111" y="5905"/>
                  </a:lnTo>
                  <a:lnTo>
                    <a:pt x="122396" y="6191"/>
                  </a:lnTo>
                  <a:lnTo>
                    <a:pt x="123730" y="6477"/>
                  </a:lnTo>
                  <a:lnTo>
                    <a:pt x="124111" y="6191"/>
                  </a:lnTo>
                  <a:lnTo>
                    <a:pt x="124682" y="6191"/>
                  </a:lnTo>
                  <a:lnTo>
                    <a:pt x="125063" y="5905"/>
                  </a:lnTo>
                  <a:lnTo>
                    <a:pt x="126683" y="5524"/>
                  </a:lnTo>
                  <a:lnTo>
                    <a:pt x="128016" y="5524"/>
                  </a:lnTo>
                  <a:lnTo>
                    <a:pt x="129350" y="5905"/>
                  </a:lnTo>
                  <a:lnTo>
                    <a:pt x="130302" y="6477"/>
                  </a:lnTo>
                  <a:lnTo>
                    <a:pt x="130588" y="6477"/>
                  </a:lnTo>
                  <a:lnTo>
                    <a:pt x="130588" y="6858"/>
                  </a:lnTo>
                  <a:lnTo>
                    <a:pt x="130969" y="6477"/>
                  </a:lnTo>
                  <a:lnTo>
                    <a:pt x="131636" y="6858"/>
                  </a:lnTo>
                  <a:lnTo>
                    <a:pt x="131636" y="6477"/>
                  </a:lnTo>
                  <a:lnTo>
                    <a:pt x="133255" y="6477"/>
                  </a:lnTo>
                  <a:lnTo>
                    <a:pt x="133255" y="6858"/>
                  </a:lnTo>
                  <a:lnTo>
                    <a:pt x="135541" y="7144"/>
                  </a:lnTo>
                  <a:lnTo>
                    <a:pt x="136874" y="7811"/>
                  </a:lnTo>
                  <a:lnTo>
                    <a:pt x="137160" y="7811"/>
                  </a:lnTo>
                  <a:lnTo>
                    <a:pt x="137160" y="781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DA17D3E0-0C9B-1D00-1559-2063E191363A}"/>
                </a:ext>
              </a:extLst>
            </p:cNvPr>
            <p:cNvSpPr/>
            <p:nvPr/>
          </p:nvSpPr>
          <p:spPr>
            <a:xfrm>
              <a:off x="1292112" y="3959414"/>
              <a:ext cx="144684" cy="97059"/>
            </a:xfrm>
            <a:custGeom>
              <a:avLst/>
              <a:gdLst>
                <a:gd name="connsiteX0" fmla="*/ 139446 w 144684"/>
                <a:gd name="connsiteY0" fmla="*/ 49530 h 97059"/>
                <a:gd name="connsiteX1" fmla="*/ 138494 w 144684"/>
                <a:gd name="connsiteY1" fmla="*/ 49816 h 97059"/>
                <a:gd name="connsiteX2" fmla="*/ 135827 w 144684"/>
                <a:gd name="connsiteY2" fmla="*/ 49149 h 97059"/>
                <a:gd name="connsiteX3" fmla="*/ 134874 w 144684"/>
                <a:gd name="connsiteY3" fmla="*/ 50197 h 97059"/>
                <a:gd name="connsiteX4" fmla="*/ 133255 w 144684"/>
                <a:gd name="connsiteY4" fmla="*/ 50483 h 97059"/>
                <a:gd name="connsiteX5" fmla="*/ 132207 w 144684"/>
                <a:gd name="connsiteY5" fmla="*/ 51435 h 97059"/>
                <a:gd name="connsiteX6" fmla="*/ 130873 w 144684"/>
                <a:gd name="connsiteY6" fmla="*/ 52102 h 97059"/>
                <a:gd name="connsiteX7" fmla="*/ 130302 w 144684"/>
                <a:gd name="connsiteY7" fmla="*/ 51435 h 97059"/>
                <a:gd name="connsiteX8" fmla="*/ 128588 w 144684"/>
                <a:gd name="connsiteY8" fmla="*/ 52483 h 97059"/>
                <a:gd name="connsiteX9" fmla="*/ 126968 w 144684"/>
                <a:gd name="connsiteY9" fmla="*/ 52483 h 97059"/>
                <a:gd name="connsiteX10" fmla="*/ 126302 w 144684"/>
                <a:gd name="connsiteY10" fmla="*/ 52768 h 97059"/>
                <a:gd name="connsiteX11" fmla="*/ 125349 w 144684"/>
                <a:gd name="connsiteY11" fmla="*/ 52768 h 97059"/>
                <a:gd name="connsiteX12" fmla="*/ 123730 w 144684"/>
                <a:gd name="connsiteY12" fmla="*/ 53150 h 97059"/>
                <a:gd name="connsiteX13" fmla="*/ 123349 w 144684"/>
                <a:gd name="connsiteY13" fmla="*/ 53435 h 97059"/>
                <a:gd name="connsiteX14" fmla="*/ 121729 w 144684"/>
                <a:gd name="connsiteY14" fmla="*/ 52768 h 97059"/>
                <a:gd name="connsiteX15" fmla="*/ 120777 w 144684"/>
                <a:gd name="connsiteY15" fmla="*/ 53435 h 97059"/>
                <a:gd name="connsiteX16" fmla="*/ 120110 w 144684"/>
                <a:gd name="connsiteY16" fmla="*/ 53435 h 97059"/>
                <a:gd name="connsiteX17" fmla="*/ 120110 w 144684"/>
                <a:gd name="connsiteY17" fmla="*/ 55055 h 97059"/>
                <a:gd name="connsiteX18" fmla="*/ 120396 w 144684"/>
                <a:gd name="connsiteY18" fmla="*/ 55721 h 97059"/>
                <a:gd name="connsiteX19" fmla="*/ 120396 w 144684"/>
                <a:gd name="connsiteY19" fmla="*/ 56388 h 97059"/>
                <a:gd name="connsiteX20" fmla="*/ 120110 w 144684"/>
                <a:gd name="connsiteY20" fmla="*/ 57055 h 97059"/>
                <a:gd name="connsiteX21" fmla="*/ 119729 w 144684"/>
                <a:gd name="connsiteY21" fmla="*/ 57340 h 97059"/>
                <a:gd name="connsiteX22" fmla="*/ 119729 w 144684"/>
                <a:gd name="connsiteY22" fmla="*/ 58388 h 97059"/>
                <a:gd name="connsiteX23" fmla="*/ 118777 w 144684"/>
                <a:gd name="connsiteY23" fmla="*/ 59341 h 97059"/>
                <a:gd name="connsiteX24" fmla="*/ 113824 w 144684"/>
                <a:gd name="connsiteY24" fmla="*/ 60960 h 97059"/>
                <a:gd name="connsiteX25" fmla="*/ 113157 w 144684"/>
                <a:gd name="connsiteY25" fmla="*/ 61627 h 97059"/>
                <a:gd name="connsiteX26" fmla="*/ 112871 w 144684"/>
                <a:gd name="connsiteY26" fmla="*/ 61627 h 97059"/>
                <a:gd name="connsiteX27" fmla="*/ 112586 w 144684"/>
                <a:gd name="connsiteY27" fmla="*/ 60674 h 97059"/>
                <a:gd name="connsiteX28" fmla="*/ 112204 w 144684"/>
                <a:gd name="connsiteY28" fmla="*/ 60293 h 97059"/>
                <a:gd name="connsiteX29" fmla="*/ 111538 w 144684"/>
                <a:gd name="connsiteY29" fmla="*/ 60293 h 97059"/>
                <a:gd name="connsiteX30" fmla="*/ 110871 w 144684"/>
                <a:gd name="connsiteY30" fmla="*/ 60674 h 97059"/>
                <a:gd name="connsiteX31" fmla="*/ 110585 w 144684"/>
                <a:gd name="connsiteY31" fmla="*/ 60674 h 97059"/>
                <a:gd name="connsiteX32" fmla="*/ 109633 w 144684"/>
                <a:gd name="connsiteY32" fmla="*/ 59341 h 97059"/>
                <a:gd name="connsiteX33" fmla="*/ 109252 w 144684"/>
                <a:gd name="connsiteY33" fmla="*/ 58388 h 97059"/>
                <a:gd name="connsiteX34" fmla="*/ 108966 w 144684"/>
                <a:gd name="connsiteY34" fmla="*/ 58007 h 97059"/>
                <a:gd name="connsiteX35" fmla="*/ 108299 w 144684"/>
                <a:gd name="connsiteY35" fmla="*/ 57721 h 97059"/>
                <a:gd name="connsiteX36" fmla="*/ 107918 w 144684"/>
                <a:gd name="connsiteY36" fmla="*/ 58007 h 97059"/>
                <a:gd name="connsiteX37" fmla="*/ 107252 w 144684"/>
                <a:gd name="connsiteY37" fmla="*/ 58007 h 97059"/>
                <a:gd name="connsiteX38" fmla="*/ 107252 w 144684"/>
                <a:gd name="connsiteY38" fmla="*/ 59055 h 97059"/>
                <a:gd name="connsiteX39" fmla="*/ 106966 w 144684"/>
                <a:gd name="connsiteY39" fmla="*/ 59055 h 97059"/>
                <a:gd name="connsiteX40" fmla="*/ 106966 w 144684"/>
                <a:gd name="connsiteY40" fmla="*/ 59341 h 97059"/>
                <a:gd name="connsiteX41" fmla="*/ 106585 w 144684"/>
                <a:gd name="connsiteY41" fmla="*/ 59341 h 97059"/>
                <a:gd name="connsiteX42" fmla="*/ 105632 w 144684"/>
                <a:gd name="connsiteY42" fmla="*/ 60674 h 97059"/>
                <a:gd name="connsiteX43" fmla="*/ 104965 w 144684"/>
                <a:gd name="connsiteY43" fmla="*/ 60293 h 97059"/>
                <a:gd name="connsiteX44" fmla="*/ 104965 w 144684"/>
                <a:gd name="connsiteY44" fmla="*/ 60674 h 97059"/>
                <a:gd name="connsiteX45" fmla="*/ 104680 w 144684"/>
                <a:gd name="connsiteY45" fmla="*/ 61341 h 97059"/>
                <a:gd name="connsiteX46" fmla="*/ 104013 w 144684"/>
                <a:gd name="connsiteY46" fmla="*/ 61627 h 97059"/>
                <a:gd name="connsiteX47" fmla="*/ 103632 w 144684"/>
                <a:gd name="connsiteY47" fmla="*/ 61627 h 97059"/>
                <a:gd name="connsiteX48" fmla="*/ 103632 w 144684"/>
                <a:gd name="connsiteY48" fmla="*/ 62960 h 97059"/>
                <a:gd name="connsiteX49" fmla="*/ 102394 w 144684"/>
                <a:gd name="connsiteY49" fmla="*/ 63913 h 97059"/>
                <a:gd name="connsiteX50" fmla="*/ 102679 w 144684"/>
                <a:gd name="connsiteY50" fmla="*/ 64580 h 97059"/>
                <a:gd name="connsiteX51" fmla="*/ 102013 w 144684"/>
                <a:gd name="connsiteY51" fmla="*/ 65246 h 97059"/>
                <a:gd name="connsiteX52" fmla="*/ 102394 w 144684"/>
                <a:gd name="connsiteY52" fmla="*/ 66199 h 97059"/>
                <a:gd name="connsiteX53" fmla="*/ 102394 w 144684"/>
                <a:gd name="connsiteY53" fmla="*/ 67913 h 97059"/>
                <a:gd name="connsiteX54" fmla="*/ 102013 w 144684"/>
                <a:gd name="connsiteY54" fmla="*/ 67532 h 97059"/>
                <a:gd name="connsiteX55" fmla="*/ 101346 w 144684"/>
                <a:gd name="connsiteY55" fmla="*/ 67532 h 97059"/>
                <a:gd name="connsiteX56" fmla="*/ 101346 w 144684"/>
                <a:gd name="connsiteY56" fmla="*/ 68199 h 97059"/>
                <a:gd name="connsiteX57" fmla="*/ 100679 w 144684"/>
                <a:gd name="connsiteY57" fmla="*/ 67913 h 97059"/>
                <a:gd name="connsiteX58" fmla="*/ 100108 w 144684"/>
                <a:gd name="connsiteY58" fmla="*/ 67913 h 97059"/>
                <a:gd name="connsiteX59" fmla="*/ 100108 w 144684"/>
                <a:gd name="connsiteY59" fmla="*/ 67532 h 97059"/>
                <a:gd name="connsiteX60" fmla="*/ 99060 w 144684"/>
                <a:gd name="connsiteY60" fmla="*/ 66865 h 97059"/>
                <a:gd name="connsiteX61" fmla="*/ 98393 w 144684"/>
                <a:gd name="connsiteY61" fmla="*/ 65913 h 97059"/>
                <a:gd name="connsiteX62" fmla="*/ 98393 w 144684"/>
                <a:gd name="connsiteY62" fmla="*/ 66199 h 97059"/>
                <a:gd name="connsiteX63" fmla="*/ 98108 w 144684"/>
                <a:gd name="connsiteY63" fmla="*/ 66580 h 97059"/>
                <a:gd name="connsiteX64" fmla="*/ 97727 w 144684"/>
                <a:gd name="connsiteY64" fmla="*/ 66580 h 97059"/>
                <a:gd name="connsiteX65" fmla="*/ 98108 w 144684"/>
                <a:gd name="connsiteY65" fmla="*/ 66865 h 97059"/>
                <a:gd name="connsiteX66" fmla="*/ 98108 w 144684"/>
                <a:gd name="connsiteY66" fmla="*/ 67246 h 97059"/>
                <a:gd name="connsiteX67" fmla="*/ 98393 w 144684"/>
                <a:gd name="connsiteY67" fmla="*/ 67532 h 97059"/>
                <a:gd name="connsiteX68" fmla="*/ 98108 w 144684"/>
                <a:gd name="connsiteY68" fmla="*/ 67913 h 97059"/>
                <a:gd name="connsiteX69" fmla="*/ 97727 w 144684"/>
                <a:gd name="connsiteY69" fmla="*/ 68866 h 97059"/>
                <a:gd name="connsiteX70" fmla="*/ 98108 w 144684"/>
                <a:gd name="connsiteY70" fmla="*/ 69152 h 97059"/>
                <a:gd name="connsiteX71" fmla="*/ 98108 w 144684"/>
                <a:gd name="connsiteY71" fmla="*/ 69818 h 97059"/>
                <a:gd name="connsiteX72" fmla="*/ 98393 w 144684"/>
                <a:gd name="connsiteY72" fmla="*/ 70866 h 97059"/>
                <a:gd name="connsiteX73" fmla="*/ 98393 w 144684"/>
                <a:gd name="connsiteY73" fmla="*/ 71818 h 97059"/>
                <a:gd name="connsiteX74" fmla="*/ 99060 w 144684"/>
                <a:gd name="connsiteY74" fmla="*/ 72485 h 97059"/>
                <a:gd name="connsiteX75" fmla="*/ 99727 w 144684"/>
                <a:gd name="connsiteY75" fmla="*/ 72771 h 97059"/>
                <a:gd name="connsiteX76" fmla="*/ 100108 w 144684"/>
                <a:gd name="connsiteY76" fmla="*/ 74485 h 97059"/>
                <a:gd name="connsiteX77" fmla="*/ 100679 w 144684"/>
                <a:gd name="connsiteY77" fmla="*/ 76105 h 97059"/>
                <a:gd name="connsiteX78" fmla="*/ 100679 w 144684"/>
                <a:gd name="connsiteY78" fmla="*/ 77438 h 97059"/>
                <a:gd name="connsiteX79" fmla="*/ 100679 w 144684"/>
                <a:gd name="connsiteY79" fmla="*/ 77057 h 97059"/>
                <a:gd name="connsiteX80" fmla="*/ 99441 w 144684"/>
                <a:gd name="connsiteY80" fmla="*/ 77438 h 97059"/>
                <a:gd name="connsiteX81" fmla="*/ 99060 w 144684"/>
                <a:gd name="connsiteY81" fmla="*/ 77724 h 97059"/>
                <a:gd name="connsiteX82" fmla="*/ 99441 w 144684"/>
                <a:gd name="connsiteY82" fmla="*/ 78010 h 97059"/>
                <a:gd name="connsiteX83" fmla="*/ 99060 w 144684"/>
                <a:gd name="connsiteY83" fmla="*/ 79058 h 97059"/>
                <a:gd name="connsiteX84" fmla="*/ 99727 w 144684"/>
                <a:gd name="connsiteY84" fmla="*/ 79724 h 97059"/>
                <a:gd name="connsiteX85" fmla="*/ 99060 w 144684"/>
                <a:gd name="connsiteY85" fmla="*/ 79724 h 97059"/>
                <a:gd name="connsiteX86" fmla="*/ 99727 w 144684"/>
                <a:gd name="connsiteY86" fmla="*/ 79724 h 97059"/>
                <a:gd name="connsiteX87" fmla="*/ 100108 w 144684"/>
                <a:gd name="connsiteY87" fmla="*/ 80010 h 97059"/>
                <a:gd name="connsiteX88" fmla="*/ 99441 w 144684"/>
                <a:gd name="connsiteY88" fmla="*/ 80010 h 97059"/>
                <a:gd name="connsiteX89" fmla="*/ 98393 w 144684"/>
                <a:gd name="connsiteY89" fmla="*/ 80391 h 97059"/>
                <a:gd name="connsiteX90" fmla="*/ 97727 w 144684"/>
                <a:gd name="connsiteY90" fmla="*/ 80391 h 97059"/>
                <a:gd name="connsiteX91" fmla="*/ 97155 w 144684"/>
                <a:gd name="connsiteY91" fmla="*/ 80010 h 97059"/>
                <a:gd name="connsiteX92" fmla="*/ 96107 w 144684"/>
                <a:gd name="connsiteY92" fmla="*/ 80677 h 97059"/>
                <a:gd name="connsiteX93" fmla="*/ 95155 w 144684"/>
                <a:gd name="connsiteY93" fmla="*/ 80677 h 97059"/>
                <a:gd name="connsiteX94" fmla="*/ 94774 w 144684"/>
                <a:gd name="connsiteY94" fmla="*/ 80962 h 97059"/>
                <a:gd name="connsiteX95" fmla="*/ 94774 w 144684"/>
                <a:gd name="connsiteY95" fmla="*/ 81343 h 97059"/>
                <a:gd name="connsiteX96" fmla="*/ 93536 w 144684"/>
                <a:gd name="connsiteY96" fmla="*/ 81629 h 97059"/>
                <a:gd name="connsiteX97" fmla="*/ 93154 w 144684"/>
                <a:gd name="connsiteY97" fmla="*/ 82677 h 97059"/>
                <a:gd name="connsiteX98" fmla="*/ 92202 w 144684"/>
                <a:gd name="connsiteY98" fmla="*/ 82296 h 97059"/>
                <a:gd name="connsiteX99" fmla="*/ 91821 w 144684"/>
                <a:gd name="connsiteY99" fmla="*/ 82677 h 97059"/>
                <a:gd name="connsiteX100" fmla="*/ 91821 w 144684"/>
                <a:gd name="connsiteY100" fmla="*/ 82963 h 97059"/>
                <a:gd name="connsiteX101" fmla="*/ 91250 w 144684"/>
                <a:gd name="connsiteY101" fmla="*/ 82963 h 97059"/>
                <a:gd name="connsiteX102" fmla="*/ 90583 w 144684"/>
                <a:gd name="connsiteY102" fmla="*/ 83344 h 97059"/>
                <a:gd name="connsiteX103" fmla="*/ 90869 w 144684"/>
                <a:gd name="connsiteY103" fmla="*/ 83630 h 97059"/>
                <a:gd name="connsiteX104" fmla="*/ 91821 w 144684"/>
                <a:gd name="connsiteY104" fmla="*/ 83915 h 97059"/>
                <a:gd name="connsiteX105" fmla="*/ 91821 w 144684"/>
                <a:gd name="connsiteY105" fmla="*/ 84582 h 97059"/>
                <a:gd name="connsiteX106" fmla="*/ 91535 w 144684"/>
                <a:gd name="connsiteY106" fmla="*/ 85249 h 97059"/>
                <a:gd name="connsiteX107" fmla="*/ 91535 w 144684"/>
                <a:gd name="connsiteY107" fmla="*/ 85915 h 97059"/>
                <a:gd name="connsiteX108" fmla="*/ 90869 w 144684"/>
                <a:gd name="connsiteY108" fmla="*/ 86868 h 97059"/>
                <a:gd name="connsiteX109" fmla="*/ 91250 w 144684"/>
                <a:gd name="connsiteY109" fmla="*/ 87249 h 97059"/>
                <a:gd name="connsiteX110" fmla="*/ 90869 w 144684"/>
                <a:gd name="connsiteY110" fmla="*/ 87916 h 97059"/>
                <a:gd name="connsiteX111" fmla="*/ 89535 w 144684"/>
                <a:gd name="connsiteY111" fmla="*/ 88202 h 97059"/>
                <a:gd name="connsiteX112" fmla="*/ 89535 w 144684"/>
                <a:gd name="connsiteY112" fmla="*/ 91535 h 97059"/>
                <a:gd name="connsiteX113" fmla="*/ 89249 w 144684"/>
                <a:gd name="connsiteY113" fmla="*/ 92488 h 97059"/>
                <a:gd name="connsiteX114" fmla="*/ 88868 w 144684"/>
                <a:gd name="connsiteY114" fmla="*/ 93155 h 97059"/>
                <a:gd name="connsiteX115" fmla="*/ 87249 w 144684"/>
                <a:gd name="connsiteY115" fmla="*/ 93155 h 97059"/>
                <a:gd name="connsiteX116" fmla="*/ 85915 w 144684"/>
                <a:gd name="connsiteY116" fmla="*/ 93821 h 97059"/>
                <a:gd name="connsiteX117" fmla="*/ 85344 w 144684"/>
                <a:gd name="connsiteY117" fmla="*/ 94774 h 97059"/>
                <a:gd name="connsiteX118" fmla="*/ 84963 w 144684"/>
                <a:gd name="connsiteY118" fmla="*/ 94774 h 97059"/>
                <a:gd name="connsiteX119" fmla="*/ 84677 w 144684"/>
                <a:gd name="connsiteY119" fmla="*/ 95440 h 97059"/>
                <a:gd name="connsiteX120" fmla="*/ 84296 w 144684"/>
                <a:gd name="connsiteY120" fmla="*/ 95726 h 97059"/>
                <a:gd name="connsiteX121" fmla="*/ 84296 w 144684"/>
                <a:gd name="connsiteY121" fmla="*/ 96107 h 97059"/>
                <a:gd name="connsiteX122" fmla="*/ 83629 w 144684"/>
                <a:gd name="connsiteY122" fmla="*/ 96774 h 97059"/>
                <a:gd name="connsiteX123" fmla="*/ 83344 w 144684"/>
                <a:gd name="connsiteY123" fmla="*/ 96774 h 97059"/>
                <a:gd name="connsiteX124" fmla="*/ 82677 w 144684"/>
                <a:gd name="connsiteY124" fmla="*/ 96393 h 97059"/>
                <a:gd name="connsiteX125" fmla="*/ 82010 w 144684"/>
                <a:gd name="connsiteY125" fmla="*/ 97060 h 97059"/>
                <a:gd name="connsiteX126" fmla="*/ 81058 w 144684"/>
                <a:gd name="connsiteY126" fmla="*/ 96393 h 97059"/>
                <a:gd name="connsiteX127" fmla="*/ 80391 w 144684"/>
                <a:gd name="connsiteY127" fmla="*/ 96774 h 97059"/>
                <a:gd name="connsiteX128" fmla="*/ 79438 w 144684"/>
                <a:gd name="connsiteY128" fmla="*/ 96774 h 97059"/>
                <a:gd name="connsiteX129" fmla="*/ 78772 w 144684"/>
                <a:gd name="connsiteY129" fmla="*/ 97060 h 97059"/>
                <a:gd name="connsiteX130" fmla="*/ 77724 w 144684"/>
                <a:gd name="connsiteY130" fmla="*/ 96393 h 97059"/>
                <a:gd name="connsiteX131" fmla="*/ 77724 w 144684"/>
                <a:gd name="connsiteY131" fmla="*/ 96107 h 97059"/>
                <a:gd name="connsiteX132" fmla="*/ 78391 w 144684"/>
                <a:gd name="connsiteY132" fmla="*/ 96107 h 97059"/>
                <a:gd name="connsiteX133" fmla="*/ 78105 w 144684"/>
                <a:gd name="connsiteY133" fmla="*/ 95726 h 97059"/>
                <a:gd name="connsiteX134" fmla="*/ 78391 w 144684"/>
                <a:gd name="connsiteY134" fmla="*/ 95726 h 97059"/>
                <a:gd name="connsiteX135" fmla="*/ 78105 w 144684"/>
                <a:gd name="connsiteY135" fmla="*/ 95440 h 97059"/>
                <a:gd name="connsiteX136" fmla="*/ 77724 w 144684"/>
                <a:gd name="connsiteY136" fmla="*/ 94774 h 97059"/>
                <a:gd name="connsiteX137" fmla="*/ 77724 w 144684"/>
                <a:gd name="connsiteY137" fmla="*/ 94488 h 97059"/>
                <a:gd name="connsiteX138" fmla="*/ 77438 w 144684"/>
                <a:gd name="connsiteY138" fmla="*/ 94488 h 97059"/>
                <a:gd name="connsiteX139" fmla="*/ 77438 w 144684"/>
                <a:gd name="connsiteY139" fmla="*/ 93155 h 97059"/>
                <a:gd name="connsiteX140" fmla="*/ 77724 w 144684"/>
                <a:gd name="connsiteY140" fmla="*/ 92202 h 97059"/>
                <a:gd name="connsiteX141" fmla="*/ 77057 w 144684"/>
                <a:gd name="connsiteY141" fmla="*/ 90868 h 97059"/>
                <a:gd name="connsiteX142" fmla="*/ 76486 w 144684"/>
                <a:gd name="connsiteY142" fmla="*/ 91535 h 97059"/>
                <a:gd name="connsiteX143" fmla="*/ 76105 w 144684"/>
                <a:gd name="connsiteY143" fmla="*/ 91154 h 97059"/>
                <a:gd name="connsiteX144" fmla="*/ 76105 w 144684"/>
                <a:gd name="connsiteY144" fmla="*/ 90868 h 97059"/>
                <a:gd name="connsiteX145" fmla="*/ 75819 w 144684"/>
                <a:gd name="connsiteY145" fmla="*/ 91154 h 97059"/>
                <a:gd name="connsiteX146" fmla="*/ 74486 w 144684"/>
                <a:gd name="connsiteY146" fmla="*/ 91154 h 97059"/>
                <a:gd name="connsiteX147" fmla="*/ 74104 w 144684"/>
                <a:gd name="connsiteY147" fmla="*/ 91535 h 97059"/>
                <a:gd name="connsiteX148" fmla="*/ 74486 w 144684"/>
                <a:gd name="connsiteY148" fmla="*/ 90487 h 97059"/>
                <a:gd name="connsiteX149" fmla="*/ 73152 w 144684"/>
                <a:gd name="connsiteY149" fmla="*/ 89535 h 97059"/>
                <a:gd name="connsiteX150" fmla="*/ 71533 w 144684"/>
                <a:gd name="connsiteY150" fmla="*/ 89821 h 97059"/>
                <a:gd name="connsiteX151" fmla="*/ 70866 w 144684"/>
                <a:gd name="connsiteY151" fmla="*/ 89249 h 97059"/>
                <a:gd name="connsiteX152" fmla="*/ 70580 w 144684"/>
                <a:gd name="connsiteY152" fmla="*/ 89535 h 97059"/>
                <a:gd name="connsiteX153" fmla="*/ 69533 w 144684"/>
                <a:gd name="connsiteY153" fmla="*/ 89535 h 97059"/>
                <a:gd name="connsiteX154" fmla="*/ 68199 w 144684"/>
                <a:gd name="connsiteY154" fmla="*/ 88868 h 97059"/>
                <a:gd name="connsiteX155" fmla="*/ 68199 w 144684"/>
                <a:gd name="connsiteY155" fmla="*/ 88583 h 97059"/>
                <a:gd name="connsiteX156" fmla="*/ 67913 w 144684"/>
                <a:gd name="connsiteY156" fmla="*/ 88583 h 97059"/>
                <a:gd name="connsiteX157" fmla="*/ 67627 w 144684"/>
                <a:gd name="connsiteY157" fmla="*/ 88202 h 97059"/>
                <a:gd name="connsiteX158" fmla="*/ 67627 w 144684"/>
                <a:gd name="connsiteY158" fmla="*/ 87535 h 97059"/>
                <a:gd name="connsiteX159" fmla="*/ 66961 w 144684"/>
                <a:gd name="connsiteY159" fmla="*/ 87535 h 97059"/>
                <a:gd name="connsiteX160" fmla="*/ 66961 w 144684"/>
                <a:gd name="connsiteY160" fmla="*/ 87249 h 97059"/>
                <a:gd name="connsiteX161" fmla="*/ 65246 w 144684"/>
                <a:gd name="connsiteY161" fmla="*/ 87249 h 97059"/>
                <a:gd name="connsiteX162" fmla="*/ 65627 w 144684"/>
                <a:gd name="connsiteY162" fmla="*/ 86868 h 97059"/>
                <a:gd name="connsiteX163" fmla="*/ 65246 w 144684"/>
                <a:gd name="connsiteY163" fmla="*/ 86582 h 97059"/>
                <a:gd name="connsiteX164" fmla="*/ 65627 w 144684"/>
                <a:gd name="connsiteY164" fmla="*/ 85915 h 97059"/>
                <a:gd name="connsiteX165" fmla="*/ 65913 w 144684"/>
                <a:gd name="connsiteY165" fmla="*/ 85630 h 97059"/>
                <a:gd name="connsiteX166" fmla="*/ 65627 w 144684"/>
                <a:gd name="connsiteY166" fmla="*/ 85249 h 97059"/>
                <a:gd name="connsiteX167" fmla="*/ 62960 w 144684"/>
                <a:gd name="connsiteY167" fmla="*/ 85249 h 97059"/>
                <a:gd name="connsiteX168" fmla="*/ 62294 w 144684"/>
                <a:gd name="connsiteY168" fmla="*/ 84963 h 97059"/>
                <a:gd name="connsiteX169" fmla="*/ 61722 w 144684"/>
                <a:gd name="connsiteY169" fmla="*/ 85630 h 97059"/>
                <a:gd name="connsiteX170" fmla="*/ 61055 w 144684"/>
                <a:gd name="connsiteY170" fmla="*/ 85249 h 97059"/>
                <a:gd name="connsiteX171" fmla="*/ 60674 w 144684"/>
                <a:gd name="connsiteY171" fmla="*/ 85249 h 97059"/>
                <a:gd name="connsiteX172" fmla="*/ 60008 w 144684"/>
                <a:gd name="connsiteY172" fmla="*/ 85630 h 97059"/>
                <a:gd name="connsiteX173" fmla="*/ 60008 w 144684"/>
                <a:gd name="connsiteY173" fmla="*/ 83915 h 97059"/>
                <a:gd name="connsiteX174" fmla="*/ 59055 w 144684"/>
                <a:gd name="connsiteY174" fmla="*/ 83344 h 97059"/>
                <a:gd name="connsiteX175" fmla="*/ 58769 w 144684"/>
                <a:gd name="connsiteY175" fmla="*/ 83630 h 97059"/>
                <a:gd name="connsiteX176" fmla="*/ 58102 w 144684"/>
                <a:gd name="connsiteY176" fmla="*/ 82677 h 97059"/>
                <a:gd name="connsiteX177" fmla="*/ 56102 w 144684"/>
                <a:gd name="connsiteY177" fmla="*/ 83344 h 97059"/>
                <a:gd name="connsiteX178" fmla="*/ 55435 w 144684"/>
                <a:gd name="connsiteY178" fmla="*/ 82963 h 97059"/>
                <a:gd name="connsiteX179" fmla="*/ 54769 w 144684"/>
                <a:gd name="connsiteY179" fmla="*/ 82010 h 97059"/>
                <a:gd name="connsiteX180" fmla="*/ 54483 w 144684"/>
                <a:gd name="connsiteY180" fmla="*/ 80962 h 97059"/>
                <a:gd name="connsiteX181" fmla="*/ 53816 w 144684"/>
                <a:gd name="connsiteY181" fmla="*/ 80962 h 97059"/>
                <a:gd name="connsiteX182" fmla="*/ 53816 w 144684"/>
                <a:gd name="connsiteY182" fmla="*/ 80677 h 97059"/>
                <a:gd name="connsiteX183" fmla="*/ 53150 w 144684"/>
                <a:gd name="connsiteY183" fmla="*/ 80391 h 97059"/>
                <a:gd name="connsiteX184" fmla="*/ 53150 w 144684"/>
                <a:gd name="connsiteY184" fmla="*/ 79724 h 97059"/>
                <a:gd name="connsiteX185" fmla="*/ 52864 w 144684"/>
                <a:gd name="connsiteY185" fmla="*/ 79724 h 97059"/>
                <a:gd name="connsiteX186" fmla="*/ 52483 w 144684"/>
                <a:gd name="connsiteY186" fmla="*/ 80010 h 97059"/>
                <a:gd name="connsiteX187" fmla="*/ 52864 w 144684"/>
                <a:gd name="connsiteY187" fmla="*/ 80677 h 97059"/>
                <a:gd name="connsiteX188" fmla="*/ 52197 w 144684"/>
                <a:gd name="connsiteY188" fmla="*/ 81343 h 97059"/>
                <a:gd name="connsiteX189" fmla="*/ 51149 w 144684"/>
                <a:gd name="connsiteY189" fmla="*/ 81343 h 97059"/>
                <a:gd name="connsiteX190" fmla="*/ 50483 w 144684"/>
                <a:gd name="connsiteY190" fmla="*/ 82010 h 97059"/>
                <a:gd name="connsiteX191" fmla="*/ 49911 w 144684"/>
                <a:gd name="connsiteY191" fmla="*/ 80677 h 97059"/>
                <a:gd name="connsiteX192" fmla="*/ 48863 w 144684"/>
                <a:gd name="connsiteY192" fmla="*/ 80677 h 97059"/>
                <a:gd name="connsiteX193" fmla="*/ 48196 w 144684"/>
                <a:gd name="connsiteY193" fmla="*/ 78391 h 97059"/>
                <a:gd name="connsiteX194" fmla="*/ 47244 w 144684"/>
                <a:gd name="connsiteY194" fmla="*/ 77724 h 97059"/>
                <a:gd name="connsiteX195" fmla="*/ 47530 w 144684"/>
                <a:gd name="connsiteY195" fmla="*/ 77438 h 97059"/>
                <a:gd name="connsiteX196" fmla="*/ 48863 w 144684"/>
                <a:gd name="connsiteY196" fmla="*/ 77057 h 97059"/>
                <a:gd name="connsiteX197" fmla="*/ 47530 w 144684"/>
                <a:gd name="connsiteY197" fmla="*/ 76771 h 97059"/>
                <a:gd name="connsiteX198" fmla="*/ 46577 w 144684"/>
                <a:gd name="connsiteY198" fmla="*/ 76771 h 97059"/>
                <a:gd name="connsiteX199" fmla="*/ 45625 w 144684"/>
                <a:gd name="connsiteY199" fmla="*/ 77057 h 97059"/>
                <a:gd name="connsiteX200" fmla="*/ 44958 w 144684"/>
                <a:gd name="connsiteY200" fmla="*/ 76771 h 97059"/>
                <a:gd name="connsiteX201" fmla="*/ 44958 w 144684"/>
                <a:gd name="connsiteY201" fmla="*/ 77057 h 97059"/>
                <a:gd name="connsiteX202" fmla="*/ 44291 w 144684"/>
                <a:gd name="connsiteY202" fmla="*/ 77057 h 97059"/>
                <a:gd name="connsiteX203" fmla="*/ 44006 w 144684"/>
                <a:gd name="connsiteY203" fmla="*/ 77438 h 97059"/>
                <a:gd name="connsiteX204" fmla="*/ 44006 w 144684"/>
                <a:gd name="connsiteY204" fmla="*/ 77724 h 97059"/>
                <a:gd name="connsiteX205" fmla="*/ 43339 w 144684"/>
                <a:gd name="connsiteY205" fmla="*/ 77724 h 97059"/>
                <a:gd name="connsiteX206" fmla="*/ 43339 w 144684"/>
                <a:gd name="connsiteY206" fmla="*/ 77438 h 97059"/>
                <a:gd name="connsiteX207" fmla="*/ 42291 w 144684"/>
                <a:gd name="connsiteY207" fmla="*/ 77438 h 97059"/>
                <a:gd name="connsiteX208" fmla="*/ 40672 w 144684"/>
                <a:gd name="connsiteY208" fmla="*/ 78010 h 97059"/>
                <a:gd name="connsiteX209" fmla="*/ 40672 w 144684"/>
                <a:gd name="connsiteY209" fmla="*/ 80010 h 97059"/>
                <a:gd name="connsiteX210" fmla="*/ 40672 w 144684"/>
                <a:gd name="connsiteY210" fmla="*/ 79343 h 97059"/>
                <a:gd name="connsiteX211" fmla="*/ 40386 w 144684"/>
                <a:gd name="connsiteY211" fmla="*/ 79058 h 97059"/>
                <a:gd name="connsiteX212" fmla="*/ 40386 w 144684"/>
                <a:gd name="connsiteY212" fmla="*/ 78391 h 97059"/>
                <a:gd name="connsiteX213" fmla="*/ 39719 w 144684"/>
                <a:gd name="connsiteY213" fmla="*/ 78010 h 97059"/>
                <a:gd name="connsiteX214" fmla="*/ 38671 w 144684"/>
                <a:gd name="connsiteY214" fmla="*/ 77724 h 97059"/>
                <a:gd name="connsiteX215" fmla="*/ 38386 w 144684"/>
                <a:gd name="connsiteY215" fmla="*/ 78010 h 97059"/>
                <a:gd name="connsiteX216" fmla="*/ 37719 w 144684"/>
                <a:gd name="connsiteY216" fmla="*/ 77724 h 97059"/>
                <a:gd name="connsiteX217" fmla="*/ 37433 w 144684"/>
                <a:gd name="connsiteY217" fmla="*/ 77438 h 97059"/>
                <a:gd name="connsiteX218" fmla="*/ 36767 w 144684"/>
                <a:gd name="connsiteY218" fmla="*/ 77724 h 97059"/>
                <a:gd name="connsiteX219" fmla="*/ 34766 w 144684"/>
                <a:gd name="connsiteY219" fmla="*/ 77724 h 97059"/>
                <a:gd name="connsiteX220" fmla="*/ 34481 w 144684"/>
                <a:gd name="connsiteY220" fmla="*/ 77057 h 97059"/>
                <a:gd name="connsiteX221" fmla="*/ 33433 w 144684"/>
                <a:gd name="connsiteY221" fmla="*/ 77724 h 97059"/>
                <a:gd name="connsiteX222" fmla="*/ 32766 w 144684"/>
                <a:gd name="connsiteY222" fmla="*/ 78010 h 97059"/>
                <a:gd name="connsiteX223" fmla="*/ 31528 w 144684"/>
                <a:gd name="connsiteY223" fmla="*/ 75724 h 97059"/>
                <a:gd name="connsiteX224" fmla="*/ 30194 w 144684"/>
                <a:gd name="connsiteY224" fmla="*/ 75724 h 97059"/>
                <a:gd name="connsiteX225" fmla="*/ 28861 w 144684"/>
                <a:gd name="connsiteY225" fmla="*/ 76390 h 97059"/>
                <a:gd name="connsiteX226" fmla="*/ 27527 w 144684"/>
                <a:gd name="connsiteY226" fmla="*/ 76390 h 97059"/>
                <a:gd name="connsiteX227" fmla="*/ 27527 w 144684"/>
                <a:gd name="connsiteY227" fmla="*/ 76105 h 97059"/>
                <a:gd name="connsiteX228" fmla="*/ 26575 w 144684"/>
                <a:gd name="connsiteY228" fmla="*/ 76390 h 97059"/>
                <a:gd name="connsiteX229" fmla="*/ 25908 w 144684"/>
                <a:gd name="connsiteY229" fmla="*/ 76390 h 97059"/>
                <a:gd name="connsiteX230" fmla="*/ 25241 w 144684"/>
                <a:gd name="connsiteY230" fmla="*/ 76105 h 97059"/>
                <a:gd name="connsiteX231" fmla="*/ 24956 w 144684"/>
                <a:gd name="connsiteY231" fmla="*/ 75057 h 97059"/>
                <a:gd name="connsiteX232" fmla="*/ 24575 w 144684"/>
                <a:gd name="connsiteY232" fmla="*/ 74771 h 97059"/>
                <a:gd name="connsiteX233" fmla="*/ 24575 w 144684"/>
                <a:gd name="connsiteY233" fmla="*/ 75438 h 97059"/>
                <a:gd name="connsiteX234" fmla="*/ 24289 w 144684"/>
                <a:gd name="connsiteY234" fmla="*/ 75724 h 97059"/>
                <a:gd name="connsiteX235" fmla="*/ 23908 w 144684"/>
                <a:gd name="connsiteY235" fmla="*/ 75724 h 97059"/>
                <a:gd name="connsiteX236" fmla="*/ 23908 w 144684"/>
                <a:gd name="connsiteY236" fmla="*/ 75438 h 97059"/>
                <a:gd name="connsiteX237" fmla="*/ 23622 w 144684"/>
                <a:gd name="connsiteY237" fmla="*/ 75438 h 97059"/>
                <a:gd name="connsiteX238" fmla="*/ 23908 w 144684"/>
                <a:gd name="connsiteY238" fmla="*/ 76390 h 97059"/>
                <a:gd name="connsiteX239" fmla="*/ 22955 w 144684"/>
                <a:gd name="connsiteY239" fmla="*/ 77057 h 97059"/>
                <a:gd name="connsiteX240" fmla="*/ 23241 w 144684"/>
                <a:gd name="connsiteY240" fmla="*/ 78391 h 97059"/>
                <a:gd name="connsiteX241" fmla="*/ 22955 w 144684"/>
                <a:gd name="connsiteY241" fmla="*/ 79058 h 97059"/>
                <a:gd name="connsiteX242" fmla="*/ 22288 w 144684"/>
                <a:gd name="connsiteY242" fmla="*/ 79058 h 97059"/>
                <a:gd name="connsiteX243" fmla="*/ 22288 w 144684"/>
                <a:gd name="connsiteY243" fmla="*/ 78677 h 97059"/>
                <a:gd name="connsiteX244" fmla="*/ 21622 w 144684"/>
                <a:gd name="connsiteY244" fmla="*/ 78677 h 97059"/>
                <a:gd name="connsiteX245" fmla="*/ 21622 w 144684"/>
                <a:gd name="connsiteY245" fmla="*/ 79724 h 97059"/>
                <a:gd name="connsiteX246" fmla="*/ 21336 w 144684"/>
                <a:gd name="connsiteY246" fmla="*/ 80010 h 97059"/>
                <a:gd name="connsiteX247" fmla="*/ 20669 w 144684"/>
                <a:gd name="connsiteY247" fmla="*/ 80391 h 97059"/>
                <a:gd name="connsiteX248" fmla="*/ 20669 w 144684"/>
                <a:gd name="connsiteY248" fmla="*/ 80962 h 97059"/>
                <a:gd name="connsiteX249" fmla="*/ 20288 w 144684"/>
                <a:gd name="connsiteY249" fmla="*/ 81343 h 97059"/>
                <a:gd name="connsiteX250" fmla="*/ 19336 w 144684"/>
                <a:gd name="connsiteY250" fmla="*/ 81629 h 97059"/>
                <a:gd name="connsiteX251" fmla="*/ 19050 w 144684"/>
                <a:gd name="connsiteY251" fmla="*/ 82296 h 97059"/>
                <a:gd name="connsiteX252" fmla="*/ 19050 w 144684"/>
                <a:gd name="connsiteY252" fmla="*/ 82677 h 97059"/>
                <a:gd name="connsiteX253" fmla="*/ 19717 w 144684"/>
                <a:gd name="connsiteY253" fmla="*/ 82677 h 97059"/>
                <a:gd name="connsiteX254" fmla="*/ 19717 w 144684"/>
                <a:gd name="connsiteY254" fmla="*/ 83344 h 97059"/>
                <a:gd name="connsiteX255" fmla="*/ 19050 w 144684"/>
                <a:gd name="connsiteY255" fmla="*/ 83630 h 97059"/>
                <a:gd name="connsiteX256" fmla="*/ 18383 w 144684"/>
                <a:gd name="connsiteY256" fmla="*/ 84296 h 97059"/>
                <a:gd name="connsiteX257" fmla="*/ 18002 w 144684"/>
                <a:gd name="connsiteY257" fmla="*/ 83915 h 97059"/>
                <a:gd name="connsiteX258" fmla="*/ 17335 w 144684"/>
                <a:gd name="connsiteY258" fmla="*/ 84582 h 97059"/>
                <a:gd name="connsiteX259" fmla="*/ 17050 w 144684"/>
                <a:gd name="connsiteY259" fmla="*/ 85249 h 97059"/>
                <a:gd name="connsiteX260" fmla="*/ 16383 w 144684"/>
                <a:gd name="connsiteY260" fmla="*/ 85630 h 97059"/>
                <a:gd name="connsiteX261" fmla="*/ 15716 w 144684"/>
                <a:gd name="connsiteY261" fmla="*/ 86296 h 97059"/>
                <a:gd name="connsiteX262" fmla="*/ 15431 w 144684"/>
                <a:gd name="connsiteY262" fmla="*/ 85915 h 97059"/>
                <a:gd name="connsiteX263" fmla="*/ 14383 w 144684"/>
                <a:gd name="connsiteY263" fmla="*/ 85915 h 97059"/>
                <a:gd name="connsiteX264" fmla="*/ 14383 w 144684"/>
                <a:gd name="connsiteY264" fmla="*/ 86296 h 97059"/>
                <a:gd name="connsiteX265" fmla="*/ 13811 w 144684"/>
                <a:gd name="connsiteY265" fmla="*/ 86296 h 97059"/>
                <a:gd name="connsiteX266" fmla="*/ 13430 w 144684"/>
                <a:gd name="connsiteY266" fmla="*/ 85915 h 97059"/>
                <a:gd name="connsiteX267" fmla="*/ 12763 w 144684"/>
                <a:gd name="connsiteY267" fmla="*/ 86296 h 97059"/>
                <a:gd name="connsiteX268" fmla="*/ 12097 w 144684"/>
                <a:gd name="connsiteY268" fmla="*/ 85915 h 97059"/>
                <a:gd name="connsiteX269" fmla="*/ 12097 w 144684"/>
                <a:gd name="connsiteY269" fmla="*/ 86296 h 97059"/>
                <a:gd name="connsiteX270" fmla="*/ 11144 w 144684"/>
                <a:gd name="connsiteY270" fmla="*/ 86296 h 97059"/>
                <a:gd name="connsiteX271" fmla="*/ 11144 w 144684"/>
                <a:gd name="connsiteY271" fmla="*/ 84582 h 97059"/>
                <a:gd name="connsiteX272" fmla="*/ 10477 w 144684"/>
                <a:gd name="connsiteY272" fmla="*/ 83915 h 97059"/>
                <a:gd name="connsiteX273" fmla="*/ 9811 w 144684"/>
                <a:gd name="connsiteY273" fmla="*/ 83630 h 97059"/>
                <a:gd name="connsiteX274" fmla="*/ 9525 w 144684"/>
                <a:gd name="connsiteY274" fmla="*/ 83630 h 97059"/>
                <a:gd name="connsiteX275" fmla="*/ 9144 w 144684"/>
                <a:gd name="connsiteY275" fmla="*/ 83344 h 97059"/>
                <a:gd name="connsiteX276" fmla="*/ 8858 w 144684"/>
                <a:gd name="connsiteY276" fmla="*/ 83630 h 97059"/>
                <a:gd name="connsiteX277" fmla="*/ 7906 w 144684"/>
                <a:gd name="connsiteY277" fmla="*/ 82963 h 97059"/>
                <a:gd name="connsiteX278" fmla="*/ 7239 w 144684"/>
                <a:gd name="connsiteY278" fmla="*/ 82963 h 97059"/>
                <a:gd name="connsiteX279" fmla="*/ 7906 w 144684"/>
                <a:gd name="connsiteY279" fmla="*/ 82296 h 97059"/>
                <a:gd name="connsiteX280" fmla="*/ 7525 w 144684"/>
                <a:gd name="connsiteY280" fmla="*/ 82010 h 97059"/>
                <a:gd name="connsiteX281" fmla="*/ 6191 w 144684"/>
                <a:gd name="connsiteY281" fmla="*/ 81629 h 97059"/>
                <a:gd name="connsiteX282" fmla="*/ 4953 w 144684"/>
                <a:gd name="connsiteY282" fmla="*/ 82010 h 97059"/>
                <a:gd name="connsiteX283" fmla="*/ 3905 w 144684"/>
                <a:gd name="connsiteY283" fmla="*/ 82010 h 97059"/>
                <a:gd name="connsiteX284" fmla="*/ 4286 w 144684"/>
                <a:gd name="connsiteY284" fmla="*/ 79724 h 97059"/>
                <a:gd name="connsiteX285" fmla="*/ 3905 w 144684"/>
                <a:gd name="connsiteY285" fmla="*/ 79343 h 97059"/>
                <a:gd name="connsiteX286" fmla="*/ 4572 w 144684"/>
                <a:gd name="connsiteY286" fmla="*/ 78677 h 97059"/>
                <a:gd name="connsiteX287" fmla="*/ 4286 w 144684"/>
                <a:gd name="connsiteY287" fmla="*/ 78391 h 97059"/>
                <a:gd name="connsiteX288" fmla="*/ 5239 w 144684"/>
                <a:gd name="connsiteY288" fmla="*/ 77438 h 97059"/>
                <a:gd name="connsiteX289" fmla="*/ 5239 w 144684"/>
                <a:gd name="connsiteY289" fmla="*/ 76771 h 97059"/>
                <a:gd name="connsiteX290" fmla="*/ 5525 w 144684"/>
                <a:gd name="connsiteY290" fmla="*/ 76390 h 97059"/>
                <a:gd name="connsiteX291" fmla="*/ 4953 w 144684"/>
                <a:gd name="connsiteY291" fmla="*/ 75057 h 97059"/>
                <a:gd name="connsiteX292" fmla="*/ 4286 w 144684"/>
                <a:gd name="connsiteY292" fmla="*/ 75057 h 97059"/>
                <a:gd name="connsiteX293" fmla="*/ 3905 w 144684"/>
                <a:gd name="connsiteY293" fmla="*/ 74771 h 97059"/>
                <a:gd name="connsiteX294" fmla="*/ 1333 w 144684"/>
                <a:gd name="connsiteY294" fmla="*/ 73819 h 97059"/>
                <a:gd name="connsiteX295" fmla="*/ 0 w 144684"/>
                <a:gd name="connsiteY295" fmla="*/ 71533 h 97059"/>
                <a:gd name="connsiteX296" fmla="*/ 0 w 144684"/>
                <a:gd name="connsiteY296" fmla="*/ 71152 h 97059"/>
                <a:gd name="connsiteX297" fmla="*/ 286 w 144684"/>
                <a:gd name="connsiteY297" fmla="*/ 71152 h 97059"/>
                <a:gd name="connsiteX298" fmla="*/ 286 w 144684"/>
                <a:gd name="connsiteY298" fmla="*/ 71533 h 97059"/>
                <a:gd name="connsiteX299" fmla="*/ 1333 w 144684"/>
                <a:gd name="connsiteY299" fmla="*/ 71533 h 97059"/>
                <a:gd name="connsiteX300" fmla="*/ 2000 w 144684"/>
                <a:gd name="connsiteY300" fmla="*/ 70866 h 97059"/>
                <a:gd name="connsiteX301" fmla="*/ 2000 w 144684"/>
                <a:gd name="connsiteY301" fmla="*/ 69533 h 97059"/>
                <a:gd name="connsiteX302" fmla="*/ 2286 w 144684"/>
                <a:gd name="connsiteY302" fmla="*/ 69152 h 97059"/>
                <a:gd name="connsiteX303" fmla="*/ 2572 w 144684"/>
                <a:gd name="connsiteY303" fmla="*/ 69152 h 97059"/>
                <a:gd name="connsiteX304" fmla="*/ 2572 w 144684"/>
                <a:gd name="connsiteY304" fmla="*/ 68866 h 97059"/>
                <a:gd name="connsiteX305" fmla="*/ 2953 w 144684"/>
                <a:gd name="connsiteY305" fmla="*/ 68866 h 97059"/>
                <a:gd name="connsiteX306" fmla="*/ 2953 w 144684"/>
                <a:gd name="connsiteY306" fmla="*/ 68580 h 97059"/>
                <a:gd name="connsiteX307" fmla="*/ 3238 w 144684"/>
                <a:gd name="connsiteY307" fmla="*/ 68580 h 97059"/>
                <a:gd name="connsiteX308" fmla="*/ 3238 w 144684"/>
                <a:gd name="connsiteY308" fmla="*/ 68199 h 97059"/>
                <a:gd name="connsiteX309" fmla="*/ 3619 w 144684"/>
                <a:gd name="connsiteY309" fmla="*/ 68199 h 97059"/>
                <a:gd name="connsiteX310" fmla="*/ 3905 w 144684"/>
                <a:gd name="connsiteY310" fmla="*/ 67913 h 97059"/>
                <a:gd name="connsiteX311" fmla="*/ 3905 w 144684"/>
                <a:gd name="connsiteY311" fmla="*/ 67246 h 97059"/>
                <a:gd name="connsiteX312" fmla="*/ 4572 w 144684"/>
                <a:gd name="connsiteY312" fmla="*/ 67246 h 97059"/>
                <a:gd name="connsiteX313" fmla="*/ 4286 w 144684"/>
                <a:gd name="connsiteY313" fmla="*/ 66865 h 97059"/>
                <a:gd name="connsiteX314" fmla="*/ 4572 w 144684"/>
                <a:gd name="connsiteY314" fmla="*/ 66865 h 97059"/>
                <a:gd name="connsiteX315" fmla="*/ 4572 w 144684"/>
                <a:gd name="connsiteY315" fmla="*/ 65913 h 97059"/>
                <a:gd name="connsiteX316" fmla="*/ 5525 w 144684"/>
                <a:gd name="connsiteY316" fmla="*/ 65913 h 97059"/>
                <a:gd name="connsiteX317" fmla="*/ 6572 w 144684"/>
                <a:gd name="connsiteY317" fmla="*/ 65627 h 97059"/>
                <a:gd name="connsiteX318" fmla="*/ 7906 w 144684"/>
                <a:gd name="connsiteY318" fmla="*/ 65913 h 97059"/>
                <a:gd name="connsiteX319" fmla="*/ 8192 w 144684"/>
                <a:gd name="connsiteY319" fmla="*/ 65627 h 97059"/>
                <a:gd name="connsiteX320" fmla="*/ 9525 w 144684"/>
                <a:gd name="connsiteY320" fmla="*/ 65627 h 97059"/>
                <a:gd name="connsiteX321" fmla="*/ 9525 w 144684"/>
                <a:gd name="connsiteY321" fmla="*/ 65246 h 97059"/>
                <a:gd name="connsiteX322" fmla="*/ 9525 w 144684"/>
                <a:gd name="connsiteY322" fmla="*/ 65627 h 97059"/>
                <a:gd name="connsiteX323" fmla="*/ 9525 w 144684"/>
                <a:gd name="connsiteY323" fmla="*/ 65246 h 97059"/>
                <a:gd name="connsiteX324" fmla="*/ 9811 w 144684"/>
                <a:gd name="connsiteY324" fmla="*/ 65246 h 97059"/>
                <a:gd name="connsiteX325" fmla="*/ 10192 w 144684"/>
                <a:gd name="connsiteY325" fmla="*/ 64960 h 97059"/>
                <a:gd name="connsiteX326" fmla="*/ 10192 w 144684"/>
                <a:gd name="connsiteY326" fmla="*/ 64580 h 97059"/>
                <a:gd name="connsiteX327" fmla="*/ 10477 w 144684"/>
                <a:gd name="connsiteY327" fmla="*/ 64580 h 97059"/>
                <a:gd name="connsiteX328" fmla="*/ 10477 w 144684"/>
                <a:gd name="connsiteY328" fmla="*/ 64960 h 97059"/>
                <a:gd name="connsiteX329" fmla="*/ 10858 w 144684"/>
                <a:gd name="connsiteY329" fmla="*/ 64580 h 97059"/>
                <a:gd name="connsiteX330" fmla="*/ 11430 w 144684"/>
                <a:gd name="connsiteY330" fmla="*/ 64580 h 97059"/>
                <a:gd name="connsiteX331" fmla="*/ 11430 w 144684"/>
                <a:gd name="connsiteY331" fmla="*/ 63627 h 97059"/>
                <a:gd name="connsiteX332" fmla="*/ 11811 w 144684"/>
                <a:gd name="connsiteY332" fmla="*/ 63627 h 97059"/>
                <a:gd name="connsiteX333" fmla="*/ 11811 w 144684"/>
                <a:gd name="connsiteY333" fmla="*/ 63913 h 97059"/>
                <a:gd name="connsiteX334" fmla="*/ 12097 w 144684"/>
                <a:gd name="connsiteY334" fmla="*/ 63627 h 97059"/>
                <a:gd name="connsiteX335" fmla="*/ 12097 w 144684"/>
                <a:gd name="connsiteY335" fmla="*/ 63913 h 97059"/>
                <a:gd name="connsiteX336" fmla="*/ 12478 w 144684"/>
                <a:gd name="connsiteY336" fmla="*/ 63627 h 97059"/>
                <a:gd name="connsiteX337" fmla="*/ 12478 w 144684"/>
                <a:gd name="connsiteY337" fmla="*/ 62960 h 97059"/>
                <a:gd name="connsiteX338" fmla="*/ 12763 w 144684"/>
                <a:gd name="connsiteY338" fmla="*/ 62960 h 97059"/>
                <a:gd name="connsiteX339" fmla="*/ 12763 w 144684"/>
                <a:gd name="connsiteY339" fmla="*/ 62675 h 97059"/>
                <a:gd name="connsiteX340" fmla="*/ 13144 w 144684"/>
                <a:gd name="connsiteY340" fmla="*/ 62960 h 97059"/>
                <a:gd name="connsiteX341" fmla="*/ 13144 w 144684"/>
                <a:gd name="connsiteY341" fmla="*/ 62675 h 97059"/>
                <a:gd name="connsiteX342" fmla="*/ 13144 w 144684"/>
                <a:gd name="connsiteY342" fmla="*/ 62960 h 97059"/>
                <a:gd name="connsiteX343" fmla="*/ 13430 w 144684"/>
                <a:gd name="connsiteY343" fmla="*/ 62960 h 97059"/>
                <a:gd name="connsiteX344" fmla="*/ 13811 w 144684"/>
                <a:gd name="connsiteY344" fmla="*/ 62675 h 97059"/>
                <a:gd name="connsiteX345" fmla="*/ 14383 w 144684"/>
                <a:gd name="connsiteY345" fmla="*/ 62675 h 97059"/>
                <a:gd name="connsiteX346" fmla="*/ 14383 w 144684"/>
                <a:gd name="connsiteY346" fmla="*/ 62008 h 97059"/>
                <a:gd name="connsiteX347" fmla="*/ 14764 w 144684"/>
                <a:gd name="connsiteY347" fmla="*/ 62008 h 97059"/>
                <a:gd name="connsiteX348" fmla="*/ 14764 w 144684"/>
                <a:gd name="connsiteY348" fmla="*/ 61627 h 97059"/>
                <a:gd name="connsiteX349" fmla="*/ 15050 w 144684"/>
                <a:gd name="connsiteY349" fmla="*/ 61627 h 97059"/>
                <a:gd name="connsiteX350" fmla="*/ 15050 w 144684"/>
                <a:gd name="connsiteY350" fmla="*/ 61341 h 97059"/>
                <a:gd name="connsiteX351" fmla="*/ 14764 w 144684"/>
                <a:gd name="connsiteY351" fmla="*/ 61341 h 97059"/>
                <a:gd name="connsiteX352" fmla="*/ 15050 w 144684"/>
                <a:gd name="connsiteY352" fmla="*/ 61341 h 97059"/>
                <a:gd name="connsiteX353" fmla="*/ 15050 w 144684"/>
                <a:gd name="connsiteY353" fmla="*/ 60674 h 97059"/>
                <a:gd name="connsiteX354" fmla="*/ 15716 w 144684"/>
                <a:gd name="connsiteY354" fmla="*/ 60674 h 97059"/>
                <a:gd name="connsiteX355" fmla="*/ 16097 w 144684"/>
                <a:gd name="connsiteY355" fmla="*/ 60960 h 97059"/>
                <a:gd name="connsiteX356" fmla="*/ 16383 w 144684"/>
                <a:gd name="connsiteY356" fmla="*/ 60674 h 97059"/>
                <a:gd name="connsiteX357" fmla="*/ 17050 w 144684"/>
                <a:gd name="connsiteY357" fmla="*/ 60674 h 97059"/>
                <a:gd name="connsiteX358" fmla="*/ 17050 w 144684"/>
                <a:gd name="connsiteY358" fmla="*/ 60008 h 97059"/>
                <a:gd name="connsiteX359" fmla="*/ 17335 w 144684"/>
                <a:gd name="connsiteY359" fmla="*/ 60008 h 97059"/>
                <a:gd name="connsiteX360" fmla="*/ 17335 w 144684"/>
                <a:gd name="connsiteY360" fmla="*/ 59341 h 97059"/>
                <a:gd name="connsiteX361" fmla="*/ 17717 w 144684"/>
                <a:gd name="connsiteY361" fmla="*/ 59341 h 97059"/>
                <a:gd name="connsiteX362" fmla="*/ 17717 w 144684"/>
                <a:gd name="connsiteY362" fmla="*/ 59055 h 97059"/>
                <a:gd name="connsiteX363" fmla="*/ 18669 w 144684"/>
                <a:gd name="connsiteY363" fmla="*/ 59055 h 97059"/>
                <a:gd name="connsiteX364" fmla="*/ 18669 w 144684"/>
                <a:gd name="connsiteY364" fmla="*/ 58674 h 97059"/>
                <a:gd name="connsiteX365" fmla="*/ 18669 w 144684"/>
                <a:gd name="connsiteY365" fmla="*/ 59055 h 97059"/>
                <a:gd name="connsiteX366" fmla="*/ 19050 w 144684"/>
                <a:gd name="connsiteY366" fmla="*/ 59341 h 97059"/>
                <a:gd name="connsiteX367" fmla="*/ 19050 w 144684"/>
                <a:gd name="connsiteY367" fmla="*/ 59055 h 97059"/>
                <a:gd name="connsiteX368" fmla="*/ 19717 w 144684"/>
                <a:gd name="connsiteY368" fmla="*/ 59341 h 97059"/>
                <a:gd name="connsiteX369" fmla="*/ 19717 w 144684"/>
                <a:gd name="connsiteY369" fmla="*/ 59055 h 97059"/>
                <a:gd name="connsiteX370" fmla="*/ 20002 w 144684"/>
                <a:gd name="connsiteY370" fmla="*/ 59341 h 97059"/>
                <a:gd name="connsiteX371" fmla="*/ 20002 w 144684"/>
                <a:gd name="connsiteY371" fmla="*/ 59055 h 97059"/>
                <a:gd name="connsiteX372" fmla="*/ 20955 w 144684"/>
                <a:gd name="connsiteY372" fmla="*/ 59055 h 97059"/>
                <a:gd name="connsiteX373" fmla="*/ 20955 w 144684"/>
                <a:gd name="connsiteY373" fmla="*/ 59341 h 97059"/>
                <a:gd name="connsiteX374" fmla="*/ 21336 w 144684"/>
                <a:gd name="connsiteY374" fmla="*/ 59627 h 97059"/>
                <a:gd name="connsiteX375" fmla="*/ 21336 w 144684"/>
                <a:gd name="connsiteY375" fmla="*/ 59341 h 97059"/>
                <a:gd name="connsiteX376" fmla="*/ 21622 w 144684"/>
                <a:gd name="connsiteY376" fmla="*/ 59627 h 97059"/>
                <a:gd name="connsiteX377" fmla="*/ 21622 w 144684"/>
                <a:gd name="connsiteY377" fmla="*/ 60008 h 97059"/>
                <a:gd name="connsiteX378" fmla="*/ 22003 w 144684"/>
                <a:gd name="connsiteY378" fmla="*/ 60008 h 97059"/>
                <a:gd name="connsiteX379" fmla="*/ 21622 w 144684"/>
                <a:gd name="connsiteY379" fmla="*/ 59627 h 97059"/>
                <a:gd name="connsiteX380" fmla="*/ 22288 w 144684"/>
                <a:gd name="connsiteY380" fmla="*/ 59627 h 97059"/>
                <a:gd name="connsiteX381" fmla="*/ 22288 w 144684"/>
                <a:gd name="connsiteY381" fmla="*/ 60008 h 97059"/>
                <a:gd name="connsiteX382" fmla="*/ 22669 w 144684"/>
                <a:gd name="connsiteY382" fmla="*/ 60008 h 97059"/>
                <a:gd name="connsiteX383" fmla="*/ 22669 w 144684"/>
                <a:gd name="connsiteY383" fmla="*/ 59627 h 97059"/>
                <a:gd name="connsiteX384" fmla="*/ 22955 w 144684"/>
                <a:gd name="connsiteY384" fmla="*/ 60008 h 97059"/>
                <a:gd name="connsiteX385" fmla="*/ 22955 w 144684"/>
                <a:gd name="connsiteY385" fmla="*/ 59627 h 97059"/>
                <a:gd name="connsiteX386" fmla="*/ 23622 w 144684"/>
                <a:gd name="connsiteY386" fmla="*/ 59627 h 97059"/>
                <a:gd name="connsiteX387" fmla="*/ 23622 w 144684"/>
                <a:gd name="connsiteY387" fmla="*/ 60008 h 97059"/>
                <a:gd name="connsiteX388" fmla="*/ 23908 w 144684"/>
                <a:gd name="connsiteY388" fmla="*/ 60008 h 97059"/>
                <a:gd name="connsiteX389" fmla="*/ 23908 w 144684"/>
                <a:gd name="connsiteY389" fmla="*/ 60293 h 97059"/>
                <a:gd name="connsiteX390" fmla="*/ 25241 w 144684"/>
                <a:gd name="connsiteY390" fmla="*/ 60293 h 97059"/>
                <a:gd name="connsiteX391" fmla="*/ 25622 w 144684"/>
                <a:gd name="connsiteY391" fmla="*/ 60008 h 97059"/>
                <a:gd name="connsiteX392" fmla="*/ 25908 w 144684"/>
                <a:gd name="connsiteY392" fmla="*/ 60008 h 97059"/>
                <a:gd name="connsiteX393" fmla="*/ 26194 w 144684"/>
                <a:gd name="connsiteY393" fmla="*/ 59627 h 97059"/>
                <a:gd name="connsiteX394" fmla="*/ 26575 w 144684"/>
                <a:gd name="connsiteY394" fmla="*/ 60008 h 97059"/>
                <a:gd name="connsiteX395" fmla="*/ 27527 w 144684"/>
                <a:gd name="connsiteY395" fmla="*/ 59627 h 97059"/>
                <a:gd name="connsiteX396" fmla="*/ 27908 w 144684"/>
                <a:gd name="connsiteY396" fmla="*/ 59341 h 97059"/>
                <a:gd name="connsiteX397" fmla="*/ 27908 w 144684"/>
                <a:gd name="connsiteY397" fmla="*/ 59055 h 97059"/>
                <a:gd name="connsiteX398" fmla="*/ 28575 w 144684"/>
                <a:gd name="connsiteY398" fmla="*/ 58674 h 97059"/>
                <a:gd name="connsiteX399" fmla="*/ 28575 w 144684"/>
                <a:gd name="connsiteY399" fmla="*/ 59055 h 97059"/>
                <a:gd name="connsiteX400" fmla="*/ 27908 w 144684"/>
                <a:gd name="connsiteY400" fmla="*/ 59055 h 97059"/>
                <a:gd name="connsiteX401" fmla="*/ 27908 w 144684"/>
                <a:gd name="connsiteY401" fmla="*/ 59341 h 97059"/>
                <a:gd name="connsiteX402" fmla="*/ 28194 w 144684"/>
                <a:gd name="connsiteY402" fmla="*/ 59627 h 97059"/>
                <a:gd name="connsiteX403" fmla="*/ 28575 w 144684"/>
                <a:gd name="connsiteY403" fmla="*/ 59627 h 97059"/>
                <a:gd name="connsiteX404" fmla="*/ 28575 w 144684"/>
                <a:gd name="connsiteY404" fmla="*/ 59055 h 97059"/>
                <a:gd name="connsiteX405" fmla="*/ 28575 w 144684"/>
                <a:gd name="connsiteY405" fmla="*/ 59341 h 97059"/>
                <a:gd name="connsiteX406" fmla="*/ 29242 w 144684"/>
                <a:gd name="connsiteY406" fmla="*/ 59341 h 97059"/>
                <a:gd name="connsiteX407" fmla="*/ 29813 w 144684"/>
                <a:gd name="connsiteY407" fmla="*/ 59055 h 97059"/>
                <a:gd name="connsiteX408" fmla="*/ 30194 w 144684"/>
                <a:gd name="connsiteY408" fmla="*/ 59055 h 97059"/>
                <a:gd name="connsiteX409" fmla="*/ 29813 w 144684"/>
                <a:gd name="connsiteY409" fmla="*/ 58674 h 97059"/>
                <a:gd name="connsiteX410" fmla="*/ 30480 w 144684"/>
                <a:gd name="connsiteY410" fmla="*/ 58674 h 97059"/>
                <a:gd name="connsiteX411" fmla="*/ 30861 w 144684"/>
                <a:gd name="connsiteY411" fmla="*/ 58388 h 97059"/>
                <a:gd name="connsiteX412" fmla="*/ 30861 w 144684"/>
                <a:gd name="connsiteY412" fmla="*/ 58007 h 97059"/>
                <a:gd name="connsiteX413" fmla="*/ 31147 w 144684"/>
                <a:gd name="connsiteY413" fmla="*/ 58007 h 97059"/>
                <a:gd name="connsiteX414" fmla="*/ 31147 w 144684"/>
                <a:gd name="connsiteY414" fmla="*/ 57721 h 97059"/>
                <a:gd name="connsiteX415" fmla="*/ 31813 w 144684"/>
                <a:gd name="connsiteY415" fmla="*/ 57721 h 97059"/>
                <a:gd name="connsiteX416" fmla="*/ 31813 w 144684"/>
                <a:gd name="connsiteY416" fmla="*/ 57340 h 97059"/>
                <a:gd name="connsiteX417" fmla="*/ 32194 w 144684"/>
                <a:gd name="connsiteY417" fmla="*/ 57340 h 97059"/>
                <a:gd name="connsiteX418" fmla="*/ 32194 w 144684"/>
                <a:gd name="connsiteY418" fmla="*/ 57055 h 97059"/>
                <a:gd name="connsiteX419" fmla="*/ 32480 w 144684"/>
                <a:gd name="connsiteY419" fmla="*/ 57055 h 97059"/>
                <a:gd name="connsiteX420" fmla="*/ 32480 w 144684"/>
                <a:gd name="connsiteY420" fmla="*/ 57340 h 97059"/>
                <a:gd name="connsiteX421" fmla="*/ 32480 w 144684"/>
                <a:gd name="connsiteY421" fmla="*/ 57055 h 97059"/>
                <a:gd name="connsiteX422" fmla="*/ 32766 w 144684"/>
                <a:gd name="connsiteY422" fmla="*/ 57055 h 97059"/>
                <a:gd name="connsiteX423" fmla="*/ 33433 w 144684"/>
                <a:gd name="connsiteY423" fmla="*/ 56674 h 97059"/>
                <a:gd name="connsiteX424" fmla="*/ 33814 w 144684"/>
                <a:gd name="connsiteY424" fmla="*/ 56674 h 97059"/>
                <a:gd name="connsiteX425" fmla="*/ 33814 w 144684"/>
                <a:gd name="connsiteY425" fmla="*/ 56388 h 97059"/>
                <a:gd name="connsiteX426" fmla="*/ 34100 w 144684"/>
                <a:gd name="connsiteY426" fmla="*/ 56388 h 97059"/>
                <a:gd name="connsiteX427" fmla="*/ 34100 w 144684"/>
                <a:gd name="connsiteY427" fmla="*/ 56102 h 97059"/>
                <a:gd name="connsiteX428" fmla="*/ 34481 w 144684"/>
                <a:gd name="connsiteY428" fmla="*/ 55721 h 97059"/>
                <a:gd name="connsiteX429" fmla="*/ 34766 w 144684"/>
                <a:gd name="connsiteY429" fmla="*/ 55721 h 97059"/>
                <a:gd name="connsiteX430" fmla="*/ 34766 w 144684"/>
                <a:gd name="connsiteY430" fmla="*/ 55055 h 97059"/>
                <a:gd name="connsiteX431" fmla="*/ 35147 w 144684"/>
                <a:gd name="connsiteY431" fmla="*/ 55055 h 97059"/>
                <a:gd name="connsiteX432" fmla="*/ 35147 w 144684"/>
                <a:gd name="connsiteY432" fmla="*/ 54102 h 97059"/>
                <a:gd name="connsiteX433" fmla="*/ 35433 w 144684"/>
                <a:gd name="connsiteY433" fmla="*/ 54102 h 97059"/>
                <a:gd name="connsiteX434" fmla="*/ 35433 w 144684"/>
                <a:gd name="connsiteY434" fmla="*/ 53721 h 97059"/>
                <a:gd name="connsiteX435" fmla="*/ 35719 w 144684"/>
                <a:gd name="connsiteY435" fmla="*/ 53721 h 97059"/>
                <a:gd name="connsiteX436" fmla="*/ 35719 w 144684"/>
                <a:gd name="connsiteY436" fmla="*/ 53150 h 97059"/>
                <a:gd name="connsiteX437" fmla="*/ 36100 w 144684"/>
                <a:gd name="connsiteY437" fmla="*/ 53150 h 97059"/>
                <a:gd name="connsiteX438" fmla="*/ 36100 w 144684"/>
                <a:gd name="connsiteY438" fmla="*/ 52768 h 97059"/>
                <a:gd name="connsiteX439" fmla="*/ 36100 w 144684"/>
                <a:gd name="connsiteY439" fmla="*/ 53150 h 97059"/>
                <a:gd name="connsiteX440" fmla="*/ 36385 w 144684"/>
                <a:gd name="connsiteY440" fmla="*/ 52768 h 97059"/>
                <a:gd name="connsiteX441" fmla="*/ 36767 w 144684"/>
                <a:gd name="connsiteY441" fmla="*/ 52102 h 97059"/>
                <a:gd name="connsiteX442" fmla="*/ 36767 w 144684"/>
                <a:gd name="connsiteY442" fmla="*/ 51816 h 97059"/>
                <a:gd name="connsiteX443" fmla="*/ 38100 w 144684"/>
                <a:gd name="connsiteY443" fmla="*/ 51816 h 97059"/>
                <a:gd name="connsiteX444" fmla="*/ 38100 w 144684"/>
                <a:gd name="connsiteY444" fmla="*/ 51435 h 97059"/>
                <a:gd name="connsiteX445" fmla="*/ 38386 w 144684"/>
                <a:gd name="connsiteY445" fmla="*/ 51435 h 97059"/>
                <a:gd name="connsiteX446" fmla="*/ 39052 w 144684"/>
                <a:gd name="connsiteY446" fmla="*/ 51816 h 97059"/>
                <a:gd name="connsiteX447" fmla="*/ 39052 w 144684"/>
                <a:gd name="connsiteY447" fmla="*/ 51435 h 97059"/>
                <a:gd name="connsiteX448" fmla="*/ 39338 w 144684"/>
                <a:gd name="connsiteY448" fmla="*/ 51816 h 97059"/>
                <a:gd name="connsiteX449" fmla="*/ 39338 w 144684"/>
                <a:gd name="connsiteY449" fmla="*/ 51435 h 97059"/>
                <a:gd name="connsiteX450" fmla="*/ 40386 w 144684"/>
                <a:gd name="connsiteY450" fmla="*/ 51435 h 97059"/>
                <a:gd name="connsiteX451" fmla="*/ 40672 w 144684"/>
                <a:gd name="connsiteY451" fmla="*/ 51816 h 97059"/>
                <a:gd name="connsiteX452" fmla="*/ 40672 w 144684"/>
                <a:gd name="connsiteY452" fmla="*/ 51435 h 97059"/>
                <a:gd name="connsiteX453" fmla="*/ 42005 w 144684"/>
                <a:gd name="connsiteY453" fmla="*/ 51435 h 97059"/>
                <a:gd name="connsiteX454" fmla="*/ 42291 w 144684"/>
                <a:gd name="connsiteY454" fmla="*/ 50768 h 97059"/>
                <a:gd name="connsiteX455" fmla="*/ 42672 w 144684"/>
                <a:gd name="connsiteY455" fmla="*/ 50768 h 97059"/>
                <a:gd name="connsiteX456" fmla="*/ 42672 w 144684"/>
                <a:gd name="connsiteY456" fmla="*/ 50483 h 97059"/>
                <a:gd name="connsiteX457" fmla="*/ 43339 w 144684"/>
                <a:gd name="connsiteY457" fmla="*/ 50483 h 97059"/>
                <a:gd name="connsiteX458" fmla="*/ 43339 w 144684"/>
                <a:gd name="connsiteY458" fmla="*/ 50197 h 97059"/>
                <a:gd name="connsiteX459" fmla="*/ 43625 w 144684"/>
                <a:gd name="connsiteY459" fmla="*/ 50197 h 97059"/>
                <a:gd name="connsiteX460" fmla="*/ 44006 w 144684"/>
                <a:gd name="connsiteY460" fmla="*/ 49816 h 97059"/>
                <a:gd name="connsiteX461" fmla="*/ 44006 w 144684"/>
                <a:gd name="connsiteY461" fmla="*/ 49530 h 97059"/>
                <a:gd name="connsiteX462" fmla="*/ 44291 w 144684"/>
                <a:gd name="connsiteY462" fmla="*/ 49530 h 97059"/>
                <a:gd name="connsiteX463" fmla="*/ 44291 w 144684"/>
                <a:gd name="connsiteY463" fmla="*/ 49149 h 97059"/>
                <a:gd name="connsiteX464" fmla="*/ 44577 w 144684"/>
                <a:gd name="connsiteY464" fmla="*/ 49149 h 97059"/>
                <a:gd name="connsiteX465" fmla="*/ 44577 w 144684"/>
                <a:gd name="connsiteY465" fmla="*/ 48863 h 97059"/>
                <a:gd name="connsiteX466" fmla="*/ 44958 w 144684"/>
                <a:gd name="connsiteY466" fmla="*/ 48863 h 97059"/>
                <a:gd name="connsiteX467" fmla="*/ 44958 w 144684"/>
                <a:gd name="connsiteY467" fmla="*/ 48482 h 97059"/>
                <a:gd name="connsiteX468" fmla="*/ 45244 w 144684"/>
                <a:gd name="connsiteY468" fmla="*/ 48196 h 97059"/>
                <a:gd name="connsiteX469" fmla="*/ 44958 w 144684"/>
                <a:gd name="connsiteY469" fmla="*/ 48196 h 97059"/>
                <a:gd name="connsiteX470" fmla="*/ 44958 w 144684"/>
                <a:gd name="connsiteY470" fmla="*/ 47815 h 97059"/>
                <a:gd name="connsiteX471" fmla="*/ 45244 w 144684"/>
                <a:gd name="connsiteY471" fmla="*/ 47815 h 97059"/>
                <a:gd name="connsiteX472" fmla="*/ 45625 w 144684"/>
                <a:gd name="connsiteY472" fmla="*/ 47244 h 97059"/>
                <a:gd name="connsiteX473" fmla="*/ 45625 w 144684"/>
                <a:gd name="connsiteY473" fmla="*/ 46863 h 97059"/>
                <a:gd name="connsiteX474" fmla="*/ 45910 w 144684"/>
                <a:gd name="connsiteY474" fmla="*/ 46863 h 97059"/>
                <a:gd name="connsiteX475" fmla="*/ 45625 w 144684"/>
                <a:gd name="connsiteY475" fmla="*/ 46863 h 97059"/>
                <a:gd name="connsiteX476" fmla="*/ 45910 w 144684"/>
                <a:gd name="connsiteY476" fmla="*/ 46863 h 97059"/>
                <a:gd name="connsiteX477" fmla="*/ 45910 w 144684"/>
                <a:gd name="connsiteY477" fmla="*/ 46196 h 97059"/>
                <a:gd name="connsiteX478" fmla="*/ 45910 w 144684"/>
                <a:gd name="connsiteY478" fmla="*/ 46577 h 97059"/>
                <a:gd name="connsiteX479" fmla="*/ 46292 w 144684"/>
                <a:gd name="connsiteY479" fmla="*/ 46577 h 97059"/>
                <a:gd name="connsiteX480" fmla="*/ 46292 w 144684"/>
                <a:gd name="connsiteY480" fmla="*/ 46196 h 97059"/>
                <a:gd name="connsiteX481" fmla="*/ 46958 w 144684"/>
                <a:gd name="connsiteY481" fmla="*/ 45244 h 97059"/>
                <a:gd name="connsiteX482" fmla="*/ 46958 w 144684"/>
                <a:gd name="connsiteY482" fmla="*/ 44863 h 97059"/>
                <a:gd name="connsiteX483" fmla="*/ 47530 w 144684"/>
                <a:gd name="connsiteY483" fmla="*/ 43910 h 97059"/>
                <a:gd name="connsiteX484" fmla="*/ 47530 w 144684"/>
                <a:gd name="connsiteY484" fmla="*/ 43625 h 97059"/>
                <a:gd name="connsiteX485" fmla="*/ 47911 w 144684"/>
                <a:gd name="connsiteY485" fmla="*/ 43625 h 97059"/>
                <a:gd name="connsiteX486" fmla="*/ 47911 w 144684"/>
                <a:gd name="connsiteY486" fmla="*/ 43243 h 97059"/>
                <a:gd name="connsiteX487" fmla="*/ 48196 w 144684"/>
                <a:gd name="connsiteY487" fmla="*/ 42291 h 97059"/>
                <a:gd name="connsiteX488" fmla="*/ 48196 w 144684"/>
                <a:gd name="connsiteY488" fmla="*/ 41624 h 97059"/>
                <a:gd name="connsiteX489" fmla="*/ 47911 w 144684"/>
                <a:gd name="connsiteY489" fmla="*/ 41624 h 97059"/>
                <a:gd name="connsiteX490" fmla="*/ 47911 w 144684"/>
                <a:gd name="connsiteY490" fmla="*/ 41339 h 97059"/>
                <a:gd name="connsiteX491" fmla="*/ 48196 w 144684"/>
                <a:gd name="connsiteY491" fmla="*/ 41339 h 97059"/>
                <a:gd name="connsiteX492" fmla="*/ 48196 w 144684"/>
                <a:gd name="connsiteY492" fmla="*/ 40957 h 97059"/>
                <a:gd name="connsiteX493" fmla="*/ 48577 w 144684"/>
                <a:gd name="connsiteY493" fmla="*/ 40957 h 97059"/>
                <a:gd name="connsiteX494" fmla="*/ 48577 w 144684"/>
                <a:gd name="connsiteY494" fmla="*/ 40005 h 97059"/>
                <a:gd name="connsiteX495" fmla="*/ 48863 w 144684"/>
                <a:gd name="connsiteY495" fmla="*/ 40005 h 97059"/>
                <a:gd name="connsiteX496" fmla="*/ 48863 w 144684"/>
                <a:gd name="connsiteY496" fmla="*/ 39338 h 97059"/>
                <a:gd name="connsiteX497" fmla="*/ 49244 w 144684"/>
                <a:gd name="connsiteY497" fmla="*/ 39338 h 97059"/>
                <a:gd name="connsiteX498" fmla="*/ 49244 w 144684"/>
                <a:gd name="connsiteY498" fmla="*/ 38671 h 97059"/>
                <a:gd name="connsiteX499" fmla="*/ 49530 w 144684"/>
                <a:gd name="connsiteY499" fmla="*/ 38386 h 97059"/>
                <a:gd name="connsiteX500" fmla="*/ 49530 w 144684"/>
                <a:gd name="connsiteY500" fmla="*/ 38005 h 97059"/>
                <a:gd name="connsiteX501" fmla="*/ 49911 w 144684"/>
                <a:gd name="connsiteY501" fmla="*/ 37719 h 97059"/>
                <a:gd name="connsiteX502" fmla="*/ 49911 w 144684"/>
                <a:gd name="connsiteY502" fmla="*/ 37052 h 97059"/>
                <a:gd name="connsiteX503" fmla="*/ 50197 w 144684"/>
                <a:gd name="connsiteY503" fmla="*/ 36671 h 97059"/>
                <a:gd name="connsiteX504" fmla="*/ 49911 w 144684"/>
                <a:gd name="connsiteY504" fmla="*/ 36385 h 97059"/>
                <a:gd name="connsiteX505" fmla="*/ 49911 w 144684"/>
                <a:gd name="connsiteY505" fmla="*/ 36004 h 97059"/>
                <a:gd name="connsiteX506" fmla="*/ 50197 w 144684"/>
                <a:gd name="connsiteY506" fmla="*/ 36385 h 97059"/>
                <a:gd name="connsiteX507" fmla="*/ 50483 w 144684"/>
                <a:gd name="connsiteY507" fmla="*/ 35719 h 97059"/>
                <a:gd name="connsiteX508" fmla="*/ 50483 w 144684"/>
                <a:gd name="connsiteY508" fmla="*/ 35052 h 97059"/>
                <a:gd name="connsiteX509" fmla="*/ 50197 w 144684"/>
                <a:gd name="connsiteY509" fmla="*/ 35052 h 97059"/>
                <a:gd name="connsiteX510" fmla="*/ 50483 w 144684"/>
                <a:gd name="connsiteY510" fmla="*/ 35052 h 97059"/>
                <a:gd name="connsiteX511" fmla="*/ 50483 w 144684"/>
                <a:gd name="connsiteY511" fmla="*/ 34385 h 97059"/>
                <a:gd name="connsiteX512" fmla="*/ 50863 w 144684"/>
                <a:gd name="connsiteY512" fmla="*/ 34100 h 97059"/>
                <a:gd name="connsiteX513" fmla="*/ 50483 w 144684"/>
                <a:gd name="connsiteY513" fmla="*/ 34100 h 97059"/>
                <a:gd name="connsiteX514" fmla="*/ 50863 w 144684"/>
                <a:gd name="connsiteY514" fmla="*/ 33718 h 97059"/>
                <a:gd name="connsiteX515" fmla="*/ 50863 w 144684"/>
                <a:gd name="connsiteY515" fmla="*/ 33052 h 97059"/>
                <a:gd name="connsiteX516" fmla="*/ 51149 w 144684"/>
                <a:gd name="connsiteY516" fmla="*/ 33052 h 97059"/>
                <a:gd name="connsiteX517" fmla="*/ 50863 w 144684"/>
                <a:gd name="connsiteY517" fmla="*/ 32766 h 97059"/>
                <a:gd name="connsiteX518" fmla="*/ 51149 w 144684"/>
                <a:gd name="connsiteY518" fmla="*/ 32099 h 97059"/>
                <a:gd name="connsiteX519" fmla="*/ 51149 w 144684"/>
                <a:gd name="connsiteY519" fmla="*/ 31814 h 97059"/>
                <a:gd name="connsiteX520" fmla="*/ 51530 w 144684"/>
                <a:gd name="connsiteY520" fmla="*/ 31432 h 97059"/>
                <a:gd name="connsiteX521" fmla="*/ 51530 w 144684"/>
                <a:gd name="connsiteY521" fmla="*/ 31147 h 97059"/>
                <a:gd name="connsiteX522" fmla="*/ 51149 w 144684"/>
                <a:gd name="connsiteY522" fmla="*/ 31147 h 97059"/>
                <a:gd name="connsiteX523" fmla="*/ 51530 w 144684"/>
                <a:gd name="connsiteY523" fmla="*/ 31147 h 97059"/>
                <a:gd name="connsiteX524" fmla="*/ 51530 w 144684"/>
                <a:gd name="connsiteY524" fmla="*/ 30480 h 97059"/>
                <a:gd name="connsiteX525" fmla="*/ 51816 w 144684"/>
                <a:gd name="connsiteY525" fmla="*/ 30099 h 97059"/>
                <a:gd name="connsiteX526" fmla="*/ 51816 w 144684"/>
                <a:gd name="connsiteY526" fmla="*/ 29146 h 97059"/>
                <a:gd name="connsiteX527" fmla="*/ 51816 w 144684"/>
                <a:gd name="connsiteY527" fmla="*/ 29527 h 97059"/>
                <a:gd name="connsiteX528" fmla="*/ 51816 w 144684"/>
                <a:gd name="connsiteY528" fmla="*/ 28861 h 97059"/>
                <a:gd name="connsiteX529" fmla="*/ 52197 w 144684"/>
                <a:gd name="connsiteY529" fmla="*/ 28861 h 97059"/>
                <a:gd name="connsiteX530" fmla="*/ 51816 w 144684"/>
                <a:gd name="connsiteY530" fmla="*/ 28861 h 97059"/>
                <a:gd name="connsiteX531" fmla="*/ 52197 w 144684"/>
                <a:gd name="connsiteY531" fmla="*/ 28861 h 97059"/>
                <a:gd name="connsiteX532" fmla="*/ 52197 w 144684"/>
                <a:gd name="connsiteY532" fmla="*/ 28194 h 97059"/>
                <a:gd name="connsiteX533" fmla="*/ 52197 w 144684"/>
                <a:gd name="connsiteY533" fmla="*/ 28480 h 97059"/>
                <a:gd name="connsiteX534" fmla="*/ 52483 w 144684"/>
                <a:gd name="connsiteY534" fmla="*/ 28480 h 97059"/>
                <a:gd name="connsiteX535" fmla="*/ 52483 w 144684"/>
                <a:gd name="connsiteY535" fmla="*/ 28194 h 97059"/>
                <a:gd name="connsiteX536" fmla="*/ 52197 w 144684"/>
                <a:gd name="connsiteY536" fmla="*/ 28194 h 97059"/>
                <a:gd name="connsiteX537" fmla="*/ 52197 w 144684"/>
                <a:gd name="connsiteY537" fmla="*/ 27813 h 97059"/>
                <a:gd name="connsiteX538" fmla="*/ 52483 w 144684"/>
                <a:gd name="connsiteY538" fmla="*/ 27813 h 97059"/>
                <a:gd name="connsiteX539" fmla="*/ 52483 w 144684"/>
                <a:gd name="connsiteY539" fmla="*/ 27527 h 97059"/>
                <a:gd name="connsiteX540" fmla="*/ 52197 w 144684"/>
                <a:gd name="connsiteY540" fmla="*/ 27527 h 97059"/>
                <a:gd name="connsiteX541" fmla="*/ 52197 w 144684"/>
                <a:gd name="connsiteY541" fmla="*/ 27146 h 97059"/>
                <a:gd name="connsiteX542" fmla="*/ 52483 w 144684"/>
                <a:gd name="connsiteY542" fmla="*/ 27527 h 97059"/>
                <a:gd name="connsiteX543" fmla="*/ 52483 w 144684"/>
                <a:gd name="connsiteY543" fmla="*/ 26860 h 97059"/>
                <a:gd name="connsiteX544" fmla="*/ 52864 w 144684"/>
                <a:gd name="connsiteY544" fmla="*/ 26860 h 97059"/>
                <a:gd name="connsiteX545" fmla="*/ 52864 w 144684"/>
                <a:gd name="connsiteY545" fmla="*/ 26194 h 97059"/>
                <a:gd name="connsiteX546" fmla="*/ 52483 w 144684"/>
                <a:gd name="connsiteY546" fmla="*/ 25908 h 97059"/>
                <a:gd name="connsiteX547" fmla="*/ 52864 w 144684"/>
                <a:gd name="connsiteY547" fmla="*/ 25908 h 97059"/>
                <a:gd name="connsiteX548" fmla="*/ 52864 w 144684"/>
                <a:gd name="connsiteY548" fmla="*/ 25241 h 97059"/>
                <a:gd name="connsiteX549" fmla="*/ 53150 w 144684"/>
                <a:gd name="connsiteY549" fmla="*/ 25241 h 97059"/>
                <a:gd name="connsiteX550" fmla="*/ 53150 w 144684"/>
                <a:gd name="connsiteY550" fmla="*/ 24860 h 97059"/>
                <a:gd name="connsiteX551" fmla="*/ 53435 w 144684"/>
                <a:gd name="connsiteY551" fmla="*/ 24575 h 97059"/>
                <a:gd name="connsiteX552" fmla="*/ 53150 w 144684"/>
                <a:gd name="connsiteY552" fmla="*/ 24575 h 97059"/>
                <a:gd name="connsiteX553" fmla="*/ 53435 w 144684"/>
                <a:gd name="connsiteY553" fmla="*/ 24575 h 97059"/>
                <a:gd name="connsiteX554" fmla="*/ 53816 w 144684"/>
                <a:gd name="connsiteY554" fmla="*/ 23908 h 97059"/>
                <a:gd name="connsiteX555" fmla="*/ 53435 w 144684"/>
                <a:gd name="connsiteY555" fmla="*/ 23908 h 97059"/>
                <a:gd name="connsiteX556" fmla="*/ 53435 w 144684"/>
                <a:gd name="connsiteY556" fmla="*/ 23622 h 97059"/>
                <a:gd name="connsiteX557" fmla="*/ 53150 w 144684"/>
                <a:gd name="connsiteY557" fmla="*/ 23622 h 97059"/>
                <a:gd name="connsiteX558" fmla="*/ 53150 w 144684"/>
                <a:gd name="connsiteY558" fmla="*/ 23241 h 97059"/>
                <a:gd name="connsiteX559" fmla="*/ 53816 w 144684"/>
                <a:gd name="connsiteY559" fmla="*/ 23241 h 97059"/>
                <a:gd name="connsiteX560" fmla="*/ 53435 w 144684"/>
                <a:gd name="connsiteY560" fmla="*/ 23241 h 97059"/>
                <a:gd name="connsiteX561" fmla="*/ 53816 w 144684"/>
                <a:gd name="connsiteY561" fmla="*/ 23241 h 97059"/>
                <a:gd name="connsiteX562" fmla="*/ 53435 w 144684"/>
                <a:gd name="connsiteY562" fmla="*/ 23241 h 97059"/>
                <a:gd name="connsiteX563" fmla="*/ 53816 w 144684"/>
                <a:gd name="connsiteY563" fmla="*/ 23241 h 97059"/>
                <a:gd name="connsiteX564" fmla="*/ 53816 w 144684"/>
                <a:gd name="connsiteY564" fmla="*/ 22574 h 97059"/>
                <a:gd name="connsiteX565" fmla="*/ 53435 w 144684"/>
                <a:gd name="connsiteY565" fmla="*/ 22574 h 97059"/>
                <a:gd name="connsiteX566" fmla="*/ 53435 w 144684"/>
                <a:gd name="connsiteY566" fmla="*/ 22289 h 97059"/>
                <a:gd name="connsiteX567" fmla="*/ 53816 w 144684"/>
                <a:gd name="connsiteY567" fmla="*/ 21907 h 97059"/>
                <a:gd name="connsiteX568" fmla="*/ 54102 w 144684"/>
                <a:gd name="connsiteY568" fmla="*/ 21907 h 97059"/>
                <a:gd name="connsiteX569" fmla="*/ 54102 w 144684"/>
                <a:gd name="connsiteY569" fmla="*/ 21241 h 97059"/>
                <a:gd name="connsiteX570" fmla="*/ 54102 w 144684"/>
                <a:gd name="connsiteY570" fmla="*/ 21622 h 97059"/>
                <a:gd name="connsiteX571" fmla="*/ 54483 w 144684"/>
                <a:gd name="connsiteY571" fmla="*/ 21241 h 97059"/>
                <a:gd name="connsiteX572" fmla="*/ 54483 w 144684"/>
                <a:gd name="connsiteY572" fmla="*/ 20955 h 97059"/>
                <a:gd name="connsiteX573" fmla="*/ 54102 w 144684"/>
                <a:gd name="connsiteY573" fmla="*/ 20955 h 97059"/>
                <a:gd name="connsiteX574" fmla="*/ 54102 w 144684"/>
                <a:gd name="connsiteY574" fmla="*/ 20288 h 97059"/>
                <a:gd name="connsiteX575" fmla="*/ 54483 w 144684"/>
                <a:gd name="connsiteY575" fmla="*/ 20288 h 97059"/>
                <a:gd name="connsiteX576" fmla="*/ 54483 w 144684"/>
                <a:gd name="connsiteY576" fmla="*/ 20002 h 97059"/>
                <a:gd name="connsiteX577" fmla="*/ 55150 w 144684"/>
                <a:gd name="connsiteY577" fmla="*/ 20002 h 97059"/>
                <a:gd name="connsiteX578" fmla="*/ 54769 w 144684"/>
                <a:gd name="connsiteY578" fmla="*/ 19621 h 97059"/>
                <a:gd name="connsiteX579" fmla="*/ 54769 w 144684"/>
                <a:gd name="connsiteY579" fmla="*/ 19336 h 97059"/>
                <a:gd name="connsiteX580" fmla="*/ 55150 w 144684"/>
                <a:gd name="connsiteY580" fmla="*/ 19336 h 97059"/>
                <a:gd name="connsiteX581" fmla="*/ 54769 w 144684"/>
                <a:gd name="connsiteY581" fmla="*/ 18955 h 97059"/>
                <a:gd name="connsiteX582" fmla="*/ 54769 w 144684"/>
                <a:gd name="connsiteY582" fmla="*/ 18669 h 97059"/>
                <a:gd name="connsiteX583" fmla="*/ 55150 w 144684"/>
                <a:gd name="connsiteY583" fmla="*/ 18669 h 97059"/>
                <a:gd name="connsiteX584" fmla="*/ 55150 w 144684"/>
                <a:gd name="connsiteY584" fmla="*/ 17716 h 97059"/>
                <a:gd name="connsiteX585" fmla="*/ 55435 w 144684"/>
                <a:gd name="connsiteY585" fmla="*/ 17335 h 97059"/>
                <a:gd name="connsiteX586" fmla="*/ 55435 w 144684"/>
                <a:gd name="connsiteY586" fmla="*/ 17716 h 97059"/>
                <a:gd name="connsiteX587" fmla="*/ 55817 w 144684"/>
                <a:gd name="connsiteY587" fmla="*/ 17716 h 97059"/>
                <a:gd name="connsiteX588" fmla="*/ 55817 w 144684"/>
                <a:gd name="connsiteY588" fmla="*/ 17050 h 97059"/>
                <a:gd name="connsiteX589" fmla="*/ 56102 w 144684"/>
                <a:gd name="connsiteY589" fmla="*/ 17050 h 97059"/>
                <a:gd name="connsiteX590" fmla="*/ 56102 w 144684"/>
                <a:gd name="connsiteY590" fmla="*/ 16383 h 97059"/>
                <a:gd name="connsiteX591" fmla="*/ 56388 w 144684"/>
                <a:gd name="connsiteY591" fmla="*/ 16383 h 97059"/>
                <a:gd name="connsiteX592" fmla="*/ 56388 w 144684"/>
                <a:gd name="connsiteY592" fmla="*/ 15716 h 97059"/>
                <a:gd name="connsiteX593" fmla="*/ 56102 w 144684"/>
                <a:gd name="connsiteY593" fmla="*/ 15335 h 97059"/>
                <a:gd name="connsiteX594" fmla="*/ 56388 w 144684"/>
                <a:gd name="connsiteY594" fmla="*/ 15335 h 97059"/>
                <a:gd name="connsiteX595" fmla="*/ 56769 w 144684"/>
                <a:gd name="connsiteY595" fmla="*/ 14383 h 97059"/>
                <a:gd name="connsiteX596" fmla="*/ 57055 w 144684"/>
                <a:gd name="connsiteY596" fmla="*/ 13716 h 97059"/>
                <a:gd name="connsiteX597" fmla="*/ 56769 w 144684"/>
                <a:gd name="connsiteY597" fmla="*/ 13430 h 97059"/>
                <a:gd name="connsiteX598" fmla="*/ 57055 w 144684"/>
                <a:gd name="connsiteY598" fmla="*/ 13430 h 97059"/>
                <a:gd name="connsiteX599" fmla="*/ 56769 w 144684"/>
                <a:gd name="connsiteY599" fmla="*/ 13430 h 97059"/>
                <a:gd name="connsiteX600" fmla="*/ 56388 w 144684"/>
                <a:gd name="connsiteY600" fmla="*/ 13049 h 97059"/>
                <a:gd name="connsiteX601" fmla="*/ 56388 w 144684"/>
                <a:gd name="connsiteY601" fmla="*/ 12764 h 97059"/>
                <a:gd name="connsiteX602" fmla="*/ 56102 w 144684"/>
                <a:gd name="connsiteY602" fmla="*/ 12764 h 97059"/>
                <a:gd name="connsiteX603" fmla="*/ 56102 w 144684"/>
                <a:gd name="connsiteY603" fmla="*/ 11811 h 97059"/>
                <a:gd name="connsiteX604" fmla="*/ 56388 w 144684"/>
                <a:gd name="connsiteY604" fmla="*/ 11811 h 97059"/>
                <a:gd name="connsiteX605" fmla="*/ 56388 w 144684"/>
                <a:gd name="connsiteY605" fmla="*/ 11430 h 97059"/>
                <a:gd name="connsiteX606" fmla="*/ 56388 w 144684"/>
                <a:gd name="connsiteY606" fmla="*/ 11811 h 97059"/>
                <a:gd name="connsiteX607" fmla="*/ 56769 w 144684"/>
                <a:gd name="connsiteY607" fmla="*/ 11430 h 97059"/>
                <a:gd name="connsiteX608" fmla="*/ 57055 w 144684"/>
                <a:gd name="connsiteY608" fmla="*/ 11811 h 97059"/>
                <a:gd name="connsiteX609" fmla="*/ 57436 w 144684"/>
                <a:gd name="connsiteY609" fmla="*/ 11430 h 97059"/>
                <a:gd name="connsiteX610" fmla="*/ 57436 w 144684"/>
                <a:gd name="connsiteY610" fmla="*/ 11144 h 97059"/>
                <a:gd name="connsiteX611" fmla="*/ 58102 w 144684"/>
                <a:gd name="connsiteY611" fmla="*/ 11144 h 97059"/>
                <a:gd name="connsiteX612" fmla="*/ 58388 w 144684"/>
                <a:gd name="connsiteY612" fmla="*/ 10763 h 97059"/>
                <a:gd name="connsiteX613" fmla="*/ 58388 w 144684"/>
                <a:gd name="connsiteY613" fmla="*/ 10477 h 97059"/>
                <a:gd name="connsiteX614" fmla="*/ 58769 w 144684"/>
                <a:gd name="connsiteY614" fmla="*/ 10477 h 97059"/>
                <a:gd name="connsiteX615" fmla="*/ 58769 w 144684"/>
                <a:gd name="connsiteY615" fmla="*/ 11144 h 97059"/>
                <a:gd name="connsiteX616" fmla="*/ 58769 w 144684"/>
                <a:gd name="connsiteY616" fmla="*/ 10763 h 97059"/>
                <a:gd name="connsiteX617" fmla="*/ 59055 w 144684"/>
                <a:gd name="connsiteY617" fmla="*/ 10763 h 97059"/>
                <a:gd name="connsiteX618" fmla="*/ 59055 w 144684"/>
                <a:gd name="connsiteY618" fmla="*/ 10477 h 97059"/>
                <a:gd name="connsiteX619" fmla="*/ 59055 w 144684"/>
                <a:gd name="connsiteY619" fmla="*/ 10763 h 97059"/>
                <a:gd name="connsiteX620" fmla="*/ 59341 w 144684"/>
                <a:gd name="connsiteY620" fmla="*/ 10763 h 97059"/>
                <a:gd name="connsiteX621" fmla="*/ 59055 w 144684"/>
                <a:gd name="connsiteY621" fmla="*/ 10763 h 97059"/>
                <a:gd name="connsiteX622" fmla="*/ 59055 w 144684"/>
                <a:gd name="connsiteY622" fmla="*/ 11144 h 97059"/>
                <a:gd name="connsiteX623" fmla="*/ 59341 w 144684"/>
                <a:gd name="connsiteY623" fmla="*/ 11144 h 97059"/>
                <a:gd name="connsiteX624" fmla="*/ 59341 w 144684"/>
                <a:gd name="connsiteY624" fmla="*/ 10763 h 97059"/>
                <a:gd name="connsiteX625" fmla="*/ 59722 w 144684"/>
                <a:gd name="connsiteY625" fmla="*/ 10763 h 97059"/>
                <a:gd name="connsiteX626" fmla="*/ 60008 w 144684"/>
                <a:gd name="connsiteY626" fmla="*/ 11144 h 97059"/>
                <a:gd name="connsiteX627" fmla="*/ 60008 w 144684"/>
                <a:gd name="connsiteY627" fmla="*/ 10763 h 97059"/>
                <a:gd name="connsiteX628" fmla="*/ 60388 w 144684"/>
                <a:gd name="connsiteY628" fmla="*/ 10763 h 97059"/>
                <a:gd name="connsiteX629" fmla="*/ 60388 w 144684"/>
                <a:gd name="connsiteY629" fmla="*/ 11430 h 97059"/>
                <a:gd name="connsiteX630" fmla="*/ 61055 w 144684"/>
                <a:gd name="connsiteY630" fmla="*/ 11430 h 97059"/>
                <a:gd name="connsiteX631" fmla="*/ 60388 w 144684"/>
                <a:gd name="connsiteY631" fmla="*/ 11430 h 97059"/>
                <a:gd name="connsiteX632" fmla="*/ 60388 w 144684"/>
                <a:gd name="connsiteY632" fmla="*/ 11811 h 97059"/>
                <a:gd name="connsiteX633" fmla="*/ 60674 w 144684"/>
                <a:gd name="connsiteY633" fmla="*/ 11811 h 97059"/>
                <a:gd name="connsiteX634" fmla="*/ 60674 w 144684"/>
                <a:gd name="connsiteY634" fmla="*/ 12097 h 97059"/>
                <a:gd name="connsiteX635" fmla="*/ 60674 w 144684"/>
                <a:gd name="connsiteY635" fmla="*/ 11811 h 97059"/>
                <a:gd name="connsiteX636" fmla="*/ 60674 w 144684"/>
                <a:gd name="connsiteY636" fmla="*/ 12097 h 97059"/>
                <a:gd name="connsiteX637" fmla="*/ 61055 w 144684"/>
                <a:gd name="connsiteY637" fmla="*/ 11811 h 97059"/>
                <a:gd name="connsiteX638" fmla="*/ 61055 w 144684"/>
                <a:gd name="connsiteY638" fmla="*/ 12097 h 97059"/>
                <a:gd name="connsiteX639" fmla="*/ 61055 w 144684"/>
                <a:gd name="connsiteY639" fmla="*/ 11811 h 97059"/>
                <a:gd name="connsiteX640" fmla="*/ 60674 w 144684"/>
                <a:gd name="connsiteY640" fmla="*/ 11811 h 97059"/>
                <a:gd name="connsiteX641" fmla="*/ 61055 w 144684"/>
                <a:gd name="connsiteY641" fmla="*/ 11811 h 97059"/>
                <a:gd name="connsiteX642" fmla="*/ 61055 w 144684"/>
                <a:gd name="connsiteY642" fmla="*/ 12097 h 97059"/>
                <a:gd name="connsiteX643" fmla="*/ 61722 w 144684"/>
                <a:gd name="connsiteY643" fmla="*/ 12097 h 97059"/>
                <a:gd name="connsiteX644" fmla="*/ 62294 w 144684"/>
                <a:gd name="connsiteY644" fmla="*/ 11811 h 97059"/>
                <a:gd name="connsiteX645" fmla="*/ 62294 w 144684"/>
                <a:gd name="connsiteY645" fmla="*/ 11430 h 97059"/>
                <a:gd name="connsiteX646" fmla="*/ 62675 w 144684"/>
                <a:gd name="connsiteY646" fmla="*/ 11430 h 97059"/>
                <a:gd name="connsiteX647" fmla="*/ 62675 w 144684"/>
                <a:gd name="connsiteY647" fmla="*/ 11144 h 97059"/>
                <a:gd name="connsiteX648" fmla="*/ 62960 w 144684"/>
                <a:gd name="connsiteY648" fmla="*/ 11144 h 97059"/>
                <a:gd name="connsiteX649" fmla="*/ 62960 w 144684"/>
                <a:gd name="connsiteY649" fmla="*/ 10763 h 97059"/>
                <a:gd name="connsiteX650" fmla="*/ 62675 w 144684"/>
                <a:gd name="connsiteY650" fmla="*/ 10763 h 97059"/>
                <a:gd name="connsiteX651" fmla="*/ 63341 w 144684"/>
                <a:gd name="connsiteY651" fmla="*/ 10477 h 97059"/>
                <a:gd name="connsiteX652" fmla="*/ 63341 w 144684"/>
                <a:gd name="connsiteY652" fmla="*/ 10096 h 97059"/>
                <a:gd name="connsiteX653" fmla="*/ 62960 w 144684"/>
                <a:gd name="connsiteY653" fmla="*/ 10096 h 97059"/>
                <a:gd name="connsiteX654" fmla="*/ 62960 w 144684"/>
                <a:gd name="connsiteY654" fmla="*/ 9430 h 97059"/>
                <a:gd name="connsiteX655" fmla="*/ 63627 w 144684"/>
                <a:gd name="connsiteY655" fmla="*/ 9430 h 97059"/>
                <a:gd name="connsiteX656" fmla="*/ 63627 w 144684"/>
                <a:gd name="connsiteY656" fmla="*/ 8858 h 97059"/>
                <a:gd name="connsiteX657" fmla="*/ 63627 w 144684"/>
                <a:gd name="connsiteY657" fmla="*/ 9144 h 97059"/>
                <a:gd name="connsiteX658" fmla="*/ 64008 w 144684"/>
                <a:gd name="connsiteY658" fmla="*/ 9144 h 97059"/>
                <a:gd name="connsiteX659" fmla="*/ 64294 w 144684"/>
                <a:gd name="connsiteY659" fmla="*/ 8477 h 97059"/>
                <a:gd name="connsiteX660" fmla="*/ 64675 w 144684"/>
                <a:gd name="connsiteY660" fmla="*/ 8858 h 97059"/>
                <a:gd name="connsiteX661" fmla="*/ 64675 w 144684"/>
                <a:gd name="connsiteY661" fmla="*/ 8191 h 97059"/>
                <a:gd name="connsiteX662" fmla="*/ 64960 w 144684"/>
                <a:gd name="connsiteY662" fmla="*/ 8191 h 97059"/>
                <a:gd name="connsiteX663" fmla="*/ 64960 w 144684"/>
                <a:gd name="connsiteY663" fmla="*/ 7810 h 97059"/>
                <a:gd name="connsiteX664" fmla="*/ 65246 w 144684"/>
                <a:gd name="connsiteY664" fmla="*/ 7810 h 97059"/>
                <a:gd name="connsiteX665" fmla="*/ 65246 w 144684"/>
                <a:gd name="connsiteY665" fmla="*/ 7525 h 97059"/>
                <a:gd name="connsiteX666" fmla="*/ 65627 w 144684"/>
                <a:gd name="connsiteY666" fmla="*/ 7525 h 97059"/>
                <a:gd name="connsiteX667" fmla="*/ 65627 w 144684"/>
                <a:gd name="connsiteY667" fmla="*/ 7144 h 97059"/>
                <a:gd name="connsiteX668" fmla="*/ 65913 w 144684"/>
                <a:gd name="connsiteY668" fmla="*/ 7144 h 97059"/>
                <a:gd name="connsiteX669" fmla="*/ 65913 w 144684"/>
                <a:gd name="connsiteY669" fmla="*/ 6858 h 97059"/>
                <a:gd name="connsiteX670" fmla="*/ 66580 w 144684"/>
                <a:gd name="connsiteY670" fmla="*/ 6858 h 97059"/>
                <a:gd name="connsiteX671" fmla="*/ 66580 w 144684"/>
                <a:gd name="connsiteY671" fmla="*/ 6477 h 97059"/>
                <a:gd name="connsiteX672" fmla="*/ 66294 w 144684"/>
                <a:gd name="connsiteY672" fmla="*/ 6477 h 97059"/>
                <a:gd name="connsiteX673" fmla="*/ 66294 w 144684"/>
                <a:gd name="connsiteY673" fmla="*/ 6191 h 97059"/>
                <a:gd name="connsiteX674" fmla="*/ 66580 w 144684"/>
                <a:gd name="connsiteY674" fmla="*/ 6191 h 97059"/>
                <a:gd name="connsiteX675" fmla="*/ 67246 w 144684"/>
                <a:gd name="connsiteY675" fmla="*/ 5524 h 97059"/>
                <a:gd name="connsiteX676" fmla="*/ 67627 w 144684"/>
                <a:gd name="connsiteY676" fmla="*/ 5524 h 97059"/>
                <a:gd name="connsiteX677" fmla="*/ 67627 w 144684"/>
                <a:gd name="connsiteY677" fmla="*/ 5239 h 97059"/>
                <a:gd name="connsiteX678" fmla="*/ 67913 w 144684"/>
                <a:gd name="connsiteY678" fmla="*/ 5239 h 97059"/>
                <a:gd name="connsiteX679" fmla="*/ 67913 w 144684"/>
                <a:gd name="connsiteY679" fmla="*/ 4572 h 97059"/>
                <a:gd name="connsiteX680" fmla="*/ 67913 w 144684"/>
                <a:gd name="connsiteY680" fmla="*/ 4858 h 97059"/>
                <a:gd name="connsiteX681" fmla="*/ 67913 w 144684"/>
                <a:gd name="connsiteY681" fmla="*/ 4572 h 97059"/>
                <a:gd name="connsiteX682" fmla="*/ 68866 w 144684"/>
                <a:gd name="connsiteY682" fmla="*/ 4572 h 97059"/>
                <a:gd name="connsiteX683" fmla="*/ 68866 w 144684"/>
                <a:gd name="connsiteY683" fmla="*/ 3905 h 97059"/>
                <a:gd name="connsiteX684" fmla="*/ 69247 w 144684"/>
                <a:gd name="connsiteY684" fmla="*/ 3905 h 97059"/>
                <a:gd name="connsiteX685" fmla="*/ 69247 w 144684"/>
                <a:gd name="connsiteY685" fmla="*/ 3524 h 97059"/>
                <a:gd name="connsiteX686" fmla="*/ 69533 w 144684"/>
                <a:gd name="connsiteY686" fmla="*/ 3524 h 97059"/>
                <a:gd name="connsiteX687" fmla="*/ 69533 w 144684"/>
                <a:gd name="connsiteY687" fmla="*/ 3239 h 97059"/>
                <a:gd name="connsiteX688" fmla="*/ 69913 w 144684"/>
                <a:gd name="connsiteY688" fmla="*/ 2953 h 97059"/>
                <a:gd name="connsiteX689" fmla="*/ 70199 w 144684"/>
                <a:gd name="connsiteY689" fmla="*/ 2953 h 97059"/>
                <a:gd name="connsiteX690" fmla="*/ 69913 w 144684"/>
                <a:gd name="connsiteY690" fmla="*/ 2953 h 97059"/>
                <a:gd name="connsiteX691" fmla="*/ 70580 w 144684"/>
                <a:gd name="connsiteY691" fmla="*/ 2953 h 97059"/>
                <a:gd name="connsiteX692" fmla="*/ 70580 w 144684"/>
                <a:gd name="connsiteY692" fmla="*/ 2572 h 97059"/>
                <a:gd name="connsiteX693" fmla="*/ 71152 w 144684"/>
                <a:gd name="connsiteY693" fmla="*/ 2572 h 97059"/>
                <a:gd name="connsiteX694" fmla="*/ 71152 w 144684"/>
                <a:gd name="connsiteY694" fmla="*/ 2286 h 97059"/>
                <a:gd name="connsiteX695" fmla="*/ 71533 w 144684"/>
                <a:gd name="connsiteY695" fmla="*/ 1905 h 97059"/>
                <a:gd name="connsiteX696" fmla="*/ 71533 w 144684"/>
                <a:gd name="connsiteY696" fmla="*/ 2286 h 97059"/>
                <a:gd name="connsiteX697" fmla="*/ 71533 w 144684"/>
                <a:gd name="connsiteY697" fmla="*/ 1905 h 97059"/>
                <a:gd name="connsiteX698" fmla="*/ 72485 w 144684"/>
                <a:gd name="connsiteY698" fmla="*/ 1905 h 97059"/>
                <a:gd name="connsiteX699" fmla="*/ 72485 w 144684"/>
                <a:gd name="connsiteY699" fmla="*/ 1619 h 97059"/>
                <a:gd name="connsiteX700" fmla="*/ 72866 w 144684"/>
                <a:gd name="connsiteY700" fmla="*/ 1619 h 97059"/>
                <a:gd name="connsiteX701" fmla="*/ 73152 w 144684"/>
                <a:gd name="connsiteY701" fmla="*/ 1238 h 97059"/>
                <a:gd name="connsiteX702" fmla="*/ 73533 w 144684"/>
                <a:gd name="connsiteY702" fmla="*/ 1238 h 97059"/>
                <a:gd name="connsiteX703" fmla="*/ 73533 w 144684"/>
                <a:gd name="connsiteY703" fmla="*/ 952 h 97059"/>
                <a:gd name="connsiteX704" fmla="*/ 73533 w 144684"/>
                <a:gd name="connsiteY704" fmla="*/ 1238 h 97059"/>
                <a:gd name="connsiteX705" fmla="*/ 74486 w 144684"/>
                <a:gd name="connsiteY705" fmla="*/ 1238 h 97059"/>
                <a:gd name="connsiteX706" fmla="*/ 74486 w 144684"/>
                <a:gd name="connsiteY706" fmla="*/ 1619 h 97059"/>
                <a:gd name="connsiteX707" fmla="*/ 75152 w 144684"/>
                <a:gd name="connsiteY707" fmla="*/ 1619 h 97059"/>
                <a:gd name="connsiteX708" fmla="*/ 75152 w 144684"/>
                <a:gd name="connsiteY708" fmla="*/ 1238 h 97059"/>
                <a:gd name="connsiteX709" fmla="*/ 74486 w 144684"/>
                <a:gd name="connsiteY709" fmla="*/ 952 h 97059"/>
                <a:gd name="connsiteX710" fmla="*/ 74486 w 144684"/>
                <a:gd name="connsiteY710" fmla="*/ 571 h 97059"/>
                <a:gd name="connsiteX711" fmla="*/ 75152 w 144684"/>
                <a:gd name="connsiteY711" fmla="*/ 571 h 97059"/>
                <a:gd name="connsiteX712" fmla="*/ 75152 w 144684"/>
                <a:gd name="connsiteY712" fmla="*/ 286 h 97059"/>
                <a:gd name="connsiteX713" fmla="*/ 75438 w 144684"/>
                <a:gd name="connsiteY713" fmla="*/ 286 h 97059"/>
                <a:gd name="connsiteX714" fmla="*/ 75438 w 144684"/>
                <a:gd name="connsiteY714" fmla="*/ 0 h 97059"/>
                <a:gd name="connsiteX715" fmla="*/ 75438 w 144684"/>
                <a:gd name="connsiteY715" fmla="*/ 286 h 97059"/>
                <a:gd name="connsiteX716" fmla="*/ 75438 w 144684"/>
                <a:gd name="connsiteY716" fmla="*/ 0 h 97059"/>
                <a:gd name="connsiteX717" fmla="*/ 75819 w 144684"/>
                <a:gd name="connsiteY717" fmla="*/ 286 h 97059"/>
                <a:gd name="connsiteX718" fmla="*/ 76105 w 144684"/>
                <a:gd name="connsiteY718" fmla="*/ 0 h 97059"/>
                <a:gd name="connsiteX719" fmla="*/ 76105 w 144684"/>
                <a:gd name="connsiteY719" fmla="*/ 286 h 97059"/>
                <a:gd name="connsiteX720" fmla="*/ 76771 w 144684"/>
                <a:gd name="connsiteY720" fmla="*/ 286 h 97059"/>
                <a:gd name="connsiteX721" fmla="*/ 78105 w 144684"/>
                <a:gd name="connsiteY721" fmla="*/ 0 h 97059"/>
                <a:gd name="connsiteX722" fmla="*/ 78391 w 144684"/>
                <a:gd name="connsiteY722" fmla="*/ 571 h 97059"/>
                <a:gd name="connsiteX723" fmla="*/ 78772 w 144684"/>
                <a:gd name="connsiteY723" fmla="*/ 952 h 97059"/>
                <a:gd name="connsiteX724" fmla="*/ 79058 w 144684"/>
                <a:gd name="connsiteY724" fmla="*/ 952 h 97059"/>
                <a:gd name="connsiteX725" fmla="*/ 78772 w 144684"/>
                <a:gd name="connsiteY725" fmla="*/ 1238 h 97059"/>
                <a:gd name="connsiteX726" fmla="*/ 78391 w 144684"/>
                <a:gd name="connsiteY726" fmla="*/ 1238 h 97059"/>
                <a:gd name="connsiteX727" fmla="*/ 78391 w 144684"/>
                <a:gd name="connsiteY727" fmla="*/ 1619 h 97059"/>
                <a:gd name="connsiteX728" fmla="*/ 77057 w 144684"/>
                <a:gd name="connsiteY728" fmla="*/ 2953 h 97059"/>
                <a:gd name="connsiteX729" fmla="*/ 77438 w 144684"/>
                <a:gd name="connsiteY729" fmla="*/ 3239 h 97059"/>
                <a:gd name="connsiteX730" fmla="*/ 78105 w 144684"/>
                <a:gd name="connsiteY730" fmla="*/ 3239 h 97059"/>
                <a:gd name="connsiteX731" fmla="*/ 78105 w 144684"/>
                <a:gd name="connsiteY731" fmla="*/ 3905 h 97059"/>
                <a:gd name="connsiteX732" fmla="*/ 79438 w 144684"/>
                <a:gd name="connsiteY732" fmla="*/ 3905 h 97059"/>
                <a:gd name="connsiteX733" fmla="*/ 79724 w 144684"/>
                <a:gd name="connsiteY733" fmla="*/ 4572 h 97059"/>
                <a:gd name="connsiteX734" fmla="*/ 80010 w 144684"/>
                <a:gd name="connsiteY734" fmla="*/ 4858 h 97059"/>
                <a:gd name="connsiteX735" fmla="*/ 80010 w 144684"/>
                <a:gd name="connsiteY735" fmla="*/ 5239 h 97059"/>
                <a:gd name="connsiteX736" fmla="*/ 80391 w 144684"/>
                <a:gd name="connsiteY736" fmla="*/ 5239 h 97059"/>
                <a:gd name="connsiteX737" fmla="*/ 80391 w 144684"/>
                <a:gd name="connsiteY737" fmla="*/ 5524 h 97059"/>
                <a:gd name="connsiteX738" fmla="*/ 80677 w 144684"/>
                <a:gd name="connsiteY738" fmla="*/ 6477 h 97059"/>
                <a:gd name="connsiteX739" fmla="*/ 81344 w 144684"/>
                <a:gd name="connsiteY739" fmla="*/ 6858 h 97059"/>
                <a:gd name="connsiteX740" fmla="*/ 81725 w 144684"/>
                <a:gd name="connsiteY740" fmla="*/ 7144 h 97059"/>
                <a:gd name="connsiteX741" fmla="*/ 82010 w 144684"/>
                <a:gd name="connsiteY741" fmla="*/ 6858 h 97059"/>
                <a:gd name="connsiteX742" fmla="*/ 82010 w 144684"/>
                <a:gd name="connsiteY742" fmla="*/ 7144 h 97059"/>
                <a:gd name="connsiteX743" fmla="*/ 82391 w 144684"/>
                <a:gd name="connsiteY743" fmla="*/ 6858 h 97059"/>
                <a:gd name="connsiteX744" fmla="*/ 82391 w 144684"/>
                <a:gd name="connsiteY744" fmla="*/ 7525 h 97059"/>
                <a:gd name="connsiteX745" fmla="*/ 82677 w 144684"/>
                <a:gd name="connsiteY745" fmla="*/ 7525 h 97059"/>
                <a:gd name="connsiteX746" fmla="*/ 82963 w 144684"/>
                <a:gd name="connsiteY746" fmla="*/ 8477 h 97059"/>
                <a:gd name="connsiteX747" fmla="*/ 84011 w 144684"/>
                <a:gd name="connsiteY747" fmla="*/ 9144 h 97059"/>
                <a:gd name="connsiteX748" fmla="*/ 84011 w 144684"/>
                <a:gd name="connsiteY748" fmla="*/ 9430 h 97059"/>
                <a:gd name="connsiteX749" fmla="*/ 84963 w 144684"/>
                <a:gd name="connsiteY749" fmla="*/ 9430 h 97059"/>
                <a:gd name="connsiteX750" fmla="*/ 84296 w 144684"/>
                <a:gd name="connsiteY750" fmla="*/ 13430 h 97059"/>
                <a:gd name="connsiteX751" fmla="*/ 84011 w 144684"/>
                <a:gd name="connsiteY751" fmla="*/ 13716 h 97059"/>
                <a:gd name="connsiteX752" fmla="*/ 83629 w 144684"/>
                <a:gd name="connsiteY752" fmla="*/ 14383 h 97059"/>
                <a:gd name="connsiteX753" fmla="*/ 89535 w 144684"/>
                <a:gd name="connsiteY753" fmla="*/ 12382 h 97059"/>
                <a:gd name="connsiteX754" fmla="*/ 90583 w 144684"/>
                <a:gd name="connsiteY754" fmla="*/ 14383 h 97059"/>
                <a:gd name="connsiteX755" fmla="*/ 90202 w 144684"/>
                <a:gd name="connsiteY755" fmla="*/ 17716 h 97059"/>
                <a:gd name="connsiteX756" fmla="*/ 88868 w 144684"/>
                <a:gd name="connsiteY756" fmla="*/ 18002 h 97059"/>
                <a:gd name="connsiteX757" fmla="*/ 88297 w 144684"/>
                <a:gd name="connsiteY757" fmla="*/ 21241 h 97059"/>
                <a:gd name="connsiteX758" fmla="*/ 85915 w 144684"/>
                <a:gd name="connsiteY758" fmla="*/ 22955 h 97059"/>
                <a:gd name="connsiteX759" fmla="*/ 84677 w 144684"/>
                <a:gd name="connsiteY759" fmla="*/ 23241 h 97059"/>
                <a:gd name="connsiteX760" fmla="*/ 83344 w 144684"/>
                <a:gd name="connsiteY760" fmla="*/ 22955 h 97059"/>
                <a:gd name="connsiteX761" fmla="*/ 82010 w 144684"/>
                <a:gd name="connsiteY761" fmla="*/ 23241 h 97059"/>
                <a:gd name="connsiteX762" fmla="*/ 81725 w 144684"/>
                <a:gd name="connsiteY762" fmla="*/ 25241 h 97059"/>
                <a:gd name="connsiteX763" fmla="*/ 82391 w 144684"/>
                <a:gd name="connsiteY763" fmla="*/ 27527 h 97059"/>
                <a:gd name="connsiteX764" fmla="*/ 81344 w 144684"/>
                <a:gd name="connsiteY764" fmla="*/ 30099 h 97059"/>
                <a:gd name="connsiteX765" fmla="*/ 82010 w 144684"/>
                <a:gd name="connsiteY765" fmla="*/ 30480 h 97059"/>
                <a:gd name="connsiteX766" fmla="*/ 82677 w 144684"/>
                <a:gd name="connsiteY766" fmla="*/ 31432 h 97059"/>
                <a:gd name="connsiteX767" fmla="*/ 82677 w 144684"/>
                <a:gd name="connsiteY767" fmla="*/ 31814 h 97059"/>
                <a:gd name="connsiteX768" fmla="*/ 82963 w 144684"/>
                <a:gd name="connsiteY768" fmla="*/ 32099 h 97059"/>
                <a:gd name="connsiteX769" fmla="*/ 82677 w 144684"/>
                <a:gd name="connsiteY769" fmla="*/ 32480 h 97059"/>
                <a:gd name="connsiteX770" fmla="*/ 82677 w 144684"/>
                <a:gd name="connsiteY770" fmla="*/ 32766 h 97059"/>
                <a:gd name="connsiteX771" fmla="*/ 83344 w 144684"/>
                <a:gd name="connsiteY771" fmla="*/ 32766 h 97059"/>
                <a:gd name="connsiteX772" fmla="*/ 82963 w 144684"/>
                <a:gd name="connsiteY772" fmla="*/ 32766 h 97059"/>
                <a:gd name="connsiteX773" fmla="*/ 82963 w 144684"/>
                <a:gd name="connsiteY773" fmla="*/ 33433 h 97059"/>
                <a:gd name="connsiteX774" fmla="*/ 83344 w 144684"/>
                <a:gd name="connsiteY774" fmla="*/ 33433 h 97059"/>
                <a:gd name="connsiteX775" fmla="*/ 82963 w 144684"/>
                <a:gd name="connsiteY775" fmla="*/ 33433 h 97059"/>
                <a:gd name="connsiteX776" fmla="*/ 83344 w 144684"/>
                <a:gd name="connsiteY776" fmla="*/ 33433 h 97059"/>
                <a:gd name="connsiteX777" fmla="*/ 83344 w 144684"/>
                <a:gd name="connsiteY777" fmla="*/ 34100 h 97059"/>
                <a:gd name="connsiteX778" fmla="*/ 83344 w 144684"/>
                <a:gd name="connsiteY778" fmla="*/ 33718 h 97059"/>
                <a:gd name="connsiteX779" fmla="*/ 84963 w 144684"/>
                <a:gd name="connsiteY779" fmla="*/ 33718 h 97059"/>
                <a:gd name="connsiteX780" fmla="*/ 85344 w 144684"/>
                <a:gd name="connsiteY780" fmla="*/ 34100 h 97059"/>
                <a:gd name="connsiteX781" fmla="*/ 85344 w 144684"/>
                <a:gd name="connsiteY781" fmla="*/ 34766 h 97059"/>
                <a:gd name="connsiteX782" fmla="*/ 85630 w 144684"/>
                <a:gd name="connsiteY782" fmla="*/ 34385 h 97059"/>
                <a:gd name="connsiteX783" fmla="*/ 85630 w 144684"/>
                <a:gd name="connsiteY783" fmla="*/ 34100 h 97059"/>
                <a:gd name="connsiteX784" fmla="*/ 85344 w 144684"/>
                <a:gd name="connsiteY784" fmla="*/ 34100 h 97059"/>
                <a:gd name="connsiteX785" fmla="*/ 85630 w 144684"/>
                <a:gd name="connsiteY785" fmla="*/ 34100 h 97059"/>
                <a:gd name="connsiteX786" fmla="*/ 84677 w 144684"/>
                <a:gd name="connsiteY786" fmla="*/ 33052 h 97059"/>
                <a:gd name="connsiteX787" fmla="*/ 84677 w 144684"/>
                <a:gd name="connsiteY787" fmla="*/ 32766 h 97059"/>
                <a:gd name="connsiteX788" fmla="*/ 84963 w 144684"/>
                <a:gd name="connsiteY788" fmla="*/ 32480 h 97059"/>
                <a:gd name="connsiteX789" fmla="*/ 84677 w 144684"/>
                <a:gd name="connsiteY789" fmla="*/ 32099 h 97059"/>
                <a:gd name="connsiteX790" fmla="*/ 84677 w 144684"/>
                <a:gd name="connsiteY790" fmla="*/ 31432 h 97059"/>
                <a:gd name="connsiteX791" fmla="*/ 84011 w 144684"/>
                <a:gd name="connsiteY791" fmla="*/ 31432 h 97059"/>
                <a:gd name="connsiteX792" fmla="*/ 83344 w 144684"/>
                <a:gd name="connsiteY792" fmla="*/ 30766 h 97059"/>
                <a:gd name="connsiteX793" fmla="*/ 82963 w 144684"/>
                <a:gd name="connsiteY793" fmla="*/ 30766 h 97059"/>
                <a:gd name="connsiteX794" fmla="*/ 82963 w 144684"/>
                <a:gd name="connsiteY794" fmla="*/ 30480 h 97059"/>
                <a:gd name="connsiteX795" fmla="*/ 83344 w 144684"/>
                <a:gd name="connsiteY795" fmla="*/ 29813 h 97059"/>
                <a:gd name="connsiteX796" fmla="*/ 84011 w 144684"/>
                <a:gd name="connsiteY796" fmla="*/ 29813 h 97059"/>
                <a:gd name="connsiteX797" fmla="*/ 83629 w 144684"/>
                <a:gd name="connsiteY797" fmla="*/ 30099 h 97059"/>
                <a:gd name="connsiteX798" fmla="*/ 84011 w 144684"/>
                <a:gd name="connsiteY798" fmla="*/ 29813 h 97059"/>
                <a:gd name="connsiteX799" fmla="*/ 85344 w 144684"/>
                <a:gd name="connsiteY799" fmla="*/ 29813 h 97059"/>
                <a:gd name="connsiteX800" fmla="*/ 85630 w 144684"/>
                <a:gd name="connsiteY800" fmla="*/ 29527 h 97059"/>
                <a:gd name="connsiteX801" fmla="*/ 85915 w 144684"/>
                <a:gd name="connsiteY801" fmla="*/ 29527 h 97059"/>
                <a:gd name="connsiteX802" fmla="*/ 86963 w 144684"/>
                <a:gd name="connsiteY802" fmla="*/ 29146 h 97059"/>
                <a:gd name="connsiteX803" fmla="*/ 86963 w 144684"/>
                <a:gd name="connsiteY803" fmla="*/ 29527 h 97059"/>
                <a:gd name="connsiteX804" fmla="*/ 86963 w 144684"/>
                <a:gd name="connsiteY804" fmla="*/ 29146 h 97059"/>
                <a:gd name="connsiteX805" fmla="*/ 87916 w 144684"/>
                <a:gd name="connsiteY805" fmla="*/ 29146 h 97059"/>
                <a:gd name="connsiteX806" fmla="*/ 89535 w 144684"/>
                <a:gd name="connsiteY806" fmla="*/ 29527 h 97059"/>
                <a:gd name="connsiteX807" fmla="*/ 89916 w 144684"/>
                <a:gd name="connsiteY807" fmla="*/ 28861 h 97059"/>
                <a:gd name="connsiteX808" fmla="*/ 89249 w 144684"/>
                <a:gd name="connsiteY808" fmla="*/ 28480 h 97059"/>
                <a:gd name="connsiteX809" fmla="*/ 87249 w 144684"/>
                <a:gd name="connsiteY809" fmla="*/ 27146 h 97059"/>
                <a:gd name="connsiteX810" fmla="*/ 86582 w 144684"/>
                <a:gd name="connsiteY810" fmla="*/ 26575 h 97059"/>
                <a:gd name="connsiteX811" fmla="*/ 87249 w 144684"/>
                <a:gd name="connsiteY811" fmla="*/ 25527 h 97059"/>
                <a:gd name="connsiteX812" fmla="*/ 88868 w 144684"/>
                <a:gd name="connsiteY812" fmla="*/ 25241 h 97059"/>
                <a:gd name="connsiteX813" fmla="*/ 90869 w 144684"/>
                <a:gd name="connsiteY813" fmla="*/ 25241 h 97059"/>
                <a:gd name="connsiteX814" fmla="*/ 91250 w 144684"/>
                <a:gd name="connsiteY814" fmla="*/ 26575 h 97059"/>
                <a:gd name="connsiteX815" fmla="*/ 92869 w 144684"/>
                <a:gd name="connsiteY815" fmla="*/ 27146 h 97059"/>
                <a:gd name="connsiteX816" fmla="*/ 93536 w 144684"/>
                <a:gd name="connsiteY816" fmla="*/ 28194 h 97059"/>
                <a:gd name="connsiteX817" fmla="*/ 93536 w 144684"/>
                <a:gd name="connsiteY817" fmla="*/ 28861 h 97059"/>
                <a:gd name="connsiteX818" fmla="*/ 92488 w 144684"/>
                <a:gd name="connsiteY818" fmla="*/ 29146 h 97059"/>
                <a:gd name="connsiteX819" fmla="*/ 93536 w 144684"/>
                <a:gd name="connsiteY819" fmla="*/ 29527 h 97059"/>
                <a:gd name="connsiteX820" fmla="*/ 93821 w 144684"/>
                <a:gd name="connsiteY820" fmla="*/ 29813 h 97059"/>
                <a:gd name="connsiteX821" fmla="*/ 95155 w 144684"/>
                <a:gd name="connsiteY821" fmla="*/ 29527 h 97059"/>
                <a:gd name="connsiteX822" fmla="*/ 96488 w 144684"/>
                <a:gd name="connsiteY822" fmla="*/ 29527 h 97059"/>
                <a:gd name="connsiteX823" fmla="*/ 97155 w 144684"/>
                <a:gd name="connsiteY823" fmla="*/ 29146 h 97059"/>
                <a:gd name="connsiteX824" fmla="*/ 97155 w 144684"/>
                <a:gd name="connsiteY824" fmla="*/ 28861 h 97059"/>
                <a:gd name="connsiteX825" fmla="*/ 96107 w 144684"/>
                <a:gd name="connsiteY825" fmla="*/ 28861 h 97059"/>
                <a:gd name="connsiteX826" fmla="*/ 96107 w 144684"/>
                <a:gd name="connsiteY826" fmla="*/ 28480 h 97059"/>
                <a:gd name="connsiteX827" fmla="*/ 96488 w 144684"/>
                <a:gd name="connsiteY827" fmla="*/ 28194 h 97059"/>
                <a:gd name="connsiteX828" fmla="*/ 97441 w 144684"/>
                <a:gd name="connsiteY828" fmla="*/ 28480 h 97059"/>
                <a:gd name="connsiteX829" fmla="*/ 98108 w 144684"/>
                <a:gd name="connsiteY829" fmla="*/ 28194 h 97059"/>
                <a:gd name="connsiteX830" fmla="*/ 99060 w 144684"/>
                <a:gd name="connsiteY830" fmla="*/ 27146 h 97059"/>
                <a:gd name="connsiteX831" fmla="*/ 99060 w 144684"/>
                <a:gd name="connsiteY831" fmla="*/ 27813 h 97059"/>
                <a:gd name="connsiteX832" fmla="*/ 99727 w 144684"/>
                <a:gd name="connsiteY832" fmla="*/ 27813 h 97059"/>
                <a:gd name="connsiteX833" fmla="*/ 99727 w 144684"/>
                <a:gd name="connsiteY833" fmla="*/ 28194 h 97059"/>
                <a:gd name="connsiteX834" fmla="*/ 100394 w 144684"/>
                <a:gd name="connsiteY834" fmla="*/ 27527 h 97059"/>
                <a:gd name="connsiteX835" fmla="*/ 100679 w 144684"/>
                <a:gd name="connsiteY835" fmla="*/ 27813 h 97059"/>
                <a:gd name="connsiteX836" fmla="*/ 101060 w 144684"/>
                <a:gd name="connsiteY836" fmla="*/ 27813 h 97059"/>
                <a:gd name="connsiteX837" fmla="*/ 100679 w 144684"/>
                <a:gd name="connsiteY837" fmla="*/ 28194 h 97059"/>
                <a:gd name="connsiteX838" fmla="*/ 101060 w 144684"/>
                <a:gd name="connsiteY838" fmla="*/ 28194 h 97059"/>
                <a:gd name="connsiteX839" fmla="*/ 100679 w 144684"/>
                <a:gd name="connsiteY839" fmla="*/ 28194 h 97059"/>
                <a:gd name="connsiteX840" fmla="*/ 101060 w 144684"/>
                <a:gd name="connsiteY840" fmla="*/ 28194 h 97059"/>
                <a:gd name="connsiteX841" fmla="*/ 100679 w 144684"/>
                <a:gd name="connsiteY841" fmla="*/ 28480 h 97059"/>
                <a:gd name="connsiteX842" fmla="*/ 101346 w 144684"/>
                <a:gd name="connsiteY842" fmla="*/ 28480 h 97059"/>
                <a:gd name="connsiteX843" fmla="*/ 101060 w 144684"/>
                <a:gd name="connsiteY843" fmla="*/ 28861 h 97059"/>
                <a:gd name="connsiteX844" fmla="*/ 101346 w 144684"/>
                <a:gd name="connsiteY844" fmla="*/ 29146 h 97059"/>
                <a:gd name="connsiteX845" fmla="*/ 101727 w 144684"/>
                <a:gd name="connsiteY845" fmla="*/ 28480 h 97059"/>
                <a:gd name="connsiteX846" fmla="*/ 102013 w 144684"/>
                <a:gd name="connsiteY846" fmla="*/ 28861 h 97059"/>
                <a:gd name="connsiteX847" fmla="*/ 102013 w 144684"/>
                <a:gd name="connsiteY847" fmla="*/ 28480 h 97059"/>
                <a:gd name="connsiteX848" fmla="*/ 102013 w 144684"/>
                <a:gd name="connsiteY848" fmla="*/ 28861 h 97059"/>
                <a:gd name="connsiteX849" fmla="*/ 102394 w 144684"/>
                <a:gd name="connsiteY849" fmla="*/ 28480 h 97059"/>
                <a:gd name="connsiteX850" fmla="*/ 102679 w 144684"/>
                <a:gd name="connsiteY850" fmla="*/ 28861 h 97059"/>
                <a:gd name="connsiteX851" fmla="*/ 103061 w 144684"/>
                <a:gd name="connsiteY851" fmla="*/ 28480 h 97059"/>
                <a:gd name="connsiteX852" fmla="*/ 103061 w 144684"/>
                <a:gd name="connsiteY852" fmla="*/ 28861 h 97059"/>
                <a:gd name="connsiteX853" fmla="*/ 103632 w 144684"/>
                <a:gd name="connsiteY853" fmla="*/ 28861 h 97059"/>
                <a:gd name="connsiteX854" fmla="*/ 103346 w 144684"/>
                <a:gd name="connsiteY854" fmla="*/ 29146 h 97059"/>
                <a:gd name="connsiteX855" fmla="*/ 104013 w 144684"/>
                <a:gd name="connsiteY855" fmla="*/ 29146 h 97059"/>
                <a:gd name="connsiteX856" fmla="*/ 104013 w 144684"/>
                <a:gd name="connsiteY856" fmla="*/ 29527 h 97059"/>
                <a:gd name="connsiteX857" fmla="*/ 104299 w 144684"/>
                <a:gd name="connsiteY857" fmla="*/ 29146 h 97059"/>
                <a:gd name="connsiteX858" fmla="*/ 104680 w 144684"/>
                <a:gd name="connsiteY858" fmla="*/ 29527 h 97059"/>
                <a:gd name="connsiteX859" fmla="*/ 104299 w 144684"/>
                <a:gd name="connsiteY859" fmla="*/ 29146 h 97059"/>
                <a:gd name="connsiteX860" fmla="*/ 105346 w 144684"/>
                <a:gd name="connsiteY860" fmla="*/ 29146 h 97059"/>
                <a:gd name="connsiteX861" fmla="*/ 105346 w 144684"/>
                <a:gd name="connsiteY861" fmla="*/ 29527 h 97059"/>
                <a:gd name="connsiteX862" fmla="*/ 105632 w 144684"/>
                <a:gd name="connsiteY862" fmla="*/ 29146 h 97059"/>
                <a:gd name="connsiteX863" fmla="*/ 107633 w 144684"/>
                <a:gd name="connsiteY863" fmla="*/ 28480 h 97059"/>
                <a:gd name="connsiteX864" fmla="*/ 108299 w 144684"/>
                <a:gd name="connsiteY864" fmla="*/ 28194 h 97059"/>
                <a:gd name="connsiteX865" fmla="*/ 110585 w 144684"/>
                <a:gd name="connsiteY865" fmla="*/ 26860 h 97059"/>
                <a:gd name="connsiteX866" fmla="*/ 110871 w 144684"/>
                <a:gd name="connsiteY866" fmla="*/ 26575 h 97059"/>
                <a:gd name="connsiteX867" fmla="*/ 111538 w 144684"/>
                <a:gd name="connsiteY867" fmla="*/ 26194 h 97059"/>
                <a:gd name="connsiteX868" fmla="*/ 112204 w 144684"/>
                <a:gd name="connsiteY868" fmla="*/ 25241 h 97059"/>
                <a:gd name="connsiteX869" fmla="*/ 113157 w 144684"/>
                <a:gd name="connsiteY869" fmla="*/ 24860 h 97059"/>
                <a:gd name="connsiteX870" fmla="*/ 114871 w 144684"/>
                <a:gd name="connsiteY870" fmla="*/ 24575 h 97059"/>
                <a:gd name="connsiteX871" fmla="*/ 119063 w 144684"/>
                <a:gd name="connsiteY871" fmla="*/ 22955 h 97059"/>
                <a:gd name="connsiteX872" fmla="*/ 120396 w 144684"/>
                <a:gd name="connsiteY872" fmla="*/ 21907 h 97059"/>
                <a:gd name="connsiteX873" fmla="*/ 121729 w 144684"/>
                <a:gd name="connsiteY873" fmla="*/ 21622 h 97059"/>
                <a:gd name="connsiteX874" fmla="*/ 121729 w 144684"/>
                <a:gd name="connsiteY874" fmla="*/ 21241 h 97059"/>
                <a:gd name="connsiteX875" fmla="*/ 123730 w 144684"/>
                <a:gd name="connsiteY875" fmla="*/ 21241 h 97059"/>
                <a:gd name="connsiteX876" fmla="*/ 127921 w 144684"/>
                <a:gd name="connsiteY876" fmla="*/ 20288 h 97059"/>
                <a:gd name="connsiteX877" fmla="*/ 128588 w 144684"/>
                <a:gd name="connsiteY877" fmla="*/ 20669 h 97059"/>
                <a:gd name="connsiteX878" fmla="*/ 129254 w 144684"/>
                <a:gd name="connsiteY878" fmla="*/ 20669 h 97059"/>
                <a:gd name="connsiteX879" fmla="*/ 130588 w 144684"/>
                <a:gd name="connsiteY879" fmla="*/ 20002 h 97059"/>
                <a:gd name="connsiteX880" fmla="*/ 132874 w 144684"/>
                <a:gd name="connsiteY880" fmla="*/ 20002 h 97059"/>
                <a:gd name="connsiteX881" fmla="*/ 133826 w 144684"/>
                <a:gd name="connsiteY881" fmla="*/ 19621 h 97059"/>
                <a:gd name="connsiteX882" fmla="*/ 135541 w 144684"/>
                <a:gd name="connsiteY882" fmla="*/ 19621 h 97059"/>
                <a:gd name="connsiteX883" fmla="*/ 139160 w 144684"/>
                <a:gd name="connsiteY883" fmla="*/ 17716 h 97059"/>
                <a:gd name="connsiteX884" fmla="*/ 139446 w 144684"/>
                <a:gd name="connsiteY884" fmla="*/ 18288 h 97059"/>
                <a:gd name="connsiteX885" fmla="*/ 139446 w 144684"/>
                <a:gd name="connsiteY885" fmla="*/ 18955 h 97059"/>
                <a:gd name="connsiteX886" fmla="*/ 138494 w 144684"/>
                <a:gd name="connsiteY886" fmla="*/ 20955 h 97059"/>
                <a:gd name="connsiteX887" fmla="*/ 139732 w 144684"/>
                <a:gd name="connsiteY887" fmla="*/ 25908 h 97059"/>
                <a:gd name="connsiteX888" fmla="*/ 141065 w 144684"/>
                <a:gd name="connsiteY888" fmla="*/ 25527 h 97059"/>
                <a:gd name="connsiteX889" fmla="*/ 141732 w 144684"/>
                <a:gd name="connsiteY889" fmla="*/ 26194 h 97059"/>
                <a:gd name="connsiteX890" fmla="*/ 141065 w 144684"/>
                <a:gd name="connsiteY890" fmla="*/ 28194 h 97059"/>
                <a:gd name="connsiteX891" fmla="*/ 141065 w 144684"/>
                <a:gd name="connsiteY891" fmla="*/ 29527 h 97059"/>
                <a:gd name="connsiteX892" fmla="*/ 141732 w 144684"/>
                <a:gd name="connsiteY892" fmla="*/ 30099 h 97059"/>
                <a:gd name="connsiteX893" fmla="*/ 141732 w 144684"/>
                <a:gd name="connsiteY893" fmla="*/ 31814 h 97059"/>
                <a:gd name="connsiteX894" fmla="*/ 143351 w 144684"/>
                <a:gd name="connsiteY894" fmla="*/ 32480 h 97059"/>
                <a:gd name="connsiteX895" fmla="*/ 143351 w 144684"/>
                <a:gd name="connsiteY895" fmla="*/ 33433 h 97059"/>
                <a:gd name="connsiteX896" fmla="*/ 144018 w 144684"/>
                <a:gd name="connsiteY896" fmla="*/ 34100 h 97059"/>
                <a:gd name="connsiteX897" fmla="*/ 143732 w 144684"/>
                <a:gd name="connsiteY897" fmla="*/ 34385 h 97059"/>
                <a:gd name="connsiteX898" fmla="*/ 144399 w 144684"/>
                <a:gd name="connsiteY898" fmla="*/ 36671 h 97059"/>
                <a:gd name="connsiteX899" fmla="*/ 144685 w 144684"/>
                <a:gd name="connsiteY899" fmla="*/ 37719 h 97059"/>
                <a:gd name="connsiteX900" fmla="*/ 144399 w 144684"/>
                <a:gd name="connsiteY900" fmla="*/ 38005 h 97059"/>
                <a:gd name="connsiteX901" fmla="*/ 143732 w 144684"/>
                <a:gd name="connsiteY901" fmla="*/ 37719 h 97059"/>
                <a:gd name="connsiteX902" fmla="*/ 142399 w 144684"/>
                <a:gd name="connsiteY902" fmla="*/ 38005 h 97059"/>
                <a:gd name="connsiteX903" fmla="*/ 142113 w 144684"/>
                <a:gd name="connsiteY903" fmla="*/ 38005 h 97059"/>
                <a:gd name="connsiteX904" fmla="*/ 142685 w 144684"/>
                <a:gd name="connsiteY904" fmla="*/ 39338 h 97059"/>
                <a:gd name="connsiteX905" fmla="*/ 141065 w 144684"/>
                <a:gd name="connsiteY905" fmla="*/ 39624 h 97059"/>
                <a:gd name="connsiteX906" fmla="*/ 140398 w 144684"/>
                <a:gd name="connsiteY906" fmla="*/ 40005 h 97059"/>
                <a:gd name="connsiteX907" fmla="*/ 140113 w 144684"/>
                <a:gd name="connsiteY907" fmla="*/ 40672 h 97059"/>
                <a:gd name="connsiteX908" fmla="*/ 139446 w 144684"/>
                <a:gd name="connsiteY908" fmla="*/ 41624 h 97059"/>
                <a:gd name="connsiteX909" fmla="*/ 139160 w 144684"/>
                <a:gd name="connsiteY909" fmla="*/ 42958 h 97059"/>
                <a:gd name="connsiteX910" fmla="*/ 141732 w 144684"/>
                <a:gd name="connsiteY910" fmla="*/ 44577 h 97059"/>
                <a:gd name="connsiteX911" fmla="*/ 141446 w 144684"/>
                <a:gd name="connsiteY911" fmla="*/ 44863 h 97059"/>
                <a:gd name="connsiteX912" fmla="*/ 141446 w 144684"/>
                <a:gd name="connsiteY912" fmla="*/ 45910 h 97059"/>
                <a:gd name="connsiteX913" fmla="*/ 140113 w 144684"/>
                <a:gd name="connsiteY913" fmla="*/ 47530 h 97059"/>
                <a:gd name="connsiteX914" fmla="*/ 139732 w 144684"/>
                <a:gd name="connsiteY914" fmla="*/ 47815 h 97059"/>
                <a:gd name="connsiteX915" fmla="*/ 139732 w 144684"/>
                <a:gd name="connsiteY915" fmla="*/ 48482 h 97059"/>
                <a:gd name="connsiteX916" fmla="*/ 139446 w 144684"/>
                <a:gd name="connsiteY916" fmla="*/ 49530 h 9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</a:cxnLst>
              <a:rect l="l" t="t" r="r" b="b"/>
              <a:pathLst>
                <a:path w="144684" h="97059">
                  <a:moveTo>
                    <a:pt x="139446" y="49530"/>
                  </a:moveTo>
                  <a:lnTo>
                    <a:pt x="138494" y="49816"/>
                  </a:lnTo>
                  <a:lnTo>
                    <a:pt x="135827" y="49149"/>
                  </a:lnTo>
                  <a:lnTo>
                    <a:pt x="134874" y="50197"/>
                  </a:lnTo>
                  <a:lnTo>
                    <a:pt x="133255" y="50483"/>
                  </a:lnTo>
                  <a:lnTo>
                    <a:pt x="132207" y="51435"/>
                  </a:lnTo>
                  <a:lnTo>
                    <a:pt x="130873" y="52102"/>
                  </a:lnTo>
                  <a:lnTo>
                    <a:pt x="130302" y="51435"/>
                  </a:lnTo>
                  <a:lnTo>
                    <a:pt x="128588" y="52483"/>
                  </a:lnTo>
                  <a:lnTo>
                    <a:pt x="126968" y="52483"/>
                  </a:lnTo>
                  <a:lnTo>
                    <a:pt x="126302" y="52768"/>
                  </a:lnTo>
                  <a:lnTo>
                    <a:pt x="125349" y="52768"/>
                  </a:lnTo>
                  <a:lnTo>
                    <a:pt x="123730" y="53150"/>
                  </a:lnTo>
                  <a:lnTo>
                    <a:pt x="123349" y="53435"/>
                  </a:lnTo>
                  <a:lnTo>
                    <a:pt x="121729" y="52768"/>
                  </a:lnTo>
                  <a:lnTo>
                    <a:pt x="120777" y="53435"/>
                  </a:lnTo>
                  <a:lnTo>
                    <a:pt x="120110" y="53435"/>
                  </a:lnTo>
                  <a:lnTo>
                    <a:pt x="120110" y="55055"/>
                  </a:lnTo>
                  <a:lnTo>
                    <a:pt x="120396" y="55721"/>
                  </a:lnTo>
                  <a:lnTo>
                    <a:pt x="120396" y="56388"/>
                  </a:lnTo>
                  <a:lnTo>
                    <a:pt x="120110" y="57055"/>
                  </a:lnTo>
                  <a:lnTo>
                    <a:pt x="119729" y="57340"/>
                  </a:lnTo>
                  <a:lnTo>
                    <a:pt x="119729" y="58388"/>
                  </a:lnTo>
                  <a:lnTo>
                    <a:pt x="118777" y="59341"/>
                  </a:lnTo>
                  <a:lnTo>
                    <a:pt x="113824" y="60960"/>
                  </a:lnTo>
                  <a:lnTo>
                    <a:pt x="113157" y="61627"/>
                  </a:lnTo>
                  <a:lnTo>
                    <a:pt x="112871" y="61627"/>
                  </a:lnTo>
                  <a:lnTo>
                    <a:pt x="112586" y="60674"/>
                  </a:lnTo>
                  <a:lnTo>
                    <a:pt x="112204" y="60293"/>
                  </a:lnTo>
                  <a:lnTo>
                    <a:pt x="111538" y="60293"/>
                  </a:lnTo>
                  <a:lnTo>
                    <a:pt x="110871" y="60674"/>
                  </a:lnTo>
                  <a:lnTo>
                    <a:pt x="110585" y="60674"/>
                  </a:lnTo>
                  <a:lnTo>
                    <a:pt x="109633" y="59341"/>
                  </a:lnTo>
                  <a:lnTo>
                    <a:pt x="109252" y="58388"/>
                  </a:lnTo>
                  <a:lnTo>
                    <a:pt x="108966" y="58007"/>
                  </a:lnTo>
                  <a:lnTo>
                    <a:pt x="108299" y="57721"/>
                  </a:lnTo>
                  <a:lnTo>
                    <a:pt x="107918" y="58007"/>
                  </a:lnTo>
                  <a:lnTo>
                    <a:pt x="107252" y="58007"/>
                  </a:lnTo>
                  <a:lnTo>
                    <a:pt x="107252" y="59055"/>
                  </a:lnTo>
                  <a:lnTo>
                    <a:pt x="106966" y="59055"/>
                  </a:lnTo>
                  <a:lnTo>
                    <a:pt x="106966" y="59341"/>
                  </a:lnTo>
                  <a:lnTo>
                    <a:pt x="106585" y="59341"/>
                  </a:lnTo>
                  <a:lnTo>
                    <a:pt x="105632" y="60674"/>
                  </a:lnTo>
                  <a:lnTo>
                    <a:pt x="104965" y="60293"/>
                  </a:lnTo>
                  <a:lnTo>
                    <a:pt x="104965" y="60674"/>
                  </a:lnTo>
                  <a:lnTo>
                    <a:pt x="104680" y="61341"/>
                  </a:lnTo>
                  <a:lnTo>
                    <a:pt x="104013" y="61627"/>
                  </a:lnTo>
                  <a:lnTo>
                    <a:pt x="103632" y="61627"/>
                  </a:lnTo>
                  <a:lnTo>
                    <a:pt x="103632" y="62960"/>
                  </a:lnTo>
                  <a:lnTo>
                    <a:pt x="102394" y="63913"/>
                  </a:lnTo>
                  <a:lnTo>
                    <a:pt x="102679" y="64580"/>
                  </a:lnTo>
                  <a:lnTo>
                    <a:pt x="102013" y="65246"/>
                  </a:lnTo>
                  <a:lnTo>
                    <a:pt x="102394" y="66199"/>
                  </a:lnTo>
                  <a:lnTo>
                    <a:pt x="102394" y="67913"/>
                  </a:lnTo>
                  <a:lnTo>
                    <a:pt x="102013" y="67532"/>
                  </a:lnTo>
                  <a:lnTo>
                    <a:pt x="101346" y="67532"/>
                  </a:lnTo>
                  <a:lnTo>
                    <a:pt x="101346" y="68199"/>
                  </a:lnTo>
                  <a:lnTo>
                    <a:pt x="100679" y="67913"/>
                  </a:lnTo>
                  <a:lnTo>
                    <a:pt x="100108" y="67913"/>
                  </a:lnTo>
                  <a:lnTo>
                    <a:pt x="100108" y="67532"/>
                  </a:lnTo>
                  <a:lnTo>
                    <a:pt x="99060" y="66865"/>
                  </a:lnTo>
                  <a:lnTo>
                    <a:pt x="98393" y="65913"/>
                  </a:lnTo>
                  <a:lnTo>
                    <a:pt x="98393" y="66199"/>
                  </a:lnTo>
                  <a:lnTo>
                    <a:pt x="98108" y="66580"/>
                  </a:lnTo>
                  <a:lnTo>
                    <a:pt x="97727" y="66580"/>
                  </a:lnTo>
                  <a:lnTo>
                    <a:pt x="98108" y="66865"/>
                  </a:lnTo>
                  <a:lnTo>
                    <a:pt x="98108" y="67246"/>
                  </a:lnTo>
                  <a:lnTo>
                    <a:pt x="98393" y="67532"/>
                  </a:lnTo>
                  <a:lnTo>
                    <a:pt x="98108" y="67913"/>
                  </a:lnTo>
                  <a:lnTo>
                    <a:pt x="97727" y="68866"/>
                  </a:lnTo>
                  <a:lnTo>
                    <a:pt x="98108" y="69152"/>
                  </a:lnTo>
                  <a:lnTo>
                    <a:pt x="98108" y="69818"/>
                  </a:lnTo>
                  <a:lnTo>
                    <a:pt x="98393" y="70866"/>
                  </a:lnTo>
                  <a:lnTo>
                    <a:pt x="98393" y="71818"/>
                  </a:lnTo>
                  <a:lnTo>
                    <a:pt x="99060" y="72485"/>
                  </a:lnTo>
                  <a:lnTo>
                    <a:pt x="99727" y="72771"/>
                  </a:lnTo>
                  <a:lnTo>
                    <a:pt x="100108" y="74485"/>
                  </a:lnTo>
                  <a:lnTo>
                    <a:pt x="100679" y="76105"/>
                  </a:lnTo>
                  <a:lnTo>
                    <a:pt x="100679" y="77438"/>
                  </a:lnTo>
                  <a:lnTo>
                    <a:pt x="100679" y="77057"/>
                  </a:lnTo>
                  <a:lnTo>
                    <a:pt x="99441" y="77438"/>
                  </a:lnTo>
                  <a:lnTo>
                    <a:pt x="99060" y="77724"/>
                  </a:lnTo>
                  <a:lnTo>
                    <a:pt x="99441" y="78010"/>
                  </a:lnTo>
                  <a:lnTo>
                    <a:pt x="99060" y="79058"/>
                  </a:lnTo>
                  <a:lnTo>
                    <a:pt x="99727" y="79724"/>
                  </a:lnTo>
                  <a:lnTo>
                    <a:pt x="99060" y="79724"/>
                  </a:lnTo>
                  <a:lnTo>
                    <a:pt x="99727" y="79724"/>
                  </a:lnTo>
                  <a:lnTo>
                    <a:pt x="100108" y="80010"/>
                  </a:lnTo>
                  <a:lnTo>
                    <a:pt x="99441" y="80010"/>
                  </a:lnTo>
                  <a:lnTo>
                    <a:pt x="98393" y="80391"/>
                  </a:lnTo>
                  <a:lnTo>
                    <a:pt x="97727" y="80391"/>
                  </a:lnTo>
                  <a:lnTo>
                    <a:pt x="97155" y="80010"/>
                  </a:lnTo>
                  <a:lnTo>
                    <a:pt x="96107" y="80677"/>
                  </a:lnTo>
                  <a:lnTo>
                    <a:pt x="95155" y="80677"/>
                  </a:lnTo>
                  <a:lnTo>
                    <a:pt x="94774" y="80962"/>
                  </a:lnTo>
                  <a:lnTo>
                    <a:pt x="94774" y="81343"/>
                  </a:lnTo>
                  <a:lnTo>
                    <a:pt x="93536" y="81629"/>
                  </a:lnTo>
                  <a:lnTo>
                    <a:pt x="93154" y="82677"/>
                  </a:lnTo>
                  <a:lnTo>
                    <a:pt x="92202" y="82296"/>
                  </a:lnTo>
                  <a:lnTo>
                    <a:pt x="91821" y="82677"/>
                  </a:lnTo>
                  <a:lnTo>
                    <a:pt x="91821" y="82963"/>
                  </a:lnTo>
                  <a:lnTo>
                    <a:pt x="91250" y="82963"/>
                  </a:lnTo>
                  <a:lnTo>
                    <a:pt x="90583" y="83344"/>
                  </a:lnTo>
                  <a:lnTo>
                    <a:pt x="90869" y="83630"/>
                  </a:lnTo>
                  <a:lnTo>
                    <a:pt x="91821" y="83915"/>
                  </a:lnTo>
                  <a:lnTo>
                    <a:pt x="91821" y="84582"/>
                  </a:lnTo>
                  <a:lnTo>
                    <a:pt x="91535" y="85249"/>
                  </a:lnTo>
                  <a:lnTo>
                    <a:pt x="91535" y="85915"/>
                  </a:lnTo>
                  <a:lnTo>
                    <a:pt x="90869" y="86868"/>
                  </a:lnTo>
                  <a:lnTo>
                    <a:pt x="91250" y="87249"/>
                  </a:lnTo>
                  <a:lnTo>
                    <a:pt x="90869" y="87916"/>
                  </a:lnTo>
                  <a:lnTo>
                    <a:pt x="89535" y="88202"/>
                  </a:lnTo>
                  <a:lnTo>
                    <a:pt x="89535" y="91535"/>
                  </a:lnTo>
                  <a:lnTo>
                    <a:pt x="89249" y="92488"/>
                  </a:lnTo>
                  <a:lnTo>
                    <a:pt x="88868" y="93155"/>
                  </a:lnTo>
                  <a:lnTo>
                    <a:pt x="87249" y="93155"/>
                  </a:lnTo>
                  <a:lnTo>
                    <a:pt x="85915" y="93821"/>
                  </a:lnTo>
                  <a:lnTo>
                    <a:pt x="85344" y="94774"/>
                  </a:lnTo>
                  <a:lnTo>
                    <a:pt x="84963" y="94774"/>
                  </a:lnTo>
                  <a:lnTo>
                    <a:pt x="84677" y="95440"/>
                  </a:lnTo>
                  <a:lnTo>
                    <a:pt x="84296" y="95726"/>
                  </a:lnTo>
                  <a:lnTo>
                    <a:pt x="84296" y="96107"/>
                  </a:lnTo>
                  <a:lnTo>
                    <a:pt x="83629" y="96774"/>
                  </a:lnTo>
                  <a:lnTo>
                    <a:pt x="83344" y="96774"/>
                  </a:lnTo>
                  <a:lnTo>
                    <a:pt x="82677" y="96393"/>
                  </a:lnTo>
                  <a:lnTo>
                    <a:pt x="82010" y="97060"/>
                  </a:lnTo>
                  <a:lnTo>
                    <a:pt x="81058" y="96393"/>
                  </a:lnTo>
                  <a:lnTo>
                    <a:pt x="80391" y="96774"/>
                  </a:lnTo>
                  <a:lnTo>
                    <a:pt x="79438" y="96774"/>
                  </a:lnTo>
                  <a:lnTo>
                    <a:pt x="78772" y="97060"/>
                  </a:lnTo>
                  <a:lnTo>
                    <a:pt x="77724" y="96393"/>
                  </a:lnTo>
                  <a:lnTo>
                    <a:pt x="77724" y="96107"/>
                  </a:lnTo>
                  <a:lnTo>
                    <a:pt x="78391" y="96107"/>
                  </a:lnTo>
                  <a:lnTo>
                    <a:pt x="78105" y="95726"/>
                  </a:lnTo>
                  <a:lnTo>
                    <a:pt x="78391" y="95726"/>
                  </a:lnTo>
                  <a:lnTo>
                    <a:pt x="78105" y="95440"/>
                  </a:lnTo>
                  <a:lnTo>
                    <a:pt x="77724" y="94774"/>
                  </a:lnTo>
                  <a:lnTo>
                    <a:pt x="77724" y="94488"/>
                  </a:lnTo>
                  <a:lnTo>
                    <a:pt x="77438" y="94488"/>
                  </a:lnTo>
                  <a:lnTo>
                    <a:pt x="77438" y="93155"/>
                  </a:lnTo>
                  <a:lnTo>
                    <a:pt x="77724" y="92202"/>
                  </a:lnTo>
                  <a:lnTo>
                    <a:pt x="77057" y="90868"/>
                  </a:lnTo>
                  <a:lnTo>
                    <a:pt x="76486" y="91535"/>
                  </a:lnTo>
                  <a:lnTo>
                    <a:pt x="76105" y="91154"/>
                  </a:lnTo>
                  <a:lnTo>
                    <a:pt x="76105" y="90868"/>
                  </a:lnTo>
                  <a:lnTo>
                    <a:pt x="75819" y="91154"/>
                  </a:lnTo>
                  <a:lnTo>
                    <a:pt x="74486" y="91154"/>
                  </a:lnTo>
                  <a:lnTo>
                    <a:pt x="74104" y="91535"/>
                  </a:lnTo>
                  <a:lnTo>
                    <a:pt x="74486" y="90487"/>
                  </a:lnTo>
                  <a:lnTo>
                    <a:pt x="73152" y="89535"/>
                  </a:lnTo>
                  <a:lnTo>
                    <a:pt x="71533" y="89821"/>
                  </a:lnTo>
                  <a:lnTo>
                    <a:pt x="70866" y="89249"/>
                  </a:lnTo>
                  <a:lnTo>
                    <a:pt x="70580" y="89535"/>
                  </a:lnTo>
                  <a:lnTo>
                    <a:pt x="69533" y="89535"/>
                  </a:lnTo>
                  <a:lnTo>
                    <a:pt x="68199" y="88868"/>
                  </a:lnTo>
                  <a:lnTo>
                    <a:pt x="68199" y="88583"/>
                  </a:lnTo>
                  <a:lnTo>
                    <a:pt x="67913" y="88583"/>
                  </a:lnTo>
                  <a:lnTo>
                    <a:pt x="67627" y="88202"/>
                  </a:lnTo>
                  <a:lnTo>
                    <a:pt x="67627" y="87535"/>
                  </a:lnTo>
                  <a:lnTo>
                    <a:pt x="66961" y="87535"/>
                  </a:lnTo>
                  <a:lnTo>
                    <a:pt x="66961" y="87249"/>
                  </a:lnTo>
                  <a:lnTo>
                    <a:pt x="65246" y="87249"/>
                  </a:lnTo>
                  <a:lnTo>
                    <a:pt x="65627" y="86868"/>
                  </a:lnTo>
                  <a:lnTo>
                    <a:pt x="65246" y="86582"/>
                  </a:lnTo>
                  <a:lnTo>
                    <a:pt x="65627" y="85915"/>
                  </a:lnTo>
                  <a:lnTo>
                    <a:pt x="65913" y="85630"/>
                  </a:lnTo>
                  <a:lnTo>
                    <a:pt x="65627" y="85249"/>
                  </a:lnTo>
                  <a:lnTo>
                    <a:pt x="62960" y="85249"/>
                  </a:lnTo>
                  <a:lnTo>
                    <a:pt x="62294" y="84963"/>
                  </a:lnTo>
                  <a:lnTo>
                    <a:pt x="61722" y="85630"/>
                  </a:lnTo>
                  <a:lnTo>
                    <a:pt x="61055" y="85249"/>
                  </a:lnTo>
                  <a:lnTo>
                    <a:pt x="60674" y="85249"/>
                  </a:lnTo>
                  <a:lnTo>
                    <a:pt x="60008" y="85630"/>
                  </a:lnTo>
                  <a:lnTo>
                    <a:pt x="60008" y="83915"/>
                  </a:lnTo>
                  <a:lnTo>
                    <a:pt x="59055" y="83344"/>
                  </a:lnTo>
                  <a:lnTo>
                    <a:pt x="58769" y="83630"/>
                  </a:lnTo>
                  <a:lnTo>
                    <a:pt x="58102" y="82677"/>
                  </a:lnTo>
                  <a:lnTo>
                    <a:pt x="56102" y="83344"/>
                  </a:lnTo>
                  <a:lnTo>
                    <a:pt x="55435" y="82963"/>
                  </a:lnTo>
                  <a:lnTo>
                    <a:pt x="54769" y="82010"/>
                  </a:lnTo>
                  <a:lnTo>
                    <a:pt x="54483" y="80962"/>
                  </a:lnTo>
                  <a:lnTo>
                    <a:pt x="53816" y="80962"/>
                  </a:lnTo>
                  <a:lnTo>
                    <a:pt x="53816" y="80677"/>
                  </a:lnTo>
                  <a:lnTo>
                    <a:pt x="53150" y="80391"/>
                  </a:lnTo>
                  <a:lnTo>
                    <a:pt x="53150" y="79724"/>
                  </a:lnTo>
                  <a:lnTo>
                    <a:pt x="52864" y="79724"/>
                  </a:lnTo>
                  <a:lnTo>
                    <a:pt x="52483" y="80010"/>
                  </a:lnTo>
                  <a:lnTo>
                    <a:pt x="52864" y="80677"/>
                  </a:lnTo>
                  <a:lnTo>
                    <a:pt x="52197" y="81343"/>
                  </a:lnTo>
                  <a:lnTo>
                    <a:pt x="51149" y="81343"/>
                  </a:lnTo>
                  <a:lnTo>
                    <a:pt x="50483" y="82010"/>
                  </a:lnTo>
                  <a:lnTo>
                    <a:pt x="49911" y="80677"/>
                  </a:lnTo>
                  <a:lnTo>
                    <a:pt x="48863" y="80677"/>
                  </a:lnTo>
                  <a:lnTo>
                    <a:pt x="48196" y="78391"/>
                  </a:lnTo>
                  <a:lnTo>
                    <a:pt x="47244" y="77724"/>
                  </a:lnTo>
                  <a:lnTo>
                    <a:pt x="47530" y="77438"/>
                  </a:lnTo>
                  <a:lnTo>
                    <a:pt x="48863" y="77057"/>
                  </a:lnTo>
                  <a:lnTo>
                    <a:pt x="47530" y="76771"/>
                  </a:lnTo>
                  <a:lnTo>
                    <a:pt x="46577" y="76771"/>
                  </a:lnTo>
                  <a:lnTo>
                    <a:pt x="45625" y="77057"/>
                  </a:lnTo>
                  <a:lnTo>
                    <a:pt x="44958" y="76771"/>
                  </a:lnTo>
                  <a:lnTo>
                    <a:pt x="44958" y="77057"/>
                  </a:lnTo>
                  <a:lnTo>
                    <a:pt x="44291" y="77057"/>
                  </a:lnTo>
                  <a:lnTo>
                    <a:pt x="44006" y="77438"/>
                  </a:lnTo>
                  <a:lnTo>
                    <a:pt x="44006" y="77724"/>
                  </a:lnTo>
                  <a:lnTo>
                    <a:pt x="43339" y="77724"/>
                  </a:lnTo>
                  <a:lnTo>
                    <a:pt x="43339" y="77438"/>
                  </a:lnTo>
                  <a:lnTo>
                    <a:pt x="42291" y="77438"/>
                  </a:lnTo>
                  <a:lnTo>
                    <a:pt x="40672" y="78010"/>
                  </a:lnTo>
                  <a:lnTo>
                    <a:pt x="40672" y="80010"/>
                  </a:lnTo>
                  <a:lnTo>
                    <a:pt x="40672" y="79343"/>
                  </a:lnTo>
                  <a:lnTo>
                    <a:pt x="40386" y="79058"/>
                  </a:lnTo>
                  <a:lnTo>
                    <a:pt x="40386" y="78391"/>
                  </a:lnTo>
                  <a:lnTo>
                    <a:pt x="39719" y="78010"/>
                  </a:lnTo>
                  <a:lnTo>
                    <a:pt x="38671" y="77724"/>
                  </a:lnTo>
                  <a:lnTo>
                    <a:pt x="38386" y="78010"/>
                  </a:lnTo>
                  <a:lnTo>
                    <a:pt x="37719" y="77724"/>
                  </a:lnTo>
                  <a:lnTo>
                    <a:pt x="37433" y="77438"/>
                  </a:lnTo>
                  <a:lnTo>
                    <a:pt x="36767" y="77724"/>
                  </a:lnTo>
                  <a:lnTo>
                    <a:pt x="34766" y="77724"/>
                  </a:lnTo>
                  <a:lnTo>
                    <a:pt x="34481" y="77057"/>
                  </a:lnTo>
                  <a:lnTo>
                    <a:pt x="33433" y="77724"/>
                  </a:lnTo>
                  <a:lnTo>
                    <a:pt x="32766" y="78010"/>
                  </a:lnTo>
                  <a:lnTo>
                    <a:pt x="31528" y="75724"/>
                  </a:lnTo>
                  <a:lnTo>
                    <a:pt x="30194" y="75724"/>
                  </a:lnTo>
                  <a:lnTo>
                    <a:pt x="28861" y="76390"/>
                  </a:lnTo>
                  <a:lnTo>
                    <a:pt x="27527" y="76390"/>
                  </a:lnTo>
                  <a:lnTo>
                    <a:pt x="27527" y="76105"/>
                  </a:lnTo>
                  <a:lnTo>
                    <a:pt x="26575" y="76390"/>
                  </a:lnTo>
                  <a:lnTo>
                    <a:pt x="25908" y="76390"/>
                  </a:lnTo>
                  <a:lnTo>
                    <a:pt x="25241" y="76105"/>
                  </a:lnTo>
                  <a:lnTo>
                    <a:pt x="24956" y="75057"/>
                  </a:lnTo>
                  <a:lnTo>
                    <a:pt x="24575" y="74771"/>
                  </a:lnTo>
                  <a:lnTo>
                    <a:pt x="24575" y="75438"/>
                  </a:lnTo>
                  <a:lnTo>
                    <a:pt x="24289" y="75724"/>
                  </a:lnTo>
                  <a:lnTo>
                    <a:pt x="23908" y="75724"/>
                  </a:lnTo>
                  <a:lnTo>
                    <a:pt x="23908" y="75438"/>
                  </a:lnTo>
                  <a:lnTo>
                    <a:pt x="23622" y="75438"/>
                  </a:lnTo>
                  <a:lnTo>
                    <a:pt x="23908" y="76390"/>
                  </a:lnTo>
                  <a:lnTo>
                    <a:pt x="22955" y="77057"/>
                  </a:lnTo>
                  <a:lnTo>
                    <a:pt x="23241" y="78391"/>
                  </a:lnTo>
                  <a:lnTo>
                    <a:pt x="22955" y="79058"/>
                  </a:lnTo>
                  <a:lnTo>
                    <a:pt x="22288" y="79058"/>
                  </a:lnTo>
                  <a:lnTo>
                    <a:pt x="22288" y="78677"/>
                  </a:lnTo>
                  <a:lnTo>
                    <a:pt x="21622" y="78677"/>
                  </a:lnTo>
                  <a:lnTo>
                    <a:pt x="21622" y="79724"/>
                  </a:lnTo>
                  <a:lnTo>
                    <a:pt x="21336" y="80010"/>
                  </a:lnTo>
                  <a:lnTo>
                    <a:pt x="20669" y="80391"/>
                  </a:lnTo>
                  <a:lnTo>
                    <a:pt x="20669" y="80962"/>
                  </a:lnTo>
                  <a:lnTo>
                    <a:pt x="20288" y="81343"/>
                  </a:lnTo>
                  <a:lnTo>
                    <a:pt x="19336" y="81629"/>
                  </a:lnTo>
                  <a:lnTo>
                    <a:pt x="19050" y="82296"/>
                  </a:lnTo>
                  <a:lnTo>
                    <a:pt x="19050" y="82677"/>
                  </a:lnTo>
                  <a:lnTo>
                    <a:pt x="19717" y="82677"/>
                  </a:lnTo>
                  <a:lnTo>
                    <a:pt x="19717" y="83344"/>
                  </a:lnTo>
                  <a:lnTo>
                    <a:pt x="19050" y="83630"/>
                  </a:lnTo>
                  <a:lnTo>
                    <a:pt x="18383" y="84296"/>
                  </a:lnTo>
                  <a:lnTo>
                    <a:pt x="18002" y="83915"/>
                  </a:lnTo>
                  <a:lnTo>
                    <a:pt x="17335" y="84582"/>
                  </a:lnTo>
                  <a:lnTo>
                    <a:pt x="17050" y="85249"/>
                  </a:lnTo>
                  <a:lnTo>
                    <a:pt x="16383" y="85630"/>
                  </a:lnTo>
                  <a:lnTo>
                    <a:pt x="15716" y="86296"/>
                  </a:lnTo>
                  <a:lnTo>
                    <a:pt x="15431" y="85915"/>
                  </a:lnTo>
                  <a:lnTo>
                    <a:pt x="14383" y="85915"/>
                  </a:lnTo>
                  <a:lnTo>
                    <a:pt x="14383" y="86296"/>
                  </a:lnTo>
                  <a:lnTo>
                    <a:pt x="13811" y="86296"/>
                  </a:lnTo>
                  <a:lnTo>
                    <a:pt x="13430" y="85915"/>
                  </a:lnTo>
                  <a:lnTo>
                    <a:pt x="12763" y="86296"/>
                  </a:lnTo>
                  <a:lnTo>
                    <a:pt x="12097" y="85915"/>
                  </a:lnTo>
                  <a:lnTo>
                    <a:pt x="12097" y="86296"/>
                  </a:lnTo>
                  <a:lnTo>
                    <a:pt x="11144" y="86296"/>
                  </a:lnTo>
                  <a:lnTo>
                    <a:pt x="11144" y="84582"/>
                  </a:lnTo>
                  <a:lnTo>
                    <a:pt x="10477" y="83915"/>
                  </a:lnTo>
                  <a:lnTo>
                    <a:pt x="9811" y="83630"/>
                  </a:lnTo>
                  <a:lnTo>
                    <a:pt x="9525" y="83630"/>
                  </a:lnTo>
                  <a:lnTo>
                    <a:pt x="9144" y="83344"/>
                  </a:lnTo>
                  <a:lnTo>
                    <a:pt x="8858" y="83630"/>
                  </a:lnTo>
                  <a:lnTo>
                    <a:pt x="7906" y="82963"/>
                  </a:lnTo>
                  <a:lnTo>
                    <a:pt x="7239" y="82963"/>
                  </a:lnTo>
                  <a:lnTo>
                    <a:pt x="7906" y="82296"/>
                  </a:lnTo>
                  <a:lnTo>
                    <a:pt x="7525" y="82010"/>
                  </a:lnTo>
                  <a:lnTo>
                    <a:pt x="6191" y="81629"/>
                  </a:lnTo>
                  <a:lnTo>
                    <a:pt x="4953" y="82010"/>
                  </a:lnTo>
                  <a:lnTo>
                    <a:pt x="3905" y="82010"/>
                  </a:lnTo>
                  <a:lnTo>
                    <a:pt x="4286" y="79724"/>
                  </a:lnTo>
                  <a:lnTo>
                    <a:pt x="3905" y="79343"/>
                  </a:lnTo>
                  <a:lnTo>
                    <a:pt x="4572" y="78677"/>
                  </a:lnTo>
                  <a:lnTo>
                    <a:pt x="4286" y="78391"/>
                  </a:lnTo>
                  <a:lnTo>
                    <a:pt x="5239" y="77438"/>
                  </a:lnTo>
                  <a:lnTo>
                    <a:pt x="5239" y="76771"/>
                  </a:lnTo>
                  <a:lnTo>
                    <a:pt x="5525" y="76390"/>
                  </a:lnTo>
                  <a:lnTo>
                    <a:pt x="4953" y="75057"/>
                  </a:lnTo>
                  <a:lnTo>
                    <a:pt x="4286" y="75057"/>
                  </a:lnTo>
                  <a:lnTo>
                    <a:pt x="3905" y="74771"/>
                  </a:lnTo>
                  <a:lnTo>
                    <a:pt x="1333" y="73819"/>
                  </a:lnTo>
                  <a:lnTo>
                    <a:pt x="0" y="71533"/>
                  </a:lnTo>
                  <a:lnTo>
                    <a:pt x="0" y="71152"/>
                  </a:lnTo>
                  <a:lnTo>
                    <a:pt x="286" y="71152"/>
                  </a:lnTo>
                  <a:lnTo>
                    <a:pt x="286" y="71533"/>
                  </a:lnTo>
                  <a:lnTo>
                    <a:pt x="1333" y="71533"/>
                  </a:lnTo>
                  <a:lnTo>
                    <a:pt x="2000" y="70866"/>
                  </a:lnTo>
                  <a:lnTo>
                    <a:pt x="2000" y="69533"/>
                  </a:lnTo>
                  <a:lnTo>
                    <a:pt x="2286" y="69152"/>
                  </a:lnTo>
                  <a:lnTo>
                    <a:pt x="2572" y="69152"/>
                  </a:lnTo>
                  <a:lnTo>
                    <a:pt x="2572" y="68866"/>
                  </a:lnTo>
                  <a:lnTo>
                    <a:pt x="2953" y="68866"/>
                  </a:lnTo>
                  <a:lnTo>
                    <a:pt x="2953" y="68580"/>
                  </a:lnTo>
                  <a:lnTo>
                    <a:pt x="3238" y="68580"/>
                  </a:lnTo>
                  <a:lnTo>
                    <a:pt x="3238" y="68199"/>
                  </a:lnTo>
                  <a:lnTo>
                    <a:pt x="3619" y="68199"/>
                  </a:lnTo>
                  <a:lnTo>
                    <a:pt x="3905" y="67913"/>
                  </a:lnTo>
                  <a:lnTo>
                    <a:pt x="3905" y="67246"/>
                  </a:lnTo>
                  <a:lnTo>
                    <a:pt x="4572" y="67246"/>
                  </a:lnTo>
                  <a:lnTo>
                    <a:pt x="4286" y="66865"/>
                  </a:lnTo>
                  <a:lnTo>
                    <a:pt x="4572" y="66865"/>
                  </a:lnTo>
                  <a:lnTo>
                    <a:pt x="4572" y="65913"/>
                  </a:lnTo>
                  <a:lnTo>
                    <a:pt x="5525" y="65913"/>
                  </a:lnTo>
                  <a:lnTo>
                    <a:pt x="6572" y="65627"/>
                  </a:lnTo>
                  <a:lnTo>
                    <a:pt x="7906" y="65913"/>
                  </a:lnTo>
                  <a:lnTo>
                    <a:pt x="8192" y="65627"/>
                  </a:lnTo>
                  <a:lnTo>
                    <a:pt x="9525" y="65627"/>
                  </a:lnTo>
                  <a:lnTo>
                    <a:pt x="9525" y="65246"/>
                  </a:lnTo>
                  <a:lnTo>
                    <a:pt x="9525" y="65627"/>
                  </a:lnTo>
                  <a:lnTo>
                    <a:pt x="9525" y="65246"/>
                  </a:lnTo>
                  <a:lnTo>
                    <a:pt x="9811" y="65246"/>
                  </a:lnTo>
                  <a:lnTo>
                    <a:pt x="10192" y="64960"/>
                  </a:lnTo>
                  <a:lnTo>
                    <a:pt x="10192" y="64580"/>
                  </a:lnTo>
                  <a:lnTo>
                    <a:pt x="10477" y="64580"/>
                  </a:lnTo>
                  <a:lnTo>
                    <a:pt x="10477" y="64960"/>
                  </a:lnTo>
                  <a:lnTo>
                    <a:pt x="10858" y="64580"/>
                  </a:lnTo>
                  <a:lnTo>
                    <a:pt x="11430" y="64580"/>
                  </a:lnTo>
                  <a:lnTo>
                    <a:pt x="11430" y="63627"/>
                  </a:lnTo>
                  <a:lnTo>
                    <a:pt x="11811" y="63627"/>
                  </a:lnTo>
                  <a:lnTo>
                    <a:pt x="11811" y="63913"/>
                  </a:lnTo>
                  <a:lnTo>
                    <a:pt x="12097" y="63627"/>
                  </a:lnTo>
                  <a:lnTo>
                    <a:pt x="12097" y="63913"/>
                  </a:lnTo>
                  <a:lnTo>
                    <a:pt x="12478" y="63627"/>
                  </a:lnTo>
                  <a:lnTo>
                    <a:pt x="12478" y="62960"/>
                  </a:lnTo>
                  <a:lnTo>
                    <a:pt x="12763" y="62960"/>
                  </a:lnTo>
                  <a:lnTo>
                    <a:pt x="12763" y="62675"/>
                  </a:lnTo>
                  <a:lnTo>
                    <a:pt x="13144" y="62960"/>
                  </a:lnTo>
                  <a:lnTo>
                    <a:pt x="13144" y="62675"/>
                  </a:lnTo>
                  <a:lnTo>
                    <a:pt x="13144" y="62960"/>
                  </a:lnTo>
                  <a:lnTo>
                    <a:pt x="13430" y="62960"/>
                  </a:lnTo>
                  <a:lnTo>
                    <a:pt x="13811" y="62675"/>
                  </a:lnTo>
                  <a:lnTo>
                    <a:pt x="14383" y="62675"/>
                  </a:lnTo>
                  <a:lnTo>
                    <a:pt x="14383" y="62008"/>
                  </a:lnTo>
                  <a:lnTo>
                    <a:pt x="14764" y="62008"/>
                  </a:lnTo>
                  <a:lnTo>
                    <a:pt x="14764" y="61627"/>
                  </a:lnTo>
                  <a:lnTo>
                    <a:pt x="15050" y="61627"/>
                  </a:lnTo>
                  <a:lnTo>
                    <a:pt x="15050" y="61341"/>
                  </a:lnTo>
                  <a:lnTo>
                    <a:pt x="14764" y="61341"/>
                  </a:lnTo>
                  <a:lnTo>
                    <a:pt x="15050" y="61341"/>
                  </a:lnTo>
                  <a:lnTo>
                    <a:pt x="15050" y="60674"/>
                  </a:lnTo>
                  <a:lnTo>
                    <a:pt x="15716" y="60674"/>
                  </a:lnTo>
                  <a:lnTo>
                    <a:pt x="16097" y="60960"/>
                  </a:lnTo>
                  <a:lnTo>
                    <a:pt x="16383" y="60674"/>
                  </a:lnTo>
                  <a:lnTo>
                    <a:pt x="17050" y="60674"/>
                  </a:lnTo>
                  <a:lnTo>
                    <a:pt x="17050" y="60008"/>
                  </a:lnTo>
                  <a:lnTo>
                    <a:pt x="17335" y="60008"/>
                  </a:lnTo>
                  <a:lnTo>
                    <a:pt x="17335" y="59341"/>
                  </a:lnTo>
                  <a:lnTo>
                    <a:pt x="17717" y="59341"/>
                  </a:lnTo>
                  <a:lnTo>
                    <a:pt x="17717" y="59055"/>
                  </a:lnTo>
                  <a:lnTo>
                    <a:pt x="18669" y="59055"/>
                  </a:lnTo>
                  <a:lnTo>
                    <a:pt x="18669" y="58674"/>
                  </a:lnTo>
                  <a:lnTo>
                    <a:pt x="18669" y="59055"/>
                  </a:lnTo>
                  <a:lnTo>
                    <a:pt x="19050" y="59341"/>
                  </a:lnTo>
                  <a:lnTo>
                    <a:pt x="19050" y="59055"/>
                  </a:lnTo>
                  <a:lnTo>
                    <a:pt x="19717" y="59341"/>
                  </a:lnTo>
                  <a:lnTo>
                    <a:pt x="19717" y="59055"/>
                  </a:lnTo>
                  <a:lnTo>
                    <a:pt x="20002" y="59341"/>
                  </a:lnTo>
                  <a:lnTo>
                    <a:pt x="20002" y="59055"/>
                  </a:lnTo>
                  <a:lnTo>
                    <a:pt x="20955" y="59055"/>
                  </a:lnTo>
                  <a:lnTo>
                    <a:pt x="20955" y="59341"/>
                  </a:lnTo>
                  <a:lnTo>
                    <a:pt x="21336" y="59627"/>
                  </a:lnTo>
                  <a:lnTo>
                    <a:pt x="21336" y="59341"/>
                  </a:lnTo>
                  <a:lnTo>
                    <a:pt x="21622" y="59627"/>
                  </a:lnTo>
                  <a:lnTo>
                    <a:pt x="21622" y="60008"/>
                  </a:lnTo>
                  <a:lnTo>
                    <a:pt x="22003" y="60008"/>
                  </a:lnTo>
                  <a:lnTo>
                    <a:pt x="21622" y="59627"/>
                  </a:lnTo>
                  <a:lnTo>
                    <a:pt x="22288" y="59627"/>
                  </a:lnTo>
                  <a:lnTo>
                    <a:pt x="22288" y="60008"/>
                  </a:lnTo>
                  <a:lnTo>
                    <a:pt x="22669" y="60008"/>
                  </a:lnTo>
                  <a:lnTo>
                    <a:pt x="22669" y="59627"/>
                  </a:lnTo>
                  <a:lnTo>
                    <a:pt x="22955" y="60008"/>
                  </a:lnTo>
                  <a:lnTo>
                    <a:pt x="22955" y="59627"/>
                  </a:lnTo>
                  <a:lnTo>
                    <a:pt x="23622" y="59627"/>
                  </a:lnTo>
                  <a:lnTo>
                    <a:pt x="23622" y="60008"/>
                  </a:lnTo>
                  <a:lnTo>
                    <a:pt x="23908" y="60008"/>
                  </a:lnTo>
                  <a:lnTo>
                    <a:pt x="23908" y="60293"/>
                  </a:lnTo>
                  <a:lnTo>
                    <a:pt x="25241" y="60293"/>
                  </a:lnTo>
                  <a:lnTo>
                    <a:pt x="25622" y="60008"/>
                  </a:lnTo>
                  <a:lnTo>
                    <a:pt x="25908" y="60008"/>
                  </a:lnTo>
                  <a:lnTo>
                    <a:pt x="26194" y="59627"/>
                  </a:lnTo>
                  <a:lnTo>
                    <a:pt x="26575" y="60008"/>
                  </a:lnTo>
                  <a:lnTo>
                    <a:pt x="27527" y="59627"/>
                  </a:lnTo>
                  <a:lnTo>
                    <a:pt x="27908" y="59341"/>
                  </a:lnTo>
                  <a:lnTo>
                    <a:pt x="27908" y="59055"/>
                  </a:lnTo>
                  <a:lnTo>
                    <a:pt x="28575" y="58674"/>
                  </a:lnTo>
                  <a:lnTo>
                    <a:pt x="28575" y="59055"/>
                  </a:lnTo>
                  <a:lnTo>
                    <a:pt x="27908" y="59055"/>
                  </a:lnTo>
                  <a:lnTo>
                    <a:pt x="27908" y="59341"/>
                  </a:lnTo>
                  <a:lnTo>
                    <a:pt x="28194" y="59627"/>
                  </a:lnTo>
                  <a:lnTo>
                    <a:pt x="28575" y="59627"/>
                  </a:lnTo>
                  <a:lnTo>
                    <a:pt x="28575" y="59055"/>
                  </a:lnTo>
                  <a:lnTo>
                    <a:pt x="28575" y="59341"/>
                  </a:lnTo>
                  <a:lnTo>
                    <a:pt x="29242" y="59341"/>
                  </a:lnTo>
                  <a:lnTo>
                    <a:pt x="29813" y="59055"/>
                  </a:lnTo>
                  <a:lnTo>
                    <a:pt x="30194" y="59055"/>
                  </a:lnTo>
                  <a:lnTo>
                    <a:pt x="29813" y="58674"/>
                  </a:lnTo>
                  <a:lnTo>
                    <a:pt x="30480" y="58674"/>
                  </a:lnTo>
                  <a:lnTo>
                    <a:pt x="30861" y="58388"/>
                  </a:lnTo>
                  <a:lnTo>
                    <a:pt x="30861" y="58007"/>
                  </a:lnTo>
                  <a:lnTo>
                    <a:pt x="31147" y="58007"/>
                  </a:lnTo>
                  <a:lnTo>
                    <a:pt x="31147" y="57721"/>
                  </a:lnTo>
                  <a:lnTo>
                    <a:pt x="31813" y="57721"/>
                  </a:lnTo>
                  <a:lnTo>
                    <a:pt x="31813" y="57340"/>
                  </a:lnTo>
                  <a:lnTo>
                    <a:pt x="32194" y="57340"/>
                  </a:lnTo>
                  <a:lnTo>
                    <a:pt x="32194" y="57055"/>
                  </a:lnTo>
                  <a:lnTo>
                    <a:pt x="32480" y="57055"/>
                  </a:lnTo>
                  <a:lnTo>
                    <a:pt x="32480" y="57340"/>
                  </a:lnTo>
                  <a:lnTo>
                    <a:pt x="32480" y="57055"/>
                  </a:lnTo>
                  <a:lnTo>
                    <a:pt x="32766" y="57055"/>
                  </a:lnTo>
                  <a:lnTo>
                    <a:pt x="33433" y="56674"/>
                  </a:lnTo>
                  <a:lnTo>
                    <a:pt x="33814" y="56674"/>
                  </a:lnTo>
                  <a:lnTo>
                    <a:pt x="33814" y="56388"/>
                  </a:lnTo>
                  <a:lnTo>
                    <a:pt x="34100" y="56388"/>
                  </a:lnTo>
                  <a:lnTo>
                    <a:pt x="34100" y="56102"/>
                  </a:lnTo>
                  <a:lnTo>
                    <a:pt x="34481" y="55721"/>
                  </a:lnTo>
                  <a:lnTo>
                    <a:pt x="34766" y="55721"/>
                  </a:lnTo>
                  <a:lnTo>
                    <a:pt x="34766" y="55055"/>
                  </a:lnTo>
                  <a:lnTo>
                    <a:pt x="35147" y="55055"/>
                  </a:lnTo>
                  <a:lnTo>
                    <a:pt x="35147" y="54102"/>
                  </a:lnTo>
                  <a:lnTo>
                    <a:pt x="35433" y="54102"/>
                  </a:lnTo>
                  <a:lnTo>
                    <a:pt x="35433" y="53721"/>
                  </a:lnTo>
                  <a:lnTo>
                    <a:pt x="35719" y="53721"/>
                  </a:lnTo>
                  <a:lnTo>
                    <a:pt x="35719" y="53150"/>
                  </a:lnTo>
                  <a:lnTo>
                    <a:pt x="36100" y="53150"/>
                  </a:lnTo>
                  <a:lnTo>
                    <a:pt x="36100" y="52768"/>
                  </a:lnTo>
                  <a:lnTo>
                    <a:pt x="36100" y="53150"/>
                  </a:lnTo>
                  <a:lnTo>
                    <a:pt x="36385" y="52768"/>
                  </a:lnTo>
                  <a:lnTo>
                    <a:pt x="36767" y="52102"/>
                  </a:lnTo>
                  <a:lnTo>
                    <a:pt x="36767" y="51816"/>
                  </a:lnTo>
                  <a:lnTo>
                    <a:pt x="38100" y="51816"/>
                  </a:lnTo>
                  <a:lnTo>
                    <a:pt x="38100" y="51435"/>
                  </a:lnTo>
                  <a:lnTo>
                    <a:pt x="38386" y="51435"/>
                  </a:lnTo>
                  <a:lnTo>
                    <a:pt x="39052" y="51816"/>
                  </a:lnTo>
                  <a:lnTo>
                    <a:pt x="39052" y="51435"/>
                  </a:lnTo>
                  <a:lnTo>
                    <a:pt x="39338" y="51816"/>
                  </a:lnTo>
                  <a:lnTo>
                    <a:pt x="39338" y="51435"/>
                  </a:lnTo>
                  <a:lnTo>
                    <a:pt x="40386" y="51435"/>
                  </a:lnTo>
                  <a:lnTo>
                    <a:pt x="40672" y="51816"/>
                  </a:lnTo>
                  <a:lnTo>
                    <a:pt x="40672" y="51435"/>
                  </a:lnTo>
                  <a:lnTo>
                    <a:pt x="42005" y="51435"/>
                  </a:lnTo>
                  <a:lnTo>
                    <a:pt x="42291" y="50768"/>
                  </a:lnTo>
                  <a:lnTo>
                    <a:pt x="42672" y="50768"/>
                  </a:lnTo>
                  <a:lnTo>
                    <a:pt x="42672" y="50483"/>
                  </a:lnTo>
                  <a:lnTo>
                    <a:pt x="43339" y="50483"/>
                  </a:lnTo>
                  <a:lnTo>
                    <a:pt x="43339" y="50197"/>
                  </a:lnTo>
                  <a:lnTo>
                    <a:pt x="43625" y="50197"/>
                  </a:lnTo>
                  <a:lnTo>
                    <a:pt x="44006" y="49816"/>
                  </a:lnTo>
                  <a:lnTo>
                    <a:pt x="44006" y="49530"/>
                  </a:lnTo>
                  <a:lnTo>
                    <a:pt x="44291" y="49530"/>
                  </a:lnTo>
                  <a:lnTo>
                    <a:pt x="44291" y="49149"/>
                  </a:lnTo>
                  <a:lnTo>
                    <a:pt x="44577" y="49149"/>
                  </a:lnTo>
                  <a:lnTo>
                    <a:pt x="44577" y="48863"/>
                  </a:lnTo>
                  <a:lnTo>
                    <a:pt x="44958" y="48863"/>
                  </a:lnTo>
                  <a:lnTo>
                    <a:pt x="44958" y="48482"/>
                  </a:lnTo>
                  <a:lnTo>
                    <a:pt x="45244" y="48196"/>
                  </a:lnTo>
                  <a:lnTo>
                    <a:pt x="44958" y="48196"/>
                  </a:lnTo>
                  <a:lnTo>
                    <a:pt x="44958" y="47815"/>
                  </a:lnTo>
                  <a:lnTo>
                    <a:pt x="45244" y="47815"/>
                  </a:lnTo>
                  <a:lnTo>
                    <a:pt x="45625" y="47244"/>
                  </a:lnTo>
                  <a:lnTo>
                    <a:pt x="45625" y="46863"/>
                  </a:lnTo>
                  <a:lnTo>
                    <a:pt x="45910" y="46863"/>
                  </a:lnTo>
                  <a:lnTo>
                    <a:pt x="45625" y="46863"/>
                  </a:lnTo>
                  <a:lnTo>
                    <a:pt x="45910" y="46863"/>
                  </a:lnTo>
                  <a:lnTo>
                    <a:pt x="45910" y="46196"/>
                  </a:lnTo>
                  <a:lnTo>
                    <a:pt x="45910" y="46577"/>
                  </a:lnTo>
                  <a:lnTo>
                    <a:pt x="46292" y="46577"/>
                  </a:lnTo>
                  <a:lnTo>
                    <a:pt x="46292" y="46196"/>
                  </a:lnTo>
                  <a:lnTo>
                    <a:pt x="46958" y="45244"/>
                  </a:lnTo>
                  <a:lnTo>
                    <a:pt x="46958" y="44863"/>
                  </a:lnTo>
                  <a:lnTo>
                    <a:pt x="47530" y="43910"/>
                  </a:lnTo>
                  <a:lnTo>
                    <a:pt x="47530" y="43625"/>
                  </a:lnTo>
                  <a:lnTo>
                    <a:pt x="47911" y="43625"/>
                  </a:lnTo>
                  <a:lnTo>
                    <a:pt x="47911" y="43243"/>
                  </a:lnTo>
                  <a:lnTo>
                    <a:pt x="48196" y="42291"/>
                  </a:lnTo>
                  <a:lnTo>
                    <a:pt x="48196" y="41624"/>
                  </a:lnTo>
                  <a:lnTo>
                    <a:pt x="47911" y="41624"/>
                  </a:lnTo>
                  <a:lnTo>
                    <a:pt x="47911" y="41339"/>
                  </a:lnTo>
                  <a:lnTo>
                    <a:pt x="48196" y="41339"/>
                  </a:lnTo>
                  <a:lnTo>
                    <a:pt x="48196" y="40957"/>
                  </a:lnTo>
                  <a:lnTo>
                    <a:pt x="48577" y="40957"/>
                  </a:lnTo>
                  <a:lnTo>
                    <a:pt x="48577" y="40005"/>
                  </a:lnTo>
                  <a:lnTo>
                    <a:pt x="48863" y="40005"/>
                  </a:lnTo>
                  <a:lnTo>
                    <a:pt x="48863" y="39338"/>
                  </a:lnTo>
                  <a:lnTo>
                    <a:pt x="49244" y="39338"/>
                  </a:lnTo>
                  <a:lnTo>
                    <a:pt x="49244" y="38671"/>
                  </a:lnTo>
                  <a:lnTo>
                    <a:pt x="49530" y="38386"/>
                  </a:lnTo>
                  <a:lnTo>
                    <a:pt x="49530" y="38005"/>
                  </a:lnTo>
                  <a:lnTo>
                    <a:pt x="49911" y="37719"/>
                  </a:lnTo>
                  <a:lnTo>
                    <a:pt x="49911" y="37052"/>
                  </a:lnTo>
                  <a:lnTo>
                    <a:pt x="50197" y="36671"/>
                  </a:lnTo>
                  <a:lnTo>
                    <a:pt x="49911" y="36385"/>
                  </a:lnTo>
                  <a:lnTo>
                    <a:pt x="49911" y="36004"/>
                  </a:lnTo>
                  <a:lnTo>
                    <a:pt x="50197" y="36385"/>
                  </a:lnTo>
                  <a:lnTo>
                    <a:pt x="50483" y="35719"/>
                  </a:lnTo>
                  <a:lnTo>
                    <a:pt x="50483" y="35052"/>
                  </a:lnTo>
                  <a:lnTo>
                    <a:pt x="50197" y="35052"/>
                  </a:lnTo>
                  <a:lnTo>
                    <a:pt x="50483" y="35052"/>
                  </a:lnTo>
                  <a:lnTo>
                    <a:pt x="50483" y="34385"/>
                  </a:lnTo>
                  <a:lnTo>
                    <a:pt x="50863" y="34100"/>
                  </a:lnTo>
                  <a:lnTo>
                    <a:pt x="50483" y="34100"/>
                  </a:lnTo>
                  <a:lnTo>
                    <a:pt x="50863" y="33718"/>
                  </a:lnTo>
                  <a:lnTo>
                    <a:pt x="50863" y="33052"/>
                  </a:lnTo>
                  <a:lnTo>
                    <a:pt x="51149" y="33052"/>
                  </a:lnTo>
                  <a:lnTo>
                    <a:pt x="50863" y="32766"/>
                  </a:lnTo>
                  <a:lnTo>
                    <a:pt x="51149" y="32099"/>
                  </a:lnTo>
                  <a:lnTo>
                    <a:pt x="51149" y="31814"/>
                  </a:lnTo>
                  <a:lnTo>
                    <a:pt x="51530" y="31432"/>
                  </a:lnTo>
                  <a:lnTo>
                    <a:pt x="51530" y="31147"/>
                  </a:lnTo>
                  <a:lnTo>
                    <a:pt x="51149" y="31147"/>
                  </a:lnTo>
                  <a:lnTo>
                    <a:pt x="51530" y="31147"/>
                  </a:lnTo>
                  <a:lnTo>
                    <a:pt x="51530" y="30480"/>
                  </a:lnTo>
                  <a:lnTo>
                    <a:pt x="51816" y="30099"/>
                  </a:lnTo>
                  <a:lnTo>
                    <a:pt x="51816" y="29146"/>
                  </a:lnTo>
                  <a:lnTo>
                    <a:pt x="51816" y="29527"/>
                  </a:lnTo>
                  <a:lnTo>
                    <a:pt x="51816" y="28861"/>
                  </a:lnTo>
                  <a:lnTo>
                    <a:pt x="52197" y="28861"/>
                  </a:lnTo>
                  <a:lnTo>
                    <a:pt x="51816" y="28861"/>
                  </a:lnTo>
                  <a:lnTo>
                    <a:pt x="52197" y="28861"/>
                  </a:lnTo>
                  <a:lnTo>
                    <a:pt x="52197" y="28194"/>
                  </a:lnTo>
                  <a:lnTo>
                    <a:pt x="52197" y="28480"/>
                  </a:lnTo>
                  <a:lnTo>
                    <a:pt x="52483" y="28480"/>
                  </a:lnTo>
                  <a:lnTo>
                    <a:pt x="52483" y="28194"/>
                  </a:lnTo>
                  <a:lnTo>
                    <a:pt x="52197" y="28194"/>
                  </a:lnTo>
                  <a:lnTo>
                    <a:pt x="52197" y="27813"/>
                  </a:lnTo>
                  <a:lnTo>
                    <a:pt x="52483" y="27813"/>
                  </a:lnTo>
                  <a:lnTo>
                    <a:pt x="52483" y="27527"/>
                  </a:lnTo>
                  <a:lnTo>
                    <a:pt x="52197" y="27527"/>
                  </a:lnTo>
                  <a:lnTo>
                    <a:pt x="52197" y="27146"/>
                  </a:lnTo>
                  <a:lnTo>
                    <a:pt x="52483" y="27527"/>
                  </a:lnTo>
                  <a:lnTo>
                    <a:pt x="52483" y="26860"/>
                  </a:lnTo>
                  <a:lnTo>
                    <a:pt x="52864" y="26860"/>
                  </a:lnTo>
                  <a:lnTo>
                    <a:pt x="52864" y="26194"/>
                  </a:lnTo>
                  <a:lnTo>
                    <a:pt x="52483" y="25908"/>
                  </a:lnTo>
                  <a:lnTo>
                    <a:pt x="52864" y="25908"/>
                  </a:lnTo>
                  <a:lnTo>
                    <a:pt x="52864" y="25241"/>
                  </a:lnTo>
                  <a:lnTo>
                    <a:pt x="53150" y="25241"/>
                  </a:lnTo>
                  <a:lnTo>
                    <a:pt x="53150" y="24860"/>
                  </a:lnTo>
                  <a:lnTo>
                    <a:pt x="53435" y="24575"/>
                  </a:lnTo>
                  <a:lnTo>
                    <a:pt x="53150" y="24575"/>
                  </a:lnTo>
                  <a:lnTo>
                    <a:pt x="53435" y="24575"/>
                  </a:lnTo>
                  <a:lnTo>
                    <a:pt x="53816" y="23908"/>
                  </a:lnTo>
                  <a:lnTo>
                    <a:pt x="53435" y="23908"/>
                  </a:lnTo>
                  <a:lnTo>
                    <a:pt x="53435" y="23622"/>
                  </a:lnTo>
                  <a:lnTo>
                    <a:pt x="53150" y="23622"/>
                  </a:lnTo>
                  <a:lnTo>
                    <a:pt x="53150" y="23241"/>
                  </a:lnTo>
                  <a:lnTo>
                    <a:pt x="53816" y="23241"/>
                  </a:lnTo>
                  <a:lnTo>
                    <a:pt x="53435" y="23241"/>
                  </a:lnTo>
                  <a:lnTo>
                    <a:pt x="53816" y="23241"/>
                  </a:lnTo>
                  <a:lnTo>
                    <a:pt x="53435" y="23241"/>
                  </a:lnTo>
                  <a:lnTo>
                    <a:pt x="53816" y="23241"/>
                  </a:lnTo>
                  <a:lnTo>
                    <a:pt x="53816" y="22574"/>
                  </a:lnTo>
                  <a:lnTo>
                    <a:pt x="53435" y="22574"/>
                  </a:lnTo>
                  <a:lnTo>
                    <a:pt x="53435" y="22289"/>
                  </a:lnTo>
                  <a:lnTo>
                    <a:pt x="53816" y="21907"/>
                  </a:lnTo>
                  <a:lnTo>
                    <a:pt x="54102" y="21907"/>
                  </a:lnTo>
                  <a:lnTo>
                    <a:pt x="54102" y="21241"/>
                  </a:lnTo>
                  <a:lnTo>
                    <a:pt x="54102" y="21622"/>
                  </a:lnTo>
                  <a:lnTo>
                    <a:pt x="54483" y="21241"/>
                  </a:lnTo>
                  <a:lnTo>
                    <a:pt x="54483" y="20955"/>
                  </a:lnTo>
                  <a:lnTo>
                    <a:pt x="54102" y="20955"/>
                  </a:lnTo>
                  <a:lnTo>
                    <a:pt x="54102" y="20288"/>
                  </a:lnTo>
                  <a:lnTo>
                    <a:pt x="54483" y="20288"/>
                  </a:lnTo>
                  <a:lnTo>
                    <a:pt x="54483" y="20002"/>
                  </a:lnTo>
                  <a:lnTo>
                    <a:pt x="55150" y="20002"/>
                  </a:lnTo>
                  <a:lnTo>
                    <a:pt x="54769" y="19621"/>
                  </a:lnTo>
                  <a:lnTo>
                    <a:pt x="54769" y="19336"/>
                  </a:lnTo>
                  <a:lnTo>
                    <a:pt x="55150" y="19336"/>
                  </a:lnTo>
                  <a:lnTo>
                    <a:pt x="54769" y="18955"/>
                  </a:lnTo>
                  <a:lnTo>
                    <a:pt x="54769" y="18669"/>
                  </a:lnTo>
                  <a:lnTo>
                    <a:pt x="55150" y="18669"/>
                  </a:lnTo>
                  <a:lnTo>
                    <a:pt x="55150" y="17716"/>
                  </a:lnTo>
                  <a:lnTo>
                    <a:pt x="55435" y="17335"/>
                  </a:lnTo>
                  <a:lnTo>
                    <a:pt x="55435" y="17716"/>
                  </a:lnTo>
                  <a:lnTo>
                    <a:pt x="55817" y="17716"/>
                  </a:lnTo>
                  <a:lnTo>
                    <a:pt x="55817" y="17050"/>
                  </a:lnTo>
                  <a:lnTo>
                    <a:pt x="56102" y="17050"/>
                  </a:lnTo>
                  <a:lnTo>
                    <a:pt x="56102" y="16383"/>
                  </a:lnTo>
                  <a:lnTo>
                    <a:pt x="56388" y="16383"/>
                  </a:lnTo>
                  <a:lnTo>
                    <a:pt x="56388" y="15716"/>
                  </a:lnTo>
                  <a:lnTo>
                    <a:pt x="56102" y="15335"/>
                  </a:lnTo>
                  <a:lnTo>
                    <a:pt x="56388" y="15335"/>
                  </a:lnTo>
                  <a:lnTo>
                    <a:pt x="56769" y="14383"/>
                  </a:lnTo>
                  <a:lnTo>
                    <a:pt x="57055" y="13716"/>
                  </a:lnTo>
                  <a:lnTo>
                    <a:pt x="56769" y="13430"/>
                  </a:lnTo>
                  <a:lnTo>
                    <a:pt x="57055" y="13430"/>
                  </a:lnTo>
                  <a:lnTo>
                    <a:pt x="56769" y="13430"/>
                  </a:lnTo>
                  <a:lnTo>
                    <a:pt x="56388" y="13049"/>
                  </a:lnTo>
                  <a:lnTo>
                    <a:pt x="56388" y="12764"/>
                  </a:lnTo>
                  <a:lnTo>
                    <a:pt x="56102" y="12764"/>
                  </a:lnTo>
                  <a:lnTo>
                    <a:pt x="56102" y="11811"/>
                  </a:lnTo>
                  <a:lnTo>
                    <a:pt x="56388" y="11811"/>
                  </a:lnTo>
                  <a:lnTo>
                    <a:pt x="56388" y="11430"/>
                  </a:lnTo>
                  <a:lnTo>
                    <a:pt x="56388" y="11811"/>
                  </a:lnTo>
                  <a:lnTo>
                    <a:pt x="56769" y="11430"/>
                  </a:lnTo>
                  <a:lnTo>
                    <a:pt x="57055" y="11811"/>
                  </a:lnTo>
                  <a:lnTo>
                    <a:pt x="57436" y="11430"/>
                  </a:lnTo>
                  <a:lnTo>
                    <a:pt x="57436" y="11144"/>
                  </a:lnTo>
                  <a:lnTo>
                    <a:pt x="58102" y="11144"/>
                  </a:lnTo>
                  <a:lnTo>
                    <a:pt x="58388" y="10763"/>
                  </a:lnTo>
                  <a:lnTo>
                    <a:pt x="58388" y="10477"/>
                  </a:lnTo>
                  <a:lnTo>
                    <a:pt x="58769" y="10477"/>
                  </a:lnTo>
                  <a:lnTo>
                    <a:pt x="58769" y="11144"/>
                  </a:lnTo>
                  <a:lnTo>
                    <a:pt x="58769" y="10763"/>
                  </a:lnTo>
                  <a:lnTo>
                    <a:pt x="59055" y="10763"/>
                  </a:lnTo>
                  <a:lnTo>
                    <a:pt x="59055" y="10477"/>
                  </a:lnTo>
                  <a:lnTo>
                    <a:pt x="59055" y="10763"/>
                  </a:lnTo>
                  <a:lnTo>
                    <a:pt x="59341" y="10763"/>
                  </a:lnTo>
                  <a:lnTo>
                    <a:pt x="59055" y="10763"/>
                  </a:lnTo>
                  <a:lnTo>
                    <a:pt x="59055" y="11144"/>
                  </a:lnTo>
                  <a:lnTo>
                    <a:pt x="59341" y="11144"/>
                  </a:lnTo>
                  <a:lnTo>
                    <a:pt x="59341" y="10763"/>
                  </a:lnTo>
                  <a:lnTo>
                    <a:pt x="59722" y="10763"/>
                  </a:lnTo>
                  <a:lnTo>
                    <a:pt x="60008" y="11144"/>
                  </a:lnTo>
                  <a:lnTo>
                    <a:pt x="60008" y="10763"/>
                  </a:lnTo>
                  <a:lnTo>
                    <a:pt x="60388" y="10763"/>
                  </a:lnTo>
                  <a:lnTo>
                    <a:pt x="60388" y="11430"/>
                  </a:lnTo>
                  <a:lnTo>
                    <a:pt x="61055" y="11430"/>
                  </a:lnTo>
                  <a:lnTo>
                    <a:pt x="60388" y="11430"/>
                  </a:lnTo>
                  <a:lnTo>
                    <a:pt x="60388" y="11811"/>
                  </a:lnTo>
                  <a:lnTo>
                    <a:pt x="60674" y="11811"/>
                  </a:lnTo>
                  <a:lnTo>
                    <a:pt x="60674" y="12097"/>
                  </a:lnTo>
                  <a:lnTo>
                    <a:pt x="60674" y="11811"/>
                  </a:lnTo>
                  <a:lnTo>
                    <a:pt x="60674" y="12097"/>
                  </a:lnTo>
                  <a:lnTo>
                    <a:pt x="61055" y="11811"/>
                  </a:lnTo>
                  <a:lnTo>
                    <a:pt x="61055" y="12097"/>
                  </a:lnTo>
                  <a:lnTo>
                    <a:pt x="61055" y="11811"/>
                  </a:lnTo>
                  <a:lnTo>
                    <a:pt x="60674" y="11811"/>
                  </a:lnTo>
                  <a:lnTo>
                    <a:pt x="61055" y="11811"/>
                  </a:lnTo>
                  <a:lnTo>
                    <a:pt x="61055" y="12097"/>
                  </a:lnTo>
                  <a:lnTo>
                    <a:pt x="61722" y="12097"/>
                  </a:lnTo>
                  <a:lnTo>
                    <a:pt x="62294" y="11811"/>
                  </a:lnTo>
                  <a:lnTo>
                    <a:pt x="62294" y="11430"/>
                  </a:lnTo>
                  <a:lnTo>
                    <a:pt x="62675" y="11430"/>
                  </a:lnTo>
                  <a:lnTo>
                    <a:pt x="62675" y="11144"/>
                  </a:lnTo>
                  <a:lnTo>
                    <a:pt x="62960" y="11144"/>
                  </a:lnTo>
                  <a:lnTo>
                    <a:pt x="62960" y="10763"/>
                  </a:lnTo>
                  <a:lnTo>
                    <a:pt x="62675" y="10763"/>
                  </a:lnTo>
                  <a:lnTo>
                    <a:pt x="63341" y="10477"/>
                  </a:lnTo>
                  <a:lnTo>
                    <a:pt x="63341" y="10096"/>
                  </a:lnTo>
                  <a:lnTo>
                    <a:pt x="62960" y="10096"/>
                  </a:lnTo>
                  <a:lnTo>
                    <a:pt x="62960" y="9430"/>
                  </a:lnTo>
                  <a:lnTo>
                    <a:pt x="63627" y="9430"/>
                  </a:lnTo>
                  <a:lnTo>
                    <a:pt x="63627" y="8858"/>
                  </a:lnTo>
                  <a:lnTo>
                    <a:pt x="63627" y="9144"/>
                  </a:lnTo>
                  <a:lnTo>
                    <a:pt x="64008" y="9144"/>
                  </a:lnTo>
                  <a:lnTo>
                    <a:pt x="64294" y="8477"/>
                  </a:lnTo>
                  <a:lnTo>
                    <a:pt x="64675" y="8858"/>
                  </a:lnTo>
                  <a:lnTo>
                    <a:pt x="64675" y="8191"/>
                  </a:lnTo>
                  <a:lnTo>
                    <a:pt x="64960" y="8191"/>
                  </a:lnTo>
                  <a:lnTo>
                    <a:pt x="64960" y="7810"/>
                  </a:lnTo>
                  <a:lnTo>
                    <a:pt x="65246" y="7810"/>
                  </a:lnTo>
                  <a:lnTo>
                    <a:pt x="65246" y="7525"/>
                  </a:lnTo>
                  <a:lnTo>
                    <a:pt x="65627" y="7525"/>
                  </a:lnTo>
                  <a:lnTo>
                    <a:pt x="65627" y="7144"/>
                  </a:lnTo>
                  <a:lnTo>
                    <a:pt x="65913" y="7144"/>
                  </a:lnTo>
                  <a:lnTo>
                    <a:pt x="65913" y="6858"/>
                  </a:lnTo>
                  <a:lnTo>
                    <a:pt x="66580" y="6858"/>
                  </a:lnTo>
                  <a:lnTo>
                    <a:pt x="66580" y="6477"/>
                  </a:lnTo>
                  <a:lnTo>
                    <a:pt x="66294" y="6477"/>
                  </a:lnTo>
                  <a:lnTo>
                    <a:pt x="66294" y="6191"/>
                  </a:lnTo>
                  <a:lnTo>
                    <a:pt x="66580" y="6191"/>
                  </a:lnTo>
                  <a:lnTo>
                    <a:pt x="67246" y="5524"/>
                  </a:lnTo>
                  <a:lnTo>
                    <a:pt x="67627" y="5524"/>
                  </a:lnTo>
                  <a:lnTo>
                    <a:pt x="67627" y="5239"/>
                  </a:lnTo>
                  <a:lnTo>
                    <a:pt x="67913" y="5239"/>
                  </a:lnTo>
                  <a:lnTo>
                    <a:pt x="67913" y="4572"/>
                  </a:lnTo>
                  <a:lnTo>
                    <a:pt x="67913" y="4858"/>
                  </a:lnTo>
                  <a:lnTo>
                    <a:pt x="67913" y="4572"/>
                  </a:lnTo>
                  <a:lnTo>
                    <a:pt x="68866" y="4572"/>
                  </a:lnTo>
                  <a:lnTo>
                    <a:pt x="68866" y="3905"/>
                  </a:lnTo>
                  <a:lnTo>
                    <a:pt x="69247" y="3905"/>
                  </a:lnTo>
                  <a:lnTo>
                    <a:pt x="69247" y="3524"/>
                  </a:lnTo>
                  <a:lnTo>
                    <a:pt x="69533" y="3524"/>
                  </a:lnTo>
                  <a:lnTo>
                    <a:pt x="69533" y="3239"/>
                  </a:lnTo>
                  <a:lnTo>
                    <a:pt x="69913" y="2953"/>
                  </a:lnTo>
                  <a:lnTo>
                    <a:pt x="70199" y="2953"/>
                  </a:lnTo>
                  <a:lnTo>
                    <a:pt x="69913" y="2953"/>
                  </a:lnTo>
                  <a:lnTo>
                    <a:pt x="70580" y="2953"/>
                  </a:lnTo>
                  <a:lnTo>
                    <a:pt x="70580" y="2572"/>
                  </a:lnTo>
                  <a:lnTo>
                    <a:pt x="71152" y="2572"/>
                  </a:lnTo>
                  <a:lnTo>
                    <a:pt x="71152" y="2286"/>
                  </a:lnTo>
                  <a:lnTo>
                    <a:pt x="71533" y="1905"/>
                  </a:lnTo>
                  <a:lnTo>
                    <a:pt x="71533" y="2286"/>
                  </a:lnTo>
                  <a:lnTo>
                    <a:pt x="71533" y="1905"/>
                  </a:lnTo>
                  <a:lnTo>
                    <a:pt x="72485" y="1905"/>
                  </a:lnTo>
                  <a:lnTo>
                    <a:pt x="72485" y="1619"/>
                  </a:lnTo>
                  <a:lnTo>
                    <a:pt x="72866" y="1619"/>
                  </a:lnTo>
                  <a:lnTo>
                    <a:pt x="73152" y="1238"/>
                  </a:lnTo>
                  <a:lnTo>
                    <a:pt x="73533" y="1238"/>
                  </a:lnTo>
                  <a:lnTo>
                    <a:pt x="73533" y="952"/>
                  </a:lnTo>
                  <a:lnTo>
                    <a:pt x="73533" y="1238"/>
                  </a:lnTo>
                  <a:lnTo>
                    <a:pt x="74486" y="1238"/>
                  </a:lnTo>
                  <a:lnTo>
                    <a:pt x="74486" y="1619"/>
                  </a:lnTo>
                  <a:lnTo>
                    <a:pt x="75152" y="1619"/>
                  </a:lnTo>
                  <a:lnTo>
                    <a:pt x="75152" y="1238"/>
                  </a:lnTo>
                  <a:lnTo>
                    <a:pt x="74486" y="952"/>
                  </a:lnTo>
                  <a:lnTo>
                    <a:pt x="74486" y="571"/>
                  </a:lnTo>
                  <a:lnTo>
                    <a:pt x="75152" y="571"/>
                  </a:lnTo>
                  <a:lnTo>
                    <a:pt x="75152" y="286"/>
                  </a:lnTo>
                  <a:lnTo>
                    <a:pt x="75438" y="286"/>
                  </a:lnTo>
                  <a:lnTo>
                    <a:pt x="75438" y="0"/>
                  </a:lnTo>
                  <a:lnTo>
                    <a:pt x="75438" y="286"/>
                  </a:lnTo>
                  <a:lnTo>
                    <a:pt x="75438" y="0"/>
                  </a:lnTo>
                  <a:lnTo>
                    <a:pt x="75819" y="286"/>
                  </a:lnTo>
                  <a:lnTo>
                    <a:pt x="76105" y="0"/>
                  </a:lnTo>
                  <a:lnTo>
                    <a:pt x="76105" y="286"/>
                  </a:lnTo>
                  <a:lnTo>
                    <a:pt x="76771" y="286"/>
                  </a:lnTo>
                  <a:lnTo>
                    <a:pt x="78105" y="0"/>
                  </a:lnTo>
                  <a:lnTo>
                    <a:pt x="78391" y="571"/>
                  </a:lnTo>
                  <a:lnTo>
                    <a:pt x="78772" y="952"/>
                  </a:lnTo>
                  <a:lnTo>
                    <a:pt x="79058" y="952"/>
                  </a:lnTo>
                  <a:lnTo>
                    <a:pt x="78772" y="1238"/>
                  </a:lnTo>
                  <a:lnTo>
                    <a:pt x="78391" y="1238"/>
                  </a:lnTo>
                  <a:lnTo>
                    <a:pt x="78391" y="1619"/>
                  </a:lnTo>
                  <a:lnTo>
                    <a:pt x="77057" y="2953"/>
                  </a:lnTo>
                  <a:lnTo>
                    <a:pt x="77438" y="3239"/>
                  </a:lnTo>
                  <a:lnTo>
                    <a:pt x="78105" y="3239"/>
                  </a:lnTo>
                  <a:lnTo>
                    <a:pt x="78105" y="3905"/>
                  </a:lnTo>
                  <a:lnTo>
                    <a:pt x="79438" y="3905"/>
                  </a:lnTo>
                  <a:lnTo>
                    <a:pt x="79724" y="4572"/>
                  </a:lnTo>
                  <a:lnTo>
                    <a:pt x="80010" y="4858"/>
                  </a:lnTo>
                  <a:lnTo>
                    <a:pt x="80010" y="5239"/>
                  </a:lnTo>
                  <a:lnTo>
                    <a:pt x="80391" y="5239"/>
                  </a:lnTo>
                  <a:lnTo>
                    <a:pt x="80391" y="5524"/>
                  </a:lnTo>
                  <a:lnTo>
                    <a:pt x="80677" y="6477"/>
                  </a:lnTo>
                  <a:lnTo>
                    <a:pt x="81344" y="6858"/>
                  </a:lnTo>
                  <a:lnTo>
                    <a:pt x="81725" y="7144"/>
                  </a:lnTo>
                  <a:lnTo>
                    <a:pt x="82010" y="6858"/>
                  </a:lnTo>
                  <a:lnTo>
                    <a:pt x="82010" y="7144"/>
                  </a:lnTo>
                  <a:lnTo>
                    <a:pt x="82391" y="6858"/>
                  </a:lnTo>
                  <a:lnTo>
                    <a:pt x="82391" y="7525"/>
                  </a:lnTo>
                  <a:lnTo>
                    <a:pt x="82677" y="7525"/>
                  </a:lnTo>
                  <a:lnTo>
                    <a:pt x="82963" y="8477"/>
                  </a:lnTo>
                  <a:lnTo>
                    <a:pt x="84011" y="9144"/>
                  </a:lnTo>
                  <a:lnTo>
                    <a:pt x="84011" y="9430"/>
                  </a:lnTo>
                  <a:lnTo>
                    <a:pt x="84963" y="9430"/>
                  </a:lnTo>
                  <a:lnTo>
                    <a:pt x="84296" y="13430"/>
                  </a:lnTo>
                  <a:lnTo>
                    <a:pt x="84011" y="13716"/>
                  </a:lnTo>
                  <a:lnTo>
                    <a:pt x="83629" y="14383"/>
                  </a:lnTo>
                  <a:lnTo>
                    <a:pt x="89535" y="12382"/>
                  </a:lnTo>
                  <a:lnTo>
                    <a:pt x="90583" y="14383"/>
                  </a:lnTo>
                  <a:lnTo>
                    <a:pt x="90202" y="17716"/>
                  </a:lnTo>
                  <a:lnTo>
                    <a:pt x="88868" y="18002"/>
                  </a:lnTo>
                  <a:lnTo>
                    <a:pt x="88297" y="21241"/>
                  </a:lnTo>
                  <a:lnTo>
                    <a:pt x="85915" y="22955"/>
                  </a:lnTo>
                  <a:lnTo>
                    <a:pt x="84677" y="23241"/>
                  </a:lnTo>
                  <a:lnTo>
                    <a:pt x="83344" y="22955"/>
                  </a:lnTo>
                  <a:lnTo>
                    <a:pt x="82010" y="23241"/>
                  </a:lnTo>
                  <a:lnTo>
                    <a:pt x="81725" y="25241"/>
                  </a:lnTo>
                  <a:lnTo>
                    <a:pt x="82391" y="27527"/>
                  </a:lnTo>
                  <a:lnTo>
                    <a:pt x="81344" y="30099"/>
                  </a:lnTo>
                  <a:lnTo>
                    <a:pt x="82010" y="30480"/>
                  </a:lnTo>
                  <a:lnTo>
                    <a:pt x="82677" y="31432"/>
                  </a:lnTo>
                  <a:lnTo>
                    <a:pt x="82677" y="31814"/>
                  </a:lnTo>
                  <a:lnTo>
                    <a:pt x="82963" y="32099"/>
                  </a:lnTo>
                  <a:lnTo>
                    <a:pt x="82677" y="32480"/>
                  </a:lnTo>
                  <a:lnTo>
                    <a:pt x="82677" y="32766"/>
                  </a:lnTo>
                  <a:lnTo>
                    <a:pt x="83344" y="32766"/>
                  </a:lnTo>
                  <a:lnTo>
                    <a:pt x="82963" y="32766"/>
                  </a:lnTo>
                  <a:lnTo>
                    <a:pt x="82963" y="33433"/>
                  </a:lnTo>
                  <a:lnTo>
                    <a:pt x="83344" y="33433"/>
                  </a:lnTo>
                  <a:lnTo>
                    <a:pt x="82963" y="33433"/>
                  </a:lnTo>
                  <a:lnTo>
                    <a:pt x="83344" y="33433"/>
                  </a:lnTo>
                  <a:lnTo>
                    <a:pt x="83344" y="34100"/>
                  </a:lnTo>
                  <a:lnTo>
                    <a:pt x="83344" y="33718"/>
                  </a:lnTo>
                  <a:lnTo>
                    <a:pt x="84963" y="33718"/>
                  </a:lnTo>
                  <a:lnTo>
                    <a:pt x="85344" y="34100"/>
                  </a:lnTo>
                  <a:lnTo>
                    <a:pt x="85344" y="34766"/>
                  </a:lnTo>
                  <a:lnTo>
                    <a:pt x="85630" y="34385"/>
                  </a:lnTo>
                  <a:lnTo>
                    <a:pt x="85630" y="34100"/>
                  </a:lnTo>
                  <a:lnTo>
                    <a:pt x="85344" y="34100"/>
                  </a:lnTo>
                  <a:lnTo>
                    <a:pt x="85630" y="34100"/>
                  </a:lnTo>
                  <a:lnTo>
                    <a:pt x="84677" y="33052"/>
                  </a:lnTo>
                  <a:lnTo>
                    <a:pt x="84677" y="32766"/>
                  </a:lnTo>
                  <a:lnTo>
                    <a:pt x="84963" y="32480"/>
                  </a:lnTo>
                  <a:lnTo>
                    <a:pt x="84677" y="32099"/>
                  </a:lnTo>
                  <a:lnTo>
                    <a:pt x="84677" y="31432"/>
                  </a:lnTo>
                  <a:lnTo>
                    <a:pt x="84011" y="31432"/>
                  </a:lnTo>
                  <a:lnTo>
                    <a:pt x="83344" y="30766"/>
                  </a:lnTo>
                  <a:lnTo>
                    <a:pt x="82963" y="30766"/>
                  </a:lnTo>
                  <a:lnTo>
                    <a:pt x="82963" y="30480"/>
                  </a:lnTo>
                  <a:lnTo>
                    <a:pt x="83344" y="29813"/>
                  </a:lnTo>
                  <a:lnTo>
                    <a:pt x="84011" y="29813"/>
                  </a:lnTo>
                  <a:lnTo>
                    <a:pt x="83629" y="30099"/>
                  </a:lnTo>
                  <a:lnTo>
                    <a:pt x="84011" y="29813"/>
                  </a:lnTo>
                  <a:lnTo>
                    <a:pt x="85344" y="29813"/>
                  </a:lnTo>
                  <a:lnTo>
                    <a:pt x="85630" y="29527"/>
                  </a:lnTo>
                  <a:lnTo>
                    <a:pt x="85915" y="29527"/>
                  </a:lnTo>
                  <a:lnTo>
                    <a:pt x="86963" y="29146"/>
                  </a:lnTo>
                  <a:lnTo>
                    <a:pt x="86963" y="29527"/>
                  </a:lnTo>
                  <a:lnTo>
                    <a:pt x="86963" y="29146"/>
                  </a:lnTo>
                  <a:lnTo>
                    <a:pt x="87916" y="29146"/>
                  </a:lnTo>
                  <a:lnTo>
                    <a:pt x="89535" y="29527"/>
                  </a:lnTo>
                  <a:lnTo>
                    <a:pt x="89916" y="28861"/>
                  </a:lnTo>
                  <a:lnTo>
                    <a:pt x="89249" y="28480"/>
                  </a:lnTo>
                  <a:lnTo>
                    <a:pt x="87249" y="27146"/>
                  </a:lnTo>
                  <a:lnTo>
                    <a:pt x="86582" y="26575"/>
                  </a:lnTo>
                  <a:lnTo>
                    <a:pt x="87249" y="25527"/>
                  </a:lnTo>
                  <a:lnTo>
                    <a:pt x="88868" y="25241"/>
                  </a:lnTo>
                  <a:lnTo>
                    <a:pt x="90869" y="25241"/>
                  </a:lnTo>
                  <a:lnTo>
                    <a:pt x="91250" y="26575"/>
                  </a:lnTo>
                  <a:lnTo>
                    <a:pt x="92869" y="27146"/>
                  </a:lnTo>
                  <a:lnTo>
                    <a:pt x="93536" y="28194"/>
                  </a:lnTo>
                  <a:lnTo>
                    <a:pt x="93536" y="28861"/>
                  </a:lnTo>
                  <a:lnTo>
                    <a:pt x="92488" y="29146"/>
                  </a:lnTo>
                  <a:lnTo>
                    <a:pt x="93536" y="29527"/>
                  </a:lnTo>
                  <a:lnTo>
                    <a:pt x="93821" y="29813"/>
                  </a:lnTo>
                  <a:lnTo>
                    <a:pt x="95155" y="29527"/>
                  </a:lnTo>
                  <a:lnTo>
                    <a:pt x="96488" y="29527"/>
                  </a:lnTo>
                  <a:lnTo>
                    <a:pt x="97155" y="29146"/>
                  </a:lnTo>
                  <a:lnTo>
                    <a:pt x="97155" y="28861"/>
                  </a:lnTo>
                  <a:lnTo>
                    <a:pt x="96107" y="28861"/>
                  </a:lnTo>
                  <a:lnTo>
                    <a:pt x="96107" y="28480"/>
                  </a:lnTo>
                  <a:lnTo>
                    <a:pt x="96488" y="28194"/>
                  </a:lnTo>
                  <a:lnTo>
                    <a:pt x="97441" y="28480"/>
                  </a:lnTo>
                  <a:lnTo>
                    <a:pt x="98108" y="28194"/>
                  </a:lnTo>
                  <a:lnTo>
                    <a:pt x="99060" y="27146"/>
                  </a:lnTo>
                  <a:lnTo>
                    <a:pt x="99060" y="27813"/>
                  </a:lnTo>
                  <a:lnTo>
                    <a:pt x="99727" y="27813"/>
                  </a:lnTo>
                  <a:lnTo>
                    <a:pt x="99727" y="28194"/>
                  </a:lnTo>
                  <a:lnTo>
                    <a:pt x="100394" y="27527"/>
                  </a:lnTo>
                  <a:lnTo>
                    <a:pt x="100679" y="27813"/>
                  </a:lnTo>
                  <a:lnTo>
                    <a:pt x="101060" y="27813"/>
                  </a:lnTo>
                  <a:lnTo>
                    <a:pt x="100679" y="28194"/>
                  </a:lnTo>
                  <a:lnTo>
                    <a:pt x="101060" y="28194"/>
                  </a:lnTo>
                  <a:lnTo>
                    <a:pt x="100679" y="28194"/>
                  </a:lnTo>
                  <a:lnTo>
                    <a:pt x="101060" y="28194"/>
                  </a:lnTo>
                  <a:lnTo>
                    <a:pt x="100679" y="28480"/>
                  </a:lnTo>
                  <a:lnTo>
                    <a:pt x="101346" y="28480"/>
                  </a:lnTo>
                  <a:lnTo>
                    <a:pt x="101060" y="28861"/>
                  </a:lnTo>
                  <a:lnTo>
                    <a:pt x="101346" y="29146"/>
                  </a:lnTo>
                  <a:lnTo>
                    <a:pt x="101727" y="28480"/>
                  </a:lnTo>
                  <a:lnTo>
                    <a:pt x="102013" y="28861"/>
                  </a:lnTo>
                  <a:lnTo>
                    <a:pt x="102013" y="28480"/>
                  </a:lnTo>
                  <a:lnTo>
                    <a:pt x="102013" y="28861"/>
                  </a:lnTo>
                  <a:lnTo>
                    <a:pt x="102394" y="28480"/>
                  </a:lnTo>
                  <a:lnTo>
                    <a:pt x="102679" y="28861"/>
                  </a:lnTo>
                  <a:lnTo>
                    <a:pt x="103061" y="28480"/>
                  </a:lnTo>
                  <a:lnTo>
                    <a:pt x="103061" y="28861"/>
                  </a:lnTo>
                  <a:lnTo>
                    <a:pt x="103632" y="28861"/>
                  </a:lnTo>
                  <a:lnTo>
                    <a:pt x="103346" y="29146"/>
                  </a:lnTo>
                  <a:lnTo>
                    <a:pt x="104013" y="29146"/>
                  </a:lnTo>
                  <a:lnTo>
                    <a:pt x="104013" y="29527"/>
                  </a:lnTo>
                  <a:lnTo>
                    <a:pt x="104299" y="29146"/>
                  </a:lnTo>
                  <a:lnTo>
                    <a:pt x="104680" y="29527"/>
                  </a:lnTo>
                  <a:lnTo>
                    <a:pt x="104299" y="29146"/>
                  </a:lnTo>
                  <a:lnTo>
                    <a:pt x="105346" y="29146"/>
                  </a:lnTo>
                  <a:lnTo>
                    <a:pt x="105346" y="29527"/>
                  </a:lnTo>
                  <a:lnTo>
                    <a:pt x="105632" y="29146"/>
                  </a:lnTo>
                  <a:lnTo>
                    <a:pt x="107633" y="28480"/>
                  </a:lnTo>
                  <a:lnTo>
                    <a:pt x="108299" y="28194"/>
                  </a:lnTo>
                  <a:lnTo>
                    <a:pt x="110585" y="26860"/>
                  </a:lnTo>
                  <a:lnTo>
                    <a:pt x="110871" y="26575"/>
                  </a:lnTo>
                  <a:lnTo>
                    <a:pt x="111538" y="26194"/>
                  </a:lnTo>
                  <a:lnTo>
                    <a:pt x="112204" y="25241"/>
                  </a:lnTo>
                  <a:lnTo>
                    <a:pt x="113157" y="24860"/>
                  </a:lnTo>
                  <a:lnTo>
                    <a:pt x="114871" y="24575"/>
                  </a:lnTo>
                  <a:lnTo>
                    <a:pt x="119063" y="22955"/>
                  </a:lnTo>
                  <a:lnTo>
                    <a:pt x="120396" y="21907"/>
                  </a:lnTo>
                  <a:lnTo>
                    <a:pt x="121729" y="21622"/>
                  </a:lnTo>
                  <a:lnTo>
                    <a:pt x="121729" y="21241"/>
                  </a:lnTo>
                  <a:lnTo>
                    <a:pt x="123730" y="21241"/>
                  </a:lnTo>
                  <a:lnTo>
                    <a:pt x="127921" y="20288"/>
                  </a:lnTo>
                  <a:lnTo>
                    <a:pt x="128588" y="20669"/>
                  </a:lnTo>
                  <a:lnTo>
                    <a:pt x="129254" y="20669"/>
                  </a:lnTo>
                  <a:lnTo>
                    <a:pt x="130588" y="20002"/>
                  </a:lnTo>
                  <a:lnTo>
                    <a:pt x="132874" y="20002"/>
                  </a:lnTo>
                  <a:lnTo>
                    <a:pt x="133826" y="19621"/>
                  </a:lnTo>
                  <a:lnTo>
                    <a:pt x="135541" y="19621"/>
                  </a:lnTo>
                  <a:lnTo>
                    <a:pt x="139160" y="17716"/>
                  </a:lnTo>
                  <a:lnTo>
                    <a:pt x="139446" y="18288"/>
                  </a:lnTo>
                  <a:lnTo>
                    <a:pt x="139446" y="18955"/>
                  </a:lnTo>
                  <a:lnTo>
                    <a:pt x="138494" y="20955"/>
                  </a:lnTo>
                  <a:lnTo>
                    <a:pt x="139732" y="25908"/>
                  </a:lnTo>
                  <a:lnTo>
                    <a:pt x="141065" y="25527"/>
                  </a:lnTo>
                  <a:lnTo>
                    <a:pt x="141732" y="26194"/>
                  </a:lnTo>
                  <a:lnTo>
                    <a:pt x="141065" y="28194"/>
                  </a:lnTo>
                  <a:lnTo>
                    <a:pt x="141065" y="29527"/>
                  </a:lnTo>
                  <a:lnTo>
                    <a:pt x="141732" y="30099"/>
                  </a:lnTo>
                  <a:lnTo>
                    <a:pt x="141732" y="31814"/>
                  </a:lnTo>
                  <a:lnTo>
                    <a:pt x="143351" y="32480"/>
                  </a:lnTo>
                  <a:lnTo>
                    <a:pt x="143351" y="33433"/>
                  </a:lnTo>
                  <a:lnTo>
                    <a:pt x="144018" y="34100"/>
                  </a:lnTo>
                  <a:lnTo>
                    <a:pt x="143732" y="34385"/>
                  </a:lnTo>
                  <a:lnTo>
                    <a:pt x="144399" y="36671"/>
                  </a:lnTo>
                  <a:lnTo>
                    <a:pt x="144685" y="37719"/>
                  </a:lnTo>
                  <a:lnTo>
                    <a:pt x="144399" y="38005"/>
                  </a:lnTo>
                  <a:lnTo>
                    <a:pt x="143732" y="37719"/>
                  </a:lnTo>
                  <a:lnTo>
                    <a:pt x="142399" y="38005"/>
                  </a:lnTo>
                  <a:lnTo>
                    <a:pt x="142113" y="38005"/>
                  </a:lnTo>
                  <a:lnTo>
                    <a:pt x="142685" y="39338"/>
                  </a:lnTo>
                  <a:lnTo>
                    <a:pt x="141065" y="39624"/>
                  </a:lnTo>
                  <a:lnTo>
                    <a:pt x="140398" y="40005"/>
                  </a:lnTo>
                  <a:lnTo>
                    <a:pt x="140113" y="40672"/>
                  </a:lnTo>
                  <a:lnTo>
                    <a:pt x="139446" y="41624"/>
                  </a:lnTo>
                  <a:lnTo>
                    <a:pt x="139160" y="42958"/>
                  </a:lnTo>
                  <a:lnTo>
                    <a:pt x="141732" y="44577"/>
                  </a:lnTo>
                  <a:lnTo>
                    <a:pt x="141446" y="44863"/>
                  </a:lnTo>
                  <a:lnTo>
                    <a:pt x="141446" y="45910"/>
                  </a:lnTo>
                  <a:lnTo>
                    <a:pt x="140113" y="47530"/>
                  </a:lnTo>
                  <a:lnTo>
                    <a:pt x="139732" y="47815"/>
                  </a:lnTo>
                  <a:lnTo>
                    <a:pt x="139732" y="48482"/>
                  </a:lnTo>
                  <a:lnTo>
                    <a:pt x="139446" y="4953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056B2C49-BBE1-69F7-2188-E2F7314E71F2}"/>
                </a:ext>
              </a:extLst>
            </p:cNvPr>
            <p:cNvSpPr/>
            <p:nvPr/>
          </p:nvSpPr>
          <p:spPr>
            <a:xfrm>
              <a:off x="1925811" y="3753865"/>
              <a:ext cx="83915" cy="40100"/>
            </a:xfrm>
            <a:custGeom>
              <a:avLst/>
              <a:gdLst>
                <a:gd name="connsiteX0" fmla="*/ 38005 w 83915"/>
                <a:gd name="connsiteY0" fmla="*/ 6668 h 40100"/>
                <a:gd name="connsiteX1" fmla="*/ 38005 w 83915"/>
                <a:gd name="connsiteY1" fmla="*/ 6668 h 40100"/>
                <a:gd name="connsiteX2" fmla="*/ 38290 w 83915"/>
                <a:gd name="connsiteY2" fmla="*/ 8001 h 40100"/>
                <a:gd name="connsiteX3" fmla="*/ 39243 w 83915"/>
                <a:gd name="connsiteY3" fmla="*/ 7715 h 40100"/>
                <a:gd name="connsiteX4" fmla="*/ 39243 w 83915"/>
                <a:gd name="connsiteY4" fmla="*/ 8001 h 40100"/>
                <a:gd name="connsiteX5" fmla="*/ 39529 w 83915"/>
                <a:gd name="connsiteY5" fmla="*/ 8001 h 40100"/>
                <a:gd name="connsiteX6" fmla="*/ 39529 w 83915"/>
                <a:gd name="connsiteY6" fmla="*/ 8287 h 40100"/>
                <a:gd name="connsiteX7" fmla="*/ 39814 w 83915"/>
                <a:gd name="connsiteY7" fmla="*/ 8287 h 40100"/>
                <a:gd name="connsiteX8" fmla="*/ 39814 w 83915"/>
                <a:gd name="connsiteY8" fmla="*/ 8287 h 40100"/>
                <a:gd name="connsiteX9" fmla="*/ 39529 w 83915"/>
                <a:gd name="connsiteY9" fmla="*/ 8287 h 40100"/>
                <a:gd name="connsiteX10" fmla="*/ 39243 w 83915"/>
                <a:gd name="connsiteY10" fmla="*/ 8001 h 40100"/>
                <a:gd name="connsiteX11" fmla="*/ 39243 w 83915"/>
                <a:gd name="connsiteY11" fmla="*/ 7715 h 40100"/>
                <a:gd name="connsiteX12" fmla="*/ 38957 w 83915"/>
                <a:gd name="connsiteY12" fmla="*/ 7715 h 40100"/>
                <a:gd name="connsiteX13" fmla="*/ 38957 w 83915"/>
                <a:gd name="connsiteY13" fmla="*/ 8001 h 40100"/>
                <a:gd name="connsiteX14" fmla="*/ 38290 w 83915"/>
                <a:gd name="connsiteY14" fmla="*/ 8001 h 40100"/>
                <a:gd name="connsiteX15" fmla="*/ 38290 w 83915"/>
                <a:gd name="connsiteY15" fmla="*/ 7715 h 40100"/>
                <a:gd name="connsiteX16" fmla="*/ 38005 w 83915"/>
                <a:gd name="connsiteY16" fmla="*/ 6763 h 40100"/>
                <a:gd name="connsiteX17" fmla="*/ 38005 w 83915"/>
                <a:gd name="connsiteY17" fmla="*/ 6763 h 40100"/>
                <a:gd name="connsiteX18" fmla="*/ 38005 w 83915"/>
                <a:gd name="connsiteY18" fmla="*/ 6096 h 40100"/>
                <a:gd name="connsiteX19" fmla="*/ 38290 w 83915"/>
                <a:gd name="connsiteY19" fmla="*/ 6096 h 40100"/>
                <a:gd name="connsiteX20" fmla="*/ 38290 w 83915"/>
                <a:gd name="connsiteY20" fmla="*/ 6096 h 40100"/>
                <a:gd name="connsiteX21" fmla="*/ 38005 w 83915"/>
                <a:gd name="connsiteY21" fmla="*/ 6382 h 40100"/>
                <a:gd name="connsiteX22" fmla="*/ 38005 w 83915"/>
                <a:gd name="connsiteY22" fmla="*/ 6668 h 40100"/>
                <a:gd name="connsiteX23" fmla="*/ 80296 w 83915"/>
                <a:gd name="connsiteY23" fmla="*/ 5048 h 40100"/>
                <a:gd name="connsiteX24" fmla="*/ 78962 w 83915"/>
                <a:gd name="connsiteY24" fmla="*/ 8954 h 40100"/>
                <a:gd name="connsiteX25" fmla="*/ 82582 w 83915"/>
                <a:gd name="connsiteY25" fmla="*/ 7334 h 40100"/>
                <a:gd name="connsiteX26" fmla="*/ 83534 w 83915"/>
                <a:gd name="connsiteY26" fmla="*/ 7334 h 40100"/>
                <a:gd name="connsiteX27" fmla="*/ 83248 w 83915"/>
                <a:gd name="connsiteY27" fmla="*/ 10573 h 40100"/>
                <a:gd name="connsiteX28" fmla="*/ 83248 w 83915"/>
                <a:gd name="connsiteY28" fmla="*/ 10859 h 40100"/>
                <a:gd name="connsiteX29" fmla="*/ 82963 w 83915"/>
                <a:gd name="connsiteY29" fmla="*/ 12478 h 40100"/>
                <a:gd name="connsiteX30" fmla="*/ 83915 w 83915"/>
                <a:gd name="connsiteY30" fmla="*/ 12764 h 40100"/>
                <a:gd name="connsiteX31" fmla="*/ 83629 w 83915"/>
                <a:gd name="connsiteY31" fmla="*/ 14383 h 40100"/>
                <a:gd name="connsiteX32" fmla="*/ 81629 w 83915"/>
                <a:gd name="connsiteY32" fmla="*/ 14669 h 40100"/>
                <a:gd name="connsiteX33" fmla="*/ 78962 w 83915"/>
                <a:gd name="connsiteY33" fmla="*/ 14669 h 40100"/>
                <a:gd name="connsiteX34" fmla="*/ 76962 w 83915"/>
                <a:gd name="connsiteY34" fmla="*/ 15335 h 40100"/>
                <a:gd name="connsiteX35" fmla="*/ 74009 w 83915"/>
                <a:gd name="connsiteY35" fmla="*/ 15621 h 40100"/>
                <a:gd name="connsiteX36" fmla="*/ 74009 w 83915"/>
                <a:gd name="connsiteY36" fmla="*/ 16574 h 40100"/>
                <a:gd name="connsiteX37" fmla="*/ 73342 w 83915"/>
                <a:gd name="connsiteY37" fmla="*/ 16859 h 40100"/>
                <a:gd name="connsiteX38" fmla="*/ 70104 w 83915"/>
                <a:gd name="connsiteY38" fmla="*/ 18193 h 40100"/>
                <a:gd name="connsiteX39" fmla="*/ 67437 w 83915"/>
                <a:gd name="connsiteY39" fmla="*/ 19145 h 40100"/>
                <a:gd name="connsiteX40" fmla="*/ 67151 w 83915"/>
                <a:gd name="connsiteY40" fmla="*/ 17812 h 40100"/>
                <a:gd name="connsiteX41" fmla="*/ 65151 w 83915"/>
                <a:gd name="connsiteY41" fmla="*/ 15145 h 40100"/>
                <a:gd name="connsiteX42" fmla="*/ 64484 w 83915"/>
                <a:gd name="connsiteY42" fmla="*/ 15431 h 40100"/>
                <a:gd name="connsiteX43" fmla="*/ 63151 w 83915"/>
                <a:gd name="connsiteY43" fmla="*/ 15431 h 40100"/>
                <a:gd name="connsiteX44" fmla="*/ 63151 w 83915"/>
                <a:gd name="connsiteY44" fmla="*/ 15716 h 40100"/>
                <a:gd name="connsiteX45" fmla="*/ 63436 w 83915"/>
                <a:gd name="connsiteY45" fmla="*/ 16002 h 40100"/>
                <a:gd name="connsiteX46" fmla="*/ 64770 w 83915"/>
                <a:gd name="connsiteY46" fmla="*/ 15716 h 40100"/>
                <a:gd name="connsiteX47" fmla="*/ 65437 w 83915"/>
                <a:gd name="connsiteY47" fmla="*/ 16383 h 40100"/>
                <a:gd name="connsiteX48" fmla="*/ 64770 w 83915"/>
                <a:gd name="connsiteY48" fmla="*/ 17050 h 40100"/>
                <a:gd name="connsiteX49" fmla="*/ 64770 w 83915"/>
                <a:gd name="connsiteY49" fmla="*/ 17717 h 40100"/>
                <a:gd name="connsiteX50" fmla="*/ 65056 w 83915"/>
                <a:gd name="connsiteY50" fmla="*/ 19050 h 40100"/>
                <a:gd name="connsiteX51" fmla="*/ 65722 w 83915"/>
                <a:gd name="connsiteY51" fmla="*/ 20003 h 40100"/>
                <a:gd name="connsiteX52" fmla="*/ 65437 w 83915"/>
                <a:gd name="connsiteY52" fmla="*/ 20288 h 40100"/>
                <a:gd name="connsiteX53" fmla="*/ 65722 w 83915"/>
                <a:gd name="connsiteY53" fmla="*/ 20574 h 40100"/>
                <a:gd name="connsiteX54" fmla="*/ 60769 w 83915"/>
                <a:gd name="connsiteY54" fmla="*/ 24194 h 40100"/>
                <a:gd name="connsiteX55" fmla="*/ 59436 w 83915"/>
                <a:gd name="connsiteY55" fmla="*/ 25146 h 40100"/>
                <a:gd name="connsiteX56" fmla="*/ 58483 w 83915"/>
                <a:gd name="connsiteY56" fmla="*/ 23813 h 40100"/>
                <a:gd name="connsiteX57" fmla="*/ 58198 w 83915"/>
                <a:gd name="connsiteY57" fmla="*/ 23813 h 40100"/>
                <a:gd name="connsiteX58" fmla="*/ 57912 w 83915"/>
                <a:gd name="connsiteY58" fmla="*/ 24479 h 40100"/>
                <a:gd name="connsiteX59" fmla="*/ 58198 w 83915"/>
                <a:gd name="connsiteY59" fmla="*/ 25146 h 40100"/>
                <a:gd name="connsiteX60" fmla="*/ 57912 w 83915"/>
                <a:gd name="connsiteY60" fmla="*/ 26098 h 40100"/>
                <a:gd name="connsiteX61" fmla="*/ 57626 w 83915"/>
                <a:gd name="connsiteY61" fmla="*/ 26765 h 40100"/>
                <a:gd name="connsiteX62" fmla="*/ 57912 w 83915"/>
                <a:gd name="connsiteY62" fmla="*/ 26765 h 40100"/>
                <a:gd name="connsiteX63" fmla="*/ 56293 w 83915"/>
                <a:gd name="connsiteY63" fmla="*/ 27051 h 40100"/>
                <a:gd name="connsiteX64" fmla="*/ 55340 w 83915"/>
                <a:gd name="connsiteY64" fmla="*/ 27051 h 40100"/>
                <a:gd name="connsiteX65" fmla="*/ 54388 w 83915"/>
                <a:gd name="connsiteY65" fmla="*/ 27337 h 40100"/>
                <a:gd name="connsiteX66" fmla="*/ 53721 w 83915"/>
                <a:gd name="connsiteY66" fmla="*/ 29337 h 40100"/>
                <a:gd name="connsiteX67" fmla="*/ 49816 w 83915"/>
                <a:gd name="connsiteY67" fmla="*/ 27051 h 40100"/>
                <a:gd name="connsiteX68" fmla="*/ 50101 w 83915"/>
                <a:gd name="connsiteY68" fmla="*/ 27718 h 40100"/>
                <a:gd name="connsiteX69" fmla="*/ 50101 w 83915"/>
                <a:gd name="connsiteY69" fmla="*/ 30385 h 40100"/>
                <a:gd name="connsiteX70" fmla="*/ 49149 w 83915"/>
                <a:gd name="connsiteY70" fmla="*/ 30385 h 40100"/>
                <a:gd name="connsiteX71" fmla="*/ 49149 w 83915"/>
                <a:gd name="connsiteY71" fmla="*/ 30671 h 40100"/>
                <a:gd name="connsiteX72" fmla="*/ 48863 w 83915"/>
                <a:gd name="connsiteY72" fmla="*/ 30671 h 40100"/>
                <a:gd name="connsiteX73" fmla="*/ 48863 w 83915"/>
                <a:gd name="connsiteY73" fmla="*/ 31337 h 40100"/>
                <a:gd name="connsiteX74" fmla="*/ 48196 w 83915"/>
                <a:gd name="connsiteY74" fmla="*/ 31337 h 40100"/>
                <a:gd name="connsiteX75" fmla="*/ 47911 w 83915"/>
                <a:gd name="connsiteY75" fmla="*/ 32290 h 40100"/>
                <a:gd name="connsiteX76" fmla="*/ 46577 w 83915"/>
                <a:gd name="connsiteY76" fmla="*/ 32957 h 40100"/>
                <a:gd name="connsiteX77" fmla="*/ 47530 w 83915"/>
                <a:gd name="connsiteY77" fmla="*/ 35623 h 40100"/>
                <a:gd name="connsiteX78" fmla="*/ 47244 w 83915"/>
                <a:gd name="connsiteY78" fmla="*/ 35909 h 40100"/>
                <a:gd name="connsiteX79" fmla="*/ 46292 w 83915"/>
                <a:gd name="connsiteY79" fmla="*/ 36576 h 40100"/>
                <a:gd name="connsiteX80" fmla="*/ 46577 w 83915"/>
                <a:gd name="connsiteY80" fmla="*/ 36862 h 40100"/>
                <a:gd name="connsiteX81" fmla="*/ 46292 w 83915"/>
                <a:gd name="connsiteY81" fmla="*/ 37148 h 40100"/>
                <a:gd name="connsiteX82" fmla="*/ 46577 w 83915"/>
                <a:gd name="connsiteY82" fmla="*/ 37433 h 40100"/>
                <a:gd name="connsiteX83" fmla="*/ 45910 w 83915"/>
                <a:gd name="connsiteY83" fmla="*/ 37719 h 40100"/>
                <a:gd name="connsiteX84" fmla="*/ 46196 w 83915"/>
                <a:gd name="connsiteY84" fmla="*/ 39053 h 40100"/>
                <a:gd name="connsiteX85" fmla="*/ 45244 w 83915"/>
                <a:gd name="connsiteY85" fmla="*/ 38386 h 40100"/>
                <a:gd name="connsiteX86" fmla="*/ 44577 w 83915"/>
                <a:gd name="connsiteY86" fmla="*/ 39719 h 40100"/>
                <a:gd name="connsiteX87" fmla="*/ 44291 w 83915"/>
                <a:gd name="connsiteY87" fmla="*/ 39434 h 40100"/>
                <a:gd name="connsiteX88" fmla="*/ 44291 w 83915"/>
                <a:gd name="connsiteY88" fmla="*/ 39148 h 40100"/>
                <a:gd name="connsiteX89" fmla="*/ 43339 w 83915"/>
                <a:gd name="connsiteY89" fmla="*/ 39148 h 40100"/>
                <a:gd name="connsiteX90" fmla="*/ 42672 w 83915"/>
                <a:gd name="connsiteY90" fmla="*/ 38481 h 40100"/>
                <a:gd name="connsiteX91" fmla="*/ 42386 w 83915"/>
                <a:gd name="connsiteY91" fmla="*/ 37814 h 40100"/>
                <a:gd name="connsiteX92" fmla="*/ 41719 w 83915"/>
                <a:gd name="connsiteY92" fmla="*/ 37148 h 40100"/>
                <a:gd name="connsiteX93" fmla="*/ 41719 w 83915"/>
                <a:gd name="connsiteY93" fmla="*/ 38100 h 40100"/>
                <a:gd name="connsiteX94" fmla="*/ 37147 w 83915"/>
                <a:gd name="connsiteY94" fmla="*/ 40100 h 40100"/>
                <a:gd name="connsiteX95" fmla="*/ 37147 w 83915"/>
                <a:gd name="connsiteY95" fmla="*/ 39434 h 40100"/>
                <a:gd name="connsiteX96" fmla="*/ 36862 w 83915"/>
                <a:gd name="connsiteY96" fmla="*/ 38767 h 40100"/>
                <a:gd name="connsiteX97" fmla="*/ 37147 w 83915"/>
                <a:gd name="connsiteY97" fmla="*/ 38100 h 40100"/>
                <a:gd name="connsiteX98" fmla="*/ 36862 w 83915"/>
                <a:gd name="connsiteY98" fmla="*/ 37814 h 40100"/>
                <a:gd name="connsiteX99" fmla="*/ 36862 w 83915"/>
                <a:gd name="connsiteY99" fmla="*/ 36862 h 40100"/>
                <a:gd name="connsiteX100" fmla="*/ 37147 w 83915"/>
                <a:gd name="connsiteY100" fmla="*/ 35909 h 40100"/>
                <a:gd name="connsiteX101" fmla="*/ 37433 w 83915"/>
                <a:gd name="connsiteY101" fmla="*/ 35243 h 40100"/>
                <a:gd name="connsiteX102" fmla="*/ 37433 w 83915"/>
                <a:gd name="connsiteY102" fmla="*/ 34576 h 40100"/>
                <a:gd name="connsiteX103" fmla="*/ 37719 w 83915"/>
                <a:gd name="connsiteY103" fmla="*/ 34290 h 40100"/>
                <a:gd name="connsiteX104" fmla="*/ 37433 w 83915"/>
                <a:gd name="connsiteY104" fmla="*/ 33623 h 40100"/>
                <a:gd name="connsiteX105" fmla="*/ 37719 w 83915"/>
                <a:gd name="connsiteY105" fmla="*/ 32671 h 40100"/>
                <a:gd name="connsiteX106" fmla="*/ 35052 w 83915"/>
                <a:gd name="connsiteY106" fmla="*/ 32671 h 40100"/>
                <a:gd name="connsiteX107" fmla="*/ 35052 w 83915"/>
                <a:gd name="connsiteY107" fmla="*/ 33338 h 40100"/>
                <a:gd name="connsiteX108" fmla="*/ 33433 w 83915"/>
                <a:gd name="connsiteY108" fmla="*/ 33338 h 40100"/>
                <a:gd name="connsiteX109" fmla="*/ 33433 w 83915"/>
                <a:gd name="connsiteY109" fmla="*/ 34290 h 40100"/>
                <a:gd name="connsiteX110" fmla="*/ 32480 w 83915"/>
                <a:gd name="connsiteY110" fmla="*/ 35243 h 40100"/>
                <a:gd name="connsiteX111" fmla="*/ 32766 w 83915"/>
                <a:gd name="connsiteY111" fmla="*/ 35909 h 40100"/>
                <a:gd name="connsiteX112" fmla="*/ 31147 w 83915"/>
                <a:gd name="connsiteY112" fmla="*/ 36862 h 40100"/>
                <a:gd name="connsiteX113" fmla="*/ 29813 w 83915"/>
                <a:gd name="connsiteY113" fmla="*/ 37529 h 40100"/>
                <a:gd name="connsiteX114" fmla="*/ 29813 w 83915"/>
                <a:gd name="connsiteY114" fmla="*/ 38481 h 40100"/>
                <a:gd name="connsiteX115" fmla="*/ 28194 w 83915"/>
                <a:gd name="connsiteY115" fmla="*/ 38481 h 40100"/>
                <a:gd name="connsiteX116" fmla="*/ 27527 w 83915"/>
                <a:gd name="connsiteY116" fmla="*/ 39148 h 40100"/>
                <a:gd name="connsiteX117" fmla="*/ 27242 w 83915"/>
                <a:gd name="connsiteY117" fmla="*/ 39815 h 40100"/>
                <a:gd name="connsiteX118" fmla="*/ 26956 w 83915"/>
                <a:gd name="connsiteY118" fmla="*/ 38195 h 40100"/>
                <a:gd name="connsiteX119" fmla="*/ 26289 w 83915"/>
                <a:gd name="connsiteY119" fmla="*/ 38481 h 40100"/>
                <a:gd name="connsiteX120" fmla="*/ 25622 w 83915"/>
                <a:gd name="connsiteY120" fmla="*/ 38481 h 40100"/>
                <a:gd name="connsiteX121" fmla="*/ 25336 w 83915"/>
                <a:gd name="connsiteY121" fmla="*/ 37529 h 40100"/>
                <a:gd name="connsiteX122" fmla="*/ 24384 w 83915"/>
                <a:gd name="connsiteY122" fmla="*/ 37529 h 40100"/>
                <a:gd name="connsiteX123" fmla="*/ 24098 w 83915"/>
                <a:gd name="connsiteY123" fmla="*/ 37243 h 40100"/>
                <a:gd name="connsiteX124" fmla="*/ 22765 w 83915"/>
                <a:gd name="connsiteY124" fmla="*/ 38576 h 40100"/>
                <a:gd name="connsiteX125" fmla="*/ 22479 w 83915"/>
                <a:gd name="connsiteY125" fmla="*/ 37910 h 40100"/>
                <a:gd name="connsiteX126" fmla="*/ 22193 w 83915"/>
                <a:gd name="connsiteY126" fmla="*/ 36576 h 40100"/>
                <a:gd name="connsiteX127" fmla="*/ 22860 w 83915"/>
                <a:gd name="connsiteY127" fmla="*/ 36576 h 40100"/>
                <a:gd name="connsiteX128" fmla="*/ 22193 w 83915"/>
                <a:gd name="connsiteY128" fmla="*/ 34576 h 40100"/>
                <a:gd name="connsiteX129" fmla="*/ 20574 w 83915"/>
                <a:gd name="connsiteY129" fmla="*/ 34862 h 40100"/>
                <a:gd name="connsiteX130" fmla="*/ 20860 w 83915"/>
                <a:gd name="connsiteY130" fmla="*/ 35528 h 40100"/>
                <a:gd name="connsiteX131" fmla="*/ 20574 w 83915"/>
                <a:gd name="connsiteY131" fmla="*/ 37148 h 40100"/>
                <a:gd name="connsiteX132" fmla="*/ 19240 w 83915"/>
                <a:gd name="connsiteY132" fmla="*/ 36481 h 40100"/>
                <a:gd name="connsiteX133" fmla="*/ 18288 w 83915"/>
                <a:gd name="connsiteY133" fmla="*/ 35814 h 40100"/>
                <a:gd name="connsiteX134" fmla="*/ 17621 w 83915"/>
                <a:gd name="connsiteY134" fmla="*/ 37148 h 40100"/>
                <a:gd name="connsiteX135" fmla="*/ 16288 w 83915"/>
                <a:gd name="connsiteY135" fmla="*/ 35814 h 40100"/>
                <a:gd name="connsiteX136" fmla="*/ 15621 w 83915"/>
                <a:gd name="connsiteY136" fmla="*/ 36100 h 40100"/>
                <a:gd name="connsiteX137" fmla="*/ 14668 w 83915"/>
                <a:gd name="connsiteY137" fmla="*/ 34766 h 40100"/>
                <a:gd name="connsiteX138" fmla="*/ 13716 w 83915"/>
                <a:gd name="connsiteY138" fmla="*/ 34100 h 40100"/>
                <a:gd name="connsiteX139" fmla="*/ 14002 w 83915"/>
                <a:gd name="connsiteY139" fmla="*/ 33814 h 40100"/>
                <a:gd name="connsiteX140" fmla="*/ 13335 w 83915"/>
                <a:gd name="connsiteY140" fmla="*/ 33814 h 40100"/>
                <a:gd name="connsiteX141" fmla="*/ 12668 w 83915"/>
                <a:gd name="connsiteY141" fmla="*/ 33147 h 40100"/>
                <a:gd name="connsiteX142" fmla="*/ 12668 w 83915"/>
                <a:gd name="connsiteY142" fmla="*/ 32861 h 40100"/>
                <a:gd name="connsiteX143" fmla="*/ 11335 w 83915"/>
                <a:gd name="connsiteY143" fmla="*/ 32861 h 40100"/>
                <a:gd name="connsiteX144" fmla="*/ 12287 w 83915"/>
                <a:gd name="connsiteY144" fmla="*/ 30861 h 40100"/>
                <a:gd name="connsiteX145" fmla="*/ 12001 w 83915"/>
                <a:gd name="connsiteY145" fmla="*/ 30575 h 40100"/>
                <a:gd name="connsiteX146" fmla="*/ 11335 w 83915"/>
                <a:gd name="connsiteY146" fmla="*/ 30575 h 40100"/>
                <a:gd name="connsiteX147" fmla="*/ 8382 w 83915"/>
                <a:gd name="connsiteY147" fmla="*/ 29909 h 40100"/>
                <a:gd name="connsiteX148" fmla="*/ 7429 w 83915"/>
                <a:gd name="connsiteY148" fmla="*/ 29909 h 40100"/>
                <a:gd name="connsiteX149" fmla="*/ 7144 w 83915"/>
                <a:gd name="connsiteY149" fmla="*/ 29623 h 40100"/>
                <a:gd name="connsiteX150" fmla="*/ 6191 w 83915"/>
                <a:gd name="connsiteY150" fmla="*/ 29623 h 40100"/>
                <a:gd name="connsiteX151" fmla="*/ 5524 w 83915"/>
                <a:gd name="connsiteY151" fmla="*/ 29337 h 40100"/>
                <a:gd name="connsiteX152" fmla="*/ 2857 w 83915"/>
                <a:gd name="connsiteY152" fmla="*/ 29051 h 40100"/>
                <a:gd name="connsiteX153" fmla="*/ 1905 w 83915"/>
                <a:gd name="connsiteY153" fmla="*/ 28766 h 40100"/>
                <a:gd name="connsiteX154" fmla="*/ 1619 w 83915"/>
                <a:gd name="connsiteY154" fmla="*/ 28766 h 40100"/>
                <a:gd name="connsiteX155" fmla="*/ 1619 w 83915"/>
                <a:gd name="connsiteY155" fmla="*/ 28099 h 40100"/>
                <a:gd name="connsiteX156" fmla="*/ 952 w 83915"/>
                <a:gd name="connsiteY156" fmla="*/ 27813 h 40100"/>
                <a:gd name="connsiteX157" fmla="*/ 0 w 83915"/>
                <a:gd name="connsiteY157" fmla="*/ 27813 h 40100"/>
                <a:gd name="connsiteX158" fmla="*/ 0 w 83915"/>
                <a:gd name="connsiteY158" fmla="*/ 27146 h 40100"/>
                <a:gd name="connsiteX159" fmla="*/ 286 w 83915"/>
                <a:gd name="connsiteY159" fmla="*/ 26861 h 40100"/>
                <a:gd name="connsiteX160" fmla="*/ 571 w 83915"/>
                <a:gd name="connsiteY160" fmla="*/ 25908 h 40100"/>
                <a:gd name="connsiteX161" fmla="*/ 857 w 83915"/>
                <a:gd name="connsiteY161" fmla="*/ 26194 h 40100"/>
                <a:gd name="connsiteX162" fmla="*/ 1524 w 83915"/>
                <a:gd name="connsiteY162" fmla="*/ 25908 h 40100"/>
                <a:gd name="connsiteX163" fmla="*/ 2191 w 83915"/>
                <a:gd name="connsiteY163" fmla="*/ 26575 h 40100"/>
                <a:gd name="connsiteX164" fmla="*/ 2476 w 83915"/>
                <a:gd name="connsiteY164" fmla="*/ 26289 h 40100"/>
                <a:gd name="connsiteX165" fmla="*/ 1810 w 83915"/>
                <a:gd name="connsiteY165" fmla="*/ 25622 h 40100"/>
                <a:gd name="connsiteX166" fmla="*/ 2476 w 83915"/>
                <a:gd name="connsiteY166" fmla="*/ 25622 h 40100"/>
                <a:gd name="connsiteX167" fmla="*/ 3143 w 83915"/>
                <a:gd name="connsiteY167" fmla="*/ 25908 h 40100"/>
                <a:gd name="connsiteX168" fmla="*/ 3429 w 83915"/>
                <a:gd name="connsiteY168" fmla="*/ 25908 h 40100"/>
                <a:gd name="connsiteX169" fmla="*/ 3429 w 83915"/>
                <a:gd name="connsiteY169" fmla="*/ 24955 h 40100"/>
                <a:gd name="connsiteX170" fmla="*/ 3143 w 83915"/>
                <a:gd name="connsiteY170" fmla="*/ 24670 h 40100"/>
                <a:gd name="connsiteX171" fmla="*/ 2476 w 83915"/>
                <a:gd name="connsiteY171" fmla="*/ 24955 h 40100"/>
                <a:gd name="connsiteX172" fmla="*/ 2476 w 83915"/>
                <a:gd name="connsiteY172" fmla="*/ 24289 h 40100"/>
                <a:gd name="connsiteX173" fmla="*/ 1810 w 83915"/>
                <a:gd name="connsiteY173" fmla="*/ 23622 h 40100"/>
                <a:gd name="connsiteX174" fmla="*/ 476 w 83915"/>
                <a:gd name="connsiteY174" fmla="*/ 23336 h 40100"/>
                <a:gd name="connsiteX175" fmla="*/ 476 w 83915"/>
                <a:gd name="connsiteY175" fmla="*/ 23051 h 40100"/>
                <a:gd name="connsiteX176" fmla="*/ 1143 w 83915"/>
                <a:gd name="connsiteY176" fmla="*/ 22098 h 40100"/>
                <a:gd name="connsiteX177" fmla="*/ 857 w 83915"/>
                <a:gd name="connsiteY177" fmla="*/ 19431 h 40100"/>
                <a:gd name="connsiteX178" fmla="*/ 857 w 83915"/>
                <a:gd name="connsiteY178" fmla="*/ 19145 h 40100"/>
                <a:gd name="connsiteX179" fmla="*/ 1143 w 83915"/>
                <a:gd name="connsiteY179" fmla="*/ 18479 h 40100"/>
                <a:gd name="connsiteX180" fmla="*/ 1429 w 83915"/>
                <a:gd name="connsiteY180" fmla="*/ 18479 h 40100"/>
                <a:gd name="connsiteX181" fmla="*/ 1429 w 83915"/>
                <a:gd name="connsiteY181" fmla="*/ 18193 h 40100"/>
                <a:gd name="connsiteX182" fmla="*/ 1714 w 83915"/>
                <a:gd name="connsiteY182" fmla="*/ 18193 h 40100"/>
                <a:gd name="connsiteX183" fmla="*/ 1714 w 83915"/>
                <a:gd name="connsiteY183" fmla="*/ 17907 h 40100"/>
                <a:gd name="connsiteX184" fmla="*/ 2000 w 83915"/>
                <a:gd name="connsiteY184" fmla="*/ 17907 h 40100"/>
                <a:gd name="connsiteX185" fmla="*/ 2000 w 83915"/>
                <a:gd name="connsiteY185" fmla="*/ 17621 h 40100"/>
                <a:gd name="connsiteX186" fmla="*/ 2286 w 83915"/>
                <a:gd name="connsiteY186" fmla="*/ 17621 h 40100"/>
                <a:gd name="connsiteX187" fmla="*/ 2286 w 83915"/>
                <a:gd name="connsiteY187" fmla="*/ 17336 h 40100"/>
                <a:gd name="connsiteX188" fmla="*/ 2572 w 83915"/>
                <a:gd name="connsiteY188" fmla="*/ 17336 h 40100"/>
                <a:gd name="connsiteX189" fmla="*/ 2572 w 83915"/>
                <a:gd name="connsiteY189" fmla="*/ 17050 h 40100"/>
                <a:gd name="connsiteX190" fmla="*/ 2857 w 83915"/>
                <a:gd name="connsiteY190" fmla="*/ 17050 h 40100"/>
                <a:gd name="connsiteX191" fmla="*/ 2857 w 83915"/>
                <a:gd name="connsiteY191" fmla="*/ 16764 h 40100"/>
                <a:gd name="connsiteX192" fmla="*/ 3143 w 83915"/>
                <a:gd name="connsiteY192" fmla="*/ 16478 h 40100"/>
                <a:gd name="connsiteX193" fmla="*/ 3143 w 83915"/>
                <a:gd name="connsiteY193" fmla="*/ 16193 h 40100"/>
                <a:gd name="connsiteX194" fmla="*/ 3429 w 83915"/>
                <a:gd name="connsiteY194" fmla="*/ 16193 h 40100"/>
                <a:gd name="connsiteX195" fmla="*/ 3429 w 83915"/>
                <a:gd name="connsiteY195" fmla="*/ 15907 h 40100"/>
                <a:gd name="connsiteX196" fmla="*/ 3715 w 83915"/>
                <a:gd name="connsiteY196" fmla="*/ 15907 h 40100"/>
                <a:gd name="connsiteX197" fmla="*/ 3715 w 83915"/>
                <a:gd name="connsiteY197" fmla="*/ 15621 h 40100"/>
                <a:gd name="connsiteX198" fmla="*/ 4000 w 83915"/>
                <a:gd name="connsiteY198" fmla="*/ 15621 h 40100"/>
                <a:gd name="connsiteX199" fmla="*/ 4000 w 83915"/>
                <a:gd name="connsiteY199" fmla="*/ 15335 h 40100"/>
                <a:gd name="connsiteX200" fmla="*/ 3715 w 83915"/>
                <a:gd name="connsiteY200" fmla="*/ 15335 h 40100"/>
                <a:gd name="connsiteX201" fmla="*/ 4000 w 83915"/>
                <a:gd name="connsiteY201" fmla="*/ 15050 h 40100"/>
                <a:gd name="connsiteX202" fmla="*/ 4000 w 83915"/>
                <a:gd name="connsiteY202" fmla="*/ 15335 h 40100"/>
                <a:gd name="connsiteX203" fmla="*/ 4000 w 83915"/>
                <a:gd name="connsiteY203" fmla="*/ 15335 h 40100"/>
                <a:gd name="connsiteX204" fmla="*/ 4000 w 83915"/>
                <a:gd name="connsiteY204" fmla="*/ 15050 h 40100"/>
                <a:gd name="connsiteX205" fmla="*/ 4286 w 83915"/>
                <a:gd name="connsiteY205" fmla="*/ 15050 h 40100"/>
                <a:gd name="connsiteX206" fmla="*/ 4286 w 83915"/>
                <a:gd name="connsiteY206" fmla="*/ 14764 h 40100"/>
                <a:gd name="connsiteX207" fmla="*/ 4286 w 83915"/>
                <a:gd name="connsiteY207" fmla="*/ 14764 h 40100"/>
                <a:gd name="connsiteX208" fmla="*/ 4286 w 83915"/>
                <a:gd name="connsiteY208" fmla="*/ 14478 h 40100"/>
                <a:gd name="connsiteX209" fmla="*/ 4572 w 83915"/>
                <a:gd name="connsiteY209" fmla="*/ 14478 h 40100"/>
                <a:gd name="connsiteX210" fmla="*/ 4572 w 83915"/>
                <a:gd name="connsiteY210" fmla="*/ 14192 h 40100"/>
                <a:gd name="connsiteX211" fmla="*/ 4858 w 83915"/>
                <a:gd name="connsiteY211" fmla="*/ 13907 h 40100"/>
                <a:gd name="connsiteX212" fmla="*/ 4858 w 83915"/>
                <a:gd name="connsiteY212" fmla="*/ 13621 h 40100"/>
                <a:gd name="connsiteX213" fmla="*/ 5143 w 83915"/>
                <a:gd name="connsiteY213" fmla="*/ 13335 h 40100"/>
                <a:gd name="connsiteX214" fmla="*/ 5143 w 83915"/>
                <a:gd name="connsiteY214" fmla="*/ 13049 h 40100"/>
                <a:gd name="connsiteX215" fmla="*/ 5429 w 83915"/>
                <a:gd name="connsiteY215" fmla="*/ 12764 h 40100"/>
                <a:gd name="connsiteX216" fmla="*/ 5429 w 83915"/>
                <a:gd name="connsiteY216" fmla="*/ 11811 h 40100"/>
                <a:gd name="connsiteX217" fmla="*/ 5143 w 83915"/>
                <a:gd name="connsiteY217" fmla="*/ 11525 h 40100"/>
                <a:gd name="connsiteX218" fmla="*/ 5429 w 83915"/>
                <a:gd name="connsiteY218" fmla="*/ 11525 h 40100"/>
                <a:gd name="connsiteX219" fmla="*/ 5429 w 83915"/>
                <a:gd name="connsiteY219" fmla="*/ 9906 h 40100"/>
                <a:gd name="connsiteX220" fmla="*/ 5143 w 83915"/>
                <a:gd name="connsiteY220" fmla="*/ 9906 h 40100"/>
                <a:gd name="connsiteX221" fmla="*/ 5143 w 83915"/>
                <a:gd name="connsiteY221" fmla="*/ 9620 h 40100"/>
                <a:gd name="connsiteX222" fmla="*/ 4858 w 83915"/>
                <a:gd name="connsiteY222" fmla="*/ 9620 h 40100"/>
                <a:gd name="connsiteX223" fmla="*/ 4858 w 83915"/>
                <a:gd name="connsiteY223" fmla="*/ 9335 h 40100"/>
                <a:gd name="connsiteX224" fmla="*/ 4858 w 83915"/>
                <a:gd name="connsiteY224" fmla="*/ 9335 h 40100"/>
                <a:gd name="connsiteX225" fmla="*/ 4572 w 83915"/>
                <a:gd name="connsiteY225" fmla="*/ 9049 h 40100"/>
                <a:gd name="connsiteX226" fmla="*/ 4572 w 83915"/>
                <a:gd name="connsiteY226" fmla="*/ 9049 h 40100"/>
                <a:gd name="connsiteX227" fmla="*/ 4572 w 83915"/>
                <a:gd name="connsiteY227" fmla="*/ 9049 h 40100"/>
                <a:gd name="connsiteX228" fmla="*/ 5239 w 83915"/>
                <a:gd name="connsiteY228" fmla="*/ 9049 h 40100"/>
                <a:gd name="connsiteX229" fmla="*/ 5239 w 83915"/>
                <a:gd name="connsiteY229" fmla="*/ 8763 h 40100"/>
                <a:gd name="connsiteX230" fmla="*/ 6191 w 83915"/>
                <a:gd name="connsiteY230" fmla="*/ 8763 h 40100"/>
                <a:gd name="connsiteX231" fmla="*/ 6191 w 83915"/>
                <a:gd name="connsiteY231" fmla="*/ 8763 h 40100"/>
                <a:gd name="connsiteX232" fmla="*/ 5905 w 83915"/>
                <a:gd name="connsiteY232" fmla="*/ 8763 h 40100"/>
                <a:gd name="connsiteX233" fmla="*/ 5905 w 83915"/>
                <a:gd name="connsiteY233" fmla="*/ 9049 h 40100"/>
                <a:gd name="connsiteX234" fmla="*/ 5905 w 83915"/>
                <a:gd name="connsiteY234" fmla="*/ 9049 h 40100"/>
                <a:gd name="connsiteX235" fmla="*/ 5905 w 83915"/>
                <a:gd name="connsiteY235" fmla="*/ 9049 h 40100"/>
                <a:gd name="connsiteX236" fmla="*/ 5905 w 83915"/>
                <a:gd name="connsiteY236" fmla="*/ 9049 h 40100"/>
                <a:gd name="connsiteX237" fmla="*/ 5905 w 83915"/>
                <a:gd name="connsiteY237" fmla="*/ 9049 h 40100"/>
                <a:gd name="connsiteX238" fmla="*/ 6191 w 83915"/>
                <a:gd name="connsiteY238" fmla="*/ 9049 h 40100"/>
                <a:gd name="connsiteX239" fmla="*/ 5905 w 83915"/>
                <a:gd name="connsiteY239" fmla="*/ 9335 h 40100"/>
                <a:gd name="connsiteX240" fmla="*/ 6191 w 83915"/>
                <a:gd name="connsiteY240" fmla="*/ 9335 h 40100"/>
                <a:gd name="connsiteX241" fmla="*/ 6191 w 83915"/>
                <a:gd name="connsiteY241" fmla="*/ 9620 h 40100"/>
                <a:gd name="connsiteX242" fmla="*/ 6477 w 83915"/>
                <a:gd name="connsiteY242" fmla="*/ 9620 h 40100"/>
                <a:gd name="connsiteX243" fmla="*/ 6477 w 83915"/>
                <a:gd name="connsiteY243" fmla="*/ 9620 h 40100"/>
                <a:gd name="connsiteX244" fmla="*/ 7144 w 83915"/>
                <a:gd name="connsiteY244" fmla="*/ 9620 h 40100"/>
                <a:gd name="connsiteX245" fmla="*/ 7144 w 83915"/>
                <a:gd name="connsiteY245" fmla="*/ 9620 h 40100"/>
                <a:gd name="connsiteX246" fmla="*/ 7810 w 83915"/>
                <a:gd name="connsiteY246" fmla="*/ 9620 h 40100"/>
                <a:gd name="connsiteX247" fmla="*/ 7810 w 83915"/>
                <a:gd name="connsiteY247" fmla="*/ 9335 h 40100"/>
                <a:gd name="connsiteX248" fmla="*/ 8763 w 83915"/>
                <a:gd name="connsiteY248" fmla="*/ 9335 h 40100"/>
                <a:gd name="connsiteX249" fmla="*/ 8763 w 83915"/>
                <a:gd name="connsiteY249" fmla="*/ 9049 h 40100"/>
                <a:gd name="connsiteX250" fmla="*/ 9049 w 83915"/>
                <a:gd name="connsiteY250" fmla="*/ 9049 h 40100"/>
                <a:gd name="connsiteX251" fmla="*/ 9334 w 83915"/>
                <a:gd name="connsiteY251" fmla="*/ 8763 h 40100"/>
                <a:gd name="connsiteX252" fmla="*/ 9620 w 83915"/>
                <a:gd name="connsiteY252" fmla="*/ 8763 h 40100"/>
                <a:gd name="connsiteX253" fmla="*/ 9620 w 83915"/>
                <a:gd name="connsiteY253" fmla="*/ 8477 h 40100"/>
                <a:gd name="connsiteX254" fmla="*/ 9906 w 83915"/>
                <a:gd name="connsiteY254" fmla="*/ 8477 h 40100"/>
                <a:gd name="connsiteX255" fmla="*/ 10192 w 83915"/>
                <a:gd name="connsiteY255" fmla="*/ 8192 h 40100"/>
                <a:gd name="connsiteX256" fmla="*/ 10477 w 83915"/>
                <a:gd name="connsiteY256" fmla="*/ 8192 h 40100"/>
                <a:gd name="connsiteX257" fmla="*/ 10477 w 83915"/>
                <a:gd name="connsiteY257" fmla="*/ 7906 h 40100"/>
                <a:gd name="connsiteX258" fmla="*/ 10763 w 83915"/>
                <a:gd name="connsiteY258" fmla="*/ 7906 h 40100"/>
                <a:gd name="connsiteX259" fmla="*/ 10763 w 83915"/>
                <a:gd name="connsiteY259" fmla="*/ 7620 h 40100"/>
                <a:gd name="connsiteX260" fmla="*/ 11049 w 83915"/>
                <a:gd name="connsiteY260" fmla="*/ 7334 h 40100"/>
                <a:gd name="connsiteX261" fmla="*/ 11049 w 83915"/>
                <a:gd name="connsiteY261" fmla="*/ 7049 h 40100"/>
                <a:gd name="connsiteX262" fmla="*/ 11335 w 83915"/>
                <a:gd name="connsiteY262" fmla="*/ 7049 h 40100"/>
                <a:gd name="connsiteX263" fmla="*/ 11335 w 83915"/>
                <a:gd name="connsiteY263" fmla="*/ 6763 h 40100"/>
                <a:gd name="connsiteX264" fmla="*/ 11620 w 83915"/>
                <a:gd name="connsiteY264" fmla="*/ 6763 h 40100"/>
                <a:gd name="connsiteX265" fmla="*/ 11620 w 83915"/>
                <a:gd name="connsiteY265" fmla="*/ 6477 h 40100"/>
                <a:gd name="connsiteX266" fmla="*/ 11906 w 83915"/>
                <a:gd name="connsiteY266" fmla="*/ 6477 h 40100"/>
                <a:gd name="connsiteX267" fmla="*/ 11906 w 83915"/>
                <a:gd name="connsiteY267" fmla="*/ 6191 h 40100"/>
                <a:gd name="connsiteX268" fmla="*/ 12192 w 83915"/>
                <a:gd name="connsiteY268" fmla="*/ 5906 h 40100"/>
                <a:gd name="connsiteX269" fmla="*/ 12192 w 83915"/>
                <a:gd name="connsiteY269" fmla="*/ 5620 h 40100"/>
                <a:gd name="connsiteX270" fmla="*/ 12478 w 83915"/>
                <a:gd name="connsiteY270" fmla="*/ 5620 h 40100"/>
                <a:gd name="connsiteX271" fmla="*/ 12478 w 83915"/>
                <a:gd name="connsiteY271" fmla="*/ 4953 h 40100"/>
                <a:gd name="connsiteX272" fmla="*/ 12478 w 83915"/>
                <a:gd name="connsiteY272" fmla="*/ 4953 h 40100"/>
                <a:gd name="connsiteX273" fmla="*/ 12763 w 83915"/>
                <a:gd name="connsiteY273" fmla="*/ 4667 h 40100"/>
                <a:gd name="connsiteX274" fmla="*/ 12763 w 83915"/>
                <a:gd name="connsiteY274" fmla="*/ 4382 h 40100"/>
                <a:gd name="connsiteX275" fmla="*/ 12478 w 83915"/>
                <a:gd name="connsiteY275" fmla="*/ 4096 h 40100"/>
                <a:gd name="connsiteX276" fmla="*/ 12763 w 83915"/>
                <a:gd name="connsiteY276" fmla="*/ 4096 h 40100"/>
                <a:gd name="connsiteX277" fmla="*/ 12763 w 83915"/>
                <a:gd name="connsiteY277" fmla="*/ 3143 h 40100"/>
                <a:gd name="connsiteX278" fmla="*/ 12763 w 83915"/>
                <a:gd name="connsiteY278" fmla="*/ 3143 h 40100"/>
                <a:gd name="connsiteX279" fmla="*/ 12763 w 83915"/>
                <a:gd name="connsiteY279" fmla="*/ 2858 h 40100"/>
                <a:gd name="connsiteX280" fmla="*/ 12478 w 83915"/>
                <a:gd name="connsiteY280" fmla="*/ 2858 h 40100"/>
                <a:gd name="connsiteX281" fmla="*/ 12478 w 83915"/>
                <a:gd name="connsiteY281" fmla="*/ 2858 h 40100"/>
                <a:gd name="connsiteX282" fmla="*/ 12192 w 83915"/>
                <a:gd name="connsiteY282" fmla="*/ 2572 h 40100"/>
                <a:gd name="connsiteX283" fmla="*/ 12192 w 83915"/>
                <a:gd name="connsiteY283" fmla="*/ 2286 h 40100"/>
                <a:gd name="connsiteX284" fmla="*/ 12478 w 83915"/>
                <a:gd name="connsiteY284" fmla="*/ 2572 h 40100"/>
                <a:gd name="connsiteX285" fmla="*/ 12478 w 83915"/>
                <a:gd name="connsiteY285" fmla="*/ 2286 h 40100"/>
                <a:gd name="connsiteX286" fmla="*/ 12763 w 83915"/>
                <a:gd name="connsiteY286" fmla="*/ 2572 h 40100"/>
                <a:gd name="connsiteX287" fmla="*/ 12763 w 83915"/>
                <a:gd name="connsiteY287" fmla="*/ 2286 h 40100"/>
                <a:gd name="connsiteX288" fmla="*/ 13430 w 83915"/>
                <a:gd name="connsiteY288" fmla="*/ 2286 h 40100"/>
                <a:gd name="connsiteX289" fmla="*/ 13430 w 83915"/>
                <a:gd name="connsiteY289" fmla="*/ 2286 h 40100"/>
                <a:gd name="connsiteX290" fmla="*/ 15430 w 83915"/>
                <a:gd name="connsiteY290" fmla="*/ 2286 h 40100"/>
                <a:gd name="connsiteX291" fmla="*/ 15430 w 83915"/>
                <a:gd name="connsiteY291" fmla="*/ 2572 h 40100"/>
                <a:gd name="connsiteX292" fmla="*/ 15716 w 83915"/>
                <a:gd name="connsiteY292" fmla="*/ 2286 h 40100"/>
                <a:gd name="connsiteX293" fmla="*/ 17335 w 83915"/>
                <a:gd name="connsiteY293" fmla="*/ 2286 h 40100"/>
                <a:gd name="connsiteX294" fmla="*/ 17621 w 83915"/>
                <a:gd name="connsiteY294" fmla="*/ 2000 h 40100"/>
                <a:gd name="connsiteX295" fmla="*/ 17907 w 83915"/>
                <a:gd name="connsiteY295" fmla="*/ 2286 h 40100"/>
                <a:gd name="connsiteX296" fmla="*/ 17907 w 83915"/>
                <a:gd name="connsiteY296" fmla="*/ 2000 h 40100"/>
                <a:gd name="connsiteX297" fmla="*/ 18574 w 83915"/>
                <a:gd name="connsiteY297" fmla="*/ 2000 h 40100"/>
                <a:gd name="connsiteX298" fmla="*/ 18859 w 83915"/>
                <a:gd name="connsiteY298" fmla="*/ 1715 h 40100"/>
                <a:gd name="connsiteX299" fmla="*/ 19145 w 83915"/>
                <a:gd name="connsiteY299" fmla="*/ 2000 h 40100"/>
                <a:gd name="connsiteX300" fmla="*/ 19145 w 83915"/>
                <a:gd name="connsiteY300" fmla="*/ 1715 h 40100"/>
                <a:gd name="connsiteX301" fmla="*/ 19431 w 83915"/>
                <a:gd name="connsiteY301" fmla="*/ 1715 h 40100"/>
                <a:gd name="connsiteX302" fmla="*/ 19431 w 83915"/>
                <a:gd name="connsiteY302" fmla="*/ 1429 h 40100"/>
                <a:gd name="connsiteX303" fmla="*/ 19717 w 83915"/>
                <a:gd name="connsiteY303" fmla="*/ 1429 h 40100"/>
                <a:gd name="connsiteX304" fmla="*/ 19717 w 83915"/>
                <a:gd name="connsiteY304" fmla="*/ 1429 h 40100"/>
                <a:gd name="connsiteX305" fmla="*/ 20002 w 83915"/>
                <a:gd name="connsiteY305" fmla="*/ 1429 h 40100"/>
                <a:gd name="connsiteX306" fmla="*/ 20002 w 83915"/>
                <a:gd name="connsiteY306" fmla="*/ 1143 h 40100"/>
                <a:gd name="connsiteX307" fmla="*/ 21622 w 83915"/>
                <a:gd name="connsiteY307" fmla="*/ 1143 h 40100"/>
                <a:gd name="connsiteX308" fmla="*/ 21622 w 83915"/>
                <a:gd name="connsiteY308" fmla="*/ 857 h 40100"/>
                <a:gd name="connsiteX309" fmla="*/ 22288 w 83915"/>
                <a:gd name="connsiteY309" fmla="*/ 857 h 40100"/>
                <a:gd name="connsiteX310" fmla="*/ 22288 w 83915"/>
                <a:gd name="connsiteY310" fmla="*/ 572 h 40100"/>
                <a:gd name="connsiteX311" fmla="*/ 22574 w 83915"/>
                <a:gd name="connsiteY311" fmla="*/ 572 h 40100"/>
                <a:gd name="connsiteX312" fmla="*/ 22574 w 83915"/>
                <a:gd name="connsiteY312" fmla="*/ 857 h 40100"/>
                <a:gd name="connsiteX313" fmla="*/ 24193 w 83915"/>
                <a:gd name="connsiteY313" fmla="*/ 857 h 40100"/>
                <a:gd name="connsiteX314" fmla="*/ 24193 w 83915"/>
                <a:gd name="connsiteY314" fmla="*/ 857 h 40100"/>
                <a:gd name="connsiteX315" fmla="*/ 24860 w 83915"/>
                <a:gd name="connsiteY315" fmla="*/ 857 h 40100"/>
                <a:gd name="connsiteX316" fmla="*/ 24860 w 83915"/>
                <a:gd name="connsiteY316" fmla="*/ 1143 h 40100"/>
                <a:gd name="connsiteX317" fmla="*/ 25146 w 83915"/>
                <a:gd name="connsiteY317" fmla="*/ 1143 h 40100"/>
                <a:gd name="connsiteX318" fmla="*/ 25432 w 83915"/>
                <a:gd name="connsiteY318" fmla="*/ 857 h 40100"/>
                <a:gd name="connsiteX319" fmla="*/ 25717 w 83915"/>
                <a:gd name="connsiteY319" fmla="*/ 857 h 40100"/>
                <a:gd name="connsiteX320" fmla="*/ 25717 w 83915"/>
                <a:gd name="connsiteY320" fmla="*/ 572 h 40100"/>
                <a:gd name="connsiteX321" fmla="*/ 26003 w 83915"/>
                <a:gd name="connsiteY321" fmla="*/ 572 h 40100"/>
                <a:gd name="connsiteX322" fmla="*/ 26003 w 83915"/>
                <a:gd name="connsiteY322" fmla="*/ 572 h 40100"/>
                <a:gd name="connsiteX323" fmla="*/ 26289 w 83915"/>
                <a:gd name="connsiteY323" fmla="*/ 572 h 40100"/>
                <a:gd name="connsiteX324" fmla="*/ 26289 w 83915"/>
                <a:gd name="connsiteY324" fmla="*/ 572 h 40100"/>
                <a:gd name="connsiteX325" fmla="*/ 27242 w 83915"/>
                <a:gd name="connsiteY325" fmla="*/ 572 h 40100"/>
                <a:gd name="connsiteX326" fmla="*/ 27242 w 83915"/>
                <a:gd name="connsiteY326" fmla="*/ 286 h 40100"/>
                <a:gd name="connsiteX327" fmla="*/ 27527 w 83915"/>
                <a:gd name="connsiteY327" fmla="*/ 286 h 40100"/>
                <a:gd name="connsiteX328" fmla="*/ 27527 w 83915"/>
                <a:gd name="connsiteY328" fmla="*/ 286 h 40100"/>
                <a:gd name="connsiteX329" fmla="*/ 27813 w 83915"/>
                <a:gd name="connsiteY329" fmla="*/ 286 h 40100"/>
                <a:gd name="connsiteX330" fmla="*/ 27813 w 83915"/>
                <a:gd name="connsiteY330" fmla="*/ 0 h 40100"/>
                <a:gd name="connsiteX331" fmla="*/ 28480 w 83915"/>
                <a:gd name="connsiteY331" fmla="*/ 0 h 40100"/>
                <a:gd name="connsiteX332" fmla="*/ 28480 w 83915"/>
                <a:gd name="connsiteY332" fmla="*/ 286 h 40100"/>
                <a:gd name="connsiteX333" fmla="*/ 28765 w 83915"/>
                <a:gd name="connsiteY333" fmla="*/ 286 h 40100"/>
                <a:gd name="connsiteX334" fmla="*/ 28765 w 83915"/>
                <a:gd name="connsiteY334" fmla="*/ 286 h 40100"/>
                <a:gd name="connsiteX335" fmla="*/ 29051 w 83915"/>
                <a:gd name="connsiteY335" fmla="*/ 286 h 40100"/>
                <a:gd name="connsiteX336" fmla="*/ 29051 w 83915"/>
                <a:gd name="connsiteY336" fmla="*/ 572 h 40100"/>
                <a:gd name="connsiteX337" fmla="*/ 29337 w 83915"/>
                <a:gd name="connsiteY337" fmla="*/ 572 h 40100"/>
                <a:gd name="connsiteX338" fmla="*/ 29337 w 83915"/>
                <a:gd name="connsiteY338" fmla="*/ 857 h 40100"/>
                <a:gd name="connsiteX339" fmla="*/ 29623 w 83915"/>
                <a:gd name="connsiteY339" fmla="*/ 857 h 40100"/>
                <a:gd name="connsiteX340" fmla="*/ 29623 w 83915"/>
                <a:gd name="connsiteY340" fmla="*/ 1143 h 40100"/>
                <a:gd name="connsiteX341" fmla="*/ 30575 w 83915"/>
                <a:gd name="connsiteY341" fmla="*/ 1143 h 40100"/>
                <a:gd name="connsiteX342" fmla="*/ 30575 w 83915"/>
                <a:gd name="connsiteY342" fmla="*/ 1429 h 40100"/>
                <a:gd name="connsiteX343" fmla="*/ 30861 w 83915"/>
                <a:gd name="connsiteY343" fmla="*/ 1429 h 40100"/>
                <a:gd name="connsiteX344" fmla="*/ 30861 w 83915"/>
                <a:gd name="connsiteY344" fmla="*/ 1715 h 40100"/>
                <a:gd name="connsiteX345" fmla="*/ 31147 w 83915"/>
                <a:gd name="connsiteY345" fmla="*/ 1715 h 40100"/>
                <a:gd name="connsiteX346" fmla="*/ 31147 w 83915"/>
                <a:gd name="connsiteY346" fmla="*/ 1429 h 40100"/>
                <a:gd name="connsiteX347" fmla="*/ 31432 w 83915"/>
                <a:gd name="connsiteY347" fmla="*/ 1429 h 40100"/>
                <a:gd name="connsiteX348" fmla="*/ 31147 w 83915"/>
                <a:gd name="connsiteY348" fmla="*/ 1715 h 40100"/>
                <a:gd name="connsiteX349" fmla="*/ 31432 w 83915"/>
                <a:gd name="connsiteY349" fmla="*/ 1715 h 40100"/>
                <a:gd name="connsiteX350" fmla="*/ 31432 w 83915"/>
                <a:gd name="connsiteY350" fmla="*/ 1715 h 40100"/>
                <a:gd name="connsiteX351" fmla="*/ 31718 w 83915"/>
                <a:gd name="connsiteY351" fmla="*/ 1715 h 40100"/>
                <a:gd name="connsiteX352" fmla="*/ 31718 w 83915"/>
                <a:gd name="connsiteY352" fmla="*/ 1715 h 40100"/>
                <a:gd name="connsiteX353" fmla="*/ 32004 w 83915"/>
                <a:gd name="connsiteY353" fmla="*/ 1715 h 40100"/>
                <a:gd name="connsiteX354" fmla="*/ 32004 w 83915"/>
                <a:gd name="connsiteY354" fmla="*/ 2000 h 40100"/>
                <a:gd name="connsiteX355" fmla="*/ 32290 w 83915"/>
                <a:gd name="connsiteY355" fmla="*/ 2000 h 40100"/>
                <a:gd name="connsiteX356" fmla="*/ 32290 w 83915"/>
                <a:gd name="connsiteY356" fmla="*/ 2286 h 40100"/>
                <a:gd name="connsiteX357" fmla="*/ 32575 w 83915"/>
                <a:gd name="connsiteY357" fmla="*/ 2286 h 40100"/>
                <a:gd name="connsiteX358" fmla="*/ 32861 w 83915"/>
                <a:gd name="connsiteY358" fmla="*/ 2572 h 40100"/>
                <a:gd name="connsiteX359" fmla="*/ 32861 w 83915"/>
                <a:gd name="connsiteY359" fmla="*/ 2858 h 40100"/>
                <a:gd name="connsiteX360" fmla="*/ 33147 w 83915"/>
                <a:gd name="connsiteY360" fmla="*/ 2858 h 40100"/>
                <a:gd name="connsiteX361" fmla="*/ 33147 w 83915"/>
                <a:gd name="connsiteY361" fmla="*/ 3524 h 40100"/>
                <a:gd name="connsiteX362" fmla="*/ 33433 w 83915"/>
                <a:gd name="connsiteY362" fmla="*/ 3524 h 40100"/>
                <a:gd name="connsiteX363" fmla="*/ 33433 w 83915"/>
                <a:gd name="connsiteY363" fmla="*/ 3810 h 40100"/>
                <a:gd name="connsiteX364" fmla="*/ 33718 w 83915"/>
                <a:gd name="connsiteY364" fmla="*/ 3810 h 40100"/>
                <a:gd name="connsiteX365" fmla="*/ 33718 w 83915"/>
                <a:gd name="connsiteY365" fmla="*/ 4477 h 40100"/>
                <a:gd name="connsiteX366" fmla="*/ 34671 w 83915"/>
                <a:gd name="connsiteY366" fmla="*/ 4477 h 40100"/>
                <a:gd name="connsiteX367" fmla="*/ 34671 w 83915"/>
                <a:gd name="connsiteY367" fmla="*/ 4763 h 40100"/>
                <a:gd name="connsiteX368" fmla="*/ 34957 w 83915"/>
                <a:gd name="connsiteY368" fmla="*/ 4763 h 40100"/>
                <a:gd name="connsiteX369" fmla="*/ 34957 w 83915"/>
                <a:gd name="connsiteY369" fmla="*/ 5048 h 40100"/>
                <a:gd name="connsiteX370" fmla="*/ 35242 w 83915"/>
                <a:gd name="connsiteY370" fmla="*/ 5048 h 40100"/>
                <a:gd name="connsiteX371" fmla="*/ 35528 w 83915"/>
                <a:gd name="connsiteY371" fmla="*/ 5334 h 40100"/>
                <a:gd name="connsiteX372" fmla="*/ 35528 w 83915"/>
                <a:gd name="connsiteY372" fmla="*/ 5048 h 40100"/>
                <a:gd name="connsiteX373" fmla="*/ 35814 w 83915"/>
                <a:gd name="connsiteY373" fmla="*/ 5048 h 40100"/>
                <a:gd name="connsiteX374" fmla="*/ 35814 w 83915"/>
                <a:gd name="connsiteY374" fmla="*/ 5715 h 40100"/>
                <a:gd name="connsiteX375" fmla="*/ 35528 w 83915"/>
                <a:gd name="connsiteY375" fmla="*/ 5715 h 40100"/>
                <a:gd name="connsiteX376" fmla="*/ 35528 w 83915"/>
                <a:gd name="connsiteY376" fmla="*/ 6001 h 40100"/>
                <a:gd name="connsiteX377" fmla="*/ 35814 w 83915"/>
                <a:gd name="connsiteY377" fmla="*/ 6001 h 40100"/>
                <a:gd name="connsiteX378" fmla="*/ 35814 w 83915"/>
                <a:gd name="connsiteY378" fmla="*/ 6287 h 40100"/>
                <a:gd name="connsiteX379" fmla="*/ 36767 w 83915"/>
                <a:gd name="connsiteY379" fmla="*/ 6953 h 40100"/>
                <a:gd name="connsiteX380" fmla="*/ 37052 w 83915"/>
                <a:gd name="connsiteY380" fmla="*/ 7239 h 40100"/>
                <a:gd name="connsiteX381" fmla="*/ 36767 w 83915"/>
                <a:gd name="connsiteY381" fmla="*/ 7239 h 40100"/>
                <a:gd name="connsiteX382" fmla="*/ 35814 w 83915"/>
                <a:gd name="connsiteY382" fmla="*/ 6287 h 40100"/>
                <a:gd name="connsiteX383" fmla="*/ 35528 w 83915"/>
                <a:gd name="connsiteY383" fmla="*/ 6287 h 40100"/>
                <a:gd name="connsiteX384" fmla="*/ 35528 w 83915"/>
                <a:gd name="connsiteY384" fmla="*/ 5334 h 40100"/>
                <a:gd name="connsiteX385" fmla="*/ 35242 w 83915"/>
                <a:gd name="connsiteY385" fmla="*/ 5334 h 40100"/>
                <a:gd name="connsiteX386" fmla="*/ 35242 w 83915"/>
                <a:gd name="connsiteY386" fmla="*/ 6001 h 40100"/>
                <a:gd name="connsiteX387" fmla="*/ 34957 w 83915"/>
                <a:gd name="connsiteY387" fmla="*/ 6287 h 40100"/>
                <a:gd name="connsiteX388" fmla="*/ 35242 w 83915"/>
                <a:gd name="connsiteY388" fmla="*/ 6572 h 40100"/>
                <a:gd name="connsiteX389" fmla="*/ 34957 w 83915"/>
                <a:gd name="connsiteY389" fmla="*/ 6572 h 40100"/>
                <a:gd name="connsiteX390" fmla="*/ 34957 w 83915"/>
                <a:gd name="connsiteY390" fmla="*/ 6858 h 40100"/>
                <a:gd name="connsiteX391" fmla="*/ 35242 w 83915"/>
                <a:gd name="connsiteY391" fmla="*/ 6858 h 40100"/>
                <a:gd name="connsiteX392" fmla="*/ 35242 w 83915"/>
                <a:gd name="connsiteY392" fmla="*/ 7144 h 40100"/>
                <a:gd name="connsiteX393" fmla="*/ 34957 w 83915"/>
                <a:gd name="connsiteY393" fmla="*/ 7144 h 40100"/>
                <a:gd name="connsiteX394" fmla="*/ 34957 w 83915"/>
                <a:gd name="connsiteY394" fmla="*/ 7811 h 40100"/>
                <a:gd name="connsiteX395" fmla="*/ 35242 w 83915"/>
                <a:gd name="connsiteY395" fmla="*/ 8096 h 40100"/>
                <a:gd name="connsiteX396" fmla="*/ 34957 w 83915"/>
                <a:gd name="connsiteY396" fmla="*/ 8096 h 40100"/>
                <a:gd name="connsiteX397" fmla="*/ 34671 w 83915"/>
                <a:gd name="connsiteY397" fmla="*/ 8382 h 40100"/>
                <a:gd name="connsiteX398" fmla="*/ 34957 w 83915"/>
                <a:gd name="connsiteY398" fmla="*/ 8382 h 40100"/>
                <a:gd name="connsiteX399" fmla="*/ 34957 w 83915"/>
                <a:gd name="connsiteY399" fmla="*/ 8668 h 40100"/>
                <a:gd name="connsiteX400" fmla="*/ 34671 w 83915"/>
                <a:gd name="connsiteY400" fmla="*/ 8382 h 40100"/>
                <a:gd name="connsiteX401" fmla="*/ 34671 w 83915"/>
                <a:gd name="connsiteY401" fmla="*/ 8668 h 40100"/>
                <a:gd name="connsiteX402" fmla="*/ 35338 w 83915"/>
                <a:gd name="connsiteY402" fmla="*/ 8954 h 40100"/>
                <a:gd name="connsiteX403" fmla="*/ 35623 w 83915"/>
                <a:gd name="connsiteY403" fmla="*/ 8954 h 40100"/>
                <a:gd name="connsiteX404" fmla="*/ 35623 w 83915"/>
                <a:gd name="connsiteY404" fmla="*/ 9239 h 40100"/>
                <a:gd name="connsiteX405" fmla="*/ 35338 w 83915"/>
                <a:gd name="connsiteY405" fmla="*/ 9239 h 40100"/>
                <a:gd name="connsiteX406" fmla="*/ 35052 w 83915"/>
                <a:gd name="connsiteY406" fmla="*/ 8954 h 40100"/>
                <a:gd name="connsiteX407" fmla="*/ 34766 w 83915"/>
                <a:gd name="connsiteY407" fmla="*/ 9239 h 40100"/>
                <a:gd name="connsiteX408" fmla="*/ 35433 w 83915"/>
                <a:gd name="connsiteY408" fmla="*/ 9525 h 40100"/>
                <a:gd name="connsiteX409" fmla="*/ 36100 w 83915"/>
                <a:gd name="connsiteY409" fmla="*/ 9525 h 40100"/>
                <a:gd name="connsiteX410" fmla="*/ 36100 w 83915"/>
                <a:gd name="connsiteY410" fmla="*/ 10192 h 40100"/>
                <a:gd name="connsiteX411" fmla="*/ 36385 w 83915"/>
                <a:gd name="connsiteY411" fmla="*/ 10192 h 40100"/>
                <a:gd name="connsiteX412" fmla="*/ 36385 w 83915"/>
                <a:gd name="connsiteY412" fmla="*/ 9239 h 40100"/>
                <a:gd name="connsiteX413" fmla="*/ 36671 w 83915"/>
                <a:gd name="connsiteY413" fmla="*/ 9239 h 40100"/>
                <a:gd name="connsiteX414" fmla="*/ 36671 w 83915"/>
                <a:gd name="connsiteY414" fmla="*/ 10573 h 40100"/>
                <a:gd name="connsiteX415" fmla="*/ 36957 w 83915"/>
                <a:gd name="connsiteY415" fmla="*/ 10573 h 40100"/>
                <a:gd name="connsiteX416" fmla="*/ 36957 w 83915"/>
                <a:gd name="connsiteY416" fmla="*/ 10859 h 40100"/>
                <a:gd name="connsiteX417" fmla="*/ 37624 w 83915"/>
                <a:gd name="connsiteY417" fmla="*/ 10859 h 40100"/>
                <a:gd name="connsiteX418" fmla="*/ 37624 w 83915"/>
                <a:gd name="connsiteY418" fmla="*/ 11144 h 40100"/>
                <a:gd name="connsiteX419" fmla="*/ 37909 w 83915"/>
                <a:gd name="connsiteY419" fmla="*/ 11144 h 40100"/>
                <a:gd name="connsiteX420" fmla="*/ 37909 w 83915"/>
                <a:gd name="connsiteY420" fmla="*/ 11430 h 40100"/>
                <a:gd name="connsiteX421" fmla="*/ 38862 w 83915"/>
                <a:gd name="connsiteY421" fmla="*/ 11430 h 40100"/>
                <a:gd name="connsiteX422" fmla="*/ 38862 w 83915"/>
                <a:gd name="connsiteY422" fmla="*/ 11716 h 40100"/>
                <a:gd name="connsiteX423" fmla="*/ 40481 w 83915"/>
                <a:gd name="connsiteY423" fmla="*/ 11716 h 40100"/>
                <a:gd name="connsiteX424" fmla="*/ 40481 w 83915"/>
                <a:gd name="connsiteY424" fmla="*/ 12002 h 40100"/>
                <a:gd name="connsiteX425" fmla="*/ 41434 w 83915"/>
                <a:gd name="connsiteY425" fmla="*/ 12002 h 40100"/>
                <a:gd name="connsiteX426" fmla="*/ 41719 w 83915"/>
                <a:gd name="connsiteY426" fmla="*/ 12287 h 40100"/>
                <a:gd name="connsiteX427" fmla="*/ 43053 w 83915"/>
                <a:gd name="connsiteY427" fmla="*/ 12287 h 40100"/>
                <a:gd name="connsiteX428" fmla="*/ 43053 w 83915"/>
                <a:gd name="connsiteY428" fmla="*/ 12573 h 40100"/>
                <a:gd name="connsiteX429" fmla="*/ 43720 w 83915"/>
                <a:gd name="connsiteY429" fmla="*/ 12573 h 40100"/>
                <a:gd name="connsiteX430" fmla="*/ 44005 w 83915"/>
                <a:gd name="connsiteY430" fmla="*/ 12287 h 40100"/>
                <a:gd name="connsiteX431" fmla="*/ 44958 w 83915"/>
                <a:gd name="connsiteY431" fmla="*/ 12287 h 40100"/>
                <a:gd name="connsiteX432" fmla="*/ 44958 w 83915"/>
                <a:gd name="connsiteY432" fmla="*/ 12573 h 40100"/>
                <a:gd name="connsiteX433" fmla="*/ 49244 w 83915"/>
                <a:gd name="connsiteY433" fmla="*/ 12573 h 40100"/>
                <a:gd name="connsiteX434" fmla="*/ 49244 w 83915"/>
                <a:gd name="connsiteY434" fmla="*/ 12287 h 40100"/>
                <a:gd name="connsiteX435" fmla="*/ 50578 w 83915"/>
                <a:gd name="connsiteY435" fmla="*/ 12287 h 40100"/>
                <a:gd name="connsiteX436" fmla="*/ 50863 w 83915"/>
                <a:gd name="connsiteY436" fmla="*/ 12002 h 40100"/>
                <a:gd name="connsiteX437" fmla="*/ 51530 w 83915"/>
                <a:gd name="connsiteY437" fmla="*/ 12002 h 40100"/>
                <a:gd name="connsiteX438" fmla="*/ 51530 w 83915"/>
                <a:gd name="connsiteY438" fmla="*/ 11716 h 40100"/>
                <a:gd name="connsiteX439" fmla="*/ 52197 w 83915"/>
                <a:gd name="connsiteY439" fmla="*/ 11716 h 40100"/>
                <a:gd name="connsiteX440" fmla="*/ 52197 w 83915"/>
                <a:gd name="connsiteY440" fmla="*/ 11716 h 40100"/>
                <a:gd name="connsiteX441" fmla="*/ 51911 w 83915"/>
                <a:gd name="connsiteY441" fmla="*/ 11430 h 40100"/>
                <a:gd name="connsiteX442" fmla="*/ 52197 w 83915"/>
                <a:gd name="connsiteY442" fmla="*/ 11430 h 40100"/>
                <a:gd name="connsiteX443" fmla="*/ 52197 w 83915"/>
                <a:gd name="connsiteY443" fmla="*/ 11716 h 40100"/>
                <a:gd name="connsiteX444" fmla="*/ 52483 w 83915"/>
                <a:gd name="connsiteY444" fmla="*/ 11716 h 40100"/>
                <a:gd name="connsiteX445" fmla="*/ 52483 w 83915"/>
                <a:gd name="connsiteY445" fmla="*/ 11430 h 40100"/>
                <a:gd name="connsiteX446" fmla="*/ 52483 w 83915"/>
                <a:gd name="connsiteY446" fmla="*/ 11430 h 40100"/>
                <a:gd name="connsiteX447" fmla="*/ 52483 w 83915"/>
                <a:gd name="connsiteY447" fmla="*/ 11144 h 40100"/>
                <a:gd name="connsiteX448" fmla="*/ 52768 w 83915"/>
                <a:gd name="connsiteY448" fmla="*/ 11144 h 40100"/>
                <a:gd name="connsiteX449" fmla="*/ 52768 w 83915"/>
                <a:gd name="connsiteY449" fmla="*/ 11430 h 40100"/>
                <a:gd name="connsiteX450" fmla="*/ 53054 w 83915"/>
                <a:gd name="connsiteY450" fmla="*/ 11430 h 40100"/>
                <a:gd name="connsiteX451" fmla="*/ 53054 w 83915"/>
                <a:gd name="connsiteY451" fmla="*/ 11144 h 40100"/>
                <a:gd name="connsiteX452" fmla="*/ 53721 w 83915"/>
                <a:gd name="connsiteY452" fmla="*/ 11144 h 40100"/>
                <a:gd name="connsiteX453" fmla="*/ 53721 w 83915"/>
                <a:gd name="connsiteY453" fmla="*/ 10859 h 40100"/>
                <a:gd name="connsiteX454" fmla="*/ 54388 w 83915"/>
                <a:gd name="connsiteY454" fmla="*/ 10859 h 40100"/>
                <a:gd name="connsiteX455" fmla="*/ 54388 w 83915"/>
                <a:gd name="connsiteY455" fmla="*/ 10573 h 40100"/>
                <a:gd name="connsiteX456" fmla="*/ 54673 w 83915"/>
                <a:gd name="connsiteY456" fmla="*/ 10573 h 40100"/>
                <a:gd name="connsiteX457" fmla="*/ 54673 w 83915"/>
                <a:gd name="connsiteY457" fmla="*/ 10287 h 40100"/>
                <a:gd name="connsiteX458" fmla="*/ 55340 w 83915"/>
                <a:gd name="connsiteY458" fmla="*/ 10287 h 40100"/>
                <a:gd name="connsiteX459" fmla="*/ 55340 w 83915"/>
                <a:gd name="connsiteY459" fmla="*/ 10001 h 40100"/>
                <a:gd name="connsiteX460" fmla="*/ 56007 w 83915"/>
                <a:gd name="connsiteY460" fmla="*/ 10001 h 40100"/>
                <a:gd name="connsiteX461" fmla="*/ 56007 w 83915"/>
                <a:gd name="connsiteY461" fmla="*/ 9716 h 40100"/>
                <a:gd name="connsiteX462" fmla="*/ 56293 w 83915"/>
                <a:gd name="connsiteY462" fmla="*/ 9716 h 40100"/>
                <a:gd name="connsiteX463" fmla="*/ 56293 w 83915"/>
                <a:gd name="connsiteY463" fmla="*/ 9430 h 40100"/>
                <a:gd name="connsiteX464" fmla="*/ 56578 w 83915"/>
                <a:gd name="connsiteY464" fmla="*/ 9430 h 40100"/>
                <a:gd name="connsiteX465" fmla="*/ 56864 w 83915"/>
                <a:gd name="connsiteY465" fmla="*/ 9430 h 40100"/>
                <a:gd name="connsiteX466" fmla="*/ 56864 w 83915"/>
                <a:gd name="connsiteY466" fmla="*/ 8763 h 40100"/>
                <a:gd name="connsiteX467" fmla="*/ 57531 w 83915"/>
                <a:gd name="connsiteY467" fmla="*/ 8763 h 40100"/>
                <a:gd name="connsiteX468" fmla="*/ 57531 w 83915"/>
                <a:gd name="connsiteY468" fmla="*/ 8477 h 40100"/>
                <a:gd name="connsiteX469" fmla="*/ 57817 w 83915"/>
                <a:gd name="connsiteY469" fmla="*/ 8477 h 40100"/>
                <a:gd name="connsiteX470" fmla="*/ 57817 w 83915"/>
                <a:gd name="connsiteY470" fmla="*/ 8192 h 40100"/>
                <a:gd name="connsiteX471" fmla="*/ 58102 w 83915"/>
                <a:gd name="connsiteY471" fmla="*/ 7906 h 40100"/>
                <a:gd name="connsiteX472" fmla="*/ 58388 w 83915"/>
                <a:gd name="connsiteY472" fmla="*/ 7906 h 40100"/>
                <a:gd name="connsiteX473" fmla="*/ 58388 w 83915"/>
                <a:gd name="connsiteY473" fmla="*/ 7620 h 40100"/>
                <a:gd name="connsiteX474" fmla="*/ 58674 w 83915"/>
                <a:gd name="connsiteY474" fmla="*/ 7620 h 40100"/>
                <a:gd name="connsiteX475" fmla="*/ 58674 w 83915"/>
                <a:gd name="connsiteY475" fmla="*/ 5620 h 40100"/>
                <a:gd name="connsiteX476" fmla="*/ 58960 w 83915"/>
                <a:gd name="connsiteY476" fmla="*/ 5620 h 40100"/>
                <a:gd name="connsiteX477" fmla="*/ 58960 w 83915"/>
                <a:gd name="connsiteY477" fmla="*/ 4953 h 40100"/>
                <a:gd name="connsiteX478" fmla="*/ 59245 w 83915"/>
                <a:gd name="connsiteY478" fmla="*/ 4953 h 40100"/>
                <a:gd name="connsiteX479" fmla="*/ 59245 w 83915"/>
                <a:gd name="connsiteY479" fmla="*/ 4286 h 40100"/>
                <a:gd name="connsiteX480" fmla="*/ 58960 w 83915"/>
                <a:gd name="connsiteY480" fmla="*/ 4286 h 40100"/>
                <a:gd name="connsiteX481" fmla="*/ 58960 w 83915"/>
                <a:gd name="connsiteY481" fmla="*/ 4286 h 40100"/>
                <a:gd name="connsiteX482" fmla="*/ 59245 w 83915"/>
                <a:gd name="connsiteY482" fmla="*/ 4286 h 40100"/>
                <a:gd name="connsiteX483" fmla="*/ 59245 w 83915"/>
                <a:gd name="connsiteY483" fmla="*/ 4001 h 40100"/>
                <a:gd name="connsiteX484" fmla="*/ 59245 w 83915"/>
                <a:gd name="connsiteY484" fmla="*/ 4001 h 40100"/>
                <a:gd name="connsiteX485" fmla="*/ 59245 w 83915"/>
                <a:gd name="connsiteY485" fmla="*/ 3715 h 40100"/>
                <a:gd name="connsiteX486" fmla="*/ 59245 w 83915"/>
                <a:gd name="connsiteY486" fmla="*/ 3715 h 40100"/>
                <a:gd name="connsiteX487" fmla="*/ 59245 w 83915"/>
                <a:gd name="connsiteY487" fmla="*/ 2096 h 40100"/>
                <a:gd name="connsiteX488" fmla="*/ 58960 w 83915"/>
                <a:gd name="connsiteY488" fmla="*/ 2096 h 40100"/>
                <a:gd name="connsiteX489" fmla="*/ 58960 w 83915"/>
                <a:gd name="connsiteY489" fmla="*/ 2096 h 40100"/>
                <a:gd name="connsiteX490" fmla="*/ 58674 w 83915"/>
                <a:gd name="connsiteY490" fmla="*/ 1810 h 40100"/>
                <a:gd name="connsiteX491" fmla="*/ 58674 w 83915"/>
                <a:gd name="connsiteY491" fmla="*/ 2096 h 40100"/>
                <a:gd name="connsiteX492" fmla="*/ 58388 w 83915"/>
                <a:gd name="connsiteY492" fmla="*/ 2096 h 40100"/>
                <a:gd name="connsiteX493" fmla="*/ 58388 w 83915"/>
                <a:gd name="connsiteY493" fmla="*/ 1429 h 40100"/>
                <a:gd name="connsiteX494" fmla="*/ 58102 w 83915"/>
                <a:gd name="connsiteY494" fmla="*/ 1429 h 40100"/>
                <a:gd name="connsiteX495" fmla="*/ 58102 w 83915"/>
                <a:gd name="connsiteY495" fmla="*/ 1143 h 40100"/>
                <a:gd name="connsiteX496" fmla="*/ 57436 w 83915"/>
                <a:gd name="connsiteY496" fmla="*/ 1143 h 40100"/>
                <a:gd name="connsiteX497" fmla="*/ 57436 w 83915"/>
                <a:gd name="connsiteY497" fmla="*/ 857 h 40100"/>
                <a:gd name="connsiteX498" fmla="*/ 58102 w 83915"/>
                <a:gd name="connsiteY498" fmla="*/ 857 h 40100"/>
                <a:gd name="connsiteX499" fmla="*/ 58102 w 83915"/>
                <a:gd name="connsiteY499" fmla="*/ 572 h 40100"/>
                <a:gd name="connsiteX500" fmla="*/ 58769 w 83915"/>
                <a:gd name="connsiteY500" fmla="*/ 572 h 40100"/>
                <a:gd name="connsiteX501" fmla="*/ 58769 w 83915"/>
                <a:gd name="connsiteY501" fmla="*/ 572 h 40100"/>
                <a:gd name="connsiteX502" fmla="*/ 60769 w 83915"/>
                <a:gd name="connsiteY502" fmla="*/ 572 h 40100"/>
                <a:gd name="connsiteX503" fmla="*/ 60769 w 83915"/>
                <a:gd name="connsiteY503" fmla="*/ 857 h 40100"/>
                <a:gd name="connsiteX504" fmla="*/ 62389 w 83915"/>
                <a:gd name="connsiteY504" fmla="*/ 857 h 40100"/>
                <a:gd name="connsiteX505" fmla="*/ 62389 w 83915"/>
                <a:gd name="connsiteY505" fmla="*/ 1143 h 40100"/>
                <a:gd name="connsiteX506" fmla="*/ 62674 w 83915"/>
                <a:gd name="connsiteY506" fmla="*/ 1143 h 40100"/>
                <a:gd name="connsiteX507" fmla="*/ 62674 w 83915"/>
                <a:gd name="connsiteY507" fmla="*/ 1429 h 40100"/>
                <a:gd name="connsiteX508" fmla="*/ 62960 w 83915"/>
                <a:gd name="connsiteY508" fmla="*/ 1429 h 40100"/>
                <a:gd name="connsiteX509" fmla="*/ 62960 w 83915"/>
                <a:gd name="connsiteY509" fmla="*/ 1715 h 40100"/>
                <a:gd name="connsiteX510" fmla="*/ 63246 w 83915"/>
                <a:gd name="connsiteY510" fmla="*/ 2000 h 40100"/>
                <a:gd name="connsiteX511" fmla="*/ 63532 w 83915"/>
                <a:gd name="connsiteY511" fmla="*/ 2000 h 40100"/>
                <a:gd name="connsiteX512" fmla="*/ 63532 w 83915"/>
                <a:gd name="connsiteY512" fmla="*/ 2286 h 40100"/>
                <a:gd name="connsiteX513" fmla="*/ 64198 w 83915"/>
                <a:gd name="connsiteY513" fmla="*/ 2286 h 40100"/>
                <a:gd name="connsiteX514" fmla="*/ 64198 w 83915"/>
                <a:gd name="connsiteY514" fmla="*/ 2572 h 40100"/>
                <a:gd name="connsiteX515" fmla="*/ 64484 w 83915"/>
                <a:gd name="connsiteY515" fmla="*/ 2572 h 40100"/>
                <a:gd name="connsiteX516" fmla="*/ 64770 w 83915"/>
                <a:gd name="connsiteY516" fmla="*/ 2858 h 40100"/>
                <a:gd name="connsiteX517" fmla="*/ 66103 w 83915"/>
                <a:gd name="connsiteY517" fmla="*/ 2858 h 40100"/>
                <a:gd name="connsiteX518" fmla="*/ 66103 w 83915"/>
                <a:gd name="connsiteY518" fmla="*/ 3143 h 40100"/>
                <a:gd name="connsiteX519" fmla="*/ 66389 w 83915"/>
                <a:gd name="connsiteY519" fmla="*/ 3143 h 40100"/>
                <a:gd name="connsiteX520" fmla="*/ 67056 w 83915"/>
                <a:gd name="connsiteY520" fmla="*/ 3810 h 40100"/>
                <a:gd name="connsiteX521" fmla="*/ 67342 w 83915"/>
                <a:gd name="connsiteY521" fmla="*/ 3810 h 40100"/>
                <a:gd name="connsiteX522" fmla="*/ 67627 w 83915"/>
                <a:gd name="connsiteY522" fmla="*/ 4096 h 40100"/>
                <a:gd name="connsiteX523" fmla="*/ 67627 w 83915"/>
                <a:gd name="connsiteY523" fmla="*/ 3810 h 40100"/>
                <a:gd name="connsiteX524" fmla="*/ 67913 w 83915"/>
                <a:gd name="connsiteY524" fmla="*/ 3810 h 40100"/>
                <a:gd name="connsiteX525" fmla="*/ 67913 w 83915"/>
                <a:gd name="connsiteY525" fmla="*/ 4096 h 40100"/>
                <a:gd name="connsiteX526" fmla="*/ 68866 w 83915"/>
                <a:gd name="connsiteY526" fmla="*/ 4096 h 40100"/>
                <a:gd name="connsiteX527" fmla="*/ 68866 w 83915"/>
                <a:gd name="connsiteY527" fmla="*/ 3810 h 40100"/>
                <a:gd name="connsiteX528" fmla="*/ 69151 w 83915"/>
                <a:gd name="connsiteY528" fmla="*/ 3810 h 40100"/>
                <a:gd name="connsiteX529" fmla="*/ 69151 w 83915"/>
                <a:gd name="connsiteY529" fmla="*/ 4096 h 40100"/>
                <a:gd name="connsiteX530" fmla="*/ 69437 w 83915"/>
                <a:gd name="connsiteY530" fmla="*/ 4382 h 40100"/>
                <a:gd name="connsiteX531" fmla="*/ 69437 w 83915"/>
                <a:gd name="connsiteY531" fmla="*/ 4667 h 40100"/>
                <a:gd name="connsiteX532" fmla="*/ 69723 w 83915"/>
                <a:gd name="connsiteY532" fmla="*/ 4382 h 40100"/>
                <a:gd name="connsiteX533" fmla="*/ 69723 w 83915"/>
                <a:gd name="connsiteY533" fmla="*/ 4382 h 40100"/>
                <a:gd name="connsiteX534" fmla="*/ 69723 w 83915"/>
                <a:gd name="connsiteY534" fmla="*/ 4667 h 40100"/>
                <a:gd name="connsiteX535" fmla="*/ 70390 w 83915"/>
                <a:gd name="connsiteY535" fmla="*/ 4667 h 40100"/>
                <a:gd name="connsiteX536" fmla="*/ 70390 w 83915"/>
                <a:gd name="connsiteY536" fmla="*/ 4953 h 40100"/>
                <a:gd name="connsiteX537" fmla="*/ 71723 w 83915"/>
                <a:gd name="connsiteY537" fmla="*/ 4953 h 40100"/>
                <a:gd name="connsiteX538" fmla="*/ 71723 w 83915"/>
                <a:gd name="connsiteY538" fmla="*/ 5239 h 40100"/>
                <a:gd name="connsiteX539" fmla="*/ 73342 w 83915"/>
                <a:gd name="connsiteY539" fmla="*/ 5239 h 40100"/>
                <a:gd name="connsiteX540" fmla="*/ 73628 w 83915"/>
                <a:gd name="connsiteY540" fmla="*/ 5525 h 40100"/>
                <a:gd name="connsiteX541" fmla="*/ 74581 w 83915"/>
                <a:gd name="connsiteY541" fmla="*/ 5525 h 40100"/>
                <a:gd name="connsiteX542" fmla="*/ 74581 w 83915"/>
                <a:gd name="connsiteY542" fmla="*/ 5525 h 40100"/>
                <a:gd name="connsiteX543" fmla="*/ 75533 w 83915"/>
                <a:gd name="connsiteY543" fmla="*/ 5525 h 40100"/>
                <a:gd name="connsiteX544" fmla="*/ 76200 w 83915"/>
                <a:gd name="connsiteY544" fmla="*/ 5810 h 40100"/>
                <a:gd name="connsiteX545" fmla="*/ 76867 w 83915"/>
                <a:gd name="connsiteY545" fmla="*/ 5810 h 4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</a:cxnLst>
              <a:rect l="l" t="t" r="r" b="b"/>
              <a:pathLst>
                <a:path w="83915" h="40100">
                  <a:moveTo>
                    <a:pt x="38005" y="6668"/>
                  </a:moveTo>
                  <a:lnTo>
                    <a:pt x="38005" y="6668"/>
                  </a:lnTo>
                  <a:lnTo>
                    <a:pt x="38290" y="8001"/>
                  </a:lnTo>
                  <a:lnTo>
                    <a:pt x="39243" y="7715"/>
                  </a:lnTo>
                  <a:lnTo>
                    <a:pt x="39243" y="8001"/>
                  </a:lnTo>
                  <a:lnTo>
                    <a:pt x="39529" y="8001"/>
                  </a:lnTo>
                  <a:lnTo>
                    <a:pt x="39529" y="8287"/>
                  </a:lnTo>
                  <a:lnTo>
                    <a:pt x="39814" y="8287"/>
                  </a:lnTo>
                  <a:lnTo>
                    <a:pt x="39814" y="8287"/>
                  </a:lnTo>
                  <a:lnTo>
                    <a:pt x="39529" y="8287"/>
                  </a:lnTo>
                  <a:lnTo>
                    <a:pt x="39243" y="8001"/>
                  </a:lnTo>
                  <a:lnTo>
                    <a:pt x="39243" y="7715"/>
                  </a:lnTo>
                  <a:lnTo>
                    <a:pt x="38957" y="7715"/>
                  </a:lnTo>
                  <a:lnTo>
                    <a:pt x="38957" y="8001"/>
                  </a:lnTo>
                  <a:lnTo>
                    <a:pt x="38290" y="8001"/>
                  </a:lnTo>
                  <a:lnTo>
                    <a:pt x="38290" y="7715"/>
                  </a:lnTo>
                  <a:lnTo>
                    <a:pt x="38005" y="6763"/>
                  </a:lnTo>
                  <a:lnTo>
                    <a:pt x="38005" y="6763"/>
                  </a:lnTo>
                  <a:lnTo>
                    <a:pt x="38005" y="6096"/>
                  </a:lnTo>
                  <a:lnTo>
                    <a:pt x="38290" y="6096"/>
                  </a:lnTo>
                  <a:lnTo>
                    <a:pt x="38290" y="6096"/>
                  </a:lnTo>
                  <a:lnTo>
                    <a:pt x="38005" y="6382"/>
                  </a:lnTo>
                  <a:lnTo>
                    <a:pt x="38005" y="6668"/>
                  </a:lnTo>
                  <a:close/>
                  <a:moveTo>
                    <a:pt x="80296" y="5048"/>
                  </a:moveTo>
                  <a:lnTo>
                    <a:pt x="78962" y="8954"/>
                  </a:lnTo>
                  <a:lnTo>
                    <a:pt x="82582" y="7334"/>
                  </a:lnTo>
                  <a:lnTo>
                    <a:pt x="83534" y="7334"/>
                  </a:lnTo>
                  <a:lnTo>
                    <a:pt x="83248" y="10573"/>
                  </a:lnTo>
                  <a:lnTo>
                    <a:pt x="83248" y="10859"/>
                  </a:lnTo>
                  <a:lnTo>
                    <a:pt x="82963" y="12478"/>
                  </a:lnTo>
                  <a:lnTo>
                    <a:pt x="83915" y="12764"/>
                  </a:lnTo>
                  <a:lnTo>
                    <a:pt x="83629" y="14383"/>
                  </a:lnTo>
                  <a:lnTo>
                    <a:pt x="81629" y="14669"/>
                  </a:lnTo>
                  <a:lnTo>
                    <a:pt x="78962" y="14669"/>
                  </a:lnTo>
                  <a:lnTo>
                    <a:pt x="76962" y="15335"/>
                  </a:lnTo>
                  <a:lnTo>
                    <a:pt x="74009" y="15621"/>
                  </a:lnTo>
                  <a:lnTo>
                    <a:pt x="74009" y="16574"/>
                  </a:lnTo>
                  <a:lnTo>
                    <a:pt x="73342" y="16859"/>
                  </a:lnTo>
                  <a:lnTo>
                    <a:pt x="70104" y="18193"/>
                  </a:lnTo>
                  <a:lnTo>
                    <a:pt x="67437" y="19145"/>
                  </a:lnTo>
                  <a:lnTo>
                    <a:pt x="67151" y="17812"/>
                  </a:lnTo>
                  <a:lnTo>
                    <a:pt x="65151" y="15145"/>
                  </a:lnTo>
                  <a:lnTo>
                    <a:pt x="64484" y="15431"/>
                  </a:lnTo>
                  <a:lnTo>
                    <a:pt x="63151" y="15431"/>
                  </a:lnTo>
                  <a:lnTo>
                    <a:pt x="63151" y="15716"/>
                  </a:lnTo>
                  <a:lnTo>
                    <a:pt x="63436" y="16002"/>
                  </a:lnTo>
                  <a:lnTo>
                    <a:pt x="64770" y="15716"/>
                  </a:lnTo>
                  <a:lnTo>
                    <a:pt x="65437" y="16383"/>
                  </a:lnTo>
                  <a:lnTo>
                    <a:pt x="64770" y="17050"/>
                  </a:lnTo>
                  <a:lnTo>
                    <a:pt x="64770" y="17717"/>
                  </a:lnTo>
                  <a:lnTo>
                    <a:pt x="65056" y="19050"/>
                  </a:lnTo>
                  <a:lnTo>
                    <a:pt x="65722" y="20003"/>
                  </a:lnTo>
                  <a:lnTo>
                    <a:pt x="65437" y="20288"/>
                  </a:lnTo>
                  <a:lnTo>
                    <a:pt x="65722" y="20574"/>
                  </a:lnTo>
                  <a:lnTo>
                    <a:pt x="60769" y="24194"/>
                  </a:lnTo>
                  <a:lnTo>
                    <a:pt x="59436" y="25146"/>
                  </a:lnTo>
                  <a:lnTo>
                    <a:pt x="58483" y="23813"/>
                  </a:lnTo>
                  <a:lnTo>
                    <a:pt x="58198" y="23813"/>
                  </a:lnTo>
                  <a:lnTo>
                    <a:pt x="57912" y="24479"/>
                  </a:lnTo>
                  <a:lnTo>
                    <a:pt x="58198" y="25146"/>
                  </a:lnTo>
                  <a:lnTo>
                    <a:pt x="57912" y="26098"/>
                  </a:lnTo>
                  <a:lnTo>
                    <a:pt x="57626" y="26765"/>
                  </a:lnTo>
                  <a:lnTo>
                    <a:pt x="57912" y="26765"/>
                  </a:lnTo>
                  <a:lnTo>
                    <a:pt x="56293" y="27051"/>
                  </a:lnTo>
                  <a:lnTo>
                    <a:pt x="55340" y="27051"/>
                  </a:lnTo>
                  <a:lnTo>
                    <a:pt x="54388" y="27337"/>
                  </a:lnTo>
                  <a:lnTo>
                    <a:pt x="53721" y="29337"/>
                  </a:lnTo>
                  <a:lnTo>
                    <a:pt x="49816" y="27051"/>
                  </a:lnTo>
                  <a:lnTo>
                    <a:pt x="50101" y="27718"/>
                  </a:lnTo>
                  <a:lnTo>
                    <a:pt x="50101" y="30385"/>
                  </a:lnTo>
                  <a:lnTo>
                    <a:pt x="49149" y="30385"/>
                  </a:lnTo>
                  <a:lnTo>
                    <a:pt x="49149" y="30671"/>
                  </a:lnTo>
                  <a:lnTo>
                    <a:pt x="48863" y="30671"/>
                  </a:lnTo>
                  <a:lnTo>
                    <a:pt x="48863" y="31337"/>
                  </a:lnTo>
                  <a:lnTo>
                    <a:pt x="48196" y="31337"/>
                  </a:lnTo>
                  <a:lnTo>
                    <a:pt x="47911" y="32290"/>
                  </a:lnTo>
                  <a:lnTo>
                    <a:pt x="46577" y="32957"/>
                  </a:lnTo>
                  <a:lnTo>
                    <a:pt x="47530" y="35623"/>
                  </a:lnTo>
                  <a:lnTo>
                    <a:pt x="47244" y="35909"/>
                  </a:lnTo>
                  <a:lnTo>
                    <a:pt x="46292" y="36576"/>
                  </a:lnTo>
                  <a:lnTo>
                    <a:pt x="46577" y="36862"/>
                  </a:lnTo>
                  <a:lnTo>
                    <a:pt x="46292" y="37148"/>
                  </a:lnTo>
                  <a:lnTo>
                    <a:pt x="46577" y="37433"/>
                  </a:lnTo>
                  <a:lnTo>
                    <a:pt x="45910" y="37719"/>
                  </a:lnTo>
                  <a:lnTo>
                    <a:pt x="46196" y="39053"/>
                  </a:lnTo>
                  <a:lnTo>
                    <a:pt x="45244" y="38386"/>
                  </a:lnTo>
                  <a:lnTo>
                    <a:pt x="44577" y="39719"/>
                  </a:lnTo>
                  <a:lnTo>
                    <a:pt x="44291" y="39434"/>
                  </a:lnTo>
                  <a:lnTo>
                    <a:pt x="44291" y="39148"/>
                  </a:lnTo>
                  <a:lnTo>
                    <a:pt x="43339" y="39148"/>
                  </a:lnTo>
                  <a:lnTo>
                    <a:pt x="42672" y="38481"/>
                  </a:lnTo>
                  <a:lnTo>
                    <a:pt x="42386" y="37814"/>
                  </a:lnTo>
                  <a:lnTo>
                    <a:pt x="41719" y="37148"/>
                  </a:lnTo>
                  <a:lnTo>
                    <a:pt x="41719" y="38100"/>
                  </a:lnTo>
                  <a:lnTo>
                    <a:pt x="37147" y="40100"/>
                  </a:lnTo>
                  <a:lnTo>
                    <a:pt x="37147" y="39434"/>
                  </a:lnTo>
                  <a:lnTo>
                    <a:pt x="36862" y="38767"/>
                  </a:lnTo>
                  <a:lnTo>
                    <a:pt x="37147" y="38100"/>
                  </a:lnTo>
                  <a:lnTo>
                    <a:pt x="36862" y="37814"/>
                  </a:lnTo>
                  <a:lnTo>
                    <a:pt x="36862" y="36862"/>
                  </a:lnTo>
                  <a:lnTo>
                    <a:pt x="37147" y="35909"/>
                  </a:lnTo>
                  <a:lnTo>
                    <a:pt x="37433" y="35243"/>
                  </a:lnTo>
                  <a:lnTo>
                    <a:pt x="37433" y="34576"/>
                  </a:lnTo>
                  <a:lnTo>
                    <a:pt x="37719" y="34290"/>
                  </a:lnTo>
                  <a:lnTo>
                    <a:pt x="37433" y="33623"/>
                  </a:lnTo>
                  <a:lnTo>
                    <a:pt x="37719" y="32671"/>
                  </a:lnTo>
                  <a:lnTo>
                    <a:pt x="35052" y="32671"/>
                  </a:lnTo>
                  <a:lnTo>
                    <a:pt x="35052" y="33338"/>
                  </a:lnTo>
                  <a:lnTo>
                    <a:pt x="33433" y="33338"/>
                  </a:lnTo>
                  <a:lnTo>
                    <a:pt x="33433" y="34290"/>
                  </a:lnTo>
                  <a:lnTo>
                    <a:pt x="32480" y="35243"/>
                  </a:lnTo>
                  <a:lnTo>
                    <a:pt x="32766" y="35909"/>
                  </a:lnTo>
                  <a:lnTo>
                    <a:pt x="31147" y="36862"/>
                  </a:lnTo>
                  <a:lnTo>
                    <a:pt x="29813" y="37529"/>
                  </a:lnTo>
                  <a:lnTo>
                    <a:pt x="29813" y="38481"/>
                  </a:lnTo>
                  <a:lnTo>
                    <a:pt x="28194" y="38481"/>
                  </a:lnTo>
                  <a:lnTo>
                    <a:pt x="27527" y="39148"/>
                  </a:lnTo>
                  <a:lnTo>
                    <a:pt x="27242" y="39815"/>
                  </a:lnTo>
                  <a:lnTo>
                    <a:pt x="26956" y="38195"/>
                  </a:lnTo>
                  <a:lnTo>
                    <a:pt x="26289" y="38481"/>
                  </a:lnTo>
                  <a:lnTo>
                    <a:pt x="25622" y="38481"/>
                  </a:lnTo>
                  <a:lnTo>
                    <a:pt x="25336" y="37529"/>
                  </a:lnTo>
                  <a:lnTo>
                    <a:pt x="24384" y="37529"/>
                  </a:lnTo>
                  <a:lnTo>
                    <a:pt x="24098" y="37243"/>
                  </a:lnTo>
                  <a:lnTo>
                    <a:pt x="22765" y="38576"/>
                  </a:lnTo>
                  <a:lnTo>
                    <a:pt x="22479" y="37910"/>
                  </a:lnTo>
                  <a:lnTo>
                    <a:pt x="22193" y="36576"/>
                  </a:lnTo>
                  <a:lnTo>
                    <a:pt x="22860" y="36576"/>
                  </a:lnTo>
                  <a:lnTo>
                    <a:pt x="22193" y="34576"/>
                  </a:lnTo>
                  <a:lnTo>
                    <a:pt x="20574" y="34862"/>
                  </a:lnTo>
                  <a:lnTo>
                    <a:pt x="20860" y="35528"/>
                  </a:lnTo>
                  <a:lnTo>
                    <a:pt x="20574" y="37148"/>
                  </a:lnTo>
                  <a:lnTo>
                    <a:pt x="19240" y="36481"/>
                  </a:lnTo>
                  <a:lnTo>
                    <a:pt x="18288" y="35814"/>
                  </a:lnTo>
                  <a:lnTo>
                    <a:pt x="17621" y="37148"/>
                  </a:lnTo>
                  <a:lnTo>
                    <a:pt x="16288" y="35814"/>
                  </a:lnTo>
                  <a:lnTo>
                    <a:pt x="15621" y="36100"/>
                  </a:lnTo>
                  <a:lnTo>
                    <a:pt x="14668" y="34766"/>
                  </a:lnTo>
                  <a:lnTo>
                    <a:pt x="13716" y="34100"/>
                  </a:lnTo>
                  <a:lnTo>
                    <a:pt x="14002" y="33814"/>
                  </a:lnTo>
                  <a:lnTo>
                    <a:pt x="13335" y="33814"/>
                  </a:lnTo>
                  <a:lnTo>
                    <a:pt x="12668" y="33147"/>
                  </a:lnTo>
                  <a:lnTo>
                    <a:pt x="12668" y="32861"/>
                  </a:lnTo>
                  <a:lnTo>
                    <a:pt x="11335" y="32861"/>
                  </a:lnTo>
                  <a:lnTo>
                    <a:pt x="12287" y="30861"/>
                  </a:lnTo>
                  <a:lnTo>
                    <a:pt x="12001" y="30575"/>
                  </a:lnTo>
                  <a:lnTo>
                    <a:pt x="11335" y="30575"/>
                  </a:lnTo>
                  <a:lnTo>
                    <a:pt x="8382" y="29909"/>
                  </a:lnTo>
                  <a:lnTo>
                    <a:pt x="7429" y="29909"/>
                  </a:lnTo>
                  <a:lnTo>
                    <a:pt x="7144" y="29623"/>
                  </a:lnTo>
                  <a:lnTo>
                    <a:pt x="6191" y="29623"/>
                  </a:lnTo>
                  <a:lnTo>
                    <a:pt x="5524" y="29337"/>
                  </a:lnTo>
                  <a:lnTo>
                    <a:pt x="2857" y="29051"/>
                  </a:lnTo>
                  <a:lnTo>
                    <a:pt x="1905" y="28766"/>
                  </a:lnTo>
                  <a:lnTo>
                    <a:pt x="1619" y="28766"/>
                  </a:lnTo>
                  <a:lnTo>
                    <a:pt x="1619" y="28099"/>
                  </a:lnTo>
                  <a:lnTo>
                    <a:pt x="952" y="27813"/>
                  </a:lnTo>
                  <a:lnTo>
                    <a:pt x="0" y="27813"/>
                  </a:lnTo>
                  <a:lnTo>
                    <a:pt x="0" y="27146"/>
                  </a:lnTo>
                  <a:lnTo>
                    <a:pt x="286" y="26861"/>
                  </a:lnTo>
                  <a:lnTo>
                    <a:pt x="571" y="25908"/>
                  </a:lnTo>
                  <a:lnTo>
                    <a:pt x="857" y="26194"/>
                  </a:lnTo>
                  <a:lnTo>
                    <a:pt x="1524" y="25908"/>
                  </a:lnTo>
                  <a:lnTo>
                    <a:pt x="2191" y="26575"/>
                  </a:lnTo>
                  <a:lnTo>
                    <a:pt x="2476" y="26289"/>
                  </a:lnTo>
                  <a:lnTo>
                    <a:pt x="1810" y="25622"/>
                  </a:lnTo>
                  <a:lnTo>
                    <a:pt x="2476" y="25622"/>
                  </a:lnTo>
                  <a:lnTo>
                    <a:pt x="3143" y="25908"/>
                  </a:lnTo>
                  <a:lnTo>
                    <a:pt x="3429" y="25908"/>
                  </a:lnTo>
                  <a:lnTo>
                    <a:pt x="3429" y="24955"/>
                  </a:lnTo>
                  <a:lnTo>
                    <a:pt x="3143" y="24670"/>
                  </a:lnTo>
                  <a:lnTo>
                    <a:pt x="2476" y="24955"/>
                  </a:lnTo>
                  <a:lnTo>
                    <a:pt x="2476" y="24289"/>
                  </a:lnTo>
                  <a:lnTo>
                    <a:pt x="1810" y="23622"/>
                  </a:lnTo>
                  <a:lnTo>
                    <a:pt x="476" y="23336"/>
                  </a:lnTo>
                  <a:lnTo>
                    <a:pt x="476" y="23051"/>
                  </a:lnTo>
                  <a:lnTo>
                    <a:pt x="1143" y="22098"/>
                  </a:lnTo>
                  <a:lnTo>
                    <a:pt x="857" y="19431"/>
                  </a:lnTo>
                  <a:lnTo>
                    <a:pt x="857" y="19145"/>
                  </a:lnTo>
                  <a:lnTo>
                    <a:pt x="1143" y="18479"/>
                  </a:lnTo>
                  <a:lnTo>
                    <a:pt x="1429" y="18479"/>
                  </a:lnTo>
                  <a:lnTo>
                    <a:pt x="1429" y="18193"/>
                  </a:lnTo>
                  <a:lnTo>
                    <a:pt x="1714" y="18193"/>
                  </a:lnTo>
                  <a:lnTo>
                    <a:pt x="1714" y="17907"/>
                  </a:lnTo>
                  <a:lnTo>
                    <a:pt x="2000" y="17907"/>
                  </a:lnTo>
                  <a:lnTo>
                    <a:pt x="2000" y="17621"/>
                  </a:lnTo>
                  <a:lnTo>
                    <a:pt x="2286" y="17621"/>
                  </a:lnTo>
                  <a:lnTo>
                    <a:pt x="2286" y="17336"/>
                  </a:lnTo>
                  <a:lnTo>
                    <a:pt x="2572" y="17336"/>
                  </a:lnTo>
                  <a:lnTo>
                    <a:pt x="2572" y="17050"/>
                  </a:lnTo>
                  <a:lnTo>
                    <a:pt x="2857" y="17050"/>
                  </a:lnTo>
                  <a:lnTo>
                    <a:pt x="2857" y="16764"/>
                  </a:lnTo>
                  <a:lnTo>
                    <a:pt x="3143" y="16478"/>
                  </a:lnTo>
                  <a:lnTo>
                    <a:pt x="3143" y="16193"/>
                  </a:lnTo>
                  <a:lnTo>
                    <a:pt x="3429" y="16193"/>
                  </a:lnTo>
                  <a:lnTo>
                    <a:pt x="3429" y="15907"/>
                  </a:lnTo>
                  <a:lnTo>
                    <a:pt x="3715" y="15907"/>
                  </a:lnTo>
                  <a:lnTo>
                    <a:pt x="3715" y="15621"/>
                  </a:lnTo>
                  <a:lnTo>
                    <a:pt x="4000" y="15621"/>
                  </a:lnTo>
                  <a:lnTo>
                    <a:pt x="4000" y="15335"/>
                  </a:lnTo>
                  <a:lnTo>
                    <a:pt x="3715" y="15335"/>
                  </a:lnTo>
                  <a:lnTo>
                    <a:pt x="4000" y="15050"/>
                  </a:lnTo>
                  <a:lnTo>
                    <a:pt x="4000" y="15335"/>
                  </a:lnTo>
                  <a:lnTo>
                    <a:pt x="4000" y="15335"/>
                  </a:lnTo>
                  <a:lnTo>
                    <a:pt x="4000" y="15050"/>
                  </a:lnTo>
                  <a:lnTo>
                    <a:pt x="4286" y="15050"/>
                  </a:lnTo>
                  <a:lnTo>
                    <a:pt x="4286" y="14764"/>
                  </a:lnTo>
                  <a:lnTo>
                    <a:pt x="4286" y="14764"/>
                  </a:lnTo>
                  <a:lnTo>
                    <a:pt x="4286" y="14478"/>
                  </a:lnTo>
                  <a:lnTo>
                    <a:pt x="4572" y="14478"/>
                  </a:lnTo>
                  <a:lnTo>
                    <a:pt x="4572" y="14192"/>
                  </a:lnTo>
                  <a:lnTo>
                    <a:pt x="4858" y="13907"/>
                  </a:lnTo>
                  <a:lnTo>
                    <a:pt x="4858" y="13621"/>
                  </a:lnTo>
                  <a:lnTo>
                    <a:pt x="5143" y="13335"/>
                  </a:lnTo>
                  <a:lnTo>
                    <a:pt x="5143" y="13049"/>
                  </a:lnTo>
                  <a:lnTo>
                    <a:pt x="5429" y="12764"/>
                  </a:lnTo>
                  <a:lnTo>
                    <a:pt x="5429" y="11811"/>
                  </a:lnTo>
                  <a:lnTo>
                    <a:pt x="5143" y="11525"/>
                  </a:lnTo>
                  <a:lnTo>
                    <a:pt x="5429" y="11525"/>
                  </a:lnTo>
                  <a:lnTo>
                    <a:pt x="5429" y="9906"/>
                  </a:lnTo>
                  <a:lnTo>
                    <a:pt x="5143" y="9906"/>
                  </a:lnTo>
                  <a:lnTo>
                    <a:pt x="5143" y="9620"/>
                  </a:lnTo>
                  <a:lnTo>
                    <a:pt x="4858" y="9620"/>
                  </a:lnTo>
                  <a:lnTo>
                    <a:pt x="4858" y="9335"/>
                  </a:lnTo>
                  <a:lnTo>
                    <a:pt x="4858" y="9335"/>
                  </a:lnTo>
                  <a:lnTo>
                    <a:pt x="4572" y="9049"/>
                  </a:lnTo>
                  <a:lnTo>
                    <a:pt x="4572" y="9049"/>
                  </a:lnTo>
                  <a:lnTo>
                    <a:pt x="4572" y="9049"/>
                  </a:lnTo>
                  <a:lnTo>
                    <a:pt x="5239" y="9049"/>
                  </a:lnTo>
                  <a:lnTo>
                    <a:pt x="5239" y="8763"/>
                  </a:lnTo>
                  <a:lnTo>
                    <a:pt x="6191" y="8763"/>
                  </a:lnTo>
                  <a:lnTo>
                    <a:pt x="6191" y="8763"/>
                  </a:lnTo>
                  <a:lnTo>
                    <a:pt x="5905" y="8763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6191" y="9049"/>
                  </a:lnTo>
                  <a:lnTo>
                    <a:pt x="5905" y="9335"/>
                  </a:lnTo>
                  <a:lnTo>
                    <a:pt x="6191" y="9335"/>
                  </a:lnTo>
                  <a:lnTo>
                    <a:pt x="6191" y="9620"/>
                  </a:lnTo>
                  <a:lnTo>
                    <a:pt x="6477" y="9620"/>
                  </a:lnTo>
                  <a:lnTo>
                    <a:pt x="6477" y="9620"/>
                  </a:lnTo>
                  <a:lnTo>
                    <a:pt x="7144" y="9620"/>
                  </a:lnTo>
                  <a:lnTo>
                    <a:pt x="7144" y="9620"/>
                  </a:lnTo>
                  <a:lnTo>
                    <a:pt x="7810" y="9620"/>
                  </a:lnTo>
                  <a:lnTo>
                    <a:pt x="7810" y="9335"/>
                  </a:lnTo>
                  <a:lnTo>
                    <a:pt x="8763" y="9335"/>
                  </a:lnTo>
                  <a:lnTo>
                    <a:pt x="8763" y="9049"/>
                  </a:lnTo>
                  <a:lnTo>
                    <a:pt x="9049" y="9049"/>
                  </a:lnTo>
                  <a:lnTo>
                    <a:pt x="9334" y="8763"/>
                  </a:lnTo>
                  <a:lnTo>
                    <a:pt x="9620" y="8763"/>
                  </a:lnTo>
                  <a:lnTo>
                    <a:pt x="9620" y="8477"/>
                  </a:lnTo>
                  <a:lnTo>
                    <a:pt x="9906" y="8477"/>
                  </a:lnTo>
                  <a:lnTo>
                    <a:pt x="10192" y="8192"/>
                  </a:lnTo>
                  <a:lnTo>
                    <a:pt x="10477" y="8192"/>
                  </a:lnTo>
                  <a:lnTo>
                    <a:pt x="10477" y="7906"/>
                  </a:lnTo>
                  <a:lnTo>
                    <a:pt x="10763" y="7906"/>
                  </a:lnTo>
                  <a:lnTo>
                    <a:pt x="10763" y="7620"/>
                  </a:lnTo>
                  <a:lnTo>
                    <a:pt x="11049" y="7334"/>
                  </a:lnTo>
                  <a:lnTo>
                    <a:pt x="11049" y="7049"/>
                  </a:lnTo>
                  <a:lnTo>
                    <a:pt x="11335" y="7049"/>
                  </a:lnTo>
                  <a:lnTo>
                    <a:pt x="11335" y="6763"/>
                  </a:lnTo>
                  <a:lnTo>
                    <a:pt x="11620" y="6763"/>
                  </a:lnTo>
                  <a:lnTo>
                    <a:pt x="11620" y="6477"/>
                  </a:lnTo>
                  <a:lnTo>
                    <a:pt x="11906" y="6477"/>
                  </a:lnTo>
                  <a:lnTo>
                    <a:pt x="11906" y="6191"/>
                  </a:lnTo>
                  <a:lnTo>
                    <a:pt x="12192" y="5906"/>
                  </a:lnTo>
                  <a:lnTo>
                    <a:pt x="12192" y="5620"/>
                  </a:lnTo>
                  <a:lnTo>
                    <a:pt x="12478" y="5620"/>
                  </a:lnTo>
                  <a:lnTo>
                    <a:pt x="12478" y="4953"/>
                  </a:lnTo>
                  <a:lnTo>
                    <a:pt x="12478" y="4953"/>
                  </a:lnTo>
                  <a:lnTo>
                    <a:pt x="12763" y="4667"/>
                  </a:lnTo>
                  <a:lnTo>
                    <a:pt x="12763" y="4382"/>
                  </a:lnTo>
                  <a:lnTo>
                    <a:pt x="12478" y="4096"/>
                  </a:lnTo>
                  <a:lnTo>
                    <a:pt x="12763" y="4096"/>
                  </a:lnTo>
                  <a:lnTo>
                    <a:pt x="12763" y="3143"/>
                  </a:lnTo>
                  <a:lnTo>
                    <a:pt x="12763" y="3143"/>
                  </a:lnTo>
                  <a:lnTo>
                    <a:pt x="12763" y="2858"/>
                  </a:lnTo>
                  <a:lnTo>
                    <a:pt x="12478" y="2858"/>
                  </a:lnTo>
                  <a:lnTo>
                    <a:pt x="12478" y="2858"/>
                  </a:lnTo>
                  <a:lnTo>
                    <a:pt x="12192" y="2572"/>
                  </a:lnTo>
                  <a:lnTo>
                    <a:pt x="12192" y="2286"/>
                  </a:lnTo>
                  <a:lnTo>
                    <a:pt x="12478" y="2572"/>
                  </a:lnTo>
                  <a:lnTo>
                    <a:pt x="12478" y="2286"/>
                  </a:lnTo>
                  <a:lnTo>
                    <a:pt x="12763" y="2572"/>
                  </a:lnTo>
                  <a:lnTo>
                    <a:pt x="12763" y="2286"/>
                  </a:lnTo>
                  <a:lnTo>
                    <a:pt x="13430" y="2286"/>
                  </a:lnTo>
                  <a:lnTo>
                    <a:pt x="13430" y="2286"/>
                  </a:lnTo>
                  <a:lnTo>
                    <a:pt x="15430" y="2286"/>
                  </a:lnTo>
                  <a:lnTo>
                    <a:pt x="15430" y="2572"/>
                  </a:lnTo>
                  <a:lnTo>
                    <a:pt x="15716" y="2286"/>
                  </a:lnTo>
                  <a:lnTo>
                    <a:pt x="17335" y="2286"/>
                  </a:lnTo>
                  <a:lnTo>
                    <a:pt x="17621" y="2000"/>
                  </a:lnTo>
                  <a:lnTo>
                    <a:pt x="17907" y="2286"/>
                  </a:lnTo>
                  <a:lnTo>
                    <a:pt x="17907" y="2000"/>
                  </a:lnTo>
                  <a:lnTo>
                    <a:pt x="18574" y="2000"/>
                  </a:lnTo>
                  <a:lnTo>
                    <a:pt x="18859" y="1715"/>
                  </a:lnTo>
                  <a:lnTo>
                    <a:pt x="19145" y="2000"/>
                  </a:lnTo>
                  <a:lnTo>
                    <a:pt x="19145" y="1715"/>
                  </a:lnTo>
                  <a:lnTo>
                    <a:pt x="19431" y="1715"/>
                  </a:lnTo>
                  <a:lnTo>
                    <a:pt x="19431" y="1429"/>
                  </a:lnTo>
                  <a:lnTo>
                    <a:pt x="19717" y="1429"/>
                  </a:lnTo>
                  <a:lnTo>
                    <a:pt x="19717" y="1429"/>
                  </a:lnTo>
                  <a:lnTo>
                    <a:pt x="20002" y="1429"/>
                  </a:lnTo>
                  <a:lnTo>
                    <a:pt x="20002" y="1143"/>
                  </a:lnTo>
                  <a:lnTo>
                    <a:pt x="21622" y="1143"/>
                  </a:lnTo>
                  <a:lnTo>
                    <a:pt x="21622" y="857"/>
                  </a:lnTo>
                  <a:lnTo>
                    <a:pt x="22288" y="857"/>
                  </a:lnTo>
                  <a:lnTo>
                    <a:pt x="22288" y="572"/>
                  </a:lnTo>
                  <a:lnTo>
                    <a:pt x="22574" y="572"/>
                  </a:lnTo>
                  <a:lnTo>
                    <a:pt x="22574" y="857"/>
                  </a:lnTo>
                  <a:lnTo>
                    <a:pt x="24193" y="857"/>
                  </a:lnTo>
                  <a:lnTo>
                    <a:pt x="24193" y="857"/>
                  </a:lnTo>
                  <a:lnTo>
                    <a:pt x="24860" y="857"/>
                  </a:lnTo>
                  <a:lnTo>
                    <a:pt x="24860" y="1143"/>
                  </a:lnTo>
                  <a:lnTo>
                    <a:pt x="25146" y="1143"/>
                  </a:lnTo>
                  <a:lnTo>
                    <a:pt x="25432" y="857"/>
                  </a:lnTo>
                  <a:lnTo>
                    <a:pt x="25717" y="857"/>
                  </a:lnTo>
                  <a:lnTo>
                    <a:pt x="25717" y="572"/>
                  </a:lnTo>
                  <a:lnTo>
                    <a:pt x="26003" y="572"/>
                  </a:lnTo>
                  <a:lnTo>
                    <a:pt x="26003" y="572"/>
                  </a:lnTo>
                  <a:lnTo>
                    <a:pt x="26289" y="572"/>
                  </a:lnTo>
                  <a:lnTo>
                    <a:pt x="26289" y="572"/>
                  </a:lnTo>
                  <a:lnTo>
                    <a:pt x="27242" y="572"/>
                  </a:lnTo>
                  <a:lnTo>
                    <a:pt x="27242" y="286"/>
                  </a:lnTo>
                  <a:lnTo>
                    <a:pt x="27527" y="286"/>
                  </a:lnTo>
                  <a:lnTo>
                    <a:pt x="27527" y="286"/>
                  </a:lnTo>
                  <a:lnTo>
                    <a:pt x="27813" y="286"/>
                  </a:lnTo>
                  <a:lnTo>
                    <a:pt x="27813" y="0"/>
                  </a:lnTo>
                  <a:lnTo>
                    <a:pt x="28480" y="0"/>
                  </a:lnTo>
                  <a:lnTo>
                    <a:pt x="28480" y="286"/>
                  </a:lnTo>
                  <a:lnTo>
                    <a:pt x="28765" y="286"/>
                  </a:lnTo>
                  <a:lnTo>
                    <a:pt x="28765" y="286"/>
                  </a:lnTo>
                  <a:lnTo>
                    <a:pt x="29051" y="286"/>
                  </a:lnTo>
                  <a:lnTo>
                    <a:pt x="29051" y="572"/>
                  </a:lnTo>
                  <a:lnTo>
                    <a:pt x="29337" y="572"/>
                  </a:lnTo>
                  <a:lnTo>
                    <a:pt x="29337" y="857"/>
                  </a:lnTo>
                  <a:lnTo>
                    <a:pt x="29623" y="857"/>
                  </a:lnTo>
                  <a:lnTo>
                    <a:pt x="29623" y="1143"/>
                  </a:lnTo>
                  <a:lnTo>
                    <a:pt x="30575" y="1143"/>
                  </a:lnTo>
                  <a:lnTo>
                    <a:pt x="30575" y="1429"/>
                  </a:lnTo>
                  <a:lnTo>
                    <a:pt x="30861" y="1429"/>
                  </a:lnTo>
                  <a:lnTo>
                    <a:pt x="30861" y="1715"/>
                  </a:lnTo>
                  <a:lnTo>
                    <a:pt x="31147" y="1715"/>
                  </a:lnTo>
                  <a:lnTo>
                    <a:pt x="31147" y="1429"/>
                  </a:lnTo>
                  <a:lnTo>
                    <a:pt x="31432" y="1429"/>
                  </a:lnTo>
                  <a:lnTo>
                    <a:pt x="31147" y="1715"/>
                  </a:lnTo>
                  <a:lnTo>
                    <a:pt x="31432" y="1715"/>
                  </a:lnTo>
                  <a:lnTo>
                    <a:pt x="31432" y="1715"/>
                  </a:lnTo>
                  <a:lnTo>
                    <a:pt x="31718" y="1715"/>
                  </a:lnTo>
                  <a:lnTo>
                    <a:pt x="31718" y="1715"/>
                  </a:lnTo>
                  <a:lnTo>
                    <a:pt x="32004" y="1715"/>
                  </a:lnTo>
                  <a:lnTo>
                    <a:pt x="32004" y="2000"/>
                  </a:lnTo>
                  <a:lnTo>
                    <a:pt x="32290" y="2000"/>
                  </a:lnTo>
                  <a:lnTo>
                    <a:pt x="32290" y="2286"/>
                  </a:lnTo>
                  <a:lnTo>
                    <a:pt x="32575" y="2286"/>
                  </a:lnTo>
                  <a:lnTo>
                    <a:pt x="32861" y="2572"/>
                  </a:lnTo>
                  <a:lnTo>
                    <a:pt x="32861" y="2858"/>
                  </a:lnTo>
                  <a:lnTo>
                    <a:pt x="33147" y="2858"/>
                  </a:lnTo>
                  <a:lnTo>
                    <a:pt x="33147" y="3524"/>
                  </a:lnTo>
                  <a:lnTo>
                    <a:pt x="33433" y="3524"/>
                  </a:lnTo>
                  <a:lnTo>
                    <a:pt x="33433" y="3810"/>
                  </a:lnTo>
                  <a:lnTo>
                    <a:pt x="33718" y="3810"/>
                  </a:lnTo>
                  <a:lnTo>
                    <a:pt x="33718" y="4477"/>
                  </a:lnTo>
                  <a:lnTo>
                    <a:pt x="34671" y="4477"/>
                  </a:lnTo>
                  <a:lnTo>
                    <a:pt x="34671" y="4763"/>
                  </a:lnTo>
                  <a:lnTo>
                    <a:pt x="34957" y="4763"/>
                  </a:lnTo>
                  <a:lnTo>
                    <a:pt x="34957" y="5048"/>
                  </a:lnTo>
                  <a:lnTo>
                    <a:pt x="35242" y="5048"/>
                  </a:lnTo>
                  <a:lnTo>
                    <a:pt x="35528" y="5334"/>
                  </a:lnTo>
                  <a:lnTo>
                    <a:pt x="35528" y="5048"/>
                  </a:lnTo>
                  <a:lnTo>
                    <a:pt x="35814" y="5048"/>
                  </a:lnTo>
                  <a:lnTo>
                    <a:pt x="35814" y="5715"/>
                  </a:lnTo>
                  <a:lnTo>
                    <a:pt x="35528" y="5715"/>
                  </a:lnTo>
                  <a:lnTo>
                    <a:pt x="35528" y="6001"/>
                  </a:lnTo>
                  <a:lnTo>
                    <a:pt x="35814" y="6001"/>
                  </a:lnTo>
                  <a:lnTo>
                    <a:pt x="35814" y="6287"/>
                  </a:lnTo>
                  <a:lnTo>
                    <a:pt x="36767" y="6953"/>
                  </a:lnTo>
                  <a:lnTo>
                    <a:pt x="37052" y="7239"/>
                  </a:lnTo>
                  <a:lnTo>
                    <a:pt x="36767" y="7239"/>
                  </a:lnTo>
                  <a:lnTo>
                    <a:pt x="35814" y="6287"/>
                  </a:lnTo>
                  <a:lnTo>
                    <a:pt x="35528" y="6287"/>
                  </a:lnTo>
                  <a:lnTo>
                    <a:pt x="35528" y="5334"/>
                  </a:lnTo>
                  <a:lnTo>
                    <a:pt x="35242" y="5334"/>
                  </a:lnTo>
                  <a:lnTo>
                    <a:pt x="35242" y="6001"/>
                  </a:lnTo>
                  <a:lnTo>
                    <a:pt x="34957" y="6287"/>
                  </a:lnTo>
                  <a:lnTo>
                    <a:pt x="35242" y="6572"/>
                  </a:lnTo>
                  <a:lnTo>
                    <a:pt x="34957" y="6572"/>
                  </a:lnTo>
                  <a:lnTo>
                    <a:pt x="34957" y="6858"/>
                  </a:lnTo>
                  <a:lnTo>
                    <a:pt x="35242" y="6858"/>
                  </a:lnTo>
                  <a:lnTo>
                    <a:pt x="35242" y="7144"/>
                  </a:lnTo>
                  <a:lnTo>
                    <a:pt x="34957" y="7144"/>
                  </a:lnTo>
                  <a:lnTo>
                    <a:pt x="34957" y="7811"/>
                  </a:lnTo>
                  <a:lnTo>
                    <a:pt x="35242" y="8096"/>
                  </a:lnTo>
                  <a:lnTo>
                    <a:pt x="34957" y="8096"/>
                  </a:lnTo>
                  <a:lnTo>
                    <a:pt x="34671" y="8382"/>
                  </a:lnTo>
                  <a:lnTo>
                    <a:pt x="34957" y="8382"/>
                  </a:lnTo>
                  <a:lnTo>
                    <a:pt x="34957" y="8668"/>
                  </a:lnTo>
                  <a:lnTo>
                    <a:pt x="34671" y="8382"/>
                  </a:lnTo>
                  <a:lnTo>
                    <a:pt x="34671" y="8668"/>
                  </a:lnTo>
                  <a:lnTo>
                    <a:pt x="35338" y="8954"/>
                  </a:lnTo>
                  <a:lnTo>
                    <a:pt x="35623" y="8954"/>
                  </a:lnTo>
                  <a:lnTo>
                    <a:pt x="35623" y="9239"/>
                  </a:lnTo>
                  <a:lnTo>
                    <a:pt x="35338" y="9239"/>
                  </a:lnTo>
                  <a:lnTo>
                    <a:pt x="35052" y="8954"/>
                  </a:lnTo>
                  <a:lnTo>
                    <a:pt x="34766" y="9239"/>
                  </a:lnTo>
                  <a:lnTo>
                    <a:pt x="35433" y="9525"/>
                  </a:lnTo>
                  <a:lnTo>
                    <a:pt x="36100" y="9525"/>
                  </a:lnTo>
                  <a:lnTo>
                    <a:pt x="36100" y="10192"/>
                  </a:lnTo>
                  <a:lnTo>
                    <a:pt x="36385" y="10192"/>
                  </a:lnTo>
                  <a:lnTo>
                    <a:pt x="36385" y="9239"/>
                  </a:lnTo>
                  <a:lnTo>
                    <a:pt x="36671" y="9239"/>
                  </a:lnTo>
                  <a:lnTo>
                    <a:pt x="36671" y="10573"/>
                  </a:lnTo>
                  <a:lnTo>
                    <a:pt x="36957" y="10573"/>
                  </a:lnTo>
                  <a:lnTo>
                    <a:pt x="36957" y="10859"/>
                  </a:lnTo>
                  <a:lnTo>
                    <a:pt x="37624" y="10859"/>
                  </a:lnTo>
                  <a:lnTo>
                    <a:pt x="37624" y="11144"/>
                  </a:lnTo>
                  <a:lnTo>
                    <a:pt x="37909" y="11144"/>
                  </a:lnTo>
                  <a:lnTo>
                    <a:pt x="37909" y="11430"/>
                  </a:lnTo>
                  <a:lnTo>
                    <a:pt x="38862" y="11430"/>
                  </a:lnTo>
                  <a:lnTo>
                    <a:pt x="38862" y="11716"/>
                  </a:lnTo>
                  <a:lnTo>
                    <a:pt x="40481" y="11716"/>
                  </a:lnTo>
                  <a:lnTo>
                    <a:pt x="40481" y="12002"/>
                  </a:lnTo>
                  <a:lnTo>
                    <a:pt x="41434" y="12002"/>
                  </a:lnTo>
                  <a:lnTo>
                    <a:pt x="41719" y="12287"/>
                  </a:lnTo>
                  <a:lnTo>
                    <a:pt x="43053" y="12287"/>
                  </a:lnTo>
                  <a:lnTo>
                    <a:pt x="43053" y="12573"/>
                  </a:lnTo>
                  <a:lnTo>
                    <a:pt x="43720" y="12573"/>
                  </a:lnTo>
                  <a:lnTo>
                    <a:pt x="44005" y="12287"/>
                  </a:lnTo>
                  <a:lnTo>
                    <a:pt x="44958" y="12287"/>
                  </a:lnTo>
                  <a:lnTo>
                    <a:pt x="44958" y="12573"/>
                  </a:lnTo>
                  <a:lnTo>
                    <a:pt x="49244" y="12573"/>
                  </a:lnTo>
                  <a:lnTo>
                    <a:pt x="49244" y="12287"/>
                  </a:lnTo>
                  <a:lnTo>
                    <a:pt x="50578" y="12287"/>
                  </a:lnTo>
                  <a:lnTo>
                    <a:pt x="50863" y="12002"/>
                  </a:lnTo>
                  <a:lnTo>
                    <a:pt x="51530" y="12002"/>
                  </a:lnTo>
                  <a:lnTo>
                    <a:pt x="51530" y="11716"/>
                  </a:lnTo>
                  <a:lnTo>
                    <a:pt x="52197" y="11716"/>
                  </a:lnTo>
                  <a:lnTo>
                    <a:pt x="52197" y="11716"/>
                  </a:lnTo>
                  <a:lnTo>
                    <a:pt x="51911" y="11430"/>
                  </a:lnTo>
                  <a:lnTo>
                    <a:pt x="52197" y="11430"/>
                  </a:lnTo>
                  <a:lnTo>
                    <a:pt x="52197" y="11716"/>
                  </a:lnTo>
                  <a:lnTo>
                    <a:pt x="52483" y="11716"/>
                  </a:lnTo>
                  <a:lnTo>
                    <a:pt x="52483" y="11430"/>
                  </a:lnTo>
                  <a:lnTo>
                    <a:pt x="52483" y="11430"/>
                  </a:lnTo>
                  <a:lnTo>
                    <a:pt x="52483" y="11144"/>
                  </a:lnTo>
                  <a:lnTo>
                    <a:pt x="52768" y="11144"/>
                  </a:lnTo>
                  <a:lnTo>
                    <a:pt x="52768" y="11430"/>
                  </a:lnTo>
                  <a:lnTo>
                    <a:pt x="53054" y="11430"/>
                  </a:lnTo>
                  <a:lnTo>
                    <a:pt x="53054" y="11144"/>
                  </a:lnTo>
                  <a:lnTo>
                    <a:pt x="53721" y="11144"/>
                  </a:lnTo>
                  <a:lnTo>
                    <a:pt x="53721" y="10859"/>
                  </a:lnTo>
                  <a:lnTo>
                    <a:pt x="54388" y="10859"/>
                  </a:lnTo>
                  <a:lnTo>
                    <a:pt x="54388" y="10573"/>
                  </a:lnTo>
                  <a:lnTo>
                    <a:pt x="54673" y="10573"/>
                  </a:lnTo>
                  <a:lnTo>
                    <a:pt x="54673" y="10287"/>
                  </a:lnTo>
                  <a:lnTo>
                    <a:pt x="55340" y="10287"/>
                  </a:lnTo>
                  <a:lnTo>
                    <a:pt x="55340" y="10001"/>
                  </a:lnTo>
                  <a:lnTo>
                    <a:pt x="56007" y="10001"/>
                  </a:lnTo>
                  <a:lnTo>
                    <a:pt x="56007" y="9716"/>
                  </a:lnTo>
                  <a:lnTo>
                    <a:pt x="56293" y="9716"/>
                  </a:lnTo>
                  <a:lnTo>
                    <a:pt x="56293" y="9430"/>
                  </a:lnTo>
                  <a:lnTo>
                    <a:pt x="56578" y="9430"/>
                  </a:lnTo>
                  <a:cubicBezTo>
                    <a:pt x="56578" y="9430"/>
                    <a:pt x="56864" y="9430"/>
                    <a:pt x="56864" y="9430"/>
                  </a:cubicBezTo>
                  <a:lnTo>
                    <a:pt x="56864" y="8763"/>
                  </a:lnTo>
                  <a:lnTo>
                    <a:pt x="57531" y="8763"/>
                  </a:lnTo>
                  <a:lnTo>
                    <a:pt x="57531" y="8477"/>
                  </a:lnTo>
                  <a:lnTo>
                    <a:pt x="57817" y="8477"/>
                  </a:lnTo>
                  <a:lnTo>
                    <a:pt x="57817" y="8192"/>
                  </a:lnTo>
                  <a:lnTo>
                    <a:pt x="58102" y="7906"/>
                  </a:lnTo>
                  <a:lnTo>
                    <a:pt x="58388" y="7906"/>
                  </a:lnTo>
                  <a:lnTo>
                    <a:pt x="58388" y="7620"/>
                  </a:lnTo>
                  <a:lnTo>
                    <a:pt x="58674" y="7620"/>
                  </a:lnTo>
                  <a:lnTo>
                    <a:pt x="58674" y="5620"/>
                  </a:lnTo>
                  <a:lnTo>
                    <a:pt x="58960" y="5620"/>
                  </a:lnTo>
                  <a:lnTo>
                    <a:pt x="58960" y="4953"/>
                  </a:lnTo>
                  <a:lnTo>
                    <a:pt x="59245" y="4953"/>
                  </a:lnTo>
                  <a:lnTo>
                    <a:pt x="59245" y="4286"/>
                  </a:lnTo>
                  <a:lnTo>
                    <a:pt x="58960" y="4286"/>
                  </a:lnTo>
                  <a:lnTo>
                    <a:pt x="58960" y="4286"/>
                  </a:lnTo>
                  <a:lnTo>
                    <a:pt x="59245" y="4286"/>
                  </a:lnTo>
                  <a:lnTo>
                    <a:pt x="59245" y="4001"/>
                  </a:lnTo>
                  <a:lnTo>
                    <a:pt x="59245" y="4001"/>
                  </a:lnTo>
                  <a:lnTo>
                    <a:pt x="59245" y="3715"/>
                  </a:lnTo>
                  <a:lnTo>
                    <a:pt x="59245" y="3715"/>
                  </a:lnTo>
                  <a:lnTo>
                    <a:pt x="59245" y="2096"/>
                  </a:lnTo>
                  <a:lnTo>
                    <a:pt x="58960" y="2096"/>
                  </a:lnTo>
                  <a:lnTo>
                    <a:pt x="58960" y="2096"/>
                  </a:lnTo>
                  <a:lnTo>
                    <a:pt x="58674" y="1810"/>
                  </a:lnTo>
                  <a:lnTo>
                    <a:pt x="58674" y="2096"/>
                  </a:lnTo>
                  <a:lnTo>
                    <a:pt x="58388" y="2096"/>
                  </a:lnTo>
                  <a:lnTo>
                    <a:pt x="58388" y="1429"/>
                  </a:lnTo>
                  <a:lnTo>
                    <a:pt x="58102" y="1429"/>
                  </a:lnTo>
                  <a:lnTo>
                    <a:pt x="58102" y="1143"/>
                  </a:lnTo>
                  <a:lnTo>
                    <a:pt x="57436" y="1143"/>
                  </a:lnTo>
                  <a:lnTo>
                    <a:pt x="57436" y="857"/>
                  </a:lnTo>
                  <a:lnTo>
                    <a:pt x="58102" y="857"/>
                  </a:lnTo>
                  <a:lnTo>
                    <a:pt x="58102" y="572"/>
                  </a:lnTo>
                  <a:lnTo>
                    <a:pt x="58769" y="572"/>
                  </a:lnTo>
                  <a:lnTo>
                    <a:pt x="58769" y="572"/>
                  </a:lnTo>
                  <a:lnTo>
                    <a:pt x="60769" y="572"/>
                  </a:lnTo>
                  <a:lnTo>
                    <a:pt x="60769" y="857"/>
                  </a:lnTo>
                  <a:lnTo>
                    <a:pt x="62389" y="857"/>
                  </a:lnTo>
                  <a:lnTo>
                    <a:pt x="62389" y="1143"/>
                  </a:lnTo>
                  <a:lnTo>
                    <a:pt x="62674" y="1143"/>
                  </a:lnTo>
                  <a:lnTo>
                    <a:pt x="62674" y="1429"/>
                  </a:lnTo>
                  <a:lnTo>
                    <a:pt x="62960" y="1429"/>
                  </a:lnTo>
                  <a:lnTo>
                    <a:pt x="62960" y="1715"/>
                  </a:lnTo>
                  <a:lnTo>
                    <a:pt x="63246" y="2000"/>
                  </a:lnTo>
                  <a:lnTo>
                    <a:pt x="63532" y="2000"/>
                  </a:lnTo>
                  <a:lnTo>
                    <a:pt x="63532" y="2286"/>
                  </a:lnTo>
                  <a:lnTo>
                    <a:pt x="64198" y="2286"/>
                  </a:lnTo>
                  <a:lnTo>
                    <a:pt x="64198" y="2572"/>
                  </a:lnTo>
                  <a:lnTo>
                    <a:pt x="64484" y="2572"/>
                  </a:lnTo>
                  <a:lnTo>
                    <a:pt x="64770" y="2858"/>
                  </a:lnTo>
                  <a:lnTo>
                    <a:pt x="66103" y="2858"/>
                  </a:lnTo>
                  <a:lnTo>
                    <a:pt x="66103" y="3143"/>
                  </a:lnTo>
                  <a:lnTo>
                    <a:pt x="66389" y="3143"/>
                  </a:lnTo>
                  <a:lnTo>
                    <a:pt x="67056" y="3810"/>
                  </a:lnTo>
                  <a:lnTo>
                    <a:pt x="67342" y="3810"/>
                  </a:lnTo>
                  <a:lnTo>
                    <a:pt x="67627" y="4096"/>
                  </a:lnTo>
                  <a:lnTo>
                    <a:pt x="67627" y="3810"/>
                  </a:lnTo>
                  <a:lnTo>
                    <a:pt x="67913" y="3810"/>
                  </a:lnTo>
                  <a:lnTo>
                    <a:pt x="67913" y="4096"/>
                  </a:lnTo>
                  <a:lnTo>
                    <a:pt x="68866" y="4096"/>
                  </a:lnTo>
                  <a:lnTo>
                    <a:pt x="68866" y="3810"/>
                  </a:lnTo>
                  <a:lnTo>
                    <a:pt x="69151" y="3810"/>
                  </a:lnTo>
                  <a:lnTo>
                    <a:pt x="69151" y="4096"/>
                  </a:lnTo>
                  <a:lnTo>
                    <a:pt x="69437" y="4382"/>
                  </a:lnTo>
                  <a:lnTo>
                    <a:pt x="69437" y="4667"/>
                  </a:lnTo>
                  <a:lnTo>
                    <a:pt x="69723" y="4382"/>
                  </a:lnTo>
                  <a:lnTo>
                    <a:pt x="69723" y="4382"/>
                  </a:lnTo>
                  <a:lnTo>
                    <a:pt x="69723" y="4667"/>
                  </a:lnTo>
                  <a:lnTo>
                    <a:pt x="70390" y="4667"/>
                  </a:lnTo>
                  <a:lnTo>
                    <a:pt x="70390" y="4953"/>
                  </a:lnTo>
                  <a:lnTo>
                    <a:pt x="71723" y="4953"/>
                  </a:lnTo>
                  <a:lnTo>
                    <a:pt x="71723" y="5239"/>
                  </a:lnTo>
                  <a:lnTo>
                    <a:pt x="73342" y="5239"/>
                  </a:lnTo>
                  <a:lnTo>
                    <a:pt x="73628" y="5525"/>
                  </a:lnTo>
                  <a:lnTo>
                    <a:pt x="74581" y="5525"/>
                  </a:lnTo>
                  <a:lnTo>
                    <a:pt x="74581" y="5525"/>
                  </a:lnTo>
                  <a:lnTo>
                    <a:pt x="75533" y="5525"/>
                  </a:lnTo>
                  <a:lnTo>
                    <a:pt x="76200" y="5810"/>
                  </a:lnTo>
                  <a:lnTo>
                    <a:pt x="76867" y="581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D80F39D7-7178-7BAC-D967-9AB32E532580}"/>
                </a:ext>
              </a:extLst>
            </p:cNvPr>
            <p:cNvSpPr/>
            <p:nvPr/>
          </p:nvSpPr>
          <p:spPr>
            <a:xfrm>
              <a:off x="2571129" y="3703477"/>
              <a:ext cx="79438" cy="86582"/>
            </a:xfrm>
            <a:custGeom>
              <a:avLst/>
              <a:gdLst>
                <a:gd name="connsiteX0" fmla="*/ 77438 w 79438"/>
                <a:gd name="connsiteY0" fmla="*/ 42958 h 86582"/>
                <a:gd name="connsiteX1" fmla="*/ 77819 w 79438"/>
                <a:gd name="connsiteY1" fmla="*/ 43624 h 86582"/>
                <a:gd name="connsiteX2" fmla="*/ 78772 w 79438"/>
                <a:gd name="connsiteY2" fmla="*/ 43910 h 86582"/>
                <a:gd name="connsiteX3" fmla="*/ 78772 w 79438"/>
                <a:gd name="connsiteY3" fmla="*/ 45244 h 86582"/>
                <a:gd name="connsiteX4" fmla="*/ 79438 w 79438"/>
                <a:gd name="connsiteY4" fmla="*/ 47244 h 86582"/>
                <a:gd name="connsiteX5" fmla="*/ 77819 w 79438"/>
                <a:gd name="connsiteY5" fmla="*/ 47816 h 86582"/>
                <a:gd name="connsiteX6" fmla="*/ 76771 w 79438"/>
                <a:gd name="connsiteY6" fmla="*/ 48863 h 86582"/>
                <a:gd name="connsiteX7" fmla="*/ 75438 w 79438"/>
                <a:gd name="connsiteY7" fmla="*/ 47816 h 86582"/>
                <a:gd name="connsiteX8" fmla="*/ 71533 w 79438"/>
                <a:gd name="connsiteY8" fmla="*/ 46863 h 86582"/>
                <a:gd name="connsiteX9" fmla="*/ 71533 w 79438"/>
                <a:gd name="connsiteY9" fmla="*/ 48482 h 86582"/>
                <a:gd name="connsiteX10" fmla="*/ 71247 w 79438"/>
                <a:gd name="connsiteY10" fmla="*/ 49530 h 86582"/>
                <a:gd name="connsiteX11" fmla="*/ 72199 w 79438"/>
                <a:gd name="connsiteY11" fmla="*/ 49816 h 86582"/>
                <a:gd name="connsiteX12" fmla="*/ 72199 w 79438"/>
                <a:gd name="connsiteY12" fmla="*/ 50197 h 86582"/>
                <a:gd name="connsiteX13" fmla="*/ 71914 w 79438"/>
                <a:gd name="connsiteY13" fmla="*/ 50483 h 86582"/>
                <a:gd name="connsiteX14" fmla="*/ 70866 w 79438"/>
                <a:gd name="connsiteY14" fmla="*/ 52102 h 86582"/>
                <a:gd name="connsiteX15" fmla="*/ 70580 w 79438"/>
                <a:gd name="connsiteY15" fmla="*/ 54102 h 86582"/>
                <a:gd name="connsiteX16" fmla="*/ 70866 w 79438"/>
                <a:gd name="connsiteY16" fmla="*/ 54102 h 86582"/>
                <a:gd name="connsiteX17" fmla="*/ 70866 w 79438"/>
                <a:gd name="connsiteY17" fmla="*/ 56102 h 86582"/>
                <a:gd name="connsiteX18" fmla="*/ 67627 w 79438"/>
                <a:gd name="connsiteY18" fmla="*/ 55721 h 86582"/>
                <a:gd name="connsiteX19" fmla="*/ 67627 w 79438"/>
                <a:gd name="connsiteY19" fmla="*/ 56674 h 86582"/>
                <a:gd name="connsiteX20" fmla="*/ 66961 w 79438"/>
                <a:gd name="connsiteY20" fmla="*/ 55721 h 86582"/>
                <a:gd name="connsiteX21" fmla="*/ 64294 w 79438"/>
                <a:gd name="connsiteY21" fmla="*/ 54769 h 86582"/>
                <a:gd name="connsiteX22" fmla="*/ 64008 w 79438"/>
                <a:gd name="connsiteY22" fmla="*/ 55436 h 86582"/>
                <a:gd name="connsiteX23" fmla="*/ 63627 w 79438"/>
                <a:gd name="connsiteY23" fmla="*/ 58388 h 86582"/>
                <a:gd name="connsiteX24" fmla="*/ 63055 w 79438"/>
                <a:gd name="connsiteY24" fmla="*/ 59341 h 86582"/>
                <a:gd name="connsiteX25" fmla="*/ 61055 w 79438"/>
                <a:gd name="connsiteY25" fmla="*/ 57341 h 86582"/>
                <a:gd name="connsiteX26" fmla="*/ 60388 w 79438"/>
                <a:gd name="connsiteY26" fmla="*/ 58674 h 86582"/>
                <a:gd name="connsiteX27" fmla="*/ 60103 w 79438"/>
                <a:gd name="connsiteY27" fmla="*/ 59627 h 86582"/>
                <a:gd name="connsiteX28" fmla="*/ 59722 w 79438"/>
                <a:gd name="connsiteY28" fmla="*/ 60008 h 86582"/>
                <a:gd name="connsiteX29" fmla="*/ 60103 w 79438"/>
                <a:gd name="connsiteY29" fmla="*/ 60293 h 86582"/>
                <a:gd name="connsiteX30" fmla="*/ 59436 w 79438"/>
                <a:gd name="connsiteY30" fmla="*/ 61341 h 86582"/>
                <a:gd name="connsiteX31" fmla="*/ 59055 w 79438"/>
                <a:gd name="connsiteY31" fmla="*/ 61627 h 86582"/>
                <a:gd name="connsiteX32" fmla="*/ 58769 w 79438"/>
                <a:gd name="connsiteY32" fmla="*/ 61627 h 86582"/>
                <a:gd name="connsiteX33" fmla="*/ 58102 w 79438"/>
                <a:gd name="connsiteY33" fmla="*/ 62294 h 86582"/>
                <a:gd name="connsiteX34" fmla="*/ 57150 w 79438"/>
                <a:gd name="connsiteY34" fmla="*/ 62294 h 86582"/>
                <a:gd name="connsiteX35" fmla="*/ 57150 w 79438"/>
                <a:gd name="connsiteY35" fmla="*/ 63246 h 86582"/>
                <a:gd name="connsiteX36" fmla="*/ 58102 w 79438"/>
                <a:gd name="connsiteY36" fmla="*/ 63913 h 86582"/>
                <a:gd name="connsiteX37" fmla="*/ 57436 w 79438"/>
                <a:gd name="connsiteY37" fmla="*/ 65532 h 86582"/>
                <a:gd name="connsiteX38" fmla="*/ 57436 w 79438"/>
                <a:gd name="connsiteY38" fmla="*/ 65913 h 86582"/>
                <a:gd name="connsiteX39" fmla="*/ 58769 w 79438"/>
                <a:gd name="connsiteY39" fmla="*/ 66866 h 86582"/>
                <a:gd name="connsiteX40" fmla="*/ 59722 w 79438"/>
                <a:gd name="connsiteY40" fmla="*/ 67913 h 86582"/>
                <a:gd name="connsiteX41" fmla="*/ 59055 w 79438"/>
                <a:gd name="connsiteY41" fmla="*/ 70866 h 86582"/>
                <a:gd name="connsiteX42" fmla="*/ 58769 w 79438"/>
                <a:gd name="connsiteY42" fmla="*/ 71438 h 86582"/>
                <a:gd name="connsiteX43" fmla="*/ 58388 w 79438"/>
                <a:gd name="connsiteY43" fmla="*/ 71438 h 86582"/>
                <a:gd name="connsiteX44" fmla="*/ 56769 w 79438"/>
                <a:gd name="connsiteY44" fmla="*/ 72485 h 86582"/>
                <a:gd name="connsiteX45" fmla="*/ 56483 w 79438"/>
                <a:gd name="connsiteY45" fmla="*/ 72485 h 86582"/>
                <a:gd name="connsiteX46" fmla="*/ 56102 w 79438"/>
                <a:gd name="connsiteY46" fmla="*/ 73152 h 86582"/>
                <a:gd name="connsiteX47" fmla="*/ 55817 w 79438"/>
                <a:gd name="connsiteY47" fmla="*/ 75057 h 86582"/>
                <a:gd name="connsiteX48" fmla="*/ 55435 w 79438"/>
                <a:gd name="connsiteY48" fmla="*/ 75438 h 86582"/>
                <a:gd name="connsiteX49" fmla="*/ 55817 w 79438"/>
                <a:gd name="connsiteY49" fmla="*/ 76391 h 86582"/>
                <a:gd name="connsiteX50" fmla="*/ 55435 w 79438"/>
                <a:gd name="connsiteY50" fmla="*/ 77057 h 86582"/>
                <a:gd name="connsiteX51" fmla="*/ 55435 w 79438"/>
                <a:gd name="connsiteY51" fmla="*/ 77724 h 86582"/>
                <a:gd name="connsiteX52" fmla="*/ 54197 w 79438"/>
                <a:gd name="connsiteY52" fmla="*/ 79058 h 86582"/>
                <a:gd name="connsiteX53" fmla="*/ 52197 w 79438"/>
                <a:gd name="connsiteY53" fmla="*/ 82963 h 86582"/>
                <a:gd name="connsiteX54" fmla="*/ 51530 w 79438"/>
                <a:gd name="connsiteY54" fmla="*/ 83915 h 86582"/>
                <a:gd name="connsiteX55" fmla="*/ 51530 w 79438"/>
                <a:gd name="connsiteY55" fmla="*/ 84582 h 86582"/>
                <a:gd name="connsiteX56" fmla="*/ 50197 w 79438"/>
                <a:gd name="connsiteY56" fmla="*/ 85630 h 86582"/>
                <a:gd name="connsiteX57" fmla="*/ 50197 w 79438"/>
                <a:gd name="connsiteY57" fmla="*/ 86297 h 86582"/>
                <a:gd name="connsiteX58" fmla="*/ 49244 w 79438"/>
                <a:gd name="connsiteY58" fmla="*/ 86582 h 86582"/>
                <a:gd name="connsiteX59" fmla="*/ 48863 w 79438"/>
                <a:gd name="connsiteY59" fmla="*/ 86582 h 86582"/>
                <a:gd name="connsiteX60" fmla="*/ 47244 w 79438"/>
                <a:gd name="connsiteY60" fmla="*/ 84296 h 86582"/>
                <a:gd name="connsiteX61" fmla="*/ 46577 w 79438"/>
                <a:gd name="connsiteY61" fmla="*/ 84963 h 86582"/>
                <a:gd name="connsiteX62" fmla="*/ 46577 w 79438"/>
                <a:gd name="connsiteY62" fmla="*/ 85916 h 86582"/>
                <a:gd name="connsiteX63" fmla="*/ 45910 w 79438"/>
                <a:gd name="connsiteY63" fmla="*/ 86297 h 86582"/>
                <a:gd name="connsiteX64" fmla="*/ 44672 w 79438"/>
                <a:gd name="connsiteY64" fmla="*/ 86582 h 86582"/>
                <a:gd name="connsiteX65" fmla="*/ 42672 w 79438"/>
                <a:gd name="connsiteY65" fmla="*/ 85916 h 86582"/>
                <a:gd name="connsiteX66" fmla="*/ 41719 w 79438"/>
                <a:gd name="connsiteY66" fmla="*/ 85916 h 86582"/>
                <a:gd name="connsiteX67" fmla="*/ 40386 w 79438"/>
                <a:gd name="connsiteY67" fmla="*/ 85249 h 86582"/>
                <a:gd name="connsiteX68" fmla="*/ 39338 w 79438"/>
                <a:gd name="connsiteY68" fmla="*/ 85630 h 86582"/>
                <a:gd name="connsiteX69" fmla="*/ 39052 w 79438"/>
                <a:gd name="connsiteY69" fmla="*/ 84963 h 86582"/>
                <a:gd name="connsiteX70" fmla="*/ 38386 w 79438"/>
                <a:gd name="connsiteY70" fmla="*/ 84963 h 86582"/>
                <a:gd name="connsiteX71" fmla="*/ 37719 w 79438"/>
                <a:gd name="connsiteY71" fmla="*/ 84296 h 86582"/>
                <a:gd name="connsiteX72" fmla="*/ 37719 w 79438"/>
                <a:gd name="connsiteY72" fmla="*/ 83629 h 86582"/>
                <a:gd name="connsiteX73" fmla="*/ 37433 w 79438"/>
                <a:gd name="connsiteY73" fmla="*/ 83344 h 86582"/>
                <a:gd name="connsiteX74" fmla="*/ 36767 w 79438"/>
                <a:gd name="connsiteY74" fmla="*/ 82296 h 86582"/>
                <a:gd name="connsiteX75" fmla="*/ 36385 w 79438"/>
                <a:gd name="connsiteY75" fmla="*/ 82677 h 86582"/>
                <a:gd name="connsiteX76" fmla="*/ 36100 w 79438"/>
                <a:gd name="connsiteY76" fmla="*/ 81629 h 86582"/>
                <a:gd name="connsiteX77" fmla="*/ 36100 w 79438"/>
                <a:gd name="connsiteY77" fmla="*/ 81344 h 86582"/>
                <a:gd name="connsiteX78" fmla="*/ 35814 w 79438"/>
                <a:gd name="connsiteY78" fmla="*/ 80963 h 86582"/>
                <a:gd name="connsiteX79" fmla="*/ 34766 w 79438"/>
                <a:gd name="connsiteY79" fmla="*/ 81344 h 86582"/>
                <a:gd name="connsiteX80" fmla="*/ 34099 w 79438"/>
                <a:gd name="connsiteY80" fmla="*/ 80963 h 86582"/>
                <a:gd name="connsiteX81" fmla="*/ 33814 w 79438"/>
                <a:gd name="connsiteY81" fmla="*/ 81629 h 86582"/>
                <a:gd name="connsiteX82" fmla="*/ 32861 w 79438"/>
                <a:gd name="connsiteY82" fmla="*/ 82010 h 86582"/>
                <a:gd name="connsiteX83" fmla="*/ 31147 w 79438"/>
                <a:gd name="connsiteY83" fmla="*/ 82296 h 86582"/>
                <a:gd name="connsiteX84" fmla="*/ 30194 w 79438"/>
                <a:gd name="connsiteY84" fmla="*/ 82296 h 86582"/>
                <a:gd name="connsiteX85" fmla="*/ 30480 w 79438"/>
                <a:gd name="connsiteY85" fmla="*/ 82010 h 86582"/>
                <a:gd name="connsiteX86" fmla="*/ 30194 w 79438"/>
                <a:gd name="connsiteY86" fmla="*/ 80010 h 86582"/>
                <a:gd name="connsiteX87" fmla="*/ 30480 w 79438"/>
                <a:gd name="connsiteY87" fmla="*/ 78677 h 86582"/>
                <a:gd name="connsiteX88" fmla="*/ 30194 w 79438"/>
                <a:gd name="connsiteY88" fmla="*/ 78010 h 86582"/>
                <a:gd name="connsiteX89" fmla="*/ 30480 w 79438"/>
                <a:gd name="connsiteY89" fmla="*/ 77724 h 86582"/>
                <a:gd name="connsiteX90" fmla="*/ 30861 w 79438"/>
                <a:gd name="connsiteY90" fmla="*/ 76772 h 86582"/>
                <a:gd name="connsiteX91" fmla="*/ 31147 w 79438"/>
                <a:gd name="connsiteY91" fmla="*/ 76391 h 86582"/>
                <a:gd name="connsiteX92" fmla="*/ 30480 w 79438"/>
                <a:gd name="connsiteY92" fmla="*/ 75724 h 86582"/>
                <a:gd name="connsiteX93" fmla="*/ 30194 w 79438"/>
                <a:gd name="connsiteY93" fmla="*/ 74771 h 86582"/>
                <a:gd name="connsiteX94" fmla="*/ 29527 w 79438"/>
                <a:gd name="connsiteY94" fmla="*/ 74105 h 86582"/>
                <a:gd name="connsiteX95" fmla="*/ 29527 w 79438"/>
                <a:gd name="connsiteY95" fmla="*/ 73819 h 86582"/>
                <a:gd name="connsiteX96" fmla="*/ 29242 w 79438"/>
                <a:gd name="connsiteY96" fmla="*/ 74105 h 86582"/>
                <a:gd name="connsiteX97" fmla="*/ 29242 w 79438"/>
                <a:gd name="connsiteY97" fmla="*/ 74771 h 86582"/>
                <a:gd name="connsiteX98" fmla="*/ 28861 w 79438"/>
                <a:gd name="connsiteY98" fmla="*/ 75057 h 86582"/>
                <a:gd name="connsiteX99" fmla="*/ 26956 w 79438"/>
                <a:gd name="connsiteY99" fmla="*/ 75057 h 86582"/>
                <a:gd name="connsiteX100" fmla="*/ 25908 w 79438"/>
                <a:gd name="connsiteY100" fmla="*/ 75438 h 86582"/>
                <a:gd name="connsiteX101" fmla="*/ 25241 w 79438"/>
                <a:gd name="connsiteY101" fmla="*/ 75724 h 86582"/>
                <a:gd name="connsiteX102" fmla="*/ 24955 w 79438"/>
                <a:gd name="connsiteY102" fmla="*/ 75724 h 86582"/>
                <a:gd name="connsiteX103" fmla="*/ 24955 w 79438"/>
                <a:gd name="connsiteY103" fmla="*/ 76391 h 86582"/>
                <a:gd name="connsiteX104" fmla="*/ 24003 w 79438"/>
                <a:gd name="connsiteY104" fmla="*/ 76772 h 86582"/>
                <a:gd name="connsiteX105" fmla="*/ 23336 w 79438"/>
                <a:gd name="connsiteY105" fmla="*/ 77438 h 86582"/>
                <a:gd name="connsiteX106" fmla="*/ 22669 w 79438"/>
                <a:gd name="connsiteY106" fmla="*/ 77438 h 86582"/>
                <a:gd name="connsiteX107" fmla="*/ 21622 w 79438"/>
                <a:gd name="connsiteY107" fmla="*/ 77057 h 86582"/>
                <a:gd name="connsiteX108" fmla="*/ 21622 w 79438"/>
                <a:gd name="connsiteY108" fmla="*/ 77438 h 86582"/>
                <a:gd name="connsiteX109" fmla="*/ 21050 w 79438"/>
                <a:gd name="connsiteY109" fmla="*/ 77724 h 86582"/>
                <a:gd name="connsiteX110" fmla="*/ 20669 w 79438"/>
                <a:gd name="connsiteY110" fmla="*/ 79058 h 86582"/>
                <a:gd name="connsiteX111" fmla="*/ 20002 w 79438"/>
                <a:gd name="connsiteY111" fmla="*/ 80391 h 86582"/>
                <a:gd name="connsiteX112" fmla="*/ 20002 w 79438"/>
                <a:gd name="connsiteY112" fmla="*/ 82296 h 86582"/>
                <a:gd name="connsiteX113" fmla="*/ 18383 w 79438"/>
                <a:gd name="connsiteY113" fmla="*/ 80391 h 86582"/>
                <a:gd name="connsiteX114" fmla="*/ 17717 w 79438"/>
                <a:gd name="connsiteY114" fmla="*/ 79724 h 86582"/>
                <a:gd name="connsiteX115" fmla="*/ 17717 w 79438"/>
                <a:gd name="connsiteY115" fmla="*/ 76105 h 86582"/>
                <a:gd name="connsiteX116" fmla="*/ 17431 w 79438"/>
                <a:gd name="connsiteY116" fmla="*/ 76105 h 86582"/>
                <a:gd name="connsiteX117" fmla="*/ 15716 w 79438"/>
                <a:gd name="connsiteY117" fmla="*/ 75438 h 86582"/>
                <a:gd name="connsiteX118" fmla="*/ 14478 w 79438"/>
                <a:gd name="connsiteY118" fmla="*/ 76105 h 86582"/>
                <a:gd name="connsiteX119" fmla="*/ 13430 w 79438"/>
                <a:gd name="connsiteY119" fmla="*/ 76391 h 86582"/>
                <a:gd name="connsiteX120" fmla="*/ 12478 w 79438"/>
                <a:gd name="connsiteY120" fmla="*/ 77057 h 86582"/>
                <a:gd name="connsiteX121" fmla="*/ 11525 w 79438"/>
                <a:gd name="connsiteY121" fmla="*/ 76772 h 86582"/>
                <a:gd name="connsiteX122" fmla="*/ 10477 w 79438"/>
                <a:gd name="connsiteY122" fmla="*/ 76772 h 86582"/>
                <a:gd name="connsiteX123" fmla="*/ 7906 w 79438"/>
                <a:gd name="connsiteY123" fmla="*/ 76105 h 86582"/>
                <a:gd name="connsiteX124" fmla="*/ 7525 w 79438"/>
                <a:gd name="connsiteY124" fmla="*/ 75057 h 86582"/>
                <a:gd name="connsiteX125" fmla="*/ 7525 w 79438"/>
                <a:gd name="connsiteY125" fmla="*/ 74486 h 86582"/>
                <a:gd name="connsiteX126" fmla="*/ 8572 w 79438"/>
                <a:gd name="connsiteY126" fmla="*/ 74105 h 86582"/>
                <a:gd name="connsiteX127" fmla="*/ 8858 w 79438"/>
                <a:gd name="connsiteY127" fmla="*/ 73819 h 86582"/>
                <a:gd name="connsiteX128" fmla="*/ 8858 w 79438"/>
                <a:gd name="connsiteY128" fmla="*/ 73152 h 86582"/>
                <a:gd name="connsiteX129" fmla="*/ 8572 w 79438"/>
                <a:gd name="connsiteY129" fmla="*/ 72485 h 86582"/>
                <a:gd name="connsiteX130" fmla="*/ 8572 w 79438"/>
                <a:gd name="connsiteY130" fmla="*/ 70485 h 86582"/>
                <a:gd name="connsiteX131" fmla="*/ 8192 w 79438"/>
                <a:gd name="connsiteY131" fmla="*/ 68199 h 86582"/>
                <a:gd name="connsiteX132" fmla="*/ 8192 w 79438"/>
                <a:gd name="connsiteY132" fmla="*/ 67532 h 86582"/>
                <a:gd name="connsiteX133" fmla="*/ 9811 w 79438"/>
                <a:gd name="connsiteY133" fmla="*/ 66580 h 86582"/>
                <a:gd name="connsiteX134" fmla="*/ 12192 w 79438"/>
                <a:gd name="connsiteY134" fmla="*/ 66580 h 86582"/>
                <a:gd name="connsiteX135" fmla="*/ 14478 w 79438"/>
                <a:gd name="connsiteY135" fmla="*/ 66199 h 86582"/>
                <a:gd name="connsiteX136" fmla="*/ 14764 w 79438"/>
                <a:gd name="connsiteY136" fmla="*/ 65246 h 86582"/>
                <a:gd name="connsiteX137" fmla="*/ 15716 w 79438"/>
                <a:gd name="connsiteY137" fmla="*/ 64580 h 86582"/>
                <a:gd name="connsiteX138" fmla="*/ 16764 w 79438"/>
                <a:gd name="connsiteY138" fmla="*/ 64580 h 86582"/>
                <a:gd name="connsiteX139" fmla="*/ 17431 w 79438"/>
                <a:gd name="connsiteY139" fmla="*/ 62579 h 86582"/>
                <a:gd name="connsiteX140" fmla="*/ 17717 w 79438"/>
                <a:gd name="connsiteY140" fmla="*/ 60960 h 86582"/>
                <a:gd name="connsiteX141" fmla="*/ 17717 w 79438"/>
                <a:gd name="connsiteY141" fmla="*/ 57721 h 86582"/>
                <a:gd name="connsiteX142" fmla="*/ 15430 w 79438"/>
                <a:gd name="connsiteY142" fmla="*/ 55055 h 86582"/>
                <a:gd name="connsiteX143" fmla="*/ 15430 w 79438"/>
                <a:gd name="connsiteY143" fmla="*/ 51149 h 86582"/>
                <a:gd name="connsiteX144" fmla="*/ 15716 w 79438"/>
                <a:gd name="connsiteY144" fmla="*/ 50483 h 86582"/>
                <a:gd name="connsiteX145" fmla="*/ 14097 w 79438"/>
                <a:gd name="connsiteY145" fmla="*/ 47816 h 86582"/>
                <a:gd name="connsiteX146" fmla="*/ 14764 w 79438"/>
                <a:gd name="connsiteY146" fmla="*/ 47244 h 86582"/>
                <a:gd name="connsiteX147" fmla="*/ 14097 w 79438"/>
                <a:gd name="connsiteY147" fmla="*/ 46577 h 86582"/>
                <a:gd name="connsiteX148" fmla="*/ 13811 w 79438"/>
                <a:gd name="connsiteY148" fmla="*/ 45911 h 86582"/>
                <a:gd name="connsiteX149" fmla="*/ 13144 w 79438"/>
                <a:gd name="connsiteY149" fmla="*/ 44863 h 86582"/>
                <a:gd name="connsiteX150" fmla="*/ 13811 w 79438"/>
                <a:gd name="connsiteY150" fmla="*/ 42958 h 86582"/>
                <a:gd name="connsiteX151" fmla="*/ 14097 w 79438"/>
                <a:gd name="connsiteY151" fmla="*/ 41624 h 86582"/>
                <a:gd name="connsiteX152" fmla="*/ 13811 w 79438"/>
                <a:gd name="connsiteY152" fmla="*/ 40958 h 86582"/>
                <a:gd name="connsiteX153" fmla="*/ 13811 w 79438"/>
                <a:gd name="connsiteY153" fmla="*/ 39624 h 86582"/>
                <a:gd name="connsiteX154" fmla="*/ 14764 w 79438"/>
                <a:gd name="connsiteY154" fmla="*/ 38005 h 86582"/>
                <a:gd name="connsiteX155" fmla="*/ 14764 w 79438"/>
                <a:gd name="connsiteY155" fmla="*/ 37052 h 86582"/>
                <a:gd name="connsiteX156" fmla="*/ 14097 w 79438"/>
                <a:gd name="connsiteY156" fmla="*/ 34766 h 86582"/>
                <a:gd name="connsiteX157" fmla="*/ 14478 w 79438"/>
                <a:gd name="connsiteY157" fmla="*/ 34385 h 86582"/>
                <a:gd name="connsiteX158" fmla="*/ 14097 w 79438"/>
                <a:gd name="connsiteY158" fmla="*/ 33719 h 86582"/>
                <a:gd name="connsiteX159" fmla="*/ 13811 w 79438"/>
                <a:gd name="connsiteY159" fmla="*/ 33719 h 86582"/>
                <a:gd name="connsiteX160" fmla="*/ 13144 w 79438"/>
                <a:gd name="connsiteY160" fmla="*/ 32766 h 86582"/>
                <a:gd name="connsiteX161" fmla="*/ 12763 w 79438"/>
                <a:gd name="connsiteY161" fmla="*/ 32480 h 86582"/>
                <a:gd name="connsiteX162" fmla="*/ 12478 w 79438"/>
                <a:gd name="connsiteY162" fmla="*/ 32480 h 86582"/>
                <a:gd name="connsiteX163" fmla="*/ 10477 w 79438"/>
                <a:gd name="connsiteY163" fmla="*/ 31433 h 86582"/>
                <a:gd name="connsiteX164" fmla="*/ 8858 w 79438"/>
                <a:gd name="connsiteY164" fmla="*/ 30480 h 86582"/>
                <a:gd name="connsiteX165" fmla="*/ 8192 w 79438"/>
                <a:gd name="connsiteY165" fmla="*/ 30480 h 86582"/>
                <a:gd name="connsiteX166" fmla="*/ 7239 w 79438"/>
                <a:gd name="connsiteY166" fmla="*/ 30099 h 86582"/>
                <a:gd name="connsiteX167" fmla="*/ 6572 w 79438"/>
                <a:gd name="connsiteY167" fmla="*/ 29528 h 86582"/>
                <a:gd name="connsiteX168" fmla="*/ 6572 w 79438"/>
                <a:gd name="connsiteY168" fmla="*/ 28480 h 86582"/>
                <a:gd name="connsiteX169" fmla="*/ 6858 w 79438"/>
                <a:gd name="connsiteY169" fmla="*/ 28480 h 86582"/>
                <a:gd name="connsiteX170" fmla="*/ 6858 w 79438"/>
                <a:gd name="connsiteY170" fmla="*/ 28194 h 86582"/>
                <a:gd name="connsiteX171" fmla="*/ 6572 w 79438"/>
                <a:gd name="connsiteY171" fmla="*/ 27527 h 86582"/>
                <a:gd name="connsiteX172" fmla="*/ 6572 w 79438"/>
                <a:gd name="connsiteY172" fmla="*/ 26861 h 86582"/>
                <a:gd name="connsiteX173" fmla="*/ 5239 w 79438"/>
                <a:gd name="connsiteY173" fmla="*/ 25241 h 86582"/>
                <a:gd name="connsiteX174" fmla="*/ 5620 w 79438"/>
                <a:gd name="connsiteY174" fmla="*/ 24860 h 86582"/>
                <a:gd name="connsiteX175" fmla="*/ 6858 w 79438"/>
                <a:gd name="connsiteY175" fmla="*/ 24194 h 86582"/>
                <a:gd name="connsiteX176" fmla="*/ 7239 w 79438"/>
                <a:gd name="connsiteY176" fmla="*/ 25241 h 86582"/>
                <a:gd name="connsiteX177" fmla="*/ 7239 w 79438"/>
                <a:gd name="connsiteY177" fmla="*/ 25527 h 86582"/>
                <a:gd name="connsiteX178" fmla="*/ 9525 w 79438"/>
                <a:gd name="connsiteY178" fmla="*/ 25908 h 86582"/>
                <a:gd name="connsiteX179" fmla="*/ 9811 w 79438"/>
                <a:gd name="connsiteY179" fmla="*/ 25908 h 86582"/>
                <a:gd name="connsiteX180" fmla="*/ 10477 w 79438"/>
                <a:gd name="connsiteY180" fmla="*/ 24860 h 86582"/>
                <a:gd name="connsiteX181" fmla="*/ 10192 w 79438"/>
                <a:gd name="connsiteY181" fmla="*/ 24575 h 86582"/>
                <a:gd name="connsiteX182" fmla="*/ 9811 w 79438"/>
                <a:gd name="connsiteY182" fmla="*/ 23622 h 86582"/>
                <a:gd name="connsiteX183" fmla="*/ 10477 w 79438"/>
                <a:gd name="connsiteY183" fmla="*/ 22289 h 86582"/>
                <a:gd name="connsiteX184" fmla="*/ 9811 w 79438"/>
                <a:gd name="connsiteY184" fmla="*/ 21908 h 86582"/>
                <a:gd name="connsiteX185" fmla="*/ 10192 w 79438"/>
                <a:gd name="connsiteY185" fmla="*/ 21622 h 86582"/>
                <a:gd name="connsiteX186" fmla="*/ 9811 w 79438"/>
                <a:gd name="connsiteY186" fmla="*/ 20288 h 86582"/>
                <a:gd name="connsiteX187" fmla="*/ 9811 w 79438"/>
                <a:gd name="connsiteY187" fmla="*/ 19622 h 86582"/>
                <a:gd name="connsiteX188" fmla="*/ 8572 w 79438"/>
                <a:gd name="connsiteY188" fmla="*/ 18288 h 86582"/>
                <a:gd name="connsiteX189" fmla="*/ 8572 w 79438"/>
                <a:gd name="connsiteY189" fmla="*/ 17336 h 86582"/>
                <a:gd name="connsiteX190" fmla="*/ 6858 w 79438"/>
                <a:gd name="connsiteY190" fmla="*/ 17050 h 86582"/>
                <a:gd name="connsiteX191" fmla="*/ 6858 w 79438"/>
                <a:gd name="connsiteY191" fmla="*/ 16669 h 86582"/>
                <a:gd name="connsiteX192" fmla="*/ 6572 w 79438"/>
                <a:gd name="connsiteY192" fmla="*/ 16669 h 86582"/>
                <a:gd name="connsiteX193" fmla="*/ 5905 w 79438"/>
                <a:gd name="connsiteY193" fmla="*/ 16383 h 86582"/>
                <a:gd name="connsiteX194" fmla="*/ 5905 w 79438"/>
                <a:gd name="connsiteY194" fmla="*/ 14764 h 86582"/>
                <a:gd name="connsiteX195" fmla="*/ 6286 w 79438"/>
                <a:gd name="connsiteY195" fmla="*/ 13430 h 86582"/>
                <a:gd name="connsiteX196" fmla="*/ 6286 w 79438"/>
                <a:gd name="connsiteY196" fmla="*/ 13049 h 86582"/>
                <a:gd name="connsiteX197" fmla="*/ 5905 w 79438"/>
                <a:gd name="connsiteY197" fmla="*/ 12383 h 86582"/>
                <a:gd name="connsiteX198" fmla="*/ 5239 w 79438"/>
                <a:gd name="connsiteY198" fmla="*/ 12097 h 86582"/>
                <a:gd name="connsiteX199" fmla="*/ 4572 w 79438"/>
                <a:gd name="connsiteY199" fmla="*/ 11144 h 86582"/>
                <a:gd name="connsiteX200" fmla="*/ 4572 w 79438"/>
                <a:gd name="connsiteY200" fmla="*/ 9144 h 86582"/>
                <a:gd name="connsiteX201" fmla="*/ 4953 w 79438"/>
                <a:gd name="connsiteY201" fmla="*/ 8858 h 86582"/>
                <a:gd name="connsiteX202" fmla="*/ 5239 w 79438"/>
                <a:gd name="connsiteY202" fmla="*/ 8858 h 86582"/>
                <a:gd name="connsiteX203" fmla="*/ 5239 w 79438"/>
                <a:gd name="connsiteY203" fmla="*/ 8477 h 86582"/>
                <a:gd name="connsiteX204" fmla="*/ 5620 w 79438"/>
                <a:gd name="connsiteY204" fmla="*/ 7525 h 86582"/>
                <a:gd name="connsiteX205" fmla="*/ 6286 w 79438"/>
                <a:gd name="connsiteY205" fmla="*/ 7525 h 86582"/>
                <a:gd name="connsiteX206" fmla="*/ 6286 w 79438"/>
                <a:gd name="connsiteY206" fmla="*/ 7144 h 86582"/>
                <a:gd name="connsiteX207" fmla="*/ 6572 w 79438"/>
                <a:gd name="connsiteY207" fmla="*/ 7144 h 86582"/>
                <a:gd name="connsiteX208" fmla="*/ 6572 w 79438"/>
                <a:gd name="connsiteY208" fmla="*/ 6858 h 86582"/>
                <a:gd name="connsiteX209" fmla="*/ 5905 w 79438"/>
                <a:gd name="connsiteY209" fmla="*/ 6477 h 86582"/>
                <a:gd name="connsiteX210" fmla="*/ 5905 w 79438"/>
                <a:gd name="connsiteY210" fmla="*/ 6191 h 86582"/>
                <a:gd name="connsiteX211" fmla="*/ 5620 w 79438"/>
                <a:gd name="connsiteY211" fmla="*/ 5906 h 86582"/>
                <a:gd name="connsiteX212" fmla="*/ 4953 w 79438"/>
                <a:gd name="connsiteY212" fmla="*/ 5906 h 86582"/>
                <a:gd name="connsiteX213" fmla="*/ 4286 w 79438"/>
                <a:gd name="connsiteY213" fmla="*/ 5525 h 86582"/>
                <a:gd name="connsiteX214" fmla="*/ 3905 w 79438"/>
                <a:gd name="connsiteY214" fmla="*/ 4858 h 86582"/>
                <a:gd name="connsiteX215" fmla="*/ 3905 w 79438"/>
                <a:gd name="connsiteY215" fmla="*/ 4191 h 86582"/>
                <a:gd name="connsiteX216" fmla="*/ 2953 w 79438"/>
                <a:gd name="connsiteY216" fmla="*/ 4191 h 86582"/>
                <a:gd name="connsiteX217" fmla="*/ 381 w 79438"/>
                <a:gd name="connsiteY217" fmla="*/ 2953 h 86582"/>
                <a:gd name="connsiteX218" fmla="*/ 381 w 79438"/>
                <a:gd name="connsiteY218" fmla="*/ 2572 h 86582"/>
                <a:gd name="connsiteX219" fmla="*/ 667 w 79438"/>
                <a:gd name="connsiteY219" fmla="*/ 2572 h 86582"/>
                <a:gd name="connsiteX220" fmla="*/ 667 w 79438"/>
                <a:gd name="connsiteY220" fmla="*/ 1619 h 86582"/>
                <a:gd name="connsiteX221" fmla="*/ 0 w 79438"/>
                <a:gd name="connsiteY221" fmla="*/ 1619 h 86582"/>
                <a:gd name="connsiteX222" fmla="*/ 381 w 79438"/>
                <a:gd name="connsiteY222" fmla="*/ 1238 h 86582"/>
                <a:gd name="connsiteX223" fmla="*/ 952 w 79438"/>
                <a:gd name="connsiteY223" fmla="*/ 1238 h 86582"/>
                <a:gd name="connsiteX224" fmla="*/ 952 w 79438"/>
                <a:gd name="connsiteY224" fmla="*/ 952 h 86582"/>
                <a:gd name="connsiteX225" fmla="*/ 2000 w 79438"/>
                <a:gd name="connsiteY225" fmla="*/ 952 h 86582"/>
                <a:gd name="connsiteX226" fmla="*/ 2000 w 79438"/>
                <a:gd name="connsiteY226" fmla="*/ 1238 h 86582"/>
                <a:gd name="connsiteX227" fmla="*/ 2286 w 79438"/>
                <a:gd name="connsiteY227" fmla="*/ 1238 h 86582"/>
                <a:gd name="connsiteX228" fmla="*/ 2286 w 79438"/>
                <a:gd name="connsiteY228" fmla="*/ 1619 h 86582"/>
                <a:gd name="connsiteX229" fmla="*/ 3334 w 79438"/>
                <a:gd name="connsiteY229" fmla="*/ 1619 h 86582"/>
                <a:gd name="connsiteX230" fmla="*/ 3334 w 79438"/>
                <a:gd name="connsiteY230" fmla="*/ 2572 h 86582"/>
                <a:gd name="connsiteX231" fmla="*/ 4286 w 79438"/>
                <a:gd name="connsiteY231" fmla="*/ 2572 h 86582"/>
                <a:gd name="connsiteX232" fmla="*/ 4572 w 79438"/>
                <a:gd name="connsiteY232" fmla="*/ 2953 h 86582"/>
                <a:gd name="connsiteX233" fmla="*/ 4953 w 79438"/>
                <a:gd name="connsiteY233" fmla="*/ 2953 h 86582"/>
                <a:gd name="connsiteX234" fmla="*/ 5239 w 79438"/>
                <a:gd name="connsiteY234" fmla="*/ 3239 h 86582"/>
                <a:gd name="connsiteX235" fmla="*/ 5905 w 79438"/>
                <a:gd name="connsiteY235" fmla="*/ 3239 h 86582"/>
                <a:gd name="connsiteX236" fmla="*/ 5905 w 79438"/>
                <a:gd name="connsiteY236" fmla="*/ 2953 h 86582"/>
                <a:gd name="connsiteX237" fmla="*/ 5905 w 79438"/>
                <a:gd name="connsiteY237" fmla="*/ 3239 h 86582"/>
                <a:gd name="connsiteX238" fmla="*/ 6286 w 79438"/>
                <a:gd name="connsiteY238" fmla="*/ 3239 h 86582"/>
                <a:gd name="connsiteX239" fmla="*/ 6286 w 79438"/>
                <a:gd name="connsiteY239" fmla="*/ 3524 h 86582"/>
                <a:gd name="connsiteX240" fmla="*/ 6572 w 79438"/>
                <a:gd name="connsiteY240" fmla="*/ 3524 h 86582"/>
                <a:gd name="connsiteX241" fmla="*/ 7906 w 79438"/>
                <a:gd name="connsiteY241" fmla="*/ 3905 h 86582"/>
                <a:gd name="connsiteX242" fmla="*/ 8572 w 79438"/>
                <a:gd name="connsiteY242" fmla="*/ 3524 h 86582"/>
                <a:gd name="connsiteX243" fmla="*/ 8858 w 79438"/>
                <a:gd name="connsiteY243" fmla="*/ 3524 h 86582"/>
                <a:gd name="connsiteX244" fmla="*/ 9525 w 79438"/>
                <a:gd name="connsiteY244" fmla="*/ 3239 h 86582"/>
                <a:gd name="connsiteX245" fmla="*/ 9811 w 79438"/>
                <a:gd name="connsiteY245" fmla="*/ 3524 h 86582"/>
                <a:gd name="connsiteX246" fmla="*/ 9811 w 79438"/>
                <a:gd name="connsiteY246" fmla="*/ 2953 h 86582"/>
                <a:gd name="connsiteX247" fmla="*/ 10477 w 79438"/>
                <a:gd name="connsiteY247" fmla="*/ 2953 h 86582"/>
                <a:gd name="connsiteX248" fmla="*/ 10192 w 79438"/>
                <a:gd name="connsiteY248" fmla="*/ 2572 h 86582"/>
                <a:gd name="connsiteX249" fmla="*/ 10858 w 79438"/>
                <a:gd name="connsiteY249" fmla="*/ 2572 h 86582"/>
                <a:gd name="connsiteX250" fmla="*/ 10858 w 79438"/>
                <a:gd name="connsiteY250" fmla="*/ 2953 h 86582"/>
                <a:gd name="connsiteX251" fmla="*/ 11811 w 79438"/>
                <a:gd name="connsiteY251" fmla="*/ 2953 h 86582"/>
                <a:gd name="connsiteX252" fmla="*/ 11811 w 79438"/>
                <a:gd name="connsiteY252" fmla="*/ 2572 h 86582"/>
                <a:gd name="connsiteX253" fmla="*/ 12763 w 79438"/>
                <a:gd name="connsiteY253" fmla="*/ 2572 h 86582"/>
                <a:gd name="connsiteX254" fmla="*/ 12763 w 79438"/>
                <a:gd name="connsiteY254" fmla="*/ 1238 h 86582"/>
                <a:gd name="connsiteX255" fmla="*/ 12478 w 79438"/>
                <a:gd name="connsiteY255" fmla="*/ 1238 h 86582"/>
                <a:gd name="connsiteX256" fmla="*/ 12192 w 79438"/>
                <a:gd name="connsiteY256" fmla="*/ 952 h 86582"/>
                <a:gd name="connsiteX257" fmla="*/ 12478 w 79438"/>
                <a:gd name="connsiteY257" fmla="*/ 572 h 86582"/>
                <a:gd name="connsiteX258" fmla="*/ 13430 w 79438"/>
                <a:gd name="connsiteY258" fmla="*/ 572 h 86582"/>
                <a:gd name="connsiteX259" fmla="*/ 13430 w 79438"/>
                <a:gd name="connsiteY259" fmla="*/ 952 h 86582"/>
                <a:gd name="connsiteX260" fmla="*/ 13430 w 79438"/>
                <a:gd name="connsiteY260" fmla="*/ 572 h 86582"/>
                <a:gd name="connsiteX261" fmla="*/ 13811 w 79438"/>
                <a:gd name="connsiteY261" fmla="*/ 572 h 86582"/>
                <a:gd name="connsiteX262" fmla="*/ 13811 w 79438"/>
                <a:gd name="connsiteY262" fmla="*/ 286 h 86582"/>
                <a:gd name="connsiteX263" fmla="*/ 14097 w 79438"/>
                <a:gd name="connsiteY263" fmla="*/ 286 h 86582"/>
                <a:gd name="connsiteX264" fmla="*/ 14097 w 79438"/>
                <a:gd name="connsiteY264" fmla="*/ 0 h 86582"/>
                <a:gd name="connsiteX265" fmla="*/ 14097 w 79438"/>
                <a:gd name="connsiteY265" fmla="*/ 572 h 86582"/>
                <a:gd name="connsiteX266" fmla="*/ 14478 w 79438"/>
                <a:gd name="connsiteY266" fmla="*/ 572 h 86582"/>
                <a:gd name="connsiteX267" fmla="*/ 14764 w 79438"/>
                <a:gd name="connsiteY267" fmla="*/ 286 h 86582"/>
                <a:gd name="connsiteX268" fmla="*/ 14764 w 79438"/>
                <a:gd name="connsiteY268" fmla="*/ 572 h 86582"/>
                <a:gd name="connsiteX269" fmla="*/ 15145 w 79438"/>
                <a:gd name="connsiteY269" fmla="*/ 286 h 86582"/>
                <a:gd name="connsiteX270" fmla="*/ 15145 w 79438"/>
                <a:gd name="connsiteY270" fmla="*/ 572 h 86582"/>
                <a:gd name="connsiteX271" fmla="*/ 14764 w 79438"/>
                <a:gd name="connsiteY271" fmla="*/ 572 h 86582"/>
                <a:gd name="connsiteX272" fmla="*/ 14764 w 79438"/>
                <a:gd name="connsiteY272" fmla="*/ 1238 h 86582"/>
                <a:gd name="connsiteX273" fmla="*/ 15716 w 79438"/>
                <a:gd name="connsiteY273" fmla="*/ 1238 h 86582"/>
                <a:gd name="connsiteX274" fmla="*/ 15716 w 79438"/>
                <a:gd name="connsiteY274" fmla="*/ 572 h 86582"/>
                <a:gd name="connsiteX275" fmla="*/ 15716 w 79438"/>
                <a:gd name="connsiteY275" fmla="*/ 952 h 86582"/>
                <a:gd name="connsiteX276" fmla="*/ 16097 w 79438"/>
                <a:gd name="connsiteY276" fmla="*/ 952 h 86582"/>
                <a:gd name="connsiteX277" fmla="*/ 16097 w 79438"/>
                <a:gd name="connsiteY277" fmla="*/ 1238 h 86582"/>
                <a:gd name="connsiteX278" fmla="*/ 15716 w 79438"/>
                <a:gd name="connsiteY278" fmla="*/ 1619 h 86582"/>
                <a:gd name="connsiteX279" fmla="*/ 15716 w 79438"/>
                <a:gd name="connsiteY279" fmla="*/ 1905 h 86582"/>
                <a:gd name="connsiteX280" fmla="*/ 15430 w 79438"/>
                <a:gd name="connsiteY280" fmla="*/ 1905 h 86582"/>
                <a:gd name="connsiteX281" fmla="*/ 15430 w 79438"/>
                <a:gd name="connsiteY281" fmla="*/ 2953 h 86582"/>
                <a:gd name="connsiteX282" fmla="*/ 15145 w 79438"/>
                <a:gd name="connsiteY282" fmla="*/ 2953 h 86582"/>
                <a:gd name="connsiteX283" fmla="*/ 15145 w 79438"/>
                <a:gd name="connsiteY283" fmla="*/ 3239 h 86582"/>
                <a:gd name="connsiteX284" fmla="*/ 14764 w 79438"/>
                <a:gd name="connsiteY284" fmla="*/ 3239 h 86582"/>
                <a:gd name="connsiteX285" fmla="*/ 14764 w 79438"/>
                <a:gd name="connsiteY285" fmla="*/ 3524 h 86582"/>
                <a:gd name="connsiteX286" fmla="*/ 14478 w 79438"/>
                <a:gd name="connsiteY286" fmla="*/ 3524 h 86582"/>
                <a:gd name="connsiteX287" fmla="*/ 14478 w 79438"/>
                <a:gd name="connsiteY287" fmla="*/ 3239 h 86582"/>
                <a:gd name="connsiteX288" fmla="*/ 14764 w 79438"/>
                <a:gd name="connsiteY288" fmla="*/ 3239 h 86582"/>
                <a:gd name="connsiteX289" fmla="*/ 14097 w 79438"/>
                <a:gd name="connsiteY289" fmla="*/ 3239 h 86582"/>
                <a:gd name="connsiteX290" fmla="*/ 14097 w 79438"/>
                <a:gd name="connsiteY290" fmla="*/ 4191 h 86582"/>
                <a:gd name="connsiteX291" fmla="*/ 14478 w 79438"/>
                <a:gd name="connsiteY291" fmla="*/ 4191 h 86582"/>
                <a:gd name="connsiteX292" fmla="*/ 14097 w 79438"/>
                <a:gd name="connsiteY292" fmla="*/ 4191 h 86582"/>
                <a:gd name="connsiteX293" fmla="*/ 14478 w 79438"/>
                <a:gd name="connsiteY293" fmla="*/ 4572 h 86582"/>
                <a:gd name="connsiteX294" fmla="*/ 14478 w 79438"/>
                <a:gd name="connsiteY294" fmla="*/ 4858 h 86582"/>
                <a:gd name="connsiteX295" fmla="*/ 14764 w 79438"/>
                <a:gd name="connsiteY295" fmla="*/ 4858 h 86582"/>
                <a:gd name="connsiteX296" fmla="*/ 14764 w 79438"/>
                <a:gd name="connsiteY296" fmla="*/ 5525 h 86582"/>
                <a:gd name="connsiteX297" fmla="*/ 15430 w 79438"/>
                <a:gd name="connsiteY297" fmla="*/ 5525 h 86582"/>
                <a:gd name="connsiteX298" fmla="*/ 15430 w 79438"/>
                <a:gd name="connsiteY298" fmla="*/ 5906 h 86582"/>
                <a:gd name="connsiteX299" fmla="*/ 15716 w 79438"/>
                <a:gd name="connsiteY299" fmla="*/ 5906 h 86582"/>
                <a:gd name="connsiteX300" fmla="*/ 15716 w 79438"/>
                <a:gd name="connsiteY300" fmla="*/ 6191 h 86582"/>
                <a:gd name="connsiteX301" fmla="*/ 16097 w 79438"/>
                <a:gd name="connsiteY301" fmla="*/ 6477 h 86582"/>
                <a:gd name="connsiteX302" fmla="*/ 15716 w 79438"/>
                <a:gd name="connsiteY302" fmla="*/ 6477 h 86582"/>
                <a:gd name="connsiteX303" fmla="*/ 16097 w 79438"/>
                <a:gd name="connsiteY303" fmla="*/ 6477 h 86582"/>
                <a:gd name="connsiteX304" fmla="*/ 16097 w 79438"/>
                <a:gd name="connsiteY304" fmla="*/ 7144 h 86582"/>
                <a:gd name="connsiteX305" fmla="*/ 17431 w 79438"/>
                <a:gd name="connsiteY305" fmla="*/ 7144 h 86582"/>
                <a:gd name="connsiteX306" fmla="*/ 17431 w 79438"/>
                <a:gd name="connsiteY306" fmla="*/ 7811 h 86582"/>
                <a:gd name="connsiteX307" fmla="*/ 17717 w 79438"/>
                <a:gd name="connsiteY307" fmla="*/ 7811 h 86582"/>
                <a:gd name="connsiteX308" fmla="*/ 17717 w 79438"/>
                <a:gd name="connsiteY308" fmla="*/ 8192 h 86582"/>
                <a:gd name="connsiteX309" fmla="*/ 18383 w 79438"/>
                <a:gd name="connsiteY309" fmla="*/ 8477 h 86582"/>
                <a:gd name="connsiteX310" fmla="*/ 20002 w 79438"/>
                <a:gd name="connsiteY310" fmla="*/ 8477 h 86582"/>
                <a:gd name="connsiteX311" fmla="*/ 20383 w 79438"/>
                <a:gd name="connsiteY311" fmla="*/ 8192 h 86582"/>
                <a:gd name="connsiteX312" fmla="*/ 21336 w 79438"/>
                <a:gd name="connsiteY312" fmla="*/ 8192 h 86582"/>
                <a:gd name="connsiteX313" fmla="*/ 21336 w 79438"/>
                <a:gd name="connsiteY313" fmla="*/ 7811 h 86582"/>
                <a:gd name="connsiteX314" fmla="*/ 21622 w 79438"/>
                <a:gd name="connsiteY314" fmla="*/ 7811 h 86582"/>
                <a:gd name="connsiteX315" fmla="*/ 21622 w 79438"/>
                <a:gd name="connsiteY315" fmla="*/ 8192 h 86582"/>
                <a:gd name="connsiteX316" fmla="*/ 22003 w 79438"/>
                <a:gd name="connsiteY316" fmla="*/ 7811 h 86582"/>
                <a:gd name="connsiteX317" fmla="*/ 22669 w 79438"/>
                <a:gd name="connsiteY317" fmla="*/ 7811 h 86582"/>
                <a:gd name="connsiteX318" fmla="*/ 22669 w 79438"/>
                <a:gd name="connsiteY318" fmla="*/ 7525 h 86582"/>
                <a:gd name="connsiteX319" fmla="*/ 22669 w 79438"/>
                <a:gd name="connsiteY319" fmla="*/ 7811 h 86582"/>
                <a:gd name="connsiteX320" fmla="*/ 22955 w 79438"/>
                <a:gd name="connsiteY320" fmla="*/ 7525 h 86582"/>
                <a:gd name="connsiteX321" fmla="*/ 22955 w 79438"/>
                <a:gd name="connsiteY321" fmla="*/ 7811 h 86582"/>
                <a:gd name="connsiteX322" fmla="*/ 23336 w 79438"/>
                <a:gd name="connsiteY322" fmla="*/ 7811 h 86582"/>
                <a:gd name="connsiteX323" fmla="*/ 23336 w 79438"/>
                <a:gd name="connsiteY323" fmla="*/ 7525 h 86582"/>
                <a:gd name="connsiteX324" fmla="*/ 24574 w 79438"/>
                <a:gd name="connsiteY324" fmla="*/ 7525 h 86582"/>
                <a:gd name="connsiteX325" fmla="*/ 24955 w 79438"/>
                <a:gd name="connsiteY325" fmla="*/ 7144 h 86582"/>
                <a:gd name="connsiteX326" fmla="*/ 26289 w 79438"/>
                <a:gd name="connsiteY326" fmla="*/ 7144 h 86582"/>
                <a:gd name="connsiteX327" fmla="*/ 26289 w 79438"/>
                <a:gd name="connsiteY327" fmla="*/ 6858 h 86582"/>
                <a:gd name="connsiteX328" fmla="*/ 26575 w 79438"/>
                <a:gd name="connsiteY328" fmla="*/ 7144 h 86582"/>
                <a:gd name="connsiteX329" fmla="*/ 27527 w 79438"/>
                <a:gd name="connsiteY329" fmla="*/ 7144 h 86582"/>
                <a:gd name="connsiteX330" fmla="*/ 27527 w 79438"/>
                <a:gd name="connsiteY330" fmla="*/ 7525 h 86582"/>
                <a:gd name="connsiteX331" fmla="*/ 28861 w 79438"/>
                <a:gd name="connsiteY331" fmla="*/ 7525 h 86582"/>
                <a:gd name="connsiteX332" fmla="*/ 28861 w 79438"/>
                <a:gd name="connsiteY332" fmla="*/ 7811 h 86582"/>
                <a:gd name="connsiteX333" fmla="*/ 29527 w 79438"/>
                <a:gd name="connsiteY333" fmla="*/ 7811 h 86582"/>
                <a:gd name="connsiteX334" fmla="*/ 29242 w 79438"/>
                <a:gd name="connsiteY334" fmla="*/ 7811 h 86582"/>
                <a:gd name="connsiteX335" fmla="*/ 30861 w 79438"/>
                <a:gd name="connsiteY335" fmla="*/ 8192 h 86582"/>
                <a:gd name="connsiteX336" fmla="*/ 30861 w 79438"/>
                <a:gd name="connsiteY336" fmla="*/ 7811 h 86582"/>
                <a:gd name="connsiteX337" fmla="*/ 33147 w 79438"/>
                <a:gd name="connsiteY337" fmla="*/ 7811 h 86582"/>
                <a:gd name="connsiteX338" fmla="*/ 33814 w 79438"/>
                <a:gd name="connsiteY338" fmla="*/ 8477 h 86582"/>
                <a:gd name="connsiteX339" fmla="*/ 33814 w 79438"/>
                <a:gd name="connsiteY339" fmla="*/ 9144 h 86582"/>
                <a:gd name="connsiteX340" fmla="*/ 34099 w 79438"/>
                <a:gd name="connsiteY340" fmla="*/ 9430 h 86582"/>
                <a:gd name="connsiteX341" fmla="*/ 34099 w 79438"/>
                <a:gd name="connsiteY341" fmla="*/ 10097 h 86582"/>
                <a:gd name="connsiteX342" fmla="*/ 34480 w 79438"/>
                <a:gd name="connsiteY342" fmla="*/ 10763 h 86582"/>
                <a:gd name="connsiteX343" fmla="*/ 34766 w 79438"/>
                <a:gd name="connsiteY343" fmla="*/ 11811 h 86582"/>
                <a:gd name="connsiteX344" fmla="*/ 35147 w 79438"/>
                <a:gd name="connsiteY344" fmla="*/ 12097 h 86582"/>
                <a:gd name="connsiteX345" fmla="*/ 35147 w 79438"/>
                <a:gd name="connsiteY345" fmla="*/ 12383 h 86582"/>
                <a:gd name="connsiteX346" fmla="*/ 35433 w 79438"/>
                <a:gd name="connsiteY346" fmla="*/ 12383 h 86582"/>
                <a:gd name="connsiteX347" fmla="*/ 36385 w 79438"/>
                <a:gd name="connsiteY347" fmla="*/ 12764 h 86582"/>
                <a:gd name="connsiteX348" fmla="*/ 36385 w 79438"/>
                <a:gd name="connsiteY348" fmla="*/ 13049 h 86582"/>
                <a:gd name="connsiteX349" fmla="*/ 37052 w 79438"/>
                <a:gd name="connsiteY349" fmla="*/ 13049 h 86582"/>
                <a:gd name="connsiteX350" fmla="*/ 37052 w 79438"/>
                <a:gd name="connsiteY350" fmla="*/ 13430 h 86582"/>
                <a:gd name="connsiteX351" fmla="*/ 37433 w 79438"/>
                <a:gd name="connsiteY351" fmla="*/ 13716 h 86582"/>
                <a:gd name="connsiteX352" fmla="*/ 38100 w 79438"/>
                <a:gd name="connsiteY352" fmla="*/ 14097 h 86582"/>
                <a:gd name="connsiteX353" fmla="*/ 37719 w 79438"/>
                <a:gd name="connsiteY353" fmla="*/ 14097 h 86582"/>
                <a:gd name="connsiteX354" fmla="*/ 38386 w 79438"/>
                <a:gd name="connsiteY354" fmla="*/ 14383 h 86582"/>
                <a:gd name="connsiteX355" fmla="*/ 38767 w 79438"/>
                <a:gd name="connsiteY355" fmla="*/ 14383 h 86582"/>
                <a:gd name="connsiteX356" fmla="*/ 39052 w 79438"/>
                <a:gd name="connsiteY356" fmla="*/ 14764 h 86582"/>
                <a:gd name="connsiteX357" fmla="*/ 39719 w 79438"/>
                <a:gd name="connsiteY357" fmla="*/ 16002 h 86582"/>
                <a:gd name="connsiteX358" fmla="*/ 39338 w 79438"/>
                <a:gd name="connsiteY358" fmla="*/ 16669 h 86582"/>
                <a:gd name="connsiteX359" fmla="*/ 39719 w 79438"/>
                <a:gd name="connsiteY359" fmla="*/ 17050 h 86582"/>
                <a:gd name="connsiteX360" fmla="*/ 39719 w 79438"/>
                <a:gd name="connsiteY360" fmla="*/ 16669 h 86582"/>
                <a:gd name="connsiteX361" fmla="*/ 39719 w 79438"/>
                <a:gd name="connsiteY361" fmla="*/ 17050 h 86582"/>
                <a:gd name="connsiteX362" fmla="*/ 40005 w 79438"/>
                <a:gd name="connsiteY362" fmla="*/ 17050 h 86582"/>
                <a:gd name="connsiteX363" fmla="*/ 40672 w 79438"/>
                <a:gd name="connsiteY363" fmla="*/ 17717 h 86582"/>
                <a:gd name="connsiteX364" fmla="*/ 40672 w 79438"/>
                <a:gd name="connsiteY364" fmla="*/ 18002 h 86582"/>
                <a:gd name="connsiteX365" fmla="*/ 41053 w 79438"/>
                <a:gd name="connsiteY365" fmla="*/ 18002 h 86582"/>
                <a:gd name="connsiteX366" fmla="*/ 41719 w 79438"/>
                <a:gd name="connsiteY366" fmla="*/ 18288 h 86582"/>
                <a:gd name="connsiteX367" fmla="*/ 42005 w 79438"/>
                <a:gd name="connsiteY367" fmla="*/ 18288 h 86582"/>
                <a:gd name="connsiteX368" fmla="*/ 42291 w 79438"/>
                <a:gd name="connsiteY368" fmla="*/ 18669 h 86582"/>
                <a:gd name="connsiteX369" fmla="*/ 42672 w 79438"/>
                <a:gd name="connsiteY369" fmla="*/ 18669 h 86582"/>
                <a:gd name="connsiteX370" fmla="*/ 42672 w 79438"/>
                <a:gd name="connsiteY370" fmla="*/ 18955 h 86582"/>
                <a:gd name="connsiteX371" fmla="*/ 42958 w 79438"/>
                <a:gd name="connsiteY371" fmla="*/ 18955 h 86582"/>
                <a:gd name="connsiteX372" fmla="*/ 42958 w 79438"/>
                <a:gd name="connsiteY372" fmla="*/ 19336 h 86582"/>
                <a:gd name="connsiteX373" fmla="*/ 43624 w 79438"/>
                <a:gd name="connsiteY373" fmla="*/ 19336 h 86582"/>
                <a:gd name="connsiteX374" fmla="*/ 44005 w 79438"/>
                <a:gd name="connsiteY374" fmla="*/ 19622 h 86582"/>
                <a:gd name="connsiteX375" fmla="*/ 44291 w 79438"/>
                <a:gd name="connsiteY375" fmla="*/ 19622 h 86582"/>
                <a:gd name="connsiteX376" fmla="*/ 44291 w 79438"/>
                <a:gd name="connsiteY376" fmla="*/ 20288 h 86582"/>
                <a:gd name="connsiteX377" fmla="*/ 44672 w 79438"/>
                <a:gd name="connsiteY377" fmla="*/ 20288 h 86582"/>
                <a:gd name="connsiteX378" fmla="*/ 45244 w 79438"/>
                <a:gd name="connsiteY378" fmla="*/ 20955 h 86582"/>
                <a:gd name="connsiteX379" fmla="*/ 45625 w 79438"/>
                <a:gd name="connsiteY379" fmla="*/ 20955 h 86582"/>
                <a:gd name="connsiteX380" fmla="*/ 45625 w 79438"/>
                <a:gd name="connsiteY380" fmla="*/ 21241 h 86582"/>
                <a:gd name="connsiteX381" fmla="*/ 46292 w 79438"/>
                <a:gd name="connsiteY381" fmla="*/ 21241 h 86582"/>
                <a:gd name="connsiteX382" fmla="*/ 46292 w 79438"/>
                <a:gd name="connsiteY382" fmla="*/ 20955 h 86582"/>
                <a:gd name="connsiteX383" fmla="*/ 46958 w 79438"/>
                <a:gd name="connsiteY383" fmla="*/ 20955 h 86582"/>
                <a:gd name="connsiteX384" fmla="*/ 46958 w 79438"/>
                <a:gd name="connsiteY384" fmla="*/ 21241 h 86582"/>
                <a:gd name="connsiteX385" fmla="*/ 47625 w 79438"/>
                <a:gd name="connsiteY385" fmla="*/ 21908 h 86582"/>
                <a:gd name="connsiteX386" fmla="*/ 47911 w 79438"/>
                <a:gd name="connsiteY386" fmla="*/ 21908 h 86582"/>
                <a:gd name="connsiteX387" fmla="*/ 47911 w 79438"/>
                <a:gd name="connsiteY387" fmla="*/ 21622 h 86582"/>
                <a:gd name="connsiteX388" fmla="*/ 48196 w 79438"/>
                <a:gd name="connsiteY388" fmla="*/ 21908 h 86582"/>
                <a:gd name="connsiteX389" fmla="*/ 48196 w 79438"/>
                <a:gd name="connsiteY389" fmla="*/ 22289 h 86582"/>
                <a:gd name="connsiteX390" fmla="*/ 49244 w 79438"/>
                <a:gd name="connsiteY390" fmla="*/ 22289 h 86582"/>
                <a:gd name="connsiteX391" fmla="*/ 49530 w 79438"/>
                <a:gd name="connsiteY391" fmla="*/ 21908 h 86582"/>
                <a:gd name="connsiteX392" fmla="*/ 49911 w 79438"/>
                <a:gd name="connsiteY392" fmla="*/ 21908 h 86582"/>
                <a:gd name="connsiteX393" fmla="*/ 49530 w 79438"/>
                <a:gd name="connsiteY393" fmla="*/ 21622 h 86582"/>
                <a:gd name="connsiteX394" fmla="*/ 50197 w 79438"/>
                <a:gd name="connsiteY394" fmla="*/ 21622 h 86582"/>
                <a:gd name="connsiteX395" fmla="*/ 49911 w 79438"/>
                <a:gd name="connsiteY395" fmla="*/ 21908 h 86582"/>
                <a:gd name="connsiteX396" fmla="*/ 50197 w 79438"/>
                <a:gd name="connsiteY396" fmla="*/ 21908 h 86582"/>
                <a:gd name="connsiteX397" fmla="*/ 50197 w 79438"/>
                <a:gd name="connsiteY397" fmla="*/ 21622 h 86582"/>
                <a:gd name="connsiteX398" fmla="*/ 50197 w 79438"/>
                <a:gd name="connsiteY398" fmla="*/ 21908 h 86582"/>
                <a:gd name="connsiteX399" fmla="*/ 50578 w 79438"/>
                <a:gd name="connsiteY399" fmla="*/ 21622 h 86582"/>
                <a:gd name="connsiteX400" fmla="*/ 50578 w 79438"/>
                <a:gd name="connsiteY400" fmla="*/ 21908 h 86582"/>
                <a:gd name="connsiteX401" fmla="*/ 51816 w 79438"/>
                <a:gd name="connsiteY401" fmla="*/ 21908 h 86582"/>
                <a:gd name="connsiteX402" fmla="*/ 51816 w 79438"/>
                <a:gd name="connsiteY402" fmla="*/ 21622 h 86582"/>
                <a:gd name="connsiteX403" fmla="*/ 52197 w 79438"/>
                <a:gd name="connsiteY403" fmla="*/ 21622 h 86582"/>
                <a:gd name="connsiteX404" fmla="*/ 52197 w 79438"/>
                <a:gd name="connsiteY404" fmla="*/ 21241 h 86582"/>
                <a:gd name="connsiteX405" fmla="*/ 52864 w 79438"/>
                <a:gd name="connsiteY405" fmla="*/ 21241 h 86582"/>
                <a:gd name="connsiteX406" fmla="*/ 52864 w 79438"/>
                <a:gd name="connsiteY406" fmla="*/ 20669 h 86582"/>
                <a:gd name="connsiteX407" fmla="*/ 53149 w 79438"/>
                <a:gd name="connsiteY407" fmla="*/ 20669 h 86582"/>
                <a:gd name="connsiteX408" fmla="*/ 53149 w 79438"/>
                <a:gd name="connsiteY408" fmla="*/ 20955 h 86582"/>
                <a:gd name="connsiteX409" fmla="*/ 53149 w 79438"/>
                <a:gd name="connsiteY409" fmla="*/ 20288 h 86582"/>
                <a:gd name="connsiteX410" fmla="*/ 53530 w 79438"/>
                <a:gd name="connsiteY410" fmla="*/ 20288 h 86582"/>
                <a:gd name="connsiteX411" fmla="*/ 53149 w 79438"/>
                <a:gd name="connsiteY411" fmla="*/ 20288 h 86582"/>
                <a:gd name="connsiteX412" fmla="*/ 53149 w 79438"/>
                <a:gd name="connsiteY412" fmla="*/ 20003 h 86582"/>
                <a:gd name="connsiteX413" fmla="*/ 53816 w 79438"/>
                <a:gd name="connsiteY413" fmla="*/ 20003 h 86582"/>
                <a:gd name="connsiteX414" fmla="*/ 53816 w 79438"/>
                <a:gd name="connsiteY414" fmla="*/ 19622 h 86582"/>
                <a:gd name="connsiteX415" fmla="*/ 53530 w 79438"/>
                <a:gd name="connsiteY415" fmla="*/ 19336 h 86582"/>
                <a:gd name="connsiteX416" fmla="*/ 53816 w 79438"/>
                <a:gd name="connsiteY416" fmla="*/ 19336 h 86582"/>
                <a:gd name="connsiteX417" fmla="*/ 53816 w 79438"/>
                <a:gd name="connsiteY417" fmla="*/ 19622 h 86582"/>
                <a:gd name="connsiteX418" fmla="*/ 54197 w 79438"/>
                <a:gd name="connsiteY418" fmla="*/ 19336 h 86582"/>
                <a:gd name="connsiteX419" fmla="*/ 54197 w 79438"/>
                <a:gd name="connsiteY419" fmla="*/ 20288 h 86582"/>
                <a:gd name="connsiteX420" fmla="*/ 54483 w 79438"/>
                <a:gd name="connsiteY420" fmla="*/ 20288 h 86582"/>
                <a:gd name="connsiteX421" fmla="*/ 54483 w 79438"/>
                <a:gd name="connsiteY421" fmla="*/ 20669 h 86582"/>
                <a:gd name="connsiteX422" fmla="*/ 54197 w 79438"/>
                <a:gd name="connsiteY422" fmla="*/ 20669 h 86582"/>
                <a:gd name="connsiteX423" fmla="*/ 54197 w 79438"/>
                <a:gd name="connsiteY423" fmla="*/ 21241 h 86582"/>
                <a:gd name="connsiteX424" fmla="*/ 54483 w 79438"/>
                <a:gd name="connsiteY424" fmla="*/ 20955 h 86582"/>
                <a:gd name="connsiteX425" fmla="*/ 54483 w 79438"/>
                <a:gd name="connsiteY425" fmla="*/ 21241 h 86582"/>
                <a:gd name="connsiteX426" fmla="*/ 54769 w 79438"/>
                <a:gd name="connsiteY426" fmla="*/ 21241 h 86582"/>
                <a:gd name="connsiteX427" fmla="*/ 54769 w 79438"/>
                <a:gd name="connsiteY427" fmla="*/ 21622 h 86582"/>
                <a:gd name="connsiteX428" fmla="*/ 56102 w 79438"/>
                <a:gd name="connsiteY428" fmla="*/ 21622 h 86582"/>
                <a:gd name="connsiteX429" fmla="*/ 55817 w 79438"/>
                <a:gd name="connsiteY429" fmla="*/ 21241 h 86582"/>
                <a:gd name="connsiteX430" fmla="*/ 56102 w 79438"/>
                <a:gd name="connsiteY430" fmla="*/ 21241 h 86582"/>
                <a:gd name="connsiteX431" fmla="*/ 56102 w 79438"/>
                <a:gd name="connsiteY431" fmla="*/ 21622 h 86582"/>
                <a:gd name="connsiteX432" fmla="*/ 56769 w 79438"/>
                <a:gd name="connsiteY432" fmla="*/ 21241 h 86582"/>
                <a:gd name="connsiteX433" fmla="*/ 56483 w 79438"/>
                <a:gd name="connsiteY433" fmla="*/ 20955 h 86582"/>
                <a:gd name="connsiteX434" fmla="*/ 56769 w 79438"/>
                <a:gd name="connsiteY434" fmla="*/ 20955 h 86582"/>
                <a:gd name="connsiteX435" fmla="*/ 56483 w 79438"/>
                <a:gd name="connsiteY435" fmla="*/ 20955 h 86582"/>
                <a:gd name="connsiteX436" fmla="*/ 56483 w 79438"/>
                <a:gd name="connsiteY436" fmla="*/ 20669 h 86582"/>
                <a:gd name="connsiteX437" fmla="*/ 56769 w 79438"/>
                <a:gd name="connsiteY437" fmla="*/ 20669 h 86582"/>
                <a:gd name="connsiteX438" fmla="*/ 56769 w 79438"/>
                <a:gd name="connsiteY438" fmla="*/ 20955 h 86582"/>
                <a:gd name="connsiteX439" fmla="*/ 56769 w 79438"/>
                <a:gd name="connsiteY439" fmla="*/ 20669 h 86582"/>
                <a:gd name="connsiteX440" fmla="*/ 57436 w 79438"/>
                <a:gd name="connsiteY440" fmla="*/ 20669 h 86582"/>
                <a:gd name="connsiteX441" fmla="*/ 57150 w 79438"/>
                <a:gd name="connsiteY441" fmla="*/ 20955 h 86582"/>
                <a:gd name="connsiteX442" fmla="*/ 57436 w 79438"/>
                <a:gd name="connsiteY442" fmla="*/ 20955 h 86582"/>
                <a:gd name="connsiteX443" fmla="*/ 57436 w 79438"/>
                <a:gd name="connsiteY443" fmla="*/ 21241 h 86582"/>
                <a:gd name="connsiteX444" fmla="*/ 57721 w 79438"/>
                <a:gd name="connsiteY444" fmla="*/ 21622 h 86582"/>
                <a:gd name="connsiteX445" fmla="*/ 58102 w 79438"/>
                <a:gd name="connsiteY445" fmla="*/ 21622 h 86582"/>
                <a:gd name="connsiteX446" fmla="*/ 58102 w 79438"/>
                <a:gd name="connsiteY446" fmla="*/ 21908 h 86582"/>
                <a:gd name="connsiteX447" fmla="*/ 58388 w 79438"/>
                <a:gd name="connsiteY447" fmla="*/ 21908 h 86582"/>
                <a:gd name="connsiteX448" fmla="*/ 58388 w 79438"/>
                <a:gd name="connsiteY448" fmla="*/ 22289 h 86582"/>
                <a:gd name="connsiteX449" fmla="*/ 58769 w 79438"/>
                <a:gd name="connsiteY449" fmla="*/ 22289 h 86582"/>
                <a:gd name="connsiteX450" fmla="*/ 58769 w 79438"/>
                <a:gd name="connsiteY450" fmla="*/ 22574 h 86582"/>
                <a:gd name="connsiteX451" fmla="*/ 59436 w 79438"/>
                <a:gd name="connsiteY451" fmla="*/ 22574 h 86582"/>
                <a:gd name="connsiteX452" fmla="*/ 59436 w 79438"/>
                <a:gd name="connsiteY452" fmla="*/ 22289 h 86582"/>
                <a:gd name="connsiteX453" fmla="*/ 59722 w 79438"/>
                <a:gd name="connsiteY453" fmla="*/ 22574 h 86582"/>
                <a:gd name="connsiteX454" fmla="*/ 60103 w 79438"/>
                <a:gd name="connsiteY454" fmla="*/ 22289 h 86582"/>
                <a:gd name="connsiteX455" fmla="*/ 60103 w 79438"/>
                <a:gd name="connsiteY455" fmla="*/ 22574 h 86582"/>
                <a:gd name="connsiteX456" fmla="*/ 60103 w 79438"/>
                <a:gd name="connsiteY456" fmla="*/ 22289 h 86582"/>
                <a:gd name="connsiteX457" fmla="*/ 60388 w 79438"/>
                <a:gd name="connsiteY457" fmla="*/ 21908 h 86582"/>
                <a:gd name="connsiteX458" fmla="*/ 60388 w 79438"/>
                <a:gd name="connsiteY458" fmla="*/ 22289 h 86582"/>
                <a:gd name="connsiteX459" fmla="*/ 60674 w 79438"/>
                <a:gd name="connsiteY459" fmla="*/ 22289 h 86582"/>
                <a:gd name="connsiteX460" fmla="*/ 60674 w 79438"/>
                <a:gd name="connsiteY460" fmla="*/ 22574 h 86582"/>
                <a:gd name="connsiteX461" fmla="*/ 60388 w 79438"/>
                <a:gd name="connsiteY461" fmla="*/ 22574 h 86582"/>
                <a:gd name="connsiteX462" fmla="*/ 60388 w 79438"/>
                <a:gd name="connsiteY462" fmla="*/ 23908 h 86582"/>
                <a:gd name="connsiteX463" fmla="*/ 60103 w 79438"/>
                <a:gd name="connsiteY463" fmla="*/ 23908 h 86582"/>
                <a:gd name="connsiteX464" fmla="*/ 60388 w 79438"/>
                <a:gd name="connsiteY464" fmla="*/ 24194 h 86582"/>
                <a:gd name="connsiteX465" fmla="*/ 60674 w 79438"/>
                <a:gd name="connsiteY465" fmla="*/ 24194 h 86582"/>
                <a:gd name="connsiteX466" fmla="*/ 60674 w 79438"/>
                <a:gd name="connsiteY466" fmla="*/ 24575 h 86582"/>
                <a:gd name="connsiteX467" fmla="*/ 62008 w 79438"/>
                <a:gd name="connsiteY467" fmla="*/ 24575 h 86582"/>
                <a:gd name="connsiteX468" fmla="*/ 62008 w 79438"/>
                <a:gd name="connsiteY468" fmla="*/ 24194 h 86582"/>
                <a:gd name="connsiteX469" fmla="*/ 61722 w 79438"/>
                <a:gd name="connsiteY469" fmla="*/ 24194 h 86582"/>
                <a:gd name="connsiteX470" fmla="*/ 62008 w 79438"/>
                <a:gd name="connsiteY470" fmla="*/ 24194 h 86582"/>
                <a:gd name="connsiteX471" fmla="*/ 62389 w 79438"/>
                <a:gd name="connsiteY471" fmla="*/ 23908 h 86582"/>
                <a:gd name="connsiteX472" fmla="*/ 62008 w 79438"/>
                <a:gd name="connsiteY472" fmla="*/ 23908 h 86582"/>
                <a:gd name="connsiteX473" fmla="*/ 63055 w 79438"/>
                <a:gd name="connsiteY473" fmla="*/ 23908 h 86582"/>
                <a:gd name="connsiteX474" fmla="*/ 63055 w 79438"/>
                <a:gd name="connsiteY474" fmla="*/ 23622 h 86582"/>
                <a:gd name="connsiteX475" fmla="*/ 64294 w 79438"/>
                <a:gd name="connsiteY475" fmla="*/ 23622 h 86582"/>
                <a:gd name="connsiteX476" fmla="*/ 64294 w 79438"/>
                <a:gd name="connsiteY476" fmla="*/ 23241 h 86582"/>
                <a:gd name="connsiteX477" fmla="*/ 64294 w 79438"/>
                <a:gd name="connsiteY477" fmla="*/ 23622 h 86582"/>
                <a:gd name="connsiteX478" fmla="*/ 64960 w 79438"/>
                <a:gd name="connsiteY478" fmla="*/ 23622 h 86582"/>
                <a:gd name="connsiteX479" fmla="*/ 64960 w 79438"/>
                <a:gd name="connsiteY479" fmla="*/ 23241 h 86582"/>
                <a:gd name="connsiteX480" fmla="*/ 65342 w 79438"/>
                <a:gd name="connsiteY480" fmla="*/ 23241 h 86582"/>
                <a:gd name="connsiteX481" fmla="*/ 65342 w 79438"/>
                <a:gd name="connsiteY481" fmla="*/ 22955 h 86582"/>
                <a:gd name="connsiteX482" fmla="*/ 66294 w 79438"/>
                <a:gd name="connsiteY482" fmla="*/ 22955 h 86582"/>
                <a:gd name="connsiteX483" fmla="*/ 66294 w 79438"/>
                <a:gd name="connsiteY483" fmla="*/ 23241 h 86582"/>
                <a:gd name="connsiteX484" fmla="*/ 66580 w 79438"/>
                <a:gd name="connsiteY484" fmla="*/ 23241 h 86582"/>
                <a:gd name="connsiteX485" fmla="*/ 66580 w 79438"/>
                <a:gd name="connsiteY485" fmla="*/ 22955 h 86582"/>
                <a:gd name="connsiteX486" fmla="*/ 66961 w 79438"/>
                <a:gd name="connsiteY486" fmla="*/ 22955 h 86582"/>
                <a:gd name="connsiteX487" fmla="*/ 66961 w 79438"/>
                <a:gd name="connsiteY487" fmla="*/ 23241 h 86582"/>
                <a:gd name="connsiteX488" fmla="*/ 67246 w 79438"/>
                <a:gd name="connsiteY488" fmla="*/ 22955 h 86582"/>
                <a:gd name="connsiteX489" fmla="*/ 67627 w 79438"/>
                <a:gd name="connsiteY489" fmla="*/ 22955 h 86582"/>
                <a:gd name="connsiteX490" fmla="*/ 67627 w 79438"/>
                <a:gd name="connsiteY490" fmla="*/ 23241 h 86582"/>
                <a:gd name="connsiteX491" fmla="*/ 67913 w 79438"/>
                <a:gd name="connsiteY491" fmla="*/ 22955 h 86582"/>
                <a:gd name="connsiteX492" fmla="*/ 67913 w 79438"/>
                <a:gd name="connsiteY492" fmla="*/ 23241 h 86582"/>
                <a:gd name="connsiteX493" fmla="*/ 68580 w 79438"/>
                <a:gd name="connsiteY493" fmla="*/ 23241 h 86582"/>
                <a:gd name="connsiteX494" fmla="*/ 68294 w 79438"/>
                <a:gd name="connsiteY494" fmla="*/ 22955 h 86582"/>
                <a:gd name="connsiteX495" fmla="*/ 69247 w 79438"/>
                <a:gd name="connsiteY495" fmla="*/ 22955 h 86582"/>
                <a:gd name="connsiteX496" fmla="*/ 69247 w 79438"/>
                <a:gd name="connsiteY496" fmla="*/ 22574 h 86582"/>
                <a:gd name="connsiteX497" fmla="*/ 69532 w 79438"/>
                <a:gd name="connsiteY497" fmla="*/ 22955 h 86582"/>
                <a:gd name="connsiteX498" fmla="*/ 69913 w 79438"/>
                <a:gd name="connsiteY498" fmla="*/ 22955 h 86582"/>
                <a:gd name="connsiteX499" fmla="*/ 69913 w 79438"/>
                <a:gd name="connsiteY499" fmla="*/ 22574 h 86582"/>
                <a:gd name="connsiteX500" fmla="*/ 69913 w 79438"/>
                <a:gd name="connsiteY500" fmla="*/ 22955 h 86582"/>
                <a:gd name="connsiteX501" fmla="*/ 70580 w 79438"/>
                <a:gd name="connsiteY501" fmla="*/ 22289 h 86582"/>
                <a:gd name="connsiteX502" fmla="*/ 70866 w 79438"/>
                <a:gd name="connsiteY502" fmla="*/ 22289 h 86582"/>
                <a:gd name="connsiteX503" fmla="*/ 70866 w 79438"/>
                <a:gd name="connsiteY503" fmla="*/ 21908 h 86582"/>
                <a:gd name="connsiteX504" fmla="*/ 71247 w 79438"/>
                <a:gd name="connsiteY504" fmla="*/ 21908 h 86582"/>
                <a:gd name="connsiteX505" fmla="*/ 70866 w 79438"/>
                <a:gd name="connsiteY505" fmla="*/ 21622 h 86582"/>
                <a:gd name="connsiteX506" fmla="*/ 71247 w 79438"/>
                <a:gd name="connsiteY506" fmla="*/ 21622 h 86582"/>
                <a:gd name="connsiteX507" fmla="*/ 70866 w 79438"/>
                <a:gd name="connsiteY507" fmla="*/ 21622 h 86582"/>
                <a:gd name="connsiteX508" fmla="*/ 70866 w 79438"/>
                <a:gd name="connsiteY508" fmla="*/ 21241 h 86582"/>
                <a:gd name="connsiteX509" fmla="*/ 71533 w 79438"/>
                <a:gd name="connsiteY509" fmla="*/ 21241 h 86582"/>
                <a:gd name="connsiteX510" fmla="*/ 71533 w 79438"/>
                <a:gd name="connsiteY510" fmla="*/ 21622 h 86582"/>
                <a:gd name="connsiteX511" fmla="*/ 71533 w 79438"/>
                <a:gd name="connsiteY511" fmla="*/ 21241 h 86582"/>
                <a:gd name="connsiteX512" fmla="*/ 71533 w 79438"/>
                <a:gd name="connsiteY512" fmla="*/ 21622 h 86582"/>
                <a:gd name="connsiteX513" fmla="*/ 71914 w 79438"/>
                <a:gd name="connsiteY513" fmla="*/ 21622 h 86582"/>
                <a:gd name="connsiteX514" fmla="*/ 71914 w 79438"/>
                <a:gd name="connsiteY514" fmla="*/ 20955 h 86582"/>
                <a:gd name="connsiteX515" fmla="*/ 72199 w 79438"/>
                <a:gd name="connsiteY515" fmla="*/ 20955 h 86582"/>
                <a:gd name="connsiteX516" fmla="*/ 72199 w 79438"/>
                <a:gd name="connsiteY516" fmla="*/ 21241 h 86582"/>
                <a:gd name="connsiteX517" fmla="*/ 72199 w 79438"/>
                <a:gd name="connsiteY517" fmla="*/ 20955 h 86582"/>
                <a:gd name="connsiteX518" fmla="*/ 72485 w 79438"/>
                <a:gd name="connsiteY518" fmla="*/ 20955 h 86582"/>
                <a:gd name="connsiteX519" fmla="*/ 72866 w 79438"/>
                <a:gd name="connsiteY519" fmla="*/ 21241 h 86582"/>
                <a:gd name="connsiteX520" fmla="*/ 73152 w 79438"/>
                <a:gd name="connsiteY520" fmla="*/ 21241 h 86582"/>
                <a:gd name="connsiteX521" fmla="*/ 72866 w 79438"/>
                <a:gd name="connsiteY521" fmla="*/ 21241 h 86582"/>
                <a:gd name="connsiteX522" fmla="*/ 73152 w 79438"/>
                <a:gd name="connsiteY522" fmla="*/ 21241 h 86582"/>
                <a:gd name="connsiteX523" fmla="*/ 73152 w 79438"/>
                <a:gd name="connsiteY523" fmla="*/ 20955 h 86582"/>
                <a:gd name="connsiteX524" fmla="*/ 73533 w 79438"/>
                <a:gd name="connsiteY524" fmla="*/ 20955 h 86582"/>
                <a:gd name="connsiteX525" fmla="*/ 73152 w 79438"/>
                <a:gd name="connsiteY525" fmla="*/ 20955 h 86582"/>
                <a:gd name="connsiteX526" fmla="*/ 73152 w 79438"/>
                <a:gd name="connsiteY526" fmla="*/ 21241 h 86582"/>
                <a:gd name="connsiteX527" fmla="*/ 73533 w 79438"/>
                <a:gd name="connsiteY527" fmla="*/ 21241 h 86582"/>
                <a:gd name="connsiteX528" fmla="*/ 73533 w 79438"/>
                <a:gd name="connsiteY528" fmla="*/ 21622 h 86582"/>
                <a:gd name="connsiteX529" fmla="*/ 73533 w 79438"/>
                <a:gd name="connsiteY529" fmla="*/ 21241 h 86582"/>
                <a:gd name="connsiteX530" fmla="*/ 73152 w 79438"/>
                <a:gd name="connsiteY530" fmla="*/ 21241 h 86582"/>
                <a:gd name="connsiteX531" fmla="*/ 73152 w 79438"/>
                <a:gd name="connsiteY531" fmla="*/ 21622 h 86582"/>
                <a:gd name="connsiteX532" fmla="*/ 73533 w 79438"/>
                <a:gd name="connsiteY532" fmla="*/ 21622 h 86582"/>
                <a:gd name="connsiteX533" fmla="*/ 73152 w 79438"/>
                <a:gd name="connsiteY533" fmla="*/ 21622 h 86582"/>
                <a:gd name="connsiteX534" fmla="*/ 72866 w 79438"/>
                <a:gd name="connsiteY534" fmla="*/ 21908 h 86582"/>
                <a:gd name="connsiteX535" fmla="*/ 72866 w 79438"/>
                <a:gd name="connsiteY535" fmla="*/ 21622 h 86582"/>
                <a:gd name="connsiteX536" fmla="*/ 72866 w 79438"/>
                <a:gd name="connsiteY536" fmla="*/ 21908 h 86582"/>
                <a:gd name="connsiteX537" fmla="*/ 72485 w 79438"/>
                <a:gd name="connsiteY537" fmla="*/ 21908 h 86582"/>
                <a:gd name="connsiteX538" fmla="*/ 72485 w 79438"/>
                <a:gd name="connsiteY538" fmla="*/ 22289 h 86582"/>
                <a:gd name="connsiteX539" fmla="*/ 72199 w 79438"/>
                <a:gd name="connsiteY539" fmla="*/ 22289 h 86582"/>
                <a:gd name="connsiteX540" fmla="*/ 72199 w 79438"/>
                <a:gd name="connsiteY540" fmla="*/ 22574 h 86582"/>
                <a:gd name="connsiteX541" fmla="*/ 71914 w 79438"/>
                <a:gd name="connsiteY541" fmla="*/ 22574 h 86582"/>
                <a:gd name="connsiteX542" fmla="*/ 71914 w 79438"/>
                <a:gd name="connsiteY542" fmla="*/ 22955 h 86582"/>
                <a:gd name="connsiteX543" fmla="*/ 71533 w 79438"/>
                <a:gd name="connsiteY543" fmla="*/ 22955 h 86582"/>
                <a:gd name="connsiteX544" fmla="*/ 71533 w 79438"/>
                <a:gd name="connsiteY544" fmla="*/ 23241 h 86582"/>
                <a:gd name="connsiteX545" fmla="*/ 71914 w 79438"/>
                <a:gd name="connsiteY545" fmla="*/ 23241 h 86582"/>
                <a:gd name="connsiteX546" fmla="*/ 71914 w 79438"/>
                <a:gd name="connsiteY546" fmla="*/ 24194 h 86582"/>
                <a:gd name="connsiteX547" fmla="*/ 71533 w 79438"/>
                <a:gd name="connsiteY547" fmla="*/ 24575 h 86582"/>
                <a:gd name="connsiteX548" fmla="*/ 70866 w 79438"/>
                <a:gd name="connsiteY548" fmla="*/ 24575 h 86582"/>
                <a:gd name="connsiteX549" fmla="*/ 70866 w 79438"/>
                <a:gd name="connsiteY549" fmla="*/ 25241 h 86582"/>
                <a:gd name="connsiteX550" fmla="*/ 70580 w 79438"/>
                <a:gd name="connsiteY550" fmla="*/ 24860 h 86582"/>
                <a:gd name="connsiteX551" fmla="*/ 70199 w 79438"/>
                <a:gd name="connsiteY551" fmla="*/ 24860 h 86582"/>
                <a:gd name="connsiteX552" fmla="*/ 70199 w 79438"/>
                <a:gd name="connsiteY552" fmla="*/ 25241 h 86582"/>
                <a:gd name="connsiteX553" fmla="*/ 69913 w 79438"/>
                <a:gd name="connsiteY553" fmla="*/ 25241 h 86582"/>
                <a:gd name="connsiteX554" fmla="*/ 69913 w 79438"/>
                <a:gd name="connsiteY554" fmla="*/ 26194 h 86582"/>
                <a:gd name="connsiteX555" fmla="*/ 69532 w 79438"/>
                <a:gd name="connsiteY555" fmla="*/ 26194 h 86582"/>
                <a:gd name="connsiteX556" fmla="*/ 69913 w 79438"/>
                <a:gd name="connsiteY556" fmla="*/ 26194 h 86582"/>
                <a:gd name="connsiteX557" fmla="*/ 69532 w 79438"/>
                <a:gd name="connsiteY557" fmla="*/ 26575 h 86582"/>
                <a:gd name="connsiteX558" fmla="*/ 69913 w 79438"/>
                <a:gd name="connsiteY558" fmla="*/ 26575 h 86582"/>
                <a:gd name="connsiteX559" fmla="*/ 69532 w 79438"/>
                <a:gd name="connsiteY559" fmla="*/ 26575 h 86582"/>
                <a:gd name="connsiteX560" fmla="*/ 69532 w 79438"/>
                <a:gd name="connsiteY560" fmla="*/ 26861 h 86582"/>
                <a:gd name="connsiteX561" fmla="*/ 69913 w 79438"/>
                <a:gd name="connsiteY561" fmla="*/ 26861 h 86582"/>
                <a:gd name="connsiteX562" fmla="*/ 69913 w 79438"/>
                <a:gd name="connsiteY562" fmla="*/ 27146 h 86582"/>
                <a:gd name="connsiteX563" fmla="*/ 69532 w 79438"/>
                <a:gd name="connsiteY563" fmla="*/ 27146 h 86582"/>
                <a:gd name="connsiteX564" fmla="*/ 69532 w 79438"/>
                <a:gd name="connsiteY564" fmla="*/ 27527 h 86582"/>
                <a:gd name="connsiteX565" fmla="*/ 69532 w 79438"/>
                <a:gd name="connsiteY565" fmla="*/ 27146 h 86582"/>
                <a:gd name="connsiteX566" fmla="*/ 69247 w 79438"/>
                <a:gd name="connsiteY566" fmla="*/ 27146 h 86582"/>
                <a:gd name="connsiteX567" fmla="*/ 69247 w 79438"/>
                <a:gd name="connsiteY567" fmla="*/ 27527 h 86582"/>
                <a:gd name="connsiteX568" fmla="*/ 68961 w 79438"/>
                <a:gd name="connsiteY568" fmla="*/ 27527 h 86582"/>
                <a:gd name="connsiteX569" fmla="*/ 69247 w 79438"/>
                <a:gd name="connsiteY569" fmla="*/ 27527 h 86582"/>
                <a:gd name="connsiteX570" fmla="*/ 68961 w 79438"/>
                <a:gd name="connsiteY570" fmla="*/ 27527 h 86582"/>
                <a:gd name="connsiteX571" fmla="*/ 68961 w 79438"/>
                <a:gd name="connsiteY571" fmla="*/ 28861 h 86582"/>
                <a:gd name="connsiteX572" fmla="*/ 69247 w 79438"/>
                <a:gd name="connsiteY572" fmla="*/ 28861 h 86582"/>
                <a:gd name="connsiteX573" fmla="*/ 69247 w 79438"/>
                <a:gd name="connsiteY573" fmla="*/ 29813 h 86582"/>
                <a:gd name="connsiteX574" fmla="*/ 69913 w 79438"/>
                <a:gd name="connsiteY574" fmla="*/ 30099 h 86582"/>
                <a:gd name="connsiteX575" fmla="*/ 69913 w 79438"/>
                <a:gd name="connsiteY575" fmla="*/ 30480 h 86582"/>
                <a:gd name="connsiteX576" fmla="*/ 70199 w 79438"/>
                <a:gd name="connsiteY576" fmla="*/ 30480 h 86582"/>
                <a:gd name="connsiteX577" fmla="*/ 70199 w 79438"/>
                <a:gd name="connsiteY577" fmla="*/ 31147 h 86582"/>
                <a:gd name="connsiteX578" fmla="*/ 70580 w 79438"/>
                <a:gd name="connsiteY578" fmla="*/ 31147 h 86582"/>
                <a:gd name="connsiteX579" fmla="*/ 70580 w 79438"/>
                <a:gd name="connsiteY579" fmla="*/ 31814 h 86582"/>
                <a:gd name="connsiteX580" fmla="*/ 70866 w 79438"/>
                <a:gd name="connsiteY580" fmla="*/ 31814 h 86582"/>
                <a:gd name="connsiteX581" fmla="*/ 70866 w 79438"/>
                <a:gd name="connsiteY581" fmla="*/ 32099 h 86582"/>
                <a:gd name="connsiteX582" fmla="*/ 71247 w 79438"/>
                <a:gd name="connsiteY582" fmla="*/ 32099 h 86582"/>
                <a:gd name="connsiteX583" fmla="*/ 71247 w 79438"/>
                <a:gd name="connsiteY583" fmla="*/ 31814 h 86582"/>
                <a:gd name="connsiteX584" fmla="*/ 71533 w 79438"/>
                <a:gd name="connsiteY584" fmla="*/ 31814 h 86582"/>
                <a:gd name="connsiteX585" fmla="*/ 71533 w 79438"/>
                <a:gd name="connsiteY585" fmla="*/ 32099 h 86582"/>
                <a:gd name="connsiteX586" fmla="*/ 71914 w 79438"/>
                <a:gd name="connsiteY586" fmla="*/ 32480 h 86582"/>
                <a:gd name="connsiteX587" fmla="*/ 71914 w 79438"/>
                <a:gd name="connsiteY587" fmla="*/ 32766 h 86582"/>
                <a:gd name="connsiteX588" fmla="*/ 71914 w 79438"/>
                <a:gd name="connsiteY588" fmla="*/ 32099 h 86582"/>
                <a:gd name="connsiteX589" fmla="*/ 71533 w 79438"/>
                <a:gd name="connsiteY589" fmla="*/ 32099 h 86582"/>
                <a:gd name="connsiteX590" fmla="*/ 71533 w 79438"/>
                <a:gd name="connsiteY590" fmla="*/ 31814 h 86582"/>
                <a:gd name="connsiteX591" fmla="*/ 70866 w 79438"/>
                <a:gd name="connsiteY591" fmla="*/ 32480 h 86582"/>
                <a:gd name="connsiteX592" fmla="*/ 70866 w 79438"/>
                <a:gd name="connsiteY592" fmla="*/ 32766 h 86582"/>
                <a:gd name="connsiteX593" fmla="*/ 70199 w 79438"/>
                <a:gd name="connsiteY593" fmla="*/ 32766 h 86582"/>
                <a:gd name="connsiteX594" fmla="*/ 69913 w 79438"/>
                <a:gd name="connsiteY594" fmla="*/ 33433 h 86582"/>
                <a:gd name="connsiteX595" fmla="*/ 69532 w 79438"/>
                <a:gd name="connsiteY595" fmla="*/ 33719 h 86582"/>
                <a:gd name="connsiteX596" fmla="*/ 69532 w 79438"/>
                <a:gd name="connsiteY596" fmla="*/ 34100 h 86582"/>
                <a:gd name="connsiteX597" fmla="*/ 68961 w 79438"/>
                <a:gd name="connsiteY597" fmla="*/ 34100 h 86582"/>
                <a:gd name="connsiteX598" fmla="*/ 68961 w 79438"/>
                <a:gd name="connsiteY598" fmla="*/ 34385 h 86582"/>
                <a:gd name="connsiteX599" fmla="*/ 69913 w 79438"/>
                <a:gd name="connsiteY599" fmla="*/ 34385 h 86582"/>
                <a:gd name="connsiteX600" fmla="*/ 69913 w 79438"/>
                <a:gd name="connsiteY600" fmla="*/ 34100 h 86582"/>
                <a:gd name="connsiteX601" fmla="*/ 70199 w 79438"/>
                <a:gd name="connsiteY601" fmla="*/ 33719 h 86582"/>
                <a:gd name="connsiteX602" fmla="*/ 70580 w 79438"/>
                <a:gd name="connsiteY602" fmla="*/ 33719 h 86582"/>
                <a:gd name="connsiteX603" fmla="*/ 70866 w 79438"/>
                <a:gd name="connsiteY603" fmla="*/ 33433 h 86582"/>
                <a:gd name="connsiteX604" fmla="*/ 70866 w 79438"/>
                <a:gd name="connsiteY604" fmla="*/ 33052 h 86582"/>
                <a:gd name="connsiteX605" fmla="*/ 71247 w 79438"/>
                <a:gd name="connsiteY605" fmla="*/ 32766 h 86582"/>
                <a:gd name="connsiteX606" fmla="*/ 71533 w 79438"/>
                <a:gd name="connsiteY606" fmla="*/ 33052 h 86582"/>
                <a:gd name="connsiteX607" fmla="*/ 70866 w 79438"/>
                <a:gd name="connsiteY607" fmla="*/ 33433 h 86582"/>
                <a:gd name="connsiteX608" fmla="*/ 70866 w 79438"/>
                <a:gd name="connsiteY608" fmla="*/ 33719 h 86582"/>
                <a:gd name="connsiteX609" fmla="*/ 71247 w 79438"/>
                <a:gd name="connsiteY609" fmla="*/ 33719 h 86582"/>
                <a:gd name="connsiteX610" fmla="*/ 71247 w 79438"/>
                <a:gd name="connsiteY610" fmla="*/ 33433 h 86582"/>
                <a:gd name="connsiteX611" fmla="*/ 71247 w 79438"/>
                <a:gd name="connsiteY611" fmla="*/ 33719 h 86582"/>
                <a:gd name="connsiteX612" fmla="*/ 70580 w 79438"/>
                <a:gd name="connsiteY612" fmla="*/ 34100 h 86582"/>
                <a:gd name="connsiteX613" fmla="*/ 69913 w 79438"/>
                <a:gd name="connsiteY613" fmla="*/ 34766 h 86582"/>
                <a:gd name="connsiteX614" fmla="*/ 69913 w 79438"/>
                <a:gd name="connsiteY614" fmla="*/ 35052 h 86582"/>
                <a:gd name="connsiteX615" fmla="*/ 69247 w 79438"/>
                <a:gd name="connsiteY615" fmla="*/ 35719 h 86582"/>
                <a:gd name="connsiteX616" fmla="*/ 69247 w 79438"/>
                <a:gd name="connsiteY616" fmla="*/ 36005 h 86582"/>
                <a:gd name="connsiteX617" fmla="*/ 68961 w 79438"/>
                <a:gd name="connsiteY617" fmla="*/ 36386 h 86582"/>
                <a:gd name="connsiteX618" fmla="*/ 69247 w 79438"/>
                <a:gd name="connsiteY618" fmla="*/ 36386 h 86582"/>
                <a:gd name="connsiteX619" fmla="*/ 68961 w 79438"/>
                <a:gd name="connsiteY619" fmla="*/ 36671 h 86582"/>
                <a:gd name="connsiteX620" fmla="*/ 69247 w 79438"/>
                <a:gd name="connsiteY620" fmla="*/ 37052 h 86582"/>
                <a:gd name="connsiteX621" fmla="*/ 69247 w 79438"/>
                <a:gd name="connsiteY621" fmla="*/ 37719 h 86582"/>
                <a:gd name="connsiteX622" fmla="*/ 69913 w 79438"/>
                <a:gd name="connsiteY622" fmla="*/ 37338 h 86582"/>
                <a:gd name="connsiteX623" fmla="*/ 69247 w 79438"/>
                <a:gd name="connsiteY623" fmla="*/ 37719 h 86582"/>
                <a:gd name="connsiteX624" fmla="*/ 69913 w 79438"/>
                <a:gd name="connsiteY624" fmla="*/ 37338 h 86582"/>
                <a:gd name="connsiteX625" fmla="*/ 69532 w 79438"/>
                <a:gd name="connsiteY625" fmla="*/ 37719 h 86582"/>
                <a:gd name="connsiteX626" fmla="*/ 69532 w 79438"/>
                <a:gd name="connsiteY626" fmla="*/ 38005 h 86582"/>
                <a:gd name="connsiteX627" fmla="*/ 69913 w 79438"/>
                <a:gd name="connsiteY627" fmla="*/ 38386 h 86582"/>
                <a:gd name="connsiteX628" fmla="*/ 69913 w 79438"/>
                <a:gd name="connsiteY628" fmla="*/ 38671 h 86582"/>
                <a:gd name="connsiteX629" fmla="*/ 70199 w 79438"/>
                <a:gd name="connsiteY629" fmla="*/ 38671 h 86582"/>
                <a:gd name="connsiteX630" fmla="*/ 70199 w 79438"/>
                <a:gd name="connsiteY630" fmla="*/ 38957 h 86582"/>
                <a:gd name="connsiteX631" fmla="*/ 70580 w 79438"/>
                <a:gd name="connsiteY631" fmla="*/ 38957 h 86582"/>
                <a:gd name="connsiteX632" fmla="*/ 70580 w 79438"/>
                <a:gd name="connsiteY632" fmla="*/ 39338 h 86582"/>
                <a:gd name="connsiteX633" fmla="*/ 70199 w 79438"/>
                <a:gd name="connsiteY633" fmla="*/ 39338 h 86582"/>
                <a:gd name="connsiteX634" fmla="*/ 70199 w 79438"/>
                <a:gd name="connsiteY634" fmla="*/ 39624 h 86582"/>
                <a:gd name="connsiteX635" fmla="*/ 69913 w 79438"/>
                <a:gd name="connsiteY635" fmla="*/ 40005 h 86582"/>
                <a:gd name="connsiteX636" fmla="*/ 69913 w 79438"/>
                <a:gd name="connsiteY636" fmla="*/ 40291 h 86582"/>
                <a:gd name="connsiteX637" fmla="*/ 69913 w 79438"/>
                <a:gd name="connsiteY637" fmla="*/ 40005 h 86582"/>
                <a:gd name="connsiteX638" fmla="*/ 70199 w 79438"/>
                <a:gd name="connsiteY638" fmla="*/ 40005 h 86582"/>
                <a:gd name="connsiteX639" fmla="*/ 70199 w 79438"/>
                <a:gd name="connsiteY639" fmla="*/ 39624 h 86582"/>
                <a:gd name="connsiteX640" fmla="*/ 70580 w 79438"/>
                <a:gd name="connsiteY640" fmla="*/ 39624 h 86582"/>
                <a:gd name="connsiteX641" fmla="*/ 70580 w 79438"/>
                <a:gd name="connsiteY641" fmla="*/ 39338 h 86582"/>
                <a:gd name="connsiteX642" fmla="*/ 70866 w 79438"/>
                <a:gd name="connsiteY642" fmla="*/ 39338 h 86582"/>
                <a:gd name="connsiteX643" fmla="*/ 71247 w 79438"/>
                <a:gd name="connsiteY643" fmla="*/ 39624 h 86582"/>
                <a:gd name="connsiteX644" fmla="*/ 71247 w 79438"/>
                <a:gd name="connsiteY644" fmla="*/ 40005 h 86582"/>
                <a:gd name="connsiteX645" fmla="*/ 71533 w 79438"/>
                <a:gd name="connsiteY645" fmla="*/ 40005 h 86582"/>
                <a:gd name="connsiteX646" fmla="*/ 71914 w 79438"/>
                <a:gd name="connsiteY646" fmla="*/ 40291 h 86582"/>
                <a:gd name="connsiteX647" fmla="*/ 73819 w 79438"/>
                <a:gd name="connsiteY647" fmla="*/ 41339 h 86582"/>
                <a:gd name="connsiteX648" fmla="*/ 74200 w 79438"/>
                <a:gd name="connsiteY648" fmla="*/ 41624 h 86582"/>
                <a:gd name="connsiteX649" fmla="*/ 74485 w 79438"/>
                <a:gd name="connsiteY649" fmla="*/ 41624 h 86582"/>
                <a:gd name="connsiteX650" fmla="*/ 75152 w 79438"/>
                <a:gd name="connsiteY650" fmla="*/ 42291 h 86582"/>
                <a:gd name="connsiteX651" fmla="*/ 75438 w 79438"/>
                <a:gd name="connsiteY651" fmla="*/ 42291 h 86582"/>
                <a:gd name="connsiteX652" fmla="*/ 76105 w 79438"/>
                <a:gd name="connsiteY652" fmla="*/ 42577 h 86582"/>
                <a:gd name="connsiteX653" fmla="*/ 76771 w 79438"/>
                <a:gd name="connsiteY653" fmla="*/ 42577 h 86582"/>
                <a:gd name="connsiteX654" fmla="*/ 77152 w 79438"/>
                <a:gd name="connsiteY654" fmla="*/ 42958 h 86582"/>
                <a:gd name="connsiteX655" fmla="*/ 77438 w 79438"/>
                <a:gd name="connsiteY655" fmla="*/ 42958 h 86582"/>
                <a:gd name="connsiteX656" fmla="*/ 77438 w 79438"/>
                <a:gd name="connsiteY656" fmla="*/ 42958 h 8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</a:cxnLst>
              <a:rect l="l" t="t" r="r" b="b"/>
              <a:pathLst>
                <a:path w="79438" h="86582">
                  <a:moveTo>
                    <a:pt x="77438" y="42958"/>
                  </a:moveTo>
                  <a:lnTo>
                    <a:pt x="77819" y="43624"/>
                  </a:lnTo>
                  <a:lnTo>
                    <a:pt x="78772" y="43910"/>
                  </a:lnTo>
                  <a:lnTo>
                    <a:pt x="78772" y="45244"/>
                  </a:lnTo>
                  <a:lnTo>
                    <a:pt x="79438" y="47244"/>
                  </a:lnTo>
                  <a:lnTo>
                    <a:pt x="77819" y="47816"/>
                  </a:lnTo>
                  <a:lnTo>
                    <a:pt x="76771" y="48863"/>
                  </a:lnTo>
                  <a:lnTo>
                    <a:pt x="75438" y="47816"/>
                  </a:lnTo>
                  <a:lnTo>
                    <a:pt x="71533" y="46863"/>
                  </a:lnTo>
                  <a:lnTo>
                    <a:pt x="71533" y="48482"/>
                  </a:lnTo>
                  <a:lnTo>
                    <a:pt x="71247" y="49530"/>
                  </a:lnTo>
                  <a:lnTo>
                    <a:pt x="72199" y="49816"/>
                  </a:lnTo>
                  <a:lnTo>
                    <a:pt x="72199" y="50197"/>
                  </a:lnTo>
                  <a:lnTo>
                    <a:pt x="71914" y="50483"/>
                  </a:lnTo>
                  <a:lnTo>
                    <a:pt x="70866" y="52102"/>
                  </a:lnTo>
                  <a:lnTo>
                    <a:pt x="70580" y="54102"/>
                  </a:lnTo>
                  <a:lnTo>
                    <a:pt x="70866" y="54102"/>
                  </a:lnTo>
                  <a:lnTo>
                    <a:pt x="70866" y="56102"/>
                  </a:lnTo>
                  <a:lnTo>
                    <a:pt x="67627" y="55721"/>
                  </a:lnTo>
                  <a:lnTo>
                    <a:pt x="67627" y="56674"/>
                  </a:lnTo>
                  <a:lnTo>
                    <a:pt x="66961" y="55721"/>
                  </a:lnTo>
                  <a:lnTo>
                    <a:pt x="64294" y="54769"/>
                  </a:lnTo>
                  <a:lnTo>
                    <a:pt x="64008" y="55436"/>
                  </a:lnTo>
                  <a:lnTo>
                    <a:pt x="63627" y="58388"/>
                  </a:lnTo>
                  <a:lnTo>
                    <a:pt x="63055" y="59341"/>
                  </a:lnTo>
                  <a:lnTo>
                    <a:pt x="61055" y="57341"/>
                  </a:lnTo>
                  <a:lnTo>
                    <a:pt x="60388" y="58674"/>
                  </a:lnTo>
                  <a:lnTo>
                    <a:pt x="60103" y="59627"/>
                  </a:lnTo>
                  <a:lnTo>
                    <a:pt x="59722" y="60008"/>
                  </a:lnTo>
                  <a:lnTo>
                    <a:pt x="60103" y="60293"/>
                  </a:lnTo>
                  <a:lnTo>
                    <a:pt x="59436" y="61341"/>
                  </a:lnTo>
                  <a:lnTo>
                    <a:pt x="59055" y="61627"/>
                  </a:lnTo>
                  <a:lnTo>
                    <a:pt x="58769" y="61627"/>
                  </a:lnTo>
                  <a:lnTo>
                    <a:pt x="58102" y="62294"/>
                  </a:lnTo>
                  <a:lnTo>
                    <a:pt x="57150" y="62294"/>
                  </a:lnTo>
                  <a:lnTo>
                    <a:pt x="57150" y="63246"/>
                  </a:lnTo>
                  <a:lnTo>
                    <a:pt x="58102" y="63913"/>
                  </a:lnTo>
                  <a:lnTo>
                    <a:pt x="57436" y="65532"/>
                  </a:lnTo>
                  <a:lnTo>
                    <a:pt x="57436" y="65913"/>
                  </a:lnTo>
                  <a:lnTo>
                    <a:pt x="58769" y="66866"/>
                  </a:lnTo>
                  <a:lnTo>
                    <a:pt x="59722" y="67913"/>
                  </a:lnTo>
                  <a:lnTo>
                    <a:pt x="59055" y="70866"/>
                  </a:lnTo>
                  <a:lnTo>
                    <a:pt x="58769" y="71438"/>
                  </a:lnTo>
                  <a:lnTo>
                    <a:pt x="58388" y="71438"/>
                  </a:lnTo>
                  <a:lnTo>
                    <a:pt x="56769" y="72485"/>
                  </a:lnTo>
                  <a:lnTo>
                    <a:pt x="56483" y="72485"/>
                  </a:lnTo>
                  <a:lnTo>
                    <a:pt x="56102" y="73152"/>
                  </a:lnTo>
                  <a:lnTo>
                    <a:pt x="55817" y="75057"/>
                  </a:lnTo>
                  <a:lnTo>
                    <a:pt x="55435" y="75438"/>
                  </a:lnTo>
                  <a:lnTo>
                    <a:pt x="55817" y="76391"/>
                  </a:lnTo>
                  <a:lnTo>
                    <a:pt x="55435" y="77057"/>
                  </a:lnTo>
                  <a:lnTo>
                    <a:pt x="55435" y="77724"/>
                  </a:lnTo>
                  <a:lnTo>
                    <a:pt x="54197" y="79058"/>
                  </a:lnTo>
                  <a:lnTo>
                    <a:pt x="52197" y="82963"/>
                  </a:lnTo>
                  <a:lnTo>
                    <a:pt x="51530" y="83915"/>
                  </a:lnTo>
                  <a:lnTo>
                    <a:pt x="51530" y="84582"/>
                  </a:lnTo>
                  <a:lnTo>
                    <a:pt x="50197" y="85630"/>
                  </a:lnTo>
                  <a:lnTo>
                    <a:pt x="50197" y="86297"/>
                  </a:lnTo>
                  <a:lnTo>
                    <a:pt x="49244" y="86582"/>
                  </a:lnTo>
                  <a:lnTo>
                    <a:pt x="48863" y="86582"/>
                  </a:lnTo>
                  <a:lnTo>
                    <a:pt x="47244" y="84296"/>
                  </a:lnTo>
                  <a:lnTo>
                    <a:pt x="46577" y="84963"/>
                  </a:lnTo>
                  <a:lnTo>
                    <a:pt x="46577" y="85916"/>
                  </a:lnTo>
                  <a:lnTo>
                    <a:pt x="45910" y="86297"/>
                  </a:lnTo>
                  <a:lnTo>
                    <a:pt x="44672" y="86582"/>
                  </a:lnTo>
                  <a:lnTo>
                    <a:pt x="42672" y="85916"/>
                  </a:lnTo>
                  <a:lnTo>
                    <a:pt x="41719" y="85916"/>
                  </a:lnTo>
                  <a:lnTo>
                    <a:pt x="40386" y="85249"/>
                  </a:lnTo>
                  <a:lnTo>
                    <a:pt x="39338" y="85630"/>
                  </a:lnTo>
                  <a:lnTo>
                    <a:pt x="39052" y="84963"/>
                  </a:lnTo>
                  <a:lnTo>
                    <a:pt x="38386" y="84963"/>
                  </a:lnTo>
                  <a:lnTo>
                    <a:pt x="37719" y="84296"/>
                  </a:lnTo>
                  <a:lnTo>
                    <a:pt x="37719" y="83629"/>
                  </a:lnTo>
                  <a:lnTo>
                    <a:pt x="37433" y="83344"/>
                  </a:lnTo>
                  <a:lnTo>
                    <a:pt x="36767" y="82296"/>
                  </a:lnTo>
                  <a:lnTo>
                    <a:pt x="36385" y="82677"/>
                  </a:lnTo>
                  <a:lnTo>
                    <a:pt x="36100" y="81629"/>
                  </a:lnTo>
                  <a:lnTo>
                    <a:pt x="36100" y="81344"/>
                  </a:lnTo>
                  <a:lnTo>
                    <a:pt x="35814" y="80963"/>
                  </a:lnTo>
                  <a:lnTo>
                    <a:pt x="34766" y="81344"/>
                  </a:lnTo>
                  <a:lnTo>
                    <a:pt x="34099" y="80963"/>
                  </a:lnTo>
                  <a:lnTo>
                    <a:pt x="33814" y="81629"/>
                  </a:lnTo>
                  <a:lnTo>
                    <a:pt x="32861" y="82010"/>
                  </a:lnTo>
                  <a:lnTo>
                    <a:pt x="31147" y="82296"/>
                  </a:lnTo>
                  <a:lnTo>
                    <a:pt x="30194" y="82296"/>
                  </a:lnTo>
                  <a:lnTo>
                    <a:pt x="30480" y="82010"/>
                  </a:lnTo>
                  <a:lnTo>
                    <a:pt x="30194" y="80010"/>
                  </a:lnTo>
                  <a:lnTo>
                    <a:pt x="30480" y="78677"/>
                  </a:lnTo>
                  <a:lnTo>
                    <a:pt x="30194" y="78010"/>
                  </a:lnTo>
                  <a:lnTo>
                    <a:pt x="30480" y="77724"/>
                  </a:lnTo>
                  <a:lnTo>
                    <a:pt x="30861" y="76772"/>
                  </a:lnTo>
                  <a:lnTo>
                    <a:pt x="31147" y="76391"/>
                  </a:lnTo>
                  <a:lnTo>
                    <a:pt x="30480" y="75724"/>
                  </a:lnTo>
                  <a:lnTo>
                    <a:pt x="30194" y="74771"/>
                  </a:lnTo>
                  <a:lnTo>
                    <a:pt x="29527" y="74105"/>
                  </a:lnTo>
                  <a:lnTo>
                    <a:pt x="29527" y="73819"/>
                  </a:lnTo>
                  <a:lnTo>
                    <a:pt x="29242" y="74105"/>
                  </a:lnTo>
                  <a:lnTo>
                    <a:pt x="29242" y="74771"/>
                  </a:lnTo>
                  <a:lnTo>
                    <a:pt x="28861" y="75057"/>
                  </a:lnTo>
                  <a:lnTo>
                    <a:pt x="26956" y="75057"/>
                  </a:lnTo>
                  <a:lnTo>
                    <a:pt x="25908" y="75438"/>
                  </a:lnTo>
                  <a:lnTo>
                    <a:pt x="25241" y="75724"/>
                  </a:lnTo>
                  <a:lnTo>
                    <a:pt x="24955" y="75724"/>
                  </a:lnTo>
                  <a:lnTo>
                    <a:pt x="24955" y="76391"/>
                  </a:lnTo>
                  <a:lnTo>
                    <a:pt x="24003" y="76772"/>
                  </a:lnTo>
                  <a:lnTo>
                    <a:pt x="23336" y="77438"/>
                  </a:lnTo>
                  <a:lnTo>
                    <a:pt x="22669" y="77438"/>
                  </a:lnTo>
                  <a:lnTo>
                    <a:pt x="21622" y="77057"/>
                  </a:lnTo>
                  <a:lnTo>
                    <a:pt x="21622" y="77438"/>
                  </a:lnTo>
                  <a:lnTo>
                    <a:pt x="21050" y="77724"/>
                  </a:lnTo>
                  <a:lnTo>
                    <a:pt x="20669" y="79058"/>
                  </a:lnTo>
                  <a:lnTo>
                    <a:pt x="20002" y="80391"/>
                  </a:lnTo>
                  <a:lnTo>
                    <a:pt x="20002" y="82296"/>
                  </a:lnTo>
                  <a:lnTo>
                    <a:pt x="18383" y="80391"/>
                  </a:lnTo>
                  <a:lnTo>
                    <a:pt x="17717" y="79724"/>
                  </a:lnTo>
                  <a:lnTo>
                    <a:pt x="17717" y="76105"/>
                  </a:lnTo>
                  <a:lnTo>
                    <a:pt x="17431" y="76105"/>
                  </a:lnTo>
                  <a:lnTo>
                    <a:pt x="15716" y="75438"/>
                  </a:lnTo>
                  <a:lnTo>
                    <a:pt x="14478" y="76105"/>
                  </a:lnTo>
                  <a:lnTo>
                    <a:pt x="13430" y="76391"/>
                  </a:lnTo>
                  <a:lnTo>
                    <a:pt x="12478" y="77057"/>
                  </a:lnTo>
                  <a:lnTo>
                    <a:pt x="11525" y="76772"/>
                  </a:lnTo>
                  <a:lnTo>
                    <a:pt x="10477" y="76772"/>
                  </a:lnTo>
                  <a:lnTo>
                    <a:pt x="7906" y="76105"/>
                  </a:lnTo>
                  <a:lnTo>
                    <a:pt x="7525" y="75057"/>
                  </a:lnTo>
                  <a:lnTo>
                    <a:pt x="7525" y="74486"/>
                  </a:lnTo>
                  <a:lnTo>
                    <a:pt x="8572" y="74105"/>
                  </a:lnTo>
                  <a:lnTo>
                    <a:pt x="8858" y="73819"/>
                  </a:lnTo>
                  <a:lnTo>
                    <a:pt x="8858" y="73152"/>
                  </a:lnTo>
                  <a:lnTo>
                    <a:pt x="8572" y="72485"/>
                  </a:lnTo>
                  <a:lnTo>
                    <a:pt x="8572" y="70485"/>
                  </a:lnTo>
                  <a:lnTo>
                    <a:pt x="8192" y="68199"/>
                  </a:lnTo>
                  <a:lnTo>
                    <a:pt x="8192" y="67532"/>
                  </a:lnTo>
                  <a:lnTo>
                    <a:pt x="9811" y="66580"/>
                  </a:lnTo>
                  <a:lnTo>
                    <a:pt x="12192" y="66580"/>
                  </a:lnTo>
                  <a:lnTo>
                    <a:pt x="14478" y="66199"/>
                  </a:lnTo>
                  <a:lnTo>
                    <a:pt x="14764" y="65246"/>
                  </a:lnTo>
                  <a:lnTo>
                    <a:pt x="15716" y="64580"/>
                  </a:lnTo>
                  <a:lnTo>
                    <a:pt x="16764" y="64580"/>
                  </a:lnTo>
                  <a:lnTo>
                    <a:pt x="17431" y="62579"/>
                  </a:lnTo>
                  <a:lnTo>
                    <a:pt x="17717" y="60960"/>
                  </a:lnTo>
                  <a:lnTo>
                    <a:pt x="17717" y="57721"/>
                  </a:lnTo>
                  <a:lnTo>
                    <a:pt x="15430" y="55055"/>
                  </a:lnTo>
                  <a:lnTo>
                    <a:pt x="15430" y="51149"/>
                  </a:lnTo>
                  <a:lnTo>
                    <a:pt x="15716" y="50483"/>
                  </a:lnTo>
                  <a:lnTo>
                    <a:pt x="14097" y="47816"/>
                  </a:lnTo>
                  <a:lnTo>
                    <a:pt x="14764" y="47244"/>
                  </a:lnTo>
                  <a:lnTo>
                    <a:pt x="14097" y="46577"/>
                  </a:lnTo>
                  <a:lnTo>
                    <a:pt x="13811" y="45911"/>
                  </a:lnTo>
                  <a:lnTo>
                    <a:pt x="13144" y="44863"/>
                  </a:lnTo>
                  <a:lnTo>
                    <a:pt x="13811" y="42958"/>
                  </a:lnTo>
                  <a:lnTo>
                    <a:pt x="14097" y="41624"/>
                  </a:lnTo>
                  <a:lnTo>
                    <a:pt x="13811" y="40958"/>
                  </a:lnTo>
                  <a:lnTo>
                    <a:pt x="13811" y="39624"/>
                  </a:lnTo>
                  <a:lnTo>
                    <a:pt x="14764" y="38005"/>
                  </a:lnTo>
                  <a:lnTo>
                    <a:pt x="14764" y="37052"/>
                  </a:lnTo>
                  <a:lnTo>
                    <a:pt x="14097" y="34766"/>
                  </a:lnTo>
                  <a:lnTo>
                    <a:pt x="14478" y="34385"/>
                  </a:lnTo>
                  <a:lnTo>
                    <a:pt x="14097" y="33719"/>
                  </a:lnTo>
                  <a:lnTo>
                    <a:pt x="13811" y="33719"/>
                  </a:lnTo>
                  <a:lnTo>
                    <a:pt x="13144" y="32766"/>
                  </a:lnTo>
                  <a:lnTo>
                    <a:pt x="12763" y="32480"/>
                  </a:lnTo>
                  <a:lnTo>
                    <a:pt x="12478" y="32480"/>
                  </a:lnTo>
                  <a:lnTo>
                    <a:pt x="10477" y="31433"/>
                  </a:lnTo>
                  <a:lnTo>
                    <a:pt x="8858" y="30480"/>
                  </a:lnTo>
                  <a:lnTo>
                    <a:pt x="8192" y="30480"/>
                  </a:lnTo>
                  <a:lnTo>
                    <a:pt x="7239" y="30099"/>
                  </a:lnTo>
                  <a:lnTo>
                    <a:pt x="6572" y="29528"/>
                  </a:lnTo>
                  <a:lnTo>
                    <a:pt x="6572" y="28480"/>
                  </a:lnTo>
                  <a:lnTo>
                    <a:pt x="6858" y="28480"/>
                  </a:lnTo>
                  <a:lnTo>
                    <a:pt x="6858" y="28194"/>
                  </a:lnTo>
                  <a:lnTo>
                    <a:pt x="6572" y="27527"/>
                  </a:lnTo>
                  <a:lnTo>
                    <a:pt x="6572" y="26861"/>
                  </a:lnTo>
                  <a:lnTo>
                    <a:pt x="5239" y="25241"/>
                  </a:lnTo>
                  <a:lnTo>
                    <a:pt x="5620" y="24860"/>
                  </a:lnTo>
                  <a:lnTo>
                    <a:pt x="6858" y="24194"/>
                  </a:lnTo>
                  <a:lnTo>
                    <a:pt x="7239" y="25241"/>
                  </a:lnTo>
                  <a:lnTo>
                    <a:pt x="7239" y="25527"/>
                  </a:lnTo>
                  <a:lnTo>
                    <a:pt x="9525" y="25908"/>
                  </a:lnTo>
                  <a:lnTo>
                    <a:pt x="9811" y="25908"/>
                  </a:lnTo>
                  <a:lnTo>
                    <a:pt x="10477" y="24860"/>
                  </a:lnTo>
                  <a:lnTo>
                    <a:pt x="10192" y="24575"/>
                  </a:lnTo>
                  <a:lnTo>
                    <a:pt x="9811" y="23622"/>
                  </a:lnTo>
                  <a:lnTo>
                    <a:pt x="10477" y="22289"/>
                  </a:lnTo>
                  <a:lnTo>
                    <a:pt x="9811" y="21908"/>
                  </a:lnTo>
                  <a:lnTo>
                    <a:pt x="10192" y="21622"/>
                  </a:lnTo>
                  <a:lnTo>
                    <a:pt x="9811" y="20288"/>
                  </a:lnTo>
                  <a:lnTo>
                    <a:pt x="9811" y="19622"/>
                  </a:lnTo>
                  <a:lnTo>
                    <a:pt x="8572" y="18288"/>
                  </a:lnTo>
                  <a:lnTo>
                    <a:pt x="8572" y="17336"/>
                  </a:lnTo>
                  <a:lnTo>
                    <a:pt x="6858" y="17050"/>
                  </a:lnTo>
                  <a:lnTo>
                    <a:pt x="6858" y="16669"/>
                  </a:lnTo>
                  <a:lnTo>
                    <a:pt x="6572" y="16669"/>
                  </a:lnTo>
                  <a:lnTo>
                    <a:pt x="5905" y="16383"/>
                  </a:lnTo>
                  <a:lnTo>
                    <a:pt x="5905" y="14764"/>
                  </a:lnTo>
                  <a:lnTo>
                    <a:pt x="6286" y="13430"/>
                  </a:lnTo>
                  <a:lnTo>
                    <a:pt x="6286" y="13049"/>
                  </a:lnTo>
                  <a:lnTo>
                    <a:pt x="5905" y="12383"/>
                  </a:lnTo>
                  <a:lnTo>
                    <a:pt x="5239" y="12097"/>
                  </a:lnTo>
                  <a:lnTo>
                    <a:pt x="4572" y="11144"/>
                  </a:lnTo>
                  <a:lnTo>
                    <a:pt x="4572" y="9144"/>
                  </a:lnTo>
                  <a:lnTo>
                    <a:pt x="4953" y="8858"/>
                  </a:lnTo>
                  <a:lnTo>
                    <a:pt x="5239" y="8858"/>
                  </a:lnTo>
                  <a:lnTo>
                    <a:pt x="5239" y="8477"/>
                  </a:lnTo>
                  <a:lnTo>
                    <a:pt x="5620" y="7525"/>
                  </a:lnTo>
                  <a:lnTo>
                    <a:pt x="6286" y="7525"/>
                  </a:lnTo>
                  <a:lnTo>
                    <a:pt x="6286" y="7144"/>
                  </a:lnTo>
                  <a:lnTo>
                    <a:pt x="6572" y="7144"/>
                  </a:lnTo>
                  <a:lnTo>
                    <a:pt x="6572" y="6858"/>
                  </a:lnTo>
                  <a:lnTo>
                    <a:pt x="5905" y="6477"/>
                  </a:lnTo>
                  <a:lnTo>
                    <a:pt x="5905" y="6191"/>
                  </a:lnTo>
                  <a:lnTo>
                    <a:pt x="5620" y="5906"/>
                  </a:lnTo>
                  <a:lnTo>
                    <a:pt x="4953" y="5906"/>
                  </a:lnTo>
                  <a:lnTo>
                    <a:pt x="4286" y="5525"/>
                  </a:lnTo>
                  <a:lnTo>
                    <a:pt x="3905" y="4858"/>
                  </a:lnTo>
                  <a:lnTo>
                    <a:pt x="3905" y="4191"/>
                  </a:lnTo>
                  <a:lnTo>
                    <a:pt x="2953" y="4191"/>
                  </a:lnTo>
                  <a:lnTo>
                    <a:pt x="381" y="2953"/>
                  </a:lnTo>
                  <a:lnTo>
                    <a:pt x="381" y="2572"/>
                  </a:lnTo>
                  <a:lnTo>
                    <a:pt x="667" y="2572"/>
                  </a:lnTo>
                  <a:lnTo>
                    <a:pt x="667" y="1619"/>
                  </a:lnTo>
                  <a:lnTo>
                    <a:pt x="0" y="1619"/>
                  </a:lnTo>
                  <a:lnTo>
                    <a:pt x="381" y="1238"/>
                  </a:lnTo>
                  <a:lnTo>
                    <a:pt x="952" y="1238"/>
                  </a:lnTo>
                  <a:lnTo>
                    <a:pt x="952" y="952"/>
                  </a:lnTo>
                  <a:lnTo>
                    <a:pt x="2000" y="952"/>
                  </a:lnTo>
                  <a:lnTo>
                    <a:pt x="2000" y="1238"/>
                  </a:lnTo>
                  <a:lnTo>
                    <a:pt x="2286" y="1238"/>
                  </a:lnTo>
                  <a:lnTo>
                    <a:pt x="2286" y="1619"/>
                  </a:lnTo>
                  <a:lnTo>
                    <a:pt x="3334" y="1619"/>
                  </a:lnTo>
                  <a:lnTo>
                    <a:pt x="3334" y="2572"/>
                  </a:lnTo>
                  <a:lnTo>
                    <a:pt x="4286" y="2572"/>
                  </a:lnTo>
                  <a:lnTo>
                    <a:pt x="4572" y="2953"/>
                  </a:lnTo>
                  <a:lnTo>
                    <a:pt x="4953" y="2953"/>
                  </a:lnTo>
                  <a:lnTo>
                    <a:pt x="5239" y="3239"/>
                  </a:lnTo>
                  <a:lnTo>
                    <a:pt x="5905" y="3239"/>
                  </a:lnTo>
                  <a:lnTo>
                    <a:pt x="5905" y="2953"/>
                  </a:lnTo>
                  <a:lnTo>
                    <a:pt x="5905" y="3239"/>
                  </a:lnTo>
                  <a:lnTo>
                    <a:pt x="6286" y="3239"/>
                  </a:lnTo>
                  <a:lnTo>
                    <a:pt x="6286" y="3524"/>
                  </a:lnTo>
                  <a:lnTo>
                    <a:pt x="6572" y="3524"/>
                  </a:lnTo>
                  <a:lnTo>
                    <a:pt x="7906" y="3905"/>
                  </a:lnTo>
                  <a:lnTo>
                    <a:pt x="8572" y="3524"/>
                  </a:lnTo>
                  <a:lnTo>
                    <a:pt x="8858" y="3524"/>
                  </a:lnTo>
                  <a:lnTo>
                    <a:pt x="9525" y="3239"/>
                  </a:lnTo>
                  <a:lnTo>
                    <a:pt x="9811" y="3524"/>
                  </a:lnTo>
                  <a:lnTo>
                    <a:pt x="9811" y="2953"/>
                  </a:lnTo>
                  <a:lnTo>
                    <a:pt x="10477" y="2953"/>
                  </a:lnTo>
                  <a:lnTo>
                    <a:pt x="10192" y="2572"/>
                  </a:lnTo>
                  <a:lnTo>
                    <a:pt x="10858" y="2572"/>
                  </a:lnTo>
                  <a:lnTo>
                    <a:pt x="10858" y="2953"/>
                  </a:lnTo>
                  <a:lnTo>
                    <a:pt x="11811" y="2953"/>
                  </a:lnTo>
                  <a:lnTo>
                    <a:pt x="11811" y="2572"/>
                  </a:lnTo>
                  <a:lnTo>
                    <a:pt x="12763" y="2572"/>
                  </a:lnTo>
                  <a:lnTo>
                    <a:pt x="12763" y="1238"/>
                  </a:lnTo>
                  <a:lnTo>
                    <a:pt x="12478" y="1238"/>
                  </a:lnTo>
                  <a:lnTo>
                    <a:pt x="12192" y="952"/>
                  </a:lnTo>
                  <a:lnTo>
                    <a:pt x="12478" y="572"/>
                  </a:lnTo>
                  <a:lnTo>
                    <a:pt x="13430" y="572"/>
                  </a:lnTo>
                  <a:lnTo>
                    <a:pt x="13430" y="952"/>
                  </a:lnTo>
                  <a:lnTo>
                    <a:pt x="13430" y="572"/>
                  </a:lnTo>
                  <a:lnTo>
                    <a:pt x="13811" y="572"/>
                  </a:lnTo>
                  <a:lnTo>
                    <a:pt x="13811" y="286"/>
                  </a:lnTo>
                  <a:lnTo>
                    <a:pt x="14097" y="286"/>
                  </a:lnTo>
                  <a:lnTo>
                    <a:pt x="14097" y="0"/>
                  </a:lnTo>
                  <a:lnTo>
                    <a:pt x="14097" y="572"/>
                  </a:lnTo>
                  <a:lnTo>
                    <a:pt x="14478" y="572"/>
                  </a:lnTo>
                  <a:lnTo>
                    <a:pt x="14764" y="286"/>
                  </a:lnTo>
                  <a:lnTo>
                    <a:pt x="14764" y="572"/>
                  </a:lnTo>
                  <a:lnTo>
                    <a:pt x="15145" y="286"/>
                  </a:lnTo>
                  <a:lnTo>
                    <a:pt x="15145" y="572"/>
                  </a:lnTo>
                  <a:lnTo>
                    <a:pt x="14764" y="572"/>
                  </a:lnTo>
                  <a:lnTo>
                    <a:pt x="14764" y="1238"/>
                  </a:lnTo>
                  <a:lnTo>
                    <a:pt x="15716" y="1238"/>
                  </a:lnTo>
                  <a:lnTo>
                    <a:pt x="15716" y="572"/>
                  </a:lnTo>
                  <a:lnTo>
                    <a:pt x="15716" y="952"/>
                  </a:lnTo>
                  <a:lnTo>
                    <a:pt x="16097" y="952"/>
                  </a:lnTo>
                  <a:lnTo>
                    <a:pt x="16097" y="1238"/>
                  </a:lnTo>
                  <a:lnTo>
                    <a:pt x="15716" y="1619"/>
                  </a:lnTo>
                  <a:lnTo>
                    <a:pt x="15716" y="1905"/>
                  </a:lnTo>
                  <a:lnTo>
                    <a:pt x="15430" y="1905"/>
                  </a:lnTo>
                  <a:lnTo>
                    <a:pt x="15430" y="2953"/>
                  </a:lnTo>
                  <a:lnTo>
                    <a:pt x="15145" y="2953"/>
                  </a:lnTo>
                  <a:lnTo>
                    <a:pt x="15145" y="3239"/>
                  </a:lnTo>
                  <a:lnTo>
                    <a:pt x="14764" y="3239"/>
                  </a:lnTo>
                  <a:lnTo>
                    <a:pt x="14764" y="3524"/>
                  </a:lnTo>
                  <a:lnTo>
                    <a:pt x="14478" y="3524"/>
                  </a:lnTo>
                  <a:lnTo>
                    <a:pt x="14478" y="3239"/>
                  </a:lnTo>
                  <a:lnTo>
                    <a:pt x="14764" y="3239"/>
                  </a:lnTo>
                  <a:lnTo>
                    <a:pt x="14097" y="3239"/>
                  </a:lnTo>
                  <a:lnTo>
                    <a:pt x="14097" y="4191"/>
                  </a:lnTo>
                  <a:lnTo>
                    <a:pt x="14478" y="4191"/>
                  </a:lnTo>
                  <a:lnTo>
                    <a:pt x="14097" y="4191"/>
                  </a:lnTo>
                  <a:lnTo>
                    <a:pt x="14478" y="4572"/>
                  </a:lnTo>
                  <a:lnTo>
                    <a:pt x="14478" y="4858"/>
                  </a:lnTo>
                  <a:lnTo>
                    <a:pt x="14764" y="4858"/>
                  </a:lnTo>
                  <a:lnTo>
                    <a:pt x="14764" y="5525"/>
                  </a:lnTo>
                  <a:lnTo>
                    <a:pt x="15430" y="5525"/>
                  </a:lnTo>
                  <a:lnTo>
                    <a:pt x="15430" y="5906"/>
                  </a:lnTo>
                  <a:lnTo>
                    <a:pt x="15716" y="5906"/>
                  </a:lnTo>
                  <a:lnTo>
                    <a:pt x="15716" y="6191"/>
                  </a:lnTo>
                  <a:lnTo>
                    <a:pt x="16097" y="6477"/>
                  </a:lnTo>
                  <a:lnTo>
                    <a:pt x="15716" y="6477"/>
                  </a:lnTo>
                  <a:lnTo>
                    <a:pt x="16097" y="6477"/>
                  </a:lnTo>
                  <a:lnTo>
                    <a:pt x="16097" y="7144"/>
                  </a:lnTo>
                  <a:lnTo>
                    <a:pt x="17431" y="7144"/>
                  </a:lnTo>
                  <a:lnTo>
                    <a:pt x="17431" y="7811"/>
                  </a:lnTo>
                  <a:lnTo>
                    <a:pt x="17717" y="7811"/>
                  </a:lnTo>
                  <a:lnTo>
                    <a:pt x="17717" y="8192"/>
                  </a:lnTo>
                  <a:lnTo>
                    <a:pt x="18383" y="8477"/>
                  </a:lnTo>
                  <a:lnTo>
                    <a:pt x="20002" y="8477"/>
                  </a:lnTo>
                  <a:lnTo>
                    <a:pt x="20383" y="8192"/>
                  </a:lnTo>
                  <a:lnTo>
                    <a:pt x="21336" y="8192"/>
                  </a:lnTo>
                  <a:lnTo>
                    <a:pt x="21336" y="7811"/>
                  </a:lnTo>
                  <a:lnTo>
                    <a:pt x="21622" y="7811"/>
                  </a:lnTo>
                  <a:lnTo>
                    <a:pt x="21622" y="8192"/>
                  </a:lnTo>
                  <a:lnTo>
                    <a:pt x="22003" y="7811"/>
                  </a:lnTo>
                  <a:lnTo>
                    <a:pt x="22669" y="7811"/>
                  </a:lnTo>
                  <a:lnTo>
                    <a:pt x="22669" y="7525"/>
                  </a:lnTo>
                  <a:lnTo>
                    <a:pt x="22669" y="7811"/>
                  </a:lnTo>
                  <a:lnTo>
                    <a:pt x="22955" y="7525"/>
                  </a:lnTo>
                  <a:lnTo>
                    <a:pt x="22955" y="7811"/>
                  </a:lnTo>
                  <a:lnTo>
                    <a:pt x="23336" y="7811"/>
                  </a:lnTo>
                  <a:lnTo>
                    <a:pt x="23336" y="7525"/>
                  </a:lnTo>
                  <a:lnTo>
                    <a:pt x="24574" y="7525"/>
                  </a:lnTo>
                  <a:lnTo>
                    <a:pt x="24955" y="7144"/>
                  </a:lnTo>
                  <a:lnTo>
                    <a:pt x="26289" y="7144"/>
                  </a:lnTo>
                  <a:lnTo>
                    <a:pt x="26289" y="6858"/>
                  </a:lnTo>
                  <a:lnTo>
                    <a:pt x="26575" y="7144"/>
                  </a:lnTo>
                  <a:lnTo>
                    <a:pt x="27527" y="7144"/>
                  </a:lnTo>
                  <a:lnTo>
                    <a:pt x="27527" y="7525"/>
                  </a:lnTo>
                  <a:lnTo>
                    <a:pt x="28861" y="7525"/>
                  </a:lnTo>
                  <a:lnTo>
                    <a:pt x="28861" y="7811"/>
                  </a:lnTo>
                  <a:lnTo>
                    <a:pt x="29527" y="7811"/>
                  </a:lnTo>
                  <a:lnTo>
                    <a:pt x="29242" y="7811"/>
                  </a:lnTo>
                  <a:lnTo>
                    <a:pt x="30861" y="8192"/>
                  </a:lnTo>
                  <a:lnTo>
                    <a:pt x="30861" y="7811"/>
                  </a:lnTo>
                  <a:lnTo>
                    <a:pt x="33147" y="7811"/>
                  </a:lnTo>
                  <a:lnTo>
                    <a:pt x="33814" y="8477"/>
                  </a:lnTo>
                  <a:lnTo>
                    <a:pt x="33814" y="9144"/>
                  </a:lnTo>
                  <a:lnTo>
                    <a:pt x="34099" y="9430"/>
                  </a:lnTo>
                  <a:lnTo>
                    <a:pt x="34099" y="10097"/>
                  </a:lnTo>
                  <a:lnTo>
                    <a:pt x="34480" y="10763"/>
                  </a:lnTo>
                  <a:lnTo>
                    <a:pt x="34766" y="11811"/>
                  </a:lnTo>
                  <a:lnTo>
                    <a:pt x="35147" y="12097"/>
                  </a:lnTo>
                  <a:lnTo>
                    <a:pt x="35147" y="12383"/>
                  </a:lnTo>
                  <a:lnTo>
                    <a:pt x="35433" y="12383"/>
                  </a:lnTo>
                  <a:lnTo>
                    <a:pt x="36385" y="12764"/>
                  </a:lnTo>
                  <a:lnTo>
                    <a:pt x="36385" y="13049"/>
                  </a:lnTo>
                  <a:lnTo>
                    <a:pt x="37052" y="13049"/>
                  </a:lnTo>
                  <a:lnTo>
                    <a:pt x="37052" y="13430"/>
                  </a:lnTo>
                  <a:lnTo>
                    <a:pt x="37433" y="13716"/>
                  </a:lnTo>
                  <a:lnTo>
                    <a:pt x="38100" y="14097"/>
                  </a:lnTo>
                  <a:lnTo>
                    <a:pt x="37719" y="14097"/>
                  </a:lnTo>
                  <a:lnTo>
                    <a:pt x="38386" y="14383"/>
                  </a:lnTo>
                  <a:lnTo>
                    <a:pt x="38767" y="14383"/>
                  </a:lnTo>
                  <a:lnTo>
                    <a:pt x="39052" y="14764"/>
                  </a:lnTo>
                  <a:lnTo>
                    <a:pt x="39719" y="16002"/>
                  </a:lnTo>
                  <a:lnTo>
                    <a:pt x="39338" y="16669"/>
                  </a:lnTo>
                  <a:lnTo>
                    <a:pt x="39719" y="17050"/>
                  </a:lnTo>
                  <a:lnTo>
                    <a:pt x="39719" y="16669"/>
                  </a:lnTo>
                  <a:lnTo>
                    <a:pt x="39719" y="17050"/>
                  </a:lnTo>
                  <a:lnTo>
                    <a:pt x="40005" y="17050"/>
                  </a:lnTo>
                  <a:lnTo>
                    <a:pt x="40672" y="17717"/>
                  </a:lnTo>
                  <a:lnTo>
                    <a:pt x="40672" y="18002"/>
                  </a:lnTo>
                  <a:lnTo>
                    <a:pt x="41053" y="18002"/>
                  </a:lnTo>
                  <a:lnTo>
                    <a:pt x="41719" y="18288"/>
                  </a:lnTo>
                  <a:lnTo>
                    <a:pt x="42005" y="18288"/>
                  </a:lnTo>
                  <a:lnTo>
                    <a:pt x="42291" y="18669"/>
                  </a:lnTo>
                  <a:lnTo>
                    <a:pt x="42672" y="18669"/>
                  </a:lnTo>
                  <a:lnTo>
                    <a:pt x="42672" y="18955"/>
                  </a:lnTo>
                  <a:lnTo>
                    <a:pt x="42958" y="18955"/>
                  </a:lnTo>
                  <a:lnTo>
                    <a:pt x="42958" y="19336"/>
                  </a:lnTo>
                  <a:lnTo>
                    <a:pt x="43624" y="19336"/>
                  </a:lnTo>
                  <a:lnTo>
                    <a:pt x="44005" y="19622"/>
                  </a:lnTo>
                  <a:lnTo>
                    <a:pt x="44291" y="19622"/>
                  </a:lnTo>
                  <a:lnTo>
                    <a:pt x="44291" y="20288"/>
                  </a:lnTo>
                  <a:lnTo>
                    <a:pt x="44672" y="20288"/>
                  </a:lnTo>
                  <a:lnTo>
                    <a:pt x="45244" y="20955"/>
                  </a:lnTo>
                  <a:lnTo>
                    <a:pt x="45625" y="20955"/>
                  </a:lnTo>
                  <a:lnTo>
                    <a:pt x="45625" y="21241"/>
                  </a:lnTo>
                  <a:lnTo>
                    <a:pt x="46292" y="21241"/>
                  </a:lnTo>
                  <a:lnTo>
                    <a:pt x="46292" y="20955"/>
                  </a:lnTo>
                  <a:lnTo>
                    <a:pt x="46958" y="20955"/>
                  </a:lnTo>
                  <a:lnTo>
                    <a:pt x="46958" y="21241"/>
                  </a:lnTo>
                  <a:lnTo>
                    <a:pt x="47625" y="21908"/>
                  </a:lnTo>
                  <a:lnTo>
                    <a:pt x="47911" y="21908"/>
                  </a:lnTo>
                  <a:lnTo>
                    <a:pt x="47911" y="21622"/>
                  </a:lnTo>
                  <a:lnTo>
                    <a:pt x="48196" y="21908"/>
                  </a:lnTo>
                  <a:lnTo>
                    <a:pt x="48196" y="22289"/>
                  </a:lnTo>
                  <a:lnTo>
                    <a:pt x="49244" y="22289"/>
                  </a:lnTo>
                  <a:lnTo>
                    <a:pt x="49530" y="21908"/>
                  </a:lnTo>
                  <a:lnTo>
                    <a:pt x="49911" y="21908"/>
                  </a:lnTo>
                  <a:lnTo>
                    <a:pt x="49530" y="21622"/>
                  </a:lnTo>
                  <a:lnTo>
                    <a:pt x="50197" y="21622"/>
                  </a:lnTo>
                  <a:lnTo>
                    <a:pt x="49911" y="21908"/>
                  </a:lnTo>
                  <a:lnTo>
                    <a:pt x="50197" y="21908"/>
                  </a:lnTo>
                  <a:lnTo>
                    <a:pt x="50197" y="21622"/>
                  </a:lnTo>
                  <a:lnTo>
                    <a:pt x="50197" y="21908"/>
                  </a:lnTo>
                  <a:lnTo>
                    <a:pt x="50578" y="21622"/>
                  </a:lnTo>
                  <a:lnTo>
                    <a:pt x="50578" y="21908"/>
                  </a:lnTo>
                  <a:lnTo>
                    <a:pt x="51816" y="21908"/>
                  </a:lnTo>
                  <a:lnTo>
                    <a:pt x="51816" y="21622"/>
                  </a:lnTo>
                  <a:lnTo>
                    <a:pt x="52197" y="21622"/>
                  </a:lnTo>
                  <a:lnTo>
                    <a:pt x="52197" y="21241"/>
                  </a:lnTo>
                  <a:lnTo>
                    <a:pt x="52864" y="21241"/>
                  </a:lnTo>
                  <a:lnTo>
                    <a:pt x="52864" y="20669"/>
                  </a:lnTo>
                  <a:lnTo>
                    <a:pt x="53149" y="20669"/>
                  </a:lnTo>
                  <a:lnTo>
                    <a:pt x="53149" y="20955"/>
                  </a:lnTo>
                  <a:lnTo>
                    <a:pt x="53149" y="20288"/>
                  </a:lnTo>
                  <a:lnTo>
                    <a:pt x="53530" y="20288"/>
                  </a:lnTo>
                  <a:lnTo>
                    <a:pt x="53149" y="20288"/>
                  </a:lnTo>
                  <a:lnTo>
                    <a:pt x="53149" y="20003"/>
                  </a:lnTo>
                  <a:lnTo>
                    <a:pt x="53816" y="20003"/>
                  </a:lnTo>
                  <a:lnTo>
                    <a:pt x="53816" y="19622"/>
                  </a:lnTo>
                  <a:lnTo>
                    <a:pt x="53530" y="19336"/>
                  </a:lnTo>
                  <a:lnTo>
                    <a:pt x="53816" y="19336"/>
                  </a:lnTo>
                  <a:lnTo>
                    <a:pt x="53816" y="19622"/>
                  </a:lnTo>
                  <a:lnTo>
                    <a:pt x="54197" y="19336"/>
                  </a:lnTo>
                  <a:lnTo>
                    <a:pt x="54197" y="20288"/>
                  </a:lnTo>
                  <a:lnTo>
                    <a:pt x="54483" y="20288"/>
                  </a:lnTo>
                  <a:lnTo>
                    <a:pt x="54483" y="20669"/>
                  </a:lnTo>
                  <a:lnTo>
                    <a:pt x="54197" y="20669"/>
                  </a:lnTo>
                  <a:lnTo>
                    <a:pt x="54197" y="21241"/>
                  </a:lnTo>
                  <a:lnTo>
                    <a:pt x="54483" y="20955"/>
                  </a:lnTo>
                  <a:lnTo>
                    <a:pt x="54483" y="21241"/>
                  </a:lnTo>
                  <a:lnTo>
                    <a:pt x="54769" y="21241"/>
                  </a:lnTo>
                  <a:lnTo>
                    <a:pt x="54769" y="21622"/>
                  </a:lnTo>
                  <a:lnTo>
                    <a:pt x="56102" y="21622"/>
                  </a:lnTo>
                  <a:lnTo>
                    <a:pt x="55817" y="21241"/>
                  </a:lnTo>
                  <a:lnTo>
                    <a:pt x="56102" y="21241"/>
                  </a:lnTo>
                  <a:lnTo>
                    <a:pt x="56102" y="21622"/>
                  </a:lnTo>
                  <a:lnTo>
                    <a:pt x="56769" y="21241"/>
                  </a:lnTo>
                  <a:lnTo>
                    <a:pt x="56483" y="20955"/>
                  </a:lnTo>
                  <a:lnTo>
                    <a:pt x="56769" y="20955"/>
                  </a:lnTo>
                  <a:lnTo>
                    <a:pt x="56483" y="20955"/>
                  </a:lnTo>
                  <a:lnTo>
                    <a:pt x="56483" y="20669"/>
                  </a:lnTo>
                  <a:lnTo>
                    <a:pt x="56769" y="20669"/>
                  </a:lnTo>
                  <a:lnTo>
                    <a:pt x="56769" y="20955"/>
                  </a:lnTo>
                  <a:lnTo>
                    <a:pt x="56769" y="20669"/>
                  </a:lnTo>
                  <a:lnTo>
                    <a:pt x="57436" y="20669"/>
                  </a:lnTo>
                  <a:lnTo>
                    <a:pt x="57150" y="20955"/>
                  </a:lnTo>
                  <a:lnTo>
                    <a:pt x="57436" y="20955"/>
                  </a:lnTo>
                  <a:lnTo>
                    <a:pt x="57436" y="21241"/>
                  </a:lnTo>
                  <a:lnTo>
                    <a:pt x="57721" y="21622"/>
                  </a:lnTo>
                  <a:lnTo>
                    <a:pt x="58102" y="21622"/>
                  </a:lnTo>
                  <a:lnTo>
                    <a:pt x="58102" y="21908"/>
                  </a:lnTo>
                  <a:lnTo>
                    <a:pt x="58388" y="21908"/>
                  </a:lnTo>
                  <a:lnTo>
                    <a:pt x="58388" y="22289"/>
                  </a:lnTo>
                  <a:lnTo>
                    <a:pt x="58769" y="22289"/>
                  </a:lnTo>
                  <a:lnTo>
                    <a:pt x="58769" y="22574"/>
                  </a:lnTo>
                  <a:lnTo>
                    <a:pt x="59436" y="22574"/>
                  </a:lnTo>
                  <a:lnTo>
                    <a:pt x="59436" y="22289"/>
                  </a:lnTo>
                  <a:lnTo>
                    <a:pt x="59722" y="22574"/>
                  </a:lnTo>
                  <a:lnTo>
                    <a:pt x="60103" y="22289"/>
                  </a:lnTo>
                  <a:lnTo>
                    <a:pt x="60103" y="22574"/>
                  </a:lnTo>
                  <a:lnTo>
                    <a:pt x="60103" y="22289"/>
                  </a:lnTo>
                  <a:lnTo>
                    <a:pt x="60388" y="21908"/>
                  </a:lnTo>
                  <a:lnTo>
                    <a:pt x="60388" y="22289"/>
                  </a:lnTo>
                  <a:lnTo>
                    <a:pt x="60674" y="22289"/>
                  </a:lnTo>
                  <a:lnTo>
                    <a:pt x="60674" y="22574"/>
                  </a:lnTo>
                  <a:lnTo>
                    <a:pt x="60388" y="22574"/>
                  </a:lnTo>
                  <a:lnTo>
                    <a:pt x="60388" y="23908"/>
                  </a:lnTo>
                  <a:lnTo>
                    <a:pt x="60103" y="23908"/>
                  </a:lnTo>
                  <a:lnTo>
                    <a:pt x="60388" y="24194"/>
                  </a:lnTo>
                  <a:lnTo>
                    <a:pt x="60674" y="24194"/>
                  </a:lnTo>
                  <a:lnTo>
                    <a:pt x="60674" y="24575"/>
                  </a:lnTo>
                  <a:lnTo>
                    <a:pt x="62008" y="24575"/>
                  </a:lnTo>
                  <a:lnTo>
                    <a:pt x="62008" y="24194"/>
                  </a:lnTo>
                  <a:lnTo>
                    <a:pt x="61722" y="24194"/>
                  </a:lnTo>
                  <a:lnTo>
                    <a:pt x="62008" y="24194"/>
                  </a:lnTo>
                  <a:lnTo>
                    <a:pt x="62389" y="23908"/>
                  </a:lnTo>
                  <a:lnTo>
                    <a:pt x="62008" y="23908"/>
                  </a:lnTo>
                  <a:lnTo>
                    <a:pt x="63055" y="23908"/>
                  </a:lnTo>
                  <a:lnTo>
                    <a:pt x="63055" y="23622"/>
                  </a:lnTo>
                  <a:lnTo>
                    <a:pt x="64294" y="23622"/>
                  </a:lnTo>
                  <a:lnTo>
                    <a:pt x="64294" y="23241"/>
                  </a:lnTo>
                  <a:lnTo>
                    <a:pt x="64294" y="23622"/>
                  </a:lnTo>
                  <a:lnTo>
                    <a:pt x="64960" y="23622"/>
                  </a:lnTo>
                  <a:lnTo>
                    <a:pt x="64960" y="23241"/>
                  </a:lnTo>
                  <a:lnTo>
                    <a:pt x="65342" y="23241"/>
                  </a:lnTo>
                  <a:lnTo>
                    <a:pt x="65342" y="22955"/>
                  </a:lnTo>
                  <a:lnTo>
                    <a:pt x="66294" y="22955"/>
                  </a:lnTo>
                  <a:lnTo>
                    <a:pt x="66294" y="23241"/>
                  </a:lnTo>
                  <a:lnTo>
                    <a:pt x="66580" y="23241"/>
                  </a:lnTo>
                  <a:lnTo>
                    <a:pt x="66580" y="22955"/>
                  </a:lnTo>
                  <a:lnTo>
                    <a:pt x="66961" y="22955"/>
                  </a:lnTo>
                  <a:lnTo>
                    <a:pt x="66961" y="23241"/>
                  </a:lnTo>
                  <a:lnTo>
                    <a:pt x="67246" y="22955"/>
                  </a:lnTo>
                  <a:lnTo>
                    <a:pt x="67627" y="22955"/>
                  </a:lnTo>
                  <a:lnTo>
                    <a:pt x="67627" y="23241"/>
                  </a:lnTo>
                  <a:lnTo>
                    <a:pt x="67913" y="22955"/>
                  </a:lnTo>
                  <a:lnTo>
                    <a:pt x="67913" y="23241"/>
                  </a:lnTo>
                  <a:lnTo>
                    <a:pt x="68580" y="23241"/>
                  </a:lnTo>
                  <a:lnTo>
                    <a:pt x="68294" y="22955"/>
                  </a:lnTo>
                  <a:lnTo>
                    <a:pt x="69247" y="22955"/>
                  </a:lnTo>
                  <a:lnTo>
                    <a:pt x="69247" y="22574"/>
                  </a:lnTo>
                  <a:lnTo>
                    <a:pt x="69532" y="22955"/>
                  </a:lnTo>
                  <a:lnTo>
                    <a:pt x="69913" y="22955"/>
                  </a:lnTo>
                  <a:lnTo>
                    <a:pt x="69913" y="22574"/>
                  </a:lnTo>
                  <a:lnTo>
                    <a:pt x="69913" y="22955"/>
                  </a:lnTo>
                  <a:lnTo>
                    <a:pt x="70580" y="22289"/>
                  </a:lnTo>
                  <a:lnTo>
                    <a:pt x="70866" y="22289"/>
                  </a:lnTo>
                  <a:lnTo>
                    <a:pt x="70866" y="21908"/>
                  </a:lnTo>
                  <a:lnTo>
                    <a:pt x="71247" y="21908"/>
                  </a:lnTo>
                  <a:lnTo>
                    <a:pt x="70866" y="21622"/>
                  </a:lnTo>
                  <a:lnTo>
                    <a:pt x="71247" y="21622"/>
                  </a:lnTo>
                  <a:lnTo>
                    <a:pt x="70866" y="21622"/>
                  </a:lnTo>
                  <a:lnTo>
                    <a:pt x="70866" y="21241"/>
                  </a:lnTo>
                  <a:lnTo>
                    <a:pt x="71533" y="21241"/>
                  </a:lnTo>
                  <a:lnTo>
                    <a:pt x="71533" y="21622"/>
                  </a:lnTo>
                  <a:lnTo>
                    <a:pt x="71533" y="21241"/>
                  </a:lnTo>
                  <a:lnTo>
                    <a:pt x="71533" y="21622"/>
                  </a:lnTo>
                  <a:lnTo>
                    <a:pt x="71914" y="21622"/>
                  </a:lnTo>
                  <a:lnTo>
                    <a:pt x="71914" y="20955"/>
                  </a:lnTo>
                  <a:lnTo>
                    <a:pt x="72199" y="20955"/>
                  </a:lnTo>
                  <a:lnTo>
                    <a:pt x="72199" y="21241"/>
                  </a:lnTo>
                  <a:lnTo>
                    <a:pt x="72199" y="20955"/>
                  </a:lnTo>
                  <a:lnTo>
                    <a:pt x="72485" y="20955"/>
                  </a:lnTo>
                  <a:lnTo>
                    <a:pt x="72866" y="21241"/>
                  </a:lnTo>
                  <a:lnTo>
                    <a:pt x="73152" y="21241"/>
                  </a:lnTo>
                  <a:lnTo>
                    <a:pt x="72866" y="21241"/>
                  </a:lnTo>
                  <a:lnTo>
                    <a:pt x="73152" y="21241"/>
                  </a:lnTo>
                  <a:lnTo>
                    <a:pt x="73152" y="20955"/>
                  </a:lnTo>
                  <a:lnTo>
                    <a:pt x="73533" y="20955"/>
                  </a:lnTo>
                  <a:lnTo>
                    <a:pt x="73152" y="20955"/>
                  </a:lnTo>
                  <a:lnTo>
                    <a:pt x="73152" y="21241"/>
                  </a:lnTo>
                  <a:lnTo>
                    <a:pt x="73533" y="21241"/>
                  </a:lnTo>
                  <a:lnTo>
                    <a:pt x="73533" y="21622"/>
                  </a:lnTo>
                  <a:lnTo>
                    <a:pt x="73533" y="21241"/>
                  </a:lnTo>
                  <a:lnTo>
                    <a:pt x="73152" y="21241"/>
                  </a:lnTo>
                  <a:lnTo>
                    <a:pt x="73152" y="21622"/>
                  </a:lnTo>
                  <a:lnTo>
                    <a:pt x="73533" y="21622"/>
                  </a:lnTo>
                  <a:lnTo>
                    <a:pt x="73152" y="21622"/>
                  </a:lnTo>
                  <a:lnTo>
                    <a:pt x="72866" y="21908"/>
                  </a:lnTo>
                  <a:lnTo>
                    <a:pt x="72866" y="21622"/>
                  </a:lnTo>
                  <a:lnTo>
                    <a:pt x="72866" y="21908"/>
                  </a:lnTo>
                  <a:lnTo>
                    <a:pt x="72485" y="21908"/>
                  </a:lnTo>
                  <a:lnTo>
                    <a:pt x="72485" y="22289"/>
                  </a:lnTo>
                  <a:lnTo>
                    <a:pt x="72199" y="22289"/>
                  </a:lnTo>
                  <a:lnTo>
                    <a:pt x="72199" y="22574"/>
                  </a:lnTo>
                  <a:lnTo>
                    <a:pt x="71914" y="22574"/>
                  </a:lnTo>
                  <a:lnTo>
                    <a:pt x="71914" y="22955"/>
                  </a:lnTo>
                  <a:lnTo>
                    <a:pt x="71533" y="22955"/>
                  </a:lnTo>
                  <a:lnTo>
                    <a:pt x="71533" y="23241"/>
                  </a:lnTo>
                  <a:lnTo>
                    <a:pt x="71914" y="23241"/>
                  </a:lnTo>
                  <a:lnTo>
                    <a:pt x="71914" y="24194"/>
                  </a:lnTo>
                  <a:lnTo>
                    <a:pt x="71533" y="24575"/>
                  </a:lnTo>
                  <a:lnTo>
                    <a:pt x="70866" y="24575"/>
                  </a:lnTo>
                  <a:lnTo>
                    <a:pt x="70866" y="25241"/>
                  </a:lnTo>
                  <a:lnTo>
                    <a:pt x="70580" y="24860"/>
                  </a:lnTo>
                  <a:lnTo>
                    <a:pt x="70199" y="24860"/>
                  </a:lnTo>
                  <a:lnTo>
                    <a:pt x="70199" y="25241"/>
                  </a:lnTo>
                  <a:lnTo>
                    <a:pt x="69913" y="25241"/>
                  </a:lnTo>
                  <a:lnTo>
                    <a:pt x="69913" y="26194"/>
                  </a:lnTo>
                  <a:lnTo>
                    <a:pt x="69532" y="26194"/>
                  </a:lnTo>
                  <a:lnTo>
                    <a:pt x="69913" y="26194"/>
                  </a:lnTo>
                  <a:lnTo>
                    <a:pt x="69532" y="26575"/>
                  </a:lnTo>
                  <a:lnTo>
                    <a:pt x="69913" y="26575"/>
                  </a:lnTo>
                  <a:lnTo>
                    <a:pt x="69532" y="26575"/>
                  </a:lnTo>
                  <a:lnTo>
                    <a:pt x="69532" y="26861"/>
                  </a:lnTo>
                  <a:lnTo>
                    <a:pt x="69913" y="26861"/>
                  </a:lnTo>
                  <a:lnTo>
                    <a:pt x="69913" y="27146"/>
                  </a:lnTo>
                  <a:lnTo>
                    <a:pt x="69532" y="27146"/>
                  </a:lnTo>
                  <a:lnTo>
                    <a:pt x="69532" y="27527"/>
                  </a:lnTo>
                  <a:lnTo>
                    <a:pt x="69532" y="27146"/>
                  </a:lnTo>
                  <a:lnTo>
                    <a:pt x="69247" y="27146"/>
                  </a:lnTo>
                  <a:lnTo>
                    <a:pt x="69247" y="27527"/>
                  </a:lnTo>
                  <a:lnTo>
                    <a:pt x="68961" y="27527"/>
                  </a:lnTo>
                  <a:lnTo>
                    <a:pt x="69247" y="27527"/>
                  </a:lnTo>
                  <a:lnTo>
                    <a:pt x="68961" y="27527"/>
                  </a:lnTo>
                  <a:lnTo>
                    <a:pt x="68961" y="28861"/>
                  </a:lnTo>
                  <a:lnTo>
                    <a:pt x="69247" y="28861"/>
                  </a:lnTo>
                  <a:lnTo>
                    <a:pt x="69247" y="29813"/>
                  </a:lnTo>
                  <a:lnTo>
                    <a:pt x="69913" y="30099"/>
                  </a:lnTo>
                  <a:lnTo>
                    <a:pt x="69913" y="30480"/>
                  </a:lnTo>
                  <a:lnTo>
                    <a:pt x="70199" y="30480"/>
                  </a:lnTo>
                  <a:lnTo>
                    <a:pt x="70199" y="31147"/>
                  </a:lnTo>
                  <a:lnTo>
                    <a:pt x="70580" y="31147"/>
                  </a:lnTo>
                  <a:lnTo>
                    <a:pt x="70580" y="31814"/>
                  </a:lnTo>
                  <a:lnTo>
                    <a:pt x="70866" y="31814"/>
                  </a:lnTo>
                  <a:lnTo>
                    <a:pt x="70866" y="32099"/>
                  </a:lnTo>
                  <a:lnTo>
                    <a:pt x="71247" y="32099"/>
                  </a:lnTo>
                  <a:lnTo>
                    <a:pt x="71247" y="31814"/>
                  </a:lnTo>
                  <a:lnTo>
                    <a:pt x="71533" y="31814"/>
                  </a:lnTo>
                  <a:lnTo>
                    <a:pt x="71533" y="32099"/>
                  </a:lnTo>
                  <a:lnTo>
                    <a:pt x="71914" y="32480"/>
                  </a:lnTo>
                  <a:lnTo>
                    <a:pt x="71914" y="32766"/>
                  </a:lnTo>
                  <a:lnTo>
                    <a:pt x="71914" y="32099"/>
                  </a:lnTo>
                  <a:lnTo>
                    <a:pt x="71533" y="32099"/>
                  </a:lnTo>
                  <a:lnTo>
                    <a:pt x="71533" y="31814"/>
                  </a:lnTo>
                  <a:lnTo>
                    <a:pt x="70866" y="32480"/>
                  </a:lnTo>
                  <a:lnTo>
                    <a:pt x="70866" y="32766"/>
                  </a:lnTo>
                  <a:lnTo>
                    <a:pt x="70199" y="32766"/>
                  </a:lnTo>
                  <a:lnTo>
                    <a:pt x="69913" y="33433"/>
                  </a:lnTo>
                  <a:lnTo>
                    <a:pt x="69532" y="33719"/>
                  </a:lnTo>
                  <a:lnTo>
                    <a:pt x="69532" y="34100"/>
                  </a:lnTo>
                  <a:lnTo>
                    <a:pt x="68961" y="34100"/>
                  </a:lnTo>
                  <a:lnTo>
                    <a:pt x="68961" y="34385"/>
                  </a:lnTo>
                  <a:lnTo>
                    <a:pt x="69913" y="34385"/>
                  </a:lnTo>
                  <a:lnTo>
                    <a:pt x="69913" y="34100"/>
                  </a:lnTo>
                  <a:lnTo>
                    <a:pt x="70199" y="33719"/>
                  </a:lnTo>
                  <a:lnTo>
                    <a:pt x="70580" y="33719"/>
                  </a:lnTo>
                  <a:lnTo>
                    <a:pt x="70866" y="33433"/>
                  </a:lnTo>
                  <a:lnTo>
                    <a:pt x="70866" y="33052"/>
                  </a:lnTo>
                  <a:lnTo>
                    <a:pt x="71247" y="32766"/>
                  </a:lnTo>
                  <a:lnTo>
                    <a:pt x="71533" y="33052"/>
                  </a:lnTo>
                  <a:lnTo>
                    <a:pt x="70866" y="33433"/>
                  </a:lnTo>
                  <a:lnTo>
                    <a:pt x="70866" y="33719"/>
                  </a:lnTo>
                  <a:lnTo>
                    <a:pt x="71247" y="33719"/>
                  </a:lnTo>
                  <a:lnTo>
                    <a:pt x="71247" y="33433"/>
                  </a:lnTo>
                  <a:lnTo>
                    <a:pt x="71247" y="33719"/>
                  </a:lnTo>
                  <a:lnTo>
                    <a:pt x="70580" y="34100"/>
                  </a:lnTo>
                  <a:lnTo>
                    <a:pt x="69913" y="34766"/>
                  </a:lnTo>
                  <a:lnTo>
                    <a:pt x="69913" y="35052"/>
                  </a:lnTo>
                  <a:lnTo>
                    <a:pt x="69247" y="35719"/>
                  </a:lnTo>
                  <a:lnTo>
                    <a:pt x="69247" y="36005"/>
                  </a:lnTo>
                  <a:lnTo>
                    <a:pt x="68961" y="36386"/>
                  </a:lnTo>
                  <a:lnTo>
                    <a:pt x="69247" y="36386"/>
                  </a:lnTo>
                  <a:lnTo>
                    <a:pt x="68961" y="36671"/>
                  </a:lnTo>
                  <a:lnTo>
                    <a:pt x="69247" y="37052"/>
                  </a:lnTo>
                  <a:lnTo>
                    <a:pt x="69247" y="37719"/>
                  </a:lnTo>
                  <a:lnTo>
                    <a:pt x="69913" y="37338"/>
                  </a:lnTo>
                  <a:lnTo>
                    <a:pt x="69247" y="37719"/>
                  </a:lnTo>
                  <a:lnTo>
                    <a:pt x="69913" y="37338"/>
                  </a:lnTo>
                  <a:lnTo>
                    <a:pt x="69532" y="37719"/>
                  </a:lnTo>
                  <a:lnTo>
                    <a:pt x="69532" y="38005"/>
                  </a:lnTo>
                  <a:lnTo>
                    <a:pt x="69913" y="38386"/>
                  </a:lnTo>
                  <a:lnTo>
                    <a:pt x="69913" y="38671"/>
                  </a:lnTo>
                  <a:lnTo>
                    <a:pt x="70199" y="38671"/>
                  </a:lnTo>
                  <a:lnTo>
                    <a:pt x="70199" y="38957"/>
                  </a:lnTo>
                  <a:lnTo>
                    <a:pt x="70580" y="38957"/>
                  </a:lnTo>
                  <a:lnTo>
                    <a:pt x="70580" y="39338"/>
                  </a:lnTo>
                  <a:lnTo>
                    <a:pt x="70199" y="39338"/>
                  </a:lnTo>
                  <a:lnTo>
                    <a:pt x="70199" y="39624"/>
                  </a:lnTo>
                  <a:lnTo>
                    <a:pt x="69913" y="40005"/>
                  </a:lnTo>
                  <a:lnTo>
                    <a:pt x="69913" y="40291"/>
                  </a:lnTo>
                  <a:lnTo>
                    <a:pt x="69913" y="40005"/>
                  </a:lnTo>
                  <a:lnTo>
                    <a:pt x="70199" y="40005"/>
                  </a:lnTo>
                  <a:lnTo>
                    <a:pt x="70199" y="39624"/>
                  </a:lnTo>
                  <a:lnTo>
                    <a:pt x="70580" y="39624"/>
                  </a:lnTo>
                  <a:lnTo>
                    <a:pt x="70580" y="39338"/>
                  </a:lnTo>
                  <a:lnTo>
                    <a:pt x="70866" y="39338"/>
                  </a:lnTo>
                  <a:lnTo>
                    <a:pt x="71247" y="39624"/>
                  </a:lnTo>
                  <a:lnTo>
                    <a:pt x="71247" y="40005"/>
                  </a:lnTo>
                  <a:lnTo>
                    <a:pt x="71533" y="40005"/>
                  </a:lnTo>
                  <a:lnTo>
                    <a:pt x="71914" y="40291"/>
                  </a:lnTo>
                  <a:lnTo>
                    <a:pt x="73819" y="41339"/>
                  </a:lnTo>
                  <a:lnTo>
                    <a:pt x="74200" y="41624"/>
                  </a:lnTo>
                  <a:lnTo>
                    <a:pt x="74485" y="41624"/>
                  </a:lnTo>
                  <a:lnTo>
                    <a:pt x="75152" y="42291"/>
                  </a:lnTo>
                  <a:lnTo>
                    <a:pt x="75438" y="42291"/>
                  </a:lnTo>
                  <a:lnTo>
                    <a:pt x="76105" y="42577"/>
                  </a:lnTo>
                  <a:lnTo>
                    <a:pt x="76771" y="42577"/>
                  </a:lnTo>
                  <a:lnTo>
                    <a:pt x="77152" y="42958"/>
                  </a:lnTo>
                  <a:lnTo>
                    <a:pt x="77438" y="42958"/>
                  </a:lnTo>
                  <a:lnTo>
                    <a:pt x="77438" y="4295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2DF37D6A-5D17-98EF-992F-5F619FC25E80}"/>
                </a:ext>
              </a:extLst>
            </p:cNvPr>
            <p:cNvSpPr/>
            <p:nvPr/>
          </p:nvSpPr>
          <p:spPr>
            <a:xfrm>
              <a:off x="2203941" y="3911789"/>
              <a:ext cx="296322" cy="206692"/>
            </a:xfrm>
            <a:custGeom>
              <a:avLst/>
              <a:gdLst>
                <a:gd name="connsiteX0" fmla="*/ 177260 w 296322"/>
                <a:gd name="connsiteY0" fmla="*/ 5620 h 206692"/>
                <a:gd name="connsiteX1" fmla="*/ 180499 w 296322"/>
                <a:gd name="connsiteY1" fmla="*/ 2953 h 206692"/>
                <a:gd name="connsiteX2" fmla="*/ 181165 w 296322"/>
                <a:gd name="connsiteY2" fmla="*/ 3619 h 206692"/>
                <a:gd name="connsiteX3" fmla="*/ 180784 w 296322"/>
                <a:gd name="connsiteY3" fmla="*/ 3619 h 206692"/>
                <a:gd name="connsiteX4" fmla="*/ 181832 w 296322"/>
                <a:gd name="connsiteY4" fmla="*/ 4953 h 206692"/>
                <a:gd name="connsiteX5" fmla="*/ 181832 w 296322"/>
                <a:gd name="connsiteY5" fmla="*/ 5620 h 206692"/>
                <a:gd name="connsiteX6" fmla="*/ 182785 w 296322"/>
                <a:gd name="connsiteY6" fmla="*/ 4572 h 206692"/>
                <a:gd name="connsiteX7" fmla="*/ 183166 w 296322"/>
                <a:gd name="connsiteY7" fmla="*/ 4572 h 206692"/>
                <a:gd name="connsiteX8" fmla="*/ 183737 w 296322"/>
                <a:gd name="connsiteY8" fmla="*/ 4953 h 206692"/>
                <a:gd name="connsiteX9" fmla="*/ 183737 w 296322"/>
                <a:gd name="connsiteY9" fmla="*/ 4572 h 206692"/>
                <a:gd name="connsiteX10" fmla="*/ 185071 w 296322"/>
                <a:gd name="connsiteY10" fmla="*/ 4572 h 206692"/>
                <a:gd name="connsiteX11" fmla="*/ 185071 w 296322"/>
                <a:gd name="connsiteY11" fmla="*/ 5239 h 206692"/>
                <a:gd name="connsiteX12" fmla="*/ 185452 w 296322"/>
                <a:gd name="connsiteY12" fmla="*/ 5905 h 206692"/>
                <a:gd name="connsiteX13" fmla="*/ 186118 w 296322"/>
                <a:gd name="connsiteY13" fmla="*/ 5905 h 206692"/>
                <a:gd name="connsiteX14" fmla="*/ 187071 w 296322"/>
                <a:gd name="connsiteY14" fmla="*/ 5620 h 206692"/>
                <a:gd name="connsiteX15" fmla="*/ 193643 w 296322"/>
                <a:gd name="connsiteY15" fmla="*/ 6191 h 206692"/>
                <a:gd name="connsiteX16" fmla="*/ 201168 w 296322"/>
                <a:gd name="connsiteY16" fmla="*/ 6858 h 206692"/>
                <a:gd name="connsiteX17" fmla="*/ 202501 w 296322"/>
                <a:gd name="connsiteY17" fmla="*/ 7525 h 206692"/>
                <a:gd name="connsiteX18" fmla="*/ 202501 w 296322"/>
                <a:gd name="connsiteY18" fmla="*/ 7906 h 206692"/>
                <a:gd name="connsiteX19" fmla="*/ 203168 w 296322"/>
                <a:gd name="connsiteY19" fmla="*/ 7906 h 206692"/>
                <a:gd name="connsiteX20" fmla="*/ 203835 w 296322"/>
                <a:gd name="connsiteY20" fmla="*/ 8191 h 206692"/>
                <a:gd name="connsiteX21" fmla="*/ 204121 w 296322"/>
                <a:gd name="connsiteY21" fmla="*/ 8191 h 206692"/>
                <a:gd name="connsiteX22" fmla="*/ 204788 w 296322"/>
                <a:gd name="connsiteY22" fmla="*/ 7239 h 206692"/>
                <a:gd name="connsiteX23" fmla="*/ 205073 w 296322"/>
                <a:gd name="connsiteY23" fmla="*/ 6858 h 206692"/>
                <a:gd name="connsiteX24" fmla="*/ 206407 w 296322"/>
                <a:gd name="connsiteY24" fmla="*/ 7906 h 206692"/>
                <a:gd name="connsiteX25" fmla="*/ 208026 w 296322"/>
                <a:gd name="connsiteY25" fmla="*/ 7906 h 206692"/>
                <a:gd name="connsiteX26" fmla="*/ 209074 w 296322"/>
                <a:gd name="connsiteY26" fmla="*/ 8572 h 206692"/>
                <a:gd name="connsiteX27" fmla="*/ 209359 w 296322"/>
                <a:gd name="connsiteY27" fmla="*/ 9144 h 206692"/>
                <a:gd name="connsiteX28" fmla="*/ 209359 w 296322"/>
                <a:gd name="connsiteY28" fmla="*/ 9525 h 206692"/>
                <a:gd name="connsiteX29" fmla="*/ 209074 w 296322"/>
                <a:gd name="connsiteY29" fmla="*/ 9811 h 206692"/>
                <a:gd name="connsiteX30" fmla="*/ 211360 w 296322"/>
                <a:gd name="connsiteY30" fmla="*/ 10477 h 206692"/>
                <a:gd name="connsiteX31" fmla="*/ 212312 w 296322"/>
                <a:gd name="connsiteY31" fmla="*/ 10477 h 206692"/>
                <a:gd name="connsiteX32" fmla="*/ 215646 w 296322"/>
                <a:gd name="connsiteY32" fmla="*/ 12764 h 206692"/>
                <a:gd name="connsiteX33" fmla="*/ 221551 w 296322"/>
                <a:gd name="connsiteY33" fmla="*/ 16383 h 206692"/>
                <a:gd name="connsiteX34" fmla="*/ 222123 w 296322"/>
                <a:gd name="connsiteY34" fmla="*/ 15716 h 206692"/>
                <a:gd name="connsiteX35" fmla="*/ 222790 w 296322"/>
                <a:gd name="connsiteY35" fmla="*/ 14764 h 206692"/>
                <a:gd name="connsiteX36" fmla="*/ 223456 w 296322"/>
                <a:gd name="connsiteY36" fmla="*/ 14764 h 206692"/>
                <a:gd name="connsiteX37" fmla="*/ 224790 w 296322"/>
                <a:gd name="connsiteY37" fmla="*/ 14097 h 206692"/>
                <a:gd name="connsiteX38" fmla="*/ 225742 w 296322"/>
                <a:gd name="connsiteY38" fmla="*/ 13144 h 206692"/>
                <a:gd name="connsiteX39" fmla="*/ 226123 w 296322"/>
                <a:gd name="connsiteY39" fmla="*/ 13144 h 206692"/>
                <a:gd name="connsiteX40" fmla="*/ 226409 w 296322"/>
                <a:gd name="connsiteY40" fmla="*/ 13430 h 206692"/>
                <a:gd name="connsiteX41" fmla="*/ 227457 w 296322"/>
                <a:gd name="connsiteY41" fmla="*/ 12764 h 206692"/>
                <a:gd name="connsiteX42" fmla="*/ 228029 w 296322"/>
                <a:gd name="connsiteY42" fmla="*/ 10477 h 206692"/>
                <a:gd name="connsiteX43" fmla="*/ 228695 w 296322"/>
                <a:gd name="connsiteY43" fmla="*/ 9811 h 206692"/>
                <a:gd name="connsiteX44" fmla="*/ 228695 w 296322"/>
                <a:gd name="connsiteY44" fmla="*/ 9144 h 206692"/>
                <a:gd name="connsiteX45" fmla="*/ 229076 w 296322"/>
                <a:gd name="connsiteY45" fmla="*/ 8572 h 206692"/>
                <a:gd name="connsiteX46" fmla="*/ 230029 w 296322"/>
                <a:gd name="connsiteY46" fmla="*/ 8572 h 206692"/>
                <a:gd name="connsiteX47" fmla="*/ 231648 w 296322"/>
                <a:gd name="connsiteY47" fmla="*/ 8191 h 206692"/>
                <a:gd name="connsiteX48" fmla="*/ 232315 w 296322"/>
                <a:gd name="connsiteY48" fmla="*/ 7906 h 206692"/>
                <a:gd name="connsiteX49" fmla="*/ 232981 w 296322"/>
                <a:gd name="connsiteY49" fmla="*/ 8572 h 206692"/>
                <a:gd name="connsiteX50" fmla="*/ 232315 w 296322"/>
                <a:gd name="connsiteY50" fmla="*/ 9144 h 206692"/>
                <a:gd name="connsiteX51" fmla="*/ 232696 w 296322"/>
                <a:gd name="connsiteY51" fmla="*/ 9811 h 206692"/>
                <a:gd name="connsiteX52" fmla="*/ 232696 w 296322"/>
                <a:gd name="connsiteY52" fmla="*/ 10858 h 206692"/>
                <a:gd name="connsiteX53" fmla="*/ 232981 w 296322"/>
                <a:gd name="connsiteY53" fmla="*/ 11811 h 206692"/>
                <a:gd name="connsiteX54" fmla="*/ 234315 w 296322"/>
                <a:gd name="connsiteY54" fmla="*/ 11811 h 206692"/>
                <a:gd name="connsiteX55" fmla="*/ 242221 w 296322"/>
                <a:gd name="connsiteY55" fmla="*/ 13811 h 206692"/>
                <a:gd name="connsiteX56" fmla="*/ 246126 w 296322"/>
                <a:gd name="connsiteY56" fmla="*/ 13811 h 206692"/>
                <a:gd name="connsiteX57" fmla="*/ 251079 w 296322"/>
                <a:gd name="connsiteY57" fmla="*/ 14478 h 206692"/>
                <a:gd name="connsiteX58" fmla="*/ 251079 w 296322"/>
                <a:gd name="connsiteY58" fmla="*/ 15430 h 206692"/>
                <a:gd name="connsiteX59" fmla="*/ 250412 w 296322"/>
                <a:gd name="connsiteY59" fmla="*/ 15716 h 206692"/>
                <a:gd name="connsiteX60" fmla="*/ 250412 w 296322"/>
                <a:gd name="connsiteY60" fmla="*/ 16383 h 206692"/>
                <a:gd name="connsiteX61" fmla="*/ 251365 w 296322"/>
                <a:gd name="connsiteY61" fmla="*/ 17431 h 206692"/>
                <a:gd name="connsiteX62" fmla="*/ 250412 w 296322"/>
                <a:gd name="connsiteY62" fmla="*/ 18669 h 206692"/>
                <a:gd name="connsiteX63" fmla="*/ 250412 w 296322"/>
                <a:gd name="connsiteY63" fmla="*/ 19050 h 206692"/>
                <a:gd name="connsiteX64" fmla="*/ 250031 w 296322"/>
                <a:gd name="connsiteY64" fmla="*/ 19336 h 206692"/>
                <a:gd name="connsiteX65" fmla="*/ 249364 w 296322"/>
                <a:gd name="connsiteY65" fmla="*/ 19717 h 206692"/>
                <a:gd name="connsiteX66" fmla="*/ 248126 w 296322"/>
                <a:gd name="connsiteY66" fmla="*/ 20669 h 206692"/>
                <a:gd name="connsiteX67" fmla="*/ 248793 w 296322"/>
                <a:gd name="connsiteY67" fmla="*/ 21336 h 206692"/>
                <a:gd name="connsiteX68" fmla="*/ 249364 w 296322"/>
                <a:gd name="connsiteY68" fmla="*/ 21622 h 206692"/>
                <a:gd name="connsiteX69" fmla="*/ 250412 w 296322"/>
                <a:gd name="connsiteY69" fmla="*/ 21622 h 206692"/>
                <a:gd name="connsiteX70" fmla="*/ 250698 w 296322"/>
                <a:gd name="connsiteY70" fmla="*/ 21336 h 206692"/>
                <a:gd name="connsiteX71" fmla="*/ 251365 w 296322"/>
                <a:gd name="connsiteY71" fmla="*/ 22289 h 206692"/>
                <a:gd name="connsiteX72" fmla="*/ 251365 w 296322"/>
                <a:gd name="connsiteY72" fmla="*/ 22955 h 206692"/>
                <a:gd name="connsiteX73" fmla="*/ 251746 w 296322"/>
                <a:gd name="connsiteY73" fmla="*/ 23336 h 206692"/>
                <a:gd name="connsiteX74" fmla="*/ 251365 w 296322"/>
                <a:gd name="connsiteY74" fmla="*/ 23336 h 206692"/>
                <a:gd name="connsiteX75" fmla="*/ 251079 w 296322"/>
                <a:gd name="connsiteY75" fmla="*/ 24289 h 206692"/>
                <a:gd name="connsiteX76" fmla="*/ 250031 w 296322"/>
                <a:gd name="connsiteY76" fmla="*/ 24289 h 206692"/>
                <a:gd name="connsiteX77" fmla="*/ 249746 w 296322"/>
                <a:gd name="connsiteY77" fmla="*/ 24575 h 206692"/>
                <a:gd name="connsiteX78" fmla="*/ 249364 w 296322"/>
                <a:gd name="connsiteY78" fmla="*/ 25241 h 206692"/>
                <a:gd name="connsiteX79" fmla="*/ 248412 w 296322"/>
                <a:gd name="connsiteY79" fmla="*/ 25908 h 206692"/>
                <a:gd name="connsiteX80" fmla="*/ 249364 w 296322"/>
                <a:gd name="connsiteY80" fmla="*/ 27908 h 206692"/>
                <a:gd name="connsiteX81" fmla="*/ 250698 w 296322"/>
                <a:gd name="connsiteY81" fmla="*/ 29242 h 206692"/>
                <a:gd name="connsiteX82" fmla="*/ 250698 w 296322"/>
                <a:gd name="connsiteY82" fmla="*/ 29527 h 206692"/>
                <a:gd name="connsiteX83" fmla="*/ 251365 w 296322"/>
                <a:gd name="connsiteY83" fmla="*/ 29242 h 206692"/>
                <a:gd name="connsiteX84" fmla="*/ 251746 w 296322"/>
                <a:gd name="connsiteY84" fmla="*/ 28575 h 206692"/>
                <a:gd name="connsiteX85" fmla="*/ 252317 w 296322"/>
                <a:gd name="connsiteY85" fmla="*/ 28575 h 206692"/>
                <a:gd name="connsiteX86" fmla="*/ 252984 w 296322"/>
                <a:gd name="connsiteY86" fmla="*/ 27908 h 206692"/>
                <a:gd name="connsiteX87" fmla="*/ 253365 w 296322"/>
                <a:gd name="connsiteY87" fmla="*/ 27241 h 206692"/>
                <a:gd name="connsiteX88" fmla="*/ 254032 w 296322"/>
                <a:gd name="connsiteY88" fmla="*/ 26860 h 206692"/>
                <a:gd name="connsiteX89" fmla="*/ 254984 w 296322"/>
                <a:gd name="connsiteY89" fmla="*/ 26860 h 206692"/>
                <a:gd name="connsiteX90" fmla="*/ 255651 w 296322"/>
                <a:gd name="connsiteY90" fmla="*/ 26289 h 206692"/>
                <a:gd name="connsiteX91" fmla="*/ 256984 w 296322"/>
                <a:gd name="connsiteY91" fmla="*/ 26289 h 206692"/>
                <a:gd name="connsiteX92" fmla="*/ 260223 w 296322"/>
                <a:gd name="connsiteY92" fmla="*/ 24575 h 206692"/>
                <a:gd name="connsiteX93" fmla="*/ 260890 w 296322"/>
                <a:gd name="connsiteY93" fmla="*/ 24575 h 206692"/>
                <a:gd name="connsiteX94" fmla="*/ 261556 w 296322"/>
                <a:gd name="connsiteY94" fmla="*/ 24955 h 206692"/>
                <a:gd name="connsiteX95" fmla="*/ 262509 w 296322"/>
                <a:gd name="connsiteY95" fmla="*/ 23908 h 206692"/>
                <a:gd name="connsiteX96" fmla="*/ 263176 w 296322"/>
                <a:gd name="connsiteY96" fmla="*/ 23908 h 206692"/>
                <a:gd name="connsiteX97" fmla="*/ 263557 w 296322"/>
                <a:gd name="connsiteY97" fmla="*/ 23622 h 206692"/>
                <a:gd name="connsiteX98" fmla="*/ 263557 w 296322"/>
                <a:gd name="connsiteY98" fmla="*/ 22955 h 206692"/>
                <a:gd name="connsiteX99" fmla="*/ 263842 w 296322"/>
                <a:gd name="connsiteY99" fmla="*/ 22669 h 206692"/>
                <a:gd name="connsiteX100" fmla="*/ 266509 w 296322"/>
                <a:gd name="connsiteY100" fmla="*/ 22669 h 206692"/>
                <a:gd name="connsiteX101" fmla="*/ 267462 w 296322"/>
                <a:gd name="connsiteY101" fmla="*/ 22955 h 206692"/>
                <a:gd name="connsiteX102" fmla="*/ 268414 w 296322"/>
                <a:gd name="connsiteY102" fmla="*/ 22003 h 206692"/>
                <a:gd name="connsiteX103" fmla="*/ 269081 w 296322"/>
                <a:gd name="connsiteY103" fmla="*/ 22003 h 206692"/>
                <a:gd name="connsiteX104" fmla="*/ 269462 w 296322"/>
                <a:gd name="connsiteY104" fmla="*/ 21622 h 206692"/>
                <a:gd name="connsiteX105" fmla="*/ 270415 w 296322"/>
                <a:gd name="connsiteY105" fmla="*/ 22955 h 206692"/>
                <a:gd name="connsiteX106" fmla="*/ 272701 w 296322"/>
                <a:gd name="connsiteY106" fmla="*/ 23908 h 206692"/>
                <a:gd name="connsiteX107" fmla="*/ 273367 w 296322"/>
                <a:gd name="connsiteY107" fmla="*/ 23622 h 206692"/>
                <a:gd name="connsiteX108" fmla="*/ 273653 w 296322"/>
                <a:gd name="connsiteY108" fmla="*/ 23908 h 206692"/>
                <a:gd name="connsiteX109" fmla="*/ 276987 w 296322"/>
                <a:gd name="connsiteY109" fmla="*/ 25622 h 206692"/>
                <a:gd name="connsiteX110" fmla="*/ 279940 w 296322"/>
                <a:gd name="connsiteY110" fmla="*/ 27241 h 206692"/>
                <a:gd name="connsiteX111" fmla="*/ 283559 w 296322"/>
                <a:gd name="connsiteY111" fmla="*/ 31814 h 206692"/>
                <a:gd name="connsiteX112" fmla="*/ 291751 w 296322"/>
                <a:gd name="connsiteY112" fmla="*/ 40386 h 206692"/>
                <a:gd name="connsiteX113" fmla="*/ 293656 w 296322"/>
                <a:gd name="connsiteY113" fmla="*/ 44291 h 206692"/>
                <a:gd name="connsiteX114" fmla="*/ 292703 w 296322"/>
                <a:gd name="connsiteY114" fmla="*/ 44672 h 206692"/>
                <a:gd name="connsiteX115" fmla="*/ 292037 w 296322"/>
                <a:gd name="connsiteY115" fmla="*/ 44291 h 206692"/>
                <a:gd name="connsiteX116" fmla="*/ 292037 w 296322"/>
                <a:gd name="connsiteY116" fmla="*/ 44958 h 206692"/>
                <a:gd name="connsiteX117" fmla="*/ 291751 w 296322"/>
                <a:gd name="connsiteY117" fmla="*/ 45244 h 206692"/>
                <a:gd name="connsiteX118" fmla="*/ 292037 w 296322"/>
                <a:gd name="connsiteY118" fmla="*/ 45910 h 206692"/>
                <a:gd name="connsiteX119" fmla="*/ 293084 w 296322"/>
                <a:gd name="connsiteY119" fmla="*/ 47625 h 206692"/>
                <a:gd name="connsiteX120" fmla="*/ 292417 w 296322"/>
                <a:gd name="connsiteY120" fmla="*/ 48577 h 206692"/>
                <a:gd name="connsiteX121" fmla="*/ 292037 w 296322"/>
                <a:gd name="connsiteY121" fmla="*/ 50197 h 206692"/>
                <a:gd name="connsiteX122" fmla="*/ 292037 w 296322"/>
                <a:gd name="connsiteY122" fmla="*/ 51149 h 206692"/>
                <a:gd name="connsiteX123" fmla="*/ 291751 w 296322"/>
                <a:gd name="connsiteY123" fmla="*/ 51816 h 206692"/>
                <a:gd name="connsiteX124" fmla="*/ 291751 w 296322"/>
                <a:gd name="connsiteY124" fmla="*/ 53816 h 206692"/>
                <a:gd name="connsiteX125" fmla="*/ 292417 w 296322"/>
                <a:gd name="connsiteY125" fmla="*/ 54769 h 206692"/>
                <a:gd name="connsiteX126" fmla="*/ 292417 w 296322"/>
                <a:gd name="connsiteY126" fmla="*/ 55435 h 206692"/>
                <a:gd name="connsiteX127" fmla="*/ 292703 w 296322"/>
                <a:gd name="connsiteY127" fmla="*/ 56483 h 206692"/>
                <a:gd name="connsiteX128" fmla="*/ 293656 w 296322"/>
                <a:gd name="connsiteY128" fmla="*/ 57721 h 206692"/>
                <a:gd name="connsiteX129" fmla="*/ 294704 w 296322"/>
                <a:gd name="connsiteY129" fmla="*/ 58388 h 206692"/>
                <a:gd name="connsiteX130" fmla="*/ 295370 w 296322"/>
                <a:gd name="connsiteY130" fmla="*/ 60007 h 206692"/>
                <a:gd name="connsiteX131" fmla="*/ 296323 w 296322"/>
                <a:gd name="connsiteY131" fmla="*/ 62008 h 206692"/>
                <a:gd name="connsiteX132" fmla="*/ 296323 w 296322"/>
                <a:gd name="connsiteY132" fmla="*/ 64675 h 206692"/>
                <a:gd name="connsiteX133" fmla="*/ 295370 w 296322"/>
                <a:gd name="connsiteY133" fmla="*/ 65627 h 206692"/>
                <a:gd name="connsiteX134" fmla="*/ 295370 w 296322"/>
                <a:gd name="connsiteY134" fmla="*/ 65913 h 206692"/>
                <a:gd name="connsiteX135" fmla="*/ 294989 w 296322"/>
                <a:gd name="connsiteY135" fmla="*/ 66294 h 206692"/>
                <a:gd name="connsiteX136" fmla="*/ 294704 w 296322"/>
                <a:gd name="connsiteY136" fmla="*/ 66294 h 206692"/>
                <a:gd name="connsiteX137" fmla="*/ 294322 w 296322"/>
                <a:gd name="connsiteY137" fmla="*/ 66580 h 206692"/>
                <a:gd name="connsiteX138" fmla="*/ 294322 w 296322"/>
                <a:gd name="connsiteY138" fmla="*/ 67627 h 206692"/>
                <a:gd name="connsiteX139" fmla="*/ 294037 w 296322"/>
                <a:gd name="connsiteY139" fmla="*/ 67627 h 206692"/>
                <a:gd name="connsiteX140" fmla="*/ 294037 w 296322"/>
                <a:gd name="connsiteY140" fmla="*/ 67913 h 206692"/>
                <a:gd name="connsiteX141" fmla="*/ 293656 w 296322"/>
                <a:gd name="connsiteY141" fmla="*/ 67913 h 206692"/>
                <a:gd name="connsiteX142" fmla="*/ 294037 w 296322"/>
                <a:gd name="connsiteY142" fmla="*/ 68294 h 206692"/>
                <a:gd name="connsiteX143" fmla="*/ 293656 w 296322"/>
                <a:gd name="connsiteY143" fmla="*/ 68294 h 206692"/>
                <a:gd name="connsiteX144" fmla="*/ 293656 w 296322"/>
                <a:gd name="connsiteY144" fmla="*/ 68580 h 206692"/>
                <a:gd name="connsiteX145" fmla="*/ 293370 w 296322"/>
                <a:gd name="connsiteY145" fmla="*/ 68580 h 206692"/>
                <a:gd name="connsiteX146" fmla="*/ 293656 w 296322"/>
                <a:gd name="connsiteY146" fmla="*/ 69532 h 206692"/>
                <a:gd name="connsiteX147" fmla="*/ 293084 w 296322"/>
                <a:gd name="connsiteY147" fmla="*/ 69532 h 206692"/>
                <a:gd name="connsiteX148" fmla="*/ 293370 w 296322"/>
                <a:gd name="connsiteY148" fmla="*/ 69914 h 206692"/>
                <a:gd name="connsiteX149" fmla="*/ 293370 w 296322"/>
                <a:gd name="connsiteY149" fmla="*/ 70199 h 206692"/>
                <a:gd name="connsiteX150" fmla="*/ 293084 w 296322"/>
                <a:gd name="connsiteY150" fmla="*/ 70199 h 206692"/>
                <a:gd name="connsiteX151" fmla="*/ 292703 w 296322"/>
                <a:gd name="connsiteY151" fmla="*/ 70866 h 206692"/>
                <a:gd name="connsiteX152" fmla="*/ 293084 w 296322"/>
                <a:gd name="connsiteY152" fmla="*/ 71247 h 206692"/>
                <a:gd name="connsiteX153" fmla="*/ 292703 w 296322"/>
                <a:gd name="connsiteY153" fmla="*/ 71247 h 206692"/>
                <a:gd name="connsiteX154" fmla="*/ 292703 w 296322"/>
                <a:gd name="connsiteY154" fmla="*/ 71533 h 206692"/>
                <a:gd name="connsiteX155" fmla="*/ 292417 w 296322"/>
                <a:gd name="connsiteY155" fmla="*/ 71533 h 206692"/>
                <a:gd name="connsiteX156" fmla="*/ 292037 w 296322"/>
                <a:gd name="connsiteY156" fmla="*/ 71818 h 206692"/>
                <a:gd name="connsiteX157" fmla="*/ 291751 w 296322"/>
                <a:gd name="connsiteY157" fmla="*/ 71533 h 206692"/>
                <a:gd name="connsiteX158" fmla="*/ 291370 w 296322"/>
                <a:gd name="connsiteY158" fmla="*/ 71818 h 206692"/>
                <a:gd name="connsiteX159" fmla="*/ 291751 w 296322"/>
                <a:gd name="connsiteY159" fmla="*/ 72200 h 206692"/>
                <a:gd name="connsiteX160" fmla="*/ 291370 w 296322"/>
                <a:gd name="connsiteY160" fmla="*/ 72485 h 206692"/>
                <a:gd name="connsiteX161" fmla="*/ 291370 w 296322"/>
                <a:gd name="connsiteY161" fmla="*/ 72866 h 206692"/>
                <a:gd name="connsiteX162" fmla="*/ 291751 w 296322"/>
                <a:gd name="connsiteY162" fmla="*/ 73819 h 206692"/>
                <a:gd name="connsiteX163" fmla="*/ 291751 w 296322"/>
                <a:gd name="connsiteY163" fmla="*/ 74200 h 206692"/>
                <a:gd name="connsiteX164" fmla="*/ 291084 w 296322"/>
                <a:gd name="connsiteY164" fmla="*/ 74771 h 206692"/>
                <a:gd name="connsiteX165" fmla="*/ 290131 w 296322"/>
                <a:gd name="connsiteY165" fmla="*/ 74771 h 206692"/>
                <a:gd name="connsiteX166" fmla="*/ 289465 w 296322"/>
                <a:gd name="connsiteY166" fmla="*/ 75152 h 206692"/>
                <a:gd name="connsiteX167" fmla="*/ 288131 w 296322"/>
                <a:gd name="connsiteY167" fmla="*/ 75152 h 206692"/>
                <a:gd name="connsiteX168" fmla="*/ 288131 w 296322"/>
                <a:gd name="connsiteY168" fmla="*/ 76486 h 206692"/>
                <a:gd name="connsiteX169" fmla="*/ 287750 w 296322"/>
                <a:gd name="connsiteY169" fmla="*/ 76486 h 206692"/>
                <a:gd name="connsiteX170" fmla="*/ 287464 w 296322"/>
                <a:gd name="connsiteY170" fmla="*/ 77152 h 206692"/>
                <a:gd name="connsiteX171" fmla="*/ 285464 w 296322"/>
                <a:gd name="connsiteY171" fmla="*/ 78105 h 206692"/>
                <a:gd name="connsiteX172" fmla="*/ 280225 w 296322"/>
                <a:gd name="connsiteY172" fmla="*/ 76486 h 206692"/>
                <a:gd name="connsiteX173" fmla="*/ 279273 w 296322"/>
                <a:gd name="connsiteY173" fmla="*/ 77438 h 206692"/>
                <a:gd name="connsiteX174" fmla="*/ 277273 w 296322"/>
                <a:gd name="connsiteY174" fmla="*/ 77438 h 206692"/>
                <a:gd name="connsiteX175" fmla="*/ 274987 w 296322"/>
                <a:gd name="connsiteY175" fmla="*/ 77724 h 206692"/>
                <a:gd name="connsiteX176" fmla="*/ 274701 w 296322"/>
                <a:gd name="connsiteY176" fmla="*/ 78105 h 206692"/>
                <a:gd name="connsiteX177" fmla="*/ 274701 w 296322"/>
                <a:gd name="connsiteY177" fmla="*/ 78772 h 206692"/>
                <a:gd name="connsiteX178" fmla="*/ 274320 w 296322"/>
                <a:gd name="connsiteY178" fmla="*/ 79724 h 206692"/>
                <a:gd name="connsiteX179" fmla="*/ 273653 w 296322"/>
                <a:gd name="connsiteY179" fmla="*/ 80105 h 206692"/>
                <a:gd name="connsiteX180" fmla="*/ 273653 w 296322"/>
                <a:gd name="connsiteY180" fmla="*/ 80391 h 206692"/>
                <a:gd name="connsiteX181" fmla="*/ 272701 w 296322"/>
                <a:gd name="connsiteY181" fmla="*/ 80391 h 206692"/>
                <a:gd name="connsiteX182" fmla="*/ 272701 w 296322"/>
                <a:gd name="connsiteY182" fmla="*/ 80105 h 206692"/>
                <a:gd name="connsiteX183" fmla="*/ 272415 w 296322"/>
                <a:gd name="connsiteY183" fmla="*/ 80391 h 206692"/>
                <a:gd name="connsiteX184" fmla="*/ 271748 w 296322"/>
                <a:gd name="connsiteY184" fmla="*/ 80391 h 206692"/>
                <a:gd name="connsiteX185" fmla="*/ 271748 w 296322"/>
                <a:gd name="connsiteY185" fmla="*/ 80677 h 206692"/>
                <a:gd name="connsiteX186" fmla="*/ 271367 w 296322"/>
                <a:gd name="connsiteY186" fmla="*/ 81058 h 206692"/>
                <a:gd name="connsiteX187" fmla="*/ 271367 w 296322"/>
                <a:gd name="connsiteY187" fmla="*/ 81343 h 206692"/>
                <a:gd name="connsiteX188" fmla="*/ 271081 w 296322"/>
                <a:gd name="connsiteY188" fmla="*/ 81725 h 206692"/>
                <a:gd name="connsiteX189" fmla="*/ 268796 w 296322"/>
                <a:gd name="connsiteY189" fmla="*/ 82391 h 206692"/>
                <a:gd name="connsiteX190" fmla="*/ 267748 w 296322"/>
                <a:gd name="connsiteY190" fmla="*/ 83629 h 206692"/>
                <a:gd name="connsiteX191" fmla="*/ 265843 w 296322"/>
                <a:gd name="connsiteY191" fmla="*/ 84963 h 206692"/>
                <a:gd name="connsiteX192" fmla="*/ 265176 w 296322"/>
                <a:gd name="connsiteY192" fmla="*/ 85630 h 206692"/>
                <a:gd name="connsiteX193" fmla="*/ 265176 w 296322"/>
                <a:gd name="connsiteY193" fmla="*/ 86011 h 206692"/>
                <a:gd name="connsiteX194" fmla="*/ 265462 w 296322"/>
                <a:gd name="connsiteY194" fmla="*/ 86011 h 206692"/>
                <a:gd name="connsiteX195" fmla="*/ 265176 w 296322"/>
                <a:gd name="connsiteY195" fmla="*/ 86296 h 206692"/>
                <a:gd name="connsiteX196" fmla="*/ 264509 w 296322"/>
                <a:gd name="connsiteY196" fmla="*/ 86296 h 206692"/>
                <a:gd name="connsiteX197" fmla="*/ 264509 w 296322"/>
                <a:gd name="connsiteY197" fmla="*/ 87249 h 206692"/>
                <a:gd name="connsiteX198" fmla="*/ 264128 w 296322"/>
                <a:gd name="connsiteY198" fmla="*/ 87630 h 206692"/>
                <a:gd name="connsiteX199" fmla="*/ 264128 w 296322"/>
                <a:gd name="connsiteY199" fmla="*/ 88582 h 206692"/>
                <a:gd name="connsiteX200" fmla="*/ 265176 w 296322"/>
                <a:gd name="connsiteY200" fmla="*/ 88964 h 206692"/>
                <a:gd name="connsiteX201" fmla="*/ 265176 w 296322"/>
                <a:gd name="connsiteY201" fmla="*/ 89916 h 206692"/>
                <a:gd name="connsiteX202" fmla="*/ 265462 w 296322"/>
                <a:gd name="connsiteY202" fmla="*/ 90868 h 206692"/>
                <a:gd name="connsiteX203" fmla="*/ 265176 w 296322"/>
                <a:gd name="connsiteY203" fmla="*/ 93154 h 206692"/>
                <a:gd name="connsiteX204" fmla="*/ 265843 w 296322"/>
                <a:gd name="connsiteY204" fmla="*/ 94488 h 206692"/>
                <a:gd name="connsiteX205" fmla="*/ 267748 w 296322"/>
                <a:gd name="connsiteY205" fmla="*/ 94869 h 206692"/>
                <a:gd name="connsiteX206" fmla="*/ 267748 w 296322"/>
                <a:gd name="connsiteY206" fmla="*/ 95440 h 206692"/>
                <a:gd name="connsiteX207" fmla="*/ 268129 w 296322"/>
                <a:gd name="connsiteY207" fmla="*/ 95440 h 206692"/>
                <a:gd name="connsiteX208" fmla="*/ 268129 w 296322"/>
                <a:gd name="connsiteY208" fmla="*/ 95821 h 206692"/>
                <a:gd name="connsiteX209" fmla="*/ 268414 w 296322"/>
                <a:gd name="connsiteY209" fmla="*/ 96107 h 206692"/>
                <a:gd name="connsiteX210" fmla="*/ 268414 w 296322"/>
                <a:gd name="connsiteY210" fmla="*/ 97155 h 206692"/>
                <a:gd name="connsiteX211" fmla="*/ 267748 w 296322"/>
                <a:gd name="connsiteY211" fmla="*/ 97441 h 206692"/>
                <a:gd name="connsiteX212" fmla="*/ 266795 w 296322"/>
                <a:gd name="connsiteY212" fmla="*/ 97822 h 206692"/>
                <a:gd name="connsiteX213" fmla="*/ 266509 w 296322"/>
                <a:gd name="connsiteY213" fmla="*/ 98393 h 206692"/>
                <a:gd name="connsiteX214" fmla="*/ 266795 w 296322"/>
                <a:gd name="connsiteY214" fmla="*/ 98774 h 206692"/>
                <a:gd name="connsiteX215" fmla="*/ 266509 w 296322"/>
                <a:gd name="connsiteY215" fmla="*/ 99060 h 206692"/>
                <a:gd name="connsiteX216" fmla="*/ 266509 w 296322"/>
                <a:gd name="connsiteY216" fmla="*/ 99441 h 206692"/>
                <a:gd name="connsiteX217" fmla="*/ 266129 w 296322"/>
                <a:gd name="connsiteY217" fmla="*/ 100775 h 206692"/>
                <a:gd name="connsiteX218" fmla="*/ 267081 w 296322"/>
                <a:gd name="connsiteY218" fmla="*/ 102013 h 206692"/>
                <a:gd name="connsiteX219" fmla="*/ 265843 w 296322"/>
                <a:gd name="connsiteY219" fmla="*/ 102680 h 206692"/>
                <a:gd name="connsiteX220" fmla="*/ 266509 w 296322"/>
                <a:gd name="connsiteY220" fmla="*/ 104013 h 206692"/>
                <a:gd name="connsiteX221" fmla="*/ 266509 w 296322"/>
                <a:gd name="connsiteY221" fmla="*/ 105632 h 206692"/>
                <a:gd name="connsiteX222" fmla="*/ 267748 w 296322"/>
                <a:gd name="connsiteY222" fmla="*/ 107633 h 206692"/>
                <a:gd name="connsiteX223" fmla="*/ 269462 w 296322"/>
                <a:gd name="connsiteY223" fmla="*/ 107918 h 206692"/>
                <a:gd name="connsiteX224" fmla="*/ 270415 w 296322"/>
                <a:gd name="connsiteY224" fmla="*/ 107918 h 206692"/>
                <a:gd name="connsiteX225" fmla="*/ 270700 w 296322"/>
                <a:gd name="connsiteY225" fmla="*/ 107252 h 206692"/>
                <a:gd name="connsiteX226" fmla="*/ 271748 w 296322"/>
                <a:gd name="connsiteY226" fmla="*/ 106299 h 206692"/>
                <a:gd name="connsiteX227" fmla="*/ 272034 w 296322"/>
                <a:gd name="connsiteY227" fmla="*/ 106299 h 206692"/>
                <a:gd name="connsiteX228" fmla="*/ 272701 w 296322"/>
                <a:gd name="connsiteY228" fmla="*/ 106966 h 206692"/>
                <a:gd name="connsiteX229" fmla="*/ 273653 w 296322"/>
                <a:gd name="connsiteY229" fmla="*/ 107347 h 206692"/>
                <a:gd name="connsiteX230" fmla="*/ 274034 w 296322"/>
                <a:gd name="connsiteY230" fmla="*/ 107633 h 206692"/>
                <a:gd name="connsiteX231" fmla="*/ 272987 w 296322"/>
                <a:gd name="connsiteY231" fmla="*/ 108299 h 206692"/>
                <a:gd name="connsiteX232" fmla="*/ 272701 w 296322"/>
                <a:gd name="connsiteY232" fmla="*/ 109252 h 206692"/>
                <a:gd name="connsiteX233" fmla="*/ 271748 w 296322"/>
                <a:gd name="connsiteY233" fmla="*/ 109252 h 206692"/>
                <a:gd name="connsiteX234" fmla="*/ 270700 w 296322"/>
                <a:gd name="connsiteY234" fmla="*/ 110300 h 206692"/>
                <a:gd name="connsiteX235" fmla="*/ 270415 w 296322"/>
                <a:gd name="connsiteY235" fmla="*/ 109918 h 206692"/>
                <a:gd name="connsiteX236" fmla="*/ 269748 w 296322"/>
                <a:gd name="connsiteY236" fmla="*/ 109918 h 206692"/>
                <a:gd name="connsiteX237" fmla="*/ 270034 w 296322"/>
                <a:gd name="connsiteY237" fmla="*/ 111252 h 206692"/>
                <a:gd name="connsiteX238" fmla="*/ 269748 w 296322"/>
                <a:gd name="connsiteY238" fmla="*/ 111919 h 206692"/>
                <a:gd name="connsiteX239" fmla="*/ 270415 w 296322"/>
                <a:gd name="connsiteY239" fmla="*/ 112871 h 206692"/>
                <a:gd name="connsiteX240" fmla="*/ 267462 w 296322"/>
                <a:gd name="connsiteY240" fmla="*/ 114205 h 206692"/>
                <a:gd name="connsiteX241" fmla="*/ 266795 w 296322"/>
                <a:gd name="connsiteY241" fmla="*/ 114490 h 206692"/>
                <a:gd name="connsiteX242" fmla="*/ 265843 w 296322"/>
                <a:gd name="connsiteY242" fmla="*/ 114871 h 206692"/>
                <a:gd name="connsiteX243" fmla="*/ 265843 w 296322"/>
                <a:gd name="connsiteY243" fmla="*/ 115157 h 206692"/>
                <a:gd name="connsiteX244" fmla="*/ 265176 w 296322"/>
                <a:gd name="connsiteY244" fmla="*/ 115538 h 206692"/>
                <a:gd name="connsiteX245" fmla="*/ 264509 w 296322"/>
                <a:gd name="connsiteY245" fmla="*/ 115538 h 206692"/>
                <a:gd name="connsiteX246" fmla="*/ 263842 w 296322"/>
                <a:gd name="connsiteY246" fmla="*/ 116205 h 206692"/>
                <a:gd name="connsiteX247" fmla="*/ 262223 w 296322"/>
                <a:gd name="connsiteY247" fmla="*/ 116777 h 206692"/>
                <a:gd name="connsiteX248" fmla="*/ 263176 w 296322"/>
                <a:gd name="connsiteY248" fmla="*/ 118491 h 206692"/>
                <a:gd name="connsiteX249" fmla="*/ 263176 w 296322"/>
                <a:gd name="connsiteY249" fmla="*/ 119443 h 206692"/>
                <a:gd name="connsiteX250" fmla="*/ 262509 w 296322"/>
                <a:gd name="connsiteY250" fmla="*/ 119729 h 206692"/>
                <a:gd name="connsiteX251" fmla="*/ 262509 w 296322"/>
                <a:gd name="connsiteY251" fmla="*/ 121063 h 206692"/>
                <a:gd name="connsiteX252" fmla="*/ 262890 w 296322"/>
                <a:gd name="connsiteY252" fmla="*/ 122110 h 206692"/>
                <a:gd name="connsiteX253" fmla="*/ 262509 w 296322"/>
                <a:gd name="connsiteY253" fmla="*/ 122396 h 206692"/>
                <a:gd name="connsiteX254" fmla="*/ 262223 w 296322"/>
                <a:gd name="connsiteY254" fmla="*/ 122110 h 206692"/>
                <a:gd name="connsiteX255" fmla="*/ 261842 w 296322"/>
                <a:gd name="connsiteY255" fmla="*/ 122110 h 206692"/>
                <a:gd name="connsiteX256" fmla="*/ 262223 w 296322"/>
                <a:gd name="connsiteY256" fmla="*/ 121730 h 206692"/>
                <a:gd name="connsiteX257" fmla="*/ 262223 w 296322"/>
                <a:gd name="connsiteY257" fmla="*/ 121444 h 206692"/>
                <a:gd name="connsiteX258" fmla="*/ 261842 w 296322"/>
                <a:gd name="connsiteY258" fmla="*/ 121063 h 206692"/>
                <a:gd name="connsiteX259" fmla="*/ 261556 w 296322"/>
                <a:gd name="connsiteY259" fmla="*/ 121444 h 206692"/>
                <a:gd name="connsiteX260" fmla="*/ 261556 w 296322"/>
                <a:gd name="connsiteY260" fmla="*/ 121063 h 206692"/>
                <a:gd name="connsiteX261" fmla="*/ 261842 w 296322"/>
                <a:gd name="connsiteY261" fmla="*/ 121063 h 206692"/>
                <a:gd name="connsiteX262" fmla="*/ 261842 w 296322"/>
                <a:gd name="connsiteY262" fmla="*/ 120777 h 206692"/>
                <a:gd name="connsiteX263" fmla="*/ 261556 w 296322"/>
                <a:gd name="connsiteY263" fmla="*/ 121063 h 206692"/>
                <a:gd name="connsiteX264" fmla="*/ 261556 w 296322"/>
                <a:gd name="connsiteY264" fmla="*/ 121444 h 206692"/>
                <a:gd name="connsiteX265" fmla="*/ 261175 w 296322"/>
                <a:gd name="connsiteY265" fmla="*/ 122110 h 206692"/>
                <a:gd name="connsiteX266" fmla="*/ 260890 w 296322"/>
                <a:gd name="connsiteY266" fmla="*/ 122396 h 206692"/>
                <a:gd name="connsiteX267" fmla="*/ 261175 w 296322"/>
                <a:gd name="connsiteY267" fmla="*/ 123063 h 206692"/>
                <a:gd name="connsiteX268" fmla="*/ 261842 w 296322"/>
                <a:gd name="connsiteY268" fmla="*/ 123730 h 206692"/>
                <a:gd name="connsiteX269" fmla="*/ 262223 w 296322"/>
                <a:gd name="connsiteY269" fmla="*/ 123730 h 206692"/>
                <a:gd name="connsiteX270" fmla="*/ 262223 w 296322"/>
                <a:gd name="connsiteY270" fmla="*/ 124015 h 206692"/>
                <a:gd name="connsiteX271" fmla="*/ 262509 w 296322"/>
                <a:gd name="connsiteY271" fmla="*/ 124682 h 206692"/>
                <a:gd name="connsiteX272" fmla="*/ 262223 w 296322"/>
                <a:gd name="connsiteY272" fmla="*/ 125635 h 206692"/>
                <a:gd name="connsiteX273" fmla="*/ 263557 w 296322"/>
                <a:gd name="connsiteY273" fmla="*/ 128302 h 206692"/>
                <a:gd name="connsiteX274" fmla="*/ 262890 w 296322"/>
                <a:gd name="connsiteY274" fmla="*/ 128968 h 206692"/>
                <a:gd name="connsiteX275" fmla="*/ 262890 w 296322"/>
                <a:gd name="connsiteY275" fmla="*/ 129254 h 206692"/>
                <a:gd name="connsiteX276" fmla="*/ 263176 w 296322"/>
                <a:gd name="connsiteY276" fmla="*/ 129635 h 206692"/>
                <a:gd name="connsiteX277" fmla="*/ 263176 w 296322"/>
                <a:gd name="connsiteY277" fmla="*/ 134874 h 206692"/>
                <a:gd name="connsiteX278" fmla="*/ 261175 w 296322"/>
                <a:gd name="connsiteY278" fmla="*/ 137827 h 206692"/>
                <a:gd name="connsiteX279" fmla="*/ 255937 w 296322"/>
                <a:gd name="connsiteY279" fmla="*/ 138493 h 206692"/>
                <a:gd name="connsiteX280" fmla="*/ 256318 w 296322"/>
                <a:gd name="connsiteY280" fmla="*/ 139160 h 206692"/>
                <a:gd name="connsiteX281" fmla="*/ 253651 w 296322"/>
                <a:gd name="connsiteY281" fmla="*/ 144399 h 206692"/>
                <a:gd name="connsiteX282" fmla="*/ 254698 w 296322"/>
                <a:gd name="connsiteY282" fmla="*/ 146018 h 206692"/>
                <a:gd name="connsiteX283" fmla="*/ 254984 w 296322"/>
                <a:gd name="connsiteY283" fmla="*/ 148018 h 206692"/>
                <a:gd name="connsiteX284" fmla="*/ 255270 w 296322"/>
                <a:gd name="connsiteY284" fmla="*/ 148685 h 206692"/>
                <a:gd name="connsiteX285" fmla="*/ 254984 w 296322"/>
                <a:gd name="connsiteY285" fmla="*/ 149257 h 206692"/>
                <a:gd name="connsiteX286" fmla="*/ 255270 w 296322"/>
                <a:gd name="connsiteY286" fmla="*/ 150305 h 206692"/>
                <a:gd name="connsiteX287" fmla="*/ 255651 w 296322"/>
                <a:gd name="connsiteY287" fmla="*/ 151924 h 206692"/>
                <a:gd name="connsiteX288" fmla="*/ 255937 w 296322"/>
                <a:gd name="connsiteY288" fmla="*/ 152590 h 206692"/>
                <a:gd name="connsiteX289" fmla="*/ 255937 w 296322"/>
                <a:gd name="connsiteY289" fmla="*/ 153257 h 206692"/>
                <a:gd name="connsiteX290" fmla="*/ 256318 w 296322"/>
                <a:gd name="connsiteY290" fmla="*/ 153924 h 206692"/>
                <a:gd name="connsiteX291" fmla="*/ 255937 w 296322"/>
                <a:gd name="connsiteY291" fmla="*/ 154591 h 206692"/>
                <a:gd name="connsiteX292" fmla="*/ 255270 w 296322"/>
                <a:gd name="connsiteY292" fmla="*/ 154877 h 206692"/>
                <a:gd name="connsiteX293" fmla="*/ 254984 w 296322"/>
                <a:gd name="connsiteY293" fmla="*/ 155543 h 206692"/>
                <a:gd name="connsiteX294" fmla="*/ 254698 w 296322"/>
                <a:gd name="connsiteY294" fmla="*/ 156496 h 206692"/>
                <a:gd name="connsiteX295" fmla="*/ 254317 w 296322"/>
                <a:gd name="connsiteY295" fmla="*/ 157829 h 206692"/>
                <a:gd name="connsiteX296" fmla="*/ 253651 w 296322"/>
                <a:gd name="connsiteY296" fmla="*/ 158115 h 206692"/>
                <a:gd name="connsiteX297" fmla="*/ 253365 w 296322"/>
                <a:gd name="connsiteY297" fmla="*/ 159449 h 206692"/>
                <a:gd name="connsiteX298" fmla="*/ 255651 w 296322"/>
                <a:gd name="connsiteY298" fmla="*/ 159163 h 206692"/>
                <a:gd name="connsiteX299" fmla="*/ 258604 w 296322"/>
                <a:gd name="connsiteY299" fmla="*/ 160496 h 206692"/>
                <a:gd name="connsiteX300" fmla="*/ 258889 w 296322"/>
                <a:gd name="connsiteY300" fmla="*/ 160782 h 206692"/>
                <a:gd name="connsiteX301" fmla="*/ 260223 w 296322"/>
                <a:gd name="connsiteY301" fmla="*/ 163735 h 206692"/>
                <a:gd name="connsiteX302" fmla="*/ 261175 w 296322"/>
                <a:gd name="connsiteY302" fmla="*/ 166687 h 206692"/>
                <a:gd name="connsiteX303" fmla="*/ 261175 w 296322"/>
                <a:gd name="connsiteY303" fmla="*/ 167640 h 206692"/>
                <a:gd name="connsiteX304" fmla="*/ 261556 w 296322"/>
                <a:gd name="connsiteY304" fmla="*/ 168307 h 206692"/>
                <a:gd name="connsiteX305" fmla="*/ 261556 w 296322"/>
                <a:gd name="connsiteY305" fmla="*/ 169640 h 206692"/>
                <a:gd name="connsiteX306" fmla="*/ 263176 w 296322"/>
                <a:gd name="connsiteY306" fmla="*/ 173260 h 206692"/>
                <a:gd name="connsiteX307" fmla="*/ 264128 w 296322"/>
                <a:gd name="connsiteY307" fmla="*/ 172879 h 206692"/>
                <a:gd name="connsiteX308" fmla="*/ 264128 w 296322"/>
                <a:gd name="connsiteY308" fmla="*/ 173260 h 206692"/>
                <a:gd name="connsiteX309" fmla="*/ 264795 w 296322"/>
                <a:gd name="connsiteY309" fmla="*/ 174593 h 206692"/>
                <a:gd name="connsiteX310" fmla="*/ 266129 w 296322"/>
                <a:gd name="connsiteY310" fmla="*/ 174212 h 206692"/>
                <a:gd name="connsiteX311" fmla="*/ 267462 w 296322"/>
                <a:gd name="connsiteY311" fmla="*/ 176498 h 206692"/>
                <a:gd name="connsiteX312" fmla="*/ 266509 w 296322"/>
                <a:gd name="connsiteY312" fmla="*/ 176879 h 206692"/>
                <a:gd name="connsiteX313" fmla="*/ 264795 w 296322"/>
                <a:gd name="connsiteY313" fmla="*/ 179165 h 206692"/>
                <a:gd name="connsiteX314" fmla="*/ 263842 w 296322"/>
                <a:gd name="connsiteY314" fmla="*/ 180118 h 206692"/>
                <a:gd name="connsiteX315" fmla="*/ 265176 w 296322"/>
                <a:gd name="connsiteY315" fmla="*/ 180784 h 206692"/>
                <a:gd name="connsiteX316" fmla="*/ 266795 w 296322"/>
                <a:gd name="connsiteY316" fmla="*/ 180784 h 206692"/>
                <a:gd name="connsiteX317" fmla="*/ 267081 w 296322"/>
                <a:gd name="connsiteY317" fmla="*/ 181737 h 206692"/>
                <a:gd name="connsiteX318" fmla="*/ 267748 w 296322"/>
                <a:gd name="connsiteY318" fmla="*/ 181451 h 206692"/>
                <a:gd name="connsiteX319" fmla="*/ 267462 w 296322"/>
                <a:gd name="connsiteY319" fmla="*/ 182785 h 206692"/>
                <a:gd name="connsiteX320" fmla="*/ 267748 w 296322"/>
                <a:gd name="connsiteY320" fmla="*/ 183452 h 206692"/>
                <a:gd name="connsiteX321" fmla="*/ 267748 w 296322"/>
                <a:gd name="connsiteY321" fmla="*/ 183737 h 206692"/>
                <a:gd name="connsiteX322" fmla="*/ 266795 w 296322"/>
                <a:gd name="connsiteY322" fmla="*/ 184404 h 206692"/>
                <a:gd name="connsiteX323" fmla="*/ 266509 w 296322"/>
                <a:gd name="connsiteY323" fmla="*/ 185071 h 206692"/>
                <a:gd name="connsiteX324" fmla="*/ 265843 w 296322"/>
                <a:gd name="connsiteY324" fmla="*/ 185071 h 206692"/>
                <a:gd name="connsiteX325" fmla="*/ 265462 w 296322"/>
                <a:gd name="connsiteY325" fmla="*/ 185737 h 206692"/>
                <a:gd name="connsiteX326" fmla="*/ 264509 w 296322"/>
                <a:gd name="connsiteY326" fmla="*/ 185737 h 206692"/>
                <a:gd name="connsiteX327" fmla="*/ 264128 w 296322"/>
                <a:gd name="connsiteY327" fmla="*/ 186023 h 206692"/>
                <a:gd name="connsiteX328" fmla="*/ 262890 w 296322"/>
                <a:gd name="connsiteY328" fmla="*/ 187071 h 206692"/>
                <a:gd name="connsiteX329" fmla="*/ 263176 w 296322"/>
                <a:gd name="connsiteY329" fmla="*/ 187738 h 206692"/>
                <a:gd name="connsiteX330" fmla="*/ 262223 w 296322"/>
                <a:gd name="connsiteY330" fmla="*/ 188309 h 206692"/>
                <a:gd name="connsiteX331" fmla="*/ 261842 w 296322"/>
                <a:gd name="connsiteY331" fmla="*/ 188976 h 206692"/>
                <a:gd name="connsiteX332" fmla="*/ 262223 w 296322"/>
                <a:gd name="connsiteY332" fmla="*/ 189357 h 206692"/>
                <a:gd name="connsiteX333" fmla="*/ 262223 w 296322"/>
                <a:gd name="connsiteY333" fmla="*/ 190024 h 206692"/>
                <a:gd name="connsiteX334" fmla="*/ 262509 w 296322"/>
                <a:gd name="connsiteY334" fmla="*/ 190690 h 206692"/>
                <a:gd name="connsiteX335" fmla="*/ 262223 w 296322"/>
                <a:gd name="connsiteY335" fmla="*/ 190976 h 206692"/>
                <a:gd name="connsiteX336" fmla="*/ 262509 w 296322"/>
                <a:gd name="connsiteY336" fmla="*/ 191643 h 206692"/>
                <a:gd name="connsiteX337" fmla="*/ 262890 w 296322"/>
                <a:gd name="connsiteY337" fmla="*/ 191643 h 206692"/>
                <a:gd name="connsiteX338" fmla="*/ 262890 w 296322"/>
                <a:gd name="connsiteY338" fmla="*/ 192977 h 206692"/>
                <a:gd name="connsiteX339" fmla="*/ 262509 w 296322"/>
                <a:gd name="connsiteY339" fmla="*/ 193643 h 206692"/>
                <a:gd name="connsiteX340" fmla="*/ 262890 w 296322"/>
                <a:gd name="connsiteY340" fmla="*/ 194215 h 206692"/>
                <a:gd name="connsiteX341" fmla="*/ 262890 w 296322"/>
                <a:gd name="connsiteY341" fmla="*/ 196215 h 206692"/>
                <a:gd name="connsiteX342" fmla="*/ 262509 w 296322"/>
                <a:gd name="connsiteY342" fmla="*/ 196596 h 206692"/>
                <a:gd name="connsiteX343" fmla="*/ 263176 w 296322"/>
                <a:gd name="connsiteY343" fmla="*/ 197834 h 206692"/>
                <a:gd name="connsiteX344" fmla="*/ 263176 w 296322"/>
                <a:gd name="connsiteY344" fmla="*/ 199168 h 206692"/>
                <a:gd name="connsiteX345" fmla="*/ 264795 w 296322"/>
                <a:gd name="connsiteY345" fmla="*/ 200501 h 206692"/>
                <a:gd name="connsiteX346" fmla="*/ 264795 w 296322"/>
                <a:gd name="connsiteY346" fmla="*/ 201454 h 206692"/>
                <a:gd name="connsiteX347" fmla="*/ 265462 w 296322"/>
                <a:gd name="connsiteY347" fmla="*/ 202502 h 206692"/>
                <a:gd name="connsiteX348" fmla="*/ 265176 w 296322"/>
                <a:gd name="connsiteY348" fmla="*/ 203073 h 206692"/>
                <a:gd name="connsiteX349" fmla="*/ 265843 w 296322"/>
                <a:gd name="connsiteY349" fmla="*/ 203740 h 206692"/>
                <a:gd name="connsiteX350" fmla="*/ 265462 w 296322"/>
                <a:gd name="connsiteY350" fmla="*/ 204121 h 206692"/>
                <a:gd name="connsiteX351" fmla="*/ 265176 w 296322"/>
                <a:gd name="connsiteY351" fmla="*/ 204121 h 206692"/>
                <a:gd name="connsiteX352" fmla="*/ 265176 w 296322"/>
                <a:gd name="connsiteY352" fmla="*/ 204787 h 206692"/>
                <a:gd name="connsiteX353" fmla="*/ 264795 w 296322"/>
                <a:gd name="connsiteY353" fmla="*/ 205073 h 206692"/>
                <a:gd name="connsiteX354" fmla="*/ 264509 w 296322"/>
                <a:gd name="connsiteY354" fmla="*/ 205740 h 206692"/>
                <a:gd name="connsiteX355" fmla="*/ 263176 w 296322"/>
                <a:gd name="connsiteY355" fmla="*/ 205740 h 206692"/>
                <a:gd name="connsiteX356" fmla="*/ 262890 w 296322"/>
                <a:gd name="connsiteY356" fmla="*/ 206692 h 206692"/>
                <a:gd name="connsiteX357" fmla="*/ 261556 w 296322"/>
                <a:gd name="connsiteY357" fmla="*/ 206692 h 206692"/>
                <a:gd name="connsiteX358" fmla="*/ 259556 w 296322"/>
                <a:gd name="connsiteY358" fmla="*/ 206407 h 206692"/>
                <a:gd name="connsiteX359" fmla="*/ 258604 w 296322"/>
                <a:gd name="connsiteY359" fmla="*/ 206026 h 206692"/>
                <a:gd name="connsiteX360" fmla="*/ 249364 w 296322"/>
                <a:gd name="connsiteY360" fmla="*/ 199549 h 206692"/>
                <a:gd name="connsiteX361" fmla="*/ 249364 w 296322"/>
                <a:gd name="connsiteY361" fmla="*/ 198882 h 206692"/>
                <a:gd name="connsiteX362" fmla="*/ 248793 w 296322"/>
                <a:gd name="connsiteY362" fmla="*/ 197549 h 206692"/>
                <a:gd name="connsiteX363" fmla="*/ 248793 w 296322"/>
                <a:gd name="connsiteY363" fmla="*/ 197167 h 206692"/>
                <a:gd name="connsiteX364" fmla="*/ 248126 w 296322"/>
                <a:gd name="connsiteY364" fmla="*/ 196882 h 206692"/>
                <a:gd name="connsiteX365" fmla="*/ 247745 w 296322"/>
                <a:gd name="connsiteY365" fmla="*/ 196215 h 206692"/>
                <a:gd name="connsiteX366" fmla="*/ 246412 w 296322"/>
                <a:gd name="connsiteY366" fmla="*/ 195929 h 206692"/>
                <a:gd name="connsiteX367" fmla="*/ 245840 w 296322"/>
                <a:gd name="connsiteY367" fmla="*/ 195262 h 206692"/>
                <a:gd name="connsiteX368" fmla="*/ 245173 w 296322"/>
                <a:gd name="connsiteY368" fmla="*/ 193929 h 206692"/>
                <a:gd name="connsiteX369" fmla="*/ 244126 w 296322"/>
                <a:gd name="connsiteY369" fmla="*/ 193643 h 206692"/>
                <a:gd name="connsiteX370" fmla="*/ 242506 w 296322"/>
                <a:gd name="connsiteY370" fmla="*/ 191929 h 206692"/>
                <a:gd name="connsiteX371" fmla="*/ 242221 w 296322"/>
                <a:gd name="connsiteY371" fmla="*/ 190976 h 206692"/>
                <a:gd name="connsiteX372" fmla="*/ 242221 w 296322"/>
                <a:gd name="connsiteY372" fmla="*/ 187357 h 206692"/>
                <a:gd name="connsiteX373" fmla="*/ 242506 w 296322"/>
                <a:gd name="connsiteY373" fmla="*/ 186690 h 206692"/>
                <a:gd name="connsiteX374" fmla="*/ 242506 w 296322"/>
                <a:gd name="connsiteY374" fmla="*/ 185071 h 206692"/>
                <a:gd name="connsiteX375" fmla="*/ 242792 w 296322"/>
                <a:gd name="connsiteY375" fmla="*/ 185071 h 206692"/>
                <a:gd name="connsiteX376" fmla="*/ 242792 w 296322"/>
                <a:gd name="connsiteY376" fmla="*/ 183452 h 206692"/>
                <a:gd name="connsiteX377" fmla="*/ 243173 w 296322"/>
                <a:gd name="connsiteY377" fmla="*/ 182785 h 206692"/>
                <a:gd name="connsiteX378" fmla="*/ 242792 w 296322"/>
                <a:gd name="connsiteY378" fmla="*/ 182404 h 206692"/>
                <a:gd name="connsiteX379" fmla="*/ 243173 w 296322"/>
                <a:gd name="connsiteY379" fmla="*/ 182118 h 206692"/>
                <a:gd name="connsiteX380" fmla="*/ 243173 w 296322"/>
                <a:gd name="connsiteY380" fmla="*/ 181737 h 206692"/>
                <a:gd name="connsiteX381" fmla="*/ 243459 w 296322"/>
                <a:gd name="connsiteY381" fmla="*/ 181451 h 206692"/>
                <a:gd name="connsiteX382" fmla="*/ 243459 w 296322"/>
                <a:gd name="connsiteY382" fmla="*/ 180784 h 206692"/>
                <a:gd name="connsiteX383" fmla="*/ 243840 w 296322"/>
                <a:gd name="connsiteY383" fmla="*/ 180784 h 206692"/>
                <a:gd name="connsiteX384" fmla="*/ 243840 w 296322"/>
                <a:gd name="connsiteY384" fmla="*/ 180499 h 206692"/>
                <a:gd name="connsiteX385" fmla="*/ 244126 w 296322"/>
                <a:gd name="connsiteY385" fmla="*/ 180499 h 206692"/>
                <a:gd name="connsiteX386" fmla="*/ 244126 w 296322"/>
                <a:gd name="connsiteY386" fmla="*/ 180118 h 206692"/>
                <a:gd name="connsiteX387" fmla="*/ 244507 w 296322"/>
                <a:gd name="connsiteY387" fmla="*/ 180118 h 206692"/>
                <a:gd name="connsiteX388" fmla="*/ 244507 w 296322"/>
                <a:gd name="connsiteY388" fmla="*/ 179832 h 206692"/>
                <a:gd name="connsiteX389" fmla="*/ 245173 w 296322"/>
                <a:gd name="connsiteY389" fmla="*/ 179165 h 206692"/>
                <a:gd name="connsiteX390" fmla="*/ 245173 w 296322"/>
                <a:gd name="connsiteY390" fmla="*/ 178784 h 206692"/>
                <a:gd name="connsiteX391" fmla="*/ 244792 w 296322"/>
                <a:gd name="connsiteY391" fmla="*/ 178213 h 206692"/>
                <a:gd name="connsiteX392" fmla="*/ 244792 w 296322"/>
                <a:gd name="connsiteY392" fmla="*/ 177832 h 206692"/>
                <a:gd name="connsiteX393" fmla="*/ 245173 w 296322"/>
                <a:gd name="connsiteY393" fmla="*/ 177832 h 206692"/>
                <a:gd name="connsiteX394" fmla="*/ 244792 w 296322"/>
                <a:gd name="connsiteY394" fmla="*/ 177832 h 206692"/>
                <a:gd name="connsiteX395" fmla="*/ 245173 w 296322"/>
                <a:gd name="connsiteY395" fmla="*/ 177165 h 206692"/>
                <a:gd name="connsiteX396" fmla="*/ 245459 w 296322"/>
                <a:gd name="connsiteY396" fmla="*/ 177165 h 206692"/>
                <a:gd name="connsiteX397" fmla="*/ 245745 w 296322"/>
                <a:gd name="connsiteY397" fmla="*/ 176498 h 206692"/>
                <a:gd name="connsiteX398" fmla="*/ 245459 w 296322"/>
                <a:gd name="connsiteY398" fmla="*/ 175832 h 206692"/>
                <a:gd name="connsiteX399" fmla="*/ 245745 w 296322"/>
                <a:gd name="connsiteY399" fmla="*/ 175546 h 206692"/>
                <a:gd name="connsiteX400" fmla="*/ 245745 w 296322"/>
                <a:gd name="connsiteY400" fmla="*/ 174879 h 206692"/>
                <a:gd name="connsiteX401" fmla="*/ 246126 w 296322"/>
                <a:gd name="connsiteY401" fmla="*/ 174593 h 206692"/>
                <a:gd name="connsiteX402" fmla="*/ 245173 w 296322"/>
                <a:gd name="connsiteY402" fmla="*/ 174212 h 206692"/>
                <a:gd name="connsiteX403" fmla="*/ 244792 w 296322"/>
                <a:gd name="connsiteY403" fmla="*/ 173260 h 206692"/>
                <a:gd name="connsiteX404" fmla="*/ 244507 w 296322"/>
                <a:gd name="connsiteY404" fmla="*/ 172593 h 206692"/>
                <a:gd name="connsiteX405" fmla="*/ 242506 w 296322"/>
                <a:gd name="connsiteY405" fmla="*/ 171640 h 206692"/>
                <a:gd name="connsiteX406" fmla="*/ 242506 w 296322"/>
                <a:gd name="connsiteY406" fmla="*/ 171259 h 206692"/>
                <a:gd name="connsiteX407" fmla="*/ 242792 w 296322"/>
                <a:gd name="connsiteY407" fmla="*/ 170593 h 206692"/>
                <a:gd name="connsiteX408" fmla="*/ 242792 w 296322"/>
                <a:gd name="connsiteY408" fmla="*/ 170307 h 206692"/>
                <a:gd name="connsiteX409" fmla="*/ 243840 w 296322"/>
                <a:gd name="connsiteY409" fmla="*/ 169355 h 206692"/>
                <a:gd name="connsiteX410" fmla="*/ 243840 w 296322"/>
                <a:gd name="connsiteY410" fmla="*/ 168688 h 206692"/>
                <a:gd name="connsiteX411" fmla="*/ 243459 w 296322"/>
                <a:gd name="connsiteY411" fmla="*/ 168307 h 206692"/>
                <a:gd name="connsiteX412" fmla="*/ 242792 w 296322"/>
                <a:gd name="connsiteY412" fmla="*/ 168021 h 206692"/>
                <a:gd name="connsiteX413" fmla="*/ 243173 w 296322"/>
                <a:gd name="connsiteY413" fmla="*/ 168021 h 206692"/>
                <a:gd name="connsiteX414" fmla="*/ 243459 w 296322"/>
                <a:gd name="connsiteY414" fmla="*/ 166687 h 206692"/>
                <a:gd name="connsiteX415" fmla="*/ 243459 w 296322"/>
                <a:gd name="connsiteY415" fmla="*/ 166021 h 206692"/>
                <a:gd name="connsiteX416" fmla="*/ 245459 w 296322"/>
                <a:gd name="connsiteY416" fmla="*/ 164402 h 206692"/>
                <a:gd name="connsiteX417" fmla="*/ 245173 w 296322"/>
                <a:gd name="connsiteY417" fmla="*/ 163735 h 206692"/>
                <a:gd name="connsiteX418" fmla="*/ 244792 w 296322"/>
                <a:gd name="connsiteY418" fmla="*/ 163735 h 206692"/>
                <a:gd name="connsiteX419" fmla="*/ 244507 w 296322"/>
                <a:gd name="connsiteY419" fmla="*/ 163449 h 206692"/>
                <a:gd name="connsiteX420" fmla="*/ 245459 w 296322"/>
                <a:gd name="connsiteY420" fmla="*/ 163068 h 206692"/>
                <a:gd name="connsiteX421" fmla="*/ 245459 w 296322"/>
                <a:gd name="connsiteY421" fmla="*/ 162782 h 206692"/>
                <a:gd name="connsiteX422" fmla="*/ 246412 w 296322"/>
                <a:gd name="connsiteY422" fmla="*/ 162401 h 206692"/>
                <a:gd name="connsiteX423" fmla="*/ 247079 w 296322"/>
                <a:gd name="connsiteY423" fmla="*/ 162115 h 206692"/>
                <a:gd name="connsiteX424" fmla="*/ 247079 w 296322"/>
                <a:gd name="connsiteY424" fmla="*/ 161734 h 206692"/>
                <a:gd name="connsiteX425" fmla="*/ 247459 w 296322"/>
                <a:gd name="connsiteY425" fmla="*/ 161068 h 206692"/>
                <a:gd name="connsiteX426" fmla="*/ 248126 w 296322"/>
                <a:gd name="connsiteY426" fmla="*/ 160782 h 206692"/>
                <a:gd name="connsiteX427" fmla="*/ 248412 w 296322"/>
                <a:gd name="connsiteY427" fmla="*/ 160496 h 206692"/>
                <a:gd name="connsiteX428" fmla="*/ 248126 w 296322"/>
                <a:gd name="connsiteY428" fmla="*/ 160115 h 206692"/>
                <a:gd name="connsiteX429" fmla="*/ 247745 w 296322"/>
                <a:gd name="connsiteY429" fmla="*/ 159449 h 206692"/>
                <a:gd name="connsiteX430" fmla="*/ 246412 w 296322"/>
                <a:gd name="connsiteY430" fmla="*/ 158496 h 206692"/>
                <a:gd name="connsiteX431" fmla="*/ 246126 w 296322"/>
                <a:gd name="connsiteY431" fmla="*/ 158115 h 206692"/>
                <a:gd name="connsiteX432" fmla="*/ 244126 w 296322"/>
                <a:gd name="connsiteY432" fmla="*/ 157162 h 206692"/>
                <a:gd name="connsiteX433" fmla="*/ 244126 w 296322"/>
                <a:gd name="connsiteY433" fmla="*/ 156877 h 206692"/>
                <a:gd name="connsiteX434" fmla="*/ 243459 w 296322"/>
                <a:gd name="connsiteY434" fmla="*/ 156496 h 206692"/>
                <a:gd name="connsiteX435" fmla="*/ 243459 w 296322"/>
                <a:gd name="connsiteY435" fmla="*/ 156210 h 206692"/>
                <a:gd name="connsiteX436" fmla="*/ 243173 w 296322"/>
                <a:gd name="connsiteY436" fmla="*/ 155829 h 206692"/>
                <a:gd name="connsiteX437" fmla="*/ 243173 w 296322"/>
                <a:gd name="connsiteY437" fmla="*/ 154877 h 206692"/>
                <a:gd name="connsiteX438" fmla="*/ 242792 w 296322"/>
                <a:gd name="connsiteY438" fmla="*/ 153924 h 206692"/>
                <a:gd name="connsiteX439" fmla="*/ 242792 w 296322"/>
                <a:gd name="connsiteY439" fmla="*/ 152876 h 206692"/>
                <a:gd name="connsiteX440" fmla="*/ 241173 w 296322"/>
                <a:gd name="connsiteY440" fmla="*/ 150971 h 206692"/>
                <a:gd name="connsiteX441" fmla="*/ 241173 w 296322"/>
                <a:gd name="connsiteY441" fmla="*/ 150305 h 206692"/>
                <a:gd name="connsiteX442" fmla="*/ 241554 w 296322"/>
                <a:gd name="connsiteY442" fmla="*/ 149924 h 206692"/>
                <a:gd name="connsiteX443" fmla="*/ 240887 w 296322"/>
                <a:gd name="connsiteY443" fmla="*/ 149638 h 206692"/>
                <a:gd name="connsiteX444" fmla="*/ 240221 w 296322"/>
                <a:gd name="connsiteY444" fmla="*/ 148971 h 206692"/>
                <a:gd name="connsiteX445" fmla="*/ 239839 w 296322"/>
                <a:gd name="connsiteY445" fmla="*/ 149257 h 206692"/>
                <a:gd name="connsiteX446" fmla="*/ 239268 w 296322"/>
                <a:gd name="connsiteY446" fmla="*/ 149257 h 206692"/>
                <a:gd name="connsiteX447" fmla="*/ 239554 w 296322"/>
                <a:gd name="connsiteY447" fmla="*/ 149638 h 206692"/>
                <a:gd name="connsiteX448" fmla="*/ 239268 w 296322"/>
                <a:gd name="connsiteY448" fmla="*/ 150971 h 206692"/>
                <a:gd name="connsiteX449" fmla="*/ 238220 w 296322"/>
                <a:gd name="connsiteY449" fmla="*/ 150590 h 206692"/>
                <a:gd name="connsiteX450" fmla="*/ 237934 w 296322"/>
                <a:gd name="connsiteY450" fmla="*/ 150590 h 206692"/>
                <a:gd name="connsiteX451" fmla="*/ 238601 w 296322"/>
                <a:gd name="connsiteY451" fmla="*/ 151257 h 206692"/>
                <a:gd name="connsiteX452" fmla="*/ 238220 w 296322"/>
                <a:gd name="connsiteY452" fmla="*/ 151257 h 206692"/>
                <a:gd name="connsiteX453" fmla="*/ 238220 w 296322"/>
                <a:gd name="connsiteY453" fmla="*/ 151638 h 206692"/>
                <a:gd name="connsiteX454" fmla="*/ 238601 w 296322"/>
                <a:gd name="connsiteY454" fmla="*/ 151638 h 206692"/>
                <a:gd name="connsiteX455" fmla="*/ 238601 w 296322"/>
                <a:gd name="connsiteY455" fmla="*/ 151924 h 206692"/>
                <a:gd name="connsiteX456" fmla="*/ 238220 w 296322"/>
                <a:gd name="connsiteY456" fmla="*/ 151638 h 206692"/>
                <a:gd name="connsiteX457" fmla="*/ 237934 w 296322"/>
                <a:gd name="connsiteY457" fmla="*/ 151924 h 206692"/>
                <a:gd name="connsiteX458" fmla="*/ 238220 w 296322"/>
                <a:gd name="connsiteY458" fmla="*/ 152209 h 206692"/>
                <a:gd name="connsiteX459" fmla="*/ 237934 w 296322"/>
                <a:gd name="connsiteY459" fmla="*/ 152209 h 206692"/>
                <a:gd name="connsiteX460" fmla="*/ 237554 w 296322"/>
                <a:gd name="connsiteY460" fmla="*/ 152590 h 206692"/>
                <a:gd name="connsiteX461" fmla="*/ 237934 w 296322"/>
                <a:gd name="connsiteY461" fmla="*/ 152590 h 206692"/>
                <a:gd name="connsiteX462" fmla="*/ 236887 w 296322"/>
                <a:gd name="connsiteY462" fmla="*/ 152590 h 206692"/>
                <a:gd name="connsiteX463" fmla="*/ 236601 w 296322"/>
                <a:gd name="connsiteY463" fmla="*/ 152876 h 206692"/>
                <a:gd name="connsiteX464" fmla="*/ 235934 w 296322"/>
                <a:gd name="connsiteY464" fmla="*/ 152876 h 206692"/>
                <a:gd name="connsiteX465" fmla="*/ 235648 w 296322"/>
                <a:gd name="connsiteY465" fmla="*/ 153257 h 206692"/>
                <a:gd name="connsiteX466" fmla="*/ 235934 w 296322"/>
                <a:gd name="connsiteY466" fmla="*/ 152876 h 206692"/>
                <a:gd name="connsiteX467" fmla="*/ 235267 w 296322"/>
                <a:gd name="connsiteY467" fmla="*/ 152876 h 206692"/>
                <a:gd name="connsiteX468" fmla="*/ 234982 w 296322"/>
                <a:gd name="connsiteY468" fmla="*/ 153257 h 206692"/>
                <a:gd name="connsiteX469" fmla="*/ 234601 w 296322"/>
                <a:gd name="connsiteY469" fmla="*/ 152590 h 206692"/>
                <a:gd name="connsiteX470" fmla="*/ 233363 w 296322"/>
                <a:gd name="connsiteY470" fmla="*/ 152876 h 206692"/>
                <a:gd name="connsiteX471" fmla="*/ 232696 w 296322"/>
                <a:gd name="connsiteY471" fmla="*/ 153543 h 206692"/>
                <a:gd name="connsiteX472" fmla="*/ 232696 w 296322"/>
                <a:gd name="connsiteY472" fmla="*/ 153257 h 206692"/>
                <a:gd name="connsiteX473" fmla="*/ 232315 w 296322"/>
                <a:gd name="connsiteY473" fmla="*/ 153257 h 206692"/>
                <a:gd name="connsiteX474" fmla="*/ 232315 w 296322"/>
                <a:gd name="connsiteY474" fmla="*/ 153543 h 206692"/>
                <a:gd name="connsiteX475" fmla="*/ 232029 w 296322"/>
                <a:gd name="connsiteY475" fmla="*/ 155162 h 206692"/>
                <a:gd name="connsiteX476" fmla="*/ 231362 w 296322"/>
                <a:gd name="connsiteY476" fmla="*/ 155162 h 206692"/>
                <a:gd name="connsiteX477" fmla="*/ 231362 w 296322"/>
                <a:gd name="connsiteY477" fmla="*/ 154877 h 206692"/>
                <a:gd name="connsiteX478" fmla="*/ 230981 w 296322"/>
                <a:gd name="connsiteY478" fmla="*/ 154877 h 206692"/>
                <a:gd name="connsiteX479" fmla="*/ 230696 w 296322"/>
                <a:gd name="connsiteY479" fmla="*/ 155162 h 206692"/>
                <a:gd name="connsiteX480" fmla="*/ 228409 w 296322"/>
                <a:gd name="connsiteY480" fmla="*/ 156210 h 206692"/>
                <a:gd name="connsiteX481" fmla="*/ 227743 w 296322"/>
                <a:gd name="connsiteY481" fmla="*/ 156496 h 206692"/>
                <a:gd name="connsiteX482" fmla="*/ 227076 w 296322"/>
                <a:gd name="connsiteY482" fmla="*/ 155829 h 206692"/>
                <a:gd name="connsiteX483" fmla="*/ 226123 w 296322"/>
                <a:gd name="connsiteY483" fmla="*/ 156210 h 206692"/>
                <a:gd name="connsiteX484" fmla="*/ 225742 w 296322"/>
                <a:gd name="connsiteY484" fmla="*/ 155543 h 206692"/>
                <a:gd name="connsiteX485" fmla="*/ 224790 w 296322"/>
                <a:gd name="connsiteY485" fmla="*/ 155543 h 206692"/>
                <a:gd name="connsiteX486" fmla="*/ 223838 w 296322"/>
                <a:gd name="connsiteY486" fmla="*/ 155162 h 206692"/>
                <a:gd name="connsiteX487" fmla="*/ 224123 w 296322"/>
                <a:gd name="connsiteY487" fmla="*/ 155543 h 206692"/>
                <a:gd name="connsiteX488" fmla="*/ 223171 w 296322"/>
                <a:gd name="connsiteY488" fmla="*/ 155543 h 206692"/>
                <a:gd name="connsiteX489" fmla="*/ 221171 w 296322"/>
                <a:gd name="connsiteY489" fmla="*/ 156210 h 206692"/>
                <a:gd name="connsiteX490" fmla="*/ 221171 w 296322"/>
                <a:gd name="connsiteY490" fmla="*/ 155543 h 206692"/>
                <a:gd name="connsiteX491" fmla="*/ 220504 w 296322"/>
                <a:gd name="connsiteY491" fmla="*/ 155543 h 206692"/>
                <a:gd name="connsiteX492" fmla="*/ 219837 w 296322"/>
                <a:gd name="connsiteY492" fmla="*/ 154877 h 206692"/>
                <a:gd name="connsiteX493" fmla="*/ 218599 w 296322"/>
                <a:gd name="connsiteY493" fmla="*/ 155162 h 206692"/>
                <a:gd name="connsiteX494" fmla="*/ 217932 w 296322"/>
                <a:gd name="connsiteY494" fmla="*/ 155829 h 206692"/>
                <a:gd name="connsiteX495" fmla="*/ 217932 w 296322"/>
                <a:gd name="connsiteY495" fmla="*/ 157162 h 206692"/>
                <a:gd name="connsiteX496" fmla="*/ 217265 w 296322"/>
                <a:gd name="connsiteY496" fmla="*/ 157162 h 206692"/>
                <a:gd name="connsiteX497" fmla="*/ 216884 w 296322"/>
                <a:gd name="connsiteY497" fmla="*/ 157543 h 206692"/>
                <a:gd name="connsiteX498" fmla="*/ 216598 w 296322"/>
                <a:gd name="connsiteY498" fmla="*/ 157543 h 206692"/>
                <a:gd name="connsiteX499" fmla="*/ 216598 w 296322"/>
                <a:gd name="connsiteY499" fmla="*/ 158115 h 206692"/>
                <a:gd name="connsiteX500" fmla="*/ 214979 w 296322"/>
                <a:gd name="connsiteY500" fmla="*/ 158115 h 206692"/>
                <a:gd name="connsiteX501" fmla="*/ 214979 w 296322"/>
                <a:gd name="connsiteY501" fmla="*/ 157829 h 206692"/>
                <a:gd name="connsiteX502" fmla="*/ 214598 w 296322"/>
                <a:gd name="connsiteY502" fmla="*/ 157543 h 206692"/>
                <a:gd name="connsiteX503" fmla="*/ 213931 w 296322"/>
                <a:gd name="connsiteY503" fmla="*/ 158115 h 206692"/>
                <a:gd name="connsiteX504" fmla="*/ 213646 w 296322"/>
                <a:gd name="connsiteY504" fmla="*/ 158115 h 206692"/>
                <a:gd name="connsiteX505" fmla="*/ 213265 w 296322"/>
                <a:gd name="connsiteY505" fmla="*/ 158782 h 206692"/>
                <a:gd name="connsiteX506" fmla="*/ 213265 w 296322"/>
                <a:gd name="connsiteY506" fmla="*/ 159163 h 206692"/>
                <a:gd name="connsiteX507" fmla="*/ 212312 w 296322"/>
                <a:gd name="connsiteY507" fmla="*/ 159830 h 206692"/>
                <a:gd name="connsiteX508" fmla="*/ 210979 w 296322"/>
                <a:gd name="connsiteY508" fmla="*/ 161068 h 206692"/>
                <a:gd name="connsiteX509" fmla="*/ 210979 w 296322"/>
                <a:gd name="connsiteY509" fmla="*/ 161734 h 206692"/>
                <a:gd name="connsiteX510" fmla="*/ 211646 w 296322"/>
                <a:gd name="connsiteY510" fmla="*/ 162401 h 206692"/>
                <a:gd name="connsiteX511" fmla="*/ 211646 w 296322"/>
                <a:gd name="connsiteY511" fmla="*/ 162782 h 206692"/>
                <a:gd name="connsiteX512" fmla="*/ 211360 w 296322"/>
                <a:gd name="connsiteY512" fmla="*/ 163068 h 206692"/>
                <a:gd name="connsiteX513" fmla="*/ 211646 w 296322"/>
                <a:gd name="connsiteY513" fmla="*/ 164402 h 206692"/>
                <a:gd name="connsiteX514" fmla="*/ 211646 w 296322"/>
                <a:gd name="connsiteY514" fmla="*/ 165068 h 206692"/>
                <a:gd name="connsiteX515" fmla="*/ 211360 w 296322"/>
                <a:gd name="connsiteY515" fmla="*/ 164687 h 206692"/>
                <a:gd name="connsiteX516" fmla="*/ 210312 w 296322"/>
                <a:gd name="connsiteY516" fmla="*/ 165735 h 206692"/>
                <a:gd name="connsiteX517" fmla="*/ 210026 w 296322"/>
                <a:gd name="connsiteY517" fmla="*/ 165735 h 206692"/>
                <a:gd name="connsiteX518" fmla="*/ 210026 w 296322"/>
                <a:gd name="connsiteY518" fmla="*/ 166021 h 206692"/>
                <a:gd name="connsiteX519" fmla="*/ 209740 w 296322"/>
                <a:gd name="connsiteY519" fmla="*/ 166021 h 206692"/>
                <a:gd name="connsiteX520" fmla="*/ 209359 w 296322"/>
                <a:gd name="connsiteY520" fmla="*/ 167354 h 206692"/>
                <a:gd name="connsiteX521" fmla="*/ 209359 w 296322"/>
                <a:gd name="connsiteY521" fmla="*/ 166973 h 206692"/>
                <a:gd name="connsiteX522" fmla="*/ 209074 w 296322"/>
                <a:gd name="connsiteY522" fmla="*/ 166687 h 206692"/>
                <a:gd name="connsiteX523" fmla="*/ 208407 w 296322"/>
                <a:gd name="connsiteY523" fmla="*/ 166402 h 206692"/>
                <a:gd name="connsiteX524" fmla="*/ 207740 w 296322"/>
                <a:gd name="connsiteY524" fmla="*/ 165354 h 206692"/>
                <a:gd name="connsiteX525" fmla="*/ 205740 w 296322"/>
                <a:gd name="connsiteY525" fmla="*/ 164402 h 206692"/>
                <a:gd name="connsiteX526" fmla="*/ 204788 w 296322"/>
                <a:gd name="connsiteY526" fmla="*/ 164402 h 206692"/>
                <a:gd name="connsiteX527" fmla="*/ 203168 w 296322"/>
                <a:gd name="connsiteY527" fmla="*/ 165354 h 206692"/>
                <a:gd name="connsiteX528" fmla="*/ 203168 w 296322"/>
                <a:gd name="connsiteY528" fmla="*/ 166402 h 206692"/>
                <a:gd name="connsiteX529" fmla="*/ 202501 w 296322"/>
                <a:gd name="connsiteY529" fmla="*/ 166687 h 206692"/>
                <a:gd name="connsiteX530" fmla="*/ 202121 w 296322"/>
                <a:gd name="connsiteY530" fmla="*/ 166402 h 206692"/>
                <a:gd name="connsiteX531" fmla="*/ 200215 w 296322"/>
                <a:gd name="connsiteY531" fmla="*/ 165735 h 206692"/>
                <a:gd name="connsiteX532" fmla="*/ 199834 w 296322"/>
                <a:gd name="connsiteY532" fmla="*/ 165068 h 206692"/>
                <a:gd name="connsiteX533" fmla="*/ 198501 w 296322"/>
                <a:gd name="connsiteY533" fmla="*/ 163449 h 206692"/>
                <a:gd name="connsiteX534" fmla="*/ 196882 w 296322"/>
                <a:gd name="connsiteY534" fmla="*/ 163068 h 206692"/>
                <a:gd name="connsiteX535" fmla="*/ 196596 w 296322"/>
                <a:gd name="connsiteY535" fmla="*/ 162401 h 206692"/>
                <a:gd name="connsiteX536" fmla="*/ 195263 w 296322"/>
                <a:gd name="connsiteY536" fmla="*/ 161734 h 206692"/>
                <a:gd name="connsiteX537" fmla="*/ 194596 w 296322"/>
                <a:gd name="connsiteY537" fmla="*/ 161068 h 206692"/>
                <a:gd name="connsiteX538" fmla="*/ 194310 w 296322"/>
                <a:gd name="connsiteY538" fmla="*/ 160496 h 206692"/>
                <a:gd name="connsiteX539" fmla="*/ 195263 w 296322"/>
                <a:gd name="connsiteY539" fmla="*/ 158496 h 206692"/>
                <a:gd name="connsiteX540" fmla="*/ 194977 w 296322"/>
                <a:gd name="connsiteY540" fmla="*/ 157829 h 206692"/>
                <a:gd name="connsiteX541" fmla="*/ 194977 w 296322"/>
                <a:gd name="connsiteY541" fmla="*/ 157543 h 206692"/>
                <a:gd name="connsiteX542" fmla="*/ 195929 w 296322"/>
                <a:gd name="connsiteY542" fmla="*/ 157162 h 206692"/>
                <a:gd name="connsiteX543" fmla="*/ 196215 w 296322"/>
                <a:gd name="connsiteY543" fmla="*/ 156210 h 206692"/>
                <a:gd name="connsiteX544" fmla="*/ 195929 w 296322"/>
                <a:gd name="connsiteY544" fmla="*/ 155829 h 206692"/>
                <a:gd name="connsiteX545" fmla="*/ 196215 w 296322"/>
                <a:gd name="connsiteY545" fmla="*/ 155162 h 206692"/>
                <a:gd name="connsiteX546" fmla="*/ 195929 w 296322"/>
                <a:gd name="connsiteY546" fmla="*/ 153924 h 206692"/>
                <a:gd name="connsiteX547" fmla="*/ 194977 w 296322"/>
                <a:gd name="connsiteY547" fmla="*/ 154210 h 206692"/>
                <a:gd name="connsiteX548" fmla="*/ 193929 w 296322"/>
                <a:gd name="connsiteY548" fmla="*/ 153257 h 206692"/>
                <a:gd name="connsiteX549" fmla="*/ 193262 w 296322"/>
                <a:gd name="connsiteY549" fmla="*/ 151924 h 206692"/>
                <a:gd name="connsiteX550" fmla="*/ 189643 w 296322"/>
                <a:gd name="connsiteY550" fmla="*/ 150971 h 206692"/>
                <a:gd name="connsiteX551" fmla="*/ 189071 w 296322"/>
                <a:gd name="connsiteY551" fmla="*/ 150971 h 206692"/>
                <a:gd name="connsiteX552" fmla="*/ 188023 w 296322"/>
                <a:gd name="connsiteY552" fmla="*/ 151638 h 206692"/>
                <a:gd name="connsiteX553" fmla="*/ 186690 w 296322"/>
                <a:gd name="connsiteY553" fmla="*/ 151924 h 206692"/>
                <a:gd name="connsiteX554" fmla="*/ 185452 w 296322"/>
                <a:gd name="connsiteY554" fmla="*/ 152876 h 206692"/>
                <a:gd name="connsiteX555" fmla="*/ 184785 w 296322"/>
                <a:gd name="connsiteY555" fmla="*/ 153257 h 206692"/>
                <a:gd name="connsiteX556" fmla="*/ 183166 w 296322"/>
                <a:gd name="connsiteY556" fmla="*/ 154210 h 206692"/>
                <a:gd name="connsiteX557" fmla="*/ 183166 w 296322"/>
                <a:gd name="connsiteY557" fmla="*/ 156210 h 206692"/>
                <a:gd name="connsiteX558" fmla="*/ 182785 w 296322"/>
                <a:gd name="connsiteY558" fmla="*/ 156496 h 206692"/>
                <a:gd name="connsiteX559" fmla="*/ 182499 w 296322"/>
                <a:gd name="connsiteY559" fmla="*/ 156496 h 206692"/>
                <a:gd name="connsiteX560" fmla="*/ 181832 w 296322"/>
                <a:gd name="connsiteY560" fmla="*/ 158496 h 206692"/>
                <a:gd name="connsiteX561" fmla="*/ 180784 w 296322"/>
                <a:gd name="connsiteY561" fmla="*/ 160496 h 206692"/>
                <a:gd name="connsiteX562" fmla="*/ 180784 w 296322"/>
                <a:gd name="connsiteY562" fmla="*/ 161449 h 206692"/>
                <a:gd name="connsiteX563" fmla="*/ 178498 w 296322"/>
                <a:gd name="connsiteY563" fmla="*/ 163735 h 206692"/>
                <a:gd name="connsiteX564" fmla="*/ 177260 w 296322"/>
                <a:gd name="connsiteY564" fmla="*/ 164402 h 206692"/>
                <a:gd name="connsiteX565" fmla="*/ 176879 w 296322"/>
                <a:gd name="connsiteY565" fmla="*/ 165068 h 206692"/>
                <a:gd name="connsiteX566" fmla="*/ 176213 w 296322"/>
                <a:gd name="connsiteY566" fmla="*/ 165735 h 206692"/>
                <a:gd name="connsiteX567" fmla="*/ 175927 w 296322"/>
                <a:gd name="connsiteY567" fmla="*/ 166402 h 206692"/>
                <a:gd name="connsiteX568" fmla="*/ 175927 w 296322"/>
                <a:gd name="connsiteY568" fmla="*/ 167640 h 206692"/>
                <a:gd name="connsiteX569" fmla="*/ 175546 w 296322"/>
                <a:gd name="connsiteY569" fmla="*/ 167354 h 206692"/>
                <a:gd name="connsiteX570" fmla="*/ 174879 w 296322"/>
                <a:gd name="connsiteY570" fmla="*/ 167354 h 206692"/>
                <a:gd name="connsiteX571" fmla="*/ 174308 w 296322"/>
                <a:gd name="connsiteY571" fmla="*/ 168974 h 206692"/>
                <a:gd name="connsiteX572" fmla="*/ 173926 w 296322"/>
                <a:gd name="connsiteY572" fmla="*/ 169640 h 206692"/>
                <a:gd name="connsiteX573" fmla="*/ 173641 w 296322"/>
                <a:gd name="connsiteY573" fmla="*/ 169926 h 206692"/>
                <a:gd name="connsiteX574" fmla="*/ 173260 w 296322"/>
                <a:gd name="connsiteY574" fmla="*/ 169640 h 206692"/>
                <a:gd name="connsiteX575" fmla="*/ 172974 w 296322"/>
                <a:gd name="connsiteY575" fmla="*/ 169640 h 206692"/>
                <a:gd name="connsiteX576" fmla="*/ 172593 w 296322"/>
                <a:gd name="connsiteY576" fmla="*/ 168974 h 206692"/>
                <a:gd name="connsiteX577" fmla="*/ 172593 w 296322"/>
                <a:gd name="connsiteY577" fmla="*/ 168688 h 206692"/>
                <a:gd name="connsiteX578" fmla="*/ 173260 w 296322"/>
                <a:gd name="connsiteY578" fmla="*/ 168021 h 206692"/>
                <a:gd name="connsiteX579" fmla="*/ 172974 w 296322"/>
                <a:gd name="connsiteY579" fmla="*/ 167640 h 206692"/>
                <a:gd name="connsiteX580" fmla="*/ 173260 w 296322"/>
                <a:gd name="connsiteY580" fmla="*/ 166973 h 206692"/>
                <a:gd name="connsiteX581" fmla="*/ 172974 w 296322"/>
                <a:gd name="connsiteY581" fmla="*/ 166973 h 206692"/>
                <a:gd name="connsiteX582" fmla="*/ 173260 w 296322"/>
                <a:gd name="connsiteY582" fmla="*/ 166687 h 206692"/>
                <a:gd name="connsiteX583" fmla="*/ 173260 w 296322"/>
                <a:gd name="connsiteY583" fmla="*/ 166402 h 206692"/>
                <a:gd name="connsiteX584" fmla="*/ 172593 w 296322"/>
                <a:gd name="connsiteY584" fmla="*/ 166021 h 206692"/>
                <a:gd name="connsiteX585" fmla="*/ 172593 w 296322"/>
                <a:gd name="connsiteY585" fmla="*/ 165068 h 206692"/>
                <a:gd name="connsiteX586" fmla="*/ 166688 w 296322"/>
                <a:gd name="connsiteY586" fmla="*/ 157543 h 206692"/>
                <a:gd name="connsiteX587" fmla="*/ 165068 w 296322"/>
                <a:gd name="connsiteY587" fmla="*/ 158115 h 206692"/>
                <a:gd name="connsiteX588" fmla="*/ 164116 w 296322"/>
                <a:gd name="connsiteY588" fmla="*/ 158496 h 206692"/>
                <a:gd name="connsiteX589" fmla="*/ 162115 w 296322"/>
                <a:gd name="connsiteY589" fmla="*/ 158782 h 206692"/>
                <a:gd name="connsiteX590" fmla="*/ 161449 w 296322"/>
                <a:gd name="connsiteY590" fmla="*/ 158782 h 206692"/>
                <a:gd name="connsiteX591" fmla="*/ 161830 w 296322"/>
                <a:gd name="connsiteY591" fmla="*/ 155543 h 206692"/>
                <a:gd name="connsiteX592" fmla="*/ 164401 w 296322"/>
                <a:gd name="connsiteY592" fmla="*/ 156496 h 206692"/>
                <a:gd name="connsiteX593" fmla="*/ 165068 w 296322"/>
                <a:gd name="connsiteY593" fmla="*/ 155543 h 206692"/>
                <a:gd name="connsiteX594" fmla="*/ 166021 w 296322"/>
                <a:gd name="connsiteY594" fmla="*/ 154877 h 206692"/>
                <a:gd name="connsiteX595" fmla="*/ 166021 w 296322"/>
                <a:gd name="connsiteY595" fmla="*/ 152590 h 206692"/>
                <a:gd name="connsiteX596" fmla="*/ 167068 w 296322"/>
                <a:gd name="connsiteY596" fmla="*/ 151924 h 206692"/>
                <a:gd name="connsiteX597" fmla="*/ 167735 w 296322"/>
                <a:gd name="connsiteY597" fmla="*/ 151638 h 206692"/>
                <a:gd name="connsiteX598" fmla="*/ 167068 w 296322"/>
                <a:gd name="connsiteY598" fmla="*/ 150971 h 206692"/>
                <a:gd name="connsiteX599" fmla="*/ 167735 w 296322"/>
                <a:gd name="connsiteY599" fmla="*/ 149924 h 206692"/>
                <a:gd name="connsiteX600" fmla="*/ 167354 w 296322"/>
                <a:gd name="connsiteY600" fmla="*/ 149257 h 206692"/>
                <a:gd name="connsiteX601" fmla="*/ 167735 w 296322"/>
                <a:gd name="connsiteY601" fmla="*/ 149257 h 206692"/>
                <a:gd name="connsiteX602" fmla="*/ 167068 w 296322"/>
                <a:gd name="connsiteY602" fmla="*/ 148685 h 206692"/>
                <a:gd name="connsiteX603" fmla="*/ 166021 w 296322"/>
                <a:gd name="connsiteY603" fmla="*/ 148685 h 206692"/>
                <a:gd name="connsiteX604" fmla="*/ 165068 w 296322"/>
                <a:gd name="connsiteY604" fmla="*/ 148304 h 206692"/>
                <a:gd name="connsiteX605" fmla="*/ 165068 w 296322"/>
                <a:gd name="connsiteY605" fmla="*/ 146971 h 206692"/>
                <a:gd name="connsiteX606" fmla="*/ 165735 w 296322"/>
                <a:gd name="connsiteY606" fmla="*/ 146304 h 206692"/>
                <a:gd name="connsiteX607" fmla="*/ 165735 w 296322"/>
                <a:gd name="connsiteY607" fmla="*/ 146018 h 206692"/>
                <a:gd name="connsiteX608" fmla="*/ 166021 w 296322"/>
                <a:gd name="connsiteY608" fmla="*/ 145733 h 206692"/>
                <a:gd name="connsiteX609" fmla="*/ 166021 w 296322"/>
                <a:gd name="connsiteY609" fmla="*/ 145066 h 206692"/>
                <a:gd name="connsiteX610" fmla="*/ 166402 w 296322"/>
                <a:gd name="connsiteY610" fmla="*/ 144685 h 206692"/>
                <a:gd name="connsiteX611" fmla="*/ 166021 w 296322"/>
                <a:gd name="connsiteY611" fmla="*/ 143732 h 206692"/>
                <a:gd name="connsiteX612" fmla="*/ 165449 w 296322"/>
                <a:gd name="connsiteY612" fmla="*/ 143065 h 206692"/>
                <a:gd name="connsiteX613" fmla="*/ 165068 w 296322"/>
                <a:gd name="connsiteY613" fmla="*/ 141732 h 206692"/>
                <a:gd name="connsiteX614" fmla="*/ 164783 w 296322"/>
                <a:gd name="connsiteY614" fmla="*/ 142113 h 206692"/>
                <a:gd name="connsiteX615" fmla="*/ 163735 w 296322"/>
                <a:gd name="connsiteY615" fmla="*/ 142113 h 206692"/>
                <a:gd name="connsiteX616" fmla="*/ 163735 w 296322"/>
                <a:gd name="connsiteY616" fmla="*/ 142399 h 206692"/>
                <a:gd name="connsiteX617" fmla="*/ 163449 w 296322"/>
                <a:gd name="connsiteY617" fmla="*/ 142399 h 206692"/>
                <a:gd name="connsiteX618" fmla="*/ 163735 w 296322"/>
                <a:gd name="connsiteY618" fmla="*/ 141732 h 206692"/>
                <a:gd name="connsiteX619" fmla="*/ 164116 w 296322"/>
                <a:gd name="connsiteY619" fmla="*/ 141446 h 206692"/>
                <a:gd name="connsiteX620" fmla="*/ 163735 w 296322"/>
                <a:gd name="connsiteY620" fmla="*/ 141065 h 206692"/>
                <a:gd name="connsiteX621" fmla="*/ 163449 w 296322"/>
                <a:gd name="connsiteY621" fmla="*/ 141065 h 206692"/>
                <a:gd name="connsiteX622" fmla="*/ 163068 w 296322"/>
                <a:gd name="connsiteY622" fmla="*/ 140113 h 206692"/>
                <a:gd name="connsiteX623" fmla="*/ 162782 w 296322"/>
                <a:gd name="connsiteY623" fmla="*/ 140113 h 206692"/>
                <a:gd name="connsiteX624" fmla="*/ 162115 w 296322"/>
                <a:gd name="connsiteY624" fmla="*/ 139446 h 206692"/>
                <a:gd name="connsiteX625" fmla="*/ 161163 w 296322"/>
                <a:gd name="connsiteY625" fmla="*/ 139827 h 206692"/>
                <a:gd name="connsiteX626" fmla="*/ 161163 w 296322"/>
                <a:gd name="connsiteY626" fmla="*/ 139446 h 206692"/>
                <a:gd name="connsiteX627" fmla="*/ 161830 w 296322"/>
                <a:gd name="connsiteY627" fmla="*/ 138779 h 206692"/>
                <a:gd name="connsiteX628" fmla="*/ 162782 w 296322"/>
                <a:gd name="connsiteY628" fmla="*/ 138779 h 206692"/>
                <a:gd name="connsiteX629" fmla="*/ 164116 w 296322"/>
                <a:gd name="connsiteY629" fmla="*/ 137827 h 206692"/>
                <a:gd name="connsiteX630" fmla="*/ 164783 w 296322"/>
                <a:gd name="connsiteY630" fmla="*/ 137446 h 206692"/>
                <a:gd name="connsiteX631" fmla="*/ 165735 w 296322"/>
                <a:gd name="connsiteY631" fmla="*/ 137160 h 206692"/>
                <a:gd name="connsiteX632" fmla="*/ 166402 w 296322"/>
                <a:gd name="connsiteY632" fmla="*/ 137160 h 206692"/>
                <a:gd name="connsiteX633" fmla="*/ 166688 w 296322"/>
                <a:gd name="connsiteY633" fmla="*/ 136874 h 206692"/>
                <a:gd name="connsiteX634" fmla="*/ 167354 w 296322"/>
                <a:gd name="connsiteY634" fmla="*/ 136493 h 206692"/>
                <a:gd name="connsiteX635" fmla="*/ 167735 w 296322"/>
                <a:gd name="connsiteY635" fmla="*/ 136208 h 206692"/>
                <a:gd name="connsiteX636" fmla="*/ 167354 w 296322"/>
                <a:gd name="connsiteY636" fmla="*/ 135827 h 206692"/>
                <a:gd name="connsiteX637" fmla="*/ 167735 w 296322"/>
                <a:gd name="connsiteY637" fmla="*/ 135541 h 206692"/>
                <a:gd name="connsiteX638" fmla="*/ 168688 w 296322"/>
                <a:gd name="connsiteY638" fmla="*/ 135160 h 206692"/>
                <a:gd name="connsiteX639" fmla="*/ 169640 w 296322"/>
                <a:gd name="connsiteY639" fmla="*/ 134493 h 206692"/>
                <a:gd name="connsiteX640" fmla="*/ 171640 w 296322"/>
                <a:gd name="connsiteY640" fmla="*/ 132874 h 206692"/>
                <a:gd name="connsiteX641" fmla="*/ 172974 w 296322"/>
                <a:gd name="connsiteY641" fmla="*/ 131255 h 206692"/>
                <a:gd name="connsiteX642" fmla="*/ 174308 w 296322"/>
                <a:gd name="connsiteY642" fmla="*/ 130302 h 206692"/>
                <a:gd name="connsiteX643" fmla="*/ 174308 w 296322"/>
                <a:gd name="connsiteY643" fmla="*/ 129635 h 206692"/>
                <a:gd name="connsiteX644" fmla="*/ 175927 w 296322"/>
                <a:gd name="connsiteY644" fmla="*/ 128302 h 206692"/>
                <a:gd name="connsiteX645" fmla="*/ 176213 w 296322"/>
                <a:gd name="connsiteY645" fmla="*/ 128016 h 206692"/>
                <a:gd name="connsiteX646" fmla="*/ 176879 w 296322"/>
                <a:gd name="connsiteY646" fmla="*/ 126968 h 206692"/>
                <a:gd name="connsiteX647" fmla="*/ 176879 w 296322"/>
                <a:gd name="connsiteY647" fmla="*/ 125349 h 206692"/>
                <a:gd name="connsiteX648" fmla="*/ 175546 w 296322"/>
                <a:gd name="connsiteY648" fmla="*/ 124682 h 206692"/>
                <a:gd name="connsiteX649" fmla="*/ 174593 w 296322"/>
                <a:gd name="connsiteY649" fmla="*/ 124682 h 206692"/>
                <a:gd name="connsiteX650" fmla="*/ 173260 w 296322"/>
                <a:gd name="connsiteY650" fmla="*/ 123349 h 206692"/>
                <a:gd name="connsiteX651" fmla="*/ 172974 w 296322"/>
                <a:gd name="connsiteY651" fmla="*/ 123349 h 206692"/>
                <a:gd name="connsiteX652" fmla="*/ 170688 w 296322"/>
                <a:gd name="connsiteY652" fmla="*/ 124015 h 206692"/>
                <a:gd name="connsiteX653" fmla="*/ 170021 w 296322"/>
                <a:gd name="connsiteY653" fmla="*/ 124015 h 206692"/>
                <a:gd name="connsiteX654" fmla="*/ 169354 w 296322"/>
                <a:gd name="connsiteY654" fmla="*/ 124396 h 206692"/>
                <a:gd name="connsiteX655" fmla="*/ 168973 w 296322"/>
                <a:gd name="connsiteY655" fmla="*/ 124396 h 206692"/>
                <a:gd name="connsiteX656" fmla="*/ 168688 w 296322"/>
                <a:gd name="connsiteY656" fmla="*/ 125063 h 206692"/>
                <a:gd name="connsiteX657" fmla="*/ 167354 w 296322"/>
                <a:gd name="connsiteY657" fmla="*/ 124396 h 206692"/>
                <a:gd name="connsiteX658" fmla="*/ 166688 w 296322"/>
                <a:gd name="connsiteY658" fmla="*/ 125349 h 206692"/>
                <a:gd name="connsiteX659" fmla="*/ 166688 w 296322"/>
                <a:gd name="connsiteY659" fmla="*/ 126016 h 206692"/>
                <a:gd name="connsiteX660" fmla="*/ 166402 w 296322"/>
                <a:gd name="connsiteY660" fmla="*/ 126683 h 206692"/>
                <a:gd name="connsiteX661" fmla="*/ 165735 w 296322"/>
                <a:gd name="connsiteY661" fmla="*/ 126683 h 206692"/>
                <a:gd name="connsiteX662" fmla="*/ 165449 w 296322"/>
                <a:gd name="connsiteY662" fmla="*/ 126968 h 206692"/>
                <a:gd name="connsiteX663" fmla="*/ 164116 w 296322"/>
                <a:gd name="connsiteY663" fmla="*/ 126302 h 206692"/>
                <a:gd name="connsiteX664" fmla="*/ 163449 w 296322"/>
                <a:gd name="connsiteY664" fmla="*/ 125635 h 206692"/>
                <a:gd name="connsiteX665" fmla="*/ 163735 w 296322"/>
                <a:gd name="connsiteY665" fmla="*/ 125349 h 206692"/>
                <a:gd name="connsiteX666" fmla="*/ 163449 w 296322"/>
                <a:gd name="connsiteY666" fmla="*/ 124396 h 206692"/>
                <a:gd name="connsiteX667" fmla="*/ 163449 w 296322"/>
                <a:gd name="connsiteY667" fmla="*/ 123730 h 206692"/>
                <a:gd name="connsiteX668" fmla="*/ 160782 w 296322"/>
                <a:gd name="connsiteY668" fmla="*/ 123063 h 206692"/>
                <a:gd name="connsiteX669" fmla="*/ 160782 w 296322"/>
                <a:gd name="connsiteY669" fmla="*/ 123730 h 206692"/>
                <a:gd name="connsiteX670" fmla="*/ 160496 w 296322"/>
                <a:gd name="connsiteY670" fmla="*/ 123349 h 206692"/>
                <a:gd name="connsiteX671" fmla="*/ 160115 w 296322"/>
                <a:gd name="connsiteY671" fmla="*/ 122682 h 206692"/>
                <a:gd name="connsiteX672" fmla="*/ 160115 w 296322"/>
                <a:gd name="connsiteY672" fmla="*/ 122110 h 206692"/>
                <a:gd name="connsiteX673" fmla="*/ 159448 w 296322"/>
                <a:gd name="connsiteY673" fmla="*/ 120396 h 206692"/>
                <a:gd name="connsiteX674" fmla="*/ 158877 w 296322"/>
                <a:gd name="connsiteY674" fmla="*/ 120777 h 206692"/>
                <a:gd name="connsiteX675" fmla="*/ 158210 w 296322"/>
                <a:gd name="connsiteY675" fmla="*/ 120110 h 206692"/>
                <a:gd name="connsiteX676" fmla="*/ 157829 w 296322"/>
                <a:gd name="connsiteY676" fmla="*/ 120110 h 206692"/>
                <a:gd name="connsiteX677" fmla="*/ 157829 w 296322"/>
                <a:gd name="connsiteY677" fmla="*/ 119443 h 206692"/>
                <a:gd name="connsiteX678" fmla="*/ 157543 w 296322"/>
                <a:gd name="connsiteY678" fmla="*/ 119158 h 206692"/>
                <a:gd name="connsiteX679" fmla="*/ 156210 w 296322"/>
                <a:gd name="connsiteY679" fmla="*/ 119158 h 206692"/>
                <a:gd name="connsiteX680" fmla="*/ 154876 w 296322"/>
                <a:gd name="connsiteY680" fmla="*/ 118777 h 206692"/>
                <a:gd name="connsiteX681" fmla="*/ 153924 w 296322"/>
                <a:gd name="connsiteY681" fmla="*/ 118491 h 206692"/>
                <a:gd name="connsiteX682" fmla="*/ 152590 w 296322"/>
                <a:gd name="connsiteY682" fmla="*/ 116777 h 206692"/>
                <a:gd name="connsiteX683" fmla="*/ 150590 w 296322"/>
                <a:gd name="connsiteY683" fmla="*/ 116777 h 206692"/>
                <a:gd name="connsiteX684" fmla="*/ 149638 w 296322"/>
                <a:gd name="connsiteY684" fmla="*/ 116205 h 206692"/>
                <a:gd name="connsiteX685" fmla="*/ 148971 w 296322"/>
                <a:gd name="connsiteY685" fmla="*/ 115538 h 206692"/>
                <a:gd name="connsiteX686" fmla="*/ 148971 w 296322"/>
                <a:gd name="connsiteY686" fmla="*/ 114871 h 206692"/>
                <a:gd name="connsiteX687" fmla="*/ 148685 w 296322"/>
                <a:gd name="connsiteY687" fmla="*/ 114205 h 206692"/>
                <a:gd name="connsiteX688" fmla="*/ 148018 w 296322"/>
                <a:gd name="connsiteY688" fmla="*/ 114490 h 206692"/>
                <a:gd name="connsiteX689" fmla="*/ 146399 w 296322"/>
                <a:gd name="connsiteY689" fmla="*/ 114490 h 206692"/>
                <a:gd name="connsiteX690" fmla="*/ 146399 w 296322"/>
                <a:gd name="connsiteY690" fmla="*/ 114205 h 206692"/>
                <a:gd name="connsiteX691" fmla="*/ 146018 w 296322"/>
                <a:gd name="connsiteY691" fmla="*/ 114205 h 206692"/>
                <a:gd name="connsiteX692" fmla="*/ 145733 w 296322"/>
                <a:gd name="connsiteY692" fmla="*/ 113252 h 206692"/>
                <a:gd name="connsiteX693" fmla="*/ 145351 w 296322"/>
                <a:gd name="connsiteY693" fmla="*/ 112871 h 206692"/>
                <a:gd name="connsiteX694" fmla="*/ 142780 w 296322"/>
                <a:gd name="connsiteY694" fmla="*/ 114205 h 206692"/>
                <a:gd name="connsiteX695" fmla="*/ 141446 w 296322"/>
                <a:gd name="connsiteY695" fmla="*/ 114490 h 206692"/>
                <a:gd name="connsiteX696" fmla="*/ 140494 w 296322"/>
                <a:gd name="connsiteY696" fmla="*/ 115538 h 206692"/>
                <a:gd name="connsiteX697" fmla="*/ 138493 w 296322"/>
                <a:gd name="connsiteY697" fmla="*/ 116777 h 206692"/>
                <a:gd name="connsiteX698" fmla="*/ 135826 w 296322"/>
                <a:gd name="connsiteY698" fmla="*/ 117824 h 206692"/>
                <a:gd name="connsiteX699" fmla="*/ 132874 w 296322"/>
                <a:gd name="connsiteY699" fmla="*/ 119443 h 206692"/>
                <a:gd name="connsiteX700" fmla="*/ 129921 w 296322"/>
                <a:gd name="connsiteY700" fmla="*/ 121444 h 206692"/>
                <a:gd name="connsiteX701" fmla="*/ 126016 w 296322"/>
                <a:gd name="connsiteY701" fmla="*/ 123730 h 206692"/>
                <a:gd name="connsiteX702" fmla="*/ 126016 w 296322"/>
                <a:gd name="connsiteY702" fmla="*/ 124015 h 206692"/>
                <a:gd name="connsiteX703" fmla="*/ 125730 w 296322"/>
                <a:gd name="connsiteY703" fmla="*/ 124396 h 206692"/>
                <a:gd name="connsiteX704" fmla="*/ 125349 w 296322"/>
                <a:gd name="connsiteY704" fmla="*/ 125063 h 206692"/>
                <a:gd name="connsiteX705" fmla="*/ 124396 w 296322"/>
                <a:gd name="connsiteY705" fmla="*/ 125635 h 206692"/>
                <a:gd name="connsiteX706" fmla="*/ 124682 w 296322"/>
                <a:gd name="connsiteY706" fmla="*/ 126302 h 206692"/>
                <a:gd name="connsiteX707" fmla="*/ 124015 w 296322"/>
                <a:gd name="connsiteY707" fmla="*/ 126683 h 206692"/>
                <a:gd name="connsiteX708" fmla="*/ 122396 w 296322"/>
                <a:gd name="connsiteY708" fmla="*/ 126968 h 206692"/>
                <a:gd name="connsiteX709" fmla="*/ 121729 w 296322"/>
                <a:gd name="connsiteY709" fmla="*/ 128016 h 206692"/>
                <a:gd name="connsiteX710" fmla="*/ 120777 w 296322"/>
                <a:gd name="connsiteY710" fmla="*/ 128587 h 206692"/>
                <a:gd name="connsiteX711" fmla="*/ 119443 w 296322"/>
                <a:gd name="connsiteY711" fmla="*/ 128587 h 206692"/>
                <a:gd name="connsiteX712" fmla="*/ 119443 w 296322"/>
                <a:gd name="connsiteY712" fmla="*/ 128968 h 206692"/>
                <a:gd name="connsiteX713" fmla="*/ 116491 w 296322"/>
                <a:gd name="connsiteY713" fmla="*/ 129635 h 206692"/>
                <a:gd name="connsiteX714" fmla="*/ 111252 w 296322"/>
                <a:gd name="connsiteY714" fmla="*/ 129635 h 206692"/>
                <a:gd name="connsiteX715" fmla="*/ 108013 w 296322"/>
                <a:gd name="connsiteY715" fmla="*/ 128968 h 206692"/>
                <a:gd name="connsiteX716" fmla="*/ 105727 w 296322"/>
                <a:gd name="connsiteY716" fmla="*/ 126968 h 206692"/>
                <a:gd name="connsiteX717" fmla="*/ 106966 w 296322"/>
                <a:gd name="connsiteY717" fmla="*/ 130969 h 206692"/>
                <a:gd name="connsiteX718" fmla="*/ 107633 w 296322"/>
                <a:gd name="connsiteY718" fmla="*/ 133540 h 206692"/>
                <a:gd name="connsiteX719" fmla="*/ 108966 w 296322"/>
                <a:gd name="connsiteY719" fmla="*/ 133540 h 206692"/>
                <a:gd name="connsiteX720" fmla="*/ 112585 w 296322"/>
                <a:gd name="connsiteY720" fmla="*/ 134207 h 206692"/>
                <a:gd name="connsiteX721" fmla="*/ 116491 w 296322"/>
                <a:gd name="connsiteY721" fmla="*/ 135160 h 206692"/>
                <a:gd name="connsiteX722" fmla="*/ 117538 w 296322"/>
                <a:gd name="connsiteY722" fmla="*/ 135827 h 206692"/>
                <a:gd name="connsiteX723" fmla="*/ 119158 w 296322"/>
                <a:gd name="connsiteY723" fmla="*/ 137827 h 206692"/>
                <a:gd name="connsiteX724" fmla="*/ 120491 w 296322"/>
                <a:gd name="connsiteY724" fmla="*/ 139827 h 206692"/>
                <a:gd name="connsiteX725" fmla="*/ 121063 w 296322"/>
                <a:gd name="connsiteY725" fmla="*/ 141065 h 206692"/>
                <a:gd name="connsiteX726" fmla="*/ 121063 w 296322"/>
                <a:gd name="connsiteY726" fmla="*/ 142113 h 206692"/>
                <a:gd name="connsiteX727" fmla="*/ 121729 w 296322"/>
                <a:gd name="connsiteY727" fmla="*/ 142780 h 206692"/>
                <a:gd name="connsiteX728" fmla="*/ 121729 w 296322"/>
                <a:gd name="connsiteY728" fmla="*/ 146018 h 206692"/>
                <a:gd name="connsiteX729" fmla="*/ 122110 w 296322"/>
                <a:gd name="connsiteY729" fmla="*/ 146971 h 206692"/>
                <a:gd name="connsiteX730" fmla="*/ 121729 w 296322"/>
                <a:gd name="connsiteY730" fmla="*/ 147637 h 206692"/>
                <a:gd name="connsiteX731" fmla="*/ 120110 w 296322"/>
                <a:gd name="connsiteY731" fmla="*/ 149257 h 206692"/>
                <a:gd name="connsiteX732" fmla="*/ 117824 w 296322"/>
                <a:gd name="connsiteY732" fmla="*/ 150590 h 206692"/>
                <a:gd name="connsiteX733" fmla="*/ 115157 w 296322"/>
                <a:gd name="connsiteY733" fmla="*/ 151924 h 206692"/>
                <a:gd name="connsiteX734" fmla="*/ 110585 w 296322"/>
                <a:gd name="connsiteY734" fmla="*/ 151924 h 206692"/>
                <a:gd name="connsiteX735" fmla="*/ 109918 w 296322"/>
                <a:gd name="connsiteY735" fmla="*/ 152209 h 206692"/>
                <a:gd name="connsiteX736" fmla="*/ 109633 w 296322"/>
                <a:gd name="connsiteY736" fmla="*/ 153257 h 206692"/>
                <a:gd name="connsiteX737" fmla="*/ 109252 w 296322"/>
                <a:gd name="connsiteY737" fmla="*/ 153543 h 206692"/>
                <a:gd name="connsiteX738" fmla="*/ 108680 w 296322"/>
                <a:gd name="connsiteY738" fmla="*/ 153924 h 206692"/>
                <a:gd name="connsiteX739" fmla="*/ 108013 w 296322"/>
                <a:gd name="connsiteY739" fmla="*/ 155162 h 206692"/>
                <a:gd name="connsiteX740" fmla="*/ 106013 w 296322"/>
                <a:gd name="connsiteY740" fmla="*/ 154877 h 206692"/>
                <a:gd name="connsiteX741" fmla="*/ 104680 w 296322"/>
                <a:gd name="connsiteY741" fmla="*/ 154877 h 206692"/>
                <a:gd name="connsiteX742" fmla="*/ 103346 w 296322"/>
                <a:gd name="connsiteY742" fmla="*/ 155162 h 206692"/>
                <a:gd name="connsiteX743" fmla="*/ 102394 w 296322"/>
                <a:gd name="connsiteY743" fmla="*/ 154877 h 206692"/>
                <a:gd name="connsiteX744" fmla="*/ 101727 w 296322"/>
                <a:gd name="connsiteY744" fmla="*/ 154877 h 206692"/>
                <a:gd name="connsiteX745" fmla="*/ 100108 w 296322"/>
                <a:gd name="connsiteY745" fmla="*/ 153543 h 206692"/>
                <a:gd name="connsiteX746" fmla="*/ 99441 w 296322"/>
                <a:gd name="connsiteY746" fmla="*/ 153257 h 206692"/>
                <a:gd name="connsiteX747" fmla="*/ 98488 w 296322"/>
                <a:gd name="connsiteY747" fmla="*/ 153543 h 206692"/>
                <a:gd name="connsiteX748" fmla="*/ 95536 w 296322"/>
                <a:gd name="connsiteY748" fmla="*/ 152876 h 206692"/>
                <a:gd name="connsiteX749" fmla="*/ 93917 w 296322"/>
                <a:gd name="connsiteY749" fmla="*/ 153257 h 206692"/>
                <a:gd name="connsiteX750" fmla="*/ 93535 w 296322"/>
                <a:gd name="connsiteY750" fmla="*/ 153543 h 206692"/>
                <a:gd name="connsiteX751" fmla="*/ 93535 w 296322"/>
                <a:gd name="connsiteY751" fmla="*/ 153924 h 206692"/>
                <a:gd name="connsiteX752" fmla="*/ 92869 w 296322"/>
                <a:gd name="connsiteY752" fmla="*/ 153543 h 206692"/>
                <a:gd name="connsiteX753" fmla="*/ 92202 w 296322"/>
                <a:gd name="connsiteY753" fmla="*/ 153543 h 206692"/>
                <a:gd name="connsiteX754" fmla="*/ 91916 w 296322"/>
                <a:gd name="connsiteY754" fmla="*/ 152876 h 206692"/>
                <a:gd name="connsiteX755" fmla="*/ 91250 w 296322"/>
                <a:gd name="connsiteY755" fmla="*/ 153257 h 206692"/>
                <a:gd name="connsiteX756" fmla="*/ 91250 w 296322"/>
                <a:gd name="connsiteY756" fmla="*/ 153543 h 206692"/>
                <a:gd name="connsiteX757" fmla="*/ 90964 w 296322"/>
                <a:gd name="connsiteY757" fmla="*/ 153924 h 206692"/>
                <a:gd name="connsiteX758" fmla="*/ 89916 w 296322"/>
                <a:gd name="connsiteY758" fmla="*/ 153543 h 206692"/>
                <a:gd name="connsiteX759" fmla="*/ 81058 w 296322"/>
                <a:gd name="connsiteY759" fmla="*/ 155162 h 206692"/>
                <a:gd name="connsiteX760" fmla="*/ 81725 w 296322"/>
                <a:gd name="connsiteY760" fmla="*/ 155829 h 206692"/>
                <a:gd name="connsiteX761" fmla="*/ 81725 w 296322"/>
                <a:gd name="connsiteY761" fmla="*/ 156210 h 206692"/>
                <a:gd name="connsiteX762" fmla="*/ 81439 w 296322"/>
                <a:gd name="connsiteY762" fmla="*/ 156877 h 206692"/>
                <a:gd name="connsiteX763" fmla="*/ 80391 w 296322"/>
                <a:gd name="connsiteY763" fmla="*/ 157829 h 206692"/>
                <a:gd name="connsiteX764" fmla="*/ 79724 w 296322"/>
                <a:gd name="connsiteY764" fmla="*/ 159163 h 206692"/>
                <a:gd name="connsiteX765" fmla="*/ 79438 w 296322"/>
                <a:gd name="connsiteY765" fmla="*/ 159449 h 206692"/>
                <a:gd name="connsiteX766" fmla="*/ 78772 w 296322"/>
                <a:gd name="connsiteY766" fmla="*/ 162782 h 206692"/>
                <a:gd name="connsiteX767" fmla="*/ 77438 w 296322"/>
                <a:gd name="connsiteY767" fmla="*/ 162401 h 206692"/>
                <a:gd name="connsiteX768" fmla="*/ 75819 w 296322"/>
                <a:gd name="connsiteY768" fmla="*/ 162401 h 206692"/>
                <a:gd name="connsiteX769" fmla="*/ 74867 w 296322"/>
                <a:gd name="connsiteY769" fmla="*/ 163068 h 206692"/>
                <a:gd name="connsiteX770" fmla="*/ 74485 w 296322"/>
                <a:gd name="connsiteY770" fmla="*/ 162782 h 206692"/>
                <a:gd name="connsiteX771" fmla="*/ 74485 w 296322"/>
                <a:gd name="connsiteY771" fmla="*/ 162115 h 206692"/>
                <a:gd name="connsiteX772" fmla="*/ 73152 w 296322"/>
                <a:gd name="connsiteY772" fmla="*/ 162115 h 206692"/>
                <a:gd name="connsiteX773" fmla="*/ 72580 w 296322"/>
                <a:gd name="connsiteY773" fmla="*/ 161734 h 206692"/>
                <a:gd name="connsiteX774" fmla="*/ 72200 w 296322"/>
                <a:gd name="connsiteY774" fmla="*/ 161449 h 206692"/>
                <a:gd name="connsiteX775" fmla="*/ 71533 w 296322"/>
                <a:gd name="connsiteY775" fmla="*/ 161449 h 206692"/>
                <a:gd name="connsiteX776" fmla="*/ 70866 w 296322"/>
                <a:gd name="connsiteY776" fmla="*/ 160782 h 206692"/>
                <a:gd name="connsiteX777" fmla="*/ 69247 w 296322"/>
                <a:gd name="connsiteY777" fmla="*/ 159830 h 206692"/>
                <a:gd name="connsiteX778" fmla="*/ 66008 w 296322"/>
                <a:gd name="connsiteY778" fmla="*/ 159163 h 206692"/>
                <a:gd name="connsiteX779" fmla="*/ 64960 w 296322"/>
                <a:gd name="connsiteY779" fmla="*/ 157829 h 206692"/>
                <a:gd name="connsiteX780" fmla="*/ 64675 w 296322"/>
                <a:gd name="connsiteY780" fmla="*/ 157829 h 206692"/>
                <a:gd name="connsiteX781" fmla="*/ 64675 w 296322"/>
                <a:gd name="connsiteY781" fmla="*/ 158115 h 206692"/>
                <a:gd name="connsiteX782" fmla="*/ 64008 w 296322"/>
                <a:gd name="connsiteY782" fmla="*/ 158496 h 206692"/>
                <a:gd name="connsiteX783" fmla="*/ 61722 w 296322"/>
                <a:gd name="connsiteY783" fmla="*/ 158496 h 206692"/>
                <a:gd name="connsiteX784" fmla="*/ 60388 w 296322"/>
                <a:gd name="connsiteY784" fmla="*/ 159830 h 206692"/>
                <a:gd name="connsiteX785" fmla="*/ 59722 w 296322"/>
                <a:gd name="connsiteY785" fmla="*/ 160782 h 206692"/>
                <a:gd name="connsiteX786" fmla="*/ 59055 w 296322"/>
                <a:gd name="connsiteY786" fmla="*/ 160782 h 206692"/>
                <a:gd name="connsiteX787" fmla="*/ 58388 w 296322"/>
                <a:gd name="connsiteY787" fmla="*/ 161068 h 206692"/>
                <a:gd name="connsiteX788" fmla="*/ 58388 w 296322"/>
                <a:gd name="connsiteY788" fmla="*/ 160782 h 206692"/>
                <a:gd name="connsiteX789" fmla="*/ 57817 w 296322"/>
                <a:gd name="connsiteY789" fmla="*/ 161068 h 206692"/>
                <a:gd name="connsiteX790" fmla="*/ 57436 w 296322"/>
                <a:gd name="connsiteY790" fmla="*/ 160782 h 206692"/>
                <a:gd name="connsiteX791" fmla="*/ 57436 w 296322"/>
                <a:gd name="connsiteY791" fmla="*/ 160496 h 206692"/>
                <a:gd name="connsiteX792" fmla="*/ 56769 w 296322"/>
                <a:gd name="connsiteY792" fmla="*/ 160115 h 206692"/>
                <a:gd name="connsiteX793" fmla="*/ 56769 w 296322"/>
                <a:gd name="connsiteY793" fmla="*/ 158496 h 206692"/>
                <a:gd name="connsiteX794" fmla="*/ 55435 w 296322"/>
                <a:gd name="connsiteY794" fmla="*/ 158115 h 206692"/>
                <a:gd name="connsiteX795" fmla="*/ 55435 w 296322"/>
                <a:gd name="connsiteY795" fmla="*/ 157829 h 206692"/>
                <a:gd name="connsiteX796" fmla="*/ 54864 w 296322"/>
                <a:gd name="connsiteY796" fmla="*/ 157162 h 206692"/>
                <a:gd name="connsiteX797" fmla="*/ 55150 w 296322"/>
                <a:gd name="connsiteY797" fmla="*/ 157162 h 206692"/>
                <a:gd name="connsiteX798" fmla="*/ 54483 w 296322"/>
                <a:gd name="connsiteY798" fmla="*/ 156496 h 206692"/>
                <a:gd name="connsiteX799" fmla="*/ 54483 w 296322"/>
                <a:gd name="connsiteY799" fmla="*/ 156877 h 206692"/>
                <a:gd name="connsiteX800" fmla="*/ 53816 w 296322"/>
                <a:gd name="connsiteY800" fmla="*/ 156496 h 206692"/>
                <a:gd name="connsiteX801" fmla="*/ 53530 w 296322"/>
                <a:gd name="connsiteY801" fmla="*/ 156496 h 206692"/>
                <a:gd name="connsiteX802" fmla="*/ 53150 w 296322"/>
                <a:gd name="connsiteY802" fmla="*/ 154591 h 206692"/>
                <a:gd name="connsiteX803" fmla="*/ 52864 w 296322"/>
                <a:gd name="connsiteY803" fmla="*/ 153924 h 206692"/>
                <a:gd name="connsiteX804" fmla="*/ 52864 w 296322"/>
                <a:gd name="connsiteY804" fmla="*/ 153257 h 206692"/>
                <a:gd name="connsiteX805" fmla="*/ 48292 w 296322"/>
                <a:gd name="connsiteY805" fmla="*/ 151638 h 206692"/>
                <a:gd name="connsiteX806" fmla="*/ 48292 w 296322"/>
                <a:gd name="connsiteY806" fmla="*/ 151257 h 206692"/>
                <a:gd name="connsiteX807" fmla="*/ 44672 w 296322"/>
                <a:gd name="connsiteY807" fmla="*/ 148971 h 206692"/>
                <a:gd name="connsiteX808" fmla="*/ 39433 w 296322"/>
                <a:gd name="connsiteY808" fmla="*/ 146304 h 206692"/>
                <a:gd name="connsiteX809" fmla="*/ 39052 w 296322"/>
                <a:gd name="connsiteY809" fmla="*/ 146971 h 206692"/>
                <a:gd name="connsiteX810" fmla="*/ 37719 w 296322"/>
                <a:gd name="connsiteY810" fmla="*/ 147637 h 206692"/>
                <a:gd name="connsiteX811" fmla="*/ 35433 w 296322"/>
                <a:gd name="connsiteY811" fmla="*/ 148685 h 206692"/>
                <a:gd name="connsiteX812" fmla="*/ 35433 w 296322"/>
                <a:gd name="connsiteY812" fmla="*/ 148304 h 206692"/>
                <a:gd name="connsiteX813" fmla="*/ 33814 w 296322"/>
                <a:gd name="connsiteY813" fmla="*/ 147637 h 206692"/>
                <a:gd name="connsiteX814" fmla="*/ 32480 w 296322"/>
                <a:gd name="connsiteY814" fmla="*/ 146971 h 206692"/>
                <a:gd name="connsiteX815" fmla="*/ 33147 w 296322"/>
                <a:gd name="connsiteY815" fmla="*/ 143732 h 206692"/>
                <a:gd name="connsiteX816" fmla="*/ 32194 w 296322"/>
                <a:gd name="connsiteY816" fmla="*/ 143351 h 206692"/>
                <a:gd name="connsiteX817" fmla="*/ 21050 w 296322"/>
                <a:gd name="connsiteY817" fmla="*/ 138493 h 206692"/>
                <a:gd name="connsiteX818" fmla="*/ 14764 w 296322"/>
                <a:gd name="connsiteY818" fmla="*/ 137827 h 206692"/>
                <a:gd name="connsiteX819" fmla="*/ 7620 w 296322"/>
                <a:gd name="connsiteY819" fmla="*/ 137827 h 206692"/>
                <a:gd name="connsiteX820" fmla="*/ 1333 w 296322"/>
                <a:gd name="connsiteY820" fmla="*/ 137446 h 206692"/>
                <a:gd name="connsiteX821" fmla="*/ 1048 w 296322"/>
                <a:gd name="connsiteY821" fmla="*/ 137446 h 206692"/>
                <a:gd name="connsiteX822" fmla="*/ 667 w 296322"/>
                <a:gd name="connsiteY822" fmla="*/ 136493 h 206692"/>
                <a:gd name="connsiteX823" fmla="*/ 1048 w 296322"/>
                <a:gd name="connsiteY823" fmla="*/ 135160 h 206692"/>
                <a:gd name="connsiteX824" fmla="*/ 0 w 296322"/>
                <a:gd name="connsiteY824" fmla="*/ 133540 h 206692"/>
                <a:gd name="connsiteX825" fmla="*/ 0 w 296322"/>
                <a:gd name="connsiteY825" fmla="*/ 131921 h 206692"/>
                <a:gd name="connsiteX826" fmla="*/ 2667 w 296322"/>
                <a:gd name="connsiteY826" fmla="*/ 130969 h 206692"/>
                <a:gd name="connsiteX827" fmla="*/ 7620 w 296322"/>
                <a:gd name="connsiteY827" fmla="*/ 126968 h 206692"/>
                <a:gd name="connsiteX828" fmla="*/ 8192 w 296322"/>
                <a:gd name="connsiteY828" fmla="*/ 125635 h 206692"/>
                <a:gd name="connsiteX829" fmla="*/ 11811 w 296322"/>
                <a:gd name="connsiteY829" fmla="*/ 126968 h 206692"/>
                <a:gd name="connsiteX830" fmla="*/ 16097 w 296322"/>
                <a:gd name="connsiteY830" fmla="*/ 122110 h 206692"/>
                <a:gd name="connsiteX831" fmla="*/ 16764 w 296322"/>
                <a:gd name="connsiteY831" fmla="*/ 118777 h 206692"/>
                <a:gd name="connsiteX832" fmla="*/ 17717 w 296322"/>
                <a:gd name="connsiteY832" fmla="*/ 117824 h 206692"/>
                <a:gd name="connsiteX833" fmla="*/ 18383 w 296322"/>
                <a:gd name="connsiteY833" fmla="*/ 116491 h 206692"/>
                <a:gd name="connsiteX834" fmla="*/ 20383 w 296322"/>
                <a:gd name="connsiteY834" fmla="*/ 102013 h 206692"/>
                <a:gd name="connsiteX835" fmla="*/ 21336 w 296322"/>
                <a:gd name="connsiteY835" fmla="*/ 99060 h 206692"/>
                <a:gd name="connsiteX836" fmla="*/ 21336 w 296322"/>
                <a:gd name="connsiteY836" fmla="*/ 98774 h 206692"/>
                <a:gd name="connsiteX837" fmla="*/ 16764 w 296322"/>
                <a:gd name="connsiteY837" fmla="*/ 68580 h 206692"/>
                <a:gd name="connsiteX838" fmla="*/ 19050 w 296322"/>
                <a:gd name="connsiteY838" fmla="*/ 70580 h 206692"/>
                <a:gd name="connsiteX839" fmla="*/ 19717 w 296322"/>
                <a:gd name="connsiteY839" fmla="*/ 70866 h 206692"/>
                <a:gd name="connsiteX840" fmla="*/ 20669 w 296322"/>
                <a:gd name="connsiteY840" fmla="*/ 71818 h 206692"/>
                <a:gd name="connsiteX841" fmla="*/ 21336 w 296322"/>
                <a:gd name="connsiteY841" fmla="*/ 72200 h 206692"/>
                <a:gd name="connsiteX842" fmla="*/ 21717 w 296322"/>
                <a:gd name="connsiteY842" fmla="*/ 73152 h 206692"/>
                <a:gd name="connsiteX843" fmla="*/ 22003 w 296322"/>
                <a:gd name="connsiteY843" fmla="*/ 73819 h 206692"/>
                <a:gd name="connsiteX844" fmla="*/ 23336 w 296322"/>
                <a:gd name="connsiteY844" fmla="*/ 76105 h 206692"/>
                <a:gd name="connsiteX845" fmla="*/ 24955 w 296322"/>
                <a:gd name="connsiteY845" fmla="*/ 78391 h 206692"/>
                <a:gd name="connsiteX846" fmla="*/ 27242 w 296322"/>
                <a:gd name="connsiteY846" fmla="*/ 78772 h 206692"/>
                <a:gd name="connsiteX847" fmla="*/ 28861 w 296322"/>
                <a:gd name="connsiteY847" fmla="*/ 79724 h 206692"/>
                <a:gd name="connsiteX848" fmla="*/ 29527 w 296322"/>
                <a:gd name="connsiteY848" fmla="*/ 80677 h 206692"/>
                <a:gd name="connsiteX849" fmla="*/ 29908 w 296322"/>
                <a:gd name="connsiteY849" fmla="*/ 80677 h 206692"/>
                <a:gd name="connsiteX850" fmla="*/ 29908 w 296322"/>
                <a:gd name="connsiteY850" fmla="*/ 78772 h 206692"/>
                <a:gd name="connsiteX851" fmla="*/ 30194 w 296322"/>
                <a:gd name="connsiteY851" fmla="*/ 78391 h 206692"/>
                <a:gd name="connsiteX852" fmla="*/ 30575 w 296322"/>
                <a:gd name="connsiteY852" fmla="*/ 77724 h 206692"/>
                <a:gd name="connsiteX853" fmla="*/ 30861 w 296322"/>
                <a:gd name="connsiteY853" fmla="*/ 77438 h 206692"/>
                <a:gd name="connsiteX854" fmla="*/ 31813 w 296322"/>
                <a:gd name="connsiteY854" fmla="*/ 77152 h 206692"/>
                <a:gd name="connsiteX855" fmla="*/ 32861 w 296322"/>
                <a:gd name="connsiteY855" fmla="*/ 76105 h 206692"/>
                <a:gd name="connsiteX856" fmla="*/ 33147 w 296322"/>
                <a:gd name="connsiteY856" fmla="*/ 76105 h 206692"/>
                <a:gd name="connsiteX857" fmla="*/ 33147 w 296322"/>
                <a:gd name="connsiteY857" fmla="*/ 75152 h 206692"/>
                <a:gd name="connsiteX858" fmla="*/ 33528 w 296322"/>
                <a:gd name="connsiteY858" fmla="*/ 74771 h 206692"/>
                <a:gd name="connsiteX859" fmla="*/ 33528 w 296322"/>
                <a:gd name="connsiteY859" fmla="*/ 74486 h 206692"/>
                <a:gd name="connsiteX860" fmla="*/ 33814 w 296322"/>
                <a:gd name="connsiteY860" fmla="*/ 74486 h 206692"/>
                <a:gd name="connsiteX861" fmla="*/ 33814 w 296322"/>
                <a:gd name="connsiteY861" fmla="*/ 74200 h 206692"/>
                <a:gd name="connsiteX862" fmla="*/ 34195 w 296322"/>
                <a:gd name="connsiteY862" fmla="*/ 74200 h 206692"/>
                <a:gd name="connsiteX863" fmla="*/ 35147 w 296322"/>
                <a:gd name="connsiteY863" fmla="*/ 71533 h 206692"/>
                <a:gd name="connsiteX864" fmla="*/ 35433 w 296322"/>
                <a:gd name="connsiteY864" fmla="*/ 71533 h 206692"/>
                <a:gd name="connsiteX865" fmla="*/ 36481 w 296322"/>
                <a:gd name="connsiteY865" fmla="*/ 70580 h 206692"/>
                <a:gd name="connsiteX866" fmla="*/ 36767 w 296322"/>
                <a:gd name="connsiteY866" fmla="*/ 74200 h 206692"/>
                <a:gd name="connsiteX867" fmla="*/ 36767 w 296322"/>
                <a:gd name="connsiteY867" fmla="*/ 76105 h 206692"/>
                <a:gd name="connsiteX868" fmla="*/ 39052 w 296322"/>
                <a:gd name="connsiteY868" fmla="*/ 73819 h 206692"/>
                <a:gd name="connsiteX869" fmla="*/ 40386 w 296322"/>
                <a:gd name="connsiteY869" fmla="*/ 73819 h 206692"/>
                <a:gd name="connsiteX870" fmla="*/ 40672 w 296322"/>
                <a:gd name="connsiteY870" fmla="*/ 73533 h 206692"/>
                <a:gd name="connsiteX871" fmla="*/ 42005 w 296322"/>
                <a:gd name="connsiteY871" fmla="*/ 71818 h 206692"/>
                <a:gd name="connsiteX872" fmla="*/ 42672 w 296322"/>
                <a:gd name="connsiteY872" fmla="*/ 69914 h 206692"/>
                <a:gd name="connsiteX873" fmla="*/ 46292 w 296322"/>
                <a:gd name="connsiteY873" fmla="*/ 70199 h 206692"/>
                <a:gd name="connsiteX874" fmla="*/ 49244 w 296322"/>
                <a:gd name="connsiteY874" fmla="*/ 71533 h 206692"/>
                <a:gd name="connsiteX875" fmla="*/ 49911 w 296322"/>
                <a:gd name="connsiteY875" fmla="*/ 70199 h 206692"/>
                <a:gd name="connsiteX876" fmla="*/ 50863 w 296322"/>
                <a:gd name="connsiteY876" fmla="*/ 71247 h 206692"/>
                <a:gd name="connsiteX877" fmla="*/ 51244 w 296322"/>
                <a:gd name="connsiteY877" fmla="*/ 71818 h 206692"/>
                <a:gd name="connsiteX878" fmla="*/ 53150 w 296322"/>
                <a:gd name="connsiteY878" fmla="*/ 73152 h 206692"/>
                <a:gd name="connsiteX879" fmla="*/ 53150 w 296322"/>
                <a:gd name="connsiteY879" fmla="*/ 73533 h 206692"/>
                <a:gd name="connsiteX880" fmla="*/ 52483 w 296322"/>
                <a:gd name="connsiteY880" fmla="*/ 75438 h 206692"/>
                <a:gd name="connsiteX881" fmla="*/ 54197 w 296322"/>
                <a:gd name="connsiteY881" fmla="*/ 77438 h 206692"/>
                <a:gd name="connsiteX882" fmla="*/ 54864 w 296322"/>
                <a:gd name="connsiteY882" fmla="*/ 77438 h 206692"/>
                <a:gd name="connsiteX883" fmla="*/ 55435 w 296322"/>
                <a:gd name="connsiteY883" fmla="*/ 76486 h 206692"/>
                <a:gd name="connsiteX884" fmla="*/ 56769 w 296322"/>
                <a:gd name="connsiteY884" fmla="*/ 76486 h 206692"/>
                <a:gd name="connsiteX885" fmla="*/ 56769 w 296322"/>
                <a:gd name="connsiteY885" fmla="*/ 75438 h 206692"/>
                <a:gd name="connsiteX886" fmla="*/ 57150 w 296322"/>
                <a:gd name="connsiteY886" fmla="*/ 75438 h 206692"/>
                <a:gd name="connsiteX887" fmla="*/ 60103 w 296322"/>
                <a:gd name="connsiteY887" fmla="*/ 73152 h 206692"/>
                <a:gd name="connsiteX888" fmla="*/ 61341 w 296322"/>
                <a:gd name="connsiteY888" fmla="*/ 71818 h 206692"/>
                <a:gd name="connsiteX889" fmla="*/ 62675 w 296322"/>
                <a:gd name="connsiteY889" fmla="*/ 72866 h 206692"/>
                <a:gd name="connsiteX890" fmla="*/ 63722 w 296322"/>
                <a:gd name="connsiteY890" fmla="*/ 73533 h 206692"/>
                <a:gd name="connsiteX891" fmla="*/ 64008 w 296322"/>
                <a:gd name="connsiteY891" fmla="*/ 73152 h 206692"/>
                <a:gd name="connsiteX892" fmla="*/ 65627 w 296322"/>
                <a:gd name="connsiteY892" fmla="*/ 73152 h 206692"/>
                <a:gd name="connsiteX893" fmla="*/ 65627 w 296322"/>
                <a:gd name="connsiteY893" fmla="*/ 72866 h 206692"/>
                <a:gd name="connsiteX894" fmla="*/ 66675 w 296322"/>
                <a:gd name="connsiteY894" fmla="*/ 71818 h 206692"/>
                <a:gd name="connsiteX895" fmla="*/ 66961 w 296322"/>
                <a:gd name="connsiteY895" fmla="*/ 71818 h 206692"/>
                <a:gd name="connsiteX896" fmla="*/ 67627 w 296322"/>
                <a:gd name="connsiteY896" fmla="*/ 71247 h 206692"/>
                <a:gd name="connsiteX897" fmla="*/ 68580 w 296322"/>
                <a:gd name="connsiteY897" fmla="*/ 69914 h 206692"/>
                <a:gd name="connsiteX898" fmla="*/ 68580 w 296322"/>
                <a:gd name="connsiteY898" fmla="*/ 68866 h 206692"/>
                <a:gd name="connsiteX899" fmla="*/ 69913 w 296322"/>
                <a:gd name="connsiteY899" fmla="*/ 67627 h 206692"/>
                <a:gd name="connsiteX900" fmla="*/ 69913 w 296322"/>
                <a:gd name="connsiteY900" fmla="*/ 66580 h 206692"/>
                <a:gd name="connsiteX901" fmla="*/ 70580 w 296322"/>
                <a:gd name="connsiteY901" fmla="*/ 65913 h 206692"/>
                <a:gd name="connsiteX902" fmla="*/ 70199 w 296322"/>
                <a:gd name="connsiteY902" fmla="*/ 65627 h 206692"/>
                <a:gd name="connsiteX903" fmla="*/ 71914 w 296322"/>
                <a:gd name="connsiteY903" fmla="*/ 64675 h 206692"/>
                <a:gd name="connsiteX904" fmla="*/ 72580 w 296322"/>
                <a:gd name="connsiteY904" fmla="*/ 64675 h 206692"/>
                <a:gd name="connsiteX905" fmla="*/ 72866 w 296322"/>
                <a:gd name="connsiteY905" fmla="*/ 64008 h 206692"/>
                <a:gd name="connsiteX906" fmla="*/ 73533 w 296322"/>
                <a:gd name="connsiteY906" fmla="*/ 64008 h 206692"/>
                <a:gd name="connsiteX907" fmla="*/ 73533 w 296322"/>
                <a:gd name="connsiteY907" fmla="*/ 64294 h 206692"/>
                <a:gd name="connsiteX908" fmla="*/ 73819 w 296322"/>
                <a:gd name="connsiteY908" fmla="*/ 63627 h 206692"/>
                <a:gd name="connsiteX909" fmla="*/ 74200 w 296322"/>
                <a:gd name="connsiteY909" fmla="*/ 63627 h 206692"/>
                <a:gd name="connsiteX910" fmla="*/ 75152 w 296322"/>
                <a:gd name="connsiteY910" fmla="*/ 62675 h 206692"/>
                <a:gd name="connsiteX911" fmla="*/ 75533 w 296322"/>
                <a:gd name="connsiteY911" fmla="*/ 62008 h 206692"/>
                <a:gd name="connsiteX912" fmla="*/ 75819 w 296322"/>
                <a:gd name="connsiteY912" fmla="*/ 62008 h 206692"/>
                <a:gd name="connsiteX913" fmla="*/ 76771 w 296322"/>
                <a:gd name="connsiteY913" fmla="*/ 61722 h 206692"/>
                <a:gd name="connsiteX914" fmla="*/ 78772 w 296322"/>
                <a:gd name="connsiteY914" fmla="*/ 60389 h 206692"/>
                <a:gd name="connsiteX915" fmla="*/ 79058 w 296322"/>
                <a:gd name="connsiteY915" fmla="*/ 59722 h 206692"/>
                <a:gd name="connsiteX916" fmla="*/ 80105 w 296322"/>
                <a:gd name="connsiteY916" fmla="*/ 60007 h 206692"/>
                <a:gd name="connsiteX917" fmla="*/ 81439 w 296322"/>
                <a:gd name="connsiteY917" fmla="*/ 59055 h 206692"/>
                <a:gd name="connsiteX918" fmla="*/ 81725 w 296322"/>
                <a:gd name="connsiteY918" fmla="*/ 58388 h 206692"/>
                <a:gd name="connsiteX919" fmla="*/ 82677 w 296322"/>
                <a:gd name="connsiteY919" fmla="*/ 57436 h 206692"/>
                <a:gd name="connsiteX920" fmla="*/ 85344 w 296322"/>
                <a:gd name="connsiteY920" fmla="*/ 54102 h 206692"/>
                <a:gd name="connsiteX921" fmla="*/ 86011 w 296322"/>
                <a:gd name="connsiteY921" fmla="*/ 53150 h 206692"/>
                <a:gd name="connsiteX922" fmla="*/ 86296 w 296322"/>
                <a:gd name="connsiteY922" fmla="*/ 51816 h 206692"/>
                <a:gd name="connsiteX923" fmla="*/ 87630 w 296322"/>
                <a:gd name="connsiteY923" fmla="*/ 52864 h 206692"/>
                <a:gd name="connsiteX924" fmla="*/ 88583 w 296322"/>
                <a:gd name="connsiteY924" fmla="*/ 53530 h 206692"/>
                <a:gd name="connsiteX925" fmla="*/ 90583 w 296322"/>
                <a:gd name="connsiteY925" fmla="*/ 53816 h 206692"/>
                <a:gd name="connsiteX926" fmla="*/ 91916 w 296322"/>
                <a:gd name="connsiteY926" fmla="*/ 53816 h 206692"/>
                <a:gd name="connsiteX927" fmla="*/ 93821 w 296322"/>
                <a:gd name="connsiteY927" fmla="*/ 54483 h 206692"/>
                <a:gd name="connsiteX928" fmla="*/ 97155 w 296322"/>
                <a:gd name="connsiteY928" fmla="*/ 50197 h 206692"/>
                <a:gd name="connsiteX929" fmla="*/ 99822 w 296322"/>
                <a:gd name="connsiteY929" fmla="*/ 42291 h 206692"/>
                <a:gd name="connsiteX930" fmla="*/ 99441 w 296322"/>
                <a:gd name="connsiteY930" fmla="*/ 39338 h 206692"/>
                <a:gd name="connsiteX931" fmla="*/ 98488 w 296322"/>
                <a:gd name="connsiteY931" fmla="*/ 40005 h 206692"/>
                <a:gd name="connsiteX932" fmla="*/ 98774 w 296322"/>
                <a:gd name="connsiteY932" fmla="*/ 38386 h 206692"/>
                <a:gd name="connsiteX933" fmla="*/ 98488 w 296322"/>
                <a:gd name="connsiteY933" fmla="*/ 37433 h 206692"/>
                <a:gd name="connsiteX934" fmla="*/ 98488 w 296322"/>
                <a:gd name="connsiteY934" fmla="*/ 36766 h 206692"/>
                <a:gd name="connsiteX935" fmla="*/ 98108 w 296322"/>
                <a:gd name="connsiteY935" fmla="*/ 35433 h 206692"/>
                <a:gd name="connsiteX936" fmla="*/ 99155 w 296322"/>
                <a:gd name="connsiteY936" fmla="*/ 35147 h 206692"/>
                <a:gd name="connsiteX937" fmla="*/ 99441 w 296322"/>
                <a:gd name="connsiteY937" fmla="*/ 34100 h 206692"/>
                <a:gd name="connsiteX938" fmla="*/ 100393 w 296322"/>
                <a:gd name="connsiteY938" fmla="*/ 34100 h 206692"/>
                <a:gd name="connsiteX939" fmla="*/ 100775 w 296322"/>
                <a:gd name="connsiteY939" fmla="*/ 34480 h 206692"/>
                <a:gd name="connsiteX940" fmla="*/ 101060 w 296322"/>
                <a:gd name="connsiteY940" fmla="*/ 33814 h 206692"/>
                <a:gd name="connsiteX941" fmla="*/ 101727 w 296322"/>
                <a:gd name="connsiteY941" fmla="*/ 33814 h 206692"/>
                <a:gd name="connsiteX942" fmla="*/ 102394 w 296322"/>
                <a:gd name="connsiteY942" fmla="*/ 33433 h 206692"/>
                <a:gd name="connsiteX943" fmla="*/ 103346 w 296322"/>
                <a:gd name="connsiteY943" fmla="*/ 33433 h 206692"/>
                <a:gd name="connsiteX944" fmla="*/ 103727 w 296322"/>
                <a:gd name="connsiteY944" fmla="*/ 33147 h 206692"/>
                <a:gd name="connsiteX945" fmla="*/ 104013 w 296322"/>
                <a:gd name="connsiteY945" fmla="*/ 33147 h 206692"/>
                <a:gd name="connsiteX946" fmla="*/ 104013 w 296322"/>
                <a:gd name="connsiteY946" fmla="*/ 32861 h 206692"/>
                <a:gd name="connsiteX947" fmla="*/ 105061 w 296322"/>
                <a:gd name="connsiteY947" fmla="*/ 32480 h 206692"/>
                <a:gd name="connsiteX948" fmla="*/ 105346 w 296322"/>
                <a:gd name="connsiteY948" fmla="*/ 32480 h 206692"/>
                <a:gd name="connsiteX949" fmla="*/ 105346 w 296322"/>
                <a:gd name="connsiteY949" fmla="*/ 31814 h 206692"/>
                <a:gd name="connsiteX950" fmla="*/ 106013 w 296322"/>
                <a:gd name="connsiteY950" fmla="*/ 31147 h 206692"/>
                <a:gd name="connsiteX951" fmla="*/ 105346 w 296322"/>
                <a:gd name="connsiteY951" fmla="*/ 30480 h 206692"/>
                <a:gd name="connsiteX952" fmla="*/ 105727 w 296322"/>
                <a:gd name="connsiteY952" fmla="*/ 29908 h 206692"/>
                <a:gd name="connsiteX953" fmla="*/ 106680 w 296322"/>
                <a:gd name="connsiteY953" fmla="*/ 29242 h 206692"/>
                <a:gd name="connsiteX954" fmla="*/ 106966 w 296322"/>
                <a:gd name="connsiteY954" fmla="*/ 29242 h 206692"/>
                <a:gd name="connsiteX955" fmla="*/ 108013 w 296322"/>
                <a:gd name="connsiteY955" fmla="*/ 28194 h 206692"/>
                <a:gd name="connsiteX956" fmla="*/ 108680 w 296322"/>
                <a:gd name="connsiteY956" fmla="*/ 28194 h 206692"/>
                <a:gd name="connsiteX957" fmla="*/ 109252 w 296322"/>
                <a:gd name="connsiteY957" fmla="*/ 28575 h 206692"/>
                <a:gd name="connsiteX958" fmla="*/ 109633 w 296322"/>
                <a:gd name="connsiteY958" fmla="*/ 28575 h 206692"/>
                <a:gd name="connsiteX959" fmla="*/ 110300 w 296322"/>
                <a:gd name="connsiteY959" fmla="*/ 28861 h 206692"/>
                <a:gd name="connsiteX960" fmla="*/ 111252 w 296322"/>
                <a:gd name="connsiteY960" fmla="*/ 28861 h 206692"/>
                <a:gd name="connsiteX961" fmla="*/ 112585 w 296322"/>
                <a:gd name="connsiteY961" fmla="*/ 29242 h 206692"/>
                <a:gd name="connsiteX962" fmla="*/ 113252 w 296322"/>
                <a:gd name="connsiteY962" fmla="*/ 29242 h 206692"/>
                <a:gd name="connsiteX963" fmla="*/ 113538 w 296322"/>
                <a:gd name="connsiteY963" fmla="*/ 28861 h 206692"/>
                <a:gd name="connsiteX964" fmla="*/ 113919 w 296322"/>
                <a:gd name="connsiteY964" fmla="*/ 28194 h 206692"/>
                <a:gd name="connsiteX965" fmla="*/ 113252 w 296322"/>
                <a:gd name="connsiteY965" fmla="*/ 28194 h 206692"/>
                <a:gd name="connsiteX966" fmla="*/ 113252 w 296322"/>
                <a:gd name="connsiteY966" fmla="*/ 27241 h 206692"/>
                <a:gd name="connsiteX967" fmla="*/ 113919 w 296322"/>
                <a:gd name="connsiteY967" fmla="*/ 27527 h 206692"/>
                <a:gd name="connsiteX968" fmla="*/ 113919 w 296322"/>
                <a:gd name="connsiteY968" fmla="*/ 26575 h 206692"/>
                <a:gd name="connsiteX969" fmla="*/ 113538 w 296322"/>
                <a:gd name="connsiteY969" fmla="*/ 26289 h 206692"/>
                <a:gd name="connsiteX970" fmla="*/ 113919 w 296322"/>
                <a:gd name="connsiteY970" fmla="*/ 26289 h 206692"/>
                <a:gd name="connsiteX971" fmla="*/ 114586 w 296322"/>
                <a:gd name="connsiteY971" fmla="*/ 25241 h 206692"/>
                <a:gd name="connsiteX972" fmla="*/ 114871 w 296322"/>
                <a:gd name="connsiteY972" fmla="*/ 24955 h 206692"/>
                <a:gd name="connsiteX973" fmla="*/ 115157 w 296322"/>
                <a:gd name="connsiteY973" fmla="*/ 24289 h 206692"/>
                <a:gd name="connsiteX974" fmla="*/ 117538 w 296322"/>
                <a:gd name="connsiteY974" fmla="*/ 25622 h 206692"/>
                <a:gd name="connsiteX975" fmla="*/ 118491 w 296322"/>
                <a:gd name="connsiteY975" fmla="*/ 25908 h 206692"/>
                <a:gd name="connsiteX976" fmla="*/ 119158 w 296322"/>
                <a:gd name="connsiteY976" fmla="*/ 25908 h 206692"/>
                <a:gd name="connsiteX977" fmla="*/ 119443 w 296322"/>
                <a:gd name="connsiteY977" fmla="*/ 25622 h 206692"/>
                <a:gd name="connsiteX978" fmla="*/ 120110 w 296322"/>
                <a:gd name="connsiteY978" fmla="*/ 25241 h 206692"/>
                <a:gd name="connsiteX979" fmla="*/ 120777 w 296322"/>
                <a:gd name="connsiteY979" fmla="*/ 25908 h 206692"/>
                <a:gd name="connsiteX980" fmla="*/ 121729 w 296322"/>
                <a:gd name="connsiteY980" fmla="*/ 26289 h 206692"/>
                <a:gd name="connsiteX981" fmla="*/ 125063 w 296322"/>
                <a:gd name="connsiteY981" fmla="*/ 27527 h 206692"/>
                <a:gd name="connsiteX982" fmla="*/ 126016 w 296322"/>
                <a:gd name="connsiteY982" fmla="*/ 28194 h 206692"/>
                <a:gd name="connsiteX983" fmla="*/ 126016 w 296322"/>
                <a:gd name="connsiteY983" fmla="*/ 28575 h 206692"/>
                <a:gd name="connsiteX984" fmla="*/ 126683 w 296322"/>
                <a:gd name="connsiteY984" fmla="*/ 28861 h 206692"/>
                <a:gd name="connsiteX985" fmla="*/ 128016 w 296322"/>
                <a:gd name="connsiteY985" fmla="*/ 30194 h 206692"/>
                <a:gd name="connsiteX986" fmla="*/ 130969 w 296322"/>
                <a:gd name="connsiteY986" fmla="*/ 31528 h 206692"/>
                <a:gd name="connsiteX987" fmla="*/ 131921 w 296322"/>
                <a:gd name="connsiteY987" fmla="*/ 31147 h 206692"/>
                <a:gd name="connsiteX988" fmla="*/ 132874 w 296322"/>
                <a:gd name="connsiteY988" fmla="*/ 30480 h 206692"/>
                <a:gd name="connsiteX989" fmla="*/ 132874 w 296322"/>
                <a:gd name="connsiteY989" fmla="*/ 29908 h 206692"/>
                <a:gd name="connsiteX990" fmla="*/ 133255 w 296322"/>
                <a:gd name="connsiteY990" fmla="*/ 29242 h 206692"/>
                <a:gd name="connsiteX991" fmla="*/ 133540 w 296322"/>
                <a:gd name="connsiteY991" fmla="*/ 27908 h 206692"/>
                <a:gd name="connsiteX992" fmla="*/ 135255 w 296322"/>
                <a:gd name="connsiteY992" fmla="*/ 27908 h 206692"/>
                <a:gd name="connsiteX993" fmla="*/ 135826 w 296322"/>
                <a:gd name="connsiteY993" fmla="*/ 28194 h 206692"/>
                <a:gd name="connsiteX994" fmla="*/ 136208 w 296322"/>
                <a:gd name="connsiteY994" fmla="*/ 28194 h 206692"/>
                <a:gd name="connsiteX995" fmla="*/ 135826 w 296322"/>
                <a:gd name="connsiteY995" fmla="*/ 29242 h 206692"/>
                <a:gd name="connsiteX996" fmla="*/ 136493 w 296322"/>
                <a:gd name="connsiteY996" fmla="*/ 29242 h 206692"/>
                <a:gd name="connsiteX997" fmla="*/ 137541 w 296322"/>
                <a:gd name="connsiteY997" fmla="*/ 30194 h 206692"/>
                <a:gd name="connsiteX998" fmla="*/ 138208 w 296322"/>
                <a:gd name="connsiteY998" fmla="*/ 30194 h 206692"/>
                <a:gd name="connsiteX999" fmla="*/ 138493 w 296322"/>
                <a:gd name="connsiteY999" fmla="*/ 29908 h 206692"/>
                <a:gd name="connsiteX1000" fmla="*/ 139160 w 296322"/>
                <a:gd name="connsiteY1000" fmla="*/ 29527 h 206692"/>
                <a:gd name="connsiteX1001" fmla="*/ 139827 w 296322"/>
                <a:gd name="connsiteY1001" fmla="*/ 27908 h 206692"/>
                <a:gd name="connsiteX1002" fmla="*/ 140779 w 296322"/>
                <a:gd name="connsiteY1002" fmla="*/ 27527 h 206692"/>
                <a:gd name="connsiteX1003" fmla="*/ 141160 w 296322"/>
                <a:gd name="connsiteY1003" fmla="*/ 27241 h 206692"/>
                <a:gd name="connsiteX1004" fmla="*/ 141732 w 296322"/>
                <a:gd name="connsiteY1004" fmla="*/ 26860 h 206692"/>
                <a:gd name="connsiteX1005" fmla="*/ 141446 w 296322"/>
                <a:gd name="connsiteY1005" fmla="*/ 26575 h 206692"/>
                <a:gd name="connsiteX1006" fmla="*/ 141446 w 296322"/>
                <a:gd name="connsiteY1006" fmla="*/ 25241 h 206692"/>
                <a:gd name="connsiteX1007" fmla="*/ 141160 w 296322"/>
                <a:gd name="connsiteY1007" fmla="*/ 24289 h 206692"/>
                <a:gd name="connsiteX1008" fmla="*/ 141732 w 296322"/>
                <a:gd name="connsiteY1008" fmla="*/ 23622 h 206692"/>
                <a:gd name="connsiteX1009" fmla="*/ 142113 w 296322"/>
                <a:gd name="connsiteY1009" fmla="*/ 22669 h 206692"/>
                <a:gd name="connsiteX1010" fmla="*/ 143065 w 296322"/>
                <a:gd name="connsiteY1010" fmla="*/ 23336 h 206692"/>
                <a:gd name="connsiteX1011" fmla="*/ 144113 w 296322"/>
                <a:gd name="connsiteY1011" fmla="*/ 23336 h 206692"/>
                <a:gd name="connsiteX1012" fmla="*/ 144113 w 296322"/>
                <a:gd name="connsiteY1012" fmla="*/ 22669 h 206692"/>
                <a:gd name="connsiteX1013" fmla="*/ 144399 w 296322"/>
                <a:gd name="connsiteY1013" fmla="*/ 22003 h 206692"/>
                <a:gd name="connsiteX1014" fmla="*/ 144399 w 296322"/>
                <a:gd name="connsiteY1014" fmla="*/ 21336 h 206692"/>
                <a:gd name="connsiteX1015" fmla="*/ 144685 w 296322"/>
                <a:gd name="connsiteY1015" fmla="*/ 20955 h 206692"/>
                <a:gd name="connsiteX1016" fmla="*/ 144399 w 296322"/>
                <a:gd name="connsiteY1016" fmla="*/ 20002 h 206692"/>
                <a:gd name="connsiteX1017" fmla="*/ 144399 w 296322"/>
                <a:gd name="connsiteY1017" fmla="*/ 19717 h 206692"/>
                <a:gd name="connsiteX1018" fmla="*/ 143446 w 296322"/>
                <a:gd name="connsiteY1018" fmla="*/ 18669 h 206692"/>
                <a:gd name="connsiteX1019" fmla="*/ 143446 w 296322"/>
                <a:gd name="connsiteY1019" fmla="*/ 17716 h 206692"/>
                <a:gd name="connsiteX1020" fmla="*/ 142399 w 296322"/>
                <a:gd name="connsiteY1020" fmla="*/ 17716 h 206692"/>
                <a:gd name="connsiteX1021" fmla="*/ 141732 w 296322"/>
                <a:gd name="connsiteY1021" fmla="*/ 18669 h 206692"/>
                <a:gd name="connsiteX1022" fmla="*/ 141446 w 296322"/>
                <a:gd name="connsiteY1022" fmla="*/ 18383 h 206692"/>
                <a:gd name="connsiteX1023" fmla="*/ 141160 w 296322"/>
                <a:gd name="connsiteY1023" fmla="*/ 18669 h 206692"/>
                <a:gd name="connsiteX1024" fmla="*/ 140113 w 296322"/>
                <a:gd name="connsiteY1024" fmla="*/ 18002 h 206692"/>
                <a:gd name="connsiteX1025" fmla="*/ 139446 w 296322"/>
                <a:gd name="connsiteY1025" fmla="*/ 18002 h 206692"/>
                <a:gd name="connsiteX1026" fmla="*/ 138779 w 296322"/>
                <a:gd name="connsiteY1026" fmla="*/ 17716 h 206692"/>
                <a:gd name="connsiteX1027" fmla="*/ 138208 w 296322"/>
                <a:gd name="connsiteY1027" fmla="*/ 18383 h 206692"/>
                <a:gd name="connsiteX1028" fmla="*/ 137541 w 296322"/>
                <a:gd name="connsiteY1028" fmla="*/ 18383 h 206692"/>
                <a:gd name="connsiteX1029" fmla="*/ 137160 w 296322"/>
                <a:gd name="connsiteY1029" fmla="*/ 18002 h 206692"/>
                <a:gd name="connsiteX1030" fmla="*/ 136874 w 296322"/>
                <a:gd name="connsiteY1030" fmla="*/ 18002 h 206692"/>
                <a:gd name="connsiteX1031" fmla="*/ 136493 w 296322"/>
                <a:gd name="connsiteY1031" fmla="*/ 17716 h 206692"/>
                <a:gd name="connsiteX1032" fmla="*/ 135826 w 296322"/>
                <a:gd name="connsiteY1032" fmla="*/ 16764 h 206692"/>
                <a:gd name="connsiteX1033" fmla="*/ 135826 w 296322"/>
                <a:gd name="connsiteY1033" fmla="*/ 15430 h 206692"/>
                <a:gd name="connsiteX1034" fmla="*/ 136208 w 296322"/>
                <a:gd name="connsiteY1034" fmla="*/ 15049 h 206692"/>
                <a:gd name="connsiteX1035" fmla="*/ 136208 w 296322"/>
                <a:gd name="connsiteY1035" fmla="*/ 14764 h 206692"/>
                <a:gd name="connsiteX1036" fmla="*/ 135826 w 296322"/>
                <a:gd name="connsiteY1036" fmla="*/ 13811 h 206692"/>
                <a:gd name="connsiteX1037" fmla="*/ 136208 w 296322"/>
                <a:gd name="connsiteY1037" fmla="*/ 12764 h 206692"/>
                <a:gd name="connsiteX1038" fmla="*/ 135826 w 296322"/>
                <a:gd name="connsiteY1038" fmla="*/ 12478 h 206692"/>
                <a:gd name="connsiteX1039" fmla="*/ 136208 w 296322"/>
                <a:gd name="connsiteY1039" fmla="*/ 11811 h 206692"/>
                <a:gd name="connsiteX1040" fmla="*/ 136493 w 296322"/>
                <a:gd name="connsiteY1040" fmla="*/ 12097 h 206692"/>
                <a:gd name="connsiteX1041" fmla="*/ 136493 w 296322"/>
                <a:gd name="connsiteY1041" fmla="*/ 10192 h 206692"/>
                <a:gd name="connsiteX1042" fmla="*/ 136874 w 296322"/>
                <a:gd name="connsiteY1042" fmla="*/ 10477 h 206692"/>
                <a:gd name="connsiteX1043" fmla="*/ 137160 w 296322"/>
                <a:gd name="connsiteY1043" fmla="*/ 10192 h 206692"/>
                <a:gd name="connsiteX1044" fmla="*/ 137541 w 296322"/>
                <a:gd name="connsiteY1044" fmla="*/ 10192 h 206692"/>
                <a:gd name="connsiteX1045" fmla="*/ 137827 w 296322"/>
                <a:gd name="connsiteY1045" fmla="*/ 9811 h 206692"/>
                <a:gd name="connsiteX1046" fmla="*/ 137827 w 296322"/>
                <a:gd name="connsiteY1046" fmla="*/ 9525 h 206692"/>
                <a:gd name="connsiteX1047" fmla="*/ 138493 w 296322"/>
                <a:gd name="connsiteY1047" fmla="*/ 9144 h 206692"/>
                <a:gd name="connsiteX1048" fmla="*/ 138493 w 296322"/>
                <a:gd name="connsiteY1048" fmla="*/ 8858 h 206692"/>
                <a:gd name="connsiteX1049" fmla="*/ 138779 w 296322"/>
                <a:gd name="connsiteY1049" fmla="*/ 8572 h 206692"/>
                <a:gd name="connsiteX1050" fmla="*/ 139827 w 296322"/>
                <a:gd name="connsiteY1050" fmla="*/ 8572 h 206692"/>
                <a:gd name="connsiteX1051" fmla="*/ 140494 w 296322"/>
                <a:gd name="connsiteY1051" fmla="*/ 7906 h 206692"/>
                <a:gd name="connsiteX1052" fmla="*/ 139827 w 296322"/>
                <a:gd name="connsiteY1052" fmla="*/ 7525 h 206692"/>
                <a:gd name="connsiteX1053" fmla="*/ 142113 w 296322"/>
                <a:gd name="connsiteY1053" fmla="*/ 5620 h 206692"/>
                <a:gd name="connsiteX1054" fmla="*/ 145733 w 296322"/>
                <a:gd name="connsiteY1054" fmla="*/ 4572 h 206692"/>
                <a:gd name="connsiteX1055" fmla="*/ 146685 w 296322"/>
                <a:gd name="connsiteY1055" fmla="*/ 2667 h 206692"/>
                <a:gd name="connsiteX1056" fmla="*/ 146018 w 296322"/>
                <a:gd name="connsiteY1056" fmla="*/ 2000 h 206692"/>
                <a:gd name="connsiteX1057" fmla="*/ 154591 w 296322"/>
                <a:gd name="connsiteY1057" fmla="*/ 0 h 206692"/>
                <a:gd name="connsiteX1058" fmla="*/ 161830 w 296322"/>
                <a:gd name="connsiteY1058" fmla="*/ 6572 h 206692"/>
                <a:gd name="connsiteX1059" fmla="*/ 162782 w 296322"/>
                <a:gd name="connsiteY1059" fmla="*/ 8572 h 206692"/>
                <a:gd name="connsiteX1060" fmla="*/ 165068 w 296322"/>
                <a:gd name="connsiteY1060" fmla="*/ 11811 h 206692"/>
                <a:gd name="connsiteX1061" fmla="*/ 166688 w 296322"/>
                <a:gd name="connsiteY1061" fmla="*/ 13811 h 206692"/>
                <a:gd name="connsiteX1062" fmla="*/ 168021 w 296322"/>
                <a:gd name="connsiteY1062" fmla="*/ 14478 h 206692"/>
                <a:gd name="connsiteX1063" fmla="*/ 169354 w 296322"/>
                <a:gd name="connsiteY1063" fmla="*/ 15430 h 206692"/>
                <a:gd name="connsiteX1064" fmla="*/ 173260 w 296322"/>
                <a:gd name="connsiteY1064" fmla="*/ 17431 h 206692"/>
                <a:gd name="connsiteX1065" fmla="*/ 173641 w 296322"/>
                <a:gd name="connsiteY1065" fmla="*/ 17431 h 206692"/>
                <a:gd name="connsiteX1066" fmla="*/ 172593 w 296322"/>
                <a:gd name="connsiteY1066" fmla="*/ 15430 h 206692"/>
                <a:gd name="connsiteX1067" fmla="*/ 172974 w 296322"/>
                <a:gd name="connsiteY1067" fmla="*/ 14764 h 206692"/>
                <a:gd name="connsiteX1068" fmla="*/ 172974 w 296322"/>
                <a:gd name="connsiteY1068" fmla="*/ 14097 h 206692"/>
                <a:gd name="connsiteX1069" fmla="*/ 173260 w 296322"/>
                <a:gd name="connsiteY1069" fmla="*/ 13811 h 206692"/>
                <a:gd name="connsiteX1070" fmla="*/ 172974 w 296322"/>
                <a:gd name="connsiteY1070" fmla="*/ 12764 h 206692"/>
                <a:gd name="connsiteX1071" fmla="*/ 171926 w 296322"/>
                <a:gd name="connsiteY1071" fmla="*/ 12097 h 206692"/>
                <a:gd name="connsiteX1072" fmla="*/ 171640 w 296322"/>
                <a:gd name="connsiteY1072" fmla="*/ 11525 h 206692"/>
                <a:gd name="connsiteX1073" fmla="*/ 171355 w 296322"/>
                <a:gd name="connsiteY1073" fmla="*/ 11144 h 206692"/>
                <a:gd name="connsiteX1074" fmla="*/ 170307 w 296322"/>
                <a:gd name="connsiteY1074" fmla="*/ 10858 h 206692"/>
                <a:gd name="connsiteX1075" fmla="*/ 170307 w 296322"/>
                <a:gd name="connsiteY1075" fmla="*/ 9144 h 206692"/>
                <a:gd name="connsiteX1076" fmla="*/ 170688 w 296322"/>
                <a:gd name="connsiteY1076" fmla="*/ 8572 h 206692"/>
                <a:gd name="connsiteX1077" fmla="*/ 171640 w 296322"/>
                <a:gd name="connsiteY1077" fmla="*/ 8572 h 206692"/>
                <a:gd name="connsiteX1078" fmla="*/ 172307 w 296322"/>
                <a:gd name="connsiteY1078" fmla="*/ 8191 h 206692"/>
                <a:gd name="connsiteX1079" fmla="*/ 173260 w 296322"/>
                <a:gd name="connsiteY1079" fmla="*/ 8191 h 206692"/>
                <a:gd name="connsiteX1080" fmla="*/ 173926 w 296322"/>
                <a:gd name="connsiteY1080" fmla="*/ 7906 h 206692"/>
                <a:gd name="connsiteX1081" fmla="*/ 174308 w 296322"/>
                <a:gd name="connsiteY1081" fmla="*/ 7525 h 206692"/>
                <a:gd name="connsiteX1082" fmla="*/ 177260 w 296322"/>
                <a:gd name="connsiteY1082" fmla="*/ 5620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</a:cxnLst>
              <a:rect l="l" t="t" r="r" b="b"/>
              <a:pathLst>
                <a:path w="296322" h="206692">
                  <a:moveTo>
                    <a:pt x="177260" y="5620"/>
                  </a:moveTo>
                  <a:lnTo>
                    <a:pt x="180499" y="2953"/>
                  </a:lnTo>
                  <a:lnTo>
                    <a:pt x="181165" y="3619"/>
                  </a:lnTo>
                  <a:lnTo>
                    <a:pt x="180784" y="3619"/>
                  </a:lnTo>
                  <a:lnTo>
                    <a:pt x="181832" y="4953"/>
                  </a:lnTo>
                  <a:lnTo>
                    <a:pt x="181832" y="5620"/>
                  </a:lnTo>
                  <a:lnTo>
                    <a:pt x="182785" y="4572"/>
                  </a:lnTo>
                  <a:lnTo>
                    <a:pt x="183166" y="4572"/>
                  </a:lnTo>
                  <a:lnTo>
                    <a:pt x="183737" y="4953"/>
                  </a:lnTo>
                  <a:lnTo>
                    <a:pt x="183737" y="4572"/>
                  </a:lnTo>
                  <a:lnTo>
                    <a:pt x="185071" y="4572"/>
                  </a:lnTo>
                  <a:lnTo>
                    <a:pt x="185071" y="5239"/>
                  </a:lnTo>
                  <a:lnTo>
                    <a:pt x="185452" y="5905"/>
                  </a:lnTo>
                  <a:lnTo>
                    <a:pt x="186118" y="5905"/>
                  </a:lnTo>
                  <a:lnTo>
                    <a:pt x="187071" y="5620"/>
                  </a:lnTo>
                  <a:lnTo>
                    <a:pt x="193643" y="6191"/>
                  </a:lnTo>
                  <a:lnTo>
                    <a:pt x="201168" y="6858"/>
                  </a:lnTo>
                  <a:lnTo>
                    <a:pt x="202501" y="7525"/>
                  </a:lnTo>
                  <a:lnTo>
                    <a:pt x="202501" y="7906"/>
                  </a:lnTo>
                  <a:lnTo>
                    <a:pt x="203168" y="7906"/>
                  </a:lnTo>
                  <a:lnTo>
                    <a:pt x="203835" y="8191"/>
                  </a:lnTo>
                  <a:lnTo>
                    <a:pt x="204121" y="8191"/>
                  </a:lnTo>
                  <a:lnTo>
                    <a:pt x="204788" y="7239"/>
                  </a:lnTo>
                  <a:lnTo>
                    <a:pt x="205073" y="6858"/>
                  </a:lnTo>
                  <a:lnTo>
                    <a:pt x="206407" y="7906"/>
                  </a:lnTo>
                  <a:lnTo>
                    <a:pt x="208026" y="7906"/>
                  </a:lnTo>
                  <a:lnTo>
                    <a:pt x="209074" y="8572"/>
                  </a:lnTo>
                  <a:lnTo>
                    <a:pt x="209359" y="9144"/>
                  </a:lnTo>
                  <a:lnTo>
                    <a:pt x="209359" y="9525"/>
                  </a:lnTo>
                  <a:lnTo>
                    <a:pt x="209074" y="9811"/>
                  </a:lnTo>
                  <a:lnTo>
                    <a:pt x="211360" y="10477"/>
                  </a:lnTo>
                  <a:lnTo>
                    <a:pt x="212312" y="10477"/>
                  </a:lnTo>
                  <a:lnTo>
                    <a:pt x="215646" y="12764"/>
                  </a:lnTo>
                  <a:lnTo>
                    <a:pt x="221551" y="16383"/>
                  </a:lnTo>
                  <a:lnTo>
                    <a:pt x="222123" y="15716"/>
                  </a:lnTo>
                  <a:lnTo>
                    <a:pt x="222790" y="14764"/>
                  </a:lnTo>
                  <a:lnTo>
                    <a:pt x="223456" y="14764"/>
                  </a:lnTo>
                  <a:lnTo>
                    <a:pt x="224790" y="14097"/>
                  </a:lnTo>
                  <a:lnTo>
                    <a:pt x="225742" y="13144"/>
                  </a:lnTo>
                  <a:lnTo>
                    <a:pt x="226123" y="13144"/>
                  </a:lnTo>
                  <a:lnTo>
                    <a:pt x="226409" y="13430"/>
                  </a:lnTo>
                  <a:lnTo>
                    <a:pt x="227457" y="12764"/>
                  </a:lnTo>
                  <a:lnTo>
                    <a:pt x="228029" y="10477"/>
                  </a:lnTo>
                  <a:lnTo>
                    <a:pt x="228695" y="9811"/>
                  </a:lnTo>
                  <a:lnTo>
                    <a:pt x="228695" y="9144"/>
                  </a:lnTo>
                  <a:lnTo>
                    <a:pt x="229076" y="8572"/>
                  </a:lnTo>
                  <a:lnTo>
                    <a:pt x="230029" y="8572"/>
                  </a:lnTo>
                  <a:lnTo>
                    <a:pt x="231648" y="8191"/>
                  </a:lnTo>
                  <a:lnTo>
                    <a:pt x="232315" y="7906"/>
                  </a:lnTo>
                  <a:lnTo>
                    <a:pt x="232981" y="8572"/>
                  </a:lnTo>
                  <a:lnTo>
                    <a:pt x="232315" y="9144"/>
                  </a:lnTo>
                  <a:lnTo>
                    <a:pt x="232696" y="9811"/>
                  </a:lnTo>
                  <a:lnTo>
                    <a:pt x="232696" y="10858"/>
                  </a:lnTo>
                  <a:lnTo>
                    <a:pt x="232981" y="11811"/>
                  </a:lnTo>
                  <a:lnTo>
                    <a:pt x="234315" y="11811"/>
                  </a:lnTo>
                  <a:lnTo>
                    <a:pt x="242221" y="13811"/>
                  </a:lnTo>
                  <a:lnTo>
                    <a:pt x="246126" y="13811"/>
                  </a:lnTo>
                  <a:lnTo>
                    <a:pt x="251079" y="14478"/>
                  </a:lnTo>
                  <a:lnTo>
                    <a:pt x="251079" y="15430"/>
                  </a:lnTo>
                  <a:lnTo>
                    <a:pt x="250412" y="15716"/>
                  </a:lnTo>
                  <a:lnTo>
                    <a:pt x="250412" y="16383"/>
                  </a:lnTo>
                  <a:lnTo>
                    <a:pt x="251365" y="17431"/>
                  </a:lnTo>
                  <a:lnTo>
                    <a:pt x="250412" y="18669"/>
                  </a:lnTo>
                  <a:lnTo>
                    <a:pt x="250412" y="19050"/>
                  </a:lnTo>
                  <a:lnTo>
                    <a:pt x="250031" y="19336"/>
                  </a:lnTo>
                  <a:lnTo>
                    <a:pt x="249364" y="19717"/>
                  </a:lnTo>
                  <a:lnTo>
                    <a:pt x="248126" y="20669"/>
                  </a:lnTo>
                  <a:lnTo>
                    <a:pt x="248793" y="21336"/>
                  </a:lnTo>
                  <a:lnTo>
                    <a:pt x="249364" y="21622"/>
                  </a:lnTo>
                  <a:lnTo>
                    <a:pt x="250412" y="21622"/>
                  </a:lnTo>
                  <a:lnTo>
                    <a:pt x="250698" y="21336"/>
                  </a:lnTo>
                  <a:lnTo>
                    <a:pt x="251365" y="22289"/>
                  </a:lnTo>
                  <a:lnTo>
                    <a:pt x="251365" y="22955"/>
                  </a:lnTo>
                  <a:lnTo>
                    <a:pt x="251746" y="23336"/>
                  </a:lnTo>
                  <a:lnTo>
                    <a:pt x="251365" y="23336"/>
                  </a:lnTo>
                  <a:lnTo>
                    <a:pt x="251079" y="24289"/>
                  </a:lnTo>
                  <a:lnTo>
                    <a:pt x="250031" y="24289"/>
                  </a:lnTo>
                  <a:lnTo>
                    <a:pt x="249746" y="24575"/>
                  </a:lnTo>
                  <a:lnTo>
                    <a:pt x="249364" y="25241"/>
                  </a:lnTo>
                  <a:lnTo>
                    <a:pt x="248412" y="25908"/>
                  </a:lnTo>
                  <a:lnTo>
                    <a:pt x="249364" y="27908"/>
                  </a:lnTo>
                  <a:lnTo>
                    <a:pt x="250698" y="29242"/>
                  </a:lnTo>
                  <a:lnTo>
                    <a:pt x="250698" y="29527"/>
                  </a:lnTo>
                  <a:lnTo>
                    <a:pt x="251365" y="29242"/>
                  </a:lnTo>
                  <a:lnTo>
                    <a:pt x="251746" y="28575"/>
                  </a:lnTo>
                  <a:lnTo>
                    <a:pt x="252317" y="28575"/>
                  </a:lnTo>
                  <a:lnTo>
                    <a:pt x="252984" y="27908"/>
                  </a:lnTo>
                  <a:lnTo>
                    <a:pt x="253365" y="27241"/>
                  </a:lnTo>
                  <a:lnTo>
                    <a:pt x="254032" y="26860"/>
                  </a:lnTo>
                  <a:lnTo>
                    <a:pt x="254984" y="26860"/>
                  </a:lnTo>
                  <a:lnTo>
                    <a:pt x="255651" y="26289"/>
                  </a:lnTo>
                  <a:lnTo>
                    <a:pt x="256984" y="26289"/>
                  </a:lnTo>
                  <a:lnTo>
                    <a:pt x="260223" y="24575"/>
                  </a:lnTo>
                  <a:lnTo>
                    <a:pt x="260890" y="24575"/>
                  </a:lnTo>
                  <a:lnTo>
                    <a:pt x="261556" y="24955"/>
                  </a:lnTo>
                  <a:lnTo>
                    <a:pt x="262509" y="23908"/>
                  </a:lnTo>
                  <a:lnTo>
                    <a:pt x="263176" y="23908"/>
                  </a:lnTo>
                  <a:lnTo>
                    <a:pt x="263557" y="23622"/>
                  </a:lnTo>
                  <a:lnTo>
                    <a:pt x="263557" y="22955"/>
                  </a:lnTo>
                  <a:lnTo>
                    <a:pt x="263842" y="22669"/>
                  </a:lnTo>
                  <a:lnTo>
                    <a:pt x="266509" y="22669"/>
                  </a:lnTo>
                  <a:lnTo>
                    <a:pt x="267462" y="22955"/>
                  </a:lnTo>
                  <a:lnTo>
                    <a:pt x="268414" y="22003"/>
                  </a:lnTo>
                  <a:lnTo>
                    <a:pt x="269081" y="22003"/>
                  </a:lnTo>
                  <a:lnTo>
                    <a:pt x="269462" y="21622"/>
                  </a:lnTo>
                  <a:lnTo>
                    <a:pt x="270415" y="22955"/>
                  </a:lnTo>
                  <a:lnTo>
                    <a:pt x="272701" y="23908"/>
                  </a:lnTo>
                  <a:lnTo>
                    <a:pt x="273367" y="23622"/>
                  </a:lnTo>
                  <a:lnTo>
                    <a:pt x="273653" y="23908"/>
                  </a:lnTo>
                  <a:lnTo>
                    <a:pt x="276987" y="25622"/>
                  </a:lnTo>
                  <a:lnTo>
                    <a:pt x="279940" y="27241"/>
                  </a:lnTo>
                  <a:lnTo>
                    <a:pt x="283559" y="31814"/>
                  </a:lnTo>
                  <a:lnTo>
                    <a:pt x="291751" y="40386"/>
                  </a:lnTo>
                  <a:lnTo>
                    <a:pt x="293656" y="44291"/>
                  </a:lnTo>
                  <a:lnTo>
                    <a:pt x="292703" y="44672"/>
                  </a:lnTo>
                  <a:lnTo>
                    <a:pt x="292037" y="44291"/>
                  </a:lnTo>
                  <a:lnTo>
                    <a:pt x="292037" y="44958"/>
                  </a:lnTo>
                  <a:lnTo>
                    <a:pt x="291751" y="45244"/>
                  </a:lnTo>
                  <a:lnTo>
                    <a:pt x="292037" y="45910"/>
                  </a:lnTo>
                  <a:lnTo>
                    <a:pt x="293084" y="47625"/>
                  </a:lnTo>
                  <a:lnTo>
                    <a:pt x="292417" y="48577"/>
                  </a:lnTo>
                  <a:lnTo>
                    <a:pt x="292037" y="50197"/>
                  </a:lnTo>
                  <a:lnTo>
                    <a:pt x="292037" y="51149"/>
                  </a:lnTo>
                  <a:lnTo>
                    <a:pt x="291751" y="51816"/>
                  </a:lnTo>
                  <a:lnTo>
                    <a:pt x="291751" y="53816"/>
                  </a:lnTo>
                  <a:lnTo>
                    <a:pt x="292417" y="54769"/>
                  </a:lnTo>
                  <a:lnTo>
                    <a:pt x="292417" y="55435"/>
                  </a:lnTo>
                  <a:lnTo>
                    <a:pt x="292703" y="56483"/>
                  </a:lnTo>
                  <a:lnTo>
                    <a:pt x="293656" y="57721"/>
                  </a:lnTo>
                  <a:lnTo>
                    <a:pt x="294704" y="58388"/>
                  </a:lnTo>
                  <a:lnTo>
                    <a:pt x="295370" y="60007"/>
                  </a:lnTo>
                  <a:lnTo>
                    <a:pt x="296323" y="62008"/>
                  </a:lnTo>
                  <a:lnTo>
                    <a:pt x="296323" y="64675"/>
                  </a:lnTo>
                  <a:lnTo>
                    <a:pt x="295370" y="65627"/>
                  </a:lnTo>
                  <a:lnTo>
                    <a:pt x="295370" y="65913"/>
                  </a:lnTo>
                  <a:lnTo>
                    <a:pt x="294989" y="66294"/>
                  </a:lnTo>
                  <a:lnTo>
                    <a:pt x="294704" y="66294"/>
                  </a:lnTo>
                  <a:lnTo>
                    <a:pt x="294322" y="66580"/>
                  </a:lnTo>
                  <a:lnTo>
                    <a:pt x="294322" y="67627"/>
                  </a:lnTo>
                  <a:lnTo>
                    <a:pt x="294037" y="67627"/>
                  </a:lnTo>
                  <a:lnTo>
                    <a:pt x="294037" y="67913"/>
                  </a:lnTo>
                  <a:lnTo>
                    <a:pt x="293656" y="67913"/>
                  </a:lnTo>
                  <a:lnTo>
                    <a:pt x="294037" y="68294"/>
                  </a:lnTo>
                  <a:lnTo>
                    <a:pt x="293656" y="68294"/>
                  </a:lnTo>
                  <a:lnTo>
                    <a:pt x="293656" y="68580"/>
                  </a:lnTo>
                  <a:lnTo>
                    <a:pt x="293370" y="68580"/>
                  </a:lnTo>
                  <a:lnTo>
                    <a:pt x="293656" y="69532"/>
                  </a:lnTo>
                  <a:lnTo>
                    <a:pt x="293084" y="69532"/>
                  </a:lnTo>
                  <a:lnTo>
                    <a:pt x="293370" y="69914"/>
                  </a:lnTo>
                  <a:lnTo>
                    <a:pt x="293370" y="70199"/>
                  </a:lnTo>
                  <a:lnTo>
                    <a:pt x="293084" y="70199"/>
                  </a:lnTo>
                  <a:lnTo>
                    <a:pt x="292703" y="70866"/>
                  </a:lnTo>
                  <a:lnTo>
                    <a:pt x="293084" y="71247"/>
                  </a:lnTo>
                  <a:lnTo>
                    <a:pt x="292703" y="71247"/>
                  </a:lnTo>
                  <a:lnTo>
                    <a:pt x="292703" y="71533"/>
                  </a:lnTo>
                  <a:lnTo>
                    <a:pt x="292417" y="71533"/>
                  </a:lnTo>
                  <a:lnTo>
                    <a:pt x="292037" y="71818"/>
                  </a:lnTo>
                  <a:lnTo>
                    <a:pt x="291751" y="71533"/>
                  </a:lnTo>
                  <a:lnTo>
                    <a:pt x="291370" y="71818"/>
                  </a:lnTo>
                  <a:lnTo>
                    <a:pt x="291751" y="72200"/>
                  </a:lnTo>
                  <a:lnTo>
                    <a:pt x="291370" y="72485"/>
                  </a:lnTo>
                  <a:lnTo>
                    <a:pt x="291370" y="72866"/>
                  </a:lnTo>
                  <a:lnTo>
                    <a:pt x="291751" y="73819"/>
                  </a:lnTo>
                  <a:lnTo>
                    <a:pt x="291751" y="74200"/>
                  </a:lnTo>
                  <a:lnTo>
                    <a:pt x="291084" y="74771"/>
                  </a:lnTo>
                  <a:lnTo>
                    <a:pt x="290131" y="74771"/>
                  </a:lnTo>
                  <a:lnTo>
                    <a:pt x="289465" y="75152"/>
                  </a:lnTo>
                  <a:lnTo>
                    <a:pt x="288131" y="75152"/>
                  </a:lnTo>
                  <a:lnTo>
                    <a:pt x="288131" y="76486"/>
                  </a:lnTo>
                  <a:lnTo>
                    <a:pt x="287750" y="76486"/>
                  </a:lnTo>
                  <a:lnTo>
                    <a:pt x="287464" y="77152"/>
                  </a:lnTo>
                  <a:lnTo>
                    <a:pt x="285464" y="78105"/>
                  </a:lnTo>
                  <a:lnTo>
                    <a:pt x="280225" y="76486"/>
                  </a:lnTo>
                  <a:lnTo>
                    <a:pt x="279273" y="77438"/>
                  </a:lnTo>
                  <a:lnTo>
                    <a:pt x="277273" y="77438"/>
                  </a:lnTo>
                  <a:lnTo>
                    <a:pt x="274987" y="77724"/>
                  </a:lnTo>
                  <a:lnTo>
                    <a:pt x="274701" y="78105"/>
                  </a:lnTo>
                  <a:lnTo>
                    <a:pt x="274701" y="78772"/>
                  </a:lnTo>
                  <a:lnTo>
                    <a:pt x="274320" y="79724"/>
                  </a:lnTo>
                  <a:lnTo>
                    <a:pt x="273653" y="80105"/>
                  </a:lnTo>
                  <a:lnTo>
                    <a:pt x="273653" y="80391"/>
                  </a:lnTo>
                  <a:lnTo>
                    <a:pt x="272701" y="80391"/>
                  </a:lnTo>
                  <a:lnTo>
                    <a:pt x="272701" y="80105"/>
                  </a:lnTo>
                  <a:lnTo>
                    <a:pt x="272415" y="80391"/>
                  </a:lnTo>
                  <a:lnTo>
                    <a:pt x="271748" y="80391"/>
                  </a:lnTo>
                  <a:lnTo>
                    <a:pt x="271748" y="80677"/>
                  </a:lnTo>
                  <a:lnTo>
                    <a:pt x="271367" y="81058"/>
                  </a:lnTo>
                  <a:lnTo>
                    <a:pt x="271367" y="81343"/>
                  </a:lnTo>
                  <a:lnTo>
                    <a:pt x="271081" y="81725"/>
                  </a:lnTo>
                  <a:lnTo>
                    <a:pt x="268796" y="82391"/>
                  </a:lnTo>
                  <a:lnTo>
                    <a:pt x="267748" y="83629"/>
                  </a:lnTo>
                  <a:lnTo>
                    <a:pt x="265843" y="84963"/>
                  </a:lnTo>
                  <a:lnTo>
                    <a:pt x="265176" y="85630"/>
                  </a:lnTo>
                  <a:lnTo>
                    <a:pt x="265176" y="86011"/>
                  </a:lnTo>
                  <a:lnTo>
                    <a:pt x="265462" y="86011"/>
                  </a:lnTo>
                  <a:lnTo>
                    <a:pt x="265176" y="86296"/>
                  </a:lnTo>
                  <a:lnTo>
                    <a:pt x="264509" y="86296"/>
                  </a:lnTo>
                  <a:lnTo>
                    <a:pt x="264509" y="87249"/>
                  </a:lnTo>
                  <a:lnTo>
                    <a:pt x="264128" y="87630"/>
                  </a:lnTo>
                  <a:lnTo>
                    <a:pt x="264128" y="88582"/>
                  </a:lnTo>
                  <a:lnTo>
                    <a:pt x="265176" y="88964"/>
                  </a:lnTo>
                  <a:lnTo>
                    <a:pt x="265176" y="89916"/>
                  </a:lnTo>
                  <a:lnTo>
                    <a:pt x="265462" y="90868"/>
                  </a:lnTo>
                  <a:lnTo>
                    <a:pt x="265176" y="93154"/>
                  </a:lnTo>
                  <a:lnTo>
                    <a:pt x="265843" y="94488"/>
                  </a:lnTo>
                  <a:lnTo>
                    <a:pt x="267748" y="94869"/>
                  </a:lnTo>
                  <a:lnTo>
                    <a:pt x="267748" y="95440"/>
                  </a:lnTo>
                  <a:lnTo>
                    <a:pt x="268129" y="95440"/>
                  </a:lnTo>
                  <a:lnTo>
                    <a:pt x="268129" y="95821"/>
                  </a:lnTo>
                  <a:lnTo>
                    <a:pt x="268414" y="96107"/>
                  </a:lnTo>
                  <a:lnTo>
                    <a:pt x="268414" y="97155"/>
                  </a:lnTo>
                  <a:lnTo>
                    <a:pt x="267748" y="97441"/>
                  </a:lnTo>
                  <a:lnTo>
                    <a:pt x="266795" y="97822"/>
                  </a:lnTo>
                  <a:lnTo>
                    <a:pt x="266509" y="98393"/>
                  </a:lnTo>
                  <a:lnTo>
                    <a:pt x="266795" y="98774"/>
                  </a:lnTo>
                  <a:lnTo>
                    <a:pt x="266509" y="99060"/>
                  </a:lnTo>
                  <a:lnTo>
                    <a:pt x="266509" y="99441"/>
                  </a:lnTo>
                  <a:lnTo>
                    <a:pt x="266129" y="100775"/>
                  </a:lnTo>
                  <a:lnTo>
                    <a:pt x="267081" y="102013"/>
                  </a:lnTo>
                  <a:lnTo>
                    <a:pt x="265843" y="102680"/>
                  </a:lnTo>
                  <a:lnTo>
                    <a:pt x="266509" y="104013"/>
                  </a:lnTo>
                  <a:lnTo>
                    <a:pt x="266509" y="105632"/>
                  </a:lnTo>
                  <a:lnTo>
                    <a:pt x="267748" y="107633"/>
                  </a:lnTo>
                  <a:lnTo>
                    <a:pt x="269462" y="107918"/>
                  </a:lnTo>
                  <a:lnTo>
                    <a:pt x="270415" y="107918"/>
                  </a:lnTo>
                  <a:lnTo>
                    <a:pt x="270700" y="107252"/>
                  </a:lnTo>
                  <a:lnTo>
                    <a:pt x="271748" y="106299"/>
                  </a:lnTo>
                  <a:lnTo>
                    <a:pt x="272034" y="106299"/>
                  </a:lnTo>
                  <a:lnTo>
                    <a:pt x="272701" y="106966"/>
                  </a:lnTo>
                  <a:lnTo>
                    <a:pt x="273653" y="107347"/>
                  </a:lnTo>
                  <a:lnTo>
                    <a:pt x="274034" y="107633"/>
                  </a:lnTo>
                  <a:lnTo>
                    <a:pt x="272987" y="108299"/>
                  </a:lnTo>
                  <a:lnTo>
                    <a:pt x="272701" y="109252"/>
                  </a:lnTo>
                  <a:lnTo>
                    <a:pt x="271748" y="109252"/>
                  </a:lnTo>
                  <a:lnTo>
                    <a:pt x="270700" y="110300"/>
                  </a:lnTo>
                  <a:lnTo>
                    <a:pt x="270415" y="109918"/>
                  </a:lnTo>
                  <a:lnTo>
                    <a:pt x="269748" y="109918"/>
                  </a:lnTo>
                  <a:lnTo>
                    <a:pt x="270034" y="111252"/>
                  </a:lnTo>
                  <a:lnTo>
                    <a:pt x="269748" y="111919"/>
                  </a:lnTo>
                  <a:lnTo>
                    <a:pt x="270415" y="112871"/>
                  </a:lnTo>
                  <a:lnTo>
                    <a:pt x="267462" y="114205"/>
                  </a:lnTo>
                  <a:lnTo>
                    <a:pt x="266795" y="114490"/>
                  </a:lnTo>
                  <a:lnTo>
                    <a:pt x="265843" y="114871"/>
                  </a:lnTo>
                  <a:lnTo>
                    <a:pt x="265843" y="115157"/>
                  </a:lnTo>
                  <a:lnTo>
                    <a:pt x="265176" y="115538"/>
                  </a:lnTo>
                  <a:lnTo>
                    <a:pt x="264509" y="115538"/>
                  </a:lnTo>
                  <a:lnTo>
                    <a:pt x="263842" y="116205"/>
                  </a:lnTo>
                  <a:lnTo>
                    <a:pt x="262223" y="116777"/>
                  </a:lnTo>
                  <a:lnTo>
                    <a:pt x="263176" y="118491"/>
                  </a:lnTo>
                  <a:lnTo>
                    <a:pt x="263176" y="119443"/>
                  </a:lnTo>
                  <a:lnTo>
                    <a:pt x="262509" y="119729"/>
                  </a:lnTo>
                  <a:lnTo>
                    <a:pt x="262509" y="121063"/>
                  </a:lnTo>
                  <a:lnTo>
                    <a:pt x="262890" y="122110"/>
                  </a:lnTo>
                  <a:lnTo>
                    <a:pt x="262509" y="122396"/>
                  </a:lnTo>
                  <a:lnTo>
                    <a:pt x="262223" y="122110"/>
                  </a:lnTo>
                  <a:lnTo>
                    <a:pt x="261842" y="122110"/>
                  </a:lnTo>
                  <a:lnTo>
                    <a:pt x="262223" y="121730"/>
                  </a:lnTo>
                  <a:lnTo>
                    <a:pt x="262223" y="121444"/>
                  </a:lnTo>
                  <a:lnTo>
                    <a:pt x="261842" y="121063"/>
                  </a:lnTo>
                  <a:lnTo>
                    <a:pt x="261556" y="121444"/>
                  </a:lnTo>
                  <a:lnTo>
                    <a:pt x="261556" y="121063"/>
                  </a:lnTo>
                  <a:lnTo>
                    <a:pt x="261842" y="121063"/>
                  </a:lnTo>
                  <a:lnTo>
                    <a:pt x="261842" y="120777"/>
                  </a:lnTo>
                  <a:lnTo>
                    <a:pt x="261556" y="121063"/>
                  </a:lnTo>
                  <a:lnTo>
                    <a:pt x="261556" y="121444"/>
                  </a:lnTo>
                  <a:lnTo>
                    <a:pt x="261175" y="122110"/>
                  </a:lnTo>
                  <a:lnTo>
                    <a:pt x="260890" y="122396"/>
                  </a:lnTo>
                  <a:lnTo>
                    <a:pt x="261175" y="123063"/>
                  </a:lnTo>
                  <a:lnTo>
                    <a:pt x="261842" y="123730"/>
                  </a:lnTo>
                  <a:lnTo>
                    <a:pt x="262223" y="123730"/>
                  </a:lnTo>
                  <a:lnTo>
                    <a:pt x="262223" y="124015"/>
                  </a:lnTo>
                  <a:lnTo>
                    <a:pt x="262509" y="124682"/>
                  </a:lnTo>
                  <a:lnTo>
                    <a:pt x="262223" y="125635"/>
                  </a:lnTo>
                  <a:lnTo>
                    <a:pt x="263557" y="128302"/>
                  </a:lnTo>
                  <a:lnTo>
                    <a:pt x="262890" y="128968"/>
                  </a:lnTo>
                  <a:lnTo>
                    <a:pt x="262890" y="129254"/>
                  </a:lnTo>
                  <a:lnTo>
                    <a:pt x="263176" y="129635"/>
                  </a:lnTo>
                  <a:lnTo>
                    <a:pt x="263176" y="134874"/>
                  </a:lnTo>
                  <a:lnTo>
                    <a:pt x="261175" y="137827"/>
                  </a:lnTo>
                  <a:lnTo>
                    <a:pt x="255937" y="138493"/>
                  </a:lnTo>
                  <a:lnTo>
                    <a:pt x="256318" y="139160"/>
                  </a:lnTo>
                  <a:lnTo>
                    <a:pt x="253651" y="144399"/>
                  </a:lnTo>
                  <a:lnTo>
                    <a:pt x="254698" y="146018"/>
                  </a:lnTo>
                  <a:lnTo>
                    <a:pt x="254984" y="148018"/>
                  </a:lnTo>
                  <a:lnTo>
                    <a:pt x="255270" y="148685"/>
                  </a:lnTo>
                  <a:lnTo>
                    <a:pt x="254984" y="149257"/>
                  </a:lnTo>
                  <a:lnTo>
                    <a:pt x="255270" y="150305"/>
                  </a:lnTo>
                  <a:lnTo>
                    <a:pt x="255651" y="151924"/>
                  </a:lnTo>
                  <a:lnTo>
                    <a:pt x="255937" y="152590"/>
                  </a:lnTo>
                  <a:lnTo>
                    <a:pt x="255937" y="153257"/>
                  </a:lnTo>
                  <a:lnTo>
                    <a:pt x="256318" y="153924"/>
                  </a:lnTo>
                  <a:lnTo>
                    <a:pt x="255937" y="154591"/>
                  </a:lnTo>
                  <a:lnTo>
                    <a:pt x="255270" y="154877"/>
                  </a:lnTo>
                  <a:lnTo>
                    <a:pt x="254984" y="155543"/>
                  </a:lnTo>
                  <a:lnTo>
                    <a:pt x="254698" y="156496"/>
                  </a:lnTo>
                  <a:lnTo>
                    <a:pt x="254317" y="157829"/>
                  </a:lnTo>
                  <a:lnTo>
                    <a:pt x="253651" y="158115"/>
                  </a:lnTo>
                  <a:lnTo>
                    <a:pt x="253365" y="159449"/>
                  </a:lnTo>
                  <a:lnTo>
                    <a:pt x="255651" y="159163"/>
                  </a:lnTo>
                  <a:lnTo>
                    <a:pt x="258604" y="160496"/>
                  </a:lnTo>
                  <a:lnTo>
                    <a:pt x="258889" y="160782"/>
                  </a:lnTo>
                  <a:lnTo>
                    <a:pt x="260223" y="163735"/>
                  </a:lnTo>
                  <a:lnTo>
                    <a:pt x="261175" y="166687"/>
                  </a:lnTo>
                  <a:lnTo>
                    <a:pt x="261175" y="167640"/>
                  </a:lnTo>
                  <a:lnTo>
                    <a:pt x="261556" y="168307"/>
                  </a:lnTo>
                  <a:lnTo>
                    <a:pt x="261556" y="169640"/>
                  </a:lnTo>
                  <a:lnTo>
                    <a:pt x="263176" y="173260"/>
                  </a:lnTo>
                  <a:lnTo>
                    <a:pt x="264128" y="172879"/>
                  </a:lnTo>
                  <a:lnTo>
                    <a:pt x="264128" y="173260"/>
                  </a:lnTo>
                  <a:lnTo>
                    <a:pt x="264795" y="174593"/>
                  </a:lnTo>
                  <a:lnTo>
                    <a:pt x="266129" y="174212"/>
                  </a:lnTo>
                  <a:lnTo>
                    <a:pt x="267462" y="176498"/>
                  </a:lnTo>
                  <a:lnTo>
                    <a:pt x="266509" y="176879"/>
                  </a:lnTo>
                  <a:lnTo>
                    <a:pt x="264795" y="179165"/>
                  </a:lnTo>
                  <a:lnTo>
                    <a:pt x="263842" y="180118"/>
                  </a:lnTo>
                  <a:lnTo>
                    <a:pt x="265176" y="180784"/>
                  </a:lnTo>
                  <a:lnTo>
                    <a:pt x="266795" y="180784"/>
                  </a:lnTo>
                  <a:lnTo>
                    <a:pt x="267081" y="181737"/>
                  </a:lnTo>
                  <a:lnTo>
                    <a:pt x="267748" y="181451"/>
                  </a:lnTo>
                  <a:lnTo>
                    <a:pt x="267462" y="182785"/>
                  </a:lnTo>
                  <a:lnTo>
                    <a:pt x="267748" y="183452"/>
                  </a:lnTo>
                  <a:lnTo>
                    <a:pt x="267748" y="183737"/>
                  </a:lnTo>
                  <a:lnTo>
                    <a:pt x="266795" y="184404"/>
                  </a:lnTo>
                  <a:lnTo>
                    <a:pt x="266509" y="185071"/>
                  </a:lnTo>
                  <a:lnTo>
                    <a:pt x="265843" y="185071"/>
                  </a:lnTo>
                  <a:lnTo>
                    <a:pt x="265462" y="185737"/>
                  </a:lnTo>
                  <a:lnTo>
                    <a:pt x="264509" y="185737"/>
                  </a:lnTo>
                  <a:lnTo>
                    <a:pt x="264128" y="186023"/>
                  </a:lnTo>
                  <a:lnTo>
                    <a:pt x="262890" y="187071"/>
                  </a:lnTo>
                  <a:lnTo>
                    <a:pt x="263176" y="187738"/>
                  </a:lnTo>
                  <a:lnTo>
                    <a:pt x="262223" y="188309"/>
                  </a:lnTo>
                  <a:lnTo>
                    <a:pt x="261842" y="188976"/>
                  </a:lnTo>
                  <a:lnTo>
                    <a:pt x="262223" y="189357"/>
                  </a:lnTo>
                  <a:lnTo>
                    <a:pt x="262223" y="190024"/>
                  </a:lnTo>
                  <a:lnTo>
                    <a:pt x="262509" y="190690"/>
                  </a:lnTo>
                  <a:lnTo>
                    <a:pt x="262223" y="190976"/>
                  </a:lnTo>
                  <a:lnTo>
                    <a:pt x="262509" y="191643"/>
                  </a:lnTo>
                  <a:lnTo>
                    <a:pt x="262890" y="191643"/>
                  </a:lnTo>
                  <a:lnTo>
                    <a:pt x="262890" y="192977"/>
                  </a:lnTo>
                  <a:lnTo>
                    <a:pt x="262509" y="193643"/>
                  </a:lnTo>
                  <a:lnTo>
                    <a:pt x="262890" y="194215"/>
                  </a:lnTo>
                  <a:lnTo>
                    <a:pt x="262890" y="196215"/>
                  </a:lnTo>
                  <a:lnTo>
                    <a:pt x="262509" y="196596"/>
                  </a:lnTo>
                  <a:lnTo>
                    <a:pt x="263176" y="197834"/>
                  </a:lnTo>
                  <a:lnTo>
                    <a:pt x="263176" y="199168"/>
                  </a:lnTo>
                  <a:lnTo>
                    <a:pt x="264795" y="200501"/>
                  </a:lnTo>
                  <a:lnTo>
                    <a:pt x="264795" y="201454"/>
                  </a:lnTo>
                  <a:lnTo>
                    <a:pt x="265462" y="202502"/>
                  </a:lnTo>
                  <a:lnTo>
                    <a:pt x="265176" y="203073"/>
                  </a:lnTo>
                  <a:lnTo>
                    <a:pt x="265843" y="203740"/>
                  </a:lnTo>
                  <a:lnTo>
                    <a:pt x="265462" y="204121"/>
                  </a:lnTo>
                  <a:lnTo>
                    <a:pt x="265176" y="204121"/>
                  </a:lnTo>
                  <a:lnTo>
                    <a:pt x="265176" y="204787"/>
                  </a:lnTo>
                  <a:lnTo>
                    <a:pt x="264795" y="205073"/>
                  </a:lnTo>
                  <a:lnTo>
                    <a:pt x="264509" y="205740"/>
                  </a:lnTo>
                  <a:lnTo>
                    <a:pt x="263176" y="205740"/>
                  </a:lnTo>
                  <a:lnTo>
                    <a:pt x="262890" y="206692"/>
                  </a:lnTo>
                  <a:lnTo>
                    <a:pt x="261556" y="206692"/>
                  </a:lnTo>
                  <a:lnTo>
                    <a:pt x="259556" y="206407"/>
                  </a:lnTo>
                  <a:lnTo>
                    <a:pt x="258604" y="206026"/>
                  </a:lnTo>
                  <a:lnTo>
                    <a:pt x="249364" y="199549"/>
                  </a:lnTo>
                  <a:lnTo>
                    <a:pt x="249364" y="198882"/>
                  </a:lnTo>
                  <a:lnTo>
                    <a:pt x="248793" y="197549"/>
                  </a:lnTo>
                  <a:lnTo>
                    <a:pt x="248793" y="197167"/>
                  </a:lnTo>
                  <a:lnTo>
                    <a:pt x="248126" y="196882"/>
                  </a:lnTo>
                  <a:lnTo>
                    <a:pt x="247745" y="196215"/>
                  </a:lnTo>
                  <a:lnTo>
                    <a:pt x="246412" y="195929"/>
                  </a:lnTo>
                  <a:lnTo>
                    <a:pt x="245840" y="195262"/>
                  </a:lnTo>
                  <a:lnTo>
                    <a:pt x="245173" y="193929"/>
                  </a:lnTo>
                  <a:lnTo>
                    <a:pt x="244126" y="193643"/>
                  </a:lnTo>
                  <a:lnTo>
                    <a:pt x="242506" y="191929"/>
                  </a:lnTo>
                  <a:lnTo>
                    <a:pt x="242221" y="190976"/>
                  </a:lnTo>
                  <a:lnTo>
                    <a:pt x="242221" y="187357"/>
                  </a:lnTo>
                  <a:lnTo>
                    <a:pt x="242506" y="186690"/>
                  </a:lnTo>
                  <a:lnTo>
                    <a:pt x="242506" y="185071"/>
                  </a:lnTo>
                  <a:lnTo>
                    <a:pt x="242792" y="185071"/>
                  </a:lnTo>
                  <a:lnTo>
                    <a:pt x="242792" y="183452"/>
                  </a:lnTo>
                  <a:lnTo>
                    <a:pt x="243173" y="182785"/>
                  </a:lnTo>
                  <a:lnTo>
                    <a:pt x="242792" y="182404"/>
                  </a:lnTo>
                  <a:lnTo>
                    <a:pt x="243173" y="182118"/>
                  </a:lnTo>
                  <a:lnTo>
                    <a:pt x="243173" y="181737"/>
                  </a:lnTo>
                  <a:lnTo>
                    <a:pt x="243459" y="181451"/>
                  </a:lnTo>
                  <a:lnTo>
                    <a:pt x="243459" y="180784"/>
                  </a:lnTo>
                  <a:lnTo>
                    <a:pt x="243840" y="180784"/>
                  </a:lnTo>
                  <a:lnTo>
                    <a:pt x="243840" y="180499"/>
                  </a:lnTo>
                  <a:lnTo>
                    <a:pt x="244126" y="180499"/>
                  </a:lnTo>
                  <a:lnTo>
                    <a:pt x="244126" y="180118"/>
                  </a:lnTo>
                  <a:lnTo>
                    <a:pt x="244507" y="180118"/>
                  </a:lnTo>
                  <a:lnTo>
                    <a:pt x="244507" y="179832"/>
                  </a:lnTo>
                  <a:lnTo>
                    <a:pt x="245173" y="179165"/>
                  </a:lnTo>
                  <a:lnTo>
                    <a:pt x="245173" y="178784"/>
                  </a:lnTo>
                  <a:lnTo>
                    <a:pt x="244792" y="178213"/>
                  </a:lnTo>
                  <a:lnTo>
                    <a:pt x="244792" y="177832"/>
                  </a:lnTo>
                  <a:lnTo>
                    <a:pt x="245173" y="177832"/>
                  </a:lnTo>
                  <a:lnTo>
                    <a:pt x="244792" y="177832"/>
                  </a:lnTo>
                  <a:lnTo>
                    <a:pt x="245173" y="177165"/>
                  </a:lnTo>
                  <a:lnTo>
                    <a:pt x="245459" y="177165"/>
                  </a:lnTo>
                  <a:lnTo>
                    <a:pt x="245745" y="176498"/>
                  </a:lnTo>
                  <a:lnTo>
                    <a:pt x="245459" y="175832"/>
                  </a:lnTo>
                  <a:lnTo>
                    <a:pt x="245745" y="175546"/>
                  </a:lnTo>
                  <a:lnTo>
                    <a:pt x="245745" y="174879"/>
                  </a:lnTo>
                  <a:lnTo>
                    <a:pt x="246126" y="174593"/>
                  </a:lnTo>
                  <a:lnTo>
                    <a:pt x="245173" y="174212"/>
                  </a:lnTo>
                  <a:lnTo>
                    <a:pt x="244792" y="173260"/>
                  </a:lnTo>
                  <a:lnTo>
                    <a:pt x="244507" y="172593"/>
                  </a:lnTo>
                  <a:lnTo>
                    <a:pt x="242506" y="171640"/>
                  </a:lnTo>
                  <a:lnTo>
                    <a:pt x="242506" y="171259"/>
                  </a:lnTo>
                  <a:lnTo>
                    <a:pt x="242792" y="170593"/>
                  </a:lnTo>
                  <a:lnTo>
                    <a:pt x="242792" y="170307"/>
                  </a:lnTo>
                  <a:lnTo>
                    <a:pt x="243840" y="169355"/>
                  </a:lnTo>
                  <a:lnTo>
                    <a:pt x="243840" y="168688"/>
                  </a:lnTo>
                  <a:lnTo>
                    <a:pt x="243459" y="168307"/>
                  </a:lnTo>
                  <a:lnTo>
                    <a:pt x="242792" y="168021"/>
                  </a:lnTo>
                  <a:lnTo>
                    <a:pt x="243173" y="168021"/>
                  </a:lnTo>
                  <a:lnTo>
                    <a:pt x="243459" y="166687"/>
                  </a:lnTo>
                  <a:lnTo>
                    <a:pt x="243459" y="166021"/>
                  </a:lnTo>
                  <a:lnTo>
                    <a:pt x="245459" y="164402"/>
                  </a:lnTo>
                  <a:lnTo>
                    <a:pt x="245173" y="163735"/>
                  </a:lnTo>
                  <a:lnTo>
                    <a:pt x="244792" y="163735"/>
                  </a:lnTo>
                  <a:lnTo>
                    <a:pt x="244507" y="163449"/>
                  </a:lnTo>
                  <a:lnTo>
                    <a:pt x="245459" y="163068"/>
                  </a:lnTo>
                  <a:lnTo>
                    <a:pt x="245459" y="162782"/>
                  </a:lnTo>
                  <a:lnTo>
                    <a:pt x="246412" y="162401"/>
                  </a:lnTo>
                  <a:lnTo>
                    <a:pt x="247079" y="162115"/>
                  </a:lnTo>
                  <a:lnTo>
                    <a:pt x="247079" y="161734"/>
                  </a:lnTo>
                  <a:lnTo>
                    <a:pt x="247459" y="161068"/>
                  </a:lnTo>
                  <a:lnTo>
                    <a:pt x="248126" y="160782"/>
                  </a:lnTo>
                  <a:lnTo>
                    <a:pt x="248412" y="160496"/>
                  </a:lnTo>
                  <a:lnTo>
                    <a:pt x="248126" y="160115"/>
                  </a:lnTo>
                  <a:lnTo>
                    <a:pt x="247745" y="159449"/>
                  </a:lnTo>
                  <a:lnTo>
                    <a:pt x="246412" y="158496"/>
                  </a:lnTo>
                  <a:lnTo>
                    <a:pt x="246126" y="158115"/>
                  </a:lnTo>
                  <a:lnTo>
                    <a:pt x="244126" y="157162"/>
                  </a:lnTo>
                  <a:lnTo>
                    <a:pt x="244126" y="156877"/>
                  </a:lnTo>
                  <a:lnTo>
                    <a:pt x="243459" y="156496"/>
                  </a:lnTo>
                  <a:lnTo>
                    <a:pt x="243459" y="156210"/>
                  </a:lnTo>
                  <a:lnTo>
                    <a:pt x="243173" y="155829"/>
                  </a:lnTo>
                  <a:lnTo>
                    <a:pt x="243173" y="154877"/>
                  </a:lnTo>
                  <a:lnTo>
                    <a:pt x="242792" y="153924"/>
                  </a:lnTo>
                  <a:lnTo>
                    <a:pt x="242792" y="152876"/>
                  </a:lnTo>
                  <a:lnTo>
                    <a:pt x="241173" y="150971"/>
                  </a:lnTo>
                  <a:lnTo>
                    <a:pt x="241173" y="150305"/>
                  </a:lnTo>
                  <a:lnTo>
                    <a:pt x="241554" y="149924"/>
                  </a:lnTo>
                  <a:lnTo>
                    <a:pt x="240887" y="149638"/>
                  </a:lnTo>
                  <a:lnTo>
                    <a:pt x="240221" y="148971"/>
                  </a:lnTo>
                  <a:lnTo>
                    <a:pt x="239839" y="149257"/>
                  </a:lnTo>
                  <a:lnTo>
                    <a:pt x="239268" y="149257"/>
                  </a:lnTo>
                  <a:lnTo>
                    <a:pt x="239554" y="149638"/>
                  </a:lnTo>
                  <a:lnTo>
                    <a:pt x="239268" y="150971"/>
                  </a:lnTo>
                  <a:lnTo>
                    <a:pt x="238220" y="150590"/>
                  </a:lnTo>
                  <a:lnTo>
                    <a:pt x="237934" y="150590"/>
                  </a:lnTo>
                  <a:lnTo>
                    <a:pt x="238601" y="151257"/>
                  </a:lnTo>
                  <a:lnTo>
                    <a:pt x="238220" y="151257"/>
                  </a:lnTo>
                  <a:lnTo>
                    <a:pt x="238220" y="151638"/>
                  </a:lnTo>
                  <a:lnTo>
                    <a:pt x="238601" y="151638"/>
                  </a:lnTo>
                  <a:lnTo>
                    <a:pt x="238601" y="151924"/>
                  </a:lnTo>
                  <a:lnTo>
                    <a:pt x="238220" y="151638"/>
                  </a:lnTo>
                  <a:lnTo>
                    <a:pt x="237934" y="151924"/>
                  </a:lnTo>
                  <a:lnTo>
                    <a:pt x="238220" y="152209"/>
                  </a:lnTo>
                  <a:lnTo>
                    <a:pt x="237934" y="152209"/>
                  </a:lnTo>
                  <a:lnTo>
                    <a:pt x="237554" y="152590"/>
                  </a:lnTo>
                  <a:lnTo>
                    <a:pt x="237934" y="152590"/>
                  </a:lnTo>
                  <a:lnTo>
                    <a:pt x="236887" y="152590"/>
                  </a:lnTo>
                  <a:lnTo>
                    <a:pt x="236601" y="152876"/>
                  </a:lnTo>
                  <a:lnTo>
                    <a:pt x="235934" y="152876"/>
                  </a:lnTo>
                  <a:lnTo>
                    <a:pt x="235648" y="153257"/>
                  </a:lnTo>
                  <a:lnTo>
                    <a:pt x="235934" y="152876"/>
                  </a:lnTo>
                  <a:lnTo>
                    <a:pt x="235267" y="152876"/>
                  </a:lnTo>
                  <a:lnTo>
                    <a:pt x="234982" y="153257"/>
                  </a:lnTo>
                  <a:lnTo>
                    <a:pt x="234601" y="152590"/>
                  </a:lnTo>
                  <a:lnTo>
                    <a:pt x="233363" y="152876"/>
                  </a:lnTo>
                  <a:lnTo>
                    <a:pt x="232696" y="153543"/>
                  </a:lnTo>
                  <a:lnTo>
                    <a:pt x="232696" y="153257"/>
                  </a:lnTo>
                  <a:lnTo>
                    <a:pt x="232315" y="153257"/>
                  </a:lnTo>
                  <a:lnTo>
                    <a:pt x="232315" y="153543"/>
                  </a:lnTo>
                  <a:lnTo>
                    <a:pt x="232029" y="155162"/>
                  </a:lnTo>
                  <a:lnTo>
                    <a:pt x="231362" y="155162"/>
                  </a:lnTo>
                  <a:lnTo>
                    <a:pt x="231362" y="154877"/>
                  </a:lnTo>
                  <a:lnTo>
                    <a:pt x="230981" y="154877"/>
                  </a:lnTo>
                  <a:lnTo>
                    <a:pt x="230696" y="155162"/>
                  </a:lnTo>
                  <a:lnTo>
                    <a:pt x="228409" y="156210"/>
                  </a:lnTo>
                  <a:lnTo>
                    <a:pt x="227743" y="156496"/>
                  </a:lnTo>
                  <a:lnTo>
                    <a:pt x="227076" y="155829"/>
                  </a:lnTo>
                  <a:lnTo>
                    <a:pt x="226123" y="156210"/>
                  </a:lnTo>
                  <a:lnTo>
                    <a:pt x="225742" y="155543"/>
                  </a:lnTo>
                  <a:lnTo>
                    <a:pt x="224790" y="155543"/>
                  </a:lnTo>
                  <a:lnTo>
                    <a:pt x="223838" y="155162"/>
                  </a:lnTo>
                  <a:lnTo>
                    <a:pt x="224123" y="155543"/>
                  </a:lnTo>
                  <a:lnTo>
                    <a:pt x="223171" y="155543"/>
                  </a:lnTo>
                  <a:lnTo>
                    <a:pt x="221171" y="156210"/>
                  </a:lnTo>
                  <a:lnTo>
                    <a:pt x="221171" y="155543"/>
                  </a:lnTo>
                  <a:lnTo>
                    <a:pt x="220504" y="155543"/>
                  </a:lnTo>
                  <a:lnTo>
                    <a:pt x="219837" y="154877"/>
                  </a:lnTo>
                  <a:lnTo>
                    <a:pt x="218599" y="155162"/>
                  </a:lnTo>
                  <a:lnTo>
                    <a:pt x="217932" y="155829"/>
                  </a:lnTo>
                  <a:lnTo>
                    <a:pt x="217932" y="157162"/>
                  </a:lnTo>
                  <a:lnTo>
                    <a:pt x="217265" y="157162"/>
                  </a:lnTo>
                  <a:lnTo>
                    <a:pt x="216884" y="157543"/>
                  </a:lnTo>
                  <a:lnTo>
                    <a:pt x="216598" y="157543"/>
                  </a:lnTo>
                  <a:lnTo>
                    <a:pt x="216598" y="158115"/>
                  </a:lnTo>
                  <a:lnTo>
                    <a:pt x="214979" y="158115"/>
                  </a:lnTo>
                  <a:lnTo>
                    <a:pt x="214979" y="157829"/>
                  </a:lnTo>
                  <a:lnTo>
                    <a:pt x="214598" y="157543"/>
                  </a:lnTo>
                  <a:lnTo>
                    <a:pt x="213931" y="158115"/>
                  </a:lnTo>
                  <a:lnTo>
                    <a:pt x="213646" y="158115"/>
                  </a:lnTo>
                  <a:lnTo>
                    <a:pt x="213265" y="158782"/>
                  </a:lnTo>
                  <a:lnTo>
                    <a:pt x="213265" y="159163"/>
                  </a:lnTo>
                  <a:lnTo>
                    <a:pt x="212312" y="159830"/>
                  </a:lnTo>
                  <a:lnTo>
                    <a:pt x="210979" y="161068"/>
                  </a:lnTo>
                  <a:lnTo>
                    <a:pt x="210979" y="161734"/>
                  </a:lnTo>
                  <a:lnTo>
                    <a:pt x="211646" y="162401"/>
                  </a:lnTo>
                  <a:lnTo>
                    <a:pt x="211646" y="162782"/>
                  </a:lnTo>
                  <a:lnTo>
                    <a:pt x="211360" y="163068"/>
                  </a:lnTo>
                  <a:lnTo>
                    <a:pt x="211646" y="164402"/>
                  </a:lnTo>
                  <a:lnTo>
                    <a:pt x="211646" y="165068"/>
                  </a:lnTo>
                  <a:lnTo>
                    <a:pt x="211360" y="164687"/>
                  </a:lnTo>
                  <a:lnTo>
                    <a:pt x="210312" y="165735"/>
                  </a:lnTo>
                  <a:lnTo>
                    <a:pt x="210026" y="165735"/>
                  </a:lnTo>
                  <a:lnTo>
                    <a:pt x="210026" y="166021"/>
                  </a:lnTo>
                  <a:lnTo>
                    <a:pt x="209740" y="166021"/>
                  </a:lnTo>
                  <a:lnTo>
                    <a:pt x="209359" y="167354"/>
                  </a:lnTo>
                  <a:lnTo>
                    <a:pt x="209359" y="166973"/>
                  </a:lnTo>
                  <a:lnTo>
                    <a:pt x="209074" y="166687"/>
                  </a:lnTo>
                  <a:lnTo>
                    <a:pt x="208407" y="166402"/>
                  </a:lnTo>
                  <a:lnTo>
                    <a:pt x="207740" y="165354"/>
                  </a:lnTo>
                  <a:lnTo>
                    <a:pt x="205740" y="164402"/>
                  </a:lnTo>
                  <a:lnTo>
                    <a:pt x="204788" y="164402"/>
                  </a:lnTo>
                  <a:lnTo>
                    <a:pt x="203168" y="165354"/>
                  </a:lnTo>
                  <a:lnTo>
                    <a:pt x="203168" y="166402"/>
                  </a:lnTo>
                  <a:lnTo>
                    <a:pt x="202501" y="166687"/>
                  </a:lnTo>
                  <a:lnTo>
                    <a:pt x="202121" y="166402"/>
                  </a:lnTo>
                  <a:lnTo>
                    <a:pt x="200215" y="165735"/>
                  </a:lnTo>
                  <a:lnTo>
                    <a:pt x="199834" y="165068"/>
                  </a:lnTo>
                  <a:lnTo>
                    <a:pt x="198501" y="163449"/>
                  </a:lnTo>
                  <a:lnTo>
                    <a:pt x="196882" y="163068"/>
                  </a:lnTo>
                  <a:lnTo>
                    <a:pt x="196596" y="162401"/>
                  </a:lnTo>
                  <a:lnTo>
                    <a:pt x="195263" y="161734"/>
                  </a:lnTo>
                  <a:lnTo>
                    <a:pt x="194596" y="161068"/>
                  </a:lnTo>
                  <a:lnTo>
                    <a:pt x="194310" y="160496"/>
                  </a:lnTo>
                  <a:lnTo>
                    <a:pt x="195263" y="158496"/>
                  </a:lnTo>
                  <a:lnTo>
                    <a:pt x="194977" y="157829"/>
                  </a:lnTo>
                  <a:lnTo>
                    <a:pt x="194977" y="157543"/>
                  </a:lnTo>
                  <a:lnTo>
                    <a:pt x="195929" y="157162"/>
                  </a:lnTo>
                  <a:lnTo>
                    <a:pt x="196215" y="156210"/>
                  </a:lnTo>
                  <a:lnTo>
                    <a:pt x="195929" y="155829"/>
                  </a:lnTo>
                  <a:lnTo>
                    <a:pt x="196215" y="155162"/>
                  </a:lnTo>
                  <a:lnTo>
                    <a:pt x="195929" y="153924"/>
                  </a:lnTo>
                  <a:lnTo>
                    <a:pt x="194977" y="154210"/>
                  </a:lnTo>
                  <a:lnTo>
                    <a:pt x="193929" y="153257"/>
                  </a:lnTo>
                  <a:lnTo>
                    <a:pt x="193262" y="151924"/>
                  </a:lnTo>
                  <a:lnTo>
                    <a:pt x="189643" y="150971"/>
                  </a:lnTo>
                  <a:lnTo>
                    <a:pt x="189071" y="150971"/>
                  </a:lnTo>
                  <a:lnTo>
                    <a:pt x="188023" y="151638"/>
                  </a:lnTo>
                  <a:lnTo>
                    <a:pt x="186690" y="151924"/>
                  </a:lnTo>
                  <a:lnTo>
                    <a:pt x="185452" y="152876"/>
                  </a:lnTo>
                  <a:lnTo>
                    <a:pt x="184785" y="153257"/>
                  </a:lnTo>
                  <a:lnTo>
                    <a:pt x="183166" y="154210"/>
                  </a:lnTo>
                  <a:lnTo>
                    <a:pt x="183166" y="156210"/>
                  </a:lnTo>
                  <a:lnTo>
                    <a:pt x="182785" y="156496"/>
                  </a:lnTo>
                  <a:lnTo>
                    <a:pt x="182499" y="156496"/>
                  </a:lnTo>
                  <a:lnTo>
                    <a:pt x="181832" y="158496"/>
                  </a:lnTo>
                  <a:lnTo>
                    <a:pt x="180784" y="160496"/>
                  </a:lnTo>
                  <a:lnTo>
                    <a:pt x="180784" y="161449"/>
                  </a:lnTo>
                  <a:lnTo>
                    <a:pt x="178498" y="163735"/>
                  </a:lnTo>
                  <a:lnTo>
                    <a:pt x="177260" y="164402"/>
                  </a:lnTo>
                  <a:lnTo>
                    <a:pt x="176879" y="165068"/>
                  </a:lnTo>
                  <a:lnTo>
                    <a:pt x="176213" y="165735"/>
                  </a:lnTo>
                  <a:lnTo>
                    <a:pt x="175927" y="166402"/>
                  </a:lnTo>
                  <a:lnTo>
                    <a:pt x="175927" y="167640"/>
                  </a:lnTo>
                  <a:lnTo>
                    <a:pt x="175546" y="167354"/>
                  </a:lnTo>
                  <a:lnTo>
                    <a:pt x="174879" y="167354"/>
                  </a:lnTo>
                  <a:lnTo>
                    <a:pt x="174308" y="168974"/>
                  </a:lnTo>
                  <a:lnTo>
                    <a:pt x="173926" y="169640"/>
                  </a:lnTo>
                  <a:lnTo>
                    <a:pt x="173641" y="169926"/>
                  </a:lnTo>
                  <a:lnTo>
                    <a:pt x="173260" y="169640"/>
                  </a:lnTo>
                  <a:lnTo>
                    <a:pt x="172974" y="169640"/>
                  </a:lnTo>
                  <a:lnTo>
                    <a:pt x="172593" y="168974"/>
                  </a:lnTo>
                  <a:lnTo>
                    <a:pt x="172593" y="168688"/>
                  </a:lnTo>
                  <a:lnTo>
                    <a:pt x="173260" y="168021"/>
                  </a:lnTo>
                  <a:lnTo>
                    <a:pt x="172974" y="167640"/>
                  </a:lnTo>
                  <a:lnTo>
                    <a:pt x="173260" y="166973"/>
                  </a:lnTo>
                  <a:lnTo>
                    <a:pt x="172974" y="166973"/>
                  </a:lnTo>
                  <a:lnTo>
                    <a:pt x="173260" y="166687"/>
                  </a:lnTo>
                  <a:lnTo>
                    <a:pt x="173260" y="166402"/>
                  </a:lnTo>
                  <a:lnTo>
                    <a:pt x="172593" y="166021"/>
                  </a:lnTo>
                  <a:lnTo>
                    <a:pt x="172593" y="165068"/>
                  </a:lnTo>
                  <a:lnTo>
                    <a:pt x="166688" y="157543"/>
                  </a:lnTo>
                  <a:lnTo>
                    <a:pt x="165068" y="158115"/>
                  </a:lnTo>
                  <a:lnTo>
                    <a:pt x="164116" y="158496"/>
                  </a:lnTo>
                  <a:lnTo>
                    <a:pt x="162115" y="158782"/>
                  </a:lnTo>
                  <a:lnTo>
                    <a:pt x="161449" y="158782"/>
                  </a:lnTo>
                  <a:lnTo>
                    <a:pt x="161830" y="155543"/>
                  </a:lnTo>
                  <a:lnTo>
                    <a:pt x="164401" y="156496"/>
                  </a:lnTo>
                  <a:lnTo>
                    <a:pt x="165068" y="155543"/>
                  </a:lnTo>
                  <a:lnTo>
                    <a:pt x="166021" y="154877"/>
                  </a:lnTo>
                  <a:lnTo>
                    <a:pt x="166021" y="152590"/>
                  </a:lnTo>
                  <a:lnTo>
                    <a:pt x="167068" y="151924"/>
                  </a:lnTo>
                  <a:lnTo>
                    <a:pt x="167735" y="151638"/>
                  </a:lnTo>
                  <a:lnTo>
                    <a:pt x="167068" y="150971"/>
                  </a:lnTo>
                  <a:lnTo>
                    <a:pt x="167735" y="149924"/>
                  </a:lnTo>
                  <a:lnTo>
                    <a:pt x="167354" y="149257"/>
                  </a:lnTo>
                  <a:lnTo>
                    <a:pt x="167735" y="149257"/>
                  </a:lnTo>
                  <a:lnTo>
                    <a:pt x="167068" y="148685"/>
                  </a:lnTo>
                  <a:lnTo>
                    <a:pt x="166021" y="148685"/>
                  </a:lnTo>
                  <a:lnTo>
                    <a:pt x="165068" y="148304"/>
                  </a:lnTo>
                  <a:lnTo>
                    <a:pt x="165068" y="146971"/>
                  </a:lnTo>
                  <a:lnTo>
                    <a:pt x="165735" y="146304"/>
                  </a:lnTo>
                  <a:lnTo>
                    <a:pt x="165735" y="146018"/>
                  </a:lnTo>
                  <a:lnTo>
                    <a:pt x="166021" y="145733"/>
                  </a:lnTo>
                  <a:lnTo>
                    <a:pt x="166021" y="145066"/>
                  </a:lnTo>
                  <a:lnTo>
                    <a:pt x="166402" y="144685"/>
                  </a:lnTo>
                  <a:lnTo>
                    <a:pt x="166021" y="143732"/>
                  </a:lnTo>
                  <a:lnTo>
                    <a:pt x="165449" y="143065"/>
                  </a:lnTo>
                  <a:lnTo>
                    <a:pt x="165068" y="141732"/>
                  </a:lnTo>
                  <a:lnTo>
                    <a:pt x="164783" y="142113"/>
                  </a:lnTo>
                  <a:lnTo>
                    <a:pt x="163735" y="142113"/>
                  </a:lnTo>
                  <a:lnTo>
                    <a:pt x="163735" y="142399"/>
                  </a:lnTo>
                  <a:lnTo>
                    <a:pt x="163449" y="142399"/>
                  </a:lnTo>
                  <a:lnTo>
                    <a:pt x="163735" y="141732"/>
                  </a:lnTo>
                  <a:lnTo>
                    <a:pt x="164116" y="141446"/>
                  </a:lnTo>
                  <a:lnTo>
                    <a:pt x="163735" y="141065"/>
                  </a:lnTo>
                  <a:lnTo>
                    <a:pt x="163449" y="141065"/>
                  </a:lnTo>
                  <a:lnTo>
                    <a:pt x="163068" y="140113"/>
                  </a:lnTo>
                  <a:lnTo>
                    <a:pt x="162782" y="140113"/>
                  </a:lnTo>
                  <a:lnTo>
                    <a:pt x="162115" y="139446"/>
                  </a:lnTo>
                  <a:lnTo>
                    <a:pt x="161163" y="139827"/>
                  </a:lnTo>
                  <a:lnTo>
                    <a:pt x="161163" y="139446"/>
                  </a:lnTo>
                  <a:lnTo>
                    <a:pt x="161830" y="138779"/>
                  </a:lnTo>
                  <a:lnTo>
                    <a:pt x="162782" y="138779"/>
                  </a:lnTo>
                  <a:lnTo>
                    <a:pt x="164116" y="137827"/>
                  </a:lnTo>
                  <a:lnTo>
                    <a:pt x="164783" y="137446"/>
                  </a:lnTo>
                  <a:lnTo>
                    <a:pt x="165735" y="137160"/>
                  </a:lnTo>
                  <a:lnTo>
                    <a:pt x="166402" y="137160"/>
                  </a:lnTo>
                  <a:lnTo>
                    <a:pt x="166688" y="136874"/>
                  </a:lnTo>
                  <a:lnTo>
                    <a:pt x="167354" y="136493"/>
                  </a:lnTo>
                  <a:lnTo>
                    <a:pt x="167735" y="136208"/>
                  </a:lnTo>
                  <a:lnTo>
                    <a:pt x="167354" y="135827"/>
                  </a:lnTo>
                  <a:lnTo>
                    <a:pt x="167735" y="135541"/>
                  </a:lnTo>
                  <a:lnTo>
                    <a:pt x="168688" y="135160"/>
                  </a:lnTo>
                  <a:lnTo>
                    <a:pt x="169640" y="134493"/>
                  </a:lnTo>
                  <a:lnTo>
                    <a:pt x="171640" y="132874"/>
                  </a:lnTo>
                  <a:lnTo>
                    <a:pt x="172974" y="131255"/>
                  </a:lnTo>
                  <a:lnTo>
                    <a:pt x="174308" y="130302"/>
                  </a:lnTo>
                  <a:lnTo>
                    <a:pt x="174308" y="129635"/>
                  </a:lnTo>
                  <a:lnTo>
                    <a:pt x="175927" y="128302"/>
                  </a:lnTo>
                  <a:lnTo>
                    <a:pt x="176213" y="128016"/>
                  </a:lnTo>
                  <a:lnTo>
                    <a:pt x="176879" y="126968"/>
                  </a:lnTo>
                  <a:lnTo>
                    <a:pt x="176879" y="125349"/>
                  </a:lnTo>
                  <a:lnTo>
                    <a:pt x="175546" y="124682"/>
                  </a:lnTo>
                  <a:lnTo>
                    <a:pt x="174593" y="124682"/>
                  </a:lnTo>
                  <a:lnTo>
                    <a:pt x="173260" y="123349"/>
                  </a:lnTo>
                  <a:lnTo>
                    <a:pt x="172974" y="123349"/>
                  </a:lnTo>
                  <a:lnTo>
                    <a:pt x="170688" y="124015"/>
                  </a:lnTo>
                  <a:lnTo>
                    <a:pt x="170021" y="124015"/>
                  </a:lnTo>
                  <a:lnTo>
                    <a:pt x="169354" y="124396"/>
                  </a:lnTo>
                  <a:lnTo>
                    <a:pt x="168973" y="124396"/>
                  </a:lnTo>
                  <a:lnTo>
                    <a:pt x="168688" y="125063"/>
                  </a:lnTo>
                  <a:lnTo>
                    <a:pt x="167354" y="124396"/>
                  </a:lnTo>
                  <a:lnTo>
                    <a:pt x="166688" y="125349"/>
                  </a:lnTo>
                  <a:lnTo>
                    <a:pt x="166688" y="126016"/>
                  </a:lnTo>
                  <a:lnTo>
                    <a:pt x="166402" y="126683"/>
                  </a:lnTo>
                  <a:lnTo>
                    <a:pt x="165735" y="126683"/>
                  </a:lnTo>
                  <a:lnTo>
                    <a:pt x="165449" y="126968"/>
                  </a:lnTo>
                  <a:lnTo>
                    <a:pt x="164116" y="126302"/>
                  </a:lnTo>
                  <a:lnTo>
                    <a:pt x="163449" y="125635"/>
                  </a:lnTo>
                  <a:lnTo>
                    <a:pt x="163735" y="125349"/>
                  </a:lnTo>
                  <a:lnTo>
                    <a:pt x="163449" y="124396"/>
                  </a:lnTo>
                  <a:lnTo>
                    <a:pt x="163449" y="123730"/>
                  </a:lnTo>
                  <a:lnTo>
                    <a:pt x="160782" y="123063"/>
                  </a:lnTo>
                  <a:lnTo>
                    <a:pt x="160782" y="123730"/>
                  </a:lnTo>
                  <a:lnTo>
                    <a:pt x="160496" y="123349"/>
                  </a:lnTo>
                  <a:lnTo>
                    <a:pt x="160115" y="122682"/>
                  </a:lnTo>
                  <a:lnTo>
                    <a:pt x="160115" y="122110"/>
                  </a:lnTo>
                  <a:lnTo>
                    <a:pt x="159448" y="120396"/>
                  </a:lnTo>
                  <a:lnTo>
                    <a:pt x="158877" y="120777"/>
                  </a:lnTo>
                  <a:lnTo>
                    <a:pt x="158210" y="120110"/>
                  </a:lnTo>
                  <a:lnTo>
                    <a:pt x="157829" y="120110"/>
                  </a:lnTo>
                  <a:lnTo>
                    <a:pt x="157829" y="119443"/>
                  </a:lnTo>
                  <a:lnTo>
                    <a:pt x="157543" y="119158"/>
                  </a:lnTo>
                  <a:lnTo>
                    <a:pt x="156210" y="119158"/>
                  </a:lnTo>
                  <a:lnTo>
                    <a:pt x="154876" y="118777"/>
                  </a:lnTo>
                  <a:lnTo>
                    <a:pt x="153924" y="118491"/>
                  </a:lnTo>
                  <a:lnTo>
                    <a:pt x="152590" y="116777"/>
                  </a:lnTo>
                  <a:lnTo>
                    <a:pt x="150590" y="116777"/>
                  </a:lnTo>
                  <a:lnTo>
                    <a:pt x="149638" y="116205"/>
                  </a:lnTo>
                  <a:lnTo>
                    <a:pt x="148971" y="115538"/>
                  </a:lnTo>
                  <a:lnTo>
                    <a:pt x="148971" y="114871"/>
                  </a:lnTo>
                  <a:lnTo>
                    <a:pt x="148685" y="114205"/>
                  </a:lnTo>
                  <a:lnTo>
                    <a:pt x="148018" y="114490"/>
                  </a:lnTo>
                  <a:lnTo>
                    <a:pt x="146399" y="114490"/>
                  </a:lnTo>
                  <a:lnTo>
                    <a:pt x="146399" y="114205"/>
                  </a:lnTo>
                  <a:lnTo>
                    <a:pt x="146018" y="114205"/>
                  </a:lnTo>
                  <a:lnTo>
                    <a:pt x="145733" y="113252"/>
                  </a:lnTo>
                  <a:lnTo>
                    <a:pt x="145351" y="112871"/>
                  </a:lnTo>
                  <a:lnTo>
                    <a:pt x="142780" y="114205"/>
                  </a:lnTo>
                  <a:lnTo>
                    <a:pt x="141446" y="114490"/>
                  </a:lnTo>
                  <a:lnTo>
                    <a:pt x="140494" y="115538"/>
                  </a:lnTo>
                  <a:lnTo>
                    <a:pt x="138493" y="116777"/>
                  </a:lnTo>
                  <a:lnTo>
                    <a:pt x="135826" y="117824"/>
                  </a:lnTo>
                  <a:lnTo>
                    <a:pt x="132874" y="119443"/>
                  </a:lnTo>
                  <a:lnTo>
                    <a:pt x="129921" y="121444"/>
                  </a:lnTo>
                  <a:lnTo>
                    <a:pt x="126016" y="123730"/>
                  </a:lnTo>
                  <a:lnTo>
                    <a:pt x="126016" y="124015"/>
                  </a:lnTo>
                  <a:lnTo>
                    <a:pt x="125730" y="124396"/>
                  </a:lnTo>
                  <a:lnTo>
                    <a:pt x="125349" y="125063"/>
                  </a:lnTo>
                  <a:lnTo>
                    <a:pt x="124396" y="125635"/>
                  </a:lnTo>
                  <a:lnTo>
                    <a:pt x="124682" y="126302"/>
                  </a:lnTo>
                  <a:lnTo>
                    <a:pt x="124015" y="126683"/>
                  </a:lnTo>
                  <a:lnTo>
                    <a:pt x="122396" y="126968"/>
                  </a:lnTo>
                  <a:lnTo>
                    <a:pt x="121729" y="128016"/>
                  </a:lnTo>
                  <a:lnTo>
                    <a:pt x="120777" y="128587"/>
                  </a:lnTo>
                  <a:lnTo>
                    <a:pt x="119443" y="128587"/>
                  </a:lnTo>
                  <a:lnTo>
                    <a:pt x="119443" y="128968"/>
                  </a:lnTo>
                  <a:lnTo>
                    <a:pt x="116491" y="129635"/>
                  </a:lnTo>
                  <a:lnTo>
                    <a:pt x="111252" y="129635"/>
                  </a:lnTo>
                  <a:lnTo>
                    <a:pt x="108013" y="128968"/>
                  </a:lnTo>
                  <a:lnTo>
                    <a:pt x="105727" y="126968"/>
                  </a:lnTo>
                  <a:lnTo>
                    <a:pt x="106966" y="130969"/>
                  </a:lnTo>
                  <a:lnTo>
                    <a:pt x="107633" y="133540"/>
                  </a:lnTo>
                  <a:lnTo>
                    <a:pt x="108966" y="133540"/>
                  </a:lnTo>
                  <a:lnTo>
                    <a:pt x="112585" y="134207"/>
                  </a:lnTo>
                  <a:lnTo>
                    <a:pt x="116491" y="135160"/>
                  </a:lnTo>
                  <a:lnTo>
                    <a:pt x="117538" y="135827"/>
                  </a:lnTo>
                  <a:lnTo>
                    <a:pt x="119158" y="137827"/>
                  </a:lnTo>
                  <a:lnTo>
                    <a:pt x="120491" y="139827"/>
                  </a:lnTo>
                  <a:lnTo>
                    <a:pt x="121063" y="141065"/>
                  </a:lnTo>
                  <a:lnTo>
                    <a:pt x="121063" y="142113"/>
                  </a:lnTo>
                  <a:lnTo>
                    <a:pt x="121729" y="142780"/>
                  </a:lnTo>
                  <a:lnTo>
                    <a:pt x="121729" y="146018"/>
                  </a:lnTo>
                  <a:lnTo>
                    <a:pt x="122110" y="146971"/>
                  </a:lnTo>
                  <a:lnTo>
                    <a:pt x="121729" y="147637"/>
                  </a:lnTo>
                  <a:lnTo>
                    <a:pt x="120110" y="149257"/>
                  </a:lnTo>
                  <a:lnTo>
                    <a:pt x="117824" y="150590"/>
                  </a:lnTo>
                  <a:lnTo>
                    <a:pt x="115157" y="151924"/>
                  </a:lnTo>
                  <a:lnTo>
                    <a:pt x="110585" y="151924"/>
                  </a:lnTo>
                  <a:lnTo>
                    <a:pt x="109918" y="152209"/>
                  </a:lnTo>
                  <a:lnTo>
                    <a:pt x="109633" y="153257"/>
                  </a:lnTo>
                  <a:lnTo>
                    <a:pt x="109252" y="153543"/>
                  </a:lnTo>
                  <a:lnTo>
                    <a:pt x="108680" y="153924"/>
                  </a:lnTo>
                  <a:lnTo>
                    <a:pt x="108013" y="155162"/>
                  </a:lnTo>
                  <a:lnTo>
                    <a:pt x="106013" y="154877"/>
                  </a:lnTo>
                  <a:lnTo>
                    <a:pt x="104680" y="154877"/>
                  </a:lnTo>
                  <a:lnTo>
                    <a:pt x="103346" y="155162"/>
                  </a:lnTo>
                  <a:lnTo>
                    <a:pt x="102394" y="154877"/>
                  </a:lnTo>
                  <a:lnTo>
                    <a:pt x="101727" y="154877"/>
                  </a:lnTo>
                  <a:lnTo>
                    <a:pt x="100108" y="153543"/>
                  </a:lnTo>
                  <a:lnTo>
                    <a:pt x="99441" y="153257"/>
                  </a:lnTo>
                  <a:lnTo>
                    <a:pt x="98488" y="153543"/>
                  </a:lnTo>
                  <a:lnTo>
                    <a:pt x="95536" y="152876"/>
                  </a:lnTo>
                  <a:lnTo>
                    <a:pt x="93917" y="153257"/>
                  </a:lnTo>
                  <a:lnTo>
                    <a:pt x="93535" y="153543"/>
                  </a:lnTo>
                  <a:lnTo>
                    <a:pt x="93535" y="153924"/>
                  </a:lnTo>
                  <a:lnTo>
                    <a:pt x="92869" y="153543"/>
                  </a:lnTo>
                  <a:lnTo>
                    <a:pt x="92202" y="153543"/>
                  </a:lnTo>
                  <a:lnTo>
                    <a:pt x="91916" y="152876"/>
                  </a:lnTo>
                  <a:lnTo>
                    <a:pt x="91250" y="153257"/>
                  </a:lnTo>
                  <a:lnTo>
                    <a:pt x="91250" y="153543"/>
                  </a:lnTo>
                  <a:lnTo>
                    <a:pt x="90964" y="153924"/>
                  </a:lnTo>
                  <a:lnTo>
                    <a:pt x="89916" y="153543"/>
                  </a:lnTo>
                  <a:lnTo>
                    <a:pt x="81058" y="155162"/>
                  </a:lnTo>
                  <a:lnTo>
                    <a:pt x="81725" y="155829"/>
                  </a:lnTo>
                  <a:lnTo>
                    <a:pt x="81725" y="156210"/>
                  </a:lnTo>
                  <a:lnTo>
                    <a:pt x="81439" y="156877"/>
                  </a:lnTo>
                  <a:lnTo>
                    <a:pt x="80391" y="157829"/>
                  </a:lnTo>
                  <a:lnTo>
                    <a:pt x="79724" y="159163"/>
                  </a:lnTo>
                  <a:lnTo>
                    <a:pt x="79438" y="159449"/>
                  </a:lnTo>
                  <a:lnTo>
                    <a:pt x="78772" y="162782"/>
                  </a:lnTo>
                  <a:lnTo>
                    <a:pt x="77438" y="162401"/>
                  </a:lnTo>
                  <a:lnTo>
                    <a:pt x="75819" y="162401"/>
                  </a:lnTo>
                  <a:lnTo>
                    <a:pt x="74867" y="163068"/>
                  </a:lnTo>
                  <a:lnTo>
                    <a:pt x="74485" y="162782"/>
                  </a:lnTo>
                  <a:lnTo>
                    <a:pt x="74485" y="162115"/>
                  </a:lnTo>
                  <a:lnTo>
                    <a:pt x="73152" y="162115"/>
                  </a:lnTo>
                  <a:lnTo>
                    <a:pt x="72580" y="161734"/>
                  </a:lnTo>
                  <a:lnTo>
                    <a:pt x="72200" y="161449"/>
                  </a:lnTo>
                  <a:lnTo>
                    <a:pt x="71533" y="161449"/>
                  </a:lnTo>
                  <a:lnTo>
                    <a:pt x="70866" y="160782"/>
                  </a:lnTo>
                  <a:lnTo>
                    <a:pt x="69247" y="159830"/>
                  </a:lnTo>
                  <a:lnTo>
                    <a:pt x="66008" y="159163"/>
                  </a:lnTo>
                  <a:lnTo>
                    <a:pt x="64960" y="157829"/>
                  </a:lnTo>
                  <a:lnTo>
                    <a:pt x="64675" y="157829"/>
                  </a:lnTo>
                  <a:lnTo>
                    <a:pt x="64675" y="158115"/>
                  </a:lnTo>
                  <a:lnTo>
                    <a:pt x="64008" y="158496"/>
                  </a:lnTo>
                  <a:lnTo>
                    <a:pt x="61722" y="158496"/>
                  </a:lnTo>
                  <a:lnTo>
                    <a:pt x="60388" y="159830"/>
                  </a:lnTo>
                  <a:lnTo>
                    <a:pt x="59722" y="160782"/>
                  </a:lnTo>
                  <a:lnTo>
                    <a:pt x="59055" y="160782"/>
                  </a:lnTo>
                  <a:lnTo>
                    <a:pt x="58388" y="161068"/>
                  </a:lnTo>
                  <a:lnTo>
                    <a:pt x="58388" y="160782"/>
                  </a:lnTo>
                  <a:lnTo>
                    <a:pt x="57817" y="161068"/>
                  </a:lnTo>
                  <a:lnTo>
                    <a:pt x="57436" y="160782"/>
                  </a:lnTo>
                  <a:lnTo>
                    <a:pt x="57436" y="160496"/>
                  </a:lnTo>
                  <a:lnTo>
                    <a:pt x="56769" y="160115"/>
                  </a:lnTo>
                  <a:lnTo>
                    <a:pt x="56769" y="158496"/>
                  </a:lnTo>
                  <a:lnTo>
                    <a:pt x="55435" y="158115"/>
                  </a:lnTo>
                  <a:lnTo>
                    <a:pt x="55435" y="157829"/>
                  </a:lnTo>
                  <a:lnTo>
                    <a:pt x="54864" y="157162"/>
                  </a:lnTo>
                  <a:lnTo>
                    <a:pt x="55150" y="157162"/>
                  </a:lnTo>
                  <a:lnTo>
                    <a:pt x="54483" y="156496"/>
                  </a:lnTo>
                  <a:lnTo>
                    <a:pt x="54483" y="156877"/>
                  </a:lnTo>
                  <a:lnTo>
                    <a:pt x="53816" y="156496"/>
                  </a:lnTo>
                  <a:lnTo>
                    <a:pt x="53530" y="156496"/>
                  </a:lnTo>
                  <a:lnTo>
                    <a:pt x="53150" y="154591"/>
                  </a:lnTo>
                  <a:lnTo>
                    <a:pt x="52864" y="153924"/>
                  </a:lnTo>
                  <a:lnTo>
                    <a:pt x="52864" y="153257"/>
                  </a:lnTo>
                  <a:lnTo>
                    <a:pt x="48292" y="151638"/>
                  </a:lnTo>
                  <a:lnTo>
                    <a:pt x="48292" y="151257"/>
                  </a:lnTo>
                  <a:lnTo>
                    <a:pt x="44672" y="148971"/>
                  </a:lnTo>
                  <a:lnTo>
                    <a:pt x="39433" y="146304"/>
                  </a:lnTo>
                  <a:lnTo>
                    <a:pt x="39052" y="146971"/>
                  </a:lnTo>
                  <a:lnTo>
                    <a:pt x="37719" y="147637"/>
                  </a:lnTo>
                  <a:lnTo>
                    <a:pt x="35433" y="148685"/>
                  </a:lnTo>
                  <a:lnTo>
                    <a:pt x="35433" y="148304"/>
                  </a:lnTo>
                  <a:lnTo>
                    <a:pt x="33814" y="147637"/>
                  </a:lnTo>
                  <a:lnTo>
                    <a:pt x="32480" y="146971"/>
                  </a:lnTo>
                  <a:lnTo>
                    <a:pt x="33147" y="143732"/>
                  </a:lnTo>
                  <a:lnTo>
                    <a:pt x="32194" y="143351"/>
                  </a:lnTo>
                  <a:lnTo>
                    <a:pt x="21050" y="138493"/>
                  </a:lnTo>
                  <a:lnTo>
                    <a:pt x="14764" y="137827"/>
                  </a:lnTo>
                  <a:lnTo>
                    <a:pt x="7620" y="137827"/>
                  </a:lnTo>
                  <a:lnTo>
                    <a:pt x="1333" y="137446"/>
                  </a:lnTo>
                  <a:lnTo>
                    <a:pt x="1048" y="137446"/>
                  </a:lnTo>
                  <a:lnTo>
                    <a:pt x="667" y="136493"/>
                  </a:lnTo>
                  <a:lnTo>
                    <a:pt x="1048" y="135160"/>
                  </a:lnTo>
                  <a:lnTo>
                    <a:pt x="0" y="133540"/>
                  </a:lnTo>
                  <a:lnTo>
                    <a:pt x="0" y="131921"/>
                  </a:lnTo>
                  <a:lnTo>
                    <a:pt x="2667" y="130969"/>
                  </a:lnTo>
                  <a:lnTo>
                    <a:pt x="7620" y="126968"/>
                  </a:lnTo>
                  <a:lnTo>
                    <a:pt x="8192" y="125635"/>
                  </a:lnTo>
                  <a:lnTo>
                    <a:pt x="11811" y="126968"/>
                  </a:lnTo>
                  <a:lnTo>
                    <a:pt x="16097" y="122110"/>
                  </a:lnTo>
                  <a:lnTo>
                    <a:pt x="16764" y="118777"/>
                  </a:lnTo>
                  <a:lnTo>
                    <a:pt x="17717" y="117824"/>
                  </a:lnTo>
                  <a:lnTo>
                    <a:pt x="18383" y="116491"/>
                  </a:lnTo>
                  <a:lnTo>
                    <a:pt x="20383" y="102013"/>
                  </a:lnTo>
                  <a:lnTo>
                    <a:pt x="21336" y="99060"/>
                  </a:lnTo>
                  <a:lnTo>
                    <a:pt x="21336" y="98774"/>
                  </a:lnTo>
                  <a:lnTo>
                    <a:pt x="16764" y="68580"/>
                  </a:lnTo>
                  <a:lnTo>
                    <a:pt x="19050" y="70580"/>
                  </a:lnTo>
                  <a:lnTo>
                    <a:pt x="19717" y="70866"/>
                  </a:lnTo>
                  <a:lnTo>
                    <a:pt x="20669" y="71818"/>
                  </a:lnTo>
                  <a:lnTo>
                    <a:pt x="21336" y="72200"/>
                  </a:lnTo>
                  <a:lnTo>
                    <a:pt x="21717" y="73152"/>
                  </a:lnTo>
                  <a:lnTo>
                    <a:pt x="22003" y="73819"/>
                  </a:lnTo>
                  <a:lnTo>
                    <a:pt x="23336" y="76105"/>
                  </a:lnTo>
                  <a:lnTo>
                    <a:pt x="24955" y="78391"/>
                  </a:lnTo>
                  <a:lnTo>
                    <a:pt x="27242" y="78772"/>
                  </a:lnTo>
                  <a:lnTo>
                    <a:pt x="28861" y="79724"/>
                  </a:lnTo>
                  <a:lnTo>
                    <a:pt x="29527" y="80677"/>
                  </a:lnTo>
                  <a:lnTo>
                    <a:pt x="29908" y="80677"/>
                  </a:lnTo>
                  <a:lnTo>
                    <a:pt x="29908" y="78772"/>
                  </a:lnTo>
                  <a:lnTo>
                    <a:pt x="30194" y="78391"/>
                  </a:lnTo>
                  <a:lnTo>
                    <a:pt x="30575" y="77724"/>
                  </a:lnTo>
                  <a:lnTo>
                    <a:pt x="30861" y="77438"/>
                  </a:lnTo>
                  <a:lnTo>
                    <a:pt x="31813" y="77152"/>
                  </a:lnTo>
                  <a:lnTo>
                    <a:pt x="32861" y="76105"/>
                  </a:lnTo>
                  <a:lnTo>
                    <a:pt x="33147" y="76105"/>
                  </a:lnTo>
                  <a:lnTo>
                    <a:pt x="33147" y="75152"/>
                  </a:lnTo>
                  <a:lnTo>
                    <a:pt x="33528" y="74771"/>
                  </a:lnTo>
                  <a:lnTo>
                    <a:pt x="33528" y="74486"/>
                  </a:lnTo>
                  <a:lnTo>
                    <a:pt x="33814" y="74486"/>
                  </a:lnTo>
                  <a:lnTo>
                    <a:pt x="33814" y="74200"/>
                  </a:lnTo>
                  <a:lnTo>
                    <a:pt x="34195" y="74200"/>
                  </a:lnTo>
                  <a:lnTo>
                    <a:pt x="35147" y="71533"/>
                  </a:lnTo>
                  <a:lnTo>
                    <a:pt x="35433" y="71533"/>
                  </a:lnTo>
                  <a:lnTo>
                    <a:pt x="36481" y="70580"/>
                  </a:lnTo>
                  <a:lnTo>
                    <a:pt x="36767" y="74200"/>
                  </a:lnTo>
                  <a:lnTo>
                    <a:pt x="36767" y="76105"/>
                  </a:lnTo>
                  <a:lnTo>
                    <a:pt x="39052" y="73819"/>
                  </a:lnTo>
                  <a:lnTo>
                    <a:pt x="40386" y="73819"/>
                  </a:lnTo>
                  <a:lnTo>
                    <a:pt x="40672" y="73533"/>
                  </a:lnTo>
                  <a:lnTo>
                    <a:pt x="42005" y="71818"/>
                  </a:lnTo>
                  <a:lnTo>
                    <a:pt x="42672" y="69914"/>
                  </a:lnTo>
                  <a:lnTo>
                    <a:pt x="46292" y="70199"/>
                  </a:lnTo>
                  <a:lnTo>
                    <a:pt x="49244" y="71533"/>
                  </a:lnTo>
                  <a:lnTo>
                    <a:pt x="49911" y="70199"/>
                  </a:lnTo>
                  <a:lnTo>
                    <a:pt x="50863" y="71247"/>
                  </a:lnTo>
                  <a:lnTo>
                    <a:pt x="51244" y="71818"/>
                  </a:lnTo>
                  <a:lnTo>
                    <a:pt x="53150" y="73152"/>
                  </a:lnTo>
                  <a:lnTo>
                    <a:pt x="53150" y="73533"/>
                  </a:lnTo>
                  <a:lnTo>
                    <a:pt x="52483" y="75438"/>
                  </a:lnTo>
                  <a:lnTo>
                    <a:pt x="54197" y="77438"/>
                  </a:lnTo>
                  <a:lnTo>
                    <a:pt x="54864" y="77438"/>
                  </a:lnTo>
                  <a:lnTo>
                    <a:pt x="55435" y="76486"/>
                  </a:lnTo>
                  <a:lnTo>
                    <a:pt x="56769" y="76486"/>
                  </a:lnTo>
                  <a:lnTo>
                    <a:pt x="56769" y="75438"/>
                  </a:lnTo>
                  <a:lnTo>
                    <a:pt x="57150" y="75438"/>
                  </a:lnTo>
                  <a:lnTo>
                    <a:pt x="60103" y="73152"/>
                  </a:lnTo>
                  <a:lnTo>
                    <a:pt x="61341" y="71818"/>
                  </a:lnTo>
                  <a:lnTo>
                    <a:pt x="62675" y="72866"/>
                  </a:lnTo>
                  <a:lnTo>
                    <a:pt x="63722" y="73533"/>
                  </a:lnTo>
                  <a:lnTo>
                    <a:pt x="64008" y="73152"/>
                  </a:lnTo>
                  <a:lnTo>
                    <a:pt x="65627" y="73152"/>
                  </a:lnTo>
                  <a:lnTo>
                    <a:pt x="65627" y="72866"/>
                  </a:lnTo>
                  <a:lnTo>
                    <a:pt x="66675" y="71818"/>
                  </a:lnTo>
                  <a:lnTo>
                    <a:pt x="66961" y="71818"/>
                  </a:lnTo>
                  <a:lnTo>
                    <a:pt x="67627" y="71247"/>
                  </a:lnTo>
                  <a:lnTo>
                    <a:pt x="68580" y="69914"/>
                  </a:lnTo>
                  <a:lnTo>
                    <a:pt x="68580" y="68866"/>
                  </a:lnTo>
                  <a:lnTo>
                    <a:pt x="69913" y="67627"/>
                  </a:lnTo>
                  <a:lnTo>
                    <a:pt x="69913" y="66580"/>
                  </a:lnTo>
                  <a:lnTo>
                    <a:pt x="70580" y="65913"/>
                  </a:lnTo>
                  <a:lnTo>
                    <a:pt x="70199" y="65627"/>
                  </a:lnTo>
                  <a:lnTo>
                    <a:pt x="71914" y="64675"/>
                  </a:lnTo>
                  <a:lnTo>
                    <a:pt x="72580" y="64675"/>
                  </a:lnTo>
                  <a:lnTo>
                    <a:pt x="72866" y="64008"/>
                  </a:lnTo>
                  <a:lnTo>
                    <a:pt x="73533" y="64008"/>
                  </a:lnTo>
                  <a:lnTo>
                    <a:pt x="73533" y="64294"/>
                  </a:lnTo>
                  <a:lnTo>
                    <a:pt x="73819" y="63627"/>
                  </a:lnTo>
                  <a:lnTo>
                    <a:pt x="74200" y="63627"/>
                  </a:lnTo>
                  <a:lnTo>
                    <a:pt x="75152" y="62675"/>
                  </a:lnTo>
                  <a:lnTo>
                    <a:pt x="75533" y="62008"/>
                  </a:lnTo>
                  <a:lnTo>
                    <a:pt x="75819" y="62008"/>
                  </a:lnTo>
                  <a:lnTo>
                    <a:pt x="76771" y="61722"/>
                  </a:lnTo>
                  <a:lnTo>
                    <a:pt x="78772" y="60389"/>
                  </a:lnTo>
                  <a:lnTo>
                    <a:pt x="79058" y="59722"/>
                  </a:lnTo>
                  <a:lnTo>
                    <a:pt x="80105" y="60007"/>
                  </a:lnTo>
                  <a:lnTo>
                    <a:pt x="81439" y="59055"/>
                  </a:lnTo>
                  <a:lnTo>
                    <a:pt x="81725" y="58388"/>
                  </a:lnTo>
                  <a:lnTo>
                    <a:pt x="82677" y="57436"/>
                  </a:lnTo>
                  <a:lnTo>
                    <a:pt x="85344" y="54102"/>
                  </a:lnTo>
                  <a:lnTo>
                    <a:pt x="86011" y="53150"/>
                  </a:lnTo>
                  <a:lnTo>
                    <a:pt x="86296" y="51816"/>
                  </a:lnTo>
                  <a:lnTo>
                    <a:pt x="87630" y="52864"/>
                  </a:lnTo>
                  <a:lnTo>
                    <a:pt x="88583" y="53530"/>
                  </a:lnTo>
                  <a:lnTo>
                    <a:pt x="90583" y="53816"/>
                  </a:lnTo>
                  <a:lnTo>
                    <a:pt x="91916" y="53816"/>
                  </a:lnTo>
                  <a:lnTo>
                    <a:pt x="93821" y="54483"/>
                  </a:lnTo>
                  <a:lnTo>
                    <a:pt x="97155" y="50197"/>
                  </a:lnTo>
                  <a:lnTo>
                    <a:pt x="99822" y="42291"/>
                  </a:lnTo>
                  <a:lnTo>
                    <a:pt x="99441" y="39338"/>
                  </a:lnTo>
                  <a:lnTo>
                    <a:pt x="98488" y="40005"/>
                  </a:lnTo>
                  <a:lnTo>
                    <a:pt x="98774" y="38386"/>
                  </a:lnTo>
                  <a:lnTo>
                    <a:pt x="98488" y="37433"/>
                  </a:lnTo>
                  <a:lnTo>
                    <a:pt x="98488" y="36766"/>
                  </a:lnTo>
                  <a:lnTo>
                    <a:pt x="98108" y="35433"/>
                  </a:lnTo>
                  <a:lnTo>
                    <a:pt x="99155" y="35147"/>
                  </a:lnTo>
                  <a:lnTo>
                    <a:pt x="99441" y="34100"/>
                  </a:lnTo>
                  <a:lnTo>
                    <a:pt x="100393" y="34100"/>
                  </a:lnTo>
                  <a:lnTo>
                    <a:pt x="100775" y="34480"/>
                  </a:lnTo>
                  <a:lnTo>
                    <a:pt x="101060" y="33814"/>
                  </a:lnTo>
                  <a:lnTo>
                    <a:pt x="101727" y="33814"/>
                  </a:lnTo>
                  <a:lnTo>
                    <a:pt x="102394" y="33433"/>
                  </a:lnTo>
                  <a:lnTo>
                    <a:pt x="103346" y="33433"/>
                  </a:lnTo>
                  <a:lnTo>
                    <a:pt x="103727" y="33147"/>
                  </a:lnTo>
                  <a:lnTo>
                    <a:pt x="104013" y="33147"/>
                  </a:lnTo>
                  <a:lnTo>
                    <a:pt x="104013" y="32861"/>
                  </a:lnTo>
                  <a:lnTo>
                    <a:pt x="105061" y="32480"/>
                  </a:lnTo>
                  <a:lnTo>
                    <a:pt x="105346" y="32480"/>
                  </a:lnTo>
                  <a:lnTo>
                    <a:pt x="105346" y="31814"/>
                  </a:lnTo>
                  <a:lnTo>
                    <a:pt x="106013" y="31147"/>
                  </a:lnTo>
                  <a:lnTo>
                    <a:pt x="105346" y="30480"/>
                  </a:lnTo>
                  <a:lnTo>
                    <a:pt x="105727" y="29908"/>
                  </a:lnTo>
                  <a:lnTo>
                    <a:pt x="106680" y="29242"/>
                  </a:lnTo>
                  <a:lnTo>
                    <a:pt x="106966" y="29242"/>
                  </a:lnTo>
                  <a:lnTo>
                    <a:pt x="108013" y="28194"/>
                  </a:lnTo>
                  <a:lnTo>
                    <a:pt x="108680" y="28194"/>
                  </a:lnTo>
                  <a:lnTo>
                    <a:pt x="109252" y="28575"/>
                  </a:lnTo>
                  <a:lnTo>
                    <a:pt x="109633" y="28575"/>
                  </a:lnTo>
                  <a:lnTo>
                    <a:pt x="110300" y="28861"/>
                  </a:lnTo>
                  <a:lnTo>
                    <a:pt x="111252" y="28861"/>
                  </a:lnTo>
                  <a:lnTo>
                    <a:pt x="112585" y="29242"/>
                  </a:lnTo>
                  <a:lnTo>
                    <a:pt x="113252" y="29242"/>
                  </a:lnTo>
                  <a:lnTo>
                    <a:pt x="113538" y="28861"/>
                  </a:lnTo>
                  <a:lnTo>
                    <a:pt x="113919" y="28194"/>
                  </a:lnTo>
                  <a:lnTo>
                    <a:pt x="113252" y="28194"/>
                  </a:lnTo>
                  <a:lnTo>
                    <a:pt x="113252" y="27241"/>
                  </a:lnTo>
                  <a:lnTo>
                    <a:pt x="113919" y="27527"/>
                  </a:lnTo>
                  <a:lnTo>
                    <a:pt x="113919" y="26575"/>
                  </a:lnTo>
                  <a:lnTo>
                    <a:pt x="113538" y="26289"/>
                  </a:lnTo>
                  <a:lnTo>
                    <a:pt x="113919" y="26289"/>
                  </a:lnTo>
                  <a:lnTo>
                    <a:pt x="114586" y="25241"/>
                  </a:lnTo>
                  <a:lnTo>
                    <a:pt x="114871" y="24955"/>
                  </a:lnTo>
                  <a:lnTo>
                    <a:pt x="115157" y="24289"/>
                  </a:lnTo>
                  <a:lnTo>
                    <a:pt x="117538" y="25622"/>
                  </a:lnTo>
                  <a:lnTo>
                    <a:pt x="118491" y="25908"/>
                  </a:lnTo>
                  <a:lnTo>
                    <a:pt x="119158" y="25908"/>
                  </a:lnTo>
                  <a:lnTo>
                    <a:pt x="119443" y="25622"/>
                  </a:lnTo>
                  <a:lnTo>
                    <a:pt x="120110" y="25241"/>
                  </a:lnTo>
                  <a:lnTo>
                    <a:pt x="120777" y="25908"/>
                  </a:lnTo>
                  <a:lnTo>
                    <a:pt x="121729" y="26289"/>
                  </a:lnTo>
                  <a:lnTo>
                    <a:pt x="125063" y="27527"/>
                  </a:lnTo>
                  <a:lnTo>
                    <a:pt x="126016" y="28194"/>
                  </a:lnTo>
                  <a:lnTo>
                    <a:pt x="126016" y="28575"/>
                  </a:lnTo>
                  <a:lnTo>
                    <a:pt x="126683" y="28861"/>
                  </a:lnTo>
                  <a:lnTo>
                    <a:pt x="128016" y="30194"/>
                  </a:lnTo>
                  <a:lnTo>
                    <a:pt x="130969" y="31528"/>
                  </a:lnTo>
                  <a:lnTo>
                    <a:pt x="131921" y="31147"/>
                  </a:lnTo>
                  <a:lnTo>
                    <a:pt x="132874" y="30480"/>
                  </a:lnTo>
                  <a:lnTo>
                    <a:pt x="132874" y="29908"/>
                  </a:lnTo>
                  <a:lnTo>
                    <a:pt x="133255" y="29242"/>
                  </a:lnTo>
                  <a:lnTo>
                    <a:pt x="133540" y="27908"/>
                  </a:lnTo>
                  <a:lnTo>
                    <a:pt x="135255" y="27908"/>
                  </a:lnTo>
                  <a:lnTo>
                    <a:pt x="135826" y="28194"/>
                  </a:lnTo>
                  <a:lnTo>
                    <a:pt x="136208" y="28194"/>
                  </a:lnTo>
                  <a:lnTo>
                    <a:pt x="135826" y="29242"/>
                  </a:lnTo>
                  <a:lnTo>
                    <a:pt x="136493" y="29242"/>
                  </a:lnTo>
                  <a:lnTo>
                    <a:pt x="137541" y="30194"/>
                  </a:lnTo>
                  <a:lnTo>
                    <a:pt x="138208" y="30194"/>
                  </a:lnTo>
                  <a:lnTo>
                    <a:pt x="138493" y="29908"/>
                  </a:lnTo>
                  <a:lnTo>
                    <a:pt x="139160" y="29527"/>
                  </a:lnTo>
                  <a:lnTo>
                    <a:pt x="139827" y="27908"/>
                  </a:lnTo>
                  <a:lnTo>
                    <a:pt x="140779" y="27527"/>
                  </a:lnTo>
                  <a:lnTo>
                    <a:pt x="141160" y="27241"/>
                  </a:lnTo>
                  <a:lnTo>
                    <a:pt x="141732" y="26860"/>
                  </a:lnTo>
                  <a:lnTo>
                    <a:pt x="141446" y="26575"/>
                  </a:lnTo>
                  <a:lnTo>
                    <a:pt x="141446" y="25241"/>
                  </a:lnTo>
                  <a:lnTo>
                    <a:pt x="141160" y="24289"/>
                  </a:lnTo>
                  <a:lnTo>
                    <a:pt x="141732" y="23622"/>
                  </a:lnTo>
                  <a:lnTo>
                    <a:pt x="142113" y="22669"/>
                  </a:lnTo>
                  <a:lnTo>
                    <a:pt x="143065" y="23336"/>
                  </a:lnTo>
                  <a:lnTo>
                    <a:pt x="144113" y="23336"/>
                  </a:lnTo>
                  <a:lnTo>
                    <a:pt x="144113" y="22669"/>
                  </a:lnTo>
                  <a:lnTo>
                    <a:pt x="144399" y="22003"/>
                  </a:lnTo>
                  <a:lnTo>
                    <a:pt x="144399" y="21336"/>
                  </a:lnTo>
                  <a:lnTo>
                    <a:pt x="144685" y="20955"/>
                  </a:lnTo>
                  <a:lnTo>
                    <a:pt x="144399" y="20002"/>
                  </a:lnTo>
                  <a:lnTo>
                    <a:pt x="144399" y="19717"/>
                  </a:lnTo>
                  <a:lnTo>
                    <a:pt x="143446" y="18669"/>
                  </a:lnTo>
                  <a:lnTo>
                    <a:pt x="143446" y="17716"/>
                  </a:lnTo>
                  <a:lnTo>
                    <a:pt x="142399" y="17716"/>
                  </a:lnTo>
                  <a:lnTo>
                    <a:pt x="141732" y="18669"/>
                  </a:lnTo>
                  <a:lnTo>
                    <a:pt x="141446" y="18383"/>
                  </a:lnTo>
                  <a:lnTo>
                    <a:pt x="141160" y="18669"/>
                  </a:lnTo>
                  <a:lnTo>
                    <a:pt x="140113" y="18002"/>
                  </a:lnTo>
                  <a:lnTo>
                    <a:pt x="139446" y="18002"/>
                  </a:lnTo>
                  <a:lnTo>
                    <a:pt x="138779" y="17716"/>
                  </a:lnTo>
                  <a:lnTo>
                    <a:pt x="138208" y="18383"/>
                  </a:lnTo>
                  <a:lnTo>
                    <a:pt x="137541" y="18383"/>
                  </a:lnTo>
                  <a:lnTo>
                    <a:pt x="137160" y="18002"/>
                  </a:lnTo>
                  <a:lnTo>
                    <a:pt x="136874" y="18002"/>
                  </a:lnTo>
                  <a:lnTo>
                    <a:pt x="136493" y="17716"/>
                  </a:lnTo>
                  <a:lnTo>
                    <a:pt x="135826" y="16764"/>
                  </a:lnTo>
                  <a:lnTo>
                    <a:pt x="135826" y="15430"/>
                  </a:lnTo>
                  <a:lnTo>
                    <a:pt x="136208" y="15049"/>
                  </a:lnTo>
                  <a:lnTo>
                    <a:pt x="136208" y="14764"/>
                  </a:lnTo>
                  <a:lnTo>
                    <a:pt x="135826" y="13811"/>
                  </a:lnTo>
                  <a:lnTo>
                    <a:pt x="136208" y="12764"/>
                  </a:lnTo>
                  <a:lnTo>
                    <a:pt x="135826" y="12478"/>
                  </a:lnTo>
                  <a:lnTo>
                    <a:pt x="136208" y="11811"/>
                  </a:lnTo>
                  <a:lnTo>
                    <a:pt x="136493" y="12097"/>
                  </a:lnTo>
                  <a:lnTo>
                    <a:pt x="136493" y="10192"/>
                  </a:lnTo>
                  <a:lnTo>
                    <a:pt x="136874" y="10477"/>
                  </a:lnTo>
                  <a:lnTo>
                    <a:pt x="137160" y="10192"/>
                  </a:lnTo>
                  <a:lnTo>
                    <a:pt x="137541" y="10192"/>
                  </a:lnTo>
                  <a:lnTo>
                    <a:pt x="137827" y="9811"/>
                  </a:lnTo>
                  <a:lnTo>
                    <a:pt x="137827" y="9525"/>
                  </a:lnTo>
                  <a:lnTo>
                    <a:pt x="138493" y="9144"/>
                  </a:lnTo>
                  <a:lnTo>
                    <a:pt x="138493" y="8858"/>
                  </a:lnTo>
                  <a:lnTo>
                    <a:pt x="138779" y="8572"/>
                  </a:lnTo>
                  <a:lnTo>
                    <a:pt x="139827" y="8572"/>
                  </a:lnTo>
                  <a:lnTo>
                    <a:pt x="140494" y="7906"/>
                  </a:lnTo>
                  <a:lnTo>
                    <a:pt x="139827" y="7525"/>
                  </a:lnTo>
                  <a:lnTo>
                    <a:pt x="142113" y="5620"/>
                  </a:lnTo>
                  <a:lnTo>
                    <a:pt x="145733" y="4572"/>
                  </a:lnTo>
                  <a:lnTo>
                    <a:pt x="146685" y="2667"/>
                  </a:lnTo>
                  <a:lnTo>
                    <a:pt x="146018" y="2000"/>
                  </a:lnTo>
                  <a:lnTo>
                    <a:pt x="154591" y="0"/>
                  </a:lnTo>
                  <a:lnTo>
                    <a:pt x="161830" y="6572"/>
                  </a:lnTo>
                  <a:lnTo>
                    <a:pt x="162782" y="8572"/>
                  </a:lnTo>
                  <a:lnTo>
                    <a:pt x="165068" y="11811"/>
                  </a:lnTo>
                  <a:lnTo>
                    <a:pt x="166688" y="13811"/>
                  </a:lnTo>
                  <a:lnTo>
                    <a:pt x="168021" y="14478"/>
                  </a:lnTo>
                  <a:lnTo>
                    <a:pt x="169354" y="15430"/>
                  </a:lnTo>
                  <a:lnTo>
                    <a:pt x="173260" y="17431"/>
                  </a:lnTo>
                  <a:lnTo>
                    <a:pt x="173641" y="17431"/>
                  </a:lnTo>
                  <a:lnTo>
                    <a:pt x="172593" y="15430"/>
                  </a:lnTo>
                  <a:lnTo>
                    <a:pt x="172974" y="14764"/>
                  </a:lnTo>
                  <a:lnTo>
                    <a:pt x="172974" y="14097"/>
                  </a:lnTo>
                  <a:lnTo>
                    <a:pt x="173260" y="13811"/>
                  </a:lnTo>
                  <a:lnTo>
                    <a:pt x="172974" y="12764"/>
                  </a:lnTo>
                  <a:lnTo>
                    <a:pt x="171926" y="12097"/>
                  </a:lnTo>
                  <a:lnTo>
                    <a:pt x="171640" y="11525"/>
                  </a:lnTo>
                  <a:lnTo>
                    <a:pt x="171355" y="11144"/>
                  </a:lnTo>
                  <a:lnTo>
                    <a:pt x="170307" y="10858"/>
                  </a:lnTo>
                  <a:lnTo>
                    <a:pt x="170307" y="9144"/>
                  </a:lnTo>
                  <a:lnTo>
                    <a:pt x="170688" y="8572"/>
                  </a:lnTo>
                  <a:lnTo>
                    <a:pt x="171640" y="8572"/>
                  </a:lnTo>
                  <a:lnTo>
                    <a:pt x="172307" y="8191"/>
                  </a:lnTo>
                  <a:lnTo>
                    <a:pt x="173260" y="8191"/>
                  </a:lnTo>
                  <a:lnTo>
                    <a:pt x="173926" y="7906"/>
                  </a:lnTo>
                  <a:lnTo>
                    <a:pt x="174308" y="7525"/>
                  </a:lnTo>
                  <a:lnTo>
                    <a:pt x="177260" y="562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60B11755-EFAB-D5C1-2507-851F4765147D}"/>
                </a:ext>
              </a:extLst>
            </p:cNvPr>
            <p:cNvSpPr/>
            <p:nvPr/>
          </p:nvSpPr>
          <p:spPr>
            <a:xfrm>
              <a:off x="973787" y="4523770"/>
              <a:ext cx="599884" cy="348424"/>
            </a:xfrm>
            <a:custGeom>
              <a:avLst/>
              <a:gdLst>
                <a:gd name="connsiteX0" fmla="*/ 599885 w 599884"/>
                <a:gd name="connsiteY0" fmla="*/ 290036 h 348424"/>
                <a:gd name="connsiteX1" fmla="*/ 597884 w 599884"/>
                <a:gd name="connsiteY1" fmla="*/ 292322 h 348424"/>
                <a:gd name="connsiteX2" fmla="*/ 583120 w 599884"/>
                <a:gd name="connsiteY2" fmla="*/ 288417 h 348424"/>
                <a:gd name="connsiteX3" fmla="*/ 572929 w 599884"/>
                <a:gd name="connsiteY3" fmla="*/ 289370 h 348424"/>
                <a:gd name="connsiteX4" fmla="*/ 561499 w 599884"/>
                <a:gd name="connsiteY4" fmla="*/ 286417 h 348424"/>
                <a:gd name="connsiteX5" fmla="*/ 550640 w 599884"/>
                <a:gd name="connsiteY5" fmla="*/ 285750 h 348424"/>
                <a:gd name="connsiteX6" fmla="*/ 532924 w 599884"/>
                <a:gd name="connsiteY6" fmla="*/ 290322 h 348424"/>
                <a:gd name="connsiteX7" fmla="*/ 526352 w 599884"/>
                <a:gd name="connsiteY7" fmla="*/ 291370 h 348424"/>
                <a:gd name="connsiteX8" fmla="*/ 504730 w 599884"/>
                <a:gd name="connsiteY8" fmla="*/ 287369 h 348424"/>
                <a:gd name="connsiteX9" fmla="*/ 485680 w 599884"/>
                <a:gd name="connsiteY9" fmla="*/ 276892 h 348424"/>
                <a:gd name="connsiteX10" fmla="*/ 478155 w 599884"/>
                <a:gd name="connsiteY10" fmla="*/ 272034 h 348424"/>
                <a:gd name="connsiteX11" fmla="*/ 467963 w 599884"/>
                <a:gd name="connsiteY11" fmla="*/ 266129 h 348424"/>
                <a:gd name="connsiteX12" fmla="*/ 447294 w 599884"/>
                <a:gd name="connsiteY12" fmla="*/ 262509 h 348424"/>
                <a:gd name="connsiteX13" fmla="*/ 421386 w 599884"/>
                <a:gd name="connsiteY13" fmla="*/ 262509 h 348424"/>
                <a:gd name="connsiteX14" fmla="*/ 409861 w 599884"/>
                <a:gd name="connsiteY14" fmla="*/ 264128 h 348424"/>
                <a:gd name="connsiteX15" fmla="*/ 398050 w 599884"/>
                <a:gd name="connsiteY15" fmla="*/ 265081 h 348424"/>
                <a:gd name="connsiteX16" fmla="*/ 379667 w 599884"/>
                <a:gd name="connsiteY16" fmla="*/ 266129 h 348424"/>
                <a:gd name="connsiteX17" fmla="*/ 363284 w 599884"/>
                <a:gd name="connsiteY17" fmla="*/ 269081 h 348424"/>
                <a:gd name="connsiteX18" fmla="*/ 346519 w 599884"/>
                <a:gd name="connsiteY18" fmla="*/ 270034 h 348424"/>
                <a:gd name="connsiteX19" fmla="*/ 317944 w 599884"/>
                <a:gd name="connsiteY19" fmla="*/ 274987 h 348424"/>
                <a:gd name="connsiteX20" fmla="*/ 296704 w 599884"/>
                <a:gd name="connsiteY20" fmla="*/ 275939 h 348424"/>
                <a:gd name="connsiteX21" fmla="*/ 279940 w 599884"/>
                <a:gd name="connsiteY21" fmla="*/ 275939 h 348424"/>
                <a:gd name="connsiteX22" fmla="*/ 269748 w 599884"/>
                <a:gd name="connsiteY22" fmla="*/ 279845 h 348424"/>
                <a:gd name="connsiteX23" fmla="*/ 249746 w 599884"/>
                <a:gd name="connsiteY23" fmla="*/ 283845 h 348424"/>
                <a:gd name="connsiteX24" fmla="*/ 245840 w 599884"/>
                <a:gd name="connsiteY24" fmla="*/ 284798 h 348424"/>
                <a:gd name="connsiteX25" fmla="*/ 229076 w 599884"/>
                <a:gd name="connsiteY25" fmla="*/ 288417 h 348424"/>
                <a:gd name="connsiteX26" fmla="*/ 216598 w 599884"/>
                <a:gd name="connsiteY26" fmla="*/ 291370 h 348424"/>
                <a:gd name="connsiteX27" fmla="*/ 207454 w 599884"/>
                <a:gd name="connsiteY27" fmla="*/ 290322 h 348424"/>
                <a:gd name="connsiteX28" fmla="*/ 201549 w 599884"/>
                <a:gd name="connsiteY28" fmla="*/ 286417 h 348424"/>
                <a:gd name="connsiteX29" fmla="*/ 186404 w 599884"/>
                <a:gd name="connsiteY29" fmla="*/ 281845 h 348424"/>
                <a:gd name="connsiteX30" fmla="*/ 184785 w 599884"/>
                <a:gd name="connsiteY30" fmla="*/ 283845 h 348424"/>
                <a:gd name="connsiteX31" fmla="*/ 170688 w 599884"/>
                <a:gd name="connsiteY31" fmla="*/ 294323 h 348424"/>
                <a:gd name="connsiteX32" fmla="*/ 166688 w 599884"/>
                <a:gd name="connsiteY32" fmla="*/ 301181 h 348424"/>
                <a:gd name="connsiteX33" fmla="*/ 159163 w 599884"/>
                <a:gd name="connsiteY33" fmla="*/ 307753 h 348424"/>
                <a:gd name="connsiteX34" fmla="*/ 150686 w 599884"/>
                <a:gd name="connsiteY34" fmla="*/ 311658 h 348424"/>
                <a:gd name="connsiteX35" fmla="*/ 134207 w 599884"/>
                <a:gd name="connsiteY35" fmla="*/ 321564 h 348424"/>
                <a:gd name="connsiteX36" fmla="*/ 123444 w 599884"/>
                <a:gd name="connsiteY36" fmla="*/ 323469 h 348424"/>
                <a:gd name="connsiteX37" fmla="*/ 113252 w 599884"/>
                <a:gd name="connsiteY37" fmla="*/ 327089 h 348424"/>
                <a:gd name="connsiteX38" fmla="*/ 98107 w 599884"/>
                <a:gd name="connsiteY38" fmla="*/ 329089 h 348424"/>
                <a:gd name="connsiteX39" fmla="*/ 88297 w 599884"/>
                <a:gd name="connsiteY39" fmla="*/ 331089 h 348424"/>
                <a:gd name="connsiteX40" fmla="*/ 75819 w 599884"/>
                <a:gd name="connsiteY40" fmla="*/ 332994 h 348424"/>
                <a:gd name="connsiteX41" fmla="*/ 64960 w 599884"/>
                <a:gd name="connsiteY41" fmla="*/ 335947 h 348424"/>
                <a:gd name="connsiteX42" fmla="*/ 54197 w 599884"/>
                <a:gd name="connsiteY42" fmla="*/ 337947 h 348424"/>
                <a:gd name="connsiteX43" fmla="*/ 44958 w 599884"/>
                <a:gd name="connsiteY43" fmla="*/ 343567 h 348424"/>
                <a:gd name="connsiteX44" fmla="*/ 36767 w 599884"/>
                <a:gd name="connsiteY44" fmla="*/ 346520 h 348424"/>
                <a:gd name="connsiteX45" fmla="*/ 31528 w 599884"/>
                <a:gd name="connsiteY45" fmla="*/ 348425 h 348424"/>
                <a:gd name="connsiteX46" fmla="*/ 29908 w 599884"/>
                <a:gd name="connsiteY46" fmla="*/ 342519 h 348424"/>
                <a:gd name="connsiteX47" fmla="*/ 29242 w 599884"/>
                <a:gd name="connsiteY47" fmla="*/ 334994 h 348424"/>
                <a:gd name="connsiteX48" fmla="*/ 29242 w 599884"/>
                <a:gd name="connsiteY48" fmla="*/ 309753 h 348424"/>
                <a:gd name="connsiteX49" fmla="*/ 23336 w 599884"/>
                <a:gd name="connsiteY49" fmla="*/ 303181 h 348424"/>
                <a:gd name="connsiteX50" fmla="*/ 20098 w 599884"/>
                <a:gd name="connsiteY50" fmla="*/ 300228 h 348424"/>
                <a:gd name="connsiteX51" fmla="*/ 17145 w 599884"/>
                <a:gd name="connsiteY51" fmla="*/ 297275 h 348424"/>
                <a:gd name="connsiteX52" fmla="*/ 17717 w 599884"/>
                <a:gd name="connsiteY52" fmla="*/ 295656 h 348424"/>
                <a:gd name="connsiteX53" fmla="*/ 18098 w 599884"/>
                <a:gd name="connsiteY53" fmla="*/ 295656 h 348424"/>
                <a:gd name="connsiteX54" fmla="*/ 18764 w 599884"/>
                <a:gd name="connsiteY54" fmla="*/ 295275 h 348424"/>
                <a:gd name="connsiteX55" fmla="*/ 19717 w 599884"/>
                <a:gd name="connsiteY55" fmla="*/ 294323 h 348424"/>
                <a:gd name="connsiteX56" fmla="*/ 20098 w 599884"/>
                <a:gd name="connsiteY56" fmla="*/ 293656 h 348424"/>
                <a:gd name="connsiteX57" fmla="*/ 20098 w 599884"/>
                <a:gd name="connsiteY57" fmla="*/ 292703 h 348424"/>
                <a:gd name="connsiteX58" fmla="*/ 20383 w 599884"/>
                <a:gd name="connsiteY58" fmla="*/ 292322 h 348424"/>
                <a:gd name="connsiteX59" fmla="*/ 20098 w 599884"/>
                <a:gd name="connsiteY59" fmla="*/ 291370 h 348424"/>
                <a:gd name="connsiteX60" fmla="*/ 21336 w 599884"/>
                <a:gd name="connsiteY60" fmla="*/ 290989 h 348424"/>
                <a:gd name="connsiteX61" fmla="*/ 22669 w 599884"/>
                <a:gd name="connsiteY61" fmla="*/ 287084 h 348424"/>
                <a:gd name="connsiteX62" fmla="*/ 24289 w 599884"/>
                <a:gd name="connsiteY62" fmla="*/ 285464 h 348424"/>
                <a:gd name="connsiteX63" fmla="*/ 24003 w 599884"/>
                <a:gd name="connsiteY63" fmla="*/ 283464 h 348424"/>
                <a:gd name="connsiteX64" fmla="*/ 24003 w 599884"/>
                <a:gd name="connsiteY64" fmla="*/ 280892 h 348424"/>
                <a:gd name="connsiteX65" fmla="*/ 23622 w 599884"/>
                <a:gd name="connsiteY65" fmla="*/ 279845 h 348424"/>
                <a:gd name="connsiteX66" fmla="*/ 21717 w 599884"/>
                <a:gd name="connsiteY66" fmla="*/ 278511 h 348424"/>
                <a:gd name="connsiteX67" fmla="*/ 20383 w 599884"/>
                <a:gd name="connsiteY67" fmla="*/ 278511 h 348424"/>
                <a:gd name="connsiteX68" fmla="*/ 20383 w 599884"/>
                <a:gd name="connsiteY68" fmla="*/ 277559 h 348424"/>
                <a:gd name="connsiteX69" fmla="*/ 20098 w 599884"/>
                <a:gd name="connsiteY69" fmla="*/ 276892 h 348424"/>
                <a:gd name="connsiteX70" fmla="*/ 20098 w 599884"/>
                <a:gd name="connsiteY70" fmla="*/ 274987 h 348424"/>
                <a:gd name="connsiteX71" fmla="*/ 19717 w 599884"/>
                <a:gd name="connsiteY71" fmla="*/ 274606 h 348424"/>
                <a:gd name="connsiteX72" fmla="*/ 19717 w 599884"/>
                <a:gd name="connsiteY72" fmla="*/ 272987 h 348424"/>
                <a:gd name="connsiteX73" fmla="*/ 20098 w 599884"/>
                <a:gd name="connsiteY73" fmla="*/ 272606 h 348424"/>
                <a:gd name="connsiteX74" fmla="*/ 19431 w 599884"/>
                <a:gd name="connsiteY74" fmla="*/ 270700 h 348424"/>
                <a:gd name="connsiteX75" fmla="*/ 19717 w 599884"/>
                <a:gd name="connsiteY75" fmla="*/ 269653 h 348424"/>
                <a:gd name="connsiteX76" fmla="*/ 19717 w 599884"/>
                <a:gd name="connsiteY76" fmla="*/ 266414 h 348424"/>
                <a:gd name="connsiteX77" fmla="*/ 20098 w 599884"/>
                <a:gd name="connsiteY77" fmla="*/ 265748 h 348424"/>
                <a:gd name="connsiteX78" fmla="*/ 21336 w 599884"/>
                <a:gd name="connsiteY78" fmla="*/ 265081 h 348424"/>
                <a:gd name="connsiteX79" fmla="*/ 22003 w 599884"/>
                <a:gd name="connsiteY79" fmla="*/ 263462 h 348424"/>
                <a:gd name="connsiteX80" fmla="*/ 22384 w 599884"/>
                <a:gd name="connsiteY80" fmla="*/ 263176 h 348424"/>
                <a:gd name="connsiteX81" fmla="*/ 24003 w 599884"/>
                <a:gd name="connsiteY81" fmla="*/ 263462 h 348424"/>
                <a:gd name="connsiteX82" fmla="*/ 24955 w 599884"/>
                <a:gd name="connsiteY82" fmla="*/ 262795 h 348424"/>
                <a:gd name="connsiteX83" fmla="*/ 26289 w 599884"/>
                <a:gd name="connsiteY83" fmla="*/ 260509 h 348424"/>
                <a:gd name="connsiteX84" fmla="*/ 26575 w 599884"/>
                <a:gd name="connsiteY84" fmla="*/ 259556 h 348424"/>
                <a:gd name="connsiteX85" fmla="*/ 26956 w 599884"/>
                <a:gd name="connsiteY85" fmla="*/ 258890 h 348424"/>
                <a:gd name="connsiteX86" fmla="*/ 28575 w 599884"/>
                <a:gd name="connsiteY86" fmla="*/ 258223 h 348424"/>
                <a:gd name="connsiteX87" fmla="*/ 29242 w 599884"/>
                <a:gd name="connsiteY87" fmla="*/ 257270 h 348424"/>
                <a:gd name="connsiteX88" fmla="*/ 29242 w 599884"/>
                <a:gd name="connsiteY88" fmla="*/ 254889 h 348424"/>
                <a:gd name="connsiteX89" fmla="*/ 29527 w 599884"/>
                <a:gd name="connsiteY89" fmla="*/ 254318 h 348424"/>
                <a:gd name="connsiteX90" fmla="*/ 30575 w 599884"/>
                <a:gd name="connsiteY90" fmla="*/ 253937 h 348424"/>
                <a:gd name="connsiteX91" fmla="*/ 30575 w 599884"/>
                <a:gd name="connsiteY91" fmla="*/ 252317 h 348424"/>
                <a:gd name="connsiteX92" fmla="*/ 30861 w 599884"/>
                <a:gd name="connsiteY92" fmla="*/ 251936 h 348424"/>
                <a:gd name="connsiteX93" fmla="*/ 31528 w 599884"/>
                <a:gd name="connsiteY93" fmla="*/ 251936 h 348424"/>
                <a:gd name="connsiteX94" fmla="*/ 31909 w 599884"/>
                <a:gd name="connsiteY94" fmla="*/ 252317 h 348424"/>
                <a:gd name="connsiteX95" fmla="*/ 32194 w 599884"/>
                <a:gd name="connsiteY95" fmla="*/ 252317 h 348424"/>
                <a:gd name="connsiteX96" fmla="*/ 31909 w 599884"/>
                <a:gd name="connsiteY96" fmla="*/ 252603 h 348424"/>
                <a:gd name="connsiteX97" fmla="*/ 32194 w 599884"/>
                <a:gd name="connsiteY97" fmla="*/ 252984 h 348424"/>
                <a:gd name="connsiteX98" fmla="*/ 33147 w 599884"/>
                <a:gd name="connsiteY98" fmla="*/ 252603 h 348424"/>
                <a:gd name="connsiteX99" fmla="*/ 33528 w 599884"/>
                <a:gd name="connsiteY99" fmla="*/ 252317 h 348424"/>
                <a:gd name="connsiteX100" fmla="*/ 33147 w 599884"/>
                <a:gd name="connsiteY100" fmla="*/ 251365 h 348424"/>
                <a:gd name="connsiteX101" fmla="*/ 34195 w 599884"/>
                <a:gd name="connsiteY101" fmla="*/ 251365 h 348424"/>
                <a:gd name="connsiteX102" fmla="*/ 34480 w 599884"/>
                <a:gd name="connsiteY102" fmla="*/ 250698 h 348424"/>
                <a:gd name="connsiteX103" fmla="*/ 34195 w 599884"/>
                <a:gd name="connsiteY103" fmla="*/ 250031 h 348424"/>
                <a:gd name="connsiteX104" fmla="*/ 35147 w 599884"/>
                <a:gd name="connsiteY104" fmla="*/ 248984 h 348424"/>
                <a:gd name="connsiteX105" fmla="*/ 34861 w 599884"/>
                <a:gd name="connsiteY105" fmla="*/ 248031 h 348424"/>
                <a:gd name="connsiteX106" fmla="*/ 35433 w 599884"/>
                <a:gd name="connsiteY106" fmla="*/ 248031 h 348424"/>
                <a:gd name="connsiteX107" fmla="*/ 35433 w 599884"/>
                <a:gd name="connsiteY107" fmla="*/ 246698 h 348424"/>
                <a:gd name="connsiteX108" fmla="*/ 34861 w 599884"/>
                <a:gd name="connsiteY108" fmla="*/ 246412 h 348424"/>
                <a:gd name="connsiteX109" fmla="*/ 34861 w 599884"/>
                <a:gd name="connsiteY109" fmla="*/ 245078 h 348424"/>
                <a:gd name="connsiteX110" fmla="*/ 35433 w 599884"/>
                <a:gd name="connsiteY110" fmla="*/ 245078 h 348424"/>
                <a:gd name="connsiteX111" fmla="*/ 35814 w 599884"/>
                <a:gd name="connsiteY111" fmla="*/ 244793 h 348424"/>
                <a:gd name="connsiteX112" fmla="*/ 35433 w 599884"/>
                <a:gd name="connsiteY112" fmla="*/ 244126 h 348424"/>
                <a:gd name="connsiteX113" fmla="*/ 35433 w 599884"/>
                <a:gd name="connsiteY113" fmla="*/ 243745 h 348424"/>
                <a:gd name="connsiteX114" fmla="*/ 35814 w 599884"/>
                <a:gd name="connsiteY114" fmla="*/ 243078 h 348424"/>
                <a:gd name="connsiteX115" fmla="*/ 36100 w 599884"/>
                <a:gd name="connsiteY115" fmla="*/ 243078 h 348424"/>
                <a:gd name="connsiteX116" fmla="*/ 36481 w 599884"/>
                <a:gd name="connsiteY116" fmla="*/ 241840 h 348424"/>
                <a:gd name="connsiteX117" fmla="*/ 35814 w 599884"/>
                <a:gd name="connsiteY117" fmla="*/ 241459 h 348424"/>
                <a:gd name="connsiteX118" fmla="*/ 35814 w 599884"/>
                <a:gd name="connsiteY118" fmla="*/ 240125 h 348424"/>
                <a:gd name="connsiteX119" fmla="*/ 36100 w 599884"/>
                <a:gd name="connsiteY119" fmla="*/ 239840 h 348424"/>
                <a:gd name="connsiteX120" fmla="*/ 36481 w 599884"/>
                <a:gd name="connsiteY120" fmla="*/ 237839 h 348424"/>
                <a:gd name="connsiteX121" fmla="*/ 35433 w 599884"/>
                <a:gd name="connsiteY121" fmla="*/ 235553 h 348424"/>
                <a:gd name="connsiteX122" fmla="*/ 35433 w 599884"/>
                <a:gd name="connsiteY122" fmla="*/ 233934 h 348424"/>
                <a:gd name="connsiteX123" fmla="*/ 34480 w 599884"/>
                <a:gd name="connsiteY123" fmla="*/ 232981 h 348424"/>
                <a:gd name="connsiteX124" fmla="*/ 34195 w 599884"/>
                <a:gd name="connsiteY124" fmla="*/ 231648 h 348424"/>
                <a:gd name="connsiteX125" fmla="*/ 34480 w 599884"/>
                <a:gd name="connsiteY125" fmla="*/ 230029 h 348424"/>
                <a:gd name="connsiteX126" fmla="*/ 34195 w 599884"/>
                <a:gd name="connsiteY126" fmla="*/ 228981 h 348424"/>
                <a:gd name="connsiteX127" fmla="*/ 33528 w 599884"/>
                <a:gd name="connsiteY127" fmla="*/ 228981 h 348424"/>
                <a:gd name="connsiteX128" fmla="*/ 32861 w 599884"/>
                <a:gd name="connsiteY128" fmla="*/ 230029 h 348424"/>
                <a:gd name="connsiteX129" fmla="*/ 32861 w 599884"/>
                <a:gd name="connsiteY129" fmla="*/ 230315 h 348424"/>
                <a:gd name="connsiteX130" fmla="*/ 32480 w 599884"/>
                <a:gd name="connsiteY130" fmla="*/ 230029 h 348424"/>
                <a:gd name="connsiteX131" fmla="*/ 32480 w 599884"/>
                <a:gd name="connsiteY131" fmla="*/ 230981 h 348424"/>
                <a:gd name="connsiteX132" fmla="*/ 31528 w 599884"/>
                <a:gd name="connsiteY132" fmla="*/ 231267 h 348424"/>
                <a:gd name="connsiteX133" fmla="*/ 30861 w 599884"/>
                <a:gd name="connsiteY133" fmla="*/ 231648 h 348424"/>
                <a:gd name="connsiteX134" fmla="*/ 30861 w 599884"/>
                <a:gd name="connsiteY134" fmla="*/ 231934 h 348424"/>
                <a:gd name="connsiteX135" fmla="*/ 30194 w 599884"/>
                <a:gd name="connsiteY135" fmla="*/ 231934 h 348424"/>
                <a:gd name="connsiteX136" fmla="*/ 28956 w 599884"/>
                <a:gd name="connsiteY136" fmla="*/ 230696 h 348424"/>
                <a:gd name="connsiteX137" fmla="*/ 28575 w 599884"/>
                <a:gd name="connsiteY137" fmla="*/ 230696 h 348424"/>
                <a:gd name="connsiteX138" fmla="*/ 28289 w 599884"/>
                <a:gd name="connsiteY138" fmla="*/ 230315 h 348424"/>
                <a:gd name="connsiteX139" fmla="*/ 28289 w 599884"/>
                <a:gd name="connsiteY139" fmla="*/ 227743 h 348424"/>
                <a:gd name="connsiteX140" fmla="*/ 27623 w 599884"/>
                <a:gd name="connsiteY140" fmla="*/ 226695 h 348424"/>
                <a:gd name="connsiteX141" fmla="*/ 26575 w 599884"/>
                <a:gd name="connsiteY141" fmla="*/ 227362 h 348424"/>
                <a:gd name="connsiteX142" fmla="*/ 26003 w 599884"/>
                <a:gd name="connsiteY142" fmla="*/ 224695 h 348424"/>
                <a:gd name="connsiteX143" fmla="*/ 26289 w 599884"/>
                <a:gd name="connsiteY143" fmla="*/ 224123 h 348424"/>
                <a:gd name="connsiteX144" fmla="*/ 26003 w 599884"/>
                <a:gd name="connsiteY144" fmla="*/ 224123 h 348424"/>
                <a:gd name="connsiteX145" fmla="*/ 26289 w 599884"/>
                <a:gd name="connsiteY145" fmla="*/ 223742 h 348424"/>
                <a:gd name="connsiteX146" fmla="*/ 26003 w 599884"/>
                <a:gd name="connsiteY146" fmla="*/ 223075 h 348424"/>
                <a:gd name="connsiteX147" fmla="*/ 25336 w 599884"/>
                <a:gd name="connsiteY147" fmla="*/ 222790 h 348424"/>
                <a:gd name="connsiteX148" fmla="*/ 24955 w 599884"/>
                <a:gd name="connsiteY148" fmla="*/ 221742 h 348424"/>
                <a:gd name="connsiteX149" fmla="*/ 24670 w 599884"/>
                <a:gd name="connsiteY149" fmla="*/ 219837 h 348424"/>
                <a:gd name="connsiteX150" fmla="*/ 24289 w 599884"/>
                <a:gd name="connsiteY150" fmla="*/ 220123 h 348424"/>
                <a:gd name="connsiteX151" fmla="*/ 24003 w 599884"/>
                <a:gd name="connsiteY151" fmla="*/ 220123 h 348424"/>
                <a:gd name="connsiteX152" fmla="*/ 23622 w 599884"/>
                <a:gd name="connsiteY152" fmla="*/ 220790 h 348424"/>
                <a:gd name="connsiteX153" fmla="*/ 23050 w 599884"/>
                <a:gd name="connsiteY153" fmla="*/ 221171 h 348424"/>
                <a:gd name="connsiteX154" fmla="*/ 23050 w 599884"/>
                <a:gd name="connsiteY154" fmla="*/ 221742 h 348424"/>
                <a:gd name="connsiteX155" fmla="*/ 22669 w 599884"/>
                <a:gd name="connsiteY155" fmla="*/ 222409 h 348424"/>
                <a:gd name="connsiteX156" fmla="*/ 21717 w 599884"/>
                <a:gd name="connsiteY156" fmla="*/ 220504 h 348424"/>
                <a:gd name="connsiteX157" fmla="*/ 21717 w 599884"/>
                <a:gd name="connsiteY157" fmla="*/ 217170 h 348424"/>
                <a:gd name="connsiteX158" fmla="*/ 22003 w 599884"/>
                <a:gd name="connsiteY158" fmla="*/ 217170 h 348424"/>
                <a:gd name="connsiteX159" fmla="*/ 22003 w 599884"/>
                <a:gd name="connsiteY159" fmla="*/ 216503 h 348424"/>
                <a:gd name="connsiteX160" fmla="*/ 21717 w 599884"/>
                <a:gd name="connsiteY160" fmla="*/ 216503 h 348424"/>
                <a:gd name="connsiteX161" fmla="*/ 21717 w 599884"/>
                <a:gd name="connsiteY161" fmla="*/ 215837 h 348424"/>
                <a:gd name="connsiteX162" fmla="*/ 21336 w 599884"/>
                <a:gd name="connsiteY162" fmla="*/ 215265 h 348424"/>
                <a:gd name="connsiteX163" fmla="*/ 21336 w 599884"/>
                <a:gd name="connsiteY163" fmla="*/ 211646 h 348424"/>
                <a:gd name="connsiteX164" fmla="*/ 20669 w 599884"/>
                <a:gd name="connsiteY164" fmla="*/ 211931 h 348424"/>
                <a:gd name="connsiteX165" fmla="*/ 20669 w 599884"/>
                <a:gd name="connsiteY165" fmla="*/ 213931 h 348424"/>
                <a:gd name="connsiteX166" fmla="*/ 21050 w 599884"/>
                <a:gd name="connsiteY166" fmla="*/ 214598 h 348424"/>
                <a:gd name="connsiteX167" fmla="*/ 21050 w 599884"/>
                <a:gd name="connsiteY167" fmla="*/ 215551 h 348424"/>
                <a:gd name="connsiteX168" fmla="*/ 20098 w 599884"/>
                <a:gd name="connsiteY168" fmla="*/ 216503 h 348424"/>
                <a:gd name="connsiteX169" fmla="*/ 20098 w 599884"/>
                <a:gd name="connsiteY169" fmla="*/ 217170 h 348424"/>
                <a:gd name="connsiteX170" fmla="*/ 19717 w 599884"/>
                <a:gd name="connsiteY170" fmla="*/ 217170 h 348424"/>
                <a:gd name="connsiteX171" fmla="*/ 19431 w 599884"/>
                <a:gd name="connsiteY171" fmla="*/ 217551 h 348424"/>
                <a:gd name="connsiteX172" fmla="*/ 20098 w 599884"/>
                <a:gd name="connsiteY172" fmla="*/ 217837 h 348424"/>
                <a:gd name="connsiteX173" fmla="*/ 20098 w 599884"/>
                <a:gd name="connsiteY173" fmla="*/ 220790 h 348424"/>
                <a:gd name="connsiteX174" fmla="*/ 20669 w 599884"/>
                <a:gd name="connsiteY174" fmla="*/ 222123 h 348424"/>
                <a:gd name="connsiteX175" fmla="*/ 21336 w 599884"/>
                <a:gd name="connsiteY175" fmla="*/ 223075 h 348424"/>
                <a:gd name="connsiteX176" fmla="*/ 21717 w 599884"/>
                <a:gd name="connsiteY176" fmla="*/ 223456 h 348424"/>
                <a:gd name="connsiteX177" fmla="*/ 21336 w 599884"/>
                <a:gd name="connsiteY177" fmla="*/ 224123 h 348424"/>
                <a:gd name="connsiteX178" fmla="*/ 21050 w 599884"/>
                <a:gd name="connsiteY178" fmla="*/ 224409 h 348424"/>
                <a:gd name="connsiteX179" fmla="*/ 20383 w 599884"/>
                <a:gd name="connsiteY179" fmla="*/ 224695 h 348424"/>
                <a:gd name="connsiteX180" fmla="*/ 19717 w 599884"/>
                <a:gd name="connsiteY180" fmla="*/ 224409 h 348424"/>
                <a:gd name="connsiteX181" fmla="*/ 19431 w 599884"/>
                <a:gd name="connsiteY181" fmla="*/ 223742 h 348424"/>
                <a:gd name="connsiteX182" fmla="*/ 19050 w 599884"/>
                <a:gd name="connsiteY182" fmla="*/ 223742 h 348424"/>
                <a:gd name="connsiteX183" fmla="*/ 19050 w 599884"/>
                <a:gd name="connsiteY183" fmla="*/ 224409 h 348424"/>
                <a:gd name="connsiteX184" fmla="*/ 18764 w 599884"/>
                <a:gd name="connsiteY184" fmla="*/ 224409 h 348424"/>
                <a:gd name="connsiteX185" fmla="*/ 18764 w 599884"/>
                <a:gd name="connsiteY185" fmla="*/ 223742 h 348424"/>
                <a:gd name="connsiteX186" fmla="*/ 18098 w 599884"/>
                <a:gd name="connsiteY186" fmla="*/ 223075 h 348424"/>
                <a:gd name="connsiteX187" fmla="*/ 17431 w 599884"/>
                <a:gd name="connsiteY187" fmla="*/ 223075 h 348424"/>
                <a:gd name="connsiteX188" fmla="*/ 17431 w 599884"/>
                <a:gd name="connsiteY188" fmla="*/ 223742 h 348424"/>
                <a:gd name="connsiteX189" fmla="*/ 17717 w 599884"/>
                <a:gd name="connsiteY189" fmla="*/ 224123 h 348424"/>
                <a:gd name="connsiteX190" fmla="*/ 18098 w 599884"/>
                <a:gd name="connsiteY190" fmla="*/ 224695 h 348424"/>
                <a:gd name="connsiteX191" fmla="*/ 17431 w 599884"/>
                <a:gd name="connsiteY191" fmla="*/ 224409 h 348424"/>
                <a:gd name="connsiteX192" fmla="*/ 17431 w 599884"/>
                <a:gd name="connsiteY192" fmla="*/ 225076 h 348424"/>
                <a:gd name="connsiteX193" fmla="*/ 16764 w 599884"/>
                <a:gd name="connsiteY193" fmla="*/ 225362 h 348424"/>
                <a:gd name="connsiteX194" fmla="*/ 16097 w 599884"/>
                <a:gd name="connsiteY194" fmla="*/ 224695 h 348424"/>
                <a:gd name="connsiteX195" fmla="*/ 16764 w 599884"/>
                <a:gd name="connsiteY195" fmla="*/ 222409 h 348424"/>
                <a:gd name="connsiteX196" fmla="*/ 16478 w 599884"/>
                <a:gd name="connsiteY196" fmla="*/ 221742 h 348424"/>
                <a:gd name="connsiteX197" fmla="*/ 17050 w 599884"/>
                <a:gd name="connsiteY197" fmla="*/ 220123 h 348424"/>
                <a:gd name="connsiteX198" fmla="*/ 16764 w 599884"/>
                <a:gd name="connsiteY198" fmla="*/ 218789 h 348424"/>
                <a:gd name="connsiteX199" fmla="*/ 17050 w 599884"/>
                <a:gd name="connsiteY199" fmla="*/ 214598 h 348424"/>
                <a:gd name="connsiteX200" fmla="*/ 15811 w 599884"/>
                <a:gd name="connsiteY200" fmla="*/ 212598 h 348424"/>
                <a:gd name="connsiteX201" fmla="*/ 14097 w 599884"/>
                <a:gd name="connsiteY201" fmla="*/ 211646 h 348424"/>
                <a:gd name="connsiteX202" fmla="*/ 13525 w 599884"/>
                <a:gd name="connsiteY202" fmla="*/ 211646 h 348424"/>
                <a:gd name="connsiteX203" fmla="*/ 12859 w 599884"/>
                <a:gd name="connsiteY203" fmla="*/ 212312 h 348424"/>
                <a:gd name="connsiteX204" fmla="*/ 12478 w 599884"/>
                <a:gd name="connsiteY204" fmla="*/ 212312 h 348424"/>
                <a:gd name="connsiteX205" fmla="*/ 12478 w 599884"/>
                <a:gd name="connsiteY205" fmla="*/ 210979 h 348424"/>
                <a:gd name="connsiteX206" fmla="*/ 12192 w 599884"/>
                <a:gd name="connsiteY206" fmla="*/ 210598 h 348424"/>
                <a:gd name="connsiteX207" fmla="*/ 11811 w 599884"/>
                <a:gd name="connsiteY207" fmla="*/ 211265 h 348424"/>
                <a:gd name="connsiteX208" fmla="*/ 11525 w 599884"/>
                <a:gd name="connsiteY208" fmla="*/ 211646 h 348424"/>
                <a:gd name="connsiteX209" fmla="*/ 10858 w 599884"/>
                <a:gd name="connsiteY209" fmla="*/ 211931 h 348424"/>
                <a:gd name="connsiteX210" fmla="*/ 10573 w 599884"/>
                <a:gd name="connsiteY210" fmla="*/ 212312 h 348424"/>
                <a:gd name="connsiteX211" fmla="*/ 10573 w 599884"/>
                <a:gd name="connsiteY211" fmla="*/ 212884 h 348424"/>
                <a:gd name="connsiteX212" fmla="*/ 10858 w 599884"/>
                <a:gd name="connsiteY212" fmla="*/ 213550 h 348424"/>
                <a:gd name="connsiteX213" fmla="*/ 9239 w 599884"/>
                <a:gd name="connsiteY213" fmla="*/ 214884 h 348424"/>
                <a:gd name="connsiteX214" fmla="*/ 9239 w 599884"/>
                <a:gd name="connsiteY214" fmla="*/ 215551 h 348424"/>
                <a:gd name="connsiteX215" fmla="*/ 8858 w 599884"/>
                <a:gd name="connsiteY215" fmla="*/ 215837 h 348424"/>
                <a:gd name="connsiteX216" fmla="*/ 8192 w 599884"/>
                <a:gd name="connsiteY216" fmla="*/ 215551 h 348424"/>
                <a:gd name="connsiteX217" fmla="*/ 7620 w 599884"/>
                <a:gd name="connsiteY217" fmla="*/ 215551 h 348424"/>
                <a:gd name="connsiteX218" fmla="*/ 7620 w 599884"/>
                <a:gd name="connsiteY218" fmla="*/ 216218 h 348424"/>
                <a:gd name="connsiteX219" fmla="*/ 8858 w 599884"/>
                <a:gd name="connsiteY219" fmla="*/ 216884 h 348424"/>
                <a:gd name="connsiteX220" fmla="*/ 8858 w 599884"/>
                <a:gd name="connsiteY220" fmla="*/ 218789 h 348424"/>
                <a:gd name="connsiteX221" fmla="*/ 8192 w 599884"/>
                <a:gd name="connsiteY221" fmla="*/ 219170 h 348424"/>
                <a:gd name="connsiteX222" fmla="*/ 8192 w 599884"/>
                <a:gd name="connsiteY222" fmla="*/ 219837 h 348424"/>
                <a:gd name="connsiteX223" fmla="*/ 7906 w 599884"/>
                <a:gd name="connsiteY223" fmla="*/ 220504 h 348424"/>
                <a:gd name="connsiteX224" fmla="*/ 7620 w 599884"/>
                <a:gd name="connsiteY224" fmla="*/ 220790 h 348424"/>
                <a:gd name="connsiteX225" fmla="*/ 6953 w 599884"/>
                <a:gd name="connsiteY225" fmla="*/ 219456 h 348424"/>
                <a:gd name="connsiteX226" fmla="*/ 6572 w 599884"/>
                <a:gd name="connsiteY226" fmla="*/ 219456 h 348424"/>
                <a:gd name="connsiteX227" fmla="*/ 6572 w 599884"/>
                <a:gd name="connsiteY227" fmla="*/ 219170 h 348424"/>
                <a:gd name="connsiteX228" fmla="*/ 4667 w 599884"/>
                <a:gd name="connsiteY228" fmla="*/ 219170 h 348424"/>
                <a:gd name="connsiteX229" fmla="*/ 4286 w 599884"/>
                <a:gd name="connsiteY229" fmla="*/ 218789 h 348424"/>
                <a:gd name="connsiteX230" fmla="*/ 3619 w 599884"/>
                <a:gd name="connsiteY230" fmla="*/ 219170 h 348424"/>
                <a:gd name="connsiteX231" fmla="*/ 3334 w 599884"/>
                <a:gd name="connsiteY231" fmla="*/ 219456 h 348424"/>
                <a:gd name="connsiteX232" fmla="*/ 2667 w 599884"/>
                <a:gd name="connsiteY232" fmla="*/ 219837 h 348424"/>
                <a:gd name="connsiteX233" fmla="*/ 2286 w 599884"/>
                <a:gd name="connsiteY233" fmla="*/ 219456 h 348424"/>
                <a:gd name="connsiteX234" fmla="*/ 2000 w 599884"/>
                <a:gd name="connsiteY234" fmla="*/ 218504 h 348424"/>
                <a:gd name="connsiteX235" fmla="*/ 2000 w 599884"/>
                <a:gd name="connsiteY235" fmla="*/ 216218 h 348424"/>
                <a:gd name="connsiteX236" fmla="*/ 2286 w 599884"/>
                <a:gd name="connsiteY236" fmla="*/ 214884 h 348424"/>
                <a:gd name="connsiteX237" fmla="*/ 3619 w 599884"/>
                <a:gd name="connsiteY237" fmla="*/ 212598 h 348424"/>
                <a:gd name="connsiteX238" fmla="*/ 4667 w 599884"/>
                <a:gd name="connsiteY238" fmla="*/ 209931 h 348424"/>
                <a:gd name="connsiteX239" fmla="*/ 3619 w 599884"/>
                <a:gd name="connsiteY239" fmla="*/ 209645 h 348424"/>
                <a:gd name="connsiteX240" fmla="*/ 3334 w 599884"/>
                <a:gd name="connsiteY240" fmla="*/ 206693 h 348424"/>
                <a:gd name="connsiteX241" fmla="*/ 2667 w 599884"/>
                <a:gd name="connsiteY241" fmla="*/ 204025 h 348424"/>
                <a:gd name="connsiteX242" fmla="*/ 2953 w 599884"/>
                <a:gd name="connsiteY242" fmla="*/ 202787 h 348424"/>
                <a:gd name="connsiteX243" fmla="*/ 2667 w 599884"/>
                <a:gd name="connsiteY243" fmla="*/ 202121 h 348424"/>
                <a:gd name="connsiteX244" fmla="*/ 2286 w 599884"/>
                <a:gd name="connsiteY244" fmla="*/ 201740 h 348424"/>
                <a:gd name="connsiteX245" fmla="*/ 667 w 599884"/>
                <a:gd name="connsiteY245" fmla="*/ 202121 h 348424"/>
                <a:gd name="connsiteX246" fmla="*/ 381 w 599884"/>
                <a:gd name="connsiteY246" fmla="*/ 201740 h 348424"/>
                <a:gd name="connsiteX247" fmla="*/ 0 w 599884"/>
                <a:gd name="connsiteY247" fmla="*/ 201073 h 348424"/>
                <a:gd name="connsiteX248" fmla="*/ 381 w 599884"/>
                <a:gd name="connsiteY248" fmla="*/ 200501 h 348424"/>
                <a:gd name="connsiteX249" fmla="*/ 667 w 599884"/>
                <a:gd name="connsiteY249" fmla="*/ 200120 h 348424"/>
                <a:gd name="connsiteX250" fmla="*/ 1333 w 599884"/>
                <a:gd name="connsiteY250" fmla="*/ 200120 h 348424"/>
                <a:gd name="connsiteX251" fmla="*/ 1715 w 599884"/>
                <a:gd name="connsiteY251" fmla="*/ 199835 h 348424"/>
                <a:gd name="connsiteX252" fmla="*/ 2000 w 599884"/>
                <a:gd name="connsiteY252" fmla="*/ 199168 h 348424"/>
                <a:gd name="connsiteX253" fmla="*/ 1715 w 599884"/>
                <a:gd name="connsiteY253" fmla="*/ 198120 h 348424"/>
                <a:gd name="connsiteX254" fmla="*/ 2000 w 599884"/>
                <a:gd name="connsiteY254" fmla="*/ 197548 h 348424"/>
                <a:gd name="connsiteX255" fmla="*/ 3334 w 599884"/>
                <a:gd name="connsiteY255" fmla="*/ 197168 h 348424"/>
                <a:gd name="connsiteX256" fmla="*/ 4286 w 599884"/>
                <a:gd name="connsiteY256" fmla="*/ 196501 h 348424"/>
                <a:gd name="connsiteX257" fmla="*/ 4667 w 599884"/>
                <a:gd name="connsiteY257" fmla="*/ 195834 h 348424"/>
                <a:gd name="connsiteX258" fmla="*/ 4953 w 599884"/>
                <a:gd name="connsiteY258" fmla="*/ 193262 h 348424"/>
                <a:gd name="connsiteX259" fmla="*/ 4953 w 599884"/>
                <a:gd name="connsiteY259" fmla="*/ 192596 h 348424"/>
                <a:gd name="connsiteX260" fmla="*/ 4286 w 599884"/>
                <a:gd name="connsiteY260" fmla="*/ 192596 h 348424"/>
                <a:gd name="connsiteX261" fmla="*/ 3619 w 599884"/>
                <a:gd name="connsiteY261" fmla="*/ 193262 h 348424"/>
                <a:gd name="connsiteX262" fmla="*/ 2953 w 599884"/>
                <a:gd name="connsiteY262" fmla="*/ 193548 h 348424"/>
                <a:gd name="connsiteX263" fmla="*/ 2286 w 599884"/>
                <a:gd name="connsiteY263" fmla="*/ 193262 h 348424"/>
                <a:gd name="connsiteX264" fmla="*/ 2000 w 599884"/>
                <a:gd name="connsiteY264" fmla="*/ 192881 h 348424"/>
                <a:gd name="connsiteX265" fmla="*/ 2000 w 599884"/>
                <a:gd name="connsiteY265" fmla="*/ 191643 h 348424"/>
                <a:gd name="connsiteX266" fmla="*/ 1715 w 599884"/>
                <a:gd name="connsiteY266" fmla="*/ 191262 h 348424"/>
                <a:gd name="connsiteX267" fmla="*/ 1333 w 599884"/>
                <a:gd name="connsiteY267" fmla="*/ 191262 h 348424"/>
                <a:gd name="connsiteX268" fmla="*/ 667 w 599884"/>
                <a:gd name="connsiteY268" fmla="*/ 191929 h 348424"/>
                <a:gd name="connsiteX269" fmla="*/ 381 w 599884"/>
                <a:gd name="connsiteY269" fmla="*/ 191929 h 348424"/>
                <a:gd name="connsiteX270" fmla="*/ 0 w 599884"/>
                <a:gd name="connsiteY270" fmla="*/ 191643 h 348424"/>
                <a:gd name="connsiteX271" fmla="*/ 0 w 599884"/>
                <a:gd name="connsiteY271" fmla="*/ 190976 h 348424"/>
                <a:gd name="connsiteX272" fmla="*/ 381 w 599884"/>
                <a:gd name="connsiteY272" fmla="*/ 190310 h 348424"/>
                <a:gd name="connsiteX273" fmla="*/ 1048 w 599884"/>
                <a:gd name="connsiteY273" fmla="*/ 189929 h 348424"/>
                <a:gd name="connsiteX274" fmla="*/ 1333 w 599884"/>
                <a:gd name="connsiteY274" fmla="*/ 189262 h 348424"/>
                <a:gd name="connsiteX275" fmla="*/ 2286 w 599884"/>
                <a:gd name="connsiteY275" fmla="*/ 188309 h 348424"/>
                <a:gd name="connsiteX276" fmla="*/ 2953 w 599884"/>
                <a:gd name="connsiteY276" fmla="*/ 188309 h 348424"/>
                <a:gd name="connsiteX277" fmla="*/ 3334 w 599884"/>
                <a:gd name="connsiteY277" fmla="*/ 188023 h 348424"/>
                <a:gd name="connsiteX278" fmla="*/ 3619 w 599884"/>
                <a:gd name="connsiteY278" fmla="*/ 187357 h 348424"/>
                <a:gd name="connsiteX279" fmla="*/ 3619 w 599884"/>
                <a:gd name="connsiteY279" fmla="*/ 185356 h 348424"/>
                <a:gd name="connsiteX280" fmla="*/ 2953 w 599884"/>
                <a:gd name="connsiteY280" fmla="*/ 184023 h 348424"/>
                <a:gd name="connsiteX281" fmla="*/ 4286 w 599884"/>
                <a:gd name="connsiteY281" fmla="*/ 183356 h 348424"/>
                <a:gd name="connsiteX282" fmla="*/ 4667 w 599884"/>
                <a:gd name="connsiteY282" fmla="*/ 183071 h 348424"/>
                <a:gd name="connsiteX283" fmla="*/ 4000 w 599884"/>
                <a:gd name="connsiteY283" fmla="*/ 181737 h 348424"/>
                <a:gd name="connsiteX284" fmla="*/ 4286 w 599884"/>
                <a:gd name="connsiteY284" fmla="*/ 181070 h 348424"/>
                <a:gd name="connsiteX285" fmla="*/ 4953 w 599884"/>
                <a:gd name="connsiteY285" fmla="*/ 180785 h 348424"/>
                <a:gd name="connsiteX286" fmla="*/ 4953 w 599884"/>
                <a:gd name="connsiteY286" fmla="*/ 180118 h 348424"/>
                <a:gd name="connsiteX287" fmla="*/ 5239 w 599884"/>
                <a:gd name="connsiteY287" fmla="*/ 179451 h 348424"/>
                <a:gd name="connsiteX288" fmla="*/ 5905 w 599884"/>
                <a:gd name="connsiteY288" fmla="*/ 179451 h 348424"/>
                <a:gd name="connsiteX289" fmla="*/ 6572 w 599884"/>
                <a:gd name="connsiteY289" fmla="*/ 179832 h 348424"/>
                <a:gd name="connsiteX290" fmla="*/ 6953 w 599884"/>
                <a:gd name="connsiteY290" fmla="*/ 180404 h 348424"/>
                <a:gd name="connsiteX291" fmla="*/ 6953 w 599884"/>
                <a:gd name="connsiteY291" fmla="*/ 181737 h 348424"/>
                <a:gd name="connsiteX292" fmla="*/ 7239 w 599884"/>
                <a:gd name="connsiteY292" fmla="*/ 182404 h 348424"/>
                <a:gd name="connsiteX293" fmla="*/ 7906 w 599884"/>
                <a:gd name="connsiteY293" fmla="*/ 182785 h 348424"/>
                <a:gd name="connsiteX294" fmla="*/ 9239 w 599884"/>
                <a:gd name="connsiteY294" fmla="*/ 182785 h 348424"/>
                <a:gd name="connsiteX295" fmla="*/ 9525 w 599884"/>
                <a:gd name="connsiteY295" fmla="*/ 182118 h 348424"/>
                <a:gd name="connsiteX296" fmla="*/ 10192 w 599884"/>
                <a:gd name="connsiteY296" fmla="*/ 181737 h 348424"/>
                <a:gd name="connsiteX297" fmla="*/ 10573 w 599884"/>
                <a:gd name="connsiteY297" fmla="*/ 181070 h 348424"/>
                <a:gd name="connsiteX298" fmla="*/ 10573 w 599884"/>
                <a:gd name="connsiteY298" fmla="*/ 180404 h 348424"/>
                <a:gd name="connsiteX299" fmla="*/ 10858 w 599884"/>
                <a:gd name="connsiteY299" fmla="*/ 179832 h 348424"/>
                <a:gd name="connsiteX300" fmla="*/ 10858 w 599884"/>
                <a:gd name="connsiteY300" fmla="*/ 179165 h 348424"/>
                <a:gd name="connsiteX301" fmla="*/ 11525 w 599884"/>
                <a:gd name="connsiteY301" fmla="*/ 178784 h 348424"/>
                <a:gd name="connsiteX302" fmla="*/ 11811 w 599884"/>
                <a:gd name="connsiteY302" fmla="*/ 178498 h 348424"/>
                <a:gd name="connsiteX303" fmla="*/ 13144 w 599884"/>
                <a:gd name="connsiteY303" fmla="*/ 179165 h 348424"/>
                <a:gd name="connsiteX304" fmla="*/ 13525 w 599884"/>
                <a:gd name="connsiteY304" fmla="*/ 178498 h 348424"/>
                <a:gd name="connsiteX305" fmla="*/ 14764 w 599884"/>
                <a:gd name="connsiteY305" fmla="*/ 177832 h 348424"/>
                <a:gd name="connsiteX306" fmla="*/ 15430 w 599884"/>
                <a:gd name="connsiteY306" fmla="*/ 177832 h 348424"/>
                <a:gd name="connsiteX307" fmla="*/ 15811 w 599884"/>
                <a:gd name="connsiteY307" fmla="*/ 177165 h 348424"/>
                <a:gd name="connsiteX308" fmla="*/ 16097 w 599884"/>
                <a:gd name="connsiteY308" fmla="*/ 176879 h 348424"/>
                <a:gd name="connsiteX309" fmla="*/ 16478 w 599884"/>
                <a:gd name="connsiteY309" fmla="*/ 176213 h 348424"/>
                <a:gd name="connsiteX310" fmla="*/ 16478 w 599884"/>
                <a:gd name="connsiteY310" fmla="*/ 175165 h 348424"/>
                <a:gd name="connsiteX311" fmla="*/ 17050 w 599884"/>
                <a:gd name="connsiteY311" fmla="*/ 175165 h 348424"/>
                <a:gd name="connsiteX312" fmla="*/ 17050 w 599884"/>
                <a:gd name="connsiteY312" fmla="*/ 175831 h 348424"/>
                <a:gd name="connsiteX313" fmla="*/ 17431 w 599884"/>
                <a:gd name="connsiteY313" fmla="*/ 176498 h 348424"/>
                <a:gd name="connsiteX314" fmla="*/ 18098 w 599884"/>
                <a:gd name="connsiteY314" fmla="*/ 176498 h 348424"/>
                <a:gd name="connsiteX315" fmla="*/ 19050 w 599884"/>
                <a:gd name="connsiteY315" fmla="*/ 175546 h 348424"/>
                <a:gd name="connsiteX316" fmla="*/ 19431 w 599884"/>
                <a:gd name="connsiteY316" fmla="*/ 174879 h 348424"/>
                <a:gd name="connsiteX317" fmla="*/ 19717 w 599884"/>
                <a:gd name="connsiteY317" fmla="*/ 174498 h 348424"/>
                <a:gd name="connsiteX318" fmla="*/ 20098 w 599884"/>
                <a:gd name="connsiteY318" fmla="*/ 173927 h 348424"/>
                <a:gd name="connsiteX319" fmla="*/ 20098 w 599884"/>
                <a:gd name="connsiteY319" fmla="*/ 173260 h 348424"/>
                <a:gd name="connsiteX320" fmla="*/ 17717 w 599884"/>
                <a:gd name="connsiteY320" fmla="*/ 173260 h 348424"/>
                <a:gd name="connsiteX321" fmla="*/ 17431 w 599884"/>
                <a:gd name="connsiteY321" fmla="*/ 172593 h 348424"/>
                <a:gd name="connsiteX322" fmla="*/ 17431 w 599884"/>
                <a:gd name="connsiteY322" fmla="*/ 133160 h 348424"/>
                <a:gd name="connsiteX323" fmla="*/ 18098 w 599884"/>
                <a:gd name="connsiteY323" fmla="*/ 132874 h 348424"/>
                <a:gd name="connsiteX324" fmla="*/ 30194 w 599884"/>
                <a:gd name="connsiteY324" fmla="*/ 130207 h 348424"/>
                <a:gd name="connsiteX325" fmla="*/ 41053 w 599884"/>
                <a:gd name="connsiteY325" fmla="*/ 127921 h 348424"/>
                <a:gd name="connsiteX326" fmla="*/ 67627 w 599884"/>
                <a:gd name="connsiteY326" fmla="*/ 122015 h 348424"/>
                <a:gd name="connsiteX327" fmla="*/ 77152 w 599884"/>
                <a:gd name="connsiteY327" fmla="*/ 119729 h 348424"/>
                <a:gd name="connsiteX328" fmla="*/ 90583 w 599884"/>
                <a:gd name="connsiteY328" fmla="*/ 117158 h 348424"/>
                <a:gd name="connsiteX329" fmla="*/ 94488 w 599884"/>
                <a:gd name="connsiteY329" fmla="*/ 116110 h 348424"/>
                <a:gd name="connsiteX330" fmla="*/ 113252 w 599884"/>
                <a:gd name="connsiteY330" fmla="*/ 112204 h 348424"/>
                <a:gd name="connsiteX331" fmla="*/ 112871 w 599884"/>
                <a:gd name="connsiteY331" fmla="*/ 111538 h 348424"/>
                <a:gd name="connsiteX332" fmla="*/ 113252 w 599884"/>
                <a:gd name="connsiteY332" fmla="*/ 111252 h 348424"/>
                <a:gd name="connsiteX333" fmla="*/ 114586 w 599884"/>
                <a:gd name="connsiteY333" fmla="*/ 110871 h 348424"/>
                <a:gd name="connsiteX334" fmla="*/ 115824 w 599884"/>
                <a:gd name="connsiteY334" fmla="*/ 110204 h 348424"/>
                <a:gd name="connsiteX335" fmla="*/ 119158 w 599884"/>
                <a:gd name="connsiteY335" fmla="*/ 109919 h 348424"/>
                <a:gd name="connsiteX336" fmla="*/ 121444 w 599884"/>
                <a:gd name="connsiteY336" fmla="*/ 109252 h 348424"/>
                <a:gd name="connsiteX337" fmla="*/ 123444 w 599884"/>
                <a:gd name="connsiteY337" fmla="*/ 108871 h 348424"/>
                <a:gd name="connsiteX338" fmla="*/ 126016 w 599884"/>
                <a:gd name="connsiteY338" fmla="*/ 108299 h 348424"/>
                <a:gd name="connsiteX339" fmla="*/ 128969 w 599884"/>
                <a:gd name="connsiteY339" fmla="*/ 107918 h 348424"/>
                <a:gd name="connsiteX340" fmla="*/ 132302 w 599884"/>
                <a:gd name="connsiteY340" fmla="*/ 106966 h 348424"/>
                <a:gd name="connsiteX341" fmla="*/ 136874 w 599884"/>
                <a:gd name="connsiteY341" fmla="*/ 106299 h 348424"/>
                <a:gd name="connsiteX342" fmla="*/ 139446 w 599884"/>
                <a:gd name="connsiteY342" fmla="*/ 106299 h 348424"/>
                <a:gd name="connsiteX343" fmla="*/ 139160 w 599884"/>
                <a:gd name="connsiteY343" fmla="*/ 104966 h 348424"/>
                <a:gd name="connsiteX344" fmla="*/ 139160 w 599884"/>
                <a:gd name="connsiteY344" fmla="*/ 102679 h 348424"/>
                <a:gd name="connsiteX345" fmla="*/ 138874 w 599884"/>
                <a:gd name="connsiteY345" fmla="*/ 101727 h 348424"/>
                <a:gd name="connsiteX346" fmla="*/ 137541 w 599884"/>
                <a:gd name="connsiteY346" fmla="*/ 100394 h 348424"/>
                <a:gd name="connsiteX347" fmla="*/ 136874 w 599884"/>
                <a:gd name="connsiteY347" fmla="*/ 100013 h 348424"/>
                <a:gd name="connsiteX348" fmla="*/ 136207 w 599884"/>
                <a:gd name="connsiteY348" fmla="*/ 99060 h 348424"/>
                <a:gd name="connsiteX349" fmla="*/ 136207 w 599884"/>
                <a:gd name="connsiteY349" fmla="*/ 98774 h 348424"/>
                <a:gd name="connsiteX350" fmla="*/ 136493 w 599884"/>
                <a:gd name="connsiteY350" fmla="*/ 96774 h 348424"/>
                <a:gd name="connsiteX351" fmla="*/ 136874 w 599884"/>
                <a:gd name="connsiteY351" fmla="*/ 96107 h 348424"/>
                <a:gd name="connsiteX352" fmla="*/ 136874 w 599884"/>
                <a:gd name="connsiteY352" fmla="*/ 94107 h 348424"/>
                <a:gd name="connsiteX353" fmla="*/ 136493 w 599884"/>
                <a:gd name="connsiteY353" fmla="*/ 93821 h 348424"/>
                <a:gd name="connsiteX354" fmla="*/ 136493 w 599884"/>
                <a:gd name="connsiteY354" fmla="*/ 91821 h 348424"/>
                <a:gd name="connsiteX355" fmla="*/ 136207 w 599884"/>
                <a:gd name="connsiteY355" fmla="*/ 91154 h 348424"/>
                <a:gd name="connsiteX356" fmla="*/ 136207 w 599884"/>
                <a:gd name="connsiteY356" fmla="*/ 90869 h 348424"/>
                <a:gd name="connsiteX357" fmla="*/ 135922 w 599884"/>
                <a:gd name="connsiteY357" fmla="*/ 90583 h 348424"/>
                <a:gd name="connsiteX358" fmla="*/ 135541 w 599884"/>
                <a:gd name="connsiteY358" fmla="*/ 89916 h 348424"/>
                <a:gd name="connsiteX359" fmla="*/ 134874 w 599884"/>
                <a:gd name="connsiteY359" fmla="*/ 89249 h 348424"/>
                <a:gd name="connsiteX360" fmla="*/ 134588 w 599884"/>
                <a:gd name="connsiteY360" fmla="*/ 87916 h 348424"/>
                <a:gd name="connsiteX361" fmla="*/ 134207 w 599884"/>
                <a:gd name="connsiteY361" fmla="*/ 87630 h 348424"/>
                <a:gd name="connsiteX362" fmla="*/ 134207 w 599884"/>
                <a:gd name="connsiteY362" fmla="*/ 87249 h 348424"/>
                <a:gd name="connsiteX363" fmla="*/ 133255 w 599884"/>
                <a:gd name="connsiteY363" fmla="*/ 85916 h 348424"/>
                <a:gd name="connsiteX364" fmla="*/ 133255 w 599884"/>
                <a:gd name="connsiteY364" fmla="*/ 85630 h 348424"/>
                <a:gd name="connsiteX365" fmla="*/ 131921 w 599884"/>
                <a:gd name="connsiteY365" fmla="*/ 84011 h 348424"/>
                <a:gd name="connsiteX366" fmla="*/ 130969 w 599884"/>
                <a:gd name="connsiteY366" fmla="*/ 82010 h 348424"/>
                <a:gd name="connsiteX367" fmla="*/ 130588 w 599884"/>
                <a:gd name="connsiteY367" fmla="*/ 80391 h 348424"/>
                <a:gd name="connsiteX368" fmla="*/ 130588 w 599884"/>
                <a:gd name="connsiteY368" fmla="*/ 78772 h 348424"/>
                <a:gd name="connsiteX369" fmla="*/ 130302 w 599884"/>
                <a:gd name="connsiteY369" fmla="*/ 77438 h 348424"/>
                <a:gd name="connsiteX370" fmla="*/ 130302 w 599884"/>
                <a:gd name="connsiteY370" fmla="*/ 77057 h 348424"/>
                <a:gd name="connsiteX371" fmla="*/ 128969 w 599884"/>
                <a:gd name="connsiteY371" fmla="*/ 75819 h 348424"/>
                <a:gd name="connsiteX372" fmla="*/ 128683 w 599884"/>
                <a:gd name="connsiteY372" fmla="*/ 75819 h 348424"/>
                <a:gd name="connsiteX373" fmla="*/ 128302 w 599884"/>
                <a:gd name="connsiteY373" fmla="*/ 75152 h 348424"/>
                <a:gd name="connsiteX374" fmla="*/ 127063 w 599884"/>
                <a:gd name="connsiteY374" fmla="*/ 71533 h 348424"/>
                <a:gd name="connsiteX375" fmla="*/ 126397 w 599884"/>
                <a:gd name="connsiteY375" fmla="*/ 70866 h 348424"/>
                <a:gd name="connsiteX376" fmla="*/ 125349 w 599884"/>
                <a:gd name="connsiteY376" fmla="*/ 68199 h 348424"/>
                <a:gd name="connsiteX377" fmla="*/ 123730 w 599884"/>
                <a:gd name="connsiteY377" fmla="*/ 66294 h 348424"/>
                <a:gd name="connsiteX378" fmla="*/ 123730 w 599884"/>
                <a:gd name="connsiteY378" fmla="*/ 64008 h 348424"/>
                <a:gd name="connsiteX379" fmla="*/ 124682 w 599884"/>
                <a:gd name="connsiteY379" fmla="*/ 60674 h 348424"/>
                <a:gd name="connsiteX380" fmla="*/ 124682 w 599884"/>
                <a:gd name="connsiteY380" fmla="*/ 59055 h 348424"/>
                <a:gd name="connsiteX381" fmla="*/ 125063 w 599884"/>
                <a:gd name="connsiteY381" fmla="*/ 58674 h 348424"/>
                <a:gd name="connsiteX382" fmla="*/ 125730 w 599884"/>
                <a:gd name="connsiteY382" fmla="*/ 58388 h 348424"/>
                <a:gd name="connsiteX383" fmla="*/ 125730 w 599884"/>
                <a:gd name="connsiteY383" fmla="*/ 58102 h 348424"/>
                <a:gd name="connsiteX384" fmla="*/ 126016 w 599884"/>
                <a:gd name="connsiteY384" fmla="*/ 57721 h 348424"/>
                <a:gd name="connsiteX385" fmla="*/ 126397 w 599884"/>
                <a:gd name="connsiteY385" fmla="*/ 57721 h 348424"/>
                <a:gd name="connsiteX386" fmla="*/ 126682 w 599884"/>
                <a:gd name="connsiteY386" fmla="*/ 57436 h 348424"/>
                <a:gd name="connsiteX387" fmla="*/ 126682 w 599884"/>
                <a:gd name="connsiteY387" fmla="*/ 57055 h 348424"/>
                <a:gd name="connsiteX388" fmla="*/ 127063 w 599884"/>
                <a:gd name="connsiteY388" fmla="*/ 56769 h 348424"/>
                <a:gd name="connsiteX389" fmla="*/ 127063 w 599884"/>
                <a:gd name="connsiteY389" fmla="*/ 56388 h 348424"/>
                <a:gd name="connsiteX390" fmla="*/ 127349 w 599884"/>
                <a:gd name="connsiteY390" fmla="*/ 56102 h 348424"/>
                <a:gd name="connsiteX391" fmla="*/ 127635 w 599884"/>
                <a:gd name="connsiteY391" fmla="*/ 56102 h 348424"/>
                <a:gd name="connsiteX392" fmla="*/ 128016 w 599884"/>
                <a:gd name="connsiteY392" fmla="*/ 55721 h 348424"/>
                <a:gd name="connsiteX393" fmla="*/ 128016 w 599884"/>
                <a:gd name="connsiteY393" fmla="*/ 55435 h 348424"/>
                <a:gd name="connsiteX394" fmla="*/ 129635 w 599884"/>
                <a:gd name="connsiteY394" fmla="*/ 53816 h 348424"/>
                <a:gd name="connsiteX395" fmla="*/ 130302 w 599884"/>
                <a:gd name="connsiteY395" fmla="*/ 53435 h 348424"/>
                <a:gd name="connsiteX396" fmla="*/ 131636 w 599884"/>
                <a:gd name="connsiteY396" fmla="*/ 52102 h 348424"/>
                <a:gd name="connsiteX397" fmla="*/ 132588 w 599884"/>
                <a:gd name="connsiteY397" fmla="*/ 52102 h 348424"/>
                <a:gd name="connsiteX398" fmla="*/ 133921 w 599884"/>
                <a:gd name="connsiteY398" fmla="*/ 51816 h 348424"/>
                <a:gd name="connsiteX399" fmla="*/ 134874 w 599884"/>
                <a:gd name="connsiteY399" fmla="*/ 51816 h 348424"/>
                <a:gd name="connsiteX400" fmla="*/ 135922 w 599884"/>
                <a:gd name="connsiteY400" fmla="*/ 51530 h 348424"/>
                <a:gd name="connsiteX401" fmla="*/ 140494 w 599884"/>
                <a:gd name="connsiteY401" fmla="*/ 51530 h 348424"/>
                <a:gd name="connsiteX402" fmla="*/ 141446 w 599884"/>
                <a:gd name="connsiteY402" fmla="*/ 51816 h 348424"/>
                <a:gd name="connsiteX403" fmla="*/ 147733 w 599884"/>
                <a:gd name="connsiteY403" fmla="*/ 51816 h 348424"/>
                <a:gd name="connsiteX404" fmla="*/ 148304 w 599884"/>
                <a:gd name="connsiteY404" fmla="*/ 52102 h 348424"/>
                <a:gd name="connsiteX405" fmla="*/ 152590 w 599884"/>
                <a:gd name="connsiteY405" fmla="*/ 52102 h 348424"/>
                <a:gd name="connsiteX406" fmla="*/ 154591 w 599884"/>
                <a:gd name="connsiteY406" fmla="*/ 51816 h 348424"/>
                <a:gd name="connsiteX407" fmla="*/ 155543 w 599884"/>
                <a:gd name="connsiteY407" fmla="*/ 51530 h 348424"/>
                <a:gd name="connsiteX408" fmla="*/ 158877 w 599884"/>
                <a:gd name="connsiteY408" fmla="*/ 51530 h 348424"/>
                <a:gd name="connsiteX409" fmla="*/ 163068 w 599884"/>
                <a:gd name="connsiteY409" fmla="*/ 51149 h 348424"/>
                <a:gd name="connsiteX410" fmla="*/ 166021 w 599884"/>
                <a:gd name="connsiteY410" fmla="*/ 51149 h 348424"/>
                <a:gd name="connsiteX411" fmla="*/ 167069 w 599884"/>
                <a:gd name="connsiteY411" fmla="*/ 51530 h 348424"/>
                <a:gd name="connsiteX412" fmla="*/ 168021 w 599884"/>
                <a:gd name="connsiteY412" fmla="*/ 51530 h 348424"/>
                <a:gd name="connsiteX413" fmla="*/ 168973 w 599884"/>
                <a:gd name="connsiteY413" fmla="*/ 51816 h 348424"/>
                <a:gd name="connsiteX414" fmla="*/ 170688 w 599884"/>
                <a:gd name="connsiteY414" fmla="*/ 51816 h 348424"/>
                <a:gd name="connsiteX415" fmla="*/ 171926 w 599884"/>
                <a:gd name="connsiteY415" fmla="*/ 52102 h 348424"/>
                <a:gd name="connsiteX416" fmla="*/ 175260 w 599884"/>
                <a:gd name="connsiteY416" fmla="*/ 49816 h 348424"/>
                <a:gd name="connsiteX417" fmla="*/ 177546 w 599884"/>
                <a:gd name="connsiteY417" fmla="*/ 49149 h 348424"/>
                <a:gd name="connsiteX418" fmla="*/ 177546 w 599884"/>
                <a:gd name="connsiteY418" fmla="*/ 48863 h 348424"/>
                <a:gd name="connsiteX419" fmla="*/ 180213 w 599884"/>
                <a:gd name="connsiteY419" fmla="*/ 46196 h 348424"/>
                <a:gd name="connsiteX420" fmla="*/ 180499 w 599884"/>
                <a:gd name="connsiteY420" fmla="*/ 46196 h 348424"/>
                <a:gd name="connsiteX421" fmla="*/ 181832 w 599884"/>
                <a:gd name="connsiteY421" fmla="*/ 45910 h 348424"/>
                <a:gd name="connsiteX422" fmla="*/ 182499 w 599884"/>
                <a:gd name="connsiteY422" fmla="*/ 45910 h 348424"/>
                <a:gd name="connsiteX423" fmla="*/ 183451 w 599884"/>
                <a:gd name="connsiteY423" fmla="*/ 45625 h 348424"/>
                <a:gd name="connsiteX424" fmla="*/ 187357 w 599884"/>
                <a:gd name="connsiteY424" fmla="*/ 45244 h 348424"/>
                <a:gd name="connsiteX425" fmla="*/ 189357 w 599884"/>
                <a:gd name="connsiteY425" fmla="*/ 44958 h 348424"/>
                <a:gd name="connsiteX426" fmla="*/ 193262 w 599884"/>
                <a:gd name="connsiteY426" fmla="*/ 43910 h 348424"/>
                <a:gd name="connsiteX427" fmla="*/ 194977 w 599884"/>
                <a:gd name="connsiteY427" fmla="*/ 43910 h 348424"/>
                <a:gd name="connsiteX428" fmla="*/ 195644 w 599884"/>
                <a:gd name="connsiteY428" fmla="*/ 45625 h 348424"/>
                <a:gd name="connsiteX429" fmla="*/ 197263 w 599884"/>
                <a:gd name="connsiteY429" fmla="*/ 44958 h 348424"/>
                <a:gd name="connsiteX430" fmla="*/ 197929 w 599884"/>
                <a:gd name="connsiteY430" fmla="*/ 44577 h 348424"/>
                <a:gd name="connsiteX431" fmla="*/ 198215 w 599884"/>
                <a:gd name="connsiteY431" fmla="*/ 44577 h 348424"/>
                <a:gd name="connsiteX432" fmla="*/ 199168 w 599884"/>
                <a:gd name="connsiteY432" fmla="*/ 44291 h 348424"/>
                <a:gd name="connsiteX433" fmla="*/ 200882 w 599884"/>
                <a:gd name="connsiteY433" fmla="*/ 44291 h 348424"/>
                <a:gd name="connsiteX434" fmla="*/ 201549 w 599884"/>
                <a:gd name="connsiteY434" fmla="*/ 44577 h 348424"/>
                <a:gd name="connsiteX435" fmla="*/ 202501 w 599884"/>
                <a:gd name="connsiteY435" fmla="*/ 44577 h 348424"/>
                <a:gd name="connsiteX436" fmla="*/ 202787 w 599884"/>
                <a:gd name="connsiteY436" fmla="*/ 44291 h 348424"/>
                <a:gd name="connsiteX437" fmla="*/ 203454 w 599884"/>
                <a:gd name="connsiteY437" fmla="*/ 44291 h 348424"/>
                <a:gd name="connsiteX438" fmla="*/ 203454 w 599884"/>
                <a:gd name="connsiteY438" fmla="*/ 44577 h 348424"/>
                <a:gd name="connsiteX439" fmla="*/ 203835 w 599884"/>
                <a:gd name="connsiteY439" fmla="*/ 44291 h 348424"/>
                <a:gd name="connsiteX440" fmla="*/ 204121 w 599884"/>
                <a:gd name="connsiteY440" fmla="*/ 44291 h 348424"/>
                <a:gd name="connsiteX441" fmla="*/ 204121 w 599884"/>
                <a:gd name="connsiteY441" fmla="*/ 44958 h 348424"/>
                <a:gd name="connsiteX442" fmla="*/ 204502 w 599884"/>
                <a:gd name="connsiteY442" fmla="*/ 44577 h 348424"/>
                <a:gd name="connsiteX443" fmla="*/ 204788 w 599884"/>
                <a:gd name="connsiteY443" fmla="*/ 44958 h 348424"/>
                <a:gd name="connsiteX444" fmla="*/ 205073 w 599884"/>
                <a:gd name="connsiteY444" fmla="*/ 44577 h 348424"/>
                <a:gd name="connsiteX445" fmla="*/ 205454 w 599884"/>
                <a:gd name="connsiteY445" fmla="*/ 44577 h 348424"/>
                <a:gd name="connsiteX446" fmla="*/ 205740 w 599884"/>
                <a:gd name="connsiteY446" fmla="*/ 44291 h 348424"/>
                <a:gd name="connsiteX447" fmla="*/ 207073 w 599884"/>
                <a:gd name="connsiteY447" fmla="*/ 44958 h 348424"/>
                <a:gd name="connsiteX448" fmla="*/ 207073 w 599884"/>
                <a:gd name="connsiteY448" fmla="*/ 44577 h 348424"/>
                <a:gd name="connsiteX449" fmla="*/ 210407 w 599884"/>
                <a:gd name="connsiteY449" fmla="*/ 44577 h 348424"/>
                <a:gd name="connsiteX450" fmla="*/ 213646 w 599884"/>
                <a:gd name="connsiteY450" fmla="*/ 44958 h 348424"/>
                <a:gd name="connsiteX451" fmla="*/ 213931 w 599884"/>
                <a:gd name="connsiteY451" fmla="*/ 44958 h 348424"/>
                <a:gd name="connsiteX452" fmla="*/ 214598 w 599884"/>
                <a:gd name="connsiteY452" fmla="*/ 45244 h 348424"/>
                <a:gd name="connsiteX453" fmla="*/ 214979 w 599884"/>
                <a:gd name="connsiteY453" fmla="*/ 44958 h 348424"/>
                <a:gd name="connsiteX454" fmla="*/ 215265 w 599884"/>
                <a:gd name="connsiteY454" fmla="*/ 44958 h 348424"/>
                <a:gd name="connsiteX455" fmla="*/ 215932 w 599884"/>
                <a:gd name="connsiteY455" fmla="*/ 45244 h 348424"/>
                <a:gd name="connsiteX456" fmla="*/ 216313 w 599884"/>
                <a:gd name="connsiteY456" fmla="*/ 44958 h 348424"/>
                <a:gd name="connsiteX457" fmla="*/ 216313 w 599884"/>
                <a:gd name="connsiteY457" fmla="*/ 44577 h 348424"/>
                <a:gd name="connsiteX458" fmla="*/ 216884 w 599884"/>
                <a:gd name="connsiteY458" fmla="*/ 44577 h 348424"/>
                <a:gd name="connsiteX459" fmla="*/ 217551 w 599884"/>
                <a:gd name="connsiteY459" fmla="*/ 43625 h 348424"/>
                <a:gd name="connsiteX460" fmla="*/ 218884 w 599884"/>
                <a:gd name="connsiteY460" fmla="*/ 43244 h 348424"/>
                <a:gd name="connsiteX461" fmla="*/ 219837 w 599884"/>
                <a:gd name="connsiteY461" fmla="*/ 44291 h 348424"/>
                <a:gd name="connsiteX462" fmla="*/ 224123 w 599884"/>
                <a:gd name="connsiteY462" fmla="*/ 44291 h 348424"/>
                <a:gd name="connsiteX463" fmla="*/ 229743 w 599884"/>
                <a:gd name="connsiteY463" fmla="*/ 46577 h 348424"/>
                <a:gd name="connsiteX464" fmla="*/ 230410 w 599884"/>
                <a:gd name="connsiteY464" fmla="*/ 46577 h 348424"/>
                <a:gd name="connsiteX465" fmla="*/ 231648 w 599884"/>
                <a:gd name="connsiteY465" fmla="*/ 46863 h 348424"/>
                <a:gd name="connsiteX466" fmla="*/ 232029 w 599884"/>
                <a:gd name="connsiteY466" fmla="*/ 46863 h 348424"/>
                <a:gd name="connsiteX467" fmla="*/ 234601 w 599884"/>
                <a:gd name="connsiteY467" fmla="*/ 47244 h 348424"/>
                <a:gd name="connsiteX468" fmla="*/ 236315 w 599884"/>
                <a:gd name="connsiteY468" fmla="*/ 47244 h 348424"/>
                <a:gd name="connsiteX469" fmla="*/ 237934 w 599884"/>
                <a:gd name="connsiteY469" fmla="*/ 47530 h 348424"/>
                <a:gd name="connsiteX470" fmla="*/ 244792 w 599884"/>
                <a:gd name="connsiteY470" fmla="*/ 45625 h 348424"/>
                <a:gd name="connsiteX471" fmla="*/ 246126 w 599884"/>
                <a:gd name="connsiteY471" fmla="*/ 44291 h 348424"/>
                <a:gd name="connsiteX472" fmla="*/ 247459 w 599884"/>
                <a:gd name="connsiteY472" fmla="*/ 43910 h 348424"/>
                <a:gd name="connsiteX473" fmla="*/ 251746 w 599884"/>
                <a:gd name="connsiteY473" fmla="*/ 43244 h 348424"/>
                <a:gd name="connsiteX474" fmla="*/ 255270 w 599884"/>
                <a:gd name="connsiteY474" fmla="*/ 40958 h 348424"/>
                <a:gd name="connsiteX475" fmla="*/ 258604 w 599884"/>
                <a:gd name="connsiteY475" fmla="*/ 40958 h 348424"/>
                <a:gd name="connsiteX476" fmla="*/ 258890 w 599884"/>
                <a:gd name="connsiteY476" fmla="*/ 41339 h 348424"/>
                <a:gd name="connsiteX477" fmla="*/ 259271 w 599884"/>
                <a:gd name="connsiteY477" fmla="*/ 41339 h 348424"/>
                <a:gd name="connsiteX478" fmla="*/ 259937 w 599884"/>
                <a:gd name="connsiteY478" fmla="*/ 41624 h 348424"/>
                <a:gd name="connsiteX479" fmla="*/ 260223 w 599884"/>
                <a:gd name="connsiteY479" fmla="*/ 42005 h 348424"/>
                <a:gd name="connsiteX480" fmla="*/ 261175 w 599884"/>
                <a:gd name="connsiteY480" fmla="*/ 43244 h 348424"/>
                <a:gd name="connsiteX481" fmla="*/ 261175 w 599884"/>
                <a:gd name="connsiteY481" fmla="*/ 43625 h 348424"/>
                <a:gd name="connsiteX482" fmla="*/ 261556 w 599884"/>
                <a:gd name="connsiteY482" fmla="*/ 43910 h 348424"/>
                <a:gd name="connsiteX483" fmla="*/ 262223 w 599884"/>
                <a:gd name="connsiteY483" fmla="*/ 44291 h 348424"/>
                <a:gd name="connsiteX484" fmla="*/ 263557 w 599884"/>
                <a:gd name="connsiteY484" fmla="*/ 44291 h 348424"/>
                <a:gd name="connsiteX485" fmla="*/ 263842 w 599884"/>
                <a:gd name="connsiteY485" fmla="*/ 43910 h 348424"/>
                <a:gd name="connsiteX486" fmla="*/ 264128 w 599884"/>
                <a:gd name="connsiteY486" fmla="*/ 44291 h 348424"/>
                <a:gd name="connsiteX487" fmla="*/ 266128 w 599884"/>
                <a:gd name="connsiteY487" fmla="*/ 44291 h 348424"/>
                <a:gd name="connsiteX488" fmla="*/ 268129 w 599884"/>
                <a:gd name="connsiteY488" fmla="*/ 45244 h 348424"/>
                <a:gd name="connsiteX489" fmla="*/ 268415 w 599884"/>
                <a:gd name="connsiteY489" fmla="*/ 45244 h 348424"/>
                <a:gd name="connsiteX490" fmla="*/ 268415 w 599884"/>
                <a:gd name="connsiteY490" fmla="*/ 44577 h 348424"/>
                <a:gd name="connsiteX491" fmla="*/ 268796 w 599884"/>
                <a:gd name="connsiteY491" fmla="*/ 44291 h 348424"/>
                <a:gd name="connsiteX492" fmla="*/ 268796 w 599884"/>
                <a:gd name="connsiteY492" fmla="*/ 43910 h 348424"/>
                <a:gd name="connsiteX493" fmla="*/ 269081 w 599884"/>
                <a:gd name="connsiteY493" fmla="*/ 43244 h 348424"/>
                <a:gd name="connsiteX494" fmla="*/ 270129 w 599884"/>
                <a:gd name="connsiteY494" fmla="*/ 43244 h 348424"/>
                <a:gd name="connsiteX495" fmla="*/ 270700 w 599884"/>
                <a:gd name="connsiteY495" fmla="*/ 42958 h 348424"/>
                <a:gd name="connsiteX496" fmla="*/ 272701 w 599884"/>
                <a:gd name="connsiteY496" fmla="*/ 43625 h 348424"/>
                <a:gd name="connsiteX497" fmla="*/ 273082 w 599884"/>
                <a:gd name="connsiteY497" fmla="*/ 43910 h 348424"/>
                <a:gd name="connsiteX498" fmla="*/ 273367 w 599884"/>
                <a:gd name="connsiteY498" fmla="*/ 43910 h 348424"/>
                <a:gd name="connsiteX499" fmla="*/ 273653 w 599884"/>
                <a:gd name="connsiteY499" fmla="*/ 44291 h 348424"/>
                <a:gd name="connsiteX500" fmla="*/ 273653 w 599884"/>
                <a:gd name="connsiteY500" fmla="*/ 44577 h 348424"/>
                <a:gd name="connsiteX501" fmla="*/ 274034 w 599884"/>
                <a:gd name="connsiteY501" fmla="*/ 44958 h 348424"/>
                <a:gd name="connsiteX502" fmla="*/ 274320 w 599884"/>
                <a:gd name="connsiteY502" fmla="*/ 44958 h 348424"/>
                <a:gd name="connsiteX503" fmla="*/ 274701 w 599884"/>
                <a:gd name="connsiteY503" fmla="*/ 45244 h 348424"/>
                <a:gd name="connsiteX504" fmla="*/ 275368 w 599884"/>
                <a:gd name="connsiteY504" fmla="*/ 45244 h 348424"/>
                <a:gd name="connsiteX505" fmla="*/ 276606 w 599884"/>
                <a:gd name="connsiteY505" fmla="*/ 46577 h 348424"/>
                <a:gd name="connsiteX506" fmla="*/ 277273 w 599884"/>
                <a:gd name="connsiteY506" fmla="*/ 46196 h 348424"/>
                <a:gd name="connsiteX507" fmla="*/ 277940 w 599884"/>
                <a:gd name="connsiteY507" fmla="*/ 46196 h 348424"/>
                <a:gd name="connsiteX508" fmla="*/ 278321 w 599884"/>
                <a:gd name="connsiteY508" fmla="*/ 45910 h 348424"/>
                <a:gd name="connsiteX509" fmla="*/ 279273 w 599884"/>
                <a:gd name="connsiteY509" fmla="*/ 45910 h 348424"/>
                <a:gd name="connsiteX510" fmla="*/ 279273 w 599884"/>
                <a:gd name="connsiteY510" fmla="*/ 46196 h 348424"/>
                <a:gd name="connsiteX511" fmla="*/ 279559 w 599884"/>
                <a:gd name="connsiteY511" fmla="*/ 45910 h 348424"/>
                <a:gd name="connsiteX512" fmla="*/ 280225 w 599884"/>
                <a:gd name="connsiteY512" fmla="*/ 45910 h 348424"/>
                <a:gd name="connsiteX513" fmla="*/ 280225 w 599884"/>
                <a:gd name="connsiteY513" fmla="*/ 46196 h 348424"/>
                <a:gd name="connsiteX514" fmla="*/ 280892 w 599884"/>
                <a:gd name="connsiteY514" fmla="*/ 46577 h 348424"/>
                <a:gd name="connsiteX515" fmla="*/ 281559 w 599884"/>
                <a:gd name="connsiteY515" fmla="*/ 46577 h 348424"/>
                <a:gd name="connsiteX516" fmla="*/ 282226 w 599884"/>
                <a:gd name="connsiteY516" fmla="*/ 46196 h 348424"/>
                <a:gd name="connsiteX517" fmla="*/ 282892 w 599884"/>
                <a:gd name="connsiteY517" fmla="*/ 46196 h 348424"/>
                <a:gd name="connsiteX518" fmla="*/ 283178 w 599884"/>
                <a:gd name="connsiteY518" fmla="*/ 46863 h 348424"/>
                <a:gd name="connsiteX519" fmla="*/ 283845 w 599884"/>
                <a:gd name="connsiteY519" fmla="*/ 46863 h 348424"/>
                <a:gd name="connsiteX520" fmla="*/ 284512 w 599884"/>
                <a:gd name="connsiteY520" fmla="*/ 47244 h 348424"/>
                <a:gd name="connsiteX521" fmla="*/ 285178 w 599884"/>
                <a:gd name="connsiteY521" fmla="*/ 47244 h 348424"/>
                <a:gd name="connsiteX522" fmla="*/ 286512 w 599884"/>
                <a:gd name="connsiteY522" fmla="*/ 47911 h 348424"/>
                <a:gd name="connsiteX523" fmla="*/ 287846 w 599884"/>
                <a:gd name="connsiteY523" fmla="*/ 47911 h 348424"/>
                <a:gd name="connsiteX524" fmla="*/ 288417 w 599884"/>
                <a:gd name="connsiteY524" fmla="*/ 48196 h 348424"/>
                <a:gd name="connsiteX525" fmla="*/ 288798 w 599884"/>
                <a:gd name="connsiteY525" fmla="*/ 47911 h 348424"/>
                <a:gd name="connsiteX526" fmla="*/ 289084 w 599884"/>
                <a:gd name="connsiteY526" fmla="*/ 47911 h 348424"/>
                <a:gd name="connsiteX527" fmla="*/ 289084 w 599884"/>
                <a:gd name="connsiteY527" fmla="*/ 48196 h 348424"/>
                <a:gd name="connsiteX528" fmla="*/ 289465 w 599884"/>
                <a:gd name="connsiteY528" fmla="*/ 48577 h 348424"/>
                <a:gd name="connsiteX529" fmla="*/ 290132 w 599884"/>
                <a:gd name="connsiteY529" fmla="*/ 48577 h 348424"/>
                <a:gd name="connsiteX530" fmla="*/ 290132 w 599884"/>
                <a:gd name="connsiteY530" fmla="*/ 48863 h 348424"/>
                <a:gd name="connsiteX531" fmla="*/ 291084 w 599884"/>
                <a:gd name="connsiteY531" fmla="*/ 48863 h 348424"/>
                <a:gd name="connsiteX532" fmla="*/ 291751 w 599884"/>
                <a:gd name="connsiteY532" fmla="*/ 49149 h 348424"/>
                <a:gd name="connsiteX533" fmla="*/ 291751 w 599884"/>
                <a:gd name="connsiteY533" fmla="*/ 49530 h 348424"/>
                <a:gd name="connsiteX534" fmla="*/ 292036 w 599884"/>
                <a:gd name="connsiteY534" fmla="*/ 49530 h 348424"/>
                <a:gd name="connsiteX535" fmla="*/ 292417 w 599884"/>
                <a:gd name="connsiteY535" fmla="*/ 49816 h 348424"/>
                <a:gd name="connsiteX536" fmla="*/ 292703 w 599884"/>
                <a:gd name="connsiteY536" fmla="*/ 49816 h 348424"/>
                <a:gd name="connsiteX537" fmla="*/ 293751 w 599884"/>
                <a:gd name="connsiteY537" fmla="*/ 50197 h 348424"/>
                <a:gd name="connsiteX538" fmla="*/ 294037 w 599884"/>
                <a:gd name="connsiteY538" fmla="*/ 50483 h 348424"/>
                <a:gd name="connsiteX539" fmla="*/ 294989 w 599884"/>
                <a:gd name="connsiteY539" fmla="*/ 50483 h 348424"/>
                <a:gd name="connsiteX540" fmla="*/ 294989 w 599884"/>
                <a:gd name="connsiteY540" fmla="*/ 50197 h 348424"/>
                <a:gd name="connsiteX541" fmla="*/ 295370 w 599884"/>
                <a:gd name="connsiteY541" fmla="*/ 50197 h 348424"/>
                <a:gd name="connsiteX542" fmla="*/ 296037 w 599884"/>
                <a:gd name="connsiteY542" fmla="*/ 50483 h 348424"/>
                <a:gd name="connsiteX543" fmla="*/ 296037 w 599884"/>
                <a:gd name="connsiteY543" fmla="*/ 50864 h 348424"/>
                <a:gd name="connsiteX544" fmla="*/ 296704 w 599884"/>
                <a:gd name="connsiteY544" fmla="*/ 50483 h 348424"/>
                <a:gd name="connsiteX545" fmla="*/ 297275 w 599884"/>
                <a:gd name="connsiteY545" fmla="*/ 50483 h 348424"/>
                <a:gd name="connsiteX546" fmla="*/ 297656 w 599884"/>
                <a:gd name="connsiteY546" fmla="*/ 50864 h 348424"/>
                <a:gd name="connsiteX547" fmla="*/ 297942 w 599884"/>
                <a:gd name="connsiteY547" fmla="*/ 50864 h 348424"/>
                <a:gd name="connsiteX548" fmla="*/ 298609 w 599884"/>
                <a:gd name="connsiteY548" fmla="*/ 51530 h 348424"/>
                <a:gd name="connsiteX549" fmla="*/ 299657 w 599884"/>
                <a:gd name="connsiteY549" fmla="*/ 51530 h 348424"/>
                <a:gd name="connsiteX550" fmla="*/ 299942 w 599884"/>
                <a:gd name="connsiteY550" fmla="*/ 51816 h 348424"/>
                <a:gd name="connsiteX551" fmla="*/ 302609 w 599884"/>
                <a:gd name="connsiteY551" fmla="*/ 51149 h 348424"/>
                <a:gd name="connsiteX552" fmla="*/ 304228 w 599884"/>
                <a:gd name="connsiteY552" fmla="*/ 51816 h 348424"/>
                <a:gd name="connsiteX553" fmla="*/ 304514 w 599884"/>
                <a:gd name="connsiteY553" fmla="*/ 52102 h 348424"/>
                <a:gd name="connsiteX554" fmla="*/ 304895 w 599884"/>
                <a:gd name="connsiteY554" fmla="*/ 52102 h 348424"/>
                <a:gd name="connsiteX555" fmla="*/ 306800 w 599884"/>
                <a:gd name="connsiteY555" fmla="*/ 52483 h 348424"/>
                <a:gd name="connsiteX556" fmla="*/ 308800 w 599884"/>
                <a:gd name="connsiteY556" fmla="*/ 52483 h 348424"/>
                <a:gd name="connsiteX557" fmla="*/ 310801 w 599884"/>
                <a:gd name="connsiteY557" fmla="*/ 53150 h 348424"/>
                <a:gd name="connsiteX558" fmla="*/ 311467 w 599884"/>
                <a:gd name="connsiteY558" fmla="*/ 53435 h 348424"/>
                <a:gd name="connsiteX559" fmla="*/ 312420 w 599884"/>
                <a:gd name="connsiteY559" fmla="*/ 53816 h 348424"/>
                <a:gd name="connsiteX560" fmla="*/ 313373 w 599884"/>
                <a:gd name="connsiteY560" fmla="*/ 53816 h 348424"/>
                <a:gd name="connsiteX561" fmla="*/ 314039 w 599884"/>
                <a:gd name="connsiteY561" fmla="*/ 54102 h 348424"/>
                <a:gd name="connsiteX562" fmla="*/ 314706 w 599884"/>
                <a:gd name="connsiteY562" fmla="*/ 54102 h 348424"/>
                <a:gd name="connsiteX563" fmla="*/ 316706 w 599884"/>
                <a:gd name="connsiteY563" fmla="*/ 54769 h 348424"/>
                <a:gd name="connsiteX564" fmla="*/ 317373 w 599884"/>
                <a:gd name="connsiteY564" fmla="*/ 55054 h 348424"/>
                <a:gd name="connsiteX565" fmla="*/ 317944 w 599884"/>
                <a:gd name="connsiteY565" fmla="*/ 55054 h 348424"/>
                <a:gd name="connsiteX566" fmla="*/ 317944 w 599884"/>
                <a:gd name="connsiteY566" fmla="*/ 55435 h 348424"/>
                <a:gd name="connsiteX567" fmla="*/ 319278 w 599884"/>
                <a:gd name="connsiteY567" fmla="*/ 55435 h 348424"/>
                <a:gd name="connsiteX568" fmla="*/ 332423 w 599884"/>
                <a:gd name="connsiteY568" fmla="*/ 54769 h 348424"/>
                <a:gd name="connsiteX569" fmla="*/ 333089 w 599884"/>
                <a:gd name="connsiteY569" fmla="*/ 54769 h 348424"/>
                <a:gd name="connsiteX570" fmla="*/ 335090 w 599884"/>
                <a:gd name="connsiteY570" fmla="*/ 55054 h 348424"/>
                <a:gd name="connsiteX571" fmla="*/ 336994 w 599884"/>
                <a:gd name="connsiteY571" fmla="*/ 55054 h 348424"/>
                <a:gd name="connsiteX572" fmla="*/ 337661 w 599884"/>
                <a:gd name="connsiteY572" fmla="*/ 55435 h 348424"/>
                <a:gd name="connsiteX573" fmla="*/ 338614 w 599884"/>
                <a:gd name="connsiteY573" fmla="*/ 55435 h 348424"/>
                <a:gd name="connsiteX574" fmla="*/ 338995 w 599884"/>
                <a:gd name="connsiteY574" fmla="*/ 55721 h 348424"/>
                <a:gd name="connsiteX575" fmla="*/ 341281 w 599884"/>
                <a:gd name="connsiteY575" fmla="*/ 55721 h 348424"/>
                <a:gd name="connsiteX576" fmla="*/ 341567 w 599884"/>
                <a:gd name="connsiteY576" fmla="*/ 56102 h 348424"/>
                <a:gd name="connsiteX577" fmla="*/ 343567 w 599884"/>
                <a:gd name="connsiteY577" fmla="*/ 56102 h 348424"/>
                <a:gd name="connsiteX578" fmla="*/ 344234 w 599884"/>
                <a:gd name="connsiteY578" fmla="*/ 56388 h 348424"/>
                <a:gd name="connsiteX579" fmla="*/ 346900 w 599884"/>
                <a:gd name="connsiteY579" fmla="*/ 56388 h 348424"/>
                <a:gd name="connsiteX580" fmla="*/ 347472 w 599884"/>
                <a:gd name="connsiteY580" fmla="*/ 56102 h 348424"/>
                <a:gd name="connsiteX581" fmla="*/ 348139 w 599884"/>
                <a:gd name="connsiteY581" fmla="*/ 56102 h 348424"/>
                <a:gd name="connsiteX582" fmla="*/ 348805 w 599884"/>
                <a:gd name="connsiteY582" fmla="*/ 55721 h 348424"/>
                <a:gd name="connsiteX583" fmla="*/ 349186 w 599884"/>
                <a:gd name="connsiteY583" fmla="*/ 55435 h 348424"/>
                <a:gd name="connsiteX584" fmla="*/ 350425 w 599884"/>
                <a:gd name="connsiteY584" fmla="*/ 55435 h 348424"/>
                <a:gd name="connsiteX585" fmla="*/ 353092 w 599884"/>
                <a:gd name="connsiteY585" fmla="*/ 56769 h 348424"/>
                <a:gd name="connsiteX586" fmla="*/ 353378 w 599884"/>
                <a:gd name="connsiteY586" fmla="*/ 56769 h 348424"/>
                <a:gd name="connsiteX587" fmla="*/ 353759 w 599884"/>
                <a:gd name="connsiteY587" fmla="*/ 57055 h 348424"/>
                <a:gd name="connsiteX588" fmla="*/ 356044 w 599884"/>
                <a:gd name="connsiteY588" fmla="*/ 57055 h 348424"/>
                <a:gd name="connsiteX589" fmla="*/ 359664 w 599884"/>
                <a:gd name="connsiteY589" fmla="*/ 56769 h 348424"/>
                <a:gd name="connsiteX590" fmla="*/ 361950 w 599884"/>
                <a:gd name="connsiteY590" fmla="*/ 56769 h 348424"/>
                <a:gd name="connsiteX591" fmla="*/ 362903 w 599884"/>
                <a:gd name="connsiteY591" fmla="*/ 56388 h 348424"/>
                <a:gd name="connsiteX592" fmla="*/ 364617 w 599884"/>
                <a:gd name="connsiteY592" fmla="*/ 58007 h 348424"/>
                <a:gd name="connsiteX593" fmla="*/ 367189 w 599884"/>
                <a:gd name="connsiteY593" fmla="*/ 58007 h 348424"/>
                <a:gd name="connsiteX594" fmla="*/ 368522 w 599884"/>
                <a:gd name="connsiteY594" fmla="*/ 57721 h 348424"/>
                <a:gd name="connsiteX595" fmla="*/ 368808 w 599884"/>
                <a:gd name="connsiteY595" fmla="*/ 57721 h 348424"/>
                <a:gd name="connsiteX596" fmla="*/ 368808 w 599884"/>
                <a:gd name="connsiteY596" fmla="*/ 58007 h 348424"/>
                <a:gd name="connsiteX597" fmla="*/ 368808 w 599884"/>
                <a:gd name="connsiteY597" fmla="*/ 57721 h 348424"/>
                <a:gd name="connsiteX598" fmla="*/ 369189 w 599884"/>
                <a:gd name="connsiteY598" fmla="*/ 57436 h 348424"/>
                <a:gd name="connsiteX599" fmla="*/ 370808 w 599884"/>
                <a:gd name="connsiteY599" fmla="*/ 57436 h 348424"/>
                <a:gd name="connsiteX600" fmla="*/ 371475 w 599884"/>
                <a:gd name="connsiteY600" fmla="*/ 57055 h 348424"/>
                <a:gd name="connsiteX601" fmla="*/ 371761 w 599884"/>
                <a:gd name="connsiteY601" fmla="*/ 56769 h 348424"/>
                <a:gd name="connsiteX602" fmla="*/ 372809 w 599884"/>
                <a:gd name="connsiteY602" fmla="*/ 56769 h 348424"/>
                <a:gd name="connsiteX603" fmla="*/ 372809 w 599884"/>
                <a:gd name="connsiteY603" fmla="*/ 56388 h 348424"/>
                <a:gd name="connsiteX604" fmla="*/ 373094 w 599884"/>
                <a:gd name="connsiteY604" fmla="*/ 56388 h 348424"/>
                <a:gd name="connsiteX605" fmla="*/ 373761 w 599884"/>
                <a:gd name="connsiteY605" fmla="*/ 55721 h 348424"/>
                <a:gd name="connsiteX606" fmla="*/ 373761 w 599884"/>
                <a:gd name="connsiteY606" fmla="*/ 55435 h 348424"/>
                <a:gd name="connsiteX607" fmla="*/ 374142 w 599884"/>
                <a:gd name="connsiteY607" fmla="*/ 55435 h 348424"/>
                <a:gd name="connsiteX608" fmla="*/ 374142 w 599884"/>
                <a:gd name="connsiteY608" fmla="*/ 54769 h 348424"/>
                <a:gd name="connsiteX609" fmla="*/ 375094 w 599884"/>
                <a:gd name="connsiteY609" fmla="*/ 54102 h 348424"/>
                <a:gd name="connsiteX610" fmla="*/ 375380 w 599884"/>
                <a:gd name="connsiteY610" fmla="*/ 54102 h 348424"/>
                <a:gd name="connsiteX611" fmla="*/ 375380 w 599884"/>
                <a:gd name="connsiteY611" fmla="*/ 53816 h 348424"/>
                <a:gd name="connsiteX612" fmla="*/ 375761 w 599884"/>
                <a:gd name="connsiteY612" fmla="*/ 53435 h 348424"/>
                <a:gd name="connsiteX613" fmla="*/ 376714 w 599884"/>
                <a:gd name="connsiteY613" fmla="*/ 53435 h 348424"/>
                <a:gd name="connsiteX614" fmla="*/ 376714 w 599884"/>
                <a:gd name="connsiteY614" fmla="*/ 53150 h 348424"/>
                <a:gd name="connsiteX615" fmla="*/ 378047 w 599884"/>
                <a:gd name="connsiteY615" fmla="*/ 53150 h 348424"/>
                <a:gd name="connsiteX616" fmla="*/ 378047 w 599884"/>
                <a:gd name="connsiteY616" fmla="*/ 52769 h 348424"/>
                <a:gd name="connsiteX617" fmla="*/ 378714 w 599884"/>
                <a:gd name="connsiteY617" fmla="*/ 52102 h 348424"/>
                <a:gd name="connsiteX618" fmla="*/ 379000 w 599884"/>
                <a:gd name="connsiteY618" fmla="*/ 52483 h 348424"/>
                <a:gd name="connsiteX619" fmla="*/ 379667 w 599884"/>
                <a:gd name="connsiteY619" fmla="*/ 52102 h 348424"/>
                <a:gd name="connsiteX620" fmla="*/ 380048 w 599884"/>
                <a:gd name="connsiteY620" fmla="*/ 52102 h 348424"/>
                <a:gd name="connsiteX621" fmla="*/ 380048 w 599884"/>
                <a:gd name="connsiteY621" fmla="*/ 51816 h 348424"/>
                <a:gd name="connsiteX622" fmla="*/ 379667 w 599884"/>
                <a:gd name="connsiteY622" fmla="*/ 51149 h 348424"/>
                <a:gd name="connsiteX623" fmla="*/ 379667 w 599884"/>
                <a:gd name="connsiteY623" fmla="*/ 50197 h 348424"/>
                <a:gd name="connsiteX624" fmla="*/ 380048 w 599884"/>
                <a:gd name="connsiteY624" fmla="*/ 49530 h 348424"/>
                <a:gd name="connsiteX625" fmla="*/ 380048 w 599884"/>
                <a:gd name="connsiteY625" fmla="*/ 49149 h 348424"/>
                <a:gd name="connsiteX626" fmla="*/ 379667 w 599884"/>
                <a:gd name="connsiteY626" fmla="*/ 49149 h 348424"/>
                <a:gd name="connsiteX627" fmla="*/ 379381 w 599884"/>
                <a:gd name="connsiteY627" fmla="*/ 48863 h 348424"/>
                <a:gd name="connsiteX628" fmla="*/ 379000 w 599884"/>
                <a:gd name="connsiteY628" fmla="*/ 48863 h 348424"/>
                <a:gd name="connsiteX629" fmla="*/ 379000 w 599884"/>
                <a:gd name="connsiteY629" fmla="*/ 48577 h 348424"/>
                <a:gd name="connsiteX630" fmla="*/ 378333 w 599884"/>
                <a:gd name="connsiteY630" fmla="*/ 48196 h 348424"/>
                <a:gd name="connsiteX631" fmla="*/ 378047 w 599884"/>
                <a:gd name="connsiteY631" fmla="*/ 47530 h 348424"/>
                <a:gd name="connsiteX632" fmla="*/ 378047 w 599884"/>
                <a:gd name="connsiteY632" fmla="*/ 46863 h 348424"/>
                <a:gd name="connsiteX633" fmla="*/ 377380 w 599884"/>
                <a:gd name="connsiteY633" fmla="*/ 45625 h 348424"/>
                <a:gd name="connsiteX634" fmla="*/ 377095 w 599884"/>
                <a:gd name="connsiteY634" fmla="*/ 45244 h 348424"/>
                <a:gd name="connsiteX635" fmla="*/ 377095 w 599884"/>
                <a:gd name="connsiteY635" fmla="*/ 44958 h 348424"/>
                <a:gd name="connsiteX636" fmla="*/ 376714 w 599884"/>
                <a:gd name="connsiteY636" fmla="*/ 44577 h 348424"/>
                <a:gd name="connsiteX637" fmla="*/ 376428 w 599884"/>
                <a:gd name="connsiteY637" fmla="*/ 44577 h 348424"/>
                <a:gd name="connsiteX638" fmla="*/ 376047 w 599884"/>
                <a:gd name="connsiteY638" fmla="*/ 43910 h 348424"/>
                <a:gd name="connsiteX639" fmla="*/ 375761 w 599884"/>
                <a:gd name="connsiteY639" fmla="*/ 43625 h 348424"/>
                <a:gd name="connsiteX640" fmla="*/ 375761 w 599884"/>
                <a:gd name="connsiteY640" fmla="*/ 43244 h 348424"/>
                <a:gd name="connsiteX641" fmla="*/ 375380 w 599884"/>
                <a:gd name="connsiteY641" fmla="*/ 42958 h 348424"/>
                <a:gd name="connsiteX642" fmla="*/ 374713 w 599884"/>
                <a:gd name="connsiteY642" fmla="*/ 42672 h 348424"/>
                <a:gd name="connsiteX643" fmla="*/ 374428 w 599884"/>
                <a:gd name="connsiteY643" fmla="*/ 42291 h 348424"/>
                <a:gd name="connsiteX644" fmla="*/ 373761 w 599884"/>
                <a:gd name="connsiteY644" fmla="*/ 42005 h 348424"/>
                <a:gd name="connsiteX645" fmla="*/ 372809 w 599884"/>
                <a:gd name="connsiteY645" fmla="*/ 42005 h 348424"/>
                <a:gd name="connsiteX646" fmla="*/ 372142 w 599884"/>
                <a:gd name="connsiteY646" fmla="*/ 41624 h 348424"/>
                <a:gd name="connsiteX647" fmla="*/ 371761 w 599884"/>
                <a:gd name="connsiteY647" fmla="*/ 41624 h 348424"/>
                <a:gd name="connsiteX648" fmla="*/ 371475 w 599884"/>
                <a:gd name="connsiteY648" fmla="*/ 41339 h 348424"/>
                <a:gd name="connsiteX649" fmla="*/ 371189 w 599884"/>
                <a:gd name="connsiteY649" fmla="*/ 41339 h 348424"/>
                <a:gd name="connsiteX650" fmla="*/ 370808 w 599884"/>
                <a:gd name="connsiteY650" fmla="*/ 40958 h 348424"/>
                <a:gd name="connsiteX651" fmla="*/ 370142 w 599884"/>
                <a:gd name="connsiteY651" fmla="*/ 41339 h 348424"/>
                <a:gd name="connsiteX652" fmla="*/ 368522 w 599884"/>
                <a:gd name="connsiteY652" fmla="*/ 41339 h 348424"/>
                <a:gd name="connsiteX653" fmla="*/ 368236 w 599884"/>
                <a:gd name="connsiteY653" fmla="*/ 41624 h 348424"/>
                <a:gd name="connsiteX654" fmla="*/ 367855 w 599884"/>
                <a:gd name="connsiteY654" fmla="*/ 42291 h 348424"/>
                <a:gd name="connsiteX655" fmla="*/ 367189 w 599884"/>
                <a:gd name="connsiteY655" fmla="*/ 42291 h 348424"/>
                <a:gd name="connsiteX656" fmla="*/ 366522 w 599884"/>
                <a:gd name="connsiteY656" fmla="*/ 42672 h 348424"/>
                <a:gd name="connsiteX657" fmla="*/ 366236 w 599884"/>
                <a:gd name="connsiteY657" fmla="*/ 42672 h 348424"/>
                <a:gd name="connsiteX658" fmla="*/ 365855 w 599884"/>
                <a:gd name="connsiteY658" fmla="*/ 42958 h 348424"/>
                <a:gd name="connsiteX659" fmla="*/ 365569 w 599884"/>
                <a:gd name="connsiteY659" fmla="*/ 42672 h 348424"/>
                <a:gd name="connsiteX660" fmla="*/ 364617 w 599884"/>
                <a:gd name="connsiteY660" fmla="*/ 42672 h 348424"/>
                <a:gd name="connsiteX661" fmla="*/ 364236 w 599884"/>
                <a:gd name="connsiteY661" fmla="*/ 43244 h 348424"/>
                <a:gd name="connsiteX662" fmla="*/ 363950 w 599884"/>
                <a:gd name="connsiteY662" fmla="*/ 43625 h 348424"/>
                <a:gd name="connsiteX663" fmla="*/ 363569 w 599884"/>
                <a:gd name="connsiteY663" fmla="*/ 43625 h 348424"/>
                <a:gd name="connsiteX664" fmla="*/ 362617 w 599884"/>
                <a:gd name="connsiteY664" fmla="*/ 43244 h 348424"/>
                <a:gd name="connsiteX665" fmla="*/ 361950 w 599884"/>
                <a:gd name="connsiteY665" fmla="*/ 43244 h 348424"/>
                <a:gd name="connsiteX666" fmla="*/ 360998 w 599884"/>
                <a:gd name="connsiteY666" fmla="*/ 43625 h 348424"/>
                <a:gd name="connsiteX667" fmla="*/ 360617 w 599884"/>
                <a:gd name="connsiteY667" fmla="*/ 43910 h 348424"/>
                <a:gd name="connsiteX668" fmla="*/ 359950 w 599884"/>
                <a:gd name="connsiteY668" fmla="*/ 43625 h 348424"/>
                <a:gd name="connsiteX669" fmla="*/ 359950 w 599884"/>
                <a:gd name="connsiteY669" fmla="*/ 43244 h 348424"/>
                <a:gd name="connsiteX670" fmla="*/ 359664 w 599884"/>
                <a:gd name="connsiteY670" fmla="*/ 43244 h 348424"/>
                <a:gd name="connsiteX671" fmla="*/ 359378 w 599884"/>
                <a:gd name="connsiteY671" fmla="*/ 42958 h 348424"/>
                <a:gd name="connsiteX672" fmla="*/ 358997 w 599884"/>
                <a:gd name="connsiteY672" fmla="*/ 42958 h 348424"/>
                <a:gd name="connsiteX673" fmla="*/ 358997 w 599884"/>
                <a:gd name="connsiteY673" fmla="*/ 42291 h 348424"/>
                <a:gd name="connsiteX674" fmla="*/ 359664 w 599884"/>
                <a:gd name="connsiteY674" fmla="*/ 42005 h 348424"/>
                <a:gd name="connsiteX675" fmla="*/ 359950 w 599884"/>
                <a:gd name="connsiteY675" fmla="*/ 41624 h 348424"/>
                <a:gd name="connsiteX676" fmla="*/ 360998 w 599884"/>
                <a:gd name="connsiteY676" fmla="*/ 40958 h 348424"/>
                <a:gd name="connsiteX677" fmla="*/ 361283 w 599884"/>
                <a:gd name="connsiteY677" fmla="*/ 40958 h 348424"/>
                <a:gd name="connsiteX678" fmla="*/ 361283 w 599884"/>
                <a:gd name="connsiteY678" fmla="*/ 40672 h 348424"/>
                <a:gd name="connsiteX679" fmla="*/ 361664 w 599884"/>
                <a:gd name="connsiteY679" fmla="*/ 40672 h 348424"/>
                <a:gd name="connsiteX680" fmla="*/ 362903 w 599884"/>
                <a:gd name="connsiteY680" fmla="*/ 39338 h 348424"/>
                <a:gd name="connsiteX681" fmla="*/ 363569 w 599884"/>
                <a:gd name="connsiteY681" fmla="*/ 39052 h 348424"/>
                <a:gd name="connsiteX682" fmla="*/ 363569 w 599884"/>
                <a:gd name="connsiteY682" fmla="*/ 38671 h 348424"/>
                <a:gd name="connsiteX683" fmla="*/ 363950 w 599884"/>
                <a:gd name="connsiteY683" fmla="*/ 38671 h 348424"/>
                <a:gd name="connsiteX684" fmla="*/ 364236 w 599884"/>
                <a:gd name="connsiteY684" fmla="*/ 38386 h 348424"/>
                <a:gd name="connsiteX685" fmla="*/ 364617 w 599884"/>
                <a:gd name="connsiteY685" fmla="*/ 38386 h 348424"/>
                <a:gd name="connsiteX686" fmla="*/ 364617 w 599884"/>
                <a:gd name="connsiteY686" fmla="*/ 37719 h 348424"/>
                <a:gd name="connsiteX687" fmla="*/ 364903 w 599884"/>
                <a:gd name="connsiteY687" fmla="*/ 37338 h 348424"/>
                <a:gd name="connsiteX688" fmla="*/ 365855 w 599884"/>
                <a:gd name="connsiteY688" fmla="*/ 36767 h 348424"/>
                <a:gd name="connsiteX689" fmla="*/ 366236 w 599884"/>
                <a:gd name="connsiteY689" fmla="*/ 36385 h 348424"/>
                <a:gd name="connsiteX690" fmla="*/ 367189 w 599884"/>
                <a:gd name="connsiteY690" fmla="*/ 36385 h 348424"/>
                <a:gd name="connsiteX691" fmla="*/ 367189 w 599884"/>
                <a:gd name="connsiteY691" fmla="*/ 34766 h 348424"/>
                <a:gd name="connsiteX692" fmla="*/ 366903 w 599884"/>
                <a:gd name="connsiteY692" fmla="*/ 34100 h 348424"/>
                <a:gd name="connsiteX693" fmla="*/ 367189 w 599884"/>
                <a:gd name="connsiteY693" fmla="*/ 33433 h 348424"/>
                <a:gd name="connsiteX694" fmla="*/ 367189 w 599884"/>
                <a:gd name="connsiteY694" fmla="*/ 32766 h 348424"/>
                <a:gd name="connsiteX695" fmla="*/ 366903 w 599884"/>
                <a:gd name="connsiteY695" fmla="*/ 32766 h 348424"/>
                <a:gd name="connsiteX696" fmla="*/ 366903 w 599884"/>
                <a:gd name="connsiteY696" fmla="*/ 32480 h 348424"/>
                <a:gd name="connsiteX697" fmla="*/ 366522 w 599884"/>
                <a:gd name="connsiteY697" fmla="*/ 31433 h 348424"/>
                <a:gd name="connsiteX698" fmla="*/ 366236 w 599884"/>
                <a:gd name="connsiteY698" fmla="*/ 29527 h 348424"/>
                <a:gd name="connsiteX699" fmla="*/ 366522 w 599884"/>
                <a:gd name="connsiteY699" fmla="*/ 29527 h 348424"/>
                <a:gd name="connsiteX700" fmla="*/ 366522 w 599884"/>
                <a:gd name="connsiteY700" fmla="*/ 28861 h 348424"/>
                <a:gd name="connsiteX701" fmla="*/ 366236 w 599884"/>
                <a:gd name="connsiteY701" fmla="*/ 28861 h 348424"/>
                <a:gd name="connsiteX702" fmla="*/ 366522 w 599884"/>
                <a:gd name="connsiteY702" fmla="*/ 27908 h 348424"/>
                <a:gd name="connsiteX703" fmla="*/ 366903 w 599884"/>
                <a:gd name="connsiteY703" fmla="*/ 27527 h 348424"/>
                <a:gd name="connsiteX704" fmla="*/ 366903 w 599884"/>
                <a:gd name="connsiteY704" fmla="*/ 27242 h 348424"/>
                <a:gd name="connsiteX705" fmla="*/ 367189 w 599884"/>
                <a:gd name="connsiteY705" fmla="*/ 27242 h 348424"/>
                <a:gd name="connsiteX706" fmla="*/ 367189 w 599884"/>
                <a:gd name="connsiteY706" fmla="*/ 25241 h 348424"/>
                <a:gd name="connsiteX707" fmla="*/ 368236 w 599884"/>
                <a:gd name="connsiteY707" fmla="*/ 21622 h 348424"/>
                <a:gd name="connsiteX708" fmla="*/ 368236 w 599884"/>
                <a:gd name="connsiteY708" fmla="*/ 18002 h 348424"/>
                <a:gd name="connsiteX709" fmla="*/ 367570 w 599884"/>
                <a:gd name="connsiteY709" fmla="*/ 17335 h 348424"/>
                <a:gd name="connsiteX710" fmla="*/ 367189 w 599884"/>
                <a:gd name="connsiteY710" fmla="*/ 17717 h 348424"/>
                <a:gd name="connsiteX711" fmla="*/ 366236 w 599884"/>
                <a:gd name="connsiteY711" fmla="*/ 16669 h 348424"/>
                <a:gd name="connsiteX712" fmla="*/ 366236 w 599884"/>
                <a:gd name="connsiteY712" fmla="*/ 15431 h 348424"/>
                <a:gd name="connsiteX713" fmla="*/ 366522 w 599884"/>
                <a:gd name="connsiteY713" fmla="*/ 14764 h 348424"/>
                <a:gd name="connsiteX714" fmla="*/ 367855 w 599884"/>
                <a:gd name="connsiteY714" fmla="*/ 14383 h 348424"/>
                <a:gd name="connsiteX715" fmla="*/ 369189 w 599884"/>
                <a:gd name="connsiteY715" fmla="*/ 13716 h 348424"/>
                <a:gd name="connsiteX716" fmla="*/ 370142 w 599884"/>
                <a:gd name="connsiteY716" fmla="*/ 13145 h 348424"/>
                <a:gd name="connsiteX717" fmla="*/ 370142 w 599884"/>
                <a:gd name="connsiteY717" fmla="*/ 12764 h 348424"/>
                <a:gd name="connsiteX718" fmla="*/ 371475 w 599884"/>
                <a:gd name="connsiteY718" fmla="*/ 9144 h 348424"/>
                <a:gd name="connsiteX719" fmla="*/ 372142 w 599884"/>
                <a:gd name="connsiteY719" fmla="*/ 8192 h 348424"/>
                <a:gd name="connsiteX720" fmla="*/ 372428 w 599884"/>
                <a:gd name="connsiteY720" fmla="*/ 6191 h 348424"/>
                <a:gd name="connsiteX721" fmla="*/ 373094 w 599884"/>
                <a:gd name="connsiteY721" fmla="*/ 4858 h 348424"/>
                <a:gd name="connsiteX722" fmla="*/ 372428 w 599884"/>
                <a:gd name="connsiteY722" fmla="*/ 4572 h 348424"/>
                <a:gd name="connsiteX723" fmla="*/ 372428 w 599884"/>
                <a:gd name="connsiteY723" fmla="*/ 4286 h 348424"/>
                <a:gd name="connsiteX724" fmla="*/ 373094 w 599884"/>
                <a:gd name="connsiteY724" fmla="*/ 3239 h 348424"/>
                <a:gd name="connsiteX725" fmla="*/ 374713 w 599884"/>
                <a:gd name="connsiteY725" fmla="*/ 1619 h 348424"/>
                <a:gd name="connsiteX726" fmla="*/ 376428 w 599884"/>
                <a:gd name="connsiteY726" fmla="*/ 1333 h 348424"/>
                <a:gd name="connsiteX727" fmla="*/ 376714 w 599884"/>
                <a:gd name="connsiteY727" fmla="*/ 952 h 348424"/>
                <a:gd name="connsiteX728" fmla="*/ 379000 w 599884"/>
                <a:gd name="connsiteY728" fmla="*/ 0 h 348424"/>
                <a:gd name="connsiteX729" fmla="*/ 381286 w 599884"/>
                <a:gd name="connsiteY729" fmla="*/ 0 h 348424"/>
                <a:gd name="connsiteX730" fmla="*/ 381953 w 599884"/>
                <a:gd name="connsiteY730" fmla="*/ 286 h 348424"/>
                <a:gd name="connsiteX731" fmla="*/ 382334 w 599884"/>
                <a:gd name="connsiteY731" fmla="*/ 286 h 348424"/>
                <a:gd name="connsiteX732" fmla="*/ 383000 w 599884"/>
                <a:gd name="connsiteY732" fmla="*/ 2286 h 348424"/>
                <a:gd name="connsiteX733" fmla="*/ 382619 w 599884"/>
                <a:gd name="connsiteY733" fmla="*/ 3620 h 348424"/>
                <a:gd name="connsiteX734" fmla="*/ 382334 w 599884"/>
                <a:gd name="connsiteY734" fmla="*/ 4572 h 348424"/>
                <a:gd name="connsiteX735" fmla="*/ 381667 w 599884"/>
                <a:gd name="connsiteY735" fmla="*/ 6858 h 348424"/>
                <a:gd name="connsiteX736" fmla="*/ 381667 w 599884"/>
                <a:gd name="connsiteY736" fmla="*/ 8192 h 348424"/>
                <a:gd name="connsiteX737" fmla="*/ 381286 w 599884"/>
                <a:gd name="connsiteY737" fmla="*/ 9525 h 348424"/>
                <a:gd name="connsiteX738" fmla="*/ 381286 w 599884"/>
                <a:gd name="connsiteY738" fmla="*/ 10763 h 348424"/>
                <a:gd name="connsiteX739" fmla="*/ 381667 w 599884"/>
                <a:gd name="connsiteY739" fmla="*/ 12097 h 348424"/>
                <a:gd name="connsiteX740" fmla="*/ 382334 w 599884"/>
                <a:gd name="connsiteY740" fmla="*/ 12764 h 348424"/>
                <a:gd name="connsiteX741" fmla="*/ 382619 w 599884"/>
                <a:gd name="connsiteY741" fmla="*/ 14383 h 348424"/>
                <a:gd name="connsiteX742" fmla="*/ 383286 w 599884"/>
                <a:gd name="connsiteY742" fmla="*/ 15716 h 348424"/>
                <a:gd name="connsiteX743" fmla="*/ 385953 w 599884"/>
                <a:gd name="connsiteY743" fmla="*/ 17050 h 348424"/>
                <a:gd name="connsiteX744" fmla="*/ 388525 w 599884"/>
                <a:gd name="connsiteY744" fmla="*/ 16383 h 348424"/>
                <a:gd name="connsiteX745" fmla="*/ 390144 w 599884"/>
                <a:gd name="connsiteY745" fmla="*/ 16097 h 348424"/>
                <a:gd name="connsiteX746" fmla="*/ 391192 w 599884"/>
                <a:gd name="connsiteY746" fmla="*/ 15431 h 348424"/>
                <a:gd name="connsiteX747" fmla="*/ 391859 w 599884"/>
                <a:gd name="connsiteY747" fmla="*/ 15431 h 348424"/>
                <a:gd name="connsiteX748" fmla="*/ 392811 w 599884"/>
                <a:gd name="connsiteY748" fmla="*/ 16383 h 348424"/>
                <a:gd name="connsiteX749" fmla="*/ 393097 w 599884"/>
                <a:gd name="connsiteY749" fmla="*/ 18002 h 348424"/>
                <a:gd name="connsiteX750" fmla="*/ 392144 w 599884"/>
                <a:gd name="connsiteY750" fmla="*/ 19621 h 348424"/>
                <a:gd name="connsiteX751" fmla="*/ 391192 w 599884"/>
                <a:gd name="connsiteY751" fmla="*/ 20288 h 348424"/>
                <a:gd name="connsiteX752" fmla="*/ 389477 w 599884"/>
                <a:gd name="connsiteY752" fmla="*/ 35433 h 348424"/>
                <a:gd name="connsiteX753" fmla="*/ 398717 w 599884"/>
                <a:gd name="connsiteY753" fmla="*/ 35433 h 348424"/>
                <a:gd name="connsiteX754" fmla="*/ 399002 w 599884"/>
                <a:gd name="connsiteY754" fmla="*/ 36767 h 348424"/>
                <a:gd name="connsiteX755" fmla="*/ 400050 w 599884"/>
                <a:gd name="connsiteY755" fmla="*/ 42672 h 348424"/>
                <a:gd name="connsiteX756" fmla="*/ 400717 w 599884"/>
                <a:gd name="connsiteY756" fmla="*/ 43244 h 348424"/>
                <a:gd name="connsiteX757" fmla="*/ 401003 w 599884"/>
                <a:gd name="connsiteY757" fmla="*/ 45910 h 348424"/>
                <a:gd name="connsiteX758" fmla="*/ 412147 w 599884"/>
                <a:gd name="connsiteY758" fmla="*/ 40672 h 348424"/>
                <a:gd name="connsiteX759" fmla="*/ 413480 w 599884"/>
                <a:gd name="connsiteY759" fmla="*/ 40005 h 348424"/>
                <a:gd name="connsiteX760" fmla="*/ 415099 w 599884"/>
                <a:gd name="connsiteY760" fmla="*/ 39338 h 348424"/>
                <a:gd name="connsiteX761" fmla="*/ 416052 w 599884"/>
                <a:gd name="connsiteY761" fmla="*/ 39052 h 348424"/>
                <a:gd name="connsiteX762" fmla="*/ 422338 w 599884"/>
                <a:gd name="connsiteY762" fmla="*/ 35052 h 348424"/>
                <a:gd name="connsiteX763" fmla="*/ 426911 w 599884"/>
                <a:gd name="connsiteY763" fmla="*/ 32099 h 348424"/>
                <a:gd name="connsiteX764" fmla="*/ 429578 w 599884"/>
                <a:gd name="connsiteY764" fmla="*/ 30861 h 348424"/>
                <a:gd name="connsiteX765" fmla="*/ 436817 w 599884"/>
                <a:gd name="connsiteY765" fmla="*/ 26194 h 348424"/>
                <a:gd name="connsiteX766" fmla="*/ 439388 w 599884"/>
                <a:gd name="connsiteY766" fmla="*/ 24956 h 348424"/>
                <a:gd name="connsiteX767" fmla="*/ 439388 w 599884"/>
                <a:gd name="connsiteY767" fmla="*/ 24575 h 348424"/>
                <a:gd name="connsiteX768" fmla="*/ 484632 w 599884"/>
                <a:gd name="connsiteY768" fmla="*/ 36385 h 348424"/>
                <a:gd name="connsiteX769" fmla="*/ 496443 w 599884"/>
                <a:gd name="connsiteY769" fmla="*/ 27242 h 348424"/>
                <a:gd name="connsiteX770" fmla="*/ 512540 w 599884"/>
                <a:gd name="connsiteY770" fmla="*/ 30480 h 348424"/>
                <a:gd name="connsiteX771" fmla="*/ 522732 w 599884"/>
                <a:gd name="connsiteY771" fmla="*/ 14097 h 348424"/>
                <a:gd name="connsiteX772" fmla="*/ 523113 w 599884"/>
                <a:gd name="connsiteY772" fmla="*/ 14097 h 348424"/>
                <a:gd name="connsiteX773" fmla="*/ 523113 w 599884"/>
                <a:gd name="connsiteY773" fmla="*/ 17335 h 348424"/>
                <a:gd name="connsiteX774" fmla="*/ 523399 w 599884"/>
                <a:gd name="connsiteY774" fmla="*/ 20288 h 348424"/>
                <a:gd name="connsiteX775" fmla="*/ 523113 w 599884"/>
                <a:gd name="connsiteY775" fmla="*/ 23241 h 348424"/>
                <a:gd name="connsiteX776" fmla="*/ 523399 w 599884"/>
                <a:gd name="connsiteY776" fmla="*/ 24575 h 348424"/>
                <a:gd name="connsiteX777" fmla="*/ 521779 w 599884"/>
                <a:gd name="connsiteY777" fmla="*/ 26575 h 348424"/>
                <a:gd name="connsiteX778" fmla="*/ 520446 w 599884"/>
                <a:gd name="connsiteY778" fmla="*/ 28861 h 348424"/>
                <a:gd name="connsiteX779" fmla="*/ 520446 w 599884"/>
                <a:gd name="connsiteY779" fmla="*/ 31147 h 348424"/>
                <a:gd name="connsiteX780" fmla="*/ 520160 w 599884"/>
                <a:gd name="connsiteY780" fmla="*/ 33433 h 348424"/>
                <a:gd name="connsiteX781" fmla="*/ 517779 w 599884"/>
                <a:gd name="connsiteY781" fmla="*/ 35433 h 348424"/>
                <a:gd name="connsiteX782" fmla="*/ 516541 w 599884"/>
                <a:gd name="connsiteY782" fmla="*/ 37719 h 348424"/>
                <a:gd name="connsiteX783" fmla="*/ 515874 w 599884"/>
                <a:gd name="connsiteY783" fmla="*/ 40005 h 348424"/>
                <a:gd name="connsiteX784" fmla="*/ 515874 w 599884"/>
                <a:gd name="connsiteY784" fmla="*/ 41624 h 348424"/>
                <a:gd name="connsiteX785" fmla="*/ 517207 w 599884"/>
                <a:gd name="connsiteY785" fmla="*/ 43625 h 348424"/>
                <a:gd name="connsiteX786" fmla="*/ 511873 w 599884"/>
                <a:gd name="connsiteY786" fmla="*/ 40291 h 348424"/>
                <a:gd name="connsiteX787" fmla="*/ 508921 w 599884"/>
                <a:gd name="connsiteY787" fmla="*/ 39338 h 348424"/>
                <a:gd name="connsiteX788" fmla="*/ 505968 w 599884"/>
                <a:gd name="connsiteY788" fmla="*/ 39338 h 348424"/>
                <a:gd name="connsiteX789" fmla="*/ 503396 w 599884"/>
                <a:gd name="connsiteY789" fmla="*/ 40672 h 348424"/>
                <a:gd name="connsiteX790" fmla="*/ 500729 w 599884"/>
                <a:gd name="connsiteY790" fmla="*/ 42291 h 348424"/>
                <a:gd name="connsiteX791" fmla="*/ 498443 w 599884"/>
                <a:gd name="connsiteY791" fmla="*/ 44577 h 348424"/>
                <a:gd name="connsiteX792" fmla="*/ 496157 w 599884"/>
                <a:gd name="connsiteY792" fmla="*/ 46196 h 348424"/>
                <a:gd name="connsiteX793" fmla="*/ 496443 w 599884"/>
                <a:gd name="connsiteY793" fmla="*/ 48577 h 348424"/>
                <a:gd name="connsiteX794" fmla="*/ 495205 w 599884"/>
                <a:gd name="connsiteY794" fmla="*/ 50483 h 348424"/>
                <a:gd name="connsiteX795" fmla="*/ 494157 w 599884"/>
                <a:gd name="connsiteY795" fmla="*/ 53435 h 348424"/>
                <a:gd name="connsiteX796" fmla="*/ 491871 w 599884"/>
                <a:gd name="connsiteY796" fmla="*/ 55150 h 348424"/>
                <a:gd name="connsiteX797" fmla="*/ 490919 w 599884"/>
                <a:gd name="connsiteY797" fmla="*/ 57055 h 348424"/>
                <a:gd name="connsiteX798" fmla="*/ 491871 w 599884"/>
                <a:gd name="connsiteY798" fmla="*/ 59341 h 348424"/>
                <a:gd name="connsiteX799" fmla="*/ 489299 w 599884"/>
                <a:gd name="connsiteY799" fmla="*/ 61055 h 348424"/>
                <a:gd name="connsiteX800" fmla="*/ 488632 w 599884"/>
                <a:gd name="connsiteY800" fmla="*/ 64008 h 348424"/>
                <a:gd name="connsiteX801" fmla="*/ 488632 w 599884"/>
                <a:gd name="connsiteY801" fmla="*/ 66961 h 348424"/>
                <a:gd name="connsiteX802" fmla="*/ 487299 w 599884"/>
                <a:gd name="connsiteY802" fmla="*/ 70485 h 348424"/>
                <a:gd name="connsiteX803" fmla="*/ 488632 w 599884"/>
                <a:gd name="connsiteY803" fmla="*/ 88868 h 348424"/>
                <a:gd name="connsiteX804" fmla="*/ 490538 w 599884"/>
                <a:gd name="connsiteY804" fmla="*/ 90583 h 348424"/>
                <a:gd name="connsiteX805" fmla="*/ 491871 w 599884"/>
                <a:gd name="connsiteY805" fmla="*/ 95155 h 348424"/>
                <a:gd name="connsiteX806" fmla="*/ 492252 w 599884"/>
                <a:gd name="connsiteY806" fmla="*/ 97060 h 348424"/>
                <a:gd name="connsiteX807" fmla="*/ 492252 w 599884"/>
                <a:gd name="connsiteY807" fmla="*/ 99441 h 348424"/>
                <a:gd name="connsiteX808" fmla="*/ 493205 w 599884"/>
                <a:gd name="connsiteY808" fmla="*/ 101727 h 348424"/>
                <a:gd name="connsiteX809" fmla="*/ 493490 w 599884"/>
                <a:gd name="connsiteY809" fmla="*/ 104013 h 348424"/>
                <a:gd name="connsiteX810" fmla="*/ 491204 w 599884"/>
                <a:gd name="connsiteY810" fmla="*/ 104299 h 348424"/>
                <a:gd name="connsiteX811" fmla="*/ 488918 w 599884"/>
                <a:gd name="connsiteY811" fmla="*/ 104299 h 348424"/>
                <a:gd name="connsiteX812" fmla="*/ 488632 w 599884"/>
                <a:gd name="connsiteY812" fmla="*/ 106299 h 348424"/>
                <a:gd name="connsiteX813" fmla="*/ 489966 w 599884"/>
                <a:gd name="connsiteY813" fmla="*/ 108299 h 348424"/>
                <a:gd name="connsiteX814" fmla="*/ 490252 w 599884"/>
                <a:gd name="connsiteY814" fmla="*/ 110871 h 348424"/>
                <a:gd name="connsiteX815" fmla="*/ 487299 w 599884"/>
                <a:gd name="connsiteY815" fmla="*/ 110871 h 348424"/>
                <a:gd name="connsiteX816" fmla="*/ 487299 w 599884"/>
                <a:gd name="connsiteY816" fmla="*/ 113157 h 348424"/>
                <a:gd name="connsiteX817" fmla="*/ 487966 w 599884"/>
                <a:gd name="connsiteY817" fmla="*/ 115157 h 348424"/>
                <a:gd name="connsiteX818" fmla="*/ 486346 w 599884"/>
                <a:gd name="connsiteY818" fmla="*/ 116491 h 348424"/>
                <a:gd name="connsiteX819" fmla="*/ 490919 w 599884"/>
                <a:gd name="connsiteY819" fmla="*/ 119729 h 348424"/>
                <a:gd name="connsiteX820" fmla="*/ 490919 w 599884"/>
                <a:gd name="connsiteY820" fmla="*/ 122015 h 348424"/>
                <a:gd name="connsiteX821" fmla="*/ 492919 w 599884"/>
                <a:gd name="connsiteY821" fmla="*/ 124301 h 348424"/>
                <a:gd name="connsiteX822" fmla="*/ 491204 w 599884"/>
                <a:gd name="connsiteY822" fmla="*/ 126302 h 348424"/>
                <a:gd name="connsiteX823" fmla="*/ 489966 w 599884"/>
                <a:gd name="connsiteY823" fmla="*/ 126968 h 348424"/>
                <a:gd name="connsiteX824" fmla="*/ 488918 w 599884"/>
                <a:gd name="connsiteY824" fmla="*/ 128588 h 348424"/>
                <a:gd name="connsiteX825" fmla="*/ 487299 w 599884"/>
                <a:gd name="connsiteY825" fmla="*/ 129254 h 348424"/>
                <a:gd name="connsiteX826" fmla="*/ 485680 w 599884"/>
                <a:gd name="connsiteY826" fmla="*/ 127921 h 348424"/>
                <a:gd name="connsiteX827" fmla="*/ 484632 w 599884"/>
                <a:gd name="connsiteY827" fmla="*/ 130207 h 348424"/>
                <a:gd name="connsiteX828" fmla="*/ 484632 w 599884"/>
                <a:gd name="connsiteY828" fmla="*/ 132493 h 348424"/>
                <a:gd name="connsiteX829" fmla="*/ 485965 w 599884"/>
                <a:gd name="connsiteY829" fmla="*/ 134874 h 348424"/>
                <a:gd name="connsiteX830" fmla="*/ 486632 w 599884"/>
                <a:gd name="connsiteY830" fmla="*/ 137827 h 348424"/>
                <a:gd name="connsiteX831" fmla="*/ 487585 w 599884"/>
                <a:gd name="connsiteY831" fmla="*/ 138779 h 348424"/>
                <a:gd name="connsiteX832" fmla="*/ 488632 w 599884"/>
                <a:gd name="connsiteY832" fmla="*/ 141446 h 348424"/>
                <a:gd name="connsiteX833" fmla="*/ 490252 w 599884"/>
                <a:gd name="connsiteY833" fmla="*/ 143351 h 348424"/>
                <a:gd name="connsiteX834" fmla="*/ 493205 w 599884"/>
                <a:gd name="connsiteY834" fmla="*/ 145637 h 348424"/>
                <a:gd name="connsiteX835" fmla="*/ 491871 w 599884"/>
                <a:gd name="connsiteY835" fmla="*/ 147352 h 348424"/>
                <a:gd name="connsiteX836" fmla="*/ 489966 w 599884"/>
                <a:gd name="connsiteY836" fmla="*/ 151924 h 348424"/>
                <a:gd name="connsiteX837" fmla="*/ 488251 w 599884"/>
                <a:gd name="connsiteY837" fmla="*/ 152210 h 348424"/>
                <a:gd name="connsiteX838" fmla="*/ 486632 w 599884"/>
                <a:gd name="connsiteY838" fmla="*/ 153543 h 348424"/>
                <a:gd name="connsiteX839" fmla="*/ 487013 w 599884"/>
                <a:gd name="connsiteY839" fmla="*/ 156210 h 348424"/>
                <a:gd name="connsiteX840" fmla="*/ 485680 w 599884"/>
                <a:gd name="connsiteY840" fmla="*/ 158115 h 348424"/>
                <a:gd name="connsiteX841" fmla="*/ 486632 w 599884"/>
                <a:gd name="connsiteY841" fmla="*/ 161068 h 348424"/>
                <a:gd name="connsiteX842" fmla="*/ 487966 w 599884"/>
                <a:gd name="connsiteY842" fmla="*/ 163354 h 348424"/>
                <a:gd name="connsiteX843" fmla="*/ 487013 w 599884"/>
                <a:gd name="connsiteY843" fmla="*/ 166021 h 348424"/>
                <a:gd name="connsiteX844" fmla="*/ 488251 w 599884"/>
                <a:gd name="connsiteY844" fmla="*/ 167354 h 348424"/>
                <a:gd name="connsiteX845" fmla="*/ 490252 w 599884"/>
                <a:gd name="connsiteY845" fmla="*/ 168973 h 348424"/>
                <a:gd name="connsiteX846" fmla="*/ 489585 w 599884"/>
                <a:gd name="connsiteY846" fmla="*/ 171260 h 348424"/>
                <a:gd name="connsiteX847" fmla="*/ 490538 w 599884"/>
                <a:gd name="connsiteY847" fmla="*/ 173546 h 348424"/>
                <a:gd name="connsiteX848" fmla="*/ 492919 w 599884"/>
                <a:gd name="connsiteY848" fmla="*/ 177832 h 348424"/>
                <a:gd name="connsiteX849" fmla="*/ 494824 w 599884"/>
                <a:gd name="connsiteY849" fmla="*/ 179832 h 348424"/>
                <a:gd name="connsiteX850" fmla="*/ 497491 w 599884"/>
                <a:gd name="connsiteY850" fmla="*/ 180785 h 348424"/>
                <a:gd name="connsiteX851" fmla="*/ 501777 w 599884"/>
                <a:gd name="connsiteY851" fmla="*/ 183071 h 348424"/>
                <a:gd name="connsiteX852" fmla="*/ 503015 w 599884"/>
                <a:gd name="connsiteY852" fmla="*/ 184690 h 348424"/>
                <a:gd name="connsiteX853" fmla="*/ 505968 w 599884"/>
                <a:gd name="connsiteY853" fmla="*/ 186690 h 348424"/>
                <a:gd name="connsiteX854" fmla="*/ 507301 w 599884"/>
                <a:gd name="connsiteY854" fmla="*/ 188023 h 348424"/>
                <a:gd name="connsiteX855" fmla="*/ 508921 w 599884"/>
                <a:gd name="connsiteY855" fmla="*/ 190310 h 348424"/>
                <a:gd name="connsiteX856" fmla="*/ 510254 w 599884"/>
                <a:gd name="connsiteY856" fmla="*/ 191643 h 348424"/>
                <a:gd name="connsiteX857" fmla="*/ 512255 w 599884"/>
                <a:gd name="connsiteY857" fmla="*/ 193262 h 348424"/>
                <a:gd name="connsiteX858" fmla="*/ 507301 w 599884"/>
                <a:gd name="connsiteY858" fmla="*/ 207645 h 348424"/>
                <a:gd name="connsiteX859" fmla="*/ 506349 w 599884"/>
                <a:gd name="connsiteY859" fmla="*/ 210598 h 348424"/>
                <a:gd name="connsiteX860" fmla="*/ 507016 w 599884"/>
                <a:gd name="connsiteY860" fmla="*/ 212884 h 348424"/>
                <a:gd name="connsiteX861" fmla="*/ 509588 w 599884"/>
                <a:gd name="connsiteY861" fmla="*/ 214884 h 348424"/>
                <a:gd name="connsiteX862" fmla="*/ 516541 w 599884"/>
                <a:gd name="connsiteY862" fmla="*/ 220504 h 348424"/>
                <a:gd name="connsiteX863" fmla="*/ 537496 w 599884"/>
                <a:gd name="connsiteY863" fmla="*/ 237839 h 348424"/>
                <a:gd name="connsiteX864" fmla="*/ 539782 w 599884"/>
                <a:gd name="connsiteY864" fmla="*/ 240125 h 348424"/>
                <a:gd name="connsiteX865" fmla="*/ 549307 w 599884"/>
                <a:gd name="connsiteY865" fmla="*/ 247364 h 348424"/>
                <a:gd name="connsiteX866" fmla="*/ 586359 w 599884"/>
                <a:gd name="connsiteY866" fmla="*/ 278511 h 348424"/>
                <a:gd name="connsiteX867" fmla="*/ 595598 w 599884"/>
                <a:gd name="connsiteY867" fmla="*/ 286417 h 348424"/>
                <a:gd name="connsiteX868" fmla="*/ 599885 w 599884"/>
                <a:gd name="connsiteY868" fmla="*/ 290036 h 34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</a:cxnLst>
              <a:rect l="l" t="t" r="r" b="b"/>
              <a:pathLst>
                <a:path w="599884" h="348424">
                  <a:moveTo>
                    <a:pt x="599885" y="290036"/>
                  </a:moveTo>
                  <a:lnTo>
                    <a:pt x="597884" y="292322"/>
                  </a:lnTo>
                  <a:lnTo>
                    <a:pt x="583120" y="288417"/>
                  </a:lnTo>
                  <a:lnTo>
                    <a:pt x="572929" y="289370"/>
                  </a:lnTo>
                  <a:lnTo>
                    <a:pt x="561499" y="286417"/>
                  </a:lnTo>
                  <a:lnTo>
                    <a:pt x="550640" y="285750"/>
                  </a:lnTo>
                  <a:lnTo>
                    <a:pt x="532924" y="290322"/>
                  </a:lnTo>
                  <a:lnTo>
                    <a:pt x="526352" y="291370"/>
                  </a:lnTo>
                  <a:lnTo>
                    <a:pt x="504730" y="287369"/>
                  </a:lnTo>
                  <a:lnTo>
                    <a:pt x="485680" y="276892"/>
                  </a:lnTo>
                  <a:lnTo>
                    <a:pt x="478155" y="272034"/>
                  </a:lnTo>
                  <a:lnTo>
                    <a:pt x="467963" y="266129"/>
                  </a:lnTo>
                  <a:lnTo>
                    <a:pt x="447294" y="262509"/>
                  </a:lnTo>
                  <a:lnTo>
                    <a:pt x="421386" y="262509"/>
                  </a:lnTo>
                  <a:lnTo>
                    <a:pt x="409861" y="264128"/>
                  </a:lnTo>
                  <a:lnTo>
                    <a:pt x="398050" y="265081"/>
                  </a:lnTo>
                  <a:lnTo>
                    <a:pt x="379667" y="266129"/>
                  </a:lnTo>
                  <a:lnTo>
                    <a:pt x="363284" y="269081"/>
                  </a:lnTo>
                  <a:lnTo>
                    <a:pt x="346519" y="270034"/>
                  </a:lnTo>
                  <a:lnTo>
                    <a:pt x="317944" y="274987"/>
                  </a:lnTo>
                  <a:lnTo>
                    <a:pt x="296704" y="275939"/>
                  </a:lnTo>
                  <a:lnTo>
                    <a:pt x="279940" y="275939"/>
                  </a:lnTo>
                  <a:lnTo>
                    <a:pt x="269748" y="279845"/>
                  </a:lnTo>
                  <a:lnTo>
                    <a:pt x="249746" y="283845"/>
                  </a:lnTo>
                  <a:lnTo>
                    <a:pt x="245840" y="284798"/>
                  </a:lnTo>
                  <a:lnTo>
                    <a:pt x="229076" y="288417"/>
                  </a:lnTo>
                  <a:lnTo>
                    <a:pt x="216598" y="291370"/>
                  </a:lnTo>
                  <a:lnTo>
                    <a:pt x="207454" y="290322"/>
                  </a:lnTo>
                  <a:lnTo>
                    <a:pt x="201549" y="286417"/>
                  </a:lnTo>
                  <a:lnTo>
                    <a:pt x="186404" y="281845"/>
                  </a:lnTo>
                  <a:lnTo>
                    <a:pt x="184785" y="283845"/>
                  </a:lnTo>
                  <a:lnTo>
                    <a:pt x="170688" y="294323"/>
                  </a:lnTo>
                  <a:lnTo>
                    <a:pt x="166688" y="301181"/>
                  </a:lnTo>
                  <a:lnTo>
                    <a:pt x="159163" y="307753"/>
                  </a:lnTo>
                  <a:lnTo>
                    <a:pt x="150686" y="311658"/>
                  </a:lnTo>
                  <a:lnTo>
                    <a:pt x="134207" y="321564"/>
                  </a:lnTo>
                  <a:lnTo>
                    <a:pt x="123444" y="323469"/>
                  </a:lnTo>
                  <a:lnTo>
                    <a:pt x="113252" y="327089"/>
                  </a:lnTo>
                  <a:lnTo>
                    <a:pt x="98107" y="329089"/>
                  </a:lnTo>
                  <a:lnTo>
                    <a:pt x="88297" y="331089"/>
                  </a:lnTo>
                  <a:lnTo>
                    <a:pt x="75819" y="332994"/>
                  </a:lnTo>
                  <a:lnTo>
                    <a:pt x="64960" y="335947"/>
                  </a:lnTo>
                  <a:lnTo>
                    <a:pt x="54197" y="337947"/>
                  </a:lnTo>
                  <a:lnTo>
                    <a:pt x="44958" y="343567"/>
                  </a:lnTo>
                  <a:lnTo>
                    <a:pt x="36767" y="346520"/>
                  </a:lnTo>
                  <a:lnTo>
                    <a:pt x="31528" y="348425"/>
                  </a:lnTo>
                  <a:lnTo>
                    <a:pt x="29908" y="342519"/>
                  </a:lnTo>
                  <a:lnTo>
                    <a:pt x="29242" y="334994"/>
                  </a:lnTo>
                  <a:lnTo>
                    <a:pt x="29242" y="309753"/>
                  </a:lnTo>
                  <a:lnTo>
                    <a:pt x="23336" y="303181"/>
                  </a:lnTo>
                  <a:lnTo>
                    <a:pt x="20098" y="300228"/>
                  </a:lnTo>
                  <a:lnTo>
                    <a:pt x="17145" y="297275"/>
                  </a:lnTo>
                  <a:lnTo>
                    <a:pt x="17717" y="295656"/>
                  </a:lnTo>
                  <a:lnTo>
                    <a:pt x="18098" y="295656"/>
                  </a:lnTo>
                  <a:lnTo>
                    <a:pt x="18764" y="295275"/>
                  </a:lnTo>
                  <a:lnTo>
                    <a:pt x="19717" y="294323"/>
                  </a:lnTo>
                  <a:lnTo>
                    <a:pt x="20098" y="293656"/>
                  </a:lnTo>
                  <a:lnTo>
                    <a:pt x="20098" y="292703"/>
                  </a:lnTo>
                  <a:lnTo>
                    <a:pt x="20383" y="292322"/>
                  </a:lnTo>
                  <a:lnTo>
                    <a:pt x="20098" y="291370"/>
                  </a:lnTo>
                  <a:lnTo>
                    <a:pt x="21336" y="290989"/>
                  </a:lnTo>
                  <a:lnTo>
                    <a:pt x="22669" y="287084"/>
                  </a:lnTo>
                  <a:lnTo>
                    <a:pt x="24289" y="285464"/>
                  </a:lnTo>
                  <a:lnTo>
                    <a:pt x="24003" y="283464"/>
                  </a:lnTo>
                  <a:lnTo>
                    <a:pt x="24003" y="280892"/>
                  </a:lnTo>
                  <a:lnTo>
                    <a:pt x="23622" y="279845"/>
                  </a:lnTo>
                  <a:lnTo>
                    <a:pt x="21717" y="278511"/>
                  </a:lnTo>
                  <a:lnTo>
                    <a:pt x="20383" y="278511"/>
                  </a:lnTo>
                  <a:lnTo>
                    <a:pt x="20383" y="277559"/>
                  </a:lnTo>
                  <a:lnTo>
                    <a:pt x="20098" y="276892"/>
                  </a:lnTo>
                  <a:lnTo>
                    <a:pt x="20098" y="274987"/>
                  </a:lnTo>
                  <a:lnTo>
                    <a:pt x="19717" y="274606"/>
                  </a:lnTo>
                  <a:lnTo>
                    <a:pt x="19717" y="272987"/>
                  </a:lnTo>
                  <a:lnTo>
                    <a:pt x="20098" y="272606"/>
                  </a:lnTo>
                  <a:lnTo>
                    <a:pt x="19431" y="270700"/>
                  </a:lnTo>
                  <a:lnTo>
                    <a:pt x="19717" y="269653"/>
                  </a:lnTo>
                  <a:lnTo>
                    <a:pt x="19717" y="266414"/>
                  </a:lnTo>
                  <a:lnTo>
                    <a:pt x="20098" y="265748"/>
                  </a:lnTo>
                  <a:lnTo>
                    <a:pt x="21336" y="265081"/>
                  </a:lnTo>
                  <a:lnTo>
                    <a:pt x="22003" y="263462"/>
                  </a:lnTo>
                  <a:lnTo>
                    <a:pt x="22384" y="263176"/>
                  </a:lnTo>
                  <a:lnTo>
                    <a:pt x="24003" y="263462"/>
                  </a:lnTo>
                  <a:lnTo>
                    <a:pt x="24955" y="262795"/>
                  </a:lnTo>
                  <a:lnTo>
                    <a:pt x="26289" y="260509"/>
                  </a:lnTo>
                  <a:lnTo>
                    <a:pt x="26575" y="259556"/>
                  </a:lnTo>
                  <a:lnTo>
                    <a:pt x="26956" y="258890"/>
                  </a:lnTo>
                  <a:lnTo>
                    <a:pt x="28575" y="258223"/>
                  </a:lnTo>
                  <a:lnTo>
                    <a:pt x="29242" y="257270"/>
                  </a:lnTo>
                  <a:lnTo>
                    <a:pt x="29242" y="254889"/>
                  </a:lnTo>
                  <a:lnTo>
                    <a:pt x="29527" y="254318"/>
                  </a:lnTo>
                  <a:lnTo>
                    <a:pt x="30575" y="253937"/>
                  </a:lnTo>
                  <a:lnTo>
                    <a:pt x="30575" y="252317"/>
                  </a:lnTo>
                  <a:lnTo>
                    <a:pt x="30861" y="251936"/>
                  </a:lnTo>
                  <a:lnTo>
                    <a:pt x="31528" y="251936"/>
                  </a:lnTo>
                  <a:lnTo>
                    <a:pt x="31909" y="252317"/>
                  </a:lnTo>
                  <a:lnTo>
                    <a:pt x="32194" y="252317"/>
                  </a:lnTo>
                  <a:lnTo>
                    <a:pt x="31909" y="252603"/>
                  </a:lnTo>
                  <a:lnTo>
                    <a:pt x="32194" y="252984"/>
                  </a:lnTo>
                  <a:lnTo>
                    <a:pt x="33147" y="252603"/>
                  </a:lnTo>
                  <a:lnTo>
                    <a:pt x="33528" y="252317"/>
                  </a:lnTo>
                  <a:lnTo>
                    <a:pt x="33147" y="251365"/>
                  </a:lnTo>
                  <a:lnTo>
                    <a:pt x="34195" y="251365"/>
                  </a:lnTo>
                  <a:lnTo>
                    <a:pt x="34480" y="250698"/>
                  </a:lnTo>
                  <a:lnTo>
                    <a:pt x="34195" y="250031"/>
                  </a:lnTo>
                  <a:lnTo>
                    <a:pt x="35147" y="248984"/>
                  </a:lnTo>
                  <a:lnTo>
                    <a:pt x="34861" y="248031"/>
                  </a:lnTo>
                  <a:lnTo>
                    <a:pt x="35433" y="248031"/>
                  </a:lnTo>
                  <a:lnTo>
                    <a:pt x="35433" y="246698"/>
                  </a:lnTo>
                  <a:lnTo>
                    <a:pt x="34861" y="246412"/>
                  </a:lnTo>
                  <a:lnTo>
                    <a:pt x="34861" y="245078"/>
                  </a:lnTo>
                  <a:lnTo>
                    <a:pt x="35433" y="245078"/>
                  </a:lnTo>
                  <a:lnTo>
                    <a:pt x="35814" y="244793"/>
                  </a:lnTo>
                  <a:lnTo>
                    <a:pt x="35433" y="244126"/>
                  </a:lnTo>
                  <a:lnTo>
                    <a:pt x="35433" y="243745"/>
                  </a:lnTo>
                  <a:lnTo>
                    <a:pt x="35814" y="243078"/>
                  </a:lnTo>
                  <a:lnTo>
                    <a:pt x="36100" y="243078"/>
                  </a:lnTo>
                  <a:lnTo>
                    <a:pt x="36481" y="241840"/>
                  </a:lnTo>
                  <a:lnTo>
                    <a:pt x="35814" y="241459"/>
                  </a:lnTo>
                  <a:lnTo>
                    <a:pt x="35814" y="240125"/>
                  </a:lnTo>
                  <a:lnTo>
                    <a:pt x="36100" y="239840"/>
                  </a:lnTo>
                  <a:lnTo>
                    <a:pt x="36481" y="237839"/>
                  </a:lnTo>
                  <a:lnTo>
                    <a:pt x="35433" y="235553"/>
                  </a:lnTo>
                  <a:lnTo>
                    <a:pt x="35433" y="233934"/>
                  </a:lnTo>
                  <a:lnTo>
                    <a:pt x="34480" y="232981"/>
                  </a:lnTo>
                  <a:lnTo>
                    <a:pt x="34195" y="231648"/>
                  </a:lnTo>
                  <a:lnTo>
                    <a:pt x="34480" y="230029"/>
                  </a:lnTo>
                  <a:lnTo>
                    <a:pt x="34195" y="228981"/>
                  </a:lnTo>
                  <a:lnTo>
                    <a:pt x="33528" y="228981"/>
                  </a:lnTo>
                  <a:lnTo>
                    <a:pt x="32861" y="230029"/>
                  </a:lnTo>
                  <a:lnTo>
                    <a:pt x="32861" y="230315"/>
                  </a:lnTo>
                  <a:lnTo>
                    <a:pt x="32480" y="230029"/>
                  </a:lnTo>
                  <a:lnTo>
                    <a:pt x="32480" y="230981"/>
                  </a:lnTo>
                  <a:lnTo>
                    <a:pt x="31528" y="231267"/>
                  </a:lnTo>
                  <a:lnTo>
                    <a:pt x="30861" y="231648"/>
                  </a:lnTo>
                  <a:lnTo>
                    <a:pt x="30861" y="231934"/>
                  </a:lnTo>
                  <a:lnTo>
                    <a:pt x="30194" y="231934"/>
                  </a:lnTo>
                  <a:lnTo>
                    <a:pt x="28956" y="230696"/>
                  </a:lnTo>
                  <a:lnTo>
                    <a:pt x="28575" y="230696"/>
                  </a:lnTo>
                  <a:lnTo>
                    <a:pt x="28289" y="230315"/>
                  </a:lnTo>
                  <a:lnTo>
                    <a:pt x="28289" y="227743"/>
                  </a:lnTo>
                  <a:lnTo>
                    <a:pt x="27623" y="226695"/>
                  </a:lnTo>
                  <a:lnTo>
                    <a:pt x="26575" y="227362"/>
                  </a:lnTo>
                  <a:lnTo>
                    <a:pt x="26003" y="224695"/>
                  </a:lnTo>
                  <a:lnTo>
                    <a:pt x="26289" y="224123"/>
                  </a:lnTo>
                  <a:lnTo>
                    <a:pt x="26003" y="224123"/>
                  </a:lnTo>
                  <a:lnTo>
                    <a:pt x="26289" y="223742"/>
                  </a:lnTo>
                  <a:lnTo>
                    <a:pt x="26003" y="223075"/>
                  </a:lnTo>
                  <a:lnTo>
                    <a:pt x="25336" y="222790"/>
                  </a:lnTo>
                  <a:lnTo>
                    <a:pt x="24955" y="221742"/>
                  </a:lnTo>
                  <a:lnTo>
                    <a:pt x="24670" y="219837"/>
                  </a:lnTo>
                  <a:lnTo>
                    <a:pt x="24289" y="220123"/>
                  </a:lnTo>
                  <a:lnTo>
                    <a:pt x="24003" y="220123"/>
                  </a:lnTo>
                  <a:lnTo>
                    <a:pt x="23622" y="220790"/>
                  </a:lnTo>
                  <a:lnTo>
                    <a:pt x="23050" y="221171"/>
                  </a:lnTo>
                  <a:lnTo>
                    <a:pt x="23050" y="221742"/>
                  </a:lnTo>
                  <a:lnTo>
                    <a:pt x="22669" y="222409"/>
                  </a:lnTo>
                  <a:lnTo>
                    <a:pt x="21717" y="220504"/>
                  </a:lnTo>
                  <a:lnTo>
                    <a:pt x="21717" y="217170"/>
                  </a:lnTo>
                  <a:lnTo>
                    <a:pt x="22003" y="217170"/>
                  </a:lnTo>
                  <a:lnTo>
                    <a:pt x="22003" y="216503"/>
                  </a:lnTo>
                  <a:lnTo>
                    <a:pt x="21717" y="216503"/>
                  </a:lnTo>
                  <a:lnTo>
                    <a:pt x="21717" y="215837"/>
                  </a:lnTo>
                  <a:lnTo>
                    <a:pt x="21336" y="215265"/>
                  </a:lnTo>
                  <a:lnTo>
                    <a:pt x="21336" y="211646"/>
                  </a:lnTo>
                  <a:lnTo>
                    <a:pt x="20669" y="211931"/>
                  </a:lnTo>
                  <a:lnTo>
                    <a:pt x="20669" y="213931"/>
                  </a:lnTo>
                  <a:lnTo>
                    <a:pt x="21050" y="214598"/>
                  </a:lnTo>
                  <a:lnTo>
                    <a:pt x="21050" y="215551"/>
                  </a:lnTo>
                  <a:lnTo>
                    <a:pt x="20098" y="216503"/>
                  </a:lnTo>
                  <a:lnTo>
                    <a:pt x="20098" y="217170"/>
                  </a:lnTo>
                  <a:lnTo>
                    <a:pt x="19717" y="217170"/>
                  </a:lnTo>
                  <a:lnTo>
                    <a:pt x="19431" y="217551"/>
                  </a:lnTo>
                  <a:lnTo>
                    <a:pt x="20098" y="217837"/>
                  </a:lnTo>
                  <a:lnTo>
                    <a:pt x="20098" y="220790"/>
                  </a:lnTo>
                  <a:lnTo>
                    <a:pt x="20669" y="222123"/>
                  </a:lnTo>
                  <a:lnTo>
                    <a:pt x="21336" y="223075"/>
                  </a:lnTo>
                  <a:lnTo>
                    <a:pt x="21717" y="223456"/>
                  </a:lnTo>
                  <a:lnTo>
                    <a:pt x="21336" y="224123"/>
                  </a:lnTo>
                  <a:lnTo>
                    <a:pt x="21050" y="224409"/>
                  </a:lnTo>
                  <a:lnTo>
                    <a:pt x="20383" y="224695"/>
                  </a:lnTo>
                  <a:lnTo>
                    <a:pt x="19717" y="224409"/>
                  </a:lnTo>
                  <a:lnTo>
                    <a:pt x="19431" y="223742"/>
                  </a:lnTo>
                  <a:lnTo>
                    <a:pt x="19050" y="223742"/>
                  </a:lnTo>
                  <a:lnTo>
                    <a:pt x="19050" y="224409"/>
                  </a:lnTo>
                  <a:lnTo>
                    <a:pt x="18764" y="224409"/>
                  </a:lnTo>
                  <a:lnTo>
                    <a:pt x="18764" y="223742"/>
                  </a:lnTo>
                  <a:lnTo>
                    <a:pt x="18098" y="223075"/>
                  </a:lnTo>
                  <a:lnTo>
                    <a:pt x="17431" y="223075"/>
                  </a:lnTo>
                  <a:lnTo>
                    <a:pt x="17431" y="223742"/>
                  </a:lnTo>
                  <a:lnTo>
                    <a:pt x="17717" y="224123"/>
                  </a:lnTo>
                  <a:lnTo>
                    <a:pt x="18098" y="224695"/>
                  </a:lnTo>
                  <a:lnTo>
                    <a:pt x="17431" y="224409"/>
                  </a:lnTo>
                  <a:lnTo>
                    <a:pt x="17431" y="225076"/>
                  </a:lnTo>
                  <a:lnTo>
                    <a:pt x="16764" y="225362"/>
                  </a:lnTo>
                  <a:lnTo>
                    <a:pt x="16097" y="224695"/>
                  </a:lnTo>
                  <a:lnTo>
                    <a:pt x="16764" y="222409"/>
                  </a:lnTo>
                  <a:lnTo>
                    <a:pt x="16478" y="221742"/>
                  </a:lnTo>
                  <a:lnTo>
                    <a:pt x="17050" y="220123"/>
                  </a:lnTo>
                  <a:lnTo>
                    <a:pt x="16764" y="218789"/>
                  </a:lnTo>
                  <a:lnTo>
                    <a:pt x="17050" y="214598"/>
                  </a:lnTo>
                  <a:lnTo>
                    <a:pt x="15811" y="212598"/>
                  </a:lnTo>
                  <a:lnTo>
                    <a:pt x="14097" y="211646"/>
                  </a:lnTo>
                  <a:lnTo>
                    <a:pt x="13525" y="211646"/>
                  </a:lnTo>
                  <a:lnTo>
                    <a:pt x="12859" y="212312"/>
                  </a:lnTo>
                  <a:lnTo>
                    <a:pt x="12478" y="212312"/>
                  </a:lnTo>
                  <a:lnTo>
                    <a:pt x="12478" y="210979"/>
                  </a:lnTo>
                  <a:lnTo>
                    <a:pt x="12192" y="210598"/>
                  </a:lnTo>
                  <a:lnTo>
                    <a:pt x="11811" y="211265"/>
                  </a:lnTo>
                  <a:lnTo>
                    <a:pt x="11525" y="211646"/>
                  </a:lnTo>
                  <a:lnTo>
                    <a:pt x="10858" y="211931"/>
                  </a:lnTo>
                  <a:lnTo>
                    <a:pt x="10573" y="212312"/>
                  </a:lnTo>
                  <a:lnTo>
                    <a:pt x="10573" y="212884"/>
                  </a:lnTo>
                  <a:lnTo>
                    <a:pt x="10858" y="213550"/>
                  </a:lnTo>
                  <a:lnTo>
                    <a:pt x="9239" y="214884"/>
                  </a:lnTo>
                  <a:lnTo>
                    <a:pt x="9239" y="215551"/>
                  </a:lnTo>
                  <a:lnTo>
                    <a:pt x="8858" y="215837"/>
                  </a:lnTo>
                  <a:lnTo>
                    <a:pt x="8192" y="215551"/>
                  </a:lnTo>
                  <a:lnTo>
                    <a:pt x="7620" y="215551"/>
                  </a:lnTo>
                  <a:lnTo>
                    <a:pt x="7620" y="216218"/>
                  </a:lnTo>
                  <a:lnTo>
                    <a:pt x="8858" y="216884"/>
                  </a:lnTo>
                  <a:lnTo>
                    <a:pt x="8858" y="218789"/>
                  </a:lnTo>
                  <a:lnTo>
                    <a:pt x="8192" y="219170"/>
                  </a:lnTo>
                  <a:lnTo>
                    <a:pt x="8192" y="219837"/>
                  </a:lnTo>
                  <a:lnTo>
                    <a:pt x="7906" y="220504"/>
                  </a:lnTo>
                  <a:lnTo>
                    <a:pt x="7620" y="220790"/>
                  </a:lnTo>
                  <a:lnTo>
                    <a:pt x="6953" y="219456"/>
                  </a:lnTo>
                  <a:lnTo>
                    <a:pt x="6572" y="219456"/>
                  </a:lnTo>
                  <a:lnTo>
                    <a:pt x="6572" y="219170"/>
                  </a:lnTo>
                  <a:lnTo>
                    <a:pt x="4667" y="219170"/>
                  </a:lnTo>
                  <a:lnTo>
                    <a:pt x="4286" y="218789"/>
                  </a:lnTo>
                  <a:lnTo>
                    <a:pt x="3619" y="219170"/>
                  </a:lnTo>
                  <a:lnTo>
                    <a:pt x="3334" y="219456"/>
                  </a:lnTo>
                  <a:lnTo>
                    <a:pt x="2667" y="219837"/>
                  </a:lnTo>
                  <a:lnTo>
                    <a:pt x="2286" y="219456"/>
                  </a:lnTo>
                  <a:lnTo>
                    <a:pt x="2000" y="218504"/>
                  </a:lnTo>
                  <a:lnTo>
                    <a:pt x="2000" y="216218"/>
                  </a:lnTo>
                  <a:lnTo>
                    <a:pt x="2286" y="214884"/>
                  </a:lnTo>
                  <a:lnTo>
                    <a:pt x="3619" y="212598"/>
                  </a:lnTo>
                  <a:lnTo>
                    <a:pt x="4667" y="209931"/>
                  </a:lnTo>
                  <a:lnTo>
                    <a:pt x="3619" y="209645"/>
                  </a:lnTo>
                  <a:lnTo>
                    <a:pt x="3334" y="206693"/>
                  </a:lnTo>
                  <a:lnTo>
                    <a:pt x="2667" y="204025"/>
                  </a:lnTo>
                  <a:lnTo>
                    <a:pt x="2953" y="202787"/>
                  </a:lnTo>
                  <a:lnTo>
                    <a:pt x="2667" y="202121"/>
                  </a:lnTo>
                  <a:lnTo>
                    <a:pt x="2286" y="201740"/>
                  </a:lnTo>
                  <a:lnTo>
                    <a:pt x="667" y="202121"/>
                  </a:lnTo>
                  <a:lnTo>
                    <a:pt x="381" y="201740"/>
                  </a:lnTo>
                  <a:lnTo>
                    <a:pt x="0" y="201073"/>
                  </a:lnTo>
                  <a:lnTo>
                    <a:pt x="381" y="200501"/>
                  </a:lnTo>
                  <a:lnTo>
                    <a:pt x="667" y="200120"/>
                  </a:lnTo>
                  <a:lnTo>
                    <a:pt x="1333" y="200120"/>
                  </a:lnTo>
                  <a:lnTo>
                    <a:pt x="1715" y="199835"/>
                  </a:lnTo>
                  <a:lnTo>
                    <a:pt x="2000" y="199168"/>
                  </a:lnTo>
                  <a:lnTo>
                    <a:pt x="1715" y="198120"/>
                  </a:lnTo>
                  <a:lnTo>
                    <a:pt x="2000" y="197548"/>
                  </a:lnTo>
                  <a:lnTo>
                    <a:pt x="3334" y="197168"/>
                  </a:lnTo>
                  <a:lnTo>
                    <a:pt x="4286" y="196501"/>
                  </a:lnTo>
                  <a:lnTo>
                    <a:pt x="4667" y="195834"/>
                  </a:lnTo>
                  <a:lnTo>
                    <a:pt x="4953" y="193262"/>
                  </a:lnTo>
                  <a:lnTo>
                    <a:pt x="4953" y="192596"/>
                  </a:lnTo>
                  <a:lnTo>
                    <a:pt x="4286" y="192596"/>
                  </a:lnTo>
                  <a:lnTo>
                    <a:pt x="3619" y="193262"/>
                  </a:lnTo>
                  <a:lnTo>
                    <a:pt x="2953" y="193548"/>
                  </a:lnTo>
                  <a:lnTo>
                    <a:pt x="2286" y="193262"/>
                  </a:lnTo>
                  <a:lnTo>
                    <a:pt x="2000" y="192881"/>
                  </a:lnTo>
                  <a:lnTo>
                    <a:pt x="2000" y="191643"/>
                  </a:lnTo>
                  <a:lnTo>
                    <a:pt x="1715" y="191262"/>
                  </a:lnTo>
                  <a:lnTo>
                    <a:pt x="1333" y="191262"/>
                  </a:lnTo>
                  <a:lnTo>
                    <a:pt x="667" y="191929"/>
                  </a:lnTo>
                  <a:lnTo>
                    <a:pt x="381" y="191929"/>
                  </a:lnTo>
                  <a:lnTo>
                    <a:pt x="0" y="191643"/>
                  </a:lnTo>
                  <a:lnTo>
                    <a:pt x="0" y="190976"/>
                  </a:lnTo>
                  <a:lnTo>
                    <a:pt x="381" y="190310"/>
                  </a:lnTo>
                  <a:lnTo>
                    <a:pt x="1048" y="189929"/>
                  </a:lnTo>
                  <a:lnTo>
                    <a:pt x="1333" y="189262"/>
                  </a:lnTo>
                  <a:lnTo>
                    <a:pt x="2286" y="188309"/>
                  </a:lnTo>
                  <a:lnTo>
                    <a:pt x="2953" y="188309"/>
                  </a:lnTo>
                  <a:lnTo>
                    <a:pt x="3334" y="188023"/>
                  </a:lnTo>
                  <a:lnTo>
                    <a:pt x="3619" y="187357"/>
                  </a:lnTo>
                  <a:lnTo>
                    <a:pt x="3619" y="185356"/>
                  </a:lnTo>
                  <a:lnTo>
                    <a:pt x="2953" y="184023"/>
                  </a:lnTo>
                  <a:lnTo>
                    <a:pt x="4286" y="183356"/>
                  </a:lnTo>
                  <a:lnTo>
                    <a:pt x="4667" y="183071"/>
                  </a:lnTo>
                  <a:lnTo>
                    <a:pt x="4000" y="181737"/>
                  </a:lnTo>
                  <a:lnTo>
                    <a:pt x="4286" y="181070"/>
                  </a:lnTo>
                  <a:lnTo>
                    <a:pt x="4953" y="180785"/>
                  </a:lnTo>
                  <a:lnTo>
                    <a:pt x="4953" y="180118"/>
                  </a:lnTo>
                  <a:lnTo>
                    <a:pt x="5239" y="179451"/>
                  </a:lnTo>
                  <a:lnTo>
                    <a:pt x="5905" y="179451"/>
                  </a:lnTo>
                  <a:lnTo>
                    <a:pt x="6572" y="179832"/>
                  </a:lnTo>
                  <a:lnTo>
                    <a:pt x="6953" y="180404"/>
                  </a:lnTo>
                  <a:lnTo>
                    <a:pt x="6953" y="181737"/>
                  </a:lnTo>
                  <a:lnTo>
                    <a:pt x="7239" y="182404"/>
                  </a:lnTo>
                  <a:lnTo>
                    <a:pt x="7906" y="182785"/>
                  </a:lnTo>
                  <a:lnTo>
                    <a:pt x="9239" y="182785"/>
                  </a:lnTo>
                  <a:lnTo>
                    <a:pt x="9525" y="182118"/>
                  </a:lnTo>
                  <a:lnTo>
                    <a:pt x="10192" y="181737"/>
                  </a:lnTo>
                  <a:lnTo>
                    <a:pt x="10573" y="181070"/>
                  </a:lnTo>
                  <a:lnTo>
                    <a:pt x="10573" y="180404"/>
                  </a:lnTo>
                  <a:lnTo>
                    <a:pt x="10858" y="179832"/>
                  </a:lnTo>
                  <a:lnTo>
                    <a:pt x="10858" y="179165"/>
                  </a:lnTo>
                  <a:lnTo>
                    <a:pt x="11525" y="178784"/>
                  </a:lnTo>
                  <a:lnTo>
                    <a:pt x="11811" y="178498"/>
                  </a:lnTo>
                  <a:lnTo>
                    <a:pt x="13144" y="179165"/>
                  </a:lnTo>
                  <a:lnTo>
                    <a:pt x="13525" y="178498"/>
                  </a:lnTo>
                  <a:lnTo>
                    <a:pt x="14764" y="177832"/>
                  </a:lnTo>
                  <a:lnTo>
                    <a:pt x="15430" y="177832"/>
                  </a:lnTo>
                  <a:lnTo>
                    <a:pt x="15811" y="177165"/>
                  </a:lnTo>
                  <a:lnTo>
                    <a:pt x="16097" y="176879"/>
                  </a:lnTo>
                  <a:lnTo>
                    <a:pt x="16478" y="176213"/>
                  </a:lnTo>
                  <a:lnTo>
                    <a:pt x="16478" y="175165"/>
                  </a:lnTo>
                  <a:lnTo>
                    <a:pt x="17050" y="175165"/>
                  </a:lnTo>
                  <a:lnTo>
                    <a:pt x="17050" y="175831"/>
                  </a:lnTo>
                  <a:lnTo>
                    <a:pt x="17431" y="176498"/>
                  </a:lnTo>
                  <a:lnTo>
                    <a:pt x="18098" y="176498"/>
                  </a:lnTo>
                  <a:lnTo>
                    <a:pt x="19050" y="175546"/>
                  </a:lnTo>
                  <a:lnTo>
                    <a:pt x="19431" y="174879"/>
                  </a:lnTo>
                  <a:lnTo>
                    <a:pt x="19717" y="174498"/>
                  </a:lnTo>
                  <a:lnTo>
                    <a:pt x="20098" y="173927"/>
                  </a:lnTo>
                  <a:lnTo>
                    <a:pt x="20098" y="173260"/>
                  </a:lnTo>
                  <a:lnTo>
                    <a:pt x="17717" y="173260"/>
                  </a:lnTo>
                  <a:lnTo>
                    <a:pt x="17431" y="172593"/>
                  </a:lnTo>
                  <a:lnTo>
                    <a:pt x="17431" y="133160"/>
                  </a:lnTo>
                  <a:lnTo>
                    <a:pt x="18098" y="132874"/>
                  </a:lnTo>
                  <a:lnTo>
                    <a:pt x="30194" y="130207"/>
                  </a:lnTo>
                  <a:lnTo>
                    <a:pt x="41053" y="127921"/>
                  </a:lnTo>
                  <a:lnTo>
                    <a:pt x="67627" y="122015"/>
                  </a:lnTo>
                  <a:lnTo>
                    <a:pt x="77152" y="119729"/>
                  </a:lnTo>
                  <a:lnTo>
                    <a:pt x="90583" y="117158"/>
                  </a:lnTo>
                  <a:lnTo>
                    <a:pt x="94488" y="116110"/>
                  </a:lnTo>
                  <a:lnTo>
                    <a:pt x="113252" y="112204"/>
                  </a:lnTo>
                  <a:lnTo>
                    <a:pt x="112871" y="111538"/>
                  </a:lnTo>
                  <a:lnTo>
                    <a:pt x="113252" y="111252"/>
                  </a:lnTo>
                  <a:lnTo>
                    <a:pt x="114586" y="110871"/>
                  </a:lnTo>
                  <a:lnTo>
                    <a:pt x="115824" y="110204"/>
                  </a:lnTo>
                  <a:lnTo>
                    <a:pt x="119158" y="109919"/>
                  </a:lnTo>
                  <a:lnTo>
                    <a:pt x="121444" y="109252"/>
                  </a:lnTo>
                  <a:lnTo>
                    <a:pt x="123444" y="108871"/>
                  </a:lnTo>
                  <a:lnTo>
                    <a:pt x="126016" y="108299"/>
                  </a:lnTo>
                  <a:lnTo>
                    <a:pt x="128969" y="107918"/>
                  </a:lnTo>
                  <a:lnTo>
                    <a:pt x="132302" y="106966"/>
                  </a:lnTo>
                  <a:lnTo>
                    <a:pt x="136874" y="106299"/>
                  </a:lnTo>
                  <a:lnTo>
                    <a:pt x="139446" y="106299"/>
                  </a:lnTo>
                  <a:lnTo>
                    <a:pt x="139160" y="104966"/>
                  </a:lnTo>
                  <a:lnTo>
                    <a:pt x="139160" y="102679"/>
                  </a:lnTo>
                  <a:lnTo>
                    <a:pt x="138874" y="101727"/>
                  </a:lnTo>
                  <a:lnTo>
                    <a:pt x="137541" y="100394"/>
                  </a:lnTo>
                  <a:lnTo>
                    <a:pt x="136874" y="100013"/>
                  </a:lnTo>
                  <a:lnTo>
                    <a:pt x="136207" y="99060"/>
                  </a:lnTo>
                  <a:lnTo>
                    <a:pt x="136207" y="98774"/>
                  </a:lnTo>
                  <a:lnTo>
                    <a:pt x="136493" y="96774"/>
                  </a:lnTo>
                  <a:lnTo>
                    <a:pt x="136874" y="96107"/>
                  </a:lnTo>
                  <a:lnTo>
                    <a:pt x="136874" y="94107"/>
                  </a:lnTo>
                  <a:lnTo>
                    <a:pt x="136493" y="93821"/>
                  </a:lnTo>
                  <a:lnTo>
                    <a:pt x="136493" y="91821"/>
                  </a:lnTo>
                  <a:lnTo>
                    <a:pt x="136207" y="91154"/>
                  </a:lnTo>
                  <a:lnTo>
                    <a:pt x="136207" y="90869"/>
                  </a:lnTo>
                  <a:lnTo>
                    <a:pt x="135922" y="90583"/>
                  </a:lnTo>
                  <a:lnTo>
                    <a:pt x="135541" y="89916"/>
                  </a:lnTo>
                  <a:lnTo>
                    <a:pt x="134874" y="89249"/>
                  </a:lnTo>
                  <a:lnTo>
                    <a:pt x="134588" y="87916"/>
                  </a:lnTo>
                  <a:lnTo>
                    <a:pt x="134207" y="87630"/>
                  </a:lnTo>
                  <a:lnTo>
                    <a:pt x="134207" y="87249"/>
                  </a:lnTo>
                  <a:lnTo>
                    <a:pt x="133255" y="85916"/>
                  </a:lnTo>
                  <a:lnTo>
                    <a:pt x="133255" y="85630"/>
                  </a:lnTo>
                  <a:lnTo>
                    <a:pt x="131921" y="84011"/>
                  </a:lnTo>
                  <a:lnTo>
                    <a:pt x="130969" y="82010"/>
                  </a:lnTo>
                  <a:lnTo>
                    <a:pt x="130588" y="80391"/>
                  </a:lnTo>
                  <a:lnTo>
                    <a:pt x="130588" y="78772"/>
                  </a:lnTo>
                  <a:lnTo>
                    <a:pt x="130302" y="77438"/>
                  </a:lnTo>
                  <a:lnTo>
                    <a:pt x="130302" y="77057"/>
                  </a:lnTo>
                  <a:lnTo>
                    <a:pt x="128969" y="75819"/>
                  </a:lnTo>
                  <a:lnTo>
                    <a:pt x="128683" y="75819"/>
                  </a:lnTo>
                  <a:lnTo>
                    <a:pt x="128302" y="75152"/>
                  </a:lnTo>
                  <a:lnTo>
                    <a:pt x="127063" y="71533"/>
                  </a:lnTo>
                  <a:lnTo>
                    <a:pt x="126397" y="70866"/>
                  </a:lnTo>
                  <a:lnTo>
                    <a:pt x="125349" y="68199"/>
                  </a:lnTo>
                  <a:lnTo>
                    <a:pt x="123730" y="66294"/>
                  </a:lnTo>
                  <a:lnTo>
                    <a:pt x="123730" y="64008"/>
                  </a:lnTo>
                  <a:lnTo>
                    <a:pt x="124682" y="60674"/>
                  </a:lnTo>
                  <a:lnTo>
                    <a:pt x="124682" y="59055"/>
                  </a:lnTo>
                  <a:lnTo>
                    <a:pt x="125063" y="58674"/>
                  </a:lnTo>
                  <a:lnTo>
                    <a:pt x="125730" y="58388"/>
                  </a:lnTo>
                  <a:lnTo>
                    <a:pt x="125730" y="58102"/>
                  </a:lnTo>
                  <a:lnTo>
                    <a:pt x="126016" y="57721"/>
                  </a:lnTo>
                  <a:lnTo>
                    <a:pt x="126397" y="57721"/>
                  </a:lnTo>
                  <a:lnTo>
                    <a:pt x="126682" y="57436"/>
                  </a:lnTo>
                  <a:lnTo>
                    <a:pt x="126682" y="57055"/>
                  </a:lnTo>
                  <a:lnTo>
                    <a:pt x="127063" y="56769"/>
                  </a:lnTo>
                  <a:lnTo>
                    <a:pt x="127063" y="56388"/>
                  </a:lnTo>
                  <a:lnTo>
                    <a:pt x="127349" y="56102"/>
                  </a:lnTo>
                  <a:lnTo>
                    <a:pt x="127635" y="56102"/>
                  </a:lnTo>
                  <a:lnTo>
                    <a:pt x="128016" y="55721"/>
                  </a:lnTo>
                  <a:lnTo>
                    <a:pt x="128016" y="55435"/>
                  </a:lnTo>
                  <a:lnTo>
                    <a:pt x="129635" y="53816"/>
                  </a:lnTo>
                  <a:lnTo>
                    <a:pt x="130302" y="53435"/>
                  </a:lnTo>
                  <a:lnTo>
                    <a:pt x="131636" y="52102"/>
                  </a:lnTo>
                  <a:lnTo>
                    <a:pt x="132588" y="52102"/>
                  </a:lnTo>
                  <a:lnTo>
                    <a:pt x="133921" y="51816"/>
                  </a:lnTo>
                  <a:lnTo>
                    <a:pt x="134874" y="51816"/>
                  </a:lnTo>
                  <a:lnTo>
                    <a:pt x="135922" y="51530"/>
                  </a:lnTo>
                  <a:lnTo>
                    <a:pt x="140494" y="51530"/>
                  </a:lnTo>
                  <a:lnTo>
                    <a:pt x="141446" y="51816"/>
                  </a:lnTo>
                  <a:lnTo>
                    <a:pt x="147733" y="51816"/>
                  </a:lnTo>
                  <a:lnTo>
                    <a:pt x="148304" y="52102"/>
                  </a:lnTo>
                  <a:lnTo>
                    <a:pt x="152590" y="52102"/>
                  </a:lnTo>
                  <a:lnTo>
                    <a:pt x="154591" y="51816"/>
                  </a:lnTo>
                  <a:lnTo>
                    <a:pt x="155543" y="51530"/>
                  </a:lnTo>
                  <a:lnTo>
                    <a:pt x="158877" y="51530"/>
                  </a:lnTo>
                  <a:lnTo>
                    <a:pt x="163068" y="51149"/>
                  </a:lnTo>
                  <a:lnTo>
                    <a:pt x="166021" y="51149"/>
                  </a:lnTo>
                  <a:lnTo>
                    <a:pt x="167069" y="51530"/>
                  </a:lnTo>
                  <a:lnTo>
                    <a:pt x="168021" y="51530"/>
                  </a:lnTo>
                  <a:lnTo>
                    <a:pt x="168973" y="51816"/>
                  </a:lnTo>
                  <a:lnTo>
                    <a:pt x="170688" y="51816"/>
                  </a:lnTo>
                  <a:lnTo>
                    <a:pt x="171926" y="52102"/>
                  </a:lnTo>
                  <a:lnTo>
                    <a:pt x="175260" y="49816"/>
                  </a:lnTo>
                  <a:lnTo>
                    <a:pt x="177546" y="49149"/>
                  </a:lnTo>
                  <a:lnTo>
                    <a:pt x="177546" y="48863"/>
                  </a:lnTo>
                  <a:lnTo>
                    <a:pt x="180213" y="46196"/>
                  </a:lnTo>
                  <a:lnTo>
                    <a:pt x="180499" y="46196"/>
                  </a:lnTo>
                  <a:lnTo>
                    <a:pt x="181832" y="45910"/>
                  </a:lnTo>
                  <a:lnTo>
                    <a:pt x="182499" y="45910"/>
                  </a:lnTo>
                  <a:lnTo>
                    <a:pt x="183451" y="45625"/>
                  </a:lnTo>
                  <a:lnTo>
                    <a:pt x="187357" y="45244"/>
                  </a:lnTo>
                  <a:lnTo>
                    <a:pt x="189357" y="44958"/>
                  </a:lnTo>
                  <a:lnTo>
                    <a:pt x="193262" y="43910"/>
                  </a:lnTo>
                  <a:lnTo>
                    <a:pt x="194977" y="43910"/>
                  </a:lnTo>
                  <a:lnTo>
                    <a:pt x="195644" y="45625"/>
                  </a:lnTo>
                  <a:lnTo>
                    <a:pt x="197263" y="44958"/>
                  </a:lnTo>
                  <a:lnTo>
                    <a:pt x="197929" y="44577"/>
                  </a:lnTo>
                  <a:lnTo>
                    <a:pt x="198215" y="44577"/>
                  </a:lnTo>
                  <a:lnTo>
                    <a:pt x="199168" y="44291"/>
                  </a:lnTo>
                  <a:lnTo>
                    <a:pt x="200882" y="44291"/>
                  </a:lnTo>
                  <a:lnTo>
                    <a:pt x="201549" y="44577"/>
                  </a:lnTo>
                  <a:lnTo>
                    <a:pt x="202501" y="44577"/>
                  </a:lnTo>
                  <a:lnTo>
                    <a:pt x="202787" y="44291"/>
                  </a:lnTo>
                  <a:lnTo>
                    <a:pt x="203454" y="44291"/>
                  </a:lnTo>
                  <a:lnTo>
                    <a:pt x="203454" y="44577"/>
                  </a:lnTo>
                  <a:lnTo>
                    <a:pt x="203835" y="44291"/>
                  </a:lnTo>
                  <a:lnTo>
                    <a:pt x="204121" y="44291"/>
                  </a:lnTo>
                  <a:lnTo>
                    <a:pt x="204121" y="44958"/>
                  </a:lnTo>
                  <a:lnTo>
                    <a:pt x="204502" y="44577"/>
                  </a:lnTo>
                  <a:lnTo>
                    <a:pt x="204788" y="44958"/>
                  </a:lnTo>
                  <a:lnTo>
                    <a:pt x="205073" y="44577"/>
                  </a:lnTo>
                  <a:lnTo>
                    <a:pt x="205454" y="44577"/>
                  </a:lnTo>
                  <a:lnTo>
                    <a:pt x="205740" y="44291"/>
                  </a:lnTo>
                  <a:lnTo>
                    <a:pt x="207073" y="44958"/>
                  </a:lnTo>
                  <a:lnTo>
                    <a:pt x="207073" y="44577"/>
                  </a:lnTo>
                  <a:lnTo>
                    <a:pt x="210407" y="44577"/>
                  </a:lnTo>
                  <a:lnTo>
                    <a:pt x="213646" y="44958"/>
                  </a:lnTo>
                  <a:lnTo>
                    <a:pt x="213931" y="44958"/>
                  </a:lnTo>
                  <a:lnTo>
                    <a:pt x="214598" y="45244"/>
                  </a:lnTo>
                  <a:lnTo>
                    <a:pt x="214979" y="44958"/>
                  </a:lnTo>
                  <a:lnTo>
                    <a:pt x="215265" y="44958"/>
                  </a:lnTo>
                  <a:lnTo>
                    <a:pt x="215932" y="45244"/>
                  </a:lnTo>
                  <a:lnTo>
                    <a:pt x="216313" y="44958"/>
                  </a:lnTo>
                  <a:lnTo>
                    <a:pt x="216313" y="44577"/>
                  </a:lnTo>
                  <a:lnTo>
                    <a:pt x="216884" y="44577"/>
                  </a:lnTo>
                  <a:lnTo>
                    <a:pt x="217551" y="43625"/>
                  </a:lnTo>
                  <a:lnTo>
                    <a:pt x="218884" y="43244"/>
                  </a:lnTo>
                  <a:lnTo>
                    <a:pt x="219837" y="44291"/>
                  </a:lnTo>
                  <a:lnTo>
                    <a:pt x="224123" y="44291"/>
                  </a:lnTo>
                  <a:lnTo>
                    <a:pt x="229743" y="46577"/>
                  </a:lnTo>
                  <a:lnTo>
                    <a:pt x="230410" y="46577"/>
                  </a:lnTo>
                  <a:lnTo>
                    <a:pt x="231648" y="46863"/>
                  </a:lnTo>
                  <a:lnTo>
                    <a:pt x="232029" y="46863"/>
                  </a:lnTo>
                  <a:lnTo>
                    <a:pt x="234601" y="47244"/>
                  </a:lnTo>
                  <a:lnTo>
                    <a:pt x="236315" y="47244"/>
                  </a:lnTo>
                  <a:lnTo>
                    <a:pt x="237934" y="47530"/>
                  </a:lnTo>
                  <a:lnTo>
                    <a:pt x="244792" y="45625"/>
                  </a:lnTo>
                  <a:lnTo>
                    <a:pt x="246126" y="44291"/>
                  </a:lnTo>
                  <a:lnTo>
                    <a:pt x="247459" y="43910"/>
                  </a:lnTo>
                  <a:lnTo>
                    <a:pt x="251746" y="43244"/>
                  </a:lnTo>
                  <a:lnTo>
                    <a:pt x="255270" y="40958"/>
                  </a:lnTo>
                  <a:lnTo>
                    <a:pt x="258604" y="40958"/>
                  </a:lnTo>
                  <a:lnTo>
                    <a:pt x="258890" y="41339"/>
                  </a:lnTo>
                  <a:lnTo>
                    <a:pt x="259271" y="41339"/>
                  </a:lnTo>
                  <a:lnTo>
                    <a:pt x="259937" y="41624"/>
                  </a:lnTo>
                  <a:lnTo>
                    <a:pt x="260223" y="42005"/>
                  </a:lnTo>
                  <a:lnTo>
                    <a:pt x="261175" y="43244"/>
                  </a:lnTo>
                  <a:lnTo>
                    <a:pt x="261175" y="43625"/>
                  </a:lnTo>
                  <a:lnTo>
                    <a:pt x="261556" y="43910"/>
                  </a:lnTo>
                  <a:lnTo>
                    <a:pt x="262223" y="44291"/>
                  </a:lnTo>
                  <a:lnTo>
                    <a:pt x="263557" y="44291"/>
                  </a:lnTo>
                  <a:lnTo>
                    <a:pt x="263842" y="43910"/>
                  </a:lnTo>
                  <a:lnTo>
                    <a:pt x="264128" y="44291"/>
                  </a:lnTo>
                  <a:lnTo>
                    <a:pt x="266128" y="44291"/>
                  </a:lnTo>
                  <a:lnTo>
                    <a:pt x="268129" y="45244"/>
                  </a:lnTo>
                  <a:lnTo>
                    <a:pt x="268415" y="45244"/>
                  </a:lnTo>
                  <a:lnTo>
                    <a:pt x="268415" y="44577"/>
                  </a:lnTo>
                  <a:lnTo>
                    <a:pt x="268796" y="44291"/>
                  </a:lnTo>
                  <a:lnTo>
                    <a:pt x="268796" y="43910"/>
                  </a:lnTo>
                  <a:lnTo>
                    <a:pt x="269081" y="43244"/>
                  </a:lnTo>
                  <a:lnTo>
                    <a:pt x="270129" y="43244"/>
                  </a:lnTo>
                  <a:lnTo>
                    <a:pt x="270700" y="42958"/>
                  </a:lnTo>
                  <a:lnTo>
                    <a:pt x="272701" y="43625"/>
                  </a:lnTo>
                  <a:lnTo>
                    <a:pt x="273082" y="43910"/>
                  </a:lnTo>
                  <a:lnTo>
                    <a:pt x="273367" y="43910"/>
                  </a:lnTo>
                  <a:lnTo>
                    <a:pt x="273653" y="44291"/>
                  </a:lnTo>
                  <a:lnTo>
                    <a:pt x="273653" y="44577"/>
                  </a:lnTo>
                  <a:lnTo>
                    <a:pt x="274034" y="44958"/>
                  </a:lnTo>
                  <a:lnTo>
                    <a:pt x="274320" y="44958"/>
                  </a:lnTo>
                  <a:lnTo>
                    <a:pt x="274701" y="45244"/>
                  </a:lnTo>
                  <a:lnTo>
                    <a:pt x="275368" y="45244"/>
                  </a:lnTo>
                  <a:lnTo>
                    <a:pt x="276606" y="46577"/>
                  </a:lnTo>
                  <a:lnTo>
                    <a:pt x="277273" y="46196"/>
                  </a:lnTo>
                  <a:lnTo>
                    <a:pt x="277940" y="46196"/>
                  </a:lnTo>
                  <a:lnTo>
                    <a:pt x="278321" y="45910"/>
                  </a:lnTo>
                  <a:lnTo>
                    <a:pt x="279273" y="45910"/>
                  </a:lnTo>
                  <a:lnTo>
                    <a:pt x="279273" y="46196"/>
                  </a:lnTo>
                  <a:lnTo>
                    <a:pt x="279559" y="45910"/>
                  </a:lnTo>
                  <a:lnTo>
                    <a:pt x="280225" y="45910"/>
                  </a:lnTo>
                  <a:lnTo>
                    <a:pt x="280225" y="46196"/>
                  </a:lnTo>
                  <a:lnTo>
                    <a:pt x="280892" y="46577"/>
                  </a:lnTo>
                  <a:lnTo>
                    <a:pt x="281559" y="46577"/>
                  </a:lnTo>
                  <a:lnTo>
                    <a:pt x="282226" y="46196"/>
                  </a:lnTo>
                  <a:lnTo>
                    <a:pt x="282892" y="46196"/>
                  </a:lnTo>
                  <a:lnTo>
                    <a:pt x="283178" y="46863"/>
                  </a:lnTo>
                  <a:lnTo>
                    <a:pt x="283845" y="46863"/>
                  </a:lnTo>
                  <a:lnTo>
                    <a:pt x="284512" y="47244"/>
                  </a:lnTo>
                  <a:lnTo>
                    <a:pt x="285178" y="47244"/>
                  </a:lnTo>
                  <a:lnTo>
                    <a:pt x="286512" y="47911"/>
                  </a:lnTo>
                  <a:lnTo>
                    <a:pt x="287846" y="47911"/>
                  </a:lnTo>
                  <a:lnTo>
                    <a:pt x="288417" y="48196"/>
                  </a:lnTo>
                  <a:lnTo>
                    <a:pt x="288798" y="47911"/>
                  </a:lnTo>
                  <a:lnTo>
                    <a:pt x="289084" y="47911"/>
                  </a:lnTo>
                  <a:lnTo>
                    <a:pt x="289084" y="48196"/>
                  </a:lnTo>
                  <a:lnTo>
                    <a:pt x="289465" y="48577"/>
                  </a:lnTo>
                  <a:lnTo>
                    <a:pt x="290132" y="48577"/>
                  </a:lnTo>
                  <a:lnTo>
                    <a:pt x="290132" y="48863"/>
                  </a:lnTo>
                  <a:lnTo>
                    <a:pt x="291084" y="48863"/>
                  </a:lnTo>
                  <a:lnTo>
                    <a:pt x="291751" y="49149"/>
                  </a:lnTo>
                  <a:lnTo>
                    <a:pt x="291751" y="49530"/>
                  </a:lnTo>
                  <a:lnTo>
                    <a:pt x="292036" y="49530"/>
                  </a:lnTo>
                  <a:lnTo>
                    <a:pt x="292417" y="49816"/>
                  </a:lnTo>
                  <a:lnTo>
                    <a:pt x="292703" y="49816"/>
                  </a:lnTo>
                  <a:lnTo>
                    <a:pt x="293751" y="50197"/>
                  </a:lnTo>
                  <a:lnTo>
                    <a:pt x="294037" y="50483"/>
                  </a:lnTo>
                  <a:lnTo>
                    <a:pt x="294989" y="50483"/>
                  </a:lnTo>
                  <a:lnTo>
                    <a:pt x="294989" y="50197"/>
                  </a:lnTo>
                  <a:lnTo>
                    <a:pt x="295370" y="50197"/>
                  </a:lnTo>
                  <a:lnTo>
                    <a:pt x="296037" y="50483"/>
                  </a:lnTo>
                  <a:lnTo>
                    <a:pt x="296037" y="50864"/>
                  </a:lnTo>
                  <a:lnTo>
                    <a:pt x="296704" y="50483"/>
                  </a:lnTo>
                  <a:lnTo>
                    <a:pt x="297275" y="50483"/>
                  </a:lnTo>
                  <a:lnTo>
                    <a:pt x="297656" y="50864"/>
                  </a:lnTo>
                  <a:lnTo>
                    <a:pt x="297942" y="50864"/>
                  </a:lnTo>
                  <a:lnTo>
                    <a:pt x="298609" y="51530"/>
                  </a:lnTo>
                  <a:lnTo>
                    <a:pt x="299657" y="51530"/>
                  </a:lnTo>
                  <a:lnTo>
                    <a:pt x="299942" y="51816"/>
                  </a:lnTo>
                  <a:lnTo>
                    <a:pt x="302609" y="51149"/>
                  </a:lnTo>
                  <a:lnTo>
                    <a:pt x="304228" y="51816"/>
                  </a:lnTo>
                  <a:lnTo>
                    <a:pt x="304514" y="52102"/>
                  </a:lnTo>
                  <a:lnTo>
                    <a:pt x="304895" y="52102"/>
                  </a:lnTo>
                  <a:lnTo>
                    <a:pt x="306800" y="52483"/>
                  </a:lnTo>
                  <a:lnTo>
                    <a:pt x="308800" y="52483"/>
                  </a:lnTo>
                  <a:lnTo>
                    <a:pt x="310801" y="53150"/>
                  </a:lnTo>
                  <a:lnTo>
                    <a:pt x="311467" y="53435"/>
                  </a:lnTo>
                  <a:lnTo>
                    <a:pt x="312420" y="53816"/>
                  </a:lnTo>
                  <a:lnTo>
                    <a:pt x="313373" y="53816"/>
                  </a:lnTo>
                  <a:lnTo>
                    <a:pt x="314039" y="54102"/>
                  </a:lnTo>
                  <a:lnTo>
                    <a:pt x="314706" y="54102"/>
                  </a:lnTo>
                  <a:lnTo>
                    <a:pt x="316706" y="54769"/>
                  </a:lnTo>
                  <a:lnTo>
                    <a:pt x="317373" y="55054"/>
                  </a:lnTo>
                  <a:lnTo>
                    <a:pt x="317944" y="55054"/>
                  </a:lnTo>
                  <a:lnTo>
                    <a:pt x="317944" y="55435"/>
                  </a:lnTo>
                  <a:lnTo>
                    <a:pt x="319278" y="55435"/>
                  </a:lnTo>
                  <a:lnTo>
                    <a:pt x="332423" y="54769"/>
                  </a:lnTo>
                  <a:lnTo>
                    <a:pt x="333089" y="54769"/>
                  </a:lnTo>
                  <a:lnTo>
                    <a:pt x="335090" y="55054"/>
                  </a:lnTo>
                  <a:lnTo>
                    <a:pt x="336994" y="55054"/>
                  </a:lnTo>
                  <a:lnTo>
                    <a:pt x="337661" y="55435"/>
                  </a:lnTo>
                  <a:lnTo>
                    <a:pt x="338614" y="55435"/>
                  </a:lnTo>
                  <a:lnTo>
                    <a:pt x="338995" y="55721"/>
                  </a:lnTo>
                  <a:lnTo>
                    <a:pt x="341281" y="55721"/>
                  </a:lnTo>
                  <a:lnTo>
                    <a:pt x="341567" y="56102"/>
                  </a:lnTo>
                  <a:lnTo>
                    <a:pt x="343567" y="56102"/>
                  </a:lnTo>
                  <a:lnTo>
                    <a:pt x="344234" y="56388"/>
                  </a:lnTo>
                  <a:lnTo>
                    <a:pt x="346900" y="56388"/>
                  </a:lnTo>
                  <a:lnTo>
                    <a:pt x="347472" y="56102"/>
                  </a:lnTo>
                  <a:lnTo>
                    <a:pt x="348139" y="56102"/>
                  </a:lnTo>
                  <a:lnTo>
                    <a:pt x="348805" y="55721"/>
                  </a:lnTo>
                  <a:lnTo>
                    <a:pt x="349186" y="55435"/>
                  </a:lnTo>
                  <a:lnTo>
                    <a:pt x="350425" y="55435"/>
                  </a:lnTo>
                  <a:lnTo>
                    <a:pt x="353092" y="56769"/>
                  </a:lnTo>
                  <a:lnTo>
                    <a:pt x="353378" y="56769"/>
                  </a:lnTo>
                  <a:lnTo>
                    <a:pt x="353759" y="57055"/>
                  </a:lnTo>
                  <a:lnTo>
                    <a:pt x="356044" y="57055"/>
                  </a:lnTo>
                  <a:lnTo>
                    <a:pt x="359664" y="56769"/>
                  </a:lnTo>
                  <a:lnTo>
                    <a:pt x="361950" y="56769"/>
                  </a:lnTo>
                  <a:lnTo>
                    <a:pt x="362903" y="56388"/>
                  </a:lnTo>
                  <a:lnTo>
                    <a:pt x="364617" y="58007"/>
                  </a:lnTo>
                  <a:lnTo>
                    <a:pt x="367189" y="58007"/>
                  </a:lnTo>
                  <a:lnTo>
                    <a:pt x="368522" y="57721"/>
                  </a:lnTo>
                  <a:lnTo>
                    <a:pt x="368808" y="57721"/>
                  </a:lnTo>
                  <a:lnTo>
                    <a:pt x="368808" y="58007"/>
                  </a:lnTo>
                  <a:lnTo>
                    <a:pt x="368808" y="57721"/>
                  </a:lnTo>
                  <a:lnTo>
                    <a:pt x="369189" y="57436"/>
                  </a:lnTo>
                  <a:lnTo>
                    <a:pt x="370808" y="57436"/>
                  </a:lnTo>
                  <a:lnTo>
                    <a:pt x="371475" y="57055"/>
                  </a:lnTo>
                  <a:lnTo>
                    <a:pt x="371761" y="56769"/>
                  </a:lnTo>
                  <a:lnTo>
                    <a:pt x="372809" y="56769"/>
                  </a:lnTo>
                  <a:lnTo>
                    <a:pt x="372809" y="56388"/>
                  </a:lnTo>
                  <a:lnTo>
                    <a:pt x="373094" y="56388"/>
                  </a:lnTo>
                  <a:lnTo>
                    <a:pt x="373761" y="55721"/>
                  </a:lnTo>
                  <a:lnTo>
                    <a:pt x="373761" y="55435"/>
                  </a:lnTo>
                  <a:lnTo>
                    <a:pt x="374142" y="55435"/>
                  </a:lnTo>
                  <a:lnTo>
                    <a:pt x="374142" y="54769"/>
                  </a:lnTo>
                  <a:lnTo>
                    <a:pt x="375094" y="54102"/>
                  </a:lnTo>
                  <a:lnTo>
                    <a:pt x="375380" y="54102"/>
                  </a:lnTo>
                  <a:lnTo>
                    <a:pt x="375380" y="53816"/>
                  </a:lnTo>
                  <a:lnTo>
                    <a:pt x="375761" y="53435"/>
                  </a:lnTo>
                  <a:lnTo>
                    <a:pt x="376714" y="53435"/>
                  </a:lnTo>
                  <a:lnTo>
                    <a:pt x="376714" y="53150"/>
                  </a:lnTo>
                  <a:lnTo>
                    <a:pt x="378047" y="53150"/>
                  </a:lnTo>
                  <a:lnTo>
                    <a:pt x="378047" y="52769"/>
                  </a:lnTo>
                  <a:lnTo>
                    <a:pt x="378714" y="52102"/>
                  </a:lnTo>
                  <a:lnTo>
                    <a:pt x="379000" y="52483"/>
                  </a:lnTo>
                  <a:lnTo>
                    <a:pt x="379667" y="52102"/>
                  </a:lnTo>
                  <a:lnTo>
                    <a:pt x="380048" y="52102"/>
                  </a:lnTo>
                  <a:lnTo>
                    <a:pt x="380048" y="51816"/>
                  </a:lnTo>
                  <a:lnTo>
                    <a:pt x="379667" y="51149"/>
                  </a:lnTo>
                  <a:lnTo>
                    <a:pt x="379667" y="50197"/>
                  </a:lnTo>
                  <a:lnTo>
                    <a:pt x="380048" y="49530"/>
                  </a:lnTo>
                  <a:lnTo>
                    <a:pt x="380048" y="49149"/>
                  </a:lnTo>
                  <a:lnTo>
                    <a:pt x="379667" y="49149"/>
                  </a:lnTo>
                  <a:lnTo>
                    <a:pt x="379381" y="48863"/>
                  </a:lnTo>
                  <a:lnTo>
                    <a:pt x="379000" y="48863"/>
                  </a:lnTo>
                  <a:lnTo>
                    <a:pt x="379000" y="48577"/>
                  </a:lnTo>
                  <a:lnTo>
                    <a:pt x="378333" y="48196"/>
                  </a:lnTo>
                  <a:lnTo>
                    <a:pt x="378047" y="47530"/>
                  </a:lnTo>
                  <a:lnTo>
                    <a:pt x="378047" y="46863"/>
                  </a:lnTo>
                  <a:lnTo>
                    <a:pt x="377380" y="45625"/>
                  </a:lnTo>
                  <a:lnTo>
                    <a:pt x="377095" y="45244"/>
                  </a:lnTo>
                  <a:lnTo>
                    <a:pt x="377095" y="44958"/>
                  </a:lnTo>
                  <a:lnTo>
                    <a:pt x="376714" y="44577"/>
                  </a:lnTo>
                  <a:lnTo>
                    <a:pt x="376428" y="44577"/>
                  </a:lnTo>
                  <a:lnTo>
                    <a:pt x="376047" y="43910"/>
                  </a:lnTo>
                  <a:lnTo>
                    <a:pt x="375761" y="43625"/>
                  </a:lnTo>
                  <a:lnTo>
                    <a:pt x="375761" y="43244"/>
                  </a:lnTo>
                  <a:lnTo>
                    <a:pt x="375380" y="42958"/>
                  </a:lnTo>
                  <a:lnTo>
                    <a:pt x="374713" y="42672"/>
                  </a:lnTo>
                  <a:lnTo>
                    <a:pt x="374428" y="42291"/>
                  </a:lnTo>
                  <a:lnTo>
                    <a:pt x="373761" y="42005"/>
                  </a:lnTo>
                  <a:lnTo>
                    <a:pt x="372809" y="42005"/>
                  </a:lnTo>
                  <a:lnTo>
                    <a:pt x="372142" y="41624"/>
                  </a:lnTo>
                  <a:lnTo>
                    <a:pt x="371761" y="41624"/>
                  </a:lnTo>
                  <a:lnTo>
                    <a:pt x="371475" y="41339"/>
                  </a:lnTo>
                  <a:lnTo>
                    <a:pt x="371189" y="41339"/>
                  </a:lnTo>
                  <a:lnTo>
                    <a:pt x="370808" y="40958"/>
                  </a:lnTo>
                  <a:lnTo>
                    <a:pt x="370142" y="41339"/>
                  </a:lnTo>
                  <a:lnTo>
                    <a:pt x="368522" y="41339"/>
                  </a:lnTo>
                  <a:lnTo>
                    <a:pt x="368236" y="41624"/>
                  </a:lnTo>
                  <a:lnTo>
                    <a:pt x="367855" y="42291"/>
                  </a:lnTo>
                  <a:lnTo>
                    <a:pt x="367189" y="42291"/>
                  </a:lnTo>
                  <a:lnTo>
                    <a:pt x="366522" y="42672"/>
                  </a:lnTo>
                  <a:lnTo>
                    <a:pt x="366236" y="42672"/>
                  </a:lnTo>
                  <a:lnTo>
                    <a:pt x="365855" y="42958"/>
                  </a:lnTo>
                  <a:lnTo>
                    <a:pt x="365569" y="42672"/>
                  </a:lnTo>
                  <a:lnTo>
                    <a:pt x="364617" y="42672"/>
                  </a:lnTo>
                  <a:lnTo>
                    <a:pt x="364236" y="43244"/>
                  </a:lnTo>
                  <a:lnTo>
                    <a:pt x="363950" y="43625"/>
                  </a:lnTo>
                  <a:lnTo>
                    <a:pt x="363569" y="43625"/>
                  </a:lnTo>
                  <a:lnTo>
                    <a:pt x="362617" y="43244"/>
                  </a:lnTo>
                  <a:lnTo>
                    <a:pt x="361950" y="43244"/>
                  </a:lnTo>
                  <a:lnTo>
                    <a:pt x="360998" y="43625"/>
                  </a:lnTo>
                  <a:lnTo>
                    <a:pt x="360617" y="43910"/>
                  </a:lnTo>
                  <a:lnTo>
                    <a:pt x="359950" y="43625"/>
                  </a:lnTo>
                  <a:lnTo>
                    <a:pt x="359950" y="43244"/>
                  </a:lnTo>
                  <a:lnTo>
                    <a:pt x="359664" y="43244"/>
                  </a:lnTo>
                  <a:lnTo>
                    <a:pt x="359378" y="42958"/>
                  </a:lnTo>
                  <a:lnTo>
                    <a:pt x="358997" y="42958"/>
                  </a:lnTo>
                  <a:lnTo>
                    <a:pt x="358997" y="42291"/>
                  </a:lnTo>
                  <a:lnTo>
                    <a:pt x="359664" y="42005"/>
                  </a:lnTo>
                  <a:lnTo>
                    <a:pt x="359950" y="41624"/>
                  </a:lnTo>
                  <a:lnTo>
                    <a:pt x="360998" y="40958"/>
                  </a:lnTo>
                  <a:lnTo>
                    <a:pt x="361283" y="40958"/>
                  </a:lnTo>
                  <a:lnTo>
                    <a:pt x="361283" y="40672"/>
                  </a:lnTo>
                  <a:lnTo>
                    <a:pt x="361664" y="40672"/>
                  </a:lnTo>
                  <a:lnTo>
                    <a:pt x="362903" y="39338"/>
                  </a:lnTo>
                  <a:lnTo>
                    <a:pt x="363569" y="39052"/>
                  </a:lnTo>
                  <a:lnTo>
                    <a:pt x="363569" y="38671"/>
                  </a:lnTo>
                  <a:lnTo>
                    <a:pt x="363950" y="38671"/>
                  </a:lnTo>
                  <a:lnTo>
                    <a:pt x="364236" y="38386"/>
                  </a:lnTo>
                  <a:lnTo>
                    <a:pt x="364617" y="38386"/>
                  </a:lnTo>
                  <a:lnTo>
                    <a:pt x="364617" y="37719"/>
                  </a:lnTo>
                  <a:lnTo>
                    <a:pt x="364903" y="37338"/>
                  </a:lnTo>
                  <a:lnTo>
                    <a:pt x="365855" y="36767"/>
                  </a:lnTo>
                  <a:lnTo>
                    <a:pt x="366236" y="36385"/>
                  </a:lnTo>
                  <a:lnTo>
                    <a:pt x="367189" y="36385"/>
                  </a:lnTo>
                  <a:lnTo>
                    <a:pt x="367189" y="34766"/>
                  </a:lnTo>
                  <a:lnTo>
                    <a:pt x="366903" y="34100"/>
                  </a:lnTo>
                  <a:lnTo>
                    <a:pt x="367189" y="33433"/>
                  </a:lnTo>
                  <a:lnTo>
                    <a:pt x="367189" y="32766"/>
                  </a:lnTo>
                  <a:lnTo>
                    <a:pt x="366903" y="32766"/>
                  </a:lnTo>
                  <a:lnTo>
                    <a:pt x="366903" y="32480"/>
                  </a:lnTo>
                  <a:lnTo>
                    <a:pt x="366522" y="31433"/>
                  </a:lnTo>
                  <a:lnTo>
                    <a:pt x="366236" y="29527"/>
                  </a:lnTo>
                  <a:lnTo>
                    <a:pt x="366522" y="29527"/>
                  </a:lnTo>
                  <a:lnTo>
                    <a:pt x="366522" y="28861"/>
                  </a:lnTo>
                  <a:lnTo>
                    <a:pt x="366236" y="28861"/>
                  </a:lnTo>
                  <a:lnTo>
                    <a:pt x="366522" y="27908"/>
                  </a:lnTo>
                  <a:lnTo>
                    <a:pt x="366903" y="27527"/>
                  </a:lnTo>
                  <a:lnTo>
                    <a:pt x="366903" y="27242"/>
                  </a:lnTo>
                  <a:lnTo>
                    <a:pt x="367189" y="27242"/>
                  </a:lnTo>
                  <a:lnTo>
                    <a:pt x="367189" y="25241"/>
                  </a:lnTo>
                  <a:lnTo>
                    <a:pt x="368236" y="21622"/>
                  </a:lnTo>
                  <a:lnTo>
                    <a:pt x="368236" y="18002"/>
                  </a:lnTo>
                  <a:lnTo>
                    <a:pt x="367570" y="17335"/>
                  </a:lnTo>
                  <a:lnTo>
                    <a:pt x="367189" y="17717"/>
                  </a:lnTo>
                  <a:lnTo>
                    <a:pt x="366236" y="16669"/>
                  </a:lnTo>
                  <a:lnTo>
                    <a:pt x="366236" y="15431"/>
                  </a:lnTo>
                  <a:lnTo>
                    <a:pt x="366522" y="14764"/>
                  </a:lnTo>
                  <a:lnTo>
                    <a:pt x="367855" y="14383"/>
                  </a:lnTo>
                  <a:lnTo>
                    <a:pt x="369189" y="13716"/>
                  </a:lnTo>
                  <a:lnTo>
                    <a:pt x="370142" y="13145"/>
                  </a:lnTo>
                  <a:lnTo>
                    <a:pt x="370142" y="12764"/>
                  </a:lnTo>
                  <a:lnTo>
                    <a:pt x="371475" y="9144"/>
                  </a:lnTo>
                  <a:lnTo>
                    <a:pt x="372142" y="8192"/>
                  </a:lnTo>
                  <a:lnTo>
                    <a:pt x="372428" y="6191"/>
                  </a:lnTo>
                  <a:lnTo>
                    <a:pt x="373094" y="4858"/>
                  </a:lnTo>
                  <a:lnTo>
                    <a:pt x="372428" y="4572"/>
                  </a:lnTo>
                  <a:lnTo>
                    <a:pt x="372428" y="4286"/>
                  </a:lnTo>
                  <a:lnTo>
                    <a:pt x="373094" y="3239"/>
                  </a:lnTo>
                  <a:lnTo>
                    <a:pt x="374713" y="1619"/>
                  </a:lnTo>
                  <a:lnTo>
                    <a:pt x="376428" y="1333"/>
                  </a:lnTo>
                  <a:lnTo>
                    <a:pt x="376714" y="952"/>
                  </a:lnTo>
                  <a:lnTo>
                    <a:pt x="379000" y="0"/>
                  </a:lnTo>
                  <a:lnTo>
                    <a:pt x="381286" y="0"/>
                  </a:lnTo>
                  <a:lnTo>
                    <a:pt x="381953" y="286"/>
                  </a:lnTo>
                  <a:lnTo>
                    <a:pt x="382334" y="286"/>
                  </a:lnTo>
                  <a:lnTo>
                    <a:pt x="383000" y="2286"/>
                  </a:lnTo>
                  <a:lnTo>
                    <a:pt x="382619" y="3620"/>
                  </a:lnTo>
                  <a:lnTo>
                    <a:pt x="382334" y="4572"/>
                  </a:lnTo>
                  <a:lnTo>
                    <a:pt x="381667" y="6858"/>
                  </a:lnTo>
                  <a:lnTo>
                    <a:pt x="381667" y="8192"/>
                  </a:lnTo>
                  <a:lnTo>
                    <a:pt x="381286" y="9525"/>
                  </a:lnTo>
                  <a:lnTo>
                    <a:pt x="381286" y="10763"/>
                  </a:lnTo>
                  <a:lnTo>
                    <a:pt x="381667" y="12097"/>
                  </a:lnTo>
                  <a:lnTo>
                    <a:pt x="382334" y="12764"/>
                  </a:lnTo>
                  <a:lnTo>
                    <a:pt x="382619" y="14383"/>
                  </a:lnTo>
                  <a:lnTo>
                    <a:pt x="383286" y="15716"/>
                  </a:lnTo>
                  <a:lnTo>
                    <a:pt x="385953" y="17050"/>
                  </a:lnTo>
                  <a:lnTo>
                    <a:pt x="388525" y="16383"/>
                  </a:lnTo>
                  <a:lnTo>
                    <a:pt x="390144" y="16097"/>
                  </a:lnTo>
                  <a:lnTo>
                    <a:pt x="391192" y="15431"/>
                  </a:lnTo>
                  <a:lnTo>
                    <a:pt x="391859" y="15431"/>
                  </a:lnTo>
                  <a:lnTo>
                    <a:pt x="392811" y="16383"/>
                  </a:lnTo>
                  <a:lnTo>
                    <a:pt x="393097" y="18002"/>
                  </a:lnTo>
                  <a:lnTo>
                    <a:pt x="392144" y="19621"/>
                  </a:lnTo>
                  <a:lnTo>
                    <a:pt x="391192" y="20288"/>
                  </a:lnTo>
                  <a:lnTo>
                    <a:pt x="389477" y="35433"/>
                  </a:lnTo>
                  <a:lnTo>
                    <a:pt x="398717" y="35433"/>
                  </a:lnTo>
                  <a:lnTo>
                    <a:pt x="399002" y="36767"/>
                  </a:lnTo>
                  <a:lnTo>
                    <a:pt x="400050" y="42672"/>
                  </a:lnTo>
                  <a:lnTo>
                    <a:pt x="400717" y="43244"/>
                  </a:lnTo>
                  <a:lnTo>
                    <a:pt x="401003" y="45910"/>
                  </a:lnTo>
                  <a:lnTo>
                    <a:pt x="412147" y="40672"/>
                  </a:lnTo>
                  <a:lnTo>
                    <a:pt x="413480" y="40005"/>
                  </a:lnTo>
                  <a:lnTo>
                    <a:pt x="415099" y="39338"/>
                  </a:lnTo>
                  <a:lnTo>
                    <a:pt x="416052" y="39052"/>
                  </a:lnTo>
                  <a:lnTo>
                    <a:pt x="422338" y="35052"/>
                  </a:lnTo>
                  <a:lnTo>
                    <a:pt x="426911" y="32099"/>
                  </a:lnTo>
                  <a:lnTo>
                    <a:pt x="429578" y="30861"/>
                  </a:lnTo>
                  <a:lnTo>
                    <a:pt x="436817" y="26194"/>
                  </a:lnTo>
                  <a:lnTo>
                    <a:pt x="439388" y="24956"/>
                  </a:lnTo>
                  <a:lnTo>
                    <a:pt x="439388" y="24575"/>
                  </a:lnTo>
                  <a:lnTo>
                    <a:pt x="484632" y="36385"/>
                  </a:lnTo>
                  <a:lnTo>
                    <a:pt x="496443" y="27242"/>
                  </a:lnTo>
                  <a:lnTo>
                    <a:pt x="512540" y="30480"/>
                  </a:lnTo>
                  <a:lnTo>
                    <a:pt x="522732" y="14097"/>
                  </a:lnTo>
                  <a:lnTo>
                    <a:pt x="523113" y="14097"/>
                  </a:lnTo>
                  <a:lnTo>
                    <a:pt x="523113" y="17335"/>
                  </a:lnTo>
                  <a:lnTo>
                    <a:pt x="523399" y="20288"/>
                  </a:lnTo>
                  <a:lnTo>
                    <a:pt x="523113" y="23241"/>
                  </a:lnTo>
                  <a:lnTo>
                    <a:pt x="523399" y="24575"/>
                  </a:lnTo>
                  <a:lnTo>
                    <a:pt x="521779" y="26575"/>
                  </a:lnTo>
                  <a:lnTo>
                    <a:pt x="520446" y="28861"/>
                  </a:lnTo>
                  <a:lnTo>
                    <a:pt x="520446" y="31147"/>
                  </a:lnTo>
                  <a:lnTo>
                    <a:pt x="520160" y="33433"/>
                  </a:lnTo>
                  <a:lnTo>
                    <a:pt x="517779" y="35433"/>
                  </a:lnTo>
                  <a:lnTo>
                    <a:pt x="516541" y="37719"/>
                  </a:lnTo>
                  <a:lnTo>
                    <a:pt x="515874" y="40005"/>
                  </a:lnTo>
                  <a:lnTo>
                    <a:pt x="515874" y="41624"/>
                  </a:lnTo>
                  <a:lnTo>
                    <a:pt x="517207" y="43625"/>
                  </a:lnTo>
                  <a:lnTo>
                    <a:pt x="511873" y="40291"/>
                  </a:lnTo>
                  <a:lnTo>
                    <a:pt x="508921" y="39338"/>
                  </a:lnTo>
                  <a:lnTo>
                    <a:pt x="505968" y="39338"/>
                  </a:lnTo>
                  <a:lnTo>
                    <a:pt x="503396" y="40672"/>
                  </a:lnTo>
                  <a:lnTo>
                    <a:pt x="500729" y="42291"/>
                  </a:lnTo>
                  <a:lnTo>
                    <a:pt x="498443" y="44577"/>
                  </a:lnTo>
                  <a:lnTo>
                    <a:pt x="496157" y="46196"/>
                  </a:lnTo>
                  <a:lnTo>
                    <a:pt x="496443" y="48577"/>
                  </a:lnTo>
                  <a:lnTo>
                    <a:pt x="495205" y="50483"/>
                  </a:lnTo>
                  <a:lnTo>
                    <a:pt x="494157" y="53435"/>
                  </a:lnTo>
                  <a:lnTo>
                    <a:pt x="491871" y="55150"/>
                  </a:lnTo>
                  <a:lnTo>
                    <a:pt x="490919" y="57055"/>
                  </a:lnTo>
                  <a:lnTo>
                    <a:pt x="491871" y="59341"/>
                  </a:lnTo>
                  <a:lnTo>
                    <a:pt x="489299" y="61055"/>
                  </a:lnTo>
                  <a:lnTo>
                    <a:pt x="488632" y="64008"/>
                  </a:lnTo>
                  <a:lnTo>
                    <a:pt x="488632" y="66961"/>
                  </a:lnTo>
                  <a:lnTo>
                    <a:pt x="487299" y="70485"/>
                  </a:lnTo>
                  <a:lnTo>
                    <a:pt x="488632" y="88868"/>
                  </a:lnTo>
                  <a:lnTo>
                    <a:pt x="490538" y="90583"/>
                  </a:lnTo>
                  <a:lnTo>
                    <a:pt x="491871" y="95155"/>
                  </a:lnTo>
                  <a:lnTo>
                    <a:pt x="492252" y="97060"/>
                  </a:lnTo>
                  <a:lnTo>
                    <a:pt x="492252" y="99441"/>
                  </a:lnTo>
                  <a:lnTo>
                    <a:pt x="493205" y="101727"/>
                  </a:lnTo>
                  <a:lnTo>
                    <a:pt x="493490" y="104013"/>
                  </a:lnTo>
                  <a:lnTo>
                    <a:pt x="491204" y="104299"/>
                  </a:lnTo>
                  <a:lnTo>
                    <a:pt x="488918" y="104299"/>
                  </a:lnTo>
                  <a:lnTo>
                    <a:pt x="488632" y="106299"/>
                  </a:lnTo>
                  <a:lnTo>
                    <a:pt x="489966" y="108299"/>
                  </a:lnTo>
                  <a:lnTo>
                    <a:pt x="490252" y="110871"/>
                  </a:lnTo>
                  <a:lnTo>
                    <a:pt x="487299" y="110871"/>
                  </a:lnTo>
                  <a:lnTo>
                    <a:pt x="487299" y="113157"/>
                  </a:lnTo>
                  <a:lnTo>
                    <a:pt x="487966" y="115157"/>
                  </a:lnTo>
                  <a:lnTo>
                    <a:pt x="486346" y="116491"/>
                  </a:lnTo>
                  <a:lnTo>
                    <a:pt x="490919" y="119729"/>
                  </a:lnTo>
                  <a:lnTo>
                    <a:pt x="490919" y="122015"/>
                  </a:lnTo>
                  <a:lnTo>
                    <a:pt x="492919" y="124301"/>
                  </a:lnTo>
                  <a:lnTo>
                    <a:pt x="491204" y="126302"/>
                  </a:lnTo>
                  <a:lnTo>
                    <a:pt x="489966" y="126968"/>
                  </a:lnTo>
                  <a:lnTo>
                    <a:pt x="488918" y="128588"/>
                  </a:lnTo>
                  <a:lnTo>
                    <a:pt x="487299" y="129254"/>
                  </a:lnTo>
                  <a:lnTo>
                    <a:pt x="485680" y="127921"/>
                  </a:lnTo>
                  <a:lnTo>
                    <a:pt x="484632" y="130207"/>
                  </a:lnTo>
                  <a:lnTo>
                    <a:pt x="484632" y="132493"/>
                  </a:lnTo>
                  <a:lnTo>
                    <a:pt x="485965" y="134874"/>
                  </a:lnTo>
                  <a:lnTo>
                    <a:pt x="486632" y="137827"/>
                  </a:lnTo>
                  <a:lnTo>
                    <a:pt x="487585" y="138779"/>
                  </a:lnTo>
                  <a:lnTo>
                    <a:pt x="488632" y="141446"/>
                  </a:lnTo>
                  <a:lnTo>
                    <a:pt x="490252" y="143351"/>
                  </a:lnTo>
                  <a:lnTo>
                    <a:pt x="493205" y="145637"/>
                  </a:lnTo>
                  <a:lnTo>
                    <a:pt x="491871" y="147352"/>
                  </a:lnTo>
                  <a:lnTo>
                    <a:pt x="489966" y="151924"/>
                  </a:lnTo>
                  <a:lnTo>
                    <a:pt x="488251" y="152210"/>
                  </a:lnTo>
                  <a:lnTo>
                    <a:pt x="486632" y="153543"/>
                  </a:lnTo>
                  <a:lnTo>
                    <a:pt x="487013" y="156210"/>
                  </a:lnTo>
                  <a:lnTo>
                    <a:pt x="485680" y="158115"/>
                  </a:lnTo>
                  <a:lnTo>
                    <a:pt x="486632" y="161068"/>
                  </a:lnTo>
                  <a:lnTo>
                    <a:pt x="487966" y="163354"/>
                  </a:lnTo>
                  <a:lnTo>
                    <a:pt x="487013" y="166021"/>
                  </a:lnTo>
                  <a:lnTo>
                    <a:pt x="488251" y="167354"/>
                  </a:lnTo>
                  <a:lnTo>
                    <a:pt x="490252" y="168973"/>
                  </a:lnTo>
                  <a:lnTo>
                    <a:pt x="489585" y="171260"/>
                  </a:lnTo>
                  <a:lnTo>
                    <a:pt x="490538" y="173546"/>
                  </a:lnTo>
                  <a:lnTo>
                    <a:pt x="492919" y="177832"/>
                  </a:lnTo>
                  <a:lnTo>
                    <a:pt x="494824" y="179832"/>
                  </a:lnTo>
                  <a:lnTo>
                    <a:pt x="497491" y="180785"/>
                  </a:lnTo>
                  <a:lnTo>
                    <a:pt x="501777" y="183071"/>
                  </a:lnTo>
                  <a:lnTo>
                    <a:pt x="503015" y="184690"/>
                  </a:lnTo>
                  <a:lnTo>
                    <a:pt x="505968" y="186690"/>
                  </a:lnTo>
                  <a:lnTo>
                    <a:pt x="507301" y="188023"/>
                  </a:lnTo>
                  <a:lnTo>
                    <a:pt x="508921" y="190310"/>
                  </a:lnTo>
                  <a:lnTo>
                    <a:pt x="510254" y="191643"/>
                  </a:lnTo>
                  <a:lnTo>
                    <a:pt x="512255" y="193262"/>
                  </a:lnTo>
                  <a:lnTo>
                    <a:pt x="507301" y="207645"/>
                  </a:lnTo>
                  <a:lnTo>
                    <a:pt x="506349" y="210598"/>
                  </a:lnTo>
                  <a:lnTo>
                    <a:pt x="507016" y="212884"/>
                  </a:lnTo>
                  <a:lnTo>
                    <a:pt x="509588" y="214884"/>
                  </a:lnTo>
                  <a:lnTo>
                    <a:pt x="516541" y="220504"/>
                  </a:lnTo>
                  <a:lnTo>
                    <a:pt x="537496" y="237839"/>
                  </a:lnTo>
                  <a:lnTo>
                    <a:pt x="539782" y="240125"/>
                  </a:lnTo>
                  <a:lnTo>
                    <a:pt x="549307" y="247364"/>
                  </a:lnTo>
                  <a:lnTo>
                    <a:pt x="586359" y="278511"/>
                  </a:lnTo>
                  <a:lnTo>
                    <a:pt x="595598" y="286417"/>
                  </a:lnTo>
                  <a:lnTo>
                    <a:pt x="599885" y="29003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4CD8208F-65BA-BE4A-0610-8B83874FFBCE}"/>
                </a:ext>
              </a:extLst>
            </p:cNvPr>
            <p:cNvSpPr/>
            <p:nvPr/>
          </p:nvSpPr>
          <p:spPr>
            <a:xfrm>
              <a:off x="2147838" y="3737577"/>
              <a:ext cx="163734" cy="121348"/>
            </a:xfrm>
            <a:custGeom>
              <a:avLst/>
              <a:gdLst>
                <a:gd name="connsiteX0" fmla="*/ 155543 w 163734"/>
                <a:gd name="connsiteY0" fmla="*/ 43624 h 121348"/>
                <a:gd name="connsiteX1" fmla="*/ 155258 w 163734"/>
                <a:gd name="connsiteY1" fmla="*/ 44958 h 121348"/>
                <a:gd name="connsiteX2" fmla="*/ 157163 w 163734"/>
                <a:gd name="connsiteY2" fmla="*/ 44577 h 121348"/>
                <a:gd name="connsiteX3" fmla="*/ 157543 w 163734"/>
                <a:gd name="connsiteY3" fmla="*/ 44958 h 121348"/>
                <a:gd name="connsiteX4" fmla="*/ 157543 w 163734"/>
                <a:gd name="connsiteY4" fmla="*/ 46292 h 121348"/>
                <a:gd name="connsiteX5" fmla="*/ 156877 w 163734"/>
                <a:gd name="connsiteY5" fmla="*/ 46577 h 121348"/>
                <a:gd name="connsiteX6" fmla="*/ 156496 w 163734"/>
                <a:gd name="connsiteY6" fmla="*/ 47244 h 121348"/>
                <a:gd name="connsiteX7" fmla="*/ 155258 w 163734"/>
                <a:gd name="connsiteY7" fmla="*/ 49244 h 121348"/>
                <a:gd name="connsiteX8" fmla="*/ 155258 w 163734"/>
                <a:gd name="connsiteY8" fmla="*/ 50197 h 121348"/>
                <a:gd name="connsiteX9" fmla="*/ 155543 w 163734"/>
                <a:gd name="connsiteY9" fmla="*/ 52197 h 121348"/>
                <a:gd name="connsiteX10" fmla="*/ 156496 w 163734"/>
                <a:gd name="connsiteY10" fmla="*/ 52483 h 121348"/>
                <a:gd name="connsiteX11" fmla="*/ 158210 w 163734"/>
                <a:gd name="connsiteY11" fmla="*/ 52197 h 121348"/>
                <a:gd name="connsiteX12" fmla="*/ 158496 w 163734"/>
                <a:gd name="connsiteY12" fmla="*/ 51530 h 121348"/>
                <a:gd name="connsiteX13" fmla="*/ 160115 w 163734"/>
                <a:gd name="connsiteY13" fmla="*/ 51816 h 121348"/>
                <a:gd name="connsiteX14" fmla="*/ 161163 w 163734"/>
                <a:gd name="connsiteY14" fmla="*/ 52483 h 121348"/>
                <a:gd name="connsiteX15" fmla="*/ 161830 w 163734"/>
                <a:gd name="connsiteY15" fmla="*/ 53816 h 121348"/>
                <a:gd name="connsiteX16" fmla="*/ 161830 w 163734"/>
                <a:gd name="connsiteY16" fmla="*/ 54102 h 121348"/>
                <a:gd name="connsiteX17" fmla="*/ 162782 w 163734"/>
                <a:gd name="connsiteY17" fmla="*/ 55721 h 121348"/>
                <a:gd name="connsiteX18" fmla="*/ 162115 w 163734"/>
                <a:gd name="connsiteY18" fmla="*/ 56102 h 121348"/>
                <a:gd name="connsiteX19" fmla="*/ 162115 w 163734"/>
                <a:gd name="connsiteY19" fmla="*/ 56388 h 121348"/>
                <a:gd name="connsiteX20" fmla="*/ 163068 w 163734"/>
                <a:gd name="connsiteY20" fmla="*/ 57055 h 121348"/>
                <a:gd name="connsiteX21" fmla="*/ 163449 w 163734"/>
                <a:gd name="connsiteY21" fmla="*/ 57436 h 121348"/>
                <a:gd name="connsiteX22" fmla="*/ 163735 w 163734"/>
                <a:gd name="connsiteY22" fmla="*/ 58388 h 121348"/>
                <a:gd name="connsiteX23" fmla="*/ 163068 w 163734"/>
                <a:gd name="connsiteY23" fmla="*/ 58674 h 121348"/>
                <a:gd name="connsiteX24" fmla="*/ 161449 w 163734"/>
                <a:gd name="connsiteY24" fmla="*/ 59341 h 121348"/>
                <a:gd name="connsiteX25" fmla="*/ 160782 w 163734"/>
                <a:gd name="connsiteY25" fmla="*/ 60008 h 121348"/>
                <a:gd name="connsiteX26" fmla="*/ 160115 w 163734"/>
                <a:gd name="connsiteY26" fmla="*/ 64008 h 121348"/>
                <a:gd name="connsiteX27" fmla="*/ 157829 w 163734"/>
                <a:gd name="connsiteY27" fmla="*/ 65246 h 121348"/>
                <a:gd name="connsiteX28" fmla="*/ 157543 w 163734"/>
                <a:gd name="connsiteY28" fmla="*/ 64961 h 121348"/>
                <a:gd name="connsiteX29" fmla="*/ 157163 w 163734"/>
                <a:gd name="connsiteY29" fmla="*/ 66294 h 121348"/>
                <a:gd name="connsiteX30" fmla="*/ 156210 w 163734"/>
                <a:gd name="connsiteY30" fmla="*/ 66961 h 121348"/>
                <a:gd name="connsiteX31" fmla="*/ 154876 w 163734"/>
                <a:gd name="connsiteY31" fmla="*/ 67532 h 121348"/>
                <a:gd name="connsiteX32" fmla="*/ 154591 w 163734"/>
                <a:gd name="connsiteY32" fmla="*/ 67913 h 121348"/>
                <a:gd name="connsiteX33" fmla="*/ 151638 w 163734"/>
                <a:gd name="connsiteY33" fmla="*/ 69247 h 121348"/>
                <a:gd name="connsiteX34" fmla="*/ 151257 w 163734"/>
                <a:gd name="connsiteY34" fmla="*/ 69533 h 121348"/>
                <a:gd name="connsiteX35" fmla="*/ 150304 w 163734"/>
                <a:gd name="connsiteY35" fmla="*/ 69533 h 121348"/>
                <a:gd name="connsiteX36" fmla="*/ 150304 w 163734"/>
                <a:gd name="connsiteY36" fmla="*/ 69247 h 121348"/>
                <a:gd name="connsiteX37" fmla="*/ 149638 w 163734"/>
                <a:gd name="connsiteY37" fmla="*/ 68866 h 121348"/>
                <a:gd name="connsiteX38" fmla="*/ 148685 w 163734"/>
                <a:gd name="connsiteY38" fmla="*/ 68866 h 121348"/>
                <a:gd name="connsiteX39" fmla="*/ 148304 w 163734"/>
                <a:gd name="connsiteY39" fmla="*/ 68580 h 121348"/>
                <a:gd name="connsiteX40" fmla="*/ 148018 w 163734"/>
                <a:gd name="connsiteY40" fmla="*/ 67913 h 121348"/>
                <a:gd name="connsiteX41" fmla="*/ 147066 w 163734"/>
                <a:gd name="connsiteY41" fmla="*/ 68199 h 121348"/>
                <a:gd name="connsiteX42" fmla="*/ 146685 w 163734"/>
                <a:gd name="connsiteY42" fmla="*/ 68866 h 121348"/>
                <a:gd name="connsiteX43" fmla="*/ 146399 w 163734"/>
                <a:gd name="connsiteY43" fmla="*/ 68580 h 121348"/>
                <a:gd name="connsiteX44" fmla="*/ 145351 w 163734"/>
                <a:gd name="connsiteY44" fmla="*/ 69533 h 121348"/>
                <a:gd name="connsiteX45" fmla="*/ 145066 w 163734"/>
                <a:gd name="connsiteY45" fmla="*/ 69247 h 121348"/>
                <a:gd name="connsiteX46" fmla="*/ 145351 w 163734"/>
                <a:gd name="connsiteY46" fmla="*/ 69914 h 121348"/>
                <a:gd name="connsiteX47" fmla="*/ 144685 w 163734"/>
                <a:gd name="connsiteY47" fmla="*/ 69914 h 121348"/>
                <a:gd name="connsiteX48" fmla="*/ 143446 w 163734"/>
                <a:gd name="connsiteY48" fmla="*/ 71152 h 121348"/>
                <a:gd name="connsiteX49" fmla="*/ 143732 w 163734"/>
                <a:gd name="connsiteY49" fmla="*/ 71819 h 121348"/>
                <a:gd name="connsiteX50" fmla="*/ 143446 w 163734"/>
                <a:gd name="connsiteY50" fmla="*/ 72866 h 121348"/>
                <a:gd name="connsiteX51" fmla="*/ 144113 w 163734"/>
                <a:gd name="connsiteY51" fmla="*/ 72866 h 121348"/>
                <a:gd name="connsiteX52" fmla="*/ 144399 w 163734"/>
                <a:gd name="connsiteY52" fmla="*/ 75152 h 121348"/>
                <a:gd name="connsiteX53" fmla="*/ 145066 w 163734"/>
                <a:gd name="connsiteY53" fmla="*/ 75819 h 121348"/>
                <a:gd name="connsiteX54" fmla="*/ 144685 w 163734"/>
                <a:gd name="connsiteY54" fmla="*/ 75819 h 121348"/>
                <a:gd name="connsiteX55" fmla="*/ 144113 w 163734"/>
                <a:gd name="connsiteY55" fmla="*/ 77438 h 121348"/>
                <a:gd name="connsiteX56" fmla="*/ 143732 w 163734"/>
                <a:gd name="connsiteY56" fmla="*/ 77724 h 121348"/>
                <a:gd name="connsiteX57" fmla="*/ 143065 w 163734"/>
                <a:gd name="connsiteY57" fmla="*/ 77724 h 121348"/>
                <a:gd name="connsiteX58" fmla="*/ 142780 w 163734"/>
                <a:gd name="connsiteY58" fmla="*/ 78105 h 121348"/>
                <a:gd name="connsiteX59" fmla="*/ 141732 w 163734"/>
                <a:gd name="connsiteY59" fmla="*/ 78391 h 121348"/>
                <a:gd name="connsiteX60" fmla="*/ 142780 w 163734"/>
                <a:gd name="connsiteY60" fmla="*/ 79058 h 121348"/>
                <a:gd name="connsiteX61" fmla="*/ 143065 w 163734"/>
                <a:gd name="connsiteY61" fmla="*/ 79724 h 121348"/>
                <a:gd name="connsiteX62" fmla="*/ 141732 w 163734"/>
                <a:gd name="connsiteY62" fmla="*/ 80391 h 121348"/>
                <a:gd name="connsiteX63" fmla="*/ 141065 w 163734"/>
                <a:gd name="connsiteY63" fmla="*/ 80391 h 121348"/>
                <a:gd name="connsiteX64" fmla="*/ 140779 w 163734"/>
                <a:gd name="connsiteY64" fmla="*/ 80677 h 121348"/>
                <a:gd name="connsiteX65" fmla="*/ 140779 w 163734"/>
                <a:gd name="connsiteY65" fmla="*/ 82010 h 121348"/>
                <a:gd name="connsiteX66" fmla="*/ 140494 w 163734"/>
                <a:gd name="connsiteY66" fmla="*/ 82677 h 121348"/>
                <a:gd name="connsiteX67" fmla="*/ 139446 w 163734"/>
                <a:gd name="connsiteY67" fmla="*/ 82677 h 121348"/>
                <a:gd name="connsiteX68" fmla="*/ 139446 w 163734"/>
                <a:gd name="connsiteY68" fmla="*/ 82296 h 121348"/>
                <a:gd name="connsiteX69" fmla="*/ 138779 w 163734"/>
                <a:gd name="connsiteY69" fmla="*/ 83344 h 121348"/>
                <a:gd name="connsiteX70" fmla="*/ 139160 w 163734"/>
                <a:gd name="connsiteY70" fmla="*/ 83630 h 121348"/>
                <a:gd name="connsiteX71" fmla="*/ 138779 w 163734"/>
                <a:gd name="connsiteY71" fmla="*/ 84677 h 121348"/>
                <a:gd name="connsiteX72" fmla="*/ 138113 w 163734"/>
                <a:gd name="connsiteY72" fmla="*/ 85249 h 121348"/>
                <a:gd name="connsiteX73" fmla="*/ 137541 w 163734"/>
                <a:gd name="connsiteY73" fmla="*/ 86582 h 121348"/>
                <a:gd name="connsiteX74" fmla="*/ 137160 w 163734"/>
                <a:gd name="connsiteY74" fmla="*/ 86582 h 121348"/>
                <a:gd name="connsiteX75" fmla="*/ 136874 w 163734"/>
                <a:gd name="connsiteY75" fmla="*/ 85916 h 121348"/>
                <a:gd name="connsiteX76" fmla="*/ 136493 w 163734"/>
                <a:gd name="connsiteY76" fmla="*/ 85630 h 121348"/>
                <a:gd name="connsiteX77" fmla="*/ 135541 w 163734"/>
                <a:gd name="connsiteY77" fmla="*/ 85630 h 121348"/>
                <a:gd name="connsiteX78" fmla="*/ 135826 w 163734"/>
                <a:gd name="connsiteY78" fmla="*/ 86582 h 121348"/>
                <a:gd name="connsiteX79" fmla="*/ 136493 w 163734"/>
                <a:gd name="connsiteY79" fmla="*/ 86582 h 121348"/>
                <a:gd name="connsiteX80" fmla="*/ 136493 w 163734"/>
                <a:gd name="connsiteY80" fmla="*/ 86963 h 121348"/>
                <a:gd name="connsiteX81" fmla="*/ 137541 w 163734"/>
                <a:gd name="connsiteY81" fmla="*/ 87630 h 121348"/>
                <a:gd name="connsiteX82" fmla="*/ 136493 w 163734"/>
                <a:gd name="connsiteY82" fmla="*/ 87630 h 121348"/>
                <a:gd name="connsiteX83" fmla="*/ 137541 w 163734"/>
                <a:gd name="connsiteY83" fmla="*/ 88202 h 121348"/>
                <a:gd name="connsiteX84" fmla="*/ 137827 w 163734"/>
                <a:gd name="connsiteY84" fmla="*/ 88202 h 121348"/>
                <a:gd name="connsiteX85" fmla="*/ 137827 w 163734"/>
                <a:gd name="connsiteY85" fmla="*/ 88583 h 121348"/>
                <a:gd name="connsiteX86" fmla="*/ 138493 w 163734"/>
                <a:gd name="connsiteY86" fmla="*/ 88583 h 121348"/>
                <a:gd name="connsiteX87" fmla="*/ 138493 w 163734"/>
                <a:gd name="connsiteY87" fmla="*/ 89249 h 121348"/>
                <a:gd name="connsiteX88" fmla="*/ 138779 w 163734"/>
                <a:gd name="connsiteY88" fmla="*/ 89535 h 121348"/>
                <a:gd name="connsiteX89" fmla="*/ 138779 w 163734"/>
                <a:gd name="connsiteY89" fmla="*/ 90583 h 121348"/>
                <a:gd name="connsiteX90" fmla="*/ 138493 w 163734"/>
                <a:gd name="connsiteY90" fmla="*/ 92202 h 121348"/>
                <a:gd name="connsiteX91" fmla="*/ 137541 w 163734"/>
                <a:gd name="connsiteY91" fmla="*/ 91821 h 121348"/>
                <a:gd name="connsiteX92" fmla="*/ 137160 w 163734"/>
                <a:gd name="connsiteY92" fmla="*/ 91535 h 121348"/>
                <a:gd name="connsiteX93" fmla="*/ 137160 w 163734"/>
                <a:gd name="connsiteY93" fmla="*/ 90869 h 121348"/>
                <a:gd name="connsiteX94" fmla="*/ 135826 w 163734"/>
                <a:gd name="connsiteY94" fmla="*/ 91154 h 121348"/>
                <a:gd name="connsiteX95" fmla="*/ 135160 w 163734"/>
                <a:gd name="connsiteY95" fmla="*/ 90869 h 121348"/>
                <a:gd name="connsiteX96" fmla="*/ 134207 w 163734"/>
                <a:gd name="connsiteY96" fmla="*/ 91821 h 121348"/>
                <a:gd name="connsiteX97" fmla="*/ 133540 w 163734"/>
                <a:gd name="connsiteY97" fmla="*/ 92869 h 121348"/>
                <a:gd name="connsiteX98" fmla="*/ 133255 w 163734"/>
                <a:gd name="connsiteY98" fmla="*/ 93155 h 121348"/>
                <a:gd name="connsiteX99" fmla="*/ 133255 w 163734"/>
                <a:gd name="connsiteY99" fmla="*/ 93536 h 121348"/>
                <a:gd name="connsiteX100" fmla="*/ 134207 w 163734"/>
                <a:gd name="connsiteY100" fmla="*/ 94107 h 121348"/>
                <a:gd name="connsiteX101" fmla="*/ 133540 w 163734"/>
                <a:gd name="connsiteY101" fmla="*/ 94774 h 121348"/>
                <a:gd name="connsiteX102" fmla="*/ 132874 w 163734"/>
                <a:gd name="connsiteY102" fmla="*/ 94488 h 121348"/>
                <a:gd name="connsiteX103" fmla="*/ 131635 w 163734"/>
                <a:gd name="connsiteY103" fmla="*/ 95155 h 121348"/>
                <a:gd name="connsiteX104" fmla="*/ 131635 w 163734"/>
                <a:gd name="connsiteY104" fmla="*/ 94774 h 121348"/>
                <a:gd name="connsiteX105" fmla="*/ 130969 w 163734"/>
                <a:gd name="connsiteY105" fmla="*/ 94107 h 121348"/>
                <a:gd name="connsiteX106" fmla="*/ 130588 w 163734"/>
                <a:gd name="connsiteY106" fmla="*/ 94488 h 121348"/>
                <a:gd name="connsiteX107" fmla="*/ 129921 w 163734"/>
                <a:gd name="connsiteY107" fmla="*/ 94488 h 121348"/>
                <a:gd name="connsiteX108" fmla="*/ 129254 w 163734"/>
                <a:gd name="connsiteY108" fmla="*/ 94774 h 121348"/>
                <a:gd name="connsiteX109" fmla="*/ 128968 w 163734"/>
                <a:gd name="connsiteY109" fmla="*/ 95155 h 121348"/>
                <a:gd name="connsiteX110" fmla="*/ 128683 w 163734"/>
                <a:gd name="connsiteY110" fmla="*/ 94774 h 121348"/>
                <a:gd name="connsiteX111" fmla="*/ 128683 w 163734"/>
                <a:gd name="connsiteY111" fmla="*/ 94107 h 121348"/>
                <a:gd name="connsiteX112" fmla="*/ 128968 w 163734"/>
                <a:gd name="connsiteY112" fmla="*/ 93536 h 121348"/>
                <a:gd name="connsiteX113" fmla="*/ 128302 w 163734"/>
                <a:gd name="connsiteY113" fmla="*/ 93155 h 121348"/>
                <a:gd name="connsiteX114" fmla="*/ 127349 w 163734"/>
                <a:gd name="connsiteY114" fmla="*/ 93155 h 121348"/>
                <a:gd name="connsiteX115" fmla="*/ 126683 w 163734"/>
                <a:gd name="connsiteY115" fmla="*/ 94488 h 121348"/>
                <a:gd name="connsiteX116" fmla="*/ 126683 w 163734"/>
                <a:gd name="connsiteY116" fmla="*/ 95441 h 121348"/>
                <a:gd name="connsiteX117" fmla="*/ 125349 w 163734"/>
                <a:gd name="connsiteY117" fmla="*/ 95441 h 121348"/>
                <a:gd name="connsiteX118" fmla="*/ 123730 w 163734"/>
                <a:gd name="connsiteY118" fmla="*/ 95155 h 121348"/>
                <a:gd name="connsiteX119" fmla="*/ 123349 w 163734"/>
                <a:gd name="connsiteY119" fmla="*/ 95441 h 121348"/>
                <a:gd name="connsiteX120" fmla="*/ 121729 w 163734"/>
                <a:gd name="connsiteY120" fmla="*/ 96107 h 121348"/>
                <a:gd name="connsiteX121" fmla="*/ 121729 w 163734"/>
                <a:gd name="connsiteY121" fmla="*/ 94774 h 121348"/>
                <a:gd name="connsiteX122" fmla="*/ 121444 w 163734"/>
                <a:gd name="connsiteY122" fmla="*/ 94107 h 121348"/>
                <a:gd name="connsiteX123" fmla="*/ 121444 w 163734"/>
                <a:gd name="connsiteY123" fmla="*/ 92869 h 121348"/>
                <a:gd name="connsiteX124" fmla="*/ 122777 w 163734"/>
                <a:gd name="connsiteY124" fmla="*/ 92202 h 121348"/>
                <a:gd name="connsiteX125" fmla="*/ 121444 w 163734"/>
                <a:gd name="connsiteY125" fmla="*/ 90583 h 121348"/>
                <a:gd name="connsiteX126" fmla="*/ 121729 w 163734"/>
                <a:gd name="connsiteY126" fmla="*/ 89916 h 121348"/>
                <a:gd name="connsiteX127" fmla="*/ 122396 w 163734"/>
                <a:gd name="connsiteY127" fmla="*/ 89535 h 121348"/>
                <a:gd name="connsiteX128" fmla="*/ 121729 w 163734"/>
                <a:gd name="connsiteY128" fmla="*/ 88868 h 121348"/>
                <a:gd name="connsiteX129" fmla="*/ 121444 w 163734"/>
                <a:gd name="connsiteY129" fmla="*/ 88868 h 121348"/>
                <a:gd name="connsiteX130" fmla="*/ 120396 w 163734"/>
                <a:gd name="connsiteY130" fmla="*/ 89916 h 121348"/>
                <a:gd name="connsiteX131" fmla="*/ 119443 w 163734"/>
                <a:gd name="connsiteY131" fmla="*/ 90202 h 121348"/>
                <a:gd name="connsiteX132" fmla="*/ 119158 w 163734"/>
                <a:gd name="connsiteY132" fmla="*/ 90583 h 121348"/>
                <a:gd name="connsiteX133" fmla="*/ 118491 w 163734"/>
                <a:gd name="connsiteY133" fmla="*/ 90869 h 121348"/>
                <a:gd name="connsiteX134" fmla="*/ 118491 w 163734"/>
                <a:gd name="connsiteY134" fmla="*/ 89535 h 121348"/>
                <a:gd name="connsiteX135" fmla="*/ 118110 w 163734"/>
                <a:gd name="connsiteY135" fmla="*/ 89249 h 121348"/>
                <a:gd name="connsiteX136" fmla="*/ 118110 w 163734"/>
                <a:gd name="connsiteY136" fmla="*/ 88583 h 121348"/>
                <a:gd name="connsiteX137" fmla="*/ 117824 w 163734"/>
                <a:gd name="connsiteY137" fmla="*/ 87916 h 121348"/>
                <a:gd name="connsiteX138" fmla="*/ 119158 w 163734"/>
                <a:gd name="connsiteY138" fmla="*/ 86582 h 121348"/>
                <a:gd name="connsiteX139" fmla="*/ 119825 w 163734"/>
                <a:gd name="connsiteY139" fmla="*/ 86297 h 121348"/>
                <a:gd name="connsiteX140" fmla="*/ 120396 w 163734"/>
                <a:gd name="connsiteY140" fmla="*/ 85630 h 121348"/>
                <a:gd name="connsiteX141" fmla="*/ 120777 w 163734"/>
                <a:gd name="connsiteY141" fmla="*/ 84011 h 121348"/>
                <a:gd name="connsiteX142" fmla="*/ 120777 w 163734"/>
                <a:gd name="connsiteY142" fmla="*/ 82010 h 121348"/>
                <a:gd name="connsiteX143" fmla="*/ 120110 w 163734"/>
                <a:gd name="connsiteY143" fmla="*/ 80391 h 121348"/>
                <a:gd name="connsiteX144" fmla="*/ 121063 w 163734"/>
                <a:gd name="connsiteY144" fmla="*/ 79724 h 121348"/>
                <a:gd name="connsiteX145" fmla="*/ 120777 w 163734"/>
                <a:gd name="connsiteY145" fmla="*/ 78772 h 121348"/>
                <a:gd name="connsiteX146" fmla="*/ 121063 w 163734"/>
                <a:gd name="connsiteY146" fmla="*/ 78105 h 121348"/>
                <a:gd name="connsiteX147" fmla="*/ 119443 w 163734"/>
                <a:gd name="connsiteY147" fmla="*/ 77724 h 121348"/>
                <a:gd name="connsiteX148" fmla="*/ 119158 w 163734"/>
                <a:gd name="connsiteY148" fmla="*/ 77438 h 121348"/>
                <a:gd name="connsiteX149" fmla="*/ 118777 w 163734"/>
                <a:gd name="connsiteY149" fmla="*/ 76391 h 121348"/>
                <a:gd name="connsiteX150" fmla="*/ 118491 w 163734"/>
                <a:gd name="connsiteY150" fmla="*/ 76391 h 121348"/>
                <a:gd name="connsiteX151" fmla="*/ 118777 w 163734"/>
                <a:gd name="connsiteY151" fmla="*/ 75438 h 121348"/>
                <a:gd name="connsiteX152" fmla="*/ 118777 w 163734"/>
                <a:gd name="connsiteY152" fmla="*/ 75152 h 121348"/>
                <a:gd name="connsiteX153" fmla="*/ 119158 w 163734"/>
                <a:gd name="connsiteY153" fmla="*/ 74771 h 121348"/>
                <a:gd name="connsiteX154" fmla="*/ 118777 w 163734"/>
                <a:gd name="connsiteY154" fmla="*/ 74486 h 121348"/>
                <a:gd name="connsiteX155" fmla="*/ 119158 w 163734"/>
                <a:gd name="connsiteY155" fmla="*/ 74486 h 121348"/>
                <a:gd name="connsiteX156" fmla="*/ 119158 w 163734"/>
                <a:gd name="connsiteY156" fmla="*/ 74105 h 121348"/>
                <a:gd name="connsiteX157" fmla="*/ 119443 w 163734"/>
                <a:gd name="connsiteY157" fmla="*/ 72866 h 121348"/>
                <a:gd name="connsiteX158" fmla="*/ 119443 w 163734"/>
                <a:gd name="connsiteY158" fmla="*/ 72485 h 121348"/>
                <a:gd name="connsiteX159" fmla="*/ 119158 w 163734"/>
                <a:gd name="connsiteY159" fmla="*/ 72200 h 121348"/>
                <a:gd name="connsiteX160" fmla="*/ 120110 w 163734"/>
                <a:gd name="connsiteY160" fmla="*/ 70199 h 121348"/>
                <a:gd name="connsiteX161" fmla="*/ 120777 w 163734"/>
                <a:gd name="connsiteY161" fmla="*/ 69533 h 121348"/>
                <a:gd name="connsiteX162" fmla="*/ 120777 w 163734"/>
                <a:gd name="connsiteY162" fmla="*/ 69247 h 121348"/>
                <a:gd name="connsiteX163" fmla="*/ 121063 w 163734"/>
                <a:gd name="connsiteY163" fmla="*/ 68866 h 121348"/>
                <a:gd name="connsiteX164" fmla="*/ 121444 w 163734"/>
                <a:gd name="connsiteY164" fmla="*/ 68866 h 121348"/>
                <a:gd name="connsiteX165" fmla="*/ 121729 w 163734"/>
                <a:gd name="connsiteY165" fmla="*/ 68199 h 121348"/>
                <a:gd name="connsiteX166" fmla="*/ 122110 w 163734"/>
                <a:gd name="connsiteY166" fmla="*/ 68199 h 121348"/>
                <a:gd name="connsiteX167" fmla="*/ 123063 w 163734"/>
                <a:gd name="connsiteY167" fmla="*/ 67532 h 121348"/>
                <a:gd name="connsiteX168" fmla="*/ 122777 w 163734"/>
                <a:gd name="connsiteY168" fmla="*/ 67247 h 121348"/>
                <a:gd name="connsiteX169" fmla="*/ 121729 w 163734"/>
                <a:gd name="connsiteY169" fmla="*/ 65913 h 121348"/>
                <a:gd name="connsiteX170" fmla="*/ 119443 w 163734"/>
                <a:gd name="connsiteY170" fmla="*/ 63627 h 121348"/>
                <a:gd name="connsiteX171" fmla="*/ 119158 w 163734"/>
                <a:gd name="connsiteY171" fmla="*/ 62674 h 121348"/>
                <a:gd name="connsiteX172" fmla="*/ 118777 w 163734"/>
                <a:gd name="connsiteY172" fmla="*/ 62293 h 121348"/>
                <a:gd name="connsiteX173" fmla="*/ 118777 w 163734"/>
                <a:gd name="connsiteY173" fmla="*/ 62674 h 121348"/>
                <a:gd name="connsiteX174" fmla="*/ 118491 w 163734"/>
                <a:gd name="connsiteY174" fmla="*/ 63341 h 121348"/>
                <a:gd name="connsiteX175" fmla="*/ 118110 w 163734"/>
                <a:gd name="connsiteY175" fmla="*/ 62008 h 121348"/>
                <a:gd name="connsiteX176" fmla="*/ 117824 w 163734"/>
                <a:gd name="connsiteY176" fmla="*/ 61627 h 121348"/>
                <a:gd name="connsiteX177" fmla="*/ 116491 w 163734"/>
                <a:gd name="connsiteY177" fmla="*/ 62008 h 121348"/>
                <a:gd name="connsiteX178" fmla="*/ 116491 w 163734"/>
                <a:gd name="connsiteY178" fmla="*/ 61055 h 121348"/>
                <a:gd name="connsiteX179" fmla="*/ 116205 w 163734"/>
                <a:gd name="connsiteY179" fmla="*/ 61055 h 121348"/>
                <a:gd name="connsiteX180" fmla="*/ 116205 w 163734"/>
                <a:gd name="connsiteY180" fmla="*/ 60674 h 121348"/>
                <a:gd name="connsiteX181" fmla="*/ 115157 w 163734"/>
                <a:gd name="connsiteY181" fmla="*/ 60008 h 121348"/>
                <a:gd name="connsiteX182" fmla="*/ 114871 w 163734"/>
                <a:gd name="connsiteY182" fmla="*/ 60008 h 121348"/>
                <a:gd name="connsiteX183" fmla="*/ 114871 w 163734"/>
                <a:gd name="connsiteY183" fmla="*/ 59055 h 121348"/>
                <a:gd name="connsiteX184" fmla="*/ 114205 w 163734"/>
                <a:gd name="connsiteY184" fmla="*/ 59055 h 121348"/>
                <a:gd name="connsiteX185" fmla="*/ 113919 w 163734"/>
                <a:gd name="connsiteY185" fmla="*/ 58674 h 121348"/>
                <a:gd name="connsiteX186" fmla="*/ 113538 w 163734"/>
                <a:gd name="connsiteY186" fmla="*/ 59055 h 121348"/>
                <a:gd name="connsiteX187" fmla="*/ 112871 w 163734"/>
                <a:gd name="connsiteY187" fmla="*/ 58388 h 121348"/>
                <a:gd name="connsiteX188" fmla="*/ 109918 w 163734"/>
                <a:gd name="connsiteY188" fmla="*/ 58388 h 121348"/>
                <a:gd name="connsiteX189" fmla="*/ 108299 w 163734"/>
                <a:gd name="connsiteY189" fmla="*/ 56769 h 121348"/>
                <a:gd name="connsiteX190" fmla="*/ 108299 w 163734"/>
                <a:gd name="connsiteY190" fmla="*/ 57055 h 121348"/>
                <a:gd name="connsiteX191" fmla="*/ 108585 w 163734"/>
                <a:gd name="connsiteY191" fmla="*/ 57436 h 121348"/>
                <a:gd name="connsiteX192" fmla="*/ 108299 w 163734"/>
                <a:gd name="connsiteY192" fmla="*/ 58103 h 121348"/>
                <a:gd name="connsiteX193" fmla="*/ 108585 w 163734"/>
                <a:gd name="connsiteY193" fmla="*/ 58674 h 121348"/>
                <a:gd name="connsiteX194" fmla="*/ 108013 w 163734"/>
                <a:gd name="connsiteY194" fmla="*/ 60008 h 121348"/>
                <a:gd name="connsiteX195" fmla="*/ 107347 w 163734"/>
                <a:gd name="connsiteY195" fmla="*/ 59341 h 121348"/>
                <a:gd name="connsiteX196" fmla="*/ 105346 w 163734"/>
                <a:gd name="connsiteY196" fmla="*/ 59055 h 121348"/>
                <a:gd name="connsiteX197" fmla="*/ 105632 w 163734"/>
                <a:gd name="connsiteY197" fmla="*/ 58674 h 121348"/>
                <a:gd name="connsiteX198" fmla="*/ 105346 w 163734"/>
                <a:gd name="connsiteY198" fmla="*/ 58674 h 121348"/>
                <a:gd name="connsiteX199" fmla="*/ 106013 w 163734"/>
                <a:gd name="connsiteY199" fmla="*/ 58103 h 121348"/>
                <a:gd name="connsiteX200" fmla="*/ 105346 w 163734"/>
                <a:gd name="connsiteY200" fmla="*/ 56769 h 121348"/>
                <a:gd name="connsiteX201" fmla="*/ 104394 w 163734"/>
                <a:gd name="connsiteY201" fmla="*/ 57436 h 121348"/>
                <a:gd name="connsiteX202" fmla="*/ 103727 w 163734"/>
                <a:gd name="connsiteY202" fmla="*/ 57436 h 121348"/>
                <a:gd name="connsiteX203" fmla="*/ 103060 w 163734"/>
                <a:gd name="connsiteY203" fmla="*/ 58103 h 121348"/>
                <a:gd name="connsiteX204" fmla="*/ 102679 w 163734"/>
                <a:gd name="connsiteY204" fmla="*/ 58103 h 121348"/>
                <a:gd name="connsiteX205" fmla="*/ 101441 w 163734"/>
                <a:gd name="connsiteY205" fmla="*/ 59055 h 121348"/>
                <a:gd name="connsiteX206" fmla="*/ 101441 w 163734"/>
                <a:gd name="connsiteY206" fmla="*/ 59722 h 121348"/>
                <a:gd name="connsiteX207" fmla="*/ 101727 w 163734"/>
                <a:gd name="connsiteY207" fmla="*/ 60389 h 121348"/>
                <a:gd name="connsiteX208" fmla="*/ 101441 w 163734"/>
                <a:gd name="connsiteY208" fmla="*/ 60674 h 121348"/>
                <a:gd name="connsiteX209" fmla="*/ 102108 w 163734"/>
                <a:gd name="connsiteY209" fmla="*/ 60674 h 121348"/>
                <a:gd name="connsiteX210" fmla="*/ 102108 w 163734"/>
                <a:gd name="connsiteY210" fmla="*/ 61055 h 121348"/>
                <a:gd name="connsiteX211" fmla="*/ 102394 w 163734"/>
                <a:gd name="connsiteY211" fmla="*/ 60674 h 121348"/>
                <a:gd name="connsiteX212" fmla="*/ 102679 w 163734"/>
                <a:gd name="connsiteY212" fmla="*/ 61341 h 121348"/>
                <a:gd name="connsiteX213" fmla="*/ 103060 w 163734"/>
                <a:gd name="connsiteY213" fmla="*/ 61627 h 121348"/>
                <a:gd name="connsiteX214" fmla="*/ 102394 w 163734"/>
                <a:gd name="connsiteY214" fmla="*/ 61627 h 121348"/>
                <a:gd name="connsiteX215" fmla="*/ 102679 w 163734"/>
                <a:gd name="connsiteY215" fmla="*/ 62008 h 121348"/>
                <a:gd name="connsiteX216" fmla="*/ 102679 w 163734"/>
                <a:gd name="connsiteY216" fmla="*/ 62674 h 121348"/>
                <a:gd name="connsiteX217" fmla="*/ 102394 w 163734"/>
                <a:gd name="connsiteY217" fmla="*/ 62674 h 121348"/>
                <a:gd name="connsiteX218" fmla="*/ 102679 w 163734"/>
                <a:gd name="connsiteY218" fmla="*/ 62674 h 121348"/>
                <a:gd name="connsiteX219" fmla="*/ 102394 w 163734"/>
                <a:gd name="connsiteY219" fmla="*/ 62674 h 121348"/>
                <a:gd name="connsiteX220" fmla="*/ 102394 w 163734"/>
                <a:gd name="connsiteY220" fmla="*/ 63341 h 121348"/>
                <a:gd name="connsiteX221" fmla="*/ 102679 w 163734"/>
                <a:gd name="connsiteY221" fmla="*/ 63341 h 121348"/>
                <a:gd name="connsiteX222" fmla="*/ 102679 w 163734"/>
                <a:gd name="connsiteY222" fmla="*/ 63627 h 121348"/>
                <a:gd name="connsiteX223" fmla="*/ 102108 w 163734"/>
                <a:gd name="connsiteY223" fmla="*/ 64294 h 121348"/>
                <a:gd name="connsiteX224" fmla="*/ 102108 w 163734"/>
                <a:gd name="connsiteY224" fmla="*/ 64580 h 121348"/>
                <a:gd name="connsiteX225" fmla="*/ 101727 w 163734"/>
                <a:gd name="connsiteY225" fmla="*/ 64961 h 121348"/>
                <a:gd name="connsiteX226" fmla="*/ 101441 w 163734"/>
                <a:gd name="connsiteY226" fmla="*/ 65913 h 121348"/>
                <a:gd name="connsiteX227" fmla="*/ 101727 w 163734"/>
                <a:gd name="connsiteY227" fmla="*/ 66294 h 121348"/>
                <a:gd name="connsiteX228" fmla="*/ 101441 w 163734"/>
                <a:gd name="connsiteY228" fmla="*/ 66961 h 121348"/>
                <a:gd name="connsiteX229" fmla="*/ 100393 w 163734"/>
                <a:gd name="connsiteY229" fmla="*/ 66961 h 121348"/>
                <a:gd name="connsiteX230" fmla="*/ 99441 w 163734"/>
                <a:gd name="connsiteY230" fmla="*/ 67913 h 121348"/>
                <a:gd name="connsiteX231" fmla="*/ 98774 w 163734"/>
                <a:gd name="connsiteY231" fmla="*/ 68199 h 121348"/>
                <a:gd name="connsiteX232" fmla="*/ 97822 w 163734"/>
                <a:gd name="connsiteY232" fmla="*/ 68580 h 121348"/>
                <a:gd name="connsiteX233" fmla="*/ 97155 w 163734"/>
                <a:gd name="connsiteY233" fmla="*/ 68199 h 121348"/>
                <a:gd name="connsiteX234" fmla="*/ 97155 w 163734"/>
                <a:gd name="connsiteY234" fmla="*/ 67913 h 121348"/>
                <a:gd name="connsiteX235" fmla="*/ 97441 w 163734"/>
                <a:gd name="connsiteY235" fmla="*/ 67247 h 121348"/>
                <a:gd name="connsiteX236" fmla="*/ 97441 w 163734"/>
                <a:gd name="connsiteY236" fmla="*/ 65913 h 121348"/>
                <a:gd name="connsiteX237" fmla="*/ 97155 w 163734"/>
                <a:gd name="connsiteY237" fmla="*/ 66580 h 121348"/>
                <a:gd name="connsiteX238" fmla="*/ 96202 w 163734"/>
                <a:gd name="connsiteY238" fmla="*/ 66580 h 121348"/>
                <a:gd name="connsiteX239" fmla="*/ 95536 w 163734"/>
                <a:gd name="connsiteY239" fmla="*/ 66294 h 121348"/>
                <a:gd name="connsiteX240" fmla="*/ 94488 w 163734"/>
                <a:gd name="connsiteY240" fmla="*/ 65913 h 121348"/>
                <a:gd name="connsiteX241" fmla="*/ 94202 w 163734"/>
                <a:gd name="connsiteY241" fmla="*/ 65913 h 121348"/>
                <a:gd name="connsiteX242" fmla="*/ 93821 w 163734"/>
                <a:gd name="connsiteY242" fmla="*/ 66294 h 121348"/>
                <a:gd name="connsiteX243" fmla="*/ 93535 w 163734"/>
                <a:gd name="connsiteY243" fmla="*/ 65913 h 121348"/>
                <a:gd name="connsiteX244" fmla="*/ 93250 w 163734"/>
                <a:gd name="connsiteY244" fmla="*/ 66294 h 121348"/>
                <a:gd name="connsiteX245" fmla="*/ 92869 w 163734"/>
                <a:gd name="connsiteY245" fmla="*/ 66294 h 121348"/>
                <a:gd name="connsiteX246" fmla="*/ 92583 w 163734"/>
                <a:gd name="connsiteY246" fmla="*/ 65913 h 121348"/>
                <a:gd name="connsiteX247" fmla="*/ 92583 w 163734"/>
                <a:gd name="connsiteY247" fmla="*/ 66294 h 121348"/>
                <a:gd name="connsiteX248" fmla="*/ 92202 w 163734"/>
                <a:gd name="connsiteY248" fmla="*/ 66294 h 121348"/>
                <a:gd name="connsiteX249" fmla="*/ 92202 w 163734"/>
                <a:gd name="connsiteY249" fmla="*/ 66580 h 121348"/>
                <a:gd name="connsiteX250" fmla="*/ 92583 w 163734"/>
                <a:gd name="connsiteY250" fmla="*/ 67247 h 121348"/>
                <a:gd name="connsiteX251" fmla="*/ 92583 w 163734"/>
                <a:gd name="connsiteY251" fmla="*/ 68199 h 121348"/>
                <a:gd name="connsiteX252" fmla="*/ 91535 w 163734"/>
                <a:gd name="connsiteY252" fmla="*/ 69247 h 121348"/>
                <a:gd name="connsiteX253" fmla="*/ 89916 w 163734"/>
                <a:gd name="connsiteY253" fmla="*/ 69533 h 121348"/>
                <a:gd name="connsiteX254" fmla="*/ 89630 w 163734"/>
                <a:gd name="connsiteY254" fmla="*/ 69247 h 121348"/>
                <a:gd name="connsiteX255" fmla="*/ 87916 w 163734"/>
                <a:gd name="connsiteY255" fmla="*/ 69247 h 121348"/>
                <a:gd name="connsiteX256" fmla="*/ 85344 w 163734"/>
                <a:gd name="connsiteY256" fmla="*/ 68199 h 121348"/>
                <a:gd name="connsiteX257" fmla="*/ 84963 w 163734"/>
                <a:gd name="connsiteY257" fmla="*/ 67913 h 121348"/>
                <a:gd name="connsiteX258" fmla="*/ 83725 w 163734"/>
                <a:gd name="connsiteY258" fmla="*/ 67532 h 121348"/>
                <a:gd name="connsiteX259" fmla="*/ 83344 w 163734"/>
                <a:gd name="connsiteY259" fmla="*/ 67913 h 121348"/>
                <a:gd name="connsiteX260" fmla="*/ 83344 w 163734"/>
                <a:gd name="connsiteY260" fmla="*/ 68199 h 121348"/>
                <a:gd name="connsiteX261" fmla="*/ 83058 w 163734"/>
                <a:gd name="connsiteY261" fmla="*/ 67913 h 121348"/>
                <a:gd name="connsiteX262" fmla="*/ 82391 w 163734"/>
                <a:gd name="connsiteY262" fmla="*/ 67913 h 121348"/>
                <a:gd name="connsiteX263" fmla="*/ 82391 w 163734"/>
                <a:gd name="connsiteY263" fmla="*/ 67532 h 121348"/>
                <a:gd name="connsiteX264" fmla="*/ 81725 w 163734"/>
                <a:gd name="connsiteY264" fmla="*/ 67913 h 121348"/>
                <a:gd name="connsiteX265" fmla="*/ 82010 w 163734"/>
                <a:gd name="connsiteY265" fmla="*/ 66961 h 121348"/>
                <a:gd name="connsiteX266" fmla="*/ 82010 w 163734"/>
                <a:gd name="connsiteY266" fmla="*/ 66580 h 121348"/>
                <a:gd name="connsiteX267" fmla="*/ 81058 w 163734"/>
                <a:gd name="connsiteY267" fmla="*/ 66294 h 121348"/>
                <a:gd name="connsiteX268" fmla="*/ 80772 w 163734"/>
                <a:gd name="connsiteY268" fmla="*/ 64580 h 121348"/>
                <a:gd name="connsiteX269" fmla="*/ 76486 w 163734"/>
                <a:gd name="connsiteY269" fmla="*/ 65246 h 121348"/>
                <a:gd name="connsiteX270" fmla="*/ 76105 w 163734"/>
                <a:gd name="connsiteY270" fmla="*/ 64961 h 121348"/>
                <a:gd name="connsiteX271" fmla="*/ 75152 w 163734"/>
                <a:gd name="connsiteY271" fmla="*/ 64294 h 121348"/>
                <a:gd name="connsiteX272" fmla="*/ 74867 w 163734"/>
                <a:gd name="connsiteY272" fmla="*/ 64294 h 121348"/>
                <a:gd name="connsiteX273" fmla="*/ 74485 w 163734"/>
                <a:gd name="connsiteY273" fmla="*/ 64961 h 121348"/>
                <a:gd name="connsiteX274" fmla="*/ 74200 w 163734"/>
                <a:gd name="connsiteY274" fmla="*/ 64961 h 121348"/>
                <a:gd name="connsiteX275" fmla="*/ 73152 w 163734"/>
                <a:gd name="connsiteY275" fmla="*/ 64580 h 121348"/>
                <a:gd name="connsiteX276" fmla="*/ 74200 w 163734"/>
                <a:gd name="connsiteY276" fmla="*/ 66580 h 121348"/>
                <a:gd name="connsiteX277" fmla="*/ 74485 w 163734"/>
                <a:gd name="connsiteY277" fmla="*/ 66961 h 121348"/>
                <a:gd name="connsiteX278" fmla="*/ 74485 w 163734"/>
                <a:gd name="connsiteY278" fmla="*/ 68199 h 121348"/>
                <a:gd name="connsiteX279" fmla="*/ 72580 w 163734"/>
                <a:gd name="connsiteY279" fmla="*/ 68199 h 121348"/>
                <a:gd name="connsiteX280" fmla="*/ 72200 w 163734"/>
                <a:gd name="connsiteY280" fmla="*/ 69247 h 121348"/>
                <a:gd name="connsiteX281" fmla="*/ 71533 w 163734"/>
                <a:gd name="connsiteY281" fmla="*/ 69914 h 121348"/>
                <a:gd name="connsiteX282" fmla="*/ 71533 w 163734"/>
                <a:gd name="connsiteY282" fmla="*/ 70199 h 121348"/>
                <a:gd name="connsiteX283" fmla="*/ 72580 w 163734"/>
                <a:gd name="connsiteY283" fmla="*/ 70485 h 121348"/>
                <a:gd name="connsiteX284" fmla="*/ 73152 w 163734"/>
                <a:gd name="connsiteY284" fmla="*/ 70199 h 121348"/>
                <a:gd name="connsiteX285" fmla="*/ 73533 w 163734"/>
                <a:gd name="connsiteY285" fmla="*/ 70485 h 121348"/>
                <a:gd name="connsiteX286" fmla="*/ 73533 w 163734"/>
                <a:gd name="connsiteY286" fmla="*/ 71533 h 121348"/>
                <a:gd name="connsiteX287" fmla="*/ 73819 w 163734"/>
                <a:gd name="connsiteY287" fmla="*/ 72200 h 121348"/>
                <a:gd name="connsiteX288" fmla="*/ 73152 w 163734"/>
                <a:gd name="connsiteY288" fmla="*/ 72866 h 121348"/>
                <a:gd name="connsiteX289" fmla="*/ 72866 w 163734"/>
                <a:gd name="connsiteY289" fmla="*/ 72866 h 121348"/>
                <a:gd name="connsiteX290" fmla="*/ 72580 w 163734"/>
                <a:gd name="connsiteY290" fmla="*/ 73819 h 121348"/>
                <a:gd name="connsiteX291" fmla="*/ 71247 w 163734"/>
                <a:gd name="connsiteY291" fmla="*/ 74486 h 121348"/>
                <a:gd name="connsiteX292" fmla="*/ 70866 w 163734"/>
                <a:gd name="connsiteY292" fmla="*/ 74486 h 121348"/>
                <a:gd name="connsiteX293" fmla="*/ 70199 w 163734"/>
                <a:gd name="connsiteY293" fmla="*/ 74771 h 121348"/>
                <a:gd name="connsiteX294" fmla="*/ 69628 w 163734"/>
                <a:gd name="connsiteY294" fmla="*/ 74771 h 121348"/>
                <a:gd name="connsiteX295" fmla="*/ 69628 w 163734"/>
                <a:gd name="connsiteY295" fmla="*/ 75152 h 121348"/>
                <a:gd name="connsiteX296" fmla="*/ 69913 w 163734"/>
                <a:gd name="connsiteY296" fmla="*/ 75819 h 121348"/>
                <a:gd name="connsiteX297" fmla="*/ 69628 w 163734"/>
                <a:gd name="connsiteY297" fmla="*/ 75819 h 121348"/>
                <a:gd name="connsiteX298" fmla="*/ 69247 w 163734"/>
                <a:gd name="connsiteY298" fmla="*/ 76105 h 121348"/>
                <a:gd name="connsiteX299" fmla="*/ 68961 w 163734"/>
                <a:gd name="connsiteY299" fmla="*/ 75819 h 121348"/>
                <a:gd name="connsiteX300" fmla="*/ 68961 w 163734"/>
                <a:gd name="connsiteY300" fmla="*/ 75152 h 121348"/>
                <a:gd name="connsiteX301" fmla="*/ 67913 w 163734"/>
                <a:gd name="connsiteY301" fmla="*/ 75152 h 121348"/>
                <a:gd name="connsiteX302" fmla="*/ 66961 w 163734"/>
                <a:gd name="connsiteY302" fmla="*/ 75819 h 121348"/>
                <a:gd name="connsiteX303" fmla="*/ 66675 w 163734"/>
                <a:gd name="connsiteY303" fmla="*/ 76105 h 121348"/>
                <a:gd name="connsiteX304" fmla="*/ 66008 w 163734"/>
                <a:gd name="connsiteY304" fmla="*/ 75819 h 121348"/>
                <a:gd name="connsiteX305" fmla="*/ 65627 w 163734"/>
                <a:gd name="connsiteY305" fmla="*/ 76105 h 121348"/>
                <a:gd name="connsiteX306" fmla="*/ 64960 w 163734"/>
                <a:gd name="connsiteY306" fmla="*/ 76105 h 121348"/>
                <a:gd name="connsiteX307" fmla="*/ 64675 w 163734"/>
                <a:gd name="connsiteY307" fmla="*/ 76772 h 121348"/>
                <a:gd name="connsiteX308" fmla="*/ 63722 w 163734"/>
                <a:gd name="connsiteY308" fmla="*/ 76772 h 121348"/>
                <a:gd name="connsiteX309" fmla="*/ 63055 w 163734"/>
                <a:gd name="connsiteY309" fmla="*/ 77438 h 121348"/>
                <a:gd name="connsiteX310" fmla="*/ 62675 w 163734"/>
                <a:gd name="connsiteY310" fmla="*/ 77438 h 121348"/>
                <a:gd name="connsiteX311" fmla="*/ 62389 w 163734"/>
                <a:gd name="connsiteY311" fmla="*/ 77724 h 121348"/>
                <a:gd name="connsiteX312" fmla="*/ 61341 w 163734"/>
                <a:gd name="connsiteY312" fmla="*/ 77724 h 121348"/>
                <a:gd name="connsiteX313" fmla="*/ 61341 w 163734"/>
                <a:gd name="connsiteY313" fmla="*/ 78105 h 121348"/>
                <a:gd name="connsiteX314" fmla="*/ 61055 w 163734"/>
                <a:gd name="connsiteY314" fmla="*/ 78772 h 121348"/>
                <a:gd name="connsiteX315" fmla="*/ 60103 w 163734"/>
                <a:gd name="connsiteY315" fmla="*/ 79343 h 121348"/>
                <a:gd name="connsiteX316" fmla="*/ 60103 w 163734"/>
                <a:gd name="connsiteY316" fmla="*/ 80010 h 121348"/>
                <a:gd name="connsiteX317" fmla="*/ 59722 w 163734"/>
                <a:gd name="connsiteY317" fmla="*/ 80391 h 121348"/>
                <a:gd name="connsiteX318" fmla="*/ 59055 w 163734"/>
                <a:gd name="connsiteY318" fmla="*/ 80391 h 121348"/>
                <a:gd name="connsiteX319" fmla="*/ 58769 w 163734"/>
                <a:gd name="connsiteY319" fmla="*/ 80677 h 121348"/>
                <a:gd name="connsiteX320" fmla="*/ 58102 w 163734"/>
                <a:gd name="connsiteY320" fmla="*/ 81058 h 121348"/>
                <a:gd name="connsiteX321" fmla="*/ 57817 w 163734"/>
                <a:gd name="connsiteY321" fmla="*/ 81725 h 121348"/>
                <a:gd name="connsiteX322" fmla="*/ 58102 w 163734"/>
                <a:gd name="connsiteY322" fmla="*/ 82010 h 121348"/>
                <a:gd name="connsiteX323" fmla="*/ 57817 w 163734"/>
                <a:gd name="connsiteY323" fmla="*/ 82296 h 121348"/>
                <a:gd name="connsiteX324" fmla="*/ 57436 w 163734"/>
                <a:gd name="connsiteY324" fmla="*/ 82296 h 121348"/>
                <a:gd name="connsiteX325" fmla="*/ 57150 w 163734"/>
                <a:gd name="connsiteY325" fmla="*/ 81725 h 121348"/>
                <a:gd name="connsiteX326" fmla="*/ 56769 w 163734"/>
                <a:gd name="connsiteY326" fmla="*/ 81725 h 121348"/>
                <a:gd name="connsiteX327" fmla="*/ 56769 w 163734"/>
                <a:gd name="connsiteY327" fmla="*/ 82010 h 121348"/>
                <a:gd name="connsiteX328" fmla="*/ 56102 w 163734"/>
                <a:gd name="connsiteY328" fmla="*/ 82963 h 121348"/>
                <a:gd name="connsiteX329" fmla="*/ 55435 w 163734"/>
                <a:gd name="connsiteY329" fmla="*/ 82963 h 121348"/>
                <a:gd name="connsiteX330" fmla="*/ 54769 w 163734"/>
                <a:gd name="connsiteY330" fmla="*/ 83630 h 121348"/>
                <a:gd name="connsiteX331" fmla="*/ 54769 w 163734"/>
                <a:gd name="connsiteY331" fmla="*/ 84963 h 121348"/>
                <a:gd name="connsiteX332" fmla="*/ 54483 w 163734"/>
                <a:gd name="connsiteY332" fmla="*/ 84963 h 121348"/>
                <a:gd name="connsiteX333" fmla="*/ 53816 w 163734"/>
                <a:gd name="connsiteY333" fmla="*/ 89249 h 121348"/>
                <a:gd name="connsiteX334" fmla="*/ 53150 w 163734"/>
                <a:gd name="connsiteY334" fmla="*/ 89916 h 121348"/>
                <a:gd name="connsiteX335" fmla="*/ 52483 w 163734"/>
                <a:gd name="connsiteY335" fmla="*/ 91154 h 121348"/>
                <a:gd name="connsiteX336" fmla="*/ 51816 w 163734"/>
                <a:gd name="connsiteY336" fmla="*/ 91535 h 121348"/>
                <a:gd name="connsiteX337" fmla="*/ 50863 w 163734"/>
                <a:gd name="connsiteY337" fmla="*/ 91154 h 121348"/>
                <a:gd name="connsiteX338" fmla="*/ 50578 w 163734"/>
                <a:gd name="connsiteY338" fmla="*/ 91154 h 121348"/>
                <a:gd name="connsiteX339" fmla="*/ 49911 w 163734"/>
                <a:gd name="connsiteY339" fmla="*/ 92202 h 121348"/>
                <a:gd name="connsiteX340" fmla="*/ 48577 w 163734"/>
                <a:gd name="connsiteY340" fmla="*/ 93155 h 121348"/>
                <a:gd name="connsiteX341" fmla="*/ 47625 w 163734"/>
                <a:gd name="connsiteY341" fmla="*/ 93536 h 121348"/>
                <a:gd name="connsiteX342" fmla="*/ 47625 w 163734"/>
                <a:gd name="connsiteY342" fmla="*/ 94107 h 121348"/>
                <a:gd name="connsiteX343" fmla="*/ 45910 w 163734"/>
                <a:gd name="connsiteY343" fmla="*/ 95441 h 121348"/>
                <a:gd name="connsiteX344" fmla="*/ 45625 w 163734"/>
                <a:gd name="connsiteY344" fmla="*/ 95155 h 121348"/>
                <a:gd name="connsiteX345" fmla="*/ 44672 w 163734"/>
                <a:gd name="connsiteY345" fmla="*/ 96107 h 121348"/>
                <a:gd name="connsiteX346" fmla="*/ 44005 w 163734"/>
                <a:gd name="connsiteY346" fmla="*/ 96107 h 121348"/>
                <a:gd name="connsiteX347" fmla="*/ 43625 w 163734"/>
                <a:gd name="connsiteY347" fmla="*/ 95822 h 121348"/>
                <a:gd name="connsiteX348" fmla="*/ 41338 w 163734"/>
                <a:gd name="connsiteY348" fmla="*/ 96488 h 121348"/>
                <a:gd name="connsiteX349" fmla="*/ 40672 w 163734"/>
                <a:gd name="connsiteY349" fmla="*/ 96107 h 121348"/>
                <a:gd name="connsiteX350" fmla="*/ 40005 w 163734"/>
                <a:gd name="connsiteY350" fmla="*/ 96488 h 121348"/>
                <a:gd name="connsiteX351" fmla="*/ 38386 w 163734"/>
                <a:gd name="connsiteY351" fmla="*/ 97441 h 121348"/>
                <a:gd name="connsiteX352" fmla="*/ 38386 w 163734"/>
                <a:gd name="connsiteY352" fmla="*/ 97727 h 121348"/>
                <a:gd name="connsiteX353" fmla="*/ 38767 w 163734"/>
                <a:gd name="connsiteY353" fmla="*/ 98108 h 121348"/>
                <a:gd name="connsiteX354" fmla="*/ 39052 w 163734"/>
                <a:gd name="connsiteY354" fmla="*/ 98774 h 121348"/>
                <a:gd name="connsiteX355" fmla="*/ 39433 w 163734"/>
                <a:gd name="connsiteY355" fmla="*/ 99060 h 121348"/>
                <a:gd name="connsiteX356" fmla="*/ 38767 w 163734"/>
                <a:gd name="connsiteY356" fmla="*/ 99727 h 121348"/>
                <a:gd name="connsiteX357" fmla="*/ 37719 w 163734"/>
                <a:gd name="connsiteY357" fmla="*/ 102013 h 121348"/>
                <a:gd name="connsiteX358" fmla="*/ 36767 w 163734"/>
                <a:gd name="connsiteY358" fmla="*/ 102965 h 121348"/>
                <a:gd name="connsiteX359" fmla="*/ 37052 w 163734"/>
                <a:gd name="connsiteY359" fmla="*/ 104013 h 121348"/>
                <a:gd name="connsiteX360" fmla="*/ 36767 w 163734"/>
                <a:gd name="connsiteY360" fmla="*/ 104299 h 121348"/>
                <a:gd name="connsiteX361" fmla="*/ 37052 w 163734"/>
                <a:gd name="connsiteY361" fmla="*/ 104299 h 121348"/>
                <a:gd name="connsiteX362" fmla="*/ 37052 w 163734"/>
                <a:gd name="connsiteY362" fmla="*/ 104966 h 121348"/>
                <a:gd name="connsiteX363" fmla="*/ 36767 w 163734"/>
                <a:gd name="connsiteY363" fmla="*/ 104966 h 121348"/>
                <a:gd name="connsiteX364" fmla="*/ 36767 w 163734"/>
                <a:gd name="connsiteY364" fmla="*/ 106585 h 121348"/>
                <a:gd name="connsiteX365" fmla="*/ 36100 w 163734"/>
                <a:gd name="connsiteY365" fmla="*/ 108299 h 121348"/>
                <a:gd name="connsiteX366" fmla="*/ 35814 w 163734"/>
                <a:gd name="connsiteY366" fmla="*/ 108871 h 121348"/>
                <a:gd name="connsiteX367" fmla="*/ 36100 w 163734"/>
                <a:gd name="connsiteY367" fmla="*/ 109919 h 121348"/>
                <a:gd name="connsiteX368" fmla="*/ 35814 w 163734"/>
                <a:gd name="connsiteY368" fmla="*/ 110204 h 121348"/>
                <a:gd name="connsiteX369" fmla="*/ 36767 w 163734"/>
                <a:gd name="connsiteY369" fmla="*/ 111538 h 121348"/>
                <a:gd name="connsiteX370" fmla="*/ 38100 w 163734"/>
                <a:gd name="connsiteY370" fmla="*/ 111538 h 121348"/>
                <a:gd name="connsiteX371" fmla="*/ 38767 w 163734"/>
                <a:gd name="connsiteY371" fmla="*/ 111252 h 121348"/>
                <a:gd name="connsiteX372" fmla="*/ 39052 w 163734"/>
                <a:gd name="connsiteY372" fmla="*/ 111823 h 121348"/>
                <a:gd name="connsiteX373" fmla="*/ 39052 w 163734"/>
                <a:gd name="connsiteY373" fmla="*/ 112205 h 121348"/>
                <a:gd name="connsiteX374" fmla="*/ 39719 w 163734"/>
                <a:gd name="connsiteY374" fmla="*/ 112871 h 121348"/>
                <a:gd name="connsiteX375" fmla="*/ 39052 w 163734"/>
                <a:gd name="connsiteY375" fmla="*/ 113157 h 121348"/>
                <a:gd name="connsiteX376" fmla="*/ 37719 w 163734"/>
                <a:gd name="connsiteY376" fmla="*/ 114491 h 121348"/>
                <a:gd name="connsiteX377" fmla="*/ 36767 w 163734"/>
                <a:gd name="connsiteY377" fmla="*/ 114491 h 121348"/>
                <a:gd name="connsiteX378" fmla="*/ 35814 w 163734"/>
                <a:gd name="connsiteY378" fmla="*/ 114205 h 121348"/>
                <a:gd name="connsiteX379" fmla="*/ 35147 w 163734"/>
                <a:gd name="connsiteY379" fmla="*/ 114491 h 121348"/>
                <a:gd name="connsiteX380" fmla="*/ 34100 w 163734"/>
                <a:gd name="connsiteY380" fmla="*/ 114776 h 121348"/>
                <a:gd name="connsiteX381" fmla="*/ 32480 w 163734"/>
                <a:gd name="connsiteY381" fmla="*/ 114205 h 121348"/>
                <a:gd name="connsiteX382" fmla="*/ 32194 w 163734"/>
                <a:gd name="connsiteY382" fmla="*/ 114491 h 121348"/>
                <a:gd name="connsiteX383" fmla="*/ 31528 w 163734"/>
                <a:gd name="connsiteY383" fmla="*/ 114205 h 121348"/>
                <a:gd name="connsiteX384" fmla="*/ 30194 w 163734"/>
                <a:gd name="connsiteY384" fmla="*/ 115443 h 121348"/>
                <a:gd name="connsiteX385" fmla="*/ 29527 w 163734"/>
                <a:gd name="connsiteY385" fmla="*/ 116491 h 121348"/>
                <a:gd name="connsiteX386" fmla="*/ 26956 w 163734"/>
                <a:gd name="connsiteY386" fmla="*/ 115443 h 121348"/>
                <a:gd name="connsiteX387" fmla="*/ 26575 w 163734"/>
                <a:gd name="connsiteY387" fmla="*/ 115443 h 121348"/>
                <a:gd name="connsiteX388" fmla="*/ 24955 w 163734"/>
                <a:gd name="connsiteY388" fmla="*/ 115824 h 121348"/>
                <a:gd name="connsiteX389" fmla="*/ 24670 w 163734"/>
                <a:gd name="connsiteY389" fmla="*/ 116110 h 121348"/>
                <a:gd name="connsiteX390" fmla="*/ 24289 w 163734"/>
                <a:gd name="connsiteY390" fmla="*/ 117443 h 121348"/>
                <a:gd name="connsiteX391" fmla="*/ 24289 w 163734"/>
                <a:gd name="connsiteY391" fmla="*/ 118110 h 121348"/>
                <a:gd name="connsiteX392" fmla="*/ 25241 w 163734"/>
                <a:gd name="connsiteY392" fmla="*/ 118110 h 121348"/>
                <a:gd name="connsiteX393" fmla="*/ 25241 w 163734"/>
                <a:gd name="connsiteY393" fmla="*/ 119063 h 121348"/>
                <a:gd name="connsiteX394" fmla="*/ 23622 w 163734"/>
                <a:gd name="connsiteY394" fmla="*/ 119063 h 121348"/>
                <a:gd name="connsiteX395" fmla="*/ 22288 w 163734"/>
                <a:gd name="connsiteY395" fmla="*/ 119729 h 121348"/>
                <a:gd name="connsiteX396" fmla="*/ 21336 w 163734"/>
                <a:gd name="connsiteY396" fmla="*/ 119444 h 121348"/>
                <a:gd name="connsiteX397" fmla="*/ 20669 w 163734"/>
                <a:gd name="connsiteY397" fmla="*/ 119063 h 121348"/>
                <a:gd name="connsiteX398" fmla="*/ 20669 w 163734"/>
                <a:gd name="connsiteY398" fmla="*/ 119444 h 121348"/>
                <a:gd name="connsiteX399" fmla="*/ 19717 w 163734"/>
                <a:gd name="connsiteY399" fmla="*/ 119729 h 121348"/>
                <a:gd name="connsiteX400" fmla="*/ 19336 w 163734"/>
                <a:gd name="connsiteY400" fmla="*/ 120110 h 121348"/>
                <a:gd name="connsiteX401" fmla="*/ 17050 w 163734"/>
                <a:gd name="connsiteY401" fmla="*/ 120110 h 121348"/>
                <a:gd name="connsiteX402" fmla="*/ 16764 w 163734"/>
                <a:gd name="connsiteY402" fmla="*/ 120682 h 121348"/>
                <a:gd name="connsiteX403" fmla="*/ 13811 w 163734"/>
                <a:gd name="connsiteY403" fmla="*/ 120682 h 121348"/>
                <a:gd name="connsiteX404" fmla="*/ 13144 w 163734"/>
                <a:gd name="connsiteY404" fmla="*/ 120396 h 121348"/>
                <a:gd name="connsiteX405" fmla="*/ 12478 w 163734"/>
                <a:gd name="connsiteY405" fmla="*/ 120682 h 121348"/>
                <a:gd name="connsiteX406" fmla="*/ 10477 w 163734"/>
                <a:gd name="connsiteY406" fmla="*/ 120682 h 121348"/>
                <a:gd name="connsiteX407" fmla="*/ 8572 w 163734"/>
                <a:gd name="connsiteY407" fmla="*/ 121348 h 121348"/>
                <a:gd name="connsiteX408" fmla="*/ 8572 w 163734"/>
                <a:gd name="connsiteY408" fmla="*/ 121063 h 121348"/>
                <a:gd name="connsiteX409" fmla="*/ 7525 w 163734"/>
                <a:gd name="connsiteY409" fmla="*/ 121063 h 121348"/>
                <a:gd name="connsiteX410" fmla="*/ 7239 w 163734"/>
                <a:gd name="connsiteY410" fmla="*/ 120682 h 121348"/>
                <a:gd name="connsiteX411" fmla="*/ 6953 w 163734"/>
                <a:gd name="connsiteY411" fmla="*/ 120682 h 121348"/>
                <a:gd name="connsiteX412" fmla="*/ 6572 w 163734"/>
                <a:gd name="connsiteY412" fmla="*/ 119444 h 121348"/>
                <a:gd name="connsiteX413" fmla="*/ 6286 w 163734"/>
                <a:gd name="connsiteY413" fmla="*/ 118777 h 121348"/>
                <a:gd name="connsiteX414" fmla="*/ 6286 w 163734"/>
                <a:gd name="connsiteY414" fmla="*/ 117729 h 121348"/>
                <a:gd name="connsiteX415" fmla="*/ 6572 w 163734"/>
                <a:gd name="connsiteY415" fmla="*/ 116777 h 121348"/>
                <a:gd name="connsiteX416" fmla="*/ 6286 w 163734"/>
                <a:gd name="connsiteY416" fmla="*/ 116491 h 121348"/>
                <a:gd name="connsiteX417" fmla="*/ 5905 w 163734"/>
                <a:gd name="connsiteY417" fmla="*/ 116491 h 121348"/>
                <a:gd name="connsiteX418" fmla="*/ 4286 w 163734"/>
                <a:gd name="connsiteY418" fmla="*/ 116110 h 121348"/>
                <a:gd name="connsiteX419" fmla="*/ 4286 w 163734"/>
                <a:gd name="connsiteY419" fmla="*/ 115443 h 121348"/>
                <a:gd name="connsiteX420" fmla="*/ 4000 w 163734"/>
                <a:gd name="connsiteY420" fmla="*/ 114491 h 121348"/>
                <a:gd name="connsiteX421" fmla="*/ 4000 w 163734"/>
                <a:gd name="connsiteY421" fmla="*/ 113157 h 121348"/>
                <a:gd name="connsiteX422" fmla="*/ 3619 w 163734"/>
                <a:gd name="connsiteY422" fmla="*/ 112205 h 121348"/>
                <a:gd name="connsiteX423" fmla="*/ 4000 w 163734"/>
                <a:gd name="connsiteY423" fmla="*/ 111823 h 121348"/>
                <a:gd name="connsiteX424" fmla="*/ 2953 w 163734"/>
                <a:gd name="connsiteY424" fmla="*/ 110585 h 121348"/>
                <a:gd name="connsiteX425" fmla="*/ 3619 w 163734"/>
                <a:gd name="connsiteY425" fmla="*/ 109538 h 121348"/>
                <a:gd name="connsiteX426" fmla="*/ 3619 w 163734"/>
                <a:gd name="connsiteY426" fmla="*/ 108871 h 121348"/>
                <a:gd name="connsiteX427" fmla="*/ 3334 w 163734"/>
                <a:gd name="connsiteY427" fmla="*/ 108299 h 121348"/>
                <a:gd name="connsiteX428" fmla="*/ 2953 w 163734"/>
                <a:gd name="connsiteY428" fmla="*/ 107252 h 121348"/>
                <a:gd name="connsiteX429" fmla="*/ 4000 w 163734"/>
                <a:gd name="connsiteY429" fmla="*/ 105918 h 121348"/>
                <a:gd name="connsiteX430" fmla="*/ 4000 w 163734"/>
                <a:gd name="connsiteY430" fmla="*/ 105632 h 121348"/>
                <a:gd name="connsiteX431" fmla="*/ 4572 w 163734"/>
                <a:gd name="connsiteY431" fmla="*/ 105918 h 121348"/>
                <a:gd name="connsiteX432" fmla="*/ 5239 w 163734"/>
                <a:gd name="connsiteY432" fmla="*/ 105632 h 121348"/>
                <a:gd name="connsiteX433" fmla="*/ 3619 w 163734"/>
                <a:gd name="connsiteY433" fmla="*/ 105347 h 121348"/>
                <a:gd name="connsiteX434" fmla="*/ 3334 w 163734"/>
                <a:gd name="connsiteY434" fmla="*/ 104966 h 121348"/>
                <a:gd name="connsiteX435" fmla="*/ 3334 w 163734"/>
                <a:gd name="connsiteY435" fmla="*/ 103632 h 121348"/>
                <a:gd name="connsiteX436" fmla="*/ 2953 w 163734"/>
                <a:gd name="connsiteY436" fmla="*/ 103346 h 121348"/>
                <a:gd name="connsiteX437" fmla="*/ 2000 w 163734"/>
                <a:gd name="connsiteY437" fmla="*/ 103632 h 121348"/>
                <a:gd name="connsiteX438" fmla="*/ 2000 w 163734"/>
                <a:gd name="connsiteY438" fmla="*/ 102965 h 121348"/>
                <a:gd name="connsiteX439" fmla="*/ 2667 w 163734"/>
                <a:gd name="connsiteY439" fmla="*/ 102680 h 121348"/>
                <a:gd name="connsiteX440" fmla="*/ 2667 w 163734"/>
                <a:gd name="connsiteY440" fmla="*/ 102394 h 121348"/>
                <a:gd name="connsiteX441" fmla="*/ 2286 w 163734"/>
                <a:gd name="connsiteY441" fmla="*/ 102013 h 121348"/>
                <a:gd name="connsiteX442" fmla="*/ 1619 w 163734"/>
                <a:gd name="connsiteY442" fmla="*/ 102394 h 121348"/>
                <a:gd name="connsiteX443" fmla="*/ 1048 w 163734"/>
                <a:gd name="connsiteY443" fmla="*/ 101060 h 121348"/>
                <a:gd name="connsiteX444" fmla="*/ 381 w 163734"/>
                <a:gd name="connsiteY444" fmla="*/ 100679 h 121348"/>
                <a:gd name="connsiteX445" fmla="*/ 381 w 163734"/>
                <a:gd name="connsiteY445" fmla="*/ 98774 h 121348"/>
                <a:gd name="connsiteX446" fmla="*/ 0 w 163734"/>
                <a:gd name="connsiteY446" fmla="*/ 98393 h 121348"/>
                <a:gd name="connsiteX447" fmla="*/ 667 w 163734"/>
                <a:gd name="connsiteY447" fmla="*/ 97060 h 121348"/>
                <a:gd name="connsiteX448" fmla="*/ 1333 w 163734"/>
                <a:gd name="connsiteY448" fmla="*/ 96774 h 121348"/>
                <a:gd name="connsiteX449" fmla="*/ 2667 w 163734"/>
                <a:gd name="connsiteY449" fmla="*/ 97060 h 121348"/>
                <a:gd name="connsiteX450" fmla="*/ 5239 w 163734"/>
                <a:gd name="connsiteY450" fmla="*/ 95155 h 121348"/>
                <a:gd name="connsiteX451" fmla="*/ 4286 w 163734"/>
                <a:gd name="connsiteY451" fmla="*/ 93821 h 121348"/>
                <a:gd name="connsiteX452" fmla="*/ 3619 w 163734"/>
                <a:gd name="connsiteY452" fmla="*/ 93536 h 121348"/>
                <a:gd name="connsiteX453" fmla="*/ 4000 w 163734"/>
                <a:gd name="connsiteY453" fmla="*/ 92869 h 121348"/>
                <a:gd name="connsiteX454" fmla="*/ 5239 w 163734"/>
                <a:gd name="connsiteY454" fmla="*/ 92488 h 121348"/>
                <a:gd name="connsiteX455" fmla="*/ 5239 w 163734"/>
                <a:gd name="connsiteY455" fmla="*/ 91535 h 121348"/>
                <a:gd name="connsiteX456" fmla="*/ 5620 w 163734"/>
                <a:gd name="connsiteY456" fmla="*/ 90583 h 121348"/>
                <a:gd name="connsiteX457" fmla="*/ 5905 w 163734"/>
                <a:gd name="connsiteY457" fmla="*/ 89249 h 121348"/>
                <a:gd name="connsiteX458" fmla="*/ 6286 w 163734"/>
                <a:gd name="connsiteY458" fmla="*/ 88868 h 121348"/>
                <a:gd name="connsiteX459" fmla="*/ 6286 w 163734"/>
                <a:gd name="connsiteY459" fmla="*/ 86963 h 121348"/>
                <a:gd name="connsiteX460" fmla="*/ 6572 w 163734"/>
                <a:gd name="connsiteY460" fmla="*/ 86297 h 121348"/>
                <a:gd name="connsiteX461" fmla="*/ 6572 w 163734"/>
                <a:gd name="connsiteY461" fmla="*/ 84963 h 121348"/>
                <a:gd name="connsiteX462" fmla="*/ 5905 w 163734"/>
                <a:gd name="connsiteY462" fmla="*/ 84296 h 121348"/>
                <a:gd name="connsiteX463" fmla="*/ 6286 w 163734"/>
                <a:gd name="connsiteY463" fmla="*/ 83630 h 121348"/>
                <a:gd name="connsiteX464" fmla="*/ 6286 w 163734"/>
                <a:gd name="connsiteY464" fmla="*/ 82677 h 121348"/>
                <a:gd name="connsiteX465" fmla="*/ 3619 w 163734"/>
                <a:gd name="connsiteY465" fmla="*/ 81344 h 121348"/>
                <a:gd name="connsiteX466" fmla="*/ 3334 w 163734"/>
                <a:gd name="connsiteY466" fmla="*/ 81344 h 121348"/>
                <a:gd name="connsiteX467" fmla="*/ 2953 w 163734"/>
                <a:gd name="connsiteY467" fmla="*/ 80677 h 121348"/>
                <a:gd name="connsiteX468" fmla="*/ 2286 w 163734"/>
                <a:gd name="connsiteY468" fmla="*/ 79058 h 121348"/>
                <a:gd name="connsiteX469" fmla="*/ 2000 w 163734"/>
                <a:gd name="connsiteY469" fmla="*/ 76772 h 121348"/>
                <a:gd name="connsiteX470" fmla="*/ 2286 w 163734"/>
                <a:gd name="connsiteY470" fmla="*/ 76772 h 121348"/>
                <a:gd name="connsiteX471" fmla="*/ 3334 w 163734"/>
                <a:gd name="connsiteY471" fmla="*/ 75819 h 121348"/>
                <a:gd name="connsiteX472" fmla="*/ 4000 w 163734"/>
                <a:gd name="connsiteY472" fmla="*/ 75438 h 121348"/>
                <a:gd name="connsiteX473" fmla="*/ 4000 w 163734"/>
                <a:gd name="connsiteY473" fmla="*/ 74771 h 121348"/>
                <a:gd name="connsiteX474" fmla="*/ 4953 w 163734"/>
                <a:gd name="connsiteY474" fmla="*/ 74486 h 121348"/>
                <a:gd name="connsiteX475" fmla="*/ 6572 w 163734"/>
                <a:gd name="connsiteY475" fmla="*/ 73819 h 121348"/>
                <a:gd name="connsiteX476" fmla="*/ 6953 w 163734"/>
                <a:gd name="connsiteY476" fmla="*/ 74486 h 121348"/>
                <a:gd name="connsiteX477" fmla="*/ 7525 w 163734"/>
                <a:gd name="connsiteY477" fmla="*/ 74486 h 121348"/>
                <a:gd name="connsiteX478" fmla="*/ 9525 w 163734"/>
                <a:gd name="connsiteY478" fmla="*/ 72485 h 121348"/>
                <a:gd name="connsiteX479" fmla="*/ 10477 w 163734"/>
                <a:gd name="connsiteY479" fmla="*/ 72485 h 121348"/>
                <a:gd name="connsiteX480" fmla="*/ 10858 w 163734"/>
                <a:gd name="connsiteY480" fmla="*/ 72866 h 121348"/>
                <a:gd name="connsiteX481" fmla="*/ 12192 w 163734"/>
                <a:gd name="connsiteY481" fmla="*/ 72485 h 121348"/>
                <a:gd name="connsiteX482" fmla="*/ 12859 w 163734"/>
                <a:gd name="connsiteY482" fmla="*/ 72485 h 121348"/>
                <a:gd name="connsiteX483" fmla="*/ 13430 w 163734"/>
                <a:gd name="connsiteY483" fmla="*/ 72200 h 121348"/>
                <a:gd name="connsiteX484" fmla="*/ 13811 w 163734"/>
                <a:gd name="connsiteY484" fmla="*/ 71533 h 121348"/>
                <a:gd name="connsiteX485" fmla="*/ 14764 w 163734"/>
                <a:gd name="connsiteY485" fmla="*/ 71533 h 121348"/>
                <a:gd name="connsiteX486" fmla="*/ 14764 w 163734"/>
                <a:gd name="connsiteY486" fmla="*/ 69914 h 121348"/>
                <a:gd name="connsiteX487" fmla="*/ 15430 w 163734"/>
                <a:gd name="connsiteY487" fmla="*/ 68580 h 121348"/>
                <a:gd name="connsiteX488" fmla="*/ 15811 w 163734"/>
                <a:gd name="connsiteY488" fmla="*/ 67532 h 121348"/>
                <a:gd name="connsiteX489" fmla="*/ 16383 w 163734"/>
                <a:gd name="connsiteY489" fmla="*/ 67247 h 121348"/>
                <a:gd name="connsiteX490" fmla="*/ 16383 w 163734"/>
                <a:gd name="connsiteY490" fmla="*/ 66294 h 121348"/>
                <a:gd name="connsiteX491" fmla="*/ 17717 w 163734"/>
                <a:gd name="connsiteY491" fmla="*/ 65627 h 121348"/>
                <a:gd name="connsiteX492" fmla="*/ 18764 w 163734"/>
                <a:gd name="connsiteY492" fmla="*/ 64580 h 121348"/>
                <a:gd name="connsiteX493" fmla="*/ 20383 w 163734"/>
                <a:gd name="connsiteY493" fmla="*/ 64580 h 121348"/>
                <a:gd name="connsiteX494" fmla="*/ 21336 w 163734"/>
                <a:gd name="connsiteY494" fmla="*/ 64294 h 121348"/>
                <a:gd name="connsiteX495" fmla="*/ 22288 w 163734"/>
                <a:gd name="connsiteY495" fmla="*/ 63627 h 121348"/>
                <a:gd name="connsiteX496" fmla="*/ 22955 w 163734"/>
                <a:gd name="connsiteY496" fmla="*/ 62960 h 121348"/>
                <a:gd name="connsiteX497" fmla="*/ 23336 w 163734"/>
                <a:gd name="connsiteY497" fmla="*/ 62960 h 121348"/>
                <a:gd name="connsiteX498" fmla="*/ 24003 w 163734"/>
                <a:gd name="connsiteY498" fmla="*/ 62293 h 121348"/>
                <a:gd name="connsiteX499" fmla="*/ 24289 w 163734"/>
                <a:gd name="connsiteY499" fmla="*/ 61055 h 121348"/>
                <a:gd name="connsiteX500" fmla="*/ 24670 w 163734"/>
                <a:gd name="connsiteY500" fmla="*/ 60674 h 121348"/>
                <a:gd name="connsiteX501" fmla="*/ 24955 w 163734"/>
                <a:gd name="connsiteY501" fmla="*/ 60674 h 121348"/>
                <a:gd name="connsiteX502" fmla="*/ 25908 w 163734"/>
                <a:gd name="connsiteY502" fmla="*/ 59722 h 121348"/>
                <a:gd name="connsiteX503" fmla="*/ 26575 w 163734"/>
                <a:gd name="connsiteY503" fmla="*/ 59341 h 121348"/>
                <a:gd name="connsiteX504" fmla="*/ 26575 w 163734"/>
                <a:gd name="connsiteY504" fmla="*/ 58388 h 121348"/>
                <a:gd name="connsiteX505" fmla="*/ 27622 w 163734"/>
                <a:gd name="connsiteY505" fmla="*/ 57436 h 121348"/>
                <a:gd name="connsiteX506" fmla="*/ 28861 w 163734"/>
                <a:gd name="connsiteY506" fmla="*/ 56769 h 121348"/>
                <a:gd name="connsiteX507" fmla="*/ 29242 w 163734"/>
                <a:gd name="connsiteY507" fmla="*/ 55721 h 121348"/>
                <a:gd name="connsiteX508" fmla="*/ 29242 w 163734"/>
                <a:gd name="connsiteY508" fmla="*/ 55150 h 121348"/>
                <a:gd name="connsiteX509" fmla="*/ 29908 w 163734"/>
                <a:gd name="connsiteY509" fmla="*/ 55150 h 121348"/>
                <a:gd name="connsiteX510" fmla="*/ 30194 w 163734"/>
                <a:gd name="connsiteY510" fmla="*/ 54769 h 121348"/>
                <a:gd name="connsiteX511" fmla="*/ 29527 w 163734"/>
                <a:gd name="connsiteY511" fmla="*/ 54483 h 121348"/>
                <a:gd name="connsiteX512" fmla="*/ 29242 w 163734"/>
                <a:gd name="connsiteY512" fmla="*/ 53149 h 121348"/>
                <a:gd name="connsiteX513" fmla="*/ 28861 w 163734"/>
                <a:gd name="connsiteY513" fmla="*/ 52197 h 121348"/>
                <a:gd name="connsiteX514" fmla="*/ 27908 w 163734"/>
                <a:gd name="connsiteY514" fmla="*/ 51149 h 121348"/>
                <a:gd name="connsiteX515" fmla="*/ 27622 w 163734"/>
                <a:gd name="connsiteY515" fmla="*/ 50197 h 121348"/>
                <a:gd name="connsiteX516" fmla="*/ 29242 w 163734"/>
                <a:gd name="connsiteY516" fmla="*/ 48863 h 121348"/>
                <a:gd name="connsiteX517" fmla="*/ 30575 w 163734"/>
                <a:gd name="connsiteY517" fmla="*/ 48578 h 121348"/>
                <a:gd name="connsiteX518" fmla="*/ 31813 w 163734"/>
                <a:gd name="connsiteY518" fmla="*/ 47244 h 121348"/>
                <a:gd name="connsiteX519" fmla="*/ 31813 w 163734"/>
                <a:gd name="connsiteY519" fmla="*/ 46863 h 121348"/>
                <a:gd name="connsiteX520" fmla="*/ 31147 w 163734"/>
                <a:gd name="connsiteY520" fmla="*/ 45911 h 121348"/>
                <a:gd name="connsiteX521" fmla="*/ 31813 w 163734"/>
                <a:gd name="connsiteY521" fmla="*/ 44958 h 121348"/>
                <a:gd name="connsiteX522" fmla="*/ 32480 w 163734"/>
                <a:gd name="connsiteY522" fmla="*/ 43339 h 121348"/>
                <a:gd name="connsiteX523" fmla="*/ 32861 w 163734"/>
                <a:gd name="connsiteY523" fmla="*/ 42672 h 121348"/>
                <a:gd name="connsiteX524" fmla="*/ 33147 w 163734"/>
                <a:gd name="connsiteY524" fmla="*/ 42291 h 121348"/>
                <a:gd name="connsiteX525" fmla="*/ 34766 w 163734"/>
                <a:gd name="connsiteY525" fmla="*/ 42291 h 121348"/>
                <a:gd name="connsiteX526" fmla="*/ 35433 w 163734"/>
                <a:gd name="connsiteY526" fmla="*/ 42005 h 121348"/>
                <a:gd name="connsiteX527" fmla="*/ 36100 w 163734"/>
                <a:gd name="connsiteY527" fmla="*/ 40958 h 121348"/>
                <a:gd name="connsiteX528" fmla="*/ 36481 w 163734"/>
                <a:gd name="connsiteY528" fmla="*/ 40291 h 121348"/>
                <a:gd name="connsiteX529" fmla="*/ 36481 w 163734"/>
                <a:gd name="connsiteY529" fmla="*/ 39719 h 121348"/>
                <a:gd name="connsiteX530" fmla="*/ 36100 w 163734"/>
                <a:gd name="connsiteY530" fmla="*/ 37338 h 121348"/>
                <a:gd name="connsiteX531" fmla="*/ 35433 w 163734"/>
                <a:gd name="connsiteY531" fmla="*/ 36767 h 121348"/>
                <a:gd name="connsiteX532" fmla="*/ 32861 w 163734"/>
                <a:gd name="connsiteY532" fmla="*/ 36386 h 121348"/>
                <a:gd name="connsiteX533" fmla="*/ 31813 w 163734"/>
                <a:gd name="connsiteY533" fmla="*/ 35433 h 121348"/>
                <a:gd name="connsiteX534" fmla="*/ 30575 w 163734"/>
                <a:gd name="connsiteY534" fmla="*/ 34766 h 121348"/>
                <a:gd name="connsiteX535" fmla="*/ 29527 w 163734"/>
                <a:gd name="connsiteY535" fmla="*/ 34766 h 121348"/>
                <a:gd name="connsiteX536" fmla="*/ 29242 w 163734"/>
                <a:gd name="connsiteY536" fmla="*/ 34385 h 121348"/>
                <a:gd name="connsiteX537" fmla="*/ 28575 w 163734"/>
                <a:gd name="connsiteY537" fmla="*/ 34385 h 121348"/>
                <a:gd name="connsiteX538" fmla="*/ 27622 w 163734"/>
                <a:gd name="connsiteY538" fmla="*/ 33814 h 121348"/>
                <a:gd name="connsiteX539" fmla="*/ 26289 w 163734"/>
                <a:gd name="connsiteY539" fmla="*/ 32766 h 121348"/>
                <a:gd name="connsiteX540" fmla="*/ 25241 w 163734"/>
                <a:gd name="connsiteY540" fmla="*/ 32480 h 121348"/>
                <a:gd name="connsiteX541" fmla="*/ 24289 w 163734"/>
                <a:gd name="connsiteY541" fmla="*/ 32480 h 121348"/>
                <a:gd name="connsiteX542" fmla="*/ 24670 w 163734"/>
                <a:gd name="connsiteY542" fmla="*/ 31814 h 121348"/>
                <a:gd name="connsiteX543" fmla="*/ 24670 w 163734"/>
                <a:gd name="connsiteY543" fmla="*/ 30861 h 121348"/>
                <a:gd name="connsiteX544" fmla="*/ 24955 w 163734"/>
                <a:gd name="connsiteY544" fmla="*/ 30194 h 121348"/>
                <a:gd name="connsiteX545" fmla="*/ 24670 w 163734"/>
                <a:gd name="connsiteY545" fmla="*/ 29147 h 121348"/>
                <a:gd name="connsiteX546" fmla="*/ 25241 w 163734"/>
                <a:gd name="connsiteY546" fmla="*/ 28480 h 121348"/>
                <a:gd name="connsiteX547" fmla="*/ 25908 w 163734"/>
                <a:gd name="connsiteY547" fmla="*/ 27527 h 121348"/>
                <a:gd name="connsiteX548" fmla="*/ 26289 w 163734"/>
                <a:gd name="connsiteY548" fmla="*/ 27908 h 121348"/>
                <a:gd name="connsiteX549" fmla="*/ 25908 w 163734"/>
                <a:gd name="connsiteY549" fmla="*/ 28480 h 121348"/>
                <a:gd name="connsiteX550" fmla="*/ 26289 w 163734"/>
                <a:gd name="connsiteY550" fmla="*/ 28194 h 121348"/>
                <a:gd name="connsiteX551" fmla="*/ 26956 w 163734"/>
                <a:gd name="connsiteY551" fmla="*/ 27908 h 121348"/>
                <a:gd name="connsiteX552" fmla="*/ 26956 w 163734"/>
                <a:gd name="connsiteY552" fmla="*/ 28480 h 121348"/>
                <a:gd name="connsiteX553" fmla="*/ 27622 w 163734"/>
                <a:gd name="connsiteY553" fmla="*/ 27241 h 121348"/>
                <a:gd name="connsiteX554" fmla="*/ 28194 w 163734"/>
                <a:gd name="connsiteY554" fmla="*/ 26861 h 121348"/>
                <a:gd name="connsiteX555" fmla="*/ 28194 w 163734"/>
                <a:gd name="connsiteY555" fmla="*/ 25908 h 121348"/>
                <a:gd name="connsiteX556" fmla="*/ 28861 w 163734"/>
                <a:gd name="connsiteY556" fmla="*/ 26575 h 121348"/>
                <a:gd name="connsiteX557" fmla="*/ 29908 w 163734"/>
                <a:gd name="connsiteY557" fmla="*/ 26194 h 121348"/>
                <a:gd name="connsiteX558" fmla="*/ 30194 w 163734"/>
                <a:gd name="connsiteY558" fmla="*/ 26575 h 121348"/>
                <a:gd name="connsiteX559" fmla="*/ 30575 w 163734"/>
                <a:gd name="connsiteY559" fmla="*/ 26194 h 121348"/>
                <a:gd name="connsiteX560" fmla="*/ 30861 w 163734"/>
                <a:gd name="connsiteY560" fmla="*/ 26194 h 121348"/>
                <a:gd name="connsiteX561" fmla="*/ 31528 w 163734"/>
                <a:gd name="connsiteY561" fmla="*/ 25908 h 121348"/>
                <a:gd name="connsiteX562" fmla="*/ 31813 w 163734"/>
                <a:gd name="connsiteY562" fmla="*/ 26194 h 121348"/>
                <a:gd name="connsiteX563" fmla="*/ 33147 w 163734"/>
                <a:gd name="connsiteY563" fmla="*/ 26194 h 121348"/>
                <a:gd name="connsiteX564" fmla="*/ 33147 w 163734"/>
                <a:gd name="connsiteY564" fmla="*/ 25908 h 121348"/>
                <a:gd name="connsiteX565" fmla="*/ 33814 w 163734"/>
                <a:gd name="connsiteY565" fmla="*/ 26194 h 121348"/>
                <a:gd name="connsiteX566" fmla="*/ 34100 w 163734"/>
                <a:gd name="connsiteY566" fmla="*/ 25527 h 121348"/>
                <a:gd name="connsiteX567" fmla="*/ 35814 w 163734"/>
                <a:gd name="connsiteY567" fmla="*/ 25908 h 121348"/>
                <a:gd name="connsiteX568" fmla="*/ 36100 w 163734"/>
                <a:gd name="connsiteY568" fmla="*/ 26575 h 121348"/>
                <a:gd name="connsiteX569" fmla="*/ 37052 w 163734"/>
                <a:gd name="connsiteY569" fmla="*/ 26861 h 121348"/>
                <a:gd name="connsiteX570" fmla="*/ 37433 w 163734"/>
                <a:gd name="connsiteY570" fmla="*/ 29147 h 121348"/>
                <a:gd name="connsiteX571" fmla="*/ 37719 w 163734"/>
                <a:gd name="connsiteY571" fmla="*/ 28861 h 121348"/>
                <a:gd name="connsiteX572" fmla="*/ 38100 w 163734"/>
                <a:gd name="connsiteY572" fmla="*/ 29147 h 121348"/>
                <a:gd name="connsiteX573" fmla="*/ 38767 w 163734"/>
                <a:gd name="connsiteY573" fmla="*/ 29528 h 121348"/>
                <a:gd name="connsiteX574" fmla="*/ 39052 w 163734"/>
                <a:gd name="connsiteY574" fmla="*/ 28861 h 121348"/>
                <a:gd name="connsiteX575" fmla="*/ 39052 w 163734"/>
                <a:gd name="connsiteY575" fmla="*/ 28480 h 121348"/>
                <a:gd name="connsiteX576" fmla="*/ 39719 w 163734"/>
                <a:gd name="connsiteY576" fmla="*/ 27908 h 121348"/>
                <a:gd name="connsiteX577" fmla="*/ 40386 w 163734"/>
                <a:gd name="connsiteY577" fmla="*/ 27527 h 121348"/>
                <a:gd name="connsiteX578" fmla="*/ 42005 w 163734"/>
                <a:gd name="connsiteY578" fmla="*/ 26575 h 121348"/>
                <a:gd name="connsiteX579" fmla="*/ 42005 w 163734"/>
                <a:gd name="connsiteY579" fmla="*/ 26194 h 121348"/>
                <a:gd name="connsiteX580" fmla="*/ 41719 w 163734"/>
                <a:gd name="connsiteY580" fmla="*/ 25527 h 121348"/>
                <a:gd name="connsiteX581" fmla="*/ 42005 w 163734"/>
                <a:gd name="connsiteY581" fmla="*/ 25241 h 121348"/>
                <a:gd name="connsiteX582" fmla="*/ 42386 w 163734"/>
                <a:gd name="connsiteY582" fmla="*/ 25241 h 121348"/>
                <a:gd name="connsiteX583" fmla="*/ 42672 w 163734"/>
                <a:gd name="connsiteY583" fmla="*/ 24956 h 121348"/>
                <a:gd name="connsiteX584" fmla="*/ 43625 w 163734"/>
                <a:gd name="connsiteY584" fmla="*/ 25241 h 121348"/>
                <a:gd name="connsiteX585" fmla="*/ 43339 w 163734"/>
                <a:gd name="connsiteY585" fmla="*/ 24289 h 121348"/>
                <a:gd name="connsiteX586" fmla="*/ 42958 w 163734"/>
                <a:gd name="connsiteY586" fmla="*/ 23908 h 121348"/>
                <a:gd name="connsiteX587" fmla="*/ 42672 w 163734"/>
                <a:gd name="connsiteY587" fmla="*/ 23241 h 121348"/>
                <a:gd name="connsiteX588" fmla="*/ 42005 w 163734"/>
                <a:gd name="connsiteY588" fmla="*/ 22289 h 121348"/>
                <a:gd name="connsiteX589" fmla="*/ 42005 w 163734"/>
                <a:gd name="connsiteY589" fmla="*/ 22003 h 121348"/>
                <a:gd name="connsiteX590" fmla="*/ 41719 w 163734"/>
                <a:gd name="connsiteY590" fmla="*/ 20669 h 121348"/>
                <a:gd name="connsiteX591" fmla="*/ 41719 w 163734"/>
                <a:gd name="connsiteY591" fmla="*/ 19622 h 121348"/>
                <a:gd name="connsiteX592" fmla="*/ 43339 w 163734"/>
                <a:gd name="connsiteY592" fmla="*/ 18383 h 121348"/>
                <a:gd name="connsiteX593" fmla="*/ 44005 w 163734"/>
                <a:gd name="connsiteY593" fmla="*/ 17716 h 121348"/>
                <a:gd name="connsiteX594" fmla="*/ 43339 w 163734"/>
                <a:gd name="connsiteY594" fmla="*/ 16669 h 121348"/>
                <a:gd name="connsiteX595" fmla="*/ 43339 w 163734"/>
                <a:gd name="connsiteY595" fmla="*/ 15716 h 121348"/>
                <a:gd name="connsiteX596" fmla="*/ 42386 w 163734"/>
                <a:gd name="connsiteY596" fmla="*/ 15716 h 121348"/>
                <a:gd name="connsiteX597" fmla="*/ 42386 w 163734"/>
                <a:gd name="connsiteY597" fmla="*/ 15050 h 121348"/>
                <a:gd name="connsiteX598" fmla="*/ 41719 w 163734"/>
                <a:gd name="connsiteY598" fmla="*/ 15050 h 121348"/>
                <a:gd name="connsiteX599" fmla="*/ 40672 w 163734"/>
                <a:gd name="connsiteY599" fmla="*/ 14383 h 121348"/>
                <a:gd name="connsiteX600" fmla="*/ 39719 w 163734"/>
                <a:gd name="connsiteY600" fmla="*/ 14383 h 121348"/>
                <a:gd name="connsiteX601" fmla="*/ 39719 w 163734"/>
                <a:gd name="connsiteY601" fmla="*/ 13144 h 121348"/>
                <a:gd name="connsiteX602" fmla="*/ 39433 w 163734"/>
                <a:gd name="connsiteY602" fmla="*/ 12097 h 121348"/>
                <a:gd name="connsiteX603" fmla="*/ 39719 w 163734"/>
                <a:gd name="connsiteY603" fmla="*/ 11144 h 121348"/>
                <a:gd name="connsiteX604" fmla="*/ 39719 w 163734"/>
                <a:gd name="connsiteY604" fmla="*/ 10763 h 121348"/>
                <a:gd name="connsiteX605" fmla="*/ 39052 w 163734"/>
                <a:gd name="connsiteY605" fmla="*/ 10192 h 121348"/>
                <a:gd name="connsiteX606" fmla="*/ 37433 w 163734"/>
                <a:gd name="connsiteY606" fmla="*/ 9811 h 121348"/>
                <a:gd name="connsiteX607" fmla="*/ 37052 w 163734"/>
                <a:gd name="connsiteY607" fmla="*/ 9525 h 121348"/>
                <a:gd name="connsiteX608" fmla="*/ 36767 w 163734"/>
                <a:gd name="connsiteY608" fmla="*/ 9525 h 121348"/>
                <a:gd name="connsiteX609" fmla="*/ 36481 w 163734"/>
                <a:gd name="connsiteY609" fmla="*/ 9144 h 121348"/>
                <a:gd name="connsiteX610" fmla="*/ 36481 w 163734"/>
                <a:gd name="connsiteY610" fmla="*/ 8858 h 121348"/>
                <a:gd name="connsiteX611" fmla="*/ 36100 w 163734"/>
                <a:gd name="connsiteY611" fmla="*/ 8191 h 121348"/>
                <a:gd name="connsiteX612" fmla="*/ 35433 w 163734"/>
                <a:gd name="connsiteY612" fmla="*/ 8191 h 121348"/>
                <a:gd name="connsiteX613" fmla="*/ 35433 w 163734"/>
                <a:gd name="connsiteY613" fmla="*/ 7810 h 121348"/>
                <a:gd name="connsiteX614" fmla="*/ 35147 w 163734"/>
                <a:gd name="connsiteY614" fmla="*/ 7525 h 121348"/>
                <a:gd name="connsiteX615" fmla="*/ 35147 w 163734"/>
                <a:gd name="connsiteY615" fmla="*/ 6191 h 121348"/>
                <a:gd name="connsiteX616" fmla="*/ 35433 w 163734"/>
                <a:gd name="connsiteY616" fmla="*/ 5906 h 121348"/>
                <a:gd name="connsiteX617" fmla="*/ 35433 w 163734"/>
                <a:gd name="connsiteY617" fmla="*/ 5239 h 121348"/>
                <a:gd name="connsiteX618" fmla="*/ 35147 w 163734"/>
                <a:gd name="connsiteY618" fmla="*/ 4572 h 121348"/>
                <a:gd name="connsiteX619" fmla="*/ 35147 w 163734"/>
                <a:gd name="connsiteY619" fmla="*/ 3238 h 121348"/>
                <a:gd name="connsiteX620" fmla="*/ 34766 w 163734"/>
                <a:gd name="connsiteY620" fmla="*/ 2953 h 121348"/>
                <a:gd name="connsiteX621" fmla="*/ 34100 w 163734"/>
                <a:gd name="connsiteY621" fmla="*/ 2572 h 121348"/>
                <a:gd name="connsiteX622" fmla="*/ 34766 w 163734"/>
                <a:gd name="connsiteY622" fmla="*/ 2286 h 121348"/>
                <a:gd name="connsiteX623" fmla="*/ 37052 w 163734"/>
                <a:gd name="connsiteY623" fmla="*/ 2286 h 121348"/>
                <a:gd name="connsiteX624" fmla="*/ 38386 w 163734"/>
                <a:gd name="connsiteY624" fmla="*/ 2572 h 121348"/>
                <a:gd name="connsiteX625" fmla="*/ 40386 w 163734"/>
                <a:gd name="connsiteY625" fmla="*/ 2286 h 121348"/>
                <a:gd name="connsiteX626" fmla="*/ 40386 w 163734"/>
                <a:gd name="connsiteY626" fmla="*/ 2572 h 121348"/>
                <a:gd name="connsiteX627" fmla="*/ 41053 w 163734"/>
                <a:gd name="connsiteY627" fmla="*/ 2286 h 121348"/>
                <a:gd name="connsiteX628" fmla="*/ 41338 w 163734"/>
                <a:gd name="connsiteY628" fmla="*/ 1905 h 121348"/>
                <a:gd name="connsiteX629" fmla="*/ 41719 w 163734"/>
                <a:gd name="connsiteY629" fmla="*/ 1905 h 121348"/>
                <a:gd name="connsiteX630" fmla="*/ 42005 w 163734"/>
                <a:gd name="connsiteY630" fmla="*/ 1619 h 121348"/>
                <a:gd name="connsiteX631" fmla="*/ 43339 w 163734"/>
                <a:gd name="connsiteY631" fmla="*/ 1619 h 121348"/>
                <a:gd name="connsiteX632" fmla="*/ 43625 w 163734"/>
                <a:gd name="connsiteY632" fmla="*/ 1905 h 121348"/>
                <a:gd name="connsiteX633" fmla="*/ 43625 w 163734"/>
                <a:gd name="connsiteY633" fmla="*/ 2286 h 121348"/>
                <a:gd name="connsiteX634" fmla="*/ 44672 w 163734"/>
                <a:gd name="connsiteY634" fmla="*/ 2286 h 121348"/>
                <a:gd name="connsiteX635" fmla="*/ 45339 w 163734"/>
                <a:gd name="connsiteY635" fmla="*/ 2572 h 121348"/>
                <a:gd name="connsiteX636" fmla="*/ 45339 w 163734"/>
                <a:gd name="connsiteY636" fmla="*/ 2286 h 121348"/>
                <a:gd name="connsiteX637" fmla="*/ 46577 w 163734"/>
                <a:gd name="connsiteY637" fmla="*/ 2286 h 121348"/>
                <a:gd name="connsiteX638" fmla="*/ 47625 w 163734"/>
                <a:gd name="connsiteY638" fmla="*/ 2572 h 121348"/>
                <a:gd name="connsiteX639" fmla="*/ 49244 w 163734"/>
                <a:gd name="connsiteY639" fmla="*/ 2572 h 121348"/>
                <a:gd name="connsiteX640" fmla="*/ 49244 w 163734"/>
                <a:gd name="connsiteY640" fmla="*/ 2953 h 121348"/>
                <a:gd name="connsiteX641" fmla="*/ 50197 w 163734"/>
                <a:gd name="connsiteY641" fmla="*/ 2572 h 121348"/>
                <a:gd name="connsiteX642" fmla="*/ 50863 w 163734"/>
                <a:gd name="connsiteY642" fmla="*/ 2953 h 121348"/>
                <a:gd name="connsiteX643" fmla="*/ 52483 w 163734"/>
                <a:gd name="connsiteY643" fmla="*/ 2572 h 121348"/>
                <a:gd name="connsiteX644" fmla="*/ 54483 w 163734"/>
                <a:gd name="connsiteY644" fmla="*/ 2572 h 121348"/>
                <a:gd name="connsiteX645" fmla="*/ 55435 w 163734"/>
                <a:gd name="connsiteY645" fmla="*/ 2286 h 121348"/>
                <a:gd name="connsiteX646" fmla="*/ 56483 w 163734"/>
                <a:gd name="connsiteY646" fmla="*/ 1334 h 121348"/>
                <a:gd name="connsiteX647" fmla="*/ 56483 w 163734"/>
                <a:gd name="connsiteY647" fmla="*/ 952 h 121348"/>
                <a:gd name="connsiteX648" fmla="*/ 56769 w 163734"/>
                <a:gd name="connsiteY648" fmla="*/ 952 h 121348"/>
                <a:gd name="connsiteX649" fmla="*/ 57150 w 163734"/>
                <a:gd name="connsiteY649" fmla="*/ 667 h 121348"/>
                <a:gd name="connsiteX650" fmla="*/ 57721 w 163734"/>
                <a:gd name="connsiteY650" fmla="*/ 667 h 121348"/>
                <a:gd name="connsiteX651" fmla="*/ 58102 w 163734"/>
                <a:gd name="connsiteY651" fmla="*/ 286 h 121348"/>
                <a:gd name="connsiteX652" fmla="*/ 58769 w 163734"/>
                <a:gd name="connsiteY652" fmla="*/ 286 h 121348"/>
                <a:gd name="connsiteX653" fmla="*/ 58769 w 163734"/>
                <a:gd name="connsiteY653" fmla="*/ 0 h 121348"/>
                <a:gd name="connsiteX654" fmla="*/ 60103 w 163734"/>
                <a:gd name="connsiteY654" fmla="*/ 667 h 121348"/>
                <a:gd name="connsiteX655" fmla="*/ 60388 w 163734"/>
                <a:gd name="connsiteY655" fmla="*/ 667 h 121348"/>
                <a:gd name="connsiteX656" fmla="*/ 61341 w 163734"/>
                <a:gd name="connsiteY656" fmla="*/ 952 h 121348"/>
                <a:gd name="connsiteX657" fmla="*/ 62008 w 163734"/>
                <a:gd name="connsiteY657" fmla="*/ 667 h 121348"/>
                <a:gd name="connsiteX658" fmla="*/ 62008 w 163734"/>
                <a:gd name="connsiteY658" fmla="*/ 952 h 121348"/>
                <a:gd name="connsiteX659" fmla="*/ 62389 w 163734"/>
                <a:gd name="connsiteY659" fmla="*/ 952 h 121348"/>
                <a:gd name="connsiteX660" fmla="*/ 62389 w 163734"/>
                <a:gd name="connsiteY660" fmla="*/ 1334 h 121348"/>
                <a:gd name="connsiteX661" fmla="*/ 62675 w 163734"/>
                <a:gd name="connsiteY661" fmla="*/ 1334 h 121348"/>
                <a:gd name="connsiteX662" fmla="*/ 62675 w 163734"/>
                <a:gd name="connsiteY662" fmla="*/ 952 h 121348"/>
                <a:gd name="connsiteX663" fmla="*/ 63341 w 163734"/>
                <a:gd name="connsiteY663" fmla="*/ 952 h 121348"/>
                <a:gd name="connsiteX664" fmla="*/ 63341 w 163734"/>
                <a:gd name="connsiteY664" fmla="*/ 1334 h 121348"/>
                <a:gd name="connsiteX665" fmla="*/ 63722 w 163734"/>
                <a:gd name="connsiteY665" fmla="*/ 1334 h 121348"/>
                <a:gd name="connsiteX666" fmla="*/ 63722 w 163734"/>
                <a:gd name="connsiteY666" fmla="*/ 1905 h 121348"/>
                <a:gd name="connsiteX667" fmla="*/ 64008 w 163734"/>
                <a:gd name="connsiteY667" fmla="*/ 1905 h 121348"/>
                <a:gd name="connsiteX668" fmla="*/ 64008 w 163734"/>
                <a:gd name="connsiteY668" fmla="*/ 2286 h 121348"/>
                <a:gd name="connsiteX669" fmla="*/ 64294 w 163734"/>
                <a:gd name="connsiteY669" fmla="*/ 2286 h 121348"/>
                <a:gd name="connsiteX670" fmla="*/ 64294 w 163734"/>
                <a:gd name="connsiteY670" fmla="*/ 2572 h 121348"/>
                <a:gd name="connsiteX671" fmla="*/ 64675 w 163734"/>
                <a:gd name="connsiteY671" fmla="*/ 2572 h 121348"/>
                <a:gd name="connsiteX672" fmla="*/ 64960 w 163734"/>
                <a:gd name="connsiteY672" fmla="*/ 2286 h 121348"/>
                <a:gd name="connsiteX673" fmla="*/ 66008 w 163734"/>
                <a:gd name="connsiteY673" fmla="*/ 2286 h 121348"/>
                <a:gd name="connsiteX674" fmla="*/ 66008 w 163734"/>
                <a:gd name="connsiteY674" fmla="*/ 3905 h 121348"/>
                <a:gd name="connsiteX675" fmla="*/ 66294 w 163734"/>
                <a:gd name="connsiteY675" fmla="*/ 4286 h 121348"/>
                <a:gd name="connsiteX676" fmla="*/ 67627 w 163734"/>
                <a:gd name="connsiteY676" fmla="*/ 4286 h 121348"/>
                <a:gd name="connsiteX677" fmla="*/ 67627 w 163734"/>
                <a:gd name="connsiteY677" fmla="*/ 4572 h 121348"/>
                <a:gd name="connsiteX678" fmla="*/ 67246 w 163734"/>
                <a:gd name="connsiteY678" fmla="*/ 4572 h 121348"/>
                <a:gd name="connsiteX679" fmla="*/ 66961 w 163734"/>
                <a:gd name="connsiteY679" fmla="*/ 5239 h 121348"/>
                <a:gd name="connsiteX680" fmla="*/ 66961 w 163734"/>
                <a:gd name="connsiteY680" fmla="*/ 4858 h 121348"/>
                <a:gd name="connsiteX681" fmla="*/ 67246 w 163734"/>
                <a:gd name="connsiteY681" fmla="*/ 4858 h 121348"/>
                <a:gd name="connsiteX682" fmla="*/ 67627 w 163734"/>
                <a:gd name="connsiteY682" fmla="*/ 4572 h 121348"/>
                <a:gd name="connsiteX683" fmla="*/ 70199 w 163734"/>
                <a:gd name="connsiteY683" fmla="*/ 4572 h 121348"/>
                <a:gd name="connsiteX684" fmla="*/ 71533 w 163734"/>
                <a:gd name="connsiteY684" fmla="*/ 5239 h 121348"/>
                <a:gd name="connsiteX685" fmla="*/ 72580 w 163734"/>
                <a:gd name="connsiteY685" fmla="*/ 5525 h 121348"/>
                <a:gd name="connsiteX686" fmla="*/ 73152 w 163734"/>
                <a:gd name="connsiteY686" fmla="*/ 5525 h 121348"/>
                <a:gd name="connsiteX687" fmla="*/ 73533 w 163734"/>
                <a:gd name="connsiteY687" fmla="*/ 5906 h 121348"/>
                <a:gd name="connsiteX688" fmla="*/ 73533 w 163734"/>
                <a:gd name="connsiteY688" fmla="*/ 6191 h 121348"/>
                <a:gd name="connsiteX689" fmla="*/ 73819 w 163734"/>
                <a:gd name="connsiteY689" fmla="*/ 6191 h 121348"/>
                <a:gd name="connsiteX690" fmla="*/ 73819 w 163734"/>
                <a:gd name="connsiteY690" fmla="*/ 6572 h 121348"/>
                <a:gd name="connsiteX691" fmla="*/ 74200 w 163734"/>
                <a:gd name="connsiteY691" fmla="*/ 6572 h 121348"/>
                <a:gd name="connsiteX692" fmla="*/ 75533 w 163734"/>
                <a:gd name="connsiteY692" fmla="*/ 6858 h 121348"/>
                <a:gd name="connsiteX693" fmla="*/ 76105 w 163734"/>
                <a:gd name="connsiteY693" fmla="*/ 6858 h 121348"/>
                <a:gd name="connsiteX694" fmla="*/ 75819 w 163734"/>
                <a:gd name="connsiteY694" fmla="*/ 7239 h 121348"/>
                <a:gd name="connsiteX695" fmla="*/ 75819 w 163734"/>
                <a:gd name="connsiteY695" fmla="*/ 7525 h 121348"/>
                <a:gd name="connsiteX696" fmla="*/ 76105 w 163734"/>
                <a:gd name="connsiteY696" fmla="*/ 7525 h 121348"/>
                <a:gd name="connsiteX697" fmla="*/ 76486 w 163734"/>
                <a:gd name="connsiteY697" fmla="*/ 7810 h 121348"/>
                <a:gd name="connsiteX698" fmla="*/ 77152 w 163734"/>
                <a:gd name="connsiteY698" fmla="*/ 7810 h 121348"/>
                <a:gd name="connsiteX699" fmla="*/ 77438 w 163734"/>
                <a:gd name="connsiteY699" fmla="*/ 8191 h 121348"/>
                <a:gd name="connsiteX700" fmla="*/ 77438 w 163734"/>
                <a:gd name="connsiteY700" fmla="*/ 8477 h 121348"/>
                <a:gd name="connsiteX701" fmla="*/ 78105 w 163734"/>
                <a:gd name="connsiteY701" fmla="*/ 8191 h 121348"/>
                <a:gd name="connsiteX702" fmla="*/ 79438 w 163734"/>
                <a:gd name="connsiteY702" fmla="*/ 8191 h 121348"/>
                <a:gd name="connsiteX703" fmla="*/ 79724 w 163734"/>
                <a:gd name="connsiteY703" fmla="*/ 8477 h 121348"/>
                <a:gd name="connsiteX704" fmla="*/ 80105 w 163734"/>
                <a:gd name="connsiteY704" fmla="*/ 8477 h 121348"/>
                <a:gd name="connsiteX705" fmla="*/ 80391 w 163734"/>
                <a:gd name="connsiteY705" fmla="*/ 8858 h 121348"/>
                <a:gd name="connsiteX706" fmla="*/ 80391 w 163734"/>
                <a:gd name="connsiteY706" fmla="*/ 8477 h 121348"/>
                <a:gd name="connsiteX707" fmla="*/ 80391 w 163734"/>
                <a:gd name="connsiteY707" fmla="*/ 8858 h 121348"/>
                <a:gd name="connsiteX708" fmla="*/ 81439 w 163734"/>
                <a:gd name="connsiteY708" fmla="*/ 8858 h 121348"/>
                <a:gd name="connsiteX709" fmla="*/ 81725 w 163734"/>
                <a:gd name="connsiteY709" fmla="*/ 8477 h 121348"/>
                <a:gd name="connsiteX710" fmla="*/ 82391 w 163734"/>
                <a:gd name="connsiteY710" fmla="*/ 8477 h 121348"/>
                <a:gd name="connsiteX711" fmla="*/ 82391 w 163734"/>
                <a:gd name="connsiteY711" fmla="*/ 8191 h 121348"/>
                <a:gd name="connsiteX712" fmla="*/ 82677 w 163734"/>
                <a:gd name="connsiteY712" fmla="*/ 8191 h 121348"/>
                <a:gd name="connsiteX713" fmla="*/ 82677 w 163734"/>
                <a:gd name="connsiteY713" fmla="*/ 9144 h 121348"/>
                <a:gd name="connsiteX714" fmla="*/ 83344 w 163734"/>
                <a:gd name="connsiteY714" fmla="*/ 9144 h 121348"/>
                <a:gd name="connsiteX715" fmla="*/ 83344 w 163734"/>
                <a:gd name="connsiteY715" fmla="*/ 9525 h 121348"/>
                <a:gd name="connsiteX716" fmla="*/ 83725 w 163734"/>
                <a:gd name="connsiteY716" fmla="*/ 9811 h 121348"/>
                <a:gd name="connsiteX717" fmla="*/ 83725 w 163734"/>
                <a:gd name="connsiteY717" fmla="*/ 10192 h 121348"/>
                <a:gd name="connsiteX718" fmla="*/ 84010 w 163734"/>
                <a:gd name="connsiteY718" fmla="*/ 10192 h 121348"/>
                <a:gd name="connsiteX719" fmla="*/ 84010 w 163734"/>
                <a:gd name="connsiteY719" fmla="*/ 11144 h 121348"/>
                <a:gd name="connsiteX720" fmla="*/ 84392 w 163734"/>
                <a:gd name="connsiteY720" fmla="*/ 11430 h 121348"/>
                <a:gd name="connsiteX721" fmla="*/ 84677 w 163734"/>
                <a:gd name="connsiteY721" fmla="*/ 11430 h 121348"/>
                <a:gd name="connsiteX722" fmla="*/ 84677 w 163734"/>
                <a:gd name="connsiteY722" fmla="*/ 12097 h 121348"/>
                <a:gd name="connsiteX723" fmla="*/ 85344 w 163734"/>
                <a:gd name="connsiteY723" fmla="*/ 12097 h 121348"/>
                <a:gd name="connsiteX724" fmla="*/ 86963 w 163734"/>
                <a:gd name="connsiteY724" fmla="*/ 12478 h 121348"/>
                <a:gd name="connsiteX725" fmla="*/ 86677 w 163734"/>
                <a:gd name="connsiteY725" fmla="*/ 12478 h 121348"/>
                <a:gd name="connsiteX726" fmla="*/ 86677 w 163734"/>
                <a:gd name="connsiteY726" fmla="*/ 13144 h 121348"/>
                <a:gd name="connsiteX727" fmla="*/ 87344 w 163734"/>
                <a:gd name="connsiteY727" fmla="*/ 13430 h 121348"/>
                <a:gd name="connsiteX728" fmla="*/ 87630 w 163734"/>
                <a:gd name="connsiteY728" fmla="*/ 13716 h 121348"/>
                <a:gd name="connsiteX729" fmla="*/ 88297 w 163734"/>
                <a:gd name="connsiteY729" fmla="*/ 14097 h 121348"/>
                <a:gd name="connsiteX730" fmla="*/ 88583 w 163734"/>
                <a:gd name="connsiteY730" fmla="*/ 14097 h 121348"/>
                <a:gd name="connsiteX731" fmla="*/ 88583 w 163734"/>
                <a:gd name="connsiteY731" fmla="*/ 14383 h 121348"/>
                <a:gd name="connsiteX732" fmla="*/ 88963 w 163734"/>
                <a:gd name="connsiteY732" fmla="*/ 14383 h 121348"/>
                <a:gd name="connsiteX733" fmla="*/ 89249 w 163734"/>
                <a:gd name="connsiteY733" fmla="*/ 14097 h 121348"/>
                <a:gd name="connsiteX734" fmla="*/ 89249 w 163734"/>
                <a:gd name="connsiteY734" fmla="*/ 14764 h 121348"/>
                <a:gd name="connsiteX735" fmla="*/ 90583 w 163734"/>
                <a:gd name="connsiteY735" fmla="*/ 14764 h 121348"/>
                <a:gd name="connsiteX736" fmla="*/ 90583 w 163734"/>
                <a:gd name="connsiteY736" fmla="*/ 15050 h 121348"/>
                <a:gd name="connsiteX737" fmla="*/ 91535 w 163734"/>
                <a:gd name="connsiteY737" fmla="*/ 15050 h 121348"/>
                <a:gd name="connsiteX738" fmla="*/ 91916 w 163734"/>
                <a:gd name="connsiteY738" fmla="*/ 14764 h 121348"/>
                <a:gd name="connsiteX739" fmla="*/ 91916 w 163734"/>
                <a:gd name="connsiteY739" fmla="*/ 14383 h 121348"/>
                <a:gd name="connsiteX740" fmla="*/ 92202 w 163734"/>
                <a:gd name="connsiteY740" fmla="*/ 14383 h 121348"/>
                <a:gd name="connsiteX741" fmla="*/ 91916 w 163734"/>
                <a:gd name="connsiteY741" fmla="*/ 14383 h 121348"/>
                <a:gd name="connsiteX742" fmla="*/ 92202 w 163734"/>
                <a:gd name="connsiteY742" fmla="*/ 14097 h 121348"/>
                <a:gd name="connsiteX743" fmla="*/ 92202 w 163734"/>
                <a:gd name="connsiteY743" fmla="*/ 14383 h 121348"/>
                <a:gd name="connsiteX744" fmla="*/ 93250 w 163734"/>
                <a:gd name="connsiteY744" fmla="*/ 15050 h 121348"/>
                <a:gd name="connsiteX745" fmla="*/ 93250 w 163734"/>
                <a:gd name="connsiteY745" fmla="*/ 15431 h 121348"/>
                <a:gd name="connsiteX746" fmla="*/ 93535 w 163734"/>
                <a:gd name="connsiteY746" fmla="*/ 15431 h 121348"/>
                <a:gd name="connsiteX747" fmla="*/ 93535 w 163734"/>
                <a:gd name="connsiteY747" fmla="*/ 15716 h 121348"/>
                <a:gd name="connsiteX748" fmla="*/ 94202 w 163734"/>
                <a:gd name="connsiteY748" fmla="*/ 15716 h 121348"/>
                <a:gd name="connsiteX749" fmla="*/ 94202 w 163734"/>
                <a:gd name="connsiteY749" fmla="*/ 16097 h 121348"/>
                <a:gd name="connsiteX750" fmla="*/ 94488 w 163734"/>
                <a:gd name="connsiteY750" fmla="*/ 16097 h 121348"/>
                <a:gd name="connsiteX751" fmla="*/ 94488 w 163734"/>
                <a:gd name="connsiteY751" fmla="*/ 16383 h 121348"/>
                <a:gd name="connsiteX752" fmla="*/ 95821 w 163734"/>
                <a:gd name="connsiteY752" fmla="*/ 16383 h 121348"/>
                <a:gd name="connsiteX753" fmla="*/ 95821 w 163734"/>
                <a:gd name="connsiteY753" fmla="*/ 16097 h 121348"/>
                <a:gd name="connsiteX754" fmla="*/ 95821 w 163734"/>
                <a:gd name="connsiteY754" fmla="*/ 18383 h 121348"/>
                <a:gd name="connsiteX755" fmla="*/ 96202 w 163734"/>
                <a:gd name="connsiteY755" fmla="*/ 18383 h 121348"/>
                <a:gd name="connsiteX756" fmla="*/ 96202 w 163734"/>
                <a:gd name="connsiteY756" fmla="*/ 18669 h 121348"/>
                <a:gd name="connsiteX757" fmla="*/ 96774 w 163734"/>
                <a:gd name="connsiteY757" fmla="*/ 18669 h 121348"/>
                <a:gd name="connsiteX758" fmla="*/ 96774 w 163734"/>
                <a:gd name="connsiteY758" fmla="*/ 18383 h 121348"/>
                <a:gd name="connsiteX759" fmla="*/ 97155 w 163734"/>
                <a:gd name="connsiteY759" fmla="*/ 18383 h 121348"/>
                <a:gd name="connsiteX760" fmla="*/ 97155 w 163734"/>
                <a:gd name="connsiteY760" fmla="*/ 18669 h 121348"/>
                <a:gd name="connsiteX761" fmla="*/ 97822 w 163734"/>
                <a:gd name="connsiteY761" fmla="*/ 18669 h 121348"/>
                <a:gd name="connsiteX762" fmla="*/ 97822 w 163734"/>
                <a:gd name="connsiteY762" fmla="*/ 19050 h 121348"/>
                <a:gd name="connsiteX763" fmla="*/ 98488 w 163734"/>
                <a:gd name="connsiteY763" fmla="*/ 19050 h 121348"/>
                <a:gd name="connsiteX764" fmla="*/ 98488 w 163734"/>
                <a:gd name="connsiteY764" fmla="*/ 19336 h 121348"/>
                <a:gd name="connsiteX765" fmla="*/ 99155 w 163734"/>
                <a:gd name="connsiteY765" fmla="*/ 19336 h 121348"/>
                <a:gd name="connsiteX766" fmla="*/ 99155 w 163734"/>
                <a:gd name="connsiteY766" fmla="*/ 19622 h 121348"/>
                <a:gd name="connsiteX767" fmla="*/ 99727 w 163734"/>
                <a:gd name="connsiteY767" fmla="*/ 19622 h 121348"/>
                <a:gd name="connsiteX768" fmla="*/ 100108 w 163734"/>
                <a:gd name="connsiteY768" fmla="*/ 20003 h 121348"/>
                <a:gd name="connsiteX769" fmla="*/ 100393 w 163734"/>
                <a:gd name="connsiteY769" fmla="*/ 20003 h 121348"/>
                <a:gd name="connsiteX770" fmla="*/ 100393 w 163734"/>
                <a:gd name="connsiteY770" fmla="*/ 20288 h 121348"/>
                <a:gd name="connsiteX771" fmla="*/ 100775 w 163734"/>
                <a:gd name="connsiteY771" fmla="*/ 20288 h 121348"/>
                <a:gd name="connsiteX772" fmla="*/ 100775 w 163734"/>
                <a:gd name="connsiteY772" fmla="*/ 20669 h 121348"/>
                <a:gd name="connsiteX773" fmla="*/ 102394 w 163734"/>
                <a:gd name="connsiteY773" fmla="*/ 20669 h 121348"/>
                <a:gd name="connsiteX774" fmla="*/ 102394 w 163734"/>
                <a:gd name="connsiteY774" fmla="*/ 20955 h 121348"/>
                <a:gd name="connsiteX775" fmla="*/ 103060 w 163734"/>
                <a:gd name="connsiteY775" fmla="*/ 20955 h 121348"/>
                <a:gd name="connsiteX776" fmla="*/ 103346 w 163734"/>
                <a:gd name="connsiteY776" fmla="*/ 21336 h 121348"/>
                <a:gd name="connsiteX777" fmla="*/ 103346 w 163734"/>
                <a:gd name="connsiteY777" fmla="*/ 20955 h 121348"/>
                <a:gd name="connsiteX778" fmla="*/ 103727 w 163734"/>
                <a:gd name="connsiteY778" fmla="*/ 20955 h 121348"/>
                <a:gd name="connsiteX779" fmla="*/ 103727 w 163734"/>
                <a:gd name="connsiteY779" fmla="*/ 21336 h 121348"/>
                <a:gd name="connsiteX780" fmla="*/ 105632 w 163734"/>
                <a:gd name="connsiteY780" fmla="*/ 21336 h 121348"/>
                <a:gd name="connsiteX781" fmla="*/ 105632 w 163734"/>
                <a:gd name="connsiteY781" fmla="*/ 21622 h 121348"/>
                <a:gd name="connsiteX782" fmla="*/ 106680 w 163734"/>
                <a:gd name="connsiteY782" fmla="*/ 21622 h 121348"/>
                <a:gd name="connsiteX783" fmla="*/ 106966 w 163734"/>
                <a:gd name="connsiteY783" fmla="*/ 21336 h 121348"/>
                <a:gd name="connsiteX784" fmla="*/ 106966 w 163734"/>
                <a:gd name="connsiteY784" fmla="*/ 22003 h 121348"/>
                <a:gd name="connsiteX785" fmla="*/ 107633 w 163734"/>
                <a:gd name="connsiteY785" fmla="*/ 22003 h 121348"/>
                <a:gd name="connsiteX786" fmla="*/ 107633 w 163734"/>
                <a:gd name="connsiteY786" fmla="*/ 22289 h 121348"/>
                <a:gd name="connsiteX787" fmla="*/ 108299 w 163734"/>
                <a:gd name="connsiteY787" fmla="*/ 22289 h 121348"/>
                <a:gd name="connsiteX788" fmla="*/ 108299 w 163734"/>
                <a:gd name="connsiteY788" fmla="*/ 21622 h 121348"/>
                <a:gd name="connsiteX789" fmla="*/ 109252 w 163734"/>
                <a:gd name="connsiteY789" fmla="*/ 21622 h 121348"/>
                <a:gd name="connsiteX790" fmla="*/ 109252 w 163734"/>
                <a:gd name="connsiteY790" fmla="*/ 22003 h 121348"/>
                <a:gd name="connsiteX791" fmla="*/ 108585 w 163734"/>
                <a:gd name="connsiteY791" fmla="*/ 22003 h 121348"/>
                <a:gd name="connsiteX792" fmla="*/ 108585 w 163734"/>
                <a:gd name="connsiteY792" fmla="*/ 22574 h 121348"/>
                <a:gd name="connsiteX793" fmla="*/ 108966 w 163734"/>
                <a:gd name="connsiteY793" fmla="*/ 22574 h 121348"/>
                <a:gd name="connsiteX794" fmla="*/ 109252 w 163734"/>
                <a:gd name="connsiteY794" fmla="*/ 22955 h 121348"/>
                <a:gd name="connsiteX795" fmla="*/ 108966 w 163734"/>
                <a:gd name="connsiteY795" fmla="*/ 22955 h 121348"/>
                <a:gd name="connsiteX796" fmla="*/ 108966 w 163734"/>
                <a:gd name="connsiteY796" fmla="*/ 23622 h 121348"/>
                <a:gd name="connsiteX797" fmla="*/ 108585 w 163734"/>
                <a:gd name="connsiteY797" fmla="*/ 23622 h 121348"/>
                <a:gd name="connsiteX798" fmla="*/ 108585 w 163734"/>
                <a:gd name="connsiteY798" fmla="*/ 24289 h 121348"/>
                <a:gd name="connsiteX799" fmla="*/ 108966 w 163734"/>
                <a:gd name="connsiteY799" fmla="*/ 24575 h 121348"/>
                <a:gd name="connsiteX800" fmla="*/ 108966 w 163734"/>
                <a:gd name="connsiteY800" fmla="*/ 24956 h 121348"/>
                <a:gd name="connsiteX801" fmla="*/ 108585 w 163734"/>
                <a:gd name="connsiteY801" fmla="*/ 24956 h 121348"/>
                <a:gd name="connsiteX802" fmla="*/ 108299 w 163734"/>
                <a:gd name="connsiteY802" fmla="*/ 25908 h 121348"/>
                <a:gd name="connsiteX803" fmla="*/ 108299 w 163734"/>
                <a:gd name="connsiteY803" fmla="*/ 25527 h 121348"/>
                <a:gd name="connsiteX804" fmla="*/ 108585 w 163734"/>
                <a:gd name="connsiteY804" fmla="*/ 24956 h 121348"/>
                <a:gd name="connsiteX805" fmla="*/ 107633 w 163734"/>
                <a:gd name="connsiteY805" fmla="*/ 24956 h 121348"/>
                <a:gd name="connsiteX806" fmla="*/ 108013 w 163734"/>
                <a:gd name="connsiteY806" fmla="*/ 24956 h 121348"/>
                <a:gd name="connsiteX807" fmla="*/ 108013 w 163734"/>
                <a:gd name="connsiteY807" fmla="*/ 25241 h 121348"/>
                <a:gd name="connsiteX808" fmla="*/ 107633 w 163734"/>
                <a:gd name="connsiteY808" fmla="*/ 25241 h 121348"/>
                <a:gd name="connsiteX809" fmla="*/ 107633 w 163734"/>
                <a:gd name="connsiteY809" fmla="*/ 24575 h 121348"/>
                <a:gd name="connsiteX810" fmla="*/ 107633 w 163734"/>
                <a:gd name="connsiteY810" fmla="*/ 24956 h 121348"/>
                <a:gd name="connsiteX811" fmla="*/ 107347 w 163734"/>
                <a:gd name="connsiteY811" fmla="*/ 24956 h 121348"/>
                <a:gd name="connsiteX812" fmla="*/ 107347 w 163734"/>
                <a:gd name="connsiteY812" fmla="*/ 25241 h 121348"/>
                <a:gd name="connsiteX813" fmla="*/ 106966 w 163734"/>
                <a:gd name="connsiteY813" fmla="*/ 25527 h 121348"/>
                <a:gd name="connsiteX814" fmla="*/ 106966 w 163734"/>
                <a:gd name="connsiteY814" fmla="*/ 26194 h 121348"/>
                <a:gd name="connsiteX815" fmla="*/ 106966 w 163734"/>
                <a:gd name="connsiteY815" fmla="*/ 25908 h 121348"/>
                <a:gd name="connsiteX816" fmla="*/ 106680 w 163734"/>
                <a:gd name="connsiteY816" fmla="*/ 26194 h 121348"/>
                <a:gd name="connsiteX817" fmla="*/ 106966 w 163734"/>
                <a:gd name="connsiteY817" fmla="*/ 25908 h 121348"/>
                <a:gd name="connsiteX818" fmla="*/ 106299 w 163734"/>
                <a:gd name="connsiteY818" fmla="*/ 25908 h 121348"/>
                <a:gd name="connsiteX819" fmla="*/ 106013 w 163734"/>
                <a:gd name="connsiteY819" fmla="*/ 26194 h 121348"/>
                <a:gd name="connsiteX820" fmla="*/ 106299 w 163734"/>
                <a:gd name="connsiteY820" fmla="*/ 26575 h 121348"/>
                <a:gd name="connsiteX821" fmla="*/ 106013 w 163734"/>
                <a:gd name="connsiteY821" fmla="*/ 26861 h 121348"/>
                <a:gd name="connsiteX822" fmla="*/ 105632 w 163734"/>
                <a:gd name="connsiteY822" fmla="*/ 26575 h 121348"/>
                <a:gd name="connsiteX823" fmla="*/ 105061 w 163734"/>
                <a:gd name="connsiteY823" fmla="*/ 27241 h 121348"/>
                <a:gd name="connsiteX824" fmla="*/ 105346 w 163734"/>
                <a:gd name="connsiteY824" fmla="*/ 28480 h 121348"/>
                <a:gd name="connsiteX825" fmla="*/ 106299 w 163734"/>
                <a:gd name="connsiteY825" fmla="*/ 28480 h 121348"/>
                <a:gd name="connsiteX826" fmla="*/ 106299 w 163734"/>
                <a:gd name="connsiteY826" fmla="*/ 26861 h 121348"/>
                <a:gd name="connsiteX827" fmla="*/ 106680 w 163734"/>
                <a:gd name="connsiteY827" fmla="*/ 26575 h 121348"/>
                <a:gd name="connsiteX828" fmla="*/ 106299 w 163734"/>
                <a:gd name="connsiteY828" fmla="*/ 26861 h 121348"/>
                <a:gd name="connsiteX829" fmla="*/ 107347 w 163734"/>
                <a:gd name="connsiteY829" fmla="*/ 26575 h 121348"/>
                <a:gd name="connsiteX830" fmla="*/ 107347 w 163734"/>
                <a:gd name="connsiteY830" fmla="*/ 26194 h 121348"/>
                <a:gd name="connsiteX831" fmla="*/ 107347 w 163734"/>
                <a:gd name="connsiteY831" fmla="*/ 26575 h 121348"/>
                <a:gd name="connsiteX832" fmla="*/ 108013 w 163734"/>
                <a:gd name="connsiteY832" fmla="*/ 25908 h 121348"/>
                <a:gd name="connsiteX833" fmla="*/ 108013 w 163734"/>
                <a:gd name="connsiteY833" fmla="*/ 26194 h 121348"/>
                <a:gd name="connsiteX834" fmla="*/ 107633 w 163734"/>
                <a:gd name="connsiteY834" fmla="*/ 26194 h 121348"/>
                <a:gd name="connsiteX835" fmla="*/ 107347 w 163734"/>
                <a:gd name="connsiteY835" fmla="*/ 26575 h 121348"/>
                <a:gd name="connsiteX836" fmla="*/ 106299 w 163734"/>
                <a:gd name="connsiteY836" fmla="*/ 26861 h 121348"/>
                <a:gd name="connsiteX837" fmla="*/ 106299 w 163734"/>
                <a:gd name="connsiteY837" fmla="*/ 28480 h 121348"/>
                <a:gd name="connsiteX838" fmla="*/ 105346 w 163734"/>
                <a:gd name="connsiteY838" fmla="*/ 28480 h 121348"/>
                <a:gd name="connsiteX839" fmla="*/ 105346 w 163734"/>
                <a:gd name="connsiteY839" fmla="*/ 29147 h 121348"/>
                <a:gd name="connsiteX840" fmla="*/ 105061 w 163734"/>
                <a:gd name="connsiteY840" fmla="*/ 29147 h 121348"/>
                <a:gd name="connsiteX841" fmla="*/ 105061 w 163734"/>
                <a:gd name="connsiteY841" fmla="*/ 28861 h 121348"/>
                <a:gd name="connsiteX842" fmla="*/ 105061 w 163734"/>
                <a:gd name="connsiteY842" fmla="*/ 31147 h 121348"/>
                <a:gd name="connsiteX843" fmla="*/ 105346 w 163734"/>
                <a:gd name="connsiteY843" fmla="*/ 31433 h 121348"/>
                <a:gd name="connsiteX844" fmla="*/ 105061 w 163734"/>
                <a:gd name="connsiteY844" fmla="*/ 31147 h 121348"/>
                <a:gd name="connsiteX845" fmla="*/ 105061 w 163734"/>
                <a:gd name="connsiteY845" fmla="*/ 31814 h 121348"/>
                <a:gd name="connsiteX846" fmla="*/ 105346 w 163734"/>
                <a:gd name="connsiteY846" fmla="*/ 31814 h 121348"/>
                <a:gd name="connsiteX847" fmla="*/ 105346 w 163734"/>
                <a:gd name="connsiteY847" fmla="*/ 31433 h 121348"/>
                <a:gd name="connsiteX848" fmla="*/ 105346 w 163734"/>
                <a:gd name="connsiteY848" fmla="*/ 32099 h 121348"/>
                <a:gd name="connsiteX849" fmla="*/ 105632 w 163734"/>
                <a:gd name="connsiteY849" fmla="*/ 32099 h 121348"/>
                <a:gd name="connsiteX850" fmla="*/ 105632 w 163734"/>
                <a:gd name="connsiteY850" fmla="*/ 32480 h 121348"/>
                <a:gd name="connsiteX851" fmla="*/ 105632 w 163734"/>
                <a:gd name="connsiteY851" fmla="*/ 32099 h 121348"/>
                <a:gd name="connsiteX852" fmla="*/ 105632 w 163734"/>
                <a:gd name="connsiteY852" fmla="*/ 32766 h 121348"/>
                <a:gd name="connsiteX853" fmla="*/ 106013 w 163734"/>
                <a:gd name="connsiteY853" fmla="*/ 32766 h 121348"/>
                <a:gd name="connsiteX854" fmla="*/ 106013 w 163734"/>
                <a:gd name="connsiteY854" fmla="*/ 33147 h 121348"/>
                <a:gd name="connsiteX855" fmla="*/ 105632 w 163734"/>
                <a:gd name="connsiteY855" fmla="*/ 33147 h 121348"/>
                <a:gd name="connsiteX856" fmla="*/ 105632 w 163734"/>
                <a:gd name="connsiteY856" fmla="*/ 33814 h 121348"/>
                <a:gd name="connsiteX857" fmla="*/ 106013 w 163734"/>
                <a:gd name="connsiteY857" fmla="*/ 33814 h 121348"/>
                <a:gd name="connsiteX858" fmla="*/ 106013 w 163734"/>
                <a:gd name="connsiteY858" fmla="*/ 33433 h 121348"/>
                <a:gd name="connsiteX859" fmla="*/ 106013 w 163734"/>
                <a:gd name="connsiteY859" fmla="*/ 34100 h 121348"/>
                <a:gd name="connsiteX860" fmla="*/ 106966 w 163734"/>
                <a:gd name="connsiteY860" fmla="*/ 35052 h 121348"/>
                <a:gd name="connsiteX861" fmla="*/ 107633 w 163734"/>
                <a:gd name="connsiteY861" fmla="*/ 35433 h 121348"/>
                <a:gd name="connsiteX862" fmla="*/ 108299 w 163734"/>
                <a:gd name="connsiteY862" fmla="*/ 36100 h 121348"/>
                <a:gd name="connsiteX863" fmla="*/ 109918 w 163734"/>
                <a:gd name="connsiteY863" fmla="*/ 37052 h 121348"/>
                <a:gd name="connsiteX864" fmla="*/ 110966 w 163734"/>
                <a:gd name="connsiteY864" fmla="*/ 37338 h 121348"/>
                <a:gd name="connsiteX865" fmla="*/ 110966 w 163734"/>
                <a:gd name="connsiteY865" fmla="*/ 37719 h 121348"/>
                <a:gd name="connsiteX866" fmla="*/ 112204 w 163734"/>
                <a:gd name="connsiteY866" fmla="*/ 38386 h 121348"/>
                <a:gd name="connsiteX867" fmla="*/ 112585 w 163734"/>
                <a:gd name="connsiteY867" fmla="*/ 38672 h 121348"/>
                <a:gd name="connsiteX868" fmla="*/ 113538 w 163734"/>
                <a:gd name="connsiteY868" fmla="*/ 39053 h 121348"/>
                <a:gd name="connsiteX869" fmla="*/ 114205 w 163734"/>
                <a:gd name="connsiteY869" fmla="*/ 39719 h 121348"/>
                <a:gd name="connsiteX870" fmla="*/ 114490 w 163734"/>
                <a:gd name="connsiteY870" fmla="*/ 39719 h 121348"/>
                <a:gd name="connsiteX871" fmla="*/ 117443 w 163734"/>
                <a:gd name="connsiteY871" fmla="*/ 40958 h 121348"/>
                <a:gd name="connsiteX872" fmla="*/ 117443 w 163734"/>
                <a:gd name="connsiteY872" fmla="*/ 41339 h 121348"/>
                <a:gd name="connsiteX873" fmla="*/ 118110 w 163734"/>
                <a:gd name="connsiteY873" fmla="*/ 41339 h 121348"/>
                <a:gd name="connsiteX874" fmla="*/ 118110 w 163734"/>
                <a:gd name="connsiteY874" fmla="*/ 41624 h 121348"/>
                <a:gd name="connsiteX875" fmla="*/ 119158 w 163734"/>
                <a:gd name="connsiteY875" fmla="*/ 41624 h 121348"/>
                <a:gd name="connsiteX876" fmla="*/ 119158 w 163734"/>
                <a:gd name="connsiteY876" fmla="*/ 42005 h 121348"/>
                <a:gd name="connsiteX877" fmla="*/ 119443 w 163734"/>
                <a:gd name="connsiteY877" fmla="*/ 42005 h 121348"/>
                <a:gd name="connsiteX878" fmla="*/ 119443 w 163734"/>
                <a:gd name="connsiteY878" fmla="*/ 42291 h 121348"/>
                <a:gd name="connsiteX879" fmla="*/ 119825 w 163734"/>
                <a:gd name="connsiteY879" fmla="*/ 42291 h 121348"/>
                <a:gd name="connsiteX880" fmla="*/ 121444 w 163734"/>
                <a:gd name="connsiteY880" fmla="*/ 42958 h 121348"/>
                <a:gd name="connsiteX881" fmla="*/ 122777 w 163734"/>
                <a:gd name="connsiteY881" fmla="*/ 43339 h 121348"/>
                <a:gd name="connsiteX882" fmla="*/ 123349 w 163734"/>
                <a:gd name="connsiteY882" fmla="*/ 43624 h 121348"/>
                <a:gd name="connsiteX883" fmla="*/ 123730 w 163734"/>
                <a:gd name="connsiteY883" fmla="*/ 43910 h 121348"/>
                <a:gd name="connsiteX884" fmla="*/ 124015 w 163734"/>
                <a:gd name="connsiteY884" fmla="*/ 43910 h 121348"/>
                <a:gd name="connsiteX885" fmla="*/ 124682 w 163734"/>
                <a:gd name="connsiteY885" fmla="*/ 44291 h 121348"/>
                <a:gd name="connsiteX886" fmla="*/ 125730 w 163734"/>
                <a:gd name="connsiteY886" fmla="*/ 44577 h 121348"/>
                <a:gd name="connsiteX887" fmla="*/ 126968 w 163734"/>
                <a:gd name="connsiteY887" fmla="*/ 44958 h 121348"/>
                <a:gd name="connsiteX888" fmla="*/ 127635 w 163734"/>
                <a:gd name="connsiteY888" fmla="*/ 45244 h 121348"/>
                <a:gd name="connsiteX889" fmla="*/ 128016 w 163734"/>
                <a:gd name="connsiteY889" fmla="*/ 45244 h 121348"/>
                <a:gd name="connsiteX890" fmla="*/ 128683 w 163734"/>
                <a:gd name="connsiteY890" fmla="*/ 45911 h 121348"/>
                <a:gd name="connsiteX891" fmla="*/ 130588 w 163734"/>
                <a:gd name="connsiteY891" fmla="*/ 45911 h 121348"/>
                <a:gd name="connsiteX892" fmla="*/ 130588 w 163734"/>
                <a:gd name="connsiteY892" fmla="*/ 46292 h 121348"/>
                <a:gd name="connsiteX893" fmla="*/ 132874 w 163734"/>
                <a:gd name="connsiteY893" fmla="*/ 46292 h 121348"/>
                <a:gd name="connsiteX894" fmla="*/ 133255 w 163734"/>
                <a:gd name="connsiteY894" fmla="*/ 46577 h 121348"/>
                <a:gd name="connsiteX895" fmla="*/ 136208 w 163734"/>
                <a:gd name="connsiteY895" fmla="*/ 46577 h 121348"/>
                <a:gd name="connsiteX896" fmla="*/ 142399 w 163734"/>
                <a:gd name="connsiteY896" fmla="*/ 45911 h 121348"/>
                <a:gd name="connsiteX897" fmla="*/ 143732 w 163734"/>
                <a:gd name="connsiteY897" fmla="*/ 45625 h 121348"/>
                <a:gd name="connsiteX898" fmla="*/ 147066 w 163734"/>
                <a:gd name="connsiteY898" fmla="*/ 45625 h 121348"/>
                <a:gd name="connsiteX899" fmla="*/ 147066 w 163734"/>
                <a:gd name="connsiteY899" fmla="*/ 45244 h 121348"/>
                <a:gd name="connsiteX900" fmla="*/ 147352 w 163734"/>
                <a:gd name="connsiteY900" fmla="*/ 44958 h 121348"/>
                <a:gd name="connsiteX901" fmla="*/ 148018 w 163734"/>
                <a:gd name="connsiteY901" fmla="*/ 44958 h 121348"/>
                <a:gd name="connsiteX902" fmla="*/ 148304 w 163734"/>
                <a:gd name="connsiteY902" fmla="*/ 44577 h 121348"/>
                <a:gd name="connsiteX903" fmla="*/ 149638 w 163734"/>
                <a:gd name="connsiteY903" fmla="*/ 44577 h 121348"/>
                <a:gd name="connsiteX904" fmla="*/ 150019 w 163734"/>
                <a:gd name="connsiteY904" fmla="*/ 44291 h 121348"/>
                <a:gd name="connsiteX905" fmla="*/ 150971 w 163734"/>
                <a:gd name="connsiteY905" fmla="*/ 44291 h 121348"/>
                <a:gd name="connsiteX906" fmla="*/ 151257 w 163734"/>
                <a:gd name="connsiteY906" fmla="*/ 43910 h 121348"/>
                <a:gd name="connsiteX907" fmla="*/ 151638 w 163734"/>
                <a:gd name="connsiteY907" fmla="*/ 43910 h 121348"/>
                <a:gd name="connsiteX908" fmla="*/ 151924 w 163734"/>
                <a:gd name="connsiteY908" fmla="*/ 43624 h 121348"/>
                <a:gd name="connsiteX909" fmla="*/ 152305 w 163734"/>
                <a:gd name="connsiteY909" fmla="*/ 43624 h 121348"/>
                <a:gd name="connsiteX910" fmla="*/ 152590 w 163734"/>
                <a:gd name="connsiteY910" fmla="*/ 43910 h 121348"/>
                <a:gd name="connsiteX911" fmla="*/ 152971 w 163734"/>
                <a:gd name="connsiteY911" fmla="*/ 43624 h 121348"/>
                <a:gd name="connsiteX912" fmla="*/ 153257 w 163734"/>
                <a:gd name="connsiteY912" fmla="*/ 43624 h 121348"/>
                <a:gd name="connsiteX913" fmla="*/ 153257 w 163734"/>
                <a:gd name="connsiteY913" fmla="*/ 43910 h 121348"/>
                <a:gd name="connsiteX914" fmla="*/ 153543 w 163734"/>
                <a:gd name="connsiteY914" fmla="*/ 43910 h 121348"/>
                <a:gd name="connsiteX915" fmla="*/ 153543 w 163734"/>
                <a:gd name="connsiteY915" fmla="*/ 44291 h 121348"/>
                <a:gd name="connsiteX916" fmla="*/ 154210 w 163734"/>
                <a:gd name="connsiteY916" fmla="*/ 44291 h 121348"/>
                <a:gd name="connsiteX917" fmla="*/ 154210 w 163734"/>
                <a:gd name="connsiteY917" fmla="*/ 42958 h 121348"/>
                <a:gd name="connsiteX918" fmla="*/ 154591 w 163734"/>
                <a:gd name="connsiteY918" fmla="*/ 42958 h 121348"/>
                <a:gd name="connsiteX919" fmla="*/ 154876 w 163734"/>
                <a:gd name="connsiteY919" fmla="*/ 43624 h 121348"/>
                <a:gd name="connsiteX920" fmla="*/ 155543 w 163734"/>
                <a:gd name="connsiteY920" fmla="*/ 43624 h 12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</a:cxnLst>
              <a:rect l="l" t="t" r="r" b="b"/>
              <a:pathLst>
                <a:path w="163734" h="121348">
                  <a:moveTo>
                    <a:pt x="155543" y="43624"/>
                  </a:moveTo>
                  <a:lnTo>
                    <a:pt x="155258" y="44958"/>
                  </a:lnTo>
                  <a:lnTo>
                    <a:pt x="157163" y="44577"/>
                  </a:lnTo>
                  <a:lnTo>
                    <a:pt x="157543" y="44958"/>
                  </a:lnTo>
                  <a:lnTo>
                    <a:pt x="157543" y="46292"/>
                  </a:lnTo>
                  <a:lnTo>
                    <a:pt x="156877" y="46577"/>
                  </a:lnTo>
                  <a:lnTo>
                    <a:pt x="156496" y="47244"/>
                  </a:lnTo>
                  <a:lnTo>
                    <a:pt x="155258" y="49244"/>
                  </a:lnTo>
                  <a:lnTo>
                    <a:pt x="155258" y="50197"/>
                  </a:lnTo>
                  <a:lnTo>
                    <a:pt x="155543" y="52197"/>
                  </a:lnTo>
                  <a:lnTo>
                    <a:pt x="156496" y="52483"/>
                  </a:lnTo>
                  <a:lnTo>
                    <a:pt x="158210" y="52197"/>
                  </a:lnTo>
                  <a:lnTo>
                    <a:pt x="158496" y="51530"/>
                  </a:lnTo>
                  <a:lnTo>
                    <a:pt x="160115" y="51816"/>
                  </a:lnTo>
                  <a:lnTo>
                    <a:pt x="161163" y="52483"/>
                  </a:lnTo>
                  <a:lnTo>
                    <a:pt x="161830" y="53816"/>
                  </a:lnTo>
                  <a:lnTo>
                    <a:pt x="161830" y="54102"/>
                  </a:lnTo>
                  <a:lnTo>
                    <a:pt x="162782" y="55721"/>
                  </a:lnTo>
                  <a:lnTo>
                    <a:pt x="162115" y="56102"/>
                  </a:lnTo>
                  <a:lnTo>
                    <a:pt x="162115" y="56388"/>
                  </a:lnTo>
                  <a:lnTo>
                    <a:pt x="163068" y="57055"/>
                  </a:lnTo>
                  <a:lnTo>
                    <a:pt x="163449" y="57436"/>
                  </a:lnTo>
                  <a:lnTo>
                    <a:pt x="163735" y="58388"/>
                  </a:lnTo>
                  <a:lnTo>
                    <a:pt x="163068" y="58674"/>
                  </a:lnTo>
                  <a:lnTo>
                    <a:pt x="161449" y="59341"/>
                  </a:lnTo>
                  <a:lnTo>
                    <a:pt x="160782" y="60008"/>
                  </a:lnTo>
                  <a:lnTo>
                    <a:pt x="160115" y="64008"/>
                  </a:lnTo>
                  <a:lnTo>
                    <a:pt x="157829" y="65246"/>
                  </a:lnTo>
                  <a:lnTo>
                    <a:pt x="157543" y="64961"/>
                  </a:lnTo>
                  <a:lnTo>
                    <a:pt x="157163" y="66294"/>
                  </a:lnTo>
                  <a:lnTo>
                    <a:pt x="156210" y="66961"/>
                  </a:lnTo>
                  <a:lnTo>
                    <a:pt x="154876" y="67532"/>
                  </a:lnTo>
                  <a:lnTo>
                    <a:pt x="154591" y="67913"/>
                  </a:lnTo>
                  <a:lnTo>
                    <a:pt x="151638" y="69247"/>
                  </a:lnTo>
                  <a:lnTo>
                    <a:pt x="151257" y="69533"/>
                  </a:lnTo>
                  <a:lnTo>
                    <a:pt x="150304" y="69533"/>
                  </a:lnTo>
                  <a:lnTo>
                    <a:pt x="150304" y="69247"/>
                  </a:lnTo>
                  <a:lnTo>
                    <a:pt x="149638" y="68866"/>
                  </a:lnTo>
                  <a:lnTo>
                    <a:pt x="148685" y="68866"/>
                  </a:lnTo>
                  <a:lnTo>
                    <a:pt x="148304" y="68580"/>
                  </a:lnTo>
                  <a:lnTo>
                    <a:pt x="148018" y="67913"/>
                  </a:lnTo>
                  <a:lnTo>
                    <a:pt x="147066" y="68199"/>
                  </a:lnTo>
                  <a:lnTo>
                    <a:pt x="146685" y="68866"/>
                  </a:lnTo>
                  <a:lnTo>
                    <a:pt x="146399" y="68580"/>
                  </a:lnTo>
                  <a:lnTo>
                    <a:pt x="145351" y="69533"/>
                  </a:lnTo>
                  <a:lnTo>
                    <a:pt x="145066" y="69247"/>
                  </a:lnTo>
                  <a:lnTo>
                    <a:pt x="145351" y="69914"/>
                  </a:lnTo>
                  <a:lnTo>
                    <a:pt x="144685" y="69914"/>
                  </a:lnTo>
                  <a:lnTo>
                    <a:pt x="143446" y="71152"/>
                  </a:lnTo>
                  <a:lnTo>
                    <a:pt x="143732" y="71819"/>
                  </a:lnTo>
                  <a:lnTo>
                    <a:pt x="143446" y="72866"/>
                  </a:lnTo>
                  <a:lnTo>
                    <a:pt x="144113" y="72866"/>
                  </a:lnTo>
                  <a:lnTo>
                    <a:pt x="144399" y="75152"/>
                  </a:lnTo>
                  <a:lnTo>
                    <a:pt x="145066" y="75819"/>
                  </a:lnTo>
                  <a:lnTo>
                    <a:pt x="144685" y="75819"/>
                  </a:lnTo>
                  <a:lnTo>
                    <a:pt x="144113" y="77438"/>
                  </a:lnTo>
                  <a:lnTo>
                    <a:pt x="143732" y="77724"/>
                  </a:lnTo>
                  <a:lnTo>
                    <a:pt x="143065" y="77724"/>
                  </a:lnTo>
                  <a:lnTo>
                    <a:pt x="142780" y="78105"/>
                  </a:lnTo>
                  <a:lnTo>
                    <a:pt x="141732" y="78391"/>
                  </a:lnTo>
                  <a:lnTo>
                    <a:pt x="142780" y="79058"/>
                  </a:lnTo>
                  <a:lnTo>
                    <a:pt x="143065" y="79724"/>
                  </a:lnTo>
                  <a:lnTo>
                    <a:pt x="141732" y="80391"/>
                  </a:lnTo>
                  <a:lnTo>
                    <a:pt x="141065" y="80391"/>
                  </a:lnTo>
                  <a:lnTo>
                    <a:pt x="140779" y="80677"/>
                  </a:lnTo>
                  <a:lnTo>
                    <a:pt x="140779" y="82010"/>
                  </a:lnTo>
                  <a:lnTo>
                    <a:pt x="140494" y="82677"/>
                  </a:lnTo>
                  <a:lnTo>
                    <a:pt x="139446" y="82677"/>
                  </a:lnTo>
                  <a:lnTo>
                    <a:pt x="139446" y="82296"/>
                  </a:lnTo>
                  <a:lnTo>
                    <a:pt x="138779" y="83344"/>
                  </a:lnTo>
                  <a:lnTo>
                    <a:pt x="139160" y="83630"/>
                  </a:lnTo>
                  <a:lnTo>
                    <a:pt x="138779" y="84677"/>
                  </a:lnTo>
                  <a:lnTo>
                    <a:pt x="138113" y="85249"/>
                  </a:lnTo>
                  <a:lnTo>
                    <a:pt x="137541" y="86582"/>
                  </a:lnTo>
                  <a:lnTo>
                    <a:pt x="137160" y="86582"/>
                  </a:lnTo>
                  <a:lnTo>
                    <a:pt x="136874" y="85916"/>
                  </a:lnTo>
                  <a:lnTo>
                    <a:pt x="136493" y="85630"/>
                  </a:lnTo>
                  <a:lnTo>
                    <a:pt x="135541" y="85630"/>
                  </a:lnTo>
                  <a:lnTo>
                    <a:pt x="135826" y="86582"/>
                  </a:lnTo>
                  <a:lnTo>
                    <a:pt x="136493" y="86582"/>
                  </a:lnTo>
                  <a:lnTo>
                    <a:pt x="136493" y="86963"/>
                  </a:lnTo>
                  <a:lnTo>
                    <a:pt x="137541" y="87630"/>
                  </a:lnTo>
                  <a:lnTo>
                    <a:pt x="136493" y="87630"/>
                  </a:lnTo>
                  <a:lnTo>
                    <a:pt x="137541" y="88202"/>
                  </a:lnTo>
                  <a:lnTo>
                    <a:pt x="137827" y="88202"/>
                  </a:lnTo>
                  <a:lnTo>
                    <a:pt x="137827" y="88583"/>
                  </a:lnTo>
                  <a:lnTo>
                    <a:pt x="138493" y="88583"/>
                  </a:lnTo>
                  <a:lnTo>
                    <a:pt x="138493" y="89249"/>
                  </a:lnTo>
                  <a:lnTo>
                    <a:pt x="138779" y="89535"/>
                  </a:lnTo>
                  <a:lnTo>
                    <a:pt x="138779" y="90583"/>
                  </a:lnTo>
                  <a:lnTo>
                    <a:pt x="138493" y="92202"/>
                  </a:lnTo>
                  <a:lnTo>
                    <a:pt x="137541" y="91821"/>
                  </a:lnTo>
                  <a:lnTo>
                    <a:pt x="137160" y="91535"/>
                  </a:lnTo>
                  <a:lnTo>
                    <a:pt x="137160" y="90869"/>
                  </a:lnTo>
                  <a:lnTo>
                    <a:pt x="135826" y="91154"/>
                  </a:lnTo>
                  <a:lnTo>
                    <a:pt x="135160" y="90869"/>
                  </a:lnTo>
                  <a:lnTo>
                    <a:pt x="134207" y="91821"/>
                  </a:lnTo>
                  <a:lnTo>
                    <a:pt x="133540" y="92869"/>
                  </a:lnTo>
                  <a:lnTo>
                    <a:pt x="133255" y="93155"/>
                  </a:lnTo>
                  <a:lnTo>
                    <a:pt x="133255" y="93536"/>
                  </a:lnTo>
                  <a:lnTo>
                    <a:pt x="134207" y="94107"/>
                  </a:lnTo>
                  <a:lnTo>
                    <a:pt x="133540" y="94774"/>
                  </a:lnTo>
                  <a:lnTo>
                    <a:pt x="132874" y="94488"/>
                  </a:lnTo>
                  <a:lnTo>
                    <a:pt x="131635" y="95155"/>
                  </a:lnTo>
                  <a:lnTo>
                    <a:pt x="131635" y="94774"/>
                  </a:lnTo>
                  <a:lnTo>
                    <a:pt x="130969" y="94107"/>
                  </a:lnTo>
                  <a:lnTo>
                    <a:pt x="130588" y="94488"/>
                  </a:lnTo>
                  <a:lnTo>
                    <a:pt x="129921" y="94488"/>
                  </a:lnTo>
                  <a:lnTo>
                    <a:pt x="129254" y="94774"/>
                  </a:lnTo>
                  <a:lnTo>
                    <a:pt x="128968" y="95155"/>
                  </a:lnTo>
                  <a:lnTo>
                    <a:pt x="128683" y="94774"/>
                  </a:lnTo>
                  <a:lnTo>
                    <a:pt x="128683" y="94107"/>
                  </a:lnTo>
                  <a:lnTo>
                    <a:pt x="128968" y="93536"/>
                  </a:lnTo>
                  <a:lnTo>
                    <a:pt x="128302" y="93155"/>
                  </a:lnTo>
                  <a:lnTo>
                    <a:pt x="127349" y="93155"/>
                  </a:lnTo>
                  <a:lnTo>
                    <a:pt x="126683" y="94488"/>
                  </a:lnTo>
                  <a:lnTo>
                    <a:pt x="126683" y="95441"/>
                  </a:lnTo>
                  <a:lnTo>
                    <a:pt x="125349" y="95441"/>
                  </a:lnTo>
                  <a:lnTo>
                    <a:pt x="123730" y="95155"/>
                  </a:lnTo>
                  <a:lnTo>
                    <a:pt x="123349" y="95441"/>
                  </a:lnTo>
                  <a:lnTo>
                    <a:pt x="121729" y="96107"/>
                  </a:lnTo>
                  <a:lnTo>
                    <a:pt x="121729" y="94774"/>
                  </a:lnTo>
                  <a:lnTo>
                    <a:pt x="121444" y="94107"/>
                  </a:lnTo>
                  <a:lnTo>
                    <a:pt x="121444" y="92869"/>
                  </a:lnTo>
                  <a:lnTo>
                    <a:pt x="122777" y="92202"/>
                  </a:lnTo>
                  <a:lnTo>
                    <a:pt x="121444" y="90583"/>
                  </a:lnTo>
                  <a:lnTo>
                    <a:pt x="121729" y="89916"/>
                  </a:lnTo>
                  <a:lnTo>
                    <a:pt x="122396" y="89535"/>
                  </a:lnTo>
                  <a:lnTo>
                    <a:pt x="121729" y="88868"/>
                  </a:lnTo>
                  <a:lnTo>
                    <a:pt x="121444" y="88868"/>
                  </a:lnTo>
                  <a:lnTo>
                    <a:pt x="120396" y="89916"/>
                  </a:lnTo>
                  <a:lnTo>
                    <a:pt x="119443" y="90202"/>
                  </a:lnTo>
                  <a:lnTo>
                    <a:pt x="119158" y="90583"/>
                  </a:lnTo>
                  <a:lnTo>
                    <a:pt x="118491" y="90869"/>
                  </a:lnTo>
                  <a:lnTo>
                    <a:pt x="118491" y="89535"/>
                  </a:lnTo>
                  <a:lnTo>
                    <a:pt x="118110" y="89249"/>
                  </a:lnTo>
                  <a:lnTo>
                    <a:pt x="118110" y="88583"/>
                  </a:lnTo>
                  <a:lnTo>
                    <a:pt x="117824" y="87916"/>
                  </a:lnTo>
                  <a:lnTo>
                    <a:pt x="119158" y="86582"/>
                  </a:lnTo>
                  <a:lnTo>
                    <a:pt x="119825" y="86297"/>
                  </a:lnTo>
                  <a:lnTo>
                    <a:pt x="120396" y="85630"/>
                  </a:lnTo>
                  <a:lnTo>
                    <a:pt x="120777" y="84011"/>
                  </a:lnTo>
                  <a:lnTo>
                    <a:pt x="120777" y="82010"/>
                  </a:lnTo>
                  <a:lnTo>
                    <a:pt x="120110" y="80391"/>
                  </a:lnTo>
                  <a:lnTo>
                    <a:pt x="121063" y="79724"/>
                  </a:lnTo>
                  <a:lnTo>
                    <a:pt x="120777" y="78772"/>
                  </a:lnTo>
                  <a:lnTo>
                    <a:pt x="121063" y="78105"/>
                  </a:lnTo>
                  <a:lnTo>
                    <a:pt x="119443" y="77724"/>
                  </a:lnTo>
                  <a:lnTo>
                    <a:pt x="119158" y="77438"/>
                  </a:lnTo>
                  <a:lnTo>
                    <a:pt x="118777" y="76391"/>
                  </a:lnTo>
                  <a:lnTo>
                    <a:pt x="118491" y="76391"/>
                  </a:lnTo>
                  <a:lnTo>
                    <a:pt x="118777" y="75438"/>
                  </a:lnTo>
                  <a:lnTo>
                    <a:pt x="118777" y="75152"/>
                  </a:lnTo>
                  <a:lnTo>
                    <a:pt x="119158" y="74771"/>
                  </a:lnTo>
                  <a:lnTo>
                    <a:pt x="118777" y="74486"/>
                  </a:lnTo>
                  <a:lnTo>
                    <a:pt x="119158" y="74486"/>
                  </a:lnTo>
                  <a:lnTo>
                    <a:pt x="119158" y="74105"/>
                  </a:lnTo>
                  <a:lnTo>
                    <a:pt x="119443" y="72866"/>
                  </a:lnTo>
                  <a:lnTo>
                    <a:pt x="119443" y="72485"/>
                  </a:lnTo>
                  <a:lnTo>
                    <a:pt x="119158" y="72200"/>
                  </a:lnTo>
                  <a:lnTo>
                    <a:pt x="120110" y="70199"/>
                  </a:lnTo>
                  <a:lnTo>
                    <a:pt x="120777" y="69533"/>
                  </a:lnTo>
                  <a:lnTo>
                    <a:pt x="120777" y="69247"/>
                  </a:lnTo>
                  <a:lnTo>
                    <a:pt x="121063" y="68866"/>
                  </a:lnTo>
                  <a:lnTo>
                    <a:pt x="121444" y="68866"/>
                  </a:lnTo>
                  <a:lnTo>
                    <a:pt x="121729" y="68199"/>
                  </a:lnTo>
                  <a:lnTo>
                    <a:pt x="122110" y="68199"/>
                  </a:lnTo>
                  <a:lnTo>
                    <a:pt x="123063" y="67532"/>
                  </a:lnTo>
                  <a:lnTo>
                    <a:pt x="122777" y="67247"/>
                  </a:lnTo>
                  <a:lnTo>
                    <a:pt x="121729" y="65913"/>
                  </a:lnTo>
                  <a:lnTo>
                    <a:pt x="119443" y="63627"/>
                  </a:lnTo>
                  <a:lnTo>
                    <a:pt x="119158" y="62674"/>
                  </a:lnTo>
                  <a:lnTo>
                    <a:pt x="118777" y="62293"/>
                  </a:lnTo>
                  <a:lnTo>
                    <a:pt x="118777" y="62674"/>
                  </a:lnTo>
                  <a:lnTo>
                    <a:pt x="118491" y="63341"/>
                  </a:lnTo>
                  <a:lnTo>
                    <a:pt x="118110" y="62008"/>
                  </a:lnTo>
                  <a:lnTo>
                    <a:pt x="117824" y="61627"/>
                  </a:lnTo>
                  <a:lnTo>
                    <a:pt x="116491" y="62008"/>
                  </a:lnTo>
                  <a:lnTo>
                    <a:pt x="116491" y="61055"/>
                  </a:lnTo>
                  <a:lnTo>
                    <a:pt x="116205" y="61055"/>
                  </a:lnTo>
                  <a:lnTo>
                    <a:pt x="116205" y="60674"/>
                  </a:lnTo>
                  <a:lnTo>
                    <a:pt x="115157" y="60008"/>
                  </a:lnTo>
                  <a:lnTo>
                    <a:pt x="114871" y="60008"/>
                  </a:lnTo>
                  <a:lnTo>
                    <a:pt x="114871" y="59055"/>
                  </a:lnTo>
                  <a:lnTo>
                    <a:pt x="114205" y="59055"/>
                  </a:lnTo>
                  <a:lnTo>
                    <a:pt x="113919" y="58674"/>
                  </a:lnTo>
                  <a:lnTo>
                    <a:pt x="113538" y="59055"/>
                  </a:lnTo>
                  <a:lnTo>
                    <a:pt x="112871" y="58388"/>
                  </a:lnTo>
                  <a:lnTo>
                    <a:pt x="109918" y="58388"/>
                  </a:lnTo>
                  <a:lnTo>
                    <a:pt x="108299" y="56769"/>
                  </a:lnTo>
                  <a:lnTo>
                    <a:pt x="108299" y="57055"/>
                  </a:lnTo>
                  <a:lnTo>
                    <a:pt x="108585" y="57436"/>
                  </a:lnTo>
                  <a:lnTo>
                    <a:pt x="108299" y="58103"/>
                  </a:lnTo>
                  <a:lnTo>
                    <a:pt x="108585" y="58674"/>
                  </a:lnTo>
                  <a:lnTo>
                    <a:pt x="108013" y="60008"/>
                  </a:lnTo>
                  <a:lnTo>
                    <a:pt x="107347" y="59341"/>
                  </a:lnTo>
                  <a:lnTo>
                    <a:pt x="105346" y="59055"/>
                  </a:lnTo>
                  <a:lnTo>
                    <a:pt x="105632" y="58674"/>
                  </a:lnTo>
                  <a:lnTo>
                    <a:pt x="105346" y="58674"/>
                  </a:lnTo>
                  <a:lnTo>
                    <a:pt x="106013" y="58103"/>
                  </a:lnTo>
                  <a:lnTo>
                    <a:pt x="105346" y="56769"/>
                  </a:lnTo>
                  <a:lnTo>
                    <a:pt x="104394" y="57436"/>
                  </a:lnTo>
                  <a:lnTo>
                    <a:pt x="103727" y="57436"/>
                  </a:lnTo>
                  <a:lnTo>
                    <a:pt x="103060" y="58103"/>
                  </a:lnTo>
                  <a:lnTo>
                    <a:pt x="102679" y="58103"/>
                  </a:lnTo>
                  <a:lnTo>
                    <a:pt x="101441" y="59055"/>
                  </a:lnTo>
                  <a:lnTo>
                    <a:pt x="101441" y="59722"/>
                  </a:lnTo>
                  <a:lnTo>
                    <a:pt x="101727" y="60389"/>
                  </a:lnTo>
                  <a:lnTo>
                    <a:pt x="101441" y="60674"/>
                  </a:lnTo>
                  <a:lnTo>
                    <a:pt x="102108" y="60674"/>
                  </a:lnTo>
                  <a:lnTo>
                    <a:pt x="102108" y="61055"/>
                  </a:lnTo>
                  <a:lnTo>
                    <a:pt x="102394" y="60674"/>
                  </a:lnTo>
                  <a:lnTo>
                    <a:pt x="102679" y="61341"/>
                  </a:lnTo>
                  <a:lnTo>
                    <a:pt x="103060" y="61627"/>
                  </a:lnTo>
                  <a:lnTo>
                    <a:pt x="102394" y="61627"/>
                  </a:lnTo>
                  <a:lnTo>
                    <a:pt x="102679" y="62008"/>
                  </a:lnTo>
                  <a:lnTo>
                    <a:pt x="102679" y="62674"/>
                  </a:lnTo>
                  <a:lnTo>
                    <a:pt x="102394" y="62674"/>
                  </a:lnTo>
                  <a:lnTo>
                    <a:pt x="102679" y="62674"/>
                  </a:lnTo>
                  <a:lnTo>
                    <a:pt x="102394" y="62674"/>
                  </a:lnTo>
                  <a:lnTo>
                    <a:pt x="102394" y="63341"/>
                  </a:lnTo>
                  <a:lnTo>
                    <a:pt x="102679" y="63341"/>
                  </a:lnTo>
                  <a:lnTo>
                    <a:pt x="102679" y="63627"/>
                  </a:lnTo>
                  <a:lnTo>
                    <a:pt x="102108" y="64294"/>
                  </a:lnTo>
                  <a:lnTo>
                    <a:pt x="102108" y="64580"/>
                  </a:lnTo>
                  <a:lnTo>
                    <a:pt x="101727" y="64961"/>
                  </a:lnTo>
                  <a:lnTo>
                    <a:pt x="101441" y="65913"/>
                  </a:lnTo>
                  <a:lnTo>
                    <a:pt x="101727" y="66294"/>
                  </a:lnTo>
                  <a:lnTo>
                    <a:pt x="101441" y="66961"/>
                  </a:lnTo>
                  <a:lnTo>
                    <a:pt x="100393" y="66961"/>
                  </a:lnTo>
                  <a:lnTo>
                    <a:pt x="99441" y="67913"/>
                  </a:lnTo>
                  <a:lnTo>
                    <a:pt x="98774" y="68199"/>
                  </a:lnTo>
                  <a:lnTo>
                    <a:pt x="97822" y="68580"/>
                  </a:lnTo>
                  <a:lnTo>
                    <a:pt x="97155" y="68199"/>
                  </a:lnTo>
                  <a:lnTo>
                    <a:pt x="97155" y="67913"/>
                  </a:lnTo>
                  <a:lnTo>
                    <a:pt x="97441" y="67247"/>
                  </a:lnTo>
                  <a:lnTo>
                    <a:pt x="97441" y="65913"/>
                  </a:lnTo>
                  <a:lnTo>
                    <a:pt x="97155" y="66580"/>
                  </a:lnTo>
                  <a:lnTo>
                    <a:pt x="96202" y="66580"/>
                  </a:lnTo>
                  <a:lnTo>
                    <a:pt x="95536" y="66294"/>
                  </a:lnTo>
                  <a:lnTo>
                    <a:pt x="94488" y="65913"/>
                  </a:lnTo>
                  <a:lnTo>
                    <a:pt x="94202" y="65913"/>
                  </a:lnTo>
                  <a:lnTo>
                    <a:pt x="93821" y="66294"/>
                  </a:lnTo>
                  <a:lnTo>
                    <a:pt x="93535" y="65913"/>
                  </a:lnTo>
                  <a:lnTo>
                    <a:pt x="93250" y="66294"/>
                  </a:lnTo>
                  <a:lnTo>
                    <a:pt x="92869" y="66294"/>
                  </a:lnTo>
                  <a:lnTo>
                    <a:pt x="92583" y="65913"/>
                  </a:lnTo>
                  <a:lnTo>
                    <a:pt x="92583" y="66294"/>
                  </a:lnTo>
                  <a:lnTo>
                    <a:pt x="92202" y="66294"/>
                  </a:lnTo>
                  <a:lnTo>
                    <a:pt x="92202" y="66580"/>
                  </a:lnTo>
                  <a:lnTo>
                    <a:pt x="92583" y="67247"/>
                  </a:lnTo>
                  <a:lnTo>
                    <a:pt x="92583" y="68199"/>
                  </a:lnTo>
                  <a:lnTo>
                    <a:pt x="91535" y="69247"/>
                  </a:lnTo>
                  <a:lnTo>
                    <a:pt x="89916" y="69533"/>
                  </a:lnTo>
                  <a:lnTo>
                    <a:pt x="89630" y="69247"/>
                  </a:lnTo>
                  <a:lnTo>
                    <a:pt x="87916" y="69247"/>
                  </a:lnTo>
                  <a:lnTo>
                    <a:pt x="85344" y="68199"/>
                  </a:lnTo>
                  <a:lnTo>
                    <a:pt x="84963" y="67913"/>
                  </a:lnTo>
                  <a:lnTo>
                    <a:pt x="83725" y="67532"/>
                  </a:lnTo>
                  <a:lnTo>
                    <a:pt x="83344" y="67913"/>
                  </a:lnTo>
                  <a:lnTo>
                    <a:pt x="83344" y="68199"/>
                  </a:lnTo>
                  <a:lnTo>
                    <a:pt x="83058" y="67913"/>
                  </a:lnTo>
                  <a:lnTo>
                    <a:pt x="82391" y="67913"/>
                  </a:lnTo>
                  <a:lnTo>
                    <a:pt x="82391" y="67532"/>
                  </a:lnTo>
                  <a:lnTo>
                    <a:pt x="81725" y="67913"/>
                  </a:lnTo>
                  <a:lnTo>
                    <a:pt x="82010" y="66961"/>
                  </a:lnTo>
                  <a:lnTo>
                    <a:pt x="82010" y="66580"/>
                  </a:lnTo>
                  <a:lnTo>
                    <a:pt x="81058" y="66294"/>
                  </a:lnTo>
                  <a:lnTo>
                    <a:pt x="80772" y="64580"/>
                  </a:lnTo>
                  <a:lnTo>
                    <a:pt x="76486" y="65246"/>
                  </a:lnTo>
                  <a:lnTo>
                    <a:pt x="76105" y="64961"/>
                  </a:lnTo>
                  <a:lnTo>
                    <a:pt x="75152" y="64294"/>
                  </a:lnTo>
                  <a:lnTo>
                    <a:pt x="74867" y="64294"/>
                  </a:lnTo>
                  <a:lnTo>
                    <a:pt x="74485" y="64961"/>
                  </a:lnTo>
                  <a:lnTo>
                    <a:pt x="74200" y="64961"/>
                  </a:lnTo>
                  <a:lnTo>
                    <a:pt x="73152" y="64580"/>
                  </a:lnTo>
                  <a:lnTo>
                    <a:pt x="74200" y="66580"/>
                  </a:lnTo>
                  <a:lnTo>
                    <a:pt x="74485" y="66961"/>
                  </a:lnTo>
                  <a:lnTo>
                    <a:pt x="74485" y="68199"/>
                  </a:lnTo>
                  <a:lnTo>
                    <a:pt x="72580" y="68199"/>
                  </a:lnTo>
                  <a:lnTo>
                    <a:pt x="72200" y="69247"/>
                  </a:lnTo>
                  <a:lnTo>
                    <a:pt x="71533" y="69914"/>
                  </a:lnTo>
                  <a:lnTo>
                    <a:pt x="71533" y="70199"/>
                  </a:lnTo>
                  <a:lnTo>
                    <a:pt x="72580" y="70485"/>
                  </a:lnTo>
                  <a:lnTo>
                    <a:pt x="73152" y="70199"/>
                  </a:lnTo>
                  <a:lnTo>
                    <a:pt x="73533" y="70485"/>
                  </a:lnTo>
                  <a:lnTo>
                    <a:pt x="73533" y="71533"/>
                  </a:lnTo>
                  <a:lnTo>
                    <a:pt x="73819" y="72200"/>
                  </a:lnTo>
                  <a:lnTo>
                    <a:pt x="73152" y="72866"/>
                  </a:lnTo>
                  <a:lnTo>
                    <a:pt x="72866" y="72866"/>
                  </a:lnTo>
                  <a:lnTo>
                    <a:pt x="72580" y="73819"/>
                  </a:lnTo>
                  <a:lnTo>
                    <a:pt x="71247" y="74486"/>
                  </a:lnTo>
                  <a:lnTo>
                    <a:pt x="70866" y="74486"/>
                  </a:lnTo>
                  <a:lnTo>
                    <a:pt x="70199" y="74771"/>
                  </a:lnTo>
                  <a:lnTo>
                    <a:pt x="69628" y="74771"/>
                  </a:lnTo>
                  <a:lnTo>
                    <a:pt x="69628" y="75152"/>
                  </a:lnTo>
                  <a:lnTo>
                    <a:pt x="69913" y="75819"/>
                  </a:lnTo>
                  <a:lnTo>
                    <a:pt x="69628" y="75819"/>
                  </a:lnTo>
                  <a:lnTo>
                    <a:pt x="69247" y="76105"/>
                  </a:lnTo>
                  <a:lnTo>
                    <a:pt x="68961" y="75819"/>
                  </a:lnTo>
                  <a:lnTo>
                    <a:pt x="68961" y="75152"/>
                  </a:lnTo>
                  <a:lnTo>
                    <a:pt x="67913" y="75152"/>
                  </a:lnTo>
                  <a:lnTo>
                    <a:pt x="66961" y="75819"/>
                  </a:lnTo>
                  <a:lnTo>
                    <a:pt x="66675" y="76105"/>
                  </a:lnTo>
                  <a:lnTo>
                    <a:pt x="66008" y="75819"/>
                  </a:lnTo>
                  <a:lnTo>
                    <a:pt x="65627" y="76105"/>
                  </a:lnTo>
                  <a:lnTo>
                    <a:pt x="64960" y="76105"/>
                  </a:lnTo>
                  <a:lnTo>
                    <a:pt x="64675" y="76772"/>
                  </a:lnTo>
                  <a:lnTo>
                    <a:pt x="63722" y="76772"/>
                  </a:lnTo>
                  <a:lnTo>
                    <a:pt x="63055" y="77438"/>
                  </a:lnTo>
                  <a:lnTo>
                    <a:pt x="62675" y="77438"/>
                  </a:lnTo>
                  <a:lnTo>
                    <a:pt x="62389" y="77724"/>
                  </a:lnTo>
                  <a:lnTo>
                    <a:pt x="61341" y="77724"/>
                  </a:lnTo>
                  <a:lnTo>
                    <a:pt x="61341" y="78105"/>
                  </a:lnTo>
                  <a:lnTo>
                    <a:pt x="61055" y="78772"/>
                  </a:lnTo>
                  <a:lnTo>
                    <a:pt x="60103" y="79343"/>
                  </a:lnTo>
                  <a:lnTo>
                    <a:pt x="60103" y="80010"/>
                  </a:lnTo>
                  <a:lnTo>
                    <a:pt x="59722" y="80391"/>
                  </a:lnTo>
                  <a:lnTo>
                    <a:pt x="59055" y="80391"/>
                  </a:lnTo>
                  <a:lnTo>
                    <a:pt x="58769" y="80677"/>
                  </a:lnTo>
                  <a:lnTo>
                    <a:pt x="58102" y="81058"/>
                  </a:lnTo>
                  <a:lnTo>
                    <a:pt x="57817" y="81725"/>
                  </a:lnTo>
                  <a:lnTo>
                    <a:pt x="58102" y="82010"/>
                  </a:lnTo>
                  <a:lnTo>
                    <a:pt x="57817" y="82296"/>
                  </a:lnTo>
                  <a:lnTo>
                    <a:pt x="57436" y="82296"/>
                  </a:lnTo>
                  <a:lnTo>
                    <a:pt x="57150" y="81725"/>
                  </a:lnTo>
                  <a:lnTo>
                    <a:pt x="56769" y="81725"/>
                  </a:lnTo>
                  <a:lnTo>
                    <a:pt x="56769" y="82010"/>
                  </a:lnTo>
                  <a:lnTo>
                    <a:pt x="56102" y="82963"/>
                  </a:lnTo>
                  <a:lnTo>
                    <a:pt x="55435" y="82963"/>
                  </a:lnTo>
                  <a:lnTo>
                    <a:pt x="54769" y="83630"/>
                  </a:lnTo>
                  <a:lnTo>
                    <a:pt x="54769" y="84963"/>
                  </a:lnTo>
                  <a:lnTo>
                    <a:pt x="54483" y="84963"/>
                  </a:lnTo>
                  <a:lnTo>
                    <a:pt x="53816" y="89249"/>
                  </a:lnTo>
                  <a:lnTo>
                    <a:pt x="53150" y="89916"/>
                  </a:lnTo>
                  <a:lnTo>
                    <a:pt x="52483" y="91154"/>
                  </a:lnTo>
                  <a:lnTo>
                    <a:pt x="51816" y="91535"/>
                  </a:lnTo>
                  <a:lnTo>
                    <a:pt x="50863" y="91154"/>
                  </a:lnTo>
                  <a:lnTo>
                    <a:pt x="50578" y="91154"/>
                  </a:lnTo>
                  <a:lnTo>
                    <a:pt x="49911" y="92202"/>
                  </a:lnTo>
                  <a:lnTo>
                    <a:pt x="48577" y="93155"/>
                  </a:lnTo>
                  <a:lnTo>
                    <a:pt x="47625" y="93536"/>
                  </a:lnTo>
                  <a:lnTo>
                    <a:pt x="47625" y="94107"/>
                  </a:lnTo>
                  <a:lnTo>
                    <a:pt x="45910" y="95441"/>
                  </a:lnTo>
                  <a:lnTo>
                    <a:pt x="45625" y="95155"/>
                  </a:lnTo>
                  <a:lnTo>
                    <a:pt x="44672" y="96107"/>
                  </a:lnTo>
                  <a:lnTo>
                    <a:pt x="44005" y="96107"/>
                  </a:lnTo>
                  <a:lnTo>
                    <a:pt x="43625" y="95822"/>
                  </a:lnTo>
                  <a:lnTo>
                    <a:pt x="41338" y="96488"/>
                  </a:lnTo>
                  <a:lnTo>
                    <a:pt x="40672" y="96107"/>
                  </a:lnTo>
                  <a:lnTo>
                    <a:pt x="40005" y="96488"/>
                  </a:lnTo>
                  <a:lnTo>
                    <a:pt x="38386" y="97441"/>
                  </a:lnTo>
                  <a:lnTo>
                    <a:pt x="38386" y="97727"/>
                  </a:lnTo>
                  <a:lnTo>
                    <a:pt x="38767" y="98108"/>
                  </a:lnTo>
                  <a:lnTo>
                    <a:pt x="39052" y="98774"/>
                  </a:lnTo>
                  <a:lnTo>
                    <a:pt x="39433" y="99060"/>
                  </a:lnTo>
                  <a:lnTo>
                    <a:pt x="38767" y="99727"/>
                  </a:lnTo>
                  <a:lnTo>
                    <a:pt x="37719" y="102013"/>
                  </a:lnTo>
                  <a:lnTo>
                    <a:pt x="36767" y="102965"/>
                  </a:lnTo>
                  <a:lnTo>
                    <a:pt x="37052" y="104013"/>
                  </a:lnTo>
                  <a:lnTo>
                    <a:pt x="36767" y="104299"/>
                  </a:lnTo>
                  <a:lnTo>
                    <a:pt x="37052" y="104299"/>
                  </a:lnTo>
                  <a:lnTo>
                    <a:pt x="37052" y="104966"/>
                  </a:lnTo>
                  <a:lnTo>
                    <a:pt x="36767" y="104966"/>
                  </a:lnTo>
                  <a:lnTo>
                    <a:pt x="36767" y="106585"/>
                  </a:lnTo>
                  <a:lnTo>
                    <a:pt x="36100" y="108299"/>
                  </a:lnTo>
                  <a:lnTo>
                    <a:pt x="35814" y="108871"/>
                  </a:lnTo>
                  <a:lnTo>
                    <a:pt x="36100" y="109919"/>
                  </a:lnTo>
                  <a:lnTo>
                    <a:pt x="35814" y="110204"/>
                  </a:lnTo>
                  <a:lnTo>
                    <a:pt x="36767" y="111538"/>
                  </a:lnTo>
                  <a:lnTo>
                    <a:pt x="38100" y="111538"/>
                  </a:lnTo>
                  <a:lnTo>
                    <a:pt x="38767" y="111252"/>
                  </a:lnTo>
                  <a:lnTo>
                    <a:pt x="39052" y="111823"/>
                  </a:lnTo>
                  <a:lnTo>
                    <a:pt x="39052" y="112205"/>
                  </a:lnTo>
                  <a:lnTo>
                    <a:pt x="39719" y="112871"/>
                  </a:lnTo>
                  <a:lnTo>
                    <a:pt x="39052" y="113157"/>
                  </a:lnTo>
                  <a:lnTo>
                    <a:pt x="37719" y="114491"/>
                  </a:lnTo>
                  <a:lnTo>
                    <a:pt x="36767" y="114491"/>
                  </a:lnTo>
                  <a:lnTo>
                    <a:pt x="35814" y="114205"/>
                  </a:lnTo>
                  <a:lnTo>
                    <a:pt x="35147" y="114491"/>
                  </a:lnTo>
                  <a:lnTo>
                    <a:pt x="34100" y="114776"/>
                  </a:lnTo>
                  <a:lnTo>
                    <a:pt x="32480" y="114205"/>
                  </a:lnTo>
                  <a:lnTo>
                    <a:pt x="32194" y="114491"/>
                  </a:lnTo>
                  <a:lnTo>
                    <a:pt x="31528" y="114205"/>
                  </a:lnTo>
                  <a:lnTo>
                    <a:pt x="30194" y="115443"/>
                  </a:lnTo>
                  <a:lnTo>
                    <a:pt x="29527" y="116491"/>
                  </a:lnTo>
                  <a:lnTo>
                    <a:pt x="26956" y="115443"/>
                  </a:lnTo>
                  <a:lnTo>
                    <a:pt x="26575" y="115443"/>
                  </a:lnTo>
                  <a:lnTo>
                    <a:pt x="24955" y="115824"/>
                  </a:lnTo>
                  <a:lnTo>
                    <a:pt x="24670" y="116110"/>
                  </a:lnTo>
                  <a:lnTo>
                    <a:pt x="24289" y="117443"/>
                  </a:lnTo>
                  <a:lnTo>
                    <a:pt x="24289" y="118110"/>
                  </a:lnTo>
                  <a:lnTo>
                    <a:pt x="25241" y="118110"/>
                  </a:lnTo>
                  <a:lnTo>
                    <a:pt x="25241" y="119063"/>
                  </a:lnTo>
                  <a:lnTo>
                    <a:pt x="23622" y="119063"/>
                  </a:lnTo>
                  <a:lnTo>
                    <a:pt x="22288" y="119729"/>
                  </a:lnTo>
                  <a:lnTo>
                    <a:pt x="21336" y="119444"/>
                  </a:lnTo>
                  <a:lnTo>
                    <a:pt x="20669" y="119063"/>
                  </a:lnTo>
                  <a:lnTo>
                    <a:pt x="20669" y="119444"/>
                  </a:lnTo>
                  <a:lnTo>
                    <a:pt x="19717" y="119729"/>
                  </a:lnTo>
                  <a:lnTo>
                    <a:pt x="19336" y="120110"/>
                  </a:lnTo>
                  <a:lnTo>
                    <a:pt x="17050" y="120110"/>
                  </a:lnTo>
                  <a:lnTo>
                    <a:pt x="16764" y="120682"/>
                  </a:lnTo>
                  <a:lnTo>
                    <a:pt x="13811" y="120682"/>
                  </a:lnTo>
                  <a:lnTo>
                    <a:pt x="13144" y="120396"/>
                  </a:lnTo>
                  <a:lnTo>
                    <a:pt x="12478" y="120682"/>
                  </a:lnTo>
                  <a:lnTo>
                    <a:pt x="10477" y="120682"/>
                  </a:lnTo>
                  <a:lnTo>
                    <a:pt x="8572" y="121348"/>
                  </a:lnTo>
                  <a:lnTo>
                    <a:pt x="8572" y="121063"/>
                  </a:lnTo>
                  <a:lnTo>
                    <a:pt x="7525" y="121063"/>
                  </a:lnTo>
                  <a:lnTo>
                    <a:pt x="7239" y="120682"/>
                  </a:lnTo>
                  <a:lnTo>
                    <a:pt x="6953" y="120682"/>
                  </a:lnTo>
                  <a:lnTo>
                    <a:pt x="6572" y="119444"/>
                  </a:lnTo>
                  <a:lnTo>
                    <a:pt x="6286" y="118777"/>
                  </a:lnTo>
                  <a:lnTo>
                    <a:pt x="6286" y="117729"/>
                  </a:lnTo>
                  <a:lnTo>
                    <a:pt x="6572" y="116777"/>
                  </a:lnTo>
                  <a:lnTo>
                    <a:pt x="6286" y="116491"/>
                  </a:lnTo>
                  <a:lnTo>
                    <a:pt x="5905" y="116491"/>
                  </a:lnTo>
                  <a:lnTo>
                    <a:pt x="4286" y="116110"/>
                  </a:lnTo>
                  <a:lnTo>
                    <a:pt x="4286" y="115443"/>
                  </a:lnTo>
                  <a:lnTo>
                    <a:pt x="4000" y="114491"/>
                  </a:lnTo>
                  <a:lnTo>
                    <a:pt x="4000" y="113157"/>
                  </a:lnTo>
                  <a:lnTo>
                    <a:pt x="3619" y="112205"/>
                  </a:lnTo>
                  <a:lnTo>
                    <a:pt x="4000" y="111823"/>
                  </a:lnTo>
                  <a:lnTo>
                    <a:pt x="2953" y="110585"/>
                  </a:lnTo>
                  <a:lnTo>
                    <a:pt x="3619" y="109538"/>
                  </a:lnTo>
                  <a:lnTo>
                    <a:pt x="3619" y="108871"/>
                  </a:lnTo>
                  <a:lnTo>
                    <a:pt x="3334" y="108299"/>
                  </a:lnTo>
                  <a:lnTo>
                    <a:pt x="2953" y="107252"/>
                  </a:lnTo>
                  <a:lnTo>
                    <a:pt x="4000" y="105918"/>
                  </a:lnTo>
                  <a:lnTo>
                    <a:pt x="4000" y="105632"/>
                  </a:lnTo>
                  <a:lnTo>
                    <a:pt x="4572" y="105918"/>
                  </a:lnTo>
                  <a:lnTo>
                    <a:pt x="5239" y="105632"/>
                  </a:lnTo>
                  <a:lnTo>
                    <a:pt x="3619" y="105347"/>
                  </a:lnTo>
                  <a:lnTo>
                    <a:pt x="3334" y="104966"/>
                  </a:lnTo>
                  <a:lnTo>
                    <a:pt x="3334" y="103632"/>
                  </a:lnTo>
                  <a:lnTo>
                    <a:pt x="2953" y="103346"/>
                  </a:lnTo>
                  <a:lnTo>
                    <a:pt x="2000" y="103632"/>
                  </a:lnTo>
                  <a:lnTo>
                    <a:pt x="2000" y="102965"/>
                  </a:lnTo>
                  <a:lnTo>
                    <a:pt x="2667" y="102680"/>
                  </a:lnTo>
                  <a:lnTo>
                    <a:pt x="2667" y="102394"/>
                  </a:lnTo>
                  <a:lnTo>
                    <a:pt x="2286" y="102013"/>
                  </a:lnTo>
                  <a:lnTo>
                    <a:pt x="1619" y="102394"/>
                  </a:lnTo>
                  <a:lnTo>
                    <a:pt x="1048" y="101060"/>
                  </a:lnTo>
                  <a:lnTo>
                    <a:pt x="381" y="100679"/>
                  </a:lnTo>
                  <a:lnTo>
                    <a:pt x="381" y="98774"/>
                  </a:lnTo>
                  <a:lnTo>
                    <a:pt x="0" y="98393"/>
                  </a:lnTo>
                  <a:lnTo>
                    <a:pt x="667" y="97060"/>
                  </a:lnTo>
                  <a:lnTo>
                    <a:pt x="1333" y="96774"/>
                  </a:lnTo>
                  <a:lnTo>
                    <a:pt x="2667" y="97060"/>
                  </a:lnTo>
                  <a:lnTo>
                    <a:pt x="5239" y="95155"/>
                  </a:lnTo>
                  <a:lnTo>
                    <a:pt x="4286" y="93821"/>
                  </a:lnTo>
                  <a:lnTo>
                    <a:pt x="3619" y="93536"/>
                  </a:lnTo>
                  <a:lnTo>
                    <a:pt x="4000" y="92869"/>
                  </a:lnTo>
                  <a:lnTo>
                    <a:pt x="5239" y="92488"/>
                  </a:lnTo>
                  <a:lnTo>
                    <a:pt x="5239" y="91535"/>
                  </a:lnTo>
                  <a:lnTo>
                    <a:pt x="5620" y="90583"/>
                  </a:lnTo>
                  <a:lnTo>
                    <a:pt x="5905" y="89249"/>
                  </a:lnTo>
                  <a:lnTo>
                    <a:pt x="6286" y="88868"/>
                  </a:lnTo>
                  <a:lnTo>
                    <a:pt x="6286" y="86963"/>
                  </a:lnTo>
                  <a:lnTo>
                    <a:pt x="6572" y="86297"/>
                  </a:lnTo>
                  <a:lnTo>
                    <a:pt x="6572" y="84963"/>
                  </a:lnTo>
                  <a:lnTo>
                    <a:pt x="5905" y="84296"/>
                  </a:lnTo>
                  <a:lnTo>
                    <a:pt x="6286" y="83630"/>
                  </a:lnTo>
                  <a:lnTo>
                    <a:pt x="6286" y="82677"/>
                  </a:lnTo>
                  <a:lnTo>
                    <a:pt x="3619" y="81344"/>
                  </a:lnTo>
                  <a:lnTo>
                    <a:pt x="3334" y="81344"/>
                  </a:lnTo>
                  <a:lnTo>
                    <a:pt x="2953" y="80677"/>
                  </a:lnTo>
                  <a:lnTo>
                    <a:pt x="2286" y="79058"/>
                  </a:lnTo>
                  <a:lnTo>
                    <a:pt x="2000" y="76772"/>
                  </a:lnTo>
                  <a:lnTo>
                    <a:pt x="2286" y="76772"/>
                  </a:lnTo>
                  <a:lnTo>
                    <a:pt x="3334" y="75819"/>
                  </a:lnTo>
                  <a:lnTo>
                    <a:pt x="4000" y="75438"/>
                  </a:lnTo>
                  <a:lnTo>
                    <a:pt x="4000" y="74771"/>
                  </a:lnTo>
                  <a:lnTo>
                    <a:pt x="4953" y="74486"/>
                  </a:lnTo>
                  <a:lnTo>
                    <a:pt x="6572" y="73819"/>
                  </a:lnTo>
                  <a:lnTo>
                    <a:pt x="6953" y="74486"/>
                  </a:lnTo>
                  <a:lnTo>
                    <a:pt x="7525" y="74486"/>
                  </a:lnTo>
                  <a:lnTo>
                    <a:pt x="9525" y="72485"/>
                  </a:lnTo>
                  <a:lnTo>
                    <a:pt x="10477" y="72485"/>
                  </a:lnTo>
                  <a:lnTo>
                    <a:pt x="10858" y="72866"/>
                  </a:lnTo>
                  <a:lnTo>
                    <a:pt x="12192" y="72485"/>
                  </a:lnTo>
                  <a:lnTo>
                    <a:pt x="12859" y="72485"/>
                  </a:lnTo>
                  <a:lnTo>
                    <a:pt x="13430" y="72200"/>
                  </a:lnTo>
                  <a:lnTo>
                    <a:pt x="13811" y="71533"/>
                  </a:lnTo>
                  <a:lnTo>
                    <a:pt x="14764" y="71533"/>
                  </a:lnTo>
                  <a:lnTo>
                    <a:pt x="14764" y="69914"/>
                  </a:lnTo>
                  <a:lnTo>
                    <a:pt x="15430" y="68580"/>
                  </a:lnTo>
                  <a:lnTo>
                    <a:pt x="15811" y="67532"/>
                  </a:lnTo>
                  <a:lnTo>
                    <a:pt x="16383" y="67247"/>
                  </a:lnTo>
                  <a:lnTo>
                    <a:pt x="16383" y="66294"/>
                  </a:lnTo>
                  <a:lnTo>
                    <a:pt x="17717" y="65627"/>
                  </a:lnTo>
                  <a:lnTo>
                    <a:pt x="18764" y="64580"/>
                  </a:lnTo>
                  <a:lnTo>
                    <a:pt x="20383" y="64580"/>
                  </a:lnTo>
                  <a:lnTo>
                    <a:pt x="21336" y="64294"/>
                  </a:lnTo>
                  <a:lnTo>
                    <a:pt x="22288" y="63627"/>
                  </a:lnTo>
                  <a:lnTo>
                    <a:pt x="22955" y="62960"/>
                  </a:lnTo>
                  <a:lnTo>
                    <a:pt x="23336" y="62960"/>
                  </a:lnTo>
                  <a:lnTo>
                    <a:pt x="24003" y="62293"/>
                  </a:lnTo>
                  <a:lnTo>
                    <a:pt x="24289" y="61055"/>
                  </a:lnTo>
                  <a:lnTo>
                    <a:pt x="24670" y="60674"/>
                  </a:lnTo>
                  <a:lnTo>
                    <a:pt x="24955" y="60674"/>
                  </a:lnTo>
                  <a:lnTo>
                    <a:pt x="25908" y="59722"/>
                  </a:lnTo>
                  <a:lnTo>
                    <a:pt x="26575" y="59341"/>
                  </a:lnTo>
                  <a:lnTo>
                    <a:pt x="26575" y="58388"/>
                  </a:lnTo>
                  <a:lnTo>
                    <a:pt x="27622" y="57436"/>
                  </a:lnTo>
                  <a:lnTo>
                    <a:pt x="28861" y="56769"/>
                  </a:lnTo>
                  <a:lnTo>
                    <a:pt x="29242" y="55721"/>
                  </a:lnTo>
                  <a:lnTo>
                    <a:pt x="29242" y="55150"/>
                  </a:lnTo>
                  <a:lnTo>
                    <a:pt x="29908" y="55150"/>
                  </a:lnTo>
                  <a:lnTo>
                    <a:pt x="30194" y="54769"/>
                  </a:lnTo>
                  <a:lnTo>
                    <a:pt x="29527" y="54483"/>
                  </a:lnTo>
                  <a:lnTo>
                    <a:pt x="29242" y="53149"/>
                  </a:lnTo>
                  <a:lnTo>
                    <a:pt x="28861" y="52197"/>
                  </a:lnTo>
                  <a:lnTo>
                    <a:pt x="27908" y="51149"/>
                  </a:lnTo>
                  <a:lnTo>
                    <a:pt x="27622" y="50197"/>
                  </a:lnTo>
                  <a:lnTo>
                    <a:pt x="29242" y="48863"/>
                  </a:lnTo>
                  <a:lnTo>
                    <a:pt x="30575" y="48578"/>
                  </a:lnTo>
                  <a:lnTo>
                    <a:pt x="31813" y="47244"/>
                  </a:lnTo>
                  <a:lnTo>
                    <a:pt x="31813" y="46863"/>
                  </a:lnTo>
                  <a:lnTo>
                    <a:pt x="31147" y="45911"/>
                  </a:lnTo>
                  <a:lnTo>
                    <a:pt x="31813" y="44958"/>
                  </a:lnTo>
                  <a:lnTo>
                    <a:pt x="32480" y="43339"/>
                  </a:lnTo>
                  <a:lnTo>
                    <a:pt x="32861" y="42672"/>
                  </a:lnTo>
                  <a:lnTo>
                    <a:pt x="33147" y="42291"/>
                  </a:lnTo>
                  <a:lnTo>
                    <a:pt x="34766" y="42291"/>
                  </a:lnTo>
                  <a:lnTo>
                    <a:pt x="35433" y="42005"/>
                  </a:lnTo>
                  <a:lnTo>
                    <a:pt x="36100" y="40958"/>
                  </a:lnTo>
                  <a:lnTo>
                    <a:pt x="36481" y="40291"/>
                  </a:lnTo>
                  <a:lnTo>
                    <a:pt x="36481" y="39719"/>
                  </a:lnTo>
                  <a:lnTo>
                    <a:pt x="36100" y="37338"/>
                  </a:lnTo>
                  <a:lnTo>
                    <a:pt x="35433" y="36767"/>
                  </a:lnTo>
                  <a:lnTo>
                    <a:pt x="32861" y="36386"/>
                  </a:lnTo>
                  <a:lnTo>
                    <a:pt x="31813" y="35433"/>
                  </a:lnTo>
                  <a:lnTo>
                    <a:pt x="30575" y="34766"/>
                  </a:lnTo>
                  <a:lnTo>
                    <a:pt x="29527" y="34766"/>
                  </a:lnTo>
                  <a:lnTo>
                    <a:pt x="29242" y="34385"/>
                  </a:lnTo>
                  <a:lnTo>
                    <a:pt x="28575" y="34385"/>
                  </a:lnTo>
                  <a:lnTo>
                    <a:pt x="27622" y="33814"/>
                  </a:lnTo>
                  <a:lnTo>
                    <a:pt x="26289" y="32766"/>
                  </a:lnTo>
                  <a:lnTo>
                    <a:pt x="25241" y="32480"/>
                  </a:lnTo>
                  <a:lnTo>
                    <a:pt x="24289" y="32480"/>
                  </a:lnTo>
                  <a:lnTo>
                    <a:pt x="24670" y="31814"/>
                  </a:lnTo>
                  <a:lnTo>
                    <a:pt x="24670" y="30861"/>
                  </a:lnTo>
                  <a:lnTo>
                    <a:pt x="24955" y="30194"/>
                  </a:lnTo>
                  <a:lnTo>
                    <a:pt x="24670" y="29147"/>
                  </a:lnTo>
                  <a:lnTo>
                    <a:pt x="25241" y="28480"/>
                  </a:lnTo>
                  <a:lnTo>
                    <a:pt x="25908" y="27527"/>
                  </a:lnTo>
                  <a:lnTo>
                    <a:pt x="26289" y="27908"/>
                  </a:lnTo>
                  <a:lnTo>
                    <a:pt x="25908" y="28480"/>
                  </a:lnTo>
                  <a:lnTo>
                    <a:pt x="26289" y="28194"/>
                  </a:lnTo>
                  <a:lnTo>
                    <a:pt x="26956" y="27908"/>
                  </a:lnTo>
                  <a:lnTo>
                    <a:pt x="26956" y="28480"/>
                  </a:lnTo>
                  <a:lnTo>
                    <a:pt x="27622" y="27241"/>
                  </a:lnTo>
                  <a:lnTo>
                    <a:pt x="28194" y="26861"/>
                  </a:lnTo>
                  <a:lnTo>
                    <a:pt x="28194" y="25908"/>
                  </a:lnTo>
                  <a:lnTo>
                    <a:pt x="28861" y="26575"/>
                  </a:lnTo>
                  <a:lnTo>
                    <a:pt x="29908" y="26194"/>
                  </a:lnTo>
                  <a:lnTo>
                    <a:pt x="30194" y="26575"/>
                  </a:lnTo>
                  <a:lnTo>
                    <a:pt x="30575" y="26194"/>
                  </a:lnTo>
                  <a:lnTo>
                    <a:pt x="30861" y="26194"/>
                  </a:lnTo>
                  <a:lnTo>
                    <a:pt x="31528" y="25908"/>
                  </a:lnTo>
                  <a:lnTo>
                    <a:pt x="31813" y="26194"/>
                  </a:lnTo>
                  <a:lnTo>
                    <a:pt x="33147" y="26194"/>
                  </a:lnTo>
                  <a:lnTo>
                    <a:pt x="33147" y="25908"/>
                  </a:lnTo>
                  <a:lnTo>
                    <a:pt x="33814" y="26194"/>
                  </a:lnTo>
                  <a:lnTo>
                    <a:pt x="34100" y="25527"/>
                  </a:lnTo>
                  <a:lnTo>
                    <a:pt x="35814" y="25908"/>
                  </a:lnTo>
                  <a:lnTo>
                    <a:pt x="36100" y="26575"/>
                  </a:lnTo>
                  <a:lnTo>
                    <a:pt x="37052" y="26861"/>
                  </a:lnTo>
                  <a:lnTo>
                    <a:pt x="37433" y="29147"/>
                  </a:lnTo>
                  <a:lnTo>
                    <a:pt x="37719" y="28861"/>
                  </a:lnTo>
                  <a:lnTo>
                    <a:pt x="38100" y="29147"/>
                  </a:lnTo>
                  <a:lnTo>
                    <a:pt x="38767" y="29528"/>
                  </a:lnTo>
                  <a:lnTo>
                    <a:pt x="39052" y="28861"/>
                  </a:lnTo>
                  <a:lnTo>
                    <a:pt x="39052" y="28480"/>
                  </a:lnTo>
                  <a:lnTo>
                    <a:pt x="39719" y="27908"/>
                  </a:lnTo>
                  <a:lnTo>
                    <a:pt x="40386" y="27527"/>
                  </a:lnTo>
                  <a:lnTo>
                    <a:pt x="42005" y="26575"/>
                  </a:lnTo>
                  <a:lnTo>
                    <a:pt x="42005" y="26194"/>
                  </a:lnTo>
                  <a:lnTo>
                    <a:pt x="41719" y="25527"/>
                  </a:lnTo>
                  <a:lnTo>
                    <a:pt x="42005" y="25241"/>
                  </a:lnTo>
                  <a:lnTo>
                    <a:pt x="42386" y="25241"/>
                  </a:lnTo>
                  <a:lnTo>
                    <a:pt x="42672" y="24956"/>
                  </a:lnTo>
                  <a:lnTo>
                    <a:pt x="43625" y="25241"/>
                  </a:lnTo>
                  <a:lnTo>
                    <a:pt x="43339" y="24289"/>
                  </a:lnTo>
                  <a:lnTo>
                    <a:pt x="42958" y="23908"/>
                  </a:lnTo>
                  <a:lnTo>
                    <a:pt x="42672" y="23241"/>
                  </a:lnTo>
                  <a:lnTo>
                    <a:pt x="42005" y="22289"/>
                  </a:lnTo>
                  <a:lnTo>
                    <a:pt x="42005" y="22003"/>
                  </a:lnTo>
                  <a:lnTo>
                    <a:pt x="41719" y="20669"/>
                  </a:lnTo>
                  <a:lnTo>
                    <a:pt x="41719" y="19622"/>
                  </a:lnTo>
                  <a:lnTo>
                    <a:pt x="43339" y="18383"/>
                  </a:lnTo>
                  <a:lnTo>
                    <a:pt x="44005" y="17716"/>
                  </a:lnTo>
                  <a:lnTo>
                    <a:pt x="43339" y="16669"/>
                  </a:lnTo>
                  <a:lnTo>
                    <a:pt x="43339" y="15716"/>
                  </a:lnTo>
                  <a:lnTo>
                    <a:pt x="42386" y="15716"/>
                  </a:lnTo>
                  <a:lnTo>
                    <a:pt x="42386" y="15050"/>
                  </a:lnTo>
                  <a:lnTo>
                    <a:pt x="41719" y="15050"/>
                  </a:lnTo>
                  <a:lnTo>
                    <a:pt x="40672" y="14383"/>
                  </a:lnTo>
                  <a:lnTo>
                    <a:pt x="39719" y="14383"/>
                  </a:lnTo>
                  <a:lnTo>
                    <a:pt x="39719" y="13144"/>
                  </a:lnTo>
                  <a:lnTo>
                    <a:pt x="39433" y="12097"/>
                  </a:lnTo>
                  <a:lnTo>
                    <a:pt x="39719" y="11144"/>
                  </a:lnTo>
                  <a:lnTo>
                    <a:pt x="39719" y="10763"/>
                  </a:lnTo>
                  <a:lnTo>
                    <a:pt x="39052" y="10192"/>
                  </a:lnTo>
                  <a:lnTo>
                    <a:pt x="37433" y="9811"/>
                  </a:lnTo>
                  <a:lnTo>
                    <a:pt x="37052" y="9525"/>
                  </a:lnTo>
                  <a:lnTo>
                    <a:pt x="36767" y="9525"/>
                  </a:lnTo>
                  <a:lnTo>
                    <a:pt x="36481" y="9144"/>
                  </a:lnTo>
                  <a:lnTo>
                    <a:pt x="36481" y="8858"/>
                  </a:lnTo>
                  <a:lnTo>
                    <a:pt x="36100" y="8191"/>
                  </a:lnTo>
                  <a:lnTo>
                    <a:pt x="35433" y="8191"/>
                  </a:lnTo>
                  <a:lnTo>
                    <a:pt x="35433" y="7810"/>
                  </a:lnTo>
                  <a:lnTo>
                    <a:pt x="35147" y="7525"/>
                  </a:lnTo>
                  <a:lnTo>
                    <a:pt x="35147" y="6191"/>
                  </a:lnTo>
                  <a:lnTo>
                    <a:pt x="35433" y="5906"/>
                  </a:lnTo>
                  <a:lnTo>
                    <a:pt x="35433" y="5239"/>
                  </a:lnTo>
                  <a:lnTo>
                    <a:pt x="35147" y="4572"/>
                  </a:lnTo>
                  <a:lnTo>
                    <a:pt x="35147" y="3238"/>
                  </a:lnTo>
                  <a:lnTo>
                    <a:pt x="34766" y="2953"/>
                  </a:lnTo>
                  <a:lnTo>
                    <a:pt x="34100" y="2572"/>
                  </a:lnTo>
                  <a:lnTo>
                    <a:pt x="34766" y="2286"/>
                  </a:lnTo>
                  <a:lnTo>
                    <a:pt x="37052" y="2286"/>
                  </a:lnTo>
                  <a:lnTo>
                    <a:pt x="38386" y="2572"/>
                  </a:lnTo>
                  <a:lnTo>
                    <a:pt x="40386" y="2286"/>
                  </a:lnTo>
                  <a:lnTo>
                    <a:pt x="40386" y="2572"/>
                  </a:lnTo>
                  <a:lnTo>
                    <a:pt x="41053" y="2286"/>
                  </a:lnTo>
                  <a:lnTo>
                    <a:pt x="41338" y="1905"/>
                  </a:lnTo>
                  <a:lnTo>
                    <a:pt x="41719" y="1905"/>
                  </a:lnTo>
                  <a:lnTo>
                    <a:pt x="42005" y="1619"/>
                  </a:lnTo>
                  <a:lnTo>
                    <a:pt x="43339" y="1619"/>
                  </a:lnTo>
                  <a:lnTo>
                    <a:pt x="43625" y="1905"/>
                  </a:lnTo>
                  <a:lnTo>
                    <a:pt x="43625" y="2286"/>
                  </a:lnTo>
                  <a:lnTo>
                    <a:pt x="44672" y="2286"/>
                  </a:lnTo>
                  <a:lnTo>
                    <a:pt x="45339" y="2572"/>
                  </a:lnTo>
                  <a:lnTo>
                    <a:pt x="45339" y="2286"/>
                  </a:lnTo>
                  <a:lnTo>
                    <a:pt x="46577" y="2286"/>
                  </a:lnTo>
                  <a:lnTo>
                    <a:pt x="47625" y="2572"/>
                  </a:lnTo>
                  <a:lnTo>
                    <a:pt x="49244" y="2572"/>
                  </a:lnTo>
                  <a:lnTo>
                    <a:pt x="49244" y="2953"/>
                  </a:lnTo>
                  <a:lnTo>
                    <a:pt x="50197" y="2572"/>
                  </a:lnTo>
                  <a:lnTo>
                    <a:pt x="50863" y="2953"/>
                  </a:lnTo>
                  <a:lnTo>
                    <a:pt x="52483" y="2572"/>
                  </a:lnTo>
                  <a:lnTo>
                    <a:pt x="54483" y="2572"/>
                  </a:lnTo>
                  <a:lnTo>
                    <a:pt x="55435" y="2286"/>
                  </a:lnTo>
                  <a:lnTo>
                    <a:pt x="56483" y="1334"/>
                  </a:lnTo>
                  <a:lnTo>
                    <a:pt x="56483" y="952"/>
                  </a:lnTo>
                  <a:lnTo>
                    <a:pt x="56769" y="952"/>
                  </a:lnTo>
                  <a:lnTo>
                    <a:pt x="57150" y="667"/>
                  </a:lnTo>
                  <a:lnTo>
                    <a:pt x="57721" y="667"/>
                  </a:lnTo>
                  <a:lnTo>
                    <a:pt x="58102" y="286"/>
                  </a:lnTo>
                  <a:lnTo>
                    <a:pt x="58769" y="286"/>
                  </a:lnTo>
                  <a:lnTo>
                    <a:pt x="58769" y="0"/>
                  </a:lnTo>
                  <a:lnTo>
                    <a:pt x="60103" y="667"/>
                  </a:lnTo>
                  <a:lnTo>
                    <a:pt x="60388" y="667"/>
                  </a:lnTo>
                  <a:lnTo>
                    <a:pt x="61341" y="952"/>
                  </a:lnTo>
                  <a:lnTo>
                    <a:pt x="62008" y="667"/>
                  </a:lnTo>
                  <a:lnTo>
                    <a:pt x="62008" y="952"/>
                  </a:lnTo>
                  <a:lnTo>
                    <a:pt x="62389" y="952"/>
                  </a:lnTo>
                  <a:lnTo>
                    <a:pt x="62389" y="1334"/>
                  </a:lnTo>
                  <a:lnTo>
                    <a:pt x="62675" y="1334"/>
                  </a:lnTo>
                  <a:lnTo>
                    <a:pt x="62675" y="952"/>
                  </a:lnTo>
                  <a:lnTo>
                    <a:pt x="63341" y="952"/>
                  </a:lnTo>
                  <a:lnTo>
                    <a:pt x="63341" y="1334"/>
                  </a:lnTo>
                  <a:lnTo>
                    <a:pt x="63722" y="1334"/>
                  </a:lnTo>
                  <a:lnTo>
                    <a:pt x="63722" y="1905"/>
                  </a:lnTo>
                  <a:lnTo>
                    <a:pt x="64008" y="1905"/>
                  </a:lnTo>
                  <a:lnTo>
                    <a:pt x="64008" y="2286"/>
                  </a:lnTo>
                  <a:lnTo>
                    <a:pt x="64294" y="2286"/>
                  </a:lnTo>
                  <a:lnTo>
                    <a:pt x="64294" y="2572"/>
                  </a:lnTo>
                  <a:lnTo>
                    <a:pt x="64675" y="2572"/>
                  </a:lnTo>
                  <a:lnTo>
                    <a:pt x="64960" y="2286"/>
                  </a:lnTo>
                  <a:lnTo>
                    <a:pt x="66008" y="2286"/>
                  </a:lnTo>
                  <a:lnTo>
                    <a:pt x="66008" y="3905"/>
                  </a:lnTo>
                  <a:lnTo>
                    <a:pt x="66294" y="4286"/>
                  </a:lnTo>
                  <a:lnTo>
                    <a:pt x="67627" y="4286"/>
                  </a:lnTo>
                  <a:lnTo>
                    <a:pt x="67627" y="4572"/>
                  </a:lnTo>
                  <a:lnTo>
                    <a:pt x="67246" y="4572"/>
                  </a:lnTo>
                  <a:lnTo>
                    <a:pt x="66961" y="5239"/>
                  </a:lnTo>
                  <a:lnTo>
                    <a:pt x="66961" y="4858"/>
                  </a:lnTo>
                  <a:lnTo>
                    <a:pt x="67246" y="4858"/>
                  </a:lnTo>
                  <a:lnTo>
                    <a:pt x="67627" y="4572"/>
                  </a:lnTo>
                  <a:lnTo>
                    <a:pt x="70199" y="4572"/>
                  </a:lnTo>
                  <a:lnTo>
                    <a:pt x="71533" y="5239"/>
                  </a:lnTo>
                  <a:lnTo>
                    <a:pt x="72580" y="5525"/>
                  </a:lnTo>
                  <a:lnTo>
                    <a:pt x="73152" y="5525"/>
                  </a:lnTo>
                  <a:lnTo>
                    <a:pt x="73533" y="5906"/>
                  </a:lnTo>
                  <a:lnTo>
                    <a:pt x="73533" y="6191"/>
                  </a:lnTo>
                  <a:lnTo>
                    <a:pt x="73819" y="6191"/>
                  </a:lnTo>
                  <a:lnTo>
                    <a:pt x="73819" y="6572"/>
                  </a:lnTo>
                  <a:lnTo>
                    <a:pt x="74200" y="6572"/>
                  </a:lnTo>
                  <a:lnTo>
                    <a:pt x="75533" y="6858"/>
                  </a:lnTo>
                  <a:lnTo>
                    <a:pt x="76105" y="6858"/>
                  </a:lnTo>
                  <a:lnTo>
                    <a:pt x="75819" y="7239"/>
                  </a:lnTo>
                  <a:lnTo>
                    <a:pt x="75819" y="7525"/>
                  </a:lnTo>
                  <a:lnTo>
                    <a:pt x="76105" y="7525"/>
                  </a:lnTo>
                  <a:lnTo>
                    <a:pt x="76486" y="7810"/>
                  </a:lnTo>
                  <a:lnTo>
                    <a:pt x="77152" y="7810"/>
                  </a:lnTo>
                  <a:lnTo>
                    <a:pt x="77438" y="8191"/>
                  </a:lnTo>
                  <a:lnTo>
                    <a:pt x="77438" y="8477"/>
                  </a:lnTo>
                  <a:lnTo>
                    <a:pt x="78105" y="8191"/>
                  </a:lnTo>
                  <a:lnTo>
                    <a:pt x="79438" y="8191"/>
                  </a:lnTo>
                  <a:lnTo>
                    <a:pt x="79724" y="8477"/>
                  </a:lnTo>
                  <a:lnTo>
                    <a:pt x="80105" y="8477"/>
                  </a:lnTo>
                  <a:lnTo>
                    <a:pt x="80391" y="8858"/>
                  </a:lnTo>
                  <a:lnTo>
                    <a:pt x="80391" y="8477"/>
                  </a:lnTo>
                  <a:lnTo>
                    <a:pt x="80391" y="8858"/>
                  </a:lnTo>
                  <a:lnTo>
                    <a:pt x="81439" y="8858"/>
                  </a:lnTo>
                  <a:lnTo>
                    <a:pt x="81725" y="8477"/>
                  </a:lnTo>
                  <a:lnTo>
                    <a:pt x="82391" y="8477"/>
                  </a:lnTo>
                  <a:lnTo>
                    <a:pt x="82391" y="8191"/>
                  </a:lnTo>
                  <a:lnTo>
                    <a:pt x="82677" y="8191"/>
                  </a:lnTo>
                  <a:lnTo>
                    <a:pt x="82677" y="9144"/>
                  </a:lnTo>
                  <a:lnTo>
                    <a:pt x="83344" y="9144"/>
                  </a:lnTo>
                  <a:lnTo>
                    <a:pt x="83344" y="9525"/>
                  </a:lnTo>
                  <a:lnTo>
                    <a:pt x="83725" y="9811"/>
                  </a:lnTo>
                  <a:lnTo>
                    <a:pt x="83725" y="10192"/>
                  </a:lnTo>
                  <a:lnTo>
                    <a:pt x="84010" y="10192"/>
                  </a:lnTo>
                  <a:lnTo>
                    <a:pt x="84010" y="11144"/>
                  </a:lnTo>
                  <a:lnTo>
                    <a:pt x="84392" y="11430"/>
                  </a:lnTo>
                  <a:lnTo>
                    <a:pt x="84677" y="11430"/>
                  </a:lnTo>
                  <a:lnTo>
                    <a:pt x="84677" y="12097"/>
                  </a:lnTo>
                  <a:lnTo>
                    <a:pt x="85344" y="12097"/>
                  </a:lnTo>
                  <a:lnTo>
                    <a:pt x="86963" y="12478"/>
                  </a:lnTo>
                  <a:lnTo>
                    <a:pt x="86677" y="12478"/>
                  </a:lnTo>
                  <a:lnTo>
                    <a:pt x="86677" y="13144"/>
                  </a:lnTo>
                  <a:lnTo>
                    <a:pt x="87344" y="13430"/>
                  </a:lnTo>
                  <a:lnTo>
                    <a:pt x="87630" y="13716"/>
                  </a:lnTo>
                  <a:lnTo>
                    <a:pt x="88297" y="14097"/>
                  </a:lnTo>
                  <a:lnTo>
                    <a:pt x="88583" y="14097"/>
                  </a:lnTo>
                  <a:lnTo>
                    <a:pt x="88583" y="14383"/>
                  </a:lnTo>
                  <a:lnTo>
                    <a:pt x="88963" y="14383"/>
                  </a:lnTo>
                  <a:lnTo>
                    <a:pt x="89249" y="14097"/>
                  </a:lnTo>
                  <a:lnTo>
                    <a:pt x="89249" y="14764"/>
                  </a:lnTo>
                  <a:lnTo>
                    <a:pt x="90583" y="14764"/>
                  </a:lnTo>
                  <a:lnTo>
                    <a:pt x="90583" y="15050"/>
                  </a:lnTo>
                  <a:lnTo>
                    <a:pt x="91535" y="15050"/>
                  </a:lnTo>
                  <a:lnTo>
                    <a:pt x="91916" y="14764"/>
                  </a:lnTo>
                  <a:lnTo>
                    <a:pt x="91916" y="14383"/>
                  </a:lnTo>
                  <a:lnTo>
                    <a:pt x="92202" y="14383"/>
                  </a:lnTo>
                  <a:lnTo>
                    <a:pt x="91916" y="14383"/>
                  </a:lnTo>
                  <a:lnTo>
                    <a:pt x="92202" y="14097"/>
                  </a:lnTo>
                  <a:lnTo>
                    <a:pt x="92202" y="14383"/>
                  </a:lnTo>
                  <a:lnTo>
                    <a:pt x="93250" y="15050"/>
                  </a:lnTo>
                  <a:lnTo>
                    <a:pt x="93250" y="15431"/>
                  </a:lnTo>
                  <a:lnTo>
                    <a:pt x="93535" y="15431"/>
                  </a:lnTo>
                  <a:lnTo>
                    <a:pt x="93535" y="15716"/>
                  </a:lnTo>
                  <a:lnTo>
                    <a:pt x="94202" y="15716"/>
                  </a:lnTo>
                  <a:lnTo>
                    <a:pt x="94202" y="16097"/>
                  </a:lnTo>
                  <a:lnTo>
                    <a:pt x="94488" y="16097"/>
                  </a:lnTo>
                  <a:lnTo>
                    <a:pt x="94488" y="16383"/>
                  </a:lnTo>
                  <a:lnTo>
                    <a:pt x="95821" y="16383"/>
                  </a:lnTo>
                  <a:lnTo>
                    <a:pt x="95821" y="16097"/>
                  </a:lnTo>
                  <a:lnTo>
                    <a:pt x="95821" y="18383"/>
                  </a:lnTo>
                  <a:lnTo>
                    <a:pt x="96202" y="18383"/>
                  </a:lnTo>
                  <a:lnTo>
                    <a:pt x="96202" y="18669"/>
                  </a:lnTo>
                  <a:lnTo>
                    <a:pt x="96774" y="18669"/>
                  </a:lnTo>
                  <a:lnTo>
                    <a:pt x="96774" y="18383"/>
                  </a:lnTo>
                  <a:lnTo>
                    <a:pt x="97155" y="18383"/>
                  </a:lnTo>
                  <a:lnTo>
                    <a:pt x="97155" y="18669"/>
                  </a:lnTo>
                  <a:lnTo>
                    <a:pt x="97822" y="18669"/>
                  </a:lnTo>
                  <a:lnTo>
                    <a:pt x="97822" y="19050"/>
                  </a:lnTo>
                  <a:lnTo>
                    <a:pt x="98488" y="19050"/>
                  </a:lnTo>
                  <a:lnTo>
                    <a:pt x="98488" y="19336"/>
                  </a:lnTo>
                  <a:lnTo>
                    <a:pt x="99155" y="19336"/>
                  </a:lnTo>
                  <a:lnTo>
                    <a:pt x="99155" y="19622"/>
                  </a:lnTo>
                  <a:lnTo>
                    <a:pt x="99727" y="19622"/>
                  </a:lnTo>
                  <a:lnTo>
                    <a:pt x="100108" y="20003"/>
                  </a:lnTo>
                  <a:lnTo>
                    <a:pt x="100393" y="20003"/>
                  </a:lnTo>
                  <a:lnTo>
                    <a:pt x="100393" y="20288"/>
                  </a:lnTo>
                  <a:lnTo>
                    <a:pt x="100775" y="20288"/>
                  </a:lnTo>
                  <a:lnTo>
                    <a:pt x="100775" y="20669"/>
                  </a:lnTo>
                  <a:lnTo>
                    <a:pt x="102394" y="20669"/>
                  </a:lnTo>
                  <a:lnTo>
                    <a:pt x="102394" y="20955"/>
                  </a:lnTo>
                  <a:lnTo>
                    <a:pt x="103060" y="20955"/>
                  </a:lnTo>
                  <a:lnTo>
                    <a:pt x="103346" y="21336"/>
                  </a:lnTo>
                  <a:lnTo>
                    <a:pt x="103346" y="20955"/>
                  </a:lnTo>
                  <a:lnTo>
                    <a:pt x="103727" y="20955"/>
                  </a:lnTo>
                  <a:lnTo>
                    <a:pt x="103727" y="21336"/>
                  </a:lnTo>
                  <a:lnTo>
                    <a:pt x="105632" y="21336"/>
                  </a:lnTo>
                  <a:lnTo>
                    <a:pt x="105632" y="21622"/>
                  </a:lnTo>
                  <a:lnTo>
                    <a:pt x="106680" y="21622"/>
                  </a:lnTo>
                  <a:lnTo>
                    <a:pt x="106966" y="21336"/>
                  </a:lnTo>
                  <a:lnTo>
                    <a:pt x="106966" y="22003"/>
                  </a:lnTo>
                  <a:lnTo>
                    <a:pt x="107633" y="22003"/>
                  </a:lnTo>
                  <a:lnTo>
                    <a:pt x="107633" y="22289"/>
                  </a:lnTo>
                  <a:lnTo>
                    <a:pt x="108299" y="22289"/>
                  </a:lnTo>
                  <a:lnTo>
                    <a:pt x="108299" y="21622"/>
                  </a:lnTo>
                  <a:lnTo>
                    <a:pt x="109252" y="21622"/>
                  </a:lnTo>
                  <a:lnTo>
                    <a:pt x="109252" y="22003"/>
                  </a:lnTo>
                  <a:lnTo>
                    <a:pt x="108585" y="22003"/>
                  </a:lnTo>
                  <a:lnTo>
                    <a:pt x="108585" y="22574"/>
                  </a:lnTo>
                  <a:lnTo>
                    <a:pt x="108966" y="22574"/>
                  </a:lnTo>
                  <a:lnTo>
                    <a:pt x="109252" y="22955"/>
                  </a:lnTo>
                  <a:lnTo>
                    <a:pt x="108966" y="22955"/>
                  </a:lnTo>
                  <a:lnTo>
                    <a:pt x="108966" y="23622"/>
                  </a:lnTo>
                  <a:lnTo>
                    <a:pt x="108585" y="23622"/>
                  </a:lnTo>
                  <a:lnTo>
                    <a:pt x="108585" y="24289"/>
                  </a:lnTo>
                  <a:lnTo>
                    <a:pt x="108966" y="24575"/>
                  </a:lnTo>
                  <a:lnTo>
                    <a:pt x="108966" y="24956"/>
                  </a:lnTo>
                  <a:lnTo>
                    <a:pt x="108585" y="24956"/>
                  </a:lnTo>
                  <a:lnTo>
                    <a:pt x="108299" y="25908"/>
                  </a:lnTo>
                  <a:lnTo>
                    <a:pt x="108299" y="25527"/>
                  </a:lnTo>
                  <a:lnTo>
                    <a:pt x="108585" y="24956"/>
                  </a:lnTo>
                  <a:lnTo>
                    <a:pt x="107633" y="24956"/>
                  </a:lnTo>
                  <a:lnTo>
                    <a:pt x="108013" y="24956"/>
                  </a:lnTo>
                  <a:lnTo>
                    <a:pt x="108013" y="25241"/>
                  </a:lnTo>
                  <a:lnTo>
                    <a:pt x="107633" y="25241"/>
                  </a:lnTo>
                  <a:lnTo>
                    <a:pt x="107633" y="24575"/>
                  </a:lnTo>
                  <a:lnTo>
                    <a:pt x="107633" y="24956"/>
                  </a:lnTo>
                  <a:lnTo>
                    <a:pt x="107347" y="24956"/>
                  </a:lnTo>
                  <a:lnTo>
                    <a:pt x="107347" y="25241"/>
                  </a:lnTo>
                  <a:lnTo>
                    <a:pt x="106966" y="25527"/>
                  </a:lnTo>
                  <a:lnTo>
                    <a:pt x="106966" y="26194"/>
                  </a:lnTo>
                  <a:lnTo>
                    <a:pt x="106966" y="25908"/>
                  </a:lnTo>
                  <a:lnTo>
                    <a:pt x="106680" y="26194"/>
                  </a:lnTo>
                  <a:lnTo>
                    <a:pt x="106966" y="25908"/>
                  </a:lnTo>
                  <a:lnTo>
                    <a:pt x="106299" y="25908"/>
                  </a:lnTo>
                  <a:lnTo>
                    <a:pt x="106013" y="26194"/>
                  </a:lnTo>
                  <a:lnTo>
                    <a:pt x="106299" y="26575"/>
                  </a:lnTo>
                  <a:lnTo>
                    <a:pt x="106013" y="26861"/>
                  </a:lnTo>
                  <a:lnTo>
                    <a:pt x="105632" y="26575"/>
                  </a:lnTo>
                  <a:lnTo>
                    <a:pt x="105061" y="27241"/>
                  </a:lnTo>
                  <a:lnTo>
                    <a:pt x="105346" y="28480"/>
                  </a:lnTo>
                  <a:lnTo>
                    <a:pt x="106299" y="28480"/>
                  </a:lnTo>
                  <a:lnTo>
                    <a:pt x="106299" y="26861"/>
                  </a:lnTo>
                  <a:lnTo>
                    <a:pt x="106680" y="26575"/>
                  </a:lnTo>
                  <a:lnTo>
                    <a:pt x="106299" y="26861"/>
                  </a:lnTo>
                  <a:lnTo>
                    <a:pt x="107347" y="26575"/>
                  </a:lnTo>
                  <a:lnTo>
                    <a:pt x="107347" y="26194"/>
                  </a:lnTo>
                  <a:lnTo>
                    <a:pt x="107347" y="26575"/>
                  </a:lnTo>
                  <a:lnTo>
                    <a:pt x="108013" y="25908"/>
                  </a:lnTo>
                  <a:lnTo>
                    <a:pt x="108013" y="26194"/>
                  </a:lnTo>
                  <a:lnTo>
                    <a:pt x="107633" y="26194"/>
                  </a:lnTo>
                  <a:lnTo>
                    <a:pt x="107347" y="26575"/>
                  </a:lnTo>
                  <a:lnTo>
                    <a:pt x="106299" y="26861"/>
                  </a:lnTo>
                  <a:lnTo>
                    <a:pt x="106299" y="28480"/>
                  </a:lnTo>
                  <a:lnTo>
                    <a:pt x="105346" y="28480"/>
                  </a:lnTo>
                  <a:lnTo>
                    <a:pt x="105346" y="29147"/>
                  </a:lnTo>
                  <a:lnTo>
                    <a:pt x="105061" y="29147"/>
                  </a:lnTo>
                  <a:lnTo>
                    <a:pt x="105061" y="28861"/>
                  </a:lnTo>
                  <a:lnTo>
                    <a:pt x="105061" y="31147"/>
                  </a:lnTo>
                  <a:lnTo>
                    <a:pt x="105346" y="31433"/>
                  </a:lnTo>
                  <a:lnTo>
                    <a:pt x="105061" y="31147"/>
                  </a:lnTo>
                  <a:lnTo>
                    <a:pt x="105061" y="31814"/>
                  </a:lnTo>
                  <a:lnTo>
                    <a:pt x="105346" y="31814"/>
                  </a:lnTo>
                  <a:lnTo>
                    <a:pt x="105346" y="31433"/>
                  </a:lnTo>
                  <a:lnTo>
                    <a:pt x="105346" y="32099"/>
                  </a:lnTo>
                  <a:lnTo>
                    <a:pt x="105632" y="32099"/>
                  </a:lnTo>
                  <a:lnTo>
                    <a:pt x="105632" y="32480"/>
                  </a:lnTo>
                  <a:lnTo>
                    <a:pt x="105632" y="32099"/>
                  </a:lnTo>
                  <a:lnTo>
                    <a:pt x="105632" y="32766"/>
                  </a:lnTo>
                  <a:lnTo>
                    <a:pt x="106013" y="32766"/>
                  </a:lnTo>
                  <a:lnTo>
                    <a:pt x="106013" y="33147"/>
                  </a:lnTo>
                  <a:lnTo>
                    <a:pt x="105632" y="33147"/>
                  </a:lnTo>
                  <a:lnTo>
                    <a:pt x="105632" y="33814"/>
                  </a:lnTo>
                  <a:lnTo>
                    <a:pt x="106013" y="33814"/>
                  </a:lnTo>
                  <a:lnTo>
                    <a:pt x="106013" y="33433"/>
                  </a:lnTo>
                  <a:lnTo>
                    <a:pt x="106013" y="34100"/>
                  </a:lnTo>
                  <a:lnTo>
                    <a:pt x="106966" y="35052"/>
                  </a:lnTo>
                  <a:lnTo>
                    <a:pt x="107633" y="35433"/>
                  </a:lnTo>
                  <a:lnTo>
                    <a:pt x="108299" y="36100"/>
                  </a:lnTo>
                  <a:lnTo>
                    <a:pt x="109918" y="37052"/>
                  </a:lnTo>
                  <a:lnTo>
                    <a:pt x="110966" y="37338"/>
                  </a:lnTo>
                  <a:lnTo>
                    <a:pt x="110966" y="37719"/>
                  </a:lnTo>
                  <a:lnTo>
                    <a:pt x="112204" y="38386"/>
                  </a:lnTo>
                  <a:lnTo>
                    <a:pt x="112585" y="38672"/>
                  </a:lnTo>
                  <a:lnTo>
                    <a:pt x="113538" y="39053"/>
                  </a:lnTo>
                  <a:lnTo>
                    <a:pt x="114205" y="39719"/>
                  </a:lnTo>
                  <a:lnTo>
                    <a:pt x="114490" y="39719"/>
                  </a:lnTo>
                  <a:lnTo>
                    <a:pt x="117443" y="40958"/>
                  </a:lnTo>
                  <a:lnTo>
                    <a:pt x="117443" y="41339"/>
                  </a:lnTo>
                  <a:lnTo>
                    <a:pt x="118110" y="41339"/>
                  </a:lnTo>
                  <a:lnTo>
                    <a:pt x="118110" y="41624"/>
                  </a:lnTo>
                  <a:lnTo>
                    <a:pt x="119158" y="41624"/>
                  </a:lnTo>
                  <a:lnTo>
                    <a:pt x="119158" y="42005"/>
                  </a:lnTo>
                  <a:lnTo>
                    <a:pt x="119443" y="42005"/>
                  </a:lnTo>
                  <a:lnTo>
                    <a:pt x="119443" y="42291"/>
                  </a:lnTo>
                  <a:lnTo>
                    <a:pt x="119825" y="42291"/>
                  </a:lnTo>
                  <a:lnTo>
                    <a:pt x="121444" y="42958"/>
                  </a:lnTo>
                  <a:lnTo>
                    <a:pt x="122777" y="43339"/>
                  </a:lnTo>
                  <a:lnTo>
                    <a:pt x="123349" y="43624"/>
                  </a:lnTo>
                  <a:lnTo>
                    <a:pt x="123730" y="43910"/>
                  </a:lnTo>
                  <a:lnTo>
                    <a:pt x="124015" y="43910"/>
                  </a:lnTo>
                  <a:lnTo>
                    <a:pt x="124682" y="44291"/>
                  </a:lnTo>
                  <a:lnTo>
                    <a:pt x="125730" y="44577"/>
                  </a:lnTo>
                  <a:lnTo>
                    <a:pt x="126968" y="44958"/>
                  </a:lnTo>
                  <a:lnTo>
                    <a:pt x="127635" y="45244"/>
                  </a:lnTo>
                  <a:lnTo>
                    <a:pt x="128016" y="45244"/>
                  </a:lnTo>
                  <a:lnTo>
                    <a:pt x="128683" y="45911"/>
                  </a:lnTo>
                  <a:lnTo>
                    <a:pt x="130588" y="45911"/>
                  </a:lnTo>
                  <a:lnTo>
                    <a:pt x="130588" y="46292"/>
                  </a:lnTo>
                  <a:lnTo>
                    <a:pt x="132874" y="46292"/>
                  </a:lnTo>
                  <a:lnTo>
                    <a:pt x="133255" y="46577"/>
                  </a:lnTo>
                  <a:lnTo>
                    <a:pt x="136208" y="46577"/>
                  </a:lnTo>
                  <a:lnTo>
                    <a:pt x="142399" y="45911"/>
                  </a:lnTo>
                  <a:lnTo>
                    <a:pt x="143732" y="45625"/>
                  </a:lnTo>
                  <a:lnTo>
                    <a:pt x="147066" y="45625"/>
                  </a:lnTo>
                  <a:lnTo>
                    <a:pt x="147066" y="45244"/>
                  </a:lnTo>
                  <a:lnTo>
                    <a:pt x="147352" y="44958"/>
                  </a:lnTo>
                  <a:lnTo>
                    <a:pt x="148018" y="44958"/>
                  </a:lnTo>
                  <a:lnTo>
                    <a:pt x="148304" y="44577"/>
                  </a:lnTo>
                  <a:lnTo>
                    <a:pt x="149638" y="44577"/>
                  </a:lnTo>
                  <a:lnTo>
                    <a:pt x="150019" y="44291"/>
                  </a:lnTo>
                  <a:lnTo>
                    <a:pt x="150971" y="44291"/>
                  </a:lnTo>
                  <a:lnTo>
                    <a:pt x="151257" y="43910"/>
                  </a:lnTo>
                  <a:lnTo>
                    <a:pt x="151638" y="43910"/>
                  </a:lnTo>
                  <a:lnTo>
                    <a:pt x="151924" y="43624"/>
                  </a:lnTo>
                  <a:lnTo>
                    <a:pt x="152305" y="43624"/>
                  </a:lnTo>
                  <a:lnTo>
                    <a:pt x="152590" y="43910"/>
                  </a:lnTo>
                  <a:lnTo>
                    <a:pt x="152971" y="43624"/>
                  </a:lnTo>
                  <a:lnTo>
                    <a:pt x="153257" y="43624"/>
                  </a:lnTo>
                  <a:lnTo>
                    <a:pt x="153257" y="43910"/>
                  </a:lnTo>
                  <a:lnTo>
                    <a:pt x="153543" y="43910"/>
                  </a:lnTo>
                  <a:lnTo>
                    <a:pt x="153543" y="44291"/>
                  </a:lnTo>
                  <a:lnTo>
                    <a:pt x="154210" y="44291"/>
                  </a:lnTo>
                  <a:lnTo>
                    <a:pt x="154210" y="42958"/>
                  </a:lnTo>
                  <a:lnTo>
                    <a:pt x="154591" y="42958"/>
                  </a:lnTo>
                  <a:lnTo>
                    <a:pt x="154876" y="43624"/>
                  </a:lnTo>
                  <a:lnTo>
                    <a:pt x="155543" y="4362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7B21460E-B6E1-6F86-E95E-D73B4BE43045}"/>
                </a:ext>
              </a:extLst>
            </p:cNvPr>
            <p:cNvSpPr/>
            <p:nvPr/>
          </p:nvSpPr>
          <p:spPr>
            <a:xfrm>
              <a:off x="2230515" y="4024661"/>
              <a:ext cx="266509" cy="176498"/>
            </a:xfrm>
            <a:custGeom>
              <a:avLst/>
              <a:gdLst>
                <a:gd name="connsiteX0" fmla="*/ 8858 w 266509"/>
                <a:gd name="connsiteY0" fmla="*/ 35814 h 176498"/>
                <a:gd name="connsiteX1" fmla="*/ 11144 w 266509"/>
                <a:gd name="connsiteY1" fmla="*/ 34766 h 176498"/>
                <a:gd name="connsiteX2" fmla="*/ 12478 w 266509"/>
                <a:gd name="connsiteY2" fmla="*/ 34099 h 176498"/>
                <a:gd name="connsiteX3" fmla="*/ 12859 w 266509"/>
                <a:gd name="connsiteY3" fmla="*/ 33433 h 176498"/>
                <a:gd name="connsiteX4" fmla="*/ 18098 w 266509"/>
                <a:gd name="connsiteY4" fmla="*/ 36100 h 176498"/>
                <a:gd name="connsiteX5" fmla="*/ 21717 w 266509"/>
                <a:gd name="connsiteY5" fmla="*/ 38386 h 176498"/>
                <a:gd name="connsiteX6" fmla="*/ 21717 w 266509"/>
                <a:gd name="connsiteY6" fmla="*/ 38767 h 176498"/>
                <a:gd name="connsiteX7" fmla="*/ 26289 w 266509"/>
                <a:gd name="connsiteY7" fmla="*/ 40386 h 176498"/>
                <a:gd name="connsiteX8" fmla="*/ 26289 w 266509"/>
                <a:gd name="connsiteY8" fmla="*/ 41053 h 176498"/>
                <a:gd name="connsiteX9" fmla="*/ 26575 w 266509"/>
                <a:gd name="connsiteY9" fmla="*/ 41719 h 176498"/>
                <a:gd name="connsiteX10" fmla="*/ 26956 w 266509"/>
                <a:gd name="connsiteY10" fmla="*/ 43624 h 176498"/>
                <a:gd name="connsiteX11" fmla="*/ 27242 w 266509"/>
                <a:gd name="connsiteY11" fmla="*/ 43624 h 176498"/>
                <a:gd name="connsiteX12" fmla="*/ 27908 w 266509"/>
                <a:gd name="connsiteY12" fmla="*/ 44005 h 176498"/>
                <a:gd name="connsiteX13" fmla="*/ 27908 w 266509"/>
                <a:gd name="connsiteY13" fmla="*/ 43624 h 176498"/>
                <a:gd name="connsiteX14" fmla="*/ 28575 w 266509"/>
                <a:gd name="connsiteY14" fmla="*/ 44291 h 176498"/>
                <a:gd name="connsiteX15" fmla="*/ 28289 w 266509"/>
                <a:gd name="connsiteY15" fmla="*/ 44291 h 176498"/>
                <a:gd name="connsiteX16" fmla="*/ 28861 w 266509"/>
                <a:gd name="connsiteY16" fmla="*/ 44958 h 176498"/>
                <a:gd name="connsiteX17" fmla="*/ 28861 w 266509"/>
                <a:gd name="connsiteY17" fmla="*/ 45244 h 176498"/>
                <a:gd name="connsiteX18" fmla="*/ 30194 w 266509"/>
                <a:gd name="connsiteY18" fmla="*/ 45625 h 176498"/>
                <a:gd name="connsiteX19" fmla="*/ 30194 w 266509"/>
                <a:gd name="connsiteY19" fmla="*/ 47244 h 176498"/>
                <a:gd name="connsiteX20" fmla="*/ 30861 w 266509"/>
                <a:gd name="connsiteY20" fmla="*/ 47625 h 176498"/>
                <a:gd name="connsiteX21" fmla="*/ 30861 w 266509"/>
                <a:gd name="connsiteY21" fmla="*/ 47911 h 176498"/>
                <a:gd name="connsiteX22" fmla="*/ 31242 w 266509"/>
                <a:gd name="connsiteY22" fmla="*/ 48196 h 176498"/>
                <a:gd name="connsiteX23" fmla="*/ 31813 w 266509"/>
                <a:gd name="connsiteY23" fmla="*/ 47911 h 176498"/>
                <a:gd name="connsiteX24" fmla="*/ 31813 w 266509"/>
                <a:gd name="connsiteY24" fmla="*/ 48196 h 176498"/>
                <a:gd name="connsiteX25" fmla="*/ 32480 w 266509"/>
                <a:gd name="connsiteY25" fmla="*/ 47911 h 176498"/>
                <a:gd name="connsiteX26" fmla="*/ 33147 w 266509"/>
                <a:gd name="connsiteY26" fmla="*/ 47911 h 176498"/>
                <a:gd name="connsiteX27" fmla="*/ 33814 w 266509"/>
                <a:gd name="connsiteY27" fmla="*/ 46958 h 176498"/>
                <a:gd name="connsiteX28" fmla="*/ 35147 w 266509"/>
                <a:gd name="connsiteY28" fmla="*/ 45625 h 176498"/>
                <a:gd name="connsiteX29" fmla="*/ 37433 w 266509"/>
                <a:gd name="connsiteY29" fmla="*/ 45625 h 176498"/>
                <a:gd name="connsiteX30" fmla="*/ 38100 w 266509"/>
                <a:gd name="connsiteY30" fmla="*/ 45244 h 176498"/>
                <a:gd name="connsiteX31" fmla="*/ 38100 w 266509"/>
                <a:gd name="connsiteY31" fmla="*/ 44958 h 176498"/>
                <a:gd name="connsiteX32" fmla="*/ 38386 w 266509"/>
                <a:gd name="connsiteY32" fmla="*/ 44958 h 176498"/>
                <a:gd name="connsiteX33" fmla="*/ 39433 w 266509"/>
                <a:gd name="connsiteY33" fmla="*/ 46292 h 176498"/>
                <a:gd name="connsiteX34" fmla="*/ 42672 w 266509"/>
                <a:gd name="connsiteY34" fmla="*/ 46958 h 176498"/>
                <a:gd name="connsiteX35" fmla="*/ 44291 w 266509"/>
                <a:gd name="connsiteY35" fmla="*/ 47911 h 176498"/>
                <a:gd name="connsiteX36" fmla="*/ 44958 w 266509"/>
                <a:gd name="connsiteY36" fmla="*/ 48577 h 176498"/>
                <a:gd name="connsiteX37" fmla="*/ 45625 w 266509"/>
                <a:gd name="connsiteY37" fmla="*/ 48577 h 176498"/>
                <a:gd name="connsiteX38" fmla="*/ 46006 w 266509"/>
                <a:gd name="connsiteY38" fmla="*/ 48863 h 176498"/>
                <a:gd name="connsiteX39" fmla="*/ 46577 w 266509"/>
                <a:gd name="connsiteY39" fmla="*/ 49244 h 176498"/>
                <a:gd name="connsiteX40" fmla="*/ 47911 w 266509"/>
                <a:gd name="connsiteY40" fmla="*/ 49244 h 176498"/>
                <a:gd name="connsiteX41" fmla="*/ 47911 w 266509"/>
                <a:gd name="connsiteY41" fmla="*/ 49911 h 176498"/>
                <a:gd name="connsiteX42" fmla="*/ 48292 w 266509"/>
                <a:gd name="connsiteY42" fmla="*/ 50197 h 176498"/>
                <a:gd name="connsiteX43" fmla="*/ 49244 w 266509"/>
                <a:gd name="connsiteY43" fmla="*/ 49530 h 176498"/>
                <a:gd name="connsiteX44" fmla="*/ 50863 w 266509"/>
                <a:gd name="connsiteY44" fmla="*/ 49530 h 176498"/>
                <a:gd name="connsiteX45" fmla="*/ 52197 w 266509"/>
                <a:gd name="connsiteY45" fmla="*/ 49911 h 176498"/>
                <a:gd name="connsiteX46" fmla="*/ 52864 w 266509"/>
                <a:gd name="connsiteY46" fmla="*/ 46577 h 176498"/>
                <a:gd name="connsiteX47" fmla="*/ 53150 w 266509"/>
                <a:gd name="connsiteY47" fmla="*/ 46292 h 176498"/>
                <a:gd name="connsiteX48" fmla="*/ 53816 w 266509"/>
                <a:gd name="connsiteY48" fmla="*/ 44958 h 176498"/>
                <a:gd name="connsiteX49" fmla="*/ 54864 w 266509"/>
                <a:gd name="connsiteY49" fmla="*/ 44005 h 176498"/>
                <a:gd name="connsiteX50" fmla="*/ 55150 w 266509"/>
                <a:gd name="connsiteY50" fmla="*/ 43339 h 176498"/>
                <a:gd name="connsiteX51" fmla="*/ 55150 w 266509"/>
                <a:gd name="connsiteY51" fmla="*/ 42958 h 176498"/>
                <a:gd name="connsiteX52" fmla="*/ 54483 w 266509"/>
                <a:gd name="connsiteY52" fmla="*/ 42291 h 176498"/>
                <a:gd name="connsiteX53" fmla="*/ 63341 w 266509"/>
                <a:gd name="connsiteY53" fmla="*/ 40672 h 176498"/>
                <a:gd name="connsiteX54" fmla="*/ 64389 w 266509"/>
                <a:gd name="connsiteY54" fmla="*/ 41053 h 176498"/>
                <a:gd name="connsiteX55" fmla="*/ 64675 w 266509"/>
                <a:gd name="connsiteY55" fmla="*/ 40672 h 176498"/>
                <a:gd name="connsiteX56" fmla="*/ 64675 w 266509"/>
                <a:gd name="connsiteY56" fmla="*/ 40386 h 176498"/>
                <a:gd name="connsiteX57" fmla="*/ 65342 w 266509"/>
                <a:gd name="connsiteY57" fmla="*/ 40005 h 176498"/>
                <a:gd name="connsiteX58" fmla="*/ 65627 w 266509"/>
                <a:gd name="connsiteY58" fmla="*/ 40672 h 176498"/>
                <a:gd name="connsiteX59" fmla="*/ 66294 w 266509"/>
                <a:gd name="connsiteY59" fmla="*/ 40672 h 176498"/>
                <a:gd name="connsiteX60" fmla="*/ 66961 w 266509"/>
                <a:gd name="connsiteY60" fmla="*/ 41053 h 176498"/>
                <a:gd name="connsiteX61" fmla="*/ 66961 w 266509"/>
                <a:gd name="connsiteY61" fmla="*/ 40672 h 176498"/>
                <a:gd name="connsiteX62" fmla="*/ 67342 w 266509"/>
                <a:gd name="connsiteY62" fmla="*/ 40386 h 176498"/>
                <a:gd name="connsiteX63" fmla="*/ 68961 w 266509"/>
                <a:gd name="connsiteY63" fmla="*/ 40005 h 176498"/>
                <a:gd name="connsiteX64" fmla="*/ 71914 w 266509"/>
                <a:gd name="connsiteY64" fmla="*/ 40672 h 176498"/>
                <a:gd name="connsiteX65" fmla="*/ 72866 w 266509"/>
                <a:gd name="connsiteY65" fmla="*/ 40386 h 176498"/>
                <a:gd name="connsiteX66" fmla="*/ 73533 w 266509"/>
                <a:gd name="connsiteY66" fmla="*/ 40672 h 176498"/>
                <a:gd name="connsiteX67" fmla="*/ 75152 w 266509"/>
                <a:gd name="connsiteY67" fmla="*/ 42005 h 176498"/>
                <a:gd name="connsiteX68" fmla="*/ 75819 w 266509"/>
                <a:gd name="connsiteY68" fmla="*/ 42005 h 176498"/>
                <a:gd name="connsiteX69" fmla="*/ 76771 w 266509"/>
                <a:gd name="connsiteY69" fmla="*/ 42291 h 176498"/>
                <a:gd name="connsiteX70" fmla="*/ 78105 w 266509"/>
                <a:gd name="connsiteY70" fmla="*/ 42005 h 176498"/>
                <a:gd name="connsiteX71" fmla="*/ 79438 w 266509"/>
                <a:gd name="connsiteY71" fmla="*/ 42005 h 176498"/>
                <a:gd name="connsiteX72" fmla="*/ 81439 w 266509"/>
                <a:gd name="connsiteY72" fmla="*/ 42291 h 176498"/>
                <a:gd name="connsiteX73" fmla="*/ 82106 w 266509"/>
                <a:gd name="connsiteY73" fmla="*/ 41053 h 176498"/>
                <a:gd name="connsiteX74" fmla="*/ 82677 w 266509"/>
                <a:gd name="connsiteY74" fmla="*/ 40672 h 176498"/>
                <a:gd name="connsiteX75" fmla="*/ 83058 w 266509"/>
                <a:gd name="connsiteY75" fmla="*/ 40386 h 176498"/>
                <a:gd name="connsiteX76" fmla="*/ 83344 w 266509"/>
                <a:gd name="connsiteY76" fmla="*/ 39338 h 176498"/>
                <a:gd name="connsiteX77" fmla="*/ 84011 w 266509"/>
                <a:gd name="connsiteY77" fmla="*/ 39052 h 176498"/>
                <a:gd name="connsiteX78" fmla="*/ 88583 w 266509"/>
                <a:gd name="connsiteY78" fmla="*/ 39052 h 176498"/>
                <a:gd name="connsiteX79" fmla="*/ 91250 w 266509"/>
                <a:gd name="connsiteY79" fmla="*/ 37719 h 176498"/>
                <a:gd name="connsiteX80" fmla="*/ 93536 w 266509"/>
                <a:gd name="connsiteY80" fmla="*/ 36385 h 176498"/>
                <a:gd name="connsiteX81" fmla="*/ 95155 w 266509"/>
                <a:gd name="connsiteY81" fmla="*/ 34766 h 176498"/>
                <a:gd name="connsiteX82" fmla="*/ 95536 w 266509"/>
                <a:gd name="connsiteY82" fmla="*/ 34099 h 176498"/>
                <a:gd name="connsiteX83" fmla="*/ 95155 w 266509"/>
                <a:gd name="connsiteY83" fmla="*/ 33147 h 176498"/>
                <a:gd name="connsiteX84" fmla="*/ 95155 w 266509"/>
                <a:gd name="connsiteY84" fmla="*/ 29908 h 176498"/>
                <a:gd name="connsiteX85" fmla="*/ 94488 w 266509"/>
                <a:gd name="connsiteY85" fmla="*/ 29242 h 176498"/>
                <a:gd name="connsiteX86" fmla="*/ 94488 w 266509"/>
                <a:gd name="connsiteY86" fmla="*/ 28194 h 176498"/>
                <a:gd name="connsiteX87" fmla="*/ 93917 w 266509"/>
                <a:gd name="connsiteY87" fmla="*/ 26956 h 176498"/>
                <a:gd name="connsiteX88" fmla="*/ 92583 w 266509"/>
                <a:gd name="connsiteY88" fmla="*/ 24955 h 176498"/>
                <a:gd name="connsiteX89" fmla="*/ 90964 w 266509"/>
                <a:gd name="connsiteY89" fmla="*/ 22955 h 176498"/>
                <a:gd name="connsiteX90" fmla="*/ 89916 w 266509"/>
                <a:gd name="connsiteY90" fmla="*/ 22289 h 176498"/>
                <a:gd name="connsiteX91" fmla="*/ 86011 w 266509"/>
                <a:gd name="connsiteY91" fmla="*/ 21336 h 176498"/>
                <a:gd name="connsiteX92" fmla="*/ 82391 w 266509"/>
                <a:gd name="connsiteY92" fmla="*/ 20669 h 176498"/>
                <a:gd name="connsiteX93" fmla="*/ 81058 w 266509"/>
                <a:gd name="connsiteY93" fmla="*/ 20669 h 176498"/>
                <a:gd name="connsiteX94" fmla="*/ 80391 w 266509"/>
                <a:gd name="connsiteY94" fmla="*/ 18097 h 176498"/>
                <a:gd name="connsiteX95" fmla="*/ 79153 w 266509"/>
                <a:gd name="connsiteY95" fmla="*/ 14097 h 176498"/>
                <a:gd name="connsiteX96" fmla="*/ 81439 w 266509"/>
                <a:gd name="connsiteY96" fmla="*/ 16097 h 176498"/>
                <a:gd name="connsiteX97" fmla="*/ 84677 w 266509"/>
                <a:gd name="connsiteY97" fmla="*/ 16764 h 176498"/>
                <a:gd name="connsiteX98" fmla="*/ 89916 w 266509"/>
                <a:gd name="connsiteY98" fmla="*/ 16764 h 176498"/>
                <a:gd name="connsiteX99" fmla="*/ 92869 w 266509"/>
                <a:gd name="connsiteY99" fmla="*/ 16097 h 176498"/>
                <a:gd name="connsiteX100" fmla="*/ 92869 w 266509"/>
                <a:gd name="connsiteY100" fmla="*/ 15716 h 176498"/>
                <a:gd name="connsiteX101" fmla="*/ 94202 w 266509"/>
                <a:gd name="connsiteY101" fmla="*/ 15716 h 176498"/>
                <a:gd name="connsiteX102" fmla="*/ 95155 w 266509"/>
                <a:gd name="connsiteY102" fmla="*/ 15145 h 176498"/>
                <a:gd name="connsiteX103" fmla="*/ 95821 w 266509"/>
                <a:gd name="connsiteY103" fmla="*/ 14097 h 176498"/>
                <a:gd name="connsiteX104" fmla="*/ 97441 w 266509"/>
                <a:gd name="connsiteY104" fmla="*/ 13811 h 176498"/>
                <a:gd name="connsiteX105" fmla="*/ 98108 w 266509"/>
                <a:gd name="connsiteY105" fmla="*/ 13430 h 176498"/>
                <a:gd name="connsiteX106" fmla="*/ 97822 w 266509"/>
                <a:gd name="connsiteY106" fmla="*/ 12764 h 176498"/>
                <a:gd name="connsiteX107" fmla="*/ 98774 w 266509"/>
                <a:gd name="connsiteY107" fmla="*/ 12192 h 176498"/>
                <a:gd name="connsiteX108" fmla="*/ 99155 w 266509"/>
                <a:gd name="connsiteY108" fmla="*/ 11525 h 176498"/>
                <a:gd name="connsiteX109" fmla="*/ 99441 w 266509"/>
                <a:gd name="connsiteY109" fmla="*/ 11144 h 176498"/>
                <a:gd name="connsiteX110" fmla="*/ 99441 w 266509"/>
                <a:gd name="connsiteY110" fmla="*/ 10858 h 176498"/>
                <a:gd name="connsiteX111" fmla="*/ 103346 w 266509"/>
                <a:gd name="connsiteY111" fmla="*/ 8572 h 176498"/>
                <a:gd name="connsiteX112" fmla="*/ 106299 w 266509"/>
                <a:gd name="connsiteY112" fmla="*/ 6572 h 176498"/>
                <a:gd name="connsiteX113" fmla="*/ 109252 w 266509"/>
                <a:gd name="connsiteY113" fmla="*/ 4953 h 176498"/>
                <a:gd name="connsiteX114" fmla="*/ 111919 w 266509"/>
                <a:gd name="connsiteY114" fmla="*/ 3905 h 176498"/>
                <a:gd name="connsiteX115" fmla="*/ 113919 w 266509"/>
                <a:gd name="connsiteY115" fmla="*/ 2667 h 176498"/>
                <a:gd name="connsiteX116" fmla="*/ 114871 w 266509"/>
                <a:gd name="connsiteY116" fmla="*/ 1619 h 176498"/>
                <a:gd name="connsiteX117" fmla="*/ 116205 w 266509"/>
                <a:gd name="connsiteY117" fmla="*/ 1333 h 176498"/>
                <a:gd name="connsiteX118" fmla="*/ 118777 w 266509"/>
                <a:gd name="connsiteY118" fmla="*/ 0 h 176498"/>
                <a:gd name="connsiteX119" fmla="*/ 119158 w 266509"/>
                <a:gd name="connsiteY119" fmla="*/ 381 h 176498"/>
                <a:gd name="connsiteX120" fmla="*/ 119444 w 266509"/>
                <a:gd name="connsiteY120" fmla="*/ 1333 h 176498"/>
                <a:gd name="connsiteX121" fmla="*/ 119825 w 266509"/>
                <a:gd name="connsiteY121" fmla="*/ 1333 h 176498"/>
                <a:gd name="connsiteX122" fmla="*/ 119825 w 266509"/>
                <a:gd name="connsiteY122" fmla="*/ 1619 h 176498"/>
                <a:gd name="connsiteX123" fmla="*/ 121444 w 266509"/>
                <a:gd name="connsiteY123" fmla="*/ 1619 h 176498"/>
                <a:gd name="connsiteX124" fmla="*/ 122111 w 266509"/>
                <a:gd name="connsiteY124" fmla="*/ 1333 h 176498"/>
                <a:gd name="connsiteX125" fmla="*/ 122396 w 266509"/>
                <a:gd name="connsiteY125" fmla="*/ 2000 h 176498"/>
                <a:gd name="connsiteX126" fmla="*/ 122396 w 266509"/>
                <a:gd name="connsiteY126" fmla="*/ 2667 h 176498"/>
                <a:gd name="connsiteX127" fmla="*/ 123063 w 266509"/>
                <a:gd name="connsiteY127" fmla="*/ 3334 h 176498"/>
                <a:gd name="connsiteX128" fmla="*/ 124016 w 266509"/>
                <a:gd name="connsiteY128" fmla="*/ 3905 h 176498"/>
                <a:gd name="connsiteX129" fmla="*/ 126016 w 266509"/>
                <a:gd name="connsiteY129" fmla="*/ 3905 h 176498"/>
                <a:gd name="connsiteX130" fmla="*/ 127349 w 266509"/>
                <a:gd name="connsiteY130" fmla="*/ 5620 h 176498"/>
                <a:gd name="connsiteX131" fmla="*/ 128302 w 266509"/>
                <a:gd name="connsiteY131" fmla="*/ 5905 h 176498"/>
                <a:gd name="connsiteX132" fmla="*/ 129635 w 266509"/>
                <a:gd name="connsiteY132" fmla="*/ 6286 h 176498"/>
                <a:gd name="connsiteX133" fmla="*/ 130969 w 266509"/>
                <a:gd name="connsiteY133" fmla="*/ 6286 h 176498"/>
                <a:gd name="connsiteX134" fmla="*/ 131254 w 266509"/>
                <a:gd name="connsiteY134" fmla="*/ 6572 h 176498"/>
                <a:gd name="connsiteX135" fmla="*/ 131254 w 266509"/>
                <a:gd name="connsiteY135" fmla="*/ 7239 h 176498"/>
                <a:gd name="connsiteX136" fmla="*/ 131636 w 266509"/>
                <a:gd name="connsiteY136" fmla="*/ 7239 h 176498"/>
                <a:gd name="connsiteX137" fmla="*/ 132302 w 266509"/>
                <a:gd name="connsiteY137" fmla="*/ 7906 h 176498"/>
                <a:gd name="connsiteX138" fmla="*/ 132874 w 266509"/>
                <a:gd name="connsiteY138" fmla="*/ 7525 h 176498"/>
                <a:gd name="connsiteX139" fmla="*/ 133541 w 266509"/>
                <a:gd name="connsiteY139" fmla="*/ 9239 h 176498"/>
                <a:gd name="connsiteX140" fmla="*/ 133541 w 266509"/>
                <a:gd name="connsiteY140" fmla="*/ 9811 h 176498"/>
                <a:gd name="connsiteX141" fmla="*/ 133921 w 266509"/>
                <a:gd name="connsiteY141" fmla="*/ 10477 h 176498"/>
                <a:gd name="connsiteX142" fmla="*/ 134207 w 266509"/>
                <a:gd name="connsiteY142" fmla="*/ 10858 h 176498"/>
                <a:gd name="connsiteX143" fmla="*/ 134207 w 266509"/>
                <a:gd name="connsiteY143" fmla="*/ 10192 h 176498"/>
                <a:gd name="connsiteX144" fmla="*/ 136874 w 266509"/>
                <a:gd name="connsiteY144" fmla="*/ 10858 h 176498"/>
                <a:gd name="connsiteX145" fmla="*/ 136874 w 266509"/>
                <a:gd name="connsiteY145" fmla="*/ 11525 h 176498"/>
                <a:gd name="connsiteX146" fmla="*/ 137160 w 266509"/>
                <a:gd name="connsiteY146" fmla="*/ 12478 h 176498"/>
                <a:gd name="connsiteX147" fmla="*/ 136874 w 266509"/>
                <a:gd name="connsiteY147" fmla="*/ 12764 h 176498"/>
                <a:gd name="connsiteX148" fmla="*/ 137541 w 266509"/>
                <a:gd name="connsiteY148" fmla="*/ 13430 h 176498"/>
                <a:gd name="connsiteX149" fmla="*/ 138779 w 266509"/>
                <a:gd name="connsiteY149" fmla="*/ 14097 h 176498"/>
                <a:gd name="connsiteX150" fmla="*/ 139160 w 266509"/>
                <a:gd name="connsiteY150" fmla="*/ 13811 h 176498"/>
                <a:gd name="connsiteX151" fmla="*/ 139827 w 266509"/>
                <a:gd name="connsiteY151" fmla="*/ 13811 h 176498"/>
                <a:gd name="connsiteX152" fmla="*/ 140113 w 266509"/>
                <a:gd name="connsiteY152" fmla="*/ 13144 h 176498"/>
                <a:gd name="connsiteX153" fmla="*/ 140113 w 266509"/>
                <a:gd name="connsiteY153" fmla="*/ 12478 h 176498"/>
                <a:gd name="connsiteX154" fmla="*/ 140779 w 266509"/>
                <a:gd name="connsiteY154" fmla="*/ 11525 h 176498"/>
                <a:gd name="connsiteX155" fmla="*/ 142113 w 266509"/>
                <a:gd name="connsiteY155" fmla="*/ 12192 h 176498"/>
                <a:gd name="connsiteX156" fmla="*/ 142399 w 266509"/>
                <a:gd name="connsiteY156" fmla="*/ 11525 h 176498"/>
                <a:gd name="connsiteX157" fmla="*/ 142780 w 266509"/>
                <a:gd name="connsiteY157" fmla="*/ 11525 h 176498"/>
                <a:gd name="connsiteX158" fmla="*/ 143446 w 266509"/>
                <a:gd name="connsiteY158" fmla="*/ 11144 h 176498"/>
                <a:gd name="connsiteX159" fmla="*/ 144113 w 266509"/>
                <a:gd name="connsiteY159" fmla="*/ 11144 h 176498"/>
                <a:gd name="connsiteX160" fmla="*/ 146399 w 266509"/>
                <a:gd name="connsiteY160" fmla="*/ 10477 h 176498"/>
                <a:gd name="connsiteX161" fmla="*/ 146685 w 266509"/>
                <a:gd name="connsiteY161" fmla="*/ 10477 h 176498"/>
                <a:gd name="connsiteX162" fmla="*/ 148019 w 266509"/>
                <a:gd name="connsiteY162" fmla="*/ 11811 h 176498"/>
                <a:gd name="connsiteX163" fmla="*/ 148971 w 266509"/>
                <a:gd name="connsiteY163" fmla="*/ 11811 h 176498"/>
                <a:gd name="connsiteX164" fmla="*/ 150304 w 266509"/>
                <a:gd name="connsiteY164" fmla="*/ 12478 h 176498"/>
                <a:gd name="connsiteX165" fmla="*/ 150304 w 266509"/>
                <a:gd name="connsiteY165" fmla="*/ 14097 h 176498"/>
                <a:gd name="connsiteX166" fmla="*/ 149638 w 266509"/>
                <a:gd name="connsiteY166" fmla="*/ 15145 h 176498"/>
                <a:gd name="connsiteX167" fmla="*/ 149352 w 266509"/>
                <a:gd name="connsiteY167" fmla="*/ 15430 h 176498"/>
                <a:gd name="connsiteX168" fmla="*/ 147733 w 266509"/>
                <a:gd name="connsiteY168" fmla="*/ 16764 h 176498"/>
                <a:gd name="connsiteX169" fmla="*/ 147733 w 266509"/>
                <a:gd name="connsiteY169" fmla="*/ 17431 h 176498"/>
                <a:gd name="connsiteX170" fmla="*/ 146399 w 266509"/>
                <a:gd name="connsiteY170" fmla="*/ 18383 h 176498"/>
                <a:gd name="connsiteX171" fmla="*/ 145066 w 266509"/>
                <a:gd name="connsiteY171" fmla="*/ 20002 h 176498"/>
                <a:gd name="connsiteX172" fmla="*/ 143066 w 266509"/>
                <a:gd name="connsiteY172" fmla="*/ 21622 h 176498"/>
                <a:gd name="connsiteX173" fmla="*/ 142113 w 266509"/>
                <a:gd name="connsiteY173" fmla="*/ 22289 h 176498"/>
                <a:gd name="connsiteX174" fmla="*/ 141161 w 266509"/>
                <a:gd name="connsiteY174" fmla="*/ 22669 h 176498"/>
                <a:gd name="connsiteX175" fmla="*/ 140779 w 266509"/>
                <a:gd name="connsiteY175" fmla="*/ 22955 h 176498"/>
                <a:gd name="connsiteX176" fmla="*/ 141161 w 266509"/>
                <a:gd name="connsiteY176" fmla="*/ 23336 h 176498"/>
                <a:gd name="connsiteX177" fmla="*/ 140779 w 266509"/>
                <a:gd name="connsiteY177" fmla="*/ 23622 h 176498"/>
                <a:gd name="connsiteX178" fmla="*/ 140113 w 266509"/>
                <a:gd name="connsiteY178" fmla="*/ 24003 h 176498"/>
                <a:gd name="connsiteX179" fmla="*/ 139827 w 266509"/>
                <a:gd name="connsiteY179" fmla="*/ 24289 h 176498"/>
                <a:gd name="connsiteX180" fmla="*/ 139160 w 266509"/>
                <a:gd name="connsiteY180" fmla="*/ 24289 h 176498"/>
                <a:gd name="connsiteX181" fmla="*/ 138208 w 266509"/>
                <a:gd name="connsiteY181" fmla="*/ 24574 h 176498"/>
                <a:gd name="connsiteX182" fmla="*/ 137541 w 266509"/>
                <a:gd name="connsiteY182" fmla="*/ 24955 h 176498"/>
                <a:gd name="connsiteX183" fmla="*/ 136208 w 266509"/>
                <a:gd name="connsiteY183" fmla="*/ 25908 h 176498"/>
                <a:gd name="connsiteX184" fmla="*/ 135255 w 266509"/>
                <a:gd name="connsiteY184" fmla="*/ 25908 h 176498"/>
                <a:gd name="connsiteX185" fmla="*/ 134588 w 266509"/>
                <a:gd name="connsiteY185" fmla="*/ 26575 h 176498"/>
                <a:gd name="connsiteX186" fmla="*/ 134588 w 266509"/>
                <a:gd name="connsiteY186" fmla="*/ 26956 h 176498"/>
                <a:gd name="connsiteX187" fmla="*/ 135541 w 266509"/>
                <a:gd name="connsiteY187" fmla="*/ 26575 h 176498"/>
                <a:gd name="connsiteX188" fmla="*/ 136208 w 266509"/>
                <a:gd name="connsiteY188" fmla="*/ 27242 h 176498"/>
                <a:gd name="connsiteX189" fmla="*/ 136493 w 266509"/>
                <a:gd name="connsiteY189" fmla="*/ 27242 h 176498"/>
                <a:gd name="connsiteX190" fmla="*/ 136874 w 266509"/>
                <a:gd name="connsiteY190" fmla="*/ 28194 h 176498"/>
                <a:gd name="connsiteX191" fmla="*/ 137160 w 266509"/>
                <a:gd name="connsiteY191" fmla="*/ 28194 h 176498"/>
                <a:gd name="connsiteX192" fmla="*/ 137541 w 266509"/>
                <a:gd name="connsiteY192" fmla="*/ 28575 h 176498"/>
                <a:gd name="connsiteX193" fmla="*/ 137160 w 266509"/>
                <a:gd name="connsiteY193" fmla="*/ 28861 h 176498"/>
                <a:gd name="connsiteX194" fmla="*/ 136874 w 266509"/>
                <a:gd name="connsiteY194" fmla="*/ 29527 h 176498"/>
                <a:gd name="connsiteX195" fmla="*/ 137160 w 266509"/>
                <a:gd name="connsiteY195" fmla="*/ 29527 h 176498"/>
                <a:gd name="connsiteX196" fmla="*/ 137160 w 266509"/>
                <a:gd name="connsiteY196" fmla="*/ 29242 h 176498"/>
                <a:gd name="connsiteX197" fmla="*/ 138208 w 266509"/>
                <a:gd name="connsiteY197" fmla="*/ 29242 h 176498"/>
                <a:gd name="connsiteX198" fmla="*/ 138494 w 266509"/>
                <a:gd name="connsiteY198" fmla="*/ 28861 h 176498"/>
                <a:gd name="connsiteX199" fmla="*/ 138779 w 266509"/>
                <a:gd name="connsiteY199" fmla="*/ 30194 h 176498"/>
                <a:gd name="connsiteX200" fmla="*/ 139446 w 266509"/>
                <a:gd name="connsiteY200" fmla="*/ 30861 h 176498"/>
                <a:gd name="connsiteX201" fmla="*/ 139827 w 266509"/>
                <a:gd name="connsiteY201" fmla="*/ 31814 h 176498"/>
                <a:gd name="connsiteX202" fmla="*/ 139446 w 266509"/>
                <a:gd name="connsiteY202" fmla="*/ 32194 h 176498"/>
                <a:gd name="connsiteX203" fmla="*/ 139446 w 266509"/>
                <a:gd name="connsiteY203" fmla="*/ 32861 h 176498"/>
                <a:gd name="connsiteX204" fmla="*/ 139160 w 266509"/>
                <a:gd name="connsiteY204" fmla="*/ 33147 h 176498"/>
                <a:gd name="connsiteX205" fmla="*/ 139160 w 266509"/>
                <a:gd name="connsiteY205" fmla="*/ 33433 h 176498"/>
                <a:gd name="connsiteX206" fmla="*/ 138494 w 266509"/>
                <a:gd name="connsiteY206" fmla="*/ 34099 h 176498"/>
                <a:gd name="connsiteX207" fmla="*/ 138494 w 266509"/>
                <a:gd name="connsiteY207" fmla="*/ 35433 h 176498"/>
                <a:gd name="connsiteX208" fmla="*/ 139446 w 266509"/>
                <a:gd name="connsiteY208" fmla="*/ 35814 h 176498"/>
                <a:gd name="connsiteX209" fmla="*/ 140494 w 266509"/>
                <a:gd name="connsiteY209" fmla="*/ 35814 h 176498"/>
                <a:gd name="connsiteX210" fmla="*/ 141161 w 266509"/>
                <a:gd name="connsiteY210" fmla="*/ 36385 h 176498"/>
                <a:gd name="connsiteX211" fmla="*/ 140779 w 266509"/>
                <a:gd name="connsiteY211" fmla="*/ 36385 h 176498"/>
                <a:gd name="connsiteX212" fmla="*/ 141161 w 266509"/>
                <a:gd name="connsiteY212" fmla="*/ 37052 h 176498"/>
                <a:gd name="connsiteX213" fmla="*/ 140494 w 266509"/>
                <a:gd name="connsiteY213" fmla="*/ 38100 h 176498"/>
                <a:gd name="connsiteX214" fmla="*/ 141161 w 266509"/>
                <a:gd name="connsiteY214" fmla="*/ 38767 h 176498"/>
                <a:gd name="connsiteX215" fmla="*/ 140494 w 266509"/>
                <a:gd name="connsiteY215" fmla="*/ 39052 h 176498"/>
                <a:gd name="connsiteX216" fmla="*/ 139446 w 266509"/>
                <a:gd name="connsiteY216" fmla="*/ 39719 h 176498"/>
                <a:gd name="connsiteX217" fmla="*/ 139446 w 266509"/>
                <a:gd name="connsiteY217" fmla="*/ 42005 h 176498"/>
                <a:gd name="connsiteX218" fmla="*/ 138494 w 266509"/>
                <a:gd name="connsiteY218" fmla="*/ 42672 h 176498"/>
                <a:gd name="connsiteX219" fmla="*/ 137827 w 266509"/>
                <a:gd name="connsiteY219" fmla="*/ 43624 h 176498"/>
                <a:gd name="connsiteX220" fmla="*/ 135255 w 266509"/>
                <a:gd name="connsiteY220" fmla="*/ 42672 h 176498"/>
                <a:gd name="connsiteX221" fmla="*/ 134874 w 266509"/>
                <a:gd name="connsiteY221" fmla="*/ 45910 h 176498"/>
                <a:gd name="connsiteX222" fmla="*/ 135541 w 266509"/>
                <a:gd name="connsiteY222" fmla="*/ 45910 h 176498"/>
                <a:gd name="connsiteX223" fmla="*/ 137541 w 266509"/>
                <a:gd name="connsiteY223" fmla="*/ 45625 h 176498"/>
                <a:gd name="connsiteX224" fmla="*/ 138494 w 266509"/>
                <a:gd name="connsiteY224" fmla="*/ 45244 h 176498"/>
                <a:gd name="connsiteX225" fmla="*/ 140113 w 266509"/>
                <a:gd name="connsiteY225" fmla="*/ 44672 h 176498"/>
                <a:gd name="connsiteX226" fmla="*/ 146018 w 266509"/>
                <a:gd name="connsiteY226" fmla="*/ 52197 h 176498"/>
                <a:gd name="connsiteX227" fmla="*/ 146018 w 266509"/>
                <a:gd name="connsiteY227" fmla="*/ 53149 h 176498"/>
                <a:gd name="connsiteX228" fmla="*/ 146685 w 266509"/>
                <a:gd name="connsiteY228" fmla="*/ 53530 h 176498"/>
                <a:gd name="connsiteX229" fmla="*/ 146685 w 266509"/>
                <a:gd name="connsiteY229" fmla="*/ 53816 h 176498"/>
                <a:gd name="connsiteX230" fmla="*/ 146399 w 266509"/>
                <a:gd name="connsiteY230" fmla="*/ 54102 h 176498"/>
                <a:gd name="connsiteX231" fmla="*/ 146685 w 266509"/>
                <a:gd name="connsiteY231" fmla="*/ 54102 h 176498"/>
                <a:gd name="connsiteX232" fmla="*/ 146399 w 266509"/>
                <a:gd name="connsiteY232" fmla="*/ 54769 h 176498"/>
                <a:gd name="connsiteX233" fmla="*/ 146685 w 266509"/>
                <a:gd name="connsiteY233" fmla="*/ 55150 h 176498"/>
                <a:gd name="connsiteX234" fmla="*/ 146018 w 266509"/>
                <a:gd name="connsiteY234" fmla="*/ 55817 h 176498"/>
                <a:gd name="connsiteX235" fmla="*/ 146018 w 266509"/>
                <a:gd name="connsiteY235" fmla="*/ 56102 h 176498"/>
                <a:gd name="connsiteX236" fmla="*/ 146399 w 266509"/>
                <a:gd name="connsiteY236" fmla="*/ 56769 h 176498"/>
                <a:gd name="connsiteX237" fmla="*/ 146685 w 266509"/>
                <a:gd name="connsiteY237" fmla="*/ 56769 h 176498"/>
                <a:gd name="connsiteX238" fmla="*/ 147066 w 266509"/>
                <a:gd name="connsiteY238" fmla="*/ 57055 h 176498"/>
                <a:gd name="connsiteX239" fmla="*/ 147352 w 266509"/>
                <a:gd name="connsiteY239" fmla="*/ 56769 h 176498"/>
                <a:gd name="connsiteX240" fmla="*/ 147733 w 266509"/>
                <a:gd name="connsiteY240" fmla="*/ 56102 h 176498"/>
                <a:gd name="connsiteX241" fmla="*/ 148304 w 266509"/>
                <a:gd name="connsiteY241" fmla="*/ 54483 h 176498"/>
                <a:gd name="connsiteX242" fmla="*/ 148971 w 266509"/>
                <a:gd name="connsiteY242" fmla="*/ 54483 h 176498"/>
                <a:gd name="connsiteX243" fmla="*/ 149352 w 266509"/>
                <a:gd name="connsiteY243" fmla="*/ 54769 h 176498"/>
                <a:gd name="connsiteX244" fmla="*/ 149352 w 266509"/>
                <a:gd name="connsiteY244" fmla="*/ 53530 h 176498"/>
                <a:gd name="connsiteX245" fmla="*/ 149638 w 266509"/>
                <a:gd name="connsiteY245" fmla="*/ 52864 h 176498"/>
                <a:gd name="connsiteX246" fmla="*/ 150304 w 266509"/>
                <a:gd name="connsiteY246" fmla="*/ 52197 h 176498"/>
                <a:gd name="connsiteX247" fmla="*/ 150686 w 266509"/>
                <a:gd name="connsiteY247" fmla="*/ 51530 h 176498"/>
                <a:gd name="connsiteX248" fmla="*/ 151924 w 266509"/>
                <a:gd name="connsiteY248" fmla="*/ 50864 h 176498"/>
                <a:gd name="connsiteX249" fmla="*/ 154210 w 266509"/>
                <a:gd name="connsiteY249" fmla="*/ 48577 h 176498"/>
                <a:gd name="connsiteX250" fmla="*/ 154210 w 266509"/>
                <a:gd name="connsiteY250" fmla="*/ 47625 h 176498"/>
                <a:gd name="connsiteX251" fmla="*/ 155258 w 266509"/>
                <a:gd name="connsiteY251" fmla="*/ 45625 h 176498"/>
                <a:gd name="connsiteX252" fmla="*/ 155924 w 266509"/>
                <a:gd name="connsiteY252" fmla="*/ 43624 h 176498"/>
                <a:gd name="connsiteX253" fmla="*/ 156210 w 266509"/>
                <a:gd name="connsiteY253" fmla="*/ 43624 h 176498"/>
                <a:gd name="connsiteX254" fmla="*/ 156591 w 266509"/>
                <a:gd name="connsiteY254" fmla="*/ 43339 h 176498"/>
                <a:gd name="connsiteX255" fmla="*/ 156591 w 266509"/>
                <a:gd name="connsiteY255" fmla="*/ 41339 h 176498"/>
                <a:gd name="connsiteX256" fmla="*/ 158210 w 266509"/>
                <a:gd name="connsiteY256" fmla="*/ 40386 h 176498"/>
                <a:gd name="connsiteX257" fmla="*/ 158877 w 266509"/>
                <a:gd name="connsiteY257" fmla="*/ 40005 h 176498"/>
                <a:gd name="connsiteX258" fmla="*/ 160115 w 266509"/>
                <a:gd name="connsiteY258" fmla="*/ 39052 h 176498"/>
                <a:gd name="connsiteX259" fmla="*/ 161449 w 266509"/>
                <a:gd name="connsiteY259" fmla="*/ 38767 h 176498"/>
                <a:gd name="connsiteX260" fmla="*/ 162496 w 266509"/>
                <a:gd name="connsiteY260" fmla="*/ 38100 h 176498"/>
                <a:gd name="connsiteX261" fmla="*/ 163068 w 266509"/>
                <a:gd name="connsiteY261" fmla="*/ 38100 h 176498"/>
                <a:gd name="connsiteX262" fmla="*/ 166688 w 266509"/>
                <a:gd name="connsiteY262" fmla="*/ 39052 h 176498"/>
                <a:gd name="connsiteX263" fmla="*/ 167354 w 266509"/>
                <a:gd name="connsiteY263" fmla="*/ 40386 h 176498"/>
                <a:gd name="connsiteX264" fmla="*/ 168402 w 266509"/>
                <a:gd name="connsiteY264" fmla="*/ 41339 h 176498"/>
                <a:gd name="connsiteX265" fmla="*/ 169354 w 266509"/>
                <a:gd name="connsiteY265" fmla="*/ 41053 h 176498"/>
                <a:gd name="connsiteX266" fmla="*/ 169640 w 266509"/>
                <a:gd name="connsiteY266" fmla="*/ 42291 h 176498"/>
                <a:gd name="connsiteX267" fmla="*/ 169354 w 266509"/>
                <a:gd name="connsiteY267" fmla="*/ 42958 h 176498"/>
                <a:gd name="connsiteX268" fmla="*/ 169640 w 266509"/>
                <a:gd name="connsiteY268" fmla="*/ 43339 h 176498"/>
                <a:gd name="connsiteX269" fmla="*/ 169354 w 266509"/>
                <a:gd name="connsiteY269" fmla="*/ 44291 h 176498"/>
                <a:gd name="connsiteX270" fmla="*/ 168402 w 266509"/>
                <a:gd name="connsiteY270" fmla="*/ 44672 h 176498"/>
                <a:gd name="connsiteX271" fmla="*/ 168402 w 266509"/>
                <a:gd name="connsiteY271" fmla="*/ 44958 h 176498"/>
                <a:gd name="connsiteX272" fmla="*/ 168688 w 266509"/>
                <a:gd name="connsiteY272" fmla="*/ 45625 h 176498"/>
                <a:gd name="connsiteX273" fmla="*/ 167735 w 266509"/>
                <a:gd name="connsiteY273" fmla="*/ 47625 h 176498"/>
                <a:gd name="connsiteX274" fmla="*/ 168021 w 266509"/>
                <a:gd name="connsiteY274" fmla="*/ 48196 h 176498"/>
                <a:gd name="connsiteX275" fmla="*/ 168688 w 266509"/>
                <a:gd name="connsiteY275" fmla="*/ 48863 h 176498"/>
                <a:gd name="connsiteX276" fmla="*/ 170021 w 266509"/>
                <a:gd name="connsiteY276" fmla="*/ 49530 h 176498"/>
                <a:gd name="connsiteX277" fmla="*/ 170307 w 266509"/>
                <a:gd name="connsiteY277" fmla="*/ 50197 h 176498"/>
                <a:gd name="connsiteX278" fmla="*/ 171926 w 266509"/>
                <a:gd name="connsiteY278" fmla="*/ 50578 h 176498"/>
                <a:gd name="connsiteX279" fmla="*/ 173260 w 266509"/>
                <a:gd name="connsiteY279" fmla="*/ 52197 h 176498"/>
                <a:gd name="connsiteX280" fmla="*/ 173641 w 266509"/>
                <a:gd name="connsiteY280" fmla="*/ 52864 h 176498"/>
                <a:gd name="connsiteX281" fmla="*/ 175546 w 266509"/>
                <a:gd name="connsiteY281" fmla="*/ 53530 h 176498"/>
                <a:gd name="connsiteX282" fmla="*/ 175927 w 266509"/>
                <a:gd name="connsiteY282" fmla="*/ 53816 h 176498"/>
                <a:gd name="connsiteX283" fmla="*/ 176594 w 266509"/>
                <a:gd name="connsiteY283" fmla="*/ 53530 h 176498"/>
                <a:gd name="connsiteX284" fmla="*/ 176594 w 266509"/>
                <a:gd name="connsiteY284" fmla="*/ 52483 h 176498"/>
                <a:gd name="connsiteX285" fmla="*/ 178213 w 266509"/>
                <a:gd name="connsiteY285" fmla="*/ 51530 h 176498"/>
                <a:gd name="connsiteX286" fmla="*/ 179165 w 266509"/>
                <a:gd name="connsiteY286" fmla="*/ 51530 h 176498"/>
                <a:gd name="connsiteX287" fmla="*/ 181166 w 266509"/>
                <a:gd name="connsiteY287" fmla="*/ 52483 h 176498"/>
                <a:gd name="connsiteX288" fmla="*/ 181832 w 266509"/>
                <a:gd name="connsiteY288" fmla="*/ 53530 h 176498"/>
                <a:gd name="connsiteX289" fmla="*/ 182499 w 266509"/>
                <a:gd name="connsiteY289" fmla="*/ 53816 h 176498"/>
                <a:gd name="connsiteX290" fmla="*/ 182785 w 266509"/>
                <a:gd name="connsiteY290" fmla="*/ 54102 h 176498"/>
                <a:gd name="connsiteX291" fmla="*/ 182785 w 266509"/>
                <a:gd name="connsiteY291" fmla="*/ 54483 h 176498"/>
                <a:gd name="connsiteX292" fmla="*/ 183166 w 266509"/>
                <a:gd name="connsiteY292" fmla="*/ 53149 h 176498"/>
                <a:gd name="connsiteX293" fmla="*/ 183452 w 266509"/>
                <a:gd name="connsiteY293" fmla="*/ 53149 h 176498"/>
                <a:gd name="connsiteX294" fmla="*/ 183452 w 266509"/>
                <a:gd name="connsiteY294" fmla="*/ 52864 h 176498"/>
                <a:gd name="connsiteX295" fmla="*/ 183737 w 266509"/>
                <a:gd name="connsiteY295" fmla="*/ 52864 h 176498"/>
                <a:gd name="connsiteX296" fmla="*/ 184785 w 266509"/>
                <a:gd name="connsiteY296" fmla="*/ 51816 h 176498"/>
                <a:gd name="connsiteX297" fmla="*/ 185071 w 266509"/>
                <a:gd name="connsiteY297" fmla="*/ 52197 h 176498"/>
                <a:gd name="connsiteX298" fmla="*/ 185071 w 266509"/>
                <a:gd name="connsiteY298" fmla="*/ 51530 h 176498"/>
                <a:gd name="connsiteX299" fmla="*/ 184785 w 266509"/>
                <a:gd name="connsiteY299" fmla="*/ 50197 h 176498"/>
                <a:gd name="connsiteX300" fmla="*/ 185071 w 266509"/>
                <a:gd name="connsiteY300" fmla="*/ 49911 h 176498"/>
                <a:gd name="connsiteX301" fmla="*/ 185071 w 266509"/>
                <a:gd name="connsiteY301" fmla="*/ 49530 h 176498"/>
                <a:gd name="connsiteX302" fmla="*/ 184404 w 266509"/>
                <a:gd name="connsiteY302" fmla="*/ 48863 h 176498"/>
                <a:gd name="connsiteX303" fmla="*/ 184404 w 266509"/>
                <a:gd name="connsiteY303" fmla="*/ 48196 h 176498"/>
                <a:gd name="connsiteX304" fmla="*/ 185738 w 266509"/>
                <a:gd name="connsiteY304" fmla="*/ 46958 h 176498"/>
                <a:gd name="connsiteX305" fmla="*/ 186690 w 266509"/>
                <a:gd name="connsiteY305" fmla="*/ 46292 h 176498"/>
                <a:gd name="connsiteX306" fmla="*/ 186690 w 266509"/>
                <a:gd name="connsiteY306" fmla="*/ 45910 h 176498"/>
                <a:gd name="connsiteX307" fmla="*/ 187071 w 266509"/>
                <a:gd name="connsiteY307" fmla="*/ 45244 h 176498"/>
                <a:gd name="connsiteX308" fmla="*/ 187357 w 266509"/>
                <a:gd name="connsiteY308" fmla="*/ 45244 h 176498"/>
                <a:gd name="connsiteX309" fmla="*/ 188024 w 266509"/>
                <a:gd name="connsiteY309" fmla="*/ 44672 h 176498"/>
                <a:gd name="connsiteX310" fmla="*/ 188404 w 266509"/>
                <a:gd name="connsiteY310" fmla="*/ 44958 h 176498"/>
                <a:gd name="connsiteX311" fmla="*/ 188404 w 266509"/>
                <a:gd name="connsiteY311" fmla="*/ 45244 h 176498"/>
                <a:gd name="connsiteX312" fmla="*/ 190024 w 266509"/>
                <a:gd name="connsiteY312" fmla="*/ 45244 h 176498"/>
                <a:gd name="connsiteX313" fmla="*/ 190024 w 266509"/>
                <a:gd name="connsiteY313" fmla="*/ 44672 h 176498"/>
                <a:gd name="connsiteX314" fmla="*/ 190309 w 266509"/>
                <a:gd name="connsiteY314" fmla="*/ 44672 h 176498"/>
                <a:gd name="connsiteX315" fmla="*/ 190691 w 266509"/>
                <a:gd name="connsiteY315" fmla="*/ 44291 h 176498"/>
                <a:gd name="connsiteX316" fmla="*/ 191357 w 266509"/>
                <a:gd name="connsiteY316" fmla="*/ 44291 h 176498"/>
                <a:gd name="connsiteX317" fmla="*/ 191357 w 266509"/>
                <a:gd name="connsiteY317" fmla="*/ 42958 h 176498"/>
                <a:gd name="connsiteX318" fmla="*/ 192024 w 266509"/>
                <a:gd name="connsiteY318" fmla="*/ 42291 h 176498"/>
                <a:gd name="connsiteX319" fmla="*/ 193262 w 266509"/>
                <a:gd name="connsiteY319" fmla="*/ 42005 h 176498"/>
                <a:gd name="connsiteX320" fmla="*/ 193929 w 266509"/>
                <a:gd name="connsiteY320" fmla="*/ 42672 h 176498"/>
                <a:gd name="connsiteX321" fmla="*/ 194596 w 266509"/>
                <a:gd name="connsiteY321" fmla="*/ 42672 h 176498"/>
                <a:gd name="connsiteX322" fmla="*/ 194596 w 266509"/>
                <a:gd name="connsiteY322" fmla="*/ 43339 h 176498"/>
                <a:gd name="connsiteX323" fmla="*/ 196596 w 266509"/>
                <a:gd name="connsiteY323" fmla="*/ 42672 h 176498"/>
                <a:gd name="connsiteX324" fmla="*/ 197549 w 266509"/>
                <a:gd name="connsiteY324" fmla="*/ 42672 h 176498"/>
                <a:gd name="connsiteX325" fmla="*/ 197263 w 266509"/>
                <a:gd name="connsiteY325" fmla="*/ 42291 h 176498"/>
                <a:gd name="connsiteX326" fmla="*/ 198215 w 266509"/>
                <a:gd name="connsiteY326" fmla="*/ 42672 h 176498"/>
                <a:gd name="connsiteX327" fmla="*/ 199168 w 266509"/>
                <a:gd name="connsiteY327" fmla="*/ 42672 h 176498"/>
                <a:gd name="connsiteX328" fmla="*/ 199549 w 266509"/>
                <a:gd name="connsiteY328" fmla="*/ 43339 h 176498"/>
                <a:gd name="connsiteX329" fmla="*/ 200501 w 266509"/>
                <a:gd name="connsiteY329" fmla="*/ 42958 h 176498"/>
                <a:gd name="connsiteX330" fmla="*/ 201168 w 266509"/>
                <a:gd name="connsiteY330" fmla="*/ 43624 h 176498"/>
                <a:gd name="connsiteX331" fmla="*/ 201835 w 266509"/>
                <a:gd name="connsiteY331" fmla="*/ 43339 h 176498"/>
                <a:gd name="connsiteX332" fmla="*/ 204121 w 266509"/>
                <a:gd name="connsiteY332" fmla="*/ 42291 h 176498"/>
                <a:gd name="connsiteX333" fmla="*/ 204407 w 266509"/>
                <a:gd name="connsiteY333" fmla="*/ 42005 h 176498"/>
                <a:gd name="connsiteX334" fmla="*/ 204788 w 266509"/>
                <a:gd name="connsiteY334" fmla="*/ 42005 h 176498"/>
                <a:gd name="connsiteX335" fmla="*/ 204788 w 266509"/>
                <a:gd name="connsiteY335" fmla="*/ 42291 h 176498"/>
                <a:gd name="connsiteX336" fmla="*/ 205454 w 266509"/>
                <a:gd name="connsiteY336" fmla="*/ 42291 h 176498"/>
                <a:gd name="connsiteX337" fmla="*/ 205740 w 266509"/>
                <a:gd name="connsiteY337" fmla="*/ 40672 h 176498"/>
                <a:gd name="connsiteX338" fmla="*/ 205740 w 266509"/>
                <a:gd name="connsiteY338" fmla="*/ 40386 h 176498"/>
                <a:gd name="connsiteX339" fmla="*/ 206121 w 266509"/>
                <a:gd name="connsiteY339" fmla="*/ 40386 h 176498"/>
                <a:gd name="connsiteX340" fmla="*/ 206121 w 266509"/>
                <a:gd name="connsiteY340" fmla="*/ 40672 h 176498"/>
                <a:gd name="connsiteX341" fmla="*/ 206788 w 266509"/>
                <a:gd name="connsiteY341" fmla="*/ 40005 h 176498"/>
                <a:gd name="connsiteX342" fmla="*/ 208026 w 266509"/>
                <a:gd name="connsiteY342" fmla="*/ 39719 h 176498"/>
                <a:gd name="connsiteX343" fmla="*/ 208407 w 266509"/>
                <a:gd name="connsiteY343" fmla="*/ 40386 h 176498"/>
                <a:gd name="connsiteX344" fmla="*/ 208693 w 266509"/>
                <a:gd name="connsiteY344" fmla="*/ 40005 h 176498"/>
                <a:gd name="connsiteX345" fmla="*/ 209359 w 266509"/>
                <a:gd name="connsiteY345" fmla="*/ 40005 h 176498"/>
                <a:gd name="connsiteX346" fmla="*/ 209074 w 266509"/>
                <a:gd name="connsiteY346" fmla="*/ 40386 h 176498"/>
                <a:gd name="connsiteX347" fmla="*/ 209359 w 266509"/>
                <a:gd name="connsiteY347" fmla="*/ 40005 h 176498"/>
                <a:gd name="connsiteX348" fmla="*/ 210026 w 266509"/>
                <a:gd name="connsiteY348" fmla="*/ 40005 h 176498"/>
                <a:gd name="connsiteX349" fmla="*/ 210312 w 266509"/>
                <a:gd name="connsiteY349" fmla="*/ 39719 h 176498"/>
                <a:gd name="connsiteX350" fmla="*/ 211360 w 266509"/>
                <a:gd name="connsiteY350" fmla="*/ 39719 h 176498"/>
                <a:gd name="connsiteX351" fmla="*/ 210979 w 266509"/>
                <a:gd name="connsiteY351" fmla="*/ 39719 h 176498"/>
                <a:gd name="connsiteX352" fmla="*/ 211360 w 266509"/>
                <a:gd name="connsiteY352" fmla="*/ 39338 h 176498"/>
                <a:gd name="connsiteX353" fmla="*/ 211646 w 266509"/>
                <a:gd name="connsiteY353" fmla="*/ 39338 h 176498"/>
                <a:gd name="connsiteX354" fmla="*/ 211360 w 266509"/>
                <a:gd name="connsiteY354" fmla="*/ 39052 h 176498"/>
                <a:gd name="connsiteX355" fmla="*/ 211646 w 266509"/>
                <a:gd name="connsiteY355" fmla="*/ 38767 h 176498"/>
                <a:gd name="connsiteX356" fmla="*/ 212027 w 266509"/>
                <a:gd name="connsiteY356" fmla="*/ 39052 h 176498"/>
                <a:gd name="connsiteX357" fmla="*/ 212027 w 266509"/>
                <a:gd name="connsiteY357" fmla="*/ 38767 h 176498"/>
                <a:gd name="connsiteX358" fmla="*/ 211646 w 266509"/>
                <a:gd name="connsiteY358" fmla="*/ 38767 h 176498"/>
                <a:gd name="connsiteX359" fmla="*/ 211646 w 266509"/>
                <a:gd name="connsiteY359" fmla="*/ 38386 h 176498"/>
                <a:gd name="connsiteX360" fmla="*/ 212027 w 266509"/>
                <a:gd name="connsiteY360" fmla="*/ 38386 h 176498"/>
                <a:gd name="connsiteX361" fmla="*/ 211360 w 266509"/>
                <a:gd name="connsiteY361" fmla="*/ 37719 h 176498"/>
                <a:gd name="connsiteX362" fmla="*/ 211646 w 266509"/>
                <a:gd name="connsiteY362" fmla="*/ 37719 h 176498"/>
                <a:gd name="connsiteX363" fmla="*/ 212693 w 266509"/>
                <a:gd name="connsiteY363" fmla="*/ 38100 h 176498"/>
                <a:gd name="connsiteX364" fmla="*/ 212979 w 266509"/>
                <a:gd name="connsiteY364" fmla="*/ 36767 h 176498"/>
                <a:gd name="connsiteX365" fmla="*/ 212693 w 266509"/>
                <a:gd name="connsiteY365" fmla="*/ 36385 h 176498"/>
                <a:gd name="connsiteX366" fmla="*/ 213265 w 266509"/>
                <a:gd name="connsiteY366" fmla="*/ 36385 h 176498"/>
                <a:gd name="connsiteX367" fmla="*/ 213646 w 266509"/>
                <a:gd name="connsiteY367" fmla="*/ 36100 h 176498"/>
                <a:gd name="connsiteX368" fmla="*/ 214313 w 266509"/>
                <a:gd name="connsiteY368" fmla="*/ 36767 h 176498"/>
                <a:gd name="connsiteX369" fmla="*/ 214979 w 266509"/>
                <a:gd name="connsiteY369" fmla="*/ 37052 h 176498"/>
                <a:gd name="connsiteX370" fmla="*/ 214598 w 266509"/>
                <a:gd name="connsiteY370" fmla="*/ 37433 h 176498"/>
                <a:gd name="connsiteX371" fmla="*/ 214598 w 266509"/>
                <a:gd name="connsiteY371" fmla="*/ 38100 h 176498"/>
                <a:gd name="connsiteX372" fmla="*/ 216217 w 266509"/>
                <a:gd name="connsiteY372" fmla="*/ 40005 h 176498"/>
                <a:gd name="connsiteX373" fmla="*/ 216217 w 266509"/>
                <a:gd name="connsiteY373" fmla="*/ 41053 h 176498"/>
                <a:gd name="connsiteX374" fmla="*/ 216599 w 266509"/>
                <a:gd name="connsiteY374" fmla="*/ 42005 h 176498"/>
                <a:gd name="connsiteX375" fmla="*/ 216599 w 266509"/>
                <a:gd name="connsiteY375" fmla="*/ 42958 h 176498"/>
                <a:gd name="connsiteX376" fmla="*/ 216884 w 266509"/>
                <a:gd name="connsiteY376" fmla="*/ 43339 h 176498"/>
                <a:gd name="connsiteX377" fmla="*/ 216884 w 266509"/>
                <a:gd name="connsiteY377" fmla="*/ 43624 h 176498"/>
                <a:gd name="connsiteX378" fmla="*/ 217551 w 266509"/>
                <a:gd name="connsiteY378" fmla="*/ 44005 h 176498"/>
                <a:gd name="connsiteX379" fmla="*/ 217551 w 266509"/>
                <a:gd name="connsiteY379" fmla="*/ 44291 h 176498"/>
                <a:gd name="connsiteX380" fmla="*/ 219551 w 266509"/>
                <a:gd name="connsiteY380" fmla="*/ 45244 h 176498"/>
                <a:gd name="connsiteX381" fmla="*/ 219837 w 266509"/>
                <a:gd name="connsiteY381" fmla="*/ 45625 h 176498"/>
                <a:gd name="connsiteX382" fmla="*/ 221171 w 266509"/>
                <a:gd name="connsiteY382" fmla="*/ 46577 h 176498"/>
                <a:gd name="connsiteX383" fmla="*/ 221552 w 266509"/>
                <a:gd name="connsiteY383" fmla="*/ 47244 h 176498"/>
                <a:gd name="connsiteX384" fmla="*/ 221837 w 266509"/>
                <a:gd name="connsiteY384" fmla="*/ 47625 h 176498"/>
                <a:gd name="connsiteX385" fmla="*/ 221552 w 266509"/>
                <a:gd name="connsiteY385" fmla="*/ 47911 h 176498"/>
                <a:gd name="connsiteX386" fmla="*/ 220885 w 266509"/>
                <a:gd name="connsiteY386" fmla="*/ 48196 h 176498"/>
                <a:gd name="connsiteX387" fmla="*/ 220504 w 266509"/>
                <a:gd name="connsiteY387" fmla="*/ 48863 h 176498"/>
                <a:gd name="connsiteX388" fmla="*/ 220504 w 266509"/>
                <a:gd name="connsiteY388" fmla="*/ 49244 h 176498"/>
                <a:gd name="connsiteX389" fmla="*/ 219837 w 266509"/>
                <a:gd name="connsiteY389" fmla="*/ 49530 h 176498"/>
                <a:gd name="connsiteX390" fmla="*/ 218884 w 266509"/>
                <a:gd name="connsiteY390" fmla="*/ 49911 h 176498"/>
                <a:gd name="connsiteX391" fmla="*/ 218884 w 266509"/>
                <a:gd name="connsiteY391" fmla="*/ 50197 h 176498"/>
                <a:gd name="connsiteX392" fmla="*/ 217932 w 266509"/>
                <a:gd name="connsiteY392" fmla="*/ 50578 h 176498"/>
                <a:gd name="connsiteX393" fmla="*/ 218218 w 266509"/>
                <a:gd name="connsiteY393" fmla="*/ 50864 h 176498"/>
                <a:gd name="connsiteX394" fmla="*/ 218599 w 266509"/>
                <a:gd name="connsiteY394" fmla="*/ 50864 h 176498"/>
                <a:gd name="connsiteX395" fmla="*/ 218884 w 266509"/>
                <a:gd name="connsiteY395" fmla="*/ 51530 h 176498"/>
                <a:gd name="connsiteX396" fmla="*/ 216884 w 266509"/>
                <a:gd name="connsiteY396" fmla="*/ 53149 h 176498"/>
                <a:gd name="connsiteX397" fmla="*/ 216884 w 266509"/>
                <a:gd name="connsiteY397" fmla="*/ 53816 h 176498"/>
                <a:gd name="connsiteX398" fmla="*/ 216599 w 266509"/>
                <a:gd name="connsiteY398" fmla="*/ 55150 h 176498"/>
                <a:gd name="connsiteX399" fmla="*/ 216217 w 266509"/>
                <a:gd name="connsiteY399" fmla="*/ 55150 h 176498"/>
                <a:gd name="connsiteX400" fmla="*/ 216884 w 266509"/>
                <a:gd name="connsiteY400" fmla="*/ 55435 h 176498"/>
                <a:gd name="connsiteX401" fmla="*/ 217265 w 266509"/>
                <a:gd name="connsiteY401" fmla="*/ 55817 h 176498"/>
                <a:gd name="connsiteX402" fmla="*/ 217265 w 266509"/>
                <a:gd name="connsiteY402" fmla="*/ 56483 h 176498"/>
                <a:gd name="connsiteX403" fmla="*/ 216217 w 266509"/>
                <a:gd name="connsiteY403" fmla="*/ 57436 h 176498"/>
                <a:gd name="connsiteX404" fmla="*/ 216217 w 266509"/>
                <a:gd name="connsiteY404" fmla="*/ 57721 h 176498"/>
                <a:gd name="connsiteX405" fmla="*/ 215932 w 266509"/>
                <a:gd name="connsiteY405" fmla="*/ 58388 h 176498"/>
                <a:gd name="connsiteX406" fmla="*/ 215932 w 266509"/>
                <a:gd name="connsiteY406" fmla="*/ 58769 h 176498"/>
                <a:gd name="connsiteX407" fmla="*/ 217932 w 266509"/>
                <a:gd name="connsiteY407" fmla="*/ 59722 h 176498"/>
                <a:gd name="connsiteX408" fmla="*/ 218218 w 266509"/>
                <a:gd name="connsiteY408" fmla="*/ 60389 h 176498"/>
                <a:gd name="connsiteX409" fmla="*/ 218599 w 266509"/>
                <a:gd name="connsiteY409" fmla="*/ 61341 h 176498"/>
                <a:gd name="connsiteX410" fmla="*/ 219551 w 266509"/>
                <a:gd name="connsiteY410" fmla="*/ 61722 h 176498"/>
                <a:gd name="connsiteX411" fmla="*/ 219170 w 266509"/>
                <a:gd name="connsiteY411" fmla="*/ 62008 h 176498"/>
                <a:gd name="connsiteX412" fmla="*/ 219170 w 266509"/>
                <a:gd name="connsiteY412" fmla="*/ 62674 h 176498"/>
                <a:gd name="connsiteX413" fmla="*/ 218884 w 266509"/>
                <a:gd name="connsiteY413" fmla="*/ 62960 h 176498"/>
                <a:gd name="connsiteX414" fmla="*/ 219170 w 266509"/>
                <a:gd name="connsiteY414" fmla="*/ 63627 h 176498"/>
                <a:gd name="connsiteX415" fmla="*/ 218884 w 266509"/>
                <a:gd name="connsiteY415" fmla="*/ 64294 h 176498"/>
                <a:gd name="connsiteX416" fmla="*/ 218599 w 266509"/>
                <a:gd name="connsiteY416" fmla="*/ 64294 h 176498"/>
                <a:gd name="connsiteX417" fmla="*/ 218218 w 266509"/>
                <a:gd name="connsiteY417" fmla="*/ 64960 h 176498"/>
                <a:gd name="connsiteX418" fmla="*/ 218599 w 266509"/>
                <a:gd name="connsiteY418" fmla="*/ 64960 h 176498"/>
                <a:gd name="connsiteX419" fmla="*/ 218218 w 266509"/>
                <a:gd name="connsiteY419" fmla="*/ 64960 h 176498"/>
                <a:gd name="connsiteX420" fmla="*/ 218218 w 266509"/>
                <a:gd name="connsiteY420" fmla="*/ 65342 h 176498"/>
                <a:gd name="connsiteX421" fmla="*/ 218599 w 266509"/>
                <a:gd name="connsiteY421" fmla="*/ 65913 h 176498"/>
                <a:gd name="connsiteX422" fmla="*/ 218599 w 266509"/>
                <a:gd name="connsiteY422" fmla="*/ 66294 h 176498"/>
                <a:gd name="connsiteX423" fmla="*/ 217932 w 266509"/>
                <a:gd name="connsiteY423" fmla="*/ 66961 h 176498"/>
                <a:gd name="connsiteX424" fmla="*/ 217932 w 266509"/>
                <a:gd name="connsiteY424" fmla="*/ 67246 h 176498"/>
                <a:gd name="connsiteX425" fmla="*/ 217551 w 266509"/>
                <a:gd name="connsiteY425" fmla="*/ 67246 h 176498"/>
                <a:gd name="connsiteX426" fmla="*/ 217551 w 266509"/>
                <a:gd name="connsiteY426" fmla="*/ 67627 h 176498"/>
                <a:gd name="connsiteX427" fmla="*/ 217265 w 266509"/>
                <a:gd name="connsiteY427" fmla="*/ 67627 h 176498"/>
                <a:gd name="connsiteX428" fmla="*/ 217265 w 266509"/>
                <a:gd name="connsiteY428" fmla="*/ 67913 h 176498"/>
                <a:gd name="connsiteX429" fmla="*/ 216884 w 266509"/>
                <a:gd name="connsiteY429" fmla="*/ 67913 h 176498"/>
                <a:gd name="connsiteX430" fmla="*/ 216884 w 266509"/>
                <a:gd name="connsiteY430" fmla="*/ 68580 h 176498"/>
                <a:gd name="connsiteX431" fmla="*/ 216599 w 266509"/>
                <a:gd name="connsiteY431" fmla="*/ 68866 h 176498"/>
                <a:gd name="connsiteX432" fmla="*/ 216599 w 266509"/>
                <a:gd name="connsiteY432" fmla="*/ 69247 h 176498"/>
                <a:gd name="connsiteX433" fmla="*/ 216217 w 266509"/>
                <a:gd name="connsiteY433" fmla="*/ 69532 h 176498"/>
                <a:gd name="connsiteX434" fmla="*/ 216599 w 266509"/>
                <a:gd name="connsiteY434" fmla="*/ 69914 h 176498"/>
                <a:gd name="connsiteX435" fmla="*/ 216217 w 266509"/>
                <a:gd name="connsiteY435" fmla="*/ 70580 h 176498"/>
                <a:gd name="connsiteX436" fmla="*/ 216217 w 266509"/>
                <a:gd name="connsiteY436" fmla="*/ 72199 h 176498"/>
                <a:gd name="connsiteX437" fmla="*/ 215932 w 266509"/>
                <a:gd name="connsiteY437" fmla="*/ 72199 h 176498"/>
                <a:gd name="connsiteX438" fmla="*/ 215932 w 266509"/>
                <a:gd name="connsiteY438" fmla="*/ 73819 h 176498"/>
                <a:gd name="connsiteX439" fmla="*/ 215646 w 266509"/>
                <a:gd name="connsiteY439" fmla="*/ 74486 h 176498"/>
                <a:gd name="connsiteX440" fmla="*/ 215646 w 266509"/>
                <a:gd name="connsiteY440" fmla="*/ 78105 h 176498"/>
                <a:gd name="connsiteX441" fmla="*/ 215932 w 266509"/>
                <a:gd name="connsiteY441" fmla="*/ 79057 h 176498"/>
                <a:gd name="connsiteX442" fmla="*/ 217551 w 266509"/>
                <a:gd name="connsiteY442" fmla="*/ 80772 h 176498"/>
                <a:gd name="connsiteX443" fmla="*/ 218599 w 266509"/>
                <a:gd name="connsiteY443" fmla="*/ 81058 h 176498"/>
                <a:gd name="connsiteX444" fmla="*/ 219266 w 266509"/>
                <a:gd name="connsiteY444" fmla="*/ 82391 h 176498"/>
                <a:gd name="connsiteX445" fmla="*/ 219837 w 266509"/>
                <a:gd name="connsiteY445" fmla="*/ 83058 h 176498"/>
                <a:gd name="connsiteX446" fmla="*/ 221171 w 266509"/>
                <a:gd name="connsiteY446" fmla="*/ 83344 h 176498"/>
                <a:gd name="connsiteX447" fmla="*/ 221552 w 266509"/>
                <a:gd name="connsiteY447" fmla="*/ 84011 h 176498"/>
                <a:gd name="connsiteX448" fmla="*/ 222218 w 266509"/>
                <a:gd name="connsiteY448" fmla="*/ 84296 h 176498"/>
                <a:gd name="connsiteX449" fmla="*/ 222218 w 266509"/>
                <a:gd name="connsiteY449" fmla="*/ 84677 h 176498"/>
                <a:gd name="connsiteX450" fmla="*/ 222790 w 266509"/>
                <a:gd name="connsiteY450" fmla="*/ 86011 h 176498"/>
                <a:gd name="connsiteX451" fmla="*/ 222790 w 266509"/>
                <a:gd name="connsiteY451" fmla="*/ 86677 h 176498"/>
                <a:gd name="connsiteX452" fmla="*/ 232029 w 266509"/>
                <a:gd name="connsiteY452" fmla="*/ 93154 h 176498"/>
                <a:gd name="connsiteX453" fmla="*/ 232982 w 266509"/>
                <a:gd name="connsiteY453" fmla="*/ 93536 h 176498"/>
                <a:gd name="connsiteX454" fmla="*/ 234982 w 266509"/>
                <a:gd name="connsiteY454" fmla="*/ 93821 h 176498"/>
                <a:gd name="connsiteX455" fmla="*/ 236315 w 266509"/>
                <a:gd name="connsiteY455" fmla="*/ 93821 h 176498"/>
                <a:gd name="connsiteX456" fmla="*/ 236601 w 266509"/>
                <a:gd name="connsiteY456" fmla="*/ 92869 h 176498"/>
                <a:gd name="connsiteX457" fmla="*/ 237934 w 266509"/>
                <a:gd name="connsiteY457" fmla="*/ 92869 h 176498"/>
                <a:gd name="connsiteX458" fmla="*/ 238220 w 266509"/>
                <a:gd name="connsiteY458" fmla="*/ 92202 h 176498"/>
                <a:gd name="connsiteX459" fmla="*/ 238601 w 266509"/>
                <a:gd name="connsiteY459" fmla="*/ 91916 h 176498"/>
                <a:gd name="connsiteX460" fmla="*/ 238601 w 266509"/>
                <a:gd name="connsiteY460" fmla="*/ 91249 h 176498"/>
                <a:gd name="connsiteX461" fmla="*/ 238887 w 266509"/>
                <a:gd name="connsiteY461" fmla="*/ 91249 h 176498"/>
                <a:gd name="connsiteX462" fmla="*/ 239554 w 266509"/>
                <a:gd name="connsiteY462" fmla="*/ 90583 h 176498"/>
                <a:gd name="connsiteX463" fmla="*/ 239935 w 266509"/>
                <a:gd name="connsiteY463" fmla="*/ 90583 h 176498"/>
                <a:gd name="connsiteX464" fmla="*/ 239935 w 266509"/>
                <a:gd name="connsiteY464" fmla="*/ 90202 h 176498"/>
                <a:gd name="connsiteX465" fmla="*/ 240887 w 266509"/>
                <a:gd name="connsiteY465" fmla="*/ 89916 h 176498"/>
                <a:gd name="connsiteX466" fmla="*/ 241840 w 266509"/>
                <a:gd name="connsiteY466" fmla="*/ 89916 h 176498"/>
                <a:gd name="connsiteX467" fmla="*/ 243173 w 266509"/>
                <a:gd name="connsiteY467" fmla="*/ 89249 h 176498"/>
                <a:gd name="connsiteX468" fmla="*/ 243459 w 266509"/>
                <a:gd name="connsiteY468" fmla="*/ 89249 h 176498"/>
                <a:gd name="connsiteX469" fmla="*/ 245459 w 266509"/>
                <a:gd name="connsiteY469" fmla="*/ 87630 h 176498"/>
                <a:gd name="connsiteX470" fmla="*/ 246126 w 266509"/>
                <a:gd name="connsiteY470" fmla="*/ 86963 h 176498"/>
                <a:gd name="connsiteX471" fmla="*/ 246793 w 266509"/>
                <a:gd name="connsiteY471" fmla="*/ 87249 h 176498"/>
                <a:gd name="connsiteX472" fmla="*/ 246793 w 266509"/>
                <a:gd name="connsiteY472" fmla="*/ 86296 h 176498"/>
                <a:gd name="connsiteX473" fmla="*/ 247745 w 266509"/>
                <a:gd name="connsiteY473" fmla="*/ 84963 h 176498"/>
                <a:gd name="connsiteX474" fmla="*/ 247745 w 266509"/>
                <a:gd name="connsiteY474" fmla="*/ 83725 h 176498"/>
                <a:gd name="connsiteX475" fmla="*/ 248412 w 266509"/>
                <a:gd name="connsiteY475" fmla="*/ 83058 h 176498"/>
                <a:gd name="connsiteX476" fmla="*/ 248793 w 266509"/>
                <a:gd name="connsiteY476" fmla="*/ 82391 h 176498"/>
                <a:gd name="connsiteX477" fmla="*/ 248412 w 266509"/>
                <a:gd name="connsiteY477" fmla="*/ 82391 h 176498"/>
                <a:gd name="connsiteX478" fmla="*/ 248412 w 266509"/>
                <a:gd name="connsiteY478" fmla="*/ 82010 h 176498"/>
                <a:gd name="connsiteX479" fmla="*/ 248793 w 266509"/>
                <a:gd name="connsiteY479" fmla="*/ 81724 h 176498"/>
                <a:gd name="connsiteX480" fmla="*/ 249079 w 266509"/>
                <a:gd name="connsiteY480" fmla="*/ 80391 h 176498"/>
                <a:gd name="connsiteX481" fmla="*/ 249746 w 266509"/>
                <a:gd name="connsiteY481" fmla="*/ 80105 h 176498"/>
                <a:gd name="connsiteX482" fmla="*/ 250031 w 266509"/>
                <a:gd name="connsiteY482" fmla="*/ 79439 h 176498"/>
                <a:gd name="connsiteX483" fmla="*/ 250412 w 266509"/>
                <a:gd name="connsiteY483" fmla="*/ 79057 h 176498"/>
                <a:gd name="connsiteX484" fmla="*/ 250412 w 266509"/>
                <a:gd name="connsiteY484" fmla="*/ 78105 h 176498"/>
                <a:gd name="connsiteX485" fmla="*/ 251079 w 266509"/>
                <a:gd name="connsiteY485" fmla="*/ 78105 h 176498"/>
                <a:gd name="connsiteX486" fmla="*/ 252317 w 266509"/>
                <a:gd name="connsiteY486" fmla="*/ 75438 h 176498"/>
                <a:gd name="connsiteX487" fmla="*/ 260223 w 266509"/>
                <a:gd name="connsiteY487" fmla="*/ 75438 h 176498"/>
                <a:gd name="connsiteX488" fmla="*/ 259937 w 266509"/>
                <a:gd name="connsiteY488" fmla="*/ 76105 h 176498"/>
                <a:gd name="connsiteX489" fmla="*/ 258223 w 266509"/>
                <a:gd name="connsiteY489" fmla="*/ 77819 h 176498"/>
                <a:gd name="connsiteX490" fmla="*/ 257270 w 266509"/>
                <a:gd name="connsiteY490" fmla="*/ 78105 h 176498"/>
                <a:gd name="connsiteX491" fmla="*/ 256984 w 266509"/>
                <a:gd name="connsiteY491" fmla="*/ 78391 h 176498"/>
                <a:gd name="connsiteX492" fmla="*/ 256984 w 266509"/>
                <a:gd name="connsiteY492" fmla="*/ 78772 h 176498"/>
                <a:gd name="connsiteX493" fmla="*/ 257937 w 266509"/>
                <a:gd name="connsiteY493" fmla="*/ 79057 h 176498"/>
                <a:gd name="connsiteX494" fmla="*/ 258223 w 266509"/>
                <a:gd name="connsiteY494" fmla="*/ 79439 h 176498"/>
                <a:gd name="connsiteX495" fmla="*/ 258890 w 266509"/>
                <a:gd name="connsiteY495" fmla="*/ 79724 h 176498"/>
                <a:gd name="connsiteX496" fmla="*/ 259556 w 266509"/>
                <a:gd name="connsiteY496" fmla="*/ 80772 h 176498"/>
                <a:gd name="connsiteX497" fmla="*/ 261175 w 266509"/>
                <a:gd name="connsiteY497" fmla="*/ 81058 h 176498"/>
                <a:gd name="connsiteX498" fmla="*/ 261842 w 266509"/>
                <a:gd name="connsiteY498" fmla="*/ 81724 h 176498"/>
                <a:gd name="connsiteX499" fmla="*/ 262890 w 266509"/>
                <a:gd name="connsiteY499" fmla="*/ 83344 h 176498"/>
                <a:gd name="connsiteX500" fmla="*/ 263557 w 266509"/>
                <a:gd name="connsiteY500" fmla="*/ 85344 h 176498"/>
                <a:gd name="connsiteX501" fmla="*/ 263842 w 266509"/>
                <a:gd name="connsiteY501" fmla="*/ 86011 h 176498"/>
                <a:gd name="connsiteX502" fmla="*/ 263842 w 266509"/>
                <a:gd name="connsiteY502" fmla="*/ 86677 h 176498"/>
                <a:gd name="connsiteX503" fmla="*/ 261842 w 266509"/>
                <a:gd name="connsiteY503" fmla="*/ 88582 h 176498"/>
                <a:gd name="connsiteX504" fmla="*/ 261175 w 266509"/>
                <a:gd name="connsiteY504" fmla="*/ 89916 h 176498"/>
                <a:gd name="connsiteX505" fmla="*/ 260890 w 266509"/>
                <a:gd name="connsiteY505" fmla="*/ 90868 h 176498"/>
                <a:gd name="connsiteX506" fmla="*/ 260890 w 266509"/>
                <a:gd name="connsiteY506" fmla="*/ 92869 h 176498"/>
                <a:gd name="connsiteX507" fmla="*/ 266509 w 266509"/>
                <a:gd name="connsiteY507" fmla="*/ 91535 h 176498"/>
                <a:gd name="connsiteX508" fmla="*/ 266129 w 266509"/>
                <a:gd name="connsiteY508" fmla="*/ 91916 h 176498"/>
                <a:gd name="connsiteX509" fmla="*/ 265843 w 266509"/>
                <a:gd name="connsiteY509" fmla="*/ 94869 h 176498"/>
                <a:gd name="connsiteX510" fmla="*/ 265462 w 266509"/>
                <a:gd name="connsiteY510" fmla="*/ 96107 h 176498"/>
                <a:gd name="connsiteX511" fmla="*/ 265462 w 266509"/>
                <a:gd name="connsiteY511" fmla="*/ 98107 h 176498"/>
                <a:gd name="connsiteX512" fmla="*/ 265176 w 266509"/>
                <a:gd name="connsiteY512" fmla="*/ 98489 h 176498"/>
                <a:gd name="connsiteX513" fmla="*/ 264509 w 266509"/>
                <a:gd name="connsiteY513" fmla="*/ 99727 h 176498"/>
                <a:gd name="connsiteX514" fmla="*/ 264509 w 266509"/>
                <a:gd name="connsiteY514" fmla="*/ 100393 h 176498"/>
                <a:gd name="connsiteX515" fmla="*/ 264128 w 266509"/>
                <a:gd name="connsiteY515" fmla="*/ 100393 h 176498"/>
                <a:gd name="connsiteX516" fmla="*/ 264509 w 266509"/>
                <a:gd name="connsiteY516" fmla="*/ 100774 h 176498"/>
                <a:gd name="connsiteX517" fmla="*/ 264509 w 266509"/>
                <a:gd name="connsiteY517" fmla="*/ 101060 h 176498"/>
                <a:gd name="connsiteX518" fmla="*/ 264128 w 266509"/>
                <a:gd name="connsiteY518" fmla="*/ 101441 h 176498"/>
                <a:gd name="connsiteX519" fmla="*/ 264128 w 266509"/>
                <a:gd name="connsiteY519" fmla="*/ 101727 h 176498"/>
                <a:gd name="connsiteX520" fmla="*/ 263842 w 266509"/>
                <a:gd name="connsiteY520" fmla="*/ 101727 h 176498"/>
                <a:gd name="connsiteX521" fmla="*/ 263842 w 266509"/>
                <a:gd name="connsiteY521" fmla="*/ 102394 h 176498"/>
                <a:gd name="connsiteX522" fmla="*/ 263176 w 266509"/>
                <a:gd name="connsiteY522" fmla="*/ 103346 h 176498"/>
                <a:gd name="connsiteX523" fmla="*/ 263557 w 266509"/>
                <a:gd name="connsiteY523" fmla="*/ 104394 h 176498"/>
                <a:gd name="connsiteX524" fmla="*/ 261842 w 266509"/>
                <a:gd name="connsiteY524" fmla="*/ 106013 h 176498"/>
                <a:gd name="connsiteX525" fmla="*/ 261557 w 266509"/>
                <a:gd name="connsiteY525" fmla="*/ 106966 h 176498"/>
                <a:gd name="connsiteX526" fmla="*/ 260890 w 266509"/>
                <a:gd name="connsiteY526" fmla="*/ 107632 h 176498"/>
                <a:gd name="connsiteX527" fmla="*/ 260890 w 266509"/>
                <a:gd name="connsiteY527" fmla="*/ 107918 h 176498"/>
                <a:gd name="connsiteX528" fmla="*/ 261557 w 266509"/>
                <a:gd name="connsiteY528" fmla="*/ 109918 h 176498"/>
                <a:gd name="connsiteX529" fmla="*/ 261842 w 266509"/>
                <a:gd name="connsiteY529" fmla="*/ 111538 h 176498"/>
                <a:gd name="connsiteX530" fmla="*/ 262223 w 266509"/>
                <a:gd name="connsiteY530" fmla="*/ 111919 h 176498"/>
                <a:gd name="connsiteX531" fmla="*/ 261557 w 266509"/>
                <a:gd name="connsiteY531" fmla="*/ 113252 h 176498"/>
                <a:gd name="connsiteX532" fmla="*/ 260890 w 266509"/>
                <a:gd name="connsiteY532" fmla="*/ 113538 h 176498"/>
                <a:gd name="connsiteX533" fmla="*/ 260604 w 266509"/>
                <a:gd name="connsiteY533" fmla="*/ 114205 h 176498"/>
                <a:gd name="connsiteX534" fmla="*/ 260604 w 266509"/>
                <a:gd name="connsiteY534" fmla="*/ 116491 h 176498"/>
                <a:gd name="connsiteX535" fmla="*/ 261175 w 266509"/>
                <a:gd name="connsiteY535" fmla="*/ 118491 h 176498"/>
                <a:gd name="connsiteX536" fmla="*/ 261175 w 266509"/>
                <a:gd name="connsiteY536" fmla="*/ 119158 h 176498"/>
                <a:gd name="connsiteX537" fmla="*/ 260890 w 266509"/>
                <a:gd name="connsiteY537" fmla="*/ 119729 h 176498"/>
                <a:gd name="connsiteX538" fmla="*/ 261175 w 266509"/>
                <a:gd name="connsiteY538" fmla="*/ 120777 h 176498"/>
                <a:gd name="connsiteX539" fmla="*/ 261175 w 266509"/>
                <a:gd name="connsiteY539" fmla="*/ 121729 h 176498"/>
                <a:gd name="connsiteX540" fmla="*/ 261842 w 266509"/>
                <a:gd name="connsiteY540" fmla="*/ 123063 h 176498"/>
                <a:gd name="connsiteX541" fmla="*/ 261557 w 266509"/>
                <a:gd name="connsiteY541" fmla="*/ 124016 h 176498"/>
                <a:gd name="connsiteX542" fmla="*/ 261557 w 266509"/>
                <a:gd name="connsiteY542" fmla="*/ 126682 h 176498"/>
                <a:gd name="connsiteX543" fmla="*/ 261842 w 266509"/>
                <a:gd name="connsiteY543" fmla="*/ 127349 h 176498"/>
                <a:gd name="connsiteX544" fmla="*/ 261842 w 266509"/>
                <a:gd name="connsiteY544" fmla="*/ 127635 h 176498"/>
                <a:gd name="connsiteX545" fmla="*/ 260890 w 266509"/>
                <a:gd name="connsiteY545" fmla="*/ 128302 h 176498"/>
                <a:gd name="connsiteX546" fmla="*/ 261175 w 266509"/>
                <a:gd name="connsiteY546" fmla="*/ 129921 h 176498"/>
                <a:gd name="connsiteX547" fmla="*/ 260604 w 266509"/>
                <a:gd name="connsiteY547" fmla="*/ 130969 h 176498"/>
                <a:gd name="connsiteX548" fmla="*/ 260890 w 266509"/>
                <a:gd name="connsiteY548" fmla="*/ 130969 h 176498"/>
                <a:gd name="connsiteX549" fmla="*/ 260890 w 266509"/>
                <a:gd name="connsiteY549" fmla="*/ 131540 h 176498"/>
                <a:gd name="connsiteX550" fmla="*/ 259937 w 266509"/>
                <a:gd name="connsiteY550" fmla="*/ 131921 h 176498"/>
                <a:gd name="connsiteX551" fmla="*/ 259556 w 266509"/>
                <a:gd name="connsiteY551" fmla="*/ 133255 h 176498"/>
                <a:gd name="connsiteX552" fmla="*/ 259937 w 266509"/>
                <a:gd name="connsiteY552" fmla="*/ 134207 h 176498"/>
                <a:gd name="connsiteX553" fmla="*/ 258604 w 266509"/>
                <a:gd name="connsiteY553" fmla="*/ 136208 h 176498"/>
                <a:gd name="connsiteX554" fmla="*/ 258223 w 266509"/>
                <a:gd name="connsiteY554" fmla="*/ 136493 h 176498"/>
                <a:gd name="connsiteX555" fmla="*/ 258223 w 266509"/>
                <a:gd name="connsiteY555" fmla="*/ 137446 h 176498"/>
                <a:gd name="connsiteX556" fmla="*/ 257270 w 266509"/>
                <a:gd name="connsiteY556" fmla="*/ 138113 h 176498"/>
                <a:gd name="connsiteX557" fmla="*/ 256318 w 266509"/>
                <a:gd name="connsiteY557" fmla="*/ 139827 h 176498"/>
                <a:gd name="connsiteX558" fmla="*/ 255937 w 266509"/>
                <a:gd name="connsiteY558" fmla="*/ 140113 h 176498"/>
                <a:gd name="connsiteX559" fmla="*/ 255937 w 266509"/>
                <a:gd name="connsiteY559" fmla="*/ 140398 h 176498"/>
                <a:gd name="connsiteX560" fmla="*/ 255270 w 266509"/>
                <a:gd name="connsiteY560" fmla="*/ 141446 h 176498"/>
                <a:gd name="connsiteX561" fmla="*/ 254984 w 266509"/>
                <a:gd name="connsiteY561" fmla="*/ 142113 h 176498"/>
                <a:gd name="connsiteX562" fmla="*/ 254317 w 266509"/>
                <a:gd name="connsiteY562" fmla="*/ 142399 h 176498"/>
                <a:gd name="connsiteX563" fmla="*/ 253651 w 266509"/>
                <a:gd name="connsiteY563" fmla="*/ 143066 h 176498"/>
                <a:gd name="connsiteX564" fmla="*/ 253651 w 266509"/>
                <a:gd name="connsiteY564" fmla="*/ 144399 h 176498"/>
                <a:gd name="connsiteX565" fmla="*/ 253365 w 266509"/>
                <a:gd name="connsiteY565" fmla="*/ 144399 h 176498"/>
                <a:gd name="connsiteX566" fmla="*/ 253651 w 266509"/>
                <a:gd name="connsiteY566" fmla="*/ 144685 h 176498"/>
                <a:gd name="connsiteX567" fmla="*/ 252984 w 266509"/>
                <a:gd name="connsiteY567" fmla="*/ 145351 h 176498"/>
                <a:gd name="connsiteX568" fmla="*/ 253651 w 266509"/>
                <a:gd name="connsiteY568" fmla="*/ 145733 h 176498"/>
                <a:gd name="connsiteX569" fmla="*/ 253651 w 266509"/>
                <a:gd name="connsiteY569" fmla="*/ 146304 h 176498"/>
                <a:gd name="connsiteX570" fmla="*/ 254317 w 266509"/>
                <a:gd name="connsiteY570" fmla="*/ 146971 h 176498"/>
                <a:gd name="connsiteX571" fmla="*/ 254699 w 266509"/>
                <a:gd name="connsiteY571" fmla="*/ 148018 h 176498"/>
                <a:gd name="connsiteX572" fmla="*/ 254699 w 266509"/>
                <a:gd name="connsiteY572" fmla="*/ 148971 h 176498"/>
                <a:gd name="connsiteX573" fmla="*/ 254984 w 266509"/>
                <a:gd name="connsiteY573" fmla="*/ 149923 h 176498"/>
                <a:gd name="connsiteX574" fmla="*/ 254984 w 266509"/>
                <a:gd name="connsiteY574" fmla="*/ 151638 h 176498"/>
                <a:gd name="connsiteX575" fmla="*/ 255937 w 266509"/>
                <a:gd name="connsiteY575" fmla="*/ 152210 h 176498"/>
                <a:gd name="connsiteX576" fmla="*/ 255937 w 266509"/>
                <a:gd name="connsiteY576" fmla="*/ 152591 h 176498"/>
                <a:gd name="connsiteX577" fmla="*/ 256984 w 266509"/>
                <a:gd name="connsiteY577" fmla="*/ 153543 h 176498"/>
                <a:gd name="connsiteX578" fmla="*/ 257270 w 266509"/>
                <a:gd name="connsiteY578" fmla="*/ 155543 h 176498"/>
                <a:gd name="connsiteX579" fmla="*/ 257270 w 266509"/>
                <a:gd name="connsiteY579" fmla="*/ 156877 h 176498"/>
                <a:gd name="connsiteX580" fmla="*/ 256604 w 266509"/>
                <a:gd name="connsiteY580" fmla="*/ 158210 h 176498"/>
                <a:gd name="connsiteX581" fmla="*/ 255937 w 266509"/>
                <a:gd name="connsiteY581" fmla="*/ 158496 h 176498"/>
                <a:gd name="connsiteX582" fmla="*/ 255651 w 266509"/>
                <a:gd name="connsiteY582" fmla="*/ 158496 h 176498"/>
                <a:gd name="connsiteX583" fmla="*/ 254317 w 266509"/>
                <a:gd name="connsiteY583" fmla="*/ 160782 h 176498"/>
                <a:gd name="connsiteX584" fmla="*/ 254032 w 266509"/>
                <a:gd name="connsiteY584" fmla="*/ 162401 h 176498"/>
                <a:gd name="connsiteX585" fmla="*/ 253365 w 266509"/>
                <a:gd name="connsiteY585" fmla="*/ 163449 h 176498"/>
                <a:gd name="connsiteX586" fmla="*/ 252317 w 266509"/>
                <a:gd name="connsiteY586" fmla="*/ 163735 h 176498"/>
                <a:gd name="connsiteX587" fmla="*/ 252032 w 266509"/>
                <a:gd name="connsiteY587" fmla="*/ 164401 h 176498"/>
                <a:gd name="connsiteX588" fmla="*/ 251365 w 266509"/>
                <a:gd name="connsiteY588" fmla="*/ 164687 h 176498"/>
                <a:gd name="connsiteX589" fmla="*/ 250698 w 266509"/>
                <a:gd name="connsiteY589" fmla="*/ 165735 h 176498"/>
                <a:gd name="connsiteX590" fmla="*/ 250412 w 266509"/>
                <a:gd name="connsiteY590" fmla="*/ 166402 h 176498"/>
                <a:gd name="connsiteX591" fmla="*/ 243840 w 266509"/>
                <a:gd name="connsiteY591" fmla="*/ 172974 h 176498"/>
                <a:gd name="connsiteX592" fmla="*/ 243459 w 266509"/>
                <a:gd name="connsiteY592" fmla="*/ 172974 h 176498"/>
                <a:gd name="connsiteX593" fmla="*/ 240221 w 266509"/>
                <a:gd name="connsiteY593" fmla="*/ 175260 h 176498"/>
                <a:gd name="connsiteX594" fmla="*/ 238220 w 266509"/>
                <a:gd name="connsiteY594" fmla="*/ 176213 h 176498"/>
                <a:gd name="connsiteX595" fmla="*/ 235934 w 266509"/>
                <a:gd name="connsiteY595" fmla="*/ 176498 h 176498"/>
                <a:gd name="connsiteX596" fmla="*/ 232315 w 266509"/>
                <a:gd name="connsiteY596" fmla="*/ 176498 h 176498"/>
                <a:gd name="connsiteX597" fmla="*/ 231077 w 266509"/>
                <a:gd name="connsiteY597" fmla="*/ 175927 h 176498"/>
                <a:gd name="connsiteX598" fmla="*/ 230410 w 266509"/>
                <a:gd name="connsiteY598" fmla="*/ 175260 h 176498"/>
                <a:gd name="connsiteX599" fmla="*/ 228409 w 266509"/>
                <a:gd name="connsiteY599" fmla="*/ 172593 h 176498"/>
                <a:gd name="connsiteX600" fmla="*/ 228409 w 266509"/>
                <a:gd name="connsiteY600" fmla="*/ 172307 h 176498"/>
                <a:gd name="connsiteX601" fmla="*/ 227743 w 266509"/>
                <a:gd name="connsiteY601" fmla="*/ 172593 h 176498"/>
                <a:gd name="connsiteX602" fmla="*/ 227457 w 266509"/>
                <a:gd name="connsiteY602" fmla="*/ 171641 h 176498"/>
                <a:gd name="connsiteX603" fmla="*/ 226124 w 266509"/>
                <a:gd name="connsiteY603" fmla="*/ 169640 h 176498"/>
                <a:gd name="connsiteX604" fmla="*/ 223171 w 266509"/>
                <a:gd name="connsiteY604" fmla="*/ 166688 h 176498"/>
                <a:gd name="connsiteX605" fmla="*/ 210693 w 266509"/>
                <a:gd name="connsiteY605" fmla="*/ 162401 h 176498"/>
                <a:gd name="connsiteX606" fmla="*/ 206788 w 266509"/>
                <a:gd name="connsiteY606" fmla="*/ 162116 h 176498"/>
                <a:gd name="connsiteX607" fmla="*/ 202121 w 266509"/>
                <a:gd name="connsiteY607" fmla="*/ 158210 h 176498"/>
                <a:gd name="connsiteX608" fmla="*/ 199834 w 266509"/>
                <a:gd name="connsiteY608" fmla="*/ 156496 h 176498"/>
                <a:gd name="connsiteX609" fmla="*/ 197549 w 266509"/>
                <a:gd name="connsiteY609" fmla="*/ 155829 h 176498"/>
                <a:gd name="connsiteX610" fmla="*/ 195548 w 266509"/>
                <a:gd name="connsiteY610" fmla="*/ 155543 h 176498"/>
                <a:gd name="connsiteX611" fmla="*/ 192596 w 266509"/>
                <a:gd name="connsiteY611" fmla="*/ 155543 h 176498"/>
                <a:gd name="connsiteX612" fmla="*/ 188690 w 266509"/>
                <a:gd name="connsiteY612" fmla="*/ 152591 h 176498"/>
                <a:gd name="connsiteX613" fmla="*/ 187738 w 266509"/>
                <a:gd name="connsiteY613" fmla="*/ 152591 h 176498"/>
                <a:gd name="connsiteX614" fmla="*/ 187357 w 266509"/>
                <a:gd name="connsiteY614" fmla="*/ 152210 h 176498"/>
                <a:gd name="connsiteX615" fmla="*/ 186404 w 266509"/>
                <a:gd name="connsiteY615" fmla="*/ 152210 h 176498"/>
                <a:gd name="connsiteX616" fmla="*/ 184785 w 266509"/>
                <a:gd name="connsiteY616" fmla="*/ 151257 h 176498"/>
                <a:gd name="connsiteX617" fmla="*/ 178879 w 266509"/>
                <a:gd name="connsiteY617" fmla="*/ 151257 h 176498"/>
                <a:gd name="connsiteX618" fmla="*/ 150304 w 266509"/>
                <a:gd name="connsiteY618" fmla="*/ 157163 h 176498"/>
                <a:gd name="connsiteX619" fmla="*/ 149352 w 266509"/>
                <a:gd name="connsiteY619" fmla="*/ 157543 h 176498"/>
                <a:gd name="connsiteX620" fmla="*/ 149352 w 266509"/>
                <a:gd name="connsiteY620" fmla="*/ 158210 h 176498"/>
                <a:gd name="connsiteX621" fmla="*/ 148685 w 266509"/>
                <a:gd name="connsiteY621" fmla="*/ 158210 h 176498"/>
                <a:gd name="connsiteX622" fmla="*/ 148304 w 266509"/>
                <a:gd name="connsiteY622" fmla="*/ 158782 h 176498"/>
                <a:gd name="connsiteX623" fmla="*/ 128683 w 266509"/>
                <a:gd name="connsiteY623" fmla="*/ 155829 h 176498"/>
                <a:gd name="connsiteX624" fmla="*/ 112204 w 266509"/>
                <a:gd name="connsiteY624" fmla="*/ 153543 h 176498"/>
                <a:gd name="connsiteX625" fmla="*/ 108680 w 266509"/>
                <a:gd name="connsiteY625" fmla="*/ 152591 h 176498"/>
                <a:gd name="connsiteX626" fmla="*/ 91250 w 266509"/>
                <a:gd name="connsiteY626" fmla="*/ 151257 h 176498"/>
                <a:gd name="connsiteX627" fmla="*/ 89630 w 266509"/>
                <a:gd name="connsiteY627" fmla="*/ 150971 h 176498"/>
                <a:gd name="connsiteX628" fmla="*/ 85058 w 266509"/>
                <a:gd name="connsiteY628" fmla="*/ 149923 h 176498"/>
                <a:gd name="connsiteX629" fmla="*/ 78772 w 266509"/>
                <a:gd name="connsiteY629" fmla="*/ 149638 h 176498"/>
                <a:gd name="connsiteX630" fmla="*/ 78105 w 266509"/>
                <a:gd name="connsiteY630" fmla="*/ 149257 h 176498"/>
                <a:gd name="connsiteX631" fmla="*/ 75533 w 266509"/>
                <a:gd name="connsiteY631" fmla="*/ 148685 h 176498"/>
                <a:gd name="connsiteX632" fmla="*/ 67913 w 266509"/>
                <a:gd name="connsiteY632" fmla="*/ 147352 h 176498"/>
                <a:gd name="connsiteX633" fmla="*/ 60103 w 266509"/>
                <a:gd name="connsiteY633" fmla="*/ 142399 h 176498"/>
                <a:gd name="connsiteX634" fmla="*/ 53816 w 266509"/>
                <a:gd name="connsiteY634" fmla="*/ 138493 h 176498"/>
                <a:gd name="connsiteX635" fmla="*/ 53531 w 266509"/>
                <a:gd name="connsiteY635" fmla="*/ 138113 h 176498"/>
                <a:gd name="connsiteX636" fmla="*/ 52864 w 266509"/>
                <a:gd name="connsiteY636" fmla="*/ 136493 h 176498"/>
                <a:gd name="connsiteX637" fmla="*/ 52197 w 266509"/>
                <a:gd name="connsiteY637" fmla="*/ 136874 h 176498"/>
                <a:gd name="connsiteX638" fmla="*/ 52197 w 266509"/>
                <a:gd name="connsiteY638" fmla="*/ 135160 h 176498"/>
                <a:gd name="connsiteX639" fmla="*/ 51530 w 266509"/>
                <a:gd name="connsiteY639" fmla="*/ 131921 h 176498"/>
                <a:gd name="connsiteX640" fmla="*/ 55150 w 266509"/>
                <a:gd name="connsiteY640" fmla="*/ 124682 h 176498"/>
                <a:gd name="connsiteX641" fmla="*/ 52864 w 266509"/>
                <a:gd name="connsiteY641" fmla="*/ 120110 h 176498"/>
                <a:gd name="connsiteX642" fmla="*/ 49244 w 266509"/>
                <a:gd name="connsiteY642" fmla="*/ 116205 h 176498"/>
                <a:gd name="connsiteX643" fmla="*/ 47911 w 266509"/>
                <a:gd name="connsiteY643" fmla="*/ 113252 h 176498"/>
                <a:gd name="connsiteX644" fmla="*/ 47244 w 266509"/>
                <a:gd name="connsiteY644" fmla="*/ 109918 h 176498"/>
                <a:gd name="connsiteX645" fmla="*/ 46577 w 266509"/>
                <a:gd name="connsiteY645" fmla="*/ 109252 h 176498"/>
                <a:gd name="connsiteX646" fmla="*/ 44958 w 266509"/>
                <a:gd name="connsiteY646" fmla="*/ 107918 h 176498"/>
                <a:gd name="connsiteX647" fmla="*/ 42005 w 266509"/>
                <a:gd name="connsiteY647" fmla="*/ 107632 h 176498"/>
                <a:gd name="connsiteX648" fmla="*/ 40386 w 266509"/>
                <a:gd name="connsiteY648" fmla="*/ 102679 h 176498"/>
                <a:gd name="connsiteX649" fmla="*/ 39433 w 266509"/>
                <a:gd name="connsiteY649" fmla="*/ 101441 h 176498"/>
                <a:gd name="connsiteX650" fmla="*/ 38386 w 266509"/>
                <a:gd name="connsiteY650" fmla="*/ 98489 h 176498"/>
                <a:gd name="connsiteX651" fmla="*/ 37148 w 266509"/>
                <a:gd name="connsiteY651" fmla="*/ 96488 h 176498"/>
                <a:gd name="connsiteX652" fmla="*/ 32861 w 266509"/>
                <a:gd name="connsiteY652" fmla="*/ 95821 h 176498"/>
                <a:gd name="connsiteX653" fmla="*/ 29528 w 266509"/>
                <a:gd name="connsiteY653" fmla="*/ 95536 h 176498"/>
                <a:gd name="connsiteX654" fmla="*/ 29528 w 266509"/>
                <a:gd name="connsiteY654" fmla="*/ 92583 h 176498"/>
                <a:gd name="connsiteX655" fmla="*/ 30575 w 266509"/>
                <a:gd name="connsiteY655" fmla="*/ 89916 h 176498"/>
                <a:gd name="connsiteX656" fmla="*/ 30575 w 266509"/>
                <a:gd name="connsiteY656" fmla="*/ 86296 h 176498"/>
                <a:gd name="connsiteX657" fmla="*/ 30194 w 266509"/>
                <a:gd name="connsiteY657" fmla="*/ 84963 h 176498"/>
                <a:gd name="connsiteX658" fmla="*/ 29908 w 266509"/>
                <a:gd name="connsiteY658" fmla="*/ 84011 h 176498"/>
                <a:gd name="connsiteX659" fmla="*/ 29908 w 266509"/>
                <a:gd name="connsiteY659" fmla="*/ 83058 h 176498"/>
                <a:gd name="connsiteX660" fmla="*/ 28861 w 266509"/>
                <a:gd name="connsiteY660" fmla="*/ 81343 h 176498"/>
                <a:gd name="connsiteX661" fmla="*/ 28289 w 266509"/>
                <a:gd name="connsiteY661" fmla="*/ 80772 h 176498"/>
                <a:gd name="connsiteX662" fmla="*/ 27908 w 266509"/>
                <a:gd name="connsiteY662" fmla="*/ 79439 h 176498"/>
                <a:gd name="connsiteX663" fmla="*/ 27623 w 266509"/>
                <a:gd name="connsiteY663" fmla="*/ 77438 h 176498"/>
                <a:gd name="connsiteX664" fmla="*/ 26956 w 266509"/>
                <a:gd name="connsiteY664" fmla="*/ 77152 h 176498"/>
                <a:gd name="connsiteX665" fmla="*/ 25908 w 266509"/>
                <a:gd name="connsiteY665" fmla="*/ 76486 h 176498"/>
                <a:gd name="connsiteX666" fmla="*/ 23622 w 266509"/>
                <a:gd name="connsiteY666" fmla="*/ 76486 h 176498"/>
                <a:gd name="connsiteX667" fmla="*/ 22384 w 266509"/>
                <a:gd name="connsiteY667" fmla="*/ 77152 h 176498"/>
                <a:gd name="connsiteX668" fmla="*/ 21336 w 266509"/>
                <a:gd name="connsiteY668" fmla="*/ 78391 h 176498"/>
                <a:gd name="connsiteX669" fmla="*/ 17717 w 266509"/>
                <a:gd name="connsiteY669" fmla="*/ 78105 h 176498"/>
                <a:gd name="connsiteX670" fmla="*/ 16764 w 266509"/>
                <a:gd name="connsiteY670" fmla="*/ 78105 h 176498"/>
                <a:gd name="connsiteX671" fmla="*/ 16097 w 266509"/>
                <a:gd name="connsiteY671" fmla="*/ 78772 h 176498"/>
                <a:gd name="connsiteX672" fmla="*/ 14764 w 266509"/>
                <a:gd name="connsiteY672" fmla="*/ 79057 h 176498"/>
                <a:gd name="connsiteX673" fmla="*/ 11525 w 266509"/>
                <a:gd name="connsiteY673" fmla="*/ 78105 h 176498"/>
                <a:gd name="connsiteX674" fmla="*/ 6572 w 266509"/>
                <a:gd name="connsiteY674" fmla="*/ 77438 h 176498"/>
                <a:gd name="connsiteX675" fmla="*/ 2286 w 266509"/>
                <a:gd name="connsiteY675" fmla="*/ 76771 h 176498"/>
                <a:gd name="connsiteX676" fmla="*/ 1333 w 266509"/>
                <a:gd name="connsiteY676" fmla="*/ 76486 h 176498"/>
                <a:gd name="connsiteX677" fmla="*/ 0 w 266509"/>
                <a:gd name="connsiteY677" fmla="*/ 75152 h 176498"/>
                <a:gd name="connsiteX678" fmla="*/ 1048 w 266509"/>
                <a:gd name="connsiteY678" fmla="*/ 74486 h 176498"/>
                <a:gd name="connsiteX679" fmla="*/ 2000 w 266509"/>
                <a:gd name="connsiteY679" fmla="*/ 73152 h 176498"/>
                <a:gd name="connsiteX680" fmla="*/ 2667 w 266509"/>
                <a:gd name="connsiteY680" fmla="*/ 73533 h 176498"/>
                <a:gd name="connsiteX681" fmla="*/ 4000 w 266509"/>
                <a:gd name="connsiteY681" fmla="*/ 73152 h 176498"/>
                <a:gd name="connsiteX682" fmla="*/ 4667 w 266509"/>
                <a:gd name="connsiteY682" fmla="*/ 72866 h 176498"/>
                <a:gd name="connsiteX683" fmla="*/ 5906 w 266509"/>
                <a:gd name="connsiteY683" fmla="*/ 73152 h 176498"/>
                <a:gd name="connsiteX684" fmla="*/ 6287 w 266509"/>
                <a:gd name="connsiteY684" fmla="*/ 72866 h 176498"/>
                <a:gd name="connsiteX685" fmla="*/ 6572 w 266509"/>
                <a:gd name="connsiteY685" fmla="*/ 71818 h 176498"/>
                <a:gd name="connsiteX686" fmla="*/ 7620 w 266509"/>
                <a:gd name="connsiteY686" fmla="*/ 71247 h 176498"/>
                <a:gd name="connsiteX687" fmla="*/ 9239 w 266509"/>
                <a:gd name="connsiteY687" fmla="*/ 69914 h 176498"/>
                <a:gd name="connsiteX688" fmla="*/ 10192 w 266509"/>
                <a:gd name="connsiteY688" fmla="*/ 69247 h 176498"/>
                <a:gd name="connsiteX689" fmla="*/ 10192 w 266509"/>
                <a:gd name="connsiteY689" fmla="*/ 68580 h 176498"/>
                <a:gd name="connsiteX690" fmla="*/ 9906 w 266509"/>
                <a:gd name="connsiteY690" fmla="*/ 68294 h 176498"/>
                <a:gd name="connsiteX691" fmla="*/ 10192 w 266509"/>
                <a:gd name="connsiteY691" fmla="*/ 66961 h 176498"/>
                <a:gd name="connsiteX692" fmla="*/ 10192 w 266509"/>
                <a:gd name="connsiteY692" fmla="*/ 65342 h 176498"/>
                <a:gd name="connsiteX693" fmla="*/ 10858 w 266509"/>
                <a:gd name="connsiteY693" fmla="*/ 64008 h 176498"/>
                <a:gd name="connsiteX694" fmla="*/ 10858 w 266509"/>
                <a:gd name="connsiteY694" fmla="*/ 63341 h 176498"/>
                <a:gd name="connsiteX695" fmla="*/ 11144 w 266509"/>
                <a:gd name="connsiteY695" fmla="*/ 62674 h 176498"/>
                <a:gd name="connsiteX696" fmla="*/ 10858 w 266509"/>
                <a:gd name="connsiteY696" fmla="*/ 62389 h 176498"/>
                <a:gd name="connsiteX697" fmla="*/ 11525 w 266509"/>
                <a:gd name="connsiteY697" fmla="*/ 61722 h 176498"/>
                <a:gd name="connsiteX698" fmla="*/ 12192 w 266509"/>
                <a:gd name="connsiteY698" fmla="*/ 62008 h 176498"/>
                <a:gd name="connsiteX699" fmla="*/ 13145 w 266509"/>
                <a:gd name="connsiteY699" fmla="*/ 62389 h 176498"/>
                <a:gd name="connsiteX700" fmla="*/ 14764 w 266509"/>
                <a:gd name="connsiteY700" fmla="*/ 62674 h 176498"/>
                <a:gd name="connsiteX701" fmla="*/ 14764 w 266509"/>
                <a:gd name="connsiteY701" fmla="*/ 61722 h 176498"/>
                <a:gd name="connsiteX702" fmla="*/ 14478 w 266509"/>
                <a:gd name="connsiteY702" fmla="*/ 61055 h 176498"/>
                <a:gd name="connsiteX703" fmla="*/ 13811 w 266509"/>
                <a:gd name="connsiteY703" fmla="*/ 60674 h 176498"/>
                <a:gd name="connsiteX704" fmla="*/ 13525 w 266509"/>
                <a:gd name="connsiteY704" fmla="*/ 60389 h 176498"/>
                <a:gd name="connsiteX705" fmla="*/ 12478 w 266509"/>
                <a:gd name="connsiteY705" fmla="*/ 60389 h 176498"/>
                <a:gd name="connsiteX706" fmla="*/ 12192 w 266509"/>
                <a:gd name="connsiteY706" fmla="*/ 60007 h 176498"/>
                <a:gd name="connsiteX707" fmla="*/ 11525 w 266509"/>
                <a:gd name="connsiteY707" fmla="*/ 60007 h 176498"/>
                <a:gd name="connsiteX708" fmla="*/ 11144 w 266509"/>
                <a:gd name="connsiteY708" fmla="*/ 59722 h 176498"/>
                <a:gd name="connsiteX709" fmla="*/ 11144 w 266509"/>
                <a:gd name="connsiteY709" fmla="*/ 58102 h 176498"/>
                <a:gd name="connsiteX710" fmla="*/ 12859 w 266509"/>
                <a:gd name="connsiteY710" fmla="*/ 53149 h 176498"/>
                <a:gd name="connsiteX711" fmla="*/ 12478 w 266509"/>
                <a:gd name="connsiteY711" fmla="*/ 51149 h 176498"/>
                <a:gd name="connsiteX712" fmla="*/ 12478 w 266509"/>
                <a:gd name="connsiteY712" fmla="*/ 50864 h 176498"/>
                <a:gd name="connsiteX713" fmla="*/ 11525 w 266509"/>
                <a:gd name="connsiteY713" fmla="*/ 50578 h 176498"/>
                <a:gd name="connsiteX714" fmla="*/ 11525 w 266509"/>
                <a:gd name="connsiteY714" fmla="*/ 50197 h 176498"/>
                <a:gd name="connsiteX715" fmla="*/ 11811 w 266509"/>
                <a:gd name="connsiteY715" fmla="*/ 49530 h 176498"/>
                <a:gd name="connsiteX716" fmla="*/ 11525 w 266509"/>
                <a:gd name="connsiteY716" fmla="*/ 48196 h 176498"/>
                <a:gd name="connsiteX717" fmla="*/ 11811 w 266509"/>
                <a:gd name="connsiteY717" fmla="*/ 47244 h 176498"/>
                <a:gd name="connsiteX718" fmla="*/ 11811 w 266509"/>
                <a:gd name="connsiteY718" fmla="*/ 46958 h 176498"/>
                <a:gd name="connsiteX719" fmla="*/ 11525 w 266509"/>
                <a:gd name="connsiteY719" fmla="*/ 46577 h 176498"/>
                <a:gd name="connsiteX720" fmla="*/ 11525 w 266509"/>
                <a:gd name="connsiteY720" fmla="*/ 45625 h 176498"/>
                <a:gd name="connsiteX721" fmla="*/ 11144 w 266509"/>
                <a:gd name="connsiteY721" fmla="*/ 45244 h 176498"/>
                <a:gd name="connsiteX722" fmla="*/ 10573 w 266509"/>
                <a:gd name="connsiteY722" fmla="*/ 44005 h 176498"/>
                <a:gd name="connsiteX723" fmla="*/ 10858 w 266509"/>
                <a:gd name="connsiteY723" fmla="*/ 44005 h 176498"/>
                <a:gd name="connsiteX724" fmla="*/ 11144 w 266509"/>
                <a:gd name="connsiteY724" fmla="*/ 43624 h 176498"/>
                <a:gd name="connsiteX725" fmla="*/ 11144 w 266509"/>
                <a:gd name="connsiteY725" fmla="*/ 36385 h 176498"/>
                <a:gd name="connsiteX726" fmla="*/ 8858 w 266509"/>
                <a:gd name="connsiteY726" fmla="*/ 35814 h 17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</a:cxnLst>
              <a:rect l="l" t="t" r="r" b="b"/>
              <a:pathLst>
                <a:path w="266509" h="176498">
                  <a:moveTo>
                    <a:pt x="8858" y="35814"/>
                  </a:moveTo>
                  <a:lnTo>
                    <a:pt x="11144" y="34766"/>
                  </a:lnTo>
                  <a:lnTo>
                    <a:pt x="12478" y="34099"/>
                  </a:lnTo>
                  <a:lnTo>
                    <a:pt x="12859" y="33433"/>
                  </a:lnTo>
                  <a:lnTo>
                    <a:pt x="18098" y="36100"/>
                  </a:lnTo>
                  <a:lnTo>
                    <a:pt x="21717" y="38386"/>
                  </a:lnTo>
                  <a:lnTo>
                    <a:pt x="21717" y="38767"/>
                  </a:lnTo>
                  <a:lnTo>
                    <a:pt x="26289" y="40386"/>
                  </a:lnTo>
                  <a:lnTo>
                    <a:pt x="26289" y="41053"/>
                  </a:lnTo>
                  <a:lnTo>
                    <a:pt x="26575" y="41719"/>
                  </a:lnTo>
                  <a:lnTo>
                    <a:pt x="26956" y="43624"/>
                  </a:lnTo>
                  <a:lnTo>
                    <a:pt x="27242" y="43624"/>
                  </a:lnTo>
                  <a:lnTo>
                    <a:pt x="27908" y="44005"/>
                  </a:lnTo>
                  <a:lnTo>
                    <a:pt x="27908" y="43624"/>
                  </a:lnTo>
                  <a:lnTo>
                    <a:pt x="28575" y="44291"/>
                  </a:lnTo>
                  <a:lnTo>
                    <a:pt x="28289" y="44291"/>
                  </a:lnTo>
                  <a:lnTo>
                    <a:pt x="28861" y="44958"/>
                  </a:lnTo>
                  <a:lnTo>
                    <a:pt x="28861" y="45244"/>
                  </a:lnTo>
                  <a:lnTo>
                    <a:pt x="30194" y="45625"/>
                  </a:lnTo>
                  <a:lnTo>
                    <a:pt x="30194" y="47244"/>
                  </a:lnTo>
                  <a:lnTo>
                    <a:pt x="30861" y="47625"/>
                  </a:lnTo>
                  <a:lnTo>
                    <a:pt x="30861" y="47911"/>
                  </a:lnTo>
                  <a:lnTo>
                    <a:pt x="31242" y="48196"/>
                  </a:lnTo>
                  <a:lnTo>
                    <a:pt x="31813" y="47911"/>
                  </a:lnTo>
                  <a:lnTo>
                    <a:pt x="31813" y="48196"/>
                  </a:lnTo>
                  <a:lnTo>
                    <a:pt x="32480" y="47911"/>
                  </a:lnTo>
                  <a:lnTo>
                    <a:pt x="33147" y="47911"/>
                  </a:lnTo>
                  <a:lnTo>
                    <a:pt x="33814" y="46958"/>
                  </a:lnTo>
                  <a:lnTo>
                    <a:pt x="35147" y="45625"/>
                  </a:lnTo>
                  <a:lnTo>
                    <a:pt x="37433" y="45625"/>
                  </a:lnTo>
                  <a:lnTo>
                    <a:pt x="38100" y="45244"/>
                  </a:lnTo>
                  <a:lnTo>
                    <a:pt x="38100" y="44958"/>
                  </a:lnTo>
                  <a:lnTo>
                    <a:pt x="38386" y="44958"/>
                  </a:lnTo>
                  <a:lnTo>
                    <a:pt x="39433" y="46292"/>
                  </a:lnTo>
                  <a:lnTo>
                    <a:pt x="42672" y="46958"/>
                  </a:lnTo>
                  <a:lnTo>
                    <a:pt x="44291" y="47911"/>
                  </a:lnTo>
                  <a:lnTo>
                    <a:pt x="44958" y="48577"/>
                  </a:lnTo>
                  <a:lnTo>
                    <a:pt x="45625" y="48577"/>
                  </a:lnTo>
                  <a:lnTo>
                    <a:pt x="46006" y="48863"/>
                  </a:lnTo>
                  <a:lnTo>
                    <a:pt x="46577" y="49244"/>
                  </a:lnTo>
                  <a:lnTo>
                    <a:pt x="47911" y="49244"/>
                  </a:lnTo>
                  <a:lnTo>
                    <a:pt x="47911" y="49911"/>
                  </a:lnTo>
                  <a:lnTo>
                    <a:pt x="48292" y="50197"/>
                  </a:lnTo>
                  <a:lnTo>
                    <a:pt x="49244" y="49530"/>
                  </a:lnTo>
                  <a:lnTo>
                    <a:pt x="50863" y="49530"/>
                  </a:lnTo>
                  <a:lnTo>
                    <a:pt x="52197" y="49911"/>
                  </a:lnTo>
                  <a:lnTo>
                    <a:pt x="52864" y="46577"/>
                  </a:lnTo>
                  <a:lnTo>
                    <a:pt x="53150" y="46292"/>
                  </a:lnTo>
                  <a:lnTo>
                    <a:pt x="53816" y="44958"/>
                  </a:lnTo>
                  <a:lnTo>
                    <a:pt x="54864" y="44005"/>
                  </a:lnTo>
                  <a:lnTo>
                    <a:pt x="55150" y="43339"/>
                  </a:lnTo>
                  <a:lnTo>
                    <a:pt x="55150" y="42958"/>
                  </a:lnTo>
                  <a:lnTo>
                    <a:pt x="54483" y="42291"/>
                  </a:lnTo>
                  <a:lnTo>
                    <a:pt x="63341" y="40672"/>
                  </a:lnTo>
                  <a:lnTo>
                    <a:pt x="64389" y="41053"/>
                  </a:lnTo>
                  <a:lnTo>
                    <a:pt x="64675" y="40672"/>
                  </a:lnTo>
                  <a:lnTo>
                    <a:pt x="64675" y="40386"/>
                  </a:lnTo>
                  <a:lnTo>
                    <a:pt x="65342" y="40005"/>
                  </a:lnTo>
                  <a:lnTo>
                    <a:pt x="65627" y="40672"/>
                  </a:lnTo>
                  <a:lnTo>
                    <a:pt x="66294" y="40672"/>
                  </a:lnTo>
                  <a:lnTo>
                    <a:pt x="66961" y="41053"/>
                  </a:lnTo>
                  <a:lnTo>
                    <a:pt x="66961" y="40672"/>
                  </a:lnTo>
                  <a:lnTo>
                    <a:pt x="67342" y="40386"/>
                  </a:lnTo>
                  <a:lnTo>
                    <a:pt x="68961" y="40005"/>
                  </a:lnTo>
                  <a:lnTo>
                    <a:pt x="71914" y="40672"/>
                  </a:lnTo>
                  <a:lnTo>
                    <a:pt x="72866" y="40386"/>
                  </a:lnTo>
                  <a:lnTo>
                    <a:pt x="73533" y="40672"/>
                  </a:lnTo>
                  <a:lnTo>
                    <a:pt x="75152" y="42005"/>
                  </a:lnTo>
                  <a:lnTo>
                    <a:pt x="75819" y="42005"/>
                  </a:lnTo>
                  <a:lnTo>
                    <a:pt x="76771" y="42291"/>
                  </a:lnTo>
                  <a:lnTo>
                    <a:pt x="78105" y="42005"/>
                  </a:lnTo>
                  <a:lnTo>
                    <a:pt x="79438" y="42005"/>
                  </a:lnTo>
                  <a:lnTo>
                    <a:pt x="81439" y="42291"/>
                  </a:lnTo>
                  <a:lnTo>
                    <a:pt x="82106" y="41053"/>
                  </a:lnTo>
                  <a:lnTo>
                    <a:pt x="82677" y="40672"/>
                  </a:lnTo>
                  <a:lnTo>
                    <a:pt x="83058" y="40386"/>
                  </a:lnTo>
                  <a:lnTo>
                    <a:pt x="83344" y="39338"/>
                  </a:lnTo>
                  <a:lnTo>
                    <a:pt x="84011" y="39052"/>
                  </a:lnTo>
                  <a:lnTo>
                    <a:pt x="88583" y="39052"/>
                  </a:lnTo>
                  <a:lnTo>
                    <a:pt x="91250" y="37719"/>
                  </a:lnTo>
                  <a:lnTo>
                    <a:pt x="93536" y="36385"/>
                  </a:lnTo>
                  <a:lnTo>
                    <a:pt x="95155" y="34766"/>
                  </a:lnTo>
                  <a:lnTo>
                    <a:pt x="95536" y="34099"/>
                  </a:lnTo>
                  <a:lnTo>
                    <a:pt x="95155" y="33147"/>
                  </a:lnTo>
                  <a:lnTo>
                    <a:pt x="95155" y="29908"/>
                  </a:lnTo>
                  <a:lnTo>
                    <a:pt x="94488" y="29242"/>
                  </a:lnTo>
                  <a:lnTo>
                    <a:pt x="94488" y="28194"/>
                  </a:lnTo>
                  <a:lnTo>
                    <a:pt x="93917" y="26956"/>
                  </a:lnTo>
                  <a:lnTo>
                    <a:pt x="92583" y="24955"/>
                  </a:lnTo>
                  <a:lnTo>
                    <a:pt x="90964" y="22955"/>
                  </a:lnTo>
                  <a:lnTo>
                    <a:pt x="89916" y="22289"/>
                  </a:lnTo>
                  <a:lnTo>
                    <a:pt x="86011" y="21336"/>
                  </a:lnTo>
                  <a:lnTo>
                    <a:pt x="82391" y="20669"/>
                  </a:lnTo>
                  <a:lnTo>
                    <a:pt x="81058" y="20669"/>
                  </a:lnTo>
                  <a:lnTo>
                    <a:pt x="80391" y="18097"/>
                  </a:lnTo>
                  <a:lnTo>
                    <a:pt x="79153" y="14097"/>
                  </a:lnTo>
                  <a:lnTo>
                    <a:pt x="81439" y="16097"/>
                  </a:lnTo>
                  <a:lnTo>
                    <a:pt x="84677" y="16764"/>
                  </a:lnTo>
                  <a:lnTo>
                    <a:pt x="89916" y="16764"/>
                  </a:lnTo>
                  <a:lnTo>
                    <a:pt x="92869" y="16097"/>
                  </a:lnTo>
                  <a:lnTo>
                    <a:pt x="92869" y="15716"/>
                  </a:lnTo>
                  <a:lnTo>
                    <a:pt x="94202" y="15716"/>
                  </a:lnTo>
                  <a:lnTo>
                    <a:pt x="95155" y="15145"/>
                  </a:lnTo>
                  <a:lnTo>
                    <a:pt x="95821" y="14097"/>
                  </a:lnTo>
                  <a:lnTo>
                    <a:pt x="97441" y="13811"/>
                  </a:lnTo>
                  <a:lnTo>
                    <a:pt x="98108" y="13430"/>
                  </a:lnTo>
                  <a:lnTo>
                    <a:pt x="97822" y="12764"/>
                  </a:lnTo>
                  <a:lnTo>
                    <a:pt x="98774" y="12192"/>
                  </a:lnTo>
                  <a:lnTo>
                    <a:pt x="99155" y="11525"/>
                  </a:lnTo>
                  <a:lnTo>
                    <a:pt x="99441" y="11144"/>
                  </a:lnTo>
                  <a:lnTo>
                    <a:pt x="99441" y="10858"/>
                  </a:lnTo>
                  <a:lnTo>
                    <a:pt x="103346" y="8572"/>
                  </a:lnTo>
                  <a:lnTo>
                    <a:pt x="106299" y="6572"/>
                  </a:lnTo>
                  <a:lnTo>
                    <a:pt x="109252" y="4953"/>
                  </a:lnTo>
                  <a:lnTo>
                    <a:pt x="111919" y="3905"/>
                  </a:lnTo>
                  <a:lnTo>
                    <a:pt x="113919" y="2667"/>
                  </a:lnTo>
                  <a:lnTo>
                    <a:pt x="114871" y="1619"/>
                  </a:lnTo>
                  <a:lnTo>
                    <a:pt x="116205" y="1333"/>
                  </a:lnTo>
                  <a:lnTo>
                    <a:pt x="118777" y="0"/>
                  </a:lnTo>
                  <a:lnTo>
                    <a:pt x="119158" y="381"/>
                  </a:lnTo>
                  <a:lnTo>
                    <a:pt x="119444" y="1333"/>
                  </a:lnTo>
                  <a:lnTo>
                    <a:pt x="119825" y="1333"/>
                  </a:lnTo>
                  <a:lnTo>
                    <a:pt x="119825" y="1619"/>
                  </a:lnTo>
                  <a:lnTo>
                    <a:pt x="121444" y="1619"/>
                  </a:lnTo>
                  <a:lnTo>
                    <a:pt x="122111" y="1333"/>
                  </a:lnTo>
                  <a:lnTo>
                    <a:pt x="122396" y="2000"/>
                  </a:lnTo>
                  <a:lnTo>
                    <a:pt x="122396" y="2667"/>
                  </a:lnTo>
                  <a:lnTo>
                    <a:pt x="123063" y="3334"/>
                  </a:lnTo>
                  <a:lnTo>
                    <a:pt x="124016" y="3905"/>
                  </a:lnTo>
                  <a:lnTo>
                    <a:pt x="126016" y="3905"/>
                  </a:lnTo>
                  <a:lnTo>
                    <a:pt x="127349" y="5620"/>
                  </a:lnTo>
                  <a:lnTo>
                    <a:pt x="128302" y="5905"/>
                  </a:lnTo>
                  <a:lnTo>
                    <a:pt x="129635" y="6286"/>
                  </a:lnTo>
                  <a:lnTo>
                    <a:pt x="130969" y="6286"/>
                  </a:lnTo>
                  <a:lnTo>
                    <a:pt x="131254" y="6572"/>
                  </a:lnTo>
                  <a:lnTo>
                    <a:pt x="131254" y="7239"/>
                  </a:lnTo>
                  <a:lnTo>
                    <a:pt x="131636" y="7239"/>
                  </a:lnTo>
                  <a:lnTo>
                    <a:pt x="132302" y="7906"/>
                  </a:lnTo>
                  <a:lnTo>
                    <a:pt x="132874" y="7525"/>
                  </a:lnTo>
                  <a:lnTo>
                    <a:pt x="133541" y="9239"/>
                  </a:lnTo>
                  <a:lnTo>
                    <a:pt x="133541" y="9811"/>
                  </a:lnTo>
                  <a:lnTo>
                    <a:pt x="133921" y="10477"/>
                  </a:lnTo>
                  <a:lnTo>
                    <a:pt x="134207" y="10858"/>
                  </a:lnTo>
                  <a:lnTo>
                    <a:pt x="134207" y="10192"/>
                  </a:lnTo>
                  <a:lnTo>
                    <a:pt x="136874" y="10858"/>
                  </a:lnTo>
                  <a:lnTo>
                    <a:pt x="136874" y="11525"/>
                  </a:lnTo>
                  <a:lnTo>
                    <a:pt x="137160" y="12478"/>
                  </a:lnTo>
                  <a:lnTo>
                    <a:pt x="136874" y="12764"/>
                  </a:lnTo>
                  <a:lnTo>
                    <a:pt x="137541" y="13430"/>
                  </a:lnTo>
                  <a:lnTo>
                    <a:pt x="138779" y="14097"/>
                  </a:lnTo>
                  <a:lnTo>
                    <a:pt x="139160" y="13811"/>
                  </a:lnTo>
                  <a:lnTo>
                    <a:pt x="139827" y="13811"/>
                  </a:lnTo>
                  <a:lnTo>
                    <a:pt x="140113" y="13144"/>
                  </a:lnTo>
                  <a:lnTo>
                    <a:pt x="140113" y="12478"/>
                  </a:lnTo>
                  <a:lnTo>
                    <a:pt x="140779" y="11525"/>
                  </a:lnTo>
                  <a:lnTo>
                    <a:pt x="142113" y="12192"/>
                  </a:lnTo>
                  <a:lnTo>
                    <a:pt x="142399" y="11525"/>
                  </a:lnTo>
                  <a:lnTo>
                    <a:pt x="142780" y="11525"/>
                  </a:lnTo>
                  <a:lnTo>
                    <a:pt x="143446" y="11144"/>
                  </a:lnTo>
                  <a:lnTo>
                    <a:pt x="144113" y="11144"/>
                  </a:lnTo>
                  <a:lnTo>
                    <a:pt x="146399" y="10477"/>
                  </a:lnTo>
                  <a:lnTo>
                    <a:pt x="146685" y="10477"/>
                  </a:lnTo>
                  <a:lnTo>
                    <a:pt x="148019" y="11811"/>
                  </a:lnTo>
                  <a:lnTo>
                    <a:pt x="148971" y="11811"/>
                  </a:lnTo>
                  <a:lnTo>
                    <a:pt x="150304" y="12478"/>
                  </a:lnTo>
                  <a:lnTo>
                    <a:pt x="150304" y="14097"/>
                  </a:lnTo>
                  <a:lnTo>
                    <a:pt x="149638" y="15145"/>
                  </a:lnTo>
                  <a:lnTo>
                    <a:pt x="149352" y="15430"/>
                  </a:lnTo>
                  <a:lnTo>
                    <a:pt x="147733" y="16764"/>
                  </a:lnTo>
                  <a:lnTo>
                    <a:pt x="147733" y="17431"/>
                  </a:lnTo>
                  <a:lnTo>
                    <a:pt x="146399" y="18383"/>
                  </a:lnTo>
                  <a:lnTo>
                    <a:pt x="145066" y="20002"/>
                  </a:lnTo>
                  <a:lnTo>
                    <a:pt x="143066" y="21622"/>
                  </a:lnTo>
                  <a:lnTo>
                    <a:pt x="142113" y="22289"/>
                  </a:lnTo>
                  <a:lnTo>
                    <a:pt x="141161" y="22669"/>
                  </a:lnTo>
                  <a:lnTo>
                    <a:pt x="140779" y="22955"/>
                  </a:lnTo>
                  <a:lnTo>
                    <a:pt x="141161" y="23336"/>
                  </a:lnTo>
                  <a:lnTo>
                    <a:pt x="140779" y="23622"/>
                  </a:lnTo>
                  <a:lnTo>
                    <a:pt x="140113" y="24003"/>
                  </a:lnTo>
                  <a:lnTo>
                    <a:pt x="139827" y="24289"/>
                  </a:lnTo>
                  <a:lnTo>
                    <a:pt x="139160" y="24289"/>
                  </a:lnTo>
                  <a:lnTo>
                    <a:pt x="138208" y="24574"/>
                  </a:lnTo>
                  <a:lnTo>
                    <a:pt x="137541" y="24955"/>
                  </a:lnTo>
                  <a:lnTo>
                    <a:pt x="136208" y="25908"/>
                  </a:lnTo>
                  <a:lnTo>
                    <a:pt x="135255" y="25908"/>
                  </a:lnTo>
                  <a:lnTo>
                    <a:pt x="134588" y="26575"/>
                  </a:lnTo>
                  <a:lnTo>
                    <a:pt x="134588" y="26956"/>
                  </a:lnTo>
                  <a:lnTo>
                    <a:pt x="135541" y="26575"/>
                  </a:lnTo>
                  <a:lnTo>
                    <a:pt x="136208" y="27242"/>
                  </a:lnTo>
                  <a:lnTo>
                    <a:pt x="136493" y="27242"/>
                  </a:lnTo>
                  <a:lnTo>
                    <a:pt x="136874" y="28194"/>
                  </a:lnTo>
                  <a:lnTo>
                    <a:pt x="137160" y="28194"/>
                  </a:lnTo>
                  <a:lnTo>
                    <a:pt x="137541" y="28575"/>
                  </a:lnTo>
                  <a:lnTo>
                    <a:pt x="137160" y="28861"/>
                  </a:lnTo>
                  <a:lnTo>
                    <a:pt x="136874" y="29527"/>
                  </a:lnTo>
                  <a:lnTo>
                    <a:pt x="137160" y="29527"/>
                  </a:lnTo>
                  <a:lnTo>
                    <a:pt x="137160" y="29242"/>
                  </a:lnTo>
                  <a:lnTo>
                    <a:pt x="138208" y="29242"/>
                  </a:lnTo>
                  <a:lnTo>
                    <a:pt x="138494" y="28861"/>
                  </a:lnTo>
                  <a:lnTo>
                    <a:pt x="138779" y="30194"/>
                  </a:lnTo>
                  <a:lnTo>
                    <a:pt x="139446" y="30861"/>
                  </a:lnTo>
                  <a:lnTo>
                    <a:pt x="139827" y="31814"/>
                  </a:lnTo>
                  <a:lnTo>
                    <a:pt x="139446" y="32194"/>
                  </a:lnTo>
                  <a:lnTo>
                    <a:pt x="139446" y="32861"/>
                  </a:lnTo>
                  <a:lnTo>
                    <a:pt x="139160" y="33147"/>
                  </a:lnTo>
                  <a:lnTo>
                    <a:pt x="139160" y="33433"/>
                  </a:lnTo>
                  <a:lnTo>
                    <a:pt x="138494" y="34099"/>
                  </a:lnTo>
                  <a:lnTo>
                    <a:pt x="138494" y="35433"/>
                  </a:lnTo>
                  <a:lnTo>
                    <a:pt x="139446" y="35814"/>
                  </a:lnTo>
                  <a:lnTo>
                    <a:pt x="140494" y="35814"/>
                  </a:lnTo>
                  <a:lnTo>
                    <a:pt x="141161" y="36385"/>
                  </a:lnTo>
                  <a:lnTo>
                    <a:pt x="140779" y="36385"/>
                  </a:lnTo>
                  <a:lnTo>
                    <a:pt x="141161" y="37052"/>
                  </a:lnTo>
                  <a:lnTo>
                    <a:pt x="140494" y="38100"/>
                  </a:lnTo>
                  <a:lnTo>
                    <a:pt x="141161" y="38767"/>
                  </a:lnTo>
                  <a:lnTo>
                    <a:pt x="140494" y="39052"/>
                  </a:lnTo>
                  <a:lnTo>
                    <a:pt x="139446" y="39719"/>
                  </a:lnTo>
                  <a:lnTo>
                    <a:pt x="139446" y="42005"/>
                  </a:lnTo>
                  <a:lnTo>
                    <a:pt x="138494" y="42672"/>
                  </a:lnTo>
                  <a:lnTo>
                    <a:pt x="137827" y="43624"/>
                  </a:lnTo>
                  <a:lnTo>
                    <a:pt x="135255" y="42672"/>
                  </a:lnTo>
                  <a:lnTo>
                    <a:pt x="134874" y="45910"/>
                  </a:lnTo>
                  <a:lnTo>
                    <a:pt x="135541" y="45910"/>
                  </a:lnTo>
                  <a:lnTo>
                    <a:pt x="137541" y="45625"/>
                  </a:lnTo>
                  <a:lnTo>
                    <a:pt x="138494" y="45244"/>
                  </a:lnTo>
                  <a:lnTo>
                    <a:pt x="140113" y="44672"/>
                  </a:lnTo>
                  <a:lnTo>
                    <a:pt x="146018" y="52197"/>
                  </a:lnTo>
                  <a:lnTo>
                    <a:pt x="146018" y="53149"/>
                  </a:lnTo>
                  <a:lnTo>
                    <a:pt x="146685" y="53530"/>
                  </a:lnTo>
                  <a:lnTo>
                    <a:pt x="146685" y="53816"/>
                  </a:lnTo>
                  <a:lnTo>
                    <a:pt x="146399" y="54102"/>
                  </a:lnTo>
                  <a:lnTo>
                    <a:pt x="146685" y="54102"/>
                  </a:lnTo>
                  <a:lnTo>
                    <a:pt x="146399" y="54769"/>
                  </a:lnTo>
                  <a:lnTo>
                    <a:pt x="146685" y="55150"/>
                  </a:lnTo>
                  <a:lnTo>
                    <a:pt x="146018" y="55817"/>
                  </a:lnTo>
                  <a:lnTo>
                    <a:pt x="146018" y="56102"/>
                  </a:lnTo>
                  <a:lnTo>
                    <a:pt x="146399" y="56769"/>
                  </a:lnTo>
                  <a:lnTo>
                    <a:pt x="146685" y="56769"/>
                  </a:lnTo>
                  <a:lnTo>
                    <a:pt x="147066" y="57055"/>
                  </a:lnTo>
                  <a:lnTo>
                    <a:pt x="147352" y="56769"/>
                  </a:lnTo>
                  <a:lnTo>
                    <a:pt x="147733" y="56102"/>
                  </a:lnTo>
                  <a:lnTo>
                    <a:pt x="148304" y="54483"/>
                  </a:lnTo>
                  <a:lnTo>
                    <a:pt x="148971" y="54483"/>
                  </a:lnTo>
                  <a:lnTo>
                    <a:pt x="149352" y="54769"/>
                  </a:lnTo>
                  <a:lnTo>
                    <a:pt x="149352" y="53530"/>
                  </a:lnTo>
                  <a:lnTo>
                    <a:pt x="149638" y="52864"/>
                  </a:lnTo>
                  <a:lnTo>
                    <a:pt x="150304" y="52197"/>
                  </a:lnTo>
                  <a:lnTo>
                    <a:pt x="150686" y="51530"/>
                  </a:lnTo>
                  <a:lnTo>
                    <a:pt x="151924" y="50864"/>
                  </a:lnTo>
                  <a:lnTo>
                    <a:pt x="154210" y="48577"/>
                  </a:lnTo>
                  <a:lnTo>
                    <a:pt x="154210" y="47625"/>
                  </a:lnTo>
                  <a:lnTo>
                    <a:pt x="155258" y="45625"/>
                  </a:lnTo>
                  <a:lnTo>
                    <a:pt x="155924" y="43624"/>
                  </a:lnTo>
                  <a:lnTo>
                    <a:pt x="156210" y="43624"/>
                  </a:lnTo>
                  <a:lnTo>
                    <a:pt x="156591" y="43339"/>
                  </a:lnTo>
                  <a:lnTo>
                    <a:pt x="156591" y="41339"/>
                  </a:lnTo>
                  <a:lnTo>
                    <a:pt x="158210" y="40386"/>
                  </a:lnTo>
                  <a:lnTo>
                    <a:pt x="158877" y="40005"/>
                  </a:lnTo>
                  <a:lnTo>
                    <a:pt x="160115" y="39052"/>
                  </a:lnTo>
                  <a:lnTo>
                    <a:pt x="161449" y="38767"/>
                  </a:lnTo>
                  <a:lnTo>
                    <a:pt x="162496" y="38100"/>
                  </a:lnTo>
                  <a:lnTo>
                    <a:pt x="163068" y="38100"/>
                  </a:lnTo>
                  <a:lnTo>
                    <a:pt x="166688" y="39052"/>
                  </a:lnTo>
                  <a:lnTo>
                    <a:pt x="167354" y="40386"/>
                  </a:lnTo>
                  <a:lnTo>
                    <a:pt x="168402" y="41339"/>
                  </a:lnTo>
                  <a:lnTo>
                    <a:pt x="169354" y="41053"/>
                  </a:lnTo>
                  <a:lnTo>
                    <a:pt x="169640" y="42291"/>
                  </a:lnTo>
                  <a:lnTo>
                    <a:pt x="169354" y="42958"/>
                  </a:lnTo>
                  <a:lnTo>
                    <a:pt x="169640" y="43339"/>
                  </a:lnTo>
                  <a:lnTo>
                    <a:pt x="169354" y="44291"/>
                  </a:lnTo>
                  <a:lnTo>
                    <a:pt x="168402" y="44672"/>
                  </a:lnTo>
                  <a:lnTo>
                    <a:pt x="168402" y="44958"/>
                  </a:lnTo>
                  <a:lnTo>
                    <a:pt x="168688" y="45625"/>
                  </a:lnTo>
                  <a:lnTo>
                    <a:pt x="167735" y="47625"/>
                  </a:lnTo>
                  <a:lnTo>
                    <a:pt x="168021" y="48196"/>
                  </a:lnTo>
                  <a:lnTo>
                    <a:pt x="168688" y="48863"/>
                  </a:lnTo>
                  <a:lnTo>
                    <a:pt x="170021" y="49530"/>
                  </a:lnTo>
                  <a:lnTo>
                    <a:pt x="170307" y="50197"/>
                  </a:lnTo>
                  <a:lnTo>
                    <a:pt x="171926" y="50578"/>
                  </a:lnTo>
                  <a:lnTo>
                    <a:pt x="173260" y="52197"/>
                  </a:lnTo>
                  <a:lnTo>
                    <a:pt x="173641" y="52864"/>
                  </a:lnTo>
                  <a:lnTo>
                    <a:pt x="175546" y="53530"/>
                  </a:lnTo>
                  <a:lnTo>
                    <a:pt x="175927" y="53816"/>
                  </a:lnTo>
                  <a:lnTo>
                    <a:pt x="176594" y="53530"/>
                  </a:lnTo>
                  <a:lnTo>
                    <a:pt x="176594" y="52483"/>
                  </a:lnTo>
                  <a:lnTo>
                    <a:pt x="178213" y="51530"/>
                  </a:lnTo>
                  <a:lnTo>
                    <a:pt x="179165" y="51530"/>
                  </a:lnTo>
                  <a:lnTo>
                    <a:pt x="181166" y="52483"/>
                  </a:lnTo>
                  <a:lnTo>
                    <a:pt x="181832" y="53530"/>
                  </a:lnTo>
                  <a:lnTo>
                    <a:pt x="182499" y="53816"/>
                  </a:lnTo>
                  <a:lnTo>
                    <a:pt x="182785" y="54102"/>
                  </a:lnTo>
                  <a:lnTo>
                    <a:pt x="182785" y="54483"/>
                  </a:lnTo>
                  <a:lnTo>
                    <a:pt x="183166" y="53149"/>
                  </a:lnTo>
                  <a:lnTo>
                    <a:pt x="183452" y="53149"/>
                  </a:lnTo>
                  <a:lnTo>
                    <a:pt x="183452" y="52864"/>
                  </a:lnTo>
                  <a:lnTo>
                    <a:pt x="183737" y="52864"/>
                  </a:lnTo>
                  <a:lnTo>
                    <a:pt x="184785" y="51816"/>
                  </a:lnTo>
                  <a:lnTo>
                    <a:pt x="185071" y="52197"/>
                  </a:lnTo>
                  <a:lnTo>
                    <a:pt x="185071" y="51530"/>
                  </a:lnTo>
                  <a:lnTo>
                    <a:pt x="184785" y="50197"/>
                  </a:lnTo>
                  <a:lnTo>
                    <a:pt x="185071" y="49911"/>
                  </a:lnTo>
                  <a:lnTo>
                    <a:pt x="185071" y="49530"/>
                  </a:lnTo>
                  <a:lnTo>
                    <a:pt x="184404" y="48863"/>
                  </a:lnTo>
                  <a:lnTo>
                    <a:pt x="184404" y="48196"/>
                  </a:lnTo>
                  <a:lnTo>
                    <a:pt x="185738" y="46958"/>
                  </a:lnTo>
                  <a:lnTo>
                    <a:pt x="186690" y="46292"/>
                  </a:lnTo>
                  <a:lnTo>
                    <a:pt x="186690" y="45910"/>
                  </a:lnTo>
                  <a:lnTo>
                    <a:pt x="187071" y="45244"/>
                  </a:lnTo>
                  <a:lnTo>
                    <a:pt x="187357" y="45244"/>
                  </a:lnTo>
                  <a:lnTo>
                    <a:pt x="188024" y="44672"/>
                  </a:lnTo>
                  <a:lnTo>
                    <a:pt x="188404" y="44958"/>
                  </a:lnTo>
                  <a:lnTo>
                    <a:pt x="188404" y="45244"/>
                  </a:lnTo>
                  <a:lnTo>
                    <a:pt x="190024" y="45244"/>
                  </a:lnTo>
                  <a:lnTo>
                    <a:pt x="190024" y="44672"/>
                  </a:lnTo>
                  <a:lnTo>
                    <a:pt x="190309" y="44672"/>
                  </a:lnTo>
                  <a:lnTo>
                    <a:pt x="190691" y="44291"/>
                  </a:lnTo>
                  <a:lnTo>
                    <a:pt x="191357" y="44291"/>
                  </a:lnTo>
                  <a:lnTo>
                    <a:pt x="191357" y="42958"/>
                  </a:lnTo>
                  <a:lnTo>
                    <a:pt x="192024" y="42291"/>
                  </a:lnTo>
                  <a:lnTo>
                    <a:pt x="193262" y="42005"/>
                  </a:lnTo>
                  <a:lnTo>
                    <a:pt x="193929" y="42672"/>
                  </a:lnTo>
                  <a:lnTo>
                    <a:pt x="194596" y="42672"/>
                  </a:lnTo>
                  <a:lnTo>
                    <a:pt x="194596" y="43339"/>
                  </a:lnTo>
                  <a:lnTo>
                    <a:pt x="196596" y="42672"/>
                  </a:lnTo>
                  <a:lnTo>
                    <a:pt x="197549" y="42672"/>
                  </a:lnTo>
                  <a:lnTo>
                    <a:pt x="197263" y="42291"/>
                  </a:lnTo>
                  <a:lnTo>
                    <a:pt x="198215" y="42672"/>
                  </a:lnTo>
                  <a:lnTo>
                    <a:pt x="199168" y="42672"/>
                  </a:lnTo>
                  <a:lnTo>
                    <a:pt x="199549" y="43339"/>
                  </a:lnTo>
                  <a:lnTo>
                    <a:pt x="200501" y="42958"/>
                  </a:lnTo>
                  <a:lnTo>
                    <a:pt x="201168" y="43624"/>
                  </a:lnTo>
                  <a:lnTo>
                    <a:pt x="201835" y="43339"/>
                  </a:lnTo>
                  <a:lnTo>
                    <a:pt x="204121" y="42291"/>
                  </a:lnTo>
                  <a:lnTo>
                    <a:pt x="204407" y="42005"/>
                  </a:lnTo>
                  <a:lnTo>
                    <a:pt x="204788" y="42005"/>
                  </a:lnTo>
                  <a:lnTo>
                    <a:pt x="204788" y="42291"/>
                  </a:lnTo>
                  <a:lnTo>
                    <a:pt x="205454" y="42291"/>
                  </a:lnTo>
                  <a:lnTo>
                    <a:pt x="205740" y="40672"/>
                  </a:lnTo>
                  <a:lnTo>
                    <a:pt x="205740" y="40386"/>
                  </a:lnTo>
                  <a:lnTo>
                    <a:pt x="206121" y="40386"/>
                  </a:lnTo>
                  <a:lnTo>
                    <a:pt x="206121" y="40672"/>
                  </a:lnTo>
                  <a:lnTo>
                    <a:pt x="206788" y="40005"/>
                  </a:lnTo>
                  <a:lnTo>
                    <a:pt x="208026" y="39719"/>
                  </a:lnTo>
                  <a:lnTo>
                    <a:pt x="208407" y="40386"/>
                  </a:lnTo>
                  <a:lnTo>
                    <a:pt x="208693" y="40005"/>
                  </a:lnTo>
                  <a:lnTo>
                    <a:pt x="209359" y="40005"/>
                  </a:lnTo>
                  <a:lnTo>
                    <a:pt x="209074" y="40386"/>
                  </a:lnTo>
                  <a:lnTo>
                    <a:pt x="209359" y="40005"/>
                  </a:lnTo>
                  <a:lnTo>
                    <a:pt x="210026" y="40005"/>
                  </a:lnTo>
                  <a:lnTo>
                    <a:pt x="210312" y="39719"/>
                  </a:lnTo>
                  <a:lnTo>
                    <a:pt x="211360" y="39719"/>
                  </a:lnTo>
                  <a:lnTo>
                    <a:pt x="210979" y="39719"/>
                  </a:lnTo>
                  <a:lnTo>
                    <a:pt x="211360" y="39338"/>
                  </a:lnTo>
                  <a:lnTo>
                    <a:pt x="211646" y="39338"/>
                  </a:lnTo>
                  <a:lnTo>
                    <a:pt x="211360" y="39052"/>
                  </a:lnTo>
                  <a:lnTo>
                    <a:pt x="211646" y="38767"/>
                  </a:lnTo>
                  <a:lnTo>
                    <a:pt x="212027" y="39052"/>
                  </a:lnTo>
                  <a:lnTo>
                    <a:pt x="212027" y="38767"/>
                  </a:lnTo>
                  <a:lnTo>
                    <a:pt x="211646" y="38767"/>
                  </a:lnTo>
                  <a:lnTo>
                    <a:pt x="211646" y="38386"/>
                  </a:lnTo>
                  <a:lnTo>
                    <a:pt x="212027" y="38386"/>
                  </a:lnTo>
                  <a:lnTo>
                    <a:pt x="211360" y="37719"/>
                  </a:lnTo>
                  <a:lnTo>
                    <a:pt x="211646" y="37719"/>
                  </a:lnTo>
                  <a:lnTo>
                    <a:pt x="212693" y="38100"/>
                  </a:lnTo>
                  <a:lnTo>
                    <a:pt x="212979" y="36767"/>
                  </a:lnTo>
                  <a:lnTo>
                    <a:pt x="212693" y="36385"/>
                  </a:lnTo>
                  <a:lnTo>
                    <a:pt x="213265" y="36385"/>
                  </a:lnTo>
                  <a:lnTo>
                    <a:pt x="213646" y="36100"/>
                  </a:lnTo>
                  <a:lnTo>
                    <a:pt x="214313" y="36767"/>
                  </a:lnTo>
                  <a:lnTo>
                    <a:pt x="214979" y="37052"/>
                  </a:lnTo>
                  <a:lnTo>
                    <a:pt x="214598" y="37433"/>
                  </a:lnTo>
                  <a:lnTo>
                    <a:pt x="214598" y="38100"/>
                  </a:lnTo>
                  <a:lnTo>
                    <a:pt x="216217" y="40005"/>
                  </a:lnTo>
                  <a:lnTo>
                    <a:pt x="216217" y="41053"/>
                  </a:lnTo>
                  <a:lnTo>
                    <a:pt x="216599" y="42005"/>
                  </a:lnTo>
                  <a:lnTo>
                    <a:pt x="216599" y="42958"/>
                  </a:lnTo>
                  <a:lnTo>
                    <a:pt x="216884" y="43339"/>
                  </a:lnTo>
                  <a:lnTo>
                    <a:pt x="216884" y="43624"/>
                  </a:lnTo>
                  <a:lnTo>
                    <a:pt x="217551" y="44005"/>
                  </a:lnTo>
                  <a:lnTo>
                    <a:pt x="217551" y="44291"/>
                  </a:lnTo>
                  <a:lnTo>
                    <a:pt x="219551" y="45244"/>
                  </a:lnTo>
                  <a:lnTo>
                    <a:pt x="219837" y="45625"/>
                  </a:lnTo>
                  <a:lnTo>
                    <a:pt x="221171" y="46577"/>
                  </a:lnTo>
                  <a:lnTo>
                    <a:pt x="221552" y="47244"/>
                  </a:lnTo>
                  <a:lnTo>
                    <a:pt x="221837" y="47625"/>
                  </a:lnTo>
                  <a:lnTo>
                    <a:pt x="221552" y="47911"/>
                  </a:lnTo>
                  <a:lnTo>
                    <a:pt x="220885" y="48196"/>
                  </a:lnTo>
                  <a:lnTo>
                    <a:pt x="220504" y="48863"/>
                  </a:lnTo>
                  <a:lnTo>
                    <a:pt x="220504" y="49244"/>
                  </a:lnTo>
                  <a:lnTo>
                    <a:pt x="219837" y="49530"/>
                  </a:lnTo>
                  <a:lnTo>
                    <a:pt x="218884" y="49911"/>
                  </a:lnTo>
                  <a:lnTo>
                    <a:pt x="218884" y="50197"/>
                  </a:lnTo>
                  <a:lnTo>
                    <a:pt x="217932" y="50578"/>
                  </a:lnTo>
                  <a:lnTo>
                    <a:pt x="218218" y="50864"/>
                  </a:lnTo>
                  <a:lnTo>
                    <a:pt x="218599" y="50864"/>
                  </a:lnTo>
                  <a:lnTo>
                    <a:pt x="218884" y="51530"/>
                  </a:lnTo>
                  <a:lnTo>
                    <a:pt x="216884" y="53149"/>
                  </a:lnTo>
                  <a:lnTo>
                    <a:pt x="216884" y="53816"/>
                  </a:lnTo>
                  <a:lnTo>
                    <a:pt x="216599" y="55150"/>
                  </a:lnTo>
                  <a:lnTo>
                    <a:pt x="216217" y="55150"/>
                  </a:lnTo>
                  <a:lnTo>
                    <a:pt x="216884" y="55435"/>
                  </a:lnTo>
                  <a:lnTo>
                    <a:pt x="217265" y="55817"/>
                  </a:lnTo>
                  <a:lnTo>
                    <a:pt x="217265" y="56483"/>
                  </a:lnTo>
                  <a:lnTo>
                    <a:pt x="216217" y="57436"/>
                  </a:lnTo>
                  <a:lnTo>
                    <a:pt x="216217" y="57721"/>
                  </a:lnTo>
                  <a:lnTo>
                    <a:pt x="215932" y="58388"/>
                  </a:lnTo>
                  <a:lnTo>
                    <a:pt x="215932" y="58769"/>
                  </a:lnTo>
                  <a:lnTo>
                    <a:pt x="217932" y="59722"/>
                  </a:lnTo>
                  <a:lnTo>
                    <a:pt x="218218" y="60389"/>
                  </a:lnTo>
                  <a:lnTo>
                    <a:pt x="218599" y="61341"/>
                  </a:lnTo>
                  <a:lnTo>
                    <a:pt x="219551" y="61722"/>
                  </a:lnTo>
                  <a:lnTo>
                    <a:pt x="219170" y="62008"/>
                  </a:lnTo>
                  <a:lnTo>
                    <a:pt x="219170" y="62674"/>
                  </a:lnTo>
                  <a:lnTo>
                    <a:pt x="218884" y="62960"/>
                  </a:lnTo>
                  <a:lnTo>
                    <a:pt x="219170" y="63627"/>
                  </a:lnTo>
                  <a:lnTo>
                    <a:pt x="218884" y="64294"/>
                  </a:lnTo>
                  <a:lnTo>
                    <a:pt x="218599" y="64294"/>
                  </a:lnTo>
                  <a:lnTo>
                    <a:pt x="218218" y="64960"/>
                  </a:lnTo>
                  <a:lnTo>
                    <a:pt x="218599" y="64960"/>
                  </a:lnTo>
                  <a:lnTo>
                    <a:pt x="218218" y="64960"/>
                  </a:lnTo>
                  <a:lnTo>
                    <a:pt x="218218" y="65342"/>
                  </a:lnTo>
                  <a:lnTo>
                    <a:pt x="218599" y="65913"/>
                  </a:lnTo>
                  <a:lnTo>
                    <a:pt x="218599" y="66294"/>
                  </a:lnTo>
                  <a:lnTo>
                    <a:pt x="217932" y="66961"/>
                  </a:lnTo>
                  <a:lnTo>
                    <a:pt x="217932" y="67246"/>
                  </a:lnTo>
                  <a:lnTo>
                    <a:pt x="217551" y="67246"/>
                  </a:lnTo>
                  <a:lnTo>
                    <a:pt x="217551" y="67627"/>
                  </a:lnTo>
                  <a:lnTo>
                    <a:pt x="217265" y="67627"/>
                  </a:lnTo>
                  <a:lnTo>
                    <a:pt x="217265" y="67913"/>
                  </a:lnTo>
                  <a:lnTo>
                    <a:pt x="216884" y="67913"/>
                  </a:lnTo>
                  <a:lnTo>
                    <a:pt x="216884" y="68580"/>
                  </a:lnTo>
                  <a:lnTo>
                    <a:pt x="216599" y="68866"/>
                  </a:lnTo>
                  <a:lnTo>
                    <a:pt x="216599" y="69247"/>
                  </a:lnTo>
                  <a:lnTo>
                    <a:pt x="216217" y="69532"/>
                  </a:lnTo>
                  <a:lnTo>
                    <a:pt x="216599" y="69914"/>
                  </a:lnTo>
                  <a:lnTo>
                    <a:pt x="216217" y="70580"/>
                  </a:lnTo>
                  <a:lnTo>
                    <a:pt x="216217" y="72199"/>
                  </a:lnTo>
                  <a:lnTo>
                    <a:pt x="215932" y="72199"/>
                  </a:lnTo>
                  <a:lnTo>
                    <a:pt x="215932" y="73819"/>
                  </a:lnTo>
                  <a:lnTo>
                    <a:pt x="215646" y="74486"/>
                  </a:lnTo>
                  <a:lnTo>
                    <a:pt x="215646" y="78105"/>
                  </a:lnTo>
                  <a:lnTo>
                    <a:pt x="215932" y="79057"/>
                  </a:lnTo>
                  <a:lnTo>
                    <a:pt x="217551" y="80772"/>
                  </a:lnTo>
                  <a:lnTo>
                    <a:pt x="218599" y="81058"/>
                  </a:lnTo>
                  <a:lnTo>
                    <a:pt x="219266" y="82391"/>
                  </a:lnTo>
                  <a:lnTo>
                    <a:pt x="219837" y="83058"/>
                  </a:lnTo>
                  <a:lnTo>
                    <a:pt x="221171" y="83344"/>
                  </a:lnTo>
                  <a:lnTo>
                    <a:pt x="221552" y="84011"/>
                  </a:lnTo>
                  <a:lnTo>
                    <a:pt x="222218" y="84296"/>
                  </a:lnTo>
                  <a:lnTo>
                    <a:pt x="222218" y="84677"/>
                  </a:lnTo>
                  <a:lnTo>
                    <a:pt x="222790" y="86011"/>
                  </a:lnTo>
                  <a:lnTo>
                    <a:pt x="222790" y="86677"/>
                  </a:lnTo>
                  <a:lnTo>
                    <a:pt x="232029" y="93154"/>
                  </a:lnTo>
                  <a:lnTo>
                    <a:pt x="232982" y="93536"/>
                  </a:lnTo>
                  <a:lnTo>
                    <a:pt x="234982" y="93821"/>
                  </a:lnTo>
                  <a:lnTo>
                    <a:pt x="236315" y="93821"/>
                  </a:lnTo>
                  <a:lnTo>
                    <a:pt x="236601" y="92869"/>
                  </a:lnTo>
                  <a:lnTo>
                    <a:pt x="237934" y="92869"/>
                  </a:lnTo>
                  <a:lnTo>
                    <a:pt x="238220" y="92202"/>
                  </a:lnTo>
                  <a:lnTo>
                    <a:pt x="238601" y="91916"/>
                  </a:lnTo>
                  <a:lnTo>
                    <a:pt x="238601" y="91249"/>
                  </a:lnTo>
                  <a:lnTo>
                    <a:pt x="238887" y="91249"/>
                  </a:lnTo>
                  <a:lnTo>
                    <a:pt x="239554" y="90583"/>
                  </a:lnTo>
                  <a:lnTo>
                    <a:pt x="239935" y="90583"/>
                  </a:lnTo>
                  <a:lnTo>
                    <a:pt x="239935" y="90202"/>
                  </a:lnTo>
                  <a:lnTo>
                    <a:pt x="240887" y="89916"/>
                  </a:lnTo>
                  <a:lnTo>
                    <a:pt x="241840" y="89916"/>
                  </a:lnTo>
                  <a:lnTo>
                    <a:pt x="243173" y="89249"/>
                  </a:lnTo>
                  <a:lnTo>
                    <a:pt x="243459" y="89249"/>
                  </a:lnTo>
                  <a:lnTo>
                    <a:pt x="245459" y="87630"/>
                  </a:lnTo>
                  <a:lnTo>
                    <a:pt x="246126" y="86963"/>
                  </a:lnTo>
                  <a:lnTo>
                    <a:pt x="246793" y="87249"/>
                  </a:lnTo>
                  <a:lnTo>
                    <a:pt x="246793" y="86296"/>
                  </a:lnTo>
                  <a:lnTo>
                    <a:pt x="247745" y="84963"/>
                  </a:lnTo>
                  <a:lnTo>
                    <a:pt x="247745" y="83725"/>
                  </a:lnTo>
                  <a:lnTo>
                    <a:pt x="248412" y="83058"/>
                  </a:lnTo>
                  <a:lnTo>
                    <a:pt x="248793" y="82391"/>
                  </a:lnTo>
                  <a:lnTo>
                    <a:pt x="248412" y="82391"/>
                  </a:lnTo>
                  <a:lnTo>
                    <a:pt x="248412" y="82010"/>
                  </a:lnTo>
                  <a:lnTo>
                    <a:pt x="248793" y="81724"/>
                  </a:lnTo>
                  <a:lnTo>
                    <a:pt x="249079" y="80391"/>
                  </a:lnTo>
                  <a:lnTo>
                    <a:pt x="249746" y="80105"/>
                  </a:lnTo>
                  <a:lnTo>
                    <a:pt x="250031" y="79439"/>
                  </a:lnTo>
                  <a:lnTo>
                    <a:pt x="250412" y="79057"/>
                  </a:lnTo>
                  <a:lnTo>
                    <a:pt x="250412" y="78105"/>
                  </a:lnTo>
                  <a:lnTo>
                    <a:pt x="251079" y="78105"/>
                  </a:lnTo>
                  <a:lnTo>
                    <a:pt x="252317" y="75438"/>
                  </a:lnTo>
                  <a:lnTo>
                    <a:pt x="260223" y="75438"/>
                  </a:lnTo>
                  <a:lnTo>
                    <a:pt x="259937" y="76105"/>
                  </a:lnTo>
                  <a:lnTo>
                    <a:pt x="258223" y="77819"/>
                  </a:lnTo>
                  <a:lnTo>
                    <a:pt x="257270" y="78105"/>
                  </a:lnTo>
                  <a:lnTo>
                    <a:pt x="256984" y="78391"/>
                  </a:lnTo>
                  <a:lnTo>
                    <a:pt x="256984" y="78772"/>
                  </a:lnTo>
                  <a:lnTo>
                    <a:pt x="257937" y="79057"/>
                  </a:lnTo>
                  <a:lnTo>
                    <a:pt x="258223" y="79439"/>
                  </a:lnTo>
                  <a:lnTo>
                    <a:pt x="258890" y="79724"/>
                  </a:lnTo>
                  <a:lnTo>
                    <a:pt x="259556" y="80772"/>
                  </a:lnTo>
                  <a:lnTo>
                    <a:pt x="261175" y="81058"/>
                  </a:lnTo>
                  <a:lnTo>
                    <a:pt x="261842" y="81724"/>
                  </a:lnTo>
                  <a:lnTo>
                    <a:pt x="262890" y="83344"/>
                  </a:lnTo>
                  <a:lnTo>
                    <a:pt x="263557" y="85344"/>
                  </a:lnTo>
                  <a:lnTo>
                    <a:pt x="263842" y="86011"/>
                  </a:lnTo>
                  <a:lnTo>
                    <a:pt x="263842" y="86677"/>
                  </a:lnTo>
                  <a:lnTo>
                    <a:pt x="261842" y="88582"/>
                  </a:lnTo>
                  <a:lnTo>
                    <a:pt x="261175" y="89916"/>
                  </a:lnTo>
                  <a:lnTo>
                    <a:pt x="260890" y="90868"/>
                  </a:lnTo>
                  <a:lnTo>
                    <a:pt x="260890" y="92869"/>
                  </a:lnTo>
                  <a:lnTo>
                    <a:pt x="266509" y="91535"/>
                  </a:lnTo>
                  <a:lnTo>
                    <a:pt x="266129" y="91916"/>
                  </a:lnTo>
                  <a:lnTo>
                    <a:pt x="265843" y="94869"/>
                  </a:lnTo>
                  <a:lnTo>
                    <a:pt x="265462" y="96107"/>
                  </a:lnTo>
                  <a:lnTo>
                    <a:pt x="265462" y="98107"/>
                  </a:lnTo>
                  <a:lnTo>
                    <a:pt x="265176" y="98489"/>
                  </a:lnTo>
                  <a:lnTo>
                    <a:pt x="264509" y="99727"/>
                  </a:lnTo>
                  <a:lnTo>
                    <a:pt x="264509" y="100393"/>
                  </a:lnTo>
                  <a:lnTo>
                    <a:pt x="264128" y="100393"/>
                  </a:lnTo>
                  <a:lnTo>
                    <a:pt x="264509" y="100774"/>
                  </a:lnTo>
                  <a:lnTo>
                    <a:pt x="264509" y="101060"/>
                  </a:lnTo>
                  <a:lnTo>
                    <a:pt x="264128" y="101441"/>
                  </a:lnTo>
                  <a:lnTo>
                    <a:pt x="264128" y="101727"/>
                  </a:lnTo>
                  <a:lnTo>
                    <a:pt x="263842" y="101727"/>
                  </a:lnTo>
                  <a:lnTo>
                    <a:pt x="263842" y="102394"/>
                  </a:lnTo>
                  <a:lnTo>
                    <a:pt x="263176" y="103346"/>
                  </a:lnTo>
                  <a:lnTo>
                    <a:pt x="263557" y="104394"/>
                  </a:lnTo>
                  <a:lnTo>
                    <a:pt x="261842" y="106013"/>
                  </a:lnTo>
                  <a:lnTo>
                    <a:pt x="261557" y="106966"/>
                  </a:lnTo>
                  <a:lnTo>
                    <a:pt x="260890" y="107632"/>
                  </a:lnTo>
                  <a:lnTo>
                    <a:pt x="260890" y="107918"/>
                  </a:lnTo>
                  <a:lnTo>
                    <a:pt x="261557" y="109918"/>
                  </a:lnTo>
                  <a:lnTo>
                    <a:pt x="261842" y="111538"/>
                  </a:lnTo>
                  <a:lnTo>
                    <a:pt x="262223" y="111919"/>
                  </a:lnTo>
                  <a:lnTo>
                    <a:pt x="261557" y="113252"/>
                  </a:lnTo>
                  <a:lnTo>
                    <a:pt x="260890" y="113538"/>
                  </a:lnTo>
                  <a:lnTo>
                    <a:pt x="260604" y="114205"/>
                  </a:lnTo>
                  <a:lnTo>
                    <a:pt x="260604" y="116491"/>
                  </a:lnTo>
                  <a:lnTo>
                    <a:pt x="261175" y="118491"/>
                  </a:lnTo>
                  <a:lnTo>
                    <a:pt x="261175" y="119158"/>
                  </a:lnTo>
                  <a:lnTo>
                    <a:pt x="260890" y="119729"/>
                  </a:lnTo>
                  <a:lnTo>
                    <a:pt x="261175" y="120777"/>
                  </a:lnTo>
                  <a:lnTo>
                    <a:pt x="261175" y="121729"/>
                  </a:lnTo>
                  <a:lnTo>
                    <a:pt x="261842" y="123063"/>
                  </a:lnTo>
                  <a:lnTo>
                    <a:pt x="261557" y="124016"/>
                  </a:lnTo>
                  <a:lnTo>
                    <a:pt x="261557" y="126682"/>
                  </a:lnTo>
                  <a:lnTo>
                    <a:pt x="261842" y="127349"/>
                  </a:lnTo>
                  <a:lnTo>
                    <a:pt x="261842" y="127635"/>
                  </a:lnTo>
                  <a:lnTo>
                    <a:pt x="260890" y="128302"/>
                  </a:lnTo>
                  <a:lnTo>
                    <a:pt x="261175" y="129921"/>
                  </a:lnTo>
                  <a:lnTo>
                    <a:pt x="260604" y="130969"/>
                  </a:lnTo>
                  <a:lnTo>
                    <a:pt x="260890" y="130969"/>
                  </a:lnTo>
                  <a:lnTo>
                    <a:pt x="260890" y="131540"/>
                  </a:lnTo>
                  <a:lnTo>
                    <a:pt x="259937" y="131921"/>
                  </a:lnTo>
                  <a:lnTo>
                    <a:pt x="259556" y="133255"/>
                  </a:lnTo>
                  <a:lnTo>
                    <a:pt x="259937" y="134207"/>
                  </a:lnTo>
                  <a:lnTo>
                    <a:pt x="258604" y="136208"/>
                  </a:lnTo>
                  <a:lnTo>
                    <a:pt x="258223" y="136493"/>
                  </a:lnTo>
                  <a:lnTo>
                    <a:pt x="258223" y="137446"/>
                  </a:lnTo>
                  <a:lnTo>
                    <a:pt x="257270" y="138113"/>
                  </a:lnTo>
                  <a:lnTo>
                    <a:pt x="256318" y="139827"/>
                  </a:lnTo>
                  <a:lnTo>
                    <a:pt x="255937" y="140113"/>
                  </a:lnTo>
                  <a:lnTo>
                    <a:pt x="255937" y="140398"/>
                  </a:lnTo>
                  <a:lnTo>
                    <a:pt x="255270" y="141446"/>
                  </a:lnTo>
                  <a:lnTo>
                    <a:pt x="254984" y="142113"/>
                  </a:lnTo>
                  <a:lnTo>
                    <a:pt x="254317" y="142399"/>
                  </a:lnTo>
                  <a:lnTo>
                    <a:pt x="253651" y="143066"/>
                  </a:lnTo>
                  <a:lnTo>
                    <a:pt x="253651" y="144399"/>
                  </a:lnTo>
                  <a:lnTo>
                    <a:pt x="253365" y="144399"/>
                  </a:lnTo>
                  <a:lnTo>
                    <a:pt x="253651" y="144685"/>
                  </a:lnTo>
                  <a:lnTo>
                    <a:pt x="252984" y="145351"/>
                  </a:lnTo>
                  <a:lnTo>
                    <a:pt x="253651" y="145733"/>
                  </a:lnTo>
                  <a:lnTo>
                    <a:pt x="253651" y="146304"/>
                  </a:lnTo>
                  <a:lnTo>
                    <a:pt x="254317" y="146971"/>
                  </a:lnTo>
                  <a:lnTo>
                    <a:pt x="254699" y="148018"/>
                  </a:lnTo>
                  <a:lnTo>
                    <a:pt x="254699" y="148971"/>
                  </a:lnTo>
                  <a:lnTo>
                    <a:pt x="254984" y="149923"/>
                  </a:lnTo>
                  <a:lnTo>
                    <a:pt x="254984" y="151638"/>
                  </a:lnTo>
                  <a:lnTo>
                    <a:pt x="255937" y="152210"/>
                  </a:lnTo>
                  <a:lnTo>
                    <a:pt x="255937" y="152591"/>
                  </a:lnTo>
                  <a:lnTo>
                    <a:pt x="256984" y="153543"/>
                  </a:lnTo>
                  <a:lnTo>
                    <a:pt x="257270" y="155543"/>
                  </a:lnTo>
                  <a:lnTo>
                    <a:pt x="257270" y="156877"/>
                  </a:lnTo>
                  <a:lnTo>
                    <a:pt x="256604" y="158210"/>
                  </a:lnTo>
                  <a:lnTo>
                    <a:pt x="255937" y="158496"/>
                  </a:lnTo>
                  <a:lnTo>
                    <a:pt x="255651" y="158496"/>
                  </a:lnTo>
                  <a:lnTo>
                    <a:pt x="254317" y="160782"/>
                  </a:lnTo>
                  <a:lnTo>
                    <a:pt x="254032" y="162401"/>
                  </a:lnTo>
                  <a:lnTo>
                    <a:pt x="253365" y="163449"/>
                  </a:lnTo>
                  <a:lnTo>
                    <a:pt x="252317" y="163735"/>
                  </a:lnTo>
                  <a:lnTo>
                    <a:pt x="252032" y="164401"/>
                  </a:lnTo>
                  <a:lnTo>
                    <a:pt x="251365" y="164687"/>
                  </a:lnTo>
                  <a:lnTo>
                    <a:pt x="250698" y="165735"/>
                  </a:lnTo>
                  <a:lnTo>
                    <a:pt x="250412" y="166402"/>
                  </a:lnTo>
                  <a:lnTo>
                    <a:pt x="243840" y="172974"/>
                  </a:lnTo>
                  <a:lnTo>
                    <a:pt x="243459" y="172974"/>
                  </a:lnTo>
                  <a:lnTo>
                    <a:pt x="240221" y="175260"/>
                  </a:lnTo>
                  <a:lnTo>
                    <a:pt x="238220" y="176213"/>
                  </a:lnTo>
                  <a:lnTo>
                    <a:pt x="235934" y="176498"/>
                  </a:lnTo>
                  <a:lnTo>
                    <a:pt x="232315" y="176498"/>
                  </a:lnTo>
                  <a:lnTo>
                    <a:pt x="231077" y="175927"/>
                  </a:lnTo>
                  <a:lnTo>
                    <a:pt x="230410" y="175260"/>
                  </a:lnTo>
                  <a:lnTo>
                    <a:pt x="228409" y="172593"/>
                  </a:lnTo>
                  <a:lnTo>
                    <a:pt x="228409" y="172307"/>
                  </a:lnTo>
                  <a:lnTo>
                    <a:pt x="227743" y="172593"/>
                  </a:lnTo>
                  <a:lnTo>
                    <a:pt x="227457" y="171641"/>
                  </a:lnTo>
                  <a:lnTo>
                    <a:pt x="226124" y="169640"/>
                  </a:lnTo>
                  <a:lnTo>
                    <a:pt x="223171" y="166688"/>
                  </a:lnTo>
                  <a:lnTo>
                    <a:pt x="210693" y="162401"/>
                  </a:lnTo>
                  <a:lnTo>
                    <a:pt x="206788" y="162116"/>
                  </a:lnTo>
                  <a:lnTo>
                    <a:pt x="202121" y="158210"/>
                  </a:lnTo>
                  <a:lnTo>
                    <a:pt x="199834" y="156496"/>
                  </a:lnTo>
                  <a:lnTo>
                    <a:pt x="197549" y="155829"/>
                  </a:lnTo>
                  <a:lnTo>
                    <a:pt x="195548" y="155543"/>
                  </a:lnTo>
                  <a:lnTo>
                    <a:pt x="192596" y="155543"/>
                  </a:lnTo>
                  <a:lnTo>
                    <a:pt x="188690" y="152591"/>
                  </a:lnTo>
                  <a:lnTo>
                    <a:pt x="187738" y="152591"/>
                  </a:lnTo>
                  <a:lnTo>
                    <a:pt x="187357" y="152210"/>
                  </a:lnTo>
                  <a:lnTo>
                    <a:pt x="186404" y="152210"/>
                  </a:lnTo>
                  <a:lnTo>
                    <a:pt x="184785" y="151257"/>
                  </a:lnTo>
                  <a:lnTo>
                    <a:pt x="178879" y="151257"/>
                  </a:lnTo>
                  <a:lnTo>
                    <a:pt x="150304" y="157163"/>
                  </a:lnTo>
                  <a:lnTo>
                    <a:pt x="149352" y="157543"/>
                  </a:lnTo>
                  <a:lnTo>
                    <a:pt x="149352" y="158210"/>
                  </a:lnTo>
                  <a:lnTo>
                    <a:pt x="148685" y="158210"/>
                  </a:lnTo>
                  <a:lnTo>
                    <a:pt x="148304" y="158782"/>
                  </a:lnTo>
                  <a:lnTo>
                    <a:pt x="128683" y="155829"/>
                  </a:lnTo>
                  <a:lnTo>
                    <a:pt x="112204" y="153543"/>
                  </a:lnTo>
                  <a:lnTo>
                    <a:pt x="108680" y="152591"/>
                  </a:lnTo>
                  <a:lnTo>
                    <a:pt x="91250" y="151257"/>
                  </a:lnTo>
                  <a:lnTo>
                    <a:pt x="89630" y="150971"/>
                  </a:lnTo>
                  <a:lnTo>
                    <a:pt x="85058" y="149923"/>
                  </a:lnTo>
                  <a:lnTo>
                    <a:pt x="78772" y="149638"/>
                  </a:lnTo>
                  <a:lnTo>
                    <a:pt x="78105" y="149257"/>
                  </a:lnTo>
                  <a:lnTo>
                    <a:pt x="75533" y="148685"/>
                  </a:lnTo>
                  <a:lnTo>
                    <a:pt x="67913" y="147352"/>
                  </a:lnTo>
                  <a:lnTo>
                    <a:pt x="60103" y="142399"/>
                  </a:lnTo>
                  <a:lnTo>
                    <a:pt x="53816" y="138493"/>
                  </a:lnTo>
                  <a:lnTo>
                    <a:pt x="53531" y="138113"/>
                  </a:lnTo>
                  <a:lnTo>
                    <a:pt x="52864" y="136493"/>
                  </a:lnTo>
                  <a:lnTo>
                    <a:pt x="52197" y="136874"/>
                  </a:lnTo>
                  <a:lnTo>
                    <a:pt x="52197" y="135160"/>
                  </a:lnTo>
                  <a:lnTo>
                    <a:pt x="51530" y="131921"/>
                  </a:lnTo>
                  <a:lnTo>
                    <a:pt x="55150" y="124682"/>
                  </a:lnTo>
                  <a:lnTo>
                    <a:pt x="52864" y="120110"/>
                  </a:lnTo>
                  <a:lnTo>
                    <a:pt x="49244" y="116205"/>
                  </a:lnTo>
                  <a:lnTo>
                    <a:pt x="47911" y="113252"/>
                  </a:lnTo>
                  <a:lnTo>
                    <a:pt x="47244" y="109918"/>
                  </a:lnTo>
                  <a:lnTo>
                    <a:pt x="46577" y="109252"/>
                  </a:lnTo>
                  <a:lnTo>
                    <a:pt x="44958" y="107918"/>
                  </a:lnTo>
                  <a:lnTo>
                    <a:pt x="42005" y="107632"/>
                  </a:lnTo>
                  <a:lnTo>
                    <a:pt x="40386" y="102679"/>
                  </a:lnTo>
                  <a:lnTo>
                    <a:pt x="39433" y="101441"/>
                  </a:lnTo>
                  <a:lnTo>
                    <a:pt x="38386" y="98489"/>
                  </a:lnTo>
                  <a:lnTo>
                    <a:pt x="37148" y="96488"/>
                  </a:lnTo>
                  <a:lnTo>
                    <a:pt x="32861" y="95821"/>
                  </a:lnTo>
                  <a:lnTo>
                    <a:pt x="29528" y="95536"/>
                  </a:lnTo>
                  <a:lnTo>
                    <a:pt x="29528" y="92583"/>
                  </a:lnTo>
                  <a:lnTo>
                    <a:pt x="30575" y="89916"/>
                  </a:lnTo>
                  <a:lnTo>
                    <a:pt x="30575" y="86296"/>
                  </a:lnTo>
                  <a:lnTo>
                    <a:pt x="30194" y="84963"/>
                  </a:lnTo>
                  <a:lnTo>
                    <a:pt x="29908" y="84011"/>
                  </a:lnTo>
                  <a:lnTo>
                    <a:pt x="29908" y="83058"/>
                  </a:lnTo>
                  <a:lnTo>
                    <a:pt x="28861" y="81343"/>
                  </a:lnTo>
                  <a:lnTo>
                    <a:pt x="28289" y="80772"/>
                  </a:lnTo>
                  <a:lnTo>
                    <a:pt x="27908" y="79439"/>
                  </a:lnTo>
                  <a:lnTo>
                    <a:pt x="27623" y="77438"/>
                  </a:lnTo>
                  <a:lnTo>
                    <a:pt x="26956" y="77152"/>
                  </a:lnTo>
                  <a:lnTo>
                    <a:pt x="25908" y="76486"/>
                  </a:lnTo>
                  <a:lnTo>
                    <a:pt x="23622" y="76486"/>
                  </a:lnTo>
                  <a:lnTo>
                    <a:pt x="22384" y="77152"/>
                  </a:lnTo>
                  <a:lnTo>
                    <a:pt x="21336" y="78391"/>
                  </a:lnTo>
                  <a:lnTo>
                    <a:pt x="17717" y="78105"/>
                  </a:lnTo>
                  <a:lnTo>
                    <a:pt x="16764" y="78105"/>
                  </a:lnTo>
                  <a:lnTo>
                    <a:pt x="16097" y="78772"/>
                  </a:lnTo>
                  <a:lnTo>
                    <a:pt x="14764" y="79057"/>
                  </a:lnTo>
                  <a:lnTo>
                    <a:pt x="11525" y="78105"/>
                  </a:lnTo>
                  <a:lnTo>
                    <a:pt x="6572" y="77438"/>
                  </a:lnTo>
                  <a:lnTo>
                    <a:pt x="2286" y="76771"/>
                  </a:lnTo>
                  <a:lnTo>
                    <a:pt x="1333" y="76486"/>
                  </a:lnTo>
                  <a:lnTo>
                    <a:pt x="0" y="75152"/>
                  </a:lnTo>
                  <a:lnTo>
                    <a:pt x="1048" y="74486"/>
                  </a:lnTo>
                  <a:lnTo>
                    <a:pt x="2000" y="73152"/>
                  </a:lnTo>
                  <a:lnTo>
                    <a:pt x="2667" y="73533"/>
                  </a:lnTo>
                  <a:lnTo>
                    <a:pt x="4000" y="73152"/>
                  </a:lnTo>
                  <a:lnTo>
                    <a:pt x="4667" y="72866"/>
                  </a:lnTo>
                  <a:lnTo>
                    <a:pt x="5906" y="73152"/>
                  </a:lnTo>
                  <a:lnTo>
                    <a:pt x="6287" y="72866"/>
                  </a:lnTo>
                  <a:lnTo>
                    <a:pt x="6572" y="71818"/>
                  </a:lnTo>
                  <a:lnTo>
                    <a:pt x="7620" y="71247"/>
                  </a:lnTo>
                  <a:lnTo>
                    <a:pt x="9239" y="69914"/>
                  </a:lnTo>
                  <a:lnTo>
                    <a:pt x="10192" y="69247"/>
                  </a:lnTo>
                  <a:lnTo>
                    <a:pt x="10192" y="68580"/>
                  </a:lnTo>
                  <a:lnTo>
                    <a:pt x="9906" y="68294"/>
                  </a:lnTo>
                  <a:lnTo>
                    <a:pt x="10192" y="66961"/>
                  </a:lnTo>
                  <a:lnTo>
                    <a:pt x="10192" y="65342"/>
                  </a:lnTo>
                  <a:lnTo>
                    <a:pt x="10858" y="64008"/>
                  </a:lnTo>
                  <a:lnTo>
                    <a:pt x="10858" y="63341"/>
                  </a:lnTo>
                  <a:lnTo>
                    <a:pt x="11144" y="62674"/>
                  </a:lnTo>
                  <a:lnTo>
                    <a:pt x="10858" y="62389"/>
                  </a:lnTo>
                  <a:lnTo>
                    <a:pt x="11525" y="61722"/>
                  </a:lnTo>
                  <a:lnTo>
                    <a:pt x="12192" y="62008"/>
                  </a:lnTo>
                  <a:lnTo>
                    <a:pt x="13145" y="62389"/>
                  </a:lnTo>
                  <a:lnTo>
                    <a:pt x="14764" y="62674"/>
                  </a:lnTo>
                  <a:lnTo>
                    <a:pt x="14764" y="61722"/>
                  </a:lnTo>
                  <a:lnTo>
                    <a:pt x="14478" y="61055"/>
                  </a:lnTo>
                  <a:lnTo>
                    <a:pt x="13811" y="60674"/>
                  </a:lnTo>
                  <a:lnTo>
                    <a:pt x="13525" y="60389"/>
                  </a:lnTo>
                  <a:lnTo>
                    <a:pt x="12478" y="60389"/>
                  </a:lnTo>
                  <a:lnTo>
                    <a:pt x="12192" y="60007"/>
                  </a:lnTo>
                  <a:lnTo>
                    <a:pt x="11525" y="60007"/>
                  </a:lnTo>
                  <a:lnTo>
                    <a:pt x="11144" y="59722"/>
                  </a:lnTo>
                  <a:lnTo>
                    <a:pt x="11144" y="58102"/>
                  </a:lnTo>
                  <a:lnTo>
                    <a:pt x="12859" y="53149"/>
                  </a:lnTo>
                  <a:lnTo>
                    <a:pt x="12478" y="51149"/>
                  </a:lnTo>
                  <a:lnTo>
                    <a:pt x="12478" y="50864"/>
                  </a:lnTo>
                  <a:lnTo>
                    <a:pt x="11525" y="50578"/>
                  </a:lnTo>
                  <a:lnTo>
                    <a:pt x="11525" y="50197"/>
                  </a:lnTo>
                  <a:lnTo>
                    <a:pt x="11811" y="49530"/>
                  </a:lnTo>
                  <a:lnTo>
                    <a:pt x="11525" y="48196"/>
                  </a:lnTo>
                  <a:lnTo>
                    <a:pt x="11811" y="47244"/>
                  </a:lnTo>
                  <a:lnTo>
                    <a:pt x="11811" y="46958"/>
                  </a:lnTo>
                  <a:lnTo>
                    <a:pt x="11525" y="46577"/>
                  </a:lnTo>
                  <a:lnTo>
                    <a:pt x="11525" y="45625"/>
                  </a:lnTo>
                  <a:lnTo>
                    <a:pt x="11144" y="45244"/>
                  </a:lnTo>
                  <a:lnTo>
                    <a:pt x="10573" y="44005"/>
                  </a:lnTo>
                  <a:lnTo>
                    <a:pt x="10858" y="44005"/>
                  </a:lnTo>
                  <a:lnTo>
                    <a:pt x="11144" y="43624"/>
                  </a:lnTo>
                  <a:lnTo>
                    <a:pt x="11144" y="36385"/>
                  </a:lnTo>
                  <a:lnTo>
                    <a:pt x="8858" y="3581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6302BAED-FF67-4BE8-FFC9-CAC4DFB0490C}"/>
                </a:ext>
              </a:extLst>
            </p:cNvPr>
            <p:cNvSpPr/>
            <p:nvPr/>
          </p:nvSpPr>
          <p:spPr>
            <a:xfrm>
              <a:off x="1877804" y="3777582"/>
              <a:ext cx="119729" cy="61055"/>
            </a:xfrm>
            <a:custGeom>
              <a:avLst/>
              <a:gdLst>
                <a:gd name="connsiteX0" fmla="*/ 20669 w 119729"/>
                <a:gd name="connsiteY0" fmla="*/ 61055 h 61055"/>
                <a:gd name="connsiteX1" fmla="*/ 20669 w 119729"/>
                <a:gd name="connsiteY1" fmla="*/ 60674 h 61055"/>
                <a:gd name="connsiteX2" fmla="*/ 21050 w 119729"/>
                <a:gd name="connsiteY2" fmla="*/ 60388 h 61055"/>
                <a:gd name="connsiteX3" fmla="*/ 21336 w 119729"/>
                <a:gd name="connsiteY3" fmla="*/ 60388 h 61055"/>
                <a:gd name="connsiteX4" fmla="*/ 21336 w 119729"/>
                <a:gd name="connsiteY4" fmla="*/ 60007 h 61055"/>
                <a:gd name="connsiteX5" fmla="*/ 21050 w 119729"/>
                <a:gd name="connsiteY5" fmla="*/ 59722 h 61055"/>
                <a:gd name="connsiteX6" fmla="*/ 20669 w 119729"/>
                <a:gd name="connsiteY6" fmla="*/ 59722 h 61055"/>
                <a:gd name="connsiteX7" fmla="*/ 20383 w 119729"/>
                <a:gd name="connsiteY7" fmla="*/ 59436 h 61055"/>
                <a:gd name="connsiteX8" fmla="*/ 19717 w 119729"/>
                <a:gd name="connsiteY8" fmla="*/ 59436 h 61055"/>
                <a:gd name="connsiteX9" fmla="*/ 19336 w 119729"/>
                <a:gd name="connsiteY9" fmla="*/ 59055 h 61055"/>
                <a:gd name="connsiteX10" fmla="*/ 19336 w 119729"/>
                <a:gd name="connsiteY10" fmla="*/ 58388 h 61055"/>
                <a:gd name="connsiteX11" fmla="*/ 19050 w 119729"/>
                <a:gd name="connsiteY11" fmla="*/ 58388 h 61055"/>
                <a:gd name="connsiteX12" fmla="*/ 18383 w 119729"/>
                <a:gd name="connsiteY12" fmla="*/ 58769 h 61055"/>
                <a:gd name="connsiteX13" fmla="*/ 18098 w 119729"/>
                <a:gd name="connsiteY13" fmla="*/ 58388 h 61055"/>
                <a:gd name="connsiteX14" fmla="*/ 17717 w 119729"/>
                <a:gd name="connsiteY14" fmla="*/ 59055 h 61055"/>
                <a:gd name="connsiteX15" fmla="*/ 17050 w 119729"/>
                <a:gd name="connsiteY15" fmla="*/ 58769 h 61055"/>
                <a:gd name="connsiteX16" fmla="*/ 16764 w 119729"/>
                <a:gd name="connsiteY16" fmla="*/ 59055 h 61055"/>
                <a:gd name="connsiteX17" fmla="*/ 16097 w 119729"/>
                <a:gd name="connsiteY17" fmla="*/ 58769 h 61055"/>
                <a:gd name="connsiteX18" fmla="*/ 16097 w 119729"/>
                <a:gd name="connsiteY18" fmla="*/ 59055 h 61055"/>
                <a:gd name="connsiteX19" fmla="*/ 16097 w 119729"/>
                <a:gd name="connsiteY19" fmla="*/ 58769 h 61055"/>
                <a:gd name="connsiteX20" fmla="*/ 15716 w 119729"/>
                <a:gd name="connsiteY20" fmla="*/ 59055 h 61055"/>
                <a:gd name="connsiteX21" fmla="*/ 15145 w 119729"/>
                <a:gd name="connsiteY21" fmla="*/ 59055 h 61055"/>
                <a:gd name="connsiteX22" fmla="*/ 15145 w 119729"/>
                <a:gd name="connsiteY22" fmla="*/ 59436 h 61055"/>
                <a:gd name="connsiteX23" fmla="*/ 14478 w 119729"/>
                <a:gd name="connsiteY23" fmla="*/ 59055 h 61055"/>
                <a:gd name="connsiteX24" fmla="*/ 14764 w 119729"/>
                <a:gd name="connsiteY24" fmla="*/ 58388 h 61055"/>
                <a:gd name="connsiteX25" fmla="*/ 14764 w 119729"/>
                <a:gd name="connsiteY25" fmla="*/ 58103 h 61055"/>
                <a:gd name="connsiteX26" fmla="*/ 14097 w 119729"/>
                <a:gd name="connsiteY26" fmla="*/ 58388 h 61055"/>
                <a:gd name="connsiteX27" fmla="*/ 13811 w 119729"/>
                <a:gd name="connsiteY27" fmla="*/ 58103 h 61055"/>
                <a:gd name="connsiteX28" fmla="*/ 13430 w 119729"/>
                <a:gd name="connsiteY28" fmla="*/ 58388 h 61055"/>
                <a:gd name="connsiteX29" fmla="*/ 12763 w 119729"/>
                <a:gd name="connsiteY29" fmla="*/ 58388 h 61055"/>
                <a:gd name="connsiteX30" fmla="*/ 12763 w 119729"/>
                <a:gd name="connsiteY30" fmla="*/ 57436 h 61055"/>
                <a:gd name="connsiteX31" fmla="*/ 12192 w 119729"/>
                <a:gd name="connsiteY31" fmla="*/ 57055 h 61055"/>
                <a:gd name="connsiteX32" fmla="*/ 11811 w 119729"/>
                <a:gd name="connsiteY32" fmla="*/ 57055 h 61055"/>
                <a:gd name="connsiteX33" fmla="*/ 11811 w 119729"/>
                <a:gd name="connsiteY33" fmla="*/ 56769 h 61055"/>
                <a:gd name="connsiteX34" fmla="*/ 12478 w 119729"/>
                <a:gd name="connsiteY34" fmla="*/ 56769 h 61055"/>
                <a:gd name="connsiteX35" fmla="*/ 12478 w 119729"/>
                <a:gd name="connsiteY35" fmla="*/ 56483 h 61055"/>
                <a:gd name="connsiteX36" fmla="*/ 12192 w 119729"/>
                <a:gd name="connsiteY36" fmla="*/ 56102 h 61055"/>
                <a:gd name="connsiteX37" fmla="*/ 11144 w 119729"/>
                <a:gd name="connsiteY37" fmla="*/ 56483 h 61055"/>
                <a:gd name="connsiteX38" fmla="*/ 10858 w 119729"/>
                <a:gd name="connsiteY38" fmla="*/ 55817 h 61055"/>
                <a:gd name="connsiteX39" fmla="*/ 11144 w 119729"/>
                <a:gd name="connsiteY39" fmla="*/ 55436 h 61055"/>
                <a:gd name="connsiteX40" fmla="*/ 11525 w 119729"/>
                <a:gd name="connsiteY40" fmla="*/ 55436 h 61055"/>
                <a:gd name="connsiteX41" fmla="*/ 11811 w 119729"/>
                <a:gd name="connsiteY41" fmla="*/ 54769 h 61055"/>
                <a:gd name="connsiteX42" fmla="*/ 12192 w 119729"/>
                <a:gd name="connsiteY42" fmla="*/ 54769 h 61055"/>
                <a:gd name="connsiteX43" fmla="*/ 12192 w 119729"/>
                <a:gd name="connsiteY43" fmla="*/ 54483 h 61055"/>
                <a:gd name="connsiteX44" fmla="*/ 12763 w 119729"/>
                <a:gd name="connsiteY44" fmla="*/ 54483 h 61055"/>
                <a:gd name="connsiteX45" fmla="*/ 12763 w 119729"/>
                <a:gd name="connsiteY45" fmla="*/ 53531 h 61055"/>
                <a:gd name="connsiteX46" fmla="*/ 13811 w 119729"/>
                <a:gd name="connsiteY46" fmla="*/ 53531 h 61055"/>
                <a:gd name="connsiteX47" fmla="*/ 13430 w 119729"/>
                <a:gd name="connsiteY47" fmla="*/ 53150 h 61055"/>
                <a:gd name="connsiteX48" fmla="*/ 13811 w 119729"/>
                <a:gd name="connsiteY48" fmla="*/ 53150 h 61055"/>
                <a:gd name="connsiteX49" fmla="*/ 13430 w 119729"/>
                <a:gd name="connsiteY49" fmla="*/ 52864 h 61055"/>
                <a:gd name="connsiteX50" fmla="*/ 12763 w 119729"/>
                <a:gd name="connsiteY50" fmla="*/ 52864 h 61055"/>
                <a:gd name="connsiteX51" fmla="*/ 12192 w 119729"/>
                <a:gd name="connsiteY51" fmla="*/ 52483 h 61055"/>
                <a:gd name="connsiteX52" fmla="*/ 11811 w 119729"/>
                <a:gd name="connsiteY52" fmla="*/ 52197 h 61055"/>
                <a:gd name="connsiteX53" fmla="*/ 10478 w 119729"/>
                <a:gd name="connsiteY53" fmla="*/ 52197 h 61055"/>
                <a:gd name="connsiteX54" fmla="*/ 8858 w 119729"/>
                <a:gd name="connsiteY54" fmla="*/ 51530 h 61055"/>
                <a:gd name="connsiteX55" fmla="*/ 8192 w 119729"/>
                <a:gd name="connsiteY55" fmla="*/ 51816 h 61055"/>
                <a:gd name="connsiteX56" fmla="*/ 8192 w 119729"/>
                <a:gd name="connsiteY56" fmla="*/ 51530 h 61055"/>
                <a:gd name="connsiteX57" fmla="*/ 7525 w 119729"/>
                <a:gd name="connsiteY57" fmla="*/ 51530 h 61055"/>
                <a:gd name="connsiteX58" fmla="*/ 7525 w 119729"/>
                <a:gd name="connsiteY58" fmla="*/ 51816 h 61055"/>
                <a:gd name="connsiteX59" fmla="*/ 7239 w 119729"/>
                <a:gd name="connsiteY59" fmla="*/ 52197 h 61055"/>
                <a:gd name="connsiteX60" fmla="*/ 6287 w 119729"/>
                <a:gd name="connsiteY60" fmla="*/ 51816 h 61055"/>
                <a:gd name="connsiteX61" fmla="*/ 5905 w 119729"/>
                <a:gd name="connsiteY61" fmla="*/ 51149 h 61055"/>
                <a:gd name="connsiteX62" fmla="*/ 5239 w 119729"/>
                <a:gd name="connsiteY62" fmla="*/ 50863 h 61055"/>
                <a:gd name="connsiteX63" fmla="*/ 5620 w 119729"/>
                <a:gd name="connsiteY63" fmla="*/ 50578 h 61055"/>
                <a:gd name="connsiteX64" fmla="*/ 4953 w 119729"/>
                <a:gd name="connsiteY64" fmla="*/ 50197 h 61055"/>
                <a:gd name="connsiteX65" fmla="*/ 4572 w 119729"/>
                <a:gd name="connsiteY65" fmla="*/ 50578 h 61055"/>
                <a:gd name="connsiteX66" fmla="*/ 4286 w 119729"/>
                <a:gd name="connsiteY66" fmla="*/ 50578 h 61055"/>
                <a:gd name="connsiteX67" fmla="*/ 4286 w 119729"/>
                <a:gd name="connsiteY67" fmla="*/ 48197 h 61055"/>
                <a:gd name="connsiteX68" fmla="*/ 3905 w 119729"/>
                <a:gd name="connsiteY68" fmla="*/ 47911 h 61055"/>
                <a:gd name="connsiteX69" fmla="*/ 4286 w 119729"/>
                <a:gd name="connsiteY69" fmla="*/ 47244 h 61055"/>
                <a:gd name="connsiteX70" fmla="*/ 4286 w 119729"/>
                <a:gd name="connsiteY70" fmla="*/ 46292 h 61055"/>
                <a:gd name="connsiteX71" fmla="*/ 3238 w 119729"/>
                <a:gd name="connsiteY71" fmla="*/ 46958 h 61055"/>
                <a:gd name="connsiteX72" fmla="*/ 1333 w 119729"/>
                <a:gd name="connsiteY72" fmla="*/ 46958 h 61055"/>
                <a:gd name="connsiteX73" fmla="*/ 0 w 119729"/>
                <a:gd name="connsiteY73" fmla="*/ 46577 h 61055"/>
                <a:gd name="connsiteX74" fmla="*/ 0 w 119729"/>
                <a:gd name="connsiteY74" fmla="*/ 46292 h 61055"/>
                <a:gd name="connsiteX75" fmla="*/ 1333 w 119729"/>
                <a:gd name="connsiteY75" fmla="*/ 45625 h 61055"/>
                <a:gd name="connsiteX76" fmla="*/ 1333 w 119729"/>
                <a:gd name="connsiteY76" fmla="*/ 44958 h 61055"/>
                <a:gd name="connsiteX77" fmla="*/ 2286 w 119729"/>
                <a:gd name="connsiteY77" fmla="*/ 44958 h 61055"/>
                <a:gd name="connsiteX78" fmla="*/ 2667 w 119729"/>
                <a:gd name="connsiteY78" fmla="*/ 44291 h 61055"/>
                <a:gd name="connsiteX79" fmla="*/ 3620 w 119729"/>
                <a:gd name="connsiteY79" fmla="*/ 44006 h 61055"/>
                <a:gd name="connsiteX80" fmla="*/ 3620 w 119729"/>
                <a:gd name="connsiteY80" fmla="*/ 44291 h 61055"/>
                <a:gd name="connsiteX81" fmla="*/ 4572 w 119729"/>
                <a:gd name="connsiteY81" fmla="*/ 44291 h 61055"/>
                <a:gd name="connsiteX82" fmla="*/ 4572 w 119729"/>
                <a:gd name="connsiteY82" fmla="*/ 43625 h 61055"/>
                <a:gd name="connsiteX83" fmla="*/ 4953 w 119729"/>
                <a:gd name="connsiteY83" fmla="*/ 43339 h 61055"/>
                <a:gd name="connsiteX84" fmla="*/ 4572 w 119729"/>
                <a:gd name="connsiteY84" fmla="*/ 43339 h 61055"/>
                <a:gd name="connsiteX85" fmla="*/ 4572 w 119729"/>
                <a:gd name="connsiteY85" fmla="*/ 42958 h 61055"/>
                <a:gd name="connsiteX86" fmla="*/ 4953 w 119729"/>
                <a:gd name="connsiteY86" fmla="*/ 42672 h 61055"/>
                <a:gd name="connsiteX87" fmla="*/ 4953 w 119729"/>
                <a:gd name="connsiteY87" fmla="*/ 42958 h 61055"/>
                <a:gd name="connsiteX88" fmla="*/ 4953 w 119729"/>
                <a:gd name="connsiteY88" fmla="*/ 42291 h 61055"/>
                <a:gd name="connsiteX89" fmla="*/ 5905 w 119729"/>
                <a:gd name="connsiteY89" fmla="*/ 41719 h 61055"/>
                <a:gd name="connsiteX90" fmla="*/ 6858 w 119729"/>
                <a:gd name="connsiteY90" fmla="*/ 41338 h 61055"/>
                <a:gd name="connsiteX91" fmla="*/ 5905 w 119729"/>
                <a:gd name="connsiteY91" fmla="*/ 40672 h 61055"/>
                <a:gd name="connsiteX92" fmla="*/ 4953 w 119729"/>
                <a:gd name="connsiteY92" fmla="*/ 39719 h 61055"/>
                <a:gd name="connsiteX93" fmla="*/ 4953 w 119729"/>
                <a:gd name="connsiteY93" fmla="*/ 39338 h 61055"/>
                <a:gd name="connsiteX94" fmla="*/ 5620 w 119729"/>
                <a:gd name="connsiteY94" fmla="*/ 38386 h 61055"/>
                <a:gd name="connsiteX95" fmla="*/ 5239 w 119729"/>
                <a:gd name="connsiteY95" fmla="*/ 37719 h 61055"/>
                <a:gd name="connsiteX96" fmla="*/ 6572 w 119729"/>
                <a:gd name="connsiteY96" fmla="*/ 37433 h 61055"/>
                <a:gd name="connsiteX97" fmla="*/ 7239 w 119729"/>
                <a:gd name="connsiteY97" fmla="*/ 36386 h 61055"/>
                <a:gd name="connsiteX98" fmla="*/ 7239 w 119729"/>
                <a:gd name="connsiteY98" fmla="*/ 36100 h 61055"/>
                <a:gd name="connsiteX99" fmla="*/ 7525 w 119729"/>
                <a:gd name="connsiteY99" fmla="*/ 36767 h 61055"/>
                <a:gd name="connsiteX100" fmla="*/ 8192 w 119729"/>
                <a:gd name="connsiteY100" fmla="*/ 37052 h 61055"/>
                <a:gd name="connsiteX101" fmla="*/ 8192 w 119729"/>
                <a:gd name="connsiteY101" fmla="*/ 37433 h 61055"/>
                <a:gd name="connsiteX102" fmla="*/ 8858 w 119729"/>
                <a:gd name="connsiteY102" fmla="*/ 37719 h 61055"/>
                <a:gd name="connsiteX103" fmla="*/ 9239 w 119729"/>
                <a:gd name="connsiteY103" fmla="*/ 38100 h 61055"/>
                <a:gd name="connsiteX104" fmla="*/ 10858 w 119729"/>
                <a:gd name="connsiteY104" fmla="*/ 37719 h 61055"/>
                <a:gd name="connsiteX105" fmla="*/ 11525 w 119729"/>
                <a:gd name="connsiteY105" fmla="*/ 38100 h 61055"/>
                <a:gd name="connsiteX106" fmla="*/ 11811 w 119729"/>
                <a:gd name="connsiteY106" fmla="*/ 38100 h 61055"/>
                <a:gd name="connsiteX107" fmla="*/ 12478 w 119729"/>
                <a:gd name="connsiteY107" fmla="*/ 37719 h 61055"/>
                <a:gd name="connsiteX108" fmla="*/ 12478 w 119729"/>
                <a:gd name="connsiteY108" fmla="*/ 36767 h 61055"/>
                <a:gd name="connsiteX109" fmla="*/ 13811 w 119729"/>
                <a:gd name="connsiteY109" fmla="*/ 36767 h 61055"/>
                <a:gd name="connsiteX110" fmla="*/ 13811 w 119729"/>
                <a:gd name="connsiteY110" fmla="*/ 37433 h 61055"/>
                <a:gd name="connsiteX111" fmla="*/ 14097 w 119729"/>
                <a:gd name="connsiteY111" fmla="*/ 37719 h 61055"/>
                <a:gd name="connsiteX112" fmla="*/ 15430 w 119729"/>
                <a:gd name="connsiteY112" fmla="*/ 38100 h 61055"/>
                <a:gd name="connsiteX113" fmla="*/ 16097 w 119729"/>
                <a:gd name="connsiteY113" fmla="*/ 39053 h 61055"/>
                <a:gd name="connsiteX114" fmla="*/ 16383 w 119729"/>
                <a:gd name="connsiteY114" fmla="*/ 38767 h 61055"/>
                <a:gd name="connsiteX115" fmla="*/ 17431 w 119729"/>
                <a:gd name="connsiteY115" fmla="*/ 38767 h 61055"/>
                <a:gd name="connsiteX116" fmla="*/ 18098 w 119729"/>
                <a:gd name="connsiteY116" fmla="*/ 38386 h 61055"/>
                <a:gd name="connsiteX117" fmla="*/ 18098 w 119729"/>
                <a:gd name="connsiteY117" fmla="*/ 38100 h 61055"/>
                <a:gd name="connsiteX118" fmla="*/ 17717 w 119729"/>
                <a:gd name="connsiteY118" fmla="*/ 37719 h 61055"/>
                <a:gd name="connsiteX119" fmla="*/ 17717 w 119729"/>
                <a:gd name="connsiteY119" fmla="*/ 37052 h 61055"/>
                <a:gd name="connsiteX120" fmla="*/ 18098 w 119729"/>
                <a:gd name="connsiteY120" fmla="*/ 37052 h 61055"/>
                <a:gd name="connsiteX121" fmla="*/ 18098 w 119729"/>
                <a:gd name="connsiteY121" fmla="*/ 37433 h 61055"/>
                <a:gd name="connsiteX122" fmla="*/ 18383 w 119729"/>
                <a:gd name="connsiteY122" fmla="*/ 37052 h 61055"/>
                <a:gd name="connsiteX123" fmla="*/ 18669 w 119729"/>
                <a:gd name="connsiteY123" fmla="*/ 37052 h 61055"/>
                <a:gd name="connsiteX124" fmla="*/ 19050 w 119729"/>
                <a:gd name="connsiteY124" fmla="*/ 36767 h 61055"/>
                <a:gd name="connsiteX125" fmla="*/ 19050 w 119729"/>
                <a:gd name="connsiteY125" fmla="*/ 37052 h 61055"/>
                <a:gd name="connsiteX126" fmla="*/ 19336 w 119729"/>
                <a:gd name="connsiteY126" fmla="*/ 37052 h 61055"/>
                <a:gd name="connsiteX127" fmla="*/ 19336 w 119729"/>
                <a:gd name="connsiteY127" fmla="*/ 36386 h 61055"/>
                <a:gd name="connsiteX128" fmla="*/ 20003 w 119729"/>
                <a:gd name="connsiteY128" fmla="*/ 36386 h 61055"/>
                <a:gd name="connsiteX129" fmla="*/ 20003 w 119729"/>
                <a:gd name="connsiteY129" fmla="*/ 36100 h 61055"/>
                <a:gd name="connsiteX130" fmla="*/ 20669 w 119729"/>
                <a:gd name="connsiteY130" fmla="*/ 36100 h 61055"/>
                <a:gd name="connsiteX131" fmla="*/ 20383 w 119729"/>
                <a:gd name="connsiteY131" fmla="*/ 35814 h 61055"/>
                <a:gd name="connsiteX132" fmla="*/ 20669 w 119729"/>
                <a:gd name="connsiteY132" fmla="*/ 35433 h 61055"/>
                <a:gd name="connsiteX133" fmla="*/ 20383 w 119729"/>
                <a:gd name="connsiteY133" fmla="*/ 35147 h 61055"/>
                <a:gd name="connsiteX134" fmla="*/ 20669 w 119729"/>
                <a:gd name="connsiteY134" fmla="*/ 34766 h 61055"/>
                <a:gd name="connsiteX135" fmla="*/ 20383 w 119729"/>
                <a:gd name="connsiteY135" fmla="*/ 34100 h 61055"/>
                <a:gd name="connsiteX136" fmla="*/ 21336 w 119729"/>
                <a:gd name="connsiteY136" fmla="*/ 33814 h 61055"/>
                <a:gd name="connsiteX137" fmla="*/ 21050 w 119729"/>
                <a:gd name="connsiteY137" fmla="*/ 33433 h 61055"/>
                <a:gd name="connsiteX138" fmla="*/ 20669 w 119729"/>
                <a:gd name="connsiteY138" fmla="*/ 32861 h 61055"/>
                <a:gd name="connsiteX139" fmla="*/ 21050 w 119729"/>
                <a:gd name="connsiteY139" fmla="*/ 32194 h 61055"/>
                <a:gd name="connsiteX140" fmla="*/ 20669 w 119729"/>
                <a:gd name="connsiteY140" fmla="*/ 32194 h 61055"/>
                <a:gd name="connsiteX141" fmla="*/ 20383 w 119729"/>
                <a:gd name="connsiteY141" fmla="*/ 31528 h 61055"/>
                <a:gd name="connsiteX142" fmla="*/ 20003 w 119729"/>
                <a:gd name="connsiteY142" fmla="*/ 31813 h 61055"/>
                <a:gd name="connsiteX143" fmla="*/ 20003 w 119729"/>
                <a:gd name="connsiteY143" fmla="*/ 31147 h 61055"/>
                <a:gd name="connsiteX144" fmla="*/ 19717 w 119729"/>
                <a:gd name="connsiteY144" fmla="*/ 31147 h 61055"/>
                <a:gd name="connsiteX145" fmla="*/ 19717 w 119729"/>
                <a:gd name="connsiteY145" fmla="*/ 30861 h 61055"/>
                <a:gd name="connsiteX146" fmla="*/ 20383 w 119729"/>
                <a:gd name="connsiteY146" fmla="*/ 30480 h 61055"/>
                <a:gd name="connsiteX147" fmla="*/ 20003 w 119729"/>
                <a:gd name="connsiteY147" fmla="*/ 30480 h 61055"/>
                <a:gd name="connsiteX148" fmla="*/ 20003 w 119729"/>
                <a:gd name="connsiteY148" fmla="*/ 30194 h 61055"/>
                <a:gd name="connsiteX149" fmla="*/ 19050 w 119729"/>
                <a:gd name="connsiteY149" fmla="*/ 29908 h 61055"/>
                <a:gd name="connsiteX150" fmla="*/ 18669 w 119729"/>
                <a:gd name="connsiteY150" fmla="*/ 29528 h 61055"/>
                <a:gd name="connsiteX151" fmla="*/ 18383 w 119729"/>
                <a:gd name="connsiteY151" fmla="*/ 29528 h 61055"/>
                <a:gd name="connsiteX152" fmla="*/ 18383 w 119729"/>
                <a:gd name="connsiteY152" fmla="*/ 28861 h 61055"/>
                <a:gd name="connsiteX153" fmla="*/ 18669 w 119729"/>
                <a:gd name="connsiteY153" fmla="*/ 28575 h 61055"/>
                <a:gd name="connsiteX154" fmla="*/ 18383 w 119729"/>
                <a:gd name="connsiteY154" fmla="*/ 28575 h 61055"/>
                <a:gd name="connsiteX155" fmla="*/ 18383 w 119729"/>
                <a:gd name="connsiteY155" fmla="*/ 28194 h 61055"/>
                <a:gd name="connsiteX156" fmla="*/ 22288 w 119729"/>
                <a:gd name="connsiteY156" fmla="*/ 28194 h 61055"/>
                <a:gd name="connsiteX157" fmla="*/ 22670 w 119729"/>
                <a:gd name="connsiteY157" fmla="*/ 27908 h 61055"/>
                <a:gd name="connsiteX158" fmla="*/ 22955 w 119729"/>
                <a:gd name="connsiteY158" fmla="*/ 28194 h 61055"/>
                <a:gd name="connsiteX159" fmla="*/ 24575 w 119729"/>
                <a:gd name="connsiteY159" fmla="*/ 27908 h 61055"/>
                <a:gd name="connsiteX160" fmla="*/ 25622 w 119729"/>
                <a:gd name="connsiteY160" fmla="*/ 27527 h 61055"/>
                <a:gd name="connsiteX161" fmla="*/ 25622 w 119729"/>
                <a:gd name="connsiteY161" fmla="*/ 27242 h 61055"/>
                <a:gd name="connsiteX162" fmla="*/ 25241 w 119729"/>
                <a:gd name="connsiteY162" fmla="*/ 26956 h 61055"/>
                <a:gd name="connsiteX163" fmla="*/ 25908 w 119729"/>
                <a:gd name="connsiteY163" fmla="*/ 26289 h 61055"/>
                <a:gd name="connsiteX164" fmla="*/ 25622 w 119729"/>
                <a:gd name="connsiteY164" fmla="*/ 25908 h 61055"/>
                <a:gd name="connsiteX165" fmla="*/ 25908 w 119729"/>
                <a:gd name="connsiteY165" fmla="*/ 25908 h 61055"/>
                <a:gd name="connsiteX166" fmla="*/ 26289 w 119729"/>
                <a:gd name="connsiteY166" fmla="*/ 25241 h 61055"/>
                <a:gd name="connsiteX167" fmla="*/ 26956 w 119729"/>
                <a:gd name="connsiteY167" fmla="*/ 24956 h 61055"/>
                <a:gd name="connsiteX168" fmla="*/ 26956 w 119729"/>
                <a:gd name="connsiteY168" fmla="*/ 25241 h 61055"/>
                <a:gd name="connsiteX169" fmla="*/ 27242 w 119729"/>
                <a:gd name="connsiteY169" fmla="*/ 25241 h 61055"/>
                <a:gd name="connsiteX170" fmla="*/ 27242 w 119729"/>
                <a:gd name="connsiteY170" fmla="*/ 24956 h 61055"/>
                <a:gd name="connsiteX171" fmla="*/ 26956 w 119729"/>
                <a:gd name="connsiteY171" fmla="*/ 24956 h 61055"/>
                <a:gd name="connsiteX172" fmla="*/ 27242 w 119729"/>
                <a:gd name="connsiteY172" fmla="*/ 24289 h 61055"/>
                <a:gd name="connsiteX173" fmla="*/ 26956 w 119729"/>
                <a:gd name="connsiteY173" fmla="*/ 24289 h 61055"/>
                <a:gd name="connsiteX174" fmla="*/ 27242 w 119729"/>
                <a:gd name="connsiteY174" fmla="*/ 24003 h 61055"/>
                <a:gd name="connsiteX175" fmla="*/ 27242 w 119729"/>
                <a:gd name="connsiteY175" fmla="*/ 23622 h 61055"/>
                <a:gd name="connsiteX176" fmla="*/ 27527 w 119729"/>
                <a:gd name="connsiteY176" fmla="*/ 24003 h 61055"/>
                <a:gd name="connsiteX177" fmla="*/ 27908 w 119729"/>
                <a:gd name="connsiteY177" fmla="*/ 23622 h 61055"/>
                <a:gd name="connsiteX178" fmla="*/ 28194 w 119729"/>
                <a:gd name="connsiteY178" fmla="*/ 23622 h 61055"/>
                <a:gd name="connsiteX179" fmla="*/ 27908 w 119729"/>
                <a:gd name="connsiteY179" fmla="*/ 23336 h 61055"/>
                <a:gd name="connsiteX180" fmla="*/ 27908 w 119729"/>
                <a:gd name="connsiteY180" fmla="*/ 22955 h 61055"/>
                <a:gd name="connsiteX181" fmla="*/ 28575 w 119729"/>
                <a:gd name="connsiteY181" fmla="*/ 22955 h 61055"/>
                <a:gd name="connsiteX182" fmla="*/ 28575 w 119729"/>
                <a:gd name="connsiteY182" fmla="*/ 22288 h 61055"/>
                <a:gd name="connsiteX183" fmla="*/ 28861 w 119729"/>
                <a:gd name="connsiteY183" fmla="*/ 22003 h 61055"/>
                <a:gd name="connsiteX184" fmla="*/ 29528 w 119729"/>
                <a:gd name="connsiteY184" fmla="*/ 21622 h 61055"/>
                <a:gd name="connsiteX185" fmla="*/ 29908 w 119729"/>
                <a:gd name="connsiteY185" fmla="*/ 21622 h 61055"/>
                <a:gd name="connsiteX186" fmla="*/ 30194 w 119729"/>
                <a:gd name="connsiteY186" fmla="*/ 21336 h 61055"/>
                <a:gd name="connsiteX187" fmla="*/ 30194 w 119729"/>
                <a:gd name="connsiteY187" fmla="*/ 20383 h 61055"/>
                <a:gd name="connsiteX188" fmla="*/ 32195 w 119729"/>
                <a:gd name="connsiteY188" fmla="*/ 20383 h 61055"/>
                <a:gd name="connsiteX189" fmla="*/ 32195 w 119729"/>
                <a:gd name="connsiteY189" fmla="*/ 19336 h 61055"/>
                <a:gd name="connsiteX190" fmla="*/ 32480 w 119729"/>
                <a:gd name="connsiteY190" fmla="*/ 19336 h 61055"/>
                <a:gd name="connsiteX191" fmla="*/ 32480 w 119729"/>
                <a:gd name="connsiteY191" fmla="*/ 19050 h 61055"/>
                <a:gd name="connsiteX192" fmla="*/ 33147 w 119729"/>
                <a:gd name="connsiteY192" fmla="*/ 18669 h 61055"/>
                <a:gd name="connsiteX193" fmla="*/ 33433 w 119729"/>
                <a:gd name="connsiteY193" fmla="*/ 18669 h 61055"/>
                <a:gd name="connsiteX194" fmla="*/ 33433 w 119729"/>
                <a:gd name="connsiteY194" fmla="*/ 18383 h 61055"/>
                <a:gd name="connsiteX195" fmla="*/ 33814 w 119729"/>
                <a:gd name="connsiteY195" fmla="*/ 18383 h 61055"/>
                <a:gd name="connsiteX196" fmla="*/ 34100 w 119729"/>
                <a:gd name="connsiteY196" fmla="*/ 17431 h 61055"/>
                <a:gd name="connsiteX197" fmla="*/ 34480 w 119729"/>
                <a:gd name="connsiteY197" fmla="*/ 17717 h 61055"/>
                <a:gd name="connsiteX198" fmla="*/ 34766 w 119729"/>
                <a:gd name="connsiteY198" fmla="*/ 17431 h 61055"/>
                <a:gd name="connsiteX199" fmla="*/ 35147 w 119729"/>
                <a:gd name="connsiteY199" fmla="*/ 16764 h 61055"/>
                <a:gd name="connsiteX200" fmla="*/ 35814 w 119729"/>
                <a:gd name="connsiteY200" fmla="*/ 16764 h 61055"/>
                <a:gd name="connsiteX201" fmla="*/ 35814 w 119729"/>
                <a:gd name="connsiteY201" fmla="*/ 16097 h 61055"/>
                <a:gd name="connsiteX202" fmla="*/ 36100 w 119729"/>
                <a:gd name="connsiteY202" fmla="*/ 16097 h 61055"/>
                <a:gd name="connsiteX203" fmla="*/ 36767 w 119729"/>
                <a:gd name="connsiteY203" fmla="*/ 15431 h 61055"/>
                <a:gd name="connsiteX204" fmla="*/ 37052 w 119729"/>
                <a:gd name="connsiteY204" fmla="*/ 15716 h 61055"/>
                <a:gd name="connsiteX205" fmla="*/ 36767 w 119729"/>
                <a:gd name="connsiteY205" fmla="*/ 16383 h 61055"/>
                <a:gd name="connsiteX206" fmla="*/ 37052 w 119729"/>
                <a:gd name="connsiteY206" fmla="*/ 17050 h 61055"/>
                <a:gd name="connsiteX207" fmla="*/ 38100 w 119729"/>
                <a:gd name="connsiteY207" fmla="*/ 17050 h 61055"/>
                <a:gd name="connsiteX208" fmla="*/ 38100 w 119729"/>
                <a:gd name="connsiteY208" fmla="*/ 17431 h 61055"/>
                <a:gd name="connsiteX209" fmla="*/ 38386 w 119729"/>
                <a:gd name="connsiteY209" fmla="*/ 17431 h 61055"/>
                <a:gd name="connsiteX210" fmla="*/ 38386 w 119729"/>
                <a:gd name="connsiteY210" fmla="*/ 17717 h 61055"/>
                <a:gd name="connsiteX211" fmla="*/ 39053 w 119729"/>
                <a:gd name="connsiteY211" fmla="*/ 17431 h 61055"/>
                <a:gd name="connsiteX212" fmla="*/ 39338 w 119729"/>
                <a:gd name="connsiteY212" fmla="*/ 17050 h 61055"/>
                <a:gd name="connsiteX213" fmla="*/ 41053 w 119729"/>
                <a:gd name="connsiteY213" fmla="*/ 16764 h 61055"/>
                <a:gd name="connsiteX214" fmla="*/ 42291 w 119729"/>
                <a:gd name="connsiteY214" fmla="*/ 16097 h 61055"/>
                <a:gd name="connsiteX215" fmla="*/ 42672 w 119729"/>
                <a:gd name="connsiteY215" fmla="*/ 15431 h 61055"/>
                <a:gd name="connsiteX216" fmla="*/ 42672 w 119729"/>
                <a:gd name="connsiteY216" fmla="*/ 15716 h 61055"/>
                <a:gd name="connsiteX217" fmla="*/ 42958 w 119729"/>
                <a:gd name="connsiteY217" fmla="*/ 15431 h 61055"/>
                <a:gd name="connsiteX218" fmla="*/ 42958 w 119729"/>
                <a:gd name="connsiteY218" fmla="*/ 15716 h 61055"/>
                <a:gd name="connsiteX219" fmla="*/ 44005 w 119729"/>
                <a:gd name="connsiteY219" fmla="*/ 14764 h 61055"/>
                <a:gd name="connsiteX220" fmla="*/ 43625 w 119729"/>
                <a:gd name="connsiteY220" fmla="*/ 14097 h 61055"/>
                <a:gd name="connsiteX221" fmla="*/ 43625 w 119729"/>
                <a:gd name="connsiteY221" fmla="*/ 13430 h 61055"/>
                <a:gd name="connsiteX222" fmla="*/ 44005 w 119729"/>
                <a:gd name="connsiteY222" fmla="*/ 13144 h 61055"/>
                <a:gd name="connsiteX223" fmla="*/ 45911 w 119729"/>
                <a:gd name="connsiteY223" fmla="*/ 13144 h 61055"/>
                <a:gd name="connsiteX224" fmla="*/ 46958 w 119729"/>
                <a:gd name="connsiteY224" fmla="*/ 12763 h 61055"/>
                <a:gd name="connsiteX225" fmla="*/ 49244 w 119729"/>
                <a:gd name="connsiteY225" fmla="*/ 13144 h 61055"/>
                <a:gd name="connsiteX226" fmla="*/ 49244 w 119729"/>
                <a:gd name="connsiteY226" fmla="*/ 12763 h 61055"/>
                <a:gd name="connsiteX227" fmla="*/ 49530 w 119729"/>
                <a:gd name="connsiteY227" fmla="*/ 12478 h 61055"/>
                <a:gd name="connsiteX228" fmla="*/ 50578 w 119729"/>
                <a:gd name="connsiteY228" fmla="*/ 12192 h 61055"/>
                <a:gd name="connsiteX229" fmla="*/ 50863 w 119729"/>
                <a:gd name="connsiteY229" fmla="*/ 11525 h 61055"/>
                <a:gd name="connsiteX230" fmla="*/ 50578 w 119729"/>
                <a:gd name="connsiteY230" fmla="*/ 11144 h 61055"/>
                <a:gd name="connsiteX231" fmla="*/ 50578 w 119729"/>
                <a:gd name="connsiteY231" fmla="*/ 10477 h 61055"/>
                <a:gd name="connsiteX232" fmla="*/ 50863 w 119729"/>
                <a:gd name="connsiteY232" fmla="*/ 10192 h 61055"/>
                <a:gd name="connsiteX233" fmla="*/ 50863 w 119729"/>
                <a:gd name="connsiteY233" fmla="*/ 9525 h 61055"/>
                <a:gd name="connsiteX234" fmla="*/ 51530 w 119729"/>
                <a:gd name="connsiteY234" fmla="*/ 8858 h 61055"/>
                <a:gd name="connsiteX235" fmla="*/ 50197 w 119729"/>
                <a:gd name="connsiteY235" fmla="*/ 7239 h 61055"/>
                <a:gd name="connsiteX236" fmla="*/ 49530 w 119729"/>
                <a:gd name="connsiteY236" fmla="*/ 6191 h 61055"/>
                <a:gd name="connsiteX237" fmla="*/ 49911 w 119729"/>
                <a:gd name="connsiteY237" fmla="*/ 6191 h 61055"/>
                <a:gd name="connsiteX238" fmla="*/ 49244 w 119729"/>
                <a:gd name="connsiteY238" fmla="*/ 5620 h 61055"/>
                <a:gd name="connsiteX239" fmla="*/ 48578 w 119729"/>
                <a:gd name="connsiteY239" fmla="*/ 5239 h 61055"/>
                <a:gd name="connsiteX240" fmla="*/ 48196 w 119729"/>
                <a:gd name="connsiteY240" fmla="*/ 4953 h 61055"/>
                <a:gd name="connsiteX241" fmla="*/ 48578 w 119729"/>
                <a:gd name="connsiteY241" fmla="*/ 4953 h 61055"/>
                <a:gd name="connsiteX242" fmla="*/ 49530 w 119729"/>
                <a:gd name="connsiteY242" fmla="*/ 5239 h 61055"/>
                <a:gd name="connsiteX243" fmla="*/ 52197 w 119729"/>
                <a:gd name="connsiteY243" fmla="*/ 5620 h 61055"/>
                <a:gd name="connsiteX244" fmla="*/ 52864 w 119729"/>
                <a:gd name="connsiteY244" fmla="*/ 5906 h 61055"/>
                <a:gd name="connsiteX245" fmla="*/ 53816 w 119729"/>
                <a:gd name="connsiteY245" fmla="*/ 5906 h 61055"/>
                <a:gd name="connsiteX246" fmla="*/ 54102 w 119729"/>
                <a:gd name="connsiteY246" fmla="*/ 6191 h 61055"/>
                <a:gd name="connsiteX247" fmla="*/ 55150 w 119729"/>
                <a:gd name="connsiteY247" fmla="*/ 6191 h 61055"/>
                <a:gd name="connsiteX248" fmla="*/ 58103 w 119729"/>
                <a:gd name="connsiteY248" fmla="*/ 6858 h 61055"/>
                <a:gd name="connsiteX249" fmla="*/ 58769 w 119729"/>
                <a:gd name="connsiteY249" fmla="*/ 6858 h 61055"/>
                <a:gd name="connsiteX250" fmla="*/ 59055 w 119729"/>
                <a:gd name="connsiteY250" fmla="*/ 7239 h 61055"/>
                <a:gd name="connsiteX251" fmla="*/ 58103 w 119729"/>
                <a:gd name="connsiteY251" fmla="*/ 9239 h 61055"/>
                <a:gd name="connsiteX252" fmla="*/ 59436 w 119729"/>
                <a:gd name="connsiteY252" fmla="*/ 9239 h 61055"/>
                <a:gd name="connsiteX253" fmla="*/ 59436 w 119729"/>
                <a:gd name="connsiteY253" fmla="*/ 9525 h 61055"/>
                <a:gd name="connsiteX254" fmla="*/ 60008 w 119729"/>
                <a:gd name="connsiteY254" fmla="*/ 10192 h 61055"/>
                <a:gd name="connsiteX255" fmla="*/ 60674 w 119729"/>
                <a:gd name="connsiteY255" fmla="*/ 10192 h 61055"/>
                <a:gd name="connsiteX256" fmla="*/ 60388 w 119729"/>
                <a:gd name="connsiteY256" fmla="*/ 10477 h 61055"/>
                <a:gd name="connsiteX257" fmla="*/ 61341 w 119729"/>
                <a:gd name="connsiteY257" fmla="*/ 11144 h 61055"/>
                <a:gd name="connsiteX258" fmla="*/ 62389 w 119729"/>
                <a:gd name="connsiteY258" fmla="*/ 12478 h 61055"/>
                <a:gd name="connsiteX259" fmla="*/ 62960 w 119729"/>
                <a:gd name="connsiteY259" fmla="*/ 12192 h 61055"/>
                <a:gd name="connsiteX260" fmla="*/ 64294 w 119729"/>
                <a:gd name="connsiteY260" fmla="*/ 13430 h 61055"/>
                <a:gd name="connsiteX261" fmla="*/ 64961 w 119729"/>
                <a:gd name="connsiteY261" fmla="*/ 12192 h 61055"/>
                <a:gd name="connsiteX262" fmla="*/ 65913 w 119729"/>
                <a:gd name="connsiteY262" fmla="*/ 12763 h 61055"/>
                <a:gd name="connsiteX263" fmla="*/ 67246 w 119729"/>
                <a:gd name="connsiteY263" fmla="*/ 13430 h 61055"/>
                <a:gd name="connsiteX264" fmla="*/ 67628 w 119729"/>
                <a:gd name="connsiteY264" fmla="*/ 11811 h 61055"/>
                <a:gd name="connsiteX265" fmla="*/ 67246 w 119729"/>
                <a:gd name="connsiteY265" fmla="*/ 11144 h 61055"/>
                <a:gd name="connsiteX266" fmla="*/ 68866 w 119729"/>
                <a:gd name="connsiteY266" fmla="*/ 10858 h 61055"/>
                <a:gd name="connsiteX267" fmla="*/ 69533 w 119729"/>
                <a:gd name="connsiteY267" fmla="*/ 12763 h 61055"/>
                <a:gd name="connsiteX268" fmla="*/ 68866 w 119729"/>
                <a:gd name="connsiteY268" fmla="*/ 12763 h 61055"/>
                <a:gd name="connsiteX269" fmla="*/ 69247 w 119729"/>
                <a:gd name="connsiteY269" fmla="*/ 14097 h 61055"/>
                <a:gd name="connsiteX270" fmla="*/ 69533 w 119729"/>
                <a:gd name="connsiteY270" fmla="*/ 14764 h 61055"/>
                <a:gd name="connsiteX271" fmla="*/ 70866 w 119729"/>
                <a:gd name="connsiteY271" fmla="*/ 13430 h 61055"/>
                <a:gd name="connsiteX272" fmla="*/ 71247 w 119729"/>
                <a:gd name="connsiteY272" fmla="*/ 13811 h 61055"/>
                <a:gd name="connsiteX273" fmla="*/ 72200 w 119729"/>
                <a:gd name="connsiteY273" fmla="*/ 13811 h 61055"/>
                <a:gd name="connsiteX274" fmla="*/ 72485 w 119729"/>
                <a:gd name="connsiteY274" fmla="*/ 14764 h 61055"/>
                <a:gd name="connsiteX275" fmla="*/ 73152 w 119729"/>
                <a:gd name="connsiteY275" fmla="*/ 14764 h 61055"/>
                <a:gd name="connsiteX276" fmla="*/ 73819 w 119729"/>
                <a:gd name="connsiteY276" fmla="*/ 14478 h 61055"/>
                <a:gd name="connsiteX277" fmla="*/ 74200 w 119729"/>
                <a:gd name="connsiteY277" fmla="*/ 16097 h 61055"/>
                <a:gd name="connsiteX278" fmla="*/ 74486 w 119729"/>
                <a:gd name="connsiteY278" fmla="*/ 15431 h 61055"/>
                <a:gd name="connsiteX279" fmla="*/ 75152 w 119729"/>
                <a:gd name="connsiteY279" fmla="*/ 14764 h 61055"/>
                <a:gd name="connsiteX280" fmla="*/ 76771 w 119729"/>
                <a:gd name="connsiteY280" fmla="*/ 14764 h 61055"/>
                <a:gd name="connsiteX281" fmla="*/ 76771 w 119729"/>
                <a:gd name="connsiteY281" fmla="*/ 13811 h 61055"/>
                <a:gd name="connsiteX282" fmla="*/ 78105 w 119729"/>
                <a:gd name="connsiteY282" fmla="*/ 13144 h 61055"/>
                <a:gd name="connsiteX283" fmla="*/ 79724 w 119729"/>
                <a:gd name="connsiteY283" fmla="*/ 12192 h 61055"/>
                <a:gd name="connsiteX284" fmla="*/ 79438 w 119729"/>
                <a:gd name="connsiteY284" fmla="*/ 11525 h 61055"/>
                <a:gd name="connsiteX285" fmla="*/ 80391 w 119729"/>
                <a:gd name="connsiteY285" fmla="*/ 10477 h 61055"/>
                <a:gd name="connsiteX286" fmla="*/ 80391 w 119729"/>
                <a:gd name="connsiteY286" fmla="*/ 9525 h 61055"/>
                <a:gd name="connsiteX287" fmla="*/ 82010 w 119729"/>
                <a:gd name="connsiteY287" fmla="*/ 9525 h 61055"/>
                <a:gd name="connsiteX288" fmla="*/ 82010 w 119729"/>
                <a:gd name="connsiteY288" fmla="*/ 8858 h 61055"/>
                <a:gd name="connsiteX289" fmla="*/ 84677 w 119729"/>
                <a:gd name="connsiteY289" fmla="*/ 8858 h 61055"/>
                <a:gd name="connsiteX290" fmla="*/ 84296 w 119729"/>
                <a:gd name="connsiteY290" fmla="*/ 9811 h 61055"/>
                <a:gd name="connsiteX291" fmla="*/ 84677 w 119729"/>
                <a:gd name="connsiteY291" fmla="*/ 10477 h 61055"/>
                <a:gd name="connsiteX292" fmla="*/ 84296 w 119729"/>
                <a:gd name="connsiteY292" fmla="*/ 10858 h 61055"/>
                <a:gd name="connsiteX293" fmla="*/ 84296 w 119729"/>
                <a:gd name="connsiteY293" fmla="*/ 11525 h 61055"/>
                <a:gd name="connsiteX294" fmla="*/ 84011 w 119729"/>
                <a:gd name="connsiteY294" fmla="*/ 12192 h 61055"/>
                <a:gd name="connsiteX295" fmla="*/ 83629 w 119729"/>
                <a:gd name="connsiteY295" fmla="*/ 13144 h 61055"/>
                <a:gd name="connsiteX296" fmla="*/ 83629 w 119729"/>
                <a:gd name="connsiteY296" fmla="*/ 14097 h 61055"/>
                <a:gd name="connsiteX297" fmla="*/ 84011 w 119729"/>
                <a:gd name="connsiteY297" fmla="*/ 14478 h 61055"/>
                <a:gd name="connsiteX298" fmla="*/ 83629 w 119729"/>
                <a:gd name="connsiteY298" fmla="*/ 15145 h 61055"/>
                <a:gd name="connsiteX299" fmla="*/ 84011 w 119729"/>
                <a:gd name="connsiteY299" fmla="*/ 15716 h 61055"/>
                <a:gd name="connsiteX300" fmla="*/ 84011 w 119729"/>
                <a:gd name="connsiteY300" fmla="*/ 16383 h 61055"/>
                <a:gd name="connsiteX301" fmla="*/ 88583 w 119729"/>
                <a:gd name="connsiteY301" fmla="*/ 14478 h 61055"/>
                <a:gd name="connsiteX302" fmla="*/ 88583 w 119729"/>
                <a:gd name="connsiteY302" fmla="*/ 13430 h 61055"/>
                <a:gd name="connsiteX303" fmla="*/ 89249 w 119729"/>
                <a:gd name="connsiteY303" fmla="*/ 14097 h 61055"/>
                <a:gd name="connsiteX304" fmla="*/ 89630 w 119729"/>
                <a:gd name="connsiteY304" fmla="*/ 14764 h 61055"/>
                <a:gd name="connsiteX305" fmla="*/ 90202 w 119729"/>
                <a:gd name="connsiteY305" fmla="*/ 15431 h 61055"/>
                <a:gd name="connsiteX306" fmla="*/ 91250 w 119729"/>
                <a:gd name="connsiteY306" fmla="*/ 15431 h 61055"/>
                <a:gd name="connsiteX307" fmla="*/ 91250 w 119729"/>
                <a:gd name="connsiteY307" fmla="*/ 15716 h 61055"/>
                <a:gd name="connsiteX308" fmla="*/ 91535 w 119729"/>
                <a:gd name="connsiteY308" fmla="*/ 16097 h 61055"/>
                <a:gd name="connsiteX309" fmla="*/ 92202 w 119729"/>
                <a:gd name="connsiteY309" fmla="*/ 14764 h 61055"/>
                <a:gd name="connsiteX310" fmla="*/ 93154 w 119729"/>
                <a:gd name="connsiteY310" fmla="*/ 15431 h 61055"/>
                <a:gd name="connsiteX311" fmla="*/ 92869 w 119729"/>
                <a:gd name="connsiteY311" fmla="*/ 14097 h 61055"/>
                <a:gd name="connsiteX312" fmla="*/ 93536 w 119729"/>
                <a:gd name="connsiteY312" fmla="*/ 13811 h 61055"/>
                <a:gd name="connsiteX313" fmla="*/ 93154 w 119729"/>
                <a:gd name="connsiteY313" fmla="*/ 13430 h 61055"/>
                <a:gd name="connsiteX314" fmla="*/ 93536 w 119729"/>
                <a:gd name="connsiteY314" fmla="*/ 13144 h 61055"/>
                <a:gd name="connsiteX315" fmla="*/ 93154 w 119729"/>
                <a:gd name="connsiteY315" fmla="*/ 12763 h 61055"/>
                <a:gd name="connsiteX316" fmla="*/ 94202 w 119729"/>
                <a:gd name="connsiteY316" fmla="*/ 12192 h 61055"/>
                <a:gd name="connsiteX317" fmla="*/ 94488 w 119729"/>
                <a:gd name="connsiteY317" fmla="*/ 11811 h 61055"/>
                <a:gd name="connsiteX318" fmla="*/ 93536 w 119729"/>
                <a:gd name="connsiteY318" fmla="*/ 9239 h 61055"/>
                <a:gd name="connsiteX319" fmla="*/ 94869 w 119729"/>
                <a:gd name="connsiteY319" fmla="*/ 8573 h 61055"/>
                <a:gd name="connsiteX320" fmla="*/ 95155 w 119729"/>
                <a:gd name="connsiteY320" fmla="*/ 7525 h 61055"/>
                <a:gd name="connsiteX321" fmla="*/ 95821 w 119729"/>
                <a:gd name="connsiteY321" fmla="*/ 7525 h 61055"/>
                <a:gd name="connsiteX322" fmla="*/ 95821 w 119729"/>
                <a:gd name="connsiteY322" fmla="*/ 6858 h 61055"/>
                <a:gd name="connsiteX323" fmla="*/ 96107 w 119729"/>
                <a:gd name="connsiteY323" fmla="*/ 6858 h 61055"/>
                <a:gd name="connsiteX324" fmla="*/ 96107 w 119729"/>
                <a:gd name="connsiteY324" fmla="*/ 6572 h 61055"/>
                <a:gd name="connsiteX325" fmla="*/ 97155 w 119729"/>
                <a:gd name="connsiteY325" fmla="*/ 6572 h 61055"/>
                <a:gd name="connsiteX326" fmla="*/ 97155 w 119729"/>
                <a:gd name="connsiteY326" fmla="*/ 3905 h 61055"/>
                <a:gd name="connsiteX327" fmla="*/ 96774 w 119729"/>
                <a:gd name="connsiteY327" fmla="*/ 3238 h 61055"/>
                <a:gd name="connsiteX328" fmla="*/ 100775 w 119729"/>
                <a:gd name="connsiteY328" fmla="*/ 5620 h 61055"/>
                <a:gd name="connsiteX329" fmla="*/ 101441 w 119729"/>
                <a:gd name="connsiteY329" fmla="*/ 3619 h 61055"/>
                <a:gd name="connsiteX330" fmla="*/ 102394 w 119729"/>
                <a:gd name="connsiteY330" fmla="*/ 3238 h 61055"/>
                <a:gd name="connsiteX331" fmla="*/ 103346 w 119729"/>
                <a:gd name="connsiteY331" fmla="*/ 3238 h 61055"/>
                <a:gd name="connsiteX332" fmla="*/ 104966 w 119729"/>
                <a:gd name="connsiteY332" fmla="*/ 2953 h 61055"/>
                <a:gd name="connsiteX333" fmla="*/ 104680 w 119729"/>
                <a:gd name="connsiteY333" fmla="*/ 2953 h 61055"/>
                <a:gd name="connsiteX334" fmla="*/ 104966 w 119729"/>
                <a:gd name="connsiteY334" fmla="*/ 2286 h 61055"/>
                <a:gd name="connsiteX335" fmla="*/ 105346 w 119729"/>
                <a:gd name="connsiteY335" fmla="*/ 1333 h 61055"/>
                <a:gd name="connsiteX336" fmla="*/ 104966 w 119729"/>
                <a:gd name="connsiteY336" fmla="*/ 667 h 61055"/>
                <a:gd name="connsiteX337" fmla="*/ 105346 w 119729"/>
                <a:gd name="connsiteY337" fmla="*/ 0 h 61055"/>
                <a:gd name="connsiteX338" fmla="*/ 105632 w 119729"/>
                <a:gd name="connsiteY338" fmla="*/ 0 h 61055"/>
                <a:gd name="connsiteX339" fmla="*/ 106680 w 119729"/>
                <a:gd name="connsiteY339" fmla="*/ 1333 h 61055"/>
                <a:gd name="connsiteX340" fmla="*/ 107918 w 119729"/>
                <a:gd name="connsiteY340" fmla="*/ 286 h 61055"/>
                <a:gd name="connsiteX341" fmla="*/ 108299 w 119729"/>
                <a:gd name="connsiteY341" fmla="*/ 667 h 61055"/>
                <a:gd name="connsiteX342" fmla="*/ 108966 w 119729"/>
                <a:gd name="connsiteY342" fmla="*/ 952 h 61055"/>
                <a:gd name="connsiteX343" fmla="*/ 109633 w 119729"/>
                <a:gd name="connsiteY343" fmla="*/ 667 h 61055"/>
                <a:gd name="connsiteX344" fmla="*/ 109919 w 119729"/>
                <a:gd name="connsiteY344" fmla="*/ 2000 h 61055"/>
                <a:gd name="connsiteX345" fmla="*/ 110585 w 119729"/>
                <a:gd name="connsiteY345" fmla="*/ 2667 h 61055"/>
                <a:gd name="connsiteX346" fmla="*/ 112586 w 119729"/>
                <a:gd name="connsiteY346" fmla="*/ 6287 h 61055"/>
                <a:gd name="connsiteX347" fmla="*/ 113252 w 119729"/>
                <a:gd name="connsiteY347" fmla="*/ 7906 h 61055"/>
                <a:gd name="connsiteX348" fmla="*/ 112586 w 119729"/>
                <a:gd name="connsiteY348" fmla="*/ 8573 h 61055"/>
                <a:gd name="connsiteX349" fmla="*/ 112586 w 119729"/>
                <a:gd name="connsiteY349" fmla="*/ 9239 h 61055"/>
                <a:gd name="connsiteX350" fmla="*/ 112871 w 119729"/>
                <a:gd name="connsiteY350" fmla="*/ 9239 h 61055"/>
                <a:gd name="connsiteX351" fmla="*/ 113252 w 119729"/>
                <a:gd name="connsiteY351" fmla="*/ 9525 h 61055"/>
                <a:gd name="connsiteX352" fmla="*/ 113538 w 119729"/>
                <a:gd name="connsiteY352" fmla="*/ 9239 h 61055"/>
                <a:gd name="connsiteX353" fmla="*/ 114205 w 119729"/>
                <a:gd name="connsiteY353" fmla="*/ 9239 h 61055"/>
                <a:gd name="connsiteX354" fmla="*/ 114491 w 119729"/>
                <a:gd name="connsiteY354" fmla="*/ 8858 h 61055"/>
                <a:gd name="connsiteX355" fmla="*/ 114871 w 119729"/>
                <a:gd name="connsiteY355" fmla="*/ 8192 h 61055"/>
                <a:gd name="connsiteX356" fmla="*/ 114871 w 119729"/>
                <a:gd name="connsiteY356" fmla="*/ 7239 h 61055"/>
                <a:gd name="connsiteX357" fmla="*/ 115157 w 119729"/>
                <a:gd name="connsiteY357" fmla="*/ 6572 h 61055"/>
                <a:gd name="connsiteX358" fmla="*/ 116491 w 119729"/>
                <a:gd name="connsiteY358" fmla="*/ 6287 h 61055"/>
                <a:gd name="connsiteX359" fmla="*/ 116491 w 119729"/>
                <a:gd name="connsiteY359" fmla="*/ 6858 h 61055"/>
                <a:gd name="connsiteX360" fmla="*/ 116205 w 119729"/>
                <a:gd name="connsiteY360" fmla="*/ 7239 h 61055"/>
                <a:gd name="connsiteX361" fmla="*/ 117158 w 119729"/>
                <a:gd name="connsiteY361" fmla="*/ 7239 h 61055"/>
                <a:gd name="connsiteX362" fmla="*/ 117158 w 119729"/>
                <a:gd name="connsiteY362" fmla="*/ 6858 h 61055"/>
                <a:gd name="connsiteX363" fmla="*/ 117443 w 119729"/>
                <a:gd name="connsiteY363" fmla="*/ 6858 h 61055"/>
                <a:gd name="connsiteX364" fmla="*/ 118491 w 119729"/>
                <a:gd name="connsiteY364" fmla="*/ 7239 h 61055"/>
                <a:gd name="connsiteX365" fmla="*/ 119158 w 119729"/>
                <a:gd name="connsiteY365" fmla="*/ 7239 h 61055"/>
                <a:gd name="connsiteX366" fmla="*/ 119158 w 119729"/>
                <a:gd name="connsiteY366" fmla="*/ 7906 h 61055"/>
                <a:gd name="connsiteX367" fmla="*/ 118110 w 119729"/>
                <a:gd name="connsiteY367" fmla="*/ 8192 h 61055"/>
                <a:gd name="connsiteX368" fmla="*/ 118110 w 119729"/>
                <a:gd name="connsiteY368" fmla="*/ 9239 h 61055"/>
                <a:gd name="connsiteX369" fmla="*/ 117824 w 119729"/>
                <a:gd name="connsiteY369" fmla="*/ 8858 h 61055"/>
                <a:gd name="connsiteX370" fmla="*/ 116491 w 119729"/>
                <a:gd name="connsiteY370" fmla="*/ 9239 h 61055"/>
                <a:gd name="connsiteX371" fmla="*/ 116205 w 119729"/>
                <a:gd name="connsiteY371" fmla="*/ 9811 h 61055"/>
                <a:gd name="connsiteX372" fmla="*/ 115538 w 119729"/>
                <a:gd name="connsiteY372" fmla="*/ 10477 h 61055"/>
                <a:gd name="connsiteX373" fmla="*/ 115824 w 119729"/>
                <a:gd name="connsiteY373" fmla="*/ 11144 h 61055"/>
                <a:gd name="connsiteX374" fmla="*/ 115824 w 119729"/>
                <a:gd name="connsiteY374" fmla="*/ 11525 h 61055"/>
                <a:gd name="connsiteX375" fmla="*/ 116205 w 119729"/>
                <a:gd name="connsiteY375" fmla="*/ 11525 h 61055"/>
                <a:gd name="connsiteX376" fmla="*/ 116205 w 119729"/>
                <a:gd name="connsiteY376" fmla="*/ 11811 h 61055"/>
                <a:gd name="connsiteX377" fmla="*/ 116491 w 119729"/>
                <a:gd name="connsiteY377" fmla="*/ 11811 h 61055"/>
                <a:gd name="connsiteX378" fmla="*/ 116491 w 119729"/>
                <a:gd name="connsiteY378" fmla="*/ 12478 h 61055"/>
                <a:gd name="connsiteX379" fmla="*/ 116776 w 119729"/>
                <a:gd name="connsiteY379" fmla="*/ 12763 h 61055"/>
                <a:gd name="connsiteX380" fmla="*/ 117443 w 119729"/>
                <a:gd name="connsiteY380" fmla="*/ 13811 h 61055"/>
                <a:gd name="connsiteX381" fmla="*/ 117158 w 119729"/>
                <a:gd name="connsiteY381" fmla="*/ 14097 h 61055"/>
                <a:gd name="connsiteX382" fmla="*/ 116491 w 119729"/>
                <a:gd name="connsiteY382" fmla="*/ 15431 h 61055"/>
                <a:gd name="connsiteX383" fmla="*/ 117158 w 119729"/>
                <a:gd name="connsiteY383" fmla="*/ 15716 h 61055"/>
                <a:gd name="connsiteX384" fmla="*/ 117824 w 119729"/>
                <a:gd name="connsiteY384" fmla="*/ 15716 h 61055"/>
                <a:gd name="connsiteX385" fmla="*/ 118491 w 119729"/>
                <a:gd name="connsiteY385" fmla="*/ 16383 h 61055"/>
                <a:gd name="connsiteX386" fmla="*/ 117443 w 119729"/>
                <a:gd name="connsiteY386" fmla="*/ 17431 h 61055"/>
                <a:gd name="connsiteX387" fmla="*/ 116776 w 119729"/>
                <a:gd name="connsiteY387" fmla="*/ 19050 h 61055"/>
                <a:gd name="connsiteX388" fmla="*/ 115824 w 119729"/>
                <a:gd name="connsiteY388" fmla="*/ 19336 h 61055"/>
                <a:gd name="connsiteX389" fmla="*/ 116491 w 119729"/>
                <a:gd name="connsiteY389" fmla="*/ 19717 h 61055"/>
                <a:gd name="connsiteX390" fmla="*/ 116776 w 119729"/>
                <a:gd name="connsiteY390" fmla="*/ 20383 h 61055"/>
                <a:gd name="connsiteX391" fmla="*/ 117158 w 119729"/>
                <a:gd name="connsiteY391" fmla="*/ 20383 h 61055"/>
                <a:gd name="connsiteX392" fmla="*/ 117443 w 119729"/>
                <a:gd name="connsiteY392" fmla="*/ 20669 h 61055"/>
                <a:gd name="connsiteX393" fmla="*/ 118110 w 119729"/>
                <a:gd name="connsiteY393" fmla="*/ 21050 h 61055"/>
                <a:gd name="connsiteX394" fmla="*/ 118491 w 119729"/>
                <a:gd name="connsiteY394" fmla="*/ 21050 h 61055"/>
                <a:gd name="connsiteX395" fmla="*/ 119158 w 119729"/>
                <a:gd name="connsiteY395" fmla="*/ 21336 h 61055"/>
                <a:gd name="connsiteX396" fmla="*/ 119729 w 119729"/>
                <a:gd name="connsiteY396" fmla="*/ 21336 h 61055"/>
                <a:gd name="connsiteX397" fmla="*/ 119729 w 119729"/>
                <a:gd name="connsiteY397" fmla="*/ 22003 h 61055"/>
                <a:gd name="connsiteX398" fmla="*/ 118491 w 119729"/>
                <a:gd name="connsiteY398" fmla="*/ 22669 h 61055"/>
                <a:gd name="connsiteX399" fmla="*/ 118110 w 119729"/>
                <a:gd name="connsiteY399" fmla="*/ 22955 h 61055"/>
                <a:gd name="connsiteX400" fmla="*/ 118110 w 119729"/>
                <a:gd name="connsiteY400" fmla="*/ 23622 h 61055"/>
                <a:gd name="connsiteX401" fmla="*/ 118491 w 119729"/>
                <a:gd name="connsiteY401" fmla="*/ 23622 h 61055"/>
                <a:gd name="connsiteX402" fmla="*/ 118491 w 119729"/>
                <a:gd name="connsiteY402" fmla="*/ 24289 h 61055"/>
                <a:gd name="connsiteX403" fmla="*/ 118777 w 119729"/>
                <a:gd name="connsiteY403" fmla="*/ 24575 h 61055"/>
                <a:gd name="connsiteX404" fmla="*/ 118491 w 119729"/>
                <a:gd name="connsiteY404" fmla="*/ 24956 h 61055"/>
                <a:gd name="connsiteX405" fmla="*/ 118777 w 119729"/>
                <a:gd name="connsiteY405" fmla="*/ 25241 h 61055"/>
                <a:gd name="connsiteX406" fmla="*/ 119444 w 119729"/>
                <a:gd name="connsiteY406" fmla="*/ 25241 h 61055"/>
                <a:gd name="connsiteX407" fmla="*/ 119444 w 119729"/>
                <a:gd name="connsiteY407" fmla="*/ 25908 h 61055"/>
                <a:gd name="connsiteX408" fmla="*/ 119158 w 119729"/>
                <a:gd name="connsiteY408" fmla="*/ 25908 h 61055"/>
                <a:gd name="connsiteX409" fmla="*/ 117824 w 119729"/>
                <a:gd name="connsiteY409" fmla="*/ 27242 h 61055"/>
                <a:gd name="connsiteX410" fmla="*/ 117824 w 119729"/>
                <a:gd name="connsiteY410" fmla="*/ 28575 h 61055"/>
                <a:gd name="connsiteX411" fmla="*/ 118110 w 119729"/>
                <a:gd name="connsiteY411" fmla="*/ 29528 h 61055"/>
                <a:gd name="connsiteX412" fmla="*/ 118110 w 119729"/>
                <a:gd name="connsiteY412" fmla="*/ 30194 h 61055"/>
                <a:gd name="connsiteX413" fmla="*/ 117158 w 119729"/>
                <a:gd name="connsiteY413" fmla="*/ 30480 h 61055"/>
                <a:gd name="connsiteX414" fmla="*/ 116491 w 119729"/>
                <a:gd name="connsiteY414" fmla="*/ 30861 h 61055"/>
                <a:gd name="connsiteX415" fmla="*/ 116205 w 119729"/>
                <a:gd name="connsiteY415" fmla="*/ 31147 h 61055"/>
                <a:gd name="connsiteX416" fmla="*/ 115538 w 119729"/>
                <a:gd name="connsiteY416" fmla="*/ 30861 h 61055"/>
                <a:gd name="connsiteX417" fmla="*/ 115824 w 119729"/>
                <a:gd name="connsiteY417" fmla="*/ 31147 h 61055"/>
                <a:gd name="connsiteX418" fmla="*/ 116491 w 119729"/>
                <a:gd name="connsiteY418" fmla="*/ 32480 h 61055"/>
                <a:gd name="connsiteX419" fmla="*/ 115824 w 119729"/>
                <a:gd name="connsiteY419" fmla="*/ 32480 h 61055"/>
                <a:gd name="connsiteX420" fmla="*/ 115538 w 119729"/>
                <a:gd name="connsiteY420" fmla="*/ 33147 h 61055"/>
                <a:gd name="connsiteX421" fmla="*/ 114871 w 119729"/>
                <a:gd name="connsiteY421" fmla="*/ 33433 h 61055"/>
                <a:gd name="connsiteX422" fmla="*/ 114871 w 119729"/>
                <a:gd name="connsiteY422" fmla="*/ 33814 h 61055"/>
                <a:gd name="connsiteX423" fmla="*/ 113538 w 119729"/>
                <a:gd name="connsiteY423" fmla="*/ 33147 h 61055"/>
                <a:gd name="connsiteX424" fmla="*/ 112204 w 119729"/>
                <a:gd name="connsiteY424" fmla="*/ 33814 h 61055"/>
                <a:gd name="connsiteX425" fmla="*/ 111538 w 119729"/>
                <a:gd name="connsiteY425" fmla="*/ 33433 h 61055"/>
                <a:gd name="connsiteX426" fmla="*/ 110585 w 119729"/>
                <a:gd name="connsiteY426" fmla="*/ 33147 h 61055"/>
                <a:gd name="connsiteX427" fmla="*/ 110300 w 119729"/>
                <a:gd name="connsiteY427" fmla="*/ 32861 h 61055"/>
                <a:gd name="connsiteX428" fmla="*/ 109633 w 119729"/>
                <a:gd name="connsiteY428" fmla="*/ 32861 h 61055"/>
                <a:gd name="connsiteX429" fmla="*/ 109252 w 119729"/>
                <a:gd name="connsiteY429" fmla="*/ 32480 h 61055"/>
                <a:gd name="connsiteX430" fmla="*/ 108966 w 119729"/>
                <a:gd name="connsiteY430" fmla="*/ 32861 h 61055"/>
                <a:gd name="connsiteX431" fmla="*/ 108299 w 119729"/>
                <a:gd name="connsiteY431" fmla="*/ 32480 h 61055"/>
                <a:gd name="connsiteX432" fmla="*/ 106680 w 119729"/>
                <a:gd name="connsiteY432" fmla="*/ 32480 h 61055"/>
                <a:gd name="connsiteX433" fmla="*/ 106680 w 119729"/>
                <a:gd name="connsiteY433" fmla="*/ 32861 h 61055"/>
                <a:gd name="connsiteX434" fmla="*/ 106299 w 119729"/>
                <a:gd name="connsiteY434" fmla="*/ 32861 h 61055"/>
                <a:gd name="connsiteX435" fmla="*/ 106680 w 119729"/>
                <a:gd name="connsiteY435" fmla="*/ 32480 h 61055"/>
                <a:gd name="connsiteX436" fmla="*/ 106013 w 119729"/>
                <a:gd name="connsiteY436" fmla="*/ 32194 h 61055"/>
                <a:gd name="connsiteX437" fmla="*/ 105632 w 119729"/>
                <a:gd name="connsiteY437" fmla="*/ 32480 h 61055"/>
                <a:gd name="connsiteX438" fmla="*/ 105632 w 119729"/>
                <a:gd name="connsiteY438" fmla="*/ 32194 h 61055"/>
                <a:gd name="connsiteX439" fmla="*/ 104966 w 119729"/>
                <a:gd name="connsiteY439" fmla="*/ 32194 h 61055"/>
                <a:gd name="connsiteX440" fmla="*/ 104680 w 119729"/>
                <a:gd name="connsiteY440" fmla="*/ 31813 h 61055"/>
                <a:gd name="connsiteX441" fmla="*/ 104394 w 119729"/>
                <a:gd name="connsiteY441" fmla="*/ 32194 h 61055"/>
                <a:gd name="connsiteX442" fmla="*/ 104394 w 119729"/>
                <a:gd name="connsiteY442" fmla="*/ 31813 h 61055"/>
                <a:gd name="connsiteX443" fmla="*/ 103346 w 119729"/>
                <a:gd name="connsiteY443" fmla="*/ 31813 h 61055"/>
                <a:gd name="connsiteX444" fmla="*/ 103346 w 119729"/>
                <a:gd name="connsiteY444" fmla="*/ 32480 h 61055"/>
                <a:gd name="connsiteX445" fmla="*/ 102679 w 119729"/>
                <a:gd name="connsiteY445" fmla="*/ 33147 h 61055"/>
                <a:gd name="connsiteX446" fmla="*/ 102679 w 119729"/>
                <a:gd name="connsiteY446" fmla="*/ 33814 h 61055"/>
                <a:gd name="connsiteX447" fmla="*/ 102394 w 119729"/>
                <a:gd name="connsiteY447" fmla="*/ 33814 h 61055"/>
                <a:gd name="connsiteX448" fmla="*/ 102394 w 119729"/>
                <a:gd name="connsiteY448" fmla="*/ 34481 h 61055"/>
                <a:gd name="connsiteX449" fmla="*/ 102013 w 119729"/>
                <a:gd name="connsiteY449" fmla="*/ 34481 h 61055"/>
                <a:gd name="connsiteX450" fmla="*/ 101727 w 119729"/>
                <a:gd name="connsiteY450" fmla="*/ 34766 h 61055"/>
                <a:gd name="connsiteX451" fmla="*/ 101441 w 119729"/>
                <a:gd name="connsiteY451" fmla="*/ 34766 h 61055"/>
                <a:gd name="connsiteX452" fmla="*/ 101441 w 119729"/>
                <a:gd name="connsiteY452" fmla="*/ 35814 h 61055"/>
                <a:gd name="connsiteX453" fmla="*/ 101060 w 119729"/>
                <a:gd name="connsiteY453" fmla="*/ 35814 h 61055"/>
                <a:gd name="connsiteX454" fmla="*/ 101060 w 119729"/>
                <a:gd name="connsiteY454" fmla="*/ 36386 h 61055"/>
                <a:gd name="connsiteX455" fmla="*/ 100775 w 119729"/>
                <a:gd name="connsiteY455" fmla="*/ 36386 h 61055"/>
                <a:gd name="connsiteX456" fmla="*/ 100775 w 119729"/>
                <a:gd name="connsiteY456" fmla="*/ 37052 h 61055"/>
                <a:gd name="connsiteX457" fmla="*/ 101060 w 119729"/>
                <a:gd name="connsiteY457" fmla="*/ 37052 h 61055"/>
                <a:gd name="connsiteX458" fmla="*/ 101060 w 119729"/>
                <a:gd name="connsiteY458" fmla="*/ 37433 h 61055"/>
                <a:gd name="connsiteX459" fmla="*/ 101727 w 119729"/>
                <a:gd name="connsiteY459" fmla="*/ 38386 h 61055"/>
                <a:gd name="connsiteX460" fmla="*/ 101727 w 119729"/>
                <a:gd name="connsiteY460" fmla="*/ 39053 h 61055"/>
                <a:gd name="connsiteX461" fmla="*/ 102394 w 119729"/>
                <a:gd name="connsiteY461" fmla="*/ 39719 h 61055"/>
                <a:gd name="connsiteX462" fmla="*/ 102013 w 119729"/>
                <a:gd name="connsiteY462" fmla="*/ 39719 h 61055"/>
                <a:gd name="connsiteX463" fmla="*/ 102394 w 119729"/>
                <a:gd name="connsiteY463" fmla="*/ 40005 h 61055"/>
                <a:gd name="connsiteX464" fmla="*/ 102013 w 119729"/>
                <a:gd name="connsiteY464" fmla="*/ 40005 h 61055"/>
                <a:gd name="connsiteX465" fmla="*/ 102394 w 119729"/>
                <a:gd name="connsiteY465" fmla="*/ 40005 h 61055"/>
                <a:gd name="connsiteX466" fmla="*/ 102013 w 119729"/>
                <a:gd name="connsiteY466" fmla="*/ 40005 h 61055"/>
                <a:gd name="connsiteX467" fmla="*/ 102394 w 119729"/>
                <a:gd name="connsiteY467" fmla="*/ 40386 h 61055"/>
                <a:gd name="connsiteX468" fmla="*/ 102013 w 119729"/>
                <a:gd name="connsiteY468" fmla="*/ 40386 h 61055"/>
                <a:gd name="connsiteX469" fmla="*/ 102679 w 119729"/>
                <a:gd name="connsiteY469" fmla="*/ 41338 h 61055"/>
                <a:gd name="connsiteX470" fmla="*/ 102394 w 119729"/>
                <a:gd name="connsiteY470" fmla="*/ 41719 h 61055"/>
                <a:gd name="connsiteX471" fmla="*/ 102013 w 119729"/>
                <a:gd name="connsiteY471" fmla="*/ 41719 h 61055"/>
                <a:gd name="connsiteX472" fmla="*/ 101727 w 119729"/>
                <a:gd name="connsiteY472" fmla="*/ 41338 h 61055"/>
                <a:gd name="connsiteX473" fmla="*/ 101060 w 119729"/>
                <a:gd name="connsiteY473" fmla="*/ 41338 h 61055"/>
                <a:gd name="connsiteX474" fmla="*/ 99441 w 119729"/>
                <a:gd name="connsiteY474" fmla="*/ 42291 h 61055"/>
                <a:gd name="connsiteX475" fmla="*/ 99441 w 119729"/>
                <a:gd name="connsiteY475" fmla="*/ 42672 h 61055"/>
                <a:gd name="connsiteX476" fmla="*/ 99060 w 119729"/>
                <a:gd name="connsiteY476" fmla="*/ 42672 h 61055"/>
                <a:gd name="connsiteX477" fmla="*/ 98774 w 119729"/>
                <a:gd name="connsiteY477" fmla="*/ 42958 h 61055"/>
                <a:gd name="connsiteX478" fmla="*/ 99727 w 119729"/>
                <a:gd name="connsiteY478" fmla="*/ 43625 h 61055"/>
                <a:gd name="connsiteX479" fmla="*/ 100108 w 119729"/>
                <a:gd name="connsiteY479" fmla="*/ 44291 h 61055"/>
                <a:gd name="connsiteX480" fmla="*/ 99060 w 119729"/>
                <a:gd name="connsiteY480" fmla="*/ 44958 h 61055"/>
                <a:gd name="connsiteX481" fmla="*/ 99060 w 119729"/>
                <a:gd name="connsiteY481" fmla="*/ 45911 h 61055"/>
                <a:gd name="connsiteX482" fmla="*/ 98774 w 119729"/>
                <a:gd name="connsiteY482" fmla="*/ 46577 h 61055"/>
                <a:gd name="connsiteX483" fmla="*/ 98488 w 119729"/>
                <a:gd name="connsiteY483" fmla="*/ 46958 h 61055"/>
                <a:gd name="connsiteX484" fmla="*/ 98488 w 119729"/>
                <a:gd name="connsiteY484" fmla="*/ 47244 h 61055"/>
                <a:gd name="connsiteX485" fmla="*/ 98488 w 119729"/>
                <a:gd name="connsiteY485" fmla="*/ 46958 h 61055"/>
                <a:gd name="connsiteX486" fmla="*/ 97822 w 119729"/>
                <a:gd name="connsiteY486" fmla="*/ 46577 h 61055"/>
                <a:gd name="connsiteX487" fmla="*/ 97441 w 119729"/>
                <a:gd name="connsiteY487" fmla="*/ 47625 h 61055"/>
                <a:gd name="connsiteX488" fmla="*/ 97155 w 119729"/>
                <a:gd name="connsiteY488" fmla="*/ 47244 h 61055"/>
                <a:gd name="connsiteX489" fmla="*/ 95821 w 119729"/>
                <a:gd name="connsiteY489" fmla="*/ 47625 h 61055"/>
                <a:gd name="connsiteX490" fmla="*/ 95536 w 119729"/>
                <a:gd name="connsiteY490" fmla="*/ 47911 h 61055"/>
                <a:gd name="connsiteX491" fmla="*/ 95536 w 119729"/>
                <a:gd name="connsiteY491" fmla="*/ 48578 h 61055"/>
                <a:gd name="connsiteX492" fmla="*/ 95155 w 119729"/>
                <a:gd name="connsiteY492" fmla="*/ 48578 h 61055"/>
                <a:gd name="connsiteX493" fmla="*/ 94488 w 119729"/>
                <a:gd name="connsiteY493" fmla="*/ 49244 h 61055"/>
                <a:gd name="connsiteX494" fmla="*/ 93821 w 119729"/>
                <a:gd name="connsiteY494" fmla="*/ 48863 h 61055"/>
                <a:gd name="connsiteX495" fmla="*/ 94202 w 119729"/>
                <a:gd name="connsiteY495" fmla="*/ 48578 h 61055"/>
                <a:gd name="connsiteX496" fmla="*/ 93821 w 119729"/>
                <a:gd name="connsiteY496" fmla="*/ 47911 h 61055"/>
                <a:gd name="connsiteX497" fmla="*/ 93154 w 119729"/>
                <a:gd name="connsiteY497" fmla="*/ 47244 h 61055"/>
                <a:gd name="connsiteX498" fmla="*/ 93154 w 119729"/>
                <a:gd name="connsiteY498" fmla="*/ 46577 h 61055"/>
                <a:gd name="connsiteX499" fmla="*/ 92869 w 119729"/>
                <a:gd name="connsiteY499" fmla="*/ 46292 h 61055"/>
                <a:gd name="connsiteX500" fmla="*/ 92869 w 119729"/>
                <a:gd name="connsiteY500" fmla="*/ 45625 h 61055"/>
                <a:gd name="connsiteX501" fmla="*/ 92583 w 119729"/>
                <a:gd name="connsiteY501" fmla="*/ 45244 h 61055"/>
                <a:gd name="connsiteX502" fmla="*/ 92202 w 119729"/>
                <a:gd name="connsiteY502" fmla="*/ 45244 h 61055"/>
                <a:gd name="connsiteX503" fmla="*/ 91250 w 119729"/>
                <a:gd name="connsiteY503" fmla="*/ 44958 h 61055"/>
                <a:gd name="connsiteX504" fmla="*/ 90869 w 119729"/>
                <a:gd name="connsiteY504" fmla="*/ 44958 h 61055"/>
                <a:gd name="connsiteX505" fmla="*/ 90583 w 119729"/>
                <a:gd name="connsiteY505" fmla="*/ 44672 h 61055"/>
                <a:gd name="connsiteX506" fmla="*/ 89916 w 119729"/>
                <a:gd name="connsiteY506" fmla="*/ 44291 h 61055"/>
                <a:gd name="connsiteX507" fmla="*/ 89249 w 119729"/>
                <a:gd name="connsiteY507" fmla="*/ 44291 h 61055"/>
                <a:gd name="connsiteX508" fmla="*/ 89249 w 119729"/>
                <a:gd name="connsiteY508" fmla="*/ 44672 h 61055"/>
                <a:gd name="connsiteX509" fmla="*/ 88963 w 119729"/>
                <a:gd name="connsiteY509" fmla="*/ 44672 h 61055"/>
                <a:gd name="connsiteX510" fmla="*/ 88583 w 119729"/>
                <a:gd name="connsiteY510" fmla="*/ 44958 h 61055"/>
                <a:gd name="connsiteX511" fmla="*/ 87249 w 119729"/>
                <a:gd name="connsiteY511" fmla="*/ 44958 h 61055"/>
                <a:gd name="connsiteX512" fmla="*/ 87249 w 119729"/>
                <a:gd name="connsiteY512" fmla="*/ 45911 h 61055"/>
                <a:gd name="connsiteX513" fmla="*/ 86678 w 119729"/>
                <a:gd name="connsiteY513" fmla="*/ 46292 h 61055"/>
                <a:gd name="connsiteX514" fmla="*/ 86678 w 119729"/>
                <a:gd name="connsiteY514" fmla="*/ 46958 h 61055"/>
                <a:gd name="connsiteX515" fmla="*/ 86011 w 119729"/>
                <a:gd name="connsiteY515" fmla="*/ 47244 h 61055"/>
                <a:gd name="connsiteX516" fmla="*/ 85630 w 119729"/>
                <a:gd name="connsiteY516" fmla="*/ 47625 h 61055"/>
                <a:gd name="connsiteX517" fmla="*/ 85344 w 119729"/>
                <a:gd name="connsiteY517" fmla="*/ 47625 h 61055"/>
                <a:gd name="connsiteX518" fmla="*/ 84963 w 119729"/>
                <a:gd name="connsiteY518" fmla="*/ 48578 h 61055"/>
                <a:gd name="connsiteX519" fmla="*/ 84677 w 119729"/>
                <a:gd name="connsiteY519" fmla="*/ 48197 h 61055"/>
                <a:gd name="connsiteX520" fmla="*/ 84677 w 119729"/>
                <a:gd name="connsiteY520" fmla="*/ 47911 h 61055"/>
                <a:gd name="connsiteX521" fmla="*/ 84963 w 119729"/>
                <a:gd name="connsiteY521" fmla="*/ 46577 h 61055"/>
                <a:gd name="connsiteX522" fmla="*/ 84963 w 119729"/>
                <a:gd name="connsiteY522" fmla="*/ 46292 h 61055"/>
                <a:gd name="connsiteX523" fmla="*/ 84677 w 119729"/>
                <a:gd name="connsiteY523" fmla="*/ 45625 h 61055"/>
                <a:gd name="connsiteX524" fmla="*/ 84677 w 119729"/>
                <a:gd name="connsiteY524" fmla="*/ 43625 h 61055"/>
                <a:gd name="connsiteX525" fmla="*/ 84296 w 119729"/>
                <a:gd name="connsiteY525" fmla="*/ 43625 h 61055"/>
                <a:gd name="connsiteX526" fmla="*/ 84011 w 119729"/>
                <a:gd name="connsiteY526" fmla="*/ 43339 h 61055"/>
                <a:gd name="connsiteX527" fmla="*/ 84011 w 119729"/>
                <a:gd name="connsiteY527" fmla="*/ 42958 h 61055"/>
                <a:gd name="connsiteX528" fmla="*/ 83344 w 119729"/>
                <a:gd name="connsiteY528" fmla="*/ 42958 h 61055"/>
                <a:gd name="connsiteX529" fmla="*/ 83344 w 119729"/>
                <a:gd name="connsiteY529" fmla="*/ 42672 h 61055"/>
                <a:gd name="connsiteX530" fmla="*/ 83058 w 119729"/>
                <a:gd name="connsiteY530" fmla="*/ 42958 h 61055"/>
                <a:gd name="connsiteX531" fmla="*/ 83344 w 119729"/>
                <a:gd name="connsiteY531" fmla="*/ 42672 h 61055"/>
                <a:gd name="connsiteX532" fmla="*/ 83058 w 119729"/>
                <a:gd name="connsiteY532" fmla="*/ 42291 h 61055"/>
                <a:gd name="connsiteX533" fmla="*/ 83058 w 119729"/>
                <a:gd name="connsiteY533" fmla="*/ 42005 h 61055"/>
                <a:gd name="connsiteX534" fmla="*/ 82391 w 119729"/>
                <a:gd name="connsiteY534" fmla="*/ 42005 h 61055"/>
                <a:gd name="connsiteX535" fmla="*/ 82391 w 119729"/>
                <a:gd name="connsiteY535" fmla="*/ 41719 h 61055"/>
                <a:gd name="connsiteX536" fmla="*/ 82010 w 119729"/>
                <a:gd name="connsiteY536" fmla="*/ 42005 h 61055"/>
                <a:gd name="connsiteX537" fmla="*/ 81725 w 119729"/>
                <a:gd name="connsiteY537" fmla="*/ 41719 h 61055"/>
                <a:gd name="connsiteX538" fmla="*/ 81344 w 119729"/>
                <a:gd name="connsiteY538" fmla="*/ 42005 h 61055"/>
                <a:gd name="connsiteX539" fmla="*/ 81725 w 119729"/>
                <a:gd name="connsiteY539" fmla="*/ 42291 h 61055"/>
                <a:gd name="connsiteX540" fmla="*/ 81725 w 119729"/>
                <a:gd name="connsiteY540" fmla="*/ 42672 h 61055"/>
                <a:gd name="connsiteX541" fmla="*/ 82010 w 119729"/>
                <a:gd name="connsiteY541" fmla="*/ 42672 h 61055"/>
                <a:gd name="connsiteX542" fmla="*/ 82010 w 119729"/>
                <a:gd name="connsiteY542" fmla="*/ 42958 h 61055"/>
                <a:gd name="connsiteX543" fmla="*/ 82391 w 119729"/>
                <a:gd name="connsiteY543" fmla="*/ 42958 h 61055"/>
                <a:gd name="connsiteX544" fmla="*/ 82391 w 119729"/>
                <a:gd name="connsiteY544" fmla="*/ 43339 h 61055"/>
                <a:gd name="connsiteX545" fmla="*/ 83058 w 119729"/>
                <a:gd name="connsiteY545" fmla="*/ 43625 h 61055"/>
                <a:gd name="connsiteX546" fmla="*/ 83344 w 119729"/>
                <a:gd name="connsiteY546" fmla="*/ 44006 h 61055"/>
                <a:gd name="connsiteX547" fmla="*/ 83058 w 119729"/>
                <a:gd name="connsiteY547" fmla="*/ 44672 h 61055"/>
                <a:gd name="connsiteX548" fmla="*/ 83058 w 119729"/>
                <a:gd name="connsiteY548" fmla="*/ 45244 h 61055"/>
                <a:gd name="connsiteX549" fmla="*/ 82677 w 119729"/>
                <a:gd name="connsiteY549" fmla="*/ 45625 h 61055"/>
                <a:gd name="connsiteX550" fmla="*/ 83058 w 119729"/>
                <a:gd name="connsiteY550" fmla="*/ 46292 h 61055"/>
                <a:gd name="connsiteX551" fmla="*/ 82677 w 119729"/>
                <a:gd name="connsiteY551" fmla="*/ 46577 h 61055"/>
                <a:gd name="connsiteX552" fmla="*/ 83058 w 119729"/>
                <a:gd name="connsiteY552" fmla="*/ 46958 h 61055"/>
                <a:gd name="connsiteX553" fmla="*/ 82677 w 119729"/>
                <a:gd name="connsiteY553" fmla="*/ 48197 h 61055"/>
                <a:gd name="connsiteX554" fmla="*/ 82677 w 119729"/>
                <a:gd name="connsiteY554" fmla="*/ 50197 h 61055"/>
                <a:gd name="connsiteX555" fmla="*/ 83058 w 119729"/>
                <a:gd name="connsiteY555" fmla="*/ 50863 h 61055"/>
                <a:gd name="connsiteX556" fmla="*/ 82677 w 119729"/>
                <a:gd name="connsiteY556" fmla="*/ 51149 h 61055"/>
                <a:gd name="connsiteX557" fmla="*/ 82391 w 119729"/>
                <a:gd name="connsiteY557" fmla="*/ 51816 h 61055"/>
                <a:gd name="connsiteX558" fmla="*/ 82391 w 119729"/>
                <a:gd name="connsiteY558" fmla="*/ 52197 h 61055"/>
                <a:gd name="connsiteX559" fmla="*/ 81725 w 119729"/>
                <a:gd name="connsiteY559" fmla="*/ 52864 h 61055"/>
                <a:gd name="connsiteX560" fmla="*/ 80677 w 119729"/>
                <a:gd name="connsiteY560" fmla="*/ 53531 h 61055"/>
                <a:gd name="connsiteX561" fmla="*/ 80677 w 119729"/>
                <a:gd name="connsiteY561" fmla="*/ 54102 h 61055"/>
                <a:gd name="connsiteX562" fmla="*/ 80391 w 119729"/>
                <a:gd name="connsiteY562" fmla="*/ 54102 h 61055"/>
                <a:gd name="connsiteX563" fmla="*/ 80391 w 119729"/>
                <a:gd name="connsiteY563" fmla="*/ 54483 h 61055"/>
                <a:gd name="connsiteX564" fmla="*/ 79724 w 119729"/>
                <a:gd name="connsiteY564" fmla="*/ 54769 h 61055"/>
                <a:gd name="connsiteX565" fmla="*/ 79724 w 119729"/>
                <a:gd name="connsiteY565" fmla="*/ 55150 h 61055"/>
                <a:gd name="connsiteX566" fmla="*/ 79058 w 119729"/>
                <a:gd name="connsiteY566" fmla="*/ 55817 h 61055"/>
                <a:gd name="connsiteX567" fmla="*/ 79058 w 119729"/>
                <a:gd name="connsiteY567" fmla="*/ 56102 h 61055"/>
                <a:gd name="connsiteX568" fmla="*/ 78772 w 119729"/>
                <a:gd name="connsiteY568" fmla="*/ 56102 h 61055"/>
                <a:gd name="connsiteX569" fmla="*/ 78772 w 119729"/>
                <a:gd name="connsiteY569" fmla="*/ 56483 h 61055"/>
                <a:gd name="connsiteX570" fmla="*/ 78391 w 119729"/>
                <a:gd name="connsiteY570" fmla="*/ 56769 h 61055"/>
                <a:gd name="connsiteX571" fmla="*/ 78105 w 119729"/>
                <a:gd name="connsiteY571" fmla="*/ 56769 h 61055"/>
                <a:gd name="connsiteX572" fmla="*/ 76771 w 119729"/>
                <a:gd name="connsiteY572" fmla="*/ 57722 h 61055"/>
                <a:gd name="connsiteX573" fmla="*/ 76105 w 119729"/>
                <a:gd name="connsiteY573" fmla="*/ 57436 h 61055"/>
                <a:gd name="connsiteX574" fmla="*/ 75438 w 119729"/>
                <a:gd name="connsiteY574" fmla="*/ 57722 h 61055"/>
                <a:gd name="connsiteX575" fmla="*/ 75152 w 119729"/>
                <a:gd name="connsiteY575" fmla="*/ 57436 h 61055"/>
                <a:gd name="connsiteX576" fmla="*/ 73819 w 119729"/>
                <a:gd name="connsiteY576" fmla="*/ 57436 h 61055"/>
                <a:gd name="connsiteX577" fmla="*/ 73152 w 119729"/>
                <a:gd name="connsiteY577" fmla="*/ 57722 h 61055"/>
                <a:gd name="connsiteX578" fmla="*/ 72485 w 119729"/>
                <a:gd name="connsiteY578" fmla="*/ 57055 h 61055"/>
                <a:gd name="connsiteX579" fmla="*/ 72200 w 119729"/>
                <a:gd name="connsiteY579" fmla="*/ 57055 h 61055"/>
                <a:gd name="connsiteX580" fmla="*/ 72200 w 119729"/>
                <a:gd name="connsiteY580" fmla="*/ 56769 h 61055"/>
                <a:gd name="connsiteX581" fmla="*/ 71533 w 119729"/>
                <a:gd name="connsiteY581" fmla="*/ 56769 h 61055"/>
                <a:gd name="connsiteX582" fmla="*/ 71247 w 119729"/>
                <a:gd name="connsiteY582" fmla="*/ 56483 h 61055"/>
                <a:gd name="connsiteX583" fmla="*/ 70580 w 119729"/>
                <a:gd name="connsiteY583" fmla="*/ 56483 h 61055"/>
                <a:gd name="connsiteX584" fmla="*/ 70580 w 119729"/>
                <a:gd name="connsiteY584" fmla="*/ 56769 h 61055"/>
                <a:gd name="connsiteX585" fmla="*/ 69913 w 119729"/>
                <a:gd name="connsiteY585" fmla="*/ 57436 h 61055"/>
                <a:gd name="connsiteX586" fmla="*/ 69533 w 119729"/>
                <a:gd name="connsiteY586" fmla="*/ 57436 h 61055"/>
                <a:gd name="connsiteX587" fmla="*/ 68580 w 119729"/>
                <a:gd name="connsiteY587" fmla="*/ 58103 h 61055"/>
                <a:gd name="connsiteX588" fmla="*/ 67246 w 119729"/>
                <a:gd name="connsiteY588" fmla="*/ 58103 h 61055"/>
                <a:gd name="connsiteX589" fmla="*/ 67246 w 119729"/>
                <a:gd name="connsiteY589" fmla="*/ 57722 h 61055"/>
                <a:gd name="connsiteX590" fmla="*/ 66961 w 119729"/>
                <a:gd name="connsiteY590" fmla="*/ 57722 h 61055"/>
                <a:gd name="connsiteX591" fmla="*/ 66961 w 119729"/>
                <a:gd name="connsiteY591" fmla="*/ 57436 h 61055"/>
                <a:gd name="connsiteX592" fmla="*/ 66580 w 119729"/>
                <a:gd name="connsiteY592" fmla="*/ 57722 h 61055"/>
                <a:gd name="connsiteX593" fmla="*/ 66294 w 119729"/>
                <a:gd name="connsiteY593" fmla="*/ 57722 h 61055"/>
                <a:gd name="connsiteX594" fmla="*/ 66294 w 119729"/>
                <a:gd name="connsiteY594" fmla="*/ 56483 h 61055"/>
                <a:gd name="connsiteX595" fmla="*/ 64961 w 119729"/>
                <a:gd name="connsiteY595" fmla="*/ 55150 h 61055"/>
                <a:gd name="connsiteX596" fmla="*/ 64961 w 119729"/>
                <a:gd name="connsiteY596" fmla="*/ 54102 h 61055"/>
                <a:gd name="connsiteX597" fmla="*/ 65627 w 119729"/>
                <a:gd name="connsiteY597" fmla="*/ 53816 h 61055"/>
                <a:gd name="connsiteX598" fmla="*/ 66294 w 119729"/>
                <a:gd name="connsiteY598" fmla="*/ 52483 h 61055"/>
                <a:gd name="connsiteX599" fmla="*/ 65627 w 119729"/>
                <a:gd name="connsiteY599" fmla="*/ 51530 h 61055"/>
                <a:gd name="connsiteX600" fmla="*/ 64675 w 119729"/>
                <a:gd name="connsiteY600" fmla="*/ 51149 h 61055"/>
                <a:gd name="connsiteX601" fmla="*/ 64675 w 119729"/>
                <a:gd name="connsiteY601" fmla="*/ 50863 h 61055"/>
                <a:gd name="connsiteX602" fmla="*/ 63627 w 119729"/>
                <a:gd name="connsiteY602" fmla="*/ 50197 h 61055"/>
                <a:gd name="connsiteX603" fmla="*/ 65342 w 119729"/>
                <a:gd name="connsiteY603" fmla="*/ 50197 h 61055"/>
                <a:gd name="connsiteX604" fmla="*/ 63627 w 119729"/>
                <a:gd name="connsiteY604" fmla="*/ 49244 h 61055"/>
                <a:gd name="connsiteX605" fmla="*/ 64008 w 119729"/>
                <a:gd name="connsiteY605" fmla="*/ 49244 h 61055"/>
                <a:gd name="connsiteX606" fmla="*/ 65342 w 119729"/>
                <a:gd name="connsiteY606" fmla="*/ 49530 h 61055"/>
                <a:gd name="connsiteX607" fmla="*/ 64675 w 119729"/>
                <a:gd name="connsiteY607" fmla="*/ 48578 h 61055"/>
                <a:gd name="connsiteX608" fmla="*/ 64961 w 119729"/>
                <a:gd name="connsiteY608" fmla="*/ 47911 h 61055"/>
                <a:gd name="connsiteX609" fmla="*/ 64675 w 119729"/>
                <a:gd name="connsiteY609" fmla="*/ 47625 h 61055"/>
                <a:gd name="connsiteX610" fmla="*/ 64961 w 119729"/>
                <a:gd name="connsiteY610" fmla="*/ 47625 h 61055"/>
                <a:gd name="connsiteX611" fmla="*/ 64675 w 119729"/>
                <a:gd name="connsiteY611" fmla="*/ 47244 h 61055"/>
                <a:gd name="connsiteX612" fmla="*/ 64294 w 119729"/>
                <a:gd name="connsiteY612" fmla="*/ 47244 h 61055"/>
                <a:gd name="connsiteX613" fmla="*/ 64008 w 119729"/>
                <a:gd name="connsiteY613" fmla="*/ 47625 h 61055"/>
                <a:gd name="connsiteX614" fmla="*/ 63627 w 119729"/>
                <a:gd name="connsiteY614" fmla="*/ 47244 h 61055"/>
                <a:gd name="connsiteX615" fmla="*/ 63627 w 119729"/>
                <a:gd name="connsiteY615" fmla="*/ 47625 h 61055"/>
                <a:gd name="connsiteX616" fmla="*/ 63341 w 119729"/>
                <a:gd name="connsiteY616" fmla="*/ 47625 h 61055"/>
                <a:gd name="connsiteX617" fmla="*/ 63341 w 119729"/>
                <a:gd name="connsiteY617" fmla="*/ 47244 h 61055"/>
                <a:gd name="connsiteX618" fmla="*/ 61722 w 119729"/>
                <a:gd name="connsiteY618" fmla="*/ 47244 h 61055"/>
                <a:gd name="connsiteX619" fmla="*/ 59722 w 119729"/>
                <a:gd name="connsiteY619" fmla="*/ 47911 h 61055"/>
                <a:gd name="connsiteX620" fmla="*/ 57436 w 119729"/>
                <a:gd name="connsiteY620" fmla="*/ 49530 h 61055"/>
                <a:gd name="connsiteX621" fmla="*/ 56102 w 119729"/>
                <a:gd name="connsiteY621" fmla="*/ 49911 h 61055"/>
                <a:gd name="connsiteX622" fmla="*/ 55817 w 119729"/>
                <a:gd name="connsiteY622" fmla="*/ 50197 h 61055"/>
                <a:gd name="connsiteX623" fmla="*/ 54483 w 119729"/>
                <a:gd name="connsiteY623" fmla="*/ 51149 h 61055"/>
                <a:gd name="connsiteX624" fmla="*/ 54483 w 119729"/>
                <a:gd name="connsiteY624" fmla="*/ 51816 h 61055"/>
                <a:gd name="connsiteX625" fmla="*/ 53816 w 119729"/>
                <a:gd name="connsiteY625" fmla="*/ 52864 h 61055"/>
                <a:gd name="connsiteX626" fmla="*/ 53530 w 119729"/>
                <a:gd name="connsiteY626" fmla="*/ 54102 h 61055"/>
                <a:gd name="connsiteX627" fmla="*/ 52864 w 119729"/>
                <a:gd name="connsiteY627" fmla="*/ 53816 h 61055"/>
                <a:gd name="connsiteX628" fmla="*/ 51816 w 119729"/>
                <a:gd name="connsiteY628" fmla="*/ 54102 h 61055"/>
                <a:gd name="connsiteX629" fmla="*/ 51816 w 119729"/>
                <a:gd name="connsiteY629" fmla="*/ 54483 h 61055"/>
                <a:gd name="connsiteX630" fmla="*/ 51530 w 119729"/>
                <a:gd name="connsiteY630" fmla="*/ 54769 h 61055"/>
                <a:gd name="connsiteX631" fmla="*/ 51149 w 119729"/>
                <a:gd name="connsiteY631" fmla="*/ 54769 h 61055"/>
                <a:gd name="connsiteX632" fmla="*/ 51149 w 119729"/>
                <a:gd name="connsiteY632" fmla="*/ 55150 h 61055"/>
                <a:gd name="connsiteX633" fmla="*/ 50863 w 119729"/>
                <a:gd name="connsiteY633" fmla="*/ 55150 h 61055"/>
                <a:gd name="connsiteX634" fmla="*/ 49911 w 119729"/>
                <a:gd name="connsiteY634" fmla="*/ 55436 h 61055"/>
                <a:gd name="connsiteX635" fmla="*/ 49911 w 119729"/>
                <a:gd name="connsiteY635" fmla="*/ 54769 h 61055"/>
                <a:gd name="connsiteX636" fmla="*/ 48578 w 119729"/>
                <a:gd name="connsiteY636" fmla="*/ 54102 h 61055"/>
                <a:gd name="connsiteX637" fmla="*/ 48196 w 119729"/>
                <a:gd name="connsiteY637" fmla="*/ 54483 h 61055"/>
                <a:gd name="connsiteX638" fmla="*/ 47625 w 119729"/>
                <a:gd name="connsiteY638" fmla="*/ 54483 h 61055"/>
                <a:gd name="connsiteX639" fmla="*/ 46958 w 119729"/>
                <a:gd name="connsiteY639" fmla="*/ 54102 h 61055"/>
                <a:gd name="connsiteX640" fmla="*/ 45911 w 119729"/>
                <a:gd name="connsiteY640" fmla="*/ 54102 h 61055"/>
                <a:gd name="connsiteX641" fmla="*/ 44958 w 119729"/>
                <a:gd name="connsiteY641" fmla="*/ 53816 h 61055"/>
                <a:gd name="connsiteX642" fmla="*/ 44958 w 119729"/>
                <a:gd name="connsiteY642" fmla="*/ 54102 h 61055"/>
                <a:gd name="connsiteX643" fmla="*/ 44291 w 119729"/>
                <a:gd name="connsiteY643" fmla="*/ 54102 h 61055"/>
                <a:gd name="connsiteX644" fmla="*/ 43625 w 119729"/>
                <a:gd name="connsiteY644" fmla="*/ 53816 h 61055"/>
                <a:gd name="connsiteX645" fmla="*/ 43339 w 119729"/>
                <a:gd name="connsiteY645" fmla="*/ 53816 h 61055"/>
                <a:gd name="connsiteX646" fmla="*/ 42958 w 119729"/>
                <a:gd name="connsiteY646" fmla="*/ 53150 h 61055"/>
                <a:gd name="connsiteX647" fmla="*/ 42958 w 119729"/>
                <a:gd name="connsiteY647" fmla="*/ 52864 h 61055"/>
                <a:gd name="connsiteX648" fmla="*/ 42958 w 119729"/>
                <a:gd name="connsiteY648" fmla="*/ 53150 h 61055"/>
                <a:gd name="connsiteX649" fmla="*/ 42291 w 119729"/>
                <a:gd name="connsiteY649" fmla="*/ 53150 h 61055"/>
                <a:gd name="connsiteX650" fmla="*/ 41338 w 119729"/>
                <a:gd name="connsiteY650" fmla="*/ 53531 h 61055"/>
                <a:gd name="connsiteX651" fmla="*/ 38100 w 119729"/>
                <a:gd name="connsiteY651" fmla="*/ 52864 h 61055"/>
                <a:gd name="connsiteX652" fmla="*/ 36767 w 119729"/>
                <a:gd name="connsiteY652" fmla="*/ 53150 h 61055"/>
                <a:gd name="connsiteX653" fmla="*/ 35147 w 119729"/>
                <a:gd name="connsiteY653" fmla="*/ 53150 h 61055"/>
                <a:gd name="connsiteX654" fmla="*/ 31147 w 119729"/>
                <a:gd name="connsiteY654" fmla="*/ 53531 h 61055"/>
                <a:gd name="connsiteX655" fmla="*/ 31147 w 119729"/>
                <a:gd name="connsiteY655" fmla="*/ 53816 h 61055"/>
                <a:gd name="connsiteX656" fmla="*/ 29528 w 119729"/>
                <a:gd name="connsiteY656" fmla="*/ 56102 h 61055"/>
                <a:gd name="connsiteX657" fmla="*/ 27908 w 119729"/>
                <a:gd name="connsiteY657" fmla="*/ 56102 h 61055"/>
                <a:gd name="connsiteX658" fmla="*/ 26956 w 119729"/>
                <a:gd name="connsiteY658" fmla="*/ 57055 h 61055"/>
                <a:gd name="connsiteX659" fmla="*/ 26956 w 119729"/>
                <a:gd name="connsiteY659" fmla="*/ 57436 h 61055"/>
                <a:gd name="connsiteX660" fmla="*/ 25908 w 119729"/>
                <a:gd name="connsiteY660" fmla="*/ 57722 h 61055"/>
                <a:gd name="connsiteX661" fmla="*/ 24289 w 119729"/>
                <a:gd name="connsiteY661" fmla="*/ 58103 h 61055"/>
                <a:gd name="connsiteX662" fmla="*/ 23336 w 119729"/>
                <a:gd name="connsiteY662" fmla="*/ 59436 h 61055"/>
                <a:gd name="connsiteX663" fmla="*/ 22670 w 119729"/>
                <a:gd name="connsiteY663" fmla="*/ 60007 h 61055"/>
                <a:gd name="connsiteX664" fmla="*/ 21622 w 119729"/>
                <a:gd name="connsiteY664" fmla="*/ 60674 h 61055"/>
                <a:gd name="connsiteX665" fmla="*/ 21336 w 119729"/>
                <a:gd name="connsiteY665" fmla="*/ 60388 h 61055"/>
                <a:gd name="connsiteX666" fmla="*/ 20669 w 119729"/>
                <a:gd name="connsiteY666" fmla="*/ 61055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</a:cxnLst>
              <a:rect l="l" t="t" r="r" b="b"/>
              <a:pathLst>
                <a:path w="119729" h="61055">
                  <a:moveTo>
                    <a:pt x="20669" y="61055"/>
                  </a:moveTo>
                  <a:lnTo>
                    <a:pt x="20669" y="60674"/>
                  </a:lnTo>
                  <a:lnTo>
                    <a:pt x="21050" y="60388"/>
                  </a:lnTo>
                  <a:lnTo>
                    <a:pt x="21336" y="60388"/>
                  </a:lnTo>
                  <a:lnTo>
                    <a:pt x="21336" y="60007"/>
                  </a:lnTo>
                  <a:lnTo>
                    <a:pt x="21050" y="59722"/>
                  </a:lnTo>
                  <a:lnTo>
                    <a:pt x="20669" y="59722"/>
                  </a:lnTo>
                  <a:lnTo>
                    <a:pt x="20383" y="59436"/>
                  </a:lnTo>
                  <a:lnTo>
                    <a:pt x="19717" y="59436"/>
                  </a:lnTo>
                  <a:lnTo>
                    <a:pt x="19336" y="59055"/>
                  </a:lnTo>
                  <a:lnTo>
                    <a:pt x="19336" y="58388"/>
                  </a:lnTo>
                  <a:lnTo>
                    <a:pt x="19050" y="58388"/>
                  </a:lnTo>
                  <a:lnTo>
                    <a:pt x="18383" y="58769"/>
                  </a:lnTo>
                  <a:lnTo>
                    <a:pt x="18098" y="58388"/>
                  </a:lnTo>
                  <a:lnTo>
                    <a:pt x="17717" y="59055"/>
                  </a:lnTo>
                  <a:lnTo>
                    <a:pt x="17050" y="58769"/>
                  </a:lnTo>
                  <a:lnTo>
                    <a:pt x="16764" y="59055"/>
                  </a:lnTo>
                  <a:lnTo>
                    <a:pt x="16097" y="58769"/>
                  </a:lnTo>
                  <a:lnTo>
                    <a:pt x="16097" y="59055"/>
                  </a:lnTo>
                  <a:lnTo>
                    <a:pt x="16097" y="58769"/>
                  </a:lnTo>
                  <a:lnTo>
                    <a:pt x="15716" y="59055"/>
                  </a:lnTo>
                  <a:lnTo>
                    <a:pt x="15145" y="59055"/>
                  </a:lnTo>
                  <a:lnTo>
                    <a:pt x="15145" y="59436"/>
                  </a:lnTo>
                  <a:lnTo>
                    <a:pt x="14478" y="59055"/>
                  </a:lnTo>
                  <a:lnTo>
                    <a:pt x="14764" y="58388"/>
                  </a:lnTo>
                  <a:lnTo>
                    <a:pt x="14764" y="58103"/>
                  </a:lnTo>
                  <a:lnTo>
                    <a:pt x="14097" y="58388"/>
                  </a:lnTo>
                  <a:lnTo>
                    <a:pt x="13811" y="58103"/>
                  </a:lnTo>
                  <a:lnTo>
                    <a:pt x="13430" y="58388"/>
                  </a:lnTo>
                  <a:lnTo>
                    <a:pt x="12763" y="58388"/>
                  </a:lnTo>
                  <a:lnTo>
                    <a:pt x="12763" y="57436"/>
                  </a:lnTo>
                  <a:lnTo>
                    <a:pt x="12192" y="57055"/>
                  </a:lnTo>
                  <a:lnTo>
                    <a:pt x="11811" y="57055"/>
                  </a:lnTo>
                  <a:lnTo>
                    <a:pt x="11811" y="56769"/>
                  </a:lnTo>
                  <a:lnTo>
                    <a:pt x="12478" y="56769"/>
                  </a:lnTo>
                  <a:lnTo>
                    <a:pt x="12478" y="56483"/>
                  </a:lnTo>
                  <a:lnTo>
                    <a:pt x="12192" y="56102"/>
                  </a:lnTo>
                  <a:lnTo>
                    <a:pt x="11144" y="56483"/>
                  </a:lnTo>
                  <a:lnTo>
                    <a:pt x="10858" y="55817"/>
                  </a:lnTo>
                  <a:lnTo>
                    <a:pt x="11144" y="55436"/>
                  </a:lnTo>
                  <a:lnTo>
                    <a:pt x="11525" y="55436"/>
                  </a:lnTo>
                  <a:lnTo>
                    <a:pt x="11811" y="54769"/>
                  </a:lnTo>
                  <a:lnTo>
                    <a:pt x="12192" y="54769"/>
                  </a:lnTo>
                  <a:lnTo>
                    <a:pt x="12192" y="54483"/>
                  </a:lnTo>
                  <a:lnTo>
                    <a:pt x="12763" y="54483"/>
                  </a:lnTo>
                  <a:lnTo>
                    <a:pt x="12763" y="53531"/>
                  </a:lnTo>
                  <a:lnTo>
                    <a:pt x="13811" y="53531"/>
                  </a:lnTo>
                  <a:lnTo>
                    <a:pt x="13430" y="53150"/>
                  </a:lnTo>
                  <a:lnTo>
                    <a:pt x="13811" y="53150"/>
                  </a:lnTo>
                  <a:lnTo>
                    <a:pt x="13430" y="52864"/>
                  </a:lnTo>
                  <a:lnTo>
                    <a:pt x="12763" y="52864"/>
                  </a:lnTo>
                  <a:lnTo>
                    <a:pt x="12192" y="52483"/>
                  </a:lnTo>
                  <a:lnTo>
                    <a:pt x="11811" y="52197"/>
                  </a:lnTo>
                  <a:lnTo>
                    <a:pt x="10478" y="52197"/>
                  </a:lnTo>
                  <a:lnTo>
                    <a:pt x="8858" y="51530"/>
                  </a:lnTo>
                  <a:lnTo>
                    <a:pt x="8192" y="51816"/>
                  </a:lnTo>
                  <a:lnTo>
                    <a:pt x="8192" y="51530"/>
                  </a:lnTo>
                  <a:lnTo>
                    <a:pt x="7525" y="51530"/>
                  </a:lnTo>
                  <a:lnTo>
                    <a:pt x="7525" y="51816"/>
                  </a:lnTo>
                  <a:lnTo>
                    <a:pt x="7239" y="52197"/>
                  </a:lnTo>
                  <a:lnTo>
                    <a:pt x="6287" y="51816"/>
                  </a:lnTo>
                  <a:lnTo>
                    <a:pt x="5905" y="51149"/>
                  </a:lnTo>
                  <a:lnTo>
                    <a:pt x="5239" y="50863"/>
                  </a:lnTo>
                  <a:lnTo>
                    <a:pt x="5620" y="50578"/>
                  </a:lnTo>
                  <a:lnTo>
                    <a:pt x="4953" y="50197"/>
                  </a:lnTo>
                  <a:lnTo>
                    <a:pt x="4572" y="50578"/>
                  </a:lnTo>
                  <a:lnTo>
                    <a:pt x="4286" y="50578"/>
                  </a:lnTo>
                  <a:lnTo>
                    <a:pt x="4286" y="48197"/>
                  </a:lnTo>
                  <a:lnTo>
                    <a:pt x="3905" y="47911"/>
                  </a:lnTo>
                  <a:lnTo>
                    <a:pt x="4286" y="47244"/>
                  </a:lnTo>
                  <a:lnTo>
                    <a:pt x="4286" y="46292"/>
                  </a:lnTo>
                  <a:lnTo>
                    <a:pt x="3238" y="46958"/>
                  </a:lnTo>
                  <a:lnTo>
                    <a:pt x="1333" y="46958"/>
                  </a:lnTo>
                  <a:lnTo>
                    <a:pt x="0" y="46577"/>
                  </a:lnTo>
                  <a:lnTo>
                    <a:pt x="0" y="46292"/>
                  </a:lnTo>
                  <a:lnTo>
                    <a:pt x="1333" y="45625"/>
                  </a:lnTo>
                  <a:lnTo>
                    <a:pt x="1333" y="44958"/>
                  </a:lnTo>
                  <a:lnTo>
                    <a:pt x="2286" y="44958"/>
                  </a:lnTo>
                  <a:lnTo>
                    <a:pt x="2667" y="44291"/>
                  </a:lnTo>
                  <a:lnTo>
                    <a:pt x="3620" y="44006"/>
                  </a:lnTo>
                  <a:lnTo>
                    <a:pt x="3620" y="44291"/>
                  </a:lnTo>
                  <a:lnTo>
                    <a:pt x="4572" y="44291"/>
                  </a:lnTo>
                  <a:lnTo>
                    <a:pt x="4572" y="43625"/>
                  </a:lnTo>
                  <a:lnTo>
                    <a:pt x="4953" y="43339"/>
                  </a:lnTo>
                  <a:lnTo>
                    <a:pt x="4572" y="43339"/>
                  </a:lnTo>
                  <a:lnTo>
                    <a:pt x="4572" y="42958"/>
                  </a:lnTo>
                  <a:lnTo>
                    <a:pt x="4953" y="42672"/>
                  </a:lnTo>
                  <a:lnTo>
                    <a:pt x="4953" y="42958"/>
                  </a:lnTo>
                  <a:lnTo>
                    <a:pt x="4953" y="42291"/>
                  </a:lnTo>
                  <a:lnTo>
                    <a:pt x="5905" y="41719"/>
                  </a:lnTo>
                  <a:lnTo>
                    <a:pt x="6858" y="41338"/>
                  </a:lnTo>
                  <a:lnTo>
                    <a:pt x="5905" y="40672"/>
                  </a:lnTo>
                  <a:lnTo>
                    <a:pt x="4953" y="39719"/>
                  </a:lnTo>
                  <a:lnTo>
                    <a:pt x="4953" y="39338"/>
                  </a:lnTo>
                  <a:lnTo>
                    <a:pt x="5620" y="38386"/>
                  </a:lnTo>
                  <a:lnTo>
                    <a:pt x="5239" y="37719"/>
                  </a:lnTo>
                  <a:lnTo>
                    <a:pt x="6572" y="37433"/>
                  </a:lnTo>
                  <a:lnTo>
                    <a:pt x="7239" y="36386"/>
                  </a:lnTo>
                  <a:lnTo>
                    <a:pt x="7239" y="36100"/>
                  </a:lnTo>
                  <a:lnTo>
                    <a:pt x="7525" y="36767"/>
                  </a:lnTo>
                  <a:lnTo>
                    <a:pt x="8192" y="37052"/>
                  </a:lnTo>
                  <a:lnTo>
                    <a:pt x="8192" y="37433"/>
                  </a:lnTo>
                  <a:lnTo>
                    <a:pt x="8858" y="37719"/>
                  </a:lnTo>
                  <a:lnTo>
                    <a:pt x="9239" y="38100"/>
                  </a:lnTo>
                  <a:lnTo>
                    <a:pt x="10858" y="37719"/>
                  </a:lnTo>
                  <a:lnTo>
                    <a:pt x="11525" y="38100"/>
                  </a:lnTo>
                  <a:lnTo>
                    <a:pt x="11811" y="38100"/>
                  </a:lnTo>
                  <a:lnTo>
                    <a:pt x="12478" y="37719"/>
                  </a:lnTo>
                  <a:lnTo>
                    <a:pt x="12478" y="36767"/>
                  </a:lnTo>
                  <a:lnTo>
                    <a:pt x="13811" y="36767"/>
                  </a:lnTo>
                  <a:lnTo>
                    <a:pt x="13811" y="37433"/>
                  </a:lnTo>
                  <a:lnTo>
                    <a:pt x="14097" y="37719"/>
                  </a:lnTo>
                  <a:lnTo>
                    <a:pt x="15430" y="38100"/>
                  </a:lnTo>
                  <a:lnTo>
                    <a:pt x="16097" y="39053"/>
                  </a:lnTo>
                  <a:lnTo>
                    <a:pt x="16383" y="38767"/>
                  </a:lnTo>
                  <a:lnTo>
                    <a:pt x="17431" y="38767"/>
                  </a:lnTo>
                  <a:lnTo>
                    <a:pt x="18098" y="38386"/>
                  </a:lnTo>
                  <a:lnTo>
                    <a:pt x="18098" y="38100"/>
                  </a:lnTo>
                  <a:lnTo>
                    <a:pt x="17717" y="37719"/>
                  </a:lnTo>
                  <a:lnTo>
                    <a:pt x="17717" y="37052"/>
                  </a:lnTo>
                  <a:lnTo>
                    <a:pt x="18098" y="37052"/>
                  </a:lnTo>
                  <a:lnTo>
                    <a:pt x="18098" y="37433"/>
                  </a:lnTo>
                  <a:lnTo>
                    <a:pt x="18383" y="37052"/>
                  </a:lnTo>
                  <a:lnTo>
                    <a:pt x="18669" y="37052"/>
                  </a:lnTo>
                  <a:lnTo>
                    <a:pt x="19050" y="36767"/>
                  </a:lnTo>
                  <a:lnTo>
                    <a:pt x="19050" y="37052"/>
                  </a:lnTo>
                  <a:lnTo>
                    <a:pt x="19336" y="37052"/>
                  </a:lnTo>
                  <a:lnTo>
                    <a:pt x="19336" y="36386"/>
                  </a:lnTo>
                  <a:lnTo>
                    <a:pt x="20003" y="36386"/>
                  </a:lnTo>
                  <a:lnTo>
                    <a:pt x="20003" y="36100"/>
                  </a:lnTo>
                  <a:lnTo>
                    <a:pt x="20669" y="36100"/>
                  </a:lnTo>
                  <a:lnTo>
                    <a:pt x="20383" y="35814"/>
                  </a:lnTo>
                  <a:lnTo>
                    <a:pt x="20669" y="35433"/>
                  </a:lnTo>
                  <a:lnTo>
                    <a:pt x="20383" y="35147"/>
                  </a:lnTo>
                  <a:lnTo>
                    <a:pt x="20669" y="34766"/>
                  </a:lnTo>
                  <a:lnTo>
                    <a:pt x="20383" y="34100"/>
                  </a:lnTo>
                  <a:lnTo>
                    <a:pt x="21336" y="33814"/>
                  </a:lnTo>
                  <a:lnTo>
                    <a:pt x="21050" y="33433"/>
                  </a:lnTo>
                  <a:lnTo>
                    <a:pt x="20669" y="32861"/>
                  </a:lnTo>
                  <a:lnTo>
                    <a:pt x="21050" y="32194"/>
                  </a:lnTo>
                  <a:lnTo>
                    <a:pt x="20669" y="32194"/>
                  </a:lnTo>
                  <a:lnTo>
                    <a:pt x="20383" y="31528"/>
                  </a:lnTo>
                  <a:lnTo>
                    <a:pt x="20003" y="31813"/>
                  </a:lnTo>
                  <a:lnTo>
                    <a:pt x="20003" y="31147"/>
                  </a:lnTo>
                  <a:lnTo>
                    <a:pt x="19717" y="31147"/>
                  </a:lnTo>
                  <a:lnTo>
                    <a:pt x="19717" y="30861"/>
                  </a:lnTo>
                  <a:lnTo>
                    <a:pt x="20383" y="30480"/>
                  </a:lnTo>
                  <a:lnTo>
                    <a:pt x="20003" y="30480"/>
                  </a:lnTo>
                  <a:lnTo>
                    <a:pt x="20003" y="30194"/>
                  </a:lnTo>
                  <a:lnTo>
                    <a:pt x="19050" y="29908"/>
                  </a:lnTo>
                  <a:lnTo>
                    <a:pt x="18669" y="29528"/>
                  </a:lnTo>
                  <a:lnTo>
                    <a:pt x="18383" y="29528"/>
                  </a:lnTo>
                  <a:lnTo>
                    <a:pt x="18383" y="28861"/>
                  </a:lnTo>
                  <a:lnTo>
                    <a:pt x="18669" y="28575"/>
                  </a:lnTo>
                  <a:lnTo>
                    <a:pt x="18383" y="28575"/>
                  </a:lnTo>
                  <a:lnTo>
                    <a:pt x="18383" y="28194"/>
                  </a:lnTo>
                  <a:lnTo>
                    <a:pt x="22288" y="28194"/>
                  </a:lnTo>
                  <a:lnTo>
                    <a:pt x="22670" y="27908"/>
                  </a:lnTo>
                  <a:lnTo>
                    <a:pt x="22955" y="28194"/>
                  </a:lnTo>
                  <a:lnTo>
                    <a:pt x="24575" y="27908"/>
                  </a:lnTo>
                  <a:lnTo>
                    <a:pt x="25622" y="27527"/>
                  </a:lnTo>
                  <a:lnTo>
                    <a:pt x="25622" y="27242"/>
                  </a:lnTo>
                  <a:lnTo>
                    <a:pt x="25241" y="26956"/>
                  </a:lnTo>
                  <a:lnTo>
                    <a:pt x="25908" y="26289"/>
                  </a:lnTo>
                  <a:lnTo>
                    <a:pt x="25622" y="25908"/>
                  </a:lnTo>
                  <a:lnTo>
                    <a:pt x="25908" y="25908"/>
                  </a:lnTo>
                  <a:lnTo>
                    <a:pt x="26289" y="25241"/>
                  </a:lnTo>
                  <a:lnTo>
                    <a:pt x="26956" y="24956"/>
                  </a:lnTo>
                  <a:lnTo>
                    <a:pt x="26956" y="25241"/>
                  </a:lnTo>
                  <a:lnTo>
                    <a:pt x="27242" y="25241"/>
                  </a:lnTo>
                  <a:lnTo>
                    <a:pt x="27242" y="24956"/>
                  </a:lnTo>
                  <a:lnTo>
                    <a:pt x="26956" y="24956"/>
                  </a:lnTo>
                  <a:lnTo>
                    <a:pt x="27242" y="24289"/>
                  </a:lnTo>
                  <a:lnTo>
                    <a:pt x="26956" y="24289"/>
                  </a:lnTo>
                  <a:lnTo>
                    <a:pt x="27242" y="24003"/>
                  </a:lnTo>
                  <a:lnTo>
                    <a:pt x="27242" y="23622"/>
                  </a:lnTo>
                  <a:lnTo>
                    <a:pt x="27527" y="24003"/>
                  </a:lnTo>
                  <a:lnTo>
                    <a:pt x="27908" y="23622"/>
                  </a:lnTo>
                  <a:lnTo>
                    <a:pt x="28194" y="23622"/>
                  </a:lnTo>
                  <a:lnTo>
                    <a:pt x="27908" y="23336"/>
                  </a:lnTo>
                  <a:lnTo>
                    <a:pt x="27908" y="22955"/>
                  </a:lnTo>
                  <a:lnTo>
                    <a:pt x="28575" y="22955"/>
                  </a:lnTo>
                  <a:lnTo>
                    <a:pt x="28575" y="22288"/>
                  </a:lnTo>
                  <a:lnTo>
                    <a:pt x="28861" y="22003"/>
                  </a:lnTo>
                  <a:lnTo>
                    <a:pt x="29528" y="21622"/>
                  </a:lnTo>
                  <a:lnTo>
                    <a:pt x="29908" y="21622"/>
                  </a:lnTo>
                  <a:lnTo>
                    <a:pt x="30194" y="21336"/>
                  </a:lnTo>
                  <a:lnTo>
                    <a:pt x="30194" y="20383"/>
                  </a:lnTo>
                  <a:lnTo>
                    <a:pt x="32195" y="20383"/>
                  </a:lnTo>
                  <a:lnTo>
                    <a:pt x="32195" y="19336"/>
                  </a:lnTo>
                  <a:lnTo>
                    <a:pt x="32480" y="19336"/>
                  </a:lnTo>
                  <a:lnTo>
                    <a:pt x="32480" y="19050"/>
                  </a:lnTo>
                  <a:lnTo>
                    <a:pt x="33147" y="18669"/>
                  </a:lnTo>
                  <a:lnTo>
                    <a:pt x="33433" y="18669"/>
                  </a:lnTo>
                  <a:lnTo>
                    <a:pt x="33433" y="18383"/>
                  </a:lnTo>
                  <a:lnTo>
                    <a:pt x="33814" y="18383"/>
                  </a:lnTo>
                  <a:lnTo>
                    <a:pt x="34100" y="17431"/>
                  </a:lnTo>
                  <a:lnTo>
                    <a:pt x="34480" y="17717"/>
                  </a:lnTo>
                  <a:lnTo>
                    <a:pt x="34766" y="17431"/>
                  </a:lnTo>
                  <a:lnTo>
                    <a:pt x="35147" y="16764"/>
                  </a:lnTo>
                  <a:lnTo>
                    <a:pt x="35814" y="16764"/>
                  </a:lnTo>
                  <a:lnTo>
                    <a:pt x="35814" y="16097"/>
                  </a:lnTo>
                  <a:lnTo>
                    <a:pt x="36100" y="16097"/>
                  </a:lnTo>
                  <a:lnTo>
                    <a:pt x="36767" y="15431"/>
                  </a:lnTo>
                  <a:lnTo>
                    <a:pt x="37052" y="15716"/>
                  </a:lnTo>
                  <a:lnTo>
                    <a:pt x="36767" y="16383"/>
                  </a:lnTo>
                  <a:lnTo>
                    <a:pt x="37052" y="17050"/>
                  </a:lnTo>
                  <a:lnTo>
                    <a:pt x="38100" y="17050"/>
                  </a:lnTo>
                  <a:lnTo>
                    <a:pt x="38100" y="17431"/>
                  </a:lnTo>
                  <a:lnTo>
                    <a:pt x="38386" y="17431"/>
                  </a:lnTo>
                  <a:lnTo>
                    <a:pt x="38386" y="17717"/>
                  </a:lnTo>
                  <a:lnTo>
                    <a:pt x="39053" y="17431"/>
                  </a:lnTo>
                  <a:lnTo>
                    <a:pt x="39338" y="17050"/>
                  </a:lnTo>
                  <a:lnTo>
                    <a:pt x="41053" y="16764"/>
                  </a:lnTo>
                  <a:lnTo>
                    <a:pt x="42291" y="16097"/>
                  </a:lnTo>
                  <a:lnTo>
                    <a:pt x="42672" y="15431"/>
                  </a:lnTo>
                  <a:lnTo>
                    <a:pt x="42672" y="15716"/>
                  </a:lnTo>
                  <a:lnTo>
                    <a:pt x="42958" y="15431"/>
                  </a:lnTo>
                  <a:lnTo>
                    <a:pt x="42958" y="15716"/>
                  </a:lnTo>
                  <a:lnTo>
                    <a:pt x="44005" y="14764"/>
                  </a:lnTo>
                  <a:lnTo>
                    <a:pt x="43625" y="14097"/>
                  </a:lnTo>
                  <a:lnTo>
                    <a:pt x="43625" y="13430"/>
                  </a:lnTo>
                  <a:lnTo>
                    <a:pt x="44005" y="13144"/>
                  </a:lnTo>
                  <a:lnTo>
                    <a:pt x="45911" y="13144"/>
                  </a:lnTo>
                  <a:lnTo>
                    <a:pt x="46958" y="12763"/>
                  </a:lnTo>
                  <a:lnTo>
                    <a:pt x="49244" y="13144"/>
                  </a:lnTo>
                  <a:lnTo>
                    <a:pt x="49244" y="12763"/>
                  </a:lnTo>
                  <a:lnTo>
                    <a:pt x="49530" y="12478"/>
                  </a:lnTo>
                  <a:lnTo>
                    <a:pt x="50578" y="12192"/>
                  </a:lnTo>
                  <a:lnTo>
                    <a:pt x="50863" y="11525"/>
                  </a:lnTo>
                  <a:lnTo>
                    <a:pt x="50578" y="11144"/>
                  </a:lnTo>
                  <a:lnTo>
                    <a:pt x="50578" y="10477"/>
                  </a:lnTo>
                  <a:lnTo>
                    <a:pt x="50863" y="10192"/>
                  </a:lnTo>
                  <a:lnTo>
                    <a:pt x="50863" y="9525"/>
                  </a:lnTo>
                  <a:lnTo>
                    <a:pt x="51530" y="8858"/>
                  </a:lnTo>
                  <a:lnTo>
                    <a:pt x="50197" y="7239"/>
                  </a:lnTo>
                  <a:lnTo>
                    <a:pt x="49530" y="6191"/>
                  </a:lnTo>
                  <a:lnTo>
                    <a:pt x="49911" y="6191"/>
                  </a:lnTo>
                  <a:lnTo>
                    <a:pt x="49244" y="5620"/>
                  </a:lnTo>
                  <a:lnTo>
                    <a:pt x="48578" y="5239"/>
                  </a:lnTo>
                  <a:lnTo>
                    <a:pt x="48196" y="4953"/>
                  </a:lnTo>
                  <a:lnTo>
                    <a:pt x="48578" y="4953"/>
                  </a:lnTo>
                  <a:lnTo>
                    <a:pt x="49530" y="5239"/>
                  </a:lnTo>
                  <a:lnTo>
                    <a:pt x="52197" y="5620"/>
                  </a:lnTo>
                  <a:lnTo>
                    <a:pt x="52864" y="5906"/>
                  </a:lnTo>
                  <a:lnTo>
                    <a:pt x="53816" y="5906"/>
                  </a:lnTo>
                  <a:lnTo>
                    <a:pt x="54102" y="6191"/>
                  </a:lnTo>
                  <a:lnTo>
                    <a:pt x="55150" y="6191"/>
                  </a:lnTo>
                  <a:lnTo>
                    <a:pt x="58103" y="6858"/>
                  </a:lnTo>
                  <a:lnTo>
                    <a:pt x="58769" y="6858"/>
                  </a:lnTo>
                  <a:lnTo>
                    <a:pt x="59055" y="7239"/>
                  </a:lnTo>
                  <a:lnTo>
                    <a:pt x="58103" y="9239"/>
                  </a:lnTo>
                  <a:lnTo>
                    <a:pt x="59436" y="9239"/>
                  </a:lnTo>
                  <a:lnTo>
                    <a:pt x="59436" y="9525"/>
                  </a:lnTo>
                  <a:lnTo>
                    <a:pt x="60008" y="10192"/>
                  </a:lnTo>
                  <a:lnTo>
                    <a:pt x="60674" y="10192"/>
                  </a:lnTo>
                  <a:lnTo>
                    <a:pt x="60388" y="10477"/>
                  </a:lnTo>
                  <a:lnTo>
                    <a:pt x="61341" y="11144"/>
                  </a:lnTo>
                  <a:lnTo>
                    <a:pt x="62389" y="12478"/>
                  </a:lnTo>
                  <a:lnTo>
                    <a:pt x="62960" y="12192"/>
                  </a:lnTo>
                  <a:lnTo>
                    <a:pt x="64294" y="13430"/>
                  </a:lnTo>
                  <a:lnTo>
                    <a:pt x="64961" y="12192"/>
                  </a:lnTo>
                  <a:lnTo>
                    <a:pt x="65913" y="12763"/>
                  </a:lnTo>
                  <a:lnTo>
                    <a:pt x="67246" y="13430"/>
                  </a:lnTo>
                  <a:lnTo>
                    <a:pt x="67628" y="11811"/>
                  </a:lnTo>
                  <a:lnTo>
                    <a:pt x="67246" y="11144"/>
                  </a:lnTo>
                  <a:lnTo>
                    <a:pt x="68866" y="10858"/>
                  </a:lnTo>
                  <a:lnTo>
                    <a:pt x="69533" y="12763"/>
                  </a:lnTo>
                  <a:lnTo>
                    <a:pt x="68866" y="12763"/>
                  </a:lnTo>
                  <a:lnTo>
                    <a:pt x="69247" y="14097"/>
                  </a:lnTo>
                  <a:lnTo>
                    <a:pt x="69533" y="14764"/>
                  </a:lnTo>
                  <a:lnTo>
                    <a:pt x="70866" y="13430"/>
                  </a:lnTo>
                  <a:lnTo>
                    <a:pt x="71247" y="13811"/>
                  </a:lnTo>
                  <a:lnTo>
                    <a:pt x="72200" y="13811"/>
                  </a:lnTo>
                  <a:lnTo>
                    <a:pt x="72485" y="14764"/>
                  </a:lnTo>
                  <a:lnTo>
                    <a:pt x="73152" y="14764"/>
                  </a:lnTo>
                  <a:lnTo>
                    <a:pt x="73819" y="14478"/>
                  </a:lnTo>
                  <a:lnTo>
                    <a:pt x="74200" y="16097"/>
                  </a:lnTo>
                  <a:lnTo>
                    <a:pt x="74486" y="15431"/>
                  </a:lnTo>
                  <a:lnTo>
                    <a:pt x="75152" y="14764"/>
                  </a:lnTo>
                  <a:lnTo>
                    <a:pt x="76771" y="14764"/>
                  </a:lnTo>
                  <a:lnTo>
                    <a:pt x="76771" y="13811"/>
                  </a:lnTo>
                  <a:lnTo>
                    <a:pt x="78105" y="13144"/>
                  </a:lnTo>
                  <a:lnTo>
                    <a:pt x="79724" y="12192"/>
                  </a:lnTo>
                  <a:lnTo>
                    <a:pt x="79438" y="11525"/>
                  </a:lnTo>
                  <a:lnTo>
                    <a:pt x="80391" y="10477"/>
                  </a:lnTo>
                  <a:lnTo>
                    <a:pt x="80391" y="9525"/>
                  </a:lnTo>
                  <a:lnTo>
                    <a:pt x="82010" y="9525"/>
                  </a:lnTo>
                  <a:lnTo>
                    <a:pt x="82010" y="8858"/>
                  </a:lnTo>
                  <a:lnTo>
                    <a:pt x="84677" y="8858"/>
                  </a:lnTo>
                  <a:lnTo>
                    <a:pt x="84296" y="9811"/>
                  </a:lnTo>
                  <a:lnTo>
                    <a:pt x="84677" y="10477"/>
                  </a:lnTo>
                  <a:lnTo>
                    <a:pt x="84296" y="10858"/>
                  </a:lnTo>
                  <a:lnTo>
                    <a:pt x="84296" y="11525"/>
                  </a:lnTo>
                  <a:lnTo>
                    <a:pt x="84011" y="12192"/>
                  </a:lnTo>
                  <a:lnTo>
                    <a:pt x="83629" y="13144"/>
                  </a:lnTo>
                  <a:lnTo>
                    <a:pt x="83629" y="14097"/>
                  </a:lnTo>
                  <a:lnTo>
                    <a:pt x="84011" y="14478"/>
                  </a:lnTo>
                  <a:lnTo>
                    <a:pt x="83629" y="15145"/>
                  </a:lnTo>
                  <a:lnTo>
                    <a:pt x="84011" y="15716"/>
                  </a:lnTo>
                  <a:lnTo>
                    <a:pt x="84011" y="16383"/>
                  </a:lnTo>
                  <a:lnTo>
                    <a:pt x="88583" y="14478"/>
                  </a:lnTo>
                  <a:lnTo>
                    <a:pt x="88583" y="13430"/>
                  </a:lnTo>
                  <a:lnTo>
                    <a:pt x="89249" y="14097"/>
                  </a:lnTo>
                  <a:lnTo>
                    <a:pt x="89630" y="14764"/>
                  </a:lnTo>
                  <a:lnTo>
                    <a:pt x="90202" y="15431"/>
                  </a:lnTo>
                  <a:lnTo>
                    <a:pt x="91250" y="15431"/>
                  </a:lnTo>
                  <a:lnTo>
                    <a:pt x="91250" y="15716"/>
                  </a:lnTo>
                  <a:lnTo>
                    <a:pt x="91535" y="16097"/>
                  </a:lnTo>
                  <a:lnTo>
                    <a:pt x="92202" y="14764"/>
                  </a:lnTo>
                  <a:lnTo>
                    <a:pt x="93154" y="15431"/>
                  </a:lnTo>
                  <a:lnTo>
                    <a:pt x="92869" y="14097"/>
                  </a:lnTo>
                  <a:lnTo>
                    <a:pt x="93536" y="13811"/>
                  </a:lnTo>
                  <a:lnTo>
                    <a:pt x="93154" y="13430"/>
                  </a:lnTo>
                  <a:lnTo>
                    <a:pt x="93536" y="13144"/>
                  </a:lnTo>
                  <a:lnTo>
                    <a:pt x="93154" y="12763"/>
                  </a:lnTo>
                  <a:lnTo>
                    <a:pt x="94202" y="12192"/>
                  </a:lnTo>
                  <a:lnTo>
                    <a:pt x="94488" y="11811"/>
                  </a:lnTo>
                  <a:lnTo>
                    <a:pt x="93536" y="9239"/>
                  </a:lnTo>
                  <a:lnTo>
                    <a:pt x="94869" y="8573"/>
                  </a:lnTo>
                  <a:lnTo>
                    <a:pt x="95155" y="7525"/>
                  </a:lnTo>
                  <a:lnTo>
                    <a:pt x="95821" y="7525"/>
                  </a:lnTo>
                  <a:lnTo>
                    <a:pt x="95821" y="6858"/>
                  </a:lnTo>
                  <a:lnTo>
                    <a:pt x="96107" y="6858"/>
                  </a:lnTo>
                  <a:lnTo>
                    <a:pt x="96107" y="6572"/>
                  </a:lnTo>
                  <a:lnTo>
                    <a:pt x="97155" y="6572"/>
                  </a:lnTo>
                  <a:lnTo>
                    <a:pt x="97155" y="3905"/>
                  </a:lnTo>
                  <a:lnTo>
                    <a:pt x="96774" y="3238"/>
                  </a:lnTo>
                  <a:lnTo>
                    <a:pt x="100775" y="5620"/>
                  </a:lnTo>
                  <a:lnTo>
                    <a:pt x="101441" y="3619"/>
                  </a:lnTo>
                  <a:lnTo>
                    <a:pt x="102394" y="3238"/>
                  </a:lnTo>
                  <a:lnTo>
                    <a:pt x="103346" y="3238"/>
                  </a:lnTo>
                  <a:lnTo>
                    <a:pt x="104966" y="2953"/>
                  </a:lnTo>
                  <a:lnTo>
                    <a:pt x="104680" y="2953"/>
                  </a:lnTo>
                  <a:lnTo>
                    <a:pt x="104966" y="2286"/>
                  </a:lnTo>
                  <a:lnTo>
                    <a:pt x="105346" y="1333"/>
                  </a:lnTo>
                  <a:lnTo>
                    <a:pt x="104966" y="667"/>
                  </a:lnTo>
                  <a:lnTo>
                    <a:pt x="105346" y="0"/>
                  </a:lnTo>
                  <a:lnTo>
                    <a:pt x="105632" y="0"/>
                  </a:lnTo>
                  <a:lnTo>
                    <a:pt x="106680" y="1333"/>
                  </a:lnTo>
                  <a:lnTo>
                    <a:pt x="107918" y="286"/>
                  </a:lnTo>
                  <a:lnTo>
                    <a:pt x="108299" y="667"/>
                  </a:lnTo>
                  <a:lnTo>
                    <a:pt x="108966" y="952"/>
                  </a:lnTo>
                  <a:lnTo>
                    <a:pt x="109633" y="667"/>
                  </a:lnTo>
                  <a:lnTo>
                    <a:pt x="109919" y="2000"/>
                  </a:lnTo>
                  <a:lnTo>
                    <a:pt x="110585" y="2667"/>
                  </a:lnTo>
                  <a:lnTo>
                    <a:pt x="112586" y="6287"/>
                  </a:lnTo>
                  <a:lnTo>
                    <a:pt x="113252" y="7906"/>
                  </a:lnTo>
                  <a:lnTo>
                    <a:pt x="112586" y="8573"/>
                  </a:lnTo>
                  <a:lnTo>
                    <a:pt x="112586" y="9239"/>
                  </a:lnTo>
                  <a:lnTo>
                    <a:pt x="112871" y="9239"/>
                  </a:lnTo>
                  <a:lnTo>
                    <a:pt x="113252" y="9525"/>
                  </a:lnTo>
                  <a:lnTo>
                    <a:pt x="113538" y="9239"/>
                  </a:lnTo>
                  <a:lnTo>
                    <a:pt x="114205" y="9239"/>
                  </a:lnTo>
                  <a:lnTo>
                    <a:pt x="114491" y="8858"/>
                  </a:lnTo>
                  <a:lnTo>
                    <a:pt x="114871" y="8192"/>
                  </a:lnTo>
                  <a:lnTo>
                    <a:pt x="114871" y="7239"/>
                  </a:lnTo>
                  <a:lnTo>
                    <a:pt x="115157" y="6572"/>
                  </a:lnTo>
                  <a:lnTo>
                    <a:pt x="116491" y="6287"/>
                  </a:lnTo>
                  <a:lnTo>
                    <a:pt x="116491" y="6858"/>
                  </a:lnTo>
                  <a:lnTo>
                    <a:pt x="116205" y="7239"/>
                  </a:lnTo>
                  <a:lnTo>
                    <a:pt x="117158" y="7239"/>
                  </a:lnTo>
                  <a:lnTo>
                    <a:pt x="117158" y="6858"/>
                  </a:lnTo>
                  <a:lnTo>
                    <a:pt x="117443" y="6858"/>
                  </a:lnTo>
                  <a:lnTo>
                    <a:pt x="118491" y="7239"/>
                  </a:lnTo>
                  <a:lnTo>
                    <a:pt x="119158" y="7239"/>
                  </a:lnTo>
                  <a:lnTo>
                    <a:pt x="119158" y="7906"/>
                  </a:lnTo>
                  <a:lnTo>
                    <a:pt x="118110" y="8192"/>
                  </a:lnTo>
                  <a:lnTo>
                    <a:pt x="118110" y="9239"/>
                  </a:lnTo>
                  <a:lnTo>
                    <a:pt x="117824" y="8858"/>
                  </a:lnTo>
                  <a:lnTo>
                    <a:pt x="116491" y="9239"/>
                  </a:lnTo>
                  <a:lnTo>
                    <a:pt x="116205" y="9811"/>
                  </a:lnTo>
                  <a:lnTo>
                    <a:pt x="115538" y="10477"/>
                  </a:lnTo>
                  <a:lnTo>
                    <a:pt x="115824" y="11144"/>
                  </a:lnTo>
                  <a:lnTo>
                    <a:pt x="115824" y="11525"/>
                  </a:lnTo>
                  <a:lnTo>
                    <a:pt x="116205" y="11525"/>
                  </a:lnTo>
                  <a:lnTo>
                    <a:pt x="116205" y="11811"/>
                  </a:lnTo>
                  <a:lnTo>
                    <a:pt x="116491" y="11811"/>
                  </a:lnTo>
                  <a:lnTo>
                    <a:pt x="116491" y="12478"/>
                  </a:lnTo>
                  <a:lnTo>
                    <a:pt x="116776" y="12763"/>
                  </a:lnTo>
                  <a:lnTo>
                    <a:pt x="117443" y="13811"/>
                  </a:lnTo>
                  <a:lnTo>
                    <a:pt x="117158" y="14097"/>
                  </a:lnTo>
                  <a:lnTo>
                    <a:pt x="116491" y="15431"/>
                  </a:lnTo>
                  <a:lnTo>
                    <a:pt x="117158" y="15716"/>
                  </a:lnTo>
                  <a:lnTo>
                    <a:pt x="117824" y="15716"/>
                  </a:lnTo>
                  <a:lnTo>
                    <a:pt x="118491" y="16383"/>
                  </a:lnTo>
                  <a:lnTo>
                    <a:pt x="117443" y="17431"/>
                  </a:lnTo>
                  <a:lnTo>
                    <a:pt x="116776" y="19050"/>
                  </a:lnTo>
                  <a:lnTo>
                    <a:pt x="115824" y="19336"/>
                  </a:lnTo>
                  <a:lnTo>
                    <a:pt x="116491" y="19717"/>
                  </a:lnTo>
                  <a:lnTo>
                    <a:pt x="116776" y="20383"/>
                  </a:lnTo>
                  <a:lnTo>
                    <a:pt x="117158" y="20383"/>
                  </a:lnTo>
                  <a:lnTo>
                    <a:pt x="117443" y="20669"/>
                  </a:lnTo>
                  <a:lnTo>
                    <a:pt x="118110" y="21050"/>
                  </a:lnTo>
                  <a:lnTo>
                    <a:pt x="118491" y="21050"/>
                  </a:lnTo>
                  <a:lnTo>
                    <a:pt x="119158" y="21336"/>
                  </a:lnTo>
                  <a:lnTo>
                    <a:pt x="119729" y="21336"/>
                  </a:lnTo>
                  <a:lnTo>
                    <a:pt x="119729" y="22003"/>
                  </a:lnTo>
                  <a:lnTo>
                    <a:pt x="118491" y="22669"/>
                  </a:lnTo>
                  <a:lnTo>
                    <a:pt x="118110" y="22955"/>
                  </a:lnTo>
                  <a:lnTo>
                    <a:pt x="118110" y="23622"/>
                  </a:lnTo>
                  <a:lnTo>
                    <a:pt x="118491" y="23622"/>
                  </a:lnTo>
                  <a:lnTo>
                    <a:pt x="118491" y="24289"/>
                  </a:lnTo>
                  <a:lnTo>
                    <a:pt x="118777" y="24575"/>
                  </a:lnTo>
                  <a:lnTo>
                    <a:pt x="118491" y="24956"/>
                  </a:lnTo>
                  <a:lnTo>
                    <a:pt x="118777" y="25241"/>
                  </a:lnTo>
                  <a:lnTo>
                    <a:pt x="119444" y="25241"/>
                  </a:lnTo>
                  <a:lnTo>
                    <a:pt x="119444" y="25908"/>
                  </a:lnTo>
                  <a:lnTo>
                    <a:pt x="119158" y="25908"/>
                  </a:lnTo>
                  <a:lnTo>
                    <a:pt x="117824" y="27242"/>
                  </a:lnTo>
                  <a:lnTo>
                    <a:pt x="117824" y="28575"/>
                  </a:lnTo>
                  <a:lnTo>
                    <a:pt x="118110" y="29528"/>
                  </a:lnTo>
                  <a:lnTo>
                    <a:pt x="118110" y="30194"/>
                  </a:lnTo>
                  <a:lnTo>
                    <a:pt x="117158" y="30480"/>
                  </a:lnTo>
                  <a:lnTo>
                    <a:pt x="116491" y="30861"/>
                  </a:lnTo>
                  <a:lnTo>
                    <a:pt x="116205" y="31147"/>
                  </a:lnTo>
                  <a:lnTo>
                    <a:pt x="115538" y="30861"/>
                  </a:lnTo>
                  <a:lnTo>
                    <a:pt x="115824" y="31147"/>
                  </a:lnTo>
                  <a:lnTo>
                    <a:pt x="116491" y="32480"/>
                  </a:lnTo>
                  <a:lnTo>
                    <a:pt x="115824" y="32480"/>
                  </a:lnTo>
                  <a:lnTo>
                    <a:pt x="115538" y="33147"/>
                  </a:lnTo>
                  <a:lnTo>
                    <a:pt x="114871" y="33433"/>
                  </a:lnTo>
                  <a:lnTo>
                    <a:pt x="114871" y="33814"/>
                  </a:lnTo>
                  <a:lnTo>
                    <a:pt x="113538" y="33147"/>
                  </a:lnTo>
                  <a:lnTo>
                    <a:pt x="112204" y="33814"/>
                  </a:lnTo>
                  <a:lnTo>
                    <a:pt x="111538" y="33433"/>
                  </a:lnTo>
                  <a:lnTo>
                    <a:pt x="110585" y="33147"/>
                  </a:lnTo>
                  <a:lnTo>
                    <a:pt x="110300" y="32861"/>
                  </a:lnTo>
                  <a:lnTo>
                    <a:pt x="109633" y="32861"/>
                  </a:lnTo>
                  <a:lnTo>
                    <a:pt x="109252" y="32480"/>
                  </a:lnTo>
                  <a:lnTo>
                    <a:pt x="108966" y="32861"/>
                  </a:lnTo>
                  <a:lnTo>
                    <a:pt x="108299" y="32480"/>
                  </a:lnTo>
                  <a:lnTo>
                    <a:pt x="106680" y="32480"/>
                  </a:lnTo>
                  <a:lnTo>
                    <a:pt x="106680" y="32861"/>
                  </a:lnTo>
                  <a:lnTo>
                    <a:pt x="106299" y="32861"/>
                  </a:lnTo>
                  <a:lnTo>
                    <a:pt x="106680" y="32480"/>
                  </a:lnTo>
                  <a:lnTo>
                    <a:pt x="106013" y="32194"/>
                  </a:lnTo>
                  <a:lnTo>
                    <a:pt x="105632" y="32480"/>
                  </a:lnTo>
                  <a:lnTo>
                    <a:pt x="105632" y="32194"/>
                  </a:lnTo>
                  <a:lnTo>
                    <a:pt x="104966" y="32194"/>
                  </a:lnTo>
                  <a:lnTo>
                    <a:pt x="104680" y="31813"/>
                  </a:lnTo>
                  <a:lnTo>
                    <a:pt x="104394" y="32194"/>
                  </a:lnTo>
                  <a:lnTo>
                    <a:pt x="104394" y="31813"/>
                  </a:lnTo>
                  <a:lnTo>
                    <a:pt x="103346" y="31813"/>
                  </a:lnTo>
                  <a:lnTo>
                    <a:pt x="103346" y="32480"/>
                  </a:lnTo>
                  <a:lnTo>
                    <a:pt x="102679" y="33147"/>
                  </a:lnTo>
                  <a:lnTo>
                    <a:pt x="102679" y="33814"/>
                  </a:lnTo>
                  <a:lnTo>
                    <a:pt x="102394" y="33814"/>
                  </a:lnTo>
                  <a:lnTo>
                    <a:pt x="102394" y="34481"/>
                  </a:lnTo>
                  <a:lnTo>
                    <a:pt x="102013" y="34481"/>
                  </a:lnTo>
                  <a:lnTo>
                    <a:pt x="101727" y="34766"/>
                  </a:lnTo>
                  <a:lnTo>
                    <a:pt x="101441" y="34766"/>
                  </a:lnTo>
                  <a:lnTo>
                    <a:pt x="101441" y="35814"/>
                  </a:lnTo>
                  <a:lnTo>
                    <a:pt x="101060" y="35814"/>
                  </a:lnTo>
                  <a:lnTo>
                    <a:pt x="101060" y="36386"/>
                  </a:lnTo>
                  <a:lnTo>
                    <a:pt x="100775" y="36386"/>
                  </a:lnTo>
                  <a:lnTo>
                    <a:pt x="100775" y="37052"/>
                  </a:lnTo>
                  <a:lnTo>
                    <a:pt x="101060" y="37052"/>
                  </a:lnTo>
                  <a:lnTo>
                    <a:pt x="101060" y="37433"/>
                  </a:lnTo>
                  <a:lnTo>
                    <a:pt x="101727" y="38386"/>
                  </a:lnTo>
                  <a:lnTo>
                    <a:pt x="101727" y="39053"/>
                  </a:lnTo>
                  <a:lnTo>
                    <a:pt x="102394" y="39719"/>
                  </a:lnTo>
                  <a:lnTo>
                    <a:pt x="102013" y="39719"/>
                  </a:lnTo>
                  <a:lnTo>
                    <a:pt x="102394" y="40005"/>
                  </a:lnTo>
                  <a:lnTo>
                    <a:pt x="102013" y="40005"/>
                  </a:lnTo>
                  <a:lnTo>
                    <a:pt x="102394" y="40005"/>
                  </a:lnTo>
                  <a:lnTo>
                    <a:pt x="102013" y="40005"/>
                  </a:lnTo>
                  <a:lnTo>
                    <a:pt x="102394" y="40386"/>
                  </a:lnTo>
                  <a:lnTo>
                    <a:pt x="102013" y="40386"/>
                  </a:lnTo>
                  <a:lnTo>
                    <a:pt x="102679" y="41338"/>
                  </a:lnTo>
                  <a:lnTo>
                    <a:pt x="102394" y="41719"/>
                  </a:lnTo>
                  <a:lnTo>
                    <a:pt x="102013" y="41719"/>
                  </a:lnTo>
                  <a:lnTo>
                    <a:pt x="101727" y="41338"/>
                  </a:lnTo>
                  <a:lnTo>
                    <a:pt x="101060" y="41338"/>
                  </a:lnTo>
                  <a:lnTo>
                    <a:pt x="99441" y="42291"/>
                  </a:lnTo>
                  <a:lnTo>
                    <a:pt x="99441" y="42672"/>
                  </a:lnTo>
                  <a:lnTo>
                    <a:pt x="99060" y="42672"/>
                  </a:lnTo>
                  <a:lnTo>
                    <a:pt x="98774" y="42958"/>
                  </a:lnTo>
                  <a:lnTo>
                    <a:pt x="99727" y="43625"/>
                  </a:lnTo>
                  <a:lnTo>
                    <a:pt x="100108" y="44291"/>
                  </a:lnTo>
                  <a:lnTo>
                    <a:pt x="99060" y="44958"/>
                  </a:lnTo>
                  <a:lnTo>
                    <a:pt x="99060" y="45911"/>
                  </a:lnTo>
                  <a:lnTo>
                    <a:pt x="98774" y="46577"/>
                  </a:lnTo>
                  <a:lnTo>
                    <a:pt x="98488" y="46958"/>
                  </a:lnTo>
                  <a:lnTo>
                    <a:pt x="98488" y="47244"/>
                  </a:lnTo>
                  <a:lnTo>
                    <a:pt x="98488" y="46958"/>
                  </a:lnTo>
                  <a:lnTo>
                    <a:pt x="97822" y="46577"/>
                  </a:lnTo>
                  <a:lnTo>
                    <a:pt x="97441" y="47625"/>
                  </a:lnTo>
                  <a:lnTo>
                    <a:pt x="97155" y="47244"/>
                  </a:lnTo>
                  <a:lnTo>
                    <a:pt x="95821" y="47625"/>
                  </a:lnTo>
                  <a:lnTo>
                    <a:pt x="95536" y="47911"/>
                  </a:lnTo>
                  <a:lnTo>
                    <a:pt x="95536" y="48578"/>
                  </a:lnTo>
                  <a:lnTo>
                    <a:pt x="95155" y="48578"/>
                  </a:lnTo>
                  <a:lnTo>
                    <a:pt x="94488" y="49244"/>
                  </a:lnTo>
                  <a:lnTo>
                    <a:pt x="93821" y="48863"/>
                  </a:lnTo>
                  <a:lnTo>
                    <a:pt x="94202" y="48578"/>
                  </a:lnTo>
                  <a:lnTo>
                    <a:pt x="93821" y="47911"/>
                  </a:lnTo>
                  <a:lnTo>
                    <a:pt x="93154" y="47244"/>
                  </a:lnTo>
                  <a:lnTo>
                    <a:pt x="93154" y="46577"/>
                  </a:lnTo>
                  <a:lnTo>
                    <a:pt x="92869" y="46292"/>
                  </a:lnTo>
                  <a:lnTo>
                    <a:pt x="92869" y="45625"/>
                  </a:lnTo>
                  <a:lnTo>
                    <a:pt x="92583" y="45244"/>
                  </a:lnTo>
                  <a:lnTo>
                    <a:pt x="92202" y="45244"/>
                  </a:lnTo>
                  <a:lnTo>
                    <a:pt x="91250" y="44958"/>
                  </a:lnTo>
                  <a:lnTo>
                    <a:pt x="90869" y="44958"/>
                  </a:lnTo>
                  <a:lnTo>
                    <a:pt x="90583" y="44672"/>
                  </a:lnTo>
                  <a:lnTo>
                    <a:pt x="89916" y="44291"/>
                  </a:lnTo>
                  <a:lnTo>
                    <a:pt x="89249" y="44291"/>
                  </a:lnTo>
                  <a:lnTo>
                    <a:pt x="89249" y="44672"/>
                  </a:lnTo>
                  <a:lnTo>
                    <a:pt x="88963" y="44672"/>
                  </a:lnTo>
                  <a:lnTo>
                    <a:pt x="88583" y="44958"/>
                  </a:lnTo>
                  <a:lnTo>
                    <a:pt x="87249" y="44958"/>
                  </a:lnTo>
                  <a:lnTo>
                    <a:pt x="87249" y="45911"/>
                  </a:lnTo>
                  <a:lnTo>
                    <a:pt x="86678" y="46292"/>
                  </a:lnTo>
                  <a:lnTo>
                    <a:pt x="86678" y="46958"/>
                  </a:lnTo>
                  <a:lnTo>
                    <a:pt x="86011" y="47244"/>
                  </a:lnTo>
                  <a:lnTo>
                    <a:pt x="85630" y="47625"/>
                  </a:lnTo>
                  <a:lnTo>
                    <a:pt x="85344" y="47625"/>
                  </a:lnTo>
                  <a:lnTo>
                    <a:pt x="84963" y="48578"/>
                  </a:lnTo>
                  <a:lnTo>
                    <a:pt x="84677" y="48197"/>
                  </a:lnTo>
                  <a:lnTo>
                    <a:pt x="84677" y="47911"/>
                  </a:lnTo>
                  <a:lnTo>
                    <a:pt x="84963" y="46577"/>
                  </a:lnTo>
                  <a:lnTo>
                    <a:pt x="84963" y="46292"/>
                  </a:lnTo>
                  <a:lnTo>
                    <a:pt x="84677" y="45625"/>
                  </a:lnTo>
                  <a:lnTo>
                    <a:pt x="84677" y="43625"/>
                  </a:lnTo>
                  <a:lnTo>
                    <a:pt x="84296" y="43625"/>
                  </a:lnTo>
                  <a:lnTo>
                    <a:pt x="84011" y="43339"/>
                  </a:lnTo>
                  <a:lnTo>
                    <a:pt x="84011" y="42958"/>
                  </a:lnTo>
                  <a:lnTo>
                    <a:pt x="83344" y="42958"/>
                  </a:lnTo>
                  <a:lnTo>
                    <a:pt x="83344" y="42672"/>
                  </a:lnTo>
                  <a:lnTo>
                    <a:pt x="83058" y="42958"/>
                  </a:lnTo>
                  <a:lnTo>
                    <a:pt x="83344" y="42672"/>
                  </a:lnTo>
                  <a:lnTo>
                    <a:pt x="83058" y="42291"/>
                  </a:lnTo>
                  <a:lnTo>
                    <a:pt x="83058" y="42005"/>
                  </a:lnTo>
                  <a:lnTo>
                    <a:pt x="82391" y="42005"/>
                  </a:lnTo>
                  <a:lnTo>
                    <a:pt x="82391" y="41719"/>
                  </a:lnTo>
                  <a:lnTo>
                    <a:pt x="82010" y="42005"/>
                  </a:lnTo>
                  <a:lnTo>
                    <a:pt x="81725" y="41719"/>
                  </a:lnTo>
                  <a:lnTo>
                    <a:pt x="81344" y="42005"/>
                  </a:lnTo>
                  <a:lnTo>
                    <a:pt x="81725" y="42291"/>
                  </a:lnTo>
                  <a:lnTo>
                    <a:pt x="81725" y="42672"/>
                  </a:lnTo>
                  <a:lnTo>
                    <a:pt x="82010" y="42672"/>
                  </a:lnTo>
                  <a:lnTo>
                    <a:pt x="82010" y="42958"/>
                  </a:lnTo>
                  <a:lnTo>
                    <a:pt x="82391" y="42958"/>
                  </a:lnTo>
                  <a:lnTo>
                    <a:pt x="82391" y="43339"/>
                  </a:lnTo>
                  <a:lnTo>
                    <a:pt x="83058" y="43625"/>
                  </a:lnTo>
                  <a:lnTo>
                    <a:pt x="83344" y="44006"/>
                  </a:lnTo>
                  <a:lnTo>
                    <a:pt x="83058" y="44672"/>
                  </a:lnTo>
                  <a:lnTo>
                    <a:pt x="83058" y="45244"/>
                  </a:lnTo>
                  <a:lnTo>
                    <a:pt x="82677" y="45625"/>
                  </a:lnTo>
                  <a:lnTo>
                    <a:pt x="83058" y="46292"/>
                  </a:lnTo>
                  <a:lnTo>
                    <a:pt x="82677" y="46577"/>
                  </a:lnTo>
                  <a:lnTo>
                    <a:pt x="83058" y="46958"/>
                  </a:lnTo>
                  <a:lnTo>
                    <a:pt x="82677" y="48197"/>
                  </a:lnTo>
                  <a:lnTo>
                    <a:pt x="82677" y="50197"/>
                  </a:lnTo>
                  <a:lnTo>
                    <a:pt x="83058" y="50863"/>
                  </a:lnTo>
                  <a:lnTo>
                    <a:pt x="82677" y="51149"/>
                  </a:lnTo>
                  <a:lnTo>
                    <a:pt x="82391" y="51816"/>
                  </a:lnTo>
                  <a:lnTo>
                    <a:pt x="82391" y="52197"/>
                  </a:lnTo>
                  <a:lnTo>
                    <a:pt x="81725" y="52864"/>
                  </a:lnTo>
                  <a:lnTo>
                    <a:pt x="80677" y="53531"/>
                  </a:lnTo>
                  <a:lnTo>
                    <a:pt x="80677" y="54102"/>
                  </a:lnTo>
                  <a:lnTo>
                    <a:pt x="80391" y="54102"/>
                  </a:lnTo>
                  <a:lnTo>
                    <a:pt x="80391" y="54483"/>
                  </a:lnTo>
                  <a:lnTo>
                    <a:pt x="79724" y="54769"/>
                  </a:lnTo>
                  <a:lnTo>
                    <a:pt x="79724" y="55150"/>
                  </a:lnTo>
                  <a:lnTo>
                    <a:pt x="79058" y="55817"/>
                  </a:lnTo>
                  <a:lnTo>
                    <a:pt x="79058" y="56102"/>
                  </a:lnTo>
                  <a:lnTo>
                    <a:pt x="78772" y="56102"/>
                  </a:lnTo>
                  <a:lnTo>
                    <a:pt x="78772" y="56483"/>
                  </a:lnTo>
                  <a:lnTo>
                    <a:pt x="78391" y="56769"/>
                  </a:lnTo>
                  <a:lnTo>
                    <a:pt x="78105" y="56769"/>
                  </a:lnTo>
                  <a:lnTo>
                    <a:pt x="76771" y="57722"/>
                  </a:lnTo>
                  <a:lnTo>
                    <a:pt x="76105" y="57436"/>
                  </a:lnTo>
                  <a:lnTo>
                    <a:pt x="75438" y="57722"/>
                  </a:lnTo>
                  <a:lnTo>
                    <a:pt x="75152" y="57436"/>
                  </a:lnTo>
                  <a:lnTo>
                    <a:pt x="73819" y="57436"/>
                  </a:lnTo>
                  <a:lnTo>
                    <a:pt x="73152" y="57722"/>
                  </a:lnTo>
                  <a:lnTo>
                    <a:pt x="72485" y="57055"/>
                  </a:lnTo>
                  <a:lnTo>
                    <a:pt x="72200" y="57055"/>
                  </a:lnTo>
                  <a:lnTo>
                    <a:pt x="72200" y="56769"/>
                  </a:lnTo>
                  <a:lnTo>
                    <a:pt x="71533" y="56769"/>
                  </a:lnTo>
                  <a:lnTo>
                    <a:pt x="71247" y="56483"/>
                  </a:lnTo>
                  <a:lnTo>
                    <a:pt x="70580" y="56483"/>
                  </a:lnTo>
                  <a:lnTo>
                    <a:pt x="70580" y="56769"/>
                  </a:lnTo>
                  <a:lnTo>
                    <a:pt x="69913" y="57436"/>
                  </a:lnTo>
                  <a:lnTo>
                    <a:pt x="69533" y="57436"/>
                  </a:lnTo>
                  <a:lnTo>
                    <a:pt x="68580" y="58103"/>
                  </a:lnTo>
                  <a:lnTo>
                    <a:pt x="67246" y="58103"/>
                  </a:lnTo>
                  <a:lnTo>
                    <a:pt x="67246" y="57722"/>
                  </a:lnTo>
                  <a:lnTo>
                    <a:pt x="66961" y="57722"/>
                  </a:lnTo>
                  <a:lnTo>
                    <a:pt x="66961" y="57436"/>
                  </a:lnTo>
                  <a:lnTo>
                    <a:pt x="66580" y="57722"/>
                  </a:lnTo>
                  <a:lnTo>
                    <a:pt x="66294" y="57722"/>
                  </a:lnTo>
                  <a:lnTo>
                    <a:pt x="66294" y="56483"/>
                  </a:lnTo>
                  <a:lnTo>
                    <a:pt x="64961" y="55150"/>
                  </a:lnTo>
                  <a:lnTo>
                    <a:pt x="64961" y="54102"/>
                  </a:lnTo>
                  <a:lnTo>
                    <a:pt x="65627" y="53816"/>
                  </a:lnTo>
                  <a:lnTo>
                    <a:pt x="66294" y="52483"/>
                  </a:lnTo>
                  <a:lnTo>
                    <a:pt x="65627" y="51530"/>
                  </a:lnTo>
                  <a:lnTo>
                    <a:pt x="64675" y="51149"/>
                  </a:lnTo>
                  <a:lnTo>
                    <a:pt x="64675" y="50863"/>
                  </a:lnTo>
                  <a:lnTo>
                    <a:pt x="63627" y="50197"/>
                  </a:lnTo>
                  <a:lnTo>
                    <a:pt x="65342" y="50197"/>
                  </a:lnTo>
                  <a:lnTo>
                    <a:pt x="63627" y="49244"/>
                  </a:lnTo>
                  <a:lnTo>
                    <a:pt x="64008" y="49244"/>
                  </a:lnTo>
                  <a:lnTo>
                    <a:pt x="65342" y="49530"/>
                  </a:lnTo>
                  <a:lnTo>
                    <a:pt x="64675" y="48578"/>
                  </a:lnTo>
                  <a:lnTo>
                    <a:pt x="64961" y="47911"/>
                  </a:lnTo>
                  <a:lnTo>
                    <a:pt x="64675" y="47625"/>
                  </a:lnTo>
                  <a:lnTo>
                    <a:pt x="64961" y="47625"/>
                  </a:lnTo>
                  <a:lnTo>
                    <a:pt x="64675" y="47244"/>
                  </a:lnTo>
                  <a:lnTo>
                    <a:pt x="64294" y="47244"/>
                  </a:lnTo>
                  <a:lnTo>
                    <a:pt x="64008" y="47625"/>
                  </a:lnTo>
                  <a:lnTo>
                    <a:pt x="63627" y="47244"/>
                  </a:lnTo>
                  <a:lnTo>
                    <a:pt x="63627" y="47625"/>
                  </a:lnTo>
                  <a:lnTo>
                    <a:pt x="63341" y="47625"/>
                  </a:lnTo>
                  <a:lnTo>
                    <a:pt x="63341" y="47244"/>
                  </a:lnTo>
                  <a:lnTo>
                    <a:pt x="61722" y="47244"/>
                  </a:lnTo>
                  <a:lnTo>
                    <a:pt x="59722" y="47911"/>
                  </a:lnTo>
                  <a:lnTo>
                    <a:pt x="57436" y="49530"/>
                  </a:lnTo>
                  <a:lnTo>
                    <a:pt x="56102" y="49911"/>
                  </a:lnTo>
                  <a:lnTo>
                    <a:pt x="55817" y="50197"/>
                  </a:lnTo>
                  <a:lnTo>
                    <a:pt x="54483" y="51149"/>
                  </a:lnTo>
                  <a:lnTo>
                    <a:pt x="54483" y="51816"/>
                  </a:lnTo>
                  <a:lnTo>
                    <a:pt x="53816" y="52864"/>
                  </a:lnTo>
                  <a:lnTo>
                    <a:pt x="53530" y="54102"/>
                  </a:lnTo>
                  <a:lnTo>
                    <a:pt x="52864" y="53816"/>
                  </a:lnTo>
                  <a:lnTo>
                    <a:pt x="51816" y="54102"/>
                  </a:lnTo>
                  <a:lnTo>
                    <a:pt x="51816" y="54483"/>
                  </a:lnTo>
                  <a:lnTo>
                    <a:pt x="51530" y="54769"/>
                  </a:lnTo>
                  <a:lnTo>
                    <a:pt x="51149" y="54769"/>
                  </a:lnTo>
                  <a:lnTo>
                    <a:pt x="51149" y="55150"/>
                  </a:lnTo>
                  <a:lnTo>
                    <a:pt x="50863" y="55150"/>
                  </a:lnTo>
                  <a:lnTo>
                    <a:pt x="49911" y="55436"/>
                  </a:lnTo>
                  <a:lnTo>
                    <a:pt x="49911" y="54769"/>
                  </a:lnTo>
                  <a:lnTo>
                    <a:pt x="48578" y="54102"/>
                  </a:lnTo>
                  <a:lnTo>
                    <a:pt x="48196" y="54483"/>
                  </a:lnTo>
                  <a:lnTo>
                    <a:pt x="47625" y="54483"/>
                  </a:lnTo>
                  <a:lnTo>
                    <a:pt x="46958" y="54102"/>
                  </a:lnTo>
                  <a:lnTo>
                    <a:pt x="45911" y="54102"/>
                  </a:lnTo>
                  <a:lnTo>
                    <a:pt x="44958" y="53816"/>
                  </a:lnTo>
                  <a:lnTo>
                    <a:pt x="44958" y="54102"/>
                  </a:lnTo>
                  <a:lnTo>
                    <a:pt x="44291" y="54102"/>
                  </a:lnTo>
                  <a:lnTo>
                    <a:pt x="43625" y="53816"/>
                  </a:lnTo>
                  <a:lnTo>
                    <a:pt x="43339" y="53816"/>
                  </a:lnTo>
                  <a:lnTo>
                    <a:pt x="42958" y="53150"/>
                  </a:lnTo>
                  <a:lnTo>
                    <a:pt x="42958" y="52864"/>
                  </a:lnTo>
                  <a:lnTo>
                    <a:pt x="42958" y="53150"/>
                  </a:lnTo>
                  <a:lnTo>
                    <a:pt x="42291" y="53150"/>
                  </a:lnTo>
                  <a:lnTo>
                    <a:pt x="41338" y="53531"/>
                  </a:lnTo>
                  <a:lnTo>
                    <a:pt x="38100" y="52864"/>
                  </a:lnTo>
                  <a:lnTo>
                    <a:pt x="36767" y="53150"/>
                  </a:lnTo>
                  <a:lnTo>
                    <a:pt x="35147" y="53150"/>
                  </a:lnTo>
                  <a:lnTo>
                    <a:pt x="31147" y="53531"/>
                  </a:lnTo>
                  <a:lnTo>
                    <a:pt x="31147" y="53816"/>
                  </a:lnTo>
                  <a:lnTo>
                    <a:pt x="29528" y="56102"/>
                  </a:lnTo>
                  <a:lnTo>
                    <a:pt x="27908" y="56102"/>
                  </a:lnTo>
                  <a:lnTo>
                    <a:pt x="26956" y="57055"/>
                  </a:lnTo>
                  <a:lnTo>
                    <a:pt x="26956" y="57436"/>
                  </a:lnTo>
                  <a:lnTo>
                    <a:pt x="25908" y="57722"/>
                  </a:lnTo>
                  <a:lnTo>
                    <a:pt x="24289" y="58103"/>
                  </a:lnTo>
                  <a:lnTo>
                    <a:pt x="23336" y="59436"/>
                  </a:lnTo>
                  <a:lnTo>
                    <a:pt x="22670" y="60007"/>
                  </a:lnTo>
                  <a:lnTo>
                    <a:pt x="21622" y="60674"/>
                  </a:lnTo>
                  <a:lnTo>
                    <a:pt x="21336" y="60388"/>
                  </a:lnTo>
                  <a:lnTo>
                    <a:pt x="20669" y="61055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64D9B8DD-214F-122F-C17B-38E953C840F8}"/>
                </a:ext>
              </a:extLst>
            </p:cNvPr>
            <p:cNvSpPr/>
            <p:nvPr/>
          </p:nvSpPr>
          <p:spPr>
            <a:xfrm>
              <a:off x="2106881" y="3821207"/>
              <a:ext cx="163353" cy="119157"/>
            </a:xfrm>
            <a:custGeom>
              <a:avLst/>
              <a:gdLst>
                <a:gd name="connsiteX0" fmla="*/ 44577 w 163353"/>
                <a:gd name="connsiteY0" fmla="*/ 25908 h 119157"/>
                <a:gd name="connsiteX1" fmla="*/ 43910 w 163353"/>
                <a:gd name="connsiteY1" fmla="*/ 26956 h 119157"/>
                <a:gd name="connsiteX2" fmla="*/ 44958 w 163353"/>
                <a:gd name="connsiteY2" fmla="*/ 28194 h 119157"/>
                <a:gd name="connsiteX3" fmla="*/ 44577 w 163353"/>
                <a:gd name="connsiteY3" fmla="*/ 28575 h 119157"/>
                <a:gd name="connsiteX4" fmla="*/ 44958 w 163353"/>
                <a:gd name="connsiteY4" fmla="*/ 29527 h 119157"/>
                <a:gd name="connsiteX5" fmla="*/ 44958 w 163353"/>
                <a:gd name="connsiteY5" fmla="*/ 30861 h 119157"/>
                <a:gd name="connsiteX6" fmla="*/ 45244 w 163353"/>
                <a:gd name="connsiteY6" fmla="*/ 31813 h 119157"/>
                <a:gd name="connsiteX7" fmla="*/ 45244 w 163353"/>
                <a:gd name="connsiteY7" fmla="*/ 32480 h 119157"/>
                <a:gd name="connsiteX8" fmla="*/ 46863 w 163353"/>
                <a:gd name="connsiteY8" fmla="*/ 32861 h 119157"/>
                <a:gd name="connsiteX9" fmla="*/ 47244 w 163353"/>
                <a:gd name="connsiteY9" fmla="*/ 32861 h 119157"/>
                <a:gd name="connsiteX10" fmla="*/ 47530 w 163353"/>
                <a:gd name="connsiteY10" fmla="*/ 33147 h 119157"/>
                <a:gd name="connsiteX11" fmla="*/ 47244 w 163353"/>
                <a:gd name="connsiteY11" fmla="*/ 34100 h 119157"/>
                <a:gd name="connsiteX12" fmla="*/ 47244 w 163353"/>
                <a:gd name="connsiteY12" fmla="*/ 35147 h 119157"/>
                <a:gd name="connsiteX13" fmla="*/ 47530 w 163353"/>
                <a:gd name="connsiteY13" fmla="*/ 35814 h 119157"/>
                <a:gd name="connsiteX14" fmla="*/ 47911 w 163353"/>
                <a:gd name="connsiteY14" fmla="*/ 37052 h 119157"/>
                <a:gd name="connsiteX15" fmla="*/ 48196 w 163353"/>
                <a:gd name="connsiteY15" fmla="*/ 37052 h 119157"/>
                <a:gd name="connsiteX16" fmla="*/ 48482 w 163353"/>
                <a:gd name="connsiteY16" fmla="*/ 37433 h 119157"/>
                <a:gd name="connsiteX17" fmla="*/ 49530 w 163353"/>
                <a:gd name="connsiteY17" fmla="*/ 37433 h 119157"/>
                <a:gd name="connsiteX18" fmla="*/ 49530 w 163353"/>
                <a:gd name="connsiteY18" fmla="*/ 37719 h 119157"/>
                <a:gd name="connsiteX19" fmla="*/ 51435 w 163353"/>
                <a:gd name="connsiteY19" fmla="*/ 37052 h 119157"/>
                <a:gd name="connsiteX20" fmla="*/ 53435 w 163353"/>
                <a:gd name="connsiteY20" fmla="*/ 37052 h 119157"/>
                <a:gd name="connsiteX21" fmla="*/ 54102 w 163353"/>
                <a:gd name="connsiteY21" fmla="*/ 36766 h 119157"/>
                <a:gd name="connsiteX22" fmla="*/ 54769 w 163353"/>
                <a:gd name="connsiteY22" fmla="*/ 37052 h 119157"/>
                <a:gd name="connsiteX23" fmla="*/ 57721 w 163353"/>
                <a:gd name="connsiteY23" fmla="*/ 37052 h 119157"/>
                <a:gd name="connsiteX24" fmla="*/ 58007 w 163353"/>
                <a:gd name="connsiteY24" fmla="*/ 36481 h 119157"/>
                <a:gd name="connsiteX25" fmla="*/ 60293 w 163353"/>
                <a:gd name="connsiteY25" fmla="*/ 36481 h 119157"/>
                <a:gd name="connsiteX26" fmla="*/ 60674 w 163353"/>
                <a:gd name="connsiteY26" fmla="*/ 36100 h 119157"/>
                <a:gd name="connsiteX27" fmla="*/ 61627 w 163353"/>
                <a:gd name="connsiteY27" fmla="*/ 35814 h 119157"/>
                <a:gd name="connsiteX28" fmla="*/ 61627 w 163353"/>
                <a:gd name="connsiteY28" fmla="*/ 35433 h 119157"/>
                <a:gd name="connsiteX29" fmla="*/ 62293 w 163353"/>
                <a:gd name="connsiteY29" fmla="*/ 35814 h 119157"/>
                <a:gd name="connsiteX30" fmla="*/ 63246 w 163353"/>
                <a:gd name="connsiteY30" fmla="*/ 36100 h 119157"/>
                <a:gd name="connsiteX31" fmla="*/ 64579 w 163353"/>
                <a:gd name="connsiteY31" fmla="*/ 35433 h 119157"/>
                <a:gd name="connsiteX32" fmla="*/ 66199 w 163353"/>
                <a:gd name="connsiteY32" fmla="*/ 35433 h 119157"/>
                <a:gd name="connsiteX33" fmla="*/ 66199 w 163353"/>
                <a:gd name="connsiteY33" fmla="*/ 34480 h 119157"/>
                <a:gd name="connsiteX34" fmla="*/ 65246 w 163353"/>
                <a:gd name="connsiteY34" fmla="*/ 34480 h 119157"/>
                <a:gd name="connsiteX35" fmla="*/ 65246 w 163353"/>
                <a:gd name="connsiteY35" fmla="*/ 33814 h 119157"/>
                <a:gd name="connsiteX36" fmla="*/ 65627 w 163353"/>
                <a:gd name="connsiteY36" fmla="*/ 32480 h 119157"/>
                <a:gd name="connsiteX37" fmla="*/ 65913 w 163353"/>
                <a:gd name="connsiteY37" fmla="*/ 32194 h 119157"/>
                <a:gd name="connsiteX38" fmla="*/ 67532 w 163353"/>
                <a:gd name="connsiteY38" fmla="*/ 31813 h 119157"/>
                <a:gd name="connsiteX39" fmla="*/ 67913 w 163353"/>
                <a:gd name="connsiteY39" fmla="*/ 31813 h 119157"/>
                <a:gd name="connsiteX40" fmla="*/ 70485 w 163353"/>
                <a:gd name="connsiteY40" fmla="*/ 32861 h 119157"/>
                <a:gd name="connsiteX41" fmla="*/ 71152 w 163353"/>
                <a:gd name="connsiteY41" fmla="*/ 31813 h 119157"/>
                <a:gd name="connsiteX42" fmla="*/ 72485 w 163353"/>
                <a:gd name="connsiteY42" fmla="*/ 30575 h 119157"/>
                <a:gd name="connsiteX43" fmla="*/ 73152 w 163353"/>
                <a:gd name="connsiteY43" fmla="*/ 30861 h 119157"/>
                <a:gd name="connsiteX44" fmla="*/ 73438 w 163353"/>
                <a:gd name="connsiteY44" fmla="*/ 30575 h 119157"/>
                <a:gd name="connsiteX45" fmla="*/ 75057 w 163353"/>
                <a:gd name="connsiteY45" fmla="*/ 31147 h 119157"/>
                <a:gd name="connsiteX46" fmla="*/ 76105 w 163353"/>
                <a:gd name="connsiteY46" fmla="*/ 30861 h 119157"/>
                <a:gd name="connsiteX47" fmla="*/ 76771 w 163353"/>
                <a:gd name="connsiteY47" fmla="*/ 30575 h 119157"/>
                <a:gd name="connsiteX48" fmla="*/ 77724 w 163353"/>
                <a:gd name="connsiteY48" fmla="*/ 30861 h 119157"/>
                <a:gd name="connsiteX49" fmla="*/ 78676 w 163353"/>
                <a:gd name="connsiteY49" fmla="*/ 30861 h 119157"/>
                <a:gd name="connsiteX50" fmla="*/ 80010 w 163353"/>
                <a:gd name="connsiteY50" fmla="*/ 29527 h 119157"/>
                <a:gd name="connsiteX51" fmla="*/ 80677 w 163353"/>
                <a:gd name="connsiteY51" fmla="*/ 29242 h 119157"/>
                <a:gd name="connsiteX52" fmla="*/ 80010 w 163353"/>
                <a:gd name="connsiteY52" fmla="*/ 28575 h 119157"/>
                <a:gd name="connsiteX53" fmla="*/ 80010 w 163353"/>
                <a:gd name="connsiteY53" fmla="*/ 28194 h 119157"/>
                <a:gd name="connsiteX54" fmla="*/ 79724 w 163353"/>
                <a:gd name="connsiteY54" fmla="*/ 27622 h 119157"/>
                <a:gd name="connsiteX55" fmla="*/ 79058 w 163353"/>
                <a:gd name="connsiteY55" fmla="*/ 27908 h 119157"/>
                <a:gd name="connsiteX56" fmla="*/ 77724 w 163353"/>
                <a:gd name="connsiteY56" fmla="*/ 27908 h 119157"/>
                <a:gd name="connsiteX57" fmla="*/ 76771 w 163353"/>
                <a:gd name="connsiteY57" fmla="*/ 26575 h 119157"/>
                <a:gd name="connsiteX58" fmla="*/ 77057 w 163353"/>
                <a:gd name="connsiteY58" fmla="*/ 26289 h 119157"/>
                <a:gd name="connsiteX59" fmla="*/ 76771 w 163353"/>
                <a:gd name="connsiteY59" fmla="*/ 25241 h 119157"/>
                <a:gd name="connsiteX60" fmla="*/ 77057 w 163353"/>
                <a:gd name="connsiteY60" fmla="*/ 24670 h 119157"/>
                <a:gd name="connsiteX61" fmla="*/ 77724 w 163353"/>
                <a:gd name="connsiteY61" fmla="*/ 22955 h 119157"/>
                <a:gd name="connsiteX62" fmla="*/ 77724 w 163353"/>
                <a:gd name="connsiteY62" fmla="*/ 21336 h 119157"/>
                <a:gd name="connsiteX63" fmla="*/ 78010 w 163353"/>
                <a:gd name="connsiteY63" fmla="*/ 21336 h 119157"/>
                <a:gd name="connsiteX64" fmla="*/ 78010 w 163353"/>
                <a:gd name="connsiteY64" fmla="*/ 20669 h 119157"/>
                <a:gd name="connsiteX65" fmla="*/ 77724 w 163353"/>
                <a:gd name="connsiteY65" fmla="*/ 20669 h 119157"/>
                <a:gd name="connsiteX66" fmla="*/ 78010 w 163353"/>
                <a:gd name="connsiteY66" fmla="*/ 20383 h 119157"/>
                <a:gd name="connsiteX67" fmla="*/ 77724 w 163353"/>
                <a:gd name="connsiteY67" fmla="*/ 19336 h 119157"/>
                <a:gd name="connsiteX68" fmla="*/ 78676 w 163353"/>
                <a:gd name="connsiteY68" fmla="*/ 18383 h 119157"/>
                <a:gd name="connsiteX69" fmla="*/ 79724 w 163353"/>
                <a:gd name="connsiteY69" fmla="*/ 16097 h 119157"/>
                <a:gd name="connsiteX70" fmla="*/ 80391 w 163353"/>
                <a:gd name="connsiteY70" fmla="*/ 15430 h 119157"/>
                <a:gd name="connsiteX71" fmla="*/ 80010 w 163353"/>
                <a:gd name="connsiteY71" fmla="*/ 15145 h 119157"/>
                <a:gd name="connsiteX72" fmla="*/ 79724 w 163353"/>
                <a:gd name="connsiteY72" fmla="*/ 14478 h 119157"/>
                <a:gd name="connsiteX73" fmla="*/ 79343 w 163353"/>
                <a:gd name="connsiteY73" fmla="*/ 14097 h 119157"/>
                <a:gd name="connsiteX74" fmla="*/ 79343 w 163353"/>
                <a:gd name="connsiteY74" fmla="*/ 13811 h 119157"/>
                <a:gd name="connsiteX75" fmla="*/ 80963 w 163353"/>
                <a:gd name="connsiteY75" fmla="*/ 12859 h 119157"/>
                <a:gd name="connsiteX76" fmla="*/ 81629 w 163353"/>
                <a:gd name="connsiteY76" fmla="*/ 12478 h 119157"/>
                <a:gd name="connsiteX77" fmla="*/ 82296 w 163353"/>
                <a:gd name="connsiteY77" fmla="*/ 12859 h 119157"/>
                <a:gd name="connsiteX78" fmla="*/ 84582 w 163353"/>
                <a:gd name="connsiteY78" fmla="*/ 12192 h 119157"/>
                <a:gd name="connsiteX79" fmla="*/ 84963 w 163353"/>
                <a:gd name="connsiteY79" fmla="*/ 12478 h 119157"/>
                <a:gd name="connsiteX80" fmla="*/ 85630 w 163353"/>
                <a:gd name="connsiteY80" fmla="*/ 12478 h 119157"/>
                <a:gd name="connsiteX81" fmla="*/ 86582 w 163353"/>
                <a:gd name="connsiteY81" fmla="*/ 11525 h 119157"/>
                <a:gd name="connsiteX82" fmla="*/ 86868 w 163353"/>
                <a:gd name="connsiteY82" fmla="*/ 11811 h 119157"/>
                <a:gd name="connsiteX83" fmla="*/ 88583 w 163353"/>
                <a:gd name="connsiteY83" fmla="*/ 10477 h 119157"/>
                <a:gd name="connsiteX84" fmla="*/ 88583 w 163353"/>
                <a:gd name="connsiteY84" fmla="*/ 9906 h 119157"/>
                <a:gd name="connsiteX85" fmla="*/ 89535 w 163353"/>
                <a:gd name="connsiteY85" fmla="*/ 9525 h 119157"/>
                <a:gd name="connsiteX86" fmla="*/ 90868 w 163353"/>
                <a:gd name="connsiteY86" fmla="*/ 8572 h 119157"/>
                <a:gd name="connsiteX87" fmla="*/ 91535 w 163353"/>
                <a:gd name="connsiteY87" fmla="*/ 7525 h 119157"/>
                <a:gd name="connsiteX88" fmla="*/ 91821 w 163353"/>
                <a:gd name="connsiteY88" fmla="*/ 7525 h 119157"/>
                <a:gd name="connsiteX89" fmla="*/ 92774 w 163353"/>
                <a:gd name="connsiteY89" fmla="*/ 7906 h 119157"/>
                <a:gd name="connsiteX90" fmla="*/ 93440 w 163353"/>
                <a:gd name="connsiteY90" fmla="*/ 7525 h 119157"/>
                <a:gd name="connsiteX91" fmla="*/ 94107 w 163353"/>
                <a:gd name="connsiteY91" fmla="*/ 6286 h 119157"/>
                <a:gd name="connsiteX92" fmla="*/ 94774 w 163353"/>
                <a:gd name="connsiteY92" fmla="*/ 5620 h 119157"/>
                <a:gd name="connsiteX93" fmla="*/ 95441 w 163353"/>
                <a:gd name="connsiteY93" fmla="*/ 1333 h 119157"/>
                <a:gd name="connsiteX94" fmla="*/ 95726 w 163353"/>
                <a:gd name="connsiteY94" fmla="*/ 1333 h 119157"/>
                <a:gd name="connsiteX95" fmla="*/ 95726 w 163353"/>
                <a:gd name="connsiteY95" fmla="*/ 0 h 119157"/>
                <a:gd name="connsiteX96" fmla="*/ 96107 w 163353"/>
                <a:gd name="connsiteY96" fmla="*/ 381 h 119157"/>
                <a:gd name="connsiteX97" fmla="*/ 97726 w 163353"/>
                <a:gd name="connsiteY97" fmla="*/ 0 h 119157"/>
                <a:gd name="connsiteX98" fmla="*/ 98108 w 163353"/>
                <a:gd name="connsiteY98" fmla="*/ 381 h 119157"/>
                <a:gd name="connsiteX99" fmla="*/ 99060 w 163353"/>
                <a:gd name="connsiteY99" fmla="*/ 667 h 119157"/>
                <a:gd name="connsiteX100" fmla="*/ 100393 w 163353"/>
                <a:gd name="connsiteY100" fmla="*/ 667 h 119157"/>
                <a:gd name="connsiteX101" fmla="*/ 100679 w 163353"/>
                <a:gd name="connsiteY101" fmla="*/ 1048 h 119157"/>
                <a:gd name="connsiteX102" fmla="*/ 100679 w 163353"/>
                <a:gd name="connsiteY102" fmla="*/ 2667 h 119157"/>
                <a:gd name="connsiteX103" fmla="*/ 101632 w 163353"/>
                <a:gd name="connsiteY103" fmla="*/ 2667 h 119157"/>
                <a:gd name="connsiteX104" fmla="*/ 102299 w 163353"/>
                <a:gd name="connsiteY104" fmla="*/ 2953 h 119157"/>
                <a:gd name="connsiteX105" fmla="*/ 102299 w 163353"/>
                <a:gd name="connsiteY105" fmla="*/ 3619 h 119157"/>
                <a:gd name="connsiteX106" fmla="*/ 102965 w 163353"/>
                <a:gd name="connsiteY106" fmla="*/ 3619 h 119157"/>
                <a:gd name="connsiteX107" fmla="*/ 104299 w 163353"/>
                <a:gd name="connsiteY107" fmla="*/ 4572 h 119157"/>
                <a:gd name="connsiteX108" fmla="*/ 104299 w 163353"/>
                <a:gd name="connsiteY108" fmla="*/ 4953 h 119157"/>
                <a:gd name="connsiteX109" fmla="*/ 104966 w 163353"/>
                <a:gd name="connsiteY109" fmla="*/ 5905 h 119157"/>
                <a:gd name="connsiteX110" fmla="*/ 104680 w 163353"/>
                <a:gd name="connsiteY110" fmla="*/ 6286 h 119157"/>
                <a:gd name="connsiteX111" fmla="*/ 104680 w 163353"/>
                <a:gd name="connsiteY111" fmla="*/ 7525 h 119157"/>
                <a:gd name="connsiteX112" fmla="*/ 104299 w 163353"/>
                <a:gd name="connsiteY112" fmla="*/ 7525 h 119157"/>
                <a:gd name="connsiteX113" fmla="*/ 104680 w 163353"/>
                <a:gd name="connsiteY113" fmla="*/ 8191 h 119157"/>
                <a:gd name="connsiteX114" fmla="*/ 104966 w 163353"/>
                <a:gd name="connsiteY114" fmla="*/ 8191 h 119157"/>
                <a:gd name="connsiteX115" fmla="*/ 104680 w 163353"/>
                <a:gd name="connsiteY115" fmla="*/ 8858 h 119157"/>
                <a:gd name="connsiteX116" fmla="*/ 104680 w 163353"/>
                <a:gd name="connsiteY116" fmla="*/ 13144 h 119157"/>
                <a:gd name="connsiteX117" fmla="*/ 104013 w 163353"/>
                <a:gd name="connsiteY117" fmla="*/ 13811 h 119157"/>
                <a:gd name="connsiteX118" fmla="*/ 103346 w 163353"/>
                <a:gd name="connsiteY118" fmla="*/ 13811 h 119157"/>
                <a:gd name="connsiteX119" fmla="*/ 103346 w 163353"/>
                <a:gd name="connsiteY119" fmla="*/ 14097 h 119157"/>
                <a:gd name="connsiteX120" fmla="*/ 102965 w 163353"/>
                <a:gd name="connsiteY120" fmla="*/ 14478 h 119157"/>
                <a:gd name="connsiteX121" fmla="*/ 103346 w 163353"/>
                <a:gd name="connsiteY121" fmla="*/ 15145 h 119157"/>
                <a:gd name="connsiteX122" fmla="*/ 103346 w 163353"/>
                <a:gd name="connsiteY122" fmla="*/ 15811 h 119157"/>
                <a:gd name="connsiteX123" fmla="*/ 102965 w 163353"/>
                <a:gd name="connsiteY123" fmla="*/ 16097 h 119157"/>
                <a:gd name="connsiteX124" fmla="*/ 102679 w 163353"/>
                <a:gd name="connsiteY124" fmla="*/ 15811 h 119157"/>
                <a:gd name="connsiteX125" fmla="*/ 102299 w 163353"/>
                <a:gd name="connsiteY125" fmla="*/ 15811 h 119157"/>
                <a:gd name="connsiteX126" fmla="*/ 102679 w 163353"/>
                <a:gd name="connsiteY126" fmla="*/ 16383 h 119157"/>
                <a:gd name="connsiteX127" fmla="*/ 102299 w 163353"/>
                <a:gd name="connsiteY127" fmla="*/ 17716 h 119157"/>
                <a:gd name="connsiteX128" fmla="*/ 102013 w 163353"/>
                <a:gd name="connsiteY128" fmla="*/ 17716 h 119157"/>
                <a:gd name="connsiteX129" fmla="*/ 102679 w 163353"/>
                <a:gd name="connsiteY129" fmla="*/ 18097 h 119157"/>
                <a:gd name="connsiteX130" fmla="*/ 102299 w 163353"/>
                <a:gd name="connsiteY130" fmla="*/ 18764 h 119157"/>
                <a:gd name="connsiteX131" fmla="*/ 102965 w 163353"/>
                <a:gd name="connsiteY131" fmla="*/ 19050 h 119157"/>
                <a:gd name="connsiteX132" fmla="*/ 102965 w 163353"/>
                <a:gd name="connsiteY132" fmla="*/ 19717 h 119157"/>
                <a:gd name="connsiteX133" fmla="*/ 103346 w 163353"/>
                <a:gd name="connsiteY133" fmla="*/ 20383 h 119157"/>
                <a:gd name="connsiteX134" fmla="*/ 104013 w 163353"/>
                <a:gd name="connsiteY134" fmla="*/ 20669 h 119157"/>
                <a:gd name="connsiteX135" fmla="*/ 104680 w 163353"/>
                <a:gd name="connsiteY135" fmla="*/ 20383 h 119157"/>
                <a:gd name="connsiteX136" fmla="*/ 104966 w 163353"/>
                <a:gd name="connsiteY136" fmla="*/ 21050 h 119157"/>
                <a:gd name="connsiteX137" fmla="*/ 105632 w 163353"/>
                <a:gd name="connsiteY137" fmla="*/ 21050 h 119157"/>
                <a:gd name="connsiteX138" fmla="*/ 106299 w 163353"/>
                <a:gd name="connsiteY138" fmla="*/ 21336 h 119157"/>
                <a:gd name="connsiteX139" fmla="*/ 106299 w 163353"/>
                <a:gd name="connsiteY139" fmla="*/ 22003 h 119157"/>
                <a:gd name="connsiteX140" fmla="*/ 106966 w 163353"/>
                <a:gd name="connsiteY140" fmla="*/ 22288 h 119157"/>
                <a:gd name="connsiteX141" fmla="*/ 106585 w 163353"/>
                <a:gd name="connsiteY141" fmla="*/ 22955 h 119157"/>
                <a:gd name="connsiteX142" fmla="*/ 106966 w 163353"/>
                <a:gd name="connsiteY142" fmla="*/ 22955 h 119157"/>
                <a:gd name="connsiteX143" fmla="*/ 107251 w 163353"/>
                <a:gd name="connsiteY143" fmla="*/ 23622 h 119157"/>
                <a:gd name="connsiteX144" fmla="*/ 107251 w 163353"/>
                <a:gd name="connsiteY144" fmla="*/ 24670 h 119157"/>
                <a:gd name="connsiteX145" fmla="*/ 107633 w 163353"/>
                <a:gd name="connsiteY145" fmla="*/ 24670 h 119157"/>
                <a:gd name="connsiteX146" fmla="*/ 108204 w 163353"/>
                <a:gd name="connsiteY146" fmla="*/ 24003 h 119157"/>
                <a:gd name="connsiteX147" fmla="*/ 108585 w 163353"/>
                <a:gd name="connsiteY147" fmla="*/ 24289 h 119157"/>
                <a:gd name="connsiteX148" fmla="*/ 109252 w 163353"/>
                <a:gd name="connsiteY148" fmla="*/ 24670 h 119157"/>
                <a:gd name="connsiteX149" fmla="*/ 109252 w 163353"/>
                <a:gd name="connsiteY149" fmla="*/ 24289 h 119157"/>
                <a:gd name="connsiteX150" fmla="*/ 110585 w 163353"/>
                <a:gd name="connsiteY150" fmla="*/ 24289 h 119157"/>
                <a:gd name="connsiteX151" fmla="*/ 111538 w 163353"/>
                <a:gd name="connsiteY151" fmla="*/ 23622 h 119157"/>
                <a:gd name="connsiteX152" fmla="*/ 113157 w 163353"/>
                <a:gd name="connsiteY152" fmla="*/ 23336 h 119157"/>
                <a:gd name="connsiteX153" fmla="*/ 113538 w 163353"/>
                <a:gd name="connsiteY153" fmla="*/ 22955 h 119157"/>
                <a:gd name="connsiteX154" fmla="*/ 113538 w 163353"/>
                <a:gd name="connsiteY154" fmla="*/ 22669 h 119157"/>
                <a:gd name="connsiteX155" fmla="*/ 114491 w 163353"/>
                <a:gd name="connsiteY155" fmla="*/ 23336 h 119157"/>
                <a:gd name="connsiteX156" fmla="*/ 115824 w 163353"/>
                <a:gd name="connsiteY156" fmla="*/ 23622 h 119157"/>
                <a:gd name="connsiteX157" fmla="*/ 116110 w 163353"/>
                <a:gd name="connsiteY157" fmla="*/ 23622 h 119157"/>
                <a:gd name="connsiteX158" fmla="*/ 116776 w 163353"/>
                <a:gd name="connsiteY158" fmla="*/ 24003 h 119157"/>
                <a:gd name="connsiteX159" fmla="*/ 119063 w 163353"/>
                <a:gd name="connsiteY159" fmla="*/ 23622 h 119157"/>
                <a:gd name="connsiteX160" fmla="*/ 119729 w 163353"/>
                <a:gd name="connsiteY160" fmla="*/ 23622 h 119157"/>
                <a:gd name="connsiteX161" fmla="*/ 119729 w 163353"/>
                <a:gd name="connsiteY161" fmla="*/ 24003 h 119157"/>
                <a:gd name="connsiteX162" fmla="*/ 121349 w 163353"/>
                <a:gd name="connsiteY162" fmla="*/ 22669 h 119157"/>
                <a:gd name="connsiteX163" fmla="*/ 122968 w 163353"/>
                <a:gd name="connsiteY163" fmla="*/ 22669 h 119157"/>
                <a:gd name="connsiteX164" fmla="*/ 124016 w 163353"/>
                <a:gd name="connsiteY164" fmla="*/ 22955 h 119157"/>
                <a:gd name="connsiteX165" fmla="*/ 124301 w 163353"/>
                <a:gd name="connsiteY165" fmla="*/ 22669 h 119157"/>
                <a:gd name="connsiteX166" fmla="*/ 124682 w 163353"/>
                <a:gd name="connsiteY166" fmla="*/ 22955 h 119157"/>
                <a:gd name="connsiteX167" fmla="*/ 126968 w 163353"/>
                <a:gd name="connsiteY167" fmla="*/ 23336 h 119157"/>
                <a:gd name="connsiteX168" fmla="*/ 129540 w 163353"/>
                <a:gd name="connsiteY168" fmla="*/ 22288 h 119157"/>
                <a:gd name="connsiteX169" fmla="*/ 130874 w 163353"/>
                <a:gd name="connsiteY169" fmla="*/ 21717 h 119157"/>
                <a:gd name="connsiteX170" fmla="*/ 131540 w 163353"/>
                <a:gd name="connsiteY170" fmla="*/ 21050 h 119157"/>
                <a:gd name="connsiteX171" fmla="*/ 131540 w 163353"/>
                <a:gd name="connsiteY171" fmla="*/ 19717 h 119157"/>
                <a:gd name="connsiteX172" fmla="*/ 132493 w 163353"/>
                <a:gd name="connsiteY172" fmla="*/ 19336 h 119157"/>
                <a:gd name="connsiteX173" fmla="*/ 133826 w 163353"/>
                <a:gd name="connsiteY173" fmla="*/ 18764 h 119157"/>
                <a:gd name="connsiteX174" fmla="*/ 138398 w 163353"/>
                <a:gd name="connsiteY174" fmla="*/ 22003 h 119157"/>
                <a:gd name="connsiteX175" fmla="*/ 140113 w 163353"/>
                <a:gd name="connsiteY175" fmla="*/ 22003 h 119157"/>
                <a:gd name="connsiteX176" fmla="*/ 142018 w 163353"/>
                <a:gd name="connsiteY176" fmla="*/ 21717 h 119157"/>
                <a:gd name="connsiteX177" fmla="*/ 142018 w 163353"/>
                <a:gd name="connsiteY177" fmla="*/ 22955 h 119157"/>
                <a:gd name="connsiteX178" fmla="*/ 142684 w 163353"/>
                <a:gd name="connsiteY178" fmla="*/ 24670 h 119157"/>
                <a:gd name="connsiteX179" fmla="*/ 143351 w 163353"/>
                <a:gd name="connsiteY179" fmla="*/ 24670 h 119157"/>
                <a:gd name="connsiteX180" fmla="*/ 144018 w 163353"/>
                <a:gd name="connsiteY180" fmla="*/ 25622 h 119157"/>
                <a:gd name="connsiteX181" fmla="*/ 145637 w 163353"/>
                <a:gd name="connsiteY181" fmla="*/ 25622 h 119157"/>
                <a:gd name="connsiteX182" fmla="*/ 146018 w 163353"/>
                <a:gd name="connsiteY182" fmla="*/ 26289 h 119157"/>
                <a:gd name="connsiteX183" fmla="*/ 146018 w 163353"/>
                <a:gd name="connsiteY183" fmla="*/ 26575 h 119157"/>
                <a:gd name="connsiteX184" fmla="*/ 146304 w 163353"/>
                <a:gd name="connsiteY184" fmla="*/ 26956 h 119157"/>
                <a:gd name="connsiteX185" fmla="*/ 146304 w 163353"/>
                <a:gd name="connsiteY185" fmla="*/ 27622 h 119157"/>
                <a:gd name="connsiteX186" fmla="*/ 146590 w 163353"/>
                <a:gd name="connsiteY186" fmla="*/ 28194 h 119157"/>
                <a:gd name="connsiteX187" fmla="*/ 146590 w 163353"/>
                <a:gd name="connsiteY187" fmla="*/ 28575 h 119157"/>
                <a:gd name="connsiteX188" fmla="*/ 146018 w 163353"/>
                <a:gd name="connsiteY188" fmla="*/ 28861 h 119157"/>
                <a:gd name="connsiteX189" fmla="*/ 145637 w 163353"/>
                <a:gd name="connsiteY189" fmla="*/ 29242 h 119157"/>
                <a:gd name="connsiteX190" fmla="*/ 146304 w 163353"/>
                <a:gd name="connsiteY190" fmla="*/ 29527 h 119157"/>
                <a:gd name="connsiteX191" fmla="*/ 146590 w 163353"/>
                <a:gd name="connsiteY191" fmla="*/ 30194 h 119157"/>
                <a:gd name="connsiteX192" fmla="*/ 146971 w 163353"/>
                <a:gd name="connsiteY192" fmla="*/ 30575 h 119157"/>
                <a:gd name="connsiteX193" fmla="*/ 146971 w 163353"/>
                <a:gd name="connsiteY193" fmla="*/ 29908 h 119157"/>
                <a:gd name="connsiteX194" fmla="*/ 147638 w 163353"/>
                <a:gd name="connsiteY194" fmla="*/ 29527 h 119157"/>
                <a:gd name="connsiteX195" fmla="*/ 147923 w 163353"/>
                <a:gd name="connsiteY195" fmla="*/ 29527 h 119157"/>
                <a:gd name="connsiteX196" fmla="*/ 148304 w 163353"/>
                <a:gd name="connsiteY196" fmla="*/ 29908 h 119157"/>
                <a:gd name="connsiteX197" fmla="*/ 147923 w 163353"/>
                <a:gd name="connsiteY197" fmla="*/ 30575 h 119157"/>
                <a:gd name="connsiteX198" fmla="*/ 147256 w 163353"/>
                <a:gd name="connsiteY198" fmla="*/ 30861 h 119157"/>
                <a:gd name="connsiteX199" fmla="*/ 146971 w 163353"/>
                <a:gd name="connsiteY199" fmla="*/ 30575 h 119157"/>
                <a:gd name="connsiteX200" fmla="*/ 146590 w 163353"/>
                <a:gd name="connsiteY200" fmla="*/ 30575 h 119157"/>
                <a:gd name="connsiteX201" fmla="*/ 146018 w 163353"/>
                <a:gd name="connsiteY201" fmla="*/ 31147 h 119157"/>
                <a:gd name="connsiteX202" fmla="*/ 146304 w 163353"/>
                <a:gd name="connsiteY202" fmla="*/ 31147 h 119157"/>
                <a:gd name="connsiteX203" fmla="*/ 146590 w 163353"/>
                <a:gd name="connsiteY203" fmla="*/ 32194 h 119157"/>
                <a:gd name="connsiteX204" fmla="*/ 146971 w 163353"/>
                <a:gd name="connsiteY204" fmla="*/ 32480 h 119157"/>
                <a:gd name="connsiteX205" fmla="*/ 147256 w 163353"/>
                <a:gd name="connsiteY205" fmla="*/ 33147 h 119157"/>
                <a:gd name="connsiteX206" fmla="*/ 147638 w 163353"/>
                <a:gd name="connsiteY206" fmla="*/ 33147 h 119157"/>
                <a:gd name="connsiteX207" fmla="*/ 147638 w 163353"/>
                <a:gd name="connsiteY207" fmla="*/ 33528 h 119157"/>
                <a:gd name="connsiteX208" fmla="*/ 148304 w 163353"/>
                <a:gd name="connsiteY208" fmla="*/ 33147 h 119157"/>
                <a:gd name="connsiteX209" fmla="*/ 148304 w 163353"/>
                <a:gd name="connsiteY209" fmla="*/ 33814 h 119157"/>
                <a:gd name="connsiteX210" fmla="*/ 149924 w 163353"/>
                <a:gd name="connsiteY210" fmla="*/ 34100 h 119157"/>
                <a:gd name="connsiteX211" fmla="*/ 150209 w 163353"/>
                <a:gd name="connsiteY211" fmla="*/ 34480 h 119157"/>
                <a:gd name="connsiteX212" fmla="*/ 150209 w 163353"/>
                <a:gd name="connsiteY212" fmla="*/ 34766 h 119157"/>
                <a:gd name="connsiteX213" fmla="*/ 149924 w 163353"/>
                <a:gd name="connsiteY213" fmla="*/ 35147 h 119157"/>
                <a:gd name="connsiteX214" fmla="*/ 150590 w 163353"/>
                <a:gd name="connsiteY214" fmla="*/ 35147 h 119157"/>
                <a:gd name="connsiteX215" fmla="*/ 150590 w 163353"/>
                <a:gd name="connsiteY215" fmla="*/ 36100 h 119157"/>
                <a:gd name="connsiteX216" fmla="*/ 150209 w 163353"/>
                <a:gd name="connsiteY216" fmla="*/ 35814 h 119157"/>
                <a:gd name="connsiteX217" fmla="*/ 150209 w 163353"/>
                <a:gd name="connsiteY217" fmla="*/ 36481 h 119157"/>
                <a:gd name="connsiteX218" fmla="*/ 150590 w 163353"/>
                <a:gd name="connsiteY218" fmla="*/ 36481 h 119157"/>
                <a:gd name="connsiteX219" fmla="*/ 150876 w 163353"/>
                <a:gd name="connsiteY219" fmla="*/ 37147 h 119157"/>
                <a:gd name="connsiteX220" fmla="*/ 151257 w 163353"/>
                <a:gd name="connsiteY220" fmla="*/ 36766 h 119157"/>
                <a:gd name="connsiteX221" fmla="*/ 151543 w 163353"/>
                <a:gd name="connsiteY221" fmla="*/ 37719 h 119157"/>
                <a:gd name="connsiteX222" fmla="*/ 151924 w 163353"/>
                <a:gd name="connsiteY222" fmla="*/ 38386 h 119157"/>
                <a:gd name="connsiteX223" fmla="*/ 152495 w 163353"/>
                <a:gd name="connsiteY223" fmla="*/ 38386 h 119157"/>
                <a:gd name="connsiteX224" fmla="*/ 152495 w 163353"/>
                <a:gd name="connsiteY224" fmla="*/ 39053 h 119157"/>
                <a:gd name="connsiteX225" fmla="*/ 151924 w 163353"/>
                <a:gd name="connsiteY225" fmla="*/ 39053 h 119157"/>
                <a:gd name="connsiteX226" fmla="*/ 151543 w 163353"/>
                <a:gd name="connsiteY226" fmla="*/ 39433 h 119157"/>
                <a:gd name="connsiteX227" fmla="*/ 152876 w 163353"/>
                <a:gd name="connsiteY227" fmla="*/ 39433 h 119157"/>
                <a:gd name="connsiteX228" fmla="*/ 153829 w 163353"/>
                <a:gd name="connsiteY228" fmla="*/ 38100 h 119157"/>
                <a:gd name="connsiteX229" fmla="*/ 154210 w 163353"/>
                <a:gd name="connsiteY229" fmla="*/ 38100 h 119157"/>
                <a:gd name="connsiteX230" fmla="*/ 155829 w 163353"/>
                <a:gd name="connsiteY230" fmla="*/ 39719 h 119157"/>
                <a:gd name="connsiteX231" fmla="*/ 156496 w 163353"/>
                <a:gd name="connsiteY231" fmla="*/ 40100 h 119157"/>
                <a:gd name="connsiteX232" fmla="*/ 156115 w 163353"/>
                <a:gd name="connsiteY232" fmla="*/ 41339 h 119157"/>
                <a:gd name="connsiteX233" fmla="*/ 156781 w 163353"/>
                <a:gd name="connsiteY233" fmla="*/ 40672 h 119157"/>
                <a:gd name="connsiteX234" fmla="*/ 157448 w 163353"/>
                <a:gd name="connsiteY234" fmla="*/ 40672 h 119157"/>
                <a:gd name="connsiteX235" fmla="*/ 157829 w 163353"/>
                <a:gd name="connsiteY235" fmla="*/ 41053 h 119157"/>
                <a:gd name="connsiteX236" fmla="*/ 158115 w 163353"/>
                <a:gd name="connsiteY236" fmla="*/ 41719 h 119157"/>
                <a:gd name="connsiteX237" fmla="*/ 158401 w 163353"/>
                <a:gd name="connsiteY237" fmla="*/ 43339 h 119157"/>
                <a:gd name="connsiteX238" fmla="*/ 158115 w 163353"/>
                <a:gd name="connsiteY238" fmla="*/ 44005 h 119157"/>
                <a:gd name="connsiteX239" fmla="*/ 157448 w 163353"/>
                <a:gd name="connsiteY239" fmla="*/ 44291 h 119157"/>
                <a:gd name="connsiteX240" fmla="*/ 157829 w 163353"/>
                <a:gd name="connsiteY240" fmla="*/ 45339 h 119157"/>
                <a:gd name="connsiteX241" fmla="*/ 157448 w 163353"/>
                <a:gd name="connsiteY241" fmla="*/ 45625 h 119157"/>
                <a:gd name="connsiteX242" fmla="*/ 158115 w 163353"/>
                <a:gd name="connsiteY242" fmla="*/ 46577 h 119157"/>
                <a:gd name="connsiteX243" fmla="*/ 157829 w 163353"/>
                <a:gd name="connsiteY243" fmla="*/ 47625 h 119157"/>
                <a:gd name="connsiteX244" fmla="*/ 158401 w 163353"/>
                <a:gd name="connsiteY244" fmla="*/ 49244 h 119157"/>
                <a:gd name="connsiteX245" fmla="*/ 158782 w 163353"/>
                <a:gd name="connsiteY245" fmla="*/ 50197 h 119157"/>
                <a:gd name="connsiteX246" fmla="*/ 158782 w 163353"/>
                <a:gd name="connsiteY246" fmla="*/ 50578 h 119157"/>
                <a:gd name="connsiteX247" fmla="*/ 159449 w 163353"/>
                <a:gd name="connsiteY247" fmla="*/ 51244 h 119157"/>
                <a:gd name="connsiteX248" fmla="*/ 159734 w 163353"/>
                <a:gd name="connsiteY248" fmla="*/ 52197 h 119157"/>
                <a:gd name="connsiteX249" fmla="*/ 159067 w 163353"/>
                <a:gd name="connsiteY249" fmla="*/ 53150 h 119157"/>
                <a:gd name="connsiteX250" fmla="*/ 158401 w 163353"/>
                <a:gd name="connsiteY250" fmla="*/ 53150 h 119157"/>
                <a:gd name="connsiteX251" fmla="*/ 158115 w 163353"/>
                <a:gd name="connsiteY251" fmla="*/ 54864 h 119157"/>
                <a:gd name="connsiteX252" fmla="*/ 158401 w 163353"/>
                <a:gd name="connsiteY252" fmla="*/ 55150 h 119157"/>
                <a:gd name="connsiteX253" fmla="*/ 158115 w 163353"/>
                <a:gd name="connsiteY253" fmla="*/ 55435 h 119157"/>
                <a:gd name="connsiteX254" fmla="*/ 157448 w 163353"/>
                <a:gd name="connsiteY254" fmla="*/ 55816 h 119157"/>
                <a:gd name="connsiteX255" fmla="*/ 157163 w 163353"/>
                <a:gd name="connsiteY255" fmla="*/ 55435 h 119157"/>
                <a:gd name="connsiteX256" fmla="*/ 156781 w 163353"/>
                <a:gd name="connsiteY256" fmla="*/ 55816 h 119157"/>
                <a:gd name="connsiteX257" fmla="*/ 157448 w 163353"/>
                <a:gd name="connsiteY257" fmla="*/ 56769 h 119157"/>
                <a:gd name="connsiteX258" fmla="*/ 157829 w 163353"/>
                <a:gd name="connsiteY258" fmla="*/ 56769 h 119157"/>
                <a:gd name="connsiteX259" fmla="*/ 158115 w 163353"/>
                <a:gd name="connsiteY259" fmla="*/ 57150 h 119157"/>
                <a:gd name="connsiteX260" fmla="*/ 158401 w 163353"/>
                <a:gd name="connsiteY260" fmla="*/ 57150 h 119157"/>
                <a:gd name="connsiteX261" fmla="*/ 158401 w 163353"/>
                <a:gd name="connsiteY261" fmla="*/ 57817 h 119157"/>
                <a:gd name="connsiteX262" fmla="*/ 158782 w 163353"/>
                <a:gd name="connsiteY262" fmla="*/ 58103 h 119157"/>
                <a:gd name="connsiteX263" fmla="*/ 159449 w 163353"/>
                <a:gd name="connsiteY263" fmla="*/ 58103 h 119157"/>
                <a:gd name="connsiteX264" fmla="*/ 159734 w 163353"/>
                <a:gd name="connsiteY264" fmla="*/ 58769 h 119157"/>
                <a:gd name="connsiteX265" fmla="*/ 160115 w 163353"/>
                <a:gd name="connsiteY265" fmla="*/ 59055 h 119157"/>
                <a:gd name="connsiteX266" fmla="*/ 160401 w 163353"/>
                <a:gd name="connsiteY266" fmla="*/ 58769 h 119157"/>
                <a:gd name="connsiteX267" fmla="*/ 161354 w 163353"/>
                <a:gd name="connsiteY267" fmla="*/ 59055 h 119157"/>
                <a:gd name="connsiteX268" fmla="*/ 161734 w 163353"/>
                <a:gd name="connsiteY268" fmla="*/ 60103 h 119157"/>
                <a:gd name="connsiteX269" fmla="*/ 162401 w 163353"/>
                <a:gd name="connsiteY269" fmla="*/ 60389 h 119157"/>
                <a:gd name="connsiteX270" fmla="*/ 161734 w 163353"/>
                <a:gd name="connsiteY270" fmla="*/ 61341 h 119157"/>
                <a:gd name="connsiteX271" fmla="*/ 161354 w 163353"/>
                <a:gd name="connsiteY271" fmla="*/ 61341 h 119157"/>
                <a:gd name="connsiteX272" fmla="*/ 162401 w 163353"/>
                <a:gd name="connsiteY272" fmla="*/ 61722 h 119157"/>
                <a:gd name="connsiteX273" fmla="*/ 163354 w 163353"/>
                <a:gd name="connsiteY273" fmla="*/ 63055 h 119157"/>
                <a:gd name="connsiteX274" fmla="*/ 162687 w 163353"/>
                <a:gd name="connsiteY274" fmla="*/ 63055 h 119157"/>
                <a:gd name="connsiteX275" fmla="*/ 161734 w 163353"/>
                <a:gd name="connsiteY275" fmla="*/ 63722 h 119157"/>
                <a:gd name="connsiteX276" fmla="*/ 162020 w 163353"/>
                <a:gd name="connsiteY276" fmla="*/ 64008 h 119157"/>
                <a:gd name="connsiteX277" fmla="*/ 161734 w 163353"/>
                <a:gd name="connsiteY277" fmla="*/ 64294 h 119157"/>
                <a:gd name="connsiteX278" fmla="*/ 161734 w 163353"/>
                <a:gd name="connsiteY278" fmla="*/ 64675 h 119157"/>
                <a:gd name="connsiteX279" fmla="*/ 161068 w 163353"/>
                <a:gd name="connsiteY279" fmla="*/ 67246 h 119157"/>
                <a:gd name="connsiteX280" fmla="*/ 161354 w 163353"/>
                <a:gd name="connsiteY280" fmla="*/ 67246 h 119157"/>
                <a:gd name="connsiteX281" fmla="*/ 161354 w 163353"/>
                <a:gd name="connsiteY281" fmla="*/ 68961 h 119157"/>
                <a:gd name="connsiteX282" fmla="*/ 161068 w 163353"/>
                <a:gd name="connsiteY282" fmla="*/ 69247 h 119157"/>
                <a:gd name="connsiteX283" fmla="*/ 160782 w 163353"/>
                <a:gd name="connsiteY283" fmla="*/ 70580 h 119157"/>
                <a:gd name="connsiteX284" fmla="*/ 160401 w 163353"/>
                <a:gd name="connsiteY284" fmla="*/ 72200 h 119157"/>
                <a:gd name="connsiteX285" fmla="*/ 160115 w 163353"/>
                <a:gd name="connsiteY285" fmla="*/ 72580 h 119157"/>
                <a:gd name="connsiteX286" fmla="*/ 158115 w 163353"/>
                <a:gd name="connsiteY286" fmla="*/ 72200 h 119157"/>
                <a:gd name="connsiteX287" fmla="*/ 156781 w 163353"/>
                <a:gd name="connsiteY287" fmla="*/ 73533 h 119157"/>
                <a:gd name="connsiteX288" fmla="*/ 156781 w 163353"/>
                <a:gd name="connsiteY288" fmla="*/ 73819 h 119157"/>
                <a:gd name="connsiteX289" fmla="*/ 155829 w 163353"/>
                <a:gd name="connsiteY289" fmla="*/ 74866 h 119157"/>
                <a:gd name="connsiteX290" fmla="*/ 155829 w 163353"/>
                <a:gd name="connsiteY290" fmla="*/ 75152 h 119157"/>
                <a:gd name="connsiteX291" fmla="*/ 155162 w 163353"/>
                <a:gd name="connsiteY291" fmla="*/ 75152 h 119157"/>
                <a:gd name="connsiteX292" fmla="*/ 154876 w 163353"/>
                <a:gd name="connsiteY292" fmla="*/ 76105 h 119157"/>
                <a:gd name="connsiteX293" fmla="*/ 154496 w 163353"/>
                <a:gd name="connsiteY293" fmla="*/ 76105 h 119157"/>
                <a:gd name="connsiteX294" fmla="*/ 154210 w 163353"/>
                <a:gd name="connsiteY294" fmla="*/ 76771 h 119157"/>
                <a:gd name="connsiteX295" fmla="*/ 152876 w 163353"/>
                <a:gd name="connsiteY295" fmla="*/ 77153 h 119157"/>
                <a:gd name="connsiteX296" fmla="*/ 152209 w 163353"/>
                <a:gd name="connsiteY296" fmla="*/ 78772 h 119157"/>
                <a:gd name="connsiteX297" fmla="*/ 153162 w 163353"/>
                <a:gd name="connsiteY297" fmla="*/ 78772 h 119157"/>
                <a:gd name="connsiteX298" fmla="*/ 152876 w 163353"/>
                <a:gd name="connsiteY298" fmla="*/ 79724 h 119157"/>
                <a:gd name="connsiteX299" fmla="*/ 153162 w 163353"/>
                <a:gd name="connsiteY299" fmla="*/ 79724 h 119157"/>
                <a:gd name="connsiteX300" fmla="*/ 152495 w 163353"/>
                <a:gd name="connsiteY300" fmla="*/ 80105 h 119157"/>
                <a:gd name="connsiteX301" fmla="*/ 152209 w 163353"/>
                <a:gd name="connsiteY301" fmla="*/ 80391 h 119157"/>
                <a:gd name="connsiteX302" fmla="*/ 151924 w 163353"/>
                <a:gd name="connsiteY302" fmla="*/ 81058 h 119157"/>
                <a:gd name="connsiteX303" fmla="*/ 151543 w 163353"/>
                <a:gd name="connsiteY303" fmla="*/ 82010 h 119157"/>
                <a:gd name="connsiteX304" fmla="*/ 151257 w 163353"/>
                <a:gd name="connsiteY304" fmla="*/ 82391 h 119157"/>
                <a:gd name="connsiteX305" fmla="*/ 151924 w 163353"/>
                <a:gd name="connsiteY305" fmla="*/ 82391 h 119157"/>
                <a:gd name="connsiteX306" fmla="*/ 152495 w 163353"/>
                <a:gd name="connsiteY306" fmla="*/ 83344 h 119157"/>
                <a:gd name="connsiteX307" fmla="*/ 152209 w 163353"/>
                <a:gd name="connsiteY307" fmla="*/ 83344 h 119157"/>
                <a:gd name="connsiteX308" fmla="*/ 152495 w 163353"/>
                <a:gd name="connsiteY308" fmla="*/ 84677 h 119157"/>
                <a:gd name="connsiteX309" fmla="*/ 152495 w 163353"/>
                <a:gd name="connsiteY309" fmla="*/ 84963 h 119157"/>
                <a:gd name="connsiteX310" fmla="*/ 152876 w 163353"/>
                <a:gd name="connsiteY310" fmla="*/ 85630 h 119157"/>
                <a:gd name="connsiteX311" fmla="*/ 152209 w 163353"/>
                <a:gd name="connsiteY311" fmla="*/ 87344 h 119157"/>
                <a:gd name="connsiteX312" fmla="*/ 151257 w 163353"/>
                <a:gd name="connsiteY312" fmla="*/ 89249 h 119157"/>
                <a:gd name="connsiteX313" fmla="*/ 151543 w 163353"/>
                <a:gd name="connsiteY313" fmla="*/ 89630 h 119157"/>
                <a:gd name="connsiteX314" fmla="*/ 152495 w 163353"/>
                <a:gd name="connsiteY314" fmla="*/ 89630 h 119157"/>
                <a:gd name="connsiteX315" fmla="*/ 153543 w 163353"/>
                <a:gd name="connsiteY315" fmla="*/ 90583 h 119157"/>
                <a:gd name="connsiteX316" fmla="*/ 153162 w 163353"/>
                <a:gd name="connsiteY316" fmla="*/ 94488 h 119157"/>
                <a:gd name="connsiteX317" fmla="*/ 152209 w 163353"/>
                <a:gd name="connsiteY317" fmla="*/ 94869 h 119157"/>
                <a:gd name="connsiteX318" fmla="*/ 151543 w 163353"/>
                <a:gd name="connsiteY318" fmla="*/ 94488 h 119157"/>
                <a:gd name="connsiteX319" fmla="*/ 151257 w 163353"/>
                <a:gd name="connsiteY319" fmla="*/ 94202 h 119157"/>
                <a:gd name="connsiteX320" fmla="*/ 151257 w 163353"/>
                <a:gd name="connsiteY320" fmla="*/ 94488 h 119157"/>
                <a:gd name="connsiteX321" fmla="*/ 151543 w 163353"/>
                <a:gd name="connsiteY321" fmla="*/ 95536 h 119157"/>
                <a:gd name="connsiteX322" fmla="*/ 151924 w 163353"/>
                <a:gd name="connsiteY322" fmla="*/ 95536 h 119157"/>
                <a:gd name="connsiteX323" fmla="*/ 152495 w 163353"/>
                <a:gd name="connsiteY323" fmla="*/ 96774 h 119157"/>
                <a:gd name="connsiteX324" fmla="*/ 152495 w 163353"/>
                <a:gd name="connsiteY324" fmla="*/ 97155 h 119157"/>
                <a:gd name="connsiteX325" fmla="*/ 152209 w 163353"/>
                <a:gd name="connsiteY325" fmla="*/ 97441 h 119157"/>
                <a:gd name="connsiteX326" fmla="*/ 151924 w 163353"/>
                <a:gd name="connsiteY326" fmla="*/ 98489 h 119157"/>
                <a:gd name="connsiteX327" fmla="*/ 152209 w 163353"/>
                <a:gd name="connsiteY327" fmla="*/ 100393 h 119157"/>
                <a:gd name="connsiteX328" fmla="*/ 152209 w 163353"/>
                <a:gd name="connsiteY328" fmla="*/ 100775 h 119157"/>
                <a:gd name="connsiteX329" fmla="*/ 152495 w 163353"/>
                <a:gd name="connsiteY329" fmla="*/ 101060 h 119157"/>
                <a:gd name="connsiteX330" fmla="*/ 151924 w 163353"/>
                <a:gd name="connsiteY330" fmla="*/ 101060 h 119157"/>
                <a:gd name="connsiteX331" fmla="*/ 151924 w 163353"/>
                <a:gd name="connsiteY331" fmla="*/ 101441 h 119157"/>
                <a:gd name="connsiteX332" fmla="*/ 152876 w 163353"/>
                <a:gd name="connsiteY332" fmla="*/ 101727 h 119157"/>
                <a:gd name="connsiteX333" fmla="*/ 153829 w 163353"/>
                <a:gd name="connsiteY333" fmla="*/ 102394 h 119157"/>
                <a:gd name="connsiteX334" fmla="*/ 153829 w 163353"/>
                <a:gd name="connsiteY334" fmla="*/ 103061 h 119157"/>
                <a:gd name="connsiteX335" fmla="*/ 151543 w 163353"/>
                <a:gd name="connsiteY335" fmla="*/ 103727 h 119157"/>
                <a:gd name="connsiteX336" fmla="*/ 148971 w 163353"/>
                <a:gd name="connsiteY336" fmla="*/ 104680 h 119157"/>
                <a:gd name="connsiteX337" fmla="*/ 146971 w 163353"/>
                <a:gd name="connsiteY337" fmla="*/ 104394 h 119157"/>
                <a:gd name="connsiteX338" fmla="*/ 146304 w 163353"/>
                <a:gd name="connsiteY338" fmla="*/ 104680 h 119157"/>
                <a:gd name="connsiteX339" fmla="*/ 144018 w 163353"/>
                <a:gd name="connsiteY339" fmla="*/ 104013 h 119157"/>
                <a:gd name="connsiteX340" fmla="*/ 142684 w 163353"/>
                <a:gd name="connsiteY340" fmla="*/ 103727 h 119157"/>
                <a:gd name="connsiteX341" fmla="*/ 142399 w 163353"/>
                <a:gd name="connsiteY341" fmla="*/ 103346 h 119157"/>
                <a:gd name="connsiteX342" fmla="*/ 141351 w 163353"/>
                <a:gd name="connsiteY342" fmla="*/ 103061 h 119157"/>
                <a:gd name="connsiteX343" fmla="*/ 140399 w 163353"/>
                <a:gd name="connsiteY343" fmla="*/ 104013 h 119157"/>
                <a:gd name="connsiteX344" fmla="*/ 139732 w 163353"/>
                <a:gd name="connsiteY344" fmla="*/ 104013 h 119157"/>
                <a:gd name="connsiteX345" fmla="*/ 139446 w 163353"/>
                <a:gd name="connsiteY345" fmla="*/ 105061 h 119157"/>
                <a:gd name="connsiteX346" fmla="*/ 139732 w 163353"/>
                <a:gd name="connsiteY346" fmla="*/ 105061 h 119157"/>
                <a:gd name="connsiteX347" fmla="*/ 140113 w 163353"/>
                <a:gd name="connsiteY347" fmla="*/ 105346 h 119157"/>
                <a:gd name="connsiteX348" fmla="*/ 139446 w 163353"/>
                <a:gd name="connsiteY348" fmla="*/ 107347 h 119157"/>
                <a:gd name="connsiteX349" fmla="*/ 139446 w 163353"/>
                <a:gd name="connsiteY349" fmla="*/ 108299 h 119157"/>
                <a:gd name="connsiteX350" fmla="*/ 139732 w 163353"/>
                <a:gd name="connsiteY350" fmla="*/ 108585 h 119157"/>
                <a:gd name="connsiteX351" fmla="*/ 139446 w 163353"/>
                <a:gd name="connsiteY351" fmla="*/ 108966 h 119157"/>
                <a:gd name="connsiteX352" fmla="*/ 140399 w 163353"/>
                <a:gd name="connsiteY352" fmla="*/ 109918 h 119157"/>
                <a:gd name="connsiteX353" fmla="*/ 140113 w 163353"/>
                <a:gd name="connsiteY353" fmla="*/ 110300 h 119157"/>
                <a:gd name="connsiteX354" fmla="*/ 140113 w 163353"/>
                <a:gd name="connsiteY354" fmla="*/ 110585 h 119157"/>
                <a:gd name="connsiteX355" fmla="*/ 139732 w 163353"/>
                <a:gd name="connsiteY355" fmla="*/ 110966 h 119157"/>
                <a:gd name="connsiteX356" fmla="*/ 139732 w 163353"/>
                <a:gd name="connsiteY356" fmla="*/ 111252 h 119157"/>
                <a:gd name="connsiteX357" fmla="*/ 140113 w 163353"/>
                <a:gd name="connsiteY357" fmla="*/ 111538 h 119157"/>
                <a:gd name="connsiteX358" fmla="*/ 140113 w 163353"/>
                <a:gd name="connsiteY358" fmla="*/ 113919 h 119157"/>
                <a:gd name="connsiteX359" fmla="*/ 139446 w 163353"/>
                <a:gd name="connsiteY359" fmla="*/ 114205 h 119157"/>
                <a:gd name="connsiteX360" fmla="*/ 139446 w 163353"/>
                <a:gd name="connsiteY360" fmla="*/ 115157 h 119157"/>
                <a:gd name="connsiteX361" fmla="*/ 137731 w 163353"/>
                <a:gd name="connsiteY361" fmla="*/ 116205 h 119157"/>
                <a:gd name="connsiteX362" fmla="*/ 137160 w 163353"/>
                <a:gd name="connsiteY362" fmla="*/ 116491 h 119157"/>
                <a:gd name="connsiteX363" fmla="*/ 136779 w 163353"/>
                <a:gd name="connsiteY363" fmla="*/ 116872 h 119157"/>
                <a:gd name="connsiteX364" fmla="*/ 136493 w 163353"/>
                <a:gd name="connsiteY364" fmla="*/ 116872 h 119157"/>
                <a:gd name="connsiteX365" fmla="*/ 136112 w 163353"/>
                <a:gd name="connsiteY365" fmla="*/ 117443 h 119157"/>
                <a:gd name="connsiteX366" fmla="*/ 135160 w 163353"/>
                <a:gd name="connsiteY366" fmla="*/ 117443 h 119157"/>
                <a:gd name="connsiteX367" fmla="*/ 135160 w 163353"/>
                <a:gd name="connsiteY367" fmla="*/ 118110 h 119157"/>
                <a:gd name="connsiteX368" fmla="*/ 134207 w 163353"/>
                <a:gd name="connsiteY368" fmla="*/ 117824 h 119157"/>
                <a:gd name="connsiteX369" fmla="*/ 134207 w 163353"/>
                <a:gd name="connsiteY369" fmla="*/ 118777 h 119157"/>
                <a:gd name="connsiteX370" fmla="*/ 133541 w 163353"/>
                <a:gd name="connsiteY370" fmla="*/ 118777 h 119157"/>
                <a:gd name="connsiteX371" fmla="*/ 133159 w 163353"/>
                <a:gd name="connsiteY371" fmla="*/ 119158 h 119157"/>
                <a:gd name="connsiteX372" fmla="*/ 132874 w 163353"/>
                <a:gd name="connsiteY372" fmla="*/ 118110 h 119157"/>
                <a:gd name="connsiteX373" fmla="*/ 133159 w 163353"/>
                <a:gd name="connsiteY373" fmla="*/ 117443 h 119157"/>
                <a:gd name="connsiteX374" fmla="*/ 132874 w 163353"/>
                <a:gd name="connsiteY374" fmla="*/ 117157 h 119157"/>
                <a:gd name="connsiteX375" fmla="*/ 132874 w 163353"/>
                <a:gd name="connsiteY375" fmla="*/ 117824 h 119157"/>
                <a:gd name="connsiteX376" fmla="*/ 131254 w 163353"/>
                <a:gd name="connsiteY376" fmla="*/ 117824 h 119157"/>
                <a:gd name="connsiteX377" fmla="*/ 131254 w 163353"/>
                <a:gd name="connsiteY377" fmla="*/ 118777 h 119157"/>
                <a:gd name="connsiteX378" fmla="*/ 129540 w 163353"/>
                <a:gd name="connsiteY378" fmla="*/ 118491 h 119157"/>
                <a:gd name="connsiteX379" fmla="*/ 128873 w 163353"/>
                <a:gd name="connsiteY379" fmla="*/ 116491 h 119157"/>
                <a:gd name="connsiteX380" fmla="*/ 128873 w 163353"/>
                <a:gd name="connsiteY380" fmla="*/ 114491 h 119157"/>
                <a:gd name="connsiteX381" fmla="*/ 128588 w 163353"/>
                <a:gd name="connsiteY381" fmla="*/ 112871 h 119157"/>
                <a:gd name="connsiteX382" fmla="*/ 128588 w 163353"/>
                <a:gd name="connsiteY382" fmla="*/ 109918 h 119157"/>
                <a:gd name="connsiteX383" fmla="*/ 127635 w 163353"/>
                <a:gd name="connsiteY383" fmla="*/ 109252 h 119157"/>
                <a:gd name="connsiteX384" fmla="*/ 126301 w 163353"/>
                <a:gd name="connsiteY384" fmla="*/ 108966 h 119157"/>
                <a:gd name="connsiteX385" fmla="*/ 125635 w 163353"/>
                <a:gd name="connsiteY385" fmla="*/ 109252 h 119157"/>
                <a:gd name="connsiteX386" fmla="*/ 125635 w 163353"/>
                <a:gd name="connsiteY386" fmla="*/ 110300 h 119157"/>
                <a:gd name="connsiteX387" fmla="*/ 124682 w 163353"/>
                <a:gd name="connsiteY387" fmla="*/ 110585 h 119157"/>
                <a:gd name="connsiteX388" fmla="*/ 122015 w 163353"/>
                <a:gd name="connsiteY388" fmla="*/ 109633 h 119157"/>
                <a:gd name="connsiteX389" fmla="*/ 120682 w 163353"/>
                <a:gd name="connsiteY389" fmla="*/ 109918 h 119157"/>
                <a:gd name="connsiteX390" fmla="*/ 120682 w 163353"/>
                <a:gd name="connsiteY390" fmla="*/ 110300 h 119157"/>
                <a:gd name="connsiteX391" fmla="*/ 120396 w 163353"/>
                <a:gd name="connsiteY391" fmla="*/ 110300 h 119157"/>
                <a:gd name="connsiteX392" fmla="*/ 118777 w 163353"/>
                <a:gd name="connsiteY392" fmla="*/ 106966 h 119157"/>
                <a:gd name="connsiteX393" fmla="*/ 118110 w 163353"/>
                <a:gd name="connsiteY393" fmla="*/ 106680 h 119157"/>
                <a:gd name="connsiteX394" fmla="*/ 117729 w 163353"/>
                <a:gd name="connsiteY394" fmla="*/ 105632 h 119157"/>
                <a:gd name="connsiteX395" fmla="*/ 117062 w 163353"/>
                <a:gd name="connsiteY395" fmla="*/ 105346 h 119157"/>
                <a:gd name="connsiteX396" fmla="*/ 117062 w 163353"/>
                <a:gd name="connsiteY396" fmla="*/ 105061 h 119157"/>
                <a:gd name="connsiteX397" fmla="*/ 116776 w 163353"/>
                <a:gd name="connsiteY397" fmla="*/ 105061 h 119157"/>
                <a:gd name="connsiteX398" fmla="*/ 116776 w 163353"/>
                <a:gd name="connsiteY398" fmla="*/ 104013 h 119157"/>
                <a:gd name="connsiteX399" fmla="*/ 115443 w 163353"/>
                <a:gd name="connsiteY399" fmla="*/ 103061 h 119157"/>
                <a:gd name="connsiteX400" fmla="*/ 115443 w 163353"/>
                <a:gd name="connsiteY400" fmla="*/ 102394 h 119157"/>
                <a:gd name="connsiteX401" fmla="*/ 114776 w 163353"/>
                <a:gd name="connsiteY401" fmla="*/ 102108 h 119157"/>
                <a:gd name="connsiteX402" fmla="*/ 115157 w 163353"/>
                <a:gd name="connsiteY402" fmla="*/ 101727 h 119157"/>
                <a:gd name="connsiteX403" fmla="*/ 114109 w 163353"/>
                <a:gd name="connsiteY403" fmla="*/ 100775 h 119157"/>
                <a:gd name="connsiteX404" fmla="*/ 113824 w 163353"/>
                <a:gd name="connsiteY404" fmla="*/ 100775 h 119157"/>
                <a:gd name="connsiteX405" fmla="*/ 112871 w 163353"/>
                <a:gd name="connsiteY405" fmla="*/ 99727 h 119157"/>
                <a:gd name="connsiteX406" fmla="*/ 112204 w 163353"/>
                <a:gd name="connsiteY406" fmla="*/ 98774 h 119157"/>
                <a:gd name="connsiteX407" fmla="*/ 111824 w 163353"/>
                <a:gd name="connsiteY407" fmla="*/ 98774 h 119157"/>
                <a:gd name="connsiteX408" fmla="*/ 112204 w 163353"/>
                <a:gd name="connsiteY408" fmla="*/ 98489 h 119157"/>
                <a:gd name="connsiteX409" fmla="*/ 111824 w 163353"/>
                <a:gd name="connsiteY409" fmla="*/ 98489 h 119157"/>
                <a:gd name="connsiteX410" fmla="*/ 111157 w 163353"/>
                <a:gd name="connsiteY410" fmla="*/ 98774 h 119157"/>
                <a:gd name="connsiteX411" fmla="*/ 110585 w 163353"/>
                <a:gd name="connsiteY411" fmla="*/ 98774 h 119157"/>
                <a:gd name="connsiteX412" fmla="*/ 110204 w 163353"/>
                <a:gd name="connsiteY412" fmla="*/ 99441 h 119157"/>
                <a:gd name="connsiteX413" fmla="*/ 110204 w 163353"/>
                <a:gd name="connsiteY413" fmla="*/ 100393 h 119157"/>
                <a:gd name="connsiteX414" fmla="*/ 108871 w 163353"/>
                <a:gd name="connsiteY414" fmla="*/ 101441 h 119157"/>
                <a:gd name="connsiteX415" fmla="*/ 108204 w 163353"/>
                <a:gd name="connsiteY415" fmla="*/ 100393 h 119157"/>
                <a:gd name="connsiteX416" fmla="*/ 107251 w 163353"/>
                <a:gd name="connsiteY416" fmla="*/ 100108 h 119157"/>
                <a:gd name="connsiteX417" fmla="*/ 102013 w 163353"/>
                <a:gd name="connsiteY417" fmla="*/ 100108 h 119157"/>
                <a:gd name="connsiteX418" fmla="*/ 100679 w 163353"/>
                <a:gd name="connsiteY418" fmla="*/ 101060 h 119157"/>
                <a:gd name="connsiteX419" fmla="*/ 100393 w 163353"/>
                <a:gd name="connsiteY419" fmla="*/ 101060 h 119157"/>
                <a:gd name="connsiteX420" fmla="*/ 100013 w 163353"/>
                <a:gd name="connsiteY420" fmla="*/ 101441 h 119157"/>
                <a:gd name="connsiteX421" fmla="*/ 99727 w 163353"/>
                <a:gd name="connsiteY421" fmla="*/ 101441 h 119157"/>
                <a:gd name="connsiteX422" fmla="*/ 99060 w 163353"/>
                <a:gd name="connsiteY422" fmla="*/ 101060 h 119157"/>
                <a:gd name="connsiteX423" fmla="*/ 98774 w 163353"/>
                <a:gd name="connsiteY423" fmla="*/ 101441 h 119157"/>
                <a:gd name="connsiteX424" fmla="*/ 98393 w 163353"/>
                <a:gd name="connsiteY424" fmla="*/ 101441 h 119157"/>
                <a:gd name="connsiteX425" fmla="*/ 98108 w 163353"/>
                <a:gd name="connsiteY425" fmla="*/ 102394 h 119157"/>
                <a:gd name="connsiteX426" fmla="*/ 97441 w 163353"/>
                <a:gd name="connsiteY426" fmla="*/ 102679 h 119157"/>
                <a:gd name="connsiteX427" fmla="*/ 96774 w 163353"/>
                <a:gd name="connsiteY427" fmla="*/ 103346 h 119157"/>
                <a:gd name="connsiteX428" fmla="*/ 95726 w 163353"/>
                <a:gd name="connsiteY428" fmla="*/ 103346 h 119157"/>
                <a:gd name="connsiteX429" fmla="*/ 95441 w 163353"/>
                <a:gd name="connsiteY429" fmla="*/ 102679 h 119157"/>
                <a:gd name="connsiteX430" fmla="*/ 95155 w 163353"/>
                <a:gd name="connsiteY430" fmla="*/ 102394 h 119157"/>
                <a:gd name="connsiteX431" fmla="*/ 94488 w 163353"/>
                <a:gd name="connsiteY431" fmla="*/ 102108 h 119157"/>
                <a:gd name="connsiteX432" fmla="*/ 93821 w 163353"/>
                <a:gd name="connsiteY432" fmla="*/ 102108 h 119157"/>
                <a:gd name="connsiteX433" fmla="*/ 93154 w 163353"/>
                <a:gd name="connsiteY433" fmla="*/ 101727 h 119157"/>
                <a:gd name="connsiteX434" fmla="*/ 89249 w 163353"/>
                <a:gd name="connsiteY434" fmla="*/ 105061 h 119157"/>
                <a:gd name="connsiteX435" fmla="*/ 87916 w 163353"/>
                <a:gd name="connsiteY435" fmla="*/ 105061 h 119157"/>
                <a:gd name="connsiteX436" fmla="*/ 87249 w 163353"/>
                <a:gd name="connsiteY436" fmla="*/ 105346 h 119157"/>
                <a:gd name="connsiteX437" fmla="*/ 86582 w 163353"/>
                <a:gd name="connsiteY437" fmla="*/ 105061 h 119157"/>
                <a:gd name="connsiteX438" fmla="*/ 85249 w 163353"/>
                <a:gd name="connsiteY438" fmla="*/ 105346 h 119157"/>
                <a:gd name="connsiteX439" fmla="*/ 83344 w 163353"/>
                <a:gd name="connsiteY439" fmla="*/ 106680 h 119157"/>
                <a:gd name="connsiteX440" fmla="*/ 82963 w 163353"/>
                <a:gd name="connsiteY440" fmla="*/ 107632 h 119157"/>
                <a:gd name="connsiteX441" fmla="*/ 83344 w 163353"/>
                <a:gd name="connsiteY441" fmla="*/ 108014 h 119157"/>
                <a:gd name="connsiteX442" fmla="*/ 82963 w 163353"/>
                <a:gd name="connsiteY442" fmla="*/ 108014 h 119157"/>
                <a:gd name="connsiteX443" fmla="*/ 82677 w 163353"/>
                <a:gd name="connsiteY443" fmla="*/ 108299 h 119157"/>
                <a:gd name="connsiteX444" fmla="*/ 82677 w 163353"/>
                <a:gd name="connsiteY444" fmla="*/ 108966 h 119157"/>
                <a:gd name="connsiteX445" fmla="*/ 80391 w 163353"/>
                <a:gd name="connsiteY445" fmla="*/ 108966 h 119157"/>
                <a:gd name="connsiteX446" fmla="*/ 80010 w 163353"/>
                <a:gd name="connsiteY446" fmla="*/ 109252 h 119157"/>
                <a:gd name="connsiteX447" fmla="*/ 80391 w 163353"/>
                <a:gd name="connsiteY447" fmla="*/ 110300 h 119157"/>
                <a:gd name="connsiteX448" fmla="*/ 78676 w 163353"/>
                <a:gd name="connsiteY448" fmla="*/ 111919 h 119157"/>
                <a:gd name="connsiteX449" fmla="*/ 78391 w 163353"/>
                <a:gd name="connsiteY449" fmla="*/ 111919 h 119157"/>
                <a:gd name="connsiteX450" fmla="*/ 78010 w 163353"/>
                <a:gd name="connsiteY450" fmla="*/ 111538 h 119157"/>
                <a:gd name="connsiteX451" fmla="*/ 77724 w 163353"/>
                <a:gd name="connsiteY451" fmla="*/ 111919 h 119157"/>
                <a:gd name="connsiteX452" fmla="*/ 77438 w 163353"/>
                <a:gd name="connsiteY452" fmla="*/ 111538 h 119157"/>
                <a:gd name="connsiteX453" fmla="*/ 77057 w 163353"/>
                <a:gd name="connsiteY453" fmla="*/ 111538 h 119157"/>
                <a:gd name="connsiteX454" fmla="*/ 75724 w 163353"/>
                <a:gd name="connsiteY454" fmla="*/ 110966 h 119157"/>
                <a:gd name="connsiteX455" fmla="*/ 74104 w 163353"/>
                <a:gd name="connsiteY455" fmla="*/ 106680 h 119157"/>
                <a:gd name="connsiteX456" fmla="*/ 75724 w 163353"/>
                <a:gd name="connsiteY456" fmla="*/ 103727 h 119157"/>
                <a:gd name="connsiteX457" fmla="*/ 76771 w 163353"/>
                <a:gd name="connsiteY457" fmla="*/ 102679 h 119157"/>
                <a:gd name="connsiteX458" fmla="*/ 77724 w 163353"/>
                <a:gd name="connsiteY458" fmla="*/ 100775 h 119157"/>
                <a:gd name="connsiteX459" fmla="*/ 77057 w 163353"/>
                <a:gd name="connsiteY459" fmla="*/ 99155 h 119157"/>
                <a:gd name="connsiteX460" fmla="*/ 75724 w 163353"/>
                <a:gd name="connsiteY460" fmla="*/ 99727 h 119157"/>
                <a:gd name="connsiteX461" fmla="*/ 71818 w 163353"/>
                <a:gd name="connsiteY461" fmla="*/ 100775 h 119157"/>
                <a:gd name="connsiteX462" fmla="*/ 70199 w 163353"/>
                <a:gd name="connsiteY462" fmla="*/ 101727 h 119157"/>
                <a:gd name="connsiteX463" fmla="*/ 70485 w 163353"/>
                <a:gd name="connsiteY463" fmla="*/ 102108 h 119157"/>
                <a:gd name="connsiteX464" fmla="*/ 69818 w 163353"/>
                <a:gd name="connsiteY464" fmla="*/ 102108 h 119157"/>
                <a:gd name="connsiteX465" fmla="*/ 69818 w 163353"/>
                <a:gd name="connsiteY465" fmla="*/ 102394 h 119157"/>
                <a:gd name="connsiteX466" fmla="*/ 69151 w 163353"/>
                <a:gd name="connsiteY466" fmla="*/ 102679 h 119157"/>
                <a:gd name="connsiteX467" fmla="*/ 68866 w 163353"/>
                <a:gd name="connsiteY467" fmla="*/ 103346 h 119157"/>
                <a:gd name="connsiteX468" fmla="*/ 68580 w 163353"/>
                <a:gd name="connsiteY468" fmla="*/ 103346 h 119157"/>
                <a:gd name="connsiteX469" fmla="*/ 68199 w 163353"/>
                <a:gd name="connsiteY469" fmla="*/ 103727 h 119157"/>
                <a:gd name="connsiteX470" fmla="*/ 67913 w 163353"/>
                <a:gd name="connsiteY470" fmla="*/ 103346 h 119157"/>
                <a:gd name="connsiteX471" fmla="*/ 67532 w 163353"/>
                <a:gd name="connsiteY471" fmla="*/ 103346 h 119157"/>
                <a:gd name="connsiteX472" fmla="*/ 67532 w 163353"/>
                <a:gd name="connsiteY472" fmla="*/ 103727 h 119157"/>
                <a:gd name="connsiteX473" fmla="*/ 67913 w 163353"/>
                <a:gd name="connsiteY473" fmla="*/ 104394 h 119157"/>
                <a:gd name="connsiteX474" fmla="*/ 68866 w 163353"/>
                <a:gd name="connsiteY474" fmla="*/ 105061 h 119157"/>
                <a:gd name="connsiteX475" fmla="*/ 69151 w 163353"/>
                <a:gd name="connsiteY475" fmla="*/ 106299 h 119157"/>
                <a:gd name="connsiteX476" fmla="*/ 68866 w 163353"/>
                <a:gd name="connsiteY476" fmla="*/ 106299 h 119157"/>
                <a:gd name="connsiteX477" fmla="*/ 68580 w 163353"/>
                <a:gd name="connsiteY477" fmla="*/ 106680 h 119157"/>
                <a:gd name="connsiteX478" fmla="*/ 68199 w 163353"/>
                <a:gd name="connsiteY478" fmla="*/ 106680 h 119157"/>
                <a:gd name="connsiteX479" fmla="*/ 68580 w 163353"/>
                <a:gd name="connsiteY479" fmla="*/ 106966 h 119157"/>
                <a:gd name="connsiteX480" fmla="*/ 68580 w 163353"/>
                <a:gd name="connsiteY480" fmla="*/ 107632 h 119157"/>
                <a:gd name="connsiteX481" fmla="*/ 69533 w 163353"/>
                <a:gd name="connsiteY481" fmla="*/ 108585 h 119157"/>
                <a:gd name="connsiteX482" fmla="*/ 69533 w 163353"/>
                <a:gd name="connsiteY482" fmla="*/ 109252 h 119157"/>
                <a:gd name="connsiteX483" fmla="*/ 70199 w 163353"/>
                <a:gd name="connsiteY483" fmla="*/ 109918 h 119157"/>
                <a:gd name="connsiteX484" fmla="*/ 69818 w 163353"/>
                <a:gd name="connsiteY484" fmla="*/ 109918 h 119157"/>
                <a:gd name="connsiteX485" fmla="*/ 69818 w 163353"/>
                <a:gd name="connsiteY485" fmla="*/ 110300 h 119157"/>
                <a:gd name="connsiteX486" fmla="*/ 67913 w 163353"/>
                <a:gd name="connsiteY486" fmla="*/ 109252 h 119157"/>
                <a:gd name="connsiteX487" fmla="*/ 66580 w 163353"/>
                <a:gd name="connsiteY487" fmla="*/ 108966 h 119157"/>
                <a:gd name="connsiteX488" fmla="*/ 65246 w 163353"/>
                <a:gd name="connsiteY488" fmla="*/ 109252 h 119157"/>
                <a:gd name="connsiteX489" fmla="*/ 62008 w 163353"/>
                <a:gd name="connsiteY489" fmla="*/ 110300 h 119157"/>
                <a:gd name="connsiteX490" fmla="*/ 61341 w 163353"/>
                <a:gd name="connsiteY490" fmla="*/ 110585 h 119157"/>
                <a:gd name="connsiteX491" fmla="*/ 59341 w 163353"/>
                <a:gd name="connsiteY491" fmla="*/ 109918 h 119157"/>
                <a:gd name="connsiteX492" fmla="*/ 58007 w 163353"/>
                <a:gd name="connsiteY492" fmla="*/ 108966 h 119157"/>
                <a:gd name="connsiteX493" fmla="*/ 57055 w 163353"/>
                <a:gd name="connsiteY493" fmla="*/ 108585 h 119157"/>
                <a:gd name="connsiteX494" fmla="*/ 56388 w 163353"/>
                <a:gd name="connsiteY494" fmla="*/ 108299 h 119157"/>
                <a:gd name="connsiteX495" fmla="*/ 54102 w 163353"/>
                <a:gd name="connsiteY495" fmla="*/ 108299 h 119157"/>
                <a:gd name="connsiteX496" fmla="*/ 50483 w 163353"/>
                <a:gd name="connsiteY496" fmla="*/ 107632 h 119157"/>
                <a:gd name="connsiteX497" fmla="*/ 50483 w 163353"/>
                <a:gd name="connsiteY497" fmla="*/ 106966 h 119157"/>
                <a:gd name="connsiteX498" fmla="*/ 50863 w 163353"/>
                <a:gd name="connsiteY498" fmla="*/ 106680 h 119157"/>
                <a:gd name="connsiteX499" fmla="*/ 50197 w 163353"/>
                <a:gd name="connsiteY499" fmla="*/ 106013 h 119157"/>
                <a:gd name="connsiteX500" fmla="*/ 50483 w 163353"/>
                <a:gd name="connsiteY500" fmla="*/ 106013 h 119157"/>
                <a:gd name="connsiteX501" fmla="*/ 50197 w 163353"/>
                <a:gd name="connsiteY501" fmla="*/ 105346 h 119157"/>
                <a:gd name="connsiteX502" fmla="*/ 50197 w 163353"/>
                <a:gd name="connsiteY502" fmla="*/ 104680 h 119157"/>
                <a:gd name="connsiteX503" fmla="*/ 49816 w 163353"/>
                <a:gd name="connsiteY503" fmla="*/ 104394 h 119157"/>
                <a:gd name="connsiteX504" fmla="*/ 50197 w 163353"/>
                <a:gd name="connsiteY504" fmla="*/ 104013 h 119157"/>
                <a:gd name="connsiteX505" fmla="*/ 50197 w 163353"/>
                <a:gd name="connsiteY505" fmla="*/ 103346 h 119157"/>
                <a:gd name="connsiteX506" fmla="*/ 50863 w 163353"/>
                <a:gd name="connsiteY506" fmla="*/ 102679 h 119157"/>
                <a:gd name="connsiteX507" fmla="*/ 52102 w 163353"/>
                <a:gd name="connsiteY507" fmla="*/ 102394 h 119157"/>
                <a:gd name="connsiteX508" fmla="*/ 53816 w 163353"/>
                <a:gd name="connsiteY508" fmla="*/ 102108 h 119157"/>
                <a:gd name="connsiteX509" fmla="*/ 54102 w 163353"/>
                <a:gd name="connsiteY509" fmla="*/ 101727 h 119157"/>
                <a:gd name="connsiteX510" fmla="*/ 53816 w 163353"/>
                <a:gd name="connsiteY510" fmla="*/ 100775 h 119157"/>
                <a:gd name="connsiteX511" fmla="*/ 53435 w 163353"/>
                <a:gd name="connsiteY511" fmla="*/ 100108 h 119157"/>
                <a:gd name="connsiteX512" fmla="*/ 54388 w 163353"/>
                <a:gd name="connsiteY512" fmla="*/ 99727 h 119157"/>
                <a:gd name="connsiteX513" fmla="*/ 54388 w 163353"/>
                <a:gd name="connsiteY513" fmla="*/ 99441 h 119157"/>
                <a:gd name="connsiteX514" fmla="*/ 56769 w 163353"/>
                <a:gd name="connsiteY514" fmla="*/ 96774 h 119157"/>
                <a:gd name="connsiteX515" fmla="*/ 56388 w 163353"/>
                <a:gd name="connsiteY515" fmla="*/ 94488 h 119157"/>
                <a:gd name="connsiteX516" fmla="*/ 55721 w 163353"/>
                <a:gd name="connsiteY516" fmla="*/ 93536 h 119157"/>
                <a:gd name="connsiteX517" fmla="*/ 56102 w 163353"/>
                <a:gd name="connsiteY517" fmla="*/ 93250 h 119157"/>
                <a:gd name="connsiteX518" fmla="*/ 56388 w 163353"/>
                <a:gd name="connsiteY518" fmla="*/ 92583 h 119157"/>
                <a:gd name="connsiteX519" fmla="*/ 57341 w 163353"/>
                <a:gd name="connsiteY519" fmla="*/ 92869 h 119157"/>
                <a:gd name="connsiteX520" fmla="*/ 57721 w 163353"/>
                <a:gd name="connsiteY520" fmla="*/ 92869 h 119157"/>
                <a:gd name="connsiteX521" fmla="*/ 57721 w 163353"/>
                <a:gd name="connsiteY521" fmla="*/ 92202 h 119157"/>
                <a:gd name="connsiteX522" fmla="*/ 58007 w 163353"/>
                <a:gd name="connsiteY522" fmla="*/ 92202 h 119157"/>
                <a:gd name="connsiteX523" fmla="*/ 58674 w 163353"/>
                <a:gd name="connsiteY523" fmla="*/ 91916 h 119157"/>
                <a:gd name="connsiteX524" fmla="*/ 59341 w 163353"/>
                <a:gd name="connsiteY524" fmla="*/ 91916 h 119157"/>
                <a:gd name="connsiteX525" fmla="*/ 60008 w 163353"/>
                <a:gd name="connsiteY525" fmla="*/ 91250 h 119157"/>
                <a:gd name="connsiteX526" fmla="*/ 61341 w 163353"/>
                <a:gd name="connsiteY526" fmla="*/ 91250 h 119157"/>
                <a:gd name="connsiteX527" fmla="*/ 62008 w 163353"/>
                <a:gd name="connsiteY527" fmla="*/ 91535 h 119157"/>
                <a:gd name="connsiteX528" fmla="*/ 62293 w 163353"/>
                <a:gd name="connsiteY528" fmla="*/ 91250 h 119157"/>
                <a:gd name="connsiteX529" fmla="*/ 62293 w 163353"/>
                <a:gd name="connsiteY529" fmla="*/ 90583 h 119157"/>
                <a:gd name="connsiteX530" fmla="*/ 62675 w 163353"/>
                <a:gd name="connsiteY530" fmla="*/ 90583 h 119157"/>
                <a:gd name="connsiteX531" fmla="*/ 63246 w 163353"/>
                <a:gd name="connsiteY531" fmla="*/ 89630 h 119157"/>
                <a:gd name="connsiteX532" fmla="*/ 63627 w 163353"/>
                <a:gd name="connsiteY532" fmla="*/ 89630 h 119157"/>
                <a:gd name="connsiteX533" fmla="*/ 65246 w 163353"/>
                <a:gd name="connsiteY533" fmla="*/ 89916 h 119157"/>
                <a:gd name="connsiteX534" fmla="*/ 65913 w 163353"/>
                <a:gd name="connsiteY534" fmla="*/ 89916 h 119157"/>
                <a:gd name="connsiteX535" fmla="*/ 65627 w 163353"/>
                <a:gd name="connsiteY535" fmla="*/ 90297 h 119157"/>
                <a:gd name="connsiteX536" fmla="*/ 65913 w 163353"/>
                <a:gd name="connsiteY536" fmla="*/ 90868 h 119157"/>
                <a:gd name="connsiteX537" fmla="*/ 66199 w 163353"/>
                <a:gd name="connsiteY537" fmla="*/ 90297 h 119157"/>
                <a:gd name="connsiteX538" fmla="*/ 66199 w 163353"/>
                <a:gd name="connsiteY538" fmla="*/ 89916 h 119157"/>
                <a:gd name="connsiteX539" fmla="*/ 66866 w 163353"/>
                <a:gd name="connsiteY539" fmla="*/ 89249 h 119157"/>
                <a:gd name="connsiteX540" fmla="*/ 66199 w 163353"/>
                <a:gd name="connsiteY540" fmla="*/ 89249 h 119157"/>
                <a:gd name="connsiteX541" fmla="*/ 66199 w 163353"/>
                <a:gd name="connsiteY541" fmla="*/ 88582 h 119157"/>
                <a:gd name="connsiteX542" fmla="*/ 65913 w 163353"/>
                <a:gd name="connsiteY542" fmla="*/ 88297 h 119157"/>
                <a:gd name="connsiteX543" fmla="*/ 65627 w 163353"/>
                <a:gd name="connsiteY543" fmla="*/ 88297 h 119157"/>
                <a:gd name="connsiteX544" fmla="*/ 65246 w 163353"/>
                <a:gd name="connsiteY544" fmla="*/ 87916 h 119157"/>
                <a:gd name="connsiteX545" fmla="*/ 65627 w 163353"/>
                <a:gd name="connsiteY545" fmla="*/ 87344 h 119157"/>
                <a:gd name="connsiteX546" fmla="*/ 65246 w 163353"/>
                <a:gd name="connsiteY546" fmla="*/ 86963 h 119157"/>
                <a:gd name="connsiteX547" fmla="*/ 65246 w 163353"/>
                <a:gd name="connsiteY547" fmla="*/ 86678 h 119157"/>
                <a:gd name="connsiteX548" fmla="*/ 64960 w 163353"/>
                <a:gd name="connsiteY548" fmla="*/ 86296 h 119157"/>
                <a:gd name="connsiteX549" fmla="*/ 64960 w 163353"/>
                <a:gd name="connsiteY549" fmla="*/ 86011 h 119157"/>
                <a:gd name="connsiteX550" fmla="*/ 64579 w 163353"/>
                <a:gd name="connsiteY550" fmla="*/ 86011 h 119157"/>
                <a:gd name="connsiteX551" fmla="*/ 64294 w 163353"/>
                <a:gd name="connsiteY551" fmla="*/ 85630 h 119157"/>
                <a:gd name="connsiteX552" fmla="*/ 64579 w 163353"/>
                <a:gd name="connsiteY552" fmla="*/ 84677 h 119157"/>
                <a:gd name="connsiteX553" fmla="*/ 63627 w 163353"/>
                <a:gd name="connsiteY553" fmla="*/ 83725 h 119157"/>
                <a:gd name="connsiteX554" fmla="*/ 62960 w 163353"/>
                <a:gd name="connsiteY554" fmla="*/ 83725 h 119157"/>
                <a:gd name="connsiteX555" fmla="*/ 62675 w 163353"/>
                <a:gd name="connsiteY555" fmla="*/ 83058 h 119157"/>
                <a:gd name="connsiteX556" fmla="*/ 62293 w 163353"/>
                <a:gd name="connsiteY556" fmla="*/ 81725 h 119157"/>
                <a:gd name="connsiteX557" fmla="*/ 62960 w 163353"/>
                <a:gd name="connsiteY557" fmla="*/ 82391 h 119157"/>
                <a:gd name="connsiteX558" fmla="*/ 63627 w 163353"/>
                <a:gd name="connsiteY558" fmla="*/ 80772 h 119157"/>
                <a:gd name="connsiteX559" fmla="*/ 62960 w 163353"/>
                <a:gd name="connsiteY559" fmla="*/ 79439 h 119157"/>
                <a:gd name="connsiteX560" fmla="*/ 62960 w 163353"/>
                <a:gd name="connsiteY560" fmla="*/ 79057 h 119157"/>
                <a:gd name="connsiteX561" fmla="*/ 62293 w 163353"/>
                <a:gd name="connsiteY561" fmla="*/ 77438 h 119157"/>
                <a:gd name="connsiteX562" fmla="*/ 62293 w 163353"/>
                <a:gd name="connsiteY562" fmla="*/ 76486 h 119157"/>
                <a:gd name="connsiteX563" fmla="*/ 61627 w 163353"/>
                <a:gd name="connsiteY563" fmla="*/ 75533 h 119157"/>
                <a:gd name="connsiteX564" fmla="*/ 61627 w 163353"/>
                <a:gd name="connsiteY564" fmla="*/ 74200 h 119157"/>
                <a:gd name="connsiteX565" fmla="*/ 60960 w 163353"/>
                <a:gd name="connsiteY565" fmla="*/ 73819 h 119157"/>
                <a:gd name="connsiteX566" fmla="*/ 61341 w 163353"/>
                <a:gd name="connsiteY566" fmla="*/ 72200 h 119157"/>
                <a:gd name="connsiteX567" fmla="*/ 61341 w 163353"/>
                <a:gd name="connsiteY567" fmla="*/ 71533 h 119157"/>
                <a:gd name="connsiteX568" fmla="*/ 61627 w 163353"/>
                <a:gd name="connsiteY568" fmla="*/ 70199 h 119157"/>
                <a:gd name="connsiteX569" fmla="*/ 61341 w 163353"/>
                <a:gd name="connsiteY569" fmla="*/ 69914 h 119157"/>
                <a:gd name="connsiteX570" fmla="*/ 60960 w 163353"/>
                <a:gd name="connsiteY570" fmla="*/ 69914 h 119157"/>
                <a:gd name="connsiteX571" fmla="*/ 59341 w 163353"/>
                <a:gd name="connsiteY571" fmla="*/ 69247 h 119157"/>
                <a:gd name="connsiteX572" fmla="*/ 58388 w 163353"/>
                <a:gd name="connsiteY572" fmla="*/ 69247 h 119157"/>
                <a:gd name="connsiteX573" fmla="*/ 57721 w 163353"/>
                <a:gd name="connsiteY573" fmla="*/ 70199 h 119157"/>
                <a:gd name="connsiteX574" fmla="*/ 55435 w 163353"/>
                <a:gd name="connsiteY574" fmla="*/ 70199 h 119157"/>
                <a:gd name="connsiteX575" fmla="*/ 54388 w 163353"/>
                <a:gd name="connsiteY575" fmla="*/ 70866 h 119157"/>
                <a:gd name="connsiteX576" fmla="*/ 54102 w 163353"/>
                <a:gd name="connsiteY576" fmla="*/ 71247 h 119157"/>
                <a:gd name="connsiteX577" fmla="*/ 54102 w 163353"/>
                <a:gd name="connsiteY577" fmla="*/ 72200 h 119157"/>
                <a:gd name="connsiteX578" fmla="*/ 53816 w 163353"/>
                <a:gd name="connsiteY578" fmla="*/ 72866 h 119157"/>
                <a:gd name="connsiteX579" fmla="*/ 51816 w 163353"/>
                <a:gd name="connsiteY579" fmla="*/ 73533 h 119157"/>
                <a:gd name="connsiteX580" fmla="*/ 51435 w 163353"/>
                <a:gd name="connsiteY580" fmla="*/ 73819 h 119157"/>
                <a:gd name="connsiteX581" fmla="*/ 51149 w 163353"/>
                <a:gd name="connsiteY581" fmla="*/ 74866 h 119157"/>
                <a:gd name="connsiteX582" fmla="*/ 50483 w 163353"/>
                <a:gd name="connsiteY582" fmla="*/ 75152 h 119157"/>
                <a:gd name="connsiteX583" fmla="*/ 50197 w 163353"/>
                <a:gd name="connsiteY583" fmla="*/ 75533 h 119157"/>
                <a:gd name="connsiteX584" fmla="*/ 48863 w 163353"/>
                <a:gd name="connsiteY584" fmla="*/ 74866 h 119157"/>
                <a:gd name="connsiteX585" fmla="*/ 48196 w 163353"/>
                <a:gd name="connsiteY585" fmla="*/ 75152 h 119157"/>
                <a:gd name="connsiteX586" fmla="*/ 46863 w 163353"/>
                <a:gd name="connsiteY586" fmla="*/ 75533 h 119157"/>
                <a:gd name="connsiteX587" fmla="*/ 46196 w 163353"/>
                <a:gd name="connsiteY587" fmla="*/ 76486 h 119157"/>
                <a:gd name="connsiteX588" fmla="*/ 46196 w 163353"/>
                <a:gd name="connsiteY588" fmla="*/ 77153 h 119157"/>
                <a:gd name="connsiteX589" fmla="*/ 45910 w 163353"/>
                <a:gd name="connsiteY589" fmla="*/ 77819 h 119157"/>
                <a:gd name="connsiteX590" fmla="*/ 44577 w 163353"/>
                <a:gd name="connsiteY590" fmla="*/ 77438 h 119157"/>
                <a:gd name="connsiteX591" fmla="*/ 43625 w 163353"/>
                <a:gd name="connsiteY591" fmla="*/ 78486 h 119157"/>
                <a:gd name="connsiteX592" fmla="*/ 42958 w 163353"/>
                <a:gd name="connsiteY592" fmla="*/ 79439 h 119157"/>
                <a:gd name="connsiteX593" fmla="*/ 42291 w 163353"/>
                <a:gd name="connsiteY593" fmla="*/ 79057 h 119157"/>
                <a:gd name="connsiteX594" fmla="*/ 40672 w 163353"/>
                <a:gd name="connsiteY594" fmla="*/ 79057 h 119157"/>
                <a:gd name="connsiteX595" fmla="*/ 40005 w 163353"/>
                <a:gd name="connsiteY595" fmla="*/ 79439 h 119157"/>
                <a:gd name="connsiteX596" fmla="*/ 39053 w 163353"/>
                <a:gd name="connsiteY596" fmla="*/ 79057 h 119157"/>
                <a:gd name="connsiteX597" fmla="*/ 37719 w 163353"/>
                <a:gd name="connsiteY597" fmla="*/ 79724 h 119157"/>
                <a:gd name="connsiteX598" fmla="*/ 36385 w 163353"/>
                <a:gd name="connsiteY598" fmla="*/ 78772 h 119157"/>
                <a:gd name="connsiteX599" fmla="*/ 36100 w 163353"/>
                <a:gd name="connsiteY599" fmla="*/ 78772 h 119157"/>
                <a:gd name="connsiteX600" fmla="*/ 35719 w 163353"/>
                <a:gd name="connsiteY600" fmla="*/ 78486 h 119157"/>
                <a:gd name="connsiteX601" fmla="*/ 35433 w 163353"/>
                <a:gd name="connsiteY601" fmla="*/ 78486 h 119157"/>
                <a:gd name="connsiteX602" fmla="*/ 35052 w 163353"/>
                <a:gd name="connsiteY602" fmla="*/ 78772 h 119157"/>
                <a:gd name="connsiteX603" fmla="*/ 34766 w 163353"/>
                <a:gd name="connsiteY603" fmla="*/ 78772 h 119157"/>
                <a:gd name="connsiteX604" fmla="*/ 34100 w 163353"/>
                <a:gd name="connsiteY604" fmla="*/ 77819 h 119157"/>
                <a:gd name="connsiteX605" fmla="*/ 34100 w 163353"/>
                <a:gd name="connsiteY605" fmla="*/ 78105 h 119157"/>
                <a:gd name="connsiteX606" fmla="*/ 34385 w 163353"/>
                <a:gd name="connsiteY606" fmla="*/ 78486 h 119157"/>
                <a:gd name="connsiteX607" fmla="*/ 33718 w 163353"/>
                <a:gd name="connsiteY607" fmla="*/ 78486 h 119157"/>
                <a:gd name="connsiteX608" fmla="*/ 33147 w 163353"/>
                <a:gd name="connsiteY608" fmla="*/ 77819 h 119157"/>
                <a:gd name="connsiteX609" fmla="*/ 32099 w 163353"/>
                <a:gd name="connsiteY609" fmla="*/ 78486 h 119157"/>
                <a:gd name="connsiteX610" fmla="*/ 32480 w 163353"/>
                <a:gd name="connsiteY610" fmla="*/ 78105 h 119157"/>
                <a:gd name="connsiteX611" fmla="*/ 32099 w 163353"/>
                <a:gd name="connsiteY611" fmla="*/ 77819 h 119157"/>
                <a:gd name="connsiteX612" fmla="*/ 32766 w 163353"/>
                <a:gd name="connsiteY612" fmla="*/ 77153 h 119157"/>
                <a:gd name="connsiteX613" fmla="*/ 32766 w 163353"/>
                <a:gd name="connsiteY613" fmla="*/ 76771 h 119157"/>
                <a:gd name="connsiteX614" fmla="*/ 32099 w 163353"/>
                <a:gd name="connsiteY614" fmla="*/ 76771 h 119157"/>
                <a:gd name="connsiteX615" fmla="*/ 32099 w 163353"/>
                <a:gd name="connsiteY615" fmla="*/ 76486 h 119157"/>
                <a:gd name="connsiteX616" fmla="*/ 31813 w 163353"/>
                <a:gd name="connsiteY616" fmla="*/ 76486 h 119157"/>
                <a:gd name="connsiteX617" fmla="*/ 31813 w 163353"/>
                <a:gd name="connsiteY617" fmla="*/ 76105 h 119157"/>
                <a:gd name="connsiteX618" fmla="*/ 31433 w 163353"/>
                <a:gd name="connsiteY618" fmla="*/ 76105 h 119157"/>
                <a:gd name="connsiteX619" fmla="*/ 31147 w 163353"/>
                <a:gd name="connsiteY619" fmla="*/ 75152 h 119157"/>
                <a:gd name="connsiteX620" fmla="*/ 30766 w 163353"/>
                <a:gd name="connsiteY620" fmla="*/ 75533 h 119157"/>
                <a:gd name="connsiteX621" fmla="*/ 31147 w 163353"/>
                <a:gd name="connsiteY621" fmla="*/ 76105 h 119157"/>
                <a:gd name="connsiteX622" fmla="*/ 31147 w 163353"/>
                <a:gd name="connsiteY622" fmla="*/ 77153 h 119157"/>
                <a:gd name="connsiteX623" fmla="*/ 30480 w 163353"/>
                <a:gd name="connsiteY623" fmla="*/ 76486 h 119157"/>
                <a:gd name="connsiteX624" fmla="*/ 30766 w 163353"/>
                <a:gd name="connsiteY624" fmla="*/ 76486 h 119157"/>
                <a:gd name="connsiteX625" fmla="*/ 30766 w 163353"/>
                <a:gd name="connsiteY625" fmla="*/ 76105 h 119157"/>
                <a:gd name="connsiteX626" fmla="*/ 30194 w 163353"/>
                <a:gd name="connsiteY626" fmla="*/ 76105 h 119157"/>
                <a:gd name="connsiteX627" fmla="*/ 30194 w 163353"/>
                <a:gd name="connsiteY627" fmla="*/ 76771 h 119157"/>
                <a:gd name="connsiteX628" fmla="*/ 29813 w 163353"/>
                <a:gd name="connsiteY628" fmla="*/ 77153 h 119157"/>
                <a:gd name="connsiteX629" fmla="*/ 29146 w 163353"/>
                <a:gd name="connsiteY629" fmla="*/ 77153 h 119157"/>
                <a:gd name="connsiteX630" fmla="*/ 28861 w 163353"/>
                <a:gd name="connsiteY630" fmla="*/ 76105 h 119157"/>
                <a:gd name="connsiteX631" fmla="*/ 28480 w 163353"/>
                <a:gd name="connsiteY631" fmla="*/ 76105 h 119157"/>
                <a:gd name="connsiteX632" fmla="*/ 28480 w 163353"/>
                <a:gd name="connsiteY632" fmla="*/ 76771 h 119157"/>
                <a:gd name="connsiteX633" fmla="*/ 28194 w 163353"/>
                <a:gd name="connsiteY633" fmla="*/ 76486 h 119157"/>
                <a:gd name="connsiteX634" fmla="*/ 27813 w 163353"/>
                <a:gd name="connsiteY634" fmla="*/ 75819 h 119157"/>
                <a:gd name="connsiteX635" fmla="*/ 27527 w 163353"/>
                <a:gd name="connsiteY635" fmla="*/ 75819 h 119157"/>
                <a:gd name="connsiteX636" fmla="*/ 27242 w 163353"/>
                <a:gd name="connsiteY636" fmla="*/ 75152 h 119157"/>
                <a:gd name="connsiteX637" fmla="*/ 26194 w 163353"/>
                <a:gd name="connsiteY637" fmla="*/ 76105 h 119157"/>
                <a:gd name="connsiteX638" fmla="*/ 25527 w 163353"/>
                <a:gd name="connsiteY638" fmla="*/ 76486 h 119157"/>
                <a:gd name="connsiteX639" fmla="*/ 24575 w 163353"/>
                <a:gd name="connsiteY639" fmla="*/ 75819 h 119157"/>
                <a:gd name="connsiteX640" fmla="*/ 24575 w 163353"/>
                <a:gd name="connsiteY640" fmla="*/ 75533 h 119157"/>
                <a:gd name="connsiteX641" fmla="*/ 24289 w 163353"/>
                <a:gd name="connsiteY641" fmla="*/ 75152 h 119157"/>
                <a:gd name="connsiteX642" fmla="*/ 24575 w 163353"/>
                <a:gd name="connsiteY642" fmla="*/ 74866 h 119157"/>
                <a:gd name="connsiteX643" fmla="*/ 24289 w 163353"/>
                <a:gd name="connsiteY643" fmla="*/ 74200 h 119157"/>
                <a:gd name="connsiteX644" fmla="*/ 22574 w 163353"/>
                <a:gd name="connsiteY644" fmla="*/ 72866 h 119157"/>
                <a:gd name="connsiteX645" fmla="*/ 21336 w 163353"/>
                <a:gd name="connsiteY645" fmla="*/ 72580 h 119157"/>
                <a:gd name="connsiteX646" fmla="*/ 17335 w 163353"/>
                <a:gd name="connsiteY646" fmla="*/ 72580 h 119157"/>
                <a:gd name="connsiteX647" fmla="*/ 16669 w 163353"/>
                <a:gd name="connsiteY647" fmla="*/ 72866 h 119157"/>
                <a:gd name="connsiteX648" fmla="*/ 14764 w 163353"/>
                <a:gd name="connsiteY648" fmla="*/ 72580 h 119157"/>
                <a:gd name="connsiteX649" fmla="*/ 10478 w 163353"/>
                <a:gd name="connsiteY649" fmla="*/ 73533 h 119157"/>
                <a:gd name="connsiteX650" fmla="*/ 10478 w 163353"/>
                <a:gd name="connsiteY650" fmla="*/ 74486 h 119157"/>
                <a:gd name="connsiteX651" fmla="*/ 10763 w 163353"/>
                <a:gd name="connsiteY651" fmla="*/ 74200 h 119157"/>
                <a:gd name="connsiteX652" fmla="*/ 11144 w 163353"/>
                <a:gd name="connsiteY652" fmla="*/ 75533 h 119157"/>
                <a:gd name="connsiteX653" fmla="*/ 10478 w 163353"/>
                <a:gd name="connsiteY653" fmla="*/ 76486 h 119157"/>
                <a:gd name="connsiteX654" fmla="*/ 10096 w 163353"/>
                <a:gd name="connsiteY654" fmla="*/ 77153 h 119157"/>
                <a:gd name="connsiteX655" fmla="*/ 9144 w 163353"/>
                <a:gd name="connsiteY655" fmla="*/ 76771 h 119157"/>
                <a:gd name="connsiteX656" fmla="*/ 8192 w 163353"/>
                <a:gd name="connsiteY656" fmla="*/ 77819 h 119157"/>
                <a:gd name="connsiteX657" fmla="*/ 7144 w 163353"/>
                <a:gd name="connsiteY657" fmla="*/ 77819 h 119157"/>
                <a:gd name="connsiteX658" fmla="*/ 6477 w 163353"/>
                <a:gd name="connsiteY658" fmla="*/ 77153 h 119157"/>
                <a:gd name="connsiteX659" fmla="*/ 5239 w 163353"/>
                <a:gd name="connsiteY659" fmla="*/ 77153 h 119157"/>
                <a:gd name="connsiteX660" fmla="*/ 4858 w 163353"/>
                <a:gd name="connsiteY660" fmla="*/ 76771 h 119157"/>
                <a:gd name="connsiteX661" fmla="*/ 3905 w 163353"/>
                <a:gd name="connsiteY661" fmla="*/ 77438 h 119157"/>
                <a:gd name="connsiteX662" fmla="*/ 2953 w 163353"/>
                <a:gd name="connsiteY662" fmla="*/ 77153 h 119157"/>
                <a:gd name="connsiteX663" fmla="*/ 2953 w 163353"/>
                <a:gd name="connsiteY663" fmla="*/ 76486 h 119157"/>
                <a:gd name="connsiteX664" fmla="*/ 3238 w 163353"/>
                <a:gd name="connsiteY664" fmla="*/ 76105 h 119157"/>
                <a:gd name="connsiteX665" fmla="*/ 3238 w 163353"/>
                <a:gd name="connsiteY665" fmla="*/ 75152 h 119157"/>
                <a:gd name="connsiteX666" fmla="*/ 2953 w 163353"/>
                <a:gd name="connsiteY666" fmla="*/ 75819 h 119157"/>
                <a:gd name="connsiteX667" fmla="*/ 2572 w 163353"/>
                <a:gd name="connsiteY667" fmla="*/ 75533 h 119157"/>
                <a:gd name="connsiteX668" fmla="*/ 3238 w 163353"/>
                <a:gd name="connsiteY668" fmla="*/ 74866 h 119157"/>
                <a:gd name="connsiteX669" fmla="*/ 3238 w 163353"/>
                <a:gd name="connsiteY669" fmla="*/ 74200 h 119157"/>
                <a:gd name="connsiteX670" fmla="*/ 3524 w 163353"/>
                <a:gd name="connsiteY670" fmla="*/ 73819 h 119157"/>
                <a:gd name="connsiteX671" fmla="*/ 3524 w 163353"/>
                <a:gd name="connsiteY671" fmla="*/ 73152 h 119157"/>
                <a:gd name="connsiteX672" fmla="*/ 2953 w 163353"/>
                <a:gd name="connsiteY672" fmla="*/ 72200 h 119157"/>
                <a:gd name="connsiteX673" fmla="*/ 2572 w 163353"/>
                <a:gd name="connsiteY673" fmla="*/ 70866 h 119157"/>
                <a:gd name="connsiteX674" fmla="*/ 1619 w 163353"/>
                <a:gd name="connsiteY674" fmla="*/ 70866 h 119157"/>
                <a:gd name="connsiteX675" fmla="*/ 0 w 163353"/>
                <a:gd name="connsiteY675" fmla="*/ 69628 h 119157"/>
                <a:gd name="connsiteX676" fmla="*/ 953 w 163353"/>
                <a:gd name="connsiteY676" fmla="*/ 68580 h 119157"/>
                <a:gd name="connsiteX677" fmla="*/ 2572 w 163353"/>
                <a:gd name="connsiteY677" fmla="*/ 68294 h 119157"/>
                <a:gd name="connsiteX678" fmla="*/ 3905 w 163353"/>
                <a:gd name="connsiteY678" fmla="*/ 68294 h 119157"/>
                <a:gd name="connsiteX679" fmla="*/ 4572 w 163353"/>
                <a:gd name="connsiteY679" fmla="*/ 67913 h 119157"/>
                <a:gd name="connsiteX680" fmla="*/ 5905 w 163353"/>
                <a:gd name="connsiteY680" fmla="*/ 66294 h 119157"/>
                <a:gd name="connsiteX681" fmla="*/ 5525 w 163353"/>
                <a:gd name="connsiteY681" fmla="*/ 66008 h 119157"/>
                <a:gd name="connsiteX682" fmla="*/ 5905 w 163353"/>
                <a:gd name="connsiteY682" fmla="*/ 65627 h 119157"/>
                <a:gd name="connsiteX683" fmla="*/ 6191 w 163353"/>
                <a:gd name="connsiteY683" fmla="*/ 65627 h 119157"/>
                <a:gd name="connsiteX684" fmla="*/ 8192 w 163353"/>
                <a:gd name="connsiteY684" fmla="*/ 64008 h 119157"/>
                <a:gd name="connsiteX685" fmla="*/ 10096 w 163353"/>
                <a:gd name="connsiteY685" fmla="*/ 62008 h 119157"/>
                <a:gd name="connsiteX686" fmla="*/ 10478 w 163353"/>
                <a:gd name="connsiteY686" fmla="*/ 62008 h 119157"/>
                <a:gd name="connsiteX687" fmla="*/ 10096 w 163353"/>
                <a:gd name="connsiteY687" fmla="*/ 61341 h 119157"/>
                <a:gd name="connsiteX688" fmla="*/ 10478 w 163353"/>
                <a:gd name="connsiteY688" fmla="*/ 60769 h 119157"/>
                <a:gd name="connsiteX689" fmla="*/ 11144 w 163353"/>
                <a:gd name="connsiteY689" fmla="*/ 59722 h 119157"/>
                <a:gd name="connsiteX690" fmla="*/ 10478 w 163353"/>
                <a:gd name="connsiteY690" fmla="*/ 59436 h 119157"/>
                <a:gd name="connsiteX691" fmla="*/ 10096 w 163353"/>
                <a:gd name="connsiteY691" fmla="*/ 59436 h 119157"/>
                <a:gd name="connsiteX692" fmla="*/ 10478 w 163353"/>
                <a:gd name="connsiteY692" fmla="*/ 57436 h 119157"/>
                <a:gd name="connsiteX693" fmla="*/ 10763 w 163353"/>
                <a:gd name="connsiteY693" fmla="*/ 57150 h 119157"/>
                <a:gd name="connsiteX694" fmla="*/ 10763 w 163353"/>
                <a:gd name="connsiteY694" fmla="*/ 56769 h 119157"/>
                <a:gd name="connsiteX695" fmla="*/ 11144 w 163353"/>
                <a:gd name="connsiteY695" fmla="*/ 56483 h 119157"/>
                <a:gd name="connsiteX696" fmla="*/ 10763 w 163353"/>
                <a:gd name="connsiteY696" fmla="*/ 55435 h 119157"/>
                <a:gd name="connsiteX697" fmla="*/ 11144 w 163353"/>
                <a:gd name="connsiteY697" fmla="*/ 55150 h 119157"/>
                <a:gd name="connsiteX698" fmla="*/ 13049 w 163353"/>
                <a:gd name="connsiteY698" fmla="*/ 54197 h 119157"/>
                <a:gd name="connsiteX699" fmla="*/ 12763 w 163353"/>
                <a:gd name="connsiteY699" fmla="*/ 53530 h 119157"/>
                <a:gd name="connsiteX700" fmla="*/ 12383 w 163353"/>
                <a:gd name="connsiteY700" fmla="*/ 53816 h 119157"/>
                <a:gd name="connsiteX701" fmla="*/ 11430 w 163353"/>
                <a:gd name="connsiteY701" fmla="*/ 53150 h 119157"/>
                <a:gd name="connsiteX702" fmla="*/ 12097 w 163353"/>
                <a:gd name="connsiteY702" fmla="*/ 52483 h 119157"/>
                <a:gd name="connsiteX703" fmla="*/ 12383 w 163353"/>
                <a:gd name="connsiteY703" fmla="*/ 51911 h 119157"/>
                <a:gd name="connsiteX704" fmla="*/ 12383 w 163353"/>
                <a:gd name="connsiteY704" fmla="*/ 49530 h 119157"/>
                <a:gd name="connsiteX705" fmla="*/ 12763 w 163353"/>
                <a:gd name="connsiteY705" fmla="*/ 48958 h 119157"/>
                <a:gd name="connsiteX706" fmla="*/ 13049 w 163353"/>
                <a:gd name="connsiteY706" fmla="*/ 47911 h 119157"/>
                <a:gd name="connsiteX707" fmla="*/ 14097 w 163353"/>
                <a:gd name="connsiteY707" fmla="*/ 47244 h 119157"/>
                <a:gd name="connsiteX708" fmla="*/ 14383 w 163353"/>
                <a:gd name="connsiteY708" fmla="*/ 46958 h 119157"/>
                <a:gd name="connsiteX709" fmla="*/ 13430 w 163353"/>
                <a:gd name="connsiteY709" fmla="*/ 46006 h 119157"/>
                <a:gd name="connsiteX710" fmla="*/ 13049 w 163353"/>
                <a:gd name="connsiteY710" fmla="*/ 46291 h 119157"/>
                <a:gd name="connsiteX711" fmla="*/ 12763 w 163353"/>
                <a:gd name="connsiteY711" fmla="*/ 46006 h 119157"/>
                <a:gd name="connsiteX712" fmla="*/ 12383 w 163353"/>
                <a:gd name="connsiteY712" fmla="*/ 46291 h 119157"/>
                <a:gd name="connsiteX713" fmla="*/ 11811 w 163353"/>
                <a:gd name="connsiteY713" fmla="*/ 45625 h 119157"/>
                <a:gd name="connsiteX714" fmla="*/ 13049 w 163353"/>
                <a:gd name="connsiteY714" fmla="*/ 45339 h 119157"/>
                <a:gd name="connsiteX715" fmla="*/ 15050 w 163353"/>
                <a:gd name="connsiteY715" fmla="*/ 44672 h 119157"/>
                <a:gd name="connsiteX716" fmla="*/ 15335 w 163353"/>
                <a:gd name="connsiteY716" fmla="*/ 43625 h 119157"/>
                <a:gd name="connsiteX717" fmla="*/ 17050 w 163353"/>
                <a:gd name="connsiteY717" fmla="*/ 42958 h 119157"/>
                <a:gd name="connsiteX718" fmla="*/ 18955 w 163353"/>
                <a:gd name="connsiteY718" fmla="*/ 42672 h 119157"/>
                <a:gd name="connsiteX719" fmla="*/ 20955 w 163353"/>
                <a:gd name="connsiteY719" fmla="*/ 42005 h 119157"/>
                <a:gd name="connsiteX720" fmla="*/ 21622 w 163353"/>
                <a:gd name="connsiteY720" fmla="*/ 41053 h 119157"/>
                <a:gd name="connsiteX721" fmla="*/ 22288 w 163353"/>
                <a:gd name="connsiteY721" fmla="*/ 40672 h 119157"/>
                <a:gd name="connsiteX722" fmla="*/ 22955 w 163353"/>
                <a:gd name="connsiteY722" fmla="*/ 40005 h 119157"/>
                <a:gd name="connsiteX723" fmla="*/ 23908 w 163353"/>
                <a:gd name="connsiteY723" fmla="*/ 39719 h 119157"/>
                <a:gd name="connsiteX724" fmla="*/ 23622 w 163353"/>
                <a:gd name="connsiteY724" fmla="*/ 38767 h 119157"/>
                <a:gd name="connsiteX725" fmla="*/ 24289 w 163353"/>
                <a:gd name="connsiteY725" fmla="*/ 38100 h 119157"/>
                <a:gd name="connsiteX726" fmla="*/ 24289 w 163353"/>
                <a:gd name="connsiteY726" fmla="*/ 36766 h 119157"/>
                <a:gd name="connsiteX727" fmla="*/ 24860 w 163353"/>
                <a:gd name="connsiteY727" fmla="*/ 36100 h 119157"/>
                <a:gd name="connsiteX728" fmla="*/ 27527 w 163353"/>
                <a:gd name="connsiteY728" fmla="*/ 35147 h 119157"/>
                <a:gd name="connsiteX729" fmla="*/ 28194 w 163353"/>
                <a:gd name="connsiteY729" fmla="*/ 34480 h 119157"/>
                <a:gd name="connsiteX730" fmla="*/ 28480 w 163353"/>
                <a:gd name="connsiteY730" fmla="*/ 33814 h 119157"/>
                <a:gd name="connsiteX731" fmla="*/ 28861 w 163353"/>
                <a:gd name="connsiteY731" fmla="*/ 33528 h 119157"/>
                <a:gd name="connsiteX732" fmla="*/ 28861 w 163353"/>
                <a:gd name="connsiteY732" fmla="*/ 32480 h 119157"/>
                <a:gd name="connsiteX733" fmla="*/ 29528 w 163353"/>
                <a:gd name="connsiteY733" fmla="*/ 31528 h 119157"/>
                <a:gd name="connsiteX734" fmla="*/ 30480 w 163353"/>
                <a:gd name="connsiteY734" fmla="*/ 31528 h 119157"/>
                <a:gd name="connsiteX735" fmla="*/ 31813 w 163353"/>
                <a:gd name="connsiteY735" fmla="*/ 32480 h 119157"/>
                <a:gd name="connsiteX736" fmla="*/ 34385 w 163353"/>
                <a:gd name="connsiteY736" fmla="*/ 32861 h 119157"/>
                <a:gd name="connsiteX737" fmla="*/ 35052 w 163353"/>
                <a:gd name="connsiteY737" fmla="*/ 33147 h 119157"/>
                <a:gd name="connsiteX738" fmla="*/ 35719 w 163353"/>
                <a:gd name="connsiteY738" fmla="*/ 32861 h 119157"/>
                <a:gd name="connsiteX739" fmla="*/ 36671 w 163353"/>
                <a:gd name="connsiteY739" fmla="*/ 32194 h 119157"/>
                <a:gd name="connsiteX740" fmla="*/ 37338 w 163353"/>
                <a:gd name="connsiteY740" fmla="*/ 32480 h 119157"/>
                <a:gd name="connsiteX741" fmla="*/ 38005 w 163353"/>
                <a:gd name="connsiteY741" fmla="*/ 32480 h 119157"/>
                <a:gd name="connsiteX742" fmla="*/ 38671 w 163353"/>
                <a:gd name="connsiteY742" fmla="*/ 32194 h 119157"/>
                <a:gd name="connsiteX743" fmla="*/ 39053 w 163353"/>
                <a:gd name="connsiteY743" fmla="*/ 32194 h 119157"/>
                <a:gd name="connsiteX744" fmla="*/ 39624 w 163353"/>
                <a:gd name="connsiteY744" fmla="*/ 31147 h 119157"/>
                <a:gd name="connsiteX745" fmla="*/ 40291 w 163353"/>
                <a:gd name="connsiteY745" fmla="*/ 30575 h 119157"/>
                <a:gd name="connsiteX746" fmla="*/ 40672 w 163353"/>
                <a:gd name="connsiteY746" fmla="*/ 29242 h 119157"/>
                <a:gd name="connsiteX747" fmla="*/ 41624 w 163353"/>
                <a:gd name="connsiteY747" fmla="*/ 28194 h 119157"/>
                <a:gd name="connsiteX748" fmla="*/ 41624 w 163353"/>
                <a:gd name="connsiteY748" fmla="*/ 27622 h 119157"/>
                <a:gd name="connsiteX749" fmla="*/ 42005 w 163353"/>
                <a:gd name="connsiteY749" fmla="*/ 27622 h 119157"/>
                <a:gd name="connsiteX750" fmla="*/ 42005 w 163353"/>
                <a:gd name="connsiteY750" fmla="*/ 26575 h 119157"/>
                <a:gd name="connsiteX751" fmla="*/ 42958 w 163353"/>
                <a:gd name="connsiteY751" fmla="*/ 26289 h 119157"/>
                <a:gd name="connsiteX752" fmla="*/ 43243 w 163353"/>
                <a:gd name="connsiteY752" fmla="*/ 26289 h 119157"/>
                <a:gd name="connsiteX753" fmla="*/ 44577 w 163353"/>
                <a:gd name="connsiteY753" fmla="*/ 25908 h 119157"/>
                <a:gd name="connsiteX754" fmla="*/ 44577 w 163353"/>
                <a:gd name="connsiteY754" fmla="*/ 25908 h 11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</a:cxnLst>
              <a:rect l="l" t="t" r="r" b="b"/>
              <a:pathLst>
                <a:path w="163353" h="119157">
                  <a:moveTo>
                    <a:pt x="44577" y="25908"/>
                  </a:moveTo>
                  <a:lnTo>
                    <a:pt x="43910" y="26956"/>
                  </a:lnTo>
                  <a:lnTo>
                    <a:pt x="44958" y="28194"/>
                  </a:lnTo>
                  <a:lnTo>
                    <a:pt x="44577" y="28575"/>
                  </a:lnTo>
                  <a:lnTo>
                    <a:pt x="44958" y="29527"/>
                  </a:lnTo>
                  <a:lnTo>
                    <a:pt x="44958" y="30861"/>
                  </a:lnTo>
                  <a:lnTo>
                    <a:pt x="45244" y="31813"/>
                  </a:lnTo>
                  <a:lnTo>
                    <a:pt x="45244" y="32480"/>
                  </a:lnTo>
                  <a:lnTo>
                    <a:pt x="46863" y="32861"/>
                  </a:lnTo>
                  <a:lnTo>
                    <a:pt x="47244" y="32861"/>
                  </a:lnTo>
                  <a:lnTo>
                    <a:pt x="47530" y="33147"/>
                  </a:lnTo>
                  <a:lnTo>
                    <a:pt x="47244" y="34100"/>
                  </a:lnTo>
                  <a:lnTo>
                    <a:pt x="47244" y="35147"/>
                  </a:lnTo>
                  <a:lnTo>
                    <a:pt x="47530" y="35814"/>
                  </a:lnTo>
                  <a:lnTo>
                    <a:pt x="47911" y="37052"/>
                  </a:lnTo>
                  <a:lnTo>
                    <a:pt x="48196" y="37052"/>
                  </a:lnTo>
                  <a:lnTo>
                    <a:pt x="48482" y="37433"/>
                  </a:lnTo>
                  <a:lnTo>
                    <a:pt x="49530" y="37433"/>
                  </a:lnTo>
                  <a:lnTo>
                    <a:pt x="49530" y="37719"/>
                  </a:lnTo>
                  <a:lnTo>
                    <a:pt x="51435" y="37052"/>
                  </a:lnTo>
                  <a:lnTo>
                    <a:pt x="53435" y="37052"/>
                  </a:lnTo>
                  <a:lnTo>
                    <a:pt x="54102" y="36766"/>
                  </a:lnTo>
                  <a:lnTo>
                    <a:pt x="54769" y="37052"/>
                  </a:lnTo>
                  <a:lnTo>
                    <a:pt x="57721" y="37052"/>
                  </a:lnTo>
                  <a:lnTo>
                    <a:pt x="58007" y="36481"/>
                  </a:lnTo>
                  <a:lnTo>
                    <a:pt x="60293" y="36481"/>
                  </a:lnTo>
                  <a:lnTo>
                    <a:pt x="60674" y="36100"/>
                  </a:lnTo>
                  <a:lnTo>
                    <a:pt x="61627" y="35814"/>
                  </a:lnTo>
                  <a:lnTo>
                    <a:pt x="61627" y="35433"/>
                  </a:lnTo>
                  <a:lnTo>
                    <a:pt x="62293" y="35814"/>
                  </a:lnTo>
                  <a:lnTo>
                    <a:pt x="63246" y="36100"/>
                  </a:lnTo>
                  <a:lnTo>
                    <a:pt x="64579" y="35433"/>
                  </a:lnTo>
                  <a:lnTo>
                    <a:pt x="66199" y="35433"/>
                  </a:lnTo>
                  <a:lnTo>
                    <a:pt x="66199" y="34480"/>
                  </a:lnTo>
                  <a:lnTo>
                    <a:pt x="65246" y="34480"/>
                  </a:lnTo>
                  <a:lnTo>
                    <a:pt x="65246" y="33814"/>
                  </a:lnTo>
                  <a:lnTo>
                    <a:pt x="65627" y="32480"/>
                  </a:lnTo>
                  <a:lnTo>
                    <a:pt x="65913" y="32194"/>
                  </a:lnTo>
                  <a:lnTo>
                    <a:pt x="67532" y="31813"/>
                  </a:lnTo>
                  <a:lnTo>
                    <a:pt x="67913" y="31813"/>
                  </a:lnTo>
                  <a:lnTo>
                    <a:pt x="70485" y="32861"/>
                  </a:lnTo>
                  <a:lnTo>
                    <a:pt x="71152" y="31813"/>
                  </a:lnTo>
                  <a:lnTo>
                    <a:pt x="72485" y="30575"/>
                  </a:lnTo>
                  <a:lnTo>
                    <a:pt x="73152" y="30861"/>
                  </a:lnTo>
                  <a:lnTo>
                    <a:pt x="73438" y="30575"/>
                  </a:lnTo>
                  <a:lnTo>
                    <a:pt x="75057" y="31147"/>
                  </a:lnTo>
                  <a:lnTo>
                    <a:pt x="76105" y="30861"/>
                  </a:lnTo>
                  <a:lnTo>
                    <a:pt x="76771" y="30575"/>
                  </a:lnTo>
                  <a:lnTo>
                    <a:pt x="77724" y="30861"/>
                  </a:lnTo>
                  <a:lnTo>
                    <a:pt x="78676" y="30861"/>
                  </a:lnTo>
                  <a:lnTo>
                    <a:pt x="80010" y="29527"/>
                  </a:lnTo>
                  <a:lnTo>
                    <a:pt x="80677" y="29242"/>
                  </a:lnTo>
                  <a:lnTo>
                    <a:pt x="80010" y="28575"/>
                  </a:lnTo>
                  <a:lnTo>
                    <a:pt x="80010" y="28194"/>
                  </a:lnTo>
                  <a:lnTo>
                    <a:pt x="79724" y="27622"/>
                  </a:lnTo>
                  <a:lnTo>
                    <a:pt x="79058" y="27908"/>
                  </a:lnTo>
                  <a:lnTo>
                    <a:pt x="77724" y="27908"/>
                  </a:lnTo>
                  <a:lnTo>
                    <a:pt x="76771" y="26575"/>
                  </a:lnTo>
                  <a:lnTo>
                    <a:pt x="77057" y="26289"/>
                  </a:lnTo>
                  <a:lnTo>
                    <a:pt x="76771" y="25241"/>
                  </a:lnTo>
                  <a:lnTo>
                    <a:pt x="77057" y="24670"/>
                  </a:lnTo>
                  <a:lnTo>
                    <a:pt x="77724" y="22955"/>
                  </a:lnTo>
                  <a:lnTo>
                    <a:pt x="77724" y="21336"/>
                  </a:lnTo>
                  <a:lnTo>
                    <a:pt x="78010" y="21336"/>
                  </a:lnTo>
                  <a:lnTo>
                    <a:pt x="78010" y="20669"/>
                  </a:lnTo>
                  <a:lnTo>
                    <a:pt x="77724" y="20669"/>
                  </a:lnTo>
                  <a:lnTo>
                    <a:pt x="78010" y="20383"/>
                  </a:lnTo>
                  <a:lnTo>
                    <a:pt x="77724" y="19336"/>
                  </a:lnTo>
                  <a:lnTo>
                    <a:pt x="78676" y="18383"/>
                  </a:lnTo>
                  <a:lnTo>
                    <a:pt x="79724" y="16097"/>
                  </a:lnTo>
                  <a:lnTo>
                    <a:pt x="80391" y="15430"/>
                  </a:lnTo>
                  <a:lnTo>
                    <a:pt x="80010" y="15145"/>
                  </a:lnTo>
                  <a:lnTo>
                    <a:pt x="79724" y="14478"/>
                  </a:lnTo>
                  <a:lnTo>
                    <a:pt x="79343" y="14097"/>
                  </a:lnTo>
                  <a:lnTo>
                    <a:pt x="79343" y="13811"/>
                  </a:lnTo>
                  <a:lnTo>
                    <a:pt x="80963" y="12859"/>
                  </a:lnTo>
                  <a:lnTo>
                    <a:pt x="81629" y="12478"/>
                  </a:lnTo>
                  <a:lnTo>
                    <a:pt x="82296" y="12859"/>
                  </a:lnTo>
                  <a:lnTo>
                    <a:pt x="84582" y="12192"/>
                  </a:lnTo>
                  <a:lnTo>
                    <a:pt x="84963" y="12478"/>
                  </a:lnTo>
                  <a:lnTo>
                    <a:pt x="85630" y="12478"/>
                  </a:lnTo>
                  <a:lnTo>
                    <a:pt x="86582" y="11525"/>
                  </a:lnTo>
                  <a:lnTo>
                    <a:pt x="86868" y="11811"/>
                  </a:lnTo>
                  <a:lnTo>
                    <a:pt x="88583" y="10477"/>
                  </a:lnTo>
                  <a:lnTo>
                    <a:pt x="88583" y="9906"/>
                  </a:lnTo>
                  <a:lnTo>
                    <a:pt x="89535" y="9525"/>
                  </a:lnTo>
                  <a:lnTo>
                    <a:pt x="90868" y="8572"/>
                  </a:lnTo>
                  <a:lnTo>
                    <a:pt x="91535" y="7525"/>
                  </a:lnTo>
                  <a:lnTo>
                    <a:pt x="91821" y="7525"/>
                  </a:lnTo>
                  <a:lnTo>
                    <a:pt x="92774" y="7906"/>
                  </a:lnTo>
                  <a:lnTo>
                    <a:pt x="93440" y="7525"/>
                  </a:lnTo>
                  <a:lnTo>
                    <a:pt x="94107" y="6286"/>
                  </a:lnTo>
                  <a:lnTo>
                    <a:pt x="94774" y="5620"/>
                  </a:lnTo>
                  <a:lnTo>
                    <a:pt x="95441" y="1333"/>
                  </a:lnTo>
                  <a:lnTo>
                    <a:pt x="95726" y="1333"/>
                  </a:lnTo>
                  <a:lnTo>
                    <a:pt x="95726" y="0"/>
                  </a:lnTo>
                  <a:lnTo>
                    <a:pt x="96107" y="381"/>
                  </a:lnTo>
                  <a:lnTo>
                    <a:pt x="97726" y="0"/>
                  </a:lnTo>
                  <a:lnTo>
                    <a:pt x="98108" y="381"/>
                  </a:lnTo>
                  <a:lnTo>
                    <a:pt x="99060" y="667"/>
                  </a:lnTo>
                  <a:lnTo>
                    <a:pt x="100393" y="667"/>
                  </a:lnTo>
                  <a:lnTo>
                    <a:pt x="100679" y="1048"/>
                  </a:lnTo>
                  <a:lnTo>
                    <a:pt x="100679" y="2667"/>
                  </a:lnTo>
                  <a:lnTo>
                    <a:pt x="101632" y="2667"/>
                  </a:lnTo>
                  <a:lnTo>
                    <a:pt x="102299" y="2953"/>
                  </a:lnTo>
                  <a:lnTo>
                    <a:pt x="102299" y="3619"/>
                  </a:lnTo>
                  <a:lnTo>
                    <a:pt x="102965" y="3619"/>
                  </a:lnTo>
                  <a:lnTo>
                    <a:pt x="104299" y="4572"/>
                  </a:lnTo>
                  <a:lnTo>
                    <a:pt x="104299" y="4953"/>
                  </a:lnTo>
                  <a:lnTo>
                    <a:pt x="104966" y="5905"/>
                  </a:lnTo>
                  <a:lnTo>
                    <a:pt x="104680" y="6286"/>
                  </a:lnTo>
                  <a:lnTo>
                    <a:pt x="104680" y="7525"/>
                  </a:lnTo>
                  <a:lnTo>
                    <a:pt x="104299" y="7525"/>
                  </a:lnTo>
                  <a:lnTo>
                    <a:pt x="104680" y="8191"/>
                  </a:lnTo>
                  <a:lnTo>
                    <a:pt x="104966" y="8191"/>
                  </a:lnTo>
                  <a:lnTo>
                    <a:pt x="104680" y="8858"/>
                  </a:lnTo>
                  <a:lnTo>
                    <a:pt x="104680" y="13144"/>
                  </a:lnTo>
                  <a:lnTo>
                    <a:pt x="104013" y="13811"/>
                  </a:lnTo>
                  <a:lnTo>
                    <a:pt x="103346" y="13811"/>
                  </a:lnTo>
                  <a:lnTo>
                    <a:pt x="103346" y="14097"/>
                  </a:lnTo>
                  <a:lnTo>
                    <a:pt x="102965" y="14478"/>
                  </a:lnTo>
                  <a:lnTo>
                    <a:pt x="103346" y="15145"/>
                  </a:lnTo>
                  <a:lnTo>
                    <a:pt x="103346" y="15811"/>
                  </a:lnTo>
                  <a:lnTo>
                    <a:pt x="102965" y="16097"/>
                  </a:lnTo>
                  <a:lnTo>
                    <a:pt x="102679" y="15811"/>
                  </a:lnTo>
                  <a:lnTo>
                    <a:pt x="102299" y="15811"/>
                  </a:lnTo>
                  <a:lnTo>
                    <a:pt x="102679" y="16383"/>
                  </a:lnTo>
                  <a:lnTo>
                    <a:pt x="102299" y="17716"/>
                  </a:lnTo>
                  <a:lnTo>
                    <a:pt x="102013" y="17716"/>
                  </a:lnTo>
                  <a:lnTo>
                    <a:pt x="102679" y="18097"/>
                  </a:lnTo>
                  <a:lnTo>
                    <a:pt x="102299" y="18764"/>
                  </a:lnTo>
                  <a:lnTo>
                    <a:pt x="102965" y="19050"/>
                  </a:lnTo>
                  <a:lnTo>
                    <a:pt x="102965" y="19717"/>
                  </a:lnTo>
                  <a:lnTo>
                    <a:pt x="103346" y="20383"/>
                  </a:lnTo>
                  <a:lnTo>
                    <a:pt x="104013" y="20669"/>
                  </a:lnTo>
                  <a:lnTo>
                    <a:pt x="104680" y="20383"/>
                  </a:lnTo>
                  <a:lnTo>
                    <a:pt x="104966" y="21050"/>
                  </a:lnTo>
                  <a:lnTo>
                    <a:pt x="105632" y="21050"/>
                  </a:lnTo>
                  <a:lnTo>
                    <a:pt x="106299" y="21336"/>
                  </a:lnTo>
                  <a:lnTo>
                    <a:pt x="106299" y="22003"/>
                  </a:lnTo>
                  <a:lnTo>
                    <a:pt x="106966" y="22288"/>
                  </a:lnTo>
                  <a:lnTo>
                    <a:pt x="106585" y="22955"/>
                  </a:lnTo>
                  <a:lnTo>
                    <a:pt x="106966" y="22955"/>
                  </a:lnTo>
                  <a:lnTo>
                    <a:pt x="107251" y="23622"/>
                  </a:lnTo>
                  <a:lnTo>
                    <a:pt x="107251" y="24670"/>
                  </a:lnTo>
                  <a:lnTo>
                    <a:pt x="107633" y="24670"/>
                  </a:lnTo>
                  <a:lnTo>
                    <a:pt x="108204" y="24003"/>
                  </a:lnTo>
                  <a:lnTo>
                    <a:pt x="108585" y="24289"/>
                  </a:lnTo>
                  <a:lnTo>
                    <a:pt x="109252" y="24670"/>
                  </a:lnTo>
                  <a:lnTo>
                    <a:pt x="109252" y="24289"/>
                  </a:lnTo>
                  <a:lnTo>
                    <a:pt x="110585" y="24289"/>
                  </a:lnTo>
                  <a:lnTo>
                    <a:pt x="111538" y="23622"/>
                  </a:lnTo>
                  <a:lnTo>
                    <a:pt x="113157" y="23336"/>
                  </a:lnTo>
                  <a:lnTo>
                    <a:pt x="113538" y="22955"/>
                  </a:lnTo>
                  <a:lnTo>
                    <a:pt x="113538" y="22669"/>
                  </a:lnTo>
                  <a:lnTo>
                    <a:pt x="114491" y="23336"/>
                  </a:lnTo>
                  <a:lnTo>
                    <a:pt x="115824" y="23622"/>
                  </a:lnTo>
                  <a:lnTo>
                    <a:pt x="116110" y="23622"/>
                  </a:lnTo>
                  <a:lnTo>
                    <a:pt x="116776" y="24003"/>
                  </a:lnTo>
                  <a:lnTo>
                    <a:pt x="119063" y="23622"/>
                  </a:lnTo>
                  <a:lnTo>
                    <a:pt x="119729" y="23622"/>
                  </a:lnTo>
                  <a:lnTo>
                    <a:pt x="119729" y="24003"/>
                  </a:lnTo>
                  <a:lnTo>
                    <a:pt x="121349" y="22669"/>
                  </a:lnTo>
                  <a:lnTo>
                    <a:pt x="122968" y="22669"/>
                  </a:lnTo>
                  <a:lnTo>
                    <a:pt x="124016" y="22955"/>
                  </a:lnTo>
                  <a:lnTo>
                    <a:pt x="124301" y="22669"/>
                  </a:lnTo>
                  <a:lnTo>
                    <a:pt x="124682" y="22955"/>
                  </a:lnTo>
                  <a:lnTo>
                    <a:pt x="126968" y="23336"/>
                  </a:lnTo>
                  <a:lnTo>
                    <a:pt x="129540" y="22288"/>
                  </a:lnTo>
                  <a:lnTo>
                    <a:pt x="130874" y="21717"/>
                  </a:lnTo>
                  <a:lnTo>
                    <a:pt x="131540" y="21050"/>
                  </a:lnTo>
                  <a:lnTo>
                    <a:pt x="131540" y="19717"/>
                  </a:lnTo>
                  <a:lnTo>
                    <a:pt x="132493" y="19336"/>
                  </a:lnTo>
                  <a:lnTo>
                    <a:pt x="133826" y="18764"/>
                  </a:lnTo>
                  <a:lnTo>
                    <a:pt x="138398" y="22003"/>
                  </a:lnTo>
                  <a:lnTo>
                    <a:pt x="140113" y="22003"/>
                  </a:lnTo>
                  <a:lnTo>
                    <a:pt x="142018" y="21717"/>
                  </a:lnTo>
                  <a:lnTo>
                    <a:pt x="142018" y="22955"/>
                  </a:lnTo>
                  <a:lnTo>
                    <a:pt x="142684" y="24670"/>
                  </a:lnTo>
                  <a:lnTo>
                    <a:pt x="143351" y="24670"/>
                  </a:lnTo>
                  <a:lnTo>
                    <a:pt x="144018" y="25622"/>
                  </a:lnTo>
                  <a:lnTo>
                    <a:pt x="145637" y="25622"/>
                  </a:lnTo>
                  <a:lnTo>
                    <a:pt x="146018" y="26289"/>
                  </a:lnTo>
                  <a:lnTo>
                    <a:pt x="146018" y="26575"/>
                  </a:lnTo>
                  <a:lnTo>
                    <a:pt x="146304" y="26956"/>
                  </a:lnTo>
                  <a:lnTo>
                    <a:pt x="146304" y="27622"/>
                  </a:lnTo>
                  <a:lnTo>
                    <a:pt x="146590" y="28194"/>
                  </a:lnTo>
                  <a:lnTo>
                    <a:pt x="146590" y="28575"/>
                  </a:lnTo>
                  <a:lnTo>
                    <a:pt x="146018" y="28861"/>
                  </a:lnTo>
                  <a:lnTo>
                    <a:pt x="145637" y="29242"/>
                  </a:lnTo>
                  <a:lnTo>
                    <a:pt x="146304" y="29527"/>
                  </a:lnTo>
                  <a:lnTo>
                    <a:pt x="146590" y="30194"/>
                  </a:lnTo>
                  <a:lnTo>
                    <a:pt x="146971" y="30575"/>
                  </a:lnTo>
                  <a:lnTo>
                    <a:pt x="146971" y="29908"/>
                  </a:lnTo>
                  <a:lnTo>
                    <a:pt x="147638" y="29527"/>
                  </a:lnTo>
                  <a:lnTo>
                    <a:pt x="147923" y="29527"/>
                  </a:lnTo>
                  <a:lnTo>
                    <a:pt x="148304" y="29908"/>
                  </a:lnTo>
                  <a:lnTo>
                    <a:pt x="147923" y="30575"/>
                  </a:lnTo>
                  <a:lnTo>
                    <a:pt x="147256" y="30861"/>
                  </a:lnTo>
                  <a:lnTo>
                    <a:pt x="146971" y="30575"/>
                  </a:lnTo>
                  <a:lnTo>
                    <a:pt x="146590" y="30575"/>
                  </a:lnTo>
                  <a:lnTo>
                    <a:pt x="146018" y="31147"/>
                  </a:lnTo>
                  <a:lnTo>
                    <a:pt x="146304" y="31147"/>
                  </a:lnTo>
                  <a:lnTo>
                    <a:pt x="146590" y="32194"/>
                  </a:lnTo>
                  <a:lnTo>
                    <a:pt x="146971" y="32480"/>
                  </a:lnTo>
                  <a:lnTo>
                    <a:pt x="147256" y="33147"/>
                  </a:lnTo>
                  <a:lnTo>
                    <a:pt x="147638" y="33147"/>
                  </a:lnTo>
                  <a:lnTo>
                    <a:pt x="147638" y="33528"/>
                  </a:lnTo>
                  <a:lnTo>
                    <a:pt x="148304" y="33147"/>
                  </a:lnTo>
                  <a:lnTo>
                    <a:pt x="148304" y="33814"/>
                  </a:lnTo>
                  <a:lnTo>
                    <a:pt x="149924" y="34100"/>
                  </a:lnTo>
                  <a:lnTo>
                    <a:pt x="150209" y="34480"/>
                  </a:lnTo>
                  <a:lnTo>
                    <a:pt x="150209" y="34766"/>
                  </a:lnTo>
                  <a:lnTo>
                    <a:pt x="149924" y="35147"/>
                  </a:lnTo>
                  <a:lnTo>
                    <a:pt x="150590" y="35147"/>
                  </a:lnTo>
                  <a:lnTo>
                    <a:pt x="150590" y="36100"/>
                  </a:lnTo>
                  <a:lnTo>
                    <a:pt x="150209" y="35814"/>
                  </a:lnTo>
                  <a:lnTo>
                    <a:pt x="150209" y="36481"/>
                  </a:lnTo>
                  <a:lnTo>
                    <a:pt x="150590" y="36481"/>
                  </a:lnTo>
                  <a:lnTo>
                    <a:pt x="150876" y="37147"/>
                  </a:lnTo>
                  <a:lnTo>
                    <a:pt x="151257" y="36766"/>
                  </a:lnTo>
                  <a:lnTo>
                    <a:pt x="151543" y="37719"/>
                  </a:lnTo>
                  <a:lnTo>
                    <a:pt x="151924" y="38386"/>
                  </a:lnTo>
                  <a:lnTo>
                    <a:pt x="152495" y="38386"/>
                  </a:lnTo>
                  <a:lnTo>
                    <a:pt x="152495" y="39053"/>
                  </a:lnTo>
                  <a:lnTo>
                    <a:pt x="151924" y="39053"/>
                  </a:lnTo>
                  <a:lnTo>
                    <a:pt x="151543" y="39433"/>
                  </a:lnTo>
                  <a:lnTo>
                    <a:pt x="152876" y="39433"/>
                  </a:lnTo>
                  <a:lnTo>
                    <a:pt x="153829" y="38100"/>
                  </a:lnTo>
                  <a:lnTo>
                    <a:pt x="154210" y="38100"/>
                  </a:lnTo>
                  <a:lnTo>
                    <a:pt x="155829" y="39719"/>
                  </a:lnTo>
                  <a:lnTo>
                    <a:pt x="156496" y="40100"/>
                  </a:lnTo>
                  <a:lnTo>
                    <a:pt x="156115" y="41339"/>
                  </a:lnTo>
                  <a:lnTo>
                    <a:pt x="156781" y="40672"/>
                  </a:lnTo>
                  <a:lnTo>
                    <a:pt x="157448" y="40672"/>
                  </a:lnTo>
                  <a:lnTo>
                    <a:pt x="157829" y="41053"/>
                  </a:lnTo>
                  <a:lnTo>
                    <a:pt x="158115" y="41719"/>
                  </a:lnTo>
                  <a:lnTo>
                    <a:pt x="158401" y="43339"/>
                  </a:lnTo>
                  <a:lnTo>
                    <a:pt x="158115" y="44005"/>
                  </a:lnTo>
                  <a:lnTo>
                    <a:pt x="157448" y="44291"/>
                  </a:lnTo>
                  <a:lnTo>
                    <a:pt x="157829" y="45339"/>
                  </a:lnTo>
                  <a:lnTo>
                    <a:pt x="157448" y="45625"/>
                  </a:lnTo>
                  <a:lnTo>
                    <a:pt x="158115" y="46577"/>
                  </a:lnTo>
                  <a:lnTo>
                    <a:pt x="157829" y="47625"/>
                  </a:lnTo>
                  <a:lnTo>
                    <a:pt x="158401" y="49244"/>
                  </a:lnTo>
                  <a:lnTo>
                    <a:pt x="158782" y="50197"/>
                  </a:lnTo>
                  <a:lnTo>
                    <a:pt x="158782" y="50578"/>
                  </a:lnTo>
                  <a:lnTo>
                    <a:pt x="159449" y="51244"/>
                  </a:lnTo>
                  <a:lnTo>
                    <a:pt x="159734" y="52197"/>
                  </a:lnTo>
                  <a:lnTo>
                    <a:pt x="159067" y="53150"/>
                  </a:lnTo>
                  <a:lnTo>
                    <a:pt x="158401" y="53150"/>
                  </a:lnTo>
                  <a:lnTo>
                    <a:pt x="158115" y="54864"/>
                  </a:lnTo>
                  <a:lnTo>
                    <a:pt x="158401" y="55150"/>
                  </a:lnTo>
                  <a:lnTo>
                    <a:pt x="158115" y="55435"/>
                  </a:lnTo>
                  <a:lnTo>
                    <a:pt x="157448" y="55816"/>
                  </a:lnTo>
                  <a:lnTo>
                    <a:pt x="157163" y="55435"/>
                  </a:lnTo>
                  <a:lnTo>
                    <a:pt x="156781" y="55816"/>
                  </a:lnTo>
                  <a:lnTo>
                    <a:pt x="157448" y="56769"/>
                  </a:lnTo>
                  <a:lnTo>
                    <a:pt x="157829" y="56769"/>
                  </a:lnTo>
                  <a:lnTo>
                    <a:pt x="158115" y="57150"/>
                  </a:lnTo>
                  <a:lnTo>
                    <a:pt x="158401" y="57150"/>
                  </a:lnTo>
                  <a:lnTo>
                    <a:pt x="158401" y="57817"/>
                  </a:lnTo>
                  <a:lnTo>
                    <a:pt x="158782" y="58103"/>
                  </a:lnTo>
                  <a:lnTo>
                    <a:pt x="159449" y="58103"/>
                  </a:lnTo>
                  <a:lnTo>
                    <a:pt x="159734" y="58769"/>
                  </a:lnTo>
                  <a:lnTo>
                    <a:pt x="160115" y="59055"/>
                  </a:lnTo>
                  <a:lnTo>
                    <a:pt x="160401" y="58769"/>
                  </a:lnTo>
                  <a:lnTo>
                    <a:pt x="161354" y="59055"/>
                  </a:lnTo>
                  <a:lnTo>
                    <a:pt x="161734" y="60103"/>
                  </a:lnTo>
                  <a:lnTo>
                    <a:pt x="162401" y="60389"/>
                  </a:lnTo>
                  <a:lnTo>
                    <a:pt x="161734" y="61341"/>
                  </a:lnTo>
                  <a:lnTo>
                    <a:pt x="161354" y="61341"/>
                  </a:lnTo>
                  <a:lnTo>
                    <a:pt x="162401" y="61722"/>
                  </a:lnTo>
                  <a:lnTo>
                    <a:pt x="163354" y="63055"/>
                  </a:lnTo>
                  <a:lnTo>
                    <a:pt x="162687" y="63055"/>
                  </a:lnTo>
                  <a:lnTo>
                    <a:pt x="161734" y="63722"/>
                  </a:lnTo>
                  <a:lnTo>
                    <a:pt x="162020" y="64008"/>
                  </a:lnTo>
                  <a:lnTo>
                    <a:pt x="161734" y="64294"/>
                  </a:lnTo>
                  <a:lnTo>
                    <a:pt x="161734" y="64675"/>
                  </a:lnTo>
                  <a:lnTo>
                    <a:pt x="161068" y="67246"/>
                  </a:lnTo>
                  <a:lnTo>
                    <a:pt x="161354" y="67246"/>
                  </a:lnTo>
                  <a:lnTo>
                    <a:pt x="161354" y="68961"/>
                  </a:lnTo>
                  <a:lnTo>
                    <a:pt x="161068" y="69247"/>
                  </a:lnTo>
                  <a:lnTo>
                    <a:pt x="160782" y="70580"/>
                  </a:lnTo>
                  <a:lnTo>
                    <a:pt x="160401" y="72200"/>
                  </a:lnTo>
                  <a:lnTo>
                    <a:pt x="160115" y="72580"/>
                  </a:lnTo>
                  <a:lnTo>
                    <a:pt x="158115" y="72200"/>
                  </a:lnTo>
                  <a:lnTo>
                    <a:pt x="156781" y="73533"/>
                  </a:lnTo>
                  <a:lnTo>
                    <a:pt x="156781" y="73819"/>
                  </a:lnTo>
                  <a:lnTo>
                    <a:pt x="155829" y="74866"/>
                  </a:lnTo>
                  <a:lnTo>
                    <a:pt x="155829" y="75152"/>
                  </a:lnTo>
                  <a:lnTo>
                    <a:pt x="155162" y="75152"/>
                  </a:lnTo>
                  <a:lnTo>
                    <a:pt x="154876" y="76105"/>
                  </a:lnTo>
                  <a:lnTo>
                    <a:pt x="154496" y="76105"/>
                  </a:lnTo>
                  <a:lnTo>
                    <a:pt x="154210" y="76771"/>
                  </a:lnTo>
                  <a:lnTo>
                    <a:pt x="152876" y="77153"/>
                  </a:lnTo>
                  <a:lnTo>
                    <a:pt x="152209" y="78772"/>
                  </a:lnTo>
                  <a:lnTo>
                    <a:pt x="153162" y="78772"/>
                  </a:lnTo>
                  <a:lnTo>
                    <a:pt x="152876" y="79724"/>
                  </a:lnTo>
                  <a:lnTo>
                    <a:pt x="153162" y="79724"/>
                  </a:lnTo>
                  <a:lnTo>
                    <a:pt x="152495" y="80105"/>
                  </a:lnTo>
                  <a:lnTo>
                    <a:pt x="152209" y="80391"/>
                  </a:lnTo>
                  <a:lnTo>
                    <a:pt x="151924" y="81058"/>
                  </a:lnTo>
                  <a:lnTo>
                    <a:pt x="151543" y="82010"/>
                  </a:lnTo>
                  <a:lnTo>
                    <a:pt x="151257" y="82391"/>
                  </a:lnTo>
                  <a:lnTo>
                    <a:pt x="151924" y="82391"/>
                  </a:lnTo>
                  <a:lnTo>
                    <a:pt x="152495" y="83344"/>
                  </a:lnTo>
                  <a:lnTo>
                    <a:pt x="152209" y="83344"/>
                  </a:lnTo>
                  <a:lnTo>
                    <a:pt x="152495" y="84677"/>
                  </a:lnTo>
                  <a:lnTo>
                    <a:pt x="152495" y="84963"/>
                  </a:lnTo>
                  <a:lnTo>
                    <a:pt x="152876" y="85630"/>
                  </a:lnTo>
                  <a:lnTo>
                    <a:pt x="152209" y="87344"/>
                  </a:lnTo>
                  <a:lnTo>
                    <a:pt x="151257" y="89249"/>
                  </a:lnTo>
                  <a:lnTo>
                    <a:pt x="151543" y="89630"/>
                  </a:lnTo>
                  <a:lnTo>
                    <a:pt x="152495" y="89630"/>
                  </a:lnTo>
                  <a:lnTo>
                    <a:pt x="153543" y="90583"/>
                  </a:lnTo>
                  <a:lnTo>
                    <a:pt x="153162" y="94488"/>
                  </a:lnTo>
                  <a:lnTo>
                    <a:pt x="152209" y="94869"/>
                  </a:lnTo>
                  <a:lnTo>
                    <a:pt x="151543" y="94488"/>
                  </a:lnTo>
                  <a:lnTo>
                    <a:pt x="151257" y="94202"/>
                  </a:lnTo>
                  <a:lnTo>
                    <a:pt x="151257" y="94488"/>
                  </a:lnTo>
                  <a:lnTo>
                    <a:pt x="151543" y="95536"/>
                  </a:lnTo>
                  <a:lnTo>
                    <a:pt x="151924" y="95536"/>
                  </a:lnTo>
                  <a:lnTo>
                    <a:pt x="152495" y="96774"/>
                  </a:lnTo>
                  <a:lnTo>
                    <a:pt x="152495" y="97155"/>
                  </a:lnTo>
                  <a:lnTo>
                    <a:pt x="152209" y="97441"/>
                  </a:lnTo>
                  <a:lnTo>
                    <a:pt x="151924" y="98489"/>
                  </a:lnTo>
                  <a:lnTo>
                    <a:pt x="152209" y="100393"/>
                  </a:lnTo>
                  <a:lnTo>
                    <a:pt x="152209" y="100775"/>
                  </a:lnTo>
                  <a:lnTo>
                    <a:pt x="152495" y="101060"/>
                  </a:lnTo>
                  <a:lnTo>
                    <a:pt x="151924" y="101060"/>
                  </a:lnTo>
                  <a:lnTo>
                    <a:pt x="151924" y="101441"/>
                  </a:lnTo>
                  <a:lnTo>
                    <a:pt x="152876" y="101727"/>
                  </a:lnTo>
                  <a:lnTo>
                    <a:pt x="153829" y="102394"/>
                  </a:lnTo>
                  <a:lnTo>
                    <a:pt x="153829" y="103061"/>
                  </a:lnTo>
                  <a:lnTo>
                    <a:pt x="151543" y="103727"/>
                  </a:lnTo>
                  <a:lnTo>
                    <a:pt x="148971" y="104680"/>
                  </a:lnTo>
                  <a:lnTo>
                    <a:pt x="146971" y="104394"/>
                  </a:lnTo>
                  <a:lnTo>
                    <a:pt x="146304" y="104680"/>
                  </a:lnTo>
                  <a:lnTo>
                    <a:pt x="144018" y="104013"/>
                  </a:lnTo>
                  <a:lnTo>
                    <a:pt x="142684" y="103727"/>
                  </a:lnTo>
                  <a:lnTo>
                    <a:pt x="142399" y="103346"/>
                  </a:lnTo>
                  <a:lnTo>
                    <a:pt x="141351" y="103061"/>
                  </a:lnTo>
                  <a:lnTo>
                    <a:pt x="140399" y="104013"/>
                  </a:lnTo>
                  <a:lnTo>
                    <a:pt x="139732" y="104013"/>
                  </a:lnTo>
                  <a:lnTo>
                    <a:pt x="139446" y="105061"/>
                  </a:lnTo>
                  <a:lnTo>
                    <a:pt x="139732" y="105061"/>
                  </a:lnTo>
                  <a:lnTo>
                    <a:pt x="140113" y="105346"/>
                  </a:lnTo>
                  <a:lnTo>
                    <a:pt x="139446" y="107347"/>
                  </a:lnTo>
                  <a:lnTo>
                    <a:pt x="139446" y="108299"/>
                  </a:lnTo>
                  <a:lnTo>
                    <a:pt x="139732" y="108585"/>
                  </a:lnTo>
                  <a:lnTo>
                    <a:pt x="139446" y="108966"/>
                  </a:lnTo>
                  <a:lnTo>
                    <a:pt x="140399" y="109918"/>
                  </a:lnTo>
                  <a:lnTo>
                    <a:pt x="140113" y="110300"/>
                  </a:lnTo>
                  <a:lnTo>
                    <a:pt x="140113" y="110585"/>
                  </a:lnTo>
                  <a:lnTo>
                    <a:pt x="139732" y="110966"/>
                  </a:lnTo>
                  <a:lnTo>
                    <a:pt x="139732" y="111252"/>
                  </a:lnTo>
                  <a:lnTo>
                    <a:pt x="140113" y="111538"/>
                  </a:lnTo>
                  <a:lnTo>
                    <a:pt x="140113" y="113919"/>
                  </a:lnTo>
                  <a:lnTo>
                    <a:pt x="139446" y="114205"/>
                  </a:lnTo>
                  <a:lnTo>
                    <a:pt x="139446" y="115157"/>
                  </a:lnTo>
                  <a:lnTo>
                    <a:pt x="137731" y="116205"/>
                  </a:lnTo>
                  <a:lnTo>
                    <a:pt x="137160" y="116491"/>
                  </a:lnTo>
                  <a:lnTo>
                    <a:pt x="136779" y="116872"/>
                  </a:lnTo>
                  <a:lnTo>
                    <a:pt x="136493" y="116872"/>
                  </a:lnTo>
                  <a:lnTo>
                    <a:pt x="136112" y="117443"/>
                  </a:lnTo>
                  <a:lnTo>
                    <a:pt x="135160" y="117443"/>
                  </a:lnTo>
                  <a:lnTo>
                    <a:pt x="135160" y="118110"/>
                  </a:lnTo>
                  <a:lnTo>
                    <a:pt x="134207" y="117824"/>
                  </a:lnTo>
                  <a:lnTo>
                    <a:pt x="134207" y="118777"/>
                  </a:lnTo>
                  <a:lnTo>
                    <a:pt x="133541" y="118777"/>
                  </a:lnTo>
                  <a:lnTo>
                    <a:pt x="133159" y="119158"/>
                  </a:lnTo>
                  <a:lnTo>
                    <a:pt x="132874" y="118110"/>
                  </a:lnTo>
                  <a:lnTo>
                    <a:pt x="133159" y="117443"/>
                  </a:lnTo>
                  <a:lnTo>
                    <a:pt x="132874" y="117157"/>
                  </a:lnTo>
                  <a:lnTo>
                    <a:pt x="132874" y="117824"/>
                  </a:lnTo>
                  <a:lnTo>
                    <a:pt x="131254" y="117824"/>
                  </a:lnTo>
                  <a:lnTo>
                    <a:pt x="131254" y="118777"/>
                  </a:lnTo>
                  <a:lnTo>
                    <a:pt x="129540" y="118491"/>
                  </a:lnTo>
                  <a:lnTo>
                    <a:pt x="128873" y="116491"/>
                  </a:lnTo>
                  <a:lnTo>
                    <a:pt x="128873" y="114491"/>
                  </a:lnTo>
                  <a:lnTo>
                    <a:pt x="128588" y="112871"/>
                  </a:lnTo>
                  <a:lnTo>
                    <a:pt x="128588" y="109918"/>
                  </a:lnTo>
                  <a:lnTo>
                    <a:pt x="127635" y="109252"/>
                  </a:lnTo>
                  <a:lnTo>
                    <a:pt x="126301" y="108966"/>
                  </a:lnTo>
                  <a:lnTo>
                    <a:pt x="125635" y="109252"/>
                  </a:lnTo>
                  <a:lnTo>
                    <a:pt x="125635" y="110300"/>
                  </a:lnTo>
                  <a:lnTo>
                    <a:pt x="124682" y="110585"/>
                  </a:lnTo>
                  <a:lnTo>
                    <a:pt x="122015" y="109633"/>
                  </a:lnTo>
                  <a:lnTo>
                    <a:pt x="120682" y="109918"/>
                  </a:lnTo>
                  <a:lnTo>
                    <a:pt x="120682" y="110300"/>
                  </a:lnTo>
                  <a:lnTo>
                    <a:pt x="120396" y="110300"/>
                  </a:lnTo>
                  <a:lnTo>
                    <a:pt x="118777" y="106966"/>
                  </a:lnTo>
                  <a:lnTo>
                    <a:pt x="118110" y="106680"/>
                  </a:lnTo>
                  <a:lnTo>
                    <a:pt x="117729" y="105632"/>
                  </a:lnTo>
                  <a:lnTo>
                    <a:pt x="117062" y="105346"/>
                  </a:lnTo>
                  <a:lnTo>
                    <a:pt x="117062" y="105061"/>
                  </a:lnTo>
                  <a:lnTo>
                    <a:pt x="116776" y="105061"/>
                  </a:lnTo>
                  <a:lnTo>
                    <a:pt x="116776" y="104013"/>
                  </a:lnTo>
                  <a:lnTo>
                    <a:pt x="115443" y="103061"/>
                  </a:lnTo>
                  <a:lnTo>
                    <a:pt x="115443" y="102394"/>
                  </a:lnTo>
                  <a:lnTo>
                    <a:pt x="114776" y="102108"/>
                  </a:lnTo>
                  <a:lnTo>
                    <a:pt x="115157" y="101727"/>
                  </a:lnTo>
                  <a:lnTo>
                    <a:pt x="114109" y="100775"/>
                  </a:lnTo>
                  <a:lnTo>
                    <a:pt x="113824" y="100775"/>
                  </a:lnTo>
                  <a:lnTo>
                    <a:pt x="112871" y="99727"/>
                  </a:lnTo>
                  <a:lnTo>
                    <a:pt x="112204" y="98774"/>
                  </a:lnTo>
                  <a:lnTo>
                    <a:pt x="111824" y="98774"/>
                  </a:lnTo>
                  <a:lnTo>
                    <a:pt x="112204" y="98489"/>
                  </a:lnTo>
                  <a:lnTo>
                    <a:pt x="111824" y="98489"/>
                  </a:lnTo>
                  <a:lnTo>
                    <a:pt x="111157" y="98774"/>
                  </a:lnTo>
                  <a:lnTo>
                    <a:pt x="110585" y="98774"/>
                  </a:lnTo>
                  <a:lnTo>
                    <a:pt x="110204" y="99441"/>
                  </a:lnTo>
                  <a:lnTo>
                    <a:pt x="110204" y="100393"/>
                  </a:lnTo>
                  <a:lnTo>
                    <a:pt x="108871" y="101441"/>
                  </a:lnTo>
                  <a:lnTo>
                    <a:pt x="108204" y="100393"/>
                  </a:lnTo>
                  <a:lnTo>
                    <a:pt x="107251" y="100108"/>
                  </a:lnTo>
                  <a:lnTo>
                    <a:pt x="102013" y="100108"/>
                  </a:lnTo>
                  <a:lnTo>
                    <a:pt x="100679" y="101060"/>
                  </a:lnTo>
                  <a:lnTo>
                    <a:pt x="100393" y="101060"/>
                  </a:lnTo>
                  <a:lnTo>
                    <a:pt x="100013" y="101441"/>
                  </a:lnTo>
                  <a:lnTo>
                    <a:pt x="99727" y="101441"/>
                  </a:lnTo>
                  <a:lnTo>
                    <a:pt x="99060" y="101060"/>
                  </a:lnTo>
                  <a:lnTo>
                    <a:pt x="98774" y="101441"/>
                  </a:lnTo>
                  <a:lnTo>
                    <a:pt x="98393" y="101441"/>
                  </a:lnTo>
                  <a:lnTo>
                    <a:pt x="98108" y="102394"/>
                  </a:lnTo>
                  <a:lnTo>
                    <a:pt x="97441" y="102679"/>
                  </a:lnTo>
                  <a:lnTo>
                    <a:pt x="96774" y="103346"/>
                  </a:lnTo>
                  <a:lnTo>
                    <a:pt x="95726" y="103346"/>
                  </a:lnTo>
                  <a:lnTo>
                    <a:pt x="95441" y="102679"/>
                  </a:lnTo>
                  <a:lnTo>
                    <a:pt x="95155" y="102394"/>
                  </a:lnTo>
                  <a:lnTo>
                    <a:pt x="94488" y="102108"/>
                  </a:lnTo>
                  <a:lnTo>
                    <a:pt x="93821" y="102108"/>
                  </a:lnTo>
                  <a:lnTo>
                    <a:pt x="93154" y="101727"/>
                  </a:lnTo>
                  <a:lnTo>
                    <a:pt x="89249" y="105061"/>
                  </a:lnTo>
                  <a:lnTo>
                    <a:pt x="87916" y="105061"/>
                  </a:lnTo>
                  <a:lnTo>
                    <a:pt x="87249" y="105346"/>
                  </a:lnTo>
                  <a:lnTo>
                    <a:pt x="86582" y="105061"/>
                  </a:lnTo>
                  <a:lnTo>
                    <a:pt x="85249" y="105346"/>
                  </a:lnTo>
                  <a:lnTo>
                    <a:pt x="83344" y="106680"/>
                  </a:lnTo>
                  <a:lnTo>
                    <a:pt x="82963" y="107632"/>
                  </a:lnTo>
                  <a:lnTo>
                    <a:pt x="83344" y="108014"/>
                  </a:lnTo>
                  <a:lnTo>
                    <a:pt x="82963" y="108014"/>
                  </a:lnTo>
                  <a:lnTo>
                    <a:pt x="82677" y="108299"/>
                  </a:lnTo>
                  <a:lnTo>
                    <a:pt x="82677" y="108966"/>
                  </a:lnTo>
                  <a:lnTo>
                    <a:pt x="80391" y="108966"/>
                  </a:lnTo>
                  <a:lnTo>
                    <a:pt x="80010" y="109252"/>
                  </a:lnTo>
                  <a:lnTo>
                    <a:pt x="80391" y="110300"/>
                  </a:lnTo>
                  <a:lnTo>
                    <a:pt x="78676" y="111919"/>
                  </a:lnTo>
                  <a:lnTo>
                    <a:pt x="78391" y="111919"/>
                  </a:lnTo>
                  <a:lnTo>
                    <a:pt x="78010" y="111538"/>
                  </a:lnTo>
                  <a:lnTo>
                    <a:pt x="77724" y="111919"/>
                  </a:lnTo>
                  <a:lnTo>
                    <a:pt x="77438" y="111538"/>
                  </a:lnTo>
                  <a:lnTo>
                    <a:pt x="77057" y="111538"/>
                  </a:lnTo>
                  <a:lnTo>
                    <a:pt x="75724" y="110966"/>
                  </a:lnTo>
                  <a:lnTo>
                    <a:pt x="74104" y="106680"/>
                  </a:lnTo>
                  <a:lnTo>
                    <a:pt x="75724" y="103727"/>
                  </a:lnTo>
                  <a:lnTo>
                    <a:pt x="76771" y="102679"/>
                  </a:lnTo>
                  <a:lnTo>
                    <a:pt x="77724" y="100775"/>
                  </a:lnTo>
                  <a:lnTo>
                    <a:pt x="77057" y="99155"/>
                  </a:lnTo>
                  <a:lnTo>
                    <a:pt x="75724" y="99727"/>
                  </a:lnTo>
                  <a:lnTo>
                    <a:pt x="71818" y="100775"/>
                  </a:lnTo>
                  <a:lnTo>
                    <a:pt x="70199" y="101727"/>
                  </a:lnTo>
                  <a:lnTo>
                    <a:pt x="70485" y="102108"/>
                  </a:lnTo>
                  <a:lnTo>
                    <a:pt x="69818" y="102108"/>
                  </a:lnTo>
                  <a:lnTo>
                    <a:pt x="69818" y="102394"/>
                  </a:lnTo>
                  <a:lnTo>
                    <a:pt x="69151" y="102679"/>
                  </a:lnTo>
                  <a:lnTo>
                    <a:pt x="68866" y="103346"/>
                  </a:lnTo>
                  <a:lnTo>
                    <a:pt x="68580" y="103346"/>
                  </a:lnTo>
                  <a:lnTo>
                    <a:pt x="68199" y="103727"/>
                  </a:lnTo>
                  <a:lnTo>
                    <a:pt x="67913" y="103346"/>
                  </a:lnTo>
                  <a:lnTo>
                    <a:pt x="67532" y="103346"/>
                  </a:lnTo>
                  <a:lnTo>
                    <a:pt x="67532" y="103727"/>
                  </a:lnTo>
                  <a:lnTo>
                    <a:pt x="67913" y="104394"/>
                  </a:lnTo>
                  <a:lnTo>
                    <a:pt x="68866" y="105061"/>
                  </a:lnTo>
                  <a:lnTo>
                    <a:pt x="69151" y="106299"/>
                  </a:lnTo>
                  <a:lnTo>
                    <a:pt x="68866" y="106299"/>
                  </a:lnTo>
                  <a:lnTo>
                    <a:pt x="68580" y="106680"/>
                  </a:lnTo>
                  <a:lnTo>
                    <a:pt x="68199" y="106680"/>
                  </a:lnTo>
                  <a:lnTo>
                    <a:pt x="68580" y="106966"/>
                  </a:lnTo>
                  <a:lnTo>
                    <a:pt x="68580" y="107632"/>
                  </a:lnTo>
                  <a:lnTo>
                    <a:pt x="69533" y="108585"/>
                  </a:lnTo>
                  <a:lnTo>
                    <a:pt x="69533" y="109252"/>
                  </a:lnTo>
                  <a:lnTo>
                    <a:pt x="70199" y="109918"/>
                  </a:lnTo>
                  <a:lnTo>
                    <a:pt x="69818" y="109918"/>
                  </a:lnTo>
                  <a:lnTo>
                    <a:pt x="69818" y="110300"/>
                  </a:lnTo>
                  <a:lnTo>
                    <a:pt x="67913" y="109252"/>
                  </a:lnTo>
                  <a:lnTo>
                    <a:pt x="66580" y="108966"/>
                  </a:lnTo>
                  <a:lnTo>
                    <a:pt x="65246" y="109252"/>
                  </a:lnTo>
                  <a:lnTo>
                    <a:pt x="62008" y="110300"/>
                  </a:lnTo>
                  <a:lnTo>
                    <a:pt x="61341" y="110585"/>
                  </a:lnTo>
                  <a:lnTo>
                    <a:pt x="59341" y="109918"/>
                  </a:lnTo>
                  <a:lnTo>
                    <a:pt x="58007" y="108966"/>
                  </a:lnTo>
                  <a:lnTo>
                    <a:pt x="57055" y="108585"/>
                  </a:lnTo>
                  <a:lnTo>
                    <a:pt x="56388" y="108299"/>
                  </a:lnTo>
                  <a:lnTo>
                    <a:pt x="54102" y="108299"/>
                  </a:lnTo>
                  <a:lnTo>
                    <a:pt x="50483" y="107632"/>
                  </a:lnTo>
                  <a:lnTo>
                    <a:pt x="50483" y="106966"/>
                  </a:lnTo>
                  <a:lnTo>
                    <a:pt x="50863" y="106680"/>
                  </a:lnTo>
                  <a:lnTo>
                    <a:pt x="50197" y="106013"/>
                  </a:lnTo>
                  <a:lnTo>
                    <a:pt x="50483" y="106013"/>
                  </a:lnTo>
                  <a:lnTo>
                    <a:pt x="50197" y="105346"/>
                  </a:lnTo>
                  <a:lnTo>
                    <a:pt x="50197" y="104680"/>
                  </a:lnTo>
                  <a:lnTo>
                    <a:pt x="49816" y="104394"/>
                  </a:lnTo>
                  <a:lnTo>
                    <a:pt x="50197" y="104013"/>
                  </a:lnTo>
                  <a:lnTo>
                    <a:pt x="50197" y="103346"/>
                  </a:lnTo>
                  <a:lnTo>
                    <a:pt x="50863" y="102679"/>
                  </a:lnTo>
                  <a:lnTo>
                    <a:pt x="52102" y="102394"/>
                  </a:lnTo>
                  <a:lnTo>
                    <a:pt x="53816" y="102108"/>
                  </a:lnTo>
                  <a:lnTo>
                    <a:pt x="54102" y="101727"/>
                  </a:lnTo>
                  <a:lnTo>
                    <a:pt x="53816" y="100775"/>
                  </a:lnTo>
                  <a:lnTo>
                    <a:pt x="53435" y="100108"/>
                  </a:lnTo>
                  <a:lnTo>
                    <a:pt x="54388" y="99727"/>
                  </a:lnTo>
                  <a:lnTo>
                    <a:pt x="54388" y="99441"/>
                  </a:lnTo>
                  <a:lnTo>
                    <a:pt x="56769" y="96774"/>
                  </a:lnTo>
                  <a:lnTo>
                    <a:pt x="56388" y="94488"/>
                  </a:lnTo>
                  <a:lnTo>
                    <a:pt x="55721" y="93536"/>
                  </a:lnTo>
                  <a:lnTo>
                    <a:pt x="56102" y="93250"/>
                  </a:lnTo>
                  <a:lnTo>
                    <a:pt x="56388" y="92583"/>
                  </a:lnTo>
                  <a:lnTo>
                    <a:pt x="57341" y="92869"/>
                  </a:lnTo>
                  <a:lnTo>
                    <a:pt x="57721" y="92869"/>
                  </a:lnTo>
                  <a:lnTo>
                    <a:pt x="57721" y="92202"/>
                  </a:lnTo>
                  <a:lnTo>
                    <a:pt x="58007" y="92202"/>
                  </a:lnTo>
                  <a:lnTo>
                    <a:pt x="58674" y="91916"/>
                  </a:lnTo>
                  <a:lnTo>
                    <a:pt x="59341" y="91916"/>
                  </a:lnTo>
                  <a:lnTo>
                    <a:pt x="60008" y="91250"/>
                  </a:lnTo>
                  <a:lnTo>
                    <a:pt x="61341" y="91250"/>
                  </a:lnTo>
                  <a:lnTo>
                    <a:pt x="62008" y="91535"/>
                  </a:lnTo>
                  <a:lnTo>
                    <a:pt x="62293" y="91250"/>
                  </a:lnTo>
                  <a:lnTo>
                    <a:pt x="62293" y="90583"/>
                  </a:lnTo>
                  <a:lnTo>
                    <a:pt x="62675" y="90583"/>
                  </a:lnTo>
                  <a:lnTo>
                    <a:pt x="63246" y="89630"/>
                  </a:lnTo>
                  <a:lnTo>
                    <a:pt x="63627" y="89630"/>
                  </a:lnTo>
                  <a:lnTo>
                    <a:pt x="65246" y="89916"/>
                  </a:lnTo>
                  <a:lnTo>
                    <a:pt x="65913" y="89916"/>
                  </a:lnTo>
                  <a:lnTo>
                    <a:pt x="65627" y="90297"/>
                  </a:lnTo>
                  <a:lnTo>
                    <a:pt x="65913" y="90868"/>
                  </a:lnTo>
                  <a:lnTo>
                    <a:pt x="66199" y="90297"/>
                  </a:lnTo>
                  <a:lnTo>
                    <a:pt x="66199" y="89916"/>
                  </a:lnTo>
                  <a:lnTo>
                    <a:pt x="66866" y="89249"/>
                  </a:lnTo>
                  <a:lnTo>
                    <a:pt x="66199" y="89249"/>
                  </a:lnTo>
                  <a:lnTo>
                    <a:pt x="66199" y="88582"/>
                  </a:lnTo>
                  <a:lnTo>
                    <a:pt x="65913" y="88297"/>
                  </a:lnTo>
                  <a:lnTo>
                    <a:pt x="65627" y="88297"/>
                  </a:lnTo>
                  <a:lnTo>
                    <a:pt x="65246" y="87916"/>
                  </a:lnTo>
                  <a:lnTo>
                    <a:pt x="65627" y="87344"/>
                  </a:lnTo>
                  <a:lnTo>
                    <a:pt x="65246" y="86963"/>
                  </a:lnTo>
                  <a:lnTo>
                    <a:pt x="65246" y="86678"/>
                  </a:lnTo>
                  <a:lnTo>
                    <a:pt x="64960" y="86296"/>
                  </a:lnTo>
                  <a:lnTo>
                    <a:pt x="64960" y="86011"/>
                  </a:lnTo>
                  <a:lnTo>
                    <a:pt x="64579" y="86011"/>
                  </a:lnTo>
                  <a:lnTo>
                    <a:pt x="64294" y="85630"/>
                  </a:lnTo>
                  <a:lnTo>
                    <a:pt x="64579" y="84677"/>
                  </a:lnTo>
                  <a:lnTo>
                    <a:pt x="63627" y="83725"/>
                  </a:lnTo>
                  <a:lnTo>
                    <a:pt x="62960" y="83725"/>
                  </a:lnTo>
                  <a:lnTo>
                    <a:pt x="62675" y="83058"/>
                  </a:lnTo>
                  <a:lnTo>
                    <a:pt x="62293" y="81725"/>
                  </a:lnTo>
                  <a:lnTo>
                    <a:pt x="62960" y="82391"/>
                  </a:lnTo>
                  <a:lnTo>
                    <a:pt x="63627" y="80772"/>
                  </a:lnTo>
                  <a:lnTo>
                    <a:pt x="62960" y="79439"/>
                  </a:lnTo>
                  <a:lnTo>
                    <a:pt x="62960" y="79057"/>
                  </a:lnTo>
                  <a:lnTo>
                    <a:pt x="62293" y="77438"/>
                  </a:lnTo>
                  <a:lnTo>
                    <a:pt x="62293" y="76486"/>
                  </a:lnTo>
                  <a:lnTo>
                    <a:pt x="61627" y="75533"/>
                  </a:lnTo>
                  <a:lnTo>
                    <a:pt x="61627" y="74200"/>
                  </a:lnTo>
                  <a:lnTo>
                    <a:pt x="60960" y="73819"/>
                  </a:lnTo>
                  <a:lnTo>
                    <a:pt x="61341" y="72200"/>
                  </a:lnTo>
                  <a:lnTo>
                    <a:pt x="61341" y="71533"/>
                  </a:lnTo>
                  <a:lnTo>
                    <a:pt x="61627" y="70199"/>
                  </a:lnTo>
                  <a:lnTo>
                    <a:pt x="61341" y="69914"/>
                  </a:lnTo>
                  <a:lnTo>
                    <a:pt x="60960" y="69914"/>
                  </a:lnTo>
                  <a:lnTo>
                    <a:pt x="59341" y="69247"/>
                  </a:lnTo>
                  <a:lnTo>
                    <a:pt x="58388" y="69247"/>
                  </a:lnTo>
                  <a:lnTo>
                    <a:pt x="57721" y="70199"/>
                  </a:lnTo>
                  <a:lnTo>
                    <a:pt x="55435" y="70199"/>
                  </a:lnTo>
                  <a:lnTo>
                    <a:pt x="54388" y="70866"/>
                  </a:lnTo>
                  <a:lnTo>
                    <a:pt x="54102" y="71247"/>
                  </a:lnTo>
                  <a:lnTo>
                    <a:pt x="54102" y="72200"/>
                  </a:lnTo>
                  <a:lnTo>
                    <a:pt x="53816" y="72866"/>
                  </a:lnTo>
                  <a:lnTo>
                    <a:pt x="51816" y="73533"/>
                  </a:lnTo>
                  <a:lnTo>
                    <a:pt x="51435" y="73819"/>
                  </a:lnTo>
                  <a:lnTo>
                    <a:pt x="51149" y="74866"/>
                  </a:lnTo>
                  <a:lnTo>
                    <a:pt x="50483" y="75152"/>
                  </a:lnTo>
                  <a:lnTo>
                    <a:pt x="50197" y="75533"/>
                  </a:lnTo>
                  <a:lnTo>
                    <a:pt x="48863" y="74866"/>
                  </a:lnTo>
                  <a:lnTo>
                    <a:pt x="48196" y="75152"/>
                  </a:lnTo>
                  <a:lnTo>
                    <a:pt x="46863" y="75533"/>
                  </a:lnTo>
                  <a:lnTo>
                    <a:pt x="46196" y="76486"/>
                  </a:lnTo>
                  <a:lnTo>
                    <a:pt x="46196" y="77153"/>
                  </a:lnTo>
                  <a:lnTo>
                    <a:pt x="45910" y="77819"/>
                  </a:lnTo>
                  <a:lnTo>
                    <a:pt x="44577" y="77438"/>
                  </a:lnTo>
                  <a:lnTo>
                    <a:pt x="43625" y="78486"/>
                  </a:lnTo>
                  <a:lnTo>
                    <a:pt x="42958" y="79439"/>
                  </a:lnTo>
                  <a:lnTo>
                    <a:pt x="42291" y="79057"/>
                  </a:lnTo>
                  <a:lnTo>
                    <a:pt x="40672" y="79057"/>
                  </a:lnTo>
                  <a:lnTo>
                    <a:pt x="40005" y="79439"/>
                  </a:lnTo>
                  <a:lnTo>
                    <a:pt x="39053" y="79057"/>
                  </a:lnTo>
                  <a:lnTo>
                    <a:pt x="37719" y="79724"/>
                  </a:lnTo>
                  <a:lnTo>
                    <a:pt x="36385" y="78772"/>
                  </a:lnTo>
                  <a:lnTo>
                    <a:pt x="36100" y="78772"/>
                  </a:lnTo>
                  <a:lnTo>
                    <a:pt x="35719" y="78486"/>
                  </a:lnTo>
                  <a:lnTo>
                    <a:pt x="35433" y="78486"/>
                  </a:lnTo>
                  <a:lnTo>
                    <a:pt x="35052" y="78772"/>
                  </a:lnTo>
                  <a:lnTo>
                    <a:pt x="34766" y="78772"/>
                  </a:lnTo>
                  <a:lnTo>
                    <a:pt x="34100" y="77819"/>
                  </a:lnTo>
                  <a:lnTo>
                    <a:pt x="34100" y="78105"/>
                  </a:lnTo>
                  <a:lnTo>
                    <a:pt x="34385" y="78486"/>
                  </a:lnTo>
                  <a:lnTo>
                    <a:pt x="33718" y="78486"/>
                  </a:lnTo>
                  <a:lnTo>
                    <a:pt x="33147" y="77819"/>
                  </a:lnTo>
                  <a:lnTo>
                    <a:pt x="32099" y="78486"/>
                  </a:lnTo>
                  <a:lnTo>
                    <a:pt x="32480" y="78105"/>
                  </a:lnTo>
                  <a:lnTo>
                    <a:pt x="32099" y="77819"/>
                  </a:lnTo>
                  <a:lnTo>
                    <a:pt x="32766" y="77153"/>
                  </a:lnTo>
                  <a:lnTo>
                    <a:pt x="32766" y="76771"/>
                  </a:lnTo>
                  <a:lnTo>
                    <a:pt x="32099" y="76771"/>
                  </a:lnTo>
                  <a:lnTo>
                    <a:pt x="32099" y="76486"/>
                  </a:lnTo>
                  <a:lnTo>
                    <a:pt x="31813" y="76486"/>
                  </a:lnTo>
                  <a:lnTo>
                    <a:pt x="31813" y="76105"/>
                  </a:lnTo>
                  <a:lnTo>
                    <a:pt x="31433" y="76105"/>
                  </a:lnTo>
                  <a:lnTo>
                    <a:pt x="31147" y="75152"/>
                  </a:lnTo>
                  <a:lnTo>
                    <a:pt x="30766" y="75533"/>
                  </a:lnTo>
                  <a:lnTo>
                    <a:pt x="31147" y="76105"/>
                  </a:lnTo>
                  <a:lnTo>
                    <a:pt x="31147" y="77153"/>
                  </a:lnTo>
                  <a:lnTo>
                    <a:pt x="30480" y="76486"/>
                  </a:lnTo>
                  <a:lnTo>
                    <a:pt x="30766" y="76486"/>
                  </a:lnTo>
                  <a:lnTo>
                    <a:pt x="30766" y="76105"/>
                  </a:lnTo>
                  <a:lnTo>
                    <a:pt x="30194" y="76105"/>
                  </a:lnTo>
                  <a:lnTo>
                    <a:pt x="30194" y="76771"/>
                  </a:lnTo>
                  <a:lnTo>
                    <a:pt x="29813" y="77153"/>
                  </a:lnTo>
                  <a:lnTo>
                    <a:pt x="29146" y="77153"/>
                  </a:lnTo>
                  <a:lnTo>
                    <a:pt x="28861" y="76105"/>
                  </a:lnTo>
                  <a:lnTo>
                    <a:pt x="28480" y="76105"/>
                  </a:lnTo>
                  <a:lnTo>
                    <a:pt x="28480" y="76771"/>
                  </a:lnTo>
                  <a:lnTo>
                    <a:pt x="28194" y="76486"/>
                  </a:lnTo>
                  <a:lnTo>
                    <a:pt x="27813" y="75819"/>
                  </a:lnTo>
                  <a:lnTo>
                    <a:pt x="27527" y="75819"/>
                  </a:lnTo>
                  <a:lnTo>
                    <a:pt x="27242" y="75152"/>
                  </a:lnTo>
                  <a:lnTo>
                    <a:pt x="26194" y="76105"/>
                  </a:lnTo>
                  <a:lnTo>
                    <a:pt x="25527" y="76486"/>
                  </a:lnTo>
                  <a:lnTo>
                    <a:pt x="24575" y="75819"/>
                  </a:lnTo>
                  <a:lnTo>
                    <a:pt x="24575" y="75533"/>
                  </a:lnTo>
                  <a:lnTo>
                    <a:pt x="24289" y="75152"/>
                  </a:lnTo>
                  <a:lnTo>
                    <a:pt x="24575" y="74866"/>
                  </a:lnTo>
                  <a:lnTo>
                    <a:pt x="24289" y="74200"/>
                  </a:lnTo>
                  <a:lnTo>
                    <a:pt x="22574" y="72866"/>
                  </a:lnTo>
                  <a:lnTo>
                    <a:pt x="21336" y="72580"/>
                  </a:lnTo>
                  <a:lnTo>
                    <a:pt x="17335" y="72580"/>
                  </a:lnTo>
                  <a:lnTo>
                    <a:pt x="16669" y="72866"/>
                  </a:lnTo>
                  <a:lnTo>
                    <a:pt x="14764" y="72580"/>
                  </a:lnTo>
                  <a:lnTo>
                    <a:pt x="10478" y="73533"/>
                  </a:lnTo>
                  <a:lnTo>
                    <a:pt x="10478" y="74486"/>
                  </a:lnTo>
                  <a:lnTo>
                    <a:pt x="10763" y="74200"/>
                  </a:lnTo>
                  <a:lnTo>
                    <a:pt x="11144" y="75533"/>
                  </a:lnTo>
                  <a:lnTo>
                    <a:pt x="10478" y="76486"/>
                  </a:lnTo>
                  <a:lnTo>
                    <a:pt x="10096" y="77153"/>
                  </a:lnTo>
                  <a:lnTo>
                    <a:pt x="9144" y="76771"/>
                  </a:lnTo>
                  <a:lnTo>
                    <a:pt x="8192" y="77819"/>
                  </a:lnTo>
                  <a:lnTo>
                    <a:pt x="7144" y="77819"/>
                  </a:lnTo>
                  <a:lnTo>
                    <a:pt x="6477" y="77153"/>
                  </a:lnTo>
                  <a:lnTo>
                    <a:pt x="5239" y="77153"/>
                  </a:lnTo>
                  <a:lnTo>
                    <a:pt x="4858" y="76771"/>
                  </a:lnTo>
                  <a:lnTo>
                    <a:pt x="3905" y="77438"/>
                  </a:lnTo>
                  <a:lnTo>
                    <a:pt x="2953" y="77153"/>
                  </a:lnTo>
                  <a:lnTo>
                    <a:pt x="2953" y="76486"/>
                  </a:lnTo>
                  <a:lnTo>
                    <a:pt x="3238" y="76105"/>
                  </a:lnTo>
                  <a:lnTo>
                    <a:pt x="3238" y="75152"/>
                  </a:lnTo>
                  <a:lnTo>
                    <a:pt x="2953" y="75819"/>
                  </a:lnTo>
                  <a:lnTo>
                    <a:pt x="2572" y="75533"/>
                  </a:lnTo>
                  <a:lnTo>
                    <a:pt x="3238" y="74866"/>
                  </a:lnTo>
                  <a:lnTo>
                    <a:pt x="3238" y="74200"/>
                  </a:lnTo>
                  <a:lnTo>
                    <a:pt x="3524" y="73819"/>
                  </a:lnTo>
                  <a:lnTo>
                    <a:pt x="3524" y="73152"/>
                  </a:lnTo>
                  <a:lnTo>
                    <a:pt x="2953" y="72200"/>
                  </a:lnTo>
                  <a:lnTo>
                    <a:pt x="2572" y="70866"/>
                  </a:lnTo>
                  <a:lnTo>
                    <a:pt x="1619" y="70866"/>
                  </a:lnTo>
                  <a:lnTo>
                    <a:pt x="0" y="69628"/>
                  </a:lnTo>
                  <a:lnTo>
                    <a:pt x="953" y="68580"/>
                  </a:lnTo>
                  <a:lnTo>
                    <a:pt x="2572" y="68294"/>
                  </a:lnTo>
                  <a:lnTo>
                    <a:pt x="3905" y="68294"/>
                  </a:lnTo>
                  <a:lnTo>
                    <a:pt x="4572" y="67913"/>
                  </a:lnTo>
                  <a:lnTo>
                    <a:pt x="5905" y="66294"/>
                  </a:lnTo>
                  <a:lnTo>
                    <a:pt x="5525" y="66008"/>
                  </a:lnTo>
                  <a:lnTo>
                    <a:pt x="5905" y="65627"/>
                  </a:lnTo>
                  <a:lnTo>
                    <a:pt x="6191" y="65627"/>
                  </a:lnTo>
                  <a:lnTo>
                    <a:pt x="8192" y="64008"/>
                  </a:lnTo>
                  <a:lnTo>
                    <a:pt x="10096" y="62008"/>
                  </a:lnTo>
                  <a:lnTo>
                    <a:pt x="10478" y="62008"/>
                  </a:lnTo>
                  <a:lnTo>
                    <a:pt x="10096" y="61341"/>
                  </a:lnTo>
                  <a:lnTo>
                    <a:pt x="10478" y="60769"/>
                  </a:lnTo>
                  <a:lnTo>
                    <a:pt x="11144" y="59722"/>
                  </a:lnTo>
                  <a:lnTo>
                    <a:pt x="10478" y="59436"/>
                  </a:lnTo>
                  <a:lnTo>
                    <a:pt x="10096" y="59436"/>
                  </a:lnTo>
                  <a:lnTo>
                    <a:pt x="10478" y="57436"/>
                  </a:lnTo>
                  <a:lnTo>
                    <a:pt x="10763" y="57150"/>
                  </a:lnTo>
                  <a:lnTo>
                    <a:pt x="10763" y="56769"/>
                  </a:lnTo>
                  <a:lnTo>
                    <a:pt x="11144" y="56483"/>
                  </a:lnTo>
                  <a:lnTo>
                    <a:pt x="10763" y="55435"/>
                  </a:lnTo>
                  <a:lnTo>
                    <a:pt x="11144" y="55150"/>
                  </a:lnTo>
                  <a:lnTo>
                    <a:pt x="13049" y="54197"/>
                  </a:lnTo>
                  <a:lnTo>
                    <a:pt x="12763" y="53530"/>
                  </a:lnTo>
                  <a:lnTo>
                    <a:pt x="12383" y="53816"/>
                  </a:lnTo>
                  <a:lnTo>
                    <a:pt x="11430" y="53150"/>
                  </a:lnTo>
                  <a:lnTo>
                    <a:pt x="12097" y="52483"/>
                  </a:lnTo>
                  <a:lnTo>
                    <a:pt x="12383" y="51911"/>
                  </a:lnTo>
                  <a:lnTo>
                    <a:pt x="12383" y="49530"/>
                  </a:lnTo>
                  <a:lnTo>
                    <a:pt x="12763" y="48958"/>
                  </a:lnTo>
                  <a:lnTo>
                    <a:pt x="13049" y="47911"/>
                  </a:lnTo>
                  <a:lnTo>
                    <a:pt x="14097" y="47244"/>
                  </a:lnTo>
                  <a:lnTo>
                    <a:pt x="14383" y="46958"/>
                  </a:lnTo>
                  <a:lnTo>
                    <a:pt x="13430" y="46006"/>
                  </a:lnTo>
                  <a:lnTo>
                    <a:pt x="13049" y="46291"/>
                  </a:lnTo>
                  <a:lnTo>
                    <a:pt x="12763" y="46006"/>
                  </a:lnTo>
                  <a:lnTo>
                    <a:pt x="12383" y="46291"/>
                  </a:lnTo>
                  <a:lnTo>
                    <a:pt x="11811" y="45625"/>
                  </a:lnTo>
                  <a:lnTo>
                    <a:pt x="13049" y="45339"/>
                  </a:lnTo>
                  <a:lnTo>
                    <a:pt x="15050" y="44672"/>
                  </a:lnTo>
                  <a:lnTo>
                    <a:pt x="15335" y="43625"/>
                  </a:lnTo>
                  <a:lnTo>
                    <a:pt x="17050" y="42958"/>
                  </a:lnTo>
                  <a:lnTo>
                    <a:pt x="18955" y="42672"/>
                  </a:lnTo>
                  <a:lnTo>
                    <a:pt x="20955" y="42005"/>
                  </a:lnTo>
                  <a:lnTo>
                    <a:pt x="21622" y="41053"/>
                  </a:lnTo>
                  <a:lnTo>
                    <a:pt x="22288" y="40672"/>
                  </a:lnTo>
                  <a:lnTo>
                    <a:pt x="22955" y="40005"/>
                  </a:lnTo>
                  <a:lnTo>
                    <a:pt x="23908" y="39719"/>
                  </a:lnTo>
                  <a:lnTo>
                    <a:pt x="23622" y="38767"/>
                  </a:lnTo>
                  <a:lnTo>
                    <a:pt x="24289" y="38100"/>
                  </a:lnTo>
                  <a:lnTo>
                    <a:pt x="24289" y="36766"/>
                  </a:lnTo>
                  <a:lnTo>
                    <a:pt x="24860" y="36100"/>
                  </a:lnTo>
                  <a:lnTo>
                    <a:pt x="27527" y="35147"/>
                  </a:lnTo>
                  <a:lnTo>
                    <a:pt x="28194" y="34480"/>
                  </a:lnTo>
                  <a:lnTo>
                    <a:pt x="28480" y="33814"/>
                  </a:lnTo>
                  <a:lnTo>
                    <a:pt x="28861" y="33528"/>
                  </a:lnTo>
                  <a:lnTo>
                    <a:pt x="28861" y="32480"/>
                  </a:lnTo>
                  <a:lnTo>
                    <a:pt x="29528" y="31528"/>
                  </a:lnTo>
                  <a:lnTo>
                    <a:pt x="30480" y="31528"/>
                  </a:lnTo>
                  <a:lnTo>
                    <a:pt x="31813" y="32480"/>
                  </a:lnTo>
                  <a:lnTo>
                    <a:pt x="34385" y="32861"/>
                  </a:lnTo>
                  <a:lnTo>
                    <a:pt x="35052" y="33147"/>
                  </a:lnTo>
                  <a:lnTo>
                    <a:pt x="35719" y="32861"/>
                  </a:lnTo>
                  <a:lnTo>
                    <a:pt x="36671" y="32194"/>
                  </a:lnTo>
                  <a:lnTo>
                    <a:pt x="37338" y="32480"/>
                  </a:lnTo>
                  <a:lnTo>
                    <a:pt x="38005" y="32480"/>
                  </a:lnTo>
                  <a:lnTo>
                    <a:pt x="38671" y="32194"/>
                  </a:lnTo>
                  <a:lnTo>
                    <a:pt x="39053" y="32194"/>
                  </a:lnTo>
                  <a:lnTo>
                    <a:pt x="39624" y="31147"/>
                  </a:lnTo>
                  <a:lnTo>
                    <a:pt x="40291" y="30575"/>
                  </a:lnTo>
                  <a:lnTo>
                    <a:pt x="40672" y="29242"/>
                  </a:lnTo>
                  <a:lnTo>
                    <a:pt x="41624" y="28194"/>
                  </a:lnTo>
                  <a:lnTo>
                    <a:pt x="41624" y="27622"/>
                  </a:lnTo>
                  <a:lnTo>
                    <a:pt x="42005" y="27622"/>
                  </a:lnTo>
                  <a:lnTo>
                    <a:pt x="42005" y="26575"/>
                  </a:lnTo>
                  <a:lnTo>
                    <a:pt x="42958" y="26289"/>
                  </a:lnTo>
                  <a:lnTo>
                    <a:pt x="43243" y="26289"/>
                  </a:lnTo>
                  <a:lnTo>
                    <a:pt x="44577" y="25908"/>
                  </a:lnTo>
                  <a:lnTo>
                    <a:pt x="44577" y="2590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E391ED4D-3716-8641-1240-DAEDB819243F}"/>
                </a:ext>
              </a:extLst>
            </p:cNvPr>
            <p:cNvSpPr/>
            <p:nvPr/>
          </p:nvSpPr>
          <p:spPr>
            <a:xfrm>
              <a:off x="1997629" y="3788345"/>
              <a:ext cx="156781" cy="134493"/>
            </a:xfrm>
            <a:custGeom>
              <a:avLst/>
              <a:gdLst>
                <a:gd name="connsiteX0" fmla="*/ 152209 w 156781"/>
                <a:gd name="connsiteY0" fmla="*/ 26003 h 134493"/>
                <a:gd name="connsiteX1" fmla="*/ 152495 w 156781"/>
                <a:gd name="connsiteY1" fmla="*/ 28289 h 134493"/>
                <a:gd name="connsiteX2" fmla="*/ 153162 w 156781"/>
                <a:gd name="connsiteY2" fmla="*/ 29909 h 134493"/>
                <a:gd name="connsiteX3" fmla="*/ 153448 w 156781"/>
                <a:gd name="connsiteY3" fmla="*/ 30575 h 134493"/>
                <a:gd name="connsiteX4" fmla="*/ 153734 w 156781"/>
                <a:gd name="connsiteY4" fmla="*/ 30575 h 134493"/>
                <a:gd name="connsiteX5" fmla="*/ 156400 w 156781"/>
                <a:gd name="connsiteY5" fmla="*/ 31909 h 134493"/>
                <a:gd name="connsiteX6" fmla="*/ 156400 w 156781"/>
                <a:gd name="connsiteY6" fmla="*/ 32861 h 134493"/>
                <a:gd name="connsiteX7" fmla="*/ 156115 w 156781"/>
                <a:gd name="connsiteY7" fmla="*/ 33528 h 134493"/>
                <a:gd name="connsiteX8" fmla="*/ 156782 w 156781"/>
                <a:gd name="connsiteY8" fmla="*/ 34195 h 134493"/>
                <a:gd name="connsiteX9" fmla="*/ 156782 w 156781"/>
                <a:gd name="connsiteY9" fmla="*/ 35528 h 134493"/>
                <a:gd name="connsiteX10" fmla="*/ 156496 w 156781"/>
                <a:gd name="connsiteY10" fmla="*/ 36195 h 134493"/>
                <a:gd name="connsiteX11" fmla="*/ 156496 w 156781"/>
                <a:gd name="connsiteY11" fmla="*/ 38195 h 134493"/>
                <a:gd name="connsiteX12" fmla="*/ 156210 w 156781"/>
                <a:gd name="connsiteY12" fmla="*/ 38481 h 134493"/>
                <a:gd name="connsiteX13" fmla="*/ 155924 w 156781"/>
                <a:gd name="connsiteY13" fmla="*/ 39815 h 134493"/>
                <a:gd name="connsiteX14" fmla="*/ 155638 w 156781"/>
                <a:gd name="connsiteY14" fmla="*/ 40767 h 134493"/>
                <a:gd name="connsiteX15" fmla="*/ 155638 w 156781"/>
                <a:gd name="connsiteY15" fmla="*/ 41720 h 134493"/>
                <a:gd name="connsiteX16" fmla="*/ 154305 w 156781"/>
                <a:gd name="connsiteY16" fmla="*/ 42005 h 134493"/>
                <a:gd name="connsiteX17" fmla="*/ 154019 w 156781"/>
                <a:gd name="connsiteY17" fmla="*/ 42672 h 134493"/>
                <a:gd name="connsiteX18" fmla="*/ 154686 w 156781"/>
                <a:gd name="connsiteY18" fmla="*/ 42958 h 134493"/>
                <a:gd name="connsiteX19" fmla="*/ 155638 w 156781"/>
                <a:gd name="connsiteY19" fmla="*/ 44291 h 134493"/>
                <a:gd name="connsiteX20" fmla="*/ 152971 w 156781"/>
                <a:gd name="connsiteY20" fmla="*/ 46292 h 134493"/>
                <a:gd name="connsiteX21" fmla="*/ 151638 w 156781"/>
                <a:gd name="connsiteY21" fmla="*/ 46006 h 134493"/>
                <a:gd name="connsiteX22" fmla="*/ 150971 w 156781"/>
                <a:gd name="connsiteY22" fmla="*/ 46292 h 134493"/>
                <a:gd name="connsiteX23" fmla="*/ 150304 w 156781"/>
                <a:gd name="connsiteY23" fmla="*/ 47625 h 134493"/>
                <a:gd name="connsiteX24" fmla="*/ 150590 w 156781"/>
                <a:gd name="connsiteY24" fmla="*/ 47911 h 134493"/>
                <a:gd name="connsiteX25" fmla="*/ 150590 w 156781"/>
                <a:gd name="connsiteY25" fmla="*/ 49911 h 134493"/>
                <a:gd name="connsiteX26" fmla="*/ 151257 w 156781"/>
                <a:gd name="connsiteY26" fmla="*/ 50197 h 134493"/>
                <a:gd name="connsiteX27" fmla="*/ 151924 w 156781"/>
                <a:gd name="connsiteY27" fmla="*/ 51530 h 134493"/>
                <a:gd name="connsiteX28" fmla="*/ 152591 w 156781"/>
                <a:gd name="connsiteY28" fmla="*/ 51245 h 134493"/>
                <a:gd name="connsiteX29" fmla="*/ 152876 w 156781"/>
                <a:gd name="connsiteY29" fmla="*/ 51530 h 134493"/>
                <a:gd name="connsiteX30" fmla="*/ 152876 w 156781"/>
                <a:gd name="connsiteY30" fmla="*/ 51816 h 134493"/>
                <a:gd name="connsiteX31" fmla="*/ 152209 w 156781"/>
                <a:gd name="connsiteY31" fmla="*/ 52102 h 134493"/>
                <a:gd name="connsiteX32" fmla="*/ 152209 w 156781"/>
                <a:gd name="connsiteY32" fmla="*/ 52769 h 134493"/>
                <a:gd name="connsiteX33" fmla="*/ 153162 w 156781"/>
                <a:gd name="connsiteY33" fmla="*/ 52483 h 134493"/>
                <a:gd name="connsiteX34" fmla="*/ 153448 w 156781"/>
                <a:gd name="connsiteY34" fmla="*/ 52769 h 134493"/>
                <a:gd name="connsiteX35" fmla="*/ 153448 w 156781"/>
                <a:gd name="connsiteY35" fmla="*/ 54102 h 134493"/>
                <a:gd name="connsiteX36" fmla="*/ 153734 w 156781"/>
                <a:gd name="connsiteY36" fmla="*/ 54388 h 134493"/>
                <a:gd name="connsiteX37" fmla="*/ 155353 w 156781"/>
                <a:gd name="connsiteY37" fmla="*/ 54674 h 134493"/>
                <a:gd name="connsiteX38" fmla="*/ 154686 w 156781"/>
                <a:gd name="connsiteY38" fmla="*/ 54959 h 134493"/>
                <a:gd name="connsiteX39" fmla="*/ 154019 w 156781"/>
                <a:gd name="connsiteY39" fmla="*/ 54674 h 134493"/>
                <a:gd name="connsiteX40" fmla="*/ 154019 w 156781"/>
                <a:gd name="connsiteY40" fmla="*/ 54959 h 134493"/>
                <a:gd name="connsiteX41" fmla="*/ 153067 w 156781"/>
                <a:gd name="connsiteY41" fmla="*/ 56293 h 134493"/>
                <a:gd name="connsiteX42" fmla="*/ 153353 w 156781"/>
                <a:gd name="connsiteY42" fmla="*/ 57245 h 134493"/>
                <a:gd name="connsiteX43" fmla="*/ 153638 w 156781"/>
                <a:gd name="connsiteY43" fmla="*/ 57912 h 134493"/>
                <a:gd name="connsiteX44" fmla="*/ 153638 w 156781"/>
                <a:gd name="connsiteY44" fmla="*/ 58579 h 134493"/>
                <a:gd name="connsiteX45" fmla="*/ 153353 w 156781"/>
                <a:gd name="connsiteY45" fmla="*/ 58579 h 134493"/>
                <a:gd name="connsiteX46" fmla="*/ 152400 w 156781"/>
                <a:gd name="connsiteY46" fmla="*/ 58865 h 134493"/>
                <a:gd name="connsiteX47" fmla="*/ 152114 w 156781"/>
                <a:gd name="connsiteY47" fmla="*/ 58865 h 134493"/>
                <a:gd name="connsiteX48" fmla="*/ 151162 w 156781"/>
                <a:gd name="connsiteY48" fmla="*/ 59150 h 134493"/>
                <a:gd name="connsiteX49" fmla="*/ 151162 w 156781"/>
                <a:gd name="connsiteY49" fmla="*/ 60103 h 134493"/>
                <a:gd name="connsiteX50" fmla="*/ 150876 w 156781"/>
                <a:gd name="connsiteY50" fmla="*/ 60103 h 134493"/>
                <a:gd name="connsiteX51" fmla="*/ 150876 w 156781"/>
                <a:gd name="connsiteY51" fmla="*/ 60770 h 134493"/>
                <a:gd name="connsiteX52" fmla="*/ 149924 w 156781"/>
                <a:gd name="connsiteY52" fmla="*/ 61722 h 134493"/>
                <a:gd name="connsiteX53" fmla="*/ 149638 w 156781"/>
                <a:gd name="connsiteY53" fmla="*/ 63056 h 134493"/>
                <a:gd name="connsiteX54" fmla="*/ 148971 w 156781"/>
                <a:gd name="connsiteY54" fmla="*/ 63722 h 134493"/>
                <a:gd name="connsiteX55" fmla="*/ 148304 w 156781"/>
                <a:gd name="connsiteY55" fmla="*/ 64675 h 134493"/>
                <a:gd name="connsiteX56" fmla="*/ 148018 w 156781"/>
                <a:gd name="connsiteY56" fmla="*/ 64675 h 134493"/>
                <a:gd name="connsiteX57" fmla="*/ 147352 w 156781"/>
                <a:gd name="connsiteY57" fmla="*/ 64961 h 134493"/>
                <a:gd name="connsiteX58" fmla="*/ 146685 w 156781"/>
                <a:gd name="connsiteY58" fmla="*/ 64961 h 134493"/>
                <a:gd name="connsiteX59" fmla="*/ 146018 w 156781"/>
                <a:gd name="connsiteY59" fmla="*/ 64675 h 134493"/>
                <a:gd name="connsiteX60" fmla="*/ 145066 w 156781"/>
                <a:gd name="connsiteY60" fmla="*/ 65342 h 134493"/>
                <a:gd name="connsiteX61" fmla="*/ 144399 w 156781"/>
                <a:gd name="connsiteY61" fmla="*/ 65627 h 134493"/>
                <a:gd name="connsiteX62" fmla="*/ 143732 w 156781"/>
                <a:gd name="connsiteY62" fmla="*/ 65342 h 134493"/>
                <a:gd name="connsiteX63" fmla="*/ 141065 w 156781"/>
                <a:gd name="connsiteY63" fmla="*/ 65056 h 134493"/>
                <a:gd name="connsiteX64" fmla="*/ 139732 w 156781"/>
                <a:gd name="connsiteY64" fmla="*/ 64103 h 134493"/>
                <a:gd name="connsiteX65" fmla="*/ 138779 w 156781"/>
                <a:gd name="connsiteY65" fmla="*/ 64103 h 134493"/>
                <a:gd name="connsiteX66" fmla="*/ 138113 w 156781"/>
                <a:gd name="connsiteY66" fmla="*/ 65056 h 134493"/>
                <a:gd name="connsiteX67" fmla="*/ 138113 w 156781"/>
                <a:gd name="connsiteY67" fmla="*/ 66008 h 134493"/>
                <a:gd name="connsiteX68" fmla="*/ 137827 w 156781"/>
                <a:gd name="connsiteY68" fmla="*/ 66294 h 134493"/>
                <a:gd name="connsiteX69" fmla="*/ 137541 w 156781"/>
                <a:gd name="connsiteY69" fmla="*/ 66961 h 134493"/>
                <a:gd name="connsiteX70" fmla="*/ 136874 w 156781"/>
                <a:gd name="connsiteY70" fmla="*/ 67628 h 134493"/>
                <a:gd name="connsiteX71" fmla="*/ 134207 w 156781"/>
                <a:gd name="connsiteY71" fmla="*/ 68580 h 134493"/>
                <a:gd name="connsiteX72" fmla="*/ 133541 w 156781"/>
                <a:gd name="connsiteY72" fmla="*/ 69247 h 134493"/>
                <a:gd name="connsiteX73" fmla="*/ 133541 w 156781"/>
                <a:gd name="connsiteY73" fmla="*/ 70580 h 134493"/>
                <a:gd name="connsiteX74" fmla="*/ 132874 w 156781"/>
                <a:gd name="connsiteY74" fmla="*/ 71247 h 134493"/>
                <a:gd name="connsiteX75" fmla="*/ 133159 w 156781"/>
                <a:gd name="connsiteY75" fmla="*/ 72200 h 134493"/>
                <a:gd name="connsiteX76" fmla="*/ 132207 w 156781"/>
                <a:gd name="connsiteY76" fmla="*/ 72485 h 134493"/>
                <a:gd name="connsiteX77" fmla="*/ 131540 w 156781"/>
                <a:gd name="connsiteY77" fmla="*/ 73152 h 134493"/>
                <a:gd name="connsiteX78" fmla="*/ 130874 w 156781"/>
                <a:gd name="connsiteY78" fmla="*/ 73438 h 134493"/>
                <a:gd name="connsiteX79" fmla="*/ 130207 w 156781"/>
                <a:gd name="connsiteY79" fmla="*/ 74390 h 134493"/>
                <a:gd name="connsiteX80" fmla="*/ 128207 w 156781"/>
                <a:gd name="connsiteY80" fmla="*/ 75057 h 134493"/>
                <a:gd name="connsiteX81" fmla="*/ 126206 w 156781"/>
                <a:gd name="connsiteY81" fmla="*/ 75343 h 134493"/>
                <a:gd name="connsiteX82" fmla="*/ 124587 w 156781"/>
                <a:gd name="connsiteY82" fmla="*/ 76009 h 134493"/>
                <a:gd name="connsiteX83" fmla="*/ 124301 w 156781"/>
                <a:gd name="connsiteY83" fmla="*/ 76962 h 134493"/>
                <a:gd name="connsiteX84" fmla="*/ 122301 w 156781"/>
                <a:gd name="connsiteY84" fmla="*/ 77629 h 134493"/>
                <a:gd name="connsiteX85" fmla="*/ 120967 w 156781"/>
                <a:gd name="connsiteY85" fmla="*/ 77915 h 134493"/>
                <a:gd name="connsiteX86" fmla="*/ 121634 w 156781"/>
                <a:gd name="connsiteY86" fmla="*/ 78581 h 134493"/>
                <a:gd name="connsiteX87" fmla="*/ 121920 w 156781"/>
                <a:gd name="connsiteY87" fmla="*/ 78296 h 134493"/>
                <a:gd name="connsiteX88" fmla="*/ 122206 w 156781"/>
                <a:gd name="connsiteY88" fmla="*/ 78581 h 134493"/>
                <a:gd name="connsiteX89" fmla="*/ 122492 w 156781"/>
                <a:gd name="connsiteY89" fmla="*/ 78296 h 134493"/>
                <a:gd name="connsiteX90" fmla="*/ 123444 w 156781"/>
                <a:gd name="connsiteY90" fmla="*/ 79248 h 134493"/>
                <a:gd name="connsiteX91" fmla="*/ 123158 w 156781"/>
                <a:gd name="connsiteY91" fmla="*/ 79534 h 134493"/>
                <a:gd name="connsiteX92" fmla="*/ 122206 w 156781"/>
                <a:gd name="connsiteY92" fmla="*/ 80201 h 134493"/>
                <a:gd name="connsiteX93" fmla="*/ 121920 w 156781"/>
                <a:gd name="connsiteY93" fmla="*/ 81153 h 134493"/>
                <a:gd name="connsiteX94" fmla="*/ 121634 w 156781"/>
                <a:gd name="connsiteY94" fmla="*/ 81820 h 134493"/>
                <a:gd name="connsiteX95" fmla="*/ 121634 w 156781"/>
                <a:gd name="connsiteY95" fmla="*/ 84106 h 134493"/>
                <a:gd name="connsiteX96" fmla="*/ 121349 w 156781"/>
                <a:gd name="connsiteY96" fmla="*/ 84773 h 134493"/>
                <a:gd name="connsiteX97" fmla="*/ 120682 w 156781"/>
                <a:gd name="connsiteY97" fmla="*/ 85439 h 134493"/>
                <a:gd name="connsiteX98" fmla="*/ 121634 w 156781"/>
                <a:gd name="connsiteY98" fmla="*/ 86106 h 134493"/>
                <a:gd name="connsiteX99" fmla="*/ 121920 w 156781"/>
                <a:gd name="connsiteY99" fmla="*/ 85820 h 134493"/>
                <a:gd name="connsiteX100" fmla="*/ 122206 w 156781"/>
                <a:gd name="connsiteY100" fmla="*/ 86487 h 134493"/>
                <a:gd name="connsiteX101" fmla="*/ 120205 w 156781"/>
                <a:gd name="connsiteY101" fmla="*/ 87440 h 134493"/>
                <a:gd name="connsiteX102" fmla="*/ 119920 w 156781"/>
                <a:gd name="connsiteY102" fmla="*/ 87725 h 134493"/>
                <a:gd name="connsiteX103" fmla="*/ 120205 w 156781"/>
                <a:gd name="connsiteY103" fmla="*/ 88678 h 134493"/>
                <a:gd name="connsiteX104" fmla="*/ 119920 w 156781"/>
                <a:gd name="connsiteY104" fmla="*/ 88964 h 134493"/>
                <a:gd name="connsiteX105" fmla="*/ 119920 w 156781"/>
                <a:gd name="connsiteY105" fmla="*/ 89249 h 134493"/>
                <a:gd name="connsiteX106" fmla="*/ 119634 w 156781"/>
                <a:gd name="connsiteY106" fmla="*/ 89535 h 134493"/>
                <a:gd name="connsiteX107" fmla="*/ 119348 w 156781"/>
                <a:gd name="connsiteY107" fmla="*/ 91535 h 134493"/>
                <a:gd name="connsiteX108" fmla="*/ 119634 w 156781"/>
                <a:gd name="connsiteY108" fmla="*/ 91535 h 134493"/>
                <a:gd name="connsiteX109" fmla="*/ 120301 w 156781"/>
                <a:gd name="connsiteY109" fmla="*/ 91821 h 134493"/>
                <a:gd name="connsiteX110" fmla="*/ 119634 w 156781"/>
                <a:gd name="connsiteY110" fmla="*/ 92774 h 134493"/>
                <a:gd name="connsiteX111" fmla="*/ 119348 w 156781"/>
                <a:gd name="connsiteY111" fmla="*/ 93440 h 134493"/>
                <a:gd name="connsiteX112" fmla="*/ 119634 w 156781"/>
                <a:gd name="connsiteY112" fmla="*/ 94107 h 134493"/>
                <a:gd name="connsiteX113" fmla="*/ 119348 w 156781"/>
                <a:gd name="connsiteY113" fmla="*/ 94107 h 134493"/>
                <a:gd name="connsiteX114" fmla="*/ 117348 w 156781"/>
                <a:gd name="connsiteY114" fmla="*/ 96107 h 134493"/>
                <a:gd name="connsiteX115" fmla="*/ 115348 w 156781"/>
                <a:gd name="connsiteY115" fmla="*/ 97727 h 134493"/>
                <a:gd name="connsiteX116" fmla="*/ 115062 w 156781"/>
                <a:gd name="connsiteY116" fmla="*/ 97727 h 134493"/>
                <a:gd name="connsiteX117" fmla="*/ 114776 w 156781"/>
                <a:gd name="connsiteY117" fmla="*/ 98012 h 134493"/>
                <a:gd name="connsiteX118" fmla="*/ 115062 w 156781"/>
                <a:gd name="connsiteY118" fmla="*/ 98298 h 134493"/>
                <a:gd name="connsiteX119" fmla="*/ 113729 w 156781"/>
                <a:gd name="connsiteY119" fmla="*/ 99917 h 134493"/>
                <a:gd name="connsiteX120" fmla="*/ 113062 w 156781"/>
                <a:gd name="connsiteY120" fmla="*/ 100203 h 134493"/>
                <a:gd name="connsiteX121" fmla="*/ 111728 w 156781"/>
                <a:gd name="connsiteY121" fmla="*/ 100203 h 134493"/>
                <a:gd name="connsiteX122" fmla="*/ 110109 w 156781"/>
                <a:gd name="connsiteY122" fmla="*/ 100489 h 134493"/>
                <a:gd name="connsiteX123" fmla="*/ 108775 w 156781"/>
                <a:gd name="connsiteY123" fmla="*/ 101822 h 134493"/>
                <a:gd name="connsiteX124" fmla="*/ 108775 w 156781"/>
                <a:gd name="connsiteY124" fmla="*/ 102108 h 134493"/>
                <a:gd name="connsiteX125" fmla="*/ 108490 w 156781"/>
                <a:gd name="connsiteY125" fmla="*/ 102108 h 134493"/>
                <a:gd name="connsiteX126" fmla="*/ 108775 w 156781"/>
                <a:gd name="connsiteY126" fmla="*/ 102775 h 134493"/>
                <a:gd name="connsiteX127" fmla="*/ 108775 w 156781"/>
                <a:gd name="connsiteY127" fmla="*/ 103061 h 134493"/>
                <a:gd name="connsiteX128" fmla="*/ 108109 w 156781"/>
                <a:gd name="connsiteY128" fmla="*/ 104680 h 134493"/>
                <a:gd name="connsiteX129" fmla="*/ 108775 w 156781"/>
                <a:gd name="connsiteY129" fmla="*/ 104680 h 134493"/>
                <a:gd name="connsiteX130" fmla="*/ 109061 w 156781"/>
                <a:gd name="connsiteY130" fmla="*/ 106013 h 134493"/>
                <a:gd name="connsiteX131" fmla="*/ 107728 w 156781"/>
                <a:gd name="connsiteY131" fmla="*/ 106680 h 134493"/>
                <a:gd name="connsiteX132" fmla="*/ 107728 w 156781"/>
                <a:gd name="connsiteY132" fmla="*/ 107347 h 134493"/>
                <a:gd name="connsiteX133" fmla="*/ 107061 w 156781"/>
                <a:gd name="connsiteY133" fmla="*/ 108299 h 134493"/>
                <a:gd name="connsiteX134" fmla="*/ 106394 w 156781"/>
                <a:gd name="connsiteY134" fmla="*/ 108966 h 134493"/>
                <a:gd name="connsiteX135" fmla="*/ 106394 w 156781"/>
                <a:gd name="connsiteY135" fmla="*/ 110585 h 134493"/>
                <a:gd name="connsiteX136" fmla="*/ 106108 w 156781"/>
                <a:gd name="connsiteY136" fmla="*/ 111252 h 134493"/>
                <a:gd name="connsiteX137" fmla="*/ 105442 w 156781"/>
                <a:gd name="connsiteY137" fmla="*/ 112871 h 134493"/>
                <a:gd name="connsiteX138" fmla="*/ 105442 w 156781"/>
                <a:gd name="connsiteY138" fmla="*/ 113157 h 134493"/>
                <a:gd name="connsiteX139" fmla="*/ 105728 w 156781"/>
                <a:gd name="connsiteY139" fmla="*/ 113157 h 134493"/>
                <a:gd name="connsiteX140" fmla="*/ 105442 w 156781"/>
                <a:gd name="connsiteY140" fmla="*/ 113443 h 134493"/>
                <a:gd name="connsiteX141" fmla="*/ 105442 w 156781"/>
                <a:gd name="connsiteY141" fmla="*/ 114776 h 134493"/>
                <a:gd name="connsiteX142" fmla="*/ 105728 w 156781"/>
                <a:gd name="connsiteY142" fmla="*/ 115443 h 134493"/>
                <a:gd name="connsiteX143" fmla="*/ 105442 w 156781"/>
                <a:gd name="connsiteY143" fmla="*/ 115729 h 134493"/>
                <a:gd name="connsiteX144" fmla="*/ 105442 w 156781"/>
                <a:gd name="connsiteY144" fmla="*/ 116015 h 134493"/>
                <a:gd name="connsiteX145" fmla="*/ 105156 w 156781"/>
                <a:gd name="connsiteY145" fmla="*/ 116681 h 134493"/>
                <a:gd name="connsiteX146" fmla="*/ 105442 w 156781"/>
                <a:gd name="connsiteY146" fmla="*/ 116967 h 134493"/>
                <a:gd name="connsiteX147" fmla="*/ 104775 w 156781"/>
                <a:gd name="connsiteY147" fmla="*/ 116967 h 134493"/>
                <a:gd name="connsiteX148" fmla="*/ 104775 w 156781"/>
                <a:gd name="connsiteY148" fmla="*/ 117634 h 134493"/>
                <a:gd name="connsiteX149" fmla="*/ 104489 w 156781"/>
                <a:gd name="connsiteY149" fmla="*/ 117920 h 134493"/>
                <a:gd name="connsiteX150" fmla="*/ 104204 w 156781"/>
                <a:gd name="connsiteY150" fmla="*/ 118872 h 134493"/>
                <a:gd name="connsiteX151" fmla="*/ 103918 w 156781"/>
                <a:gd name="connsiteY151" fmla="*/ 118872 h 134493"/>
                <a:gd name="connsiteX152" fmla="*/ 103632 w 156781"/>
                <a:gd name="connsiteY152" fmla="*/ 119825 h 134493"/>
                <a:gd name="connsiteX153" fmla="*/ 103632 w 156781"/>
                <a:gd name="connsiteY153" fmla="*/ 121825 h 134493"/>
                <a:gd name="connsiteX154" fmla="*/ 102965 w 156781"/>
                <a:gd name="connsiteY154" fmla="*/ 121825 h 134493"/>
                <a:gd name="connsiteX155" fmla="*/ 102299 w 156781"/>
                <a:gd name="connsiteY155" fmla="*/ 122492 h 134493"/>
                <a:gd name="connsiteX156" fmla="*/ 102013 w 156781"/>
                <a:gd name="connsiteY156" fmla="*/ 122492 h 134493"/>
                <a:gd name="connsiteX157" fmla="*/ 101727 w 156781"/>
                <a:gd name="connsiteY157" fmla="*/ 122777 h 134493"/>
                <a:gd name="connsiteX158" fmla="*/ 101727 w 156781"/>
                <a:gd name="connsiteY158" fmla="*/ 123063 h 134493"/>
                <a:gd name="connsiteX159" fmla="*/ 101441 w 156781"/>
                <a:gd name="connsiteY159" fmla="*/ 123730 h 134493"/>
                <a:gd name="connsiteX160" fmla="*/ 101727 w 156781"/>
                <a:gd name="connsiteY160" fmla="*/ 123444 h 134493"/>
                <a:gd name="connsiteX161" fmla="*/ 101727 w 156781"/>
                <a:gd name="connsiteY161" fmla="*/ 124111 h 134493"/>
                <a:gd name="connsiteX162" fmla="*/ 102013 w 156781"/>
                <a:gd name="connsiteY162" fmla="*/ 124778 h 134493"/>
                <a:gd name="connsiteX163" fmla="*/ 101346 w 156781"/>
                <a:gd name="connsiteY163" fmla="*/ 125063 h 134493"/>
                <a:gd name="connsiteX164" fmla="*/ 101632 w 156781"/>
                <a:gd name="connsiteY164" fmla="*/ 125063 h 134493"/>
                <a:gd name="connsiteX165" fmla="*/ 101917 w 156781"/>
                <a:gd name="connsiteY165" fmla="*/ 125349 h 134493"/>
                <a:gd name="connsiteX166" fmla="*/ 101917 w 156781"/>
                <a:gd name="connsiteY166" fmla="*/ 125635 h 134493"/>
                <a:gd name="connsiteX167" fmla="*/ 102584 w 156781"/>
                <a:gd name="connsiteY167" fmla="*/ 125921 h 134493"/>
                <a:gd name="connsiteX168" fmla="*/ 102584 w 156781"/>
                <a:gd name="connsiteY168" fmla="*/ 126587 h 134493"/>
                <a:gd name="connsiteX169" fmla="*/ 103537 w 156781"/>
                <a:gd name="connsiteY169" fmla="*/ 126873 h 134493"/>
                <a:gd name="connsiteX170" fmla="*/ 103537 w 156781"/>
                <a:gd name="connsiteY170" fmla="*/ 127159 h 134493"/>
                <a:gd name="connsiteX171" fmla="*/ 103251 w 156781"/>
                <a:gd name="connsiteY171" fmla="*/ 127826 h 134493"/>
                <a:gd name="connsiteX172" fmla="*/ 104204 w 156781"/>
                <a:gd name="connsiteY172" fmla="*/ 127826 h 134493"/>
                <a:gd name="connsiteX173" fmla="*/ 104204 w 156781"/>
                <a:gd name="connsiteY173" fmla="*/ 128111 h 134493"/>
                <a:gd name="connsiteX174" fmla="*/ 103918 w 156781"/>
                <a:gd name="connsiteY174" fmla="*/ 128778 h 134493"/>
                <a:gd name="connsiteX175" fmla="*/ 104584 w 156781"/>
                <a:gd name="connsiteY175" fmla="*/ 129064 h 134493"/>
                <a:gd name="connsiteX176" fmla="*/ 104584 w 156781"/>
                <a:gd name="connsiteY176" fmla="*/ 129350 h 134493"/>
                <a:gd name="connsiteX177" fmla="*/ 103918 w 156781"/>
                <a:gd name="connsiteY177" fmla="*/ 130016 h 134493"/>
                <a:gd name="connsiteX178" fmla="*/ 104204 w 156781"/>
                <a:gd name="connsiteY178" fmla="*/ 130302 h 134493"/>
                <a:gd name="connsiteX179" fmla="*/ 104870 w 156781"/>
                <a:gd name="connsiteY179" fmla="*/ 130302 h 134493"/>
                <a:gd name="connsiteX180" fmla="*/ 104584 w 156781"/>
                <a:gd name="connsiteY180" fmla="*/ 130969 h 134493"/>
                <a:gd name="connsiteX181" fmla="*/ 104299 w 156781"/>
                <a:gd name="connsiteY181" fmla="*/ 131255 h 134493"/>
                <a:gd name="connsiteX182" fmla="*/ 104584 w 156781"/>
                <a:gd name="connsiteY182" fmla="*/ 131921 h 134493"/>
                <a:gd name="connsiteX183" fmla="*/ 104299 w 156781"/>
                <a:gd name="connsiteY183" fmla="*/ 132207 h 134493"/>
                <a:gd name="connsiteX184" fmla="*/ 104299 w 156781"/>
                <a:gd name="connsiteY184" fmla="*/ 132874 h 134493"/>
                <a:gd name="connsiteX185" fmla="*/ 103346 w 156781"/>
                <a:gd name="connsiteY185" fmla="*/ 132874 h 134493"/>
                <a:gd name="connsiteX186" fmla="*/ 103346 w 156781"/>
                <a:gd name="connsiteY186" fmla="*/ 132588 h 134493"/>
                <a:gd name="connsiteX187" fmla="*/ 102679 w 156781"/>
                <a:gd name="connsiteY187" fmla="*/ 132302 h 134493"/>
                <a:gd name="connsiteX188" fmla="*/ 101346 w 156781"/>
                <a:gd name="connsiteY188" fmla="*/ 132302 h 134493"/>
                <a:gd name="connsiteX189" fmla="*/ 98679 w 156781"/>
                <a:gd name="connsiteY189" fmla="*/ 131636 h 134493"/>
                <a:gd name="connsiteX190" fmla="*/ 97726 w 156781"/>
                <a:gd name="connsiteY190" fmla="*/ 131636 h 134493"/>
                <a:gd name="connsiteX191" fmla="*/ 96774 w 156781"/>
                <a:gd name="connsiteY191" fmla="*/ 130969 h 134493"/>
                <a:gd name="connsiteX192" fmla="*/ 94488 w 156781"/>
                <a:gd name="connsiteY192" fmla="*/ 129635 h 134493"/>
                <a:gd name="connsiteX193" fmla="*/ 93536 w 156781"/>
                <a:gd name="connsiteY193" fmla="*/ 128969 h 134493"/>
                <a:gd name="connsiteX194" fmla="*/ 91250 w 156781"/>
                <a:gd name="connsiteY194" fmla="*/ 127349 h 134493"/>
                <a:gd name="connsiteX195" fmla="*/ 90964 w 156781"/>
                <a:gd name="connsiteY195" fmla="*/ 127064 h 134493"/>
                <a:gd name="connsiteX196" fmla="*/ 90011 w 156781"/>
                <a:gd name="connsiteY196" fmla="*/ 127064 h 134493"/>
                <a:gd name="connsiteX197" fmla="*/ 89345 w 156781"/>
                <a:gd name="connsiteY197" fmla="*/ 128016 h 134493"/>
                <a:gd name="connsiteX198" fmla="*/ 88678 w 156781"/>
                <a:gd name="connsiteY198" fmla="*/ 127349 h 134493"/>
                <a:gd name="connsiteX199" fmla="*/ 87058 w 156781"/>
                <a:gd name="connsiteY199" fmla="*/ 126397 h 134493"/>
                <a:gd name="connsiteX200" fmla="*/ 85725 w 156781"/>
                <a:gd name="connsiteY200" fmla="*/ 127349 h 134493"/>
                <a:gd name="connsiteX201" fmla="*/ 85439 w 156781"/>
                <a:gd name="connsiteY201" fmla="*/ 127349 h 134493"/>
                <a:gd name="connsiteX202" fmla="*/ 85154 w 156781"/>
                <a:gd name="connsiteY202" fmla="*/ 128016 h 134493"/>
                <a:gd name="connsiteX203" fmla="*/ 84201 w 156781"/>
                <a:gd name="connsiteY203" fmla="*/ 129635 h 134493"/>
                <a:gd name="connsiteX204" fmla="*/ 84201 w 156781"/>
                <a:gd name="connsiteY204" fmla="*/ 130588 h 134493"/>
                <a:gd name="connsiteX205" fmla="*/ 80963 w 156781"/>
                <a:gd name="connsiteY205" fmla="*/ 131921 h 134493"/>
                <a:gd name="connsiteX206" fmla="*/ 80296 w 156781"/>
                <a:gd name="connsiteY206" fmla="*/ 132588 h 134493"/>
                <a:gd name="connsiteX207" fmla="*/ 79629 w 156781"/>
                <a:gd name="connsiteY207" fmla="*/ 132874 h 134493"/>
                <a:gd name="connsiteX208" fmla="*/ 79343 w 156781"/>
                <a:gd name="connsiteY208" fmla="*/ 132588 h 134493"/>
                <a:gd name="connsiteX209" fmla="*/ 79058 w 156781"/>
                <a:gd name="connsiteY209" fmla="*/ 132588 h 134493"/>
                <a:gd name="connsiteX210" fmla="*/ 78772 w 156781"/>
                <a:gd name="connsiteY210" fmla="*/ 133255 h 134493"/>
                <a:gd name="connsiteX211" fmla="*/ 78772 w 156781"/>
                <a:gd name="connsiteY211" fmla="*/ 133541 h 134493"/>
                <a:gd name="connsiteX212" fmla="*/ 78486 w 156781"/>
                <a:gd name="connsiteY212" fmla="*/ 133826 h 134493"/>
                <a:gd name="connsiteX213" fmla="*/ 78486 w 156781"/>
                <a:gd name="connsiteY213" fmla="*/ 134493 h 134493"/>
                <a:gd name="connsiteX214" fmla="*/ 77819 w 156781"/>
                <a:gd name="connsiteY214" fmla="*/ 133826 h 134493"/>
                <a:gd name="connsiteX215" fmla="*/ 77533 w 156781"/>
                <a:gd name="connsiteY215" fmla="*/ 134112 h 134493"/>
                <a:gd name="connsiteX216" fmla="*/ 77248 w 156781"/>
                <a:gd name="connsiteY216" fmla="*/ 133826 h 134493"/>
                <a:gd name="connsiteX217" fmla="*/ 76962 w 156781"/>
                <a:gd name="connsiteY217" fmla="*/ 133160 h 134493"/>
                <a:gd name="connsiteX218" fmla="*/ 77248 w 156781"/>
                <a:gd name="connsiteY218" fmla="*/ 133160 h 134493"/>
                <a:gd name="connsiteX219" fmla="*/ 76962 w 156781"/>
                <a:gd name="connsiteY219" fmla="*/ 132493 h 134493"/>
                <a:gd name="connsiteX220" fmla="*/ 76676 w 156781"/>
                <a:gd name="connsiteY220" fmla="*/ 132207 h 134493"/>
                <a:gd name="connsiteX221" fmla="*/ 75724 w 156781"/>
                <a:gd name="connsiteY221" fmla="*/ 131921 h 134493"/>
                <a:gd name="connsiteX222" fmla="*/ 74390 w 156781"/>
                <a:gd name="connsiteY222" fmla="*/ 132207 h 134493"/>
                <a:gd name="connsiteX223" fmla="*/ 74390 w 156781"/>
                <a:gd name="connsiteY223" fmla="*/ 132493 h 134493"/>
                <a:gd name="connsiteX224" fmla="*/ 74104 w 156781"/>
                <a:gd name="connsiteY224" fmla="*/ 132493 h 134493"/>
                <a:gd name="connsiteX225" fmla="*/ 74104 w 156781"/>
                <a:gd name="connsiteY225" fmla="*/ 133160 h 134493"/>
                <a:gd name="connsiteX226" fmla="*/ 73152 w 156781"/>
                <a:gd name="connsiteY226" fmla="*/ 134112 h 134493"/>
                <a:gd name="connsiteX227" fmla="*/ 73152 w 156781"/>
                <a:gd name="connsiteY227" fmla="*/ 133160 h 134493"/>
                <a:gd name="connsiteX228" fmla="*/ 72866 w 156781"/>
                <a:gd name="connsiteY228" fmla="*/ 133160 h 134493"/>
                <a:gd name="connsiteX229" fmla="*/ 72866 w 156781"/>
                <a:gd name="connsiteY229" fmla="*/ 132874 h 134493"/>
                <a:gd name="connsiteX230" fmla="*/ 72200 w 156781"/>
                <a:gd name="connsiteY230" fmla="*/ 132874 h 134493"/>
                <a:gd name="connsiteX231" fmla="*/ 72200 w 156781"/>
                <a:gd name="connsiteY231" fmla="*/ 132588 h 134493"/>
                <a:gd name="connsiteX232" fmla="*/ 71914 w 156781"/>
                <a:gd name="connsiteY232" fmla="*/ 132302 h 134493"/>
                <a:gd name="connsiteX233" fmla="*/ 71628 w 156781"/>
                <a:gd name="connsiteY233" fmla="*/ 132588 h 134493"/>
                <a:gd name="connsiteX234" fmla="*/ 71342 w 156781"/>
                <a:gd name="connsiteY234" fmla="*/ 131921 h 134493"/>
                <a:gd name="connsiteX235" fmla="*/ 71628 w 156781"/>
                <a:gd name="connsiteY235" fmla="*/ 131921 h 134493"/>
                <a:gd name="connsiteX236" fmla="*/ 71628 w 156781"/>
                <a:gd name="connsiteY236" fmla="*/ 131636 h 134493"/>
                <a:gd name="connsiteX237" fmla="*/ 71342 w 156781"/>
                <a:gd name="connsiteY237" fmla="*/ 131636 h 134493"/>
                <a:gd name="connsiteX238" fmla="*/ 71057 w 156781"/>
                <a:gd name="connsiteY238" fmla="*/ 131921 h 134493"/>
                <a:gd name="connsiteX239" fmla="*/ 71057 w 156781"/>
                <a:gd name="connsiteY239" fmla="*/ 131255 h 134493"/>
                <a:gd name="connsiteX240" fmla="*/ 70390 w 156781"/>
                <a:gd name="connsiteY240" fmla="*/ 131255 h 134493"/>
                <a:gd name="connsiteX241" fmla="*/ 70390 w 156781"/>
                <a:gd name="connsiteY241" fmla="*/ 129921 h 134493"/>
                <a:gd name="connsiteX242" fmla="*/ 71057 w 156781"/>
                <a:gd name="connsiteY242" fmla="*/ 129254 h 134493"/>
                <a:gd name="connsiteX243" fmla="*/ 71342 w 156781"/>
                <a:gd name="connsiteY243" fmla="*/ 129254 h 134493"/>
                <a:gd name="connsiteX244" fmla="*/ 71628 w 156781"/>
                <a:gd name="connsiteY244" fmla="*/ 128588 h 134493"/>
                <a:gd name="connsiteX245" fmla="*/ 71628 w 156781"/>
                <a:gd name="connsiteY245" fmla="*/ 128302 h 134493"/>
                <a:gd name="connsiteX246" fmla="*/ 71342 w 156781"/>
                <a:gd name="connsiteY246" fmla="*/ 128588 h 134493"/>
                <a:gd name="connsiteX247" fmla="*/ 71342 w 156781"/>
                <a:gd name="connsiteY247" fmla="*/ 127254 h 134493"/>
                <a:gd name="connsiteX248" fmla="*/ 70390 w 156781"/>
                <a:gd name="connsiteY248" fmla="*/ 127254 h 134493"/>
                <a:gd name="connsiteX249" fmla="*/ 68104 w 156781"/>
                <a:gd name="connsiteY249" fmla="*/ 125921 h 134493"/>
                <a:gd name="connsiteX250" fmla="*/ 67818 w 156781"/>
                <a:gd name="connsiteY250" fmla="*/ 125921 h 134493"/>
                <a:gd name="connsiteX251" fmla="*/ 67818 w 156781"/>
                <a:gd name="connsiteY251" fmla="*/ 125254 h 134493"/>
                <a:gd name="connsiteX252" fmla="*/ 66866 w 156781"/>
                <a:gd name="connsiteY252" fmla="*/ 124968 h 134493"/>
                <a:gd name="connsiteX253" fmla="*/ 66199 w 156781"/>
                <a:gd name="connsiteY253" fmla="*/ 125921 h 134493"/>
                <a:gd name="connsiteX254" fmla="*/ 65246 w 156781"/>
                <a:gd name="connsiteY254" fmla="*/ 126206 h 134493"/>
                <a:gd name="connsiteX255" fmla="*/ 65246 w 156781"/>
                <a:gd name="connsiteY255" fmla="*/ 125921 h 134493"/>
                <a:gd name="connsiteX256" fmla="*/ 64961 w 156781"/>
                <a:gd name="connsiteY256" fmla="*/ 125921 h 134493"/>
                <a:gd name="connsiteX257" fmla="*/ 64675 w 156781"/>
                <a:gd name="connsiteY257" fmla="*/ 125635 h 134493"/>
                <a:gd name="connsiteX258" fmla="*/ 64008 w 156781"/>
                <a:gd name="connsiteY258" fmla="*/ 125635 h 134493"/>
                <a:gd name="connsiteX259" fmla="*/ 63722 w 156781"/>
                <a:gd name="connsiteY259" fmla="*/ 124682 h 134493"/>
                <a:gd name="connsiteX260" fmla="*/ 63437 w 156781"/>
                <a:gd name="connsiteY260" fmla="*/ 124682 h 134493"/>
                <a:gd name="connsiteX261" fmla="*/ 63722 w 156781"/>
                <a:gd name="connsiteY261" fmla="*/ 124396 h 134493"/>
                <a:gd name="connsiteX262" fmla="*/ 63055 w 156781"/>
                <a:gd name="connsiteY262" fmla="*/ 123730 h 134493"/>
                <a:gd name="connsiteX263" fmla="*/ 62389 w 156781"/>
                <a:gd name="connsiteY263" fmla="*/ 123730 h 134493"/>
                <a:gd name="connsiteX264" fmla="*/ 61722 w 156781"/>
                <a:gd name="connsiteY264" fmla="*/ 123063 h 134493"/>
                <a:gd name="connsiteX265" fmla="*/ 61722 w 156781"/>
                <a:gd name="connsiteY265" fmla="*/ 122777 h 134493"/>
                <a:gd name="connsiteX266" fmla="*/ 61436 w 156781"/>
                <a:gd name="connsiteY266" fmla="*/ 122492 h 134493"/>
                <a:gd name="connsiteX267" fmla="*/ 61436 w 156781"/>
                <a:gd name="connsiteY267" fmla="*/ 121825 h 134493"/>
                <a:gd name="connsiteX268" fmla="*/ 60484 w 156781"/>
                <a:gd name="connsiteY268" fmla="*/ 120491 h 134493"/>
                <a:gd name="connsiteX269" fmla="*/ 60198 w 156781"/>
                <a:gd name="connsiteY269" fmla="*/ 120206 h 134493"/>
                <a:gd name="connsiteX270" fmla="*/ 59912 w 156781"/>
                <a:gd name="connsiteY270" fmla="*/ 119253 h 134493"/>
                <a:gd name="connsiteX271" fmla="*/ 58960 w 156781"/>
                <a:gd name="connsiteY271" fmla="*/ 119539 h 134493"/>
                <a:gd name="connsiteX272" fmla="*/ 57626 w 156781"/>
                <a:gd name="connsiteY272" fmla="*/ 119253 h 134493"/>
                <a:gd name="connsiteX273" fmla="*/ 51721 w 156781"/>
                <a:gd name="connsiteY273" fmla="*/ 118301 h 134493"/>
                <a:gd name="connsiteX274" fmla="*/ 49435 w 156781"/>
                <a:gd name="connsiteY274" fmla="*/ 118015 h 134493"/>
                <a:gd name="connsiteX275" fmla="*/ 47816 w 156781"/>
                <a:gd name="connsiteY275" fmla="*/ 119634 h 134493"/>
                <a:gd name="connsiteX276" fmla="*/ 47816 w 156781"/>
                <a:gd name="connsiteY276" fmla="*/ 120301 h 134493"/>
                <a:gd name="connsiteX277" fmla="*/ 48482 w 156781"/>
                <a:gd name="connsiteY277" fmla="*/ 120587 h 134493"/>
                <a:gd name="connsiteX278" fmla="*/ 48196 w 156781"/>
                <a:gd name="connsiteY278" fmla="*/ 120872 h 134493"/>
                <a:gd name="connsiteX279" fmla="*/ 48482 w 156781"/>
                <a:gd name="connsiteY279" fmla="*/ 120872 h 134493"/>
                <a:gd name="connsiteX280" fmla="*/ 48196 w 156781"/>
                <a:gd name="connsiteY280" fmla="*/ 121158 h 134493"/>
                <a:gd name="connsiteX281" fmla="*/ 48482 w 156781"/>
                <a:gd name="connsiteY281" fmla="*/ 121444 h 134493"/>
                <a:gd name="connsiteX282" fmla="*/ 48482 w 156781"/>
                <a:gd name="connsiteY282" fmla="*/ 121730 h 134493"/>
                <a:gd name="connsiteX283" fmla="*/ 47816 w 156781"/>
                <a:gd name="connsiteY283" fmla="*/ 121730 h 134493"/>
                <a:gd name="connsiteX284" fmla="*/ 48101 w 156781"/>
                <a:gd name="connsiteY284" fmla="*/ 122015 h 134493"/>
                <a:gd name="connsiteX285" fmla="*/ 47816 w 156781"/>
                <a:gd name="connsiteY285" fmla="*/ 122301 h 134493"/>
                <a:gd name="connsiteX286" fmla="*/ 48101 w 156781"/>
                <a:gd name="connsiteY286" fmla="*/ 122587 h 134493"/>
                <a:gd name="connsiteX287" fmla="*/ 47816 w 156781"/>
                <a:gd name="connsiteY287" fmla="*/ 122873 h 134493"/>
                <a:gd name="connsiteX288" fmla="*/ 47816 w 156781"/>
                <a:gd name="connsiteY288" fmla="*/ 123158 h 134493"/>
                <a:gd name="connsiteX289" fmla="*/ 47149 w 156781"/>
                <a:gd name="connsiteY289" fmla="*/ 123158 h 134493"/>
                <a:gd name="connsiteX290" fmla="*/ 46196 w 156781"/>
                <a:gd name="connsiteY290" fmla="*/ 123444 h 134493"/>
                <a:gd name="connsiteX291" fmla="*/ 45911 w 156781"/>
                <a:gd name="connsiteY291" fmla="*/ 123158 h 134493"/>
                <a:gd name="connsiteX292" fmla="*/ 45625 w 156781"/>
                <a:gd name="connsiteY292" fmla="*/ 123158 h 134493"/>
                <a:gd name="connsiteX293" fmla="*/ 45911 w 156781"/>
                <a:gd name="connsiteY293" fmla="*/ 122873 h 134493"/>
                <a:gd name="connsiteX294" fmla="*/ 45911 w 156781"/>
                <a:gd name="connsiteY294" fmla="*/ 122206 h 134493"/>
                <a:gd name="connsiteX295" fmla="*/ 43910 w 156781"/>
                <a:gd name="connsiteY295" fmla="*/ 119253 h 134493"/>
                <a:gd name="connsiteX296" fmla="*/ 43625 w 156781"/>
                <a:gd name="connsiteY296" fmla="*/ 119253 h 134493"/>
                <a:gd name="connsiteX297" fmla="*/ 41338 w 156781"/>
                <a:gd name="connsiteY297" fmla="*/ 116967 h 134493"/>
                <a:gd name="connsiteX298" fmla="*/ 41053 w 156781"/>
                <a:gd name="connsiteY298" fmla="*/ 115633 h 134493"/>
                <a:gd name="connsiteX299" fmla="*/ 42005 w 156781"/>
                <a:gd name="connsiteY299" fmla="*/ 114681 h 134493"/>
                <a:gd name="connsiteX300" fmla="*/ 41338 w 156781"/>
                <a:gd name="connsiteY300" fmla="*/ 114014 h 134493"/>
                <a:gd name="connsiteX301" fmla="*/ 40672 w 156781"/>
                <a:gd name="connsiteY301" fmla="*/ 113729 h 134493"/>
                <a:gd name="connsiteX302" fmla="*/ 39719 w 156781"/>
                <a:gd name="connsiteY302" fmla="*/ 113729 h 134493"/>
                <a:gd name="connsiteX303" fmla="*/ 39433 w 156781"/>
                <a:gd name="connsiteY303" fmla="*/ 113443 h 134493"/>
                <a:gd name="connsiteX304" fmla="*/ 39719 w 156781"/>
                <a:gd name="connsiteY304" fmla="*/ 113443 h 134493"/>
                <a:gd name="connsiteX305" fmla="*/ 38767 w 156781"/>
                <a:gd name="connsiteY305" fmla="*/ 112490 h 134493"/>
                <a:gd name="connsiteX306" fmla="*/ 38481 w 156781"/>
                <a:gd name="connsiteY306" fmla="*/ 112490 h 134493"/>
                <a:gd name="connsiteX307" fmla="*/ 38481 w 156781"/>
                <a:gd name="connsiteY307" fmla="*/ 112205 h 134493"/>
                <a:gd name="connsiteX308" fmla="*/ 38767 w 156781"/>
                <a:gd name="connsiteY308" fmla="*/ 111538 h 134493"/>
                <a:gd name="connsiteX309" fmla="*/ 38481 w 156781"/>
                <a:gd name="connsiteY309" fmla="*/ 110585 h 134493"/>
                <a:gd name="connsiteX310" fmla="*/ 38195 w 156781"/>
                <a:gd name="connsiteY310" fmla="*/ 109919 h 134493"/>
                <a:gd name="connsiteX311" fmla="*/ 38195 w 156781"/>
                <a:gd name="connsiteY311" fmla="*/ 108585 h 134493"/>
                <a:gd name="connsiteX312" fmla="*/ 37529 w 156781"/>
                <a:gd name="connsiteY312" fmla="*/ 108299 h 134493"/>
                <a:gd name="connsiteX313" fmla="*/ 37814 w 156781"/>
                <a:gd name="connsiteY313" fmla="*/ 107633 h 134493"/>
                <a:gd name="connsiteX314" fmla="*/ 37814 w 156781"/>
                <a:gd name="connsiteY314" fmla="*/ 107347 h 134493"/>
                <a:gd name="connsiteX315" fmla="*/ 36481 w 156781"/>
                <a:gd name="connsiteY315" fmla="*/ 106394 h 134493"/>
                <a:gd name="connsiteX316" fmla="*/ 37147 w 156781"/>
                <a:gd name="connsiteY316" fmla="*/ 106108 h 134493"/>
                <a:gd name="connsiteX317" fmla="*/ 37147 w 156781"/>
                <a:gd name="connsiteY317" fmla="*/ 105823 h 134493"/>
                <a:gd name="connsiteX318" fmla="*/ 36481 w 156781"/>
                <a:gd name="connsiteY318" fmla="*/ 105156 h 134493"/>
                <a:gd name="connsiteX319" fmla="*/ 33528 w 156781"/>
                <a:gd name="connsiteY319" fmla="*/ 103823 h 134493"/>
                <a:gd name="connsiteX320" fmla="*/ 32195 w 156781"/>
                <a:gd name="connsiteY320" fmla="*/ 103537 h 134493"/>
                <a:gd name="connsiteX321" fmla="*/ 31909 w 156781"/>
                <a:gd name="connsiteY321" fmla="*/ 103823 h 134493"/>
                <a:gd name="connsiteX322" fmla="*/ 30289 w 156781"/>
                <a:gd name="connsiteY322" fmla="*/ 103823 h 134493"/>
                <a:gd name="connsiteX323" fmla="*/ 29623 w 156781"/>
                <a:gd name="connsiteY323" fmla="*/ 103537 h 134493"/>
                <a:gd name="connsiteX324" fmla="*/ 28004 w 156781"/>
                <a:gd name="connsiteY324" fmla="*/ 102584 h 134493"/>
                <a:gd name="connsiteX325" fmla="*/ 27337 w 156781"/>
                <a:gd name="connsiteY325" fmla="*/ 102584 h 134493"/>
                <a:gd name="connsiteX326" fmla="*/ 26670 w 156781"/>
                <a:gd name="connsiteY326" fmla="*/ 101918 h 134493"/>
                <a:gd name="connsiteX327" fmla="*/ 25717 w 156781"/>
                <a:gd name="connsiteY327" fmla="*/ 101918 h 134493"/>
                <a:gd name="connsiteX328" fmla="*/ 25432 w 156781"/>
                <a:gd name="connsiteY328" fmla="*/ 102203 h 134493"/>
                <a:gd name="connsiteX329" fmla="*/ 24098 w 156781"/>
                <a:gd name="connsiteY329" fmla="*/ 101918 h 134493"/>
                <a:gd name="connsiteX330" fmla="*/ 23813 w 156781"/>
                <a:gd name="connsiteY330" fmla="*/ 101918 h 134493"/>
                <a:gd name="connsiteX331" fmla="*/ 23527 w 156781"/>
                <a:gd name="connsiteY331" fmla="*/ 101251 h 134493"/>
                <a:gd name="connsiteX332" fmla="*/ 22860 w 156781"/>
                <a:gd name="connsiteY332" fmla="*/ 100584 h 134493"/>
                <a:gd name="connsiteX333" fmla="*/ 21908 w 156781"/>
                <a:gd name="connsiteY333" fmla="*/ 100584 h 134493"/>
                <a:gd name="connsiteX334" fmla="*/ 20574 w 156781"/>
                <a:gd name="connsiteY334" fmla="*/ 101251 h 134493"/>
                <a:gd name="connsiteX335" fmla="*/ 20288 w 156781"/>
                <a:gd name="connsiteY335" fmla="*/ 101918 h 134493"/>
                <a:gd name="connsiteX336" fmla="*/ 20003 w 156781"/>
                <a:gd name="connsiteY336" fmla="*/ 102203 h 134493"/>
                <a:gd name="connsiteX337" fmla="*/ 19717 w 156781"/>
                <a:gd name="connsiteY337" fmla="*/ 102203 h 134493"/>
                <a:gd name="connsiteX338" fmla="*/ 19717 w 156781"/>
                <a:gd name="connsiteY338" fmla="*/ 101918 h 134493"/>
                <a:gd name="connsiteX339" fmla="*/ 19050 w 156781"/>
                <a:gd name="connsiteY339" fmla="*/ 102203 h 134493"/>
                <a:gd name="connsiteX340" fmla="*/ 18383 w 156781"/>
                <a:gd name="connsiteY340" fmla="*/ 101918 h 134493"/>
                <a:gd name="connsiteX341" fmla="*/ 17717 w 156781"/>
                <a:gd name="connsiteY341" fmla="*/ 101918 h 134493"/>
                <a:gd name="connsiteX342" fmla="*/ 16383 w 156781"/>
                <a:gd name="connsiteY342" fmla="*/ 101251 h 134493"/>
                <a:gd name="connsiteX343" fmla="*/ 16383 w 156781"/>
                <a:gd name="connsiteY343" fmla="*/ 100584 h 134493"/>
                <a:gd name="connsiteX344" fmla="*/ 15430 w 156781"/>
                <a:gd name="connsiteY344" fmla="*/ 100584 h 134493"/>
                <a:gd name="connsiteX345" fmla="*/ 15145 w 156781"/>
                <a:gd name="connsiteY345" fmla="*/ 100298 h 134493"/>
                <a:gd name="connsiteX346" fmla="*/ 15145 w 156781"/>
                <a:gd name="connsiteY346" fmla="*/ 99346 h 134493"/>
                <a:gd name="connsiteX347" fmla="*/ 15430 w 156781"/>
                <a:gd name="connsiteY347" fmla="*/ 98679 h 134493"/>
                <a:gd name="connsiteX348" fmla="*/ 15145 w 156781"/>
                <a:gd name="connsiteY348" fmla="*/ 98012 h 134493"/>
                <a:gd name="connsiteX349" fmla="*/ 14478 w 156781"/>
                <a:gd name="connsiteY349" fmla="*/ 96393 h 134493"/>
                <a:gd name="connsiteX350" fmla="*/ 15145 w 156781"/>
                <a:gd name="connsiteY350" fmla="*/ 96107 h 134493"/>
                <a:gd name="connsiteX351" fmla="*/ 15812 w 156781"/>
                <a:gd name="connsiteY351" fmla="*/ 96107 h 134493"/>
                <a:gd name="connsiteX352" fmla="*/ 16097 w 156781"/>
                <a:gd name="connsiteY352" fmla="*/ 96393 h 134493"/>
                <a:gd name="connsiteX353" fmla="*/ 16097 w 156781"/>
                <a:gd name="connsiteY353" fmla="*/ 96679 h 134493"/>
                <a:gd name="connsiteX354" fmla="*/ 16383 w 156781"/>
                <a:gd name="connsiteY354" fmla="*/ 96965 h 134493"/>
                <a:gd name="connsiteX355" fmla="*/ 18002 w 156781"/>
                <a:gd name="connsiteY355" fmla="*/ 96965 h 134493"/>
                <a:gd name="connsiteX356" fmla="*/ 18955 w 156781"/>
                <a:gd name="connsiteY356" fmla="*/ 97250 h 134493"/>
                <a:gd name="connsiteX357" fmla="*/ 19907 w 156781"/>
                <a:gd name="connsiteY357" fmla="*/ 96583 h 134493"/>
                <a:gd name="connsiteX358" fmla="*/ 20193 w 156781"/>
                <a:gd name="connsiteY358" fmla="*/ 96869 h 134493"/>
                <a:gd name="connsiteX359" fmla="*/ 21146 w 156781"/>
                <a:gd name="connsiteY359" fmla="*/ 96583 h 134493"/>
                <a:gd name="connsiteX360" fmla="*/ 21431 w 156781"/>
                <a:gd name="connsiteY360" fmla="*/ 96298 h 134493"/>
                <a:gd name="connsiteX361" fmla="*/ 21431 w 156781"/>
                <a:gd name="connsiteY361" fmla="*/ 95345 h 134493"/>
                <a:gd name="connsiteX362" fmla="*/ 21717 w 156781"/>
                <a:gd name="connsiteY362" fmla="*/ 95059 h 134493"/>
                <a:gd name="connsiteX363" fmla="*/ 21717 w 156781"/>
                <a:gd name="connsiteY363" fmla="*/ 94393 h 134493"/>
                <a:gd name="connsiteX364" fmla="*/ 22384 w 156781"/>
                <a:gd name="connsiteY364" fmla="*/ 93440 h 134493"/>
                <a:gd name="connsiteX365" fmla="*/ 23050 w 156781"/>
                <a:gd name="connsiteY365" fmla="*/ 93440 h 134493"/>
                <a:gd name="connsiteX366" fmla="*/ 23717 w 156781"/>
                <a:gd name="connsiteY366" fmla="*/ 92774 h 134493"/>
                <a:gd name="connsiteX367" fmla="*/ 24003 w 156781"/>
                <a:gd name="connsiteY367" fmla="*/ 92774 h 134493"/>
                <a:gd name="connsiteX368" fmla="*/ 24003 w 156781"/>
                <a:gd name="connsiteY368" fmla="*/ 91821 h 134493"/>
                <a:gd name="connsiteX369" fmla="*/ 24670 w 156781"/>
                <a:gd name="connsiteY369" fmla="*/ 91821 h 134493"/>
                <a:gd name="connsiteX370" fmla="*/ 24670 w 156781"/>
                <a:gd name="connsiteY370" fmla="*/ 91154 h 134493"/>
                <a:gd name="connsiteX371" fmla="*/ 25622 w 156781"/>
                <a:gd name="connsiteY371" fmla="*/ 91154 h 134493"/>
                <a:gd name="connsiteX372" fmla="*/ 26289 w 156781"/>
                <a:gd name="connsiteY372" fmla="*/ 90202 h 134493"/>
                <a:gd name="connsiteX373" fmla="*/ 27242 w 156781"/>
                <a:gd name="connsiteY373" fmla="*/ 90202 h 134493"/>
                <a:gd name="connsiteX374" fmla="*/ 27908 w 156781"/>
                <a:gd name="connsiteY374" fmla="*/ 89249 h 134493"/>
                <a:gd name="connsiteX375" fmla="*/ 28194 w 156781"/>
                <a:gd name="connsiteY375" fmla="*/ 89249 h 134493"/>
                <a:gd name="connsiteX376" fmla="*/ 28861 w 156781"/>
                <a:gd name="connsiteY376" fmla="*/ 87916 h 134493"/>
                <a:gd name="connsiteX377" fmla="*/ 30194 w 156781"/>
                <a:gd name="connsiteY377" fmla="*/ 86963 h 134493"/>
                <a:gd name="connsiteX378" fmla="*/ 28861 w 156781"/>
                <a:gd name="connsiteY378" fmla="*/ 85630 h 134493"/>
                <a:gd name="connsiteX379" fmla="*/ 29146 w 156781"/>
                <a:gd name="connsiteY379" fmla="*/ 85344 h 134493"/>
                <a:gd name="connsiteX380" fmla="*/ 28480 w 156781"/>
                <a:gd name="connsiteY380" fmla="*/ 83725 h 134493"/>
                <a:gd name="connsiteX381" fmla="*/ 28480 w 156781"/>
                <a:gd name="connsiteY381" fmla="*/ 81725 h 134493"/>
                <a:gd name="connsiteX382" fmla="*/ 26861 w 156781"/>
                <a:gd name="connsiteY382" fmla="*/ 81725 h 134493"/>
                <a:gd name="connsiteX383" fmla="*/ 26575 w 156781"/>
                <a:gd name="connsiteY383" fmla="*/ 80772 h 134493"/>
                <a:gd name="connsiteX384" fmla="*/ 25622 w 156781"/>
                <a:gd name="connsiteY384" fmla="*/ 79820 h 134493"/>
                <a:gd name="connsiteX385" fmla="*/ 26289 w 156781"/>
                <a:gd name="connsiteY385" fmla="*/ 78867 h 134493"/>
                <a:gd name="connsiteX386" fmla="*/ 26289 w 156781"/>
                <a:gd name="connsiteY386" fmla="*/ 77533 h 134493"/>
                <a:gd name="connsiteX387" fmla="*/ 27242 w 156781"/>
                <a:gd name="connsiteY387" fmla="*/ 76581 h 134493"/>
                <a:gd name="connsiteX388" fmla="*/ 27242 w 156781"/>
                <a:gd name="connsiteY388" fmla="*/ 73914 h 134493"/>
                <a:gd name="connsiteX389" fmla="*/ 28575 w 156781"/>
                <a:gd name="connsiteY389" fmla="*/ 73628 h 134493"/>
                <a:gd name="connsiteX390" fmla="*/ 28575 w 156781"/>
                <a:gd name="connsiteY390" fmla="*/ 73343 h 134493"/>
                <a:gd name="connsiteX391" fmla="*/ 29242 w 156781"/>
                <a:gd name="connsiteY391" fmla="*/ 73057 h 134493"/>
                <a:gd name="connsiteX392" fmla="*/ 30194 w 156781"/>
                <a:gd name="connsiteY392" fmla="*/ 72771 h 134493"/>
                <a:gd name="connsiteX393" fmla="*/ 32480 w 156781"/>
                <a:gd name="connsiteY393" fmla="*/ 72771 h 134493"/>
                <a:gd name="connsiteX394" fmla="*/ 32766 w 156781"/>
                <a:gd name="connsiteY394" fmla="*/ 73057 h 134493"/>
                <a:gd name="connsiteX395" fmla="*/ 33718 w 156781"/>
                <a:gd name="connsiteY395" fmla="*/ 72104 h 134493"/>
                <a:gd name="connsiteX396" fmla="*/ 34385 w 156781"/>
                <a:gd name="connsiteY396" fmla="*/ 72390 h 134493"/>
                <a:gd name="connsiteX397" fmla="*/ 34671 w 156781"/>
                <a:gd name="connsiteY397" fmla="*/ 71723 h 134493"/>
                <a:gd name="connsiteX398" fmla="*/ 34957 w 156781"/>
                <a:gd name="connsiteY398" fmla="*/ 71438 h 134493"/>
                <a:gd name="connsiteX399" fmla="*/ 36290 w 156781"/>
                <a:gd name="connsiteY399" fmla="*/ 71723 h 134493"/>
                <a:gd name="connsiteX400" fmla="*/ 36957 w 156781"/>
                <a:gd name="connsiteY400" fmla="*/ 71438 h 134493"/>
                <a:gd name="connsiteX401" fmla="*/ 37243 w 156781"/>
                <a:gd name="connsiteY401" fmla="*/ 71438 h 134493"/>
                <a:gd name="connsiteX402" fmla="*/ 36576 w 156781"/>
                <a:gd name="connsiteY402" fmla="*/ 70771 h 134493"/>
                <a:gd name="connsiteX403" fmla="*/ 36576 w 156781"/>
                <a:gd name="connsiteY403" fmla="*/ 70485 h 134493"/>
                <a:gd name="connsiteX404" fmla="*/ 36862 w 156781"/>
                <a:gd name="connsiteY404" fmla="*/ 70485 h 134493"/>
                <a:gd name="connsiteX405" fmla="*/ 36576 w 156781"/>
                <a:gd name="connsiteY405" fmla="*/ 69533 h 134493"/>
                <a:gd name="connsiteX406" fmla="*/ 37243 w 156781"/>
                <a:gd name="connsiteY406" fmla="*/ 69247 h 134493"/>
                <a:gd name="connsiteX407" fmla="*/ 37529 w 156781"/>
                <a:gd name="connsiteY407" fmla="*/ 68580 h 134493"/>
                <a:gd name="connsiteX408" fmla="*/ 38195 w 156781"/>
                <a:gd name="connsiteY408" fmla="*/ 67628 h 134493"/>
                <a:gd name="connsiteX409" fmla="*/ 38195 w 156781"/>
                <a:gd name="connsiteY409" fmla="*/ 66961 h 134493"/>
                <a:gd name="connsiteX410" fmla="*/ 38862 w 156781"/>
                <a:gd name="connsiteY410" fmla="*/ 66675 h 134493"/>
                <a:gd name="connsiteX411" fmla="*/ 37909 w 156781"/>
                <a:gd name="connsiteY411" fmla="*/ 65056 h 134493"/>
                <a:gd name="connsiteX412" fmla="*/ 36957 w 156781"/>
                <a:gd name="connsiteY412" fmla="*/ 64103 h 134493"/>
                <a:gd name="connsiteX413" fmla="*/ 36290 w 156781"/>
                <a:gd name="connsiteY413" fmla="*/ 62770 h 134493"/>
                <a:gd name="connsiteX414" fmla="*/ 36290 w 156781"/>
                <a:gd name="connsiteY414" fmla="*/ 62103 h 134493"/>
                <a:gd name="connsiteX415" fmla="*/ 36004 w 156781"/>
                <a:gd name="connsiteY415" fmla="*/ 61817 h 134493"/>
                <a:gd name="connsiteX416" fmla="*/ 36004 w 156781"/>
                <a:gd name="connsiteY416" fmla="*/ 61532 h 134493"/>
                <a:gd name="connsiteX417" fmla="*/ 35719 w 156781"/>
                <a:gd name="connsiteY417" fmla="*/ 60865 h 134493"/>
                <a:gd name="connsiteX418" fmla="*/ 35719 w 156781"/>
                <a:gd name="connsiteY418" fmla="*/ 60198 h 134493"/>
                <a:gd name="connsiteX419" fmla="*/ 35433 w 156781"/>
                <a:gd name="connsiteY419" fmla="*/ 60484 h 134493"/>
                <a:gd name="connsiteX420" fmla="*/ 34766 w 156781"/>
                <a:gd name="connsiteY420" fmla="*/ 59817 h 134493"/>
                <a:gd name="connsiteX421" fmla="*/ 33814 w 156781"/>
                <a:gd name="connsiteY421" fmla="*/ 60103 h 134493"/>
                <a:gd name="connsiteX422" fmla="*/ 33814 w 156781"/>
                <a:gd name="connsiteY422" fmla="*/ 59436 h 134493"/>
                <a:gd name="connsiteX423" fmla="*/ 32861 w 156781"/>
                <a:gd name="connsiteY423" fmla="*/ 59436 h 134493"/>
                <a:gd name="connsiteX424" fmla="*/ 32575 w 156781"/>
                <a:gd name="connsiteY424" fmla="*/ 59150 h 134493"/>
                <a:gd name="connsiteX425" fmla="*/ 32290 w 156781"/>
                <a:gd name="connsiteY425" fmla="*/ 59436 h 134493"/>
                <a:gd name="connsiteX426" fmla="*/ 31623 w 156781"/>
                <a:gd name="connsiteY426" fmla="*/ 59150 h 134493"/>
                <a:gd name="connsiteX427" fmla="*/ 32575 w 156781"/>
                <a:gd name="connsiteY427" fmla="*/ 58865 h 134493"/>
                <a:gd name="connsiteX428" fmla="*/ 33528 w 156781"/>
                <a:gd name="connsiteY428" fmla="*/ 58865 h 134493"/>
                <a:gd name="connsiteX429" fmla="*/ 34195 w 156781"/>
                <a:gd name="connsiteY429" fmla="*/ 58198 h 134493"/>
                <a:gd name="connsiteX430" fmla="*/ 33909 w 156781"/>
                <a:gd name="connsiteY430" fmla="*/ 57912 h 134493"/>
                <a:gd name="connsiteX431" fmla="*/ 34195 w 156781"/>
                <a:gd name="connsiteY431" fmla="*/ 57626 h 134493"/>
                <a:gd name="connsiteX432" fmla="*/ 34195 w 156781"/>
                <a:gd name="connsiteY432" fmla="*/ 57341 h 134493"/>
                <a:gd name="connsiteX433" fmla="*/ 34480 w 156781"/>
                <a:gd name="connsiteY433" fmla="*/ 56007 h 134493"/>
                <a:gd name="connsiteX434" fmla="*/ 35147 w 156781"/>
                <a:gd name="connsiteY434" fmla="*/ 55055 h 134493"/>
                <a:gd name="connsiteX435" fmla="*/ 34862 w 156781"/>
                <a:gd name="connsiteY435" fmla="*/ 54388 h 134493"/>
                <a:gd name="connsiteX436" fmla="*/ 35528 w 156781"/>
                <a:gd name="connsiteY436" fmla="*/ 53721 h 134493"/>
                <a:gd name="connsiteX437" fmla="*/ 35528 w 156781"/>
                <a:gd name="connsiteY437" fmla="*/ 52769 h 134493"/>
                <a:gd name="connsiteX438" fmla="*/ 35814 w 156781"/>
                <a:gd name="connsiteY438" fmla="*/ 52102 h 134493"/>
                <a:gd name="connsiteX439" fmla="*/ 34862 w 156781"/>
                <a:gd name="connsiteY439" fmla="*/ 51816 h 134493"/>
                <a:gd name="connsiteX440" fmla="*/ 34195 w 156781"/>
                <a:gd name="connsiteY440" fmla="*/ 51816 h 134493"/>
                <a:gd name="connsiteX441" fmla="*/ 34480 w 156781"/>
                <a:gd name="connsiteY441" fmla="*/ 50483 h 134493"/>
                <a:gd name="connsiteX442" fmla="*/ 35147 w 156781"/>
                <a:gd name="connsiteY442" fmla="*/ 50197 h 134493"/>
                <a:gd name="connsiteX443" fmla="*/ 36481 w 156781"/>
                <a:gd name="connsiteY443" fmla="*/ 49244 h 134493"/>
                <a:gd name="connsiteX444" fmla="*/ 36767 w 156781"/>
                <a:gd name="connsiteY444" fmla="*/ 49244 h 134493"/>
                <a:gd name="connsiteX445" fmla="*/ 37433 w 156781"/>
                <a:gd name="connsiteY445" fmla="*/ 48578 h 134493"/>
                <a:gd name="connsiteX446" fmla="*/ 38386 w 156781"/>
                <a:gd name="connsiteY446" fmla="*/ 48863 h 134493"/>
                <a:gd name="connsiteX447" fmla="*/ 38671 w 156781"/>
                <a:gd name="connsiteY447" fmla="*/ 49149 h 134493"/>
                <a:gd name="connsiteX448" fmla="*/ 38957 w 156781"/>
                <a:gd name="connsiteY448" fmla="*/ 48863 h 134493"/>
                <a:gd name="connsiteX449" fmla="*/ 38291 w 156781"/>
                <a:gd name="connsiteY449" fmla="*/ 48578 h 134493"/>
                <a:gd name="connsiteX450" fmla="*/ 38576 w 156781"/>
                <a:gd name="connsiteY450" fmla="*/ 48578 h 134493"/>
                <a:gd name="connsiteX451" fmla="*/ 39910 w 156781"/>
                <a:gd name="connsiteY451" fmla="*/ 48292 h 134493"/>
                <a:gd name="connsiteX452" fmla="*/ 40196 w 156781"/>
                <a:gd name="connsiteY452" fmla="*/ 48006 h 134493"/>
                <a:gd name="connsiteX453" fmla="*/ 41148 w 156781"/>
                <a:gd name="connsiteY453" fmla="*/ 46673 h 134493"/>
                <a:gd name="connsiteX454" fmla="*/ 41815 w 156781"/>
                <a:gd name="connsiteY454" fmla="*/ 46673 h 134493"/>
                <a:gd name="connsiteX455" fmla="*/ 41815 w 156781"/>
                <a:gd name="connsiteY455" fmla="*/ 45339 h 134493"/>
                <a:gd name="connsiteX456" fmla="*/ 41529 w 156781"/>
                <a:gd name="connsiteY456" fmla="*/ 45339 h 134493"/>
                <a:gd name="connsiteX457" fmla="*/ 40862 w 156781"/>
                <a:gd name="connsiteY457" fmla="*/ 44672 h 134493"/>
                <a:gd name="connsiteX458" fmla="*/ 39529 w 156781"/>
                <a:gd name="connsiteY458" fmla="*/ 44387 h 134493"/>
                <a:gd name="connsiteX459" fmla="*/ 39243 w 156781"/>
                <a:gd name="connsiteY459" fmla="*/ 43434 h 134493"/>
                <a:gd name="connsiteX460" fmla="*/ 38576 w 156781"/>
                <a:gd name="connsiteY460" fmla="*/ 43148 h 134493"/>
                <a:gd name="connsiteX461" fmla="*/ 38291 w 156781"/>
                <a:gd name="connsiteY461" fmla="*/ 42196 h 134493"/>
                <a:gd name="connsiteX462" fmla="*/ 37624 w 156781"/>
                <a:gd name="connsiteY462" fmla="*/ 41529 h 134493"/>
                <a:gd name="connsiteX463" fmla="*/ 36004 w 156781"/>
                <a:gd name="connsiteY463" fmla="*/ 39243 h 134493"/>
                <a:gd name="connsiteX464" fmla="*/ 36290 w 156781"/>
                <a:gd name="connsiteY464" fmla="*/ 38576 h 134493"/>
                <a:gd name="connsiteX465" fmla="*/ 35624 w 156781"/>
                <a:gd name="connsiteY465" fmla="*/ 37910 h 134493"/>
                <a:gd name="connsiteX466" fmla="*/ 35624 w 156781"/>
                <a:gd name="connsiteY466" fmla="*/ 37624 h 134493"/>
                <a:gd name="connsiteX467" fmla="*/ 35338 w 156781"/>
                <a:gd name="connsiteY467" fmla="*/ 36957 h 134493"/>
                <a:gd name="connsiteX468" fmla="*/ 35624 w 156781"/>
                <a:gd name="connsiteY468" fmla="*/ 36671 h 134493"/>
                <a:gd name="connsiteX469" fmla="*/ 35624 w 156781"/>
                <a:gd name="connsiteY469" fmla="*/ 36386 h 134493"/>
                <a:gd name="connsiteX470" fmla="*/ 35909 w 156781"/>
                <a:gd name="connsiteY470" fmla="*/ 36386 h 134493"/>
                <a:gd name="connsiteX471" fmla="*/ 36576 w 156781"/>
                <a:gd name="connsiteY471" fmla="*/ 36100 h 134493"/>
                <a:gd name="connsiteX472" fmla="*/ 36576 w 156781"/>
                <a:gd name="connsiteY472" fmla="*/ 35814 h 134493"/>
                <a:gd name="connsiteX473" fmla="*/ 37243 w 156781"/>
                <a:gd name="connsiteY473" fmla="*/ 35814 h 134493"/>
                <a:gd name="connsiteX474" fmla="*/ 37909 w 156781"/>
                <a:gd name="connsiteY474" fmla="*/ 35147 h 134493"/>
                <a:gd name="connsiteX475" fmla="*/ 38195 w 156781"/>
                <a:gd name="connsiteY475" fmla="*/ 34481 h 134493"/>
                <a:gd name="connsiteX476" fmla="*/ 37909 w 156781"/>
                <a:gd name="connsiteY476" fmla="*/ 33814 h 134493"/>
                <a:gd name="connsiteX477" fmla="*/ 38195 w 156781"/>
                <a:gd name="connsiteY477" fmla="*/ 32480 h 134493"/>
                <a:gd name="connsiteX478" fmla="*/ 38195 w 156781"/>
                <a:gd name="connsiteY478" fmla="*/ 32195 h 134493"/>
                <a:gd name="connsiteX479" fmla="*/ 35528 w 156781"/>
                <a:gd name="connsiteY479" fmla="*/ 32195 h 134493"/>
                <a:gd name="connsiteX480" fmla="*/ 34862 w 156781"/>
                <a:gd name="connsiteY480" fmla="*/ 32480 h 134493"/>
                <a:gd name="connsiteX481" fmla="*/ 33909 w 156781"/>
                <a:gd name="connsiteY481" fmla="*/ 31814 h 134493"/>
                <a:gd name="connsiteX482" fmla="*/ 33623 w 156781"/>
                <a:gd name="connsiteY482" fmla="*/ 30861 h 134493"/>
                <a:gd name="connsiteX483" fmla="*/ 32957 w 156781"/>
                <a:gd name="connsiteY483" fmla="*/ 30575 h 134493"/>
                <a:gd name="connsiteX484" fmla="*/ 32290 w 156781"/>
                <a:gd name="connsiteY484" fmla="*/ 29909 h 134493"/>
                <a:gd name="connsiteX485" fmla="*/ 31337 w 156781"/>
                <a:gd name="connsiteY485" fmla="*/ 29623 h 134493"/>
                <a:gd name="connsiteX486" fmla="*/ 30671 w 156781"/>
                <a:gd name="connsiteY486" fmla="*/ 29623 h 134493"/>
                <a:gd name="connsiteX487" fmla="*/ 30004 w 156781"/>
                <a:gd name="connsiteY487" fmla="*/ 29909 h 134493"/>
                <a:gd name="connsiteX488" fmla="*/ 30004 w 156781"/>
                <a:gd name="connsiteY488" fmla="*/ 29242 h 134493"/>
                <a:gd name="connsiteX489" fmla="*/ 29337 w 156781"/>
                <a:gd name="connsiteY489" fmla="*/ 29242 h 134493"/>
                <a:gd name="connsiteX490" fmla="*/ 29623 w 156781"/>
                <a:gd name="connsiteY490" fmla="*/ 28575 h 134493"/>
                <a:gd name="connsiteX491" fmla="*/ 28956 w 156781"/>
                <a:gd name="connsiteY491" fmla="*/ 27242 h 134493"/>
                <a:gd name="connsiteX492" fmla="*/ 27337 w 156781"/>
                <a:gd name="connsiteY492" fmla="*/ 27908 h 134493"/>
                <a:gd name="connsiteX493" fmla="*/ 26384 w 156781"/>
                <a:gd name="connsiteY493" fmla="*/ 28861 h 134493"/>
                <a:gd name="connsiteX494" fmla="*/ 25432 w 156781"/>
                <a:gd name="connsiteY494" fmla="*/ 28861 h 134493"/>
                <a:gd name="connsiteX495" fmla="*/ 25146 w 156781"/>
                <a:gd name="connsiteY495" fmla="*/ 29528 h 134493"/>
                <a:gd name="connsiteX496" fmla="*/ 26479 w 156781"/>
                <a:gd name="connsiteY496" fmla="*/ 30194 h 134493"/>
                <a:gd name="connsiteX497" fmla="*/ 26479 w 156781"/>
                <a:gd name="connsiteY497" fmla="*/ 30480 h 134493"/>
                <a:gd name="connsiteX498" fmla="*/ 26194 w 156781"/>
                <a:gd name="connsiteY498" fmla="*/ 31433 h 134493"/>
                <a:gd name="connsiteX499" fmla="*/ 25527 w 156781"/>
                <a:gd name="connsiteY499" fmla="*/ 31718 h 134493"/>
                <a:gd name="connsiteX500" fmla="*/ 24860 w 156781"/>
                <a:gd name="connsiteY500" fmla="*/ 31052 h 134493"/>
                <a:gd name="connsiteX501" fmla="*/ 24193 w 156781"/>
                <a:gd name="connsiteY501" fmla="*/ 31052 h 134493"/>
                <a:gd name="connsiteX502" fmla="*/ 23908 w 156781"/>
                <a:gd name="connsiteY502" fmla="*/ 31337 h 134493"/>
                <a:gd name="connsiteX503" fmla="*/ 23241 w 156781"/>
                <a:gd name="connsiteY503" fmla="*/ 32290 h 134493"/>
                <a:gd name="connsiteX504" fmla="*/ 22288 w 156781"/>
                <a:gd name="connsiteY504" fmla="*/ 32290 h 134493"/>
                <a:gd name="connsiteX505" fmla="*/ 22574 w 156781"/>
                <a:gd name="connsiteY505" fmla="*/ 32957 h 134493"/>
                <a:gd name="connsiteX506" fmla="*/ 21622 w 156781"/>
                <a:gd name="connsiteY506" fmla="*/ 33242 h 134493"/>
                <a:gd name="connsiteX507" fmla="*/ 21336 w 156781"/>
                <a:gd name="connsiteY507" fmla="*/ 33909 h 134493"/>
                <a:gd name="connsiteX508" fmla="*/ 21336 w 156781"/>
                <a:gd name="connsiteY508" fmla="*/ 35243 h 134493"/>
                <a:gd name="connsiteX509" fmla="*/ 20383 w 156781"/>
                <a:gd name="connsiteY509" fmla="*/ 35243 h 134493"/>
                <a:gd name="connsiteX510" fmla="*/ 20383 w 156781"/>
                <a:gd name="connsiteY510" fmla="*/ 34957 h 134493"/>
                <a:gd name="connsiteX511" fmla="*/ 20098 w 156781"/>
                <a:gd name="connsiteY511" fmla="*/ 34957 h 134493"/>
                <a:gd name="connsiteX512" fmla="*/ 18479 w 156781"/>
                <a:gd name="connsiteY512" fmla="*/ 35243 h 134493"/>
                <a:gd name="connsiteX513" fmla="*/ 18479 w 156781"/>
                <a:gd name="connsiteY513" fmla="*/ 35528 h 134493"/>
                <a:gd name="connsiteX514" fmla="*/ 19431 w 156781"/>
                <a:gd name="connsiteY514" fmla="*/ 35814 h 134493"/>
                <a:gd name="connsiteX515" fmla="*/ 19431 w 156781"/>
                <a:gd name="connsiteY515" fmla="*/ 36481 h 134493"/>
                <a:gd name="connsiteX516" fmla="*/ 18764 w 156781"/>
                <a:gd name="connsiteY516" fmla="*/ 37148 h 134493"/>
                <a:gd name="connsiteX517" fmla="*/ 18097 w 156781"/>
                <a:gd name="connsiteY517" fmla="*/ 37148 h 134493"/>
                <a:gd name="connsiteX518" fmla="*/ 17812 w 156781"/>
                <a:gd name="connsiteY518" fmla="*/ 36195 h 134493"/>
                <a:gd name="connsiteX519" fmla="*/ 17145 w 156781"/>
                <a:gd name="connsiteY519" fmla="*/ 36195 h 134493"/>
                <a:gd name="connsiteX520" fmla="*/ 17145 w 156781"/>
                <a:gd name="connsiteY520" fmla="*/ 35909 h 134493"/>
                <a:gd name="connsiteX521" fmla="*/ 16478 w 156781"/>
                <a:gd name="connsiteY521" fmla="*/ 34576 h 134493"/>
                <a:gd name="connsiteX522" fmla="*/ 15526 w 156781"/>
                <a:gd name="connsiteY522" fmla="*/ 34290 h 134493"/>
                <a:gd name="connsiteX523" fmla="*/ 15526 w 156781"/>
                <a:gd name="connsiteY523" fmla="*/ 34290 h 134493"/>
                <a:gd name="connsiteX524" fmla="*/ 14859 w 156781"/>
                <a:gd name="connsiteY524" fmla="*/ 34004 h 134493"/>
                <a:gd name="connsiteX525" fmla="*/ 14192 w 156781"/>
                <a:gd name="connsiteY525" fmla="*/ 33052 h 134493"/>
                <a:gd name="connsiteX526" fmla="*/ 13525 w 156781"/>
                <a:gd name="connsiteY526" fmla="*/ 31718 h 134493"/>
                <a:gd name="connsiteX527" fmla="*/ 13240 w 156781"/>
                <a:gd name="connsiteY527" fmla="*/ 31433 h 134493"/>
                <a:gd name="connsiteX528" fmla="*/ 11239 w 156781"/>
                <a:gd name="connsiteY528" fmla="*/ 31718 h 134493"/>
                <a:gd name="connsiteX529" fmla="*/ 11239 w 156781"/>
                <a:gd name="connsiteY529" fmla="*/ 30766 h 134493"/>
                <a:gd name="connsiteX530" fmla="*/ 10954 w 156781"/>
                <a:gd name="connsiteY530" fmla="*/ 30099 h 134493"/>
                <a:gd name="connsiteX531" fmla="*/ 10954 w 156781"/>
                <a:gd name="connsiteY531" fmla="*/ 29813 h 134493"/>
                <a:gd name="connsiteX532" fmla="*/ 10668 w 156781"/>
                <a:gd name="connsiteY532" fmla="*/ 28861 h 134493"/>
                <a:gd name="connsiteX533" fmla="*/ 10668 w 156781"/>
                <a:gd name="connsiteY533" fmla="*/ 27908 h 134493"/>
                <a:gd name="connsiteX534" fmla="*/ 10382 w 156781"/>
                <a:gd name="connsiteY534" fmla="*/ 28194 h 134493"/>
                <a:gd name="connsiteX535" fmla="*/ 9049 w 156781"/>
                <a:gd name="connsiteY535" fmla="*/ 27527 h 134493"/>
                <a:gd name="connsiteX536" fmla="*/ 10001 w 156781"/>
                <a:gd name="connsiteY536" fmla="*/ 26194 h 134493"/>
                <a:gd name="connsiteX537" fmla="*/ 9716 w 156781"/>
                <a:gd name="connsiteY537" fmla="*/ 25908 h 134493"/>
                <a:gd name="connsiteX538" fmla="*/ 9430 w 156781"/>
                <a:gd name="connsiteY538" fmla="*/ 25908 h 134493"/>
                <a:gd name="connsiteX539" fmla="*/ 9144 w 156781"/>
                <a:gd name="connsiteY539" fmla="*/ 24955 h 134493"/>
                <a:gd name="connsiteX540" fmla="*/ 8858 w 156781"/>
                <a:gd name="connsiteY540" fmla="*/ 24670 h 134493"/>
                <a:gd name="connsiteX541" fmla="*/ 7239 w 156781"/>
                <a:gd name="connsiteY541" fmla="*/ 24670 h 134493"/>
                <a:gd name="connsiteX542" fmla="*/ 7239 w 156781"/>
                <a:gd name="connsiteY542" fmla="*/ 24955 h 134493"/>
                <a:gd name="connsiteX543" fmla="*/ 6287 w 156781"/>
                <a:gd name="connsiteY543" fmla="*/ 24289 h 134493"/>
                <a:gd name="connsiteX544" fmla="*/ 5620 w 156781"/>
                <a:gd name="connsiteY544" fmla="*/ 24003 h 134493"/>
                <a:gd name="connsiteX545" fmla="*/ 5334 w 156781"/>
                <a:gd name="connsiteY545" fmla="*/ 23717 h 134493"/>
                <a:gd name="connsiteX546" fmla="*/ 4667 w 156781"/>
                <a:gd name="connsiteY546" fmla="*/ 23432 h 134493"/>
                <a:gd name="connsiteX547" fmla="*/ 3715 w 156781"/>
                <a:gd name="connsiteY547" fmla="*/ 22479 h 134493"/>
                <a:gd name="connsiteX548" fmla="*/ 3429 w 156781"/>
                <a:gd name="connsiteY548" fmla="*/ 21812 h 134493"/>
                <a:gd name="connsiteX549" fmla="*/ 2762 w 156781"/>
                <a:gd name="connsiteY549" fmla="*/ 21527 h 134493"/>
                <a:gd name="connsiteX550" fmla="*/ 2762 w 156781"/>
                <a:gd name="connsiteY550" fmla="*/ 20860 h 134493"/>
                <a:gd name="connsiteX551" fmla="*/ 2476 w 156781"/>
                <a:gd name="connsiteY551" fmla="*/ 20574 h 134493"/>
                <a:gd name="connsiteX552" fmla="*/ 857 w 156781"/>
                <a:gd name="connsiteY552" fmla="*/ 20860 h 134493"/>
                <a:gd name="connsiteX553" fmla="*/ 571 w 156781"/>
                <a:gd name="connsiteY553" fmla="*/ 20193 h 134493"/>
                <a:gd name="connsiteX554" fmla="*/ 286 w 156781"/>
                <a:gd name="connsiteY554" fmla="*/ 19241 h 134493"/>
                <a:gd name="connsiteX555" fmla="*/ 286 w 156781"/>
                <a:gd name="connsiteY555" fmla="*/ 18574 h 134493"/>
                <a:gd name="connsiteX556" fmla="*/ 0 w 156781"/>
                <a:gd name="connsiteY556" fmla="*/ 17621 h 134493"/>
                <a:gd name="connsiteX557" fmla="*/ 0 w 156781"/>
                <a:gd name="connsiteY557" fmla="*/ 16288 h 134493"/>
                <a:gd name="connsiteX558" fmla="*/ 1333 w 156781"/>
                <a:gd name="connsiteY558" fmla="*/ 14954 h 134493"/>
                <a:gd name="connsiteX559" fmla="*/ 1619 w 156781"/>
                <a:gd name="connsiteY559" fmla="*/ 14954 h 134493"/>
                <a:gd name="connsiteX560" fmla="*/ 1619 w 156781"/>
                <a:gd name="connsiteY560" fmla="*/ 14288 h 134493"/>
                <a:gd name="connsiteX561" fmla="*/ 953 w 156781"/>
                <a:gd name="connsiteY561" fmla="*/ 14288 h 134493"/>
                <a:gd name="connsiteX562" fmla="*/ 667 w 156781"/>
                <a:gd name="connsiteY562" fmla="*/ 14002 h 134493"/>
                <a:gd name="connsiteX563" fmla="*/ 953 w 156781"/>
                <a:gd name="connsiteY563" fmla="*/ 13716 h 134493"/>
                <a:gd name="connsiteX564" fmla="*/ 667 w 156781"/>
                <a:gd name="connsiteY564" fmla="*/ 13430 h 134493"/>
                <a:gd name="connsiteX565" fmla="*/ 667 w 156781"/>
                <a:gd name="connsiteY565" fmla="*/ 12764 h 134493"/>
                <a:gd name="connsiteX566" fmla="*/ 381 w 156781"/>
                <a:gd name="connsiteY566" fmla="*/ 12764 h 134493"/>
                <a:gd name="connsiteX567" fmla="*/ 381 w 156781"/>
                <a:gd name="connsiteY567" fmla="*/ 12097 h 134493"/>
                <a:gd name="connsiteX568" fmla="*/ 667 w 156781"/>
                <a:gd name="connsiteY568" fmla="*/ 11811 h 134493"/>
                <a:gd name="connsiteX569" fmla="*/ 2000 w 156781"/>
                <a:gd name="connsiteY569" fmla="*/ 11144 h 134493"/>
                <a:gd name="connsiteX570" fmla="*/ 2000 w 156781"/>
                <a:gd name="connsiteY570" fmla="*/ 10478 h 134493"/>
                <a:gd name="connsiteX571" fmla="*/ 2667 w 156781"/>
                <a:gd name="connsiteY571" fmla="*/ 9811 h 134493"/>
                <a:gd name="connsiteX572" fmla="*/ 2667 w 156781"/>
                <a:gd name="connsiteY572" fmla="*/ 9525 h 134493"/>
                <a:gd name="connsiteX573" fmla="*/ 4000 w 156781"/>
                <a:gd name="connsiteY573" fmla="*/ 9525 h 134493"/>
                <a:gd name="connsiteX574" fmla="*/ 4667 w 156781"/>
                <a:gd name="connsiteY574" fmla="*/ 8858 h 134493"/>
                <a:gd name="connsiteX575" fmla="*/ 5334 w 156781"/>
                <a:gd name="connsiteY575" fmla="*/ 8573 h 134493"/>
                <a:gd name="connsiteX576" fmla="*/ 6287 w 156781"/>
                <a:gd name="connsiteY576" fmla="*/ 8573 h 134493"/>
                <a:gd name="connsiteX577" fmla="*/ 7239 w 156781"/>
                <a:gd name="connsiteY577" fmla="*/ 8858 h 134493"/>
                <a:gd name="connsiteX578" fmla="*/ 7906 w 156781"/>
                <a:gd name="connsiteY578" fmla="*/ 9525 h 134493"/>
                <a:gd name="connsiteX579" fmla="*/ 8192 w 156781"/>
                <a:gd name="connsiteY579" fmla="*/ 9239 h 134493"/>
                <a:gd name="connsiteX580" fmla="*/ 8192 w 156781"/>
                <a:gd name="connsiteY580" fmla="*/ 8954 h 134493"/>
                <a:gd name="connsiteX581" fmla="*/ 8477 w 156781"/>
                <a:gd name="connsiteY581" fmla="*/ 8668 h 134493"/>
                <a:gd name="connsiteX582" fmla="*/ 8763 w 156781"/>
                <a:gd name="connsiteY582" fmla="*/ 9335 h 134493"/>
                <a:gd name="connsiteX583" fmla="*/ 10096 w 156781"/>
                <a:gd name="connsiteY583" fmla="*/ 10001 h 134493"/>
                <a:gd name="connsiteX584" fmla="*/ 11049 w 156781"/>
                <a:gd name="connsiteY584" fmla="*/ 10001 h 134493"/>
                <a:gd name="connsiteX585" fmla="*/ 12001 w 156781"/>
                <a:gd name="connsiteY585" fmla="*/ 10954 h 134493"/>
                <a:gd name="connsiteX586" fmla="*/ 12954 w 156781"/>
                <a:gd name="connsiteY586" fmla="*/ 10287 h 134493"/>
                <a:gd name="connsiteX587" fmla="*/ 15240 w 156781"/>
                <a:gd name="connsiteY587" fmla="*/ 10287 h 134493"/>
                <a:gd name="connsiteX588" fmla="*/ 15907 w 156781"/>
                <a:gd name="connsiteY588" fmla="*/ 11240 h 134493"/>
                <a:gd name="connsiteX589" fmla="*/ 16192 w 156781"/>
                <a:gd name="connsiteY589" fmla="*/ 11525 h 134493"/>
                <a:gd name="connsiteX590" fmla="*/ 16859 w 156781"/>
                <a:gd name="connsiteY590" fmla="*/ 9906 h 134493"/>
                <a:gd name="connsiteX591" fmla="*/ 17526 w 156781"/>
                <a:gd name="connsiteY591" fmla="*/ 8573 h 134493"/>
                <a:gd name="connsiteX592" fmla="*/ 18479 w 156781"/>
                <a:gd name="connsiteY592" fmla="*/ 8287 h 134493"/>
                <a:gd name="connsiteX593" fmla="*/ 22098 w 156781"/>
                <a:gd name="connsiteY593" fmla="*/ 8287 h 134493"/>
                <a:gd name="connsiteX594" fmla="*/ 22384 w 156781"/>
                <a:gd name="connsiteY594" fmla="*/ 8001 h 134493"/>
                <a:gd name="connsiteX595" fmla="*/ 22670 w 156781"/>
                <a:gd name="connsiteY595" fmla="*/ 8001 h 134493"/>
                <a:gd name="connsiteX596" fmla="*/ 23622 w 156781"/>
                <a:gd name="connsiteY596" fmla="*/ 7334 h 134493"/>
                <a:gd name="connsiteX597" fmla="*/ 23908 w 156781"/>
                <a:gd name="connsiteY597" fmla="*/ 7049 h 134493"/>
                <a:gd name="connsiteX598" fmla="*/ 23622 w 156781"/>
                <a:gd name="connsiteY598" fmla="*/ 6763 h 134493"/>
                <a:gd name="connsiteX599" fmla="*/ 24289 w 156781"/>
                <a:gd name="connsiteY599" fmla="*/ 6477 h 134493"/>
                <a:gd name="connsiteX600" fmla="*/ 25241 w 156781"/>
                <a:gd name="connsiteY600" fmla="*/ 6477 h 134493"/>
                <a:gd name="connsiteX601" fmla="*/ 25908 w 156781"/>
                <a:gd name="connsiteY601" fmla="*/ 6763 h 134493"/>
                <a:gd name="connsiteX602" fmla="*/ 26194 w 156781"/>
                <a:gd name="connsiteY602" fmla="*/ 6096 h 134493"/>
                <a:gd name="connsiteX603" fmla="*/ 25527 w 156781"/>
                <a:gd name="connsiteY603" fmla="*/ 4763 h 134493"/>
                <a:gd name="connsiteX604" fmla="*/ 26861 w 156781"/>
                <a:gd name="connsiteY604" fmla="*/ 4477 h 134493"/>
                <a:gd name="connsiteX605" fmla="*/ 26861 w 156781"/>
                <a:gd name="connsiteY605" fmla="*/ 4191 h 134493"/>
                <a:gd name="connsiteX606" fmla="*/ 27813 w 156781"/>
                <a:gd name="connsiteY606" fmla="*/ 3524 h 134493"/>
                <a:gd name="connsiteX607" fmla="*/ 27813 w 156781"/>
                <a:gd name="connsiteY607" fmla="*/ 2858 h 134493"/>
                <a:gd name="connsiteX608" fmla="*/ 27527 w 156781"/>
                <a:gd name="connsiteY608" fmla="*/ 2572 h 134493"/>
                <a:gd name="connsiteX609" fmla="*/ 28194 w 156781"/>
                <a:gd name="connsiteY609" fmla="*/ 2286 h 134493"/>
                <a:gd name="connsiteX610" fmla="*/ 28194 w 156781"/>
                <a:gd name="connsiteY610" fmla="*/ 953 h 134493"/>
                <a:gd name="connsiteX611" fmla="*/ 28480 w 156781"/>
                <a:gd name="connsiteY611" fmla="*/ 953 h 134493"/>
                <a:gd name="connsiteX612" fmla="*/ 29146 w 156781"/>
                <a:gd name="connsiteY612" fmla="*/ 667 h 134493"/>
                <a:gd name="connsiteX613" fmla="*/ 29146 w 156781"/>
                <a:gd name="connsiteY613" fmla="*/ 0 h 134493"/>
                <a:gd name="connsiteX614" fmla="*/ 29813 w 156781"/>
                <a:gd name="connsiteY614" fmla="*/ 286 h 134493"/>
                <a:gd name="connsiteX615" fmla="*/ 29813 w 156781"/>
                <a:gd name="connsiteY615" fmla="*/ 0 h 134493"/>
                <a:gd name="connsiteX616" fmla="*/ 30099 w 156781"/>
                <a:gd name="connsiteY616" fmla="*/ 286 h 134493"/>
                <a:gd name="connsiteX617" fmla="*/ 30766 w 156781"/>
                <a:gd name="connsiteY617" fmla="*/ 286 h 134493"/>
                <a:gd name="connsiteX618" fmla="*/ 31433 w 156781"/>
                <a:gd name="connsiteY618" fmla="*/ 572 h 134493"/>
                <a:gd name="connsiteX619" fmla="*/ 32385 w 156781"/>
                <a:gd name="connsiteY619" fmla="*/ 1238 h 134493"/>
                <a:gd name="connsiteX620" fmla="*/ 33338 w 156781"/>
                <a:gd name="connsiteY620" fmla="*/ 1524 h 134493"/>
                <a:gd name="connsiteX621" fmla="*/ 35338 w 156781"/>
                <a:gd name="connsiteY621" fmla="*/ 1524 h 134493"/>
                <a:gd name="connsiteX622" fmla="*/ 36957 w 156781"/>
                <a:gd name="connsiteY622" fmla="*/ 2191 h 134493"/>
                <a:gd name="connsiteX623" fmla="*/ 38291 w 156781"/>
                <a:gd name="connsiteY623" fmla="*/ 1905 h 134493"/>
                <a:gd name="connsiteX624" fmla="*/ 39624 w 156781"/>
                <a:gd name="connsiteY624" fmla="*/ 1905 h 134493"/>
                <a:gd name="connsiteX625" fmla="*/ 40291 w 156781"/>
                <a:gd name="connsiteY625" fmla="*/ 2572 h 134493"/>
                <a:gd name="connsiteX626" fmla="*/ 40291 w 156781"/>
                <a:gd name="connsiteY626" fmla="*/ 3905 h 134493"/>
                <a:gd name="connsiteX627" fmla="*/ 43243 w 156781"/>
                <a:gd name="connsiteY627" fmla="*/ 3905 h 134493"/>
                <a:gd name="connsiteX628" fmla="*/ 44863 w 156781"/>
                <a:gd name="connsiteY628" fmla="*/ 4191 h 134493"/>
                <a:gd name="connsiteX629" fmla="*/ 45529 w 156781"/>
                <a:gd name="connsiteY629" fmla="*/ 4477 h 134493"/>
                <a:gd name="connsiteX630" fmla="*/ 45815 w 156781"/>
                <a:gd name="connsiteY630" fmla="*/ 4477 h 134493"/>
                <a:gd name="connsiteX631" fmla="*/ 45815 w 156781"/>
                <a:gd name="connsiteY631" fmla="*/ 4763 h 134493"/>
                <a:gd name="connsiteX632" fmla="*/ 49721 w 156781"/>
                <a:gd name="connsiteY632" fmla="*/ 4763 h 134493"/>
                <a:gd name="connsiteX633" fmla="*/ 50006 w 156781"/>
                <a:gd name="connsiteY633" fmla="*/ 4096 h 134493"/>
                <a:gd name="connsiteX634" fmla="*/ 50006 w 156781"/>
                <a:gd name="connsiteY634" fmla="*/ 4382 h 134493"/>
                <a:gd name="connsiteX635" fmla="*/ 50292 w 156781"/>
                <a:gd name="connsiteY635" fmla="*/ 4667 h 134493"/>
                <a:gd name="connsiteX636" fmla="*/ 53245 w 156781"/>
                <a:gd name="connsiteY636" fmla="*/ 4667 h 134493"/>
                <a:gd name="connsiteX637" fmla="*/ 54864 w 156781"/>
                <a:gd name="connsiteY637" fmla="*/ 4001 h 134493"/>
                <a:gd name="connsiteX638" fmla="*/ 57531 w 156781"/>
                <a:gd name="connsiteY638" fmla="*/ 4001 h 134493"/>
                <a:gd name="connsiteX639" fmla="*/ 58864 w 156781"/>
                <a:gd name="connsiteY639" fmla="*/ 4286 h 134493"/>
                <a:gd name="connsiteX640" fmla="*/ 59817 w 156781"/>
                <a:gd name="connsiteY640" fmla="*/ 4286 h 134493"/>
                <a:gd name="connsiteX641" fmla="*/ 61150 w 156781"/>
                <a:gd name="connsiteY641" fmla="*/ 4572 h 134493"/>
                <a:gd name="connsiteX642" fmla="*/ 61436 w 156781"/>
                <a:gd name="connsiteY642" fmla="*/ 5239 h 134493"/>
                <a:gd name="connsiteX643" fmla="*/ 61436 w 156781"/>
                <a:gd name="connsiteY643" fmla="*/ 6191 h 134493"/>
                <a:gd name="connsiteX644" fmla="*/ 61722 w 156781"/>
                <a:gd name="connsiteY644" fmla="*/ 7144 h 134493"/>
                <a:gd name="connsiteX645" fmla="*/ 62389 w 156781"/>
                <a:gd name="connsiteY645" fmla="*/ 7811 h 134493"/>
                <a:gd name="connsiteX646" fmla="*/ 62389 w 156781"/>
                <a:gd name="connsiteY646" fmla="*/ 9144 h 134493"/>
                <a:gd name="connsiteX647" fmla="*/ 63341 w 156781"/>
                <a:gd name="connsiteY647" fmla="*/ 9811 h 134493"/>
                <a:gd name="connsiteX648" fmla="*/ 64008 w 156781"/>
                <a:gd name="connsiteY648" fmla="*/ 9811 h 134493"/>
                <a:gd name="connsiteX649" fmla="*/ 64008 w 156781"/>
                <a:gd name="connsiteY649" fmla="*/ 10097 h 134493"/>
                <a:gd name="connsiteX650" fmla="*/ 64675 w 156781"/>
                <a:gd name="connsiteY650" fmla="*/ 10097 h 134493"/>
                <a:gd name="connsiteX651" fmla="*/ 66008 w 156781"/>
                <a:gd name="connsiteY651" fmla="*/ 11049 h 134493"/>
                <a:gd name="connsiteX652" fmla="*/ 66008 w 156781"/>
                <a:gd name="connsiteY652" fmla="*/ 11716 h 134493"/>
                <a:gd name="connsiteX653" fmla="*/ 66294 w 156781"/>
                <a:gd name="connsiteY653" fmla="*/ 11716 h 134493"/>
                <a:gd name="connsiteX654" fmla="*/ 66961 w 156781"/>
                <a:gd name="connsiteY654" fmla="*/ 13049 h 134493"/>
                <a:gd name="connsiteX655" fmla="*/ 66961 w 156781"/>
                <a:gd name="connsiteY655" fmla="*/ 13335 h 134493"/>
                <a:gd name="connsiteX656" fmla="*/ 67246 w 156781"/>
                <a:gd name="connsiteY656" fmla="*/ 13335 h 134493"/>
                <a:gd name="connsiteX657" fmla="*/ 67532 w 156781"/>
                <a:gd name="connsiteY657" fmla="*/ 14002 h 134493"/>
                <a:gd name="connsiteX658" fmla="*/ 69151 w 156781"/>
                <a:gd name="connsiteY658" fmla="*/ 14002 h 134493"/>
                <a:gd name="connsiteX659" fmla="*/ 69437 w 156781"/>
                <a:gd name="connsiteY659" fmla="*/ 13716 h 134493"/>
                <a:gd name="connsiteX660" fmla="*/ 69723 w 156781"/>
                <a:gd name="connsiteY660" fmla="*/ 14002 h 134493"/>
                <a:gd name="connsiteX661" fmla="*/ 70675 w 156781"/>
                <a:gd name="connsiteY661" fmla="*/ 14288 h 134493"/>
                <a:gd name="connsiteX662" fmla="*/ 70675 w 156781"/>
                <a:gd name="connsiteY662" fmla="*/ 14002 h 134493"/>
                <a:gd name="connsiteX663" fmla="*/ 70390 w 156781"/>
                <a:gd name="connsiteY663" fmla="*/ 14002 h 134493"/>
                <a:gd name="connsiteX664" fmla="*/ 70675 w 156781"/>
                <a:gd name="connsiteY664" fmla="*/ 13716 h 134493"/>
                <a:gd name="connsiteX665" fmla="*/ 70961 w 156781"/>
                <a:gd name="connsiteY665" fmla="*/ 13716 h 134493"/>
                <a:gd name="connsiteX666" fmla="*/ 70961 w 156781"/>
                <a:gd name="connsiteY666" fmla="*/ 13430 h 134493"/>
                <a:gd name="connsiteX667" fmla="*/ 71247 w 156781"/>
                <a:gd name="connsiteY667" fmla="*/ 13716 h 134493"/>
                <a:gd name="connsiteX668" fmla="*/ 71533 w 156781"/>
                <a:gd name="connsiteY668" fmla="*/ 13716 h 134493"/>
                <a:gd name="connsiteX669" fmla="*/ 71533 w 156781"/>
                <a:gd name="connsiteY669" fmla="*/ 14002 h 134493"/>
                <a:gd name="connsiteX670" fmla="*/ 72200 w 156781"/>
                <a:gd name="connsiteY670" fmla="*/ 13716 h 134493"/>
                <a:gd name="connsiteX671" fmla="*/ 72485 w 156781"/>
                <a:gd name="connsiteY671" fmla="*/ 13716 h 134493"/>
                <a:gd name="connsiteX672" fmla="*/ 72771 w 156781"/>
                <a:gd name="connsiteY672" fmla="*/ 14383 h 134493"/>
                <a:gd name="connsiteX673" fmla="*/ 73057 w 156781"/>
                <a:gd name="connsiteY673" fmla="*/ 15335 h 134493"/>
                <a:gd name="connsiteX674" fmla="*/ 73724 w 156781"/>
                <a:gd name="connsiteY674" fmla="*/ 16002 h 134493"/>
                <a:gd name="connsiteX675" fmla="*/ 74009 w 156781"/>
                <a:gd name="connsiteY675" fmla="*/ 16669 h 134493"/>
                <a:gd name="connsiteX676" fmla="*/ 74009 w 156781"/>
                <a:gd name="connsiteY676" fmla="*/ 17336 h 134493"/>
                <a:gd name="connsiteX677" fmla="*/ 73342 w 156781"/>
                <a:gd name="connsiteY677" fmla="*/ 17621 h 134493"/>
                <a:gd name="connsiteX678" fmla="*/ 73628 w 156781"/>
                <a:gd name="connsiteY678" fmla="*/ 18288 h 134493"/>
                <a:gd name="connsiteX679" fmla="*/ 73628 w 156781"/>
                <a:gd name="connsiteY679" fmla="*/ 18574 h 134493"/>
                <a:gd name="connsiteX680" fmla="*/ 73914 w 156781"/>
                <a:gd name="connsiteY680" fmla="*/ 19526 h 134493"/>
                <a:gd name="connsiteX681" fmla="*/ 74581 w 156781"/>
                <a:gd name="connsiteY681" fmla="*/ 19241 h 134493"/>
                <a:gd name="connsiteX682" fmla="*/ 74581 w 156781"/>
                <a:gd name="connsiteY682" fmla="*/ 19526 h 134493"/>
                <a:gd name="connsiteX683" fmla="*/ 75247 w 156781"/>
                <a:gd name="connsiteY683" fmla="*/ 19812 h 134493"/>
                <a:gd name="connsiteX684" fmla="*/ 75533 w 156781"/>
                <a:gd name="connsiteY684" fmla="*/ 20765 h 134493"/>
                <a:gd name="connsiteX685" fmla="*/ 76200 w 156781"/>
                <a:gd name="connsiteY685" fmla="*/ 22384 h 134493"/>
                <a:gd name="connsiteX686" fmla="*/ 77153 w 156781"/>
                <a:gd name="connsiteY686" fmla="*/ 22098 h 134493"/>
                <a:gd name="connsiteX687" fmla="*/ 77819 w 156781"/>
                <a:gd name="connsiteY687" fmla="*/ 22384 h 134493"/>
                <a:gd name="connsiteX688" fmla="*/ 78486 w 156781"/>
                <a:gd name="connsiteY688" fmla="*/ 23717 h 134493"/>
                <a:gd name="connsiteX689" fmla="*/ 78486 w 156781"/>
                <a:gd name="connsiteY689" fmla="*/ 24003 h 134493"/>
                <a:gd name="connsiteX690" fmla="*/ 78772 w 156781"/>
                <a:gd name="connsiteY690" fmla="*/ 24289 h 134493"/>
                <a:gd name="connsiteX691" fmla="*/ 78486 w 156781"/>
                <a:gd name="connsiteY691" fmla="*/ 24575 h 134493"/>
                <a:gd name="connsiteX692" fmla="*/ 78486 w 156781"/>
                <a:gd name="connsiteY692" fmla="*/ 24860 h 134493"/>
                <a:gd name="connsiteX693" fmla="*/ 78772 w 156781"/>
                <a:gd name="connsiteY693" fmla="*/ 24860 h 134493"/>
                <a:gd name="connsiteX694" fmla="*/ 80772 w 156781"/>
                <a:gd name="connsiteY694" fmla="*/ 25527 h 134493"/>
                <a:gd name="connsiteX695" fmla="*/ 81725 w 156781"/>
                <a:gd name="connsiteY695" fmla="*/ 25241 h 134493"/>
                <a:gd name="connsiteX696" fmla="*/ 82010 w 156781"/>
                <a:gd name="connsiteY696" fmla="*/ 25241 h 134493"/>
                <a:gd name="connsiteX697" fmla="*/ 82296 w 156781"/>
                <a:gd name="connsiteY697" fmla="*/ 24955 h 134493"/>
                <a:gd name="connsiteX698" fmla="*/ 82963 w 156781"/>
                <a:gd name="connsiteY698" fmla="*/ 24955 h 134493"/>
                <a:gd name="connsiteX699" fmla="*/ 83629 w 156781"/>
                <a:gd name="connsiteY699" fmla="*/ 25241 h 134493"/>
                <a:gd name="connsiteX700" fmla="*/ 83915 w 156781"/>
                <a:gd name="connsiteY700" fmla="*/ 25527 h 134493"/>
                <a:gd name="connsiteX701" fmla="*/ 85249 w 156781"/>
                <a:gd name="connsiteY701" fmla="*/ 25813 h 134493"/>
                <a:gd name="connsiteX702" fmla="*/ 85534 w 156781"/>
                <a:gd name="connsiteY702" fmla="*/ 25813 h 134493"/>
                <a:gd name="connsiteX703" fmla="*/ 85820 w 156781"/>
                <a:gd name="connsiteY703" fmla="*/ 26099 h 134493"/>
                <a:gd name="connsiteX704" fmla="*/ 86773 w 156781"/>
                <a:gd name="connsiteY704" fmla="*/ 26384 h 134493"/>
                <a:gd name="connsiteX705" fmla="*/ 87058 w 156781"/>
                <a:gd name="connsiteY705" fmla="*/ 26670 h 134493"/>
                <a:gd name="connsiteX706" fmla="*/ 87344 w 156781"/>
                <a:gd name="connsiteY706" fmla="*/ 27337 h 134493"/>
                <a:gd name="connsiteX707" fmla="*/ 89345 w 156781"/>
                <a:gd name="connsiteY707" fmla="*/ 27051 h 134493"/>
                <a:gd name="connsiteX708" fmla="*/ 90297 w 156781"/>
                <a:gd name="connsiteY708" fmla="*/ 27337 h 134493"/>
                <a:gd name="connsiteX709" fmla="*/ 90964 w 156781"/>
                <a:gd name="connsiteY709" fmla="*/ 28004 h 134493"/>
                <a:gd name="connsiteX710" fmla="*/ 93250 w 156781"/>
                <a:gd name="connsiteY710" fmla="*/ 28004 h 134493"/>
                <a:gd name="connsiteX711" fmla="*/ 93536 w 156781"/>
                <a:gd name="connsiteY711" fmla="*/ 27718 h 134493"/>
                <a:gd name="connsiteX712" fmla="*/ 95155 w 156781"/>
                <a:gd name="connsiteY712" fmla="*/ 27051 h 134493"/>
                <a:gd name="connsiteX713" fmla="*/ 95441 w 156781"/>
                <a:gd name="connsiteY713" fmla="*/ 27051 h 134493"/>
                <a:gd name="connsiteX714" fmla="*/ 96107 w 156781"/>
                <a:gd name="connsiteY714" fmla="*/ 27337 h 134493"/>
                <a:gd name="connsiteX715" fmla="*/ 96774 w 156781"/>
                <a:gd name="connsiteY715" fmla="*/ 27051 h 134493"/>
                <a:gd name="connsiteX716" fmla="*/ 97726 w 156781"/>
                <a:gd name="connsiteY716" fmla="*/ 27337 h 134493"/>
                <a:gd name="connsiteX717" fmla="*/ 98393 w 156781"/>
                <a:gd name="connsiteY717" fmla="*/ 26670 h 134493"/>
                <a:gd name="connsiteX718" fmla="*/ 99060 w 156781"/>
                <a:gd name="connsiteY718" fmla="*/ 26384 h 134493"/>
                <a:gd name="connsiteX719" fmla="*/ 100679 w 156781"/>
                <a:gd name="connsiteY719" fmla="*/ 26384 h 134493"/>
                <a:gd name="connsiteX720" fmla="*/ 100965 w 156781"/>
                <a:gd name="connsiteY720" fmla="*/ 26670 h 134493"/>
                <a:gd name="connsiteX721" fmla="*/ 101632 w 156781"/>
                <a:gd name="connsiteY721" fmla="*/ 26384 h 134493"/>
                <a:gd name="connsiteX722" fmla="*/ 102299 w 156781"/>
                <a:gd name="connsiteY722" fmla="*/ 27051 h 134493"/>
                <a:gd name="connsiteX723" fmla="*/ 102584 w 156781"/>
                <a:gd name="connsiteY723" fmla="*/ 26765 h 134493"/>
                <a:gd name="connsiteX724" fmla="*/ 103918 w 156781"/>
                <a:gd name="connsiteY724" fmla="*/ 26765 h 134493"/>
                <a:gd name="connsiteX725" fmla="*/ 105537 w 156781"/>
                <a:gd name="connsiteY725" fmla="*/ 26480 h 134493"/>
                <a:gd name="connsiteX726" fmla="*/ 106204 w 156781"/>
                <a:gd name="connsiteY726" fmla="*/ 25813 h 134493"/>
                <a:gd name="connsiteX727" fmla="*/ 107156 w 156781"/>
                <a:gd name="connsiteY727" fmla="*/ 25813 h 134493"/>
                <a:gd name="connsiteX728" fmla="*/ 107442 w 156781"/>
                <a:gd name="connsiteY728" fmla="*/ 26099 h 134493"/>
                <a:gd name="connsiteX729" fmla="*/ 108109 w 156781"/>
                <a:gd name="connsiteY729" fmla="*/ 26099 h 134493"/>
                <a:gd name="connsiteX730" fmla="*/ 108109 w 156781"/>
                <a:gd name="connsiteY730" fmla="*/ 26384 h 134493"/>
                <a:gd name="connsiteX731" fmla="*/ 108775 w 156781"/>
                <a:gd name="connsiteY731" fmla="*/ 26670 h 134493"/>
                <a:gd name="connsiteX732" fmla="*/ 109442 w 156781"/>
                <a:gd name="connsiteY732" fmla="*/ 26670 h 134493"/>
                <a:gd name="connsiteX733" fmla="*/ 111442 w 156781"/>
                <a:gd name="connsiteY733" fmla="*/ 25718 h 134493"/>
                <a:gd name="connsiteX734" fmla="*/ 111728 w 156781"/>
                <a:gd name="connsiteY734" fmla="*/ 26003 h 134493"/>
                <a:gd name="connsiteX735" fmla="*/ 113062 w 156781"/>
                <a:gd name="connsiteY735" fmla="*/ 25051 h 134493"/>
                <a:gd name="connsiteX736" fmla="*/ 113729 w 156781"/>
                <a:gd name="connsiteY736" fmla="*/ 25718 h 134493"/>
                <a:gd name="connsiteX737" fmla="*/ 114681 w 156781"/>
                <a:gd name="connsiteY737" fmla="*/ 26003 h 134493"/>
                <a:gd name="connsiteX738" fmla="*/ 114967 w 156781"/>
                <a:gd name="connsiteY738" fmla="*/ 25718 h 134493"/>
                <a:gd name="connsiteX739" fmla="*/ 115253 w 156781"/>
                <a:gd name="connsiteY739" fmla="*/ 26003 h 134493"/>
                <a:gd name="connsiteX740" fmla="*/ 115538 w 156781"/>
                <a:gd name="connsiteY740" fmla="*/ 25718 h 134493"/>
                <a:gd name="connsiteX741" fmla="*/ 115824 w 156781"/>
                <a:gd name="connsiteY741" fmla="*/ 25718 h 134493"/>
                <a:gd name="connsiteX742" fmla="*/ 116110 w 156781"/>
                <a:gd name="connsiteY742" fmla="*/ 25051 h 134493"/>
                <a:gd name="connsiteX743" fmla="*/ 118396 w 156781"/>
                <a:gd name="connsiteY743" fmla="*/ 25718 h 134493"/>
                <a:gd name="connsiteX744" fmla="*/ 119729 w 156781"/>
                <a:gd name="connsiteY744" fmla="*/ 25432 h 134493"/>
                <a:gd name="connsiteX745" fmla="*/ 120682 w 156781"/>
                <a:gd name="connsiteY745" fmla="*/ 25146 h 134493"/>
                <a:gd name="connsiteX746" fmla="*/ 123349 w 156781"/>
                <a:gd name="connsiteY746" fmla="*/ 25146 h 134493"/>
                <a:gd name="connsiteX747" fmla="*/ 123634 w 156781"/>
                <a:gd name="connsiteY747" fmla="*/ 25813 h 134493"/>
                <a:gd name="connsiteX748" fmla="*/ 123634 w 156781"/>
                <a:gd name="connsiteY748" fmla="*/ 26765 h 134493"/>
                <a:gd name="connsiteX749" fmla="*/ 125921 w 156781"/>
                <a:gd name="connsiteY749" fmla="*/ 26765 h 134493"/>
                <a:gd name="connsiteX750" fmla="*/ 126587 w 156781"/>
                <a:gd name="connsiteY750" fmla="*/ 26480 h 134493"/>
                <a:gd name="connsiteX751" fmla="*/ 129540 w 156781"/>
                <a:gd name="connsiteY751" fmla="*/ 24860 h 134493"/>
                <a:gd name="connsiteX752" fmla="*/ 131826 w 156781"/>
                <a:gd name="connsiteY752" fmla="*/ 23527 h 134493"/>
                <a:gd name="connsiteX753" fmla="*/ 132779 w 156781"/>
                <a:gd name="connsiteY753" fmla="*/ 23527 h 134493"/>
                <a:gd name="connsiteX754" fmla="*/ 133064 w 156781"/>
                <a:gd name="connsiteY754" fmla="*/ 23241 h 134493"/>
                <a:gd name="connsiteX755" fmla="*/ 133350 w 156781"/>
                <a:gd name="connsiteY755" fmla="*/ 23908 h 134493"/>
                <a:gd name="connsiteX756" fmla="*/ 133636 w 156781"/>
                <a:gd name="connsiteY756" fmla="*/ 24194 h 134493"/>
                <a:gd name="connsiteX757" fmla="*/ 133921 w 156781"/>
                <a:gd name="connsiteY757" fmla="*/ 25813 h 134493"/>
                <a:gd name="connsiteX758" fmla="*/ 134207 w 156781"/>
                <a:gd name="connsiteY758" fmla="*/ 26480 h 134493"/>
                <a:gd name="connsiteX759" fmla="*/ 134207 w 156781"/>
                <a:gd name="connsiteY759" fmla="*/ 27146 h 134493"/>
                <a:gd name="connsiteX760" fmla="*/ 135541 w 156781"/>
                <a:gd name="connsiteY760" fmla="*/ 27146 h 134493"/>
                <a:gd name="connsiteX761" fmla="*/ 136493 w 156781"/>
                <a:gd name="connsiteY761" fmla="*/ 26861 h 134493"/>
                <a:gd name="connsiteX762" fmla="*/ 137827 w 156781"/>
                <a:gd name="connsiteY762" fmla="*/ 26861 h 134493"/>
                <a:gd name="connsiteX763" fmla="*/ 138493 w 156781"/>
                <a:gd name="connsiteY763" fmla="*/ 26575 h 134493"/>
                <a:gd name="connsiteX764" fmla="*/ 142399 w 156781"/>
                <a:gd name="connsiteY764" fmla="*/ 26575 h 134493"/>
                <a:gd name="connsiteX765" fmla="*/ 143351 w 156781"/>
                <a:gd name="connsiteY765" fmla="*/ 25908 h 134493"/>
                <a:gd name="connsiteX766" fmla="*/ 144685 w 156781"/>
                <a:gd name="connsiteY766" fmla="*/ 25908 h 134493"/>
                <a:gd name="connsiteX767" fmla="*/ 146304 w 156781"/>
                <a:gd name="connsiteY767" fmla="*/ 25622 h 134493"/>
                <a:gd name="connsiteX768" fmla="*/ 147257 w 156781"/>
                <a:gd name="connsiteY768" fmla="*/ 25622 h 134493"/>
                <a:gd name="connsiteX769" fmla="*/ 147542 w 156781"/>
                <a:gd name="connsiteY769" fmla="*/ 24955 h 134493"/>
                <a:gd name="connsiteX770" fmla="*/ 147828 w 156781"/>
                <a:gd name="connsiteY770" fmla="*/ 24003 h 134493"/>
                <a:gd name="connsiteX771" fmla="*/ 148495 w 156781"/>
                <a:gd name="connsiteY771" fmla="*/ 23717 h 134493"/>
                <a:gd name="connsiteX772" fmla="*/ 148780 w 156781"/>
                <a:gd name="connsiteY772" fmla="*/ 24384 h 134493"/>
                <a:gd name="connsiteX773" fmla="*/ 150400 w 156781"/>
                <a:gd name="connsiteY773" fmla="*/ 25051 h 134493"/>
                <a:gd name="connsiteX774" fmla="*/ 151733 w 156781"/>
                <a:gd name="connsiteY774" fmla="*/ 25718 h 134493"/>
                <a:gd name="connsiteX775" fmla="*/ 151733 w 156781"/>
                <a:gd name="connsiteY775" fmla="*/ 25718 h 1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156781" h="134493">
                  <a:moveTo>
                    <a:pt x="152209" y="26003"/>
                  </a:moveTo>
                  <a:lnTo>
                    <a:pt x="152495" y="28289"/>
                  </a:lnTo>
                  <a:lnTo>
                    <a:pt x="153162" y="29909"/>
                  </a:lnTo>
                  <a:lnTo>
                    <a:pt x="153448" y="30575"/>
                  </a:lnTo>
                  <a:lnTo>
                    <a:pt x="153734" y="30575"/>
                  </a:lnTo>
                  <a:lnTo>
                    <a:pt x="156400" y="31909"/>
                  </a:lnTo>
                  <a:lnTo>
                    <a:pt x="156400" y="32861"/>
                  </a:lnTo>
                  <a:lnTo>
                    <a:pt x="156115" y="33528"/>
                  </a:lnTo>
                  <a:lnTo>
                    <a:pt x="156782" y="34195"/>
                  </a:lnTo>
                  <a:lnTo>
                    <a:pt x="156782" y="35528"/>
                  </a:lnTo>
                  <a:lnTo>
                    <a:pt x="156496" y="36195"/>
                  </a:lnTo>
                  <a:lnTo>
                    <a:pt x="156496" y="38195"/>
                  </a:lnTo>
                  <a:lnTo>
                    <a:pt x="156210" y="38481"/>
                  </a:lnTo>
                  <a:lnTo>
                    <a:pt x="155924" y="39815"/>
                  </a:lnTo>
                  <a:lnTo>
                    <a:pt x="155638" y="40767"/>
                  </a:lnTo>
                  <a:lnTo>
                    <a:pt x="155638" y="41720"/>
                  </a:lnTo>
                  <a:lnTo>
                    <a:pt x="154305" y="42005"/>
                  </a:lnTo>
                  <a:lnTo>
                    <a:pt x="154019" y="42672"/>
                  </a:lnTo>
                  <a:lnTo>
                    <a:pt x="154686" y="42958"/>
                  </a:lnTo>
                  <a:lnTo>
                    <a:pt x="155638" y="44291"/>
                  </a:lnTo>
                  <a:lnTo>
                    <a:pt x="152971" y="46292"/>
                  </a:lnTo>
                  <a:lnTo>
                    <a:pt x="151638" y="46006"/>
                  </a:lnTo>
                  <a:lnTo>
                    <a:pt x="150971" y="46292"/>
                  </a:lnTo>
                  <a:lnTo>
                    <a:pt x="150304" y="47625"/>
                  </a:lnTo>
                  <a:lnTo>
                    <a:pt x="150590" y="47911"/>
                  </a:lnTo>
                  <a:lnTo>
                    <a:pt x="150590" y="49911"/>
                  </a:lnTo>
                  <a:lnTo>
                    <a:pt x="151257" y="50197"/>
                  </a:lnTo>
                  <a:lnTo>
                    <a:pt x="151924" y="51530"/>
                  </a:lnTo>
                  <a:lnTo>
                    <a:pt x="152591" y="51245"/>
                  </a:lnTo>
                  <a:lnTo>
                    <a:pt x="152876" y="51530"/>
                  </a:lnTo>
                  <a:lnTo>
                    <a:pt x="152876" y="51816"/>
                  </a:lnTo>
                  <a:lnTo>
                    <a:pt x="152209" y="52102"/>
                  </a:lnTo>
                  <a:lnTo>
                    <a:pt x="152209" y="52769"/>
                  </a:lnTo>
                  <a:lnTo>
                    <a:pt x="153162" y="52483"/>
                  </a:lnTo>
                  <a:lnTo>
                    <a:pt x="153448" y="52769"/>
                  </a:lnTo>
                  <a:lnTo>
                    <a:pt x="153448" y="54102"/>
                  </a:lnTo>
                  <a:lnTo>
                    <a:pt x="153734" y="54388"/>
                  </a:lnTo>
                  <a:lnTo>
                    <a:pt x="155353" y="54674"/>
                  </a:lnTo>
                  <a:lnTo>
                    <a:pt x="154686" y="54959"/>
                  </a:lnTo>
                  <a:lnTo>
                    <a:pt x="154019" y="54674"/>
                  </a:lnTo>
                  <a:lnTo>
                    <a:pt x="154019" y="54959"/>
                  </a:lnTo>
                  <a:lnTo>
                    <a:pt x="153067" y="56293"/>
                  </a:lnTo>
                  <a:lnTo>
                    <a:pt x="153353" y="57245"/>
                  </a:lnTo>
                  <a:lnTo>
                    <a:pt x="153638" y="57912"/>
                  </a:lnTo>
                  <a:lnTo>
                    <a:pt x="153638" y="58579"/>
                  </a:lnTo>
                  <a:lnTo>
                    <a:pt x="153353" y="58579"/>
                  </a:lnTo>
                  <a:lnTo>
                    <a:pt x="152400" y="58865"/>
                  </a:lnTo>
                  <a:lnTo>
                    <a:pt x="152114" y="58865"/>
                  </a:lnTo>
                  <a:lnTo>
                    <a:pt x="151162" y="59150"/>
                  </a:lnTo>
                  <a:lnTo>
                    <a:pt x="151162" y="60103"/>
                  </a:lnTo>
                  <a:lnTo>
                    <a:pt x="150876" y="60103"/>
                  </a:lnTo>
                  <a:lnTo>
                    <a:pt x="150876" y="60770"/>
                  </a:lnTo>
                  <a:lnTo>
                    <a:pt x="149924" y="61722"/>
                  </a:lnTo>
                  <a:lnTo>
                    <a:pt x="149638" y="63056"/>
                  </a:lnTo>
                  <a:lnTo>
                    <a:pt x="148971" y="63722"/>
                  </a:lnTo>
                  <a:lnTo>
                    <a:pt x="148304" y="64675"/>
                  </a:lnTo>
                  <a:lnTo>
                    <a:pt x="148018" y="64675"/>
                  </a:lnTo>
                  <a:lnTo>
                    <a:pt x="147352" y="64961"/>
                  </a:lnTo>
                  <a:lnTo>
                    <a:pt x="146685" y="64961"/>
                  </a:lnTo>
                  <a:lnTo>
                    <a:pt x="146018" y="64675"/>
                  </a:lnTo>
                  <a:lnTo>
                    <a:pt x="145066" y="65342"/>
                  </a:lnTo>
                  <a:lnTo>
                    <a:pt x="144399" y="65627"/>
                  </a:lnTo>
                  <a:lnTo>
                    <a:pt x="143732" y="65342"/>
                  </a:lnTo>
                  <a:lnTo>
                    <a:pt x="141065" y="65056"/>
                  </a:lnTo>
                  <a:lnTo>
                    <a:pt x="139732" y="64103"/>
                  </a:lnTo>
                  <a:lnTo>
                    <a:pt x="138779" y="64103"/>
                  </a:lnTo>
                  <a:lnTo>
                    <a:pt x="138113" y="65056"/>
                  </a:lnTo>
                  <a:lnTo>
                    <a:pt x="138113" y="66008"/>
                  </a:lnTo>
                  <a:lnTo>
                    <a:pt x="137827" y="66294"/>
                  </a:lnTo>
                  <a:lnTo>
                    <a:pt x="137541" y="66961"/>
                  </a:lnTo>
                  <a:lnTo>
                    <a:pt x="136874" y="67628"/>
                  </a:lnTo>
                  <a:lnTo>
                    <a:pt x="134207" y="68580"/>
                  </a:lnTo>
                  <a:lnTo>
                    <a:pt x="133541" y="69247"/>
                  </a:lnTo>
                  <a:lnTo>
                    <a:pt x="133541" y="70580"/>
                  </a:lnTo>
                  <a:lnTo>
                    <a:pt x="132874" y="71247"/>
                  </a:lnTo>
                  <a:lnTo>
                    <a:pt x="133159" y="72200"/>
                  </a:lnTo>
                  <a:lnTo>
                    <a:pt x="132207" y="72485"/>
                  </a:lnTo>
                  <a:lnTo>
                    <a:pt x="131540" y="73152"/>
                  </a:lnTo>
                  <a:lnTo>
                    <a:pt x="130874" y="73438"/>
                  </a:lnTo>
                  <a:lnTo>
                    <a:pt x="130207" y="74390"/>
                  </a:lnTo>
                  <a:lnTo>
                    <a:pt x="128207" y="75057"/>
                  </a:lnTo>
                  <a:lnTo>
                    <a:pt x="126206" y="75343"/>
                  </a:lnTo>
                  <a:lnTo>
                    <a:pt x="124587" y="76009"/>
                  </a:lnTo>
                  <a:lnTo>
                    <a:pt x="124301" y="76962"/>
                  </a:lnTo>
                  <a:lnTo>
                    <a:pt x="122301" y="77629"/>
                  </a:lnTo>
                  <a:lnTo>
                    <a:pt x="120967" y="77915"/>
                  </a:lnTo>
                  <a:lnTo>
                    <a:pt x="121634" y="78581"/>
                  </a:lnTo>
                  <a:lnTo>
                    <a:pt x="121920" y="78296"/>
                  </a:lnTo>
                  <a:lnTo>
                    <a:pt x="122206" y="78581"/>
                  </a:lnTo>
                  <a:lnTo>
                    <a:pt x="122492" y="78296"/>
                  </a:lnTo>
                  <a:lnTo>
                    <a:pt x="123444" y="79248"/>
                  </a:lnTo>
                  <a:lnTo>
                    <a:pt x="123158" y="79534"/>
                  </a:lnTo>
                  <a:lnTo>
                    <a:pt x="122206" y="80201"/>
                  </a:lnTo>
                  <a:lnTo>
                    <a:pt x="121920" y="81153"/>
                  </a:lnTo>
                  <a:lnTo>
                    <a:pt x="121634" y="81820"/>
                  </a:lnTo>
                  <a:lnTo>
                    <a:pt x="121634" y="84106"/>
                  </a:lnTo>
                  <a:lnTo>
                    <a:pt x="121349" y="84773"/>
                  </a:lnTo>
                  <a:lnTo>
                    <a:pt x="120682" y="85439"/>
                  </a:lnTo>
                  <a:lnTo>
                    <a:pt x="121634" y="86106"/>
                  </a:lnTo>
                  <a:lnTo>
                    <a:pt x="121920" y="85820"/>
                  </a:lnTo>
                  <a:lnTo>
                    <a:pt x="122206" y="86487"/>
                  </a:lnTo>
                  <a:lnTo>
                    <a:pt x="120205" y="87440"/>
                  </a:lnTo>
                  <a:lnTo>
                    <a:pt x="119920" y="87725"/>
                  </a:lnTo>
                  <a:lnTo>
                    <a:pt x="120205" y="88678"/>
                  </a:lnTo>
                  <a:lnTo>
                    <a:pt x="119920" y="88964"/>
                  </a:lnTo>
                  <a:lnTo>
                    <a:pt x="119920" y="89249"/>
                  </a:lnTo>
                  <a:lnTo>
                    <a:pt x="119634" y="89535"/>
                  </a:lnTo>
                  <a:lnTo>
                    <a:pt x="119348" y="91535"/>
                  </a:lnTo>
                  <a:lnTo>
                    <a:pt x="119634" y="91535"/>
                  </a:lnTo>
                  <a:lnTo>
                    <a:pt x="120301" y="91821"/>
                  </a:lnTo>
                  <a:lnTo>
                    <a:pt x="119634" y="92774"/>
                  </a:lnTo>
                  <a:lnTo>
                    <a:pt x="119348" y="93440"/>
                  </a:lnTo>
                  <a:lnTo>
                    <a:pt x="119634" y="94107"/>
                  </a:lnTo>
                  <a:lnTo>
                    <a:pt x="119348" y="94107"/>
                  </a:lnTo>
                  <a:lnTo>
                    <a:pt x="117348" y="96107"/>
                  </a:lnTo>
                  <a:lnTo>
                    <a:pt x="115348" y="97727"/>
                  </a:lnTo>
                  <a:lnTo>
                    <a:pt x="115062" y="97727"/>
                  </a:lnTo>
                  <a:lnTo>
                    <a:pt x="114776" y="98012"/>
                  </a:lnTo>
                  <a:lnTo>
                    <a:pt x="115062" y="98298"/>
                  </a:lnTo>
                  <a:lnTo>
                    <a:pt x="113729" y="99917"/>
                  </a:lnTo>
                  <a:lnTo>
                    <a:pt x="113062" y="100203"/>
                  </a:lnTo>
                  <a:lnTo>
                    <a:pt x="111728" y="100203"/>
                  </a:lnTo>
                  <a:lnTo>
                    <a:pt x="110109" y="100489"/>
                  </a:lnTo>
                  <a:lnTo>
                    <a:pt x="108775" y="101822"/>
                  </a:lnTo>
                  <a:lnTo>
                    <a:pt x="108775" y="102108"/>
                  </a:lnTo>
                  <a:lnTo>
                    <a:pt x="108490" y="102108"/>
                  </a:lnTo>
                  <a:lnTo>
                    <a:pt x="108775" y="102775"/>
                  </a:lnTo>
                  <a:lnTo>
                    <a:pt x="108775" y="103061"/>
                  </a:lnTo>
                  <a:lnTo>
                    <a:pt x="108109" y="104680"/>
                  </a:lnTo>
                  <a:lnTo>
                    <a:pt x="108775" y="104680"/>
                  </a:lnTo>
                  <a:lnTo>
                    <a:pt x="109061" y="106013"/>
                  </a:lnTo>
                  <a:lnTo>
                    <a:pt x="107728" y="106680"/>
                  </a:lnTo>
                  <a:lnTo>
                    <a:pt x="107728" y="107347"/>
                  </a:lnTo>
                  <a:lnTo>
                    <a:pt x="107061" y="108299"/>
                  </a:lnTo>
                  <a:lnTo>
                    <a:pt x="106394" y="108966"/>
                  </a:lnTo>
                  <a:lnTo>
                    <a:pt x="106394" y="110585"/>
                  </a:lnTo>
                  <a:lnTo>
                    <a:pt x="106108" y="111252"/>
                  </a:lnTo>
                  <a:lnTo>
                    <a:pt x="105442" y="112871"/>
                  </a:lnTo>
                  <a:lnTo>
                    <a:pt x="105442" y="113157"/>
                  </a:lnTo>
                  <a:lnTo>
                    <a:pt x="105728" y="113157"/>
                  </a:lnTo>
                  <a:lnTo>
                    <a:pt x="105442" y="113443"/>
                  </a:lnTo>
                  <a:lnTo>
                    <a:pt x="105442" y="114776"/>
                  </a:lnTo>
                  <a:lnTo>
                    <a:pt x="105728" y="115443"/>
                  </a:lnTo>
                  <a:lnTo>
                    <a:pt x="105442" y="115729"/>
                  </a:lnTo>
                  <a:lnTo>
                    <a:pt x="105442" y="116015"/>
                  </a:lnTo>
                  <a:lnTo>
                    <a:pt x="105156" y="116681"/>
                  </a:lnTo>
                  <a:lnTo>
                    <a:pt x="105442" y="116967"/>
                  </a:lnTo>
                  <a:lnTo>
                    <a:pt x="104775" y="116967"/>
                  </a:lnTo>
                  <a:lnTo>
                    <a:pt x="104775" y="117634"/>
                  </a:lnTo>
                  <a:lnTo>
                    <a:pt x="104489" y="117920"/>
                  </a:lnTo>
                  <a:lnTo>
                    <a:pt x="104204" y="118872"/>
                  </a:lnTo>
                  <a:lnTo>
                    <a:pt x="103918" y="118872"/>
                  </a:lnTo>
                  <a:lnTo>
                    <a:pt x="103632" y="119825"/>
                  </a:lnTo>
                  <a:lnTo>
                    <a:pt x="103632" y="121825"/>
                  </a:lnTo>
                  <a:lnTo>
                    <a:pt x="102965" y="121825"/>
                  </a:lnTo>
                  <a:lnTo>
                    <a:pt x="102299" y="122492"/>
                  </a:lnTo>
                  <a:lnTo>
                    <a:pt x="102013" y="122492"/>
                  </a:lnTo>
                  <a:lnTo>
                    <a:pt x="101727" y="122777"/>
                  </a:lnTo>
                  <a:lnTo>
                    <a:pt x="101727" y="123063"/>
                  </a:lnTo>
                  <a:lnTo>
                    <a:pt x="101441" y="123730"/>
                  </a:lnTo>
                  <a:lnTo>
                    <a:pt x="101727" y="123444"/>
                  </a:lnTo>
                  <a:lnTo>
                    <a:pt x="101727" y="124111"/>
                  </a:lnTo>
                  <a:lnTo>
                    <a:pt x="102013" y="124778"/>
                  </a:lnTo>
                  <a:lnTo>
                    <a:pt x="101346" y="125063"/>
                  </a:lnTo>
                  <a:lnTo>
                    <a:pt x="101632" y="125063"/>
                  </a:lnTo>
                  <a:lnTo>
                    <a:pt x="101917" y="125349"/>
                  </a:lnTo>
                  <a:lnTo>
                    <a:pt x="101917" y="125635"/>
                  </a:lnTo>
                  <a:lnTo>
                    <a:pt x="102584" y="125921"/>
                  </a:lnTo>
                  <a:lnTo>
                    <a:pt x="102584" y="126587"/>
                  </a:lnTo>
                  <a:lnTo>
                    <a:pt x="103537" y="126873"/>
                  </a:lnTo>
                  <a:lnTo>
                    <a:pt x="103537" y="127159"/>
                  </a:lnTo>
                  <a:lnTo>
                    <a:pt x="103251" y="127826"/>
                  </a:lnTo>
                  <a:lnTo>
                    <a:pt x="104204" y="127826"/>
                  </a:lnTo>
                  <a:lnTo>
                    <a:pt x="104204" y="128111"/>
                  </a:lnTo>
                  <a:lnTo>
                    <a:pt x="103918" y="128778"/>
                  </a:lnTo>
                  <a:lnTo>
                    <a:pt x="104584" y="129064"/>
                  </a:lnTo>
                  <a:lnTo>
                    <a:pt x="104584" y="129350"/>
                  </a:lnTo>
                  <a:lnTo>
                    <a:pt x="103918" y="130016"/>
                  </a:lnTo>
                  <a:lnTo>
                    <a:pt x="104204" y="130302"/>
                  </a:lnTo>
                  <a:lnTo>
                    <a:pt x="104870" y="130302"/>
                  </a:lnTo>
                  <a:lnTo>
                    <a:pt x="104584" y="130969"/>
                  </a:lnTo>
                  <a:lnTo>
                    <a:pt x="104299" y="131255"/>
                  </a:lnTo>
                  <a:lnTo>
                    <a:pt x="104584" y="131921"/>
                  </a:lnTo>
                  <a:lnTo>
                    <a:pt x="104299" y="132207"/>
                  </a:lnTo>
                  <a:lnTo>
                    <a:pt x="104299" y="132874"/>
                  </a:lnTo>
                  <a:lnTo>
                    <a:pt x="103346" y="132874"/>
                  </a:lnTo>
                  <a:lnTo>
                    <a:pt x="103346" y="132588"/>
                  </a:lnTo>
                  <a:lnTo>
                    <a:pt x="102679" y="132302"/>
                  </a:lnTo>
                  <a:lnTo>
                    <a:pt x="101346" y="132302"/>
                  </a:lnTo>
                  <a:lnTo>
                    <a:pt x="98679" y="131636"/>
                  </a:lnTo>
                  <a:lnTo>
                    <a:pt x="97726" y="131636"/>
                  </a:lnTo>
                  <a:lnTo>
                    <a:pt x="96774" y="130969"/>
                  </a:lnTo>
                  <a:lnTo>
                    <a:pt x="94488" y="129635"/>
                  </a:lnTo>
                  <a:lnTo>
                    <a:pt x="93536" y="128969"/>
                  </a:lnTo>
                  <a:lnTo>
                    <a:pt x="91250" y="127349"/>
                  </a:lnTo>
                  <a:lnTo>
                    <a:pt x="90964" y="127064"/>
                  </a:lnTo>
                  <a:lnTo>
                    <a:pt x="90011" y="127064"/>
                  </a:lnTo>
                  <a:lnTo>
                    <a:pt x="89345" y="128016"/>
                  </a:lnTo>
                  <a:lnTo>
                    <a:pt x="88678" y="127349"/>
                  </a:lnTo>
                  <a:lnTo>
                    <a:pt x="87058" y="126397"/>
                  </a:lnTo>
                  <a:lnTo>
                    <a:pt x="85725" y="127349"/>
                  </a:lnTo>
                  <a:lnTo>
                    <a:pt x="85439" y="127349"/>
                  </a:lnTo>
                  <a:lnTo>
                    <a:pt x="85154" y="128016"/>
                  </a:lnTo>
                  <a:lnTo>
                    <a:pt x="84201" y="129635"/>
                  </a:lnTo>
                  <a:lnTo>
                    <a:pt x="84201" y="130588"/>
                  </a:lnTo>
                  <a:lnTo>
                    <a:pt x="80963" y="131921"/>
                  </a:lnTo>
                  <a:lnTo>
                    <a:pt x="80296" y="132588"/>
                  </a:lnTo>
                  <a:lnTo>
                    <a:pt x="79629" y="132874"/>
                  </a:lnTo>
                  <a:lnTo>
                    <a:pt x="79343" y="132588"/>
                  </a:lnTo>
                  <a:lnTo>
                    <a:pt x="79058" y="132588"/>
                  </a:lnTo>
                  <a:lnTo>
                    <a:pt x="78772" y="133255"/>
                  </a:lnTo>
                  <a:lnTo>
                    <a:pt x="78772" y="133541"/>
                  </a:lnTo>
                  <a:lnTo>
                    <a:pt x="78486" y="133826"/>
                  </a:lnTo>
                  <a:lnTo>
                    <a:pt x="78486" y="134493"/>
                  </a:lnTo>
                  <a:lnTo>
                    <a:pt x="77819" y="133826"/>
                  </a:lnTo>
                  <a:lnTo>
                    <a:pt x="77533" y="134112"/>
                  </a:lnTo>
                  <a:lnTo>
                    <a:pt x="77248" y="133826"/>
                  </a:lnTo>
                  <a:lnTo>
                    <a:pt x="76962" y="133160"/>
                  </a:lnTo>
                  <a:lnTo>
                    <a:pt x="77248" y="133160"/>
                  </a:lnTo>
                  <a:lnTo>
                    <a:pt x="76962" y="132493"/>
                  </a:lnTo>
                  <a:lnTo>
                    <a:pt x="76676" y="132207"/>
                  </a:lnTo>
                  <a:lnTo>
                    <a:pt x="75724" y="131921"/>
                  </a:lnTo>
                  <a:lnTo>
                    <a:pt x="74390" y="132207"/>
                  </a:lnTo>
                  <a:lnTo>
                    <a:pt x="74390" y="132493"/>
                  </a:lnTo>
                  <a:lnTo>
                    <a:pt x="74104" y="132493"/>
                  </a:lnTo>
                  <a:lnTo>
                    <a:pt x="74104" y="133160"/>
                  </a:lnTo>
                  <a:lnTo>
                    <a:pt x="73152" y="134112"/>
                  </a:lnTo>
                  <a:lnTo>
                    <a:pt x="73152" y="133160"/>
                  </a:lnTo>
                  <a:lnTo>
                    <a:pt x="72866" y="133160"/>
                  </a:lnTo>
                  <a:lnTo>
                    <a:pt x="72866" y="132874"/>
                  </a:lnTo>
                  <a:lnTo>
                    <a:pt x="72200" y="132874"/>
                  </a:lnTo>
                  <a:lnTo>
                    <a:pt x="72200" y="132588"/>
                  </a:lnTo>
                  <a:lnTo>
                    <a:pt x="71914" y="132302"/>
                  </a:lnTo>
                  <a:lnTo>
                    <a:pt x="71628" y="132588"/>
                  </a:lnTo>
                  <a:lnTo>
                    <a:pt x="71342" y="131921"/>
                  </a:lnTo>
                  <a:lnTo>
                    <a:pt x="71628" y="131921"/>
                  </a:lnTo>
                  <a:lnTo>
                    <a:pt x="71628" y="131636"/>
                  </a:lnTo>
                  <a:lnTo>
                    <a:pt x="71342" y="131636"/>
                  </a:lnTo>
                  <a:lnTo>
                    <a:pt x="71057" y="131921"/>
                  </a:lnTo>
                  <a:lnTo>
                    <a:pt x="71057" y="131255"/>
                  </a:lnTo>
                  <a:lnTo>
                    <a:pt x="70390" y="131255"/>
                  </a:lnTo>
                  <a:lnTo>
                    <a:pt x="70390" y="129921"/>
                  </a:lnTo>
                  <a:lnTo>
                    <a:pt x="71057" y="129254"/>
                  </a:lnTo>
                  <a:lnTo>
                    <a:pt x="71342" y="129254"/>
                  </a:lnTo>
                  <a:lnTo>
                    <a:pt x="71628" y="128588"/>
                  </a:lnTo>
                  <a:lnTo>
                    <a:pt x="71628" y="128302"/>
                  </a:lnTo>
                  <a:lnTo>
                    <a:pt x="71342" y="128588"/>
                  </a:lnTo>
                  <a:lnTo>
                    <a:pt x="71342" y="127254"/>
                  </a:lnTo>
                  <a:lnTo>
                    <a:pt x="70390" y="127254"/>
                  </a:lnTo>
                  <a:lnTo>
                    <a:pt x="68104" y="125921"/>
                  </a:lnTo>
                  <a:lnTo>
                    <a:pt x="67818" y="125921"/>
                  </a:lnTo>
                  <a:lnTo>
                    <a:pt x="67818" y="125254"/>
                  </a:lnTo>
                  <a:lnTo>
                    <a:pt x="66866" y="124968"/>
                  </a:lnTo>
                  <a:lnTo>
                    <a:pt x="66199" y="125921"/>
                  </a:lnTo>
                  <a:lnTo>
                    <a:pt x="65246" y="126206"/>
                  </a:lnTo>
                  <a:lnTo>
                    <a:pt x="65246" y="125921"/>
                  </a:lnTo>
                  <a:lnTo>
                    <a:pt x="64961" y="125921"/>
                  </a:lnTo>
                  <a:lnTo>
                    <a:pt x="64675" y="125635"/>
                  </a:lnTo>
                  <a:lnTo>
                    <a:pt x="64008" y="125635"/>
                  </a:lnTo>
                  <a:lnTo>
                    <a:pt x="63722" y="124682"/>
                  </a:lnTo>
                  <a:lnTo>
                    <a:pt x="63437" y="124682"/>
                  </a:lnTo>
                  <a:lnTo>
                    <a:pt x="63722" y="124396"/>
                  </a:lnTo>
                  <a:lnTo>
                    <a:pt x="63055" y="123730"/>
                  </a:lnTo>
                  <a:lnTo>
                    <a:pt x="62389" y="123730"/>
                  </a:lnTo>
                  <a:lnTo>
                    <a:pt x="61722" y="123063"/>
                  </a:lnTo>
                  <a:lnTo>
                    <a:pt x="61722" y="122777"/>
                  </a:lnTo>
                  <a:lnTo>
                    <a:pt x="61436" y="122492"/>
                  </a:lnTo>
                  <a:lnTo>
                    <a:pt x="61436" y="121825"/>
                  </a:lnTo>
                  <a:lnTo>
                    <a:pt x="60484" y="120491"/>
                  </a:lnTo>
                  <a:lnTo>
                    <a:pt x="60198" y="120206"/>
                  </a:lnTo>
                  <a:lnTo>
                    <a:pt x="59912" y="119253"/>
                  </a:lnTo>
                  <a:lnTo>
                    <a:pt x="58960" y="119539"/>
                  </a:lnTo>
                  <a:lnTo>
                    <a:pt x="57626" y="119253"/>
                  </a:lnTo>
                  <a:lnTo>
                    <a:pt x="51721" y="118301"/>
                  </a:lnTo>
                  <a:lnTo>
                    <a:pt x="49435" y="118015"/>
                  </a:lnTo>
                  <a:lnTo>
                    <a:pt x="47816" y="119634"/>
                  </a:lnTo>
                  <a:lnTo>
                    <a:pt x="47816" y="120301"/>
                  </a:lnTo>
                  <a:lnTo>
                    <a:pt x="48482" y="120587"/>
                  </a:lnTo>
                  <a:lnTo>
                    <a:pt x="48196" y="120872"/>
                  </a:lnTo>
                  <a:lnTo>
                    <a:pt x="48482" y="120872"/>
                  </a:lnTo>
                  <a:lnTo>
                    <a:pt x="48196" y="121158"/>
                  </a:lnTo>
                  <a:lnTo>
                    <a:pt x="48482" y="121444"/>
                  </a:lnTo>
                  <a:lnTo>
                    <a:pt x="48482" y="121730"/>
                  </a:lnTo>
                  <a:lnTo>
                    <a:pt x="47816" y="121730"/>
                  </a:lnTo>
                  <a:lnTo>
                    <a:pt x="48101" y="122015"/>
                  </a:lnTo>
                  <a:lnTo>
                    <a:pt x="47816" y="122301"/>
                  </a:lnTo>
                  <a:lnTo>
                    <a:pt x="48101" y="122587"/>
                  </a:lnTo>
                  <a:lnTo>
                    <a:pt x="47816" y="122873"/>
                  </a:lnTo>
                  <a:lnTo>
                    <a:pt x="47816" y="123158"/>
                  </a:lnTo>
                  <a:lnTo>
                    <a:pt x="47149" y="123158"/>
                  </a:lnTo>
                  <a:lnTo>
                    <a:pt x="46196" y="123444"/>
                  </a:lnTo>
                  <a:lnTo>
                    <a:pt x="45911" y="123158"/>
                  </a:lnTo>
                  <a:lnTo>
                    <a:pt x="45625" y="123158"/>
                  </a:lnTo>
                  <a:lnTo>
                    <a:pt x="45911" y="122873"/>
                  </a:lnTo>
                  <a:lnTo>
                    <a:pt x="45911" y="122206"/>
                  </a:lnTo>
                  <a:lnTo>
                    <a:pt x="43910" y="119253"/>
                  </a:lnTo>
                  <a:lnTo>
                    <a:pt x="43625" y="119253"/>
                  </a:lnTo>
                  <a:lnTo>
                    <a:pt x="41338" y="116967"/>
                  </a:lnTo>
                  <a:lnTo>
                    <a:pt x="41053" y="115633"/>
                  </a:lnTo>
                  <a:lnTo>
                    <a:pt x="42005" y="114681"/>
                  </a:lnTo>
                  <a:lnTo>
                    <a:pt x="41338" y="114014"/>
                  </a:lnTo>
                  <a:lnTo>
                    <a:pt x="40672" y="113729"/>
                  </a:lnTo>
                  <a:lnTo>
                    <a:pt x="39719" y="113729"/>
                  </a:lnTo>
                  <a:lnTo>
                    <a:pt x="39433" y="113443"/>
                  </a:lnTo>
                  <a:lnTo>
                    <a:pt x="39719" y="113443"/>
                  </a:lnTo>
                  <a:lnTo>
                    <a:pt x="38767" y="112490"/>
                  </a:lnTo>
                  <a:lnTo>
                    <a:pt x="38481" y="112490"/>
                  </a:lnTo>
                  <a:lnTo>
                    <a:pt x="38481" y="112205"/>
                  </a:lnTo>
                  <a:lnTo>
                    <a:pt x="38767" y="111538"/>
                  </a:lnTo>
                  <a:lnTo>
                    <a:pt x="38481" y="110585"/>
                  </a:lnTo>
                  <a:lnTo>
                    <a:pt x="38195" y="109919"/>
                  </a:lnTo>
                  <a:lnTo>
                    <a:pt x="38195" y="108585"/>
                  </a:lnTo>
                  <a:lnTo>
                    <a:pt x="37529" y="108299"/>
                  </a:lnTo>
                  <a:lnTo>
                    <a:pt x="37814" y="107633"/>
                  </a:lnTo>
                  <a:lnTo>
                    <a:pt x="37814" y="107347"/>
                  </a:lnTo>
                  <a:lnTo>
                    <a:pt x="36481" y="106394"/>
                  </a:lnTo>
                  <a:lnTo>
                    <a:pt x="37147" y="106108"/>
                  </a:lnTo>
                  <a:lnTo>
                    <a:pt x="37147" y="105823"/>
                  </a:lnTo>
                  <a:lnTo>
                    <a:pt x="36481" y="105156"/>
                  </a:lnTo>
                  <a:lnTo>
                    <a:pt x="33528" y="103823"/>
                  </a:lnTo>
                  <a:lnTo>
                    <a:pt x="32195" y="103537"/>
                  </a:lnTo>
                  <a:lnTo>
                    <a:pt x="31909" y="103823"/>
                  </a:lnTo>
                  <a:lnTo>
                    <a:pt x="30289" y="103823"/>
                  </a:lnTo>
                  <a:lnTo>
                    <a:pt x="29623" y="103537"/>
                  </a:lnTo>
                  <a:lnTo>
                    <a:pt x="28004" y="102584"/>
                  </a:lnTo>
                  <a:lnTo>
                    <a:pt x="27337" y="102584"/>
                  </a:lnTo>
                  <a:lnTo>
                    <a:pt x="26670" y="101918"/>
                  </a:lnTo>
                  <a:lnTo>
                    <a:pt x="25717" y="101918"/>
                  </a:lnTo>
                  <a:lnTo>
                    <a:pt x="25432" y="102203"/>
                  </a:lnTo>
                  <a:lnTo>
                    <a:pt x="24098" y="101918"/>
                  </a:lnTo>
                  <a:lnTo>
                    <a:pt x="23813" y="101918"/>
                  </a:lnTo>
                  <a:lnTo>
                    <a:pt x="23527" y="101251"/>
                  </a:lnTo>
                  <a:lnTo>
                    <a:pt x="22860" y="100584"/>
                  </a:lnTo>
                  <a:lnTo>
                    <a:pt x="21908" y="100584"/>
                  </a:lnTo>
                  <a:lnTo>
                    <a:pt x="20574" y="101251"/>
                  </a:lnTo>
                  <a:lnTo>
                    <a:pt x="20288" y="101918"/>
                  </a:lnTo>
                  <a:lnTo>
                    <a:pt x="20003" y="102203"/>
                  </a:lnTo>
                  <a:lnTo>
                    <a:pt x="19717" y="102203"/>
                  </a:lnTo>
                  <a:lnTo>
                    <a:pt x="19717" y="101918"/>
                  </a:lnTo>
                  <a:lnTo>
                    <a:pt x="19050" y="102203"/>
                  </a:lnTo>
                  <a:lnTo>
                    <a:pt x="18383" y="101918"/>
                  </a:lnTo>
                  <a:lnTo>
                    <a:pt x="17717" y="101918"/>
                  </a:lnTo>
                  <a:lnTo>
                    <a:pt x="16383" y="101251"/>
                  </a:lnTo>
                  <a:lnTo>
                    <a:pt x="16383" y="100584"/>
                  </a:lnTo>
                  <a:lnTo>
                    <a:pt x="15430" y="100584"/>
                  </a:lnTo>
                  <a:lnTo>
                    <a:pt x="15145" y="100298"/>
                  </a:lnTo>
                  <a:lnTo>
                    <a:pt x="15145" y="99346"/>
                  </a:lnTo>
                  <a:lnTo>
                    <a:pt x="15430" y="98679"/>
                  </a:lnTo>
                  <a:lnTo>
                    <a:pt x="15145" y="98012"/>
                  </a:lnTo>
                  <a:lnTo>
                    <a:pt x="14478" y="96393"/>
                  </a:lnTo>
                  <a:lnTo>
                    <a:pt x="15145" y="96107"/>
                  </a:lnTo>
                  <a:lnTo>
                    <a:pt x="15812" y="96107"/>
                  </a:lnTo>
                  <a:lnTo>
                    <a:pt x="16097" y="96393"/>
                  </a:lnTo>
                  <a:lnTo>
                    <a:pt x="16097" y="96679"/>
                  </a:lnTo>
                  <a:lnTo>
                    <a:pt x="16383" y="96965"/>
                  </a:lnTo>
                  <a:lnTo>
                    <a:pt x="18002" y="96965"/>
                  </a:lnTo>
                  <a:lnTo>
                    <a:pt x="18955" y="97250"/>
                  </a:lnTo>
                  <a:lnTo>
                    <a:pt x="19907" y="96583"/>
                  </a:lnTo>
                  <a:lnTo>
                    <a:pt x="20193" y="96869"/>
                  </a:lnTo>
                  <a:lnTo>
                    <a:pt x="21146" y="96583"/>
                  </a:lnTo>
                  <a:lnTo>
                    <a:pt x="21431" y="96298"/>
                  </a:lnTo>
                  <a:lnTo>
                    <a:pt x="21431" y="95345"/>
                  </a:lnTo>
                  <a:lnTo>
                    <a:pt x="21717" y="95059"/>
                  </a:lnTo>
                  <a:lnTo>
                    <a:pt x="21717" y="94393"/>
                  </a:lnTo>
                  <a:lnTo>
                    <a:pt x="22384" y="93440"/>
                  </a:lnTo>
                  <a:lnTo>
                    <a:pt x="23050" y="93440"/>
                  </a:lnTo>
                  <a:lnTo>
                    <a:pt x="23717" y="92774"/>
                  </a:lnTo>
                  <a:lnTo>
                    <a:pt x="24003" y="92774"/>
                  </a:lnTo>
                  <a:lnTo>
                    <a:pt x="24003" y="91821"/>
                  </a:lnTo>
                  <a:lnTo>
                    <a:pt x="24670" y="91821"/>
                  </a:lnTo>
                  <a:lnTo>
                    <a:pt x="24670" y="91154"/>
                  </a:lnTo>
                  <a:lnTo>
                    <a:pt x="25622" y="91154"/>
                  </a:lnTo>
                  <a:lnTo>
                    <a:pt x="26289" y="90202"/>
                  </a:lnTo>
                  <a:lnTo>
                    <a:pt x="27242" y="90202"/>
                  </a:lnTo>
                  <a:lnTo>
                    <a:pt x="27908" y="89249"/>
                  </a:lnTo>
                  <a:lnTo>
                    <a:pt x="28194" y="89249"/>
                  </a:lnTo>
                  <a:lnTo>
                    <a:pt x="28861" y="87916"/>
                  </a:lnTo>
                  <a:lnTo>
                    <a:pt x="30194" y="86963"/>
                  </a:lnTo>
                  <a:lnTo>
                    <a:pt x="28861" y="85630"/>
                  </a:lnTo>
                  <a:lnTo>
                    <a:pt x="29146" y="85344"/>
                  </a:lnTo>
                  <a:lnTo>
                    <a:pt x="28480" y="83725"/>
                  </a:lnTo>
                  <a:lnTo>
                    <a:pt x="28480" y="81725"/>
                  </a:lnTo>
                  <a:lnTo>
                    <a:pt x="26861" y="81725"/>
                  </a:lnTo>
                  <a:lnTo>
                    <a:pt x="26575" y="80772"/>
                  </a:lnTo>
                  <a:lnTo>
                    <a:pt x="25622" y="79820"/>
                  </a:lnTo>
                  <a:lnTo>
                    <a:pt x="26289" y="78867"/>
                  </a:lnTo>
                  <a:lnTo>
                    <a:pt x="26289" y="77533"/>
                  </a:lnTo>
                  <a:lnTo>
                    <a:pt x="27242" y="76581"/>
                  </a:lnTo>
                  <a:lnTo>
                    <a:pt x="27242" y="73914"/>
                  </a:lnTo>
                  <a:lnTo>
                    <a:pt x="28575" y="73628"/>
                  </a:lnTo>
                  <a:lnTo>
                    <a:pt x="28575" y="73343"/>
                  </a:lnTo>
                  <a:lnTo>
                    <a:pt x="29242" y="73057"/>
                  </a:lnTo>
                  <a:lnTo>
                    <a:pt x="30194" y="72771"/>
                  </a:lnTo>
                  <a:lnTo>
                    <a:pt x="32480" y="72771"/>
                  </a:lnTo>
                  <a:lnTo>
                    <a:pt x="32766" y="73057"/>
                  </a:lnTo>
                  <a:lnTo>
                    <a:pt x="33718" y="72104"/>
                  </a:lnTo>
                  <a:lnTo>
                    <a:pt x="34385" y="72390"/>
                  </a:lnTo>
                  <a:lnTo>
                    <a:pt x="34671" y="71723"/>
                  </a:lnTo>
                  <a:lnTo>
                    <a:pt x="34957" y="71438"/>
                  </a:lnTo>
                  <a:lnTo>
                    <a:pt x="36290" y="71723"/>
                  </a:lnTo>
                  <a:lnTo>
                    <a:pt x="36957" y="71438"/>
                  </a:lnTo>
                  <a:lnTo>
                    <a:pt x="37243" y="71438"/>
                  </a:lnTo>
                  <a:lnTo>
                    <a:pt x="36576" y="70771"/>
                  </a:lnTo>
                  <a:lnTo>
                    <a:pt x="36576" y="70485"/>
                  </a:lnTo>
                  <a:lnTo>
                    <a:pt x="36862" y="70485"/>
                  </a:lnTo>
                  <a:lnTo>
                    <a:pt x="36576" y="69533"/>
                  </a:lnTo>
                  <a:lnTo>
                    <a:pt x="37243" y="69247"/>
                  </a:lnTo>
                  <a:lnTo>
                    <a:pt x="37529" y="68580"/>
                  </a:lnTo>
                  <a:lnTo>
                    <a:pt x="38195" y="67628"/>
                  </a:lnTo>
                  <a:lnTo>
                    <a:pt x="38195" y="66961"/>
                  </a:lnTo>
                  <a:lnTo>
                    <a:pt x="38862" y="66675"/>
                  </a:lnTo>
                  <a:lnTo>
                    <a:pt x="37909" y="65056"/>
                  </a:lnTo>
                  <a:lnTo>
                    <a:pt x="36957" y="64103"/>
                  </a:lnTo>
                  <a:lnTo>
                    <a:pt x="36290" y="62770"/>
                  </a:lnTo>
                  <a:lnTo>
                    <a:pt x="36290" y="62103"/>
                  </a:lnTo>
                  <a:lnTo>
                    <a:pt x="36004" y="61817"/>
                  </a:lnTo>
                  <a:lnTo>
                    <a:pt x="36004" y="61532"/>
                  </a:lnTo>
                  <a:lnTo>
                    <a:pt x="35719" y="60865"/>
                  </a:lnTo>
                  <a:lnTo>
                    <a:pt x="35719" y="60198"/>
                  </a:lnTo>
                  <a:lnTo>
                    <a:pt x="35433" y="60484"/>
                  </a:lnTo>
                  <a:lnTo>
                    <a:pt x="34766" y="59817"/>
                  </a:lnTo>
                  <a:lnTo>
                    <a:pt x="33814" y="60103"/>
                  </a:lnTo>
                  <a:lnTo>
                    <a:pt x="33814" y="59436"/>
                  </a:lnTo>
                  <a:lnTo>
                    <a:pt x="32861" y="59436"/>
                  </a:lnTo>
                  <a:lnTo>
                    <a:pt x="32575" y="59150"/>
                  </a:lnTo>
                  <a:lnTo>
                    <a:pt x="32290" y="59436"/>
                  </a:lnTo>
                  <a:lnTo>
                    <a:pt x="31623" y="59150"/>
                  </a:lnTo>
                  <a:lnTo>
                    <a:pt x="32575" y="58865"/>
                  </a:lnTo>
                  <a:lnTo>
                    <a:pt x="33528" y="58865"/>
                  </a:lnTo>
                  <a:lnTo>
                    <a:pt x="34195" y="58198"/>
                  </a:lnTo>
                  <a:lnTo>
                    <a:pt x="33909" y="57912"/>
                  </a:lnTo>
                  <a:lnTo>
                    <a:pt x="34195" y="57626"/>
                  </a:lnTo>
                  <a:lnTo>
                    <a:pt x="34195" y="57341"/>
                  </a:lnTo>
                  <a:lnTo>
                    <a:pt x="34480" y="56007"/>
                  </a:lnTo>
                  <a:lnTo>
                    <a:pt x="35147" y="55055"/>
                  </a:lnTo>
                  <a:lnTo>
                    <a:pt x="34862" y="54388"/>
                  </a:lnTo>
                  <a:lnTo>
                    <a:pt x="35528" y="53721"/>
                  </a:lnTo>
                  <a:lnTo>
                    <a:pt x="35528" y="52769"/>
                  </a:lnTo>
                  <a:lnTo>
                    <a:pt x="35814" y="52102"/>
                  </a:lnTo>
                  <a:lnTo>
                    <a:pt x="34862" y="51816"/>
                  </a:lnTo>
                  <a:lnTo>
                    <a:pt x="34195" y="51816"/>
                  </a:lnTo>
                  <a:lnTo>
                    <a:pt x="34480" y="50483"/>
                  </a:lnTo>
                  <a:lnTo>
                    <a:pt x="35147" y="50197"/>
                  </a:lnTo>
                  <a:lnTo>
                    <a:pt x="36481" y="49244"/>
                  </a:lnTo>
                  <a:lnTo>
                    <a:pt x="36767" y="49244"/>
                  </a:lnTo>
                  <a:lnTo>
                    <a:pt x="37433" y="48578"/>
                  </a:lnTo>
                  <a:lnTo>
                    <a:pt x="38386" y="48863"/>
                  </a:lnTo>
                  <a:lnTo>
                    <a:pt x="38671" y="49149"/>
                  </a:lnTo>
                  <a:lnTo>
                    <a:pt x="38957" y="48863"/>
                  </a:lnTo>
                  <a:lnTo>
                    <a:pt x="38291" y="48578"/>
                  </a:lnTo>
                  <a:lnTo>
                    <a:pt x="38576" y="48578"/>
                  </a:lnTo>
                  <a:lnTo>
                    <a:pt x="39910" y="48292"/>
                  </a:lnTo>
                  <a:lnTo>
                    <a:pt x="40196" y="48006"/>
                  </a:lnTo>
                  <a:lnTo>
                    <a:pt x="41148" y="46673"/>
                  </a:lnTo>
                  <a:lnTo>
                    <a:pt x="41815" y="46673"/>
                  </a:lnTo>
                  <a:lnTo>
                    <a:pt x="41815" y="45339"/>
                  </a:lnTo>
                  <a:lnTo>
                    <a:pt x="41529" y="45339"/>
                  </a:lnTo>
                  <a:lnTo>
                    <a:pt x="40862" y="44672"/>
                  </a:lnTo>
                  <a:lnTo>
                    <a:pt x="39529" y="44387"/>
                  </a:lnTo>
                  <a:lnTo>
                    <a:pt x="39243" y="43434"/>
                  </a:lnTo>
                  <a:lnTo>
                    <a:pt x="38576" y="43148"/>
                  </a:lnTo>
                  <a:lnTo>
                    <a:pt x="38291" y="42196"/>
                  </a:lnTo>
                  <a:lnTo>
                    <a:pt x="37624" y="41529"/>
                  </a:lnTo>
                  <a:lnTo>
                    <a:pt x="36004" y="39243"/>
                  </a:lnTo>
                  <a:lnTo>
                    <a:pt x="36290" y="38576"/>
                  </a:lnTo>
                  <a:lnTo>
                    <a:pt x="35624" y="37910"/>
                  </a:lnTo>
                  <a:lnTo>
                    <a:pt x="35624" y="37624"/>
                  </a:lnTo>
                  <a:lnTo>
                    <a:pt x="35338" y="36957"/>
                  </a:lnTo>
                  <a:lnTo>
                    <a:pt x="35624" y="36671"/>
                  </a:lnTo>
                  <a:lnTo>
                    <a:pt x="35624" y="36386"/>
                  </a:lnTo>
                  <a:lnTo>
                    <a:pt x="35909" y="36386"/>
                  </a:lnTo>
                  <a:lnTo>
                    <a:pt x="36576" y="36100"/>
                  </a:lnTo>
                  <a:lnTo>
                    <a:pt x="36576" y="35814"/>
                  </a:lnTo>
                  <a:lnTo>
                    <a:pt x="37243" y="35814"/>
                  </a:lnTo>
                  <a:lnTo>
                    <a:pt x="37909" y="35147"/>
                  </a:lnTo>
                  <a:lnTo>
                    <a:pt x="38195" y="34481"/>
                  </a:lnTo>
                  <a:lnTo>
                    <a:pt x="37909" y="33814"/>
                  </a:lnTo>
                  <a:lnTo>
                    <a:pt x="38195" y="32480"/>
                  </a:lnTo>
                  <a:lnTo>
                    <a:pt x="38195" y="32195"/>
                  </a:lnTo>
                  <a:lnTo>
                    <a:pt x="35528" y="32195"/>
                  </a:lnTo>
                  <a:lnTo>
                    <a:pt x="34862" y="32480"/>
                  </a:lnTo>
                  <a:lnTo>
                    <a:pt x="33909" y="31814"/>
                  </a:lnTo>
                  <a:lnTo>
                    <a:pt x="33623" y="30861"/>
                  </a:lnTo>
                  <a:lnTo>
                    <a:pt x="32957" y="30575"/>
                  </a:lnTo>
                  <a:lnTo>
                    <a:pt x="32290" y="29909"/>
                  </a:lnTo>
                  <a:lnTo>
                    <a:pt x="31337" y="29623"/>
                  </a:lnTo>
                  <a:lnTo>
                    <a:pt x="30671" y="29623"/>
                  </a:lnTo>
                  <a:lnTo>
                    <a:pt x="30004" y="29909"/>
                  </a:lnTo>
                  <a:lnTo>
                    <a:pt x="30004" y="29242"/>
                  </a:lnTo>
                  <a:lnTo>
                    <a:pt x="29337" y="29242"/>
                  </a:lnTo>
                  <a:lnTo>
                    <a:pt x="29623" y="28575"/>
                  </a:lnTo>
                  <a:lnTo>
                    <a:pt x="28956" y="27242"/>
                  </a:lnTo>
                  <a:lnTo>
                    <a:pt x="27337" y="27908"/>
                  </a:lnTo>
                  <a:lnTo>
                    <a:pt x="26384" y="28861"/>
                  </a:lnTo>
                  <a:lnTo>
                    <a:pt x="25432" y="28861"/>
                  </a:lnTo>
                  <a:lnTo>
                    <a:pt x="25146" y="29528"/>
                  </a:lnTo>
                  <a:lnTo>
                    <a:pt x="26479" y="30194"/>
                  </a:lnTo>
                  <a:lnTo>
                    <a:pt x="26479" y="30480"/>
                  </a:lnTo>
                  <a:lnTo>
                    <a:pt x="26194" y="31433"/>
                  </a:lnTo>
                  <a:lnTo>
                    <a:pt x="25527" y="31718"/>
                  </a:lnTo>
                  <a:lnTo>
                    <a:pt x="24860" y="31052"/>
                  </a:lnTo>
                  <a:lnTo>
                    <a:pt x="24193" y="31052"/>
                  </a:lnTo>
                  <a:lnTo>
                    <a:pt x="23908" y="31337"/>
                  </a:lnTo>
                  <a:lnTo>
                    <a:pt x="23241" y="32290"/>
                  </a:lnTo>
                  <a:lnTo>
                    <a:pt x="22288" y="32290"/>
                  </a:lnTo>
                  <a:lnTo>
                    <a:pt x="22574" y="32957"/>
                  </a:lnTo>
                  <a:lnTo>
                    <a:pt x="21622" y="33242"/>
                  </a:lnTo>
                  <a:lnTo>
                    <a:pt x="21336" y="33909"/>
                  </a:lnTo>
                  <a:lnTo>
                    <a:pt x="21336" y="35243"/>
                  </a:lnTo>
                  <a:lnTo>
                    <a:pt x="20383" y="35243"/>
                  </a:lnTo>
                  <a:lnTo>
                    <a:pt x="20383" y="34957"/>
                  </a:lnTo>
                  <a:lnTo>
                    <a:pt x="20098" y="34957"/>
                  </a:lnTo>
                  <a:lnTo>
                    <a:pt x="18479" y="35243"/>
                  </a:lnTo>
                  <a:lnTo>
                    <a:pt x="18479" y="35528"/>
                  </a:lnTo>
                  <a:lnTo>
                    <a:pt x="19431" y="35814"/>
                  </a:lnTo>
                  <a:lnTo>
                    <a:pt x="19431" y="36481"/>
                  </a:lnTo>
                  <a:lnTo>
                    <a:pt x="18764" y="37148"/>
                  </a:lnTo>
                  <a:lnTo>
                    <a:pt x="18097" y="37148"/>
                  </a:lnTo>
                  <a:lnTo>
                    <a:pt x="17812" y="36195"/>
                  </a:lnTo>
                  <a:lnTo>
                    <a:pt x="17145" y="36195"/>
                  </a:lnTo>
                  <a:lnTo>
                    <a:pt x="17145" y="35909"/>
                  </a:lnTo>
                  <a:lnTo>
                    <a:pt x="16478" y="34576"/>
                  </a:lnTo>
                  <a:lnTo>
                    <a:pt x="15526" y="34290"/>
                  </a:lnTo>
                  <a:lnTo>
                    <a:pt x="15526" y="34290"/>
                  </a:lnTo>
                  <a:lnTo>
                    <a:pt x="14859" y="34004"/>
                  </a:lnTo>
                  <a:lnTo>
                    <a:pt x="14192" y="33052"/>
                  </a:lnTo>
                  <a:lnTo>
                    <a:pt x="13525" y="31718"/>
                  </a:lnTo>
                  <a:lnTo>
                    <a:pt x="13240" y="31433"/>
                  </a:lnTo>
                  <a:lnTo>
                    <a:pt x="11239" y="31718"/>
                  </a:lnTo>
                  <a:lnTo>
                    <a:pt x="11239" y="30766"/>
                  </a:lnTo>
                  <a:lnTo>
                    <a:pt x="10954" y="30099"/>
                  </a:lnTo>
                  <a:lnTo>
                    <a:pt x="10954" y="29813"/>
                  </a:lnTo>
                  <a:lnTo>
                    <a:pt x="10668" y="28861"/>
                  </a:lnTo>
                  <a:lnTo>
                    <a:pt x="10668" y="27908"/>
                  </a:lnTo>
                  <a:lnTo>
                    <a:pt x="10382" y="28194"/>
                  </a:lnTo>
                  <a:lnTo>
                    <a:pt x="9049" y="27527"/>
                  </a:lnTo>
                  <a:lnTo>
                    <a:pt x="10001" y="26194"/>
                  </a:lnTo>
                  <a:lnTo>
                    <a:pt x="9716" y="25908"/>
                  </a:lnTo>
                  <a:lnTo>
                    <a:pt x="9430" y="25908"/>
                  </a:lnTo>
                  <a:lnTo>
                    <a:pt x="9144" y="24955"/>
                  </a:lnTo>
                  <a:lnTo>
                    <a:pt x="8858" y="24670"/>
                  </a:lnTo>
                  <a:lnTo>
                    <a:pt x="7239" y="24670"/>
                  </a:lnTo>
                  <a:lnTo>
                    <a:pt x="7239" y="24955"/>
                  </a:lnTo>
                  <a:lnTo>
                    <a:pt x="6287" y="24289"/>
                  </a:lnTo>
                  <a:lnTo>
                    <a:pt x="5620" y="24003"/>
                  </a:lnTo>
                  <a:lnTo>
                    <a:pt x="5334" y="23717"/>
                  </a:lnTo>
                  <a:lnTo>
                    <a:pt x="4667" y="23432"/>
                  </a:lnTo>
                  <a:lnTo>
                    <a:pt x="3715" y="22479"/>
                  </a:lnTo>
                  <a:lnTo>
                    <a:pt x="3429" y="21812"/>
                  </a:lnTo>
                  <a:lnTo>
                    <a:pt x="2762" y="21527"/>
                  </a:lnTo>
                  <a:lnTo>
                    <a:pt x="2762" y="20860"/>
                  </a:lnTo>
                  <a:lnTo>
                    <a:pt x="2476" y="20574"/>
                  </a:lnTo>
                  <a:lnTo>
                    <a:pt x="857" y="20860"/>
                  </a:lnTo>
                  <a:lnTo>
                    <a:pt x="571" y="20193"/>
                  </a:lnTo>
                  <a:lnTo>
                    <a:pt x="286" y="19241"/>
                  </a:lnTo>
                  <a:lnTo>
                    <a:pt x="286" y="18574"/>
                  </a:lnTo>
                  <a:lnTo>
                    <a:pt x="0" y="17621"/>
                  </a:lnTo>
                  <a:lnTo>
                    <a:pt x="0" y="16288"/>
                  </a:lnTo>
                  <a:lnTo>
                    <a:pt x="1333" y="14954"/>
                  </a:lnTo>
                  <a:lnTo>
                    <a:pt x="1619" y="14954"/>
                  </a:lnTo>
                  <a:lnTo>
                    <a:pt x="1619" y="14288"/>
                  </a:lnTo>
                  <a:lnTo>
                    <a:pt x="953" y="14288"/>
                  </a:lnTo>
                  <a:lnTo>
                    <a:pt x="667" y="14002"/>
                  </a:lnTo>
                  <a:lnTo>
                    <a:pt x="953" y="13716"/>
                  </a:lnTo>
                  <a:lnTo>
                    <a:pt x="667" y="13430"/>
                  </a:lnTo>
                  <a:lnTo>
                    <a:pt x="667" y="12764"/>
                  </a:lnTo>
                  <a:lnTo>
                    <a:pt x="381" y="12764"/>
                  </a:lnTo>
                  <a:lnTo>
                    <a:pt x="381" y="12097"/>
                  </a:lnTo>
                  <a:lnTo>
                    <a:pt x="667" y="11811"/>
                  </a:lnTo>
                  <a:lnTo>
                    <a:pt x="2000" y="11144"/>
                  </a:lnTo>
                  <a:lnTo>
                    <a:pt x="2000" y="10478"/>
                  </a:lnTo>
                  <a:lnTo>
                    <a:pt x="2667" y="9811"/>
                  </a:lnTo>
                  <a:lnTo>
                    <a:pt x="2667" y="9525"/>
                  </a:lnTo>
                  <a:lnTo>
                    <a:pt x="4000" y="9525"/>
                  </a:lnTo>
                  <a:lnTo>
                    <a:pt x="4667" y="8858"/>
                  </a:lnTo>
                  <a:lnTo>
                    <a:pt x="5334" y="8573"/>
                  </a:lnTo>
                  <a:lnTo>
                    <a:pt x="6287" y="8573"/>
                  </a:lnTo>
                  <a:lnTo>
                    <a:pt x="7239" y="8858"/>
                  </a:lnTo>
                  <a:lnTo>
                    <a:pt x="7906" y="9525"/>
                  </a:lnTo>
                  <a:lnTo>
                    <a:pt x="8192" y="9239"/>
                  </a:lnTo>
                  <a:lnTo>
                    <a:pt x="8192" y="8954"/>
                  </a:lnTo>
                  <a:lnTo>
                    <a:pt x="8477" y="8668"/>
                  </a:lnTo>
                  <a:lnTo>
                    <a:pt x="8763" y="9335"/>
                  </a:lnTo>
                  <a:lnTo>
                    <a:pt x="10096" y="10001"/>
                  </a:lnTo>
                  <a:lnTo>
                    <a:pt x="11049" y="10001"/>
                  </a:lnTo>
                  <a:lnTo>
                    <a:pt x="12001" y="10954"/>
                  </a:lnTo>
                  <a:lnTo>
                    <a:pt x="12954" y="10287"/>
                  </a:lnTo>
                  <a:lnTo>
                    <a:pt x="15240" y="10287"/>
                  </a:lnTo>
                  <a:lnTo>
                    <a:pt x="15907" y="11240"/>
                  </a:lnTo>
                  <a:lnTo>
                    <a:pt x="16192" y="11525"/>
                  </a:lnTo>
                  <a:lnTo>
                    <a:pt x="16859" y="9906"/>
                  </a:lnTo>
                  <a:lnTo>
                    <a:pt x="17526" y="8573"/>
                  </a:lnTo>
                  <a:lnTo>
                    <a:pt x="18479" y="8287"/>
                  </a:lnTo>
                  <a:lnTo>
                    <a:pt x="22098" y="8287"/>
                  </a:lnTo>
                  <a:lnTo>
                    <a:pt x="22384" y="8001"/>
                  </a:lnTo>
                  <a:lnTo>
                    <a:pt x="22670" y="8001"/>
                  </a:lnTo>
                  <a:lnTo>
                    <a:pt x="23622" y="7334"/>
                  </a:lnTo>
                  <a:lnTo>
                    <a:pt x="23908" y="7049"/>
                  </a:lnTo>
                  <a:lnTo>
                    <a:pt x="23622" y="6763"/>
                  </a:lnTo>
                  <a:lnTo>
                    <a:pt x="24289" y="6477"/>
                  </a:lnTo>
                  <a:lnTo>
                    <a:pt x="25241" y="6477"/>
                  </a:lnTo>
                  <a:lnTo>
                    <a:pt x="25908" y="6763"/>
                  </a:lnTo>
                  <a:lnTo>
                    <a:pt x="26194" y="6096"/>
                  </a:lnTo>
                  <a:lnTo>
                    <a:pt x="25527" y="4763"/>
                  </a:lnTo>
                  <a:lnTo>
                    <a:pt x="26861" y="4477"/>
                  </a:lnTo>
                  <a:lnTo>
                    <a:pt x="26861" y="4191"/>
                  </a:lnTo>
                  <a:lnTo>
                    <a:pt x="27813" y="3524"/>
                  </a:lnTo>
                  <a:lnTo>
                    <a:pt x="27813" y="2858"/>
                  </a:lnTo>
                  <a:lnTo>
                    <a:pt x="27527" y="2572"/>
                  </a:lnTo>
                  <a:lnTo>
                    <a:pt x="28194" y="2286"/>
                  </a:lnTo>
                  <a:lnTo>
                    <a:pt x="28194" y="953"/>
                  </a:lnTo>
                  <a:lnTo>
                    <a:pt x="28480" y="953"/>
                  </a:lnTo>
                  <a:lnTo>
                    <a:pt x="29146" y="667"/>
                  </a:lnTo>
                  <a:lnTo>
                    <a:pt x="29146" y="0"/>
                  </a:lnTo>
                  <a:lnTo>
                    <a:pt x="29813" y="286"/>
                  </a:lnTo>
                  <a:lnTo>
                    <a:pt x="29813" y="0"/>
                  </a:lnTo>
                  <a:lnTo>
                    <a:pt x="30099" y="286"/>
                  </a:lnTo>
                  <a:lnTo>
                    <a:pt x="30766" y="286"/>
                  </a:lnTo>
                  <a:lnTo>
                    <a:pt x="31433" y="572"/>
                  </a:lnTo>
                  <a:lnTo>
                    <a:pt x="32385" y="1238"/>
                  </a:lnTo>
                  <a:lnTo>
                    <a:pt x="33338" y="1524"/>
                  </a:lnTo>
                  <a:lnTo>
                    <a:pt x="35338" y="1524"/>
                  </a:lnTo>
                  <a:lnTo>
                    <a:pt x="36957" y="2191"/>
                  </a:lnTo>
                  <a:lnTo>
                    <a:pt x="38291" y="1905"/>
                  </a:lnTo>
                  <a:lnTo>
                    <a:pt x="39624" y="1905"/>
                  </a:lnTo>
                  <a:lnTo>
                    <a:pt x="40291" y="2572"/>
                  </a:lnTo>
                  <a:lnTo>
                    <a:pt x="40291" y="3905"/>
                  </a:lnTo>
                  <a:lnTo>
                    <a:pt x="43243" y="3905"/>
                  </a:lnTo>
                  <a:lnTo>
                    <a:pt x="44863" y="4191"/>
                  </a:lnTo>
                  <a:lnTo>
                    <a:pt x="45529" y="4477"/>
                  </a:lnTo>
                  <a:lnTo>
                    <a:pt x="45815" y="4477"/>
                  </a:lnTo>
                  <a:lnTo>
                    <a:pt x="45815" y="4763"/>
                  </a:lnTo>
                  <a:lnTo>
                    <a:pt x="49721" y="4763"/>
                  </a:lnTo>
                  <a:lnTo>
                    <a:pt x="50006" y="4096"/>
                  </a:lnTo>
                  <a:lnTo>
                    <a:pt x="50006" y="4382"/>
                  </a:lnTo>
                  <a:lnTo>
                    <a:pt x="50292" y="4667"/>
                  </a:lnTo>
                  <a:lnTo>
                    <a:pt x="53245" y="4667"/>
                  </a:lnTo>
                  <a:lnTo>
                    <a:pt x="54864" y="4001"/>
                  </a:lnTo>
                  <a:lnTo>
                    <a:pt x="57531" y="4001"/>
                  </a:lnTo>
                  <a:lnTo>
                    <a:pt x="58864" y="4286"/>
                  </a:lnTo>
                  <a:lnTo>
                    <a:pt x="59817" y="4286"/>
                  </a:lnTo>
                  <a:lnTo>
                    <a:pt x="61150" y="4572"/>
                  </a:lnTo>
                  <a:lnTo>
                    <a:pt x="61436" y="5239"/>
                  </a:lnTo>
                  <a:lnTo>
                    <a:pt x="61436" y="6191"/>
                  </a:lnTo>
                  <a:lnTo>
                    <a:pt x="61722" y="7144"/>
                  </a:lnTo>
                  <a:lnTo>
                    <a:pt x="62389" y="7811"/>
                  </a:lnTo>
                  <a:lnTo>
                    <a:pt x="62389" y="9144"/>
                  </a:lnTo>
                  <a:lnTo>
                    <a:pt x="63341" y="9811"/>
                  </a:lnTo>
                  <a:lnTo>
                    <a:pt x="64008" y="9811"/>
                  </a:lnTo>
                  <a:lnTo>
                    <a:pt x="64008" y="10097"/>
                  </a:lnTo>
                  <a:lnTo>
                    <a:pt x="64675" y="10097"/>
                  </a:lnTo>
                  <a:lnTo>
                    <a:pt x="66008" y="11049"/>
                  </a:lnTo>
                  <a:lnTo>
                    <a:pt x="66008" y="11716"/>
                  </a:lnTo>
                  <a:lnTo>
                    <a:pt x="66294" y="11716"/>
                  </a:lnTo>
                  <a:lnTo>
                    <a:pt x="66961" y="13049"/>
                  </a:lnTo>
                  <a:lnTo>
                    <a:pt x="66961" y="13335"/>
                  </a:lnTo>
                  <a:lnTo>
                    <a:pt x="67246" y="13335"/>
                  </a:lnTo>
                  <a:lnTo>
                    <a:pt x="67532" y="14002"/>
                  </a:lnTo>
                  <a:lnTo>
                    <a:pt x="69151" y="14002"/>
                  </a:lnTo>
                  <a:lnTo>
                    <a:pt x="69437" y="13716"/>
                  </a:lnTo>
                  <a:lnTo>
                    <a:pt x="69723" y="14002"/>
                  </a:lnTo>
                  <a:lnTo>
                    <a:pt x="70675" y="14288"/>
                  </a:lnTo>
                  <a:lnTo>
                    <a:pt x="70675" y="14002"/>
                  </a:lnTo>
                  <a:lnTo>
                    <a:pt x="70390" y="14002"/>
                  </a:lnTo>
                  <a:lnTo>
                    <a:pt x="70675" y="13716"/>
                  </a:lnTo>
                  <a:lnTo>
                    <a:pt x="70961" y="13716"/>
                  </a:lnTo>
                  <a:lnTo>
                    <a:pt x="70961" y="13430"/>
                  </a:lnTo>
                  <a:lnTo>
                    <a:pt x="71247" y="13716"/>
                  </a:lnTo>
                  <a:lnTo>
                    <a:pt x="71533" y="13716"/>
                  </a:lnTo>
                  <a:lnTo>
                    <a:pt x="71533" y="14002"/>
                  </a:lnTo>
                  <a:lnTo>
                    <a:pt x="72200" y="13716"/>
                  </a:lnTo>
                  <a:lnTo>
                    <a:pt x="72485" y="13716"/>
                  </a:lnTo>
                  <a:lnTo>
                    <a:pt x="72771" y="14383"/>
                  </a:lnTo>
                  <a:lnTo>
                    <a:pt x="73057" y="15335"/>
                  </a:lnTo>
                  <a:lnTo>
                    <a:pt x="73724" y="16002"/>
                  </a:lnTo>
                  <a:lnTo>
                    <a:pt x="74009" y="16669"/>
                  </a:lnTo>
                  <a:lnTo>
                    <a:pt x="74009" y="17336"/>
                  </a:lnTo>
                  <a:lnTo>
                    <a:pt x="73342" y="17621"/>
                  </a:lnTo>
                  <a:lnTo>
                    <a:pt x="73628" y="18288"/>
                  </a:lnTo>
                  <a:lnTo>
                    <a:pt x="73628" y="18574"/>
                  </a:lnTo>
                  <a:lnTo>
                    <a:pt x="73914" y="19526"/>
                  </a:lnTo>
                  <a:lnTo>
                    <a:pt x="74581" y="19241"/>
                  </a:lnTo>
                  <a:lnTo>
                    <a:pt x="74581" y="19526"/>
                  </a:lnTo>
                  <a:lnTo>
                    <a:pt x="75247" y="19812"/>
                  </a:lnTo>
                  <a:lnTo>
                    <a:pt x="75533" y="20765"/>
                  </a:lnTo>
                  <a:lnTo>
                    <a:pt x="76200" y="22384"/>
                  </a:lnTo>
                  <a:lnTo>
                    <a:pt x="77153" y="22098"/>
                  </a:lnTo>
                  <a:lnTo>
                    <a:pt x="77819" y="22384"/>
                  </a:lnTo>
                  <a:lnTo>
                    <a:pt x="78486" y="23717"/>
                  </a:lnTo>
                  <a:lnTo>
                    <a:pt x="78486" y="24003"/>
                  </a:lnTo>
                  <a:lnTo>
                    <a:pt x="78772" y="24289"/>
                  </a:lnTo>
                  <a:lnTo>
                    <a:pt x="78486" y="24575"/>
                  </a:lnTo>
                  <a:lnTo>
                    <a:pt x="78486" y="24860"/>
                  </a:lnTo>
                  <a:lnTo>
                    <a:pt x="78772" y="24860"/>
                  </a:lnTo>
                  <a:lnTo>
                    <a:pt x="80772" y="25527"/>
                  </a:lnTo>
                  <a:lnTo>
                    <a:pt x="81725" y="25241"/>
                  </a:lnTo>
                  <a:lnTo>
                    <a:pt x="82010" y="25241"/>
                  </a:lnTo>
                  <a:lnTo>
                    <a:pt x="82296" y="24955"/>
                  </a:lnTo>
                  <a:lnTo>
                    <a:pt x="82963" y="24955"/>
                  </a:lnTo>
                  <a:lnTo>
                    <a:pt x="83629" y="25241"/>
                  </a:lnTo>
                  <a:lnTo>
                    <a:pt x="83915" y="25527"/>
                  </a:lnTo>
                  <a:lnTo>
                    <a:pt x="85249" y="25813"/>
                  </a:lnTo>
                  <a:lnTo>
                    <a:pt x="85534" y="25813"/>
                  </a:lnTo>
                  <a:lnTo>
                    <a:pt x="85820" y="26099"/>
                  </a:lnTo>
                  <a:lnTo>
                    <a:pt x="86773" y="26384"/>
                  </a:lnTo>
                  <a:lnTo>
                    <a:pt x="87058" y="26670"/>
                  </a:lnTo>
                  <a:lnTo>
                    <a:pt x="87344" y="27337"/>
                  </a:lnTo>
                  <a:lnTo>
                    <a:pt x="89345" y="27051"/>
                  </a:lnTo>
                  <a:lnTo>
                    <a:pt x="90297" y="27337"/>
                  </a:lnTo>
                  <a:lnTo>
                    <a:pt x="90964" y="28004"/>
                  </a:lnTo>
                  <a:lnTo>
                    <a:pt x="93250" y="28004"/>
                  </a:lnTo>
                  <a:lnTo>
                    <a:pt x="93536" y="27718"/>
                  </a:lnTo>
                  <a:lnTo>
                    <a:pt x="95155" y="27051"/>
                  </a:lnTo>
                  <a:lnTo>
                    <a:pt x="95441" y="27051"/>
                  </a:lnTo>
                  <a:lnTo>
                    <a:pt x="96107" y="27337"/>
                  </a:lnTo>
                  <a:lnTo>
                    <a:pt x="96774" y="27051"/>
                  </a:lnTo>
                  <a:lnTo>
                    <a:pt x="97726" y="27337"/>
                  </a:lnTo>
                  <a:lnTo>
                    <a:pt x="98393" y="26670"/>
                  </a:lnTo>
                  <a:lnTo>
                    <a:pt x="99060" y="26384"/>
                  </a:lnTo>
                  <a:lnTo>
                    <a:pt x="100679" y="26384"/>
                  </a:lnTo>
                  <a:lnTo>
                    <a:pt x="100965" y="26670"/>
                  </a:lnTo>
                  <a:lnTo>
                    <a:pt x="101632" y="26384"/>
                  </a:lnTo>
                  <a:lnTo>
                    <a:pt x="102299" y="27051"/>
                  </a:lnTo>
                  <a:lnTo>
                    <a:pt x="102584" y="26765"/>
                  </a:lnTo>
                  <a:lnTo>
                    <a:pt x="103918" y="26765"/>
                  </a:lnTo>
                  <a:lnTo>
                    <a:pt x="105537" y="26480"/>
                  </a:lnTo>
                  <a:lnTo>
                    <a:pt x="106204" y="25813"/>
                  </a:lnTo>
                  <a:lnTo>
                    <a:pt x="107156" y="25813"/>
                  </a:lnTo>
                  <a:lnTo>
                    <a:pt x="107442" y="26099"/>
                  </a:lnTo>
                  <a:lnTo>
                    <a:pt x="108109" y="26099"/>
                  </a:lnTo>
                  <a:lnTo>
                    <a:pt x="108109" y="26384"/>
                  </a:lnTo>
                  <a:lnTo>
                    <a:pt x="108775" y="26670"/>
                  </a:lnTo>
                  <a:lnTo>
                    <a:pt x="109442" y="26670"/>
                  </a:lnTo>
                  <a:lnTo>
                    <a:pt x="111442" y="25718"/>
                  </a:lnTo>
                  <a:lnTo>
                    <a:pt x="111728" y="26003"/>
                  </a:lnTo>
                  <a:lnTo>
                    <a:pt x="113062" y="25051"/>
                  </a:lnTo>
                  <a:lnTo>
                    <a:pt x="113729" y="25718"/>
                  </a:lnTo>
                  <a:lnTo>
                    <a:pt x="114681" y="26003"/>
                  </a:lnTo>
                  <a:lnTo>
                    <a:pt x="114967" y="25718"/>
                  </a:lnTo>
                  <a:lnTo>
                    <a:pt x="115253" y="26003"/>
                  </a:lnTo>
                  <a:lnTo>
                    <a:pt x="115538" y="25718"/>
                  </a:lnTo>
                  <a:lnTo>
                    <a:pt x="115824" y="25718"/>
                  </a:lnTo>
                  <a:lnTo>
                    <a:pt x="116110" y="25051"/>
                  </a:lnTo>
                  <a:lnTo>
                    <a:pt x="118396" y="25718"/>
                  </a:lnTo>
                  <a:lnTo>
                    <a:pt x="119729" y="25432"/>
                  </a:lnTo>
                  <a:lnTo>
                    <a:pt x="120682" y="25146"/>
                  </a:lnTo>
                  <a:lnTo>
                    <a:pt x="123349" y="25146"/>
                  </a:lnTo>
                  <a:lnTo>
                    <a:pt x="123634" y="25813"/>
                  </a:lnTo>
                  <a:lnTo>
                    <a:pt x="123634" y="26765"/>
                  </a:lnTo>
                  <a:lnTo>
                    <a:pt x="125921" y="26765"/>
                  </a:lnTo>
                  <a:lnTo>
                    <a:pt x="126587" y="26480"/>
                  </a:lnTo>
                  <a:lnTo>
                    <a:pt x="129540" y="24860"/>
                  </a:lnTo>
                  <a:lnTo>
                    <a:pt x="131826" y="23527"/>
                  </a:lnTo>
                  <a:lnTo>
                    <a:pt x="132779" y="23527"/>
                  </a:lnTo>
                  <a:lnTo>
                    <a:pt x="133064" y="23241"/>
                  </a:lnTo>
                  <a:lnTo>
                    <a:pt x="133350" y="23908"/>
                  </a:lnTo>
                  <a:lnTo>
                    <a:pt x="133636" y="24194"/>
                  </a:lnTo>
                  <a:lnTo>
                    <a:pt x="133921" y="25813"/>
                  </a:lnTo>
                  <a:lnTo>
                    <a:pt x="134207" y="26480"/>
                  </a:lnTo>
                  <a:lnTo>
                    <a:pt x="134207" y="27146"/>
                  </a:lnTo>
                  <a:lnTo>
                    <a:pt x="135541" y="27146"/>
                  </a:lnTo>
                  <a:lnTo>
                    <a:pt x="136493" y="26861"/>
                  </a:lnTo>
                  <a:lnTo>
                    <a:pt x="137827" y="26861"/>
                  </a:lnTo>
                  <a:lnTo>
                    <a:pt x="138493" y="26575"/>
                  </a:lnTo>
                  <a:lnTo>
                    <a:pt x="142399" y="26575"/>
                  </a:lnTo>
                  <a:lnTo>
                    <a:pt x="143351" y="25908"/>
                  </a:lnTo>
                  <a:lnTo>
                    <a:pt x="144685" y="25908"/>
                  </a:lnTo>
                  <a:lnTo>
                    <a:pt x="146304" y="25622"/>
                  </a:lnTo>
                  <a:lnTo>
                    <a:pt x="147257" y="25622"/>
                  </a:lnTo>
                  <a:lnTo>
                    <a:pt x="147542" y="24955"/>
                  </a:lnTo>
                  <a:lnTo>
                    <a:pt x="147828" y="24003"/>
                  </a:lnTo>
                  <a:lnTo>
                    <a:pt x="148495" y="23717"/>
                  </a:lnTo>
                  <a:lnTo>
                    <a:pt x="148780" y="24384"/>
                  </a:lnTo>
                  <a:lnTo>
                    <a:pt x="150400" y="25051"/>
                  </a:lnTo>
                  <a:lnTo>
                    <a:pt x="151733" y="25718"/>
                  </a:lnTo>
                  <a:lnTo>
                    <a:pt x="151733" y="2571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D8FDAB40-7950-CF45-A834-9AE172CE2C20}"/>
                </a:ext>
              </a:extLst>
            </p:cNvPr>
            <p:cNvSpPr/>
            <p:nvPr/>
          </p:nvSpPr>
          <p:spPr>
            <a:xfrm>
              <a:off x="1985723" y="3732624"/>
              <a:ext cx="117538" cy="67246"/>
            </a:xfrm>
            <a:custGeom>
              <a:avLst/>
              <a:gdLst>
                <a:gd name="connsiteX0" fmla="*/ 0 w 117538"/>
                <a:gd name="connsiteY0" fmla="*/ 45244 h 67246"/>
                <a:gd name="connsiteX1" fmla="*/ 4953 w 117538"/>
                <a:gd name="connsiteY1" fmla="*/ 41720 h 67246"/>
                <a:gd name="connsiteX2" fmla="*/ 4667 w 117538"/>
                <a:gd name="connsiteY2" fmla="*/ 41339 h 67246"/>
                <a:gd name="connsiteX3" fmla="*/ 4953 w 117538"/>
                <a:gd name="connsiteY3" fmla="*/ 41053 h 67246"/>
                <a:gd name="connsiteX4" fmla="*/ 4286 w 117538"/>
                <a:gd name="connsiteY4" fmla="*/ 40005 h 67246"/>
                <a:gd name="connsiteX5" fmla="*/ 4000 w 117538"/>
                <a:gd name="connsiteY5" fmla="*/ 38767 h 67246"/>
                <a:gd name="connsiteX6" fmla="*/ 4000 w 117538"/>
                <a:gd name="connsiteY6" fmla="*/ 38100 h 67246"/>
                <a:gd name="connsiteX7" fmla="*/ 4667 w 117538"/>
                <a:gd name="connsiteY7" fmla="*/ 37433 h 67246"/>
                <a:gd name="connsiteX8" fmla="*/ 4000 w 117538"/>
                <a:gd name="connsiteY8" fmla="*/ 36767 h 67246"/>
                <a:gd name="connsiteX9" fmla="*/ 2667 w 117538"/>
                <a:gd name="connsiteY9" fmla="*/ 37052 h 67246"/>
                <a:gd name="connsiteX10" fmla="*/ 2381 w 117538"/>
                <a:gd name="connsiteY10" fmla="*/ 36767 h 67246"/>
                <a:gd name="connsiteX11" fmla="*/ 2381 w 117538"/>
                <a:gd name="connsiteY11" fmla="*/ 36386 h 67246"/>
                <a:gd name="connsiteX12" fmla="*/ 3620 w 117538"/>
                <a:gd name="connsiteY12" fmla="*/ 36386 h 67246"/>
                <a:gd name="connsiteX13" fmla="*/ 4286 w 117538"/>
                <a:gd name="connsiteY13" fmla="*/ 36100 h 67246"/>
                <a:gd name="connsiteX14" fmla="*/ 6287 w 117538"/>
                <a:gd name="connsiteY14" fmla="*/ 38767 h 67246"/>
                <a:gd name="connsiteX15" fmla="*/ 6572 w 117538"/>
                <a:gd name="connsiteY15" fmla="*/ 40005 h 67246"/>
                <a:gd name="connsiteX16" fmla="*/ 9239 w 117538"/>
                <a:gd name="connsiteY16" fmla="*/ 39053 h 67246"/>
                <a:gd name="connsiteX17" fmla="*/ 12478 w 117538"/>
                <a:gd name="connsiteY17" fmla="*/ 37719 h 67246"/>
                <a:gd name="connsiteX18" fmla="*/ 13145 w 117538"/>
                <a:gd name="connsiteY18" fmla="*/ 37433 h 67246"/>
                <a:gd name="connsiteX19" fmla="*/ 13145 w 117538"/>
                <a:gd name="connsiteY19" fmla="*/ 36386 h 67246"/>
                <a:gd name="connsiteX20" fmla="*/ 16097 w 117538"/>
                <a:gd name="connsiteY20" fmla="*/ 36100 h 67246"/>
                <a:gd name="connsiteX21" fmla="*/ 18097 w 117538"/>
                <a:gd name="connsiteY21" fmla="*/ 35433 h 67246"/>
                <a:gd name="connsiteX22" fmla="*/ 20669 w 117538"/>
                <a:gd name="connsiteY22" fmla="*/ 35433 h 67246"/>
                <a:gd name="connsiteX23" fmla="*/ 22670 w 117538"/>
                <a:gd name="connsiteY23" fmla="*/ 35147 h 67246"/>
                <a:gd name="connsiteX24" fmla="*/ 23050 w 117538"/>
                <a:gd name="connsiteY24" fmla="*/ 33433 h 67246"/>
                <a:gd name="connsiteX25" fmla="*/ 22003 w 117538"/>
                <a:gd name="connsiteY25" fmla="*/ 33147 h 67246"/>
                <a:gd name="connsiteX26" fmla="*/ 22384 w 117538"/>
                <a:gd name="connsiteY26" fmla="*/ 31528 h 67246"/>
                <a:gd name="connsiteX27" fmla="*/ 22384 w 117538"/>
                <a:gd name="connsiteY27" fmla="*/ 31147 h 67246"/>
                <a:gd name="connsiteX28" fmla="*/ 22670 w 117538"/>
                <a:gd name="connsiteY28" fmla="*/ 27908 h 67246"/>
                <a:gd name="connsiteX29" fmla="*/ 21717 w 117538"/>
                <a:gd name="connsiteY29" fmla="*/ 27908 h 67246"/>
                <a:gd name="connsiteX30" fmla="*/ 18097 w 117538"/>
                <a:gd name="connsiteY30" fmla="*/ 29528 h 67246"/>
                <a:gd name="connsiteX31" fmla="*/ 19431 w 117538"/>
                <a:gd name="connsiteY31" fmla="*/ 25622 h 67246"/>
                <a:gd name="connsiteX32" fmla="*/ 19717 w 117538"/>
                <a:gd name="connsiteY32" fmla="*/ 25622 h 67246"/>
                <a:gd name="connsiteX33" fmla="*/ 20098 w 117538"/>
                <a:gd name="connsiteY33" fmla="*/ 25908 h 67246"/>
                <a:gd name="connsiteX34" fmla="*/ 20669 w 117538"/>
                <a:gd name="connsiteY34" fmla="*/ 25908 h 67246"/>
                <a:gd name="connsiteX35" fmla="*/ 20669 w 117538"/>
                <a:gd name="connsiteY35" fmla="*/ 26289 h 67246"/>
                <a:gd name="connsiteX36" fmla="*/ 22384 w 117538"/>
                <a:gd name="connsiteY36" fmla="*/ 26289 h 67246"/>
                <a:gd name="connsiteX37" fmla="*/ 22384 w 117538"/>
                <a:gd name="connsiteY37" fmla="*/ 26575 h 67246"/>
                <a:gd name="connsiteX38" fmla="*/ 23622 w 117538"/>
                <a:gd name="connsiteY38" fmla="*/ 26575 h 67246"/>
                <a:gd name="connsiteX39" fmla="*/ 23622 w 117538"/>
                <a:gd name="connsiteY39" fmla="*/ 26956 h 67246"/>
                <a:gd name="connsiteX40" fmla="*/ 25337 w 117538"/>
                <a:gd name="connsiteY40" fmla="*/ 26956 h 67246"/>
                <a:gd name="connsiteX41" fmla="*/ 25337 w 117538"/>
                <a:gd name="connsiteY41" fmla="*/ 27241 h 67246"/>
                <a:gd name="connsiteX42" fmla="*/ 26289 w 117538"/>
                <a:gd name="connsiteY42" fmla="*/ 27241 h 67246"/>
                <a:gd name="connsiteX43" fmla="*/ 26289 w 117538"/>
                <a:gd name="connsiteY43" fmla="*/ 27527 h 67246"/>
                <a:gd name="connsiteX44" fmla="*/ 26575 w 117538"/>
                <a:gd name="connsiteY44" fmla="*/ 27527 h 67246"/>
                <a:gd name="connsiteX45" fmla="*/ 26575 w 117538"/>
                <a:gd name="connsiteY45" fmla="*/ 27241 h 67246"/>
                <a:gd name="connsiteX46" fmla="*/ 26575 w 117538"/>
                <a:gd name="connsiteY46" fmla="*/ 27527 h 67246"/>
                <a:gd name="connsiteX47" fmla="*/ 28575 w 117538"/>
                <a:gd name="connsiteY47" fmla="*/ 27527 h 67246"/>
                <a:gd name="connsiteX48" fmla="*/ 28575 w 117538"/>
                <a:gd name="connsiteY48" fmla="*/ 27908 h 67246"/>
                <a:gd name="connsiteX49" fmla="*/ 30861 w 117538"/>
                <a:gd name="connsiteY49" fmla="*/ 27908 h 67246"/>
                <a:gd name="connsiteX50" fmla="*/ 30861 w 117538"/>
                <a:gd name="connsiteY50" fmla="*/ 28194 h 67246"/>
                <a:gd name="connsiteX51" fmla="*/ 31242 w 117538"/>
                <a:gd name="connsiteY51" fmla="*/ 28194 h 67246"/>
                <a:gd name="connsiteX52" fmla="*/ 31242 w 117538"/>
                <a:gd name="connsiteY52" fmla="*/ 27908 h 67246"/>
                <a:gd name="connsiteX53" fmla="*/ 31242 w 117538"/>
                <a:gd name="connsiteY53" fmla="*/ 28194 h 67246"/>
                <a:gd name="connsiteX54" fmla="*/ 36100 w 117538"/>
                <a:gd name="connsiteY54" fmla="*/ 28194 h 67246"/>
                <a:gd name="connsiteX55" fmla="*/ 36100 w 117538"/>
                <a:gd name="connsiteY55" fmla="*/ 27908 h 67246"/>
                <a:gd name="connsiteX56" fmla="*/ 36100 w 117538"/>
                <a:gd name="connsiteY56" fmla="*/ 28194 h 67246"/>
                <a:gd name="connsiteX57" fmla="*/ 38100 w 117538"/>
                <a:gd name="connsiteY57" fmla="*/ 28194 h 67246"/>
                <a:gd name="connsiteX58" fmla="*/ 38100 w 117538"/>
                <a:gd name="connsiteY58" fmla="*/ 27908 h 67246"/>
                <a:gd name="connsiteX59" fmla="*/ 39053 w 117538"/>
                <a:gd name="connsiteY59" fmla="*/ 27908 h 67246"/>
                <a:gd name="connsiteX60" fmla="*/ 39433 w 117538"/>
                <a:gd name="connsiteY60" fmla="*/ 27527 h 67246"/>
                <a:gd name="connsiteX61" fmla="*/ 39719 w 117538"/>
                <a:gd name="connsiteY61" fmla="*/ 27527 h 67246"/>
                <a:gd name="connsiteX62" fmla="*/ 40100 w 117538"/>
                <a:gd name="connsiteY62" fmla="*/ 27241 h 67246"/>
                <a:gd name="connsiteX63" fmla="*/ 40386 w 117538"/>
                <a:gd name="connsiteY63" fmla="*/ 27241 h 67246"/>
                <a:gd name="connsiteX64" fmla="*/ 40767 w 117538"/>
                <a:gd name="connsiteY64" fmla="*/ 26956 h 67246"/>
                <a:gd name="connsiteX65" fmla="*/ 41338 w 117538"/>
                <a:gd name="connsiteY65" fmla="*/ 26956 h 67246"/>
                <a:gd name="connsiteX66" fmla="*/ 41338 w 117538"/>
                <a:gd name="connsiteY66" fmla="*/ 26575 h 67246"/>
                <a:gd name="connsiteX67" fmla="*/ 41720 w 117538"/>
                <a:gd name="connsiteY67" fmla="*/ 26289 h 67246"/>
                <a:gd name="connsiteX68" fmla="*/ 41720 w 117538"/>
                <a:gd name="connsiteY68" fmla="*/ 25241 h 67246"/>
                <a:gd name="connsiteX69" fmla="*/ 42386 w 117538"/>
                <a:gd name="connsiteY69" fmla="*/ 25241 h 67246"/>
                <a:gd name="connsiteX70" fmla="*/ 42672 w 117538"/>
                <a:gd name="connsiteY70" fmla="*/ 24956 h 67246"/>
                <a:gd name="connsiteX71" fmla="*/ 43720 w 117538"/>
                <a:gd name="connsiteY71" fmla="*/ 24956 h 67246"/>
                <a:gd name="connsiteX72" fmla="*/ 45625 w 117538"/>
                <a:gd name="connsiteY72" fmla="*/ 24575 h 67246"/>
                <a:gd name="connsiteX73" fmla="*/ 46006 w 117538"/>
                <a:gd name="connsiteY73" fmla="*/ 24289 h 67246"/>
                <a:gd name="connsiteX74" fmla="*/ 46958 w 117538"/>
                <a:gd name="connsiteY74" fmla="*/ 24003 h 67246"/>
                <a:gd name="connsiteX75" fmla="*/ 46958 w 117538"/>
                <a:gd name="connsiteY75" fmla="*/ 23622 h 67246"/>
                <a:gd name="connsiteX76" fmla="*/ 47625 w 117538"/>
                <a:gd name="connsiteY76" fmla="*/ 23336 h 67246"/>
                <a:gd name="connsiteX77" fmla="*/ 48292 w 117538"/>
                <a:gd name="connsiteY77" fmla="*/ 22669 h 67246"/>
                <a:gd name="connsiteX78" fmla="*/ 48292 w 117538"/>
                <a:gd name="connsiteY78" fmla="*/ 22003 h 67246"/>
                <a:gd name="connsiteX79" fmla="*/ 47911 w 117538"/>
                <a:gd name="connsiteY79" fmla="*/ 22003 h 67246"/>
                <a:gd name="connsiteX80" fmla="*/ 47911 w 117538"/>
                <a:gd name="connsiteY80" fmla="*/ 21622 h 67246"/>
                <a:gd name="connsiteX81" fmla="*/ 48292 w 117538"/>
                <a:gd name="connsiteY81" fmla="*/ 22003 h 67246"/>
                <a:gd name="connsiteX82" fmla="*/ 48578 w 117538"/>
                <a:gd name="connsiteY82" fmla="*/ 21622 h 67246"/>
                <a:gd name="connsiteX83" fmla="*/ 48292 w 117538"/>
                <a:gd name="connsiteY83" fmla="*/ 21622 h 67246"/>
                <a:gd name="connsiteX84" fmla="*/ 48292 w 117538"/>
                <a:gd name="connsiteY84" fmla="*/ 21336 h 67246"/>
                <a:gd name="connsiteX85" fmla="*/ 47911 w 117538"/>
                <a:gd name="connsiteY85" fmla="*/ 21336 h 67246"/>
                <a:gd name="connsiteX86" fmla="*/ 47911 w 117538"/>
                <a:gd name="connsiteY86" fmla="*/ 21622 h 67246"/>
                <a:gd name="connsiteX87" fmla="*/ 47911 w 117538"/>
                <a:gd name="connsiteY87" fmla="*/ 21336 h 67246"/>
                <a:gd name="connsiteX88" fmla="*/ 48292 w 117538"/>
                <a:gd name="connsiteY88" fmla="*/ 21336 h 67246"/>
                <a:gd name="connsiteX89" fmla="*/ 48292 w 117538"/>
                <a:gd name="connsiteY89" fmla="*/ 21622 h 67246"/>
                <a:gd name="connsiteX90" fmla="*/ 49244 w 117538"/>
                <a:gd name="connsiteY90" fmla="*/ 21622 h 67246"/>
                <a:gd name="connsiteX91" fmla="*/ 50863 w 117538"/>
                <a:gd name="connsiteY91" fmla="*/ 21336 h 67246"/>
                <a:gd name="connsiteX92" fmla="*/ 54197 w 117538"/>
                <a:gd name="connsiteY92" fmla="*/ 20384 h 67246"/>
                <a:gd name="connsiteX93" fmla="*/ 55150 w 117538"/>
                <a:gd name="connsiteY93" fmla="*/ 19717 h 67246"/>
                <a:gd name="connsiteX94" fmla="*/ 55817 w 117538"/>
                <a:gd name="connsiteY94" fmla="*/ 19717 h 67246"/>
                <a:gd name="connsiteX95" fmla="*/ 56769 w 117538"/>
                <a:gd name="connsiteY95" fmla="*/ 19050 h 67246"/>
                <a:gd name="connsiteX96" fmla="*/ 57150 w 117538"/>
                <a:gd name="connsiteY96" fmla="*/ 19050 h 67246"/>
                <a:gd name="connsiteX97" fmla="*/ 58103 w 117538"/>
                <a:gd name="connsiteY97" fmla="*/ 18383 h 67246"/>
                <a:gd name="connsiteX98" fmla="*/ 59055 w 117538"/>
                <a:gd name="connsiteY98" fmla="*/ 18097 h 67246"/>
                <a:gd name="connsiteX99" fmla="*/ 59436 w 117538"/>
                <a:gd name="connsiteY99" fmla="*/ 18097 h 67246"/>
                <a:gd name="connsiteX100" fmla="*/ 59722 w 117538"/>
                <a:gd name="connsiteY100" fmla="*/ 17716 h 67246"/>
                <a:gd name="connsiteX101" fmla="*/ 60770 w 117538"/>
                <a:gd name="connsiteY101" fmla="*/ 17431 h 67246"/>
                <a:gd name="connsiteX102" fmla="*/ 60770 w 117538"/>
                <a:gd name="connsiteY102" fmla="*/ 17050 h 67246"/>
                <a:gd name="connsiteX103" fmla="*/ 61436 w 117538"/>
                <a:gd name="connsiteY103" fmla="*/ 16764 h 67246"/>
                <a:gd name="connsiteX104" fmla="*/ 61722 w 117538"/>
                <a:gd name="connsiteY104" fmla="*/ 16383 h 67246"/>
                <a:gd name="connsiteX105" fmla="*/ 62675 w 117538"/>
                <a:gd name="connsiteY105" fmla="*/ 15716 h 67246"/>
                <a:gd name="connsiteX106" fmla="*/ 63055 w 117538"/>
                <a:gd name="connsiteY106" fmla="*/ 15716 h 67246"/>
                <a:gd name="connsiteX107" fmla="*/ 63055 w 117538"/>
                <a:gd name="connsiteY107" fmla="*/ 15431 h 67246"/>
                <a:gd name="connsiteX108" fmla="*/ 63722 w 117538"/>
                <a:gd name="connsiteY108" fmla="*/ 15145 h 67246"/>
                <a:gd name="connsiteX109" fmla="*/ 64008 w 117538"/>
                <a:gd name="connsiteY109" fmla="*/ 14764 h 67246"/>
                <a:gd name="connsiteX110" fmla="*/ 66675 w 117538"/>
                <a:gd name="connsiteY110" fmla="*/ 13811 h 67246"/>
                <a:gd name="connsiteX111" fmla="*/ 66961 w 117538"/>
                <a:gd name="connsiteY111" fmla="*/ 13811 h 67246"/>
                <a:gd name="connsiteX112" fmla="*/ 66961 w 117538"/>
                <a:gd name="connsiteY112" fmla="*/ 13430 h 67246"/>
                <a:gd name="connsiteX113" fmla="*/ 67342 w 117538"/>
                <a:gd name="connsiteY113" fmla="*/ 13430 h 67246"/>
                <a:gd name="connsiteX114" fmla="*/ 67342 w 117538"/>
                <a:gd name="connsiteY114" fmla="*/ 13144 h 67246"/>
                <a:gd name="connsiteX115" fmla="*/ 67628 w 117538"/>
                <a:gd name="connsiteY115" fmla="*/ 13144 h 67246"/>
                <a:gd name="connsiteX116" fmla="*/ 67628 w 117538"/>
                <a:gd name="connsiteY116" fmla="*/ 12478 h 67246"/>
                <a:gd name="connsiteX117" fmla="*/ 67913 w 117538"/>
                <a:gd name="connsiteY117" fmla="*/ 12478 h 67246"/>
                <a:gd name="connsiteX118" fmla="*/ 67913 w 117538"/>
                <a:gd name="connsiteY118" fmla="*/ 12763 h 67246"/>
                <a:gd name="connsiteX119" fmla="*/ 68580 w 117538"/>
                <a:gd name="connsiteY119" fmla="*/ 12478 h 67246"/>
                <a:gd name="connsiteX120" fmla="*/ 68961 w 117538"/>
                <a:gd name="connsiteY120" fmla="*/ 12192 h 67246"/>
                <a:gd name="connsiteX121" fmla="*/ 68961 w 117538"/>
                <a:gd name="connsiteY121" fmla="*/ 11811 h 67246"/>
                <a:gd name="connsiteX122" fmla="*/ 69628 w 117538"/>
                <a:gd name="connsiteY122" fmla="*/ 11811 h 67246"/>
                <a:gd name="connsiteX123" fmla="*/ 69628 w 117538"/>
                <a:gd name="connsiteY123" fmla="*/ 11525 h 67246"/>
                <a:gd name="connsiteX124" fmla="*/ 69913 w 117538"/>
                <a:gd name="connsiteY124" fmla="*/ 11525 h 67246"/>
                <a:gd name="connsiteX125" fmla="*/ 69913 w 117538"/>
                <a:gd name="connsiteY125" fmla="*/ 11144 h 67246"/>
                <a:gd name="connsiteX126" fmla="*/ 70866 w 117538"/>
                <a:gd name="connsiteY126" fmla="*/ 10192 h 67246"/>
                <a:gd name="connsiteX127" fmla="*/ 71247 w 117538"/>
                <a:gd name="connsiteY127" fmla="*/ 9239 h 67246"/>
                <a:gd name="connsiteX128" fmla="*/ 71247 w 117538"/>
                <a:gd name="connsiteY128" fmla="*/ 8572 h 67246"/>
                <a:gd name="connsiteX129" fmla="*/ 70866 w 117538"/>
                <a:gd name="connsiteY129" fmla="*/ 8572 h 67246"/>
                <a:gd name="connsiteX130" fmla="*/ 70866 w 117538"/>
                <a:gd name="connsiteY130" fmla="*/ 8191 h 67246"/>
                <a:gd name="connsiteX131" fmla="*/ 71247 w 117538"/>
                <a:gd name="connsiteY131" fmla="*/ 7906 h 67246"/>
                <a:gd name="connsiteX132" fmla="*/ 71914 w 117538"/>
                <a:gd name="connsiteY132" fmla="*/ 7525 h 67246"/>
                <a:gd name="connsiteX133" fmla="*/ 72200 w 117538"/>
                <a:gd name="connsiteY133" fmla="*/ 7525 h 67246"/>
                <a:gd name="connsiteX134" fmla="*/ 72200 w 117538"/>
                <a:gd name="connsiteY134" fmla="*/ 7239 h 67246"/>
                <a:gd name="connsiteX135" fmla="*/ 73247 w 117538"/>
                <a:gd name="connsiteY135" fmla="*/ 6858 h 67246"/>
                <a:gd name="connsiteX136" fmla="*/ 73247 w 117538"/>
                <a:gd name="connsiteY136" fmla="*/ 6572 h 67246"/>
                <a:gd name="connsiteX137" fmla="*/ 79438 w 117538"/>
                <a:gd name="connsiteY137" fmla="*/ 4953 h 67246"/>
                <a:gd name="connsiteX138" fmla="*/ 88678 w 117538"/>
                <a:gd name="connsiteY138" fmla="*/ 2667 h 67246"/>
                <a:gd name="connsiteX139" fmla="*/ 89249 w 117538"/>
                <a:gd name="connsiteY139" fmla="*/ 2000 h 67246"/>
                <a:gd name="connsiteX140" fmla="*/ 90297 w 117538"/>
                <a:gd name="connsiteY140" fmla="*/ 2000 h 67246"/>
                <a:gd name="connsiteX141" fmla="*/ 90297 w 117538"/>
                <a:gd name="connsiteY141" fmla="*/ 2286 h 67246"/>
                <a:gd name="connsiteX142" fmla="*/ 90583 w 117538"/>
                <a:gd name="connsiteY142" fmla="*/ 3619 h 67246"/>
                <a:gd name="connsiteX143" fmla="*/ 90297 w 117538"/>
                <a:gd name="connsiteY143" fmla="*/ 4953 h 67246"/>
                <a:gd name="connsiteX144" fmla="*/ 90297 w 117538"/>
                <a:gd name="connsiteY144" fmla="*/ 5239 h 67246"/>
                <a:gd name="connsiteX145" fmla="*/ 91250 w 117538"/>
                <a:gd name="connsiteY145" fmla="*/ 6287 h 67246"/>
                <a:gd name="connsiteX146" fmla="*/ 91250 w 117538"/>
                <a:gd name="connsiteY146" fmla="*/ 6572 h 67246"/>
                <a:gd name="connsiteX147" fmla="*/ 91630 w 117538"/>
                <a:gd name="connsiteY147" fmla="*/ 6572 h 67246"/>
                <a:gd name="connsiteX148" fmla="*/ 91630 w 117538"/>
                <a:gd name="connsiteY148" fmla="*/ 6858 h 67246"/>
                <a:gd name="connsiteX149" fmla="*/ 91630 w 117538"/>
                <a:gd name="connsiteY149" fmla="*/ 6572 h 67246"/>
                <a:gd name="connsiteX150" fmla="*/ 91250 w 117538"/>
                <a:gd name="connsiteY150" fmla="*/ 6572 h 67246"/>
                <a:gd name="connsiteX151" fmla="*/ 91250 w 117538"/>
                <a:gd name="connsiteY151" fmla="*/ 5905 h 67246"/>
                <a:gd name="connsiteX152" fmla="*/ 90964 w 117538"/>
                <a:gd name="connsiteY152" fmla="*/ 5905 h 67246"/>
                <a:gd name="connsiteX153" fmla="*/ 90964 w 117538"/>
                <a:gd name="connsiteY153" fmla="*/ 5620 h 67246"/>
                <a:gd name="connsiteX154" fmla="*/ 90583 w 117538"/>
                <a:gd name="connsiteY154" fmla="*/ 5620 h 67246"/>
                <a:gd name="connsiteX155" fmla="*/ 90583 w 117538"/>
                <a:gd name="connsiteY155" fmla="*/ 2286 h 67246"/>
                <a:gd name="connsiteX156" fmla="*/ 90297 w 117538"/>
                <a:gd name="connsiteY156" fmla="*/ 2000 h 67246"/>
                <a:gd name="connsiteX157" fmla="*/ 93250 w 117538"/>
                <a:gd name="connsiteY157" fmla="*/ 2000 h 67246"/>
                <a:gd name="connsiteX158" fmla="*/ 93250 w 117538"/>
                <a:gd name="connsiteY158" fmla="*/ 1619 h 67246"/>
                <a:gd name="connsiteX159" fmla="*/ 93917 w 117538"/>
                <a:gd name="connsiteY159" fmla="*/ 952 h 67246"/>
                <a:gd name="connsiteX160" fmla="*/ 93917 w 117538"/>
                <a:gd name="connsiteY160" fmla="*/ 667 h 67246"/>
                <a:gd name="connsiteX161" fmla="*/ 93917 w 117538"/>
                <a:gd name="connsiteY161" fmla="*/ 952 h 67246"/>
                <a:gd name="connsiteX162" fmla="*/ 94583 w 117538"/>
                <a:gd name="connsiteY162" fmla="*/ 952 h 67246"/>
                <a:gd name="connsiteX163" fmla="*/ 94583 w 117538"/>
                <a:gd name="connsiteY163" fmla="*/ 667 h 67246"/>
                <a:gd name="connsiteX164" fmla="*/ 94869 w 117538"/>
                <a:gd name="connsiteY164" fmla="*/ 667 h 67246"/>
                <a:gd name="connsiteX165" fmla="*/ 94869 w 117538"/>
                <a:gd name="connsiteY165" fmla="*/ 381 h 67246"/>
                <a:gd name="connsiteX166" fmla="*/ 95821 w 117538"/>
                <a:gd name="connsiteY166" fmla="*/ 381 h 67246"/>
                <a:gd name="connsiteX167" fmla="*/ 96488 w 117538"/>
                <a:gd name="connsiteY167" fmla="*/ 0 h 67246"/>
                <a:gd name="connsiteX168" fmla="*/ 96488 w 117538"/>
                <a:gd name="connsiteY168" fmla="*/ 381 h 67246"/>
                <a:gd name="connsiteX169" fmla="*/ 96869 w 117538"/>
                <a:gd name="connsiteY169" fmla="*/ 667 h 67246"/>
                <a:gd name="connsiteX170" fmla="*/ 97536 w 117538"/>
                <a:gd name="connsiteY170" fmla="*/ 667 h 67246"/>
                <a:gd name="connsiteX171" fmla="*/ 97536 w 117538"/>
                <a:gd name="connsiteY171" fmla="*/ 952 h 67246"/>
                <a:gd name="connsiteX172" fmla="*/ 98108 w 117538"/>
                <a:gd name="connsiteY172" fmla="*/ 952 h 67246"/>
                <a:gd name="connsiteX173" fmla="*/ 98774 w 117538"/>
                <a:gd name="connsiteY173" fmla="*/ 1333 h 67246"/>
                <a:gd name="connsiteX174" fmla="*/ 98774 w 117538"/>
                <a:gd name="connsiteY174" fmla="*/ 952 h 67246"/>
                <a:gd name="connsiteX175" fmla="*/ 99155 w 117538"/>
                <a:gd name="connsiteY175" fmla="*/ 952 h 67246"/>
                <a:gd name="connsiteX176" fmla="*/ 100108 w 117538"/>
                <a:gd name="connsiteY176" fmla="*/ 381 h 67246"/>
                <a:gd name="connsiteX177" fmla="*/ 99822 w 117538"/>
                <a:gd name="connsiteY177" fmla="*/ 952 h 67246"/>
                <a:gd name="connsiteX178" fmla="*/ 99822 w 117538"/>
                <a:gd name="connsiteY178" fmla="*/ 2000 h 67246"/>
                <a:gd name="connsiteX179" fmla="*/ 99822 w 117538"/>
                <a:gd name="connsiteY179" fmla="*/ 1619 h 67246"/>
                <a:gd name="connsiteX180" fmla="*/ 99441 w 117538"/>
                <a:gd name="connsiteY180" fmla="*/ 1333 h 67246"/>
                <a:gd name="connsiteX181" fmla="*/ 99441 w 117538"/>
                <a:gd name="connsiteY181" fmla="*/ 2286 h 67246"/>
                <a:gd name="connsiteX182" fmla="*/ 99822 w 117538"/>
                <a:gd name="connsiteY182" fmla="*/ 2667 h 67246"/>
                <a:gd name="connsiteX183" fmla="*/ 100108 w 117538"/>
                <a:gd name="connsiteY183" fmla="*/ 2667 h 67246"/>
                <a:gd name="connsiteX184" fmla="*/ 100108 w 117538"/>
                <a:gd name="connsiteY184" fmla="*/ 2953 h 67246"/>
                <a:gd name="connsiteX185" fmla="*/ 100489 w 117538"/>
                <a:gd name="connsiteY185" fmla="*/ 3334 h 67246"/>
                <a:gd name="connsiteX186" fmla="*/ 101060 w 117538"/>
                <a:gd name="connsiteY186" fmla="*/ 3334 h 67246"/>
                <a:gd name="connsiteX187" fmla="*/ 101060 w 117538"/>
                <a:gd name="connsiteY187" fmla="*/ 3619 h 67246"/>
                <a:gd name="connsiteX188" fmla="*/ 101727 w 117538"/>
                <a:gd name="connsiteY188" fmla="*/ 3619 h 67246"/>
                <a:gd name="connsiteX189" fmla="*/ 102108 w 117538"/>
                <a:gd name="connsiteY189" fmla="*/ 3905 h 67246"/>
                <a:gd name="connsiteX190" fmla="*/ 102394 w 117538"/>
                <a:gd name="connsiteY190" fmla="*/ 3905 h 67246"/>
                <a:gd name="connsiteX191" fmla="*/ 103061 w 117538"/>
                <a:gd name="connsiteY191" fmla="*/ 4286 h 67246"/>
                <a:gd name="connsiteX192" fmla="*/ 103442 w 117538"/>
                <a:gd name="connsiteY192" fmla="*/ 4286 h 67246"/>
                <a:gd name="connsiteX193" fmla="*/ 103442 w 117538"/>
                <a:gd name="connsiteY193" fmla="*/ 4572 h 67246"/>
                <a:gd name="connsiteX194" fmla="*/ 105061 w 117538"/>
                <a:gd name="connsiteY194" fmla="*/ 4572 h 67246"/>
                <a:gd name="connsiteX195" fmla="*/ 105346 w 117538"/>
                <a:gd name="connsiteY195" fmla="*/ 4953 h 67246"/>
                <a:gd name="connsiteX196" fmla="*/ 106013 w 117538"/>
                <a:gd name="connsiteY196" fmla="*/ 4572 h 67246"/>
                <a:gd name="connsiteX197" fmla="*/ 106394 w 117538"/>
                <a:gd name="connsiteY197" fmla="*/ 4572 h 67246"/>
                <a:gd name="connsiteX198" fmla="*/ 106394 w 117538"/>
                <a:gd name="connsiteY198" fmla="*/ 4953 h 67246"/>
                <a:gd name="connsiteX199" fmla="*/ 106680 w 117538"/>
                <a:gd name="connsiteY199" fmla="*/ 4953 h 67246"/>
                <a:gd name="connsiteX200" fmla="*/ 106680 w 117538"/>
                <a:gd name="connsiteY200" fmla="*/ 4572 h 67246"/>
                <a:gd name="connsiteX201" fmla="*/ 107347 w 117538"/>
                <a:gd name="connsiteY201" fmla="*/ 4286 h 67246"/>
                <a:gd name="connsiteX202" fmla="*/ 107347 w 117538"/>
                <a:gd name="connsiteY202" fmla="*/ 3905 h 67246"/>
                <a:gd name="connsiteX203" fmla="*/ 107633 w 117538"/>
                <a:gd name="connsiteY203" fmla="*/ 3905 h 67246"/>
                <a:gd name="connsiteX204" fmla="*/ 107633 w 117538"/>
                <a:gd name="connsiteY204" fmla="*/ 4286 h 67246"/>
                <a:gd name="connsiteX205" fmla="*/ 108299 w 117538"/>
                <a:gd name="connsiteY205" fmla="*/ 4286 h 67246"/>
                <a:gd name="connsiteX206" fmla="*/ 108299 w 117538"/>
                <a:gd name="connsiteY206" fmla="*/ 4572 h 67246"/>
                <a:gd name="connsiteX207" fmla="*/ 109633 w 117538"/>
                <a:gd name="connsiteY207" fmla="*/ 4572 h 67246"/>
                <a:gd name="connsiteX208" fmla="*/ 109633 w 117538"/>
                <a:gd name="connsiteY208" fmla="*/ 4286 h 67246"/>
                <a:gd name="connsiteX209" fmla="*/ 110966 w 117538"/>
                <a:gd name="connsiteY209" fmla="*/ 3905 h 67246"/>
                <a:gd name="connsiteX210" fmla="*/ 111633 w 117538"/>
                <a:gd name="connsiteY210" fmla="*/ 3905 h 67246"/>
                <a:gd name="connsiteX211" fmla="*/ 111633 w 117538"/>
                <a:gd name="connsiteY211" fmla="*/ 3619 h 67246"/>
                <a:gd name="connsiteX212" fmla="*/ 111919 w 117538"/>
                <a:gd name="connsiteY212" fmla="*/ 3905 h 67246"/>
                <a:gd name="connsiteX213" fmla="*/ 112586 w 117538"/>
                <a:gd name="connsiteY213" fmla="*/ 3905 h 67246"/>
                <a:gd name="connsiteX214" fmla="*/ 112586 w 117538"/>
                <a:gd name="connsiteY214" fmla="*/ 3619 h 67246"/>
                <a:gd name="connsiteX215" fmla="*/ 112586 w 117538"/>
                <a:gd name="connsiteY215" fmla="*/ 3905 h 67246"/>
                <a:gd name="connsiteX216" fmla="*/ 113252 w 117538"/>
                <a:gd name="connsiteY216" fmla="*/ 3619 h 67246"/>
                <a:gd name="connsiteX217" fmla="*/ 113919 w 117538"/>
                <a:gd name="connsiteY217" fmla="*/ 3905 h 67246"/>
                <a:gd name="connsiteX218" fmla="*/ 115253 w 117538"/>
                <a:gd name="connsiteY218" fmla="*/ 3905 h 67246"/>
                <a:gd name="connsiteX219" fmla="*/ 115824 w 117538"/>
                <a:gd name="connsiteY219" fmla="*/ 4286 h 67246"/>
                <a:gd name="connsiteX220" fmla="*/ 116872 w 117538"/>
                <a:gd name="connsiteY220" fmla="*/ 4286 h 67246"/>
                <a:gd name="connsiteX221" fmla="*/ 116872 w 117538"/>
                <a:gd name="connsiteY221" fmla="*/ 5905 h 67246"/>
                <a:gd name="connsiteX222" fmla="*/ 116491 w 117538"/>
                <a:gd name="connsiteY222" fmla="*/ 6572 h 67246"/>
                <a:gd name="connsiteX223" fmla="*/ 116872 w 117538"/>
                <a:gd name="connsiteY223" fmla="*/ 8572 h 67246"/>
                <a:gd name="connsiteX224" fmla="*/ 116872 w 117538"/>
                <a:gd name="connsiteY224" fmla="*/ 9525 h 67246"/>
                <a:gd name="connsiteX225" fmla="*/ 116491 w 117538"/>
                <a:gd name="connsiteY225" fmla="*/ 10859 h 67246"/>
                <a:gd name="connsiteX226" fmla="*/ 116491 w 117538"/>
                <a:gd name="connsiteY226" fmla="*/ 12192 h 67246"/>
                <a:gd name="connsiteX227" fmla="*/ 117158 w 117538"/>
                <a:gd name="connsiteY227" fmla="*/ 12192 h 67246"/>
                <a:gd name="connsiteX228" fmla="*/ 117538 w 117538"/>
                <a:gd name="connsiteY228" fmla="*/ 12478 h 67246"/>
                <a:gd name="connsiteX229" fmla="*/ 117158 w 117538"/>
                <a:gd name="connsiteY229" fmla="*/ 12478 h 67246"/>
                <a:gd name="connsiteX230" fmla="*/ 116491 w 117538"/>
                <a:gd name="connsiteY230" fmla="*/ 13144 h 67246"/>
                <a:gd name="connsiteX231" fmla="*/ 116872 w 117538"/>
                <a:gd name="connsiteY231" fmla="*/ 13430 h 67246"/>
                <a:gd name="connsiteX232" fmla="*/ 116491 w 117538"/>
                <a:gd name="connsiteY232" fmla="*/ 13811 h 67246"/>
                <a:gd name="connsiteX233" fmla="*/ 113538 w 117538"/>
                <a:gd name="connsiteY233" fmla="*/ 15145 h 67246"/>
                <a:gd name="connsiteX234" fmla="*/ 113919 w 117538"/>
                <a:gd name="connsiteY234" fmla="*/ 16097 h 67246"/>
                <a:gd name="connsiteX235" fmla="*/ 113538 w 117538"/>
                <a:gd name="connsiteY235" fmla="*/ 16383 h 67246"/>
                <a:gd name="connsiteX236" fmla="*/ 113538 w 117538"/>
                <a:gd name="connsiteY236" fmla="*/ 17716 h 67246"/>
                <a:gd name="connsiteX237" fmla="*/ 113252 w 117538"/>
                <a:gd name="connsiteY237" fmla="*/ 17716 h 67246"/>
                <a:gd name="connsiteX238" fmla="*/ 113252 w 117538"/>
                <a:gd name="connsiteY238" fmla="*/ 18097 h 67246"/>
                <a:gd name="connsiteX239" fmla="*/ 112871 w 117538"/>
                <a:gd name="connsiteY239" fmla="*/ 18383 h 67246"/>
                <a:gd name="connsiteX240" fmla="*/ 112300 w 117538"/>
                <a:gd name="connsiteY240" fmla="*/ 18669 h 67246"/>
                <a:gd name="connsiteX241" fmla="*/ 111919 w 117538"/>
                <a:gd name="connsiteY241" fmla="*/ 19050 h 67246"/>
                <a:gd name="connsiteX242" fmla="*/ 110300 w 117538"/>
                <a:gd name="connsiteY242" fmla="*/ 20384 h 67246"/>
                <a:gd name="connsiteX243" fmla="*/ 108013 w 117538"/>
                <a:gd name="connsiteY243" fmla="*/ 20384 h 67246"/>
                <a:gd name="connsiteX244" fmla="*/ 108680 w 117538"/>
                <a:gd name="connsiteY244" fmla="*/ 20669 h 67246"/>
                <a:gd name="connsiteX245" fmla="*/ 108966 w 117538"/>
                <a:gd name="connsiteY245" fmla="*/ 21336 h 67246"/>
                <a:gd name="connsiteX246" fmla="*/ 108680 w 117538"/>
                <a:gd name="connsiteY246" fmla="*/ 22003 h 67246"/>
                <a:gd name="connsiteX247" fmla="*/ 108299 w 117538"/>
                <a:gd name="connsiteY247" fmla="*/ 22289 h 67246"/>
                <a:gd name="connsiteX248" fmla="*/ 108013 w 117538"/>
                <a:gd name="connsiteY248" fmla="*/ 24575 h 67246"/>
                <a:gd name="connsiteX249" fmla="*/ 107347 w 117538"/>
                <a:gd name="connsiteY249" fmla="*/ 25908 h 67246"/>
                <a:gd name="connsiteX250" fmla="*/ 106680 w 117538"/>
                <a:gd name="connsiteY250" fmla="*/ 26289 h 67246"/>
                <a:gd name="connsiteX251" fmla="*/ 102394 w 117538"/>
                <a:gd name="connsiteY251" fmla="*/ 27527 h 67246"/>
                <a:gd name="connsiteX252" fmla="*/ 101441 w 117538"/>
                <a:gd name="connsiteY252" fmla="*/ 27241 h 67246"/>
                <a:gd name="connsiteX253" fmla="*/ 101060 w 117538"/>
                <a:gd name="connsiteY253" fmla="*/ 27241 h 67246"/>
                <a:gd name="connsiteX254" fmla="*/ 101060 w 117538"/>
                <a:gd name="connsiteY254" fmla="*/ 26289 h 67246"/>
                <a:gd name="connsiteX255" fmla="*/ 100489 w 117538"/>
                <a:gd name="connsiteY255" fmla="*/ 26956 h 67246"/>
                <a:gd name="connsiteX256" fmla="*/ 100489 w 117538"/>
                <a:gd name="connsiteY256" fmla="*/ 27908 h 67246"/>
                <a:gd name="connsiteX257" fmla="*/ 99441 w 117538"/>
                <a:gd name="connsiteY257" fmla="*/ 29528 h 67246"/>
                <a:gd name="connsiteX258" fmla="*/ 99822 w 117538"/>
                <a:gd name="connsiteY258" fmla="*/ 30194 h 67246"/>
                <a:gd name="connsiteX259" fmla="*/ 99822 w 117538"/>
                <a:gd name="connsiteY259" fmla="*/ 30480 h 67246"/>
                <a:gd name="connsiteX260" fmla="*/ 99155 w 117538"/>
                <a:gd name="connsiteY260" fmla="*/ 30480 h 67246"/>
                <a:gd name="connsiteX261" fmla="*/ 98108 w 117538"/>
                <a:gd name="connsiteY261" fmla="*/ 30194 h 67246"/>
                <a:gd name="connsiteX262" fmla="*/ 96869 w 117538"/>
                <a:gd name="connsiteY262" fmla="*/ 29242 h 67246"/>
                <a:gd name="connsiteX263" fmla="*/ 96488 w 117538"/>
                <a:gd name="connsiteY263" fmla="*/ 28575 h 67246"/>
                <a:gd name="connsiteX264" fmla="*/ 96203 w 117538"/>
                <a:gd name="connsiteY264" fmla="*/ 26956 h 67246"/>
                <a:gd name="connsiteX265" fmla="*/ 95155 w 117538"/>
                <a:gd name="connsiteY265" fmla="*/ 27241 h 67246"/>
                <a:gd name="connsiteX266" fmla="*/ 94869 w 117538"/>
                <a:gd name="connsiteY266" fmla="*/ 27908 h 67246"/>
                <a:gd name="connsiteX267" fmla="*/ 93250 w 117538"/>
                <a:gd name="connsiteY267" fmla="*/ 27908 h 67246"/>
                <a:gd name="connsiteX268" fmla="*/ 92202 w 117538"/>
                <a:gd name="connsiteY268" fmla="*/ 28575 h 67246"/>
                <a:gd name="connsiteX269" fmla="*/ 92202 w 117538"/>
                <a:gd name="connsiteY269" fmla="*/ 28861 h 67246"/>
                <a:gd name="connsiteX270" fmla="*/ 92583 w 117538"/>
                <a:gd name="connsiteY270" fmla="*/ 29242 h 67246"/>
                <a:gd name="connsiteX271" fmla="*/ 92869 w 117538"/>
                <a:gd name="connsiteY271" fmla="*/ 29909 h 67246"/>
                <a:gd name="connsiteX272" fmla="*/ 92869 w 117538"/>
                <a:gd name="connsiteY272" fmla="*/ 30194 h 67246"/>
                <a:gd name="connsiteX273" fmla="*/ 92583 w 117538"/>
                <a:gd name="connsiteY273" fmla="*/ 30480 h 67246"/>
                <a:gd name="connsiteX274" fmla="*/ 92583 w 117538"/>
                <a:gd name="connsiteY274" fmla="*/ 31528 h 67246"/>
                <a:gd name="connsiteX275" fmla="*/ 91916 w 117538"/>
                <a:gd name="connsiteY275" fmla="*/ 32194 h 67246"/>
                <a:gd name="connsiteX276" fmla="*/ 91630 w 117538"/>
                <a:gd name="connsiteY276" fmla="*/ 32194 h 67246"/>
                <a:gd name="connsiteX277" fmla="*/ 91916 w 117538"/>
                <a:gd name="connsiteY277" fmla="*/ 32480 h 67246"/>
                <a:gd name="connsiteX278" fmla="*/ 91630 w 117538"/>
                <a:gd name="connsiteY278" fmla="*/ 32194 h 67246"/>
                <a:gd name="connsiteX279" fmla="*/ 90964 w 117538"/>
                <a:gd name="connsiteY279" fmla="*/ 32480 h 67246"/>
                <a:gd name="connsiteX280" fmla="*/ 90964 w 117538"/>
                <a:gd name="connsiteY280" fmla="*/ 33433 h 67246"/>
                <a:gd name="connsiteX281" fmla="*/ 90583 w 117538"/>
                <a:gd name="connsiteY281" fmla="*/ 33814 h 67246"/>
                <a:gd name="connsiteX282" fmla="*/ 90583 w 117538"/>
                <a:gd name="connsiteY282" fmla="*/ 34481 h 67246"/>
                <a:gd name="connsiteX283" fmla="*/ 89916 w 117538"/>
                <a:gd name="connsiteY283" fmla="*/ 34766 h 67246"/>
                <a:gd name="connsiteX284" fmla="*/ 89916 w 117538"/>
                <a:gd name="connsiteY284" fmla="*/ 35433 h 67246"/>
                <a:gd name="connsiteX285" fmla="*/ 90297 w 117538"/>
                <a:gd name="connsiteY285" fmla="*/ 35433 h 67246"/>
                <a:gd name="connsiteX286" fmla="*/ 90297 w 117538"/>
                <a:gd name="connsiteY286" fmla="*/ 35814 h 67246"/>
                <a:gd name="connsiteX287" fmla="*/ 89249 w 117538"/>
                <a:gd name="connsiteY287" fmla="*/ 36767 h 67246"/>
                <a:gd name="connsiteX288" fmla="*/ 89630 w 117538"/>
                <a:gd name="connsiteY288" fmla="*/ 38767 h 67246"/>
                <a:gd name="connsiteX289" fmla="*/ 89630 w 117538"/>
                <a:gd name="connsiteY289" fmla="*/ 39053 h 67246"/>
                <a:gd name="connsiteX290" fmla="*/ 89916 w 117538"/>
                <a:gd name="connsiteY290" fmla="*/ 39719 h 67246"/>
                <a:gd name="connsiteX291" fmla="*/ 90583 w 117538"/>
                <a:gd name="connsiteY291" fmla="*/ 40005 h 67246"/>
                <a:gd name="connsiteX292" fmla="*/ 91250 w 117538"/>
                <a:gd name="connsiteY292" fmla="*/ 40005 h 67246"/>
                <a:gd name="connsiteX293" fmla="*/ 91916 w 117538"/>
                <a:gd name="connsiteY293" fmla="*/ 41339 h 67246"/>
                <a:gd name="connsiteX294" fmla="*/ 92202 w 117538"/>
                <a:gd name="connsiteY294" fmla="*/ 42291 h 67246"/>
                <a:gd name="connsiteX295" fmla="*/ 91916 w 117538"/>
                <a:gd name="connsiteY295" fmla="*/ 42291 h 67246"/>
                <a:gd name="connsiteX296" fmla="*/ 93250 w 117538"/>
                <a:gd name="connsiteY296" fmla="*/ 42672 h 67246"/>
                <a:gd name="connsiteX297" fmla="*/ 93536 w 117538"/>
                <a:gd name="connsiteY297" fmla="*/ 43339 h 67246"/>
                <a:gd name="connsiteX298" fmla="*/ 93917 w 117538"/>
                <a:gd name="connsiteY298" fmla="*/ 44291 h 67246"/>
                <a:gd name="connsiteX299" fmla="*/ 94583 w 117538"/>
                <a:gd name="connsiteY299" fmla="*/ 44291 h 67246"/>
                <a:gd name="connsiteX300" fmla="*/ 94869 w 117538"/>
                <a:gd name="connsiteY300" fmla="*/ 44672 h 67246"/>
                <a:gd name="connsiteX301" fmla="*/ 94583 w 117538"/>
                <a:gd name="connsiteY301" fmla="*/ 44672 h 67246"/>
                <a:gd name="connsiteX302" fmla="*/ 94583 w 117538"/>
                <a:gd name="connsiteY302" fmla="*/ 44958 h 67246"/>
                <a:gd name="connsiteX303" fmla="*/ 94202 w 117538"/>
                <a:gd name="connsiteY303" fmla="*/ 44672 h 67246"/>
                <a:gd name="connsiteX304" fmla="*/ 93536 w 117538"/>
                <a:gd name="connsiteY304" fmla="*/ 44672 h 67246"/>
                <a:gd name="connsiteX305" fmla="*/ 93536 w 117538"/>
                <a:gd name="connsiteY305" fmla="*/ 44291 h 67246"/>
                <a:gd name="connsiteX306" fmla="*/ 93250 w 117538"/>
                <a:gd name="connsiteY306" fmla="*/ 44672 h 67246"/>
                <a:gd name="connsiteX307" fmla="*/ 93250 w 117538"/>
                <a:gd name="connsiteY307" fmla="*/ 44291 h 67246"/>
                <a:gd name="connsiteX308" fmla="*/ 92869 w 117538"/>
                <a:gd name="connsiteY308" fmla="*/ 44672 h 67246"/>
                <a:gd name="connsiteX309" fmla="*/ 92869 w 117538"/>
                <a:gd name="connsiteY309" fmla="*/ 44958 h 67246"/>
                <a:gd name="connsiteX310" fmla="*/ 91630 w 117538"/>
                <a:gd name="connsiteY310" fmla="*/ 44958 h 67246"/>
                <a:gd name="connsiteX311" fmla="*/ 91250 w 117538"/>
                <a:gd name="connsiteY311" fmla="*/ 44672 h 67246"/>
                <a:gd name="connsiteX312" fmla="*/ 90583 w 117538"/>
                <a:gd name="connsiteY312" fmla="*/ 44291 h 67246"/>
                <a:gd name="connsiteX313" fmla="*/ 90297 w 117538"/>
                <a:gd name="connsiteY313" fmla="*/ 44006 h 67246"/>
                <a:gd name="connsiteX314" fmla="*/ 89916 w 117538"/>
                <a:gd name="connsiteY314" fmla="*/ 44006 h 67246"/>
                <a:gd name="connsiteX315" fmla="*/ 89630 w 117538"/>
                <a:gd name="connsiteY315" fmla="*/ 43625 h 67246"/>
                <a:gd name="connsiteX316" fmla="*/ 88963 w 117538"/>
                <a:gd name="connsiteY316" fmla="*/ 43625 h 67246"/>
                <a:gd name="connsiteX317" fmla="*/ 88297 w 117538"/>
                <a:gd name="connsiteY317" fmla="*/ 42672 h 67246"/>
                <a:gd name="connsiteX318" fmla="*/ 87630 w 117538"/>
                <a:gd name="connsiteY318" fmla="*/ 42291 h 67246"/>
                <a:gd name="connsiteX319" fmla="*/ 87630 w 117538"/>
                <a:gd name="connsiteY319" fmla="*/ 42005 h 67246"/>
                <a:gd name="connsiteX320" fmla="*/ 86963 w 117538"/>
                <a:gd name="connsiteY320" fmla="*/ 42291 h 67246"/>
                <a:gd name="connsiteX321" fmla="*/ 85344 w 117538"/>
                <a:gd name="connsiteY321" fmla="*/ 42291 h 67246"/>
                <a:gd name="connsiteX322" fmla="*/ 85725 w 117538"/>
                <a:gd name="connsiteY322" fmla="*/ 42958 h 67246"/>
                <a:gd name="connsiteX323" fmla="*/ 85344 w 117538"/>
                <a:gd name="connsiteY323" fmla="*/ 43339 h 67246"/>
                <a:gd name="connsiteX324" fmla="*/ 85725 w 117538"/>
                <a:gd name="connsiteY324" fmla="*/ 43625 h 67246"/>
                <a:gd name="connsiteX325" fmla="*/ 85725 w 117538"/>
                <a:gd name="connsiteY325" fmla="*/ 44291 h 67246"/>
                <a:gd name="connsiteX326" fmla="*/ 84677 w 117538"/>
                <a:gd name="connsiteY326" fmla="*/ 43625 h 67246"/>
                <a:gd name="connsiteX327" fmla="*/ 84392 w 117538"/>
                <a:gd name="connsiteY327" fmla="*/ 44006 h 67246"/>
                <a:gd name="connsiteX328" fmla="*/ 84392 w 117538"/>
                <a:gd name="connsiteY328" fmla="*/ 44291 h 67246"/>
                <a:gd name="connsiteX329" fmla="*/ 85058 w 117538"/>
                <a:gd name="connsiteY329" fmla="*/ 44672 h 67246"/>
                <a:gd name="connsiteX330" fmla="*/ 85344 w 117538"/>
                <a:gd name="connsiteY330" fmla="*/ 44958 h 67246"/>
                <a:gd name="connsiteX331" fmla="*/ 85725 w 117538"/>
                <a:gd name="connsiteY331" fmla="*/ 44958 h 67246"/>
                <a:gd name="connsiteX332" fmla="*/ 85344 w 117538"/>
                <a:gd name="connsiteY332" fmla="*/ 47244 h 67246"/>
                <a:gd name="connsiteX333" fmla="*/ 85344 w 117538"/>
                <a:gd name="connsiteY333" fmla="*/ 47625 h 67246"/>
                <a:gd name="connsiteX334" fmla="*/ 85725 w 117538"/>
                <a:gd name="connsiteY334" fmla="*/ 47911 h 67246"/>
                <a:gd name="connsiteX335" fmla="*/ 85725 w 117538"/>
                <a:gd name="connsiteY335" fmla="*/ 48577 h 67246"/>
                <a:gd name="connsiteX336" fmla="*/ 86678 w 117538"/>
                <a:gd name="connsiteY336" fmla="*/ 49530 h 67246"/>
                <a:gd name="connsiteX337" fmla="*/ 86963 w 117538"/>
                <a:gd name="connsiteY337" fmla="*/ 50578 h 67246"/>
                <a:gd name="connsiteX338" fmla="*/ 86678 w 117538"/>
                <a:gd name="connsiteY338" fmla="*/ 51245 h 67246"/>
                <a:gd name="connsiteX339" fmla="*/ 86296 w 117538"/>
                <a:gd name="connsiteY339" fmla="*/ 51530 h 67246"/>
                <a:gd name="connsiteX340" fmla="*/ 84677 w 117538"/>
                <a:gd name="connsiteY340" fmla="*/ 51530 h 67246"/>
                <a:gd name="connsiteX341" fmla="*/ 83725 w 117538"/>
                <a:gd name="connsiteY341" fmla="*/ 51245 h 67246"/>
                <a:gd name="connsiteX342" fmla="*/ 83344 w 117538"/>
                <a:gd name="connsiteY342" fmla="*/ 51530 h 67246"/>
                <a:gd name="connsiteX343" fmla="*/ 83058 w 117538"/>
                <a:gd name="connsiteY343" fmla="*/ 51530 h 67246"/>
                <a:gd name="connsiteX344" fmla="*/ 80772 w 117538"/>
                <a:gd name="connsiteY344" fmla="*/ 50197 h 67246"/>
                <a:gd name="connsiteX345" fmla="*/ 80772 w 117538"/>
                <a:gd name="connsiteY345" fmla="*/ 49911 h 67246"/>
                <a:gd name="connsiteX346" fmla="*/ 81058 w 117538"/>
                <a:gd name="connsiteY346" fmla="*/ 49911 h 67246"/>
                <a:gd name="connsiteX347" fmla="*/ 81439 w 117538"/>
                <a:gd name="connsiteY347" fmla="*/ 49244 h 67246"/>
                <a:gd name="connsiteX348" fmla="*/ 81725 w 117538"/>
                <a:gd name="connsiteY348" fmla="*/ 48863 h 67246"/>
                <a:gd name="connsiteX349" fmla="*/ 81058 w 117538"/>
                <a:gd name="connsiteY349" fmla="*/ 47625 h 67246"/>
                <a:gd name="connsiteX350" fmla="*/ 81058 w 117538"/>
                <a:gd name="connsiteY350" fmla="*/ 47244 h 67246"/>
                <a:gd name="connsiteX351" fmla="*/ 80391 w 117538"/>
                <a:gd name="connsiteY351" fmla="*/ 47244 h 67246"/>
                <a:gd name="connsiteX352" fmla="*/ 80391 w 117538"/>
                <a:gd name="connsiteY352" fmla="*/ 48577 h 67246"/>
                <a:gd name="connsiteX353" fmla="*/ 79153 w 117538"/>
                <a:gd name="connsiteY353" fmla="*/ 48577 h 67246"/>
                <a:gd name="connsiteX354" fmla="*/ 78772 w 117538"/>
                <a:gd name="connsiteY354" fmla="*/ 49530 h 67246"/>
                <a:gd name="connsiteX355" fmla="*/ 77819 w 117538"/>
                <a:gd name="connsiteY355" fmla="*/ 49244 h 67246"/>
                <a:gd name="connsiteX356" fmla="*/ 77438 w 117538"/>
                <a:gd name="connsiteY356" fmla="*/ 48863 h 67246"/>
                <a:gd name="connsiteX357" fmla="*/ 76486 w 117538"/>
                <a:gd name="connsiteY357" fmla="*/ 48863 h 67246"/>
                <a:gd name="connsiteX358" fmla="*/ 76200 w 117538"/>
                <a:gd name="connsiteY358" fmla="*/ 49244 h 67246"/>
                <a:gd name="connsiteX359" fmla="*/ 76200 w 117538"/>
                <a:gd name="connsiteY359" fmla="*/ 48863 h 67246"/>
                <a:gd name="connsiteX360" fmla="*/ 73533 w 117538"/>
                <a:gd name="connsiteY360" fmla="*/ 48863 h 67246"/>
                <a:gd name="connsiteX361" fmla="*/ 73533 w 117538"/>
                <a:gd name="connsiteY361" fmla="*/ 49244 h 67246"/>
                <a:gd name="connsiteX362" fmla="*/ 73247 w 117538"/>
                <a:gd name="connsiteY362" fmla="*/ 49244 h 67246"/>
                <a:gd name="connsiteX363" fmla="*/ 72866 w 117538"/>
                <a:gd name="connsiteY363" fmla="*/ 49530 h 67246"/>
                <a:gd name="connsiteX364" fmla="*/ 72580 w 117538"/>
                <a:gd name="connsiteY364" fmla="*/ 49244 h 67246"/>
                <a:gd name="connsiteX365" fmla="*/ 71914 w 117538"/>
                <a:gd name="connsiteY365" fmla="*/ 49530 h 67246"/>
                <a:gd name="connsiteX366" fmla="*/ 71533 w 117538"/>
                <a:gd name="connsiteY366" fmla="*/ 49244 h 67246"/>
                <a:gd name="connsiteX367" fmla="*/ 70580 w 117538"/>
                <a:gd name="connsiteY367" fmla="*/ 49244 h 67246"/>
                <a:gd name="connsiteX368" fmla="*/ 70961 w 117538"/>
                <a:gd name="connsiteY368" fmla="*/ 49911 h 67246"/>
                <a:gd name="connsiteX369" fmla="*/ 71247 w 117538"/>
                <a:gd name="connsiteY369" fmla="*/ 50197 h 67246"/>
                <a:gd name="connsiteX370" fmla="*/ 70961 w 117538"/>
                <a:gd name="connsiteY370" fmla="*/ 50578 h 67246"/>
                <a:gd name="connsiteX371" fmla="*/ 71247 w 117538"/>
                <a:gd name="connsiteY371" fmla="*/ 50864 h 67246"/>
                <a:gd name="connsiteX372" fmla="*/ 71247 w 117538"/>
                <a:gd name="connsiteY372" fmla="*/ 51245 h 67246"/>
                <a:gd name="connsiteX373" fmla="*/ 71533 w 117538"/>
                <a:gd name="connsiteY373" fmla="*/ 51530 h 67246"/>
                <a:gd name="connsiteX374" fmla="*/ 71247 w 117538"/>
                <a:gd name="connsiteY374" fmla="*/ 51530 h 67246"/>
                <a:gd name="connsiteX375" fmla="*/ 71533 w 117538"/>
                <a:gd name="connsiteY375" fmla="*/ 51816 h 67246"/>
                <a:gd name="connsiteX376" fmla="*/ 71533 w 117538"/>
                <a:gd name="connsiteY376" fmla="*/ 52197 h 67246"/>
                <a:gd name="connsiteX377" fmla="*/ 72200 w 117538"/>
                <a:gd name="connsiteY377" fmla="*/ 52483 h 67246"/>
                <a:gd name="connsiteX378" fmla="*/ 72200 w 117538"/>
                <a:gd name="connsiteY378" fmla="*/ 53816 h 67246"/>
                <a:gd name="connsiteX379" fmla="*/ 72580 w 117538"/>
                <a:gd name="connsiteY379" fmla="*/ 53816 h 67246"/>
                <a:gd name="connsiteX380" fmla="*/ 72200 w 117538"/>
                <a:gd name="connsiteY380" fmla="*/ 54197 h 67246"/>
                <a:gd name="connsiteX381" fmla="*/ 72580 w 117538"/>
                <a:gd name="connsiteY381" fmla="*/ 54197 h 67246"/>
                <a:gd name="connsiteX382" fmla="*/ 72580 w 117538"/>
                <a:gd name="connsiteY382" fmla="*/ 54483 h 67246"/>
                <a:gd name="connsiteX383" fmla="*/ 72866 w 117538"/>
                <a:gd name="connsiteY383" fmla="*/ 54769 h 67246"/>
                <a:gd name="connsiteX384" fmla="*/ 72866 w 117538"/>
                <a:gd name="connsiteY384" fmla="*/ 55150 h 67246"/>
                <a:gd name="connsiteX385" fmla="*/ 73247 w 117538"/>
                <a:gd name="connsiteY385" fmla="*/ 55150 h 67246"/>
                <a:gd name="connsiteX386" fmla="*/ 73247 w 117538"/>
                <a:gd name="connsiteY386" fmla="*/ 56102 h 67246"/>
                <a:gd name="connsiteX387" fmla="*/ 73533 w 117538"/>
                <a:gd name="connsiteY387" fmla="*/ 56483 h 67246"/>
                <a:gd name="connsiteX388" fmla="*/ 73914 w 117538"/>
                <a:gd name="connsiteY388" fmla="*/ 57721 h 67246"/>
                <a:gd name="connsiteX389" fmla="*/ 73247 w 117538"/>
                <a:gd name="connsiteY389" fmla="*/ 57721 h 67246"/>
                <a:gd name="connsiteX390" fmla="*/ 73247 w 117538"/>
                <a:gd name="connsiteY390" fmla="*/ 59055 h 67246"/>
                <a:gd name="connsiteX391" fmla="*/ 72866 w 117538"/>
                <a:gd name="connsiteY391" fmla="*/ 60389 h 67246"/>
                <a:gd name="connsiteX392" fmla="*/ 72580 w 117538"/>
                <a:gd name="connsiteY392" fmla="*/ 60674 h 67246"/>
                <a:gd name="connsiteX393" fmla="*/ 72200 w 117538"/>
                <a:gd name="connsiteY393" fmla="*/ 60674 h 67246"/>
                <a:gd name="connsiteX394" fmla="*/ 71914 w 117538"/>
                <a:gd name="connsiteY394" fmla="*/ 61055 h 67246"/>
                <a:gd name="connsiteX395" fmla="*/ 71533 w 117538"/>
                <a:gd name="connsiteY395" fmla="*/ 60389 h 67246"/>
                <a:gd name="connsiteX396" fmla="*/ 70295 w 117538"/>
                <a:gd name="connsiteY396" fmla="*/ 60103 h 67246"/>
                <a:gd name="connsiteX397" fmla="*/ 69247 w 117538"/>
                <a:gd name="connsiteY397" fmla="*/ 60103 h 67246"/>
                <a:gd name="connsiteX398" fmla="*/ 68008 w 117538"/>
                <a:gd name="connsiteY398" fmla="*/ 59722 h 67246"/>
                <a:gd name="connsiteX399" fmla="*/ 65342 w 117538"/>
                <a:gd name="connsiteY399" fmla="*/ 59722 h 67246"/>
                <a:gd name="connsiteX400" fmla="*/ 63722 w 117538"/>
                <a:gd name="connsiteY400" fmla="*/ 60389 h 67246"/>
                <a:gd name="connsiteX401" fmla="*/ 60770 w 117538"/>
                <a:gd name="connsiteY401" fmla="*/ 60389 h 67246"/>
                <a:gd name="connsiteX402" fmla="*/ 60388 w 117538"/>
                <a:gd name="connsiteY402" fmla="*/ 60103 h 67246"/>
                <a:gd name="connsiteX403" fmla="*/ 60388 w 117538"/>
                <a:gd name="connsiteY403" fmla="*/ 59722 h 67246"/>
                <a:gd name="connsiteX404" fmla="*/ 60103 w 117538"/>
                <a:gd name="connsiteY404" fmla="*/ 60389 h 67246"/>
                <a:gd name="connsiteX405" fmla="*/ 56102 w 117538"/>
                <a:gd name="connsiteY405" fmla="*/ 60389 h 67246"/>
                <a:gd name="connsiteX406" fmla="*/ 56102 w 117538"/>
                <a:gd name="connsiteY406" fmla="*/ 60103 h 67246"/>
                <a:gd name="connsiteX407" fmla="*/ 55817 w 117538"/>
                <a:gd name="connsiteY407" fmla="*/ 60103 h 67246"/>
                <a:gd name="connsiteX408" fmla="*/ 55150 w 117538"/>
                <a:gd name="connsiteY408" fmla="*/ 59722 h 67246"/>
                <a:gd name="connsiteX409" fmla="*/ 53530 w 117538"/>
                <a:gd name="connsiteY409" fmla="*/ 59436 h 67246"/>
                <a:gd name="connsiteX410" fmla="*/ 50578 w 117538"/>
                <a:gd name="connsiteY410" fmla="*/ 59436 h 67246"/>
                <a:gd name="connsiteX411" fmla="*/ 50578 w 117538"/>
                <a:gd name="connsiteY411" fmla="*/ 58102 h 67246"/>
                <a:gd name="connsiteX412" fmla="*/ 49911 w 117538"/>
                <a:gd name="connsiteY412" fmla="*/ 57436 h 67246"/>
                <a:gd name="connsiteX413" fmla="*/ 48578 w 117538"/>
                <a:gd name="connsiteY413" fmla="*/ 57436 h 67246"/>
                <a:gd name="connsiteX414" fmla="*/ 47244 w 117538"/>
                <a:gd name="connsiteY414" fmla="*/ 57721 h 67246"/>
                <a:gd name="connsiteX415" fmla="*/ 45625 w 117538"/>
                <a:gd name="connsiteY415" fmla="*/ 57150 h 67246"/>
                <a:gd name="connsiteX416" fmla="*/ 43720 w 117538"/>
                <a:gd name="connsiteY416" fmla="*/ 57150 h 67246"/>
                <a:gd name="connsiteX417" fmla="*/ 42672 w 117538"/>
                <a:gd name="connsiteY417" fmla="*/ 56769 h 67246"/>
                <a:gd name="connsiteX418" fmla="*/ 41720 w 117538"/>
                <a:gd name="connsiteY418" fmla="*/ 56102 h 67246"/>
                <a:gd name="connsiteX419" fmla="*/ 41053 w 117538"/>
                <a:gd name="connsiteY419" fmla="*/ 55817 h 67246"/>
                <a:gd name="connsiteX420" fmla="*/ 40386 w 117538"/>
                <a:gd name="connsiteY420" fmla="*/ 55817 h 67246"/>
                <a:gd name="connsiteX421" fmla="*/ 40100 w 117538"/>
                <a:gd name="connsiteY421" fmla="*/ 55436 h 67246"/>
                <a:gd name="connsiteX422" fmla="*/ 40100 w 117538"/>
                <a:gd name="connsiteY422" fmla="*/ 55817 h 67246"/>
                <a:gd name="connsiteX423" fmla="*/ 39433 w 117538"/>
                <a:gd name="connsiteY423" fmla="*/ 55436 h 67246"/>
                <a:gd name="connsiteX424" fmla="*/ 39433 w 117538"/>
                <a:gd name="connsiteY424" fmla="*/ 56102 h 67246"/>
                <a:gd name="connsiteX425" fmla="*/ 38767 w 117538"/>
                <a:gd name="connsiteY425" fmla="*/ 56483 h 67246"/>
                <a:gd name="connsiteX426" fmla="*/ 38386 w 117538"/>
                <a:gd name="connsiteY426" fmla="*/ 56483 h 67246"/>
                <a:gd name="connsiteX427" fmla="*/ 38386 w 117538"/>
                <a:gd name="connsiteY427" fmla="*/ 57721 h 67246"/>
                <a:gd name="connsiteX428" fmla="*/ 37814 w 117538"/>
                <a:gd name="connsiteY428" fmla="*/ 58102 h 67246"/>
                <a:gd name="connsiteX429" fmla="*/ 38100 w 117538"/>
                <a:gd name="connsiteY429" fmla="*/ 58388 h 67246"/>
                <a:gd name="connsiteX430" fmla="*/ 38100 w 117538"/>
                <a:gd name="connsiteY430" fmla="*/ 59055 h 67246"/>
                <a:gd name="connsiteX431" fmla="*/ 37147 w 117538"/>
                <a:gd name="connsiteY431" fmla="*/ 59722 h 67246"/>
                <a:gd name="connsiteX432" fmla="*/ 37147 w 117538"/>
                <a:gd name="connsiteY432" fmla="*/ 60103 h 67246"/>
                <a:gd name="connsiteX433" fmla="*/ 35814 w 117538"/>
                <a:gd name="connsiteY433" fmla="*/ 60389 h 67246"/>
                <a:gd name="connsiteX434" fmla="*/ 36481 w 117538"/>
                <a:gd name="connsiteY434" fmla="*/ 61722 h 67246"/>
                <a:gd name="connsiteX435" fmla="*/ 36100 w 117538"/>
                <a:gd name="connsiteY435" fmla="*/ 62389 h 67246"/>
                <a:gd name="connsiteX436" fmla="*/ 35433 w 117538"/>
                <a:gd name="connsiteY436" fmla="*/ 62008 h 67246"/>
                <a:gd name="connsiteX437" fmla="*/ 34480 w 117538"/>
                <a:gd name="connsiteY437" fmla="*/ 62008 h 67246"/>
                <a:gd name="connsiteX438" fmla="*/ 33814 w 117538"/>
                <a:gd name="connsiteY438" fmla="*/ 62389 h 67246"/>
                <a:gd name="connsiteX439" fmla="*/ 34195 w 117538"/>
                <a:gd name="connsiteY439" fmla="*/ 62675 h 67246"/>
                <a:gd name="connsiteX440" fmla="*/ 33814 w 117538"/>
                <a:gd name="connsiteY440" fmla="*/ 63056 h 67246"/>
                <a:gd name="connsiteX441" fmla="*/ 32861 w 117538"/>
                <a:gd name="connsiteY441" fmla="*/ 63627 h 67246"/>
                <a:gd name="connsiteX442" fmla="*/ 32480 w 117538"/>
                <a:gd name="connsiteY442" fmla="*/ 63627 h 67246"/>
                <a:gd name="connsiteX443" fmla="*/ 32195 w 117538"/>
                <a:gd name="connsiteY443" fmla="*/ 64008 h 67246"/>
                <a:gd name="connsiteX444" fmla="*/ 28575 w 117538"/>
                <a:gd name="connsiteY444" fmla="*/ 64008 h 67246"/>
                <a:gd name="connsiteX445" fmla="*/ 27622 w 117538"/>
                <a:gd name="connsiteY445" fmla="*/ 64294 h 67246"/>
                <a:gd name="connsiteX446" fmla="*/ 26956 w 117538"/>
                <a:gd name="connsiteY446" fmla="*/ 65627 h 67246"/>
                <a:gd name="connsiteX447" fmla="*/ 26289 w 117538"/>
                <a:gd name="connsiteY447" fmla="*/ 67247 h 67246"/>
                <a:gd name="connsiteX448" fmla="*/ 26003 w 117538"/>
                <a:gd name="connsiteY448" fmla="*/ 66961 h 67246"/>
                <a:gd name="connsiteX449" fmla="*/ 25337 w 117538"/>
                <a:gd name="connsiteY449" fmla="*/ 66008 h 67246"/>
                <a:gd name="connsiteX450" fmla="*/ 23050 w 117538"/>
                <a:gd name="connsiteY450" fmla="*/ 66008 h 67246"/>
                <a:gd name="connsiteX451" fmla="*/ 22003 w 117538"/>
                <a:gd name="connsiteY451" fmla="*/ 66580 h 67246"/>
                <a:gd name="connsiteX452" fmla="*/ 21050 w 117538"/>
                <a:gd name="connsiteY452" fmla="*/ 65627 h 67246"/>
                <a:gd name="connsiteX453" fmla="*/ 20098 w 117538"/>
                <a:gd name="connsiteY453" fmla="*/ 65627 h 67246"/>
                <a:gd name="connsiteX454" fmla="*/ 18764 w 117538"/>
                <a:gd name="connsiteY454" fmla="*/ 64961 h 67246"/>
                <a:gd name="connsiteX455" fmla="*/ 18383 w 117538"/>
                <a:gd name="connsiteY455" fmla="*/ 64294 h 67246"/>
                <a:gd name="connsiteX456" fmla="*/ 18097 w 117538"/>
                <a:gd name="connsiteY456" fmla="*/ 64675 h 67246"/>
                <a:gd name="connsiteX457" fmla="*/ 18097 w 117538"/>
                <a:gd name="connsiteY457" fmla="*/ 64961 h 67246"/>
                <a:gd name="connsiteX458" fmla="*/ 17717 w 117538"/>
                <a:gd name="connsiteY458" fmla="*/ 65342 h 67246"/>
                <a:gd name="connsiteX459" fmla="*/ 17145 w 117538"/>
                <a:gd name="connsiteY459" fmla="*/ 64675 h 67246"/>
                <a:gd name="connsiteX460" fmla="*/ 16097 w 117538"/>
                <a:gd name="connsiteY460" fmla="*/ 64294 h 67246"/>
                <a:gd name="connsiteX461" fmla="*/ 15145 w 117538"/>
                <a:gd name="connsiteY461" fmla="*/ 64294 h 67246"/>
                <a:gd name="connsiteX462" fmla="*/ 14478 w 117538"/>
                <a:gd name="connsiteY462" fmla="*/ 64675 h 67246"/>
                <a:gd name="connsiteX463" fmla="*/ 13811 w 117538"/>
                <a:gd name="connsiteY463" fmla="*/ 65342 h 67246"/>
                <a:gd name="connsiteX464" fmla="*/ 12478 w 117538"/>
                <a:gd name="connsiteY464" fmla="*/ 65342 h 67246"/>
                <a:gd name="connsiteX465" fmla="*/ 12478 w 117538"/>
                <a:gd name="connsiteY465" fmla="*/ 65627 h 67246"/>
                <a:gd name="connsiteX466" fmla="*/ 11811 w 117538"/>
                <a:gd name="connsiteY466" fmla="*/ 66294 h 67246"/>
                <a:gd name="connsiteX467" fmla="*/ 11239 w 117538"/>
                <a:gd name="connsiteY467" fmla="*/ 66294 h 67246"/>
                <a:gd name="connsiteX468" fmla="*/ 10573 w 117538"/>
                <a:gd name="connsiteY468" fmla="*/ 66008 h 67246"/>
                <a:gd name="connsiteX469" fmla="*/ 10192 w 117538"/>
                <a:gd name="connsiteY469" fmla="*/ 66008 h 67246"/>
                <a:gd name="connsiteX470" fmla="*/ 9525 w 117538"/>
                <a:gd name="connsiteY470" fmla="*/ 65627 h 67246"/>
                <a:gd name="connsiteX471" fmla="*/ 9239 w 117538"/>
                <a:gd name="connsiteY471" fmla="*/ 65342 h 67246"/>
                <a:gd name="connsiteX472" fmla="*/ 8858 w 117538"/>
                <a:gd name="connsiteY472" fmla="*/ 65342 h 67246"/>
                <a:gd name="connsiteX473" fmla="*/ 8572 w 117538"/>
                <a:gd name="connsiteY473" fmla="*/ 64675 h 67246"/>
                <a:gd name="connsiteX474" fmla="*/ 7906 w 117538"/>
                <a:gd name="connsiteY474" fmla="*/ 64294 h 67246"/>
                <a:gd name="connsiteX475" fmla="*/ 8858 w 117538"/>
                <a:gd name="connsiteY475" fmla="*/ 64008 h 67246"/>
                <a:gd name="connsiteX476" fmla="*/ 9525 w 117538"/>
                <a:gd name="connsiteY476" fmla="*/ 62389 h 67246"/>
                <a:gd name="connsiteX477" fmla="*/ 10573 w 117538"/>
                <a:gd name="connsiteY477" fmla="*/ 61341 h 67246"/>
                <a:gd name="connsiteX478" fmla="*/ 9906 w 117538"/>
                <a:gd name="connsiteY478" fmla="*/ 60674 h 67246"/>
                <a:gd name="connsiteX479" fmla="*/ 9239 w 117538"/>
                <a:gd name="connsiteY479" fmla="*/ 60674 h 67246"/>
                <a:gd name="connsiteX480" fmla="*/ 8572 w 117538"/>
                <a:gd name="connsiteY480" fmla="*/ 60389 h 67246"/>
                <a:gd name="connsiteX481" fmla="*/ 9239 w 117538"/>
                <a:gd name="connsiteY481" fmla="*/ 59055 h 67246"/>
                <a:gd name="connsiteX482" fmla="*/ 9525 w 117538"/>
                <a:gd name="connsiteY482" fmla="*/ 58769 h 67246"/>
                <a:gd name="connsiteX483" fmla="*/ 8858 w 117538"/>
                <a:gd name="connsiteY483" fmla="*/ 57721 h 67246"/>
                <a:gd name="connsiteX484" fmla="*/ 8572 w 117538"/>
                <a:gd name="connsiteY484" fmla="*/ 57436 h 67246"/>
                <a:gd name="connsiteX485" fmla="*/ 8572 w 117538"/>
                <a:gd name="connsiteY485" fmla="*/ 56769 h 67246"/>
                <a:gd name="connsiteX486" fmla="*/ 8287 w 117538"/>
                <a:gd name="connsiteY486" fmla="*/ 56769 h 67246"/>
                <a:gd name="connsiteX487" fmla="*/ 8287 w 117538"/>
                <a:gd name="connsiteY487" fmla="*/ 56483 h 67246"/>
                <a:gd name="connsiteX488" fmla="*/ 7906 w 117538"/>
                <a:gd name="connsiteY488" fmla="*/ 56483 h 67246"/>
                <a:gd name="connsiteX489" fmla="*/ 7906 w 117538"/>
                <a:gd name="connsiteY489" fmla="*/ 56102 h 67246"/>
                <a:gd name="connsiteX490" fmla="*/ 7620 w 117538"/>
                <a:gd name="connsiteY490" fmla="*/ 55436 h 67246"/>
                <a:gd name="connsiteX491" fmla="*/ 8287 w 117538"/>
                <a:gd name="connsiteY491" fmla="*/ 54769 h 67246"/>
                <a:gd name="connsiteX492" fmla="*/ 8572 w 117538"/>
                <a:gd name="connsiteY492" fmla="*/ 54197 h 67246"/>
                <a:gd name="connsiteX493" fmla="*/ 9906 w 117538"/>
                <a:gd name="connsiteY493" fmla="*/ 53816 h 67246"/>
                <a:gd name="connsiteX494" fmla="*/ 10192 w 117538"/>
                <a:gd name="connsiteY494" fmla="*/ 54197 h 67246"/>
                <a:gd name="connsiteX495" fmla="*/ 10192 w 117538"/>
                <a:gd name="connsiteY495" fmla="*/ 53150 h 67246"/>
                <a:gd name="connsiteX496" fmla="*/ 11239 w 117538"/>
                <a:gd name="connsiteY496" fmla="*/ 52864 h 67246"/>
                <a:gd name="connsiteX497" fmla="*/ 11239 w 117538"/>
                <a:gd name="connsiteY497" fmla="*/ 52197 h 67246"/>
                <a:gd name="connsiteX498" fmla="*/ 10573 w 117538"/>
                <a:gd name="connsiteY498" fmla="*/ 52197 h 67246"/>
                <a:gd name="connsiteX499" fmla="*/ 9525 w 117538"/>
                <a:gd name="connsiteY499" fmla="*/ 51816 h 67246"/>
                <a:gd name="connsiteX500" fmla="*/ 9239 w 117538"/>
                <a:gd name="connsiteY500" fmla="*/ 51816 h 67246"/>
                <a:gd name="connsiteX501" fmla="*/ 9239 w 117538"/>
                <a:gd name="connsiteY501" fmla="*/ 52197 h 67246"/>
                <a:gd name="connsiteX502" fmla="*/ 8287 w 117538"/>
                <a:gd name="connsiteY502" fmla="*/ 52197 h 67246"/>
                <a:gd name="connsiteX503" fmla="*/ 8572 w 117538"/>
                <a:gd name="connsiteY503" fmla="*/ 51816 h 67246"/>
                <a:gd name="connsiteX504" fmla="*/ 8572 w 117538"/>
                <a:gd name="connsiteY504" fmla="*/ 51245 h 67246"/>
                <a:gd name="connsiteX505" fmla="*/ 7239 w 117538"/>
                <a:gd name="connsiteY505" fmla="*/ 51530 h 67246"/>
                <a:gd name="connsiteX506" fmla="*/ 6953 w 117538"/>
                <a:gd name="connsiteY506" fmla="*/ 52197 h 67246"/>
                <a:gd name="connsiteX507" fmla="*/ 6953 w 117538"/>
                <a:gd name="connsiteY507" fmla="*/ 53150 h 67246"/>
                <a:gd name="connsiteX508" fmla="*/ 6572 w 117538"/>
                <a:gd name="connsiteY508" fmla="*/ 53816 h 67246"/>
                <a:gd name="connsiteX509" fmla="*/ 6287 w 117538"/>
                <a:gd name="connsiteY509" fmla="*/ 54197 h 67246"/>
                <a:gd name="connsiteX510" fmla="*/ 5620 w 117538"/>
                <a:gd name="connsiteY510" fmla="*/ 54197 h 67246"/>
                <a:gd name="connsiteX511" fmla="*/ 5334 w 117538"/>
                <a:gd name="connsiteY511" fmla="*/ 54483 h 67246"/>
                <a:gd name="connsiteX512" fmla="*/ 4953 w 117538"/>
                <a:gd name="connsiteY512" fmla="*/ 54197 h 67246"/>
                <a:gd name="connsiteX513" fmla="*/ 4667 w 117538"/>
                <a:gd name="connsiteY513" fmla="*/ 54197 h 67246"/>
                <a:gd name="connsiteX514" fmla="*/ 4667 w 117538"/>
                <a:gd name="connsiteY514" fmla="*/ 53531 h 67246"/>
                <a:gd name="connsiteX515" fmla="*/ 5334 w 117538"/>
                <a:gd name="connsiteY515" fmla="*/ 52864 h 67246"/>
                <a:gd name="connsiteX516" fmla="*/ 4667 w 117538"/>
                <a:gd name="connsiteY516" fmla="*/ 51245 h 67246"/>
                <a:gd name="connsiteX517" fmla="*/ 2667 w 117538"/>
                <a:gd name="connsiteY517" fmla="*/ 47625 h 67246"/>
                <a:gd name="connsiteX518" fmla="*/ 2000 w 117538"/>
                <a:gd name="connsiteY518" fmla="*/ 46958 h 67246"/>
                <a:gd name="connsiteX519" fmla="*/ 1714 w 117538"/>
                <a:gd name="connsiteY519" fmla="*/ 45625 h 67246"/>
                <a:gd name="connsiteX520" fmla="*/ 1048 w 117538"/>
                <a:gd name="connsiteY520" fmla="*/ 45911 h 67246"/>
                <a:gd name="connsiteX521" fmla="*/ 381 w 117538"/>
                <a:gd name="connsiteY521" fmla="*/ 45625 h 67246"/>
                <a:gd name="connsiteX522" fmla="*/ 0 w 117538"/>
                <a:gd name="connsiteY522" fmla="*/ 45244 h 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</a:cxnLst>
              <a:rect l="l" t="t" r="r" b="b"/>
              <a:pathLst>
                <a:path w="117538" h="67246">
                  <a:moveTo>
                    <a:pt x="0" y="45244"/>
                  </a:moveTo>
                  <a:lnTo>
                    <a:pt x="4953" y="41720"/>
                  </a:lnTo>
                  <a:lnTo>
                    <a:pt x="4667" y="41339"/>
                  </a:lnTo>
                  <a:lnTo>
                    <a:pt x="4953" y="41053"/>
                  </a:lnTo>
                  <a:lnTo>
                    <a:pt x="4286" y="40005"/>
                  </a:lnTo>
                  <a:lnTo>
                    <a:pt x="4000" y="38767"/>
                  </a:lnTo>
                  <a:lnTo>
                    <a:pt x="4000" y="38100"/>
                  </a:lnTo>
                  <a:lnTo>
                    <a:pt x="4667" y="37433"/>
                  </a:lnTo>
                  <a:lnTo>
                    <a:pt x="4000" y="36767"/>
                  </a:lnTo>
                  <a:lnTo>
                    <a:pt x="2667" y="37052"/>
                  </a:lnTo>
                  <a:lnTo>
                    <a:pt x="2381" y="36767"/>
                  </a:lnTo>
                  <a:lnTo>
                    <a:pt x="2381" y="36386"/>
                  </a:lnTo>
                  <a:lnTo>
                    <a:pt x="3620" y="36386"/>
                  </a:lnTo>
                  <a:lnTo>
                    <a:pt x="4286" y="36100"/>
                  </a:lnTo>
                  <a:lnTo>
                    <a:pt x="6287" y="38767"/>
                  </a:lnTo>
                  <a:lnTo>
                    <a:pt x="6572" y="40005"/>
                  </a:lnTo>
                  <a:lnTo>
                    <a:pt x="9239" y="39053"/>
                  </a:lnTo>
                  <a:lnTo>
                    <a:pt x="12478" y="37719"/>
                  </a:lnTo>
                  <a:lnTo>
                    <a:pt x="13145" y="37433"/>
                  </a:lnTo>
                  <a:lnTo>
                    <a:pt x="13145" y="36386"/>
                  </a:lnTo>
                  <a:lnTo>
                    <a:pt x="16097" y="36100"/>
                  </a:lnTo>
                  <a:lnTo>
                    <a:pt x="18097" y="35433"/>
                  </a:lnTo>
                  <a:lnTo>
                    <a:pt x="20669" y="35433"/>
                  </a:lnTo>
                  <a:lnTo>
                    <a:pt x="22670" y="35147"/>
                  </a:lnTo>
                  <a:lnTo>
                    <a:pt x="23050" y="33433"/>
                  </a:lnTo>
                  <a:lnTo>
                    <a:pt x="22003" y="33147"/>
                  </a:lnTo>
                  <a:lnTo>
                    <a:pt x="22384" y="31528"/>
                  </a:lnTo>
                  <a:lnTo>
                    <a:pt x="22384" y="31147"/>
                  </a:lnTo>
                  <a:lnTo>
                    <a:pt x="22670" y="27908"/>
                  </a:lnTo>
                  <a:lnTo>
                    <a:pt x="21717" y="27908"/>
                  </a:lnTo>
                  <a:lnTo>
                    <a:pt x="18097" y="29528"/>
                  </a:lnTo>
                  <a:lnTo>
                    <a:pt x="19431" y="25622"/>
                  </a:lnTo>
                  <a:lnTo>
                    <a:pt x="19717" y="25622"/>
                  </a:lnTo>
                  <a:lnTo>
                    <a:pt x="20098" y="25908"/>
                  </a:lnTo>
                  <a:lnTo>
                    <a:pt x="20669" y="25908"/>
                  </a:lnTo>
                  <a:lnTo>
                    <a:pt x="20669" y="26289"/>
                  </a:lnTo>
                  <a:lnTo>
                    <a:pt x="22384" y="26289"/>
                  </a:lnTo>
                  <a:lnTo>
                    <a:pt x="22384" y="26575"/>
                  </a:lnTo>
                  <a:lnTo>
                    <a:pt x="23622" y="26575"/>
                  </a:lnTo>
                  <a:lnTo>
                    <a:pt x="23622" y="26956"/>
                  </a:lnTo>
                  <a:lnTo>
                    <a:pt x="25337" y="26956"/>
                  </a:lnTo>
                  <a:lnTo>
                    <a:pt x="25337" y="27241"/>
                  </a:lnTo>
                  <a:lnTo>
                    <a:pt x="26289" y="27241"/>
                  </a:lnTo>
                  <a:lnTo>
                    <a:pt x="26289" y="27527"/>
                  </a:lnTo>
                  <a:lnTo>
                    <a:pt x="26575" y="27527"/>
                  </a:lnTo>
                  <a:lnTo>
                    <a:pt x="26575" y="27241"/>
                  </a:lnTo>
                  <a:lnTo>
                    <a:pt x="26575" y="27527"/>
                  </a:lnTo>
                  <a:lnTo>
                    <a:pt x="28575" y="27527"/>
                  </a:lnTo>
                  <a:lnTo>
                    <a:pt x="28575" y="27908"/>
                  </a:lnTo>
                  <a:lnTo>
                    <a:pt x="30861" y="27908"/>
                  </a:lnTo>
                  <a:lnTo>
                    <a:pt x="30861" y="28194"/>
                  </a:lnTo>
                  <a:lnTo>
                    <a:pt x="31242" y="28194"/>
                  </a:lnTo>
                  <a:lnTo>
                    <a:pt x="31242" y="27908"/>
                  </a:lnTo>
                  <a:lnTo>
                    <a:pt x="31242" y="28194"/>
                  </a:lnTo>
                  <a:lnTo>
                    <a:pt x="36100" y="28194"/>
                  </a:lnTo>
                  <a:lnTo>
                    <a:pt x="36100" y="27908"/>
                  </a:lnTo>
                  <a:lnTo>
                    <a:pt x="36100" y="28194"/>
                  </a:lnTo>
                  <a:lnTo>
                    <a:pt x="38100" y="28194"/>
                  </a:lnTo>
                  <a:lnTo>
                    <a:pt x="38100" y="27908"/>
                  </a:lnTo>
                  <a:lnTo>
                    <a:pt x="39053" y="27908"/>
                  </a:lnTo>
                  <a:lnTo>
                    <a:pt x="39433" y="27527"/>
                  </a:lnTo>
                  <a:lnTo>
                    <a:pt x="39719" y="27527"/>
                  </a:lnTo>
                  <a:lnTo>
                    <a:pt x="40100" y="27241"/>
                  </a:lnTo>
                  <a:lnTo>
                    <a:pt x="40386" y="27241"/>
                  </a:lnTo>
                  <a:lnTo>
                    <a:pt x="40767" y="26956"/>
                  </a:lnTo>
                  <a:lnTo>
                    <a:pt x="41338" y="26956"/>
                  </a:lnTo>
                  <a:lnTo>
                    <a:pt x="41338" y="26575"/>
                  </a:lnTo>
                  <a:lnTo>
                    <a:pt x="41720" y="26289"/>
                  </a:lnTo>
                  <a:lnTo>
                    <a:pt x="41720" y="25241"/>
                  </a:lnTo>
                  <a:lnTo>
                    <a:pt x="42386" y="25241"/>
                  </a:lnTo>
                  <a:lnTo>
                    <a:pt x="42672" y="24956"/>
                  </a:lnTo>
                  <a:lnTo>
                    <a:pt x="43720" y="24956"/>
                  </a:lnTo>
                  <a:lnTo>
                    <a:pt x="45625" y="24575"/>
                  </a:lnTo>
                  <a:lnTo>
                    <a:pt x="46006" y="24289"/>
                  </a:lnTo>
                  <a:lnTo>
                    <a:pt x="46958" y="24003"/>
                  </a:lnTo>
                  <a:lnTo>
                    <a:pt x="46958" y="23622"/>
                  </a:lnTo>
                  <a:lnTo>
                    <a:pt x="47625" y="23336"/>
                  </a:lnTo>
                  <a:lnTo>
                    <a:pt x="48292" y="22669"/>
                  </a:lnTo>
                  <a:lnTo>
                    <a:pt x="48292" y="22003"/>
                  </a:lnTo>
                  <a:lnTo>
                    <a:pt x="47911" y="22003"/>
                  </a:lnTo>
                  <a:lnTo>
                    <a:pt x="47911" y="21622"/>
                  </a:lnTo>
                  <a:lnTo>
                    <a:pt x="48292" y="22003"/>
                  </a:lnTo>
                  <a:lnTo>
                    <a:pt x="48578" y="21622"/>
                  </a:lnTo>
                  <a:lnTo>
                    <a:pt x="48292" y="21622"/>
                  </a:lnTo>
                  <a:lnTo>
                    <a:pt x="48292" y="21336"/>
                  </a:lnTo>
                  <a:lnTo>
                    <a:pt x="47911" y="21336"/>
                  </a:lnTo>
                  <a:lnTo>
                    <a:pt x="47911" y="21622"/>
                  </a:lnTo>
                  <a:lnTo>
                    <a:pt x="47911" y="21336"/>
                  </a:lnTo>
                  <a:lnTo>
                    <a:pt x="48292" y="21336"/>
                  </a:lnTo>
                  <a:lnTo>
                    <a:pt x="48292" y="21622"/>
                  </a:lnTo>
                  <a:lnTo>
                    <a:pt x="49244" y="21622"/>
                  </a:lnTo>
                  <a:lnTo>
                    <a:pt x="50863" y="21336"/>
                  </a:lnTo>
                  <a:lnTo>
                    <a:pt x="54197" y="20384"/>
                  </a:lnTo>
                  <a:lnTo>
                    <a:pt x="55150" y="19717"/>
                  </a:lnTo>
                  <a:lnTo>
                    <a:pt x="55817" y="19717"/>
                  </a:lnTo>
                  <a:lnTo>
                    <a:pt x="56769" y="19050"/>
                  </a:lnTo>
                  <a:lnTo>
                    <a:pt x="57150" y="19050"/>
                  </a:lnTo>
                  <a:lnTo>
                    <a:pt x="58103" y="18383"/>
                  </a:lnTo>
                  <a:lnTo>
                    <a:pt x="59055" y="18097"/>
                  </a:lnTo>
                  <a:lnTo>
                    <a:pt x="59436" y="18097"/>
                  </a:lnTo>
                  <a:lnTo>
                    <a:pt x="59722" y="17716"/>
                  </a:lnTo>
                  <a:lnTo>
                    <a:pt x="60770" y="17431"/>
                  </a:lnTo>
                  <a:lnTo>
                    <a:pt x="60770" y="17050"/>
                  </a:lnTo>
                  <a:lnTo>
                    <a:pt x="61436" y="16764"/>
                  </a:lnTo>
                  <a:lnTo>
                    <a:pt x="61722" y="16383"/>
                  </a:lnTo>
                  <a:lnTo>
                    <a:pt x="62675" y="15716"/>
                  </a:lnTo>
                  <a:lnTo>
                    <a:pt x="63055" y="15716"/>
                  </a:lnTo>
                  <a:lnTo>
                    <a:pt x="63055" y="15431"/>
                  </a:lnTo>
                  <a:lnTo>
                    <a:pt x="63722" y="15145"/>
                  </a:lnTo>
                  <a:lnTo>
                    <a:pt x="64008" y="14764"/>
                  </a:lnTo>
                  <a:lnTo>
                    <a:pt x="66675" y="13811"/>
                  </a:lnTo>
                  <a:lnTo>
                    <a:pt x="66961" y="13811"/>
                  </a:lnTo>
                  <a:lnTo>
                    <a:pt x="66961" y="13430"/>
                  </a:lnTo>
                  <a:lnTo>
                    <a:pt x="67342" y="13430"/>
                  </a:lnTo>
                  <a:lnTo>
                    <a:pt x="67342" y="13144"/>
                  </a:lnTo>
                  <a:lnTo>
                    <a:pt x="67628" y="13144"/>
                  </a:lnTo>
                  <a:lnTo>
                    <a:pt x="67628" y="12478"/>
                  </a:lnTo>
                  <a:lnTo>
                    <a:pt x="67913" y="12478"/>
                  </a:lnTo>
                  <a:lnTo>
                    <a:pt x="67913" y="12763"/>
                  </a:lnTo>
                  <a:lnTo>
                    <a:pt x="68580" y="12478"/>
                  </a:lnTo>
                  <a:lnTo>
                    <a:pt x="68961" y="12192"/>
                  </a:lnTo>
                  <a:lnTo>
                    <a:pt x="68961" y="11811"/>
                  </a:lnTo>
                  <a:lnTo>
                    <a:pt x="69628" y="11811"/>
                  </a:lnTo>
                  <a:lnTo>
                    <a:pt x="69628" y="11525"/>
                  </a:lnTo>
                  <a:lnTo>
                    <a:pt x="69913" y="11525"/>
                  </a:lnTo>
                  <a:lnTo>
                    <a:pt x="69913" y="11144"/>
                  </a:lnTo>
                  <a:lnTo>
                    <a:pt x="70866" y="10192"/>
                  </a:lnTo>
                  <a:lnTo>
                    <a:pt x="71247" y="9239"/>
                  </a:lnTo>
                  <a:lnTo>
                    <a:pt x="71247" y="8572"/>
                  </a:lnTo>
                  <a:lnTo>
                    <a:pt x="70866" y="8572"/>
                  </a:lnTo>
                  <a:lnTo>
                    <a:pt x="70866" y="8191"/>
                  </a:lnTo>
                  <a:lnTo>
                    <a:pt x="71247" y="7906"/>
                  </a:lnTo>
                  <a:lnTo>
                    <a:pt x="71914" y="7525"/>
                  </a:lnTo>
                  <a:lnTo>
                    <a:pt x="72200" y="7525"/>
                  </a:lnTo>
                  <a:lnTo>
                    <a:pt x="72200" y="7239"/>
                  </a:lnTo>
                  <a:lnTo>
                    <a:pt x="73247" y="6858"/>
                  </a:lnTo>
                  <a:lnTo>
                    <a:pt x="73247" y="6572"/>
                  </a:lnTo>
                  <a:lnTo>
                    <a:pt x="79438" y="4953"/>
                  </a:lnTo>
                  <a:lnTo>
                    <a:pt x="88678" y="2667"/>
                  </a:lnTo>
                  <a:lnTo>
                    <a:pt x="89249" y="2000"/>
                  </a:lnTo>
                  <a:lnTo>
                    <a:pt x="90297" y="2000"/>
                  </a:lnTo>
                  <a:lnTo>
                    <a:pt x="90297" y="2286"/>
                  </a:lnTo>
                  <a:lnTo>
                    <a:pt x="90583" y="3619"/>
                  </a:lnTo>
                  <a:lnTo>
                    <a:pt x="90297" y="4953"/>
                  </a:lnTo>
                  <a:lnTo>
                    <a:pt x="90297" y="5239"/>
                  </a:lnTo>
                  <a:lnTo>
                    <a:pt x="91250" y="6287"/>
                  </a:lnTo>
                  <a:lnTo>
                    <a:pt x="91250" y="6572"/>
                  </a:lnTo>
                  <a:lnTo>
                    <a:pt x="91630" y="6572"/>
                  </a:lnTo>
                  <a:lnTo>
                    <a:pt x="91630" y="6858"/>
                  </a:lnTo>
                  <a:lnTo>
                    <a:pt x="91630" y="6572"/>
                  </a:lnTo>
                  <a:lnTo>
                    <a:pt x="91250" y="6572"/>
                  </a:lnTo>
                  <a:lnTo>
                    <a:pt x="91250" y="5905"/>
                  </a:lnTo>
                  <a:lnTo>
                    <a:pt x="90964" y="5905"/>
                  </a:lnTo>
                  <a:lnTo>
                    <a:pt x="90964" y="5620"/>
                  </a:lnTo>
                  <a:lnTo>
                    <a:pt x="90583" y="5620"/>
                  </a:lnTo>
                  <a:lnTo>
                    <a:pt x="90583" y="2286"/>
                  </a:lnTo>
                  <a:lnTo>
                    <a:pt x="90297" y="2000"/>
                  </a:lnTo>
                  <a:lnTo>
                    <a:pt x="93250" y="2000"/>
                  </a:lnTo>
                  <a:lnTo>
                    <a:pt x="93250" y="1619"/>
                  </a:lnTo>
                  <a:lnTo>
                    <a:pt x="93917" y="952"/>
                  </a:lnTo>
                  <a:lnTo>
                    <a:pt x="93917" y="667"/>
                  </a:lnTo>
                  <a:lnTo>
                    <a:pt x="93917" y="952"/>
                  </a:lnTo>
                  <a:lnTo>
                    <a:pt x="94583" y="952"/>
                  </a:lnTo>
                  <a:lnTo>
                    <a:pt x="94583" y="667"/>
                  </a:lnTo>
                  <a:lnTo>
                    <a:pt x="94869" y="667"/>
                  </a:lnTo>
                  <a:lnTo>
                    <a:pt x="94869" y="381"/>
                  </a:lnTo>
                  <a:lnTo>
                    <a:pt x="95821" y="381"/>
                  </a:lnTo>
                  <a:lnTo>
                    <a:pt x="96488" y="0"/>
                  </a:lnTo>
                  <a:lnTo>
                    <a:pt x="96488" y="381"/>
                  </a:lnTo>
                  <a:lnTo>
                    <a:pt x="96869" y="667"/>
                  </a:lnTo>
                  <a:lnTo>
                    <a:pt x="97536" y="667"/>
                  </a:lnTo>
                  <a:lnTo>
                    <a:pt x="97536" y="952"/>
                  </a:lnTo>
                  <a:lnTo>
                    <a:pt x="98108" y="952"/>
                  </a:lnTo>
                  <a:lnTo>
                    <a:pt x="98774" y="1333"/>
                  </a:lnTo>
                  <a:lnTo>
                    <a:pt x="98774" y="952"/>
                  </a:lnTo>
                  <a:lnTo>
                    <a:pt x="99155" y="952"/>
                  </a:lnTo>
                  <a:lnTo>
                    <a:pt x="100108" y="381"/>
                  </a:lnTo>
                  <a:lnTo>
                    <a:pt x="99822" y="952"/>
                  </a:lnTo>
                  <a:lnTo>
                    <a:pt x="99822" y="2000"/>
                  </a:lnTo>
                  <a:lnTo>
                    <a:pt x="99822" y="1619"/>
                  </a:lnTo>
                  <a:lnTo>
                    <a:pt x="99441" y="1333"/>
                  </a:lnTo>
                  <a:lnTo>
                    <a:pt x="99441" y="2286"/>
                  </a:lnTo>
                  <a:lnTo>
                    <a:pt x="99822" y="2667"/>
                  </a:lnTo>
                  <a:lnTo>
                    <a:pt x="100108" y="2667"/>
                  </a:lnTo>
                  <a:lnTo>
                    <a:pt x="100108" y="2953"/>
                  </a:lnTo>
                  <a:lnTo>
                    <a:pt x="100489" y="3334"/>
                  </a:lnTo>
                  <a:lnTo>
                    <a:pt x="101060" y="3334"/>
                  </a:lnTo>
                  <a:lnTo>
                    <a:pt x="101060" y="3619"/>
                  </a:lnTo>
                  <a:lnTo>
                    <a:pt x="101727" y="3619"/>
                  </a:lnTo>
                  <a:lnTo>
                    <a:pt x="102108" y="3905"/>
                  </a:lnTo>
                  <a:lnTo>
                    <a:pt x="102394" y="3905"/>
                  </a:lnTo>
                  <a:lnTo>
                    <a:pt x="103061" y="4286"/>
                  </a:lnTo>
                  <a:lnTo>
                    <a:pt x="103442" y="4286"/>
                  </a:lnTo>
                  <a:lnTo>
                    <a:pt x="103442" y="4572"/>
                  </a:lnTo>
                  <a:lnTo>
                    <a:pt x="105061" y="4572"/>
                  </a:lnTo>
                  <a:lnTo>
                    <a:pt x="105346" y="4953"/>
                  </a:lnTo>
                  <a:lnTo>
                    <a:pt x="106013" y="4572"/>
                  </a:lnTo>
                  <a:lnTo>
                    <a:pt x="106394" y="4572"/>
                  </a:lnTo>
                  <a:lnTo>
                    <a:pt x="106394" y="4953"/>
                  </a:lnTo>
                  <a:lnTo>
                    <a:pt x="106680" y="4953"/>
                  </a:lnTo>
                  <a:lnTo>
                    <a:pt x="106680" y="4572"/>
                  </a:lnTo>
                  <a:lnTo>
                    <a:pt x="107347" y="4286"/>
                  </a:lnTo>
                  <a:lnTo>
                    <a:pt x="107347" y="3905"/>
                  </a:lnTo>
                  <a:lnTo>
                    <a:pt x="107633" y="3905"/>
                  </a:lnTo>
                  <a:lnTo>
                    <a:pt x="107633" y="4286"/>
                  </a:lnTo>
                  <a:lnTo>
                    <a:pt x="108299" y="4286"/>
                  </a:lnTo>
                  <a:lnTo>
                    <a:pt x="108299" y="4572"/>
                  </a:lnTo>
                  <a:lnTo>
                    <a:pt x="109633" y="4572"/>
                  </a:lnTo>
                  <a:lnTo>
                    <a:pt x="109633" y="4286"/>
                  </a:lnTo>
                  <a:lnTo>
                    <a:pt x="110966" y="3905"/>
                  </a:lnTo>
                  <a:lnTo>
                    <a:pt x="111633" y="3905"/>
                  </a:lnTo>
                  <a:lnTo>
                    <a:pt x="111633" y="3619"/>
                  </a:lnTo>
                  <a:lnTo>
                    <a:pt x="111919" y="3905"/>
                  </a:lnTo>
                  <a:lnTo>
                    <a:pt x="112586" y="3905"/>
                  </a:lnTo>
                  <a:lnTo>
                    <a:pt x="112586" y="3619"/>
                  </a:lnTo>
                  <a:lnTo>
                    <a:pt x="112586" y="3905"/>
                  </a:lnTo>
                  <a:lnTo>
                    <a:pt x="113252" y="3619"/>
                  </a:lnTo>
                  <a:lnTo>
                    <a:pt x="113919" y="3905"/>
                  </a:lnTo>
                  <a:lnTo>
                    <a:pt x="115253" y="3905"/>
                  </a:lnTo>
                  <a:lnTo>
                    <a:pt x="115824" y="4286"/>
                  </a:lnTo>
                  <a:lnTo>
                    <a:pt x="116872" y="4286"/>
                  </a:lnTo>
                  <a:lnTo>
                    <a:pt x="116872" y="5905"/>
                  </a:lnTo>
                  <a:lnTo>
                    <a:pt x="116491" y="6572"/>
                  </a:lnTo>
                  <a:lnTo>
                    <a:pt x="116872" y="8572"/>
                  </a:lnTo>
                  <a:lnTo>
                    <a:pt x="116872" y="9525"/>
                  </a:lnTo>
                  <a:lnTo>
                    <a:pt x="116491" y="10859"/>
                  </a:lnTo>
                  <a:lnTo>
                    <a:pt x="116491" y="12192"/>
                  </a:lnTo>
                  <a:lnTo>
                    <a:pt x="117158" y="12192"/>
                  </a:lnTo>
                  <a:lnTo>
                    <a:pt x="117538" y="12478"/>
                  </a:lnTo>
                  <a:lnTo>
                    <a:pt x="117158" y="12478"/>
                  </a:lnTo>
                  <a:lnTo>
                    <a:pt x="116491" y="13144"/>
                  </a:lnTo>
                  <a:lnTo>
                    <a:pt x="116872" y="13430"/>
                  </a:lnTo>
                  <a:lnTo>
                    <a:pt x="116491" y="13811"/>
                  </a:lnTo>
                  <a:lnTo>
                    <a:pt x="113538" y="15145"/>
                  </a:lnTo>
                  <a:lnTo>
                    <a:pt x="113919" y="16097"/>
                  </a:lnTo>
                  <a:lnTo>
                    <a:pt x="113538" y="16383"/>
                  </a:lnTo>
                  <a:lnTo>
                    <a:pt x="113538" y="17716"/>
                  </a:lnTo>
                  <a:lnTo>
                    <a:pt x="113252" y="17716"/>
                  </a:lnTo>
                  <a:lnTo>
                    <a:pt x="113252" y="18097"/>
                  </a:lnTo>
                  <a:lnTo>
                    <a:pt x="112871" y="18383"/>
                  </a:lnTo>
                  <a:lnTo>
                    <a:pt x="112300" y="18669"/>
                  </a:lnTo>
                  <a:lnTo>
                    <a:pt x="111919" y="19050"/>
                  </a:lnTo>
                  <a:lnTo>
                    <a:pt x="110300" y="20384"/>
                  </a:lnTo>
                  <a:lnTo>
                    <a:pt x="108013" y="20384"/>
                  </a:lnTo>
                  <a:lnTo>
                    <a:pt x="108680" y="20669"/>
                  </a:lnTo>
                  <a:lnTo>
                    <a:pt x="108966" y="21336"/>
                  </a:lnTo>
                  <a:lnTo>
                    <a:pt x="108680" y="22003"/>
                  </a:lnTo>
                  <a:lnTo>
                    <a:pt x="108299" y="22289"/>
                  </a:lnTo>
                  <a:lnTo>
                    <a:pt x="108013" y="24575"/>
                  </a:lnTo>
                  <a:lnTo>
                    <a:pt x="107347" y="25908"/>
                  </a:lnTo>
                  <a:lnTo>
                    <a:pt x="106680" y="26289"/>
                  </a:lnTo>
                  <a:lnTo>
                    <a:pt x="102394" y="27527"/>
                  </a:lnTo>
                  <a:lnTo>
                    <a:pt x="101441" y="27241"/>
                  </a:lnTo>
                  <a:lnTo>
                    <a:pt x="101060" y="27241"/>
                  </a:lnTo>
                  <a:lnTo>
                    <a:pt x="101060" y="26289"/>
                  </a:lnTo>
                  <a:lnTo>
                    <a:pt x="100489" y="26956"/>
                  </a:lnTo>
                  <a:lnTo>
                    <a:pt x="100489" y="27908"/>
                  </a:lnTo>
                  <a:lnTo>
                    <a:pt x="99441" y="29528"/>
                  </a:lnTo>
                  <a:lnTo>
                    <a:pt x="99822" y="30194"/>
                  </a:lnTo>
                  <a:lnTo>
                    <a:pt x="99822" y="30480"/>
                  </a:lnTo>
                  <a:lnTo>
                    <a:pt x="99155" y="30480"/>
                  </a:lnTo>
                  <a:lnTo>
                    <a:pt x="98108" y="30194"/>
                  </a:lnTo>
                  <a:lnTo>
                    <a:pt x="96869" y="29242"/>
                  </a:lnTo>
                  <a:lnTo>
                    <a:pt x="96488" y="28575"/>
                  </a:lnTo>
                  <a:lnTo>
                    <a:pt x="96203" y="26956"/>
                  </a:lnTo>
                  <a:lnTo>
                    <a:pt x="95155" y="27241"/>
                  </a:lnTo>
                  <a:lnTo>
                    <a:pt x="94869" y="27908"/>
                  </a:lnTo>
                  <a:lnTo>
                    <a:pt x="93250" y="27908"/>
                  </a:lnTo>
                  <a:lnTo>
                    <a:pt x="92202" y="28575"/>
                  </a:lnTo>
                  <a:lnTo>
                    <a:pt x="92202" y="28861"/>
                  </a:lnTo>
                  <a:lnTo>
                    <a:pt x="92583" y="29242"/>
                  </a:lnTo>
                  <a:lnTo>
                    <a:pt x="92869" y="29909"/>
                  </a:lnTo>
                  <a:lnTo>
                    <a:pt x="92869" y="30194"/>
                  </a:lnTo>
                  <a:lnTo>
                    <a:pt x="92583" y="30480"/>
                  </a:lnTo>
                  <a:lnTo>
                    <a:pt x="92583" y="31528"/>
                  </a:lnTo>
                  <a:lnTo>
                    <a:pt x="91916" y="32194"/>
                  </a:lnTo>
                  <a:lnTo>
                    <a:pt x="91630" y="32194"/>
                  </a:lnTo>
                  <a:lnTo>
                    <a:pt x="91916" y="32480"/>
                  </a:lnTo>
                  <a:lnTo>
                    <a:pt x="91630" y="32194"/>
                  </a:lnTo>
                  <a:lnTo>
                    <a:pt x="90964" y="32480"/>
                  </a:lnTo>
                  <a:lnTo>
                    <a:pt x="90964" y="33433"/>
                  </a:lnTo>
                  <a:lnTo>
                    <a:pt x="90583" y="33814"/>
                  </a:lnTo>
                  <a:lnTo>
                    <a:pt x="90583" y="34481"/>
                  </a:lnTo>
                  <a:lnTo>
                    <a:pt x="89916" y="34766"/>
                  </a:lnTo>
                  <a:lnTo>
                    <a:pt x="89916" y="35433"/>
                  </a:lnTo>
                  <a:lnTo>
                    <a:pt x="90297" y="35433"/>
                  </a:lnTo>
                  <a:lnTo>
                    <a:pt x="90297" y="35814"/>
                  </a:lnTo>
                  <a:lnTo>
                    <a:pt x="89249" y="36767"/>
                  </a:lnTo>
                  <a:lnTo>
                    <a:pt x="89630" y="38767"/>
                  </a:lnTo>
                  <a:lnTo>
                    <a:pt x="89630" y="39053"/>
                  </a:lnTo>
                  <a:lnTo>
                    <a:pt x="89916" y="39719"/>
                  </a:lnTo>
                  <a:lnTo>
                    <a:pt x="90583" y="40005"/>
                  </a:lnTo>
                  <a:lnTo>
                    <a:pt x="91250" y="40005"/>
                  </a:lnTo>
                  <a:lnTo>
                    <a:pt x="91916" y="41339"/>
                  </a:lnTo>
                  <a:lnTo>
                    <a:pt x="92202" y="42291"/>
                  </a:lnTo>
                  <a:lnTo>
                    <a:pt x="91916" y="42291"/>
                  </a:lnTo>
                  <a:lnTo>
                    <a:pt x="93250" y="42672"/>
                  </a:lnTo>
                  <a:lnTo>
                    <a:pt x="93536" y="43339"/>
                  </a:lnTo>
                  <a:lnTo>
                    <a:pt x="93917" y="44291"/>
                  </a:lnTo>
                  <a:lnTo>
                    <a:pt x="94583" y="44291"/>
                  </a:lnTo>
                  <a:lnTo>
                    <a:pt x="94869" y="44672"/>
                  </a:lnTo>
                  <a:lnTo>
                    <a:pt x="94583" y="44672"/>
                  </a:lnTo>
                  <a:lnTo>
                    <a:pt x="94583" y="44958"/>
                  </a:lnTo>
                  <a:lnTo>
                    <a:pt x="94202" y="44672"/>
                  </a:lnTo>
                  <a:lnTo>
                    <a:pt x="93536" y="44672"/>
                  </a:lnTo>
                  <a:lnTo>
                    <a:pt x="93536" y="44291"/>
                  </a:lnTo>
                  <a:lnTo>
                    <a:pt x="93250" y="44672"/>
                  </a:lnTo>
                  <a:lnTo>
                    <a:pt x="93250" y="44291"/>
                  </a:lnTo>
                  <a:lnTo>
                    <a:pt x="92869" y="44672"/>
                  </a:lnTo>
                  <a:lnTo>
                    <a:pt x="92869" y="44958"/>
                  </a:lnTo>
                  <a:lnTo>
                    <a:pt x="91630" y="44958"/>
                  </a:lnTo>
                  <a:lnTo>
                    <a:pt x="91250" y="44672"/>
                  </a:lnTo>
                  <a:lnTo>
                    <a:pt x="90583" y="44291"/>
                  </a:lnTo>
                  <a:lnTo>
                    <a:pt x="90297" y="44006"/>
                  </a:lnTo>
                  <a:lnTo>
                    <a:pt x="89916" y="44006"/>
                  </a:lnTo>
                  <a:lnTo>
                    <a:pt x="89630" y="43625"/>
                  </a:lnTo>
                  <a:lnTo>
                    <a:pt x="88963" y="43625"/>
                  </a:lnTo>
                  <a:lnTo>
                    <a:pt x="88297" y="42672"/>
                  </a:lnTo>
                  <a:lnTo>
                    <a:pt x="87630" y="42291"/>
                  </a:lnTo>
                  <a:lnTo>
                    <a:pt x="87630" y="42005"/>
                  </a:lnTo>
                  <a:lnTo>
                    <a:pt x="86963" y="42291"/>
                  </a:lnTo>
                  <a:lnTo>
                    <a:pt x="85344" y="42291"/>
                  </a:lnTo>
                  <a:lnTo>
                    <a:pt x="85725" y="42958"/>
                  </a:lnTo>
                  <a:lnTo>
                    <a:pt x="85344" y="43339"/>
                  </a:lnTo>
                  <a:lnTo>
                    <a:pt x="85725" y="43625"/>
                  </a:lnTo>
                  <a:lnTo>
                    <a:pt x="85725" y="44291"/>
                  </a:lnTo>
                  <a:lnTo>
                    <a:pt x="84677" y="43625"/>
                  </a:lnTo>
                  <a:lnTo>
                    <a:pt x="84392" y="44006"/>
                  </a:lnTo>
                  <a:lnTo>
                    <a:pt x="84392" y="44291"/>
                  </a:lnTo>
                  <a:lnTo>
                    <a:pt x="85058" y="44672"/>
                  </a:lnTo>
                  <a:lnTo>
                    <a:pt x="85344" y="44958"/>
                  </a:lnTo>
                  <a:lnTo>
                    <a:pt x="85725" y="44958"/>
                  </a:lnTo>
                  <a:lnTo>
                    <a:pt x="85344" y="47244"/>
                  </a:lnTo>
                  <a:lnTo>
                    <a:pt x="85344" y="47625"/>
                  </a:lnTo>
                  <a:lnTo>
                    <a:pt x="85725" y="47911"/>
                  </a:lnTo>
                  <a:lnTo>
                    <a:pt x="85725" y="48577"/>
                  </a:lnTo>
                  <a:lnTo>
                    <a:pt x="86678" y="49530"/>
                  </a:lnTo>
                  <a:lnTo>
                    <a:pt x="86963" y="50578"/>
                  </a:lnTo>
                  <a:lnTo>
                    <a:pt x="86678" y="51245"/>
                  </a:lnTo>
                  <a:lnTo>
                    <a:pt x="86296" y="51530"/>
                  </a:lnTo>
                  <a:lnTo>
                    <a:pt x="84677" y="51530"/>
                  </a:lnTo>
                  <a:lnTo>
                    <a:pt x="83725" y="51245"/>
                  </a:lnTo>
                  <a:lnTo>
                    <a:pt x="83344" y="51530"/>
                  </a:lnTo>
                  <a:lnTo>
                    <a:pt x="83058" y="51530"/>
                  </a:lnTo>
                  <a:lnTo>
                    <a:pt x="80772" y="50197"/>
                  </a:lnTo>
                  <a:lnTo>
                    <a:pt x="80772" y="49911"/>
                  </a:lnTo>
                  <a:lnTo>
                    <a:pt x="81058" y="49911"/>
                  </a:lnTo>
                  <a:lnTo>
                    <a:pt x="81439" y="49244"/>
                  </a:lnTo>
                  <a:lnTo>
                    <a:pt x="81725" y="48863"/>
                  </a:lnTo>
                  <a:lnTo>
                    <a:pt x="81058" y="47625"/>
                  </a:lnTo>
                  <a:lnTo>
                    <a:pt x="81058" y="47244"/>
                  </a:lnTo>
                  <a:lnTo>
                    <a:pt x="80391" y="47244"/>
                  </a:lnTo>
                  <a:lnTo>
                    <a:pt x="80391" y="48577"/>
                  </a:lnTo>
                  <a:lnTo>
                    <a:pt x="79153" y="48577"/>
                  </a:lnTo>
                  <a:lnTo>
                    <a:pt x="78772" y="49530"/>
                  </a:lnTo>
                  <a:lnTo>
                    <a:pt x="77819" y="49244"/>
                  </a:lnTo>
                  <a:lnTo>
                    <a:pt x="77438" y="48863"/>
                  </a:lnTo>
                  <a:lnTo>
                    <a:pt x="76486" y="48863"/>
                  </a:lnTo>
                  <a:lnTo>
                    <a:pt x="76200" y="49244"/>
                  </a:lnTo>
                  <a:lnTo>
                    <a:pt x="76200" y="48863"/>
                  </a:lnTo>
                  <a:lnTo>
                    <a:pt x="73533" y="48863"/>
                  </a:lnTo>
                  <a:lnTo>
                    <a:pt x="73533" y="49244"/>
                  </a:lnTo>
                  <a:lnTo>
                    <a:pt x="73247" y="49244"/>
                  </a:lnTo>
                  <a:lnTo>
                    <a:pt x="72866" y="49530"/>
                  </a:lnTo>
                  <a:lnTo>
                    <a:pt x="72580" y="49244"/>
                  </a:lnTo>
                  <a:lnTo>
                    <a:pt x="71914" y="49530"/>
                  </a:lnTo>
                  <a:lnTo>
                    <a:pt x="71533" y="49244"/>
                  </a:lnTo>
                  <a:lnTo>
                    <a:pt x="70580" y="49244"/>
                  </a:lnTo>
                  <a:lnTo>
                    <a:pt x="70961" y="49911"/>
                  </a:lnTo>
                  <a:lnTo>
                    <a:pt x="71247" y="50197"/>
                  </a:lnTo>
                  <a:lnTo>
                    <a:pt x="70961" y="50578"/>
                  </a:lnTo>
                  <a:lnTo>
                    <a:pt x="71247" y="50864"/>
                  </a:lnTo>
                  <a:lnTo>
                    <a:pt x="71247" y="51245"/>
                  </a:lnTo>
                  <a:lnTo>
                    <a:pt x="71533" y="51530"/>
                  </a:lnTo>
                  <a:lnTo>
                    <a:pt x="71247" y="51530"/>
                  </a:lnTo>
                  <a:lnTo>
                    <a:pt x="71533" y="51816"/>
                  </a:lnTo>
                  <a:lnTo>
                    <a:pt x="71533" y="52197"/>
                  </a:lnTo>
                  <a:lnTo>
                    <a:pt x="72200" y="52483"/>
                  </a:lnTo>
                  <a:lnTo>
                    <a:pt x="72200" y="53816"/>
                  </a:lnTo>
                  <a:lnTo>
                    <a:pt x="72580" y="53816"/>
                  </a:lnTo>
                  <a:lnTo>
                    <a:pt x="72200" y="54197"/>
                  </a:lnTo>
                  <a:lnTo>
                    <a:pt x="72580" y="54197"/>
                  </a:lnTo>
                  <a:lnTo>
                    <a:pt x="72580" y="54483"/>
                  </a:lnTo>
                  <a:lnTo>
                    <a:pt x="72866" y="54769"/>
                  </a:lnTo>
                  <a:lnTo>
                    <a:pt x="72866" y="55150"/>
                  </a:lnTo>
                  <a:lnTo>
                    <a:pt x="73247" y="55150"/>
                  </a:lnTo>
                  <a:lnTo>
                    <a:pt x="73247" y="56102"/>
                  </a:lnTo>
                  <a:lnTo>
                    <a:pt x="73533" y="56483"/>
                  </a:lnTo>
                  <a:lnTo>
                    <a:pt x="73914" y="57721"/>
                  </a:lnTo>
                  <a:lnTo>
                    <a:pt x="73247" y="57721"/>
                  </a:lnTo>
                  <a:lnTo>
                    <a:pt x="73247" y="59055"/>
                  </a:lnTo>
                  <a:lnTo>
                    <a:pt x="72866" y="60389"/>
                  </a:lnTo>
                  <a:lnTo>
                    <a:pt x="72580" y="60674"/>
                  </a:lnTo>
                  <a:lnTo>
                    <a:pt x="72200" y="60674"/>
                  </a:lnTo>
                  <a:lnTo>
                    <a:pt x="71914" y="61055"/>
                  </a:lnTo>
                  <a:lnTo>
                    <a:pt x="71533" y="60389"/>
                  </a:lnTo>
                  <a:lnTo>
                    <a:pt x="70295" y="60103"/>
                  </a:lnTo>
                  <a:lnTo>
                    <a:pt x="69247" y="60103"/>
                  </a:lnTo>
                  <a:lnTo>
                    <a:pt x="68008" y="59722"/>
                  </a:lnTo>
                  <a:lnTo>
                    <a:pt x="65342" y="59722"/>
                  </a:lnTo>
                  <a:lnTo>
                    <a:pt x="63722" y="60389"/>
                  </a:lnTo>
                  <a:lnTo>
                    <a:pt x="60770" y="60389"/>
                  </a:lnTo>
                  <a:lnTo>
                    <a:pt x="60388" y="60103"/>
                  </a:lnTo>
                  <a:lnTo>
                    <a:pt x="60388" y="59722"/>
                  </a:lnTo>
                  <a:lnTo>
                    <a:pt x="60103" y="60389"/>
                  </a:lnTo>
                  <a:lnTo>
                    <a:pt x="56102" y="60389"/>
                  </a:lnTo>
                  <a:lnTo>
                    <a:pt x="56102" y="60103"/>
                  </a:lnTo>
                  <a:lnTo>
                    <a:pt x="55817" y="60103"/>
                  </a:lnTo>
                  <a:lnTo>
                    <a:pt x="55150" y="59722"/>
                  </a:lnTo>
                  <a:lnTo>
                    <a:pt x="53530" y="59436"/>
                  </a:lnTo>
                  <a:lnTo>
                    <a:pt x="50578" y="59436"/>
                  </a:lnTo>
                  <a:lnTo>
                    <a:pt x="50578" y="58102"/>
                  </a:lnTo>
                  <a:lnTo>
                    <a:pt x="49911" y="57436"/>
                  </a:lnTo>
                  <a:lnTo>
                    <a:pt x="48578" y="57436"/>
                  </a:lnTo>
                  <a:lnTo>
                    <a:pt x="47244" y="57721"/>
                  </a:lnTo>
                  <a:lnTo>
                    <a:pt x="45625" y="57150"/>
                  </a:lnTo>
                  <a:lnTo>
                    <a:pt x="43720" y="57150"/>
                  </a:lnTo>
                  <a:lnTo>
                    <a:pt x="42672" y="56769"/>
                  </a:lnTo>
                  <a:lnTo>
                    <a:pt x="41720" y="56102"/>
                  </a:lnTo>
                  <a:lnTo>
                    <a:pt x="41053" y="55817"/>
                  </a:lnTo>
                  <a:lnTo>
                    <a:pt x="40386" y="55817"/>
                  </a:lnTo>
                  <a:lnTo>
                    <a:pt x="40100" y="55436"/>
                  </a:lnTo>
                  <a:lnTo>
                    <a:pt x="40100" y="55817"/>
                  </a:lnTo>
                  <a:lnTo>
                    <a:pt x="39433" y="55436"/>
                  </a:lnTo>
                  <a:lnTo>
                    <a:pt x="39433" y="56102"/>
                  </a:lnTo>
                  <a:lnTo>
                    <a:pt x="38767" y="56483"/>
                  </a:lnTo>
                  <a:lnTo>
                    <a:pt x="38386" y="56483"/>
                  </a:lnTo>
                  <a:lnTo>
                    <a:pt x="38386" y="57721"/>
                  </a:lnTo>
                  <a:lnTo>
                    <a:pt x="37814" y="58102"/>
                  </a:lnTo>
                  <a:lnTo>
                    <a:pt x="38100" y="58388"/>
                  </a:lnTo>
                  <a:lnTo>
                    <a:pt x="38100" y="59055"/>
                  </a:lnTo>
                  <a:lnTo>
                    <a:pt x="37147" y="59722"/>
                  </a:lnTo>
                  <a:lnTo>
                    <a:pt x="37147" y="60103"/>
                  </a:lnTo>
                  <a:lnTo>
                    <a:pt x="35814" y="60389"/>
                  </a:lnTo>
                  <a:lnTo>
                    <a:pt x="36481" y="61722"/>
                  </a:lnTo>
                  <a:lnTo>
                    <a:pt x="36100" y="62389"/>
                  </a:lnTo>
                  <a:lnTo>
                    <a:pt x="35433" y="62008"/>
                  </a:lnTo>
                  <a:lnTo>
                    <a:pt x="34480" y="62008"/>
                  </a:lnTo>
                  <a:lnTo>
                    <a:pt x="33814" y="62389"/>
                  </a:lnTo>
                  <a:lnTo>
                    <a:pt x="34195" y="62675"/>
                  </a:lnTo>
                  <a:lnTo>
                    <a:pt x="33814" y="63056"/>
                  </a:lnTo>
                  <a:lnTo>
                    <a:pt x="32861" y="63627"/>
                  </a:lnTo>
                  <a:lnTo>
                    <a:pt x="32480" y="63627"/>
                  </a:lnTo>
                  <a:lnTo>
                    <a:pt x="32195" y="64008"/>
                  </a:lnTo>
                  <a:lnTo>
                    <a:pt x="28575" y="64008"/>
                  </a:lnTo>
                  <a:lnTo>
                    <a:pt x="27622" y="64294"/>
                  </a:lnTo>
                  <a:lnTo>
                    <a:pt x="26956" y="65627"/>
                  </a:lnTo>
                  <a:lnTo>
                    <a:pt x="26289" y="67247"/>
                  </a:lnTo>
                  <a:lnTo>
                    <a:pt x="26003" y="66961"/>
                  </a:lnTo>
                  <a:lnTo>
                    <a:pt x="25337" y="66008"/>
                  </a:lnTo>
                  <a:lnTo>
                    <a:pt x="23050" y="66008"/>
                  </a:lnTo>
                  <a:lnTo>
                    <a:pt x="22003" y="66580"/>
                  </a:lnTo>
                  <a:lnTo>
                    <a:pt x="21050" y="65627"/>
                  </a:lnTo>
                  <a:lnTo>
                    <a:pt x="20098" y="65627"/>
                  </a:lnTo>
                  <a:lnTo>
                    <a:pt x="18764" y="64961"/>
                  </a:lnTo>
                  <a:lnTo>
                    <a:pt x="18383" y="64294"/>
                  </a:lnTo>
                  <a:lnTo>
                    <a:pt x="18097" y="64675"/>
                  </a:lnTo>
                  <a:lnTo>
                    <a:pt x="18097" y="64961"/>
                  </a:lnTo>
                  <a:lnTo>
                    <a:pt x="17717" y="65342"/>
                  </a:lnTo>
                  <a:lnTo>
                    <a:pt x="17145" y="64675"/>
                  </a:lnTo>
                  <a:lnTo>
                    <a:pt x="16097" y="64294"/>
                  </a:lnTo>
                  <a:lnTo>
                    <a:pt x="15145" y="64294"/>
                  </a:lnTo>
                  <a:lnTo>
                    <a:pt x="14478" y="64675"/>
                  </a:lnTo>
                  <a:lnTo>
                    <a:pt x="13811" y="65342"/>
                  </a:lnTo>
                  <a:lnTo>
                    <a:pt x="12478" y="65342"/>
                  </a:lnTo>
                  <a:lnTo>
                    <a:pt x="12478" y="65627"/>
                  </a:lnTo>
                  <a:lnTo>
                    <a:pt x="11811" y="66294"/>
                  </a:lnTo>
                  <a:lnTo>
                    <a:pt x="11239" y="66294"/>
                  </a:lnTo>
                  <a:lnTo>
                    <a:pt x="10573" y="66008"/>
                  </a:lnTo>
                  <a:lnTo>
                    <a:pt x="10192" y="66008"/>
                  </a:lnTo>
                  <a:lnTo>
                    <a:pt x="9525" y="65627"/>
                  </a:lnTo>
                  <a:lnTo>
                    <a:pt x="9239" y="65342"/>
                  </a:lnTo>
                  <a:lnTo>
                    <a:pt x="8858" y="65342"/>
                  </a:lnTo>
                  <a:lnTo>
                    <a:pt x="8572" y="64675"/>
                  </a:lnTo>
                  <a:lnTo>
                    <a:pt x="7906" y="64294"/>
                  </a:lnTo>
                  <a:lnTo>
                    <a:pt x="8858" y="64008"/>
                  </a:lnTo>
                  <a:lnTo>
                    <a:pt x="9525" y="62389"/>
                  </a:lnTo>
                  <a:lnTo>
                    <a:pt x="10573" y="61341"/>
                  </a:lnTo>
                  <a:lnTo>
                    <a:pt x="9906" y="60674"/>
                  </a:lnTo>
                  <a:lnTo>
                    <a:pt x="9239" y="60674"/>
                  </a:lnTo>
                  <a:lnTo>
                    <a:pt x="8572" y="60389"/>
                  </a:lnTo>
                  <a:lnTo>
                    <a:pt x="9239" y="59055"/>
                  </a:lnTo>
                  <a:lnTo>
                    <a:pt x="9525" y="58769"/>
                  </a:lnTo>
                  <a:lnTo>
                    <a:pt x="8858" y="57721"/>
                  </a:lnTo>
                  <a:lnTo>
                    <a:pt x="8572" y="57436"/>
                  </a:lnTo>
                  <a:lnTo>
                    <a:pt x="8572" y="56769"/>
                  </a:lnTo>
                  <a:lnTo>
                    <a:pt x="8287" y="56769"/>
                  </a:lnTo>
                  <a:lnTo>
                    <a:pt x="8287" y="56483"/>
                  </a:lnTo>
                  <a:lnTo>
                    <a:pt x="7906" y="56483"/>
                  </a:lnTo>
                  <a:lnTo>
                    <a:pt x="7906" y="56102"/>
                  </a:lnTo>
                  <a:lnTo>
                    <a:pt x="7620" y="55436"/>
                  </a:lnTo>
                  <a:lnTo>
                    <a:pt x="8287" y="54769"/>
                  </a:lnTo>
                  <a:lnTo>
                    <a:pt x="8572" y="54197"/>
                  </a:lnTo>
                  <a:lnTo>
                    <a:pt x="9906" y="53816"/>
                  </a:lnTo>
                  <a:lnTo>
                    <a:pt x="10192" y="54197"/>
                  </a:lnTo>
                  <a:lnTo>
                    <a:pt x="10192" y="53150"/>
                  </a:lnTo>
                  <a:lnTo>
                    <a:pt x="11239" y="52864"/>
                  </a:lnTo>
                  <a:lnTo>
                    <a:pt x="11239" y="52197"/>
                  </a:lnTo>
                  <a:lnTo>
                    <a:pt x="10573" y="52197"/>
                  </a:lnTo>
                  <a:lnTo>
                    <a:pt x="9525" y="51816"/>
                  </a:lnTo>
                  <a:lnTo>
                    <a:pt x="9239" y="51816"/>
                  </a:lnTo>
                  <a:lnTo>
                    <a:pt x="9239" y="52197"/>
                  </a:lnTo>
                  <a:lnTo>
                    <a:pt x="8287" y="52197"/>
                  </a:lnTo>
                  <a:lnTo>
                    <a:pt x="8572" y="51816"/>
                  </a:lnTo>
                  <a:lnTo>
                    <a:pt x="8572" y="51245"/>
                  </a:lnTo>
                  <a:lnTo>
                    <a:pt x="7239" y="51530"/>
                  </a:lnTo>
                  <a:lnTo>
                    <a:pt x="6953" y="52197"/>
                  </a:lnTo>
                  <a:lnTo>
                    <a:pt x="6953" y="53150"/>
                  </a:lnTo>
                  <a:lnTo>
                    <a:pt x="6572" y="53816"/>
                  </a:lnTo>
                  <a:lnTo>
                    <a:pt x="6287" y="54197"/>
                  </a:lnTo>
                  <a:lnTo>
                    <a:pt x="5620" y="54197"/>
                  </a:lnTo>
                  <a:lnTo>
                    <a:pt x="5334" y="54483"/>
                  </a:lnTo>
                  <a:lnTo>
                    <a:pt x="4953" y="54197"/>
                  </a:lnTo>
                  <a:lnTo>
                    <a:pt x="4667" y="54197"/>
                  </a:lnTo>
                  <a:lnTo>
                    <a:pt x="4667" y="53531"/>
                  </a:lnTo>
                  <a:lnTo>
                    <a:pt x="5334" y="52864"/>
                  </a:lnTo>
                  <a:lnTo>
                    <a:pt x="4667" y="51245"/>
                  </a:lnTo>
                  <a:lnTo>
                    <a:pt x="2667" y="47625"/>
                  </a:lnTo>
                  <a:lnTo>
                    <a:pt x="2000" y="46958"/>
                  </a:lnTo>
                  <a:lnTo>
                    <a:pt x="1714" y="45625"/>
                  </a:lnTo>
                  <a:lnTo>
                    <a:pt x="1048" y="45911"/>
                  </a:lnTo>
                  <a:lnTo>
                    <a:pt x="381" y="45625"/>
                  </a:lnTo>
                  <a:lnTo>
                    <a:pt x="0" y="4524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3B29F24F-D5B0-173F-13C3-A27EC690AADC}"/>
                </a:ext>
              </a:extLst>
            </p:cNvPr>
            <p:cNvSpPr/>
            <p:nvPr/>
          </p:nvSpPr>
          <p:spPr>
            <a:xfrm>
              <a:off x="1619867" y="3798918"/>
              <a:ext cx="148304" cy="125348"/>
            </a:xfrm>
            <a:custGeom>
              <a:avLst/>
              <a:gdLst>
                <a:gd name="connsiteX0" fmla="*/ 137541 w 148304"/>
                <a:gd name="connsiteY0" fmla="*/ 17050 h 125348"/>
                <a:gd name="connsiteX1" fmla="*/ 136874 w 148304"/>
                <a:gd name="connsiteY1" fmla="*/ 17431 h 125348"/>
                <a:gd name="connsiteX2" fmla="*/ 136874 w 148304"/>
                <a:gd name="connsiteY2" fmla="*/ 18669 h 125348"/>
                <a:gd name="connsiteX3" fmla="*/ 136493 w 148304"/>
                <a:gd name="connsiteY3" fmla="*/ 19050 h 125348"/>
                <a:gd name="connsiteX4" fmla="*/ 136208 w 148304"/>
                <a:gd name="connsiteY4" fmla="*/ 19050 h 125348"/>
                <a:gd name="connsiteX5" fmla="*/ 135255 w 148304"/>
                <a:gd name="connsiteY5" fmla="*/ 18669 h 125348"/>
                <a:gd name="connsiteX6" fmla="*/ 134874 w 148304"/>
                <a:gd name="connsiteY6" fmla="*/ 18669 h 125348"/>
                <a:gd name="connsiteX7" fmla="*/ 135255 w 148304"/>
                <a:gd name="connsiteY7" fmla="*/ 19717 h 125348"/>
                <a:gd name="connsiteX8" fmla="*/ 134588 w 148304"/>
                <a:gd name="connsiteY8" fmla="*/ 20002 h 125348"/>
                <a:gd name="connsiteX9" fmla="*/ 134588 w 148304"/>
                <a:gd name="connsiteY9" fmla="*/ 20955 h 125348"/>
                <a:gd name="connsiteX10" fmla="*/ 133921 w 148304"/>
                <a:gd name="connsiteY10" fmla="*/ 22289 h 125348"/>
                <a:gd name="connsiteX11" fmla="*/ 133255 w 148304"/>
                <a:gd name="connsiteY11" fmla="*/ 22670 h 125348"/>
                <a:gd name="connsiteX12" fmla="*/ 132969 w 148304"/>
                <a:gd name="connsiteY12" fmla="*/ 23622 h 125348"/>
                <a:gd name="connsiteX13" fmla="*/ 132302 w 148304"/>
                <a:gd name="connsiteY13" fmla="*/ 22670 h 125348"/>
                <a:gd name="connsiteX14" fmla="*/ 131254 w 148304"/>
                <a:gd name="connsiteY14" fmla="*/ 22955 h 125348"/>
                <a:gd name="connsiteX15" fmla="*/ 130969 w 148304"/>
                <a:gd name="connsiteY15" fmla="*/ 23622 h 125348"/>
                <a:gd name="connsiteX16" fmla="*/ 130588 w 148304"/>
                <a:gd name="connsiteY16" fmla="*/ 23622 h 125348"/>
                <a:gd name="connsiteX17" fmla="*/ 130302 w 148304"/>
                <a:gd name="connsiteY17" fmla="*/ 24289 h 125348"/>
                <a:gd name="connsiteX18" fmla="*/ 130016 w 148304"/>
                <a:gd name="connsiteY18" fmla="*/ 24575 h 125348"/>
                <a:gd name="connsiteX19" fmla="*/ 128302 w 148304"/>
                <a:gd name="connsiteY19" fmla="*/ 24289 h 125348"/>
                <a:gd name="connsiteX20" fmla="*/ 128016 w 148304"/>
                <a:gd name="connsiteY20" fmla="*/ 24955 h 125348"/>
                <a:gd name="connsiteX21" fmla="*/ 128016 w 148304"/>
                <a:gd name="connsiteY21" fmla="*/ 25622 h 125348"/>
                <a:gd name="connsiteX22" fmla="*/ 127063 w 148304"/>
                <a:gd name="connsiteY22" fmla="*/ 25908 h 125348"/>
                <a:gd name="connsiteX23" fmla="*/ 127063 w 148304"/>
                <a:gd name="connsiteY23" fmla="*/ 26289 h 125348"/>
                <a:gd name="connsiteX24" fmla="*/ 126016 w 148304"/>
                <a:gd name="connsiteY24" fmla="*/ 26289 h 125348"/>
                <a:gd name="connsiteX25" fmla="*/ 125730 w 148304"/>
                <a:gd name="connsiteY25" fmla="*/ 26575 h 125348"/>
                <a:gd name="connsiteX26" fmla="*/ 125730 w 148304"/>
                <a:gd name="connsiteY26" fmla="*/ 26860 h 125348"/>
                <a:gd name="connsiteX27" fmla="*/ 124396 w 148304"/>
                <a:gd name="connsiteY27" fmla="*/ 26860 h 125348"/>
                <a:gd name="connsiteX28" fmla="*/ 124396 w 148304"/>
                <a:gd name="connsiteY28" fmla="*/ 27241 h 125348"/>
                <a:gd name="connsiteX29" fmla="*/ 124111 w 148304"/>
                <a:gd name="connsiteY29" fmla="*/ 27908 h 125348"/>
                <a:gd name="connsiteX30" fmla="*/ 123444 w 148304"/>
                <a:gd name="connsiteY30" fmla="*/ 27527 h 125348"/>
                <a:gd name="connsiteX31" fmla="*/ 123063 w 148304"/>
                <a:gd name="connsiteY31" fmla="*/ 27908 h 125348"/>
                <a:gd name="connsiteX32" fmla="*/ 122777 w 148304"/>
                <a:gd name="connsiteY32" fmla="*/ 28575 h 125348"/>
                <a:gd name="connsiteX33" fmla="*/ 122777 w 148304"/>
                <a:gd name="connsiteY33" fmla="*/ 28861 h 125348"/>
                <a:gd name="connsiteX34" fmla="*/ 122111 w 148304"/>
                <a:gd name="connsiteY34" fmla="*/ 28575 h 125348"/>
                <a:gd name="connsiteX35" fmla="*/ 121729 w 148304"/>
                <a:gd name="connsiteY35" fmla="*/ 29527 h 125348"/>
                <a:gd name="connsiteX36" fmla="*/ 121444 w 148304"/>
                <a:gd name="connsiteY36" fmla="*/ 30194 h 125348"/>
                <a:gd name="connsiteX37" fmla="*/ 121158 w 148304"/>
                <a:gd name="connsiteY37" fmla="*/ 30194 h 125348"/>
                <a:gd name="connsiteX38" fmla="*/ 121158 w 148304"/>
                <a:gd name="connsiteY38" fmla="*/ 30480 h 125348"/>
                <a:gd name="connsiteX39" fmla="*/ 120777 w 148304"/>
                <a:gd name="connsiteY39" fmla="*/ 30480 h 125348"/>
                <a:gd name="connsiteX40" fmla="*/ 120777 w 148304"/>
                <a:gd name="connsiteY40" fmla="*/ 31147 h 125348"/>
                <a:gd name="connsiteX41" fmla="*/ 121158 w 148304"/>
                <a:gd name="connsiteY41" fmla="*/ 31528 h 125348"/>
                <a:gd name="connsiteX42" fmla="*/ 120777 w 148304"/>
                <a:gd name="connsiteY42" fmla="*/ 33147 h 125348"/>
                <a:gd name="connsiteX43" fmla="*/ 121444 w 148304"/>
                <a:gd name="connsiteY43" fmla="*/ 33814 h 125348"/>
                <a:gd name="connsiteX44" fmla="*/ 121158 w 148304"/>
                <a:gd name="connsiteY44" fmla="*/ 34100 h 125348"/>
                <a:gd name="connsiteX45" fmla="*/ 121158 w 148304"/>
                <a:gd name="connsiteY45" fmla="*/ 35147 h 125348"/>
                <a:gd name="connsiteX46" fmla="*/ 121444 w 148304"/>
                <a:gd name="connsiteY46" fmla="*/ 35433 h 125348"/>
                <a:gd name="connsiteX47" fmla="*/ 121729 w 148304"/>
                <a:gd name="connsiteY47" fmla="*/ 36100 h 125348"/>
                <a:gd name="connsiteX48" fmla="*/ 121729 w 148304"/>
                <a:gd name="connsiteY48" fmla="*/ 36385 h 125348"/>
                <a:gd name="connsiteX49" fmla="*/ 121158 w 148304"/>
                <a:gd name="connsiteY49" fmla="*/ 36766 h 125348"/>
                <a:gd name="connsiteX50" fmla="*/ 121444 w 148304"/>
                <a:gd name="connsiteY50" fmla="*/ 37433 h 125348"/>
                <a:gd name="connsiteX51" fmla="*/ 121729 w 148304"/>
                <a:gd name="connsiteY51" fmla="*/ 37052 h 125348"/>
                <a:gd name="connsiteX52" fmla="*/ 122111 w 148304"/>
                <a:gd name="connsiteY52" fmla="*/ 37052 h 125348"/>
                <a:gd name="connsiteX53" fmla="*/ 122111 w 148304"/>
                <a:gd name="connsiteY53" fmla="*/ 38100 h 125348"/>
                <a:gd name="connsiteX54" fmla="*/ 121729 w 148304"/>
                <a:gd name="connsiteY54" fmla="*/ 37719 h 125348"/>
                <a:gd name="connsiteX55" fmla="*/ 121729 w 148304"/>
                <a:gd name="connsiteY55" fmla="*/ 38100 h 125348"/>
                <a:gd name="connsiteX56" fmla="*/ 122111 w 148304"/>
                <a:gd name="connsiteY56" fmla="*/ 38386 h 125348"/>
                <a:gd name="connsiteX57" fmla="*/ 122111 w 148304"/>
                <a:gd name="connsiteY57" fmla="*/ 38671 h 125348"/>
                <a:gd name="connsiteX58" fmla="*/ 122396 w 148304"/>
                <a:gd name="connsiteY58" fmla="*/ 39052 h 125348"/>
                <a:gd name="connsiteX59" fmla="*/ 122396 w 148304"/>
                <a:gd name="connsiteY59" fmla="*/ 39338 h 125348"/>
                <a:gd name="connsiteX60" fmla="*/ 122777 w 148304"/>
                <a:gd name="connsiteY60" fmla="*/ 39719 h 125348"/>
                <a:gd name="connsiteX61" fmla="*/ 122777 w 148304"/>
                <a:gd name="connsiteY61" fmla="*/ 40005 h 125348"/>
                <a:gd name="connsiteX62" fmla="*/ 123063 w 148304"/>
                <a:gd name="connsiteY62" fmla="*/ 40005 h 125348"/>
                <a:gd name="connsiteX63" fmla="*/ 123063 w 148304"/>
                <a:gd name="connsiteY63" fmla="*/ 40386 h 125348"/>
                <a:gd name="connsiteX64" fmla="*/ 123444 w 148304"/>
                <a:gd name="connsiteY64" fmla="*/ 40386 h 125348"/>
                <a:gd name="connsiteX65" fmla="*/ 123444 w 148304"/>
                <a:gd name="connsiteY65" fmla="*/ 41053 h 125348"/>
                <a:gd name="connsiteX66" fmla="*/ 123730 w 148304"/>
                <a:gd name="connsiteY66" fmla="*/ 41053 h 125348"/>
                <a:gd name="connsiteX67" fmla="*/ 123730 w 148304"/>
                <a:gd name="connsiteY67" fmla="*/ 41624 h 125348"/>
                <a:gd name="connsiteX68" fmla="*/ 124396 w 148304"/>
                <a:gd name="connsiteY68" fmla="*/ 41624 h 125348"/>
                <a:gd name="connsiteX69" fmla="*/ 124682 w 148304"/>
                <a:gd name="connsiteY69" fmla="*/ 42291 h 125348"/>
                <a:gd name="connsiteX70" fmla="*/ 125730 w 148304"/>
                <a:gd name="connsiteY70" fmla="*/ 44006 h 125348"/>
                <a:gd name="connsiteX71" fmla="*/ 126016 w 148304"/>
                <a:gd name="connsiteY71" fmla="*/ 45625 h 125348"/>
                <a:gd name="connsiteX72" fmla="*/ 127635 w 148304"/>
                <a:gd name="connsiteY72" fmla="*/ 45625 h 125348"/>
                <a:gd name="connsiteX73" fmla="*/ 128302 w 148304"/>
                <a:gd name="connsiteY73" fmla="*/ 46291 h 125348"/>
                <a:gd name="connsiteX74" fmla="*/ 129635 w 148304"/>
                <a:gd name="connsiteY74" fmla="*/ 46291 h 125348"/>
                <a:gd name="connsiteX75" fmla="*/ 129635 w 148304"/>
                <a:gd name="connsiteY75" fmla="*/ 47244 h 125348"/>
                <a:gd name="connsiteX76" fmla="*/ 130588 w 148304"/>
                <a:gd name="connsiteY76" fmla="*/ 46958 h 125348"/>
                <a:gd name="connsiteX77" fmla="*/ 131254 w 148304"/>
                <a:gd name="connsiteY77" fmla="*/ 47911 h 125348"/>
                <a:gd name="connsiteX78" fmla="*/ 130969 w 148304"/>
                <a:gd name="connsiteY78" fmla="*/ 47911 h 125348"/>
                <a:gd name="connsiteX79" fmla="*/ 130302 w 148304"/>
                <a:gd name="connsiteY79" fmla="*/ 48196 h 125348"/>
                <a:gd name="connsiteX80" fmla="*/ 130302 w 148304"/>
                <a:gd name="connsiteY80" fmla="*/ 49911 h 125348"/>
                <a:gd name="connsiteX81" fmla="*/ 129635 w 148304"/>
                <a:gd name="connsiteY81" fmla="*/ 50482 h 125348"/>
                <a:gd name="connsiteX82" fmla="*/ 128302 w 148304"/>
                <a:gd name="connsiteY82" fmla="*/ 51530 h 125348"/>
                <a:gd name="connsiteX83" fmla="*/ 128302 w 148304"/>
                <a:gd name="connsiteY83" fmla="*/ 52483 h 125348"/>
                <a:gd name="connsiteX84" fmla="*/ 128016 w 148304"/>
                <a:gd name="connsiteY84" fmla="*/ 53435 h 125348"/>
                <a:gd name="connsiteX85" fmla="*/ 127349 w 148304"/>
                <a:gd name="connsiteY85" fmla="*/ 53816 h 125348"/>
                <a:gd name="connsiteX86" fmla="*/ 127063 w 148304"/>
                <a:gd name="connsiteY86" fmla="*/ 53816 h 125348"/>
                <a:gd name="connsiteX87" fmla="*/ 124682 w 148304"/>
                <a:gd name="connsiteY87" fmla="*/ 54102 h 125348"/>
                <a:gd name="connsiteX88" fmla="*/ 124111 w 148304"/>
                <a:gd name="connsiteY88" fmla="*/ 55150 h 125348"/>
                <a:gd name="connsiteX89" fmla="*/ 123444 w 148304"/>
                <a:gd name="connsiteY89" fmla="*/ 55817 h 125348"/>
                <a:gd name="connsiteX90" fmla="*/ 123063 w 148304"/>
                <a:gd name="connsiteY90" fmla="*/ 55817 h 125348"/>
                <a:gd name="connsiteX91" fmla="*/ 123063 w 148304"/>
                <a:gd name="connsiteY91" fmla="*/ 56102 h 125348"/>
                <a:gd name="connsiteX92" fmla="*/ 123730 w 148304"/>
                <a:gd name="connsiteY92" fmla="*/ 56102 h 125348"/>
                <a:gd name="connsiteX93" fmla="*/ 124682 w 148304"/>
                <a:gd name="connsiteY93" fmla="*/ 56483 h 125348"/>
                <a:gd name="connsiteX94" fmla="*/ 125063 w 148304"/>
                <a:gd name="connsiteY94" fmla="*/ 57436 h 125348"/>
                <a:gd name="connsiteX95" fmla="*/ 125730 w 148304"/>
                <a:gd name="connsiteY95" fmla="*/ 57436 h 125348"/>
                <a:gd name="connsiteX96" fmla="*/ 126397 w 148304"/>
                <a:gd name="connsiteY96" fmla="*/ 56769 h 125348"/>
                <a:gd name="connsiteX97" fmla="*/ 126683 w 148304"/>
                <a:gd name="connsiteY97" fmla="*/ 56102 h 125348"/>
                <a:gd name="connsiteX98" fmla="*/ 127063 w 148304"/>
                <a:gd name="connsiteY98" fmla="*/ 56102 h 125348"/>
                <a:gd name="connsiteX99" fmla="*/ 127635 w 148304"/>
                <a:gd name="connsiteY99" fmla="*/ 55817 h 125348"/>
                <a:gd name="connsiteX100" fmla="*/ 128302 w 148304"/>
                <a:gd name="connsiteY100" fmla="*/ 55817 h 125348"/>
                <a:gd name="connsiteX101" fmla="*/ 128302 w 148304"/>
                <a:gd name="connsiteY101" fmla="*/ 56388 h 125348"/>
                <a:gd name="connsiteX102" fmla="*/ 128969 w 148304"/>
                <a:gd name="connsiteY102" fmla="*/ 57055 h 125348"/>
                <a:gd name="connsiteX103" fmla="*/ 128969 w 148304"/>
                <a:gd name="connsiteY103" fmla="*/ 56769 h 125348"/>
                <a:gd name="connsiteX104" fmla="*/ 130016 w 148304"/>
                <a:gd name="connsiteY104" fmla="*/ 55817 h 125348"/>
                <a:gd name="connsiteX105" fmla="*/ 130016 w 148304"/>
                <a:gd name="connsiteY105" fmla="*/ 56102 h 125348"/>
                <a:gd name="connsiteX106" fmla="*/ 129635 w 148304"/>
                <a:gd name="connsiteY106" fmla="*/ 56483 h 125348"/>
                <a:gd name="connsiteX107" fmla="*/ 129635 w 148304"/>
                <a:gd name="connsiteY107" fmla="*/ 56769 h 125348"/>
                <a:gd name="connsiteX108" fmla="*/ 130302 w 148304"/>
                <a:gd name="connsiteY108" fmla="*/ 56769 h 125348"/>
                <a:gd name="connsiteX109" fmla="*/ 130588 w 148304"/>
                <a:gd name="connsiteY109" fmla="*/ 56483 h 125348"/>
                <a:gd name="connsiteX110" fmla="*/ 130969 w 148304"/>
                <a:gd name="connsiteY110" fmla="*/ 56769 h 125348"/>
                <a:gd name="connsiteX111" fmla="*/ 131254 w 148304"/>
                <a:gd name="connsiteY111" fmla="*/ 57721 h 125348"/>
                <a:gd name="connsiteX112" fmla="*/ 131921 w 148304"/>
                <a:gd name="connsiteY112" fmla="*/ 58388 h 125348"/>
                <a:gd name="connsiteX113" fmla="*/ 132302 w 148304"/>
                <a:gd name="connsiteY113" fmla="*/ 58103 h 125348"/>
                <a:gd name="connsiteX114" fmla="*/ 132588 w 148304"/>
                <a:gd name="connsiteY114" fmla="*/ 58103 h 125348"/>
                <a:gd name="connsiteX115" fmla="*/ 132302 w 148304"/>
                <a:gd name="connsiteY115" fmla="*/ 57721 h 125348"/>
                <a:gd name="connsiteX116" fmla="*/ 131921 w 148304"/>
                <a:gd name="connsiteY116" fmla="*/ 57055 h 125348"/>
                <a:gd name="connsiteX117" fmla="*/ 131921 w 148304"/>
                <a:gd name="connsiteY117" fmla="*/ 55817 h 125348"/>
                <a:gd name="connsiteX118" fmla="*/ 132969 w 148304"/>
                <a:gd name="connsiteY118" fmla="*/ 56483 h 125348"/>
                <a:gd name="connsiteX119" fmla="*/ 134207 w 148304"/>
                <a:gd name="connsiteY119" fmla="*/ 56483 h 125348"/>
                <a:gd name="connsiteX120" fmla="*/ 134588 w 148304"/>
                <a:gd name="connsiteY120" fmla="*/ 56769 h 125348"/>
                <a:gd name="connsiteX121" fmla="*/ 134207 w 148304"/>
                <a:gd name="connsiteY121" fmla="*/ 58388 h 125348"/>
                <a:gd name="connsiteX122" fmla="*/ 133921 w 148304"/>
                <a:gd name="connsiteY122" fmla="*/ 59436 h 125348"/>
                <a:gd name="connsiteX123" fmla="*/ 133921 w 148304"/>
                <a:gd name="connsiteY123" fmla="*/ 60007 h 125348"/>
                <a:gd name="connsiteX124" fmla="*/ 135922 w 148304"/>
                <a:gd name="connsiteY124" fmla="*/ 59722 h 125348"/>
                <a:gd name="connsiteX125" fmla="*/ 135922 w 148304"/>
                <a:gd name="connsiteY125" fmla="*/ 61341 h 125348"/>
                <a:gd name="connsiteX126" fmla="*/ 134874 w 148304"/>
                <a:gd name="connsiteY126" fmla="*/ 62008 h 125348"/>
                <a:gd name="connsiteX127" fmla="*/ 134874 w 148304"/>
                <a:gd name="connsiteY127" fmla="*/ 62675 h 125348"/>
                <a:gd name="connsiteX128" fmla="*/ 132588 w 148304"/>
                <a:gd name="connsiteY128" fmla="*/ 63341 h 125348"/>
                <a:gd name="connsiteX129" fmla="*/ 132588 w 148304"/>
                <a:gd name="connsiteY129" fmla="*/ 63627 h 125348"/>
                <a:gd name="connsiteX130" fmla="*/ 131636 w 148304"/>
                <a:gd name="connsiteY130" fmla="*/ 64675 h 125348"/>
                <a:gd name="connsiteX131" fmla="*/ 131254 w 148304"/>
                <a:gd name="connsiteY131" fmla="*/ 65913 h 125348"/>
                <a:gd name="connsiteX132" fmla="*/ 130588 w 148304"/>
                <a:gd name="connsiteY132" fmla="*/ 65627 h 125348"/>
                <a:gd name="connsiteX133" fmla="*/ 128683 w 148304"/>
                <a:gd name="connsiteY133" fmla="*/ 64960 h 125348"/>
                <a:gd name="connsiteX134" fmla="*/ 128683 w 148304"/>
                <a:gd name="connsiteY134" fmla="*/ 65342 h 125348"/>
                <a:gd name="connsiteX135" fmla="*/ 126683 w 148304"/>
                <a:gd name="connsiteY135" fmla="*/ 65913 h 125348"/>
                <a:gd name="connsiteX136" fmla="*/ 126397 w 148304"/>
                <a:gd name="connsiteY136" fmla="*/ 66961 h 125348"/>
                <a:gd name="connsiteX137" fmla="*/ 126683 w 148304"/>
                <a:gd name="connsiteY137" fmla="*/ 67628 h 125348"/>
                <a:gd name="connsiteX138" fmla="*/ 127349 w 148304"/>
                <a:gd name="connsiteY138" fmla="*/ 67913 h 125348"/>
                <a:gd name="connsiteX139" fmla="*/ 127635 w 148304"/>
                <a:gd name="connsiteY139" fmla="*/ 67628 h 125348"/>
                <a:gd name="connsiteX140" fmla="*/ 128016 w 148304"/>
                <a:gd name="connsiteY140" fmla="*/ 67628 h 125348"/>
                <a:gd name="connsiteX141" fmla="*/ 128016 w 148304"/>
                <a:gd name="connsiteY141" fmla="*/ 68580 h 125348"/>
                <a:gd name="connsiteX142" fmla="*/ 128683 w 148304"/>
                <a:gd name="connsiteY142" fmla="*/ 68866 h 125348"/>
                <a:gd name="connsiteX143" fmla="*/ 128969 w 148304"/>
                <a:gd name="connsiteY143" fmla="*/ 69247 h 125348"/>
                <a:gd name="connsiteX144" fmla="*/ 128683 w 148304"/>
                <a:gd name="connsiteY144" fmla="*/ 69914 h 125348"/>
                <a:gd name="connsiteX145" fmla="*/ 128683 w 148304"/>
                <a:gd name="connsiteY145" fmla="*/ 70866 h 125348"/>
                <a:gd name="connsiteX146" fmla="*/ 128302 w 148304"/>
                <a:gd name="connsiteY146" fmla="*/ 70866 h 125348"/>
                <a:gd name="connsiteX147" fmla="*/ 128016 w 148304"/>
                <a:gd name="connsiteY147" fmla="*/ 70580 h 125348"/>
                <a:gd name="connsiteX148" fmla="*/ 127635 w 148304"/>
                <a:gd name="connsiteY148" fmla="*/ 70580 h 125348"/>
                <a:gd name="connsiteX149" fmla="*/ 127349 w 148304"/>
                <a:gd name="connsiteY149" fmla="*/ 70199 h 125348"/>
                <a:gd name="connsiteX150" fmla="*/ 126397 w 148304"/>
                <a:gd name="connsiteY150" fmla="*/ 70199 h 125348"/>
                <a:gd name="connsiteX151" fmla="*/ 126397 w 148304"/>
                <a:gd name="connsiteY151" fmla="*/ 70580 h 125348"/>
                <a:gd name="connsiteX152" fmla="*/ 126683 w 148304"/>
                <a:gd name="connsiteY152" fmla="*/ 71818 h 125348"/>
                <a:gd name="connsiteX153" fmla="*/ 127635 w 148304"/>
                <a:gd name="connsiteY153" fmla="*/ 71247 h 125348"/>
                <a:gd name="connsiteX154" fmla="*/ 128016 w 148304"/>
                <a:gd name="connsiteY154" fmla="*/ 71818 h 125348"/>
                <a:gd name="connsiteX155" fmla="*/ 126683 w 148304"/>
                <a:gd name="connsiteY155" fmla="*/ 72866 h 125348"/>
                <a:gd name="connsiteX156" fmla="*/ 128016 w 148304"/>
                <a:gd name="connsiteY156" fmla="*/ 73819 h 125348"/>
                <a:gd name="connsiteX157" fmla="*/ 129350 w 148304"/>
                <a:gd name="connsiteY157" fmla="*/ 75438 h 125348"/>
                <a:gd name="connsiteX158" fmla="*/ 128302 w 148304"/>
                <a:gd name="connsiteY158" fmla="*/ 76486 h 125348"/>
                <a:gd name="connsiteX159" fmla="*/ 128683 w 148304"/>
                <a:gd name="connsiteY159" fmla="*/ 76771 h 125348"/>
                <a:gd name="connsiteX160" fmla="*/ 130302 w 148304"/>
                <a:gd name="connsiteY160" fmla="*/ 76771 h 125348"/>
                <a:gd name="connsiteX161" fmla="*/ 130588 w 148304"/>
                <a:gd name="connsiteY161" fmla="*/ 77153 h 125348"/>
                <a:gd name="connsiteX162" fmla="*/ 130588 w 148304"/>
                <a:gd name="connsiteY162" fmla="*/ 77438 h 125348"/>
                <a:gd name="connsiteX163" fmla="*/ 130969 w 148304"/>
                <a:gd name="connsiteY163" fmla="*/ 77438 h 125348"/>
                <a:gd name="connsiteX164" fmla="*/ 130969 w 148304"/>
                <a:gd name="connsiteY164" fmla="*/ 77724 h 125348"/>
                <a:gd name="connsiteX165" fmla="*/ 131636 w 148304"/>
                <a:gd name="connsiteY165" fmla="*/ 77724 h 125348"/>
                <a:gd name="connsiteX166" fmla="*/ 132302 w 148304"/>
                <a:gd name="connsiteY166" fmla="*/ 77153 h 125348"/>
                <a:gd name="connsiteX167" fmla="*/ 133255 w 148304"/>
                <a:gd name="connsiteY167" fmla="*/ 76771 h 125348"/>
                <a:gd name="connsiteX168" fmla="*/ 134588 w 148304"/>
                <a:gd name="connsiteY168" fmla="*/ 77438 h 125348"/>
                <a:gd name="connsiteX169" fmla="*/ 134874 w 148304"/>
                <a:gd name="connsiteY169" fmla="*/ 77153 h 125348"/>
                <a:gd name="connsiteX170" fmla="*/ 135541 w 148304"/>
                <a:gd name="connsiteY170" fmla="*/ 76771 h 125348"/>
                <a:gd name="connsiteX171" fmla="*/ 136874 w 148304"/>
                <a:gd name="connsiteY171" fmla="*/ 76486 h 125348"/>
                <a:gd name="connsiteX172" fmla="*/ 136493 w 148304"/>
                <a:gd name="connsiteY172" fmla="*/ 77438 h 125348"/>
                <a:gd name="connsiteX173" fmla="*/ 136208 w 148304"/>
                <a:gd name="connsiteY173" fmla="*/ 78105 h 125348"/>
                <a:gd name="connsiteX174" fmla="*/ 136208 w 148304"/>
                <a:gd name="connsiteY174" fmla="*/ 78391 h 125348"/>
                <a:gd name="connsiteX175" fmla="*/ 135922 w 148304"/>
                <a:gd name="connsiteY175" fmla="*/ 79439 h 125348"/>
                <a:gd name="connsiteX176" fmla="*/ 135255 w 148304"/>
                <a:gd name="connsiteY176" fmla="*/ 80391 h 125348"/>
                <a:gd name="connsiteX177" fmla="*/ 135541 w 148304"/>
                <a:gd name="connsiteY177" fmla="*/ 80391 h 125348"/>
                <a:gd name="connsiteX178" fmla="*/ 134874 w 148304"/>
                <a:gd name="connsiteY178" fmla="*/ 81725 h 125348"/>
                <a:gd name="connsiteX179" fmla="*/ 134874 w 148304"/>
                <a:gd name="connsiteY179" fmla="*/ 82391 h 125348"/>
                <a:gd name="connsiteX180" fmla="*/ 135255 w 148304"/>
                <a:gd name="connsiteY180" fmla="*/ 83344 h 125348"/>
                <a:gd name="connsiteX181" fmla="*/ 134874 w 148304"/>
                <a:gd name="connsiteY181" fmla="*/ 84296 h 125348"/>
                <a:gd name="connsiteX182" fmla="*/ 135255 w 148304"/>
                <a:gd name="connsiteY182" fmla="*/ 84677 h 125348"/>
                <a:gd name="connsiteX183" fmla="*/ 135541 w 148304"/>
                <a:gd name="connsiteY183" fmla="*/ 84677 h 125348"/>
                <a:gd name="connsiteX184" fmla="*/ 135922 w 148304"/>
                <a:gd name="connsiteY184" fmla="*/ 85630 h 125348"/>
                <a:gd name="connsiteX185" fmla="*/ 136493 w 148304"/>
                <a:gd name="connsiteY185" fmla="*/ 85630 h 125348"/>
                <a:gd name="connsiteX186" fmla="*/ 136493 w 148304"/>
                <a:gd name="connsiteY186" fmla="*/ 86296 h 125348"/>
                <a:gd name="connsiteX187" fmla="*/ 137160 w 148304"/>
                <a:gd name="connsiteY187" fmla="*/ 86963 h 125348"/>
                <a:gd name="connsiteX188" fmla="*/ 138494 w 148304"/>
                <a:gd name="connsiteY188" fmla="*/ 88964 h 125348"/>
                <a:gd name="connsiteX189" fmla="*/ 138494 w 148304"/>
                <a:gd name="connsiteY189" fmla="*/ 89535 h 125348"/>
                <a:gd name="connsiteX190" fmla="*/ 138875 w 148304"/>
                <a:gd name="connsiteY190" fmla="*/ 89916 h 125348"/>
                <a:gd name="connsiteX191" fmla="*/ 138875 w 148304"/>
                <a:gd name="connsiteY191" fmla="*/ 90202 h 125348"/>
                <a:gd name="connsiteX192" fmla="*/ 139160 w 148304"/>
                <a:gd name="connsiteY192" fmla="*/ 91916 h 125348"/>
                <a:gd name="connsiteX193" fmla="*/ 139827 w 148304"/>
                <a:gd name="connsiteY193" fmla="*/ 91535 h 125348"/>
                <a:gd name="connsiteX194" fmla="*/ 139446 w 148304"/>
                <a:gd name="connsiteY194" fmla="*/ 92202 h 125348"/>
                <a:gd name="connsiteX195" fmla="*/ 139446 w 148304"/>
                <a:gd name="connsiteY195" fmla="*/ 92488 h 125348"/>
                <a:gd name="connsiteX196" fmla="*/ 140779 w 148304"/>
                <a:gd name="connsiteY196" fmla="*/ 92488 h 125348"/>
                <a:gd name="connsiteX197" fmla="*/ 141446 w 148304"/>
                <a:gd name="connsiteY197" fmla="*/ 92869 h 125348"/>
                <a:gd name="connsiteX198" fmla="*/ 140779 w 148304"/>
                <a:gd name="connsiteY198" fmla="*/ 93821 h 125348"/>
                <a:gd name="connsiteX199" fmla="*/ 140113 w 148304"/>
                <a:gd name="connsiteY199" fmla="*/ 94488 h 125348"/>
                <a:gd name="connsiteX200" fmla="*/ 139446 w 148304"/>
                <a:gd name="connsiteY200" fmla="*/ 94869 h 125348"/>
                <a:gd name="connsiteX201" fmla="*/ 139827 w 148304"/>
                <a:gd name="connsiteY201" fmla="*/ 95441 h 125348"/>
                <a:gd name="connsiteX202" fmla="*/ 141161 w 148304"/>
                <a:gd name="connsiteY202" fmla="*/ 94869 h 125348"/>
                <a:gd name="connsiteX203" fmla="*/ 142399 w 148304"/>
                <a:gd name="connsiteY203" fmla="*/ 94869 h 125348"/>
                <a:gd name="connsiteX204" fmla="*/ 143066 w 148304"/>
                <a:gd name="connsiteY204" fmla="*/ 95821 h 125348"/>
                <a:gd name="connsiteX205" fmla="*/ 144113 w 148304"/>
                <a:gd name="connsiteY205" fmla="*/ 96774 h 125348"/>
                <a:gd name="connsiteX206" fmla="*/ 144399 w 148304"/>
                <a:gd name="connsiteY206" fmla="*/ 96774 h 125348"/>
                <a:gd name="connsiteX207" fmla="*/ 144780 w 148304"/>
                <a:gd name="connsiteY207" fmla="*/ 97155 h 125348"/>
                <a:gd name="connsiteX208" fmla="*/ 146018 w 148304"/>
                <a:gd name="connsiteY208" fmla="*/ 97822 h 125348"/>
                <a:gd name="connsiteX209" fmla="*/ 145733 w 148304"/>
                <a:gd name="connsiteY209" fmla="*/ 98393 h 125348"/>
                <a:gd name="connsiteX210" fmla="*/ 146685 w 148304"/>
                <a:gd name="connsiteY210" fmla="*/ 100393 h 125348"/>
                <a:gd name="connsiteX211" fmla="*/ 146399 w 148304"/>
                <a:gd name="connsiteY211" fmla="*/ 101060 h 125348"/>
                <a:gd name="connsiteX212" fmla="*/ 146685 w 148304"/>
                <a:gd name="connsiteY212" fmla="*/ 101060 h 125348"/>
                <a:gd name="connsiteX213" fmla="*/ 148019 w 148304"/>
                <a:gd name="connsiteY213" fmla="*/ 100775 h 125348"/>
                <a:gd name="connsiteX214" fmla="*/ 148304 w 148304"/>
                <a:gd name="connsiteY214" fmla="*/ 101727 h 125348"/>
                <a:gd name="connsiteX215" fmla="*/ 148304 w 148304"/>
                <a:gd name="connsiteY215" fmla="*/ 102679 h 125348"/>
                <a:gd name="connsiteX216" fmla="*/ 148019 w 148304"/>
                <a:gd name="connsiteY216" fmla="*/ 102679 h 125348"/>
                <a:gd name="connsiteX217" fmla="*/ 147733 w 148304"/>
                <a:gd name="connsiteY217" fmla="*/ 103346 h 125348"/>
                <a:gd name="connsiteX218" fmla="*/ 147352 w 148304"/>
                <a:gd name="connsiteY218" fmla="*/ 103727 h 125348"/>
                <a:gd name="connsiteX219" fmla="*/ 147352 w 148304"/>
                <a:gd name="connsiteY219" fmla="*/ 104013 h 125348"/>
                <a:gd name="connsiteX220" fmla="*/ 147066 w 148304"/>
                <a:gd name="connsiteY220" fmla="*/ 104299 h 125348"/>
                <a:gd name="connsiteX221" fmla="*/ 146018 w 148304"/>
                <a:gd name="connsiteY221" fmla="*/ 104966 h 125348"/>
                <a:gd name="connsiteX222" fmla="*/ 146399 w 148304"/>
                <a:gd name="connsiteY222" fmla="*/ 105632 h 125348"/>
                <a:gd name="connsiteX223" fmla="*/ 147066 w 148304"/>
                <a:gd name="connsiteY223" fmla="*/ 106680 h 125348"/>
                <a:gd name="connsiteX224" fmla="*/ 147066 w 148304"/>
                <a:gd name="connsiteY224" fmla="*/ 107632 h 125348"/>
                <a:gd name="connsiteX225" fmla="*/ 147733 w 148304"/>
                <a:gd name="connsiteY225" fmla="*/ 107632 h 125348"/>
                <a:gd name="connsiteX226" fmla="*/ 148019 w 148304"/>
                <a:gd name="connsiteY226" fmla="*/ 107918 h 125348"/>
                <a:gd name="connsiteX227" fmla="*/ 147352 w 148304"/>
                <a:gd name="connsiteY227" fmla="*/ 108299 h 125348"/>
                <a:gd name="connsiteX228" fmla="*/ 147066 w 148304"/>
                <a:gd name="connsiteY228" fmla="*/ 108966 h 125348"/>
                <a:gd name="connsiteX229" fmla="*/ 146399 w 148304"/>
                <a:gd name="connsiteY229" fmla="*/ 109252 h 125348"/>
                <a:gd name="connsiteX230" fmla="*/ 145352 w 148304"/>
                <a:gd name="connsiteY230" fmla="*/ 110204 h 125348"/>
                <a:gd name="connsiteX231" fmla="*/ 146018 w 148304"/>
                <a:gd name="connsiteY231" fmla="*/ 111252 h 125348"/>
                <a:gd name="connsiteX232" fmla="*/ 146685 w 148304"/>
                <a:gd name="connsiteY232" fmla="*/ 111538 h 125348"/>
                <a:gd name="connsiteX233" fmla="*/ 146399 w 148304"/>
                <a:gd name="connsiteY233" fmla="*/ 112871 h 125348"/>
                <a:gd name="connsiteX234" fmla="*/ 146685 w 148304"/>
                <a:gd name="connsiteY234" fmla="*/ 113538 h 125348"/>
                <a:gd name="connsiteX235" fmla="*/ 146685 w 148304"/>
                <a:gd name="connsiteY235" fmla="*/ 113824 h 125348"/>
                <a:gd name="connsiteX236" fmla="*/ 146399 w 148304"/>
                <a:gd name="connsiteY236" fmla="*/ 113824 h 125348"/>
                <a:gd name="connsiteX237" fmla="*/ 146018 w 148304"/>
                <a:gd name="connsiteY237" fmla="*/ 113538 h 125348"/>
                <a:gd name="connsiteX238" fmla="*/ 145066 w 148304"/>
                <a:gd name="connsiteY238" fmla="*/ 113538 h 125348"/>
                <a:gd name="connsiteX239" fmla="*/ 144399 w 148304"/>
                <a:gd name="connsiteY239" fmla="*/ 112871 h 125348"/>
                <a:gd name="connsiteX240" fmla="*/ 144113 w 148304"/>
                <a:gd name="connsiteY240" fmla="*/ 113157 h 125348"/>
                <a:gd name="connsiteX241" fmla="*/ 143446 w 148304"/>
                <a:gd name="connsiteY241" fmla="*/ 112586 h 125348"/>
                <a:gd name="connsiteX242" fmla="*/ 143066 w 148304"/>
                <a:gd name="connsiteY242" fmla="*/ 112871 h 125348"/>
                <a:gd name="connsiteX243" fmla="*/ 143066 w 148304"/>
                <a:gd name="connsiteY243" fmla="*/ 112204 h 125348"/>
                <a:gd name="connsiteX244" fmla="*/ 142113 w 148304"/>
                <a:gd name="connsiteY244" fmla="*/ 111252 h 125348"/>
                <a:gd name="connsiteX245" fmla="*/ 141827 w 148304"/>
                <a:gd name="connsiteY245" fmla="*/ 111538 h 125348"/>
                <a:gd name="connsiteX246" fmla="*/ 141161 w 148304"/>
                <a:gd name="connsiteY246" fmla="*/ 111538 h 125348"/>
                <a:gd name="connsiteX247" fmla="*/ 141161 w 148304"/>
                <a:gd name="connsiteY247" fmla="*/ 110871 h 125348"/>
                <a:gd name="connsiteX248" fmla="*/ 140779 w 148304"/>
                <a:gd name="connsiteY248" fmla="*/ 110585 h 125348"/>
                <a:gd name="connsiteX249" fmla="*/ 141161 w 148304"/>
                <a:gd name="connsiteY249" fmla="*/ 110204 h 125348"/>
                <a:gd name="connsiteX250" fmla="*/ 141161 w 148304"/>
                <a:gd name="connsiteY250" fmla="*/ 109918 h 125348"/>
                <a:gd name="connsiteX251" fmla="*/ 140779 w 148304"/>
                <a:gd name="connsiteY251" fmla="*/ 109918 h 125348"/>
                <a:gd name="connsiteX252" fmla="*/ 140494 w 148304"/>
                <a:gd name="connsiteY252" fmla="*/ 110204 h 125348"/>
                <a:gd name="connsiteX253" fmla="*/ 140113 w 148304"/>
                <a:gd name="connsiteY253" fmla="*/ 110871 h 125348"/>
                <a:gd name="connsiteX254" fmla="*/ 140113 w 148304"/>
                <a:gd name="connsiteY254" fmla="*/ 110204 h 125348"/>
                <a:gd name="connsiteX255" fmla="*/ 139160 w 148304"/>
                <a:gd name="connsiteY255" fmla="*/ 110204 h 125348"/>
                <a:gd name="connsiteX256" fmla="*/ 138875 w 148304"/>
                <a:gd name="connsiteY256" fmla="*/ 109633 h 125348"/>
                <a:gd name="connsiteX257" fmla="*/ 138208 w 148304"/>
                <a:gd name="connsiteY257" fmla="*/ 109918 h 125348"/>
                <a:gd name="connsiteX258" fmla="*/ 137827 w 148304"/>
                <a:gd name="connsiteY258" fmla="*/ 109918 h 125348"/>
                <a:gd name="connsiteX259" fmla="*/ 137827 w 148304"/>
                <a:gd name="connsiteY259" fmla="*/ 109633 h 125348"/>
                <a:gd name="connsiteX260" fmla="*/ 137541 w 148304"/>
                <a:gd name="connsiteY260" fmla="*/ 109252 h 125348"/>
                <a:gd name="connsiteX261" fmla="*/ 137541 w 148304"/>
                <a:gd name="connsiteY261" fmla="*/ 108585 h 125348"/>
                <a:gd name="connsiteX262" fmla="*/ 136874 w 148304"/>
                <a:gd name="connsiteY262" fmla="*/ 108585 h 125348"/>
                <a:gd name="connsiteX263" fmla="*/ 136874 w 148304"/>
                <a:gd name="connsiteY263" fmla="*/ 107918 h 125348"/>
                <a:gd name="connsiteX264" fmla="*/ 135922 w 148304"/>
                <a:gd name="connsiteY264" fmla="*/ 107918 h 125348"/>
                <a:gd name="connsiteX265" fmla="*/ 135255 w 148304"/>
                <a:gd name="connsiteY265" fmla="*/ 106966 h 125348"/>
                <a:gd name="connsiteX266" fmla="*/ 135255 w 148304"/>
                <a:gd name="connsiteY266" fmla="*/ 106299 h 125348"/>
                <a:gd name="connsiteX267" fmla="*/ 134874 w 148304"/>
                <a:gd name="connsiteY267" fmla="*/ 106013 h 125348"/>
                <a:gd name="connsiteX268" fmla="*/ 134588 w 148304"/>
                <a:gd name="connsiteY268" fmla="*/ 106013 h 125348"/>
                <a:gd name="connsiteX269" fmla="*/ 134588 w 148304"/>
                <a:gd name="connsiteY269" fmla="*/ 105632 h 125348"/>
                <a:gd name="connsiteX270" fmla="*/ 133921 w 148304"/>
                <a:gd name="connsiteY270" fmla="*/ 105632 h 125348"/>
                <a:gd name="connsiteX271" fmla="*/ 133921 w 148304"/>
                <a:gd name="connsiteY271" fmla="*/ 105346 h 125348"/>
                <a:gd name="connsiteX272" fmla="*/ 133541 w 148304"/>
                <a:gd name="connsiteY272" fmla="*/ 105632 h 125348"/>
                <a:gd name="connsiteX273" fmla="*/ 133541 w 148304"/>
                <a:gd name="connsiteY273" fmla="*/ 105346 h 125348"/>
                <a:gd name="connsiteX274" fmla="*/ 132969 w 148304"/>
                <a:gd name="connsiteY274" fmla="*/ 104680 h 125348"/>
                <a:gd name="connsiteX275" fmla="*/ 132969 w 148304"/>
                <a:gd name="connsiteY275" fmla="*/ 104299 h 125348"/>
                <a:gd name="connsiteX276" fmla="*/ 133921 w 148304"/>
                <a:gd name="connsiteY276" fmla="*/ 104299 h 125348"/>
                <a:gd name="connsiteX277" fmla="*/ 133255 w 148304"/>
                <a:gd name="connsiteY277" fmla="*/ 103727 h 125348"/>
                <a:gd name="connsiteX278" fmla="*/ 133255 w 148304"/>
                <a:gd name="connsiteY278" fmla="*/ 103061 h 125348"/>
                <a:gd name="connsiteX279" fmla="*/ 132969 w 148304"/>
                <a:gd name="connsiteY279" fmla="*/ 102679 h 125348"/>
                <a:gd name="connsiteX280" fmla="*/ 133255 w 148304"/>
                <a:gd name="connsiteY280" fmla="*/ 102394 h 125348"/>
                <a:gd name="connsiteX281" fmla="*/ 132969 w 148304"/>
                <a:gd name="connsiteY281" fmla="*/ 101727 h 125348"/>
                <a:gd name="connsiteX282" fmla="*/ 133255 w 148304"/>
                <a:gd name="connsiteY282" fmla="*/ 101346 h 125348"/>
                <a:gd name="connsiteX283" fmla="*/ 131921 w 148304"/>
                <a:gd name="connsiteY283" fmla="*/ 100775 h 125348"/>
                <a:gd name="connsiteX284" fmla="*/ 131636 w 148304"/>
                <a:gd name="connsiteY284" fmla="*/ 100775 h 125348"/>
                <a:gd name="connsiteX285" fmla="*/ 130969 w 148304"/>
                <a:gd name="connsiteY285" fmla="*/ 100108 h 125348"/>
                <a:gd name="connsiteX286" fmla="*/ 130016 w 148304"/>
                <a:gd name="connsiteY286" fmla="*/ 99727 h 125348"/>
                <a:gd name="connsiteX287" fmla="*/ 130016 w 148304"/>
                <a:gd name="connsiteY287" fmla="*/ 100108 h 125348"/>
                <a:gd name="connsiteX288" fmla="*/ 130016 w 148304"/>
                <a:gd name="connsiteY288" fmla="*/ 99727 h 125348"/>
                <a:gd name="connsiteX289" fmla="*/ 129635 w 148304"/>
                <a:gd name="connsiteY289" fmla="*/ 99727 h 125348"/>
                <a:gd name="connsiteX290" fmla="*/ 129635 w 148304"/>
                <a:gd name="connsiteY290" fmla="*/ 99441 h 125348"/>
                <a:gd name="connsiteX291" fmla="*/ 129350 w 148304"/>
                <a:gd name="connsiteY291" fmla="*/ 99060 h 125348"/>
                <a:gd name="connsiteX292" fmla="*/ 129635 w 148304"/>
                <a:gd name="connsiteY292" fmla="*/ 98107 h 125348"/>
                <a:gd name="connsiteX293" fmla="*/ 129350 w 148304"/>
                <a:gd name="connsiteY293" fmla="*/ 98107 h 125348"/>
                <a:gd name="connsiteX294" fmla="*/ 129350 w 148304"/>
                <a:gd name="connsiteY294" fmla="*/ 97822 h 125348"/>
                <a:gd name="connsiteX295" fmla="*/ 128302 w 148304"/>
                <a:gd name="connsiteY295" fmla="*/ 97822 h 125348"/>
                <a:gd name="connsiteX296" fmla="*/ 128016 w 148304"/>
                <a:gd name="connsiteY296" fmla="*/ 97441 h 125348"/>
                <a:gd name="connsiteX297" fmla="*/ 128016 w 148304"/>
                <a:gd name="connsiteY297" fmla="*/ 97155 h 125348"/>
                <a:gd name="connsiteX298" fmla="*/ 128302 w 148304"/>
                <a:gd name="connsiteY298" fmla="*/ 96774 h 125348"/>
                <a:gd name="connsiteX299" fmla="*/ 128302 w 148304"/>
                <a:gd name="connsiteY299" fmla="*/ 96107 h 125348"/>
                <a:gd name="connsiteX300" fmla="*/ 126683 w 148304"/>
                <a:gd name="connsiteY300" fmla="*/ 96488 h 125348"/>
                <a:gd name="connsiteX301" fmla="*/ 126016 w 148304"/>
                <a:gd name="connsiteY301" fmla="*/ 96488 h 125348"/>
                <a:gd name="connsiteX302" fmla="*/ 126016 w 148304"/>
                <a:gd name="connsiteY302" fmla="*/ 95441 h 125348"/>
                <a:gd name="connsiteX303" fmla="*/ 125349 w 148304"/>
                <a:gd name="connsiteY303" fmla="*/ 95441 h 125348"/>
                <a:gd name="connsiteX304" fmla="*/ 126016 w 148304"/>
                <a:gd name="connsiteY304" fmla="*/ 94202 h 125348"/>
                <a:gd name="connsiteX305" fmla="*/ 126397 w 148304"/>
                <a:gd name="connsiteY305" fmla="*/ 93821 h 125348"/>
                <a:gd name="connsiteX306" fmla="*/ 126397 w 148304"/>
                <a:gd name="connsiteY306" fmla="*/ 92488 h 125348"/>
                <a:gd name="connsiteX307" fmla="*/ 124111 w 148304"/>
                <a:gd name="connsiteY307" fmla="*/ 93536 h 125348"/>
                <a:gd name="connsiteX308" fmla="*/ 124111 w 148304"/>
                <a:gd name="connsiteY308" fmla="*/ 94488 h 125348"/>
                <a:gd name="connsiteX309" fmla="*/ 124396 w 148304"/>
                <a:gd name="connsiteY309" fmla="*/ 95155 h 125348"/>
                <a:gd name="connsiteX310" fmla="*/ 124111 w 148304"/>
                <a:gd name="connsiteY310" fmla="*/ 95821 h 125348"/>
                <a:gd name="connsiteX311" fmla="*/ 123444 w 148304"/>
                <a:gd name="connsiteY311" fmla="*/ 96488 h 125348"/>
                <a:gd name="connsiteX312" fmla="*/ 123444 w 148304"/>
                <a:gd name="connsiteY312" fmla="*/ 96774 h 125348"/>
                <a:gd name="connsiteX313" fmla="*/ 123063 w 148304"/>
                <a:gd name="connsiteY313" fmla="*/ 97155 h 125348"/>
                <a:gd name="connsiteX314" fmla="*/ 122777 w 148304"/>
                <a:gd name="connsiteY314" fmla="*/ 97155 h 125348"/>
                <a:gd name="connsiteX315" fmla="*/ 123063 w 148304"/>
                <a:gd name="connsiteY315" fmla="*/ 97822 h 125348"/>
                <a:gd name="connsiteX316" fmla="*/ 122777 w 148304"/>
                <a:gd name="connsiteY316" fmla="*/ 98393 h 125348"/>
                <a:gd name="connsiteX317" fmla="*/ 122396 w 148304"/>
                <a:gd name="connsiteY317" fmla="*/ 98393 h 125348"/>
                <a:gd name="connsiteX318" fmla="*/ 122396 w 148304"/>
                <a:gd name="connsiteY318" fmla="*/ 99441 h 125348"/>
                <a:gd name="connsiteX319" fmla="*/ 121729 w 148304"/>
                <a:gd name="connsiteY319" fmla="*/ 100108 h 125348"/>
                <a:gd name="connsiteX320" fmla="*/ 120491 w 148304"/>
                <a:gd name="connsiteY320" fmla="*/ 100775 h 125348"/>
                <a:gd name="connsiteX321" fmla="*/ 120491 w 148304"/>
                <a:gd name="connsiteY321" fmla="*/ 101727 h 125348"/>
                <a:gd name="connsiteX322" fmla="*/ 119444 w 148304"/>
                <a:gd name="connsiteY322" fmla="*/ 101060 h 125348"/>
                <a:gd name="connsiteX323" fmla="*/ 118205 w 148304"/>
                <a:gd name="connsiteY323" fmla="*/ 100775 h 125348"/>
                <a:gd name="connsiteX324" fmla="*/ 118205 w 148304"/>
                <a:gd name="connsiteY324" fmla="*/ 101060 h 125348"/>
                <a:gd name="connsiteX325" fmla="*/ 117538 w 148304"/>
                <a:gd name="connsiteY325" fmla="*/ 101727 h 125348"/>
                <a:gd name="connsiteX326" fmla="*/ 118205 w 148304"/>
                <a:gd name="connsiteY326" fmla="*/ 102013 h 125348"/>
                <a:gd name="connsiteX327" fmla="*/ 118205 w 148304"/>
                <a:gd name="connsiteY327" fmla="*/ 102679 h 125348"/>
                <a:gd name="connsiteX328" fmla="*/ 118777 w 148304"/>
                <a:gd name="connsiteY328" fmla="*/ 104013 h 125348"/>
                <a:gd name="connsiteX329" fmla="*/ 118777 w 148304"/>
                <a:gd name="connsiteY329" fmla="*/ 104680 h 125348"/>
                <a:gd name="connsiteX330" fmla="*/ 118205 w 148304"/>
                <a:gd name="connsiteY330" fmla="*/ 105346 h 125348"/>
                <a:gd name="connsiteX331" fmla="*/ 117824 w 148304"/>
                <a:gd name="connsiteY331" fmla="*/ 105346 h 125348"/>
                <a:gd name="connsiteX332" fmla="*/ 117538 w 148304"/>
                <a:gd name="connsiteY332" fmla="*/ 105632 h 125348"/>
                <a:gd name="connsiteX333" fmla="*/ 117824 w 148304"/>
                <a:gd name="connsiteY333" fmla="*/ 106680 h 125348"/>
                <a:gd name="connsiteX334" fmla="*/ 117158 w 148304"/>
                <a:gd name="connsiteY334" fmla="*/ 106966 h 125348"/>
                <a:gd name="connsiteX335" fmla="*/ 115253 w 148304"/>
                <a:gd name="connsiteY335" fmla="*/ 108299 h 125348"/>
                <a:gd name="connsiteX336" fmla="*/ 111919 w 148304"/>
                <a:gd name="connsiteY336" fmla="*/ 109633 h 125348"/>
                <a:gd name="connsiteX337" fmla="*/ 111633 w 148304"/>
                <a:gd name="connsiteY337" fmla="*/ 109633 h 125348"/>
                <a:gd name="connsiteX338" fmla="*/ 110300 w 148304"/>
                <a:gd name="connsiteY338" fmla="*/ 110204 h 125348"/>
                <a:gd name="connsiteX339" fmla="*/ 109633 w 148304"/>
                <a:gd name="connsiteY339" fmla="*/ 110204 h 125348"/>
                <a:gd name="connsiteX340" fmla="*/ 108966 w 148304"/>
                <a:gd name="connsiteY340" fmla="*/ 109633 h 125348"/>
                <a:gd name="connsiteX341" fmla="*/ 105728 w 148304"/>
                <a:gd name="connsiteY341" fmla="*/ 109633 h 125348"/>
                <a:gd name="connsiteX342" fmla="*/ 106013 w 148304"/>
                <a:gd name="connsiteY342" fmla="*/ 109918 h 125348"/>
                <a:gd name="connsiteX343" fmla="*/ 106966 w 148304"/>
                <a:gd name="connsiteY343" fmla="*/ 110585 h 125348"/>
                <a:gd name="connsiteX344" fmla="*/ 106394 w 148304"/>
                <a:gd name="connsiteY344" fmla="*/ 110585 h 125348"/>
                <a:gd name="connsiteX345" fmla="*/ 105346 w 148304"/>
                <a:gd name="connsiteY345" fmla="*/ 110871 h 125348"/>
                <a:gd name="connsiteX346" fmla="*/ 104394 w 148304"/>
                <a:gd name="connsiteY346" fmla="*/ 110871 h 125348"/>
                <a:gd name="connsiteX347" fmla="*/ 103442 w 148304"/>
                <a:gd name="connsiteY347" fmla="*/ 110585 h 125348"/>
                <a:gd name="connsiteX348" fmla="*/ 102108 w 148304"/>
                <a:gd name="connsiteY348" fmla="*/ 110871 h 125348"/>
                <a:gd name="connsiteX349" fmla="*/ 102108 w 148304"/>
                <a:gd name="connsiteY349" fmla="*/ 111252 h 125348"/>
                <a:gd name="connsiteX350" fmla="*/ 102394 w 148304"/>
                <a:gd name="connsiteY350" fmla="*/ 111252 h 125348"/>
                <a:gd name="connsiteX351" fmla="*/ 103061 w 148304"/>
                <a:gd name="connsiteY351" fmla="*/ 111538 h 125348"/>
                <a:gd name="connsiteX352" fmla="*/ 103442 w 148304"/>
                <a:gd name="connsiteY352" fmla="*/ 111919 h 125348"/>
                <a:gd name="connsiteX353" fmla="*/ 103727 w 148304"/>
                <a:gd name="connsiteY353" fmla="*/ 111919 h 125348"/>
                <a:gd name="connsiteX354" fmla="*/ 104680 w 148304"/>
                <a:gd name="connsiteY354" fmla="*/ 112871 h 125348"/>
                <a:gd name="connsiteX355" fmla="*/ 104680 w 148304"/>
                <a:gd name="connsiteY355" fmla="*/ 113538 h 125348"/>
                <a:gd name="connsiteX356" fmla="*/ 103442 w 148304"/>
                <a:gd name="connsiteY356" fmla="*/ 113538 h 125348"/>
                <a:gd name="connsiteX357" fmla="*/ 103061 w 148304"/>
                <a:gd name="connsiteY357" fmla="*/ 113824 h 125348"/>
                <a:gd name="connsiteX358" fmla="*/ 103061 w 148304"/>
                <a:gd name="connsiteY358" fmla="*/ 114491 h 125348"/>
                <a:gd name="connsiteX359" fmla="*/ 102394 w 148304"/>
                <a:gd name="connsiteY359" fmla="*/ 115157 h 125348"/>
                <a:gd name="connsiteX360" fmla="*/ 101441 w 148304"/>
                <a:gd name="connsiteY360" fmla="*/ 115824 h 125348"/>
                <a:gd name="connsiteX361" fmla="*/ 101441 w 148304"/>
                <a:gd name="connsiteY361" fmla="*/ 116110 h 125348"/>
                <a:gd name="connsiteX362" fmla="*/ 101727 w 148304"/>
                <a:gd name="connsiteY362" fmla="*/ 116491 h 125348"/>
                <a:gd name="connsiteX363" fmla="*/ 102108 w 148304"/>
                <a:gd name="connsiteY363" fmla="*/ 116491 h 125348"/>
                <a:gd name="connsiteX364" fmla="*/ 101441 w 148304"/>
                <a:gd name="connsiteY364" fmla="*/ 116777 h 125348"/>
                <a:gd name="connsiteX365" fmla="*/ 101060 w 148304"/>
                <a:gd name="connsiteY365" fmla="*/ 117443 h 125348"/>
                <a:gd name="connsiteX366" fmla="*/ 101060 w 148304"/>
                <a:gd name="connsiteY366" fmla="*/ 118110 h 125348"/>
                <a:gd name="connsiteX367" fmla="*/ 100489 w 148304"/>
                <a:gd name="connsiteY367" fmla="*/ 119063 h 125348"/>
                <a:gd name="connsiteX368" fmla="*/ 100775 w 148304"/>
                <a:gd name="connsiteY368" fmla="*/ 120396 h 125348"/>
                <a:gd name="connsiteX369" fmla="*/ 101441 w 148304"/>
                <a:gd name="connsiteY369" fmla="*/ 119729 h 125348"/>
                <a:gd name="connsiteX370" fmla="*/ 102394 w 148304"/>
                <a:gd name="connsiteY370" fmla="*/ 120396 h 125348"/>
                <a:gd name="connsiteX371" fmla="*/ 103442 w 148304"/>
                <a:gd name="connsiteY371" fmla="*/ 120777 h 125348"/>
                <a:gd name="connsiteX372" fmla="*/ 103442 w 148304"/>
                <a:gd name="connsiteY372" fmla="*/ 121063 h 125348"/>
                <a:gd name="connsiteX373" fmla="*/ 103061 w 148304"/>
                <a:gd name="connsiteY373" fmla="*/ 122015 h 125348"/>
                <a:gd name="connsiteX374" fmla="*/ 103061 w 148304"/>
                <a:gd name="connsiteY374" fmla="*/ 123063 h 125348"/>
                <a:gd name="connsiteX375" fmla="*/ 102394 w 148304"/>
                <a:gd name="connsiteY375" fmla="*/ 123349 h 125348"/>
                <a:gd name="connsiteX376" fmla="*/ 102108 w 148304"/>
                <a:gd name="connsiteY376" fmla="*/ 124016 h 125348"/>
                <a:gd name="connsiteX377" fmla="*/ 101727 w 148304"/>
                <a:gd name="connsiteY377" fmla="*/ 124016 h 125348"/>
                <a:gd name="connsiteX378" fmla="*/ 100775 w 148304"/>
                <a:gd name="connsiteY378" fmla="*/ 125349 h 125348"/>
                <a:gd name="connsiteX379" fmla="*/ 99822 w 148304"/>
                <a:gd name="connsiteY379" fmla="*/ 125349 h 125348"/>
                <a:gd name="connsiteX380" fmla="*/ 97441 w 148304"/>
                <a:gd name="connsiteY380" fmla="*/ 124016 h 125348"/>
                <a:gd name="connsiteX381" fmla="*/ 98488 w 148304"/>
                <a:gd name="connsiteY381" fmla="*/ 123063 h 125348"/>
                <a:gd name="connsiteX382" fmla="*/ 98108 w 148304"/>
                <a:gd name="connsiteY382" fmla="*/ 122682 h 125348"/>
                <a:gd name="connsiteX383" fmla="*/ 98108 w 148304"/>
                <a:gd name="connsiteY383" fmla="*/ 122396 h 125348"/>
                <a:gd name="connsiteX384" fmla="*/ 97822 w 148304"/>
                <a:gd name="connsiteY384" fmla="*/ 122015 h 125348"/>
                <a:gd name="connsiteX385" fmla="*/ 97155 w 148304"/>
                <a:gd name="connsiteY385" fmla="*/ 121063 h 125348"/>
                <a:gd name="connsiteX386" fmla="*/ 96869 w 148304"/>
                <a:gd name="connsiteY386" fmla="*/ 120777 h 125348"/>
                <a:gd name="connsiteX387" fmla="*/ 96869 w 148304"/>
                <a:gd name="connsiteY387" fmla="*/ 120396 h 125348"/>
                <a:gd name="connsiteX388" fmla="*/ 95155 w 148304"/>
                <a:gd name="connsiteY388" fmla="*/ 118777 h 125348"/>
                <a:gd name="connsiteX389" fmla="*/ 94202 w 148304"/>
                <a:gd name="connsiteY389" fmla="*/ 118110 h 125348"/>
                <a:gd name="connsiteX390" fmla="*/ 93536 w 148304"/>
                <a:gd name="connsiteY390" fmla="*/ 117443 h 125348"/>
                <a:gd name="connsiteX391" fmla="*/ 93536 w 148304"/>
                <a:gd name="connsiteY391" fmla="*/ 116491 h 125348"/>
                <a:gd name="connsiteX392" fmla="*/ 93917 w 148304"/>
                <a:gd name="connsiteY392" fmla="*/ 115824 h 125348"/>
                <a:gd name="connsiteX393" fmla="*/ 93917 w 148304"/>
                <a:gd name="connsiteY393" fmla="*/ 114871 h 125348"/>
                <a:gd name="connsiteX394" fmla="*/ 93536 w 148304"/>
                <a:gd name="connsiteY394" fmla="*/ 113824 h 125348"/>
                <a:gd name="connsiteX395" fmla="*/ 92202 w 148304"/>
                <a:gd name="connsiteY395" fmla="*/ 112204 h 125348"/>
                <a:gd name="connsiteX396" fmla="*/ 90964 w 148304"/>
                <a:gd name="connsiteY396" fmla="*/ 111919 h 125348"/>
                <a:gd name="connsiteX397" fmla="*/ 90297 w 148304"/>
                <a:gd name="connsiteY397" fmla="*/ 111252 h 125348"/>
                <a:gd name="connsiteX398" fmla="*/ 89630 w 148304"/>
                <a:gd name="connsiteY398" fmla="*/ 111252 h 125348"/>
                <a:gd name="connsiteX399" fmla="*/ 89630 w 148304"/>
                <a:gd name="connsiteY399" fmla="*/ 110871 h 125348"/>
                <a:gd name="connsiteX400" fmla="*/ 88963 w 148304"/>
                <a:gd name="connsiteY400" fmla="*/ 109633 h 125348"/>
                <a:gd name="connsiteX401" fmla="*/ 88583 w 148304"/>
                <a:gd name="connsiteY401" fmla="*/ 109252 h 125348"/>
                <a:gd name="connsiteX402" fmla="*/ 88011 w 148304"/>
                <a:gd name="connsiteY402" fmla="*/ 109252 h 125348"/>
                <a:gd name="connsiteX403" fmla="*/ 88011 w 148304"/>
                <a:gd name="connsiteY403" fmla="*/ 107632 h 125348"/>
                <a:gd name="connsiteX404" fmla="*/ 87630 w 148304"/>
                <a:gd name="connsiteY404" fmla="*/ 106680 h 125348"/>
                <a:gd name="connsiteX405" fmla="*/ 87630 w 148304"/>
                <a:gd name="connsiteY405" fmla="*/ 106013 h 125348"/>
                <a:gd name="connsiteX406" fmla="*/ 88011 w 148304"/>
                <a:gd name="connsiteY406" fmla="*/ 105346 h 125348"/>
                <a:gd name="connsiteX407" fmla="*/ 87630 w 148304"/>
                <a:gd name="connsiteY407" fmla="*/ 104013 h 125348"/>
                <a:gd name="connsiteX408" fmla="*/ 86963 w 148304"/>
                <a:gd name="connsiteY408" fmla="*/ 104299 h 125348"/>
                <a:gd name="connsiteX409" fmla="*/ 86678 w 148304"/>
                <a:gd name="connsiteY409" fmla="*/ 103346 h 125348"/>
                <a:gd name="connsiteX410" fmla="*/ 86011 w 148304"/>
                <a:gd name="connsiteY410" fmla="*/ 102679 h 125348"/>
                <a:gd name="connsiteX411" fmla="*/ 85630 w 148304"/>
                <a:gd name="connsiteY411" fmla="*/ 102679 h 125348"/>
                <a:gd name="connsiteX412" fmla="*/ 85344 w 148304"/>
                <a:gd name="connsiteY412" fmla="*/ 103061 h 125348"/>
                <a:gd name="connsiteX413" fmla="*/ 85344 w 148304"/>
                <a:gd name="connsiteY413" fmla="*/ 103346 h 125348"/>
                <a:gd name="connsiteX414" fmla="*/ 83725 w 148304"/>
                <a:gd name="connsiteY414" fmla="*/ 104966 h 125348"/>
                <a:gd name="connsiteX415" fmla="*/ 83058 w 148304"/>
                <a:gd name="connsiteY415" fmla="*/ 105346 h 125348"/>
                <a:gd name="connsiteX416" fmla="*/ 82677 w 148304"/>
                <a:gd name="connsiteY416" fmla="*/ 104966 h 125348"/>
                <a:gd name="connsiteX417" fmla="*/ 81439 w 148304"/>
                <a:gd name="connsiteY417" fmla="*/ 104966 h 125348"/>
                <a:gd name="connsiteX418" fmla="*/ 80105 w 148304"/>
                <a:gd name="connsiteY418" fmla="*/ 105632 h 125348"/>
                <a:gd name="connsiteX419" fmla="*/ 79438 w 148304"/>
                <a:gd name="connsiteY419" fmla="*/ 105632 h 125348"/>
                <a:gd name="connsiteX420" fmla="*/ 78772 w 148304"/>
                <a:gd name="connsiteY420" fmla="*/ 106013 h 125348"/>
                <a:gd name="connsiteX421" fmla="*/ 78486 w 148304"/>
                <a:gd name="connsiteY421" fmla="*/ 105632 h 125348"/>
                <a:gd name="connsiteX422" fmla="*/ 77153 w 148304"/>
                <a:gd name="connsiteY422" fmla="*/ 106299 h 125348"/>
                <a:gd name="connsiteX423" fmla="*/ 76771 w 148304"/>
                <a:gd name="connsiteY423" fmla="*/ 106013 h 125348"/>
                <a:gd name="connsiteX424" fmla="*/ 75533 w 148304"/>
                <a:gd name="connsiteY424" fmla="*/ 106013 h 125348"/>
                <a:gd name="connsiteX425" fmla="*/ 75152 w 148304"/>
                <a:gd name="connsiteY425" fmla="*/ 106680 h 125348"/>
                <a:gd name="connsiteX426" fmla="*/ 75152 w 148304"/>
                <a:gd name="connsiteY426" fmla="*/ 106966 h 125348"/>
                <a:gd name="connsiteX427" fmla="*/ 73819 w 148304"/>
                <a:gd name="connsiteY427" fmla="*/ 107632 h 125348"/>
                <a:gd name="connsiteX428" fmla="*/ 73247 w 148304"/>
                <a:gd name="connsiteY428" fmla="*/ 107252 h 125348"/>
                <a:gd name="connsiteX429" fmla="*/ 72866 w 148304"/>
                <a:gd name="connsiteY429" fmla="*/ 107632 h 125348"/>
                <a:gd name="connsiteX430" fmla="*/ 71914 w 148304"/>
                <a:gd name="connsiteY430" fmla="*/ 108299 h 125348"/>
                <a:gd name="connsiteX431" fmla="*/ 71914 w 148304"/>
                <a:gd name="connsiteY431" fmla="*/ 108585 h 125348"/>
                <a:gd name="connsiteX432" fmla="*/ 70580 w 148304"/>
                <a:gd name="connsiteY432" fmla="*/ 108966 h 125348"/>
                <a:gd name="connsiteX433" fmla="*/ 69628 w 148304"/>
                <a:gd name="connsiteY433" fmla="*/ 108585 h 125348"/>
                <a:gd name="connsiteX434" fmla="*/ 66294 w 148304"/>
                <a:gd name="connsiteY434" fmla="*/ 108585 h 125348"/>
                <a:gd name="connsiteX435" fmla="*/ 65627 w 148304"/>
                <a:gd name="connsiteY435" fmla="*/ 106966 h 125348"/>
                <a:gd name="connsiteX436" fmla="*/ 64961 w 148304"/>
                <a:gd name="connsiteY436" fmla="*/ 106013 h 125348"/>
                <a:gd name="connsiteX437" fmla="*/ 64008 w 148304"/>
                <a:gd name="connsiteY437" fmla="*/ 105346 h 125348"/>
                <a:gd name="connsiteX438" fmla="*/ 62389 w 148304"/>
                <a:gd name="connsiteY438" fmla="*/ 104013 h 125348"/>
                <a:gd name="connsiteX439" fmla="*/ 61436 w 148304"/>
                <a:gd name="connsiteY439" fmla="*/ 104299 h 125348"/>
                <a:gd name="connsiteX440" fmla="*/ 60388 w 148304"/>
                <a:gd name="connsiteY440" fmla="*/ 104299 h 125348"/>
                <a:gd name="connsiteX441" fmla="*/ 60388 w 148304"/>
                <a:gd name="connsiteY441" fmla="*/ 104013 h 125348"/>
                <a:gd name="connsiteX442" fmla="*/ 60103 w 148304"/>
                <a:gd name="connsiteY442" fmla="*/ 102394 h 125348"/>
                <a:gd name="connsiteX443" fmla="*/ 59055 w 148304"/>
                <a:gd name="connsiteY443" fmla="*/ 102679 h 125348"/>
                <a:gd name="connsiteX444" fmla="*/ 58483 w 148304"/>
                <a:gd name="connsiteY444" fmla="*/ 102394 h 125348"/>
                <a:gd name="connsiteX445" fmla="*/ 57817 w 148304"/>
                <a:gd name="connsiteY445" fmla="*/ 102394 h 125348"/>
                <a:gd name="connsiteX446" fmla="*/ 57150 w 148304"/>
                <a:gd name="connsiteY446" fmla="*/ 102013 h 125348"/>
                <a:gd name="connsiteX447" fmla="*/ 56769 w 148304"/>
                <a:gd name="connsiteY447" fmla="*/ 101346 h 125348"/>
                <a:gd name="connsiteX448" fmla="*/ 55531 w 148304"/>
                <a:gd name="connsiteY448" fmla="*/ 101727 h 125348"/>
                <a:gd name="connsiteX449" fmla="*/ 55817 w 148304"/>
                <a:gd name="connsiteY449" fmla="*/ 101060 h 125348"/>
                <a:gd name="connsiteX450" fmla="*/ 55531 w 148304"/>
                <a:gd name="connsiteY450" fmla="*/ 99727 h 125348"/>
                <a:gd name="connsiteX451" fmla="*/ 54197 w 148304"/>
                <a:gd name="connsiteY451" fmla="*/ 98393 h 125348"/>
                <a:gd name="connsiteX452" fmla="*/ 52864 w 148304"/>
                <a:gd name="connsiteY452" fmla="*/ 96107 h 125348"/>
                <a:gd name="connsiteX453" fmla="*/ 52197 w 148304"/>
                <a:gd name="connsiteY453" fmla="*/ 95441 h 125348"/>
                <a:gd name="connsiteX454" fmla="*/ 52578 w 148304"/>
                <a:gd name="connsiteY454" fmla="*/ 94869 h 125348"/>
                <a:gd name="connsiteX455" fmla="*/ 51911 w 148304"/>
                <a:gd name="connsiteY455" fmla="*/ 93536 h 125348"/>
                <a:gd name="connsiteX456" fmla="*/ 50197 w 148304"/>
                <a:gd name="connsiteY456" fmla="*/ 94869 h 125348"/>
                <a:gd name="connsiteX457" fmla="*/ 48958 w 148304"/>
                <a:gd name="connsiteY457" fmla="*/ 94488 h 125348"/>
                <a:gd name="connsiteX458" fmla="*/ 48578 w 148304"/>
                <a:gd name="connsiteY458" fmla="*/ 93821 h 125348"/>
                <a:gd name="connsiteX459" fmla="*/ 47911 w 148304"/>
                <a:gd name="connsiteY459" fmla="*/ 93154 h 125348"/>
                <a:gd name="connsiteX460" fmla="*/ 50197 w 148304"/>
                <a:gd name="connsiteY460" fmla="*/ 91535 h 125348"/>
                <a:gd name="connsiteX461" fmla="*/ 48958 w 148304"/>
                <a:gd name="connsiteY461" fmla="*/ 91535 h 125348"/>
                <a:gd name="connsiteX462" fmla="*/ 48292 w 148304"/>
                <a:gd name="connsiteY462" fmla="*/ 91916 h 125348"/>
                <a:gd name="connsiteX463" fmla="*/ 46958 w 148304"/>
                <a:gd name="connsiteY463" fmla="*/ 91535 h 125348"/>
                <a:gd name="connsiteX464" fmla="*/ 46958 w 148304"/>
                <a:gd name="connsiteY464" fmla="*/ 92202 h 125348"/>
                <a:gd name="connsiteX465" fmla="*/ 46006 w 148304"/>
                <a:gd name="connsiteY465" fmla="*/ 92202 h 125348"/>
                <a:gd name="connsiteX466" fmla="*/ 44672 w 148304"/>
                <a:gd name="connsiteY466" fmla="*/ 93154 h 125348"/>
                <a:gd name="connsiteX467" fmla="*/ 44958 w 148304"/>
                <a:gd name="connsiteY467" fmla="*/ 94202 h 125348"/>
                <a:gd name="connsiteX468" fmla="*/ 45625 w 148304"/>
                <a:gd name="connsiteY468" fmla="*/ 94488 h 125348"/>
                <a:gd name="connsiteX469" fmla="*/ 44958 w 148304"/>
                <a:gd name="connsiteY469" fmla="*/ 95155 h 125348"/>
                <a:gd name="connsiteX470" fmla="*/ 43053 w 148304"/>
                <a:gd name="connsiteY470" fmla="*/ 95821 h 125348"/>
                <a:gd name="connsiteX471" fmla="*/ 42386 w 148304"/>
                <a:gd name="connsiteY471" fmla="*/ 96488 h 125348"/>
                <a:gd name="connsiteX472" fmla="*/ 41338 w 148304"/>
                <a:gd name="connsiteY472" fmla="*/ 95821 h 125348"/>
                <a:gd name="connsiteX473" fmla="*/ 38100 w 148304"/>
                <a:gd name="connsiteY473" fmla="*/ 96107 h 125348"/>
                <a:gd name="connsiteX474" fmla="*/ 38386 w 148304"/>
                <a:gd name="connsiteY474" fmla="*/ 95821 h 125348"/>
                <a:gd name="connsiteX475" fmla="*/ 37433 w 148304"/>
                <a:gd name="connsiteY475" fmla="*/ 95155 h 125348"/>
                <a:gd name="connsiteX476" fmla="*/ 38100 w 148304"/>
                <a:gd name="connsiteY476" fmla="*/ 95155 h 125348"/>
                <a:gd name="connsiteX477" fmla="*/ 37814 w 148304"/>
                <a:gd name="connsiteY477" fmla="*/ 94202 h 125348"/>
                <a:gd name="connsiteX478" fmla="*/ 37814 w 148304"/>
                <a:gd name="connsiteY478" fmla="*/ 91916 h 125348"/>
                <a:gd name="connsiteX479" fmla="*/ 37433 w 148304"/>
                <a:gd name="connsiteY479" fmla="*/ 90868 h 125348"/>
                <a:gd name="connsiteX480" fmla="*/ 38100 w 148304"/>
                <a:gd name="connsiteY480" fmla="*/ 91250 h 125348"/>
                <a:gd name="connsiteX481" fmla="*/ 37814 w 148304"/>
                <a:gd name="connsiteY481" fmla="*/ 90868 h 125348"/>
                <a:gd name="connsiteX482" fmla="*/ 38100 w 148304"/>
                <a:gd name="connsiteY482" fmla="*/ 90583 h 125348"/>
                <a:gd name="connsiteX483" fmla="*/ 36481 w 148304"/>
                <a:gd name="connsiteY483" fmla="*/ 87249 h 125348"/>
                <a:gd name="connsiteX484" fmla="*/ 36100 w 148304"/>
                <a:gd name="connsiteY484" fmla="*/ 87630 h 125348"/>
                <a:gd name="connsiteX485" fmla="*/ 36100 w 148304"/>
                <a:gd name="connsiteY485" fmla="*/ 88297 h 125348"/>
                <a:gd name="connsiteX486" fmla="*/ 35147 w 148304"/>
                <a:gd name="connsiteY486" fmla="*/ 88297 h 125348"/>
                <a:gd name="connsiteX487" fmla="*/ 34862 w 148304"/>
                <a:gd name="connsiteY487" fmla="*/ 86963 h 125348"/>
                <a:gd name="connsiteX488" fmla="*/ 34195 w 148304"/>
                <a:gd name="connsiteY488" fmla="*/ 86296 h 125348"/>
                <a:gd name="connsiteX489" fmla="*/ 34195 w 148304"/>
                <a:gd name="connsiteY489" fmla="*/ 86582 h 125348"/>
                <a:gd name="connsiteX490" fmla="*/ 33528 w 148304"/>
                <a:gd name="connsiteY490" fmla="*/ 86582 h 125348"/>
                <a:gd name="connsiteX491" fmla="*/ 34195 w 148304"/>
                <a:gd name="connsiteY491" fmla="*/ 84963 h 125348"/>
                <a:gd name="connsiteX492" fmla="*/ 33814 w 148304"/>
                <a:gd name="connsiteY492" fmla="*/ 83629 h 125348"/>
                <a:gd name="connsiteX493" fmla="*/ 33814 w 148304"/>
                <a:gd name="connsiteY493" fmla="*/ 83058 h 125348"/>
                <a:gd name="connsiteX494" fmla="*/ 34481 w 148304"/>
                <a:gd name="connsiteY494" fmla="*/ 82391 h 125348"/>
                <a:gd name="connsiteX495" fmla="*/ 32480 w 148304"/>
                <a:gd name="connsiteY495" fmla="*/ 82391 h 125348"/>
                <a:gd name="connsiteX496" fmla="*/ 31909 w 148304"/>
                <a:gd name="connsiteY496" fmla="*/ 83058 h 125348"/>
                <a:gd name="connsiteX497" fmla="*/ 30861 w 148304"/>
                <a:gd name="connsiteY497" fmla="*/ 83629 h 125348"/>
                <a:gd name="connsiteX498" fmla="*/ 30861 w 148304"/>
                <a:gd name="connsiteY498" fmla="*/ 83344 h 125348"/>
                <a:gd name="connsiteX499" fmla="*/ 31242 w 148304"/>
                <a:gd name="connsiteY499" fmla="*/ 83058 h 125348"/>
                <a:gd name="connsiteX500" fmla="*/ 31528 w 148304"/>
                <a:gd name="connsiteY500" fmla="*/ 82391 h 125348"/>
                <a:gd name="connsiteX501" fmla="*/ 31909 w 148304"/>
                <a:gd name="connsiteY501" fmla="*/ 82010 h 125348"/>
                <a:gd name="connsiteX502" fmla="*/ 32480 w 148304"/>
                <a:gd name="connsiteY502" fmla="*/ 81725 h 125348"/>
                <a:gd name="connsiteX503" fmla="*/ 33528 w 148304"/>
                <a:gd name="connsiteY503" fmla="*/ 80677 h 125348"/>
                <a:gd name="connsiteX504" fmla="*/ 33814 w 148304"/>
                <a:gd name="connsiteY504" fmla="*/ 79724 h 125348"/>
                <a:gd name="connsiteX505" fmla="*/ 34481 w 148304"/>
                <a:gd name="connsiteY505" fmla="*/ 79724 h 125348"/>
                <a:gd name="connsiteX506" fmla="*/ 34481 w 148304"/>
                <a:gd name="connsiteY506" fmla="*/ 78772 h 125348"/>
                <a:gd name="connsiteX507" fmla="*/ 35147 w 148304"/>
                <a:gd name="connsiteY507" fmla="*/ 78105 h 125348"/>
                <a:gd name="connsiteX508" fmla="*/ 36767 w 148304"/>
                <a:gd name="connsiteY508" fmla="*/ 76771 h 125348"/>
                <a:gd name="connsiteX509" fmla="*/ 36481 w 148304"/>
                <a:gd name="connsiteY509" fmla="*/ 75819 h 125348"/>
                <a:gd name="connsiteX510" fmla="*/ 36481 w 148304"/>
                <a:gd name="connsiteY510" fmla="*/ 75438 h 125348"/>
                <a:gd name="connsiteX511" fmla="*/ 36100 w 148304"/>
                <a:gd name="connsiteY511" fmla="*/ 74771 h 125348"/>
                <a:gd name="connsiteX512" fmla="*/ 35433 w 148304"/>
                <a:gd name="connsiteY512" fmla="*/ 75819 h 125348"/>
                <a:gd name="connsiteX513" fmla="*/ 35147 w 148304"/>
                <a:gd name="connsiteY513" fmla="*/ 76105 h 125348"/>
                <a:gd name="connsiteX514" fmla="*/ 35147 w 148304"/>
                <a:gd name="connsiteY514" fmla="*/ 75819 h 125348"/>
                <a:gd name="connsiteX515" fmla="*/ 35814 w 148304"/>
                <a:gd name="connsiteY515" fmla="*/ 73819 h 125348"/>
                <a:gd name="connsiteX516" fmla="*/ 34862 w 148304"/>
                <a:gd name="connsiteY516" fmla="*/ 73152 h 125348"/>
                <a:gd name="connsiteX517" fmla="*/ 36100 w 148304"/>
                <a:gd name="connsiteY517" fmla="*/ 71818 h 125348"/>
                <a:gd name="connsiteX518" fmla="*/ 36481 w 148304"/>
                <a:gd name="connsiteY518" fmla="*/ 72200 h 125348"/>
                <a:gd name="connsiteX519" fmla="*/ 36481 w 148304"/>
                <a:gd name="connsiteY519" fmla="*/ 71533 h 125348"/>
                <a:gd name="connsiteX520" fmla="*/ 35814 w 148304"/>
                <a:gd name="connsiteY520" fmla="*/ 71247 h 125348"/>
                <a:gd name="connsiteX521" fmla="*/ 35147 w 148304"/>
                <a:gd name="connsiteY521" fmla="*/ 71247 h 125348"/>
                <a:gd name="connsiteX522" fmla="*/ 34481 w 148304"/>
                <a:gd name="connsiteY522" fmla="*/ 70866 h 125348"/>
                <a:gd name="connsiteX523" fmla="*/ 33814 w 148304"/>
                <a:gd name="connsiteY523" fmla="*/ 70866 h 125348"/>
                <a:gd name="connsiteX524" fmla="*/ 33147 w 148304"/>
                <a:gd name="connsiteY524" fmla="*/ 71818 h 125348"/>
                <a:gd name="connsiteX525" fmla="*/ 32861 w 148304"/>
                <a:gd name="connsiteY525" fmla="*/ 71818 h 125348"/>
                <a:gd name="connsiteX526" fmla="*/ 32861 w 148304"/>
                <a:gd name="connsiteY526" fmla="*/ 68866 h 125348"/>
                <a:gd name="connsiteX527" fmla="*/ 33528 w 148304"/>
                <a:gd name="connsiteY527" fmla="*/ 67913 h 125348"/>
                <a:gd name="connsiteX528" fmla="*/ 33147 w 148304"/>
                <a:gd name="connsiteY528" fmla="*/ 67913 h 125348"/>
                <a:gd name="connsiteX529" fmla="*/ 33147 w 148304"/>
                <a:gd name="connsiteY529" fmla="*/ 67246 h 125348"/>
                <a:gd name="connsiteX530" fmla="*/ 32861 w 148304"/>
                <a:gd name="connsiteY530" fmla="*/ 67246 h 125348"/>
                <a:gd name="connsiteX531" fmla="*/ 32480 w 148304"/>
                <a:gd name="connsiteY531" fmla="*/ 66580 h 125348"/>
                <a:gd name="connsiteX532" fmla="*/ 32480 w 148304"/>
                <a:gd name="connsiteY532" fmla="*/ 64294 h 125348"/>
                <a:gd name="connsiteX533" fmla="*/ 31242 w 148304"/>
                <a:gd name="connsiteY533" fmla="*/ 63627 h 125348"/>
                <a:gd name="connsiteX534" fmla="*/ 31909 w 148304"/>
                <a:gd name="connsiteY534" fmla="*/ 62960 h 125348"/>
                <a:gd name="connsiteX535" fmla="*/ 31909 w 148304"/>
                <a:gd name="connsiteY535" fmla="*/ 62675 h 125348"/>
                <a:gd name="connsiteX536" fmla="*/ 32195 w 148304"/>
                <a:gd name="connsiteY536" fmla="*/ 62293 h 125348"/>
                <a:gd name="connsiteX537" fmla="*/ 31909 w 148304"/>
                <a:gd name="connsiteY537" fmla="*/ 61722 h 125348"/>
                <a:gd name="connsiteX538" fmla="*/ 30194 w 148304"/>
                <a:gd name="connsiteY538" fmla="*/ 60389 h 125348"/>
                <a:gd name="connsiteX539" fmla="*/ 29528 w 148304"/>
                <a:gd name="connsiteY539" fmla="*/ 58769 h 125348"/>
                <a:gd name="connsiteX540" fmla="*/ 28575 w 148304"/>
                <a:gd name="connsiteY540" fmla="*/ 58388 h 125348"/>
                <a:gd name="connsiteX541" fmla="*/ 26003 w 148304"/>
                <a:gd name="connsiteY541" fmla="*/ 59055 h 125348"/>
                <a:gd name="connsiteX542" fmla="*/ 24956 w 148304"/>
                <a:gd name="connsiteY542" fmla="*/ 59722 h 125348"/>
                <a:gd name="connsiteX543" fmla="*/ 24003 w 148304"/>
                <a:gd name="connsiteY543" fmla="*/ 59722 h 125348"/>
                <a:gd name="connsiteX544" fmla="*/ 22384 w 148304"/>
                <a:gd name="connsiteY544" fmla="*/ 61341 h 125348"/>
                <a:gd name="connsiteX545" fmla="*/ 21717 w 148304"/>
                <a:gd name="connsiteY545" fmla="*/ 61341 h 125348"/>
                <a:gd name="connsiteX546" fmla="*/ 21717 w 148304"/>
                <a:gd name="connsiteY546" fmla="*/ 61055 h 125348"/>
                <a:gd name="connsiteX547" fmla="*/ 22003 w 148304"/>
                <a:gd name="connsiteY547" fmla="*/ 58769 h 125348"/>
                <a:gd name="connsiteX548" fmla="*/ 21336 w 148304"/>
                <a:gd name="connsiteY548" fmla="*/ 59341 h 125348"/>
                <a:gd name="connsiteX549" fmla="*/ 21336 w 148304"/>
                <a:gd name="connsiteY549" fmla="*/ 59722 h 125348"/>
                <a:gd name="connsiteX550" fmla="*/ 20669 w 148304"/>
                <a:gd name="connsiteY550" fmla="*/ 60007 h 125348"/>
                <a:gd name="connsiteX551" fmla="*/ 20669 w 148304"/>
                <a:gd name="connsiteY551" fmla="*/ 60389 h 125348"/>
                <a:gd name="connsiteX552" fmla="*/ 19717 w 148304"/>
                <a:gd name="connsiteY552" fmla="*/ 60389 h 125348"/>
                <a:gd name="connsiteX553" fmla="*/ 19050 w 148304"/>
                <a:gd name="connsiteY553" fmla="*/ 61055 h 125348"/>
                <a:gd name="connsiteX554" fmla="*/ 18383 w 148304"/>
                <a:gd name="connsiteY554" fmla="*/ 61055 h 125348"/>
                <a:gd name="connsiteX555" fmla="*/ 17717 w 148304"/>
                <a:gd name="connsiteY555" fmla="*/ 62008 h 125348"/>
                <a:gd name="connsiteX556" fmla="*/ 16764 w 148304"/>
                <a:gd name="connsiteY556" fmla="*/ 62008 h 125348"/>
                <a:gd name="connsiteX557" fmla="*/ 16764 w 148304"/>
                <a:gd name="connsiteY557" fmla="*/ 62675 h 125348"/>
                <a:gd name="connsiteX558" fmla="*/ 16478 w 148304"/>
                <a:gd name="connsiteY558" fmla="*/ 62960 h 125348"/>
                <a:gd name="connsiteX559" fmla="*/ 15145 w 148304"/>
                <a:gd name="connsiteY559" fmla="*/ 62960 h 125348"/>
                <a:gd name="connsiteX560" fmla="*/ 14478 w 148304"/>
                <a:gd name="connsiteY560" fmla="*/ 63341 h 125348"/>
                <a:gd name="connsiteX561" fmla="*/ 14478 w 148304"/>
                <a:gd name="connsiteY561" fmla="*/ 63627 h 125348"/>
                <a:gd name="connsiteX562" fmla="*/ 14764 w 148304"/>
                <a:gd name="connsiteY562" fmla="*/ 64008 h 125348"/>
                <a:gd name="connsiteX563" fmla="*/ 14764 w 148304"/>
                <a:gd name="connsiteY563" fmla="*/ 64294 h 125348"/>
                <a:gd name="connsiteX564" fmla="*/ 14478 w 148304"/>
                <a:gd name="connsiteY564" fmla="*/ 64294 h 125348"/>
                <a:gd name="connsiteX565" fmla="*/ 14478 w 148304"/>
                <a:gd name="connsiteY565" fmla="*/ 64008 h 125348"/>
                <a:gd name="connsiteX566" fmla="*/ 13525 w 148304"/>
                <a:gd name="connsiteY566" fmla="*/ 64008 h 125348"/>
                <a:gd name="connsiteX567" fmla="*/ 13145 w 148304"/>
                <a:gd name="connsiteY567" fmla="*/ 64294 h 125348"/>
                <a:gd name="connsiteX568" fmla="*/ 12478 w 148304"/>
                <a:gd name="connsiteY568" fmla="*/ 64008 h 125348"/>
                <a:gd name="connsiteX569" fmla="*/ 11811 w 148304"/>
                <a:gd name="connsiteY569" fmla="*/ 64294 h 125348"/>
                <a:gd name="connsiteX570" fmla="*/ 11811 w 148304"/>
                <a:gd name="connsiteY570" fmla="*/ 64675 h 125348"/>
                <a:gd name="connsiteX571" fmla="*/ 10573 w 148304"/>
                <a:gd name="connsiteY571" fmla="*/ 64675 h 125348"/>
                <a:gd name="connsiteX572" fmla="*/ 9906 w 148304"/>
                <a:gd name="connsiteY572" fmla="*/ 64294 h 125348"/>
                <a:gd name="connsiteX573" fmla="*/ 9239 w 148304"/>
                <a:gd name="connsiteY573" fmla="*/ 63627 h 125348"/>
                <a:gd name="connsiteX574" fmla="*/ 8192 w 148304"/>
                <a:gd name="connsiteY574" fmla="*/ 63627 h 125348"/>
                <a:gd name="connsiteX575" fmla="*/ 6953 w 148304"/>
                <a:gd name="connsiteY575" fmla="*/ 64008 h 125348"/>
                <a:gd name="connsiteX576" fmla="*/ 6287 w 148304"/>
                <a:gd name="connsiteY576" fmla="*/ 63627 h 125348"/>
                <a:gd name="connsiteX577" fmla="*/ 5906 w 148304"/>
                <a:gd name="connsiteY577" fmla="*/ 62960 h 125348"/>
                <a:gd name="connsiteX578" fmla="*/ 5620 w 148304"/>
                <a:gd name="connsiteY578" fmla="*/ 63341 h 125348"/>
                <a:gd name="connsiteX579" fmla="*/ 5239 w 148304"/>
                <a:gd name="connsiteY579" fmla="*/ 64008 h 125348"/>
                <a:gd name="connsiteX580" fmla="*/ 3620 w 148304"/>
                <a:gd name="connsiteY580" fmla="*/ 62960 h 125348"/>
                <a:gd name="connsiteX581" fmla="*/ 2953 w 148304"/>
                <a:gd name="connsiteY581" fmla="*/ 62960 h 125348"/>
                <a:gd name="connsiteX582" fmla="*/ 2286 w 148304"/>
                <a:gd name="connsiteY582" fmla="*/ 63341 h 125348"/>
                <a:gd name="connsiteX583" fmla="*/ 2000 w 148304"/>
                <a:gd name="connsiteY583" fmla="*/ 63341 h 125348"/>
                <a:gd name="connsiteX584" fmla="*/ 1715 w 148304"/>
                <a:gd name="connsiteY584" fmla="*/ 62960 h 125348"/>
                <a:gd name="connsiteX585" fmla="*/ 1715 w 148304"/>
                <a:gd name="connsiteY585" fmla="*/ 62389 h 125348"/>
                <a:gd name="connsiteX586" fmla="*/ 1333 w 148304"/>
                <a:gd name="connsiteY586" fmla="*/ 62008 h 125348"/>
                <a:gd name="connsiteX587" fmla="*/ 381 w 148304"/>
                <a:gd name="connsiteY587" fmla="*/ 62389 h 125348"/>
                <a:gd name="connsiteX588" fmla="*/ 0 w 148304"/>
                <a:gd name="connsiteY588" fmla="*/ 62008 h 125348"/>
                <a:gd name="connsiteX589" fmla="*/ 381 w 148304"/>
                <a:gd name="connsiteY589" fmla="*/ 61055 h 125348"/>
                <a:gd name="connsiteX590" fmla="*/ 0 w 148304"/>
                <a:gd name="connsiteY590" fmla="*/ 60674 h 125348"/>
                <a:gd name="connsiteX591" fmla="*/ 381 w 148304"/>
                <a:gd name="connsiteY591" fmla="*/ 59055 h 125348"/>
                <a:gd name="connsiteX592" fmla="*/ 381 w 148304"/>
                <a:gd name="connsiteY592" fmla="*/ 56102 h 125348"/>
                <a:gd name="connsiteX593" fmla="*/ 1715 w 148304"/>
                <a:gd name="connsiteY593" fmla="*/ 54102 h 125348"/>
                <a:gd name="connsiteX594" fmla="*/ 2667 w 148304"/>
                <a:gd name="connsiteY594" fmla="*/ 52864 h 125348"/>
                <a:gd name="connsiteX595" fmla="*/ 4000 w 148304"/>
                <a:gd name="connsiteY595" fmla="*/ 50482 h 125348"/>
                <a:gd name="connsiteX596" fmla="*/ 4286 w 148304"/>
                <a:gd name="connsiteY596" fmla="*/ 49530 h 125348"/>
                <a:gd name="connsiteX597" fmla="*/ 5906 w 148304"/>
                <a:gd name="connsiteY597" fmla="*/ 41624 h 125348"/>
                <a:gd name="connsiteX598" fmla="*/ 6287 w 148304"/>
                <a:gd name="connsiteY598" fmla="*/ 41339 h 125348"/>
                <a:gd name="connsiteX599" fmla="*/ 6572 w 148304"/>
                <a:gd name="connsiteY599" fmla="*/ 40672 h 125348"/>
                <a:gd name="connsiteX600" fmla="*/ 6572 w 148304"/>
                <a:gd name="connsiteY600" fmla="*/ 40386 h 125348"/>
                <a:gd name="connsiteX601" fmla="*/ 7239 w 148304"/>
                <a:gd name="connsiteY601" fmla="*/ 39719 h 125348"/>
                <a:gd name="connsiteX602" fmla="*/ 9239 w 148304"/>
                <a:gd name="connsiteY602" fmla="*/ 39719 h 125348"/>
                <a:gd name="connsiteX603" fmla="*/ 10192 w 148304"/>
                <a:gd name="connsiteY603" fmla="*/ 39338 h 125348"/>
                <a:gd name="connsiteX604" fmla="*/ 10858 w 148304"/>
                <a:gd name="connsiteY604" fmla="*/ 39052 h 125348"/>
                <a:gd name="connsiteX605" fmla="*/ 11144 w 148304"/>
                <a:gd name="connsiteY605" fmla="*/ 38671 h 125348"/>
                <a:gd name="connsiteX606" fmla="*/ 11811 w 148304"/>
                <a:gd name="connsiteY606" fmla="*/ 38386 h 125348"/>
                <a:gd name="connsiteX607" fmla="*/ 12192 w 148304"/>
                <a:gd name="connsiteY607" fmla="*/ 38386 h 125348"/>
                <a:gd name="connsiteX608" fmla="*/ 12192 w 148304"/>
                <a:gd name="connsiteY608" fmla="*/ 38100 h 125348"/>
                <a:gd name="connsiteX609" fmla="*/ 12478 w 148304"/>
                <a:gd name="connsiteY609" fmla="*/ 38100 h 125348"/>
                <a:gd name="connsiteX610" fmla="*/ 12478 w 148304"/>
                <a:gd name="connsiteY610" fmla="*/ 37719 h 125348"/>
                <a:gd name="connsiteX611" fmla="*/ 12859 w 148304"/>
                <a:gd name="connsiteY611" fmla="*/ 37719 h 125348"/>
                <a:gd name="connsiteX612" fmla="*/ 12859 w 148304"/>
                <a:gd name="connsiteY612" fmla="*/ 37052 h 125348"/>
                <a:gd name="connsiteX613" fmla="*/ 13811 w 148304"/>
                <a:gd name="connsiteY613" fmla="*/ 36766 h 125348"/>
                <a:gd name="connsiteX614" fmla="*/ 14478 w 148304"/>
                <a:gd name="connsiteY614" fmla="*/ 36100 h 125348"/>
                <a:gd name="connsiteX615" fmla="*/ 14764 w 148304"/>
                <a:gd name="connsiteY615" fmla="*/ 36100 h 125348"/>
                <a:gd name="connsiteX616" fmla="*/ 15431 w 148304"/>
                <a:gd name="connsiteY616" fmla="*/ 35433 h 125348"/>
                <a:gd name="connsiteX617" fmla="*/ 15431 w 148304"/>
                <a:gd name="connsiteY617" fmla="*/ 35147 h 125348"/>
                <a:gd name="connsiteX618" fmla="*/ 16097 w 148304"/>
                <a:gd name="connsiteY618" fmla="*/ 34766 h 125348"/>
                <a:gd name="connsiteX619" fmla="*/ 16478 w 148304"/>
                <a:gd name="connsiteY619" fmla="*/ 34100 h 125348"/>
                <a:gd name="connsiteX620" fmla="*/ 17717 w 148304"/>
                <a:gd name="connsiteY620" fmla="*/ 34100 h 125348"/>
                <a:gd name="connsiteX621" fmla="*/ 18098 w 148304"/>
                <a:gd name="connsiteY621" fmla="*/ 34481 h 125348"/>
                <a:gd name="connsiteX622" fmla="*/ 18098 w 148304"/>
                <a:gd name="connsiteY622" fmla="*/ 34100 h 125348"/>
                <a:gd name="connsiteX623" fmla="*/ 18098 w 148304"/>
                <a:gd name="connsiteY623" fmla="*/ 34481 h 125348"/>
                <a:gd name="connsiteX624" fmla="*/ 18764 w 148304"/>
                <a:gd name="connsiteY624" fmla="*/ 34481 h 125348"/>
                <a:gd name="connsiteX625" fmla="*/ 18764 w 148304"/>
                <a:gd name="connsiteY625" fmla="*/ 34766 h 125348"/>
                <a:gd name="connsiteX626" fmla="*/ 19431 w 148304"/>
                <a:gd name="connsiteY626" fmla="*/ 34766 h 125348"/>
                <a:gd name="connsiteX627" fmla="*/ 21336 w 148304"/>
                <a:gd name="connsiteY627" fmla="*/ 34481 h 125348"/>
                <a:gd name="connsiteX628" fmla="*/ 21717 w 148304"/>
                <a:gd name="connsiteY628" fmla="*/ 34481 h 125348"/>
                <a:gd name="connsiteX629" fmla="*/ 22003 w 148304"/>
                <a:gd name="connsiteY629" fmla="*/ 34100 h 125348"/>
                <a:gd name="connsiteX630" fmla="*/ 22670 w 148304"/>
                <a:gd name="connsiteY630" fmla="*/ 33814 h 125348"/>
                <a:gd name="connsiteX631" fmla="*/ 23336 w 148304"/>
                <a:gd name="connsiteY631" fmla="*/ 33814 h 125348"/>
                <a:gd name="connsiteX632" fmla="*/ 24670 w 148304"/>
                <a:gd name="connsiteY632" fmla="*/ 33433 h 125348"/>
                <a:gd name="connsiteX633" fmla="*/ 24956 w 148304"/>
                <a:gd name="connsiteY633" fmla="*/ 33433 h 125348"/>
                <a:gd name="connsiteX634" fmla="*/ 24956 w 148304"/>
                <a:gd name="connsiteY634" fmla="*/ 33147 h 125348"/>
                <a:gd name="connsiteX635" fmla="*/ 25337 w 148304"/>
                <a:gd name="connsiteY635" fmla="*/ 33147 h 125348"/>
                <a:gd name="connsiteX636" fmla="*/ 25622 w 148304"/>
                <a:gd name="connsiteY636" fmla="*/ 32766 h 125348"/>
                <a:gd name="connsiteX637" fmla="*/ 26289 w 148304"/>
                <a:gd name="connsiteY637" fmla="*/ 32766 h 125348"/>
                <a:gd name="connsiteX638" fmla="*/ 26003 w 148304"/>
                <a:gd name="connsiteY638" fmla="*/ 32480 h 125348"/>
                <a:gd name="connsiteX639" fmla="*/ 26289 w 148304"/>
                <a:gd name="connsiteY639" fmla="*/ 32480 h 125348"/>
                <a:gd name="connsiteX640" fmla="*/ 26289 w 148304"/>
                <a:gd name="connsiteY640" fmla="*/ 32195 h 125348"/>
                <a:gd name="connsiteX641" fmla="*/ 26956 w 148304"/>
                <a:gd name="connsiteY641" fmla="*/ 32195 h 125348"/>
                <a:gd name="connsiteX642" fmla="*/ 26956 w 148304"/>
                <a:gd name="connsiteY642" fmla="*/ 31814 h 125348"/>
                <a:gd name="connsiteX643" fmla="*/ 27242 w 148304"/>
                <a:gd name="connsiteY643" fmla="*/ 31528 h 125348"/>
                <a:gd name="connsiteX644" fmla="*/ 27623 w 148304"/>
                <a:gd name="connsiteY644" fmla="*/ 31528 h 125348"/>
                <a:gd name="connsiteX645" fmla="*/ 27908 w 148304"/>
                <a:gd name="connsiteY645" fmla="*/ 31147 h 125348"/>
                <a:gd name="connsiteX646" fmla="*/ 28956 w 148304"/>
                <a:gd name="connsiteY646" fmla="*/ 31147 h 125348"/>
                <a:gd name="connsiteX647" fmla="*/ 28956 w 148304"/>
                <a:gd name="connsiteY647" fmla="*/ 30861 h 125348"/>
                <a:gd name="connsiteX648" fmla="*/ 29242 w 148304"/>
                <a:gd name="connsiteY648" fmla="*/ 30861 h 125348"/>
                <a:gd name="connsiteX649" fmla="*/ 29242 w 148304"/>
                <a:gd name="connsiteY649" fmla="*/ 30480 h 125348"/>
                <a:gd name="connsiteX650" fmla="*/ 29528 w 148304"/>
                <a:gd name="connsiteY650" fmla="*/ 30480 h 125348"/>
                <a:gd name="connsiteX651" fmla="*/ 29528 w 148304"/>
                <a:gd name="connsiteY651" fmla="*/ 30194 h 125348"/>
                <a:gd name="connsiteX652" fmla="*/ 29908 w 148304"/>
                <a:gd name="connsiteY652" fmla="*/ 30194 h 125348"/>
                <a:gd name="connsiteX653" fmla="*/ 30194 w 148304"/>
                <a:gd name="connsiteY653" fmla="*/ 29813 h 125348"/>
                <a:gd name="connsiteX654" fmla="*/ 30575 w 148304"/>
                <a:gd name="connsiteY654" fmla="*/ 29813 h 125348"/>
                <a:gd name="connsiteX655" fmla="*/ 30575 w 148304"/>
                <a:gd name="connsiteY655" fmla="*/ 29242 h 125348"/>
                <a:gd name="connsiteX656" fmla="*/ 30861 w 148304"/>
                <a:gd name="connsiteY656" fmla="*/ 29242 h 125348"/>
                <a:gd name="connsiteX657" fmla="*/ 30861 w 148304"/>
                <a:gd name="connsiteY657" fmla="*/ 28861 h 125348"/>
                <a:gd name="connsiteX658" fmla="*/ 31242 w 148304"/>
                <a:gd name="connsiteY658" fmla="*/ 28861 h 125348"/>
                <a:gd name="connsiteX659" fmla="*/ 31242 w 148304"/>
                <a:gd name="connsiteY659" fmla="*/ 28575 h 125348"/>
                <a:gd name="connsiteX660" fmla="*/ 31528 w 148304"/>
                <a:gd name="connsiteY660" fmla="*/ 28575 h 125348"/>
                <a:gd name="connsiteX661" fmla="*/ 31528 w 148304"/>
                <a:gd name="connsiteY661" fmla="*/ 28194 h 125348"/>
                <a:gd name="connsiteX662" fmla="*/ 31813 w 148304"/>
                <a:gd name="connsiteY662" fmla="*/ 28194 h 125348"/>
                <a:gd name="connsiteX663" fmla="*/ 31813 w 148304"/>
                <a:gd name="connsiteY663" fmla="*/ 27527 h 125348"/>
                <a:gd name="connsiteX664" fmla="*/ 32195 w 148304"/>
                <a:gd name="connsiteY664" fmla="*/ 27527 h 125348"/>
                <a:gd name="connsiteX665" fmla="*/ 31813 w 148304"/>
                <a:gd name="connsiteY665" fmla="*/ 27241 h 125348"/>
                <a:gd name="connsiteX666" fmla="*/ 32195 w 148304"/>
                <a:gd name="connsiteY666" fmla="*/ 27241 h 125348"/>
                <a:gd name="connsiteX667" fmla="*/ 31813 w 148304"/>
                <a:gd name="connsiteY667" fmla="*/ 27241 h 125348"/>
                <a:gd name="connsiteX668" fmla="*/ 31813 w 148304"/>
                <a:gd name="connsiteY668" fmla="*/ 27527 h 125348"/>
                <a:gd name="connsiteX669" fmla="*/ 31528 w 148304"/>
                <a:gd name="connsiteY669" fmla="*/ 27527 h 125348"/>
                <a:gd name="connsiteX670" fmla="*/ 31909 w 148304"/>
                <a:gd name="connsiteY670" fmla="*/ 27241 h 125348"/>
                <a:gd name="connsiteX671" fmla="*/ 31909 w 148304"/>
                <a:gd name="connsiteY671" fmla="*/ 26860 h 125348"/>
                <a:gd name="connsiteX672" fmla="*/ 32195 w 148304"/>
                <a:gd name="connsiteY672" fmla="*/ 26860 h 125348"/>
                <a:gd name="connsiteX673" fmla="*/ 32195 w 148304"/>
                <a:gd name="connsiteY673" fmla="*/ 27241 h 125348"/>
                <a:gd name="connsiteX674" fmla="*/ 32480 w 148304"/>
                <a:gd name="connsiteY674" fmla="*/ 26860 h 125348"/>
                <a:gd name="connsiteX675" fmla="*/ 32480 w 148304"/>
                <a:gd name="connsiteY675" fmla="*/ 26575 h 125348"/>
                <a:gd name="connsiteX676" fmla="*/ 32861 w 148304"/>
                <a:gd name="connsiteY676" fmla="*/ 25908 h 125348"/>
                <a:gd name="connsiteX677" fmla="*/ 33147 w 148304"/>
                <a:gd name="connsiteY677" fmla="*/ 25622 h 125348"/>
                <a:gd name="connsiteX678" fmla="*/ 33147 w 148304"/>
                <a:gd name="connsiteY678" fmla="*/ 25241 h 125348"/>
                <a:gd name="connsiteX679" fmla="*/ 33528 w 148304"/>
                <a:gd name="connsiteY679" fmla="*/ 25241 h 125348"/>
                <a:gd name="connsiteX680" fmla="*/ 33528 w 148304"/>
                <a:gd name="connsiteY680" fmla="*/ 22670 h 125348"/>
                <a:gd name="connsiteX681" fmla="*/ 33814 w 148304"/>
                <a:gd name="connsiteY681" fmla="*/ 22670 h 125348"/>
                <a:gd name="connsiteX682" fmla="*/ 33814 w 148304"/>
                <a:gd name="connsiteY682" fmla="*/ 22003 h 125348"/>
                <a:gd name="connsiteX683" fmla="*/ 34195 w 148304"/>
                <a:gd name="connsiteY683" fmla="*/ 21622 h 125348"/>
                <a:gd name="connsiteX684" fmla="*/ 34195 w 148304"/>
                <a:gd name="connsiteY684" fmla="*/ 20955 h 125348"/>
                <a:gd name="connsiteX685" fmla="*/ 34862 w 148304"/>
                <a:gd name="connsiteY685" fmla="*/ 20955 h 125348"/>
                <a:gd name="connsiteX686" fmla="*/ 34862 w 148304"/>
                <a:gd name="connsiteY686" fmla="*/ 20669 h 125348"/>
                <a:gd name="connsiteX687" fmla="*/ 35147 w 148304"/>
                <a:gd name="connsiteY687" fmla="*/ 20383 h 125348"/>
                <a:gd name="connsiteX688" fmla="*/ 35147 w 148304"/>
                <a:gd name="connsiteY688" fmla="*/ 19717 h 125348"/>
                <a:gd name="connsiteX689" fmla="*/ 35433 w 148304"/>
                <a:gd name="connsiteY689" fmla="*/ 19717 h 125348"/>
                <a:gd name="connsiteX690" fmla="*/ 35433 w 148304"/>
                <a:gd name="connsiteY690" fmla="*/ 19336 h 125348"/>
                <a:gd name="connsiteX691" fmla="*/ 35814 w 148304"/>
                <a:gd name="connsiteY691" fmla="*/ 19336 h 125348"/>
                <a:gd name="connsiteX692" fmla="*/ 35814 w 148304"/>
                <a:gd name="connsiteY692" fmla="*/ 19050 h 125348"/>
                <a:gd name="connsiteX693" fmla="*/ 36100 w 148304"/>
                <a:gd name="connsiteY693" fmla="*/ 19336 h 125348"/>
                <a:gd name="connsiteX694" fmla="*/ 36481 w 148304"/>
                <a:gd name="connsiteY694" fmla="*/ 19050 h 125348"/>
                <a:gd name="connsiteX695" fmla="*/ 37433 w 148304"/>
                <a:gd name="connsiteY695" fmla="*/ 19050 h 125348"/>
                <a:gd name="connsiteX696" fmla="*/ 37433 w 148304"/>
                <a:gd name="connsiteY696" fmla="*/ 19336 h 125348"/>
                <a:gd name="connsiteX697" fmla="*/ 39053 w 148304"/>
                <a:gd name="connsiteY697" fmla="*/ 18669 h 125348"/>
                <a:gd name="connsiteX698" fmla="*/ 39433 w 148304"/>
                <a:gd name="connsiteY698" fmla="*/ 18669 h 125348"/>
                <a:gd name="connsiteX699" fmla="*/ 40767 w 148304"/>
                <a:gd name="connsiteY699" fmla="*/ 18002 h 125348"/>
                <a:gd name="connsiteX700" fmla="*/ 41338 w 148304"/>
                <a:gd name="connsiteY700" fmla="*/ 17431 h 125348"/>
                <a:gd name="connsiteX701" fmla="*/ 41338 w 148304"/>
                <a:gd name="connsiteY701" fmla="*/ 17716 h 125348"/>
                <a:gd name="connsiteX702" fmla="*/ 41720 w 148304"/>
                <a:gd name="connsiteY702" fmla="*/ 17716 h 125348"/>
                <a:gd name="connsiteX703" fmla="*/ 42005 w 148304"/>
                <a:gd name="connsiteY703" fmla="*/ 17431 h 125348"/>
                <a:gd name="connsiteX704" fmla="*/ 42005 w 148304"/>
                <a:gd name="connsiteY704" fmla="*/ 17050 h 125348"/>
                <a:gd name="connsiteX705" fmla="*/ 42005 w 148304"/>
                <a:gd name="connsiteY705" fmla="*/ 17431 h 125348"/>
                <a:gd name="connsiteX706" fmla="*/ 42672 w 148304"/>
                <a:gd name="connsiteY706" fmla="*/ 17431 h 125348"/>
                <a:gd name="connsiteX707" fmla="*/ 42672 w 148304"/>
                <a:gd name="connsiteY707" fmla="*/ 17050 h 125348"/>
                <a:gd name="connsiteX708" fmla="*/ 43339 w 148304"/>
                <a:gd name="connsiteY708" fmla="*/ 16764 h 125348"/>
                <a:gd name="connsiteX709" fmla="*/ 43339 w 148304"/>
                <a:gd name="connsiteY709" fmla="*/ 17050 h 125348"/>
                <a:gd name="connsiteX710" fmla="*/ 44291 w 148304"/>
                <a:gd name="connsiteY710" fmla="*/ 17050 h 125348"/>
                <a:gd name="connsiteX711" fmla="*/ 46006 w 148304"/>
                <a:gd name="connsiteY711" fmla="*/ 16097 h 125348"/>
                <a:gd name="connsiteX712" fmla="*/ 46673 w 148304"/>
                <a:gd name="connsiteY712" fmla="*/ 15716 h 125348"/>
                <a:gd name="connsiteX713" fmla="*/ 47244 w 148304"/>
                <a:gd name="connsiteY713" fmla="*/ 15716 h 125348"/>
                <a:gd name="connsiteX714" fmla="*/ 47625 w 148304"/>
                <a:gd name="connsiteY714" fmla="*/ 15430 h 125348"/>
                <a:gd name="connsiteX715" fmla="*/ 47911 w 148304"/>
                <a:gd name="connsiteY715" fmla="*/ 15430 h 125348"/>
                <a:gd name="connsiteX716" fmla="*/ 48292 w 148304"/>
                <a:gd name="connsiteY716" fmla="*/ 15049 h 125348"/>
                <a:gd name="connsiteX717" fmla="*/ 48958 w 148304"/>
                <a:gd name="connsiteY717" fmla="*/ 15049 h 125348"/>
                <a:gd name="connsiteX718" fmla="*/ 48958 w 148304"/>
                <a:gd name="connsiteY718" fmla="*/ 14764 h 125348"/>
                <a:gd name="connsiteX719" fmla="*/ 49625 w 148304"/>
                <a:gd name="connsiteY719" fmla="*/ 14764 h 125348"/>
                <a:gd name="connsiteX720" fmla="*/ 50197 w 148304"/>
                <a:gd name="connsiteY720" fmla="*/ 14478 h 125348"/>
                <a:gd name="connsiteX721" fmla="*/ 50863 w 148304"/>
                <a:gd name="connsiteY721" fmla="*/ 13811 h 125348"/>
                <a:gd name="connsiteX722" fmla="*/ 51245 w 148304"/>
                <a:gd name="connsiteY722" fmla="*/ 13811 h 125348"/>
                <a:gd name="connsiteX723" fmla="*/ 51245 w 148304"/>
                <a:gd name="connsiteY723" fmla="*/ 13430 h 125348"/>
                <a:gd name="connsiteX724" fmla="*/ 52197 w 148304"/>
                <a:gd name="connsiteY724" fmla="*/ 13430 h 125348"/>
                <a:gd name="connsiteX725" fmla="*/ 52197 w 148304"/>
                <a:gd name="connsiteY725" fmla="*/ 13145 h 125348"/>
                <a:gd name="connsiteX726" fmla="*/ 52578 w 148304"/>
                <a:gd name="connsiteY726" fmla="*/ 13145 h 125348"/>
                <a:gd name="connsiteX727" fmla="*/ 52864 w 148304"/>
                <a:gd name="connsiteY727" fmla="*/ 12764 h 125348"/>
                <a:gd name="connsiteX728" fmla="*/ 53150 w 148304"/>
                <a:gd name="connsiteY728" fmla="*/ 12764 h 125348"/>
                <a:gd name="connsiteX729" fmla="*/ 53531 w 148304"/>
                <a:gd name="connsiteY729" fmla="*/ 12478 h 125348"/>
                <a:gd name="connsiteX730" fmla="*/ 53150 w 148304"/>
                <a:gd name="connsiteY730" fmla="*/ 12478 h 125348"/>
                <a:gd name="connsiteX731" fmla="*/ 53531 w 148304"/>
                <a:gd name="connsiteY731" fmla="*/ 12478 h 125348"/>
                <a:gd name="connsiteX732" fmla="*/ 53816 w 148304"/>
                <a:gd name="connsiteY732" fmla="*/ 12097 h 125348"/>
                <a:gd name="connsiteX733" fmla="*/ 54483 w 148304"/>
                <a:gd name="connsiteY733" fmla="*/ 12097 h 125348"/>
                <a:gd name="connsiteX734" fmla="*/ 54483 w 148304"/>
                <a:gd name="connsiteY734" fmla="*/ 12478 h 125348"/>
                <a:gd name="connsiteX735" fmla="*/ 54483 w 148304"/>
                <a:gd name="connsiteY735" fmla="*/ 12097 h 125348"/>
                <a:gd name="connsiteX736" fmla="*/ 54864 w 148304"/>
                <a:gd name="connsiteY736" fmla="*/ 12097 h 125348"/>
                <a:gd name="connsiteX737" fmla="*/ 54864 w 148304"/>
                <a:gd name="connsiteY737" fmla="*/ 12478 h 125348"/>
                <a:gd name="connsiteX738" fmla="*/ 55531 w 148304"/>
                <a:gd name="connsiteY738" fmla="*/ 12097 h 125348"/>
                <a:gd name="connsiteX739" fmla="*/ 55150 w 148304"/>
                <a:gd name="connsiteY739" fmla="*/ 12097 h 125348"/>
                <a:gd name="connsiteX740" fmla="*/ 55531 w 148304"/>
                <a:gd name="connsiteY740" fmla="*/ 12097 h 125348"/>
                <a:gd name="connsiteX741" fmla="*/ 55531 w 148304"/>
                <a:gd name="connsiteY741" fmla="*/ 11811 h 125348"/>
                <a:gd name="connsiteX742" fmla="*/ 55817 w 148304"/>
                <a:gd name="connsiteY742" fmla="*/ 12097 h 125348"/>
                <a:gd name="connsiteX743" fmla="*/ 55817 w 148304"/>
                <a:gd name="connsiteY743" fmla="*/ 11811 h 125348"/>
                <a:gd name="connsiteX744" fmla="*/ 56102 w 148304"/>
                <a:gd name="connsiteY744" fmla="*/ 11525 h 125348"/>
                <a:gd name="connsiteX745" fmla="*/ 56483 w 148304"/>
                <a:gd name="connsiteY745" fmla="*/ 11525 h 125348"/>
                <a:gd name="connsiteX746" fmla="*/ 56483 w 148304"/>
                <a:gd name="connsiteY746" fmla="*/ 11144 h 125348"/>
                <a:gd name="connsiteX747" fmla="*/ 56769 w 148304"/>
                <a:gd name="connsiteY747" fmla="*/ 11144 h 125348"/>
                <a:gd name="connsiteX748" fmla="*/ 58483 w 148304"/>
                <a:gd name="connsiteY748" fmla="*/ 10858 h 125348"/>
                <a:gd name="connsiteX749" fmla="*/ 58483 w 148304"/>
                <a:gd name="connsiteY749" fmla="*/ 11144 h 125348"/>
                <a:gd name="connsiteX750" fmla="*/ 58769 w 148304"/>
                <a:gd name="connsiteY750" fmla="*/ 11144 h 125348"/>
                <a:gd name="connsiteX751" fmla="*/ 59055 w 148304"/>
                <a:gd name="connsiteY751" fmla="*/ 10858 h 125348"/>
                <a:gd name="connsiteX752" fmla="*/ 59055 w 148304"/>
                <a:gd name="connsiteY752" fmla="*/ 11811 h 125348"/>
                <a:gd name="connsiteX753" fmla="*/ 61436 w 148304"/>
                <a:gd name="connsiteY753" fmla="*/ 11811 h 125348"/>
                <a:gd name="connsiteX754" fmla="*/ 61722 w 148304"/>
                <a:gd name="connsiteY754" fmla="*/ 11525 h 125348"/>
                <a:gd name="connsiteX755" fmla="*/ 62675 w 148304"/>
                <a:gd name="connsiteY755" fmla="*/ 11525 h 125348"/>
                <a:gd name="connsiteX756" fmla="*/ 64675 w 148304"/>
                <a:gd name="connsiteY756" fmla="*/ 11144 h 125348"/>
                <a:gd name="connsiteX757" fmla="*/ 64961 w 148304"/>
                <a:gd name="connsiteY757" fmla="*/ 11144 h 125348"/>
                <a:gd name="connsiteX758" fmla="*/ 65342 w 148304"/>
                <a:gd name="connsiteY758" fmla="*/ 10858 h 125348"/>
                <a:gd name="connsiteX759" fmla="*/ 66008 w 148304"/>
                <a:gd name="connsiteY759" fmla="*/ 10477 h 125348"/>
                <a:gd name="connsiteX760" fmla="*/ 66294 w 148304"/>
                <a:gd name="connsiteY760" fmla="*/ 10192 h 125348"/>
                <a:gd name="connsiteX761" fmla="*/ 66675 w 148304"/>
                <a:gd name="connsiteY761" fmla="*/ 10192 h 125348"/>
                <a:gd name="connsiteX762" fmla="*/ 66675 w 148304"/>
                <a:gd name="connsiteY762" fmla="*/ 9811 h 125348"/>
                <a:gd name="connsiteX763" fmla="*/ 67628 w 148304"/>
                <a:gd name="connsiteY763" fmla="*/ 9525 h 125348"/>
                <a:gd name="connsiteX764" fmla="*/ 67628 w 148304"/>
                <a:gd name="connsiteY764" fmla="*/ 9144 h 125348"/>
                <a:gd name="connsiteX765" fmla="*/ 68580 w 148304"/>
                <a:gd name="connsiteY765" fmla="*/ 9144 h 125348"/>
                <a:gd name="connsiteX766" fmla="*/ 68580 w 148304"/>
                <a:gd name="connsiteY766" fmla="*/ 8858 h 125348"/>
                <a:gd name="connsiteX767" fmla="*/ 69913 w 148304"/>
                <a:gd name="connsiteY767" fmla="*/ 8191 h 125348"/>
                <a:gd name="connsiteX768" fmla="*/ 70295 w 148304"/>
                <a:gd name="connsiteY768" fmla="*/ 8191 h 125348"/>
                <a:gd name="connsiteX769" fmla="*/ 70295 w 148304"/>
                <a:gd name="connsiteY769" fmla="*/ 7906 h 125348"/>
                <a:gd name="connsiteX770" fmla="*/ 70580 w 148304"/>
                <a:gd name="connsiteY770" fmla="*/ 7906 h 125348"/>
                <a:gd name="connsiteX771" fmla="*/ 70580 w 148304"/>
                <a:gd name="connsiteY771" fmla="*/ 7525 h 125348"/>
                <a:gd name="connsiteX772" fmla="*/ 71533 w 148304"/>
                <a:gd name="connsiteY772" fmla="*/ 7239 h 125348"/>
                <a:gd name="connsiteX773" fmla="*/ 71533 w 148304"/>
                <a:gd name="connsiteY773" fmla="*/ 7525 h 125348"/>
                <a:gd name="connsiteX774" fmla="*/ 72200 w 148304"/>
                <a:gd name="connsiteY774" fmla="*/ 7525 h 125348"/>
                <a:gd name="connsiteX775" fmla="*/ 72581 w 148304"/>
                <a:gd name="connsiteY775" fmla="*/ 7239 h 125348"/>
                <a:gd name="connsiteX776" fmla="*/ 72581 w 148304"/>
                <a:gd name="connsiteY776" fmla="*/ 7525 h 125348"/>
                <a:gd name="connsiteX777" fmla="*/ 72866 w 148304"/>
                <a:gd name="connsiteY777" fmla="*/ 7525 h 125348"/>
                <a:gd name="connsiteX778" fmla="*/ 72866 w 148304"/>
                <a:gd name="connsiteY778" fmla="*/ 7906 h 125348"/>
                <a:gd name="connsiteX779" fmla="*/ 74867 w 148304"/>
                <a:gd name="connsiteY779" fmla="*/ 7906 h 125348"/>
                <a:gd name="connsiteX780" fmla="*/ 74867 w 148304"/>
                <a:gd name="connsiteY780" fmla="*/ 8191 h 125348"/>
                <a:gd name="connsiteX781" fmla="*/ 75819 w 148304"/>
                <a:gd name="connsiteY781" fmla="*/ 8191 h 125348"/>
                <a:gd name="connsiteX782" fmla="*/ 75819 w 148304"/>
                <a:gd name="connsiteY782" fmla="*/ 8572 h 125348"/>
                <a:gd name="connsiteX783" fmla="*/ 76200 w 148304"/>
                <a:gd name="connsiteY783" fmla="*/ 8572 h 125348"/>
                <a:gd name="connsiteX784" fmla="*/ 76200 w 148304"/>
                <a:gd name="connsiteY784" fmla="*/ 8858 h 125348"/>
                <a:gd name="connsiteX785" fmla="*/ 76486 w 148304"/>
                <a:gd name="connsiteY785" fmla="*/ 8858 h 125348"/>
                <a:gd name="connsiteX786" fmla="*/ 76771 w 148304"/>
                <a:gd name="connsiteY786" fmla="*/ 8572 h 125348"/>
                <a:gd name="connsiteX787" fmla="*/ 76771 w 148304"/>
                <a:gd name="connsiteY787" fmla="*/ 8858 h 125348"/>
                <a:gd name="connsiteX788" fmla="*/ 77819 w 148304"/>
                <a:gd name="connsiteY788" fmla="*/ 9144 h 125348"/>
                <a:gd name="connsiteX789" fmla="*/ 78486 w 148304"/>
                <a:gd name="connsiteY789" fmla="*/ 9144 h 125348"/>
                <a:gd name="connsiteX790" fmla="*/ 78486 w 148304"/>
                <a:gd name="connsiteY790" fmla="*/ 8858 h 125348"/>
                <a:gd name="connsiteX791" fmla="*/ 78772 w 148304"/>
                <a:gd name="connsiteY791" fmla="*/ 9144 h 125348"/>
                <a:gd name="connsiteX792" fmla="*/ 82391 w 148304"/>
                <a:gd name="connsiteY792" fmla="*/ 9144 h 125348"/>
                <a:gd name="connsiteX793" fmla="*/ 82677 w 148304"/>
                <a:gd name="connsiteY793" fmla="*/ 8858 h 125348"/>
                <a:gd name="connsiteX794" fmla="*/ 83058 w 148304"/>
                <a:gd name="connsiteY794" fmla="*/ 8858 h 125348"/>
                <a:gd name="connsiteX795" fmla="*/ 83058 w 148304"/>
                <a:gd name="connsiteY795" fmla="*/ 8572 h 125348"/>
                <a:gd name="connsiteX796" fmla="*/ 83344 w 148304"/>
                <a:gd name="connsiteY796" fmla="*/ 8572 h 125348"/>
                <a:gd name="connsiteX797" fmla="*/ 83725 w 148304"/>
                <a:gd name="connsiteY797" fmla="*/ 8858 h 125348"/>
                <a:gd name="connsiteX798" fmla="*/ 84011 w 148304"/>
                <a:gd name="connsiteY798" fmla="*/ 8858 h 125348"/>
                <a:gd name="connsiteX799" fmla="*/ 84011 w 148304"/>
                <a:gd name="connsiteY799" fmla="*/ 8572 h 125348"/>
                <a:gd name="connsiteX800" fmla="*/ 84677 w 148304"/>
                <a:gd name="connsiteY800" fmla="*/ 8572 h 125348"/>
                <a:gd name="connsiteX801" fmla="*/ 84677 w 148304"/>
                <a:gd name="connsiteY801" fmla="*/ 8858 h 125348"/>
                <a:gd name="connsiteX802" fmla="*/ 85344 w 148304"/>
                <a:gd name="connsiteY802" fmla="*/ 8572 h 125348"/>
                <a:gd name="connsiteX803" fmla="*/ 85344 w 148304"/>
                <a:gd name="connsiteY803" fmla="*/ 8858 h 125348"/>
                <a:gd name="connsiteX804" fmla="*/ 85630 w 148304"/>
                <a:gd name="connsiteY804" fmla="*/ 8572 h 125348"/>
                <a:gd name="connsiteX805" fmla="*/ 86296 w 148304"/>
                <a:gd name="connsiteY805" fmla="*/ 8572 h 125348"/>
                <a:gd name="connsiteX806" fmla="*/ 86296 w 148304"/>
                <a:gd name="connsiteY806" fmla="*/ 8191 h 125348"/>
                <a:gd name="connsiteX807" fmla="*/ 87344 w 148304"/>
                <a:gd name="connsiteY807" fmla="*/ 8191 h 125348"/>
                <a:gd name="connsiteX808" fmla="*/ 87344 w 148304"/>
                <a:gd name="connsiteY808" fmla="*/ 7906 h 125348"/>
                <a:gd name="connsiteX809" fmla="*/ 88011 w 148304"/>
                <a:gd name="connsiteY809" fmla="*/ 7906 h 125348"/>
                <a:gd name="connsiteX810" fmla="*/ 88297 w 148304"/>
                <a:gd name="connsiteY810" fmla="*/ 7525 h 125348"/>
                <a:gd name="connsiteX811" fmla="*/ 88963 w 148304"/>
                <a:gd name="connsiteY811" fmla="*/ 7239 h 125348"/>
                <a:gd name="connsiteX812" fmla="*/ 89630 w 148304"/>
                <a:gd name="connsiteY812" fmla="*/ 7239 h 125348"/>
                <a:gd name="connsiteX813" fmla="*/ 90297 w 148304"/>
                <a:gd name="connsiteY813" fmla="*/ 6572 h 125348"/>
                <a:gd name="connsiteX814" fmla="*/ 90297 w 148304"/>
                <a:gd name="connsiteY814" fmla="*/ 6191 h 125348"/>
                <a:gd name="connsiteX815" fmla="*/ 90583 w 148304"/>
                <a:gd name="connsiteY815" fmla="*/ 5905 h 125348"/>
                <a:gd name="connsiteX816" fmla="*/ 89916 w 148304"/>
                <a:gd name="connsiteY816" fmla="*/ 5905 h 125348"/>
                <a:gd name="connsiteX817" fmla="*/ 89916 w 148304"/>
                <a:gd name="connsiteY817" fmla="*/ 5239 h 125348"/>
                <a:gd name="connsiteX818" fmla="*/ 90297 w 148304"/>
                <a:gd name="connsiteY818" fmla="*/ 5239 h 125348"/>
                <a:gd name="connsiteX819" fmla="*/ 89916 w 148304"/>
                <a:gd name="connsiteY819" fmla="*/ 5620 h 125348"/>
                <a:gd name="connsiteX820" fmla="*/ 90297 w 148304"/>
                <a:gd name="connsiteY820" fmla="*/ 5620 h 125348"/>
                <a:gd name="connsiteX821" fmla="*/ 90583 w 148304"/>
                <a:gd name="connsiteY821" fmla="*/ 5905 h 125348"/>
                <a:gd name="connsiteX822" fmla="*/ 90964 w 148304"/>
                <a:gd name="connsiteY822" fmla="*/ 5620 h 125348"/>
                <a:gd name="connsiteX823" fmla="*/ 90964 w 148304"/>
                <a:gd name="connsiteY823" fmla="*/ 5239 h 125348"/>
                <a:gd name="connsiteX824" fmla="*/ 90964 w 148304"/>
                <a:gd name="connsiteY824" fmla="*/ 5620 h 125348"/>
                <a:gd name="connsiteX825" fmla="*/ 90964 w 148304"/>
                <a:gd name="connsiteY825" fmla="*/ 5239 h 125348"/>
                <a:gd name="connsiteX826" fmla="*/ 90583 w 148304"/>
                <a:gd name="connsiteY826" fmla="*/ 5239 h 125348"/>
                <a:gd name="connsiteX827" fmla="*/ 91250 w 148304"/>
                <a:gd name="connsiteY827" fmla="*/ 5239 h 125348"/>
                <a:gd name="connsiteX828" fmla="*/ 91250 w 148304"/>
                <a:gd name="connsiteY828" fmla="*/ 4572 h 125348"/>
                <a:gd name="connsiteX829" fmla="*/ 91535 w 148304"/>
                <a:gd name="connsiteY829" fmla="*/ 4572 h 125348"/>
                <a:gd name="connsiteX830" fmla="*/ 91535 w 148304"/>
                <a:gd name="connsiteY830" fmla="*/ 4286 h 125348"/>
                <a:gd name="connsiteX831" fmla="*/ 91916 w 148304"/>
                <a:gd name="connsiteY831" fmla="*/ 4286 h 125348"/>
                <a:gd name="connsiteX832" fmla="*/ 91916 w 148304"/>
                <a:gd name="connsiteY832" fmla="*/ 3905 h 125348"/>
                <a:gd name="connsiteX833" fmla="*/ 92202 w 148304"/>
                <a:gd name="connsiteY833" fmla="*/ 3905 h 125348"/>
                <a:gd name="connsiteX834" fmla="*/ 92202 w 148304"/>
                <a:gd name="connsiteY834" fmla="*/ 2953 h 125348"/>
                <a:gd name="connsiteX835" fmla="*/ 92583 w 148304"/>
                <a:gd name="connsiteY835" fmla="*/ 2953 h 125348"/>
                <a:gd name="connsiteX836" fmla="*/ 92583 w 148304"/>
                <a:gd name="connsiteY836" fmla="*/ 2667 h 125348"/>
                <a:gd name="connsiteX837" fmla="*/ 92869 w 148304"/>
                <a:gd name="connsiteY837" fmla="*/ 2667 h 125348"/>
                <a:gd name="connsiteX838" fmla="*/ 93250 w 148304"/>
                <a:gd name="connsiteY838" fmla="*/ 2286 h 125348"/>
                <a:gd name="connsiteX839" fmla="*/ 93250 w 148304"/>
                <a:gd name="connsiteY839" fmla="*/ 2000 h 125348"/>
                <a:gd name="connsiteX840" fmla="*/ 93536 w 148304"/>
                <a:gd name="connsiteY840" fmla="*/ 1619 h 125348"/>
                <a:gd name="connsiteX841" fmla="*/ 93536 w 148304"/>
                <a:gd name="connsiteY841" fmla="*/ 1333 h 125348"/>
                <a:gd name="connsiteX842" fmla="*/ 93250 w 148304"/>
                <a:gd name="connsiteY842" fmla="*/ 1333 h 125348"/>
                <a:gd name="connsiteX843" fmla="*/ 93250 w 148304"/>
                <a:gd name="connsiteY843" fmla="*/ 952 h 125348"/>
                <a:gd name="connsiteX844" fmla="*/ 93917 w 148304"/>
                <a:gd name="connsiteY844" fmla="*/ 952 h 125348"/>
                <a:gd name="connsiteX845" fmla="*/ 93917 w 148304"/>
                <a:gd name="connsiteY845" fmla="*/ 667 h 125348"/>
                <a:gd name="connsiteX846" fmla="*/ 94488 w 148304"/>
                <a:gd name="connsiteY846" fmla="*/ 667 h 125348"/>
                <a:gd name="connsiteX847" fmla="*/ 94488 w 148304"/>
                <a:gd name="connsiteY847" fmla="*/ 952 h 125348"/>
                <a:gd name="connsiteX848" fmla="*/ 94869 w 148304"/>
                <a:gd name="connsiteY848" fmla="*/ 952 h 125348"/>
                <a:gd name="connsiteX849" fmla="*/ 94869 w 148304"/>
                <a:gd name="connsiteY849" fmla="*/ 667 h 125348"/>
                <a:gd name="connsiteX850" fmla="*/ 94869 w 148304"/>
                <a:gd name="connsiteY850" fmla="*/ 952 h 125348"/>
                <a:gd name="connsiteX851" fmla="*/ 95536 w 148304"/>
                <a:gd name="connsiteY851" fmla="*/ 952 h 125348"/>
                <a:gd name="connsiteX852" fmla="*/ 95821 w 148304"/>
                <a:gd name="connsiteY852" fmla="*/ 667 h 125348"/>
                <a:gd name="connsiteX853" fmla="*/ 95536 w 148304"/>
                <a:gd name="connsiteY853" fmla="*/ 667 h 125348"/>
                <a:gd name="connsiteX854" fmla="*/ 96203 w 148304"/>
                <a:gd name="connsiteY854" fmla="*/ 667 h 125348"/>
                <a:gd name="connsiteX855" fmla="*/ 96203 w 148304"/>
                <a:gd name="connsiteY855" fmla="*/ 286 h 125348"/>
                <a:gd name="connsiteX856" fmla="*/ 97155 w 148304"/>
                <a:gd name="connsiteY856" fmla="*/ 286 h 125348"/>
                <a:gd name="connsiteX857" fmla="*/ 97155 w 148304"/>
                <a:gd name="connsiteY857" fmla="*/ 667 h 125348"/>
                <a:gd name="connsiteX858" fmla="*/ 96869 w 148304"/>
                <a:gd name="connsiteY858" fmla="*/ 667 h 125348"/>
                <a:gd name="connsiteX859" fmla="*/ 97155 w 148304"/>
                <a:gd name="connsiteY859" fmla="*/ 952 h 125348"/>
                <a:gd name="connsiteX860" fmla="*/ 98774 w 148304"/>
                <a:gd name="connsiteY860" fmla="*/ 952 h 125348"/>
                <a:gd name="connsiteX861" fmla="*/ 99155 w 148304"/>
                <a:gd name="connsiteY861" fmla="*/ 667 h 125348"/>
                <a:gd name="connsiteX862" fmla="*/ 99155 w 148304"/>
                <a:gd name="connsiteY862" fmla="*/ 952 h 125348"/>
                <a:gd name="connsiteX863" fmla="*/ 99441 w 148304"/>
                <a:gd name="connsiteY863" fmla="*/ 952 h 125348"/>
                <a:gd name="connsiteX864" fmla="*/ 99441 w 148304"/>
                <a:gd name="connsiteY864" fmla="*/ 667 h 125348"/>
                <a:gd name="connsiteX865" fmla="*/ 99441 w 148304"/>
                <a:gd name="connsiteY865" fmla="*/ 952 h 125348"/>
                <a:gd name="connsiteX866" fmla="*/ 99441 w 148304"/>
                <a:gd name="connsiteY866" fmla="*/ 667 h 125348"/>
                <a:gd name="connsiteX867" fmla="*/ 100108 w 148304"/>
                <a:gd name="connsiteY867" fmla="*/ 667 h 125348"/>
                <a:gd name="connsiteX868" fmla="*/ 100394 w 148304"/>
                <a:gd name="connsiteY868" fmla="*/ 952 h 125348"/>
                <a:gd name="connsiteX869" fmla="*/ 100394 w 148304"/>
                <a:gd name="connsiteY869" fmla="*/ 1619 h 125348"/>
                <a:gd name="connsiteX870" fmla="*/ 100775 w 148304"/>
                <a:gd name="connsiteY870" fmla="*/ 1619 h 125348"/>
                <a:gd name="connsiteX871" fmla="*/ 100775 w 148304"/>
                <a:gd name="connsiteY871" fmla="*/ 2286 h 125348"/>
                <a:gd name="connsiteX872" fmla="*/ 100394 w 148304"/>
                <a:gd name="connsiteY872" fmla="*/ 2286 h 125348"/>
                <a:gd name="connsiteX873" fmla="*/ 100394 w 148304"/>
                <a:gd name="connsiteY873" fmla="*/ 2667 h 125348"/>
                <a:gd name="connsiteX874" fmla="*/ 100775 w 148304"/>
                <a:gd name="connsiteY874" fmla="*/ 2667 h 125348"/>
                <a:gd name="connsiteX875" fmla="*/ 100775 w 148304"/>
                <a:gd name="connsiteY875" fmla="*/ 2953 h 125348"/>
                <a:gd name="connsiteX876" fmla="*/ 101060 w 148304"/>
                <a:gd name="connsiteY876" fmla="*/ 2953 h 125348"/>
                <a:gd name="connsiteX877" fmla="*/ 101060 w 148304"/>
                <a:gd name="connsiteY877" fmla="*/ 3239 h 125348"/>
                <a:gd name="connsiteX878" fmla="*/ 102108 w 148304"/>
                <a:gd name="connsiteY878" fmla="*/ 3239 h 125348"/>
                <a:gd name="connsiteX879" fmla="*/ 102775 w 148304"/>
                <a:gd name="connsiteY879" fmla="*/ 2953 h 125348"/>
                <a:gd name="connsiteX880" fmla="*/ 103727 w 148304"/>
                <a:gd name="connsiteY880" fmla="*/ 2953 h 125348"/>
                <a:gd name="connsiteX881" fmla="*/ 104013 w 148304"/>
                <a:gd name="connsiteY881" fmla="*/ 3239 h 125348"/>
                <a:gd name="connsiteX882" fmla="*/ 105346 w 148304"/>
                <a:gd name="connsiteY882" fmla="*/ 3239 h 125348"/>
                <a:gd name="connsiteX883" fmla="*/ 106013 w 148304"/>
                <a:gd name="connsiteY883" fmla="*/ 2953 h 125348"/>
                <a:gd name="connsiteX884" fmla="*/ 106966 w 148304"/>
                <a:gd name="connsiteY884" fmla="*/ 2953 h 125348"/>
                <a:gd name="connsiteX885" fmla="*/ 106966 w 148304"/>
                <a:gd name="connsiteY885" fmla="*/ 3239 h 125348"/>
                <a:gd name="connsiteX886" fmla="*/ 107633 w 148304"/>
                <a:gd name="connsiteY886" fmla="*/ 3239 h 125348"/>
                <a:gd name="connsiteX887" fmla="*/ 108013 w 148304"/>
                <a:gd name="connsiteY887" fmla="*/ 3620 h 125348"/>
                <a:gd name="connsiteX888" fmla="*/ 108680 w 148304"/>
                <a:gd name="connsiteY888" fmla="*/ 3620 h 125348"/>
                <a:gd name="connsiteX889" fmla="*/ 109347 w 148304"/>
                <a:gd name="connsiteY889" fmla="*/ 2953 h 125348"/>
                <a:gd name="connsiteX890" fmla="*/ 110300 w 148304"/>
                <a:gd name="connsiteY890" fmla="*/ 2953 h 125348"/>
                <a:gd name="connsiteX891" fmla="*/ 110300 w 148304"/>
                <a:gd name="connsiteY891" fmla="*/ 2667 h 125348"/>
                <a:gd name="connsiteX892" fmla="*/ 110966 w 148304"/>
                <a:gd name="connsiteY892" fmla="*/ 2286 h 125348"/>
                <a:gd name="connsiteX893" fmla="*/ 110966 w 148304"/>
                <a:gd name="connsiteY893" fmla="*/ 2667 h 125348"/>
                <a:gd name="connsiteX894" fmla="*/ 111252 w 148304"/>
                <a:gd name="connsiteY894" fmla="*/ 2667 h 125348"/>
                <a:gd name="connsiteX895" fmla="*/ 111633 w 148304"/>
                <a:gd name="connsiteY895" fmla="*/ 2953 h 125348"/>
                <a:gd name="connsiteX896" fmla="*/ 111633 w 148304"/>
                <a:gd name="connsiteY896" fmla="*/ 2667 h 125348"/>
                <a:gd name="connsiteX897" fmla="*/ 111919 w 148304"/>
                <a:gd name="connsiteY897" fmla="*/ 2667 h 125348"/>
                <a:gd name="connsiteX898" fmla="*/ 111919 w 148304"/>
                <a:gd name="connsiteY898" fmla="*/ 2953 h 125348"/>
                <a:gd name="connsiteX899" fmla="*/ 111919 w 148304"/>
                <a:gd name="connsiteY899" fmla="*/ 2667 h 125348"/>
                <a:gd name="connsiteX900" fmla="*/ 111919 w 148304"/>
                <a:gd name="connsiteY900" fmla="*/ 3620 h 125348"/>
                <a:gd name="connsiteX901" fmla="*/ 112300 w 148304"/>
                <a:gd name="connsiteY901" fmla="*/ 3620 h 125348"/>
                <a:gd name="connsiteX902" fmla="*/ 112300 w 148304"/>
                <a:gd name="connsiteY902" fmla="*/ 3905 h 125348"/>
                <a:gd name="connsiteX903" fmla="*/ 112586 w 148304"/>
                <a:gd name="connsiteY903" fmla="*/ 4286 h 125348"/>
                <a:gd name="connsiteX904" fmla="*/ 114586 w 148304"/>
                <a:gd name="connsiteY904" fmla="*/ 4953 h 125348"/>
                <a:gd name="connsiteX905" fmla="*/ 116491 w 148304"/>
                <a:gd name="connsiteY905" fmla="*/ 4953 h 125348"/>
                <a:gd name="connsiteX906" fmla="*/ 116872 w 148304"/>
                <a:gd name="connsiteY906" fmla="*/ 4572 h 125348"/>
                <a:gd name="connsiteX907" fmla="*/ 117158 w 148304"/>
                <a:gd name="connsiteY907" fmla="*/ 4953 h 125348"/>
                <a:gd name="connsiteX908" fmla="*/ 117824 w 148304"/>
                <a:gd name="connsiteY908" fmla="*/ 4953 h 125348"/>
                <a:gd name="connsiteX909" fmla="*/ 117824 w 148304"/>
                <a:gd name="connsiteY909" fmla="*/ 4572 h 125348"/>
                <a:gd name="connsiteX910" fmla="*/ 117824 w 148304"/>
                <a:gd name="connsiteY910" fmla="*/ 4953 h 125348"/>
                <a:gd name="connsiteX911" fmla="*/ 118491 w 148304"/>
                <a:gd name="connsiteY911" fmla="*/ 4953 h 125348"/>
                <a:gd name="connsiteX912" fmla="*/ 118491 w 148304"/>
                <a:gd name="connsiteY912" fmla="*/ 4572 h 125348"/>
                <a:gd name="connsiteX913" fmla="*/ 119158 w 148304"/>
                <a:gd name="connsiteY913" fmla="*/ 4572 h 125348"/>
                <a:gd name="connsiteX914" fmla="*/ 119158 w 148304"/>
                <a:gd name="connsiteY914" fmla="*/ 4286 h 125348"/>
                <a:gd name="connsiteX915" fmla="*/ 119444 w 148304"/>
                <a:gd name="connsiteY915" fmla="*/ 3905 h 125348"/>
                <a:gd name="connsiteX916" fmla="*/ 119444 w 148304"/>
                <a:gd name="connsiteY916" fmla="*/ 3620 h 125348"/>
                <a:gd name="connsiteX917" fmla="*/ 120110 w 148304"/>
                <a:gd name="connsiteY917" fmla="*/ 3620 h 125348"/>
                <a:gd name="connsiteX918" fmla="*/ 120110 w 148304"/>
                <a:gd name="connsiteY918" fmla="*/ 2667 h 125348"/>
                <a:gd name="connsiteX919" fmla="*/ 119825 w 148304"/>
                <a:gd name="connsiteY919" fmla="*/ 2667 h 125348"/>
                <a:gd name="connsiteX920" fmla="*/ 120110 w 148304"/>
                <a:gd name="connsiteY920" fmla="*/ 2667 h 125348"/>
                <a:gd name="connsiteX921" fmla="*/ 120110 w 148304"/>
                <a:gd name="connsiteY921" fmla="*/ 2286 h 125348"/>
                <a:gd name="connsiteX922" fmla="*/ 120491 w 148304"/>
                <a:gd name="connsiteY922" fmla="*/ 2286 h 125348"/>
                <a:gd name="connsiteX923" fmla="*/ 120491 w 148304"/>
                <a:gd name="connsiteY923" fmla="*/ 2667 h 125348"/>
                <a:gd name="connsiteX924" fmla="*/ 120777 w 148304"/>
                <a:gd name="connsiteY924" fmla="*/ 2953 h 125348"/>
                <a:gd name="connsiteX925" fmla="*/ 121729 w 148304"/>
                <a:gd name="connsiteY925" fmla="*/ 2953 h 125348"/>
                <a:gd name="connsiteX926" fmla="*/ 122111 w 148304"/>
                <a:gd name="connsiteY926" fmla="*/ 3239 h 125348"/>
                <a:gd name="connsiteX927" fmla="*/ 122111 w 148304"/>
                <a:gd name="connsiteY927" fmla="*/ 2953 h 125348"/>
                <a:gd name="connsiteX928" fmla="*/ 122777 w 148304"/>
                <a:gd name="connsiteY928" fmla="*/ 2953 h 125348"/>
                <a:gd name="connsiteX929" fmla="*/ 122777 w 148304"/>
                <a:gd name="connsiteY929" fmla="*/ 3239 h 125348"/>
                <a:gd name="connsiteX930" fmla="*/ 123444 w 148304"/>
                <a:gd name="connsiteY930" fmla="*/ 3239 h 125348"/>
                <a:gd name="connsiteX931" fmla="*/ 123730 w 148304"/>
                <a:gd name="connsiteY931" fmla="*/ 2953 h 125348"/>
                <a:gd name="connsiteX932" fmla="*/ 123730 w 148304"/>
                <a:gd name="connsiteY932" fmla="*/ 2667 h 125348"/>
                <a:gd name="connsiteX933" fmla="*/ 124111 w 148304"/>
                <a:gd name="connsiteY933" fmla="*/ 2667 h 125348"/>
                <a:gd name="connsiteX934" fmla="*/ 124111 w 148304"/>
                <a:gd name="connsiteY934" fmla="*/ 2286 h 125348"/>
                <a:gd name="connsiteX935" fmla="*/ 124111 w 148304"/>
                <a:gd name="connsiteY935" fmla="*/ 2667 h 125348"/>
                <a:gd name="connsiteX936" fmla="*/ 124396 w 148304"/>
                <a:gd name="connsiteY936" fmla="*/ 2667 h 125348"/>
                <a:gd name="connsiteX937" fmla="*/ 124396 w 148304"/>
                <a:gd name="connsiteY937" fmla="*/ 2286 h 125348"/>
                <a:gd name="connsiteX938" fmla="*/ 124396 w 148304"/>
                <a:gd name="connsiteY938" fmla="*/ 2667 h 125348"/>
                <a:gd name="connsiteX939" fmla="*/ 124682 w 148304"/>
                <a:gd name="connsiteY939" fmla="*/ 2667 h 125348"/>
                <a:gd name="connsiteX940" fmla="*/ 125349 w 148304"/>
                <a:gd name="connsiteY940" fmla="*/ 2953 h 125348"/>
                <a:gd name="connsiteX941" fmla="*/ 125730 w 148304"/>
                <a:gd name="connsiteY941" fmla="*/ 3239 h 125348"/>
                <a:gd name="connsiteX942" fmla="*/ 126016 w 148304"/>
                <a:gd name="connsiteY942" fmla="*/ 3239 h 125348"/>
                <a:gd name="connsiteX943" fmla="*/ 126683 w 148304"/>
                <a:gd name="connsiteY943" fmla="*/ 3620 h 125348"/>
                <a:gd name="connsiteX944" fmla="*/ 127063 w 148304"/>
                <a:gd name="connsiteY944" fmla="*/ 3905 h 125348"/>
                <a:gd name="connsiteX945" fmla="*/ 128683 w 148304"/>
                <a:gd name="connsiteY945" fmla="*/ 3905 h 125348"/>
                <a:gd name="connsiteX946" fmla="*/ 128969 w 148304"/>
                <a:gd name="connsiteY946" fmla="*/ 3620 h 125348"/>
                <a:gd name="connsiteX947" fmla="*/ 128683 w 148304"/>
                <a:gd name="connsiteY947" fmla="*/ 3620 h 125348"/>
                <a:gd name="connsiteX948" fmla="*/ 130016 w 148304"/>
                <a:gd name="connsiteY948" fmla="*/ 3239 h 125348"/>
                <a:gd name="connsiteX949" fmla="*/ 130588 w 148304"/>
                <a:gd name="connsiteY949" fmla="*/ 3239 h 125348"/>
                <a:gd name="connsiteX950" fmla="*/ 130588 w 148304"/>
                <a:gd name="connsiteY950" fmla="*/ 3620 h 125348"/>
                <a:gd name="connsiteX951" fmla="*/ 131636 w 148304"/>
                <a:gd name="connsiteY951" fmla="*/ 3620 h 125348"/>
                <a:gd name="connsiteX952" fmla="*/ 131636 w 148304"/>
                <a:gd name="connsiteY952" fmla="*/ 3239 h 125348"/>
                <a:gd name="connsiteX953" fmla="*/ 132302 w 148304"/>
                <a:gd name="connsiteY953" fmla="*/ 3239 h 125348"/>
                <a:gd name="connsiteX954" fmla="*/ 132302 w 148304"/>
                <a:gd name="connsiteY954" fmla="*/ 2667 h 125348"/>
                <a:gd name="connsiteX955" fmla="*/ 132969 w 148304"/>
                <a:gd name="connsiteY955" fmla="*/ 2667 h 125348"/>
                <a:gd name="connsiteX956" fmla="*/ 132969 w 148304"/>
                <a:gd name="connsiteY956" fmla="*/ 2286 h 125348"/>
                <a:gd name="connsiteX957" fmla="*/ 133255 w 148304"/>
                <a:gd name="connsiteY957" fmla="*/ 2286 h 125348"/>
                <a:gd name="connsiteX958" fmla="*/ 133255 w 148304"/>
                <a:gd name="connsiteY958" fmla="*/ 2000 h 125348"/>
                <a:gd name="connsiteX959" fmla="*/ 133255 w 148304"/>
                <a:gd name="connsiteY959" fmla="*/ 2286 h 125348"/>
                <a:gd name="connsiteX960" fmla="*/ 133541 w 148304"/>
                <a:gd name="connsiteY960" fmla="*/ 2286 h 125348"/>
                <a:gd name="connsiteX961" fmla="*/ 133541 w 148304"/>
                <a:gd name="connsiteY961" fmla="*/ 2000 h 125348"/>
                <a:gd name="connsiteX962" fmla="*/ 134207 w 148304"/>
                <a:gd name="connsiteY962" fmla="*/ 2000 h 125348"/>
                <a:gd name="connsiteX963" fmla="*/ 134588 w 148304"/>
                <a:gd name="connsiteY963" fmla="*/ 2286 h 125348"/>
                <a:gd name="connsiteX964" fmla="*/ 135255 w 148304"/>
                <a:gd name="connsiteY964" fmla="*/ 2286 h 125348"/>
                <a:gd name="connsiteX965" fmla="*/ 135255 w 148304"/>
                <a:gd name="connsiteY965" fmla="*/ 2000 h 125348"/>
                <a:gd name="connsiteX966" fmla="*/ 135541 w 148304"/>
                <a:gd name="connsiteY966" fmla="*/ 2000 h 125348"/>
                <a:gd name="connsiteX967" fmla="*/ 135541 w 148304"/>
                <a:gd name="connsiteY967" fmla="*/ 1619 h 125348"/>
                <a:gd name="connsiteX968" fmla="*/ 135922 w 148304"/>
                <a:gd name="connsiteY968" fmla="*/ 1333 h 125348"/>
                <a:gd name="connsiteX969" fmla="*/ 136493 w 148304"/>
                <a:gd name="connsiteY969" fmla="*/ 1333 h 125348"/>
                <a:gd name="connsiteX970" fmla="*/ 136493 w 148304"/>
                <a:gd name="connsiteY970" fmla="*/ 952 h 125348"/>
                <a:gd name="connsiteX971" fmla="*/ 136874 w 148304"/>
                <a:gd name="connsiteY971" fmla="*/ 952 h 125348"/>
                <a:gd name="connsiteX972" fmla="*/ 137160 w 148304"/>
                <a:gd name="connsiteY972" fmla="*/ 667 h 125348"/>
                <a:gd name="connsiteX973" fmla="*/ 138208 w 148304"/>
                <a:gd name="connsiteY973" fmla="*/ 667 h 125348"/>
                <a:gd name="connsiteX974" fmla="*/ 138494 w 148304"/>
                <a:gd name="connsiteY974" fmla="*/ 286 h 125348"/>
                <a:gd name="connsiteX975" fmla="*/ 139446 w 148304"/>
                <a:gd name="connsiteY975" fmla="*/ 0 h 125348"/>
                <a:gd name="connsiteX976" fmla="*/ 139446 w 148304"/>
                <a:gd name="connsiteY976" fmla="*/ 286 h 125348"/>
                <a:gd name="connsiteX977" fmla="*/ 140494 w 148304"/>
                <a:gd name="connsiteY977" fmla="*/ 286 h 125348"/>
                <a:gd name="connsiteX978" fmla="*/ 140494 w 148304"/>
                <a:gd name="connsiteY978" fmla="*/ 667 h 125348"/>
                <a:gd name="connsiteX979" fmla="*/ 140779 w 148304"/>
                <a:gd name="connsiteY979" fmla="*/ 667 h 125348"/>
                <a:gd name="connsiteX980" fmla="*/ 143066 w 148304"/>
                <a:gd name="connsiteY980" fmla="*/ 286 h 125348"/>
                <a:gd name="connsiteX981" fmla="*/ 144399 w 148304"/>
                <a:gd name="connsiteY981" fmla="*/ 286 h 125348"/>
                <a:gd name="connsiteX982" fmla="*/ 144780 w 148304"/>
                <a:gd name="connsiteY982" fmla="*/ 667 h 125348"/>
                <a:gd name="connsiteX983" fmla="*/ 144780 w 148304"/>
                <a:gd name="connsiteY983" fmla="*/ 952 h 125348"/>
                <a:gd name="connsiteX984" fmla="*/ 145066 w 148304"/>
                <a:gd name="connsiteY984" fmla="*/ 1333 h 125348"/>
                <a:gd name="connsiteX985" fmla="*/ 145066 w 148304"/>
                <a:gd name="connsiteY985" fmla="*/ 2000 h 125348"/>
                <a:gd name="connsiteX986" fmla="*/ 144780 w 148304"/>
                <a:gd name="connsiteY986" fmla="*/ 2286 h 125348"/>
                <a:gd name="connsiteX987" fmla="*/ 144399 w 148304"/>
                <a:gd name="connsiteY987" fmla="*/ 2286 h 125348"/>
                <a:gd name="connsiteX988" fmla="*/ 144113 w 148304"/>
                <a:gd name="connsiteY988" fmla="*/ 2953 h 125348"/>
                <a:gd name="connsiteX989" fmla="*/ 144113 w 148304"/>
                <a:gd name="connsiteY989" fmla="*/ 3620 h 125348"/>
                <a:gd name="connsiteX990" fmla="*/ 143732 w 148304"/>
                <a:gd name="connsiteY990" fmla="*/ 4286 h 125348"/>
                <a:gd name="connsiteX991" fmla="*/ 143066 w 148304"/>
                <a:gd name="connsiteY991" fmla="*/ 4572 h 125348"/>
                <a:gd name="connsiteX992" fmla="*/ 142780 w 148304"/>
                <a:gd name="connsiteY992" fmla="*/ 4572 h 125348"/>
                <a:gd name="connsiteX993" fmla="*/ 142780 w 148304"/>
                <a:gd name="connsiteY993" fmla="*/ 5620 h 125348"/>
                <a:gd name="connsiteX994" fmla="*/ 141827 w 148304"/>
                <a:gd name="connsiteY994" fmla="*/ 6572 h 125348"/>
                <a:gd name="connsiteX995" fmla="*/ 141446 w 148304"/>
                <a:gd name="connsiteY995" fmla="*/ 7239 h 125348"/>
                <a:gd name="connsiteX996" fmla="*/ 141446 w 148304"/>
                <a:gd name="connsiteY996" fmla="*/ 7525 h 125348"/>
                <a:gd name="connsiteX997" fmla="*/ 141827 w 148304"/>
                <a:gd name="connsiteY997" fmla="*/ 8572 h 125348"/>
                <a:gd name="connsiteX998" fmla="*/ 141827 w 148304"/>
                <a:gd name="connsiteY998" fmla="*/ 10477 h 125348"/>
                <a:gd name="connsiteX999" fmla="*/ 141161 w 148304"/>
                <a:gd name="connsiteY999" fmla="*/ 10477 h 125348"/>
                <a:gd name="connsiteX1000" fmla="*/ 140779 w 148304"/>
                <a:gd name="connsiteY1000" fmla="*/ 10858 h 125348"/>
                <a:gd name="connsiteX1001" fmla="*/ 141161 w 148304"/>
                <a:gd name="connsiteY1001" fmla="*/ 11144 h 125348"/>
                <a:gd name="connsiteX1002" fmla="*/ 141827 w 148304"/>
                <a:gd name="connsiteY1002" fmla="*/ 11144 h 125348"/>
                <a:gd name="connsiteX1003" fmla="*/ 142113 w 148304"/>
                <a:gd name="connsiteY1003" fmla="*/ 11525 h 125348"/>
                <a:gd name="connsiteX1004" fmla="*/ 141446 w 148304"/>
                <a:gd name="connsiteY1004" fmla="*/ 11525 h 125348"/>
                <a:gd name="connsiteX1005" fmla="*/ 141446 w 148304"/>
                <a:gd name="connsiteY1005" fmla="*/ 11811 h 125348"/>
                <a:gd name="connsiteX1006" fmla="*/ 141161 w 148304"/>
                <a:gd name="connsiteY1006" fmla="*/ 12097 h 125348"/>
                <a:gd name="connsiteX1007" fmla="*/ 140113 w 148304"/>
                <a:gd name="connsiteY1007" fmla="*/ 12097 h 125348"/>
                <a:gd name="connsiteX1008" fmla="*/ 139446 w 148304"/>
                <a:gd name="connsiteY1008" fmla="*/ 12764 h 125348"/>
                <a:gd name="connsiteX1009" fmla="*/ 138875 w 148304"/>
                <a:gd name="connsiteY1009" fmla="*/ 12764 h 125348"/>
                <a:gd name="connsiteX1010" fmla="*/ 138875 w 148304"/>
                <a:gd name="connsiteY1010" fmla="*/ 13145 h 125348"/>
                <a:gd name="connsiteX1011" fmla="*/ 139160 w 148304"/>
                <a:gd name="connsiteY1011" fmla="*/ 13430 h 125348"/>
                <a:gd name="connsiteX1012" fmla="*/ 138875 w 148304"/>
                <a:gd name="connsiteY1012" fmla="*/ 13811 h 125348"/>
                <a:gd name="connsiteX1013" fmla="*/ 138875 w 148304"/>
                <a:gd name="connsiteY1013" fmla="*/ 14478 h 125348"/>
                <a:gd name="connsiteX1014" fmla="*/ 138494 w 148304"/>
                <a:gd name="connsiteY1014" fmla="*/ 14478 h 125348"/>
                <a:gd name="connsiteX1015" fmla="*/ 138494 w 148304"/>
                <a:gd name="connsiteY1015" fmla="*/ 13430 h 125348"/>
                <a:gd name="connsiteX1016" fmla="*/ 138208 w 148304"/>
                <a:gd name="connsiteY1016" fmla="*/ 13811 h 125348"/>
                <a:gd name="connsiteX1017" fmla="*/ 137541 w 148304"/>
                <a:gd name="connsiteY1017" fmla="*/ 14097 h 125348"/>
                <a:gd name="connsiteX1018" fmla="*/ 137541 w 148304"/>
                <a:gd name="connsiteY1018" fmla="*/ 14478 h 125348"/>
                <a:gd name="connsiteX1019" fmla="*/ 137827 w 148304"/>
                <a:gd name="connsiteY1019" fmla="*/ 14097 h 125348"/>
                <a:gd name="connsiteX1020" fmla="*/ 138208 w 148304"/>
                <a:gd name="connsiteY1020" fmla="*/ 14478 h 125348"/>
                <a:gd name="connsiteX1021" fmla="*/ 137827 w 148304"/>
                <a:gd name="connsiteY1021" fmla="*/ 14764 h 125348"/>
                <a:gd name="connsiteX1022" fmla="*/ 138208 w 148304"/>
                <a:gd name="connsiteY1022" fmla="*/ 15049 h 125348"/>
                <a:gd name="connsiteX1023" fmla="*/ 137827 w 148304"/>
                <a:gd name="connsiteY1023" fmla="*/ 16097 h 125348"/>
                <a:gd name="connsiteX1024" fmla="*/ 138208 w 148304"/>
                <a:gd name="connsiteY1024" fmla="*/ 16383 h 125348"/>
                <a:gd name="connsiteX1025" fmla="*/ 137541 w 148304"/>
                <a:gd name="connsiteY1025" fmla="*/ 16383 h 125348"/>
                <a:gd name="connsiteX1026" fmla="*/ 137541 w 148304"/>
                <a:gd name="connsiteY1026" fmla="*/ 16764 h 125348"/>
                <a:gd name="connsiteX1027" fmla="*/ 137541 w 148304"/>
                <a:gd name="connsiteY1027" fmla="*/ 17050 h 12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</a:cxnLst>
              <a:rect l="l" t="t" r="r" b="b"/>
              <a:pathLst>
                <a:path w="148304" h="125348">
                  <a:moveTo>
                    <a:pt x="137541" y="17050"/>
                  </a:moveTo>
                  <a:lnTo>
                    <a:pt x="136874" y="17431"/>
                  </a:lnTo>
                  <a:lnTo>
                    <a:pt x="136874" y="18669"/>
                  </a:lnTo>
                  <a:lnTo>
                    <a:pt x="136493" y="19050"/>
                  </a:lnTo>
                  <a:lnTo>
                    <a:pt x="136208" y="19050"/>
                  </a:lnTo>
                  <a:lnTo>
                    <a:pt x="135255" y="18669"/>
                  </a:lnTo>
                  <a:lnTo>
                    <a:pt x="134874" y="18669"/>
                  </a:lnTo>
                  <a:lnTo>
                    <a:pt x="135255" y="19717"/>
                  </a:lnTo>
                  <a:lnTo>
                    <a:pt x="134588" y="20002"/>
                  </a:lnTo>
                  <a:lnTo>
                    <a:pt x="134588" y="20955"/>
                  </a:lnTo>
                  <a:lnTo>
                    <a:pt x="133921" y="22289"/>
                  </a:lnTo>
                  <a:lnTo>
                    <a:pt x="133255" y="22670"/>
                  </a:lnTo>
                  <a:lnTo>
                    <a:pt x="132969" y="23622"/>
                  </a:lnTo>
                  <a:lnTo>
                    <a:pt x="132302" y="22670"/>
                  </a:lnTo>
                  <a:lnTo>
                    <a:pt x="131254" y="22955"/>
                  </a:lnTo>
                  <a:lnTo>
                    <a:pt x="130969" y="23622"/>
                  </a:lnTo>
                  <a:lnTo>
                    <a:pt x="130588" y="23622"/>
                  </a:lnTo>
                  <a:lnTo>
                    <a:pt x="130302" y="24289"/>
                  </a:lnTo>
                  <a:lnTo>
                    <a:pt x="130016" y="24575"/>
                  </a:lnTo>
                  <a:lnTo>
                    <a:pt x="128302" y="24289"/>
                  </a:lnTo>
                  <a:lnTo>
                    <a:pt x="128016" y="24955"/>
                  </a:lnTo>
                  <a:lnTo>
                    <a:pt x="128016" y="25622"/>
                  </a:lnTo>
                  <a:lnTo>
                    <a:pt x="127063" y="25908"/>
                  </a:lnTo>
                  <a:lnTo>
                    <a:pt x="127063" y="26289"/>
                  </a:lnTo>
                  <a:lnTo>
                    <a:pt x="126016" y="26289"/>
                  </a:lnTo>
                  <a:lnTo>
                    <a:pt x="125730" y="26575"/>
                  </a:lnTo>
                  <a:lnTo>
                    <a:pt x="125730" y="26860"/>
                  </a:lnTo>
                  <a:lnTo>
                    <a:pt x="124396" y="26860"/>
                  </a:lnTo>
                  <a:lnTo>
                    <a:pt x="124396" y="27241"/>
                  </a:lnTo>
                  <a:lnTo>
                    <a:pt x="124111" y="27908"/>
                  </a:lnTo>
                  <a:lnTo>
                    <a:pt x="123444" y="27527"/>
                  </a:lnTo>
                  <a:lnTo>
                    <a:pt x="123063" y="27908"/>
                  </a:lnTo>
                  <a:lnTo>
                    <a:pt x="122777" y="28575"/>
                  </a:lnTo>
                  <a:lnTo>
                    <a:pt x="122777" y="28861"/>
                  </a:lnTo>
                  <a:lnTo>
                    <a:pt x="122111" y="28575"/>
                  </a:lnTo>
                  <a:lnTo>
                    <a:pt x="121729" y="29527"/>
                  </a:lnTo>
                  <a:lnTo>
                    <a:pt x="121444" y="30194"/>
                  </a:lnTo>
                  <a:lnTo>
                    <a:pt x="121158" y="30194"/>
                  </a:lnTo>
                  <a:lnTo>
                    <a:pt x="121158" y="30480"/>
                  </a:lnTo>
                  <a:lnTo>
                    <a:pt x="120777" y="30480"/>
                  </a:lnTo>
                  <a:lnTo>
                    <a:pt x="120777" y="31147"/>
                  </a:lnTo>
                  <a:lnTo>
                    <a:pt x="121158" y="31528"/>
                  </a:lnTo>
                  <a:lnTo>
                    <a:pt x="120777" y="33147"/>
                  </a:lnTo>
                  <a:lnTo>
                    <a:pt x="121444" y="33814"/>
                  </a:lnTo>
                  <a:lnTo>
                    <a:pt x="121158" y="34100"/>
                  </a:lnTo>
                  <a:lnTo>
                    <a:pt x="121158" y="35147"/>
                  </a:lnTo>
                  <a:lnTo>
                    <a:pt x="121444" y="35433"/>
                  </a:lnTo>
                  <a:lnTo>
                    <a:pt x="121729" y="36100"/>
                  </a:lnTo>
                  <a:lnTo>
                    <a:pt x="121729" y="36385"/>
                  </a:lnTo>
                  <a:lnTo>
                    <a:pt x="121158" y="36766"/>
                  </a:lnTo>
                  <a:lnTo>
                    <a:pt x="121444" y="37433"/>
                  </a:lnTo>
                  <a:lnTo>
                    <a:pt x="121729" y="37052"/>
                  </a:lnTo>
                  <a:lnTo>
                    <a:pt x="122111" y="37052"/>
                  </a:lnTo>
                  <a:lnTo>
                    <a:pt x="122111" y="38100"/>
                  </a:lnTo>
                  <a:lnTo>
                    <a:pt x="121729" y="37719"/>
                  </a:lnTo>
                  <a:lnTo>
                    <a:pt x="121729" y="38100"/>
                  </a:lnTo>
                  <a:lnTo>
                    <a:pt x="122111" y="38386"/>
                  </a:lnTo>
                  <a:lnTo>
                    <a:pt x="122111" y="38671"/>
                  </a:lnTo>
                  <a:lnTo>
                    <a:pt x="122396" y="39052"/>
                  </a:lnTo>
                  <a:lnTo>
                    <a:pt x="122396" y="39338"/>
                  </a:lnTo>
                  <a:lnTo>
                    <a:pt x="122777" y="39719"/>
                  </a:lnTo>
                  <a:lnTo>
                    <a:pt x="122777" y="40005"/>
                  </a:lnTo>
                  <a:lnTo>
                    <a:pt x="123063" y="40005"/>
                  </a:lnTo>
                  <a:lnTo>
                    <a:pt x="123063" y="40386"/>
                  </a:lnTo>
                  <a:lnTo>
                    <a:pt x="123444" y="40386"/>
                  </a:lnTo>
                  <a:lnTo>
                    <a:pt x="123444" y="41053"/>
                  </a:lnTo>
                  <a:lnTo>
                    <a:pt x="123730" y="41053"/>
                  </a:lnTo>
                  <a:lnTo>
                    <a:pt x="123730" y="41624"/>
                  </a:lnTo>
                  <a:lnTo>
                    <a:pt x="124396" y="41624"/>
                  </a:lnTo>
                  <a:lnTo>
                    <a:pt x="124682" y="42291"/>
                  </a:lnTo>
                  <a:lnTo>
                    <a:pt x="125730" y="44006"/>
                  </a:lnTo>
                  <a:lnTo>
                    <a:pt x="126016" y="45625"/>
                  </a:lnTo>
                  <a:lnTo>
                    <a:pt x="127635" y="45625"/>
                  </a:lnTo>
                  <a:lnTo>
                    <a:pt x="128302" y="46291"/>
                  </a:lnTo>
                  <a:lnTo>
                    <a:pt x="129635" y="46291"/>
                  </a:lnTo>
                  <a:lnTo>
                    <a:pt x="129635" y="47244"/>
                  </a:lnTo>
                  <a:lnTo>
                    <a:pt x="130588" y="46958"/>
                  </a:lnTo>
                  <a:lnTo>
                    <a:pt x="131254" y="47911"/>
                  </a:lnTo>
                  <a:lnTo>
                    <a:pt x="130969" y="47911"/>
                  </a:lnTo>
                  <a:lnTo>
                    <a:pt x="130302" y="48196"/>
                  </a:lnTo>
                  <a:lnTo>
                    <a:pt x="130302" y="49911"/>
                  </a:lnTo>
                  <a:lnTo>
                    <a:pt x="129635" y="50482"/>
                  </a:lnTo>
                  <a:lnTo>
                    <a:pt x="128302" y="51530"/>
                  </a:lnTo>
                  <a:lnTo>
                    <a:pt x="128302" y="52483"/>
                  </a:lnTo>
                  <a:lnTo>
                    <a:pt x="128016" y="53435"/>
                  </a:lnTo>
                  <a:lnTo>
                    <a:pt x="127349" y="53816"/>
                  </a:lnTo>
                  <a:lnTo>
                    <a:pt x="127063" y="53816"/>
                  </a:lnTo>
                  <a:lnTo>
                    <a:pt x="124682" y="54102"/>
                  </a:lnTo>
                  <a:lnTo>
                    <a:pt x="124111" y="55150"/>
                  </a:lnTo>
                  <a:lnTo>
                    <a:pt x="123444" y="55817"/>
                  </a:lnTo>
                  <a:lnTo>
                    <a:pt x="123063" y="55817"/>
                  </a:lnTo>
                  <a:lnTo>
                    <a:pt x="123063" y="56102"/>
                  </a:lnTo>
                  <a:lnTo>
                    <a:pt x="123730" y="56102"/>
                  </a:lnTo>
                  <a:lnTo>
                    <a:pt x="124682" y="56483"/>
                  </a:lnTo>
                  <a:lnTo>
                    <a:pt x="125063" y="57436"/>
                  </a:lnTo>
                  <a:lnTo>
                    <a:pt x="125730" y="57436"/>
                  </a:lnTo>
                  <a:lnTo>
                    <a:pt x="126397" y="56769"/>
                  </a:lnTo>
                  <a:lnTo>
                    <a:pt x="126683" y="56102"/>
                  </a:lnTo>
                  <a:lnTo>
                    <a:pt x="127063" y="56102"/>
                  </a:lnTo>
                  <a:lnTo>
                    <a:pt x="127635" y="55817"/>
                  </a:lnTo>
                  <a:lnTo>
                    <a:pt x="128302" y="55817"/>
                  </a:lnTo>
                  <a:lnTo>
                    <a:pt x="128302" y="56388"/>
                  </a:lnTo>
                  <a:lnTo>
                    <a:pt x="128969" y="57055"/>
                  </a:lnTo>
                  <a:lnTo>
                    <a:pt x="128969" y="56769"/>
                  </a:lnTo>
                  <a:lnTo>
                    <a:pt x="130016" y="55817"/>
                  </a:lnTo>
                  <a:lnTo>
                    <a:pt x="130016" y="56102"/>
                  </a:lnTo>
                  <a:lnTo>
                    <a:pt x="129635" y="56483"/>
                  </a:lnTo>
                  <a:lnTo>
                    <a:pt x="129635" y="56769"/>
                  </a:lnTo>
                  <a:lnTo>
                    <a:pt x="130302" y="56769"/>
                  </a:lnTo>
                  <a:lnTo>
                    <a:pt x="130588" y="56483"/>
                  </a:lnTo>
                  <a:lnTo>
                    <a:pt x="130969" y="56769"/>
                  </a:lnTo>
                  <a:lnTo>
                    <a:pt x="131254" y="57721"/>
                  </a:lnTo>
                  <a:lnTo>
                    <a:pt x="131921" y="58388"/>
                  </a:lnTo>
                  <a:lnTo>
                    <a:pt x="132302" y="58103"/>
                  </a:lnTo>
                  <a:lnTo>
                    <a:pt x="132588" y="58103"/>
                  </a:lnTo>
                  <a:lnTo>
                    <a:pt x="132302" y="57721"/>
                  </a:lnTo>
                  <a:lnTo>
                    <a:pt x="131921" y="57055"/>
                  </a:lnTo>
                  <a:lnTo>
                    <a:pt x="131921" y="55817"/>
                  </a:lnTo>
                  <a:lnTo>
                    <a:pt x="132969" y="56483"/>
                  </a:lnTo>
                  <a:lnTo>
                    <a:pt x="134207" y="56483"/>
                  </a:lnTo>
                  <a:lnTo>
                    <a:pt x="134588" y="56769"/>
                  </a:lnTo>
                  <a:lnTo>
                    <a:pt x="134207" y="58388"/>
                  </a:lnTo>
                  <a:lnTo>
                    <a:pt x="133921" y="59436"/>
                  </a:lnTo>
                  <a:lnTo>
                    <a:pt x="133921" y="60007"/>
                  </a:lnTo>
                  <a:lnTo>
                    <a:pt x="135922" y="59722"/>
                  </a:lnTo>
                  <a:lnTo>
                    <a:pt x="135922" y="61341"/>
                  </a:lnTo>
                  <a:lnTo>
                    <a:pt x="134874" y="62008"/>
                  </a:lnTo>
                  <a:lnTo>
                    <a:pt x="134874" y="62675"/>
                  </a:lnTo>
                  <a:lnTo>
                    <a:pt x="132588" y="63341"/>
                  </a:lnTo>
                  <a:lnTo>
                    <a:pt x="132588" y="63627"/>
                  </a:lnTo>
                  <a:lnTo>
                    <a:pt x="131636" y="64675"/>
                  </a:lnTo>
                  <a:lnTo>
                    <a:pt x="131254" y="65913"/>
                  </a:lnTo>
                  <a:lnTo>
                    <a:pt x="130588" y="65627"/>
                  </a:lnTo>
                  <a:lnTo>
                    <a:pt x="128683" y="64960"/>
                  </a:lnTo>
                  <a:lnTo>
                    <a:pt x="128683" y="65342"/>
                  </a:lnTo>
                  <a:lnTo>
                    <a:pt x="126683" y="65913"/>
                  </a:lnTo>
                  <a:lnTo>
                    <a:pt x="126397" y="66961"/>
                  </a:lnTo>
                  <a:lnTo>
                    <a:pt x="126683" y="67628"/>
                  </a:lnTo>
                  <a:lnTo>
                    <a:pt x="127349" y="67913"/>
                  </a:lnTo>
                  <a:lnTo>
                    <a:pt x="127635" y="67628"/>
                  </a:lnTo>
                  <a:lnTo>
                    <a:pt x="128016" y="67628"/>
                  </a:lnTo>
                  <a:lnTo>
                    <a:pt x="128016" y="68580"/>
                  </a:lnTo>
                  <a:lnTo>
                    <a:pt x="128683" y="68866"/>
                  </a:lnTo>
                  <a:lnTo>
                    <a:pt x="128969" y="69247"/>
                  </a:lnTo>
                  <a:lnTo>
                    <a:pt x="128683" y="69914"/>
                  </a:lnTo>
                  <a:lnTo>
                    <a:pt x="128683" y="70866"/>
                  </a:lnTo>
                  <a:lnTo>
                    <a:pt x="128302" y="70866"/>
                  </a:lnTo>
                  <a:lnTo>
                    <a:pt x="128016" y="70580"/>
                  </a:lnTo>
                  <a:lnTo>
                    <a:pt x="127635" y="70580"/>
                  </a:lnTo>
                  <a:lnTo>
                    <a:pt x="127349" y="70199"/>
                  </a:lnTo>
                  <a:lnTo>
                    <a:pt x="126397" y="70199"/>
                  </a:lnTo>
                  <a:lnTo>
                    <a:pt x="126397" y="70580"/>
                  </a:lnTo>
                  <a:lnTo>
                    <a:pt x="126683" y="71818"/>
                  </a:lnTo>
                  <a:lnTo>
                    <a:pt x="127635" y="71247"/>
                  </a:lnTo>
                  <a:lnTo>
                    <a:pt x="128016" y="71818"/>
                  </a:lnTo>
                  <a:lnTo>
                    <a:pt x="126683" y="72866"/>
                  </a:lnTo>
                  <a:lnTo>
                    <a:pt x="128016" y="73819"/>
                  </a:lnTo>
                  <a:lnTo>
                    <a:pt x="129350" y="75438"/>
                  </a:lnTo>
                  <a:lnTo>
                    <a:pt x="128302" y="76486"/>
                  </a:lnTo>
                  <a:lnTo>
                    <a:pt x="128683" y="76771"/>
                  </a:lnTo>
                  <a:lnTo>
                    <a:pt x="130302" y="76771"/>
                  </a:lnTo>
                  <a:lnTo>
                    <a:pt x="130588" y="77153"/>
                  </a:lnTo>
                  <a:lnTo>
                    <a:pt x="130588" y="77438"/>
                  </a:lnTo>
                  <a:lnTo>
                    <a:pt x="130969" y="77438"/>
                  </a:lnTo>
                  <a:lnTo>
                    <a:pt x="130969" y="77724"/>
                  </a:lnTo>
                  <a:lnTo>
                    <a:pt x="131636" y="77724"/>
                  </a:lnTo>
                  <a:lnTo>
                    <a:pt x="132302" y="77153"/>
                  </a:lnTo>
                  <a:lnTo>
                    <a:pt x="133255" y="76771"/>
                  </a:lnTo>
                  <a:lnTo>
                    <a:pt x="134588" y="77438"/>
                  </a:lnTo>
                  <a:lnTo>
                    <a:pt x="134874" y="77153"/>
                  </a:lnTo>
                  <a:lnTo>
                    <a:pt x="135541" y="76771"/>
                  </a:lnTo>
                  <a:lnTo>
                    <a:pt x="136874" y="76486"/>
                  </a:lnTo>
                  <a:lnTo>
                    <a:pt x="136493" y="77438"/>
                  </a:lnTo>
                  <a:lnTo>
                    <a:pt x="136208" y="78105"/>
                  </a:lnTo>
                  <a:lnTo>
                    <a:pt x="136208" y="78391"/>
                  </a:lnTo>
                  <a:lnTo>
                    <a:pt x="135922" y="79439"/>
                  </a:lnTo>
                  <a:lnTo>
                    <a:pt x="135255" y="80391"/>
                  </a:lnTo>
                  <a:lnTo>
                    <a:pt x="135541" y="80391"/>
                  </a:lnTo>
                  <a:lnTo>
                    <a:pt x="134874" y="81725"/>
                  </a:lnTo>
                  <a:lnTo>
                    <a:pt x="134874" y="82391"/>
                  </a:lnTo>
                  <a:lnTo>
                    <a:pt x="135255" y="83344"/>
                  </a:lnTo>
                  <a:lnTo>
                    <a:pt x="134874" y="84296"/>
                  </a:lnTo>
                  <a:lnTo>
                    <a:pt x="135255" y="84677"/>
                  </a:lnTo>
                  <a:lnTo>
                    <a:pt x="135541" y="84677"/>
                  </a:lnTo>
                  <a:lnTo>
                    <a:pt x="135922" y="85630"/>
                  </a:lnTo>
                  <a:lnTo>
                    <a:pt x="136493" y="85630"/>
                  </a:lnTo>
                  <a:lnTo>
                    <a:pt x="136493" y="86296"/>
                  </a:lnTo>
                  <a:lnTo>
                    <a:pt x="137160" y="86963"/>
                  </a:lnTo>
                  <a:lnTo>
                    <a:pt x="138494" y="88964"/>
                  </a:lnTo>
                  <a:lnTo>
                    <a:pt x="138494" y="89535"/>
                  </a:lnTo>
                  <a:lnTo>
                    <a:pt x="138875" y="89916"/>
                  </a:lnTo>
                  <a:lnTo>
                    <a:pt x="138875" y="90202"/>
                  </a:lnTo>
                  <a:lnTo>
                    <a:pt x="139160" y="91916"/>
                  </a:lnTo>
                  <a:lnTo>
                    <a:pt x="139827" y="91535"/>
                  </a:lnTo>
                  <a:lnTo>
                    <a:pt x="139446" y="92202"/>
                  </a:lnTo>
                  <a:lnTo>
                    <a:pt x="139446" y="92488"/>
                  </a:lnTo>
                  <a:lnTo>
                    <a:pt x="140779" y="92488"/>
                  </a:lnTo>
                  <a:lnTo>
                    <a:pt x="141446" y="92869"/>
                  </a:lnTo>
                  <a:lnTo>
                    <a:pt x="140779" y="93821"/>
                  </a:lnTo>
                  <a:lnTo>
                    <a:pt x="140113" y="94488"/>
                  </a:lnTo>
                  <a:lnTo>
                    <a:pt x="139446" y="94869"/>
                  </a:lnTo>
                  <a:lnTo>
                    <a:pt x="139827" y="95441"/>
                  </a:lnTo>
                  <a:lnTo>
                    <a:pt x="141161" y="94869"/>
                  </a:lnTo>
                  <a:lnTo>
                    <a:pt x="142399" y="94869"/>
                  </a:lnTo>
                  <a:lnTo>
                    <a:pt x="143066" y="95821"/>
                  </a:lnTo>
                  <a:lnTo>
                    <a:pt x="144113" y="96774"/>
                  </a:lnTo>
                  <a:lnTo>
                    <a:pt x="144399" y="96774"/>
                  </a:lnTo>
                  <a:lnTo>
                    <a:pt x="144780" y="97155"/>
                  </a:lnTo>
                  <a:lnTo>
                    <a:pt x="146018" y="97822"/>
                  </a:lnTo>
                  <a:lnTo>
                    <a:pt x="145733" y="98393"/>
                  </a:lnTo>
                  <a:lnTo>
                    <a:pt x="146685" y="100393"/>
                  </a:lnTo>
                  <a:lnTo>
                    <a:pt x="146399" y="101060"/>
                  </a:lnTo>
                  <a:lnTo>
                    <a:pt x="146685" y="101060"/>
                  </a:lnTo>
                  <a:lnTo>
                    <a:pt x="148019" y="100775"/>
                  </a:lnTo>
                  <a:lnTo>
                    <a:pt x="148304" y="101727"/>
                  </a:lnTo>
                  <a:lnTo>
                    <a:pt x="148304" y="102679"/>
                  </a:lnTo>
                  <a:lnTo>
                    <a:pt x="148019" y="102679"/>
                  </a:lnTo>
                  <a:lnTo>
                    <a:pt x="147733" y="103346"/>
                  </a:lnTo>
                  <a:lnTo>
                    <a:pt x="147352" y="103727"/>
                  </a:lnTo>
                  <a:lnTo>
                    <a:pt x="147352" y="104013"/>
                  </a:lnTo>
                  <a:lnTo>
                    <a:pt x="147066" y="104299"/>
                  </a:lnTo>
                  <a:lnTo>
                    <a:pt x="146018" y="104966"/>
                  </a:lnTo>
                  <a:lnTo>
                    <a:pt x="146399" y="105632"/>
                  </a:lnTo>
                  <a:lnTo>
                    <a:pt x="147066" y="106680"/>
                  </a:lnTo>
                  <a:lnTo>
                    <a:pt x="147066" y="107632"/>
                  </a:lnTo>
                  <a:lnTo>
                    <a:pt x="147733" y="107632"/>
                  </a:lnTo>
                  <a:lnTo>
                    <a:pt x="148019" y="107918"/>
                  </a:lnTo>
                  <a:lnTo>
                    <a:pt x="147352" y="108299"/>
                  </a:lnTo>
                  <a:lnTo>
                    <a:pt x="147066" y="108966"/>
                  </a:lnTo>
                  <a:lnTo>
                    <a:pt x="146399" y="109252"/>
                  </a:lnTo>
                  <a:lnTo>
                    <a:pt x="145352" y="110204"/>
                  </a:lnTo>
                  <a:lnTo>
                    <a:pt x="146018" y="111252"/>
                  </a:lnTo>
                  <a:lnTo>
                    <a:pt x="146685" y="111538"/>
                  </a:lnTo>
                  <a:lnTo>
                    <a:pt x="146399" y="112871"/>
                  </a:lnTo>
                  <a:lnTo>
                    <a:pt x="146685" y="113538"/>
                  </a:lnTo>
                  <a:lnTo>
                    <a:pt x="146685" y="113824"/>
                  </a:lnTo>
                  <a:lnTo>
                    <a:pt x="146399" y="113824"/>
                  </a:lnTo>
                  <a:lnTo>
                    <a:pt x="146018" y="113538"/>
                  </a:lnTo>
                  <a:lnTo>
                    <a:pt x="145066" y="113538"/>
                  </a:lnTo>
                  <a:lnTo>
                    <a:pt x="144399" y="112871"/>
                  </a:lnTo>
                  <a:lnTo>
                    <a:pt x="144113" y="113157"/>
                  </a:lnTo>
                  <a:lnTo>
                    <a:pt x="143446" y="112586"/>
                  </a:lnTo>
                  <a:lnTo>
                    <a:pt x="143066" y="112871"/>
                  </a:lnTo>
                  <a:lnTo>
                    <a:pt x="143066" y="112204"/>
                  </a:lnTo>
                  <a:lnTo>
                    <a:pt x="142113" y="111252"/>
                  </a:lnTo>
                  <a:lnTo>
                    <a:pt x="141827" y="111538"/>
                  </a:lnTo>
                  <a:lnTo>
                    <a:pt x="141161" y="111538"/>
                  </a:lnTo>
                  <a:lnTo>
                    <a:pt x="141161" y="110871"/>
                  </a:lnTo>
                  <a:lnTo>
                    <a:pt x="140779" y="110585"/>
                  </a:lnTo>
                  <a:lnTo>
                    <a:pt x="141161" y="110204"/>
                  </a:lnTo>
                  <a:lnTo>
                    <a:pt x="141161" y="109918"/>
                  </a:lnTo>
                  <a:lnTo>
                    <a:pt x="140779" y="109918"/>
                  </a:lnTo>
                  <a:lnTo>
                    <a:pt x="140494" y="110204"/>
                  </a:lnTo>
                  <a:lnTo>
                    <a:pt x="140113" y="110871"/>
                  </a:lnTo>
                  <a:lnTo>
                    <a:pt x="140113" y="110204"/>
                  </a:lnTo>
                  <a:lnTo>
                    <a:pt x="139160" y="110204"/>
                  </a:lnTo>
                  <a:lnTo>
                    <a:pt x="138875" y="109633"/>
                  </a:lnTo>
                  <a:lnTo>
                    <a:pt x="138208" y="109918"/>
                  </a:lnTo>
                  <a:lnTo>
                    <a:pt x="137827" y="109918"/>
                  </a:lnTo>
                  <a:lnTo>
                    <a:pt x="137827" y="109633"/>
                  </a:lnTo>
                  <a:lnTo>
                    <a:pt x="137541" y="109252"/>
                  </a:lnTo>
                  <a:lnTo>
                    <a:pt x="137541" y="108585"/>
                  </a:lnTo>
                  <a:lnTo>
                    <a:pt x="136874" y="108585"/>
                  </a:lnTo>
                  <a:lnTo>
                    <a:pt x="136874" y="107918"/>
                  </a:lnTo>
                  <a:lnTo>
                    <a:pt x="135922" y="107918"/>
                  </a:lnTo>
                  <a:lnTo>
                    <a:pt x="135255" y="106966"/>
                  </a:lnTo>
                  <a:lnTo>
                    <a:pt x="135255" y="106299"/>
                  </a:lnTo>
                  <a:lnTo>
                    <a:pt x="134874" y="106013"/>
                  </a:lnTo>
                  <a:lnTo>
                    <a:pt x="134588" y="106013"/>
                  </a:lnTo>
                  <a:lnTo>
                    <a:pt x="134588" y="105632"/>
                  </a:lnTo>
                  <a:lnTo>
                    <a:pt x="133921" y="105632"/>
                  </a:lnTo>
                  <a:lnTo>
                    <a:pt x="133921" y="105346"/>
                  </a:lnTo>
                  <a:lnTo>
                    <a:pt x="133541" y="105632"/>
                  </a:lnTo>
                  <a:lnTo>
                    <a:pt x="133541" y="105346"/>
                  </a:lnTo>
                  <a:lnTo>
                    <a:pt x="132969" y="104680"/>
                  </a:lnTo>
                  <a:lnTo>
                    <a:pt x="132969" y="104299"/>
                  </a:lnTo>
                  <a:lnTo>
                    <a:pt x="133921" y="104299"/>
                  </a:lnTo>
                  <a:lnTo>
                    <a:pt x="133255" y="103727"/>
                  </a:lnTo>
                  <a:lnTo>
                    <a:pt x="133255" y="103061"/>
                  </a:lnTo>
                  <a:lnTo>
                    <a:pt x="132969" y="102679"/>
                  </a:lnTo>
                  <a:lnTo>
                    <a:pt x="133255" y="102394"/>
                  </a:lnTo>
                  <a:lnTo>
                    <a:pt x="132969" y="101727"/>
                  </a:lnTo>
                  <a:lnTo>
                    <a:pt x="133255" y="101346"/>
                  </a:lnTo>
                  <a:lnTo>
                    <a:pt x="131921" y="100775"/>
                  </a:lnTo>
                  <a:lnTo>
                    <a:pt x="131636" y="100775"/>
                  </a:lnTo>
                  <a:lnTo>
                    <a:pt x="130969" y="100108"/>
                  </a:lnTo>
                  <a:lnTo>
                    <a:pt x="130016" y="99727"/>
                  </a:lnTo>
                  <a:lnTo>
                    <a:pt x="130016" y="100108"/>
                  </a:lnTo>
                  <a:lnTo>
                    <a:pt x="130016" y="99727"/>
                  </a:lnTo>
                  <a:lnTo>
                    <a:pt x="129635" y="99727"/>
                  </a:lnTo>
                  <a:lnTo>
                    <a:pt x="129635" y="99441"/>
                  </a:lnTo>
                  <a:lnTo>
                    <a:pt x="129350" y="99060"/>
                  </a:lnTo>
                  <a:lnTo>
                    <a:pt x="129635" y="98107"/>
                  </a:lnTo>
                  <a:lnTo>
                    <a:pt x="129350" y="98107"/>
                  </a:lnTo>
                  <a:lnTo>
                    <a:pt x="129350" y="97822"/>
                  </a:lnTo>
                  <a:lnTo>
                    <a:pt x="128302" y="97822"/>
                  </a:lnTo>
                  <a:lnTo>
                    <a:pt x="128016" y="97441"/>
                  </a:lnTo>
                  <a:lnTo>
                    <a:pt x="128016" y="97155"/>
                  </a:lnTo>
                  <a:lnTo>
                    <a:pt x="128302" y="96774"/>
                  </a:lnTo>
                  <a:lnTo>
                    <a:pt x="128302" y="96107"/>
                  </a:lnTo>
                  <a:lnTo>
                    <a:pt x="126683" y="96488"/>
                  </a:lnTo>
                  <a:lnTo>
                    <a:pt x="126016" y="96488"/>
                  </a:lnTo>
                  <a:lnTo>
                    <a:pt x="126016" y="95441"/>
                  </a:lnTo>
                  <a:lnTo>
                    <a:pt x="125349" y="95441"/>
                  </a:lnTo>
                  <a:lnTo>
                    <a:pt x="126016" y="94202"/>
                  </a:lnTo>
                  <a:lnTo>
                    <a:pt x="126397" y="93821"/>
                  </a:lnTo>
                  <a:lnTo>
                    <a:pt x="126397" y="92488"/>
                  </a:lnTo>
                  <a:lnTo>
                    <a:pt x="124111" y="93536"/>
                  </a:lnTo>
                  <a:lnTo>
                    <a:pt x="124111" y="94488"/>
                  </a:lnTo>
                  <a:lnTo>
                    <a:pt x="124396" y="95155"/>
                  </a:lnTo>
                  <a:lnTo>
                    <a:pt x="124111" y="95821"/>
                  </a:lnTo>
                  <a:lnTo>
                    <a:pt x="123444" y="96488"/>
                  </a:lnTo>
                  <a:lnTo>
                    <a:pt x="123444" y="96774"/>
                  </a:lnTo>
                  <a:lnTo>
                    <a:pt x="123063" y="97155"/>
                  </a:lnTo>
                  <a:lnTo>
                    <a:pt x="122777" y="97155"/>
                  </a:lnTo>
                  <a:lnTo>
                    <a:pt x="123063" y="97822"/>
                  </a:lnTo>
                  <a:lnTo>
                    <a:pt x="122777" y="98393"/>
                  </a:lnTo>
                  <a:lnTo>
                    <a:pt x="122396" y="98393"/>
                  </a:lnTo>
                  <a:lnTo>
                    <a:pt x="122396" y="99441"/>
                  </a:lnTo>
                  <a:lnTo>
                    <a:pt x="121729" y="100108"/>
                  </a:lnTo>
                  <a:lnTo>
                    <a:pt x="120491" y="100775"/>
                  </a:lnTo>
                  <a:lnTo>
                    <a:pt x="120491" y="101727"/>
                  </a:lnTo>
                  <a:lnTo>
                    <a:pt x="119444" y="101060"/>
                  </a:lnTo>
                  <a:lnTo>
                    <a:pt x="118205" y="100775"/>
                  </a:lnTo>
                  <a:lnTo>
                    <a:pt x="118205" y="101060"/>
                  </a:lnTo>
                  <a:lnTo>
                    <a:pt x="117538" y="101727"/>
                  </a:lnTo>
                  <a:lnTo>
                    <a:pt x="118205" y="102013"/>
                  </a:lnTo>
                  <a:lnTo>
                    <a:pt x="118205" y="102679"/>
                  </a:lnTo>
                  <a:lnTo>
                    <a:pt x="118777" y="104013"/>
                  </a:lnTo>
                  <a:lnTo>
                    <a:pt x="118777" y="104680"/>
                  </a:lnTo>
                  <a:lnTo>
                    <a:pt x="118205" y="105346"/>
                  </a:lnTo>
                  <a:lnTo>
                    <a:pt x="117824" y="105346"/>
                  </a:lnTo>
                  <a:lnTo>
                    <a:pt x="117538" y="105632"/>
                  </a:lnTo>
                  <a:lnTo>
                    <a:pt x="117824" y="106680"/>
                  </a:lnTo>
                  <a:lnTo>
                    <a:pt x="117158" y="106966"/>
                  </a:lnTo>
                  <a:lnTo>
                    <a:pt x="115253" y="108299"/>
                  </a:lnTo>
                  <a:lnTo>
                    <a:pt x="111919" y="109633"/>
                  </a:lnTo>
                  <a:lnTo>
                    <a:pt x="111633" y="109633"/>
                  </a:lnTo>
                  <a:lnTo>
                    <a:pt x="110300" y="110204"/>
                  </a:lnTo>
                  <a:lnTo>
                    <a:pt x="109633" y="110204"/>
                  </a:lnTo>
                  <a:lnTo>
                    <a:pt x="108966" y="109633"/>
                  </a:lnTo>
                  <a:lnTo>
                    <a:pt x="105728" y="109633"/>
                  </a:lnTo>
                  <a:lnTo>
                    <a:pt x="106013" y="109918"/>
                  </a:lnTo>
                  <a:lnTo>
                    <a:pt x="106966" y="110585"/>
                  </a:lnTo>
                  <a:lnTo>
                    <a:pt x="106394" y="110585"/>
                  </a:lnTo>
                  <a:lnTo>
                    <a:pt x="105346" y="110871"/>
                  </a:lnTo>
                  <a:lnTo>
                    <a:pt x="104394" y="110871"/>
                  </a:lnTo>
                  <a:lnTo>
                    <a:pt x="103442" y="110585"/>
                  </a:lnTo>
                  <a:lnTo>
                    <a:pt x="102108" y="110871"/>
                  </a:lnTo>
                  <a:lnTo>
                    <a:pt x="102108" y="111252"/>
                  </a:lnTo>
                  <a:lnTo>
                    <a:pt x="102394" y="111252"/>
                  </a:lnTo>
                  <a:lnTo>
                    <a:pt x="103061" y="111538"/>
                  </a:lnTo>
                  <a:lnTo>
                    <a:pt x="103442" y="111919"/>
                  </a:lnTo>
                  <a:lnTo>
                    <a:pt x="103727" y="111919"/>
                  </a:lnTo>
                  <a:lnTo>
                    <a:pt x="104680" y="112871"/>
                  </a:lnTo>
                  <a:lnTo>
                    <a:pt x="104680" y="113538"/>
                  </a:lnTo>
                  <a:lnTo>
                    <a:pt x="103442" y="113538"/>
                  </a:lnTo>
                  <a:lnTo>
                    <a:pt x="103061" y="113824"/>
                  </a:lnTo>
                  <a:lnTo>
                    <a:pt x="103061" y="114491"/>
                  </a:lnTo>
                  <a:lnTo>
                    <a:pt x="102394" y="115157"/>
                  </a:lnTo>
                  <a:lnTo>
                    <a:pt x="101441" y="115824"/>
                  </a:lnTo>
                  <a:lnTo>
                    <a:pt x="101441" y="116110"/>
                  </a:lnTo>
                  <a:lnTo>
                    <a:pt x="101727" y="116491"/>
                  </a:lnTo>
                  <a:lnTo>
                    <a:pt x="102108" y="116491"/>
                  </a:lnTo>
                  <a:lnTo>
                    <a:pt x="101441" y="116777"/>
                  </a:lnTo>
                  <a:lnTo>
                    <a:pt x="101060" y="117443"/>
                  </a:lnTo>
                  <a:lnTo>
                    <a:pt x="101060" y="118110"/>
                  </a:lnTo>
                  <a:lnTo>
                    <a:pt x="100489" y="119063"/>
                  </a:lnTo>
                  <a:lnTo>
                    <a:pt x="100775" y="120396"/>
                  </a:lnTo>
                  <a:lnTo>
                    <a:pt x="101441" y="119729"/>
                  </a:lnTo>
                  <a:lnTo>
                    <a:pt x="102394" y="120396"/>
                  </a:lnTo>
                  <a:lnTo>
                    <a:pt x="103442" y="120777"/>
                  </a:lnTo>
                  <a:lnTo>
                    <a:pt x="103442" y="121063"/>
                  </a:lnTo>
                  <a:lnTo>
                    <a:pt x="103061" y="122015"/>
                  </a:lnTo>
                  <a:lnTo>
                    <a:pt x="103061" y="123063"/>
                  </a:lnTo>
                  <a:lnTo>
                    <a:pt x="102394" y="123349"/>
                  </a:lnTo>
                  <a:lnTo>
                    <a:pt x="102108" y="124016"/>
                  </a:lnTo>
                  <a:lnTo>
                    <a:pt x="101727" y="124016"/>
                  </a:lnTo>
                  <a:lnTo>
                    <a:pt x="100775" y="125349"/>
                  </a:lnTo>
                  <a:lnTo>
                    <a:pt x="99822" y="125349"/>
                  </a:lnTo>
                  <a:lnTo>
                    <a:pt x="97441" y="124016"/>
                  </a:lnTo>
                  <a:lnTo>
                    <a:pt x="98488" y="123063"/>
                  </a:lnTo>
                  <a:lnTo>
                    <a:pt x="98108" y="122682"/>
                  </a:lnTo>
                  <a:lnTo>
                    <a:pt x="98108" y="122396"/>
                  </a:lnTo>
                  <a:lnTo>
                    <a:pt x="97822" y="122015"/>
                  </a:lnTo>
                  <a:lnTo>
                    <a:pt x="97155" y="121063"/>
                  </a:lnTo>
                  <a:lnTo>
                    <a:pt x="96869" y="120777"/>
                  </a:lnTo>
                  <a:lnTo>
                    <a:pt x="96869" y="120396"/>
                  </a:lnTo>
                  <a:lnTo>
                    <a:pt x="95155" y="118777"/>
                  </a:lnTo>
                  <a:lnTo>
                    <a:pt x="94202" y="118110"/>
                  </a:lnTo>
                  <a:lnTo>
                    <a:pt x="93536" y="117443"/>
                  </a:lnTo>
                  <a:lnTo>
                    <a:pt x="93536" y="116491"/>
                  </a:lnTo>
                  <a:lnTo>
                    <a:pt x="93917" y="115824"/>
                  </a:lnTo>
                  <a:lnTo>
                    <a:pt x="93917" y="114871"/>
                  </a:lnTo>
                  <a:lnTo>
                    <a:pt x="93536" y="113824"/>
                  </a:lnTo>
                  <a:lnTo>
                    <a:pt x="92202" y="112204"/>
                  </a:lnTo>
                  <a:lnTo>
                    <a:pt x="90964" y="111919"/>
                  </a:lnTo>
                  <a:lnTo>
                    <a:pt x="90297" y="111252"/>
                  </a:lnTo>
                  <a:lnTo>
                    <a:pt x="89630" y="111252"/>
                  </a:lnTo>
                  <a:lnTo>
                    <a:pt x="89630" y="110871"/>
                  </a:lnTo>
                  <a:lnTo>
                    <a:pt x="88963" y="109633"/>
                  </a:lnTo>
                  <a:lnTo>
                    <a:pt x="88583" y="109252"/>
                  </a:lnTo>
                  <a:lnTo>
                    <a:pt x="88011" y="109252"/>
                  </a:lnTo>
                  <a:lnTo>
                    <a:pt x="88011" y="107632"/>
                  </a:lnTo>
                  <a:lnTo>
                    <a:pt x="87630" y="106680"/>
                  </a:lnTo>
                  <a:lnTo>
                    <a:pt x="87630" y="106013"/>
                  </a:lnTo>
                  <a:lnTo>
                    <a:pt x="88011" y="105346"/>
                  </a:lnTo>
                  <a:lnTo>
                    <a:pt x="87630" y="104013"/>
                  </a:lnTo>
                  <a:lnTo>
                    <a:pt x="86963" y="104299"/>
                  </a:lnTo>
                  <a:lnTo>
                    <a:pt x="86678" y="103346"/>
                  </a:lnTo>
                  <a:lnTo>
                    <a:pt x="86011" y="102679"/>
                  </a:lnTo>
                  <a:lnTo>
                    <a:pt x="85630" y="102679"/>
                  </a:lnTo>
                  <a:lnTo>
                    <a:pt x="85344" y="103061"/>
                  </a:lnTo>
                  <a:lnTo>
                    <a:pt x="85344" y="103346"/>
                  </a:lnTo>
                  <a:lnTo>
                    <a:pt x="83725" y="104966"/>
                  </a:lnTo>
                  <a:lnTo>
                    <a:pt x="83058" y="105346"/>
                  </a:lnTo>
                  <a:lnTo>
                    <a:pt x="82677" y="104966"/>
                  </a:lnTo>
                  <a:lnTo>
                    <a:pt x="81439" y="104966"/>
                  </a:lnTo>
                  <a:lnTo>
                    <a:pt x="80105" y="105632"/>
                  </a:lnTo>
                  <a:lnTo>
                    <a:pt x="79438" y="105632"/>
                  </a:lnTo>
                  <a:lnTo>
                    <a:pt x="78772" y="106013"/>
                  </a:lnTo>
                  <a:lnTo>
                    <a:pt x="78486" y="105632"/>
                  </a:lnTo>
                  <a:lnTo>
                    <a:pt x="77153" y="106299"/>
                  </a:lnTo>
                  <a:lnTo>
                    <a:pt x="76771" y="106013"/>
                  </a:lnTo>
                  <a:lnTo>
                    <a:pt x="75533" y="106013"/>
                  </a:lnTo>
                  <a:lnTo>
                    <a:pt x="75152" y="106680"/>
                  </a:lnTo>
                  <a:lnTo>
                    <a:pt x="75152" y="106966"/>
                  </a:lnTo>
                  <a:lnTo>
                    <a:pt x="73819" y="107632"/>
                  </a:lnTo>
                  <a:lnTo>
                    <a:pt x="73247" y="107252"/>
                  </a:lnTo>
                  <a:lnTo>
                    <a:pt x="72866" y="107632"/>
                  </a:lnTo>
                  <a:lnTo>
                    <a:pt x="71914" y="108299"/>
                  </a:lnTo>
                  <a:lnTo>
                    <a:pt x="71914" y="108585"/>
                  </a:lnTo>
                  <a:lnTo>
                    <a:pt x="70580" y="108966"/>
                  </a:lnTo>
                  <a:lnTo>
                    <a:pt x="69628" y="108585"/>
                  </a:lnTo>
                  <a:lnTo>
                    <a:pt x="66294" y="108585"/>
                  </a:lnTo>
                  <a:lnTo>
                    <a:pt x="65627" y="106966"/>
                  </a:lnTo>
                  <a:lnTo>
                    <a:pt x="64961" y="106013"/>
                  </a:lnTo>
                  <a:lnTo>
                    <a:pt x="64008" y="105346"/>
                  </a:lnTo>
                  <a:lnTo>
                    <a:pt x="62389" y="104013"/>
                  </a:lnTo>
                  <a:lnTo>
                    <a:pt x="61436" y="104299"/>
                  </a:lnTo>
                  <a:lnTo>
                    <a:pt x="60388" y="104299"/>
                  </a:lnTo>
                  <a:lnTo>
                    <a:pt x="60388" y="104013"/>
                  </a:lnTo>
                  <a:lnTo>
                    <a:pt x="60103" y="102394"/>
                  </a:lnTo>
                  <a:lnTo>
                    <a:pt x="59055" y="102679"/>
                  </a:lnTo>
                  <a:lnTo>
                    <a:pt x="58483" y="102394"/>
                  </a:lnTo>
                  <a:lnTo>
                    <a:pt x="57817" y="102394"/>
                  </a:lnTo>
                  <a:lnTo>
                    <a:pt x="57150" y="102013"/>
                  </a:lnTo>
                  <a:lnTo>
                    <a:pt x="56769" y="101346"/>
                  </a:lnTo>
                  <a:lnTo>
                    <a:pt x="55531" y="101727"/>
                  </a:lnTo>
                  <a:lnTo>
                    <a:pt x="55817" y="101060"/>
                  </a:lnTo>
                  <a:lnTo>
                    <a:pt x="55531" y="99727"/>
                  </a:lnTo>
                  <a:lnTo>
                    <a:pt x="54197" y="98393"/>
                  </a:lnTo>
                  <a:lnTo>
                    <a:pt x="52864" y="96107"/>
                  </a:lnTo>
                  <a:lnTo>
                    <a:pt x="52197" y="95441"/>
                  </a:lnTo>
                  <a:lnTo>
                    <a:pt x="52578" y="94869"/>
                  </a:lnTo>
                  <a:lnTo>
                    <a:pt x="51911" y="93536"/>
                  </a:lnTo>
                  <a:lnTo>
                    <a:pt x="50197" y="94869"/>
                  </a:lnTo>
                  <a:lnTo>
                    <a:pt x="48958" y="94488"/>
                  </a:lnTo>
                  <a:lnTo>
                    <a:pt x="48578" y="93821"/>
                  </a:lnTo>
                  <a:lnTo>
                    <a:pt x="47911" y="93154"/>
                  </a:lnTo>
                  <a:lnTo>
                    <a:pt x="50197" y="91535"/>
                  </a:lnTo>
                  <a:lnTo>
                    <a:pt x="48958" y="91535"/>
                  </a:lnTo>
                  <a:lnTo>
                    <a:pt x="48292" y="91916"/>
                  </a:lnTo>
                  <a:lnTo>
                    <a:pt x="46958" y="91535"/>
                  </a:lnTo>
                  <a:lnTo>
                    <a:pt x="46958" y="92202"/>
                  </a:lnTo>
                  <a:lnTo>
                    <a:pt x="46006" y="92202"/>
                  </a:lnTo>
                  <a:lnTo>
                    <a:pt x="44672" y="93154"/>
                  </a:lnTo>
                  <a:lnTo>
                    <a:pt x="44958" y="94202"/>
                  </a:lnTo>
                  <a:lnTo>
                    <a:pt x="45625" y="94488"/>
                  </a:lnTo>
                  <a:lnTo>
                    <a:pt x="44958" y="95155"/>
                  </a:lnTo>
                  <a:lnTo>
                    <a:pt x="43053" y="95821"/>
                  </a:lnTo>
                  <a:lnTo>
                    <a:pt x="42386" y="96488"/>
                  </a:lnTo>
                  <a:lnTo>
                    <a:pt x="41338" y="95821"/>
                  </a:lnTo>
                  <a:lnTo>
                    <a:pt x="38100" y="96107"/>
                  </a:lnTo>
                  <a:lnTo>
                    <a:pt x="38386" y="95821"/>
                  </a:lnTo>
                  <a:lnTo>
                    <a:pt x="37433" y="95155"/>
                  </a:lnTo>
                  <a:lnTo>
                    <a:pt x="38100" y="95155"/>
                  </a:lnTo>
                  <a:lnTo>
                    <a:pt x="37814" y="94202"/>
                  </a:lnTo>
                  <a:lnTo>
                    <a:pt x="37814" y="91916"/>
                  </a:lnTo>
                  <a:lnTo>
                    <a:pt x="37433" y="90868"/>
                  </a:lnTo>
                  <a:lnTo>
                    <a:pt x="38100" y="91250"/>
                  </a:lnTo>
                  <a:lnTo>
                    <a:pt x="37814" y="90868"/>
                  </a:lnTo>
                  <a:lnTo>
                    <a:pt x="38100" y="90583"/>
                  </a:lnTo>
                  <a:lnTo>
                    <a:pt x="36481" y="87249"/>
                  </a:lnTo>
                  <a:lnTo>
                    <a:pt x="36100" y="87630"/>
                  </a:lnTo>
                  <a:lnTo>
                    <a:pt x="36100" y="88297"/>
                  </a:lnTo>
                  <a:lnTo>
                    <a:pt x="35147" y="88297"/>
                  </a:lnTo>
                  <a:lnTo>
                    <a:pt x="34862" y="86963"/>
                  </a:lnTo>
                  <a:lnTo>
                    <a:pt x="34195" y="86296"/>
                  </a:lnTo>
                  <a:lnTo>
                    <a:pt x="34195" y="86582"/>
                  </a:lnTo>
                  <a:lnTo>
                    <a:pt x="33528" y="86582"/>
                  </a:lnTo>
                  <a:lnTo>
                    <a:pt x="34195" y="84963"/>
                  </a:lnTo>
                  <a:lnTo>
                    <a:pt x="33814" y="83629"/>
                  </a:lnTo>
                  <a:lnTo>
                    <a:pt x="33814" y="83058"/>
                  </a:lnTo>
                  <a:lnTo>
                    <a:pt x="34481" y="82391"/>
                  </a:lnTo>
                  <a:lnTo>
                    <a:pt x="32480" y="82391"/>
                  </a:lnTo>
                  <a:lnTo>
                    <a:pt x="31909" y="83058"/>
                  </a:lnTo>
                  <a:lnTo>
                    <a:pt x="30861" y="83629"/>
                  </a:lnTo>
                  <a:lnTo>
                    <a:pt x="30861" y="83344"/>
                  </a:lnTo>
                  <a:lnTo>
                    <a:pt x="31242" y="83058"/>
                  </a:lnTo>
                  <a:lnTo>
                    <a:pt x="31528" y="82391"/>
                  </a:lnTo>
                  <a:lnTo>
                    <a:pt x="31909" y="82010"/>
                  </a:lnTo>
                  <a:lnTo>
                    <a:pt x="32480" y="81725"/>
                  </a:lnTo>
                  <a:lnTo>
                    <a:pt x="33528" y="80677"/>
                  </a:lnTo>
                  <a:lnTo>
                    <a:pt x="33814" y="79724"/>
                  </a:lnTo>
                  <a:lnTo>
                    <a:pt x="34481" y="79724"/>
                  </a:lnTo>
                  <a:lnTo>
                    <a:pt x="34481" y="78772"/>
                  </a:lnTo>
                  <a:lnTo>
                    <a:pt x="35147" y="78105"/>
                  </a:lnTo>
                  <a:lnTo>
                    <a:pt x="36767" y="76771"/>
                  </a:lnTo>
                  <a:lnTo>
                    <a:pt x="36481" y="75819"/>
                  </a:lnTo>
                  <a:lnTo>
                    <a:pt x="36481" y="75438"/>
                  </a:lnTo>
                  <a:lnTo>
                    <a:pt x="36100" y="74771"/>
                  </a:lnTo>
                  <a:lnTo>
                    <a:pt x="35433" y="75819"/>
                  </a:lnTo>
                  <a:lnTo>
                    <a:pt x="35147" y="76105"/>
                  </a:lnTo>
                  <a:lnTo>
                    <a:pt x="35147" y="75819"/>
                  </a:lnTo>
                  <a:lnTo>
                    <a:pt x="35814" y="73819"/>
                  </a:lnTo>
                  <a:lnTo>
                    <a:pt x="34862" y="73152"/>
                  </a:lnTo>
                  <a:lnTo>
                    <a:pt x="36100" y="71818"/>
                  </a:lnTo>
                  <a:lnTo>
                    <a:pt x="36481" y="72200"/>
                  </a:lnTo>
                  <a:lnTo>
                    <a:pt x="36481" y="71533"/>
                  </a:lnTo>
                  <a:lnTo>
                    <a:pt x="35814" y="71247"/>
                  </a:lnTo>
                  <a:lnTo>
                    <a:pt x="35147" y="71247"/>
                  </a:lnTo>
                  <a:lnTo>
                    <a:pt x="34481" y="70866"/>
                  </a:lnTo>
                  <a:lnTo>
                    <a:pt x="33814" y="70866"/>
                  </a:lnTo>
                  <a:lnTo>
                    <a:pt x="33147" y="71818"/>
                  </a:lnTo>
                  <a:lnTo>
                    <a:pt x="32861" y="71818"/>
                  </a:lnTo>
                  <a:lnTo>
                    <a:pt x="32861" y="68866"/>
                  </a:lnTo>
                  <a:lnTo>
                    <a:pt x="33528" y="67913"/>
                  </a:lnTo>
                  <a:lnTo>
                    <a:pt x="33147" y="67913"/>
                  </a:lnTo>
                  <a:lnTo>
                    <a:pt x="33147" y="67246"/>
                  </a:lnTo>
                  <a:lnTo>
                    <a:pt x="32861" y="67246"/>
                  </a:lnTo>
                  <a:lnTo>
                    <a:pt x="32480" y="66580"/>
                  </a:lnTo>
                  <a:lnTo>
                    <a:pt x="32480" y="64294"/>
                  </a:lnTo>
                  <a:lnTo>
                    <a:pt x="31242" y="63627"/>
                  </a:lnTo>
                  <a:lnTo>
                    <a:pt x="31909" y="62960"/>
                  </a:lnTo>
                  <a:lnTo>
                    <a:pt x="31909" y="62675"/>
                  </a:lnTo>
                  <a:lnTo>
                    <a:pt x="32195" y="62293"/>
                  </a:lnTo>
                  <a:lnTo>
                    <a:pt x="31909" y="61722"/>
                  </a:lnTo>
                  <a:lnTo>
                    <a:pt x="30194" y="60389"/>
                  </a:lnTo>
                  <a:lnTo>
                    <a:pt x="29528" y="58769"/>
                  </a:lnTo>
                  <a:lnTo>
                    <a:pt x="28575" y="58388"/>
                  </a:lnTo>
                  <a:lnTo>
                    <a:pt x="26003" y="59055"/>
                  </a:lnTo>
                  <a:lnTo>
                    <a:pt x="24956" y="59722"/>
                  </a:lnTo>
                  <a:lnTo>
                    <a:pt x="24003" y="59722"/>
                  </a:lnTo>
                  <a:lnTo>
                    <a:pt x="22384" y="61341"/>
                  </a:lnTo>
                  <a:lnTo>
                    <a:pt x="21717" y="61341"/>
                  </a:lnTo>
                  <a:lnTo>
                    <a:pt x="21717" y="61055"/>
                  </a:lnTo>
                  <a:lnTo>
                    <a:pt x="22003" y="58769"/>
                  </a:lnTo>
                  <a:lnTo>
                    <a:pt x="21336" y="59341"/>
                  </a:lnTo>
                  <a:lnTo>
                    <a:pt x="21336" y="59722"/>
                  </a:lnTo>
                  <a:lnTo>
                    <a:pt x="20669" y="60007"/>
                  </a:lnTo>
                  <a:lnTo>
                    <a:pt x="20669" y="60389"/>
                  </a:lnTo>
                  <a:lnTo>
                    <a:pt x="19717" y="60389"/>
                  </a:lnTo>
                  <a:lnTo>
                    <a:pt x="19050" y="61055"/>
                  </a:lnTo>
                  <a:lnTo>
                    <a:pt x="18383" y="61055"/>
                  </a:lnTo>
                  <a:lnTo>
                    <a:pt x="17717" y="62008"/>
                  </a:lnTo>
                  <a:lnTo>
                    <a:pt x="16764" y="62008"/>
                  </a:lnTo>
                  <a:lnTo>
                    <a:pt x="16764" y="62675"/>
                  </a:lnTo>
                  <a:lnTo>
                    <a:pt x="16478" y="62960"/>
                  </a:lnTo>
                  <a:lnTo>
                    <a:pt x="15145" y="62960"/>
                  </a:lnTo>
                  <a:lnTo>
                    <a:pt x="14478" y="63341"/>
                  </a:lnTo>
                  <a:lnTo>
                    <a:pt x="14478" y="63627"/>
                  </a:lnTo>
                  <a:lnTo>
                    <a:pt x="14764" y="64008"/>
                  </a:lnTo>
                  <a:lnTo>
                    <a:pt x="14764" y="64294"/>
                  </a:lnTo>
                  <a:lnTo>
                    <a:pt x="14478" y="64294"/>
                  </a:lnTo>
                  <a:lnTo>
                    <a:pt x="14478" y="64008"/>
                  </a:lnTo>
                  <a:lnTo>
                    <a:pt x="13525" y="64008"/>
                  </a:lnTo>
                  <a:lnTo>
                    <a:pt x="13145" y="64294"/>
                  </a:lnTo>
                  <a:lnTo>
                    <a:pt x="12478" y="64008"/>
                  </a:lnTo>
                  <a:lnTo>
                    <a:pt x="11811" y="64294"/>
                  </a:lnTo>
                  <a:lnTo>
                    <a:pt x="11811" y="64675"/>
                  </a:lnTo>
                  <a:lnTo>
                    <a:pt x="10573" y="64675"/>
                  </a:lnTo>
                  <a:lnTo>
                    <a:pt x="9906" y="64294"/>
                  </a:lnTo>
                  <a:lnTo>
                    <a:pt x="9239" y="63627"/>
                  </a:lnTo>
                  <a:lnTo>
                    <a:pt x="8192" y="63627"/>
                  </a:lnTo>
                  <a:lnTo>
                    <a:pt x="6953" y="64008"/>
                  </a:lnTo>
                  <a:lnTo>
                    <a:pt x="6287" y="63627"/>
                  </a:lnTo>
                  <a:lnTo>
                    <a:pt x="5906" y="62960"/>
                  </a:lnTo>
                  <a:lnTo>
                    <a:pt x="5620" y="63341"/>
                  </a:lnTo>
                  <a:lnTo>
                    <a:pt x="5239" y="64008"/>
                  </a:lnTo>
                  <a:lnTo>
                    <a:pt x="3620" y="62960"/>
                  </a:lnTo>
                  <a:lnTo>
                    <a:pt x="2953" y="62960"/>
                  </a:lnTo>
                  <a:lnTo>
                    <a:pt x="2286" y="63341"/>
                  </a:lnTo>
                  <a:lnTo>
                    <a:pt x="2000" y="63341"/>
                  </a:lnTo>
                  <a:lnTo>
                    <a:pt x="1715" y="62960"/>
                  </a:lnTo>
                  <a:lnTo>
                    <a:pt x="1715" y="62389"/>
                  </a:lnTo>
                  <a:lnTo>
                    <a:pt x="1333" y="62008"/>
                  </a:lnTo>
                  <a:lnTo>
                    <a:pt x="381" y="62389"/>
                  </a:lnTo>
                  <a:lnTo>
                    <a:pt x="0" y="62008"/>
                  </a:lnTo>
                  <a:lnTo>
                    <a:pt x="381" y="61055"/>
                  </a:lnTo>
                  <a:lnTo>
                    <a:pt x="0" y="60674"/>
                  </a:lnTo>
                  <a:lnTo>
                    <a:pt x="381" y="59055"/>
                  </a:lnTo>
                  <a:lnTo>
                    <a:pt x="381" y="56102"/>
                  </a:lnTo>
                  <a:lnTo>
                    <a:pt x="1715" y="54102"/>
                  </a:lnTo>
                  <a:lnTo>
                    <a:pt x="2667" y="52864"/>
                  </a:lnTo>
                  <a:lnTo>
                    <a:pt x="4000" y="50482"/>
                  </a:lnTo>
                  <a:lnTo>
                    <a:pt x="4286" y="49530"/>
                  </a:lnTo>
                  <a:lnTo>
                    <a:pt x="5906" y="41624"/>
                  </a:lnTo>
                  <a:lnTo>
                    <a:pt x="6287" y="41339"/>
                  </a:lnTo>
                  <a:lnTo>
                    <a:pt x="6572" y="40672"/>
                  </a:lnTo>
                  <a:lnTo>
                    <a:pt x="6572" y="40386"/>
                  </a:lnTo>
                  <a:lnTo>
                    <a:pt x="7239" y="39719"/>
                  </a:lnTo>
                  <a:lnTo>
                    <a:pt x="9239" y="39719"/>
                  </a:lnTo>
                  <a:lnTo>
                    <a:pt x="10192" y="39338"/>
                  </a:lnTo>
                  <a:lnTo>
                    <a:pt x="10858" y="39052"/>
                  </a:lnTo>
                  <a:lnTo>
                    <a:pt x="11144" y="38671"/>
                  </a:lnTo>
                  <a:lnTo>
                    <a:pt x="11811" y="38386"/>
                  </a:lnTo>
                  <a:lnTo>
                    <a:pt x="12192" y="38386"/>
                  </a:lnTo>
                  <a:lnTo>
                    <a:pt x="12192" y="38100"/>
                  </a:lnTo>
                  <a:lnTo>
                    <a:pt x="12478" y="38100"/>
                  </a:lnTo>
                  <a:lnTo>
                    <a:pt x="12478" y="37719"/>
                  </a:lnTo>
                  <a:lnTo>
                    <a:pt x="12859" y="37719"/>
                  </a:lnTo>
                  <a:lnTo>
                    <a:pt x="12859" y="37052"/>
                  </a:lnTo>
                  <a:lnTo>
                    <a:pt x="13811" y="36766"/>
                  </a:lnTo>
                  <a:lnTo>
                    <a:pt x="14478" y="36100"/>
                  </a:lnTo>
                  <a:lnTo>
                    <a:pt x="14764" y="36100"/>
                  </a:lnTo>
                  <a:lnTo>
                    <a:pt x="15431" y="35433"/>
                  </a:lnTo>
                  <a:lnTo>
                    <a:pt x="15431" y="35147"/>
                  </a:lnTo>
                  <a:lnTo>
                    <a:pt x="16097" y="34766"/>
                  </a:lnTo>
                  <a:lnTo>
                    <a:pt x="16478" y="34100"/>
                  </a:lnTo>
                  <a:lnTo>
                    <a:pt x="17717" y="34100"/>
                  </a:lnTo>
                  <a:lnTo>
                    <a:pt x="18098" y="34481"/>
                  </a:lnTo>
                  <a:lnTo>
                    <a:pt x="18098" y="34100"/>
                  </a:lnTo>
                  <a:lnTo>
                    <a:pt x="18098" y="34481"/>
                  </a:lnTo>
                  <a:lnTo>
                    <a:pt x="18764" y="34481"/>
                  </a:lnTo>
                  <a:lnTo>
                    <a:pt x="18764" y="34766"/>
                  </a:lnTo>
                  <a:lnTo>
                    <a:pt x="19431" y="34766"/>
                  </a:lnTo>
                  <a:lnTo>
                    <a:pt x="21336" y="34481"/>
                  </a:lnTo>
                  <a:lnTo>
                    <a:pt x="21717" y="34481"/>
                  </a:lnTo>
                  <a:lnTo>
                    <a:pt x="22003" y="34100"/>
                  </a:lnTo>
                  <a:lnTo>
                    <a:pt x="22670" y="33814"/>
                  </a:lnTo>
                  <a:lnTo>
                    <a:pt x="23336" y="33814"/>
                  </a:lnTo>
                  <a:lnTo>
                    <a:pt x="24670" y="33433"/>
                  </a:lnTo>
                  <a:lnTo>
                    <a:pt x="24956" y="33433"/>
                  </a:lnTo>
                  <a:lnTo>
                    <a:pt x="24956" y="33147"/>
                  </a:lnTo>
                  <a:lnTo>
                    <a:pt x="25337" y="33147"/>
                  </a:lnTo>
                  <a:lnTo>
                    <a:pt x="25622" y="32766"/>
                  </a:lnTo>
                  <a:lnTo>
                    <a:pt x="26289" y="32766"/>
                  </a:lnTo>
                  <a:lnTo>
                    <a:pt x="26003" y="32480"/>
                  </a:lnTo>
                  <a:lnTo>
                    <a:pt x="26289" y="32480"/>
                  </a:lnTo>
                  <a:lnTo>
                    <a:pt x="26289" y="32195"/>
                  </a:lnTo>
                  <a:lnTo>
                    <a:pt x="26956" y="32195"/>
                  </a:lnTo>
                  <a:lnTo>
                    <a:pt x="26956" y="31814"/>
                  </a:lnTo>
                  <a:lnTo>
                    <a:pt x="27242" y="31528"/>
                  </a:lnTo>
                  <a:lnTo>
                    <a:pt x="27623" y="31528"/>
                  </a:lnTo>
                  <a:lnTo>
                    <a:pt x="27908" y="31147"/>
                  </a:lnTo>
                  <a:lnTo>
                    <a:pt x="28956" y="31147"/>
                  </a:lnTo>
                  <a:lnTo>
                    <a:pt x="28956" y="30861"/>
                  </a:lnTo>
                  <a:lnTo>
                    <a:pt x="29242" y="30861"/>
                  </a:lnTo>
                  <a:lnTo>
                    <a:pt x="29242" y="30480"/>
                  </a:lnTo>
                  <a:lnTo>
                    <a:pt x="29528" y="30480"/>
                  </a:lnTo>
                  <a:lnTo>
                    <a:pt x="29528" y="30194"/>
                  </a:lnTo>
                  <a:lnTo>
                    <a:pt x="29908" y="30194"/>
                  </a:lnTo>
                  <a:lnTo>
                    <a:pt x="30194" y="29813"/>
                  </a:lnTo>
                  <a:lnTo>
                    <a:pt x="30575" y="29813"/>
                  </a:lnTo>
                  <a:lnTo>
                    <a:pt x="30575" y="29242"/>
                  </a:lnTo>
                  <a:lnTo>
                    <a:pt x="30861" y="29242"/>
                  </a:lnTo>
                  <a:lnTo>
                    <a:pt x="30861" y="28861"/>
                  </a:lnTo>
                  <a:lnTo>
                    <a:pt x="31242" y="28861"/>
                  </a:lnTo>
                  <a:lnTo>
                    <a:pt x="31242" y="28575"/>
                  </a:lnTo>
                  <a:lnTo>
                    <a:pt x="31528" y="28575"/>
                  </a:lnTo>
                  <a:lnTo>
                    <a:pt x="31528" y="28194"/>
                  </a:lnTo>
                  <a:lnTo>
                    <a:pt x="31813" y="28194"/>
                  </a:lnTo>
                  <a:lnTo>
                    <a:pt x="31813" y="27527"/>
                  </a:lnTo>
                  <a:lnTo>
                    <a:pt x="32195" y="27527"/>
                  </a:lnTo>
                  <a:lnTo>
                    <a:pt x="31813" y="27241"/>
                  </a:lnTo>
                  <a:lnTo>
                    <a:pt x="32195" y="27241"/>
                  </a:lnTo>
                  <a:lnTo>
                    <a:pt x="31813" y="27241"/>
                  </a:lnTo>
                  <a:lnTo>
                    <a:pt x="31813" y="27527"/>
                  </a:lnTo>
                  <a:lnTo>
                    <a:pt x="31528" y="27527"/>
                  </a:lnTo>
                  <a:lnTo>
                    <a:pt x="31909" y="27241"/>
                  </a:lnTo>
                  <a:lnTo>
                    <a:pt x="31909" y="26860"/>
                  </a:lnTo>
                  <a:lnTo>
                    <a:pt x="32195" y="26860"/>
                  </a:lnTo>
                  <a:lnTo>
                    <a:pt x="32195" y="27241"/>
                  </a:lnTo>
                  <a:lnTo>
                    <a:pt x="32480" y="26860"/>
                  </a:lnTo>
                  <a:lnTo>
                    <a:pt x="32480" y="26575"/>
                  </a:lnTo>
                  <a:lnTo>
                    <a:pt x="32861" y="25908"/>
                  </a:lnTo>
                  <a:lnTo>
                    <a:pt x="33147" y="25622"/>
                  </a:lnTo>
                  <a:lnTo>
                    <a:pt x="33147" y="25241"/>
                  </a:lnTo>
                  <a:lnTo>
                    <a:pt x="33528" y="25241"/>
                  </a:lnTo>
                  <a:lnTo>
                    <a:pt x="33528" y="22670"/>
                  </a:lnTo>
                  <a:lnTo>
                    <a:pt x="33814" y="22670"/>
                  </a:lnTo>
                  <a:lnTo>
                    <a:pt x="33814" y="22003"/>
                  </a:lnTo>
                  <a:lnTo>
                    <a:pt x="34195" y="21622"/>
                  </a:lnTo>
                  <a:lnTo>
                    <a:pt x="34195" y="20955"/>
                  </a:lnTo>
                  <a:lnTo>
                    <a:pt x="34862" y="20955"/>
                  </a:lnTo>
                  <a:lnTo>
                    <a:pt x="34862" y="20669"/>
                  </a:lnTo>
                  <a:lnTo>
                    <a:pt x="35147" y="20383"/>
                  </a:lnTo>
                  <a:lnTo>
                    <a:pt x="35147" y="19717"/>
                  </a:lnTo>
                  <a:lnTo>
                    <a:pt x="35433" y="19717"/>
                  </a:lnTo>
                  <a:lnTo>
                    <a:pt x="35433" y="19336"/>
                  </a:lnTo>
                  <a:lnTo>
                    <a:pt x="35814" y="19336"/>
                  </a:lnTo>
                  <a:lnTo>
                    <a:pt x="35814" y="19050"/>
                  </a:lnTo>
                  <a:lnTo>
                    <a:pt x="36100" y="19336"/>
                  </a:lnTo>
                  <a:lnTo>
                    <a:pt x="36481" y="19050"/>
                  </a:lnTo>
                  <a:lnTo>
                    <a:pt x="37433" y="19050"/>
                  </a:lnTo>
                  <a:lnTo>
                    <a:pt x="37433" y="19336"/>
                  </a:lnTo>
                  <a:lnTo>
                    <a:pt x="39053" y="18669"/>
                  </a:lnTo>
                  <a:lnTo>
                    <a:pt x="39433" y="18669"/>
                  </a:lnTo>
                  <a:lnTo>
                    <a:pt x="40767" y="18002"/>
                  </a:lnTo>
                  <a:lnTo>
                    <a:pt x="41338" y="17431"/>
                  </a:lnTo>
                  <a:lnTo>
                    <a:pt x="41338" y="17716"/>
                  </a:lnTo>
                  <a:lnTo>
                    <a:pt x="41720" y="17716"/>
                  </a:lnTo>
                  <a:lnTo>
                    <a:pt x="42005" y="17431"/>
                  </a:lnTo>
                  <a:lnTo>
                    <a:pt x="42005" y="17050"/>
                  </a:lnTo>
                  <a:lnTo>
                    <a:pt x="42005" y="17431"/>
                  </a:lnTo>
                  <a:lnTo>
                    <a:pt x="42672" y="17431"/>
                  </a:lnTo>
                  <a:lnTo>
                    <a:pt x="42672" y="17050"/>
                  </a:lnTo>
                  <a:lnTo>
                    <a:pt x="43339" y="16764"/>
                  </a:lnTo>
                  <a:lnTo>
                    <a:pt x="43339" y="17050"/>
                  </a:lnTo>
                  <a:lnTo>
                    <a:pt x="44291" y="17050"/>
                  </a:lnTo>
                  <a:lnTo>
                    <a:pt x="46006" y="16097"/>
                  </a:lnTo>
                  <a:lnTo>
                    <a:pt x="46673" y="15716"/>
                  </a:lnTo>
                  <a:lnTo>
                    <a:pt x="47244" y="15716"/>
                  </a:lnTo>
                  <a:lnTo>
                    <a:pt x="47625" y="15430"/>
                  </a:lnTo>
                  <a:lnTo>
                    <a:pt x="47911" y="15430"/>
                  </a:lnTo>
                  <a:lnTo>
                    <a:pt x="48292" y="15049"/>
                  </a:lnTo>
                  <a:lnTo>
                    <a:pt x="48958" y="15049"/>
                  </a:lnTo>
                  <a:lnTo>
                    <a:pt x="48958" y="14764"/>
                  </a:lnTo>
                  <a:lnTo>
                    <a:pt x="49625" y="14764"/>
                  </a:lnTo>
                  <a:lnTo>
                    <a:pt x="50197" y="14478"/>
                  </a:lnTo>
                  <a:lnTo>
                    <a:pt x="50863" y="13811"/>
                  </a:lnTo>
                  <a:lnTo>
                    <a:pt x="51245" y="13811"/>
                  </a:lnTo>
                  <a:lnTo>
                    <a:pt x="51245" y="13430"/>
                  </a:lnTo>
                  <a:lnTo>
                    <a:pt x="52197" y="13430"/>
                  </a:lnTo>
                  <a:lnTo>
                    <a:pt x="52197" y="13145"/>
                  </a:lnTo>
                  <a:lnTo>
                    <a:pt x="52578" y="13145"/>
                  </a:lnTo>
                  <a:lnTo>
                    <a:pt x="52864" y="12764"/>
                  </a:lnTo>
                  <a:lnTo>
                    <a:pt x="53150" y="12764"/>
                  </a:lnTo>
                  <a:lnTo>
                    <a:pt x="53531" y="12478"/>
                  </a:lnTo>
                  <a:lnTo>
                    <a:pt x="53150" y="12478"/>
                  </a:lnTo>
                  <a:lnTo>
                    <a:pt x="53531" y="12478"/>
                  </a:lnTo>
                  <a:lnTo>
                    <a:pt x="53816" y="12097"/>
                  </a:lnTo>
                  <a:lnTo>
                    <a:pt x="54483" y="12097"/>
                  </a:lnTo>
                  <a:lnTo>
                    <a:pt x="54483" y="12478"/>
                  </a:lnTo>
                  <a:lnTo>
                    <a:pt x="54483" y="12097"/>
                  </a:lnTo>
                  <a:lnTo>
                    <a:pt x="54864" y="12097"/>
                  </a:lnTo>
                  <a:lnTo>
                    <a:pt x="54864" y="12478"/>
                  </a:lnTo>
                  <a:lnTo>
                    <a:pt x="55531" y="12097"/>
                  </a:lnTo>
                  <a:lnTo>
                    <a:pt x="55150" y="12097"/>
                  </a:lnTo>
                  <a:lnTo>
                    <a:pt x="55531" y="12097"/>
                  </a:lnTo>
                  <a:lnTo>
                    <a:pt x="55531" y="11811"/>
                  </a:lnTo>
                  <a:lnTo>
                    <a:pt x="55817" y="12097"/>
                  </a:lnTo>
                  <a:lnTo>
                    <a:pt x="55817" y="11811"/>
                  </a:lnTo>
                  <a:lnTo>
                    <a:pt x="56102" y="11525"/>
                  </a:lnTo>
                  <a:lnTo>
                    <a:pt x="56483" y="11525"/>
                  </a:lnTo>
                  <a:lnTo>
                    <a:pt x="56483" y="11144"/>
                  </a:lnTo>
                  <a:lnTo>
                    <a:pt x="56769" y="11144"/>
                  </a:lnTo>
                  <a:lnTo>
                    <a:pt x="58483" y="10858"/>
                  </a:lnTo>
                  <a:lnTo>
                    <a:pt x="58483" y="11144"/>
                  </a:lnTo>
                  <a:lnTo>
                    <a:pt x="58769" y="11144"/>
                  </a:lnTo>
                  <a:lnTo>
                    <a:pt x="59055" y="10858"/>
                  </a:lnTo>
                  <a:lnTo>
                    <a:pt x="59055" y="11811"/>
                  </a:lnTo>
                  <a:lnTo>
                    <a:pt x="61436" y="11811"/>
                  </a:lnTo>
                  <a:lnTo>
                    <a:pt x="61722" y="11525"/>
                  </a:lnTo>
                  <a:lnTo>
                    <a:pt x="62675" y="11525"/>
                  </a:lnTo>
                  <a:lnTo>
                    <a:pt x="64675" y="11144"/>
                  </a:lnTo>
                  <a:lnTo>
                    <a:pt x="64961" y="11144"/>
                  </a:lnTo>
                  <a:lnTo>
                    <a:pt x="65342" y="10858"/>
                  </a:lnTo>
                  <a:lnTo>
                    <a:pt x="66008" y="10477"/>
                  </a:lnTo>
                  <a:lnTo>
                    <a:pt x="66294" y="10192"/>
                  </a:lnTo>
                  <a:lnTo>
                    <a:pt x="66675" y="10192"/>
                  </a:lnTo>
                  <a:lnTo>
                    <a:pt x="66675" y="9811"/>
                  </a:lnTo>
                  <a:lnTo>
                    <a:pt x="67628" y="9525"/>
                  </a:lnTo>
                  <a:lnTo>
                    <a:pt x="67628" y="9144"/>
                  </a:lnTo>
                  <a:lnTo>
                    <a:pt x="68580" y="9144"/>
                  </a:lnTo>
                  <a:lnTo>
                    <a:pt x="68580" y="8858"/>
                  </a:lnTo>
                  <a:lnTo>
                    <a:pt x="69913" y="8191"/>
                  </a:lnTo>
                  <a:lnTo>
                    <a:pt x="70295" y="8191"/>
                  </a:lnTo>
                  <a:lnTo>
                    <a:pt x="70295" y="7906"/>
                  </a:lnTo>
                  <a:lnTo>
                    <a:pt x="70580" y="7906"/>
                  </a:lnTo>
                  <a:lnTo>
                    <a:pt x="70580" y="7525"/>
                  </a:lnTo>
                  <a:lnTo>
                    <a:pt x="71533" y="7239"/>
                  </a:lnTo>
                  <a:lnTo>
                    <a:pt x="71533" y="7525"/>
                  </a:lnTo>
                  <a:lnTo>
                    <a:pt x="72200" y="7525"/>
                  </a:lnTo>
                  <a:lnTo>
                    <a:pt x="72581" y="7239"/>
                  </a:lnTo>
                  <a:lnTo>
                    <a:pt x="72581" y="7525"/>
                  </a:lnTo>
                  <a:lnTo>
                    <a:pt x="72866" y="7525"/>
                  </a:lnTo>
                  <a:lnTo>
                    <a:pt x="72866" y="7906"/>
                  </a:lnTo>
                  <a:lnTo>
                    <a:pt x="74867" y="7906"/>
                  </a:lnTo>
                  <a:lnTo>
                    <a:pt x="74867" y="8191"/>
                  </a:lnTo>
                  <a:lnTo>
                    <a:pt x="75819" y="8191"/>
                  </a:lnTo>
                  <a:lnTo>
                    <a:pt x="75819" y="8572"/>
                  </a:lnTo>
                  <a:lnTo>
                    <a:pt x="76200" y="8572"/>
                  </a:lnTo>
                  <a:lnTo>
                    <a:pt x="76200" y="8858"/>
                  </a:lnTo>
                  <a:lnTo>
                    <a:pt x="76486" y="8858"/>
                  </a:lnTo>
                  <a:lnTo>
                    <a:pt x="76771" y="8572"/>
                  </a:lnTo>
                  <a:lnTo>
                    <a:pt x="76771" y="8858"/>
                  </a:lnTo>
                  <a:lnTo>
                    <a:pt x="77819" y="9144"/>
                  </a:lnTo>
                  <a:lnTo>
                    <a:pt x="78486" y="9144"/>
                  </a:lnTo>
                  <a:lnTo>
                    <a:pt x="78486" y="8858"/>
                  </a:lnTo>
                  <a:lnTo>
                    <a:pt x="78772" y="9144"/>
                  </a:lnTo>
                  <a:lnTo>
                    <a:pt x="82391" y="9144"/>
                  </a:lnTo>
                  <a:lnTo>
                    <a:pt x="82677" y="8858"/>
                  </a:lnTo>
                  <a:lnTo>
                    <a:pt x="83058" y="8858"/>
                  </a:lnTo>
                  <a:lnTo>
                    <a:pt x="83058" y="8572"/>
                  </a:lnTo>
                  <a:lnTo>
                    <a:pt x="83344" y="8572"/>
                  </a:lnTo>
                  <a:lnTo>
                    <a:pt x="83725" y="8858"/>
                  </a:lnTo>
                  <a:lnTo>
                    <a:pt x="84011" y="8858"/>
                  </a:lnTo>
                  <a:lnTo>
                    <a:pt x="84011" y="8572"/>
                  </a:lnTo>
                  <a:lnTo>
                    <a:pt x="84677" y="8572"/>
                  </a:lnTo>
                  <a:lnTo>
                    <a:pt x="84677" y="8858"/>
                  </a:lnTo>
                  <a:lnTo>
                    <a:pt x="85344" y="8572"/>
                  </a:lnTo>
                  <a:lnTo>
                    <a:pt x="85344" y="8858"/>
                  </a:lnTo>
                  <a:lnTo>
                    <a:pt x="85630" y="8572"/>
                  </a:lnTo>
                  <a:lnTo>
                    <a:pt x="86296" y="8572"/>
                  </a:lnTo>
                  <a:lnTo>
                    <a:pt x="86296" y="8191"/>
                  </a:lnTo>
                  <a:lnTo>
                    <a:pt x="87344" y="8191"/>
                  </a:lnTo>
                  <a:lnTo>
                    <a:pt x="87344" y="7906"/>
                  </a:lnTo>
                  <a:lnTo>
                    <a:pt x="88011" y="7906"/>
                  </a:lnTo>
                  <a:lnTo>
                    <a:pt x="88297" y="7525"/>
                  </a:lnTo>
                  <a:lnTo>
                    <a:pt x="88963" y="7239"/>
                  </a:lnTo>
                  <a:lnTo>
                    <a:pt x="89630" y="7239"/>
                  </a:lnTo>
                  <a:lnTo>
                    <a:pt x="90297" y="6572"/>
                  </a:lnTo>
                  <a:lnTo>
                    <a:pt x="90297" y="6191"/>
                  </a:lnTo>
                  <a:lnTo>
                    <a:pt x="90583" y="5905"/>
                  </a:lnTo>
                  <a:lnTo>
                    <a:pt x="89916" y="5905"/>
                  </a:lnTo>
                  <a:lnTo>
                    <a:pt x="89916" y="5239"/>
                  </a:lnTo>
                  <a:lnTo>
                    <a:pt x="90297" y="5239"/>
                  </a:lnTo>
                  <a:lnTo>
                    <a:pt x="89916" y="5620"/>
                  </a:lnTo>
                  <a:lnTo>
                    <a:pt x="90297" y="5620"/>
                  </a:lnTo>
                  <a:lnTo>
                    <a:pt x="90583" y="5905"/>
                  </a:lnTo>
                  <a:lnTo>
                    <a:pt x="90964" y="5620"/>
                  </a:lnTo>
                  <a:lnTo>
                    <a:pt x="90964" y="5239"/>
                  </a:lnTo>
                  <a:lnTo>
                    <a:pt x="90964" y="5620"/>
                  </a:lnTo>
                  <a:lnTo>
                    <a:pt x="90964" y="5239"/>
                  </a:lnTo>
                  <a:lnTo>
                    <a:pt x="90583" y="5239"/>
                  </a:lnTo>
                  <a:lnTo>
                    <a:pt x="91250" y="5239"/>
                  </a:lnTo>
                  <a:lnTo>
                    <a:pt x="91250" y="4572"/>
                  </a:lnTo>
                  <a:lnTo>
                    <a:pt x="91535" y="4572"/>
                  </a:lnTo>
                  <a:lnTo>
                    <a:pt x="91535" y="4286"/>
                  </a:lnTo>
                  <a:lnTo>
                    <a:pt x="91916" y="4286"/>
                  </a:lnTo>
                  <a:lnTo>
                    <a:pt x="91916" y="3905"/>
                  </a:lnTo>
                  <a:lnTo>
                    <a:pt x="92202" y="3905"/>
                  </a:lnTo>
                  <a:lnTo>
                    <a:pt x="92202" y="2953"/>
                  </a:lnTo>
                  <a:lnTo>
                    <a:pt x="92583" y="2953"/>
                  </a:lnTo>
                  <a:lnTo>
                    <a:pt x="92583" y="2667"/>
                  </a:lnTo>
                  <a:lnTo>
                    <a:pt x="92869" y="2667"/>
                  </a:lnTo>
                  <a:lnTo>
                    <a:pt x="93250" y="2286"/>
                  </a:lnTo>
                  <a:lnTo>
                    <a:pt x="93250" y="2000"/>
                  </a:lnTo>
                  <a:lnTo>
                    <a:pt x="93536" y="1619"/>
                  </a:lnTo>
                  <a:lnTo>
                    <a:pt x="93536" y="1333"/>
                  </a:lnTo>
                  <a:lnTo>
                    <a:pt x="93250" y="1333"/>
                  </a:lnTo>
                  <a:lnTo>
                    <a:pt x="93250" y="952"/>
                  </a:lnTo>
                  <a:lnTo>
                    <a:pt x="93917" y="952"/>
                  </a:lnTo>
                  <a:lnTo>
                    <a:pt x="93917" y="667"/>
                  </a:lnTo>
                  <a:lnTo>
                    <a:pt x="94488" y="667"/>
                  </a:lnTo>
                  <a:lnTo>
                    <a:pt x="94488" y="952"/>
                  </a:lnTo>
                  <a:lnTo>
                    <a:pt x="94869" y="952"/>
                  </a:lnTo>
                  <a:lnTo>
                    <a:pt x="94869" y="667"/>
                  </a:lnTo>
                  <a:lnTo>
                    <a:pt x="94869" y="952"/>
                  </a:lnTo>
                  <a:lnTo>
                    <a:pt x="95536" y="952"/>
                  </a:lnTo>
                  <a:lnTo>
                    <a:pt x="95821" y="667"/>
                  </a:lnTo>
                  <a:lnTo>
                    <a:pt x="95536" y="667"/>
                  </a:lnTo>
                  <a:lnTo>
                    <a:pt x="96203" y="667"/>
                  </a:lnTo>
                  <a:lnTo>
                    <a:pt x="96203" y="286"/>
                  </a:lnTo>
                  <a:lnTo>
                    <a:pt x="97155" y="286"/>
                  </a:lnTo>
                  <a:lnTo>
                    <a:pt x="97155" y="667"/>
                  </a:lnTo>
                  <a:lnTo>
                    <a:pt x="96869" y="667"/>
                  </a:lnTo>
                  <a:lnTo>
                    <a:pt x="97155" y="952"/>
                  </a:lnTo>
                  <a:lnTo>
                    <a:pt x="98774" y="952"/>
                  </a:lnTo>
                  <a:lnTo>
                    <a:pt x="99155" y="667"/>
                  </a:lnTo>
                  <a:lnTo>
                    <a:pt x="99155" y="952"/>
                  </a:lnTo>
                  <a:lnTo>
                    <a:pt x="99441" y="952"/>
                  </a:lnTo>
                  <a:lnTo>
                    <a:pt x="99441" y="667"/>
                  </a:lnTo>
                  <a:lnTo>
                    <a:pt x="99441" y="952"/>
                  </a:lnTo>
                  <a:lnTo>
                    <a:pt x="99441" y="667"/>
                  </a:lnTo>
                  <a:lnTo>
                    <a:pt x="100108" y="667"/>
                  </a:lnTo>
                  <a:lnTo>
                    <a:pt x="100394" y="952"/>
                  </a:lnTo>
                  <a:lnTo>
                    <a:pt x="100394" y="1619"/>
                  </a:lnTo>
                  <a:lnTo>
                    <a:pt x="100775" y="1619"/>
                  </a:lnTo>
                  <a:lnTo>
                    <a:pt x="100775" y="2286"/>
                  </a:lnTo>
                  <a:lnTo>
                    <a:pt x="100394" y="2286"/>
                  </a:lnTo>
                  <a:lnTo>
                    <a:pt x="100394" y="2667"/>
                  </a:lnTo>
                  <a:lnTo>
                    <a:pt x="100775" y="2667"/>
                  </a:lnTo>
                  <a:lnTo>
                    <a:pt x="100775" y="2953"/>
                  </a:lnTo>
                  <a:lnTo>
                    <a:pt x="101060" y="2953"/>
                  </a:lnTo>
                  <a:lnTo>
                    <a:pt x="101060" y="3239"/>
                  </a:lnTo>
                  <a:lnTo>
                    <a:pt x="102108" y="3239"/>
                  </a:lnTo>
                  <a:lnTo>
                    <a:pt x="102775" y="2953"/>
                  </a:lnTo>
                  <a:lnTo>
                    <a:pt x="103727" y="2953"/>
                  </a:lnTo>
                  <a:lnTo>
                    <a:pt x="104013" y="3239"/>
                  </a:lnTo>
                  <a:lnTo>
                    <a:pt x="105346" y="3239"/>
                  </a:lnTo>
                  <a:lnTo>
                    <a:pt x="106013" y="2953"/>
                  </a:lnTo>
                  <a:lnTo>
                    <a:pt x="106966" y="2953"/>
                  </a:lnTo>
                  <a:lnTo>
                    <a:pt x="106966" y="3239"/>
                  </a:lnTo>
                  <a:lnTo>
                    <a:pt x="107633" y="3239"/>
                  </a:lnTo>
                  <a:lnTo>
                    <a:pt x="108013" y="3620"/>
                  </a:lnTo>
                  <a:lnTo>
                    <a:pt x="108680" y="3620"/>
                  </a:lnTo>
                  <a:lnTo>
                    <a:pt x="109347" y="2953"/>
                  </a:lnTo>
                  <a:lnTo>
                    <a:pt x="110300" y="2953"/>
                  </a:lnTo>
                  <a:lnTo>
                    <a:pt x="110300" y="2667"/>
                  </a:lnTo>
                  <a:lnTo>
                    <a:pt x="110966" y="2286"/>
                  </a:lnTo>
                  <a:lnTo>
                    <a:pt x="110966" y="2667"/>
                  </a:lnTo>
                  <a:lnTo>
                    <a:pt x="111252" y="2667"/>
                  </a:lnTo>
                  <a:lnTo>
                    <a:pt x="111633" y="2953"/>
                  </a:lnTo>
                  <a:lnTo>
                    <a:pt x="111633" y="2667"/>
                  </a:lnTo>
                  <a:lnTo>
                    <a:pt x="111919" y="2667"/>
                  </a:lnTo>
                  <a:lnTo>
                    <a:pt x="111919" y="2953"/>
                  </a:lnTo>
                  <a:lnTo>
                    <a:pt x="111919" y="2667"/>
                  </a:lnTo>
                  <a:lnTo>
                    <a:pt x="111919" y="3620"/>
                  </a:lnTo>
                  <a:lnTo>
                    <a:pt x="112300" y="3620"/>
                  </a:lnTo>
                  <a:lnTo>
                    <a:pt x="112300" y="3905"/>
                  </a:lnTo>
                  <a:lnTo>
                    <a:pt x="112586" y="4286"/>
                  </a:lnTo>
                  <a:lnTo>
                    <a:pt x="114586" y="4953"/>
                  </a:lnTo>
                  <a:lnTo>
                    <a:pt x="116491" y="4953"/>
                  </a:lnTo>
                  <a:lnTo>
                    <a:pt x="116872" y="4572"/>
                  </a:lnTo>
                  <a:lnTo>
                    <a:pt x="117158" y="4953"/>
                  </a:lnTo>
                  <a:lnTo>
                    <a:pt x="117824" y="4953"/>
                  </a:lnTo>
                  <a:lnTo>
                    <a:pt x="117824" y="4572"/>
                  </a:lnTo>
                  <a:lnTo>
                    <a:pt x="117824" y="4953"/>
                  </a:lnTo>
                  <a:lnTo>
                    <a:pt x="118491" y="4953"/>
                  </a:lnTo>
                  <a:lnTo>
                    <a:pt x="118491" y="4572"/>
                  </a:lnTo>
                  <a:lnTo>
                    <a:pt x="119158" y="4572"/>
                  </a:lnTo>
                  <a:lnTo>
                    <a:pt x="119158" y="4286"/>
                  </a:lnTo>
                  <a:lnTo>
                    <a:pt x="119444" y="3905"/>
                  </a:lnTo>
                  <a:lnTo>
                    <a:pt x="119444" y="3620"/>
                  </a:lnTo>
                  <a:lnTo>
                    <a:pt x="120110" y="3620"/>
                  </a:lnTo>
                  <a:lnTo>
                    <a:pt x="120110" y="2667"/>
                  </a:lnTo>
                  <a:lnTo>
                    <a:pt x="119825" y="2667"/>
                  </a:lnTo>
                  <a:lnTo>
                    <a:pt x="120110" y="2667"/>
                  </a:lnTo>
                  <a:lnTo>
                    <a:pt x="120110" y="2286"/>
                  </a:lnTo>
                  <a:lnTo>
                    <a:pt x="120491" y="2286"/>
                  </a:lnTo>
                  <a:lnTo>
                    <a:pt x="120491" y="2667"/>
                  </a:lnTo>
                  <a:lnTo>
                    <a:pt x="120777" y="2953"/>
                  </a:lnTo>
                  <a:lnTo>
                    <a:pt x="121729" y="2953"/>
                  </a:lnTo>
                  <a:lnTo>
                    <a:pt x="122111" y="3239"/>
                  </a:lnTo>
                  <a:lnTo>
                    <a:pt x="122111" y="2953"/>
                  </a:lnTo>
                  <a:lnTo>
                    <a:pt x="122777" y="2953"/>
                  </a:lnTo>
                  <a:lnTo>
                    <a:pt x="122777" y="3239"/>
                  </a:lnTo>
                  <a:lnTo>
                    <a:pt x="123444" y="3239"/>
                  </a:lnTo>
                  <a:lnTo>
                    <a:pt x="123730" y="2953"/>
                  </a:lnTo>
                  <a:lnTo>
                    <a:pt x="123730" y="2667"/>
                  </a:lnTo>
                  <a:lnTo>
                    <a:pt x="124111" y="2667"/>
                  </a:lnTo>
                  <a:lnTo>
                    <a:pt x="124111" y="2286"/>
                  </a:lnTo>
                  <a:lnTo>
                    <a:pt x="124111" y="2667"/>
                  </a:lnTo>
                  <a:lnTo>
                    <a:pt x="124396" y="2667"/>
                  </a:lnTo>
                  <a:lnTo>
                    <a:pt x="124396" y="2286"/>
                  </a:lnTo>
                  <a:lnTo>
                    <a:pt x="124396" y="2667"/>
                  </a:lnTo>
                  <a:lnTo>
                    <a:pt x="124682" y="2667"/>
                  </a:lnTo>
                  <a:lnTo>
                    <a:pt x="125349" y="2953"/>
                  </a:lnTo>
                  <a:lnTo>
                    <a:pt x="125730" y="3239"/>
                  </a:lnTo>
                  <a:lnTo>
                    <a:pt x="126016" y="3239"/>
                  </a:lnTo>
                  <a:lnTo>
                    <a:pt x="126683" y="3620"/>
                  </a:lnTo>
                  <a:lnTo>
                    <a:pt x="127063" y="3905"/>
                  </a:lnTo>
                  <a:lnTo>
                    <a:pt x="128683" y="3905"/>
                  </a:lnTo>
                  <a:lnTo>
                    <a:pt x="128969" y="3620"/>
                  </a:lnTo>
                  <a:lnTo>
                    <a:pt x="128683" y="3620"/>
                  </a:lnTo>
                  <a:lnTo>
                    <a:pt x="130016" y="3239"/>
                  </a:lnTo>
                  <a:lnTo>
                    <a:pt x="130588" y="3239"/>
                  </a:lnTo>
                  <a:lnTo>
                    <a:pt x="130588" y="3620"/>
                  </a:lnTo>
                  <a:lnTo>
                    <a:pt x="131636" y="3620"/>
                  </a:lnTo>
                  <a:lnTo>
                    <a:pt x="131636" y="3239"/>
                  </a:lnTo>
                  <a:lnTo>
                    <a:pt x="132302" y="3239"/>
                  </a:lnTo>
                  <a:lnTo>
                    <a:pt x="132302" y="2667"/>
                  </a:lnTo>
                  <a:lnTo>
                    <a:pt x="132969" y="2667"/>
                  </a:lnTo>
                  <a:lnTo>
                    <a:pt x="132969" y="2286"/>
                  </a:lnTo>
                  <a:lnTo>
                    <a:pt x="133255" y="2286"/>
                  </a:lnTo>
                  <a:lnTo>
                    <a:pt x="133255" y="2000"/>
                  </a:lnTo>
                  <a:lnTo>
                    <a:pt x="133255" y="2286"/>
                  </a:lnTo>
                  <a:lnTo>
                    <a:pt x="133541" y="2286"/>
                  </a:lnTo>
                  <a:lnTo>
                    <a:pt x="133541" y="2000"/>
                  </a:lnTo>
                  <a:lnTo>
                    <a:pt x="134207" y="2000"/>
                  </a:lnTo>
                  <a:lnTo>
                    <a:pt x="134588" y="2286"/>
                  </a:lnTo>
                  <a:lnTo>
                    <a:pt x="135255" y="2286"/>
                  </a:lnTo>
                  <a:lnTo>
                    <a:pt x="135255" y="2000"/>
                  </a:lnTo>
                  <a:lnTo>
                    <a:pt x="135541" y="2000"/>
                  </a:lnTo>
                  <a:lnTo>
                    <a:pt x="135541" y="1619"/>
                  </a:lnTo>
                  <a:lnTo>
                    <a:pt x="135922" y="1333"/>
                  </a:lnTo>
                  <a:lnTo>
                    <a:pt x="136493" y="1333"/>
                  </a:lnTo>
                  <a:lnTo>
                    <a:pt x="136493" y="952"/>
                  </a:lnTo>
                  <a:lnTo>
                    <a:pt x="136874" y="952"/>
                  </a:lnTo>
                  <a:lnTo>
                    <a:pt x="137160" y="667"/>
                  </a:lnTo>
                  <a:lnTo>
                    <a:pt x="138208" y="667"/>
                  </a:lnTo>
                  <a:lnTo>
                    <a:pt x="138494" y="286"/>
                  </a:lnTo>
                  <a:lnTo>
                    <a:pt x="139446" y="0"/>
                  </a:lnTo>
                  <a:lnTo>
                    <a:pt x="139446" y="286"/>
                  </a:lnTo>
                  <a:lnTo>
                    <a:pt x="140494" y="286"/>
                  </a:lnTo>
                  <a:lnTo>
                    <a:pt x="140494" y="667"/>
                  </a:lnTo>
                  <a:lnTo>
                    <a:pt x="140779" y="667"/>
                  </a:lnTo>
                  <a:lnTo>
                    <a:pt x="143066" y="286"/>
                  </a:lnTo>
                  <a:lnTo>
                    <a:pt x="144399" y="286"/>
                  </a:lnTo>
                  <a:lnTo>
                    <a:pt x="144780" y="667"/>
                  </a:lnTo>
                  <a:lnTo>
                    <a:pt x="144780" y="952"/>
                  </a:lnTo>
                  <a:lnTo>
                    <a:pt x="145066" y="1333"/>
                  </a:lnTo>
                  <a:lnTo>
                    <a:pt x="145066" y="2000"/>
                  </a:lnTo>
                  <a:lnTo>
                    <a:pt x="144780" y="2286"/>
                  </a:lnTo>
                  <a:lnTo>
                    <a:pt x="144399" y="2286"/>
                  </a:lnTo>
                  <a:lnTo>
                    <a:pt x="144113" y="2953"/>
                  </a:lnTo>
                  <a:lnTo>
                    <a:pt x="144113" y="3620"/>
                  </a:lnTo>
                  <a:lnTo>
                    <a:pt x="143732" y="4286"/>
                  </a:lnTo>
                  <a:lnTo>
                    <a:pt x="143066" y="4572"/>
                  </a:lnTo>
                  <a:lnTo>
                    <a:pt x="142780" y="4572"/>
                  </a:lnTo>
                  <a:lnTo>
                    <a:pt x="142780" y="5620"/>
                  </a:lnTo>
                  <a:lnTo>
                    <a:pt x="141827" y="6572"/>
                  </a:lnTo>
                  <a:lnTo>
                    <a:pt x="141446" y="7239"/>
                  </a:lnTo>
                  <a:lnTo>
                    <a:pt x="141446" y="7525"/>
                  </a:lnTo>
                  <a:lnTo>
                    <a:pt x="141827" y="8572"/>
                  </a:lnTo>
                  <a:lnTo>
                    <a:pt x="141827" y="10477"/>
                  </a:lnTo>
                  <a:lnTo>
                    <a:pt x="141161" y="10477"/>
                  </a:lnTo>
                  <a:lnTo>
                    <a:pt x="140779" y="10858"/>
                  </a:lnTo>
                  <a:lnTo>
                    <a:pt x="141161" y="11144"/>
                  </a:lnTo>
                  <a:lnTo>
                    <a:pt x="141827" y="11144"/>
                  </a:lnTo>
                  <a:lnTo>
                    <a:pt x="142113" y="11525"/>
                  </a:lnTo>
                  <a:lnTo>
                    <a:pt x="141446" y="11525"/>
                  </a:lnTo>
                  <a:lnTo>
                    <a:pt x="141446" y="11811"/>
                  </a:lnTo>
                  <a:lnTo>
                    <a:pt x="141161" y="12097"/>
                  </a:lnTo>
                  <a:lnTo>
                    <a:pt x="140113" y="12097"/>
                  </a:lnTo>
                  <a:lnTo>
                    <a:pt x="139446" y="12764"/>
                  </a:lnTo>
                  <a:lnTo>
                    <a:pt x="138875" y="12764"/>
                  </a:lnTo>
                  <a:lnTo>
                    <a:pt x="138875" y="13145"/>
                  </a:lnTo>
                  <a:lnTo>
                    <a:pt x="139160" y="13430"/>
                  </a:lnTo>
                  <a:lnTo>
                    <a:pt x="138875" y="13811"/>
                  </a:lnTo>
                  <a:lnTo>
                    <a:pt x="138875" y="14478"/>
                  </a:lnTo>
                  <a:lnTo>
                    <a:pt x="138494" y="14478"/>
                  </a:lnTo>
                  <a:lnTo>
                    <a:pt x="138494" y="13430"/>
                  </a:lnTo>
                  <a:lnTo>
                    <a:pt x="138208" y="13811"/>
                  </a:lnTo>
                  <a:lnTo>
                    <a:pt x="137541" y="14097"/>
                  </a:lnTo>
                  <a:lnTo>
                    <a:pt x="137541" y="14478"/>
                  </a:lnTo>
                  <a:lnTo>
                    <a:pt x="137827" y="14097"/>
                  </a:lnTo>
                  <a:lnTo>
                    <a:pt x="138208" y="14478"/>
                  </a:lnTo>
                  <a:lnTo>
                    <a:pt x="137827" y="14764"/>
                  </a:lnTo>
                  <a:lnTo>
                    <a:pt x="138208" y="15049"/>
                  </a:lnTo>
                  <a:lnTo>
                    <a:pt x="137827" y="16097"/>
                  </a:lnTo>
                  <a:lnTo>
                    <a:pt x="138208" y="16383"/>
                  </a:lnTo>
                  <a:lnTo>
                    <a:pt x="137541" y="16383"/>
                  </a:lnTo>
                  <a:lnTo>
                    <a:pt x="137541" y="16764"/>
                  </a:lnTo>
                  <a:lnTo>
                    <a:pt x="137541" y="1705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AC145C91-F827-96D8-6C53-9A32A960DF7F}"/>
                </a:ext>
              </a:extLst>
            </p:cNvPr>
            <p:cNvSpPr/>
            <p:nvPr/>
          </p:nvSpPr>
          <p:spPr>
            <a:xfrm>
              <a:off x="2430731" y="3786155"/>
              <a:ext cx="106584" cy="95440"/>
            </a:xfrm>
            <a:custGeom>
              <a:avLst/>
              <a:gdLst>
                <a:gd name="connsiteX0" fmla="*/ 92202 w 106584"/>
                <a:gd name="connsiteY0" fmla="*/ 36671 h 95440"/>
                <a:gd name="connsiteX1" fmla="*/ 93154 w 106584"/>
                <a:gd name="connsiteY1" fmla="*/ 37052 h 95440"/>
                <a:gd name="connsiteX2" fmla="*/ 93154 w 106584"/>
                <a:gd name="connsiteY2" fmla="*/ 37719 h 95440"/>
                <a:gd name="connsiteX3" fmla="*/ 92488 w 106584"/>
                <a:gd name="connsiteY3" fmla="*/ 38671 h 95440"/>
                <a:gd name="connsiteX4" fmla="*/ 92869 w 106584"/>
                <a:gd name="connsiteY4" fmla="*/ 40005 h 95440"/>
                <a:gd name="connsiteX5" fmla="*/ 93821 w 106584"/>
                <a:gd name="connsiteY5" fmla="*/ 41339 h 95440"/>
                <a:gd name="connsiteX6" fmla="*/ 95441 w 106584"/>
                <a:gd name="connsiteY6" fmla="*/ 42577 h 95440"/>
                <a:gd name="connsiteX7" fmla="*/ 95821 w 106584"/>
                <a:gd name="connsiteY7" fmla="*/ 43244 h 95440"/>
                <a:gd name="connsiteX8" fmla="*/ 94774 w 106584"/>
                <a:gd name="connsiteY8" fmla="*/ 43910 h 95440"/>
                <a:gd name="connsiteX9" fmla="*/ 94488 w 106584"/>
                <a:gd name="connsiteY9" fmla="*/ 44291 h 95440"/>
                <a:gd name="connsiteX10" fmla="*/ 94488 w 106584"/>
                <a:gd name="connsiteY10" fmla="*/ 44958 h 95440"/>
                <a:gd name="connsiteX11" fmla="*/ 93154 w 106584"/>
                <a:gd name="connsiteY11" fmla="*/ 45529 h 95440"/>
                <a:gd name="connsiteX12" fmla="*/ 92869 w 106584"/>
                <a:gd name="connsiteY12" fmla="*/ 46196 h 95440"/>
                <a:gd name="connsiteX13" fmla="*/ 91821 w 106584"/>
                <a:gd name="connsiteY13" fmla="*/ 46863 h 95440"/>
                <a:gd name="connsiteX14" fmla="*/ 92488 w 106584"/>
                <a:gd name="connsiteY14" fmla="*/ 47244 h 95440"/>
                <a:gd name="connsiteX15" fmla="*/ 92869 w 106584"/>
                <a:gd name="connsiteY15" fmla="*/ 47530 h 95440"/>
                <a:gd name="connsiteX16" fmla="*/ 93440 w 106584"/>
                <a:gd name="connsiteY16" fmla="*/ 47530 h 95440"/>
                <a:gd name="connsiteX17" fmla="*/ 94107 w 106584"/>
                <a:gd name="connsiteY17" fmla="*/ 48482 h 95440"/>
                <a:gd name="connsiteX18" fmla="*/ 95155 w 106584"/>
                <a:gd name="connsiteY18" fmla="*/ 48196 h 95440"/>
                <a:gd name="connsiteX19" fmla="*/ 95441 w 106584"/>
                <a:gd name="connsiteY19" fmla="*/ 48196 h 95440"/>
                <a:gd name="connsiteX20" fmla="*/ 96107 w 106584"/>
                <a:gd name="connsiteY20" fmla="*/ 48863 h 95440"/>
                <a:gd name="connsiteX21" fmla="*/ 97060 w 106584"/>
                <a:gd name="connsiteY21" fmla="*/ 50197 h 95440"/>
                <a:gd name="connsiteX22" fmla="*/ 98108 w 106584"/>
                <a:gd name="connsiteY22" fmla="*/ 50483 h 95440"/>
                <a:gd name="connsiteX23" fmla="*/ 99060 w 106584"/>
                <a:gd name="connsiteY23" fmla="*/ 51149 h 95440"/>
                <a:gd name="connsiteX24" fmla="*/ 97726 w 106584"/>
                <a:gd name="connsiteY24" fmla="*/ 51435 h 95440"/>
                <a:gd name="connsiteX25" fmla="*/ 97060 w 106584"/>
                <a:gd name="connsiteY25" fmla="*/ 52769 h 95440"/>
                <a:gd name="connsiteX26" fmla="*/ 97441 w 106584"/>
                <a:gd name="connsiteY26" fmla="*/ 53816 h 95440"/>
                <a:gd name="connsiteX27" fmla="*/ 96107 w 106584"/>
                <a:gd name="connsiteY27" fmla="*/ 55054 h 95440"/>
                <a:gd name="connsiteX28" fmla="*/ 95441 w 106584"/>
                <a:gd name="connsiteY28" fmla="*/ 55435 h 95440"/>
                <a:gd name="connsiteX29" fmla="*/ 95155 w 106584"/>
                <a:gd name="connsiteY29" fmla="*/ 55054 h 95440"/>
                <a:gd name="connsiteX30" fmla="*/ 94488 w 106584"/>
                <a:gd name="connsiteY30" fmla="*/ 55054 h 95440"/>
                <a:gd name="connsiteX31" fmla="*/ 94488 w 106584"/>
                <a:gd name="connsiteY31" fmla="*/ 55435 h 95440"/>
                <a:gd name="connsiteX32" fmla="*/ 94774 w 106584"/>
                <a:gd name="connsiteY32" fmla="*/ 56102 h 95440"/>
                <a:gd name="connsiteX33" fmla="*/ 95821 w 106584"/>
                <a:gd name="connsiteY33" fmla="*/ 56769 h 95440"/>
                <a:gd name="connsiteX34" fmla="*/ 96393 w 106584"/>
                <a:gd name="connsiteY34" fmla="*/ 57055 h 95440"/>
                <a:gd name="connsiteX35" fmla="*/ 97726 w 106584"/>
                <a:gd name="connsiteY35" fmla="*/ 58007 h 95440"/>
                <a:gd name="connsiteX36" fmla="*/ 100013 w 106584"/>
                <a:gd name="connsiteY36" fmla="*/ 58007 h 95440"/>
                <a:gd name="connsiteX37" fmla="*/ 100393 w 106584"/>
                <a:gd name="connsiteY37" fmla="*/ 58388 h 95440"/>
                <a:gd name="connsiteX38" fmla="*/ 101060 w 106584"/>
                <a:gd name="connsiteY38" fmla="*/ 58388 h 95440"/>
                <a:gd name="connsiteX39" fmla="*/ 101727 w 106584"/>
                <a:gd name="connsiteY39" fmla="*/ 58007 h 95440"/>
                <a:gd name="connsiteX40" fmla="*/ 102965 w 106584"/>
                <a:gd name="connsiteY40" fmla="*/ 57721 h 95440"/>
                <a:gd name="connsiteX41" fmla="*/ 104013 w 106584"/>
                <a:gd name="connsiteY41" fmla="*/ 60293 h 95440"/>
                <a:gd name="connsiteX42" fmla="*/ 104013 w 106584"/>
                <a:gd name="connsiteY42" fmla="*/ 61627 h 95440"/>
                <a:gd name="connsiteX43" fmla="*/ 105346 w 106584"/>
                <a:gd name="connsiteY43" fmla="*/ 64294 h 95440"/>
                <a:gd name="connsiteX44" fmla="*/ 105346 w 106584"/>
                <a:gd name="connsiteY44" fmla="*/ 65913 h 95440"/>
                <a:gd name="connsiteX45" fmla="*/ 106299 w 106584"/>
                <a:gd name="connsiteY45" fmla="*/ 67913 h 95440"/>
                <a:gd name="connsiteX46" fmla="*/ 106585 w 106584"/>
                <a:gd name="connsiteY46" fmla="*/ 67913 h 95440"/>
                <a:gd name="connsiteX47" fmla="*/ 105632 w 106584"/>
                <a:gd name="connsiteY47" fmla="*/ 68580 h 95440"/>
                <a:gd name="connsiteX48" fmla="*/ 106299 w 106584"/>
                <a:gd name="connsiteY48" fmla="*/ 70485 h 95440"/>
                <a:gd name="connsiteX49" fmla="*/ 106585 w 106584"/>
                <a:gd name="connsiteY49" fmla="*/ 70866 h 95440"/>
                <a:gd name="connsiteX50" fmla="*/ 106585 w 106584"/>
                <a:gd name="connsiteY50" fmla="*/ 72200 h 95440"/>
                <a:gd name="connsiteX51" fmla="*/ 105918 w 106584"/>
                <a:gd name="connsiteY51" fmla="*/ 73152 h 95440"/>
                <a:gd name="connsiteX52" fmla="*/ 105918 w 106584"/>
                <a:gd name="connsiteY52" fmla="*/ 74486 h 95440"/>
                <a:gd name="connsiteX53" fmla="*/ 105346 w 106584"/>
                <a:gd name="connsiteY53" fmla="*/ 75152 h 95440"/>
                <a:gd name="connsiteX54" fmla="*/ 104966 w 106584"/>
                <a:gd name="connsiteY54" fmla="*/ 75152 h 95440"/>
                <a:gd name="connsiteX55" fmla="*/ 104966 w 106584"/>
                <a:gd name="connsiteY55" fmla="*/ 75724 h 95440"/>
                <a:gd name="connsiteX56" fmla="*/ 105346 w 106584"/>
                <a:gd name="connsiteY56" fmla="*/ 76391 h 95440"/>
                <a:gd name="connsiteX57" fmla="*/ 105346 w 106584"/>
                <a:gd name="connsiteY57" fmla="*/ 77724 h 95440"/>
                <a:gd name="connsiteX58" fmla="*/ 104966 w 106584"/>
                <a:gd name="connsiteY58" fmla="*/ 78105 h 95440"/>
                <a:gd name="connsiteX59" fmla="*/ 105346 w 106584"/>
                <a:gd name="connsiteY59" fmla="*/ 78677 h 95440"/>
                <a:gd name="connsiteX60" fmla="*/ 105346 w 106584"/>
                <a:gd name="connsiteY60" fmla="*/ 79724 h 95440"/>
                <a:gd name="connsiteX61" fmla="*/ 104013 w 106584"/>
                <a:gd name="connsiteY61" fmla="*/ 80010 h 95440"/>
                <a:gd name="connsiteX62" fmla="*/ 102965 w 106584"/>
                <a:gd name="connsiteY62" fmla="*/ 80010 h 95440"/>
                <a:gd name="connsiteX63" fmla="*/ 102013 w 106584"/>
                <a:gd name="connsiteY63" fmla="*/ 80391 h 95440"/>
                <a:gd name="connsiteX64" fmla="*/ 101060 w 106584"/>
                <a:gd name="connsiteY64" fmla="*/ 81629 h 95440"/>
                <a:gd name="connsiteX65" fmla="*/ 99060 w 106584"/>
                <a:gd name="connsiteY65" fmla="*/ 82677 h 95440"/>
                <a:gd name="connsiteX66" fmla="*/ 99727 w 106584"/>
                <a:gd name="connsiteY66" fmla="*/ 82677 h 95440"/>
                <a:gd name="connsiteX67" fmla="*/ 100013 w 106584"/>
                <a:gd name="connsiteY67" fmla="*/ 84582 h 95440"/>
                <a:gd name="connsiteX68" fmla="*/ 99060 w 106584"/>
                <a:gd name="connsiteY68" fmla="*/ 85249 h 95440"/>
                <a:gd name="connsiteX69" fmla="*/ 99060 w 106584"/>
                <a:gd name="connsiteY69" fmla="*/ 85916 h 95440"/>
                <a:gd name="connsiteX70" fmla="*/ 99346 w 106584"/>
                <a:gd name="connsiteY70" fmla="*/ 85916 h 95440"/>
                <a:gd name="connsiteX71" fmla="*/ 99346 w 106584"/>
                <a:gd name="connsiteY71" fmla="*/ 86296 h 95440"/>
                <a:gd name="connsiteX72" fmla="*/ 99727 w 106584"/>
                <a:gd name="connsiteY72" fmla="*/ 86582 h 95440"/>
                <a:gd name="connsiteX73" fmla="*/ 99060 w 106584"/>
                <a:gd name="connsiteY73" fmla="*/ 86963 h 95440"/>
                <a:gd name="connsiteX74" fmla="*/ 98393 w 106584"/>
                <a:gd name="connsiteY74" fmla="*/ 86582 h 95440"/>
                <a:gd name="connsiteX75" fmla="*/ 98108 w 106584"/>
                <a:gd name="connsiteY75" fmla="*/ 86582 h 95440"/>
                <a:gd name="connsiteX76" fmla="*/ 97441 w 106584"/>
                <a:gd name="connsiteY76" fmla="*/ 86296 h 95440"/>
                <a:gd name="connsiteX77" fmla="*/ 97060 w 106584"/>
                <a:gd name="connsiteY77" fmla="*/ 86296 h 95440"/>
                <a:gd name="connsiteX78" fmla="*/ 96393 w 106584"/>
                <a:gd name="connsiteY78" fmla="*/ 86963 h 95440"/>
                <a:gd name="connsiteX79" fmla="*/ 95821 w 106584"/>
                <a:gd name="connsiteY79" fmla="*/ 87249 h 95440"/>
                <a:gd name="connsiteX80" fmla="*/ 94774 w 106584"/>
                <a:gd name="connsiteY80" fmla="*/ 87535 h 95440"/>
                <a:gd name="connsiteX81" fmla="*/ 94107 w 106584"/>
                <a:gd name="connsiteY81" fmla="*/ 86963 h 95440"/>
                <a:gd name="connsiteX82" fmla="*/ 94107 w 106584"/>
                <a:gd name="connsiteY82" fmla="*/ 85916 h 95440"/>
                <a:gd name="connsiteX83" fmla="*/ 92869 w 106584"/>
                <a:gd name="connsiteY83" fmla="*/ 85916 h 95440"/>
                <a:gd name="connsiteX84" fmla="*/ 91821 w 106584"/>
                <a:gd name="connsiteY84" fmla="*/ 85630 h 95440"/>
                <a:gd name="connsiteX85" fmla="*/ 90488 w 106584"/>
                <a:gd name="connsiteY85" fmla="*/ 86963 h 95440"/>
                <a:gd name="connsiteX86" fmla="*/ 89249 w 106584"/>
                <a:gd name="connsiteY86" fmla="*/ 86963 h 95440"/>
                <a:gd name="connsiteX87" fmla="*/ 87916 w 106584"/>
                <a:gd name="connsiteY87" fmla="*/ 86296 h 95440"/>
                <a:gd name="connsiteX88" fmla="*/ 86582 w 106584"/>
                <a:gd name="connsiteY88" fmla="*/ 86582 h 95440"/>
                <a:gd name="connsiteX89" fmla="*/ 85916 w 106584"/>
                <a:gd name="connsiteY89" fmla="*/ 85630 h 95440"/>
                <a:gd name="connsiteX90" fmla="*/ 85916 w 106584"/>
                <a:gd name="connsiteY90" fmla="*/ 86963 h 95440"/>
                <a:gd name="connsiteX91" fmla="*/ 85249 w 106584"/>
                <a:gd name="connsiteY91" fmla="*/ 87535 h 95440"/>
                <a:gd name="connsiteX92" fmla="*/ 84963 w 106584"/>
                <a:gd name="connsiteY92" fmla="*/ 87535 h 95440"/>
                <a:gd name="connsiteX93" fmla="*/ 84582 w 106584"/>
                <a:gd name="connsiteY93" fmla="*/ 86963 h 95440"/>
                <a:gd name="connsiteX94" fmla="*/ 84963 w 106584"/>
                <a:gd name="connsiteY94" fmla="*/ 85630 h 95440"/>
                <a:gd name="connsiteX95" fmla="*/ 82010 w 106584"/>
                <a:gd name="connsiteY95" fmla="*/ 85249 h 95440"/>
                <a:gd name="connsiteX96" fmla="*/ 79343 w 106584"/>
                <a:gd name="connsiteY96" fmla="*/ 85916 h 95440"/>
                <a:gd name="connsiteX97" fmla="*/ 78391 w 106584"/>
                <a:gd name="connsiteY97" fmla="*/ 85630 h 95440"/>
                <a:gd name="connsiteX98" fmla="*/ 77724 w 106584"/>
                <a:gd name="connsiteY98" fmla="*/ 85249 h 95440"/>
                <a:gd name="connsiteX99" fmla="*/ 77057 w 106584"/>
                <a:gd name="connsiteY99" fmla="*/ 85249 h 95440"/>
                <a:gd name="connsiteX100" fmla="*/ 74771 w 106584"/>
                <a:gd name="connsiteY100" fmla="*/ 84963 h 95440"/>
                <a:gd name="connsiteX101" fmla="*/ 74485 w 106584"/>
                <a:gd name="connsiteY101" fmla="*/ 84963 h 95440"/>
                <a:gd name="connsiteX102" fmla="*/ 73438 w 106584"/>
                <a:gd name="connsiteY102" fmla="*/ 84011 h 95440"/>
                <a:gd name="connsiteX103" fmla="*/ 73152 w 106584"/>
                <a:gd name="connsiteY103" fmla="*/ 83344 h 95440"/>
                <a:gd name="connsiteX104" fmla="*/ 73152 w 106584"/>
                <a:gd name="connsiteY104" fmla="*/ 82677 h 95440"/>
                <a:gd name="connsiteX105" fmla="*/ 72771 w 106584"/>
                <a:gd name="connsiteY105" fmla="*/ 81629 h 95440"/>
                <a:gd name="connsiteX106" fmla="*/ 72200 w 106584"/>
                <a:gd name="connsiteY106" fmla="*/ 80677 h 95440"/>
                <a:gd name="connsiteX107" fmla="*/ 71818 w 106584"/>
                <a:gd name="connsiteY107" fmla="*/ 81058 h 95440"/>
                <a:gd name="connsiteX108" fmla="*/ 71152 w 106584"/>
                <a:gd name="connsiteY108" fmla="*/ 81058 h 95440"/>
                <a:gd name="connsiteX109" fmla="*/ 70866 w 106584"/>
                <a:gd name="connsiteY109" fmla="*/ 80677 h 95440"/>
                <a:gd name="connsiteX110" fmla="*/ 69818 w 106584"/>
                <a:gd name="connsiteY110" fmla="*/ 81058 h 95440"/>
                <a:gd name="connsiteX111" fmla="*/ 68866 w 106584"/>
                <a:gd name="connsiteY111" fmla="*/ 80010 h 95440"/>
                <a:gd name="connsiteX112" fmla="*/ 68580 w 106584"/>
                <a:gd name="connsiteY112" fmla="*/ 79343 h 95440"/>
                <a:gd name="connsiteX113" fmla="*/ 68866 w 106584"/>
                <a:gd name="connsiteY113" fmla="*/ 78677 h 95440"/>
                <a:gd name="connsiteX114" fmla="*/ 69247 w 106584"/>
                <a:gd name="connsiteY114" fmla="*/ 77724 h 95440"/>
                <a:gd name="connsiteX115" fmla="*/ 69818 w 106584"/>
                <a:gd name="connsiteY115" fmla="*/ 77438 h 95440"/>
                <a:gd name="connsiteX116" fmla="*/ 68866 w 106584"/>
                <a:gd name="connsiteY116" fmla="*/ 76391 h 95440"/>
                <a:gd name="connsiteX117" fmla="*/ 68199 w 106584"/>
                <a:gd name="connsiteY117" fmla="*/ 77724 h 95440"/>
                <a:gd name="connsiteX118" fmla="*/ 67532 w 106584"/>
                <a:gd name="connsiteY118" fmla="*/ 77724 h 95440"/>
                <a:gd name="connsiteX119" fmla="*/ 65913 w 106584"/>
                <a:gd name="connsiteY119" fmla="*/ 78391 h 95440"/>
                <a:gd name="connsiteX120" fmla="*/ 65627 w 106584"/>
                <a:gd name="connsiteY120" fmla="*/ 78105 h 95440"/>
                <a:gd name="connsiteX121" fmla="*/ 65246 w 106584"/>
                <a:gd name="connsiteY121" fmla="*/ 76771 h 95440"/>
                <a:gd name="connsiteX122" fmla="*/ 64960 w 106584"/>
                <a:gd name="connsiteY122" fmla="*/ 76391 h 95440"/>
                <a:gd name="connsiteX123" fmla="*/ 62960 w 106584"/>
                <a:gd name="connsiteY123" fmla="*/ 78391 h 95440"/>
                <a:gd name="connsiteX124" fmla="*/ 63341 w 106584"/>
                <a:gd name="connsiteY124" fmla="*/ 78391 h 95440"/>
                <a:gd name="connsiteX125" fmla="*/ 63341 w 106584"/>
                <a:gd name="connsiteY125" fmla="*/ 78677 h 95440"/>
                <a:gd name="connsiteX126" fmla="*/ 63913 w 106584"/>
                <a:gd name="connsiteY126" fmla="*/ 80391 h 95440"/>
                <a:gd name="connsiteX127" fmla="*/ 63913 w 106584"/>
                <a:gd name="connsiteY127" fmla="*/ 82010 h 95440"/>
                <a:gd name="connsiteX128" fmla="*/ 63627 w 106584"/>
                <a:gd name="connsiteY128" fmla="*/ 82296 h 95440"/>
                <a:gd name="connsiteX129" fmla="*/ 63341 w 106584"/>
                <a:gd name="connsiteY129" fmla="*/ 82963 h 95440"/>
                <a:gd name="connsiteX130" fmla="*/ 63341 w 106584"/>
                <a:gd name="connsiteY130" fmla="*/ 83630 h 95440"/>
                <a:gd name="connsiteX131" fmla="*/ 63627 w 106584"/>
                <a:gd name="connsiteY131" fmla="*/ 84011 h 95440"/>
                <a:gd name="connsiteX132" fmla="*/ 63341 w 106584"/>
                <a:gd name="connsiteY132" fmla="*/ 84582 h 95440"/>
                <a:gd name="connsiteX133" fmla="*/ 63341 w 106584"/>
                <a:gd name="connsiteY133" fmla="*/ 85630 h 95440"/>
                <a:gd name="connsiteX134" fmla="*/ 62675 w 106584"/>
                <a:gd name="connsiteY134" fmla="*/ 86296 h 95440"/>
                <a:gd name="connsiteX135" fmla="*/ 62008 w 106584"/>
                <a:gd name="connsiteY135" fmla="*/ 86582 h 95440"/>
                <a:gd name="connsiteX136" fmla="*/ 61341 w 106584"/>
                <a:gd name="connsiteY136" fmla="*/ 85916 h 95440"/>
                <a:gd name="connsiteX137" fmla="*/ 60674 w 106584"/>
                <a:gd name="connsiteY137" fmla="*/ 86296 h 95440"/>
                <a:gd name="connsiteX138" fmla="*/ 60008 w 106584"/>
                <a:gd name="connsiteY138" fmla="*/ 86296 h 95440"/>
                <a:gd name="connsiteX139" fmla="*/ 59722 w 106584"/>
                <a:gd name="connsiteY139" fmla="*/ 86582 h 95440"/>
                <a:gd name="connsiteX140" fmla="*/ 59055 w 106584"/>
                <a:gd name="connsiteY140" fmla="*/ 86296 h 95440"/>
                <a:gd name="connsiteX141" fmla="*/ 58674 w 106584"/>
                <a:gd name="connsiteY141" fmla="*/ 86296 h 95440"/>
                <a:gd name="connsiteX142" fmla="*/ 58007 w 106584"/>
                <a:gd name="connsiteY142" fmla="*/ 87249 h 95440"/>
                <a:gd name="connsiteX143" fmla="*/ 55721 w 106584"/>
                <a:gd name="connsiteY143" fmla="*/ 86296 h 95440"/>
                <a:gd name="connsiteX144" fmla="*/ 54769 w 106584"/>
                <a:gd name="connsiteY144" fmla="*/ 86296 h 95440"/>
                <a:gd name="connsiteX145" fmla="*/ 52102 w 106584"/>
                <a:gd name="connsiteY145" fmla="*/ 85916 h 95440"/>
                <a:gd name="connsiteX146" fmla="*/ 51149 w 106584"/>
                <a:gd name="connsiteY146" fmla="*/ 86296 h 95440"/>
                <a:gd name="connsiteX147" fmla="*/ 49530 w 106584"/>
                <a:gd name="connsiteY147" fmla="*/ 86296 h 95440"/>
                <a:gd name="connsiteX148" fmla="*/ 47244 w 106584"/>
                <a:gd name="connsiteY148" fmla="*/ 86963 h 95440"/>
                <a:gd name="connsiteX149" fmla="*/ 46196 w 106584"/>
                <a:gd name="connsiteY149" fmla="*/ 87249 h 95440"/>
                <a:gd name="connsiteX150" fmla="*/ 46577 w 106584"/>
                <a:gd name="connsiteY150" fmla="*/ 88868 h 95440"/>
                <a:gd name="connsiteX151" fmla="*/ 47244 w 106584"/>
                <a:gd name="connsiteY151" fmla="*/ 89535 h 95440"/>
                <a:gd name="connsiteX152" fmla="*/ 47244 w 106584"/>
                <a:gd name="connsiteY152" fmla="*/ 90488 h 95440"/>
                <a:gd name="connsiteX153" fmla="*/ 47530 w 106584"/>
                <a:gd name="connsiteY153" fmla="*/ 90868 h 95440"/>
                <a:gd name="connsiteX154" fmla="*/ 47530 w 106584"/>
                <a:gd name="connsiteY154" fmla="*/ 91154 h 95440"/>
                <a:gd name="connsiteX155" fmla="*/ 46863 w 106584"/>
                <a:gd name="connsiteY155" fmla="*/ 91821 h 95440"/>
                <a:gd name="connsiteX156" fmla="*/ 46863 w 106584"/>
                <a:gd name="connsiteY156" fmla="*/ 92202 h 95440"/>
                <a:gd name="connsiteX157" fmla="*/ 46577 w 106584"/>
                <a:gd name="connsiteY157" fmla="*/ 92869 h 95440"/>
                <a:gd name="connsiteX158" fmla="*/ 46196 w 106584"/>
                <a:gd name="connsiteY158" fmla="*/ 93155 h 95440"/>
                <a:gd name="connsiteX159" fmla="*/ 44291 w 106584"/>
                <a:gd name="connsiteY159" fmla="*/ 94107 h 95440"/>
                <a:gd name="connsiteX160" fmla="*/ 44291 w 106584"/>
                <a:gd name="connsiteY160" fmla="*/ 93155 h 95440"/>
                <a:gd name="connsiteX161" fmla="*/ 43243 w 106584"/>
                <a:gd name="connsiteY161" fmla="*/ 93155 h 95440"/>
                <a:gd name="connsiteX162" fmla="*/ 43243 w 106584"/>
                <a:gd name="connsiteY162" fmla="*/ 93440 h 95440"/>
                <a:gd name="connsiteX163" fmla="*/ 42672 w 106584"/>
                <a:gd name="connsiteY163" fmla="*/ 93440 h 95440"/>
                <a:gd name="connsiteX164" fmla="*/ 40958 w 106584"/>
                <a:gd name="connsiteY164" fmla="*/ 92869 h 95440"/>
                <a:gd name="connsiteX165" fmla="*/ 40291 w 106584"/>
                <a:gd name="connsiteY165" fmla="*/ 90868 h 95440"/>
                <a:gd name="connsiteX166" fmla="*/ 39338 w 106584"/>
                <a:gd name="connsiteY166" fmla="*/ 90488 h 95440"/>
                <a:gd name="connsiteX167" fmla="*/ 38005 w 106584"/>
                <a:gd name="connsiteY167" fmla="*/ 90488 h 95440"/>
                <a:gd name="connsiteX168" fmla="*/ 37052 w 106584"/>
                <a:gd name="connsiteY168" fmla="*/ 89535 h 95440"/>
                <a:gd name="connsiteX169" fmla="*/ 36767 w 106584"/>
                <a:gd name="connsiteY169" fmla="*/ 89535 h 95440"/>
                <a:gd name="connsiteX170" fmla="*/ 36767 w 106584"/>
                <a:gd name="connsiteY170" fmla="*/ 89916 h 95440"/>
                <a:gd name="connsiteX171" fmla="*/ 37052 w 106584"/>
                <a:gd name="connsiteY171" fmla="*/ 90488 h 95440"/>
                <a:gd name="connsiteX172" fmla="*/ 37052 w 106584"/>
                <a:gd name="connsiteY172" fmla="*/ 91154 h 95440"/>
                <a:gd name="connsiteX173" fmla="*/ 36385 w 106584"/>
                <a:gd name="connsiteY173" fmla="*/ 91821 h 95440"/>
                <a:gd name="connsiteX174" fmla="*/ 38386 w 106584"/>
                <a:gd name="connsiteY174" fmla="*/ 92202 h 95440"/>
                <a:gd name="connsiteX175" fmla="*/ 38671 w 106584"/>
                <a:gd name="connsiteY175" fmla="*/ 92488 h 95440"/>
                <a:gd name="connsiteX176" fmla="*/ 39053 w 106584"/>
                <a:gd name="connsiteY176" fmla="*/ 93155 h 95440"/>
                <a:gd name="connsiteX177" fmla="*/ 39719 w 106584"/>
                <a:gd name="connsiteY177" fmla="*/ 93155 h 95440"/>
                <a:gd name="connsiteX178" fmla="*/ 40005 w 106584"/>
                <a:gd name="connsiteY178" fmla="*/ 95155 h 95440"/>
                <a:gd name="connsiteX179" fmla="*/ 40005 w 106584"/>
                <a:gd name="connsiteY179" fmla="*/ 95441 h 95440"/>
                <a:gd name="connsiteX180" fmla="*/ 39338 w 106584"/>
                <a:gd name="connsiteY180" fmla="*/ 95441 h 95440"/>
                <a:gd name="connsiteX181" fmla="*/ 39338 w 106584"/>
                <a:gd name="connsiteY181" fmla="*/ 95155 h 95440"/>
                <a:gd name="connsiteX182" fmla="*/ 39053 w 106584"/>
                <a:gd name="connsiteY182" fmla="*/ 95155 h 95440"/>
                <a:gd name="connsiteX183" fmla="*/ 38671 w 106584"/>
                <a:gd name="connsiteY183" fmla="*/ 94488 h 95440"/>
                <a:gd name="connsiteX184" fmla="*/ 38005 w 106584"/>
                <a:gd name="connsiteY184" fmla="*/ 94488 h 95440"/>
                <a:gd name="connsiteX185" fmla="*/ 38005 w 106584"/>
                <a:gd name="connsiteY185" fmla="*/ 93821 h 95440"/>
                <a:gd name="connsiteX186" fmla="*/ 37719 w 106584"/>
                <a:gd name="connsiteY186" fmla="*/ 93440 h 95440"/>
                <a:gd name="connsiteX187" fmla="*/ 37719 w 106584"/>
                <a:gd name="connsiteY187" fmla="*/ 93155 h 95440"/>
                <a:gd name="connsiteX188" fmla="*/ 37719 w 106584"/>
                <a:gd name="connsiteY188" fmla="*/ 93440 h 95440"/>
                <a:gd name="connsiteX189" fmla="*/ 37719 w 106584"/>
                <a:gd name="connsiteY189" fmla="*/ 93155 h 95440"/>
                <a:gd name="connsiteX190" fmla="*/ 37052 w 106584"/>
                <a:gd name="connsiteY190" fmla="*/ 93155 h 95440"/>
                <a:gd name="connsiteX191" fmla="*/ 37338 w 106584"/>
                <a:gd name="connsiteY191" fmla="*/ 92488 h 95440"/>
                <a:gd name="connsiteX192" fmla="*/ 37052 w 106584"/>
                <a:gd name="connsiteY192" fmla="*/ 92488 h 95440"/>
                <a:gd name="connsiteX193" fmla="*/ 37052 w 106584"/>
                <a:gd name="connsiteY193" fmla="*/ 92869 h 95440"/>
                <a:gd name="connsiteX194" fmla="*/ 36767 w 106584"/>
                <a:gd name="connsiteY194" fmla="*/ 93440 h 95440"/>
                <a:gd name="connsiteX195" fmla="*/ 35433 w 106584"/>
                <a:gd name="connsiteY195" fmla="*/ 93440 h 95440"/>
                <a:gd name="connsiteX196" fmla="*/ 35052 w 106584"/>
                <a:gd name="connsiteY196" fmla="*/ 92869 h 95440"/>
                <a:gd name="connsiteX197" fmla="*/ 34385 w 106584"/>
                <a:gd name="connsiteY197" fmla="*/ 91821 h 95440"/>
                <a:gd name="connsiteX198" fmla="*/ 33147 w 106584"/>
                <a:gd name="connsiteY198" fmla="*/ 92488 h 95440"/>
                <a:gd name="connsiteX199" fmla="*/ 33433 w 106584"/>
                <a:gd name="connsiteY199" fmla="*/ 91154 h 95440"/>
                <a:gd name="connsiteX200" fmla="*/ 33147 w 106584"/>
                <a:gd name="connsiteY200" fmla="*/ 91154 h 95440"/>
                <a:gd name="connsiteX201" fmla="*/ 33433 w 106584"/>
                <a:gd name="connsiteY201" fmla="*/ 90868 h 95440"/>
                <a:gd name="connsiteX202" fmla="*/ 33147 w 106584"/>
                <a:gd name="connsiteY202" fmla="*/ 90488 h 95440"/>
                <a:gd name="connsiteX203" fmla="*/ 33814 w 106584"/>
                <a:gd name="connsiteY203" fmla="*/ 90202 h 95440"/>
                <a:gd name="connsiteX204" fmla="*/ 33814 w 106584"/>
                <a:gd name="connsiteY204" fmla="*/ 89916 h 95440"/>
                <a:gd name="connsiteX205" fmla="*/ 33433 w 106584"/>
                <a:gd name="connsiteY205" fmla="*/ 90202 h 95440"/>
                <a:gd name="connsiteX206" fmla="*/ 33147 w 106584"/>
                <a:gd name="connsiteY206" fmla="*/ 89916 h 95440"/>
                <a:gd name="connsiteX207" fmla="*/ 33147 w 106584"/>
                <a:gd name="connsiteY207" fmla="*/ 88582 h 95440"/>
                <a:gd name="connsiteX208" fmla="*/ 31813 w 106584"/>
                <a:gd name="connsiteY208" fmla="*/ 87535 h 95440"/>
                <a:gd name="connsiteX209" fmla="*/ 31433 w 106584"/>
                <a:gd name="connsiteY209" fmla="*/ 86582 h 95440"/>
                <a:gd name="connsiteX210" fmla="*/ 32099 w 106584"/>
                <a:gd name="connsiteY210" fmla="*/ 85249 h 95440"/>
                <a:gd name="connsiteX211" fmla="*/ 30480 w 106584"/>
                <a:gd name="connsiteY211" fmla="*/ 85249 h 95440"/>
                <a:gd name="connsiteX212" fmla="*/ 30194 w 106584"/>
                <a:gd name="connsiteY212" fmla="*/ 84963 h 95440"/>
                <a:gd name="connsiteX213" fmla="*/ 29528 w 106584"/>
                <a:gd name="connsiteY213" fmla="*/ 84963 h 95440"/>
                <a:gd name="connsiteX214" fmla="*/ 29146 w 106584"/>
                <a:gd name="connsiteY214" fmla="*/ 84296 h 95440"/>
                <a:gd name="connsiteX215" fmla="*/ 29528 w 106584"/>
                <a:gd name="connsiteY215" fmla="*/ 83630 h 95440"/>
                <a:gd name="connsiteX216" fmla="*/ 30194 w 106584"/>
                <a:gd name="connsiteY216" fmla="*/ 82677 h 95440"/>
                <a:gd name="connsiteX217" fmla="*/ 30480 w 106584"/>
                <a:gd name="connsiteY217" fmla="*/ 82296 h 95440"/>
                <a:gd name="connsiteX218" fmla="*/ 31147 w 106584"/>
                <a:gd name="connsiteY218" fmla="*/ 82296 h 95440"/>
                <a:gd name="connsiteX219" fmla="*/ 31433 w 106584"/>
                <a:gd name="connsiteY219" fmla="*/ 81629 h 95440"/>
                <a:gd name="connsiteX220" fmla="*/ 31813 w 106584"/>
                <a:gd name="connsiteY220" fmla="*/ 81343 h 95440"/>
                <a:gd name="connsiteX221" fmla="*/ 32480 w 106584"/>
                <a:gd name="connsiteY221" fmla="*/ 81343 h 95440"/>
                <a:gd name="connsiteX222" fmla="*/ 33814 w 106584"/>
                <a:gd name="connsiteY222" fmla="*/ 80010 h 95440"/>
                <a:gd name="connsiteX223" fmla="*/ 33433 w 106584"/>
                <a:gd name="connsiteY223" fmla="*/ 79343 h 95440"/>
                <a:gd name="connsiteX224" fmla="*/ 34100 w 106584"/>
                <a:gd name="connsiteY224" fmla="*/ 78677 h 95440"/>
                <a:gd name="connsiteX225" fmla="*/ 33433 w 106584"/>
                <a:gd name="connsiteY225" fmla="*/ 78105 h 95440"/>
                <a:gd name="connsiteX226" fmla="*/ 33433 w 106584"/>
                <a:gd name="connsiteY226" fmla="*/ 77438 h 95440"/>
                <a:gd name="connsiteX227" fmla="*/ 33814 w 106584"/>
                <a:gd name="connsiteY227" fmla="*/ 77057 h 95440"/>
                <a:gd name="connsiteX228" fmla="*/ 33433 w 106584"/>
                <a:gd name="connsiteY228" fmla="*/ 77057 h 95440"/>
                <a:gd name="connsiteX229" fmla="*/ 32766 w 106584"/>
                <a:gd name="connsiteY229" fmla="*/ 76771 h 95440"/>
                <a:gd name="connsiteX230" fmla="*/ 31147 w 106584"/>
                <a:gd name="connsiteY230" fmla="*/ 75152 h 95440"/>
                <a:gd name="connsiteX231" fmla="*/ 31813 w 106584"/>
                <a:gd name="connsiteY231" fmla="*/ 74771 h 95440"/>
                <a:gd name="connsiteX232" fmla="*/ 32480 w 106584"/>
                <a:gd name="connsiteY232" fmla="*/ 74771 h 95440"/>
                <a:gd name="connsiteX233" fmla="*/ 33147 w 106584"/>
                <a:gd name="connsiteY233" fmla="*/ 74486 h 95440"/>
                <a:gd name="connsiteX234" fmla="*/ 33433 w 106584"/>
                <a:gd name="connsiteY234" fmla="*/ 73438 h 95440"/>
                <a:gd name="connsiteX235" fmla="*/ 32766 w 106584"/>
                <a:gd name="connsiteY235" fmla="*/ 72771 h 95440"/>
                <a:gd name="connsiteX236" fmla="*/ 32480 w 106584"/>
                <a:gd name="connsiteY236" fmla="*/ 72771 h 95440"/>
                <a:gd name="connsiteX237" fmla="*/ 33147 w 106584"/>
                <a:gd name="connsiteY237" fmla="*/ 72104 h 95440"/>
                <a:gd name="connsiteX238" fmla="*/ 31813 w 106584"/>
                <a:gd name="connsiteY238" fmla="*/ 71818 h 95440"/>
                <a:gd name="connsiteX239" fmla="*/ 28194 w 106584"/>
                <a:gd name="connsiteY239" fmla="*/ 69818 h 95440"/>
                <a:gd name="connsiteX240" fmla="*/ 27908 w 106584"/>
                <a:gd name="connsiteY240" fmla="*/ 69152 h 95440"/>
                <a:gd name="connsiteX241" fmla="*/ 27527 w 106584"/>
                <a:gd name="connsiteY241" fmla="*/ 69152 h 95440"/>
                <a:gd name="connsiteX242" fmla="*/ 27527 w 106584"/>
                <a:gd name="connsiteY242" fmla="*/ 68580 h 95440"/>
                <a:gd name="connsiteX243" fmla="*/ 26860 w 106584"/>
                <a:gd name="connsiteY243" fmla="*/ 67532 h 95440"/>
                <a:gd name="connsiteX244" fmla="*/ 26860 w 106584"/>
                <a:gd name="connsiteY244" fmla="*/ 66199 h 95440"/>
                <a:gd name="connsiteX245" fmla="*/ 26194 w 106584"/>
                <a:gd name="connsiteY245" fmla="*/ 65913 h 95440"/>
                <a:gd name="connsiteX246" fmla="*/ 25527 w 106584"/>
                <a:gd name="connsiteY246" fmla="*/ 66199 h 95440"/>
                <a:gd name="connsiteX247" fmla="*/ 24955 w 106584"/>
                <a:gd name="connsiteY247" fmla="*/ 66199 h 95440"/>
                <a:gd name="connsiteX248" fmla="*/ 24575 w 106584"/>
                <a:gd name="connsiteY248" fmla="*/ 65913 h 95440"/>
                <a:gd name="connsiteX249" fmla="*/ 24289 w 106584"/>
                <a:gd name="connsiteY249" fmla="*/ 65913 h 95440"/>
                <a:gd name="connsiteX250" fmla="*/ 24289 w 106584"/>
                <a:gd name="connsiteY250" fmla="*/ 66580 h 95440"/>
                <a:gd name="connsiteX251" fmla="*/ 23908 w 106584"/>
                <a:gd name="connsiteY251" fmla="*/ 66580 h 95440"/>
                <a:gd name="connsiteX252" fmla="*/ 23241 w 106584"/>
                <a:gd name="connsiteY252" fmla="*/ 66865 h 95440"/>
                <a:gd name="connsiteX253" fmla="*/ 22574 w 106584"/>
                <a:gd name="connsiteY253" fmla="*/ 66865 h 95440"/>
                <a:gd name="connsiteX254" fmla="*/ 22003 w 106584"/>
                <a:gd name="connsiteY254" fmla="*/ 67246 h 95440"/>
                <a:gd name="connsiteX255" fmla="*/ 22003 w 106584"/>
                <a:gd name="connsiteY255" fmla="*/ 67532 h 95440"/>
                <a:gd name="connsiteX256" fmla="*/ 20955 w 106584"/>
                <a:gd name="connsiteY256" fmla="*/ 67532 h 95440"/>
                <a:gd name="connsiteX257" fmla="*/ 20669 w 106584"/>
                <a:gd name="connsiteY257" fmla="*/ 67913 h 95440"/>
                <a:gd name="connsiteX258" fmla="*/ 20003 w 106584"/>
                <a:gd name="connsiteY258" fmla="*/ 67913 h 95440"/>
                <a:gd name="connsiteX259" fmla="*/ 18383 w 106584"/>
                <a:gd name="connsiteY259" fmla="*/ 67246 h 95440"/>
                <a:gd name="connsiteX260" fmla="*/ 17717 w 106584"/>
                <a:gd name="connsiteY260" fmla="*/ 67532 h 95440"/>
                <a:gd name="connsiteX261" fmla="*/ 17335 w 106584"/>
                <a:gd name="connsiteY261" fmla="*/ 67246 h 95440"/>
                <a:gd name="connsiteX262" fmla="*/ 16383 w 106584"/>
                <a:gd name="connsiteY262" fmla="*/ 67246 h 95440"/>
                <a:gd name="connsiteX263" fmla="*/ 16097 w 106584"/>
                <a:gd name="connsiteY263" fmla="*/ 66865 h 95440"/>
                <a:gd name="connsiteX264" fmla="*/ 16383 w 106584"/>
                <a:gd name="connsiteY264" fmla="*/ 66865 h 95440"/>
                <a:gd name="connsiteX265" fmla="*/ 16669 w 106584"/>
                <a:gd name="connsiteY265" fmla="*/ 66199 h 95440"/>
                <a:gd name="connsiteX266" fmla="*/ 16002 w 106584"/>
                <a:gd name="connsiteY266" fmla="*/ 65913 h 95440"/>
                <a:gd name="connsiteX267" fmla="*/ 15716 w 106584"/>
                <a:gd name="connsiteY267" fmla="*/ 65913 h 95440"/>
                <a:gd name="connsiteX268" fmla="*/ 15430 w 106584"/>
                <a:gd name="connsiteY268" fmla="*/ 64960 h 95440"/>
                <a:gd name="connsiteX269" fmla="*/ 14764 w 106584"/>
                <a:gd name="connsiteY269" fmla="*/ 64579 h 95440"/>
                <a:gd name="connsiteX270" fmla="*/ 14097 w 106584"/>
                <a:gd name="connsiteY270" fmla="*/ 63627 h 95440"/>
                <a:gd name="connsiteX271" fmla="*/ 13716 w 106584"/>
                <a:gd name="connsiteY271" fmla="*/ 62675 h 95440"/>
                <a:gd name="connsiteX272" fmla="*/ 14097 w 106584"/>
                <a:gd name="connsiteY272" fmla="*/ 61627 h 95440"/>
                <a:gd name="connsiteX273" fmla="*/ 13716 w 106584"/>
                <a:gd name="connsiteY273" fmla="*/ 60674 h 95440"/>
                <a:gd name="connsiteX274" fmla="*/ 14097 w 106584"/>
                <a:gd name="connsiteY274" fmla="*/ 60008 h 95440"/>
                <a:gd name="connsiteX275" fmla="*/ 16002 w 106584"/>
                <a:gd name="connsiteY275" fmla="*/ 59341 h 95440"/>
                <a:gd name="connsiteX276" fmla="*/ 17717 w 106584"/>
                <a:gd name="connsiteY276" fmla="*/ 57055 h 95440"/>
                <a:gd name="connsiteX277" fmla="*/ 17717 w 106584"/>
                <a:gd name="connsiteY277" fmla="*/ 56102 h 95440"/>
                <a:gd name="connsiteX278" fmla="*/ 16669 w 106584"/>
                <a:gd name="connsiteY278" fmla="*/ 55721 h 95440"/>
                <a:gd name="connsiteX279" fmla="*/ 16383 w 106584"/>
                <a:gd name="connsiteY279" fmla="*/ 55435 h 95440"/>
                <a:gd name="connsiteX280" fmla="*/ 16669 w 106584"/>
                <a:gd name="connsiteY280" fmla="*/ 54102 h 95440"/>
                <a:gd name="connsiteX281" fmla="*/ 16383 w 106584"/>
                <a:gd name="connsiteY281" fmla="*/ 54102 h 95440"/>
                <a:gd name="connsiteX282" fmla="*/ 14383 w 106584"/>
                <a:gd name="connsiteY282" fmla="*/ 52769 h 95440"/>
                <a:gd name="connsiteX283" fmla="*/ 12478 w 106584"/>
                <a:gd name="connsiteY283" fmla="*/ 52769 h 95440"/>
                <a:gd name="connsiteX284" fmla="*/ 11811 w 106584"/>
                <a:gd name="connsiteY284" fmla="*/ 52483 h 95440"/>
                <a:gd name="connsiteX285" fmla="*/ 10763 w 106584"/>
                <a:gd name="connsiteY285" fmla="*/ 52102 h 95440"/>
                <a:gd name="connsiteX286" fmla="*/ 10478 w 106584"/>
                <a:gd name="connsiteY286" fmla="*/ 51816 h 95440"/>
                <a:gd name="connsiteX287" fmla="*/ 10096 w 106584"/>
                <a:gd name="connsiteY287" fmla="*/ 51149 h 95440"/>
                <a:gd name="connsiteX288" fmla="*/ 9811 w 106584"/>
                <a:gd name="connsiteY288" fmla="*/ 50197 h 95440"/>
                <a:gd name="connsiteX289" fmla="*/ 10478 w 106584"/>
                <a:gd name="connsiteY289" fmla="*/ 48196 h 95440"/>
                <a:gd name="connsiteX290" fmla="*/ 9525 w 106584"/>
                <a:gd name="connsiteY290" fmla="*/ 48196 h 95440"/>
                <a:gd name="connsiteX291" fmla="*/ 9144 w 106584"/>
                <a:gd name="connsiteY291" fmla="*/ 47911 h 95440"/>
                <a:gd name="connsiteX292" fmla="*/ 8858 w 106584"/>
                <a:gd name="connsiteY292" fmla="*/ 47911 h 95440"/>
                <a:gd name="connsiteX293" fmla="*/ 7144 w 106584"/>
                <a:gd name="connsiteY293" fmla="*/ 48482 h 95440"/>
                <a:gd name="connsiteX294" fmla="*/ 4572 w 106584"/>
                <a:gd name="connsiteY294" fmla="*/ 48482 h 95440"/>
                <a:gd name="connsiteX295" fmla="*/ 3620 w 106584"/>
                <a:gd name="connsiteY295" fmla="*/ 49149 h 95440"/>
                <a:gd name="connsiteX296" fmla="*/ 2572 w 106584"/>
                <a:gd name="connsiteY296" fmla="*/ 50483 h 95440"/>
                <a:gd name="connsiteX297" fmla="*/ 286 w 106584"/>
                <a:gd name="connsiteY297" fmla="*/ 51149 h 95440"/>
                <a:gd name="connsiteX298" fmla="*/ 0 w 106584"/>
                <a:gd name="connsiteY298" fmla="*/ 50197 h 95440"/>
                <a:gd name="connsiteX299" fmla="*/ 286 w 106584"/>
                <a:gd name="connsiteY299" fmla="*/ 48863 h 95440"/>
                <a:gd name="connsiteX300" fmla="*/ 286 w 106584"/>
                <a:gd name="connsiteY300" fmla="*/ 48482 h 95440"/>
                <a:gd name="connsiteX301" fmla="*/ 953 w 106584"/>
                <a:gd name="connsiteY301" fmla="*/ 47911 h 95440"/>
                <a:gd name="connsiteX302" fmla="*/ 953 w 106584"/>
                <a:gd name="connsiteY302" fmla="*/ 47244 h 95440"/>
                <a:gd name="connsiteX303" fmla="*/ 1238 w 106584"/>
                <a:gd name="connsiteY303" fmla="*/ 46863 h 95440"/>
                <a:gd name="connsiteX304" fmla="*/ 953 w 106584"/>
                <a:gd name="connsiteY304" fmla="*/ 45910 h 95440"/>
                <a:gd name="connsiteX305" fmla="*/ 1905 w 106584"/>
                <a:gd name="connsiteY305" fmla="*/ 43910 h 95440"/>
                <a:gd name="connsiteX306" fmla="*/ 3905 w 106584"/>
                <a:gd name="connsiteY306" fmla="*/ 41339 h 95440"/>
                <a:gd name="connsiteX307" fmla="*/ 4858 w 106584"/>
                <a:gd name="connsiteY307" fmla="*/ 40958 h 95440"/>
                <a:gd name="connsiteX308" fmla="*/ 5905 w 106584"/>
                <a:gd name="connsiteY308" fmla="*/ 39624 h 95440"/>
                <a:gd name="connsiteX309" fmla="*/ 6572 w 106584"/>
                <a:gd name="connsiteY309" fmla="*/ 38386 h 95440"/>
                <a:gd name="connsiteX310" fmla="*/ 6572 w 106584"/>
                <a:gd name="connsiteY310" fmla="*/ 38005 h 95440"/>
                <a:gd name="connsiteX311" fmla="*/ 6858 w 106584"/>
                <a:gd name="connsiteY311" fmla="*/ 37338 h 95440"/>
                <a:gd name="connsiteX312" fmla="*/ 6858 w 106584"/>
                <a:gd name="connsiteY312" fmla="*/ 36385 h 95440"/>
                <a:gd name="connsiteX313" fmla="*/ 6572 w 106584"/>
                <a:gd name="connsiteY313" fmla="*/ 36100 h 95440"/>
                <a:gd name="connsiteX314" fmla="*/ 6191 w 106584"/>
                <a:gd name="connsiteY314" fmla="*/ 35052 h 95440"/>
                <a:gd name="connsiteX315" fmla="*/ 5905 w 106584"/>
                <a:gd name="connsiteY315" fmla="*/ 34385 h 95440"/>
                <a:gd name="connsiteX316" fmla="*/ 5525 w 106584"/>
                <a:gd name="connsiteY316" fmla="*/ 33433 h 95440"/>
                <a:gd name="connsiteX317" fmla="*/ 5239 w 106584"/>
                <a:gd name="connsiteY317" fmla="*/ 33433 h 95440"/>
                <a:gd name="connsiteX318" fmla="*/ 5525 w 106584"/>
                <a:gd name="connsiteY318" fmla="*/ 33147 h 95440"/>
                <a:gd name="connsiteX319" fmla="*/ 4858 w 106584"/>
                <a:gd name="connsiteY319" fmla="*/ 32480 h 95440"/>
                <a:gd name="connsiteX320" fmla="*/ 5239 w 106584"/>
                <a:gd name="connsiteY320" fmla="*/ 32099 h 95440"/>
                <a:gd name="connsiteX321" fmla="*/ 4858 w 106584"/>
                <a:gd name="connsiteY321" fmla="*/ 31433 h 95440"/>
                <a:gd name="connsiteX322" fmla="*/ 5239 w 106584"/>
                <a:gd name="connsiteY322" fmla="*/ 31433 h 95440"/>
                <a:gd name="connsiteX323" fmla="*/ 5239 w 106584"/>
                <a:gd name="connsiteY323" fmla="*/ 30480 h 95440"/>
                <a:gd name="connsiteX324" fmla="*/ 5525 w 106584"/>
                <a:gd name="connsiteY324" fmla="*/ 30194 h 95440"/>
                <a:gd name="connsiteX325" fmla="*/ 5239 w 106584"/>
                <a:gd name="connsiteY325" fmla="*/ 30194 h 95440"/>
                <a:gd name="connsiteX326" fmla="*/ 5905 w 106584"/>
                <a:gd name="connsiteY326" fmla="*/ 29813 h 95440"/>
                <a:gd name="connsiteX327" fmla="*/ 5905 w 106584"/>
                <a:gd name="connsiteY327" fmla="*/ 29527 h 95440"/>
                <a:gd name="connsiteX328" fmla="*/ 6191 w 106584"/>
                <a:gd name="connsiteY328" fmla="*/ 29146 h 95440"/>
                <a:gd name="connsiteX329" fmla="*/ 6191 w 106584"/>
                <a:gd name="connsiteY329" fmla="*/ 28480 h 95440"/>
                <a:gd name="connsiteX330" fmla="*/ 6572 w 106584"/>
                <a:gd name="connsiteY330" fmla="*/ 28480 h 95440"/>
                <a:gd name="connsiteX331" fmla="*/ 6572 w 106584"/>
                <a:gd name="connsiteY331" fmla="*/ 28194 h 95440"/>
                <a:gd name="connsiteX332" fmla="*/ 6191 w 106584"/>
                <a:gd name="connsiteY332" fmla="*/ 27527 h 95440"/>
                <a:gd name="connsiteX333" fmla="*/ 6572 w 106584"/>
                <a:gd name="connsiteY333" fmla="*/ 27241 h 95440"/>
                <a:gd name="connsiteX334" fmla="*/ 6191 w 106584"/>
                <a:gd name="connsiteY334" fmla="*/ 26860 h 95440"/>
                <a:gd name="connsiteX335" fmla="*/ 6191 w 106584"/>
                <a:gd name="connsiteY335" fmla="*/ 26575 h 95440"/>
                <a:gd name="connsiteX336" fmla="*/ 5905 w 106584"/>
                <a:gd name="connsiteY336" fmla="*/ 25908 h 95440"/>
                <a:gd name="connsiteX337" fmla="*/ 6191 w 106584"/>
                <a:gd name="connsiteY337" fmla="*/ 24575 h 95440"/>
                <a:gd name="connsiteX338" fmla="*/ 5905 w 106584"/>
                <a:gd name="connsiteY338" fmla="*/ 23908 h 95440"/>
                <a:gd name="connsiteX339" fmla="*/ 5525 w 106584"/>
                <a:gd name="connsiteY339" fmla="*/ 23908 h 95440"/>
                <a:gd name="connsiteX340" fmla="*/ 5525 w 106584"/>
                <a:gd name="connsiteY340" fmla="*/ 23241 h 95440"/>
                <a:gd name="connsiteX341" fmla="*/ 6191 w 106584"/>
                <a:gd name="connsiteY341" fmla="*/ 23908 h 95440"/>
                <a:gd name="connsiteX342" fmla="*/ 7525 w 106584"/>
                <a:gd name="connsiteY342" fmla="*/ 23622 h 95440"/>
                <a:gd name="connsiteX343" fmla="*/ 8192 w 106584"/>
                <a:gd name="connsiteY343" fmla="*/ 24289 h 95440"/>
                <a:gd name="connsiteX344" fmla="*/ 9144 w 106584"/>
                <a:gd name="connsiteY344" fmla="*/ 23241 h 95440"/>
                <a:gd name="connsiteX345" fmla="*/ 9525 w 106584"/>
                <a:gd name="connsiteY345" fmla="*/ 23241 h 95440"/>
                <a:gd name="connsiteX346" fmla="*/ 9811 w 106584"/>
                <a:gd name="connsiteY346" fmla="*/ 23622 h 95440"/>
                <a:gd name="connsiteX347" fmla="*/ 9811 w 106584"/>
                <a:gd name="connsiteY347" fmla="*/ 24575 h 95440"/>
                <a:gd name="connsiteX348" fmla="*/ 10478 w 106584"/>
                <a:gd name="connsiteY348" fmla="*/ 24860 h 95440"/>
                <a:gd name="connsiteX349" fmla="*/ 10763 w 106584"/>
                <a:gd name="connsiteY349" fmla="*/ 24575 h 95440"/>
                <a:gd name="connsiteX350" fmla="*/ 11144 w 106584"/>
                <a:gd name="connsiteY350" fmla="*/ 23622 h 95440"/>
                <a:gd name="connsiteX351" fmla="*/ 11430 w 106584"/>
                <a:gd name="connsiteY351" fmla="*/ 22955 h 95440"/>
                <a:gd name="connsiteX352" fmla="*/ 11811 w 106584"/>
                <a:gd name="connsiteY352" fmla="*/ 23241 h 95440"/>
                <a:gd name="connsiteX353" fmla="*/ 12097 w 106584"/>
                <a:gd name="connsiteY353" fmla="*/ 22574 h 95440"/>
                <a:gd name="connsiteX354" fmla="*/ 12763 w 106584"/>
                <a:gd name="connsiteY354" fmla="*/ 22574 h 95440"/>
                <a:gd name="connsiteX355" fmla="*/ 13430 w 106584"/>
                <a:gd name="connsiteY355" fmla="*/ 22955 h 95440"/>
                <a:gd name="connsiteX356" fmla="*/ 14383 w 106584"/>
                <a:gd name="connsiteY356" fmla="*/ 23241 h 95440"/>
                <a:gd name="connsiteX357" fmla="*/ 14383 w 106584"/>
                <a:gd name="connsiteY357" fmla="*/ 22289 h 95440"/>
                <a:gd name="connsiteX358" fmla="*/ 15050 w 106584"/>
                <a:gd name="connsiteY358" fmla="*/ 22289 h 95440"/>
                <a:gd name="connsiteX359" fmla="*/ 15716 w 106584"/>
                <a:gd name="connsiteY359" fmla="*/ 21908 h 95440"/>
                <a:gd name="connsiteX360" fmla="*/ 15716 w 106584"/>
                <a:gd name="connsiteY360" fmla="*/ 22289 h 95440"/>
                <a:gd name="connsiteX361" fmla="*/ 16669 w 106584"/>
                <a:gd name="connsiteY361" fmla="*/ 22955 h 95440"/>
                <a:gd name="connsiteX362" fmla="*/ 22003 w 106584"/>
                <a:gd name="connsiteY362" fmla="*/ 22955 h 95440"/>
                <a:gd name="connsiteX363" fmla="*/ 23622 w 106584"/>
                <a:gd name="connsiteY363" fmla="*/ 21908 h 95440"/>
                <a:gd name="connsiteX364" fmla="*/ 23908 w 106584"/>
                <a:gd name="connsiteY364" fmla="*/ 21622 h 95440"/>
                <a:gd name="connsiteX365" fmla="*/ 23908 w 106584"/>
                <a:gd name="connsiteY365" fmla="*/ 21336 h 95440"/>
                <a:gd name="connsiteX366" fmla="*/ 24289 w 106584"/>
                <a:gd name="connsiteY366" fmla="*/ 20669 h 95440"/>
                <a:gd name="connsiteX367" fmla="*/ 25527 w 106584"/>
                <a:gd name="connsiteY367" fmla="*/ 19621 h 95440"/>
                <a:gd name="connsiteX368" fmla="*/ 26194 w 106584"/>
                <a:gd name="connsiteY368" fmla="*/ 19336 h 95440"/>
                <a:gd name="connsiteX369" fmla="*/ 27242 w 106584"/>
                <a:gd name="connsiteY369" fmla="*/ 19336 h 95440"/>
                <a:gd name="connsiteX370" fmla="*/ 28480 w 106584"/>
                <a:gd name="connsiteY370" fmla="*/ 18669 h 95440"/>
                <a:gd name="connsiteX371" fmla="*/ 28480 w 106584"/>
                <a:gd name="connsiteY371" fmla="*/ 18383 h 95440"/>
                <a:gd name="connsiteX372" fmla="*/ 28194 w 106584"/>
                <a:gd name="connsiteY372" fmla="*/ 17716 h 95440"/>
                <a:gd name="connsiteX373" fmla="*/ 27908 w 106584"/>
                <a:gd name="connsiteY373" fmla="*/ 17335 h 95440"/>
                <a:gd name="connsiteX374" fmla="*/ 27908 w 106584"/>
                <a:gd name="connsiteY374" fmla="*/ 16002 h 95440"/>
                <a:gd name="connsiteX375" fmla="*/ 27527 w 106584"/>
                <a:gd name="connsiteY375" fmla="*/ 15049 h 95440"/>
                <a:gd name="connsiteX376" fmla="*/ 27908 w 106584"/>
                <a:gd name="connsiteY376" fmla="*/ 14764 h 95440"/>
                <a:gd name="connsiteX377" fmla="*/ 28194 w 106584"/>
                <a:gd name="connsiteY377" fmla="*/ 13430 h 95440"/>
                <a:gd name="connsiteX378" fmla="*/ 27908 w 106584"/>
                <a:gd name="connsiteY378" fmla="*/ 12097 h 95440"/>
                <a:gd name="connsiteX379" fmla="*/ 27242 w 106584"/>
                <a:gd name="connsiteY379" fmla="*/ 10763 h 95440"/>
                <a:gd name="connsiteX380" fmla="*/ 27908 w 106584"/>
                <a:gd name="connsiteY380" fmla="*/ 9811 h 95440"/>
                <a:gd name="connsiteX381" fmla="*/ 27908 w 106584"/>
                <a:gd name="connsiteY381" fmla="*/ 9525 h 95440"/>
                <a:gd name="connsiteX382" fmla="*/ 29146 w 106584"/>
                <a:gd name="connsiteY382" fmla="*/ 7810 h 95440"/>
                <a:gd name="connsiteX383" fmla="*/ 29813 w 106584"/>
                <a:gd name="connsiteY383" fmla="*/ 7810 h 95440"/>
                <a:gd name="connsiteX384" fmla="*/ 30194 w 106584"/>
                <a:gd name="connsiteY384" fmla="*/ 8191 h 95440"/>
                <a:gd name="connsiteX385" fmla="*/ 30194 w 106584"/>
                <a:gd name="connsiteY385" fmla="*/ 8477 h 95440"/>
                <a:gd name="connsiteX386" fmla="*/ 31433 w 106584"/>
                <a:gd name="connsiteY386" fmla="*/ 8477 h 95440"/>
                <a:gd name="connsiteX387" fmla="*/ 32099 w 106584"/>
                <a:gd name="connsiteY387" fmla="*/ 8191 h 95440"/>
                <a:gd name="connsiteX388" fmla="*/ 32766 w 106584"/>
                <a:gd name="connsiteY388" fmla="*/ 7525 h 95440"/>
                <a:gd name="connsiteX389" fmla="*/ 34385 w 106584"/>
                <a:gd name="connsiteY389" fmla="*/ 7144 h 95440"/>
                <a:gd name="connsiteX390" fmla="*/ 36100 w 106584"/>
                <a:gd name="connsiteY390" fmla="*/ 6572 h 95440"/>
                <a:gd name="connsiteX391" fmla="*/ 36767 w 106584"/>
                <a:gd name="connsiteY391" fmla="*/ 6858 h 95440"/>
                <a:gd name="connsiteX392" fmla="*/ 37719 w 106584"/>
                <a:gd name="connsiteY392" fmla="*/ 6572 h 95440"/>
                <a:gd name="connsiteX393" fmla="*/ 38386 w 106584"/>
                <a:gd name="connsiteY393" fmla="*/ 7525 h 95440"/>
                <a:gd name="connsiteX394" fmla="*/ 38671 w 106584"/>
                <a:gd name="connsiteY394" fmla="*/ 8191 h 95440"/>
                <a:gd name="connsiteX395" fmla="*/ 39719 w 106584"/>
                <a:gd name="connsiteY395" fmla="*/ 8858 h 95440"/>
                <a:gd name="connsiteX396" fmla="*/ 40291 w 106584"/>
                <a:gd name="connsiteY396" fmla="*/ 9525 h 95440"/>
                <a:gd name="connsiteX397" fmla="*/ 41338 w 106584"/>
                <a:gd name="connsiteY397" fmla="*/ 9144 h 95440"/>
                <a:gd name="connsiteX398" fmla="*/ 42958 w 106584"/>
                <a:gd name="connsiteY398" fmla="*/ 9144 h 95440"/>
                <a:gd name="connsiteX399" fmla="*/ 43625 w 106584"/>
                <a:gd name="connsiteY399" fmla="*/ 9525 h 95440"/>
                <a:gd name="connsiteX400" fmla="*/ 44577 w 106584"/>
                <a:gd name="connsiteY400" fmla="*/ 9144 h 95440"/>
                <a:gd name="connsiteX401" fmla="*/ 44958 w 106584"/>
                <a:gd name="connsiteY401" fmla="*/ 8858 h 95440"/>
                <a:gd name="connsiteX402" fmla="*/ 44958 w 106584"/>
                <a:gd name="connsiteY402" fmla="*/ 6572 h 95440"/>
                <a:gd name="connsiteX403" fmla="*/ 45625 w 106584"/>
                <a:gd name="connsiteY403" fmla="*/ 6572 h 95440"/>
                <a:gd name="connsiteX404" fmla="*/ 45910 w 106584"/>
                <a:gd name="connsiteY404" fmla="*/ 6191 h 95440"/>
                <a:gd name="connsiteX405" fmla="*/ 45910 w 106584"/>
                <a:gd name="connsiteY405" fmla="*/ 6572 h 95440"/>
                <a:gd name="connsiteX406" fmla="*/ 46196 w 106584"/>
                <a:gd name="connsiteY406" fmla="*/ 6191 h 95440"/>
                <a:gd name="connsiteX407" fmla="*/ 46196 w 106584"/>
                <a:gd name="connsiteY407" fmla="*/ 4858 h 95440"/>
                <a:gd name="connsiteX408" fmla="*/ 46577 w 106584"/>
                <a:gd name="connsiteY408" fmla="*/ 4858 h 95440"/>
                <a:gd name="connsiteX409" fmla="*/ 47244 w 106584"/>
                <a:gd name="connsiteY409" fmla="*/ 4191 h 95440"/>
                <a:gd name="connsiteX410" fmla="*/ 47530 w 106584"/>
                <a:gd name="connsiteY410" fmla="*/ 4191 h 95440"/>
                <a:gd name="connsiteX411" fmla="*/ 47530 w 106584"/>
                <a:gd name="connsiteY411" fmla="*/ 3239 h 95440"/>
                <a:gd name="connsiteX412" fmla="*/ 48196 w 106584"/>
                <a:gd name="connsiteY412" fmla="*/ 2953 h 95440"/>
                <a:gd name="connsiteX413" fmla="*/ 48196 w 106584"/>
                <a:gd name="connsiteY413" fmla="*/ 2572 h 95440"/>
                <a:gd name="connsiteX414" fmla="*/ 47911 w 106584"/>
                <a:gd name="connsiteY414" fmla="*/ 1905 h 95440"/>
                <a:gd name="connsiteX415" fmla="*/ 47911 w 106584"/>
                <a:gd name="connsiteY415" fmla="*/ 1238 h 95440"/>
                <a:gd name="connsiteX416" fmla="*/ 49149 w 106584"/>
                <a:gd name="connsiteY416" fmla="*/ 667 h 95440"/>
                <a:gd name="connsiteX417" fmla="*/ 50863 w 106584"/>
                <a:gd name="connsiteY417" fmla="*/ 286 h 95440"/>
                <a:gd name="connsiteX418" fmla="*/ 51149 w 106584"/>
                <a:gd name="connsiteY418" fmla="*/ 286 h 95440"/>
                <a:gd name="connsiteX419" fmla="*/ 51530 w 106584"/>
                <a:gd name="connsiteY419" fmla="*/ 667 h 95440"/>
                <a:gd name="connsiteX420" fmla="*/ 51816 w 106584"/>
                <a:gd name="connsiteY420" fmla="*/ 0 h 95440"/>
                <a:gd name="connsiteX421" fmla="*/ 52102 w 106584"/>
                <a:gd name="connsiteY421" fmla="*/ 286 h 95440"/>
                <a:gd name="connsiteX422" fmla="*/ 54102 w 106584"/>
                <a:gd name="connsiteY422" fmla="*/ 1238 h 95440"/>
                <a:gd name="connsiteX423" fmla="*/ 53816 w 106584"/>
                <a:gd name="connsiteY423" fmla="*/ 1619 h 95440"/>
                <a:gd name="connsiteX424" fmla="*/ 53816 w 106584"/>
                <a:gd name="connsiteY424" fmla="*/ 2286 h 95440"/>
                <a:gd name="connsiteX425" fmla="*/ 53435 w 106584"/>
                <a:gd name="connsiteY425" fmla="*/ 3620 h 95440"/>
                <a:gd name="connsiteX426" fmla="*/ 53435 w 106584"/>
                <a:gd name="connsiteY426" fmla="*/ 3905 h 95440"/>
                <a:gd name="connsiteX427" fmla="*/ 54483 w 106584"/>
                <a:gd name="connsiteY427" fmla="*/ 3905 h 95440"/>
                <a:gd name="connsiteX428" fmla="*/ 54769 w 106584"/>
                <a:gd name="connsiteY428" fmla="*/ 4191 h 95440"/>
                <a:gd name="connsiteX429" fmla="*/ 54769 w 106584"/>
                <a:gd name="connsiteY429" fmla="*/ 4858 h 95440"/>
                <a:gd name="connsiteX430" fmla="*/ 54102 w 106584"/>
                <a:gd name="connsiteY430" fmla="*/ 5524 h 95440"/>
                <a:gd name="connsiteX431" fmla="*/ 53816 w 106584"/>
                <a:gd name="connsiteY431" fmla="*/ 5524 h 95440"/>
                <a:gd name="connsiteX432" fmla="*/ 53816 w 106584"/>
                <a:gd name="connsiteY432" fmla="*/ 6572 h 95440"/>
                <a:gd name="connsiteX433" fmla="*/ 53435 w 106584"/>
                <a:gd name="connsiteY433" fmla="*/ 6858 h 95440"/>
                <a:gd name="connsiteX434" fmla="*/ 53150 w 106584"/>
                <a:gd name="connsiteY434" fmla="*/ 7525 h 95440"/>
                <a:gd name="connsiteX435" fmla="*/ 53435 w 106584"/>
                <a:gd name="connsiteY435" fmla="*/ 7525 h 95440"/>
                <a:gd name="connsiteX436" fmla="*/ 53816 w 106584"/>
                <a:gd name="connsiteY436" fmla="*/ 8191 h 95440"/>
                <a:gd name="connsiteX437" fmla="*/ 53435 w 106584"/>
                <a:gd name="connsiteY437" fmla="*/ 8858 h 95440"/>
                <a:gd name="connsiteX438" fmla="*/ 54102 w 106584"/>
                <a:gd name="connsiteY438" fmla="*/ 9525 h 95440"/>
                <a:gd name="connsiteX439" fmla="*/ 56102 w 106584"/>
                <a:gd name="connsiteY439" fmla="*/ 9144 h 95440"/>
                <a:gd name="connsiteX440" fmla="*/ 56769 w 106584"/>
                <a:gd name="connsiteY440" fmla="*/ 9144 h 95440"/>
                <a:gd name="connsiteX441" fmla="*/ 59055 w 106584"/>
                <a:gd name="connsiteY441" fmla="*/ 8191 h 95440"/>
                <a:gd name="connsiteX442" fmla="*/ 59722 w 106584"/>
                <a:gd name="connsiteY442" fmla="*/ 8191 h 95440"/>
                <a:gd name="connsiteX443" fmla="*/ 60008 w 106584"/>
                <a:gd name="connsiteY443" fmla="*/ 8858 h 95440"/>
                <a:gd name="connsiteX444" fmla="*/ 60388 w 106584"/>
                <a:gd name="connsiteY444" fmla="*/ 9144 h 95440"/>
                <a:gd name="connsiteX445" fmla="*/ 60960 w 106584"/>
                <a:gd name="connsiteY445" fmla="*/ 9144 h 95440"/>
                <a:gd name="connsiteX446" fmla="*/ 61627 w 106584"/>
                <a:gd name="connsiteY446" fmla="*/ 8858 h 95440"/>
                <a:gd name="connsiteX447" fmla="*/ 62008 w 106584"/>
                <a:gd name="connsiteY447" fmla="*/ 9811 h 95440"/>
                <a:gd name="connsiteX448" fmla="*/ 61627 w 106584"/>
                <a:gd name="connsiteY448" fmla="*/ 10477 h 95440"/>
                <a:gd name="connsiteX449" fmla="*/ 62960 w 106584"/>
                <a:gd name="connsiteY449" fmla="*/ 10763 h 95440"/>
                <a:gd name="connsiteX450" fmla="*/ 64960 w 106584"/>
                <a:gd name="connsiteY450" fmla="*/ 10763 h 95440"/>
                <a:gd name="connsiteX451" fmla="*/ 65627 w 106584"/>
                <a:gd name="connsiteY451" fmla="*/ 11144 h 95440"/>
                <a:gd name="connsiteX452" fmla="*/ 66294 w 106584"/>
                <a:gd name="connsiteY452" fmla="*/ 12478 h 95440"/>
                <a:gd name="connsiteX453" fmla="*/ 68866 w 106584"/>
                <a:gd name="connsiteY453" fmla="*/ 13049 h 95440"/>
                <a:gd name="connsiteX454" fmla="*/ 69818 w 106584"/>
                <a:gd name="connsiteY454" fmla="*/ 13049 h 95440"/>
                <a:gd name="connsiteX455" fmla="*/ 70485 w 106584"/>
                <a:gd name="connsiteY455" fmla="*/ 12478 h 95440"/>
                <a:gd name="connsiteX456" fmla="*/ 72200 w 106584"/>
                <a:gd name="connsiteY456" fmla="*/ 12764 h 95440"/>
                <a:gd name="connsiteX457" fmla="*/ 75438 w 106584"/>
                <a:gd name="connsiteY457" fmla="*/ 11430 h 95440"/>
                <a:gd name="connsiteX458" fmla="*/ 75724 w 106584"/>
                <a:gd name="connsiteY458" fmla="*/ 11144 h 95440"/>
                <a:gd name="connsiteX459" fmla="*/ 77057 w 106584"/>
                <a:gd name="connsiteY459" fmla="*/ 11144 h 95440"/>
                <a:gd name="connsiteX460" fmla="*/ 77438 w 106584"/>
                <a:gd name="connsiteY460" fmla="*/ 10477 h 95440"/>
                <a:gd name="connsiteX461" fmla="*/ 79058 w 106584"/>
                <a:gd name="connsiteY461" fmla="*/ 10477 h 95440"/>
                <a:gd name="connsiteX462" fmla="*/ 79343 w 106584"/>
                <a:gd name="connsiteY462" fmla="*/ 11144 h 95440"/>
                <a:gd name="connsiteX463" fmla="*/ 82296 w 106584"/>
                <a:gd name="connsiteY463" fmla="*/ 11144 h 95440"/>
                <a:gd name="connsiteX464" fmla="*/ 81343 w 106584"/>
                <a:gd name="connsiteY464" fmla="*/ 13430 h 95440"/>
                <a:gd name="connsiteX465" fmla="*/ 80010 w 106584"/>
                <a:gd name="connsiteY465" fmla="*/ 14097 h 95440"/>
                <a:gd name="connsiteX466" fmla="*/ 78105 w 106584"/>
                <a:gd name="connsiteY466" fmla="*/ 16002 h 95440"/>
                <a:gd name="connsiteX467" fmla="*/ 78676 w 106584"/>
                <a:gd name="connsiteY467" fmla="*/ 16669 h 95440"/>
                <a:gd name="connsiteX468" fmla="*/ 78391 w 106584"/>
                <a:gd name="connsiteY468" fmla="*/ 17050 h 95440"/>
                <a:gd name="connsiteX469" fmla="*/ 77438 w 106584"/>
                <a:gd name="connsiteY469" fmla="*/ 16669 h 95440"/>
                <a:gd name="connsiteX470" fmla="*/ 77057 w 106584"/>
                <a:gd name="connsiteY470" fmla="*/ 17050 h 95440"/>
                <a:gd name="connsiteX471" fmla="*/ 76105 w 106584"/>
                <a:gd name="connsiteY471" fmla="*/ 17050 h 95440"/>
                <a:gd name="connsiteX472" fmla="*/ 75152 w 106584"/>
                <a:gd name="connsiteY472" fmla="*/ 17716 h 95440"/>
                <a:gd name="connsiteX473" fmla="*/ 75152 w 106584"/>
                <a:gd name="connsiteY473" fmla="*/ 19336 h 95440"/>
                <a:gd name="connsiteX474" fmla="*/ 75724 w 106584"/>
                <a:gd name="connsiteY474" fmla="*/ 20669 h 95440"/>
                <a:gd name="connsiteX475" fmla="*/ 75438 w 106584"/>
                <a:gd name="connsiteY475" fmla="*/ 21336 h 95440"/>
                <a:gd name="connsiteX476" fmla="*/ 75438 w 106584"/>
                <a:gd name="connsiteY476" fmla="*/ 21908 h 95440"/>
                <a:gd name="connsiteX477" fmla="*/ 76391 w 106584"/>
                <a:gd name="connsiteY477" fmla="*/ 22955 h 95440"/>
                <a:gd name="connsiteX478" fmla="*/ 76105 w 106584"/>
                <a:gd name="connsiteY478" fmla="*/ 24860 h 95440"/>
                <a:gd name="connsiteX479" fmla="*/ 75724 w 106584"/>
                <a:gd name="connsiteY479" fmla="*/ 25527 h 95440"/>
                <a:gd name="connsiteX480" fmla="*/ 75724 w 106584"/>
                <a:gd name="connsiteY480" fmla="*/ 27813 h 95440"/>
                <a:gd name="connsiteX481" fmla="*/ 75152 w 106584"/>
                <a:gd name="connsiteY481" fmla="*/ 27813 h 95440"/>
                <a:gd name="connsiteX482" fmla="*/ 74485 w 106584"/>
                <a:gd name="connsiteY482" fmla="*/ 28861 h 95440"/>
                <a:gd name="connsiteX483" fmla="*/ 73438 w 106584"/>
                <a:gd name="connsiteY483" fmla="*/ 29146 h 95440"/>
                <a:gd name="connsiteX484" fmla="*/ 72771 w 106584"/>
                <a:gd name="connsiteY484" fmla="*/ 29527 h 95440"/>
                <a:gd name="connsiteX485" fmla="*/ 73438 w 106584"/>
                <a:gd name="connsiteY485" fmla="*/ 30766 h 95440"/>
                <a:gd name="connsiteX486" fmla="*/ 73152 w 106584"/>
                <a:gd name="connsiteY486" fmla="*/ 31433 h 95440"/>
                <a:gd name="connsiteX487" fmla="*/ 73152 w 106584"/>
                <a:gd name="connsiteY487" fmla="*/ 31814 h 95440"/>
                <a:gd name="connsiteX488" fmla="*/ 73438 w 106584"/>
                <a:gd name="connsiteY488" fmla="*/ 32099 h 95440"/>
                <a:gd name="connsiteX489" fmla="*/ 73819 w 106584"/>
                <a:gd name="connsiteY489" fmla="*/ 31433 h 95440"/>
                <a:gd name="connsiteX490" fmla="*/ 74771 w 106584"/>
                <a:gd name="connsiteY490" fmla="*/ 31433 h 95440"/>
                <a:gd name="connsiteX491" fmla="*/ 75152 w 106584"/>
                <a:gd name="connsiteY491" fmla="*/ 31147 h 95440"/>
                <a:gd name="connsiteX492" fmla="*/ 76105 w 106584"/>
                <a:gd name="connsiteY492" fmla="*/ 31147 h 95440"/>
                <a:gd name="connsiteX493" fmla="*/ 76391 w 106584"/>
                <a:gd name="connsiteY493" fmla="*/ 30766 h 95440"/>
                <a:gd name="connsiteX494" fmla="*/ 76771 w 106584"/>
                <a:gd name="connsiteY494" fmla="*/ 31147 h 95440"/>
                <a:gd name="connsiteX495" fmla="*/ 77438 w 106584"/>
                <a:gd name="connsiteY495" fmla="*/ 31147 h 95440"/>
                <a:gd name="connsiteX496" fmla="*/ 77724 w 106584"/>
                <a:gd name="connsiteY496" fmla="*/ 31433 h 95440"/>
                <a:gd name="connsiteX497" fmla="*/ 78105 w 106584"/>
                <a:gd name="connsiteY497" fmla="*/ 31147 h 95440"/>
                <a:gd name="connsiteX498" fmla="*/ 78105 w 106584"/>
                <a:gd name="connsiteY498" fmla="*/ 30480 h 95440"/>
                <a:gd name="connsiteX499" fmla="*/ 79058 w 106584"/>
                <a:gd name="connsiteY499" fmla="*/ 30766 h 95440"/>
                <a:gd name="connsiteX500" fmla="*/ 81058 w 106584"/>
                <a:gd name="connsiteY500" fmla="*/ 30480 h 95440"/>
                <a:gd name="connsiteX501" fmla="*/ 81058 w 106584"/>
                <a:gd name="connsiteY501" fmla="*/ 31814 h 95440"/>
                <a:gd name="connsiteX502" fmla="*/ 81343 w 106584"/>
                <a:gd name="connsiteY502" fmla="*/ 32480 h 95440"/>
                <a:gd name="connsiteX503" fmla="*/ 82010 w 106584"/>
                <a:gd name="connsiteY503" fmla="*/ 33147 h 95440"/>
                <a:gd name="connsiteX504" fmla="*/ 82010 w 106584"/>
                <a:gd name="connsiteY504" fmla="*/ 33719 h 95440"/>
                <a:gd name="connsiteX505" fmla="*/ 82963 w 106584"/>
                <a:gd name="connsiteY505" fmla="*/ 34385 h 95440"/>
                <a:gd name="connsiteX506" fmla="*/ 83629 w 106584"/>
                <a:gd name="connsiteY506" fmla="*/ 35052 h 95440"/>
                <a:gd name="connsiteX507" fmla="*/ 83629 w 106584"/>
                <a:gd name="connsiteY507" fmla="*/ 35719 h 95440"/>
                <a:gd name="connsiteX508" fmla="*/ 84010 w 106584"/>
                <a:gd name="connsiteY508" fmla="*/ 35433 h 95440"/>
                <a:gd name="connsiteX509" fmla="*/ 84296 w 106584"/>
                <a:gd name="connsiteY509" fmla="*/ 35433 h 95440"/>
                <a:gd name="connsiteX510" fmla="*/ 85630 w 106584"/>
                <a:gd name="connsiteY510" fmla="*/ 34766 h 95440"/>
                <a:gd name="connsiteX511" fmla="*/ 85630 w 106584"/>
                <a:gd name="connsiteY511" fmla="*/ 35052 h 95440"/>
                <a:gd name="connsiteX512" fmla="*/ 86582 w 106584"/>
                <a:gd name="connsiteY512" fmla="*/ 34766 h 95440"/>
                <a:gd name="connsiteX513" fmla="*/ 86582 w 106584"/>
                <a:gd name="connsiteY513" fmla="*/ 35052 h 95440"/>
                <a:gd name="connsiteX514" fmla="*/ 87916 w 106584"/>
                <a:gd name="connsiteY514" fmla="*/ 35052 h 95440"/>
                <a:gd name="connsiteX515" fmla="*/ 87916 w 106584"/>
                <a:gd name="connsiteY515" fmla="*/ 34766 h 95440"/>
                <a:gd name="connsiteX516" fmla="*/ 88201 w 106584"/>
                <a:gd name="connsiteY516" fmla="*/ 35052 h 95440"/>
                <a:gd name="connsiteX517" fmla="*/ 88201 w 106584"/>
                <a:gd name="connsiteY517" fmla="*/ 36100 h 95440"/>
                <a:gd name="connsiteX518" fmla="*/ 89249 w 106584"/>
                <a:gd name="connsiteY518" fmla="*/ 36385 h 95440"/>
                <a:gd name="connsiteX519" fmla="*/ 89916 w 106584"/>
                <a:gd name="connsiteY519" fmla="*/ 36100 h 95440"/>
                <a:gd name="connsiteX520" fmla="*/ 90488 w 106584"/>
                <a:gd name="connsiteY520" fmla="*/ 36385 h 95440"/>
                <a:gd name="connsiteX521" fmla="*/ 90488 w 106584"/>
                <a:gd name="connsiteY521" fmla="*/ 36100 h 95440"/>
                <a:gd name="connsiteX522" fmla="*/ 90868 w 106584"/>
                <a:gd name="connsiteY522" fmla="*/ 35719 h 95440"/>
                <a:gd name="connsiteX523" fmla="*/ 90868 w 106584"/>
                <a:gd name="connsiteY523" fmla="*/ 35433 h 95440"/>
                <a:gd name="connsiteX524" fmla="*/ 91154 w 106584"/>
                <a:gd name="connsiteY524" fmla="*/ 36100 h 95440"/>
                <a:gd name="connsiteX525" fmla="*/ 91821 w 106584"/>
                <a:gd name="connsiteY525" fmla="*/ 36385 h 95440"/>
                <a:gd name="connsiteX526" fmla="*/ 92202 w 106584"/>
                <a:gd name="connsiteY526" fmla="*/ 36671 h 95440"/>
                <a:gd name="connsiteX527" fmla="*/ 92202 w 106584"/>
                <a:gd name="connsiteY527" fmla="*/ 36671 h 9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</a:cxnLst>
              <a:rect l="l" t="t" r="r" b="b"/>
              <a:pathLst>
                <a:path w="106584" h="95440">
                  <a:moveTo>
                    <a:pt x="92202" y="36671"/>
                  </a:moveTo>
                  <a:lnTo>
                    <a:pt x="93154" y="37052"/>
                  </a:lnTo>
                  <a:lnTo>
                    <a:pt x="93154" y="37719"/>
                  </a:lnTo>
                  <a:lnTo>
                    <a:pt x="92488" y="38671"/>
                  </a:lnTo>
                  <a:lnTo>
                    <a:pt x="92869" y="40005"/>
                  </a:lnTo>
                  <a:lnTo>
                    <a:pt x="93821" y="41339"/>
                  </a:lnTo>
                  <a:lnTo>
                    <a:pt x="95441" y="42577"/>
                  </a:lnTo>
                  <a:lnTo>
                    <a:pt x="95821" y="43244"/>
                  </a:lnTo>
                  <a:lnTo>
                    <a:pt x="94774" y="43910"/>
                  </a:lnTo>
                  <a:lnTo>
                    <a:pt x="94488" y="44291"/>
                  </a:lnTo>
                  <a:lnTo>
                    <a:pt x="94488" y="44958"/>
                  </a:lnTo>
                  <a:lnTo>
                    <a:pt x="93154" y="45529"/>
                  </a:lnTo>
                  <a:lnTo>
                    <a:pt x="92869" y="46196"/>
                  </a:lnTo>
                  <a:lnTo>
                    <a:pt x="91821" y="46863"/>
                  </a:lnTo>
                  <a:lnTo>
                    <a:pt x="92488" y="47244"/>
                  </a:lnTo>
                  <a:lnTo>
                    <a:pt x="92869" y="47530"/>
                  </a:lnTo>
                  <a:lnTo>
                    <a:pt x="93440" y="47530"/>
                  </a:lnTo>
                  <a:lnTo>
                    <a:pt x="94107" y="48482"/>
                  </a:lnTo>
                  <a:lnTo>
                    <a:pt x="95155" y="48196"/>
                  </a:lnTo>
                  <a:lnTo>
                    <a:pt x="95441" y="48196"/>
                  </a:lnTo>
                  <a:lnTo>
                    <a:pt x="96107" y="48863"/>
                  </a:lnTo>
                  <a:lnTo>
                    <a:pt x="97060" y="50197"/>
                  </a:lnTo>
                  <a:lnTo>
                    <a:pt x="98108" y="50483"/>
                  </a:lnTo>
                  <a:lnTo>
                    <a:pt x="99060" y="51149"/>
                  </a:lnTo>
                  <a:lnTo>
                    <a:pt x="97726" y="51435"/>
                  </a:lnTo>
                  <a:lnTo>
                    <a:pt x="97060" y="52769"/>
                  </a:lnTo>
                  <a:lnTo>
                    <a:pt x="97441" y="53816"/>
                  </a:lnTo>
                  <a:lnTo>
                    <a:pt x="96107" y="55054"/>
                  </a:lnTo>
                  <a:lnTo>
                    <a:pt x="95441" y="55435"/>
                  </a:lnTo>
                  <a:lnTo>
                    <a:pt x="95155" y="55054"/>
                  </a:lnTo>
                  <a:lnTo>
                    <a:pt x="94488" y="55054"/>
                  </a:lnTo>
                  <a:lnTo>
                    <a:pt x="94488" y="55435"/>
                  </a:lnTo>
                  <a:lnTo>
                    <a:pt x="94774" y="56102"/>
                  </a:lnTo>
                  <a:lnTo>
                    <a:pt x="95821" y="56769"/>
                  </a:lnTo>
                  <a:lnTo>
                    <a:pt x="96393" y="57055"/>
                  </a:lnTo>
                  <a:lnTo>
                    <a:pt x="97726" y="58007"/>
                  </a:lnTo>
                  <a:lnTo>
                    <a:pt x="100013" y="58007"/>
                  </a:lnTo>
                  <a:lnTo>
                    <a:pt x="100393" y="58388"/>
                  </a:lnTo>
                  <a:lnTo>
                    <a:pt x="101060" y="58388"/>
                  </a:lnTo>
                  <a:lnTo>
                    <a:pt x="101727" y="58007"/>
                  </a:lnTo>
                  <a:lnTo>
                    <a:pt x="102965" y="57721"/>
                  </a:lnTo>
                  <a:lnTo>
                    <a:pt x="104013" y="60293"/>
                  </a:lnTo>
                  <a:lnTo>
                    <a:pt x="104013" y="61627"/>
                  </a:lnTo>
                  <a:lnTo>
                    <a:pt x="105346" y="64294"/>
                  </a:lnTo>
                  <a:lnTo>
                    <a:pt x="105346" y="65913"/>
                  </a:lnTo>
                  <a:lnTo>
                    <a:pt x="106299" y="67913"/>
                  </a:lnTo>
                  <a:lnTo>
                    <a:pt x="106585" y="67913"/>
                  </a:lnTo>
                  <a:lnTo>
                    <a:pt x="105632" y="68580"/>
                  </a:lnTo>
                  <a:lnTo>
                    <a:pt x="106299" y="70485"/>
                  </a:lnTo>
                  <a:lnTo>
                    <a:pt x="106585" y="70866"/>
                  </a:lnTo>
                  <a:lnTo>
                    <a:pt x="106585" y="72200"/>
                  </a:lnTo>
                  <a:lnTo>
                    <a:pt x="105918" y="73152"/>
                  </a:lnTo>
                  <a:lnTo>
                    <a:pt x="105918" y="74486"/>
                  </a:lnTo>
                  <a:lnTo>
                    <a:pt x="105346" y="75152"/>
                  </a:lnTo>
                  <a:lnTo>
                    <a:pt x="104966" y="75152"/>
                  </a:lnTo>
                  <a:lnTo>
                    <a:pt x="104966" y="75724"/>
                  </a:lnTo>
                  <a:lnTo>
                    <a:pt x="105346" y="76391"/>
                  </a:lnTo>
                  <a:lnTo>
                    <a:pt x="105346" y="77724"/>
                  </a:lnTo>
                  <a:lnTo>
                    <a:pt x="104966" y="78105"/>
                  </a:lnTo>
                  <a:lnTo>
                    <a:pt x="105346" y="78677"/>
                  </a:lnTo>
                  <a:lnTo>
                    <a:pt x="105346" y="79724"/>
                  </a:lnTo>
                  <a:lnTo>
                    <a:pt x="104013" y="80010"/>
                  </a:lnTo>
                  <a:lnTo>
                    <a:pt x="102965" y="80010"/>
                  </a:lnTo>
                  <a:lnTo>
                    <a:pt x="102013" y="80391"/>
                  </a:lnTo>
                  <a:lnTo>
                    <a:pt x="101060" y="81629"/>
                  </a:lnTo>
                  <a:lnTo>
                    <a:pt x="99060" y="82677"/>
                  </a:lnTo>
                  <a:lnTo>
                    <a:pt x="99727" y="82677"/>
                  </a:lnTo>
                  <a:lnTo>
                    <a:pt x="100013" y="84582"/>
                  </a:lnTo>
                  <a:lnTo>
                    <a:pt x="99060" y="85249"/>
                  </a:lnTo>
                  <a:lnTo>
                    <a:pt x="99060" y="85916"/>
                  </a:lnTo>
                  <a:lnTo>
                    <a:pt x="99346" y="85916"/>
                  </a:lnTo>
                  <a:lnTo>
                    <a:pt x="99346" y="86296"/>
                  </a:lnTo>
                  <a:lnTo>
                    <a:pt x="99727" y="86582"/>
                  </a:lnTo>
                  <a:lnTo>
                    <a:pt x="99060" y="86963"/>
                  </a:lnTo>
                  <a:lnTo>
                    <a:pt x="98393" y="86582"/>
                  </a:lnTo>
                  <a:lnTo>
                    <a:pt x="98108" y="86582"/>
                  </a:lnTo>
                  <a:lnTo>
                    <a:pt x="97441" y="86296"/>
                  </a:lnTo>
                  <a:lnTo>
                    <a:pt x="97060" y="86296"/>
                  </a:lnTo>
                  <a:lnTo>
                    <a:pt x="96393" y="86963"/>
                  </a:lnTo>
                  <a:lnTo>
                    <a:pt x="95821" y="87249"/>
                  </a:lnTo>
                  <a:lnTo>
                    <a:pt x="94774" y="87535"/>
                  </a:lnTo>
                  <a:lnTo>
                    <a:pt x="94107" y="86963"/>
                  </a:lnTo>
                  <a:lnTo>
                    <a:pt x="94107" y="85916"/>
                  </a:lnTo>
                  <a:lnTo>
                    <a:pt x="92869" y="85916"/>
                  </a:lnTo>
                  <a:lnTo>
                    <a:pt x="91821" y="85630"/>
                  </a:lnTo>
                  <a:lnTo>
                    <a:pt x="90488" y="86963"/>
                  </a:lnTo>
                  <a:lnTo>
                    <a:pt x="89249" y="86963"/>
                  </a:lnTo>
                  <a:lnTo>
                    <a:pt x="87916" y="86296"/>
                  </a:lnTo>
                  <a:lnTo>
                    <a:pt x="86582" y="86582"/>
                  </a:lnTo>
                  <a:lnTo>
                    <a:pt x="85916" y="85630"/>
                  </a:lnTo>
                  <a:lnTo>
                    <a:pt x="85916" y="86963"/>
                  </a:lnTo>
                  <a:lnTo>
                    <a:pt x="85249" y="87535"/>
                  </a:lnTo>
                  <a:lnTo>
                    <a:pt x="84963" y="87535"/>
                  </a:lnTo>
                  <a:lnTo>
                    <a:pt x="84582" y="86963"/>
                  </a:lnTo>
                  <a:lnTo>
                    <a:pt x="84963" y="85630"/>
                  </a:lnTo>
                  <a:lnTo>
                    <a:pt x="82010" y="85249"/>
                  </a:lnTo>
                  <a:lnTo>
                    <a:pt x="79343" y="85916"/>
                  </a:lnTo>
                  <a:lnTo>
                    <a:pt x="78391" y="85630"/>
                  </a:lnTo>
                  <a:lnTo>
                    <a:pt x="77724" y="85249"/>
                  </a:lnTo>
                  <a:lnTo>
                    <a:pt x="77057" y="85249"/>
                  </a:lnTo>
                  <a:lnTo>
                    <a:pt x="74771" y="84963"/>
                  </a:lnTo>
                  <a:lnTo>
                    <a:pt x="74485" y="84963"/>
                  </a:lnTo>
                  <a:lnTo>
                    <a:pt x="73438" y="84011"/>
                  </a:lnTo>
                  <a:lnTo>
                    <a:pt x="73152" y="83344"/>
                  </a:lnTo>
                  <a:lnTo>
                    <a:pt x="73152" y="82677"/>
                  </a:lnTo>
                  <a:lnTo>
                    <a:pt x="72771" y="81629"/>
                  </a:lnTo>
                  <a:lnTo>
                    <a:pt x="72200" y="80677"/>
                  </a:lnTo>
                  <a:lnTo>
                    <a:pt x="71818" y="81058"/>
                  </a:lnTo>
                  <a:lnTo>
                    <a:pt x="71152" y="81058"/>
                  </a:lnTo>
                  <a:lnTo>
                    <a:pt x="70866" y="80677"/>
                  </a:lnTo>
                  <a:lnTo>
                    <a:pt x="69818" y="81058"/>
                  </a:lnTo>
                  <a:lnTo>
                    <a:pt x="68866" y="80010"/>
                  </a:lnTo>
                  <a:lnTo>
                    <a:pt x="68580" y="79343"/>
                  </a:lnTo>
                  <a:lnTo>
                    <a:pt x="68866" y="78677"/>
                  </a:lnTo>
                  <a:lnTo>
                    <a:pt x="69247" y="77724"/>
                  </a:lnTo>
                  <a:lnTo>
                    <a:pt x="69818" y="77438"/>
                  </a:lnTo>
                  <a:lnTo>
                    <a:pt x="68866" y="76391"/>
                  </a:lnTo>
                  <a:lnTo>
                    <a:pt x="68199" y="77724"/>
                  </a:lnTo>
                  <a:lnTo>
                    <a:pt x="67532" y="77724"/>
                  </a:lnTo>
                  <a:lnTo>
                    <a:pt x="65913" y="78391"/>
                  </a:lnTo>
                  <a:lnTo>
                    <a:pt x="65627" y="78105"/>
                  </a:lnTo>
                  <a:lnTo>
                    <a:pt x="65246" y="76771"/>
                  </a:lnTo>
                  <a:lnTo>
                    <a:pt x="64960" y="76391"/>
                  </a:lnTo>
                  <a:lnTo>
                    <a:pt x="62960" y="78391"/>
                  </a:lnTo>
                  <a:lnTo>
                    <a:pt x="63341" y="78391"/>
                  </a:lnTo>
                  <a:lnTo>
                    <a:pt x="63341" y="78677"/>
                  </a:lnTo>
                  <a:lnTo>
                    <a:pt x="63913" y="80391"/>
                  </a:lnTo>
                  <a:lnTo>
                    <a:pt x="63913" y="82010"/>
                  </a:lnTo>
                  <a:lnTo>
                    <a:pt x="63627" y="82296"/>
                  </a:lnTo>
                  <a:lnTo>
                    <a:pt x="63341" y="82963"/>
                  </a:lnTo>
                  <a:lnTo>
                    <a:pt x="63341" y="83630"/>
                  </a:lnTo>
                  <a:lnTo>
                    <a:pt x="63627" y="84011"/>
                  </a:lnTo>
                  <a:lnTo>
                    <a:pt x="63341" y="84582"/>
                  </a:lnTo>
                  <a:lnTo>
                    <a:pt x="63341" y="85630"/>
                  </a:lnTo>
                  <a:lnTo>
                    <a:pt x="62675" y="86296"/>
                  </a:lnTo>
                  <a:lnTo>
                    <a:pt x="62008" y="86582"/>
                  </a:lnTo>
                  <a:lnTo>
                    <a:pt x="61341" y="85916"/>
                  </a:lnTo>
                  <a:lnTo>
                    <a:pt x="60674" y="86296"/>
                  </a:lnTo>
                  <a:lnTo>
                    <a:pt x="60008" y="86296"/>
                  </a:lnTo>
                  <a:lnTo>
                    <a:pt x="59722" y="86582"/>
                  </a:lnTo>
                  <a:lnTo>
                    <a:pt x="59055" y="86296"/>
                  </a:lnTo>
                  <a:lnTo>
                    <a:pt x="58674" y="86296"/>
                  </a:lnTo>
                  <a:lnTo>
                    <a:pt x="58007" y="87249"/>
                  </a:lnTo>
                  <a:lnTo>
                    <a:pt x="55721" y="86296"/>
                  </a:lnTo>
                  <a:lnTo>
                    <a:pt x="54769" y="86296"/>
                  </a:lnTo>
                  <a:lnTo>
                    <a:pt x="52102" y="85916"/>
                  </a:lnTo>
                  <a:lnTo>
                    <a:pt x="51149" y="86296"/>
                  </a:lnTo>
                  <a:lnTo>
                    <a:pt x="49530" y="86296"/>
                  </a:lnTo>
                  <a:lnTo>
                    <a:pt x="47244" y="86963"/>
                  </a:lnTo>
                  <a:lnTo>
                    <a:pt x="46196" y="87249"/>
                  </a:lnTo>
                  <a:lnTo>
                    <a:pt x="46577" y="88868"/>
                  </a:lnTo>
                  <a:lnTo>
                    <a:pt x="47244" y="89535"/>
                  </a:lnTo>
                  <a:lnTo>
                    <a:pt x="47244" y="90488"/>
                  </a:lnTo>
                  <a:lnTo>
                    <a:pt x="47530" y="90868"/>
                  </a:lnTo>
                  <a:lnTo>
                    <a:pt x="47530" y="91154"/>
                  </a:lnTo>
                  <a:lnTo>
                    <a:pt x="46863" y="91821"/>
                  </a:lnTo>
                  <a:lnTo>
                    <a:pt x="46863" y="92202"/>
                  </a:lnTo>
                  <a:lnTo>
                    <a:pt x="46577" y="92869"/>
                  </a:lnTo>
                  <a:lnTo>
                    <a:pt x="46196" y="93155"/>
                  </a:lnTo>
                  <a:lnTo>
                    <a:pt x="44291" y="94107"/>
                  </a:lnTo>
                  <a:lnTo>
                    <a:pt x="44291" y="93155"/>
                  </a:lnTo>
                  <a:lnTo>
                    <a:pt x="43243" y="93155"/>
                  </a:lnTo>
                  <a:lnTo>
                    <a:pt x="43243" y="93440"/>
                  </a:lnTo>
                  <a:lnTo>
                    <a:pt x="42672" y="93440"/>
                  </a:lnTo>
                  <a:lnTo>
                    <a:pt x="40958" y="92869"/>
                  </a:lnTo>
                  <a:lnTo>
                    <a:pt x="40291" y="90868"/>
                  </a:lnTo>
                  <a:lnTo>
                    <a:pt x="39338" y="90488"/>
                  </a:lnTo>
                  <a:lnTo>
                    <a:pt x="38005" y="90488"/>
                  </a:lnTo>
                  <a:lnTo>
                    <a:pt x="37052" y="89535"/>
                  </a:lnTo>
                  <a:lnTo>
                    <a:pt x="36767" y="89535"/>
                  </a:lnTo>
                  <a:lnTo>
                    <a:pt x="36767" y="89916"/>
                  </a:lnTo>
                  <a:lnTo>
                    <a:pt x="37052" y="90488"/>
                  </a:lnTo>
                  <a:lnTo>
                    <a:pt x="37052" y="91154"/>
                  </a:lnTo>
                  <a:lnTo>
                    <a:pt x="36385" y="91821"/>
                  </a:lnTo>
                  <a:lnTo>
                    <a:pt x="38386" y="92202"/>
                  </a:lnTo>
                  <a:lnTo>
                    <a:pt x="38671" y="92488"/>
                  </a:lnTo>
                  <a:lnTo>
                    <a:pt x="39053" y="93155"/>
                  </a:lnTo>
                  <a:lnTo>
                    <a:pt x="39719" y="93155"/>
                  </a:lnTo>
                  <a:lnTo>
                    <a:pt x="40005" y="95155"/>
                  </a:lnTo>
                  <a:lnTo>
                    <a:pt x="40005" y="95441"/>
                  </a:lnTo>
                  <a:lnTo>
                    <a:pt x="39338" y="95441"/>
                  </a:lnTo>
                  <a:lnTo>
                    <a:pt x="39338" y="95155"/>
                  </a:lnTo>
                  <a:lnTo>
                    <a:pt x="39053" y="95155"/>
                  </a:lnTo>
                  <a:lnTo>
                    <a:pt x="38671" y="94488"/>
                  </a:lnTo>
                  <a:lnTo>
                    <a:pt x="38005" y="94488"/>
                  </a:lnTo>
                  <a:lnTo>
                    <a:pt x="38005" y="93821"/>
                  </a:lnTo>
                  <a:lnTo>
                    <a:pt x="37719" y="93440"/>
                  </a:lnTo>
                  <a:lnTo>
                    <a:pt x="37719" y="93155"/>
                  </a:lnTo>
                  <a:lnTo>
                    <a:pt x="37719" y="93440"/>
                  </a:lnTo>
                  <a:lnTo>
                    <a:pt x="37719" y="93155"/>
                  </a:lnTo>
                  <a:lnTo>
                    <a:pt x="37052" y="93155"/>
                  </a:lnTo>
                  <a:lnTo>
                    <a:pt x="37338" y="92488"/>
                  </a:lnTo>
                  <a:lnTo>
                    <a:pt x="37052" y="92488"/>
                  </a:lnTo>
                  <a:lnTo>
                    <a:pt x="37052" y="92869"/>
                  </a:lnTo>
                  <a:lnTo>
                    <a:pt x="36767" y="93440"/>
                  </a:lnTo>
                  <a:lnTo>
                    <a:pt x="35433" y="93440"/>
                  </a:lnTo>
                  <a:lnTo>
                    <a:pt x="35052" y="92869"/>
                  </a:lnTo>
                  <a:lnTo>
                    <a:pt x="34385" y="91821"/>
                  </a:lnTo>
                  <a:lnTo>
                    <a:pt x="33147" y="92488"/>
                  </a:lnTo>
                  <a:lnTo>
                    <a:pt x="33433" y="91154"/>
                  </a:lnTo>
                  <a:lnTo>
                    <a:pt x="33147" y="91154"/>
                  </a:lnTo>
                  <a:lnTo>
                    <a:pt x="33433" y="90868"/>
                  </a:lnTo>
                  <a:lnTo>
                    <a:pt x="33147" y="90488"/>
                  </a:lnTo>
                  <a:lnTo>
                    <a:pt x="33814" y="90202"/>
                  </a:lnTo>
                  <a:lnTo>
                    <a:pt x="33814" y="89916"/>
                  </a:lnTo>
                  <a:lnTo>
                    <a:pt x="33433" y="90202"/>
                  </a:lnTo>
                  <a:lnTo>
                    <a:pt x="33147" y="89916"/>
                  </a:lnTo>
                  <a:lnTo>
                    <a:pt x="33147" y="88582"/>
                  </a:lnTo>
                  <a:lnTo>
                    <a:pt x="31813" y="87535"/>
                  </a:lnTo>
                  <a:lnTo>
                    <a:pt x="31433" y="86582"/>
                  </a:lnTo>
                  <a:lnTo>
                    <a:pt x="32099" y="85249"/>
                  </a:lnTo>
                  <a:lnTo>
                    <a:pt x="30480" y="85249"/>
                  </a:lnTo>
                  <a:lnTo>
                    <a:pt x="30194" y="84963"/>
                  </a:lnTo>
                  <a:lnTo>
                    <a:pt x="29528" y="84963"/>
                  </a:lnTo>
                  <a:lnTo>
                    <a:pt x="29146" y="84296"/>
                  </a:lnTo>
                  <a:lnTo>
                    <a:pt x="29528" y="83630"/>
                  </a:lnTo>
                  <a:lnTo>
                    <a:pt x="30194" y="82677"/>
                  </a:lnTo>
                  <a:lnTo>
                    <a:pt x="30480" y="82296"/>
                  </a:lnTo>
                  <a:lnTo>
                    <a:pt x="31147" y="82296"/>
                  </a:lnTo>
                  <a:lnTo>
                    <a:pt x="31433" y="81629"/>
                  </a:lnTo>
                  <a:lnTo>
                    <a:pt x="31813" y="81343"/>
                  </a:lnTo>
                  <a:lnTo>
                    <a:pt x="32480" y="81343"/>
                  </a:lnTo>
                  <a:lnTo>
                    <a:pt x="33814" y="80010"/>
                  </a:lnTo>
                  <a:lnTo>
                    <a:pt x="33433" y="79343"/>
                  </a:lnTo>
                  <a:lnTo>
                    <a:pt x="34100" y="78677"/>
                  </a:lnTo>
                  <a:lnTo>
                    <a:pt x="33433" y="78105"/>
                  </a:lnTo>
                  <a:lnTo>
                    <a:pt x="33433" y="77438"/>
                  </a:lnTo>
                  <a:lnTo>
                    <a:pt x="33814" y="77057"/>
                  </a:lnTo>
                  <a:lnTo>
                    <a:pt x="33433" y="77057"/>
                  </a:lnTo>
                  <a:lnTo>
                    <a:pt x="32766" y="76771"/>
                  </a:lnTo>
                  <a:lnTo>
                    <a:pt x="31147" y="75152"/>
                  </a:lnTo>
                  <a:lnTo>
                    <a:pt x="31813" y="74771"/>
                  </a:lnTo>
                  <a:lnTo>
                    <a:pt x="32480" y="74771"/>
                  </a:lnTo>
                  <a:lnTo>
                    <a:pt x="33147" y="74486"/>
                  </a:lnTo>
                  <a:lnTo>
                    <a:pt x="33433" y="73438"/>
                  </a:lnTo>
                  <a:lnTo>
                    <a:pt x="32766" y="72771"/>
                  </a:lnTo>
                  <a:lnTo>
                    <a:pt x="32480" y="72771"/>
                  </a:lnTo>
                  <a:lnTo>
                    <a:pt x="33147" y="72104"/>
                  </a:lnTo>
                  <a:lnTo>
                    <a:pt x="31813" y="71818"/>
                  </a:lnTo>
                  <a:lnTo>
                    <a:pt x="28194" y="69818"/>
                  </a:lnTo>
                  <a:lnTo>
                    <a:pt x="27908" y="69152"/>
                  </a:lnTo>
                  <a:lnTo>
                    <a:pt x="27527" y="69152"/>
                  </a:lnTo>
                  <a:lnTo>
                    <a:pt x="27527" y="68580"/>
                  </a:lnTo>
                  <a:lnTo>
                    <a:pt x="26860" y="67532"/>
                  </a:lnTo>
                  <a:lnTo>
                    <a:pt x="26860" y="66199"/>
                  </a:lnTo>
                  <a:lnTo>
                    <a:pt x="26194" y="65913"/>
                  </a:lnTo>
                  <a:lnTo>
                    <a:pt x="25527" y="66199"/>
                  </a:lnTo>
                  <a:lnTo>
                    <a:pt x="24955" y="66199"/>
                  </a:lnTo>
                  <a:lnTo>
                    <a:pt x="24575" y="65913"/>
                  </a:lnTo>
                  <a:lnTo>
                    <a:pt x="24289" y="65913"/>
                  </a:lnTo>
                  <a:lnTo>
                    <a:pt x="24289" y="66580"/>
                  </a:lnTo>
                  <a:lnTo>
                    <a:pt x="23908" y="66580"/>
                  </a:lnTo>
                  <a:lnTo>
                    <a:pt x="23241" y="66865"/>
                  </a:lnTo>
                  <a:lnTo>
                    <a:pt x="22574" y="66865"/>
                  </a:lnTo>
                  <a:lnTo>
                    <a:pt x="22003" y="67246"/>
                  </a:lnTo>
                  <a:lnTo>
                    <a:pt x="22003" y="67532"/>
                  </a:lnTo>
                  <a:lnTo>
                    <a:pt x="20955" y="67532"/>
                  </a:lnTo>
                  <a:lnTo>
                    <a:pt x="20669" y="67913"/>
                  </a:lnTo>
                  <a:lnTo>
                    <a:pt x="20003" y="67913"/>
                  </a:lnTo>
                  <a:lnTo>
                    <a:pt x="18383" y="67246"/>
                  </a:lnTo>
                  <a:lnTo>
                    <a:pt x="17717" y="67532"/>
                  </a:lnTo>
                  <a:lnTo>
                    <a:pt x="17335" y="67246"/>
                  </a:lnTo>
                  <a:lnTo>
                    <a:pt x="16383" y="67246"/>
                  </a:lnTo>
                  <a:lnTo>
                    <a:pt x="16097" y="66865"/>
                  </a:lnTo>
                  <a:lnTo>
                    <a:pt x="16383" y="66865"/>
                  </a:lnTo>
                  <a:lnTo>
                    <a:pt x="16669" y="66199"/>
                  </a:lnTo>
                  <a:lnTo>
                    <a:pt x="16002" y="65913"/>
                  </a:lnTo>
                  <a:lnTo>
                    <a:pt x="15716" y="65913"/>
                  </a:lnTo>
                  <a:lnTo>
                    <a:pt x="15430" y="64960"/>
                  </a:lnTo>
                  <a:lnTo>
                    <a:pt x="14764" y="64579"/>
                  </a:lnTo>
                  <a:lnTo>
                    <a:pt x="14097" y="63627"/>
                  </a:lnTo>
                  <a:lnTo>
                    <a:pt x="13716" y="62675"/>
                  </a:lnTo>
                  <a:lnTo>
                    <a:pt x="14097" y="61627"/>
                  </a:lnTo>
                  <a:lnTo>
                    <a:pt x="13716" y="60674"/>
                  </a:lnTo>
                  <a:lnTo>
                    <a:pt x="14097" y="60008"/>
                  </a:lnTo>
                  <a:lnTo>
                    <a:pt x="16002" y="59341"/>
                  </a:lnTo>
                  <a:lnTo>
                    <a:pt x="17717" y="57055"/>
                  </a:lnTo>
                  <a:lnTo>
                    <a:pt x="17717" y="56102"/>
                  </a:lnTo>
                  <a:lnTo>
                    <a:pt x="16669" y="55721"/>
                  </a:lnTo>
                  <a:lnTo>
                    <a:pt x="16383" y="55435"/>
                  </a:lnTo>
                  <a:lnTo>
                    <a:pt x="16669" y="54102"/>
                  </a:lnTo>
                  <a:lnTo>
                    <a:pt x="16383" y="54102"/>
                  </a:lnTo>
                  <a:lnTo>
                    <a:pt x="14383" y="52769"/>
                  </a:lnTo>
                  <a:lnTo>
                    <a:pt x="12478" y="52769"/>
                  </a:lnTo>
                  <a:lnTo>
                    <a:pt x="11811" y="52483"/>
                  </a:lnTo>
                  <a:lnTo>
                    <a:pt x="10763" y="52102"/>
                  </a:lnTo>
                  <a:lnTo>
                    <a:pt x="10478" y="51816"/>
                  </a:lnTo>
                  <a:lnTo>
                    <a:pt x="10096" y="51149"/>
                  </a:lnTo>
                  <a:lnTo>
                    <a:pt x="9811" y="50197"/>
                  </a:lnTo>
                  <a:lnTo>
                    <a:pt x="10478" y="48196"/>
                  </a:lnTo>
                  <a:lnTo>
                    <a:pt x="9525" y="48196"/>
                  </a:lnTo>
                  <a:lnTo>
                    <a:pt x="9144" y="47911"/>
                  </a:lnTo>
                  <a:lnTo>
                    <a:pt x="8858" y="47911"/>
                  </a:lnTo>
                  <a:lnTo>
                    <a:pt x="7144" y="48482"/>
                  </a:lnTo>
                  <a:lnTo>
                    <a:pt x="4572" y="48482"/>
                  </a:lnTo>
                  <a:lnTo>
                    <a:pt x="3620" y="49149"/>
                  </a:lnTo>
                  <a:lnTo>
                    <a:pt x="2572" y="50483"/>
                  </a:lnTo>
                  <a:lnTo>
                    <a:pt x="286" y="51149"/>
                  </a:lnTo>
                  <a:lnTo>
                    <a:pt x="0" y="50197"/>
                  </a:lnTo>
                  <a:lnTo>
                    <a:pt x="286" y="48863"/>
                  </a:lnTo>
                  <a:lnTo>
                    <a:pt x="286" y="48482"/>
                  </a:lnTo>
                  <a:lnTo>
                    <a:pt x="953" y="47911"/>
                  </a:lnTo>
                  <a:lnTo>
                    <a:pt x="953" y="47244"/>
                  </a:lnTo>
                  <a:lnTo>
                    <a:pt x="1238" y="46863"/>
                  </a:lnTo>
                  <a:lnTo>
                    <a:pt x="953" y="45910"/>
                  </a:lnTo>
                  <a:lnTo>
                    <a:pt x="1905" y="43910"/>
                  </a:lnTo>
                  <a:lnTo>
                    <a:pt x="3905" y="41339"/>
                  </a:lnTo>
                  <a:lnTo>
                    <a:pt x="4858" y="40958"/>
                  </a:lnTo>
                  <a:lnTo>
                    <a:pt x="5905" y="39624"/>
                  </a:lnTo>
                  <a:lnTo>
                    <a:pt x="6572" y="38386"/>
                  </a:lnTo>
                  <a:lnTo>
                    <a:pt x="6572" y="38005"/>
                  </a:lnTo>
                  <a:lnTo>
                    <a:pt x="6858" y="37338"/>
                  </a:lnTo>
                  <a:lnTo>
                    <a:pt x="6858" y="36385"/>
                  </a:lnTo>
                  <a:lnTo>
                    <a:pt x="6572" y="36100"/>
                  </a:lnTo>
                  <a:lnTo>
                    <a:pt x="6191" y="35052"/>
                  </a:lnTo>
                  <a:lnTo>
                    <a:pt x="5905" y="34385"/>
                  </a:lnTo>
                  <a:lnTo>
                    <a:pt x="5525" y="33433"/>
                  </a:lnTo>
                  <a:lnTo>
                    <a:pt x="5239" y="33433"/>
                  </a:lnTo>
                  <a:lnTo>
                    <a:pt x="5525" y="33147"/>
                  </a:lnTo>
                  <a:lnTo>
                    <a:pt x="4858" y="32480"/>
                  </a:lnTo>
                  <a:lnTo>
                    <a:pt x="5239" y="32099"/>
                  </a:lnTo>
                  <a:lnTo>
                    <a:pt x="4858" y="31433"/>
                  </a:lnTo>
                  <a:lnTo>
                    <a:pt x="5239" y="31433"/>
                  </a:lnTo>
                  <a:lnTo>
                    <a:pt x="5239" y="30480"/>
                  </a:lnTo>
                  <a:lnTo>
                    <a:pt x="5525" y="30194"/>
                  </a:lnTo>
                  <a:lnTo>
                    <a:pt x="5239" y="30194"/>
                  </a:lnTo>
                  <a:lnTo>
                    <a:pt x="5905" y="29813"/>
                  </a:lnTo>
                  <a:lnTo>
                    <a:pt x="5905" y="29527"/>
                  </a:lnTo>
                  <a:lnTo>
                    <a:pt x="6191" y="29146"/>
                  </a:lnTo>
                  <a:lnTo>
                    <a:pt x="6191" y="28480"/>
                  </a:lnTo>
                  <a:lnTo>
                    <a:pt x="6572" y="28480"/>
                  </a:lnTo>
                  <a:lnTo>
                    <a:pt x="6572" y="28194"/>
                  </a:lnTo>
                  <a:lnTo>
                    <a:pt x="6191" y="27527"/>
                  </a:lnTo>
                  <a:lnTo>
                    <a:pt x="6572" y="27241"/>
                  </a:lnTo>
                  <a:lnTo>
                    <a:pt x="6191" y="26860"/>
                  </a:lnTo>
                  <a:lnTo>
                    <a:pt x="6191" y="26575"/>
                  </a:lnTo>
                  <a:lnTo>
                    <a:pt x="5905" y="25908"/>
                  </a:lnTo>
                  <a:lnTo>
                    <a:pt x="6191" y="24575"/>
                  </a:lnTo>
                  <a:lnTo>
                    <a:pt x="5905" y="23908"/>
                  </a:lnTo>
                  <a:lnTo>
                    <a:pt x="5525" y="23908"/>
                  </a:lnTo>
                  <a:lnTo>
                    <a:pt x="5525" y="23241"/>
                  </a:lnTo>
                  <a:lnTo>
                    <a:pt x="6191" y="23908"/>
                  </a:lnTo>
                  <a:lnTo>
                    <a:pt x="7525" y="23622"/>
                  </a:lnTo>
                  <a:lnTo>
                    <a:pt x="8192" y="24289"/>
                  </a:lnTo>
                  <a:lnTo>
                    <a:pt x="9144" y="23241"/>
                  </a:lnTo>
                  <a:lnTo>
                    <a:pt x="9525" y="23241"/>
                  </a:lnTo>
                  <a:lnTo>
                    <a:pt x="9811" y="23622"/>
                  </a:lnTo>
                  <a:lnTo>
                    <a:pt x="9811" y="24575"/>
                  </a:lnTo>
                  <a:lnTo>
                    <a:pt x="10478" y="24860"/>
                  </a:lnTo>
                  <a:lnTo>
                    <a:pt x="10763" y="24575"/>
                  </a:lnTo>
                  <a:lnTo>
                    <a:pt x="11144" y="23622"/>
                  </a:lnTo>
                  <a:lnTo>
                    <a:pt x="11430" y="22955"/>
                  </a:lnTo>
                  <a:lnTo>
                    <a:pt x="11811" y="23241"/>
                  </a:lnTo>
                  <a:lnTo>
                    <a:pt x="12097" y="22574"/>
                  </a:lnTo>
                  <a:lnTo>
                    <a:pt x="12763" y="22574"/>
                  </a:lnTo>
                  <a:lnTo>
                    <a:pt x="13430" y="22955"/>
                  </a:lnTo>
                  <a:lnTo>
                    <a:pt x="14383" y="23241"/>
                  </a:lnTo>
                  <a:lnTo>
                    <a:pt x="14383" y="22289"/>
                  </a:lnTo>
                  <a:lnTo>
                    <a:pt x="15050" y="22289"/>
                  </a:lnTo>
                  <a:lnTo>
                    <a:pt x="15716" y="21908"/>
                  </a:lnTo>
                  <a:lnTo>
                    <a:pt x="15716" y="22289"/>
                  </a:lnTo>
                  <a:lnTo>
                    <a:pt x="16669" y="22955"/>
                  </a:lnTo>
                  <a:lnTo>
                    <a:pt x="22003" y="22955"/>
                  </a:lnTo>
                  <a:lnTo>
                    <a:pt x="23622" y="21908"/>
                  </a:lnTo>
                  <a:lnTo>
                    <a:pt x="23908" y="21622"/>
                  </a:lnTo>
                  <a:lnTo>
                    <a:pt x="23908" y="21336"/>
                  </a:lnTo>
                  <a:lnTo>
                    <a:pt x="24289" y="20669"/>
                  </a:lnTo>
                  <a:lnTo>
                    <a:pt x="25527" y="19621"/>
                  </a:lnTo>
                  <a:lnTo>
                    <a:pt x="26194" y="19336"/>
                  </a:lnTo>
                  <a:lnTo>
                    <a:pt x="27242" y="19336"/>
                  </a:lnTo>
                  <a:lnTo>
                    <a:pt x="28480" y="18669"/>
                  </a:lnTo>
                  <a:lnTo>
                    <a:pt x="28480" y="18383"/>
                  </a:lnTo>
                  <a:lnTo>
                    <a:pt x="28194" y="17716"/>
                  </a:lnTo>
                  <a:lnTo>
                    <a:pt x="27908" y="17335"/>
                  </a:lnTo>
                  <a:lnTo>
                    <a:pt x="27908" y="16002"/>
                  </a:lnTo>
                  <a:lnTo>
                    <a:pt x="27527" y="15049"/>
                  </a:lnTo>
                  <a:lnTo>
                    <a:pt x="27908" y="14764"/>
                  </a:lnTo>
                  <a:lnTo>
                    <a:pt x="28194" y="13430"/>
                  </a:lnTo>
                  <a:lnTo>
                    <a:pt x="27908" y="12097"/>
                  </a:lnTo>
                  <a:lnTo>
                    <a:pt x="27242" y="10763"/>
                  </a:lnTo>
                  <a:lnTo>
                    <a:pt x="27908" y="9811"/>
                  </a:lnTo>
                  <a:lnTo>
                    <a:pt x="27908" y="9525"/>
                  </a:lnTo>
                  <a:lnTo>
                    <a:pt x="29146" y="7810"/>
                  </a:lnTo>
                  <a:lnTo>
                    <a:pt x="29813" y="7810"/>
                  </a:lnTo>
                  <a:lnTo>
                    <a:pt x="30194" y="8191"/>
                  </a:lnTo>
                  <a:lnTo>
                    <a:pt x="30194" y="8477"/>
                  </a:lnTo>
                  <a:lnTo>
                    <a:pt x="31433" y="8477"/>
                  </a:lnTo>
                  <a:lnTo>
                    <a:pt x="32099" y="8191"/>
                  </a:lnTo>
                  <a:lnTo>
                    <a:pt x="32766" y="7525"/>
                  </a:lnTo>
                  <a:lnTo>
                    <a:pt x="34385" y="7144"/>
                  </a:lnTo>
                  <a:lnTo>
                    <a:pt x="36100" y="6572"/>
                  </a:lnTo>
                  <a:lnTo>
                    <a:pt x="36767" y="6858"/>
                  </a:lnTo>
                  <a:lnTo>
                    <a:pt x="37719" y="6572"/>
                  </a:lnTo>
                  <a:lnTo>
                    <a:pt x="38386" y="7525"/>
                  </a:lnTo>
                  <a:lnTo>
                    <a:pt x="38671" y="8191"/>
                  </a:lnTo>
                  <a:lnTo>
                    <a:pt x="39719" y="8858"/>
                  </a:lnTo>
                  <a:lnTo>
                    <a:pt x="40291" y="9525"/>
                  </a:lnTo>
                  <a:lnTo>
                    <a:pt x="41338" y="9144"/>
                  </a:lnTo>
                  <a:lnTo>
                    <a:pt x="42958" y="9144"/>
                  </a:lnTo>
                  <a:lnTo>
                    <a:pt x="43625" y="9525"/>
                  </a:lnTo>
                  <a:lnTo>
                    <a:pt x="44577" y="9144"/>
                  </a:lnTo>
                  <a:lnTo>
                    <a:pt x="44958" y="8858"/>
                  </a:lnTo>
                  <a:lnTo>
                    <a:pt x="44958" y="6572"/>
                  </a:lnTo>
                  <a:lnTo>
                    <a:pt x="45625" y="6572"/>
                  </a:lnTo>
                  <a:lnTo>
                    <a:pt x="45910" y="6191"/>
                  </a:lnTo>
                  <a:lnTo>
                    <a:pt x="45910" y="6572"/>
                  </a:lnTo>
                  <a:lnTo>
                    <a:pt x="46196" y="6191"/>
                  </a:lnTo>
                  <a:lnTo>
                    <a:pt x="46196" y="4858"/>
                  </a:lnTo>
                  <a:lnTo>
                    <a:pt x="46577" y="4858"/>
                  </a:lnTo>
                  <a:lnTo>
                    <a:pt x="47244" y="4191"/>
                  </a:lnTo>
                  <a:lnTo>
                    <a:pt x="47530" y="4191"/>
                  </a:lnTo>
                  <a:lnTo>
                    <a:pt x="47530" y="3239"/>
                  </a:lnTo>
                  <a:lnTo>
                    <a:pt x="48196" y="2953"/>
                  </a:lnTo>
                  <a:lnTo>
                    <a:pt x="48196" y="2572"/>
                  </a:lnTo>
                  <a:lnTo>
                    <a:pt x="47911" y="1905"/>
                  </a:lnTo>
                  <a:lnTo>
                    <a:pt x="47911" y="1238"/>
                  </a:lnTo>
                  <a:lnTo>
                    <a:pt x="49149" y="667"/>
                  </a:lnTo>
                  <a:lnTo>
                    <a:pt x="50863" y="286"/>
                  </a:lnTo>
                  <a:lnTo>
                    <a:pt x="51149" y="286"/>
                  </a:lnTo>
                  <a:lnTo>
                    <a:pt x="51530" y="667"/>
                  </a:lnTo>
                  <a:lnTo>
                    <a:pt x="51816" y="0"/>
                  </a:lnTo>
                  <a:lnTo>
                    <a:pt x="52102" y="286"/>
                  </a:lnTo>
                  <a:lnTo>
                    <a:pt x="54102" y="1238"/>
                  </a:lnTo>
                  <a:lnTo>
                    <a:pt x="53816" y="1619"/>
                  </a:lnTo>
                  <a:lnTo>
                    <a:pt x="53816" y="2286"/>
                  </a:lnTo>
                  <a:lnTo>
                    <a:pt x="53435" y="3620"/>
                  </a:lnTo>
                  <a:lnTo>
                    <a:pt x="53435" y="3905"/>
                  </a:lnTo>
                  <a:lnTo>
                    <a:pt x="54483" y="3905"/>
                  </a:lnTo>
                  <a:lnTo>
                    <a:pt x="54769" y="4191"/>
                  </a:lnTo>
                  <a:lnTo>
                    <a:pt x="54769" y="4858"/>
                  </a:lnTo>
                  <a:lnTo>
                    <a:pt x="54102" y="5524"/>
                  </a:lnTo>
                  <a:lnTo>
                    <a:pt x="53816" y="5524"/>
                  </a:lnTo>
                  <a:lnTo>
                    <a:pt x="53816" y="6572"/>
                  </a:lnTo>
                  <a:lnTo>
                    <a:pt x="53435" y="6858"/>
                  </a:lnTo>
                  <a:lnTo>
                    <a:pt x="53150" y="7525"/>
                  </a:lnTo>
                  <a:lnTo>
                    <a:pt x="53435" y="7525"/>
                  </a:lnTo>
                  <a:lnTo>
                    <a:pt x="53816" y="8191"/>
                  </a:lnTo>
                  <a:lnTo>
                    <a:pt x="53435" y="8858"/>
                  </a:lnTo>
                  <a:lnTo>
                    <a:pt x="54102" y="9525"/>
                  </a:lnTo>
                  <a:lnTo>
                    <a:pt x="56102" y="9144"/>
                  </a:lnTo>
                  <a:lnTo>
                    <a:pt x="56769" y="9144"/>
                  </a:lnTo>
                  <a:lnTo>
                    <a:pt x="59055" y="8191"/>
                  </a:lnTo>
                  <a:lnTo>
                    <a:pt x="59722" y="8191"/>
                  </a:lnTo>
                  <a:lnTo>
                    <a:pt x="60008" y="8858"/>
                  </a:lnTo>
                  <a:lnTo>
                    <a:pt x="60388" y="9144"/>
                  </a:lnTo>
                  <a:lnTo>
                    <a:pt x="60960" y="9144"/>
                  </a:lnTo>
                  <a:lnTo>
                    <a:pt x="61627" y="8858"/>
                  </a:lnTo>
                  <a:lnTo>
                    <a:pt x="62008" y="9811"/>
                  </a:lnTo>
                  <a:lnTo>
                    <a:pt x="61627" y="10477"/>
                  </a:lnTo>
                  <a:lnTo>
                    <a:pt x="62960" y="10763"/>
                  </a:lnTo>
                  <a:lnTo>
                    <a:pt x="64960" y="10763"/>
                  </a:lnTo>
                  <a:lnTo>
                    <a:pt x="65627" y="11144"/>
                  </a:lnTo>
                  <a:lnTo>
                    <a:pt x="66294" y="12478"/>
                  </a:lnTo>
                  <a:lnTo>
                    <a:pt x="68866" y="13049"/>
                  </a:lnTo>
                  <a:lnTo>
                    <a:pt x="69818" y="13049"/>
                  </a:lnTo>
                  <a:lnTo>
                    <a:pt x="70485" y="12478"/>
                  </a:lnTo>
                  <a:lnTo>
                    <a:pt x="72200" y="12764"/>
                  </a:lnTo>
                  <a:lnTo>
                    <a:pt x="75438" y="11430"/>
                  </a:lnTo>
                  <a:lnTo>
                    <a:pt x="75724" y="11144"/>
                  </a:lnTo>
                  <a:lnTo>
                    <a:pt x="77057" y="11144"/>
                  </a:lnTo>
                  <a:lnTo>
                    <a:pt x="77438" y="10477"/>
                  </a:lnTo>
                  <a:lnTo>
                    <a:pt x="79058" y="10477"/>
                  </a:lnTo>
                  <a:lnTo>
                    <a:pt x="79343" y="11144"/>
                  </a:lnTo>
                  <a:lnTo>
                    <a:pt x="82296" y="11144"/>
                  </a:lnTo>
                  <a:lnTo>
                    <a:pt x="81343" y="13430"/>
                  </a:lnTo>
                  <a:lnTo>
                    <a:pt x="80010" y="14097"/>
                  </a:lnTo>
                  <a:lnTo>
                    <a:pt x="78105" y="16002"/>
                  </a:lnTo>
                  <a:lnTo>
                    <a:pt x="78676" y="16669"/>
                  </a:lnTo>
                  <a:lnTo>
                    <a:pt x="78391" y="17050"/>
                  </a:lnTo>
                  <a:lnTo>
                    <a:pt x="77438" y="16669"/>
                  </a:lnTo>
                  <a:lnTo>
                    <a:pt x="77057" y="17050"/>
                  </a:lnTo>
                  <a:lnTo>
                    <a:pt x="76105" y="17050"/>
                  </a:lnTo>
                  <a:lnTo>
                    <a:pt x="75152" y="17716"/>
                  </a:lnTo>
                  <a:lnTo>
                    <a:pt x="75152" y="19336"/>
                  </a:lnTo>
                  <a:lnTo>
                    <a:pt x="75724" y="20669"/>
                  </a:lnTo>
                  <a:lnTo>
                    <a:pt x="75438" y="21336"/>
                  </a:lnTo>
                  <a:lnTo>
                    <a:pt x="75438" y="21908"/>
                  </a:lnTo>
                  <a:lnTo>
                    <a:pt x="76391" y="22955"/>
                  </a:lnTo>
                  <a:lnTo>
                    <a:pt x="76105" y="24860"/>
                  </a:lnTo>
                  <a:lnTo>
                    <a:pt x="75724" y="25527"/>
                  </a:lnTo>
                  <a:lnTo>
                    <a:pt x="75724" y="27813"/>
                  </a:lnTo>
                  <a:lnTo>
                    <a:pt x="75152" y="27813"/>
                  </a:lnTo>
                  <a:lnTo>
                    <a:pt x="74485" y="28861"/>
                  </a:lnTo>
                  <a:lnTo>
                    <a:pt x="73438" y="29146"/>
                  </a:lnTo>
                  <a:lnTo>
                    <a:pt x="72771" y="29527"/>
                  </a:lnTo>
                  <a:lnTo>
                    <a:pt x="73438" y="30766"/>
                  </a:lnTo>
                  <a:lnTo>
                    <a:pt x="73152" y="31433"/>
                  </a:lnTo>
                  <a:lnTo>
                    <a:pt x="73152" y="31814"/>
                  </a:lnTo>
                  <a:lnTo>
                    <a:pt x="73438" y="32099"/>
                  </a:lnTo>
                  <a:lnTo>
                    <a:pt x="73819" y="31433"/>
                  </a:lnTo>
                  <a:lnTo>
                    <a:pt x="74771" y="31433"/>
                  </a:lnTo>
                  <a:lnTo>
                    <a:pt x="75152" y="31147"/>
                  </a:lnTo>
                  <a:lnTo>
                    <a:pt x="76105" y="31147"/>
                  </a:lnTo>
                  <a:lnTo>
                    <a:pt x="76391" y="30766"/>
                  </a:lnTo>
                  <a:lnTo>
                    <a:pt x="76771" y="31147"/>
                  </a:lnTo>
                  <a:lnTo>
                    <a:pt x="77438" y="31147"/>
                  </a:lnTo>
                  <a:lnTo>
                    <a:pt x="77724" y="31433"/>
                  </a:lnTo>
                  <a:lnTo>
                    <a:pt x="78105" y="31147"/>
                  </a:lnTo>
                  <a:lnTo>
                    <a:pt x="78105" y="30480"/>
                  </a:lnTo>
                  <a:lnTo>
                    <a:pt x="79058" y="30766"/>
                  </a:lnTo>
                  <a:lnTo>
                    <a:pt x="81058" y="30480"/>
                  </a:lnTo>
                  <a:lnTo>
                    <a:pt x="81058" y="31814"/>
                  </a:lnTo>
                  <a:lnTo>
                    <a:pt x="81343" y="32480"/>
                  </a:lnTo>
                  <a:lnTo>
                    <a:pt x="82010" y="33147"/>
                  </a:lnTo>
                  <a:lnTo>
                    <a:pt x="82010" y="33719"/>
                  </a:lnTo>
                  <a:lnTo>
                    <a:pt x="82963" y="34385"/>
                  </a:lnTo>
                  <a:lnTo>
                    <a:pt x="83629" y="35052"/>
                  </a:lnTo>
                  <a:lnTo>
                    <a:pt x="83629" y="35719"/>
                  </a:lnTo>
                  <a:lnTo>
                    <a:pt x="84010" y="35433"/>
                  </a:lnTo>
                  <a:lnTo>
                    <a:pt x="84296" y="35433"/>
                  </a:lnTo>
                  <a:lnTo>
                    <a:pt x="85630" y="34766"/>
                  </a:lnTo>
                  <a:lnTo>
                    <a:pt x="85630" y="35052"/>
                  </a:lnTo>
                  <a:lnTo>
                    <a:pt x="86582" y="34766"/>
                  </a:lnTo>
                  <a:lnTo>
                    <a:pt x="86582" y="35052"/>
                  </a:lnTo>
                  <a:lnTo>
                    <a:pt x="87916" y="35052"/>
                  </a:lnTo>
                  <a:lnTo>
                    <a:pt x="87916" y="34766"/>
                  </a:lnTo>
                  <a:lnTo>
                    <a:pt x="88201" y="35052"/>
                  </a:lnTo>
                  <a:lnTo>
                    <a:pt x="88201" y="36100"/>
                  </a:lnTo>
                  <a:lnTo>
                    <a:pt x="89249" y="36385"/>
                  </a:lnTo>
                  <a:lnTo>
                    <a:pt x="89916" y="36100"/>
                  </a:lnTo>
                  <a:lnTo>
                    <a:pt x="90488" y="36385"/>
                  </a:lnTo>
                  <a:lnTo>
                    <a:pt x="90488" y="36100"/>
                  </a:lnTo>
                  <a:lnTo>
                    <a:pt x="90868" y="35719"/>
                  </a:lnTo>
                  <a:lnTo>
                    <a:pt x="90868" y="35433"/>
                  </a:lnTo>
                  <a:lnTo>
                    <a:pt x="91154" y="36100"/>
                  </a:lnTo>
                  <a:lnTo>
                    <a:pt x="91821" y="36385"/>
                  </a:lnTo>
                  <a:lnTo>
                    <a:pt x="92202" y="36671"/>
                  </a:lnTo>
                  <a:lnTo>
                    <a:pt x="92202" y="3667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1EE37D52-6B3E-99FF-E7BE-25BE86D659D1}"/>
                </a:ext>
              </a:extLst>
            </p:cNvPr>
            <p:cNvSpPr/>
            <p:nvPr/>
          </p:nvSpPr>
          <p:spPr>
            <a:xfrm>
              <a:off x="1810177" y="3927886"/>
              <a:ext cx="442055" cy="520731"/>
            </a:xfrm>
            <a:custGeom>
              <a:avLst/>
              <a:gdLst>
                <a:gd name="connsiteX0" fmla="*/ 195929 w 442055"/>
                <a:gd name="connsiteY0" fmla="*/ 12764 h 520731"/>
                <a:gd name="connsiteX1" fmla="*/ 197929 w 442055"/>
                <a:gd name="connsiteY1" fmla="*/ 21622 h 520731"/>
                <a:gd name="connsiteX2" fmla="*/ 201168 w 442055"/>
                <a:gd name="connsiteY2" fmla="*/ 25241 h 520731"/>
                <a:gd name="connsiteX3" fmla="*/ 210979 w 442055"/>
                <a:gd name="connsiteY3" fmla="*/ 34766 h 520731"/>
                <a:gd name="connsiteX4" fmla="*/ 210979 w 442055"/>
                <a:gd name="connsiteY4" fmla="*/ 35052 h 520731"/>
                <a:gd name="connsiteX5" fmla="*/ 222790 w 442055"/>
                <a:gd name="connsiteY5" fmla="*/ 44577 h 520731"/>
                <a:gd name="connsiteX6" fmla="*/ 223171 w 442055"/>
                <a:gd name="connsiteY6" fmla="*/ 44577 h 520731"/>
                <a:gd name="connsiteX7" fmla="*/ 230410 w 442055"/>
                <a:gd name="connsiteY7" fmla="*/ 49816 h 520731"/>
                <a:gd name="connsiteX8" fmla="*/ 240220 w 442055"/>
                <a:gd name="connsiteY8" fmla="*/ 57436 h 520731"/>
                <a:gd name="connsiteX9" fmla="*/ 241173 w 442055"/>
                <a:gd name="connsiteY9" fmla="*/ 59722 h 520731"/>
                <a:gd name="connsiteX10" fmla="*/ 242888 w 442055"/>
                <a:gd name="connsiteY10" fmla="*/ 62008 h 520731"/>
                <a:gd name="connsiteX11" fmla="*/ 242221 w 442055"/>
                <a:gd name="connsiteY11" fmla="*/ 67247 h 520731"/>
                <a:gd name="connsiteX12" fmla="*/ 241840 w 442055"/>
                <a:gd name="connsiteY12" fmla="*/ 68199 h 520731"/>
                <a:gd name="connsiteX13" fmla="*/ 240887 w 442055"/>
                <a:gd name="connsiteY13" fmla="*/ 69914 h 520731"/>
                <a:gd name="connsiteX14" fmla="*/ 240887 w 442055"/>
                <a:gd name="connsiteY14" fmla="*/ 70485 h 520731"/>
                <a:gd name="connsiteX15" fmla="*/ 241840 w 442055"/>
                <a:gd name="connsiteY15" fmla="*/ 74105 h 520731"/>
                <a:gd name="connsiteX16" fmla="*/ 239935 w 442055"/>
                <a:gd name="connsiteY16" fmla="*/ 75438 h 520731"/>
                <a:gd name="connsiteX17" fmla="*/ 235934 w 442055"/>
                <a:gd name="connsiteY17" fmla="*/ 78391 h 520731"/>
                <a:gd name="connsiteX18" fmla="*/ 237649 w 442055"/>
                <a:gd name="connsiteY18" fmla="*/ 85249 h 520731"/>
                <a:gd name="connsiteX19" fmla="*/ 238601 w 442055"/>
                <a:gd name="connsiteY19" fmla="*/ 91535 h 520731"/>
                <a:gd name="connsiteX20" fmla="*/ 228409 w 442055"/>
                <a:gd name="connsiteY20" fmla="*/ 100108 h 520731"/>
                <a:gd name="connsiteX21" fmla="*/ 228409 w 442055"/>
                <a:gd name="connsiteY21" fmla="*/ 100679 h 520731"/>
                <a:gd name="connsiteX22" fmla="*/ 209074 w 442055"/>
                <a:gd name="connsiteY22" fmla="*/ 115824 h 520731"/>
                <a:gd name="connsiteX23" fmla="*/ 212026 w 442055"/>
                <a:gd name="connsiteY23" fmla="*/ 124301 h 520731"/>
                <a:gd name="connsiteX24" fmla="*/ 213646 w 442055"/>
                <a:gd name="connsiteY24" fmla="*/ 126968 h 520731"/>
                <a:gd name="connsiteX25" fmla="*/ 214598 w 442055"/>
                <a:gd name="connsiteY25" fmla="*/ 129635 h 520731"/>
                <a:gd name="connsiteX26" fmla="*/ 214979 w 442055"/>
                <a:gd name="connsiteY26" fmla="*/ 129921 h 520731"/>
                <a:gd name="connsiteX27" fmla="*/ 215265 w 442055"/>
                <a:gd name="connsiteY27" fmla="*/ 130588 h 520731"/>
                <a:gd name="connsiteX28" fmla="*/ 216313 w 442055"/>
                <a:gd name="connsiteY28" fmla="*/ 131540 h 520731"/>
                <a:gd name="connsiteX29" fmla="*/ 215932 w 442055"/>
                <a:gd name="connsiteY29" fmla="*/ 131921 h 520731"/>
                <a:gd name="connsiteX30" fmla="*/ 216598 w 442055"/>
                <a:gd name="connsiteY30" fmla="*/ 131921 h 520731"/>
                <a:gd name="connsiteX31" fmla="*/ 216884 w 442055"/>
                <a:gd name="connsiteY31" fmla="*/ 132207 h 520731"/>
                <a:gd name="connsiteX32" fmla="*/ 217265 w 442055"/>
                <a:gd name="connsiteY32" fmla="*/ 132207 h 520731"/>
                <a:gd name="connsiteX33" fmla="*/ 216884 w 442055"/>
                <a:gd name="connsiteY33" fmla="*/ 133541 h 520731"/>
                <a:gd name="connsiteX34" fmla="*/ 217265 w 442055"/>
                <a:gd name="connsiteY34" fmla="*/ 133826 h 520731"/>
                <a:gd name="connsiteX35" fmla="*/ 215932 w 442055"/>
                <a:gd name="connsiteY35" fmla="*/ 135827 h 520731"/>
                <a:gd name="connsiteX36" fmla="*/ 215932 w 442055"/>
                <a:gd name="connsiteY36" fmla="*/ 136112 h 520731"/>
                <a:gd name="connsiteX37" fmla="*/ 216313 w 442055"/>
                <a:gd name="connsiteY37" fmla="*/ 137160 h 520731"/>
                <a:gd name="connsiteX38" fmla="*/ 216313 w 442055"/>
                <a:gd name="connsiteY38" fmla="*/ 137446 h 520731"/>
                <a:gd name="connsiteX39" fmla="*/ 216598 w 442055"/>
                <a:gd name="connsiteY39" fmla="*/ 137160 h 520731"/>
                <a:gd name="connsiteX40" fmla="*/ 218599 w 442055"/>
                <a:gd name="connsiteY40" fmla="*/ 138113 h 520731"/>
                <a:gd name="connsiteX41" fmla="*/ 218884 w 442055"/>
                <a:gd name="connsiteY41" fmla="*/ 137446 h 520731"/>
                <a:gd name="connsiteX42" fmla="*/ 219551 w 442055"/>
                <a:gd name="connsiteY42" fmla="*/ 137446 h 520731"/>
                <a:gd name="connsiteX43" fmla="*/ 220218 w 442055"/>
                <a:gd name="connsiteY43" fmla="*/ 137160 h 520731"/>
                <a:gd name="connsiteX44" fmla="*/ 221551 w 442055"/>
                <a:gd name="connsiteY44" fmla="*/ 137446 h 520731"/>
                <a:gd name="connsiteX45" fmla="*/ 222504 w 442055"/>
                <a:gd name="connsiteY45" fmla="*/ 137446 h 520731"/>
                <a:gd name="connsiteX46" fmla="*/ 222790 w 442055"/>
                <a:gd name="connsiteY46" fmla="*/ 137160 h 520731"/>
                <a:gd name="connsiteX47" fmla="*/ 223838 w 442055"/>
                <a:gd name="connsiteY47" fmla="*/ 134874 h 520731"/>
                <a:gd name="connsiteX48" fmla="*/ 225457 w 442055"/>
                <a:gd name="connsiteY48" fmla="*/ 134493 h 520731"/>
                <a:gd name="connsiteX49" fmla="*/ 226123 w 442055"/>
                <a:gd name="connsiteY49" fmla="*/ 133826 h 520731"/>
                <a:gd name="connsiteX50" fmla="*/ 226790 w 442055"/>
                <a:gd name="connsiteY50" fmla="*/ 134207 h 520731"/>
                <a:gd name="connsiteX51" fmla="*/ 229076 w 442055"/>
                <a:gd name="connsiteY51" fmla="*/ 132588 h 520731"/>
                <a:gd name="connsiteX52" fmla="*/ 225457 w 442055"/>
                <a:gd name="connsiteY52" fmla="*/ 143066 h 520731"/>
                <a:gd name="connsiteX53" fmla="*/ 221551 w 442055"/>
                <a:gd name="connsiteY53" fmla="*/ 143732 h 520731"/>
                <a:gd name="connsiteX54" fmla="*/ 224123 w 442055"/>
                <a:gd name="connsiteY54" fmla="*/ 146304 h 520731"/>
                <a:gd name="connsiteX55" fmla="*/ 223838 w 442055"/>
                <a:gd name="connsiteY55" fmla="*/ 146971 h 520731"/>
                <a:gd name="connsiteX56" fmla="*/ 224504 w 442055"/>
                <a:gd name="connsiteY56" fmla="*/ 151257 h 520731"/>
                <a:gd name="connsiteX57" fmla="*/ 226123 w 442055"/>
                <a:gd name="connsiteY57" fmla="*/ 150305 h 520731"/>
                <a:gd name="connsiteX58" fmla="*/ 225457 w 442055"/>
                <a:gd name="connsiteY58" fmla="*/ 151543 h 520731"/>
                <a:gd name="connsiteX59" fmla="*/ 225457 w 442055"/>
                <a:gd name="connsiteY59" fmla="*/ 154877 h 520731"/>
                <a:gd name="connsiteX60" fmla="*/ 224790 w 442055"/>
                <a:gd name="connsiteY60" fmla="*/ 157829 h 520731"/>
                <a:gd name="connsiteX61" fmla="*/ 223838 w 442055"/>
                <a:gd name="connsiteY61" fmla="*/ 158496 h 520731"/>
                <a:gd name="connsiteX62" fmla="*/ 224790 w 442055"/>
                <a:gd name="connsiteY62" fmla="*/ 162401 h 520731"/>
                <a:gd name="connsiteX63" fmla="*/ 226790 w 442055"/>
                <a:gd name="connsiteY63" fmla="*/ 166688 h 520731"/>
                <a:gd name="connsiteX64" fmla="*/ 224504 w 442055"/>
                <a:gd name="connsiteY64" fmla="*/ 170593 h 520731"/>
                <a:gd name="connsiteX65" fmla="*/ 230410 w 442055"/>
                <a:gd name="connsiteY65" fmla="*/ 170593 h 520731"/>
                <a:gd name="connsiteX66" fmla="*/ 232696 w 442055"/>
                <a:gd name="connsiteY66" fmla="*/ 171926 h 520731"/>
                <a:gd name="connsiteX67" fmla="*/ 234029 w 442055"/>
                <a:gd name="connsiteY67" fmla="*/ 172879 h 520731"/>
                <a:gd name="connsiteX68" fmla="*/ 232696 w 442055"/>
                <a:gd name="connsiteY68" fmla="*/ 173927 h 520731"/>
                <a:gd name="connsiteX69" fmla="*/ 232029 w 442055"/>
                <a:gd name="connsiteY69" fmla="*/ 174879 h 520731"/>
                <a:gd name="connsiteX70" fmla="*/ 232981 w 442055"/>
                <a:gd name="connsiteY70" fmla="*/ 175165 h 520731"/>
                <a:gd name="connsiteX71" fmla="*/ 234029 w 442055"/>
                <a:gd name="connsiteY71" fmla="*/ 177832 h 520731"/>
                <a:gd name="connsiteX72" fmla="*/ 234601 w 442055"/>
                <a:gd name="connsiteY72" fmla="*/ 178499 h 520731"/>
                <a:gd name="connsiteX73" fmla="*/ 235934 w 442055"/>
                <a:gd name="connsiteY73" fmla="*/ 182404 h 520731"/>
                <a:gd name="connsiteX74" fmla="*/ 234315 w 442055"/>
                <a:gd name="connsiteY74" fmla="*/ 181737 h 520731"/>
                <a:gd name="connsiteX75" fmla="*/ 234601 w 442055"/>
                <a:gd name="connsiteY75" fmla="*/ 184023 h 520731"/>
                <a:gd name="connsiteX76" fmla="*/ 236982 w 442055"/>
                <a:gd name="connsiteY76" fmla="*/ 184404 h 520731"/>
                <a:gd name="connsiteX77" fmla="*/ 243173 w 442055"/>
                <a:gd name="connsiteY77" fmla="*/ 181070 h 520731"/>
                <a:gd name="connsiteX78" fmla="*/ 244507 w 442055"/>
                <a:gd name="connsiteY78" fmla="*/ 181070 h 520731"/>
                <a:gd name="connsiteX79" fmla="*/ 247078 w 442055"/>
                <a:gd name="connsiteY79" fmla="*/ 184023 h 520731"/>
                <a:gd name="connsiteX80" fmla="*/ 258889 w 442055"/>
                <a:gd name="connsiteY80" fmla="*/ 186023 h 520731"/>
                <a:gd name="connsiteX81" fmla="*/ 260890 w 442055"/>
                <a:gd name="connsiteY81" fmla="*/ 185738 h 520731"/>
                <a:gd name="connsiteX82" fmla="*/ 270700 w 442055"/>
                <a:gd name="connsiteY82" fmla="*/ 188024 h 520731"/>
                <a:gd name="connsiteX83" fmla="*/ 271748 w 442055"/>
                <a:gd name="connsiteY83" fmla="*/ 200501 h 520731"/>
                <a:gd name="connsiteX84" fmla="*/ 272034 w 442055"/>
                <a:gd name="connsiteY84" fmla="*/ 206692 h 520731"/>
                <a:gd name="connsiteX85" fmla="*/ 274987 w 442055"/>
                <a:gd name="connsiteY85" fmla="*/ 217170 h 520731"/>
                <a:gd name="connsiteX86" fmla="*/ 274320 w 442055"/>
                <a:gd name="connsiteY86" fmla="*/ 224123 h 520731"/>
                <a:gd name="connsiteX87" fmla="*/ 272701 w 442055"/>
                <a:gd name="connsiteY87" fmla="*/ 230981 h 520731"/>
                <a:gd name="connsiteX88" fmla="*/ 284893 w 442055"/>
                <a:gd name="connsiteY88" fmla="*/ 244792 h 520731"/>
                <a:gd name="connsiteX89" fmla="*/ 283559 w 442055"/>
                <a:gd name="connsiteY89" fmla="*/ 250317 h 520731"/>
                <a:gd name="connsiteX90" fmla="*/ 282892 w 442055"/>
                <a:gd name="connsiteY90" fmla="*/ 258223 h 520731"/>
                <a:gd name="connsiteX91" fmla="*/ 282511 w 442055"/>
                <a:gd name="connsiteY91" fmla="*/ 258890 h 520731"/>
                <a:gd name="connsiteX92" fmla="*/ 284512 w 442055"/>
                <a:gd name="connsiteY92" fmla="*/ 261176 h 520731"/>
                <a:gd name="connsiteX93" fmla="*/ 285178 w 442055"/>
                <a:gd name="connsiteY93" fmla="*/ 261842 h 520731"/>
                <a:gd name="connsiteX94" fmla="*/ 285464 w 442055"/>
                <a:gd name="connsiteY94" fmla="*/ 262795 h 520731"/>
                <a:gd name="connsiteX95" fmla="*/ 286512 w 442055"/>
                <a:gd name="connsiteY95" fmla="*/ 263176 h 520731"/>
                <a:gd name="connsiteX96" fmla="*/ 287179 w 442055"/>
                <a:gd name="connsiteY96" fmla="*/ 264128 h 520731"/>
                <a:gd name="connsiteX97" fmla="*/ 288131 w 442055"/>
                <a:gd name="connsiteY97" fmla="*/ 264414 h 520731"/>
                <a:gd name="connsiteX98" fmla="*/ 290131 w 442055"/>
                <a:gd name="connsiteY98" fmla="*/ 265462 h 520731"/>
                <a:gd name="connsiteX99" fmla="*/ 290798 w 442055"/>
                <a:gd name="connsiteY99" fmla="*/ 265462 h 520731"/>
                <a:gd name="connsiteX100" fmla="*/ 291084 w 442055"/>
                <a:gd name="connsiteY100" fmla="*/ 265748 h 520731"/>
                <a:gd name="connsiteX101" fmla="*/ 291751 w 442055"/>
                <a:gd name="connsiteY101" fmla="*/ 265748 h 520731"/>
                <a:gd name="connsiteX102" fmla="*/ 292703 w 442055"/>
                <a:gd name="connsiteY102" fmla="*/ 265462 h 520731"/>
                <a:gd name="connsiteX103" fmla="*/ 293084 w 442055"/>
                <a:gd name="connsiteY103" fmla="*/ 266129 h 520731"/>
                <a:gd name="connsiteX104" fmla="*/ 293751 w 442055"/>
                <a:gd name="connsiteY104" fmla="*/ 265748 h 520731"/>
                <a:gd name="connsiteX105" fmla="*/ 294322 w 442055"/>
                <a:gd name="connsiteY105" fmla="*/ 266129 h 520731"/>
                <a:gd name="connsiteX106" fmla="*/ 294703 w 442055"/>
                <a:gd name="connsiteY106" fmla="*/ 266414 h 520731"/>
                <a:gd name="connsiteX107" fmla="*/ 294037 w 442055"/>
                <a:gd name="connsiteY107" fmla="*/ 266795 h 520731"/>
                <a:gd name="connsiteX108" fmla="*/ 294322 w 442055"/>
                <a:gd name="connsiteY108" fmla="*/ 267081 h 520731"/>
                <a:gd name="connsiteX109" fmla="*/ 294322 w 442055"/>
                <a:gd name="connsiteY109" fmla="*/ 267367 h 520731"/>
                <a:gd name="connsiteX110" fmla="*/ 295370 w 442055"/>
                <a:gd name="connsiteY110" fmla="*/ 267748 h 520731"/>
                <a:gd name="connsiteX111" fmla="*/ 295656 w 442055"/>
                <a:gd name="connsiteY111" fmla="*/ 268415 h 520731"/>
                <a:gd name="connsiteX112" fmla="*/ 294989 w 442055"/>
                <a:gd name="connsiteY112" fmla="*/ 269367 h 520731"/>
                <a:gd name="connsiteX113" fmla="*/ 297275 w 442055"/>
                <a:gd name="connsiteY113" fmla="*/ 269748 h 520731"/>
                <a:gd name="connsiteX114" fmla="*/ 297275 w 442055"/>
                <a:gd name="connsiteY114" fmla="*/ 270034 h 520731"/>
                <a:gd name="connsiteX115" fmla="*/ 297656 w 442055"/>
                <a:gd name="connsiteY115" fmla="*/ 270034 h 520731"/>
                <a:gd name="connsiteX116" fmla="*/ 299275 w 442055"/>
                <a:gd name="connsiteY116" fmla="*/ 270701 h 520731"/>
                <a:gd name="connsiteX117" fmla="*/ 300228 w 442055"/>
                <a:gd name="connsiteY117" fmla="*/ 271367 h 520731"/>
                <a:gd name="connsiteX118" fmla="*/ 299942 w 442055"/>
                <a:gd name="connsiteY118" fmla="*/ 272701 h 520731"/>
                <a:gd name="connsiteX119" fmla="*/ 301276 w 442055"/>
                <a:gd name="connsiteY119" fmla="*/ 272701 h 520731"/>
                <a:gd name="connsiteX120" fmla="*/ 301276 w 442055"/>
                <a:gd name="connsiteY120" fmla="*/ 273653 h 520731"/>
                <a:gd name="connsiteX121" fmla="*/ 302609 w 442055"/>
                <a:gd name="connsiteY121" fmla="*/ 274320 h 520731"/>
                <a:gd name="connsiteX122" fmla="*/ 302895 w 442055"/>
                <a:gd name="connsiteY122" fmla="*/ 274320 h 520731"/>
                <a:gd name="connsiteX123" fmla="*/ 302895 w 442055"/>
                <a:gd name="connsiteY123" fmla="*/ 275273 h 520731"/>
                <a:gd name="connsiteX124" fmla="*/ 303562 w 442055"/>
                <a:gd name="connsiteY124" fmla="*/ 275939 h 520731"/>
                <a:gd name="connsiteX125" fmla="*/ 303181 w 442055"/>
                <a:gd name="connsiteY125" fmla="*/ 276606 h 520731"/>
                <a:gd name="connsiteX126" fmla="*/ 302228 w 442055"/>
                <a:gd name="connsiteY126" fmla="*/ 277273 h 520731"/>
                <a:gd name="connsiteX127" fmla="*/ 302228 w 442055"/>
                <a:gd name="connsiteY127" fmla="*/ 277559 h 520731"/>
                <a:gd name="connsiteX128" fmla="*/ 303562 w 442055"/>
                <a:gd name="connsiteY128" fmla="*/ 277559 h 520731"/>
                <a:gd name="connsiteX129" fmla="*/ 303847 w 442055"/>
                <a:gd name="connsiteY129" fmla="*/ 277940 h 520731"/>
                <a:gd name="connsiteX130" fmla="*/ 303847 w 442055"/>
                <a:gd name="connsiteY130" fmla="*/ 278225 h 520731"/>
                <a:gd name="connsiteX131" fmla="*/ 303181 w 442055"/>
                <a:gd name="connsiteY131" fmla="*/ 278892 h 520731"/>
                <a:gd name="connsiteX132" fmla="*/ 303562 w 442055"/>
                <a:gd name="connsiteY132" fmla="*/ 279559 h 520731"/>
                <a:gd name="connsiteX133" fmla="*/ 303847 w 442055"/>
                <a:gd name="connsiteY133" fmla="*/ 279845 h 520731"/>
                <a:gd name="connsiteX134" fmla="*/ 305562 w 442055"/>
                <a:gd name="connsiteY134" fmla="*/ 279559 h 520731"/>
                <a:gd name="connsiteX135" fmla="*/ 306134 w 442055"/>
                <a:gd name="connsiteY135" fmla="*/ 279845 h 520731"/>
                <a:gd name="connsiteX136" fmla="*/ 306514 w 442055"/>
                <a:gd name="connsiteY136" fmla="*/ 280226 h 520731"/>
                <a:gd name="connsiteX137" fmla="*/ 306134 w 442055"/>
                <a:gd name="connsiteY137" fmla="*/ 281178 h 520731"/>
                <a:gd name="connsiteX138" fmla="*/ 306514 w 442055"/>
                <a:gd name="connsiteY138" fmla="*/ 281845 h 520731"/>
                <a:gd name="connsiteX139" fmla="*/ 306134 w 442055"/>
                <a:gd name="connsiteY139" fmla="*/ 282512 h 520731"/>
                <a:gd name="connsiteX140" fmla="*/ 307848 w 442055"/>
                <a:gd name="connsiteY140" fmla="*/ 283845 h 520731"/>
                <a:gd name="connsiteX141" fmla="*/ 308515 w 442055"/>
                <a:gd name="connsiteY141" fmla="*/ 284798 h 520731"/>
                <a:gd name="connsiteX142" fmla="*/ 309467 w 442055"/>
                <a:gd name="connsiteY142" fmla="*/ 284512 h 520731"/>
                <a:gd name="connsiteX143" fmla="*/ 309753 w 442055"/>
                <a:gd name="connsiteY143" fmla="*/ 283845 h 520731"/>
                <a:gd name="connsiteX144" fmla="*/ 310134 w 442055"/>
                <a:gd name="connsiteY144" fmla="*/ 283464 h 520731"/>
                <a:gd name="connsiteX145" fmla="*/ 310420 w 442055"/>
                <a:gd name="connsiteY145" fmla="*/ 283464 h 520731"/>
                <a:gd name="connsiteX146" fmla="*/ 310801 w 442055"/>
                <a:gd name="connsiteY146" fmla="*/ 283845 h 520731"/>
                <a:gd name="connsiteX147" fmla="*/ 311086 w 442055"/>
                <a:gd name="connsiteY147" fmla="*/ 283845 h 520731"/>
                <a:gd name="connsiteX148" fmla="*/ 312039 w 442055"/>
                <a:gd name="connsiteY148" fmla="*/ 284131 h 520731"/>
                <a:gd name="connsiteX149" fmla="*/ 312420 w 442055"/>
                <a:gd name="connsiteY149" fmla="*/ 284798 h 520731"/>
                <a:gd name="connsiteX150" fmla="*/ 312039 w 442055"/>
                <a:gd name="connsiteY150" fmla="*/ 285083 h 520731"/>
                <a:gd name="connsiteX151" fmla="*/ 311086 w 442055"/>
                <a:gd name="connsiteY151" fmla="*/ 286417 h 520731"/>
                <a:gd name="connsiteX152" fmla="*/ 309467 w 442055"/>
                <a:gd name="connsiteY152" fmla="*/ 286798 h 520731"/>
                <a:gd name="connsiteX153" fmla="*/ 308515 w 442055"/>
                <a:gd name="connsiteY153" fmla="*/ 287750 h 520731"/>
                <a:gd name="connsiteX154" fmla="*/ 308134 w 442055"/>
                <a:gd name="connsiteY154" fmla="*/ 288417 h 520731"/>
                <a:gd name="connsiteX155" fmla="*/ 308515 w 442055"/>
                <a:gd name="connsiteY155" fmla="*/ 289370 h 520731"/>
                <a:gd name="connsiteX156" fmla="*/ 310134 w 442055"/>
                <a:gd name="connsiteY156" fmla="*/ 290989 h 520731"/>
                <a:gd name="connsiteX157" fmla="*/ 310801 w 442055"/>
                <a:gd name="connsiteY157" fmla="*/ 290703 h 520731"/>
                <a:gd name="connsiteX158" fmla="*/ 311467 w 442055"/>
                <a:gd name="connsiteY158" fmla="*/ 290989 h 520731"/>
                <a:gd name="connsiteX159" fmla="*/ 311467 w 442055"/>
                <a:gd name="connsiteY159" fmla="*/ 292037 h 520731"/>
                <a:gd name="connsiteX160" fmla="*/ 312706 w 442055"/>
                <a:gd name="connsiteY160" fmla="*/ 293370 h 520731"/>
                <a:gd name="connsiteX161" fmla="*/ 313753 w 442055"/>
                <a:gd name="connsiteY161" fmla="*/ 295942 h 520731"/>
                <a:gd name="connsiteX162" fmla="*/ 314039 w 442055"/>
                <a:gd name="connsiteY162" fmla="*/ 296323 h 520731"/>
                <a:gd name="connsiteX163" fmla="*/ 314706 w 442055"/>
                <a:gd name="connsiteY163" fmla="*/ 296609 h 520731"/>
                <a:gd name="connsiteX164" fmla="*/ 320611 w 442055"/>
                <a:gd name="connsiteY164" fmla="*/ 295275 h 520731"/>
                <a:gd name="connsiteX165" fmla="*/ 321945 w 442055"/>
                <a:gd name="connsiteY165" fmla="*/ 295942 h 520731"/>
                <a:gd name="connsiteX166" fmla="*/ 323850 w 442055"/>
                <a:gd name="connsiteY166" fmla="*/ 297275 h 520731"/>
                <a:gd name="connsiteX167" fmla="*/ 326803 w 442055"/>
                <a:gd name="connsiteY167" fmla="*/ 298609 h 520731"/>
                <a:gd name="connsiteX168" fmla="*/ 327469 w 442055"/>
                <a:gd name="connsiteY168" fmla="*/ 299276 h 520731"/>
                <a:gd name="connsiteX169" fmla="*/ 328136 w 442055"/>
                <a:gd name="connsiteY169" fmla="*/ 300228 h 520731"/>
                <a:gd name="connsiteX170" fmla="*/ 328517 w 442055"/>
                <a:gd name="connsiteY170" fmla="*/ 300514 h 520731"/>
                <a:gd name="connsiteX171" fmla="*/ 328803 w 442055"/>
                <a:gd name="connsiteY171" fmla="*/ 300514 h 520731"/>
                <a:gd name="connsiteX172" fmla="*/ 329851 w 442055"/>
                <a:gd name="connsiteY172" fmla="*/ 301181 h 520731"/>
                <a:gd name="connsiteX173" fmla="*/ 328517 w 442055"/>
                <a:gd name="connsiteY173" fmla="*/ 302800 h 520731"/>
                <a:gd name="connsiteX174" fmla="*/ 328136 w 442055"/>
                <a:gd name="connsiteY174" fmla="*/ 303181 h 520731"/>
                <a:gd name="connsiteX175" fmla="*/ 328136 w 442055"/>
                <a:gd name="connsiteY175" fmla="*/ 306134 h 520731"/>
                <a:gd name="connsiteX176" fmla="*/ 328517 w 442055"/>
                <a:gd name="connsiteY176" fmla="*/ 307753 h 520731"/>
                <a:gd name="connsiteX177" fmla="*/ 329184 w 442055"/>
                <a:gd name="connsiteY177" fmla="*/ 308705 h 520731"/>
                <a:gd name="connsiteX178" fmla="*/ 331089 w 442055"/>
                <a:gd name="connsiteY178" fmla="*/ 309753 h 520731"/>
                <a:gd name="connsiteX179" fmla="*/ 335756 w 442055"/>
                <a:gd name="connsiteY179" fmla="*/ 311372 h 520731"/>
                <a:gd name="connsiteX180" fmla="*/ 340995 w 442055"/>
                <a:gd name="connsiteY180" fmla="*/ 311372 h 520731"/>
                <a:gd name="connsiteX181" fmla="*/ 344900 w 442055"/>
                <a:gd name="connsiteY181" fmla="*/ 311658 h 520731"/>
                <a:gd name="connsiteX182" fmla="*/ 348805 w 442055"/>
                <a:gd name="connsiteY182" fmla="*/ 316611 h 520731"/>
                <a:gd name="connsiteX183" fmla="*/ 346234 w 442055"/>
                <a:gd name="connsiteY183" fmla="*/ 317945 h 520731"/>
                <a:gd name="connsiteX184" fmla="*/ 342900 w 442055"/>
                <a:gd name="connsiteY184" fmla="*/ 316611 h 520731"/>
                <a:gd name="connsiteX185" fmla="*/ 341947 w 442055"/>
                <a:gd name="connsiteY185" fmla="*/ 316325 h 520731"/>
                <a:gd name="connsiteX186" fmla="*/ 340614 w 442055"/>
                <a:gd name="connsiteY186" fmla="*/ 316611 h 520731"/>
                <a:gd name="connsiteX187" fmla="*/ 340614 w 442055"/>
                <a:gd name="connsiteY187" fmla="*/ 317278 h 520731"/>
                <a:gd name="connsiteX188" fmla="*/ 339280 w 442055"/>
                <a:gd name="connsiteY188" fmla="*/ 317564 h 520731"/>
                <a:gd name="connsiteX189" fmla="*/ 337661 w 442055"/>
                <a:gd name="connsiteY189" fmla="*/ 318611 h 520731"/>
                <a:gd name="connsiteX190" fmla="*/ 336328 w 442055"/>
                <a:gd name="connsiteY190" fmla="*/ 319945 h 520731"/>
                <a:gd name="connsiteX191" fmla="*/ 336042 w 442055"/>
                <a:gd name="connsiteY191" fmla="*/ 320897 h 520731"/>
                <a:gd name="connsiteX192" fmla="*/ 335756 w 442055"/>
                <a:gd name="connsiteY192" fmla="*/ 322898 h 520731"/>
                <a:gd name="connsiteX193" fmla="*/ 335375 w 442055"/>
                <a:gd name="connsiteY193" fmla="*/ 323183 h 520731"/>
                <a:gd name="connsiteX194" fmla="*/ 334709 w 442055"/>
                <a:gd name="connsiteY194" fmla="*/ 323183 h 520731"/>
                <a:gd name="connsiteX195" fmla="*/ 333756 w 442055"/>
                <a:gd name="connsiteY195" fmla="*/ 323850 h 520731"/>
                <a:gd name="connsiteX196" fmla="*/ 333375 w 442055"/>
                <a:gd name="connsiteY196" fmla="*/ 324517 h 520731"/>
                <a:gd name="connsiteX197" fmla="*/ 331089 w 442055"/>
                <a:gd name="connsiteY197" fmla="*/ 326422 h 520731"/>
                <a:gd name="connsiteX198" fmla="*/ 329470 w 442055"/>
                <a:gd name="connsiteY198" fmla="*/ 326422 h 520731"/>
                <a:gd name="connsiteX199" fmla="*/ 327850 w 442055"/>
                <a:gd name="connsiteY199" fmla="*/ 327755 h 520731"/>
                <a:gd name="connsiteX200" fmla="*/ 326231 w 442055"/>
                <a:gd name="connsiteY200" fmla="*/ 328422 h 520731"/>
                <a:gd name="connsiteX201" fmla="*/ 324898 w 442055"/>
                <a:gd name="connsiteY201" fmla="*/ 327755 h 520731"/>
                <a:gd name="connsiteX202" fmla="*/ 323850 w 442055"/>
                <a:gd name="connsiteY202" fmla="*/ 328136 h 520731"/>
                <a:gd name="connsiteX203" fmla="*/ 323278 w 442055"/>
                <a:gd name="connsiteY203" fmla="*/ 327755 h 520731"/>
                <a:gd name="connsiteX204" fmla="*/ 322897 w 442055"/>
                <a:gd name="connsiteY204" fmla="*/ 327089 h 520731"/>
                <a:gd name="connsiteX205" fmla="*/ 321945 w 442055"/>
                <a:gd name="connsiteY205" fmla="*/ 327089 h 520731"/>
                <a:gd name="connsiteX206" fmla="*/ 321564 w 442055"/>
                <a:gd name="connsiteY206" fmla="*/ 327470 h 520731"/>
                <a:gd name="connsiteX207" fmla="*/ 320897 w 442055"/>
                <a:gd name="connsiteY207" fmla="*/ 328422 h 520731"/>
                <a:gd name="connsiteX208" fmla="*/ 320611 w 442055"/>
                <a:gd name="connsiteY208" fmla="*/ 329089 h 520731"/>
                <a:gd name="connsiteX209" fmla="*/ 319278 w 442055"/>
                <a:gd name="connsiteY209" fmla="*/ 330041 h 520731"/>
                <a:gd name="connsiteX210" fmla="*/ 319278 w 442055"/>
                <a:gd name="connsiteY210" fmla="*/ 330422 h 520731"/>
                <a:gd name="connsiteX211" fmla="*/ 321278 w 442055"/>
                <a:gd name="connsiteY211" fmla="*/ 334328 h 520731"/>
                <a:gd name="connsiteX212" fmla="*/ 322231 w 442055"/>
                <a:gd name="connsiteY212" fmla="*/ 335375 h 520731"/>
                <a:gd name="connsiteX213" fmla="*/ 325850 w 442055"/>
                <a:gd name="connsiteY213" fmla="*/ 337661 h 520731"/>
                <a:gd name="connsiteX214" fmla="*/ 326803 w 442055"/>
                <a:gd name="connsiteY214" fmla="*/ 338328 h 520731"/>
                <a:gd name="connsiteX215" fmla="*/ 336709 w 442055"/>
                <a:gd name="connsiteY215" fmla="*/ 340233 h 520731"/>
                <a:gd name="connsiteX216" fmla="*/ 339280 w 442055"/>
                <a:gd name="connsiteY216" fmla="*/ 342519 h 520731"/>
                <a:gd name="connsiteX217" fmla="*/ 339947 w 442055"/>
                <a:gd name="connsiteY217" fmla="*/ 343853 h 520731"/>
                <a:gd name="connsiteX218" fmla="*/ 341662 w 442055"/>
                <a:gd name="connsiteY218" fmla="*/ 345472 h 520731"/>
                <a:gd name="connsiteX219" fmla="*/ 342233 w 442055"/>
                <a:gd name="connsiteY219" fmla="*/ 345853 h 520731"/>
                <a:gd name="connsiteX220" fmla="*/ 342900 w 442055"/>
                <a:gd name="connsiteY220" fmla="*/ 346520 h 520731"/>
                <a:gd name="connsiteX221" fmla="*/ 343567 w 442055"/>
                <a:gd name="connsiteY221" fmla="*/ 346805 h 520731"/>
                <a:gd name="connsiteX222" fmla="*/ 348805 w 442055"/>
                <a:gd name="connsiteY222" fmla="*/ 348425 h 520731"/>
                <a:gd name="connsiteX223" fmla="*/ 351472 w 442055"/>
                <a:gd name="connsiteY223" fmla="*/ 349091 h 520731"/>
                <a:gd name="connsiteX224" fmla="*/ 358330 w 442055"/>
                <a:gd name="connsiteY224" fmla="*/ 351377 h 520731"/>
                <a:gd name="connsiteX225" fmla="*/ 360616 w 442055"/>
                <a:gd name="connsiteY225" fmla="*/ 352425 h 520731"/>
                <a:gd name="connsiteX226" fmla="*/ 362617 w 442055"/>
                <a:gd name="connsiteY226" fmla="*/ 353663 h 520731"/>
                <a:gd name="connsiteX227" fmla="*/ 365855 w 442055"/>
                <a:gd name="connsiteY227" fmla="*/ 355378 h 520731"/>
                <a:gd name="connsiteX228" fmla="*/ 367855 w 442055"/>
                <a:gd name="connsiteY228" fmla="*/ 356616 h 520731"/>
                <a:gd name="connsiteX229" fmla="*/ 369189 w 442055"/>
                <a:gd name="connsiteY229" fmla="*/ 358616 h 520731"/>
                <a:gd name="connsiteX230" fmla="*/ 370141 w 442055"/>
                <a:gd name="connsiteY230" fmla="*/ 359950 h 520731"/>
                <a:gd name="connsiteX231" fmla="*/ 372809 w 442055"/>
                <a:gd name="connsiteY231" fmla="*/ 362903 h 520731"/>
                <a:gd name="connsiteX232" fmla="*/ 372809 w 442055"/>
                <a:gd name="connsiteY232" fmla="*/ 363569 h 520731"/>
                <a:gd name="connsiteX233" fmla="*/ 371761 w 442055"/>
                <a:gd name="connsiteY233" fmla="*/ 364522 h 520731"/>
                <a:gd name="connsiteX234" fmla="*/ 373094 w 442055"/>
                <a:gd name="connsiteY234" fmla="*/ 365474 h 520731"/>
                <a:gd name="connsiteX235" fmla="*/ 373761 w 442055"/>
                <a:gd name="connsiteY235" fmla="*/ 365855 h 520731"/>
                <a:gd name="connsiteX236" fmla="*/ 376047 w 442055"/>
                <a:gd name="connsiteY236" fmla="*/ 366522 h 520731"/>
                <a:gd name="connsiteX237" fmla="*/ 378047 w 442055"/>
                <a:gd name="connsiteY237" fmla="*/ 367475 h 520731"/>
                <a:gd name="connsiteX238" fmla="*/ 378714 w 442055"/>
                <a:gd name="connsiteY238" fmla="*/ 368141 h 520731"/>
                <a:gd name="connsiteX239" fmla="*/ 379666 w 442055"/>
                <a:gd name="connsiteY239" fmla="*/ 368427 h 520731"/>
                <a:gd name="connsiteX240" fmla="*/ 381000 w 442055"/>
                <a:gd name="connsiteY240" fmla="*/ 367856 h 520731"/>
                <a:gd name="connsiteX241" fmla="*/ 383000 w 442055"/>
                <a:gd name="connsiteY241" fmla="*/ 368141 h 520731"/>
                <a:gd name="connsiteX242" fmla="*/ 387191 w 442055"/>
                <a:gd name="connsiteY242" fmla="*/ 367856 h 520731"/>
                <a:gd name="connsiteX243" fmla="*/ 389191 w 442055"/>
                <a:gd name="connsiteY243" fmla="*/ 368427 h 520731"/>
                <a:gd name="connsiteX244" fmla="*/ 390144 w 442055"/>
                <a:gd name="connsiteY244" fmla="*/ 369475 h 520731"/>
                <a:gd name="connsiteX245" fmla="*/ 391192 w 442055"/>
                <a:gd name="connsiteY245" fmla="*/ 369761 h 520731"/>
                <a:gd name="connsiteX246" fmla="*/ 391859 w 442055"/>
                <a:gd name="connsiteY246" fmla="*/ 369761 h 520731"/>
                <a:gd name="connsiteX247" fmla="*/ 392430 w 442055"/>
                <a:gd name="connsiteY247" fmla="*/ 370142 h 520731"/>
                <a:gd name="connsiteX248" fmla="*/ 393097 w 442055"/>
                <a:gd name="connsiteY248" fmla="*/ 370142 h 520731"/>
                <a:gd name="connsiteX249" fmla="*/ 394811 w 442055"/>
                <a:gd name="connsiteY249" fmla="*/ 370427 h 520731"/>
                <a:gd name="connsiteX250" fmla="*/ 395383 w 442055"/>
                <a:gd name="connsiteY250" fmla="*/ 371094 h 520731"/>
                <a:gd name="connsiteX251" fmla="*/ 397383 w 442055"/>
                <a:gd name="connsiteY251" fmla="*/ 376714 h 520731"/>
                <a:gd name="connsiteX252" fmla="*/ 410527 w 442055"/>
                <a:gd name="connsiteY252" fmla="*/ 374999 h 520731"/>
                <a:gd name="connsiteX253" fmla="*/ 412147 w 442055"/>
                <a:gd name="connsiteY253" fmla="*/ 379286 h 520731"/>
                <a:gd name="connsiteX254" fmla="*/ 413480 w 442055"/>
                <a:gd name="connsiteY254" fmla="*/ 381572 h 520731"/>
                <a:gd name="connsiteX255" fmla="*/ 414433 w 442055"/>
                <a:gd name="connsiteY255" fmla="*/ 382238 h 520731"/>
                <a:gd name="connsiteX256" fmla="*/ 415099 w 442055"/>
                <a:gd name="connsiteY256" fmla="*/ 383191 h 520731"/>
                <a:gd name="connsiteX257" fmla="*/ 421005 w 442055"/>
                <a:gd name="connsiteY257" fmla="*/ 383191 h 520731"/>
                <a:gd name="connsiteX258" fmla="*/ 422053 w 442055"/>
                <a:gd name="connsiteY258" fmla="*/ 383572 h 520731"/>
                <a:gd name="connsiteX259" fmla="*/ 429577 w 442055"/>
                <a:gd name="connsiteY259" fmla="*/ 385858 h 520731"/>
                <a:gd name="connsiteX260" fmla="*/ 432816 w 442055"/>
                <a:gd name="connsiteY260" fmla="*/ 387191 h 520731"/>
                <a:gd name="connsiteX261" fmla="*/ 434149 w 442055"/>
                <a:gd name="connsiteY261" fmla="*/ 387858 h 520731"/>
                <a:gd name="connsiteX262" fmla="*/ 442055 w 442055"/>
                <a:gd name="connsiteY262" fmla="*/ 390811 h 520731"/>
                <a:gd name="connsiteX263" fmla="*/ 441388 w 442055"/>
                <a:gd name="connsiteY263" fmla="*/ 391478 h 520731"/>
                <a:gd name="connsiteX264" fmla="*/ 438055 w 442055"/>
                <a:gd name="connsiteY264" fmla="*/ 396716 h 520731"/>
                <a:gd name="connsiteX265" fmla="*/ 438721 w 442055"/>
                <a:gd name="connsiteY265" fmla="*/ 409480 h 520731"/>
                <a:gd name="connsiteX266" fmla="*/ 435102 w 442055"/>
                <a:gd name="connsiteY266" fmla="*/ 416719 h 520731"/>
                <a:gd name="connsiteX267" fmla="*/ 430911 w 442055"/>
                <a:gd name="connsiteY267" fmla="*/ 425863 h 520731"/>
                <a:gd name="connsiteX268" fmla="*/ 429863 w 442055"/>
                <a:gd name="connsiteY268" fmla="*/ 426911 h 520731"/>
                <a:gd name="connsiteX269" fmla="*/ 421386 w 442055"/>
                <a:gd name="connsiteY269" fmla="*/ 443579 h 520731"/>
                <a:gd name="connsiteX270" fmla="*/ 421386 w 442055"/>
                <a:gd name="connsiteY270" fmla="*/ 451771 h 520731"/>
                <a:gd name="connsiteX271" fmla="*/ 422624 w 442055"/>
                <a:gd name="connsiteY271" fmla="*/ 460343 h 520731"/>
                <a:gd name="connsiteX272" fmla="*/ 429577 w 442055"/>
                <a:gd name="connsiteY272" fmla="*/ 495776 h 520731"/>
                <a:gd name="connsiteX273" fmla="*/ 429863 w 442055"/>
                <a:gd name="connsiteY273" fmla="*/ 496729 h 520731"/>
                <a:gd name="connsiteX274" fmla="*/ 430530 w 442055"/>
                <a:gd name="connsiteY274" fmla="*/ 500729 h 520731"/>
                <a:gd name="connsiteX275" fmla="*/ 430530 w 442055"/>
                <a:gd name="connsiteY275" fmla="*/ 501682 h 520731"/>
                <a:gd name="connsiteX276" fmla="*/ 431863 w 442055"/>
                <a:gd name="connsiteY276" fmla="*/ 508540 h 520731"/>
                <a:gd name="connsiteX277" fmla="*/ 434149 w 442055"/>
                <a:gd name="connsiteY277" fmla="*/ 520732 h 520731"/>
                <a:gd name="connsiteX278" fmla="*/ 433864 w 442055"/>
                <a:gd name="connsiteY278" fmla="*/ 520732 h 520731"/>
                <a:gd name="connsiteX279" fmla="*/ 430530 w 442055"/>
                <a:gd name="connsiteY279" fmla="*/ 520351 h 520731"/>
                <a:gd name="connsiteX280" fmla="*/ 422338 w 442055"/>
                <a:gd name="connsiteY280" fmla="*/ 517779 h 520731"/>
                <a:gd name="connsiteX281" fmla="*/ 398716 w 442055"/>
                <a:gd name="connsiteY281" fmla="*/ 510540 h 520731"/>
                <a:gd name="connsiteX282" fmla="*/ 371475 w 442055"/>
                <a:gd name="connsiteY282" fmla="*/ 502349 h 520731"/>
                <a:gd name="connsiteX283" fmla="*/ 355759 w 442055"/>
                <a:gd name="connsiteY283" fmla="*/ 497777 h 520731"/>
                <a:gd name="connsiteX284" fmla="*/ 355378 w 442055"/>
                <a:gd name="connsiteY284" fmla="*/ 497110 h 520731"/>
                <a:gd name="connsiteX285" fmla="*/ 355092 w 442055"/>
                <a:gd name="connsiteY285" fmla="*/ 497110 h 520731"/>
                <a:gd name="connsiteX286" fmla="*/ 354425 w 442055"/>
                <a:gd name="connsiteY286" fmla="*/ 496443 h 520731"/>
                <a:gd name="connsiteX287" fmla="*/ 346519 w 442055"/>
                <a:gd name="connsiteY287" fmla="*/ 484251 h 520731"/>
                <a:gd name="connsiteX288" fmla="*/ 345853 w 442055"/>
                <a:gd name="connsiteY288" fmla="*/ 478727 h 520731"/>
                <a:gd name="connsiteX289" fmla="*/ 338042 w 442055"/>
                <a:gd name="connsiteY289" fmla="*/ 471202 h 520731"/>
                <a:gd name="connsiteX290" fmla="*/ 334709 w 442055"/>
                <a:gd name="connsiteY290" fmla="*/ 460629 h 520731"/>
                <a:gd name="connsiteX291" fmla="*/ 317373 w 442055"/>
                <a:gd name="connsiteY291" fmla="*/ 441674 h 520731"/>
                <a:gd name="connsiteX292" fmla="*/ 313753 w 442055"/>
                <a:gd name="connsiteY292" fmla="*/ 438055 h 520731"/>
                <a:gd name="connsiteX293" fmla="*/ 308515 w 442055"/>
                <a:gd name="connsiteY293" fmla="*/ 433769 h 520731"/>
                <a:gd name="connsiteX294" fmla="*/ 298609 w 442055"/>
                <a:gd name="connsiteY294" fmla="*/ 426244 h 520731"/>
                <a:gd name="connsiteX295" fmla="*/ 286131 w 442055"/>
                <a:gd name="connsiteY295" fmla="*/ 421672 h 520731"/>
                <a:gd name="connsiteX296" fmla="*/ 284893 w 442055"/>
                <a:gd name="connsiteY296" fmla="*/ 421005 h 520731"/>
                <a:gd name="connsiteX297" fmla="*/ 257270 w 442055"/>
                <a:gd name="connsiteY297" fmla="*/ 409766 h 520731"/>
                <a:gd name="connsiteX298" fmla="*/ 244507 w 442055"/>
                <a:gd name="connsiteY298" fmla="*/ 404527 h 520731"/>
                <a:gd name="connsiteX299" fmla="*/ 235267 w 442055"/>
                <a:gd name="connsiteY299" fmla="*/ 388811 h 520731"/>
                <a:gd name="connsiteX300" fmla="*/ 230029 w 442055"/>
                <a:gd name="connsiteY300" fmla="*/ 386810 h 520731"/>
                <a:gd name="connsiteX301" fmla="*/ 228124 w 442055"/>
                <a:gd name="connsiteY301" fmla="*/ 383572 h 520731"/>
                <a:gd name="connsiteX302" fmla="*/ 227457 w 442055"/>
                <a:gd name="connsiteY302" fmla="*/ 381286 h 520731"/>
                <a:gd name="connsiteX303" fmla="*/ 221551 w 442055"/>
                <a:gd name="connsiteY303" fmla="*/ 376047 h 520731"/>
                <a:gd name="connsiteX304" fmla="*/ 209074 w 442055"/>
                <a:gd name="connsiteY304" fmla="*/ 364236 h 520731"/>
                <a:gd name="connsiteX305" fmla="*/ 193929 w 442055"/>
                <a:gd name="connsiteY305" fmla="*/ 358331 h 520731"/>
                <a:gd name="connsiteX306" fmla="*/ 190976 w 442055"/>
                <a:gd name="connsiteY306" fmla="*/ 357283 h 520731"/>
                <a:gd name="connsiteX307" fmla="*/ 190690 w 442055"/>
                <a:gd name="connsiteY307" fmla="*/ 356616 h 520731"/>
                <a:gd name="connsiteX308" fmla="*/ 187738 w 442055"/>
                <a:gd name="connsiteY308" fmla="*/ 355664 h 520731"/>
                <a:gd name="connsiteX309" fmla="*/ 173926 w 442055"/>
                <a:gd name="connsiteY309" fmla="*/ 353378 h 520731"/>
                <a:gd name="connsiteX310" fmla="*/ 172307 w 442055"/>
                <a:gd name="connsiteY310" fmla="*/ 349091 h 520731"/>
                <a:gd name="connsiteX311" fmla="*/ 172593 w 442055"/>
                <a:gd name="connsiteY311" fmla="*/ 347758 h 520731"/>
                <a:gd name="connsiteX312" fmla="*/ 169354 w 442055"/>
                <a:gd name="connsiteY312" fmla="*/ 345853 h 520731"/>
                <a:gd name="connsiteX313" fmla="*/ 166688 w 442055"/>
                <a:gd name="connsiteY313" fmla="*/ 337661 h 520731"/>
                <a:gd name="connsiteX314" fmla="*/ 165068 w 442055"/>
                <a:gd name="connsiteY314" fmla="*/ 333661 h 520731"/>
                <a:gd name="connsiteX315" fmla="*/ 163449 w 442055"/>
                <a:gd name="connsiteY315" fmla="*/ 331756 h 520731"/>
                <a:gd name="connsiteX316" fmla="*/ 161830 w 442055"/>
                <a:gd name="connsiteY316" fmla="*/ 325184 h 520731"/>
                <a:gd name="connsiteX317" fmla="*/ 163449 w 442055"/>
                <a:gd name="connsiteY317" fmla="*/ 324517 h 520731"/>
                <a:gd name="connsiteX318" fmla="*/ 164401 w 442055"/>
                <a:gd name="connsiteY318" fmla="*/ 323469 h 520731"/>
                <a:gd name="connsiteX319" fmla="*/ 164116 w 442055"/>
                <a:gd name="connsiteY319" fmla="*/ 322898 h 520731"/>
                <a:gd name="connsiteX320" fmla="*/ 163163 w 442055"/>
                <a:gd name="connsiteY320" fmla="*/ 322231 h 520731"/>
                <a:gd name="connsiteX321" fmla="*/ 163163 w 442055"/>
                <a:gd name="connsiteY321" fmla="*/ 321564 h 520731"/>
                <a:gd name="connsiteX322" fmla="*/ 162496 w 442055"/>
                <a:gd name="connsiteY322" fmla="*/ 320231 h 520731"/>
                <a:gd name="connsiteX323" fmla="*/ 161163 w 442055"/>
                <a:gd name="connsiteY323" fmla="*/ 314611 h 520731"/>
                <a:gd name="connsiteX324" fmla="*/ 160496 w 442055"/>
                <a:gd name="connsiteY324" fmla="*/ 313373 h 520731"/>
                <a:gd name="connsiteX325" fmla="*/ 159829 w 442055"/>
                <a:gd name="connsiteY325" fmla="*/ 312325 h 520731"/>
                <a:gd name="connsiteX326" fmla="*/ 159544 w 442055"/>
                <a:gd name="connsiteY326" fmla="*/ 312039 h 520731"/>
                <a:gd name="connsiteX327" fmla="*/ 158496 w 442055"/>
                <a:gd name="connsiteY327" fmla="*/ 308705 h 520731"/>
                <a:gd name="connsiteX328" fmla="*/ 156591 w 442055"/>
                <a:gd name="connsiteY328" fmla="*/ 303467 h 520731"/>
                <a:gd name="connsiteX329" fmla="*/ 154876 w 442055"/>
                <a:gd name="connsiteY329" fmla="*/ 301847 h 520731"/>
                <a:gd name="connsiteX330" fmla="*/ 153924 w 442055"/>
                <a:gd name="connsiteY330" fmla="*/ 299276 h 520731"/>
                <a:gd name="connsiteX331" fmla="*/ 154591 w 442055"/>
                <a:gd name="connsiteY331" fmla="*/ 298895 h 520731"/>
                <a:gd name="connsiteX332" fmla="*/ 155257 w 442055"/>
                <a:gd name="connsiteY332" fmla="*/ 299561 h 520731"/>
                <a:gd name="connsiteX333" fmla="*/ 155924 w 442055"/>
                <a:gd name="connsiteY333" fmla="*/ 292037 h 520731"/>
                <a:gd name="connsiteX334" fmla="*/ 154876 w 442055"/>
                <a:gd name="connsiteY334" fmla="*/ 288417 h 520731"/>
                <a:gd name="connsiteX335" fmla="*/ 153924 w 442055"/>
                <a:gd name="connsiteY335" fmla="*/ 288036 h 520731"/>
                <a:gd name="connsiteX336" fmla="*/ 153257 w 442055"/>
                <a:gd name="connsiteY336" fmla="*/ 285750 h 520731"/>
                <a:gd name="connsiteX337" fmla="*/ 150019 w 442055"/>
                <a:gd name="connsiteY337" fmla="*/ 286131 h 520731"/>
                <a:gd name="connsiteX338" fmla="*/ 150019 w 442055"/>
                <a:gd name="connsiteY338" fmla="*/ 278892 h 520731"/>
                <a:gd name="connsiteX339" fmla="*/ 149352 w 442055"/>
                <a:gd name="connsiteY339" fmla="*/ 278892 h 520731"/>
                <a:gd name="connsiteX340" fmla="*/ 148971 w 442055"/>
                <a:gd name="connsiteY340" fmla="*/ 277559 h 520731"/>
                <a:gd name="connsiteX341" fmla="*/ 148304 w 442055"/>
                <a:gd name="connsiteY341" fmla="*/ 278606 h 520731"/>
                <a:gd name="connsiteX342" fmla="*/ 140494 w 442055"/>
                <a:gd name="connsiteY342" fmla="*/ 280511 h 520731"/>
                <a:gd name="connsiteX343" fmla="*/ 140494 w 442055"/>
                <a:gd name="connsiteY343" fmla="*/ 279559 h 520731"/>
                <a:gd name="connsiteX344" fmla="*/ 140779 w 442055"/>
                <a:gd name="connsiteY344" fmla="*/ 278606 h 520731"/>
                <a:gd name="connsiteX345" fmla="*/ 141446 w 442055"/>
                <a:gd name="connsiteY345" fmla="*/ 278225 h 520731"/>
                <a:gd name="connsiteX346" fmla="*/ 141446 w 442055"/>
                <a:gd name="connsiteY346" fmla="*/ 277559 h 520731"/>
                <a:gd name="connsiteX347" fmla="*/ 135255 w 442055"/>
                <a:gd name="connsiteY347" fmla="*/ 274606 h 520731"/>
                <a:gd name="connsiteX348" fmla="*/ 134588 w 442055"/>
                <a:gd name="connsiteY348" fmla="*/ 272701 h 520731"/>
                <a:gd name="connsiteX349" fmla="*/ 133921 w 442055"/>
                <a:gd name="connsiteY349" fmla="*/ 272701 h 520731"/>
                <a:gd name="connsiteX350" fmla="*/ 133540 w 442055"/>
                <a:gd name="connsiteY350" fmla="*/ 272034 h 520731"/>
                <a:gd name="connsiteX351" fmla="*/ 133255 w 442055"/>
                <a:gd name="connsiteY351" fmla="*/ 272034 h 520731"/>
                <a:gd name="connsiteX352" fmla="*/ 133255 w 442055"/>
                <a:gd name="connsiteY352" fmla="*/ 272320 h 520731"/>
                <a:gd name="connsiteX353" fmla="*/ 132588 w 442055"/>
                <a:gd name="connsiteY353" fmla="*/ 272320 h 520731"/>
                <a:gd name="connsiteX354" fmla="*/ 131921 w 442055"/>
                <a:gd name="connsiteY354" fmla="*/ 272701 h 520731"/>
                <a:gd name="connsiteX355" fmla="*/ 131635 w 442055"/>
                <a:gd name="connsiteY355" fmla="*/ 272320 h 520731"/>
                <a:gd name="connsiteX356" fmla="*/ 130016 w 442055"/>
                <a:gd name="connsiteY356" fmla="*/ 273939 h 520731"/>
                <a:gd name="connsiteX357" fmla="*/ 127063 w 442055"/>
                <a:gd name="connsiteY357" fmla="*/ 275654 h 520731"/>
                <a:gd name="connsiteX358" fmla="*/ 126016 w 442055"/>
                <a:gd name="connsiteY358" fmla="*/ 275654 h 520731"/>
                <a:gd name="connsiteX359" fmla="*/ 125063 w 442055"/>
                <a:gd name="connsiteY359" fmla="*/ 276606 h 520731"/>
                <a:gd name="connsiteX360" fmla="*/ 123444 w 442055"/>
                <a:gd name="connsiteY360" fmla="*/ 277559 h 520731"/>
                <a:gd name="connsiteX361" fmla="*/ 122110 w 442055"/>
                <a:gd name="connsiteY361" fmla="*/ 278892 h 520731"/>
                <a:gd name="connsiteX362" fmla="*/ 121444 w 442055"/>
                <a:gd name="connsiteY362" fmla="*/ 280226 h 520731"/>
                <a:gd name="connsiteX363" fmla="*/ 120777 w 442055"/>
                <a:gd name="connsiteY363" fmla="*/ 280892 h 520731"/>
                <a:gd name="connsiteX364" fmla="*/ 120777 w 442055"/>
                <a:gd name="connsiteY364" fmla="*/ 281178 h 520731"/>
                <a:gd name="connsiteX365" fmla="*/ 120110 w 442055"/>
                <a:gd name="connsiteY365" fmla="*/ 282131 h 520731"/>
                <a:gd name="connsiteX366" fmla="*/ 118491 w 442055"/>
                <a:gd name="connsiteY366" fmla="*/ 283845 h 520731"/>
                <a:gd name="connsiteX367" fmla="*/ 118491 w 442055"/>
                <a:gd name="connsiteY367" fmla="*/ 284512 h 520731"/>
                <a:gd name="connsiteX368" fmla="*/ 118205 w 442055"/>
                <a:gd name="connsiteY368" fmla="*/ 285083 h 520731"/>
                <a:gd name="connsiteX369" fmla="*/ 118491 w 442055"/>
                <a:gd name="connsiteY369" fmla="*/ 285083 h 520731"/>
                <a:gd name="connsiteX370" fmla="*/ 118205 w 442055"/>
                <a:gd name="connsiteY370" fmla="*/ 285464 h 520731"/>
                <a:gd name="connsiteX371" fmla="*/ 118491 w 442055"/>
                <a:gd name="connsiteY371" fmla="*/ 286131 h 520731"/>
                <a:gd name="connsiteX372" fmla="*/ 118205 w 442055"/>
                <a:gd name="connsiteY372" fmla="*/ 286798 h 520731"/>
                <a:gd name="connsiteX373" fmla="*/ 116872 w 442055"/>
                <a:gd name="connsiteY373" fmla="*/ 287750 h 520731"/>
                <a:gd name="connsiteX374" fmla="*/ 116491 w 442055"/>
                <a:gd name="connsiteY374" fmla="*/ 287750 h 520731"/>
                <a:gd name="connsiteX375" fmla="*/ 116205 w 442055"/>
                <a:gd name="connsiteY375" fmla="*/ 288036 h 520731"/>
                <a:gd name="connsiteX376" fmla="*/ 117157 w 442055"/>
                <a:gd name="connsiteY376" fmla="*/ 288703 h 520731"/>
                <a:gd name="connsiteX377" fmla="*/ 117157 w 442055"/>
                <a:gd name="connsiteY377" fmla="*/ 289370 h 520731"/>
                <a:gd name="connsiteX378" fmla="*/ 116872 w 442055"/>
                <a:gd name="connsiteY378" fmla="*/ 289370 h 520731"/>
                <a:gd name="connsiteX379" fmla="*/ 116205 w 442055"/>
                <a:gd name="connsiteY379" fmla="*/ 290036 h 520731"/>
                <a:gd name="connsiteX380" fmla="*/ 115824 w 442055"/>
                <a:gd name="connsiteY380" fmla="*/ 290036 h 520731"/>
                <a:gd name="connsiteX381" fmla="*/ 115252 w 442055"/>
                <a:gd name="connsiteY381" fmla="*/ 290989 h 520731"/>
                <a:gd name="connsiteX382" fmla="*/ 114586 w 442055"/>
                <a:gd name="connsiteY382" fmla="*/ 291370 h 520731"/>
                <a:gd name="connsiteX383" fmla="*/ 114871 w 442055"/>
                <a:gd name="connsiteY383" fmla="*/ 292037 h 520731"/>
                <a:gd name="connsiteX384" fmla="*/ 114871 w 442055"/>
                <a:gd name="connsiteY384" fmla="*/ 292703 h 520731"/>
                <a:gd name="connsiteX385" fmla="*/ 114586 w 442055"/>
                <a:gd name="connsiteY385" fmla="*/ 293656 h 520731"/>
                <a:gd name="connsiteX386" fmla="*/ 114871 w 442055"/>
                <a:gd name="connsiteY386" fmla="*/ 294608 h 520731"/>
                <a:gd name="connsiteX387" fmla="*/ 115538 w 442055"/>
                <a:gd name="connsiteY387" fmla="*/ 295656 h 520731"/>
                <a:gd name="connsiteX388" fmla="*/ 116205 w 442055"/>
                <a:gd name="connsiteY388" fmla="*/ 297561 h 520731"/>
                <a:gd name="connsiteX389" fmla="*/ 111633 w 442055"/>
                <a:gd name="connsiteY389" fmla="*/ 295656 h 520731"/>
                <a:gd name="connsiteX390" fmla="*/ 101727 w 442055"/>
                <a:gd name="connsiteY390" fmla="*/ 300895 h 520731"/>
                <a:gd name="connsiteX391" fmla="*/ 96202 w 442055"/>
                <a:gd name="connsiteY391" fmla="*/ 302800 h 520731"/>
                <a:gd name="connsiteX392" fmla="*/ 92869 w 442055"/>
                <a:gd name="connsiteY392" fmla="*/ 300514 h 520731"/>
                <a:gd name="connsiteX393" fmla="*/ 90583 w 442055"/>
                <a:gd name="connsiteY393" fmla="*/ 301562 h 520731"/>
                <a:gd name="connsiteX394" fmla="*/ 88011 w 442055"/>
                <a:gd name="connsiteY394" fmla="*/ 300514 h 520731"/>
                <a:gd name="connsiteX395" fmla="*/ 88011 w 442055"/>
                <a:gd name="connsiteY395" fmla="*/ 299847 h 520731"/>
                <a:gd name="connsiteX396" fmla="*/ 87344 w 442055"/>
                <a:gd name="connsiteY396" fmla="*/ 299847 h 520731"/>
                <a:gd name="connsiteX397" fmla="*/ 86963 w 442055"/>
                <a:gd name="connsiteY397" fmla="*/ 299561 h 520731"/>
                <a:gd name="connsiteX398" fmla="*/ 86677 w 442055"/>
                <a:gd name="connsiteY398" fmla="*/ 298609 h 520731"/>
                <a:gd name="connsiteX399" fmla="*/ 86677 w 442055"/>
                <a:gd name="connsiteY399" fmla="*/ 297561 h 520731"/>
                <a:gd name="connsiteX400" fmla="*/ 86011 w 442055"/>
                <a:gd name="connsiteY400" fmla="*/ 296894 h 520731"/>
                <a:gd name="connsiteX401" fmla="*/ 85725 w 442055"/>
                <a:gd name="connsiteY401" fmla="*/ 296894 h 520731"/>
                <a:gd name="connsiteX402" fmla="*/ 85344 w 442055"/>
                <a:gd name="connsiteY402" fmla="*/ 295942 h 520731"/>
                <a:gd name="connsiteX403" fmla="*/ 84391 w 442055"/>
                <a:gd name="connsiteY403" fmla="*/ 294989 h 520731"/>
                <a:gd name="connsiteX404" fmla="*/ 84010 w 442055"/>
                <a:gd name="connsiteY404" fmla="*/ 294323 h 520731"/>
                <a:gd name="connsiteX405" fmla="*/ 84010 w 442055"/>
                <a:gd name="connsiteY405" fmla="*/ 293942 h 520731"/>
                <a:gd name="connsiteX406" fmla="*/ 83058 w 442055"/>
                <a:gd name="connsiteY406" fmla="*/ 292989 h 520731"/>
                <a:gd name="connsiteX407" fmla="*/ 80105 w 442055"/>
                <a:gd name="connsiteY407" fmla="*/ 291656 h 520731"/>
                <a:gd name="connsiteX408" fmla="*/ 79438 w 442055"/>
                <a:gd name="connsiteY408" fmla="*/ 291656 h 520731"/>
                <a:gd name="connsiteX409" fmla="*/ 76200 w 442055"/>
                <a:gd name="connsiteY409" fmla="*/ 284512 h 520731"/>
                <a:gd name="connsiteX410" fmla="*/ 74485 w 442055"/>
                <a:gd name="connsiteY410" fmla="*/ 282512 h 520731"/>
                <a:gd name="connsiteX411" fmla="*/ 72199 w 442055"/>
                <a:gd name="connsiteY411" fmla="*/ 281845 h 520731"/>
                <a:gd name="connsiteX412" fmla="*/ 68580 w 442055"/>
                <a:gd name="connsiteY412" fmla="*/ 273272 h 520731"/>
                <a:gd name="connsiteX413" fmla="*/ 66675 w 442055"/>
                <a:gd name="connsiteY413" fmla="*/ 270986 h 520731"/>
                <a:gd name="connsiteX414" fmla="*/ 65627 w 442055"/>
                <a:gd name="connsiteY414" fmla="*/ 268034 h 520731"/>
                <a:gd name="connsiteX415" fmla="*/ 65341 w 442055"/>
                <a:gd name="connsiteY415" fmla="*/ 268034 h 520731"/>
                <a:gd name="connsiteX416" fmla="*/ 62674 w 442055"/>
                <a:gd name="connsiteY416" fmla="*/ 268700 h 520731"/>
                <a:gd name="connsiteX417" fmla="*/ 63055 w 442055"/>
                <a:gd name="connsiteY417" fmla="*/ 267081 h 520731"/>
                <a:gd name="connsiteX418" fmla="*/ 58102 w 442055"/>
                <a:gd name="connsiteY418" fmla="*/ 250984 h 520731"/>
                <a:gd name="connsiteX419" fmla="*/ 54197 w 442055"/>
                <a:gd name="connsiteY419" fmla="*/ 244126 h 520731"/>
                <a:gd name="connsiteX420" fmla="*/ 55150 w 442055"/>
                <a:gd name="connsiteY420" fmla="*/ 237554 h 520731"/>
                <a:gd name="connsiteX421" fmla="*/ 53816 w 442055"/>
                <a:gd name="connsiteY421" fmla="*/ 230315 h 520731"/>
                <a:gd name="connsiteX422" fmla="*/ 53149 w 442055"/>
                <a:gd name="connsiteY422" fmla="*/ 225362 h 520731"/>
                <a:gd name="connsiteX423" fmla="*/ 53530 w 442055"/>
                <a:gd name="connsiteY423" fmla="*/ 224790 h 520731"/>
                <a:gd name="connsiteX424" fmla="*/ 53149 w 442055"/>
                <a:gd name="connsiteY424" fmla="*/ 223457 h 520731"/>
                <a:gd name="connsiteX425" fmla="*/ 51244 w 442055"/>
                <a:gd name="connsiteY425" fmla="*/ 212312 h 520731"/>
                <a:gd name="connsiteX426" fmla="*/ 50863 w 442055"/>
                <a:gd name="connsiteY426" fmla="*/ 200787 h 520731"/>
                <a:gd name="connsiteX427" fmla="*/ 51911 w 442055"/>
                <a:gd name="connsiteY427" fmla="*/ 198501 h 520731"/>
                <a:gd name="connsiteX428" fmla="*/ 50578 w 442055"/>
                <a:gd name="connsiteY428" fmla="*/ 195834 h 520731"/>
                <a:gd name="connsiteX429" fmla="*/ 49911 w 442055"/>
                <a:gd name="connsiteY429" fmla="*/ 186976 h 520731"/>
                <a:gd name="connsiteX430" fmla="*/ 49911 w 442055"/>
                <a:gd name="connsiteY430" fmla="*/ 184404 h 520731"/>
                <a:gd name="connsiteX431" fmla="*/ 54483 w 442055"/>
                <a:gd name="connsiteY431" fmla="*/ 183071 h 520731"/>
                <a:gd name="connsiteX432" fmla="*/ 59722 w 442055"/>
                <a:gd name="connsiteY432" fmla="*/ 181451 h 520731"/>
                <a:gd name="connsiteX433" fmla="*/ 62008 w 442055"/>
                <a:gd name="connsiteY433" fmla="*/ 176879 h 520731"/>
                <a:gd name="connsiteX434" fmla="*/ 64675 w 442055"/>
                <a:gd name="connsiteY434" fmla="*/ 172879 h 520731"/>
                <a:gd name="connsiteX435" fmla="*/ 66675 w 442055"/>
                <a:gd name="connsiteY435" fmla="*/ 168021 h 520731"/>
                <a:gd name="connsiteX436" fmla="*/ 66675 w 442055"/>
                <a:gd name="connsiteY436" fmla="*/ 166688 h 520731"/>
                <a:gd name="connsiteX437" fmla="*/ 67627 w 442055"/>
                <a:gd name="connsiteY437" fmla="*/ 163354 h 520731"/>
                <a:gd name="connsiteX438" fmla="*/ 67913 w 442055"/>
                <a:gd name="connsiteY438" fmla="*/ 160115 h 520731"/>
                <a:gd name="connsiteX439" fmla="*/ 69913 w 442055"/>
                <a:gd name="connsiteY439" fmla="*/ 149638 h 520731"/>
                <a:gd name="connsiteX440" fmla="*/ 70294 w 442055"/>
                <a:gd name="connsiteY440" fmla="*/ 149257 h 520731"/>
                <a:gd name="connsiteX441" fmla="*/ 72866 w 442055"/>
                <a:gd name="connsiteY441" fmla="*/ 147352 h 520731"/>
                <a:gd name="connsiteX442" fmla="*/ 75819 w 442055"/>
                <a:gd name="connsiteY442" fmla="*/ 146018 h 520731"/>
                <a:gd name="connsiteX443" fmla="*/ 76867 w 442055"/>
                <a:gd name="connsiteY443" fmla="*/ 145637 h 520731"/>
                <a:gd name="connsiteX444" fmla="*/ 78486 w 442055"/>
                <a:gd name="connsiteY444" fmla="*/ 145637 h 520731"/>
                <a:gd name="connsiteX445" fmla="*/ 81724 w 442055"/>
                <a:gd name="connsiteY445" fmla="*/ 146018 h 520731"/>
                <a:gd name="connsiteX446" fmla="*/ 83344 w 442055"/>
                <a:gd name="connsiteY446" fmla="*/ 146304 h 520731"/>
                <a:gd name="connsiteX447" fmla="*/ 85058 w 442055"/>
                <a:gd name="connsiteY447" fmla="*/ 146018 h 520731"/>
                <a:gd name="connsiteX448" fmla="*/ 86296 w 442055"/>
                <a:gd name="connsiteY448" fmla="*/ 144685 h 520731"/>
                <a:gd name="connsiteX449" fmla="*/ 89249 w 442055"/>
                <a:gd name="connsiteY449" fmla="*/ 141446 h 520731"/>
                <a:gd name="connsiteX450" fmla="*/ 91916 w 442055"/>
                <a:gd name="connsiteY450" fmla="*/ 141065 h 520731"/>
                <a:gd name="connsiteX451" fmla="*/ 82391 w 442055"/>
                <a:gd name="connsiteY451" fmla="*/ 132207 h 520731"/>
                <a:gd name="connsiteX452" fmla="*/ 84010 w 442055"/>
                <a:gd name="connsiteY452" fmla="*/ 129635 h 520731"/>
                <a:gd name="connsiteX453" fmla="*/ 83725 w 442055"/>
                <a:gd name="connsiteY453" fmla="*/ 129635 h 520731"/>
                <a:gd name="connsiteX454" fmla="*/ 86011 w 442055"/>
                <a:gd name="connsiteY454" fmla="*/ 125349 h 520731"/>
                <a:gd name="connsiteX455" fmla="*/ 88297 w 442055"/>
                <a:gd name="connsiteY455" fmla="*/ 119443 h 520731"/>
                <a:gd name="connsiteX456" fmla="*/ 90297 w 442055"/>
                <a:gd name="connsiteY456" fmla="*/ 116777 h 520731"/>
                <a:gd name="connsiteX457" fmla="*/ 92583 w 442055"/>
                <a:gd name="connsiteY457" fmla="*/ 115157 h 520731"/>
                <a:gd name="connsiteX458" fmla="*/ 94869 w 442055"/>
                <a:gd name="connsiteY458" fmla="*/ 114871 h 520731"/>
                <a:gd name="connsiteX459" fmla="*/ 92583 w 442055"/>
                <a:gd name="connsiteY459" fmla="*/ 111919 h 520731"/>
                <a:gd name="connsiteX460" fmla="*/ 93916 w 442055"/>
                <a:gd name="connsiteY460" fmla="*/ 107252 h 520731"/>
                <a:gd name="connsiteX461" fmla="*/ 94869 w 442055"/>
                <a:gd name="connsiteY461" fmla="*/ 104680 h 520731"/>
                <a:gd name="connsiteX462" fmla="*/ 90297 w 442055"/>
                <a:gd name="connsiteY462" fmla="*/ 105346 h 520731"/>
                <a:gd name="connsiteX463" fmla="*/ 86677 w 442055"/>
                <a:gd name="connsiteY463" fmla="*/ 104299 h 520731"/>
                <a:gd name="connsiteX464" fmla="*/ 83058 w 442055"/>
                <a:gd name="connsiteY464" fmla="*/ 101727 h 520731"/>
                <a:gd name="connsiteX465" fmla="*/ 82391 w 442055"/>
                <a:gd name="connsiteY465" fmla="*/ 101060 h 520731"/>
                <a:gd name="connsiteX466" fmla="*/ 81439 w 442055"/>
                <a:gd name="connsiteY466" fmla="*/ 98774 h 520731"/>
                <a:gd name="connsiteX467" fmla="*/ 80105 w 442055"/>
                <a:gd name="connsiteY467" fmla="*/ 98108 h 520731"/>
                <a:gd name="connsiteX468" fmla="*/ 81058 w 442055"/>
                <a:gd name="connsiteY468" fmla="*/ 96107 h 520731"/>
                <a:gd name="connsiteX469" fmla="*/ 80772 w 442055"/>
                <a:gd name="connsiteY469" fmla="*/ 95821 h 520731"/>
                <a:gd name="connsiteX470" fmla="*/ 80772 w 442055"/>
                <a:gd name="connsiteY470" fmla="*/ 95155 h 520731"/>
                <a:gd name="connsiteX471" fmla="*/ 81058 w 442055"/>
                <a:gd name="connsiteY471" fmla="*/ 94488 h 520731"/>
                <a:gd name="connsiteX472" fmla="*/ 81058 w 442055"/>
                <a:gd name="connsiteY472" fmla="*/ 93821 h 520731"/>
                <a:gd name="connsiteX473" fmla="*/ 79819 w 442055"/>
                <a:gd name="connsiteY473" fmla="*/ 92869 h 520731"/>
                <a:gd name="connsiteX474" fmla="*/ 79153 w 442055"/>
                <a:gd name="connsiteY474" fmla="*/ 92202 h 520731"/>
                <a:gd name="connsiteX475" fmla="*/ 79153 w 442055"/>
                <a:gd name="connsiteY475" fmla="*/ 91535 h 520731"/>
                <a:gd name="connsiteX476" fmla="*/ 78105 w 442055"/>
                <a:gd name="connsiteY476" fmla="*/ 90868 h 520731"/>
                <a:gd name="connsiteX477" fmla="*/ 77438 w 442055"/>
                <a:gd name="connsiteY477" fmla="*/ 90583 h 520731"/>
                <a:gd name="connsiteX478" fmla="*/ 77152 w 442055"/>
                <a:gd name="connsiteY478" fmla="*/ 90202 h 520731"/>
                <a:gd name="connsiteX479" fmla="*/ 76200 w 442055"/>
                <a:gd name="connsiteY479" fmla="*/ 89916 h 520731"/>
                <a:gd name="connsiteX480" fmla="*/ 75152 w 442055"/>
                <a:gd name="connsiteY480" fmla="*/ 89249 h 520731"/>
                <a:gd name="connsiteX481" fmla="*/ 73914 w 442055"/>
                <a:gd name="connsiteY481" fmla="*/ 88202 h 520731"/>
                <a:gd name="connsiteX482" fmla="*/ 70580 w 442055"/>
                <a:gd name="connsiteY482" fmla="*/ 92488 h 520731"/>
                <a:gd name="connsiteX483" fmla="*/ 68580 w 442055"/>
                <a:gd name="connsiteY483" fmla="*/ 92202 h 520731"/>
                <a:gd name="connsiteX484" fmla="*/ 67627 w 442055"/>
                <a:gd name="connsiteY484" fmla="*/ 91821 h 520731"/>
                <a:gd name="connsiteX485" fmla="*/ 65627 w 442055"/>
                <a:gd name="connsiteY485" fmla="*/ 95155 h 520731"/>
                <a:gd name="connsiteX486" fmla="*/ 64960 w 442055"/>
                <a:gd name="connsiteY486" fmla="*/ 97441 h 520731"/>
                <a:gd name="connsiteX487" fmla="*/ 62389 w 442055"/>
                <a:gd name="connsiteY487" fmla="*/ 97155 h 520731"/>
                <a:gd name="connsiteX488" fmla="*/ 61722 w 442055"/>
                <a:gd name="connsiteY488" fmla="*/ 97727 h 520731"/>
                <a:gd name="connsiteX489" fmla="*/ 61055 w 442055"/>
                <a:gd name="connsiteY489" fmla="*/ 98108 h 520731"/>
                <a:gd name="connsiteX490" fmla="*/ 56769 w 442055"/>
                <a:gd name="connsiteY490" fmla="*/ 103061 h 520731"/>
                <a:gd name="connsiteX491" fmla="*/ 56102 w 442055"/>
                <a:gd name="connsiteY491" fmla="*/ 104299 h 520731"/>
                <a:gd name="connsiteX492" fmla="*/ 55150 w 442055"/>
                <a:gd name="connsiteY492" fmla="*/ 104013 h 520731"/>
                <a:gd name="connsiteX493" fmla="*/ 55150 w 442055"/>
                <a:gd name="connsiteY493" fmla="*/ 102680 h 520731"/>
                <a:gd name="connsiteX494" fmla="*/ 54864 w 442055"/>
                <a:gd name="connsiteY494" fmla="*/ 102394 h 520731"/>
                <a:gd name="connsiteX495" fmla="*/ 54483 w 442055"/>
                <a:gd name="connsiteY495" fmla="*/ 101727 h 520731"/>
                <a:gd name="connsiteX496" fmla="*/ 53816 w 442055"/>
                <a:gd name="connsiteY496" fmla="*/ 101060 h 520731"/>
                <a:gd name="connsiteX497" fmla="*/ 53530 w 442055"/>
                <a:gd name="connsiteY497" fmla="*/ 100393 h 520731"/>
                <a:gd name="connsiteX498" fmla="*/ 53149 w 442055"/>
                <a:gd name="connsiteY498" fmla="*/ 100108 h 520731"/>
                <a:gd name="connsiteX499" fmla="*/ 52197 w 442055"/>
                <a:gd name="connsiteY499" fmla="*/ 98108 h 520731"/>
                <a:gd name="connsiteX500" fmla="*/ 52197 w 442055"/>
                <a:gd name="connsiteY500" fmla="*/ 97727 h 520731"/>
                <a:gd name="connsiteX501" fmla="*/ 49911 w 442055"/>
                <a:gd name="connsiteY501" fmla="*/ 93821 h 520731"/>
                <a:gd name="connsiteX502" fmla="*/ 49911 w 442055"/>
                <a:gd name="connsiteY502" fmla="*/ 93536 h 520731"/>
                <a:gd name="connsiteX503" fmla="*/ 48292 w 442055"/>
                <a:gd name="connsiteY503" fmla="*/ 92202 h 520731"/>
                <a:gd name="connsiteX504" fmla="*/ 48292 w 442055"/>
                <a:gd name="connsiteY504" fmla="*/ 91154 h 520731"/>
                <a:gd name="connsiteX505" fmla="*/ 47625 w 442055"/>
                <a:gd name="connsiteY505" fmla="*/ 91535 h 520731"/>
                <a:gd name="connsiteX506" fmla="*/ 46672 w 442055"/>
                <a:gd name="connsiteY506" fmla="*/ 92202 h 520731"/>
                <a:gd name="connsiteX507" fmla="*/ 46672 w 442055"/>
                <a:gd name="connsiteY507" fmla="*/ 91821 h 520731"/>
                <a:gd name="connsiteX508" fmla="*/ 46291 w 442055"/>
                <a:gd name="connsiteY508" fmla="*/ 92202 h 520731"/>
                <a:gd name="connsiteX509" fmla="*/ 46006 w 442055"/>
                <a:gd name="connsiteY509" fmla="*/ 91535 h 520731"/>
                <a:gd name="connsiteX510" fmla="*/ 43720 w 442055"/>
                <a:gd name="connsiteY510" fmla="*/ 90868 h 520731"/>
                <a:gd name="connsiteX511" fmla="*/ 43339 w 442055"/>
                <a:gd name="connsiteY511" fmla="*/ 90583 h 520731"/>
                <a:gd name="connsiteX512" fmla="*/ 43339 w 442055"/>
                <a:gd name="connsiteY512" fmla="*/ 90202 h 520731"/>
                <a:gd name="connsiteX513" fmla="*/ 41338 w 442055"/>
                <a:gd name="connsiteY513" fmla="*/ 88202 h 520731"/>
                <a:gd name="connsiteX514" fmla="*/ 37433 w 442055"/>
                <a:gd name="connsiteY514" fmla="*/ 87630 h 520731"/>
                <a:gd name="connsiteX515" fmla="*/ 11811 w 442055"/>
                <a:gd name="connsiteY515" fmla="*/ 69914 h 520731"/>
                <a:gd name="connsiteX516" fmla="*/ 4667 w 442055"/>
                <a:gd name="connsiteY516" fmla="*/ 64294 h 520731"/>
                <a:gd name="connsiteX517" fmla="*/ 4000 w 442055"/>
                <a:gd name="connsiteY517" fmla="*/ 64961 h 520731"/>
                <a:gd name="connsiteX518" fmla="*/ 2000 w 442055"/>
                <a:gd name="connsiteY518" fmla="*/ 62675 h 520731"/>
                <a:gd name="connsiteX519" fmla="*/ 1048 w 442055"/>
                <a:gd name="connsiteY519" fmla="*/ 60674 h 520731"/>
                <a:gd name="connsiteX520" fmla="*/ 381 w 442055"/>
                <a:gd name="connsiteY520" fmla="*/ 59722 h 520731"/>
                <a:gd name="connsiteX521" fmla="*/ 381 w 442055"/>
                <a:gd name="connsiteY521" fmla="*/ 59055 h 520731"/>
                <a:gd name="connsiteX522" fmla="*/ 0 w 442055"/>
                <a:gd name="connsiteY522" fmla="*/ 57722 h 520731"/>
                <a:gd name="connsiteX523" fmla="*/ 667 w 442055"/>
                <a:gd name="connsiteY523" fmla="*/ 53150 h 520731"/>
                <a:gd name="connsiteX524" fmla="*/ 2381 w 442055"/>
                <a:gd name="connsiteY524" fmla="*/ 52197 h 520731"/>
                <a:gd name="connsiteX525" fmla="*/ 4000 w 442055"/>
                <a:gd name="connsiteY525" fmla="*/ 52483 h 520731"/>
                <a:gd name="connsiteX526" fmla="*/ 6572 w 442055"/>
                <a:gd name="connsiteY526" fmla="*/ 52769 h 520731"/>
                <a:gd name="connsiteX527" fmla="*/ 8572 w 442055"/>
                <a:gd name="connsiteY527" fmla="*/ 51816 h 520731"/>
                <a:gd name="connsiteX528" fmla="*/ 9525 w 442055"/>
                <a:gd name="connsiteY528" fmla="*/ 51530 h 520731"/>
                <a:gd name="connsiteX529" fmla="*/ 9906 w 442055"/>
                <a:gd name="connsiteY529" fmla="*/ 51530 h 520731"/>
                <a:gd name="connsiteX530" fmla="*/ 12192 w 442055"/>
                <a:gd name="connsiteY530" fmla="*/ 51149 h 520731"/>
                <a:gd name="connsiteX531" fmla="*/ 14192 w 442055"/>
                <a:gd name="connsiteY531" fmla="*/ 50483 h 520731"/>
                <a:gd name="connsiteX532" fmla="*/ 15811 w 442055"/>
                <a:gd name="connsiteY532" fmla="*/ 50197 h 520731"/>
                <a:gd name="connsiteX533" fmla="*/ 22384 w 442055"/>
                <a:gd name="connsiteY533" fmla="*/ 48578 h 520731"/>
                <a:gd name="connsiteX534" fmla="*/ 28956 w 442055"/>
                <a:gd name="connsiteY534" fmla="*/ 49244 h 520731"/>
                <a:gd name="connsiteX535" fmla="*/ 35147 w 442055"/>
                <a:gd name="connsiteY535" fmla="*/ 49530 h 520731"/>
                <a:gd name="connsiteX536" fmla="*/ 36766 w 442055"/>
                <a:gd name="connsiteY536" fmla="*/ 56769 h 520731"/>
                <a:gd name="connsiteX537" fmla="*/ 38100 w 442055"/>
                <a:gd name="connsiteY537" fmla="*/ 62960 h 520731"/>
                <a:gd name="connsiteX538" fmla="*/ 39433 w 442055"/>
                <a:gd name="connsiteY538" fmla="*/ 65627 h 520731"/>
                <a:gd name="connsiteX539" fmla="*/ 43720 w 442055"/>
                <a:gd name="connsiteY539" fmla="*/ 65627 h 520731"/>
                <a:gd name="connsiteX540" fmla="*/ 48577 w 442055"/>
                <a:gd name="connsiteY540" fmla="*/ 64961 h 520731"/>
                <a:gd name="connsiteX541" fmla="*/ 54197 w 442055"/>
                <a:gd name="connsiteY541" fmla="*/ 64580 h 520731"/>
                <a:gd name="connsiteX542" fmla="*/ 56769 w 442055"/>
                <a:gd name="connsiteY542" fmla="*/ 63627 h 520731"/>
                <a:gd name="connsiteX543" fmla="*/ 59722 w 442055"/>
                <a:gd name="connsiteY543" fmla="*/ 61627 h 520731"/>
                <a:gd name="connsiteX544" fmla="*/ 69628 w 442055"/>
                <a:gd name="connsiteY544" fmla="*/ 57055 h 520731"/>
                <a:gd name="connsiteX545" fmla="*/ 69913 w 442055"/>
                <a:gd name="connsiteY545" fmla="*/ 57436 h 520731"/>
                <a:gd name="connsiteX546" fmla="*/ 70580 w 442055"/>
                <a:gd name="connsiteY546" fmla="*/ 59055 h 520731"/>
                <a:gd name="connsiteX547" fmla="*/ 70961 w 442055"/>
                <a:gd name="connsiteY547" fmla="*/ 59055 h 520731"/>
                <a:gd name="connsiteX548" fmla="*/ 71914 w 442055"/>
                <a:gd name="connsiteY548" fmla="*/ 58388 h 520731"/>
                <a:gd name="connsiteX549" fmla="*/ 72580 w 442055"/>
                <a:gd name="connsiteY549" fmla="*/ 57722 h 520731"/>
                <a:gd name="connsiteX550" fmla="*/ 72199 w 442055"/>
                <a:gd name="connsiteY550" fmla="*/ 56769 h 520731"/>
                <a:gd name="connsiteX551" fmla="*/ 72580 w 442055"/>
                <a:gd name="connsiteY551" fmla="*/ 56388 h 520731"/>
                <a:gd name="connsiteX552" fmla="*/ 72580 w 442055"/>
                <a:gd name="connsiteY552" fmla="*/ 55436 h 520731"/>
                <a:gd name="connsiteX553" fmla="*/ 75152 w 442055"/>
                <a:gd name="connsiteY553" fmla="*/ 60008 h 520731"/>
                <a:gd name="connsiteX554" fmla="*/ 78772 w 442055"/>
                <a:gd name="connsiteY554" fmla="*/ 61341 h 520731"/>
                <a:gd name="connsiteX555" fmla="*/ 83058 w 442055"/>
                <a:gd name="connsiteY555" fmla="*/ 64580 h 520731"/>
                <a:gd name="connsiteX556" fmla="*/ 84677 w 442055"/>
                <a:gd name="connsiteY556" fmla="*/ 66294 h 520731"/>
                <a:gd name="connsiteX557" fmla="*/ 85725 w 442055"/>
                <a:gd name="connsiteY557" fmla="*/ 67532 h 520731"/>
                <a:gd name="connsiteX558" fmla="*/ 90964 w 442055"/>
                <a:gd name="connsiteY558" fmla="*/ 68580 h 520731"/>
                <a:gd name="connsiteX559" fmla="*/ 96202 w 442055"/>
                <a:gd name="connsiteY559" fmla="*/ 66294 h 520731"/>
                <a:gd name="connsiteX560" fmla="*/ 97822 w 442055"/>
                <a:gd name="connsiteY560" fmla="*/ 65246 h 520731"/>
                <a:gd name="connsiteX561" fmla="*/ 99822 w 442055"/>
                <a:gd name="connsiteY561" fmla="*/ 64294 h 520731"/>
                <a:gd name="connsiteX562" fmla="*/ 105727 w 442055"/>
                <a:gd name="connsiteY562" fmla="*/ 52769 h 520731"/>
                <a:gd name="connsiteX563" fmla="*/ 106013 w 442055"/>
                <a:gd name="connsiteY563" fmla="*/ 52197 h 520731"/>
                <a:gd name="connsiteX564" fmla="*/ 106680 w 442055"/>
                <a:gd name="connsiteY564" fmla="*/ 52197 h 520731"/>
                <a:gd name="connsiteX565" fmla="*/ 106966 w 442055"/>
                <a:gd name="connsiteY565" fmla="*/ 51816 h 520731"/>
                <a:gd name="connsiteX566" fmla="*/ 109633 w 442055"/>
                <a:gd name="connsiteY566" fmla="*/ 48863 h 520731"/>
                <a:gd name="connsiteX567" fmla="*/ 111252 w 442055"/>
                <a:gd name="connsiteY567" fmla="*/ 46577 h 520731"/>
                <a:gd name="connsiteX568" fmla="*/ 111919 w 442055"/>
                <a:gd name="connsiteY568" fmla="*/ 46292 h 520731"/>
                <a:gd name="connsiteX569" fmla="*/ 113252 w 442055"/>
                <a:gd name="connsiteY569" fmla="*/ 46292 h 520731"/>
                <a:gd name="connsiteX570" fmla="*/ 114586 w 442055"/>
                <a:gd name="connsiteY570" fmla="*/ 45244 h 520731"/>
                <a:gd name="connsiteX571" fmla="*/ 114871 w 442055"/>
                <a:gd name="connsiteY571" fmla="*/ 45911 h 520731"/>
                <a:gd name="connsiteX572" fmla="*/ 115538 w 442055"/>
                <a:gd name="connsiteY572" fmla="*/ 45911 h 520731"/>
                <a:gd name="connsiteX573" fmla="*/ 115252 w 442055"/>
                <a:gd name="connsiteY573" fmla="*/ 45244 h 520731"/>
                <a:gd name="connsiteX574" fmla="*/ 115824 w 442055"/>
                <a:gd name="connsiteY574" fmla="*/ 44958 h 520731"/>
                <a:gd name="connsiteX575" fmla="*/ 116491 w 442055"/>
                <a:gd name="connsiteY575" fmla="*/ 44958 h 520731"/>
                <a:gd name="connsiteX576" fmla="*/ 116872 w 442055"/>
                <a:gd name="connsiteY576" fmla="*/ 44291 h 520731"/>
                <a:gd name="connsiteX577" fmla="*/ 116491 w 442055"/>
                <a:gd name="connsiteY577" fmla="*/ 43625 h 520731"/>
                <a:gd name="connsiteX578" fmla="*/ 117157 w 442055"/>
                <a:gd name="connsiteY578" fmla="*/ 43625 h 520731"/>
                <a:gd name="connsiteX579" fmla="*/ 117538 w 442055"/>
                <a:gd name="connsiteY579" fmla="*/ 43910 h 520731"/>
                <a:gd name="connsiteX580" fmla="*/ 117824 w 442055"/>
                <a:gd name="connsiteY580" fmla="*/ 43910 h 520731"/>
                <a:gd name="connsiteX581" fmla="*/ 117824 w 442055"/>
                <a:gd name="connsiteY581" fmla="*/ 43339 h 520731"/>
                <a:gd name="connsiteX582" fmla="*/ 119824 w 442055"/>
                <a:gd name="connsiteY582" fmla="*/ 41339 h 520731"/>
                <a:gd name="connsiteX583" fmla="*/ 120110 w 442055"/>
                <a:gd name="connsiteY583" fmla="*/ 40005 h 520731"/>
                <a:gd name="connsiteX584" fmla="*/ 120491 w 442055"/>
                <a:gd name="connsiteY584" fmla="*/ 39719 h 520731"/>
                <a:gd name="connsiteX585" fmla="*/ 121729 w 442055"/>
                <a:gd name="connsiteY585" fmla="*/ 39053 h 520731"/>
                <a:gd name="connsiteX586" fmla="*/ 122110 w 442055"/>
                <a:gd name="connsiteY586" fmla="*/ 39719 h 520731"/>
                <a:gd name="connsiteX587" fmla="*/ 122777 w 442055"/>
                <a:gd name="connsiteY587" fmla="*/ 39719 h 520731"/>
                <a:gd name="connsiteX588" fmla="*/ 122396 w 442055"/>
                <a:gd name="connsiteY588" fmla="*/ 39053 h 520731"/>
                <a:gd name="connsiteX589" fmla="*/ 122396 w 442055"/>
                <a:gd name="connsiteY589" fmla="*/ 38386 h 520731"/>
                <a:gd name="connsiteX590" fmla="*/ 122777 w 442055"/>
                <a:gd name="connsiteY590" fmla="*/ 38005 h 520731"/>
                <a:gd name="connsiteX591" fmla="*/ 123730 w 442055"/>
                <a:gd name="connsiteY591" fmla="*/ 37433 h 520731"/>
                <a:gd name="connsiteX592" fmla="*/ 124682 w 442055"/>
                <a:gd name="connsiteY592" fmla="*/ 37433 h 520731"/>
                <a:gd name="connsiteX593" fmla="*/ 124682 w 442055"/>
                <a:gd name="connsiteY593" fmla="*/ 37719 h 520731"/>
                <a:gd name="connsiteX594" fmla="*/ 125063 w 442055"/>
                <a:gd name="connsiteY594" fmla="*/ 38386 h 520731"/>
                <a:gd name="connsiteX595" fmla="*/ 125730 w 442055"/>
                <a:gd name="connsiteY595" fmla="*/ 37719 h 520731"/>
                <a:gd name="connsiteX596" fmla="*/ 126016 w 442055"/>
                <a:gd name="connsiteY596" fmla="*/ 38005 h 520731"/>
                <a:gd name="connsiteX597" fmla="*/ 125730 w 442055"/>
                <a:gd name="connsiteY597" fmla="*/ 38386 h 520731"/>
                <a:gd name="connsiteX598" fmla="*/ 126682 w 442055"/>
                <a:gd name="connsiteY598" fmla="*/ 39338 h 520731"/>
                <a:gd name="connsiteX599" fmla="*/ 127063 w 442055"/>
                <a:gd name="connsiteY599" fmla="*/ 40005 h 520731"/>
                <a:gd name="connsiteX600" fmla="*/ 127635 w 442055"/>
                <a:gd name="connsiteY600" fmla="*/ 39053 h 520731"/>
                <a:gd name="connsiteX601" fmla="*/ 126397 w 442055"/>
                <a:gd name="connsiteY601" fmla="*/ 37719 h 520731"/>
                <a:gd name="connsiteX602" fmla="*/ 126397 w 442055"/>
                <a:gd name="connsiteY602" fmla="*/ 37052 h 520731"/>
                <a:gd name="connsiteX603" fmla="*/ 126016 w 442055"/>
                <a:gd name="connsiteY603" fmla="*/ 36386 h 520731"/>
                <a:gd name="connsiteX604" fmla="*/ 126397 w 442055"/>
                <a:gd name="connsiteY604" fmla="*/ 35719 h 520731"/>
                <a:gd name="connsiteX605" fmla="*/ 127063 w 442055"/>
                <a:gd name="connsiteY605" fmla="*/ 35052 h 520731"/>
                <a:gd name="connsiteX606" fmla="*/ 127635 w 442055"/>
                <a:gd name="connsiteY606" fmla="*/ 35052 h 520731"/>
                <a:gd name="connsiteX607" fmla="*/ 127635 w 442055"/>
                <a:gd name="connsiteY607" fmla="*/ 35433 h 520731"/>
                <a:gd name="connsiteX608" fmla="*/ 128016 w 442055"/>
                <a:gd name="connsiteY608" fmla="*/ 35433 h 520731"/>
                <a:gd name="connsiteX609" fmla="*/ 127635 w 442055"/>
                <a:gd name="connsiteY609" fmla="*/ 35052 h 520731"/>
                <a:gd name="connsiteX610" fmla="*/ 127635 w 442055"/>
                <a:gd name="connsiteY610" fmla="*/ 34766 h 520731"/>
                <a:gd name="connsiteX611" fmla="*/ 128016 w 442055"/>
                <a:gd name="connsiteY611" fmla="*/ 34481 h 520731"/>
                <a:gd name="connsiteX612" fmla="*/ 128968 w 442055"/>
                <a:gd name="connsiteY612" fmla="*/ 34481 h 520731"/>
                <a:gd name="connsiteX613" fmla="*/ 128683 w 442055"/>
                <a:gd name="connsiteY613" fmla="*/ 33814 h 520731"/>
                <a:gd name="connsiteX614" fmla="*/ 128302 w 442055"/>
                <a:gd name="connsiteY614" fmla="*/ 33433 h 520731"/>
                <a:gd name="connsiteX615" fmla="*/ 127635 w 442055"/>
                <a:gd name="connsiteY615" fmla="*/ 32480 h 520731"/>
                <a:gd name="connsiteX616" fmla="*/ 127063 w 442055"/>
                <a:gd name="connsiteY616" fmla="*/ 32099 h 520731"/>
                <a:gd name="connsiteX617" fmla="*/ 127063 w 442055"/>
                <a:gd name="connsiteY617" fmla="*/ 31814 h 520731"/>
                <a:gd name="connsiteX618" fmla="*/ 126682 w 442055"/>
                <a:gd name="connsiteY618" fmla="*/ 31814 h 520731"/>
                <a:gd name="connsiteX619" fmla="*/ 126682 w 442055"/>
                <a:gd name="connsiteY619" fmla="*/ 31147 h 520731"/>
                <a:gd name="connsiteX620" fmla="*/ 127635 w 442055"/>
                <a:gd name="connsiteY620" fmla="*/ 29147 h 520731"/>
                <a:gd name="connsiteX621" fmla="*/ 128302 w 442055"/>
                <a:gd name="connsiteY621" fmla="*/ 26575 h 520731"/>
                <a:gd name="connsiteX622" fmla="*/ 128302 w 442055"/>
                <a:gd name="connsiteY622" fmla="*/ 23908 h 520731"/>
                <a:gd name="connsiteX623" fmla="*/ 128016 w 442055"/>
                <a:gd name="connsiteY623" fmla="*/ 22670 h 520731"/>
                <a:gd name="connsiteX624" fmla="*/ 126682 w 442055"/>
                <a:gd name="connsiteY624" fmla="*/ 22670 h 520731"/>
                <a:gd name="connsiteX625" fmla="*/ 125730 w 442055"/>
                <a:gd name="connsiteY625" fmla="*/ 22003 h 520731"/>
                <a:gd name="connsiteX626" fmla="*/ 125349 w 442055"/>
                <a:gd name="connsiteY626" fmla="*/ 21336 h 520731"/>
                <a:gd name="connsiteX627" fmla="*/ 125730 w 442055"/>
                <a:gd name="connsiteY627" fmla="*/ 19717 h 520731"/>
                <a:gd name="connsiteX628" fmla="*/ 126397 w 442055"/>
                <a:gd name="connsiteY628" fmla="*/ 18383 h 520731"/>
                <a:gd name="connsiteX629" fmla="*/ 126016 w 442055"/>
                <a:gd name="connsiteY629" fmla="*/ 18383 h 520731"/>
                <a:gd name="connsiteX630" fmla="*/ 126016 w 442055"/>
                <a:gd name="connsiteY630" fmla="*/ 17050 h 520731"/>
                <a:gd name="connsiteX631" fmla="*/ 125730 w 442055"/>
                <a:gd name="connsiteY631" fmla="*/ 15716 h 520731"/>
                <a:gd name="connsiteX632" fmla="*/ 125730 w 442055"/>
                <a:gd name="connsiteY632" fmla="*/ 11811 h 520731"/>
                <a:gd name="connsiteX633" fmla="*/ 125063 w 442055"/>
                <a:gd name="connsiteY633" fmla="*/ 10478 h 520731"/>
                <a:gd name="connsiteX634" fmla="*/ 125730 w 442055"/>
                <a:gd name="connsiteY634" fmla="*/ 9811 h 520731"/>
                <a:gd name="connsiteX635" fmla="*/ 125063 w 442055"/>
                <a:gd name="connsiteY635" fmla="*/ 9525 h 520731"/>
                <a:gd name="connsiteX636" fmla="*/ 124396 w 442055"/>
                <a:gd name="connsiteY636" fmla="*/ 8477 h 520731"/>
                <a:gd name="connsiteX637" fmla="*/ 123444 w 442055"/>
                <a:gd name="connsiteY637" fmla="*/ 7525 h 520731"/>
                <a:gd name="connsiteX638" fmla="*/ 123444 w 442055"/>
                <a:gd name="connsiteY638" fmla="*/ 7239 h 520731"/>
                <a:gd name="connsiteX639" fmla="*/ 124111 w 442055"/>
                <a:gd name="connsiteY639" fmla="*/ 6858 h 520731"/>
                <a:gd name="connsiteX640" fmla="*/ 124396 w 442055"/>
                <a:gd name="connsiteY640" fmla="*/ 6572 h 520731"/>
                <a:gd name="connsiteX641" fmla="*/ 124396 w 442055"/>
                <a:gd name="connsiteY641" fmla="*/ 6191 h 520731"/>
                <a:gd name="connsiteX642" fmla="*/ 124111 w 442055"/>
                <a:gd name="connsiteY642" fmla="*/ 4858 h 520731"/>
                <a:gd name="connsiteX643" fmla="*/ 123444 w 442055"/>
                <a:gd name="connsiteY643" fmla="*/ 4572 h 520731"/>
                <a:gd name="connsiteX644" fmla="*/ 124396 w 442055"/>
                <a:gd name="connsiteY644" fmla="*/ 4858 h 520731"/>
                <a:gd name="connsiteX645" fmla="*/ 125730 w 442055"/>
                <a:gd name="connsiteY645" fmla="*/ 3905 h 520731"/>
                <a:gd name="connsiteX646" fmla="*/ 128302 w 442055"/>
                <a:gd name="connsiteY646" fmla="*/ 2953 h 520731"/>
                <a:gd name="connsiteX647" fmla="*/ 128302 w 442055"/>
                <a:gd name="connsiteY647" fmla="*/ 3620 h 520731"/>
                <a:gd name="connsiteX648" fmla="*/ 128683 w 442055"/>
                <a:gd name="connsiteY648" fmla="*/ 4572 h 520731"/>
                <a:gd name="connsiteX649" fmla="*/ 130588 w 442055"/>
                <a:gd name="connsiteY649" fmla="*/ 4286 h 520731"/>
                <a:gd name="connsiteX650" fmla="*/ 131635 w 442055"/>
                <a:gd name="connsiteY650" fmla="*/ 4572 h 520731"/>
                <a:gd name="connsiteX651" fmla="*/ 132969 w 442055"/>
                <a:gd name="connsiteY651" fmla="*/ 4286 h 520731"/>
                <a:gd name="connsiteX652" fmla="*/ 133540 w 442055"/>
                <a:gd name="connsiteY652" fmla="*/ 4572 h 520731"/>
                <a:gd name="connsiteX653" fmla="*/ 134874 w 442055"/>
                <a:gd name="connsiteY653" fmla="*/ 3905 h 520731"/>
                <a:gd name="connsiteX654" fmla="*/ 135922 w 442055"/>
                <a:gd name="connsiteY654" fmla="*/ 3620 h 520731"/>
                <a:gd name="connsiteX655" fmla="*/ 135922 w 442055"/>
                <a:gd name="connsiteY655" fmla="*/ 2953 h 520731"/>
                <a:gd name="connsiteX656" fmla="*/ 137160 w 442055"/>
                <a:gd name="connsiteY656" fmla="*/ 3239 h 520731"/>
                <a:gd name="connsiteX657" fmla="*/ 137541 w 442055"/>
                <a:gd name="connsiteY657" fmla="*/ 2572 h 520731"/>
                <a:gd name="connsiteX658" fmla="*/ 138208 w 442055"/>
                <a:gd name="connsiteY658" fmla="*/ 2286 h 520731"/>
                <a:gd name="connsiteX659" fmla="*/ 138493 w 442055"/>
                <a:gd name="connsiteY659" fmla="*/ 1905 h 520731"/>
                <a:gd name="connsiteX660" fmla="*/ 139160 w 442055"/>
                <a:gd name="connsiteY660" fmla="*/ 667 h 520731"/>
                <a:gd name="connsiteX661" fmla="*/ 139160 w 442055"/>
                <a:gd name="connsiteY661" fmla="*/ 286 h 520731"/>
                <a:gd name="connsiteX662" fmla="*/ 139446 w 442055"/>
                <a:gd name="connsiteY662" fmla="*/ 667 h 520731"/>
                <a:gd name="connsiteX663" fmla="*/ 141446 w 442055"/>
                <a:gd name="connsiteY663" fmla="*/ 0 h 520731"/>
                <a:gd name="connsiteX664" fmla="*/ 142113 w 442055"/>
                <a:gd name="connsiteY664" fmla="*/ 1334 h 520731"/>
                <a:gd name="connsiteX665" fmla="*/ 142399 w 442055"/>
                <a:gd name="connsiteY665" fmla="*/ 953 h 520731"/>
                <a:gd name="connsiteX666" fmla="*/ 143065 w 442055"/>
                <a:gd name="connsiteY666" fmla="*/ 1905 h 520731"/>
                <a:gd name="connsiteX667" fmla="*/ 143065 w 442055"/>
                <a:gd name="connsiteY667" fmla="*/ 2286 h 520731"/>
                <a:gd name="connsiteX668" fmla="*/ 144399 w 442055"/>
                <a:gd name="connsiteY668" fmla="*/ 4286 h 520731"/>
                <a:gd name="connsiteX669" fmla="*/ 145066 w 442055"/>
                <a:gd name="connsiteY669" fmla="*/ 13430 h 520731"/>
                <a:gd name="connsiteX670" fmla="*/ 145351 w 442055"/>
                <a:gd name="connsiteY670" fmla="*/ 14764 h 520731"/>
                <a:gd name="connsiteX671" fmla="*/ 146018 w 442055"/>
                <a:gd name="connsiteY671" fmla="*/ 16383 h 520731"/>
                <a:gd name="connsiteX672" fmla="*/ 148304 w 442055"/>
                <a:gd name="connsiteY672" fmla="*/ 16383 h 520731"/>
                <a:gd name="connsiteX673" fmla="*/ 148971 w 442055"/>
                <a:gd name="connsiteY673" fmla="*/ 15716 h 520731"/>
                <a:gd name="connsiteX674" fmla="*/ 150685 w 442055"/>
                <a:gd name="connsiteY674" fmla="*/ 15049 h 520731"/>
                <a:gd name="connsiteX675" fmla="*/ 149638 w 442055"/>
                <a:gd name="connsiteY675" fmla="*/ 19717 h 520731"/>
                <a:gd name="connsiteX676" fmla="*/ 149352 w 442055"/>
                <a:gd name="connsiteY676" fmla="*/ 21622 h 520731"/>
                <a:gd name="connsiteX677" fmla="*/ 150019 w 442055"/>
                <a:gd name="connsiteY677" fmla="*/ 27242 h 520731"/>
                <a:gd name="connsiteX678" fmla="*/ 151257 w 442055"/>
                <a:gd name="connsiteY678" fmla="*/ 27908 h 520731"/>
                <a:gd name="connsiteX679" fmla="*/ 151257 w 442055"/>
                <a:gd name="connsiteY679" fmla="*/ 28861 h 520731"/>
                <a:gd name="connsiteX680" fmla="*/ 151638 w 442055"/>
                <a:gd name="connsiteY680" fmla="*/ 29147 h 520731"/>
                <a:gd name="connsiteX681" fmla="*/ 151257 w 442055"/>
                <a:gd name="connsiteY681" fmla="*/ 29528 h 520731"/>
                <a:gd name="connsiteX682" fmla="*/ 151638 w 442055"/>
                <a:gd name="connsiteY682" fmla="*/ 29528 h 520731"/>
                <a:gd name="connsiteX683" fmla="*/ 151257 w 442055"/>
                <a:gd name="connsiteY683" fmla="*/ 29528 h 520731"/>
                <a:gd name="connsiteX684" fmla="*/ 151638 w 442055"/>
                <a:gd name="connsiteY684" fmla="*/ 29528 h 520731"/>
                <a:gd name="connsiteX685" fmla="*/ 151257 w 442055"/>
                <a:gd name="connsiteY685" fmla="*/ 29813 h 520731"/>
                <a:gd name="connsiteX686" fmla="*/ 151638 w 442055"/>
                <a:gd name="connsiteY686" fmla="*/ 30480 h 520731"/>
                <a:gd name="connsiteX687" fmla="*/ 162782 w 442055"/>
                <a:gd name="connsiteY687" fmla="*/ 27527 h 520731"/>
                <a:gd name="connsiteX688" fmla="*/ 161830 w 442055"/>
                <a:gd name="connsiteY688" fmla="*/ 25908 h 520731"/>
                <a:gd name="connsiteX689" fmla="*/ 169069 w 442055"/>
                <a:gd name="connsiteY689" fmla="*/ 27242 h 520731"/>
                <a:gd name="connsiteX690" fmla="*/ 170974 w 442055"/>
                <a:gd name="connsiteY690" fmla="*/ 25908 h 520731"/>
                <a:gd name="connsiteX691" fmla="*/ 175546 w 442055"/>
                <a:gd name="connsiteY691" fmla="*/ 16383 h 520731"/>
                <a:gd name="connsiteX692" fmla="*/ 176213 w 442055"/>
                <a:gd name="connsiteY692" fmla="*/ 16383 h 520731"/>
                <a:gd name="connsiteX693" fmla="*/ 175927 w 442055"/>
                <a:gd name="connsiteY693" fmla="*/ 15049 h 520731"/>
                <a:gd name="connsiteX694" fmla="*/ 175546 w 442055"/>
                <a:gd name="connsiteY694" fmla="*/ 14097 h 520731"/>
                <a:gd name="connsiteX695" fmla="*/ 175927 w 442055"/>
                <a:gd name="connsiteY695" fmla="*/ 12764 h 520731"/>
                <a:gd name="connsiteX696" fmla="*/ 175260 w 442055"/>
                <a:gd name="connsiteY696" fmla="*/ 11811 h 520731"/>
                <a:gd name="connsiteX697" fmla="*/ 175927 w 442055"/>
                <a:gd name="connsiteY697" fmla="*/ 10192 h 520731"/>
                <a:gd name="connsiteX698" fmla="*/ 175927 w 442055"/>
                <a:gd name="connsiteY698" fmla="*/ 8858 h 520731"/>
                <a:gd name="connsiteX699" fmla="*/ 175546 w 442055"/>
                <a:gd name="connsiteY699" fmla="*/ 8192 h 520731"/>
                <a:gd name="connsiteX700" fmla="*/ 176213 w 442055"/>
                <a:gd name="connsiteY700" fmla="*/ 7525 h 520731"/>
                <a:gd name="connsiteX701" fmla="*/ 176213 w 442055"/>
                <a:gd name="connsiteY701" fmla="*/ 6572 h 520731"/>
                <a:gd name="connsiteX702" fmla="*/ 176879 w 442055"/>
                <a:gd name="connsiteY702" fmla="*/ 6572 h 520731"/>
                <a:gd name="connsiteX703" fmla="*/ 177546 w 442055"/>
                <a:gd name="connsiteY703" fmla="*/ 5524 h 520731"/>
                <a:gd name="connsiteX704" fmla="*/ 178498 w 442055"/>
                <a:gd name="connsiteY704" fmla="*/ 5239 h 520731"/>
                <a:gd name="connsiteX705" fmla="*/ 178879 w 442055"/>
                <a:gd name="connsiteY705" fmla="*/ 4858 h 520731"/>
                <a:gd name="connsiteX706" fmla="*/ 179165 w 442055"/>
                <a:gd name="connsiteY706" fmla="*/ 3620 h 520731"/>
                <a:gd name="connsiteX707" fmla="*/ 180499 w 442055"/>
                <a:gd name="connsiteY707" fmla="*/ 2286 h 520731"/>
                <a:gd name="connsiteX708" fmla="*/ 182785 w 442055"/>
                <a:gd name="connsiteY708" fmla="*/ 953 h 520731"/>
                <a:gd name="connsiteX709" fmla="*/ 183166 w 442055"/>
                <a:gd name="connsiteY709" fmla="*/ 1334 h 520731"/>
                <a:gd name="connsiteX710" fmla="*/ 183166 w 442055"/>
                <a:gd name="connsiteY710" fmla="*/ 3239 h 520731"/>
                <a:gd name="connsiteX711" fmla="*/ 182785 w 442055"/>
                <a:gd name="connsiteY711" fmla="*/ 4858 h 520731"/>
                <a:gd name="connsiteX712" fmla="*/ 183166 w 442055"/>
                <a:gd name="connsiteY712" fmla="*/ 5906 h 520731"/>
                <a:gd name="connsiteX713" fmla="*/ 183451 w 442055"/>
                <a:gd name="connsiteY713" fmla="*/ 6191 h 520731"/>
                <a:gd name="connsiteX714" fmla="*/ 183832 w 442055"/>
                <a:gd name="connsiteY714" fmla="*/ 7525 h 520731"/>
                <a:gd name="connsiteX715" fmla="*/ 184118 w 442055"/>
                <a:gd name="connsiteY715" fmla="*/ 8192 h 520731"/>
                <a:gd name="connsiteX716" fmla="*/ 185071 w 442055"/>
                <a:gd name="connsiteY716" fmla="*/ 7811 h 520731"/>
                <a:gd name="connsiteX717" fmla="*/ 185071 w 442055"/>
                <a:gd name="connsiteY717" fmla="*/ 8477 h 520731"/>
                <a:gd name="connsiteX718" fmla="*/ 185738 w 442055"/>
                <a:gd name="connsiteY718" fmla="*/ 8477 h 520731"/>
                <a:gd name="connsiteX719" fmla="*/ 186118 w 442055"/>
                <a:gd name="connsiteY719" fmla="*/ 9525 h 520731"/>
                <a:gd name="connsiteX720" fmla="*/ 187071 w 442055"/>
                <a:gd name="connsiteY720" fmla="*/ 10478 h 520731"/>
                <a:gd name="connsiteX721" fmla="*/ 187738 w 442055"/>
                <a:gd name="connsiteY721" fmla="*/ 12478 h 520731"/>
                <a:gd name="connsiteX722" fmla="*/ 188404 w 442055"/>
                <a:gd name="connsiteY722" fmla="*/ 13145 h 520731"/>
                <a:gd name="connsiteX723" fmla="*/ 190690 w 442055"/>
                <a:gd name="connsiteY723" fmla="*/ 14097 h 520731"/>
                <a:gd name="connsiteX724" fmla="*/ 195929 w 442055"/>
                <a:gd name="connsiteY724" fmla="*/ 12764 h 52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</a:cxnLst>
              <a:rect l="l" t="t" r="r" b="b"/>
              <a:pathLst>
                <a:path w="442055" h="520731">
                  <a:moveTo>
                    <a:pt x="195929" y="12764"/>
                  </a:moveTo>
                  <a:lnTo>
                    <a:pt x="197929" y="21622"/>
                  </a:lnTo>
                  <a:lnTo>
                    <a:pt x="201168" y="25241"/>
                  </a:lnTo>
                  <a:lnTo>
                    <a:pt x="210979" y="34766"/>
                  </a:lnTo>
                  <a:lnTo>
                    <a:pt x="210979" y="35052"/>
                  </a:lnTo>
                  <a:lnTo>
                    <a:pt x="222790" y="44577"/>
                  </a:lnTo>
                  <a:lnTo>
                    <a:pt x="223171" y="44577"/>
                  </a:lnTo>
                  <a:lnTo>
                    <a:pt x="230410" y="49816"/>
                  </a:lnTo>
                  <a:lnTo>
                    <a:pt x="240220" y="57436"/>
                  </a:lnTo>
                  <a:lnTo>
                    <a:pt x="241173" y="59722"/>
                  </a:lnTo>
                  <a:lnTo>
                    <a:pt x="242888" y="62008"/>
                  </a:lnTo>
                  <a:lnTo>
                    <a:pt x="242221" y="67247"/>
                  </a:lnTo>
                  <a:lnTo>
                    <a:pt x="241840" y="68199"/>
                  </a:lnTo>
                  <a:lnTo>
                    <a:pt x="240887" y="69914"/>
                  </a:lnTo>
                  <a:lnTo>
                    <a:pt x="240887" y="70485"/>
                  </a:lnTo>
                  <a:lnTo>
                    <a:pt x="241840" y="74105"/>
                  </a:lnTo>
                  <a:lnTo>
                    <a:pt x="239935" y="75438"/>
                  </a:lnTo>
                  <a:lnTo>
                    <a:pt x="235934" y="78391"/>
                  </a:lnTo>
                  <a:lnTo>
                    <a:pt x="237649" y="85249"/>
                  </a:lnTo>
                  <a:lnTo>
                    <a:pt x="238601" y="91535"/>
                  </a:lnTo>
                  <a:lnTo>
                    <a:pt x="228409" y="100108"/>
                  </a:lnTo>
                  <a:lnTo>
                    <a:pt x="228409" y="100679"/>
                  </a:lnTo>
                  <a:lnTo>
                    <a:pt x="209074" y="115824"/>
                  </a:lnTo>
                  <a:lnTo>
                    <a:pt x="212026" y="124301"/>
                  </a:lnTo>
                  <a:lnTo>
                    <a:pt x="213646" y="126968"/>
                  </a:lnTo>
                  <a:lnTo>
                    <a:pt x="214598" y="129635"/>
                  </a:lnTo>
                  <a:lnTo>
                    <a:pt x="214979" y="129921"/>
                  </a:lnTo>
                  <a:lnTo>
                    <a:pt x="215265" y="130588"/>
                  </a:lnTo>
                  <a:lnTo>
                    <a:pt x="216313" y="131540"/>
                  </a:lnTo>
                  <a:lnTo>
                    <a:pt x="215932" y="131921"/>
                  </a:lnTo>
                  <a:lnTo>
                    <a:pt x="216598" y="131921"/>
                  </a:lnTo>
                  <a:lnTo>
                    <a:pt x="216884" y="132207"/>
                  </a:lnTo>
                  <a:lnTo>
                    <a:pt x="217265" y="132207"/>
                  </a:lnTo>
                  <a:lnTo>
                    <a:pt x="216884" y="133541"/>
                  </a:lnTo>
                  <a:lnTo>
                    <a:pt x="217265" y="133826"/>
                  </a:lnTo>
                  <a:lnTo>
                    <a:pt x="215932" y="135827"/>
                  </a:lnTo>
                  <a:lnTo>
                    <a:pt x="215932" y="136112"/>
                  </a:lnTo>
                  <a:lnTo>
                    <a:pt x="216313" y="137160"/>
                  </a:lnTo>
                  <a:lnTo>
                    <a:pt x="216313" y="137446"/>
                  </a:lnTo>
                  <a:lnTo>
                    <a:pt x="216598" y="137160"/>
                  </a:lnTo>
                  <a:lnTo>
                    <a:pt x="218599" y="138113"/>
                  </a:lnTo>
                  <a:lnTo>
                    <a:pt x="218884" y="137446"/>
                  </a:lnTo>
                  <a:lnTo>
                    <a:pt x="219551" y="137446"/>
                  </a:lnTo>
                  <a:lnTo>
                    <a:pt x="220218" y="137160"/>
                  </a:lnTo>
                  <a:lnTo>
                    <a:pt x="221551" y="137446"/>
                  </a:lnTo>
                  <a:lnTo>
                    <a:pt x="222504" y="137446"/>
                  </a:lnTo>
                  <a:lnTo>
                    <a:pt x="222790" y="137160"/>
                  </a:lnTo>
                  <a:lnTo>
                    <a:pt x="223838" y="134874"/>
                  </a:lnTo>
                  <a:lnTo>
                    <a:pt x="225457" y="134493"/>
                  </a:lnTo>
                  <a:lnTo>
                    <a:pt x="226123" y="133826"/>
                  </a:lnTo>
                  <a:lnTo>
                    <a:pt x="226790" y="134207"/>
                  </a:lnTo>
                  <a:lnTo>
                    <a:pt x="229076" y="132588"/>
                  </a:lnTo>
                  <a:lnTo>
                    <a:pt x="225457" y="143066"/>
                  </a:lnTo>
                  <a:lnTo>
                    <a:pt x="221551" y="143732"/>
                  </a:lnTo>
                  <a:lnTo>
                    <a:pt x="224123" y="146304"/>
                  </a:lnTo>
                  <a:lnTo>
                    <a:pt x="223838" y="146971"/>
                  </a:lnTo>
                  <a:lnTo>
                    <a:pt x="224504" y="151257"/>
                  </a:lnTo>
                  <a:lnTo>
                    <a:pt x="226123" y="150305"/>
                  </a:lnTo>
                  <a:lnTo>
                    <a:pt x="225457" y="151543"/>
                  </a:lnTo>
                  <a:lnTo>
                    <a:pt x="225457" y="154877"/>
                  </a:lnTo>
                  <a:lnTo>
                    <a:pt x="224790" y="157829"/>
                  </a:lnTo>
                  <a:lnTo>
                    <a:pt x="223838" y="158496"/>
                  </a:lnTo>
                  <a:lnTo>
                    <a:pt x="224790" y="162401"/>
                  </a:lnTo>
                  <a:lnTo>
                    <a:pt x="226790" y="166688"/>
                  </a:lnTo>
                  <a:lnTo>
                    <a:pt x="224504" y="170593"/>
                  </a:lnTo>
                  <a:lnTo>
                    <a:pt x="230410" y="170593"/>
                  </a:lnTo>
                  <a:lnTo>
                    <a:pt x="232696" y="171926"/>
                  </a:lnTo>
                  <a:lnTo>
                    <a:pt x="234029" y="172879"/>
                  </a:lnTo>
                  <a:lnTo>
                    <a:pt x="232696" y="173927"/>
                  </a:lnTo>
                  <a:lnTo>
                    <a:pt x="232029" y="174879"/>
                  </a:lnTo>
                  <a:lnTo>
                    <a:pt x="232981" y="175165"/>
                  </a:lnTo>
                  <a:lnTo>
                    <a:pt x="234029" y="177832"/>
                  </a:lnTo>
                  <a:lnTo>
                    <a:pt x="234601" y="178499"/>
                  </a:lnTo>
                  <a:lnTo>
                    <a:pt x="235934" y="182404"/>
                  </a:lnTo>
                  <a:lnTo>
                    <a:pt x="234315" y="181737"/>
                  </a:lnTo>
                  <a:lnTo>
                    <a:pt x="234601" y="184023"/>
                  </a:lnTo>
                  <a:lnTo>
                    <a:pt x="236982" y="184404"/>
                  </a:lnTo>
                  <a:lnTo>
                    <a:pt x="243173" y="181070"/>
                  </a:lnTo>
                  <a:lnTo>
                    <a:pt x="244507" y="181070"/>
                  </a:lnTo>
                  <a:lnTo>
                    <a:pt x="247078" y="184023"/>
                  </a:lnTo>
                  <a:lnTo>
                    <a:pt x="258889" y="186023"/>
                  </a:lnTo>
                  <a:lnTo>
                    <a:pt x="260890" y="185738"/>
                  </a:lnTo>
                  <a:lnTo>
                    <a:pt x="270700" y="188024"/>
                  </a:lnTo>
                  <a:lnTo>
                    <a:pt x="271748" y="200501"/>
                  </a:lnTo>
                  <a:lnTo>
                    <a:pt x="272034" y="206692"/>
                  </a:lnTo>
                  <a:lnTo>
                    <a:pt x="274987" y="217170"/>
                  </a:lnTo>
                  <a:lnTo>
                    <a:pt x="274320" y="224123"/>
                  </a:lnTo>
                  <a:lnTo>
                    <a:pt x="272701" y="230981"/>
                  </a:lnTo>
                  <a:lnTo>
                    <a:pt x="284893" y="244792"/>
                  </a:lnTo>
                  <a:lnTo>
                    <a:pt x="283559" y="250317"/>
                  </a:lnTo>
                  <a:lnTo>
                    <a:pt x="282892" y="258223"/>
                  </a:lnTo>
                  <a:lnTo>
                    <a:pt x="282511" y="258890"/>
                  </a:lnTo>
                  <a:lnTo>
                    <a:pt x="284512" y="261176"/>
                  </a:lnTo>
                  <a:lnTo>
                    <a:pt x="285178" y="261842"/>
                  </a:lnTo>
                  <a:lnTo>
                    <a:pt x="285464" y="262795"/>
                  </a:lnTo>
                  <a:lnTo>
                    <a:pt x="286512" y="263176"/>
                  </a:lnTo>
                  <a:lnTo>
                    <a:pt x="287179" y="264128"/>
                  </a:lnTo>
                  <a:lnTo>
                    <a:pt x="288131" y="264414"/>
                  </a:lnTo>
                  <a:lnTo>
                    <a:pt x="290131" y="265462"/>
                  </a:lnTo>
                  <a:lnTo>
                    <a:pt x="290798" y="265462"/>
                  </a:lnTo>
                  <a:lnTo>
                    <a:pt x="291084" y="265748"/>
                  </a:lnTo>
                  <a:lnTo>
                    <a:pt x="291751" y="265748"/>
                  </a:lnTo>
                  <a:lnTo>
                    <a:pt x="292703" y="265462"/>
                  </a:lnTo>
                  <a:lnTo>
                    <a:pt x="293084" y="266129"/>
                  </a:lnTo>
                  <a:lnTo>
                    <a:pt x="293751" y="265748"/>
                  </a:lnTo>
                  <a:lnTo>
                    <a:pt x="294322" y="266129"/>
                  </a:lnTo>
                  <a:lnTo>
                    <a:pt x="294703" y="266414"/>
                  </a:lnTo>
                  <a:lnTo>
                    <a:pt x="294037" y="266795"/>
                  </a:lnTo>
                  <a:lnTo>
                    <a:pt x="294322" y="267081"/>
                  </a:lnTo>
                  <a:lnTo>
                    <a:pt x="294322" y="267367"/>
                  </a:lnTo>
                  <a:lnTo>
                    <a:pt x="295370" y="267748"/>
                  </a:lnTo>
                  <a:lnTo>
                    <a:pt x="295656" y="268415"/>
                  </a:lnTo>
                  <a:lnTo>
                    <a:pt x="294989" y="269367"/>
                  </a:lnTo>
                  <a:lnTo>
                    <a:pt x="297275" y="269748"/>
                  </a:lnTo>
                  <a:lnTo>
                    <a:pt x="297275" y="270034"/>
                  </a:lnTo>
                  <a:lnTo>
                    <a:pt x="297656" y="270034"/>
                  </a:lnTo>
                  <a:lnTo>
                    <a:pt x="299275" y="270701"/>
                  </a:lnTo>
                  <a:lnTo>
                    <a:pt x="300228" y="271367"/>
                  </a:lnTo>
                  <a:lnTo>
                    <a:pt x="299942" y="272701"/>
                  </a:lnTo>
                  <a:lnTo>
                    <a:pt x="301276" y="272701"/>
                  </a:lnTo>
                  <a:lnTo>
                    <a:pt x="301276" y="273653"/>
                  </a:lnTo>
                  <a:lnTo>
                    <a:pt x="302609" y="274320"/>
                  </a:lnTo>
                  <a:lnTo>
                    <a:pt x="302895" y="274320"/>
                  </a:lnTo>
                  <a:lnTo>
                    <a:pt x="302895" y="275273"/>
                  </a:lnTo>
                  <a:lnTo>
                    <a:pt x="303562" y="275939"/>
                  </a:lnTo>
                  <a:lnTo>
                    <a:pt x="303181" y="276606"/>
                  </a:lnTo>
                  <a:lnTo>
                    <a:pt x="302228" y="277273"/>
                  </a:lnTo>
                  <a:lnTo>
                    <a:pt x="302228" y="277559"/>
                  </a:lnTo>
                  <a:lnTo>
                    <a:pt x="303562" y="277559"/>
                  </a:lnTo>
                  <a:lnTo>
                    <a:pt x="303847" y="277940"/>
                  </a:lnTo>
                  <a:lnTo>
                    <a:pt x="303847" y="278225"/>
                  </a:lnTo>
                  <a:lnTo>
                    <a:pt x="303181" y="278892"/>
                  </a:lnTo>
                  <a:lnTo>
                    <a:pt x="303562" y="279559"/>
                  </a:lnTo>
                  <a:lnTo>
                    <a:pt x="303847" y="279845"/>
                  </a:lnTo>
                  <a:lnTo>
                    <a:pt x="305562" y="279559"/>
                  </a:lnTo>
                  <a:lnTo>
                    <a:pt x="306134" y="279845"/>
                  </a:lnTo>
                  <a:lnTo>
                    <a:pt x="306514" y="280226"/>
                  </a:lnTo>
                  <a:lnTo>
                    <a:pt x="306134" y="281178"/>
                  </a:lnTo>
                  <a:lnTo>
                    <a:pt x="306514" y="281845"/>
                  </a:lnTo>
                  <a:lnTo>
                    <a:pt x="306134" y="282512"/>
                  </a:lnTo>
                  <a:lnTo>
                    <a:pt x="307848" y="283845"/>
                  </a:lnTo>
                  <a:lnTo>
                    <a:pt x="308515" y="284798"/>
                  </a:lnTo>
                  <a:lnTo>
                    <a:pt x="309467" y="284512"/>
                  </a:lnTo>
                  <a:lnTo>
                    <a:pt x="309753" y="283845"/>
                  </a:lnTo>
                  <a:lnTo>
                    <a:pt x="310134" y="283464"/>
                  </a:lnTo>
                  <a:lnTo>
                    <a:pt x="310420" y="283464"/>
                  </a:lnTo>
                  <a:lnTo>
                    <a:pt x="310801" y="283845"/>
                  </a:lnTo>
                  <a:lnTo>
                    <a:pt x="311086" y="283845"/>
                  </a:lnTo>
                  <a:lnTo>
                    <a:pt x="312039" y="284131"/>
                  </a:lnTo>
                  <a:lnTo>
                    <a:pt x="312420" y="284798"/>
                  </a:lnTo>
                  <a:lnTo>
                    <a:pt x="312039" y="285083"/>
                  </a:lnTo>
                  <a:lnTo>
                    <a:pt x="311086" y="286417"/>
                  </a:lnTo>
                  <a:lnTo>
                    <a:pt x="309467" y="286798"/>
                  </a:lnTo>
                  <a:lnTo>
                    <a:pt x="308515" y="287750"/>
                  </a:lnTo>
                  <a:lnTo>
                    <a:pt x="308134" y="288417"/>
                  </a:lnTo>
                  <a:lnTo>
                    <a:pt x="308515" y="289370"/>
                  </a:lnTo>
                  <a:lnTo>
                    <a:pt x="310134" y="290989"/>
                  </a:lnTo>
                  <a:lnTo>
                    <a:pt x="310801" y="290703"/>
                  </a:lnTo>
                  <a:lnTo>
                    <a:pt x="311467" y="290989"/>
                  </a:lnTo>
                  <a:lnTo>
                    <a:pt x="311467" y="292037"/>
                  </a:lnTo>
                  <a:lnTo>
                    <a:pt x="312706" y="293370"/>
                  </a:lnTo>
                  <a:lnTo>
                    <a:pt x="313753" y="295942"/>
                  </a:lnTo>
                  <a:lnTo>
                    <a:pt x="314039" y="296323"/>
                  </a:lnTo>
                  <a:lnTo>
                    <a:pt x="314706" y="296609"/>
                  </a:lnTo>
                  <a:lnTo>
                    <a:pt x="320611" y="295275"/>
                  </a:lnTo>
                  <a:lnTo>
                    <a:pt x="321945" y="295942"/>
                  </a:lnTo>
                  <a:lnTo>
                    <a:pt x="323850" y="297275"/>
                  </a:lnTo>
                  <a:lnTo>
                    <a:pt x="326803" y="298609"/>
                  </a:lnTo>
                  <a:lnTo>
                    <a:pt x="327469" y="299276"/>
                  </a:lnTo>
                  <a:lnTo>
                    <a:pt x="328136" y="300228"/>
                  </a:lnTo>
                  <a:lnTo>
                    <a:pt x="328517" y="300514"/>
                  </a:lnTo>
                  <a:lnTo>
                    <a:pt x="328803" y="300514"/>
                  </a:lnTo>
                  <a:lnTo>
                    <a:pt x="329851" y="301181"/>
                  </a:lnTo>
                  <a:lnTo>
                    <a:pt x="328517" y="302800"/>
                  </a:lnTo>
                  <a:lnTo>
                    <a:pt x="328136" y="303181"/>
                  </a:lnTo>
                  <a:lnTo>
                    <a:pt x="328136" y="306134"/>
                  </a:lnTo>
                  <a:lnTo>
                    <a:pt x="328517" y="307753"/>
                  </a:lnTo>
                  <a:lnTo>
                    <a:pt x="329184" y="308705"/>
                  </a:lnTo>
                  <a:lnTo>
                    <a:pt x="331089" y="309753"/>
                  </a:lnTo>
                  <a:lnTo>
                    <a:pt x="335756" y="311372"/>
                  </a:lnTo>
                  <a:lnTo>
                    <a:pt x="340995" y="311372"/>
                  </a:lnTo>
                  <a:lnTo>
                    <a:pt x="344900" y="311658"/>
                  </a:lnTo>
                  <a:lnTo>
                    <a:pt x="348805" y="316611"/>
                  </a:lnTo>
                  <a:lnTo>
                    <a:pt x="346234" y="317945"/>
                  </a:lnTo>
                  <a:lnTo>
                    <a:pt x="342900" y="316611"/>
                  </a:lnTo>
                  <a:lnTo>
                    <a:pt x="341947" y="316325"/>
                  </a:lnTo>
                  <a:lnTo>
                    <a:pt x="340614" y="316611"/>
                  </a:lnTo>
                  <a:lnTo>
                    <a:pt x="340614" y="317278"/>
                  </a:lnTo>
                  <a:lnTo>
                    <a:pt x="339280" y="317564"/>
                  </a:lnTo>
                  <a:lnTo>
                    <a:pt x="337661" y="318611"/>
                  </a:lnTo>
                  <a:lnTo>
                    <a:pt x="336328" y="319945"/>
                  </a:lnTo>
                  <a:lnTo>
                    <a:pt x="336042" y="320897"/>
                  </a:lnTo>
                  <a:lnTo>
                    <a:pt x="335756" y="322898"/>
                  </a:lnTo>
                  <a:lnTo>
                    <a:pt x="335375" y="323183"/>
                  </a:lnTo>
                  <a:lnTo>
                    <a:pt x="334709" y="323183"/>
                  </a:lnTo>
                  <a:lnTo>
                    <a:pt x="333756" y="323850"/>
                  </a:lnTo>
                  <a:lnTo>
                    <a:pt x="333375" y="324517"/>
                  </a:lnTo>
                  <a:lnTo>
                    <a:pt x="331089" y="326422"/>
                  </a:lnTo>
                  <a:lnTo>
                    <a:pt x="329470" y="326422"/>
                  </a:lnTo>
                  <a:lnTo>
                    <a:pt x="327850" y="327755"/>
                  </a:lnTo>
                  <a:lnTo>
                    <a:pt x="326231" y="328422"/>
                  </a:lnTo>
                  <a:lnTo>
                    <a:pt x="324898" y="327755"/>
                  </a:lnTo>
                  <a:lnTo>
                    <a:pt x="323850" y="328136"/>
                  </a:lnTo>
                  <a:lnTo>
                    <a:pt x="323278" y="327755"/>
                  </a:lnTo>
                  <a:lnTo>
                    <a:pt x="322897" y="327089"/>
                  </a:lnTo>
                  <a:lnTo>
                    <a:pt x="321945" y="327089"/>
                  </a:lnTo>
                  <a:lnTo>
                    <a:pt x="321564" y="327470"/>
                  </a:lnTo>
                  <a:lnTo>
                    <a:pt x="320897" y="328422"/>
                  </a:lnTo>
                  <a:lnTo>
                    <a:pt x="320611" y="329089"/>
                  </a:lnTo>
                  <a:lnTo>
                    <a:pt x="319278" y="330041"/>
                  </a:lnTo>
                  <a:lnTo>
                    <a:pt x="319278" y="330422"/>
                  </a:lnTo>
                  <a:lnTo>
                    <a:pt x="321278" y="334328"/>
                  </a:lnTo>
                  <a:lnTo>
                    <a:pt x="322231" y="335375"/>
                  </a:lnTo>
                  <a:lnTo>
                    <a:pt x="325850" y="337661"/>
                  </a:lnTo>
                  <a:lnTo>
                    <a:pt x="326803" y="338328"/>
                  </a:lnTo>
                  <a:lnTo>
                    <a:pt x="336709" y="340233"/>
                  </a:lnTo>
                  <a:lnTo>
                    <a:pt x="339280" y="342519"/>
                  </a:lnTo>
                  <a:lnTo>
                    <a:pt x="339947" y="343853"/>
                  </a:lnTo>
                  <a:lnTo>
                    <a:pt x="341662" y="345472"/>
                  </a:lnTo>
                  <a:lnTo>
                    <a:pt x="342233" y="345853"/>
                  </a:lnTo>
                  <a:lnTo>
                    <a:pt x="342900" y="346520"/>
                  </a:lnTo>
                  <a:lnTo>
                    <a:pt x="343567" y="346805"/>
                  </a:lnTo>
                  <a:lnTo>
                    <a:pt x="348805" y="348425"/>
                  </a:lnTo>
                  <a:lnTo>
                    <a:pt x="351472" y="349091"/>
                  </a:lnTo>
                  <a:lnTo>
                    <a:pt x="358330" y="351377"/>
                  </a:lnTo>
                  <a:lnTo>
                    <a:pt x="360616" y="352425"/>
                  </a:lnTo>
                  <a:lnTo>
                    <a:pt x="362617" y="353663"/>
                  </a:lnTo>
                  <a:lnTo>
                    <a:pt x="365855" y="355378"/>
                  </a:lnTo>
                  <a:lnTo>
                    <a:pt x="367855" y="356616"/>
                  </a:lnTo>
                  <a:lnTo>
                    <a:pt x="369189" y="358616"/>
                  </a:lnTo>
                  <a:lnTo>
                    <a:pt x="370141" y="359950"/>
                  </a:lnTo>
                  <a:lnTo>
                    <a:pt x="372809" y="362903"/>
                  </a:lnTo>
                  <a:lnTo>
                    <a:pt x="372809" y="363569"/>
                  </a:lnTo>
                  <a:lnTo>
                    <a:pt x="371761" y="364522"/>
                  </a:lnTo>
                  <a:lnTo>
                    <a:pt x="373094" y="365474"/>
                  </a:lnTo>
                  <a:lnTo>
                    <a:pt x="373761" y="365855"/>
                  </a:lnTo>
                  <a:lnTo>
                    <a:pt x="376047" y="366522"/>
                  </a:lnTo>
                  <a:lnTo>
                    <a:pt x="378047" y="367475"/>
                  </a:lnTo>
                  <a:lnTo>
                    <a:pt x="378714" y="368141"/>
                  </a:lnTo>
                  <a:lnTo>
                    <a:pt x="379666" y="368427"/>
                  </a:lnTo>
                  <a:lnTo>
                    <a:pt x="381000" y="367856"/>
                  </a:lnTo>
                  <a:lnTo>
                    <a:pt x="383000" y="368141"/>
                  </a:lnTo>
                  <a:lnTo>
                    <a:pt x="387191" y="367856"/>
                  </a:lnTo>
                  <a:lnTo>
                    <a:pt x="389191" y="368427"/>
                  </a:lnTo>
                  <a:lnTo>
                    <a:pt x="390144" y="369475"/>
                  </a:lnTo>
                  <a:lnTo>
                    <a:pt x="391192" y="369761"/>
                  </a:lnTo>
                  <a:lnTo>
                    <a:pt x="391859" y="369761"/>
                  </a:lnTo>
                  <a:lnTo>
                    <a:pt x="392430" y="370142"/>
                  </a:lnTo>
                  <a:lnTo>
                    <a:pt x="393097" y="370142"/>
                  </a:lnTo>
                  <a:lnTo>
                    <a:pt x="394811" y="370427"/>
                  </a:lnTo>
                  <a:lnTo>
                    <a:pt x="395383" y="371094"/>
                  </a:lnTo>
                  <a:lnTo>
                    <a:pt x="397383" y="376714"/>
                  </a:lnTo>
                  <a:lnTo>
                    <a:pt x="410527" y="374999"/>
                  </a:lnTo>
                  <a:lnTo>
                    <a:pt x="412147" y="379286"/>
                  </a:lnTo>
                  <a:lnTo>
                    <a:pt x="413480" y="381572"/>
                  </a:lnTo>
                  <a:lnTo>
                    <a:pt x="414433" y="382238"/>
                  </a:lnTo>
                  <a:lnTo>
                    <a:pt x="415099" y="383191"/>
                  </a:lnTo>
                  <a:lnTo>
                    <a:pt x="421005" y="383191"/>
                  </a:lnTo>
                  <a:lnTo>
                    <a:pt x="422053" y="383572"/>
                  </a:lnTo>
                  <a:lnTo>
                    <a:pt x="429577" y="385858"/>
                  </a:lnTo>
                  <a:lnTo>
                    <a:pt x="432816" y="387191"/>
                  </a:lnTo>
                  <a:lnTo>
                    <a:pt x="434149" y="387858"/>
                  </a:lnTo>
                  <a:lnTo>
                    <a:pt x="442055" y="390811"/>
                  </a:lnTo>
                  <a:lnTo>
                    <a:pt x="441388" y="391478"/>
                  </a:lnTo>
                  <a:lnTo>
                    <a:pt x="438055" y="396716"/>
                  </a:lnTo>
                  <a:lnTo>
                    <a:pt x="438721" y="409480"/>
                  </a:lnTo>
                  <a:lnTo>
                    <a:pt x="435102" y="416719"/>
                  </a:lnTo>
                  <a:lnTo>
                    <a:pt x="430911" y="425863"/>
                  </a:lnTo>
                  <a:lnTo>
                    <a:pt x="429863" y="426911"/>
                  </a:lnTo>
                  <a:lnTo>
                    <a:pt x="421386" y="443579"/>
                  </a:lnTo>
                  <a:lnTo>
                    <a:pt x="421386" y="451771"/>
                  </a:lnTo>
                  <a:lnTo>
                    <a:pt x="422624" y="460343"/>
                  </a:lnTo>
                  <a:lnTo>
                    <a:pt x="429577" y="495776"/>
                  </a:lnTo>
                  <a:lnTo>
                    <a:pt x="429863" y="496729"/>
                  </a:lnTo>
                  <a:lnTo>
                    <a:pt x="430530" y="500729"/>
                  </a:lnTo>
                  <a:lnTo>
                    <a:pt x="430530" y="501682"/>
                  </a:lnTo>
                  <a:lnTo>
                    <a:pt x="431863" y="508540"/>
                  </a:lnTo>
                  <a:lnTo>
                    <a:pt x="434149" y="520732"/>
                  </a:lnTo>
                  <a:lnTo>
                    <a:pt x="433864" y="520732"/>
                  </a:lnTo>
                  <a:lnTo>
                    <a:pt x="430530" y="520351"/>
                  </a:lnTo>
                  <a:lnTo>
                    <a:pt x="422338" y="517779"/>
                  </a:lnTo>
                  <a:lnTo>
                    <a:pt x="398716" y="510540"/>
                  </a:lnTo>
                  <a:lnTo>
                    <a:pt x="371475" y="502349"/>
                  </a:lnTo>
                  <a:lnTo>
                    <a:pt x="355759" y="497777"/>
                  </a:lnTo>
                  <a:lnTo>
                    <a:pt x="355378" y="497110"/>
                  </a:lnTo>
                  <a:lnTo>
                    <a:pt x="355092" y="497110"/>
                  </a:lnTo>
                  <a:lnTo>
                    <a:pt x="354425" y="496443"/>
                  </a:lnTo>
                  <a:lnTo>
                    <a:pt x="346519" y="484251"/>
                  </a:lnTo>
                  <a:lnTo>
                    <a:pt x="345853" y="478727"/>
                  </a:lnTo>
                  <a:lnTo>
                    <a:pt x="338042" y="471202"/>
                  </a:lnTo>
                  <a:lnTo>
                    <a:pt x="334709" y="460629"/>
                  </a:lnTo>
                  <a:lnTo>
                    <a:pt x="317373" y="441674"/>
                  </a:lnTo>
                  <a:lnTo>
                    <a:pt x="313753" y="438055"/>
                  </a:lnTo>
                  <a:lnTo>
                    <a:pt x="308515" y="433769"/>
                  </a:lnTo>
                  <a:lnTo>
                    <a:pt x="298609" y="426244"/>
                  </a:lnTo>
                  <a:lnTo>
                    <a:pt x="286131" y="421672"/>
                  </a:lnTo>
                  <a:lnTo>
                    <a:pt x="284893" y="421005"/>
                  </a:lnTo>
                  <a:lnTo>
                    <a:pt x="257270" y="409766"/>
                  </a:lnTo>
                  <a:lnTo>
                    <a:pt x="244507" y="404527"/>
                  </a:lnTo>
                  <a:lnTo>
                    <a:pt x="235267" y="388811"/>
                  </a:lnTo>
                  <a:lnTo>
                    <a:pt x="230029" y="386810"/>
                  </a:lnTo>
                  <a:lnTo>
                    <a:pt x="228124" y="383572"/>
                  </a:lnTo>
                  <a:lnTo>
                    <a:pt x="227457" y="381286"/>
                  </a:lnTo>
                  <a:lnTo>
                    <a:pt x="221551" y="376047"/>
                  </a:lnTo>
                  <a:lnTo>
                    <a:pt x="209074" y="364236"/>
                  </a:lnTo>
                  <a:lnTo>
                    <a:pt x="193929" y="358331"/>
                  </a:lnTo>
                  <a:lnTo>
                    <a:pt x="190976" y="357283"/>
                  </a:lnTo>
                  <a:lnTo>
                    <a:pt x="190690" y="356616"/>
                  </a:lnTo>
                  <a:lnTo>
                    <a:pt x="187738" y="355664"/>
                  </a:lnTo>
                  <a:lnTo>
                    <a:pt x="173926" y="353378"/>
                  </a:lnTo>
                  <a:lnTo>
                    <a:pt x="172307" y="349091"/>
                  </a:lnTo>
                  <a:lnTo>
                    <a:pt x="172593" y="347758"/>
                  </a:lnTo>
                  <a:lnTo>
                    <a:pt x="169354" y="345853"/>
                  </a:lnTo>
                  <a:lnTo>
                    <a:pt x="166688" y="337661"/>
                  </a:lnTo>
                  <a:lnTo>
                    <a:pt x="165068" y="333661"/>
                  </a:lnTo>
                  <a:lnTo>
                    <a:pt x="163449" y="331756"/>
                  </a:lnTo>
                  <a:lnTo>
                    <a:pt x="161830" y="325184"/>
                  </a:lnTo>
                  <a:lnTo>
                    <a:pt x="163449" y="324517"/>
                  </a:lnTo>
                  <a:lnTo>
                    <a:pt x="164401" y="323469"/>
                  </a:lnTo>
                  <a:lnTo>
                    <a:pt x="164116" y="322898"/>
                  </a:lnTo>
                  <a:lnTo>
                    <a:pt x="163163" y="322231"/>
                  </a:lnTo>
                  <a:lnTo>
                    <a:pt x="163163" y="321564"/>
                  </a:lnTo>
                  <a:lnTo>
                    <a:pt x="162496" y="320231"/>
                  </a:lnTo>
                  <a:lnTo>
                    <a:pt x="161163" y="314611"/>
                  </a:lnTo>
                  <a:lnTo>
                    <a:pt x="160496" y="313373"/>
                  </a:lnTo>
                  <a:lnTo>
                    <a:pt x="159829" y="312325"/>
                  </a:lnTo>
                  <a:lnTo>
                    <a:pt x="159544" y="312039"/>
                  </a:lnTo>
                  <a:lnTo>
                    <a:pt x="158496" y="308705"/>
                  </a:lnTo>
                  <a:lnTo>
                    <a:pt x="156591" y="303467"/>
                  </a:lnTo>
                  <a:lnTo>
                    <a:pt x="154876" y="301847"/>
                  </a:lnTo>
                  <a:lnTo>
                    <a:pt x="153924" y="299276"/>
                  </a:lnTo>
                  <a:lnTo>
                    <a:pt x="154591" y="298895"/>
                  </a:lnTo>
                  <a:lnTo>
                    <a:pt x="155257" y="299561"/>
                  </a:lnTo>
                  <a:lnTo>
                    <a:pt x="155924" y="292037"/>
                  </a:lnTo>
                  <a:lnTo>
                    <a:pt x="154876" y="288417"/>
                  </a:lnTo>
                  <a:lnTo>
                    <a:pt x="153924" y="288036"/>
                  </a:lnTo>
                  <a:lnTo>
                    <a:pt x="153257" y="285750"/>
                  </a:lnTo>
                  <a:lnTo>
                    <a:pt x="150019" y="286131"/>
                  </a:lnTo>
                  <a:lnTo>
                    <a:pt x="150019" y="278892"/>
                  </a:lnTo>
                  <a:lnTo>
                    <a:pt x="149352" y="278892"/>
                  </a:lnTo>
                  <a:lnTo>
                    <a:pt x="148971" y="277559"/>
                  </a:lnTo>
                  <a:lnTo>
                    <a:pt x="148304" y="278606"/>
                  </a:lnTo>
                  <a:lnTo>
                    <a:pt x="140494" y="280511"/>
                  </a:lnTo>
                  <a:lnTo>
                    <a:pt x="140494" y="279559"/>
                  </a:lnTo>
                  <a:lnTo>
                    <a:pt x="140779" y="278606"/>
                  </a:lnTo>
                  <a:lnTo>
                    <a:pt x="141446" y="278225"/>
                  </a:lnTo>
                  <a:lnTo>
                    <a:pt x="141446" y="277559"/>
                  </a:lnTo>
                  <a:lnTo>
                    <a:pt x="135255" y="274606"/>
                  </a:lnTo>
                  <a:lnTo>
                    <a:pt x="134588" y="272701"/>
                  </a:lnTo>
                  <a:lnTo>
                    <a:pt x="133921" y="272701"/>
                  </a:lnTo>
                  <a:lnTo>
                    <a:pt x="133540" y="272034"/>
                  </a:lnTo>
                  <a:lnTo>
                    <a:pt x="133255" y="272034"/>
                  </a:lnTo>
                  <a:lnTo>
                    <a:pt x="133255" y="272320"/>
                  </a:lnTo>
                  <a:lnTo>
                    <a:pt x="132588" y="272320"/>
                  </a:lnTo>
                  <a:lnTo>
                    <a:pt x="131921" y="272701"/>
                  </a:lnTo>
                  <a:lnTo>
                    <a:pt x="131635" y="272320"/>
                  </a:lnTo>
                  <a:lnTo>
                    <a:pt x="130016" y="273939"/>
                  </a:lnTo>
                  <a:lnTo>
                    <a:pt x="127063" y="275654"/>
                  </a:lnTo>
                  <a:lnTo>
                    <a:pt x="126016" y="275654"/>
                  </a:lnTo>
                  <a:lnTo>
                    <a:pt x="125063" y="276606"/>
                  </a:lnTo>
                  <a:lnTo>
                    <a:pt x="123444" y="277559"/>
                  </a:lnTo>
                  <a:lnTo>
                    <a:pt x="122110" y="278892"/>
                  </a:lnTo>
                  <a:lnTo>
                    <a:pt x="121444" y="280226"/>
                  </a:lnTo>
                  <a:lnTo>
                    <a:pt x="120777" y="280892"/>
                  </a:lnTo>
                  <a:lnTo>
                    <a:pt x="120777" y="281178"/>
                  </a:lnTo>
                  <a:lnTo>
                    <a:pt x="120110" y="282131"/>
                  </a:lnTo>
                  <a:lnTo>
                    <a:pt x="118491" y="283845"/>
                  </a:lnTo>
                  <a:lnTo>
                    <a:pt x="118491" y="284512"/>
                  </a:lnTo>
                  <a:lnTo>
                    <a:pt x="118205" y="285083"/>
                  </a:lnTo>
                  <a:lnTo>
                    <a:pt x="118491" y="285083"/>
                  </a:lnTo>
                  <a:lnTo>
                    <a:pt x="118205" y="285464"/>
                  </a:lnTo>
                  <a:lnTo>
                    <a:pt x="118491" y="286131"/>
                  </a:lnTo>
                  <a:lnTo>
                    <a:pt x="118205" y="286798"/>
                  </a:lnTo>
                  <a:lnTo>
                    <a:pt x="116872" y="287750"/>
                  </a:lnTo>
                  <a:lnTo>
                    <a:pt x="116491" y="287750"/>
                  </a:lnTo>
                  <a:lnTo>
                    <a:pt x="116205" y="288036"/>
                  </a:lnTo>
                  <a:lnTo>
                    <a:pt x="117157" y="288703"/>
                  </a:lnTo>
                  <a:lnTo>
                    <a:pt x="117157" y="289370"/>
                  </a:lnTo>
                  <a:lnTo>
                    <a:pt x="116872" y="289370"/>
                  </a:lnTo>
                  <a:lnTo>
                    <a:pt x="116205" y="290036"/>
                  </a:lnTo>
                  <a:lnTo>
                    <a:pt x="115824" y="290036"/>
                  </a:lnTo>
                  <a:lnTo>
                    <a:pt x="115252" y="290989"/>
                  </a:lnTo>
                  <a:lnTo>
                    <a:pt x="114586" y="291370"/>
                  </a:lnTo>
                  <a:lnTo>
                    <a:pt x="114871" y="292037"/>
                  </a:lnTo>
                  <a:lnTo>
                    <a:pt x="114871" y="292703"/>
                  </a:lnTo>
                  <a:lnTo>
                    <a:pt x="114586" y="293656"/>
                  </a:lnTo>
                  <a:lnTo>
                    <a:pt x="114871" y="294608"/>
                  </a:lnTo>
                  <a:lnTo>
                    <a:pt x="115538" y="295656"/>
                  </a:lnTo>
                  <a:lnTo>
                    <a:pt x="116205" y="297561"/>
                  </a:lnTo>
                  <a:lnTo>
                    <a:pt x="111633" y="295656"/>
                  </a:lnTo>
                  <a:lnTo>
                    <a:pt x="101727" y="300895"/>
                  </a:lnTo>
                  <a:lnTo>
                    <a:pt x="96202" y="302800"/>
                  </a:lnTo>
                  <a:lnTo>
                    <a:pt x="92869" y="300514"/>
                  </a:lnTo>
                  <a:lnTo>
                    <a:pt x="90583" y="301562"/>
                  </a:lnTo>
                  <a:lnTo>
                    <a:pt x="88011" y="300514"/>
                  </a:lnTo>
                  <a:lnTo>
                    <a:pt x="88011" y="299847"/>
                  </a:lnTo>
                  <a:lnTo>
                    <a:pt x="87344" y="299847"/>
                  </a:lnTo>
                  <a:lnTo>
                    <a:pt x="86963" y="299561"/>
                  </a:lnTo>
                  <a:lnTo>
                    <a:pt x="86677" y="298609"/>
                  </a:lnTo>
                  <a:lnTo>
                    <a:pt x="86677" y="297561"/>
                  </a:lnTo>
                  <a:lnTo>
                    <a:pt x="86011" y="296894"/>
                  </a:lnTo>
                  <a:lnTo>
                    <a:pt x="85725" y="296894"/>
                  </a:lnTo>
                  <a:lnTo>
                    <a:pt x="85344" y="295942"/>
                  </a:lnTo>
                  <a:lnTo>
                    <a:pt x="84391" y="294989"/>
                  </a:lnTo>
                  <a:lnTo>
                    <a:pt x="84010" y="294323"/>
                  </a:lnTo>
                  <a:lnTo>
                    <a:pt x="84010" y="293942"/>
                  </a:lnTo>
                  <a:lnTo>
                    <a:pt x="83058" y="292989"/>
                  </a:lnTo>
                  <a:lnTo>
                    <a:pt x="80105" y="291656"/>
                  </a:lnTo>
                  <a:lnTo>
                    <a:pt x="79438" y="291656"/>
                  </a:lnTo>
                  <a:lnTo>
                    <a:pt x="76200" y="284512"/>
                  </a:lnTo>
                  <a:lnTo>
                    <a:pt x="74485" y="282512"/>
                  </a:lnTo>
                  <a:lnTo>
                    <a:pt x="72199" y="281845"/>
                  </a:lnTo>
                  <a:lnTo>
                    <a:pt x="68580" y="273272"/>
                  </a:lnTo>
                  <a:lnTo>
                    <a:pt x="66675" y="270986"/>
                  </a:lnTo>
                  <a:lnTo>
                    <a:pt x="65627" y="268034"/>
                  </a:lnTo>
                  <a:lnTo>
                    <a:pt x="65341" y="268034"/>
                  </a:lnTo>
                  <a:lnTo>
                    <a:pt x="62674" y="268700"/>
                  </a:lnTo>
                  <a:lnTo>
                    <a:pt x="63055" y="267081"/>
                  </a:lnTo>
                  <a:lnTo>
                    <a:pt x="58102" y="250984"/>
                  </a:lnTo>
                  <a:lnTo>
                    <a:pt x="54197" y="244126"/>
                  </a:lnTo>
                  <a:lnTo>
                    <a:pt x="55150" y="237554"/>
                  </a:lnTo>
                  <a:lnTo>
                    <a:pt x="53816" y="230315"/>
                  </a:lnTo>
                  <a:lnTo>
                    <a:pt x="53149" y="225362"/>
                  </a:lnTo>
                  <a:lnTo>
                    <a:pt x="53530" y="224790"/>
                  </a:lnTo>
                  <a:lnTo>
                    <a:pt x="53149" y="223457"/>
                  </a:lnTo>
                  <a:lnTo>
                    <a:pt x="51244" y="212312"/>
                  </a:lnTo>
                  <a:lnTo>
                    <a:pt x="50863" y="200787"/>
                  </a:lnTo>
                  <a:lnTo>
                    <a:pt x="51911" y="198501"/>
                  </a:lnTo>
                  <a:lnTo>
                    <a:pt x="50578" y="195834"/>
                  </a:lnTo>
                  <a:lnTo>
                    <a:pt x="49911" y="186976"/>
                  </a:lnTo>
                  <a:lnTo>
                    <a:pt x="49911" y="184404"/>
                  </a:lnTo>
                  <a:lnTo>
                    <a:pt x="54483" y="183071"/>
                  </a:lnTo>
                  <a:lnTo>
                    <a:pt x="59722" y="181451"/>
                  </a:lnTo>
                  <a:lnTo>
                    <a:pt x="62008" y="176879"/>
                  </a:lnTo>
                  <a:lnTo>
                    <a:pt x="64675" y="172879"/>
                  </a:lnTo>
                  <a:lnTo>
                    <a:pt x="66675" y="168021"/>
                  </a:lnTo>
                  <a:lnTo>
                    <a:pt x="66675" y="166688"/>
                  </a:lnTo>
                  <a:lnTo>
                    <a:pt x="67627" y="163354"/>
                  </a:lnTo>
                  <a:lnTo>
                    <a:pt x="67913" y="160115"/>
                  </a:lnTo>
                  <a:lnTo>
                    <a:pt x="69913" y="149638"/>
                  </a:lnTo>
                  <a:lnTo>
                    <a:pt x="70294" y="149257"/>
                  </a:lnTo>
                  <a:lnTo>
                    <a:pt x="72866" y="147352"/>
                  </a:lnTo>
                  <a:lnTo>
                    <a:pt x="75819" y="146018"/>
                  </a:lnTo>
                  <a:lnTo>
                    <a:pt x="76867" y="145637"/>
                  </a:lnTo>
                  <a:lnTo>
                    <a:pt x="78486" y="145637"/>
                  </a:lnTo>
                  <a:lnTo>
                    <a:pt x="81724" y="146018"/>
                  </a:lnTo>
                  <a:lnTo>
                    <a:pt x="83344" y="146304"/>
                  </a:lnTo>
                  <a:lnTo>
                    <a:pt x="85058" y="146018"/>
                  </a:lnTo>
                  <a:lnTo>
                    <a:pt x="86296" y="144685"/>
                  </a:lnTo>
                  <a:lnTo>
                    <a:pt x="89249" y="141446"/>
                  </a:lnTo>
                  <a:lnTo>
                    <a:pt x="91916" y="141065"/>
                  </a:lnTo>
                  <a:lnTo>
                    <a:pt x="82391" y="132207"/>
                  </a:lnTo>
                  <a:lnTo>
                    <a:pt x="84010" y="129635"/>
                  </a:lnTo>
                  <a:lnTo>
                    <a:pt x="83725" y="129635"/>
                  </a:lnTo>
                  <a:lnTo>
                    <a:pt x="86011" y="125349"/>
                  </a:lnTo>
                  <a:lnTo>
                    <a:pt x="88297" y="119443"/>
                  </a:lnTo>
                  <a:lnTo>
                    <a:pt x="90297" y="116777"/>
                  </a:lnTo>
                  <a:lnTo>
                    <a:pt x="92583" y="115157"/>
                  </a:lnTo>
                  <a:lnTo>
                    <a:pt x="94869" y="114871"/>
                  </a:lnTo>
                  <a:lnTo>
                    <a:pt x="92583" y="111919"/>
                  </a:lnTo>
                  <a:lnTo>
                    <a:pt x="93916" y="107252"/>
                  </a:lnTo>
                  <a:lnTo>
                    <a:pt x="94869" y="104680"/>
                  </a:lnTo>
                  <a:lnTo>
                    <a:pt x="90297" y="105346"/>
                  </a:lnTo>
                  <a:lnTo>
                    <a:pt x="86677" y="104299"/>
                  </a:lnTo>
                  <a:lnTo>
                    <a:pt x="83058" y="101727"/>
                  </a:lnTo>
                  <a:lnTo>
                    <a:pt x="82391" y="101060"/>
                  </a:lnTo>
                  <a:lnTo>
                    <a:pt x="81439" y="98774"/>
                  </a:lnTo>
                  <a:lnTo>
                    <a:pt x="80105" y="98108"/>
                  </a:lnTo>
                  <a:lnTo>
                    <a:pt x="81058" y="96107"/>
                  </a:lnTo>
                  <a:lnTo>
                    <a:pt x="80772" y="95821"/>
                  </a:lnTo>
                  <a:lnTo>
                    <a:pt x="80772" y="95155"/>
                  </a:lnTo>
                  <a:lnTo>
                    <a:pt x="81058" y="94488"/>
                  </a:lnTo>
                  <a:lnTo>
                    <a:pt x="81058" y="93821"/>
                  </a:lnTo>
                  <a:lnTo>
                    <a:pt x="79819" y="92869"/>
                  </a:lnTo>
                  <a:lnTo>
                    <a:pt x="79153" y="92202"/>
                  </a:lnTo>
                  <a:lnTo>
                    <a:pt x="79153" y="91535"/>
                  </a:lnTo>
                  <a:lnTo>
                    <a:pt x="78105" y="90868"/>
                  </a:lnTo>
                  <a:lnTo>
                    <a:pt x="77438" y="90583"/>
                  </a:lnTo>
                  <a:lnTo>
                    <a:pt x="77152" y="90202"/>
                  </a:lnTo>
                  <a:lnTo>
                    <a:pt x="76200" y="89916"/>
                  </a:lnTo>
                  <a:lnTo>
                    <a:pt x="75152" y="89249"/>
                  </a:lnTo>
                  <a:lnTo>
                    <a:pt x="73914" y="88202"/>
                  </a:lnTo>
                  <a:lnTo>
                    <a:pt x="70580" y="92488"/>
                  </a:lnTo>
                  <a:lnTo>
                    <a:pt x="68580" y="92202"/>
                  </a:lnTo>
                  <a:lnTo>
                    <a:pt x="67627" y="91821"/>
                  </a:lnTo>
                  <a:lnTo>
                    <a:pt x="65627" y="95155"/>
                  </a:lnTo>
                  <a:lnTo>
                    <a:pt x="64960" y="97441"/>
                  </a:lnTo>
                  <a:lnTo>
                    <a:pt x="62389" y="97155"/>
                  </a:lnTo>
                  <a:lnTo>
                    <a:pt x="61722" y="97727"/>
                  </a:lnTo>
                  <a:lnTo>
                    <a:pt x="61055" y="98108"/>
                  </a:lnTo>
                  <a:lnTo>
                    <a:pt x="56769" y="103061"/>
                  </a:lnTo>
                  <a:lnTo>
                    <a:pt x="56102" y="104299"/>
                  </a:lnTo>
                  <a:lnTo>
                    <a:pt x="55150" y="104013"/>
                  </a:lnTo>
                  <a:lnTo>
                    <a:pt x="55150" y="102680"/>
                  </a:lnTo>
                  <a:lnTo>
                    <a:pt x="54864" y="102394"/>
                  </a:lnTo>
                  <a:lnTo>
                    <a:pt x="54483" y="101727"/>
                  </a:lnTo>
                  <a:lnTo>
                    <a:pt x="53816" y="101060"/>
                  </a:lnTo>
                  <a:lnTo>
                    <a:pt x="53530" y="100393"/>
                  </a:lnTo>
                  <a:lnTo>
                    <a:pt x="53149" y="100108"/>
                  </a:lnTo>
                  <a:lnTo>
                    <a:pt x="52197" y="98108"/>
                  </a:lnTo>
                  <a:lnTo>
                    <a:pt x="52197" y="97727"/>
                  </a:lnTo>
                  <a:lnTo>
                    <a:pt x="49911" y="93821"/>
                  </a:lnTo>
                  <a:lnTo>
                    <a:pt x="49911" y="93536"/>
                  </a:lnTo>
                  <a:lnTo>
                    <a:pt x="48292" y="92202"/>
                  </a:lnTo>
                  <a:lnTo>
                    <a:pt x="48292" y="91154"/>
                  </a:lnTo>
                  <a:lnTo>
                    <a:pt x="47625" y="91535"/>
                  </a:lnTo>
                  <a:lnTo>
                    <a:pt x="46672" y="92202"/>
                  </a:lnTo>
                  <a:lnTo>
                    <a:pt x="46672" y="91821"/>
                  </a:lnTo>
                  <a:lnTo>
                    <a:pt x="46291" y="92202"/>
                  </a:lnTo>
                  <a:lnTo>
                    <a:pt x="46006" y="91535"/>
                  </a:lnTo>
                  <a:lnTo>
                    <a:pt x="43720" y="90868"/>
                  </a:lnTo>
                  <a:lnTo>
                    <a:pt x="43339" y="90583"/>
                  </a:lnTo>
                  <a:lnTo>
                    <a:pt x="43339" y="90202"/>
                  </a:lnTo>
                  <a:lnTo>
                    <a:pt x="41338" y="88202"/>
                  </a:lnTo>
                  <a:lnTo>
                    <a:pt x="37433" y="87630"/>
                  </a:lnTo>
                  <a:lnTo>
                    <a:pt x="11811" y="69914"/>
                  </a:lnTo>
                  <a:lnTo>
                    <a:pt x="4667" y="64294"/>
                  </a:lnTo>
                  <a:lnTo>
                    <a:pt x="4000" y="64961"/>
                  </a:lnTo>
                  <a:lnTo>
                    <a:pt x="2000" y="62675"/>
                  </a:lnTo>
                  <a:lnTo>
                    <a:pt x="1048" y="60674"/>
                  </a:lnTo>
                  <a:lnTo>
                    <a:pt x="381" y="59722"/>
                  </a:lnTo>
                  <a:lnTo>
                    <a:pt x="381" y="59055"/>
                  </a:lnTo>
                  <a:lnTo>
                    <a:pt x="0" y="57722"/>
                  </a:lnTo>
                  <a:lnTo>
                    <a:pt x="667" y="53150"/>
                  </a:lnTo>
                  <a:lnTo>
                    <a:pt x="2381" y="52197"/>
                  </a:lnTo>
                  <a:lnTo>
                    <a:pt x="4000" y="52483"/>
                  </a:lnTo>
                  <a:lnTo>
                    <a:pt x="6572" y="52769"/>
                  </a:lnTo>
                  <a:lnTo>
                    <a:pt x="8572" y="51816"/>
                  </a:lnTo>
                  <a:lnTo>
                    <a:pt x="9525" y="51530"/>
                  </a:lnTo>
                  <a:lnTo>
                    <a:pt x="9906" y="51530"/>
                  </a:lnTo>
                  <a:lnTo>
                    <a:pt x="12192" y="51149"/>
                  </a:lnTo>
                  <a:lnTo>
                    <a:pt x="14192" y="50483"/>
                  </a:lnTo>
                  <a:lnTo>
                    <a:pt x="15811" y="50197"/>
                  </a:lnTo>
                  <a:lnTo>
                    <a:pt x="22384" y="48578"/>
                  </a:lnTo>
                  <a:lnTo>
                    <a:pt x="28956" y="49244"/>
                  </a:lnTo>
                  <a:lnTo>
                    <a:pt x="35147" y="49530"/>
                  </a:lnTo>
                  <a:lnTo>
                    <a:pt x="36766" y="56769"/>
                  </a:lnTo>
                  <a:lnTo>
                    <a:pt x="38100" y="62960"/>
                  </a:lnTo>
                  <a:lnTo>
                    <a:pt x="39433" y="65627"/>
                  </a:lnTo>
                  <a:lnTo>
                    <a:pt x="43720" y="65627"/>
                  </a:lnTo>
                  <a:lnTo>
                    <a:pt x="48577" y="64961"/>
                  </a:lnTo>
                  <a:lnTo>
                    <a:pt x="54197" y="64580"/>
                  </a:lnTo>
                  <a:lnTo>
                    <a:pt x="56769" y="63627"/>
                  </a:lnTo>
                  <a:lnTo>
                    <a:pt x="59722" y="61627"/>
                  </a:lnTo>
                  <a:lnTo>
                    <a:pt x="69628" y="57055"/>
                  </a:lnTo>
                  <a:lnTo>
                    <a:pt x="69913" y="57436"/>
                  </a:lnTo>
                  <a:lnTo>
                    <a:pt x="70580" y="59055"/>
                  </a:lnTo>
                  <a:lnTo>
                    <a:pt x="70961" y="59055"/>
                  </a:lnTo>
                  <a:lnTo>
                    <a:pt x="71914" y="58388"/>
                  </a:lnTo>
                  <a:lnTo>
                    <a:pt x="72580" y="57722"/>
                  </a:lnTo>
                  <a:lnTo>
                    <a:pt x="72199" y="56769"/>
                  </a:lnTo>
                  <a:lnTo>
                    <a:pt x="72580" y="56388"/>
                  </a:lnTo>
                  <a:lnTo>
                    <a:pt x="72580" y="55436"/>
                  </a:lnTo>
                  <a:lnTo>
                    <a:pt x="75152" y="60008"/>
                  </a:lnTo>
                  <a:lnTo>
                    <a:pt x="78772" y="61341"/>
                  </a:lnTo>
                  <a:lnTo>
                    <a:pt x="83058" y="64580"/>
                  </a:lnTo>
                  <a:lnTo>
                    <a:pt x="84677" y="66294"/>
                  </a:lnTo>
                  <a:lnTo>
                    <a:pt x="85725" y="67532"/>
                  </a:lnTo>
                  <a:lnTo>
                    <a:pt x="90964" y="68580"/>
                  </a:lnTo>
                  <a:lnTo>
                    <a:pt x="96202" y="66294"/>
                  </a:lnTo>
                  <a:lnTo>
                    <a:pt x="97822" y="65246"/>
                  </a:lnTo>
                  <a:lnTo>
                    <a:pt x="99822" y="64294"/>
                  </a:lnTo>
                  <a:lnTo>
                    <a:pt x="105727" y="52769"/>
                  </a:lnTo>
                  <a:lnTo>
                    <a:pt x="106013" y="52197"/>
                  </a:lnTo>
                  <a:lnTo>
                    <a:pt x="106680" y="52197"/>
                  </a:lnTo>
                  <a:lnTo>
                    <a:pt x="106966" y="51816"/>
                  </a:lnTo>
                  <a:lnTo>
                    <a:pt x="109633" y="48863"/>
                  </a:lnTo>
                  <a:lnTo>
                    <a:pt x="111252" y="46577"/>
                  </a:lnTo>
                  <a:lnTo>
                    <a:pt x="111919" y="46292"/>
                  </a:lnTo>
                  <a:lnTo>
                    <a:pt x="113252" y="46292"/>
                  </a:lnTo>
                  <a:lnTo>
                    <a:pt x="114586" y="45244"/>
                  </a:lnTo>
                  <a:lnTo>
                    <a:pt x="114871" y="45911"/>
                  </a:lnTo>
                  <a:lnTo>
                    <a:pt x="115538" y="45911"/>
                  </a:lnTo>
                  <a:lnTo>
                    <a:pt x="115252" y="45244"/>
                  </a:lnTo>
                  <a:lnTo>
                    <a:pt x="115824" y="44958"/>
                  </a:lnTo>
                  <a:lnTo>
                    <a:pt x="116491" y="44958"/>
                  </a:lnTo>
                  <a:lnTo>
                    <a:pt x="116872" y="44291"/>
                  </a:lnTo>
                  <a:lnTo>
                    <a:pt x="116491" y="43625"/>
                  </a:lnTo>
                  <a:lnTo>
                    <a:pt x="117157" y="43625"/>
                  </a:lnTo>
                  <a:lnTo>
                    <a:pt x="117538" y="43910"/>
                  </a:lnTo>
                  <a:lnTo>
                    <a:pt x="117824" y="43910"/>
                  </a:lnTo>
                  <a:lnTo>
                    <a:pt x="117824" y="43339"/>
                  </a:lnTo>
                  <a:lnTo>
                    <a:pt x="119824" y="41339"/>
                  </a:lnTo>
                  <a:lnTo>
                    <a:pt x="120110" y="40005"/>
                  </a:lnTo>
                  <a:lnTo>
                    <a:pt x="120491" y="39719"/>
                  </a:lnTo>
                  <a:lnTo>
                    <a:pt x="121729" y="39053"/>
                  </a:lnTo>
                  <a:lnTo>
                    <a:pt x="122110" y="39719"/>
                  </a:lnTo>
                  <a:lnTo>
                    <a:pt x="122777" y="39719"/>
                  </a:lnTo>
                  <a:lnTo>
                    <a:pt x="122396" y="39053"/>
                  </a:lnTo>
                  <a:lnTo>
                    <a:pt x="122396" y="38386"/>
                  </a:lnTo>
                  <a:lnTo>
                    <a:pt x="122777" y="38005"/>
                  </a:lnTo>
                  <a:lnTo>
                    <a:pt x="123730" y="37433"/>
                  </a:lnTo>
                  <a:lnTo>
                    <a:pt x="124682" y="37433"/>
                  </a:lnTo>
                  <a:lnTo>
                    <a:pt x="124682" y="37719"/>
                  </a:lnTo>
                  <a:lnTo>
                    <a:pt x="125063" y="38386"/>
                  </a:lnTo>
                  <a:lnTo>
                    <a:pt x="125730" y="37719"/>
                  </a:lnTo>
                  <a:lnTo>
                    <a:pt x="126016" y="38005"/>
                  </a:lnTo>
                  <a:lnTo>
                    <a:pt x="125730" y="38386"/>
                  </a:lnTo>
                  <a:lnTo>
                    <a:pt x="126682" y="39338"/>
                  </a:lnTo>
                  <a:lnTo>
                    <a:pt x="127063" y="40005"/>
                  </a:lnTo>
                  <a:lnTo>
                    <a:pt x="127635" y="39053"/>
                  </a:lnTo>
                  <a:lnTo>
                    <a:pt x="126397" y="37719"/>
                  </a:lnTo>
                  <a:lnTo>
                    <a:pt x="126397" y="37052"/>
                  </a:lnTo>
                  <a:lnTo>
                    <a:pt x="126016" y="36386"/>
                  </a:lnTo>
                  <a:lnTo>
                    <a:pt x="126397" y="35719"/>
                  </a:lnTo>
                  <a:lnTo>
                    <a:pt x="127063" y="35052"/>
                  </a:lnTo>
                  <a:lnTo>
                    <a:pt x="127635" y="35052"/>
                  </a:lnTo>
                  <a:lnTo>
                    <a:pt x="127635" y="35433"/>
                  </a:lnTo>
                  <a:lnTo>
                    <a:pt x="128016" y="35433"/>
                  </a:lnTo>
                  <a:lnTo>
                    <a:pt x="127635" y="35052"/>
                  </a:lnTo>
                  <a:lnTo>
                    <a:pt x="127635" y="34766"/>
                  </a:lnTo>
                  <a:lnTo>
                    <a:pt x="128016" y="34481"/>
                  </a:lnTo>
                  <a:lnTo>
                    <a:pt x="128968" y="34481"/>
                  </a:lnTo>
                  <a:lnTo>
                    <a:pt x="128683" y="33814"/>
                  </a:lnTo>
                  <a:lnTo>
                    <a:pt x="128302" y="33433"/>
                  </a:lnTo>
                  <a:lnTo>
                    <a:pt x="127635" y="32480"/>
                  </a:lnTo>
                  <a:lnTo>
                    <a:pt x="127063" y="32099"/>
                  </a:lnTo>
                  <a:lnTo>
                    <a:pt x="127063" y="31814"/>
                  </a:lnTo>
                  <a:lnTo>
                    <a:pt x="126682" y="31814"/>
                  </a:lnTo>
                  <a:lnTo>
                    <a:pt x="126682" y="31147"/>
                  </a:lnTo>
                  <a:lnTo>
                    <a:pt x="127635" y="29147"/>
                  </a:lnTo>
                  <a:lnTo>
                    <a:pt x="128302" y="26575"/>
                  </a:lnTo>
                  <a:lnTo>
                    <a:pt x="128302" y="23908"/>
                  </a:lnTo>
                  <a:lnTo>
                    <a:pt x="128016" y="22670"/>
                  </a:lnTo>
                  <a:lnTo>
                    <a:pt x="126682" y="22670"/>
                  </a:lnTo>
                  <a:lnTo>
                    <a:pt x="125730" y="22003"/>
                  </a:lnTo>
                  <a:lnTo>
                    <a:pt x="125349" y="21336"/>
                  </a:lnTo>
                  <a:lnTo>
                    <a:pt x="125730" y="19717"/>
                  </a:lnTo>
                  <a:lnTo>
                    <a:pt x="126397" y="18383"/>
                  </a:lnTo>
                  <a:lnTo>
                    <a:pt x="126016" y="18383"/>
                  </a:lnTo>
                  <a:lnTo>
                    <a:pt x="126016" y="17050"/>
                  </a:lnTo>
                  <a:lnTo>
                    <a:pt x="125730" y="15716"/>
                  </a:lnTo>
                  <a:lnTo>
                    <a:pt x="125730" y="11811"/>
                  </a:lnTo>
                  <a:lnTo>
                    <a:pt x="125063" y="10478"/>
                  </a:lnTo>
                  <a:lnTo>
                    <a:pt x="125730" y="9811"/>
                  </a:lnTo>
                  <a:lnTo>
                    <a:pt x="125063" y="9525"/>
                  </a:lnTo>
                  <a:lnTo>
                    <a:pt x="124396" y="8477"/>
                  </a:lnTo>
                  <a:lnTo>
                    <a:pt x="123444" y="7525"/>
                  </a:lnTo>
                  <a:lnTo>
                    <a:pt x="123444" y="7239"/>
                  </a:lnTo>
                  <a:lnTo>
                    <a:pt x="124111" y="6858"/>
                  </a:lnTo>
                  <a:lnTo>
                    <a:pt x="124396" y="6572"/>
                  </a:lnTo>
                  <a:lnTo>
                    <a:pt x="124396" y="6191"/>
                  </a:lnTo>
                  <a:lnTo>
                    <a:pt x="124111" y="4858"/>
                  </a:lnTo>
                  <a:lnTo>
                    <a:pt x="123444" y="4572"/>
                  </a:lnTo>
                  <a:lnTo>
                    <a:pt x="124396" y="4858"/>
                  </a:lnTo>
                  <a:lnTo>
                    <a:pt x="125730" y="3905"/>
                  </a:lnTo>
                  <a:lnTo>
                    <a:pt x="128302" y="2953"/>
                  </a:lnTo>
                  <a:lnTo>
                    <a:pt x="128302" y="3620"/>
                  </a:lnTo>
                  <a:lnTo>
                    <a:pt x="128683" y="4572"/>
                  </a:lnTo>
                  <a:lnTo>
                    <a:pt x="130588" y="4286"/>
                  </a:lnTo>
                  <a:lnTo>
                    <a:pt x="131635" y="4572"/>
                  </a:lnTo>
                  <a:lnTo>
                    <a:pt x="132969" y="4286"/>
                  </a:lnTo>
                  <a:lnTo>
                    <a:pt x="133540" y="4572"/>
                  </a:lnTo>
                  <a:lnTo>
                    <a:pt x="134874" y="3905"/>
                  </a:lnTo>
                  <a:lnTo>
                    <a:pt x="135922" y="3620"/>
                  </a:lnTo>
                  <a:lnTo>
                    <a:pt x="135922" y="2953"/>
                  </a:lnTo>
                  <a:lnTo>
                    <a:pt x="137160" y="3239"/>
                  </a:lnTo>
                  <a:lnTo>
                    <a:pt x="137541" y="2572"/>
                  </a:lnTo>
                  <a:lnTo>
                    <a:pt x="138208" y="2286"/>
                  </a:lnTo>
                  <a:lnTo>
                    <a:pt x="138493" y="1905"/>
                  </a:lnTo>
                  <a:lnTo>
                    <a:pt x="139160" y="667"/>
                  </a:lnTo>
                  <a:lnTo>
                    <a:pt x="139160" y="286"/>
                  </a:lnTo>
                  <a:lnTo>
                    <a:pt x="139446" y="667"/>
                  </a:lnTo>
                  <a:lnTo>
                    <a:pt x="141446" y="0"/>
                  </a:lnTo>
                  <a:lnTo>
                    <a:pt x="142113" y="1334"/>
                  </a:lnTo>
                  <a:lnTo>
                    <a:pt x="142399" y="953"/>
                  </a:lnTo>
                  <a:lnTo>
                    <a:pt x="143065" y="1905"/>
                  </a:lnTo>
                  <a:lnTo>
                    <a:pt x="143065" y="2286"/>
                  </a:lnTo>
                  <a:lnTo>
                    <a:pt x="144399" y="4286"/>
                  </a:lnTo>
                  <a:lnTo>
                    <a:pt x="145066" y="13430"/>
                  </a:lnTo>
                  <a:lnTo>
                    <a:pt x="145351" y="14764"/>
                  </a:lnTo>
                  <a:lnTo>
                    <a:pt x="146018" y="16383"/>
                  </a:lnTo>
                  <a:lnTo>
                    <a:pt x="148304" y="16383"/>
                  </a:lnTo>
                  <a:lnTo>
                    <a:pt x="148971" y="15716"/>
                  </a:lnTo>
                  <a:lnTo>
                    <a:pt x="150685" y="15049"/>
                  </a:lnTo>
                  <a:lnTo>
                    <a:pt x="149638" y="19717"/>
                  </a:lnTo>
                  <a:lnTo>
                    <a:pt x="149352" y="21622"/>
                  </a:lnTo>
                  <a:lnTo>
                    <a:pt x="150019" y="27242"/>
                  </a:lnTo>
                  <a:lnTo>
                    <a:pt x="151257" y="27908"/>
                  </a:lnTo>
                  <a:lnTo>
                    <a:pt x="151257" y="28861"/>
                  </a:lnTo>
                  <a:lnTo>
                    <a:pt x="151638" y="29147"/>
                  </a:lnTo>
                  <a:lnTo>
                    <a:pt x="151257" y="29528"/>
                  </a:lnTo>
                  <a:lnTo>
                    <a:pt x="151638" y="29528"/>
                  </a:lnTo>
                  <a:lnTo>
                    <a:pt x="151257" y="29528"/>
                  </a:lnTo>
                  <a:lnTo>
                    <a:pt x="151638" y="29528"/>
                  </a:lnTo>
                  <a:lnTo>
                    <a:pt x="151257" y="29813"/>
                  </a:lnTo>
                  <a:lnTo>
                    <a:pt x="151638" y="30480"/>
                  </a:lnTo>
                  <a:lnTo>
                    <a:pt x="162782" y="27527"/>
                  </a:lnTo>
                  <a:lnTo>
                    <a:pt x="161830" y="25908"/>
                  </a:lnTo>
                  <a:lnTo>
                    <a:pt x="169069" y="27242"/>
                  </a:lnTo>
                  <a:lnTo>
                    <a:pt x="170974" y="25908"/>
                  </a:lnTo>
                  <a:lnTo>
                    <a:pt x="175546" y="16383"/>
                  </a:lnTo>
                  <a:lnTo>
                    <a:pt x="176213" y="16383"/>
                  </a:lnTo>
                  <a:lnTo>
                    <a:pt x="175927" y="15049"/>
                  </a:lnTo>
                  <a:lnTo>
                    <a:pt x="175546" y="14097"/>
                  </a:lnTo>
                  <a:lnTo>
                    <a:pt x="175927" y="12764"/>
                  </a:lnTo>
                  <a:lnTo>
                    <a:pt x="175260" y="11811"/>
                  </a:lnTo>
                  <a:lnTo>
                    <a:pt x="175927" y="10192"/>
                  </a:lnTo>
                  <a:lnTo>
                    <a:pt x="175927" y="8858"/>
                  </a:lnTo>
                  <a:lnTo>
                    <a:pt x="175546" y="8192"/>
                  </a:lnTo>
                  <a:lnTo>
                    <a:pt x="176213" y="7525"/>
                  </a:lnTo>
                  <a:lnTo>
                    <a:pt x="176213" y="6572"/>
                  </a:lnTo>
                  <a:lnTo>
                    <a:pt x="176879" y="6572"/>
                  </a:lnTo>
                  <a:lnTo>
                    <a:pt x="177546" y="5524"/>
                  </a:lnTo>
                  <a:lnTo>
                    <a:pt x="178498" y="5239"/>
                  </a:lnTo>
                  <a:lnTo>
                    <a:pt x="178879" y="4858"/>
                  </a:lnTo>
                  <a:lnTo>
                    <a:pt x="179165" y="3620"/>
                  </a:lnTo>
                  <a:lnTo>
                    <a:pt x="180499" y="2286"/>
                  </a:lnTo>
                  <a:lnTo>
                    <a:pt x="182785" y="953"/>
                  </a:lnTo>
                  <a:lnTo>
                    <a:pt x="183166" y="1334"/>
                  </a:lnTo>
                  <a:lnTo>
                    <a:pt x="183166" y="3239"/>
                  </a:lnTo>
                  <a:lnTo>
                    <a:pt x="182785" y="4858"/>
                  </a:lnTo>
                  <a:lnTo>
                    <a:pt x="183166" y="5906"/>
                  </a:lnTo>
                  <a:lnTo>
                    <a:pt x="183451" y="6191"/>
                  </a:lnTo>
                  <a:lnTo>
                    <a:pt x="183832" y="7525"/>
                  </a:lnTo>
                  <a:lnTo>
                    <a:pt x="184118" y="8192"/>
                  </a:lnTo>
                  <a:lnTo>
                    <a:pt x="185071" y="7811"/>
                  </a:lnTo>
                  <a:lnTo>
                    <a:pt x="185071" y="8477"/>
                  </a:lnTo>
                  <a:lnTo>
                    <a:pt x="185738" y="8477"/>
                  </a:lnTo>
                  <a:lnTo>
                    <a:pt x="186118" y="9525"/>
                  </a:lnTo>
                  <a:lnTo>
                    <a:pt x="187071" y="10478"/>
                  </a:lnTo>
                  <a:lnTo>
                    <a:pt x="187738" y="12478"/>
                  </a:lnTo>
                  <a:lnTo>
                    <a:pt x="188404" y="13145"/>
                  </a:lnTo>
                  <a:lnTo>
                    <a:pt x="190690" y="14097"/>
                  </a:lnTo>
                  <a:lnTo>
                    <a:pt x="195929" y="1276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8D539AB-63B3-79D4-5D76-39B0AEE3C60D}"/>
                </a:ext>
              </a:extLst>
            </p:cNvPr>
            <p:cNvSpPr/>
            <p:nvPr/>
          </p:nvSpPr>
          <p:spPr>
            <a:xfrm>
              <a:off x="2626565" y="3727385"/>
              <a:ext cx="146018" cy="100774"/>
            </a:xfrm>
            <a:custGeom>
              <a:avLst/>
              <a:gdLst>
                <a:gd name="connsiteX0" fmla="*/ 0 w 146018"/>
                <a:gd name="connsiteY0" fmla="*/ 53816 h 100774"/>
                <a:gd name="connsiteX1" fmla="*/ 0 w 146018"/>
                <a:gd name="connsiteY1" fmla="*/ 53150 h 100774"/>
                <a:gd name="connsiteX2" fmla="*/ 381 w 146018"/>
                <a:gd name="connsiteY2" fmla="*/ 52483 h 100774"/>
                <a:gd name="connsiteX3" fmla="*/ 0 w 146018"/>
                <a:gd name="connsiteY3" fmla="*/ 51530 h 100774"/>
                <a:gd name="connsiteX4" fmla="*/ 381 w 146018"/>
                <a:gd name="connsiteY4" fmla="*/ 51149 h 100774"/>
                <a:gd name="connsiteX5" fmla="*/ 667 w 146018"/>
                <a:gd name="connsiteY5" fmla="*/ 49244 h 100774"/>
                <a:gd name="connsiteX6" fmla="*/ 1048 w 146018"/>
                <a:gd name="connsiteY6" fmla="*/ 48578 h 100774"/>
                <a:gd name="connsiteX7" fmla="*/ 1333 w 146018"/>
                <a:gd name="connsiteY7" fmla="*/ 48578 h 100774"/>
                <a:gd name="connsiteX8" fmla="*/ 2953 w 146018"/>
                <a:gd name="connsiteY8" fmla="*/ 47530 h 100774"/>
                <a:gd name="connsiteX9" fmla="*/ 3334 w 146018"/>
                <a:gd name="connsiteY9" fmla="*/ 47530 h 100774"/>
                <a:gd name="connsiteX10" fmla="*/ 3620 w 146018"/>
                <a:gd name="connsiteY10" fmla="*/ 46958 h 100774"/>
                <a:gd name="connsiteX11" fmla="*/ 4286 w 146018"/>
                <a:gd name="connsiteY11" fmla="*/ 44006 h 100774"/>
                <a:gd name="connsiteX12" fmla="*/ 3334 w 146018"/>
                <a:gd name="connsiteY12" fmla="*/ 42958 h 100774"/>
                <a:gd name="connsiteX13" fmla="*/ 2000 w 146018"/>
                <a:gd name="connsiteY13" fmla="*/ 42005 h 100774"/>
                <a:gd name="connsiteX14" fmla="*/ 2000 w 146018"/>
                <a:gd name="connsiteY14" fmla="*/ 41624 h 100774"/>
                <a:gd name="connsiteX15" fmla="*/ 2667 w 146018"/>
                <a:gd name="connsiteY15" fmla="*/ 40005 h 100774"/>
                <a:gd name="connsiteX16" fmla="*/ 1715 w 146018"/>
                <a:gd name="connsiteY16" fmla="*/ 39338 h 100774"/>
                <a:gd name="connsiteX17" fmla="*/ 1715 w 146018"/>
                <a:gd name="connsiteY17" fmla="*/ 38386 h 100774"/>
                <a:gd name="connsiteX18" fmla="*/ 2667 w 146018"/>
                <a:gd name="connsiteY18" fmla="*/ 38386 h 100774"/>
                <a:gd name="connsiteX19" fmla="*/ 3334 w 146018"/>
                <a:gd name="connsiteY19" fmla="*/ 37719 h 100774"/>
                <a:gd name="connsiteX20" fmla="*/ 3620 w 146018"/>
                <a:gd name="connsiteY20" fmla="*/ 37719 h 100774"/>
                <a:gd name="connsiteX21" fmla="*/ 4000 w 146018"/>
                <a:gd name="connsiteY21" fmla="*/ 37433 h 100774"/>
                <a:gd name="connsiteX22" fmla="*/ 4667 w 146018"/>
                <a:gd name="connsiteY22" fmla="*/ 36385 h 100774"/>
                <a:gd name="connsiteX23" fmla="*/ 4286 w 146018"/>
                <a:gd name="connsiteY23" fmla="*/ 36100 h 100774"/>
                <a:gd name="connsiteX24" fmla="*/ 4667 w 146018"/>
                <a:gd name="connsiteY24" fmla="*/ 35719 h 100774"/>
                <a:gd name="connsiteX25" fmla="*/ 4953 w 146018"/>
                <a:gd name="connsiteY25" fmla="*/ 34766 h 100774"/>
                <a:gd name="connsiteX26" fmla="*/ 5620 w 146018"/>
                <a:gd name="connsiteY26" fmla="*/ 33433 h 100774"/>
                <a:gd name="connsiteX27" fmla="*/ 7620 w 146018"/>
                <a:gd name="connsiteY27" fmla="*/ 35433 h 100774"/>
                <a:gd name="connsiteX28" fmla="*/ 8192 w 146018"/>
                <a:gd name="connsiteY28" fmla="*/ 34481 h 100774"/>
                <a:gd name="connsiteX29" fmla="*/ 8572 w 146018"/>
                <a:gd name="connsiteY29" fmla="*/ 31528 h 100774"/>
                <a:gd name="connsiteX30" fmla="*/ 8858 w 146018"/>
                <a:gd name="connsiteY30" fmla="*/ 30861 h 100774"/>
                <a:gd name="connsiteX31" fmla="*/ 11525 w 146018"/>
                <a:gd name="connsiteY31" fmla="*/ 31814 h 100774"/>
                <a:gd name="connsiteX32" fmla="*/ 12192 w 146018"/>
                <a:gd name="connsiteY32" fmla="*/ 32766 h 100774"/>
                <a:gd name="connsiteX33" fmla="*/ 12192 w 146018"/>
                <a:gd name="connsiteY33" fmla="*/ 31814 h 100774"/>
                <a:gd name="connsiteX34" fmla="*/ 15430 w 146018"/>
                <a:gd name="connsiteY34" fmla="*/ 32195 h 100774"/>
                <a:gd name="connsiteX35" fmla="*/ 15430 w 146018"/>
                <a:gd name="connsiteY35" fmla="*/ 30194 h 100774"/>
                <a:gd name="connsiteX36" fmla="*/ 15145 w 146018"/>
                <a:gd name="connsiteY36" fmla="*/ 30194 h 100774"/>
                <a:gd name="connsiteX37" fmla="*/ 15430 w 146018"/>
                <a:gd name="connsiteY37" fmla="*/ 28194 h 100774"/>
                <a:gd name="connsiteX38" fmla="*/ 16478 w 146018"/>
                <a:gd name="connsiteY38" fmla="*/ 26575 h 100774"/>
                <a:gd name="connsiteX39" fmla="*/ 16764 w 146018"/>
                <a:gd name="connsiteY39" fmla="*/ 26289 h 100774"/>
                <a:gd name="connsiteX40" fmla="*/ 16764 w 146018"/>
                <a:gd name="connsiteY40" fmla="*/ 25908 h 100774"/>
                <a:gd name="connsiteX41" fmla="*/ 15812 w 146018"/>
                <a:gd name="connsiteY41" fmla="*/ 25622 h 100774"/>
                <a:gd name="connsiteX42" fmla="*/ 16097 w 146018"/>
                <a:gd name="connsiteY42" fmla="*/ 24575 h 100774"/>
                <a:gd name="connsiteX43" fmla="*/ 16097 w 146018"/>
                <a:gd name="connsiteY43" fmla="*/ 22955 h 100774"/>
                <a:gd name="connsiteX44" fmla="*/ 20003 w 146018"/>
                <a:gd name="connsiteY44" fmla="*/ 23908 h 100774"/>
                <a:gd name="connsiteX45" fmla="*/ 21336 w 146018"/>
                <a:gd name="connsiteY45" fmla="*/ 24955 h 100774"/>
                <a:gd name="connsiteX46" fmla="*/ 22384 w 146018"/>
                <a:gd name="connsiteY46" fmla="*/ 23908 h 100774"/>
                <a:gd name="connsiteX47" fmla="*/ 24003 w 146018"/>
                <a:gd name="connsiteY47" fmla="*/ 23336 h 100774"/>
                <a:gd name="connsiteX48" fmla="*/ 23336 w 146018"/>
                <a:gd name="connsiteY48" fmla="*/ 21336 h 100774"/>
                <a:gd name="connsiteX49" fmla="*/ 23336 w 146018"/>
                <a:gd name="connsiteY49" fmla="*/ 20003 h 100774"/>
                <a:gd name="connsiteX50" fmla="*/ 22384 w 146018"/>
                <a:gd name="connsiteY50" fmla="*/ 19717 h 100774"/>
                <a:gd name="connsiteX51" fmla="*/ 22003 w 146018"/>
                <a:gd name="connsiteY51" fmla="*/ 19050 h 100774"/>
                <a:gd name="connsiteX52" fmla="*/ 22384 w 146018"/>
                <a:gd name="connsiteY52" fmla="*/ 19050 h 100774"/>
                <a:gd name="connsiteX53" fmla="*/ 22670 w 146018"/>
                <a:gd name="connsiteY53" fmla="*/ 19336 h 100774"/>
                <a:gd name="connsiteX54" fmla="*/ 24003 w 146018"/>
                <a:gd name="connsiteY54" fmla="*/ 19336 h 100774"/>
                <a:gd name="connsiteX55" fmla="*/ 24289 w 146018"/>
                <a:gd name="connsiteY55" fmla="*/ 19717 h 100774"/>
                <a:gd name="connsiteX56" fmla="*/ 25622 w 146018"/>
                <a:gd name="connsiteY56" fmla="*/ 19717 h 100774"/>
                <a:gd name="connsiteX57" fmla="*/ 25908 w 146018"/>
                <a:gd name="connsiteY57" fmla="*/ 20003 h 100774"/>
                <a:gd name="connsiteX58" fmla="*/ 31242 w 146018"/>
                <a:gd name="connsiteY58" fmla="*/ 20003 h 100774"/>
                <a:gd name="connsiteX59" fmla="*/ 34195 w 146018"/>
                <a:gd name="connsiteY59" fmla="*/ 19717 h 100774"/>
                <a:gd name="connsiteX60" fmla="*/ 35433 w 146018"/>
                <a:gd name="connsiteY60" fmla="*/ 19717 h 100774"/>
                <a:gd name="connsiteX61" fmla="*/ 37719 w 146018"/>
                <a:gd name="connsiteY61" fmla="*/ 19336 h 100774"/>
                <a:gd name="connsiteX62" fmla="*/ 39719 w 146018"/>
                <a:gd name="connsiteY62" fmla="*/ 19050 h 100774"/>
                <a:gd name="connsiteX63" fmla="*/ 40100 w 146018"/>
                <a:gd name="connsiteY63" fmla="*/ 18669 h 100774"/>
                <a:gd name="connsiteX64" fmla="*/ 41338 w 146018"/>
                <a:gd name="connsiteY64" fmla="*/ 18669 h 100774"/>
                <a:gd name="connsiteX65" fmla="*/ 46958 w 146018"/>
                <a:gd name="connsiteY65" fmla="*/ 17050 h 100774"/>
                <a:gd name="connsiteX66" fmla="*/ 47244 w 146018"/>
                <a:gd name="connsiteY66" fmla="*/ 16764 h 100774"/>
                <a:gd name="connsiteX67" fmla="*/ 53150 w 146018"/>
                <a:gd name="connsiteY67" fmla="*/ 14478 h 100774"/>
                <a:gd name="connsiteX68" fmla="*/ 54864 w 146018"/>
                <a:gd name="connsiteY68" fmla="*/ 13811 h 100774"/>
                <a:gd name="connsiteX69" fmla="*/ 56102 w 146018"/>
                <a:gd name="connsiteY69" fmla="*/ 13145 h 100774"/>
                <a:gd name="connsiteX70" fmla="*/ 56483 w 146018"/>
                <a:gd name="connsiteY70" fmla="*/ 13145 h 100774"/>
                <a:gd name="connsiteX71" fmla="*/ 57150 w 146018"/>
                <a:gd name="connsiteY71" fmla="*/ 12764 h 100774"/>
                <a:gd name="connsiteX72" fmla="*/ 57436 w 146018"/>
                <a:gd name="connsiteY72" fmla="*/ 12478 h 100774"/>
                <a:gd name="connsiteX73" fmla="*/ 57150 w 146018"/>
                <a:gd name="connsiteY73" fmla="*/ 12478 h 100774"/>
                <a:gd name="connsiteX74" fmla="*/ 58103 w 146018"/>
                <a:gd name="connsiteY74" fmla="*/ 12478 h 100774"/>
                <a:gd name="connsiteX75" fmla="*/ 58103 w 146018"/>
                <a:gd name="connsiteY75" fmla="*/ 12097 h 100774"/>
                <a:gd name="connsiteX76" fmla="*/ 58388 w 146018"/>
                <a:gd name="connsiteY76" fmla="*/ 12097 h 100774"/>
                <a:gd name="connsiteX77" fmla="*/ 59055 w 146018"/>
                <a:gd name="connsiteY77" fmla="*/ 11811 h 100774"/>
                <a:gd name="connsiteX78" fmla="*/ 59055 w 146018"/>
                <a:gd name="connsiteY78" fmla="*/ 11525 h 100774"/>
                <a:gd name="connsiteX79" fmla="*/ 59436 w 146018"/>
                <a:gd name="connsiteY79" fmla="*/ 11525 h 100774"/>
                <a:gd name="connsiteX80" fmla="*/ 59436 w 146018"/>
                <a:gd name="connsiteY80" fmla="*/ 11811 h 100774"/>
                <a:gd name="connsiteX81" fmla="*/ 60103 w 146018"/>
                <a:gd name="connsiteY81" fmla="*/ 11811 h 100774"/>
                <a:gd name="connsiteX82" fmla="*/ 60103 w 146018"/>
                <a:gd name="connsiteY82" fmla="*/ 11144 h 100774"/>
                <a:gd name="connsiteX83" fmla="*/ 60770 w 146018"/>
                <a:gd name="connsiteY83" fmla="*/ 11144 h 100774"/>
                <a:gd name="connsiteX84" fmla="*/ 60770 w 146018"/>
                <a:gd name="connsiteY84" fmla="*/ 10858 h 100774"/>
                <a:gd name="connsiteX85" fmla="*/ 61055 w 146018"/>
                <a:gd name="connsiteY85" fmla="*/ 10858 h 100774"/>
                <a:gd name="connsiteX86" fmla="*/ 62008 w 146018"/>
                <a:gd name="connsiteY86" fmla="*/ 10192 h 100774"/>
                <a:gd name="connsiteX87" fmla="*/ 62389 w 146018"/>
                <a:gd name="connsiteY87" fmla="*/ 10192 h 100774"/>
                <a:gd name="connsiteX88" fmla="*/ 63055 w 146018"/>
                <a:gd name="connsiteY88" fmla="*/ 9811 h 100774"/>
                <a:gd name="connsiteX89" fmla="*/ 64675 w 146018"/>
                <a:gd name="connsiteY89" fmla="*/ 8858 h 100774"/>
                <a:gd name="connsiteX90" fmla="*/ 65342 w 146018"/>
                <a:gd name="connsiteY90" fmla="*/ 8858 h 100774"/>
                <a:gd name="connsiteX91" fmla="*/ 65342 w 146018"/>
                <a:gd name="connsiteY91" fmla="*/ 8572 h 100774"/>
                <a:gd name="connsiteX92" fmla="*/ 66294 w 146018"/>
                <a:gd name="connsiteY92" fmla="*/ 8572 h 100774"/>
                <a:gd name="connsiteX93" fmla="*/ 66675 w 146018"/>
                <a:gd name="connsiteY93" fmla="*/ 8191 h 100774"/>
                <a:gd name="connsiteX94" fmla="*/ 66675 w 146018"/>
                <a:gd name="connsiteY94" fmla="*/ 7906 h 100774"/>
                <a:gd name="connsiteX95" fmla="*/ 66675 w 146018"/>
                <a:gd name="connsiteY95" fmla="*/ 8191 h 100774"/>
                <a:gd name="connsiteX96" fmla="*/ 67246 w 146018"/>
                <a:gd name="connsiteY96" fmla="*/ 7906 h 100774"/>
                <a:gd name="connsiteX97" fmla="*/ 67246 w 146018"/>
                <a:gd name="connsiteY97" fmla="*/ 7525 h 100774"/>
                <a:gd name="connsiteX98" fmla="*/ 67246 w 146018"/>
                <a:gd name="connsiteY98" fmla="*/ 7906 h 100774"/>
                <a:gd name="connsiteX99" fmla="*/ 67628 w 146018"/>
                <a:gd name="connsiteY99" fmla="*/ 7906 h 100774"/>
                <a:gd name="connsiteX100" fmla="*/ 68294 w 146018"/>
                <a:gd name="connsiteY100" fmla="*/ 7525 h 100774"/>
                <a:gd name="connsiteX101" fmla="*/ 68294 w 146018"/>
                <a:gd name="connsiteY101" fmla="*/ 7239 h 100774"/>
                <a:gd name="connsiteX102" fmla="*/ 68580 w 146018"/>
                <a:gd name="connsiteY102" fmla="*/ 7239 h 100774"/>
                <a:gd name="connsiteX103" fmla="*/ 68961 w 146018"/>
                <a:gd name="connsiteY103" fmla="*/ 6858 h 100774"/>
                <a:gd name="connsiteX104" fmla="*/ 69628 w 146018"/>
                <a:gd name="connsiteY104" fmla="*/ 6858 h 100774"/>
                <a:gd name="connsiteX105" fmla="*/ 69913 w 146018"/>
                <a:gd name="connsiteY105" fmla="*/ 6572 h 100774"/>
                <a:gd name="connsiteX106" fmla="*/ 70580 w 146018"/>
                <a:gd name="connsiteY106" fmla="*/ 6191 h 100774"/>
                <a:gd name="connsiteX107" fmla="*/ 71533 w 146018"/>
                <a:gd name="connsiteY107" fmla="*/ 5905 h 100774"/>
                <a:gd name="connsiteX108" fmla="*/ 71533 w 146018"/>
                <a:gd name="connsiteY108" fmla="*/ 5620 h 100774"/>
                <a:gd name="connsiteX109" fmla="*/ 73819 w 146018"/>
                <a:gd name="connsiteY109" fmla="*/ 4572 h 100774"/>
                <a:gd name="connsiteX110" fmla="*/ 73819 w 146018"/>
                <a:gd name="connsiteY110" fmla="*/ 4286 h 100774"/>
                <a:gd name="connsiteX111" fmla="*/ 75533 w 146018"/>
                <a:gd name="connsiteY111" fmla="*/ 3619 h 100774"/>
                <a:gd name="connsiteX112" fmla="*/ 75819 w 146018"/>
                <a:gd name="connsiteY112" fmla="*/ 3238 h 100774"/>
                <a:gd name="connsiteX113" fmla="*/ 76200 w 146018"/>
                <a:gd name="connsiteY113" fmla="*/ 3238 h 100774"/>
                <a:gd name="connsiteX114" fmla="*/ 76200 w 146018"/>
                <a:gd name="connsiteY114" fmla="*/ 2667 h 100774"/>
                <a:gd name="connsiteX115" fmla="*/ 76486 w 146018"/>
                <a:gd name="connsiteY115" fmla="*/ 2286 h 100774"/>
                <a:gd name="connsiteX116" fmla="*/ 76486 w 146018"/>
                <a:gd name="connsiteY116" fmla="*/ 2667 h 100774"/>
                <a:gd name="connsiteX117" fmla="*/ 76771 w 146018"/>
                <a:gd name="connsiteY117" fmla="*/ 2667 h 100774"/>
                <a:gd name="connsiteX118" fmla="*/ 76771 w 146018"/>
                <a:gd name="connsiteY118" fmla="*/ 2286 h 100774"/>
                <a:gd name="connsiteX119" fmla="*/ 76771 w 146018"/>
                <a:gd name="connsiteY119" fmla="*/ 2667 h 100774"/>
                <a:gd name="connsiteX120" fmla="*/ 77819 w 146018"/>
                <a:gd name="connsiteY120" fmla="*/ 2667 h 100774"/>
                <a:gd name="connsiteX121" fmla="*/ 77819 w 146018"/>
                <a:gd name="connsiteY121" fmla="*/ 2000 h 100774"/>
                <a:gd name="connsiteX122" fmla="*/ 78105 w 146018"/>
                <a:gd name="connsiteY122" fmla="*/ 1619 h 100774"/>
                <a:gd name="connsiteX123" fmla="*/ 78486 w 146018"/>
                <a:gd name="connsiteY123" fmla="*/ 1619 h 100774"/>
                <a:gd name="connsiteX124" fmla="*/ 78486 w 146018"/>
                <a:gd name="connsiteY124" fmla="*/ 1333 h 100774"/>
                <a:gd name="connsiteX125" fmla="*/ 79724 w 146018"/>
                <a:gd name="connsiteY125" fmla="*/ 1333 h 100774"/>
                <a:gd name="connsiteX126" fmla="*/ 80105 w 146018"/>
                <a:gd name="connsiteY126" fmla="*/ 952 h 100774"/>
                <a:gd name="connsiteX127" fmla="*/ 80105 w 146018"/>
                <a:gd name="connsiteY127" fmla="*/ 667 h 100774"/>
                <a:gd name="connsiteX128" fmla="*/ 79724 w 146018"/>
                <a:gd name="connsiteY128" fmla="*/ 667 h 100774"/>
                <a:gd name="connsiteX129" fmla="*/ 80105 w 146018"/>
                <a:gd name="connsiteY129" fmla="*/ 667 h 100774"/>
                <a:gd name="connsiteX130" fmla="*/ 80105 w 146018"/>
                <a:gd name="connsiteY130" fmla="*/ 286 h 100774"/>
                <a:gd name="connsiteX131" fmla="*/ 80391 w 146018"/>
                <a:gd name="connsiteY131" fmla="*/ 286 h 100774"/>
                <a:gd name="connsiteX132" fmla="*/ 80772 w 146018"/>
                <a:gd name="connsiteY132" fmla="*/ 0 h 100774"/>
                <a:gd name="connsiteX133" fmla="*/ 80772 w 146018"/>
                <a:gd name="connsiteY133" fmla="*/ 286 h 100774"/>
                <a:gd name="connsiteX134" fmla="*/ 81058 w 146018"/>
                <a:gd name="connsiteY134" fmla="*/ 286 h 100774"/>
                <a:gd name="connsiteX135" fmla="*/ 81058 w 146018"/>
                <a:gd name="connsiteY135" fmla="*/ 667 h 100774"/>
                <a:gd name="connsiteX136" fmla="*/ 81439 w 146018"/>
                <a:gd name="connsiteY136" fmla="*/ 667 h 100774"/>
                <a:gd name="connsiteX137" fmla="*/ 81724 w 146018"/>
                <a:gd name="connsiteY137" fmla="*/ 286 h 100774"/>
                <a:gd name="connsiteX138" fmla="*/ 82391 w 146018"/>
                <a:gd name="connsiteY138" fmla="*/ 667 h 100774"/>
                <a:gd name="connsiteX139" fmla="*/ 82677 w 146018"/>
                <a:gd name="connsiteY139" fmla="*/ 667 h 100774"/>
                <a:gd name="connsiteX140" fmla="*/ 82677 w 146018"/>
                <a:gd name="connsiteY140" fmla="*/ 3238 h 100774"/>
                <a:gd name="connsiteX141" fmla="*/ 83058 w 146018"/>
                <a:gd name="connsiteY141" fmla="*/ 3619 h 100774"/>
                <a:gd name="connsiteX142" fmla="*/ 84677 w 146018"/>
                <a:gd name="connsiteY142" fmla="*/ 3619 h 100774"/>
                <a:gd name="connsiteX143" fmla="*/ 84677 w 146018"/>
                <a:gd name="connsiteY143" fmla="*/ 3905 h 100774"/>
                <a:gd name="connsiteX144" fmla="*/ 85630 w 146018"/>
                <a:gd name="connsiteY144" fmla="*/ 3905 h 100774"/>
                <a:gd name="connsiteX145" fmla="*/ 85630 w 146018"/>
                <a:gd name="connsiteY145" fmla="*/ 4286 h 100774"/>
                <a:gd name="connsiteX146" fmla="*/ 86011 w 146018"/>
                <a:gd name="connsiteY146" fmla="*/ 4286 h 100774"/>
                <a:gd name="connsiteX147" fmla="*/ 86011 w 146018"/>
                <a:gd name="connsiteY147" fmla="*/ 4572 h 100774"/>
                <a:gd name="connsiteX148" fmla="*/ 86296 w 146018"/>
                <a:gd name="connsiteY148" fmla="*/ 4953 h 100774"/>
                <a:gd name="connsiteX149" fmla="*/ 86296 w 146018"/>
                <a:gd name="connsiteY149" fmla="*/ 6191 h 100774"/>
                <a:gd name="connsiteX150" fmla="*/ 86963 w 146018"/>
                <a:gd name="connsiteY150" fmla="*/ 6572 h 100774"/>
                <a:gd name="connsiteX151" fmla="*/ 87630 w 146018"/>
                <a:gd name="connsiteY151" fmla="*/ 6572 h 100774"/>
                <a:gd name="connsiteX152" fmla="*/ 88011 w 146018"/>
                <a:gd name="connsiteY152" fmla="*/ 6858 h 100774"/>
                <a:gd name="connsiteX153" fmla="*/ 88963 w 146018"/>
                <a:gd name="connsiteY153" fmla="*/ 6858 h 100774"/>
                <a:gd name="connsiteX154" fmla="*/ 91535 w 146018"/>
                <a:gd name="connsiteY154" fmla="*/ 6572 h 100774"/>
                <a:gd name="connsiteX155" fmla="*/ 91916 w 146018"/>
                <a:gd name="connsiteY155" fmla="*/ 6572 h 100774"/>
                <a:gd name="connsiteX156" fmla="*/ 91916 w 146018"/>
                <a:gd name="connsiteY156" fmla="*/ 6191 h 100774"/>
                <a:gd name="connsiteX157" fmla="*/ 92869 w 146018"/>
                <a:gd name="connsiteY157" fmla="*/ 6191 h 100774"/>
                <a:gd name="connsiteX158" fmla="*/ 93250 w 146018"/>
                <a:gd name="connsiteY158" fmla="*/ 6572 h 100774"/>
                <a:gd name="connsiteX159" fmla="*/ 94202 w 146018"/>
                <a:gd name="connsiteY159" fmla="*/ 6572 h 100774"/>
                <a:gd name="connsiteX160" fmla="*/ 94202 w 146018"/>
                <a:gd name="connsiteY160" fmla="*/ 6191 h 100774"/>
                <a:gd name="connsiteX161" fmla="*/ 94869 w 146018"/>
                <a:gd name="connsiteY161" fmla="*/ 6191 h 100774"/>
                <a:gd name="connsiteX162" fmla="*/ 94488 w 146018"/>
                <a:gd name="connsiteY162" fmla="*/ 5905 h 100774"/>
                <a:gd name="connsiteX163" fmla="*/ 94869 w 146018"/>
                <a:gd name="connsiteY163" fmla="*/ 5905 h 100774"/>
                <a:gd name="connsiteX164" fmla="*/ 94869 w 146018"/>
                <a:gd name="connsiteY164" fmla="*/ 6191 h 100774"/>
                <a:gd name="connsiteX165" fmla="*/ 95155 w 146018"/>
                <a:gd name="connsiteY165" fmla="*/ 6191 h 100774"/>
                <a:gd name="connsiteX166" fmla="*/ 95155 w 146018"/>
                <a:gd name="connsiteY166" fmla="*/ 5905 h 100774"/>
                <a:gd name="connsiteX167" fmla="*/ 95821 w 146018"/>
                <a:gd name="connsiteY167" fmla="*/ 5905 h 100774"/>
                <a:gd name="connsiteX168" fmla="*/ 95821 w 146018"/>
                <a:gd name="connsiteY168" fmla="*/ 6191 h 100774"/>
                <a:gd name="connsiteX169" fmla="*/ 96488 w 146018"/>
                <a:gd name="connsiteY169" fmla="*/ 6191 h 100774"/>
                <a:gd name="connsiteX170" fmla="*/ 96488 w 146018"/>
                <a:gd name="connsiteY170" fmla="*/ 6572 h 100774"/>
                <a:gd name="connsiteX171" fmla="*/ 97155 w 146018"/>
                <a:gd name="connsiteY171" fmla="*/ 6572 h 100774"/>
                <a:gd name="connsiteX172" fmla="*/ 96869 w 146018"/>
                <a:gd name="connsiteY172" fmla="*/ 6191 h 100774"/>
                <a:gd name="connsiteX173" fmla="*/ 98107 w 146018"/>
                <a:gd name="connsiteY173" fmla="*/ 6191 h 100774"/>
                <a:gd name="connsiteX174" fmla="*/ 98107 w 146018"/>
                <a:gd name="connsiteY174" fmla="*/ 5905 h 100774"/>
                <a:gd name="connsiteX175" fmla="*/ 98107 w 146018"/>
                <a:gd name="connsiteY175" fmla="*/ 6191 h 100774"/>
                <a:gd name="connsiteX176" fmla="*/ 98488 w 146018"/>
                <a:gd name="connsiteY176" fmla="*/ 6191 h 100774"/>
                <a:gd name="connsiteX177" fmla="*/ 98488 w 146018"/>
                <a:gd name="connsiteY177" fmla="*/ 5905 h 100774"/>
                <a:gd name="connsiteX178" fmla="*/ 99441 w 146018"/>
                <a:gd name="connsiteY178" fmla="*/ 5905 h 100774"/>
                <a:gd name="connsiteX179" fmla="*/ 99441 w 146018"/>
                <a:gd name="connsiteY179" fmla="*/ 5620 h 100774"/>
                <a:gd name="connsiteX180" fmla="*/ 99822 w 146018"/>
                <a:gd name="connsiteY180" fmla="*/ 5620 h 100774"/>
                <a:gd name="connsiteX181" fmla="*/ 99822 w 146018"/>
                <a:gd name="connsiteY181" fmla="*/ 5239 h 100774"/>
                <a:gd name="connsiteX182" fmla="*/ 99822 w 146018"/>
                <a:gd name="connsiteY182" fmla="*/ 5620 h 100774"/>
                <a:gd name="connsiteX183" fmla="*/ 100108 w 146018"/>
                <a:gd name="connsiteY183" fmla="*/ 5620 h 100774"/>
                <a:gd name="connsiteX184" fmla="*/ 100108 w 146018"/>
                <a:gd name="connsiteY184" fmla="*/ 5905 h 100774"/>
                <a:gd name="connsiteX185" fmla="*/ 100394 w 146018"/>
                <a:gd name="connsiteY185" fmla="*/ 5905 h 100774"/>
                <a:gd name="connsiteX186" fmla="*/ 100394 w 146018"/>
                <a:gd name="connsiteY186" fmla="*/ 6191 h 100774"/>
                <a:gd name="connsiteX187" fmla="*/ 100774 w 146018"/>
                <a:gd name="connsiteY187" fmla="*/ 5905 h 100774"/>
                <a:gd name="connsiteX188" fmla="*/ 100774 w 146018"/>
                <a:gd name="connsiteY188" fmla="*/ 6191 h 100774"/>
                <a:gd name="connsiteX189" fmla="*/ 101060 w 146018"/>
                <a:gd name="connsiteY189" fmla="*/ 6191 h 100774"/>
                <a:gd name="connsiteX190" fmla="*/ 101060 w 146018"/>
                <a:gd name="connsiteY190" fmla="*/ 6572 h 100774"/>
                <a:gd name="connsiteX191" fmla="*/ 101441 w 146018"/>
                <a:gd name="connsiteY191" fmla="*/ 6572 h 100774"/>
                <a:gd name="connsiteX192" fmla="*/ 101441 w 146018"/>
                <a:gd name="connsiteY192" fmla="*/ 6191 h 100774"/>
                <a:gd name="connsiteX193" fmla="*/ 102775 w 146018"/>
                <a:gd name="connsiteY193" fmla="*/ 6191 h 100774"/>
                <a:gd name="connsiteX194" fmla="*/ 102775 w 146018"/>
                <a:gd name="connsiteY194" fmla="*/ 6572 h 100774"/>
                <a:gd name="connsiteX195" fmla="*/ 103061 w 146018"/>
                <a:gd name="connsiteY195" fmla="*/ 6858 h 100774"/>
                <a:gd name="connsiteX196" fmla="*/ 104013 w 146018"/>
                <a:gd name="connsiteY196" fmla="*/ 6858 h 100774"/>
                <a:gd name="connsiteX197" fmla="*/ 104680 w 146018"/>
                <a:gd name="connsiteY197" fmla="*/ 7239 h 100774"/>
                <a:gd name="connsiteX198" fmla="*/ 104680 w 146018"/>
                <a:gd name="connsiteY198" fmla="*/ 6858 h 100774"/>
                <a:gd name="connsiteX199" fmla="*/ 106013 w 146018"/>
                <a:gd name="connsiteY199" fmla="*/ 6858 h 100774"/>
                <a:gd name="connsiteX200" fmla="*/ 106013 w 146018"/>
                <a:gd name="connsiteY200" fmla="*/ 7239 h 100774"/>
                <a:gd name="connsiteX201" fmla="*/ 106680 w 146018"/>
                <a:gd name="connsiteY201" fmla="*/ 7525 h 100774"/>
                <a:gd name="connsiteX202" fmla="*/ 106966 w 146018"/>
                <a:gd name="connsiteY202" fmla="*/ 8191 h 100774"/>
                <a:gd name="connsiteX203" fmla="*/ 107347 w 146018"/>
                <a:gd name="connsiteY203" fmla="*/ 8191 h 100774"/>
                <a:gd name="connsiteX204" fmla="*/ 107632 w 146018"/>
                <a:gd name="connsiteY204" fmla="*/ 8572 h 100774"/>
                <a:gd name="connsiteX205" fmla="*/ 107632 w 146018"/>
                <a:gd name="connsiteY205" fmla="*/ 8858 h 100774"/>
                <a:gd name="connsiteX206" fmla="*/ 108299 w 146018"/>
                <a:gd name="connsiteY206" fmla="*/ 9144 h 100774"/>
                <a:gd name="connsiteX207" fmla="*/ 108680 w 146018"/>
                <a:gd name="connsiteY207" fmla="*/ 9144 h 100774"/>
                <a:gd name="connsiteX208" fmla="*/ 108680 w 146018"/>
                <a:gd name="connsiteY208" fmla="*/ 9525 h 100774"/>
                <a:gd name="connsiteX209" fmla="*/ 108966 w 146018"/>
                <a:gd name="connsiteY209" fmla="*/ 9525 h 100774"/>
                <a:gd name="connsiteX210" fmla="*/ 108966 w 146018"/>
                <a:gd name="connsiteY210" fmla="*/ 10192 h 100774"/>
                <a:gd name="connsiteX211" fmla="*/ 109252 w 146018"/>
                <a:gd name="connsiteY211" fmla="*/ 10477 h 100774"/>
                <a:gd name="connsiteX212" fmla="*/ 109919 w 146018"/>
                <a:gd name="connsiteY212" fmla="*/ 10477 h 100774"/>
                <a:gd name="connsiteX213" fmla="*/ 110585 w 146018"/>
                <a:gd name="connsiteY213" fmla="*/ 10192 h 100774"/>
                <a:gd name="connsiteX214" fmla="*/ 110585 w 146018"/>
                <a:gd name="connsiteY214" fmla="*/ 9525 h 100774"/>
                <a:gd name="connsiteX215" fmla="*/ 110966 w 146018"/>
                <a:gd name="connsiteY215" fmla="*/ 9811 h 100774"/>
                <a:gd name="connsiteX216" fmla="*/ 111252 w 146018"/>
                <a:gd name="connsiteY216" fmla="*/ 9811 h 100774"/>
                <a:gd name="connsiteX217" fmla="*/ 111252 w 146018"/>
                <a:gd name="connsiteY217" fmla="*/ 9525 h 100774"/>
                <a:gd name="connsiteX218" fmla="*/ 111252 w 146018"/>
                <a:gd name="connsiteY218" fmla="*/ 9811 h 100774"/>
                <a:gd name="connsiteX219" fmla="*/ 111633 w 146018"/>
                <a:gd name="connsiteY219" fmla="*/ 9811 h 100774"/>
                <a:gd name="connsiteX220" fmla="*/ 111633 w 146018"/>
                <a:gd name="connsiteY220" fmla="*/ 10192 h 100774"/>
                <a:gd name="connsiteX221" fmla="*/ 111919 w 146018"/>
                <a:gd name="connsiteY221" fmla="*/ 10192 h 100774"/>
                <a:gd name="connsiteX222" fmla="*/ 111919 w 146018"/>
                <a:gd name="connsiteY222" fmla="*/ 9811 h 100774"/>
                <a:gd name="connsiteX223" fmla="*/ 112204 w 146018"/>
                <a:gd name="connsiteY223" fmla="*/ 9811 h 100774"/>
                <a:gd name="connsiteX224" fmla="*/ 111633 w 146018"/>
                <a:gd name="connsiteY224" fmla="*/ 9811 h 100774"/>
                <a:gd name="connsiteX225" fmla="*/ 111252 w 146018"/>
                <a:gd name="connsiteY225" fmla="*/ 9525 h 100774"/>
                <a:gd name="connsiteX226" fmla="*/ 111919 w 146018"/>
                <a:gd name="connsiteY226" fmla="*/ 9525 h 100774"/>
                <a:gd name="connsiteX227" fmla="*/ 111919 w 146018"/>
                <a:gd name="connsiteY227" fmla="*/ 9811 h 100774"/>
                <a:gd name="connsiteX228" fmla="*/ 112204 w 146018"/>
                <a:gd name="connsiteY228" fmla="*/ 9525 h 100774"/>
                <a:gd name="connsiteX229" fmla="*/ 112204 w 146018"/>
                <a:gd name="connsiteY229" fmla="*/ 9811 h 100774"/>
                <a:gd name="connsiteX230" fmla="*/ 112871 w 146018"/>
                <a:gd name="connsiteY230" fmla="*/ 9811 h 100774"/>
                <a:gd name="connsiteX231" fmla="*/ 112871 w 146018"/>
                <a:gd name="connsiteY231" fmla="*/ 10192 h 100774"/>
                <a:gd name="connsiteX232" fmla="*/ 112871 w 146018"/>
                <a:gd name="connsiteY232" fmla="*/ 9811 h 100774"/>
                <a:gd name="connsiteX233" fmla="*/ 112871 w 146018"/>
                <a:gd name="connsiteY233" fmla="*/ 10192 h 100774"/>
                <a:gd name="connsiteX234" fmla="*/ 113252 w 146018"/>
                <a:gd name="connsiteY234" fmla="*/ 10192 h 100774"/>
                <a:gd name="connsiteX235" fmla="*/ 113252 w 146018"/>
                <a:gd name="connsiteY235" fmla="*/ 9525 h 100774"/>
                <a:gd name="connsiteX236" fmla="*/ 113919 w 146018"/>
                <a:gd name="connsiteY236" fmla="*/ 9811 h 100774"/>
                <a:gd name="connsiteX237" fmla="*/ 113919 w 146018"/>
                <a:gd name="connsiteY237" fmla="*/ 9525 h 100774"/>
                <a:gd name="connsiteX238" fmla="*/ 114871 w 146018"/>
                <a:gd name="connsiteY238" fmla="*/ 9811 h 100774"/>
                <a:gd name="connsiteX239" fmla="*/ 115538 w 146018"/>
                <a:gd name="connsiteY239" fmla="*/ 10192 h 100774"/>
                <a:gd name="connsiteX240" fmla="*/ 115538 w 146018"/>
                <a:gd name="connsiteY240" fmla="*/ 9525 h 100774"/>
                <a:gd name="connsiteX241" fmla="*/ 116491 w 146018"/>
                <a:gd name="connsiteY241" fmla="*/ 9525 h 100774"/>
                <a:gd name="connsiteX242" fmla="*/ 116491 w 146018"/>
                <a:gd name="connsiteY242" fmla="*/ 9144 h 100774"/>
                <a:gd name="connsiteX243" fmla="*/ 116872 w 146018"/>
                <a:gd name="connsiteY243" fmla="*/ 9144 h 100774"/>
                <a:gd name="connsiteX244" fmla="*/ 116872 w 146018"/>
                <a:gd name="connsiteY244" fmla="*/ 8858 h 100774"/>
                <a:gd name="connsiteX245" fmla="*/ 117157 w 146018"/>
                <a:gd name="connsiteY245" fmla="*/ 8858 h 100774"/>
                <a:gd name="connsiteX246" fmla="*/ 117157 w 146018"/>
                <a:gd name="connsiteY246" fmla="*/ 9144 h 100774"/>
                <a:gd name="connsiteX247" fmla="*/ 117538 w 146018"/>
                <a:gd name="connsiteY247" fmla="*/ 9144 h 100774"/>
                <a:gd name="connsiteX248" fmla="*/ 117824 w 146018"/>
                <a:gd name="connsiteY248" fmla="*/ 8858 h 100774"/>
                <a:gd name="connsiteX249" fmla="*/ 117824 w 146018"/>
                <a:gd name="connsiteY249" fmla="*/ 9144 h 100774"/>
                <a:gd name="connsiteX250" fmla="*/ 117824 w 146018"/>
                <a:gd name="connsiteY250" fmla="*/ 8858 h 100774"/>
                <a:gd name="connsiteX251" fmla="*/ 118110 w 146018"/>
                <a:gd name="connsiteY251" fmla="*/ 8858 h 100774"/>
                <a:gd name="connsiteX252" fmla="*/ 118110 w 146018"/>
                <a:gd name="connsiteY252" fmla="*/ 8572 h 100774"/>
                <a:gd name="connsiteX253" fmla="*/ 118110 w 146018"/>
                <a:gd name="connsiteY253" fmla="*/ 8858 h 100774"/>
                <a:gd name="connsiteX254" fmla="*/ 118777 w 146018"/>
                <a:gd name="connsiteY254" fmla="*/ 8858 h 100774"/>
                <a:gd name="connsiteX255" fmla="*/ 118777 w 146018"/>
                <a:gd name="connsiteY255" fmla="*/ 8191 h 100774"/>
                <a:gd name="connsiteX256" fmla="*/ 119158 w 146018"/>
                <a:gd name="connsiteY256" fmla="*/ 8191 h 100774"/>
                <a:gd name="connsiteX257" fmla="*/ 119158 w 146018"/>
                <a:gd name="connsiteY257" fmla="*/ 8572 h 100774"/>
                <a:gd name="connsiteX258" fmla="*/ 119444 w 146018"/>
                <a:gd name="connsiteY258" fmla="*/ 8572 h 100774"/>
                <a:gd name="connsiteX259" fmla="*/ 119444 w 146018"/>
                <a:gd name="connsiteY259" fmla="*/ 8858 h 100774"/>
                <a:gd name="connsiteX260" fmla="*/ 120491 w 146018"/>
                <a:gd name="connsiteY260" fmla="*/ 8858 h 100774"/>
                <a:gd name="connsiteX261" fmla="*/ 120777 w 146018"/>
                <a:gd name="connsiteY261" fmla="*/ 8572 h 100774"/>
                <a:gd name="connsiteX262" fmla="*/ 120777 w 146018"/>
                <a:gd name="connsiteY262" fmla="*/ 8191 h 100774"/>
                <a:gd name="connsiteX263" fmla="*/ 121063 w 146018"/>
                <a:gd name="connsiteY263" fmla="*/ 8572 h 100774"/>
                <a:gd name="connsiteX264" fmla="*/ 121063 w 146018"/>
                <a:gd name="connsiteY264" fmla="*/ 8191 h 100774"/>
                <a:gd name="connsiteX265" fmla="*/ 121729 w 146018"/>
                <a:gd name="connsiteY265" fmla="*/ 8191 h 100774"/>
                <a:gd name="connsiteX266" fmla="*/ 121444 w 146018"/>
                <a:gd name="connsiteY266" fmla="*/ 7906 h 100774"/>
                <a:gd name="connsiteX267" fmla="*/ 121729 w 146018"/>
                <a:gd name="connsiteY267" fmla="*/ 7906 h 100774"/>
                <a:gd name="connsiteX268" fmla="*/ 121729 w 146018"/>
                <a:gd name="connsiteY268" fmla="*/ 8191 h 100774"/>
                <a:gd name="connsiteX269" fmla="*/ 122396 w 146018"/>
                <a:gd name="connsiteY269" fmla="*/ 8191 h 100774"/>
                <a:gd name="connsiteX270" fmla="*/ 122396 w 146018"/>
                <a:gd name="connsiteY270" fmla="*/ 7906 h 100774"/>
                <a:gd name="connsiteX271" fmla="*/ 122777 w 146018"/>
                <a:gd name="connsiteY271" fmla="*/ 7906 h 100774"/>
                <a:gd name="connsiteX272" fmla="*/ 122777 w 146018"/>
                <a:gd name="connsiteY272" fmla="*/ 7525 h 100774"/>
                <a:gd name="connsiteX273" fmla="*/ 123444 w 146018"/>
                <a:gd name="connsiteY273" fmla="*/ 7525 h 100774"/>
                <a:gd name="connsiteX274" fmla="*/ 123444 w 146018"/>
                <a:gd name="connsiteY274" fmla="*/ 7239 h 100774"/>
                <a:gd name="connsiteX275" fmla="*/ 123730 w 146018"/>
                <a:gd name="connsiteY275" fmla="*/ 7239 h 100774"/>
                <a:gd name="connsiteX276" fmla="*/ 123730 w 146018"/>
                <a:gd name="connsiteY276" fmla="*/ 6858 h 100774"/>
                <a:gd name="connsiteX277" fmla="*/ 124396 w 146018"/>
                <a:gd name="connsiteY277" fmla="*/ 6858 h 100774"/>
                <a:gd name="connsiteX278" fmla="*/ 124396 w 146018"/>
                <a:gd name="connsiteY278" fmla="*/ 6572 h 100774"/>
                <a:gd name="connsiteX279" fmla="*/ 124682 w 146018"/>
                <a:gd name="connsiteY279" fmla="*/ 6572 h 100774"/>
                <a:gd name="connsiteX280" fmla="*/ 125063 w 146018"/>
                <a:gd name="connsiteY280" fmla="*/ 6191 h 100774"/>
                <a:gd name="connsiteX281" fmla="*/ 126397 w 146018"/>
                <a:gd name="connsiteY281" fmla="*/ 6191 h 100774"/>
                <a:gd name="connsiteX282" fmla="*/ 126397 w 146018"/>
                <a:gd name="connsiteY282" fmla="*/ 5905 h 100774"/>
                <a:gd name="connsiteX283" fmla="*/ 126682 w 146018"/>
                <a:gd name="connsiteY283" fmla="*/ 5905 h 100774"/>
                <a:gd name="connsiteX284" fmla="*/ 126968 w 146018"/>
                <a:gd name="connsiteY284" fmla="*/ 5620 h 100774"/>
                <a:gd name="connsiteX285" fmla="*/ 127635 w 146018"/>
                <a:gd name="connsiteY285" fmla="*/ 5620 h 100774"/>
                <a:gd name="connsiteX286" fmla="*/ 127635 w 146018"/>
                <a:gd name="connsiteY286" fmla="*/ 5239 h 100774"/>
                <a:gd name="connsiteX287" fmla="*/ 128016 w 146018"/>
                <a:gd name="connsiteY287" fmla="*/ 5239 h 100774"/>
                <a:gd name="connsiteX288" fmla="*/ 127635 w 146018"/>
                <a:gd name="connsiteY288" fmla="*/ 5239 h 100774"/>
                <a:gd name="connsiteX289" fmla="*/ 127635 w 146018"/>
                <a:gd name="connsiteY289" fmla="*/ 4953 h 100774"/>
                <a:gd name="connsiteX290" fmla="*/ 128016 w 146018"/>
                <a:gd name="connsiteY290" fmla="*/ 4953 h 100774"/>
                <a:gd name="connsiteX291" fmla="*/ 128302 w 146018"/>
                <a:gd name="connsiteY291" fmla="*/ 4572 h 100774"/>
                <a:gd name="connsiteX292" fmla="*/ 129635 w 146018"/>
                <a:gd name="connsiteY292" fmla="*/ 4572 h 100774"/>
                <a:gd name="connsiteX293" fmla="*/ 129635 w 146018"/>
                <a:gd name="connsiteY293" fmla="*/ 4286 h 100774"/>
                <a:gd name="connsiteX294" fmla="*/ 129921 w 146018"/>
                <a:gd name="connsiteY294" fmla="*/ 4286 h 100774"/>
                <a:gd name="connsiteX295" fmla="*/ 130302 w 146018"/>
                <a:gd name="connsiteY295" fmla="*/ 3905 h 100774"/>
                <a:gd name="connsiteX296" fmla="*/ 130588 w 146018"/>
                <a:gd name="connsiteY296" fmla="*/ 4286 h 100774"/>
                <a:gd name="connsiteX297" fmla="*/ 131254 w 146018"/>
                <a:gd name="connsiteY297" fmla="*/ 3905 h 100774"/>
                <a:gd name="connsiteX298" fmla="*/ 131636 w 146018"/>
                <a:gd name="connsiteY298" fmla="*/ 3905 h 100774"/>
                <a:gd name="connsiteX299" fmla="*/ 132588 w 146018"/>
                <a:gd name="connsiteY299" fmla="*/ 4286 h 100774"/>
                <a:gd name="connsiteX300" fmla="*/ 132874 w 146018"/>
                <a:gd name="connsiteY300" fmla="*/ 3905 h 100774"/>
                <a:gd name="connsiteX301" fmla="*/ 132874 w 146018"/>
                <a:gd name="connsiteY301" fmla="*/ 4286 h 100774"/>
                <a:gd name="connsiteX302" fmla="*/ 133255 w 146018"/>
                <a:gd name="connsiteY302" fmla="*/ 4286 h 100774"/>
                <a:gd name="connsiteX303" fmla="*/ 133255 w 146018"/>
                <a:gd name="connsiteY303" fmla="*/ 3905 h 100774"/>
                <a:gd name="connsiteX304" fmla="*/ 133540 w 146018"/>
                <a:gd name="connsiteY304" fmla="*/ 3905 h 100774"/>
                <a:gd name="connsiteX305" fmla="*/ 133540 w 146018"/>
                <a:gd name="connsiteY305" fmla="*/ 3619 h 100774"/>
                <a:gd name="connsiteX306" fmla="*/ 134588 w 146018"/>
                <a:gd name="connsiteY306" fmla="*/ 3619 h 100774"/>
                <a:gd name="connsiteX307" fmla="*/ 134874 w 146018"/>
                <a:gd name="connsiteY307" fmla="*/ 3238 h 100774"/>
                <a:gd name="connsiteX308" fmla="*/ 134874 w 146018"/>
                <a:gd name="connsiteY308" fmla="*/ 2953 h 100774"/>
                <a:gd name="connsiteX309" fmla="*/ 135255 w 146018"/>
                <a:gd name="connsiteY309" fmla="*/ 2953 h 100774"/>
                <a:gd name="connsiteX310" fmla="*/ 135255 w 146018"/>
                <a:gd name="connsiteY310" fmla="*/ 2667 h 100774"/>
                <a:gd name="connsiteX311" fmla="*/ 135541 w 146018"/>
                <a:gd name="connsiteY311" fmla="*/ 2667 h 100774"/>
                <a:gd name="connsiteX312" fmla="*/ 135541 w 146018"/>
                <a:gd name="connsiteY312" fmla="*/ 2286 h 100774"/>
                <a:gd name="connsiteX313" fmla="*/ 135827 w 146018"/>
                <a:gd name="connsiteY313" fmla="*/ 2286 h 100774"/>
                <a:gd name="connsiteX314" fmla="*/ 135541 w 146018"/>
                <a:gd name="connsiteY314" fmla="*/ 2000 h 100774"/>
                <a:gd name="connsiteX315" fmla="*/ 136493 w 146018"/>
                <a:gd name="connsiteY315" fmla="*/ 2000 h 100774"/>
                <a:gd name="connsiteX316" fmla="*/ 136207 w 146018"/>
                <a:gd name="connsiteY316" fmla="*/ 2667 h 100774"/>
                <a:gd name="connsiteX317" fmla="*/ 136493 w 146018"/>
                <a:gd name="connsiteY317" fmla="*/ 2667 h 100774"/>
                <a:gd name="connsiteX318" fmla="*/ 136493 w 146018"/>
                <a:gd name="connsiteY318" fmla="*/ 3238 h 100774"/>
                <a:gd name="connsiteX319" fmla="*/ 136874 w 146018"/>
                <a:gd name="connsiteY319" fmla="*/ 3238 h 100774"/>
                <a:gd name="connsiteX320" fmla="*/ 137541 w 146018"/>
                <a:gd name="connsiteY320" fmla="*/ 2953 h 100774"/>
                <a:gd name="connsiteX321" fmla="*/ 137827 w 146018"/>
                <a:gd name="connsiteY321" fmla="*/ 2953 h 100774"/>
                <a:gd name="connsiteX322" fmla="*/ 138779 w 146018"/>
                <a:gd name="connsiteY322" fmla="*/ 2667 h 100774"/>
                <a:gd name="connsiteX323" fmla="*/ 138494 w 146018"/>
                <a:gd name="connsiteY323" fmla="*/ 2667 h 100774"/>
                <a:gd name="connsiteX324" fmla="*/ 138779 w 146018"/>
                <a:gd name="connsiteY324" fmla="*/ 2667 h 100774"/>
                <a:gd name="connsiteX325" fmla="*/ 138494 w 146018"/>
                <a:gd name="connsiteY325" fmla="*/ 2667 h 100774"/>
                <a:gd name="connsiteX326" fmla="*/ 138779 w 146018"/>
                <a:gd name="connsiteY326" fmla="*/ 2667 h 100774"/>
                <a:gd name="connsiteX327" fmla="*/ 138779 w 146018"/>
                <a:gd name="connsiteY327" fmla="*/ 2953 h 100774"/>
                <a:gd name="connsiteX328" fmla="*/ 139827 w 146018"/>
                <a:gd name="connsiteY328" fmla="*/ 2953 h 100774"/>
                <a:gd name="connsiteX329" fmla="*/ 140113 w 146018"/>
                <a:gd name="connsiteY329" fmla="*/ 2667 h 100774"/>
                <a:gd name="connsiteX330" fmla="*/ 139827 w 146018"/>
                <a:gd name="connsiteY330" fmla="*/ 2667 h 100774"/>
                <a:gd name="connsiteX331" fmla="*/ 140113 w 146018"/>
                <a:gd name="connsiteY331" fmla="*/ 2000 h 100774"/>
                <a:gd name="connsiteX332" fmla="*/ 140494 w 146018"/>
                <a:gd name="connsiteY332" fmla="*/ 2000 h 100774"/>
                <a:gd name="connsiteX333" fmla="*/ 140494 w 146018"/>
                <a:gd name="connsiteY333" fmla="*/ 2286 h 100774"/>
                <a:gd name="connsiteX334" fmla="*/ 140494 w 146018"/>
                <a:gd name="connsiteY334" fmla="*/ 2000 h 100774"/>
                <a:gd name="connsiteX335" fmla="*/ 140494 w 146018"/>
                <a:gd name="connsiteY335" fmla="*/ 2953 h 100774"/>
                <a:gd name="connsiteX336" fmla="*/ 140779 w 146018"/>
                <a:gd name="connsiteY336" fmla="*/ 3905 h 100774"/>
                <a:gd name="connsiteX337" fmla="*/ 140494 w 146018"/>
                <a:gd name="connsiteY337" fmla="*/ 3905 h 100774"/>
                <a:gd name="connsiteX338" fmla="*/ 140779 w 146018"/>
                <a:gd name="connsiteY338" fmla="*/ 4286 h 100774"/>
                <a:gd name="connsiteX339" fmla="*/ 140779 w 146018"/>
                <a:gd name="connsiteY339" fmla="*/ 4572 h 100774"/>
                <a:gd name="connsiteX340" fmla="*/ 141732 w 146018"/>
                <a:gd name="connsiteY340" fmla="*/ 5620 h 100774"/>
                <a:gd name="connsiteX341" fmla="*/ 142113 w 146018"/>
                <a:gd name="connsiteY341" fmla="*/ 6858 h 100774"/>
                <a:gd name="connsiteX342" fmla="*/ 141732 w 146018"/>
                <a:gd name="connsiteY342" fmla="*/ 6858 h 100774"/>
                <a:gd name="connsiteX343" fmla="*/ 141732 w 146018"/>
                <a:gd name="connsiteY343" fmla="*/ 7239 h 100774"/>
                <a:gd name="connsiteX344" fmla="*/ 141161 w 146018"/>
                <a:gd name="connsiteY344" fmla="*/ 7239 h 100774"/>
                <a:gd name="connsiteX345" fmla="*/ 140494 w 146018"/>
                <a:gd name="connsiteY345" fmla="*/ 7906 h 100774"/>
                <a:gd name="connsiteX346" fmla="*/ 140113 w 146018"/>
                <a:gd name="connsiteY346" fmla="*/ 8572 h 100774"/>
                <a:gd name="connsiteX347" fmla="*/ 139827 w 146018"/>
                <a:gd name="connsiteY347" fmla="*/ 8858 h 100774"/>
                <a:gd name="connsiteX348" fmla="*/ 139827 w 146018"/>
                <a:gd name="connsiteY348" fmla="*/ 9144 h 100774"/>
                <a:gd name="connsiteX349" fmla="*/ 139446 w 146018"/>
                <a:gd name="connsiteY349" fmla="*/ 9525 h 100774"/>
                <a:gd name="connsiteX350" fmla="*/ 139160 w 146018"/>
                <a:gd name="connsiteY350" fmla="*/ 10192 h 100774"/>
                <a:gd name="connsiteX351" fmla="*/ 139160 w 146018"/>
                <a:gd name="connsiteY351" fmla="*/ 10858 h 100774"/>
                <a:gd name="connsiteX352" fmla="*/ 138779 w 146018"/>
                <a:gd name="connsiteY352" fmla="*/ 11525 h 100774"/>
                <a:gd name="connsiteX353" fmla="*/ 138779 w 146018"/>
                <a:gd name="connsiteY353" fmla="*/ 15049 h 100774"/>
                <a:gd name="connsiteX354" fmla="*/ 138494 w 146018"/>
                <a:gd name="connsiteY354" fmla="*/ 15430 h 100774"/>
                <a:gd name="connsiteX355" fmla="*/ 138779 w 146018"/>
                <a:gd name="connsiteY355" fmla="*/ 16383 h 100774"/>
                <a:gd name="connsiteX356" fmla="*/ 138494 w 146018"/>
                <a:gd name="connsiteY356" fmla="*/ 17050 h 100774"/>
                <a:gd name="connsiteX357" fmla="*/ 138208 w 146018"/>
                <a:gd name="connsiteY357" fmla="*/ 17431 h 100774"/>
                <a:gd name="connsiteX358" fmla="*/ 138208 w 146018"/>
                <a:gd name="connsiteY358" fmla="*/ 18002 h 100774"/>
                <a:gd name="connsiteX359" fmla="*/ 138779 w 146018"/>
                <a:gd name="connsiteY359" fmla="*/ 17717 h 100774"/>
                <a:gd name="connsiteX360" fmla="*/ 140113 w 146018"/>
                <a:gd name="connsiteY360" fmla="*/ 18002 h 100774"/>
                <a:gd name="connsiteX361" fmla="*/ 140779 w 146018"/>
                <a:gd name="connsiteY361" fmla="*/ 18002 h 100774"/>
                <a:gd name="connsiteX362" fmla="*/ 142399 w 146018"/>
                <a:gd name="connsiteY362" fmla="*/ 19050 h 100774"/>
                <a:gd name="connsiteX363" fmla="*/ 142780 w 146018"/>
                <a:gd name="connsiteY363" fmla="*/ 19050 h 100774"/>
                <a:gd name="connsiteX364" fmla="*/ 143446 w 146018"/>
                <a:gd name="connsiteY364" fmla="*/ 18383 h 100774"/>
                <a:gd name="connsiteX365" fmla="*/ 143732 w 146018"/>
                <a:gd name="connsiteY365" fmla="*/ 18383 h 100774"/>
                <a:gd name="connsiteX366" fmla="*/ 144399 w 146018"/>
                <a:gd name="connsiteY366" fmla="*/ 19717 h 100774"/>
                <a:gd name="connsiteX367" fmla="*/ 145352 w 146018"/>
                <a:gd name="connsiteY367" fmla="*/ 20383 h 100774"/>
                <a:gd name="connsiteX368" fmla="*/ 146018 w 146018"/>
                <a:gd name="connsiteY368" fmla="*/ 20669 h 100774"/>
                <a:gd name="connsiteX369" fmla="*/ 146018 w 146018"/>
                <a:gd name="connsiteY369" fmla="*/ 21336 h 100774"/>
                <a:gd name="connsiteX370" fmla="*/ 145732 w 146018"/>
                <a:gd name="connsiteY370" fmla="*/ 22289 h 100774"/>
                <a:gd name="connsiteX371" fmla="*/ 145066 w 146018"/>
                <a:gd name="connsiteY371" fmla="*/ 22955 h 100774"/>
                <a:gd name="connsiteX372" fmla="*/ 145066 w 146018"/>
                <a:gd name="connsiteY372" fmla="*/ 23336 h 100774"/>
                <a:gd name="connsiteX373" fmla="*/ 144780 w 146018"/>
                <a:gd name="connsiteY373" fmla="*/ 24289 h 100774"/>
                <a:gd name="connsiteX374" fmla="*/ 144113 w 146018"/>
                <a:gd name="connsiteY374" fmla="*/ 24575 h 100774"/>
                <a:gd name="connsiteX375" fmla="*/ 143446 w 146018"/>
                <a:gd name="connsiteY375" fmla="*/ 25241 h 100774"/>
                <a:gd name="connsiteX376" fmla="*/ 143065 w 146018"/>
                <a:gd name="connsiteY376" fmla="*/ 25241 h 100774"/>
                <a:gd name="connsiteX377" fmla="*/ 142399 w 146018"/>
                <a:gd name="connsiteY377" fmla="*/ 25622 h 100774"/>
                <a:gd name="connsiteX378" fmla="*/ 142113 w 146018"/>
                <a:gd name="connsiteY378" fmla="*/ 25622 h 100774"/>
                <a:gd name="connsiteX379" fmla="*/ 141161 w 146018"/>
                <a:gd name="connsiteY379" fmla="*/ 26289 h 100774"/>
                <a:gd name="connsiteX380" fmla="*/ 139827 w 146018"/>
                <a:gd name="connsiteY380" fmla="*/ 26860 h 100774"/>
                <a:gd name="connsiteX381" fmla="*/ 139446 w 146018"/>
                <a:gd name="connsiteY381" fmla="*/ 27242 h 100774"/>
                <a:gd name="connsiteX382" fmla="*/ 138494 w 146018"/>
                <a:gd name="connsiteY382" fmla="*/ 27527 h 100774"/>
                <a:gd name="connsiteX383" fmla="*/ 137827 w 146018"/>
                <a:gd name="connsiteY383" fmla="*/ 27908 h 100774"/>
                <a:gd name="connsiteX384" fmla="*/ 137541 w 146018"/>
                <a:gd name="connsiteY384" fmla="*/ 28575 h 100774"/>
                <a:gd name="connsiteX385" fmla="*/ 137160 w 146018"/>
                <a:gd name="connsiteY385" fmla="*/ 28575 h 100774"/>
                <a:gd name="connsiteX386" fmla="*/ 136493 w 146018"/>
                <a:gd name="connsiteY386" fmla="*/ 28861 h 100774"/>
                <a:gd name="connsiteX387" fmla="*/ 136207 w 146018"/>
                <a:gd name="connsiteY387" fmla="*/ 29242 h 100774"/>
                <a:gd name="connsiteX388" fmla="*/ 135827 w 146018"/>
                <a:gd name="connsiteY388" fmla="*/ 29242 h 100774"/>
                <a:gd name="connsiteX389" fmla="*/ 135255 w 146018"/>
                <a:gd name="connsiteY389" fmla="*/ 28575 h 100774"/>
                <a:gd name="connsiteX390" fmla="*/ 135255 w 146018"/>
                <a:gd name="connsiteY390" fmla="*/ 28194 h 100774"/>
                <a:gd name="connsiteX391" fmla="*/ 134588 w 146018"/>
                <a:gd name="connsiteY391" fmla="*/ 27908 h 100774"/>
                <a:gd name="connsiteX392" fmla="*/ 134207 w 146018"/>
                <a:gd name="connsiteY392" fmla="*/ 27908 h 100774"/>
                <a:gd name="connsiteX393" fmla="*/ 132302 w 146018"/>
                <a:gd name="connsiteY393" fmla="*/ 29813 h 100774"/>
                <a:gd name="connsiteX394" fmla="*/ 131921 w 146018"/>
                <a:gd name="connsiteY394" fmla="*/ 30861 h 100774"/>
                <a:gd name="connsiteX395" fmla="*/ 131254 w 146018"/>
                <a:gd name="connsiteY395" fmla="*/ 31147 h 100774"/>
                <a:gd name="connsiteX396" fmla="*/ 130969 w 146018"/>
                <a:gd name="connsiteY396" fmla="*/ 31814 h 100774"/>
                <a:gd name="connsiteX397" fmla="*/ 130588 w 146018"/>
                <a:gd name="connsiteY397" fmla="*/ 32195 h 100774"/>
                <a:gd name="connsiteX398" fmla="*/ 130588 w 146018"/>
                <a:gd name="connsiteY398" fmla="*/ 32480 h 100774"/>
                <a:gd name="connsiteX399" fmla="*/ 130302 w 146018"/>
                <a:gd name="connsiteY399" fmla="*/ 32480 h 100774"/>
                <a:gd name="connsiteX400" fmla="*/ 129921 w 146018"/>
                <a:gd name="connsiteY400" fmla="*/ 32195 h 100774"/>
                <a:gd name="connsiteX401" fmla="*/ 129635 w 146018"/>
                <a:gd name="connsiteY401" fmla="*/ 32195 h 100774"/>
                <a:gd name="connsiteX402" fmla="*/ 129635 w 146018"/>
                <a:gd name="connsiteY402" fmla="*/ 32480 h 100774"/>
                <a:gd name="connsiteX403" fmla="*/ 129349 w 146018"/>
                <a:gd name="connsiteY403" fmla="*/ 32195 h 100774"/>
                <a:gd name="connsiteX404" fmla="*/ 128969 w 146018"/>
                <a:gd name="connsiteY404" fmla="*/ 32480 h 100774"/>
                <a:gd name="connsiteX405" fmla="*/ 128683 w 146018"/>
                <a:gd name="connsiteY405" fmla="*/ 32195 h 100774"/>
                <a:gd name="connsiteX406" fmla="*/ 128302 w 146018"/>
                <a:gd name="connsiteY406" fmla="*/ 32195 h 100774"/>
                <a:gd name="connsiteX407" fmla="*/ 128016 w 146018"/>
                <a:gd name="connsiteY407" fmla="*/ 31814 h 100774"/>
                <a:gd name="connsiteX408" fmla="*/ 128016 w 146018"/>
                <a:gd name="connsiteY408" fmla="*/ 31528 h 100774"/>
                <a:gd name="connsiteX409" fmla="*/ 127635 w 146018"/>
                <a:gd name="connsiteY409" fmla="*/ 31528 h 100774"/>
                <a:gd name="connsiteX410" fmla="*/ 127349 w 146018"/>
                <a:gd name="connsiteY410" fmla="*/ 32195 h 100774"/>
                <a:gd name="connsiteX411" fmla="*/ 126397 w 146018"/>
                <a:gd name="connsiteY411" fmla="*/ 32195 h 100774"/>
                <a:gd name="connsiteX412" fmla="*/ 126016 w 146018"/>
                <a:gd name="connsiteY412" fmla="*/ 32480 h 100774"/>
                <a:gd name="connsiteX413" fmla="*/ 125730 w 146018"/>
                <a:gd name="connsiteY413" fmla="*/ 32480 h 100774"/>
                <a:gd name="connsiteX414" fmla="*/ 125730 w 146018"/>
                <a:gd name="connsiteY414" fmla="*/ 32195 h 100774"/>
                <a:gd name="connsiteX415" fmla="*/ 124396 w 146018"/>
                <a:gd name="connsiteY415" fmla="*/ 32195 h 100774"/>
                <a:gd name="connsiteX416" fmla="*/ 124396 w 146018"/>
                <a:gd name="connsiteY416" fmla="*/ 31528 h 100774"/>
                <a:gd name="connsiteX417" fmla="*/ 124015 w 146018"/>
                <a:gd name="connsiteY417" fmla="*/ 31528 h 100774"/>
                <a:gd name="connsiteX418" fmla="*/ 123730 w 146018"/>
                <a:gd name="connsiteY418" fmla="*/ 31147 h 100774"/>
                <a:gd name="connsiteX419" fmla="*/ 123730 w 146018"/>
                <a:gd name="connsiteY419" fmla="*/ 30861 h 100774"/>
                <a:gd name="connsiteX420" fmla="*/ 123444 w 146018"/>
                <a:gd name="connsiteY420" fmla="*/ 31147 h 100774"/>
                <a:gd name="connsiteX421" fmla="*/ 122111 w 146018"/>
                <a:gd name="connsiteY421" fmla="*/ 31147 h 100774"/>
                <a:gd name="connsiteX422" fmla="*/ 121063 w 146018"/>
                <a:gd name="connsiteY422" fmla="*/ 31528 h 100774"/>
                <a:gd name="connsiteX423" fmla="*/ 118110 w 146018"/>
                <a:gd name="connsiteY423" fmla="*/ 31528 h 100774"/>
                <a:gd name="connsiteX424" fmla="*/ 117538 w 146018"/>
                <a:gd name="connsiteY424" fmla="*/ 31147 h 100774"/>
                <a:gd name="connsiteX425" fmla="*/ 117157 w 146018"/>
                <a:gd name="connsiteY425" fmla="*/ 31147 h 100774"/>
                <a:gd name="connsiteX426" fmla="*/ 117157 w 146018"/>
                <a:gd name="connsiteY426" fmla="*/ 31528 h 100774"/>
                <a:gd name="connsiteX427" fmla="*/ 116872 w 146018"/>
                <a:gd name="connsiteY427" fmla="*/ 31814 h 100774"/>
                <a:gd name="connsiteX428" fmla="*/ 116872 w 146018"/>
                <a:gd name="connsiteY428" fmla="*/ 32195 h 100774"/>
                <a:gd name="connsiteX429" fmla="*/ 116491 w 146018"/>
                <a:gd name="connsiteY429" fmla="*/ 32195 h 100774"/>
                <a:gd name="connsiteX430" fmla="*/ 115824 w 146018"/>
                <a:gd name="connsiteY430" fmla="*/ 32480 h 100774"/>
                <a:gd name="connsiteX431" fmla="*/ 115538 w 146018"/>
                <a:gd name="connsiteY431" fmla="*/ 32480 h 100774"/>
                <a:gd name="connsiteX432" fmla="*/ 114205 w 146018"/>
                <a:gd name="connsiteY432" fmla="*/ 33147 h 100774"/>
                <a:gd name="connsiteX433" fmla="*/ 113919 w 146018"/>
                <a:gd name="connsiteY433" fmla="*/ 33147 h 100774"/>
                <a:gd name="connsiteX434" fmla="*/ 112871 w 146018"/>
                <a:gd name="connsiteY434" fmla="*/ 33814 h 100774"/>
                <a:gd name="connsiteX435" fmla="*/ 112586 w 146018"/>
                <a:gd name="connsiteY435" fmla="*/ 34100 h 100774"/>
                <a:gd name="connsiteX436" fmla="*/ 111633 w 146018"/>
                <a:gd name="connsiteY436" fmla="*/ 34481 h 100774"/>
                <a:gd name="connsiteX437" fmla="*/ 111252 w 146018"/>
                <a:gd name="connsiteY437" fmla="*/ 34766 h 100774"/>
                <a:gd name="connsiteX438" fmla="*/ 109919 w 146018"/>
                <a:gd name="connsiteY438" fmla="*/ 34766 h 100774"/>
                <a:gd name="connsiteX439" fmla="*/ 109919 w 146018"/>
                <a:gd name="connsiteY439" fmla="*/ 35147 h 100774"/>
                <a:gd name="connsiteX440" fmla="*/ 109633 w 146018"/>
                <a:gd name="connsiteY440" fmla="*/ 35433 h 100774"/>
                <a:gd name="connsiteX441" fmla="*/ 109633 w 146018"/>
                <a:gd name="connsiteY441" fmla="*/ 36100 h 100774"/>
                <a:gd name="connsiteX442" fmla="*/ 109919 w 146018"/>
                <a:gd name="connsiteY442" fmla="*/ 36385 h 100774"/>
                <a:gd name="connsiteX443" fmla="*/ 109919 w 146018"/>
                <a:gd name="connsiteY443" fmla="*/ 36767 h 100774"/>
                <a:gd name="connsiteX444" fmla="*/ 110966 w 146018"/>
                <a:gd name="connsiteY444" fmla="*/ 37433 h 100774"/>
                <a:gd name="connsiteX445" fmla="*/ 112204 w 146018"/>
                <a:gd name="connsiteY445" fmla="*/ 37433 h 100774"/>
                <a:gd name="connsiteX446" fmla="*/ 112586 w 146018"/>
                <a:gd name="connsiteY446" fmla="*/ 37052 h 100774"/>
                <a:gd name="connsiteX447" fmla="*/ 113538 w 146018"/>
                <a:gd name="connsiteY447" fmla="*/ 36767 h 100774"/>
                <a:gd name="connsiteX448" fmla="*/ 113919 w 146018"/>
                <a:gd name="connsiteY448" fmla="*/ 36385 h 100774"/>
                <a:gd name="connsiteX449" fmla="*/ 114205 w 146018"/>
                <a:gd name="connsiteY449" fmla="*/ 36385 h 100774"/>
                <a:gd name="connsiteX450" fmla="*/ 114871 w 146018"/>
                <a:gd name="connsiteY450" fmla="*/ 37052 h 100774"/>
                <a:gd name="connsiteX451" fmla="*/ 114871 w 146018"/>
                <a:gd name="connsiteY451" fmla="*/ 37433 h 100774"/>
                <a:gd name="connsiteX452" fmla="*/ 115157 w 146018"/>
                <a:gd name="connsiteY452" fmla="*/ 37433 h 100774"/>
                <a:gd name="connsiteX453" fmla="*/ 115157 w 146018"/>
                <a:gd name="connsiteY453" fmla="*/ 37719 h 100774"/>
                <a:gd name="connsiteX454" fmla="*/ 115538 w 146018"/>
                <a:gd name="connsiteY454" fmla="*/ 37719 h 100774"/>
                <a:gd name="connsiteX455" fmla="*/ 115157 w 146018"/>
                <a:gd name="connsiteY455" fmla="*/ 38386 h 100774"/>
                <a:gd name="connsiteX456" fmla="*/ 114871 w 146018"/>
                <a:gd name="connsiteY456" fmla="*/ 38672 h 100774"/>
                <a:gd name="connsiteX457" fmla="*/ 114871 w 146018"/>
                <a:gd name="connsiteY457" fmla="*/ 39338 h 100774"/>
                <a:gd name="connsiteX458" fmla="*/ 114586 w 146018"/>
                <a:gd name="connsiteY458" fmla="*/ 39338 h 100774"/>
                <a:gd name="connsiteX459" fmla="*/ 114586 w 146018"/>
                <a:gd name="connsiteY459" fmla="*/ 41339 h 100774"/>
                <a:gd name="connsiteX460" fmla="*/ 114871 w 146018"/>
                <a:gd name="connsiteY460" fmla="*/ 42005 h 100774"/>
                <a:gd name="connsiteX461" fmla="*/ 115157 w 146018"/>
                <a:gd name="connsiteY461" fmla="*/ 42291 h 100774"/>
                <a:gd name="connsiteX462" fmla="*/ 115538 w 146018"/>
                <a:gd name="connsiteY462" fmla="*/ 42958 h 100774"/>
                <a:gd name="connsiteX463" fmla="*/ 115824 w 146018"/>
                <a:gd name="connsiteY463" fmla="*/ 42958 h 100774"/>
                <a:gd name="connsiteX464" fmla="*/ 116205 w 146018"/>
                <a:gd name="connsiteY464" fmla="*/ 43339 h 100774"/>
                <a:gd name="connsiteX465" fmla="*/ 116205 w 146018"/>
                <a:gd name="connsiteY465" fmla="*/ 44006 h 100774"/>
                <a:gd name="connsiteX466" fmla="*/ 116491 w 146018"/>
                <a:gd name="connsiteY466" fmla="*/ 44291 h 100774"/>
                <a:gd name="connsiteX467" fmla="*/ 116872 w 146018"/>
                <a:gd name="connsiteY467" fmla="*/ 44958 h 100774"/>
                <a:gd name="connsiteX468" fmla="*/ 116872 w 146018"/>
                <a:gd name="connsiteY468" fmla="*/ 45910 h 100774"/>
                <a:gd name="connsiteX469" fmla="*/ 117157 w 146018"/>
                <a:gd name="connsiteY469" fmla="*/ 46292 h 100774"/>
                <a:gd name="connsiteX470" fmla="*/ 117824 w 146018"/>
                <a:gd name="connsiteY470" fmla="*/ 46292 h 100774"/>
                <a:gd name="connsiteX471" fmla="*/ 117824 w 146018"/>
                <a:gd name="connsiteY471" fmla="*/ 46958 h 100774"/>
                <a:gd name="connsiteX472" fmla="*/ 117538 w 146018"/>
                <a:gd name="connsiteY472" fmla="*/ 47244 h 100774"/>
                <a:gd name="connsiteX473" fmla="*/ 117538 w 146018"/>
                <a:gd name="connsiteY473" fmla="*/ 47625 h 100774"/>
                <a:gd name="connsiteX474" fmla="*/ 117157 w 146018"/>
                <a:gd name="connsiteY474" fmla="*/ 47625 h 100774"/>
                <a:gd name="connsiteX475" fmla="*/ 117538 w 146018"/>
                <a:gd name="connsiteY475" fmla="*/ 47911 h 100774"/>
                <a:gd name="connsiteX476" fmla="*/ 117538 w 146018"/>
                <a:gd name="connsiteY476" fmla="*/ 48863 h 100774"/>
                <a:gd name="connsiteX477" fmla="*/ 117157 w 146018"/>
                <a:gd name="connsiteY477" fmla="*/ 48863 h 100774"/>
                <a:gd name="connsiteX478" fmla="*/ 117157 w 146018"/>
                <a:gd name="connsiteY478" fmla="*/ 49244 h 100774"/>
                <a:gd name="connsiteX479" fmla="*/ 116205 w 146018"/>
                <a:gd name="connsiteY479" fmla="*/ 50197 h 100774"/>
                <a:gd name="connsiteX480" fmla="*/ 115824 w 146018"/>
                <a:gd name="connsiteY480" fmla="*/ 50864 h 100774"/>
                <a:gd name="connsiteX481" fmla="*/ 115157 w 146018"/>
                <a:gd name="connsiteY481" fmla="*/ 51530 h 100774"/>
                <a:gd name="connsiteX482" fmla="*/ 115157 w 146018"/>
                <a:gd name="connsiteY482" fmla="*/ 51816 h 100774"/>
                <a:gd name="connsiteX483" fmla="*/ 114871 w 146018"/>
                <a:gd name="connsiteY483" fmla="*/ 51816 h 100774"/>
                <a:gd name="connsiteX484" fmla="*/ 114205 w 146018"/>
                <a:gd name="connsiteY484" fmla="*/ 52483 h 100774"/>
                <a:gd name="connsiteX485" fmla="*/ 113919 w 146018"/>
                <a:gd name="connsiteY485" fmla="*/ 52483 h 100774"/>
                <a:gd name="connsiteX486" fmla="*/ 113252 w 146018"/>
                <a:gd name="connsiteY486" fmla="*/ 52864 h 100774"/>
                <a:gd name="connsiteX487" fmla="*/ 112586 w 146018"/>
                <a:gd name="connsiteY487" fmla="*/ 52864 h 100774"/>
                <a:gd name="connsiteX488" fmla="*/ 112871 w 146018"/>
                <a:gd name="connsiteY488" fmla="*/ 53150 h 100774"/>
                <a:gd name="connsiteX489" fmla="*/ 113538 w 146018"/>
                <a:gd name="connsiteY489" fmla="*/ 53531 h 100774"/>
                <a:gd name="connsiteX490" fmla="*/ 113919 w 146018"/>
                <a:gd name="connsiteY490" fmla="*/ 53531 h 100774"/>
                <a:gd name="connsiteX491" fmla="*/ 113919 w 146018"/>
                <a:gd name="connsiteY491" fmla="*/ 53816 h 100774"/>
                <a:gd name="connsiteX492" fmla="*/ 113538 w 146018"/>
                <a:gd name="connsiteY492" fmla="*/ 54769 h 100774"/>
                <a:gd name="connsiteX493" fmla="*/ 113538 w 146018"/>
                <a:gd name="connsiteY493" fmla="*/ 56102 h 100774"/>
                <a:gd name="connsiteX494" fmla="*/ 113252 w 146018"/>
                <a:gd name="connsiteY494" fmla="*/ 56483 h 100774"/>
                <a:gd name="connsiteX495" fmla="*/ 113252 w 146018"/>
                <a:gd name="connsiteY495" fmla="*/ 56769 h 100774"/>
                <a:gd name="connsiteX496" fmla="*/ 112871 w 146018"/>
                <a:gd name="connsiteY496" fmla="*/ 56769 h 100774"/>
                <a:gd name="connsiteX497" fmla="*/ 112871 w 146018"/>
                <a:gd name="connsiteY497" fmla="*/ 57436 h 100774"/>
                <a:gd name="connsiteX498" fmla="*/ 112586 w 146018"/>
                <a:gd name="connsiteY498" fmla="*/ 58103 h 100774"/>
                <a:gd name="connsiteX499" fmla="*/ 112586 w 146018"/>
                <a:gd name="connsiteY499" fmla="*/ 59055 h 100774"/>
                <a:gd name="connsiteX500" fmla="*/ 112204 w 146018"/>
                <a:gd name="connsiteY500" fmla="*/ 59722 h 100774"/>
                <a:gd name="connsiteX501" fmla="*/ 112204 w 146018"/>
                <a:gd name="connsiteY501" fmla="*/ 60389 h 100774"/>
                <a:gd name="connsiteX502" fmla="*/ 110299 w 146018"/>
                <a:gd name="connsiteY502" fmla="*/ 60389 h 100774"/>
                <a:gd name="connsiteX503" fmla="*/ 108299 w 146018"/>
                <a:gd name="connsiteY503" fmla="*/ 59722 h 100774"/>
                <a:gd name="connsiteX504" fmla="*/ 108013 w 146018"/>
                <a:gd name="connsiteY504" fmla="*/ 60008 h 100774"/>
                <a:gd name="connsiteX505" fmla="*/ 107632 w 146018"/>
                <a:gd name="connsiteY505" fmla="*/ 59722 h 100774"/>
                <a:gd name="connsiteX506" fmla="*/ 107632 w 146018"/>
                <a:gd name="connsiteY506" fmla="*/ 60008 h 100774"/>
                <a:gd name="connsiteX507" fmla="*/ 107347 w 146018"/>
                <a:gd name="connsiteY507" fmla="*/ 60389 h 100774"/>
                <a:gd name="connsiteX508" fmla="*/ 106299 w 146018"/>
                <a:gd name="connsiteY508" fmla="*/ 60674 h 100774"/>
                <a:gd name="connsiteX509" fmla="*/ 106013 w 146018"/>
                <a:gd name="connsiteY509" fmla="*/ 61055 h 100774"/>
                <a:gd name="connsiteX510" fmla="*/ 105728 w 146018"/>
                <a:gd name="connsiteY510" fmla="*/ 60674 h 100774"/>
                <a:gd name="connsiteX511" fmla="*/ 105346 w 146018"/>
                <a:gd name="connsiteY511" fmla="*/ 61341 h 100774"/>
                <a:gd name="connsiteX512" fmla="*/ 105061 w 146018"/>
                <a:gd name="connsiteY512" fmla="*/ 61722 h 100774"/>
                <a:gd name="connsiteX513" fmla="*/ 105061 w 146018"/>
                <a:gd name="connsiteY513" fmla="*/ 62675 h 100774"/>
                <a:gd name="connsiteX514" fmla="*/ 104680 w 146018"/>
                <a:gd name="connsiteY514" fmla="*/ 62960 h 100774"/>
                <a:gd name="connsiteX515" fmla="*/ 104394 w 146018"/>
                <a:gd name="connsiteY515" fmla="*/ 63627 h 100774"/>
                <a:gd name="connsiteX516" fmla="*/ 104394 w 146018"/>
                <a:gd name="connsiteY516" fmla="*/ 64008 h 100774"/>
                <a:gd name="connsiteX517" fmla="*/ 104680 w 146018"/>
                <a:gd name="connsiteY517" fmla="*/ 64294 h 100774"/>
                <a:gd name="connsiteX518" fmla="*/ 104013 w 146018"/>
                <a:gd name="connsiteY518" fmla="*/ 64675 h 100774"/>
                <a:gd name="connsiteX519" fmla="*/ 101727 w 146018"/>
                <a:gd name="connsiteY519" fmla="*/ 64675 h 100774"/>
                <a:gd name="connsiteX520" fmla="*/ 101441 w 146018"/>
                <a:gd name="connsiteY520" fmla="*/ 64960 h 100774"/>
                <a:gd name="connsiteX521" fmla="*/ 101060 w 146018"/>
                <a:gd name="connsiteY521" fmla="*/ 64960 h 100774"/>
                <a:gd name="connsiteX522" fmla="*/ 100774 w 146018"/>
                <a:gd name="connsiteY522" fmla="*/ 65341 h 100774"/>
                <a:gd name="connsiteX523" fmla="*/ 100108 w 146018"/>
                <a:gd name="connsiteY523" fmla="*/ 65627 h 100774"/>
                <a:gd name="connsiteX524" fmla="*/ 99822 w 146018"/>
                <a:gd name="connsiteY524" fmla="*/ 65627 h 100774"/>
                <a:gd name="connsiteX525" fmla="*/ 98774 w 146018"/>
                <a:gd name="connsiteY525" fmla="*/ 66580 h 100774"/>
                <a:gd name="connsiteX526" fmla="*/ 98107 w 146018"/>
                <a:gd name="connsiteY526" fmla="*/ 66961 h 100774"/>
                <a:gd name="connsiteX527" fmla="*/ 97822 w 146018"/>
                <a:gd name="connsiteY527" fmla="*/ 67246 h 100774"/>
                <a:gd name="connsiteX528" fmla="*/ 94869 w 146018"/>
                <a:gd name="connsiteY528" fmla="*/ 68294 h 100774"/>
                <a:gd name="connsiteX529" fmla="*/ 94488 w 146018"/>
                <a:gd name="connsiteY529" fmla="*/ 69247 h 100774"/>
                <a:gd name="connsiteX530" fmla="*/ 94202 w 146018"/>
                <a:gd name="connsiteY530" fmla="*/ 69533 h 100774"/>
                <a:gd name="connsiteX531" fmla="*/ 94202 w 146018"/>
                <a:gd name="connsiteY531" fmla="*/ 69914 h 100774"/>
                <a:gd name="connsiteX532" fmla="*/ 93917 w 146018"/>
                <a:gd name="connsiteY532" fmla="*/ 70199 h 100774"/>
                <a:gd name="connsiteX533" fmla="*/ 93917 w 146018"/>
                <a:gd name="connsiteY533" fmla="*/ 71247 h 100774"/>
                <a:gd name="connsiteX534" fmla="*/ 93250 w 146018"/>
                <a:gd name="connsiteY534" fmla="*/ 71533 h 100774"/>
                <a:gd name="connsiteX535" fmla="*/ 92869 w 146018"/>
                <a:gd name="connsiteY535" fmla="*/ 72200 h 100774"/>
                <a:gd name="connsiteX536" fmla="*/ 92583 w 146018"/>
                <a:gd name="connsiteY536" fmla="*/ 72485 h 100774"/>
                <a:gd name="connsiteX537" fmla="*/ 92202 w 146018"/>
                <a:gd name="connsiteY537" fmla="*/ 72485 h 100774"/>
                <a:gd name="connsiteX538" fmla="*/ 91916 w 146018"/>
                <a:gd name="connsiteY538" fmla="*/ 72866 h 100774"/>
                <a:gd name="connsiteX539" fmla="*/ 91535 w 146018"/>
                <a:gd name="connsiteY539" fmla="*/ 72866 h 100774"/>
                <a:gd name="connsiteX540" fmla="*/ 91249 w 146018"/>
                <a:gd name="connsiteY540" fmla="*/ 73152 h 100774"/>
                <a:gd name="connsiteX541" fmla="*/ 90583 w 146018"/>
                <a:gd name="connsiteY541" fmla="*/ 73533 h 100774"/>
                <a:gd name="connsiteX542" fmla="*/ 89630 w 146018"/>
                <a:gd name="connsiteY542" fmla="*/ 74486 h 100774"/>
                <a:gd name="connsiteX543" fmla="*/ 88963 w 146018"/>
                <a:gd name="connsiteY543" fmla="*/ 74771 h 100774"/>
                <a:gd name="connsiteX544" fmla="*/ 88297 w 146018"/>
                <a:gd name="connsiteY544" fmla="*/ 74771 h 100774"/>
                <a:gd name="connsiteX545" fmla="*/ 88011 w 146018"/>
                <a:gd name="connsiteY545" fmla="*/ 74486 h 100774"/>
                <a:gd name="connsiteX546" fmla="*/ 87630 w 146018"/>
                <a:gd name="connsiteY546" fmla="*/ 74486 h 100774"/>
                <a:gd name="connsiteX547" fmla="*/ 86963 w 146018"/>
                <a:gd name="connsiteY547" fmla="*/ 74771 h 100774"/>
                <a:gd name="connsiteX548" fmla="*/ 86011 w 146018"/>
                <a:gd name="connsiteY548" fmla="*/ 75152 h 100774"/>
                <a:gd name="connsiteX549" fmla="*/ 85630 w 146018"/>
                <a:gd name="connsiteY549" fmla="*/ 75152 h 100774"/>
                <a:gd name="connsiteX550" fmla="*/ 85058 w 146018"/>
                <a:gd name="connsiteY550" fmla="*/ 74771 h 100774"/>
                <a:gd name="connsiteX551" fmla="*/ 84677 w 146018"/>
                <a:gd name="connsiteY551" fmla="*/ 74771 h 100774"/>
                <a:gd name="connsiteX552" fmla="*/ 84011 w 146018"/>
                <a:gd name="connsiteY552" fmla="*/ 75438 h 100774"/>
                <a:gd name="connsiteX553" fmla="*/ 83725 w 146018"/>
                <a:gd name="connsiteY553" fmla="*/ 76105 h 100774"/>
                <a:gd name="connsiteX554" fmla="*/ 82677 w 146018"/>
                <a:gd name="connsiteY554" fmla="*/ 76771 h 100774"/>
                <a:gd name="connsiteX555" fmla="*/ 82391 w 146018"/>
                <a:gd name="connsiteY555" fmla="*/ 77153 h 100774"/>
                <a:gd name="connsiteX556" fmla="*/ 82105 w 146018"/>
                <a:gd name="connsiteY556" fmla="*/ 77153 h 100774"/>
                <a:gd name="connsiteX557" fmla="*/ 81724 w 146018"/>
                <a:gd name="connsiteY557" fmla="*/ 77438 h 100774"/>
                <a:gd name="connsiteX558" fmla="*/ 81439 w 146018"/>
                <a:gd name="connsiteY558" fmla="*/ 77438 h 100774"/>
                <a:gd name="connsiteX559" fmla="*/ 81439 w 146018"/>
                <a:gd name="connsiteY559" fmla="*/ 77724 h 100774"/>
                <a:gd name="connsiteX560" fmla="*/ 81058 w 146018"/>
                <a:gd name="connsiteY560" fmla="*/ 78105 h 100774"/>
                <a:gd name="connsiteX561" fmla="*/ 79724 w 146018"/>
                <a:gd name="connsiteY561" fmla="*/ 78105 h 100774"/>
                <a:gd name="connsiteX562" fmla="*/ 79724 w 146018"/>
                <a:gd name="connsiteY562" fmla="*/ 78391 h 100774"/>
                <a:gd name="connsiteX563" fmla="*/ 79438 w 146018"/>
                <a:gd name="connsiteY563" fmla="*/ 78772 h 100774"/>
                <a:gd name="connsiteX564" fmla="*/ 79153 w 146018"/>
                <a:gd name="connsiteY564" fmla="*/ 78772 h 100774"/>
                <a:gd name="connsiteX565" fmla="*/ 79153 w 146018"/>
                <a:gd name="connsiteY565" fmla="*/ 79058 h 100774"/>
                <a:gd name="connsiteX566" fmla="*/ 77438 w 146018"/>
                <a:gd name="connsiteY566" fmla="*/ 79058 h 100774"/>
                <a:gd name="connsiteX567" fmla="*/ 76486 w 146018"/>
                <a:gd name="connsiteY567" fmla="*/ 80105 h 100774"/>
                <a:gd name="connsiteX568" fmla="*/ 76200 w 146018"/>
                <a:gd name="connsiteY568" fmla="*/ 80105 h 100774"/>
                <a:gd name="connsiteX569" fmla="*/ 75819 w 146018"/>
                <a:gd name="connsiteY569" fmla="*/ 80391 h 100774"/>
                <a:gd name="connsiteX570" fmla="*/ 75533 w 146018"/>
                <a:gd name="connsiteY570" fmla="*/ 80391 h 100774"/>
                <a:gd name="connsiteX571" fmla="*/ 75533 w 146018"/>
                <a:gd name="connsiteY571" fmla="*/ 80105 h 100774"/>
                <a:gd name="connsiteX572" fmla="*/ 74867 w 146018"/>
                <a:gd name="connsiteY572" fmla="*/ 79724 h 100774"/>
                <a:gd name="connsiteX573" fmla="*/ 74486 w 146018"/>
                <a:gd name="connsiteY573" fmla="*/ 79724 h 100774"/>
                <a:gd name="connsiteX574" fmla="*/ 74200 w 146018"/>
                <a:gd name="connsiteY574" fmla="*/ 79439 h 100774"/>
                <a:gd name="connsiteX575" fmla="*/ 74200 w 146018"/>
                <a:gd name="connsiteY575" fmla="*/ 79724 h 100774"/>
                <a:gd name="connsiteX576" fmla="*/ 73819 w 146018"/>
                <a:gd name="connsiteY576" fmla="*/ 79439 h 100774"/>
                <a:gd name="connsiteX577" fmla="*/ 73247 w 146018"/>
                <a:gd name="connsiteY577" fmla="*/ 79439 h 100774"/>
                <a:gd name="connsiteX578" fmla="*/ 72580 w 146018"/>
                <a:gd name="connsiteY578" fmla="*/ 80105 h 100774"/>
                <a:gd name="connsiteX579" fmla="*/ 72580 w 146018"/>
                <a:gd name="connsiteY579" fmla="*/ 81344 h 100774"/>
                <a:gd name="connsiteX580" fmla="*/ 72200 w 146018"/>
                <a:gd name="connsiteY580" fmla="*/ 81344 h 100774"/>
                <a:gd name="connsiteX581" fmla="*/ 71914 w 146018"/>
                <a:gd name="connsiteY581" fmla="*/ 81725 h 100774"/>
                <a:gd name="connsiteX582" fmla="*/ 71247 w 146018"/>
                <a:gd name="connsiteY582" fmla="*/ 82010 h 100774"/>
                <a:gd name="connsiteX583" fmla="*/ 69913 w 146018"/>
                <a:gd name="connsiteY583" fmla="*/ 82010 h 100774"/>
                <a:gd name="connsiteX584" fmla="*/ 69913 w 146018"/>
                <a:gd name="connsiteY584" fmla="*/ 82391 h 100774"/>
                <a:gd name="connsiteX585" fmla="*/ 69247 w 146018"/>
                <a:gd name="connsiteY585" fmla="*/ 82677 h 100774"/>
                <a:gd name="connsiteX586" fmla="*/ 69628 w 146018"/>
                <a:gd name="connsiteY586" fmla="*/ 83058 h 100774"/>
                <a:gd name="connsiteX587" fmla="*/ 69913 w 146018"/>
                <a:gd name="connsiteY587" fmla="*/ 83058 h 100774"/>
                <a:gd name="connsiteX588" fmla="*/ 70295 w 146018"/>
                <a:gd name="connsiteY588" fmla="*/ 83344 h 100774"/>
                <a:gd name="connsiteX589" fmla="*/ 70580 w 146018"/>
                <a:gd name="connsiteY589" fmla="*/ 83344 h 100774"/>
                <a:gd name="connsiteX590" fmla="*/ 70580 w 146018"/>
                <a:gd name="connsiteY590" fmla="*/ 84296 h 100774"/>
                <a:gd name="connsiteX591" fmla="*/ 70295 w 146018"/>
                <a:gd name="connsiteY591" fmla="*/ 84963 h 100774"/>
                <a:gd name="connsiteX592" fmla="*/ 70295 w 146018"/>
                <a:gd name="connsiteY592" fmla="*/ 85630 h 100774"/>
                <a:gd name="connsiteX593" fmla="*/ 70580 w 146018"/>
                <a:gd name="connsiteY593" fmla="*/ 86011 h 100774"/>
                <a:gd name="connsiteX594" fmla="*/ 70866 w 146018"/>
                <a:gd name="connsiteY594" fmla="*/ 86582 h 100774"/>
                <a:gd name="connsiteX595" fmla="*/ 71533 w 146018"/>
                <a:gd name="connsiteY595" fmla="*/ 87249 h 100774"/>
                <a:gd name="connsiteX596" fmla="*/ 71533 w 146018"/>
                <a:gd name="connsiteY596" fmla="*/ 87916 h 100774"/>
                <a:gd name="connsiteX597" fmla="*/ 71914 w 146018"/>
                <a:gd name="connsiteY597" fmla="*/ 88297 h 100774"/>
                <a:gd name="connsiteX598" fmla="*/ 71914 w 146018"/>
                <a:gd name="connsiteY598" fmla="*/ 88583 h 100774"/>
                <a:gd name="connsiteX599" fmla="*/ 71533 w 146018"/>
                <a:gd name="connsiteY599" fmla="*/ 88583 h 100774"/>
                <a:gd name="connsiteX600" fmla="*/ 69628 w 146018"/>
                <a:gd name="connsiteY600" fmla="*/ 90583 h 100774"/>
                <a:gd name="connsiteX601" fmla="*/ 69628 w 146018"/>
                <a:gd name="connsiteY601" fmla="*/ 90869 h 100774"/>
                <a:gd name="connsiteX602" fmla="*/ 67913 w 146018"/>
                <a:gd name="connsiteY602" fmla="*/ 90202 h 100774"/>
                <a:gd name="connsiteX603" fmla="*/ 66294 w 146018"/>
                <a:gd name="connsiteY603" fmla="*/ 90202 h 100774"/>
                <a:gd name="connsiteX604" fmla="*/ 66008 w 146018"/>
                <a:gd name="connsiteY604" fmla="*/ 89916 h 100774"/>
                <a:gd name="connsiteX605" fmla="*/ 66008 w 146018"/>
                <a:gd name="connsiteY605" fmla="*/ 89535 h 100774"/>
                <a:gd name="connsiteX606" fmla="*/ 66294 w 146018"/>
                <a:gd name="connsiteY606" fmla="*/ 89249 h 100774"/>
                <a:gd name="connsiteX607" fmla="*/ 66008 w 146018"/>
                <a:gd name="connsiteY607" fmla="*/ 89249 h 100774"/>
                <a:gd name="connsiteX608" fmla="*/ 64389 w 146018"/>
                <a:gd name="connsiteY608" fmla="*/ 89535 h 100774"/>
                <a:gd name="connsiteX609" fmla="*/ 61722 w 146018"/>
                <a:gd name="connsiteY609" fmla="*/ 91916 h 100774"/>
                <a:gd name="connsiteX610" fmla="*/ 59055 w 146018"/>
                <a:gd name="connsiteY610" fmla="*/ 92202 h 100774"/>
                <a:gd name="connsiteX611" fmla="*/ 57150 w 146018"/>
                <a:gd name="connsiteY611" fmla="*/ 95821 h 100774"/>
                <a:gd name="connsiteX612" fmla="*/ 56483 w 146018"/>
                <a:gd name="connsiteY612" fmla="*/ 96488 h 100774"/>
                <a:gd name="connsiteX613" fmla="*/ 56102 w 146018"/>
                <a:gd name="connsiteY613" fmla="*/ 98108 h 100774"/>
                <a:gd name="connsiteX614" fmla="*/ 54483 w 146018"/>
                <a:gd name="connsiteY614" fmla="*/ 99060 h 100774"/>
                <a:gd name="connsiteX615" fmla="*/ 54864 w 146018"/>
                <a:gd name="connsiteY615" fmla="*/ 100394 h 100774"/>
                <a:gd name="connsiteX616" fmla="*/ 52864 w 146018"/>
                <a:gd name="connsiteY616" fmla="*/ 100775 h 100774"/>
                <a:gd name="connsiteX617" fmla="*/ 50863 w 146018"/>
                <a:gd name="connsiteY617" fmla="*/ 99727 h 100774"/>
                <a:gd name="connsiteX618" fmla="*/ 50863 w 146018"/>
                <a:gd name="connsiteY618" fmla="*/ 97155 h 100774"/>
                <a:gd name="connsiteX619" fmla="*/ 50197 w 146018"/>
                <a:gd name="connsiteY619" fmla="*/ 97155 h 100774"/>
                <a:gd name="connsiteX620" fmla="*/ 50197 w 146018"/>
                <a:gd name="connsiteY620" fmla="*/ 96774 h 100774"/>
                <a:gd name="connsiteX621" fmla="*/ 49911 w 146018"/>
                <a:gd name="connsiteY621" fmla="*/ 95821 h 100774"/>
                <a:gd name="connsiteX622" fmla="*/ 49530 w 146018"/>
                <a:gd name="connsiteY622" fmla="*/ 93536 h 100774"/>
                <a:gd name="connsiteX623" fmla="*/ 50197 w 146018"/>
                <a:gd name="connsiteY623" fmla="*/ 92202 h 100774"/>
                <a:gd name="connsiteX624" fmla="*/ 50197 w 146018"/>
                <a:gd name="connsiteY624" fmla="*/ 91916 h 100774"/>
                <a:gd name="connsiteX625" fmla="*/ 49911 w 146018"/>
                <a:gd name="connsiteY625" fmla="*/ 91535 h 100774"/>
                <a:gd name="connsiteX626" fmla="*/ 49911 w 146018"/>
                <a:gd name="connsiteY626" fmla="*/ 90583 h 100774"/>
                <a:gd name="connsiteX627" fmla="*/ 50197 w 146018"/>
                <a:gd name="connsiteY627" fmla="*/ 89916 h 100774"/>
                <a:gd name="connsiteX628" fmla="*/ 50863 w 146018"/>
                <a:gd name="connsiteY628" fmla="*/ 89916 h 100774"/>
                <a:gd name="connsiteX629" fmla="*/ 51530 w 146018"/>
                <a:gd name="connsiteY629" fmla="*/ 89249 h 100774"/>
                <a:gd name="connsiteX630" fmla="*/ 51530 w 146018"/>
                <a:gd name="connsiteY630" fmla="*/ 88583 h 100774"/>
                <a:gd name="connsiteX631" fmla="*/ 51911 w 146018"/>
                <a:gd name="connsiteY631" fmla="*/ 88583 h 100774"/>
                <a:gd name="connsiteX632" fmla="*/ 51530 w 146018"/>
                <a:gd name="connsiteY632" fmla="*/ 88583 h 100774"/>
                <a:gd name="connsiteX633" fmla="*/ 48958 w 146018"/>
                <a:gd name="connsiteY633" fmla="*/ 88297 h 100774"/>
                <a:gd name="connsiteX634" fmla="*/ 47244 w 146018"/>
                <a:gd name="connsiteY634" fmla="*/ 86582 h 100774"/>
                <a:gd name="connsiteX635" fmla="*/ 46292 w 146018"/>
                <a:gd name="connsiteY635" fmla="*/ 86963 h 100774"/>
                <a:gd name="connsiteX636" fmla="*/ 46006 w 146018"/>
                <a:gd name="connsiteY636" fmla="*/ 87249 h 100774"/>
                <a:gd name="connsiteX637" fmla="*/ 44958 w 146018"/>
                <a:gd name="connsiteY637" fmla="*/ 87249 h 100774"/>
                <a:gd name="connsiteX638" fmla="*/ 43625 w 146018"/>
                <a:gd name="connsiteY638" fmla="*/ 87916 h 100774"/>
                <a:gd name="connsiteX639" fmla="*/ 42386 w 146018"/>
                <a:gd name="connsiteY639" fmla="*/ 87916 h 100774"/>
                <a:gd name="connsiteX640" fmla="*/ 41338 w 146018"/>
                <a:gd name="connsiteY640" fmla="*/ 86011 h 100774"/>
                <a:gd name="connsiteX641" fmla="*/ 41053 w 146018"/>
                <a:gd name="connsiteY641" fmla="*/ 85630 h 100774"/>
                <a:gd name="connsiteX642" fmla="*/ 40100 w 146018"/>
                <a:gd name="connsiteY642" fmla="*/ 84296 h 100774"/>
                <a:gd name="connsiteX643" fmla="*/ 40100 w 146018"/>
                <a:gd name="connsiteY643" fmla="*/ 84011 h 100774"/>
                <a:gd name="connsiteX644" fmla="*/ 39719 w 146018"/>
                <a:gd name="connsiteY644" fmla="*/ 83630 h 100774"/>
                <a:gd name="connsiteX645" fmla="*/ 39433 w 146018"/>
                <a:gd name="connsiteY645" fmla="*/ 82677 h 100774"/>
                <a:gd name="connsiteX646" fmla="*/ 41720 w 146018"/>
                <a:gd name="connsiteY646" fmla="*/ 81725 h 100774"/>
                <a:gd name="connsiteX647" fmla="*/ 40672 w 146018"/>
                <a:gd name="connsiteY647" fmla="*/ 80677 h 100774"/>
                <a:gd name="connsiteX648" fmla="*/ 40672 w 146018"/>
                <a:gd name="connsiteY648" fmla="*/ 80105 h 100774"/>
                <a:gd name="connsiteX649" fmla="*/ 38386 w 146018"/>
                <a:gd name="connsiteY649" fmla="*/ 78105 h 100774"/>
                <a:gd name="connsiteX650" fmla="*/ 37719 w 146018"/>
                <a:gd name="connsiteY650" fmla="*/ 76771 h 100774"/>
                <a:gd name="connsiteX651" fmla="*/ 37433 w 146018"/>
                <a:gd name="connsiteY651" fmla="*/ 75819 h 100774"/>
                <a:gd name="connsiteX652" fmla="*/ 37147 w 146018"/>
                <a:gd name="connsiteY652" fmla="*/ 75819 h 100774"/>
                <a:gd name="connsiteX653" fmla="*/ 36481 w 146018"/>
                <a:gd name="connsiteY653" fmla="*/ 74771 h 100774"/>
                <a:gd name="connsiteX654" fmla="*/ 35814 w 146018"/>
                <a:gd name="connsiteY654" fmla="*/ 74771 h 100774"/>
                <a:gd name="connsiteX655" fmla="*/ 34480 w 146018"/>
                <a:gd name="connsiteY655" fmla="*/ 74200 h 100774"/>
                <a:gd name="connsiteX656" fmla="*/ 33814 w 146018"/>
                <a:gd name="connsiteY656" fmla="*/ 74200 h 100774"/>
                <a:gd name="connsiteX657" fmla="*/ 33528 w 146018"/>
                <a:gd name="connsiteY657" fmla="*/ 73819 h 100774"/>
                <a:gd name="connsiteX658" fmla="*/ 32861 w 146018"/>
                <a:gd name="connsiteY658" fmla="*/ 74200 h 100774"/>
                <a:gd name="connsiteX659" fmla="*/ 32480 w 146018"/>
                <a:gd name="connsiteY659" fmla="*/ 74200 h 100774"/>
                <a:gd name="connsiteX660" fmla="*/ 32195 w 146018"/>
                <a:gd name="connsiteY660" fmla="*/ 73819 h 100774"/>
                <a:gd name="connsiteX661" fmla="*/ 31242 w 146018"/>
                <a:gd name="connsiteY661" fmla="*/ 73819 h 100774"/>
                <a:gd name="connsiteX662" fmla="*/ 30575 w 146018"/>
                <a:gd name="connsiteY662" fmla="*/ 73533 h 100774"/>
                <a:gd name="connsiteX663" fmla="*/ 30194 w 146018"/>
                <a:gd name="connsiteY663" fmla="*/ 73152 h 100774"/>
                <a:gd name="connsiteX664" fmla="*/ 29908 w 146018"/>
                <a:gd name="connsiteY664" fmla="*/ 72200 h 100774"/>
                <a:gd name="connsiteX665" fmla="*/ 28861 w 146018"/>
                <a:gd name="connsiteY665" fmla="*/ 71533 h 100774"/>
                <a:gd name="connsiteX666" fmla="*/ 28575 w 146018"/>
                <a:gd name="connsiteY666" fmla="*/ 70580 h 100774"/>
                <a:gd name="connsiteX667" fmla="*/ 27622 w 146018"/>
                <a:gd name="connsiteY667" fmla="*/ 70580 h 100774"/>
                <a:gd name="connsiteX668" fmla="*/ 27242 w 146018"/>
                <a:gd name="connsiteY668" fmla="*/ 70866 h 100774"/>
                <a:gd name="connsiteX669" fmla="*/ 27622 w 146018"/>
                <a:gd name="connsiteY669" fmla="*/ 71533 h 100774"/>
                <a:gd name="connsiteX670" fmla="*/ 27622 w 146018"/>
                <a:gd name="connsiteY670" fmla="*/ 72200 h 100774"/>
                <a:gd name="connsiteX671" fmla="*/ 28861 w 146018"/>
                <a:gd name="connsiteY671" fmla="*/ 74200 h 100774"/>
                <a:gd name="connsiteX672" fmla="*/ 28575 w 146018"/>
                <a:gd name="connsiteY672" fmla="*/ 74771 h 100774"/>
                <a:gd name="connsiteX673" fmla="*/ 28575 w 146018"/>
                <a:gd name="connsiteY673" fmla="*/ 75152 h 100774"/>
                <a:gd name="connsiteX674" fmla="*/ 27622 w 146018"/>
                <a:gd name="connsiteY674" fmla="*/ 75819 h 100774"/>
                <a:gd name="connsiteX675" fmla="*/ 28289 w 146018"/>
                <a:gd name="connsiteY675" fmla="*/ 75152 h 100774"/>
                <a:gd name="connsiteX676" fmla="*/ 28575 w 146018"/>
                <a:gd name="connsiteY676" fmla="*/ 74200 h 100774"/>
                <a:gd name="connsiteX677" fmla="*/ 27622 w 146018"/>
                <a:gd name="connsiteY677" fmla="*/ 73533 h 100774"/>
                <a:gd name="connsiteX678" fmla="*/ 27242 w 146018"/>
                <a:gd name="connsiteY678" fmla="*/ 73533 h 100774"/>
                <a:gd name="connsiteX679" fmla="*/ 27242 w 146018"/>
                <a:gd name="connsiteY679" fmla="*/ 72485 h 100774"/>
                <a:gd name="connsiteX680" fmla="*/ 26956 w 146018"/>
                <a:gd name="connsiteY680" fmla="*/ 71819 h 100774"/>
                <a:gd name="connsiteX681" fmla="*/ 25908 w 146018"/>
                <a:gd name="connsiteY681" fmla="*/ 71819 h 100774"/>
                <a:gd name="connsiteX682" fmla="*/ 25337 w 146018"/>
                <a:gd name="connsiteY682" fmla="*/ 72485 h 100774"/>
                <a:gd name="connsiteX683" fmla="*/ 24670 w 146018"/>
                <a:gd name="connsiteY683" fmla="*/ 72200 h 100774"/>
                <a:gd name="connsiteX684" fmla="*/ 23622 w 146018"/>
                <a:gd name="connsiteY684" fmla="*/ 72200 h 100774"/>
                <a:gd name="connsiteX685" fmla="*/ 22384 w 146018"/>
                <a:gd name="connsiteY685" fmla="*/ 73152 h 100774"/>
                <a:gd name="connsiteX686" fmla="*/ 21717 w 146018"/>
                <a:gd name="connsiteY686" fmla="*/ 73533 h 100774"/>
                <a:gd name="connsiteX687" fmla="*/ 20383 w 146018"/>
                <a:gd name="connsiteY687" fmla="*/ 73819 h 100774"/>
                <a:gd name="connsiteX688" fmla="*/ 19717 w 146018"/>
                <a:gd name="connsiteY688" fmla="*/ 74486 h 100774"/>
                <a:gd name="connsiteX689" fmla="*/ 19717 w 146018"/>
                <a:gd name="connsiteY689" fmla="*/ 73819 h 100774"/>
                <a:gd name="connsiteX690" fmla="*/ 19431 w 146018"/>
                <a:gd name="connsiteY690" fmla="*/ 74200 h 100774"/>
                <a:gd name="connsiteX691" fmla="*/ 18383 w 146018"/>
                <a:gd name="connsiteY691" fmla="*/ 74200 h 100774"/>
                <a:gd name="connsiteX692" fmla="*/ 18097 w 146018"/>
                <a:gd name="connsiteY692" fmla="*/ 73819 h 100774"/>
                <a:gd name="connsiteX693" fmla="*/ 18097 w 146018"/>
                <a:gd name="connsiteY693" fmla="*/ 73152 h 100774"/>
                <a:gd name="connsiteX694" fmla="*/ 16764 w 146018"/>
                <a:gd name="connsiteY694" fmla="*/ 72866 h 100774"/>
                <a:gd name="connsiteX695" fmla="*/ 16478 w 146018"/>
                <a:gd name="connsiteY695" fmla="*/ 72200 h 100774"/>
                <a:gd name="connsiteX696" fmla="*/ 17050 w 146018"/>
                <a:gd name="connsiteY696" fmla="*/ 71247 h 100774"/>
                <a:gd name="connsiteX697" fmla="*/ 17050 w 146018"/>
                <a:gd name="connsiteY697" fmla="*/ 70866 h 100774"/>
                <a:gd name="connsiteX698" fmla="*/ 16764 w 146018"/>
                <a:gd name="connsiteY698" fmla="*/ 70580 h 100774"/>
                <a:gd name="connsiteX699" fmla="*/ 16764 w 146018"/>
                <a:gd name="connsiteY699" fmla="*/ 70199 h 100774"/>
                <a:gd name="connsiteX700" fmla="*/ 16097 w 146018"/>
                <a:gd name="connsiteY700" fmla="*/ 69533 h 100774"/>
                <a:gd name="connsiteX701" fmla="*/ 15812 w 146018"/>
                <a:gd name="connsiteY701" fmla="*/ 69533 h 100774"/>
                <a:gd name="connsiteX702" fmla="*/ 16478 w 146018"/>
                <a:gd name="connsiteY702" fmla="*/ 66580 h 100774"/>
                <a:gd name="connsiteX703" fmla="*/ 16478 w 146018"/>
                <a:gd name="connsiteY703" fmla="*/ 65627 h 100774"/>
                <a:gd name="connsiteX704" fmla="*/ 15145 w 146018"/>
                <a:gd name="connsiteY704" fmla="*/ 64960 h 100774"/>
                <a:gd name="connsiteX705" fmla="*/ 15145 w 146018"/>
                <a:gd name="connsiteY705" fmla="*/ 64294 h 100774"/>
                <a:gd name="connsiteX706" fmla="*/ 15430 w 146018"/>
                <a:gd name="connsiteY706" fmla="*/ 63627 h 100774"/>
                <a:gd name="connsiteX707" fmla="*/ 15145 w 146018"/>
                <a:gd name="connsiteY707" fmla="*/ 62960 h 100774"/>
                <a:gd name="connsiteX708" fmla="*/ 14764 w 146018"/>
                <a:gd name="connsiteY708" fmla="*/ 62675 h 100774"/>
                <a:gd name="connsiteX709" fmla="*/ 14764 w 146018"/>
                <a:gd name="connsiteY709" fmla="*/ 61722 h 100774"/>
                <a:gd name="connsiteX710" fmla="*/ 14478 w 146018"/>
                <a:gd name="connsiteY710" fmla="*/ 60674 h 100774"/>
                <a:gd name="connsiteX711" fmla="*/ 14097 w 146018"/>
                <a:gd name="connsiteY711" fmla="*/ 59055 h 100774"/>
                <a:gd name="connsiteX712" fmla="*/ 13145 w 146018"/>
                <a:gd name="connsiteY712" fmla="*/ 59436 h 100774"/>
                <a:gd name="connsiteX713" fmla="*/ 12859 w 146018"/>
                <a:gd name="connsiteY713" fmla="*/ 59055 h 100774"/>
                <a:gd name="connsiteX714" fmla="*/ 10858 w 146018"/>
                <a:gd name="connsiteY714" fmla="*/ 59722 h 100774"/>
                <a:gd name="connsiteX715" fmla="*/ 9906 w 146018"/>
                <a:gd name="connsiteY715" fmla="*/ 59055 h 100774"/>
                <a:gd name="connsiteX716" fmla="*/ 10573 w 146018"/>
                <a:gd name="connsiteY716" fmla="*/ 58769 h 100774"/>
                <a:gd name="connsiteX717" fmla="*/ 11144 w 146018"/>
                <a:gd name="connsiteY717" fmla="*/ 58103 h 100774"/>
                <a:gd name="connsiteX718" fmla="*/ 11144 w 146018"/>
                <a:gd name="connsiteY718" fmla="*/ 55816 h 100774"/>
                <a:gd name="connsiteX719" fmla="*/ 7906 w 146018"/>
                <a:gd name="connsiteY719" fmla="*/ 52864 h 100774"/>
                <a:gd name="connsiteX720" fmla="*/ 6572 w 146018"/>
                <a:gd name="connsiteY720" fmla="*/ 51816 h 100774"/>
                <a:gd name="connsiteX721" fmla="*/ 5905 w 146018"/>
                <a:gd name="connsiteY721" fmla="*/ 51816 h 100774"/>
                <a:gd name="connsiteX722" fmla="*/ 6287 w 146018"/>
                <a:gd name="connsiteY722" fmla="*/ 52197 h 100774"/>
                <a:gd name="connsiteX723" fmla="*/ 3620 w 146018"/>
                <a:gd name="connsiteY723" fmla="*/ 52864 h 100774"/>
                <a:gd name="connsiteX724" fmla="*/ 2953 w 146018"/>
                <a:gd name="connsiteY724" fmla="*/ 53531 h 100774"/>
                <a:gd name="connsiteX725" fmla="*/ 4286 w 146018"/>
                <a:gd name="connsiteY725" fmla="*/ 55150 h 100774"/>
                <a:gd name="connsiteX726" fmla="*/ 1048 w 146018"/>
                <a:gd name="connsiteY726" fmla="*/ 54483 h 100774"/>
                <a:gd name="connsiteX727" fmla="*/ 667 w 146018"/>
                <a:gd name="connsiteY727" fmla="*/ 53816 h 100774"/>
                <a:gd name="connsiteX728" fmla="*/ 0 w 146018"/>
                <a:gd name="connsiteY728" fmla="*/ 53816 h 10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</a:cxnLst>
              <a:rect l="l" t="t" r="r" b="b"/>
              <a:pathLst>
                <a:path w="146018" h="100774">
                  <a:moveTo>
                    <a:pt x="0" y="53816"/>
                  </a:moveTo>
                  <a:lnTo>
                    <a:pt x="0" y="53150"/>
                  </a:lnTo>
                  <a:lnTo>
                    <a:pt x="381" y="52483"/>
                  </a:lnTo>
                  <a:lnTo>
                    <a:pt x="0" y="51530"/>
                  </a:lnTo>
                  <a:lnTo>
                    <a:pt x="381" y="51149"/>
                  </a:lnTo>
                  <a:lnTo>
                    <a:pt x="667" y="49244"/>
                  </a:lnTo>
                  <a:lnTo>
                    <a:pt x="1048" y="48578"/>
                  </a:lnTo>
                  <a:lnTo>
                    <a:pt x="1333" y="48578"/>
                  </a:lnTo>
                  <a:lnTo>
                    <a:pt x="2953" y="47530"/>
                  </a:lnTo>
                  <a:lnTo>
                    <a:pt x="3334" y="47530"/>
                  </a:lnTo>
                  <a:lnTo>
                    <a:pt x="3620" y="46958"/>
                  </a:lnTo>
                  <a:lnTo>
                    <a:pt x="4286" y="44006"/>
                  </a:lnTo>
                  <a:lnTo>
                    <a:pt x="3334" y="42958"/>
                  </a:lnTo>
                  <a:lnTo>
                    <a:pt x="2000" y="42005"/>
                  </a:lnTo>
                  <a:lnTo>
                    <a:pt x="2000" y="41624"/>
                  </a:lnTo>
                  <a:lnTo>
                    <a:pt x="2667" y="40005"/>
                  </a:lnTo>
                  <a:lnTo>
                    <a:pt x="1715" y="39338"/>
                  </a:lnTo>
                  <a:lnTo>
                    <a:pt x="1715" y="38386"/>
                  </a:lnTo>
                  <a:lnTo>
                    <a:pt x="2667" y="38386"/>
                  </a:lnTo>
                  <a:lnTo>
                    <a:pt x="3334" y="37719"/>
                  </a:lnTo>
                  <a:lnTo>
                    <a:pt x="3620" y="37719"/>
                  </a:lnTo>
                  <a:lnTo>
                    <a:pt x="4000" y="37433"/>
                  </a:lnTo>
                  <a:lnTo>
                    <a:pt x="4667" y="36385"/>
                  </a:lnTo>
                  <a:lnTo>
                    <a:pt x="4286" y="36100"/>
                  </a:lnTo>
                  <a:lnTo>
                    <a:pt x="4667" y="35719"/>
                  </a:lnTo>
                  <a:lnTo>
                    <a:pt x="4953" y="34766"/>
                  </a:lnTo>
                  <a:lnTo>
                    <a:pt x="5620" y="33433"/>
                  </a:lnTo>
                  <a:lnTo>
                    <a:pt x="7620" y="35433"/>
                  </a:lnTo>
                  <a:lnTo>
                    <a:pt x="8192" y="34481"/>
                  </a:lnTo>
                  <a:lnTo>
                    <a:pt x="8572" y="31528"/>
                  </a:lnTo>
                  <a:lnTo>
                    <a:pt x="8858" y="30861"/>
                  </a:lnTo>
                  <a:lnTo>
                    <a:pt x="11525" y="31814"/>
                  </a:lnTo>
                  <a:lnTo>
                    <a:pt x="12192" y="32766"/>
                  </a:lnTo>
                  <a:lnTo>
                    <a:pt x="12192" y="31814"/>
                  </a:lnTo>
                  <a:lnTo>
                    <a:pt x="15430" y="32195"/>
                  </a:lnTo>
                  <a:lnTo>
                    <a:pt x="15430" y="30194"/>
                  </a:lnTo>
                  <a:lnTo>
                    <a:pt x="15145" y="30194"/>
                  </a:lnTo>
                  <a:lnTo>
                    <a:pt x="15430" y="28194"/>
                  </a:lnTo>
                  <a:lnTo>
                    <a:pt x="16478" y="26575"/>
                  </a:lnTo>
                  <a:lnTo>
                    <a:pt x="16764" y="26289"/>
                  </a:lnTo>
                  <a:lnTo>
                    <a:pt x="16764" y="25908"/>
                  </a:lnTo>
                  <a:lnTo>
                    <a:pt x="15812" y="25622"/>
                  </a:lnTo>
                  <a:lnTo>
                    <a:pt x="16097" y="24575"/>
                  </a:lnTo>
                  <a:lnTo>
                    <a:pt x="16097" y="22955"/>
                  </a:lnTo>
                  <a:lnTo>
                    <a:pt x="20003" y="23908"/>
                  </a:lnTo>
                  <a:lnTo>
                    <a:pt x="21336" y="24955"/>
                  </a:lnTo>
                  <a:lnTo>
                    <a:pt x="22384" y="23908"/>
                  </a:lnTo>
                  <a:lnTo>
                    <a:pt x="24003" y="23336"/>
                  </a:lnTo>
                  <a:lnTo>
                    <a:pt x="23336" y="21336"/>
                  </a:lnTo>
                  <a:lnTo>
                    <a:pt x="23336" y="20003"/>
                  </a:lnTo>
                  <a:lnTo>
                    <a:pt x="22384" y="19717"/>
                  </a:lnTo>
                  <a:lnTo>
                    <a:pt x="22003" y="19050"/>
                  </a:lnTo>
                  <a:lnTo>
                    <a:pt x="22384" y="19050"/>
                  </a:lnTo>
                  <a:lnTo>
                    <a:pt x="22670" y="19336"/>
                  </a:lnTo>
                  <a:lnTo>
                    <a:pt x="24003" y="19336"/>
                  </a:lnTo>
                  <a:lnTo>
                    <a:pt x="24289" y="19717"/>
                  </a:lnTo>
                  <a:lnTo>
                    <a:pt x="25622" y="19717"/>
                  </a:lnTo>
                  <a:lnTo>
                    <a:pt x="25908" y="20003"/>
                  </a:lnTo>
                  <a:lnTo>
                    <a:pt x="31242" y="20003"/>
                  </a:lnTo>
                  <a:lnTo>
                    <a:pt x="34195" y="19717"/>
                  </a:lnTo>
                  <a:lnTo>
                    <a:pt x="35433" y="19717"/>
                  </a:lnTo>
                  <a:lnTo>
                    <a:pt x="37719" y="19336"/>
                  </a:lnTo>
                  <a:lnTo>
                    <a:pt x="39719" y="19050"/>
                  </a:lnTo>
                  <a:lnTo>
                    <a:pt x="40100" y="18669"/>
                  </a:lnTo>
                  <a:lnTo>
                    <a:pt x="41338" y="18669"/>
                  </a:lnTo>
                  <a:lnTo>
                    <a:pt x="46958" y="17050"/>
                  </a:lnTo>
                  <a:lnTo>
                    <a:pt x="47244" y="16764"/>
                  </a:lnTo>
                  <a:lnTo>
                    <a:pt x="53150" y="14478"/>
                  </a:lnTo>
                  <a:lnTo>
                    <a:pt x="54864" y="13811"/>
                  </a:lnTo>
                  <a:lnTo>
                    <a:pt x="56102" y="13145"/>
                  </a:lnTo>
                  <a:lnTo>
                    <a:pt x="56483" y="13145"/>
                  </a:lnTo>
                  <a:lnTo>
                    <a:pt x="57150" y="12764"/>
                  </a:lnTo>
                  <a:lnTo>
                    <a:pt x="57436" y="12478"/>
                  </a:lnTo>
                  <a:lnTo>
                    <a:pt x="57150" y="12478"/>
                  </a:lnTo>
                  <a:lnTo>
                    <a:pt x="58103" y="12478"/>
                  </a:lnTo>
                  <a:lnTo>
                    <a:pt x="58103" y="12097"/>
                  </a:lnTo>
                  <a:lnTo>
                    <a:pt x="58388" y="12097"/>
                  </a:lnTo>
                  <a:lnTo>
                    <a:pt x="59055" y="11811"/>
                  </a:lnTo>
                  <a:lnTo>
                    <a:pt x="59055" y="11525"/>
                  </a:lnTo>
                  <a:lnTo>
                    <a:pt x="59436" y="11525"/>
                  </a:lnTo>
                  <a:lnTo>
                    <a:pt x="59436" y="11811"/>
                  </a:lnTo>
                  <a:lnTo>
                    <a:pt x="60103" y="11811"/>
                  </a:lnTo>
                  <a:lnTo>
                    <a:pt x="60103" y="11144"/>
                  </a:lnTo>
                  <a:lnTo>
                    <a:pt x="60770" y="11144"/>
                  </a:lnTo>
                  <a:lnTo>
                    <a:pt x="60770" y="10858"/>
                  </a:lnTo>
                  <a:lnTo>
                    <a:pt x="61055" y="10858"/>
                  </a:lnTo>
                  <a:lnTo>
                    <a:pt x="62008" y="10192"/>
                  </a:lnTo>
                  <a:lnTo>
                    <a:pt x="62389" y="10192"/>
                  </a:lnTo>
                  <a:lnTo>
                    <a:pt x="63055" y="9811"/>
                  </a:lnTo>
                  <a:lnTo>
                    <a:pt x="64675" y="8858"/>
                  </a:lnTo>
                  <a:lnTo>
                    <a:pt x="65342" y="8858"/>
                  </a:lnTo>
                  <a:lnTo>
                    <a:pt x="65342" y="8572"/>
                  </a:lnTo>
                  <a:lnTo>
                    <a:pt x="66294" y="8572"/>
                  </a:lnTo>
                  <a:lnTo>
                    <a:pt x="66675" y="8191"/>
                  </a:lnTo>
                  <a:lnTo>
                    <a:pt x="66675" y="7906"/>
                  </a:lnTo>
                  <a:lnTo>
                    <a:pt x="66675" y="8191"/>
                  </a:lnTo>
                  <a:lnTo>
                    <a:pt x="67246" y="7906"/>
                  </a:lnTo>
                  <a:lnTo>
                    <a:pt x="67246" y="7525"/>
                  </a:lnTo>
                  <a:lnTo>
                    <a:pt x="67246" y="7906"/>
                  </a:lnTo>
                  <a:lnTo>
                    <a:pt x="67628" y="7906"/>
                  </a:lnTo>
                  <a:lnTo>
                    <a:pt x="68294" y="7525"/>
                  </a:lnTo>
                  <a:lnTo>
                    <a:pt x="68294" y="7239"/>
                  </a:lnTo>
                  <a:lnTo>
                    <a:pt x="68580" y="7239"/>
                  </a:lnTo>
                  <a:lnTo>
                    <a:pt x="68961" y="6858"/>
                  </a:lnTo>
                  <a:lnTo>
                    <a:pt x="69628" y="6858"/>
                  </a:lnTo>
                  <a:lnTo>
                    <a:pt x="69913" y="6572"/>
                  </a:lnTo>
                  <a:lnTo>
                    <a:pt x="70580" y="6191"/>
                  </a:lnTo>
                  <a:lnTo>
                    <a:pt x="71533" y="5905"/>
                  </a:lnTo>
                  <a:lnTo>
                    <a:pt x="71533" y="5620"/>
                  </a:lnTo>
                  <a:lnTo>
                    <a:pt x="73819" y="4572"/>
                  </a:lnTo>
                  <a:lnTo>
                    <a:pt x="73819" y="4286"/>
                  </a:lnTo>
                  <a:lnTo>
                    <a:pt x="75533" y="3619"/>
                  </a:lnTo>
                  <a:lnTo>
                    <a:pt x="75819" y="3238"/>
                  </a:lnTo>
                  <a:lnTo>
                    <a:pt x="76200" y="3238"/>
                  </a:lnTo>
                  <a:lnTo>
                    <a:pt x="76200" y="2667"/>
                  </a:lnTo>
                  <a:lnTo>
                    <a:pt x="76486" y="2286"/>
                  </a:lnTo>
                  <a:lnTo>
                    <a:pt x="76486" y="2667"/>
                  </a:lnTo>
                  <a:lnTo>
                    <a:pt x="76771" y="2667"/>
                  </a:lnTo>
                  <a:lnTo>
                    <a:pt x="76771" y="2286"/>
                  </a:lnTo>
                  <a:lnTo>
                    <a:pt x="76771" y="2667"/>
                  </a:lnTo>
                  <a:lnTo>
                    <a:pt x="77819" y="2667"/>
                  </a:lnTo>
                  <a:lnTo>
                    <a:pt x="77819" y="2000"/>
                  </a:lnTo>
                  <a:lnTo>
                    <a:pt x="78105" y="1619"/>
                  </a:lnTo>
                  <a:lnTo>
                    <a:pt x="78486" y="1619"/>
                  </a:lnTo>
                  <a:lnTo>
                    <a:pt x="78486" y="1333"/>
                  </a:lnTo>
                  <a:lnTo>
                    <a:pt x="79724" y="1333"/>
                  </a:lnTo>
                  <a:lnTo>
                    <a:pt x="80105" y="952"/>
                  </a:lnTo>
                  <a:lnTo>
                    <a:pt x="80105" y="667"/>
                  </a:lnTo>
                  <a:lnTo>
                    <a:pt x="79724" y="667"/>
                  </a:lnTo>
                  <a:lnTo>
                    <a:pt x="80105" y="667"/>
                  </a:lnTo>
                  <a:lnTo>
                    <a:pt x="80105" y="286"/>
                  </a:lnTo>
                  <a:lnTo>
                    <a:pt x="80391" y="286"/>
                  </a:lnTo>
                  <a:lnTo>
                    <a:pt x="80772" y="0"/>
                  </a:lnTo>
                  <a:lnTo>
                    <a:pt x="80772" y="286"/>
                  </a:lnTo>
                  <a:lnTo>
                    <a:pt x="81058" y="286"/>
                  </a:lnTo>
                  <a:lnTo>
                    <a:pt x="81058" y="667"/>
                  </a:lnTo>
                  <a:lnTo>
                    <a:pt x="81439" y="667"/>
                  </a:lnTo>
                  <a:lnTo>
                    <a:pt x="81724" y="286"/>
                  </a:lnTo>
                  <a:lnTo>
                    <a:pt x="82391" y="667"/>
                  </a:lnTo>
                  <a:lnTo>
                    <a:pt x="82677" y="667"/>
                  </a:lnTo>
                  <a:lnTo>
                    <a:pt x="82677" y="3238"/>
                  </a:lnTo>
                  <a:lnTo>
                    <a:pt x="83058" y="3619"/>
                  </a:lnTo>
                  <a:lnTo>
                    <a:pt x="84677" y="3619"/>
                  </a:lnTo>
                  <a:lnTo>
                    <a:pt x="84677" y="3905"/>
                  </a:lnTo>
                  <a:lnTo>
                    <a:pt x="85630" y="3905"/>
                  </a:lnTo>
                  <a:lnTo>
                    <a:pt x="85630" y="4286"/>
                  </a:lnTo>
                  <a:lnTo>
                    <a:pt x="86011" y="4286"/>
                  </a:lnTo>
                  <a:lnTo>
                    <a:pt x="86011" y="4572"/>
                  </a:lnTo>
                  <a:lnTo>
                    <a:pt x="86296" y="4953"/>
                  </a:lnTo>
                  <a:lnTo>
                    <a:pt x="86296" y="6191"/>
                  </a:lnTo>
                  <a:lnTo>
                    <a:pt x="86963" y="6572"/>
                  </a:lnTo>
                  <a:lnTo>
                    <a:pt x="87630" y="6572"/>
                  </a:lnTo>
                  <a:lnTo>
                    <a:pt x="88011" y="6858"/>
                  </a:lnTo>
                  <a:lnTo>
                    <a:pt x="88963" y="6858"/>
                  </a:lnTo>
                  <a:lnTo>
                    <a:pt x="91535" y="6572"/>
                  </a:lnTo>
                  <a:lnTo>
                    <a:pt x="91916" y="6572"/>
                  </a:lnTo>
                  <a:lnTo>
                    <a:pt x="91916" y="6191"/>
                  </a:lnTo>
                  <a:lnTo>
                    <a:pt x="92869" y="6191"/>
                  </a:lnTo>
                  <a:lnTo>
                    <a:pt x="93250" y="6572"/>
                  </a:lnTo>
                  <a:lnTo>
                    <a:pt x="94202" y="6572"/>
                  </a:lnTo>
                  <a:lnTo>
                    <a:pt x="94202" y="6191"/>
                  </a:lnTo>
                  <a:lnTo>
                    <a:pt x="94869" y="6191"/>
                  </a:lnTo>
                  <a:lnTo>
                    <a:pt x="94488" y="5905"/>
                  </a:lnTo>
                  <a:lnTo>
                    <a:pt x="94869" y="5905"/>
                  </a:lnTo>
                  <a:lnTo>
                    <a:pt x="94869" y="6191"/>
                  </a:lnTo>
                  <a:lnTo>
                    <a:pt x="95155" y="6191"/>
                  </a:lnTo>
                  <a:lnTo>
                    <a:pt x="95155" y="5905"/>
                  </a:lnTo>
                  <a:lnTo>
                    <a:pt x="95821" y="5905"/>
                  </a:lnTo>
                  <a:lnTo>
                    <a:pt x="95821" y="6191"/>
                  </a:lnTo>
                  <a:lnTo>
                    <a:pt x="96488" y="6191"/>
                  </a:lnTo>
                  <a:lnTo>
                    <a:pt x="96488" y="6572"/>
                  </a:lnTo>
                  <a:lnTo>
                    <a:pt x="97155" y="6572"/>
                  </a:lnTo>
                  <a:lnTo>
                    <a:pt x="96869" y="6191"/>
                  </a:lnTo>
                  <a:lnTo>
                    <a:pt x="98107" y="6191"/>
                  </a:lnTo>
                  <a:lnTo>
                    <a:pt x="98107" y="5905"/>
                  </a:lnTo>
                  <a:lnTo>
                    <a:pt x="98107" y="6191"/>
                  </a:lnTo>
                  <a:lnTo>
                    <a:pt x="98488" y="6191"/>
                  </a:lnTo>
                  <a:lnTo>
                    <a:pt x="98488" y="5905"/>
                  </a:lnTo>
                  <a:lnTo>
                    <a:pt x="99441" y="5905"/>
                  </a:lnTo>
                  <a:lnTo>
                    <a:pt x="99441" y="5620"/>
                  </a:lnTo>
                  <a:lnTo>
                    <a:pt x="99822" y="5620"/>
                  </a:lnTo>
                  <a:lnTo>
                    <a:pt x="99822" y="5239"/>
                  </a:lnTo>
                  <a:lnTo>
                    <a:pt x="99822" y="5620"/>
                  </a:lnTo>
                  <a:lnTo>
                    <a:pt x="100108" y="5620"/>
                  </a:lnTo>
                  <a:lnTo>
                    <a:pt x="100108" y="5905"/>
                  </a:lnTo>
                  <a:lnTo>
                    <a:pt x="100394" y="5905"/>
                  </a:lnTo>
                  <a:lnTo>
                    <a:pt x="100394" y="6191"/>
                  </a:lnTo>
                  <a:lnTo>
                    <a:pt x="100774" y="5905"/>
                  </a:lnTo>
                  <a:lnTo>
                    <a:pt x="100774" y="6191"/>
                  </a:lnTo>
                  <a:lnTo>
                    <a:pt x="101060" y="6191"/>
                  </a:lnTo>
                  <a:lnTo>
                    <a:pt x="101060" y="6572"/>
                  </a:lnTo>
                  <a:lnTo>
                    <a:pt x="101441" y="6572"/>
                  </a:lnTo>
                  <a:lnTo>
                    <a:pt x="101441" y="6191"/>
                  </a:lnTo>
                  <a:lnTo>
                    <a:pt x="102775" y="6191"/>
                  </a:lnTo>
                  <a:lnTo>
                    <a:pt x="102775" y="6572"/>
                  </a:lnTo>
                  <a:lnTo>
                    <a:pt x="103061" y="6858"/>
                  </a:lnTo>
                  <a:lnTo>
                    <a:pt x="104013" y="6858"/>
                  </a:lnTo>
                  <a:lnTo>
                    <a:pt x="104680" y="7239"/>
                  </a:lnTo>
                  <a:lnTo>
                    <a:pt x="104680" y="6858"/>
                  </a:lnTo>
                  <a:lnTo>
                    <a:pt x="106013" y="6858"/>
                  </a:lnTo>
                  <a:lnTo>
                    <a:pt x="106013" y="7239"/>
                  </a:lnTo>
                  <a:lnTo>
                    <a:pt x="106680" y="7525"/>
                  </a:lnTo>
                  <a:lnTo>
                    <a:pt x="106966" y="8191"/>
                  </a:lnTo>
                  <a:lnTo>
                    <a:pt x="107347" y="8191"/>
                  </a:lnTo>
                  <a:lnTo>
                    <a:pt x="107632" y="8572"/>
                  </a:lnTo>
                  <a:lnTo>
                    <a:pt x="107632" y="8858"/>
                  </a:lnTo>
                  <a:lnTo>
                    <a:pt x="108299" y="9144"/>
                  </a:lnTo>
                  <a:lnTo>
                    <a:pt x="108680" y="9144"/>
                  </a:lnTo>
                  <a:lnTo>
                    <a:pt x="108680" y="9525"/>
                  </a:lnTo>
                  <a:lnTo>
                    <a:pt x="108966" y="9525"/>
                  </a:lnTo>
                  <a:lnTo>
                    <a:pt x="108966" y="10192"/>
                  </a:lnTo>
                  <a:lnTo>
                    <a:pt x="109252" y="10477"/>
                  </a:lnTo>
                  <a:lnTo>
                    <a:pt x="109919" y="10477"/>
                  </a:lnTo>
                  <a:lnTo>
                    <a:pt x="110585" y="10192"/>
                  </a:lnTo>
                  <a:lnTo>
                    <a:pt x="110585" y="9525"/>
                  </a:lnTo>
                  <a:lnTo>
                    <a:pt x="110966" y="9811"/>
                  </a:lnTo>
                  <a:lnTo>
                    <a:pt x="111252" y="9811"/>
                  </a:lnTo>
                  <a:lnTo>
                    <a:pt x="111252" y="9525"/>
                  </a:lnTo>
                  <a:lnTo>
                    <a:pt x="111252" y="9811"/>
                  </a:lnTo>
                  <a:lnTo>
                    <a:pt x="111633" y="9811"/>
                  </a:lnTo>
                  <a:lnTo>
                    <a:pt x="111633" y="10192"/>
                  </a:lnTo>
                  <a:lnTo>
                    <a:pt x="111919" y="10192"/>
                  </a:lnTo>
                  <a:lnTo>
                    <a:pt x="111919" y="9811"/>
                  </a:lnTo>
                  <a:lnTo>
                    <a:pt x="112204" y="9811"/>
                  </a:lnTo>
                  <a:lnTo>
                    <a:pt x="111633" y="9811"/>
                  </a:lnTo>
                  <a:lnTo>
                    <a:pt x="111252" y="9525"/>
                  </a:lnTo>
                  <a:lnTo>
                    <a:pt x="111919" y="9525"/>
                  </a:lnTo>
                  <a:lnTo>
                    <a:pt x="111919" y="9811"/>
                  </a:lnTo>
                  <a:lnTo>
                    <a:pt x="112204" y="9525"/>
                  </a:lnTo>
                  <a:lnTo>
                    <a:pt x="112204" y="9811"/>
                  </a:lnTo>
                  <a:lnTo>
                    <a:pt x="112871" y="9811"/>
                  </a:lnTo>
                  <a:lnTo>
                    <a:pt x="112871" y="10192"/>
                  </a:lnTo>
                  <a:lnTo>
                    <a:pt x="112871" y="9811"/>
                  </a:lnTo>
                  <a:lnTo>
                    <a:pt x="112871" y="10192"/>
                  </a:lnTo>
                  <a:lnTo>
                    <a:pt x="113252" y="10192"/>
                  </a:lnTo>
                  <a:lnTo>
                    <a:pt x="113252" y="9525"/>
                  </a:lnTo>
                  <a:lnTo>
                    <a:pt x="113919" y="9811"/>
                  </a:lnTo>
                  <a:lnTo>
                    <a:pt x="113919" y="9525"/>
                  </a:lnTo>
                  <a:lnTo>
                    <a:pt x="114871" y="9811"/>
                  </a:lnTo>
                  <a:lnTo>
                    <a:pt x="115538" y="10192"/>
                  </a:lnTo>
                  <a:lnTo>
                    <a:pt x="115538" y="9525"/>
                  </a:lnTo>
                  <a:lnTo>
                    <a:pt x="116491" y="9525"/>
                  </a:lnTo>
                  <a:lnTo>
                    <a:pt x="116491" y="9144"/>
                  </a:lnTo>
                  <a:lnTo>
                    <a:pt x="116872" y="9144"/>
                  </a:lnTo>
                  <a:lnTo>
                    <a:pt x="116872" y="8858"/>
                  </a:lnTo>
                  <a:lnTo>
                    <a:pt x="117157" y="8858"/>
                  </a:lnTo>
                  <a:lnTo>
                    <a:pt x="117157" y="9144"/>
                  </a:lnTo>
                  <a:lnTo>
                    <a:pt x="117538" y="9144"/>
                  </a:lnTo>
                  <a:lnTo>
                    <a:pt x="117824" y="8858"/>
                  </a:lnTo>
                  <a:lnTo>
                    <a:pt x="117824" y="9144"/>
                  </a:lnTo>
                  <a:lnTo>
                    <a:pt x="117824" y="8858"/>
                  </a:lnTo>
                  <a:lnTo>
                    <a:pt x="118110" y="8858"/>
                  </a:lnTo>
                  <a:lnTo>
                    <a:pt x="118110" y="8572"/>
                  </a:lnTo>
                  <a:lnTo>
                    <a:pt x="118110" y="8858"/>
                  </a:lnTo>
                  <a:lnTo>
                    <a:pt x="118777" y="8858"/>
                  </a:lnTo>
                  <a:lnTo>
                    <a:pt x="118777" y="8191"/>
                  </a:lnTo>
                  <a:lnTo>
                    <a:pt x="119158" y="8191"/>
                  </a:lnTo>
                  <a:lnTo>
                    <a:pt x="119158" y="8572"/>
                  </a:lnTo>
                  <a:lnTo>
                    <a:pt x="119444" y="8572"/>
                  </a:lnTo>
                  <a:lnTo>
                    <a:pt x="119444" y="8858"/>
                  </a:lnTo>
                  <a:lnTo>
                    <a:pt x="120491" y="8858"/>
                  </a:lnTo>
                  <a:lnTo>
                    <a:pt x="120777" y="8572"/>
                  </a:lnTo>
                  <a:lnTo>
                    <a:pt x="120777" y="8191"/>
                  </a:lnTo>
                  <a:lnTo>
                    <a:pt x="121063" y="8572"/>
                  </a:lnTo>
                  <a:lnTo>
                    <a:pt x="121063" y="8191"/>
                  </a:lnTo>
                  <a:lnTo>
                    <a:pt x="121729" y="8191"/>
                  </a:lnTo>
                  <a:lnTo>
                    <a:pt x="121444" y="7906"/>
                  </a:lnTo>
                  <a:lnTo>
                    <a:pt x="121729" y="7906"/>
                  </a:lnTo>
                  <a:lnTo>
                    <a:pt x="121729" y="8191"/>
                  </a:lnTo>
                  <a:lnTo>
                    <a:pt x="122396" y="8191"/>
                  </a:lnTo>
                  <a:lnTo>
                    <a:pt x="122396" y="7906"/>
                  </a:lnTo>
                  <a:lnTo>
                    <a:pt x="122777" y="7906"/>
                  </a:lnTo>
                  <a:lnTo>
                    <a:pt x="122777" y="7525"/>
                  </a:lnTo>
                  <a:lnTo>
                    <a:pt x="123444" y="7525"/>
                  </a:lnTo>
                  <a:lnTo>
                    <a:pt x="123444" y="7239"/>
                  </a:lnTo>
                  <a:lnTo>
                    <a:pt x="123730" y="7239"/>
                  </a:lnTo>
                  <a:lnTo>
                    <a:pt x="123730" y="6858"/>
                  </a:lnTo>
                  <a:lnTo>
                    <a:pt x="124396" y="6858"/>
                  </a:lnTo>
                  <a:lnTo>
                    <a:pt x="124396" y="6572"/>
                  </a:lnTo>
                  <a:lnTo>
                    <a:pt x="124682" y="6572"/>
                  </a:lnTo>
                  <a:lnTo>
                    <a:pt x="125063" y="6191"/>
                  </a:lnTo>
                  <a:lnTo>
                    <a:pt x="126397" y="6191"/>
                  </a:lnTo>
                  <a:lnTo>
                    <a:pt x="126397" y="5905"/>
                  </a:lnTo>
                  <a:lnTo>
                    <a:pt x="126682" y="5905"/>
                  </a:lnTo>
                  <a:lnTo>
                    <a:pt x="126968" y="5620"/>
                  </a:lnTo>
                  <a:lnTo>
                    <a:pt x="127635" y="5620"/>
                  </a:lnTo>
                  <a:lnTo>
                    <a:pt x="127635" y="5239"/>
                  </a:lnTo>
                  <a:lnTo>
                    <a:pt x="128016" y="5239"/>
                  </a:lnTo>
                  <a:lnTo>
                    <a:pt x="127635" y="5239"/>
                  </a:lnTo>
                  <a:lnTo>
                    <a:pt x="127635" y="4953"/>
                  </a:lnTo>
                  <a:lnTo>
                    <a:pt x="128016" y="4953"/>
                  </a:lnTo>
                  <a:lnTo>
                    <a:pt x="128302" y="4572"/>
                  </a:lnTo>
                  <a:lnTo>
                    <a:pt x="129635" y="4572"/>
                  </a:lnTo>
                  <a:lnTo>
                    <a:pt x="129635" y="4286"/>
                  </a:lnTo>
                  <a:lnTo>
                    <a:pt x="129921" y="4286"/>
                  </a:lnTo>
                  <a:lnTo>
                    <a:pt x="130302" y="3905"/>
                  </a:lnTo>
                  <a:lnTo>
                    <a:pt x="130588" y="4286"/>
                  </a:lnTo>
                  <a:lnTo>
                    <a:pt x="131254" y="3905"/>
                  </a:lnTo>
                  <a:lnTo>
                    <a:pt x="131636" y="3905"/>
                  </a:lnTo>
                  <a:lnTo>
                    <a:pt x="132588" y="4286"/>
                  </a:lnTo>
                  <a:lnTo>
                    <a:pt x="132874" y="3905"/>
                  </a:lnTo>
                  <a:lnTo>
                    <a:pt x="132874" y="4286"/>
                  </a:lnTo>
                  <a:lnTo>
                    <a:pt x="133255" y="4286"/>
                  </a:lnTo>
                  <a:lnTo>
                    <a:pt x="133255" y="3905"/>
                  </a:lnTo>
                  <a:lnTo>
                    <a:pt x="133540" y="3905"/>
                  </a:lnTo>
                  <a:lnTo>
                    <a:pt x="133540" y="3619"/>
                  </a:lnTo>
                  <a:lnTo>
                    <a:pt x="134588" y="3619"/>
                  </a:lnTo>
                  <a:lnTo>
                    <a:pt x="134874" y="3238"/>
                  </a:lnTo>
                  <a:lnTo>
                    <a:pt x="134874" y="2953"/>
                  </a:lnTo>
                  <a:lnTo>
                    <a:pt x="135255" y="2953"/>
                  </a:lnTo>
                  <a:lnTo>
                    <a:pt x="135255" y="2667"/>
                  </a:lnTo>
                  <a:lnTo>
                    <a:pt x="135541" y="2667"/>
                  </a:lnTo>
                  <a:lnTo>
                    <a:pt x="135541" y="2286"/>
                  </a:lnTo>
                  <a:lnTo>
                    <a:pt x="135827" y="2286"/>
                  </a:lnTo>
                  <a:lnTo>
                    <a:pt x="135541" y="2000"/>
                  </a:lnTo>
                  <a:lnTo>
                    <a:pt x="136493" y="2000"/>
                  </a:lnTo>
                  <a:lnTo>
                    <a:pt x="136207" y="2667"/>
                  </a:lnTo>
                  <a:lnTo>
                    <a:pt x="136493" y="2667"/>
                  </a:lnTo>
                  <a:lnTo>
                    <a:pt x="136493" y="3238"/>
                  </a:lnTo>
                  <a:lnTo>
                    <a:pt x="136874" y="3238"/>
                  </a:lnTo>
                  <a:lnTo>
                    <a:pt x="137541" y="2953"/>
                  </a:lnTo>
                  <a:lnTo>
                    <a:pt x="137827" y="2953"/>
                  </a:lnTo>
                  <a:lnTo>
                    <a:pt x="138779" y="2667"/>
                  </a:lnTo>
                  <a:lnTo>
                    <a:pt x="138494" y="2667"/>
                  </a:lnTo>
                  <a:lnTo>
                    <a:pt x="138779" y="2667"/>
                  </a:lnTo>
                  <a:lnTo>
                    <a:pt x="138494" y="2667"/>
                  </a:lnTo>
                  <a:lnTo>
                    <a:pt x="138779" y="2667"/>
                  </a:lnTo>
                  <a:lnTo>
                    <a:pt x="138779" y="2953"/>
                  </a:lnTo>
                  <a:lnTo>
                    <a:pt x="139827" y="2953"/>
                  </a:lnTo>
                  <a:lnTo>
                    <a:pt x="140113" y="2667"/>
                  </a:lnTo>
                  <a:lnTo>
                    <a:pt x="139827" y="2667"/>
                  </a:lnTo>
                  <a:lnTo>
                    <a:pt x="140113" y="2000"/>
                  </a:lnTo>
                  <a:lnTo>
                    <a:pt x="140494" y="2000"/>
                  </a:lnTo>
                  <a:lnTo>
                    <a:pt x="140494" y="2286"/>
                  </a:lnTo>
                  <a:lnTo>
                    <a:pt x="140494" y="2000"/>
                  </a:lnTo>
                  <a:lnTo>
                    <a:pt x="140494" y="2953"/>
                  </a:lnTo>
                  <a:lnTo>
                    <a:pt x="140779" y="3905"/>
                  </a:lnTo>
                  <a:lnTo>
                    <a:pt x="140494" y="3905"/>
                  </a:lnTo>
                  <a:lnTo>
                    <a:pt x="140779" y="4286"/>
                  </a:lnTo>
                  <a:lnTo>
                    <a:pt x="140779" y="4572"/>
                  </a:lnTo>
                  <a:lnTo>
                    <a:pt x="141732" y="5620"/>
                  </a:lnTo>
                  <a:lnTo>
                    <a:pt x="142113" y="6858"/>
                  </a:lnTo>
                  <a:lnTo>
                    <a:pt x="141732" y="6858"/>
                  </a:lnTo>
                  <a:lnTo>
                    <a:pt x="141732" y="7239"/>
                  </a:lnTo>
                  <a:lnTo>
                    <a:pt x="141161" y="7239"/>
                  </a:lnTo>
                  <a:lnTo>
                    <a:pt x="140494" y="7906"/>
                  </a:lnTo>
                  <a:lnTo>
                    <a:pt x="140113" y="8572"/>
                  </a:lnTo>
                  <a:lnTo>
                    <a:pt x="139827" y="8858"/>
                  </a:lnTo>
                  <a:lnTo>
                    <a:pt x="139827" y="9144"/>
                  </a:lnTo>
                  <a:lnTo>
                    <a:pt x="139446" y="9525"/>
                  </a:lnTo>
                  <a:lnTo>
                    <a:pt x="139160" y="10192"/>
                  </a:lnTo>
                  <a:lnTo>
                    <a:pt x="139160" y="10858"/>
                  </a:lnTo>
                  <a:lnTo>
                    <a:pt x="138779" y="11525"/>
                  </a:lnTo>
                  <a:lnTo>
                    <a:pt x="138779" y="15049"/>
                  </a:lnTo>
                  <a:lnTo>
                    <a:pt x="138494" y="15430"/>
                  </a:lnTo>
                  <a:lnTo>
                    <a:pt x="138779" y="16383"/>
                  </a:lnTo>
                  <a:lnTo>
                    <a:pt x="138494" y="17050"/>
                  </a:lnTo>
                  <a:lnTo>
                    <a:pt x="138208" y="17431"/>
                  </a:lnTo>
                  <a:lnTo>
                    <a:pt x="138208" y="18002"/>
                  </a:lnTo>
                  <a:lnTo>
                    <a:pt x="138779" y="17717"/>
                  </a:lnTo>
                  <a:lnTo>
                    <a:pt x="140113" y="18002"/>
                  </a:lnTo>
                  <a:lnTo>
                    <a:pt x="140779" y="18002"/>
                  </a:lnTo>
                  <a:lnTo>
                    <a:pt x="142399" y="19050"/>
                  </a:lnTo>
                  <a:lnTo>
                    <a:pt x="142780" y="19050"/>
                  </a:lnTo>
                  <a:lnTo>
                    <a:pt x="143446" y="18383"/>
                  </a:lnTo>
                  <a:lnTo>
                    <a:pt x="143732" y="18383"/>
                  </a:lnTo>
                  <a:lnTo>
                    <a:pt x="144399" y="19717"/>
                  </a:lnTo>
                  <a:lnTo>
                    <a:pt x="145352" y="20383"/>
                  </a:lnTo>
                  <a:lnTo>
                    <a:pt x="146018" y="20669"/>
                  </a:lnTo>
                  <a:lnTo>
                    <a:pt x="146018" y="21336"/>
                  </a:lnTo>
                  <a:lnTo>
                    <a:pt x="145732" y="22289"/>
                  </a:lnTo>
                  <a:lnTo>
                    <a:pt x="145066" y="22955"/>
                  </a:lnTo>
                  <a:lnTo>
                    <a:pt x="145066" y="23336"/>
                  </a:lnTo>
                  <a:lnTo>
                    <a:pt x="144780" y="24289"/>
                  </a:lnTo>
                  <a:lnTo>
                    <a:pt x="144113" y="24575"/>
                  </a:lnTo>
                  <a:lnTo>
                    <a:pt x="143446" y="25241"/>
                  </a:lnTo>
                  <a:lnTo>
                    <a:pt x="143065" y="25241"/>
                  </a:lnTo>
                  <a:lnTo>
                    <a:pt x="142399" y="25622"/>
                  </a:lnTo>
                  <a:lnTo>
                    <a:pt x="142113" y="25622"/>
                  </a:lnTo>
                  <a:lnTo>
                    <a:pt x="141161" y="26289"/>
                  </a:lnTo>
                  <a:lnTo>
                    <a:pt x="139827" y="26860"/>
                  </a:lnTo>
                  <a:lnTo>
                    <a:pt x="139446" y="27242"/>
                  </a:lnTo>
                  <a:lnTo>
                    <a:pt x="138494" y="27527"/>
                  </a:lnTo>
                  <a:lnTo>
                    <a:pt x="137827" y="27908"/>
                  </a:lnTo>
                  <a:lnTo>
                    <a:pt x="137541" y="28575"/>
                  </a:lnTo>
                  <a:lnTo>
                    <a:pt x="137160" y="28575"/>
                  </a:lnTo>
                  <a:lnTo>
                    <a:pt x="136493" y="28861"/>
                  </a:lnTo>
                  <a:lnTo>
                    <a:pt x="136207" y="29242"/>
                  </a:lnTo>
                  <a:lnTo>
                    <a:pt x="135827" y="29242"/>
                  </a:lnTo>
                  <a:lnTo>
                    <a:pt x="135255" y="28575"/>
                  </a:lnTo>
                  <a:lnTo>
                    <a:pt x="135255" y="28194"/>
                  </a:lnTo>
                  <a:lnTo>
                    <a:pt x="134588" y="27908"/>
                  </a:lnTo>
                  <a:lnTo>
                    <a:pt x="134207" y="27908"/>
                  </a:lnTo>
                  <a:lnTo>
                    <a:pt x="132302" y="29813"/>
                  </a:lnTo>
                  <a:lnTo>
                    <a:pt x="131921" y="30861"/>
                  </a:lnTo>
                  <a:lnTo>
                    <a:pt x="131254" y="31147"/>
                  </a:lnTo>
                  <a:lnTo>
                    <a:pt x="130969" y="31814"/>
                  </a:lnTo>
                  <a:lnTo>
                    <a:pt x="130588" y="32195"/>
                  </a:lnTo>
                  <a:lnTo>
                    <a:pt x="130588" y="32480"/>
                  </a:lnTo>
                  <a:lnTo>
                    <a:pt x="130302" y="32480"/>
                  </a:lnTo>
                  <a:lnTo>
                    <a:pt x="129921" y="32195"/>
                  </a:lnTo>
                  <a:lnTo>
                    <a:pt x="129635" y="32195"/>
                  </a:lnTo>
                  <a:lnTo>
                    <a:pt x="129635" y="32480"/>
                  </a:lnTo>
                  <a:lnTo>
                    <a:pt x="129349" y="32195"/>
                  </a:lnTo>
                  <a:lnTo>
                    <a:pt x="128969" y="32480"/>
                  </a:lnTo>
                  <a:lnTo>
                    <a:pt x="128683" y="32195"/>
                  </a:lnTo>
                  <a:lnTo>
                    <a:pt x="128302" y="32195"/>
                  </a:lnTo>
                  <a:lnTo>
                    <a:pt x="128016" y="31814"/>
                  </a:lnTo>
                  <a:lnTo>
                    <a:pt x="128016" y="31528"/>
                  </a:lnTo>
                  <a:lnTo>
                    <a:pt x="127635" y="31528"/>
                  </a:lnTo>
                  <a:lnTo>
                    <a:pt x="127349" y="32195"/>
                  </a:lnTo>
                  <a:lnTo>
                    <a:pt x="126397" y="32195"/>
                  </a:lnTo>
                  <a:lnTo>
                    <a:pt x="126016" y="32480"/>
                  </a:lnTo>
                  <a:lnTo>
                    <a:pt x="125730" y="32480"/>
                  </a:lnTo>
                  <a:lnTo>
                    <a:pt x="125730" y="32195"/>
                  </a:lnTo>
                  <a:lnTo>
                    <a:pt x="124396" y="32195"/>
                  </a:lnTo>
                  <a:lnTo>
                    <a:pt x="124396" y="31528"/>
                  </a:lnTo>
                  <a:lnTo>
                    <a:pt x="124015" y="31528"/>
                  </a:lnTo>
                  <a:lnTo>
                    <a:pt x="123730" y="31147"/>
                  </a:lnTo>
                  <a:lnTo>
                    <a:pt x="123730" y="30861"/>
                  </a:lnTo>
                  <a:lnTo>
                    <a:pt x="123444" y="31147"/>
                  </a:lnTo>
                  <a:lnTo>
                    <a:pt x="122111" y="31147"/>
                  </a:lnTo>
                  <a:lnTo>
                    <a:pt x="121063" y="31528"/>
                  </a:lnTo>
                  <a:lnTo>
                    <a:pt x="118110" y="31528"/>
                  </a:lnTo>
                  <a:lnTo>
                    <a:pt x="117538" y="31147"/>
                  </a:lnTo>
                  <a:lnTo>
                    <a:pt x="117157" y="31147"/>
                  </a:lnTo>
                  <a:lnTo>
                    <a:pt x="117157" y="31528"/>
                  </a:lnTo>
                  <a:lnTo>
                    <a:pt x="116872" y="31814"/>
                  </a:lnTo>
                  <a:lnTo>
                    <a:pt x="116872" y="32195"/>
                  </a:lnTo>
                  <a:lnTo>
                    <a:pt x="116491" y="32195"/>
                  </a:lnTo>
                  <a:lnTo>
                    <a:pt x="115824" y="32480"/>
                  </a:lnTo>
                  <a:lnTo>
                    <a:pt x="115538" y="32480"/>
                  </a:lnTo>
                  <a:lnTo>
                    <a:pt x="114205" y="33147"/>
                  </a:lnTo>
                  <a:lnTo>
                    <a:pt x="113919" y="33147"/>
                  </a:lnTo>
                  <a:lnTo>
                    <a:pt x="112871" y="33814"/>
                  </a:lnTo>
                  <a:lnTo>
                    <a:pt x="112586" y="34100"/>
                  </a:lnTo>
                  <a:lnTo>
                    <a:pt x="111633" y="34481"/>
                  </a:lnTo>
                  <a:lnTo>
                    <a:pt x="111252" y="34766"/>
                  </a:lnTo>
                  <a:lnTo>
                    <a:pt x="109919" y="34766"/>
                  </a:lnTo>
                  <a:lnTo>
                    <a:pt x="109919" y="35147"/>
                  </a:lnTo>
                  <a:lnTo>
                    <a:pt x="109633" y="35433"/>
                  </a:lnTo>
                  <a:lnTo>
                    <a:pt x="109633" y="36100"/>
                  </a:lnTo>
                  <a:lnTo>
                    <a:pt x="109919" y="36385"/>
                  </a:lnTo>
                  <a:lnTo>
                    <a:pt x="109919" y="36767"/>
                  </a:lnTo>
                  <a:lnTo>
                    <a:pt x="110966" y="37433"/>
                  </a:lnTo>
                  <a:lnTo>
                    <a:pt x="112204" y="37433"/>
                  </a:lnTo>
                  <a:lnTo>
                    <a:pt x="112586" y="37052"/>
                  </a:lnTo>
                  <a:lnTo>
                    <a:pt x="113538" y="36767"/>
                  </a:lnTo>
                  <a:lnTo>
                    <a:pt x="113919" y="36385"/>
                  </a:lnTo>
                  <a:lnTo>
                    <a:pt x="114205" y="36385"/>
                  </a:lnTo>
                  <a:lnTo>
                    <a:pt x="114871" y="37052"/>
                  </a:lnTo>
                  <a:lnTo>
                    <a:pt x="114871" y="37433"/>
                  </a:lnTo>
                  <a:lnTo>
                    <a:pt x="115157" y="37433"/>
                  </a:lnTo>
                  <a:lnTo>
                    <a:pt x="115157" y="37719"/>
                  </a:lnTo>
                  <a:lnTo>
                    <a:pt x="115538" y="37719"/>
                  </a:lnTo>
                  <a:lnTo>
                    <a:pt x="115157" y="38386"/>
                  </a:lnTo>
                  <a:lnTo>
                    <a:pt x="114871" y="38672"/>
                  </a:lnTo>
                  <a:lnTo>
                    <a:pt x="114871" y="39338"/>
                  </a:lnTo>
                  <a:lnTo>
                    <a:pt x="114586" y="39338"/>
                  </a:lnTo>
                  <a:lnTo>
                    <a:pt x="114586" y="41339"/>
                  </a:lnTo>
                  <a:lnTo>
                    <a:pt x="114871" y="42005"/>
                  </a:lnTo>
                  <a:lnTo>
                    <a:pt x="115157" y="42291"/>
                  </a:lnTo>
                  <a:lnTo>
                    <a:pt x="115538" y="42958"/>
                  </a:lnTo>
                  <a:lnTo>
                    <a:pt x="115824" y="42958"/>
                  </a:lnTo>
                  <a:lnTo>
                    <a:pt x="116205" y="43339"/>
                  </a:lnTo>
                  <a:lnTo>
                    <a:pt x="116205" y="44006"/>
                  </a:lnTo>
                  <a:lnTo>
                    <a:pt x="116491" y="44291"/>
                  </a:lnTo>
                  <a:lnTo>
                    <a:pt x="116872" y="44958"/>
                  </a:lnTo>
                  <a:lnTo>
                    <a:pt x="116872" y="45910"/>
                  </a:lnTo>
                  <a:lnTo>
                    <a:pt x="117157" y="46292"/>
                  </a:lnTo>
                  <a:lnTo>
                    <a:pt x="117824" y="46292"/>
                  </a:lnTo>
                  <a:lnTo>
                    <a:pt x="117824" y="46958"/>
                  </a:lnTo>
                  <a:lnTo>
                    <a:pt x="117538" y="47244"/>
                  </a:lnTo>
                  <a:lnTo>
                    <a:pt x="117538" y="47625"/>
                  </a:lnTo>
                  <a:lnTo>
                    <a:pt x="117157" y="47625"/>
                  </a:lnTo>
                  <a:lnTo>
                    <a:pt x="117538" y="47911"/>
                  </a:lnTo>
                  <a:lnTo>
                    <a:pt x="117538" y="48863"/>
                  </a:lnTo>
                  <a:lnTo>
                    <a:pt x="117157" y="48863"/>
                  </a:lnTo>
                  <a:lnTo>
                    <a:pt x="117157" y="49244"/>
                  </a:lnTo>
                  <a:lnTo>
                    <a:pt x="116205" y="50197"/>
                  </a:lnTo>
                  <a:lnTo>
                    <a:pt x="115824" y="50864"/>
                  </a:lnTo>
                  <a:lnTo>
                    <a:pt x="115157" y="51530"/>
                  </a:lnTo>
                  <a:lnTo>
                    <a:pt x="115157" y="51816"/>
                  </a:lnTo>
                  <a:lnTo>
                    <a:pt x="114871" y="51816"/>
                  </a:lnTo>
                  <a:lnTo>
                    <a:pt x="114205" y="52483"/>
                  </a:lnTo>
                  <a:lnTo>
                    <a:pt x="113919" y="52483"/>
                  </a:lnTo>
                  <a:lnTo>
                    <a:pt x="113252" y="52864"/>
                  </a:lnTo>
                  <a:lnTo>
                    <a:pt x="112586" y="52864"/>
                  </a:lnTo>
                  <a:lnTo>
                    <a:pt x="112871" y="53150"/>
                  </a:lnTo>
                  <a:lnTo>
                    <a:pt x="113538" y="53531"/>
                  </a:lnTo>
                  <a:lnTo>
                    <a:pt x="113919" y="53531"/>
                  </a:lnTo>
                  <a:lnTo>
                    <a:pt x="113919" y="53816"/>
                  </a:lnTo>
                  <a:lnTo>
                    <a:pt x="113538" y="54769"/>
                  </a:lnTo>
                  <a:lnTo>
                    <a:pt x="113538" y="56102"/>
                  </a:lnTo>
                  <a:lnTo>
                    <a:pt x="113252" y="56483"/>
                  </a:lnTo>
                  <a:lnTo>
                    <a:pt x="113252" y="56769"/>
                  </a:lnTo>
                  <a:lnTo>
                    <a:pt x="112871" y="56769"/>
                  </a:lnTo>
                  <a:lnTo>
                    <a:pt x="112871" y="57436"/>
                  </a:lnTo>
                  <a:lnTo>
                    <a:pt x="112586" y="58103"/>
                  </a:lnTo>
                  <a:lnTo>
                    <a:pt x="112586" y="59055"/>
                  </a:lnTo>
                  <a:lnTo>
                    <a:pt x="112204" y="59722"/>
                  </a:lnTo>
                  <a:lnTo>
                    <a:pt x="112204" y="60389"/>
                  </a:lnTo>
                  <a:lnTo>
                    <a:pt x="110299" y="60389"/>
                  </a:lnTo>
                  <a:lnTo>
                    <a:pt x="108299" y="59722"/>
                  </a:lnTo>
                  <a:lnTo>
                    <a:pt x="108013" y="60008"/>
                  </a:lnTo>
                  <a:lnTo>
                    <a:pt x="107632" y="59722"/>
                  </a:lnTo>
                  <a:lnTo>
                    <a:pt x="107632" y="60008"/>
                  </a:lnTo>
                  <a:lnTo>
                    <a:pt x="107347" y="60389"/>
                  </a:lnTo>
                  <a:lnTo>
                    <a:pt x="106299" y="60674"/>
                  </a:lnTo>
                  <a:lnTo>
                    <a:pt x="106013" y="61055"/>
                  </a:lnTo>
                  <a:lnTo>
                    <a:pt x="105728" y="60674"/>
                  </a:lnTo>
                  <a:lnTo>
                    <a:pt x="105346" y="61341"/>
                  </a:lnTo>
                  <a:lnTo>
                    <a:pt x="105061" y="61722"/>
                  </a:lnTo>
                  <a:lnTo>
                    <a:pt x="105061" y="62675"/>
                  </a:lnTo>
                  <a:lnTo>
                    <a:pt x="104680" y="62960"/>
                  </a:lnTo>
                  <a:lnTo>
                    <a:pt x="104394" y="63627"/>
                  </a:lnTo>
                  <a:lnTo>
                    <a:pt x="104394" y="64008"/>
                  </a:lnTo>
                  <a:lnTo>
                    <a:pt x="104680" y="64294"/>
                  </a:lnTo>
                  <a:lnTo>
                    <a:pt x="104013" y="64675"/>
                  </a:lnTo>
                  <a:lnTo>
                    <a:pt x="101727" y="64675"/>
                  </a:lnTo>
                  <a:lnTo>
                    <a:pt x="101441" y="64960"/>
                  </a:lnTo>
                  <a:lnTo>
                    <a:pt x="101060" y="64960"/>
                  </a:lnTo>
                  <a:lnTo>
                    <a:pt x="100774" y="65341"/>
                  </a:lnTo>
                  <a:lnTo>
                    <a:pt x="100108" y="65627"/>
                  </a:lnTo>
                  <a:lnTo>
                    <a:pt x="99822" y="65627"/>
                  </a:lnTo>
                  <a:lnTo>
                    <a:pt x="98774" y="66580"/>
                  </a:lnTo>
                  <a:lnTo>
                    <a:pt x="98107" y="66961"/>
                  </a:lnTo>
                  <a:lnTo>
                    <a:pt x="97822" y="67246"/>
                  </a:lnTo>
                  <a:lnTo>
                    <a:pt x="94869" y="68294"/>
                  </a:lnTo>
                  <a:lnTo>
                    <a:pt x="94488" y="69247"/>
                  </a:lnTo>
                  <a:lnTo>
                    <a:pt x="94202" y="69533"/>
                  </a:lnTo>
                  <a:lnTo>
                    <a:pt x="94202" y="69914"/>
                  </a:lnTo>
                  <a:lnTo>
                    <a:pt x="93917" y="70199"/>
                  </a:lnTo>
                  <a:lnTo>
                    <a:pt x="93917" y="71247"/>
                  </a:lnTo>
                  <a:lnTo>
                    <a:pt x="93250" y="71533"/>
                  </a:lnTo>
                  <a:lnTo>
                    <a:pt x="92869" y="72200"/>
                  </a:lnTo>
                  <a:lnTo>
                    <a:pt x="92583" y="72485"/>
                  </a:lnTo>
                  <a:lnTo>
                    <a:pt x="92202" y="72485"/>
                  </a:lnTo>
                  <a:lnTo>
                    <a:pt x="91916" y="72866"/>
                  </a:lnTo>
                  <a:lnTo>
                    <a:pt x="91535" y="72866"/>
                  </a:lnTo>
                  <a:lnTo>
                    <a:pt x="91249" y="73152"/>
                  </a:lnTo>
                  <a:lnTo>
                    <a:pt x="90583" y="73533"/>
                  </a:lnTo>
                  <a:lnTo>
                    <a:pt x="89630" y="74486"/>
                  </a:lnTo>
                  <a:lnTo>
                    <a:pt x="88963" y="74771"/>
                  </a:lnTo>
                  <a:lnTo>
                    <a:pt x="88297" y="74771"/>
                  </a:lnTo>
                  <a:lnTo>
                    <a:pt x="88011" y="74486"/>
                  </a:lnTo>
                  <a:lnTo>
                    <a:pt x="87630" y="74486"/>
                  </a:lnTo>
                  <a:lnTo>
                    <a:pt x="86963" y="74771"/>
                  </a:lnTo>
                  <a:lnTo>
                    <a:pt x="86011" y="75152"/>
                  </a:lnTo>
                  <a:lnTo>
                    <a:pt x="85630" y="75152"/>
                  </a:lnTo>
                  <a:lnTo>
                    <a:pt x="85058" y="74771"/>
                  </a:lnTo>
                  <a:lnTo>
                    <a:pt x="84677" y="74771"/>
                  </a:lnTo>
                  <a:lnTo>
                    <a:pt x="84011" y="75438"/>
                  </a:lnTo>
                  <a:lnTo>
                    <a:pt x="83725" y="76105"/>
                  </a:lnTo>
                  <a:lnTo>
                    <a:pt x="82677" y="76771"/>
                  </a:lnTo>
                  <a:lnTo>
                    <a:pt x="82391" y="77153"/>
                  </a:lnTo>
                  <a:lnTo>
                    <a:pt x="82105" y="77153"/>
                  </a:lnTo>
                  <a:lnTo>
                    <a:pt x="81724" y="77438"/>
                  </a:lnTo>
                  <a:lnTo>
                    <a:pt x="81439" y="77438"/>
                  </a:lnTo>
                  <a:lnTo>
                    <a:pt x="81439" y="77724"/>
                  </a:lnTo>
                  <a:lnTo>
                    <a:pt x="81058" y="78105"/>
                  </a:lnTo>
                  <a:lnTo>
                    <a:pt x="79724" y="78105"/>
                  </a:lnTo>
                  <a:lnTo>
                    <a:pt x="79724" y="78391"/>
                  </a:lnTo>
                  <a:lnTo>
                    <a:pt x="79438" y="78772"/>
                  </a:lnTo>
                  <a:lnTo>
                    <a:pt x="79153" y="78772"/>
                  </a:lnTo>
                  <a:lnTo>
                    <a:pt x="79153" y="79058"/>
                  </a:lnTo>
                  <a:lnTo>
                    <a:pt x="77438" y="79058"/>
                  </a:lnTo>
                  <a:lnTo>
                    <a:pt x="76486" y="80105"/>
                  </a:lnTo>
                  <a:lnTo>
                    <a:pt x="76200" y="80105"/>
                  </a:lnTo>
                  <a:lnTo>
                    <a:pt x="75819" y="80391"/>
                  </a:lnTo>
                  <a:lnTo>
                    <a:pt x="75533" y="80391"/>
                  </a:lnTo>
                  <a:lnTo>
                    <a:pt x="75533" y="80105"/>
                  </a:lnTo>
                  <a:lnTo>
                    <a:pt x="74867" y="79724"/>
                  </a:lnTo>
                  <a:lnTo>
                    <a:pt x="74486" y="79724"/>
                  </a:lnTo>
                  <a:lnTo>
                    <a:pt x="74200" y="79439"/>
                  </a:lnTo>
                  <a:lnTo>
                    <a:pt x="74200" y="79724"/>
                  </a:lnTo>
                  <a:lnTo>
                    <a:pt x="73819" y="79439"/>
                  </a:lnTo>
                  <a:lnTo>
                    <a:pt x="73247" y="79439"/>
                  </a:lnTo>
                  <a:lnTo>
                    <a:pt x="72580" y="80105"/>
                  </a:lnTo>
                  <a:lnTo>
                    <a:pt x="72580" y="81344"/>
                  </a:lnTo>
                  <a:lnTo>
                    <a:pt x="72200" y="81344"/>
                  </a:lnTo>
                  <a:lnTo>
                    <a:pt x="71914" y="81725"/>
                  </a:lnTo>
                  <a:lnTo>
                    <a:pt x="71247" y="82010"/>
                  </a:lnTo>
                  <a:lnTo>
                    <a:pt x="69913" y="82010"/>
                  </a:lnTo>
                  <a:lnTo>
                    <a:pt x="69913" y="82391"/>
                  </a:lnTo>
                  <a:lnTo>
                    <a:pt x="69247" y="82677"/>
                  </a:lnTo>
                  <a:lnTo>
                    <a:pt x="69628" y="83058"/>
                  </a:lnTo>
                  <a:lnTo>
                    <a:pt x="69913" y="83058"/>
                  </a:lnTo>
                  <a:lnTo>
                    <a:pt x="70295" y="83344"/>
                  </a:lnTo>
                  <a:lnTo>
                    <a:pt x="70580" y="83344"/>
                  </a:lnTo>
                  <a:lnTo>
                    <a:pt x="70580" y="84296"/>
                  </a:lnTo>
                  <a:lnTo>
                    <a:pt x="70295" y="84963"/>
                  </a:lnTo>
                  <a:lnTo>
                    <a:pt x="70295" y="85630"/>
                  </a:lnTo>
                  <a:lnTo>
                    <a:pt x="70580" y="86011"/>
                  </a:lnTo>
                  <a:lnTo>
                    <a:pt x="70866" y="86582"/>
                  </a:lnTo>
                  <a:lnTo>
                    <a:pt x="71533" y="87249"/>
                  </a:lnTo>
                  <a:lnTo>
                    <a:pt x="71533" y="87916"/>
                  </a:lnTo>
                  <a:lnTo>
                    <a:pt x="71914" y="88297"/>
                  </a:lnTo>
                  <a:lnTo>
                    <a:pt x="71914" y="88583"/>
                  </a:lnTo>
                  <a:lnTo>
                    <a:pt x="71533" y="88583"/>
                  </a:lnTo>
                  <a:lnTo>
                    <a:pt x="69628" y="90583"/>
                  </a:lnTo>
                  <a:lnTo>
                    <a:pt x="69628" y="90869"/>
                  </a:lnTo>
                  <a:lnTo>
                    <a:pt x="67913" y="90202"/>
                  </a:lnTo>
                  <a:lnTo>
                    <a:pt x="66294" y="90202"/>
                  </a:lnTo>
                  <a:lnTo>
                    <a:pt x="66008" y="89916"/>
                  </a:lnTo>
                  <a:lnTo>
                    <a:pt x="66008" y="89535"/>
                  </a:lnTo>
                  <a:lnTo>
                    <a:pt x="66294" y="89249"/>
                  </a:lnTo>
                  <a:lnTo>
                    <a:pt x="66008" y="89249"/>
                  </a:lnTo>
                  <a:lnTo>
                    <a:pt x="64389" y="89535"/>
                  </a:lnTo>
                  <a:lnTo>
                    <a:pt x="61722" y="91916"/>
                  </a:lnTo>
                  <a:lnTo>
                    <a:pt x="59055" y="92202"/>
                  </a:lnTo>
                  <a:lnTo>
                    <a:pt x="57150" y="95821"/>
                  </a:lnTo>
                  <a:lnTo>
                    <a:pt x="56483" y="96488"/>
                  </a:lnTo>
                  <a:lnTo>
                    <a:pt x="56102" y="98108"/>
                  </a:lnTo>
                  <a:lnTo>
                    <a:pt x="54483" y="99060"/>
                  </a:lnTo>
                  <a:lnTo>
                    <a:pt x="54864" y="100394"/>
                  </a:lnTo>
                  <a:lnTo>
                    <a:pt x="52864" y="100775"/>
                  </a:lnTo>
                  <a:lnTo>
                    <a:pt x="50863" y="99727"/>
                  </a:lnTo>
                  <a:lnTo>
                    <a:pt x="50863" y="97155"/>
                  </a:lnTo>
                  <a:lnTo>
                    <a:pt x="50197" y="97155"/>
                  </a:lnTo>
                  <a:lnTo>
                    <a:pt x="50197" y="96774"/>
                  </a:lnTo>
                  <a:lnTo>
                    <a:pt x="49911" y="95821"/>
                  </a:lnTo>
                  <a:lnTo>
                    <a:pt x="49530" y="93536"/>
                  </a:lnTo>
                  <a:lnTo>
                    <a:pt x="50197" y="92202"/>
                  </a:lnTo>
                  <a:lnTo>
                    <a:pt x="50197" y="91916"/>
                  </a:lnTo>
                  <a:lnTo>
                    <a:pt x="49911" y="91535"/>
                  </a:lnTo>
                  <a:lnTo>
                    <a:pt x="49911" y="90583"/>
                  </a:lnTo>
                  <a:lnTo>
                    <a:pt x="50197" y="89916"/>
                  </a:lnTo>
                  <a:lnTo>
                    <a:pt x="50863" y="89916"/>
                  </a:lnTo>
                  <a:lnTo>
                    <a:pt x="51530" y="89249"/>
                  </a:lnTo>
                  <a:lnTo>
                    <a:pt x="51530" y="88583"/>
                  </a:lnTo>
                  <a:lnTo>
                    <a:pt x="51911" y="88583"/>
                  </a:lnTo>
                  <a:lnTo>
                    <a:pt x="51530" y="88583"/>
                  </a:lnTo>
                  <a:lnTo>
                    <a:pt x="48958" y="88297"/>
                  </a:lnTo>
                  <a:lnTo>
                    <a:pt x="47244" y="86582"/>
                  </a:lnTo>
                  <a:lnTo>
                    <a:pt x="46292" y="86963"/>
                  </a:lnTo>
                  <a:lnTo>
                    <a:pt x="46006" y="87249"/>
                  </a:lnTo>
                  <a:lnTo>
                    <a:pt x="44958" y="87249"/>
                  </a:lnTo>
                  <a:lnTo>
                    <a:pt x="43625" y="87916"/>
                  </a:lnTo>
                  <a:lnTo>
                    <a:pt x="42386" y="87916"/>
                  </a:lnTo>
                  <a:lnTo>
                    <a:pt x="41338" y="86011"/>
                  </a:lnTo>
                  <a:lnTo>
                    <a:pt x="41053" y="85630"/>
                  </a:lnTo>
                  <a:lnTo>
                    <a:pt x="40100" y="84296"/>
                  </a:lnTo>
                  <a:lnTo>
                    <a:pt x="40100" y="84011"/>
                  </a:lnTo>
                  <a:lnTo>
                    <a:pt x="39719" y="83630"/>
                  </a:lnTo>
                  <a:lnTo>
                    <a:pt x="39433" y="82677"/>
                  </a:lnTo>
                  <a:lnTo>
                    <a:pt x="41720" y="81725"/>
                  </a:lnTo>
                  <a:lnTo>
                    <a:pt x="40672" y="80677"/>
                  </a:lnTo>
                  <a:lnTo>
                    <a:pt x="40672" y="80105"/>
                  </a:lnTo>
                  <a:lnTo>
                    <a:pt x="38386" y="78105"/>
                  </a:lnTo>
                  <a:lnTo>
                    <a:pt x="37719" y="76771"/>
                  </a:lnTo>
                  <a:lnTo>
                    <a:pt x="37433" y="75819"/>
                  </a:lnTo>
                  <a:lnTo>
                    <a:pt x="37147" y="75819"/>
                  </a:lnTo>
                  <a:lnTo>
                    <a:pt x="36481" y="74771"/>
                  </a:lnTo>
                  <a:lnTo>
                    <a:pt x="35814" y="74771"/>
                  </a:lnTo>
                  <a:lnTo>
                    <a:pt x="34480" y="74200"/>
                  </a:lnTo>
                  <a:lnTo>
                    <a:pt x="33814" y="74200"/>
                  </a:lnTo>
                  <a:lnTo>
                    <a:pt x="33528" y="73819"/>
                  </a:lnTo>
                  <a:lnTo>
                    <a:pt x="32861" y="74200"/>
                  </a:lnTo>
                  <a:lnTo>
                    <a:pt x="32480" y="74200"/>
                  </a:lnTo>
                  <a:lnTo>
                    <a:pt x="32195" y="73819"/>
                  </a:lnTo>
                  <a:lnTo>
                    <a:pt x="31242" y="73819"/>
                  </a:lnTo>
                  <a:lnTo>
                    <a:pt x="30575" y="73533"/>
                  </a:lnTo>
                  <a:lnTo>
                    <a:pt x="30194" y="73152"/>
                  </a:lnTo>
                  <a:lnTo>
                    <a:pt x="29908" y="72200"/>
                  </a:lnTo>
                  <a:lnTo>
                    <a:pt x="28861" y="71533"/>
                  </a:lnTo>
                  <a:lnTo>
                    <a:pt x="28575" y="70580"/>
                  </a:lnTo>
                  <a:lnTo>
                    <a:pt x="27622" y="70580"/>
                  </a:lnTo>
                  <a:lnTo>
                    <a:pt x="27242" y="70866"/>
                  </a:lnTo>
                  <a:lnTo>
                    <a:pt x="27622" y="71533"/>
                  </a:lnTo>
                  <a:lnTo>
                    <a:pt x="27622" y="72200"/>
                  </a:lnTo>
                  <a:lnTo>
                    <a:pt x="28861" y="74200"/>
                  </a:lnTo>
                  <a:lnTo>
                    <a:pt x="28575" y="74771"/>
                  </a:lnTo>
                  <a:lnTo>
                    <a:pt x="28575" y="75152"/>
                  </a:lnTo>
                  <a:lnTo>
                    <a:pt x="27622" y="75819"/>
                  </a:lnTo>
                  <a:lnTo>
                    <a:pt x="28289" y="75152"/>
                  </a:lnTo>
                  <a:lnTo>
                    <a:pt x="28575" y="74200"/>
                  </a:lnTo>
                  <a:lnTo>
                    <a:pt x="27622" y="73533"/>
                  </a:lnTo>
                  <a:lnTo>
                    <a:pt x="27242" y="73533"/>
                  </a:lnTo>
                  <a:lnTo>
                    <a:pt x="27242" y="72485"/>
                  </a:lnTo>
                  <a:lnTo>
                    <a:pt x="26956" y="71819"/>
                  </a:lnTo>
                  <a:lnTo>
                    <a:pt x="25908" y="71819"/>
                  </a:lnTo>
                  <a:lnTo>
                    <a:pt x="25337" y="72485"/>
                  </a:lnTo>
                  <a:lnTo>
                    <a:pt x="24670" y="72200"/>
                  </a:lnTo>
                  <a:lnTo>
                    <a:pt x="23622" y="72200"/>
                  </a:lnTo>
                  <a:lnTo>
                    <a:pt x="22384" y="73152"/>
                  </a:lnTo>
                  <a:lnTo>
                    <a:pt x="21717" y="73533"/>
                  </a:lnTo>
                  <a:lnTo>
                    <a:pt x="20383" y="73819"/>
                  </a:lnTo>
                  <a:lnTo>
                    <a:pt x="19717" y="74486"/>
                  </a:lnTo>
                  <a:lnTo>
                    <a:pt x="19717" y="73819"/>
                  </a:lnTo>
                  <a:lnTo>
                    <a:pt x="19431" y="74200"/>
                  </a:lnTo>
                  <a:lnTo>
                    <a:pt x="18383" y="74200"/>
                  </a:lnTo>
                  <a:lnTo>
                    <a:pt x="18097" y="73819"/>
                  </a:lnTo>
                  <a:lnTo>
                    <a:pt x="18097" y="73152"/>
                  </a:lnTo>
                  <a:lnTo>
                    <a:pt x="16764" y="72866"/>
                  </a:lnTo>
                  <a:lnTo>
                    <a:pt x="16478" y="72200"/>
                  </a:lnTo>
                  <a:lnTo>
                    <a:pt x="17050" y="71247"/>
                  </a:lnTo>
                  <a:lnTo>
                    <a:pt x="17050" y="70866"/>
                  </a:lnTo>
                  <a:lnTo>
                    <a:pt x="16764" y="70580"/>
                  </a:lnTo>
                  <a:lnTo>
                    <a:pt x="16764" y="70199"/>
                  </a:lnTo>
                  <a:lnTo>
                    <a:pt x="16097" y="69533"/>
                  </a:lnTo>
                  <a:lnTo>
                    <a:pt x="15812" y="69533"/>
                  </a:lnTo>
                  <a:lnTo>
                    <a:pt x="16478" y="66580"/>
                  </a:lnTo>
                  <a:lnTo>
                    <a:pt x="16478" y="65627"/>
                  </a:lnTo>
                  <a:lnTo>
                    <a:pt x="15145" y="64960"/>
                  </a:lnTo>
                  <a:lnTo>
                    <a:pt x="15145" y="64294"/>
                  </a:lnTo>
                  <a:lnTo>
                    <a:pt x="15430" y="63627"/>
                  </a:lnTo>
                  <a:lnTo>
                    <a:pt x="15145" y="62960"/>
                  </a:lnTo>
                  <a:lnTo>
                    <a:pt x="14764" y="62675"/>
                  </a:lnTo>
                  <a:lnTo>
                    <a:pt x="14764" y="61722"/>
                  </a:lnTo>
                  <a:lnTo>
                    <a:pt x="14478" y="60674"/>
                  </a:lnTo>
                  <a:lnTo>
                    <a:pt x="14097" y="59055"/>
                  </a:lnTo>
                  <a:lnTo>
                    <a:pt x="13145" y="59436"/>
                  </a:lnTo>
                  <a:lnTo>
                    <a:pt x="12859" y="59055"/>
                  </a:lnTo>
                  <a:lnTo>
                    <a:pt x="10858" y="59722"/>
                  </a:lnTo>
                  <a:lnTo>
                    <a:pt x="9906" y="59055"/>
                  </a:lnTo>
                  <a:lnTo>
                    <a:pt x="10573" y="58769"/>
                  </a:lnTo>
                  <a:lnTo>
                    <a:pt x="11144" y="58103"/>
                  </a:lnTo>
                  <a:lnTo>
                    <a:pt x="11144" y="55816"/>
                  </a:lnTo>
                  <a:lnTo>
                    <a:pt x="7906" y="52864"/>
                  </a:lnTo>
                  <a:lnTo>
                    <a:pt x="6572" y="51816"/>
                  </a:lnTo>
                  <a:lnTo>
                    <a:pt x="5905" y="51816"/>
                  </a:lnTo>
                  <a:lnTo>
                    <a:pt x="6287" y="52197"/>
                  </a:lnTo>
                  <a:lnTo>
                    <a:pt x="3620" y="52864"/>
                  </a:lnTo>
                  <a:lnTo>
                    <a:pt x="2953" y="53531"/>
                  </a:lnTo>
                  <a:lnTo>
                    <a:pt x="4286" y="55150"/>
                  </a:lnTo>
                  <a:lnTo>
                    <a:pt x="1048" y="54483"/>
                  </a:lnTo>
                  <a:lnTo>
                    <a:pt x="667" y="53816"/>
                  </a:lnTo>
                  <a:lnTo>
                    <a:pt x="0" y="5381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FEC44B60-6368-F816-C53C-060FD1EC0522}"/>
                </a:ext>
              </a:extLst>
            </p:cNvPr>
            <p:cNvSpPr/>
            <p:nvPr/>
          </p:nvSpPr>
          <p:spPr>
            <a:xfrm>
              <a:off x="1458419" y="4172012"/>
              <a:ext cx="401002" cy="641794"/>
            </a:xfrm>
            <a:custGeom>
              <a:avLst/>
              <a:gdLst>
                <a:gd name="connsiteX0" fmla="*/ 357092 w 401002"/>
                <a:gd name="connsiteY0" fmla="*/ 480346 h 641794"/>
                <a:gd name="connsiteX1" fmla="*/ 356711 w 401002"/>
                <a:gd name="connsiteY1" fmla="*/ 480727 h 641794"/>
                <a:gd name="connsiteX2" fmla="*/ 349187 w 401002"/>
                <a:gd name="connsiteY2" fmla="*/ 485299 h 641794"/>
                <a:gd name="connsiteX3" fmla="*/ 340328 w 401002"/>
                <a:gd name="connsiteY3" fmla="*/ 490823 h 641794"/>
                <a:gd name="connsiteX4" fmla="*/ 275368 w 401002"/>
                <a:gd name="connsiteY4" fmla="*/ 531209 h 641794"/>
                <a:gd name="connsiteX5" fmla="*/ 236982 w 401002"/>
                <a:gd name="connsiteY5" fmla="*/ 556165 h 641794"/>
                <a:gd name="connsiteX6" fmla="*/ 218218 w 401002"/>
                <a:gd name="connsiteY6" fmla="*/ 567595 h 641794"/>
                <a:gd name="connsiteX7" fmla="*/ 194977 w 401002"/>
                <a:gd name="connsiteY7" fmla="*/ 584073 h 641794"/>
                <a:gd name="connsiteX8" fmla="*/ 183166 w 401002"/>
                <a:gd name="connsiteY8" fmla="*/ 592265 h 641794"/>
                <a:gd name="connsiteX9" fmla="*/ 152591 w 401002"/>
                <a:gd name="connsiteY9" fmla="*/ 614267 h 641794"/>
                <a:gd name="connsiteX10" fmla="*/ 115253 w 401002"/>
                <a:gd name="connsiteY10" fmla="*/ 641795 h 641794"/>
                <a:gd name="connsiteX11" fmla="*/ 110966 w 401002"/>
                <a:gd name="connsiteY11" fmla="*/ 638175 h 641794"/>
                <a:gd name="connsiteX12" fmla="*/ 101727 w 401002"/>
                <a:gd name="connsiteY12" fmla="*/ 630269 h 641794"/>
                <a:gd name="connsiteX13" fmla="*/ 64675 w 401002"/>
                <a:gd name="connsiteY13" fmla="*/ 599123 h 641794"/>
                <a:gd name="connsiteX14" fmla="*/ 55150 w 401002"/>
                <a:gd name="connsiteY14" fmla="*/ 591884 h 641794"/>
                <a:gd name="connsiteX15" fmla="*/ 52864 w 401002"/>
                <a:gd name="connsiteY15" fmla="*/ 589598 h 641794"/>
                <a:gd name="connsiteX16" fmla="*/ 31909 w 401002"/>
                <a:gd name="connsiteY16" fmla="*/ 572262 h 641794"/>
                <a:gd name="connsiteX17" fmla="*/ 24956 w 401002"/>
                <a:gd name="connsiteY17" fmla="*/ 566642 h 641794"/>
                <a:gd name="connsiteX18" fmla="*/ 22384 w 401002"/>
                <a:gd name="connsiteY18" fmla="*/ 564642 h 641794"/>
                <a:gd name="connsiteX19" fmla="*/ 21717 w 401002"/>
                <a:gd name="connsiteY19" fmla="*/ 562356 h 641794"/>
                <a:gd name="connsiteX20" fmla="*/ 22669 w 401002"/>
                <a:gd name="connsiteY20" fmla="*/ 559403 h 641794"/>
                <a:gd name="connsiteX21" fmla="*/ 27623 w 401002"/>
                <a:gd name="connsiteY21" fmla="*/ 545021 h 641794"/>
                <a:gd name="connsiteX22" fmla="*/ 25622 w 401002"/>
                <a:gd name="connsiteY22" fmla="*/ 543401 h 641794"/>
                <a:gd name="connsiteX23" fmla="*/ 24289 w 401002"/>
                <a:gd name="connsiteY23" fmla="*/ 542068 h 641794"/>
                <a:gd name="connsiteX24" fmla="*/ 22669 w 401002"/>
                <a:gd name="connsiteY24" fmla="*/ 539782 h 641794"/>
                <a:gd name="connsiteX25" fmla="*/ 21336 w 401002"/>
                <a:gd name="connsiteY25" fmla="*/ 538448 h 641794"/>
                <a:gd name="connsiteX26" fmla="*/ 18383 w 401002"/>
                <a:gd name="connsiteY26" fmla="*/ 536448 h 641794"/>
                <a:gd name="connsiteX27" fmla="*/ 17145 w 401002"/>
                <a:gd name="connsiteY27" fmla="*/ 534829 h 641794"/>
                <a:gd name="connsiteX28" fmla="*/ 12859 w 401002"/>
                <a:gd name="connsiteY28" fmla="*/ 532543 h 641794"/>
                <a:gd name="connsiteX29" fmla="*/ 10192 w 401002"/>
                <a:gd name="connsiteY29" fmla="*/ 531590 h 641794"/>
                <a:gd name="connsiteX30" fmla="*/ 8287 w 401002"/>
                <a:gd name="connsiteY30" fmla="*/ 529590 h 641794"/>
                <a:gd name="connsiteX31" fmla="*/ 5906 w 401002"/>
                <a:gd name="connsiteY31" fmla="*/ 525304 h 641794"/>
                <a:gd name="connsiteX32" fmla="*/ 4953 w 401002"/>
                <a:gd name="connsiteY32" fmla="*/ 523018 h 641794"/>
                <a:gd name="connsiteX33" fmla="*/ 5620 w 401002"/>
                <a:gd name="connsiteY33" fmla="*/ 520732 h 641794"/>
                <a:gd name="connsiteX34" fmla="*/ 3619 w 401002"/>
                <a:gd name="connsiteY34" fmla="*/ 519113 h 641794"/>
                <a:gd name="connsiteX35" fmla="*/ 2381 w 401002"/>
                <a:gd name="connsiteY35" fmla="*/ 517779 h 641794"/>
                <a:gd name="connsiteX36" fmla="*/ 3334 w 401002"/>
                <a:gd name="connsiteY36" fmla="*/ 515112 h 641794"/>
                <a:gd name="connsiteX37" fmla="*/ 2000 w 401002"/>
                <a:gd name="connsiteY37" fmla="*/ 512826 h 641794"/>
                <a:gd name="connsiteX38" fmla="*/ 1048 w 401002"/>
                <a:gd name="connsiteY38" fmla="*/ 509873 h 641794"/>
                <a:gd name="connsiteX39" fmla="*/ 2381 w 401002"/>
                <a:gd name="connsiteY39" fmla="*/ 507968 h 641794"/>
                <a:gd name="connsiteX40" fmla="*/ 2000 w 401002"/>
                <a:gd name="connsiteY40" fmla="*/ 505301 h 641794"/>
                <a:gd name="connsiteX41" fmla="*/ 3619 w 401002"/>
                <a:gd name="connsiteY41" fmla="*/ 503968 h 641794"/>
                <a:gd name="connsiteX42" fmla="*/ 5334 w 401002"/>
                <a:gd name="connsiteY42" fmla="*/ 503682 h 641794"/>
                <a:gd name="connsiteX43" fmla="*/ 7239 w 401002"/>
                <a:gd name="connsiteY43" fmla="*/ 499110 h 641794"/>
                <a:gd name="connsiteX44" fmla="*/ 8573 w 401002"/>
                <a:gd name="connsiteY44" fmla="*/ 497396 h 641794"/>
                <a:gd name="connsiteX45" fmla="*/ 5620 w 401002"/>
                <a:gd name="connsiteY45" fmla="*/ 495110 h 641794"/>
                <a:gd name="connsiteX46" fmla="*/ 4000 w 401002"/>
                <a:gd name="connsiteY46" fmla="*/ 493109 h 641794"/>
                <a:gd name="connsiteX47" fmla="*/ 2953 w 401002"/>
                <a:gd name="connsiteY47" fmla="*/ 490538 h 641794"/>
                <a:gd name="connsiteX48" fmla="*/ 2000 w 401002"/>
                <a:gd name="connsiteY48" fmla="*/ 489585 h 641794"/>
                <a:gd name="connsiteX49" fmla="*/ 1333 w 401002"/>
                <a:gd name="connsiteY49" fmla="*/ 486632 h 641794"/>
                <a:gd name="connsiteX50" fmla="*/ 0 w 401002"/>
                <a:gd name="connsiteY50" fmla="*/ 484251 h 641794"/>
                <a:gd name="connsiteX51" fmla="*/ 0 w 401002"/>
                <a:gd name="connsiteY51" fmla="*/ 481965 h 641794"/>
                <a:gd name="connsiteX52" fmla="*/ 1048 w 401002"/>
                <a:gd name="connsiteY52" fmla="*/ 479679 h 641794"/>
                <a:gd name="connsiteX53" fmla="*/ 2667 w 401002"/>
                <a:gd name="connsiteY53" fmla="*/ 481013 h 641794"/>
                <a:gd name="connsiteX54" fmla="*/ 4286 w 401002"/>
                <a:gd name="connsiteY54" fmla="*/ 480346 h 641794"/>
                <a:gd name="connsiteX55" fmla="*/ 5334 w 401002"/>
                <a:gd name="connsiteY55" fmla="*/ 478727 h 641794"/>
                <a:gd name="connsiteX56" fmla="*/ 6572 w 401002"/>
                <a:gd name="connsiteY56" fmla="*/ 478060 h 641794"/>
                <a:gd name="connsiteX57" fmla="*/ 8287 w 401002"/>
                <a:gd name="connsiteY57" fmla="*/ 476060 h 641794"/>
                <a:gd name="connsiteX58" fmla="*/ 6287 w 401002"/>
                <a:gd name="connsiteY58" fmla="*/ 473773 h 641794"/>
                <a:gd name="connsiteX59" fmla="*/ 6287 w 401002"/>
                <a:gd name="connsiteY59" fmla="*/ 471488 h 641794"/>
                <a:gd name="connsiteX60" fmla="*/ 1715 w 401002"/>
                <a:gd name="connsiteY60" fmla="*/ 468249 h 641794"/>
                <a:gd name="connsiteX61" fmla="*/ 3334 w 401002"/>
                <a:gd name="connsiteY61" fmla="*/ 466916 h 641794"/>
                <a:gd name="connsiteX62" fmla="*/ 2667 w 401002"/>
                <a:gd name="connsiteY62" fmla="*/ 464915 h 641794"/>
                <a:gd name="connsiteX63" fmla="*/ 2667 w 401002"/>
                <a:gd name="connsiteY63" fmla="*/ 462629 h 641794"/>
                <a:gd name="connsiteX64" fmla="*/ 5620 w 401002"/>
                <a:gd name="connsiteY64" fmla="*/ 462629 h 641794"/>
                <a:gd name="connsiteX65" fmla="*/ 5334 w 401002"/>
                <a:gd name="connsiteY65" fmla="*/ 460058 h 641794"/>
                <a:gd name="connsiteX66" fmla="*/ 4000 w 401002"/>
                <a:gd name="connsiteY66" fmla="*/ 458057 h 641794"/>
                <a:gd name="connsiteX67" fmla="*/ 4286 w 401002"/>
                <a:gd name="connsiteY67" fmla="*/ 456057 h 641794"/>
                <a:gd name="connsiteX68" fmla="*/ 6572 w 401002"/>
                <a:gd name="connsiteY68" fmla="*/ 456057 h 641794"/>
                <a:gd name="connsiteX69" fmla="*/ 8858 w 401002"/>
                <a:gd name="connsiteY69" fmla="*/ 455771 h 641794"/>
                <a:gd name="connsiteX70" fmla="*/ 8573 w 401002"/>
                <a:gd name="connsiteY70" fmla="*/ 453485 h 641794"/>
                <a:gd name="connsiteX71" fmla="*/ 7620 w 401002"/>
                <a:gd name="connsiteY71" fmla="*/ 451199 h 641794"/>
                <a:gd name="connsiteX72" fmla="*/ 7620 w 401002"/>
                <a:gd name="connsiteY72" fmla="*/ 448818 h 641794"/>
                <a:gd name="connsiteX73" fmla="*/ 7239 w 401002"/>
                <a:gd name="connsiteY73" fmla="*/ 446913 h 641794"/>
                <a:gd name="connsiteX74" fmla="*/ 5906 w 401002"/>
                <a:gd name="connsiteY74" fmla="*/ 442341 h 641794"/>
                <a:gd name="connsiteX75" fmla="*/ 4000 w 401002"/>
                <a:gd name="connsiteY75" fmla="*/ 440627 h 641794"/>
                <a:gd name="connsiteX76" fmla="*/ 2667 w 401002"/>
                <a:gd name="connsiteY76" fmla="*/ 422243 h 641794"/>
                <a:gd name="connsiteX77" fmla="*/ 4000 w 401002"/>
                <a:gd name="connsiteY77" fmla="*/ 418719 h 641794"/>
                <a:gd name="connsiteX78" fmla="*/ 4000 w 401002"/>
                <a:gd name="connsiteY78" fmla="*/ 415766 h 641794"/>
                <a:gd name="connsiteX79" fmla="*/ 4667 w 401002"/>
                <a:gd name="connsiteY79" fmla="*/ 412718 h 641794"/>
                <a:gd name="connsiteX80" fmla="*/ 7239 w 401002"/>
                <a:gd name="connsiteY80" fmla="*/ 411099 h 641794"/>
                <a:gd name="connsiteX81" fmla="*/ 6287 w 401002"/>
                <a:gd name="connsiteY81" fmla="*/ 408813 h 641794"/>
                <a:gd name="connsiteX82" fmla="*/ 7239 w 401002"/>
                <a:gd name="connsiteY82" fmla="*/ 406813 h 641794"/>
                <a:gd name="connsiteX83" fmla="*/ 9525 w 401002"/>
                <a:gd name="connsiteY83" fmla="*/ 405194 h 641794"/>
                <a:gd name="connsiteX84" fmla="*/ 10573 w 401002"/>
                <a:gd name="connsiteY84" fmla="*/ 402241 h 641794"/>
                <a:gd name="connsiteX85" fmla="*/ 11811 w 401002"/>
                <a:gd name="connsiteY85" fmla="*/ 400336 h 641794"/>
                <a:gd name="connsiteX86" fmla="*/ 11525 w 401002"/>
                <a:gd name="connsiteY86" fmla="*/ 397955 h 641794"/>
                <a:gd name="connsiteX87" fmla="*/ 13811 w 401002"/>
                <a:gd name="connsiteY87" fmla="*/ 396335 h 641794"/>
                <a:gd name="connsiteX88" fmla="*/ 16097 w 401002"/>
                <a:gd name="connsiteY88" fmla="*/ 394049 h 641794"/>
                <a:gd name="connsiteX89" fmla="*/ 18764 w 401002"/>
                <a:gd name="connsiteY89" fmla="*/ 392430 h 641794"/>
                <a:gd name="connsiteX90" fmla="*/ 21336 w 401002"/>
                <a:gd name="connsiteY90" fmla="*/ 391097 h 641794"/>
                <a:gd name="connsiteX91" fmla="*/ 24289 w 401002"/>
                <a:gd name="connsiteY91" fmla="*/ 391097 h 641794"/>
                <a:gd name="connsiteX92" fmla="*/ 27242 w 401002"/>
                <a:gd name="connsiteY92" fmla="*/ 392049 h 641794"/>
                <a:gd name="connsiteX93" fmla="*/ 32575 w 401002"/>
                <a:gd name="connsiteY93" fmla="*/ 395383 h 641794"/>
                <a:gd name="connsiteX94" fmla="*/ 31242 w 401002"/>
                <a:gd name="connsiteY94" fmla="*/ 393383 h 641794"/>
                <a:gd name="connsiteX95" fmla="*/ 31242 w 401002"/>
                <a:gd name="connsiteY95" fmla="*/ 391763 h 641794"/>
                <a:gd name="connsiteX96" fmla="*/ 31909 w 401002"/>
                <a:gd name="connsiteY96" fmla="*/ 389477 h 641794"/>
                <a:gd name="connsiteX97" fmla="*/ 33147 w 401002"/>
                <a:gd name="connsiteY97" fmla="*/ 387191 h 641794"/>
                <a:gd name="connsiteX98" fmla="*/ 35528 w 401002"/>
                <a:gd name="connsiteY98" fmla="*/ 385191 h 641794"/>
                <a:gd name="connsiteX99" fmla="*/ 35814 w 401002"/>
                <a:gd name="connsiteY99" fmla="*/ 382905 h 641794"/>
                <a:gd name="connsiteX100" fmla="*/ 35814 w 401002"/>
                <a:gd name="connsiteY100" fmla="*/ 380619 h 641794"/>
                <a:gd name="connsiteX101" fmla="*/ 37147 w 401002"/>
                <a:gd name="connsiteY101" fmla="*/ 378333 h 641794"/>
                <a:gd name="connsiteX102" fmla="*/ 38767 w 401002"/>
                <a:gd name="connsiteY102" fmla="*/ 376333 h 641794"/>
                <a:gd name="connsiteX103" fmla="*/ 38481 w 401002"/>
                <a:gd name="connsiteY103" fmla="*/ 374999 h 641794"/>
                <a:gd name="connsiteX104" fmla="*/ 38767 w 401002"/>
                <a:gd name="connsiteY104" fmla="*/ 372047 h 641794"/>
                <a:gd name="connsiteX105" fmla="*/ 38481 w 401002"/>
                <a:gd name="connsiteY105" fmla="*/ 369094 h 641794"/>
                <a:gd name="connsiteX106" fmla="*/ 38481 w 401002"/>
                <a:gd name="connsiteY106" fmla="*/ 365855 h 641794"/>
                <a:gd name="connsiteX107" fmla="*/ 40100 w 401002"/>
                <a:gd name="connsiteY107" fmla="*/ 363188 h 641794"/>
                <a:gd name="connsiteX108" fmla="*/ 44958 w 401002"/>
                <a:gd name="connsiteY108" fmla="*/ 354711 h 641794"/>
                <a:gd name="connsiteX109" fmla="*/ 48958 w 401002"/>
                <a:gd name="connsiteY109" fmla="*/ 348139 h 641794"/>
                <a:gd name="connsiteX110" fmla="*/ 50578 w 401002"/>
                <a:gd name="connsiteY110" fmla="*/ 345186 h 641794"/>
                <a:gd name="connsiteX111" fmla="*/ 57817 w 401002"/>
                <a:gd name="connsiteY111" fmla="*/ 327089 h 641794"/>
                <a:gd name="connsiteX112" fmla="*/ 54864 w 401002"/>
                <a:gd name="connsiteY112" fmla="*/ 311372 h 641794"/>
                <a:gd name="connsiteX113" fmla="*/ 56483 w 401002"/>
                <a:gd name="connsiteY113" fmla="*/ 307086 h 641794"/>
                <a:gd name="connsiteX114" fmla="*/ 57150 w 401002"/>
                <a:gd name="connsiteY114" fmla="*/ 300895 h 641794"/>
                <a:gd name="connsiteX115" fmla="*/ 56769 w 401002"/>
                <a:gd name="connsiteY115" fmla="*/ 300514 h 641794"/>
                <a:gd name="connsiteX116" fmla="*/ 52864 w 401002"/>
                <a:gd name="connsiteY116" fmla="*/ 296323 h 641794"/>
                <a:gd name="connsiteX117" fmla="*/ 50578 w 401002"/>
                <a:gd name="connsiteY117" fmla="*/ 293656 h 641794"/>
                <a:gd name="connsiteX118" fmla="*/ 51245 w 401002"/>
                <a:gd name="connsiteY118" fmla="*/ 292322 h 641794"/>
                <a:gd name="connsiteX119" fmla="*/ 52197 w 401002"/>
                <a:gd name="connsiteY119" fmla="*/ 286131 h 641794"/>
                <a:gd name="connsiteX120" fmla="*/ 46958 w 401002"/>
                <a:gd name="connsiteY120" fmla="*/ 283178 h 641794"/>
                <a:gd name="connsiteX121" fmla="*/ 48578 w 401002"/>
                <a:gd name="connsiteY121" fmla="*/ 270700 h 641794"/>
                <a:gd name="connsiteX122" fmla="*/ 55150 w 401002"/>
                <a:gd name="connsiteY122" fmla="*/ 267081 h 641794"/>
                <a:gd name="connsiteX123" fmla="*/ 58769 w 401002"/>
                <a:gd name="connsiteY123" fmla="*/ 264795 h 641794"/>
                <a:gd name="connsiteX124" fmla="*/ 59722 w 401002"/>
                <a:gd name="connsiteY124" fmla="*/ 262795 h 641794"/>
                <a:gd name="connsiteX125" fmla="*/ 60103 w 401002"/>
                <a:gd name="connsiteY125" fmla="*/ 261461 h 641794"/>
                <a:gd name="connsiteX126" fmla="*/ 60388 w 401002"/>
                <a:gd name="connsiteY126" fmla="*/ 259842 h 641794"/>
                <a:gd name="connsiteX127" fmla="*/ 61436 w 401002"/>
                <a:gd name="connsiteY127" fmla="*/ 257937 h 641794"/>
                <a:gd name="connsiteX128" fmla="*/ 62675 w 401002"/>
                <a:gd name="connsiteY128" fmla="*/ 254318 h 641794"/>
                <a:gd name="connsiteX129" fmla="*/ 62103 w 401002"/>
                <a:gd name="connsiteY129" fmla="*/ 253270 h 641794"/>
                <a:gd name="connsiteX130" fmla="*/ 60388 w 401002"/>
                <a:gd name="connsiteY130" fmla="*/ 252317 h 641794"/>
                <a:gd name="connsiteX131" fmla="*/ 59436 w 401002"/>
                <a:gd name="connsiteY131" fmla="*/ 252317 h 641794"/>
                <a:gd name="connsiteX132" fmla="*/ 58103 w 401002"/>
                <a:gd name="connsiteY132" fmla="*/ 251365 h 641794"/>
                <a:gd name="connsiteX133" fmla="*/ 59722 w 401002"/>
                <a:gd name="connsiteY133" fmla="*/ 250317 h 641794"/>
                <a:gd name="connsiteX134" fmla="*/ 60388 w 401002"/>
                <a:gd name="connsiteY134" fmla="*/ 248984 h 641794"/>
                <a:gd name="connsiteX135" fmla="*/ 64008 w 401002"/>
                <a:gd name="connsiteY135" fmla="*/ 244412 h 641794"/>
                <a:gd name="connsiteX136" fmla="*/ 64008 w 401002"/>
                <a:gd name="connsiteY136" fmla="*/ 238506 h 641794"/>
                <a:gd name="connsiteX137" fmla="*/ 63055 w 401002"/>
                <a:gd name="connsiteY137" fmla="*/ 237839 h 641794"/>
                <a:gd name="connsiteX138" fmla="*/ 62675 w 401002"/>
                <a:gd name="connsiteY138" fmla="*/ 237554 h 641794"/>
                <a:gd name="connsiteX139" fmla="*/ 60770 w 401002"/>
                <a:gd name="connsiteY139" fmla="*/ 236220 h 641794"/>
                <a:gd name="connsiteX140" fmla="*/ 60770 w 401002"/>
                <a:gd name="connsiteY140" fmla="*/ 235553 h 641794"/>
                <a:gd name="connsiteX141" fmla="*/ 59722 w 401002"/>
                <a:gd name="connsiteY141" fmla="*/ 235553 h 641794"/>
                <a:gd name="connsiteX142" fmla="*/ 58769 w 401002"/>
                <a:gd name="connsiteY142" fmla="*/ 233934 h 641794"/>
                <a:gd name="connsiteX143" fmla="*/ 58103 w 401002"/>
                <a:gd name="connsiteY143" fmla="*/ 231267 h 641794"/>
                <a:gd name="connsiteX144" fmla="*/ 58103 w 401002"/>
                <a:gd name="connsiteY144" fmla="*/ 228695 h 641794"/>
                <a:gd name="connsiteX145" fmla="*/ 58483 w 401002"/>
                <a:gd name="connsiteY145" fmla="*/ 226695 h 641794"/>
                <a:gd name="connsiteX146" fmla="*/ 60388 w 401002"/>
                <a:gd name="connsiteY146" fmla="*/ 222123 h 641794"/>
                <a:gd name="connsiteX147" fmla="*/ 61722 w 401002"/>
                <a:gd name="connsiteY147" fmla="*/ 214884 h 641794"/>
                <a:gd name="connsiteX148" fmla="*/ 61436 w 401002"/>
                <a:gd name="connsiteY148" fmla="*/ 212598 h 641794"/>
                <a:gd name="connsiteX149" fmla="*/ 61436 w 401002"/>
                <a:gd name="connsiteY149" fmla="*/ 210598 h 641794"/>
                <a:gd name="connsiteX150" fmla="*/ 61722 w 401002"/>
                <a:gd name="connsiteY150" fmla="*/ 207645 h 641794"/>
                <a:gd name="connsiteX151" fmla="*/ 64389 w 401002"/>
                <a:gd name="connsiteY151" fmla="*/ 195263 h 641794"/>
                <a:gd name="connsiteX152" fmla="*/ 63341 w 401002"/>
                <a:gd name="connsiteY152" fmla="*/ 193929 h 641794"/>
                <a:gd name="connsiteX153" fmla="*/ 63055 w 401002"/>
                <a:gd name="connsiteY153" fmla="*/ 193548 h 641794"/>
                <a:gd name="connsiteX154" fmla="*/ 70580 w 401002"/>
                <a:gd name="connsiteY154" fmla="*/ 164402 h 641794"/>
                <a:gd name="connsiteX155" fmla="*/ 70580 w 401002"/>
                <a:gd name="connsiteY155" fmla="*/ 164021 h 641794"/>
                <a:gd name="connsiteX156" fmla="*/ 76867 w 401002"/>
                <a:gd name="connsiteY156" fmla="*/ 139732 h 641794"/>
                <a:gd name="connsiteX157" fmla="*/ 75533 w 401002"/>
                <a:gd name="connsiteY157" fmla="*/ 135541 h 641794"/>
                <a:gd name="connsiteX158" fmla="*/ 75152 w 401002"/>
                <a:gd name="connsiteY158" fmla="*/ 133826 h 641794"/>
                <a:gd name="connsiteX159" fmla="*/ 73914 w 401002"/>
                <a:gd name="connsiteY159" fmla="*/ 130207 h 641794"/>
                <a:gd name="connsiteX160" fmla="*/ 73247 w 401002"/>
                <a:gd name="connsiteY160" fmla="*/ 126683 h 641794"/>
                <a:gd name="connsiteX161" fmla="*/ 71247 w 401002"/>
                <a:gd name="connsiteY161" fmla="*/ 120110 h 641794"/>
                <a:gd name="connsiteX162" fmla="*/ 71247 w 401002"/>
                <a:gd name="connsiteY162" fmla="*/ 119444 h 641794"/>
                <a:gd name="connsiteX163" fmla="*/ 71533 w 401002"/>
                <a:gd name="connsiteY163" fmla="*/ 119063 h 641794"/>
                <a:gd name="connsiteX164" fmla="*/ 82105 w 401002"/>
                <a:gd name="connsiteY164" fmla="*/ 113157 h 641794"/>
                <a:gd name="connsiteX165" fmla="*/ 85344 w 401002"/>
                <a:gd name="connsiteY165" fmla="*/ 111919 h 641794"/>
                <a:gd name="connsiteX166" fmla="*/ 85344 w 401002"/>
                <a:gd name="connsiteY166" fmla="*/ 111538 h 641794"/>
                <a:gd name="connsiteX167" fmla="*/ 84011 w 401002"/>
                <a:gd name="connsiteY167" fmla="*/ 111919 h 641794"/>
                <a:gd name="connsiteX168" fmla="*/ 83344 w 401002"/>
                <a:gd name="connsiteY168" fmla="*/ 111919 h 641794"/>
                <a:gd name="connsiteX169" fmla="*/ 81725 w 401002"/>
                <a:gd name="connsiteY169" fmla="*/ 111252 h 641794"/>
                <a:gd name="connsiteX170" fmla="*/ 80105 w 401002"/>
                <a:gd name="connsiteY170" fmla="*/ 110871 h 641794"/>
                <a:gd name="connsiteX171" fmla="*/ 78772 w 401002"/>
                <a:gd name="connsiteY171" fmla="*/ 108966 h 641794"/>
                <a:gd name="connsiteX172" fmla="*/ 78486 w 401002"/>
                <a:gd name="connsiteY172" fmla="*/ 107633 h 641794"/>
                <a:gd name="connsiteX173" fmla="*/ 76867 w 401002"/>
                <a:gd name="connsiteY173" fmla="*/ 103346 h 641794"/>
                <a:gd name="connsiteX174" fmla="*/ 75152 w 401002"/>
                <a:gd name="connsiteY174" fmla="*/ 99727 h 641794"/>
                <a:gd name="connsiteX175" fmla="*/ 75152 w 401002"/>
                <a:gd name="connsiteY175" fmla="*/ 99060 h 641794"/>
                <a:gd name="connsiteX176" fmla="*/ 73247 w 401002"/>
                <a:gd name="connsiteY176" fmla="*/ 99060 h 641794"/>
                <a:gd name="connsiteX177" fmla="*/ 72580 w 401002"/>
                <a:gd name="connsiteY177" fmla="*/ 98393 h 641794"/>
                <a:gd name="connsiteX178" fmla="*/ 71914 w 401002"/>
                <a:gd name="connsiteY178" fmla="*/ 98108 h 641794"/>
                <a:gd name="connsiteX179" fmla="*/ 70961 w 401002"/>
                <a:gd name="connsiteY179" fmla="*/ 97441 h 641794"/>
                <a:gd name="connsiteX180" fmla="*/ 69913 w 401002"/>
                <a:gd name="connsiteY180" fmla="*/ 97155 h 641794"/>
                <a:gd name="connsiteX181" fmla="*/ 70295 w 401002"/>
                <a:gd name="connsiteY181" fmla="*/ 95822 h 641794"/>
                <a:gd name="connsiteX182" fmla="*/ 69913 w 401002"/>
                <a:gd name="connsiteY182" fmla="*/ 89535 h 641794"/>
                <a:gd name="connsiteX183" fmla="*/ 70295 w 401002"/>
                <a:gd name="connsiteY183" fmla="*/ 86297 h 641794"/>
                <a:gd name="connsiteX184" fmla="*/ 70580 w 401002"/>
                <a:gd name="connsiteY184" fmla="*/ 85630 h 641794"/>
                <a:gd name="connsiteX185" fmla="*/ 70580 w 401002"/>
                <a:gd name="connsiteY185" fmla="*/ 82010 h 641794"/>
                <a:gd name="connsiteX186" fmla="*/ 71247 w 401002"/>
                <a:gd name="connsiteY186" fmla="*/ 79058 h 641794"/>
                <a:gd name="connsiteX187" fmla="*/ 64008 w 401002"/>
                <a:gd name="connsiteY187" fmla="*/ 74105 h 641794"/>
                <a:gd name="connsiteX188" fmla="*/ 63722 w 401002"/>
                <a:gd name="connsiteY188" fmla="*/ 74486 h 641794"/>
                <a:gd name="connsiteX189" fmla="*/ 62675 w 401002"/>
                <a:gd name="connsiteY189" fmla="*/ 75152 h 641794"/>
                <a:gd name="connsiteX190" fmla="*/ 59150 w 401002"/>
                <a:gd name="connsiteY190" fmla="*/ 77057 h 641794"/>
                <a:gd name="connsiteX191" fmla="*/ 57436 w 401002"/>
                <a:gd name="connsiteY191" fmla="*/ 77724 h 641794"/>
                <a:gd name="connsiteX192" fmla="*/ 54864 w 401002"/>
                <a:gd name="connsiteY192" fmla="*/ 79058 h 641794"/>
                <a:gd name="connsiteX193" fmla="*/ 52864 w 401002"/>
                <a:gd name="connsiteY193" fmla="*/ 80391 h 641794"/>
                <a:gd name="connsiteX194" fmla="*/ 51911 w 401002"/>
                <a:gd name="connsiteY194" fmla="*/ 79724 h 641794"/>
                <a:gd name="connsiteX195" fmla="*/ 52197 w 401002"/>
                <a:gd name="connsiteY195" fmla="*/ 79724 h 641794"/>
                <a:gd name="connsiteX196" fmla="*/ 53530 w 401002"/>
                <a:gd name="connsiteY196" fmla="*/ 78391 h 641794"/>
                <a:gd name="connsiteX197" fmla="*/ 54197 w 401002"/>
                <a:gd name="connsiteY197" fmla="*/ 78105 h 641794"/>
                <a:gd name="connsiteX198" fmla="*/ 53816 w 401002"/>
                <a:gd name="connsiteY198" fmla="*/ 76105 h 641794"/>
                <a:gd name="connsiteX199" fmla="*/ 53530 w 401002"/>
                <a:gd name="connsiteY199" fmla="*/ 76105 h 641794"/>
                <a:gd name="connsiteX200" fmla="*/ 52864 w 401002"/>
                <a:gd name="connsiteY200" fmla="*/ 76391 h 641794"/>
                <a:gd name="connsiteX201" fmla="*/ 52197 w 401002"/>
                <a:gd name="connsiteY201" fmla="*/ 75819 h 641794"/>
                <a:gd name="connsiteX202" fmla="*/ 52197 w 401002"/>
                <a:gd name="connsiteY202" fmla="*/ 73438 h 641794"/>
                <a:gd name="connsiteX203" fmla="*/ 53530 w 401002"/>
                <a:gd name="connsiteY203" fmla="*/ 69247 h 641794"/>
                <a:gd name="connsiteX204" fmla="*/ 53530 w 401002"/>
                <a:gd name="connsiteY204" fmla="*/ 68199 h 641794"/>
                <a:gd name="connsiteX205" fmla="*/ 52864 w 401002"/>
                <a:gd name="connsiteY205" fmla="*/ 66294 h 641794"/>
                <a:gd name="connsiteX206" fmla="*/ 51911 w 401002"/>
                <a:gd name="connsiteY206" fmla="*/ 65246 h 641794"/>
                <a:gd name="connsiteX207" fmla="*/ 50578 w 401002"/>
                <a:gd name="connsiteY207" fmla="*/ 62960 h 641794"/>
                <a:gd name="connsiteX208" fmla="*/ 53245 w 401002"/>
                <a:gd name="connsiteY208" fmla="*/ 57722 h 641794"/>
                <a:gd name="connsiteX209" fmla="*/ 55150 w 401002"/>
                <a:gd name="connsiteY209" fmla="*/ 54483 h 641794"/>
                <a:gd name="connsiteX210" fmla="*/ 56483 w 401002"/>
                <a:gd name="connsiteY210" fmla="*/ 51530 h 641794"/>
                <a:gd name="connsiteX211" fmla="*/ 59150 w 401002"/>
                <a:gd name="connsiteY211" fmla="*/ 46863 h 641794"/>
                <a:gd name="connsiteX212" fmla="*/ 60103 w 401002"/>
                <a:gd name="connsiteY212" fmla="*/ 43910 h 641794"/>
                <a:gd name="connsiteX213" fmla="*/ 60103 w 401002"/>
                <a:gd name="connsiteY213" fmla="*/ 42958 h 641794"/>
                <a:gd name="connsiteX214" fmla="*/ 60388 w 401002"/>
                <a:gd name="connsiteY214" fmla="*/ 42291 h 641794"/>
                <a:gd name="connsiteX215" fmla="*/ 61055 w 401002"/>
                <a:gd name="connsiteY215" fmla="*/ 41339 h 641794"/>
                <a:gd name="connsiteX216" fmla="*/ 61436 w 401002"/>
                <a:gd name="connsiteY216" fmla="*/ 41339 h 641794"/>
                <a:gd name="connsiteX217" fmla="*/ 63341 w 401002"/>
                <a:gd name="connsiteY217" fmla="*/ 41624 h 641794"/>
                <a:gd name="connsiteX218" fmla="*/ 64389 w 401002"/>
                <a:gd name="connsiteY218" fmla="*/ 41624 h 641794"/>
                <a:gd name="connsiteX219" fmla="*/ 65627 w 401002"/>
                <a:gd name="connsiteY219" fmla="*/ 40958 h 641794"/>
                <a:gd name="connsiteX220" fmla="*/ 66294 w 401002"/>
                <a:gd name="connsiteY220" fmla="*/ 39338 h 641794"/>
                <a:gd name="connsiteX221" fmla="*/ 66675 w 401002"/>
                <a:gd name="connsiteY221" fmla="*/ 38005 h 641794"/>
                <a:gd name="connsiteX222" fmla="*/ 66961 w 401002"/>
                <a:gd name="connsiteY222" fmla="*/ 37433 h 641794"/>
                <a:gd name="connsiteX223" fmla="*/ 66675 w 401002"/>
                <a:gd name="connsiteY223" fmla="*/ 36100 h 641794"/>
                <a:gd name="connsiteX224" fmla="*/ 66008 w 401002"/>
                <a:gd name="connsiteY224" fmla="*/ 33147 h 641794"/>
                <a:gd name="connsiteX225" fmla="*/ 64675 w 401002"/>
                <a:gd name="connsiteY225" fmla="*/ 29813 h 641794"/>
                <a:gd name="connsiteX226" fmla="*/ 64675 w 401002"/>
                <a:gd name="connsiteY226" fmla="*/ 28861 h 641794"/>
                <a:gd name="connsiteX227" fmla="*/ 65342 w 401002"/>
                <a:gd name="connsiteY227" fmla="*/ 25241 h 641794"/>
                <a:gd name="connsiteX228" fmla="*/ 64675 w 401002"/>
                <a:gd name="connsiteY228" fmla="*/ 22955 h 641794"/>
                <a:gd name="connsiteX229" fmla="*/ 63722 w 401002"/>
                <a:gd name="connsiteY229" fmla="*/ 21622 h 641794"/>
                <a:gd name="connsiteX230" fmla="*/ 63722 w 401002"/>
                <a:gd name="connsiteY230" fmla="*/ 20955 h 641794"/>
                <a:gd name="connsiteX231" fmla="*/ 63341 w 401002"/>
                <a:gd name="connsiteY231" fmla="*/ 20669 h 641794"/>
                <a:gd name="connsiteX232" fmla="*/ 63722 w 401002"/>
                <a:gd name="connsiteY232" fmla="*/ 20003 h 641794"/>
                <a:gd name="connsiteX233" fmla="*/ 63341 w 401002"/>
                <a:gd name="connsiteY233" fmla="*/ 19717 h 641794"/>
                <a:gd name="connsiteX234" fmla="*/ 63722 w 401002"/>
                <a:gd name="connsiteY234" fmla="*/ 18383 h 641794"/>
                <a:gd name="connsiteX235" fmla="*/ 63341 w 401002"/>
                <a:gd name="connsiteY235" fmla="*/ 17717 h 641794"/>
                <a:gd name="connsiteX236" fmla="*/ 63722 w 401002"/>
                <a:gd name="connsiteY236" fmla="*/ 16097 h 641794"/>
                <a:gd name="connsiteX237" fmla="*/ 63722 w 401002"/>
                <a:gd name="connsiteY237" fmla="*/ 15716 h 641794"/>
                <a:gd name="connsiteX238" fmla="*/ 63341 w 401002"/>
                <a:gd name="connsiteY238" fmla="*/ 15431 h 641794"/>
                <a:gd name="connsiteX239" fmla="*/ 62103 w 401002"/>
                <a:gd name="connsiteY239" fmla="*/ 13811 h 641794"/>
                <a:gd name="connsiteX240" fmla="*/ 60770 w 401002"/>
                <a:gd name="connsiteY240" fmla="*/ 9525 h 641794"/>
                <a:gd name="connsiteX241" fmla="*/ 59722 w 401002"/>
                <a:gd name="connsiteY241" fmla="*/ 8477 h 641794"/>
                <a:gd name="connsiteX242" fmla="*/ 59722 w 401002"/>
                <a:gd name="connsiteY242" fmla="*/ 7239 h 641794"/>
                <a:gd name="connsiteX243" fmla="*/ 59436 w 401002"/>
                <a:gd name="connsiteY243" fmla="*/ 6858 h 641794"/>
                <a:gd name="connsiteX244" fmla="*/ 59436 w 401002"/>
                <a:gd name="connsiteY244" fmla="*/ 5239 h 641794"/>
                <a:gd name="connsiteX245" fmla="*/ 59150 w 401002"/>
                <a:gd name="connsiteY245" fmla="*/ 4572 h 641794"/>
                <a:gd name="connsiteX246" fmla="*/ 58483 w 401002"/>
                <a:gd name="connsiteY246" fmla="*/ 4286 h 641794"/>
                <a:gd name="connsiteX247" fmla="*/ 58483 w 401002"/>
                <a:gd name="connsiteY247" fmla="*/ 3239 h 641794"/>
                <a:gd name="connsiteX248" fmla="*/ 58103 w 401002"/>
                <a:gd name="connsiteY248" fmla="*/ 2953 h 641794"/>
                <a:gd name="connsiteX249" fmla="*/ 58103 w 401002"/>
                <a:gd name="connsiteY249" fmla="*/ 2572 h 641794"/>
                <a:gd name="connsiteX250" fmla="*/ 58483 w 401002"/>
                <a:gd name="connsiteY250" fmla="*/ 1905 h 641794"/>
                <a:gd name="connsiteX251" fmla="*/ 58103 w 401002"/>
                <a:gd name="connsiteY251" fmla="*/ 1619 h 641794"/>
                <a:gd name="connsiteX252" fmla="*/ 58483 w 401002"/>
                <a:gd name="connsiteY252" fmla="*/ 1619 h 641794"/>
                <a:gd name="connsiteX253" fmla="*/ 57817 w 401002"/>
                <a:gd name="connsiteY253" fmla="*/ 953 h 641794"/>
                <a:gd name="connsiteX254" fmla="*/ 58103 w 401002"/>
                <a:gd name="connsiteY254" fmla="*/ 0 h 641794"/>
                <a:gd name="connsiteX255" fmla="*/ 59436 w 401002"/>
                <a:gd name="connsiteY255" fmla="*/ 1334 h 641794"/>
                <a:gd name="connsiteX256" fmla="*/ 60388 w 401002"/>
                <a:gd name="connsiteY256" fmla="*/ 1334 h 641794"/>
                <a:gd name="connsiteX257" fmla="*/ 62103 w 401002"/>
                <a:gd name="connsiteY257" fmla="*/ 1619 h 641794"/>
                <a:gd name="connsiteX258" fmla="*/ 63055 w 401002"/>
                <a:gd name="connsiteY258" fmla="*/ 2572 h 641794"/>
                <a:gd name="connsiteX259" fmla="*/ 63722 w 401002"/>
                <a:gd name="connsiteY259" fmla="*/ 2953 h 641794"/>
                <a:gd name="connsiteX260" fmla="*/ 72866 w 401002"/>
                <a:gd name="connsiteY260" fmla="*/ 6191 h 641794"/>
                <a:gd name="connsiteX261" fmla="*/ 73247 w 401002"/>
                <a:gd name="connsiteY261" fmla="*/ 4572 h 641794"/>
                <a:gd name="connsiteX262" fmla="*/ 73914 w 401002"/>
                <a:gd name="connsiteY262" fmla="*/ 4858 h 641794"/>
                <a:gd name="connsiteX263" fmla="*/ 76200 w 401002"/>
                <a:gd name="connsiteY263" fmla="*/ 6858 h 641794"/>
                <a:gd name="connsiteX264" fmla="*/ 78105 w 401002"/>
                <a:gd name="connsiteY264" fmla="*/ 7810 h 641794"/>
                <a:gd name="connsiteX265" fmla="*/ 78772 w 401002"/>
                <a:gd name="connsiteY265" fmla="*/ 8477 h 641794"/>
                <a:gd name="connsiteX266" fmla="*/ 79438 w 401002"/>
                <a:gd name="connsiteY266" fmla="*/ 9811 h 641794"/>
                <a:gd name="connsiteX267" fmla="*/ 80391 w 401002"/>
                <a:gd name="connsiteY267" fmla="*/ 10478 h 641794"/>
                <a:gd name="connsiteX268" fmla="*/ 83058 w 401002"/>
                <a:gd name="connsiteY268" fmla="*/ 12764 h 641794"/>
                <a:gd name="connsiteX269" fmla="*/ 85725 w 401002"/>
                <a:gd name="connsiteY269" fmla="*/ 15431 h 641794"/>
                <a:gd name="connsiteX270" fmla="*/ 86296 w 401002"/>
                <a:gd name="connsiteY270" fmla="*/ 15716 h 641794"/>
                <a:gd name="connsiteX271" fmla="*/ 87344 w 401002"/>
                <a:gd name="connsiteY271" fmla="*/ 16764 h 641794"/>
                <a:gd name="connsiteX272" fmla="*/ 87630 w 401002"/>
                <a:gd name="connsiteY272" fmla="*/ 18383 h 641794"/>
                <a:gd name="connsiteX273" fmla="*/ 88297 w 401002"/>
                <a:gd name="connsiteY273" fmla="*/ 19336 h 641794"/>
                <a:gd name="connsiteX274" fmla="*/ 103061 w 401002"/>
                <a:gd name="connsiteY274" fmla="*/ 20955 h 641794"/>
                <a:gd name="connsiteX275" fmla="*/ 111252 w 401002"/>
                <a:gd name="connsiteY275" fmla="*/ 15050 h 641794"/>
                <a:gd name="connsiteX276" fmla="*/ 122111 w 401002"/>
                <a:gd name="connsiteY276" fmla="*/ 7525 h 641794"/>
                <a:gd name="connsiteX277" fmla="*/ 122111 w 401002"/>
                <a:gd name="connsiteY277" fmla="*/ 7239 h 641794"/>
                <a:gd name="connsiteX278" fmla="*/ 122396 w 401002"/>
                <a:gd name="connsiteY278" fmla="*/ 6858 h 641794"/>
                <a:gd name="connsiteX279" fmla="*/ 129635 w 401002"/>
                <a:gd name="connsiteY279" fmla="*/ 14764 h 641794"/>
                <a:gd name="connsiteX280" fmla="*/ 131254 w 401002"/>
                <a:gd name="connsiteY280" fmla="*/ 16383 h 641794"/>
                <a:gd name="connsiteX281" fmla="*/ 132969 w 401002"/>
                <a:gd name="connsiteY281" fmla="*/ 18383 h 641794"/>
                <a:gd name="connsiteX282" fmla="*/ 133636 w 401002"/>
                <a:gd name="connsiteY282" fmla="*/ 19336 h 641794"/>
                <a:gd name="connsiteX283" fmla="*/ 134207 w 401002"/>
                <a:gd name="connsiteY283" fmla="*/ 22670 h 641794"/>
                <a:gd name="connsiteX284" fmla="*/ 135255 w 401002"/>
                <a:gd name="connsiteY284" fmla="*/ 22289 h 641794"/>
                <a:gd name="connsiteX285" fmla="*/ 136588 w 401002"/>
                <a:gd name="connsiteY285" fmla="*/ 20955 h 641794"/>
                <a:gd name="connsiteX286" fmla="*/ 139827 w 401002"/>
                <a:gd name="connsiteY286" fmla="*/ 19336 h 641794"/>
                <a:gd name="connsiteX287" fmla="*/ 140113 w 401002"/>
                <a:gd name="connsiteY287" fmla="*/ 19336 h 641794"/>
                <a:gd name="connsiteX288" fmla="*/ 140494 w 401002"/>
                <a:gd name="connsiteY288" fmla="*/ 19050 h 641794"/>
                <a:gd name="connsiteX289" fmla="*/ 140779 w 401002"/>
                <a:gd name="connsiteY289" fmla="*/ 19336 h 641794"/>
                <a:gd name="connsiteX290" fmla="*/ 141161 w 401002"/>
                <a:gd name="connsiteY290" fmla="*/ 18669 h 641794"/>
                <a:gd name="connsiteX291" fmla="*/ 142113 w 401002"/>
                <a:gd name="connsiteY291" fmla="*/ 18383 h 641794"/>
                <a:gd name="connsiteX292" fmla="*/ 142780 w 401002"/>
                <a:gd name="connsiteY292" fmla="*/ 17717 h 641794"/>
                <a:gd name="connsiteX293" fmla="*/ 143066 w 401002"/>
                <a:gd name="connsiteY293" fmla="*/ 17717 h 641794"/>
                <a:gd name="connsiteX294" fmla="*/ 143446 w 401002"/>
                <a:gd name="connsiteY294" fmla="*/ 17335 h 641794"/>
                <a:gd name="connsiteX295" fmla="*/ 144780 w 401002"/>
                <a:gd name="connsiteY295" fmla="*/ 17335 h 641794"/>
                <a:gd name="connsiteX296" fmla="*/ 144780 w 401002"/>
                <a:gd name="connsiteY296" fmla="*/ 16764 h 641794"/>
                <a:gd name="connsiteX297" fmla="*/ 145066 w 401002"/>
                <a:gd name="connsiteY297" fmla="*/ 16097 h 641794"/>
                <a:gd name="connsiteX298" fmla="*/ 146018 w 401002"/>
                <a:gd name="connsiteY298" fmla="*/ 16097 h 641794"/>
                <a:gd name="connsiteX299" fmla="*/ 147352 w 401002"/>
                <a:gd name="connsiteY299" fmla="*/ 14764 h 641794"/>
                <a:gd name="connsiteX300" fmla="*/ 147733 w 401002"/>
                <a:gd name="connsiteY300" fmla="*/ 14764 h 641794"/>
                <a:gd name="connsiteX301" fmla="*/ 148018 w 401002"/>
                <a:gd name="connsiteY301" fmla="*/ 14383 h 641794"/>
                <a:gd name="connsiteX302" fmla="*/ 147733 w 401002"/>
                <a:gd name="connsiteY302" fmla="*/ 14383 h 641794"/>
                <a:gd name="connsiteX303" fmla="*/ 148971 w 401002"/>
                <a:gd name="connsiteY303" fmla="*/ 13430 h 641794"/>
                <a:gd name="connsiteX304" fmla="*/ 149352 w 401002"/>
                <a:gd name="connsiteY304" fmla="*/ 13430 h 641794"/>
                <a:gd name="connsiteX305" fmla="*/ 152591 w 401002"/>
                <a:gd name="connsiteY305" fmla="*/ 11430 h 641794"/>
                <a:gd name="connsiteX306" fmla="*/ 154591 w 401002"/>
                <a:gd name="connsiteY306" fmla="*/ 9525 h 641794"/>
                <a:gd name="connsiteX307" fmla="*/ 156591 w 401002"/>
                <a:gd name="connsiteY307" fmla="*/ 7810 h 641794"/>
                <a:gd name="connsiteX308" fmla="*/ 156877 w 401002"/>
                <a:gd name="connsiteY308" fmla="*/ 7239 h 641794"/>
                <a:gd name="connsiteX309" fmla="*/ 157543 w 401002"/>
                <a:gd name="connsiteY309" fmla="*/ 6572 h 641794"/>
                <a:gd name="connsiteX310" fmla="*/ 159829 w 401002"/>
                <a:gd name="connsiteY310" fmla="*/ 4858 h 641794"/>
                <a:gd name="connsiteX311" fmla="*/ 160496 w 401002"/>
                <a:gd name="connsiteY311" fmla="*/ 4858 h 641794"/>
                <a:gd name="connsiteX312" fmla="*/ 160782 w 401002"/>
                <a:gd name="connsiteY312" fmla="*/ 4286 h 641794"/>
                <a:gd name="connsiteX313" fmla="*/ 162496 w 401002"/>
                <a:gd name="connsiteY313" fmla="*/ 3239 h 641794"/>
                <a:gd name="connsiteX314" fmla="*/ 163735 w 401002"/>
                <a:gd name="connsiteY314" fmla="*/ 1905 h 641794"/>
                <a:gd name="connsiteX315" fmla="*/ 164783 w 401002"/>
                <a:gd name="connsiteY315" fmla="*/ 1619 h 641794"/>
                <a:gd name="connsiteX316" fmla="*/ 165449 w 401002"/>
                <a:gd name="connsiteY316" fmla="*/ 953 h 641794"/>
                <a:gd name="connsiteX317" fmla="*/ 165735 w 401002"/>
                <a:gd name="connsiteY317" fmla="*/ 1334 h 641794"/>
                <a:gd name="connsiteX318" fmla="*/ 166116 w 401002"/>
                <a:gd name="connsiteY318" fmla="*/ 1334 h 641794"/>
                <a:gd name="connsiteX319" fmla="*/ 167068 w 401002"/>
                <a:gd name="connsiteY319" fmla="*/ 1905 h 641794"/>
                <a:gd name="connsiteX320" fmla="*/ 167735 w 401002"/>
                <a:gd name="connsiteY320" fmla="*/ 2286 h 641794"/>
                <a:gd name="connsiteX321" fmla="*/ 167735 w 401002"/>
                <a:gd name="connsiteY321" fmla="*/ 2572 h 641794"/>
                <a:gd name="connsiteX322" fmla="*/ 168021 w 401002"/>
                <a:gd name="connsiteY322" fmla="*/ 2572 h 641794"/>
                <a:gd name="connsiteX323" fmla="*/ 168688 w 401002"/>
                <a:gd name="connsiteY323" fmla="*/ 2953 h 641794"/>
                <a:gd name="connsiteX324" fmla="*/ 169640 w 401002"/>
                <a:gd name="connsiteY324" fmla="*/ 2953 h 641794"/>
                <a:gd name="connsiteX325" fmla="*/ 169640 w 401002"/>
                <a:gd name="connsiteY325" fmla="*/ 3239 h 641794"/>
                <a:gd name="connsiteX326" fmla="*/ 170688 w 401002"/>
                <a:gd name="connsiteY326" fmla="*/ 3239 h 641794"/>
                <a:gd name="connsiteX327" fmla="*/ 175260 w 401002"/>
                <a:gd name="connsiteY327" fmla="*/ 4286 h 641794"/>
                <a:gd name="connsiteX328" fmla="*/ 184785 w 401002"/>
                <a:gd name="connsiteY328" fmla="*/ 5906 h 641794"/>
                <a:gd name="connsiteX329" fmla="*/ 197263 w 401002"/>
                <a:gd name="connsiteY329" fmla="*/ 8192 h 641794"/>
                <a:gd name="connsiteX330" fmla="*/ 211646 w 401002"/>
                <a:gd name="connsiteY330" fmla="*/ 11144 h 641794"/>
                <a:gd name="connsiteX331" fmla="*/ 211074 w 401002"/>
                <a:gd name="connsiteY331" fmla="*/ 15716 h 641794"/>
                <a:gd name="connsiteX332" fmla="*/ 210693 w 401002"/>
                <a:gd name="connsiteY332" fmla="*/ 19050 h 641794"/>
                <a:gd name="connsiteX333" fmla="*/ 210407 w 401002"/>
                <a:gd name="connsiteY333" fmla="*/ 20669 h 641794"/>
                <a:gd name="connsiteX334" fmla="*/ 209359 w 401002"/>
                <a:gd name="connsiteY334" fmla="*/ 27242 h 641794"/>
                <a:gd name="connsiteX335" fmla="*/ 207740 w 401002"/>
                <a:gd name="connsiteY335" fmla="*/ 40672 h 641794"/>
                <a:gd name="connsiteX336" fmla="*/ 207074 w 401002"/>
                <a:gd name="connsiteY336" fmla="*/ 43625 h 641794"/>
                <a:gd name="connsiteX337" fmla="*/ 207074 w 401002"/>
                <a:gd name="connsiteY337" fmla="*/ 44577 h 641794"/>
                <a:gd name="connsiteX338" fmla="*/ 219932 w 401002"/>
                <a:gd name="connsiteY338" fmla="*/ 43625 h 641794"/>
                <a:gd name="connsiteX339" fmla="*/ 225838 w 401002"/>
                <a:gd name="connsiteY339" fmla="*/ 43910 h 641794"/>
                <a:gd name="connsiteX340" fmla="*/ 226409 w 401002"/>
                <a:gd name="connsiteY340" fmla="*/ 43625 h 641794"/>
                <a:gd name="connsiteX341" fmla="*/ 228791 w 401002"/>
                <a:gd name="connsiteY341" fmla="*/ 43625 h 641794"/>
                <a:gd name="connsiteX342" fmla="*/ 230696 w 401002"/>
                <a:gd name="connsiteY342" fmla="*/ 42958 h 641794"/>
                <a:gd name="connsiteX343" fmla="*/ 235934 w 401002"/>
                <a:gd name="connsiteY343" fmla="*/ 42958 h 641794"/>
                <a:gd name="connsiteX344" fmla="*/ 240887 w 401002"/>
                <a:gd name="connsiteY344" fmla="*/ 42291 h 641794"/>
                <a:gd name="connsiteX345" fmla="*/ 244507 w 401002"/>
                <a:gd name="connsiteY345" fmla="*/ 42291 h 641794"/>
                <a:gd name="connsiteX346" fmla="*/ 245174 w 401002"/>
                <a:gd name="connsiteY346" fmla="*/ 43339 h 641794"/>
                <a:gd name="connsiteX347" fmla="*/ 245174 w 401002"/>
                <a:gd name="connsiteY347" fmla="*/ 44291 h 641794"/>
                <a:gd name="connsiteX348" fmla="*/ 244792 w 401002"/>
                <a:gd name="connsiteY348" fmla="*/ 44958 h 641794"/>
                <a:gd name="connsiteX349" fmla="*/ 244126 w 401002"/>
                <a:gd name="connsiteY349" fmla="*/ 45244 h 641794"/>
                <a:gd name="connsiteX350" fmla="*/ 244126 w 401002"/>
                <a:gd name="connsiteY350" fmla="*/ 46292 h 641794"/>
                <a:gd name="connsiteX351" fmla="*/ 244507 w 401002"/>
                <a:gd name="connsiteY351" fmla="*/ 45910 h 641794"/>
                <a:gd name="connsiteX352" fmla="*/ 244792 w 401002"/>
                <a:gd name="connsiteY352" fmla="*/ 45910 h 641794"/>
                <a:gd name="connsiteX353" fmla="*/ 244792 w 401002"/>
                <a:gd name="connsiteY353" fmla="*/ 46292 h 641794"/>
                <a:gd name="connsiteX354" fmla="*/ 244507 w 401002"/>
                <a:gd name="connsiteY354" fmla="*/ 47244 h 641794"/>
                <a:gd name="connsiteX355" fmla="*/ 243840 w 401002"/>
                <a:gd name="connsiteY355" fmla="*/ 47530 h 641794"/>
                <a:gd name="connsiteX356" fmla="*/ 243840 w 401002"/>
                <a:gd name="connsiteY356" fmla="*/ 47911 h 641794"/>
                <a:gd name="connsiteX357" fmla="*/ 244792 w 401002"/>
                <a:gd name="connsiteY357" fmla="*/ 48578 h 641794"/>
                <a:gd name="connsiteX358" fmla="*/ 244792 w 401002"/>
                <a:gd name="connsiteY358" fmla="*/ 49816 h 641794"/>
                <a:gd name="connsiteX359" fmla="*/ 245459 w 401002"/>
                <a:gd name="connsiteY359" fmla="*/ 51149 h 641794"/>
                <a:gd name="connsiteX360" fmla="*/ 245840 w 401002"/>
                <a:gd name="connsiteY360" fmla="*/ 51530 h 641794"/>
                <a:gd name="connsiteX361" fmla="*/ 245840 w 401002"/>
                <a:gd name="connsiteY361" fmla="*/ 52483 h 641794"/>
                <a:gd name="connsiteX362" fmla="*/ 246126 w 401002"/>
                <a:gd name="connsiteY362" fmla="*/ 52483 h 641794"/>
                <a:gd name="connsiteX363" fmla="*/ 246126 w 401002"/>
                <a:gd name="connsiteY363" fmla="*/ 53150 h 641794"/>
                <a:gd name="connsiteX364" fmla="*/ 246507 w 401002"/>
                <a:gd name="connsiteY364" fmla="*/ 53816 h 641794"/>
                <a:gd name="connsiteX365" fmla="*/ 246126 w 401002"/>
                <a:gd name="connsiteY365" fmla="*/ 54483 h 641794"/>
                <a:gd name="connsiteX366" fmla="*/ 246126 w 401002"/>
                <a:gd name="connsiteY366" fmla="*/ 55150 h 641794"/>
                <a:gd name="connsiteX367" fmla="*/ 247079 w 401002"/>
                <a:gd name="connsiteY367" fmla="*/ 55150 h 641794"/>
                <a:gd name="connsiteX368" fmla="*/ 247079 w 401002"/>
                <a:gd name="connsiteY368" fmla="*/ 55435 h 641794"/>
                <a:gd name="connsiteX369" fmla="*/ 247459 w 401002"/>
                <a:gd name="connsiteY369" fmla="*/ 55721 h 641794"/>
                <a:gd name="connsiteX370" fmla="*/ 247745 w 401002"/>
                <a:gd name="connsiteY370" fmla="*/ 56769 h 641794"/>
                <a:gd name="connsiteX371" fmla="*/ 248126 w 401002"/>
                <a:gd name="connsiteY371" fmla="*/ 57055 h 641794"/>
                <a:gd name="connsiteX372" fmla="*/ 248126 w 401002"/>
                <a:gd name="connsiteY372" fmla="*/ 57436 h 641794"/>
                <a:gd name="connsiteX373" fmla="*/ 249079 w 401002"/>
                <a:gd name="connsiteY373" fmla="*/ 57722 h 641794"/>
                <a:gd name="connsiteX374" fmla="*/ 248793 w 401002"/>
                <a:gd name="connsiteY374" fmla="*/ 58103 h 641794"/>
                <a:gd name="connsiteX375" fmla="*/ 248793 w 401002"/>
                <a:gd name="connsiteY375" fmla="*/ 58388 h 641794"/>
                <a:gd name="connsiteX376" fmla="*/ 249746 w 401002"/>
                <a:gd name="connsiteY376" fmla="*/ 58388 h 641794"/>
                <a:gd name="connsiteX377" fmla="*/ 250412 w 401002"/>
                <a:gd name="connsiteY377" fmla="*/ 59055 h 641794"/>
                <a:gd name="connsiteX378" fmla="*/ 250031 w 401002"/>
                <a:gd name="connsiteY378" fmla="*/ 59722 h 641794"/>
                <a:gd name="connsiteX379" fmla="*/ 250412 w 401002"/>
                <a:gd name="connsiteY379" fmla="*/ 60389 h 641794"/>
                <a:gd name="connsiteX380" fmla="*/ 250412 w 401002"/>
                <a:gd name="connsiteY380" fmla="*/ 60674 h 641794"/>
                <a:gd name="connsiteX381" fmla="*/ 250031 w 401002"/>
                <a:gd name="connsiteY381" fmla="*/ 61055 h 641794"/>
                <a:gd name="connsiteX382" fmla="*/ 250698 w 401002"/>
                <a:gd name="connsiteY382" fmla="*/ 61627 h 641794"/>
                <a:gd name="connsiteX383" fmla="*/ 251365 w 401002"/>
                <a:gd name="connsiteY383" fmla="*/ 62960 h 641794"/>
                <a:gd name="connsiteX384" fmla="*/ 252032 w 401002"/>
                <a:gd name="connsiteY384" fmla="*/ 63627 h 641794"/>
                <a:gd name="connsiteX385" fmla="*/ 253365 w 401002"/>
                <a:gd name="connsiteY385" fmla="*/ 64580 h 641794"/>
                <a:gd name="connsiteX386" fmla="*/ 253365 w 401002"/>
                <a:gd name="connsiteY386" fmla="*/ 65246 h 641794"/>
                <a:gd name="connsiteX387" fmla="*/ 253651 w 401002"/>
                <a:gd name="connsiteY387" fmla="*/ 65627 h 641794"/>
                <a:gd name="connsiteX388" fmla="*/ 253651 w 401002"/>
                <a:gd name="connsiteY388" fmla="*/ 66961 h 641794"/>
                <a:gd name="connsiteX389" fmla="*/ 254032 w 401002"/>
                <a:gd name="connsiteY389" fmla="*/ 66961 h 641794"/>
                <a:gd name="connsiteX390" fmla="*/ 254984 w 401002"/>
                <a:gd name="connsiteY390" fmla="*/ 66580 h 641794"/>
                <a:gd name="connsiteX391" fmla="*/ 254984 w 401002"/>
                <a:gd name="connsiteY391" fmla="*/ 67913 h 641794"/>
                <a:gd name="connsiteX392" fmla="*/ 255651 w 401002"/>
                <a:gd name="connsiteY392" fmla="*/ 69247 h 641794"/>
                <a:gd name="connsiteX393" fmla="*/ 255651 w 401002"/>
                <a:gd name="connsiteY393" fmla="*/ 70199 h 641794"/>
                <a:gd name="connsiteX394" fmla="*/ 255937 w 401002"/>
                <a:gd name="connsiteY394" fmla="*/ 70866 h 641794"/>
                <a:gd name="connsiteX395" fmla="*/ 256318 w 401002"/>
                <a:gd name="connsiteY395" fmla="*/ 71152 h 641794"/>
                <a:gd name="connsiteX396" fmla="*/ 257651 w 401002"/>
                <a:gd name="connsiteY396" fmla="*/ 72866 h 641794"/>
                <a:gd name="connsiteX397" fmla="*/ 258318 w 401002"/>
                <a:gd name="connsiteY397" fmla="*/ 73819 h 641794"/>
                <a:gd name="connsiteX398" fmla="*/ 258318 w 401002"/>
                <a:gd name="connsiteY398" fmla="*/ 74771 h 641794"/>
                <a:gd name="connsiteX399" fmla="*/ 259271 w 401002"/>
                <a:gd name="connsiteY399" fmla="*/ 75152 h 641794"/>
                <a:gd name="connsiteX400" fmla="*/ 259556 w 401002"/>
                <a:gd name="connsiteY400" fmla="*/ 75438 h 641794"/>
                <a:gd name="connsiteX401" fmla="*/ 258318 w 401002"/>
                <a:gd name="connsiteY401" fmla="*/ 75438 h 641794"/>
                <a:gd name="connsiteX402" fmla="*/ 258604 w 401002"/>
                <a:gd name="connsiteY402" fmla="*/ 75819 h 641794"/>
                <a:gd name="connsiteX403" fmla="*/ 258318 w 401002"/>
                <a:gd name="connsiteY403" fmla="*/ 76105 h 641794"/>
                <a:gd name="connsiteX404" fmla="*/ 258318 w 401002"/>
                <a:gd name="connsiteY404" fmla="*/ 78391 h 641794"/>
                <a:gd name="connsiteX405" fmla="*/ 257651 w 401002"/>
                <a:gd name="connsiteY405" fmla="*/ 78391 h 641794"/>
                <a:gd name="connsiteX406" fmla="*/ 257651 w 401002"/>
                <a:gd name="connsiteY406" fmla="*/ 78772 h 641794"/>
                <a:gd name="connsiteX407" fmla="*/ 257270 w 401002"/>
                <a:gd name="connsiteY407" fmla="*/ 79058 h 641794"/>
                <a:gd name="connsiteX408" fmla="*/ 257651 w 401002"/>
                <a:gd name="connsiteY408" fmla="*/ 79724 h 641794"/>
                <a:gd name="connsiteX409" fmla="*/ 258318 w 401002"/>
                <a:gd name="connsiteY409" fmla="*/ 80391 h 641794"/>
                <a:gd name="connsiteX410" fmla="*/ 257937 w 401002"/>
                <a:gd name="connsiteY410" fmla="*/ 81058 h 641794"/>
                <a:gd name="connsiteX411" fmla="*/ 258604 w 401002"/>
                <a:gd name="connsiteY411" fmla="*/ 82296 h 641794"/>
                <a:gd name="connsiteX412" fmla="*/ 260890 w 401002"/>
                <a:gd name="connsiteY412" fmla="*/ 82963 h 641794"/>
                <a:gd name="connsiteX413" fmla="*/ 262223 w 401002"/>
                <a:gd name="connsiteY413" fmla="*/ 84011 h 641794"/>
                <a:gd name="connsiteX414" fmla="*/ 263176 w 401002"/>
                <a:gd name="connsiteY414" fmla="*/ 84011 h 641794"/>
                <a:gd name="connsiteX415" fmla="*/ 264224 w 401002"/>
                <a:gd name="connsiteY415" fmla="*/ 84296 h 641794"/>
                <a:gd name="connsiteX416" fmla="*/ 265462 w 401002"/>
                <a:gd name="connsiteY416" fmla="*/ 85249 h 641794"/>
                <a:gd name="connsiteX417" fmla="*/ 265843 w 401002"/>
                <a:gd name="connsiteY417" fmla="*/ 85916 h 641794"/>
                <a:gd name="connsiteX418" fmla="*/ 266129 w 401002"/>
                <a:gd name="connsiteY418" fmla="*/ 86297 h 641794"/>
                <a:gd name="connsiteX419" fmla="*/ 266795 w 401002"/>
                <a:gd name="connsiteY419" fmla="*/ 86582 h 641794"/>
                <a:gd name="connsiteX420" fmla="*/ 267462 w 401002"/>
                <a:gd name="connsiteY420" fmla="*/ 87249 h 641794"/>
                <a:gd name="connsiteX421" fmla="*/ 268796 w 401002"/>
                <a:gd name="connsiteY421" fmla="*/ 87249 h 641794"/>
                <a:gd name="connsiteX422" fmla="*/ 269748 w 401002"/>
                <a:gd name="connsiteY422" fmla="*/ 87916 h 641794"/>
                <a:gd name="connsiteX423" fmla="*/ 270796 w 401002"/>
                <a:gd name="connsiteY423" fmla="*/ 87916 h 641794"/>
                <a:gd name="connsiteX424" fmla="*/ 273367 w 401002"/>
                <a:gd name="connsiteY424" fmla="*/ 88583 h 641794"/>
                <a:gd name="connsiteX425" fmla="*/ 274320 w 401002"/>
                <a:gd name="connsiteY425" fmla="*/ 89535 h 641794"/>
                <a:gd name="connsiteX426" fmla="*/ 274987 w 401002"/>
                <a:gd name="connsiteY426" fmla="*/ 90583 h 641794"/>
                <a:gd name="connsiteX427" fmla="*/ 275368 w 401002"/>
                <a:gd name="connsiteY427" fmla="*/ 91535 h 641794"/>
                <a:gd name="connsiteX428" fmla="*/ 276034 w 401002"/>
                <a:gd name="connsiteY428" fmla="*/ 92202 h 641794"/>
                <a:gd name="connsiteX429" fmla="*/ 276034 w 401002"/>
                <a:gd name="connsiteY429" fmla="*/ 92869 h 641794"/>
                <a:gd name="connsiteX430" fmla="*/ 276320 w 401002"/>
                <a:gd name="connsiteY430" fmla="*/ 93155 h 641794"/>
                <a:gd name="connsiteX431" fmla="*/ 276701 w 401002"/>
                <a:gd name="connsiteY431" fmla="*/ 94202 h 641794"/>
                <a:gd name="connsiteX432" fmla="*/ 278987 w 401002"/>
                <a:gd name="connsiteY432" fmla="*/ 95822 h 641794"/>
                <a:gd name="connsiteX433" fmla="*/ 280607 w 401002"/>
                <a:gd name="connsiteY433" fmla="*/ 97727 h 641794"/>
                <a:gd name="connsiteX434" fmla="*/ 281940 w 401002"/>
                <a:gd name="connsiteY434" fmla="*/ 98774 h 641794"/>
                <a:gd name="connsiteX435" fmla="*/ 282226 w 401002"/>
                <a:gd name="connsiteY435" fmla="*/ 99060 h 641794"/>
                <a:gd name="connsiteX436" fmla="*/ 284226 w 401002"/>
                <a:gd name="connsiteY436" fmla="*/ 100679 h 641794"/>
                <a:gd name="connsiteX437" fmla="*/ 285845 w 401002"/>
                <a:gd name="connsiteY437" fmla="*/ 101346 h 641794"/>
                <a:gd name="connsiteX438" fmla="*/ 287465 w 401002"/>
                <a:gd name="connsiteY438" fmla="*/ 101727 h 641794"/>
                <a:gd name="connsiteX439" fmla="*/ 288131 w 401002"/>
                <a:gd name="connsiteY439" fmla="*/ 101727 h 641794"/>
                <a:gd name="connsiteX440" fmla="*/ 298609 w 401002"/>
                <a:gd name="connsiteY440" fmla="*/ 96774 h 641794"/>
                <a:gd name="connsiteX441" fmla="*/ 298990 w 401002"/>
                <a:gd name="connsiteY441" fmla="*/ 96774 h 641794"/>
                <a:gd name="connsiteX442" fmla="*/ 307467 w 401002"/>
                <a:gd name="connsiteY442" fmla="*/ 95155 h 641794"/>
                <a:gd name="connsiteX443" fmla="*/ 309467 w 401002"/>
                <a:gd name="connsiteY443" fmla="*/ 97441 h 641794"/>
                <a:gd name="connsiteX444" fmla="*/ 310420 w 401002"/>
                <a:gd name="connsiteY444" fmla="*/ 98108 h 641794"/>
                <a:gd name="connsiteX445" fmla="*/ 311467 w 401002"/>
                <a:gd name="connsiteY445" fmla="*/ 98108 h 641794"/>
                <a:gd name="connsiteX446" fmla="*/ 312420 w 401002"/>
                <a:gd name="connsiteY446" fmla="*/ 99060 h 641794"/>
                <a:gd name="connsiteX447" fmla="*/ 313754 w 401002"/>
                <a:gd name="connsiteY447" fmla="*/ 101060 h 641794"/>
                <a:gd name="connsiteX448" fmla="*/ 314039 w 401002"/>
                <a:gd name="connsiteY448" fmla="*/ 101727 h 641794"/>
                <a:gd name="connsiteX449" fmla="*/ 314706 w 401002"/>
                <a:gd name="connsiteY449" fmla="*/ 102013 h 641794"/>
                <a:gd name="connsiteX450" fmla="*/ 315087 w 401002"/>
                <a:gd name="connsiteY450" fmla="*/ 103061 h 641794"/>
                <a:gd name="connsiteX451" fmla="*/ 315087 w 401002"/>
                <a:gd name="connsiteY451" fmla="*/ 103632 h 641794"/>
                <a:gd name="connsiteX452" fmla="*/ 315659 w 401002"/>
                <a:gd name="connsiteY452" fmla="*/ 104299 h 641794"/>
                <a:gd name="connsiteX453" fmla="*/ 316706 w 401002"/>
                <a:gd name="connsiteY453" fmla="*/ 104680 h 641794"/>
                <a:gd name="connsiteX454" fmla="*/ 318992 w 401002"/>
                <a:gd name="connsiteY454" fmla="*/ 104966 h 641794"/>
                <a:gd name="connsiteX455" fmla="*/ 319659 w 401002"/>
                <a:gd name="connsiteY455" fmla="*/ 105347 h 641794"/>
                <a:gd name="connsiteX456" fmla="*/ 319945 w 401002"/>
                <a:gd name="connsiteY456" fmla="*/ 106013 h 641794"/>
                <a:gd name="connsiteX457" fmla="*/ 320326 w 401002"/>
                <a:gd name="connsiteY457" fmla="*/ 106966 h 641794"/>
                <a:gd name="connsiteX458" fmla="*/ 320326 w 401002"/>
                <a:gd name="connsiteY458" fmla="*/ 107633 h 641794"/>
                <a:gd name="connsiteX459" fmla="*/ 320992 w 401002"/>
                <a:gd name="connsiteY459" fmla="*/ 108585 h 641794"/>
                <a:gd name="connsiteX460" fmla="*/ 321278 w 401002"/>
                <a:gd name="connsiteY460" fmla="*/ 109919 h 641794"/>
                <a:gd name="connsiteX461" fmla="*/ 322897 w 401002"/>
                <a:gd name="connsiteY461" fmla="*/ 114872 h 641794"/>
                <a:gd name="connsiteX462" fmla="*/ 323564 w 401002"/>
                <a:gd name="connsiteY462" fmla="*/ 116491 h 641794"/>
                <a:gd name="connsiteX463" fmla="*/ 323564 w 401002"/>
                <a:gd name="connsiteY463" fmla="*/ 117158 h 641794"/>
                <a:gd name="connsiteX464" fmla="*/ 322897 w 401002"/>
                <a:gd name="connsiteY464" fmla="*/ 119729 h 641794"/>
                <a:gd name="connsiteX465" fmla="*/ 322897 w 401002"/>
                <a:gd name="connsiteY465" fmla="*/ 120110 h 641794"/>
                <a:gd name="connsiteX466" fmla="*/ 321564 w 401002"/>
                <a:gd name="connsiteY466" fmla="*/ 120777 h 641794"/>
                <a:gd name="connsiteX467" fmla="*/ 321945 w 401002"/>
                <a:gd name="connsiteY467" fmla="*/ 121349 h 641794"/>
                <a:gd name="connsiteX468" fmla="*/ 321945 w 401002"/>
                <a:gd name="connsiteY468" fmla="*/ 123063 h 641794"/>
                <a:gd name="connsiteX469" fmla="*/ 323945 w 401002"/>
                <a:gd name="connsiteY469" fmla="*/ 125635 h 641794"/>
                <a:gd name="connsiteX470" fmla="*/ 323279 w 401002"/>
                <a:gd name="connsiteY470" fmla="*/ 126302 h 641794"/>
                <a:gd name="connsiteX471" fmla="*/ 323279 w 401002"/>
                <a:gd name="connsiteY471" fmla="*/ 127254 h 641794"/>
                <a:gd name="connsiteX472" fmla="*/ 322231 w 401002"/>
                <a:gd name="connsiteY472" fmla="*/ 128302 h 641794"/>
                <a:gd name="connsiteX473" fmla="*/ 322231 w 401002"/>
                <a:gd name="connsiteY473" fmla="*/ 129254 h 641794"/>
                <a:gd name="connsiteX474" fmla="*/ 321564 w 401002"/>
                <a:gd name="connsiteY474" fmla="*/ 130207 h 641794"/>
                <a:gd name="connsiteX475" fmla="*/ 321945 w 401002"/>
                <a:gd name="connsiteY475" fmla="*/ 131255 h 641794"/>
                <a:gd name="connsiteX476" fmla="*/ 322612 w 401002"/>
                <a:gd name="connsiteY476" fmla="*/ 132588 h 641794"/>
                <a:gd name="connsiteX477" fmla="*/ 323279 w 401002"/>
                <a:gd name="connsiteY477" fmla="*/ 133160 h 641794"/>
                <a:gd name="connsiteX478" fmla="*/ 322612 w 401002"/>
                <a:gd name="connsiteY478" fmla="*/ 134207 h 641794"/>
                <a:gd name="connsiteX479" fmla="*/ 322231 w 401002"/>
                <a:gd name="connsiteY479" fmla="*/ 134207 h 641794"/>
                <a:gd name="connsiteX480" fmla="*/ 321945 w 401002"/>
                <a:gd name="connsiteY480" fmla="*/ 134493 h 641794"/>
                <a:gd name="connsiteX481" fmla="*/ 322231 w 401002"/>
                <a:gd name="connsiteY481" fmla="*/ 134874 h 641794"/>
                <a:gd name="connsiteX482" fmla="*/ 323279 w 401002"/>
                <a:gd name="connsiteY482" fmla="*/ 135160 h 641794"/>
                <a:gd name="connsiteX483" fmla="*/ 323564 w 401002"/>
                <a:gd name="connsiteY483" fmla="*/ 134874 h 641794"/>
                <a:gd name="connsiteX484" fmla="*/ 324517 w 401002"/>
                <a:gd name="connsiteY484" fmla="*/ 135827 h 641794"/>
                <a:gd name="connsiteX485" fmla="*/ 325565 w 401002"/>
                <a:gd name="connsiteY485" fmla="*/ 135160 h 641794"/>
                <a:gd name="connsiteX486" fmla="*/ 326231 w 401002"/>
                <a:gd name="connsiteY486" fmla="*/ 134874 h 641794"/>
                <a:gd name="connsiteX487" fmla="*/ 326517 w 401002"/>
                <a:gd name="connsiteY487" fmla="*/ 135827 h 641794"/>
                <a:gd name="connsiteX488" fmla="*/ 326517 w 401002"/>
                <a:gd name="connsiteY488" fmla="*/ 136493 h 641794"/>
                <a:gd name="connsiteX489" fmla="*/ 326898 w 401002"/>
                <a:gd name="connsiteY489" fmla="*/ 136493 h 641794"/>
                <a:gd name="connsiteX490" fmla="*/ 327850 w 401002"/>
                <a:gd name="connsiteY490" fmla="*/ 137160 h 641794"/>
                <a:gd name="connsiteX491" fmla="*/ 328136 w 401002"/>
                <a:gd name="connsiteY491" fmla="*/ 137446 h 641794"/>
                <a:gd name="connsiteX492" fmla="*/ 328136 w 401002"/>
                <a:gd name="connsiteY492" fmla="*/ 138779 h 641794"/>
                <a:gd name="connsiteX493" fmla="*/ 329470 w 401002"/>
                <a:gd name="connsiteY493" fmla="*/ 139065 h 641794"/>
                <a:gd name="connsiteX494" fmla="*/ 329851 w 401002"/>
                <a:gd name="connsiteY494" fmla="*/ 138779 h 641794"/>
                <a:gd name="connsiteX495" fmla="*/ 330137 w 401002"/>
                <a:gd name="connsiteY495" fmla="*/ 137160 h 641794"/>
                <a:gd name="connsiteX496" fmla="*/ 331089 w 401002"/>
                <a:gd name="connsiteY496" fmla="*/ 136779 h 641794"/>
                <a:gd name="connsiteX497" fmla="*/ 331756 w 401002"/>
                <a:gd name="connsiteY497" fmla="*/ 137160 h 641794"/>
                <a:gd name="connsiteX498" fmla="*/ 332804 w 401002"/>
                <a:gd name="connsiteY498" fmla="*/ 139065 h 641794"/>
                <a:gd name="connsiteX499" fmla="*/ 332422 w 401002"/>
                <a:gd name="connsiteY499" fmla="*/ 140398 h 641794"/>
                <a:gd name="connsiteX500" fmla="*/ 333756 w 401002"/>
                <a:gd name="connsiteY500" fmla="*/ 141065 h 641794"/>
                <a:gd name="connsiteX501" fmla="*/ 334042 w 401002"/>
                <a:gd name="connsiteY501" fmla="*/ 141446 h 641794"/>
                <a:gd name="connsiteX502" fmla="*/ 333756 w 401002"/>
                <a:gd name="connsiteY502" fmla="*/ 142018 h 641794"/>
                <a:gd name="connsiteX503" fmla="*/ 332422 w 401002"/>
                <a:gd name="connsiteY503" fmla="*/ 142685 h 641794"/>
                <a:gd name="connsiteX504" fmla="*/ 332137 w 401002"/>
                <a:gd name="connsiteY504" fmla="*/ 143066 h 641794"/>
                <a:gd name="connsiteX505" fmla="*/ 332422 w 401002"/>
                <a:gd name="connsiteY505" fmla="*/ 144018 h 641794"/>
                <a:gd name="connsiteX506" fmla="*/ 333089 w 401002"/>
                <a:gd name="connsiteY506" fmla="*/ 144018 h 641794"/>
                <a:gd name="connsiteX507" fmla="*/ 333375 w 401002"/>
                <a:gd name="connsiteY507" fmla="*/ 144685 h 641794"/>
                <a:gd name="connsiteX508" fmla="*/ 334709 w 401002"/>
                <a:gd name="connsiteY508" fmla="*/ 145637 h 641794"/>
                <a:gd name="connsiteX509" fmla="*/ 334709 w 401002"/>
                <a:gd name="connsiteY509" fmla="*/ 146685 h 641794"/>
                <a:gd name="connsiteX510" fmla="*/ 335090 w 401002"/>
                <a:gd name="connsiteY510" fmla="*/ 147352 h 641794"/>
                <a:gd name="connsiteX511" fmla="*/ 336709 w 401002"/>
                <a:gd name="connsiteY511" fmla="*/ 146685 h 641794"/>
                <a:gd name="connsiteX512" fmla="*/ 337375 w 401002"/>
                <a:gd name="connsiteY512" fmla="*/ 146685 h 641794"/>
                <a:gd name="connsiteX513" fmla="*/ 337661 w 401002"/>
                <a:gd name="connsiteY513" fmla="*/ 147638 h 641794"/>
                <a:gd name="connsiteX514" fmla="*/ 338995 w 401002"/>
                <a:gd name="connsiteY514" fmla="*/ 148590 h 641794"/>
                <a:gd name="connsiteX515" fmla="*/ 339662 w 401002"/>
                <a:gd name="connsiteY515" fmla="*/ 149257 h 641794"/>
                <a:gd name="connsiteX516" fmla="*/ 340328 w 401002"/>
                <a:gd name="connsiteY516" fmla="*/ 150876 h 641794"/>
                <a:gd name="connsiteX517" fmla="*/ 336328 w 401002"/>
                <a:gd name="connsiteY517" fmla="*/ 153829 h 641794"/>
                <a:gd name="connsiteX518" fmla="*/ 334709 w 401002"/>
                <a:gd name="connsiteY518" fmla="*/ 160401 h 641794"/>
                <a:gd name="connsiteX519" fmla="*/ 334042 w 401002"/>
                <a:gd name="connsiteY519" fmla="*/ 163735 h 641794"/>
                <a:gd name="connsiteX520" fmla="*/ 336328 w 401002"/>
                <a:gd name="connsiteY520" fmla="*/ 170593 h 641794"/>
                <a:gd name="connsiteX521" fmla="*/ 333089 w 401002"/>
                <a:gd name="connsiteY521" fmla="*/ 179165 h 641794"/>
                <a:gd name="connsiteX522" fmla="*/ 332804 w 401002"/>
                <a:gd name="connsiteY522" fmla="*/ 179832 h 641794"/>
                <a:gd name="connsiteX523" fmla="*/ 339662 w 401002"/>
                <a:gd name="connsiteY523" fmla="*/ 179832 h 641794"/>
                <a:gd name="connsiteX524" fmla="*/ 345853 w 401002"/>
                <a:gd name="connsiteY524" fmla="*/ 180499 h 641794"/>
                <a:gd name="connsiteX525" fmla="*/ 346900 w 401002"/>
                <a:gd name="connsiteY525" fmla="*/ 180785 h 641794"/>
                <a:gd name="connsiteX526" fmla="*/ 348520 w 401002"/>
                <a:gd name="connsiteY526" fmla="*/ 180785 h 641794"/>
                <a:gd name="connsiteX527" fmla="*/ 349472 w 401002"/>
                <a:gd name="connsiteY527" fmla="*/ 181070 h 641794"/>
                <a:gd name="connsiteX528" fmla="*/ 353759 w 401002"/>
                <a:gd name="connsiteY528" fmla="*/ 181737 h 641794"/>
                <a:gd name="connsiteX529" fmla="*/ 351472 w 401002"/>
                <a:gd name="connsiteY529" fmla="*/ 187643 h 641794"/>
                <a:gd name="connsiteX530" fmla="*/ 352139 w 401002"/>
                <a:gd name="connsiteY530" fmla="*/ 192881 h 641794"/>
                <a:gd name="connsiteX531" fmla="*/ 352806 w 401002"/>
                <a:gd name="connsiteY531" fmla="*/ 192881 h 641794"/>
                <a:gd name="connsiteX532" fmla="*/ 362331 w 401002"/>
                <a:gd name="connsiteY532" fmla="*/ 196215 h 641794"/>
                <a:gd name="connsiteX533" fmla="*/ 375761 w 401002"/>
                <a:gd name="connsiteY533" fmla="*/ 200787 h 641794"/>
                <a:gd name="connsiteX534" fmla="*/ 389572 w 401002"/>
                <a:gd name="connsiteY534" fmla="*/ 197834 h 641794"/>
                <a:gd name="connsiteX535" fmla="*/ 389572 w 401002"/>
                <a:gd name="connsiteY535" fmla="*/ 201454 h 641794"/>
                <a:gd name="connsiteX536" fmla="*/ 388906 w 401002"/>
                <a:gd name="connsiteY536" fmla="*/ 210598 h 641794"/>
                <a:gd name="connsiteX537" fmla="*/ 388239 w 401002"/>
                <a:gd name="connsiteY537" fmla="*/ 224123 h 641794"/>
                <a:gd name="connsiteX538" fmla="*/ 363284 w 401002"/>
                <a:gd name="connsiteY538" fmla="*/ 223075 h 641794"/>
                <a:gd name="connsiteX539" fmla="*/ 362617 w 401002"/>
                <a:gd name="connsiteY539" fmla="*/ 223075 h 641794"/>
                <a:gd name="connsiteX540" fmla="*/ 361664 w 401002"/>
                <a:gd name="connsiteY540" fmla="*/ 223742 h 641794"/>
                <a:gd name="connsiteX541" fmla="*/ 361283 w 401002"/>
                <a:gd name="connsiteY541" fmla="*/ 224790 h 641794"/>
                <a:gd name="connsiteX542" fmla="*/ 361283 w 401002"/>
                <a:gd name="connsiteY542" fmla="*/ 225362 h 641794"/>
                <a:gd name="connsiteX543" fmla="*/ 363284 w 401002"/>
                <a:gd name="connsiteY543" fmla="*/ 227743 h 641794"/>
                <a:gd name="connsiteX544" fmla="*/ 364903 w 401002"/>
                <a:gd name="connsiteY544" fmla="*/ 228695 h 641794"/>
                <a:gd name="connsiteX545" fmla="*/ 365570 w 401002"/>
                <a:gd name="connsiteY545" fmla="*/ 230696 h 641794"/>
                <a:gd name="connsiteX546" fmla="*/ 365284 w 401002"/>
                <a:gd name="connsiteY546" fmla="*/ 231648 h 641794"/>
                <a:gd name="connsiteX547" fmla="*/ 364903 w 401002"/>
                <a:gd name="connsiteY547" fmla="*/ 234220 h 641794"/>
                <a:gd name="connsiteX548" fmla="*/ 364236 w 401002"/>
                <a:gd name="connsiteY548" fmla="*/ 236220 h 641794"/>
                <a:gd name="connsiteX549" fmla="*/ 363950 w 401002"/>
                <a:gd name="connsiteY549" fmla="*/ 237554 h 641794"/>
                <a:gd name="connsiteX550" fmla="*/ 364236 w 401002"/>
                <a:gd name="connsiteY550" fmla="*/ 239554 h 641794"/>
                <a:gd name="connsiteX551" fmla="*/ 364617 w 401002"/>
                <a:gd name="connsiteY551" fmla="*/ 241173 h 641794"/>
                <a:gd name="connsiteX552" fmla="*/ 365570 w 401002"/>
                <a:gd name="connsiteY552" fmla="*/ 242792 h 641794"/>
                <a:gd name="connsiteX553" fmla="*/ 367570 w 401002"/>
                <a:gd name="connsiteY553" fmla="*/ 245745 h 641794"/>
                <a:gd name="connsiteX554" fmla="*/ 369856 w 401002"/>
                <a:gd name="connsiteY554" fmla="*/ 250031 h 641794"/>
                <a:gd name="connsiteX555" fmla="*/ 370142 w 401002"/>
                <a:gd name="connsiteY555" fmla="*/ 251365 h 641794"/>
                <a:gd name="connsiteX556" fmla="*/ 370142 w 401002"/>
                <a:gd name="connsiteY556" fmla="*/ 251650 h 641794"/>
                <a:gd name="connsiteX557" fmla="*/ 370808 w 401002"/>
                <a:gd name="connsiteY557" fmla="*/ 253651 h 641794"/>
                <a:gd name="connsiteX558" fmla="*/ 371856 w 401002"/>
                <a:gd name="connsiteY558" fmla="*/ 256889 h 641794"/>
                <a:gd name="connsiteX559" fmla="*/ 372809 w 401002"/>
                <a:gd name="connsiteY559" fmla="*/ 257937 h 641794"/>
                <a:gd name="connsiteX560" fmla="*/ 373094 w 401002"/>
                <a:gd name="connsiteY560" fmla="*/ 259175 h 641794"/>
                <a:gd name="connsiteX561" fmla="*/ 372809 w 401002"/>
                <a:gd name="connsiteY561" fmla="*/ 260223 h 641794"/>
                <a:gd name="connsiteX562" fmla="*/ 373094 w 401002"/>
                <a:gd name="connsiteY562" fmla="*/ 261175 h 641794"/>
                <a:gd name="connsiteX563" fmla="*/ 374809 w 401002"/>
                <a:gd name="connsiteY563" fmla="*/ 262509 h 641794"/>
                <a:gd name="connsiteX564" fmla="*/ 374809 w 401002"/>
                <a:gd name="connsiteY564" fmla="*/ 264128 h 641794"/>
                <a:gd name="connsiteX565" fmla="*/ 374428 w 401002"/>
                <a:gd name="connsiteY565" fmla="*/ 265748 h 641794"/>
                <a:gd name="connsiteX566" fmla="*/ 375380 w 401002"/>
                <a:gd name="connsiteY566" fmla="*/ 267081 h 641794"/>
                <a:gd name="connsiteX567" fmla="*/ 379667 w 401002"/>
                <a:gd name="connsiteY567" fmla="*/ 271367 h 641794"/>
                <a:gd name="connsiteX568" fmla="*/ 381000 w 401002"/>
                <a:gd name="connsiteY568" fmla="*/ 272987 h 641794"/>
                <a:gd name="connsiteX569" fmla="*/ 381286 w 401002"/>
                <a:gd name="connsiteY569" fmla="*/ 274320 h 641794"/>
                <a:gd name="connsiteX570" fmla="*/ 381286 w 401002"/>
                <a:gd name="connsiteY570" fmla="*/ 276892 h 641794"/>
                <a:gd name="connsiteX571" fmla="*/ 381953 w 401002"/>
                <a:gd name="connsiteY571" fmla="*/ 279178 h 641794"/>
                <a:gd name="connsiteX572" fmla="*/ 381953 w 401002"/>
                <a:gd name="connsiteY572" fmla="*/ 280225 h 641794"/>
                <a:gd name="connsiteX573" fmla="*/ 383286 w 401002"/>
                <a:gd name="connsiteY573" fmla="*/ 282131 h 641794"/>
                <a:gd name="connsiteX574" fmla="*/ 382619 w 401002"/>
                <a:gd name="connsiteY574" fmla="*/ 284131 h 641794"/>
                <a:gd name="connsiteX575" fmla="*/ 384905 w 401002"/>
                <a:gd name="connsiteY575" fmla="*/ 285083 h 641794"/>
                <a:gd name="connsiteX576" fmla="*/ 383953 w 401002"/>
                <a:gd name="connsiteY576" fmla="*/ 285083 h 641794"/>
                <a:gd name="connsiteX577" fmla="*/ 388525 w 401002"/>
                <a:gd name="connsiteY577" fmla="*/ 326422 h 641794"/>
                <a:gd name="connsiteX578" fmla="*/ 388906 w 401002"/>
                <a:gd name="connsiteY578" fmla="*/ 328136 h 641794"/>
                <a:gd name="connsiteX579" fmla="*/ 388906 w 401002"/>
                <a:gd name="connsiteY579" fmla="*/ 328803 h 641794"/>
                <a:gd name="connsiteX580" fmla="*/ 391859 w 401002"/>
                <a:gd name="connsiteY580" fmla="*/ 340900 h 641794"/>
                <a:gd name="connsiteX581" fmla="*/ 401003 w 401002"/>
                <a:gd name="connsiteY581" fmla="*/ 377952 h 641794"/>
                <a:gd name="connsiteX582" fmla="*/ 391478 w 401002"/>
                <a:gd name="connsiteY582" fmla="*/ 383572 h 641794"/>
                <a:gd name="connsiteX583" fmla="*/ 385572 w 401002"/>
                <a:gd name="connsiteY583" fmla="*/ 387477 h 641794"/>
                <a:gd name="connsiteX584" fmla="*/ 383667 w 401002"/>
                <a:gd name="connsiteY584" fmla="*/ 389096 h 641794"/>
                <a:gd name="connsiteX585" fmla="*/ 383953 w 401002"/>
                <a:gd name="connsiteY585" fmla="*/ 389763 h 641794"/>
                <a:gd name="connsiteX586" fmla="*/ 384905 w 401002"/>
                <a:gd name="connsiteY586" fmla="*/ 404241 h 641794"/>
                <a:gd name="connsiteX587" fmla="*/ 386905 w 401002"/>
                <a:gd name="connsiteY587" fmla="*/ 422243 h 641794"/>
                <a:gd name="connsiteX588" fmla="*/ 387191 w 401002"/>
                <a:gd name="connsiteY588" fmla="*/ 434054 h 641794"/>
                <a:gd name="connsiteX589" fmla="*/ 387858 w 401002"/>
                <a:gd name="connsiteY589" fmla="*/ 439388 h 641794"/>
                <a:gd name="connsiteX590" fmla="*/ 388239 w 401002"/>
                <a:gd name="connsiteY590" fmla="*/ 446246 h 641794"/>
                <a:gd name="connsiteX591" fmla="*/ 357092 w 401002"/>
                <a:gd name="connsiteY591" fmla="*/ 480346 h 64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</a:cxnLst>
              <a:rect l="l" t="t" r="r" b="b"/>
              <a:pathLst>
                <a:path w="401002" h="641794">
                  <a:moveTo>
                    <a:pt x="357092" y="480346"/>
                  </a:moveTo>
                  <a:lnTo>
                    <a:pt x="356711" y="480727"/>
                  </a:lnTo>
                  <a:lnTo>
                    <a:pt x="349187" y="485299"/>
                  </a:lnTo>
                  <a:lnTo>
                    <a:pt x="340328" y="490823"/>
                  </a:lnTo>
                  <a:lnTo>
                    <a:pt x="275368" y="531209"/>
                  </a:lnTo>
                  <a:lnTo>
                    <a:pt x="236982" y="556165"/>
                  </a:lnTo>
                  <a:lnTo>
                    <a:pt x="218218" y="567595"/>
                  </a:lnTo>
                  <a:lnTo>
                    <a:pt x="194977" y="584073"/>
                  </a:lnTo>
                  <a:lnTo>
                    <a:pt x="183166" y="592265"/>
                  </a:lnTo>
                  <a:lnTo>
                    <a:pt x="152591" y="614267"/>
                  </a:lnTo>
                  <a:lnTo>
                    <a:pt x="115253" y="641795"/>
                  </a:lnTo>
                  <a:lnTo>
                    <a:pt x="110966" y="638175"/>
                  </a:lnTo>
                  <a:lnTo>
                    <a:pt x="101727" y="630269"/>
                  </a:lnTo>
                  <a:lnTo>
                    <a:pt x="64675" y="599123"/>
                  </a:lnTo>
                  <a:lnTo>
                    <a:pt x="55150" y="591884"/>
                  </a:lnTo>
                  <a:lnTo>
                    <a:pt x="52864" y="589598"/>
                  </a:lnTo>
                  <a:lnTo>
                    <a:pt x="31909" y="572262"/>
                  </a:lnTo>
                  <a:lnTo>
                    <a:pt x="24956" y="566642"/>
                  </a:lnTo>
                  <a:lnTo>
                    <a:pt x="22384" y="564642"/>
                  </a:lnTo>
                  <a:lnTo>
                    <a:pt x="21717" y="562356"/>
                  </a:lnTo>
                  <a:lnTo>
                    <a:pt x="22669" y="559403"/>
                  </a:lnTo>
                  <a:lnTo>
                    <a:pt x="27623" y="545021"/>
                  </a:lnTo>
                  <a:lnTo>
                    <a:pt x="25622" y="543401"/>
                  </a:lnTo>
                  <a:lnTo>
                    <a:pt x="24289" y="542068"/>
                  </a:lnTo>
                  <a:lnTo>
                    <a:pt x="22669" y="539782"/>
                  </a:lnTo>
                  <a:lnTo>
                    <a:pt x="21336" y="538448"/>
                  </a:lnTo>
                  <a:lnTo>
                    <a:pt x="18383" y="536448"/>
                  </a:lnTo>
                  <a:lnTo>
                    <a:pt x="17145" y="534829"/>
                  </a:lnTo>
                  <a:lnTo>
                    <a:pt x="12859" y="532543"/>
                  </a:lnTo>
                  <a:lnTo>
                    <a:pt x="10192" y="531590"/>
                  </a:lnTo>
                  <a:lnTo>
                    <a:pt x="8287" y="529590"/>
                  </a:lnTo>
                  <a:lnTo>
                    <a:pt x="5906" y="525304"/>
                  </a:lnTo>
                  <a:lnTo>
                    <a:pt x="4953" y="523018"/>
                  </a:lnTo>
                  <a:lnTo>
                    <a:pt x="5620" y="520732"/>
                  </a:lnTo>
                  <a:lnTo>
                    <a:pt x="3619" y="519113"/>
                  </a:lnTo>
                  <a:lnTo>
                    <a:pt x="2381" y="517779"/>
                  </a:lnTo>
                  <a:lnTo>
                    <a:pt x="3334" y="515112"/>
                  </a:lnTo>
                  <a:lnTo>
                    <a:pt x="2000" y="512826"/>
                  </a:lnTo>
                  <a:lnTo>
                    <a:pt x="1048" y="509873"/>
                  </a:lnTo>
                  <a:lnTo>
                    <a:pt x="2381" y="507968"/>
                  </a:lnTo>
                  <a:lnTo>
                    <a:pt x="2000" y="505301"/>
                  </a:lnTo>
                  <a:lnTo>
                    <a:pt x="3619" y="503968"/>
                  </a:lnTo>
                  <a:lnTo>
                    <a:pt x="5334" y="503682"/>
                  </a:lnTo>
                  <a:lnTo>
                    <a:pt x="7239" y="499110"/>
                  </a:lnTo>
                  <a:lnTo>
                    <a:pt x="8573" y="497396"/>
                  </a:lnTo>
                  <a:lnTo>
                    <a:pt x="5620" y="495110"/>
                  </a:lnTo>
                  <a:lnTo>
                    <a:pt x="4000" y="493109"/>
                  </a:lnTo>
                  <a:lnTo>
                    <a:pt x="2953" y="490538"/>
                  </a:lnTo>
                  <a:lnTo>
                    <a:pt x="2000" y="489585"/>
                  </a:lnTo>
                  <a:lnTo>
                    <a:pt x="1333" y="486632"/>
                  </a:lnTo>
                  <a:lnTo>
                    <a:pt x="0" y="484251"/>
                  </a:lnTo>
                  <a:lnTo>
                    <a:pt x="0" y="481965"/>
                  </a:lnTo>
                  <a:lnTo>
                    <a:pt x="1048" y="479679"/>
                  </a:lnTo>
                  <a:lnTo>
                    <a:pt x="2667" y="481013"/>
                  </a:lnTo>
                  <a:lnTo>
                    <a:pt x="4286" y="480346"/>
                  </a:lnTo>
                  <a:lnTo>
                    <a:pt x="5334" y="478727"/>
                  </a:lnTo>
                  <a:lnTo>
                    <a:pt x="6572" y="478060"/>
                  </a:lnTo>
                  <a:lnTo>
                    <a:pt x="8287" y="476060"/>
                  </a:lnTo>
                  <a:lnTo>
                    <a:pt x="6287" y="473773"/>
                  </a:lnTo>
                  <a:lnTo>
                    <a:pt x="6287" y="471488"/>
                  </a:lnTo>
                  <a:lnTo>
                    <a:pt x="1715" y="468249"/>
                  </a:lnTo>
                  <a:lnTo>
                    <a:pt x="3334" y="466916"/>
                  </a:lnTo>
                  <a:lnTo>
                    <a:pt x="2667" y="464915"/>
                  </a:lnTo>
                  <a:lnTo>
                    <a:pt x="2667" y="462629"/>
                  </a:lnTo>
                  <a:lnTo>
                    <a:pt x="5620" y="462629"/>
                  </a:lnTo>
                  <a:lnTo>
                    <a:pt x="5334" y="460058"/>
                  </a:lnTo>
                  <a:lnTo>
                    <a:pt x="4000" y="458057"/>
                  </a:lnTo>
                  <a:lnTo>
                    <a:pt x="4286" y="456057"/>
                  </a:lnTo>
                  <a:lnTo>
                    <a:pt x="6572" y="456057"/>
                  </a:lnTo>
                  <a:lnTo>
                    <a:pt x="8858" y="455771"/>
                  </a:lnTo>
                  <a:lnTo>
                    <a:pt x="8573" y="453485"/>
                  </a:lnTo>
                  <a:lnTo>
                    <a:pt x="7620" y="451199"/>
                  </a:lnTo>
                  <a:lnTo>
                    <a:pt x="7620" y="448818"/>
                  </a:lnTo>
                  <a:lnTo>
                    <a:pt x="7239" y="446913"/>
                  </a:lnTo>
                  <a:lnTo>
                    <a:pt x="5906" y="442341"/>
                  </a:lnTo>
                  <a:lnTo>
                    <a:pt x="4000" y="440627"/>
                  </a:lnTo>
                  <a:lnTo>
                    <a:pt x="2667" y="422243"/>
                  </a:lnTo>
                  <a:lnTo>
                    <a:pt x="4000" y="418719"/>
                  </a:lnTo>
                  <a:lnTo>
                    <a:pt x="4000" y="415766"/>
                  </a:lnTo>
                  <a:lnTo>
                    <a:pt x="4667" y="412718"/>
                  </a:lnTo>
                  <a:lnTo>
                    <a:pt x="7239" y="411099"/>
                  </a:lnTo>
                  <a:lnTo>
                    <a:pt x="6287" y="408813"/>
                  </a:lnTo>
                  <a:lnTo>
                    <a:pt x="7239" y="406813"/>
                  </a:lnTo>
                  <a:lnTo>
                    <a:pt x="9525" y="405194"/>
                  </a:lnTo>
                  <a:lnTo>
                    <a:pt x="10573" y="402241"/>
                  </a:lnTo>
                  <a:lnTo>
                    <a:pt x="11811" y="400336"/>
                  </a:lnTo>
                  <a:lnTo>
                    <a:pt x="11525" y="397955"/>
                  </a:lnTo>
                  <a:lnTo>
                    <a:pt x="13811" y="396335"/>
                  </a:lnTo>
                  <a:lnTo>
                    <a:pt x="16097" y="394049"/>
                  </a:lnTo>
                  <a:lnTo>
                    <a:pt x="18764" y="392430"/>
                  </a:lnTo>
                  <a:lnTo>
                    <a:pt x="21336" y="391097"/>
                  </a:lnTo>
                  <a:lnTo>
                    <a:pt x="24289" y="391097"/>
                  </a:lnTo>
                  <a:lnTo>
                    <a:pt x="27242" y="392049"/>
                  </a:lnTo>
                  <a:lnTo>
                    <a:pt x="32575" y="395383"/>
                  </a:lnTo>
                  <a:lnTo>
                    <a:pt x="31242" y="393383"/>
                  </a:lnTo>
                  <a:lnTo>
                    <a:pt x="31242" y="391763"/>
                  </a:lnTo>
                  <a:lnTo>
                    <a:pt x="31909" y="389477"/>
                  </a:lnTo>
                  <a:lnTo>
                    <a:pt x="33147" y="387191"/>
                  </a:lnTo>
                  <a:lnTo>
                    <a:pt x="35528" y="385191"/>
                  </a:lnTo>
                  <a:lnTo>
                    <a:pt x="35814" y="382905"/>
                  </a:lnTo>
                  <a:lnTo>
                    <a:pt x="35814" y="380619"/>
                  </a:lnTo>
                  <a:lnTo>
                    <a:pt x="37147" y="378333"/>
                  </a:lnTo>
                  <a:lnTo>
                    <a:pt x="38767" y="376333"/>
                  </a:lnTo>
                  <a:lnTo>
                    <a:pt x="38481" y="374999"/>
                  </a:lnTo>
                  <a:lnTo>
                    <a:pt x="38767" y="372047"/>
                  </a:lnTo>
                  <a:lnTo>
                    <a:pt x="38481" y="369094"/>
                  </a:lnTo>
                  <a:lnTo>
                    <a:pt x="38481" y="365855"/>
                  </a:lnTo>
                  <a:lnTo>
                    <a:pt x="40100" y="363188"/>
                  </a:lnTo>
                  <a:lnTo>
                    <a:pt x="44958" y="354711"/>
                  </a:lnTo>
                  <a:lnTo>
                    <a:pt x="48958" y="348139"/>
                  </a:lnTo>
                  <a:lnTo>
                    <a:pt x="50578" y="345186"/>
                  </a:lnTo>
                  <a:lnTo>
                    <a:pt x="57817" y="327089"/>
                  </a:lnTo>
                  <a:lnTo>
                    <a:pt x="54864" y="311372"/>
                  </a:lnTo>
                  <a:lnTo>
                    <a:pt x="56483" y="307086"/>
                  </a:lnTo>
                  <a:lnTo>
                    <a:pt x="57150" y="300895"/>
                  </a:lnTo>
                  <a:lnTo>
                    <a:pt x="56769" y="300514"/>
                  </a:lnTo>
                  <a:lnTo>
                    <a:pt x="52864" y="296323"/>
                  </a:lnTo>
                  <a:lnTo>
                    <a:pt x="50578" y="293656"/>
                  </a:lnTo>
                  <a:lnTo>
                    <a:pt x="51245" y="292322"/>
                  </a:lnTo>
                  <a:lnTo>
                    <a:pt x="52197" y="286131"/>
                  </a:lnTo>
                  <a:lnTo>
                    <a:pt x="46958" y="283178"/>
                  </a:lnTo>
                  <a:lnTo>
                    <a:pt x="48578" y="270700"/>
                  </a:lnTo>
                  <a:lnTo>
                    <a:pt x="55150" y="267081"/>
                  </a:lnTo>
                  <a:lnTo>
                    <a:pt x="58769" y="264795"/>
                  </a:lnTo>
                  <a:lnTo>
                    <a:pt x="59722" y="262795"/>
                  </a:lnTo>
                  <a:lnTo>
                    <a:pt x="60103" y="261461"/>
                  </a:lnTo>
                  <a:lnTo>
                    <a:pt x="60388" y="259842"/>
                  </a:lnTo>
                  <a:lnTo>
                    <a:pt x="61436" y="257937"/>
                  </a:lnTo>
                  <a:lnTo>
                    <a:pt x="62675" y="254318"/>
                  </a:lnTo>
                  <a:lnTo>
                    <a:pt x="62103" y="253270"/>
                  </a:lnTo>
                  <a:lnTo>
                    <a:pt x="60388" y="252317"/>
                  </a:lnTo>
                  <a:lnTo>
                    <a:pt x="59436" y="252317"/>
                  </a:lnTo>
                  <a:lnTo>
                    <a:pt x="58103" y="251365"/>
                  </a:lnTo>
                  <a:lnTo>
                    <a:pt x="59722" y="250317"/>
                  </a:lnTo>
                  <a:lnTo>
                    <a:pt x="60388" y="248984"/>
                  </a:lnTo>
                  <a:lnTo>
                    <a:pt x="64008" y="244412"/>
                  </a:lnTo>
                  <a:lnTo>
                    <a:pt x="64008" y="238506"/>
                  </a:lnTo>
                  <a:lnTo>
                    <a:pt x="63055" y="237839"/>
                  </a:lnTo>
                  <a:lnTo>
                    <a:pt x="62675" y="237554"/>
                  </a:lnTo>
                  <a:lnTo>
                    <a:pt x="60770" y="236220"/>
                  </a:lnTo>
                  <a:lnTo>
                    <a:pt x="60770" y="235553"/>
                  </a:lnTo>
                  <a:lnTo>
                    <a:pt x="59722" y="235553"/>
                  </a:lnTo>
                  <a:lnTo>
                    <a:pt x="58769" y="233934"/>
                  </a:lnTo>
                  <a:lnTo>
                    <a:pt x="58103" y="231267"/>
                  </a:lnTo>
                  <a:lnTo>
                    <a:pt x="58103" y="228695"/>
                  </a:lnTo>
                  <a:lnTo>
                    <a:pt x="58483" y="226695"/>
                  </a:lnTo>
                  <a:lnTo>
                    <a:pt x="60388" y="222123"/>
                  </a:lnTo>
                  <a:lnTo>
                    <a:pt x="61722" y="214884"/>
                  </a:lnTo>
                  <a:lnTo>
                    <a:pt x="61436" y="212598"/>
                  </a:lnTo>
                  <a:lnTo>
                    <a:pt x="61436" y="210598"/>
                  </a:lnTo>
                  <a:lnTo>
                    <a:pt x="61722" y="207645"/>
                  </a:lnTo>
                  <a:lnTo>
                    <a:pt x="64389" y="195263"/>
                  </a:lnTo>
                  <a:lnTo>
                    <a:pt x="63341" y="193929"/>
                  </a:lnTo>
                  <a:lnTo>
                    <a:pt x="63055" y="193548"/>
                  </a:lnTo>
                  <a:lnTo>
                    <a:pt x="70580" y="164402"/>
                  </a:lnTo>
                  <a:lnTo>
                    <a:pt x="70580" y="164021"/>
                  </a:lnTo>
                  <a:lnTo>
                    <a:pt x="76867" y="139732"/>
                  </a:lnTo>
                  <a:lnTo>
                    <a:pt x="75533" y="135541"/>
                  </a:lnTo>
                  <a:lnTo>
                    <a:pt x="75152" y="133826"/>
                  </a:lnTo>
                  <a:lnTo>
                    <a:pt x="73914" y="130207"/>
                  </a:lnTo>
                  <a:lnTo>
                    <a:pt x="73247" y="126683"/>
                  </a:lnTo>
                  <a:lnTo>
                    <a:pt x="71247" y="120110"/>
                  </a:lnTo>
                  <a:lnTo>
                    <a:pt x="71247" y="119444"/>
                  </a:lnTo>
                  <a:lnTo>
                    <a:pt x="71533" y="119063"/>
                  </a:lnTo>
                  <a:lnTo>
                    <a:pt x="82105" y="113157"/>
                  </a:lnTo>
                  <a:lnTo>
                    <a:pt x="85344" y="111919"/>
                  </a:lnTo>
                  <a:lnTo>
                    <a:pt x="85344" y="111538"/>
                  </a:lnTo>
                  <a:lnTo>
                    <a:pt x="84011" y="111919"/>
                  </a:lnTo>
                  <a:lnTo>
                    <a:pt x="83344" y="111919"/>
                  </a:lnTo>
                  <a:lnTo>
                    <a:pt x="81725" y="111252"/>
                  </a:lnTo>
                  <a:lnTo>
                    <a:pt x="80105" y="110871"/>
                  </a:lnTo>
                  <a:lnTo>
                    <a:pt x="78772" y="108966"/>
                  </a:lnTo>
                  <a:lnTo>
                    <a:pt x="78486" y="107633"/>
                  </a:lnTo>
                  <a:lnTo>
                    <a:pt x="76867" y="103346"/>
                  </a:lnTo>
                  <a:lnTo>
                    <a:pt x="75152" y="99727"/>
                  </a:lnTo>
                  <a:lnTo>
                    <a:pt x="75152" y="99060"/>
                  </a:lnTo>
                  <a:lnTo>
                    <a:pt x="73247" y="99060"/>
                  </a:lnTo>
                  <a:lnTo>
                    <a:pt x="72580" y="98393"/>
                  </a:lnTo>
                  <a:lnTo>
                    <a:pt x="71914" y="98108"/>
                  </a:lnTo>
                  <a:lnTo>
                    <a:pt x="70961" y="97441"/>
                  </a:lnTo>
                  <a:lnTo>
                    <a:pt x="69913" y="97155"/>
                  </a:lnTo>
                  <a:lnTo>
                    <a:pt x="70295" y="95822"/>
                  </a:lnTo>
                  <a:lnTo>
                    <a:pt x="69913" y="89535"/>
                  </a:lnTo>
                  <a:lnTo>
                    <a:pt x="70295" y="86297"/>
                  </a:lnTo>
                  <a:lnTo>
                    <a:pt x="70580" y="85630"/>
                  </a:lnTo>
                  <a:lnTo>
                    <a:pt x="70580" y="82010"/>
                  </a:lnTo>
                  <a:lnTo>
                    <a:pt x="71247" y="79058"/>
                  </a:lnTo>
                  <a:lnTo>
                    <a:pt x="64008" y="74105"/>
                  </a:lnTo>
                  <a:lnTo>
                    <a:pt x="63722" y="74486"/>
                  </a:lnTo>
                  <a:lnTo>
                    <a:pt x="62675" y="75152"/>
                  </a:lnTo>
                  <a:lnTo>
                    <a:pt x="59150" y="77057"/>
                  </a:lnTo>
                  <a:lnTo>
                    <a:pt x="57436" y="77724"/>
                  </a:lnTo>
                  <a:lnTo>
                    <a:pt x="54864" y="79058"/>
                  </a:lnTo>
                  <a:lnTo>
                    <a:pt x="52864" y="80391"/>
                  </a:lnTo>
                  <a:lnTo>
                    <a:pt x="51911" y="79724"/>
                  </a:lnTo>
                  <a:lnTo>
                    <a:pt x="52197" y="79724"/>
                  </a:lnTo>
                  <a:lnTo>
                    <a:pt x="53530" y="78391"/>
                  </a:lnTo>
                  <a:lnTo>
                    <a:pt x="54197" y="78105"/>
                  </a:lnTo>
                  <a:lnTo>
                    <a:pt x="53816" y="76105"/>
                  </a:lnTo>
                  <a:lnTo>
                    <a:pt x="53530" y="76105"/>
                  </a:lnTo>
                  <a:lnTo>
                    <a:pt x="52864" y="76391"/>
                  </a:lnTo>
                  <a:lnTo>
                    <a:pt x="52197" y="75819"/>
                  </a:lnTo>
                  <a:lnTo>
                    <a:pt x="52197" y="73438"/>
                  </a:lnTo>
                  <a:lnTo>
                    <a:pt x="53530" y="69247"/>
                  </a:lnTo>
                  <a:lnTo>
                    <a:pt x="53530" y="68199"/>
                  </a:lnTo>
                  <a:lnTo>
                    <a:pt x="52864" y="66294"/>
                  </a:lnTo>
                  <a:lnTo>
                    <a:pt x="51911" y="65246"/>
                  </a:lnTo>
                  <a:lnTo>
                    <a:pt x="50578" y="62960"/>
                  </a:lnTo>
                  <a:lnTo>
                    <a:pt x="53245" y="57722"/>
                  </a:lnTo>
                  <a:lnTo>
                    <a:pt x="55150" y="54483"/>
                  </a:lnTo>
                  <a:lnTo>
                    <a:pt x="56483" y="51530"/>
                  </a:lnTo>
                  <a:lnTo>
                    <a:pt x="59150" y="46863"/>
                  </a:lnTo>
                  <a:lnTo>
                    <a:pt x="60103" y="43910"/>
                  </a:lnTo>
                  <a:lnTo>
                    <a:pt x="60103" y="42958"/>
                  </a:lnTo>
                  <a:lnTo>
                    <a:pt x="60388" y="42291"/>
                  </a:lnTo>
                  <a:lnTo>
                    <a:pt x="61055" y="41339"/>
                  </a:lnTo>
                  <a:lnTo>
                    <a:pt x="61436" y="41339"/>
                  </a:lnTo>
                  <a:lnTo>
                    <a:pt x="63341" y="41624"/>
                  </a:lnTo>
                  <a:lnTo>
                    <a:pt x="64389" y="41624"/>
                  </a:lnTo>
                  <a:lnTo>
                    <a:pt x="65627" y="40958"/>
                  </a:lnTo>
                  <a:lnTo>
                    <a:pt x="66294" y="39338"/>
                  </a:lnTo>
                  <a:lnTo>
                    <a:pt x="66675" y="38005"/>
                  </a:lnTo>
                  <a:lnTo>
                    <a:pt x="66961" y="37433"/>
                  </a:lnTo>
                  <a:lnTo>
                    <a:pt x="66675" y="36100"/>
                  </a:lnTo>
                  <a:lnTo>
                    <a:pt x="66008" y="33147"/>
                  </a:lnTo>
                  <a:lnTo>
                    <a:pt x="64675" y="29813"/>
                  </a:lnTo>
                  <a:lnTo>
                    <a:pt x="64675" y="28861"/>
                  </a:lnTo>
                  <a:lnTo>
                    <a:pt x="65342" y="25241"/>
                  </a:lnTo>
                  <a:lnTo>
                    <a:pt x="64675" y="22955"/>
                  </a:lnTo>
                  <a:lnTo>
                    <a:pt x="63722" y="21622"/>
                  </a:lnTo>
                  <a:lnTo>
                    <a:pt x="63722" y="20955"/>
                  </a:lnTo>
                  <a:lnTo>
                    <a:pt x="63341" y="20669"/>
                  </a:lnTo>
                  <a:lnTo>
                    <a:pt x="63722" y="20003"/>
                  </a:lnTo>
                  <a:lnTo>
                    <a:pt x="63341" y="19717"/>
                  </a:lnTo>
                  <a:lnTo>
                    <a:pt x="63722" y="18383"/>
                  </a:lnTo>
                  <a:lnTo>
                    <a:pt x="63341" y="17717"/>
                  </a:lnTo>
                  <a:lnTo>
                    <a:pt x="63722" y="16097"/>
                  </a:lnTo>
                  <a:lnTo>
                    <a:pt x="63722" y="15716"/>
                  </a:lnTo>
                  <a:lnTo>
                    <a:pt x="63341" y="15431"/>
                  </a:lnTo>
                  <a:lnTo>
                    <a:pt x="62103" y="13811"/>
                  </a:lnTo>
                  <a:lnTo>
                    <a:pt x="60770" y="9525"/>
                  </a:lnTo>
                  <a:lnTo>
                    <a:pt x="59722" y="8477"/>
                  </a:lnTo>
                  <a:lnTo>
                    <a:pt x="59722" y="7239"/>
                  </a:lnTo>
                  <a:lnTo>
                    <a:pt x="59436" y="6858"/>
                  </a:lnTo>
                  <a:lnTo>
                    <a:pt x="59436" y="5239"/>
                  </a:lnTo>
                  <a:lnTo>
                    <a:pt x="59150" y="4572"/>
                  </a:lnTo>
                  <a:lnTo>
                    <a:pt x="58483" y="4286"/>
                  </a:lnTo>
                  <a:lnTo>
                    <a:pt x="58483" y="3239"/>
                  </a:lnTo>
                  <a:lnTo>
                    <a:pt x="58103" y="2953"/>
                  </a:lnTo>
                  <a:lnTo>
                    <a:pt x="58103" y="2572"/>
                  </a:lnTo>
                  <a:lnTo>
                    <a:pt x="58483" y="1905"/>
                  </a:lnTo>
                  <a:lnTo>
                    <a:pt x="58103" y="1619"/>
                  </a:lnTo>
                  <a:lnTo>
                    <a:pt x="58483" y="1619"/>
                  </a:lnTo>
                  <a:lnTo>
                    <a:pt x="57817" y="953"/>
                  </a:lnTo>
                  <a:lnTo>
                    <a:pt x="58103" y="0"/>
                  </a:lnTo>
                  <a:lnTo>
                    <a:pt x="59436" y="1334"/>
                  </a:lnTo>
                  <a:lnTo>
                    <a:pt x="60388" y="1334"/>
                  </a:lnTo>
                  <a:lnTo>
                    <a:pt x="62103" y="1619"/>
                  </a:lnTo>
                  <a:lnTo>
                    <a:pt x="63055" y="2572"/>
                  </a:lnTo>
                  <a:lnTo>
                    <a:pt x="63722" y="2953"/>
                  </a:lnTo>
                  <a:lnTo>
                    <a:pt x="72866" y="6191"/>
                  </a:lnTo>
                  <a:lnTo>
                    <a:pt x="73247" y="4572"/>
                  </a:lnTo>
                  <a:lnTo>
                    <a:pt x="73914" y="4858"/>
                  </a:lnTo>
                  <a:lnTo>
                    <a:pt x="76200" y="6858"/>
                  </a:lnTo>
                  <a:lnTo>
                    <a:pt x="78105" y="7810"/>
                  </a:lnTo>
                  <a:lnTo>
                    <a:pt x="78772" y="8477"/>
                  </a:lnTo>
                  <a:lnTo>
                    <a:pt x="79438" y="9811"/>
                  </a:lnTo>
                  <a:lnTo>
                    <a:pt x="80391" y="10478"/>
                  </a:lnTo>
                  <a:lnTo>
                    <a:pt x="83058" y="12764"/>
                  </a:lnTo>
                  <a:lnTo>
                    <a:pt x="85725" y="15431"/>
                  </a:lnTo>
                  <a:lnTo>
                    <a:pt x="86296" y="15716"/>
                  </a:lnTo>
                  <a:lnTo>
                    <a:pt x="87344" y="16764"/>
                  </a:lnTo>
                  <a:lnTo>
                    <a:pt x="87630" y="18383"/>
                  </a:lnTo>
                  <a:lnTo>
                    <a:pt x="88297" y="19336"/>
                  </a:lnTo>
                  <a:lnTo>
                    <a:pt x="103061" y="20955"/>
                  </a:lnTo>
                  <a:lnTo>
                    <a:pt x="111252" y="15050"/>
                  </a:lnTo>
                  <a:lnTo>
                    <a:pt x="122111" y="7525"/>
                  </a:lnTo>
                  <a:lnTo>
                    <a:pt x="122111" y="7239"/>
                  </a:lnTo>
                  <a:lnTo>
                    <a:pt x="122396" y="6858"/>
                  </a:lnTo>
                  <a:lnTo>
                    <a:pt x="129635" y="14764"/>
                  </a:lnTo>
                  <a:lnTo>
                    <a:pt x="131254" y="16383"/>
                  </a:lnTo>
                  <a:lnTo>
                    <a:pt x="132969" y="18383"/>
                  </a:lnTo>
                  <a:lnTo>
                    <a:pt x="133636" y="19336"/>
                  </a:lnTo>
                  <a:lnTo>
                    <a:pt x="134207" y="22670"/>
                  </a:lnTo>
                  <a:lnTo>
                    <a:pt x="135255" y="22289"/>
                  </a:lnTo>
                  <a:lnTo>
                    <a:pt x="136588" y="20955"/>
                  </a:lnTo>
                  <a:lnTo>
                    <a:pt x="139827" y="19336"/>
                  </a:lnTo>
                  <a:lnTo>
                    <a:pt x="140113" y="19336"/>
                  </a:lnTo>
                  <a:lnTo>
                    <a:pt x="140494" y="19050"/>
                  </a:lnTo>
                  <a:lnTo>
                    <a:pt x="140779" y="19336"/>
                  </a:lnTo>
                  <a:lnTo>
                    <a:pt x="141161" y="18669"/>
                  </a:lnTo>
                  <a:lnTo>
                    <a:pt x="142113" y="18383"/>
                  </a:lnTo>
                  <a:lnTo>
                    <a:pt x="142780" y="17717"/>
                  </a:lnTo>
                  <a:lnTo>
                    <a:pt x="143066" y="17717"/>
                  </a:lnTo>
                  <a:lnTo>
                    <a:pt x="143446" y="17335"/>
                  </a:lnTo>
                  <a:lnTo>
                    <a:pt x="144780" y="17335"/>
                  </a:lnTo>
                  <a:lnTo>
                    <a:pt x="144780" y="16764"/>
                  </a:lnTo>
                  <a:lnTo>
                    <a:pt x="145066" y="16097"/>
                  </a:lnTo>
                  <a:lnTo>
                    <a:pt x="146018" y="16097"/>
                  </a:lnTo>
                  <a:lnTo>
                    <a:pt x="147352" y="14764"/>
                  </a:lnTo>
                  <a:lnTo>
                    <a:pt x="147733" y="14764"/>
                  </a:lnTo>
                  <a:lnTo>
                    <a:pt x="148018" y="14383"/>
                  </a:lnTo>
                  <a:lnTo>
                    <a:pt x="147733" y="14383"/>
                  </a:lnTo>
                  <a:lnTo>
                    <a:pt x="148971" y="13430"/>
                  </a:lnTo>
                  <a:lnTo>
                    <a:pt x="149352" y="13430"/>
                  </a:lnTo>
                  <a:lnTo>
                    <a:pt x="152591" y="11430"/>
                  </a:lnTo>
                  <a:lnTo>
                    <a:pt x="154591" y="9525"/>
                  </a:lnTo>
                  <a:lnTo>
                    <a:pt x="156591" y="7810"/>
                  </a:lnTo>
                  <a:lnTo>
                    <a:pt x="156877" y="7239"/>
                  </a:lnTo>
                  <a:lnTo>
                    <a:pt x="157543" y="6572"/>
                  </a:lnTo>
                  <a:lnTo>
                    <a:pt x="159829" y="4858"/>
                  </a:lnTo>
                  <a:lnTo>
                    <a:pt x="160496" y="4858"/>
                  </a:lnTo>
                  <a:lnTo>
                    <a:pt x="160782" y="4286"/>
                  </a:lnTo>
                  <a:lnTo>
                    <a:pt x="162496" y="3239"/>
                  </a:lnTo>
                  <a:lnTo>
                    <a:pt x="163735" y="1905"/>
                  </a:lnTo>
                  <a:lnTo>
                    <a:pt x="164783" y="1619"/>
                  </a:lnTo>
                  <a:lnTo>
                    <a:pt x="165449" y="953"/>
                  </a:lnTo>
                  <a:lnTo>
                    <a:pt x="165735" y="1334"/>
                  </a:lnTo>
                  <a:lnTo>
                    <a:pt x="166116" y="1334"/>
                  </a:lnTo>
                  <a:lnTo>
                    <a:pt x="167068" y="1905"/>
                  </a:lnTo>
                  <a:lnTo>
                    <a:pt x="167735" y="2286"/>
                  </a:lnTo>
                  <a:lnTo>
                    <a:pt x="167735" y="2572"/>
                  </a:lnTo>
                  <a:lnTo>
                    <a:pt x="168021" y="2572"/>
                  </a:lnTo>
                  <a:lnTo>
                    <a:pt x="168688" y="2953"/>
                  </a:lnTo>
                  <a:lnTo>
                    <a:pt x="169640" y="2953"/>
                  </a:lnTo>
                  <a:lnTo>
                    <a:pt x="169640" y="3239"/>
                  </a:lnTo>
                  <a:lnTo>
                    <a:pt x="170688" y="3239"/>
                  </a:lnTo>
                  <a:lnTo>
                    <a:pt x="175260" y="4286"/>
                  </a:lnTo>
                  <a:lnTo>
                    <a:pt x="184785" y="5906"/>
                  </a:lnTo>
                  <a:lnTo>
                    <a:pt x="197263" y="8192"/>
                  </a:lnTo>
                  <a:lnTo>
                    <a:pt x="211646" y="11144"/>
                  </a:lnTo>
                  <a:lnTo>
                    <a:pt x="211074" y="15716"/>
                  </a:lnTo>
                  <a:lnTo>
                    <a:pt x="210693" y="19050"/>
                  </a:lnTo>
                  <a:lnTo>
                    <a:pt x="210407" y="20669"/>
                  </a:lnTo>
                  <a:lnTo>
                    <a:pt x="209359" y="27242"/>
                  </a:lnTo>
                  <a:lnTo>
                    <a:pt x="207740" y="40672"/>
                  </a:lnTo>
                  <a:lnTo>
                    <a:pt x="207074" y="43625"/>
                  </a:lnTo>
                  <a:lnTo>
                    <a:pt x="207074" y="44577"/>
                  </a:lnTo>
                  <a:lnTo>
                    <a:pt x="219932" y="43625"/>
                  </a:lnTo>
                  <a:lnTo>
                    <a:pt x="225838" y="43910"/>
                  </a:lnTo>
                  <a:lnTo>
                    <a:pt x="226409" y="43625"/>
                  </a:lnTo>
                  <a:lnTo>
                    <a:pt x="228791" y="43625"/>
                  </a:lnTo>
                  <a:lnTo>
                    <a:pt x="230696" y="42958"/>
                  </a:lnTo>
                  <a:lnTo>
                    <a:pt x="235934" y="42958"/>
                  </a:lnTo>
                  <a:lnTo>
                    <a:pt x="240887" y="42291"/>
                  </a:lnTo>
                  <a:lnTo>
                    <a:pt x="244507" y="42291"/>
                  </a:lnTo>
                  <a:lnTo>
                    <a:pt x="245174" y="43339"/>
                  </a:lnTo>
                  <a:lnTo>
                    <a:pt x="245174" y="44291"/>
                  </a:lnTo>
                  <a:lnTo>
                    <a:pt x="244792" y="44958"/>
                  </a:lnTo>
                  <a:lnTo>
                    <a:pt x="244126" y="45244"/>
                  </a:lnTo>
                  <a:lnTo>
                    <a:pt x="244126" y="46292"/>
                  </a:lnTo>
                  <a:lnTo>
                    <a:pt x="244507" y="45910"/>
                  </a:lnTo>
                  <a:lnTo>
                    <a:pt x="244792" y="45910"/>
                  </a:lnTo>
                  <a:lnTo>
                    <a:pt x="244792" y="46292"/>
                  </a:lnTo>
                  <a:lnTo>
                    <a:pt x="244507" y="47244"/>
                  </a:lnTo>
                  <a:lnTo>
                    <a:pt x="243840" y="47530"/>
                  </a:lnTo>
                  <a:lnTo>
                    <a:pt x="243840" y="47911"/>
                  </a:lnTo>
                  <a:lnTo>
                    <a:pt x="244792" y="48578"/>
                  </a:lnTo>
                  <a:lnTo>
                    <a:pt x="244792" y="49816"/>
                  </a:lnTo>
                  <a:lnTo>
                    <a:pt x="245459" y="51149"/>
                  </a:lnTo>
                  <a:lnTo>
                    <a:pt x="245840" y="51530"/>
                  </a:lnTo>
                  <a:lnTo>
                    <a:pt x="245840" y="52483"/>
                  </a:lnTo>
                  <a:lnTo>
                    <a:pt x="246126" y="52483"/>
                  </a:lnTo>
                  <a:lnTo>
                    <a:pt x="246126" y="53150"/>
                  </a:lnTo>
                  <a:lnTo>
                    <a:pt x="246507" y="53816"/>
                  </a:lnTo>
                  <a:lnTo>
                    <a:pt x="246126" y="54483"/>
                  </a:lnTo>
                  <a:lnTo>
                    <a:pt x="246126" y="55150"/>
                  </a:lnTo>
                  <a:lnTo>
                    <a:pt x="247079" y="55150"/>
                  </a:lnTo>
                  <a:lnTo>
                    <a:pt x="247079" y="55435"/>
                  </a:lnTo>
                  <a:lnTo>
                    <a:pt x="247459" y="55721"/>
                  </a:lnTo>
                  <a:lnTo>
                    <a:pt x="247745" y="56769"/>
                  </a:lnTo>
                  <a:lnTo>
                    <a:pt x="248126" y="57055"/>
                  </a:lnTo>
                  <a:lnTo>
                    <a:pt x="248126" y="57436"/>
                  </a:lnTo>
                  <a:lnTo>
                    <a:pt x="249079" y="57722"/>
                  </a:lnTo>
                  <a:lnTo>
                    <a:pt x="248793" y="58103"/>
                  </a:lnTo>
                  <a:lnTo>
                    <a:pt x="248793" y="58388"/>
                  </a:lnTo>
                  <a:lnTo>
                    <a:pt x="249746" y="58388"/>
                  </a:lnTo>
                  <a:lnTo>
                    <a:pt x="250412" y="59055"/>
                  </a:lnTo>
                  <a:lnTo>
                    <a:pt x="250031" y="59722"/>
                  </a:lnTo>
                  <a:lnTo>
                    <a:pt x="250412" y="60389"/>
                  </a:lnTo>
                  <a:lnTo>
                    <a:pt x="250412" y="60674"/>
                  </a:lnTo>
                  <a:lnTo>
                    <a:pt x="250031" y="61055"/>
                  </a:lnTo>
                  <a:lnTo>
                    <a:pt x="250698" y="61627"/>
                  </a:lnTo>
                  <a:lnTo>
                    <a:pt x="251365" y="62960"/>
                  </a:lnTo>
                  <a:lnTo>
                    <a:pt x="252032" y="63627"/>
                  </a:lnTo>
                  <a:lnTo>
                    <a:pt x="253365" y="64580"/>
                  </a:lnTo>
                  <a:lnTo>
                    <a:pt x="253365" y="65246"/>
                  </a:lnTo>
                  <a:lnTo>
                    <a:pt x="253651" y="65627"/>
                  </a:lnTo>
                  <a:lnTo>
                    <a:pt x="253651" y="66961"/>
                  </a:lnTo>
                  <a:lnTo>
                    <a:pt x="254032" y="66961"/>
                  </a:lnTo>
                  <a:lnTo>
                    <a:pt x="254984" y="66580"/>
                  </a:lnTo>
                  <a:lnTo>
                    <a:pt x="254984" y="67913"/>
                  </a:lnTo>
                  <a:lnTo>
                    <a:pt x="255651" y="69247"/>
                  </a:lnTo>
                  <a:lnTo>
                    <a:pt x="255651" y="70199"/>
                  </a:lnTo>
                  <a:lnTo>
                    <a:pt x="255937" y="70866"/>
                  </a:lnTo>
                  <a:lnTo>
                    <a:pt x="256318" y="71152"/>
                  </a:lnTo>
                  <a:lnTo>
                    <a:pt x="257651" y="72866"/>
                  </a:lnTo>
                  <a:lnTo>
                    <a:pt x="258318" y="73819"/>
                  </a:lnTo>
                  <a:lnTo>
                    <a:pt x="258318" y="74771"/>
                  </a:lnTo>
                  <a:lnTo>
                    <a:pt x="259271" y="75152"/>
                  </a:lnTo>
                  <a:lnTo>
                    <a:pt x="259556" y="75438"/>
                  </a:lnTo>
                  <a:lnTo>
                    <a:pt x="258318" y="75438"/>
                  </a:lnTo>
                  <a:lnTo>
                    <a:pt x="258604" y="75819"/>
                  </a:lnTo>
                  <a:lnTo>
                    <a:pt x="258318" y="76105"/>
                  </a:lnTo>
                  <a:lnTo>
                    <a:pt x="258318" y="78391"/>
                  </a:lnTo>
                  <a:lnTo>
                    <a:pt x="257651" y="78391"/>
                  </a:lnTo>
                  <a:lnTo>
                    <a:pt x="257651" y="78772"/>
                  </a:lnTo>
                  <a:lnTo>
                    <a:pt x="257270" y="79058"/>
                  </a:lnTo>
                  <a:lnTo>
                    <a:pt x="257651" y="79724"/>
                  </a:lnTo>
                  <a:lnTo>
                    <a:pt x="258318" y="80391"/>
                  </a:lnTo>
                  <a:lnTo>
                    <a:pt x="257937" y="81058"/>
                  </a:lnTo>
                  <a:lnTo>
                    <a:pt x="258604" y="82296"/>
                  </a:lnTo>
                  <a:lnTo>
                    <a:pt x="260890" y="82963"/>
                  </a:lnTo>
                  <a:lnTo>
                    <a:pt x="262223" y="84011"/>
                  </a:lnTo>
                  <a:lnTo>
                    <a:pt x="263176" y="84011"/>
                  </a:lnTo>
                  <a:lnTo>
                    <a:pt x="264224" y="84296"/>
                  </a:lnTo>
                  <a:lnTo>
                    <a:pt x="265462" y="85249"/>
                  </a:lnTo>
                  <a:lnTo>
                    <a:pt x="265843" y="85916"/>
                  </a:lnTo>
                  <a:lnTo>
                    <a:pt x="266129" y="86297"/>
                  </a:lnTo>
                  <a:lnTo>
                    <a:pt x="266795" y="86582"/>
                  </a:lnTo>
                  <a:lnTo>
                    <a:pt x="267462" y="87249"/>
                  </a:lnTo>
                  <a:lnTo>
                    <a:pt x="268796" y="87249"/>
                  </a:lnTo>
                  <a:lnTo>
                    <a:pt x="269748" y="87916"/>
                  </a:lnTo>
                  <a:lnTo>
                    <a:pt x="270796" y="87916"/>
                  </a:lnTo>
                  <a:lnTo>
                    <a:pt x="273367" y="88583"/>
                  </a:lnTo>
                  <a:lnTo>
                    <a:pt x="274320" y="89535"/>
                  </a:lnTo>
                  <a:lnTo>
                    <a:pt x="274987" y="90583"/>
                  </a:lnTo>
                  <a:lnTo>
                    <a:pt x="275368" y="91535"/>
                  </a:lnTo>
                  <a:lnTo>
                    <a:pt x="276034" y="92202"/>
                  </a:lnTo>
                  <a:lnTo>
                    <a:pt x="276034" y="92869"/>
                  </a:lnTo>
                  <a:lnTo>
                    <a:pt x="276320" y="93155"/>
                  </a:lnTo>
                  <a:lnTo>
                    <a:pt x="276701" y="94202"/>
                  </a:lnTo>
                  <a:lnTo>
                    <a:pt x="278987" y="95822"/>
                  </a:lnTo>
                  <a:lnTo>
                    <a:pt x="280607" y="97727"/>
                  </a:lnTo>
                  <a:lnTo>
                    <a:pt x="281940" y="98774"/>
                  </a:lnTo>
                  <a:lnTo>
                    <a:pt x="282226" y="99060"/>
                  </a:lnTo>
                  <a:lnTo>
                    <a:pt x="284226" y="100679"/>
                  </a:lnTo>
                  <a:lnTo>
                    <a:pt x="285845" y="101346"/>
                  </a:lnTo>
                  <a:lnTo>
                    <a:pt x="287465" y="101727"/>
                  </a:lnTo>
                  <a:lnTo>
                    <a:pt x="288131" y="101727"/>
                  </a:lnTo>
                  <a:lnTo>
                    <a:pt x="298609" y="96774"/>
                  </a:lnTo>
                  <a:lnTo>
                    <a:pt x="298990" y="96774"/>
                  </a:lnTo>
                  <a:lnTo>
                    <a:pt x="307467" y="95155"/>
                  </a:lnTo>
                  <a:lnTo>
                    <a:pt x="309467" y="97441"/>
                  </a:lnTo>
                  <a:lnTo>
                    <a:pt x="310420" y="98108"/>
                  </a:lnTo>
                  <a:lnTo>
                    <a:pt x="311467" y="98108"/>
                  </a:lnTo>
                  <a:lnTo>
                    <a:pt x="312420" y="99060"/>
                  </a:lnTo>
                  <a:lnTo>
                    <a:pt x="313754" y="101060"/>
                  </a:lnTo>
                  <a:lnTo>
                    <a:pt x="314039" y="101727"/>
                  </a:lnTo>
                  <a:lnTo>
                    <a:pt x="314706" y="102013"/>
                  </a:lnTo>
                  <a:lnTo>
                    <a:pt x="315087" y="103061"/>
                  </a:lnTo>
                  <a:lnTo>
                    <a:pt x="315087" y="103632"/>
                  </a:lnTo>
                  <a:lnTo>
                    <a:pt x="315659" y="104299"/>
                  </a:lnTo>
                  <a:lnTo>
                    <a:pt x="316706" y="104680"/>
                  </a:lnTo>
                  <a:lnTo>
                    <a:pt x="318992" y="104966"/>
                  </a:lnTo>
                  <a:lnTo>
                    <a:pt x="319659" y="105347"/>
                  </a:lnTo>
                  <a:lnTo>
                    <a:pt x="319945" y="106013"/>
                  </a:lnTo>
                  <a:lnTo>
                    <a:pt x="320326" y="106966"/>
                  </a:lnTo>
                  <a:lnTo>
                    <a:pt x="320326" y="107633"/>
                  </a:lnTo>
                  <a:lnTo>
                    <a:pt x="320992" y="108585"/>
                  </a:lnTo>
                  <a:lnTo>
                    <a:pt x="321278" y="109919"/>
                  </a:lnTo>
                  <a:lnTo>
                    <a:pt x="322897" y="114872"/>
                  </a:lnTo>
                  <a:lnTo>
                    <a:pt x="323564" y="116491"/>
                  </a:lnTo>
                  <a:lnTo>
                    <a:pt x="323564" y="117158"/>
                  </a:lnTo>
                  <a:lnTo>
                    <a:pt x="322897" y="119729"/>
                  </a:lnTo>
                  <a:lnTo>
                    <a:pt x="322897" y="120110"/>
                  </a:lnTo>
                  <a:lnTo>
                    <a:pt x="321564" y="120777"/>
                  </a:lnTo>
                  <a:lnTo>
                    <a:pt x="321945" y="121349"/>
                  </a:lnTo>
                  <a:lnTo>
                    <a:pt x="321945" y="123063"/>
                  </a:lnTo>
                  <a:lnTo>
                    <a:pt x="323945" y="125635"/>
                  </a:lnTo>
                  <a:lnTo>
                    <a:pt x="323279" y="126302"/>
                  </a:lnTo>
                  <a:lnTo>
                    <a:pt x="323279" y="127254"/>
                  </a:lnTo>
                  <a:lnTo>
                    <a:pt x="322231" y="128302"/>
                  </a:lnTo>
                  <a:lnTo>
                    <a:pt x="322231" y="129254"/>
                  </a:lnTo>
                  <a:lnTo>
                    <a:pt x="321564" y="130207"/>
                  </a:lnTo>
                  <a:lnTo>
                    <a:pt x="321945" y="131255"/>
                  </a:lnTo>
                  <a:lnTo>
                    <a:pt x="322612" y="132588"/>
                  </a:lnTo>
                  <a:lnTo>
                    <a:pt x="323279" y="133160"/>
                  </a:lnTo>
                  <a:lnTo>
                    <a:pt x="322612" y="134207"/>
                  </a:lnTo>
                  <a:lnTo>
                    <a:pt x="322231" y="134207"/>
                  </a:lnTo>
                  <a:lnTo>
                    <a:pt x="321945" y="134493"/>
                  </a:lnTo>
                  <a:lnTo>
                    <a:pt x="322231" y="134874"/>
                  </a:lnTo>
                  <a:lnTo>
                    <a:pt x="323279" y="135160"/>
                  </a:lnTo>
                  <a:lnTo>
                    <a:pt x="323564" y="134874"/>
                  </a:lnTo>
                  <a:lnTo>
                    <a:pt x="324517" y="135827"/>
                  </a:lnTo>
                  <a:lnTo>
                    <a:pt x="325565" y="135160"/>
                  </a:lnTo>
                  <a:lnTo>
                    <a:pt x="326231" y="134874"/>
                  </a:lnTo>
                  <a:lnTo>
                    <a:pt x="326517" y="135827"/>
                  </a:lnTo>
                  <a:lnTo>
                    <a:pt x="326517" y="136493"/>
                  </a:lnTo>
                  <a:lnTo>
                    <a:pt x="326898" y="136493"/>
                  </a:lnTo>
                  <a:lnTo>
                    <a:pt x="327850" y="137160"/>
                  </a:lnTo>
                  <a:lnTo>
                    <a:pt x="328136" y="137446"/>
                  </a:lnTo>
                  <a:lnTo>
                    <a:pt x="328136" y="138779"/>
                  </a:lnTo>
                  <a:lnTo>
                    <a:pt x="329470" y="139065"/>
                  </a:lnTo>
                  <a:lnTo>
                    <a:pt x="329851" y="138779"/>
                  </a:lnTo>
                  <a:lnTo>
                    <a:pt x="330137" y="137160"/>
                  </a:lnTo>
                  <a:lnTo>
                    <a:pt x="331089" y="136779"/>
                  </a:lnTo>
                  <a:lnTo>
                    <a:pt x="331756" y="137160"/>
                  </a:lnTo>
                  <a:lnTo>
                    <a:pt x="332804" y="139065"/>
                  </a:lnTo>
                  <a:lnTo>
                    <a:pt x="332422" y="140398"/>
                  </a:lnTo>
                  <a:lnTo>
                    <a:pt x="333756" y="141065"/>
                  </a:lnTo>
                  <a:lnTo>
                    <a:pt x="334042" y="141446"/>
                  </a:lnTo>
                  <a:lnTo>
                    <a:pt x="333756" y="142018"/>
                  </a:lnTo>
                  <a:lnTo>
                    <a:pt x="332422" y="142685"/>
                  </a:lnTo>
                  <a:lnTo>
                    <a:pt x="332137" y="143066"/>
                  </a:lnTo>
                  <a:lnTo>
                    <a:pt x="332422" y="144018"/>
                  </a:lnTo>
                  <a:lnTo>
                    <a:pt x="333089" y="144018"/>
                  </a:lnTo>
                  <a:lnTo>
                    <a:pt x="333375" y="144685"/>
                  </a:lnTo>
                  <a:lnTo>
                    <a:pt x="334709" y="145637"/>
                  </a:lnTo>
                  <a:lnTo>
                    <a:pt x="334709" y="146685"/>
                  </a:lnTo>
                  <a:lnTo>
                    <a:pt x="335090" y="147352"/>
                  </a:lnTo>
                  <a:lnTo>
                    <a:pt x="336709" y="146685"/>
                  </a:lnTo>
                  <a:lnTo>
                    <a:pt x="337375" y="146685"/>
                  </a:lnTo>
                  <a:lnTo>
                    <a:pt x="337661" y="147638"/>
                  </a:lnTo>
                  <a:lnTo>
                    <a:pt x="338995" y="148590"/>
                  </a:lnTo>
                  <a:lnTo>
                    <a:pt x="339662" y="149257"/>
                  </a:lnTo>
                  <a:lnTo>
                    <a:pt x="340328" y="150876"/>
                  </a:lnTo>
                  <a:lnTo>
                    <a:pt x="336328" y="153829"/>
                  </a:lnTo>
                  <a:lnTo>
                    <a:pt x="334709" y="160401"/>
                  </a:lnTo>
                  <a:lnTo>
                    <a:pt x="334042" y="163735"/>
                  </a:lnTo>
                  <a:lnTo>
                    <a:pt x="336328" y="170593"/>
                  </a:lnTo>
                  <a:lnTo>
                    <a:pt x="333089" y="179165"/>
                  </a:lnTo>
                  <a:lnTo>
                    <a:pt x="332804" y="179832"/>
                  </a:lnTo>
                  <a:lnTo>
                    <a:pt x="339662" y="179832"/>
                  </a:lnTo>
                  <a:lnTo>
                    <a:pt x="345853" y="180499"/>
                  </a:lnTo>
                  <a:lnTo>
                    <a:pt x="346900" y="180785"/>
                  </a:lnTo>
                  <a:lnTo>
                    <a:pt x="348520" y="180785"/>
                  </a:lnTo>
                  <a:lnTo>
                    <a:pt x="349472" y="181070"/>
                  </a:lnTo>
                  <a:lnTo>
                    <a:pt x="353759" y="181737"/>
                  </a:lnTo>
                  <a:lnTo>
                    <a:pt x="351472" y="187643"/>
                  </a:lnTo>
                  <a:lnTo>
                    <a:pt x="352139" y="192881"/>
                  </a:lnTo>
                  <a:lnTo>
                    <a:pt x="352806" y="192881"/>
                  </a:lnTo>
                  <a:lnTo>
                    <a:pt x="362331" y="196215"/>
                  </a:lnTo>
                  <a:lnTo>
                    <a:pt x="375761" y="200787"/>
                  </a:lnTo>
                  <a:lnTo>
                    <a:pt x="389572" y="197834"/>
                  </a:lnTo>
                  <a:lnTo>
                    <a:pt x="389572" y="201454"/>
                  </a:lnTo>
                  <a:lnTo>
                    <a:pt x="388906" y="210598"/>
                  </a:lnTo>
                  <a:lnTo>
                    <a:pt x="388239" y="224123"/>
                  </a:lnTo>
                  <a:lnTo>
                    <a:pt x="363284" y="223075"/>
                  </a:lnTo>
                  <a:lnTo>
                    <a:pt x="362617" y="223075"/>
                  </a:lnTo>
                  <a:lnTo>
                    <a:pt x="361664" y="223742"/>
                  </a:lnTo>
                  <a:lnTo>
                    <a:pt x="361283" y="224790"/>
                  </a:lnTo>
                  <a:lnTo>
                    <a:pt x="361283" y="225362"/>
                  </a:lnTo>
                  <a:lnTo>
                    <a:pt x="363284" y="227743"/>
                  </a:lnTo>
                  <a:lnTo>
                    <a:pt x="364903" y="228695"/>
                  </a:lnTo>
                  <a:lnTo>
                    <a:pt x="365570" y="230696"/>
                  </a:lnTo>
                  <a:lnTo>
                    <a:pt x="365284" y="231648"/>
                  </a:lnTo>
                  <a:lnTo>
                    <a:pt x="364903" y="234220"/>
                  </a:lnTo>
                  <a:lnTo>
                    <a:pt x="364236" y="236220"/>
                  </a:lnTo>
                  <a:lnTo>
                    <a:pt x="363950" y="237554"/>
                  </a:lnTo>
                  <a:lnTo>
                    <a:pt x="364236" y="239554"/>
                  </a:lnTo>
                  <a:lnTo>
                    <a:pt x="364617" y="241173"/>
                  </a:lnTo>
                  <a:lnTo>
                    <a:pt x="365570" y="242792"/>
                  </a:lnTo>
                  <a:lnTo>
                    <a:pt x="367570" y="245745"/>
                  </a:lnTo>
                  <a:lnTo>
                    <a:pt x="369856" y="250031"/>
                  </a:lnTo>
                  <a:lnTo>
                    <a:pt x="370142" y="251365"/>
                  </a:lnTo>
                  <a:lnTo>
                    <a:pt x="370142" y="251650"/>
                  </a:lnTo>
                  <a:lnTo>
                    <a:pt x="370808" y="253651"/>
                  </a:lnTo>
                  <a:lnTo>
                    <a:pt x="371856" y="256889"/>
                  </a:lnTo>
                  <a:lnTo>
                    <a:pt x="372809" y="257937"/>
                  </a:lnTo>
                  <a:lnTo>
                    <a:pt x="373094" y="259175"/>
                  </a:lnTo>
                  <a:lnTo>
                    <a:pt x="372809" y="260223"/>
                  </a:lnTo>
                  <a:lnTo>
                    <a:pt x="373094" y="261175"/>
                  </a:lnTo>
                  <a:lnTo>
                    <a:pt x="374809" y="262509"/>
                  </a:lnTo>
                  <a:lnTo>
                    <a:pt x="374809" y="264128"/>
                  </a:lnTo>
                  <a:lnTo>
                    <a:pt x="374428" y="265748"/>
                  </a:lnTo>
                  <a:lnTo>
                    <a:pt x="375380" y="267081"/>
                  </a:lnTo>
                  <a:lnTo>
                    <a:pt x="379667" y="271367"/>
                  </a:lnTo>
                  <a:lnTo>
                    <a:pt x="381000" y="272987"/>
                  </a:lnTo>
                  <a:lnTo>
                    <a:pt x="381286" y="274320"/>
                  </a:lnTo>
                  <a:lnTo>
                    <a:pt x="381286" y="276892"/>
                  </a:lnTo>
                  <a:lnTo>
                    <a:pt x="381953" y="279178"/>
                  </a:lnTo>
                  <a:lnTo>
                    <a:pt x="381953" y="280225"/>
                  </a:lnTo>
                  <a:lnTo>
                    <a:pt x="383286" y="282131"/>
                  </a:lnTo>
                  <a:lnTo>
                    <a:pt x="382619" y="284131"/>
                  </a:lnTo>
                  <a:lnTo>
                    <a:pt x="384905" y="285083"/>
                  </a:lnTo>
                  <a:lnTo>
                    <a:pt x="383953" y="285083"/>
                  </a:lnTo>
                  <a:lnTo>
                    <a:pt x="388525" y="326422"/>
                  </a:lnTo>
                  <a:lnTo>
                    <a:pt x="388906" y="328136"/>
                  </a:lnTo>
                  <a:lnTo>
                    <a:pt x="388906" y="328803"/>
                  </a:lnTo>
                  <a:lnTo>
                    <a:pt x="391859" y="340900"/>
                  </a:lnTo>
                  <a:lnTo>
                    <a:pt x="401003" y="377952"/>
                  </a:lnTo>
                  <a:lnTo>
                    <a:pt x="391478" y="383572"/>
                  </a:lnTo>
                  <a:lnTo>
                    <a:pt x="385572" y="387477"/>
                  </a:lnTo>
                  <a:lnTo>
                    <a:pt x="383667" y="389096"/>
                  </a:lnTo>
                  <a:lnTo>
                    <a:pt x="383953" y="389763"/>
                  </a:lnTo>
                  <a:lnTo>
                    <a:pt x="384905" y="404241"/>
                  </a:lnTo>
                  <a:lnTo>
                    <a:pt x="386905" y="422243"/>
                  </a:lnTo>
                  <a:lnTo>
                    <a:pt x="387191" y="434054"/>
                  </a:lnTo>
                  <a:lnTo>
                    <a:pt x="387858" y="439388"/>
                  </a:lnTo>
                  <a:lnTo>
                    <a:pt x="388239" y="446246"/>
                  </a:lnTo>
                  <a:lnTo>
                    <a:pt x="357092" y="48034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857FF268-2B53-D227-A2D8-F9C470DC6544}"/>
                </a:ext>
              </a:extLst>
            </p:cNvPr>
            <p:cNvSpPr/>
            <p:nvPr/>
          </p:nvSpPr>
          <p:spPr>
            <a:xfrm>
              <a:off x="2267282" y="4161154"/>
              <a:ext cx="139827" cy="190309"/>
            </a:xfrm>
            <a:custGeom>
              <a:avLst/>
              <a:gdLst>
                <a:gd name="connsiteX0" fmla="*/ 15430 w 139827"/>
                <a:gd name="connsiteY0" fmla="*/ 381 h 190309"/>
                <a:gd name="connsiteX1" fmla="*/ 16097 w 139827"/>
                <a:gd name="connsiteY1" fmla="*/ 0 h 190309"/>
                <a:gd name="connsiteX2" fmla="*/ 16764 w 139827"/>
                <a:gd name="connsiteY2" fmla="*/ 1619 h 190309"/>
                <a:gd name="connsiteX3" fmla="*/ 17050 w 139827"/>
                <a:gd name="connsiteY3" fmla="*/ 2000 h 190309"/>
                <a:gd name="connsiteX4" fmla="*/ 23336 w 139827"/>
                <a:gd name="connsiteY4" fmla="*/ 5906 h 190309"/>
                <a:gd name="connsiteX5" fmla="*/ 31147 w 139827"/>
                <a:gd name="connsiteY5" fmla="*/ 10858 h 190309"/>
                <a:gd name="connsiteX6" fmla="*/ 38767 w 139827"/>
                <a:gd name="connsiteY6" fmla="*/ 12192 h 190309"/>
                <a:gd name="connsiteX7" fmla="*/ 41338 w 139827"/>
                <a:gd name="connsiteY7" fmla="*/ 12764 h 190309"/>
                <a:gd name="connsiteX8" fmla="*/ 42005 w 139827"/>
                <a:gd name="connsiteY8" fmla="*/ 13145 h 190309"/>
                <a:gd name="connsiteX9" fmla="*/ 48292 w 139827"/>
                <a:gd name="connsiteY9" fmla="*/ 13430 h 190309"/>
                <a:gd name="connsiteX10" fmla="*/ 52864 w 139827"/>
                <a:gd name="connsiteY10" fmla="*/ 14478 h 190309"/>
                <a:gd name="connsiteX11" fmla="*/ 54483 w 139827"/>
                <a:gd name="connsiteY11" fmla="*/ 14764 h 190309"/>
                <a:gd name="connsiteX12" fmla="*/ 71914 w 139827"/>
                <a:gd name="connsiteY12" fmla="*/ 16097 h 190309"/>
                <a:gd name="connsiteX13" fmla="*/ 75438 w 139827"/>
                <a:gd name="connsiteY13" fmla="*/ 17050 h 190309"/>
                <a:gd name="connsiteX14" fmla="*/ 91916 w 139827"/>
                <a:gd name="connsiteY14" fmla="*/ 19336 h 190309"/>
                <a:gd name="connsiteX15" fmla="*/ 111538 w 139827"/>
                <a:gd name="connsiteY15" fmla="*/ 22289 h 190309"/>
                <a:gd name="connsiteX16" fmla="*/ 111919 w 139827"/>
                <a:gd name="connsiteY16" fmla="*/ 21717 h 190309"/>
                <a:gd name="connsiteX17" fmla="*/ 112586 w 139827"/>
                <a:gd name="connsiteY17" fmla="*/ 21717 h 190309"/>
                <a:gd name="connsiteX18" fmla="*/ 112586 w 139827"/>
                <a:gd name="connsiteY18" fmla="*/ 21050 h 190309"/>
                <a:gd name="connsiteX19" fmla="*/ 116491 w 139827"/>
                <a:gd name="connsiteY19" fmla="*/ 31814 h 190309"/>
                <a:gd name="connsiteX20" fmla="*/ 115824 w 139827"/>
                <a:gd name="connsiteY20" fmla="*/ 48578 h 190309"/>
                <a:gd name="connsiteX21" fmla="*/ 130588 w 139827"/>
                <a:gd name="connsiteY21" fmla="*/ 62675 h 190309"/>
                <a:gd name="connsiteX22" fmla="*/ 139827 w 139827"/>
                <a:gd name="connsiteY22" fmla="*/ 104013 h 190309"/>
                <a:gd name="connsiteX23" fmla="*/ 138779 w 139827"/>
                <a:gd name="connsiteY23" fmla="*/ 105061 h 190309"/>
                <a:gd name="connsiteX24" fmla="*/ 137160 w 139827"/>
                <a:gd name="connsiteY24" fmla="*/ 107347 h 190309"/>
                <a:gd name="connsiteX25" fmla="*/ 136874 w 139827"/>
                <a:gd name="connsiteY25" fmla="*/ 107347 h 190309"/>
                <a:gd name="connsiteX26" fmla="*/ 135827 w 139827"/>
                <a:gd name="connsiteY26" fmla="*/ 109633 h 190309"/>
                <a:gd name="connsiteX27" fmla="*/ 134874 w 139827"/>
                <a:gd name="connsiteY27" fmla="*/ 110966 h 190309"/>
                <a:gd name="connsiteX28" fmla="*/ 131254 w 139827"/>
                <a:gd name="connsiteY28" fmla="*/ 112586 h 190309"/>
                <a:gd name="connsiteX29" fmla="*/ 129254 w 139827"/>
                <a:gd name="connsiteY29" fmla="*/ 113252 h 190309"/>
                <a:gd name="connsiteX30" fmla="*/ 128016 w 139827"/>
                <a:gd name="connsiteY30" fmla="*/ 113252 h 190309"/>
                <a:gd name="connsiteX31" fmla="*/ 126968 w 139827"/>
                <a:gd name="connsiteY31" fmla="*/ 112205 h 190309"/>
                <a:gd name="connsiteX32" fmla="*/ 126968 w 139827"/>
                <a:gd name="connsiteY32" fmla="*/ 106680 h 190309"/>
                <a:gd name="connsiteX33" fmla="*/ 126683 w 139827"/>
                <a:gd name="connsiteY33" fmla="*/ 106299 h 190309"/>
                <a:gd name="connsiteX34" fmla="*/ 125349 w 139827"/>
                <a:gd name="connsiteY34" fmla="*/ 106013 h 190309"/>
                <a:gd name="connsiteX35" fmla="*/ 122777 w 139827"/>
                <a:gd name="connsiteY35" fmla="*/ 107632 h 190309"/>
                <a:gd name="connsiteX36" fmla="*/ 121729 w 139827"/>
                <a:gd name="connsiteY36" fmla="*/ 108585 h 190309"/>
                <a:gd name="connsiteX37" fmla="*/ 121444 w 139827"/>
                <a:gd name="connsiteY37" fmla="*/ 109252 h 190309"/>
                <a:gd name="connsiteX38" fmla="*/ 121063 w 139827"/>
                <a:gd name="connsiteY38" fmla="*/ 110300 h 190309"/>
                <a:gd name="connsiteX39" fmla="*/ 121444 w 139827"/>
                <a:gd name="connsiteY39" fmla="*/ 111538 h 190309"/>
                <a:gd name="connsiteX40" fmla="*/ 121729 w 139827"/>
                <a:gd name="connsiteY40" fmla="*/ 113252 h 190309"/>
                <a:gd name="connsiteX41" fmla="*/ 121063 w 139827"/>
                <a:gd name="connsiteY41" fmla="*/ 115157 h 190309"/>
                <a:gd name="connsiteX42" fmla="*/ 120396 w 139827"/>
                <a:gd name="connsiteY42" fmla="*/ 118491 h 190309"/>
                <a:gd name="connsiteX43" fmla="*/ 120396 w 139827"/>
                <a:gd name="connsiteY43" fmla="*/ 119444 h 190309"/>
                <a:gd name="connsiteX44" fmla="*/ 120777 w 139827"/>
                <a:gd name="connsiteY44" fmla="*/ 120110 h 190309"/>
                <a:gd name="connsiteX45" fmla="*/ 121729 w 139827"/>
                <a:gd name="connsiteY45" fmla="*/ 121444 h 190309"/>
                <a:gd name="connsiteX46" fmla="*/ 123063 w 139827"/>
                <a:gd name="connsiteY46" fmla="*/ 122396 h 190309"/>
                <a:gd name="connsiteX47" fmla="*/ 123730 w 139827"/>
                <a:gd name="connsiteY47" fmla="*/ 123349 h 190309"/>
                <a:gd name="connsiteX48" fmla="*/ 124016 w 139827"/>
                <a:gd name="connsiteY48" fmla="*/ 124397 h 190309"/>
                <a:gd name="connsiteX49" fmla="*/ 124016 w 139827"/>
                <a:gd name="connsiteY49" fmla="*/ 126682 h 190309"/>
                <a:gd name="connsiteX50" fmla="*/ 126683 w 139827"/>
                <a:gd name="connsiteY50" fmla="*/ 129254 h 190309"/>
                <a:gd name="connsiteX51" fmla="*/ 126683 w 139827"/>
                <a:gd name="connsiteY51" fmla="*/ 134874 h 190309"/>
                <a:gd name="connsiteX52" fmla="*/ 127349 w 139827"/>
                <a:gd name="connsiteY52" fmla="*/ 135827 h 190309"/>
                <a:gd name="connsiteX53" fmla="*/ 127349 w 139827"/>
                <a:gd name="connsiteY53" fmla="*/ 137827 h 190309"/>
                <a:gd name="connsiteX54" fmla="*/ 126968 w 139827"/>
                <a:gd name="connsiteY54" fmla="*/ 138779 h 190309"/>
                <a:gd name="connsiteX55" fmla="*/ 126302 w 139827"/>
                <a:gd name="connsiteY55" fmla="*/ 140113 h 190309"/>
                <a:gd name="connsiteX56" fmla="*/ 125730 w 139827"/>
                <a:gd name="connsiteY56" fmla="*/ 141065 h 190309"/>
                <a:gd name="connsiteX57" fmla="*/ 125349 w 139827"/>
                <a:gd name="connsiteY57" fmla="*/ 142780 h 190309"/>
                <a:gd name="connsiteX58" fmla="*/ 125730 w 139827"/>
                <a:gd name="connsiteY58" fmla="*/ 145733 h 190309"/>
                <a:gd name="connsiteX59" fmla="*/ 126968 w 139827"/>
                <a:gd name="connsiteY59" fmla="*/ 152876 h 190309"/>
                <a:gd name="connsiteX60" fmla="*/ 126968 w 139827"/>
                <a:gd name="connsiteY60" fmla="*/ 154877 h 190309"/>
                <a:gd name="connsiteX61" fmla="*/ 125349 w 139827"/>
                <a:gd name="connsiteY61" fmla="*/ 156210 h 190309"/>
                <a:gd name="connsiteX62" fmla="*/ 124682 w 139827"/>
                <a:gd name="connsiteY62" fmla="*/ 156496 h 190309"/>
                <a:gd name="connsiteX63" fmla="*/ 122396 w 139827"/>
                <a:gd name="connsiteY63" fmla="*/ 156877 h 190309"/>
                <a:gd name="connsiteX64" fmla="*/ 121729 w 139827"/>
                <a:gd name="connsiteY64" fmla="*/ 156877 h 190309"/>
                <a:gd name="connsiteX65" fmla="*/ 121063 w 139827"/>
                <a:gd name="connsiteY65" fmla="*/ 157544 h 190309"/>
                <a:gd name="connsiteX66" fmla="*/ 120777 w 139827"/>
                <a:gd name="connsiteY66" fmla="*/ 158210 h 190309"/>
                <a:gd name="connsiteX67" fmla="*/ 120396 w 139827"/>
                <a:gd name="connsiteY67" fmla="*/ 159829 h 190309"/>
                <a:gd name="connsiteX68" fmla="*/ 120396 w 139827"/>
                <a:gd name="connsiteY68" fmla="*/ 161735 h 190309"/>
                <a:gd name="connsiteX69" fmla="*/ 121063 w 139827"/>
                <a:gd name="connsiteY69" fmla="*/ 163449 h 190309"/>
                <a:gd name="connsiteX70" fmla="*/ 122396 w 139827"/>
                <a:gd name="connsiteY70" fmla="*/ 165068 h 190309"/>
                <a:gd name="connsiteX71" fmla="*/ 124016 w 139827"/>
                <a:gd name="connsiteY71" fmla="*/ 167069 h 190309"/>
                <a:gd name="connsiteX72" fmla="*/ 126016 w 139827"/>
                <a:gd name="connsiteY72" fmla="*/ 168688 h 190309"/>
                <a:gd name="connsiteX73" fmla="*/ 127349 w 139827"/>
                <a:gd name="connsiteY73" fmla="*/ 170307 h 190309"/>
                <a:gd name="connsiteX74" fmla="*/ 128016 w 139827"/>
                <a:gd name="connsiteY74" fmla="*/ 171641 h 190309"/>
                <a:gd name="connsiteX75" fmla="*/ 128016 w 139827"/>
                <a:gd name="connsiteY75" fmla="*/ 172974 h 190309"/>
                <a:gd name="connsiteX76" fmla="*/ 128302 w 139827"/>
                <a:gd name="connsiteY76" fmla="*/ 175260 h 190309"/>
                <a:gd name="connsiteX77" fmla="*/ 129635 w 139827"/>
                <a:gd name="connsiteY77" fmla="*/ 190024 h 190309"/>
                <a:gd name="connsiteX78" fmla="*/ 129635 w 139827"/>
                <a:gd name="connsiteY78" fmla="*/ 189643 h 190309"/>
                <a:gd name="connsiteX79" fmla="*/ 117443 w 139827"/>
                <a:gd name="connsiteY79" fmla="*/ 189357 h 190309"/>
                <a:gd name="connsiteX80" fmla="*/ 117158 w 139827"/>
                <a:gd name="connsiteY80" fmla="*/ 188976 h 190309"/>
                <a:gd name="connsiteX81" fmla="*/ 116872 w 139827"/>
                <a:gd name="connsiteY81" fmla="*/ 188976 h 190309"/>
                <a:gd name="connsiteX82" fmla="*/ 83058 w 139827"/>
                <a:gd name="connsiteY82" fmla="*/ 189357 h 190309"/>
                <a:gd name="connsiteX83" fmla="*/ 78391 w 139827"/>
                <a:gd name="connsiteY83" fmla="*/ 189643 h 190309"/>
                <a:gd name="connsiteX84" fmla="*/ 76771 w 139827"/>
                <a:gd name="connsiteY84" fmla="*/ 189643 h 190309"/>
                <a:gd name="connsiteX85" fmla="*/ 77153 w 139827"/>
                <a:gd name="connsiteY85" fmla="*/ 190310 h 190309"/>
                <a:gd name="connsiteX86" fmla="*/ 76486 w 139827"/>
                <a:gd name="connsiteY86" fmla="*/ 190310 h 190309"/>
                <a:gd name="connsiteX87" fmla="*/ 13430 w 139827"/>
                <a:gd name="connsiteY87" fmla="*/ 188404 h 190309"/>
                <a:gd name="connsiteX88" fmla="*/ 13811 w 139827"/>
                <a:gd name="connsiteY88" fmla="*/ 187738 h 190309"/>
                <a:gd name="connsiteX89" fmla="*/ 14478 w 139827"/>
                <a:gd name="connsiteY89" fmla="*/ 186690 h 190309"/>
                <a:gd name="connsiteX90" fmla="*/ 16383 w 139827"/>
                <a:gd name="connsiteY90" fmla="*/ 184118 h 190309"/>
                <a:gd name="connsiteX91" fmla="*/ 18383 w 139827"/>
                <a:gd name="connsiteY91" fmla="*/ 181832 h 190309"/>
                <a:gd name="connsiteX92" fmla="*/ 18669 w 139827"/>
                <a:gd name="connsiteY92" fmla="*/ 181166 h 190309"/>
                <a:gd name="connsiteX93" fmla="*/ 18669 w 139827"/>
                <a:gd name="connsiteY93" fmla="*/ 180499 h 190309"/>
                <a:gd name="connsiteX94" fmla="*/ 18383 w 139827"/>
                <a:gd name="connsiteY94" fmla="*/ 176879 h 190309"/>
                <a:gd name="connsiteX95" fmla="*/ 17431 w 139827"/>
                <a:gd name="connsiteY95" fmla="*/ 173546 h 190309"/>
                <a:gd name="connsiteX96" fmla="*/ 16764 w 139827"/>
                <a:gd name="connsiteY96" fmla="*/ 172593 h 190309"/>
                <a:gd name="connsiteX97" fmla="*/ 14478 w 139827"/>
                <a:gd name="connsiteY97" fmla="*/ 167354 h 190309"/>
                <a:gd name="connsiteX98" fmla="*/ 14097 w 139827"/>
                <a:gd name="connsiteY98" fmla="*/ 166021 h 190309"/>
                <a:gd name="connsiteX99" fmla="*/ 14764 w 139827"/>
                <a:gd name="connsiteY99" fmla="*/ 158782 h 190309"/>
                <a:gd name="connsiteX100" fmla="*/ 14764 w 139827"/>
                <a:gd name="connsiteY100" fmla="*/ 149352 h 190309"/>
                <a:gd name="connsiteX101" fmla="*/ 13430 w 139827"/>
                <a:gd name="connsiteY101" fmla="*/ 142780 h 190309"/>
                <a:gd name="connsiteX102" fmla="*/ 12478 w 139827"/>
                <a:gd name="connsiteY102" fmla="*/ 135541 h 190309"/>
                <a:gd name="connsiteX103" fmla="*/ 12763 w 139827"/>
                <a:gd name="connsiteY103" fmla="*/ 134588 h 190309"/>
                <a:gd name="connsiteX104" fmla="*/ 12478 w 139827"/>
                <a:gd name="connsiteY104" fmla="*/ 134207 h 190309"/>
                <a:gd name="connsiteX105" fmla="*/ 9239 w 139827"/>
                <a:gd name="connsiteY105" fmla="*/ 125349 h 190309"/>
                <a:gd name="connsiteX106" fmla="*/ 9525 w 139827"/>
                <a:gd name="connsiteY106" fmla="*/ 125730 h 190309"/>
                <a:gd name="connsiteX107" fmla="*/ 5905 w 139827"/>
                <a:gd name="connsiteY107" fmla="*/ 120110 h 190309"/>
                <a:gd name="connsiteX108" fmla="*/ 6858 w 139827"/>
                <a:gd name="connsiteY108" fmla="*/ 114491 h 190309"/>
                <a:gd name="connsiteX109" fmla="*/ 7525 w 139827"/>
                <a:gd name="connsiteY109" fmla="*/ 113538 h 190309"/>
                <a:gd name="connsiteX110" fmla="*/ 11144 w 139827"/>
                <a:gd name="connsiteY110" fmla="*/ 107347 h 190309"/>
                <a:gd name="connsiteX111" fmla="*/ 12192 w 139827"/>
                <a:gd name="connsiteY111" fmla="*/ 100775 h 190309"/>
                <a:gd name="connsiteX112" fmla="*/ 12192 w 139827"/>
                <a:gd name="connsiteY112" fmla="*/ 95155 h 190309"/>
                <a:gd name="connsiteX113" fmla="*/ 12478 w 139827"/>
                <a:gd name="connsiteY113" fmla="*/ 93155 h 190309"/>
                <a:gd name="connsiteX114" fmla="*/ 20669 w 139827"/>
                <a:gd name="connsiteY114" fmla="*/ 80105 h 190309"/>
                <a:gd name="connsiteX115" fmla="*/ 21050 w 139827"/>
                <a:gd name="connsiteY115" fmla="*/ 80105 h 190309"/>
                <a:gd name="connsiteX116" fmla="*/ 22003 w 139827"/>
                <a:gd name="connsiteY116" fmla="*/ 78772 h 190309"/>
                <a:gd name="connsiteX117" fmla="*/ 22955 w 139827"/>
                <a:gd name="connsiteY117" fmla="*/ 74200 h 190309"/>
                <a:gd name="connsiteX118" fmla="*/ 25241 w 139827"/>
                <a:gd name="connsiteY118" fmla="*/ 68961 h 190309"/>
                <a:gd name="connsiteX119" fmla="*/ 26956 w 139827"/>
                <a:gd name="connsiteY119" fmla="*/ 62008 h 190309"/>
                <a:gd name="connsiteX120" fmla="*/ 22670 w 139827"/>
                <a:gd name="connsiteY120" fmla="*/ 58769 h 190309"/>
                <a:gd name="connsiteX121" fmla="*/ 13430 w 139827"/>
                <a:gd name="connsiteY121" fmla="*/ 46958 h 190309"/>
                <a:gd name="connsiteX122" fmla="*/ 8192 w 139827"/>
                <a:gd name="connsiteY122" fmla="*/ 42672 h 190309"/>
                <a:gd name="connsiteX123" fmla="*/ 2667 w 139827"/>
                <a:gd name="connsiteY123" fmla="*/ 39053 h 190309"/>
                <a:gd name="connsiteX124" fmla="*/ 6287 w 139827"/>
                <a:gd name="connsiteY124" fmla="*/ 31147 h 190309"/>
                <a:gd name="connsiteX125" fmla="*/ 6858 w 139827"/>
                <a:gd name="connsiteY125" fmla="*/ 29528 h 190309"/>
                <a:gd name="connsiteX126" fmla="*/ 7906 w 139827"/>
                <a:gd name="connsiteY126" fmla="*/ 26575 h 190309"/>
                <a:gd name="connsiteX127" fmla="*/ 6572 w 139827"/>
                <a:gd name="connsiteY127" fmla="*/ 24670 h 190309"/>
                <a:gd name="connsiteX128" fmla="*/ 5905 w 139827"/>
                <a:gd name="connsiteY128" fmla="*/ 22955 h 190309"/>
                <a:gd name="connsiteX129" fmla="*/ 5239 w 139827"/>
                <a:gd name="connsiteY129" fmla="*/ 21622 h 190309"/>
                <a:gd name="connsiteX130" fmla="*/ 3620 w 139827"/>
                <a:gd name="connsiteY130" fmla="*/ 20003 h 190309"/>
                <a:gd name="connsiteX131" fmla="*/ 3334 w 139827"/>
                <a:gd name="connsiteY131" fmla="*/ 19336 h 190309"/>
                <a:gd name="connsiteX132" fmla="*/ 0 w 139827"/>
                <a:gd name="connsiteY132" fmla="*/ 17050 h 190309"/>
                <a:gd name="connsiteX133" fmla="*/ 1619 w 139827"/>
                <a:gd name="connsiteY133" fmla="*/ 14764 h 190309"/>
                <a:gd name="connsiteX134" fmla="*/ 4953 w 139827"/>
                <a:gd name="connsiteY134" fmla="*/ 12764 h 190309"/>
                <a:gd name="connsiteX135" fmla="*/ 7906 w 139827"/>
                <a:gd name="connsiteY135" fmla="*/ 10478 h 190309"/>
                <a:gd name="connsiteX136" fmla="*/ 11144 w 139827"/>
                <a:gd name="connsiteY136" fmla="*/ 9239 h 190309"/>
                <a:gd name="connsiteX137" fmla="*/ 13145 w 139827"/>
                <a:gd name="connsiteY137" fmla="*/ 8573 h 190309"/>
                <a:gd name="connsiteX138" fmla="*/ 12478 w 139827"/>
                <a:gd name="connsiteY138" fmla="*/ 7906 h 190309"/>
                <a:gd name="connsiteX139" fmla="*/ 11144 w 139827"/>
                <a:gd name="connsiteY139" fmla="*/ 6858 h 190309"/>
                <a:gd name="connsiteX140" fmla="*/ 8573 w 139827"/>
                <a:gd name="connsiteY140" fmla="*/ 3905 h 190309"/>
                <a:gd name="connsiteX141" fmla="*/ 9811 w 139827"/>
                <a:gd name="connsiteY141" fmla="*/ 3334 h 190309"/>
                <a:gd name="connsiteX142" fmla="*/ 13811 w 139827"/>
                <a:gd name="connsiteY142" fmla="*/ 2000 h 190309"/>
                <a:gd name="connsiteX143" fmla="*/ 15430 w 139827"/>
                <a:gd name="connsiteY143" fmla="*/ 381 h 19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827" h="190309">
                  <a:moveTo>
                    <a:pt x="15430" y="381"/>
                  </a:moveTo>
                  <a:lnTo>
                    <a:pt x="16097" y="0"/>
                  </a:lnTo>
                  <a:lnTo>
                    <a:pt x="16764" y="1619"/>
                  </a:lnTo>
                  <a:lnTo>
                    <a:pt x="17050" y="2000"/>
                  </a:lnTo>
                  <a:lnTo>
                    <a:pt x="23336" y="5906"/>
                  </a:lnTo>
                  <a:lnTo>
                    <a:pt x="31147" y="10858"/>
                  </a:lnTo>
                  <a:lnTo>
                    <a:pt x="38767" y="12192"/>
                  </a:lnTo>
                  <a:lnTo>
                    <a:pt x="41338" y="12764"/>
                  </a:lnTo>
                  <a:lnTo>
                    <a:pt x="42005" y="13145"/>
                  </a:lnTo>
                  <a:lnTo>
                    <a:pt x="48292" y="13430"/>
                  </a:lnTo>
                  <a:lnTo>
                    <a:pt x="52864" y="14478"/>
                  </a:lnTo>
                  <a:lnTo>
                    <a:pt x="54483" y="14764"/>
                  </a:lnTo>
                  <a:lnTo>
                    <a:pt x="71914" y="16097"/>
                  </a:lnTo>
                  <a:lnTo>
                    <a:pt x="75438" y="17050"/>
                  </a:lnTo>
                  <a:lnTo>
                    <a:pt x="91916" y="19336"/>
                  </a:lnTo>
                  <a:lnTo>
                    <a:pt x="111538" y="22289"/>
                  </a:lnTo>
                  <a:lnTo>
                    <a:pt x="111919" y="21717"/>
                  </a:lnTo>
                  <a:lnTo>
                    <a:pt x="112586" y="21717"/>
                  </a:lnTo>
                  <a:lnTo>
                    <a:pt x="112586" y="21050"/>
                  </a:lnTo>
                  <a:lnTo>
                    <a:pt x="116491" y="31814"/>
                  </a:lnTo>
                  <a:lnTo>
                    <a:pt x="115824" y="48578"/>
                  </a:lnTo>
                  <a:lnTo>
                    <a:pt x="130588" y="62675"/>
                  </a:lnTo>
                  <a:lnTo>
                    <a:pt x="139827" y="104013"/>
                  </a:lnTo>
                  <a:lnTo>
                    <a:pt x="138779" y="105061"/>
                  </a:lnTo>
                  <a:lnTo>
                    <a:pt x="137160" y="107347"/>
                  </a:lnTo>
                  <a:lnTo>
                    <a:pt x="136874" y="107347"/>
                  </a:lnTo>
                  <a:lnTo>
                    <a:pt x="135827" y="109633"/>
                  </a:lnTo>
                  <a:lnTo>
                    <a:pt x="134874" y="110966"/>
                  </a:lnTo>
                  <a:lnTo>
                    <a:pt x="131254" y="112586"/>
                  </a:lnTo>
                  <a:lnTo>
                    <a:pt x="129254" y="113252"/>
                  </a:lnTo>
                  <a:lnTo>
                    <a:pt x="128016" y="113252"/>
                  </a:lnTo>
                  <a:lnTo>
                    <a:pt x="126968" y="112205"/>
                  </a:lnTo>
                  <a:lnTo>
                    <a:pt x="126968" y="106680"/>
                  </a:lnTo>
                  <a:lnTo>
                    <a:pt x="126683" y="106299"/>
                  </a:lnTo>
                  <a:lnTo>
                    <a:pt x="125349" y="106013"/>
                  </a:lnTo>
                  <a:lnTo>
                    <a:pt x="122777" y="107632"/>
                  </a:lnTo>
                  <a:lnTo>
                    <a:pt x="121729" y="108585"/>
                  </a:lnTo>
                  <a:lnTo>
                    <a:pt x="121444" y="109252"/>
                  </a:lnTo>
                  <a:lnTo>
                    <a:pt x="121063" y="110300"/>
                  </a:lnTo>
                  <a:lnTo>
                    <a:pt x="121444" y="111538"/>
                  </a:lnTo>
                  <a:lnTo>
                    <a:pt x="121729" y="113252"/>
                  </a:lnTo>
                  <a:lnTo>
                    <a:pt x="121063" y="115157"/>
                  </a:lnTo>
                  <a:lnTo>
                    <a:pt x="120396" y="118491"/>
                  </a:lnTo>
                  <a:lnTo>
                    <a:pt x="120396" y="119444"/>
                  </a:lnTo>
                  <a:lnTo>
                    <a:pt x="120777" y="120110"/>
                  </a:lnTo>
                  <a:lnTo>
                    <a:pt x="121729" y="121444"/>
                  </a:lnTo>
                  <a:lnTo>
                    <a:pt x="123063" y="122396"/>
                  </a:lnTo>
                  <a:lnTo>
                    <a:pt x="123730" y="123349"/>
                  </a:lnTo>
                  <a:lnTo>
                    <a:pt x="124016" y="124397"/>
                  </a:lnTo>
                  <a:lnTo>
                    <a:pt x="124016" y="126682"/>
                  </a:lnTo>
                  <a:lnTo>
                    <a:pt x="126683" y="129254"/>
                  </a:lnTo>
                  <a:lnTo>
                    <a:pt x="126683" y="134874"/>
                  </a:lnTo>
                  <a:lnTo>
                    <a:pt x="127349" y="135827"/>
                  </a:lnTo>
                  <a:lnTo>
                    <a:pt x="127349" y="137827"/>
                  </a:lnTo>
                  <a:lnTo>
                    <a:pt x="126968" y="138779"/>
                  </a:lnTo>
                  <a:lnTo>
                    <a:pt x="126302" y="140113"/>
                  </a:lnTo>
                  <a:lnTo>
                    <a:pt x="125730" y="141065"/>
                  </a:lnTo>
                  <a:lnTo>
                    <a:pt x="125349" y="142780"/>
                  </a:lnTo>
                  <a:lnTo>
                    <a:pt x="125730" y="145733"/>
                  </a:lnTo>
                  <a:lnTo>
                    <a:pt x="126968" y="152876"/>
                  </a:lnTo>
                  <a:lnTo>
                    <a:pt x="126968" y="154877"/>
                  </a:lnTo>
                  <a:lnTo>
                    <a:pt x="125349" y="156210"/>
                  </a:lnTo>
                  <a:lnTo>
                    <a:pt x="124682" y="156496"/>
                  </a:lnTo>
                  <a:lnTo>
                    <a:pt x="122396" y="156877"/>
                  </a:lnTo>
                  <a:lnTo>
                    <a:pt x="121729" y="156877"/>
                  </a:lnTo>
                  <a:lnTo>
                    <a:pt x="121063" y="157544"/>
                  </a:lnTo>
                  <a:lnTo>
                    <a:pt x="120777" y="158210"/>
                  </a:lnTo>
                  <a:lnTo>
                    <a:pt x="120396" y="159829"/>
                  </a:lnTo>
                  <a:lnTo>
                    <a:pt x="120396" y="161735"/>
                  </a:lnTo>
                  <a:lnTo>
                    <a:pt x="121063" y="163449"/>
                  </a:lnTo>
                  <a:lnTo>
                    <a:pt x="122396" y="165068"/>
                  </a:lnTo>
                  <a:lnTo>
                    <a:pt x="124016" y="167069"/>
                  </a:lnTo>
                  <a:lnTo>
                    <a:pt x="126016" y="168688"/>
                  </a:lnTo>
                  <a:lnTo>
                    <a:pt x="127349" y="170307"/>
                  </a:lnTo>
                  <a:lnTo>
                    <a:pt x="128016" y="171641"/>
                  </a:lnTo>
                  <a:lnTo>
                    <a:pt x="128016" y="172974"/>
                  </a:lnTo>
                  <a:lnTo>
                    <a:pt x="128302" y="175260"/>
                  </a:lnTo>
                  <a:lnTo>
                    <a:pt x="129635" y="190024"/>
                  </a:lnTo>
                  <a:lnTo>
                    <a:pt x="129635" y="189643"/>
                  </a:lnTo>
                  <a:lnTo>
                    <a:pt x="117443" y="189357"/>
                  </a:lnTo>
                  <a:lnTo>
                    <a:pt x="117158" y="188976"/>
                  </a:lnTo>
                  <a:lnTo>
                    <a:pt x="116872" y="188976"/>
                  </a:lnTo>
                  <a:lnTo>
                    <a:pt x="83058" y="189357"/>
                  </a:lnTo>
                  <a:lnTo>
                    <a:pt x="78391" y="189643"/>
                  </a:lnTo>
                  <a:lnTo>
                    <a:pt x="76771" y="189643"/>
                  </a:lnTo>
                  <a:lnTo>
                    <a:pt x="77153" y="190310"/>
                  </a:lnTo>
                  <a:lnTo>
                    <a:pt x="76486" y="190310"/>
                  </a:lnTo>
                  <a:lnTo>
                    <a:pt x="13430" y="188404"/>
                  </a:lnTo>
                  <a:lnTo>
                    <a:pt x="13811" y="187738"/>
                  </a:lnTo>
                  <a:lnTo>
                    <a:pt x="14478" y="186690"/>
                  </a:lnTo>
                  <a:lnTo>
                    <a:pt x="16383" y="184118"/>
                  </a:lnTo>
                  <a:lnTo>
                    <a:pt x="18383" y="181832"/>
                  </a:lnTo>
                  <a:lnTo>
                    <a:pt x="18669" y="181166"/>
                  </a:lnTo>
                  <a:lnTo>
                    <a:pt x="18669" y="180499"/>
                  </a:lnTo>
                  <a:lnTo>
                    <a:pt x="18383" y="176879"/>
                  </a:lnTo>
                  <a:lnTo>
                    <a:pt x="17431" y="173546"/>
                  </a:lnTo>
                  <a:lnTo>
                    <a:pt x="16764" y="172593"/>
                  </a:lnTo>
                  <a:lnTo>
                    <a:pt x="14478" y="167354"/>
                  </a:lnTo>
                  <a:lnTo>
                    <a:pt x="14097" y="166021"/>
                  </a:lnTo>
                  <a:lnTo>
                    <a:pt x="14764" y="158782"/>
                  </a:lnTo>
                  <a:lnTo>
                    <a:pt x="14764" y="149352"/>
                  </a:lnTo>
                  <a:lnTo>
                    <a:pt x="13430" y="142780"/>
                  </a:lnTo>
                  <a:lnTo>
                    <a:pt x="12478" y="135541"/>
                  </a:lnTo>
                  <a:lnTo>
                    <a:pt x="12763" y="134588"/>
                  </a:lnTo>
                  <a:lnTo>
                    <a:pt x="12478" y="134207"/>
                  </a:lnTo>
                  <a:lnTo>
                    <a:pt x="9239" y="125349"/>
                  </a:lnTo>
                  <a:lnTo>
                    <a:pt x="9525" y="125730"/>
                  </a:lnTo>
                  <a:lnTo>
                    <a:pt x="5905" y="120110"/>
                  </a:lnTo>
                  <a:lnTo>
                    <a:pt x="6858" y="114491"/>
                  </a:lnTo>
                  <a:lnTo>
                    <a:pt x="7525" y="113538"/>
                  </a:lnTo>
                  <a:lnTo>
                    <a:pt x="11144" y="107347"/>
                  </a:lnTo>
                  <a:lnTo>
                    <a:pt x="12192" y="100775"/>
                  </a:lnTo>
                  <a:lnTo>
                    <a:pt x="12192" y="95155"/>
                  </a:lnTo>
                  <a:lnTo>
                    <a:pt x="12478" y="93155"/>
                  </a:lnTo>
                  <a:lnTo>
                    <a:pt x="20669" y="80105"/>
                  </a:lnTo>
                  <a:lnTo>
                    <a:pt x="21050" y="80105"/>
                  </a:lnTo>
                  <a:lnTo>
                    <a:pt x="22003" y="78772"/>
                  </a:lnTo>
                  <a:lnTo>
                    <a:pt x="22955" y="74200"/>
                  </a:lnTo>
                  <a:lnTo>
                    <a:pt x="25241" y="68961"/>
                  </a:lnTo>
                  <a:lnTo>
                    <a:pt x="26956" y="62008"/>
                  </a:lnTo>
                  <a:lnTo>
                    <a:pt x="22670" y="58769"/>
                  </a:lnTo>
                  <a:lnTo>
                    <a:pt x="13430" y="46958"/>
                  </a:lnTo>
                  <a:lnTo>
                    <a:pt x="8192" y="42672"/>
                  </a:lnTo>
                  <a:lnTo>
                    <a:pt x="2667" y="39053"/>
                  </a:lnTo>
                  <a:lnTo>
                    <a:pt x="6287" y="31147"/>
                  </a:lnTo>
                  <a:lnTo>
                    <a:pt x="6858" y="29528"/>
                  </a:lnTo>
                  <a:lnTo>
                    <a:pt x="7906" y="26575"/>
                  </a:lnTo>
                  <a:lnTo>
                    <a:pt x="6572" y="24670"/>
                  </a:lnTo>
                  <a:lnTo>
                    <a:pt x="5905" y="22955"/>
                  </a:lnTo>
                  <a:lnTo>
                    <a:pt x="5239" y="21622"/>
                  </a:lnTo>
                  <a:lnTo>
                    <a:pt x="3620" y="20003"/>
                  </a:lnTo>
                  <a:lnTo>
                    <a:pt x="3334" y="19336"/>
                  </a:lnTo>
                  <a:lnTo>
                    <a:pt x="0" y="17050"/>
                  </a:lnTo>
                  <a:lnTo>
                    <a:pt x="1619" y="14764"/>
                  </a:lnTo>
                  <a:lnTo>
                    <a:pt x="4953" y="12764"/>
                  </a:lnTo>
                  <a:lnTo>
                    <a:pt x="7906" y="10478"/>
                  </a:lnTo>
                  <a:lnTo>
                    <a:pt x="11144" y="9239"/>
                  </a:lnTo>
                  <a:lnTo>
                    <a:pt x="13145" y="8573"/>
                  </a:lnTo>
                  <a:lnTo>
                    <a:pt x="12478" y="7906"/>
                  </a:lnTo>
                  <a:lnTo>
                    <a:pt x="11144" y="6858"/>
                  </a:lnTo>
                  <a:lnTo>
                    <a:pt x="8573" y="3905"/>
                  </a:lnTo>
                  <a:lnTo>
                    <a:pt x="9811" y="3334"/>
                  </a:lnTo>
                  <a:lnTo>
                    <a:pt x="13811" y="2000"/>
                  </a:lnTo>
                  <a:lnTo>
                    <a:pt x="15430" y="38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A55CDF36-3AC0-BAD6-FA45-95966C9CABE1}"/>
                </a:ext>
              </a:extLst>
            </p:cNvPr>
            <p:cNvSpPr/>
            <p:nvPr/>
          </p:nvSpPr>
          <p:spPr>
            <a:xfrm>
              <a:off x="1842371" y="4411185"/>
              <a:ext cx="401669" cy="217931"/>
            </a:xfrm>
            <a:custGeom>
              <a:avLst/>
              <a:gdLst>
                <a:gd name="connsiteX0" fmla="*/ 323183 w 401669"/>
                <a:gd name="connsiteY0" fmla="*/ 13811 h 217931"/>
                <a:gd name="connsiteX1" fmla="*/ 323564 w 401669"/>
                <a:gd name="connsiteY1" fmla="*/ 14478 h 217931"/>
                <a:gd name="connsiteX2" fmla="*/ 339281 w 401669"/>
                <a:gd name="connsiteY2" fmla="*/ 19050 h 217931"/>
                <a:gd name="connsiteX3" fmla="*/ 366522 w 401669"/>
                <a:gd name="connsiteY3" fmla="*/ 27242 h 217931"/>
                <a:gd name="connsiteX4" fmla="*/ 390144 w 401669"/>
                <a:gd name="connsiteY4" fmla="*/ 34481 h 217931"/>
                <a:gd name="connsiteX5" fmla="*/ 398336 w 401669"/>
                <a:gd name="connsiteY5" fmla="*/ 37052 h 217931"/>
                <a:gd name="connsiteX6" fmla="*/ 401669 w 401669"/>
                <a:gd name="connsiteY6" fmla="*/ 37433 h 217931"/>
                <a:gd name="connsiteX7" fmla="*/ 400336 w 401669"/>
                <a:gd name="connsiteY7" fmla="*/ 39719 h 217931"/>
                <a:gd name="connsiteX8" fmla="*/ 398336 w 401669"/>
                <a:gd name="connsiteY8" fmla="*/ 43625 h 217931"/>
                <a:gd name="connsiteX9" fmla="*/ 378619 w 401669"/>
                <a:gd name="connsiteY9" fmla="*/ 77152 h 217931"/>
                <a:gd name="connsiteX10" fmla="*/ 367475 w 401669"/>
                <a:gd name="connsiteY10" fmla="*/ 96774 h 217931"/>
                <a:gd name="connsiteX11" fmla="*/ 366522 w 401669"/>
                <a:gd name="connsiteY11" fmla="*/ 98774 h 217931"/>
                <a:gd name="connsiteX12" fmla="*/ 348139 w 401669"/>
                <a:gd name="connsiteY12" fmla="*/ 117443 h 217931"/>
                <a:gd name="connsiteX13" fmla="*/ 320231 w 401669"/>
                <a:gd name="connsiteY13" fmla="*/ 146685 h 217931"/>
                <a:gd name="connsiteX14" fmla="*/ 320231 w 401669"/>
                <a:gd name="connsiteY14" fmla="*/ 147352 h 217931"/>
                <a:gd name="connsiteX15" fmla="*/ 317945 w 401669"/>
                <a:gd name="connsiteY15" fmla="*/ 164116 h 217931"/>
                <a:gd name="connsiteX16" fmla="*/ 316325 w 401669"/>
                <a:gd name="connsiteY16" fmla="*/ 175927 h 217931"/>
                <a:gd name="connsiteX17" fmla="*/ 315944 w 401669"/>
                <a:gd name="connsiteY17" fmla="*/ 177165 h 217931"/>
                <a:gd name="connsiteX18" fmla="*/ 315944 w 401669"/>
                <a:gd name="connsiteY18" fmla="*/ 178213 h 217931"/>
                <a:gd name="connsiteX19" fmla="*/ 315659 w 401669"/>
                <a:gd name="connsiteY19" fmla="*/ 183452 h 217931"/>
                <a:gd name="connsiteX20" fmla="*/ 315373 w 401669"/>
                <a:gd name="connsiteY20" fmla="*/ 183452 h 217931"/>
                <a:gd name="connsiteX21" fmla="*/ 314706 w 401669"/>
                <a:gd name="connsiteY21" fmla="*/ 198215 h 217931"/>
                <a:gd name="connsiteX22" fmla="*/ 314039 w 401669"/>
                <a:gd name="connsiteY22" fmla="*/ 217551 h 217931"/>
                <a:gd name="connsiteX23" fmla="*/ 314039 w 401669"/>
                <a:gd name="connsiteY23" fmla="*/ 217932 h 217931"/>
                <a:gd name="connsiteX24" fmla="*/ 304800 w 401669"/>
                <a:gd name="connsiteY24" fmla="*/ 211646 h 217931"/>
                <a:gd name="connsiteX25" fmla="*/ 292037 w 401669"/>
                <a:gd name="connsiteY25" fmla="*/ 207073 h 217931"/>
                <a:gd name="connsiteX26" fmla="*/ 283845 w 401669"/>
                <a:gd name="connsiteY26" fmla="*/ 204121 h 217931"/>
                <a:gd name="connsiteX27" fmla="*/ 281178 w 401669"/>
                <a:gd name="connsiteY27" fmla="*/ 201168 h 217931"/>
                <a:gd name="connsiteX28" fmla="*/ 272320 w 401669"/>
                <a:gd name="connsiteY28" fmla="*/ 195263 h 217931"/>
                <a:gd name="connsiteX29" fmla="*/ 262128 w 401669"/>
                <a:gd name="connsiteY29" fmla="*/ 191357 h 217931"/>
                <a:gd name="connsiteX30" fmla="*/ 240506 w 401669"/>
                <a:gd name="connsiteY30" fmla="*/ 185452 h 217931"/>
                <a:gd name="connsiteX31" fmla="*/ 206407 w 401669"/>
                <a:gd name="connsiteY31" fmla="*/ 178498 h 217931"/>
                <a:gd name="connsiteX32" fmla="*/ 192310 w 401669"/>
                <a:gd name="connsiteY32" fmla="*/ 174593 h 217931"/>
                <a:gd name="connsiteX33" fmla="*/ 163068 w 401669"/>
                <a:gd name="connsiteY33" fmla="*/ 169640 h 217931"/>
                <a:gd name="connsiteX34" fmla="*/ 154877 w 401669"/>
                <a:gd name="connsiteY34" fmla="*/ 168688 h 217931"/>
                <a:gd name="connsiteX35" fmla="*/ 139827 w 401669"/>
                <a:gd name="connsiteY35" fmla="*/ 162782 h 217931"/>
                <a:gd name="connsiteX36" fmla="*/ 134874 w 401669"/>
                <a:gd name="connsiteY36" fmla="*/ 161735 h 217931"/>
                <a:gd name="connsiteX37" fmla="*/ 113157 w 401669"/>
                <a:gd name="connsiteY37" fmla="*/ 159829 h 217931"/>
                <a:gd name="connsiteX38" fmla="*/ 95441 w 401669"/>
                <a:gd name="connsiteY38" fmla="*/ 156877 h 217931"/>
                <a:gd name="connsiteX39" fmla="*/ 82391 w 401669"/>
                <a:gd name="connsiteY39" fmla="*/ 148971 h 217931"/>
                <a:gd name="connsiteX40" fmla="*/ 67246 w 401669"/>
                <a:gd name="connsiteY40" fmla="*/ 136208 h 217931"/>
                <a:gd name="connsiteX41" fmla="*/ 58103 w 401669"/>
                <a:gd name="connsiteY41" fmla="*/ 130302 h 217931"/>
                <a:gd name="connsiteX42" fmla="*/ 49911 w 401669"/>
                <a:gd name="connsiteY42" fmla="*/ 125349 h 217931"/>
                <a:gd name="connsiteX43" fmla="*/ 44006 w 401669"/>
                <a:gd name="connsiteY43" fmla="*/ 120396 h 217931"/>
                <a:gd name="connsiteX44" fmla="*/ 35719 w 401669"/>
                <a:gd name="connsiteY44" fmla="*/ 114491 h 217931"/>
                <a:gd name="connsiteX45" fmla="*/ 26575 w 401669"/>
                <a:gd name="connsiteY45" fmla="*/ 105632 h 217931"/>
                <a:gd name="connsiteX46" fmla="*/ 19050 w 401669"/>
                <a:gd name="connsiteY46" fmla="*/ 98774 h 217931"/>
                <a:gd name="connsiteX47" fmla="*/ 4953 w 401669"/>
                <a:gd name="connsiteY47" fmla="*/ 88964 h 217931"/>
                <a:gd name="connsiteX48" fmla="*/ 4572 w 401669"/>
                <a:gd name="connsiteY48" fmla="*/ 87249 h 217931"/>
                <a:gd name="connsiteX49" fmla="*/ 0 w 401669"/>
                <a:gd name="connsiteY49" fmla="*/ 45910 h 217931"/>
                <a:gd name="connsiteX50" fmla="*/ 953 w 401669"/>
                <a:gd name="connsiteY50" fmla="*/ 45910 h 217931"/>
                <a:gd name="connsiteX51" fmla="*/ 16097 w 401669"/>
                <a:gd name="connsiteY51" fmla="*/ 44672 h 217931"/>
                <a:gd name="connsiteX52" fmla="*/ 40386 w 401669"/>
                <a:gd name="connsiteY52" fmla="*/ 42672 h 217931"/>
                <a:gd name="connsiteX53" fmla="*/ 69913 w 401669"/>
                <a:gd name="connsiteY53" fmla="*/ 39719 h 217931"/>
                <a:gd name="connsiteX54" fmla="*/ 70199 w 401669"/>
                <a:gd name="connsiteY54" fmla="*/ 39719 h 217931"/>
                <a:gd name="connsiteX55" fmla="*/ 71533 w 401669"/>
                <a:gd name="connsiteY55" fmla="*/ 40005 h 217931"/>
                <a:gd name="connsiteX56" fmla="*/ 73533 w 401669"/>
                <a:gd name="connsiteY56" fmla="*/ 40005 h 217931"/>
                <a:gd name="connsiteX57" fmla="*/ 74486 w 401669"/>
                <a:gd name="connsiteY57" fmla="*/ 39433 h 217931"/>
                <a:gd name="connsiteX58" fmla="*/ 80677 w 401669"/>
                <a:gd name="connsiteY58" fmla="*/ 36767 h 217931"/>
                <a:gd name="connsiteX59" fmla="*/ 82010 w 401669"/>
                <a:gd name="connsiteY59" fmla="*/ 36100 h 217931"/>
                <a:gd name="connsiteX60" fmla="*/ 84296 w 401669"/>
                <a:gd name="connsiteY60" fmla="*/ 35433 h 217931"/>
                <a:gd name="connsiteX61" fmla="*/ 86582 w 401669"/>
                <a:gd name="connsiteY61" fmla="*/ 34481 h 217931"/>
                <a:gd name="connsiteX62" fmla="*/ 89916 w 401669"/>
                <a:gd name="connsiteY62" fmla="*/ 33814 h 217931"/>
                <a:gd name="connsiteX63" fmla="*/ 92869 w 401669"/>
                <a:gd name="connsiteY63" fmla="*/ 32480 h 217931"/>
                <a:gd name="connsiteX64" fmla="*/ 106680 w 401669"/>
                <a:gd name="connsiteY64" fmla="*/ 30575 h 217931"/>
                <a:gd name="connsiteX65" fmla="*/ 109252 w 401669"/>
                <a:gd name="connsiteY65" fmla="*/ 29908 h 217931"/>
                <a:gd name="connsiteX66" fmla="*/ 166021 w 401669"/>
                <a:gd name="connsiteY66" fmla="*/ 44291 h 217931"/>
                <a:gd name="connsiteX67" fmla="*/ 165354 w 401669"/>
                <a:gd name="connsiteY67" fmla="*/ 37719 h 217931"/>
                <a:gd name="connsiteX68" fmla="*/ 164402 w 401669"/>
                <a:gd name="connsiteY68" fmla="*/ 24670 h 217931"/>
                <a:gd name="connsiteX69" fmla="*/ 144399 w 401669"/>
                <a:gd name="connsiteY69" fmla="*/ 12764 h 217931"/>
                <a:gd name="connsiteX70" fmla="*/ 143066 w 401669"/>
                <a:gd name="connsiteY70" fmla="*/ 11811 h 217931"/>
                <a:gd name="connsiteX71" fmla="*/ 140113 w 401669"/>
                <a:gd name="connsiteY71" fmla="*/ 9239 h 217931"/>
                <a:gd name="connsiteX72" fmla="*/ 192596 w 401669"/>
                <a:gd name="connsiteY72" fmla="*/ 7525 h 217931"/>
                <a:gd name="connsiteX73" fmla="*/ 193548 w 401669"/>
                <a:gd name="connsiteY73" fmla="*/ 7239 h 217931"/>
                <a:gd name="connsiteX74" fmla="*/ 194215 w 401669"/>
                <a:gd name="connsiteY74" fmla="*/ 5239 h 217931"/>
                <a:gd name="connsiteX75" fmla="*/ 194596 w 401669"/>
                <a:gd name="connsiteY75" fmla="*/ 4953 h 217931"/>
                <a:gd name="connsiteX76" fmla="*/ 195263 w 401669"/>
                <a:gd name="connsiteY76" fmla="*/ 4953 h 217931"/>
                <a:gd name="connsiteX77" fmla="*/ 196215 w 401669"/>
                <a:gd name="connsiteY77" fmla="*/ 5906 h 217931"/>
                <a:gd name="connsiteX78" fmla="*/ 196882 w 401669"/>
                <a:gd name="connsiteY78" fmla="*/ 6287 h 217931"/>
                <a:gd name="connsiteX79" fmla="*/ 198215 w 401669"/>
                <a:gd name="connsiteY79" fmla="*/ 6287 h 217931"/>
                <a:gd name="connsiteX80" fmla="*/ 198882 w 401669"/>
                <a:gd name="connsiteY80" fmla="*/ 5239 h 217931"/>
                <a:gd name="connsiteX81" fmla="*/ 198882 w 401669"/>
                <a:gd name="connsiteY81" fmla="*/ 4286 h 217931"/>
                <a:gd name="connsiteX82" fmla="*/ 198501 w 401669"/>
                <a:gd name="connsiteY82" fmla="*/ 3334 h 217931"/>
                <a:gd name="connsiteX83" fmla="*/ 198882 w 401669"/>
                <a:gd name="connsiteY83" fmla="*/ 2953 h 217931"/>
                <a:gd name="connsiteX84" fmla="*/ 199549 w 401669"/>
                <a:gd name="connsiteY84" fmla="*/ 2953 h 217931"/>
                <a:gd name="connsiteX85" fmla="*/ 199834 w 401669"/>
                <a:gd name="connsiteY85" fmla="*/ 3334 h 217931"/>
                <a:gd name="connsiteX86" fmla="*/ 200120 w 401669"/>
                <a:gd name="connsiteY86" fmla="*/ 3905 h 217931"/>
                <a:gd name="connsiteX87" fmla="*/ 200120 w 401669"/>
                <a:gd name="connsiteY87" fmla="*/ 4572 h 217931"/>
                <a:gd name="connsiteX88" fmla="*/ 200501 w 401669"/>
                <a:gd name="connsiteY88" fmla="*/ 4953 h 217931"/>
                <a:gd name="connsiteX89" fmla="*/ 201168 w 401669"/>
                <a:gd name="connsiteY89" fmla="*/ 5239 h 217931"/>
                <a:gd name="connsiteX90" fmla="*/ 201835 w 401669"/>
                <a:gd name="connsiteY90" fmla="*/ 4953 h 217931"/>
                <a:gd name="connsiteX91" fmla="*/ 202502 w 401669"/>
                <a:gd name="connsiteY91" fmla="*/ 4286 h 217931"/>
                <a:gd name="connsiteX92" fmla="*/ 202787 w 401669"/>
                <a:gd name="connsiteY92" fmla="*/ 2953 h 217931"/>
                <a:gd name="connsiteX93" fmla="*/ 202787 w 401669"/>
                <a:gd name="connsiteY93" fmla="*/ 2286 h 217931"/>
                <a:gd name="connsiteX94" fmla="*/ 204121 w 401669"/>
                <a:gd name="connsiteY94" fmla="*/ 1333 h 217931"/>
                <a:gd name="connsiteX95" fmla="*/ 204407 w 401669"/>
                <a:gd name="connsiteY95" fmla="*/ 952 h 217931"/>
                <a:gd name="connsiteX96" fmla="*/ 204407 w 401669"/>
                <a:gd name="connsiteY96" fmla="*/ 667 h 217931"/>
                <a:gd name="connsiteX97" fmla="*/ 204788 w 401669"/>
                <a:gd name="connsiteY97" fmla="*/ 0 h 217931"/>
                <a:gd name="connsiteX98" fmla="*/ 205454 w 401669"/>
                <a:gd name="connsiteY98" fmla="*/ 0 h 217931"/>
                <a:gd name="connsiteX99" fmla="*/ 206026 w 401669"/>
                <a:gd name="connsiteY99" fmla="*/ 381 h 217931"/>
                <a:gd name="connsiteX100" fmla="*/ 206026 w 401669"/>
                <a:gd name="connsiteY100" fmla="*/ 2953 h 217931"/>
                <a:gd name="connsiteX101" fmla="*/ 206692 w 401669"/>
                <a:gd name="connsiteY101" fmla="*/ 3619 h 217931"/>
                <a:gd name="connsiteX102" fmla="*/ 207359 w 401669"/>
                <a:gd name="connsiteY102" fmla="*/ 3334 h 217931"/>
                <a:gd name="connsiteX103" fmla="*/ 207740 w 401669"/>
                <a:gd name="connsiteY103" fmla="*/ 2000 h 217931"/>
                <a:gd name="connsiteX104" fmla="*/ 208407 w 401669"/>
                <a:gd name="connsiteY104" fmla="*/ 1619 h 217931"/>
                <a:gd name="connsiteX105" fmla="*/ 209645 w 401669"/>
                <a:gd name="connsiteY105" fmla="*/ 1619 h 217931"/>
                <a:gd name="connsiteX106" fmla="*/ 210979 w 401669"/>
                <a:gd name="connsiteY106" fmla="*/ 2000 h 217931"/>
                <a:gd name="connsiteX107" fmla="*/ 211646 w 401669"/>
                <a:gd name="connsiteY107" fmla="*/ 2000 h 217931"/>
                <a:gd name="connsiteX108" fmla="*/ 212598 w 401669"/>
                <a:gd name="connsiteY108" fmla="*/ 952 h 217931"/>
                <a:gd name="connsiteX109" fmla="*/ 212979 w 401669"/>
                <a:gd name="connsiteY109" fmla="*/ 952 h 217931"/>
                <a:gd name="connsiteX110" fmla="*/ 212979 w 401669"/>
                <a:gd name="connsiteY110" fmla="*/ 1333 h 217931"/>
                <a:gd name="connsiteX111" fmla="*/ 214313 w 401669"/>
                <a:gd name="connsiteY111" fmla="*/ 3619 h 217931"/>
                <a:gd name="connsiteX112" fmla="*/ 215265 w 401669"/>
                <a:gd name="connsiteY112" fmla="*/ 3905 h 217931"/>
                <a:gd name="connsiteX113" fmla="*/ 215551 w 401669"/>
                <a:gd name="connsiteY113" fmla="*/ 3905 h 217931"/>
                <a:gd name="connsiteX114" fmla="*/ 216217 w 401669"/>
                <a:gd name="connsiteY114" fmla="*/ 2953 h 217931"/>
                <a:gd name="connsiteX115" fmla="*/ 217265 w 401669"/>
                <a:gd name="connsiteY115" fmla="*/ 3334 h 217931"/>
                <a:gd name="connsiteX116" fmla="*/ 217551 w 401669"/>
                <a:gd name="connsiteY116" fmla="*/ 3334 h 217931"/>
                <a:gd name="connsiteX117" fmla="*/ 218218 w 401669"/>
                <a:gd name="connsiteY117" fmla="*/ 2667 h 217931"/>
                <a:gd name="connsiteX118" fmla="*/ 218504 w 401669"/>
                <a:gd name="connsiteY118" fmla="*/ 2667 h 217931"/>
                <a:gd name="connsiteX119" fmla="*/ 219551 w 401669"/>
                <a:gd name="connsiteY119" fmla="*/ 3334 h 217931"/>
                <a:gd name="connsiteX120" fmla="*/ 220218 w 401669"/>
                <a:gd name="connsiteY120" fmla="*/ 2953 h 217931"/>
                <a:gd name="connsiteX121" fmla="*/ 221171 w 401669"/>
                <a:gd name="connsiteY121" fmla="*/ 2953 h 217931"/>
                <a:gd name="connsiteX122" fmla="*/ 225076 w 401669"/>
                <a:gd name="connsiteY122" fmla="*/ 4286 h 217931"/>
                <a:gd name="connsiteX123" fmla="*/ 226124 w 401669"/>
                <a:gd name="connsiteY123" fmla="*/ 4953 h 217931"/>
                <a:gd name="connsiteX124" fmla="*/ 227362 w 401669"/>
                <a:gd name="connsiteY124" fmla="*/ 5906 h 217931"/>
                <a:gd name="connsiteX125" fmla="*/ 228409 w 401669"/>
                <a:gd name="connsiteY125" fmla="*/ 5620 h 217931"/>
                <a:gd name="connsiteX126" fmla="*/ 228695 w 401669"/>
                <a:gd name="connsiteY126" fmla="*/ 5620 h 217931"/>
                <a:gd name="connsiteX127" fmla="*/ 229076 w 401669"/>
                <a:gd name="connsiteY127" fmla="*/ 6287 h 217931"/>
                <a:gd name="connsiteX128" fmla="*/ 229648 w 401669"/>
                <a:gd name="connsiteY128" fmla="*/ 7239 h 217931"/>
                <a:gd name="connsiteX129" fmla="*/ 230696 w 401669"/>
                <a:gd name="connsiteY129" fmla="*/ 8858 h 217931"/>
                <a:gd name="connsiteX130" fmla="*/ 232029 w 401669"/>
                <a:gd name="connsiteY130" fmla="*/ 8858 h 217931"/>
                <a:gd name="connsiteX131" fmla="*/ 232600 w 401669"/>
                <a:gd name="connsiteY131" fmla="*/ 8573 h 217931"/>
                <a:gd name="connsiteX132" fmla="*/ 233267 w 401669"/>
                <a:gd name="connsiteY132" fmla="*/ 7525 h 217931"/>
                <a:gd name="connsiteX133" fmla="*/ 234315 w 401669"/>
                <a:gd name="connsiteY133" fmla="*/ 7239 h 217931"/>
                <a:gd name="connsiteX134" fmla="*/ 235267 w 401669"/>
                <a:gd name="connsiteY134" fmla="*/ 6287 h 217931"/>
                <a:gd name="connsiteX135" fmla="*/ 235934 w 401669"/>
                <a:gd name="connsiteY135" fmla="*/ 5906 h 217931"/>
                <a:gd name="connsiteX136" fmla="*/ 237268 w 401669"/>
                <a:gd name="connsiteY136" fmla="*/ 7239 h 217931"/>
                <a:gd name="connsiteX137" fmla="*/ 250698 w 401669"/>
                <a:gd name="connsiteY137" fmla="*/ 8192 h 217931"/>
                <a:gd name="connsiteX138" fmla="*/ 272034 w 401669"/>
                <a:gd name="connsiteY138" fmla="*/ 9811 h 217931"/>
                <a:gd name="connsiteX139" fmla="*/ 274320 w 401669"/>
                <a:gd name="connsiteY139" fmla="*/ 9811 h 217931"/>
                <a:gd name="connsiteX140" fmla="*/ 305467 w 401669"/>
                <a:gd name="connsiteY140" fmla="*/ 12192 h 217931"/>
                <a:gd name="connsiteX141" fmla="*/ 307086 w 401669"/>
                <a:gd name="connsiteY141" fmla="*/ 12478 h 217931"/>
                <a:gd name="connsiteX142" fmla="*/ 323183 w 401669"/>
                <a:gd name="connsiteY142" fmla="*/ 13811 h 21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401669" h="217931">
                  <a:moveTo>
                    <a:pt x="323183" y="13811"/>
                  </a:moveTo>
                  <a:lnTo>
                    <a:pt x="323564" y="14478"/>
                  </a:lnTo>
                  <a:lnTo>
                    <a:pt x="339281" y="19050"/>
                  </a:lnTo>
                  <a:lnTo>
                    <a:pt x="366522" y="27242"/>
                  </a:lnTo>
                  <a:lnTo>
                    <a:pt x="390144" y="34481"/>
                  </a:lnTo>
                  <a:lnTo>
                    <a:pt x="398336" y="37052"/>
                  </a:lnTo>
                  <a:lnTo>
                    <a:pt x="401669" y="37433"/>
                  </a:lnTo>
                  <a:lnTo>
                    <a:pt x="400336" y="39719"/>
                  </a:lnTo>
                  <a:lnTo>
                    <a:pt x="398336" y="43625"/>
                  </a:lnTo>
                  <a:lnTo>
                    <a:pt x="378619" y="77152"/>
                  </a:lnTo>
                  <a:lnTo>
                    <a:pt x="367475" y="96774"/>
                  </a:lnTo>
                  <a:lnTo>
                    <a:pt x="366522" y="98774"/>
                  </a:lnTo>
                  <a:lnTo>
                    <a:pt x="348139" y="117443"/>
                  </a:lnTo>
                  <a:lnTo>
                    <a:pt x="320231" y="146685"/>
                  </a:lnTo>
                  <a:lnTo>
                    <a:pt x="320231" y="147352"/>
                  </a:lnTo>
                  <a:lnTo>
                    <a:pt x="317945" y="164116"/>
                  </a:lnTo>
                  <a:lnTo>
                    <a:pt x="316325" y="175927"/>
                  </a:lnTo>
                  <a:lnTo>
                    <a:pt x="315944" y="177165"/>
                  </a:lnTo>
                  <a:lnTo>
                    <a:pt x="315944" y="178213"/>
                  </a:lnTo>
                  <a:lnTo>
                    <a:pt x="315659" y="183452"/>
                  </a:lnTo>
                  <a:lnTo>
                    <a:pt x="315373" y="183452"/>
                  </a:lnTo>
                  <a:lnTo>
                    <a:pt x="314706" y="198215"/>
                  </a:lnTo>
                  <a:lnTo>
                    <a:pt x="314039" y="217551"/>
                  </a:lnTo>
                  <a:lnTo>
                    <a:pt x="314039" y="217932"/>
                  </a:lnTo>
                  <a:lnTo>
                    <a:pt x="304800" y="211646"/>
                  </a:lnTo>
                  <a:lnTo>
                    <a:pt x="292037" y="207073"/>
                  </a:lnTo>
                  <a:lnTo>
                    <a:pt x="283845" y="204121"/>
                  </a:lnTo>
                  <a:lnTo>
                    <a:pt x="281178" y="201168"/>
                  </a:lnTo>
                  <a:lnTo>
                    <a:pt x="272320" y="195263"/>
                  </a:lnTo>
                  <a:lnTo>
                    <a:pt x="262128" y="191357"/>
                  </a:lnTo>
                  <a:lnTo>
                    <a:pt x="240506" y="185452"/>
                  </a:lnTo>
                  <a:lnTo>
                    <a:pt x="206407" y="178498"/>
                  </a:lnTo>
                  <a:lnTo>
                    <a:pt x="192310" y="174593"/>
                  </a:lnTo>
                  <a:lnTo>
                    <a:pt x="163068" y="169640"/>
                  </a:lnTo>
                  <a:lnTo>
                    <a:pt x="154877" y="168688"/>
                  </a:lnTo>
                  <a:lnTo>
                    <a:pt x="139827" y="162782"/>
                  </a:lnTo>
                  <a:lnTo>
                    <a:pt x="134874" y="161735"/>
                  </a:lnTo>
                  <a:lnTo>
                    <a:pt x="113157" y="159829"/>
                  </a:lnTo>
                  <a:lnTo>
                    <a:pt x="95441" y="156877"/>
                  </a:lnTo>
                  <a:lnTo>
                    <a:pt x="82391" y="148971"/>
                  </a:lnTo>
                  <a:lnTo>
                    <a:pt x="67246" y="136208"/>
                  </a:lnTo>
                  <a:lnTo>
                    <a:pt x="58103" y="130302"/>
                  </a:lnTo>
                  <a:lnTo>
                    <a:pt x="49911" y="125349"/>
                  </a:lnTo>
                  <a:lnTo>
                    <a:pt x="44006" y="120396"/>
                  </a:lnTo>
                  <a:lnTo>
                    <a:pt x="35719" y="114491"/>
                  </a:lnTo>
                  <a:lnTo>
                    <a:pt x="26575" y="105632"/>
                  </a:lnTo>
                  <a:lnTo>
                    <a:pt x="19050" y="98774"/>
                  </a:lnTo>
                  <a:lnTo>
                    <a:pt x="4953" y="88964"/>
                  </a:lnTo>
                  <a:lnTo>
                    <a:pt x="4572" y="87249"/>
                  </a:lnTo>
                  <a:lnTo>
                    <a:pt x="0" y="45910"/>
                  </a:lnTo>
                  <a:lnTo>
                    <a:pt x="953" y="45910"/>
                  </a:lnTo>
                  <a:lnTo>
                    <a:pt x="16097" y="44672"/>
                  </a:lnTo>
                  <a:lnTo>
                    <a:pt x="40386" y="42672"/>
                  </a:lnTo>
                  <a:lnTo>
                    <a:pt x="69913" y="39719"/>
                  </a:lnTo>
                  <a:lnTo>
                    <a:pt x="70199" y="39719"/>
                  </a:lnTo>
                  <a:lnTo>
                    <a:pt x="71533" y="40005"/>
                  </a:lnTo>
                  <a:lnTo>
                    <a:pt x="73533" y="40005"/>
                  </a:lnTo>
                  <a:lnTo>
                    <a:pt x="74486" y="39433"/>
                  </a:lnTo>
                  <a:lnTo>
                    <a:pt x="80677" y="36767"/>
                  </a:lnTo>
                  <a:lnTo>
                    <a:pt x="82010" y="36100"/>
                  </a:lnTo>
                  <a:lnTo>
                    <a:pt x="84296" y="35433"/>
                  </a:lnTo>
                  <a:lnTo>
                    <a:pt x="86582" y="34481"/>
                  </a:lnTo>
                  <a:lnTo>
                    <a:pt x="89916" y="33814"/>
                  </a:lnTo>
                  <a:lnTo>
                    <a:pt x="92869" y="32480"/>
                  </a:lnTo>
                  <a:lnTo>
                    <a:pt x="106680" y="30575"/>
                  </a:lnTo>
                  <a:lnTo>
                    <a:pt x="109252" y="29908"/>
                  </a:lnTo>
                  <a:lnTo>
                    <a:pt x="166021" y="44291"/>
                  </a:lnTo>
                  <a:lnTo>
                    <a:pt x="165354" y="37719"/>
                  </a:lnTo>
                  <a:lnTo>
                    <a:pt x="164402" y="24670"/>
                  </a:lnTo>
                  <a:lnTo>
                    <a:pt x="144399" y="12764"/>
                  </a:lnTo>
                  <a:lnTo>
                    <a:pt x="143066" y="11811"/>
                  </a:lnTo>
                  <a:lnTo>
                    <a:pt x="140113" y="9239"/>
                  </a:lnTo>
                  <a:lnTo>
                    <a:pt x="192596" y="7525"/>
                  </a:lnTo>
                  <a:lnTo>
                    <a:pt x="193548" y="7239"/>
                  </a:lnTo>
                  <a:lnTo>
                    <a:pt x="194215" y="5239"/>
                  </a:lnTo>
                  <a:lnTo>
                    <a:pt x="194596" y="4953"/>
                  </a:lnTo>
                  <a:lnTo>
                    <a:pt x="195263" y="4953"/>
                  </a:lnTo>
                  <a:lnTo>
                    <a:pt x="196215" y="5906"/>
                  </a:lnTo>
                  <a:lnTo>
                    <a:pt x="196882" y="6287"/>
                  </a:lnTo>
                  <a:lnTo>
                    <a:pt x="198215" y="6287"/>
                  </a:lnTo>
                  <a:lnTo>
                    <a:pt x="198882" y="5239"/>
                  </a:lnTo>
                  <a:lnTo>
                    <a:pt x="198882" y="4286"/>
                  </a:lnTo>
                  <a:lnTo>
                    <a:pt x="198501" y="3334"/>
                  </a:lnTo>
                  <a:lnTo>
                    <a:pt x="198882" y="2953"/>
                  </a:lnTo>
                  <a:lnTo>
                    <a:pt x="199549" y="2953"/>
                  </a:lnTo>
                  <a:lnTo>
                    <a:pt x="199834" y="3334"/>
                  </a:lnTo>
                  <a:lnTo>
                    <a:pt x="200120" y="3905"/>
                  </a:lnTo>
                  <a:lnTo>
                    <a:pt x="200120" y="4572"/>
                  </a:lnTo>
                  <a:lnTo>
                    <a:pt x="200501" y="4953"/>
                  </a:lnTo>
                  <a:lnTo>
                    <a:pt x="201168" y="5239"/>
                  </a:lnTo>
                  <a:lnTo>
                    <a:pt x="201835" y="4953"/>
                  </a:lnTo>
                  <a:lnTo>
                    <a:pt x="202502" y="4286"/>
                  </a:lnTo>
                  <a:lnTo>
                    <a:pt x="202787" y="2953"/>
                  </a:lnTo>
                  <a:lnTo>
                    <a:pt x="202787" y="2286"/>
                  </a:lnTo>
                  <a:lnTo>
                    <a:pt x="204121" y="1333"/>
                  </a:lnTo>
                  <a:lnTo>
                    <a:pt x="204407" y="952"/>
                  </a:lnTo>
                  <a:lnTo>
                    <a:pt x="204407" y="667"/>
                  </a:lnTo>
                  <a:lnTo>
                    <a:pt x="204788" y="0"/>
                  </a:lnTo>
                  <a:lnTo>
                    <a:pt x="205454" y="0"/>
                  </a:lnTo>
                  <a:lnTo>
                    <a:pt x="206026" y="381"/>
                  </a:lnTo>
                  <a:lnTo>
                    <a:pt x="206026" y="2953"/>
                  </a:lnTo>
                  <a:lnTo>
                    <a:pt x="206692" y="3619"/>
                  </a:lnTo>
                  <a:lnTo>
                    <a:pt x="207359" y="3334"/>
                  </a:lnTo>
                  <a:lnTo>
                    <a:pt x="207740" y="2000"/>
                  </a:lnTo>
                  <a:lnTo>
                    <a:pt x="208407" y="1619"/>
                  </a:lnTo>
                  <a:lnTo>
                    <a:pt x="209645" y="1619"/>
                  </a:lnTo>
                  <a:lnTo>
                    <a:pt x="210979" y="2000"/>
                  </a:lnTo>
                  <a:lnTo>
                    <a:pt x="211646" y="2000"/>
                  </a:lnTo>
                  <a:lnTo>
                    <a:pt x="212598" y="952"/>
                  </a:lnTo>
                  <a:lnTo>
                    <a:pt x="212979" y="952"/>
                  </a:lnTo>
                  <a:lnTo>
                    <a:pt x="212979" y="1333"/>
                  </a:lnTo>
                  <a:lnTo>
                    <a:pt x="214313" y="3619"/>
                  </a:lnTo>
                  <a:lnTo>
                    <a:pt x="215265" y="3905"/>
                  </a:lnTo>
                  <a:lnTo>
                    <a:pt x="215551" y="3905"/>
                  </a:lnTo>
                  <a:lnTo>
                    <a:pt x="216217" y="2953"/>
                  </a:lnTo>
                  <a:lnTo>
                    <a:pt x="217265" y="3334"/>
                  </a:lnTo>
                  <a:lnTo>
                    <a:pt x="217551" y="3334"/>
                  </a:lnTo>
                  <a:lnTo>
                    <a:pt x="218218" y="2667"/>
                  </a:lnTo>
                  <a:lnTo>
                    <a:pt x="218504" y="2667"/>
                  </a:lnTo>
                  <a:lnTo>
                    <a:pt x="219551" y="3334"/>
                  </a:lnTo>
                  <a:lnTo>
                    <a:pt x="220218" y="2953"/>
                  </a:lnTo>
                  <a:lnTo>
                    <a:pt x="221171" y="2953"/>
                  </a:lnTo>
                  <a:lnTo>
                    <a:pt x="225076" y="4286"/>
                  </a:lnTo>
                  <a:lnTo>
                    <a:pt x="226124" y="4953"/>
                  </a:lnTo>
                  <a:lnTo>
                    <a:pt x="227362" y="5906"/>
                  </a:lnTo>
                  <a:lnTo>
                    <a:pt x="228409" y="5620"/>
                  </a:lnTo>
                  <a:lnTo>
                    <a:pt x="228695" y="5620"/>
                  </a:lnTo>
                  <a:lnTo>
                    <a:pt x="229076" y="6287"/>
                  </a:lnTo>
                  <a:lnTo>
                    <a:pt x="229648" y="7239"/>
                  </a:lnTo>
                  <a:lnTo>
                    <a:pt x="230696" y="8858"/>
                  </a:lnTo>
                  <a:lnTo>
                    <a:pt x="232029" y="8858"/>
                  </a:lnTo>
                  <a:lnTo>
                    <a:pt x="232600" y="8573"/>
                  </a:lnTo>
                  <a:lnTo>
                    <a:pt x="233267" y="7525"/>
                  </a:lnTo>
                  <a:lnTo>
                    <a:pt x="234315" y="7239"/>
                  </a:lnTo>
                  <a:lnTo>
                    <a:pt x="235267" y="6287"/>
                  </a:lnTo>
                  <a:lnTo>
                    <a:pt x="235934" y="5906"/>
                  </a:lnTo>
                  <a:lnTo>
                    <a:pt x="237268" y="7239"/>
                  </a:lnTo>
                  <a:lnTo>
                    <a:pt x="250698" y="8192"/>
                  </a:lnTo>
                  <a:lnTo>
                    <a:pt x="272034" y="9811"/>
                  </a:lnTo>
                  <a:lnTo>
                    <a:pt x="274320" y="9811"/>
                  </a:lnTo>
                  <a:lnTo>
                    <a:pt x="305467" y="12192"/>
                  </a:lnTo>
                  <a:lnTo>
                    <a:pt x="307086" y="12478"/>
                  </a:lnTo>
                  <a:lnTo>
                    <a:pt x="323183" y="1381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B879AEE9-F24B-B059-D01D-BB08F5097C69}"/>
                </a:ext>
              </a:extLst>
            </p:cNvPr>
            <p:cNvSpPr/>
            <p:nvPr/>
          </p:nvSpPr>
          <p:spPr>
            <a:xfrm>
              <a:off x="2521599" y="3777296"/>
              <a:ext cx="147351" cy="116109"/>
            </a:xfrm>
            <a:custGeom>
              <a:avLst/>
              <a:gdLst>
                <a:gd name="connsiteX0" fmla="*/ 58769 w 147351"/>
                <a:gd name="connsiteY0" fmla="*/ 2572 h 116109"/>
                <a:gd name="connsiteX1" fmla="*/ 60008 w 147351"/>
                <a:gd name="connsiteY1" fmla="*/ 2953 h 116109"/>
                <a:gd name="connsiteX2" fmla="*/ 61055 w 147351"/>
                <a:gd name="connsiteY2" fmla="*/ 2953 h 116109"/>
                <a:gd name="connsiteX3" fmla="*/ 62008 w 147351"/>
                <a:gd name="connsiteY3" fmla="*/ 3239 h 116109"/>
                <a:gd name="connsiteX4" fmla="*/ 62960 w 147351"/>
                <a:gd name="connsiteY4" fmla="*/ 2572 h 116109"/>
                <a:gd name="connsiteX5" fmla="*/ 64008 w 147351"/>
                <a:gd name="connsiteY5" fmla="*/ 2286 h 116109"/>
                <a:gd name="connsiteX6" fmla="*/ 65246 w 147351"/>
                <a:gd name="connsiteY6" fmla="*/ 1619 h 116109"/>
                <a:gd name="connsiteX7" fmla="*/ 66961 w 147351"/>
                <a:gd name="connsiteY7" fmla="*/ 2286 h 116109"/>
                <a:gd name="connsiteX8" fmla="*/ 67247 w 147351"/>
                <a:gd name="connsiteY8" fmla="*/ 2286 h 116109"/>
                <a:gd name="connsiteX9" fmla="*/ 67247 w 147351"/>
                <a:gd name="connsiteY9" fmla="*/ 5905 h 116109"/>
                <a:gd name="connsiteX10" fmla="*/ 67913 w 147351"/>
                <a:gd name="connsiteY10" fmla="*/ 6572 h 116109"/>
                <a:gd name="connsiteX11" fmla="*/ 69533 w 147351"/>
                <a:gd name="connsiteY11" fmla="*/ 8477 h 116109"/>
                <a:gd name="connsiteX12" fmla="*/ 69533 w 147351"/>
                <a:gd name="connsiteY12" fmla="*/ 6572 h 116109"/>
                <a:gd name="connsiteX13" fmla="*/ 70199 w 147351"/>
                <a:gd name="connsiteY13" fmla="*/ 5239 h 116109"/>
                <a:gd name="connsiteX14" fmla="*/ 70580 w 147351"/>
                <a:gd name="connsiteY14" fmla="*/ 3905 h 116109"/>
                <a:gd name="connsiteX15" fmla="*/ 71152 w 147351"/>
                <a:gd name="connsiteY15" fmla="*/ 3620 h 116109"/>
                <a:gd name="connsiteX16" fmla="*/ 71152 w 147351"/>
                <a:gd name="connsiteY16" fmla="*/ 3239 h 116109"/>
                <a:gd name="connsiteX17" fmla="*/ 72200 w 147351"/>
                <a:gd name="connsiteY17" fmla="*/ 3620 h 116109"/>
                <a:gd name="connsiteX18" fmla="*/ 72866 w 147351"/>
                <a:gd name="connsiteY18" fmla="*/ 3620 h 116109"/>
                <a:gd name="connsiteX19" fmla="*/ 73533 w 147351"/>
                <a:gd name="connsiteY19" fmla="*/ 2953 h 116109"/>
                <a:gd name="connsiteX20" fmla="*/ 74486 w 147351"/>
                <a:gd name="connsiteY20" fmla="*/ 2572 h 116109"/>
                <a:gd name="connsiteX21" fmla="*/ 74486 w 147351"/>
                <a:gd name="connsiteY21" fmla="*/ 1905 h 116109"/>
                <a:gd name="connsiteX22" fmla="*/ 74771 w 147351"/>
                <a:gd name="connsiteY22" fmla="*/ 1905 h 116109"/>
                <a:gd name="connsiteX23" fmla="*/ 75438 w 147351"/>
                <a:gd name="connsiteY23" fmla="*/ 1619 h 116109"/>
                <a:gd name="connsiteX24" fmla="*/ 76486 w 147351"/>
                <a:gd name="connsiteY24" fmla="*/ 1238 h 116109"/>
                <a:gd name="connsiteX25" fmla="*/ 78391 w 147351"/>
                <a:gd name="connsiteY25" fmla="*/ 1238 h 116109"/>
                <a:gd name="connsiteX26" fmla="*/ 78772 w 147351"/>
                <a:gd name="connsiteY26" fmla="*/ 953 h 116109"/>
                <a:gd name="connsiteX27" fmla="*/ 78772 w 147351"/>
                <a:gd name="connsiteY27" fmla="*/ 286 h 116109"/>
                <a:gd name="connsiteX28" fmla="*/ 79058 w 147351"/>
                <a:gd name="connsiteY28" fmla="*/ 0 h 116109"/>
                <a:gd name="connsiteX29" fmla="*/ 79058 w 147351"/>
                <a:gd name="connsiteY29" fmla="*/ 286 h 116109"/>
                <a:gd name="connsiteX30" fmla="*/ 79724 w 147351"/>
                <a:gd name="connsiteY30" fmla="*/ 953 h 116109"/>
                <a:gd name="connsiteX31" fmla="*/ 80010 w 147351"/>
                <a:gd name="connsiteY31" fmla="*/ 1905 h 116109"/>
                <a:gd name="connsiteX32" fmla="*/ 80677 w 147351"/>
                <a:gd name="connsiteY32" fmla="*/ 2572 h 116109"/>
                <a:gd name="connsiteX33" fmla="*/ 80391 w 147351"/>
                <a:gd name="connsiteY33" fmla="*/ 2953 h 116109"/>
                <a:gd name="connsiteX34" fmla="*/ 80010 w 147351"/>
                <a:gd name="connsiteY34" fmla="*/ 3905 h 116109"/>
                <a:gd name="connsiteX35" fmla="*/ 79724 w 147351"/>
                <a:gd name="connsiteY35" fmla="*/ 4191 h 116109"/>
                <a:gd name="connsiteX36" fmla="*/ 80010 w 147351"/>
                <a:gd name="connsiteY36" fmla="*/ 4858 h 116109"/>
                <a:gd name="connsiteX37" fmla="*/ 79724 w 147351"/>
                <a:gd name="connsiteY37" fmla="*/ 6191 h 116109"/>
                <a:gd name="connsiteX38" fmla="*/ 80010 w 147351"/>
                <a:gd name="connsiteY38" fmla="*/ 8192 h 116109"/>
                <a:gd name="connsiteX39" fmla="*/ 79724 w 147351"/>
                <a:gd name="connsiteY39" fmla="*/ 8477 h 116109"/>
                <a:gd name="connsiteX40" fmla="*/ 80677 w 147351"/>
                <a:gd name="connsiteY40" fmla="*/ 8477 h 116109"/>
                <a:gd name="connsiteX41" fmla="*/ 82391 w 147351"/>
                <a:gd name="connsiteY41" fmla="*/ 8192 h 116109"/>
                <a:gd name="connsiteX42" fmla="*/ 83344 w 147351"/>
                <a:gd name="connsiteY42" fmla="*/ 7810 h 116109"/>
                <a:gd name="connsiteX43" fmla="*/ 83629 w 147351"/>
                <a:gd name="connsiteY43" fmla="*/ 7144 h 116109"/>
                <a:gd name="connsiteX44" fmla="*/ 84296 w 147351"/>
                <a:gd name="connsiteY44" fmla="*/ 7525 h 116109"/>
                <a:gd name="connsiteX45" fmla="*/ 85344 w 147351"/>
                <a:gd name="connsiteY45" fmla="*/ 7144 h 116109"/>
                <a:gd name="connsiteX46" fmla="*/ 85630 w 147351"/>
                <a:gd name="connsiteY46" fmla="*/ 7525 h 116109"/>
                <a:gd name="connsiteX47" fmla="*/ 85630 w 147351"/>
                <a:gd name="connsiteY47" fmla="*/ 7810 h 116109"/>
                <a:gd name="connsiteX48" fmla="*/ 85916 w 147351"/>
                <a:gd name="connsiteY48" fmla="*/ 8858 h 116109"/>
                <a:gd name="connsiteX49" fmla="*/ 86297 w 147351"/>
                <a:gd name="connsiteY49" fmla="*/ 8477 h 116109"/>
                <a:gd name="connsiteX50" fmla="*/ 86963 w 147351"/>
                <a:gd name="connsiteY50" fmla="*/ 9525 h 116109"/>
                <a:gd name="connsiteX51" fmla="*/ 87249 w 147351"/>
                <a:gd name="connsiteY51" fmla="*/ 9811 h 116109"/>
                <a:gd name="connsiteX52" fmla="*/ 87249 w 147351"/>
                <a:gd name="connsiteY52" fmla="*/ 10478 h 116109"/>
                <a:gd name="connsiteX53" fmla="*/ 87916 w 147351"/>
                <a:gd name="connsiteY53" fmla="*/ 11144 h 116109"/>
                <a:gd name="connsiteX54" fmla="*/ 88583 w 147351"/>
                <a:gd name="connsiteY54" fmla="*/ 11144 h 116109"/>
                <a:gd name="connsiteX55" fmla="*/ 88868 w 147351"/>
                <a:gd name="connsiteY55" fmla="*/ 11811 h 116109"/>
                <a:gd name="connsiteX56" fmla="*/ 89916 w 147351"/>
                <a:gd name="connsiteY56" fmla="*/ 11430 h 116109"/>
                <a:gd name="connsiteX57" fmla="*/ 91250 w 147351"/>
                <a:gd name="connsiteY57" fmla="*/ 12097 h 116109"/>
                <a:gd name="connsiteX58" fmla="*/ 92202 w 147351"/>
                <a:gd name="connsiteY58" fmla="*/ 12097 h 116109"/>
                <a:gd name="connsiteX59" fmla="*/ 94202 w 147351"/>
                <a:gd name="connsiteY59" fmla="*/ 12764 h 116109"/>
                <a:gd name="connsiteX60" fmla="*/ 95441 w 147351"/>
                <a:gd name="connsiteY60" fmla="*/ 12478 h 116109"/>
                <a:gd name="connsiteX61" fmla="*/ 96107 w 147351"/>
                <a:gd name="connsiteY61" fmla="*/ 12097 h 116109"/>
                <a:gd name="connsiteX62" fmla="*/ 96107 w 147351"/>
                <a:gd name="connsiteY62" fmla="*/ 11144 h 116109"/>
                <a:gd name="connsiteX63" fmla="*/ 96774 w 147351"/>
                <a:gd name="connsiteY63" fmla="*/ 10478 h 116109"/>
                <a:gd name="connsiteX64" fmla="*/ 98393 w 147351"/>
                <a:gd name="connsiteY64" fmla="*/ 12764 h 116109"/>
                <a:gd name="connsiteX65" fmla="*/ 98774 w 147351"/>
                <a:gd name="connsiteY65" fmla="*/ 12764 h 116109"/>
                <a:gd name="connsiteX66" fmla="*/ 99727 w 147351"/>
                <a:gd name="connsiteY66" fmla="*/ 12478 h 116109"/>
                <a:gd name="connsiteX67" fmla="*/ 99727 w 147351"/>
                <a:gd name="connsiteY67" fmla="*/ 11811 h 116109"/>
                <a:gd name="connsiteX68" fmla="*/ 101060 w 147351"/>
                <a:gd name="connsiteY68" fmla="*/ 10763 h 116109"/>
                <a:gd name="connsiteX69" fmla="*/ 101060 w 147351"/>
                <a:gd name="connsiteY69" fmla="*/ 10097 h 116109"/>
                <a:gd name="connsiteX70" fmla="*/ 101727 w 147351"/>
                <a:gd name="connsiteY70" fmla="*/ 9144 h 116109"/>
                <a:gd name="connsiteX71" fmla="*/ 103727 w 147351"/>
                <a:gd name="connsiteY71" fmla="*/ 5239 h 116109"/>
                <a:gd name="connsiteX72" fmla="*/ 104966 w 147351"/>
                <a:gd name="connsiteY72" fmla="*/ 3905 h 116109"/>
                <a:gd name="connsiteX73" fmla="*/ 105632 w 147351"/>
                <a:gd name="connsiteY73" fmla="*/ 3905 h 116109"/>
                <a:gd name="connsiteX74" fmla="*/ 106013 w 147351"/>
                <a:gd name="connsiteY74" fmla="*/ 4572 h 116109"/>
                <a:gd name="connsiteX75" fmla="*/ 109252 w 147351"/>
                <a:gd name="connsiteY75" fmla="*/ 5239 h 116109"/>
                <a:gd name="connsiteX76" fmla="*/ 107918 w 147351"/>
                <a:gd name="connsiteY76" fmla="*/ 3620 h 116109"/>
                <a:gd name="connsiteX77" fmla="*/ 108585 w 147351"/>
                <a:gd name="connsiteY77" fmla="*/ 2953 h 116109"/>
                <a:gd name="connsiteX78" fmla="*/ 111252 w 147351"/>
                <a:gd name="connsiteY78" fmla="*/ 2286 h 116109"/>
                <a:gd name="connsiteX79" fmla="*/ 110871 w 147351"/>
                <a:gd name="connsiteY79" fmla="*/ 1905 h 116109"/>
                <a:gd name="connsiteX80" fmla="*/ 111538 w 147351"/>
                <a:gd name="connsiteY80" fmla="*/ 1905 h 116109"/>
                <a:gd name="connsiteX81" fmla="*/ 112871 w 147351"/>
                <a:gd name="connsiteY81" fmla="*/ 2953 h 116109"/>
                <a:gd name="connsiteX82" fmla="*/ 116110 w 147351"/>
                <a:gd name="connsiteY82" fmla="*/ 5905 h 116109"/>
                <a:gd name="connsiteX83" fmla="*/ 116110 w 147351"/>
                <a:gd name="connsiteY83" fmla="*/ 8192 h 116109"/>
                <a:gd name="connsiteX84" fmla="*/ 115538 w 147351"/>
                <a:gd name="connsiteY84" fmla="*/ 8858 h 116109"/>
                <a:gd name="connsiteX85" fmla="*/ 114872 w 147351"/>
                <a:gd name="connsiteY85" fmla="*/ 9144 h 116109"/>
                <a:gd name="connsiteX86" fmla="*/ 115824 w 147351"/>
                <a:gd name="connsiteY86" fmla="*/ 9811 h 116109"/>
                <a:gd name="connsiteX87" fmla="*/ 117824 w 147351"/>
                <a:gd name="connsiteY87" fmla="*/ 9144 h 116109"/>
                <a:gd name="connsiteX88" fmla="*/ 118110 w 147351"/>
                <a:gd name="connsiteY88" fmla="*/ 9525 h 116109"/>
                <a:gd name="connsiteX89" fmla="*/ 119063 w 147351"/>
                <a:gd name="connsiteY89" fmla="*/ 9144 h 116109"/>
                <a:gd name="connsiteX90" fmla="*/ 119444 w 147351"/>
                <a:gd name="connsiteY90" fmla="*/ 10763 h 116109"/>
                <a:gd name="connsiteX91" fmla="*/ 119729 w 147351"/>
                <a:gd name="connsiteY91" fmla="*/ 11811 h 116109"/>
                <a:gd name="connsiteX92" fmla="*/ 119729 w 147351"/>
                <a:gd name="connsiteY92" fmla="*/ 12764 h 116109"/>
                <a:gd name="connsiteX93" fmla="*/ 120110 w 147351"/>
                <a:gd name="connsiteY93" fmla="*/ 13049 h 116109"/>
                <a:gd name="connsiteX94" fmla="*/ 120396 w 147351"/>
                <a:gd name="connsiteY94" fmla="*/ 13716 h 116109"/>
                <a:gd name="connsiteX95" fmla="*/ 120110 w 147351"/>
                <a:gd name="connsiteY95" fmla="*/ 14383 h 116109"/>
                <a:gd name="connsiteX96" fmla="*/ 120110 w 147351"/>
                <a:gd name="connsiteY96" fmla="*/ 15049 h 116109"/>
                <a:gd name="connsiteX97" fmla="*/ 121444 w 147351"/>
                <a:gd name="connsiteY97" fmla="*/ 15716 h 116109"/>
                <a:gd name="connsiteX98" fmla="*/ 121444 w 147351"/>
                <a:gd name="connsiteY98" fmla="*/ 16669 h 116109"/>
                <a:gd name="connsiteX99" fmla="*/ 120777 w 147351"/>
                <a:gd name="connsiteY99" fmla="*/ 19622 h 116109"/>
                <a:gd name="connsiteX100" fmla="*/ 121063 w 147351"/>
                <a:gd name="connsiteY100" fmla="*/ 19622 h 116109"/>
                <a:gd name="connsiteX101" fmla="*/ 121729 w 147351"/>
                <a:gd name="connsiteY101" fmla="*/ 20288 h 116109"/>
                <a:gd name="connsiteX102" fmla="*/ 121729 w 147351"/>
                <a:gd name="connsiteY102" fmla="*/ 20669 h 116109"/>
                <a:gd name="connsiteX103" fmla="*/ 122015 w 147351"/>
                <a:gd name="connsiteY103" fmla="*/ 20955 h 116109"/>
                <a:gd name="connsiteX104" fmla="*/ 122015 w 147351"/>
                <a:gd name="connsiteY104" fmla="*/ 21336 h 116109"/>
                <a:gd name="connsiteX105" fmla="*/ 121444 w 147351"/>
                <a:gd name="connsiteY105" fmla="*/ 22289 h 116109"/>
                <a:gd name="connsiteX106" fmla="*/ 121729 w 147351"/>
                <a:gd name="connsiteY106" fmla="*/ 22955 h 116109"/>
                <a:gd name="connsiteX107" fmla="*/ 123063 w 147351"/>
                <a:gd name="connsiteY107" fmla="*/ 23241 h 116109"/>
                <a:gd name="connsiteX108" fmla="*/ 123063 w 147351"/>
                <a:gd name="connsiteY108" fmla="*/ 23908 h 116109"/>
                <a:gd name="connsiteX109" fmla="*/ 123349 w 147351"/>
                <a:gd name="connsiteY109" fmla="*/ 24289 h 116109"/>
                <a:gd name="connsiteX110" fmla="*/ 124397 w 147351"/>
                <a:gd name="connsiteY110" fmla="*/ 24289 h 116109"/>
                <a:gd name="connsiteX111" fmla="*/ 124682 w 147351"/>
                <a:gd name="connsiteY111" fmla="*/ 23908 h 116109"/>
                <a:gd name="connsiteX112" fmla="*/ 124682 w 147351"/>
                <a:gd name="connsiteY112" fmla="*/ 24575 h 116109"/>
                <a:gd name="connsiteX113" fmla="*/ 125349 w 147351"/>
                <a:gd name="connsiteY113" fmla="*/ 23908 h 116109"/>
                <a:gd name="connsiteX114" fmla="*/ 126683 w 147351"/>
                <a:gd name="connsiteY114" fmla="*/ 23622 h 116109"/>
                <a:gd name="connsiteX115" fmla="*/ 127349 w 147351"/>
                <a:gd name="connsiteY115" fmla="*/ 23241 h 116109"/>
                <a:gd name="connsiteX116" fmla="*/ 128588 w 147351"/>
                <a:gd name="connsiteY116" fmla="*/ 22289 h 116109"/>
                <a:gd name="connsiteX117" fmla="*/ 129635 w 147351"/>
                <a:gd name="connsiteY117" fmla="*/ 22289 h 116109"/>
                <a:gd name="connsiteX118" fmla="*/ 130302 w 147351"/>
                <a:gd name="connsiteY118" fmla="*/ 22574 h 116109"/>
                <a:gd name="connsiteX119" fmla="*/ 130874 w 147351"/>
                <a:gd name="connsiteY119" fmla="*/ 21908 h 116109"/>
                <a:gd name="connsiteX120" fmla="*/ 131921 w 147351"/>
                <a:gd name="connsiteY120" fmla="*/ 21908 h 116109"/>
                <a:gd name="connsiteX121" fmla="*/ 132207 w 147351"/>
                <a:gd name="connsiteY121" fmla="*/ 22574 h 116109"/>
                <a:gd name="connsiteX122" fmla="*/ 132207 w 147351"/>
                <a:gd name="connsiteY122" fmla="*/ 23622 h 116109"/>
                <a:gd name="connsiteX123" fmla="*/ 132588 w 147351"/>
                <a:gd name="connsiteY123" fmla="*/ 23622 h 116109"/>
                <a:gd name="connsiteX124" fmla="*/ 133541 w 147351"/>
                <a:gd name="connsiteY124" fmla="*/ 24289 h 116109"/>
                <a:gd name="connsiteX125" fmla="*/ 133255 w 147351"/>
                <a:gd name="connsiteY125" fmla="*/ 25241 h 116109"/>
                <a:gd name="connsiteX126" fmla="*/ 132588 w 147351"/>
                <a:gd name="connsiteY126" fmla="*/ 25908 h 116109"/>
                <a:gd name="connsiteX127" fmla="*/ 133541 w 147351"/>
                <a:gd name="connsiteY127" fmla="*/ 25241 h 116109"/>
                <a:gd name="connsiteX128" fmla="*/ 133541 w 147351"/>
                <a:gd name="connsiteY128" fmla="*/ 24860 h 116109"/>
                <a:gd name="connsiteX129" fmla="*/ 133826 w 147351"/>
                <a:gd name="connsiteY129" fmla="*/ 24289 h 116109"/>
                <a:gd name="connsiteX130" fmla="*/ 132588 w 147351"/>
                <a:gd name="connsiteY130" fmla="*/ 22289 h 116109"/>
                <a:gd name="connsiteX131" fmla="*/ 132588 w 147351"/>
                <a:gd name="connsiteY131" fmla="*/ 21622 h 116109"/>
                <a:gd name="connsiteX132" fmla="*/ 132207 w 147351"/>
                <a:gd name="connsiteY132" fmla="*/ 20955 h 116109"/>
                <a:gd name="connsiteX133" fmla="*/ 132588 w 147351"/>
                <a:gd name="connsiteY133" fmla="*/ 20669 h 116109"/>
                <a:gd name="connsiteX134" fmla="*/ 133541 w 147351"/>
                <a:gd name="connsiteY134" fmla="*/ 20669 h 116109"/>
                <a:gd name="connsiteX135" fmla="*/ 133826 w 147351"/>
                <a:gd name="connsiteY135" fmla="*/ 21622 h 116109"/>
                <a:gd name="connsiteX136" fmla="*/ 134874 w 147351"/>
                <a:gd name="connsiteY136" fmla="*/ 22289 h 116109"/>
                <a:gd name="connsiteX137" fmla="*/ 135160 w 147351"/>
                <a:gd name="connsiteY137" fmla="*/ 23241 h 116109"/>
                <a:gd name="connsiteX138" fmla="*/ 135541 w 147351"/>
                <a:gd name="connsiteY138" fmla="*/ 23622 h 116109"/>
                <a:gd name="connsiteX139" fmla="*/ 136208 w 147351"/>
                <a:gd name="connsiteY139" fmla="*/ 23908 h 116109"/>
                <a:gd name="connsiteX140" fmla="*/ 137160 w 147351"/>
                <a:gd name="connsiteY140" fmla="*/ 23908 h 116109"/>
                <a:gd name="connsiteX141" fmla="*/ 137446 w 147351"/>
                <a:gd name="connsiteY141" fmla="*/ 24289 h 116109"/>
                <a:gd name="connsiteX142" fmla="*/ 137827 w 147351"/>
                <a:gd name="connsiteY142" fmla="*/ 24289 h 116109"/>
                <a:gd name="connsiteX143" fmla="*/ 138494 w 147351"/>
                <a:gd name="connsiteY143" fmla="*/ 23908 h 116109"/>
                <a:gd name="connsiteX144" fmla="*/ 138779 w 147351"/>
                <a:gd name="connsiteY144" fmla="*/ 24289 h 116109"/>
                <a:gd name="connsiteX145" fmla="*/ 139446 w 147351"/>
                <a:gd name="connsiteY145" fmla="*/ 24289 h 116109"/>
                <a:gd name="connsiteX146" fmla="*/ 140779 w 147351"/>
                <a:gd name="connsiteY146" fmla="*/ 24860 h 116109"/>
                <a:gd name="connsiteX147" fmla="*/ 141446 w 147351"/>
                <a:gd name="connsiteY147" fmla="*/ 24860 h 116109"/>
                <a:gd name="connsiteX148" fmla="*/ 142113 w 147351"/>
                <a:gd name="connsiteY148" fmla="*/ 25908 h 116109"/>
                <a:gd name="connsiteX149" fmla="*/ 142399 w 147351"/>
                <a:gd name="connsiteY149" fmla="*/ 25908 h 116109"/>
                <a:gd name="connsiteX150" fmla="*/ 142685 w 147351"/>
                <a:gd name="connsiteY150" fmla="*/ 26860 h 116109"/>
                <a:gd name="connsiteX151" fmla="*/ 143351 w 147351"/>
                <a:gd name="connsiteY151" fmla="*/ 28194 h 116109"/>
                <a:gd name="connsiteX152" fmla="*/ 145637 w 147351"/>
                <a:gd name="connsiteY152" fmla="*/ 30194 h 116109"/>
                <a:gd name="connsiteX153" fmla="*/ 145637 w 147351"/>
                <a:gd name="connsiteY153" fmla="*/ 30766 h 116109"/>
                <a:gd name="connsiteX154" fmla="*/ 146685 w 147351"/>
                <a:gd name="connsiteY154" fmla="*/ 31814 h 116109"/>
                <a:gd name="connsiteX155" fmla="*/ 144399 w 147351"/>
                <a:gd name="connsiteY155" fmla="*/ 32766 h 116109"/>
                <a:gd name="connsiteX156" fmla="*/ 144685 w 147351"/>
                <a:gd name="connsiteY156" fmla="*/ 33719 h 116109"/>
                <a:gd name="connsiteX157" fmla="*/ 145066 w 147351"/>
                <a:gd name="connsiteY157" fmla="*/ 34100 h 116109"/>
                <a:gd name="connsiteX158" fmla="*/ 145066 w 147351"/>
                <a:gd name="connsiteY158" fmla="*/ 34385 h 116109"/>
                <a:gd name="connsiteX159" fmla="*/ 146018 w 147351"/>
                <a:gd name="connsiteY159" fmla="*/ 35719 h 116109"/>
                <a:gd name="connsiteX160" fmla="*/ 146304 w 147351"/>
                <a:gd name="connsiteY160" fmla="*/ 36100 h 116109"/>
                <a:gd name="connsiteX161" fmla="*/ 147352 w 147351"/>
                <a:gd name="connsiteY161" fmla="*/ 38005 h 116109"/>
                <a:gd name="connsiteX162" fmla="*/ 145637 w 147351"/>
                <a:gd name="connsiteY162" fmla="*/ 39053 h 116109"/>
                <a:gd name="connsiteX163" fmla="*/ 145066 w 147351"/>
                <a:gd name="connsiteY163" fmla="*/ 39053 h 116109"/>
                <a:gd name="connsiteX164" fmla="*/ 144399 w 147351"/>
                <a:gd name="connsiteY164" fmla="*/ 39338 h 116109"/>
                <a:gd name="connsiteX165" fmla="*/ 141446 w 147351"/>
                <a:gd name="connsiteY165" fmla="*/ 42291 h 116109"/>
                <a:gd name="connsiteX166" fmla="*/ 138779 w 147351"/>
                <a:gd name="connsiteY166" fmla="*/ 42577 h 116109"/>
                <a:gd name="connsiteX167" fmla="*/ 137446 w 147351"/>
                <a:gd name="connsiteY167" fmla="*/ 43910 h 116109"/>
                <a:gd name="connsiteX168" fmla="*/ 136493 w 147351"/>
                <a:gd name="connsiteY168" fmla="*/ 44577 h 116109"/>
                <a:gd name="connsiteX169" fmla="*/ 136493 w 147351"/>
                <a:gd name="connsiteY169" fmla="*/ 44958 h 116109"/>
                <a:gd name="connsiteX170" fmla="*/ 135827 w 147351"/>
                <a:gd name="connsiteY170" fmla="*/ 46196 h 116109"/>
                <a:gd name="connsiteX171" fmla="*/ 134874 w 147351"/>
                <a:gd name="connsiteY171" fmla="*/ 46196 h 116109"/>
                <a:gd name="connsiteX172" fmla="*/ 134874 w 147351"/>
                <a:gd name="connsiteY172" fmla="*/ 46577 h 116109"/>
                <a:gd name="connsiteX173" fmla="*/ 134207 w 147351"/>
                <a:gd name="connsiteY173" fmla="*/ 47244 h 116109"/>
                <a:gd name="connsiteX174" fmla="*/ 133826 w 147351"/>
                <a:gd name="connsiteY174" fmla="*/ 48197 h 116109"/>
                <a:gd name="connsiteX175" fmla="*/ 132207 w 147351"/>
                <a:gd name="connsiteY175" fmla="*/ 47244 h 116109"/>
                <a:gd name="connsiteX176" fmla="*/ 131540 w 147351"/>
                <a:gd name="connsiteY176" fmla="*/ 47244 h 116109"/>
                <a:gd name="connsiteX177" fmla="*/ 130302 w 147351"/>
                <a:gd name="connsiteY177" fmla="*/ 45910 h 116109"/>
                <a:gd name="connsiteX178" fmla="*/ 128969 w 147351"/>
                <a:gd name="connsiteY178" fmla="*/ 45244 h 116109"/>
                <a:gd name="connsiteX179" fmla="*/ 127635 w 147351"/>
                <a:gd name="connsiteY179" fmla="*/ 45244 h 116109"/>
                <a:gd name="connsiteX180" fmla="*/ 126968 w 147351"/>
                <a:gd name="connsiteY180" fmla="*/ 44958 h 116109"/>
                <a:gd name="connsiteX181" fmla="*/ 126968 w 147351"/>
                <a:gd name="connsiteY181" fmla="*/ 45529 h 116109"/>
                <a:gd name="connsiteX182" fmla="*/ 127349 w 147351"/>
                <a:gd name="connsiteY182" fmla="*/ 45910 h 116109"/>
                <a:gd name="connsiteX183" fmla="*/ 126683 w 147351"/>
                <a:gd name="connsiteY183" fmla="*/ 46196 h 116109"/>
                <a:gd name="connsiteX184" fmla="*/ 126302 w 147351"/>
                <a:gd name="connsiteY184" fmla="*/ 46863 h 116109"/>
                <a:gd name="connsiteX185" fmla="*/ 126016 w 147351"/>
                <a:gd name="connsiteY185" fmla="*/ 46863 h 116109"/>
                <a:gd name="connsiteX186" fmla="*/ 125635 w 147351"/>
                <a:gd name="connsiteY186" fmla="*/ 48482 h 116109"/>
                <a:gd name="connsiteX187" fmla="*/ 126016 w 147351"/>
                <a:gd name="connsiteY187" fmla="*/ 48863 h 116109"/>
                <a:gd name="connsiteX188" fmla="*/ 126302 w 147351"/>
                <a:gd name="connsiteY188" fmla="*/ 48863 h 116109"/>
                <a:gd name="connsiteX189" fmla="*/ 125635 w 147351"/>
                <a:gd name="connsiteY189" fmla="*/ 49530 h 116109"/>
                <a:gd name="connsiteX190" fmla="*/ 125635 w 147351"/>
                <a:gd name="connsiteY190" fmla="*/ 50483 h 116109"/>
                <a:gd name="connsiteX191" fmla="*/ 126302 w 147351"/>
                <a:gd name="connsiteY191" fmla="*/ 51149 h 116109"/>
                <a:gd name="connsiteX192" fmla="*/ 126302 w 147351"/>
                <a:gd name="connsiteY192" fmla="*/ 52102 h 116109"/>
                <a:gd name="connsiteX193" fmla="*/ 125635 w 147351"/>
                <a:gd name="connsiteY193" fmla="*/ 52769 h 116109"/>
                <a:gd name="connsiteX194" fmla="*/ 125349 w 147351"/>
                <a:gd name="connsiteY194" fmla="*/ 54102 h 116109"/>
                <a:gd name="connsiteX195" fmla="*/ 127921 w 147351"/>
                <a:gd name="connsiteY195" fmla="*/ 55721 h 116109"/>
                <a:gd name="connsiteX196" fmla="*/ 127921 w 147351"/>
                <a:gd name="connsiteY196" fmla="*/ 56769 h 116109"/>
                <a:gd name="connsiteX197" fmla="*/ 128588 w 147351"/>
                <a:gd name="connsiteY197" fmla="*/ 58007 h 116109"/>
                <a:gd name="connsiteX198" fmla="*/ 129921 w 147351"/>
                <a:gd name="connsiteY198" fmla="*/ 58007 h 116109"/>
                <a:gd name="connsiteX199" fmla="*/ 129921 w 147351"/>
                <a:gd name="connsiteY199" fmla="*/ 59341 h 116109"/>
                <a:gd name="connsiteX200" fmla="*/ 129635 w 147351"/>
                <a:gd name="connsiteY200" fmla="*/ 60293 h 116109"/>
                <a:gd name="connsiteX201" fmla="*/ 130588 w 147351"/>
                <a:gd name="connsiteY201" fmla="*/ 61341 h 116109"/>
                <a:gd name="connsiteX202" fmla="*/ 130874 w 147351"/>
                <a:gd name="connsiteY202" fmla="*/ 62675 h 116109"/>
                <a:gd name="connsiteX203" fmla="*/ 132207 w 147351"/>
                <a:gd name="connsiteY203" fmla="*/ 63913 h 116109"/>
                <a:gd name="connsiteX204" fmla="*/ 131921 w 147351"/>
                <a:gd name="connsiteY204" fmla="*/ 64579 h 116109"/>
                <a:gd name="connsiteX205" fmla="*/ 129254 w 147351"/>
                <a:gd name="connsiteY205" fmla="*/ 66866 h 116109"/>
                <a:gd name="connsiteX206" fmla="*/ 128969 w 147351"/>
                <a:gd name="connsiteY206" fmla="*/ 66866 h 116109"/>
                <a:gd name="connsiteX207" fmla="*/ 126683 w 147351"/>
                <a:gd name="connsiteY207" fmla="*/ 67247 h 116109"/>
                <a:gd name="connsiteX208" fmla="*/ 124968 w 147351"/>
                <a:gd name="connsiteY208" fmla="*/ 67247 h 116109"/>
                <a:gd name="connsiteX209" fmla="*/ 124397 w 147351"/>
                <a:gd name="connsiteY209" fmla="*/ 68199 h 116109"/>
                <a:gd name="connsiteX210" fmla="*/ 123730 w 147351"/>
                <a:gd name="connsiteY210" fmla="*/ 68580 h 116109"/>
                <a:gd name="connsiteX211" fmla="*/ 122396 w 147351"/>
                <a:gd name="connsiteY211" fmla="*/ 68199 h 116109"/>
                <a:gd name="connsiteX212" fmla="*/ 121444 w 147351"/>
                <a:gd name="connsiteY212" fmla="*/ 68199 h 116109"/>
                <a:gd name="connsiteX213" fmla="*/ 120396 w 147351"/>
                <a:gd name="connsiteY213" fmla="*/ 68866 h 116109"/>
                <a:gd name="connsiteX214" fmla="*/ 119729 w 147351"/>
                <a:gd name="connsiteY214" fmla="*/ 69818 h 116109"/>
                <a:gd name="connsiteX215" fmla="*/ 118777 w 147351"/>
                <a:gd name="connsiteY215" fmla="*/ 69818 h 116109"/>
                <a:gd name="connsiteX216" fmla="*/ 117824 w 147351"/>
                <a:gd name="connsiteY216" fmla="*/ 69152 h 116109"/>
                <a:gd name="connsiteX217" fmla="*/ 116777 w 147351"/>
                <a:gd name="connsiteY217" fmla="*/ 67913 h 116109"/>
                <a:gd name="connsiteX218" fmla="*/ 115824 w 147351"/>
                <a:gd name="connsiteY218" fmla="*/ 67247 h 116109"/>
                <a:gd name="connsiteX219" fmla="*/ 115157 w 147351"/>
                <a:gd name="connsiteY219" fmla="*/ 67913 h 116109"/>
                <a:gd name="connsiteX220" fmla="*/ 114491 w 147351"/>
                <a:gd name="connsiteY220" fmla="*/ 67532 h 116109"/>
                <a:gd name="connsiteX221" fmla="*/ 114205 w 147351"/>
                <a:gd name="connsiteY221" fmla="*/ 67247 h 116109"/>
                <a:gd name="connsiteX222" fmla="*/ 113824 w 147351"/>
                <a:gd name="connsiteY222" fmla="*/ 67532 h 116109"/>
                <a:gd name="connsiteX223" fmla="*/ 112871 w 147351"/>
                <a:gd name="connsiteY223" fmla="*/ 68866 h 116109"/>
                <a:gd name="connsiteX224" fmla="*/ 113538 w 147351"/>
                <a:gd name="connsiteY224" fmla="*/ 69533 h 116109"/>
                <a:gd name="connsiteX225" fmla="*/ 112871 w 147351"/>
                <a:gd name="connsiteY225" fmla="*/ 70485 h 116109"/>
                <a:gd name="connsiteX226" fmla="*/ 113824 w 147351"/>
                <a:gd name="connsiteY226" fmla="*/ 70485 h 116109"/>
                <a:gd name="connsiteX227" fmla="*/ 112871 w 147351"/>
                <a:gd name="connsiteY227" fmla="*/ 71819 h 116109"/>
                <a:gd name="connsiteX228" fmla="*/ 112204 w 147351"/>
                <a:gd name="connsiteY228" fmla="*/ 71819 h 116109"/>
                <a:gd name="connsiteX229" fmla="*/ 111538 w 147351"/>
                <a:gd name="connsiteY229" fmla="*/ 72771 h 116109"/>
                <a:gd name="connsiteX230" fmla="*/ 109252 w 147351"/>
                <a:gd name="connsiteY230" fmla="*/ 74486 h 116109"/>
                <a:gd name="connsiteX231" fmla="*/ 107918 w 147351"/>
                <a:gd name="connsiteY231" fmla="*/ 74105 h 116109"/>
                <a:gd name="connsiteX232" fmla="*/ 107252 w 147351"/>
                <a:gd name="connsiteY232" fmla="*/ 73819 h 116109"/>
                <a:gd name="connsiteX233" fmla="*/ 106299 w 147351"/>
                <a:gd name="connsiteY233" fmla="*/ 75057 h 116109"/>
                <a:gd name="connsiteX234" fmla="*/ 106013 w 147351"/>
                <a:gd name="connsiteY234" fmla="*/ 74105 h 116109"/>
                <a:gd name="connsiteX235" fmla="*/ 104299 w 147351"/>
                <a:gd name="connsiteY235" fmla="*/ 74105 h 116109"/>
                <a:gd name="connsiteX236" fmla="*/ 103727 w 147351"/>
                <a:gd name="connsiteY236" fmla="*/ 74771 h 116109"/>
                <a:gd name="connsiteX237" fmla="*/ 103727 w 147351"/>
                <a:gd name="connsiteY237" fmla="*/ 75438 h 116109"/>
                <a:gd name="connsiteX238" fmla="*/ 104013 w 147351"/>
                <a:gd name="connsiteY238" fmla="*/ 76105 h 116109"/>
                <a:gd name="connsiteX239" fmla="*/ 103061 w 147351"/>
                <a:gd name="connsiteY239" fmla="*/ 76772 h 116109"/>
                <a:gd name="connsiteX240" fmla="*/ 102394 w 147351"/>
                <a:gd name="connsiteY240" fmla="*/ 76772 h 116109"/>
                <a:gd name="connsiteX241" fmla="*/ 101060 w 147351"/>
                <a:gd name="connsiteY241" fmla="*/ 77438 h 116109"/>
                <a:gd name="connsiteX242" fmla="*/ 100775 w 147351"/>
                <a:gd name="connsiteY242" fmla="*/ 77724 h 116109"/>
                <a:gd name="connsiteX243" fmla="*/ 100108 w 147351"/>
                <a:gd name="connsiteY243" fmla="*/ 77438 h 116109"/>
                <a:gd name="connsiteX244" fmla="*/ 99727 w 147351"/>
                <a:gd name="connsiteY244" fmla="*/ 78391 h 116109"/>
                <a:gd name="connsiteX245" fmla="*/ 98774 w 147351"/>
                <a:gd name="connsiteY245" fmla="*/ 79724 h 116109"/>
                <a:gd name="connsiteX246" fmla="*/ 98393 w 147351"/>
                <a:gd name="connsiteY246" fmla="*/ 80677 h 116109"/>
                <a:gd name="connsiteX247" fmla="*/ 98393 w 147351"/>
                <a:gd name="connsiteY247" fmla="*/ 80963 h 116109"/>
                <a:gd name="connsiteX248" fmla="*/ 97822 w 147351"/>
                <a:gd name="connsiteY248" fmla="*/ 80963 h 116109"/>
                <a:gd name="connsiteX249" fmla="*/ 97155 w 147351"/>
                <a:gd name="connsiteY249" fmla="*/ 80391 h 116109"/>
                <a:gd name="connsiteX250" fmla="*/ 96774 w 147351"/>
                <a:gd name="connsiteY250" fmla="*/ 79343 h 116109"/>
                <a:gd name="connsiteX251" fmla="*/ 95441 w 147351"/>
                <a:gd name="connsiteY251" fmla="*/ 79343 h 116109"/>
                <a:gd name="connsiteX252" fmla="*/ 94869 w 147351"/>
                <a:gd name="connsiteY252" fmla="*/ 79057 h 116109"/>
                <a:gd name="connsiteX253" fmla="*/ 94488 w 147351"/>
                <a:gd name="connsiteY253" fmla="*/ 79343 h 116109"/>
                <a:gd name="connsiteX254" fmla="*/ 92869 w 147351"/>
                <a:gd name="connsiteY254" fmla="*/ 79724 h 116109"/>
                <a:gd name="connsiteX255" fmla="*/ 92202 w 147351"/>
                <a:gd name="connsiteY255" fmla="*/ 79724 h 116109"/>
                <a:gd name="connsiteX256" fmla="*/ 90202 w 147351"/>
                <a:gd name="connsiteY256" fmla="*/ 78677 h 116109"/>
                <a:gd name="connsiteX257" fmla="*/ 89916 w 147351"/>
                <a:gd name="connsiteY257" fmla="*/ 79057 h 116109"/>
                <a:gd name="connsiteX258" fmla="*/ 87630 w 147351"/>
                <a:gd name="connsiteY258" fmla="*/ 79724 h 116109"/>
                <a:gd name="connsiteX259" fmla="*/ 87249 w 147351"/>
                <a:gd name="connsiteY259" fmla="*/ 80010 h 116109"/>
                <a:gd name="connsiteX260" fmla="*/ 85630 w 147351"/>
                <a:gd name="connsiteY260" fmla="*/ 80010 h 116109"/>
                <a:gd name="connsiteX261" fmla="*/ 85344 w 147351"/>
                <a:gd name="connsiteY261" fmla="*/ 80391 h 116109"/>
                <a:gd name="connsiteX262" fmla="*/ 84296 w 147351"/>
                <a:gd name="connsiteY262" fmla="*/ 80677 h 116109"/>
                <a:gd name="connsiteX263" fmla="*/ 84296 w 147351"/>
                <a:gd name="connsiteY263" fmla="*/ 81344 h 116109"/>
                <a:gd name="connsiteX264" fmla="*/ 84011 w 147351"/>
                <a:gd name="connsiteY264" fmla="*/ 81629 h 116109"/>
                <a:gd name="connsiteX265" fmla="*/ 83344 w 147351"/>
                <a:gd name="connsiteY265" fmla="*/ 81344 h 116109"/>
                <a:gd name="connsiteX266" fmla="*/ 82677 w 147351"/>
                <a:gd name="connsiteY266" fmla="*/ 81629 h 116109"/>
                <a:gd name="connsiteX267" fmla="*/ 82391 w 147351"/>
                <a:gd name="connsiteY267" fmla="*/ 81344 h 116109"/>
                <a:gd name="connsiteX268" fmla="*/ 81344 w 147351"/>
                <a:gd name="connsiteY268" fmla="*/ 82296 h 116109"/>
                <a:gd name="connsiteX269" fmla="*/ 79724 w 147351"/>
                <a:gd name="connsiteY269" fmla="*/ 82296 h 116109"/>
                <a:gd name="connsiteX270" fmla="*/ 79439 w 147351"/>
                <a:gd name="connsiteY270" fmla="*/ 81629 h 116109"/>
                <a:gd name="connsiteX271" fmla="*/ 77438 w 147351"/>
                <a:gd name="connsiteY271" fmla="*/ 82677 h 116109"/>
                <a:gd name="connsiteX272" fmla="*/ 77057 w 147351"/>
                <a:gd name="connsiteY272" fmla="*/ 82963 h 116109"/>
                <a:gd name="connsiteX273" fmla="*/ 77057 w 147351"/>
                <a:gd name="connsiteY273" fmla="*/ 82677 h 116109"/>
                <a:gd name="connsiteX274" fmla="*/ 75152 w 147351"/>
                <a:gd name="connsiteY274" fmla="*/ 82677 h 116109"/>
                <a:gd name="connsiteX275" fmla="*/ 74486 w 147351"/>
                <a:gd name="connsiteY275" fmla="*/ 82963 h 116109"/>
                <a:gd name="connsiteX276" fmla="*/ 74104 w 147351"/>
                <a:gd name="connsiteY276" fmla="*/ 83630 h 116109"/>
                <a:gd name="connsiteX277" fmla="*/ 73819 w 147351"/>
                <a:gd name="connsiteY277" fmla="*/ 84011 h 116109"/>
                <a:gd name="connsiteX278" fmla="*/ 73533 w 147351"/>
                <a:gd name="connsiteY278" fmla="*/ 84011 h 116109"/>
                <a:gd name="connsiteX279" fmla="*/ 72866 w 147351"/>
                <a:gd name="connsiteY279" fmla="*/ 84296 h 116109"/>
                <a:gd name="connsiteX280" fmla="*/ 72485 w 147351"/>
                <a:gd name="connsiteY280" fmla="*/ 84296 h 116109"/>
                <a:gd name="connsiteX281" fmla="*/ 72485 w 147351"/>
                <a:gd name="connsiteY281" fmla="*/ 84011 h 116109"/>
                <a:gd name="connsiteX282" fmla="*/ 72200 w 147351"/>
                <a:gd name="connsiteY282" fmla="*/ 84011 h 116109"/>
                <a:gd name="connsiteX283" fmla="*/ 71533 w 147351"/>
                <a:gd name="connsiteY283" fmla="*/ 83630 h 116109"/>
                <a:gd name="connsiteX284" fmla="*/ 71152 w 147351"/>
                <a:gd name="connsiteY284" fmla="*/ 84011 h 116109"/>
                <a:gd name="connsiteX285" fmla="*/ 70580 w 147351"/>
                <a:gd name="connsiteY285" fmla="*/ 84011 h 116109"/>
                <a:gd name="connsiteX286" fmla="*/ 70580 w 147351"/>
                <a:gd name="connsiteY286" fmla="*/ 83630 h 116109"/>
                <a:gd name="connsiteX287" fmla="*/ 69914 w 147351"/>
                <a:gd name="connsiteY287" fmla="*/ 83630 h 116109"/>
                <a:gd name="connsiteX288" fmla="*/ 69914 w 147351"/>
                <a:gd name="connsiteY288" fmla="*/ 83344 h 116109"/>
                <a:gd name="connsiteX289" fmla="*/ 69533 w 147351"/>
                <a:gd name="connsiteY289" fmla="*/ 83344 h 116109"/>
                <a:gd name="connsiteX290" fmla="*/ 68866 w 147351"/>
                <a:gd name="connsiteY290" fmla="*/ 82963 h 116109"/>
                <a:gd name="connsiteX291" fmla="*/ 68199 w 147351"/>
                <a:gd name="connsiteY291" fmla="*/ 82963 h 116109"/>
                <a:gd name="connsiteX292" fmla="*/ 67628 w 147351"/>
                <a:gd name="connsiteY292" fmla="*/ 83344 h 116109"/>
                <a:gd name="connsiteX293" fmla="*/ 67247 w 147351"/>
                <a:gd name="connsiteY293" fmla="*/ 83344 h 116109"/>
                <a:gd name="connsiteX294" fmla="*/ 66961 w 147351"/>
                <a:gd name="connsiteY294" fmla="*/ 82963 h 116109"/>
                <a:gd name="connsiteX295" fmla="*/ 65913 w 147351"/>
                <a:gd name="connsiteY295" fmla="*/ 82963 h 116109"/>
                <a:gd name="connsiteX296" fmla="*/ 65246 w 147351"/>
                <a:gd name="connsiteY296" fmla="*/ 82677 h 116109"/>
                <a:gd name="connsiteX297" fmla="*/ 63341 w 147351"/>
                <a:gd name="connsiteY297" fmla="*/ 82677 h 116109"/>
                <a:gd name="connsiteX298" fmla="*/ 62960 w 147351"/>
                <a:gd name="connsiteY298" fmla="*/ 82010 h 116109"/>
                <a:gd name="connsiteX299" fmla="*/ 62675 w 147351"/>
                <a:gd name="connsiteY299" fmla="*/ 82296 h 116109"/>
                <a:gd name="connsiteX300" fmla="*/ 62008 w 147351"/>
                <a:gd name="connsiteY300" fmla="*/ 82010 h 116109"/>
                <a:gd name="connsiteX301" fmla="*/ 62008 w 147351"/>
                <a:gd name="connsiteY301" fmla="*/ 81629 h 116109"/>
                <a:gd name="connsiteX302" fmla="*/ 61722 w 147351"/>
                <a:gd name="connsiteY302" fmla="*/ 81629 h 116109"/>
                <a:gd name="connsiteX303" fmla="*/ 61341 w 147351"/>
                <a:gd name="connsiteY303" fmla="*/ 81344 h 116109"/>
                <a:gd name="connsiteX304" fmla="*/ 61341 w 147351"/>
                <a:gd name="connsiteY304" fmla="*/ 81629 h 116109"/>
                <a:gd name="connsiteX305" fmla="*/ 61055 w 147351"/>
                <a:gd name="connsiteY305" fmla="*/ 81344 h 116109"/>
                <a:gd name="connsiteX306" fmla="*/ 57722 w 147351"/>
                <a:gd name="connsiteY306" fmla="*/ 81344 h 116109"/>
                <a:gd name="connsiteX307" fmla="*/ 57436 w 147351"/>
                <a:gd name="connsiteY307" fmla="*/ 80963 h 116109"/>
                <a:gd name="connsiteX308" fmla="*/ 55817 w 147351"/>
                <a:gd name="connsiteY308" fmla="*/ 80963 h 116109"/>
                <a:gd name="connsiteX309" fmla="*/ 55436 w 147351"/>
                <a:gd name="connsiteY309" fmla="*/ 80391 h 116109"/>
                <a:gd name="connsiteX310" fmla="*/ 54483 w 147351"/>
                <a:gd name="connsiteY310" fmla="*/ 80391 h 116109"/>
                <a:gd name="connsiteX311" fmla="*/ 54483 w 147351"/>
                <a:gd name="connsiteY311" fmla="*/ 79724 h 116109"/>
                <a:gd name="connsiteX312" fmla="*/ 54102 w 147351"/>
                <a:gd name="connsiteY312" fmla="*/ 79343 h 116109"/>
                <a:gd name="connsiteX313" fmla="*/ 52864 w 147351"/>
                <a:gd name="connsiteY313" fmla="*/ 79724 h 116109"/>
                <a:gd name="connsiteX314" fmla="*/ 52483 w 147351"/>
                <a:gd name="connsiteY314" fmla="*/ 80010 h 116109"/>
                <a:gd name="connsiteX315" fmla="*/ 52197 w 147351"/>
                <a:gd name="connsiteY315" fmla="*/ 80963 h 116109"/>
                <a:gd name="connsiteX316" fmla="*/ 51530 w 147351"/>
                <a:gd name="connsiteY316" fmla="*/ 81629 h 116109"/>
                <a:gd name="connsiteX317" fmla="*/ 51149 w 147351"/>
                <a:gd name="connsiteY317" fmla="*/ 82677 h 116109"/>
                <a:gd name="connsiteX318" fmla="*/ 50483 w 147351"/>
                <a:gd name="connsiteY318" fmla="*/ 83344 h 116109"/>
                <a:gd name="connsiteX319" fmla="*/ 50864 w 147351"/>
                <a:gd name="connsiteY319" fmla="*/ 84963 h 116109"/>
                <a:gd name="connsiteX320" fmla="*/ 49530 w 147351"/>
                <a:gd name="connsiteY320" fmla="*/ 85916 h 116109"/>
                <a:gd name="connsiteX321" fmla="*/ 49530 w 147351"/>
                <a:gd name="connsiteY321" fmla="*/ 86963 h 116109"/>
                <a:gd name="connsiteX322" fmla="*/ 49911 w 147351"/>
                <a:gd name="connsiteY322" fmla="*/ 87535 h 116109"/>
                <a:gd name="connsiteX323" fmla="*/ 50197 w 147351"/>
                <a:gd name="connsiteY323" fmla="*/ 88868 h 116109"/>
                <a:gd name="connsiteX324" fmla="*/ 49244 w 147351"/>
                <a:gd name="connsiteY324" fmla="*/ 88868 h 116109"/>
                <a:gd name="connsiteX325" fmla="*/ 50197 w 147351"/>
                <a:gd name="connsiteY325" fmla="*/ 89535 h 116109"/>
                <a:gd name="connsiteX326" fmla="*/ 50483 w 147351"/>
                <a:gd name="connsiteY326" fmla="*/ 90202 h 116109"/>
                <a:gd name="connsiteX327" fmla="*/ 51149 w 147351"/>
                <a:gd name="connsiteY327" fmla="*/ 91154 h 116109"/>
                <a:gd name="connsiteX328" fmla="*/ 50197 w 147351"/>
                <a:gd name="connsiteY328" fmla="*/ 92202 h 116109"/>
                <a:gd name="connsiteX329" fmla="*/ 50483 w 147351"/>
                <a:gd name="connsiteY329" fmla="*/ 92869 h 116109"/>
                <a:gd name="connsiteX330" fmla="*/ 51149 w 147351"/>
                <a:gd name="connsiteY330" fmla="*/ 92869 h 116109"/>
                <a:gd name="connsiteX331" fmla="*/ 51530 w 147351"/>
                <a:gd name="connsiteY331" fmla="*/ 93155 h 116109"/>
                <a:gd name="connsiteX332" fmla="*/ 51149 w 147351"/>
                <a:gd name="connsiteY332" fmla="*/ 93155 h 116109"/>
                <a:gd name="connsiteX333" fmla="*/ 51530 w 147351"/>
                <a:gd name="connsiteY333" fmla="*/ 93821 h 116109"/>
                <a:gd name="connsiteX334" fmla="*/ 52197 w 147351"/>
                <a:gd name="connsiteY334" fmla="*/ 93821 h 116109"/>
                <a:gd name="connsiteX335" fmla="*/ 52483 w 147351"/>
                <a:gd name="connsiteY335" fmla="*/ 94107 h 116109"/>
                <a:gd name="connsiteX336" fmla="*/ 53150 w 147351"/>
                <a:gd name="connsiteY336" fmla="*/ 94107 h 116109"/>
                <a:gd name="connsiteX337" fmla="*/ 54102 w 147351"/>
                <a:gd name="connsiteY337" fmla="*/ 94488 h 116109"/>
                <a:gd name="connsiteX338" fmla="*/ 54483 w 147351"/>
                <a:gd name="connsiteY338" fmla="*/ 94488 h 116109"/>
                <a:gd name="connsiteX339" fmla="*/ 55150 w 147351"/>
                <a:gd name="connsiteY339" fmla="*/ 95155 h 116109"/>
                <a:gd name="connsiteX340" fmla="*/ 54769 w 147351"/>
                <a:gd name="connsiteY340" fmla="*/ 95821 h 116109"/>
                <a:gd name="connsiteX341" fmla="*/ 54102 w 147351"/>
                <a:gd name="connsiteY341" fmla="*/ 95441 h 116109"/>
                <a:gd name="connsiteX342" fmla="*/ 54102 w 147351"/>
                <a:gd name="connsiteY342" fmla="*/ 95155 h 116109"/>
                <a:gd name="connsiteX343" fmla="*/ 49530 w 147351"/>
                <a:gd name="connsiteY343" fmla="*/ 94774 h 116109"/>
                <a:gd name="connsiteX344" fmla="*/ 49244 w 147351"/>
                <a:gd name="connsiteY344" fmla="*/ 94774 h 116109"/>
                <a:gd name="connsiteX345" fmla="*/ 48578 w 147351"/>
                <a:gd name="connsiteY345" fmla="*/ 95155 h 116109"/>
                <a:gd name="connsiteX346" fmla="*/ 47530 w 147351"/>
                <a:gd name="connsiteY346" fmla="*/ 94488 h 116109"/>
                <a:gd name="connsiteX347" fmla="*/ 46958 w 147351"/>
                <a:gd name="connsiteY347" fmla="*/ 94774 h 116109"/>
                <a:gd name="connsiteX348" fmla="*/ 46292 w 147351"/>
                <a:gd name="connsiteY348" fmla="*/ 95441 h 116109"/>
                <a:gd name="connsiteX349" fmla="*/ 45625 w 147351"/>
                <a:gd name="connsiteY349" fmla="*/ 95441 h 116109"/>
                <a:gd name="connsiteX350" fmla="*/ 45625 w 147351"/>
                <a:gd name="connsiteY350" fmla="*/ 97060 h 116109"/>
                <a:gd name="connsiteX351" fmla="*/ 45244 w 147351"/>
                <a:gd name="connsiteY351" fmla="*/ 97441 h 116109"/>
                <a:gd name="connsiteX352" fmla="*/ 44006 w 147351"/>
                <a:gd name="connsiteY352" fmla="*/ 98107 h 116109"/>
                <a:gd name="connsiteX353" fmla="*/ 44006 w 147351"/>
                <a:gd name="connsiteY353" fmla="*/ 98774 h 116109"/>
                <a:gd name="connsiteX354" fmla="*/ 43625 w 147351"/>
                <a:gd name="connsiteY354" fmla="*/ 99060 h 116109"/>
                <a:gd name="connsiteX355" fmla="*/ 43339 w 147351"/>
                <a:gd name="connsiteY355" fmla="*/ 99060 h 116109"/>
                <a:gd name="connsiteX356" fmla="*/ 42672 w 147351"/>
                <a:gd name="connsiteY356" fmla="*/ 99346 h 116109"/>
                <a:gd name="connsiteX357" fmla="*/ 42291 w 147351"/>
                <a:gd name="connsiteY357" fmla="*/ 99727 h 116109"/>
                <a:gd name="connsiteX358" fmla="*/ 42291 w 147351"/>
                <a:gd name="connsiteY358" fmla="*/ 102013 h 116109"/>
                <a:gd name="connsiteX359" fmla="*/ 41339 w 147351"/>
                <a:gd name="connsiteY359" fmla="*/ 103346 h 116109"/>
                <a:gd name="connsiteX360" fmla="*/ 41624 w 147351"/>
                <a:gd name="connsiteY360" fmla="*/ 104013 h 116109"/>
                <a:gd name="connsiteX361" fmla="*/ 41053 w 147351"/>
                <a:gd name="connsiteY361" fmla="*/ 105632 h 116109"/>
                <a:gd name="connsiteX362" fmla="*/ 41339 w 147351"/>
                <a:gd name="connsiteY362" fmla="*/ 106299 h 116109"/>
                <a:gd name="connsiteX363" fmla="*/ 40386 w 147351"/>
                <a:gd name="connsiteY363" fmla="*/ 107632 h 116109"/>
                <a:gd name="connsiteX364" fmla="*/ 40005 w 147351"/>
                <a:gd name="connsiteY364" fmla="*/ 107632 h 116109"/>
                <a:gd name="connsiteX365" fmla="*/ 39719 w 147351"/>
                <a:gd name="connsiteY365" fmla="*/ 106585 h 116109"/>
                <a:gd name="connsiteX366" fmla="*/ 38672 w 147351"/>
                <a:gd name="connsiteY366" fmla="*/ 107252 h 116109"/>
                <a:gd name="connsiteX367" fmla="*/ 37719 w 147351"/>
                <a:gd name="connsiteY367" fmla="*/ 107632 h 116109"/>
                <a:gd name="connsiteX368" fmla="*/ 36386 w 147351"/>
                <a:gd name="connsiteY368" fmla="*/ 108585 h 116109"/>
                <a:gd name="connsiteX369" fmla="*/ 32480 w 147351"/>
                <a:gd name="connsiteY369" fmla="*/ 110585 h 116109"/>
                <a:gd name="connsiteX370" fmla="*/ 28861 w 147351"/>
                <a:gd name="connsiteY370" fmla="*/ 112205 h 116109"/>
                <a:gd name="connsiteX371" fmla="*/ 29242 w 147351"/>
                <a:gd name="connsiteY371" fmla="*/ 112490 h 116109"/>
                <a:gd name="connsiteX372" fmla="*/ 27527 w 147351"/>
                <a:gd name="connsiteY372" fmla="*/ 112490 h 116109"/>
                <a:gd name="connsiteX373" fmla="*/ 26289 w 147351"/>
                <a:gd name="connsiteY373" fmla="*/ 113157 h 116109"/>
                <a:gd name="connsiteX374" fmla="*/ 25241 w 147351"/>
                <a:gd name="connsiteY374" fmla="*/ 112871 h 116109"/>
                <a:gd name="connsiteX375" fmla="*/ 24289 w 147351"/>
                <a:gd name="connsiteY375" fmla="*/ 113157 h 116109"/>
                <a:gd name="connsiteX376" fmla="*/ 22289 w 147351"/>
                <a:gd name="connsiteY376" fmla="*/ 115157 h 116109"/>
                <a:gd name="connsiteX377" fmla="*/ 20669 w 147351"/>
                <a:gd name="connsiteY377" fmla="*/ 116110 h 116109"/>
                <a:gd name="connsiteX378" fmla="*/ 19717 w 147351"/>
                <a:gd name="connsiteY378" fmla="*/ 115157 h 116109"/>
                <a:gd name="connsiteX379" fmla="*/ 19336 w 147351"/>
                <a:gd name="connsiteY379" fmla="*/ 115157 h 116109"/>
                <a:gd name="connsiteX380" fmla="*/ 19050 w 147351"/>
                <a:gd name="connsiteY380" fmla="*/ 114776 h 116109"/>
                <a:gd name="connsiteX381" fmla="*/ 17717 w 147351"/>
                <a:gd name="connsiteY381" fmla="*/ 115157 h 116109"/>
                <a:gd name="connsiteX382" fmla="*/ 16764 w 147351"/>
                <a:gd name="connsiteY382" fmla="*/ 114776 h 116109"/>
                <a:gd name="connsiteX383" fmla="*/ 16097 w 147351"/>
                <a:gd name="connsiteY383" fmla="*/ 115157 h 116109"/>
                <a:gd name="connsiteX384" fmla="*/ 15431 w 147351"/>
                <a:gd name="connsiteY384" fmla="*/ 114776 h 116109"/>
                <a:gd name="connsiteX385" fmla="*/ 14478 w 147351"/>
                <a:gd name="connsiteY385" fmla="*/ 115157 h 116109"/>
                <a:gd name="connsiteX386" fmla="*/ 14097 w 147351"/>
                <a:gd name="connsiteY386" fmla="*/ 114776 h 116109"/>
                <a:gd name="connsiteX387" fmla="*/ 13811 w 147351"/>
                <a:gd name="connsiteY387" fmla="*/ 114776 h 116109"/>
                <a:gd name="connsiteX388" fmla="*/ 14478 w 147351"/>
                <a:gd name="connsiteY388" fmla="*/ 113538 h 116109"/>
                <a:gd name="connsiteX389" fmla="*/ 14097 w 147351"/>
                <a:gd name="connsiteY389" fmla="*/ 112871 h 116109"/>
                <a:gd name="connsiteX390" fmla="*/ 14478 w 147351"/>
                <a:gd name="connsiteY390" fmla="*/ 112871 h 116109"/>
                <a:gd name="connsiteX391" fmla="*/ 14478 w 147351"/>
                <a:gd name="connsiteY391" fmla="*/ 111157 h 116109"/>
                <a:gd name="connsiteX392" fmla="*/ 14097 w 147351"/>
                <a:gd name="connsiteY392" fmla="*/ 110871 h 116109"/>
                <a:gd name="connsiteX393" fmla="*/ 14097 w 147351"/>
                <a:gd name="connsiteY393" fmla="*/ 110204 h 116109"/>
                <a:gd name="connsiteX394" fmla="*/ 13811 w 147351"/>
                <a:gd name="connsiteY394" fmla="*/ 109919 h 116109"/>
                <a:gd name="connsiteX395" fmla="*/ 14097 w 147351"/>
                <a:gd name="connsiteY395" fmla="*/ 109252 h 116109"/>
                <a:gd name="connsiteX396" fmla="*/ 14764 w 147351"/>
                <a:gd name="connsiteY396" fmla="*/ 109252 h 116109"/>
                <a:gd name="connsiteX397" fmla="*/ 15050 w 147351"/>
                <a:gd name="connsiteY397" fmla="*/ 108585 h 116109"/>
                <a:gd name="connsiteX398" fmla="*/ 15431 w 147351"/>
                <a:gd name="connsiteY398" fmla="*/ 108204 h 116109"/>
                <a:gd name="connsiteX399" fmla="*/ 14764 w 147351"/>
                <a:gd name="connsiteY399" fmla="*/ 108204 h 116109"/>
                <a:gd name="connsiteX400" fmla="*/ 14478 w 147351"/>
                <a:gd name="connsiteY400" fmla="*/ 107632 h 116109"/>
                <a:gd name="connsiteX401" fmla="*/ 13430 w 147351"/>
                <a:gd name="connsiteY401" fmla="*/ 107632 h 116109"/>
                <a:gd name="connsiteX402" fmla="*/ 12478 w 147351"/>
                <a:gd name="connsiteY402" fmla="*/ 106299 h 116109"/>
                <a:gd name="connsiteX403" fmla="*/ 11811 w 147351"/>
                <a:gd name="connsiteY403" fmla="*/ 105918 h 116109"/>
                <a:gd name="connsiteX404" fmla="*/ 9811 w 147351"/>
                <a:gd name="connsiteY404" fmla="*/ 104680 h 116109"/>
                <a:gd name="connsiteX405" fmla="*/ 9144 w 147351"/>
                <a:gd name="connsiteY405" fmla="*/ 104680 h 116109"/>
                <a:gd name="connsiteX406" fmla="*/ 8192 w 147351"/>
                <a:gd name="connsiteY406" fmla="*/ 104013 h 116109"/>
                <a:gd name="connsiteX407" fmla="*/ 6858 w 147351"/>
                <a:gd name="connsiteY407" fmla="*/ 104013 h 116109"/>
                <a:gd name="connsiteX408" fmla="*/ 7239 w 147351"/>
                <a:gd name="connsiteY408" fmla="*/ 103632 h 116109"/>
                <a:gd name="connsiteX409" fmla="*/ 8192 w 147351"/>
                <a:gd name="connsiteY409" fmla="*/ 103346 h 116109"/>
                <a:gd name="connsiteX410" fmla="*/ 7525 w 147351"/>
                <a:gd name="connsiteY410" fmla="*/ 102013 h 116109"/>
                <a:gd name="connsiteX411" fmla="*/ 7906 w 147351"/>
                <a:gd name="connsiteY411" fmla="*/ 101727 h 116109"/>
                <a:gd name="connsiteX412" fmla="*/ 9144 w 147351"/>
                <a:gd name="connsiteY412" fmla="*/ 98393 h 116109"/>
                <a:gd name="connsiteX413" fmla="*/ 9144 w 147351"/>
                <a:gd name="connsiteY413" fmla="*/ 96107 h 116109"/>
                <a:gd name="connsiteX414" fmla="*/ 8858 w 147351"/>
                <a:gd name="connsiteY414" fmla="*/ 95441 h 116109"/>
                <a:gd name="connsiteX415" fmla="*/ 8573 w 147351"/>
                <a:gd name="connsiteY415" fmla="*/ 95155 h 116109"/>
                <a:gd name="connsiteX416" fmla="*/ 8573 w 147351"/>
                <a:gd name="connsiteY416" fmla="*/ 94774 h 116109"/>
                <a:gd name="connsiteX417" fmla="*/ 8192 w 147351"/>
                <a:gd name="connsiteY417" fmla="*/ 94774 h 116109"/>
                <a:gd name="connsiteX418" fmla="*/ 8192 w 147351"/>
                <a:gd name="connsiteY418" fmla="*/ 94107 h 116109"/>
                <a:gd name="connsiteX419" fmla="*/ 9144 w 147351"/>
                <a:gd name="connsiteY419" fmla="*/ 93440 h 116109"/>
                <a:gd name="connsiteX420" fmla="*/ 8858 w 147351"/>
                <a:gd name="connsiteY420" fmla="*/ 91535 h 116109"/>
                <a:gd name="connsiteX421" fmla="*/ 8192 w 147351"/>
                <a:gd name="connsiteY421" fmla="*/ 91535 h 116109"/>
                <a:gd name="connsiteX422" fmla="*/ 10192 w 147351"/>
                <a:gd name="connsiteY422" fmla="*/ 90488 h 116109"/>
                <a:gd name="connsiteX423" fmla="*/ 11144 w 147351"/>
                <a:gd name="connsiteY423" fmla="*/ 89249 h 116109"/>
                <a:gd name="connsiteX424" fmla="*/ 12097 w 147351"/>
                <a:gd name="connsiteY424" fmla="*/ 88868 h 116109"/>
                <a:gd name="connsiteX425" fmla="*/ 13145 w 147351"/>
                <a:gd name="connsiteY425" fmla="*/ 88868 h 116109"/>
                <a:gd name="connsiteX426" fmla="*/ 14478 w 147351"/>
                <a:gd name="connsiteY426" fmla="*/ 88582 h 116109"/>
                <a:gd name="connsiteX427" fmla="*/ 14478 w 147351"/>
                <a:gd name="connsiteY427" fmla="*/ 87535 h 116109"/>
                <a:gd name="connsiteX428" fmla="*/ 14097 w 147351"/>
                <a:gd name="connsiteY428" fmla="*/ 86963 h 116109"/>
                <a:gd name="connsiteX429" fmla="*/ 14478 w 147351"/>
                <a:gd name="connsiteY429" fmla="*/ 86582 h 116109"/>
                <a:gd name="connsiteX430" fmla="*/ 14478 w 147351"/>
                <a:gd name="connsiteY430" fmla="*/ 85249 h 116109"/>
                <a:gd name="connsiteX431" fmla="*/ 14097 w 147351"/>
                <a:gd name="connsiteY431" fmla="*/ 84582 h 116109"/>
                <a:gd name="connsiteX432" fmla="*/ 14097 w 147351"/>
                <a:gd name="connsiteY432" fmla="*/ 83915 h 116109"/>
                <a:gd name="connsiteX433" fmla="*/ 14478 w 147351"/>
                <a:gd name="connsiteY433" fmla="*/ 83915 h 116109"/>
                <a:gd name="connsiteX434" fmla="*/ 15050 w 147351"/>
                <a:gd name="connsiteY434" fmla="*/ 83344 h 116109"/>
                <a:gd name="connsiteX435" fmla="*/ 15050 w 147351"/>
                <a:gd name="connsiteY435" fmla="*/ 82010 h 116109"/>
                <a:gd name="connsiteX436" fmla="*/ 15716 w 147351"/>
                <a:gd name="connsiteY436" fmla="*/ 80963 h 116109"/>
                <a:gd name="connsiteX437" fmla="*/ 15716 w 147351"/>
                <a:gd name="connsiteY437" fmla="*/ 79724 h 116109"/>
                <a:gd name="connsiteX438" fmla="*/ 15431 w 147351"/>
                <a:gd name="connsiteY438" fmla="*/ 79343 h 116109"/>
                <a:gd name="connsiteX439" fmla="*/ 14764 w 147351"/>
                <a:gd name="connsiteY439" fmla="*/ 77438 h 116109"/>
                <a:gd name="connsiteX440" fmla="*/ 15716 w 147351"/>
                <a:gd name="connsiteY440" fmla="*/ 76772 h 116109"/>
                <a:gd name="connsiteX441" fmla="*/ 15431 w 147351"/>
                <a:gd name="connsiteY441" fmla="*/ 76772 h 116109"/>
                <a:gd name="connsiteX442" fmla="*/ 14478 w 147351"/>
                <a:gd name="connsiteY442" fmla="*/ 74771 h 116109"/>
                <a:gd name="connsiteX443" fmla="*/ 14478 w 147351"/>
                <a:gd name="connsiteY443" fmla="*/ 73152 h 116109"/>
                <a:gd name="connsiteX444" fmla="*/ 13145 w 147351"/>
                <a:gd name="connsiteY444" fmla="*/ 70485 h 116109"/>
                <a:gd name="connsiteX445" fmla="*/ 13145 w 147351"/>
                <a:gd name="connsiteY445" fmla="*/ 69152 h 116109"/>
                <a:gd name="connsiteX446" fmla="*/ 12097 w 147351"/>
                <a:gd name="connsiteY446" fmla="*/ 66580 h 116109"/>
                <a:gd name="connsiteX447" fmla="*/ 10858 w 147351"/>
                <a:gd name="connsiteY447" fmla="*/ 66866 h 116109"/>
                <a:gd name="connsiteX448" fmla="*/ 10192 w 147351"/>
                <a:gd name="connsiteY448" fmla="*/ 67247 h 116109"/>
                <a:gd name="connsiteX449" fmla="*/ 9525 w 147351"/>
                <a:gd name="connsiteY449" fmla="*/ 67247 h 116109"/>
                <a:gd name="connsiteX450" fmla="*/ 9144 w 147351"/>
                <a:gd name="connsiteY450" fmla="*/ 66866 h 116109"/>
                <a:gd name="connsiteX451" fmla="*/ 6858 w 147351"/>
                <a:gd name="connsiteY451" fmla="*/ 66866 h 116109"/>
                <a:gd name="connsiteX452" fmla="*/ 5525 w 147351"/>
                <a:gd name="connsiteY452" fmla="*/ 65913 h 116109"/>
                <a:gd name="connsiteX453" fmla="*/ 4953 w 147351"/>
                <a:gd name="connsiteY453" fmla="*/ 65627 h 116109"/>
                <a:gd name="connsiteX454" fmla="*/ 3905 w 147351"/>
                <a:gd name="connsiteY454" fmla="*/ 64960 h 116109"/>
                <a:gd name="connsiteX455" fmla="*/ 3620 w 147351"/>
                <a:gd name="connsiteY455" fmla="*/ 64294 h 116109"/>
                <a:gd name="connsiteX456" fmla="*/ 3620 w 147351"/>
                <a:gd name="connsiteY456" fmla="*/ 63913 h 116109"/>
                <a:gd name="connsiteX457" fmla="*/ 4286 w 147351"/>
                <a:gd name="connsiteY457" fmla="*/ 63913 h 116109"/>
                <a:gd name="connsiteX458" fmla="*/ 4572 w 147351"/>
                <a:gd name="connsiteY458" fmla="*/ 64294 h 116109"/>
                <a:gd name="connsiteX459" fmla="*/ 5239 w 147351"/>
                <a:gd name="connsiteY459" fmla="*/ 63913 h 116109"/>
                <a:gd name="connsiteX460" fmla="*/ 6572 w 147351"/>
                <a:gd name="connsiteY460" fmla="*/ 62675 h 116109"/>
                <a:gd name="connsiteX461" fmla="*/ 6191 w 147351"/>
                <a:gd name="connsiteY461" fmla="*/ 61627 h 116109"/>
                <a:gd name="connsiteX462" fmla="*/ 6858 w 147351"/>
                <a:gd name="connsiteY462" fmla="*/ 60293 h 116109"/>
                <a:gd name="connsiteX463" fmla="*/ 8192 w 147351"/>
                <a:gd name="connsiteY463" fmla="*/ 60008 h 116109"/>
                <a:gd name="connsiteX464" fmla="*/ 7239 w 147351"/>
                <a:gd name="connsiteY464" fmla="*/ 59341 h 116109"/>
                <a:gd name="connsiteX465" fmla="*/ 6191 w 147351"/>
                <a:gd name="connsiteY465" fmla="*/ 59055 h 116109"/>
                <a:gd name="connsiteX466" fmla="*/ 5239 w 147351"/>
                <a:gd name="connsiteY466" fmla="*/ 57722 h 116109"/>
                <a:gd name="connsiteX467" fmla="*/ 4572 w 147351"/>
                <a:gd name="connsiteY467" fmla="*/ 57055 h 116109"/>
                <a:gd name="connsiteX468" fmla="*/ 4286 w 147351"/>
                <a:gd name="connsiteY468" fmla="*/ 57055 h 116109"/>
                <a:gd name="connsiteX469" fmla="*/ 3239 w 147351"/>
                <a:gd name="connsiteY469" fmla="*/ 57341 h 116109"/>
                <a:gd name="connsiteX470" fmla="*/ 2572 w 147351"/>
                <a:gd name="connsiteY470" fmla="*/ 56388 h 116109"/>
                <a:gd name="connsiteX471" fmla="*/ 2000 w 147351"/>
                <a:gd name="connsiteY471" fmla="*/ 56388 h 116109"/>
                <a:gd name="connsiteX472" fmla="*/ 1619 w 147351"/>
                <a:gd name="connsiteY472" fmla="*/ 56102 h 116109"/>
                <a:gd name="connsiteX473" fmla="*/ 953 w 147351"/>
                <a:gd name="connsiteY473" fmla="*/ 55721 h 116109"/>
                <a:gd name="connsiteX474" fmla="*/ 2000 w 147351"/>
                <a:gd name="connsiteY474" fmla="*/ 55054 h 116109"/>
                <a:gd name="connsiteX475" fmla="*/ 2286 w 147351"/>
                <a:gd name="connsiteY475" fmla="*/ 54388 h 116109"/>
                <a:gd name="connsiteX476" fmla="*/ 3620 w 147351"/>
                <a:gd name="connsiteY476" fmla="*/ 53816 h 116109"/>
                <a:gd name="connsiteX477" fmla="*/ 3620 w 147351"/>
                <a:gd name="connsiteY477" fmla="*/ 53150 h 116109"/>
                <a:gd name="connsiteX478" fmla="*/ 3905 w 147351"/>
                <a:gd name="connsiteY478" fmla="*/ 52769 h 116109"/>
                <a:gd name="connsiteX479" fmla="*/ 4953 w 147351"/>
                <a:gd name="connsiteY479" fmla="*/ 52102 h 116109"/>
                <a:gd name="connsiteX480" fmla="*/ 4572 w 147351"/>
                <a:gd name="connsiteY480" fmla="*/ 51435 h 116109"/>
                <a:gd name="connsiteX481" fmla="*/ 2953 w 147351"/>
                <a:gd name="connsiteY481" fmla="*/ 50197 h 116109"/>
                <a:gd name="connsiteX482" fmla="*/ 2000 w 147351"/>
                <a:gd name="connsiteY482" fmla="*/ 48863 h 116109"/>
                <a:gd name="connsiteX483" fmla="*/ 1619 w 147351"/>
                <a:gd name="connsiteY483" fmla="*/ 47530 h 116109"/>
                <a:gd name="connsiteX484" fmla="*/ 2286 w 147351"/>
                <a:gd name="connsiteY484" fmla="*/ 46577 h 116109"/>
                <a:gd name="connsiteX485" fmla="*/ 2286 w 147351"/>
                <a:gd name="connsiteY485" fmla="*/ 45910 h 116109"/>
                <a:gd name="connsiteX486" fmla="*/ 1333 w 147351"/>
                <a:gd name="connsiteY486" fmla="*/ 45529 h 116109"/>
                <a:gd name="connsiteX487" fmla="*/ 2000 w 147351"/>
                <a:gd name="connsiteY487" fmla="*/ 44958 h 116109"/>
                <a:gd name="connsiteX488" fmla="*/ 667 w 147351"/>
                <a:gd name="connsiteY488" fmla="*/ 43910 h 116109"/>
                <a:gd name="connsiteX489" fmla="*/ 667 w 147351"/>
                <a:gd name="connsiteY489" fmla="*/ 43625 h 116109"/>
                <a:gd name="connsiteX490" fmla="*/ 0 w 147351"/>
                <a:gd name="connsiteY490" fmla="*/ 43244 h 116109"/>
                <a:gd name="connsiteX491" fmla="*/ 286 w 147351"/>
                <a:gd name="connsiteY491" fmla="*/ 42958 h 116109"/>
                <a:gd name="connsiteX492" fmla="*/ 0 w 147351"/>
                <a:gd name="connsiteY492" fmla="*/ 42577 h 116109"/>
                <a:gd name="connsiteX493" fmla="*/ 667 w 147351"/>
                <a:gd name="connsiteY493" fmla="*/ 42291 h 116109"/>
                <a:gd name="connsiteX494" fmla="*/ 667 w 147351"/>
                <a:gd name="connsiteY494" fmla="*/ 40291 h 116109"/>
                <a:gd name="connsiteX495" fmla="*/ 1619 w 147351"/>
                <a:gd name="connsiteY495" fmla="*/ 40958 h 116109"/>
                <a:gd name="connsiteX496" fmla="*/ 1333 w 147351"/>
                <a:gd name="connsiteY496" fmla="*/ 40005 h 116109"/>
                <a:gd name="connsiteX497" fmla="*/ 1333 w 147351"/>
                <a:gd name="connsiteY497" fmla="*/ 39338 h 116109"/>
                <a:gd name="connsiteX498" fmla="*/ 953 w 147351"/>
                <a:gd name="connsiteY498" fmla="*/ 39053 h 116109"/>
                <a:gd name="connsiteX499" fmla="*/ 953 w 147351"/>
                <a:gd name="connsiteY499" fmla="*/ 37719 h 116109"/>
                <a:gd name="connsiteX500" fmla="*/ 1333 w 147351"/>
                <a:gd name="connsiteY500" fmla="*/ 36671 h 116109"/>
                <a:gd name="connsiteX501" fmla="*/ 2000 w 147351"/>
                <a:gd name="connsiteY501" fmla="*/ 35719 h 116109"/>
                <a:gd name="connsiteX502" fmla="*/ 2286 w 147351"/>
                <a:gd name="connsiteY502" fmla="*/ 35052 h 116109"/>
                <a:gd name="connsiteX503" fmla="*/ 3239 w 147351"/>
                <a:gd name="connsiteY503" fmla="*/ 35052 h 116109"/>
                <a:gd name="connsiteX504" fmla="*/ 4286 w 147351"/>
                <a:gd name="connsiteY504" fmla="*/ 34766 h 116109"/>
                <a:gd name="connsiteX505" fmla="*/ 7239 w 147351"/>
                <a:gd name="connsiteY505" fmla="*/ 34766 h 116109"/>
                <a:gd name="connsiteX506" fmla="*/ 8573 w 147351"/>
                <a:gd name="connsiteY506" fmla="*/ 35433 h 116109"/>
                <a:gd name="connsiteX507" fmla="*/ 9525 w 147351"/>
                <a:gd name="connsiteY507" fmla="*/ 34766 h 116109"/>
                <a:gd name="connsiteX508" fmla="*/ 9811 w 147351"/>
                <a:gd name="connsiteY508" fmla="*/ 34385 h 116109"/>
                <a:gd name="connsiteX509" fmla="*/ 10478 w 147351"/>
                <a:gd name="connsiteY509" fmla="*/ 34766 h 116109"/>
                <a:gd name="connsiteX510" fmla="*/ 11811 w 147351"/>
                <a:gd name="connsiteY510" fmla="*/ 34100 h 116109"/>
                <a:gd name="connsiteX511" fmla="*/ 15431 w 147351"/>
                <a:gd name="connsiteY511" fmla="*/ 33147 h 116109"/>
                <a:gd name="connsiteX512" fmla="*/ 15431 w 147351"/>
                <a:gd name="connsiteY512" fmla="*/ 32766 h 116109"/>
                <a:gd name="connsiteX513" fmla="*/ 15050 w 147351"/>
                <a:gd name="connsiteY513" fmla="*/ 32766 h 116109"/>
                <a:gd name="connsiteX514" fmla="*/ 15050 w 147351"/>
                <a:gd name="connsiteY514" fmla="*/ 32099 h 116109"/>
                <a:gd name="connsiteX515" fmla="*/ 15716 w 147351"/>
                <a:gd name="connsiteY515" fmla="*/ 31433 h 116109"/>
                <a:gd name="connsiteX516" fmla="*/ 20669 w 147351"/>
                <a:gd name="connsiteY516" fmla="*/ 31147 h 116109"/>
                <a:gd name="connsiteX517" fmla="*/ 21336 w 147351"/>
                <a:gd name="connsiteY517" fmla="*/ 28480 h 116109"/>
                <a:gd name="connsiteX518" fmla="*/ 21336 w 147351"/>
                <a:gd name="connsiteY518" fmla="*/ 27527 h 116109"/>
                <a:gd name="connsiteX519" fmla="*/ 20383 w 147351"/>
                <a:gd name="connsiteY519" fmla="*/ 26575 h 116109"/>
                <a:gd name="connsiteX520" fmla="*/ 20003 w 147351"/>
                <a:gd name="connsiteY520" fmla="*/ 26860 h 116109"/>
                <a:gd name="connsiteX521" fmla="*/ 20003 w 147351"/>
                <a:gd name="connsiteY521" fmla="*/ 26575 h 116109"/>
                <a:gd name="connsiteX522" fmla="*/ 18669 w 147351"/>
                <a:gd name="connsiteY522" fmla="*/ 25241 h 116109"/>
                <a:gd name="connsiteX523" fmla="*/ 18383 w 147351"/>
                <a:gd name="connsiteY523" fmla="*/ 24289 h 116109"/>
                <a:gd name="connsiteX524" fmla="*/ 18383 w 147351"/>
                <a:gd name="connsiteY524" fmla="*/ 23908 h 116109"/>
                <a:gd name="connsiteX525" fmla="*/ 18002 w 147351"/>
                <a:gd name="connsiteY525" fmla="*/ 22289 h 116109"/>
                <a:gd name="connsiteX526" fmla="*/ 18383 w 147351"/>
                <a:gd name="connsiteY526" fmla="*/ 22289 h 116109"/>
                <a:gd name="connsiteX527" fmla="*/ 18669 w 147351"/>
                <a:gd name="connsiteY527" fmla="*/ 21908 h 116109"/>
                <a:gd name="connsiteX528" fmla="*/ 18669 w 147351"/>
                <a:gd name="connsiteY528" fmla="*/ 21622 h 116109"/>
                <a:gd name="connsiteX529" fmla="*/ 19050 w 147351"/>
                <a:gd name="connsiteY529" fmla="*/ 21908 h 116109"/>
                <a:gd name="connsiteX530" fmla="*/ 19717 w 147351"/>
                <a:gd name="connsiteY530" fmla="*/ 21622 h 116109"/>
                <a:gd name="connsiteX531" fmla="*/ 19717 w 147351"/>
                <a:gd name="connsiteY531" fmla="*/ 21336 h 116109"/>
                <a:gd name="connsiteX532" fmla="*/ 20003 w 147351"/>
                <a:gd name="connsiteY532" fmla="*/ 21336 h 116109"/>
                <a:gd name="connsiteX533" fmla="*/ 19050 w 147351"/>
                <a:gd name="connsiteY533" fmla="*/ 20288 h 116109"/>
                <a:gd name="connsiteX534" fmla="*/ 19050 w 147351"/>
                <a:gd name="connsiteY534" fmla="*/ 20003 h 116109"/>
                <a:gd name="connsiteX535" fmla="*/ 19336 w 147351"/>
                <a:gd name="connsiteY535" fmla="*/ 20003 h 116109"/>
                <a:gd name="connsiteX536" fmla="*/ 20383 w 147351"/>
                <a:gd name="connsiteY536" fmla="*/ 19336 h 116109"/>
                <a:gd name="connsiteX537" fmla="*/ 20955 w 147351"/>
                <a:gd name="connsiteY537" fmla="*/ 18669 h 116109"/>
                <a:gd name="connsiteX538" fmla="*/ 20955 w 147351"/>
                <a:gd name="connsiteY538" fmla="*/ 18002 h 116109"/>
                <a:gd name="connsiteX539" fmla="*/ 22003 w 147351"/>
                <a:gd name="connsiteY539" fmla="*/ 18002 h 116109"/>
                <a:gd name="connsiteX540" fmla="*/ 22289 w 147351"/>
                <a:gd name="connsiteY540" fmla="*/ 17335 h 116109"/>
                <a:gd name="connsiteX541" fmla="*/ 22003 w 147351"/>
                <a:gd name="connsiteY541" fmla="*/ 17335 h 116109"/>
                <a:gd name="connsiteX542" fmla="*/ 22670 w 147351"/>
                <a:gd name="connsiteY542" fmla="*/ 17050 h 116109"/>
                <a:gd name="connsiteX543" fmla="*/ 22955 w 147351"/>
                <a:gd name="connsiteY543" fmla="*/ 16383 h 116109"/>
                <a:gd name="connsiteX544" fmla="*/ 23908 w 147351"/>
                <a:gd name="connsiteY544" fmla="*/ 16383 h 116109"/>
                <a:gd name="connsiteX545" fmla="*/ 24289 w 147351"/>
                <a:gd name="connsiteY545" fmla="*/ 16002 h 116109"/>
                <a:gd name="connsiteX546" fmla="*/ 24956 w 147351"/>
                <a:gd name="connsiteY546" fmla="*/ 16002 h 116109"/>
                <a:gd name="connsiteX547" fmla="*/ 25622 w 147351"/>
                <a:gd name="connsiteY547" fmla="*/ 15716 h 116109"/>
                <a:gd name="connsiteX548" fmla="*/ 26575 w 147351"/>
                <a:gd name="connsiteY548" fmla="*/ 15716 h 116109"/>
                <a:gd name="connsiteX549" fmla="*/ 26861 w 147351"/>
                <a:gd name="connsiteY549" fmla="*/ 15049 h 116109"/>
                <a:gd name="connsiteX550" fmla="*/ 27908 w 147351"/>
                <a:gd name="connsiteY550" fmla="*/ 15430 h 116109"/>
                <a:gd name="connsiteX551" fmla="*/ 29242 w 147351"/>
                <a:gd name="connsiteY551" fmla="*/ 14764 h 116109"/>
                <a:gd name="connsiteX552" fmla="*/ 29242 w 147351"/>
                <a:gd name="connsiteY552" fmla="*/ 13716 h 116109"/>
                <a:gd name="connsiteX553" fmla="*/ 30480 w 147351"/>
                <a:gd name="connsiteY553" fmla="*/ 12764 h 116109"/>
                <a:gd name="connsiteX554" fmla="*/ 32480 w 147351"/>
                <a:gd name="connsiteY554" fmla="*/ 12764 h 116109"/>
                <a:gd name="connsiteX555" fmla="*/ 32766 w 147351"/>
                <a:gd name="connsiteY555" fmla="*/ 14097 h 116109"/>
                <a:gd name="connsiteX556" fmla="*/ 34100 w 147351"/>
                <a:gd name="connsiteY556" fmla="*/ 13049 h 116109"/>
                <a:gd name="connsiteX557" fmla="*/ 35719 w 147351"/>
                <a:gd name="connsiteY557" fmla="*/ 13716 h 116109"/>
                <a:gd name="connsiteX558" fmla="*/ 36100 w 147351"/>
                <a:gd name="connsiteY558" fmla="*/ 12764 h 116109"/>
                <a:gd name="connsiteX559" fmla="*/ 40386 w 147351"/>
                <a:gd name="connsiteY559" fmla="*/ 10763 h 116109"/>
                <a:gd name="connsiteX560" fmla="*/ 41053 w 147351"/>
                <a:gd name="connsiteY560" fmla="*/ 10763 h 116109"/>
                <a:gd name="connsiteX561" fmla="*/ 41053 w 147351"/>
                <a:gd name="connsiteY561" fmla="*/ 11144 h 116109"/>
                <a:gd name="connsiteX562" fmla="*/ 42958 w 147351"/>
                <a:gd name="connsiteY562" fmla="*/ 9811 h 116109"/>
                <a:gd name="connsiteX563" fmla="*/ 44006 w 147351"/>
                <a:gd name="connsiteY563" fmla="*/ 9525 h 116109"/>
                <a:gd name="connsiteX564" fmla="*/ 44577 w 147351"/>
                <a:gd name="connsiteY564" fmla="*/ 9811 h 116109"/>
                <a:gd name="connsiteX565" fmla="*/ 45911 w 147351"/>
                <a:gd name="connsiteY565" fmla="*/ 9811 h 116109"/>
                <a:gd name="connsiteX566" fmla="*/ 46577 w 147351"/>
                <a:gd name="connsiteY566" fmla="*/ 9144 h 116109"/>
                <a:gd name="connsiteX567" fmla="*/ 47530 w 147351"/>
                <a:gd name="connsiteY567" fmla="*/ 8858 h 116109"/>
                <a:gd name="connsiteX568" fmla="*/ 47911 w 147351"/>
                <a:gd name="connsiteY568" fmla="*/ 8477 h 116109"/>
                <a:gd name="connsiteX569" fmla="*/ 48197 w 147351"/>
                <a:gd name="connsiteY569" fmla="*/ 8858 h 116109"/>
                <a:gd name="connsiteX570" fmla="*/ 48197 w 147351"/>
                <a:gd name="connsiteY570" fmla="*/ 8477 h 116109"/>
                <a:gd name="connsiteX571" fmla="*/ 50197 w 147351"/>
                <a:gd name="connsiteY571" fmla="*/ 6572 h 116109"/>
                <a:gd name="connsiteX572" fmla="*/ 50483 w 147351"/>
                <a:gd name="connsiteY572" fmla="*/ 3620 h 116109"/>
                <a:gd name="connsiteX573" fmla="*/ 51149 w 147351"/>
                <a:gd name="connsiteY573" fmla="*/ 2953 h 116109"/>
                <a:gd name="connsiteX574" fmla="*/ 51530 w 147351"/>
                <a:gd name="connsiteY574" fmla="*/ 2286 h 116109"/>
                <a:gd name="connsiteX575" fmla="*/ 52197 w 147351"/>
                <a:gd name="connsiteY575" fmla="*/ 1619 h 116109"/>
                <a:gd name="connsiteX576" fmla="*/ 52197 w 147351"/>
                <a:gd name="connsiteY576" fmla="*/ 3239 h 116109"/>
                <a:gd name="connsiteX577" fmla="*/ 54102 w 147351"/>
                <a:gd name="connsiteY577" fmla="*/ 4191 h 116109"/>
                <a:gd name="connsiteX578" fmla="*/ 55150 w 147351"/>
                <a:gd name="connsiteY578" fmla="*/ 4858 h 116109"/>
                <a:gd name="connsiteX579" fmla="*/ 56388 w 147351"/>
                <a:gd name="connsiteY579" fmla="*/ 4191 h 116109"/>
                <a:gd name="connsiteX580" fmla="*/ 57055 w 147351"/>
                <a:gd name="connsiteY580" fmla="*/ 4191 h 116109"/>
                <a:gd name="connsiteX581" fmla="*/ 58769 w 147351"/>
                <a:gd name="connsiteY581" fmla="*/ 2572 h 11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</a:cxnLst>
              <a:rect l="l" t="t" r="r" b="b"/>
              <a:pathLst>
                <a:path w="147351" h="116109">
                  <a:moveTo>
                    <a:pt x="58769" y="2572"/>
                  </a:moveTo>
                  <a:lnTo>
                    <a:pt x="60008" y="2953"/>
                  </a:lnTo>
                  <a:lnTo>
                    <a:pt x="61055" y="2953"/>
                  </a:lnTo>
                  <a:lnTo>
                    <a:pt x="62008" y="3239"/>
                  </a:lnTo>
                  <a:lnTo>
                    <a:pt x="62960" y="2572"/>
                  </a:lnTo>
                  <a:lnTo>
                    <a:pt x="64008" y="2286"/>
                  </a:lnTo>
                  <a:lnTo>
                    <a:pt x="65246" y="1619"/>
                  </a:lnTo>
                  <a:lnTo>
                    <a:pt x="66961" y="2286"/>
                  </a:lnTo>
                  <a:lnTo>
                    <a:pt x="67247" y="2286"/>
                  </a:lnTo>
                  <a:lnTo>
                    <a:pt x="67247" y="5905"/>
                  </a:lnTo>
                  <a:lnTo>
                    <a:pt x="67913" y="6572"/>
                  </a:lnTo>
                  <a:lnTo>
                    <a:pt x="69533" y="8477"/>
                  </a:lnTo>
                  <a:lnTo>
                    <a:pt x="69533" y="6572"/>
                  </a:lnTo>
                  <a:lnTo>
                    <a:pt x="70199" y="5239"/>
                  </a:lnTo>
                  <a:lnTo>
                    <a:pt x="70580" y="3905"/>
                  </a:lnTo>
                  <a:lnTo>
                    <a:pt x="71152" y="3620"/>
                  </a:lnTo>
                  <a:lnTo>
                    <a:pt x="71152" y="3239"/>
                  </a:lnTo>
                  <a:lnTo>
                    <a:pt x="72200" y="3620"/>
                  </a:lnTo>
                  <a:lnTo>
                    <a:pt x="72866" y="3620"/>
                  </a:lnTo>
                  <a:lnTo>
                    <a:pt x="73533" y="2953"/>
                  </a:lnTo>
                  <a:lnTo>
                    <a:pt x="74486" y="2572"/>
                  </a:lnTo>
                  <a:lnTo>
                    <a:pt x="74486" y="1905"/>
                  </a:lnTo>
                  <a:lnTo>
                    <a:pt x="74771" y="1905"/>
                  </a:lnTo>
                  <a:lnTo>
                    <a:pt x="75438" y="1619"/>
                  </a:lnTo>
                  <a:lnTo>
                    <a:pt x="76486" y="1238"/>
                  </a:lnTo>
                  <a:lnTo>
                    <a:pt x="78391" y="1238"/>
                  </a:lnTo>
                  <a:lnTo>
                    <a:pt x="78772" y="953"/>
                  </a:lnTo>
                  <a:lnTo>
                    <a:pt x="78772" y="286"/>
                  </a:lnTo>
                  <a:lnTo>
                    <a:pt x="79058" y="0"/>
                  </a:lnTo>
                  <a:lnTo>
                    <a:pt x="79058" y="286"/>
                  </a:lnTo>
                  <a:lnTo>
                    <a:pt x="79724" y="953"/>
                  </a:lnTo>
                  <a:lnTo>
                    <a:pt x="80010" y="1905"/>
                  </a:lnTo>
                  <a:lnTo>
                    <a:pt x="80677" y="2572"/>
                  </a:lnTo>
                  <a:lnTo>
                    <a:pt x="80391" y="2953"/>
                  </a:lnTo>
                  <a:lnTo>
                    <a:pt x="80010" y="3905"/>
                  </a:lnTo>
                  <a:lnTo>
                    <a:pt x="79724" y="4191"/>
                  </a:lnTo>
                  <a:lnTo>
                    <a:pt x="80010" y="4858"/>
                  </a:lnTo>
                  <a:lnTo>
                    <a:pt x="79724" y="6191"/>
                  </a:lnTo>
                  <a:lnTo>
                    <a:pt x="80010" y="8192"/>
                  </a:lnTo>
                  <a:lnTo>
                    <a:pt x="79724" y="8477"/>
                  </a:lnTo>
                  <a:lnTo>
                    <a:pt x="80677" y="8477"/>
                  </a:lnTo>
                  <a:lnTo>
                    <a:pt x="82391" y="8192"/>
                  </a:lnTo>
                  <a:lnTo>
                    <a:pt x="83344" y="7810"/>
                  </a:lnTo>
                  <a:lnTo>
                    <a:pt x="83629" y="7144"/>
                  </a:lnTo>
                  <a:lnTo>
                    <a:pt x="84296" y="7525"/>
                  </a:lnTo>
                  <a:lnTo>
                    <a:pt x="85344" y="7144"/>
                  </a:lnTo>
                  <a:lnTo>
                    <a:pt x="85630" y="7525"/>
                  </a:lnTo>
                  <a:lnTo>
                    <a:pt x="85630" y="7810"/>
                  </a:lnTo>
                  <a:lnTo>
                    <a:pt x="85916" y="8858"/>
                  </a:lnTo>
                  <a:lnTo>
                    <a:pt x="86297" y="8477"/>
                  </a:lnTo>
                  <a:lnTo>
                    <a:pt x="86963" y="9525"/>
                  </a:lnTo>
                  <a:lnTo>
                    <a:pt x="87249" y="9811"/>
                  </a:lnTo>
                  <a:lnTo>
                    <a:pt x="87249" y="10478"/>
                  </a:lnTo>
                  <a:lnTo>
                    <a:pt x="87916" y="11144"/>
                  </a:lnTo>
                  <a:lnTo>
                    <a:pt x="88583" y="11144"/>
                  </a:lnTo>
                  <a:lnTo>
                    <a:pt x="88868" y="11811"/>
                  </a:lnTo>
                  <a:lnTo>
                    <a:pt x="89916" y="11430"/>
                  </a:lnTo>
                  <a:lnTo>
                    <a:pt x="91250" y="12097"/>
                  </a:lnTo>
                  <a:lnTo>
                    <a:pt x="92202" y="12097"/>
                  </a:lnTo>
                  <a:lnTo>
                    <a:pt x="94202" y="12764"/>
                  </a:lnTo>
                  <a:lnTo>
                    <a:pt x="95441" y="12478"/>
                  </a:lnTo>
                  <a:lnTo>
                    <a:pt x="96107" y="12097"/>
                  </a:lnTo>
                  <a:lnTo>
                    <a:pt x="96107" y="11144"/>
                  </a:lnTo>
                  <a:lnTo>
                    <a:pt x="96774" y="10478"/>
                  </a:lnTo>
                  <a:lnTo>
                    <a:pt x="98393" y="12764"/>
                  </a:lnTo>
                  <a:lnTo>
                    <a:pt x="98774" y="12764"/>
                  </a:lnTo>
                  <a:lnTo>
                    <a:pt x="99727" y="12478"/>
                  </a:lnTo>
                  <a:lnTo>
                    <a:pt x="99727" y="11811"/>
                  </a:lnTo>
                  <a:lnTo>
                    <a:pt x="101060" y="10763"/>
                  </a:lnTo>
                  <a:lnTo>
                    <a:pt x="101060" y="10097"/>
                  </a:lnTo>
                  <a:lnTo>
                    <a:pt x="101727" y="9144"/>
                  </a:lnTo>
                  <a:lnTo>
                    <a:pt x="103727" y="5239"/>
                  </a:lnTo>
                  <a:lnTo>
                    <a:pt x="104966" y="3905"/>
                  </a:lnTo>
                  <a:lnTo>
                    <a:pt x="105632" y="3905"/>
                  </a:lnTo>
                  <a:lnTo>
                    <a:pt x="106013" y="4572"/>
                  </a:lnTo>
                  <a:lnTo>
                    <a:pt x="109252" y="5239"/>
                  </a:lnTo>
                  <a:lnTo>
                    <a:pt x="107918" y="3620"/>
                  </a:lnTo>
                  <a:lnTo>
                    <a:pt x="108585" y="2953"/>
                  </a:lnTo>
                  <a:lnTo>
                    <a:pt x="111252" y="2286"/>
                  </a:lnTo>
                  <a:lnTo>
                    <a:pt x="110871" y="1905"/>
                  </a:lnTo>
                  <a:lnTo>
                    <a:pt x="111538" y="1905"/>
                  </a:lnTo>
                  <a:lnTo>
                    <a:pt x="112871" y="2953"/>
                  </a:lnTo>
                  <a:lnTo>
                    <a:pt x="116110" y="5905"/>
                  </a:lnTo>
                  <a:lnTo>
                    <a:pt x="116110" y="8192"/>
                  </a:lnTo>
                  <a:lnTo>
                    <a:pt x="115538" y="8858"/>
                  </a:lnTo>
                  <a:lnTo>
                    <a:pt x="114872" y="9144"/>
                  </a:lnTo>
                  <a:lnTo>
                    <a:pt x="115824" y="9811"/>
                  </a:lnTo>
                  <a:lnTo>
                    <a:pt x="117824" y="9144"/>
                  </a:lnTo>
                  <a:lnTo>
                    <a:pt x="118110" y="9525"/>
                  </a:lnTo>
                  <a:lnTo>
                    <a:pt x="119063" y="9144"/>
                  </a:lnTo>
                  <a:lnTo>
                    <a:pt x="119444" y="10763"/>
                  </a:lnTo>
                  <a:lnTo>
                    <a:pt x="119729" y="11811"/>
                  </a:lnTo>
                  <a:lnTo>
                    <a:pt x="119729" y="12764"/>
                  </a:lnTo>
                  <a:lnTo>
                    <a:pt x="120110" y="13049"/>
                  </a:lnTo>
                  <a:lnTo>
                    <a:pt x="120396" y="13716"/>
                  </a:lnTo>
                  <a:lnTo>
                    <a:pt x="120110" y="14383"/>
                  </a:lnTo>
                  <a:lnTo>
                    <a:pt x="120110" y="15049"/>
                  </a:lnTo>
                  <a:lnTo>
                    <a:pt x="121444" y="15716"/>
                  </a:lnTo>
                  <a:lnTo>
                    <a:pt x="121444" y="16669"/>
                  </a:lnTo>
                  <a:lnTo>
                    <a:pt x="120777" y="19622"/>
                  </a:lnTo>
                  <a:lnTo>
                    <a:pt x="121063" y="19622"/>
                  </a:lnTo>
                  <a:lnTo>
                    <a:pt x="121729" y="20288"/>
                  </a:lnTo>
                  <a:lnTo>
                    <a:pt x="121729" y="20669"/>
                  </a:lnTo>
                  <a:lnTo>
                    <a:pt x="122015" y="20955"/>
                  </a:lnTo>
                  <a:lnTo>
                    <a:pt x="122015" y="21336"/>
                  </a:lnTo>
                  <a:lnTo>
                    <a:pt x="121444" y="22289"/>
                  </a:lnTo>
                  <a:lnTo>
                    <a:pt x="121729" y="22955"/>
                  </a:lnTo>
                  <a:lnTo>
                    <a:pt x="123063" y="23241"/>
                  </a:lnTo>
                  <a:lnTo>
                    <a:pt x="123063" y="23908"/>
                  </a:lnTo>
                  <a:lnTo>
                    <a:pt x="123349" y="24289"/>
                  </a:lnTo>
                  <a:lnTo>
                    <a:pt x="124397" y="24289"/>
                  </a:lnTo>
                  <a:lnTo>
                    <a:pt x="124682" y="23908"/>
                  </a:lnTo>
                  <a:lnTo>
                    <a:pt x="124682" y="24575"/>
                  </a:lnTo>
                  <a:lnTo>
                    <a:pt x="125349" y="23908"/>
                  </a:lnTo>
                  <a:lnTo>
                    <a:pt x="126683" y="23622"/>
                  </a:lnTo>
                  <a:lnTo>
                    <a:pt x="127349" y="23241"/>
                  </a:lnTo>
                  <a:lnTo>
                    <a:pt x="128588" y="22289"/>
                  </a:lnTo>
                  <a:lnTo>
                    <a:pt x="129635" y="22289"/>
                  </a:lnTo>
                  <a:lnTo>
                    <a:pt x="130302" y="22574"/>
                  </a:lnTo>
                  <a:lnTo>
                    <a:pt x="130874" y="21908"/>
                  </a:lnTo>
                  <a:lnTo>
                    <a:pt x="131921" y="21908"/>
                  </a:lnTo>
                  <a:lnTo>
                    <a:pt x="132207" y="22574"/>
                  </a:lnTo>
                  <a:lnTo>
                    <a:pt x="132207" y="23622"/>
                  </a:lnTo>
                  <a:lnTo>
                    <a:pt x="132588" y="23622"/>
                  </a:lnTo>
                  <a:lnTo>
                    <a:pt x="133541" y="24289"/>
                  </a:lnTo>
                  <a:lnTo>
                    <a:pt x="133255" y="25241"/>
                  </a:lnTo>
                  <a:lnTo>
                    <a:pt x="132588" y="25908"/>
                  </a:lnTo>
                  <a:lnTo>
                    <a:pt x="133541" y="25241"/>
                  </a:lnTo>
                  <a:lnTo>
                    <a:pt x="133541" y="24860"/>
                  </a:lnTo>
                  <a:lnTo>
                    <a:pt x="133826" y="24289"/>
                  </a:lnTo>
                  <a:lnTo>
                    <a:pt x="132588" y="22289"/>
                  </a:lnTo>
                  <a:lnTo>
                    <a:pt x="132588" y="21622"/>
                  </a:lnTo>
                  <a:lnTo>
                    <a:pt x="132207" y="20955"/>
                  </a:lnTo>
                  <a:lnTo>
                    <a:pt x="132588" y="20669"/>
                  </a:lnTo>
                  <a:lnTo>
                    <a:pt x="133541" y="20669"/>
                  </a:lnTo>
                  <a:lnTo>
                    <a:pt x="133826" y="21622"/>
                  </a:lnTo>
                  <a:lnTo>
                    <a:pt x="134874" y="22289"/>
                  </a:lnTo>
                  <a:lnTo>
                    <a:pt x="135160" y="23241"/>
                  </a:lnTo>
                  <a:lnTo>
                    <a:pt x="135541" y="23622"/>
                  </a:lnTo>
                  <a:lnTo>
                    <a:pt x="136208" y="23908"/>
                  </a:lnTo>
                  <a:lnTo>
                    <a:pt x="137160" y="23908"/>
                  </a:lnTo>
                  <a:lnTo>
                    <a:pt x="137446" y="24289"/>
                  </a:lnTo>
                  <a:lnTo>
                    <a:pt x="137827" y="24289"/>
                  </a:lnTo>
                  <a:lnTo>
                    <a:pt x="138494" y="23908"/>
                  </a:lnTo>
                  <a:lnTo>
                    <a:pt x="138779" y="24289"/>
                  </a:lnTo>
                  <a:lnTo>
                    <a:pt x="139446" y="24289"/>
                  </a:lnTo>
                  <a:lnTo>
                    <a:pt x="140779" y="24860"/>
                  </a:lnTo>
                  <a:lnTo>
                    <a:pt x="141446" y="24860"/>
                  </a:lnTo>
                  <a:lnTo>
                    <a:pt x="142113" y="25908"/>
                  </a:lnTo>
                  <a:lnTo>
                    <a:pt x="142399" y="25908"/>
                  </a:lnTo>
                  <a:lnTo>
                    <a:pt x="142685" y="26860"/>
                  </a:lnTo>
                  <a:lnTo>
                    <a:pt x="143351" y="28194"/>
                  </a:lnTo>
                  <a:lnTo>
                    <a:pt x="145637" y="30194"/>
                  </a:lnTo>
                  <a:lnTo>
                    <a:pt x="145637" y="30766"/>
                  </a:lnTo>
                  <a:lnTo>
                    <a:pt x="146685" y="31814"/>
                  </a:lnTo>
                  <a:lnTo>
                    <a:pt x="144399" y="32766"/>
                  </a:lnTo>
                  <a:lnTo>
                    <a:pt x="144685" y="33719"/>
                  </a:lnTo>
                  <a:lnTo>
                    <a:pt x="145066" y="34100"/>
                  </a:lnTo>
                  <a:lnTo>
                    <a:pt x="145066" y="34385"/>
                  </a:lnTo>
                  <a:lnTo>
                    <a:pt x="146018" y="35719"/>
                  </a:lnTo>
                  <a:lnTo>
                    <a:pt x="146304" y="36100"/>
                  </a:lnTo>
                  <a:lnTo>
                    <a:pt x="147352" y="38005"/>
                  </a:lnTo>
                  <a:lnTo>
                    <a:pt x="145637" y="39053"/>
                  </a:lnTo>
                  <a:lnTo>
                    <a:pt x="145066" y="39053"/>
                  </a:lnTo>
                  <a:lnTo>
                    <a:pt x="144399" y="39338"/>
                  </a:lnTo>
                  <a:lnTo>
                    <a:pt x="141446" y="42291"/>
                  </a:lnTo>
                  <a:lnTo>
                    <a:pt x="138779" y="42577"/>
                  </a:lnTo>
                  <a:lnTo>
                    <a:pt x="137446" y="43910"/>
                  </a:lnTo>
                  <a:lnTo>
                    <a:pt x="136493" y="44577"/>
                  </a:lnTo>
                  <a:lnTo>
                    <a:pt x="136493" y="44958"/>
                  </a:lnTo>
                  <a:lnTo>
                    <a:pt x="135827" y="46196"/>
                  </a:lnTo>
                  <a:lnTo>
                    <a:pt x="134874" y="46196"/>
                  </a:lnTo>
                  <a:lnTo>
                    <a:pt x="134874" y="46577"/>
                  </a:lnTo>
                  <a:lnTo>
                    <a:pt x="134207" y="47244"/>
                  </a:lnTo>
                  <a:lnTo>
                    <a:pt x="133826" y="48197"/>
                  </a:lnTo>
                  <a:lnTo>
                    <a:pt x="132207" y="47244"/>
                  </a:lnTo>
                  <a:lnTo>
                    <a:pt x="131540" y="47244"/>
                  </a:lnTo>
                  <a:lnTo>
                    <a:pt x="130302" y="45910"/>
                  </a:lnTo>
                  <a:lnTo>
                    <a:pt x="128969" y="45244"/>
                  </a:lnTo>
                  <a:lnTo>
                    <a:pt x="127635" y="45244"/>
                  </a:lnTo>
                  <a:lnTo>
                    <a:pt x="126968" y="44958"/>
                  </a:lnTo>
                  <a:lnTo>
                    <a:pt x="126968" y="45529"/>
                  </a:lnTo>
                  <a:lnTo>
                    <a:pt x="127349" y="45910"/>
                  </a:lnTo>
                  <a:lnTo>
                    <a:pt x="126683" y="46196"/>
                  </a:lnTo>
                  <a:lnTo>
                    <a:pt x="126302" y="46863"/>
                  </a:lnTo>
                  <a:lnTo>
                    <a:pt x="126016" y="46863"/>
                  </a:lnTo>
                  <a:lnTo>
                    <a:pt x="125635" y="48482"/>
                  </a:lnTo>
                  <a:lnTo>
                    <a:pt x="126016" y="48863"/>
                  </a:lnTo>
                  <a:lnTo>
                    <a:pt x="126302" y="48863"/>
                  </a:lnTo>
                  <a:lnTo>
                    <a:pt x="125635" y="49530"/>
                  </a:lnTo>
                  <a:lnTo>
                    <a:pt x="125635" y="50483"/>
                  </a:lnTo>
                  <a:lnTo>
                    <a:pt x="126302" y="51149"/>
                  </a:lnTo>
                  <a:lnTo>
                    <a:pt x="126302" y="52102"/>
                  </a:lnTo>
                  <a:lnTo>
                    <a:pt x="125635" y="52769"/>
                  </a:lnTo>
                  <a:lnTo>
                    <a:pt x="125349" y="54102"/>
                  </a:lnTo>
                  <a:lnTo>
                    <a:pt x="127921" y="55721"/>
                  </a:lnTo>
                  <a:lnTo>
                    <a:pt x="127921" y="56769"/>
                  </a:lnTo>
                  <a:lnTo>
                    <a:pt x="128588" y="58007"/>
                  </a:lnTo>
                  <a:lnTo>
                    <a:pt x="129921" y="58007"/>
                  </a:lnTo>
                  <a:lnTo>
                    <a:pt x="129921" y="59341"/>
                  </a:lnTo>
                  <a:lnTo>
                    <a:pt x="129635" y="60293"/>
                  </a:lnTo>
                  <a:lnTo>
                    <a:pt x="130588" y="61341"/>
                  </a:lnTo>
                  <a:lnTo>
                    <a:pt x="130874" y="62675"/>
                  </a:lnTo>
                  <a:lnTo>
                    <a:pt x="132207" y="63913"/>
                  </a:lnTo>
                  <a:lnTo>
                    <a:pt x="131921" y="64579"/>
                  </a:lnTo>
                  <a:lnTo>
                    <a:pt x="129254" y="66866"/>
                  </a:lnTo>
                  <a:lnTo>
                    <a:pt x="128969" y="66866"/>
                  </a:lnTo>
                  <a:lnTo>
                    <a:pt x="126683" y="67247"/>
                  </a:lnTo>
                  <a:lnTo>
                    <a:pt x="124968" y="67247"/>
                  </a:lnTo>
                  <a:lnTo>
                    <a:pt x="124397" y="68199"/>
                  </a:lnTo>
                  <a:lnTo>
                    <a:pt x="123730" y="68580"/>
                  </a:lnTo>
                  <a:lnTo>
                    <a:pt x="122396" y="68199"/>
                  </a:lnTo>
                  <a:lnTo>
                    <a:pt x="121444" y="68199"/>
                  </a:lnTo>
                  <a:lnTo>
                    <a:pt x="120396" y="68866"/>
                  </a:lnTo>
                  <a:lnTo>
                    <a:pt x="119729" y="69818"/>
                  </a:lnTo>
                  <a:lnTo>
                    <a:pt x="118777" y="69818"/>
                  </a:lnTo>
                  <a:lnTo>
                    <a:pt x="117824" y="69152"/>
                  </a:lnTo>
                  <a:lnTo>
                    <a:pt x="116777" y="67913"/>
                  </a:lnTo>
                  <a:lnTo>
                    <a:pt x="115824" y="67247"/>
                  </a:lnTo>
                  <a:lnTo>
                    <a:pt x="115157" y="67913"/>
                  </a:lnTo>
                  <a:lnTo>
                    <a:pt x="114491" y="67532"/>
                  </a:lnTo>
                  <a:lnTo>
                    <a:pt x="114205" y="67247"/>
                  </a:lnTo>
                  <a:lnTo>
                    <a:pt x="113824" y="67532"/>
                  </a:lnTo>
                  <a:lnTo>
                    <a:pt x="112871" y="68866"/>
                  </a:lnTo>
                  <a:lnTo>
                    <a:pt x="113538" y="69533"/>
                  </a:lnTo>
                  <a:lnTo>
                    <a:pt x="112871" y="70485"/>
                  </a:lnTo>
                  <a:lnTo>
                    <a:pt x="113824" y="70485"/>
                  </a:lnTo>
                  <a:lnTo>
                    <a:pt x="112871" y="71819"/>
                  </a:lnTo>
                  <a:lnTo>
                    <a:pt x="112204" y="71819"/>
                  </a:lnTo>
                  <a:lnTo>
                    <a:pt x="111538" y="72771"/>
                  </a:lnTo>
                  <a:lnTo>
                    <a:pt x="109252" y="74486"/>
                  </a:lnTo>
                  <a:lnTo>
                    <a:pt x="107918" y="74105"/>
                  </a:lnTo>
                  <a:lnTo>
                    <a:pt x="107252" y="73819"/>
                  </a:lnTo>
                  <a:lnTo>
                    <a:pt x="106299" y="75057"/>
                  </a:lnTo>
                  <a:lnTo>
                    <a:pt x="106013" y="74105"/>
                  </a:lnTo>
                  <a:lnTo>
                    <a:pt x="104299" y="74105"/>
                  </a:lnTo>
                  <a:lnTo>
                    <a:pt x="103727" y="74771"/>
                  </a:lnTo>
                  <a:lnTo>
                    <a:pt x="103727" y="75438"/>
                  </a:lnTo>
                  <a:lnTo>
                    <a:pt x="104013" y="76105"/>
                  </a:lnTo>
                  <a:lnTo>
                    <a:pt x="103061" y="76772"/>
                  </a:lnTo>
                  <a:lnTo>
                    <a:pt x="102394" y="76772"/>
                  </a:lnTo>
                  <a:lnTo>
                    <a:pt x="101060" y="77438"/>
                  </a:lnTo>
                  <a:lnTo>
                    <a:pt x="100775" y="77724"/>
                  </a:lnTo>
                  <a:lnTo>
                    <a:pt x="100108" y="77438"/>
                  </a:lnTo>
                  <a:lnTo>
                    <a:pt x="99727" y="78391"/>
                  </a:lnTo>
                  <a:lnTo>
                    <a:pt x="98774" y="79724"/>
                  </a:lnTo>
                  <a:lnTo>
                    <a:pt x="98393" y="80677"/>
                  </a:lnTo>
                  <a:lnTo>
                    <a:pt x="98393" y="80963"/>
                  </a:lnTo>
                  <a:lnTo>
                    <a:pt x="97822" y="80963"/>
                  </a:lnTo>
                  <a:lnTo>
                    <a:pt x="97155" y="80391"/>
                  </a:lnTo>
                  <a:lnTo>
                    <a:pt x="96774" y="79343"/>
                  </a:lnTo>
                  <a:lnTo>
                    <a:pt x="95441" y="79343"/>
                  </a:lnTo>
                  <a:lnTo>
                    <a:pt x="94869" y="79057"/>
                  </a:lnTo>
                  <a:lnTo>
                    <a:pt x="94488" y="79343"/>
                  </a:lnTo>
                  <a:lnTo>
                    <a:pt x="92869" y="79724"/>
                  </a:lnTo>
                  <a:lnTo>
                    <a:pt x="92202" y="79724"/>
                  </a:lnTo>
                  <a:lnTo>
                    <a:pt x="90202" y="78677"/>
                  </a:lnTo>
                  <a:lnTo>
                    <a:pt x="89916" y="79057"/>
                  </a:lnTo>
                  <a:lnTo>
                    <a:pt x="87630" y="79724"/>
                  </a:lnTo>
                  <a:lnTo>
                    <a:pt x="87249" y="80010"/>
                  </a:lnTo>
                  <a:lnTo>
                    <a:pt x="85630" y="80010"/>
                  </a:lnTo>
                  <a:lnTo>
                    <a:pt x="85344" y="80391"/>
                  </a:lnTo>
                  <a:lnTo>
                    <a:pt x="84296" y="80677"/>
                  </a:lnTo>
                  <a:lnTo>
                    <a:pt x="84296" y="81344"/>
                  </a:lnTo>
                  <a:lnTo>
                    <a:pt x="84011" y="81629"/>
                  </a:lnTo>
                  <a:lnTo>
                    <a:pt x="83344" y="81344"/>
                  </a:lnTo>
                  <a:lnTo>
                    <a:pt x="82677" y="81629"/>
                  </a:lnTo>
                  <a:lnTo>
                    <a:pt x="82391" y="81344"/>
                  </a:lnTo>
                  <a:lnTo>
                    <a:pt x="81344" y="82296"/>
                  </a:lnTo>
                  <a:lnTo>
                    <a:pt x="79724" y="82296"/>
                  </a:lnTo>
                  <a:lnTo>
                    <a:pt x="79439" y="81629"/>
                  </a:lnTo>
                  <a:lnTo>
                    <a:pt x="77438" y="82677"/>
                  </a:lnTo>
                  <a:lnTo>
                    <a:pt x="77057" y="82963"/>
                  </a:lnTo>
                  <a:lnTo>
                    <a:pt x="77057" y="82677"/>
                  </a:lnTo>
                  <a:lnTo>
                    <a:pt x="75152" y="82677"/>
                  </a:lnTo>
                  <a:lnTo>
                    <a:pt x="74486" y="82963"/>
                  </a:lnTo>
                  <a:lnTo>
                    <a:pt x="74104" y="83630"/>
                  </a:lnTo>
                  <a:lnTo>
                    <a:pt x="73819" y="84011"/>
                  </a:lnTo>
                  <a:lnTo>
                    <a:pt x="73533" y="84011"/>
                  </a:lnTo>
                  <a:lnTo>
                    <a:pt x="72866" y="84296"/>
                  </a:lnTo>
                  <a:lnTo>
                    <a:pt x="72485" y="84296"/>
                  </a:lnTo>
                  <a:lnTo>
                    <a:pt x="72485" y="84011"/>
                  </a:lnTo>
                  <a:lnTo>
                    <a:pt x="72200" y="84011"/>
                  </a:lnTo>
                  <a:lnTo>
                    <a:pt x="71533" y="83630"/>
                  </a:lnTo>
                  <a:lnTo>
                    <a:pt x="71152" y="84011"/>
                  </a:lnTo>
                  <a:lnTo>
                    <a:pt x="70580" y="84011"/>
                  </a:lnTo>
                  <a:lnTo>
                    <a:pt x="70580" y="83630"/>
                  </a:lnTo>
                  <a:lnTo>
                    <a:pt x="69914" y="83630"/>
                  </a:lnTo>
                  <a:lnTo>
                    <a:pt x="69914" y="83344"/>
                  </a:lnTo>
                  <a:lnTo>
                    <a:pt x="69533" y="83344"/>
                  </a:lnTo>
                  <a:lnTo>
                    <a:pt x="68866" y="82963"/>
                  </a:lnTo>
                  <a:lnTo>
                    <a:pt x="68199" y="82963"/>
                  </a:lnTo>
                  <a:lnTo>
                    <a:pt x="67628" y="83344"/>
                  </a:lnTo>
                  <a:lnTo>
                    <a:pt x="67247" y="83344"/>
                  </a:lnTo>
                  <a:lnTo>
                    <a:pt x="66961" y="82963"/>
                  </a:lnTo>
                  <a:lnTo>
                    <a:pt x="65913" y="82963"/>
                  </a:lnTo>
                  <a:lnTo>
                    <a:pt x="65246" y="82677"/>
                  </a:lnTo>
                  <a:lnTo>
                    <a:pt x="63341" y="82677"/>
                  </a:lnTo>
                  <a:lnTo>
                    <a:pt x="62960" y="82010"/>
                  </a:lnTo>
                  <a:lnTo>
                    <a:pt x="62675" y="82296"/>
                  </a:lnTo>
                  <a:lnTo>
                    <a:pt x="62008" y="82010"/>
                  </a:lnTo>
                  <a:lnTo>
                    <a:pt x="62008" y="81629"/>
                  </a:lnTo>
                  <a:lnTo>
                    <a:pt x="61722" y="81629"/>
                  </a:lnTo>
                  <a:lnTo>
                    <a:pt x="61341" y="81344"/>
                  </a:lnTo>
                  <a:lnTo>
                    <a:pt x="61341" y="81629"/>
                  </a:lnTo>
                  <a:lnTo>
                    <a:pt x="61055" y="81344"/>
                  </a:lnTo>
                  <a:lnTo>
                    <a:pt x="57722" y="81344"/>
                  </a:lnTo>
                  <a:lnTo>
                    <a:pt x="57436" y="80963"/>
                  </a:lnTo>
                  <a:lnTo>
                    <a:pt x="55817" y="80963"/>
                  </a:lnTo>
                  <a:lnTo>
                    <a:pt x="55436" y="80391"/>
                  </a:lnTo>
                  <a:lnTo>
                    <a:pt x="54483" y="80391"/>
                  </a:lnTo>
                  <a:lnTo>
                    <a:pt x="54483" y="79724"/>
                  </a:lnTo>
                  <a:lnTo>
                    <a:pt x="54102" y="79343"/>
                  </a:lnTo>
                  <a:lnTo>
                    <a:pt x="52864" y="79724"/>
                  </a:lnTo>
                  <a:lnTo>
                    <a:pt x="52483" y="80010"/>
                  </a:lnTo>
                  <a:lnTo>
                    <a:pt x="52197" y="80963"/>
                  </a:lnTo>
                  <a:lnTo>
                    <a:pt x="51530" y="81629"/>
                  </a:lnTo>
                  <a:lnTo>
                    <a:pt x="51149" y="82677"/>
                  </a:lnTo>
                  <a:lnTo>
                    <a:pt x="50483" y="83344"/>
                  </a:lnTo>
                  <a:lnTo>
                    <a:pt x="50864" y="84963"/>
                  </a:lnTo>
                  <a:lnTo>
                    <a:pt x="49530" y="85916"/>
                  </a:lnTo>
                  <a:lnTo>
                    <a:pt x="49530" y="86963"/>
                  </a:lnTo>
                  <a:lnTo>
                    <a:pt x="49911" y="87535"/>
                  </a:lnTo>
                  <a:lnTo>
                    <a:pt x="50197" y="88868"/>
                  </a:lnTo>
                  <a:lnTo>
                    <a:pt x="49244" y="88868"/>
                  </a:lnTo>
                  <a:lnTo>
                    <a:pt x="50197" y="89535"/>
                  </a:lnTo>
                  <a:lnTo>
                    <a:pt x="50483" y="90202"/>
                  </a:lnTo>
                  <a:lnTo>
                    <a:pt x="51149" y="91154"/>
                  </a:lnTo>
                  <a:lnTo>
                    <a:pt x="50197" y="92202"/>
                  </a:lnTo>
                  <a:lnTo>
                    <a:pt x="50483" y="92869"/>
                  </a:lnTo>
                  <a:lnTo>
                    <a:pt x="51149" y="92869"/>
                  </a:lnTo>
                  <a:lnTo>
                    <a:pt x="51530" y="93155"/>
                  </a:lnTo>
                  <a:lnTo>
                    <a:pt x="51149" y="93155"/>
                  </a:lnTo>
                  <a:lnTo>
                    <a:pt x="51530" y="93821"/>
                  </a:lnTo>
                  <a:lnTo>
                    <a:pt x="52197" y="93821"/>
                  </a:lnTo>
                  <a:lnTo>
                    <a:pt x="52483" y="94107"/>
                  </a:lnTo>
                  <a:lnTo>
                    <a:pt x="53150" y="94107"/>
                  </a:lnTo>
                  <a:lnTo>
                    <a:pt x="54102" y="94488"/>
                  </a:lnTo>
                  <a:lnTo>
                    <a:pt x="54483" y="94488"/>
                  </a:lnTo>
                  <a:lnTo>
                    <a:pt x="55150" y="95155"/>
                  </a:lnTo>
                  <a:lnTo>
                    <a:pt x="54769" y="95821"/>
                  </a:lnTo>
                  <a:lnTo>
                    <a:pt x="54102" y="95441"/>
                  </a:lnTo>
                  <a:lnTo>
                    <a:pt x="54102" y="95155"/>
                  </a:lnTo>
                  <a:lnTo>
                    <a:pt x="49530" y="94774"/>
                  </a:lnTo>
                  <a:lnTo>
                    <a:pt x="49244" y="94774"/>
                  </a:lnTo>
                  <a:lnTo>
                    <a:pt x="48578" y="95155"/>
                  </a:lnTo>
                  <a:lnTo>
                    <a:pt x="47530" y="94488"/>
                  </a:lnTo>
                  <a:lnTo>
                    <a:pt x="46958" y="94774"/>
                  </a:lnTo>
                  <a:lnTo>
                    <a:pt x="46292" y="95441"/>
                  </a:lnTo>
                  <a:lnTo>
                    <a:pt x="45625" y="95441"/>
                  </a:lnTo>
                  <a:lnTo>
                    <a:pt x="45625" y="97060"/>
                  </a:lnTo>
                  <a:lnTo>
                    <a:pt x="45244" y="97441"/>
                  </a:lnTo>
                  <a:lnTo>
                    <a:pt x="44006" y="98107"/>
                  </a:lnTo>
                  <a:lnTo>
                    <a:pt x="44006" y="98774"/>
                  </a:lnTo>
                  <a:lnTo>
                    <a:pt x="43625" y="99060"/>
                  </a:lnTo>
                  <a:lnTo>
                    <a:pt x="43339" y="99060"/>
                  </a:lnTo>
                  <a:lnTo>
                    <a:pt x="42672" y="99346"/>
                  </a:lnTo>
                  <a:lnTo>
                    <a:pt x="42291" y="99727"/>
                  </a:lnTo>
                  <a:lnTo>
                    <a:pt x="42291" y="102013"/>
                  </a:lnTo>
                  <a:lnTo>
                    <a:pt x="41339" y="103346"/>
                  </a:lnTo>
                  <a:lnTo>
                    <a:pt x="41624" y="104013"/>
                  </a:lnTo>
                  <a:lnTo>
                    <a:pt x="41053" y="105632"/>
                  </a:lnTo>
                  <a:lnTo>
                    <a:pt x="41339" y="106299"/>
                  </a:lnTo>
                  <a:lnTo>
                    <a:pt x="40386" y="107632"/>
                  </a:lnTo>
                  <a:lnTo>
                    <a:pt x="40005" y="107632"/>
                  </a:lnTo>
                  <a:lnTo>
                    <a:pt x="39719" y="106585"/>
                  </a:lnTo>
                  <a:lnTo>
                    <a:pt x="38672" y="107252"/>
                  </a:lnTo>
                  <a:lnTo>
                    <a:pt x="37719" y="107632"/>
                  </a:lnTo>
                  <a:lnTo>
                    <a:pt x="36386" y="108585"/>
                  </a:lnTo>
                  <a:lnTo>
                    <a:pt x="32480" y="110585"/>
                  </a:lnTo>
                  <a:lnTo>
                    <a:pt x="28861" y="112205"/>
                  </a:lnTo>
                  <a:lnTo>
                    <a:pt x="29242" y="112490"/>
                  </a:lnTo>
                  <a:lnTo>
                    <a:pt x="27527" y="112490"/>
                  </a:lnTo>
                  <a:lnTo>
                    <a:pt x="26289" y="113157"/>
                  </a:lnTo>
                  <a:lnTo>
                    <a:pt x="25241" y="112871"/>
                  </a:lnTo>
                  <a:lnTo>
                    <a:pt x="24289" y="113157"/>
                  </a:lnTo>
                  <a:lnTo>
                    <a:pt x="22289" y="115157"/>
                  </a:lnTo>
                  <a:lnTo>
                    <a:pt x="20669" y="116110"/>
                  </a:lnTo>
                  <a:lnTo>
                    <a:pt x="19717" y="115157"/>
                  </a:lnTo>
                  <a:lnTo>
                    <a:pt x="19336" y="115157"/>
                  </a:lnTo>
                  <a:lnTo>
                    <a:pt x="19050" y="114776"/>
                  </a:lnTo>
                  <a:lnTo>
                    <a:pt x="17717" y="115157"/>
                  </a:lnTo>
                  <a:lnTo>
                    <a:pt x="16764" y="114776"/>
                  </a:lnTo>
                  <a:lnTo>
                    <a:pt x="16097" y="115157"/>
                  </a:lnTo>
                  <a:lnTo>
                    <a:pt x="15431" y="114776"/>
                  </a:lnTo>
                  <a:lnTo>
                    <a:pt x="14478" y="115157"/>
                  </a:lnTo>
                  <a:lnTo>
                    <a:pt x="14097" y="114776"/>
                  </a:lnTo>
                  <a:lnTo>
                    <a:pt x="13811" y="114776"/>
                  </a:lnTo>
                  <a:lnTo>
                    <a:pt x="14478" y="113538"/>
                  </a:lnTo>
                  <a:lnTo>
                    <a:pt x="14097" y="112871"/>
                  </a:lnTo>
                  <a:lnTo>
                    <a:pt x="14478" y="112871"/>
                  </a:lnTo>
                  <a:lnTo>
                    <a:pt x="14478" y="111157"/>
                  </a:lnTo>
                  <a:lnTo>
                    <a:pt x="14097" y="110871"/>
                  </a:lnTo>
                  <a:lnTo>
                    <a:pt x="14097" y="110204"/>
                  </a:lnTo>
                  <a:lnTo>
                    <a:pt x="13811" y="109919"/>
                  </a:lnTo>
                  <a:lnTo>
                    <a:pt x="14097" y="109252"/>
                  </a:lnTo>
                  <a:lnTo>
                    <a:pt x="14764" y="109252"/>
                  </a:lnTo>
                  <a:lnTo>
                    <a:pt x="15050" y="108585"/>
                  </a:lnTo>
                  <a:lnTo>
                    <a:pt x="15431" y="108204"/>
                  </a:lnTo>
                  <a:lnTo>
                    <a:pt x="14764" y="108204"/>
                  </a:lnTo>
                  <a:lnTo>
                    <a:pt x="14478" y="107632"/>
                  </a:lnTo>
                  <a:lnTo>
                    <a:pt x="13430" y="107632"/>
                  </a:lnTo>
                  <a:lnTo>
                    <a:pt x="12478" y="106299"/>
                  </a:lnTo>
                  <a:lnTo>
                    <a:pt x="11811" y="105918"/>
                  </a:lnTo>
                  <a:lnTo>
                    <a:pt x="9811" y="104680"/>
                  </a:lnTo>
                  <a:lnTo>
                    <a:pt x="9144" y="104680"/>
                  </a:lnTo>
                  <a:lnTo>
                    <a:pt x="8192" y="104013"/>
                  </a:lnTo>
                  <a:lnTo>
                    <a:pt x="6858" y="104013"/>
                  </a:lnTo>
                  <a:lnTo>
                    <a:pt x="7239" y="103632"/>
                  </a:lnTo>
                  <a:lnTo>
                    <a:pt x="8192" y="103346"/>
                  </a:lnTo>
                  <a:lnTo>
                    <a:pt x="7525" y="102013"/>
                  </a:lnTo>
                  <a:lnTo>
                    <a:pt x="7906" y="101727"/>
                  </a:lnTo>
                  <a:lnTo>
                    <a:pt x="9144" y="98393"/>
                  </a:lnTo>
                  <a:lnTo>
                    <a:pt x="9144" y="96107"/>
                  </a:lnTo>
                  <a:lnTo>
                    <a:pt x="8858" y="95441"/>
                  </a:lnTo>
                  <a:lnTo>
                    <a:pt x="8573" y="95155"/>
                  </a:lnTo>
                  <a:lnTo>
                    <a:pt x="8573" y="94774"/>
                  </a:lnTo>
                  <a:lnTo>
                    <a:pt x="8192" y="94774"/>
                  </a:lnTo>
                  <a:lnTo>
                    <a:pt x="8192" y="94107"/>
                  </a:lnTo>
                  <a:lnTo>
                    <a:pt x="9144" y="93440"/>
                  </a:lnTo>
                  <a:lnTo>
                    <a:pt x="8858" y="91535"/>
                  </a:lnTo>
                  <a:lnTo>
                    <a:pt x="8192" y="91535"/>
                  </a:lnTo>
                  <a:lnTo>
                    <a:pt x="10192" y="90488"/>
                  </a:lnTo>
                  <a:lnTo>
                    <a:pt x="11144" y="89249"/>
                  </a:lnTo>
                  <a:lnTo>
                    <a:pt x="12097" y="88868"/>
                  </a:lnTo>
                  <a:lnTo>
                    <a:pt x="13145" y="88868"/>
                  </a:lnTo>
                  <a:lnTo>
                    <a:pt x="14478" y="88582"/>
                  </a:lnTo>
                  <a:lnTo>
                    <a:pt x="14478" y="87535"/>
                  </a:lnTo>
                  <a:lnTo>
                    <a:pt x="14097" y="86963"/>
                  </a:lnTo>
                  <a:lnTo>
                    <a:pt x="14478" y="86582"/>
                  </a:lnTo>
                  <a:lnTo>
                    <a:pt x="14478" y="85249"/>
                  </a:lnTo>
                  <a:lnTo>
                    <a:pt x="14097" y="84582"/>
                  </a:lnTo>
                  <a:lnTo>
                    <a:pt x="14097" y="83915"/>
                  </a:lnTo>
                  <a:lnTo>
                    <a:pt x="14478" y="83915"/>
                  </a:lnTo>
                  <a:lnTo>
                    <a:pt x="15050" y="83344"/>
                  </a:lnTo>
                  <a:lnTo>
                    <a:pt x="15050" y="82010"/>
                  </a:lnTo>
                  <a:lnTo>
                    <a:pt x="15716" y="80963"/>
                  </a:lnTo>
                  <a:lnTo>
                    <a:pt x="15716" y="79724"/>
                  </a:lnTo>
                  <a:lnTo>
                    <a:pt x="15431" y="79343"/>
                  </a:lnTo>
                  <a:lnTo>
                    <a:pt x="14764" y="77438"/>
                  </a:lnTo>
                  <a:lnTo>
                    <a:pt x="15716" y="76772"/>
                  </a:lnTo>
                  <a:lnTo>
                    <a:pt x="15431" y="76772"/>
                  </a:lnTo>
                  <a:lnTo>
                    <a:pt x="14478" y="74771"/>
                  </a:lnTo>
                  <a:lnTo>
                    <a:pt x="14478" y="73152"/>
                  </a:lnTo>
                  <a:lnTo>
                    <a:pt x="13145" y="70485"/>
                  </a:lnTo>
                  <a:lnTo>
                    <a:pt x="13145" y="69152"/>
                  </a:lnTo>
                  <a:lnTo>
                    <a:pt x="12097" y="66580"/>
                  </a:lnTo>
                  <a:lnTo>
                    <a:pt x="10858" y="66866"/>
                  </a:lnTo>
                  <a:lnTo>
                    <a:pt x="10192" y="67247"/>
                  </a:lnTo>
                  <a:lnTo>
                    <a:pt x="9525" y="67247"/>
                  </a:lnTo>
                  <a:lnTo>
                    <a:pt x="9144" y="66866"/>
                  </a:lnTo>
                  <a:lnTo>
                    <a:pt x="6858" y="66866"/>
                  </a:lnTo>
                  <a:lnTo>
                    <a:pt x="5525" y="65913"/>
                  </a:lnTo>
                  <a:lnTo>
                    <a:pt x="4953" y="65627"/>
                  </a:lnTo>
                  <a:lnTo>
                    <a:pt x="3905" y="64960"/>
                  </a:lnTo>
                  <a:lnTo>
                    <a:pt x="3620" y="64294"/>
                  </a:lnTo>
                  <a:lnTo>
                    <a:pt x="3620" y="63913"/>
                  </a:lnTo>
                  <a:lnTo>
                    <a:pt x="4286" y="63913"/>
                  </a:lnTo>
                  <a:lnTo>
                    <a:pt x="4572" y="64294"/>
                  </a:lnTo>
                  <a:lnTo>
                    <a:pt x="5239" y="63913"/>
                  </a:lnTo>
                  <a:lnTo>
                    <a:pt x="6572" y="62675"/>
                  </a:lnTo>
                  <a:lnTo>
                    <a:pt x="6191" y="61627"/>
                  </a:lnTo>
                  <a:lnTo>
                    <a:pt x="6858" y="60293"/>
                  </a:lnTo>
                  <a:lnTo>
                    <a:pt x="8192" y="60008"/>
                  </a:lnTo>
                  <a:lnTo>
                    <a:pt x="7239" y="59341"/>
                  </a:lnTo>
                  <a:lnTo>
                    <a:pt x="6191" y="59055"/>
                  </a:lnTo>
                  <a:lnTo>
                    <a:pt x="5239" y="57722"/>
                  </a:lnTo>
                  <a:lnTo>
                    <a:pt x="4572" y="57055"/>
                  </a:lnTo>
                  <a:lnTo>
                    <a:pt x="4286" y="57055"/>
                  </a:lnTo>
                  <a:lnTo>
                    <a:pt x="3239" y="57341"/>
                  </a:lnTo>
                  <a:lnTo>
                    <a:pt x="2572" y="56388"/>
                  </a:lnTo>
                  <a:lnTo>
                    <a:pt x="2000" y="56388"/>
                  </a:lnTo>
                  <a:lnTo>
                    <a:pt x="1619" y="56102"/>
                  </a:lnTo>
                  <a:lnTo>
                    <a:pt x="953" y="55721"/>
                  </a:lnTo>
                  <a:lnTo>
                    <a:pt x="2000" y="55054"/>
                  </a:lnTo>
                  <a:lnTo>
                    <a:pt x="2286" y="54388"/>
                  </a:lnTo>
                  <a:lnTo>
                    <a:pt x="3620" y="53816"/>
                  </a:lnTo>
                  <a:lnTo>
                    <a:pt x="3620" y="53150"/>
                  </a:lnTo>
                  <a:lnTo>
                    <a:pt x="3905" y="52769"/>
                  </a:lnTo>
                  <a:lnTo>
                    <a:pt x="4953" y="52102"/>
                  </a:lnTo>
                  <a:lnTo>
                    <a:pt x="4572" y="51435"/>
                  </a:lnTo>
                  <a:lnTo>
                    <a:pt x="2953" y="50197"/>
                  </a:lnTo>
                  <a:lnTo>
                    <a:pt x="2000" y="48863"/>
                  </a:lnTo>
                  <a:lnTo>
                    <a:pt x="1619" y="47530"/>
                  </a:lnTo>
                  <a:lnTo>
                    <a:pt x="2286" y="46577"/>
                  </a:lnTo>
                  <a:lnTo>
                    <a:pt x="2286" y="45910"/>
                  </a:lnTo>
                  <a:lnTo>
                    <a:pt x="1333" y="45529"/>
                  </a:lnTo>
                  <a:lnTo>
                    <a:pt x="2000" y="44958"/>
                  </a:lnTo>
                  <a:lnTo>
                    <a:pt x="667" y="43910"/>
                  </a:lnTo>
                  <a:lnTo>
                    <a:pt x="667" y="43625"/>
                  </a:lnTo>
                  <a:lnTo>
                    <a:pt x="0" y="43244"/>
                  </a:lnTo>
                  <a:lnTo>
                    <a:pt x="286" y="42958"/>
                  </a:lnTo>
                  <a:lnTo>
                    <a:pt x="0" y="42577"/>
                  </a:lnTo>
                  <a:lnTo>
                    <a:pt x="667" y="42291"/>
                  </a:lnTo>
                  <a:lnTo>
                    <a:pt x="667" y="40291"/>
                  </a:lnTo>
                  <a:lnTo>
                    <a:pt x="1619" y="40958"/>
                  </a:lnTo>
                  <a:lnTo>
                    <a:pt x="1333" y="40005"/>
                  </a:lnTo>
                  <a:lnTo>
                    <a:pt x="1333" y="39338"/>
                  </a:lnTo>
                  <a:lnTo>
                    <a:pt x="953" y="39053"/>
                  </a:lnTo>
                  <a:lnTo>
                    <a:pt x="953" y="37719"/>
                  </a:lnTo>
                  <a:lnTo>
                    <a:pt x="1333" y="36671"/>
                  </a:lnTo>
                  <a:lnTo>
                    <a:pt x="2000" y="35719"/>
                  </a:lnTo>
                  <a:lnTo>
                    <a:pt x="2286" y="35052"/>
                  </a:lnTo>
                  <a:lnTo>
                    <a:pt x="3239" y="35052"/>
                  </a:lnTo>
                  <a:lnTo>
                    <a:pt x="4286" y="34766"/>
                  </a:lnTo>
                  <a:lnTo>
                    <a:pt x="7239" y="34766"/>
                  </a:lnTo>
                  <a:lnTo>
                    <a:pt x="8573" y="35433"/>
                  </a:lnTo>
                  <a:lnTo>
                    <a:pt x="9525" y="34766"/>
                  </a:lnTo>
                  <a:lnTo>
                    <a:pt x="9811" y="34385"/>
                  </a:lnTo>
                  <a:lnTo>
                    <a:pt x="10478" y="34766"/>
                  </a:lnTo>
                  <a:lnTo>
                    <a:pt x="11811" y="34100"/>
                  </a:lnTo>
                  <a:lnTo>
                    <a:pt x="15431" y="33147"/>
                  </a:lnTo>
                  <a:lnTo>
                    <a:pt x="15431" y="32766"/>
                  </a:lnTo>
                  <a:lnTo>
                    <a:pt x="15050" y="32766"/>
                  </a:lnTo>
                  <a:lnTo>
                    <a:pt x="15050" y="32099"/>
                  </a:lnTo>
                  <a:lnTo>
                    <a:pt x="15716" y="31433"/>
                  </a:lnTo>
                  <a:lnTo>
                    <a:pt x="20669" y="31147"/>
                  </a:lnTo>
                  <a:lnTo>
                    <a:pt x="21336" y="28480"/>
                  </a:lnTo>
                  <a:lnTo>
                    <a:pt x="21336" y="27527"/>
                  </a:lnTo>
                  <a:lnTo>
                    <a:pt x="20383" y="26575"/>
                  </a:lnTo>
                  <a:lnTo>
                    <a:pt x="20003" y="26860"/>
                  </a:lnTo>
                  <a:lnTo>
                    <a:pt x="20003" y="26575"/>
                  </a:lnTo>
                  <a:lnTo>
                    <a:pt x="18669" y="25241"/>
                  </a:lnTo>
                  <a:lnTo>
                    <a:pt x="18383" y="24289"/>
                  </a:lnTo>
                  <a:lnTo>
                    <a:pt x="18383" y="23908"/>
                  </a:lnTo>
                  <a:lnTo>
                    <a:pt x="18002" y="22289"/>
                  </a:lnTo>
                  <a:lnTo>
                    <a:pt x="18383" y="22289"/>
                  </a:lnTo>
                  <a:lnTo>
                    <a:pt x="18669" y="21908"/>
                  </a:lnTo>
                  <a:lnTo>
                    <a:pt x="18669" y="21622"/>
                  </a:lnTo>
                  <a:lnTo>
                    <a:pt x="19050" y="21908"/>
                  </a:lnTo>
                  <a:lnTo>
                    <a:pt x="19717" y="21622"/>
                  </a:lnTo>
                  <a:lnTo>
                    <a:pt x="19717" y="21336"/>
                  </a:lnTo>
                  <a:lnTo>
                    <a:pt x="20003" y="21336"/>
                  </a:lnTo>
                  <a:lnTo>
                    <a:pt x="19050" y="20288"/>
                  </a:lnTo>
                  <a:lnTo>
                    <a:pt x="19050" y="20003"/>
                  </a:lnTo>
                  <a:lnTo>
                    <a:pt x="19336" y="20003"/>
                  </a:lnTo>
                  <a:lnTo>
                    <a:pt x="20383" y="19336"/>
                  </a:lnTo>
                  <a:lnTo>
                    <a:pt x="20955" y="18669"/>
                  </a:lnTo>
                  <a:lnTo>
                    <a:pt x="20955" y="18002"/>
                  </a:lnTo>
                  <a:lnTo>
                    <a:pt x="22003" y="18002"/>
                  </a:lnTo>
                  <a:lnTo>
                    <a:pt x="22289" y="17335"/>
                  </a:lnTo>
                  <a:lnTo>
                    <a:pt x="22003" y="17335"/>
                  </a:lnTo>
                  <a:lnTo>
                    <a:pt x="22670" y="17050"/>
                  </a:lnTo>
                  <a:lnTo>
                    <a:pt x="22955" y="16383"/>
                  </a:lnTo>
                  <a:lnTo>
                    <a:pt x="23908" y="16383"/>
                  </a:lnTo>
                  <a:lnTo>
                    <a:pt x="24289" y="16002"/>
                  </a:lnTo>
                  <a:lnTo>
                    <a:pt x="24956" y="16002"/>
                  </a:lnTo>
                  <a:lnTo>
                    <a:pt x="25622" y="15716"/>
                  </a:lnTo>
                  <a:lnTo>
                    <a:pt x="26575" y="15716"/>
                  </a:lnTo>
                  <a:lnTo>
                    <a:pt x="26861" y="15049"/>
                  </a:lnTo>
                  <a:lnTo>
                    <a:pt x="27908" y="15430"/>
                  </a:lnTo>
                  <a:lnTo>
                    <a:pt x="29242" y="14764"/>
                  </a:lnTo>
                  <a:lnTo>
                    <a:pt x="29242" y="13716"/>
                  </a:lnTo>
                  <a:lnTo>
                    <a:pt x="30480" y="12764"/>
                  </a:lnTo>
                  <a:lnTo>
                    <a:pt x="32480" y="12764"/>
                  </a:lnTo>
                  <a:lnTo>
                    <a:pt x="32766" y="14097"/>
                  </a:lnTo>
                  <a:lnTo>
                    <a:pt x="34100" y="13049"/>
                  </a:lnTo>
                  <a:lnTo>
                    <a:pt x="35719" y="13716"/>
                  </a:lnTo>
                  <a:lnTo>
                    <a:pt x="36100" y="12764"/>
                  </a:lnTo>
                  <a:lnTo>
                    <a:pt x="40386" y="10763"/>
                  </a:lnTo>
                  <a:lnTo>
                    <a:pt x="41053" y="10763"/>
                  </a:lnTo>
                  <a:lnTo>
                    <a:pt x="41053" y="11144"/>
                  </a:lnTo>
                  <a:lnTo>
                    <a:pt x="42958" y="9811"/>
                  </a:lnTo>
                  <a:lnTo>
                    <a:pt x="44006" y="9525"/>
                  </a:lnTo>
                  <a:lnTo>
                    <a:pt x="44577" y="9811"/>
                  </a:lnTo>
                  <a:lnTo>
                    <a:pt x="45911" y="9811"/>
                  </a:lnTo>
                  <a:lnTo>
                    <a:pt x="46577" y="9144"/>
                  </a:lnTo>
                  <a:lnTo>
                    <a:pt x="47530" y="8858"/>
                  </a:lnTo>
                  <a:lnTo>
                    <a:pt x="47911" y="8477"/>
                  </a:lnTo>
                  <a:lnTo>
                    <a:pt x="48197" y="8858"/>
                  </a:lnTo>
                  <a:lnTo>
                    <a:pt x="48197" y="8477"/>
                  </a:lnTo>
                  <a:lnTo>
                    <a:pt x="50197" y="6572"/>
                  </a:lnTo>
                  <a:lnTo>
                    <a:pt x="50483" y="3620"/>
                  </a:lnTo>
                  <a:lnTo>
                    <a:pt x="51149" y="2953"/>
                  </a:lnTo>
                  <a:lnTo>
                    <a:pt x="51530" y="2286"/>
                  </a:lnTo>
                  <a:lnTo>
                    <a:pt x="52197" y="1619"/>
                  </a:lnTo>
                  <a:lnTo>
                    <a:pt x="52197" y="3239"/>
                  </a:lnTo>
                  <a:lnTo>
                    <a:pt x="54102" y="4191"/>
                  </a:lnTo>
                  <a:lnTo>
                    <a:pt x="55150" y="4858"/>
                  </a:lnTo>
                  <a:lnTo>
                    <a:pt x="56388" y="4191"/>
                  </a:lnTo>
                  <a:lnTo>
                    <a:pt x="57055" y="4191"/>
                  </a:lnTo>
                  <a:lnTo>
                    <a:pt x="58769" y="257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41AB246B-198F-70F0-C13F-D44F001ADC40}"/>
                </a:ext>
              </a:extLst>
            </p:cNvPr>
            <p:cNvSpPr/>
            <p:nvPr/>
          </p:nvSpPr>
          <p:spPr>
            <a:xfrm>
              <a:off x="2330909" y="4837810"/>
              <a:ext cx="636650" cy="886587"/>
            </a:xfrm>
            <a:custGeom>
              <a:avLst/>
              <a:gdLst>
                <a:gd name="connsiteX0" fmla="*/ 636651 w 636650"/>
                <a:gd name="connsiteY0" fmla="*/ 884872 h 886587"/>
                <a:gd name="connsiteX1" fmla="*/ 635984 w 636650"/>
                <a:gd name="connsiteY1" fmla="*/ 884872 h 886587"/>
                <a:gd name="connsiteX2" fmla="*/ 504349 w 636650"/>
                <a:gd name="connsiteY2" fmla="*/ 886587 h 886587"/>
                <a:gd name="connsiteX3" fmla="*/ 487299 w 636650"/>
                <a:gd name="connsiteY3" fmla="*/ 878014 h 886587"/>
                <a:gd name="connsiteX4" fmla="*/ 479774 w 636650"/>
                <a:gd name="connsiteY4" fmla="*/ 864584 h 886587"/>
                <a:gd name="connsiteX5" fmla="*/ 475202 w 636650"/>
                <a:gd name="connsiteY5" fmla="*/ 852773 h 886587"/>
                <a:gd name="connsiteX6" fmla="*/ 468916 w 636650"/>
                <a:gd name="connsiteY6" fmla="*/ 837343 h 886587"/>
                <a:gd name="connsiteX7" fmla="*/ 456819 w 636650"/>
                <a:gd name="connsiteY7" fmla="*/ 823913 h 886587"/>
                <a:gd name="connsiteX8" fmla="*/ 450913 w 636650"/>
                <a:gd name="connsiteY8" fmla="*/ 816959 h 886587"/>
                <a:gd name="connsiteX9" fmla="*/ 441674 w 636650"/>
                <a:gd name="connsiteY9" fmla="*/ 808482 h 886587"/>
                <a:gd name="connsiteX10" fmla="*/ 433864 w 636650"/>
                <a:gd name="connsiteY10" fmla="*/ 806863 h 886587"/>
                <a:gd name="connsiteX11" fmla="*/ 421672 w 636650"/>
                <a:gd name="connsiteY11" fmla="*/ 810101 h 886587"/>
                <a:gd name="connsiteX12" fmla="*/ 409575 w 636650"/>
                <a:gd name="connsiteY12" fmla="*/ 820293 h 886587"/>
                <a:gd name="connsiteX13" fmla="*/ 403288 w 636650"/>
                <a:gd name="connsiteY13" fmla="*/ 825532 h 886587"/>
                <a:gd name="connsiteX14" fmla="*/ 397097 w 636650"/>
                <a:gd name="connsiteY14" fmla="*/ 830485 h 886587"/>
                <a:gd name="connsiteX15" fmla="*/ 391192 w 636650"/>
                <a:gd name="connsiteY15" fmla="*/ 832390 h 886587"/>
                <a:gd name="connsiteX16" fmla="*/ 381952 w 636650"/>
                <a:gd name="connsiteY16" fmla="*/ 835724 h 886587"/>
                <a:gd name="connsiteX17" fmla="*/ 368236 w 636650"/>
                <a:gd name="connsiteY17" fmla="*/ 838962 h 886587"/>
                <a:gd name="connsiteX18" fmla="*/ 363569 w 636650"/>
                <a:gd name="connsiteY18" fmla="*/ 842582 h 886587"/>
                <a:gd name="connsiteX19" fmla="*/ 351092 w 636650"/>
                <a:gd name="connsiteY19" fmla="*/ 849154 h 886587"/>
                <a:gd name="connsiteX20" fmla="*/ 345186 w 636650"/>
                <a:gd name="connsiteY20" fmla="*/ 857631 h 886587"/>
                <a:gd name="connsiteX21" fmla="*/ 337375 w 636650"/>
                <a:gd name="connsiteY21" fmla="*/ 864584 h 886587"/>
                <a:gd name="connsiteX22" fmla="*/ 328136 w 636650"/>
                <a:gd name="connsiteY22" fmla="*/ 867823 h 886587"/>
                <a:gd name="connsiteX23" fmla="*/ 317659 w 636650"/>
                <a:gd name="connsiteY23" fmla="*/ 871157 h 886587"/>
                <a:gd name="connsiteX24" fmla="*/ 308515 w 636650"/>
                <a:gd name="connsiteY24" fmla="*/ 873062 h 886587"/>
                <a:gd name="connsiteX25" fmla="*/ 297656 w 636650"/>
                <a:gd name="connsiteY25" fmla="*/ 874776 h 886587"/>
                <a:gd name="connsiteX26" fmla="*/ 290131 w 636650"/>
                <a:gd name="connsiteY26" fmla="*/ 876395 h 886587"/>
                <a:gd name="connsiteX27" fmla="*/ 265462 w 636650"/>
                <a:gd name="connsiteY27" fmla="*/ 873062 h 886587"/>
                <a:gd name="connsiteX28" fmla="*/ 253365 w 636650"/>
                <a:gd name="connsiteY28" fmla="*/ 869442 h 886587"/>
                <a:gd name="connsiteX29" fmla="*/ 244126 w 636650"/>
                <a:gd name="connsiteY29" fmla="*/ 866204 h 886587"/>
                <a:gd name="connsiteX30" fmla="*/ 225838 w 636650"/>
                <a:gd name="connsiteY30" fmla="*/ 857631 h 886587"/>
                <a:gd name="connsiteX31" fmla="*/ 210407 w 636650"/>
                <a:gd name="connsiteY31" fmla="*/ 852773 h 886587"/>
                <a:gd name="connsiteX32" fmla="*/ 195263 w 636650"/>
                <a:gd name="connsiteY32" fmla="*/ 845820 h 886587"/>
                <a:gd name="connsiteX33" fmla="*/ 178213 w 636650"/>
                <a:gd name="connsiteY33" fmla="*/ 838962 h 886587"/>
                <a:gd name="connsiteX34" fmla="*/ 161449 w 636650"/>
                <a:gd name="connsiteY34" fmla="*/ 828770 h 886587"/>
                <a:gd name="connsiteX35" fmla="*/ 150685 w 636650"/>
                <a:gd name="connsiteY35" fmla="*/ 822198 h 886587"/>
                <a:gd name="connsiteX36" fmla="*/ 146018 w 636650"/>
                <a:gd name="connsiteY36" fmla="*/ 820293 h 886587"/>
                <a:gd name="connsiteX37" fmla="*/ 134207 w 636650"/>
                <a:gd name="connsiteY37" fmla="*/ 814673 h 886587"/>
                <a:gd name="connsiteX38" fmla="*/ 110966 w 636650"/>
                <a:gd name="connsiteY38" fmla="*/ 747427 h 886587"/>
                <a:gd name="connsiteX39" fmla="*/ 110585 w 636650"/>
                <a:gd name="connsiteY39" fmla="*/ 745808 h 886587"/>
                <a:gd name="connsiteX40" fmla="*/ 102394 w 636650"/>
                <a:gd name="connsiteY40" fmla="*/ 722186 h 886587"/>
                <a:gd name="connsiteX41" fmla="*/ 102108 w 636650"/>
                <a:gd name="connsiteY41" fmla="*/ 721805 h 886587"/>
                <a:gd name="connsiteX42" fmla="*/ 101441 w 636650"/>
                <a:gd name="connsiteY42" fmla="*/ 721519 h 886587"/>
                <a:gd name="connsiteX43" fmla="*/ 100489 w 636650"/>
                <a:gd name="connsiteY43" fmla="*/ 721519 h 886587"/>
                <a:gd name="connsiteX44" fmla="*/ 99822 w 636650"/>
                <a:gd name="connsiteY44" fmla="*/ 721138 h 886587"/>
                <a:gd name="connsiteX45" fmla="*/ 99441 w 636650"/>
                <a:gd name="connsiteY45" fmla="*/ 720566 h 886587"/>
                <a:gd name="connsiteX46" fmla="*/ 99155 w 636650"/>
                <a:gd name="connsiteY46" fmla="*/ 719518 h 886587"/>
                <a:gd name="connsiteX47" fmla="*/ 98774 w 636650"/>
                <a:gd name="connsiteY47" fmla="*/ 719233 h 886587"/>
                <a:gd name="connsiteX48" fmla="*/ 97155 w 636650"/>
                <a:gd name="connsiteY48" fmla="*/ 719233 h 886587"/>
                <a:gd name="connsiteX49" fmla="*/ 96869 w 636650"/>
                <a:gd name="connsiteY49" fmla="*/ 718566 h 886587"/>
                <a:gd name="connsiteX50" fmla="*/ 96869 w 636650"/>
                <a:gd name="connsiteY50" fmla="*/ 717233 h 886587"/>
                <a:gd name="connsiteX51" fmla="*/ 96488 w 636650"/>
                <a:gd name="connsiteY51" fmla="*/ 716280 h 886587"/>
                <a:gd name="connsiteX52" fmla="*/ 96488 w 636650"/>
                <a:gd name="connsiteY52" fmla="*/ 714947 h 886587"/>
                <a:gd name="connsiteX53" fmla="*/ 96202 w 636650"/>
                <a:gd name="connsiteY53" fmla="*/ 714661 h 886587"/>
                <a:gd name="connsiteX54" fmla="*/ 95155 w 636650"/>
                <a:gd name="connsiteY54" fmla="*/ 714947 h 886587"/>
                <a:gd name="connsiteX55" fmla="*/ 94583 w 636650"/>
                <a:gd name="connsiteY55" fmla="*/ 714947 h 886587"/>
                <a:gd name="connsiteX56" fmla="*/ 93250 w 636650"/>
                <a:gd name="connsiteY56" fmla="*/ 714661 h 886587"/>
                <a:gd name="connsiteX57" fmla="*/ 92869 w 636650"/>
                <a:gd name="connsiteY57" fmla="*/ 713994 h 886587"/>
                <a:gd name="connsiteX58" fmla="*/ 92869 w 636650"/>
                <a:gd name="connsiteY58" fmla="*/ 710375 h 886587"/>
                <a:gd name="connsiteX59" fmla="*/ 93250 w 636650"/>
                <a:gd name="connsiteY59" fmla="*/ 709327 h 886587"/>
                <a:gd name="connsiteX60" fmla="*/ 93250 w 636650"/>
                <a:gd name="connsiteY60" fmla="*/ 708660 h 886587"/>
                <a:gd name="connsiteX61" fmla="*/ 92583 w 636650"/>
                <a:gd name="connsiteY61" fmla="*/ 708088 h 886587"/>
                <a:gd name="connsiteX62" fmla="*/ 90964 w 636650"/>
                <a:gd name="connsiteY62" fmla="*/ 708088 h 886587"/>
                <a:gd name="connsiteX63" fmla="*/ 90583 w 636650"/>
                <a:gd name="connsiteY63" fmla="*/ 707708 h 886587"/>
                <a:gd name="connsiteX64" fmla="*/ 89249 w 636650"/>
                <a:gd name="connsiteY64" fmla="*/ 706088 h 886587"/>
                <a:gd name="connsiteX65" fmla="*/ 88963 w 636650"/>
                <a:gd name="connsiteY65" fmla="*/ 706088 h 886587"/>
                <a:gd name="connsiteX66" fmla="*/ 88011 w 636650"/>
                <a:gd name="connsiteY66" fmla="*/ 707041 h 886587"/>
                <a:gd name="connsiteX67" fmla="*/ 87344 w 636650"/>
                <a:gd name="connsiteY67" fmla="*/ 708088 h 886587"/>
                <a:gd name="connsiteX68" fmla="*/ 86296 w 636650"/>
                <a:gd name="connsiteY68" fmla="*/ 708660 h 886587"/>
                <a:gd name="connsiteX69" fmla="*/ 85725 w 636650"/>
                <a:gd name="connsiteY69" fmla="*/ 707708 h 886587"/>
                <a:gd name="connsiteX70" fmla="*/ 85058 w 636650"/>
                <a:gd name="connsiteY70" fmla="*/ 706374 h 886587"/>
                <a:gd name="connsiteX71" fmla="*/ 84392 w 636650"/>
                <a:gd name="connsiteY71" fmla="*/ 706088 h 886587"/>
                <a:gd name="connsiteX72" fmla="*/ 81725 w 636650"/>
                <a:gd name="connsiteY72" fmla="*/ 706088 h 886587"/>
                <a:gd name="connsiteX73" fmla="*/ 81439 w 636650"/>
                <a:gd name="connsiteY73" fmla="*/ 705422 h 886587"/>
                <a:gd name="connsiteX74" fmla="*/ 80391 w 636650"/>
                <a:gd name="connsiteY74" fmla="*/ 704755 h 886587"/>
                <a:gd name="connsiteX75" fmla="*/ 79819 w 636650"/>
                <a:gd name="connsiteY75" fmla="*/ 704469 h 886587"/>
                <a:gd name="connsiteX76" fmla="*/ 78772 w 636650"/>
                <a:gd name="connsiteY76" fmla="*/ 703802 h 886587"/>
                <a:gd name="connsiteX77" fmla="*/ 78105 w 636650"/>
                <a:gd name="connsiteY77" fmla="*/ 703421 h 886587"/>
                <a:gd name="connsiteX78" fmla="*/ 76867 w 636650"/>
                <a:gd name="connsiteY78" fmla="*/ 700850 h 886587"/>
                <a:gd name="connsiteX79" fmla="*/ 76867 w 636650"/>
                <a:gd name="connsiteY79" fmla="*/ 700183 h 886587"/>
                <a:gd name="connsiteX80" fmla="*/ 75819 w 636650"/>
                <a:gd name="connsiteY80" fmla="*/ 698183 h 886587"/>
                <a:gd name="connsiteX81" fmla="*/ 74485 w 636650"/>
                <a:gd name="connsiteY81" fmla="*/ 697897 h 886587"/>
                <a:gd name="connsiteX82" fmla="*/ 72866 w 636650"/>
                <a:gd name="connsiteY82" fmla="*/ 696278 h 886587"/>
                <a:gd name="connsiteX83" fmla="*/ 72866 w 636650"/>
                <a:gd name="connsiteY83" fmla="*/ 695897 h 886587"/>
                <a:gd name="connsiteX84" fmla="*/ 72200 w 636650"/>
                <a:gd name="connsiteY84" fmla="*/ 695230 h 886587"/>
                <a:gd name="connsiteX85" fmla="*/ 71914 w 636650"/>
                <a:gd name="connsiteY85" fmla="*/ 694277 h 886587"/>
                <a:gd name="connsiteX86" fmla="*/ 71533 w 636650"/>
                <a:gd name="connsiteY86" fmla="*/ 693896 h 886587"/>
                <a:gd name="connsiteX87" fmla="*/ 72200 w 636650"/>
                <a:gd name="connsiteY87" fmla="*/ 692658 h 886587"/>
                <a:gd name="connsiteX88" fmla="*/ 73247 w 636650"/>
                <a:gd name="connsiteY88" fmla="*/ 691991 h 886587"/>
                <a:gd name="connsiteX89" fmla="*/ 73533 w 636650"/>
                <a:gd name="connsiteY89" fmla="*/ 689991 h 886587"/>
                <a:gd name="connsiteX90" fmla="*/ 74200 w 636650"/>
                <a:gd name="connsiteY90" fmla="*/ 688658 h 886587"/>
                <a:gd name="connsiteX91" fmla="*/ 74867 w 636650"/>
                <a:gd name="connsiteY91" fmla="*/ 688658 h 886587"/>
                <a:gd name="connsiteX92" fmla="*/ 75533 w 636650"/>
                <a:gd name="connsiteY92" fmla="*/ 687991 h 886587"/>
                <a:gd name="connsiteX93" fmla="*/ 76200 w 636650"/>
                <a:gd name="connsiteY93" fmla="*/ 687705 h 886587"/>
                <a:gd name="connsiteX94" fmla="*/ 77152 w 636650"/>
                <a:gd name="connsiteY94" fmla="*/ 686086 h 886587"/>
                <a:gd name="connsiteX95" fmla="*/ 77152 w 636650"/>
                <a:gd name="connsiteY95" fmla="*/ 685038 h 886587"/>
                <a:gd name="connsiteX96" fmla="*/ 76486 w 636650"/>
                <a:gd name="connsiteY96" fmla="*/ 682752 h 886587"/>
                <a:gd name="connsiteX97" fmla="*/ 75152 w 636650"/>
                <a:gd name="connsiteY97" fmla="*/ 681514 h 886587"/>
                <a:gd name="connsiteX98" fmla="*/ 75152 w 636650"/>
                <a:gd name="connsiteY98" fmla="*/ 681133 h 886587"/>
                <a:gd name="connsiteX99" fmla="*/ 75533 w 636650"/>
                <a:gd name="connsiteY99" fmla="*/ 680466 h 886587"/>
                <a:gd name="connsiteX100" fmla="*/ 75819 w 636650"/>
                <a:gd name="connsiteY100" fmla="*/ 680466 h 886587"/>
                <a:gd name="connsiteX101" fmla="*/ 77438 w 636650"/>
                <a:gd name="connsiteY101" fmla="*/ 680180 h 886587"/>
                <a:gd name="connsiteX102" fmla="*/ 77438 w 636650"/>
                <a:gd name="connsiteY102" fmla="*/ 679799 h 886587"/>
                <a:gd name="connsiteX103" fmla="*/ 78105 w 636650"/>
                <a:gd name="connsiteY103" fmla="*/ 679133 h 886587"/>
                <a:gd name="connsiteX104" fmla="*/ 78105 w 636650"/>
                <a:gd name="connsiteY104" fmla="*/ 678180 h 886587"/>
                <a:gd name="connsiteX105" fmla="*/ 78486 w 636650"/>
                <a:gd name="connsiteY105" fmla="*/ 676847 h 886587"/>
                <a:gd name="connsiteX106" fmla="*/ 79153 w 636650"/>
                <a:gd name="connsiteY106" fmla="*/ 674942 h 886587"/>
                <a:gd name="connsiteX107" fmla="*/ 80105 w 636650"/>
                <a:gd name="connsiteY107" fmla="*/ 673608 h 886587"/>
                <a:gd name="connsiteX108" fmla="*/ 84010 w 636650"/>
                <a:gd name="connsiteY108" fmla="*/ 673608 h 886587"/>
                <a:gd name="connsiteX109" fmla="*/ 85725 w 636650"/>
                <a:gd name="connsiteY109" fmla="*/ 672655 h 886587"/>
                <a:gd name="connsiteX110" fmla="*/ 86296 w 636650"/>
                <a:gd name="connsiteY110" fmla="*/ 671989 h 886587"/>
                <a:gd name="connsiteX111" fmla="*/ 86963 w 636650"/>
                <a:gd name="connsiteY111" fmla="*/ 670941 h 886587"/>
                <a:gd name="connsiteX112" fmla="*/ 88011 w 636650"/>
                <a:gd name="connsiteY112" fmla="*/ 669322 h 886587"/>
                <a:gd name="connsiteX113" fmla="*/ 89249 w 636650"/>
                <a:gd name="connsiteY113" fmla="*/ 667703 h 886587"/>
                <a:gd name="connsiteX114" fmla="*/ 89630 w 636650"/>
                <a:gd name="connsiteY114" fmla="*/ 667322 h 886587"/>
                <a:gd name="connsiteX115" fmla="*/ 90583 w 636650"/>
                <a:gd name="connsiteY115" fmla="*/ 666750 h 886587"/>
                <a:gd name="connsiteX116" fmla="*/ 91916 w 636650"/>
                <a:gd name="connsiteY116" fmla="*/ 666083 h 886587"/>
                <a:gd name="connsiteX117" fmla="*/ 92869 w 636650"/>
                <a:gd name="connsiteY117" fmla="*/ 665417 h 886587"/>
                <a:gd name="connsiteX118" fmla="*/ 93917 w 636650"/>
                <a:gd name="connsiteY118" fmla="*/ 664083 h 886587"/>
                <a:gd name="connsiteX119" fmla="*/ 94583 w 636650"/>
                <a:gd name="connsiteY119" fmla="*/ 662464 h 886587"/>
                <a:gd name="connsiteX120" fmla="*/ 94869 w 636650"/>
                <a:gd name="connsiteY120" fmla="*/ 661797 h 886587"/>
                <a:gd name="connsiteX121" fmla="*/ 96488 w 636650"/>
                <a:gd name="connsiteY121" fmla="*/ 661416 h 886587"/>
                <a:gd name="connsiteX122" fmla="*/ 97155 w 636650"/>
                <a:gd name="connsiteY122" fmla="*/ 661130 h 886587"/>
                <a:gd name="connsiteX123" fmla="*/ 97536 w 636650"/>
                <a:gd name="connsiteY123" fmla="*/ 660463 h 886587"/>
                <a:gd name="connsiteX124" fmla="*/ 97536 w 636650"/>
                <a:gd name="connsiteY124" fmla="*/ 659511 h 886587"/>
                <a:gd name="connsiteX125" fmla="*/ 96202 w 636650"/>
                <a:gd name="connsiteY125" fmla="*/ 657225 h 886587"/>
                <a:gd name="connsiteX126" fmla="*/ 95821 w 636650"/>
                <a:gd name="connsiteY126" fmla="*/ 656558 h 886587"/>
                <a:gd name="connsiteX127" fmla="*/ 96202 w 636650"/>
                <a:gd name="connsiteY127" fmla="*/ 654558 h 886587"/>
                <a:gd name="connsiteX128" fmla="*/ 96202 w 636650"/>
                <a:gd name="connsiteY128" fmla="*/ 653891 h 886587"/>
                <a:gd name="connsiteX129" fmla="*/ 95155 w 636650"/>
                <a:gd name="connsiteY129" fmla="*/ 653225 h 886587"/>
                <a:gd name="connsiteX130" fmla="*/ 94202 w 636650"/>
                <a:gd name="connsiteY130" fmla="*/ 651986 h 886587"/>
                <a:gd name="connsiteX131" fmla="*/ 94202 w 636650"/>
                <a:gd name="connsiteY131" fmla="*/ 650272 h 886587"/>
                <a:gd name="connsiteX132" fmla="*/ 94869 w 636650"/>
                <a:gd name="connsiteY132" fmla="*/ 649319 h 886587"/>
                <a:gd name="connsiteX133" fmla="*/ 95155 w 636650"/>
                <a:gd name="connsiteY133" fmla="*/ 648367 h 886587"/>
                <a:gd name="connsiteX134" fmla="*/ 94583 w 636650"/>
                <a:gd name="connsiteY134" fmla="*/ 647700 h 886587"/>
                <a:gd name="connsiteX135" fmla="*/ 92869 w 636650"/>
                <a:gd name="connsiteY135" fmla="*/ 646367 h 886587"/>
                <a:gd name="connsiteX136" fmla="*/ 90297 w 636650"/>
                <a:gd name="connsiteY136" fmla="*/ 643128 h 886587"/>
                <a:gd name="connsiteX137" fmla="*/ 88297 w 636650"/>
                <a:gd name="connsiteY137" fmla="*/ 641413 h 886587"/>
                <a:gd name="connsiteX138" fmla="*/ 84677 w 636650"/>
                <a:gd name="connsiteY138" fmla="*/ 638842 h 886587"/>
                <a:gd name="connsiteX139" fmla="*/ 84010 w 636650"/>
                <a:gd name="connsiteY139" fmla="*/ 637794 h 886587"/>
                <a:gd name="connsiteX140" fmla="*/ 56197 w 636650"/>
                <a:gd name="connsiteY140" fmla="*/ 610553 h 886587"/>
                <a:gd name="connsiteX141" fmla="*/ 53530 w 636650"/>
                <a:gd name="connsiteY141" fmla="*/ 607981 h 886587"/>
                <a:gd name="connsiteX142" fmla="*/ 52197 w 636650"/>
                <a:gd name="connsiteY142" fmla="*/ 607028 h 886587"/>
                <a:gd name="connsiteX143" fmla="*/ 18097 w 636650"/>
                <a:gd name="connsiteY143" fmla="*/ 574548 h 886587"/>
                <a:gd name="connsiteX144" fmla="*/ 19431 w 636650"/>
                <a:gd name="connsiteY144" fmla="*/ 558070 h 886587"/>
                <a:gd name="connsiteX145" fmla="*/ 19717 w 636650"/>
                <a:gd name="connsiteY145" fmla="*/ 522637 h 886587"/>
                <a:gd name="connsiteX146" fmla="*/ 19717 w 636650"/>
                <a:gd name="connsiteY146" fmla="*/ 519017 h 886587"/>
                <a:gd name="connsiteX147" fmla="*/ 12192 w 636650"/>
                <a:gd name="connsiteY147" fmla="*/ 475107 h 886587"/>
                <a:gd name="connsiteX148" fmla="*/ 5334 w 636650"/>
                <a:gd name="connsiteY148" fmla="*/ 435674 h 886587"/>
                <a:gd name="connsiteX149" fmla="*/ 2953 w 636650"/>
                <a:gd name="connsiteY149" fmla="*/ 423577 h 886587"/>
                <a:gd name="connsiteX150" fmla="*/ 0 w 636650"/>
                <a:gd name="connsiteY150" fmla="*/ 405860 h 886587"/>
                <a:gd name="connsiteX151" fmla="*/ 13144 w 636650"/>
                <a:gd name="connsiteY151" fmla="*/ 352711 h 886587"/>
                <a:gd name="connsiteX152" fmla="*/ 12478 w 636650"/>
                <a:gd name="connsiteY152" fmla="*/ 259175 h 886587"/>
                <a:gd name="connsiteX153" fmla="*/ 13144 w 636650"/>
                <a:gd name="connsiteY153" fmla="*/ 257175 h 886587"/>
                <a:gd name="connsiteX154" fmla="*/ 12478 w 636650"/>
                <a:gd name="connsiteY154" fmla="*/ 133826 h 886587"/>
                <a:gd name="connsiteX155" fmla="*/ 12859 w 636650"/>
                <a:gd name="connsiteY155" fmla="*/ 133541 h 886587"/>
                <a:gd name="connsiteX156" fmla="*/ 51530 w 636650"/>
                <a:gd name="connsiteY156" fmla="*/ 114109 h 886587"/>
                <a:gd name="connsiteX157" fmla="*/ 52864 w 636650"/>
                <a:gd name="connsiteY157" fmla="*/ 113157 h 886587"/>
                <a:gd name="connsiteX158" fmla="*/ 89916 w 636650"/>
                <a:gd name="connsiteY158" fmla="*/ 93440 h 886587"/>
                <a:gd name="connsiteX159" fmla="*/ 117824 w 636650"/>
                <a:gd name="connsiteY159" fmla="*/ 79343 h 886587"/>
                <a:gd name="connsiteX160" fmla="*/ 134874 w 636650"/>
                <a:gd name="connsiteY160" fmla="*/ 85916 h 886587"/>
                <a:gd name="connsiteX161" fmla="*/ 135541 w 636650"/>
                <a:gd name="connsiteY161" fmla="*/ 85916 h 886587"/>
                <a:gd name="connsiteX162" fmla="*/ 206407 w 636650"/>
                <a:gd name="connsiteY162" fmla="*/ 70485 h 886587"/>
                <a:gd name="connsiteX163" fmla="*/ 206121 w 636650"/>
                <a:gd name="connsiteY163" fmla="*/ 70485 h 886587"/>
                <a:gd name="connsiteX164" fmla="*/ 209740 w 636650"/>
                <a:gd name="connsiteY164" fmla="*/ 69818 h 886587"/>
                <a:gd name="connsiteX165" fmla="*/ 230696 w 636650"/>
                <a:gd name="connsiteY165" fmla="*/ 65246 h 886587"/>
                <a:gd name="connsiteX166" fmla="*/ 279559 w 636650"/>
                <a:gd name="connsiteY166" fmla="*/ 54769 h 886587"/>
                <a:gd name="connsiteX167" fmla="*/ 313087 w 636650"/>
                <a:gd name="connsiteY167" fmla="*/ 47815 h 886587"/>
                <a:gd name="connsiteX168" fmla="*/ 339947 w 636650"/>
                <a:gd name="connsiteY168" fmla="*/ 41910 h 886587"/>
                <a:gd name="connsiteX169" fmla="*/ 341281 w 636650"/>
                <a:gd name="connsiteY169" fmla="*/ 41910 h 886587"/>
                <a:gd name="connsiteX170" fmla="*/ 341662 w 636650"/>
                <a:gd name="connsiteY170" fmla="*/ 42291 h 886587"/>
                <a:gd name="connsiteX171" fmla="*/ 377095 w 636650"/>
                <a:gd name="connsiteY171" fmla="*/ 35433 h 886587"/>
                <a:gd name="connsiteX172" fmla="*/ 419671 w 636650"/>
                <a:gd name="connsiteY172" fmla="*/ 26575 h 886587"/>
                <a:gd name="connsiteX173" fmla="*/ 450533 w 636650"/>
                <a:gd name="connsiteY173" fmla="*/ 20669 h 886587"/>
                <a:gd name="connsiteX174" fmla="*/ 483394 w 636650"/>
                <a:gd name="connsiteY174" fmla="*/ 14383 h 886587"/>
                <a:gd name="connsiteX175" fmla="*/ 485013 w 636650"/>
                <a:gd name="connsiteY175" fmla="*/ 13716 h 886587"/>
                <a:gd name="connsiteX176" fmla="*/ 486346 w 636650"/>
                <a:gd name="connsiteY176" fmla="*/ 13049 h 886587"/>
                <a:gd name="connsiteX177" fmla="*/ 489299 w 636650"/>
                <a:gd name="connsiteY177" fmla="*/ 12383 h 886587"/>
                <a:gd name="connsiteX178" fmla="*/ 525018 w 636650"/>
                <a:gd name="connsiteY178" fmla="*/ 5525 h 886587"/>
                <a:gd name="connsiteX179" fmla="*/ 555593 w 636650"/>
                <a:gd name="connsiteY179" fmla="*/ 0 h 886587"/>
                <a:gd name="connsiteX180" fmla="*/ 567404 w 636650"/>
                <a:gd name="connsiteY180" fmla="*/ 52483 h 886587"/>
                <a:gd name="connsiteX181" fmla="*/ 566357 w 636650"/>
                <a:gd name="connsiteY181" fmla="*/ 53721 h 886587"/>
                <a:gd name="connsiteX182" fmla="*/ 565404 w 636650"/>
                <a:gd name="connsiteY182" fmla="*/ 54769 h 886587"/>
                <a:gd name="connsiteX183" fmla="*/ 563785 w 636650"/>
                <a:gd name="connsiteY183" fmla="*/ 55054 h 886587"/>
                <a:gd name="connsiteX184" fmla="*/ 551593 w 636650"/>
                <a:gd name="connsiteY184" fmla="*/ 62008 h 886587"/>
                <a:gd name="connsiteX185" fmla="*/ 545020 w 636650"/>
                <a:gd name="connsiteY185" fmla="*/ 65532 h 886587"/>
                <a:gd name="connsiteX186" fmla="*/ 544068 w 636650"/>
                <a:gd name="connsiteY186" fmla="*/ 66199 h 886587"/>
                <a:gd name="connsiteX187" fmla="*/ 548354 w 636650"/>
                <a:gd name="connsiteY187" fmla="*/ 86582 h 886587"/>
                <a:gd name="connsiteX188" fmla="*/ 565404 w 636650"/>
                <a:gd name="connsiteY188" fmla="*/ 109538 h 886587"/>
                <a:gd name="connsiteX189" fmla="*/ 600837 w 636650"/>
                <a:gd name="connsiteY189" fmla="*/ 188976 h 886587"/>
                <a:gd name="connsiteX190" fmla="*/ 614267 w 636650"/>
                <a:gd name="connsiteY190" fmla="*/ 255270 h 886587"/>
                <a:gd name="connsiteX191" fmla="*/ 614648 w 636650"/>
                <a:gd name="connsiteY191" fmla="*/ 258889 h 886587"/>
                <a:gd name="connsiteX192" fmla="*/ 618553 w 636650"/>
                <a:gd name="connsiteY192" fmla="*/ 298513 h 886587"/>
                <a:gd name="connsiteX193" fmla="*/ 615982 w 636650"/>
                <a:gd name="connsiteY193" fmla="*/ 318611 h 886587"/>
                <a:gd name="connsiteX194" fmla="*/ 614267 w 636650"/>
                <a:gd name="connsiteY194" fmla="*/ 332708 h 886587"/>
                <a:gd name="connsiteX195" fmla="*/ 608743 w 636650"/>
                <a:gd name="connsiteY195" fmla="*/ 377000 h 886587"/>
                <a:gd name="connsiteX196" fmla="*/ 626078 w 636650"/>
                <a:gd name="connsiteY196" fmla="*/ 440912 h 886587"/>
                <a:gd name="connsiteX197" fmla="*/ 626745 w 636650"/>
                <a:gd name="connsiteY197" fmla="*/ 442627 h 886587"/>
                <a:gd name="connsiteX198" fmla="*/ 626745 w 636650"/>
                <a:gd name="connsiteY198" fmla="*/ 446818 h 886587"/>
                <a:gd name="connsiteX199" fmla="*/ 625126 w 636650"/>
                <a:gd name="connsiteY199" fmla="*/ 448151 h 886587"/>
                <a:gd name="connsiteX200" fmla="*/ 624840 w 636650"/>
                <a:gd name="connsiteY200" fmla="*/ 448151 h 886587"/>
                <a:gd name="connsiteX201" fmla="*/ 624459 w 636650"/>
                <a:gd name="connsiteY201" fmla="*/ 449199 h 886587"/>
                <a:gd name="connsiteX202" fmla="*/ 623792 w 636650"/>
                <a:gd name="connsiteY202" fmla="*/ 453390 h 886587"/>
                <a:gd name="connsiteX203" fmla="*/ 623792 w 636650"/>
                <a:gd name="connsiteY203" fmla="*/ 458343 h 886587"/>
                <a:gd name="connsiteX204" fmla="*/ 623507 w 636650"/>
                <a:gd name="connsiteY204" fmla="*/ 461296 h 886587"/>
                <a:gd name="connsiteX205" fmla="*/ 623792 w 636650"/>
                <a:gd name="connsiteY205" fmla="*/ 466534 h 886587"/>
                <a:gd name="connsiteX206" fmla="*/ 622459 w 636650"/>
                <a:gd name="connsiteY206" fmla="*/ 470440 h 886587"/>
                <a:gd name="connsiteX207" fmla="*/ 621220 w 636650"/>
                <a:gd name="connsiteY207" fmla="*/ 473107 h 886587"/>
                <a:gd name="connsiteX208" fmla="*/ 620840 w 636650"/>
                <a:gd name="connsiteY208" fmla="*/ 475774 h 886587"/>
                <a:gd name="connsiteX209" fmla="*/ 620173 w 636650"/>
                <a:gd name="connsiteY209" fmla="*/ 478060 h 886587"/>
                <a:gd name="connsiteX210" fmla="*/ 619220 w 636650"/>
                <a:gd name="connsiteY210" fmla="*/ 479965 h 886587"/>
                <a:gd name="connsiteX211" fmla="*/ 616268 w 636650"/>
                <a:gd name="connsiteY211" fmla="*/ 486918 h 886587"/>
                <a:gd name="connsiteX212" fmla="*/ 615315 w 636650"/>
                <a:gd name="connsiteY212" fmla="*/ 488251 h 886587"/>
                <a:gd name="connsiteX213" fmla="*/ 614648 w 636650"/>
                <a:gd name="connsiteY213" fmla="*/ 488823 h 886587"/>
                <a:gd name="connsiteX214" fmla="*/ 613029 w 636650"/>
                <a:gd name="connsiteY214" fmla="*/ 490157 h 886587"/>
                <a:gd name="connsiteX215" fmla="*/ 612362 w 636650"/>
                <a:gd name="connsiteY215" fmla="*/ 491490 h 886587"/>
                <a:gd name="connsiteX216" fmla="*/ 608076 w 636650"/>
                <a:gd name="connsiteY216" fmla="*/ 493109 h 886587"/>
                <a:gd name="connsiteX217" fmla="*/ 607695 w 636650"/>
                <a:gd name="connsiteY217" fmla="*/ 493490 h 886587"/>
                <a:gd name="connsiteX218" fmla="*/ 607695 w 636650"/>
                <a:gd name="connsiteY218" fmla="*/ 494729 h 886587"/>
                <a:gd name="connsiteX219" fmla="*/ 608743 w 636650"/>
                <a:gd name="connsiteY219" fmla="*/ 495109 h 886587"/>
                <a:gd name="connsiteX220" fmla="*/ 610648 w 636650"/>
                <a:gd name="connsiteY220" fmla="*/ 495395 h 886587"/>
                <a:gd name="connsiteX221" fmla="*/ 614267 w 636650"/>
                <a:gd name="connsiteY221" fmla="*/ 495395 h 886587"/>
                <a:gd name="connsiteX222" fmla="*/ 613315 w 636650"/>
                <a:gd name="connsiteY222" fmla="*/ 497681 h 886587"/>
                <a:gd name="connsiteX223" fmla="*/ 612362 w 636650"/>
                <a:gd name="connsiteY223" fmla="*/ 500634 h 886587"/>
                <a:gd name="connsiteX224" fmla="*/ 611981 w 636650"/>
                <a:gd name="connsiteY224" fmla="*/ 504254 h 886587"/>
                <a:gd name="connsiteX225" fmla="*/ 611695 w 636650"/>
                <a:gd name="connsiteY225" fmla="*/ 505301 h 886587"/>
                <a:gd name="connsiteX226" fmla="*/ 610648 w 636650"/>
                <a:gd name="connsiteY226" fmla="*/ 506254 h 886587"/>
                <a:gd name="connsiteX227" fmla="*/ 609409 w 636650"/>
                <a:gd name="connsiteY227" fmla="*/ 506921 h 886587"/>
                <a:gd name="connsiteX228" fmla="*/ 609028 w 636650"/>
                <a:gd name="connsiteY228" fmla="*/ 506921 h 886587"/>
                <a:gd name="connsiteX229" fmla="*/ 607695 w 636650"/>
                <a:gd name="connsiteY229" fmla="*/ 507873 h 886587"/>
                <a:gd name="connsiteX230" fmla="*/ 607124 w 636650"/>
                <a:gd name="connsiteY230" fmla="*/ 508921 h 886587"/>
                <a:gd name="connsiteX231" fmla="*/ 606743 w 636650"/>
                <a:gd name="connsiteY231" fmla="*/ 510159 h 886587"/>
                <a:gd name="connsiteX232" fmla="*/ 605790 w 636650"/>
                <a:gd name="connsiteY232" fmla="*/ 511207 h 886587"/>
                <a:gd name="connsiteX233" fmla="*/ 605409 w 636650"/>
                <a:gd name="connsiteY233" fmla="*/ 512159 h 886587"/>
                <a:gd name="connsiteX234" fmla="*/ 605409 w 636650"/>
                <a:gd name="connsiteY234" fmla="*/ 513112 h 886587"/>
                <a:gd name="connsiteX235" fmla="*/ 605790 w 636650"/>
                <a:gd name="connsiteY235" fmla="*/ 514159 h 886587"/>
                <a:gd name="connsiteX236" fmla="*/ 605123 w 636650"/>
                <a:gd name="connsiteY236" fmla="*/ 514826 h 886587"/>
                <a:gd name="connsiteX237" fmla="*/ 604457 w 636650"/>
                <a:gd name="connsiteY237" fmla="*/ 515779 h 886587"/>
                <a:gd name="connsiteX238" fmla="*/ 604457 w 636650"/>
                <a:gd name="connsiteY238" fmla="*/ 519684 h 886587"/>
                <a:gd name="connsiteX239" fmla="*/ 603504 w 636650"/>
                <a:gd name="connsiteY239" fmla="*/ 521017 h 886587"/>
                <a:gd name="connsiteX240" fmla="*/ 602837 w 636650"/>
                <a:gd name="connsiteY240" fmla="*/ 521970 h 886587"/>
                <a:gd name="connsiteX241" fmla="*/ 601790 w 636650"/>
                <a:gd name="connsiteY241" fmla="*/ 525304 h 886587"/>
                <a:gd name="connsiteX242" fmla="*/ 601790 w 636650"/>
                <a:gd name="connsiteY242" fmla="*/ 526637 h 886587"/>
                <a:gd name="connsiteX243" fmla="*/ 600837 w 636650"/>
                <a:gd name="connsiteY243" fmla="*/ 528542 h 886587"/>
                <a:gd name="connsiteX244" fmla="*/ 600551 w 636650"/>
                <a:gd name="connsiteY244" fmla="*/ 529590 h 886587"/>
                <a:gd name="connsiteX245" fmla="*/ 602170 w 636650"/>
                <a:gd name="connsiteY245" fmla="*/ 529876 h 886587"/>
                <a:gd name="connsiteX246" fmla="*/ 601790 w 636650"/>
                <a:gd name="connsiteY246" fmla="*/ 530162 h 886587"/>
                <a:gd name="connsiteX247" fmla="*/ 601790 w 636650"/>
                <a:gd name="connsiteY247" fmla="*/ 533781 h 886587"/>
                <a:gd name="connsiteX248" fmla="*/ 600551 w 636650"/>
                <a:gd name="connsiteY248" fmla="*/ 541687 h 886587"/>
                <a:gd name="connsiteX249" fmla="*/ 601790 w 636650"/>
                <a:gd name="connsiteY249" fmla="*/ 543306 h 886587"/>
                <a:gd name="connsiteX250" fmla="*/ 602456 w 636650"/>
                <a:gd name="connsiteY250" fmla="*/ 546259 h 886587"/>
                <a:gd name="connsiteX251" fmla="*/ 604457 w 636650"/>
                <a:gd name="connsiteY251" fmla="*/ 550545 h 886587"/>
                <a:gd name="connsiteX252" fmla="*/ 605409 w 636650"/>
                <a:gd name="connsiteY252" fmla="*/ 555784 h 886587"/>
                <a:gd name="connsiteX253" fmla="*/ 607695 w 636650"/>
                <a:gd name="connsiteY253" fmla="*/ 561689 h 886587"/>
                <a:gd name="connsiteX254" fmla="*/ 607695 w 636650"/>
                <a:gd name="connsiteY254" fmla="*/ 563309 h 886587"/>
                <a:gd name="connsiteX255" fmla="*/ 608076 w 636650"/>
                <a:gd name="connsiteY255" fmla="*/ 565309 h 886587"/>
                <a:gd name="connsiteX256" fmla="*/ 607695 w 636650"/>
                <a:gd name="connsiteY256" fmla="*/ 567309 h 886587"/>
                <a:gd name="connsiteX257" fmla="*/ 608743 w 636650"/>
                <a:gd name="connsiteY257" fmla="*/ 569214 h 886587"/>
                <a:gd name="connsiteX258" fmla="*/ 609409 w 636650"/>
                <a:gd name="connsiteY258" fmla="*/ 572548 h 886587"/>
                <a:gd name="connsiteX259" fmla="*/ 609409 w 636650"/>
                <a:gd name="connsiteY259" fmla="*/ 573500 h 886587"/>
                <a:gd name="connsiteX260" fmla="*/ 610076 w 636650"/>
                <a:gd name="connsiteY260" fmla="*/ 575786 h 886587"/>
                <a:gd name="connsiteX261" fmla="*/ 609695 w 636650"/>
                <a:gd name="connsiteY261" fmla="*/ 580739 h 886587"/>
                <a:gd name="connsiteX262" fmla="*/ 609695 w 636650"/>
                <a:gd name="connsiteY262" fmla="*/ 582359 h 886587"/>
                <a:gd name="connsiteX263" fmla="*/ 611981 w 636650"/>
                <a:gd name="connsiteY263" fmla="*/ 590264 h 886587"/>
                <a:gd name="connsiteX264" fmla="*/ 612648 w 636650"/>
                <a:gd name="connsiteY264" fmla="*/ 593884 h 886587"/>
                <a:gd name="connsiteX265" fmla="*/ 614267 w 636650"/>
                <a:gd name="connsiteY265" fmla="*/ 597789 h 886587"/>
                <a:gd name="connsiteX266" fmla="*/ 614267 w 636650"/>
                <a:gd name="connsiteY266" fmla="*/ 598170 h 886587"/>
                <a:gd name="connsiteX267" fmla="*/ 614648 w 636650"/>
                <a:gd name="connsiteY267" fmla="*/ 600742 h 886587"/>
                <a:gd name="connsiteX268" fmla="*/ 614934 w 636650"/>
                <a:gd name="connsiteY268" fmla="*/ 601409 h 886587"/>
                <a:gd name="connsiteX269" fmla="*/ 615601 w 636650"/>
                <a:gd name="connsiteY269" fmla="*/ 602075 h 886587"/>
                <a:gd name="connsiteX270" fmla="*/ 616268 w 636650"/>
                <a:gd name="connsiteY270" fmla="*/ 602361 h 886587"/>
                <a:gd name="connsiteX271" fmla="*/ 617220 w 636650"/>
                <a:gd name="connsiteY271" fmla="*/ 604361 h 886587"/>
                <a:gd name="connsiteX272" fmla="*/ 617601 w 636650"/>
                <a:gd name="connsiteY272" fmla="*/ 604647 h 886587"/>
                <a:gd name="connsiteX273" fmla="*/ 619220 w 636650"/>
                <a:gd name="connsiteY273" fmla="*/ 607028 h 886587"/>
                <a:gd name="connsiteX274" fmla="*/ 619887 w 636650"/>
                <a:gd name="connsiteY274" fmla="*/ 607314 h 886587"/>
                <a:gd name="connsiteX275" fmla="*/ 620173 w 636650"/>
                <a:gd name="connsiteY275" fmla="*/ 607314 h 886587"/>
                <a:gd name="connsiteX276" fmla="*/ 621220 w 636650"/>
                <a:gd name="connsiteY276" fmla="*/ 608267 h 886587"/>
                <a:gd name="connsiteX277" fmla="*/ 621887 w 636650"/>
                <a:gd name="connsiteY277" fmla="*/ 608647 h 886587"/>
                <a:gd name="connsiteX278" fmla="*/ 621506 w 636650"/>
                <a:gd name="connsiteY278" fmla="*/ 609600 h 886587"/>
                <a:gd name="connsiteX279" fmla="*/ 618268 w 636650"/>
                <a:gd name="connsiteY279" fmla="*/ 627697 h 886587"/>
                <a:gd name="connsiteX280" fmla="*/ 620173 w 636650"/>
                <a:gd name="connsiteY280" fmla="*/ 643033 h 886587"/>
                <a:gd name="connsiteX281" fmla="*/ 612648 w 636650"/>
                <a:gd name="connsiteY281" fmla="*/ 663797 h 886587"/>
                <a:gd name="connsiteX282" fmla="*/ 609695 w 636650"/>
                <a:gd name="connsiteY282" fmla="*/ 665036 h 886587"/>
                <a:gd name="connsiteX283" fmla="*/ 563404 w 636650"/>
                <a:gd name="connsiteY283" fmla="*/ 686086 h 886587"/>
                <a:gd name="connsiteX284" fmla="*/ 562737 w 636650"/>
                <a:gd name="connsiteY284" fmla="*/ 687705 h 886587"/>
                <a:gd name="connsiteX285" fmla="*/ 562166 w 636650"/>
                <a:gd name="connsiteY285" fmla="*/ 688658 h 886587"/>
                <a:gd name="connsiteX286" fmla="*/ 559784 w 636650"/>
                <a:gd name="connsiteY286" fmla="*/ 693325 h 886587"/>
                <a:gd name="connsiteX287" fmla="*/ 557498 w 636650"/>
                <a:gd name="connsiteY287" fmla="*/ 697230 h 886587"/>
                <a:gd name="connsiteX288" fmla="*/ 557212 w 636650"/>
                <a:gd name="connsiteY288" fmla="*/ 697897 h 886587"/>
                <a:gd name="connsiteX289" fmla="*/ 556260 w 636650"/>
                <a:gd name="connsiteY289" fmla="*/ 699516 h 886587"/>
                <a:gd name="connsiteX290" fmla="*/ 555212 w 636650"/>
                <a:gd name="connsiteY290" fmla="*/ 700468 h 886587"/>
                <a:gd name="connsiteX291" fmla="*/ 553879 w 636650"/>
                <a:gd name="connsiteY291" fmla="*/ 704755 h 886587"/>
                <a:gd name="connsiteX292" fmla="*/ 552641 w 636650"/>
                <a:gd name="connsiteY292" fmla="*/ 707041 h 886587"/>
                <a:gd name="connsiteX293" fmla="*/ 552259 w 636650"/>
                <a:gd name="connsiteY293" fmla="*/ 707708 h 886587"/>
                <a:gd name="connsiteX294" fmla="*/ 550926 w 636650"/>
                <a:gd name="connsiteY294" fmla="*/ 709327 h 886587"/>
                <a:gd name="connsiteX295" fmla="*/ 545020 w 636650"/>
                <a:gd name="connsiteY295" fmla="*/ 715232 h 886587"/>
                <a:gd name="connsiteX296" fmla="*/ 545687 w 636650"/>
                <a:gd name="connsiteY296" fmla="*/ 715899 h 886587"/>
                <a:gd name="connsiteX297" fmla="*/ 587026 w 636650"/>
                <a:gd name="connsiteY297" fmla="*/ 779621 h 886587"/>
                <a:gd name="connsiteX298" fmla="*/ 589978 w 636650"/>
                <a:gd name="connsiteY298" fmla="*/ 784193 h 886587"/>
                <a:gd name="connsiteX299" fmla="*/ 591693 w 636650"/>
                <a:gd name="connsiteY299" fmla="*/ 786479 h 886587"/>
                <a:gd name="connsiteX300" fmla="*/ 635984 w 636650"/>
                <a:gd name="connsiteY300" fmla="*/ 854107 h 886587"/>
                <a:gd name="connsiteX301" fmla="*/ 636651 w 636650"/>
                <a:gd name="connsiteY301" fmla="*/ 882968 h 886587"/>
                <a:gd name="connsiteX302" fmla="*/ 636651 w 636650"/>
                <a:gd name="connsiteY302" fmla="*/ 884872 h 88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</a:cxnLst>
              <a:rect l="l" t="t" r="r" b="b"/>
              <a:pathLst>
                <a:path w="636650" h="886587">
                  <a:moveTo>
                    <a:pt x="636651" y="884872"/>
                  </a:moveTo>
                  <a:lnTo>
                    <a:pt x="635984" y="884872"/>
                  </a:lnTo>
                  <a:lnTo>
                    <a:pt x="504349" y="886587"/>
                  </a:lnTo>
                  <a:lnTo>
                    <a:pt x="487299" y="878014"/>
                  </a:lnTo>
                  <a:lnTo>
                    <a:pt x="479774" y="864584"/>
                  </a:lnTo>
                  <a:lnTo>
                    <a:pt x="475202" y="852773"/>
                  </a:lnTo>
                  <a:lnTo>
                    <a:pt x="468916" y="837343"/>
                  </a:lnTo>
                  <a:lnTo>
                    <a:pt x="456819" y="823913"/>
                  </a:lnTo>
                  <a:lnTo>
                    <a:pt x="450913" y="816959"/>
                  </a:lnTo>
                  <a:lnTo>
                    <a:pt x="441674" y="808482"/>
                  </a:lnTo>
                  <a:lnTo>
                    <a:pt x="433864" y="806863"/>
                  </a:lnTo>
                  <a:lnTo>
                    <a:pt x="421672" y="810101"/>
                  </a:lnTo>
                  <a:lnTo>
                    <a:pt x="409575" y="820293"/>
                  </a:lnTo>
                  <a:lnTo>
                    <a:pt x="403288" y="825532"/>
                  </a:lnTo>
                  <a:lnTo>
                    <a:pt x="397097" y="830485"/>
                  </a:lnTo>
                  <a:lnTo>
                    <a:pt x="391192" y="832390"/>
                  </a:lnTo>
                  <a:lnTo>
                    <a:pt x="381952" y="835724"/>
                  </a:lnTo>
                  <a:lnTo>
                    <a:pt x="368236" y="838962"/>
                  </a:lnTo>
                  <a:lnTo>
                    <a:pt x="363569" y="842582"/>
                  </a:lnTo>
                  <a:lnTo>
                    <a:pt x="351092" y="849154"/>
                  </a:lnTo>
                  <a:lnTo>
                    <a:pt x="345186" y="857631"/>
                  </a:lnTo>
                  <a:lnTo>
                    <a:pt x="337375" y="864584"/>
                  </a:lnTo>
                  <a:lnTo>
                    <a:pt x="328136" y="867823"/>
                  </a:lnTo>
                  <a:lnTo>
                    <a:pt x="317659" y="871157"/>
                  </a:lnTo>
                  <a:lnTo>
                    <a:pt x="308515" y="873062"/>
                  </a:lnTo>
                  <a:lnTo>
                    <a:pt x="297656" y="874776"/>
                  </a:lnTo>
                  <a:lnTo>
                    <a:pt x="290131" y="876395"/>
                  </a:lnTo>
                  <a:lnTo>
                    <a:pt x="265462" y="873062"/>
                  </a:lnTo>
                  <a:lnTo>
                    <a:pt x="253365" y="869442"/>
                  </a:lnTo>
                  <a:lnTo>
                    <a:pt x="244126" y="866204"/>
                  </a:lnTo>
                  <a:lnTo>
                    <a:pt x="225838" y="857631"/>
                  </a:lnTo>
                  <a:lnTo>
                    <a:pt x="210407" y="852773"/>
                  </a:lnTo>
                  <a:lnTo>
                    <a:pt x="195263" y="845820"/>
                  </a:lnTo>
                  <a:lnTo>
                    <a:pt x="178213" y="838962"/>
                  </a:lnTo>
                  <a:lnTo>
                    <a:pt x="161449" y="828770"/>
                  </a:lnTo>
                  <a:lnTo>
                    <a:pt x="150685" y="822198"/>
                  </a:lnTo>
                  <a:lnTo>
                    <a:pt x="146018" y="820293"/>
                  </a:lnTo>
                  <a:lnTo>
                    <a:pt x="134207" y="814673"/>
                  </a:lnTo>
                  <a:lnTo>
                    <a:pt x="110966" y="747427"/>
                  </a:lnTo>
                  <a:lnTo>
                    <a:pt x="110585" y="745808"/>
                  </a:lnTo>
                  <a:lnTo>
                    <a:pt x="102394" y="722186"/>
                  </a:lnTo>
                  <a:lnTo>
                    <a:pt x="102108" y="721805"/>
                  </a:lnTo>
                  <a:lnTo>
                    <a:pt x="101441" y="721519"/>
                  </a:lnTo>
                  <a:lnTo>
                    <a:pt x="100489" y="721519"/>
                  </a:lnTo>
                  <a:lnTo>
                    <a:pt x="99822" y="721138"/>
                  </a:lnTo>
                  <a:lnTo>
                    <a:pt x="99441" y="720566"/>
                  </a:lnTo>
                  <a:lnTo>
                    <a:pt x="99155" y="719518"/>
                  </a:lnTo>
                  <a:lnTo>
                    <a:pt x="98774" y="719233"/>
                  </a:lnTo>
                  <a:lnTo>
                    <a:pt x="97155" y="719233"/>
                  </a:lnTo>
                  <a:lnTo>
                    <a:pt x="96869" y="718566"/>
                  </a:lnTo>
                  <a:lnTo>
                    <a:pt x="96869" y="717233"/>
                  </a:lnTo>
                  <a:lnTo>
                    <a:pt x="96488" y="716280"/>
                  </a:lnTo>
                  <a:lnTo>
                    <a:pt x="96488" y="714947"/>
                  </a:lnTo>
                  <a:lnTo>
                    <a:pt x="96202" y="714661"/>
                  </a:lnTo>
                  <a:lnTo>
                    <a:pt x="95155" y="714947"/>
                  </a:lnTo>
                  <a:lnTo>
                    <a:pt x="94583" y="714947"/>
                  </a:lnTo>
                  <a:lnTo>
                    <a:pt x="93250" y="714661"/>
                  </a:lnTo>
                  <a:lnTo>
                    <a:pt x="92869" y="713994"/>
                  </a:lnTo>
                  <a:lnTo>
                    <a:pt x="92869" y="710375"/>
                  </a:lnTo>
                  <a:lnTo>
                    <a:pt x="93250" y="709327"/>
                  </a:lnTo>
                  <a:lnTo>
                    <a:pt x="93250" y="708660"/>
                  </a:lnTo>
                  <a:lnTo>
                    <a:pt x="92583" y="708088"/>
                  </a:lnTo>
                  <a:lnTo>
                    <a:pt x="90964" y="708088"/>
                  </a:lnTo>
                  <a:lnTo>
                    <a:pt x="90583" y="707708"/>
                  </a:lnTo>
                  <a:lnTo>
                    <a:pt x="89249" y="706088"/>
                  </a:lnTo>
                  <a:lnTo>
                    <a:pt x="88963" y="706088"/>
                  </a:lnTo>
                  <a:lnTo>
                    <a:pt x="88011" y="707041"/>
                  </a:lnTo>
                  <a:lnTo>
                    <a:pt x="87344" y="708088"/>
                  </a:lnTo>
                  <a:lnTo>
                    <a:pt x="86296" y="708660"/>
                  </a:lnTo>
                  <a:lnTo>
                    <a:pt x="85725" y="707708"/>
                  </a:lnTo>
                  <a:lnTo>
                    <a:pt x="85058" y="706374"/>
                  </a:lnTo>
                  <a:lnTo>
                    <a:pt x="84392" y="706088"/>
                  </a:lnTo>
                  <a:lnTo>
                    <a:pt x="81725" y="706088"/>
                  </a:lnTo>
                  <a:lnTo>
                    <a:pt x="81439" y="705422"/>
                  </a:lnTo>
                  <a:lnTo>
                    <a:pt x="80391" y="704755"/>
                  </a:lnTo>
                  <a:lnTo>
                    <a:pt x="79819" y="704469"/>
                  </a:lnTo>
                  <a:lnTo>
                    <a:pt x="78772" y="703802"/>
                  </a:lnTo>
                  <a:lnTo>
                    <a:pt x="78105" y="703421"/>
                  </a:lnTo>
                  <a:lnTo>
                    <a:pt x="76867" y="700850"/>
                  </a:lnTo>
                  <a:lnTo>
                    <a:pt x="76867" y="700183"/>
                  </a:lnTo>
                  <a:lnTo>
                    <a:pt x="75819" y="698183"/>
                  </a:lnTo>
                  <a:lnTo>
                    <a:pt x="74485" y="697897"/>
                  </a:lnTo>
                  <a:lnTo>
                    <a:pt x="72866" y="696278"/>
                  </a:lnTo>
                  <a:lnTo>
                    <a:pt x="72866" y="695897"/>
                  </a:lnTo>
                  <a:lnTo>
                    <a:pt x="72200" y="695230"/>
                  </a:lnTo>
                  <a:lnTo>
                    <a:pt x="71914" y="694277"/>
                  </a:lnTo>
                  <a:lnTo>
                    <a:pt x="71533" y="693896"/>
                  </a:lnTo>
                  <a:lnTo>
                    <a:pt x="72200" y="692658"/>
                  </a:lnTo>
                  <a:lnTo>
                    <a:pt x="73247" y="691991"/>
                  </a:lnTo>
                  <a:lnTo>
                    <a:pt x="73533" y="689991"/>
                  </a:lnTo>
                  <a:lnTo>
                    <a:pt x="74200" y="688658"/>
                  </a:lnTo>
                  <a:lnTo>
                    <a:pt x="74867" y="688658"/>
                  </a:lnTo>
                  <a:lnTo>
                    <a:pt x="75533" y="687991"/>
                  </a:lnTo>
                  <a:lnTo>
                    <a:pt x="76200" y="687705"/>
                  </a:lnTo>
                  <a:lnTo>
                    <a:pt x="77152" y="686086"/>
                  </a:lnTo>
                  <a:lnTo>
                    <a:pt x="77152" y="685038"/>
                  </a:lnTo>
                  <a:lnTo>
                    <a:pt x="76486" y="682752"/>
                  </a:lnTo>
                  <a:lnTo>
                    <a:pt x="75152" y="681514"/>
                  </a:lnTo>
                  <a:lnTo>
                    <a:pt x="75152" y="681133"/>
                  </a:lnTo>
                  <a:lnTo>
                    <a:pt x="75533" y="680466"/>
                  </a:lnTo>
                  <a:lnTo>
                    <a:pt x="75819" y="680466"/>
                  </a:lnTo>
                  <a:lnTo>
                    <a:pt x="77438" y="680180"/>
                  </a:lnTo>
                  <a:lnTo>
                    <a:pt x="77438" y="679799"/>
                  </a:lnTo>
                  <a:lnTo>
                    <a:pt x="78105" y="679133"/>
                  </a:lnTo>
                  <a:lnTo>
                    <a:pt x="78105" y="678180"/>
                  </a:lnTo>
                  <a:lnTo>
                    <a:pt x="78486" y="676847"/>
                  </a:lnTo>
                  <a:lnTo>
                    <a:pt x="79153" y="674942"/>
                  </a:lnTo>
                  <a:lnTo>
                    <a:pt x="80105" y="673608"/>
                  </a:lnTo>
                  <a:lnTo>
                    <a:pt x="84010" y="673608"/>
                  </a:lnTo>
                  <a:lnTo>
                    <a:pt x="85725" y="672655"/>
                  </a:lnTo>
                  <a:lnTo>
                    <a:pt x="86296" y="671989"/>
                  </a:lnTo>
                  <a:lnTo>
                    <a:pt x="86963" y="670941"/>
                  </a:lnTo>
                  <a:lnTo>
                    <a:pt x="88011" y="669322"/>
                  </a:lnTo>
                  <a:lnTo>
                    <a:pt x="89249" y="667703"/>
                  </a:lnTo>
                  <a:lnTo>
                    <a:pt x="89630" y="667322"/>
                  </a:lnTo>
                  <a:lnTo>
                    <a:pt x="90583" y="666750"/>
                  </a:lnTo>
                  <a:lnTo>
                    <a:pt x="91916" y="666083"/>
                  </a:lnTo>
                  <a:lnTo>
                    <a:pt x="92869" y="665417"/>
                  </a:lnTo>
                  <a:lnTo>
                    <a:pt x="93917" y="664083"/>
                  </a:lnTo>
                  <a:lnTo>
                    <a:pt x="94583" y="662464"/>
                  </a:lnTo>
                  <a:lnTo>
                    <a:pt x="94869" y="661797"/>
                  </a:lnTo>
                  <a:lnTo>
                    <a:pt x="96488" y="661416"/>
                  </a:lnTo>
                  <a:lnTo>
                    <a:pt x="97155" y="661130"/>
                  </a:lnTo>
                  <a:lnTo>
                    <a:pt x="97536" y="660463"/>
                  </a:lnTo>
                  <a:lnTo>
                    <a:pt x="97536" y="659511"/>
                  </a:lnTo>
                  <a:lnTo>
                    <a:pt x="96202" y="657225"/>
                  </a:lnTo>
                  <a:lnTo>
                    <a:pt x="95821" y="656558"/>
                  </a:lnTo>
                  <a:lnTo>
                    <a:pt x="96202" y="654558"/>
                  </a:lnTo>
                  <a:lnTo>
                    <a:pt x="96202" y="653891"/>
                  </a:lnTo>
                  <a:lnTo>
                    <a:pt x="95155" y="653225"/>
                  </a:lnTo>
                  <a:lnTo>
                    <a:pt x="94202" y="651986"/>
                  </a:lnTo>
                  <a:lnTo>
                    <a:pt x="94202" y="650272"/>
                  </a:lnTo>
                  <a:lnTo>
                    <a:pt x="94869" y="649319"/>
                  </a:lnTo>
                  <a:lnTo>
                    <a:pt x="95155" y="648367"/>
                  </a:lnTo>
                  <a:lnTo>
                    <a:pt x="94583" y="647700"/>
                  </a:lnTo>
                  <a:lnTo>
                    <a:pt x="92869" y="646367"/>
                  </a:lnTo>
                  <a:lnTo>
                    <a:pt x="90297" y="643128"/>
                  </a:lnTo>
                  <a:lnTo>
                    <a:pt x="88297" y="641413"/>
                  </a:lnTo>
                  <a:lnTo>
                    <a:pt x="84677" y="638842"/>
                  </a:lnTo>
                  <a:lnTo>
                    <a:pt x="84010" y="637794"/>
                  </a:lnTo>
                  <a:lnTo>
                    <a:pt x="56197" y="610553"/>
                  </a:lnTo>
                  <a:lnTo>
                    <a:pt x="53530" y="607981"/>
                  </a:lnTo>
                  <a:lnTo>
                    <a:pt x="52197" y="607028"/>
                  </a:lnTo>
                  <a:lnTo>
                    <a:pt x="18097" y="574548"/>
                  </a:lnTo>
                  <a:lnTo>
                    <a:pt x="19431" y="558070"/>
                  </a:lnTo>
                  <a:lnTo>
                    <a:pt x="19717" y="522637"/>
                  </a:lnTo>
                  <a:lnTo>
                    <a:pt x="19717" y="519017"/>
                  </a:lnTo>
                  <a:lnTo>
                    <a:pt x="12192" y="475107"/>
                  </a:lnTo>
                  <a:lnTo>
                    <a:pt x="5334" y="435674"/>
                  </a:lnTo>
                  <a:lnTo>
                    <a:pt x="2953" y="423577"/>
                  </a:lnTo>
                  <a:lnTo>
                    <a:pt x="0" y="405860"/>
                  </a:lnTo>
                  <a:lnTo>
                    <a:pt x="13144" y="352711"/>
                  </a:lnTo>
                  <a:lnTo>
                    <a:pt x="12478" y="259175"/>
                  </a:lnTo>
                  <a:lnTo>
                    <a:pt x="13144" y="257175"/>
                  </a:lnTo>
                  <a:lnTo>
                    <a:pt x="12478" y="133826"/>
                  </a:lnTo>
                  <a:lnTo>
                    <a:pt x="12859" y="133541"/>
                  </a:lnTo>
                  <a:lnTo>
                    <a:pt x="51530" y="114109"/>
                  </a:lnTo>
                  <a:lnTo>
                    <a:pt x="52864" y="113157"/>
                  </a:lnTo>
                  <a:lnTo>
                    <a:pt x="89916" y="93440"/>
                  </a:lnTo>
                  <a:lnTo>
                    <a:pt x="117824" y="79343"/>
                  </a:lnTo>
                  <a:lnTo>
                    <a:pt x="134874" y="85916"/>
                  </a:lnTo>
                  <a:lnTo>
                    <a:pt x="135541" y="85916"/>
                  </a:lnTo>
                  <a:lnTo>
                    <a:pt x="206407" y="70485"/>
                  </a:lnTo>
                  <a:lnTo>
                    <a:pt x="206121" y="70485"/>
                  </a:lnTo>
                  <a:lnTo>
                    <a:pt x="209740" y="69818"/>
                  </a:lnTo>
                  <a:lnTo>
                    <a:pt x="230696" y="65246"/>
                  </a:lnTo>
                  <a:lnTo>
                    <a:pt x="279559" y="54769"/>
                  </a:lnTo>
                  <a:lnTo>
                    <a:pt x="313087" y="47815"/>
                  </a:lnTo>
                  <a:lnTo>
                    <a:pt x="339947" y="41910"/>
                  </a:lnTo>
                  <a:lnTo>
                    <a:pt x="341281" y="41910"/>
                  </a:lnTo>
                  <a:lnTo>
                    <a:pt x="341662" y="42291"/>
                  </a:lnTo>
                  <a:lnTo>
                    <a:pt x="377095" y="35433"/>
                  </a:lnTo>
                  <a:lnTo>
                    <a:pt x="419671" y="26575"/>
                  </a:lnTo>
                  <a:lnTo>
                    <a:pt x="450533" y="20669"/>
                  </a:lnTo>
                  <a:lnTo>
                    <a:pt x="483394" y="14383"/>
                  </a:lnTo>
                  <a:lnTo>
                    <a:pt x="485013" y="13716"/>
                  </a:lnTo>
                  <a:lnTo>
                    <a:pt x="486346" y="13049"/>
                  </a:lnTo>
                  <a:lnTo>
                    <a:pt x="489299" y="12383"/>
                  </a:lnTo>
                  <a:lnTo>
                    <a:pt x="525018" y="5525"/>
                  </a:lnTo>
                  <a:lnTo>
                    <a:pt x="555593" y="0"/>
                  </a:lnTo>
                  <a:lnTo>
                    <a:pt x="567404" y="52483"/>
                  </a:lnTo>
                  <a:lnTo>
                    <a:pt x="566357" y="53721"/>
                  </a:lnTo>
                  <a:lnTo>
                    <a:pt x="565404" y="54769"/>
                  </a:lnTo>
                  <a:lnTo>
                    <a:pt x="563785" y="55054"/>
                  </a:lnTo>
                  <a:lnTo>
                    <a:pt x="551593" y="62008"/>
                  </a:lnTo>
                  <a:lnTo>
                    <a:pt x="545020" y="65532"/>
                  </a:lnTo>
                  <a:lnTo>
                    <a:pt x="544068" y="66199"/>
                  </a:lnTo>
                  <a:lnTo>
                    <a:pt x="548354" y="86582"/>
                  </a:lnTo>
                  <a:lnTo>
                    <a:pt x="565404" y="109538"/>
                  </a:lnTo>
                  <a:lnTo>
                    <a:pt x="600837" y="188976"/>
                  </a:lnTo>
                  <a:lnTo>
                    <a:pt x="614267" y="255270"/>
                  </a:lnTo>
                  <a:lnTo>
                    <a:pt x="614648" y="258889"/>
                  </a:lnTo>
                  <a:lnTo>
                    <a:pt x="618553" y="298513"/>
                  </a:lnTo>
                  <a:lnTo>
                    <a:pt x="615982" y="318611"/>
                  </a:lnTo>
                  <a:lnTo>
                    <a:pt x="614267" y="332708"/>
                  </a:lnTo>
                  <a:lnTo>
                    <a:pt x="608743" y="377000"/>
                  </a:lnTo>
                  <a:lnTo>
                    <a:pt x="626078" y="440912"/>
                  </a:lnTo>
                  <a:lnTo>
                    <a:pt x="626745" y="442627"/>
                  </a:lnTo>
                  <a:lnTo>
                    <a:pt x="626745" y="446818"/>
                  </a:lnTo>
                  <a:lnTo>
                    <a:pt x="625126" y="448151"/>
                  </a:lnTo>
                  <a:lnTo>
                    <a:pt x="624840" y="448151"/>
                  </a:lnTo>
                  <a:lnTo>
                    <a:pt x="624459" y="449199"/>
                  </a:lnTo>
                  <a:lnTo>
                    <a:pt x="623792" y="453390"/>
                  </a:lnTo>
                  <a:lnTo>
                    <a:pt x="623792" y="458343"/>
                  </a:lnTo>
                  <a:lnTo>
                    <a:pt x="623507" y="461296"/>
                  </a:lnTo>
                  <a:lnTo>
                    <a:pt x="623792" y="466534"/>
                  </a:lnTo>
                  <a:lnTo>
                    <a:pt x="622459" y="470440"/>
                  </a:lnTo>
                  <a:lnTo>
                    <a:pt x="621220" y="473107"/>
                  </a:lnTo>
                  <a:lnTo>
                    <a:pt x="620840" y="475774"/>
                  </a:lnTo>
                  <a:lnTo>
                    <a:pt x="620173" y="478060"/>
                  </a:lnTo>
                  <a:lnTo>
                    <a:pt x="619220" y="479965"/>
                  </a:lnTo>
                  <a:lnTo>
                    <a:pt x="616268" y="486918"/>
                  </a:lnTo>
                  <a:lnTo>
                    <a:pt x="615315" y="488251"/>
                  </a:lnTo>
                  <a:lnTo>
                    <a:pt x="614648" y="488823"/>
                  </a:lnTo>
                  <a:lnTo>
                    <a:pt x="613029" y="490157"/>
                  </a:lnTo>
                  <a:lnTo>
                    <a:pt x="612362" y="491490"/>
                  </a:lnTo>
                  <a:lnTo>
                    <a:pt x="608076" y="493109"/>
                  </a:lnTo>
                  <a:lnTo>
                    <a:pt x="607695" y="493490"/>
                  </a:lnTo>
                  <a:lnTo>
                    <a:pt x="607695" y="494729"/>
                  </a:lnTo>
                  <a:lnTo>
                    <a:pt x="608743" y="495109"/>
                  </a:lnTo>
                  <a:lnTo>
                    <a:pt x="610648" y="495395"/>
                  </a:lnTo>
                  <a:lnTo>
                    <a:pt x="614267" y="495395"/>
                  </a:lnTo>
                  <a:lnTo>
                    <a:pt x="613315" y="497681"/>
                  </a:lnTo>
                  <a:lnTo>
                    <a:pt x="612362" y="500634"/>
                  </a:lnTo>
                  <a:lnTo>
                    <a:pt x="611981" y="504254"/>
                  </a:lnTo>
                  <a:lnTo>
                    <a:pt x="611695" y="505301"/>
                  </a:lnTo>
                  <a:lnTo>
                    <a:pt x="610648" y="506254"/>
                  </a:lnTo>
                  <a:lnTo>
                    <a:pt x="609409" y="506921"/>
                  </a:lnTo>
                  <a:lnTo>
                    <a:pt x="609028" y="506921"/>
                  </a:lnTo>
                  <a:lnTo>
                    <a:pt x="607695" y="507873"/>
                  </a:lnTo>
                  <a:lnTo>
                    <a:pt x="607124" y="508921"/>
                  </a:lnTo>
                  <a:lnTo>
                    <a:pt x="606743" y="510159"/>
                  </a:lnTo>
                  <a:lnTo>
                    <a:pt x="605790" y="511207"/>
                  </a:lnTo>
                  <a:lnTo>
                    <a:pt x="605409" y="512159"/>
                  </a:lnTo>
                  <a:lnTo>
                    <a:pt x="605409" y="513112"/>
                  </a:lnTo>
                  <a:lnTo>
                    <a:pt x="605790" y="514159"/>
                  </a:lnTo>
                  <a:lnTo>
                    <a:pt x="605123" y="514826"/>
                  </a:lnTo>
                  <a:lnTo>
                    <a:pt x="604457" y="515779"/>
                  </a:lnTo>
                  <a:lnTo>
                    <a:pt x="604457" y="519684"/>
                  </a:lnTo>
                  <a:lnTo>
                    <a:pt x="603504" y="521017"/>
                  </a:lnTo>
                  <a:lnTo>
                    <a:pt x="602837" y="521970"/>
                  </a:lnTo>
                  <a:lnTo>
                    <a:pt x="601790" y="525304"/>
                  </a:lnTo>
                  <a:lnTo>
                    <a:pt x="601790" y="526637"/>
                  </a:lnTo>
                  <a:lnTo>
                    <a:pt x="600837" y="528542"/>
                  </a:lnTo>
                  <a:lnTo>
                    <a:pt x="600551" y="529590"/>
                  </a:lnTo>
                  <a:lnTo>
                    <a:pt x="602170" y="529876"/>
                  </a:lnTo>
                  <a:lnTo>
                    <a:pt x="601790" y="530162"/>
                  </a:lnTo>
                  <a:lnTo>
                    <a:pt x="601790" y="533781"/>
                  </a:lnTo>
                  <a:lnTo>
                    <a:pt x="600551" y="541687"/>
                  </a:lnTo>
                  <a:lnTo>
                    <a:pt x="601790" y="543306"/>
                  </a:lnTo>
                  <a:lnTo>
                    <a:pt x="602456" y="546259"/>
                  </a:lnTo>
                  <a:lnTo>
                    <a:pt x="604457" y="550545"/>
                  </a:lnTo>
                  <a:lnTo>
                    <a:pt x="605409" y="555784"/>
                  </a:lnTo>
                  <a:lnTo>
                    <a:pt x="607695" y="561689"/>
                  </a:lnTo>
                  <a:lnTo>
                    <a:pt x="607695" y="563309"/>
                  </a:lnTo>
                  <a:lnTo>
                    <a:pt x="608076" y="565309"/>
                  </a:lnTo>
                  <a:lnTo>
                    <a:pt x="607695" y="567309"/>
                  </a:lnTo>
                  <a:lnTo>
                    <a:pt x="608743" y="569214"/>
                  </a:lnTo>
                  <a:lnTo>
                    <a:pt x="609409" y="572548"/>
                  </a:lnTo>
                  <a:lnTo>
                    <a:pt x="609409" y="573500"/>
                  </a:lnTo>
                  <a:lnTo>
                    <a:pt x="610076" y="575786"/>
                  </a:lnTo>
                  <a:lnTo>
                    <a:pt x="609695" y="580739"/>
                  </a:lnTo>
                  <a:lnTo>
                    <a:pt x="609695" y="582359"/>
                  </a:lnTo>
                  <a:lnTo>
                    <a:pt x="611981" y="590264"/>
                  </a:lnTo>
                  <a:lnTo>
                    <a:pt x="612648" y="593884"/>
                  </a:lnTo>
                  <a:lnTo>
                    <a:pt x="614267" y="597789"/>
                  </a:lnTo>
                  <a:lnTo>
                    <a:pt x="614267" y="598170"/>
                  </a:lnTo>
                  <a:lnTo>
                    <a:pt x="614648" y="600742"/>
                  </a:lnTo>
                  <a:lnTo>
                    <a:pt x="614934" y="601409"/>
                  </a:lnTo>
                  <a:lnTo>
                    <a:pt x="615601" y="602075"/>
                  </a:lnTo>
                  <a:lnTo>
                    <a:pt x="616268" y="602361"/>
                  </a:lnTo>
                  <a:lnTo>
                    <a:pt x="617220" y="604361"/>
                  </a:lnTo>
                  <a:lnTo>
                    <a:pt x="617601" y="604647"/>
                  </a:lnTo>
                  <a:lnTo>
                    <a:pt x="619220" y="607028"/>
                  </a:lnTo>
                  <a:lnTo>
                    <a:pt x="619887" y="607314"/>
                  </a:lnTo>
                  <a:lnTo>
                    <a:pt x="620173" y="607314"/>
                  </a:lnTo>
                  <a:lnTo>
                    <a:pt x="621220" y="608267"/>
                  </a:lnTo>
                  <a:lnTo>
                    <a:pt x="621887" y="608647"/>
                  </a:lnTo>
                  <a:lnTo>
                    <a:pt x="621506" y="609600"/>
                  </a:lnTo>
                  <a:lnTo>
                    <a:pt x="618268" y="627697"/>
                  </a:lnTo>
                  <a:lnTo>
                    <a:pt x="620173" y="643033"/>
                  </a:lnTo>
                  <a:lnTo>
                    <a:pt x="612648" y="663797"/>
                  </a:lnTo>
                  <a:lnTo>
                    <a:pt x="609695" y="665036"/>
                  </a:lnTo>
                  <a:lnTo>
                    <a:pt x="563404" y="686086"/>
                  </a:lnTo>
                  <a:lnTo>
                    <a:pt x="562737" y="687705"/>
                  </a:lnTo>
                  <a:lnTo>
                    <a:pt x="562166" y="688658"/>
                  </a:lnTo>
                  <a:lnTo>
                    <a:pt x="559784" y="693325"/>
                  </a:lnTo>
                  <a:lnTo>
                    <a:pt x="557498" y="697230"/>
                  </a:lnTo>
                  <a:lnTo>
                    <a:pt x="557212" y="697897"/>
                  </a:lnTo>
                  <a:lnTo>
                    <a:pt x="556260" y="699516"/>
                  </a:lnTo>
                  <a:lnTo>
                    <a:pt x="555212" y="700468"/>
                  </a:lnTo>
                  <a:lnTo>
                    <a:pt x="553879" y="704755"/>
                  </a:lnTo>
                  <a:lnTo>
                    <a:pt x="552641" y="707041"/>
                  </a:lnTo>
                  <a:lnTo>
                    <a:pt x="552259" y="707708"/>
                  </a:lnTo>
                  <a:lnTo>
                    <a:pt x="550926" y="709327"/>
                  </a:lnTo>
                  <a:lnTo>
                    <a:pt x="545020" y="715232"/>
                  </a:lnTo>
                  <a:lnTo>
                    <a:pt x="545687" y="715899"/>
                  </a:lnTo>
                  <a:lnTo>
                    <a:pt x="587026" y="779621"/>
                  </a:lnTo>
                  <a:lnTo>
                    <a:pt x="589978" y="784193"/>
                  </a:lnTo>
                  <a:lnTo>
                    <a:pt x="591693" y="786479"/>
                  </a:lnTo>
                  <a:lnTo>
                    <a:pt x="635984" y="854107"/>
                  </a:lnTo>
                  <a:lnTo>
                    <a:pt x="636651" y="882968"/>
                  </a:lnTo>
                  <a:lnTo>
                    <a:pt x="636651" y="88487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1C69A4E4-5A5F-98D8-7045-DA694DEDF0D7}"/>
                </a:ext>
              </a:extLst>
            </p:cNvPr>
            <p:cNvSpPr/>
            <p:nvPr/>
          </p:nvSpPr>
          <p:spPr>
            <a:xfrm>
              <a:off x="2303096" y="3729386"/>
              <a:ext cx="156781" cy="75723"/>
            </a:xfrm>
            <a:custGeom>
              <a:avLst/>
              <a:gdLst>
                <a:gd name="connsiteX0" fmla="*/ 6572 w 156781"/>
                <a:gd name="connsiteY0" fmla="*/ 62008 h 75723"/>
                <a:gd name="connsiteX1" fmla="*/ 5905 w 156781"/>
                <a:gd name="connsiteY1" fmla="*/ 60674 h 75723"/>
                <a:gd name="connsiteX2" fmla="*/ 4858 w 156781"/>
                <a:gd name="connsiteY2" fmla="*/ 60008 h 75723"/>
                <a:gd name="connsiteX3" fmla="*/ 3238 w 156781"/>
                <a:gd name="connsiteY3" fmla="*/ 59722 h 75723"/>
                <a:gd name="connsiteX4" fmla="*/ 2953 w 156781"/>
                <a:gd name="connsiteY4" fmla="*/ 60389 h 75723"/>
                <a:gd name="connsiteX5" fmla="*/ 1238 w 156781"/>
                <a:gd name="connsiteY5" fmla="*/ 60674 h 75723"/>
                <a:gd name="connsiteX6" fmla="*/ 286 w 156781"/>
                <a:gd name="connsiteY6" fmla="*/ 60389 h 75723"/>
                <a:gd name="connsiteX7" fmla="*/ 0 w 156781"/>
                <a:gd name="connsiteY7" fmla="*/ 58388 h 75723"/>
                <a:gd name="connsiteX8" fmla="*/ 0 w 156781"/>
                <a:gd name="connsiteY8" fmla="*/ 57436 h 75723"/>
                <a:gd name="connsiteX9" fmla="*/ 1238 w 156781"/>
                <a:gd name="connsiteY9" fmla="*/ 55435 h 75723"/>
                <a:gd name="connsiteX10" fmla="*/ 1619 w 156781"/>
                <a:gd name="connsiteY10" fmla="*/ 54769 h 75723"/>
                <a:gd name="connsiteX11" fmla="*/ 2286 w 156781"/>
                <a:gd name="connsiteY11" fmla="*/ 54483 h 75723"/>
                <a:gd name="connsiteX12" fmla="*/ 2286 w 156781"/>
                <a:gd name="connsiteY12" fmla="*/ 53150 h 75723"/>
                <a:gd name="connsiteX13" fmla="*/ 1905 w 156781"/>
                <a:gd name="connsiteY13" fmla="*/ 52769 h 75723"/>
                <a:gd name="connsiteX14" fmla="*/ 0 w 156781"/>
                <a:gd name="connsiteY14" fmla="*/ 53150 h 75723"/>
                <a:gd name="connsiteX15" fmla="*/ 286 w 156781"/>
                <a:gd name="connsiteY15" fmla="*/ 51816 h 75723"/>
                <a:gd name="connsiteX16" fmla="*/ 952 w 156781"/>
                <a:gd name="connsiteY16" fmla="*/ 51816 h 75723"/>
                <a:gd name="connsiteX17" fmla="*/ 952 w 156781"/>
                <a:gd name="connsiteY17" fmla="*/ 51530 h 75723"/>
                <a:gd name="connsiteX18" fmla="*/ 1238 w 156781"/>
                <a:gd name="connsiteY18" fmla="*/ 51530 h 75723"/>
                <a:gd name="connsiteX19" fmla="*/ 1238 w 156781"/>
                <a:gd name="connsiteY19" fmla="*/ 51149 h 75723"/>
                <a:gd name="connsiteX20" fmla="*/ 1619 w 156781"/>
                <a:gd name="connsiteY20" fmla="*/ 51149 h 75723"/>
                <a:gd name="connsiteX21" fmla="*/ 1619 w 156781"/>
                <a:gd name="connsiteY21" fmla="*/ 50483 h 75723"/>
                <a:gd name="connsiteX22" fmla="*/ 1238 w 156781"/>
                <a:gd name="connsiteY22" fmla="*/ 50483 h 75723"/>
                <a:gd name="connsiteX23" fmla="*/ 1238 w 156781"/>
                <a:gd name="connsiteY23" fmla="*/ 49816 h 75723"/>
                <a:gd name="connsiteX24" fmla="*/ 1619 w 156781"/>
                <a:gd name="connsiteY24" fmla="*/ 49816 h 75723"/>
                <a:gd name="connsiteX25" fmla="*/ 1619 w 156781"/>
                <a:gd name="connsiteY25" fmla="*/ 49530 h 75723"/>
                <a:gd name="connsiteX26" fmla="*/ 1905 w 156781"/>
                <a:gd name="connsiteY26" fmla="*/ 49530 h 75723"/>
                <a:gd name="connsiteX27" fmla="*/ 1905 w 156781"/>
                <a:gd name="connsiteY27" fmla="*/ 50197 h 75723"/>
                <a:gd name="connsiteX28" fmla="*/ 2572 w 156781"/>
                <a:gd name="connsiteY28" fmla="*/ 50483 h 75723"/>
                <a:gd name="connsiteX29" fmla="*/ 3238 w 156781"/>
                <a:gd name="connsiteY29" fmla="*/ 50197 h 75723"/>
                <a:gd name="connsiteX30" fmla="*/ 3619 w 156781"/>
                <a:gd name="connsiteY30" fmla="*/ 50197 h 75723"/>
                <a:gd name="connsiteX31" fmla="*/ 3619 w 156781"/>
                <a:gd name="connsiteY31" fmla="*/ 49816 h 75723"/>
                <a:gd name="connsiteX32" fmla="*/ 3619 w 156781"/>
                <a:gd name="connsiteY32" fmla="*/ 50197 h 75723"/>
                <a:gd name="connsiteX33" fmla="*/ 4858 w 156781"/>
                <a:gd name="connsiteY33" fmla="*/ 50197 h 75723"/>
                <a:gd name="connsiteX34" fmla="*/ 5905 w 156781"/>
                <a:gd name="connsiteY34" fmla="*/ 49816 h 75723"/>
                <a:gd name="connsiteX35" fmla="*/ 6572 w 156781"/>
                <a:gd name="connsiteY35" fmla="*/ 49530 h 75723"/>
                <a:gd name="connsiteX36" fmla="*/ 7144 w 156781"/>
                <a:gd name="connsiteY36" fmla="*/ 49530 h 75723"/>
                <a:gd name="connsiteX37" fmla="*/ 7144 w 156781"/>
                <a:gd name="connsiteY37" fmla="*/ 49149 h 75723"/>
                <a:gd name="connsiteX38" fmla="*/ 7525 w 156781"/>
                <a:gd name="connsiteY38" fmla="*/ 49149 h 75723"/>
                <a:gd name="connsiteX39" fmla="*/ 7525 w 156781"/>
                <a:gd name="connsiteY39" fmla="*/ 47911 h 75723"/>
                <a:gd name="connsiteX40" fmla="*/ 7144 w 156781"/>
                <a:gd name="connsiteY40" fmla="*/ 47911 h 75723"/>
                <a:gd name="connsiteX41" fmla="*/ 7525 w 156781"/>
                <a:gd name="connsiteY41" fmla="*/ 47911 h 75723"/>
                <a:gd name="connsiteX42" fmla="*/ 7525 w 156781"/>
                <a:gd name="connsiteY42" fmla="*/ 47244 h 75723"/>
                <a:gd name="connsiteX43" fmla="*/ 7810 w 156781"/>
                <a:gd name="connsiteY43" fmla="*/ 47244 h 75723"/>
                <a:gd name="connsiteX44" fmla="*/ 7810 w 156781"/>
                <a:gd name="connsiteY44" fmla="*/ 47530 h 75723"/>
                <a:gd name="connsiteX45" fmla="*/ 7525 w 156781"/>
                <a:gd name="connsiteY45" fmla="*/ 47530 h 75723"/>
                <a:gd name="connsiteX46" fmla="*/ 7810 w 156781"/>
                <a:gd name="connsiteY46" fmla="*/ 47530 h 75723"/>
                <a:gd name="connsiteX47" fmla="*/ 7810 w 156781"/>
                <a:gd name="connsiteY47" fmla="*/ 47911 h 75723"/>
                <a:gd name="connsiteX48" fmla="*/ 7810 w 156781"/>
                <a:gd name="connsiteY48" fmla="*/ 47530 h 75723"/>
                <a:gd name="connsiteX49" fmla="*/ 7525 w 156781"/>
                <a:gd name="connsiteY49" fmla="*/ 47530 h 75723"/>
                <a:gd name="connsiteX50" fmla="*/ 7525 w 156781"/>
                <a:gd name="connsiteY50" fmla="*/ 47911 h 75723"/>
                <a:gd name="connsiteX51" fmla="*/ 7810 w 156781"/>
                <a:gd name="connsiteY51" fmla="*/ 47911 h 75723"/>
                <a:gd name="connsiteX52" fmla="*/ 8477 w 156781"/>
                <a:gd name="connsiteY52" fmla="*/ 48197 h 75723"/>
                <a:gd name="connsiteX53" fmla="*/ 8477 w 156781"/>
                <a:gd name="connsiteY53" fmla="*/ 48482 h 75723"/>
                <a:gd name="connsiteX54" fmla="*/ 8858 w 156781"/>
                <a:gd name="connsiteY54" fmla="*/ 48482 h 75723"/>
                <a:gd name="connsiteX55" fmla="*/ 9811 w 156781"/>
                <a:gd name="connsiteY55" fmla="*/ 47530 h 75723"/>
                <a:gd name="connsiteX56" fmla="*/ 10763 w 156781"/>
                <a:gd name="connsiteY56" fmla="*/ 47530 h 75723"/>
                <a:gd name="connsiteX57" fmla="*/ 11430 w 156781"/>
                <a:gd name="connsiteY57" fmla="*/ 46863 h 75723"/>
                <a:gd name="connsiteX58" fmla="*/ 11811 w 156781"/>
                <a:gd name="connsiteY58" fmla="*/ 46863 h 75723"/>
                <a:gd name="connsiteX59" fmla="*/ 11811 w 156781"/>
                <a:gd name="connsiteY59" fmla="*/ 45910 h 75723"/>
                <a:gd name="connsiteX60" fmla="*/ 12097 w 156781"/>
                <a:gd name="connsiteY60" fmla="*/ 45910 h 75723"/>
                <a:gd name="connsiteX61" fmla="*/ 12478 w 156781"/>
                <a:gd name="connsiteY61" fmla="*/ 45529 h 75723"/>
                <a:gd name="connsiteX62" fmla="*/ 13430 w 156781"/>
                <a:gd name="connsiteY62" fmla="*/ 45529 h 75723"/>
                <a:gd name="connsiteX63" fmla="*/ 13430 w 156781"/>
                <a:gd name="connsiteY63" fmla="*/ 45244 h 75723"/>
                <a:gd name="connsiteX64" fmla="*/ 13716 w 156781"/>
                <a:gd name="connsiteY64" fmla="*/ 44958 h 75723"/>
                <a:gd name="connsiteX65" fmla="*/ 13716 w 156781"/>
                <a:gd name="connsiteY65" fmla="*/ 44577 h 75723"/>
                <a:gd name="connsiteX66" fmla="*/ 14097 w 156781"/>
                <a:gd name="connsiteY66" fmla="*/ 44577 h 75723"/>
                <a:gd name="connsiteX67" fmla="*/ 14097 w 156781"/>
                <a:gd name="connsiteY67" fmla="*/ 44958 h 75723"/>
                <a:gd name="connsiteX68" fmla="*/ 15049 w 156781"/>
                <a:gd name="connsiteY68" fmla="*/ 43910 h 75723"/>
                <a:gd name="connsiteX69" fmla="*/ 14764 w 156781"/>
                <a:gd name="connsiteY69" fmla="*/ 43625 h 75723"/>
                <a:gd name="connsiteX70" fmla="*/ 14764 w 156781"/>
                <a:gd name="connsiteY70" fmla="*/ 43244 h 75723"/>
                <a:gd name="connsiteX71" fmla="*/ 14383 w 156781"/>
                <a:gd name="connsiteY71" fmla="*/ 43244 h 75723"/>
                <a:gd name="connsiteX72" fmla="*/ 15716 w 156781"/>
                <a:gd name="connsiteY72" fmla="*/ 43244 h 75723"/>
                <a:gd name="connsiteX73" fmla="*/ 15716 w 156781"/>
                <a:gd name="connsiteY73" fmla="*/ 43625 h 75723"/>
                <a:gd name="connsiteX74" fmla="*/ 16383 w 156781"/>
                <a:gd name="connsiteY74" fmla="*/ 43244 h 75723"/>
                <a:gd name="connsiteX75" fmla="*/ 16383 w 156781"/>
                <a:gd name="connsiteY75" fmla="*/ 42958 h 75723"/>
                <a:gd name="connsiteX76" fmla="*/ 16669 w 156781"/>
                <a:gd name="connsiteY76" fmla="*/ 42958 h 75723"/>
                <a:gd name="connsiteX77" fmla="*/ 16669 w 156781"/>
                <a:gd name="connsiteY77" fmla="*/ 42005 h 75723"/>
                <a:gd name="connsiteX78" fmla="*/ 16383 w 156781"/>
                <a:gd name="connsiteY78" fmla="*/ 42005 h 75723"/>
                <a:gd name="connsiteX79" fmla="*/ 16383 w 156781"/>
                <a:gd name="connsiteY79" fmla="*/ 41338 h 75723"/>
                <a:gd name="connsiteX80" fmla="*/ 18002 w 156781"/>
                <a:gd name="connsiteY80" fmla="*/ 41338 h 75723"/>
                <a:gd name="connsiteX81" fmla="*/ 18002 w 156781"/>
                <a:gd name="connsiteY81" fmla="*/ 40957 h 75723"/>
                <a:gd name="connsiteX82" fmla="*/ 18383 w 156781"/>
                <a:gd name="connsiteY82" fmla="*/ 40957 h 75723"/>
                <a:gd name="connsiteX83" fmla="*/ 18383 w 156781"/>
                <a:gd name="connsiteY83" fmla="*/ 40672 h 75723"/>
                <a:gd name="connsiteX84" fmla="*/ 18955 w 156781"/>
                <a:gd name="connsiteY84" fmla="*/ 39624 h 75723"/>
                <a:gd name="connsiteX85" fmla="*/ 18669 w 156781"/>
                <a:gd name="connsiteY85" fmla="*/ 39053 h 75723"/>
                <a:gd name="connsiteX86" fmla="*/ 18669 w 156781"/>
                <a:gd name="connsiteY86" fmla="*/ 38672 h 75723"/>
                <a:gd name="connsiteX87" fmla="*/ 18002 w 156781"/>
                <a:gd name="connsiteY87" fmla="*/ 38005 h 75723"/>
                <a:gd name="connsiteX88" fmla="*/ 18002 w 156781"/>
                <a:gd name="connsiteY88" fmla="*/ 37719 h 75723"/>
                <a:gd name="connsiteX89" fmla="*/ 18383 w 156781"/>
                <a:gd name="connsiteY89" fmla="*/ 37719 h 75723"/>
                <a:gd name="connsiteX90" fmla="*/ 18383 w 156781"/>
                <a:gd name="connsiteY90" fmla="*/ 37052 h 75723"/>
                <a:gd name="connsiteX91" fmla="*/ 18002 w 156781"/>
                <a:gd name="connsiteY91" fmla="*/ 36671 h 75723"/>
                <a:gd name="connsiteX92" fmla="*/ 18383 w 156781"/>
                <a:gd name="connsiteY92" fmla="*/ 36671 h 75723"/>
                <a:gd name="connsiteX93" fmla="*/ 18669 w 156781"/>
                <a:gd name="connsiteY93" fmla="*/ 35719 h 75723"/>
                <a:gd name="connsiteX94" fmla="*/ 18955 w 156781"/>
                <a:gd name="connsiteY94" fmla="*/ 35433 h 75723"/>
                <a:gd name="connsiteX95" fmla="*/ 18955 w 156781"/>
                <a:gd name="connsiteY95" fmla="*/ 35052 h 75723"/>
                <a:gd name="connsiteX96" fmla="*/ 19336 w 156781"/>
                <a:gd name="connsiteY96" fmla="*/ 35052 h 75723"/>
                <a:gd name="connsiteX97" fmla="*/ 19621 w 156781"/>
                <a:gd name="connsiteY97" fmla="*/ 34766 h 75723"/>
                <a:gd name="connsiteX98" fmla="*/ 19621 w 156781"/>
                <a:gd name="connsiteY98" fmla="*/ 35052 h 75723"/>
                <a:gd name="connsiteX99" fmla="*/ 19621 w 156781"/>
                <a:gd name="connsiteY99" fmla="*/ 34766 h 75723"/>
                <a:gd name="connsiteX100" fmla="*/ 20002 w 156781"/>
                <a:gd name="connsiteY100" fmla="*/ 34766 h 75723"/>
                <a:gd name="connsiteX101" fmla="*/ 20288 w 156781"/>
                <a:gd name="connsiteY101" fmla="*/ 34385 h 75723"/>
                <a:gd name="connsiteX102" fmla="*/ 20288 w 156781"/>
                <a:gd name="connsiteY102" fmla="*/ 33433 h 75723"/>
                <a:gd name="connsiteX103" fmla="*/ 20955 w 156781"/>
                <a:gd name="connsiteY103" fmla="*/ 32766 h 75723"/>
                <a:gd name="connsiteX104" fmla="*/ 20955 w 156781"/>
                <a:gd name="connsiteY104" fmla="*/ 32099 h 75723"/>
                <a:gd name="connsiteX105" fmla="*/ 21622 w 156781"/>
                <a:gd name="connsiteY105" fmla="*/ 32099 h 75723"/>
                <a:gd name="connsiteX106" fmla="*/ 21907 w 156781"/>
                <a:gd name="connsiteY106" fmla="*/ 31813 h 75723"/>
                <a:gd name="connsiteX107" fmla="*/ 21907 w 156781"/>
                <a:gd name="connsiteY107" fmla="*/ 32099 h 75723"/>
                <a:gd name="connsiteX108" fmla="*/ 22288 w 156781"/>
                <a:gd name="connsiteY108" fmla="*/ 32099 h 75723"/>
                <a:gd name="connsiteX109" fmla="*/ 22288 w 156781"/>
                <a:gd name="connsiteY109" fmla="*/ 31813 h 75723"/>
                <a:gd name="connsiteX110" fmla="*/ 22574 w 156781"/>
                <a:gd name="connsiteY110" fmla="*/ 31813 h 75723"/>
                <a:gd name="connsiteX111" fmla="*/ 22574 w 156781"/>
                <a:gd name="connsiteY111" fmla="*/ 31432 h 75723"/>
                <a:gd name="connsiteX112" fmla="*/ 23241 w 156781"/>
                <a:gd name="connsiteY112" fmla="*/ 31432 h 75723"/>
                <a:gd name="connsiteX113" fmla="*/ 23241 w 156781"/>
                <a:gd name="connsiteY113" fmla="*/ 31147 h 75723"/>
                <a:gd name="connsiteX114" fmla="*/ 23622 w 156781"/>
                <a:gd name="connsiteY114" fmla="*/ 31147 h 75723"/>
                <a:gd name="connsiteX115" fmla="*/ 23622 w 156781"/>
                <a:gd name="connsiteY115" fmla="*/ 30480 h 75723"/>
                <a:gd name="connsiteX116" fmla="*/ 24289 w 156781"/>
                <a:gd name="connsiteY116" fmla="*/ 29813 h 75723"/>
                <a:gd name="connsiteX117" fmla="*/ 24289 w 156781"/>
                <a:gd name="connsiteY117" fmla="*/ 29147 h 75723"/>
                <a:gd name="connsiteX118" fmla="*/ 24574 w 156781"/>
                <a:gd name="connsiteY118" fmla="*/ 29147 h 75723"/>
                <a:gd name="connsiteX119" fmla="*/ 24574 w 156781"/>
                <a:gd name="connsiteY119" fmla="*/ 29528 h 75723"/>
                <a:gd name="connsiteX120" fmla="*/ 24860 w 156781"/>
                <a:gd name="connsiteY120" fmla="*/ 29528 h 75723"/>
                <a:gd name="connsiteX121" fmla="*/ 25241 w 156781"/>
                <a:gd name="connsiteY121" fmla="*/ 29813 h 75723"/>
                <a:gd name="connsiteX122" fmla="*/ 25527 w 156781"/>
                <a:gd name="connsiteY122" fmla="*/ 29813 h 75723"/>
                <a:gd name="connsiteX123" fmla="*/ 25527 w 156781"/>
                <a:gd name="connsiteY123" fmla="*/ 30194 h 75723"/>
                <a:gd name="connsiteX124" fmla="*/ 25908 w 156781"/>
                <a:gd name="connsiteY124" fmla="*/ 30194 h 75723"/>
                <a:gd name="connsiteX125" fmla="*/ 25908 w 156781"/>
                <a:gd name="connsiteY125" fmla="*/ 29813 h 75723"/>
                <a:gd name="connsiteX126" fmla="*/ 26860 w 156781"/>
                <a:gd name="connsiteY126" fmla="*/ 29813 h 75723"/>
                <a:gd name="connsiteX127" fmla="*/ 26860 w 156781"/>
                <a:gd name="connsiteY127" fmla="*/ 29528 h 75723"/>
                <a:gd name="connsiteX128" fmla="*/ 27813 w 156781"/>
                <a:gd name="connsiteY128" fmla="*/ 29813 h 75723"/>
                <a:gd name="connsiteX129" fmla="*/ 28861 w 156781"/>
                <a:gd name="connsiteY129" fmla="*/ 29528 h 75723"/>
                <a:gd name="connsiteX130" fmla="*/ 29146 w 156781"/>
                <a:gd name="connsiteY130" fmla="*/ 29147 h 75723"/>
                <a:gd name="connsiteX131" fmla="*/ 30766 w 156781"/>
                <a:gd name="connsiteY131" fmla="*/ 28861 h 75723"/>
                <a:gd name="connsiteX132" fmla="*/ 31813 w 156781"/>
                <a:gd name="connsiteY132" fmla="*/ 28194 h 75723"/>
                <a:gd name="connsiteX133" fmla="*/ 32099 w 156781"/>
                <a:gd name="connsiteY133" fmla="*/ 27813 h 75723"/>
                <a:gd name="connsiteX134" fmla="*/ 32099 w 156781"/>
                <a:gd name="connsiteY134" fmla="*/ 27527 h 75723"/>
                <a:gd name="connsiteX135" fmla="*/ 32766 w 156781"/>
                <a:gd name="connsiteY135" fmla="*/ 27527 h 75723"/>
                <a:gd name="connsiteX136" fmla="*/ 32766 w 156781"/>
                <a:gd name="connsiteY136" fmla="*/ 27241 h 75723"/>
                <a:gd name="connsiteX137" fmla="*/ 33147 w 156781"/>
                <a:gd name="connsiteY137" fmla="*/ 27241 h 75723"/>
                <a:gd name="connsiteX138" fmla="*/ 33147 w 156781"/>
                <a:gd name="connsiteY138" fmla="*/ 26194 h 75723"/>
                <a:gd name="connsiteX139" fmla="*/ 33433 w 156781"/>
                <a:gd name="connsiteY139" fmla="*/ 26194 h 75723"/>
                <a:gd name="connsiteX140" fmla="*/ 33433 w 156781"/>
                <a:gd name="connsiteY140" fmla="*/ 25527 h 75723"/>
                <a:gd name="connsiteX141" fmla="*/ 33718 w 156781"/>
                <a:gd name="connsiteY141" fmla="*/ 25527 h 75723"/>
                <a:gd name="connsiteX142" fmla="*/ 33718 w 156781"/>
                <a:gd name="connsiteY142" fmla="*/ 25908 h 75723"/>
                <a:gd name="connsiteX143" fmla="*/ 34099 w 156781"/>
                <a:gd name="connsiteY143" fmla="*/ 25908 h 75723"/>
                <a:gd name="connsiteX144" fmla="*/ 33718 w 156781"/>
                <a:gd name="connsiteY144" fmla="*/ 26194 h 75723"/>
                <a:gd name="connsiteX145" fmla="*/ 34766 w 156781"/>
                <a:gd name="connsiteY145" fmla="*/ 26194 h 75723"/>
                <a:gd name="connsiteX146" fmla="*/ 36100 w 156781"/>
                <a:gd name="connsiteY146" fmla="*/ 25908 h 75723"/>
                <a:gd name="connsiteX147" fmla="*/ 36385 w 156781"/>
                <a:gd name="connsiteY147" fmla="*/ 25908 h 75723"/>
                <a:gd name="connsiteX148" fmla="*/ 36385 w 156781"/>
                <a:gd name="connsiteY148" fmla="*/ 24575 h 75723"/>
                <a:gd name="connsiteX149" fmla="*/ 36671 w 156781"/>
                <a:gd name="connsiteY149" fmla="*/ 24575 h 75723"/>
                <a:gd name="connsiteX150" fmla="*/ 36671 w 156781"/>
                <a:gd name="connsiteY150" fmla="*/ 24289 h 75723"/>
                <a:gd name="connsiteX151" fmla="*/ 37052 w 156781"/>
                <a:gd name="connsiteY151" fmla="*/ 24289 h 75723"/>
                <a:gd name="connsiteX152" fmla="*/ 37052 w 156781"/>
                <a:gd name="connsiteY152" fmla="*/ 23622 h 75723"/>
                <a:gd name="connsiteX153" fmla="*/ 37338 w 156781"/>
                <a:gd name="connsiteY153" fmla="*/ 23622 h 75723"/>
                <a:gd name="connsiteX154" fmla="*/ 37338 w 156781"/>
                <a:gd name="connsiteY154" fmla="*/ 23908 h 75723"/>
                <a:gd name="connsiteX155" fmla="*/ 37719 w 156781"/>
                <a:gd name="connsiteY155" fmla="*/ 24289 h 75723"/>
                <a:gd name="connsiteX156" fmla="*/ 37719 w 156781"/>
                <a:gd name="connsiteY156" fmla="*/ 23908 h 75723"/>
                <a:gd name="connsiteX157" fmla="*/ 38005 w 156781"/>
                <a:gd name="connsiteY157" fmla="*/ 23908 h 75723"/>
                <a:gd name="connsiteX158" fmla="*/ 38386 w 156781"/>
                <a:gd name="connsiteY158" fmla="*/ 23622 h 75723"/>
                <a:gd name="connsiteX159" fmla="*/ 38671 w 156781"/>
                <a:gd name="connsiteY159" fmla="*/ 23622 h 75723"/>
                <a:gd name="connsiteX160" fmla="*/ 38671 w 156781"/>
                <a:gd name="connsiteY160" fmla="*/ 23241 h 75723"/>
                <a:gd name="connsiteX161" fmla="*/ 38386 w 156781"/>
                <a:gd name="connsiteY161" fmla="*/ 23241 h 75723"/>
                <a:gd name="connsiteX162" fmla="*/ 38386 w 156781"/>
                <a:gd name="connsiteY162" fmla="*/ 22574 h 75723"/>
                <a:gd name="connsiteX163" fmla="*/ 38005 w 156781"/>
                <a:gd name="connsiteY163" fmla="*/ 22574 h 75723"/>
                <a:gd name="connsiteX164" fmla="*/ 38005 w 156781"/>
                <a:gd name="connsiteY164" fmla="*/ 22288 h 75723"/>
                <a:gd name="connsiteX165" fmla="*/ 38386 w 156781"/>
                <a:gd name="connsiteY165" fmla="*/ 22288 h 75723"/>
                <a:gd name="connsiteX166" fmla="*/ 38671 w 156781"/>
                <a:gd name="connsiteY166" fmla="*/ 21907 h 75723"/>
                <a:gd name="connsiteX167" fmla="*/ 38386 w 156781"/>
                <a:gd name="connsiteY167" fmla="*/ 22574 h 75723"/>
                <a:gd name="connsiteX168" fmla="*/ 38671 w 156781"/>
                <a:gd name="connsiteY168" fmla="*/ 22574 h 75723"/>
                <a:gd name="connsiteX169" fmla="*/ 39624 w 156781"/>
                <a:gd name="connsiteY169" fmla="*/ 22955 h 75723"/>
                <a:gd name="connsiteX170" fmla="*/ 39624 w 156781"/>
                <a:gd name="connsiteY170" fmla="*/ 22574 h 75723"/>
                <a:gd name="connsiteX171" fmla="*/ 40005 w 156781"/>
                <a:gd name="connsiteY171" fmla="*/ 22288 h 75723"/>
                <a:gd name="connsiteX172" fmla="*/ 40672 w 156781"/>
                <a:gd name="connsiteY172" fmla="*/ 22288 h 75723"/>
                <a:gd name="connsiteX173" fmla="*/ 40672 w 156781"/>
                <a:gd name="connsiteY173" fmla="*/ 21907 h 75723"/>
                <a:gd name="connsiteX174" fmla="*/ 40957 w 156781"/>
                <a:gd name="connsiteY174" fmla="*/ 22288 h 75723"/>
                <a:gd name="connsiteX175" fmla="*/ 41338 w 156781"/>
                <a:gd name="connsiteY175" fmla="*/ 22288 h 75723"/>
                <a:gd name="connsiteX176" fmla="*/ 41338 w 156781"/>
                <a:gd name="connsiteY176" fmla="*/ 21907 h 75723"/>
                <a:gd name="connsiteX177" fmla="*/ 42005 w 156781"/>
                <a:gd name="connsiteY177" fmla="*/ 21907 h 75723"/>
                <a:gd name="connsiteX178" fmla="*/ 42005 w 156781"/>
                <a:gd name="connsiteY178" fmla="*/ 21622 h 75723"/>
                <a:gd name="connsiteX179" fmla="*/ 42577 w 156781"/>
                <a:gd name="connsiteY179" fmla="*/ 21622 h 75723"/>
                <a:gd name="connsiteX180" fmla="*/ 42577 w 156781"/>
                <a:gd name="connsiteY180" fmla="*/ 21336 h 75723"/>
                <a:gd name="connsiteX181" fmla="*/ 43243 w 156781"/>
                <a:gd name="connsiteY181" fmla="*/ 21622 h 75723"/>
                <a:gd name="connsiteX182" fmla="*/ 43243 w 156781"/>
                <a:gd name="connsiteY182" fmla="*/ 21336 h 75723"/>
                <a:gd name="connsiteX183" fmla="*/ 43243 w 156781"/>
                <a:gd name="connsiteY183" fmla="*/ 21622 h 75723"/>
                <a:gd name="connsiteX184" fmla="*/ 43624 w 156781"/>
                <a:gd name="connsiteY184" fmla="*/ 21622 h 75723"/>
                <a:gd name="connsiteX185" fmla="*/ 43624 w 156781"/>
                <a:gd name="connsiteY185" fmla="*/ 21907 h 75723"/>
                <a:gd name="connsiteX186" fmla="*/ 44958 w 156781"/>
                <a:gd name="connsiteY186" fmla="*/ 21907 h 75723"/>
                <a:gd name="connsiteX187" fmla="*/ 44958 w 156781"/>
                <a:gd name="connsiteY187" fmla="*/ 21622 h 75723"/>
                <a:gd name="connsiteX188" fmla="*/ 45244 w 156781"/>
                <a:gd name="connsiteY188" fmla="*/ 20955 h 75723"/>
                <a:gd name="connsiteX189" fmla="*/ 44577 w 156781"/>
                <a:gd name="connsiteY189" fmla="*/ 20669 h 75723"/>
                <a:gd name="connsiteX190" fmla="*/ 44958 w 156781"/>
                <a:gd name="connsiteY190" fmla="*/ 20669 h 75723"/>
                <a:gd name="connsiteX191" fmla="*/ 45244 w 156781"/>
                <a:gd name="connsiteY191" fmla="*/ 20288 h 75723"/>
                <a:gd name="connsiteX192" fmla="*/ 45529 w 156781"/>
                <a:gd name="connsiteY192" fmla="*/ 20288 h 75723"/>
                <a:gd name="connsiteX193" fmla="*/ 45910 w 156781"/>
                <a:gd name="connsiteY193" fmla="*/ 20669 h 75723"/>
                <a:gd name="connsiteX194" fmla="*/ 46863 w 156781"/>
                <a:gd name="connsiteY194" fmla="*/ 20669 h 75723"/>
                <a:gd name="connsiteX195" fmla="*/ 47244 w 156781"/>
                <a:gd name="connsiteY195" fmla="*/ 20955 h 75723"/>
                <a:gd name="connsiteX196" fmla="*/ 47530 w 156781"/>
                <a:gd name="connsiteY196" fmla="*/ 20955 h 75723"/>
                <a:gd name="connsiteX197" fmla="*/ 47244 w 156781"/>
                <a:gd name="connsiteY197" fmla="*/ 21336 h 75723"/>
                <a:gd name="connsiteX198" fmla="*/ 48196 w 156781"/>
                <a:gd name="connsiteY198" fmla="*/ 21336 h 75723"/>
                <a:gd name="connsiteX199" fmla="*/ 48196 w 156781"/>
                <a:gd name="connsiteY199" fmla="*/ 20955 h 75723"/>
                <a:gd name="connsiteX200" fmla="*/ 48482 w 156781"/>
                <a:gd name="connsiteY200" fmla="*/ 20955 h 75723"/>
                <a:gd name="connsiteX201" fmla="*/ 48482 w 156781"/>
                <a:gd name="connsiteY201" fmla="*/ 20669 h 75723"/>
                <a:gd name="connsiteX202" fmla="*/ 48863 w 156781"/>
                <a:gd name="connsiteY202" fmla="*/ 20669 h 75723"/>
                <a:gd name="connsiteX203" fmla="*/ 49149 w 156781"/>
                <a:gd name="connsiteY203" fmla="*/ 20955 h 75723"/>
                <a:gd name="connsiteX204" fmla="*/ 49149 w 156781"/>
                <a:gd name="connsiteY204" fmla="*/ 20288 h 75723"/>
                <a:gd name="connsiteX205" fmla="*/ 49530 w 156781"/>
                <a:gd name="connsiteY205" fmla="*/ 20288 h 75723"/>
                <a:gd name="connsiteX206" fmla="*/ 49530 w 156781"/>
                <a:gd name="connsiteY206" fmla="*/ 20669 h 75723"/>
                <a:gd name="connsiteX207" fmla="*/ 51149 w 156781"/>
                <a:gd name="connsiteY207" fmla="*/ 20669 h 75723"/>
                <a:gd name="connsiteX208" fmla="*/ 51149 w 156781"/>
                <a:gd name="connsiteY208" fmla="*/ 20955 h 75723"/>
                <a:gd name="connsiteX209" fmla="*/ 51149 w 156781"/>
                <a:gd name="connsiteY209" fmla="*/ 20669 h 75723"/>
                <a:gd name="connsiteX210" fmla="*/ 50482 w 156781"/>
                <a:gd name="connsiteY210" fmla="*/ 20669 h 75723"/>
                <a:gd name="connsiteX211" fmla="*/ 50197 w 156781"/>
                <a:gd name="connsiteY211" fmla="*/ 20955 h 75723"/>
                <a:gd name="connsiteX212" fmla="*/ 49530 w 156781"/>
                <a:gd name="connsiteY212" fmla="*/ 20955 h 75723"/>
                <a:gd name="connsiteX213" fmla="*/ 49530 w 156781"/>
                <a:gd name="connsiteY213" fmla="*/ 21336 h 75723"/>
                <a:gd name="connsiteX214" fmla="*/ 49530 w 156781"/>
                <a:gd name="connsiteY214" fmla="*/ 20955 h 75723"/>
                <a:gd name="connsiteX215" fmla="*/ 49530 w 156781"/>
                <a:gd name="connsiteY215" fmla="*/ 21336 h 75723"/>
                <a:gd name="connsiteX216" fmla="*/ 50197 w 156781"/>
                <a:gd name="connsiteY216" fmla="*/ 21336 h 75723"/>
                <a:gd name="connsiteX217" fmla="*/ 50482 w 156781"/>
                <a:gd name="connsiteY217" fmla="*/ 20955 h 75723"/>
                <a:gd name="connsiteX218" fmla="*/ 50482 w 156781"/>
                <a:gd name="connsiteY218" fmla="*/ 21336 h 75723"/>
                <a:gd name="connsiteX219" fmla="*/ 50197 w 156781"/>
                <a:gd name="connsiteY219" fmla="*/ 21336 h 75723"/>
                <a:gd name="connsiteX220" fmla="*/ 49816 w 156781"/>
                <a:gd name="connsiteY220" fmla="*/ 21622 h 75723"/>
                <a:gd name="connsiteX221" fmla="*/ 50482 w 156781"/>
                <a:gd name="connsiteY221" fmla="*/ 21622 h 75723"/>
                <a:gd name="connsiteX222" fmla="*/ 50863 w 156781"/>
                <a:gd name="connsiteY222" fmla="*/ 21336 h 75723"/>
                <a:gd name="connsiteX223" fmla="*/ 51149 w 156781"/>
                <a:gd name="connsiteY223" fmla="*/ 21336 h 75723"/>
                <a:gd name="connsiteX224" fmla="*/ 50863 w 156781"/>
                <a:gd name="connsiteY224" fmla="*/ 21336 h 75723"/>
                <a:gd name="connsiteX225" fmla="*/ 50482 w 156781"/>
                <a:gd name="connsiteY225" fmla="*/ 21622 h 75723"/>
                <a:gd name="connsiteX226" fmla="*/ 50482 w 156781"/>
                <a:gd name="connsiteY226" fmla="*/ 21907 h 75723"/>
                <a:gd name="connsiteX227" fmla="*/ 50863 w 156781"/>
                <a:gd name="connsiteY227" fmla="*/ 22574 h 75723"/>
                <a:gd name="connsiteX228" fmla="*/ 50197 w 156781"/>
                <a:gd name="connsiteY228" fmla="*/ 21907 h 75723"/>
                <a:gd name="connsiteX229" fmla="*/ 50197 w 156781"/>
                <a:gd name="connsiteY229" fmla="*/ 22288 h 75723"/>
                <a:gd name="connsiteX230" fmla="*/ 50482 w 156781"/>
                <a:gd name="connsiteY230" fmla="*/ 22288 h 75723"/>
                <a:gd name="connsiteX231" fmla="*/ 50197 w 156781"/>
                <a:gd name="connsiteY231" fmla="*/ 22574 h 75723"/>
                <a:gd name="connsiteX232" fmla="*/ 50482 w 156781"/>
                <a:gd name="connsiteY232" fmla="*/ 22574 h 75723"/>
                <a:gd name="connsiteX233" fmla="*/ 50482 w 156781"/>
                <a:gd name="connsiteY233" fmla="*/ 22955 h 75723"/>
                <a:gd name="connsiteX234" fmla="*/ 50863 w 156781"/>
                <a:gd name="connsiteY234" fmla="*/ 23622 h 75723"/>
                <a:gd name="connsiteX235" fmla="*/ 52483 w 156781"/>
                <a:gd name="connsiteY235" fmla="*/ 23908 h 75723"/>
                <a:gd name="connsiteX236" fmla="*/ 52768 w 156781"/>
                <a:gd name="connsiteY236" fmla="*/ 24289 h 75723"/>
                <a:gd name="connsiteX237" fmla="*/ 54102 w 156781"/>
                <a:gd name="connsiteY237" fmla="*/ 24289 h 75723"/>
                <a:gd name="connsiteX238" fmla="*/ 57055 w 156781"/>
                <a:gd name="connsiteY238" fmla="*/ 23908 h 75723"/>
                <a:gd name="connsiteX239" fmla="*/ 57721 w 156781"/>
                <a:gd name="connsiteY239" fmla="*/ 23908 h 75723"/>
                <a:gd name="connsiteX240" fmla="*/ 60960 w 156781"/>
                <a:gd name="connsiteY240" fmla="*/ 23241 h 75723"/>
                <a:gd name="connsiteX241" fmla="*/ 62960 w 156781"/>
                <a:gd name="connsiteY241" fmla="*/ 23241 h 75723"/>
                <a:gd name="connsiteX242" fmla="*/ 63627 w 156781"/>
                <a:gd name="connsiteY242" fmla="*/ 23908 h 75723"/>
                <a:gd name="connsiteX243" fmla="*/ 63246 w 156781"/>
                <a:gd name="connsiteY243" fmla="*/ 24289 h 75723"/>
                <a:gd name="connsiteX244" fmla="*/ 63246 w 156781"/>
                <a:gd name="connsiteY244" fmla="*/ 24575 h 75723"/>
                <a:gd name="connsiteX245" fmla="*/ 62960 w 156781"/>
                <a:gd name="connsiteY245" fmla="*/ 24575 h 75723"/>
                <a:gd name="connsiteX246" fmla="*/ 62960 w 156781"/>
                <a:gd name="connsiteY246" fmla="*/ 25241 h 75723"/>
                <a:gd name="connsiteX247" fmla="*/ 63246 w 156781"/>
                <a:gd name="connsiteY247" fmla="*/ 24860 h 75723"/>
                <a:gd name="connsiteX248" fmla="*/ 63246 w 156781"/>
                <a:gd name="connsiteY248" fmla="*/ 24575 h 75723"/>
                <a:gd name="connsiteX249" fmla="*/ 63627 w 156781"/>
                <a:gd name="connsiteY249" fmla="*/ 23908 h 75723"/>
                <a:gd name="connsiteX250" fmla="*/ 62960 w 156781"/>
                <a:gd name="connsiteY250" fmla="*/ 23241 h 75723"/>
                <a:gd name="connsiteX251" fmla="*/ 62293 w 156781"/>
                <a:gd name="connsiteY251" fmla="*/ 22955 h 75723"/>
                <a:gd name="connsiteX252" fmla="*/ 63627 w 156781"/>
                <a:gd name="connsiteY252" fmla="*/ 22955 h 75723"/>
                <a:gd name="connsiteX253" fmla="*/ 64579 w 156781"/>
                <a:gd name="connsiteY253" fmla="*/ 22574 h 75723"/>
                <a:gd name="connsiteX254" fmla="*/ 64960 w 156781"/>
                <a:gd name="connsiteY254" fmla="*/ 22574 h 75723"/>
                <a:gd name="connsiteX255" fmla="*/ 65913 w 156781"/>
                <a:gd name="connsiteY255" fmla="*/ 20955 h 75723"/>
                <a:gd name="connsiteX256" fmla="*/ 66199 w 156781"/>
                <a:gd name="connsiteY256" fmla="*/ 20288 h 75723"/>
                <a:gd name="connsiteX257" fmla="*/ 66199 w 156781"/>
                <a:gd name="connsiteY257" fmla="*/ 20003 h 75723"/>
                <a:gd name="connsiteX258" fmla="*/ 66580 w 156781"/>
                <a:gd name="connsiteY258" fmla="*/ 20003 h 75723"/>
                <a:gd name="connsiteX259" fmla="*/ 68199 w 156781"/>
                <a:gd name="connsiteY259" fmla="*/ 19336 h 75723"/>
                <a:gd name="connsiteX260" fmla="*/ 68199 w 156781"/>
                <a:gd name="connsiteY260" fmla="*/ 19622 h 75723"/>
                <a:gd name="connsiteX261" fmla="*/ 66580 w 156781"/>
                <a:gd name="connsiteY261" fmla="*/ 20003 h 75723"/>
                <a:gd name="connsiteX262" fmla="*/ 66199 w 156781"/>
                <a:gd name="connsiteY262" fmla="*/ 20003 h 75723"/>
                <a:gd name="connsiteX263" fmla="*/ 66199 w 156781"/>
                <a:gd name="connsiteY263" fmla="*/ 20288 h 75723"/>
                <a:gd name="connsiteX264" fmla="*/ 66580 w 156781"/>
                <a:gd name="connsiteY264" fmla="*/ 20669 h 75723"/>
                <a:gd name="connsiteX265" fmla="*/ 66199 w 156781"/>
                <a:gd name="connsiteY265" fmla="*/ 20955 h 75723"/>
                <a:gd name="connsiteX266" fmla="*/ 65627 w 156781"/>
                <a:gd name="connsiteY266" fmla="*/ 22288 h 75723"/>
                <a:gd name="connsiteX267" fmla="*/ 65627 w 156781"/>
                <a:gd name="connsiteY267" fmla="*/ 22574 h 75723"/>
                <a:gd name="connsiteX268" fmla="*/ 65913 w 156781"/>
                <a:gd name="connsiteY268" fmla="*/ 22955 h 75723"/>
                <a:gd name="connsiteX269" fmla="*/ 65913 w 156781"/>
                <a:gd name="connsiteY269" fmla="*/ 22288 h 75723"/>
                <a:gd name="connsiteX270" fmla="*/ 67246 w 156781"/>
                <a:gd name="connsiteY270" fmla="*/ 22288 h 75723"/>
                <a:gd name="connsiteX271" fmla="*/ 66865 w 156781"/>
                <a:gd name="connsiteY271" fmla="*/ 21622 h 75723"/>
                <a:gd name="connsiteX272" fmla="*/ 67532 w 156781"/>
                <a:gd name="connsiteY272" fmla="*/ 21622 h 75723"/>
                <a:gd name="connsiteX273" fmla="*/ 67532 w 156781"/>
                <a:gd name="connsiteY273" fmla="*/ 21907 h 75723"/>
                <a:gd name="connsiteX274" fmla="*/ 68199 w 156781"/>
                <a:gd name="connsiteY274" fmla="*/ 21907 h 75723"/>
                <a:gd name="connsiteX275" fmla="*/ 67913 w 156781"/>
                <a:gd name="connsiteY275" fmla="*/ 20669 h 75723"/>
                <a:gd name="connsiteX276" fmla="*/ 68199 w 156781"/>
                <a:gd name="connsiteY276" fmla="*/ 20669 h 75723"/>
                <a:gd name="connsiteX277" fmla="*/ 68580 w 156781"/>
                <a:gd name="connsiteY277" fmla="*/ 21622 h 75723"/>
                <a:gd name="connsiteX278" fmla="*/ 68866 w 156781"/>
                <a:gd name="connsiteY278" fmla="*/ 21622 h 75723"/>
                <a:gd name="connsiteX279" fmla="*/ 70485 w 156781"/>
                <a:gd name="connsiteY279" fmla="*/ 21336 h 75723"/>
                <a:gd name="connsiteX280" fmla="*/ 71152 w 156781"/>
                <a:gd name="connsiteY280" fmla="*/ 21336 h 75723"/>
                <a:gd name="connsiteX281" fmla="*/ 71533 w 156781"/>
                <a:gd name="connsiteY281" fmla="*/ 20955 h 75723"/>
                <a:gd name="connsiteX282" fmla="*/ 72199 w 156781"/>
                <a:gd name="connsiteY282" fmla="*/ 20955 h 75723"/>
                <a:gd name="connsiteX283" fmla="*/ 73819 w 156781"/>
                <a:gd name="connsiteY283" fmla="*/ 20669 h 75723"/>
                <a:gd name="connsiteX284" fmla="*/ 74771 w 156781"/>
                <a:gd name="connsiteY284" fmla="*/ 20288 h 75723"/>
                <a:gd name="connsiteX285" fmla="*/ 75152 w 156781"/>
                <a:gd name="connsiteY285" fmla="*/ 20288 h 75723"/>
                <a:gd name="connsiteX286" fmla="*/ 79343 w 156781"/>
                <a:gd name="connsiteY286" fmla="*/ 19336 h 75723"/>
                <a:gd name="connsiteX287" fmla="*/ 79343 w 156781"/>
                <a:gd name="connsiteY287" fmla="*/ 18955 h 75723"/>
                <a:gd name="connsiteX288" fmla="*/ 80391 w 156781"/>
                <a:gd name="connsiteY288" fmla="*/ 18955 h 75723"/>
                <a:gd name="connsiteX289" fmla="*/ 82010 w 156781"/>
                <a:gd name="connsiteY289" fmla="*/ 18383 h 75723"/>
                <a:gd name="connsiteX290" fmla="*/ 82677 w 156781"/>
                <a:gd name="connsiteY290" fmla="*/ 18383 h 75723"/>
                <a:gd name="connsiteX291" fmla="*/ 91535 w 156781"/>
                <a:gd name="connsiteY291" fmla="*/ 14764 h 75723"/>
                <a:gd name="connsiteX292" fmla="*/ 91535 w 156781"/>
                <a:gd name="connsiteY292" fmla="*/ 14383 h 75723"/>
                <a:gd name="connsiteX293" fmla="*/ 92202 w 156781"/>
                <a:gd name="connsiteY293" fmla="*/ 14383 h 75723"/>
                <a:gd name="connsiteX294" fmla="*/ 92202 w 156781"/>
                <a:gd name="connsiteY294" fmla="*/ 14097 h 75723"/>
                <a:gd name="connsiteX295" fmla="*/ 92488 w 156781"/>
                <a:gd name="connsiteY295" fmla="*/ 14097 h 75723"/>
                <a:gd name="connsiteX296" fmla="*/ 92488 w 156781"/>
                <a:gd name="connsiteY296" fmla="*/ 13716 h 75723"/>
                <a:gd name="connsiteX297" fmla="*/ 92869 w 156781"/>
                <a:gd name="connsiteY297" fmla="*/ 13716 h 75723"/>
                <a:gd name="connsiteX298" fmla="*/ 94774 w 156781"/>
                <a:gd name="connsiteY298" fmla="*/ 12763 h 75723"/>
                <a:gd name="connsiteX299" fmla="*/ 95155 w 156781"/>
                <a:gd name="connsiteY299" fmla="*/ 12763 h 75723"/>
                <a:gd name="connsiteX300" fmla="*/ 95821 w 156781"/>
                <a:gd name="connsiteY300" fmla="*/ 13049 h 75723"/>
                <a:gd name="connsiteX301" fmla="*/ 96107 w 156781"/>
                <a:gd name="connsiteY301" fmla="*/ 13049 h 75723"/>
                <a:gd name="connsiteX302" fmla="*/ 96774 w 156781"/>
                <a:gd name="connsiteY302" fmla="*/ 13716 h 75723"/>
                <a:gd name="connsiteX303" fmla="*/ 97060 w 156781"/>
                <a:gd name="connsiteY303" fmla="*/ 13716 h 75723"/>
                <a:gd name="connsiteX304" fmla="*/ 97060 w 156781"/>
                <a:gd name="connsiteY304" fmla="*/ 14097 h 75723"/>
                <a:gd name="connsiteX305" fmla="*/ 99060 w 156781"/>
                <a:gd name="connsiteY305" fmla="*/ 14764 h 75723"/>
                <a:gd name="connsiteX306" fmla="*/ 99727 w 156781"/>
                <a:gd name="connsiteY306" fmla="*/ 14764 h 75723"/>
                <a:gd name="connsiteX307" fmla="*/ 100393 w 156781"/>
                <a:gd name="connsiteY307" fmla="*/ 15430 h 75723"/>
                <a:gd name="connsiteX308" fmla="*/ 100679 w 156781"/>
                <a:gd name="connsiteY308" fmla="*/ 15430 h 75723"/>
                <a:gd name="connsiteX309" fmla="*/ 100393 w 156781"/>
                <a:gd name="connsiteY309" fmla="*/ 15049 h 75723"/>
                <a:gd name="connsiteX310" fmla="*/ 100013 w 156781"/>
                <a:gd name="connsiteY310" fmla="*/ 15049 h 75723"/>
                <a:gd name="connsiteX311" fmla="*/ 100013 w 156781"/>
                <a:gd name="connsiteY311" fmla="*/ 14764 h 75723"/>
                <a:gd name="connsiteX312" fmla="*/ 99727 w 156781"/>
                <a:gd name="connsiteY312" fmla="*/ 14764 h 75723"/>
                <a:gd name="connsiteX313" fmla="*/ 99727 w 156781"/>
                <a:gd name="connsiteY313" fmla="*/ 14383 h 75723"/>
                <a:gd name="connsiteX314" fmla="*/ 98393 w 156781"/>
                <a:gd name="connsiteY314" fmla="*/ 14383 h 75723"/>
                <a:gd name="connsiteX315" fmla="*/ 98107 w 156781"/>
                <a:gd name="connsiteY315" fmla="*/ 14097 h 75723"/>
                <a:gd name="connsiteX316" fmla="*/ 97441 w 156781"/>
                <a:gd name="connsiteY316" fmla="*/ 14097 h 75723"/>
                <a:gd name="connsiteX317" fmla="*/ 96393 w 156781"/>
                <a:gd name="connsiteY317" fmla="*/ 13049 h 75723"/>
                <a:gd name="connsiteX318" fmla="*/ 96107 w 156781"/>
                <a:gd name="connsiteY318" fmla="*/ 13049 h 75723"/>
                <a:gd name="connsiteX319" fmla="*/ 96107 w 156781"/>
                <a:gd name="connsiteY319" fmla="*/ 12763 h 75723"/>
                <a:gd name="connsiteX320" fmla="*/ 95155 w 156781"/>
                <a:gd name="connsiteY320" fmla="*/ 12763 h 75723"/>
                <a:gd name="connsiteX321" fmla="*/ 96107 w 156781"/>
                <a:gd name="connsiteY321" fmla="*/ 12097 h 75723"/>
                <a:gd name="connsiteX322" fmla="*/ 96774 w 156781"/>
                <a:gd name="connsiteY322" fmla="*/ 11811 h 75723"/>
                <a:gd name="connsiteX323" fmla="*/ 97060 w 156781"/>
                <a:gd name="connsiteY323" fmla="*/ 11811 h 75723"/>
                <a:gd name="connsiteX324" fmla="*/ 99060 w 156781"/>
                <a:gd name="connsiteY324" fmla="*/ 10763 h 75723"/>
                <a:gd name="connsiteX325" fmla="*/ 102298 w 156781"/>
                <a:gd name="connsiteY325" fmla="*/ 9525 h 75723"/>
                <a:gd name="connsiteX326" fmla="*/ 103346 w 156781"/>
                <a:gd name="connsiteY326" fmla="*/ 9144 h 75723"/>
                <a:gd name="connsiteX327" fmla="*/ 103632 w 156781"/>
                <a:gd name="connsiteY327" fmla="*/ 9144 h 75723"/>
                <a:gd name="connsiteX328" fmla="*/ 104013 w 156781"/>
                <a:gd name="connsiteY328" fmla="*/ 8858 h 75723"/>
                <a:gd name="connsiteX329" fmla="*/ 104013 w 156781"/>
                <a:gd name="connsiteY329" fmla="*/ 8477 h 75723"/>
                <a:gd name="connsiteX330" fmla="*/ 104013 w 156781"/>
                <a:gd name="connsiteY330" fmla="*/ 8858 h 75723"/>
                <a:gd name="connsiteX331" fmla="*/ 104013 w 156781"/>
                <a:gd name="connsiteY331" fmla="*/ 8477 h 75723"/>
                <a:gd name="connsiteX332" fmla="*/ 104299 w 156781"/>
                <a:gd name="connsiteY332" fmla="*/ 8191 h 75723"/>
                <a:gd name="connsiteX333" fmla="*/ 104965 w 156781"/>
                <a:gd name="connsiteY333" fmla="*/ 8191 h 75723"/>
                <a:gd name="connsiteX334" fmla="*/ 104965 w 156781"/>
                <a:gd name="connsiteY334" fmla="*/ 8477 h 75723"/>
                <a:gd name="connsiteX335" fmla="*/ 105632 w 156781"/>
                <a:gd name="connsiteY335" fmla="*/ 8477 h 75723"/>
                <a:gd name="connsiteX336" fmla="*/ 105632 w 156781"/>
                <a:gd name="connsiteY336" fmla="*/ 8191 h 75723"/>
                <a:gd name="connsiteX337" fmla="*/ 105251 w 156781"/>
                <a:gd name="connsiteY337" fmla="*/ 8191 h 75723"/>
                <a:gd name="connsiteX338" fmla="*/ 105632 w 156781"/>
                <a:gd name="connsiteY338" fmla="*/ 8191 h 75723"/>
                <a:gd name="connsiteX339" fmla="*/ 105918 w 156781"/>
                <a:gd name="connsiteY339" fmla="*/ 7810 h 75723"/>
                <a:gd name="connsiteX340" fmla="*/ 105918 w 156781"/>
                <a:gd name="connsiteY340" fmla="*/ 8191 h 75723"/>
                <a:gd name="connsiteX341" fmla="*/ 106299 w 156781"/>
                <a:gd name="connsiteY341" fmla="*/ 7810 h 75723"/>
                <a:gd name="connsiteX342" fmla="*/ 106299 w 156781"/>
                <a:gd name="connsiteY342" fmla="*/ 8191 h 75723"/>
                <a:gd name="connsiteX343" fmla="*/ 106299 w 156781"/>
                <a:gd name="connsiteY343" fmla="*/ 7810 h 75723"/>
                <a:gd name="connsiteX344" fmla="*/ 106299 w 156781"/>
                <a:gd name="connsiteY344" fmla="*/ 8191 h 75723"/>
                <a:gd name="connsiteX345" fmla="*/ 106585 w 156781"/>
                <a:gd name="connsiteY345" fmla="*/ 8191 h 75723"/>
                <a:gd name="connsiteX346" fmla="*/ 107251 w 156781"/>
                <a:gd name="connsiteY346" fmla="*/ 7810 h 75723"/>
                <a:gd name="connsiteX347" fmla="*/ 109538 w 156781"/>
                <a:gd name="connsiteY347" fmla="*/ 7144 h 75723"/>
                <a:gd name="connsiteX348" fmla="*/ 109538 w 156781"/>
                <a:gd name="connsiteY348" fmla="*/ 6572 h 75723"/>
                <a:gd name="connsiteX349" fmla="*/ 109918 w 156781"/>
                <a:gd name="connsiteY349" fmla="*/ 6572 h 75723"/>
                <a:gd name="connsiteX350" fmla="*/ 109918 w 156781"/>
                <a:gd name="connsiteY350" fmla="*/ 6858 h 75723"/>
                <a:gd name="connsiteX351" fmla="*/ 110204 w 156781"/>
                <a:gd name="connsiteY351" fmla="*/ 7144 h 75723"/>
                <a:gd name="connsiteX352" fmla="*/ 110585 w 156781"/>
                <a:gd name="connsiteY352" fmla="*/ 6858 h 75723"/>
                <a:gd name="connsiteX353" fmla="*/ 110871 w 156781"/>
                <a:gd name="connsiteY353" fmla="*/ 6858 h 75723"/>
                <a:gd name="connsiteX354" fmla="*/ 111823 w 156781"/>
                <a:gd name="connsiteY354" fmla="*/ 6572 h 75723"/>
                <a:gd name="connsiteX355" fmla="*/ 112204 w 156781"/>
                <a:gd name="connsiteY355" fmla="*/ 6572 h 75723"/>
                <a:gd name="connsiteX356" fmla="*/ 112490 w 156781"/>
                <a:gd name="connsiteY356" fmla="*/ 6191 h 75723"/>
                <a:gd name="connsiteX357" fmla="*/ 117062 w 156781"/>
                <a:gd name="connsiteY357" fmla="*/ 3905 h 75723"/>
                <a:gd name="connsiteX358" fmla="*/ 117062 w 156781"/>
                <a:gd name="connsiteY358" fmla="*/ 3619 h 75723"/>
                <a:gd name="connsiteX359" fmla="*/ 117443 w 156781"/>
                <a:gd name="connsiteY359" fmla="*/ 3619 h 75723"/>
                <a:gd name="connsiteX360" fmla="*/ 118110 w 156781"/>
                <a:gd name="connsiteY360" fmla="*/ 2953 h 75723"/>
                <a:gd name="connsiteX361" fmla="*/ 118777 w 156781"/>
                <a:gd name="connsiteY361" fmla="*/ 2572 h 75723"/>
                <a:gd name="connsiteX362" fmla="*/ 118777 w 156781"/>
                <a:gd name="connsiteY362" fmla="*/ 2286 h 75723"/>
                <a:gd name="connsiteX363" fmla="*/ 119063 w 156781"/>
                <a:gd name="connsiteY363" fmla="*/ 2286 h 75723"/>
                <a:gd name="connsiteX364" fmla="*/ 119063 w 156781"/>
                <a:gd name="connsiteY364" fmla="*/ 1619 h 75723"/>
                <a:gd name="connsiteX365" fmla="*/ 119443 w 156781"/>
                <a:gd name="connsiteY365" fmla="*/ 1619 h 75723"/>
                <a:gd name="connsiteX366" fmla="*/ 119443 w 156781"/>
                <a:gd name="connsiteY366" fmla="*/ 952 h 75723"/>
                <a:gd name="connsiteX367" fmla="*/ 119729 w 156781"/>
                <a:gd name="connsiteY367" fmla="*/ 952 h 75723"/>
                <a:gd name="connsiteX368" fmla="*/ 119729 w 156781"/>
                <a:gd name="connsiteY368" fmla="*/ 286 h 75723"/>
                <a:gd name="connsiteX369" fmla="*/ 120015 w 156781"/>
                <a:gd name="connsiteY369" fmla="*/ 286 h 75723"/>
                <a:gd name="connsiteX370" fmla="*/ 120015 w 156781"/>
                <a:gd name="connsiteY370" fmla="*/ 0 h 75723"/>
                <a:gd name="connsiteX371" fmla="*/ 121063 w 156781"/>
                <a:gd name="connsiteY371" fmla="*/ 286 h 75723"/>
                <a:gd name="connsiteX372" fmla="*/ 122396 w 156781"/>
                <a:gd name="connsiteY372" fmla="*/ 0 h 75723"/>
                <a:gd name="connsiteX373" fmla="*/ 122015 w 156781"/>
                <a:gd name="connsiteY373" fmla="*/ 667 h 75723"/>
                <a:gd name="connsiteX374" fmla="*/ 122396 w 156781"/>
                <a:gd name="connsiteY374" fmla="*/ 952 h 75723"/>
                <a:gd name="connsiteX375" fmla="*/ 122015 w 156781"/>
                <a:gd name="connsiteY375" fmla="*/ 1905 h 75723"/>
                <a:gd name="connsiteX376" fmla="*/ 122396 w 156781"/>
                <a:gd name="connsiteY376" fmla="*/ 2286 h 75723"/>
                <a:gd name="connsiteX377" fmla="*/ 122682 w 156781"/>
                <a:gd name="connsiteY377" fmla="*/ 3238 h 75723"/>
                <a:gd name="connsiteX378" fmla="*/ 123634 w 156781"/>
                <a:gd name="connsiteY378" fmla="*/ 3619 h 75723"/>
                <a:gd name="connsiteX379" fmla="*/ 123349 w 156781"/>
                <a:gd name="connsiteY379" fmla="*/ 3905 h 75723"/>
                <a:gd name="connsiteX380" fmla="*/ 123634 w 156781"/>
                <a:gd name="connsiteY380" fmla="*/ 4191 h 75723"/>
                <a:gd name="connsiteX381" fmla="*/ 123349 w 156781"/>
                <a:gd name="connsiteY381" fmla="*/ 4858 h 75723"/>
                <a:gd name="connsiteX382" fmla="*/ 123634 w 156781"/>
                <a:gd name="connsiteY382" fmla="*/ 4858 h 75723"/>
                <a:gd name="connsiteX383" fmla="*/ 123634 w 156781"/>
                <a:gd name="connsiteY383" fmla="*/ 5239 h 75723"/>
                <a:gd name="connsiteX384" fmla="*/ 123349 w 156781"/>
                <a:gd name="connsiteY384" fmla="*/ 5239 h 75723"/>
                <a:gd name="connsiteX385" fmla="*/ 123349 w 156781"/>
                <a:gd name="connsiteY385" fmla="*/ 5905 h 75723"/>
                <a:gd name="connsiteX386" fmla="*/ 122968 w 156781"/>
                <a:gd name="connsiteY386" fmla="*/ 6858 h 75723"/>
                <a:gd name="connsiteX387" fmla="*/ 122968 w 156781"/>
                <a:gd name="connsiteY387" fmla="*/ 9144 h 75723"/>
                <a:gd name="connsiteX388" fmla="*/ 122682 w 156781"/>
                <a:gd name="connsiteY388" fmla="*/ 9144 h 75723"/>
                <a:gd name="connsiteX389" fmla="*/ 122682 w 156781"/>
                <a:gd name="connsiteY389" fmla="*/ 9811 h 75723"/>
                <a:gd name="connsiteX390" fmla="*/ 121729 w 156781"/>
                <a:gd name="connsiteY390" fmla="*/ 9811 h 75723"/>
                <a:gd name="connsiteX391" fmla="*/ 121729 w 156781"/>
                <a:gd name="connsiteY391" fmla="*/ 10096 h 75723"/>
                <a:gd name="connsiteX392" fmla="*/ 121348 w 156781"/>
                <a:gd name="connsiteY392" fmla="*/ 11144 h 75723"/>
                <a:gd name="connsiteX393" fmla="*/ 121729 w 156781"/>
                <a:gd name="connsiteY393" fmla="*/ 11811 h 75723"/>
                <a:gd name="connsiteX394" fmla="*/ 121348 w 156781"/>
                <a:gd name="connsiteY394" fmla="*/ 12478 h 75723"/>
                <a:gd name="connsiteX395" fmla="*/ 122968 w 156781"/>
                <a:gd name="connsiteY395" fmla="*/ 12478 h 75723"/>
                <a:gd name="connsiteX396" fmla="*/ 123634 w 156781"/>
                <a:gd name="connsiteY396" fmla="*/ 12763 h 75723"/>
                <a:gd name="connsiteX397" fmla="*/ 124968 w 156781"/>
                <a:gd name="connsiteY397" fmla="*/ 13049 h 75723"/>
                <a:gd name="connsiteX398" fmla="*/ 125349 w 156781"/>
                <a:gd name="connsiteY398" fmla="*/ 12763 h 75723"/>
                <a:gd name="connsiteX399" fmla="*/ 125635 w 156781"/>
                <a:gd name="connsiteY399" fmla="*/ 12763 h 75723"/>
                <a:gd name="connsiteX400" fmla="*/ 126587 w 156781"/>
                <a:gd name="connsiteY400" fmla="*/ 13049 h 75723"/>
                <a:gd name="connsiteX401" fmla="*/ 127921 w 156781"/>
                <a:gd name="connsiteY401" fmla="*/ 13049 h 75723"/>
                <a:gd name="connsiteX402" fmla="*/ 128873 w 156781"/>
                <a:gd name="connsiteY402" fmla="*/ 14097 h 75723"/>
                <a:gd name="connsiteX403" fmla="*/ 129540 w 156781"/>
                <a:gd name="connsiteY403" fmla="*/ 14097 h 75723"/>
                <a:gd name="connsiteX404" fmla="*/ 130588 w 156781"/>
                <a:gd name="connsiteY404" fmla="*/ 15049 h 75723"/>
                <a:gd name="connsiteX405" fmla="*/ 131254 w 156781"/>
                <a:gd name="connsiteY405" fmla="*/ 14764 h 75723"/>
                <a:gd name="connsiteX406" fmla="*/ 132207 w 156781"/>
                <a:gd name="connsiteY406" fmla="*/ 15430 h 75723"/>
                <a:gd name="connsiteX407" fmla="*/ 132493 w 156781"/>
                <a:gd name="connsiteY407" fmla="*/ 15430 h 75723"/>
                <a:gd name="connsiteX408" fmla="*/ 132493 w 156781"/>
                <a:gd name="connsiteY408" fmla="*/ 16002 h 75723"/>
                <a:gd name="connsiteX409" fmla="*/ 132874 w 156781"/>
                <a:gd name="connsiteY409" fmla="*/ 16002 h 75723"/>
                <a:gd name="connsiteX410" fmla="*/ 132493 w 156781"/>
                <a:gd name="connsiteY410" fmla="*/ 16669 h 75723"/>
                <a:gd name="connsiteX411" fmla="*/ 133159 w 156781"/>
                <a:gd name="connsiteY411" fmla="*/ 17335 h 75723"/>
                <a:gd name="connsiteX412" fmla="*/ 133159 w 156781"/>
                <a:gd name="connsiteY412" fmla="*/ 18002 h 75723"/>
                <a:gd name="connsiteX413" fmla="*/ 132874 w 156781"/>
                <a:gd name="connsiteY413" fmla="*/ 18955 h 75723"/>
                <a:gd name="connsiteX414" fmla="*/ 132493 w 156781"/>
                <a:gd name="connsiteY414" fmla="*/ 19336 h 75723"/>
                <a:gd name="connsiteX415" fmla="*/ 132874 w 156781"/>
                <a:gd name="connsiteY415" fmla="*/ 20003 h 75723"/>
                <a:gd name="connsiteX416" fmla="*/ 133540 w 156781"/>
                <a:gd name="connsiteY416" fmla="*/ 20955 h 75723"/>
                <a:gd name="connsiteX417" fmla="*/ 133540 w 156781"/>
                <a:gd name="connsiteY417" fmla="*/ 21336 h 75723"/>
                <a:gd name="connsiteX418" fmla="*/ 133826 w 156781"/>
                <a:gd name="connsiteY418" fmla="*/ 22955 h 75723"/>
                <a:gd name="connsiteX419" fmla="*/ 133159 w 156781"/>
                <a:gd name="connsiteY419" fmla="*/ 24575 h 75723"/>
                <a:gd name="connsiteX420" fmla="*/ 132493 w 156781"/>
                <a:gd name="connsiteY420" fmla="*/ 24575 h 75723"/>
                <a:gd name="connsiteX421" fmla="*/ 132207 w 156781"/>
                <a:gd name="connsiteY421" fmla="*/ 24860 h 75723"/>
                <a:gd name="connsiteX422" fmla="*/ 132207 w 156781"/>
                <a:gd name="connsiteY422" fmla="*/ 25908 h 75723"/>
                <a:gd name="connsiteX423" fmla="*/ 132874 w 156781"/>
                <a:gd name="connsiteY423" fmla="*/ 26575 h 75723"/>
                <a:gd name="connsiteX424" fmla="*/ 132874 w 156781"/>
                <a:gd name="connsiteY424" fmla="*/ 26860 h 75723"/>
                <a:gd name="connsiteX425" fmla="*/ 133159 w 156781"/>
                <a:gd name="connsiteY425" fmla="*/ 27241 h 75723"/>
                <a:gd name="connsiteX426" fmla="*/ 133826 w 156781"/>
                <a:gd name="connsiteY426" fmla="*/ 27527 h 75723"/>
                <a:gd name="connsiteX427" fmla="*/ 133826 w 156781"/>
                <a:gd name="connsiteY427" fmla="*/ 28861 h 75723"/>
                <a:gd name="connsiteX428" fmla="*/ 134493 w 156781"/>
                <a:gd name="connsiteY428" fmla="*/ 28861 h 75723"/>
                <a:gd name="connsiteX429" fmla="*/ 134493 w 156781"/>
                <a:gd name="connsiteY429" fmla="*/ 29528 h 75723"/>
                <a:gd name="connsiteX430" fmla="*/ 134779 w 156781"/>
                <a:gd name="connsiteY430" fmla="*/ 29528 h 75723"/>
                <a:gd name="connsiteX431" fmla="*/ 135160 w 156781"/>
                <a:gd name="connsiteY431" fmla="*/ 30194 h 75723"/>
                <a:gd name="connsiteX432" fmla="*/ 136112 w 156781"/>
                <a:gd name="connsiteY432" fmla="*/ 30766 h 75723"/>
                <a:gd name="connsiteX433" fmla="*/ 136112 w 156781"/>
                <a:gd name="connsiteY433" fmla="*/ 31147 h 75723"/>
                <a:gd name="connsiteX434" fmla="*/ 136493 w 156781"/>
                <a:gd name="connsiteY434" fmla="*/ 31432 h 75723"/>
                <a:gd name="connsiteX435" fmla="*/ 135826 w 156781"/>
                <a:gd name="connsiteY435" fmla="*/ 31813 h 75723"/>
                <a:gd name="connsiteX436" fmla="*/ 135826 w 156781"/>
                <a:gd name="connsiteY436" fmla="*/ 33147 h 75723"/>
                <a:gd name="connsiteX437" fmla="*/ 137160 w 156781"/>
                <a:gd name="connsiteY437" fmla="*/ 34385 h 75723"/>
                <a:gd name="connsiteX438" fmla="*/ 136112 w 156781"/>
                <a:gd name="connsiteY438" fmla="*/ 35719 h 75723"/>
                <a:gd name="connsiteX439" fmla="*/ 136112 w 156781"/>
                <a:gd name="connsiteY439" fmla="*/ 36385 h 75723"/>
                <a:gd name="connsiteX440" fmla="*/ 135826 w 156781"/>
                <a:gd name="connsiteY440" fmla="*/ 36671 h 75723"/>
                <a:gd name="connsiteX441" fmla="*/ 135826 w 156781"/>
                <a:gd name="connsiteY441" fmla="*/ 37052 h 75723"/>
                <a:gd name="connsiteX442" fmla="*/ 136493 w 156781"/>
                <a:gd name="connsiteY442" fmla="*/ 38672 h 75723"/>
                <a:gd name="connsiteX443" fmla="*/ 138398 w 156781"/>
                <a:gd name="connsiteY443" fmla="*/ 38672 h 75723"/>
                <a:gd name="connsiteX444" fmla="*/ 139732 w 156781"/>
                <a:gd name="connsiteY444" fmla="*/ 38386 h 75723"/>
                <a:gd name="connsiteX445" fmla="*/ 140113 w 156781"/>
                <a:gd name="connsiteY445" fmla="*/ 38672 h 75723"/>
                <a:gd name="connsiteX446" fmla="*/ 141351 w 156781"/>
                <a:gd name="connsiteY446" fmla="*/ 40291 h 75723"/>
                <a:gd name="connsiteX447" fmla="*/ 141732 w 156781"/>
                <a:gd name="connsiteY447" fmla="*/ 41338 h 75723"/>
                <a:gd name="connsiteX448" fmla="*/ 142018 w 156781"/>
                <a:gd name="connsiteY448" fmla="*/ 42005 h 75723"/>
                <a:gd name="connsiteX449" fmla="*/ 142018 w 156781"/>
                <a:gd name="connsiteY449" fmla="*/ 42958 h 75723"/>
                <a:gd name="connsiteX450" fmla="*/ 143065 w 156781"/>
                <a:gd name="connsiteY450" fmla="*/ 43910 h 75723"/>
                <a:gd name="connsiteX451" fmla="*/ 145351 w 156781"/>
                <a:gd name="connsiteY451" fmla="*/ 43910 h 75723"/>
                <a:gd name="connsiteX452" fmla="*/ 146018 w 156781"/>
                <a:gd name="connsiteY452" fmla="*/ 43625 h 75723"/>
                <a:gd name="connsiteX453" fmla="*/ 146304 w 156781"/>
                <a:gd name="connsiteY453" fmla="*/ 43910 h 75723"/>
                <a:gd name="connsiteX454" fmla="*/ 146971 w 156781"/>
                <a:gd name="connsiteY454" fmla="*/ 44291 h 75723"/>
                <a:gd name="connsiteX455" fmla="*/ 148590 w 156781"/>
                <a:gd name="connsiteY455" fmla="*/ 44577 h 75723"/>
                <a:gd name="connsiteX456" fmla="*/ 149638 w 156781"/>
                <a:gd name="connsiteY456" fmla="*/ 44958 h 75723"/>
                <a:gd name="connsiteX457" fmla="*/ 150876 w 156781"/>
                <a:gd name="connsiteY457" fmla="*/ 44958 h 75723"/>
                <a:gd name="connsiteX458" fmla="*/ 151543 w 156781"/>
                <a:gd name="connsiteY458" fmla="*/ 44577 h 75723"/>
                <a:gd name="connsiteX459" fmla="*/ 151924 w 156781"/>
                <a:gd name="connsiteY459" fmla="*/ 44577 h 75723"/>
                <a:gd name="connsiteX460" fmla="*/ 152590 w 156781"/>
                <a:gd name="connsiteY460" fmla="*/ 44958 h 75723"/>
                <a:gd name="connsiteX461" fmla="*/ 153162 w 156781"/>
                <a:gd name="connsiteY461" fmla="*/ 44958 h 75723"/>
                <a:gd name="connsiteX462" fmla="*/ 153829 w 156781"/>
                <a:gd name="connsiteY462" fmla="*/ 45625 h 75723"/>
                <a:gd name="connsiteX463" fmla="*/ 153829 w 156781"/>
                <a:gd name="connsiteY463" fmla="*/ 46196 h 75723"/>
                <a:gd name="connsiteX464" fmla="*/ 154876 w 156781"/>
                <a:gd name="connsiteY464" fmla="*/ 46196 h 75723"/>
                <a:gd name="connsiteX465" fmla="*/ 154876 w 156781"/>
                <a:gd name="connsiteY465" fmla="*/ 46863 h 75723"/>
                <a:gd name="connsiteX466" fmla="*/ 155829 w 156781"/>
                <a:gd name="connsiteY466" fmla="*/ 47530 h 75723"/>
                <a:gd name="connsiteX467" fmla="*/ 155829 w 156781"/>
                <a:gd name="connsiteY467" fmla="*/ 48578 h 75723"/>
                <a:gd name="connsiteX468" fmla="*/ 156781 w 156781"/>
                <a:gd name="connsiteY468" fmla="*/ 49149 h 75723"/>
                <a:gd name="connsiteX469" fmla="*/ 156496 w 156781"/>
                <a:gd name="connsiteY469" fmla="*/ 49530 h 75723"/>
                <a:gd name="connsiteX470" fmla="*/ 155543 w 156781"/>
                <a:gd name="connsiteY470" fmla="*/ 51149 h 75723"/>
                <a:gd name="connsiteX471" fmla="*/ 155162 w 156781"/>
                <a:gd name="connsiteY471" fmla="*/ 51816 h 75723"/>
                <a:gd name="connsiteX472" fmla="*/ 155543 w 156781"/>
                <a:gd name="connsiteY472" fmla="*/ 52102 h 75723"/>
                <a:gd name="connsiteX473" fmla="*/ 155543 w 156781"/>
                <a:gd name="connsiteY473" fmla="*/ 52769 h 75723"/>
                <a:gd name="connsiteX474" fmla="*/ 155162 w 156781"/>
                <a:gd name="connsiteY474" fmla="*/ 53150 h 75723"/>
                <a:gd name="connsiteX475" fmla="*/ 154495 w 156781"/>
                <a:gd name="connsiteY475" fmla="*/ 54769 h 75723"/>
                <a:gd name="connsiteX476" fmla="*/ 152876 w 156781"/>
                <a:gd name="connsiteY476" fmla="*/ 54102 h 75723"/>
                <a:gd name="connsiteX477" fmla="*/ 151257 w 156781"/>
                <a:gd name="connsiteY477" fmla="*/ 54102 h 75723"/>
                <a:gd name="connsiteX478" fmla="*/ 150209 w 156781"/>
                <a:gd name="connsiteY478" fmla="*/ 54769 h 75723"/>
                <a:gd name="connsiteX479" fmla="*/ 148971 w 156781"/>
                <a:gd name="connsiteY479" fmla="*/ 55435 h 75723"/>
                <a:gd name="connsiteX480" fmla="*/ 148590 w 156781"/>
                <a:gd name="connsiteY480" fmla="*/ 55721 h 75723"/>
                <a:gd name="connsiteX481" fmla="*/ 148590 w 156781"/>
                <a:gd name="connsiteY481" fmla="*/ 56388 h 75723"/>
                <a:gd name="connsiteX482" fmla="*/ 148971 w 156781"/>
                <a:gd name="connsiteY482" fmla="*/ 56769 h 75723"/>
                <a:gd name="connsiteX483" fmla="*/ 149257 w 156781"/>
                <a:gd name="connsiteY483" fmla="*/ 56769 h 75723"/>
                <a:gd name="connsiteX484" fmla="*/ 149923 w 156781"/>
                <a:gd name="connsiteY484" fmla="*/ 57055 h 75723"/>
                <a:gd name="connsiteX485" fmla="*/ 150590 w 156781"/>
                <a:gd name="connsiteY485" fmla="*/ 57055 h 75723"/>
                <a:gd name="connsiteX486" fmla="*/ 150876 w 156781"/>
                <a:gd name="connsiteY486" fmla="*/ 57436 h 75723"/>
                <a:gd name="connsiteX487" fmla="*/ 151257 w 156781"/>
                <a:gd name="connsiteY487" fmla="*/ 58007 h 75723"/>
                <a:gd name="connsiteX488" fmla="*/ 150590 w 156781"/>
                <a:gd name="connsiteY488" fmla="*/ 59341 h 75723"/>
                <a:gd name="connsiteX489" fmla="*/ 150876 w 156781"/>
                <a:gd name="connsiteY489" fmla="*/ 60008 h 75723"/>
                <a:gd name="connsiteX490" fmla="*/ 150209 w 156781"/>
                <a:gd name="connsiteY490" fmla="*/ 60674 h 75723"/>
                <a:gd name="connsiteX491" fmla="*/ 150209 w 156781"/>
                <a:gd name="connsiteY491" fmla="*/ 60960 h 75723"/>
                <a:gd name="connsiteX492" fmla="*/ 149257 w 156781"/>
                <a:gd name="connsiteY492" fmla="*/ 61341 h 75723"/>
                <a:gd name="connsiteX493" fmla="*/ 148971 w 156781"/>
                <a:gd name="connsiteY493" fmla="*/ 61627 h 75723"/>
                <a:gd name="connsiteX494" fmla="*/ 149257 w 156781"/>
                <a:gd name="connsiteY494" fmla="*/ 64579 h 75723"/>
                <a:gd name="connsiteX495" fmla="*/ 149638 w 156781"/>
                <a:gd name="connsiteY495" fmla="*/ 65246 h 75723"/>
                <a:gd name="connsiteX496" fmla="*/ 149923 w 156781"/>
                <a:gd name="connsiteY496" fmla="*/ 65627 h 75723"/>
                <a:gd name="connsiteX497" fmla="*/ 149638 w 156781"/>
                <a:gd name="connsiteY497" fmla="*/ 65627 h 75723"/>
                <a:gd name="connsiteX498" fmla="*/ 149638 w 156781"/>
                <a:gd name="connsiteY498" fmla="*/ 66294 h 75723"/>
                <a:gd name="connsiteX499" fmla="*/ 148971 w 156781"/>
                <a:gd name="connsiteY499" fmla="*/ 66580 h 75723"/>
                <a:gd name="connsiteX500" fmla="*/ 147923 w 156781"/>
                <a:gd name="connsiteY500" fmla="*/ 65627 h 75723"/>
                <a:gd name="connsiteX501" fmla="*/ 147638 w 156781"/>
                <a:gd name="connsiteY501" fmla="*/ 65913 h 75723"/>
                <a:gd name="connsiteX502" fmla="*/ 147256 w 156781"/>
                <a:gd name="connsiteY502" fmla="*/ 65913 h 75723"/>
                <a:gd name="connsiteX503" fmla="*/ 146971 w 156781"/>
                <a:gd name="connsiteY503" fmla="*/ 66294 h 75723"/>
                <a:gd name="connsiteX504" fmla="*/ 146304 w 156781"/>
                <a:gd name="connsiteY504" fmla="*/ 66580 h 75723"/>
                <a:gd name="connsiteX505" fmla="*/ 145637 w 156781"/>
                <a:gd name="connsiteY505" fmla="*/ 66294 h 75723"/>
                <a:gd name="connsiteX506" fmla="*/ 145351 w 156781"/>
                <a:gd name="connsiteY506" fmla="*/ 65913 h 75723"/>
                <a:gd name="connsiteX507" fmla="*/ 143351 w 156781"/>
                <a:gd name="connsiteY507" fmla="*/ 64960 h 75723"/>
                <a:gd name="connsiteX508" fmla="*/ 142399 w 156781"/>
                <a:gd name="connsiteY508" fmla="*/ 63913 h 75723"/>
                <a:gd name="connsiteX509" fmla="*/ 142018 w 156781"/>
                <a:gd name="connsiteY509" fmla="*/ 62960 h 75723"/>
                <a:gd name="connsiteX510" fmla="*/ 140398 w 156781"/>
                <a:gd name="connsiteY510" fmla="*/ 62675 h 75723"/>
                <a:gd name="connsiteX511" fmla="*/ 139732 w 156781"/>
                <a:gd name="connsiteY511" fmla="*/ 62960 h 75723"/>
                <a:gd name="connsiteX512" fmla="*/ 139446 w 156781"/>
                <a:gd name="connsiteY512" fmla="*/ 62675 h 75723"/>
                <a:gd name="connsiteX513" fmla="*/ 139065 w 156781"/>
                <a:gd name="connsiteY513" fmla="*/ 62960 h 75723"/>
                <a:gd name="connsiteX514" fmla="*/ 135826 w 156781"/>
                <a:gd name="connsiteY514" fmla="*/ 62008 h 75723"/>
                <a:gd name="connsiteX515" fmla="*/ 133826 w 156781"/>
                <a:gd name="connsiteY515" fmla="*/ 61627 h 75723"/>
                <a:gd name="connsiteX516" fmla="*/ 132493 w 156781"/>
                <a:gd name="connsiteY516" fmla="*/ 61627 h 75723"/>
                <a:gd name="connsiteX517" fmla="*/ 131254 w 156781"/>
                <a:gd name="connsiteY517" fmla="*/ 61341 h 75723"/>
                <a:gd name="connsiteX518" fmla="*/ 131254 w 156781"/>
                <a:gd name="connsiteY518" fmla="*/ 59722 h 75723"/>
                <a:gd name="connsiteX519" fmla="*/ 130873 w 156781"/>
                <a:gd name="connsiteY519" fmla="*/ 59055 h 75723"/>
                <a:gd name="connsiteX520" fmla="*/ 130873 w 156781"/>
                <a:gd name="connsiteY520" fmla="*/ 58388 h 75723"/>
                <a:gd name="connsiteX521" fmla="*/ 131540 w 156781"/>
                <a:gd name="connsiteY521" fmla="*/ 58388 h 75723"/>
                <a:gd name="connsiteX522" fmla="*/ 130588 w 156781"/>
                <a:gd name="connsiteY522" fmla="*/ 58007 h 75723"/>
                <a:gd name="connsiteX523" fmla="*/ 130207 w 156781"/>
                <a:gd name="connsiteY523" fmla="*/ 57436 h 75723"/>
                <a:gd name="connsiteX524" fmla="*/ 128588 w 156781"/>
                <a:gd name="connsiteY524" fmla="*/ 57055 h 75723"/>
                <a:gd name="connsiteX525" fmla="*/ 128302 w 156781"/>
                <a:gd name="connsiteY525" fmla="*/ 56769 h 75723"/>
                <a:gd name="connsiteX526" fmla="*/ 128302 w 156781"/>
                <a:gd name="connsiteY526" fmla="*/ 57721 h 75723"/>
                <a:gd name="connsiteX527" fmla="*/ 127921 w 156781"/>
                <a:gd name="connsiteY527" fmla="*/ 58007 h 75723"/>
                <a:gd name="connsiteX528" fmla="*/ 127254 w 156781"/>
                <a:gd name="connsiteY528" fmla="*/ 57721 h 75723"/>
                <a:gd name="connsiteX529" fmla="*/ 125920 w 156781"/>
                <a:gd name="connsiteY529" fmla="*/ 58388 h 75723"/>
                <a:gd name="connsiteX530" fmla="*/ 124968 w 156781"/>
                <a:gd name="connsiteY530" fmla="*/ 57436 h 75723"/>
                <a:gd name="connsiteX531" fmla="*/ 124015 w 156781"/>
                <a:gd name="connsiteY531" fmla="*/ 57436 h 75723"/>
                <a:gd name="connsiteX532" fmla="*/ 124015 w 156781"/>
                <a:gd name="connsiteY532" fmla="*/ 57721 h 75723"/>
                <a:gd name="connsiteX533" fmla="*/ 122682 w 156781"/>
                <a:gd name="connsiteY533" fmla="*/ 58388 h 75723"/>
                <a:gd name="connsiteX534" fmla="*/ 122015 w 156781"/>
                <a:gd name="connsiteY534" fmla="*/ 58388 h 75723"/>
                <a:gd name="connsiteX535" fmla="*/ 120682 w 156781"/>
                <a:gd name="connsiteY535" fmla="*/ 59055 h 75723"/>
                <a:gd name="connsiteX536" fmla="*/ 119729 w 156781"/>
                <a:gd name="connsiteY536" fmla="*/ 59341 h 75723"/>
                <a:gd name="connsiteX537" fmla="*/ 119729 w 156781"/>
                <a:gd name="connsiteY537" fmla="*/ 60008 h 75723"/>
                <a:gd name="connsiteX538" fmla="*/ 119443 w 156781"/>
                <a:gd name="connsiteY538" fmla="*/ 60960 h 75723"/>
                <a:gd name="connsiteX539" fmla="*/ 118396 w 156781"/>
                <a:gd name="connsiteY539" fmla="*/ 60674 h 75723"/>
                <a:gd name="connsiteX540" fmla="*/ 118110 w 156781"/>
                <a:gd name="connsiteY540" fmla="*/ 61341 h 75723"/>
                <a:gd name="connsiteX541" fmla="*/ 118396 w 156781"/>
                <a:gd name="connsiteY541" fmla="*/ 62294 h 75723"/>
                <a:gd name="connsiteX542" fmla="*/ 118777 w 156781"/>
                <a:gd name="connsiteY542" fmla="*/ 62294 h 75723"/>
                <a:gd name="connsiteX543" fmla="*/ 118777 w 156781"/>
                <a:gd name="connsiteY543" fmla="*/ 62675 h 75723"/>
                <a:gd name="connsiteX544" fmla="*/ 118396 w 156781"/>
                <a:gd name="connsiteY544" fmla="*/ 62675 h 75723"/>
                <a:gd name="connsiteX545" fmla="*/ 118110 w 156781"/>
                <a:gd name="connsiteY545" fmla="*/ 63913 h 75723"/>
                <a:gd name="connsiteX546" fmla="*/ 117729 w 156781"/>
                <a:gd name="connsiteY546" fmla="*/ 64579 h 75723"/>
                <a:gd name="connsiteX547" fmla="*/ 116491 w 156781"/>
                <a:gd name="connsiteY547" fmla="*/ 64579 h 75723"/>
                <a:gd name="connsiteX548" fmla="*/ 115824 w 156781"/>
                <a:gd name="connsiteY548" fmla="*/ 64960 h 75723"/>
                <a:gd name="connsiteX549" fmla="*/ 114776 w 156781"/>
                <a:gd name="connsiteY549" fmla="*/ 64960 h 75723"/>
                <a:gd name="connsiteX550" fmla="*/ 113824 w 156781"/>
                <a:gd name="connsiteY550" fmla="*/ 64579 h 75723"/>
                <a:gd name="connsiteX551" fmla="*/ 112204 w 156781"/>
                <a:gd name="connsiteY551" fmla="*/ 64579 h 75723"/>
                <a:gd name="connsiteX552" fmla="*/ 111538 w 156781"/>
                <a:gd name="connsiteY552" fmla="*/ 63913 h 75723"/>
                <a:gd name="connsiteX553" fmla="*/ 109252 w 156781"/>
                <a:gd name="connsiteY553" fmla="*/ 63341 h 75723"/>
                <a:gd name="connsiteX554" fmla="*/ 109252 w 156781"/>
                <a:gd name="connsiteY554" fmla="*/ 63627 h 75723"/>
                <a:gd name="connsiteX555" fmla="*/ 108204 w 156781"/>
                <a:gd name="connsiteY555" fmla="*/ 64294 h 75723"/>
                <a:gd name="connsiteX556" fmla="*/ 105918 w 156781"/>
                <a:gd name="connsiteY556" fmla="*/ 63913 h 75723"/>
                <a:gd name="connsiteX557" fmla="*/ 104680 w 156781"/>
                <a:gd name="connsiteY557" fmla="*/ 62960 h 75723"/>
                <a:gd name="connsiteX558" fmla="*/ 102965 w 156781"/>
                <a:gd name="connsiteY558" fmla="*/ 62960 h 75723"/>
                <a:gd name="connsiteX559" fmla="*/ 101727 w 156781"/>
                <a:gd name="connsiteY559" fmla="*/ 62294 h 75723"/>
                <a:gd name="connsiteX560" fmla="*/ 101727 w 156781"/>
                <a:gd name="connsiteY560" fmla="*/ 60389 h 75723"/>
                <a:gd name="connsiteX561" fmla="*/ 101346 w 156781"/>
                <a:gd name="connsiteY561" fmla="*/ 60389 h 75723"/>
                <a:gd name="connsiteX562" fmla="*/ 100679 w 156781"/>
                <a:gd name="connsiteY562" fmla="*/ 60960 h 75723"/>
                <a:gd name="connsiteX563" fmla="*/ 99346 w 156781"/>
                <a:gd name="connsiteY563" fmla="*/ 60960 h 75723"/>
                <a:gd name="connsiteX564" fmla="*/ 98774 w 156781"/>
                <a:gd name="connsiteY564" fmla="*/ 60674 h 75723"/>
                <a:gd name="connsiteX565" fmla="*/ 98393 w 156781"/>
                <a:gd name="connsiteY565" fmla="*/ 60960 h 75723"/>
                <a:gd name="connsiteX566" fmla="*/ 96393 w 156781"/>
                <a:gd name="connsiteY566" fmla="*/ 60960 h 75723"/>
                <a:gd name="connsiteX567" fmla="*/ 96107 w 156781"/>
                <a:gd name="connsiteY567" fmla="*/ 60674 h 75723"/>
                <a:gd name="connsiteX568" fmla="*/ 95821 w 156781"/>
                <a:gd name="connsiteY568" fmla="*/ 60960 h 75723"/>
                <a:gd name="connsiteX569" fmla="*/ 95155 w 156781"/>
                <a:gd name="connsiteY569" fmla="*/ 60674 h 75723"/>
                <a:gd name="connsiteX570" fmla="*/ 93821 w 156781"/>
                <a:gd name="connsiteY570" fmla="*/ 60960 h 75723"/>
                <a:gd name="connsiteX571" fmla="*/ 92869 w 156781"/>
                <a:gd name="connsiteY571" fmla="*/ 60674 h 75723"/>
                <a:gd name="connsiteX572" fmla="*/ 92488 w 156781"/>
                <a:gd name="connsiteY572" fmla="*/ 60960 h 75723"/>
                <a:gd name="connsiteX573" fmla="*/ 91821 w 156781"/>
                <a:gd name="connsiteY573" fmla="*/ 60389 h 75723"/>
                <a:gd name="connsiteX574" fmla="*/ 91821 w 156781"/>
                <a:gd name="connsiteY574" fmla="*/ 60008 h 75723"/>
                <a:gd name="connsiteX575" fmla="*/ 91154 w 156781"/>
                <a:gd name="connsiteY575" fmla="*/ 59722 h 75723"/>
                <a:gd name="connsiteX576" fmla="*/ 91154 w 156781"/>
                <a:gd name="connsiteY576" fmla="*/ 59055 h 75723"/>
                <a:gd name="connsiteX577" fmla="*/ 90868 w 156781"/>
                <a:gd name="connsiteY577" fmla="*/ 58674 h 75723"/>
                <a:gd name="connsiteX578" fmla="*/ 89249 w 156781"/>
                <a:gd name="connsiteY578" fmla="*/ 59055 h 75723"/>
                <a:gd name="connsiteX579" fmla="*/ 87916 w 156781"/>
                <a:gd name="connsiteY579" fmla="*/ 59055 h 75723"/>
                <a:gd name="connsiteX580" fmla="*/ 87535 w 156781"/>
                <a:gd name="connsiteY580" fmla="*/ 59722 h 75723"/>
                <a:gd name="connsiteX581" fmla="*/ 87249 w 156781"/>
                <a:gd name="connsiteY581" fmla="*/ 60008 h 75723"/>
                <a:gd name="connsiteX582" fmla="*/ 85249 w 156781"/>
                <a:gd name="connsiteY582" fmla="*/ 58674 h 75723"/>
                <a:gd name="connsiteX583" fmla="*/ 83344 w 156781"/>
                <a:gd name="connsiteY583" fmla="*/ 58007 h 75723"/>
                <a:gd name="connsiteX584" fmla="*/ 82677 w 156781"/>
                <a:gd name="connsiteY584" fmla="*/ 58388 h 75723"/>
                <a:gd name="connsiteX585" fmla="*/ 82963 w 156781"/>
                <a:gd name="connsiteY585" fmla="*/ 58674 h 75723"/>
                <a:gd name="connsiteX586" fmla="*/ 82296 w 156781"/>
                <a:gd name="connsiteY586" fmla="*/ 58674 h 75723"/>
                <a:gd name="connsiteX587" fmla="*/ 82010 w 156781"/>
                <a:gd name="connsiteY587" fmla="*/ 58007 h 75723"/>
                <a:gd name="connsiteX588" fmla="*/ 81343 w 156781"/>
                <a:gd name="connsiteY588" fmla="*/ 58007 h 75723"/>
                <a:gd name="connsiteX589" fmla="*/ 80010 w 156781"/>
                <a:gd name="connsiteY589" fmla="*/ 58674 h 75723"/>
                <a:gd name="connsiteX590" fmla="*/ 79343 w 156781"/>
                <a:gd name="connsiteY590" fmla="*/ 59341 h 75723"/>
                <a:gd name="connsiteX591" fmla="*/ 79057 w 156781"/>
                <a:gd name="connsiteY591" fmla="*/ 59341 h 75723"/>
                <a:gd name="connsiteX592" fmla="*/ 77057 w 156781"/>
                <a:gd name="connsiteY592" fmla="*/ 60389 h 75723"/>
                <a:gd name="connsiteX593" fmla="*/ 76771 w 156781"/>
                <a:gd name="connsiteY593" fmla="*/ 60674 h 75723"/>
                <a:gd name="connsiteX594" fmla="*/ 76771 w 156781"/>
                <a:gd name="connsiteY594" fmla="*/ 61627 h 75723"/>
                <a:gd name="connsiteX595" fmla="*/ 76390 w 156781"/>
                <a:gd name="connsiteY595" fmla="*/ 62675 h 75723"/>
                <a:gd name="connsiteX596" fmla="*/ 77438 w 156781"/>
                <a:gd name="connsiteY596" fmla="*/ 63341 h 75723"/>
                <a:gd name="connsiteX597" fmla="*/ 77724 w 156781"/>
                <a:gd name="connsiteY597" fmla="*/ 63913 h 75723"/>
                <a:gd name="connsiteX598" fmla="*/ 75724 w 156781"/>
                <a:gd name="connsiteY598" fmla="*/ 65246 h 75723"/>
                <a:gd name="connsiteX599" fmla="*/ 75152 w 156781"/>
                <a:gd name="connsiteY599" fmla="*/ 66865 h 75723"/>
                <a:gd name="connsiteX600" fmla="*/ 74485 w 156781"/>
                <a:gd name="connsiteY600" fmla="*/ 67532 h 75723"/>
                <a:gd name="connsiteX601" fmla="*/ 73152 w 156781"/>
                <a:gd name="connsiteY601" fmla="*/ 67913 h 75723"/>
                <a:gd name="connsiteX602" fmla="*/ 73152 w 156781"/>
                <a:gd name="connsiteY602" fmla="*/ 68580 h 75723"/>
                <a:gd name="connsiteX603" fmla="*/ 72771 w 156781"/>
                <a:gd name="connsiteY603" fmla="*/ 69247 h 75723"/>
                <a:gd name="connsiteX604" fmla="*/ 71818 w 156781"/>
                <a:gd name="connsiteY604" fmla="*/ 69247 h 75723"/>
                <a:gd name="connsiteX605" fmla="*/ 71533 w 156781"/>
                <a:gd name="connsiteY605" fmla="*/ 68866 h 75723"/>
                <a:gd name="connsiteX606" fmla="*/ 70199 w 156781"/>
                <a:gd name="connsiteY606" fmla="*/ 68866 h 75723"/>
                <a:gd name="connsiteX607" fmla="*/ 69247 w 156781"/>
                <a:gd name="connsiteY607" fmla="*/ 69247 h 75723"/>
                <a:gd name="connsiteX608" fmla="*/ 68199 w 156781"/>
                <a:gd name="connsiteY608" fmla="*/ 68866 h 75723"/>
                <a:gd name="connsiteX609" fmla="*/ 67532 w 156781"/>
                <a:gd name="connsiteY609" fmla="*/ 68866 h 75723"/>
                <a:gd name="connsiteX610" fmla="*/ 66580 w 156781"/>
                <a:gd name="connsiteY610" fmla="*/ 69533 h 75723"/>
                <a:gd name="connsiteX611" fmla="*/ 65627 w 156781"/>
                <a:gd name="connsiteY611" fmla="*/ 69533 h 75723"/>
                <a:gd name="connsiteX612" fmla="*/ 64294 w 156781"/>
                <a:gd name="connsiteY612" fmla="*/ 69247 h 75723"/>
                <a:gd name="connsiteX613" fmla="*/ 63913 w 156781"/>
                <a:gd name="connsiteY613" fmla="*/ 69247 h 75723"/>
                <a:gd name="connsiteX614" fmla="*/ 63246 w 156781"/>
                <a:gd name="connsiteY614" fmla="*/ 70199 h 75723"/>
                <a:gd name="connsiteX615" fmla="*/ 62674 w 156781"/>
                <a:gd name="connsiteY615" fmla="*/ 71819 h 75723"/>
                <a:gd name="connsiteX616" fmla="*/ 62293 w 156781"/>
                <a:gd name="connsiteY616" fmla="*/ 72200 h 75723"/>
                <a:gd name="connsiteX617" fmla="*/ 62008 w 156781"/>
                <a:gd name="connsiteY617" fmla="*/ 72200 h 75723"/>
                <a:gd name="connsiteX618" fmla="*/ 61627 w 156781"/>
                <a:gd name="connsiteY618" fmla="*/ 71819 h 75723"/>
                <a:gd name="connsiteX619" fmla="*/ 60960 w 156781"/>
                <a:gd name="connsiteY619" fmla="*/ 71819 h 75723"/>
                <a:gd name="connsiteX620" fmla="*/ 60293 w 156781"/>
                <a:gd name="connsiteY620" fmla="*/ 71533 h 75723"/>
                <a:gd name="connsiteX621" fmla="*/ 59722 w 156781"/>
                <a:gd name="connsiteY621" fmla="*/ 71533 h 75723"/>
                <a:gd name="connsiteX622" fmla="*/ 59341 w 156781"/>
                <a:gd name="connsiteY622" fmla="*/ 70866 h 75723"/>
                <a:gd name="connsiteX623" fmla="*/ 59722 w 156781"/>
                <a:gd name="connsiteY623" fmla="*/ 70485 h 75723"/>
                <a:gd name="connsiteX624" fmla="*/ 59341 w 156781"/>
                <a:gd name="connsiteY624" fmla="*/ 70199 h 75723"/>
                <a:gd name="connsiteX625" fmla="*/ 58674 w 156781"/>
                <a:gd name="connsiteY625" fmla="*/ 70199 h 75723"/>
                <a:gd name="connsiteX626" fmla="*/ 58388 w 156781"/>
                <a:gd name="connsiteY626" fmla="*/ 69533 h 75723"/>
                <a:gd name="connsiteX627" fmla="*/ 56769 w 156781"/>
                <a:gd name="connsiteY627" fmla="*/ 69247 h 75723"/>
                <a:gd name="connsiteX628" fmla="*/ 55435 w 156781"/>
                <a:gd name="connsiteY628" fmla="*/ 67913 h 75723"/>
                <a:gd name="connsiteX629" fmla="*/ 54388 w 156781"/>
                <a:gd name="connsiteY629" fmla="*/ 67532 h 75723"/>
                <a:gd name="connsiteX630" fmla="*/ 53435 w 156781"/>
                <a:gd name="connsiteY630" fmla="*/ 66865 h 75723"/>
                <a:gd name="connsiteX631" fmla="*/ 52768 w 156781"/>
                <a:gd name="connsiteY631" fmla="*/ 66580 h 75723"/>
                <a:gd name="connsiteX632" fmla="*/ 51435 w 156781"/>
                <a:gd name="connsiteY632" fmla="*/ 66865 h 75723"/>
                <a:gd name="connsiteX633" fmla="*/ 50863 w 156781"/>
                <a:gd name="connsiteY633" fmla="*/ 66580 h 75723"/>
                <a:gd name="connsiteX634" fmla="*/ 48196 w 156781"/>
                <a:gd name="connsiteY634" fmla="*/ 66580 h 75723"/>
                <a:gd name="connsiteX635" fmla="*/ 47911 w 156781"/>
                <a:gd name="connsiteY635" fmla="*/ 66865 h 75723"/>
                <a:gd name="connsiteX636" fmla="*/ 47911 w 156781"/>
                <a:gd name="connsiteY636" fmla="*/ 67913 h 75723"/>
                <a:gd name="connsiteX637" fmla="*/ 46863 w 156781"/>
                <a:gd name="connsiteY637" fmla="*/ 68580 h 75723"/>
                <a:gd name="connsiteX638" fmla="*/ 46196 w 156781"/>
                <a:gd name="connsiteY638" fmla="*/ 68199 h 75723"/>
                <a:gd name="connsiteX639" fmla="*/ 45244 w 156781"/>
                <a:gd name="connsiteY639" fmla="*/ 68199 h 75723"/>
                <a:gd name="connsiteX640" fmla="*/ 45244 w 156781"/>
                <a:gd name="connsiteY640" fmla="*/ 68866 h 75723"/>
                <a:gd name="connsiteX641" fmla="*/ 43910 w 156781"/>
                <a:gd name="connsiteY641" fmla="*/ 70485 h 75723"/>
                <a:gd name="connsiteX642" fmla="*/ 42005 w 156781"/>
                <a:gd name="connsiteY642" fmla="*/ 71152 h 75723"/>
                <a:gd name="connsiteX643" fmla="*/ 40005 w 156781"/>
                <a:gd name="connsiteY643" fmla="*/ 72771 h 75723"/>
                <a:gd name="connsiteX644" fmla="*/ 38386 w 156781"/>
                <a:gd name="connsiteY644" fmla="*/ 73152 h 75723"/>
                <a:gd name="connsiteX645" fmla="*/ 36385 w 156781"/>
                <a:gd name="connsiteY645" fmla="*/ 74486 h 75723"/>
                <a:gd name="connsiteX646" fmla="*/ 35052 w 156781"/>
                <a:gd name="connsiteY646" fmla="*/ 73819 h 75723"/>
                <a:gd name="connsiteX647" fmla="*/ 34099 w 156781"/>
                <a:gd name="connsiteY647" fmla="*/ 73819 h 75723"/>
                <a:gd name="connsiteX648" fmla="*/ 33147 w 156781"/>
                <a:gd name="connsiteY648" fmla="*/ 74486 h 75723"/>
                <a:gd name="connsiteX649" fmla="*/ 32480 w 156781"/>
                <a:gd name="connsiteY649" fmla="*/ 74105 h 75723"/>
                <a:gd name="connsiteX650" fmla="*/ 32480 w 156781"/>
                <a:gd name="connsiteY650" fmla="*/ 73438 h 75723"/>
                <a:gd name="connsiteX651" fmla="*/ 31432 w 156781"/>
                <a:gd name="connsiteY651" fmla="*/ 73152 h 75723"/>
                <a:gd name="connsiteX652" fmla="*/ 31432 w 156781"/>
                <a:gd name="connsiteY652" fmla="*/ 70866 h 75723"/>
                <a:gd name="connsiteX653" fmla="*/ 30194 w 156781"/>
                <a:gd name="connsiteY653" fmla="*/ 70866 h 75723"/>
                <a:gd name="connsiteX654" fmla="*/ 28480 w 156781"/>
                <a:gd name="connsiteY654" fmla="*/ 70485 h 75723"/>
                <a:gd name="connsiteX655" fmla="*/ 28194 w 156781"/>
                <a:gd name="connsiteY655" fmla="*/ 69533 h 75723"/>
                <a:gd name="connsiteX656" fmla="*/ 27813 w 156781"/>
                <a:gd name="connsiteY656" fmla="*/ 69247 h 75723"/>
                <a:gd name="connsiteX657" fmla="*/ 27813 w 156781"/>
                <a:gd name="connsiteY657" fmla="*/ 69533 h 75723"/>
                <a:gd name="connsiteX658" fmla="*/ 27527 w 156781"/>
                <a:gd name="connsiteY658" fmla="*/ 70199 h 75723"/>
                <a:gd name="connsiteX659" fmla="*/ 26575 w 156781"/>
                <a:gd name="connsiteY659" fmla="*/ 71533 h 75723"/>
                <a:gd name="connsiteX660" fmla="*/ 23908 w 156781"/>
                <a:gd name="connsiteY660" fmla="*/ 71533 h 75723"/>
                <a:gd name="connsiteX661" fmla="*/ 23908 w 156781"/>
                <a:gd name="connsiteY661" fmla="*/ 72771 h 75723"/>
                <a:gd name="connsiteX662" fmla="*/ 23622 w 156781"/>
                <a:gd name="connsiteY662" fmla="*/ 73152 h 75723"/>
                <a:gd name="connsiteX663" fmla="*/ 23908 w 156781"/>
                <a:gd name="connsiteY663" fmla="*/ 73438 h 75723"/>
                <a:gd name="connsiteX664" fmla="*/ 22574 w 156781"/>
                <a:gd name="connsiteY664" fmla="*/ 73819 h 75723"/>
                <a:gd name="connsiteX665" fmla="*/ 22574 w 156781"/>
                <a:gd name="connsiteY665" fmla="*/ 74105 h 75723"/>
                <a:gd name="connsiteX666" fmla="*/ 22288 w 156781"/>
                <a:gd name="connsiteY666" fmla="*/ 74486 h 75723"/>
                <a:gd name="connsiteX667" fmla="*/ 21907 w 156781"/>
                <a:gd name="connsiteY667" fmla="*/ 74105 h 75723"/>
                <a:gd name="connsiteX668" fmla="*/ 21622 w 156781"/>
                <a:gd name="connsiteY668" fmla="*/ 74105 h 75723"/>
                <a:gd name="connsiteX669" fmla="*/ 21336 w 156781"/>
                <a:gd name="connsiteY669" fmla="*/ 73819 h 75723"/>
                <a:gd name="connsiteX670" fmla="*/ 21336 w 156781"/>
                <a:gd name="connsiteY670" fmla="*/ 75438 h 75723"/>
                <a:gd name="connsiteX671" fmla="*/ 20669 w 156781"/>
                <a:gd name="connsiteY671" fmla="*/ 75724 h 75723"/>
                <a:gd name="connsiteX672" fmla="*/ 20288 w 156781"/>
                <a:gd name="connsiteY672" fmla="*/ 75438 h 75723"/>
                <a:gd name="connsiteX673" fmla="*/ 19336 w 156781"/>
                <a:gd name="connsiteY673" fmla="*/ 75152 h 75723"/>
                <a:gd name="connsiteX674" fmla="*/ 18383 w 156781"/>
                <a:gd name="connsiteY674" fmla="*/ 75438 h 75723"/>
                <a:gd name="connsiteX675" fmla="*/ 16669 w 156781"/>
                <a:gd name="connsiteY675" fmla="*/ 75152 h 75723"/>
                <a:gd name="connsiteX676" fmla="*/ 14097 w 156781"/>
                <a:gd name="connsiteY676" fmla="*/ 75152 h 75723"/>
                <a:gd name="connsiteX677" fmla="*/ 13716 w 156781"/>
                <a:gd name="connsiteY677" fmla="*/ 74486 h 75723"/>
                <a:gd name="connsiteX678" fmla="*/ 13049 w 156781"/>
                <a:gd name="connsiteY678" fmla="*/ 74105 h 75723"/>
                <a:gd name="connsiteX679" fmla="*/ 12478 w 156781"/>
                <a:gd name="connsiteY679" fmla="*/ 73152 h 75723"/>
                <a:gd name="connsiteX680" fmla="*/ 12097 w 156781"/>
                <a:gd name="connsiteY680" fmla="*/ 73152 h 75723"/>
                <a:gd name="connsiteX681" fmla="*/ 12478 w 156781"/>
                <a:gd name="connsiteY681" fmla="*/ 72771 h 75723"/>
                <a:gd name="connsiteX682" fmla="*/ 12097 w 156781"/>
                <a:gd name="connsiteY682" fmla="*/ 72485 h 75723"/>
                <a:gd name="connsiteX683" fmla="*/ 12478 w 156781"/>
                <a:gd name="connsiteY683" fmla="*/ 72200 h 75723"/>
                <a:gd name="connsiteX684" fmla="*/ 12478 w 156781"/>
                <a:gd name="connsiteY684" fmla="*/ 71819 h 75723"/>
                <a:gd name="connsiteX685" fmla="*/ 13430 w 156781"/>
                <a:gd name="connsiteY685" fmla="*/ 70485 h 75723"/>
                <a:gd name="connsiteX686" fmla="*/ 12763 w 156781"/>
                <a:gd name="connsiteY686" fmla="*/ 70199 h 75723"/>
                <a:gd name="connsiteX687" fmla="*/ 12763 w 156781"/>
                <a:gd name="connsiteY687" fmla="*/ 69533 h 75723"/>
                <a:gd name="connsiteX688" fmla="*/ 13716 w 156781"/>
                <a:gd name="connsiteY688" fmla="*/ 68866 h 75723"/>
                <a:gd name="connsiteX689" fmla="*/ 13049 w 156781"/>
                <a:gd name="connsiteY689" fmla="*/ 67913 h 75723"/>
                <a:gd name="connsiteX690" fmla="*/ 13049 w 156781"/>
                <a:gd name="connsiteY690" fmla="*/ 67532 h 75723"/>
                <a:gd name="connsiteX691" fmla="*/ 12763 w 156781"/>
                <a:gd name="connsiteY691" fmla="*/ 66865 h 75723"/>
                <a:gd name="connsiteX692" fmla="*/ 12763 w 156781"/>
                <a:gd name="connsiteY692" fmla="*/ 66580 h 75723"/>
                <a:gd name="connsiteX693" fmla="*/ 13430 w 156781"/>
                <a:gd name="connsiteY693" fmla="*/ 65627 h 75723"/>
                <a:gd name="connsiteX694" fmla="*/ 13049 w 156781"/>
                <a:gd name="connsiteY694" fmla="*/ 65246 h 75723"/>
                <a:gd name="connsiteX695" fmla="*/ 12763 w 156781"/>
                <a:gd name="connsiteY695" fmla="*/ 65246 h 75723"/>
                <a:gd name="connsiteX696" fmla="*/ 12478 w 156781"/>
                <a:gd name="connsiteY696" fmla="*/ 64960 h 75723"/>
                <a:gd name="connsiteX697" fmla="*/ 11811 w 156781"/>
                <a:gd name="connsiteY697" fmla="*/ 63627 h 75723"/>
                <a:gd name="connsiteX698" fmla="*/ 12097 w 156781"/>
                <a:gd name="connsiteY698" fmla="*/ 63341 h 75723"/>
                <a:gd name="connsiteX699" fmla="*/ 11811 w 156781"/>
                <a:gd name="connsiteY699" fmla="*/ 62008 h 75723"/>
                <a:gd name="connsiteX700" fmla="*/ 10763 w 156781"/>
                <a:gd name="connsiteY700" fmla="*/ 62008 h 75723"/>
                <a:gd name="connsiteX701" fmla="*/ 9811 w 156781"/>
                <a:gd name="connsiteY701" fmla="*/ 62675 h 75723"/>
                <a:gd name="connsiteX702" fmla="*/ 8858 w 156781"/>
                <a:gd name="connsiteY702" fmla="*/ 62675 h 75723"/>
                <a:gd name="connsiteX703" fmla="*/ 7810 w 156781"/>
                <a:gd name="connsiteY703" fmla="*/ 62008 h 75723"/>
                <a:gd name="connsiteX704" fmla="*/ 6572 w 156781"/>
                <a:gd name="connsiteY704" fmla="*/ 62008 h 75723"/>
                <a:gd name="connsiteX705" fmla="*/ 6572 w 156781"/>
                <a:gd name="connsiteY705" fmla="*/ 62008 h 7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</a:cxnLst>
              <a:rect l="l" t="t" r="r" b="b"/>
              <a:pathLst>
                <a:path w="156781" h="75723">
                  <a:moveTo>
                    <a:pt x="6572" y="62008"/>
                  </a:moveTo>
                  <a:lnTo>
                    <a:pt x="5905" y="60674"/>
                  </a:lnTo>
                  <a:lnTo>
                    <a:pt x="4858" y="60008"/>
                  </a:lnTo>
                  <a:lnTo>
                    <a:pt x="3238" y="59722"/>
                  </a:lnTo>
                  <a:lnTo>
                    <a:pt x="2953" y="60389"/>
                  </a:lnTo>
                  <a:lnTo>
                    <a:pt x="1238" y="60674"/>
                  </a:lnTo>
                  <a:lnTo>
                    <a:pt x="286" y="60389"/>
                  </a:lnTo>
                  <a:lnTo>
                    <a:pt x="0" y="58388"/>
                  </a:lnTo>
                  <a:lnTo>
                    <a:pt x="0" y="57436"/>
                  </a:lnTo>
                  <a:lnTo>
                    <a:pt x="1238" y="55435"/>
                  </a:lnTo>
                  <a:lnTo>
                    <a:pt x="1619" y="54769"/>
                  </a:lnTo>
                  <a:lnTo>
                    <a:pt x="2286" y="54483"/>
                  </a:lnTo>
                  <a:lnTo>
                    <a:pt x="2286" y="53150"/>
                  </a:lnTo>
                  <a:lnTo>
                    <a:pt x="1905" y="52769"/>
                  </a:lnTo>
                  <a:lnTo>
                    <a:pt x="0" y="53150"/>
                  </a:lnTo>
                  <a:lnTo>
                    <a:pt x="286" y="51816"/>
                  </a:lnTo>
                  <a:lnTo>
                    <a:pt x="952" y="51816"/>
                  </a:lnTo>
                  <a:lnTo>
                    <a:pt x="952" y="51530"/>
                  </a:lnTo>
                  <a:lnTo>
                    <a:pt x="1238" y="51530"/>
                  </a:lnTo>
                  <a:lnTo>
                    <a:pt x="1238" y="51149"/>
                  </a:lnTo>
                  <a:lnTo>
                    <a:pt x="1619" y="51149"/>
                  </a:lnTo>
                  <a:lnTo>
                    <a:pt x="1619" y="50483"/>
                  </a:lnTo>
                  <a:lnTo>
                    <a:pt x="1238" y="50483"/>
                  </a:lnTo>
                  <a:lnTo>
                    <a:pt x="1238" y="49816"/>
                  </a:lnTo>
                  <a:lnTo>
                    <a:pt x="1619" y="49816"/>
                  </a:lnTo>
                  <a:lnTo>
                    <a:pt x="1619" y="49530"/>
                  </a:lnTo>
                  <a:lnTo>
                    <a:pt x="1905" y="49530"/>
                  </a:lnTo>
                  <a:lnTo>
                    <a:pt x="1905" y="50197"/>
                  </a:lnTo>
                  <a:lnTo>
                    <a:pt x="2572" y="50483"/>
                  </a:lnTo>
                  <a:lnTo>
                    <a:pt x="3238" y="50197"/>
                  </a:lnTo>
                  <a:lnTo>
                    <a:pt x="3619" y="50197"/>
                  </a:lnTo>
                  <a:lnTo>
                    <a:pt x="3619" y="49816"/>
                  </a:lnTo>
                  <a:lnTo>
                    <a:pt x="3619" y="50197"/>
                  </a:lnTo>
                  <a:lnTo>
                    <a:pt x="4858" y="50197"/>
                  </a:lnTo>
                  <a:lnTo>
                    <a:pt x="5905" y="49816"/>
                  </a:lnTo>
                  <a:lnTo>
                    <a:pt x="6572" y="49530"/>
                  </a:lnTo>
                  <a:lnTo>
                    <a:pt x="7144" y="49530"/>
                  </a:lnTo>
                  <a:lnTo>
                    <a:pt x="7144" y="49149"/>
                  </a:lnTo>
                  <a:lnTo>
                    <a:pt x="7525" y="49149"/>
                  </a:lnTo>
                  <a:lnTo>
                    <a:pt x="7525" y="47911"/>
                  </a:lnTo>
                  <a:lnTo>
                    <a:pt x="7144" y="47911"/>
                  </a:lnTo>
                  <a:lnTo>
                    <a:pt x="7525" y="47911"/>
                  </a:lnTo>
                  <a:lnTo>
                    <a:pt x="7525" y="47244"/>
                  </a:lnTo>
                  <a:lnTo>
                    <a:pt x="7810" y="47244"/>
                  </a:lnTo>
                  <a:lnTo>
                    <a:pt x="7810" y="47530"/>
                  </a:lnTo>
                  <a:lnTo>
                    <a:pt x="7525" y="47530"/>
                  </a:lnTo>
                  <a:lnTo>
                    <a:pt x="7810" y="47530"/>
                  </a:lnTo>
                  <a:lnTo>
                    <a:pt x="7810" y="47911"/>
                  </a:lnTo>
                  <a:lnTo>
                    <a:pt x="7810" y="47530"/>
                  </a:lnTo>
                  <a:lnTo>
                    <a:pt x="7525" y="47530"/>
                  </a:lnTo>
                  <a:lnTo>
                    <a:pt x="7525" y="47911"/>
                  </a:lnTo>
                  <a:lnTo>
                    <a:pt x="7810" y="47911"/>
                  </a:lnTo>
                  <a:lnTo>
                    <a:pt x="8477" y="48197"/>
                  </a:lnTo>
                  <a:lnTo>
                    <a:pt x="8477" y="48482"/>
                  </a:lnTo>
                  <a:lnTo>
                    <a:pt x="8858" y="48482"/>
                  </a:lnTo>
                  <a:lnTo>
                    <a:pt x="9811" y="47530"/>
                  </a:lnTo>
                  <a:lnTo>
                    <a:pt x="10763" y="47530"/>
                  </a:lnTo>
                  <a:lnTo>
                    <a:pt x="11430" y="46863"/>
                  </a:lnTo>
                  <a:lnTo>
                    <a:pt x="11811" y="46863"/>
                  </a:lnTo>
                  <a:lnTo>
                    <a:pt x="11811" y="45910"/>
                  </a:lnTo>
                  <a:lnTo>
                    <a:pt x="12097" y="45910"/>
                  </a:lnTo>
                  <a:lnTo>
                    <a:pt x="12478" y="45529"/>
                  </a:lnTo>
                  <a:lnTo>
                    <a:pt x="13430" y="45529"/>
                  </a:lnTo>
                  <a:lnTo>
                    <a:pt x="13430" y="45244"/>
                  </a:lnTo>
                  <a:lnTo>
                    <a:pt x="13716" y="44958"/>
                  </a:lnTo>
                  <a:lnTo>
                    <a:pt x="13716" y="44577"/>
                  </a:lnTo>
                  <a:lnTo>
                    <a:pt x="14097" y="44577"/>
                  </a:lnTo>
                  <a:lnTo>
                    <a:pt x="14097" y="44958"/>
                  </a:lnTo>
                  <a:lnTo>
                    <a:pt x="15049" y="43910"/>
                  </a:lnTo>
                  <a:lnTo>
                    <a:pt x="14764" y="43625"/>
                  </a:lnTo>
                  <a:lnTo>
                    <a:pt x="14764" y="43244"/>
                  </a:lnTo>
                  <a:lnTo>
                    <a:pt x="14383" y="43244"/>
                  </a:lnTo>
                  <a:lnTo>
                    <a:pt x="15716" y="43244"/>
                  </a:lnTo>
                  <a:lnTo>
                    <a:pt x="15716" y="43625"/>
                  </a:lnTo>
                  <a:lnTo>
                    <a:pt x="16383" y="43244"/>
                  </a:lnTo>
                  <a:lnTo>
                    <a:pt x="16383" y="42958"/>
                  </a:lnTo>
                  <a:lnTo>
                    <a:pt x="16669" y="42958"/>
                  </a:lnTo>
                  <a:lnTo>
                    <a:pt x="16669" y="42005"/>
                  </a:lnTo>
                  <a:lnTo>
                    <a:pt x="16383" y="42005"/>
                  </a:lnTo>
                  <a:lnTo>
                    <a:pt x="16383" y="41338"/>
                  </a:lnTo>
                  <a:lnTo>
                    <a:pt x="18002" y="41338"/>
                  </a:lnTo>
                  <a:lnTo>
                    <a:pt x="18002" y="40957"/>
                  </a:lnTo>
                  <a:lnTo>
                    <a:pt x="18383" y="40957"/>
                  </a:lnTo>
                  <a:lnTo>
                    <a:pt x="18383" y="40672"/>
                  </a:lnTo>
                  <a:lnTo>
                    <a:pt x="18955" y="39624"/>
                  </a:lnTo>
                  <a:lnTo>
                    <a:pt x="18669" y="39053"/>
                  </a:lnTo>
                  <a:lnTo>
                    <a:pt x="18669" y="38672"/>
                  </a:lnTo>
                  <a:lnTo>
                    <a:pt x="18002" y="38005"/>
                  </a:lnTo>
                  <a:lnTo>
                    <a:pt x="18002" y="37719"/>
                  </a:lnTo>
                  <a:lnTo>
                    <a:pt x="18383" y="37719"/>
                  </a:lnTo>
                  <a:lnTo>
                    <a:pt x="18383" y="37052"/>
                  </a:lnTo>
                  <a:lnTo>
                    <a:pt x="18002" y="36671"/>
                  </a:lnTo>
                  <a:lnTo>
                    <a:pt x="18383" y="36671"/>
                  </a:lnTo>
                  <a:lnTo>
                    <a:pt x="18669" y="35719"/>
                  </a:lnTo>
                  <a:lnTo>
                    <a:pt x="18955" y="35433"/>
                  </a:lnTo>
                  <a:lnTo>
                    <a:pt x="18955" y="35052"/>
                  </a:lnTo>
                  <a:lnTo>
                    <a:pt x="19336" y="35052"/>
                  </a:lnTo>
                  <a:lnTo>
                    <a:pt x="19621" y="34766"/>
                  </a:lnTo>
                  <a:lnTo>
                    <a:pt x="19621" y="35052"/>
                  </a:lnTo>
                  <a:lnTo>
                    <a:pt x="19621" y="34766"/>
                  </a:lnTo>
                  <a:lnTo>
                    <a:pt x="20002" y="34766"/>
                  </a:lnTo>
                  <a:lnTo>
                    <a:pt x="20288" y="34385"/>
                  </a:lnTo>
                  <a:lnTo>
                    <a:pt x="20288" y="33433"/>
                  </a:lnTo>
                  <a:lnTo>
                    <a:pt x="20955" y="32766"/>
                  </a:lnTo>
                  <a:lnTo>
                    <a:pt x="20955" y="32099"/>
                  </a:lnTo>
                  <a:lnTo>
                    <a:pt x="21622" y="32099"/>
                  </a:lnTo>
                  <a:lnTo>
                    <a:pt x="21907" y="31813"/>
                  </a:lnTo>
                  <a:lnTo>
                    <a:pt x="21907" y="32099"/>
                  </a:lnTo>
                  <a:lnTo>
                    <a:pt x="22288" y="32099"/>
                  </a:lnTo>
                  <a:lnTo>
                    <a:pt x="22288" y="31813"/>
                  </a:lnTo>
                  <a:lnTo>
                    <a:pt x="22574" y="31813"/>
                  </a:lnTo>
                  <a:lnTo>
                    <a:pt x="22574" y="31432"/>
                  </a:lnTo>
                  <a:lnTo>
                    <a:pt x="23241" y="31432"/>
                  </a:lnTo>
                  <a:lnTo>
                    <a:pt x="23241" y="31147"/>
                  </a:lnTo>
                  <a:lnTo>
                    <a:pt x="23622" y="31147"/>
                  </a:lnTo>
                  <a:lnTo>
                    <a:pt x="23622" y="30480"/>
                  </a:lnTo>
                  <a:lnTo>
                    <a:pt x="24289" y="29813"/>
                  </a:lnTo>
                  <a:lnTo>
                    <a:pt x="24289" y="29147"/>
                  </a:lnTo>
                  <a:lnTo>
                    <a:pt x="24574" y="29147"/>
                  </a:lnTo>
                  <a:lnTo>
                    <a:pt x="24574" y="29528"/>
                  </a:lnTo>
                  <a:lnTo>
                    <a:pt x="24860" y="29528"/>
                  </a:lnTo>
                  <a:lnTo>
                    <a:pt x="25241" y="29813"/>
                  </a:lnTo>
                  <a:lnTo>
                    <a:pt x="25527" y="29813"/>
                  </a:lnTo>
                  <a:lnTo>
                    <a:pt x="25527" y="30194"/>
                  </a:lnTo>
                  <a:lnTo>
                    <a:pt x="25908" y="30194"/>
                  </a:lnTo>
                  <a:lnTo>
                    <a:pt x="25908" y="29813"/>
                  </a:lnTo>
                  <a:lnTo>
                    <a:pt x="26860" y="29813"/>
                  </a:lnTo>
                  <a:lnTo>
                    <a:pt x="26860" y="29528"/>
                  </a:lnTo>
                  <a:lnTo>
                    <a:pt x="27813" y="29813"/>
                  </a:lnTo>
                  <a:lnTo>
                    <a:pt x="28861" y="29528"/>
                  </a:lnTo>
                  <a:lnTo>
                    <a:pt x="29146" y="29147"/>
                  </a:lnTo>
                  <a:lnTo>
                    <a:pt x="30766" y="28861"/>
                  </a:lnTo>
                  <a:lnTo>
                    <a:pt x="31813" y="28194"/>
                  </a:lnTo>
                  <a:lnTo>
                    <a:pt x="32099" y="27813"/>
                  </a:lnTo>
                  <a:lnTo>
                    <a:pt x="32099" y="27527"/>
                  </a:lnTo>
                  <a:lnTo>
                    <a:pt x="32766" y="27527"/>
                  </a:lnTo>
                  <a:lnTo>
                    <a:pt x="32766" y="27241"/>
                  </a:lnTo>
                  <a:lnTo>
                    <a:pt x="33147" y="27241"/>
                  </a:lnTo>
                  <a:lnTo>
                    <a:pt x="33147" y="26194"/>
                  </a:lnTo>
                  <a:lnTo>
                    <a:pt x="33433" y="26194"/>
                  </a:lnTo>
                  <a:lnTo>
                    <a:pt x="33433" y="25527"/>
                  </a:lnTo>
                  <a:lnTo>
                    <a:pt x="33718" y="25527"/>
                  </a:lnTo>
                  <a:lnTo>
                    <a:pt x="33718" y="25908"/>
                  </a:lnTo>
                  <a:lnTo>
                    <a:pt x="34099" y="25908"/>
                  </a:lnTo>
                  <a:lnTo>
                    <a:pt x="33718" y="26194"/>
                  </a:lnTo>
                  <a:lnTo>
                    <a:pt x="34766" y="26194"/>
                  </a:lnTo>
                  <a:lnTo>
                    <a:pt x="36100" y="25908"/>
                  </a:lnTo>
                  <a:lnTo>
                    <a:pt x="36385" y="25908"/>
                  </a:lnTo>
                  <a:lnTo>
                    <a:pt x="36385" y="24575"/>
                  </a:lnTo>
                  <a:lnTo>
                    <a:pt x="36671" y="24575"/>
                  </a:lnTo>
                  <a:lnTo>
                    <a:pt x="36671" y="24289"/>
                  </a:lnTo>
                  <a:lnTo>
                    <a:pt x="37052" y="24289"/>
                  </a:lnTo>
                  <a:lnTo>
                    <a:pt x="37052" y="23622"/>
                  </a:lnTo>
                  <a:lnTo>
                    <a:pt x="37338" y="23622"/>
                  </a:lnTo>
                  <a:lnTo>
                    <a:pt x="37338" y="23908"/>
                  </a:lnTo>
                  <a:lnTo>
                    <a:pt x="37719" y="24289"/>
                  </a:lnTo>
                  <a:lnTo>
                    <a:pt x="37719" y="23908"/>
                  </a:lnTo>
                  <a:lnTo>
                    <a:pt x="38005" y="23908"/>
                  </a:lnTo>
                  <a:lnTo>
                    <a:pt x="38386" y="23622"/>
                  </a:lnTo>
                  <a:lnTo>
                    <a:pt x="38671" y="23622"/>
                  </a:lnTo>
                  <a:lnTo>
                    <a:pt x="38671" y="23241"/>
                  </a:lnTo>
                  <a:lnTo>
                    <a:pt x="38386" y="23241"/>
                  </a:lnTo>
                  <a:lnTo>
                    <a:pt x="38386" y="22574"/>
                  </a:lnTo>
                  <a:lnTo>
                    <a:pt x="38005" y="22574"/>
                  </a:lnTo>
                  <a:lnTo>
                    <a:pt x="38005" y="22288"/>
                  </a:lnTo>
                  <a:lnTo>
                    <a:pt x="38386" y="22288"/>
                  </a:lnTo>
                  <a:lnTo>
                    <a:pt x="38671" y="21907"/>
                  </a:lnTo>
                  <a:lnTo>
                    <a:pt x="38386" y="22574"/>
                  </a:lnTo>
                  <a:lnTo>
                    <a:pt x="38671" y="22574"/>
                  </a:lnTo>
                  <a:lnTo>
                    <a:pt x="39624" y="22955"/>
                  </a:lnTo>
                  <a:lnTo>
                    <a:pt x="39624" y="22574"/>
                  </a:lnTo>
                  <a:lnTo>
                    <a:pt x="40005" y="22288"/>
                  </a:lnTo>
                  <a:lnTo>
                    <a:pt x="40672" y="22288"/>
                  </a:lnTo>
                  <a:lnTo>
                    <a:pt x="40672" y="21907"/>
                  </a:lnTo>
                  <a:lnTo>
                    <a:pt x="40957" y="22288"/>
                  </a:lnTo>
                  <a:lnTo>
                    <a:pt x="41338" y="22288"/>
                  </a:lnTo>
                  <a:lnTo>
                    <a:pt x="41338" y="21907"/>
                  </a:lnTo>
                  <a:lnTo>
                    <a:pt x="42005" y="21907"/>
                  </a:lnTo>
                  <a:lnTo>
                    <a:pt x="42005" y="21622"/>
                  </a:lnTo>
                  <a:lnTo>
                    <a:pt x="42577" y="21622"/>
                  </a:lnTo>
                  <a:lnTo>
                    <a:pt x="42577" y="21336"/>
                  </a:lnTo>
                  <a:lnTo>
                    <a:pt x="43243" y="21622"/>
                  </a:lnTo>
                  <a:lnTo>
                    <a:pt x="43243" y="21336"/>
                  </a:lnTo>
                  <a:lnTo>
                    <a:pt x="43243" y="21622"/>
                  </a:lnTo>
                  <a:lnTo>
                    <a:pt x="43624" y="21622"/>
                  </a:lnTo>
                  <a:lnTo>
                    <a:pt x="43624" y="21907"/>
                  </a:lnTo>
                  <a:lnTo>
                    <a:pt x="44958" y="21907"/>
                  </a:lnTo>
                  <a:lnTo>
                    <a:pt x="44958" y="21622"/>
                  </a:lnTo>
                  <a:lnTo>
                    <a:pt x="45244" y="20955"/>
                  </a:lnTo>
                  <a:lnTo>
                    <a:pt x="44577" y="20669"/>
                  </a:lnTo>
                  <a:lnTo>
                    <a:pt x="44958" y="20669"/>
                  </a:lnTo>
                  <a:lnTo>
                    <a:pt x="45244" y="20288"/>
                  </a:lnTo>
                  <a:lnTo>
                    <a:pt x="45529" y="20288"/>
                  </a:lnTo>
                  <a:lnTo>
                    <a:pt x="45910" y="20669"/>
                  </a:lnTo>
                  <a:lnTo>
                    <a:pt x="46863" y="20669"/>
                  </a:lnTo>
                  <a:lnTo>
                    <a:pt x="47244" y="20955"/>
                  </a:lnTo>
                  <a:lnTo>
                    <a:pt x="47530" y="20955"/>
                  </a:lnTo>
                  <a:lnTo>
                    <a:pt x="47244" y="21336"/>
                  </a:lnTo>
                  <a:lnTo>
                    <a:pt x="48196" y="21336"/>
                  </a:lnTo>
                  <a:lnTo>
                    <a:pt x="48196" y="20955"/>
                  </a:lnTo>
                  <a:lnTo>
                    <a:pt x="48482" y="20955"/>
                  </a:lnTo>
                  <a:lnTo>
                    <a:pt x="48482" y="20669"/>
                  </a:lnTo>
                  <a:lnTo>
                    <a:pt x="48863" y="20669"/>
                  </a:lnTo>
                  <a:lnTo>
                    <a:pt x="49149" y="20955"/>
                  </a:lnTo>
                  <a:lnTo>
                    <a:pt x="49149" y="20288"/>
                  </a:lnTo>
                  <a:lnTo>
                    <a:pt x="49530" y="20288"/>
                  </a:lnTo>
                  <a:lnTo>
                    <a:pt x="49530" y="20669"/>
                  </a:lnTo>
                  <a:lnTo>
                    <a:pt x="51149" y="20669"/>
                  </a:lnTo>
                  <a:lnTo>
                    <a:pt x="51149" y="20955"/>
                  </a:lnTo>
                  <a:lnTo>
                    <a:pt x="51149" y="20669"/>
                  </a:lnTo>
                  <a:lnTo>
                    <a:pt x="50482" y="20669"/>
                  </a:lnTo>
                  <a:lnTo>
                    <a:pt x="50197" y="20955"/>
                  </a:lnTo>
                  <a:lnTo>
                    <a:pt x="49530" y="20955"/>
                  </a:lnTo>
                  <a:lnTo>
                    <a:pt x="49530" y="21336"/>
                  </a:lnTo>
                  <a:lnTo>
                    <a:pt x="49530" y="20955"/>
                  </a:lnTo>
                  <a:lnTo>
                    <a:pt x="49530" y="21336"/>
                  </a:lnTo>
                  <a:lnTo>
                    <a:pt x="50197" y="21336"/>
                  </a:lnTo>
                  <a:lnTo>
                    <a:pt x="50482" y="20955"/>
                  </a:lnTo>
                  <a:lnTo>
                    <a:pt x="50482" y="21336"/>
                  </a:lnTo>
                  <a:lnTo>
                    <a:pt x="50197" y="21336"/>
                  </a:lnTo>
                  <a:lnTo>
                    <a:pt x="49816" y="21622"/>
                  </a:lnTo>
                  <a:lnTo>
                    <a:pt x="50482" y="21622"/>
                  </a:lnTo>
                  <a:lnTo>
                    <a:pt x="50863" y="21336"/>
                  </a:lnTo>
                  <a:lnTo>
                    <a:pt x="51149" y="21336"/>
                  </a:lnTo>
                  <a:lnTo>
                    <a:pt x="50863" y="21336"/>
                  </a:lnTo>
                  <a:lnTo>
                    <a:pt x="50482" y="21622"/>
                  </a:lnTo>
                  <a:lnTo>
                    <a:pt x="50482" y="21907"/>
                  </a:lnTo>
                  <a:lnTo>
                    <a:pt x="50863" y="22574"/>
                  </a:lnTo>
                  <a:lnTo>
                    <a:pt x="50197" y="21907"/>
                  </a:lnTo>
                  <a:lnTo>
                    <a:pt x="50197" y="22288"/>
                  </a:lnTo>
                  <a:lnTo>
                    <a:pt x="50482" y="22288"/>
                  </a:lnTo>
                  <a:lnTo>
                    <a:pt x="50197" y="22574"/>
                  </a:lnTo>
                  <a:lnTo>
                    <a:pt x="50482" y="22574"/>
                  </a:lnTo>
                  <a:lnTo>
                    <a:pt x="50482" y="22955"/>
                  </a:lnTo>
                  <a:lnTo>
                    <a:pt x="50863" y="23622"/>
                  </a:lnTo>
                  <a:lnTo>
                    <a:pt x="52483" y="23908"/>
                  </a:lnTo>
                  <a:lnTo>
                    <a:pt x="52768" y="24289"/>
                  </a:lnTo>
                  <a:lnTo>
                    <a:pt x="54102" y="24289"/>
                  </a:lnTo>
                  <a:lnTo>
                    <a:pt x="57055" y="23908"/>
                  </a:lnTo>
                  <a:lnTo>
                    <a:pt x="57721" y="23908"/>
                  </a:lnTo>
                  <a:lnTo>
                    <a:pt x="60960" y="23241"/>
                  </a:lnTo>
                  <a:lnTo>
                    <a:pt x="62960" y="23241"/>
                  </a:lnTo>
                  <a:lnTo>
                    <a:pt x="63627" y="23908"/>
                  </a:lnTo>
                  <a:lnTo>
                    <a:pt x="63246" y="24289"/>
                  </a:lnTo>
                  <a:lnTo>
                    <a:pt x="63246" y="24575"/>
                  </a:lnTo>
                  <a:lnTo>
                    <a:pt x="62960" y="24575"/>
                  </a:lnTo>
                  <a:lnTo>
                    <a:pt x="62960" y="25241"/>
                  </a:lnTo>
                  <a:lnTo>
                    <a:pt x="63246" y="24860"/>
                  </a:lnTo>
                  <a:lnTo>
                    <a:pt x="63246" y="24575"/>
                  </a:lnTo>
                  <a:lnTo>
                    <a:pt x="63627" y="23908"/>
                  </a:lnTo>
                  <a:lnTo>
                    <a:pt x="62960" y="23241"/>
                  </a:lnTo>
                  <a:lnTo>
                    <a:pt x="62293" y="22955"/>
                  </a:lnTo>
                  <a:lnTo>
                    <a:pt x="63627" y="22955"/>
                  </a:lnTo>
                  <a:lnTo>
                    <a:pt x="64579" y="22574"/>
                  </a:lnTo>
                  <a:lnTo>
                    <a:pt x="64960" y="22574"/>
                  </a:lnTo>
                  <a:lnTo>
                    <a:pt x="65913" y="20955"/>
                  </a:lnTo>
                  <a:lnTo>
                    <a:pt x="66199" y="20288"/>
                  </a:lnTo>
                  <a:lnTo>
                    <a:pt x="66199" y="20003"/>
                  </a:lnTo>
                  <a:lnTo>
                    <a:pt x="66580" y="20003"/>
                  </a:lnTo>
                  <a:lnTo>
                    <a:pt x="68199" y="19336"/>
                  </a:lnTo>
                  <a:lnTo>
                    <a:pt x="68199" y="19622"/>
                  </a:lnTo>
                  <a:lnTo>
                    <a:pt x="66580" y="20003"/>
                  </a:lnTo>
                  <a:lnTo>
                    <a:pt x="66199" y="20003"/>
                  </a:lnTo>
                  <a:lnTo>
                    <a:pt x="66199" y="20288"/>
                  </a:lnTo>
                  <a:lnTo>
                    <a:pt x="66580" y="20669"/>
                  </a:lnTo>
                  <a:lnTo>
                    <a:pt x="66199" y="20955"/>
                  </a:lnTo>
                  <a:lnTo>
                    <a:pt x="65627" y="22288"/>
                  </a:lnTo>
                  <a:lnTo>
                    <a:pt x="65627" y="22574"/>
                  </a:lnTo>
                  <a:lnTo>
                    <a:pt x="65913" y="22955"/>
                  </a:lnTo>
                  <a:lnTo>
                    <a:pt x="65913" y="22288"/>
                  </a:lnTo>
                  <a:lnTo>
                    <a:pt x="67246" y="22288"/>
                  </a:lnTo>
                  <a:lnTo>
                    <a:pt x="66865" y="21622"/>
                  </a:lnTo>
                  <a:lnTo>
                    <a:pt x="67532" y="21622"/>
                  </a:lnTo>
                  <a:lnTo>
                    <a:pt x="67532" y="21907"/>
                  </a:lnTo>
                  <a:lnTo>
                    <a:pt x="68199" y="21907"/>
                  </a:lnTo>
                  <a:lnTo>
                    <a:pt x="67913" y="20669"/>
                  </a:lnTo>
                  <a:lnTo>
                    <a:pt x="68199" y="20669"/>
                  </a:lnTo>
                  <a:lnTo>
                    <a:pt x="68580" y="21622"/>
                  </a:lnTo>
                  <a:lnTo>
                    <a:pt x="68866" y="21622"/>
                  </a:lnTo>
                  <a:lnTo>
                    <a:pt x="70485" y="21336"/>
                  </a:lnTo>
                  <a:lnTo>
                    <a:pt x="71152" y="21336"/>
                  </a:lnTo>
                  <a:lnTo>
                    <a:pt x="71533" y="20955"/>
                  </a:lnTo>
                  <a:lnTo>
                    <a:pt x="72199" y="20955"/>
                  </a:lnTo>
                  <a:lnTo>
                    <a:pt x="73819" y="20669"/>
                  </a:lnTo>
                  <a:lnTo>
                    <a:pt x="74771" y="20288"/>
                  </a:lnTo>
                  <a:lnTo>
                    <a:pt x="75152" y="20288"/>
                  </a:lnTo>
                  <a:lnTo>
                    <a:pt x="79343" y="19336"/>
                  </a:lnTo>
                  <a:lnTo>
                    <a:pt x="79343" y="18955"/>
                  </a:lnTo>
                  <a:lnTo>
                    <a:pt x="80391" y="18955"/>
                  </a:lnTo>
                  <a:lnTo>
                    <a:pt x="82010" y="18383"/>
                  </a:lnTo>
                  <a:lnTo>
                    <a:pt x="82677" y="18383"/>
                  </a:lnTo>
                  <a:lnTo>
                    <a:pt x="91535" y="14764"/>
                  </a:lnTo>
                  <a:lnTo>
                    <a:pt x="91535" y="14383"/>
                  </a:lnTo>
                  <a:lnTo>
                    <a:pt x="92202" y="14383"/>
                  </a:lnTo>
                  <a:lnTo>
                    <a:pt x="92202" y="14097"/>
                  </a:lnTo>
                  <a:lnTo>
                    <a:pt x="92488" y="14097"/>
                  </a:lnTo>
                  <a:lnTo>
                    <a:pt x="92488" y="13716"/>
                  </a:lnTo>
                  <a:lnTo>
                    <a:pt x="92869" y="13716"/>
                  </a:lnTo>
                  <a:lnTo>
                    <a:pt x="94774" y="12763"/>
                  </a:lnTo>
                  <a:lnTo>
                    <a:pt x="95155" y="12763"/>
                  </a:lnTo>
                  <a:lnTo>
                    <a:pt x="95821" y="13049"/>
                  </a:lnTo>
                  <a:lnTo>
                    <a:pt x="96107" y="13049"/>
                  </a:lnTo>
                  <a:lnTo>
                    <a:pt x="96774" y="13716"/>
                  </a:lnTo>
                  <a:lnTo>
                    <a:pt x="97060" y="13716"/>
                  </a:lnTo>
                  <a:lnTo>
                    <a:pt x="97060" y="14097"/>
                  </a:lnTo>
                  <a:lnTo>
                    <a:pt x="99060" y="14764"/>
                  </a:lnTo>
                  <a:lnTo>
                    <a:pt x="99727" y="14764"/>
                  </a:lnTo>
                  <a:lnTo>
                    <a:pt x="100393" y="15430"/>
                  </a:lnTo>
                  <a:lnTo>
                    <a:pt x="100679" y="15430"/>
                  </a:lnTo>
                  <a:lnTo>
                    <a:pt x="100393" y="15049"/>
                  </a:lnTo>
                  <a:lnTo>
                    <a:pt x="100013" y="15049"/>
                  </a:lnTo>
                  <a:lnTo>
                    <a:pt x="100013" y="14764"/>
                  </a:lnTo>
                  <a:lnTo>
                    <a:pt x="99727" y="14764"/>
                  </a:lnTo>
                  <a:lnTo>
                    <a:pt x="99727" y="14383"/>
                  </a:lnTo>
                  <a:lnTo>
                    <a:pt x="98393" y="14383"/>
                  </a:lnTo>
                  <a:lnTo>
                    <a:pt x="98107" y="14097"/>
                  </a:lnTo>
                  <a:lnTo>
                    <a:pt x="97441" y="14097"/>
                  </a:lnTo>
                  <a:lnTo>
                    <a:pt x="96393" y="13049"/>
                  </a:lnTo>
                  <a:lnTo>
                    <a:pt x="96107" y="13049"/>
                  </a:lnTo>
                  <a:lnTo>
                    <a:pt x="96107" y="12763"/>
                  </a:lnTo>
                  <a:lnTo>
                    <a:pt x="95155" y="12763"/>
                  </a:lnTo>
                  <a:lnTo>
                    <a:pt x="96107" y="12097"/>
                  </a:lnTo>
                  <a:lnTo>
                    <a:pt x="96774" y="11811"/>
                  </a:lnTo>
                  <a:lnTo>
                    <a:pt x="97060" y="11811"/>
                  </a:lnTo>
                  <a:lnTo>
                    <a:pt x="99060" y="10763"/>
                  </a:lnTo>
                  <a:lnTo>
                    <a:pt x="102298" y="9525"/>
                  </a:lnTo>
                  <a:lnTo>
                    <a:pt x="103346" y="9144"/>
                  </a:lnTo>
                  <a:lnTo>
                    <a:pt x="103632" y="9144"/>
                  </a:lnTo>
                  <a:lnTo>
                    <a:pt x="104013" y="8858"/>
                  </a:lnTo>
                  <a:lnTo>
                    <a:pt x="104013" y="8477"/>
                  </a:lnTo>
                  <a:lnTo>
                    <a:pt x="104013" y="8858"/>
                  </a:lnTo>
                  <a:lnTo>
                    <a:pt x="104013" y="8477"/>
                  </a:lnTo>
                  <a:lnTo>
                    <a:pt x="104299" y="8191"/>
                  </a:lnTo>
                  <a:lnTo>
                    <a:pt x="104965" y="8191"/>
                  </a:lnTo>
                  <a:lnTo>
                    <a:pt x="104965" y="8477"/>
                  </a:lnTo>
                  <a:lnTo>
                    <a:pt x="105632" y="8477"/>
                  </a:lnTo>
                  <a:lnTo>
                    <a:pt x="105632" y="8191"/>
                  </a:lnTo>
                  <a:lnTo>
                    <a:pt x="105251" y="8191"/>
                  </a:lnTo>
                  <a:lnTo>
                    <a:pt x="105632" y="8191"/>
                  </a:lnTo>
                  <a:lnTo>
                    <a:pt x="105918" y="7810"/>
                  </a:lnTo>
                  <a:lnTo>
                    <a:pt x="105918" y="8191"/>
                  </a:lnTo>
                  <a:lnTo>
                    <a:pt x="106299" y="7810"/>
                  </a:lnTo>
                  <a:lnTo>
                    <a:pt x="106299" y="8191"/>
                  </a:lnTo>
                  <a:lnTo>
                    <a:pt x="106299" y="7810"/>
                  </a:lnTo>
                  <a:lnTo>
                    <a:pt x="106299" y="8191"/>
                  </a:lnTo>
                  <a:lnTo>
                    <a:pt x="106585" y="8191"/>
                  </a:lnTo>
                  <a:lnTo>
                    <a:pt x="107251" y="7810"/>
                  </a:lnTo>
                  <a:lnTo>
                    <a:pt x="109538" y="7144"/>
                  </a:lnTo>
                  <a:lnTo>
                    <a:pt x="109538" y="6572"/>
                  </a:lnTo>
                  <a:lnTo>
                    <a:pt x="109918" y="6572"/>
                  </a:lnTo>
                  <a:lnTo>
                    <a:pt x="109918" y="6858"/>
                  </a:lnTo>
                  <a:lnTo>
                    <a:pt x="110204" y="7144"/>
                  </a:lnTo>
                  <a:lnTo>
                    <a:pt x="110585" y="6858"/>
                  </a:lnTo>
                  <a:lnTo>
                    <a:pt x="110871" y="6858"/>
                  </a:lnTo>
                  <a:lnTo>
                    <a:pt x="111823" y="6572"/>
                  </a:lnTo>
                  <a:lnTo>
                    <a:pt x="112204" y="6572"/>
                  </a:lnTo>
                  <a:lnTo>
                    <a:pt x="112490" y="6191"/>
                  </a:lnTo>
                  <a:lnTo>
                    <a:pt x="117062" y="3905"/>
                  </a:lnTo>
                  <a:lnTo>
                    <a:pt x="117062" y="3619"/>
                  </a:lnTo>
                  <a:lnTo>
                    <a:pt x="117443" y="3619"/>
                  </a:lnTo>
                  <a:lnTo>
                    <a:pt x="118110" y="2953"/>
                  </a:lnTo>
                  <a:lnTo>
                    <a:pt x="118777" y="2572"/>
                  </a:lnTo>
                  <a:lnTo>
                    <a:pt x="118777" y="2286"/>
                  </a:lnTo>
                  <a:lnTo>
                    <a:pt x="119063" y="2286"/>
                  </a:lnTo>
                  <a:lnTo>
                    <a:pt x="119063" y="1619"/>
                  </a:lnTo>
                  <a:lnTo>
                    <a:pt x="119443" y="1619"/>
                  </a:lnTo>
                  <a:lnTo>
                    <a:pt x="119443" y="952"/>
                  </a:lnTo>
                  <a:lnTo>
                    <a:pt x="119729" y="952"/>
                  </a:lnTo>
                  <a:lnTo>
                    <a:pt x="119729" y="286"/>
                  </a:lnTo>
                  <a:lnTo>
                    <a:pt x="120015" y="286"/>
                  </a:lnTo>
                  <a:lnTo>
                    <a:pt x="120015" y="0"/>
                  </a:lnTo>
                  <a:lnTo>
                    <a:pt x="121063" y="286"/>
                  </a:lnTo>
                  <a:lnTo>
                    <a:pt x="122396" y="0"/>
                  </a:lnTo>
                  <a:lnTo>
                    <a:pt x="122015" y="667"/>
                  </a:lnTo>
                  <a:lnTo>
                    <a:pt x="122396" y="952"/>
                  </a:lnTo>
                  <a:lnTo>
                    <a:pt x="122015" y="1905"/>
                  </a:lnTo>
                  <a:lnTo>
                    <a:pt x="122396" y="2286"/>
                  </a:lnTo>
                  <a:lnTo>
                    <a:pt x="122682" y="3238"/>
                  </a:lnTo>
                  <a:lnTo>
                    <a:pt x="123634" y="3619"/>
                  </a:lnTo>
                  <a:lnTo>
                    <a:pt x="123349" y="3905"/>
                  </a:lnTo>
                  <a:lnTo>
                    <a:pt x="123634" y="4191"/>
                  </a:lnTo>
                  <a:lnTo>
                    <a:pt x="123349" y="4858"/>
                  </a:lnTo>
                  <a:lnTo>
                    <a:pt x="123634" y="4858"/>
                  </a:lnTo>
                  <a:lnTo>
                    <a:pt x="123634" y="5239"/>
                  </a:lnTo>
                  <a:lnTo>
                    <a:pt x="123349" y="5239"/>
                  </a:lnTo>
                  <a:lnTo>
                    <a:pt x="123349" y="5905"/>
                  </a:lnTo>
                  <a:lnTo>
                    <a:pt x="122968" y="6858"/>
                  </a:lnTo>
                  <a:lnTo>
                    <a:pt x="122968" y="9144"/>
                  </a:lnTo>
                  <a:lnTo>
                    <a:pt x="122682" y="9144"/>
                  </a:lnTo>
                  <a:lnTo>
                    <a:pt x="122682" y="9811"/>
                  </a:lnTo>
                  <a:lnTo>
                    <a:pt x="121729" y="9811"/>
                  </a:lnTo>
                  <a:lnTo>
                    <a:pt x="121729" y="10096"/>
                  </a:lnTo>
                  <a:lnTo>
                    <a:pt x="121348" y="11144"/>
                  </a:lnTo>
                  <a:lnTo>
                    <a:pt x="121729" y="11811"/>
                  </a:lnTo>
                  <a:lnTo>
                    <a:pt x="121348" y="12478"/>
                  </a:lnTo>
                  <a:lnTo>
                    <a:pt x="122968" y="12478"/>
                  </a:lnTo>
                  <a:lnTo>
                    <a:pt x="123634" y="12763"/>
                  </a:lnTo>
                  <a:lnTo>
                    <a:pt x="124968" y="13049"/>
                  </a:lnTo>
                  <a:lnTo>
                    <a:pt x="125349" y="12763"/>
                  </a:lnTo>
                  <a:lnTo>
                    <a:pt x="125635" y="12763"/>
                  </a:lnTo>
                  <a:lnTo>
                    <a:pt x="126587" y="13049"/>
                  </a:lnTo>
                  <a:lnTo>
                    <a:pt x="127921" y="13049"/>
                  </a:lnTo>
                  <a:lnTo>
                    <a:pt x="128873" y="14097"/>
                  </a:lnTo>
                  <a:lnTo>
                    <a:pt x="129540" y="14097"/>
                  </a:lnTo>
                  <a:lnTo>
                    <a:pt x="130588" y="15049"/>
                  </a:lnTo>
                  <a:lnTo>
                    <a:pt x="131254" y="14764"/>
                  </a:lnTo>
                  <a:lnTo>
                    <a:pt x="132207" y="15430"/>
                  </a:lnTo>
                  <a:lnTo>
                    <a:pt x="132493" y="15430"/>
                  </a:lnTo>
                  <a:lnTo>
                    <a:pt x="132493" y="16002"/>
                  </a:lnTo>
                  <a:lnTo>
                    <a:pt x="132874" y="16002"/>
                  </a:lnTo>
                  <a:lnTo>
                    <a:pt x="132493" y="16669"/>
                  </a:lnTo>
                  <a:lnTo>
                    <a:pt x="133159" y="17335"/>
                  </a:lnTo>
                  <a:lnTo>
                    <a:pt x="133159" y="18002"/>
                  </a:lnTo>
                  <a:lnTo>
                    <a:pt x="132874" y="18955"/>
                  </a:lnTo>
                  <a:lnTo>
                    <a:pt x="132493" y="19336"/>
                  </a:lnTo>
                  <a:lnTo>
                    <a:pt x="132874" y="20003"/>
                  </a:lnTo>
                  <a:lnTo>
                    <a:pt x="133540" y="20955"/>
                  </a:lnTo>
                  <a:lnTo>
                    <a:pt x="133540" y="21336"/>
                  </a:lnTo>
                  <a:lnTo>
                    <a:pt x="133826" y="22955"/>
                  </a:lnTo>
                  <a:lnTo>
                    <a:pt x="133159" y="24575"/>
                  </a:lnTo>
                  <a:lnTo>
                    <a:pt x="132493" y="24575"/>
                  </a:lnTo>
                  <a:lnTo>
                    <a:pt x="132207" y="24860"/>
                  </a:lnTo>
                  <a:lnTo>
                    <a:pt x="132207" y="25908"/>
                  </a:lnTo>
                  <a:lnTo>
                    <a:pt x="132874" y="26575"/>
                  </a:lnTo>
                  <a:lnTo>
                    <a:pt x="132874" y="26860"/>
                  </a:lnTo>
                  <a:lnTo>
                    <a:pt x="133159" y="27241"/>
                  </a:lnTo>
                  <a:lnTo>
                    <a:pt x="133826" y="27527"/>
                  </a:lnTo>
                  <a:lnTo>
                    <a:pt x="133826" y="28861"/>
                  </a:lnTo>
                  <a:lnTo>
                    <a:pt x="134493" y="28861"/>
                  </a:lnTo>
                  <a:lnTo>
                    <a:pt x="134493" y="29528"/>
                  </a:lnTo>
                  <a:lnTo>
                    <a:pt x="134779" y="29528"/>
                  </a:lnTo>
                  <a:lnTo>
                    <a:pt x="135160" y="30194"/>
                  </a:lnTo>
                  <a:lnTo>
                    <a:pt x="136112" y="30766"/>
                  </a:lnTo>
                  <a:lnTo>
                    <a:pt x="136112" y="31147"/>
                  </a:lnTo>
                  <a:lnTo>
                    <a:pt x="136493" y="31432"/>
                  </a:lnTo>
                  <a:lnTo>
                    <a:pt x="135826" y="31813"/>
                  </a:lnTo>
                  <a:lnTo>
                    <a:pt x="135826" y="33147"/>
                  </a:lnTo>
                  <a:lnTo>
                    <a:pt x="137160" y="34385"/>
                  </a:lnTo>
                  <a:lnTo>
                    <a:pt x="136112" y="35719"/>
                  </a:lnTo>
                  <a:lnTo>
                    <a:pt x="136112" y="36385"/>
                  </a:lnTo>
                  <a:lnTo>
                    <a:pt x="135826" y="36671"/>
                  </a:lnTo>
                  <a:lnTo>
                    <a:pt x="135826" y="37052"/>
                  </a:lnTo>
                  <a:lnTo>
                    <a:pt x="136493" y="38672"/>
                  </a:lnTo>
                  <a:lnTo>
                    <a:pt x="138398" y="38672"/>
                  </a:lnTo>
                  <a:lnTo>
                    <a:pt x="139732" y="38386"/>
                  </a:lnTo>
                  <a:lnTo>
                    <a:pt x="140113" y="38672"/>
                  </a:lnTo>
                  <a:lnTo>
                    <a:pt x="141351" y="40291"/>
                  </a:lnTo>
                  <a:lnTo>
                    <a:pt x="141732" y="41338"/>
                  </a:lnTo>
                  <a:lnTo>
                    <a:pt x="142018" y="42005"/>
                  </a:lnTo>
                  <a:lnTo>
                    <a:pt x="142018" y="42958"/>
                  </a:lnTo>
                  <a:lnTo>
                    <a:pt x="143065" y="43910"/>
                  </a:lnTo>
                  <a:lnTo>
                    <a:pt x="145351" y="43910"/>
                  </a:lnTo>
                  <a:lnTo>
                    <a:pt x="146018" y="43625"/>
                  </a:lnTo>
                  <a:lnTo>
                    <a:pt x="146304" y="43910"/>
                  </a:lnTo>
                  <a:lnTo>
                    <a:pt x="146971" y="44291"/>
                  </a:lnTo>
                  <a:lnTo>
                    <a:pt x="148590" y="44577"/>
                  </a:lnTo>
                  <a:lnTo>
                    <a:pt x="149638" y="44958"/>
                  </a:lnTo>
                  <a:lnTo>
                    <a:pt x="150876" y="44958"/>
                  </a:lnTo>
                  <a:lnTo>
                    <a:pt x="151543" y="44577"/>
                  </a:lnTo>
                  <a:lnTo>
                    <a:pt x="151924" y="44577"/>
                  </a:lnTo>
                  <a:lnTo>
                    <a:pt x="152590" y="44958"/>
                  </a:lnTo>
                  <a:lnTo>
                    <a:pt x="153162" y="44958"/>
                  </a:lnTo>
                  <a:lnTo>
                    <a:pt x="153829" y="45625"/>
                  </a:lnTo>
                  <a:lnTo>
                    <a:pt x="153829" y="46196"/>
                  </a:lnTo>
                  <a:lnTo>
                    <a:pt x="154876" y="46196"/>
                  </a:lnTo>
                  <a:lnTo>
                    <a:pt x="154876" y="46863"/>
                  </a:lnTo>
                  <a:lnTo>
                    <a:pt x="155829" y="47530"/>
                  </a:lnTo>
                  <a:lnTo>
                    <a:pt x="155829" y="48578"/>
                  </a:lnTo>
                  <a:lnTo>
                    <a:pt x="156781" y="49149"/>
                  </a:lnTo>
                  <a:lnTo>
                    <a:pt x="156496" y="49530"/>
                  </a:lnTo>
                  <a:lnTo>
                    <a:pt x="155543" y="51149"/>
                  </a:lnTo>
                  <a:lnTo>
                    <a:pt x="155162" y="51816"/>
                  </a:lnTo>
                  <a:lnTo>
                    <a:pt x="155543" y="52102"/>
                  </a:lnTo>
                  <a:lnTo>
                    <a:pt x="155543" y="52769"/>
                  </a:lnTo>
                  <a:lnTo>
                    <a:pt x="155162" y="53150"/>
                  </a:lnTo>
                  <a:lnTo>
                    <a:pt x="154495" y="54769"/>
                  </a:lnTo>
                  <a:lnTo>
                    <a:pt x="152876" y="54102"/>
                  </a:lnTo>
                  <a:lnTo>
                    <a:pt x="151257" y="54102"/>
                  </a:lnTo>
                  <a:lnTo>
                    <a:pt x="150209" y="54769"/>
                  </a:lnTo>
                  <a:lnTo>
                    <a:pt x="148971" y="55435"/>
                  </a:lnTo>
                  <a:lnTo>
                    <a:pt x="148590" y="55721"/>
                  </a:lnTo>
                  <a:lnTo>
                    <a:pt x="148590" y="56388"/>
                  </a:lnTo>
                  <a:lnTo>
                    <a:pt x="148971" y="56769"/>
                  </a:lnTo>
                  <a:lnTo>
                    <a:pt x="149257" y="56769"/>
                  </a:lnTo>
                  <a:lnTo>
                    <a:pt x="149923" y="57055"/>
                  </a:lnTo>
                  <a:lnTo>
                    <a:pt x="150590" y="57055"/>
                  </a:lnTo>
                  <a:lnTo>
                    <a:pt x="150876" y="57436"/>
                  </a:lnTo>
                  <a:lnTo>
                    <a:pt x="151257" y="58007"/>
                  </a:lnTo>
                  <a:lnTo>
                    <a:pt x="150590" y="59341"/>
                  </a:lnTo>
                  <a:lnTo>
                    <a:pt x="150876" y="60008"/>
                  </a:lnTo>
                  <a:lnTo>
                    <a:pt x="150209" y="60674"/>
                  </a:lnTo>
                  <a:lnTo>
                    <a:pt x="150209" y="60960"/>
                  </a:lnTo>
                  <a:lnTo>
                    <a:pt x="149257" y="61341"/>
                  </a:lnTo>
                  <a:lnTo>
                    <a:pt x="148971" y="61627"/>
                  </a:lnTo>
                  <a:lnTo>
                    <a:pt x="149257" y="64579"/>
                  </a:lnTo>
                  <a:lnTo>
                    <a:pt x="149638" y="65246"/>
                  </a:lnTo>
                  <a:lnTo>
                    <a:pt x="149923" y="65627"/>
                  </a:lnTo>
                  <a:lnTo>
                    <a:pt x="149638" y="65627"/>
                  </a:lnTo>
                  <a:lnTo>
                    <a:pt x="149638" y="66294"/>
                  </a:lnTo>
                  <a:lnTo>
                    <a:pt x="148971" y="66580"/>
                  </a:lnTo>
                  <a:lnTo>
                    <a:pt x="147923" y="65627"/>
                  </a:lnTo>
                  <a:lnTo>
                    <a:pt x="147638" y="65913"/>
                  </a:lnTo>
                  <a:lnTo>
                    <a:pt x="147256" y="65913"/>
                  </a:lnTo>
                  <a:lnTo>
                    <a:pt x="146971" y="66294"/>
                  </a:lnTo>
                  <a:lnTo>
                    <a:pt x="146304" y="66580"/>
                  </a:lnTo>
                  <a:lnTo>
                    <a:pt x="145637" y="66294"/>
                  </a:lnTo>
                  <a:lnTo>
                    <a:pt x="145351" y="65913"/>
                  </a:lnTo>
                  <a:lnTo>
                    <a:pt x="143351" y="64960"/>
                  </a:lnTo>
                  <a:lnTo>
                    <a:pt x="142399" y="63913"/>
                  </a:lnTo>
                  <a:lnTo>
                    <a:pt x="142018" y="62960"/>
                  </a:lnTo>
                  <a:lnTo>
                    <a:pt x="140398" y="62675"/>
                  </a:lnTo>
                  <a:lnTo>
                    <a:pt x="139732" y="62960"/>
                  </a:lnTo>
                  <a:lnTo>
                    <a:pt x="139446" y="62675"/>
                  </a:lnTo>
                  <a:lnTo>
                    <a:pt x="139065" y="62960"/>
                  </a:lnTo>
                  <a:lnTo>
                    <a:pt x="135826" y="62008"/>
                  </a:lnTo>
                  <a:lnTo>
                    <a:pt x="133826" y="61627"/>
                  </a:lnTo>
                  <a:lnTo>
                    <a:pt x="132493" y="61627"/>
                  </a:lnTo>
                  <a:lnTo>
                    <a:pt x="131254" y="61341"/>
                  </a:lnTo>
                  <a:lnTo>
                    <a:pt x="131254" y="59722"/>
                  </a:lnTo>
                  <a:lnTo>
                    <a:pt x="130873" y="59055"/>
                  </a:lnTo>
                  <a:lnTo>
                    <a:pt x="130873" y="58388"/>
                  </a:lnTo>
                  <a:lnTo>
                    <a:pt x="131540" y="58388"/>
                  </a:lnTo>
                  <a:lnTo>
                    <a:pt x="130588" y="58007"/>
                  </a:lnTo>
                  <a:lnTo>
                    <a:pt x="130207" y="57436"/>
                  </a:lnTo>
                  <a:lnTo>
                    <a:pt x="128588" y="57055"/>
                  </a:lnTo>
                  <a:lnTo>
                    <a:pt x="128302" y="56769"/>
                  </a:lnTo>
                  <a:lnTo>
                    <a:pt x="128302" y="57721"/>
                  </a:lnTo>
                  <a:lnTo>
                    <a:pt x="127921" y="58007"/>
                  </a:lnTo>
                  <a:lnTo>
                    <a:pt x="127254" y="57721"/>
                  </a:lnTo>
                  <a:lnTo>
                    <a:pt x="125920" y="58388"/>
                  </a:lnTo>
                  <a:lnTo>
                    <a:pt x="124968" y="57436"/>
                  </a:lnTo>
                  <a:lnTo>
                    <a:pt x="124015" y="57436"/>
                  </a:lnTo>
                  <a:lnTo>
                    <a:pt x="124015" y="57721"/>
                  </a:lnTo>
                  <a:lnTo>
                    <a:pt x="122682" y="58388"/>
                  </a:lnTo>
                  <a:lnTo>
                    <a:pt x="122015" y="58388"/>
                  </a:lnTo>
                  <a:lnTo>
                    <a:pt x="120682" y="59055"/>
                  </a:lnTo>
                  <a:lnTo>
                    <a:pt x="119729" y="59341"/>
                  </a:lnTo>
                  <a:lnTo>
                    <a:pt x="119729" y="60008"/>
                  </a:lnTo>
                  <a:lnTo>
                    <a:pt x="119443" y="60960"/>
                  </a:lnTo>
                  <a:lnTo>
                    <a:pt x="118396" y="60674"/>
                  </a:lnTo>
                  <a:lnTo>
                    <a:pt x="118110" y="61341"/>
                  </a:lnTo>
                  <a:lnTo>
                    <a:pt x="118396" y="62294"/>
                  </a:lnTo>
                  <a:lnTo>
                    <a:pt x="118777" y="62294"/>
                  </a:lnTo>
                  <a:lnTo>
                    <a:pt x="118777" y="62675"/>
                  </a:lnTo>
                  <a:lnTo>
                    <a:pt x="118396" y="62675"/>
                  </a:lnTo>
                  <a:lnTo>
                    <a:pt x="118110" y="63913"/>
                  </a:lnTo>
                  <a:lnTo>
                    <a:pt x="117729" y="64579"/>
                  </a:lnTo>
                  <a:lnTo>
                    <a:pt x="116491" y="64579"/>
                  </a:lnTo>
                  <a:lnTo>
                    <a:pt x="115824" y="64960"/>
                  </a:lnTo>
                  <a:lnTo>
                    <a:pt x="114776" y="64960"/>
                  </a:lnTo>
                  <a:lnTo>
                    <a:pt x="113824" y="64579"/>
                  </a:lnTo>
                  <a:lnTo>
                    <a:pt x="112204" y="64579"/>
                  </a:lnTo>
                  <a:lnTo>
                    <a:pt x="111538" y="63913"/>
                  </a:lnTo>
                  <a:lnTo>
                    <a:pt x="109252" y="63341"/>
                  </a:lnTo>
                  <a:lnTo>
                    <a:pt x="109252" y="63627"/>
                  </a:lnTo>
                  <a:lnTo>
                    <a:pt x="108204" y="64294"/>
                  </a:lnTo>
                  <a:lnTo>
                    <a:pt x="105918" y="63913"/>
                  </a:lnTo>
                  <a:lnTo>
                    <a:pt x="104680" y="62960"/>
                  </a:lnTo>
                  <a:lnTo>
                    <a:pt x="102965" y="62960"/>
                  </a:lnTo>
                  <a:lnTo>
                    <a:pt x="101727" y="62294"/>
                  </a:lnTo>
                  <a:lnTo>
                    <a:pt x="101727" y="60389"/>
                  </a:lnTo>
                  <a:lnTo>
                    <a:pt x="101346" y="60389"/>
                  </a:lnTo>
                  <a:lnTo>
                    <a:pt x="100679" y="60960"/>
                  </a:lnTo>
                  <a:lnTo>
                    <a:pt x="99346" y="60960"/>
                  </a:lnTo>
                  <a:lnTo>
                    <a:pt x="98774" y="60674"/>
                  </a:lnTo>
                  <a:lnTo>
                    <a:pt x="98393" y="60960"/>
                  </a:lnTo>
                  <a:lnTo>
                    <a:pt x="96393" y="60960"/>
                  </a:lnTo>
                  <a:lnTo>
                    <a:pt x="96107" y="60674"/>
                  </a:lnTo>
                  <a:lnTo>
                    <a:pt x="95821" y="60960"/>
                  </a:lnTo>
                  <a:lnTo>
                    <a:pt x="95155" y="60674"/>
                  </a:lnTo>
                  <a:lnTo>
                    <a:pt x="93821" y="60960"/>
                  </a:lnTo>
                  <a:lnTo>
                    <a:pt x="92869" y="60674"/>
                  </a:lnTo>
                  <a:lnTo>
                    <a:pt x="92488" y="60960"/>
                  </a:lnTo>
                  <a:lnTo>
                    <a:pt x="91821" y="60389"/>
                  </a:lnTo>
                  <a:lnTo>
                    <a:pt x="91821" y="60008"/>
                  </a:lnTo>
                  <a:lnTo>
                    <a:pt x="91154" y="59722"/>
                  </a:lnTo>
                  <a:lnTo>
                    <a:pt x="91154" y="59055"/>
                  </a:lnTo>
                  <a:lnTo>
                    <a:pt x="90868" y="58674"/>
                  </a:lnTo>
                  <a:lnTo>
                    <a:pt x="89249" y="59055"/>
                  </a:lnTo>
                  <a:lnTo>
                    <a:pt x="87916" y="59055"/>
                  </a:lnTo>
                  <a:lnTo>
                    <a:pt x="87535" y="59722"/>
                  </a:lnTo>
                  <a:lnTo>
                    <a:pt x="87249" y="60008"/>
                  </a:lnTo>
                  <a:lnTo>
                    <a:pt x="85249" y="58674"/>
                  </a:lnTo>
                  <a:lnTo>
                    <a:pt x="83344" y="58007"/>
                  </a:lnTo>
                  <a:lnTo>
                    <a:pt x="82677" y="58388"/>
                  </a:lnTo>
                  <a:lnTo>
                    <a:pt x="82963" y="58674"/>
                  </a:lnTo>
                  <a:lnTo>
                    <a:pt x="82296" y="58674"/>
                  </a:lnTo>
                  <a:lnTo>
                    <a:pt x="82010" y="58007"/>
                  </a:lnTo>
                  <a:lnTo>
                    <a:pt x="81343" y="58007"/>
                  </a:lnTo>
                  <a:lnTo>
                    <a:pt x="80010" y="58674"/>
                  </a:lnTo>
                  <a:lnTo>
                    <a:pt x="79343" y="59341"/>
                  </a:lnTo>
                  <a:lnTo>
                    <a:pt x="79057" y="59341"/>
                  </a:lnTo>
                  <a:lnTo>
                    <a:pt x="77057" y="60389"/>
                  </a:lnTo>
                  <a:lnTo>
                    <a:pt x="76771" y="60674"/>
                  </a:lnTo>
                  <a:lnTo>
                    <a:pt x="76771" y="61627"/>
                  </a:lnTo>
                  <a:lnTo>
                    <a:pt x="76390" y="62675"/>
                  </a:lnTo>
                  <a:lnTo>
                    <a:pt x="77438" y="63341"/>
                  </a:lnTo>
                  <a:lnTo>
                    <a:pt x="77724" y="63913"/>
                  </a:lnTo>
                  <a:lnTo>
                    <a:pt x="75724" y="65246"/>
                  </a:lnTo>
                  <a:lnTo>
                    <a:pt x="75152" y="66865"/>
                  </a:lnTo>
                  <a:lnTo>
                    <a:pt x="74485" y="67532"/>
                  </a:lnTo>
                  <a:lnTo>
                    <a:pt x="73152" y="67913"/>
                  </a:lnTo>
                  <a:lnTo>
                    <a:pt x="73152" y="68580"/>
                  </a:lnTo>
                  <a:lnTo>
                    <a:pt x="72771" y="69247"/>
                  </a:lnTo>
                  <a:lnTo>
                    <a:pt x="71818" y="69247"/>
                  </a:lnTo>
                  <a:lnTo>
                    <a:pt x="71533" y="68866"/>
                  </a:lnTo>
                  <a:lnTo>
                    <a:pt x="70199" y="68866"/>
                  </a:lnTo>
                  <a:lnTo>
                    <a:pt x="69247" y="69247"/>
                  </a:lnTo>
                  <a:lnTo>
                    <a:pt x="68199" y="68866"/>
                  </a:lnTo>
                  <a:lnTo>
                    <a:pt x="67532" y="68866"/>
                  </a:lnTo>
                  <a:lnTo>
                    <a:pt x="66580" y="69533"/>
                  </a:lnTo>
                  <a:lnTo>
                    <a:pt x="65627" y="69533"/>
                  </a:lnTo>
                  <a:lnTo>
                    <a:pt x="64294" y="69247"/>
                  </a:lnTo>
                  <a:lnTo>
                    <a:pt x="63913" y="69247"/>
                  </a:lnTo>
                  <a:lnTo>
                    <a:pt x="63246" y="70199"/>
                  </a:lnTo>
                  <a:lnTo>
                    <a:pt x="62674" y="71819"/>
                  </a:lnTo>
                  <a:lnTo>
                    <a:pt x="62293" y="72200"/>
                  </a:lnTo>
                  <a:lnTo>
                    <a:pt x="62008" y="72200"/>
                  </a:lnTo>
                  <a:lnTo>
                    <a:pt x="61627" y="71819"/>
                  </a:lnTo>
                  <a:lnTo>
                    <a:pt x="60960" y="71819"/>
                  </a:lnTo>
                  <a:lnTo>
                    <a:pt x="60293" y="71533"/>
                  </a:lnTo>
                  <a:lnTo>
                    <a:pt x="59722" y="71533"/>
                  </a:lnTo>
                  <a:lnTo>
                    <a:pt x="59341" y="70866"/>
                  </a:lnTo>
                  <a:lnTo>
                    <a:pt x="59722" y="70485"/>
                  </a:lnTo>
                  <a:lnTo>
                    <a:pt x="59341" y="70199"/>
                  </a:lnTo>
                  <a:lnTo>
                    <a:pt x="58674" y="70199"/>
                  </a:lnTo>
                  <a:lnTo>
                    <a:pt x="58388" y="69533"/>
                  </a:lnTo>
                  <a:lnTo>
                    <a:pt x="56769" y="69247"/>
                  </a:lnTo>
                  <a:lnTo>
                    <a:pt x="55435" y="67913"/>
                  </a:lnTo>
                  <a:lnTo>
                    <a:pt x="54388" y="67532"/>
                  </a:lnTo>
                  <a:lnTo>
                    <a:pt x="53435" y="66865"/>
                  </a:lnTo>
                  <a:lnTo>
                    <a:pt x="52768" y="66580"/>
                  </a:lnTo>
                  <a:lnTo>
                    <a:pt x="51435" y="66865"/>
                  </a:lnTo>
                  <a:lnTo>
                    <a:pt x="50863" y="66580"/>
                  </a:lnTo>
                  <a:lnTo>
                    <a:pt x="48196" y="66580"/>
                  </a:lnTo>
                  <a:lnTo>
                    <a:pt x="47911" y="66865"/>
                  </a:lnTo>
                  <a:lnTo>
                    <a:pt x="47911" y="67913"/>
                  </a:lnTo>
                  <a:lnTo>
                    <a:pt x="46863" y="68580"/>
                  </a:lnTo>
                  <a:lnTo>
                    <a:pt x="46196" y="68199"/>
                  </a:lnTo>
                  <a:lnTo>
                    <a:pt x="45244" y="68199"/>
                  </a:lnTo>
                  <a:lnTo>
                    <a:pt x="45244" y="68866"/>
                  </a:lnTo>
                  <a:lnTo>
                    <a:pt x="43910" y="70485"/>
                  </a:lnTo>
                  <a:lnTo>
                    <a:pt x="42005" y="71152"/>
                  </a:lnTo>
                  <a:lnTo>
                    <a:pt x="40005" y="72771"/>
                  </a:lnTo>
                  <a:lnTo>
                    <a:pt x="38386" y="73152"/>
                  </a:lnTo>
                  <a:lnTo>
                    <a:pt x="36385" y="74486"/>
                  </a:lnTo>
                  <a:lnTo>
                    <a:pt x="35052" y="73819"/>
                  </a:lnTo>
                  <a:lnTo>
                    <a:pt x="34099" y="73819"/>
                  </a:lnTo>
                  <a:lnTo>
                    <a:pt x="33147" y="74486"/>
                  </a:lnTo>
                  <a:lnTo>
                    <a:pt x="32480" y="74105"/>
                  </a:lnTo>
                  <a:lnTo>
                    <a:pt x="32480" y="73438"/>
                  </a:lnTo>
                  <a:lnTo>
                    <a:pt x="31432" y="73152"/>
                  </a:lnTo>
                  <a:lnTo>
                    <a:pt x="31432" y="70866"/>
                  </a:lnTo>
                  <a:lnTo>
                    <a:pt x="30194" y="70866"/>
                  </a:lnTo>
                  <a:lnTo>
                    <a:pt x="28480" y="70485"/>
                  </a:lnTo>
                  <a:lnTo>
                    <a:pt x="28194" y="69533"/>
                  </a:lnTo>
                  <a:lnTo>
                    <a:pt x="27813" y="69247"/>
                  </a:lnTo>
                  <a:lnTo>
                    <a:pt x="27813" y="69533"/>
                  </a:lnTo>
                  <a:lnTo>
                    <a:pt x="27527" y="70199"/>
                  </a:lnTo>
                  <a:lnTo>
                    <a:pt x="26575" y="71533"/>
                  </a:lnTo>
                  <a:lnTo>
                    <a:pt x="23908" y="71533"/>
                  </a:lnTo>
                  <a:lnTo>
                    <a:pt x="23908" y="72771"/>
                  </a:lnTo>
                  <a:lnTo>
                    <a:pt x="23622" y="73152"/>
                  </a:lnTo>
                  <a:lnTo>
                    <a:pt x="23908" y="73438"/>
                  </a:lnTo>
                  <a:lnTo>
                    <a:pt x="22574" y="73819"/>
                  </a:lnTo>
                  <a:lnTo>
                    <a:pt x="22574" y="74105"/>
                  </a:lnTo>
                  <a:lnTo>
                    <a:pt x="22288" y="74486"/>
                  </a:lnTo>
                  <a:lnTo>
                    <a:pt x="21907" y="74105"/>
                  </a:lnTo>
                  <a:lnTo>
                    <a:pt x="21622" y="74105"/>
                  </a:lnTo>
                  <a:lnTo>
                    <a:pt x="21336" y="73819"/>
                  </a:lnTo>
                  <a:lnTo>
                    <a:pt x="21336" y="75438"/>
                  </a:lnTo>
                  <a:lnTo>
                    <a:pt x="20669" y="75724"/>
                  </a:lnTo>
                  <a:lnTo>
                    <a:pt x="20288" y="75438"/>
                  </a:lnTo>
                  <a:lnTo>
                    <a:pt x="19336" y="75152"/>
                  </a:lnTo>
                  <a:lnTo>
                    <a:pt x="18383" y="75438"/>
                  </a:lnTo>
                  <a:lnTo>
                    <a:pt x="16669" y="75152"/>
                  </a:lnTo>
                  <a:lnTo>
                    <a:pt x="14097" y="75152"/>
                  </a:lnTo>
                  <a:lnTo>
                    <a:pt x="13716" y="74486"/>
                  </a:lnTo>
                  <a:lnTo>
                    <a:pt x="13049" y="74105"/>
                  </a:lnTo>
                  <a:lnTo>
                    <a:pt x="12478" y="73152"/>
                  </a:lnTo>
                  <a:lnTo>
                    <a:pt x="12097" y="73152"/>
                  </a:lnTo>
                  <a:lnTo>
                    <a:pt x="12478" y="72771"/>
                  </a:lnTo>
                  <a:lnTo>
                    <a:pt x="12097" y="72485"/>
                  </a:lnTo>
                  <a:lnTo>
                    <a:pt x="12478" y="72200"/>
                  </a:lnTo>
                  <a:lnTo>
                    <a:pt x="12478" y="71819"/>
                  </a:lnTo>
                  <a:lnTo>
                    <a:pt x="13430" y="70485"/>
                  </a:lnTo>
                  <a:lnTo>
                    <a:pt x="12763" y="70199"/>
                  </a:lnTo>
                  <a:lnTo>
                    <a:pt x="12763" y="69533"/>
                  </a:lnTo>
                  <a:lnTo>
                    <a:pt x="13716" y="68866"/>
                  </a:lnTo>
                  <a:lnTo>
                    <a:pt x="13049" y="67913"/>
                  </a:lnTo>
                  <a:lnTo>
                    <a:pt x="13049" y="67532"/>
                  </a:lnTo>
                  <a:lnTo>
                    <a:pt x="12763" y="66865"/>
                  </a:lnTo>
                  <a:lnTo>
                    <a:pt x="12763" y="66580"/>
                  </a:lnTo>
                  <a:lnTo>
                    <a:pt x="13430" y="65627"/>
                  </a:lnTo>
                  <a:lnTo>
                    <a:pt x="13049" y="65246"/>
                  </a:lnTo>
                  <a:lnTo>
                    <a:pt x="12763" y="65246"/>
                  </a:lnTo>
                  <a:lnTo>
                    <a:pt x="12478" y="64960"/>
                  </a:lnTo>
                  <a:lnTo>
                    <a:pt x="11811" y="63627"/>
                  </a:lnTo>
                  <a:lnTo>
                    <a:pt x="12097" y="63341"/>
                  </a:lnTo>
                  <a:lnTo>
                    <a:pt x="11811" y="62008"/>
                  </a:lnTo>
                  <a:lnTo>
                    <a:pt x="10763" y="62008"/>
                  </a:lnTo>
                  <a:lnTo>
                    <a:pt x="9811" y="62675"/>
                  </a:lnTo>
                  <a:lnTo>
                    <a:pt x="8858" y="62675"/>
                  </a:lnTo>
                  <a:lnTo>
                    <a:pt x="7810" y="62008"/>
                  </a:lnTo>
                  <a:lnTo>
                    <a:pt x="6572" y="62008"/>
                  </a:lnTo>
                  <a:lnTo>
                    <a:pt x="6572" y="6200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359FFA35-BEA2-9BF0-432C-01EA3F2A1F7B}"/>
                </a:ext>
              </a:extLst>
            </p:cNvPr>
            <p:cNvSpPr/>
            <p:nvPr/>
          </p:nvSpPr>
          <p:spPr>
            <a:xfrm>
              <a:off x="2457305" y="3956081"/>
              <a:ext cx="151923" cy="267461"/>
            </a:xfrm>
            <a:custGeom>
              <a:avLst/>
              <a:gdLst>
                <a:gd name="connsiteX0" fmla="*/ 12478 w 151923"/>
                <a:gd name="connsiteY0" fmla="*/ 159448 h 267461"/>
                <a:gd name="connsiteX1" fmla="*/ 11811 w 151923"/>
                <a:gd name="connsiteY1" fmla="*/ 158782 h 267461"/>
                <a:gd name="connsiteX2" fmla="*/ 12097 w 151923"/>
                <a:gd name="connsiteY2" fmla="*/ 158210 h 267461"/>
                <a:gd name="connsiteX3" fmla="*/ 11430 w 151923"/>
                <a:gd name="connsiteY3" fmla="*/ 157163 h 267461"/>
                <a:gd name="connsiteX4" fmla="*/ 11430 w 151923"/>
                <a:gd name="connsiteY4" fmla="*/ 156210 h 267461"/>
                <a:gd name="connsiteX5" fmla="*/ 9811 w 151923"/>
                <a:gd name="connsiteY5" fmla="*/ 154876 h 267461"/>
                <a:gd name="connsiteX6" fmla="*/ 9811 w 151923"/>
                <a:gd name="connsiteY6" fmla="*/ 153543 h 267461"/>
                <a:gd name="connsiteX7" fmla="*/ 9144 w 151923"/>
                <a:gd name="connsiteY7" fmla="*/ 152305 h 267461"/>
                <a:gd name="connsiteX8" fmla="*/ 9525 w 151923"/>
                <a:gd name="connsiteY8" fmla="*/ 151924 h 267461"/>
                <a:gd name="connsiteX9" fmla="*/ 9525 w 151923"/>
                <a:gd name="connsiteY9" fmla="*/ 149923 h 267461"/>
                <a:gd name="connsiteX10" fmla="*/ 9144 w 151923"/>
                <a:gd name="connsiteY10" fmla="*/ 149352 h 267461"/>
                <a:gd name="connsiteX11" fmla="*/ 9525 w 151923"/>
                <a:gd name="connsiteY11" fmla="*/ 148685 h 267461"/>
                <a:gd name="connsiteX12" fmla="*/ 9525 w 151923"/>
                <a:gd name="connsiteY12" fmla="*/ 147352 h 267461"/>
                <a:gd name="connsiteX13" fmla="*/ 9144 w 151923"/>
                <a:gd name="connsiteY13" fmla="*/ 147352 h 267461"/>
                <a:gd name="connsiteX14" fmla="*/ 8858 w 151923"/>
                <a:gd name="connsiteY14" fmla="*/ 146685 h 267461"/>
                <a:gd name="connsiteX15" fmla="*/ 9144 w 151923"/>
                <a:gd name="connsiteY15" fmla="*/ 146304 h 267461"/>
                <a:gd name="connsiteX16" fmla="*/ 8858 w 151923"/>
                <a:gd name="connsiteY16" fmla="*/ 145733 h 267461"/>
                <a:gd name="connsiteX17" fmla="*/ 8858 w 151923"/>
                <a:gd name="connsiteY17" fmla="*/ 145066 h 267461"/>
                <a:gd name="connsiteX18" fmla="*/ 8477 w 151923"/>
                <a:gd name="connsiteY18" fmla="*/ 144685 h 267461"/>
                <a:gd name="connsiteX19" fmla="*/ 8858 w 151923"/>
                <a:gd name="connsiteY19" fmla="*/ 144018 h 267461"/>
                <a:gd name="connsiteX20" fmla="*/ 9811 w 151923"/>
                <a:gd name="connsiteY20" fmla="*/ 143351 h 267461"/>
                <a:gd name="connsiteX21" fmla="*/ 9525 w 151923"/>
                <a:gd name="connsiteY21" fmla="*/ 142780 h 267461"/>
                <a:gd name="connsiteX22" fmla="*/ 10763 w 151923"/>
                <a:gd name="connsiteY22" fmla="*/ 141732 h 267461"/>
                <a:gd name="connsiteX23" fmla="*/ 11144 w 151923"/>
                <a:gd name="connsiteY23" fmla="*/ 141446 h 267461"/>
                <a:gd name="connsiteX24" fmla="*/ 12097 w 151923"/>
                <a:gd name="connsiteY24" fmla="*/ 141446 h 267461"/>
                <a:gd name="connsiteX25" fmla="*/ 12478 w 151923"/>
                <a:gd name="connsiteY25" fmla="*/ 140779 h 267461"/>
                <a:gd name="connsiteX26" fmla="*/ 13145 w 151923"/>
                <a:gd name="connsiteY26" fmla="*/ 140779 h 267461"/>
                <a:gd name="connsiteX27" fmla="*/ 13430 w 151923"/>
                <a:gd name="connsiteY27" fmla="*/ 140113 h 267461"/>
                <a:gd name="connsiteX28" fmla="*/ 14383 w 151923"/>
                <a:gd name="connsiteY28" fmla="*/ 139446 h 267461"/>
                <a:gd name="connsiteX29" fmla="*/ 14383 w 151923"/>
                <a:gd name="connsiteY29" fmla="*/ 139160 h 267461"/>
                <a:gd name="connsiteX30" fmla="*/ 14097 w 151923"/>
                <a:gd name="connsiteY30" fmla="*/ 138494 h 267461"/>
                <a:gd name="connsiteX31" fmla="*/ 14383 w 151923"/>
                <a:gd name="connsiteY31" fmla="*/ 137160 h 267461"/>
                <a:gd name="connsiteX32" fmla="*/ 13716 w 151923"/>
                <a:gd name="connsiteY32" fmla="*/ 137446 h 267461"/>
                <a:gd name="connsiteX33" fmla="*/ 13430 w 151923"/>
                <a:gd name="connsiteY33" fmla="*/ 136493 h 267461"/>
                <a:gd name="connsiteX34" fmla="*/ 11811 w 151923"/>
                <a:gd name="connsiteY34" fmla="*/ 136493 h 267461"/>
                <a:gd name="connsiteX35" fmla="*/ 10478 w 151923"/>
                <a:gd name="connsiteY35" fmla="*/ 135826 h 267461"/>
                <a:gd name="connsiteX36" fmla="*/ 11430 w 151923"/>
                <a:gd name="connsiteY36" fmla="*/ 134874 h 267461"/>
                <a:gd name="connsiteX37" fmla="*/ 13145 w 151923"/>
                <a:gd name="connsiteY37" fmla="*/ 132588 h 267461"/>
                <a:gd name="connsiteX38" fmla="*/ 14097 w 151923"/>
                <a:gd name="connsiteY38" fmla="*/ 132207 h 267461"/>
                <a:gd name="connsiteX39" fmla="*/ 12764 w 151923"/>
                <a:gd name="connsiteY39" fmla="*/ 129921 h 267461"/>
                <a:gd name="connsiteX40" fmla="*/ 11430 w 151923"/>
                <a:gd name="connsiteY40" fmla="*/ 130302 h 267461"/>
                <a:gd name="connsiteX41" fmla="*/ 10763 w 151923"/>
                <a:gd name="connsiteY41" fmla="*/ 128969 h 267461"/>
                <a:gd name="connsiteX42" fmla="*/ 10763 w 151923"/>
                <a:gd name="connsiteY42" fmla="*/ 128588 h 267461"/>
                <a:gd name="connsiteX43" fmla="*/ 9811 w 151923"/>
                <a:gd name="connsiteY43" fmla="*/ 128969 h 267461"/>
                <a:gd name="connsiteX44" fmla="*/ 8192 w 151923"/>
                <a:gd name="connsiteY44" fmla="*/ 125349 h 267461"/>
                <a:gd name="connsiteX45" fmla="*/ 8192 w 151923"/>
                <a:gd name="connsiteY45" fmla="*/ 124016 h 267461"/>
                <a:gd name="connsiteX46" fmla="*/ 7811 w 151923"/>
                <a:gd name="connsiteY46" fmla="*/ 123349 h 267461"/>
                <a:gd name="connsiteX47" fmla="*/ 7811 w 151923"/>
                <a:gd name="connsiteY47" fmla="*/ 122396 h 267461"/>
                <a:gd name="connsiteX48" fmla="*/ 6858 w 151923"/>
                <a:gd name="connsiteY48" fmla="*/ 119444 h 267461"/>
                <a:gd name="connsiteX49" fmla="*/ 5525 w 151923"/>
                <a:gd name="connsiteY49" fmla="*/ 116491 h 267461"/>
                <a:gd name="connsiteX50" fmla="*/ 5239 w 151923"/>
                <a:gd name="connsiteY50" fmla="*/ 116205 h 267461"/>
                <a:gd name="connsiteX51" fmla="*/ 2286 w 151923"/>
                <a:gd name="connsiteY51" fmla="*/ 114872 h 267461"/>
                <a:gd name="connsiteX52" fmla="*/ 0 w 151923"/>
                <a:gd name="connsiteY52" fmla="*/ 115157 h 267461"/>
                <a:gd name="connsiteX53" fmla="*/ 286 w 151923"/>
                <a:gd name="connsiteY53" fmla="*/ 113824 h 267461"/>
                <a:gd name="connsiteX54" fmla="*/ 953 w 151923"/>
                <a:gd name="connsiteY54" fmla="*/ 113538 h 267461"/>
                <a:gd name="connsiteX55" fmla="*/ 1333 w 151923"/>
                <a:gd name="connsiteY55" fmla="*/ 112204 h 267461"/>
                <a:gd name="connsiteX56" fmla="*/ 1619 w 151923"/>
                <a:gd name="connsiteY56" fmla="*/ 111252 h 267461"/>
                <a:gd name="connsiteX57" fmla="*/ 1905 w 151923"/>
                <a:gd name="connsiteY57" fmla="*/ 110585 h 267461"/>
                <a:gd name="connsiteX58" fmla="*/ 2572 w 151923"/>
                <a:gd name="connsiteY58" fmla="*/ 110299 h 267461"/>
                <a:gd name="connsiteX59" fmla="*/ 2953 w 151923"/>
                <a:gd name="connsiteY59" fmla="*/ 109633 h 267461"/>
                <a:gd name="connsiteX60" fmla="*/ 2572 w 151923"/>
                <a:gd name="connsiteY60" fmla="*/ 108966 h 267461"/>
                <a:gd name="connsiteX61" fmla="*/ 2572 w 151923"/>
                <a:gd name="connsiteY61" fmla="*/ 108299 h 267461"/>
                <a:gd name="connsiteX62" fmla="*/ 2286 w 151923"/>
                <a:gd name="connsiteY62" fmla="*/ 107632 h 267461"/>
                <a:gd name="connsiteX63" fmla="*/ 1905 w 151923"/>
                <a:gd name="connsiteY63" fmla="*/ 106013 h 267461"/>
                <a:gd name="connsiteX64" fmla="*/ 1619 w 151923"/>
                <a:gd name="connsiteY64" fmla="*/ 104966 h 267461"/>
                <a:gd name="connsiteX65" fmla="*/ 1905 w 151923"/>
                <a:gd name="connsiteY65" fmla="*/ 104394 h 267461"/>
                <a:gd name="connsiteX66" fmla="*/ 1619 w 151923"/>
                <a:gd name="connsiteY66" fmla="*/ 103727 h 267461"/>
                <a:gd name="connsiteX67" fmla="*/ 1333 w 151923"/>
                <a:gd name="connsiteY67" fmla="*/ 101727 h 267461"/>
                <a:gd name="connsiteX68" fmla="*/ 286 w 151923"/>
                <a:gd name="connsiteY68" fmla="*/ 100108 h 267461"/>
                <a:gd name="connsiteX69" fmla="*/ 2953 w 151923"/>
                <a:gd name="connsiteY69" fmla="*/ 94869 h 267461"/>
                <a:gd name="connsiteX70" fmla="*/ 2572 w 151923"/>
                <a:gd name="connsiteY70" fmla="*/ 94202 h 267461"/>
                <a:gd name="connsiteX71" fmla="*/ 7811 w 151923"/>
                <a:gd name="connsiteY71" fmla="*/ 93536 h 267461"/>
                <a:gd name="connsiteX72" fmla="*/ 9811 w 151923"/>
                <a:gd name="connsiteY72" fmla="*/ 90583 h 267461"/>
                <a:gd name="connsiteX73" fmla="*/ 9811 w 151923"/>
                <a:gd name="connsiteY73" fmla="*/ 85344 h 267461"/>
                <a:gd name="connsiteX74" fmla="*/ 9525 w 151923"/>
                <a:gd name="connsiteY74" fmla="*/ 84963 h 267461"/>
                <a:gd name="connsiteX75" fmla="*/ 9525 w 151923"/>
                <a:gd name="connsiteY75" fmla="*/ 84677 h 267461"/>
                <a:gd name="connsiteX76" fmla="*/ 10192 w 151923"/>
                <a:gd name="connsiteY76" fmla="*/ 84011 h 267461"/>
                <a:gd name="connsiteX77" fmla="*/ 8858 w 151923"/>
                <a:gd name="connsiteY77" fmla="*/ 81344 h 267461"/>
                <a:gd name="connsiteX78" fmla="*/ 9144 w 151923"/>
                <a:gd name="connsiteY78" fmla="*/ 80391 h 267461"/>
                <a:gd name="connsiteX79" fmla="*/ 8858 w 151923"/>
                <a:gd name="connsiteY79" fmla="*/ 79724 h 267461"/>
                <a:gd name="connsiteX80" fmla="*/ 8858 w 151923"/>
                <a:gd name="connsiteY80" fmla="*/ 79439 h 267461"/>
                <a:gd name="connsiteX81" fmla="*/ 8477 w 151923"/>
                <a:gd name="connsiteY81" fmla="*/ 79439 h 267461"/>
                <a:gd name="connsiteX82" fmla="*/ 7811 w 151923"/>
                <a:gd name="connsiteY82" fmla="*/ 78772 h 267461"/>
                <a:gd name="connsiteX83" fmla="*/ 7525 w 151923"/>
                <a:gd name="connsiteY83" fmla="*/ 78105 h 267461"/>
                <a:gd name="connsiteX84" fmla="*/ 7811 w 151923"/>
                <a:gd name="connsiteY84" fmla="*/ 77819 h 267461"/>
                <a:gd name="connsiteX85" fmla="*/ 8192 w 151923"/>
                <a:gd name="connsiteY85" fmla="*/ 77152 h 267461"/>
                <a:gd name="connsiteX86" fmla="*/ 8192 w 151923"/>
                <a:gd name="connsiteY86" fmla="*/ 76772 h 267461"/>
                <a:gd name="connsiteX87" fmla="*/ 8477 w 151923"/>
                <a:gd name="connsiteY87" fmla="*/ 76486 h 267461"/>
                <a:gd name="connsiteX88" fmla="*/ 8477 w 151923"/>
                <a:gd name="connsiteY88" fmla="*/ 76772 h 267461"/>
                <a:gd name="connsiteX89" fmla="*/ 8192 w 151923"/>
                <a:gd name="connsiteY89" fmla="*/ 76772 h 267461"/>
                <a:gd name="connsiteX90" fmla="*/ 8192 w 151923"/>
                <a:gd name="connsiteY90" fmla="*/ 77152 h 267461"/>
                <a:gd name="connsiteX91" fmla="*/ 8477 w 151923"/>
                <a:gd name="connsiteY91" fmla="*/ 76772 h 267461"/>
                <a:gd name="connsiteX92" fmla="*/ 8858 w 151923"/>
                <a:gd name="connsiteY92" fmla="*/ 77152 h 267461"/>
                <a:gd name="connsiteX93" fmla="*/ 8858 w 151923"/>
                <a:gd name="connsiteY93" fmla="*/ 77438 h 267461"/>
                <a:gd name="connsiteX94" fmla="*/ 8477 w 151923"/>
                <a:gd name="connsiteY94" fmla="*/ 77819 h 267461"/>
                <a:gd name="connsiteX95" fmla="*/ 8858 w 151923"/>
                <a:gd name="connsiteY95" fmla="*/ 77819 h 267461"/>
                <a:gd name="connsiteX96" fmla="*/ 9144 w 151923"/>
                <a:gd name="connsiteY96" fmla="*/ 78105 h 267461"/>
                <a:gd name="connsiteX97" fmla="*/ 9525 w 151923"/>
                <a:gd name="connsiteY97" fmla="*/ 77819 h 267461"/>
                <a:gd name="connsiteX98" fmla="*/ 9144 w 151923"/>
                <a:gd name="connsiteY98" fmla="*/ 76772 h 267461"/>
                <a:gd name="connsiteX99" fmla="*/ 9144 w 151923"/>
                <a:gd name="connsiteY99" fmla="*/ 75438 h 267461"/>
                <a:gd name="connsiteX100" fmla="*/ 9811 w 151923"/>
                <a:gd name="connsiteY100" fmla="*/ 75152 h 267461"/>
                <a:gd name="connsiteX101" fmla="*/ 9811 w 151923"/>
                <a:gd name="connsiteY101" fmla="*/ 74200 h 267461"/>
                <a:gd name="connsiteX102" fmla="*/ 8858 w 151923"/>
                <a:gd name="connsiteY102" fmla="*/ 72485 h 267461"/>
                <a:gd name="connsiteX103" fmla="*/ 10478 w 151923"/>
                <a:gd name="connsiteY103" fmla="*/ 71914 h 267461"/>
                <a:gd name="connsiteX104" fmla="*/ 11144 w 151923"/>
                <a:gd name="connsiteY104" fmla="*/ 71247 h 267461"/>
                <a:gd name="connsiteX105" fmla="*/ 11811 w 151923"/>
                <a:gd name="connsiteY105" fmla="*/ 71247 h 267461"/>
                <a:gd name="connsiteX106" fmla="*/ 12478 w 151923"/>
                <a:gd name="connsiteY106" fmla="*/ 70866 h 267461"/>
                <a:gd name="connsiteX107" fmla="*/ 12478 w 151923"/>
                <a:gd name="connsiteY107" fmla="*/ 70580 h 267461"/>
                <a:gd name="connsiteX108" fmla="*/ 13430 w 151923"/>
                <a:gd name="connsiteY108" fmla="*/ 70199 h 267461"/>
                <a:gd name="connsiteX109" fmla="*/ 14097 w 151923"/>
                <a:gd name="connsiteY109" fmla="*/ 69914 h 267461"/>
                <a:gd name="connsiteX110" fmla="*/ 17050 w 151923"/>
                <a:gd name="connsiteY110" fmla="*/ 68580 h 267461"/>
                <a:gd name="connsiteX111" fmla="*/ 16383 w 151923"/>
                <a:gd name="connsiteY111" fmla="*/ 67627 h 267461"/>
                <a:gd name="connsiteX112" fmla="*/ 16669 w 151923"/>
                <a:gd name="connsiteY112" fmla="*/ 66961 h 267461"/>
                <a:gd name="connsiteX113" fmla="*/ 16383 w 151923"/>
                <a:gd name="connsiteY113" fmla="*/ 65627 h 267461"/>
                <a:gd name="connsiteX114" fmla="*/ 17050 w 151923"/>
                <a:gd name="connsiteY114" fmla="*/ 65627 h 267461"/>
                <a:gd name="connsiteX115" fmla="*/ 17336 w 151923"/>
                <a:gd name="connsiteY115" fmla="*/ 65913 h 267461"/>
                <a:gd name="connsiteX116" fmla="*/ 18383 w 151923"/>
                <a:gd name="connsiteY116" fmla="*/ 64960 h 267461"/>
                <a:gd name="connsiteX117" fmla="*/ 19336 w 151923"/>
                <a:gd name="connsiteY117" fmla="*/ 64960 h 267461"/>
                <a:gd name="connsiteX118" fmla="*/ 19622 w 151923"/>
                <a:gd name="connsiteY118" fmla="*/ 64008 h 267461"/>
                <a:gd name="connsiteX119" fmla="*/ 20669 w 151923"/>
                <a:gd name="connsiteY119" fmla="*/ 63341 h 267461"/>
                <a:gd name="connsiteX120" fmla="*/ 20288 w 151923"/>
                <a:gd name="connsiteY120" fmla="*/ 62960 h 267461"/>
                <a:gd name="connsiteX121" fmla="*/ 19336 w 151923"/>
                <a:gd name="connsiteY121" fmla="*/ 62674 h 267461"/>
                <a:gd name="connsiteX122" fmla="*/ 18669 w 151923"/>
                <a:gd name="connsiteY122" fmla="*/ 62008 h 267461"/>
                <a:gd name="connsiteX123" fmla="*/ 18383 w 151923"/>
                <a:gd name="connsiteY123" fmla="*/ 62008 h 267461"/>
                <a:gd name="connsiteX124" fmla="*/ 17336 w 151923"/>
                <a:gd name="connsiteY124" fmla="*/ 62960 h 267461"/>
                <a:gd name="connsiteX125" fmla="*/ 17050 w 151923"/>
                <a:gd name="connsiteY125" fmla="*/ 63627 h 267461"/>
                <a:gd name="connsiteX126" fmla="*/ 16097 w 151923"/>
                <a:gd name="connsiteY126" fmla="*/ 63627 h 267461"/>
                <a:gd name="connsiteX127" fmla="*/ 14383 w 151923"/>
                <a:gd name="connsiteY127" fmla="*/ 63341 h 267461"/>
                <a:gd name="connsiteX128" fmla="*/ 13145 w 151923"/>
                <a:gd name="connsiteY128" fmla="*/ 61341 h 267461"/>
                <a:gd name="connsiteX129" fmla="*/ 13145 w 151923"/>
                <a:gd name="connsiteY129" fmla="*/ 59722 h 267461"/>
                <a:gd name="connsiteX130" fmla="*/ 12478 w 151923"/>
                <a:gd name="connsiteY130" fmla="*/ 58388 h 267461"/>
                <a:gd name="connsiteX131" fmla="*/ 13716 w 151923"/>
                <a:gd name="connsiteY131" fmla="*/ 57722 h 267461"/>
                <a:gd name="connsiteX132" fmla="*/ 12764 w 151923"/>
                <a:gd name="connsiteY132" fmla="*/ 56483 h 267461"/>
                <a:gd name="connsiteX133" fmla="*/ 13145 w 151923"/>
                <a:gd name="connsiteY133" fmla="*/ 55150 h 267461"/>
                <a:gd name="connsiteX134" fmla="*/ 13145 w 151923"/>
                <a:gd name="connsiteY134" fmla="*/ 54769 h 267461"/>
                <a:gd name="connsiteX135" fmla="*/ 13430 w 151923"/>
                <a:gd name="connsiteY135" fmla="*/ 54483 h 267461"/>
                <a:gd name="connsiteX136" fmla="*/ 13145 w 151923"/>
                <a:gd name="connsiteY136" fmla="*/ 54102 h 267461"/>
                <a:gd name="connsiteX137" fmla="*/ 13430 w 151923"/>
                <a:gd name="connsiteY137" fmla="*/ 53530 h 267461"/>
                <a:gd name="connsiteX138" fmla="*/ 14383 w 151923"/>
                <a:gd name="connsiteY138" fmla="*/ 53149 h 267461"/>
                <a:gd name="connsiteX139" fmla="*/ 15050 w 151923"/>
                <a:gd name="connsiteY139" fmla="*/ 52864 h 267461"/>
                <a:gd name="connsiteX140" fmla="*/ 15050 w 151923"/>
                <a:gd name="connsiteY140" fmla="*/ 51816 h 267461"/>
                <a:gd name="connsiteX141" fmla="*/ 14764 w 151923"/>
                <a:gd name="connsiteY141" fmla="*/ 51530 h 267461"/>
                <a:gd name="connsiteX142" fmla="*/ 14764 w 151923"/>
                <a:gd name="connsiteY142" fmla="*/ 51149 h 267461"/>
                <a:gd name="connsiteX143" fmla="*/ 14383 w 151923"/>
                <a:gd name="connsiteY143" fmla="*/ 51149 h 267461"/>
                <a:gd name="connsiteX144" fmla="*/ 14383 w 151923"/>
                <a:gd name="connsiteY144" fmla="*/ 50578 h 267461"/>
                <a:gd name="connsiteX145" fmla="*/ 12478 w 151923"/>
                <a:gd name="connsiteY145" fmla="*/ 50197 h 267461"/>
                <a:gd name="connsiteX146" fmla="*/ 11811 w 151923"/>
                <a:gd name="connsiteY146" fmla="*/ 48863 h 267461"/>
                <a:gd name="connsiteX147" fmla="*/ 12097 w 151923"/>
                <a:gd name="connsiteY147" fmla="*/ 46577 h 267461"/>
                <a:gd name="connsiteX148" fmla="*/ 11811 w 151923"/>
                <a:gd name="connsiteY148" fmla="*/ 45625 h 267461"/>
                <a:gd name="connsiteX149" fmla="*/ 11811 w 151923"/>
                <a:gd name="connsiteY149" fmla="*/ 44672 h 267461"/>
                <a:gd name="connsiteX150" fmla="*/ 10763 w 151923"/>
                <a:gd name="connsiteY150" fmla="*/ 44291 h 267461"/>
                <a:gd name="connsiteX151" fmla="*/ 10763 w 151923"/>
                <a:gd name="connsiteY151" fmla="*/ 43339 h 267461"/>
                <a:gd name="connsiteX152" fmla="*/ 11144 w 151923"/>
                <a:gd name="connsiteY152" fmla="*/ 42958 h 267461"/>
                <a:gd name="connsiteX153" fmla="*/ 11144 w 151923"/>
                <a:gd name="connsiteY153" fmla="*/ 42005 h 267461"/>
                <a:gd name="connsiteX154" fmla="*/ 11811 w 151923"/>
                <a:gd name="connsiteY154" fmla="*/ 42005 h 267461"/>
                <a:gd name="connsiteX155" fmla="*/ 12097 w 151923"/>
                <a:gd name="connsiteY155" fmla="*/ 41719 h 267461"/>
                <a:gd name="connsiteX156" fmla="*/ 11811 w 151923"/>
                <a:gd name="connsiteY156" fmla="*/ 41719 h 267461"/>
                <a:gd name="connsiteX157" fmla="*/ 11811 w 151923"/>
                <a:gd name="connsiteY157" fmla="*/ 41339 h 267461"/>
                <a:gd name="connsiteX158" fmla="*/ 12478 w 151923"/>
                <a:gd name="connsiteY158" fmla="*/ 40672 h 267461"/>
                <a:gd name="connsiteX159" fmla="*/ 14383 w 151923"/>
                <a:gd name="connsiteY159" fmla="*/ 39338 h 267461"/>
                <a:gd name="connsiteX160" fmla="*/ 15431 w 151923"/>
                <a:gd name="connsiteY160" fmla="*/ 38100 h 267461"/>
                <a:gd name="connsiteX161" fmla="*/ 17717 w 151923"/>
                <a:gd name="connsiteY161" fmla="*/ 37433 h 267461"/>
                <a:gd name="connsiteX162" fmla="*/ 18002 w 151923"/>
                <a:gd name="connsiteY162" fmla="*/ 37052 h 267461"/>
                <a:gd name="connsiteX163" fmla="*/ 18002 w 151923"/>
                <a:gd name="connsiteY163" fmla="*/ 36767 h 267461"/>
                <a:gd name="connsiteX164" fmla="*/ 18383 w 151923"/>
                <a:gd name="connsiteY164" fmla="*/ 36385 h 267461"/>
                <a:gd name="connsiteX165" fmla="*/ 18383 w 151923"/>
                <a:gd name="connsiteY165" fmla="*/ 36100 h 267461"/>
                <a:gd name="connsiteX166" fmla="*/ 19050 w 151923"/>
                <a:gd name="connsiteY166" fmla="*/ 36100 h 267461"/>
                <a:gd name="connsiteX167" fmla="*/ 19336 w 151923"/>
                <a:gd name="connsiteY167" fmla="*/ 35814 h 267461"/>
                <a:gd name="connsiteX168" fmla="*/ 19336 w 151923"/>
                <a:gd name="connsiteY168" fmla="*/ 36100 h 267461"/>
                <a:gd name="connsiteX169" fmla="*/ 20288 w 151923"/>
                <a:gd name="connsiteY169" fmla="*/ 36100 h 267461"/>
                <a:gd name="connsiteX170" fmla="*/ 20288 w 151923"/>
                <a:gd name="connsiteY170" fmla="*/ 35814 h 267461"/>
                <a:gd name="connsiteX171" fmla="*/ 20955 w 151923"/>
                <a:gd name="connsiteY171" fmla="*/ 35433 h 267461"/>
                <a:gd name="connsiteX172" fmla="*/ 21336 w 151923"/>
                <a:gd name="connsiteY172" fmla="*/ 34480 h 267461"/>
                <a:gd name="connsiteX173" fmla="*/ 21336 w 151923"/>
                <a:gd name="connsiteY173" fmla="*/ 33814 h 267461"/>
                <a:gd name="connsiteX174" fmla="*/ 21622 w 151923"/>
                <a:gd name="connsiteY174" fmla="*/ 33433 h 267461"/>
                <a:gd name="connsiteX175" fmla="*/ 23908 w 151923"/>
                <a:gd name="connsiteY175" fmla="*/ 33147 h 267461"/>
                <a:gd name="connsiteX176" fmla="*/ 25908 w 151923"/>
                <a:gd name="connsiteY176" fmla="*/ 33147 h 267461"/>
                <a:gd name="connsiteX177" fmla="*/ 26861 w 151923"/>
                <a:gd name="connsiteY177" fmla="*/ 32194 h 267461"/>
                <a:gd name="connsiteX178" fmla="*/ 32099 w 151923"/>
                <a:gd name="connsiteY178" fmla="*/ 33814 h 267461"/>
                <a:gd name="connsiteX179" fmla="*/ 34100 w 151923"/>
                <a:gd name="connsiteY179" fmla="*/ 32861 h 267461"/>
                <a:gd name="connsiteX180" fmla="*/ 34385 w 151923"/>
                <a:gd name="connsiteY180" fmla="*/ 32194 h 267461"/>
                <a:gd name="connsiteX181" fmla="*/ 34766 w 151923"/>
                <a:gd name="connsiteY181" fmla="*/ 32194 h 267461"/>
                <a:gd name="connsiteX182" fmla="*/ 34766 w 151923"/>
                <a:gd name="connsiteY182" fmla="*/ 30861 h 267461"/>
                <a:gd name="connsiteX183" fmla="*/ 36100 w 151923"/>
                <a:gd name="connsiteY183" fmla="*/ 30861 h 267461"/>
                <a:gd name="connsiteX184" fmla="*/ 36767 w 151923"/>
                <a:gd name="connsiteY184" fmla="*/ 30480 h 267461"/>
                <a:gd name="connsiteX185" fmla="*/ 37719 w 151923"/>
                <a:gd name="connsiteY185" fmla="*/ 30480 h 267461"/>
                <a:gd name="connsiteX186" fmla="*/ 38386 w 151923"/>
                <a:gd name="connsiteY186" fmla="*/ 29908 h 267461"/>
                <a:gd name="connsiteX187" fmla="*/ 38386 w 151923"/>
                <a:gd name="connsiteY187" fmla="*/ 29528 h 267461"/>
                <a:gd name="connsiteX188" fmla="*/ 38005 w 151923"/>
                <a:gd name="connsiteY188" fmla="*/ 28575 h 267461"/>
                <a:gd name="connsiteX189" fmla="*/ 38005 w 151923"/>
                <a:gd name="connsiteY189" fmla="*/ 28194 h 267461"/>
                <a:gd name="connsiteX190" fmla="*/ 38386 w 151923"/>
                <a:gd name="connsiteY190" fmla="*/ 27908 h 267461"/>
                <a:gd name="connsiteX191" fmla="*/ 38005 w 151923"/>
                <a:gd name="connsiteY191" fmla="*/ 27527 h 267461"/>
                <a:gd name="connsiteX192" fmla="*/ 38386 w 151923"/>
                <a:gd name="connsiteY192" fmla="*/ 27242 h 267461"/>
                <a:gd name="connsiteX193" fmla="*/ 38672 w 151923"/>
                <a:gd name="connsiteY193" fmla="*/ 27527 h 267461"/>
                <a:gd name="connsiteX194" fmla="*/ 39053 w 151923"/>
                <a:gd name="connsiteY194" fmla="*/ 27242 h 267461"/>
                <a:gd name="connsiteX195" fmla="*/ 39338 w 151923"/>
                <a:gd name="connsiteY195" fmla="*/ 27242 h 267461"/>
                <a:gd name="connsiteX196" fmla="*/ 39338 w 151923"/>
                <a:gd name="connsiteY196" fmla="*/ 26956 h 267461"/>
                <a:gd name="connsiteX197" fmla="*/ 39719 w 151923"/>
                <a:gd name="connsiteY197" fmla="*/ 26956 h 267461"/>
                <a:gd name="connsiteX198" fmla="*/ 39338 w 151923"/>
                <a:gd name="connsiteY198" fmla="*/ 26575 h 267461"/>
                <a:gd name="connsiteX199" fmla="*/ 39719 w 151923"/>
                <a:gd name="connsiteY199" fmla="*/ 25908 h 267461"/>
                <a:gd name="connsiteX200" fmla="*/ 40005 w 151923"/>
                <a:gd name="connsiteY200" fmla="*/ 25908 h 267461"/>
                <a:gd name="connsiteX201" fmla="*/ 40005 w 151923"/>
                <a:gd name="connsiteY201" fmla="*/ 25622 h 267461"/>
                <a:gd name="connsiteX202" fmla="*/ 39719 w 151923"/>
                <a:gd name="connsiteY202" fmla="*/ 25241 h 267461"/>
                <a:gd name="connsiteX203" fmla="*/ 40291 w 151923"/>
                <a:gd name="connsiteY203" fmla="*/ 25241 h 267461"/>
                <a:gd name="connsiteX204" fmla="*/ 40005 w 151923"/>
                <a:gd name="connsiteY204" fmla="*/ 24289 h 267461"/>
                <a:gd name="connsiteX205" fmla="*/ 40291 w 151923"/>
                <a:gd name="connsiteY205" fmla="*/ 24289 h 267461"/>
                <a:gd name="connsiteX206" fmla="*/ 40291 w 151923"/>
                <a:gd name="connsiteY206" fmla="*/ 24003 h 267461"/>
                <a:gd name="connsiteX207" fmla="*/ 40672 w 151923"/>
                <a:gd name="connsiteY207" fmla="*/ 24003 h 267461"/>
                <a:gd name="connsiteX208" fmla="*/ 40291 w 151923"/>
                <a:gd name="connsiteY208" fmla="*/ 23622 h 267461"/>
                <a:gd name="connsiteX209" fmla="*/ 40672 w 151923"/>
                <a:gd name="connsiteY209" fmla="*/ 23622 h 267461"/>
                <a:gd name="connsiteX210" fmla="*/ 40672 w 151923"/>
                <a:gd name="connsiteY210" fmla="*/ 23336 h 267461"/>
                <a:gd name="connsiteX211" fmla="*/ 40958 w 151923"/>
                <a:gd name="connsiteY211" fmla="*/ 23336 h 267461"/>
                <a:gd name="connsiteX212" fmla="*/ 40958 w 151923"/>
                <a:gd name="connsiteY212" fmla="*/ 22289 h 267461"/>
                <a:gd name="connsiteX213" fmla="*/ 41339 w 151923"/>
                <a:gd name="connsiteY213" fmla="*/ 22003 h 267461"/>
                <a:gd name="connsiteX214" fmla="*/ 41624 w 151923"/>
                <a:gd name="connsiteY214" fmla="*/ 22003 h 267461"/>
                <a:gd name="connsiteX215" fmla="*/ 42005 w 151923"/>
                <a:gd name="connsiteY215" fmla="*/ 21622 h 267461"/>
                <a:gd name="connsiteX216" fmla="*/ 42005 w 151923"/>
                <a:gd name="connsiteY216" fmla="*/ 21336 h 267461"/>
                <a:gd name="connsiteX217" fmla="*/ 42958 w 151923"/>
                <a:gd name="connsiteY217" fmla="*/ 20383 h 267461"/>
                <a:gd name="connsiteX218" fmla="*/ 42958 w 151923"/>
                <a:gd name="connsiteY218" fmla="*/ 17717 h 267461"/>
                <a:gd name="connsiteX219" fmla="*/ 42005 w 151923"/>
                <a:gd name="connsiteY219" fmla="*/ 15716 h 267461"/>
                <a:gd name="connsiteX220" fmla="*/ 41339 w 151923"/>
                <a:gd name="connsiteY220" fmla="*/ 14097 h 267461"/>
                <a:gd name="connsiteX221" fmla="*/ 40291 w 151923"/>
                <a:gd name="connsiteY221" fmla="*/ 13430 h 267461"/>
                <a:gd name="connsiteX222" fmla="*/ 39338 w 151923"/>
                <a:gd name="connsiteY222" fmla="*/ 12192 h 267461"/>
                <a:gd name="connsiteX223" fmla="*/ 39053 w 151923"/>
                <a:gd name="connsiteY223" fmla="*/ 11144 h 267461"/>
                <a:gd name="connsiteX224" fmla="*/ 39053 w 151923"/>
                <a:gd name="connsiteY224" fmla="*/ 10478 h 267461"/>
                <a:gd name="connsiteX225" fmla="*/ 38386 w 151923"/>
                <a:gd name="connsiteY225" fmla="*/ 9525 h 267461"/>
                <a:gd name="connsiteX226" fmla="*/ 38386 w 151923"/>
                <a:gd name="connsiteY226" fmla="*/ 7525 h 267461"/>
                <a:gd name="connsiteX227" fmla="*/ 38672 w 151923"/>
                <a:gd name="connsiteY227" fmla="*/ 6858 h 267461"/>
                <a:gd name="connsiteX228" fmla="*/ 38672 w 151923"/>
                <a:gd name="connsiteY228" fmla="*/ 5905 h 267461"/>
                <a:gd name="connsiteX229" fmla="*/ 39053 w 151923"/>
                <a:gd name="connsiteY229" fmla="*/ 4286 h 267461"/>
                <a:gd name="connsiteX230" fmla="*/ 39719 w 151923"/>
                <a:gd name="connsiteY230" fmla="*/ 3334 h 267461"/>
                <a:gd name="connsiteX231" fmla="*/ 38672 w 151923"/>
                <a:gd name="connsiteY231" fmla="*/ 1619 h 267461"/>
                <a:gd name="connsiteX232" fmla="*/ 38386 w 151923"/>
                <a:gd name="connsiteY232" fmla="*/ 953 h 267461"/>
                <a:gd name="connsiteX233" fmla="*/ 38672 w 151923"/>
                <a:gd name="connsiteY233" fmla="*/ 667 h 267461"/>
                <a:gd name="connsiteX234" fmla="*/ 38672 w 151923"/>
                <a:gd name="connsiteY234" fmla="*/ 0 h 267461"/>
                <a:gd name="connsiteX235" fmla="*/ 39338 w 151923"/>
                <a:gd name="connsiteY235" fmla="*/ 381 h 267461"/>
                <a:gd name="connsiteX236" fmla="*/ 40291 w 151923"/>
                <a:gd name="connsiteY236" fmla="*/ 0 h 267461"/>
                <a:gd name="connsiteX237" fmla="*/ 40291 w 151923"/>
                <a:gd name="connsiteY237" fmla="*/ 381 h 267461"/>
                <a:gd name="connsiteX238" fmla="*/ 45244 w 151923"/>
                <a:gd name="connsiteY238" fmla="*/ 11525 h 267461"/>
                <a:gd name="connsiteX239" fmla="*/ 45911 w 151923"/>
                <a:gd name="connsiteY239" fmla="*/ 11144 h 267461"/>
                <a:gd name="connsiteX240" fmla="*/ 45911 w 151923"/>
                <a:gd name="connsiteY240" fmla="*/ 11525 h 267461"/>
                <a:gd name="connsiteX241" fmla="*/ 50197 w 151923"/>
                <a:gd name="connsiteY241" fmla="*/ 11525 h 267461"/>
                <a:gd name="connsiteX242" fmla="*/ 55054 w 151923"/>
                <a:gd name="connsiteY242" fmla="*/ 10858 h 267461"/>
                <a:gd name="connsiteX243" fmla="*/ 72771 w 151923"/>
                <a:gd name="connsiteY243" fmla="*/ 8192 h 267461"/>
                <a:gd name="connsiteX244" fmla="*/ 77057 w 151923"/>
                <a:gd name="connsiteY244" fmla="*/ 12192 h 267461"/>
                <a:gd name="connsiteX245" fmla="*/ 77057 w 151923"/>
                <a:gd name="connsiteY245" fmla="*/ 12478 h 267461"/>
                <a:gd name="connsiteX246" fmla="*/ 76391 w 151923"/>
                <a:gd name="connsiteY246" fmla="*/ 13430 h 267461"/>
                <a:gd name="connsiteX247" fmla="*/ 76772 w 151923"/>
                <a:gd name="connsiteY247" fmla="*/ 13430 h 267461"/>
                <a:gd name="connsiteX248" fmla="*/ 76105 w 151923"/>
                <a:gd name="connsiteY248" fmla="*/ 13811 h 267461"/>
                <a:gd name="connsiteX249" fmla="*/ 76105 w 151923"/>
                <a:gd name="connsiteY249" fmla="*/ 15430 h 267461"/>
                <a:gd name="connsiteX250" fmla="*/ 75724 w 151923"/>
                <a:gd name="connsiteY250" fmla="*/ 15430 h 267461"/>
                <a:gd name="connsiteX251" fmla="*/ 75724 w 151923"/>
                <a:gd name="connsiteY251" fmla="*/ 16097 h 267461"/>
                <a:gd name="connsiteX252" fmla="*/ 75438 w 151923"/>
                <a:gd name="connsiteY252" fmla="*/ 16383 h 267461"/>
                <a:gd name="connsiteX253" fmla="*/ 75152 w 151923"/>
                <a:gd name="connsiteY253" fmla="*/ 18383 h 267461"/>
                <a:gd name="connsiteX254" fmla="*/ 74771 w 151923"/>
                <a:gd name="connsiteY254" fmla="*/ 18383 h 267461"/>
                <a:gd name="connsiteX255" fmla="*/ 73819 w 151923"/>
                <a:gd name="connsiteY255" fmla="*/ 19050 h 267461"/>
                <a:gd name="connsiteX256" fmla="*/ 75438 w 151923"/>
                <a:gd name="connsiteY256" fmla="*/ 19050 h 267461"/>
                <a:gd name="connsiteX257" fmla="*/ 77438 w 151923"/>
                <a:gd name="connsiteY257" fmla="*/ 20383 h 267461"/>
                <a:gd name="connsiteX258" fmla="*/ 78677 w 151923"/>
                <a:gd name="connsiteY258" fmla="*/ 20383 h 267461"/>
                <a:gd name="connsiteX259" fmla="*/ 82677 w 151923"/>
                <a:gd name="connsiteY259" fmla="*/ 22289 h 267461"/>
                <a:gd name="connsiteX260" fmla="*/ 84963 w 151923"/>
                <a:gd name="connsiteY260" fmla="*/ 22955 h 267461"/>
                <a:gd name="connsiteX261" fmla="*/ 89535 w 151923"/>
                <a:gd name="connsiteY261" fmla="*/ 14478 h 267461"/>
                <a:gd name="connsiteX262" fmla="*/ 92202 w 151923"/>
                <a:gd name="connsiteY262" fmla="*/ 9239 h 267461"/>
                <a:gd name="connsiteX263" fmla="*/ 93821 w 151923"/>
                <a:gd name="connsiteY263" fmla="*/ 10192 h 267461"/>
                <a:gd name="connsiteX264" fmla="*/ 94488 w 151923"/>
                <a:gd name="connsiteY264" fmla="*/ 10478 h 267461"/>
                <a:gd name="connsiteX265" fmla="*/ 94774 w 151923"/>
                <a:gd name="connsiteY265" fmla="*/ 10858 h 267461"/>
                <a:gd name="connsiteX266" fmla="*/ 96107 w 151923"/>
                <a:gd name="connsiteY266" fmla="*/ 10478 h 267461"/>
                <a:gd name="connsiteX267" fmla="*/ 96488 w 151923"/>
                <a:gd name="connsiteY267" fmla="*/ 10192 h 267461"/>
                <a:gd name="connsiteX268" fmla="*/ 97727 w 151923"/>
                <a:gd name="connsiteY268" fmla="*/ 10478 h 267461"/>
                <a:gd name="connsiteX269" fmla="*/ 98774 w 151923"/>
                <a:gd name="connsiteY269" fmla="*/ 10192 h 267461"/>
                <a:gd name="connsiteX270" fmla="*/ 100013 w 151923"/>
                <a:gd name="connsiteY270" fmla="*/ 10192 h 267461"/>
                <a:gd name="connsiteX271" fmla="*/ 102013 w 151923"/>
                <a:gd name="connsiteY271" fmla="*/ 9525 h 267461"/>
                <a:gd name="connsiteX272" fmla="*/ 102394 w 151923"/>
                <a:gd name="connsiteY272" fmla="*/ 9525 h 267461"/>
                <a:gd name="connsiteX273" fmla="*/ 102965 w 151923"/>
                <a:gd name="connsiteY273" fmla="*/ 10192 h 267461"/>
                <a:gd name="connsiteX274" fmla="*/ 103632 w 151923"/>
                <a:gd name="connsiteY274" fmla="*/ 11144 h 267461"/>
                <a:gd name="connsiteX275" fmla="*/ 104680 w 151923"/>
                <a:gd name="connsiteY275" fmla="*/ 11811 h 267461"/>
                <a:gd name="connsiteX276" fmla="*/ 105347 w 151923"/>
                <a:gd name="connsiteY276" fmla="*/ 11525 h 267461"/>
                <a:gd name="connsiteX277" fmla="*/ 104966 w 151923"/>
                <a:gd name="connsiteY277" fmla="*/ 11144 h 267461"/>
                <a:gd name="connsiteX278" fmla="*/ 104680 w 151923"/>
                <a:gd name="connsiteY278" fmla="*/ 11525 h 267461"/>
                <a:gd name="connsiteX279" fmla="*/ 104299 w 151923"/>
                <a:gd name="connsiteY279" fmla="*/ 11525 h 267461"/>
                <a:gd name="connsiteX280" fmla="*/ 104013 w 151923"/>
                <a:gd name="connsiteY280" fmla="*/ 10858 h 267461"/>
                <a:gd name="connsiteX281" fmla="*/ 104299 w 151923"/>
                <a:gd name="connsiteY281" fmla="*/ 11144 h 267461"/>
                <a:gd name="connsiteX282" fmla="*/ 104680 w 151923"/>
                <a:gd name="connsiteY282" fmla="*/ 11144 h 267461"/>
                <a:gd name="connsiteX283" fmla="*/ 104299 w 151923"/>
                <a:gd name="connsiteY283" fmla="*/ 9811 h 267461"/>
                <a:gd name="connsiteX284" fmla="*/ 104966 w 151923"/>
                <a:gd name="connsiteY284" fmla="*/ 7906 h 267461"/>
                <a:gd name="connsiteX285" fmla="*/ 110871 w 151923"/>
                <a:gd name="connsiteY285" fmla="*/ 10478 h 267461"/>
                <a:gd name="connsiteX286" fmla="*/ 113538 w 151923"/>
                <a:gd name="connsiteY286" fmla="*/ 11811 h 267461"/>
                <a:gd name="connsiteX287" fmla="*/ 115824 w 151923"/>
                <a:gd name="connsiteY287" fmla="*/ 13144 h 267461"/>
                <a:gd name="connsiteX288" fmla="*/ 117443 w 151923"/>
                <a:gd name="connsiteY288" fmla="*/ 14478 h 267461"/>
                <a:gd name="connsiteX289" fmla="*/ 118110 w 151923"/>
                <a:gd name="connsiteY289" fmla="*/ 16383 h 267461"/>
                <a:gd name="connsiteX290" fmla="*/ 117729 w 151923"/>
                <a:gd name="connsiteY290" fmla="*/ 17431 h 267461"/>
                <a:gd name="connsiteX291" fmla="*/ 118396 w 151923"/>
                <a:gd name="connsiteY291" fmla="*/ 18669 h 267461"/>
                <a:gd name="connsiteX292" fmla="*/ 117729 w 151923"/>
                <a:gd name="connsiteY292" fmla="*/ 19336 h 267461"/>
                <a:gd name="connsiteX293" fmla="*/ 117158 w 151923"/>
                <a:gd name="connsiteY293" fmla="*/ 19336 h 267461"/>
                <a:gd name="connsiteX294" fmla="*/ 117158 w 151923"/>
                <a:gd name="connsiteY294" fmla="*/ 22003 h 267461"/>
                <a:gd name="connsiteX295" fmla="*/ 116777 w 151923"/>
                <a:gd name="connsiteY295" fmla="*/ 23622 h 267461"/>
                <a:gd name="connsiteX296" fmla="*/ 115443 w 151923"/>
                <a:gd name="connsiteY296" fmla="*/ 22955 h 267461"/>
                <a:gd name="connsiteX297" fmla="*/ 115157 w 151923"/>
                <a:gd name="connsiteY297" fmla="*/ 23336 h 267461"/>
                <a:gd name="connsiteX298" fmla="*/ 115443 w 151923"/>
                <a:gd name="connsiteY298" fmla="*/ 23622 h 267461"/>
                <a:gd name="connsiteX299" fmla="*/ 115443 w 151923"/>
                <a:gd name="connsiteY299" fmla="*/ 25622 h 267461"/>
                <a:gd name="connsiteX300" fmla="*/ 116110 w 151923"/>
                <a:gd name="connsiteY300" fmla="*/ 26575 h 267461"/>
                <a:gd name="connsiteX301" fmla="*/ 116777 w 151923"/>
                <a:gd name="connsiteY301" fmla="*/ 27908 h 267461"/>
                <a:gd name="connsiteX302" fmla="*/ 116491 w 151923"/>
                <a:gd name="connsiteY302" fmla="*/ 28194 h 267461"/>
                <a:gd name="connsiteX303" fmla="*/ 116491 w 151923"/>
                <a:gd name="connsiteY303" fmla="*/ 28575 h 267461"/>
                <a:gd name="connsiteX304" fmla="*/ 116110 w 151923"/>
                <a:gd name="connsiteY304" fmla="*/ 29528 h 267461"/>
                <a:gd name="connsiteX305" fmla="*/ 117443 w 151923"/>
                <a:gd name="connsiteY305" fmla="*/ 28861 h 267461"/>
                <a:gd name="connsiteX306" fmla="*/ 118110 w 151923"/>
                <a:gd name="connsiteY306" fmla="*/ 28194 h 267461"/>
                <a:gd name="connsiteX307" fmla="*/ 119444 w 151923"/>
                <a:gd name="connsiteY307" fmla="*/ 28194 h 267461"/>
                <a:gd name="connsiteX308" fmla="*/ 121349 w 151923"/>
                <a:gd name="connsiteY308" fmla="*/ 27527 h 267461"/>
                <a:gd name="connsiteX309" fmla="*/ 123349 w 151923"/>
                <a:gd name="connsiteY309" fmla="*/ 27527 h 267461"/>
                <a:gd name="connsiteX310" fmla="*/ 124016 w 151923"/>
                <a:gd name="connsiteY310" fmla="*/ 26956 h 267461"/>
                <a:gd name="connsiteX311" fmla="*/ 123063 w 151923"/>
                <a:gd name="connsiteY311" fmla="*/ 25622 h 267461"/>
                <a:gd name="connsiteX312" fmla="*/ 123063 w 151923"/>
                <a:gd name="connsiteY312" fmla="*/ 25241 h 267461"/>
                <a:gd name="connsiteX313" fmla="*/ 124016 w 151923"/>
                <a:gd name="connsiteY313" fmla="*/ 23622 h 267461"/>
                <a:gd name="connsiteX314" fmla="*/ 124682 w 151923"/>
                <a:gd name="connsiteY314" fmla="*/ 20669 h 267461"/>
                <a:gd name="connsiteX315" fmla="*/ 124682 w 151923"/>
                <a:gd name="connsiteY315" fmla="*/ 19717 h 267461"/>
                <a:gd name="connsiteX316" fmla="*/ 126587 w 151923"/>
                <a:gd name="connsiteY316" fmla="*/ 18097 h 267461"/>
                <a:gd name="connsiteX317" fmla="*/ 127921 w 151923"/>
                <a:gd name="connsiteY317" fmla="*/ 19050 h 267461"/>
                <a:gd name="connsiteX318" fmla="*/ 130207 w 151923"/>
                <a:gd name="connsiteY318" fmla="*/ 21336 h 267461"/>
                <a:gd name="connsiteX319" fmla="*/ 133160 w 151923"/>
                <a:gd name="connsiteY319" fmla="*/ 22289 h 267461"/>
                <a:gd name="connsiteX320" fmla="*/ 133541 w 151923"/>
                <a:gd name="connsiteY320" fmla="*/ 23622 h 267461"/>
                <a:gd name="connsiteX321" fmla="*/ 134874 w 151923"/>
                <a:gd name="connsiteY321" fmla="*/ 24955 h 267461"/>
                <a:gd name="connsiteX322" fmla="*/ 135446 w 151923"/>
                <a:gd name="connsiteY322" fmla="*/ 24955 h 267461"/>
                <a:gd name="connsiteX323" fmla="*/ 135446 w 151923"/>
                <a:gd name="connsiteY323" fmla="*/ 25241 h 267461"/>
                <a:gd name="connsiteX324" fmla="*/ 134874 w 151923"/>
                <a:gd name="connsiteY324" fmla="*/ 25622 h 267461"/>
                <a:gd name="connsiteX325" fmla="*/ 134493 w 151923"/>
                <a:gd name="connsiteY325" fmla="*/ 25622 h 267461"/>
                <a:gd name="connsiteX326" fmla="*/ 133160 w 151923"/>
                <a:gd name="connsiteY326" fmla="*/ 27242 h 267461"/>
                <a:gd name="connsiteX327" fmla="*/ 133826 w 151923"/>
                <a:gd name="connsiteY327" fmla="*/ 28575 h 267461"/>
                <a:gd name="connsiteX328" fmla="*/ 134493 w 151923"/>
                <a:gd name="connsiteY328" fmla="*/ 29242 h 267461"/>
                <a:gd name="connsiteX329" fmla="*/ 134874 w 151923"/>
                <a:gd name="connsiteY329" fmla="*/ 28575 h 267461"/>
                <a:gd name="connsiteX330" fmla="*/ 135827 w 151923"/>
                <a:gd name="connsiteY330" fmla="*/ 28575 h 267461"/>
                <a:gd name="connsiteX331" fmla="*/ 135827 w 151923"/>
                <a:gd name="connsiteY331" fmla="*/ 29242 h 267461"/>
                <a:gd name="connsiteX332" fmla="*/ 136493 w 151923"/>
                <a:gd name="connsiteY332" fmla="*/ 29528 h 267461"/>
                <a:gd name="connsiteX333" fmla="*/ 137160 w 151923"/>
                <a:gd name="connsiteY333" fmla="*/ 29242 h 267461"/>
                <a:gd name="connsiteX334" fmla="*/ 138113 w 151923"/>
                <a:gd name="connsiteY334" fmla="*/ 28861 h 267461"/>
                <a:gd name="connsiteX335" fmla="*/ 138113 w 151923"/>
                <a:gd name="connsiteY335" fmla="*/ 27908 h 267461"/>
                <a:gd name="connsiteX336" fmla="*/ 138398 w 151923"/>
                <a:gd name="connsiteY336" fmla="*/ 26956 h 267461"/>
                <a:gd name="connsiteX337" fmla="*/ 138779 w 151923"/>
                <a:gd name="connsiteY337" fmla="*/ 26575 h 267461"/>
                <a:gd name="connsiteX338" fmla="*/ 138398 w 151923"/>
                <a:gd name="connsiteY338" fmla="*/ 25622 h 267461"/>
                <a:gd name="connsiteX339" fmla="*/ 138113 w 151923"/>
                <a:gd name="connsiteY339" fmla="*/ 25241 h 267461"/>
                <a:gd name="connsiteX340" fmla="*/ 138398 w 151923"/>
                <a:gd name="connsiteY340" fmla="*/ 24955 h 267461"/>
                <a:gd name="connsiteX341" fmla="*/ 138398 w 151923"/>
                <a:gd name="connsiteY341" fmla="*/ 25622 h 267461"/>
                <a:gd name="connsiteX342" fmla="*/ 139446 w 151923"/>
                <a:gd name="connsiteY342" fmla="*/ 26289 h 267461"/>
                <a:gd name="connsiteX343" fmla="*/ 139065 w 151923"/>
                <a:gd name="connsiteY343" fmla="*/ 26956 h 267461"/>
                <a:gd name="connsiteX344" fmla="*/ 139065 w 151923"/>
                <a:gd name="connsiteY344" fmla="*/ 27242 h 267461"/>
                <a:gd name="connsiteX345" fmla="*/ 139732 w 151923"/>
                <a:gd name="connsiteY345" fmla="*/ 27242 h 267461"/>
                <a:gd name="connsiteX346" fmla="*/ 140113 w 151923"/>
                <a:gd name="connsiteY346" fmla="*/ 26956 h 267461"/>
                <a:gd name="connsiteX347" fmla="*/ 140779 w 151923"/>
                <a:gd name="connsiteY347" fmla="*/ 27242 h 267461"/>
                <a:gd name="connsiteX348" fmla="*/ 140779 w 151923"/>
                <a:gd name="connsiteY348" fmla="*/ 28575 h 267461"/>
                <a:gd name="connsiteX349" fmla="*/ 141732 w 151923"/>
                <a:gd name="connsiteY349" fmla="*/ 29242 h 267461"/>
                <a:gd name="connsiteX350" fmla="*/ 142399 w 151923"/>
                <a:gd name="connsiteY350" fmla="*/ 29528 h 267461"/>
                <a:gd name="connsiteX351" fmla="*/ 143066 w 151923"/>
                <a:gd name="connsiteY351" fmla="*/ 31147 h 267461"/>
                <a:gd name="connsiteX352" fmla="*/ 142685 w 151923"/>
                <a:gd name="connsiteY352" fmla="*/ 31814 h 267461"/>
                <a:gd name="connsiteX353" fmla="*/ 141732 w 151923"/>
                <a:gd name="connsiteY353" fmla="*/ 32861 h 267461"/>
                <a:gd name="connsiteX354" fmla="*/ 142399 w 151923"/>
                <a:gd name="connsiteY354" fmla="*/ 34100 h 267461"/>
                <a:gd name="connsiteX355" fmla="*/ 142018 w 151923"/>
                <a:gd name="connsiteY355" fmla="*/ 34480 h 267461"/>
                <a:gd name="connsiteX356" fmla="*/ 142685 w 151923"/>
                <a:gd name="connsiteY356" fmla="*/ 35433 h 267461"/>
                <a:gd name="connsiteX357" fmla="*/ 145352 w 151923"/>
                <a:gd name="connsiteY357" fmla="*/ 36385 h 267461"/>
                <a:gd name="connsiteX358" fmla="*/ 145637 w 151923"/>
                <a:gd name="connsiteY358" fmla="*/ 36385 h 267461"/>
                <a:gd name="connsiteX359" fmla="*/ 145637 w 151923"/>
                <a:gd name="connsiteY359" fmla="*/ 36100 h 267461"/>
                <a:gd name="connsiteX360" fmla="*/ 147638 w 151923"/>
                <a:gd name="connsiteY360" fmla="*/ 36100 h 267461"/>
                <a:gd name="connsiteX361" fmla="*/ 147638 w 151923"/>
                <a:gd name="connsiteY361" fmla="*/ 37719 h 267461"/>
                <a:gd name="connsiteX362" fmla="*/ 148304 w 151923"/>
                <a:gd name="connsiteY362" fmla="*/ 39338 h 267461"/>
                <a:gd name="connsiteX363" fmla="*/ 148971 w 151923"/>
                <a:gd name="connsiteY363" fmla="*/ 40386 h 267461"/>
                <a:gd name="connsiteX364" fmla="*/ 149257 w 151923"/>
                <a:gd name="connsiteY364" fmla="*/ 40672 h 267461"/>
                <a:gd name="connsiteX365" fmla="*/ 149924 w 151923"/>
                <a:gd name="connsiteY365" fmla="*/ 40386 h 267461"/>
                <a:gd name="connsiteX366" fmla="*/ 150209 w 151923"/>
                <a:gd name="connsiteY366" fmla="*/ 40672 h 267461"/>
                <a:gd name="connsiteX367" fmla="*/ 150876 w 151923"/>
                <a:gd name="connsiteY367" fmla="*/ 40672 h 267461"/>
                <a:gd name="connsiteX368" fmla="*/ 151257 w 151923"/>
                <a:gd name="connsiteY368" fmla="*/ 41053 h 267461"/>
                <a:gd name="connsiteX369" fmla="*/ 151924 w 151923"/>
                <a:gd name="connsiteY369" fmla="*/ 41339 h 267461"/>
                <a:gd name="connsiteX370" fmla="*/ 151924 w 151923"/>
                <a:gd name="connsiteY370" fmla="*/ 42005 h 267461"/>
                <a:gd name="connsiteX371" fmla="*/ 151543 w 151923"/>
                <a:gd name="connsiteY371" fmla="*/ 43625 h 267461"/>
                <a:gd name="connsiteX372" fmla="*/ 150876 w 151923"/>
                <a:gd name="connsiteY372" fmla="*/ 44291 h 267461"/>
                <a:gd name="connsiteX373" fmla="*/ 148590 w 151923"/>
                <a:gd name="connsiteY373" fmla="*/ 45244 h 267461"/>
                <a:gd name="connsiteX374" fmla="*/ 144304 w 151923"/>
                <a:gd name="connsiteY374" fmla="*/ 46292 h 267461"/>
                <a:gd name="connsiteX375" fmla="*/ 142399 w 151923"/>
                <a:gd name="connsiteY375" fmla="*/ 47244 h 267461"/>
                <a:gd name="connsiteX376" fmla="*/ 140779 w 151923"/>
                <a:gd name="connsiteY376" fmla="*/ 47244 h 267461"/>
                <a:gd name="connsiteX377" fmla="*/ 139065 w 151923"/>
                <a:gd name="connsiteY377" fmla="*/ 48863 h 267461"/>
                <a:gd name="connsiteX378" fmla="*/ 138113 w 151923"/>
                <a:gd name="connsiteY378" fmla="*/ 48196 h 267461"/>
                <a:gd name="connsiteX379" fmla="*/ 136779 w 151923"/>
                <a:gd name="connsiteY379" fmla="*/ 48196 h 267461"/>
                <a:gd name="connsiteX380" fmla="*/ 136112 w 151923"/>
                <a:gd name="connsiteY380" fmla="*/ 48578 h 267461"/>
                <a:gd name="connsiteX381" fmla="*/ 134874 w 151923"/>
                <a:gd name="connsiteY381" fmla="*/ 48578 h 267461"/>
                <a:gd name="connsiteX382" fmla="*/ 131254 w 151923"/>
                <a:gd name="connsiteY382" fmla="*/ 49530 h 267461"/>
                <a:gd name="connsiteX383" fmla="*/ 129921 w 151923"/>
                <a:gd name="connsiteY383" fmla="*/ 50578 h 267461"/>
                <a:gd name="connsiteX384" fmla="*/ 130588 w 151923"/>
                <a:gd name="connsiteY384" fmla="*/ 51149 h 267461"/>
                <a:gd name="connsiteX385" fmla="*/ 129540 w 151923"/>
                <a:gd name="connsiteY385" fmla="*/ 53149 h 267461"/>
                <a:gd name="connsiteX386" fmla="*/ 130588 w 151923"/>
                <a:gd name="connsiteY386" fmla="*/ 54102 h 267461"/>
                <a:gd name="connsiteX387" fmla="*/ 131254 w 151923"/>
                <a:gd name="connsiteY387" fmla="*/ 54483 h 267461"/>
                <a:gd name="connsiteX388" fmla="*/ 130874 w 151923"/>
                <a:gd name="connsiteY388" fmla="*/ 54769 h 267461"/>
                <a:gd name="connsiteX389" fmla="*/ 132207 w 151923"/>
                <a:gd name="connsiteY389" fmla="*/ 56483 h 267461"/>
                <a:gd name="connsiteX390" fmla="*/ 131254 w 151923"/>
                <a:gd name="connsiteY390" fmla="*/ 56483 h 267461"/>
                <a:gd name="connsiteX391" fmla="*/ 131921 w 151923"/>
                <a:gd name="connsiteY391" fmla="*/ 57436 h 267461"/>
                <a:gd name="connsiteX392" fmla="*/ 131921 w 151923"/>
                <a:gd name="connsiteY392" fmla="*/ 57722 h 267461"/>
                <a:gd name="connsiteX393" fmla="*/ 130207 w 151923"/>
                <a:gd name="connsiteY393" fmla="*/ 59055 h 267461"/>
                <a:gd name="connsiteX394" fmla="*/ 130207 w 151923"/>
                <a:gd name="connsiteY394" fmla="*/ 61341 h 267461"/>
                <a:gd name="connsiteX395" fmla="*/ 130874 w 151923"/>
                <a:gd name="connsiteY395" fmla="*/ 62389 h 267461"/>
                <a:gd name="connsiteX396" fmla="*/ 130588 w 151923"/>
                <a:gd name="connsiteY396" fmla="*/ 64294 h 267461"/>
                <a:gd name="connsiteX397" fmla="*/ 130874 w 151923"/>
                <a:gd name="connsiteY397" fmla="*/ 64960 h 267461"/>
                <a:gd name="connsiteX398" fmla="*/ 130588 w 151923"/>
                <a:gd name="connsiteY398" fmla="*/ 65342 h 267461"/>
                <a:gd name="connsiteX399" fmla="*/ 130874 w 151923"/>
                <a:gd name="connsiteY399" fmla="*/ 66008 h 267461"/>
                <a:gd name="connsiteX400" fmla="*/ 130874 w 151923"/>
                <a:gd name="connsiteY400" fmla="*/ 66294 h 267461"/>
                <a:gd name="connsiteX401" fmla="*/ 129921 w 151923"/>
                <a:gd name="connsiteY401" fmla="*/ 66961 h 267461"/>
                <a:gd name="connsiteX402" fmla="*/ 129921 w 151923"/>
                <a:gd name="connsiteY402" fmla="*/ 67247 h 267461"/>
                <a:gd name="connsiteX403" fmla="*/ 130874 w 151923"/>
                <a:gd name="connsiteY403" fmla="*/ 69247 h 267461"/>
                <a:gd name="connsiteX404" fmla="*/ 131921 w 151923"/>
                <a:gd name="connsiteY404" fmla="*/ 70199 h 267461"/>
                <a:gd name="connsiteX405" fmla="*/ 132493 w 151923"/>
                <a:gd name="connsiteY405" fmla="*/ 70580 h 267461"/>
                <a:gd name="connsiteX406" fmla="*/ 134207 w 151923"/>
                <a:gd name="connsiteY406" fmla="*/ 71533 h 267461"/>
                <a:gd name="connsiteX407" fmla="*/ 134874 w 151923"/>
                <a:gd name="connsiteY407" fmla="*/ 71247 h 267461"/>
                <a:gd name="connsiteX408" fmla="*/ 134207 w 151923"/>
                <a:gd name="connsiteY408" fmla="*/ 72199 h 267461"/>
                <a:gd name="connsiteX409" fmla="*/ 133541 w 151923"/>
                <a:gd name="connsiteY409" fmla="*/ 72866 h 267461"/>
                <a:gd name="connsiteX410" fmla="*/ 132874 w 151923"/>
                <a:gd name="connsiteY410" fmla="*/ 73819 h 267461"/>
                <a:gd name="connsiteX411" fmla="*/ 130207 w 151923"/>
                <a:gd name="connsiteY411" fmla="*/ 75819 h 267461"/>
                <a:gd name="connsiteX412" fmla="*/ 129921 w 151923"/>
                <a:gd name="connsiteY412" fmla="*/ 76105 h 267461"/>
                <a:gd name="connsiteX413" fmla="*/ 129254 w 151923"/>
                <a:gd name="connsiteY413" fmla="*/ 76486 h 267461"/>
                <a:gd name="connsiteX414" fmla="*/ 128969 w 151923"/>
                <a:gd name="connsiteY414" fmla="*/ 76486 h 267461"/>
                <a:gd name="connsiteX415" fmla="*/ 128969 w 151923"/>
                <a:gd name="connsiteY415" fmla="*/ 77152 h 267461"/>
                <a:gd name="connsiteX416" fmla="*/ 129254 w 151923"/>
                <a:gd name="connsiteY416" fmla="*/ 79439 h 267461"/>
                <a:gd name="connsiteX417" fmla="*/ 129540 w 151923"/>
                <a:gd name="connsiteY417" fmla="*/ 80391 h 267461"/>
                <a:gd name="connsiteX418" fmla="*/ 132874 w 151923"/>
                <a:gd name="connsiteY418" fmla="*/ 85344 h 267461"/>
                <a:gd name="connsiteX419" fmla="*/ 135827 w 151923"/>
                <a:gd name="connsiteY419" fmla="*/ 90202 h 267461"/>
                <a:gd name="connsiteX420" fmla="*/ 124968 w 151923"/>
                <a:gd name="connsiteY420" fmla="*/ 106680 h 267461"/>
                <a:gd name="connsiteX421" fmla="*/ 124016 w 151923"/>
                <a:gd name="connsiteY421" fmla="*/ 106013 h 267461"/>
                <a:gd name="connsiteX422" fmla="*/ 117443 w 151923"/>
                <a:gd name="connsiteY422" fmla="*/ 109633 h 267461"/>
                <a:gd name="connsiteX423" fmla="*/ 115824 w 151923"/>
                <a:gd name="connsiteY423" fmla="*/ 112204 h 267461"/>
                <a:gd name="connsiteX424" fmla="*/ 114491 w 151923"/>
                <a:gd name="connsiteY424" fmla="*/ 113824 h 267461"/>
                <a:gd name="connsiteX425" fmla="*/ 114491 w 151923"/>
                <a:gd name="connsiteY425" fmla="*/ 114491 h 267461"/>
                <a:gd name="connsiteX426" fmla="*/ 114205 w 151923"/>
                <a:gd name="connsiteY426" fmla="*/ 115538 h 267461"/>
                <a:gd name="connsiteX427" fmla="*/ 114205 w 151923"/>
                <a:gd name="connsiteY427" fmla="*/ 118777 h 267461"/>
                <a:gd name="connsiteX428" fmla="*/ 113824 w 151923"/>
                <a:gd name="connsiteY428" fmla="*/ 119729 h 267461"/>
                <a:gd name="connsiteX429" fmla="*/ 112204 w 151923"/>
                <a:gd name="connsiteY429" fmla="*/ 120110 h 267461"/>
                <a:gd name="connsiteX430" fmla="*/ 110871 w 151923"/>
                <a:gd name="connsiteY430" fmla="*/ 120777 h 267461"/>
                <a:gd name="connsiteX431" fmla="*/ 110585 w 151923"/>
                <a:gd name="connsiteY431" fmla="*/ 121063 h 267461"/>
                <a:gd name="connsiteX432" fmla="*/ 110585 w 151923"/>
                <a:gd name="connsiteY432" fmla="*/ 121444 h 267461"/>
                <a:gd name="connsiteX433" fmla="*/ 111252 w 151923"/>
                <a:gd name="connsiteY433" fmla="*/ 122396 h 267461"/>
                <a:gd name="connsiteX434" fmla="*/ 110871 w 151923"/>
                <a:gd name="connsiteY434" fmla="*/ 122396 h 267461"/>
                <a:gd name="connsiteX435" fmla="*/ 108871 w 151923"/>
                <a:gd name="connsiteY435" fmla="*/ 124397 h 267461"/>
                <a:gd name="connsiteX436" fmla="*/ 108299 w 151923"/>
                <a:gd name="connsiteY436" fmla="*/ 124682 h 267461"/>
                <a:gd name="connsiteX437" fmla="*/ 108299 w 151923"/>
                <a:gd name="connsiteY437" fmla="*/ 125349 h 267461"/>
                <a:gd name="connsiteX438" fmla="*/ 107918 w 151923"/>
                <a:gd name="connsiteY438" fmla="*/ 126016 h 267461"/>
                <a:gd name="connsiteX439" fmla="*/ 107252 w 151923"/>
                <a:gd name="connsiteY439" fmla="*/ 128588 h 267461"/>
                <a:gd name="connsiteX440" fmla="*/ 107633 w 151923"/>
                <a:gd name="connsiteY440" fmla="*/ 130588 h 267461"/>
                <a:gd name="connsiteX441" fmla="*/ 106966 w 151923"/>
                <a:gd name="connsiteY441" fmla="*/ 131540 h 267461"/>
                <a:gd name="connsiteX442" fmla="*/ 106585 w 151923"/>
                <a:gd name="connsiteY442" fmla="*/ 131921 h 267461"/>
                <a:gd name="connsiteX443" fmla="*/ 106299 w 151923"/>
                <a:gd name="connsiteY443" fmla="*/ 133922 h 267461"/>
                <a:gd name="connsiteX444" fmla="*/ 105347 w 151923"/>
                <a:gd name="connsiteY444" fmla="*/ 135826 h 267461"/>
                <a:gd name="connsiteX445" fmla="*/ 105347 w 151923"/>
                <a:gd name="connsiteY445" fmla="*/ 136208 h 267461"/>
                <a:gd name="connsiteX446" fmla="*/ 105632 w 151923"/>
                <a:gd name="connsiteY446" fmla="*/ 136874 h 267461"/>
                <a:gd name="connsiteX447" fmla="*/ 106299 w 151923"/>
                <a:gd name="connsiteY447" fmla="*/ 137160 h 267461"/>
                <a:gd name="connsiteX448" fmla="*/ 105918 w 151923"/>
                <a:gd name="connsiteY448" fmla="*/ 138113 h 267461"/>
                <a:gd name="connsiteX449" fmla="*/ 106299 w 151923"/>
                <a:gd name="connsiteY449" fmla="*/ 138779 h 267461"/>
                <a:gd name="connsiteX450" fmla="*/ 107252 w 151923"/>
                <a:gd name="connsiteY450" fmla="*/ 140113 h 267461"/>
                <a:gd name="connsiteX451" fmla="*/ 107918 w 151923"/>
                <a:gd name="connsiteY451" fmla="*/ 140779 h 267461"/>
                <a:gd name="connsiteX452" fmla="*/ 108299 w 151923"/>
                <a:gd name="connsiteY452" fmla="*/ 142113 h 267461"/>
                <a:gd name="connsiteX453" fmla="*/ 109252 w 151923"/>
                <a:gd name="connsiteY453" fmla="*/ 143732 h 267461"/>
                <a:gd name="connsiteX454" fmla="*/ 109919 w 151923"/>
                <a:gd name="connsiteY454" fmla="*/ 144685 h 267461"/>
                <a:gd name="connsiteX455" fmla="*/ 109919 w 151923"/>
                <a:gd name="connsiteY455" fmla="*/ 145351 h 267461"/>
                <a:gd name="connsiteX456" fmla="*/ 110204 w 151923"/>
                <a:gd name="connsiteY456" fmla="*/ 146018 h 267461"/>
                <a:gd name="connsiteX457" fmla="*/ 110204 w 151923"/>
                <a:gd name="connsiteY457" fmla="*/ 148019 h 267461"/>
                <a:gd name="connsiteX458" fmla="*/ 109919 w 151923"/>
                <a:gd name="connsiteY458" fmla="*/ 148685 h 267461"/>
                <a:gd name="connsiteX459" fmla="*/ 110585 w 151923"/>
                <a:gd name="connsiteY459" fmla="*/ 150304 h 267461"/>
                <a:gd name="connsiteX460" fmla="*/ 110585 w 151923"/>
                <a:gd name="connsiteY460" fmla="*/ 150590 h 267461"/>
                <a:gd name="connsiteX461" fmla="*/ 110871 w 151923"/>
                <a:gd name="connsiteY461" fmla="*/ 150590 h 267461"/>
                <a:gd name="connsiteX462" fmla="*/ 110871 w 151923"/>
                <a:gd name="connsiteY462" fmla="*/ 149923 h 267461"/>
                <a:gd name="connsiteX463" fmla="*/ 110585 w 151923"/>
                <a:gd name="connsiteY463" fmla="*/ 148971 h 267461"/>
                <a:gd name="connsiteX464" fmla="*/ 110871 w 151923"/>
                <a:gd name="connsiteY464" fmla="*/ 148304 h 267461"/>
                <a:gd name="connsiteX465" fmla="*/ 110871 w 151923"/>
                <a:gd name="connsiteY465" fmla="*/ 147352 h 267461"/>
                <a:gd name="connsiteX466" fmla="*/ 111538 w 151923"/>
                <a:gd name="connsiteY466" fmla="*/ 146685 h 267461"/>
                <a:gd name="connsiteX467" fmla="*/ 111538 w 151923"/>
                <a:gd name="connsiteY467" fmla="*/ 146304 h 267461"/>
                <a:gd name="connsiteX468" fmla="*/ 111252 w 151923"/>
                <a:gd name="connsiteY468" fmla="*/ 145733 h 267461"/>
                <a:gd name="connsiteX469" fmla="*/ 111538 w 151923"/>
                <a:gd name="connsiteY469" fmla="*/ 144685 h 267461"/>
                <a:gd name="connsiteX470" fmla="*/ 110585 w 151923"/>
                <a:gd name="connsiteY470" fmla="*/ 142399 h 267461"/>
                <a:gd name="connsiteX471" fmla="*/ 110871 w 151923"/>
                <a:gd name="connsiteY471" fmla="*/ 141065 h 267461"/>
                <a:gd name="connsiteX472" fmla="*/ 111824 w 151923"/>
                <a:gd name="connsiteY472" fmla="*/ 139827 h 267461"/>
                <a:gd name="connsiteX473" fmla="*/ 111824 w 151923"/>
                <a:gd name="connsiteY473" fmla="*/ 139446 h 267461"/>
                <a:gd name="connsiteX474" fmla="*/ 111252 w 151923"/>
                <a:gd name="connsiteY474" fmla="*/ 140113 h 267461"/>
                <a:gd name="connsiteX475" fmla="*/ 110585 w 151923"/>
                <a:gd name="connsiteY475" fmla="*/ 140398 h 267461"/>
                <a:gd name="connsiteX476" fmla="*/ 110204 w 151923"/>
                <a:gd name="connsiteY476" fmla="*/ 142113 h 267461"/>
                <a:gd name="connsiteX477" fmla="*/ 109919 w 151923"/>
                <a:gd name="connsiteY477" fmla="*/ 142780 h 267461"/>
                <a:gd name="connsiteX478" fmla="*/ 109538 w 151923"/>
                <a:gd name="connsiteY478" fmla="*/ 142780 h 267461"/>
                <a:gd name="connsiteX479" fmla="*/ 108585 w 151923"/>
                <a:gd name="connsiteY479" fmla="*/ 141446 h 267461"/>
                <a:gd name="connsiteX480" fmla="*/ 108585 w 151923"/>
                <a:gd name="connsiteY480" fmla="*/ 140398 h 267461"/>
                <a:gd name="connsiteX481" fmla="*/ 108871 w 151923"/>
                <a:gd name="connsiteY481" fmla="*/ 139160 h 267461"/>
                <a:gd name="connsiteX482" fmla="*/ 109538 w 151923"/>
                <a:gd name="connsiteY482" fmla="*/ 138113 h 267461"/>
                <a:gd name="connsiteX483" fmla="*/ 109538 w 151923"/>
                <a:gd name="connsiteY483" fmla="*/ 137446 h 267461"/>
                <a:gd name="connsiteX484" fmla="*/ 110871 w 151923"/>
                <a:gd name="connsiteY484" fmla="*/ 134874 h 267461"/>
                <a:gd name="connsiteX485" fmla="*/ 111538 w 151923"/>
                <a:gd name="connsiteY485" fmla="*/ 132207 h 267461"/>
                <a:gd name="connsiteX486" fmla="*/ 111824 w 151923"/>
                <a:gd name="connsiteY486" fmla="*/ 131540 h 267461"/>
                <a:gd name="connsiteX487" fmla="*/ 113157 w 151923"/>
                <a:gd name="connsiteY487" fmla="*/ 130302 h 267461"/>
                <a:gd name="connsiteX488" fmla="*/ 114491 w 151923"/>
                <a:gd name="connsiteY488" fmla="*/ 129635 h 267461"/>
                <a:gd name="connsiteX489" fmla="*/ 115824 w 151923"/>
                <a:gd name="connsiteY489" fmla="*/ 128302 h 267461"/>
                <a:gd name="connsiteX490" fmla="*/ 116777 w 151923"/>
                <a:gd name="connsiteY490" fmla="*/ 126682 h 267461"/>
                <a:gd name="connsiteX491" fmla="*/ 116777 w 151923"/>
                <a:gd name="connsiteY491" fmla="*/ 125063 h 267461"/>
                <a:gd name="connsiteX492" fmla="*/ 117158 w 151923"/>
                <a:gd name="connsiteY492" fmla="*/ 125063 h 267461"/>
                <a:gd name="connsiteX493" fmla="*/ 117443 w 151923"/>
                <a:gd name="connsiteY493" fmla="*/ 125349 h 267461"/>
                <a:gd name="connsiteX494" fmla="*/ 118396 w 151923"/>
                <a:gd name="connsiteY494" fmla="*/ 125063 h 267461"/>
                <a:gd name="connsiteX495" fmla="*/ 119063 w 151923"/>
                <a:gd name="connsiteY495" fmla="*/ 125063 h 267461"/>
                <a:gd name="connsiteX496" fmla="*/ 120110 w 151923"/>
                <a:gd name="connsiteY496" fmla="*/ 126016 h 267461"/>
                <a:gd name="connsiteX497" fmla="*/ 122015 w 151923"/>
                <a:gd name="connsiteY497" fmla="*/ 127635 h 267461"/>
                <a:gd name="connsiteX498" fmla="*/ 122396 w 151923"/>
                <a:gd name="connsiteY498" fmla="*/ 127635 h 267461"/>
                <a:gd name="connsiteX499" fmla="*/ 123063 w 151923"/>
                <a:gd name="connsiteY499" fmla="*/ 127349 h 267461"/>
                <a:gd name="connsiteX500" fmla="*/ 123635 w 151923"/>
                <a:gd name="connsiteY500" fmla="*/ 127349 h 267461"/>
                <a:gd name="connsiteX501" fmla="*/ 124301 w 151923"/>
                <a:gd name="connsiteY501" fmla="*/ 126682 h 267461"/>
                <a:gd name="connsiteX502" fmla="*/ 125349 w 151923"/>
                <a:gd name="connsiteY502" fmla="*/ 126016 h 267461"/>
                <a:gd name="connsiteX503" fmla="*/ 125635 w 151923"/>
                <a:gd name="connsiteY503" fmla="*/ 126301 h 267461"/>
                <a:gd name="connsiteX504" fmla="*/ 126016 w 151923"/>
                <a:gd name="connsiteY504" fmla="*/ 127349 h 267461"/>
                <a:gd name="connsiteX505" fmla="*/ 126016 w 151923"/>
                <a:gd name="connsiteY505" fmla="*/ 130588 h 267461"/>
                <a:gd name="connsiteX506" fmla="*/ 126968 w 151923"/>
                <a:gd name="connsiteY506" fmla="*/ 131254 h 267461"/>
                <a:gd name="connsiteX507" fmla="*/ 127921 w 151923"/>
                <a:gd name="connsiteY507" fmla="*/ 133541 h 267461"/>
                <a:gd name="connsiteX508" fmla="*/ 128969 w 151923"/>
                <a:gd name="connsiteY508" fmla="*/ 134493 h 267461"/>
                <a:gd name="connsiteX509" fmla="*/ 129540 w 151923"/>
                <a:gd name="connsiteY509" fmla="*/ 137827 h 267461"/>
                <a:gd name="connsiteX510" fmla="*/ 130207 w 151923"/>
                <a:gd name="connsiteY510" fmla="*/ 139827 h 267461"/>
                <a:gd name="connsiteX511" fmla="*/ 129540 w 151923"/>
                <a:gd name="connsiteY511" fmla="*/ 142399 h 267461"/>
                <a:gd name="connsiteX512" fmla="*/ 130207 w 151923"/>
                <a:gd name="connsiteY512" fmla="*/ 142399 h 267461"/>
                <a:gd name="connsiteX513" fmla="*/ 130588 w 151923"/>
                <a:gd name="connsiteY513" fmla="*/ 142780 h 267461"/>
                <a:gd name="connsiteX514" fmla="*/ 129254 w 151923"/>
                <a:gd name="connsiteY514" fmla="*/ 146971 h 267461"/>
                <a:gd name="connsiteX515" fmla="*/ 128588 w 151923"/>
                <a:gd name="connsiteY515" fmla="*/ 148019 h 267461"/>
                <a:gd name="connsiteX516" fmla="*/ 126968 w 151923"/>
                <a:gd name="connsiteY516" fmla="*/ 149923 h 267461"/>
                <a:gd name="connsiteX517" fmla="*/ 126587 w 151923"/>
                <a:gd name="connsiteY517" fmla="*/ 151257 h 267461"/>
                <a:gd name="connsiteX518" fmla="*/ 126968 w 151923"/>
                <a:gd name="connsiteY518" fmla="*/ 152305 h 267461"/>
                <a:gd name="connsiteX519" fmla="*/ 126016 w 151923"/>
                <a:gd name="connsiteY519" fmla="*/ 153257 h 267461"/>
                <a:gd name="connsiteX520" fmla="*/ 126016 w 151923"/>
                <a:gd name="connsiteY520" fmla="*/ 153543 h 267461"/>
                <a:gd name="connsiteX521" fmla="*/ 126302 w 151923"/>
                <a:gd name="connsiteY521" fmla="*/ 153924 h 267461"/>
                <a:gd name="connsiteX522" fmla="*/ 126302 w 151923"/>
                <a:gd name="connsiteY522" fmla="*/ 154210 h 267461"/>
                <a:gd name="connsiteX523" fmla="*/ 124968 w 151923"/>
                <a:gd name="connsiteY523" fmla="*/ 155543 h 267461"/>
                <a:gd name="connsiteX524" fmla="*/ 124682 w 151923"/>
                <a:gd name="connsiteY524" fmla="*/ 156210 h 267461"/>
                <a:gd name="connsiteX525" fmla="*/ 125349 w 151923"/>
                <a:gd name="connsiteY525" fmla="*/ 157829 h 267461"/>
                <a:gd name="connsiteX526" fmla="*/ 125635 w 151923"/>
                <a:gd name="connsiteY526" fmla="*/ 159163 h 267461"/>
                <a:gd name="connsiteX527" fmla="*/ 126302 w 151923"/>
                <a:gd name="connsiteY527" fmla="*/ 159829 h 267461"/>
                <a:gd name="connsiteX528" fmla="*/ 127635 w 151923"/>
                <a:gd name="connsiteY528" fmla="*/ 161735 h 267461"/>
                <a:gd name="connsiteX529" fmla="*/ 128588 w 151923"/>
                <a:gd name="connsiteY529" fmla="*/ 162782 h 267461"/>
                <a:gd name="connsiteX530" fmla="*/ 128588 w 151923"/>
                <a:gd name="connsiteY530" fmla="*/ 165735 h 267461"/>
                <a:gd name="connsiteX531" fmla="*/ 129254 w 151923"/>
                <a:gd name="connsiteY531" fmla="*/ 166402 h 267461"/>
                <a:gd name="connsiteX532" fmla="*/ 129254 w 151923"/>
                <a:gd name="connsiteY532" fmla="*/ 167069 h 267461"/>
                <a:gd name="connsiteX533" fmla="*/ 128969 w 151923"/>
                <a:gd name="connsiteY533" fmla="*/ 168688 h 267461"/>
                <a:gd name="connsiteX534" fmla="*/ 128969 w 151923"/>
                <a:gd name="connsiteY534" fmla="*/ 171260 h 267461"/>
                <a:gd name="connsiteX535" fmla="*/ 128302 w 151923"/>
                <a:gd name="connsiteY535" fmla="*/ 173926 h 267461"/>
                <a:gd name="connsiteX536" fmla="*/ 126587 w 151923"/>
                <a:gd name="connsiteY536" fmla="*/ 178213 h 267461"/>
                <a:gd name="connsiteX537" fmla="*/ 124682 w 151923"/>
                <a:gd name="connsiteY537" fmla="*/ 180785 h 267461"/>
                <a:gd name="connsiteX538" fmla="*/ 124301 w 151923"/>
                <a:gd name="connsiteY538" fmla="*/ 181451 h 267461"/>
                <a:gd name="connsiteX539" fmla="*/ 123349 w 151923"/>
                <a:gd name="connsiteY539" fmla="*/ 183071 h 267461"/>
                <a:gd name="connsiteX540" fmla="*/ 123063 w 151923"/>
                <a:gd name="connsiteY540" fmla="*/ 183451 h 267461"/>
                <a:gd name="connsiteX541" fmla="*/ 123349 w 151923"/>
                <a:gd name="connsiteY541" fmla="*/ 183451 h 267461"/>
                <a:gd name="connsiteX542" fmla="*/ 119444 w 151923"/>
                <a:gd name="connsiteY542" fmla="*/ 189357 h 267461"/>
                <a:gd name="connsiteX543" fmla="*/ 119444 w 151923"/>
                <a:gd name="connsiteY543" fmla="*/ 190024 h 267461"/>
                <a:gd name="connsiteX544" fmla="*/ 118777 w 151923"/>
                <a:gd name="connsiteY544" fmla="*/ 190691 h 267461"/>
                <a:gd name="connsiteX545" fmla="*/ 118110 w 151923"/>
                <a:gd name="connsiteY545" fmla="*/ 191643 h 267461"/>
                <a:gd name="connsiteX546" fmla="*/ 117729 w 151923"/>
                <a:gd name="connsiteY546" fmla="*/ 192596 h 267461"/>
                <a:gd name="connsiteX547" fmla="*/ 117158 w 151923"/>
                <a:gd name="connsiteY547" fmla="*/ 193262 h 267461"/>
                <a:gd name="connsiteX548" fmla="*/ 116491 w 151923"/>
                <a:gd name="connsiteY548" fmla="*/ 194881 h 267461"/>
                <a:gd name="connsiteX549" fmla="*/ 116110 w 151923"/>
                <a:gd name="connsiteY549" fmla="*/ 195548 h 267461"/>
                <a:gd name="connsiteX550" fmla="*/ 115443 w 151923"/>
                <a:gd name="connsiteY550" fmla="*/ 197168 h 267461"/>
                <a:gd name="connsiteX551" fmla="*/ 112871 w 151923"/>
                <a:gd name="connsiteY551" fmla="*/ 199835 h 267461"/>
                <a:gd name="connsiteX552" fmla="*/ 112490 w 151923"/>
                <a:gd name="connsiteY552" fmla="*/ 200501 h 267461"/>
                <a:gd name="connsiteX553" fmla="*/ 109919 w 151923"/>
                <a:gd name="connsiteY553" fmla="*/ 208407 h 267461"/>
                <a:gd name="connsiteX554" fmla="*/ 107633 w 151923"/>
                <a:gd name="connsiteY554" fmla="*/ 216598 h 267461"/>
                <a:gd name="connsiteX555" fmla="*/ 105632 w 151923"/>
                <a:gd name="connsiteY555" fmla="*/ 234982 h 267461"/>
                <a:gd name="connsiteX556" fmla="*/ 102394 w 151923"/>
                <a:gd name="connsiteY556" fmla="*/ 235268 h 267461"/>
                <a:gd name="connsiteX557" fmla="*/ 102013 w 151923"/>
                <a:gd name="connsiteY557" fmla="*/ 234982 h 267461"/>
                <a:gd name="connsiteX558" fmla="*/ 94488 w 151923"/>
                <a:gd name="connsiteY558" fmla="*/ 235648 h 267461"/>
                <a:gd name="connsiteX559" fmla="*/ 75438 w 151923"/>
                <a:gd name="connsiteY559" fmla="*/ 236220 h 267461"/>
                <a:gd name="connsiteX560" fmla="*/ 75152 w 151923"/>
                <a:gd name="connsiteY560" fmla="*/ 243173 h 267461"/>
                <a:gd name="connsiteX561" fmla="*/ 75438 w 151923"/>
                <a:gd name="connsiteY561" fmla="*/ 243840 h 267461"/>
                <a:gd name="connsiteX562" fmla="*/ 73819 w 151923"/>
                <a:gd name="connsiteY562" fmla="*/ 258604 h 267461"/>
                <a:gd name="connsiteX563" fmla="*/ 73819 w 151923"/>
                <a:gd name="connsiteY563" fmla="*/ 267462 h 267461"/>
                <a:gd name="connsiteX564" fmla="*/ 73438 w 151923"/>
                <a:gd name="connsiteY564" fmla="*/ 267462 h 267461"/>
                <a:gd name="connsiteX565" fmla="*/ 63341 w 151923"/>
                <a:gd name="connsiteY565" fmla="*/ 264509 h 267461"/>
                <a:gd name="connsiteX566" fmla="*/ 59341 w 151923"/>
                <a:gd name="connsiteY566" fmla="*/ 261175 h 267461"/>
                <a:gd name="connsiteX567" fmla="*/ 46863 w 151923"/>
                <a:gd name="connsiteY567" fmla="*/ 254984 h 267461"/>
                <a:gd name="connsiteX568" fmla="*/ 38005 w 151923"/>
                <a:gd name="connsiteY568" fmla="*/ 248031 h 267461"/>
                <a:gd name="connsiteX569" fmla="*/ 30861 w 151923"/>
                <a:gd name="connsiteY569" fmla="*/ 243459 h 267461"/>
                <a:gd name="connsiteX570" fmla="*/ 28861 w 151923"/>
                <a:gd name="connsiteY570" fmla="*/ 241554 h 267461"/>
                <a:gd name="connsiteX571" fmla="*/ 28480 w 151923"/>
                <a:gd name="connsiteY571" fmla="*/ 240887 h 267461"/>
                <a:gd name="connsiteX572" fmla="*/ 27527 w 151923"/>
                <a:gd name="connsiteY572" fmla="*/ 237553 h 267461"/>
                <a:gd name="connsiteX573" fmla="*/ 28861 w 151923"/>
                <a:gd name="connsiteY573" fmla="*/ 228410 h 267461"/>
                <a:gd name="connsiteX574" fmla="*/ 28861 w 151923"/>
                <a:gd name="connsiteY574" fmla="*/ 227076 h 267461"/>
                <a:gd name="connsiteX575" fmla="*/ 29147 w 151923"/>
                <a:gd name="connsiteY575" fmla="*/ 227076 h 267461"/>
                <a:gd name="connsiteX576" fmla="*/ 29813 w 151923"/>
                <a:gd name="connsiteY576" fmla="*/ 226790 h 267461"/>
                <a:gd name="connsiteX577" fmla="*/ 30480 w 151923"/>
                <a:gd name="connsiteY577" fmla="*/ 225457 h 267461"/>
                <a:gd name="connsiteX578" fmla="*/ 30480 w 151923"/>
                <a:gd name="connsiteY578" fmla="*/ 224123 h 267461"/>
                <a:gd name="connsiteX579" fmla="*/ 30194 w 151923"/>
                <a:gd name="connsiteY579" fmla="*/ 222123 h 267461"/>
                <a:gd name="connsiteX580" fmla="*/ 29147 w 151923"/>
                <a:gd name="connsiteY580" fmla="*/ 221171 h 267461"/>
                <a:gd name="connsiteX581" fmla="*/ 29147 w 151923"/>
                <a:gd name="connsiteY581" fmla="*/ 220790 h 267461"/>
                <a:gd name="connsiteX582" fmla="*/ 28194 w 151923"/>
                <a:gd name="connsiteY582" fmla="*/ 220218 h 267461"/>
                <a:gd name="connsiteX583" fmla="*/ 28194 w 151923"/>
                <a:gd name="connsiteY583" fmla="*/ 218503 h 267461"/>
                <a:gd name="connsiteX584" fmla="*/ 27908 w 151923"/>
                <a:gd name="connsiteY584" fmla="*/ 217551 h 267461"/>
                <a:gd name="connsiteX585" fmla="*/ 27908 w 151923"/>
                <a:gd name="connsiteY585" fmla="*/ 216598 h 267461"/>
                <a:gd name="connsiteX586" fmla="*/ 27527 w 151923"/>
                <a:gd name="connsiteY586" fmla="*/ 215551 h 267461"/>
                <a:gd name="connsiteX587" fmla="*/ 26861 w 151923"/>
                <a:gd name="connsiteY587" fmla="*/ 214884 h 267461"/>
                <a:gd name="connsiteX588" fmla="*/ 26861 w 151923"/>
                <a:gd name="connsiteY588" fmla="*/ 214313 h 267461"/>
                <a:gd name="connsiteX589" fmla="*/ 26194 w 151923"/>
                <a:gd name="connsiteY589" fmla="*/ 213931 h 267461"/>
                <a:gd name="connsiteX590" fmla="*/ 26861 w 151923"/>
                <a:gd name="connsiteY590" fmla="*/ 213265 h 267461"/>
                <a:gd name="connsiteX591" fmla="*/ 26575 w 151923"/>
                <a:gd name="connsiteY591" fmla="*/ 212979 h 267461"/>
                <a:gd name="connsiteX592" fmla="*/ 26861 w 151923"/>
                <a:gd name="connsiteY592" fmla="*/ 212979 h 267461"/>
                <a:gd name="connsiteX593" fmla="*/ 26861 w 151923"/>
                <a:gd name="connsiteY593" fmla="*/ 211646 h 267461"/>
                <a:gd name="connsiteX594" fmla="*/ 27527 w 151923"/>
                <a:gd name="connsiteY594" fmla="*/ 210979 h 267461"/>
                <a:gd name="connsiteX595" fmla="*/ 28194 w 151923"/>
                <a:gd name="connsiteY595" fmla="*/ 210693 h 267461"/>
                <a:gd name="connsiteX596" fmla="*/ 28480 w 151923"/>
                <a:gd name="connsiteY596" fmla="*/ 210026 h 267461"/>
                <a:gd name="connsiteX597" fmla="*/ 29147 w 151923"/>
                <a:gd name="connsiteY597" fmla="*/ 208978 h 267461"/>
                <a:gd name="connsiteX598" fmla="*/ 29147 w 151923"/>
                <a:gd name="connsiteY598" fmla="*/ 208693 h 267461"/>
                <a:gd name="connsiteX599" fmla="*/ 29528 w 151923"/>
                <a:gd name="connsiteY599" fmla="*/ 208407 h 267461"/>
                <a:gd name="connsiteX600" fmla="*/ 30480 w 151923"/>
                <a:gd name="connsiteY600" fmla="*/ 206693 h 267461"/>
                <a:gd name="connsiteX601" fmla="*/ 31433 w 151923"/>
                <a:gd name="connsiteY601" fmla="*/ 206026 h 267461"/>
                <a:gd name="connsiteX602" fmla="*/ 31433 w 151923"/>
                <a:gd name="connsiteY602" fmla="*/ 205073 h 267461"/>
                <a:gd name="connsiteX603" fmla="*/ 31814 w 151923"/>
                <a:gd name="connsiteY603" fmla="*/ 204788 h 267461"/>
                <a:gd name="connsiteX604" fmla="*/ 33147 w 151923"/>
                <a:gd name="connsiteY604" fmla="*/ 202787 h 267461"/>
                <a:gd name="connsiteX605" fmla="*/ 32766 w 151923"/>
                <a:gd name="connsiteY605" fmla="*/ 201835 h 267461"/>
                <a:gd name="connsiteX606" fmla="*/ 33147 w 151923"/>
                <a:gd name="connsiteY606" fmla="*/ 200501 h 267461"/>
                <a:gd name="connsiteX607" fmla="*/ 34100 w 151923"/>
                <a:gd name="connsiteY607" fmla="*/ 200120 h 267461"/>
                <a:gd name="connsiteX608" fmla="*/ 34100 w 151923"/>
                <a:gd name="connsiteY608" fmla="*/ 199549 h 267461"/>
                <a:gd name="connsiteX609" fmla="*/ 33814 w 151923"/>
                <a:gd name="connsiteY609" fmla="*/ 199549 h 267461"/>
                <a:gd name="connsiteX610" fmla="*/ 34385 w 151923"/>
                <a:gd name="connsiteY610" fmla="*/ 198501 h 267461"/>
                <a:gd name="connsiteX611" fmla="*/ 34100 w 151923"/>
                <a:gd name="connsiteY611" fmla="*/ 196882 h 267461"/>
                <a:gd name="connsiteX612" fmla="*/ 35052 w 151923"/>
                <a:gd name="connsiteY612" fmla="*/ 196215 h 267461"/>
                <a:gd name="connsiteX613" fmla="*/ 35052 w 151923"/>
                <a:gd name="connsiteY613" fmla="*/ 195929 h 267461"/>
                <a:gd name="connsiteX614" fmla="*/ 34766 w 151923"/>
                <a:gd name="connsiteY614" fmla="*/ 195263 h 267461"/>
                <a:gd name="connsiteX615" fmla="*/ 34766 w 151923"/>
                <a:gd name="connsiteY615" fmla="*/ 192596 h 267461"/>
                <a:gd name="connsiteX616" fmla="*/ 35052 w 151923"/>
                <a:gd name="connsiteY616" fmla="*/ 191643 h 267461"/>
                <a:gd name="connsiteX617" fmla="*/ 34385 w 151923"/>
                <a:gd name="connsiteY617" fmla="*/ 190310 h 267461"/>
                <a:gd name="connsiteX618" fmla="*/ 34385 w 151923"/>
                <a:gd name="connsiteY618" fmla="*/ 189357 h 267461"/>
                <a:gd name="connsiteX619" fmla="*/ 34100 w 151923"/>
                <a:gd name="connsiteY619" fmla="*/ 188309 h 267461"/>
                <a:gd name="connsiteX620" fmla="*/ 34385 w 151923"/>
                <a:gd name="connsiteY620" fmla="*/ 187738 h 267461"/>
                <a:gd name="connsiteX621" fmla="*/ 34385 w 151923"/>
                <a:gd name="connsiteY621" fmla="*/ 187071 h 267461"/>
                <a:gd name="connsiteX622" fmla="*/ 33814 w 151923"/>
                <a:gd name="connsiteY622" fmla="*/ 185071 h 267461"/>
                <a:gd name="connsiteX623" fmla="*/ 33814 w 151923"/>
                <a:gd name="connsiteY623" fmla="*/ 182785 h 267461"/>
                <a:gd name="connsiteX624" fmla="*/ 34100 w 151923"/>
                <a:gd name="connsiteY624" fmla="*/ 182118 h 267461"/>
                <a:gd name="connsiteX625" fmla="*/ 34766 w 151923"/>
                <a:gd name="connsiteY625" fmla="*/ 181832 h 267461"/>
                <a:gd name="connsiteX626" fmla="*/ 35433 w 151923"/>
                <a:gd name="connsiteY626" fmla="*/ 180499 h 267461"/>
                <a:gd name="connsiteX627" fmla="*/ 35052 w 151923"/>
                <a:gd name="connsiteY627" fmla="*/ 180118 h 267461"/>
                <a:gd name="connsiteX628" fmla="*/ 34766 w 151923"/>
                <a:gd name="connsiteY628" fmla="*/ 178498 h 267461"/>
                <a:gd name="connsiteX629" fmla="*/ 34100 w 151923"/>
                <a:gd name="connsiteY629" fmla="*/ 176498 h 267461"/>
                <a:gd name="connsiteX630" fmla="*/ 34100 w 151923"/>
                <a:gd name="connsiteY630" fmla="*/ 176213 h 267461"/>
                <a:gd name="connsiteX631" fmla="*/ 34766 w 151923"/>
                <a:gd name="connsiteY631" fmla="*/ 175546 h 267461"/>
                <a:gd name="connsiteX632" fmla="*/ 35052 w 151923"/>
                <a:gd name="connsiteY632" fmla="*/ 174593 h 267461"/>
                <a:gd name="connsiteX633" fmla="*/ 36767 w 151923"/>
                <a:gd name="connsiteY633" fmla="*/ 172974 h 267461"/>
                <a:gd name="connsiteX634" fmla="*/ 36386 w 151923"/>
                <a:gd name="connsiteY634" fmla="*/ 171926 h 267461"/>
                <a:gd name="connsiteX635" fmla="*/ 37052 w 151923"/>
                <a:gd name="connsiteY635" fmla="*/ 170974 h 267461"/>
                <a:gd name="connsiteX636" fmla="*/ 37052 w 151923"/>
                <a:gd name="connsiteY636" fmla="*/ 170307 h 267461"/>
                <a:gd name="connsiteX637" fmla="*/ 37338 w 151923"/>
                <a:gd name="connsiteY637" fmla="*/ 170307 h 267461"/>
                <a:gd name="connsiteX638" fmla="*/ 37338 w 151923"/>
                <a:gd name="connsiteY638" fmla="*/ 170021 h 267461"/>
                <a:gd name="connsiteX639" fmla="*/ 37719 w 151923"/>
                <a:gd name="connsiteY639" fmla="*/ 169640 h 267461"/>
                <a:gd name="connsiteX640" fmla="*/ 37719 w 151923"/>
                <a:gd name="connsiteY640" fmla="*/ 169354 h 267461"/>
                <a:gd name="connsiteX641" fmla="*/ 37338 w 151923"/>
                <a:gd name="connsiteY641" fmla="*/ 168973 h 267461"/>
                <a:gd name="connsiteX642" fmla="*/ 37719 w 151923"/>
                <a:gd name="connsiteY642" fmla="*/ 168973 h 267461"/>
                <a:gd name="connsiteX643" fmla="*/ 37719 w 151923"/>
                <a:gd name="connsiteY643" fmla="*/ 168307 h 267461"/>
                <a:gd name="connsiteX644" fmla="*/ 38386 w 151923"/>
                <a:gd name="connsiteY644" fmla="*/ 167069 h 267461"/>
                <a:gd name="connsiteX645" fmla="*/ 38672 w 151923"/>
                <a:gd name="connsiteY645" fmla="*/ 166688 h 267461"/>
                <a:gd name="connsiteX646" fmla="*/ 38672 w 151923"/>
                <a:gd name="connsiteY646" fmla="*/ 164687 h 267461"/>
                <a:gd name="connsiteX647" fmla="*/ 39053 w 151923"/>
                <a:gd name="connsiteY647" fmla="*/ 163449 h 267461"/>
                <a:gd name="connsiteX648" fmla="*/ 39338 w 151923"/>
                <a:gd name="connsiteY648" fmla="*/ 160496 h 267461"/>
                <a:gd name="connsiteX649" fmla="*/ 39719 w 151923"/>
                <a:gd name="connsiteY649" fmla="*/ 160115 h 267461"/>
                <a:gd name="connsiteX650" fmla="*/ 34100 w 151923"/>
                <a:gd name="connsiteY650" fmla="*/ 161449 h 267461"/>
                <a:gd name="connsiteX651" fmla="*/ 34100 w 151923"/>
                <a:gd name="connsiteY651" fmla="*/ 159448 h 267461"/>
                <a:gd name="connsiteX652" fmla="*/ 34385 w 151923"/>
                <a:gd name="connsiteY652" fmla="*/ 158496 h 267461"/>
                <a:gd name="connsiteX653" fmla="*/ 35052 w 151923"/>
                <a:gd name="connsiteY653" fmla="*/ 157163 h 267461"/>
                <a:gd name="connsiteX654" fmla="*/ 37052 w 151923"/>
                <a:gd name="connsiteY654" fmla="*/ 155258 h 267461"/>
                <a:gd name="connsiteX655" fmla="*/ 37052 w 151923"/>
                <a:gd name="connsiteY655" fmla="*/ 154591 h 267461"/>
                <a:gd name="connsiteX656" fmla="*/ 36767 w 151923"/>
                <a:gd name="connsiteY656" fmla="*/ 153924 h 267461"/>
                <a:gd name="connsiteX657" fmla="*/ 36100 w 151923"/>
                <a:gd name="connsiteY657" fmla="*/ 151924 h 267461"/>
                <a:gd name="connsiteX658" fmla="*/ 35052 w 151923"/>
                <a:gd name="connsiteY658" fmla="*/ 150304 h 267461"/>
                <a:gd name="connsiteX659" fmla="*/ 34385 w 151923"/>
                <a:gd name="connsiteY659" fmla="*/ 149638 h 267461"/>
                <a:gd name="connsiteX660" fmla="*/ 32766 w 151923"/>
                <a:gd name="connsiteY660" fmla="*/ 149352 h 267461"/>
                <a:gd name="connsiteX661" fmla="*/ 32099 w 151923"/>
                <a:gd name="connsiteY661" fmla="*/ 148304 h 267461"/>
                <a:gd name="connsiteX662" fmla="*/ 31433 w 151923"/>
                <a:gd name="connsiteY662" fmla="*/ 148019 h 267461"/>
                <a:gd name="connsiteX663" fmla="*/ 31147 w 151923"/>
                <a:gd name="connsiteY663" fmla="*/ 147638 h 267461"/>
                <a:gd name="connsiteX664" fmla="*/ 30194 w 151923"/>
                <a:gd name="connsiteY664" fmla="*/ 147352 h 267461"/>
                <a:gd name="connsiteX665" fmla="*/ 30194 w 151923"/>
                <a:gd name="connsiteY665" fmla="*/ 146971 h 267461"/>
                <a:gd name="connsiteX666" fmla="*/ 30480 w 151923"/>
                <a:gd name="connsiteY666" fmla="*/ 146685 h 267461"/>
                <a:gd name="connsiteX667" fmla="*/ 31433 w 151923"/>
                <a:gd name="connsiteY667" fmla="*/ 146304 h 267461"/>
                <a:gd name="connsiteX668" fmla="*/ 33147 w 151923"/>
                <a:gd name="connsiteY668" fmla="*/ 144685 h 267461"/>
                <a:gd name="connsiteX669" fmla="*/ 33433 w 151923"/>
                <a:gd name="connsiteY669" fmla="*/ 144018 h 267461"/>
                <a:gd name="connsiteX670" fmla="*/ 25527 w 151923"/>
                <a:gd name="connsiteY670" fmla="*/ 144018 h 267461"/>
                <a:gd name="connsiteX671" fmla="*/ 24289 w 151923"/>
                <a:gd name="connsiteY671" fmla="*/ 146685 h 267461"/>
                <a:gd name="connsiteX672" fmla="*/ 23622 w 151923"/>
                <a:gd name="connsiteY672" fmla="*/ 146685 h 267461"/>
                <a:gd name="connsiteX673" fmla="*/ 23622 w 151923"/>
                <a:gd name="connsiteY673" fmla="*/ 147638 h 267461"/>
                <a:gd name="connsiteX674" fmla="*/ 23241 w 151923"/>
                <a:gd name="connsiteY674" fmla="*/ 148019 h 267461"/>
                <a:gd name="connsiteX675" fmla="*/ 22955 w 151923"/>
                <a:gd name="connsiteY675" fmla="*/ 148685 h 267461"/>
                <a:gd name="connsiteX676" fmla="*/ 22289 w 151923"/>
                <a:gd name="connsiteY676" fmla="*/ 148971 h 267461"/>
                <a:gd name="connsiteX677" fmla="*/ 22003 w 151923"/>
                <a:gd name="connsiteY677" fmla="*/ 150304 h 267461"/>
                <a:gd name="connsiteX678" fmla="*/ 21622 w 151923"/>
                <a:gd name="connsiteY678" fmla="*/ 150590 h 267461"/>
                <a:gd name="connsiteX679" fmla="*/ 21622 w 151923"/>
                <a:gd name="connsiteY679" fmla="*/ 150971 h 267461"/>
                <a:gd name="connsiteX680" fmla="*/ 22003 w 151923"/>
                <a:gd name="connsiteY680" fmla="*/ 150971 h 267461"/>
                <a:gd name="connsiteX681" fmla="*/ 21622 w 151923"/>
                <a:gd name="connsiteY681" fmla="*/ 151638 h 267461"/>
                <a:gd name="connsiteX682" fmla="*/ 20955 w 151923"/>
                <a:gd name="connsiteY682" fmla="*/ 152305 h 267461"/>
                <a:gd name="connsiteX683" fmla="*/ 20955 w 151923"/>
                <a:gd name="connsiteY683" fmla="*/ 153543 h 267461"/>
                <a:gd name="connsiteX684" fmla="*/ 20003 w 151923"/>
                <a:gd name="connsiteY684" fmla="*/ 154876 h 267461"/>
                <a:gd name="connsiteX685" fmla="*/ 20003 w 151923"/>
                <a:gd name="connsiteY685" fmla="*/ 155829 h 267461"/>
                <a:gd name="connsiteX686" fmla="*/ 19336 w 151923"/>
                <a:gd name="connsiteY686" fmla="*/ 155543 h 267461"/>
                <a:gd name="connsiteX687" fmla="*/ 18669 w 151923"/>
                <a:gd name="connsiteY687" fmla="*/ 156210 h 267461"/>
                <a:gd name="connsiteX688" fmla="*/ 16669 w 151923"/>
                <a:gd name="connsiteY688" fmla="*/ 157829 h 267461"/>
                <a:gd name="connsiteX689" fmla="*/ 16383 w 151923"/>
                <a:gd name="connsiteY689" fmla="*/ 157829 h 267461"/>
                <a:gd name="connsiteX690" fmla="*/ 15050 w 151923"/>
                <a:gd name="connsiteY690" fmla="*/ 158496 h 267461"/>
                <a:gd name="connsiteX691" fmla="*/ 14097 w 151923"/>
                <a:gd name="connsiteY691" fmla="*/ 158496 h 267461"/>
                <a:gd name="connsiteX692" fmla="*/ 13145 w 151923"/>
                <a:gd name="connsiteY692" fmla="*/ 158782 h 267461"/>
                <a:gd name="connsiteX693" fmla="*/ 13145 w 151923"/>
                <a:gd name="connsiteY693" fmla="*/ 159163 h 267461"/>
                <a:gd name="connsiteX694" fmla="*/ 12764 w 151923"/>
                <a:gd name="connsiteY694" fmla="*/ 159163 h 267461"/>
                <a:gd name="connsiteX695" fmla="*/ 12478 w 151923"/>
                <a:gd name="connsiteY695" fmla="*/ 159448 h 26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</a:cxnLst>
              <a:rect l="l" t="t" r="r" b="b"/>
              <a:pathLst>
                <a:path w="151923" h="267461">
                  <a:moveTo>
                    <a:pt x="12478" y="159448"/>
                  </a:moveTo>
                  <a:lnTo>
                    <a:pt x="11811" y="158782"/>
                  </a:lnTo>
                  <a:lnTo>
                    <a:pt x="12097" y="158210"/>
                  </a:lnTo>
                  <a:lnTo>
                    <a:pt x="11430" y="157163"/>
                  </a:lnTo>
                  <a:lnTo>
                    <a:pt x="11430" y="156210"/>
                  </a:lnTo>
                  <a:lnTo>
                    <a:pt x="9811" y="154876"/>
                  </a:lnTo>
                  <a:lnTo>
                    <a:pt x="9811" y="153543"/>
                  </a:lnTo>
                  <a:lnTo>
                    <a:pt x="9144" y="152305"/>
                  </a:lnTo>
                  <a:lnTo>
                    <a:pt x="9525" y="151924"/>
                  </a:lnTo>
                  <a:lnTo>
                    <a:pt x="9525" y="149923"/>
                  </a:lnTo>
                  <a:lnTo>
                    <a:pt x="9144" y="149352"/>
                  </a:lnTo>
                  <a:lnTo>
                    <a:pt x="9525" y="148685"/>
                  </a:lnTo>
                  <a:lnTo>
                    <a:pt x="9525" y="147352"/>
                  </a:lnTo>
                  <a:lnTo>
                    <a:pt x="9144" y="147352"/>
                  </a:lnTo>
                  <a:lnTo>
                    <a:pt x="8858" y="146685"/>
                  </a:lnTo>
                  <a:lnTo>
                    <a:pt x="9144" y="146304"/>
                  </a:lnTo>
                  <a:lnTo>
                    <a:pt x="8858" y="145733"/>
                  </a:lnTo>
                  <a:lnTo>
                    <a:pt x="8858" y="145066"/>
                  </a:lnTo>
                  <a:lnTo>
                    <a:pt x="8477" y="144685"/>
                  </a:lnTo>
                  <a:lnTo>
                    <a:pt x="8858" y="144018"/>
                  </a:lnTo>
                  <a:lnTo>
                    <a:pt x="9811" y="143351"/>
                  </a:lnTo>
                  <a:lnTo>
                    <a:pt x="9525" y="142780"/>
                  </a:lnTo>
                  <a:lnTo>
                    <a:pt x="10763" y="141732"/>
                  </a:lnTo>
                  <a:lnTo>
                    <a:pt x="11144" y="141446"/>
                  </a:lnTo>
                  <a:lnTo>
                    <a:pt x="12097" y="141446"/>
                  </a:lnTo>
                  <a:lnTo>
                    <a:pt x="12478" y="140779"/>
                  </a:lnTo>
                  <a:lnTo>
                    <a:pt x="13145" y="140779"/>
                  </a:lnTo>
                  <a:lnTo>
                    <a:pt x="13430" y="140113"/>
                  </a:lnTo>
                  <a:lnTo>
                    <a:pt x="14383" y="139446"/>
                  </a:lnTo>
                  <a:lnTo>
                    <a:pt x="14383" y="139160"/>
                  </a:lnTo>
                  <a:lnTo>
                    <a:pt x="14097" y="138494"/>
                  </a:lnTo>
                  <a:lnTo>
                    <a:pt x="14383" y="137160"/>
                  </a:lnTo>
                  <a:lnTo>
                    <a:pt x="13716" y="137446"/>
                  </a:lnTo>
                  <a:lnTo>
                    <a:pt x="13430" y="136493"/>
                  </a:lnTo>
                  <a:lnTo>
                    <a:pt x="11811" y="136493"/>
                  </a:lnTo>
                  <a:lnTo>
                    <a:pt x="10478" y="135826"/>
                  </a:lnTo>
                  <a:lnTo>
                    <a:pt x="11430" y="134874"/>
                  </a:lnTo>
                  <a:lnTo>
                    <a:pt x="13145" y="132588"/>
                  </a:lnTo>
                  <a:lnTo>
                    <a:pt x="14097" y="132207"/>
                  </a:lnTo>
                  <a:lnTo>
                    <a:pt x="12764" y="129921"/>
                  </a:lnTo>
                  <a:lnTo>
                    <a:pt x="11430" y="130302"/>
                  </a:lnTo>
                  <a:lnTo>
                    <a:pt x="10763" y="128969"/>
                  </a:lnTo>
                  <a:lnTo>
                    <a:pt x="10763" y="128588"/>
                  </a:lnTo>
                  <a:lnTo>
                    <a:pt x="9811" y="128969"/>
                  </a:lnTo>
                  <a:lnTo>
                    <a:pt x="8192" y="125349"/>
                  </a:lnTo>
                  <a:lnTo>
                    <a:pt x="8192" y="124016"/>
                  </a:lnTo>
                  <a:lnTo>
                    <a:pt x="7811" y="123349"/>
                  </a:lnTo>
                  <a:lnTo>
                    <a:pt x="7811" y="122396"/>
                  </a:lnTo>
                  <a:lnTo>
                    <a:pt x="6858" y="119444"/>
                  </a:lnTo>
                  <a:lnTo>
                    <a:pt x="5525" y="116491"/>
                  </a:lnTo>
                  <a:lnTo>
                    <a:pt x="5239" y="116205"/>
                  </a:lnTo>
                  <a:lnTo>
                    <a:pt x="2286" y="114872"/>
                  </a:lnTo>
                  <a:lnTo>
                    <a:pt x="0" y="115157"/>
                  </a:lnTo>
                  <a:lnTo>
                    <a:pt x="286" y="113824"/>
                  </a:lnTo>
                  <a:lnTo>
                    <a:pt x="953" y="113538"/>
                  </a:lnTo>
                  <a:lnTo>
                    <a:pt x="1333" y="112204"/>
                  </a:lnTo>
                  <a:lnTo>
                    <a:pt x="1619" y="111252"/>
                  </a:lnTo>
                  <a:lnTo>
                    <a:pt x="1905" y="110585"/>
                  </a:lnTo>
                  <a:lnTo>
                    <a:pt x="2572" y="110299"/>
                  </a:lnTo>
                  <a:lnTo>
                    <a:pt x="2953" y="109633"/>
                  </a:lnTo>
                  <a:lnTo>
                    <a:pt x="2572" y="108966"/>
                  </a:lnTo>
                  <a:lnTo>
                    <a:pt x="2572" y="108299"/>
                  </a:lnTo>
                  <a:lnTo>
                    <a:pt x="2286" y="107632"/>
                  </a:lnTo>
                  <a:lnTo>
                    <a:pt x="1905" y="106013"/>
                  </a:lnTo>
                  <a:lnTo>
                    <a:pt x="1619" y="104966"/>
                  </a:lnTo>
                  <a:lnTo>
                    <a:pt x="1905" y="104394"/>
                  </a:lnTo>
                  <a:lnTo>
                    <a:pt x="1619" y="103727"/>
                  </a:lnTo>
                  <a:lnTo>
                    <a:pt x="1333" y="101727"/>
                  </a:lnTo>
                  <a:lnTo>
                    <a:pt x="286" y="100108"/>
                  </a:lnTo>
                  <a:lnTo>
                    <a:pt x="2953" y="94869"/>
                  </a:lnTo>
                  <a:lnTo>
                    <a:pt x="2572" y="94202"/>
                  </a:lnTo>
                  <a:lnTo>
                    <a:pt x="7811" y="93536"/>
                  </a:lnTo>
                  <a:lnTo>
                    <a:pt x="9811" y="90583"/>
                  </a:lnTo>
                  <a:lnTo>
                    <a:pt x="9811" y="85344"/>
                  </a:lnTo>
                  <a:lnTo>
                    <a:pt x="9525" y="84963"/>
                  </a:lnTo>
                  <a:lnTo>
                    <a:pt x="9525" y="84677"/>
                  </a:lnTo>
                  <a:lnTo>
                    <a:pt x="10192" y="84011"/>
                  </a:lnTo>
                  <a:lnTo>
                    <a:pt x="8858" y="81344"/>
                  </a:lnTo>
                  <a:lnTo>
                    <a:pt x="9144" y="80391"/>
                  </a:lnTo>
                  <a:lnTo>
                    <a:pt x="8858" y="79724"/>
                  </a:lnTo>
                  <a:lnTo>
                    <a:pt x="8858" y="79439"/>
                  </a:lnTo>
                  <a:lnTo>
                    <a:pt x="8477" y="79439"/>
                  </a:lnTo>
                  <a:lnTo>
                    <a:pt x="7811" y="78772"/>
                  </a:lnTo>
                  <a:lnTo>
                    <a:pt x="7525" y="78105"/>
                  </a:lnTo>
                  <a:lnTo>
                    <a:pt x="7811" y="77819"/>
                  </a:lnTo>
                  <a:lnTo>
                    <a:pt x="8192" y="77152"/>
                  </a:lnTo>
                  <a:lnTo>
                    <a:pt x="8192" y="76772"/>
                  </a:lnTo>
                  <a:lnTo>
                    <a:pt x="8477" y="76486"/>
                  </a:lnTo>
                  <a:lnTo>
                    <a:pt x="8477" y="76772"/>
                  </a:lnTo>
                  <a:lnTo>
                    <a:pt x="8192" y="76772"/>
                  </a:lnTo>
                  <a:lnTo>
                    <a:pt x="8192" y="77152"/>
                  </a:lnTo>
                  <a:lnTo>
                    <a:pt x="8477" y="76772"/>
                  </a:lnTo>
                  <a:lnTo>
                    <a:pt x="8858" y="77152"/>
                  </a:lnTo>
                  <a:lnTo>
                    <a:pt x="8858" y="77438"/>
                  </a:lnTo>
                  <a:lnTo>
                    <a:pt x="8477" y="77819"/>
                  </a:lnTo>
                  <a:lnTo>
                    <a:pt x="8858" y="77819"/>
                  </a:lnTo>
                  <a:lnTo>
                    <a:pt x="9144" y="78105"/>
                  </a:lnTo>
                  <a:lnTo>
                    <a:pt x="9525" y="77819"/>
                  </a:lnTo>
                  <a:lnTo>
                    <a:pt x="9144" y="76772"/>
                  </a:lnTo>
                  <a:lnTo>
                    <a:pt x="9144" y="75438"/>
                  </a:lnTo>
                  <a:lnTo>
                    <a:pt x="9811" y="75152"/>
                  </a:lnTo>
                  <a:lnTo>
                    <a:pt x="9811" y="74200"/>
                  </a:lnTo>
                  <a:lnTo>
                    <a:pt x="8858" y="72485"/>
                  </a:lnTo>
                  <a:lnTo>
                    <a:pt x="10478" y="71914"/>
                  </a:lnTo>
                  <a:lnTo>
                    <a:pt x="11144" y="71247"/>
                  </a:lnTo>
                  <a:lnTo>
                    <a:pt x="11811" y="71247"/>
                  </a:lnTo>
                  <a:lnTo>
                    <a:pt x="12478" y="70866"/>
                  </a:lnTo>
                  <a:lnTo>
                    <a:pt x="12478" y="70580"/>
                  </a:lnTo>
                  <a:lnTo>
                    <a:pt x="13430" y="70199"/>
                  </a:lnTo>
                  <a:lnTo>
                    <a:pt x="14097" y="69914"/>
                  </a:lnTo>
                  <a:lnTo>
                    <a:pt x="17050" y="68580"/>
                  </a:lnTo>
                  <a:lnTo>
                    <a:pt x="16383" y="67627"/>
                  </a:lnTo>
                  <a:lnTo>
                    <a:pt x="16669" y="66961"/>
                  </a:lnTo>
                  <a:lnTo>
                    <a:pt x="16383" y="65627"/>
                  </a:lnTo>
                  <a:lnTo>
                    <a:pt x="17050" y="65627"/>
                  </a:lnTo>
                  <a:lnTo>
                    <a:pt x="17336" y="65913"/>
                  </a:lnTo>
                  <a:lnTo>
                    <a:pt x="18383" y="64960"/>
                  </a:lnTo>
                  <a:lnTo>
                    <a:pt x="19336" y="64960"/>
                  </a:lnTo>
                  <a:lnTo>
                    <a:pt x="19622" y="64008"/>
                  </a:lnTo>
                  <a:lnTo>
                    <a:pt x="20669" y="63341"/>
                  </a:lnTo>
                  <a:lnTo>
                    <a:pt x="20288" y="62960"/>
                  </a:lnTo>
                  <a:lnTo>
                    <a:pt x="19336" y="62674"/>
                  </a:lnTo>
                  <a:lnTo>
                    <a:pt x="18669" y="62008"/>
                  </a:lnTo>
                  <a:lnTo>
                    <a:pt x="18383" y="62008"/>
                  </a:lnTo>
                  <a:lnTo>
                    <a:pt x="17336" y="62960"/>
                  </a:lnTo>
                  <a:lnTo>
                    <a:pt x="17050" y="63627"/>
                  </a:lnTo>
                  <a:lnTo>
                    <a:pt x="16097" y="63627"/>
                  </a:lnTo>
                  <a:lnTo>
                    <a:pt x="14383" y="63341"/>
                  </a:lnTo>
                  <a:lnTo>
                    <a:pt x="13145" y="61341"/>
                  </a:lnTo>
                  <a:lnTo>
                    <a:pt x="13145" y="59722"/>
                  </a:lnTo>
                  <a:lnTo>
                    <a:pt x="12478" y="58388"/>
                  </a:lnTo>
                  <a:lnTo>
                    <a:pt x="13716" y="57722"/>
                  </a:lnTo>
                  <a:lnTo>
                    <a:pt x="12764" y="56483"/>
                  </a:lnTo>
                  <a:lnTo>
                    <a:pt x="13145" y="55150"/>
                  </a:lnTo>
                  <a:lnTo>
                    <a:pt x="13145" y="54769"/>
                  </a:lnTo>
                  <a:lnTo>
                    <a:pt x="13430" y="54483"/>
                  </a:lnTo>
                  <a:lnTo>
                    <a:pt x="13145" y="54102"/>
                  </a:lnTo>
                  <a:lnTo>
                    <a:pt x="13430" y="53530"/>
                  </a:lnTo>
                  <a:lnTo>
                    <a:pt x="14383" y="53149"/>
                  </a:lnTo>
                  <a:lnTo>
                    <a:pt x="15050" y="52864"/>
                  </a:lnTo>
                  <a:lnTo>
                    <a:pt x="15050" y="51816"/>
                  </a:lnTo>
                  <a:lnTo>
                    <a:pt x="14764" y="51530"/>
                  </a:lnTo>
                  <a:lnTo>
                    <a:pt x="14764" y="51149"/>
                  </a:lnTo>
                  <a:lnTo>
                    <a:pt x="14383" y="51149"/>
                  </a:lnTo>
                  <a:lnTo>
                    <a:pt x="14383" y="50578"/>
                  </a:lnTo>
                  <a:lnTo>
                    <a:pt x="12478" y="50197"/>
                  </a:lnTo>
                  <a:lnTo>
                    <a:pt x="11811" y="48863"/>
                  </a:lnTo>
                  <a:lnTo>
                    <a:pt x="12097" y="46577"/>
                  </a:lnTo>
                  <a:lnTo>
                    <a:pt x="11811" y="45625"/>
                  </a:lnTo>
                  <a:lnTo>
                    <a:pt x="11811" y="44672"/>
                  </a:lnTo>
                  <a:lnTo>
                    <a:pt x="10763" y="44291"/>
                  </a:lnTo>
                  <a:lnTo>
                    <a:pt x="10763" y="43339"/>
                  </a:lnTo>
                  <a:lnTo>
                    <a:pt x="11144" y="42958"/>
                  </a:lnTo>
                  <a:lnTo>
                    <a:pt x="11144" y="42005"/>
                  </a:lnTo>
                  <a:lnTo>
                    <a:pt x="11811" y="42005"/>
                  </a:lnTo>
                  <a:lnTo>
                    <a:pt x="12097" y="41719"/>
                  </a:lnTo>
                  <a:lnTo>
                    <a:pt x="11811" y="41719"/>
                  </a:lnTo>
                  <a:lnTo>
                    <a:pt x="11811" y="41339"/>
                  </a:lnTo>
                  <a:lnTo>
                    <a:pt x="12478" y="40672"/>
                  </a:lnTo>
                  <a:lnTo>
                    <a:pt x="14383" y="39338"/>
                  </a:lnTo>
                  <a:lnTo>
                    <a:pt x="15431" y="38100"/>
                  </a:lnTo>
                  <a:lnTo>
                    <a:pt x="17717" y="37433"/>
                  </a:lnTo>
                  <a:lnTo>
                    <a:pt x="18002" y="37052"/>
                  </a:lnTo>
                  <a:lnTo>
                    <a:pt x="18002" y="36767"/>
                  </a:lnTo>
                  <a:lnTo>
                    <a:pt x="18383" y="36385"/>
                  </a:lnTo>
                  <a:lnTo>
                    <a:pt x="18383" y="36100"/>
                  </a:lnTo>
                  <a:lnTo>
                    <a:pt x="19050" y="36100"/>
                  </a:lnTo>
                  <a:lnTo>
                    <a:pt x="19336" y="35814"/>
                  </a:lnTo>
                  <a:lnTo>
                    <a:pt x="19336" y="36100"/>
                  </a:lnTo>
                  <a:lnTo>
                    <a:pt x="20288" y="36100"/>
                  </a:lnTo>
                  <a:lnTo>
                    <a:pt x="20288" y="35814"/>
                  </a:lnTo>
                  <a:lnTo>
                    <a:pt x="20955" y="35433"/>
                  </a:lnTo>
                  <a:lnTo>
                    <a:pt x="21336" y="34480"/>
                  </a:lnTo>
                  <a:lnTo>
                    <a:pt x="21336" y="33814"/>
                  </a:lnTo>
                  <a:lnTo>
                    <a:pt x="21622" y="33433"/>
                  </a:lnTo>
                  <a:lnTo>
                    <a:pt x="23908" y="33147"/>
                  </a:lnTo>
                  <a:lnTo>
                    <a:pt x="25908" y="33147"/>
                  </a:lnTo>
                  <a:lnTo>
                    <a:pt x="26861" y="32194"/>
                  </a:lnTo>
                  <a:lnTo>
                    <a:pt x="32099" y="33814"/>
                  </a:lnTo>
                  <a:lnTo>
                    <a:pt x="34100" y="32861"/>
                  </a:lnTo>
                  <a:lnTo>
                    <a:pt x="34385" y="32194"/>
                  </a:lnTo>
                  <a:lnTo>
                    <a:pt x="34766" y="32194"/>
                  </a:lnTo>
                  <a:lnTo>
                    <a:pt x="34766" y="30861"/>
                  </a:lnTo>
                  <a:lnTo>
                    <a:pt x="36100" y="30861"/>
                  </a:lnTo>
                  <a:lnTo>
                    <a:pt x="36767" y="30480"/>
                  </a:lnTo>
                  <a:lnTo>
                    <a:pt x="37719" y="30480"/>
                  </a:lnTo>
                  <a:lnTo>
                    <a:pt x="38386" y="29908"/>
                  </a:lnTo>
                  <a:lnTo>
                    <a:pt x="38386" y="29528"/>
                  </a:lnTo>
                  <a:lnTo>
                    <a:pt x="38005" y="28575"/>
                  </a:lnTo>
                  <a:lnTo>
                    <a:pt x="38005" y="28194"/>
                  </a:lnTo>
                  <a:lnTo>
                    <a:pt x="38386" y="27908"/>
                  </a:lnTo>
                  <a:lnTo>
                    <a:pt x="38005" y="27527"/>
                  </a:lnTo>
                  <a:lnTo>
                    <a:pt x="38386" y="27242"/>
                  </a:lnTo>
                  <a:lnTo>
                    <a:pt x="38672" y="27527"/>
                  </a:lnTo>
                  <a:lnTo>
                    <a:pt x="39053" y="27242"/>
                  </a:lnTo>
                  <a:lnTo>
                    <a:pt x="39338" y="27242"/>
                  </a:lnTo>
                  <a:lnTo>
                    <a:pt x="39338" y="26956"/>
                  </a:lnTo>
                  <a:lnTo>
                    <a:pt x="39719" y="26956"/>
                  </a:lnTo>
                  <a:lnTo>
                    <a:pt x="39338" y="26575"/>
                  </a:lnTo>
                  <a:lnTo>
                    <a:pt x="39719" y="25908"/>
                  </a:lnTo>
                  <a:lnTo>
                    <a:pt x="40005" y="25908"/>
                  </a:lnTo>
                  <a:lnTo>
                    <a:pt x="40005" y="25622"/>
                  </a:lnTo>
                  <a:lnTo>
                    <a:pt x="39719" y="25241"/>
                  </a:lnTo>
                  <a:lnTo>
                    <a:pt x="40291" y="25241"/>
                  </a:lnTo>
                  <a:lnTo>
                    <a:pt x="40005" y="24289"/>
                  </a:lnTo>
                  <a:lnTo>
                    <a:pt x="40291" y="24289"/>
                  </a:lnTo>
                  <a:lnTo>
                    <a:pt x="40291" y="24003"/>
                  </a:lnTo>
                  <a:lnTo>
                    <a:pt x="40672" y="24003"/>
                  </a:lnTo>
                  <a:lnTo>
                    <a:pt x="40291" y="23622"/>
                  </a:lnTo>
                  <a:lnTo>
                    <a:pt x="40672" y="23622"/>
                  </a:lnTo>
                  <a:lnTo>
                    <a:pt x="40672" y="23336"/>
                  </a:lnTo>
                  <a:lnTo>
                    <a:pt x="40958" y="23336"/>
                  </a:lnTo>
                  <a:lnTo>
                    <a:pt x="40958" y="22289"/>
                  </a:lnTo>
                  <a:lnTo>
                    <a:pt x="41339" y="22003"/>
                  </a:lnTo>
                  <a:lnTo>
                    <a:pt x="41624" y="22003"/>
                  </a:lnTo>
                  <a:lnTo>
                    <a:pt x="42005" y="21622"/>
                  </a:lnTo>
                  <a:lnTo>
                    <a:pt x="42005" y="21336"/>
                  </a:lnTo>
                  <a:lnTo>
                    <a:pt x="42958" y="20383"/>
                  </a:lnTo>
                  <a:lnTo>
                    <a:pt x="42958" y="17717"/>
                  </a:lnTo>
                  <a:lnTo>
                    <a:pt x="42005" y="15716"/>
                  </a:lnTo>
                  <a:lnTo>
                    <a:pt x="41339" y="14097"/>
                  </a:lnTo>
                  <a:lnTo>
                    <a:pt x="40291" y="13430"/>
                  </a:lnTo>
                  <a:lnTo>
                    <a:pt x="39338" y="12192"/>
                  </a:lnTo>
                  <a:lnTo>
                    <a:pt x="39053" y="11144"/>
                  </a:lnTo>
                  <a:lnTo>
                    <a:pt x="39053" y="10478"/>
                  </a:lnTo>
                  <a:lnTo>
                    <a:pt x="38386" y="9525"/>
                  </a:lnTo>
                  <a:lnTo>
                    <a:pt x="38386" y="7525"/>
                  </a:lnTo>
                  <a:lnTo>
                    <a:pt x="38672" y="6858"/>
                  </a:lnTo>
                  <a:lnTo>
                    <a:pt x="38672" y="5905"/>
                  </a:lnTo>
                  <a:lnTo>
                    <a:pt x="39053" y="4286"/>
                  </a:lnTo>
                  <a:lnTo>
                    <a:pt x="39719" y="3334"/>
                  </a:lnTo>
                  <a:lnTo>
                    <a:pt x="38672" y="1619"/>
                  </a:lnTo>
                  <a:lnTo>
                    <a:pt x="38386" y="953"/>
                  </a:lnTo>
                  <a:lnTo>
                    <a:pt x="38672" y="667"/>
                  </a:lnTo>
                  <a:lnTo>
                    <a:pt x="38672" y="0"/>
                  </a:lnTo>
                  <a:lnTo>
                    <a:pt x="39338" y="381"/>
                  </a:lnTo>
                  <a:lnTo>
                    <a:pt x="40291" y="0"/>
                  </a:lnTo>
                  <a:lnTo>
                    <a:pt x="40291" y="381"/>
                  </a:lnTo>
                  <a:lnTo>
                    <a:pt x="45244" y="11525"/>
                  </a:lnTo>
                  <a:lnTo>
                    <a:pt x="45911" y="11144"/>
                  </a:lnTo>
                  <a:lnTo>
                    <a:pt x="45911" y="11525"/>
                  </a:lnTo>
                  <a:lnTo>
                    <a:pt x="50197" y="11525"/>
                  </a:lnTo>
                  <a:lnTo>
                    <a:pt x="55054" y="10858"/>
                  </a:lnTo>
                  <a:lnTo>
                    <a:pt x="72771" y="8192"/>
                  </a:lnTo>
                  <a:lnTo>
                    <a:pt x="77057" y="12192"/>
                  </a:lnTo>
                  <a:lnTo>
                    <a:pt x="77057" y="12478"/>
                  </a:lnTo>
                  <a:lnTo>
                    <a:pt x="76391" y="13430"/>
                  </a:lnTo>
                  <a:lnTo>
                    <a:pt x="76772" y="13430"/>
                  </a:lnTo>
                  <a:lnTo>
                    <a:pt x="76105" y="13811"/>
                  </a:lnTo>
                  <a:lnTo>
                    <a:pt x="76105" y="15430"/>
                  </a:lnTo>
                  <a:lnTo>
                    <a:pt x="75724" y="15430"/>
                  </a:lnTo>
                  <a:lnTo>
                    <a:pt x="75724" y="16097"/>
                  </a:lnTo>
                  <a:lnTo>
                    <a:pt x="75438" y="16383"/>
                  </a:lnTo>
                  <a:lnTo>
                    <a:pt x="75152" y="18383"/>
                  </a:lnTo>
                  <a:lnTo>
                    <a:pt x="74771" y="18383"/>
                  </a:lnTo>
                  <a:lnTo>
                    <a:pt x="73819" y="19050"/>
                  </a:lnTo>
                  <a:lnTo>
                    <a:pt x="75438" y="19050"/>
                  </a:lnTo>
                  <a:lnTo>
                    <a:pt x="77438" y="20383"/>
                  </a:lnTo>
                  <a:lnTo>
                    <a:pt x="78677" y="20383"/>
                  </a:lnTo>
                  <a:lnTo>
                    <a:pt x="82677" y="22289"/>
                  </a:lnTo>
                  <a:lnTo>
                    <a:pt x="84963" y="22955"/>
                  </a:lnTo>
                  <a:lnTo>
                    <a:pt x="89535" y="14478"/>
                  </a:lnTo>
                  <a:lnTo>
                    <a:pt x="92202" y="9239"/>
                  </a:lnTo>
                  <a:lnTo>
                    <a:pt x="93821" y="10192"/>
                  </a:lnTo>
                  <a:lnTo>
                    <a:pt x="94488" y="10478"/>
                  </a:lnTo>
                  <a:lnTo>
                    <a:pt x="94774" y="10858"/>
                  </a:lnTo>
                  <a:lnTo>
                    <a:pt x="96107" y="10478"/>
                  </a:lnTo>
                  <a:lnTo>
                    <a:pt x="96488" y="10192"/>
                  </a:lnTo>
                  <a:lnTo>
                    <a:pt x="97727" y="10478"/>
                  </a:lnTo>
                  <a:lnTo>
                    <a:pt x="98774" y="10192"/>
                  </a:lnTo>
                  <a:lnTo>
                    <a:pt x="100013" y="10192"/>
                  </a:lnTo>
                  <a:lnTo>
                    <a:pt x="102013" y="9525"/>
                  </a:lnTo>
                  <a:lnTo>
                    <a:pt x="102394" y="9525"/>
                  </a:lnTo>
                  <a:lnTo>
                    <a:pt x="102965" y="10192"/>
                  </a:lnTo>
                  <a:lnTo>
                    <a:pt x="103632" y="11144"/>
                  </a:lnTo>
                  <a:lnTo>
                    <a:pt x="104680" y="11811"/>
                  </a:lnTo>
                  <a:lnTo>
                    <a:pt x="105347" y="11525"/>
                  </a:lnTo>
                  <a:lnTo>
                    <a:pt x="104966" y="11144"/>
                  </a:lnTo>
                  <a:lnTo>
                    <a:pt x="104680" y="11525"/>
                  </a:lnTo>
                  <a:lnTo>
                    <a:pt x="104299" y="11525"/>
                  </a:lnTo>
                  <a:lnTo>
                    <a:pt x="104013" y="10858"/>
                  </a:lnTo>
                  <a:lnTo>
                    <a:pt x="104299" y="11144"/>
                  </a:lnTo>
                  <a:lnTo>
                    <a:pt x="104680" y="11144"/>
                  </a:lnTo>
                  <a:lnTo>
                    <a:pt x="104299" y="9811"/>
                  </a:lnTo>
                  <a:lnTo>
                    <a:pt x="104966" y="7906"/>
                  </a:lnTo>
                  <a:lnTo>
                    <a:pt x="110871" y="10478"/>
                  </a:lnTo>
                  <a:lnTo>
                    <a:pt x="113538" y="11811"/>
                  </a:lnTo>
                  <a:lnTo>
                    <a:pt x="115824" y="13144"/>
                  </a:lnTo>
                  <a:lnTo>
                    <a:pt x="117443" y="14478"/>
                  </a:lnTo>
                  <a:lnTo>
                    <a:pt x="118110" y="16383"/>
                  </a:lnTo>
                  <a:lnTo>
                    <a:pt x="117729" y="17431"/>
                  </a:lnTo>
                  <a:lnTo>
                    <a:pt x="118396" y="18669"/>
                  </a:lnTo>
                  <a:lnTo>
                    <a:pt x="117729" y="19336"/>
                  </a:lnTo>
                  <a:lnTo>
                    <a:pt x="117158" y="19336"/>
                  </a:lnTo>
                  <a:lnTo>
                    <a:pt x="117158" y="22003"/>
                  </a:lnTo>
                  <a:lnTo>
                    <a:pt x="116777" y="23622"/>
                  </a:lnTo>
                  <a:lnTo>
                    <a:pt x="115443" y="22955"/>
                  </a:lnTo>
                  <a:lnTo>
                    <a:pt x="115157" y="23336"/>
                  </a:lnTo>
                  <a:lnTo>
                    <a:pt x="115443" y="23622"/>
                  </a:lnTo>
                  <a:lnTo>
                    <a:pt x="115443" y="25622"/>
                  </a:lnTo>
                  <a:lnTo>
                    <a:pt x="116110" y="26575"/>
                  </a:lnTo>
                  <a:lnTo>
                    <a:pt x="116777" y="27908"/>
                  </a:lnTo>
                  <a:lnTo>
                    <a:pt x="116491" y="28194"/>
                  </a:lnTo>
                  <a:lnTo>
                    <a:pt x="116491" y="28575"/>
                  </a:lnTo>
                  <a:lnTo>
                    <a:pt x="116110" y="29528"/>
                  </a:lnTo>
                  <a:lnTo>
                    <a:pt x="117443" y="28861"/>
                  </a:lnTo>
                  <a:lnTo>
                    <a:pt x="118110" y="28194"/>
                  </a:lnTo>
                  <a:lnTo>
                    <a:pt x="119444" y="28194"/>
                  </a:lnTo>
                  <a:lnTo>
                    <a:pt x="121349" y="27527"/>
                  </a:lnTo>
                  <a:lnTo>
                    <a:pt x="123349" y="27527"/>
                  </a:lnTo>
                  <a:lnTo>
                    <a:pt x="124016" y="26956"/>
                  </a:lnTo>
                  <a:lnTo>
                    <a:pt x="123063" y="25622"/>
                  </a:lnTo>
                  <a:lnTo>
                    <a:pt x="123063" y="25241"/>
                  </a:lnTo>
                  <a:lnTo>
                    <a:pt x="124016" y="23622"/>
                  </a:lnTo>
                  <a:lnTo>
                    <a:pt x="124682" y="20669"/>
                  </a:lnTo>
                  <a:lnTo>
                    <a:pt x="124682" y="19717"/>
                  </a:lnTo>
                  <a:lnTo>
                    <a:pt x="126587" y="18097"/>
                  </a:lnTo>
                  <a:lnTo>
                    <a:pt x="127921" y="19050"/>
                  </a:lnTo>
                  <a:lnTo>
                    <a:pt x="130207" y="21336"/>
                  </a:lnTo>
                  <a:lnTo>
                    <a:pt x="133160" y="22289"/>
                  </a:lnTo>
                  <a:lnTo>
                    <a:pt x="133541" y="23622"/>
                  </a:lnTo>
                  <a:lnTo>
                    <a:pt x="134874" y="24955"/>
                  </a:lnTo>
                  <a:lnTo>
                    <a:pt x="135446" y="24955"/>
                  </a:lnTo>
                  <a:lnTo>
                    <a:pt x="135446" y="25241"/>
                  </a:lnTo>
                  <a:lnTo>
                    <a:pt x="134874" y="25622"/>
                  </a:lnTo>
                  <a:lnTo>
                    <a:pt x="134493" y="25622"/>
                  </a:lnTo>
                  <a:lnTo>
                    <a:pt x="133160" y="27242"/>
                  </a:lnTo>
                  <a:lnTo>
                    <a:pt x="133826" y="28575"/>
                  </a:lnTo>
                  <a:lnTo>
                    <a:pt x="134493" y="29242"/>
                  </a:lnTo>
                  <a:lnTo>
                    <a:pt x="134874" y="28575"/>
                  </a:lnTo>
                  <a:lnTo>
                    <a:pt x="135827" y="28575"/>
                  </a:lnTo>
                  <a:lnTo>
                    <a:pt x="135827" y="29242"/>
                  </a:lnTo>
                  <a:lnTo>
                    <a:pt x="136493" y="29528"/>
                  </a:lnTo>
                  <a:lnTo>
                    <a:pt x="137160" y="29242"/>
                  </a:lnTo>
                  <a:lnTo>
                    <a:pt x="138113" y="28861"/>
                  </a:lnTo>
                  <a:lnTo>
                    <a:pt x="138113" y="27908"/>
                  </a:lnTo>
                  <a:lnTo>
                    <a:pt x="138398" y="26956"/>
                  </a:lnTo>
                  <a:lnTo>
                    <a:pt x="138779" y="26575"/>
                  </a:lnTo>
                  <a:lnTo>
                    <a:pt x="138398" y="25622"/>
                  </a:lnTo>
                  <a:lnTo>
                    <a:pt x="138113" y="25241"/>
                  </a:lnTo>
                  <a:lnTo>
                    <a:pt x="138398" y="24955"/>
                  </a:lnTo>
                  <a:lnTo>
                    <a:pt x="138398" y="25622"/>
                  </a:lnTo>
                  <a:lnTo>
                    <a:pt x="139446" y="26289"/>
                  </a:lnTo>
                  <a:lnTo>
                    <a:pt x="139065" y="26956"/>
                  </a:lnTo>
                  <a:lnTo>
                    <a:pt x="139065" y="27242"/>
                  </a:lnTo>
                  <a:lnTo>
                    <a:pt x="139732" y="27242"/>
                  </a:lnTo>
                  <a:lnTo>
                    <a:pt x="140113" y="26956"/>
                  </a:lnTo>
                  <a:lnTo>
                    <a:pt x="140779" y="27242"/>
                  </a:lnTo>
                  <a:lnTo>
                    <a:pt x="140779" y="28575"/>
                  </a:lnTo>
                  <a:lnTo>
                    <a:pt x="141732" y="29242"/>
                  </a:lnTo>
                  <a:lnTo>
                    <a:pt x="142399" y="29528"/>
                  </a:lnTo>
                  <a:lnTo>
                    <a:pt x="143066" y="31147"/>
                  </a:lnTo>
                  <a:lnTo>
                    <a:pt x="142685" y="31814"/>
                  </a:lnTo>
                  <a:lnTo>
                    <a:pt x="141732" y="32861"/>
                  </a:lnTo>
                  <a:lnTo>
                    <a:pt x="142399" y="34100"/>
                  </a:lnTo>
                  <a:lnTo>
                    <a:pt x="142018" y="34480"/>
                  </a:lnTo>
                  <a:lnTo>
                    <a:pt x="142685" y="35433"/>
                  </a:lnTo>
                  <a:lnTo>
                    <a:pt x="145352" y="36385"/>
                  </a:lnTo>
                  <a:lnTo>
                    <a:pt x="145637" y="36385"/>
                  </a:lnTo>
                  <a:lnTo>
                    <a:pt x="145637" y="36100"/>
                  </a:lnTo>
                  <a:lnTo>
                    <a:pt x="147638" y="36100"/>
                  </a:lnTo>
                  <a:lnTo>
                    <a:pt x="147638" y="37719"/>
                  </a:lnTo>
                  <a:lnTo>
                    <a:pt x="148304" y="39338"/>
                  </a:lnTo>
                  <a:lnTo>
                    <a:pt x="148971" y="40386"/>
                  </a:lnTo>
                  <a:lnTo>
                    <a:pt x="149257" y="40672"/>
                  </a:lnTo>
                  <a:lnTo>
                    <a:pt x="149924" y="40386"/>
                  </a:lnTo>
                  <a:lnTo>
                    <a:pt x="150209" y="40672"/>
                  </a:lnTo>
                  <a:lnTo>
                    <a:pt x="150876" y="40672"/>
                  </a:lnTo>
                  <a:lnTo>
                    <a:pt x="151257" y="41053"/>
                  </a:lnTo>
                  <a:lnTo>
                    <a:pt x="151924" y="41339"/>
                  </a:lnTo>
                  <a:lnTo>
                    <a:pt x="151924" y="42005"/>
                  </a:lnTo>
                  <a:lnTo>
                    <a:pt x="151543" y="43625"/>
                  </a:lnTo>
                  <a:lnTo>
                    <a:pt x="150876" y="44291"/>
                  </a:lnTo>
                  <a:lnTo>
                    <a:pt x="148590" y="45244"/>
                  </a:lnTo>
                  <a:lnTo>
                    <a:pt x="144304" y="46292"/>
                  </a:lnTo>
                  <a:lnTo>
                    <a:pt x="142399" y="47244"/>
                  </a:lnTo>
                  <a:lnTo>
                    <a:pt x="140779" y="47244"/>
                  </a:lnTo>
                  <a:lnTo>
                    <a:pt x="139065" y="48863"/>
                  </a:lnTo>
                  <a:lnTo>
                    <a:pt x="138113" y="48196"/>
                  </a:lnTo>
                  <a:lnTo>
                    <a:pt x="136779" y="48196"/>
                  </a:lnTo>
                  <a:lnTo>
                    <a:pt x="136112" y="48578"/>
                  </a:lnTo>
                  <a:lnTo>
                    <a:pt x="134874" y="48578"/>
                  </a:lnTo>
                  <a:lnTo>
                    <a:pt x="131254" y="49530"/>
                  </a:lnTo>
                  <a:lnTo>
                    <a:pt x="129921" y="50578"/>
                  </a:lnTo>
                  <a:lnTo>
                    <a:pt x="130588" y="51149"/>
                  </a:lnTo>
                  <a:lnTo>
                    <a:pt x="129540" y="53149"/>
                  </a:lnTo>
                  <a:lnTo>
                    <a:pt x="130588" y="54102"/>
                  </a:lnTo>
                  <a:lnTo>
                    <a:pt x="131254" y="54483"/>
                  </a:lnTo>
                  <a:lnTo>
                    <a:pt x="130874" y="54769"/>
                  </a:lnTo>
                  <a:lnTo>
                    <a:pt x="132207" y="56483"/>
                  </a:lnTo>
                  <a:lnTo>
                    <a:pt x="131254" y="56483"/>
                  </a:lnTo>
                  <a:lnTo>
                    <a:pt x="131921" y="57436"/>
                  </a:lnTo>
                  <a:lnTo>
                    <a:pt x="131921" y="57722"/>
                  </a:lnTo>
                  <a:lnTo>
                    <a:pt x="130207" y="59055"/>
                  </a:lnTo>
                  <a:lnTo>
                    <a:pt x="130207" y="61341"/>
                  </a:lnTo>
                  <a:lnTo>
                    <a:pt x="130874" y="62389"/>
                  </a:lnTo>
                  <a:lnTo>
                    <a:pt x="130588" y="64294"/>
                  </a:lnTo>
                  <a:lnTo>
                    <a:pt x="130874" y="64960"/>
                  </a:lnTo>
                  <a:lnTo>
                    <a:pt x="130588" y="65342"/>
                  </a:lnTo>
                  <a:lnTo>
                    <a:pt x="130874" y="66008"/>
                  </a:lnTo>
                  <a:lnTo>
                    <a:pt x="130874" y="66294"/>
                  </a:lnTo>
                  <a:lnTo>
                    <a:pt x="129921" y="66961"/>
                  </a:lnTo>
                  <a:lnTo>
                    <a:pt x="129921" y="67247"/>
                  </a:lnTo>
                  <a:lnTo>
                    <a:pt x="130874" y="69247"/>
                  </a:lnTo>
                  <a:lnTo>
                    <a:pt x="131921" y="70199"/>
                  </a:lnTo>
                  <a:lnTo>
                    <a:pt x="132493" y="70580"/>
                  </a:lnTo>
                  <a:lnTo>
                    <a:pt x="134207" y="71533"/>
                  </a:lnTo>
                  <a:lnTo>
                    <a:pt x="134874" y="71247"/>
                  </a:lnTo>
                  <a:lnTo>
                    <a:pt x="134207" y="72199"/>
                  </a:lnTo>
                  <a:lnTo>
                    <a:pt x="133541" y="72866"/>
                  </a:lnTo>
                  <a:lnTo>
                    <a:pt x="132874" y="73819"/>
                  </a:lnTo>
                  <a:lnTo>
                    <a:pt x="130207" y="75819"/>
                  </a:lnTo>
                  <a:lnTo>
                    <a:pt x="129921" y="76105"/>
                  </a:lnTo>
                  <a:lnTo>
                    <a:pt x="129254" y="76486"/>
                  </a:lnTo>
                  <a:lnTo>
                    <a:pt x="128969" y="76486"/>
                  </a:lnTo>
                  <a:lnTo>
                    <a:pt x="128969" y="77152"/>
                  </a:lnTo>
                  <a:lnTo>
                    <a:pt x="129254" y="79439"/>
                  </a:lnTo>
                  <a:lnTo>
                    <a:pt x="129540" y="80391"/>
                  </a:lnTo>
                  <a:lnTo>
                    <a:pt x="132874" y="85344"/>
                  </a:lnTo>
                  <a:lnTo>
                    <a:pt x="135827" y="90202"/>
                  </a:lnTo>
                  <a:lnTo>
                    <a:pt x="124968" y="106680"/>
                  </a:lnTo>
                  <a:lnTo>
                    <a:pt x="124016" y="106013"/>
                  </a:lnTo>
                  <a:lnTo>
                    <a:pt x="117443" y="109633"/>
                  </a:lnTo>
                  <a:lnTo>
                    <a:pt x="115824" y="112204"/>
                  </a:lnTo>
                  <a:lnTo>
                    <a:pt x="114491" y="113824"/>
                  </a:lnTo>
                  <a:lnTo>
                    <a:pt x="114491" y="114491"/>
                  </a:lnTo>
                  <a:lnTo>
                    <a:pt x="114205" y="115538"/>
                  </a:lnTo>
                  <a:lnTo>
                    <a:pt x="114205" y="118777"/>
                  </a:lnTo>
                  <a:lnTo>
                    <a:pt x="113824" y="119729"/>
                  </a:lnTo>
                  <a:lnTo>
                    <a:pt x="112204" y="120110"/>
                  </a:lnTo>
                  <a:lnTo>
                    <a:pt x="110871" y="120777"/>
                  </a:lnTo>
                  <a:lnTo>
                    <a:pt x="110585" y="121063"/>
                  </a:lnTo>
                  <a:lnTo>
                    <a:pt x="110585" y="121444"/>
                  </a:lnTo>
                  <a:lnTo>
                    <a:pt x="111252" y="122396"/>
                  </a:lnTo>
                  <a:lnTo>
                    <a:pt x="110871" y="122396"/>
                  </a:lnTo>
                  <a:lnTo>
                    <a:pt x="108871" y="124397"/>
                  </a:lnTo>
                  <a:lnTo>
                    <a:pt x="108299" y="124682"/>
                  </a:lnTo>
                  <a:lnTo>
                    <a:pt x="108299" y="125349"/>
                  </a:lnTo>
                  <a:lnTo>
                    <a:pt x="107918" y="126016"/>
                  </a:lnTo>
                  <a:lnTo>
                    <a:pt x="107252" y="128588"/>
                  </a:lnTo>
                  <a:lnTo>
                    <a:pt x="107633" y="130588"/>
                  </a:lnTo>
                  <a:lnTo>
                    <a:pt x="106966" y="131540"/>
                  </a:lnTo>
                  <a:lnTo>
                    <a:pt x="106585" y="131921"/>
                  </a:lnTo>
                  <a:lnTo>
                    <a:pt x="106299" y="133922"/>
                  </a:lnTo>
                  <a:lnTo>
                    <a:pt x="105347" y="135826"/>
                  </a:lnTo>
                  <a:lnTo>
                    <a:pt x="105347" y="136208"/>
                  </a:lnTo>
                  <a:lnTo>
                    <a:pt x="105632" y="136874"/>
                  </a:lnTo>
                  <a:lnTo>
                    <a:pt x="106299" y="137160"/>
                  </a:lnTo>
                  <a:lnTo>
                    <a:pt x="105918" y="138113"/>
                  </a:lnTo>
                  <a:lnTo>
                    <a:pt x="106299" y="138779"/>
                  </a:lnTo>
                  <a:lnTo>
                    <a:pt x="107252" y="140113"/>
                  </a:lnTo>
                  <a:lnTo>
                    <a:pt x="107918" y="140779"/>
                  </a:lnTo>
                  <a:lnTo>
                    <a:pt x="108299" y="142113"/>
                  </a:lnTo>
                  <a:lnTo>
                    <a:pt x="109252" y="143732"/>
                  </a:lnTo>
                  <a:lnTo>
                    <a:pt x="109919" y="144685"/>
                  </a:lnTo>
                  <a:lnTo>
                    <a:pt x="109919" y="145351"/>
                  </a:lnTo>
                  <a:lnTo>
                    <a:pt x="110204" y="146018"/>
                  </a:lnTo>
                  <a:lnTo>
                    <a:pt x="110204" y="148019"/>
                  </a:lnTo>
                  <a:lnTo>
                    <a:pt x="109919" y="148685"/>
                  </a:lnTo>
                  <a:lnTo>
                    <a:pt x="110585" y="150304"/>
                  </a:lnTo>
                  <a:lnTo>
                    <a:pt x="110585" y="150590"/>
                  </a:lnTo>
                  <a:lnTo>
                    <a:pt x="110871" y="150590"/>
                  </a:lnTo>
                  <a:lnTo>
                    <a:pt x="110871" y="149923"/>
                  </a:lnTo>
                  <a:lnTo>
                    <a:pt x="110585" y="148971"/>
                  </a:lnTo>
                  <a:lnTo>
                    <a:pt x="110871" y="148304"/>
                  </a:lnTo>
                  <a:lnTo>
                    <a:pt x="110871" y="147352"/>
                  </a:lnTo>
                  <a:lnTo>
                    <a:pt x="111538" y="146685"/>
                  </a:lnTo>
                  <a:lnTo>
                    <a:pt x="111538" y="146304"/>
                  </a:lnTo>
                  <a:lnTo>
                    <a:pt x="111252" y="145733"/>
                  </a:lnTo>
                  <a:lnTo>
                    <a:pt x="111538" y="144685"/>
                  </a:lnTo>
                  <a:lnTo>
                    <a:pt x="110585" y="142399"/>
                  </a:lnTo>
                  <a:lnTo>
                    <a:pt x="110871" y="141065"/>
                  </a:lnTo>
                  <a:lnTo>
                    <a:pt x="111824" y="139827"/>
                  </a:lnTo>
                  <a:lnTo>
                    <a:pt x="111824" y="139446"/>
                  </a:lnTo>
                  <a:lnTo>
                    <a:pt x="111252" y="140113"/>
                  </a:lnTo>
                  <a:lnTo>
                    <a:pt x="110585" y="140398"/>
                  </a:lnTo>
                  <a:lnTo>
                    <a:pt x="110204" y="142113"/>
                  </a:lnTo>
                  <a:lnTo>
                    <a:pt x="109919" y="142780"/>
                  </a:lnTo>
                  <a:lnTo>
                    <a:pt x="109538" y="142780"/>
                  </a:lnTo>
                  <a:lnTo>
                    <a:pt x="108585" y="141446"/>
                  </a:lnTo>
                  <a:lnTo>
                    <a:pt x="108585" y="140398"/>
                  </a:lnTo>
                  <a:lnTo>
                    <a:pt x="108871" y="139160"/>
                  </a:lnTo>
                  <a:lnTo>
                    <a:pt x="109538" y="138113"/>
                  </a:lnTo>
                  <a:lnTo>
                    <a:pt x="109538" y="137446"/>
                  </a:lnTo>
                  <a:lnTo>
                    <a:pt x="110871" y="134874"/>
                  </a:lnTo>
                  <a:lnTo>
                    <a:pt x="111538" y="132207"/>
                  </a:lnTo>
                  <a:lnTo>
                    <a:pt x="111824" y="131540"/>
                  </a:lnTo>
                  <a:lnTo>
                    <a:pt x="113157" y="130302"/>
                  </a:lnTo>
                  <a:lnTo>
                    <a:pt x="114491" y="129635"/>
                  </a:lnTo>
                  <a:lnTo>
                    <a:pt x="115824" y="128302"/>
                  </a:lnTo>
                  <a:lnTo>
                    <a:pt x="116777" y="126682"/>
                  </a:lnTo>
                  <a:lnTo>
                    <a:pt x="116777" y="125063"/>
                  </a:lnTo>
                  <a:lnTo>
                    <a:pt x="117158" y="125063"/>
                  </a:lnTo>
                  <a:lnTo>
                    <a:pt x="117443" y="125349"/>
                  </a:lnTo>
                  <a:lnTo>
                    <a:pt x="118396" y="125063"/>
                  </a:lnTo>
                  <a:lnTo>
                    <a:pt x="119063" y="125063"/>
                  </a:lnTo>
                  <a:lnTo>
                    <a:pt x="120110" y="126016"/>
                  </a:lnTo>
                  <a:lnTo>
                    <a:pt x="122015" y="127635"/>
                  </a:lnTo>
                  <a:lnTo>
                    <a:pt x="122396" y="127635"/>
                  </a:lnTo>
                  <a:lnTo>
                    <a:pt x="123063" y="127349"/>
                  </a:lnTo>
                  <a:lnTo>
                    <a:pt x="123635" y="127349"/>
                  </a:lnTo>
                  <a:lnTo>
                    <a:pt x="124301" y="126682"/>
                  </a:lnTo>
                  <a:lnTo>
                    <a:pt x="125349" y="126016"/>
                  </a:lnTo>
                  <a:lnTo>
                    <a:pt x="125635" y="126301"/>
                  </a:lnTo>
                  <a:lnTo>
                    <a:pt x="126016" y="127349"/>
                  </a:lnTo>
                  <a:lnTo>
                    <a:pt x="126016" y="130588"/>
                  </a:lnTo>
                  <a:lnTo>
                    <a:pt x="126968" y="131254"/>
                  </a:lnTo>
                  <a:lnTo>
                    <a:pt x="127921" y="133541"/>
                  </a:lnTo>
                  <a:lnTo>
                    <a:pt x="128969" y="134493"/>
                  </a:lnTo>
                  <a:lnTo>
                    <a:pt x="129540" y="137827"/>
                  </a:lnTo>
                  <a:lnTo>
                    <a:pt x="130207" y="139827"/>
                  </a:lnTo>
                  <a:lnTo>
                    <a:pt x="129540" y="142399"/>
                  </a:lnTo>
                  <a:lnTo>
                    <a:pt x="130207" y="142399"/>
                  </a:lnTo>
                  <a:lnTo>
                    <a:pt x="130588" y="142780"/>
                  </a:lnTo>
                  <a:lnTo>
                    <a:pt x="129254" y="146971"/>
                  </a:lnTo>
                  <a:lnTo>
                    <a:pt x="128588" y="148019"/>
                  </a:lnTo>
                  <a:lnTo>
                    <a:pt x="126968" y="149923"/>
                  </a:lnTo>
                  <a:lnTo>
                    <a:pt x="126587" y="151257"/>
                  </a:lnTo>
                  <a:lnTo>
                    <a:pt x="126968" y="152305"/>
                  </a:lnTo>
                  <a:lnTo>
                    <a:pt x="126016" y="153257"/>
                  </a:lnTo>
                  <a:lnTo>
                    <a:pt x="126016" y="153543"/>
                  </a:lnTo>
                  <a:lnTo>
                    <a:pt x="126302" y="153924"/>
                  </a:lnTo>
                  <a:lnTo>
                    <a:pt x="126302" y="154210"/>
                  </a:lnTo>
                  <a:lnTo>
                    <a:pt x="124968" y="155543"/>
                  </a:lnTo>
                  <a:lnTo>
                    <a:pt x="124682" y="156210"/>
                  </a:lnTo>
                  <a:lnTo>
                    <a:pt x="125349" y="157829"/>
                  </a:lnTo>
                  <a:lnTo>
                    <a:pt x="125635" y="159163"/>
                  </a:lnTo>
                  <a:lnTo>
                    <a:pt x="126302" y="159829"/>
                  </a:lnTo>
                  <a:lnTo>
                    <a:pt x="127635" y="161735"/>
                  </a:lnTo>
                  <a:lnTo>
                    <a:pt x="128588" y="162782"/>
                  </a:lnTo>
                  <a:lnTo>
                    <a:pt x="128588" y="165735"/>
                  </a:lnTo>
                  <a:lnTo>
                    <a:pt x="129254" y="166402"/>
                  </a:lnTo>
                  <a:lnTo>
                    <a:pt x="129254" y="167069"/>
                  </a:lnTo>
                  <a:lnTo>
                    <a:pt x="128969" y="168688"/>
                  </a:lnTo>
                  <a:lnTo>
                    <a:pt x="128969" y="171260"/>
                  </a:lnTo>
                  <a:lnTo>
                    <a:pt x="128302" y="173926"/>
                  </a:lnTo>
                  <a:lnTo>
                    <a:pt x="126587" y="178213"/>
                  </a:lnTo>
                  <a:lnTo>
                    <a:pt x="124682" y="180785"/>
                  </a:lnTo>
                  <a:lnTo>
                    <a:pt x="124301" y="181451"/>
                  </a:lnTo>
                  <a:lnTo>
                    <a:pt x="123349" y="183071"/>
                  </a:lnTo>
                  <a:lnTo>
                    <a:pt x="123063" y="183451"/>
                  </a:lnTo>
                  <a:lnTo>
                    <a:pt x="123349" y="183451"/>
                  </a:lnTo>
                  <a:lnTo>
                    <a:pt x="119444" y="189357"/>
                  </a:lnTo>
                  <a:lnTo>
                    <a:pt x="119444" y="190024"/>
                  </a:lnTo>
                  <a:lnTo>
                    <a:pt x="118777" y="190691"/>
                  </a:lnTo>
                  <a:lnTo>
                    <a:pt x="118110" y="191643"/>
                  </a:lnTo>
                  <a:lnTo>
                    <a:pt x="117729" y="192596"/>
                  </a:lnTo>
                  <a:lnTo>
                    <a:pt x="117158" y="193262"/>
                  </a:lnTo>
                  <a:lnTo>
                    <a:pt x="116491" y="194881"/>
                  </a:lnTo>
                  <a:lnTo>
                    <a:pt x="116110" y="195548"/>
                  </a:lnTo>
                  <a:lnTo>
                    <a:pt x="115443" y="197168"/>
                  </a:lnTo>
                  <a:lnTo>
                    <a:pt x="112871" y="199835"/>
                  </a:lnTo>
                  <a:lnTo>
                    <a:pt x="112490" y="200501"/>
                  </a:lnTo>
                  <a:lnTo>
                    <a:pt x="109919" y="208407"/>
                  </a:lnTo>
                  <a:lnTo>
                    <a:pt x="107633" y="216598"/>
                  </a:lnTo>
                  <a:lnTo>
                    <a:pt x="105632" y="234982"/>
                  </a:lnTo>
                  <a:lnTo>
                    <a:pt x="102394" y="235268"/>
                  </a:lnTo>
                  <a:lnTo>
                    <a:pt x="102013" y="234982"/>
                  </a:lnTo>
                  <a:lnTo>
                    <a:pt x="94488" y="235648"/>
                  </a:lnTo>
                  <a:lnTo>
                    <a:pt x="75438" y="236220"/>
                  </a:lnTo>
                  <a:lnTo>
                    <a:pt x="75152" y="243173"/>
                  </a:lnTo>
                  <a:lnTo>
                    <a:pt x="75438" y="243840"/>
                  </a:lnTo>
                  <a:lnTo>
                    <a:pt x="73819" y="258604"/>
                  </a:lnTo>
                  <a:lnTo>
                    <a:pt x="73819" y="267462"/>
                  </a:lnTo>
                  <a:lnTo>
                    <a:pt x="73438" y="267462"/>
                  </a:lnTo>
                  <a:lnTo>
                    <a:pt x="63341" y="264509"/>
                  </a:lnTo>
                  <a:lnTo>
                    <a:pt x="59341" y="261175"/>
                  </a:lnTo>
                  <a:lnTo>
                    <a:pt x="46863" y="254984"/>
                  </a:lnTo>
                  <a:lnTo>
                    <a:pt x="38005" y="248031"/>
                  </a:lnTo>
                  <a:lnTo>
                    <a:pt x="30861" y="243459"/>
                  </a:lnTo>
                  <a:lnTo>
                    <a:pt x="28861" y="241554"/>
                  </a:lnTo>
                  <a:lnTo>
                    <a:pt x="28480" y="240887"/>
                  </a:lnTo>
                  <a:lnTo>
                    <a:pt x="27527" y="237553"/>
                  </a:lnTo>
                  <a:lnTo>
                    <a:pt x="28861" y="228410"/>
                  </a:lnTo>
                  <a:lnTo>
                    <a:pt x="28861" y="227076"/>
                  </a:lnTo>
                  <a:lnTo>
                    <a:pt x="29147" y="227076"/>
                  </a:lnTo>
                  <a:lnTo>
                    <a:pt x="29813" y="226790"/>
                  </a:lnTo>
                  <a:lnTo>
                    <a:pt x="30480" y="225457"/>
                  </a:lnTo>
                  <a:lnTo>
                    <a:pt x="30480" y="224123"/>
                  </a:lnTo>
                  <a:lnTo>
                    <a:pt x="30194" y="222123"/>
                  </a:lnTo>
                  <a:lnTo>
                    <a:pt x="29147" y="221171"/>
                  </a:lnTo>
                  <a:lnTo>
                    <a:pt x="29147" y="220790"/>
                  </a:lnTo>
                  <a:lnTo>
                    <a:pt x="28194" y="220218"/>
                  </a:lnTo>
                  <a:lnTo>
                    <a:pt x="28194" y="218503"/>
                  </a:lnTo>
                  <a:lnTo>
                    <a:pt x="27908" y="217551"/>
                  </a:lnTo>
                  <a:lnTo>
                    <a:pt x="27908" y="216598"/>
                  </a:lnTo>
                  <a:lnTo>
                    <a:pt x="27527" y="215551"/>
                  </a:lnTo>
                  <a:lnTo>
                    <a:pt x="26861" y="214884"/>
                  </a:lnTo>
                  <a:lnTo>
                    <a:pt x="26861" y="214313"/>
                  </a:lnTo>
                  <a:lnTo>
                    <a:pt x="26194" y="213931"/>
                  </a:lnTo>
                  <a:lnTo>
                    <a:pt x="26861" y="213265"/>
                  </a:lnTo>
                  <a:lnTo>
                    <a:pt x="26575" y="212979"/>
                  </a:lnTo>
                  <a:lnTo>
                    <a:pt x="26861" y="212979"/>
                  </a:lnTo>
                  <a:lnTo>
                    <a:pt x="26861" y="211646"/>
                  </a:lnTo>
                  <a:lnTo>
                    <a:pt x="27527" y="210979"/>
                  </a:lnTo>
                  <a:lnTo>
                    <a:pt x="28194" y="210693"/>
                  </a:lnTo>
                  <a:lnTo>
                    <a:pt x="28480" y="210026"/>
                  </a:lnTo>
                  <a:lnTo>
                    <a:pt x="29147" y="208978"/>
                  </a:lnTo>
                  <a:lnTo>
                    <a:pt x="29147" y="208693"/>
                  </a:lnTo>
                  <a:lnTo>
                    <a:pt x="29528" y="208407"/>
                  </a:lnTo>
                  <a:lnTo>
                    <a:pt x="30480" y="206693"/>
                  </a:lnTo>
                  <a:lnTo>
                    <a:pt x="31433" y="206026"/>
                  </a:lnTo>
                  <a:lnTo>
                    <a:pt x="31433" y="205073"/>
                  </a:lnTo>
                  <a:lnTo>
                    <a:pt x="31814" y="204788"/>
                  </a:lnTo>
                  <a:lnTo>
                    <a:pt x="33147" y="202787"/>
                  </a:lnTo>
                  <a:lnTo>
                    <a:pt x="32766" y="201835"/>
                  </a:lnTo>
                  <a:lnTo>
                    <a:pt x="33147" y="200501"/>
                  </a:lnTo>
                  <a:lnTo>
                    <a:pt x="34100" y="200120"/>
                  </a:lnTo>
                  <a:lnTo>
                    <a:pt x="34100" y="199549"/>
                  </a:lnTo>
                  <a:lnTo>
                    <a:pt x="33814" y="199549"/>
                  </a:lnTo>
                  <a:lnTo>
                    <a:pt x="34385" y="198501"/>
                  </a:lnTo>
                  <a:lnTo>
                    <a:pt x="34100" y="196882"/>
                  </a:lnTo>
                  <a:lnTo>
                    <a:pt x="35052" y="196215"/>
                  </a:lnTo>
                  <a:lnTo>
                    <a:pt x="35052" y="195929"/>
                  </a:lnTo>
                  <a:lnTo>
                    <a:pt x="34766" y="195263"/>
                  </a:lnTo>
                  <a:lnTo>
                    <a:pt x="34766" y="192596"/>
                  </a:lnTo>
                  <a:lnTo>
                    <a:pt x="35052" y="191643"/>
                  </a:lnTo>
                  <a:lnTo>
                    <a:pt x="34385" y="190310"/>
                  </a:lnTo>
                  <a:lnTo>
                    <a:pt x="34385" y="189357"/>
                  </a:lnTo>
                  <a:lnTo>
                    <a:pt x="34100" y="188309"/>
                  </a:lnTo>
                  <a:lnTo>
                    <a:pt x="34385" y="187738"/>
                  </a:lnTo>
                  <a:lnTo>
                    <a:pt x="34385" y="187071"/>
                  </a:lnTo>
                  <a:lnTo>
                    <a:pt x="33814" y="185071"/>
                  </a:lnTo>
                  <a:lnTo>
                    <a:pt x="33814" y="182785"/>
                  </a:lnTo>
                  <a:lnTo>
                    <a:pt x="34100" y="182118"/>
                  </a:lnTo>
                  <a:lnTo>
                    <a:pt x="34766" y="181832"/>
                  </a:lnTo>
                  <a:lnTo>
                    <a:pt x="35433" y="180499"/>
                  </a:lnTo>
                  <a:lnTo>
                    <a:pt x="35052" y="180118"/>
                  </a:lnTo>
                  <a:lnTo>
                    <a:pt x="34766" y="178498"/>
                  </a:lnTo>
                  <a:lnTo>
                    <a:pt x="34100" y="176498"/>
                  </a:lnTo>
                  <a:lnTo>
                    <a:pt x="34100" y="176213"/>
                  </a:lnTo>
                  <a:lnTo>
                    <a:pt x="34766" y="175546"/>
                  </a:lnTo>
                  <a:lnTo>
                    <a:pt x="35052" y="174593"/>
                  </a:lnTo>
                  <a:lnTo>
                    <a:pt x="36767" y="172974"/>
                  </a:lnTo>
                  <a:lnTo>
                    <a:pt x="36386" y="171926"/>
                  </a:lnTo>
                  <a:lnTo>
                    <a:pt x="37052" y="170974"/>
                  </a:lnTo>
                  <a:lnTo>
                    <a:pt x="37052" y="170307"/>
                  </a:lnTo>
                  <a:lnTo>
                    <a:pt x="37338" y="170307"/>
                  </a:lnTo>
                  <a:lnTo>
                    <a:pt x="37338" y="170021"/>
                  </a:lnTo>
                  <a:lnTo>
                    <a:pt x="37719" y="169640"/>
                  </a:lnTo>
                  <a:lnTo>
                    <a:pt x="37719" y="169354"/>
                  </a:lnTo>
                  <a:lnTo>
                    <a:pt x="37338" y="168973"/>
                  </a:lnTo>
                  <a:lnTo>
                    <a:pt x="37719" y="168973"/>
                  </a:lnTo>
                  <a:lnTo>
                    <a:pt x="37719" y="168307"/>
                  </a:lnTo>
                  <a:lnTo>
                    <a:pt x="38386" y="167069"/>
                  </a:lnTo>
                  <a:lnTo>
                    <a:pt x="38672" y="166688"/>
                  </a:lnTo>
                  <a:lnTo>
                    <a:pt x="38672" y="164687"/>
                  </a:lnTo>
                  <a:lnTo>
                    <a:pt x="39053" y="163449"/>
                  </a:lnTo>
                  <a:lnTo>
                    <a:pt x="39338" y="160496"/>
                  </a:lnTo>
                  <a:lnTo>
                    <a:pt x="39719" y="160115"/>
                  </a:lnTo>
                  <a:lnTo>
                    <a:pt x="34100" y="161449"/>
                  </a:lnTo>
                  <a:lnTo>
                    <a:pt x="34100" y="159448"/>
                  </a:lnTo>
                  <a:lnTo>
                    <a:pt x="34385" y="158496"/>
                  </a:lnTo>
                  <a:lnTo>
                    <a:pt x="35052" y="157163"/>
                  </a:lnTo>
                  <a:lnTo>
                    <a:pt x="37052" y="155258"/>
                  </a:lnTo>
                  <a:lnTo>
                    <a:pt x="37052" y="154591"/>
                  </a:lnTo>
                  <a:lnTo>
                    <a:pt x="36767" y="153924"/>
                  </a:lnTo>
                  <a:lnTo>
                    <a:pt x="36100" y="151924"/>
                  </a:lnTo>
                  <a:lnTo>
                    <a:pt x="35052" y="150304"/>
                  </a:lnTo>
                  <a:lnTo>
                    <a:pt x="34385" y="149638"/>
                  </a:lnTo>
                  <a:lnTo>
                    <a:pt x="32766" y="149352"/>
                  </a:lnTo>
                  <a:lnTo>
                    <a:pt x="32099" y="148304"/>
                  </a:lnTo>
                  <a:lnTo>
                    <a:pt x="31433" y="148019"/>
                  </a:lnTo>
                  <a:lnTo>
                    <a:pt x="31147" y="147638"/>
                  </a:lnTo>
                  <a:lnTo>
                    <a:pt x="30194" y="147352"/>
                  </a:lnTo>
                  <a:lnTo>
                    <a:pt x="30194" y="146971"/>
                  </a:lnTo>
                  <a:lnTo>
                    <a:pt x="30480" y="146685"/>
                  </a:lnTo>
                  <a:lnTo>
                    <a:pt x="31433" y="146304"/>
                  </a:lnTo>
                  <a:lnTo>
                    <a:pt x="33147" y="144685"/>
                  </a:lnTo>
                  <a:lnTo>
                    <a:pt x="33433" y="144018"/>
                  </a:lnTo>
                  <a:lnTo>
                    <a:pt x="25527" y="144018"/>
                  </a:lnTo>
                  <a:lnTo>
                    <a:pt x="24289" y="146685"/>
                  </a:lnTo>
                  <a:lnTo>
                    <a:pt x="23622" y="146685"/>
                  </a:lnTo>
                  <a:lnTo>
                    <a:pt x="23622" y="147638"/>
                  </a:lnTo>
                  <a:lnTo>
                    <a:pt x="23241" y="148019"/>
                  </a:lnTo>
                  <a:lnTo>
                    <a:pt x="22955" y="148685"/>
                  </a:lnTo>
                  <a:lnTo>
                    <a:pt x="22289" y="148971"/>
                  </a:lnTo>
                  <a:lnTo>
                    <a:pt x="22003" y="150304"/>
                  </a:lnTo>
                  <a:lnTo>
                    <a:pt x="21622" y="150590"/>
                  </a:lnTo>
                  <a:lnTo>
                    <a:pt x="21622" y="150971"/>
                  </a:lnTo>
                  <a:lnTo>
                    <a:pt x="22003" y="150971"/>
                  </a:lnTo>
                  <a:lnTo>
                    <a:pt x="21622" y="151638"/>
                  </a:lnTo>
                  <a:lnTo>
                    <a:pt x="20955" y="152305"/>
                  </a:lnTo>
                  <a:lnTo>
                    <a:pt x="20955" y="153543"/>
                  </a:lnTo>
                  <a:lnTo>
                    <a:pt x="20003" y="154876"/>
                  </a:lnTo>
                  <a:lnTo>
                    <a:pt x="20003" y="155829"/>
                  </a:lnTo>
                  <a:lnTo>
                    <a:pt x="19336" y="155543"/>
                  </a:lnTo>
                  <a:lnTo>
                    <a:pt x="18669" y="156210"/>
                  </a:lnTo>
                  <a:lnTo>
                    <a:pt x="16669" y="157829"/>
                  </a:lnTo>
                  <a:lnTo>
                    <a:pt x="16383" y="157829"/>
                  </a:lnTo>
                  <a:lnTo>
                    <a:pt x="15050" y="158496"/>
                  </a:lnTo>
                  <a:lnTo>
                    <a:pt x="14097" y="158496"/>
                  </a:lnTo>
                  <a:lnTo>
                    <a:pt x="13145" y="158782"/>
                  </a:lnTo>
                  <a:lnTo>
                    <a:pt x="13145" y="159163"/>
                  </a:lnTo>
                  <a:lnTo>
                    <a:pt x="12764" y="159163"/>
                  </a:lnTo>
                  <a:lnTo>
                    <a:pt x="12478" y="15944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07700D9C-8FB9-B7ED-4722-A4F15E839CA9}"/>
                </a:ext>
              </a:extLst>
            </p:cNvPr>
            <p:cNvSpPr/>
            <p:nvPr/>
          </p:nvSpPr>
          <p:spPr>
            <a:xfrm>
              <a:off x="1712070" y="4128673"/>
              <a:ext cx="453485" cy="328421"/>
            </a:xfrm>
            <a:custGeom>
              <a:avLst/>
              <a:gdLst>
                <a:gd name="connsiteX0" fmla="*/ 148971 w 453485"/>
                <a:gd name="connsiteY0" fmla="*/ 0 h 328421"/>
                <a:gd name="connsiteX1" fmla="*/ 149352 w 453485"/>
                <a:gd name="connsiteY1" fmla="*/ 11525 h 328421"/>
                <a:gd name="connsiteX2" fmla="*/ 151257 w 453485"/>
                <a:gd name="connsiteY2" fmla="*/ 22670 h 328421"/>
                <a:gd name="connsiteX3" fmla="*/ 151638 w 453485"/>
                <a:gd name="connsiteY3" fmla="*/ 24003 h 328421"/>
                <a:gd name="connsiteX4" fmla="*/ 151257 w 453485"/>
                <a:gd name="connsiteY4" fmla="*/ 24575 h 328421"/>
                <a:gd name="connsiteX5" fmla="*/ 151924 w 453485"/>
                <a:gd name="connsiteY5" fmla="*/ 29528 h 328421"/>
                <a:gd name="connsiteX6" fmla="*/ 153257 w 453485"/>
                <a:gd name="connsiteY6" fmla="*/ 36767 h 328421"/>
                <a:gd name="connsiteX7" fmla="*/ 152305 w 453485"/>
                <a:gd name="connsiteY7" fmla="*/ 43339 h 328421"/>
                <a:gd name="connsiteX8" fmla="*/ 156210 w 453485"/>
                <a:gd name="connsiteY8" fmla="*/ 50197 h 328421"/>
                <a:gd name="connsiteX9" fmla="*/ 161163 w 453485"/>
                <a:gd name="connsiteY9" fmla="*/ 66294 h 328421"/>
                <a:gd name="connsiteX10" fmla="*/ 160782 w 453485"/>
                <a:gd name="connsiteY10" fmla="*/ 67913 h 328421"/>
                <a:gd name="connsiteX11" fmla="*/ 163449 w 453485"/>
                <a:gd name="connsiteY11" fmla="*/ 67247 h 328421"/>
                <a:gd name="connsiteX12" fmla="*/ 163735 w 453485"/>
                <a:gd name="connsiteY12" fmla="*/ 67247 h 328421"/>
                <a:gd name="connsiteX13" fmla="*/ 164783 w 453485"/>
                <a:gd name="connsiteY13" fmla="*/ 70199 h 328421"/>
                <a:gd name="connsiteX14" fmla="*/ 166688 w 453485"/>
                <a:gd name="connsiteY14" fmla="*/ 72485 h 328421"/>
                <a:gd name="connsiteX15" fmla="*/ 170307 w 453485"/>
                <a:gd name="connsiteY15" fmla="*/ 81058 h 328421"/>
                <a:gd name="connsiteX16" fmla="*/ 172593 w 453485"/>
                <a:gd name="connsiteY16" fmla="*/ 81725 h 328421"/>
                <a:gd name="connsiteX17" fmla="*/ 174308 w 453485"/>
                <a:gd name="connsiteY17" fmla="*/ 83725 h 328421"/>
                <a:gd name="connsiteX18" fmla="*/ 177546 w 453485"/>
                <a:gd name="connsiteY18" fmla="*/ 90869 h 328421"/>
                <a:gd name="connsiteX19" fmla="*/ 178213 w 453485"/>
                <a:gd name="connsiteY19" fmla="*/ 90869 h 328421"/>
                <a:gd name="connsiteX20" fmla="*/ 181165 w 453485"/>
                <a:gd name="connsiteY20" fmla="*/ 92202 h 328421"/>
                <a:gd name="connsiteX21" fmla="*/ 182118 w 453485"/>
                <a:gd name="connsiteY21" fmla="*/ 93155 h 328421"/>
                <a:gd name="connsiteX22" fmla="*/ 182118 w 453485"/>
                <a:gd name="connsiteY22" fmla="*/ 93536 h 328421"/>
                <a:gd name="connsiteX23" fmla="*/ 182499 w 453485"/>
                <a:gd name="connsiteY23" fmla="*/ 94202 h 328421"/>
                <a:gd name="connsiteX24" fmla="*/ 183451 w 453485"/>
                <a:gd name="connsiteY24" fmla="*/ 95155 h 328421"/>
                <a:gd name="connsiteX25" fmla="*/ 183833 w 453485"/>
                <a:gd name="connsiteY25" fmla="*/ 96107 h 328421"/>
                <a:gd name="connsiteX26" fmla="*/ 184118 w 453485"/>
                <a:gd name="connsiteY26" fmla="*/ 96107 h 328421"/>
                <a:gd name="connsiteX27" fmla="*/ 184785 w 453485"/>
                <a:gd name="connsiteY27" fmla="*/ 96774 h 328421"/>
                <a:gd name="connsiteX28" fmla="*/ 184785 w 453485"/>
                <a:gd name="connsiteY28" fmla="*/ 97822 h 328421"/>
                <a:gd name="connsiteX29" fmla="*/ 185071 w 453485"/>
                <a:gd name="connsiteY29" fmla="*/ 98774 h 328421"/>
                <a:gd name="connsiteX30" fmla="*/ 185452 w 453485"/>
                <a:gd name="connsiteY30" fmla="*/ 99060 h 328421"/>
                <a:gd name="connsiteX31" fmla="*/ 186118 w 453485"/>
                <a:gd name="connsiteY31" fmla="*/ 99060 h 328421"/>
                <a:gd name="connsiteX32" fmla="*/ 186118 w 453485"/>
                <a:gd name="connsiteY32" fmla="*/ 99727 h 328421"/>
                <a:gd name="connsiteX33" fmla="*/ 188690 w 453485"/>
                <a:gd name="connsiteY33" fmla="*/ 100775 h 328421"/>
                <a:gd name="connsiteX34" fmla="*/ 190976 w 453485"/>
                <a:gd name="connsiteY34" fmla="*/ 99727 h 328421"/>
                <a:gd name="connsiteX35" fmla="*/ 194310 w 453485"/>
                <a:gd name="connsiteY35" fmla="*/ 102013 h 328421"/>
                <a:gd name="connsiteX36" fmla="*/ 199834 w 453485"/>
                <a:gd name="connsiteY36" fmla="*/ 100108 h 328421"/>
                <a:gd name="connsiteX37" fmla="*/ 209740 w 453485"/>
                <a:gd name="connsiteY37" fmla="*/ 94869 h 328421"/>
                <a:gd name="connsiteX38" fmla="*/ 214313 w 453485"/>
                <a:gd name="connsiteY38" fmla="*/ 96774 h 328421"/>
                <a:gd name="connsiteX39" fmla="*/ 213646 w 453485"/>
                <a:gd name="connsiteY39" fmla="*/ 94869 h 328421"/>
                <a:gd name="connsiteX40" fmla="*/ 212979 w 453485"/>
                <a:gd name="connsiteY40" fmla="*/ 93821 h 328421"/>
                <a:gd name="connsiteX41" fmla="*/ 212693 w 453485"/>
                <a:gd name="connsiteY41" fmla="*/ 92869 h 328421"/>
                <a:gd name="connsiteX42" fmla="*/ 212979 w 453485"/>
                <a:gd name="connsiteY42" fmla="*/ 91916 h 328421"/>
                <a:gd name="connsiteX43" fmla="*/ 212979 w 453485"/>
                <a:gd name="connsiteY43" fmla="*/ 91250 h 328421"/>
                <a:gd name="connsiteX44" fmla="*/ 212693 w 453485"/>
                <a:gd name="connsiteY44" fmla="*/ 90583 h 328421"/>
                <a:gd name="connsiteX45" fmla="*/ 213360 w 453485"/>
                <a:gd name="connsiteY45" fmla="*/ 90202 h 328421"/>
                <a:gd name="connsiteX46" fmla="*/ 213931 w 453485"/>
                <a:gd name="connsiteY46" fmla="*/ 89249 h 328421"/>
                <a:gd name="connsiteX47" fmla="*/ 214313 w 453485"/>
                <a:gd name="connsiteY47" fmla="*/ 89249 h 328421"/>
                <a:gd name="connsiteX48" fmla="*/ 214979 w 453485"/>
                <a:gd name="connsiteY48" fmla="*/ 88582 h 328421"/>
                <a:gd name="connsiteX49" fmla="*/ 215265 w 453485"/>
                <a:gd name="connsiteY49" fmla="*/ 88582 h 328421"/>
                <a:gd name="connsiteX50" fmla="*/ 215265 w 453485"/>
                <a:gd name="connsiteY50" fmla="*/ 87916 h 328421"/>
                <a:gd name="connsiteX51" fmla="*/ 214313 w 453485"/>
                <a:gd name="connsiteY51" fmla="*/ 87249 h 328421"/>
                <a:gd name="connsiteX52" fmla="*/ 214598 w 453485"/>
                <a:gd name="connsiteY52" fmla="*/ 86963 h 328421"/>
                <a:gd name="connsiteX53" fmla="*/ 214979 w 453485"/>
                <a:gd name="connsiteY53" fmla="*/ 86963 h 328421"/>
                <a:gd name="connsiteX54" fmla="*/ 216313 w 453485"/>
                <a:gd name="connsiteY54" fmla="*/ 86011 h 328421"/>
                <a:gd name="connsiteX55" fmla="*/ 216598 w 453485"/>
                <a:gd name="connsiteY55" fmla="*/ 85344 h 328421"/>
                <a:gd name="connsiteX56" fmla="*/ 216313 w 453485"/>
                <a:gd name="connsiteY56" fmla="*/ 84677 h 328421"/>
                <a:gd name="connsiteX57" fmla="*/ 216598 w 453485"/>
                <a:gd name="connsiteY57" fmla="*/ 84296 h 328421"/>
                <a:gd name="connsiteX58" fmla="*/ 216313 w 453485"/>
                <a:gd name="connsiteY58" fmla="*/ 84296 h 328421"/>
                <a:gd name="connsiteX59" fmla="*/ 216598 w 453485"/>
                <a:gd name="connsiteY59" fmla="*/ 83725 h 328421"/>
                <a:gd name="connsiteX60" fmla="*/ 216598 w 453485"/>
                <a:gd name="connsiteY60" fmla="*/ 83058 h 328421"/>
                <a:gd name="connsiteX61" fmla="*/ 218218 w 453485"/>
                <a:gd name="connsiteY61" fmla="*/ 81344 h 328421"/>
                <a:gd name="connsiteX62" fmla="*/ 218884 w 453485"/>
                <a:gd name="connsiteY62" fmla="*/ 80391 h 328421"/>
                <a:gd name="connsiteX63" fmla="*/ 218884 w 453485"/>
                <a:gd name="connsiteY63" fmla="*/ 80105 h 328421"/>
                <a:gd name="connsiteX64" fmla="*/ 219551 w 453485"/>
                <a:gd name="connsiteY64" fmla="*/ 79439 h 328421"/>
                <a:gd name="connsiteX65" fmla="*/ 220218 w 453485"/>
                <a:gd name="connsiteY65" fmla="*/ 78105 h 328421"/>
                <a:gd name="connsiteX66" fmla="*/ 221551 w 453485"/>
                <a:gd name="connsiteY66" fmla="*/ 76772 h 328421"/>
                <a:gd name="connsiteX67" fmla="*/ 223171 w 453485"/>
                <a:gd name="connsiteY67" fmla="*/ 75819 h 328421"/>
                <a:gd name="connsiteX68" fmla="*/ 224123 w 453485"/>
                <a:gd name="connsiteY68" fmla="*/ 74867 h 328421"/>
                <a:gd name="connsiteX69" fmla="*/ 225171 w 453485"/>
                <a:gd name="connsiteY69" fmla="*/ 74867 h 328421"/>
                <a:gd name="connsiteX70" fmla="*/ 228124 w 453485"/>
                <a:gd name="connsiteY70" fmla="*/ 73152 h 328421"/>
                <a:gd name="connsiteX71" fmla="*/ 229743 w 453485"/>
                <a:gd name="connsiteY71" fmla="*/ 71533 h 328421"/>
                <a:gd name="connsiteX72" fmla="*/ 230029 w 453485"/>
                <a:gd name="connsiteY72" fmla="*/ 71914 h 328421"/>
                <a:gd name="connsiteX73" fmla="*/ 230696 w 453485"/>
                <a:gd name="connsiteY73" fmla="*/ 71533 h 328421"/>
                <a:gd name="connsiteX74" fmla="*/ 231362 w 453485"/>
                <a:gd name="connsiteY74" fmla="*/ 71533 h 328421"/>
                <a:gd name="connsiteX75" fmla="*/ 231362 w 453485"/>
                <a:gd name="connsiteY75" fmla="*/ 71247 h 328421"/>
                <a:gd name="connsiteX76" fmla="*/ 231648 w 453485"/>
                <a:gd name="connsiteY76" fmla="*/ 71247 h 328421"/>
                <a:gd name="connsiteX77" fmla="*/ 232029 w 453485"/>
                <a:gd name="connsiteY77" fmla="*/ 71914 h 328421"/>
                <a:gd name="connsiteX78" fmla="*/ 232696 w 453485"/>
                <a:gd name="connsiteY78" fmla="*/ 71914 h 328421"/>
                <a:gd name="connsiteX79" fmla="*/ 233363 w 453485"/>
                <a:gd name="connsiteY79" fmla="*/ 73819 h 328421"/>
                <a:gd name="connsiteX80" fmla="*/ 239554 w 453485"/>
                <a:gd name="connsiteY80" fmla="*/ 76772 h 328421"/>
                <a:gd name="connsiteX81" fmla="*/ 239554 w 453485"/>
                <a:gd name="connsiteY81" fmla="*/ 77438 h 328421"/>
                <a:gd name="connsiteX82" fmla="*/ 238887 w 453485"/>
                <a:gd name="connsiteY82" fmla="*/ 77819 h 328421"/>
                <a:gd name="connsiteX83" fmla="*/ 238601 w 453485"/>
                <a:gd name="connsiteY83" fmla="*/ 78772 h 328421"/>
                <a:gd name="connsiteX84" fmla="*/ 238601 w 453485"/>
                <a:gd name="connsiteY84" fmla="*/ 79724 h 328421"/>
                <a:gd name="connsiteX85" fmla="*/ 246412 w 453485"/>
                <a:gd name="connsiteY85" fmla="*/ 77819 h 328421"/>
                <a:gd name="connsiteX86" fmla="*/ 247079 w 453485"/>
                <a:gd name="connsiteY86" fmla="*/ 76772 h 328421"/>
                <a:gd name="connsiteX87" fmla="*/ 247459 w 453485"/>
                <a:gd name="connsiteY87" fmla="*/ 78105 h 328421"/>
                <a:gd name="connsiteX88" fmla="*/ 248126 w 453485"/>
                <a:gd name="connsiteY88" fmla="*/ 78105 h 328421"/>
                <a:gd name="connsiteX89" fmla="*/ 248126 w 453485"/>
                <a:gd name="connsiteY89" fmla="*/ 85344 h 328421"/>
                <a:gd name="connsiteX90" fmla="*/ 251365 w 453485"/>
                <a:gd name="connsiteY90" fmla="*/ 84963 h 328421"/>
                <a:gd name="connsiteX91" fmla="*/ 252031 w 453485"/>
                <a:gd name="connsiteY91" fmla="*/ 87249 h 328421"/>
                <a:gd name="connsiteX92" fmla="*/ 252984 w 453485"/>
                <a:gd name="connsiteY92" fmla="*/ 87630 h 328421"/>
                <a:gd name="connsiteX93" fmla="*/ 254032 w 453485"/>
                <a:gd name="connsiteY93" fmla="*/ 91250 h 328421"/>
                <a:gd name="connsiteX94" fmla="*/ 253365 w 453485"/>
                <a:gd name="connsiteY94" fmla="*/ 98774 h 328421"/>
                <a:gd name="connsiteX95" fmla="*/ 252698 w 453485"/>
                <a:gd name="connsiteY95" fmla="*/ 98107 h 328421"/>
                <a:gd name="connsiteX96" fmla="*/ 252031 w 453485"/>
                <a:gd name="connsiteY96" fmla="*/ 98489 h 328421"/>
                <a:gd name="connsiteX97" fmla="*/ 252984 w 453485"/>
                <a:gd name="connsiteY97" fmla="*/ 101060 h 328421"/>
                <a:gd name="connsiteX98" fmla="*/ 254698 w 453485"/>
                <a:gd name="connsiteY98" fmla="*/ 102680 h 328421"/>
                <a:gd name="connsiteX99" fmla="*/ 256604 w 453485"/>
                <a:gd name="connsiteY99" fmla="*/ 107918 h 328421"/>
                <a:gd name="connsiteX100" fmla="*/ 257651 w 453485"/>
                <a:gd name="connsiteY100" fmla="*/ 111252 h 328421"/>
                <a:gd name="connsiteX101" fmla="*/ 257937 w 453485"/>
                <a:gd name="connsiteY101" fmla="*/ 111538 h 328421"/>
                <a:gd name="connsiteX102" fmla="*/ 258604 w 453485"/>
                <a:gd name="connsiteY102" fmla="*/ 112586 h 328421"/>
                <a:gd name="connsiteX103" fmla="*/ 259271 w 453485"/>
                <a:gd name="connsiteY103" fmla="*/ 113824 h 328421"/>
                <a:gd name="connsiteX104" fmla="*/ 260604 w 453485"/>
                <a:gd name="connsiteY104" fmla="*/ 119444 h 328421"/>
                <a:gd name="connsiteX105" fmla="*/ 261271 w 453485"/>
                <a:gd name="connsiteY105" fmla="*/ 120777 h 328421"/>
                <a:gd name="connsiteX106" fmla="*/ 261271 w 453485"/>
                <a:gd name="connsiteY106" fmla="*/ 121444 h 328421"/>
                <a:gd name="connsiteX107" fmla="*/ 262223 w 453485"/>
                <a:gd name="connsiteY107" fmla="*/ 122111 h 328421"/>
                <a:gd name="connsiteX108" fmla="*/ 262509 w 453485"/>
                <a:gd name="connsiteY108" fmla="*/ 122682 h 328421"/>
                <a:gd name="connsiteX109" fmla="*/ 261556 w 453485"/>
                <a:gd name="connsiteY109" fmla="*/ 123730 h 328421"/>
                <a:gd name="connsiteX110" fmla="*/ 259937 w 453485"/>
                <a:gd name="connsiteY110" fmla="*/ 124397 h 328421"/>
                <a:gd name="connsiteX111" fmla="*/ 261556 w 453485"/>
                <a:gd name="connsiteY111" fmla="*/ 130969 h 328421"/>
                <a:gd name="connsiteX112" fmla="*/ 263176 w 453485"/>
                <a:gd name="connsiteY112" fmla="*/ 132874 h 328421"/>
                <a:gd name="connsiteX113" fmla="*/ 264795 w 453485"/>
                <a:gd name="connsiteY113" fmla="*/ 136874 h 328421"/>
                <a:gd name="connsiteX114" fmla="*/ 267462 w 453485"/>
                <a:gd name="connsiteY114" fmla="*/ 145066 h 328421"/>
                <a:gd name="connsiteX115" fmla="*/ 270700 w 453485"/>
                <a:gd name="connsiteY115" fmla="*/ 146971 h 328421"/>
                <a:gd name="connsiteX116" fmla="*/ 270415 w 453485"/>
                <a:gd name="connsiteY116" fmla="*/ 148304 h 328421"/>
                <a:gd name="connsiteX117" fmla="*/ 272034 w 453485"/>
                <a:gd name="connsiteY117" fmla="*/ 152591 h 328421"/>
                <a:gd name="connsiteX118" fmla="*/ 285845 w 453485"/>
                <a:gd name="connsiteY118" fmla="*/ 154877 h 328421"/>
                <a:gd name="connsiteX119" fmla="*/ 288798 w 453485"/>
                <a:gd name="connsiteY119" fmla="*/ 155829 h 328421"/>
                <a:gd name="connsiteX120" fmla="*/ 289084 w 453485"/>
                <a:gd name="connsiteY120" fmla="*/ 156496 h 328421"/>
                <a:gd name="connsiteX121" fmla="*/ 292036 w 453485"/>
                <a:gd name="connsiteY121" fmla="*/ 157544 h 328421"/>
                <a:gd name="connsiteX122" fmla="*/ 307181 w 453485"/>
                <a:gd name="connsiteY122" fmla="*/ 163449 h 328421"/>
                <a:gd name="connsiteX123" fmla="*/ 319659 w 453485"/>
                <a:gd name="connsiteY123" fmla="*/ 175260 h 328421"/>
                <a:gd name="connsiteX124" fmla="*/ 325564 w 453485"/>
                <a:gd name="connsiteY124" fmla="*/ 180499 h 328421"/>
                <a:gd name="connsiteX125" fmla="*/ 326231 w 453485"/>
                <a:gd name="connsiteY125" fmla="*/ 182785 h 328421"/>
                <a:gd name="connsiteX126" fmla="*/ 328136 w 453485"/>
                <a:gd name="connsiteY126" fmla="*/ 186023 h 328421"/>
                <a:gd name="connsiteX127" fmla="*/ 333375 w 453485"/>
                <a:gd name="connsiteY127" fmla="*/ 188024 h 328421"/>
                <a:gd name="connsiteX128" fmla="*/ 342614 w 453485"/>
                <a:gd name="connsiteY128" fmla="*/ 203740 h 328421"/>
                <a:gd name="connsiteX129" fmla="*/ 355378 w 453485"/>
                <a:gd name="connsiteY129" fmla="*/ 208978 h 328421"/>
                <a:gd name="connsiteX130" fmla="*/ 383000 w 453485"/>
                <a:gd name="connsiteY130" fmla="*/ 220218 h 328421"/>
                <a:gd name="connsiteX131" fmla="*/ 384238 w 453485"/>
                <a:gd name="connsiteY131" fmla="*/ 220885 h 328421"/>
                <a:gd name="connsiteX132" fmla="*/ 396716 w 453485"/>
                <a:gd name="connsiteY132" fmla="*/ 225457 h 328421"/>
                <a:gd name="connsiteX133" fmla="*/ 406622 w 453485"/>
                <a:gd name="connsiteY133" fmla="*/ 232982 h 328421"/>
                <a:gd name="connsiteX134" fmla="*/ 411861 w 453485"/>
                <a:gd name="connsiteY134" fmla="*/ 237268 h 328421"/>
                <a:gd name="connsiteX135" fmla="*/ 415480 w 453485"/>
                <a:gd name="connsiteY135" fmla="*/ 240887 h 328421"/>
                <a:gd name="connsiteX136" fmla="*/ 432816 w 453485"/>
                <a:gd name="connsiteY136" fmla="*/ 259842 h 328421"/>
                <a:gd name="connsiteX137" fmla="*/ 436150 w 453485"/>
                <a:gd name="connsiteY137" fmla="*/ 270415 h 328421"/>
                <a:gd name="connsiteX138" fmla="*/ 443960 w 453485"/>
                <a:gd name="connsiteY138" fmla="*/ 277940 h 328421"/>
                <a:gd name="connsiteX139" fmla="*/ 444627 w 453485"/>
                <a:gd name="connsiteY139" fmla="*/ 283464 h 328421"/>
                <a:gd name="connsiteX140" fmla="*/ 452533 w 453485"/>
                <a:gd name="connsiteY140" fmla="*/ 295656 h 328421"/>
                <a:gd name="connsiteX141" fmla="*/ 453200 w 453485"/>
                <a:gd name="connsiteY141" fmla="*/ 296323 h 328421"/>
                <a:gd name="connsiteX142" fmla="*/ 453485 w 453485"/>
                <a:gd name="connsiteY142" fmla="*/ 296323 h 328421"/>
                <a:gd name="connsiteX143" fmla="*/ 437388 w 453485"/>
                <a:gd name="connsiteY143" fmla="*/ 294989 h 328421"/>
                <a:gd name="connsiteX144" fmla="*/ 435769 w 453485"/>
                <a:gd name="connsiteY144" fmla="*/ 294704 h 328421"/>
                <a:gd name="connsiteX145" fmla="*/ 404622 w 453485"/>
                <a:gd name="connsiteY145" fmla="*/ 292322 h 328421"/>
                <a:gd name="connsiteX146" fmla="*/ 402336 w 453485"/>
                <a:gd name="connsiteY146" fmla="*/ 292322 h 328421"/>
                <a:gd name="connsiteX147" fmla="*/ 381000 w 453485"/>
                <a:gd name="connsiteY147" fmla="*/ 290703 h 328421"/>
                <a:gd name="connsiteX148" fmla="*/ 367570 w 453485"/>
                <a:gd name="connsiteY148" fmla="*/ 289751 h 328421"/>
                <a:gd name="connsiteX149" fmla="*/ 366236 w 453485"/>
                <a:gd name="connsiteY149" fmla="*/ 288417 h 328421"/>
                <a:gd name="connsiteX150" fmla="*/ 365569 w 453485"/>
                <a:gd name="connsiteY150" fmla="*/ 288798 h 328421"/>
                <a:gd name="connsiteX151" fmla="*/ 364617 w 453485"/>
                <a:gd name="connsiteY151" fmla="*/ 289751 h 328421"/>
                <a:gd name="connsiteX152" fmla="*/ 363569 w 453485"/>
                <a:gd name="connsiteY152" fmla="*/ 290036 h 328421"/>
                <a:gd name="connsiteX153" fmla="*/ 362902 w 453485"/>
                <a:gd name="connsiteY153" fmla="*/ 291084 h 328421"/>
                <a:gd name="connsiteX154" fmla="*/ 362331 w 453485"/>
                <a:gd name="connsiteY154" fmla="*/ 291370 h 328421"/>
                <a:gd name="connsiteX155" fmla="*/ 360997 w 453485"/>
                <a:gd name="connsiteY155" fmla="*/ 291370 h 328421"/>
                <a:gd name="connsiteX156" fmla="*/ 359950 w 453485"/>
                <a:gd name="connsiteY156" fmla="*/ 289751 h 328421"/>
                <a:gd name="connsiteX157" fmla="*/ 359378 w 453485"/>
                <a:gd name="connsiteY157" fmla="*/ 288798 h 328421"/>
                <a:gd name="connsiteX158" fmla="*/ 358997 w 453485"/>
                <a:gd name="connsiteY158" fmla="*/ 288131 h 328421"/>
                <a:gd name="connsiteX159" fmla="*/ 358711 w 453485"/>
                <a:gd name="connsiteY159" fmla="*/ 288131 h 328421"/>
                <a:gd name="connsiteX160" fmla="*/ 357664 w 453485"/>
                <a:gd name="connsiteY160" fmla="*/ 288417 h 328421"/>
                <a:gd name="connsiteX161" fmla="*/ 356425 w 453485"/>
                <a:gd name="connsiteY161" fmla="*/ 287465 h 328421"/>
                <a:gd name="connsiteX162" fmla="*/ 355378 w 453485"/>
                <a:gd name="connsiteY162" fmla="*/ 286798 h 328421"/>
                <a:gd name="connsiteX163" fmla="*/ 351472 w 453485"/>
                <a:gd name="connsiteY163" fmla="*/ 285464 h 328421"/>
                <a:gd name="connsiteX164" fmla="*/ 350520 w 453485"/>
                <a:gd name="connsiteY164" fmla="*/ 285464 h 328421"/>
                <a:gd name="connsiteX165" fmla="*/ 349853 w 453485"/>
                <a:gd name="connsiteY165" fmla="*/ 285845 h 328421"/>
                <a:gd name="connsiteX166" fmla="*/ 348805 w 453485"/>
                <a:gd name="connsiteY166" fmla="*/ 285179 h 328421"/>
                <a:gd name="connsiteX167" fmla="*/ 348520 w 453485"/>
                <a:gd name="connsiteY167" fmla="*/ 285179 h 328421"/>
                <a:gd name="connsiteX168" fmla="*/ 347853 w 453485"/>
                <a:gd name="connsiteY168" fmla="*/ 285845 h 328421"/>
                <a:gd name="connsiteX169" fmla="*/ 347567 w 453485"/>
                <a:gd name="connsiteY169" fmla="*/ 285845 h 328421"/>
                <a:gd name="connsiteX170" fmla="*/ 346519 w 453485"/>
                <a:gd name="connsiteY170" fmla="*/ 285464 h 328421"/>
                <a:gd name="connsiteX171" fmla="*/ 345853 w 453485"/>
                <a:gd name="connsiteY171" fmla="*/ 286417 h 328421"/>
                <a:gd name="connsiteX172" fmla="*/ 345567 w 453485"/>
                <a:gd name="connsiteY172" fmla="*/ 286417 h 328421"/>
                <a:gd name="connsiteX173" fmla="*/ 344614 w 453485"/>
                <a:gd name="connsiteY173" fmla="*/ 286131 h 328421"/>
                <a:gd name="connsiteX174" fmla="*/ 343281 w 453485"/>
                <a:gd name="connsiteY174" fmla="*/ 283845 h 328421"/>
                <a:gd name="connsiteX175" fmla="*/ 343281 w 453485"/>
                <a:gd name="connsiteY175" fmla="*/ 283464 h 328421"/>
                <a:gd name="connsiteX176" fmla="*/ 342900 w 453485"/>
                <a:gd name="connsiteY176" fmla="*/ 283464 h 328421"/>
                <a:gd name="connsiteX177" fmla="*/ 341947 w 453485"/>
                <a:gd name="connsiteY177" fmla="*/ 284512 h 328421"/>
                <a:gd name="connsiteX178" fmla="*/ 341281 w 453485"/>
                <a:gd name="connsiteY178" fmla="*/ 284512 h 328421"/>
                <a:gd name="connsiteX179" fmla="*/ 339947 w 453485"/>
                <a:gd name="connsiteY179" fmla="*/ 284131 h 328421"/>
                <a:gd name="connsiteX180" fmla="*/ 338709 w 453485"/>
                <a:gd name="connsiteY180" fmla="*/ 284131 h 328421"/>
                <a:gd name="connsiteX181" fmla="*/ 338042 w 453485"/>
                <a:gd name="connsiteY181" fmla="*/ 284512 h 328421"/>
                <a:gd name="connsiteX182" fmla="*/ 337661 w 453485"/>
                <a:gd name="connsiteY182" fmla="*/ 285845 h 328421"/>
                <a:gd name="connsiteX183" fmla="*/ 336994 w 453485"/>
                <a:gd name="connsiteY183" fmla="*/ 286131 h 328421"/>
                <a:gd name="connsiteX184" fmla="*/ 336328 w 453485"/>
                <a:gd name="connsiteY184" fmla="*/ 285464 h 328421"/>
                <a:gd name="connsiteX185" fmla="*/ 336328 w 453485"/>
                <a:gd name="connsiteY185" fmla="*/ 282893 h 328421"/>
                <a:gd name="connsiteX186" fmla="*/ 335756 w 453485"/>
                <a:gd name="connsiteY186" fmla="*/ 282512 h 328421"/>
                <a:gd name="connsiteX187" fmla="*/ 335089 w 453485"/>
                <a:gd name="connsiteY187" fmla="*/ 282512 h 328421"/>
                <a:gd name="connsiteX188" fmla="*/ 334709 w 453485"/>
                <a:gd name="connsiteY188" fmla="*/ 283178 h 328421"/>
                <a:gd name="connsiteX189" fmla="*/ 334709 w 453485"/>
                <a:gd name="connsiteY189" fmla="*/ 283464 h 328421"/>
                <a:gd name="connsiteX190" fmla="*/ 334423 w 453485"/>
                <a:gd name="connsiteY190" fmla="*/ 283845 h 328421"/>
                <a:gd name="connsiteX191" fmla="*/ 333089 w 453485"/>
                <a:gd name="connsiteY191" fmla="*/ 284797 h 328421"/>
                <a:gd name="connsiteX192" fmla="*/ 333089 w 453485"/>
                <a:gd name="connsiteY192" fmla="*/ 285464 h 328421"/>
                <a:gd name="connsiteX193" fmla="*/ 332708 w 453485"/>
                <a:gd name="connsiteY193" fmla="*/ 286798 h 328421"/>
                <a:gd name="connsiteX194" fmla="*/ 332137 w 453485"/>
                <a:gd name="connsiteY194" fmla="*/ 287465 h 328421"/>
                <a:gd name="connsiteX195" fmla="*/ 331470 w 453485"/>
                <a:gd name="connsiteY195" fmla="*/ 287750 h 328421"/>
                <a:gd name="connsiteX196" fmla="*/ 330803 w 453485"/>
                <a:gd name="connsiteY196" fmla="*/ 287465 h 328421"/>
                <a:gd name="connsiteX197" fmla="*/ 330422 w 453485"/>
                <a:gd name="connsiteY197" fmla="*/ 287084 h 328421"/>
                <a:gd name="connsiteX198" fmla="*/ 330422 w 453485"/>
                <a:gd name="connsiteY198" fmla="*/ 286417 h 328421"/>
                <a:gd name="connsiteX199" fmla="*/ 330136 w 453485"/>
                <a:gd name="connsiteY199" fmla="*/ 285845 h 328421"/>
                <a:gd name="connsiteX200" fmla="*/ 329755 w 453485"/>
                <a:gd name="connsiteY200" fmla="*/ 285464 h 328421"/>
                <a:gd name="connsiteX201" fmla="*/ 329184 w 453485"/>
                <a:gd name="connsiteY201" fmla="*/ 285464 h 328421"/>
                <a:gd name="connsiteX202" fmla="*/ 328803 w 453485"/>
                <a:gd name="connsiteY202" fmla="*/ 285845 h 328421"/>
                <a:gd name="connsiteX203" fmla="*/ 329184 w 453485"/>
                <a:gd name="connsiteY203" fmla="*/ 286798 h 328421"/>
                <a:gd name="connsiteX204" fmla="*/ 329184 w 453485"/>
                <a:gd name="connsiteY204" fmla="*/ 287750 h 328421"/>
                <a:gd name="connsiteX205" fmla="*/ 328517 w 453485"/>
                <a:gd name="connsiteY205" fmla="*/ 288798 h 328421"/>
                <a:gd name="connsiteX206" fmla="*/ 327184 w 453485"/>
                <a:gd name="connsiteY206" fmla="*/ 288798 h 328421"/>
                <a:gd name="connsiteX207" fmla="*/ 326517 w 453485"/>
                <a:gd name="connsiteY207" fmla="*/ 288417 h 328421"/>
                <a:gd name="connsiteX208" fmla="*/ 325564 w 453485"/>
                <a:gd name="connsiteY208" fmla="*/ 287465 h 328421"/>
                <a:gd name="connsiteX209" fmla="*/ 324898 w 453485"/>
                <a:gd name="connsiteY209" fmla="*/ 287465 h 328421"/>
                <a:gd name="connsiteX210" fmla="*/ 324517 w 453485"/>
                <a:gd name="connsiteY210" fmla="*/ 287750 h 328421"/>
                <a:gd name="connsiteX211" fmla="*/ 323850 w 453485"/>
                <a:gd name="connsiteY211" fmla="*/ 289751 h 328421"/>
                <a:gd name="connsiteX212" fmla="*/ 322897 w 453485"/>
                <a:gd name="connsiteY212" fmla="*/ 290036 h 328421"/>
                <a:gd name="connsiteX213" fmla="*/ 270415 w 453485"/>
                <a:gd name="connsiteY213" fmla="*/ 291751 h 328421"/>
                <a:gd name="connsiteX214" fmla="*/ 273367 w 453485"/>
                <a:gd name="connsiteY214" fmla="*/ 294322 h 328421"/>
                <a:gd name="connsiteX215" fmla="*/ 274701 w 453485"/>
                <a:gd name="connsiteY215" fmla="*/ 295275 h 328421"/>
                <a:gd name="connsiteX216" fmla="*/ 294704 w 453485"/>
                <a:gd name="connsiteY216" fmla="*/ 307181 h 328421"/>
                <a:gd name="connsiteX217" fmla="*/ 295656 w 453485"/>
                <a:gd name="connsiteY217" fmla="*/ 320231 h 328421"/>
                <a:gd name="connsiteX218" fmla="*/ 296323 w 453485"/>
                <a:gd name="connsiteY218" fmla="*/ 326803 h 328421"/>
                <a:gd name="connsiteX219" fmla="*/ 239554 w 453485"/>
                <a:gd name="connsiteY219" fmla="*/ 312420 h 328421"/>
                <a:gd name="connsiteX220" fmla="*/ 236982 w 453485"/>
                <a:gd name="connsiteY220" fmla="*/ 313087 h 328421"/>
                <a:gd name="connsiteX221" fmla="*/ 223171 w 453485"/>
                <a:gd name="connsiteY221" fmla="*/ 314992 h 328421"/>
                <a:gd name="connsiteX222" fmla="*/ 220218 w 453485"/>
                <a:gd name="connsiteY222" fmla="*/ 316325 h 328421"/>
                <a:gd name="connsiteX223" fmla="*/ 216884 w 453485"/>
                <a:gd name="connsiteY223" fmla="*/ 316992 h 328421"/>
                <a:gd name="connsiteX224" fmla="*/ 214598 w 453485"/>
                <a:gd name="connsiteY224" fmla="*/ 317945 h 328421"/>
                <a:gd name="connsiteX225" fmla="*/ 212312 w 453485"/>
                <a:gd name="connsiteY225" fmla="*/ 318611 h 328421"/>
                <a:gd name="connsiteX226" fmla="*/ 210979 w 453485"/>
                <a:gd name="connsiteY226" fmla="*/ 319278 h 328421"/>
                <a:gd name="connsiteX227" fmla="*/ 204788 w 453485"/>
                <a:gd name="connsiteY227" fmla="*/ 321945 h 328421"/>
                <a:gd name="connsiteX228" fmla="*/ 203835 w 453485"/>
                <a:gd name="connsiteY228" fmla="*/ 322517 h 328421"/>
                <a:gd name="connsiteX229" fmla="*/ 201835 w 453485"/>
                <a:gd name="connsiteY229" fmla="*/ 322517 h 328421"/>
                <a:gd name="connsiteX230" fmla="*/ 200501 w 453485"/>
                <a:gd name="connsiteY230" fmla="*/ 322231 h 328421"/>
                <a:gd name="connsiteX231" fmla="*/ 200215 w 453485"/>
                <a:gd name="connsiteY231" fmla="*/ 322231 h 328421"/>
                <a:gd name="connsiteX232" fmla="*/ 170688 w 453485"/>
                <a:gd name="connsiteY232" fmla="*/ 325184 h 328421"/>
                <a:gd name="connsiteX233" fmla="*/ 146399 w 453485"/>
                <a:gd name="connsiteY233" fmla="*/ 327184 h 328421"/>
                <a:gd name="connsiteX234" fmla="*/ 131254 w 453485"/>
                <a:gd name="connsiteY234" fmla="*/ 328422 h 328421"/>
                <a:gd name="connsiteX235" fmla="*/ 128968 w 453485"/>
                <a:gd name="connsiteY235" fmla="*/ 327470 h 328421"/>
                <a:gd name="connsiteX236" fmla="*/ 129635 w 453485"/>
                <a:gd name="connsiteY236" fmla="*/ 325469 h 328421"/>
                <a:gd name="connsiteX237" fmla="*/ 128302 w 453485"/>
                <a:gd name="connsiteY237" fmla="*/ 323564 h 328421"/>
                <a:gd name="connsiteX238" fmla="*/ 128302 w 453485"/>
                <a:gd name="connsiteY238" fmla="*/ 322517 h 328421"/>
                <a:gd name="connsiteX239" fmla="*/ 127635 w 453485"/>
                <a:gd name="connsiteY239" fmla="*/ 320231 h 328421"/>
                <a:gd name="connsiteX240" fmla="*/ 127635 w 453485"/>
                <a:gd name="connsiteY240" fmla="*/ 317659 h 328421"/>
                <a:gd name="connsiteX241" fmla="*/ 127349 w 453485"/>
                <a:gd name="connsiteY241" fmla="*/ 316325 h 328421"/>
                <a:gd name="connsiteX242" fmla="*/ 126016 w 453485"/>
                <a:gd name="connsiteY242" fmla="*/ 314706 h 328421"/>
                <a:gd name="connsiteX243" fmla="*/ 121729 w 453485"/>
                <a:gd name="connsiteY243" fmla="*/ 310420 h 328421"/>
                <a:gd name="connsiteX244" fmla="*/ 120777 w 453485"/>
                <a:gd name="connsiteY244" fmla="*/ 309086 h 328421"/>
                <a:gd name="connsiteX245" fmla="*/ 121158 w 453485"/>
                <a:gd name="connsiteY245" fmla="*/ 307467 h 328421"/>
                <a:gd name="connsiteX246" fmla="*/ 121158 w 453485"/>
                <a:gd name="connsiteY246" fmla="*/ 305848 h 328421"/>
                <a:gd name="connsiteX247" fmla="*/ 119443 w 453485"/>
                <a:gd name="connsiteY247" fmla="*/ 304514 h 328421"/>
                <a:gd name="connsiteX248" fmla="*/ 119158 w 453485"/>
                <a:gd name="connsiteY248" fmla="*/ 303562 h 328421"/>
                <a:gd name="connsiteX249" fmla="*/ 119443 w 453485"/>
                <a:gd name="connsiteY249" fmla="*/ 302514 h 328421"/>
                <a:gd name="connsiteX250" fmla="*/ 119158 w 453485"/>
                <a:gd name="connsiteY250" fmla="*/ 301276 h 328421"/>
                <a:gd name="connsiteX251" fmla="*/ 118205 w 453485"/>
                <a:gd name="connsiteY251" fmla="*/ 300228 h 328421"/>
                <a:gd name="connsiteX252" fmla="*/ 117158 w 453485"/>
                <a:gd name="connsiteY252" fmla="*/ 296990 h 328421"/>
                <a:gd name="connsiteX253" fmla="*/ 116491 w 453485"/>
                <a:gd name="connsiteY253" fmla="*/ 294989 h 328421"/>
                <a:gd name="connsiteX254" fmla="*/ 116491 w 453485"/>
                <a:gd name="connsiteY254" fmla="*/ 294704 h 328421"/>
                <a:gd name="connsiteX255" fmla="*/ 116205 w 453485"/>
                <a:gd name="connsiteY255" fmla="*/ 293370 h 328421"/>
                <a:gd name="connsiteX256" fmla="*/ 113919 w 453485"/>
                <a:gd name="connsiteY256" fmla="*/ 289084 h 328421"/>
                <a:gd name="connsiteX257" fmla="*/ 111919 w 453485"/>
                <a:gd name="connsiteY257" fmla="*/ 286131 h 328421"/>
                <a:gd name="connsiteX258" fmla="*/ 110966 w 453485"/>
                <a:gd name="connsiteY258" fmla="*/ 284512 h 328421"/>
                <a:gd name="connsiteX259" fmla="*/ 110585 w 453485"/>
                <a:gd name="connsiteY259" fmla="*/ 282893 h 328421"/>
                <a:gd name="connsiteX260" fmla="*/ 110300 w 453485"/>
                <a:gd name="connsiteY260" fmla="*/ 280892 h 328421"/>
                <a:gd name="connsiteX261" fmla="*/ 110585 w 453485"/>
                <a:gd name="connsiteY261" fmla="*/ 279559 h 328421"/>
                <a:gd name="connsiteX262" fmla="*/ 111252 w 453485"/>
                <a:gd name="connsiteY262" fmla="*/ 277559 h 328421"/>
                <a:gd name="connsiteX263" fmla="*/ 111633 w 453485"/>
                <a:gd name="connsiteY263" fmla="*/ 274987 h 328421"/>
                <a:gd name="connsiteX264" fmla="*/ 111919 w 453485"/>
                <a:gd name="connsiteY264" fmla="*/ 274034 h 328421"/>
                <a:gd name="connsiteX265" fmla="*/ 111252 w 453485"/>
                <a:gd name="connsiteY265" fmla="*/ 272034 h 328421"/>
                <a:gd name="connsiteX266" fmla="*/ 109633 w 453485"/>
                <a:gd name="connsiteY266" fmla="*/ 271082 h 328421"/>
                <a:gd name="connsiteX267" fmla="*/ 107633 w 453485"/>
                <a:gd name="connsiteY267" fmla="*/ 268700 h 328421"/>
                <a:gd name="connsiteX268" fmla="*/ 107633 w 453485"/>
                <a:gd name="connsiteY268" fmla="*/ 268129 h 328421"/>
                <a:gd name="connsiteX269" fmla="*/ 108013 w 453485"/>
                <a:gd name="connsiteY269" fmla="*/ 267081 h 328421"/>
                <a:gd name="connsiteX270" fmla="*/ 108966 w 453485"/>
                <a:gd name="connsiteY270" fmla="*/ 266414 h 328421"/>
                <a:gd name="connsiteX271" fmla="*/ 109633 w 453485"/>
                <a:gd name="connsiteY271" fmla="*/ 266414 h 328421"/>
                <a:gd name="connsiteX272" fmla="*/ 134588 w 453485"/>
                <a:gd name="connsiteY272" fmla="*/ 267462 h 328421"/>
                <a:gd name="connsiteX273" fmla="*/ 135255 w 453485"/>
                <a:gd name="connsiteY273" fmla="*/ 253937 h 328421"/>
                <a:gd name="connsiteX274" fmla="*/ 135922 w 453485"/>
                <a:gd name="connsiteY274" fmla="*/ 244793 h 328421"/>
                <a:gd name="connsiteX275" fmla="*/ 135922 w 453485"/>
                <a:gd name="connsiteY275" fmla="*/ 241173 h 328421"/>
                <a:gd name="connsiteX276" fmla="*/ 122110 w 453485"/>
                <a:gd name="connsiteY276" fmla="*/ 244126 h 328421"/>
                <a:gd name="connsiteX277" fmla="*/ 108680 w 453485"/>
                <a:gd name="connsiteY277" fmla="*/ 239554 h 328421"/>
                <a:gd name="connsiteX278" fmla="*/ 99155 w 453485"/>
                <a:gd name="connsiteY278" fmla="*/ 236220 h 328421"/>
                <a:gd name="connsiteX279" fmla="*/ 98488 w 453485"/>
                <a:gd name="connsiteY279" fmla="*/ 236220 h 328421"/>
                <a:gd name="connsiteX280" fmla="*/ 97822 w 453485"/>
                <a:gd name="connsiteY280" fmla="*/ 230981 h 328421"/>
                <a:gd name="connsiteX281" fmla="*/ 100108 w 453485"/>
                <a:gd name="connsiteY281" fmla="*/ 225076 h 328421"/>
                <a:gd name="connsiteX282" fmla="*/ 95821 w 453485"/>
                <a:gd name="connsiteY282" fmla="*/ 224409 h 328421"/>
                <a:gd name="connsiteX283" fmla="*/ 94869 w 453485"/>
                <a:gd name="connsiteY283" fmla="*/ 224123 h 328421"/>
                <a:gd name="connsiteX284" fmla="*/ 93250 w 453485"/>
                <a:gd name="connsiteY284" fmla="*/ 224123 h 328421"/>
                <a:gd name="connsiteX285" fmla="*/ 92202 w 453485"/>
                <a:gd name="connsiteY285" fmla="*/ 223838 h 328421"/>
                <a:gd name="connsiteX286" fmla="*/ 86011 w 453485"/>
                <a:gd name="connsiteY286" fmla="*/ 223171 h 328421"/>
                <a:gd name="connsiteX287" fmla="*/ 79153 w 453485"/>
                <a:gd name="connsiteY287" fmla="*/ 223171 h 328421"/>
                <a:gd name="connsiteX288" fmla="*/ 79438 w 453485"/>
                <a:gd name="connsiteY288" fmla="*/ 222504 h 328421"/>
                <a:gd name="connsiteX289" fmla="*/ 82677 w 453485"/>
                <a:gd name="connsiteY289" fmla="*/ 213932 h 328421"/>
                <a:gd name="connsiteX290" fmla="*/ 80391 w 453485"/>
                <a:gd name="connsiteY290" fmla="*/ 207074 h 328421"/>
                <a:gd name="connsiteX291" fmla="*/ 81058 w 453485"/>
                <a:gd name="connsiteY291" fmla="*/ 203740 h 328421"/>
                <a:gd name="connsiteX292" fmla="*/ 82677 w 453485"/>
                <a:gd name="connsiteY292" fmla="*/ 197168 h 328421"/>
                <a:gd name="connsiteX293" fmla="*/ 86677 w 453485"/>
                <a:gd name="connsiteY293" fmla="*/ 194215 h 328421"/>
                <a:gd name="connsiteX294" fmla="*/ 86011 w 453485"/>
                <a:gd name="connsiteY294" fmla="*/ 192595 h 328421"/>
                <a:gd name="connsiteX295" fmla="*/ 85344 w 453485"/>
                <a:gd name="connsiteY295" fmla="*/ 191929 h 328421"/>
                <a:gd name="connsiteX296" fmla="*/ 84010 w 453485"/>
                <a:gd name="connsiteY296" fmla="*/ 190976 h 328421"/>
                <a:gd name="connsiteX297" fmla="*/ 83725 w 453485"/>
                <a:gd name="connsiteY297" fmla="*/ 190024 h 328421"/>
                <a:gd name="connsiteX298" fmla="*/ 83058 w 453485"/>
                <a:gd name="connsiteY298" fmla="*/ 190024 h 328421"/>
                <a:gd name="connsiteX299" fmla="*/ 81439 w 453485"/>
                <a:gd name="connsiteY299" fmla="*/ 190691 h 328421"/>
                <a:gd name="connsiteX300" fmla="*/ 81058 w 453485"/>
                <a:gd name="connsiteY300" fmla="*/ 190024 h 328421"/>
                <a:gd name="connsiteX301" fmla="*/ 81058 w 453485"/>
                <a:gd name="connsiteY301" fmla="*/ 188976 h 328421"/>
                <a:gd name="connsiteX302" fmla="*/ 79724 w 453485"/>
                <a:gd name="connsiteY302" fmla="*/ 188024 h 328421"/>
                <a:gd name="connsiteX303" fmla="*/ 79438 w 453485"/>
                <a:gd name="connsiteY303" fmla="*/ 187357 h 328421"/>
                <a:gd name="connsiteX304" fmla="*/ 78772 w 453485"/>
                <a:gd name="connsiteY304" fmla="*/ 187357 h 328421"/>
                <a:gd name="connsiteX305" fmla="*/ 78486 w 453485"/>
                <a:gd name="connsiteY305" fmla="*/ 186404 h 328421"/>
                <a:gd name="connsiteX306" fmla="*/ 78772 w 453485"/>
                <a:gd name="connsiteY306" fmla="*/ 186023 h 328421"/>
                <a:gd name="connsiteX307" fmla="*/ 80105 w 453485"/>
                <a:gd name="connsiteY307" fmla="*/ 185357 h 328421"/>
                <a:gd name="connsiteX308" fmla="*/ 80391 w 453485"/>
                <a:gd name="connsiteY308" fmla="*/ 184785 h 328421"/>
                <a:gd name="connsiteX309" fmla="*/ 80105 w 453485"/>
                <a:gd name="connsiteY309" fmla="*/ 184404 h 328421"/>
                <a:gd name="connsiteX310" fmla="*/ 78772 w 453485"/>
                <a:gd name="connsiteY310" fmla="*/ 183737 h 328421"/>
                <a:gd name="connsiteX311" fmla="*/ 79153 w 453485"/>
                <a:gd name="connsiteY311" fmla="*/ 182404 h 328421"/>
                <a:gd name="connsiteX312" fmla="*/ 78105 w 453485"/>
                <a:gd name="connsiteY312" fmla="*/ 180499 h 328421"/>
                <a:gd name="connsiteX313" fmla="*/ 77438 w 453485"/>
                <a:gd name="connsiteY313" fmla="*/ 180118 h 328421"/>
                <a:gd name="connsiteX314" fmla="*/ 76486 w 453485"/>
                <a:gd name="connsiteY314" fmla="*/ 180499 h 328421"/>
                <a:gd name="connsiteX315" fmla="*/ 76200 w 453485"/>
                <a:gd name="connsiteY315" fmla="*/ 182118 h 328421"/>
                <a:gd name="connsiteX316" fmla="*/ 75819 w 453485"/>
                <a:gd name="connsiteY316" fmla="*/ 182404 h 328421"/>
                <a:gd name="connsiteX317" fmla="*/ 74485 w 453485"/>
                <a:gd name="connsiteY317" fmla="*/ 182118 h 328421"/>
                <a:gd name="connsiteX318" fmla="*/ 74485 w 453485"/>
                <a:gd name="connsiteY318" fmla="*/ 180785 h 328421"/>
                <a:gd name="connsiteX319" fmla="*/ 74200 w 453485"/>
                <a:gd name="connsiteY319" fmla="*/ 180499 h 328421"/>
                <a:gd name="connsiteX320" fmla="*/ 73247 w 453485"/>
                <a:gd name="connsiteY320" fmla="*/ 179832 h 328421"/>
                <a:gd name="connsiteX321" fmla="*/ 72866 w 453485"/>
                <a:gd name="connsiteY321" fmla="*/ 179832 h 328421"/>
                <a:gd name="connsiteX322" fmla="*/ 72866 w 453485"/>
                <a:gd name="connsiteY322" fmla="*/ 179165 h 328421"/>
                <a:gd name="connsiteX323" fmla="*/ 72580 w 453485"/>
                <a:gd name="connsiteY323" fmla="*/ 178213 h 328421"/>
                <a:gd name="connsiteX324" fmla="*/ 71914 w 453485"/>
                <a:gd name="connsiteY324" fmla="*/ 178499 h 328421"/>
                <a:gd name="connsiteX325" fmla="*/ 70866 w 453485"/>
                <a:gd name="connsiteY325" fmla="*/ 179165 h 328421"/>
                <a:gd name="connsiteX326" fmla="*/ 69913 w 453485"/>
                <a:gd name="connsiteY326" fmla="*/ 178213 h 328421"/>
                <a:gd name="connsiteX327" fmla="*/ 69628 w 453485"/>
                <a:gd name="connsiteY327" fmla="*/ 178499 h 328421"/>
                <a:gd name="connsiteX328" fmla="*/ 68580 w 453485"/>
                <a:gd name="connsiteY328" fmla="*/ 178213 h 328421"/>
                <a:gd name="connsiteX329" fmla="*/ 68294 w 453485"/>
                <a:gd name="connsiteY329" fmla="*/ 177832 h 328421"/>
                <a:gd name="connsiteX330" fmla="*/ 68580 w 453485"/>
                <a:gd name="connsiteY330" fmla="*/ 177546 h 328421"/>
                <a:gd name="connsiteX331" fmla="*/ 68961 w 453485"/>
                <a:gd name="connsiteY331" fmla="*/ 177546 h 328421"/>
                <a:gd name="connsiteX332" fmla="*/ 69628 w 453485"/>
                <a:gd name="connsiteY332" fmla="*/ 176498 h 328421"/>
                <a:gd name="connsiteX333" fmla="*/ 68961 w 453485"/>
                <a:gd name="connsiteY333" fmla="*/ 175927 h 328421"/>
                <a:gd name="connsiteX334" fmla="*/ 68294 w 453485"/>
                <a:gd name="connsiteY334" fmla="*/ 174593 h 328421"/>
                <a:gd name="connsiteX335" fmla="*/ 67913 w 453485"/>
                <a:gd name="connsiteY335" fmla="*/ 173546 h 328421"/>
                <a:gd name="connsiteX336" fmla="*/ 68580 w 453485"/>
                <a:gd name="connsiteY336" fmla="*/ 172593 h 328421"/>
                <a:gd name="connsiteX337" fmla="*/ 68580 w 453485"/>
                <a:gd name="connsiteY337" fmla="*/ 171641 h 328421"/>
                <a:gd name="connsiteX338" fmla="*/ 69628 w 453485"/>
                <a:gd name="connsiteY338" fmla="*/ 170593 h 328421"/>
                <a:gd name="connsiteX339" fmla="*/ 69628 w 453485"/>
                <a:gd name="connsiteY339" fmla="*/ 169640 h 328421"/>
                <a:gd name="connsiteX340" fmla="*/ 70294 w 453485"/>
                <a:gd name="connsiteY340" fmla="*/ 168974 h 328421"/>
                <a:gd name="connsiteX341" fmla="*/ 68294 w 453485"/>
                <a:gd name="connsiteY341" fmla="*/ 166402 h 328421"/>
                <a:gd name="connsiteX342" fmla="*/ 68294 w 453485"/>
                <a:gd name="connsiteY342" fmla="*/ 164687 h 328421"/>
                <a:gd name="connsiteX343" fmla="*/ 67913 w 453485"/>
                <a:gd name="connsiteY343" fmla="*/ 164116 h 328421"/>
                <a:gd name="connsiteX344" fmla="*/ 69247 w 453485"/>
                <a:gd name="connsiteY344" fmla="*/ 163449 h 328421"/>
                <a:gd name="connsiteX345" fmla="*/ 69247 w 453485"/>
                <a:gd name="connsiteY345" fmla="*/ 163068 h 328421"/>
                <a:gd name="connsiteX346" fmla="*/ 69913 w 453485"/>
                <a:gd name="connsiteY346" fmla="*/ 160496 h 328421"/>
                <a:gd name="connsiteX347" fmla="*/ 69913 w 453485"/>
                <a:gd name="connsiteY347" fmla="*/ 159830 h 328421"/>
                <a:gd name="connsiteX348" fmla="*/ 69247 w 453485"/>
                <a:gd name="connsiteY348" fmla="*/ 158210 h 328421"/>
                <a:gd name="connsiteX349" fmla="*/ 67627 w 453485"/>
                <a:gd name="connsiteY349" fmla="*/ 153257 h 328421"/>
                <a:gd name="connsiteX350" fmla="*/ 67342 w 453485"/>
                <a:gd name="connsiteY350" fmla="*/ 151924 h 328421"/>
                <a:gd name="connsiteX351" fmla="*/ 66675 w 453485"/>
                <a:gd name="connsiteY351" fmla="*/ 150971 h 328421"/>
                <a:gd name="connsiteX352" fmla="*/ 66675 w 453485"/>
                <a:gd name="connsiteY352" fmla="*/ 150305 h 328421"/>
                <a:gd name="connsiteX353" fmla="*/ 66294 w 453485"/>
                <a:gd name="connsiteY353" fmla="*/ 149352 h 328421"/>
                <a:gd name="connsiteX354" fmla="*/ 66008 w 453485"/>
                <a:gd name="connsiteY354" fmla="*/ 148685 h 328421"/>
                <a:gd name="connsiteX355" fmla="*/ 65342 w 453485"/>
                <a:gd name="connsiteY355" fmla="*/ 148304 h 328421"/>
                <a:gd name="connsiteX356" fmla="*/ 63055 w 453485"/>
                <a:gd name="connsiteY356" fmla="*/ 148019 h 328421"/>
                <a:gd name="connsiteX357" fmla="*/ 62008 w 453485"/>
                <a:gd name="connsiteY357" fmla="*/ 147638 h 328421"/>
                <a:gd name="connsiteX358" fmla="*/ 61436 w 453485"/>
                <a:gd name="connsiteY358" fmla="*/ 146971 h 328421"/>
                <a:gd name="connsiteX359" fmla="*/ 61436 w 453485"/>
                <a:gd name="connsiteY359" fmla="*/ 146399 h 328421"/>
                <a:gd name="connsiteX360" fmla="*/ 61055 w 453485"/>
                <a:gd name="connsiteY360" fmla="*/ 145352 h 328421"/>
                <a:gd name="connsiteX361" fmla="*/ 60388 w 453485"/>
                <a:gd name="connsiteY361" fmla="*/ 145066 h 328421"/>
                <a:gd name="connsiteX362" fmla="*/ 60103 w 453485"/>
                <a:gd name="connsiteY362" fmla="*/ 144399 h 328421"/>
                <a:gd name="connsiteX363" fmla="*/ 58769 w 453485"/>
                <a:gd name="connsiteY363" fmla="*/ 142399 h 328421"/>
                <a:gd name="connsiteX364" fmla="*/ 57817 w 453485"/>
                <a:gd name="connsiteY364" fmla="*/ 141446 h 328421"/>
                <a:gd name="connsiteX365" fmla="*/ 56769 w 453485"/>
                <a:gd name="connsiteY365" fmla="*/ 141446 h 328421"/>
                <a:gd name="connsiteX366" fmla="*/ 55817 w 453485"/>
                <a:gd name="connsiteY366" fmla="*/ 140780 h 328421"/>
                <a:gd name="connsiteX367" fmla="*/ 53816 w 453485"/>
                <a:gd name="connsiteY367" fmla="*/ 138494 h 328421"/>
                <a:gd name="connsiteX368" fmla="*/ 45339 w 453485"/>
                <a:gd name="connsiteY368" fmla="*/ 140113 h 328421"/>
                <a:gd name="connsiteX369" fmla="*/ 44958 w 453485"/>
                <a:gd name="connsiteY369" fmla="*/ 140113 h 328421"/>
                <a:gd name="connsiteX370" fmla="*/ 34480 w 453485"/>
                <a:gd name="connsiteY370" fmla="*/ 145066 h 328421"/>
                <a:gd name="connsiteX371" fmla="*/ 33814 w 453485"/>
                <a:gd name="connsiteY371" fmla="*/ 145066 h 328421"/>
                <a:gd name="connsiteX372" fmla="*/ 32194 w 453485"/>
                <a:gd name="connsiteY372" fmla="*/ 144685 h 328421"/>
                <a:gd name="connsiteX373" fmla="*/ 30575 w 453485"/>
                <a:gd name="connsiteY373" fmla="*/ 144018 h 328421"/>
                <a:gd name="connsiteX374" fmla="*/ 28575 w 453485"/>
                <a:gd name="connsiteY374" fmla="*/ 142399 h 328421"/>
                <a:gd name="connsiteX375" fmla="*/ 28289 w 453485"/>
                <a:gd name="connsiteY375" fmla="*/ 142113 h 328421"/>
                <a:gd name="connsiteX376" fmla="*/ 26956 w 453485"/>
                <a:gd name="connsiteY376" fmla="*/ 141065 h 328421"/>
                <a:gd name="connsiteX377" fmla="*/ 25336 w 453485"/>
                <a:gd name="connsiteY377" fmla="*/ 139160 h 328421"/>
                <a:gd name="connsiteX378" fmla="*/ 23050 w 453485"/>
                <a:gd name="connsiteY378" fmla="*/ 137541 h 328421"/>
                <a:gd name="connsiteX379" fmla="*/ 22669 w 453485"/>
                <a:gd name="connsiteY379" fmla="*/ 136493 h 328421"/>
                <a:gd name="connsiteX380" fmla="*/ 22384 w 453485"/>
                <a:gd name="connsiteY380" fmla="*/ 136208 h 328421"/>
                <a:gd name="connsiteX381" fmla="*/ 22384 w 453485"/>
                <a:gd name="connsiteY381" fmla="*/ 135541 h 328421"/>
                <a:gd name="connsiteX382" fmla="*/ 21717 w 453485"/>
                <a:gd name="connsiteY382" fmla="*/ 134874 h 328421"/>
                <a:gd name="connsiteX383" fmla="*/ 21336 w 453485"/>
                <a:gd name="connsiteY383" fmla="*/ 133922 h 328421"/>
                <a:gd name="connsiteX384" fmla="*/ 20669 w 453485"/>
                <a:gd name="connsiteY384" fmla="*/ 132874 h 328421"/>
                <a:gd name="connsiteX385" fmla="*/ 19717 w 453485"/>
                <a:gd name="connsiteY385" fmla="*/ 131921 h 328421"/>
                <a:gd name="connsiteX386" fmla="*/ 17145 w 453485"/>
                <a:gd name="connsiteY386" fmla="*/ 131255 h 328421"/>
                <a:gd name="connsiteX387" fmla="*/ 16097 w 453485"/>
                <a:gd name="connsiteY387" fmla="*/ 131255 h 328421"/>
                <a:gd name="connsiteX388" fmla="*/ 15145 w 453485"/>
                <a:gd name="connsiteY388" fmla="*/ 130588 h 328421"/>
                <a:gd name="connsiteX389" fmla="*/ 13811 w 453485"/>
                <a:gd name="connsiteY389" fmla="*/ 130588 h 328421"/>
                <a:gd name="connsiteX390" fmla="*/ 13144 w 453485"/>
                <a:gd name="connsiteY390" fmla="*/ 129921 h 328421"/>
                <a:gd name="connsiteX391" fmla="*/ 12478 w 453485"/>
                <a:gd name="connsiteY391" fmla="*/ 129635 h 328421"/>
                <a:gd name="connsiteX392" fmla="*/ 12192 w 453485"/>
                <a:gd name="connsiteY392" fmla="*/ 129254 h 328421"/>
                <a:gd name="connsiteX393" fmla="*/ 11811 w 453485"/>
                <a:gd name="connsiteY393" fmla="*/ 128588 h 328421"/>
                <a:gd name="connsiteX394" fmla="*/ 10573 w 453485"/>
                <a:gd name="connsiteY394" fmla="*/ 127635 h 328421"/>
                <a:gd name="connsiteX395" fmla="*/ 9525 w 453485"/>
                <a:gd name="connsiteY395" fmla="*/ 127349 h 328421"/>
                <a:gd name="connsiteX396" fmla="*/ 8572 w 453485"/>
                <a:gd name="connsiteY396" fmla="*/ 127349 h 328421"/>
                <a:gd name="connsiteX397" fmla="*/ 7239 w 453485"/>
                <a:gd name="connsiteY397" fmla="*/ 126302 h 328421"/>
                <a:gd name="connsiteX398" fmla="*/ 4953 w 453485"/>
                <a:gd name="connsiteY398" fmla="*/ 125635 h 328421"/>
                <a:gd name="connsiteX399" fmla="*/ 4286 w 453485"/>
                <a:gd name="connsiteY399" fmla="*/ 124397 h 328421"/>
                <a:gd name="connsiteX400" fmla="*/ 4667 w 453485"/>
                <a:gd name="connsiteY400" fmla="*/ 123730 h 328421"/>
                <a:gd name="connsiteX401" fmla="*/ 4000 w 453485"/>
                <a:gd name="connsiteY401" fmla="*/ 123063 h 328421"/>
                <a:gd name="connsiteX402" fmla="*/ 3619 w 453485"/>
                <a:gd name="connsiteY402" fmla="*/ 122396 h 328421"/>
                <a:gd name="connsiteX403" fmla="*/ 4000 w 453485"/>
                <a:gd name="connsiteY403" fmla="*/ 122111 h 328421"/>
                <a:gd name="connsiteX404" fmla="*/ 4000 w 453485"/>
                <a:gd name="connsiteY404" fmla="*/ 121730 h 328421"/>
                <a:gd name="connsiteX405" fmla="*/ 4667 w 453485"/>
                <a:gd name="connsiteY405" fmla="*/ 121730 h 328421"/>
                <a:gd name="connsiteX406" fmla="*/ 4667 w 453485"/>
                <a:gd name="connsiteY406" fmla="*/ 119444 h 328421"/>
                <a:gd name="connsiteX407" fmla="*/ 4953 w 453485"/>
                <a:gd name="connsiteY407" fmla="*/ 119158 h 328421"/>
                <a:gd name="connsiteX408" fmla="*/ 4667 w 453485"/>
                <a:gd name="connsiteY408" fmla="*/ 118777 h 328421"/>
                <a:gd name="connsiteX409" fmla="*/ 5905 w 453485"/>
                <a:gd name="connsiteY409" fmla="*/ 118777 h 328421"/>
                <a:gd name="connsiteX410" fmla="*/ 5620 w 453485"/>
                <a:gd name="connsiteY410" fmla="*/ 118491 h 328421"/>
                <a:gd name="connsiteX411" fmla="*/ 4667 w 453485"/>
                <a:gd name="connsiteY411" fmla="*/ 118110 h 328421"/>
                <a:gd name="connsiteX412" fmla="*/ 4667 w 453485"/>
                <a:gd name="connsiteY412" fmla="*/ 117157 h 328421"/>
                <a:gd name="connsiteX413" fmla="*/ 4000 w 453485"/>
                <a:gd name="connsiteY413" fmla="*/ 116205 h 328421"/>
                <a:gd name="connsiteX414" fmla="*/ 2667 w 453485"/>
                <a:gd name="connsiteY414" fmla="*/ 114491 h 328421"/>
                <a:gd name="connsiteX415" fmla="*/ 2286 w 453485"/>
                <a:gd name="connsiteY415" fmla="*/ 114205 h 328421"/>
                <a:gd name="connsiteX416" fmla="*/ 2000 w 453485"/>
                <a:gd name="connsiteY416" fmla="*/ 113538 h 328421"/>
                <a:gd name="connsiteX417" fmla="*/ 2000 w 453485"/>
                <a:gd name="connsiteY417" fmla="*/ 112586 h 328421"/>
                <a:gd name="connsiteX418" fmla="*/ 1333 w 453485"/>
                <a:gd name="connsiteY418" fmla="*/ 111252 h 328421"/>
                <a:gd name="connsiteX419" fmla="*/ 1333 w 453485"/>
                <a:gd name="connsiteY419" fmla="*/ 109919 h 328421"/>
                <a:gd name="connsiteX420" fmla="*/ 381 w 453485"/>
                <a:gd name="connsiteY420" fmla="*/ 110300 h 328421"/>
                <a:gd name="connsiteX421" fmla="*/ 0 w 453485"/>
                <a:gd name="connsiteY421" fmla="*/ 110300 h 328421"/>
                <a:gd name="connsiteX422" fmla="*/ 0 w 453485"/>
                <a:gd name="connsiteY422" fmla="*/ 108966 h 328421"/>
                <a:gd name="connsiteX423" fmla="*/ 2667 w 453485"/>
                <a:gd name="connsiteY423" fmla="*/ 107632 h 328421"/>
                <a:gd name="connsiteX424" fmla="*/ 6572 w 453485"/>
                <a:gd name="connsiteY424" fmla="*/ 104966 h 328421"/>
                <a:gd name="connsiteX425" fmla="*/ 7239 w 453485"/>
                <a:gd name="connsiteY425" fmla="*/ 104394 h 328421"/>
                <a:gd name="connsiteX426" fmla="*/ 14764 w 453485"/>
                <a:gd name="connsiteY426" fmla="*/ 98774 h 328421"/>
                <a:gd name="connsiteX427" fmla="*/ 13144 w 453485"/>
                <a:gd name="connsiteY427" fmla="*/ 98774 h 328421"/>
                <a:gd name="connsiteX428" fmla="*/ 10573 w 453485"/>
                <a:gd name="connsiteY428" fmla="*/ 94202 h 328421"/>
                <a:gd name="connsiteX429" fmla="*/ 9239 w 453485"/>
                <a:gd name="connsiteY429" fmla="*/ 89916 h 328421"/>
                <a:gd name="connsiteX430" fmla="*/ 20383 w 453485"/>
                <a:gd name="connsiteY430" fmla="*/ 86011 h 328421"/>
                <a:gd name="connsiteX431" fmla="*/ 26575 w 453485"/>
                <a:gd name="connsiteY431" fmla="*/ 81058 h 328421"/>
                <a:gd name="connsiteX432" fmla="*/ 31242 w 453485"/>
                <a:gd name="connsiteY432" fmla="*/ 77438 h 328421"/>
                <a:gd name="connsiteX433" fmla="*/ 34861 w 453485"/>
                <a:gd name="connsiteY433" fmla="*/ 74867 h 328421"/>
                <a:gd name="connsiteX434" fmla="*/ 34861 w 453485"/>
                <a:gd name="connsiteY434" fmla="*/ 74486 h 328421"/>
                <a:gd name="connsiteX435" fmla="*/ 36767 w 453485"/>
                <a:gd name="connsiteY435" fmla="*/ 82391 h 328421"/>
                <a:gd name="connsiteX436" fmla="*/ 40767 w 453485"/>
                <a:gd name="connsiteY436" fmla="*/ 80105 h 328421"/>
                <a:gd name="connsiteX437" fmla="*/ 41719 w 453485"/>
                <a:gd name="connsiteY437" fmla="*/ 79724 h 328421"/>
                <a:gd name="connsiteX438" fmla="*/ 47244 w 453485"/>
                <a:gd name="connsiteY438" fmla="*/ 76105 h 328421"/>
                <a:gd name="connsiteX439" fmla="*/ 47911 w 453485"/>
                <a:gd name="connsiteY439" fmla="*/ 75819 h 328421"/>
                <a:gd name="connsiteX440" fmla="*/ 47911 w 453485"/>
                <a:gd name="connsiteY440" fmla="*/ 75152 h 328421"/>
                <a:gd name="connsiteX441" fmla="*/ 48292 w 453485"/>
                <a:gd name="connsiteY441" fmla="*/ 73152 h 328421"/>
                <a:gd name="connsiteX442" fmla="*/ 48292 w 453485"/>
                <a:gd name="connsiteY442" fmla="*/ 71533 h 328421"/>
                <a:gd name="connsiteX443" fmla="*/ 48958 w 453485"/>
                <a:gd name="connsiteY443" fmla="*/ 65342 h 328421"/>
                <a:gd name="connsiteX444" fmla="*/ 50197 w 453485"/>
                <a:gd name="connsiteY444" fmla="*/ 59055 h 328421"/>
                <a:gd name="connsiteX445" fmla="*/ 52197 w 453485"/>
                <a:gd name="connsiteY445" fmla="*/ 57436 h 328421"/>
                <a:gd name="connsiteX446" fmla="*/ 51911 w 453485"/>
                <a:gd name="connsiteY446" fmla="*/ 56102 h 328421"/>
                <a:gd name="connsiteX447" fmla="*/ 56102 w 453485"/>
                <a:gd name="connsiteY447" fmla="*/ 51816 h 328421"/>
                <a:gd name="connsiteX448" fmla="*/ 57150 w 453485"/>
                <a:gd name="connsiteY448" fmla="*/ 50578 h 328421"/>
                <a:gd name="connsiteX449" fmla="*/ 60388 w 453485"/>
                <a:gd name="connsiteY449" fmla="*/ 47625 h 328421"/>
                <a:gd name="connsiteX450" fmla="*/ 62389 w 453485"/>
                <a:gd name="connsiteY450" fmla="*/ 45244 h 328421"/>
                <a:gd name="connsiteX451" fmla="*/ 67627 w 453485"/>
                <a:gd name="connsiteY451" fmla="*/ 41720 h 328421"/>
                <a:gd name="connsiteX452" fmla="*/ 70580 w 453485"/>
                <a:gd name="connsiteY452" fmla="*/ 39719 h 328421"/>
                <a:gd name="connsiteX453" fmla="*/ 72580 w 453485"/>
                <a:gd name="connsiteY453" fmla="*/ 40386 h 328421"/>
                <a:gd name="connsiteX454" fmla="*/ 73533 w 453485"/>
                <a:gd name="connsiteY454" fmla="*/ 40005 h 328421"/>
                <a:gd name="connsiteX455" fmla="*/ 73533 w 453485"/>
                <a:gd name="connsiteY455" fmla="*/ 39719 h 328421"/>
                <a:gd name="connsiteX456" fmla="*/ 74485 w 453485"/>
                <a:gd name="connsiteY456" fmla="*/ 39719 h 328421"/>
                <a:gd name="connsiteX457" fmla="*/ 74485 w 453485"/>
                <a:gd name="connsiteY457" fmla="*/ 39053 h 328421"/>
                <a:gd name="connsiteX458" fmla="*/ 75152 w 453485"/>
                <a:gd name="connsiteY458" fmla="*/ 39338 h 328421"/>
                <a:gd name="connsiteX459" fmla="*/ 74867 w 453485"/>
                <a:gd name="connsiteY459" fmla="*/ 39053 h 328421"/>
                <a:gd name="connsiteX460" fmla="*/ 75533 w 453485"/>
                <a:gd name="connsiteY460" fmla="*/ 38767 h 328421"/>
                <a:gd name="connsiteX461" fmla="*/ 75152 w 453485"/>
                <a:gd name="connsiteY461" fmla="*/ 38386 h 328421"/>
                <a:gd name="connsiteX462" fmla="*/ 75533 w 453485"/>
                <a:gd name="connsiteY462" fmla="*/ 38100 h 328421"/>
                <a:gd name="connsiteX463" fmla="*/ 75819 w 453485"/>
                <a:gd name="connsiteY463" fmla="*/ 38100 h 328421"/>
                <a:gd name="connsiteX464" fmla="*/ 76200 w 453485"/>
                <a:gd name="connsiteY464" fmla="*/ 38386 h 328421"/>
                <a:gd name="connsiteX465" fmla="*/ 76486 w 453485"/>
                <a:gd name="connsiteY465" fmla="*/ 37719 h 328421"/>
                <a:gd name="connsiteX466" fmla="*/ 76771 w 453485"/>
                <a:gd name="connsiteY466" fmla="*/ 37719 h 328421"/>
                <a:gd name="connsiteX467" fmla="*/ 77152 w 453485"/>
                <a:gd name="connsiteY467" fmla="*/ 38100 h 328421"/>
                <a:gd name="connsiteX468" fmla="*/ 77819 w 453485"/>
                <a:gd name="connsiteY468" fmla="*/ 38100 h 328421"/>
                <a:gd name="connsiteX469" fmla="*/ 78486 w 453485"/>
                <a:gd name="connsiteY469" fmla="*/ 37433 h 328421"/>
                <a:gd name="connsiteX470" fmla="*/ 79153 w 453485"/>
                <a:gd name="connsiteY470" fmla="*/ 37719 h 328421"/>
                <a:gd name="connsiteX471" fmla="*/ 79153 w 453485"/>
                <a:gd name="connsiteY471" fmla="*/ 38100 h 328421"/>
                <a:gd name="connsiteX472" fmla="*/ 79438 w 453485"/>
                <a:gd name="connsiteY472" fmla="*/ 37052 h 328421"/>
                <a:gd name="connsiteX473" fmla="*/ 80772 w 453485"/>
                <a:gd name="connsiteY473" fmla="*/ 37433 h 328421"/>
                <a:gd name="connsiteX474" fmla="*/ 81439 w 453485"/>
                <a:gd name="connsiteY474" fmla="*/ 36385 h 328421"/>
                <a:gd name="connsiteX475" fmla="*/ 82105 w 453485"/>
                <a:gd name="connsiteY475" fmla="*/ 36767 h 328421"/>
                <a:gd name="connsiteX476" fmla="*/ 83058 w 453485"/>
                <a:gd name="connsiteY476" fmla="*/ 36767 h 328421"/>
                <a:gd name="connsiteX477" fmla="*/ 83344 w 453485"/>
                <a:gd name="connsiteY477" fmla="*/ 37052 h 328421"/>
                <a:gd name="connsiteX478" fmla="*/ 84392 w 453485"/>
                <a:gd name="connsiteY478" fmla="*/ 36767 h 328421"/>
                <a:gd name="connsiteX479" fmla="*/ 85058 w 453485"/>
                <a:gd name="connsiteY479" fmla="*/ 36767 h 328421"/>
                <a:gd name="connsiteX480" fmla="*/ 86677 w 453485"/>
                <a:gd name="connsiteY480" fmla="*/ 36385 h 328421"/>
                <a:gd name="connsiteX481" fmla="*/ 88583 w 453485"/>
                <a:gd name="connsiteY481" fmla="*/ 35433 h 328421"/>
                <a:gd name="connsiteX482" fmla="*/ 88963 w 453485"/>
                <a:gd name="connsiteY482" fmla="*/ 35433 h 328421"/>
                <a:gd name="connsiteX483" fmla="*/ 88963 w 453485"/>
                <a:gd name="connsiteY483" fmla="*/ 35147 h 328421"/>
                <a:gd name="connsiteX484" fmla="*/ 89630 w 453485"/>
                <a:gd name="connsiteY484" fmla="*/ 34766 h 328421"/>
                <a:gd name="connsiteX485" fmla="*/ 94202 w 453485"/>
                <a:gd name="connsiteY485" fmla="*/ 33433 h 328421"/>
                <a:gd name="connsiteX486" fmla="*/ 95821 w 453485"/>
                <a:gd name="connsiteY486" fmla="*/ 33147 h 328421"/>
                <a:gd name="connsiteX487" fmla="*/ 99441 w 453485"/>
                <a:gd name="connsiteY487" fmla="*/ 25908 h 328421"/>
                <a:gd name="connsiteX488" fmla="*/ 111919 w 453485"/>
                <a:gd name="connsiteY488" fmla="*/ 15716 h 328421"/>
                <a:gd name="connsiteX489" fmla="*/ 122396 w 453485"/>
                <a:gd name="connsiteY489" fmla="*/ 11811 h 328421"/>
                <a:gd name="connsiteX490" fmla="*/ 122777 w 453485"/>
                <a:gd name="connsiteY490" fmla="*/ 10858 h 328421"/>
                <a:gd name="connsiteX491" fmla="*/ 125349 w 453485"/>
                <a:gd name="connsiteY491" fmla="*/ 9525 h 328421"/>
                <a:gd name="connsiteX492" fmla="*/ 125730 w 453485"/>
                <a:gd name="connsiteY492" fmla="*/ 8573 h 328421"/>
                <a:gd name="connsiteX493" fmla="*/ 127063 w 453485"/>
                <a:gd name="connsiteY493" fmla="*/ 6286 h 328421"/>
                <a:gd name="connsiteX494" fmla="*/ 128016 w 453485"/>
                <a:gd name="connsiteY494" fmla="*/ 3620 h 328421"/>
                <a:gd name="connsiteX495" fmla="*/ 128302 w 453485"/>
                <a:gd name="connsiteY495" fmla="*/ 2667 h 328421"/>
                <a:gd name="connsiteX496" fmla="*/ 140113 w 453485"/>
                <a:gd name="connsiteY496" fmla="*/ 953 h 328421"/>
                <a:gd name="connsiteX497" fmla="*/ 144780 w 453485"/>
                <a:gd name="connsiteY497" fmla="*/ 667 h 328421"/>
                <a:gd name="connsiteX498" fmla="*/ 148971 w 453485"/>
                <a:gd name="connsiteY498" fmla="*/ 0 h 328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</a:cxnLst>
              <a:rect l="l" t="t" r="r" b="b"/>
              <a:pathLst>
                <a:path w="453485" h="328421">
                  <a:moveTo>
                    <a:pt x="148971" y="0"/>
                  </a:moveTo>
                  <a:lnTo>
                    <a:pt x="149352" y="11525"/>
                  </a:lnTo>
                  <a:lnTo>
                    <a:pt x="151257" y="22670"/>
                  </a:lnTo>
                  <a:lnTo>
                    <a:pt x="151638" y="24003"/>
                  </a:lnTo>
                  <a:lnTo>
                    <a:pt x="151257" y="24575"/>
                  </a:lnTo>
                  <a:lnTo>
                    <a:pt x="151924" y="29528"/>
                  </a:lnTo>
                  <a:lnTo>
                    <a:pt x="153257" y="36767"/>
                  </a:lnTo>
                  <a:lnTo>
                    <a:pt x="152305" y="43339"/>
                  </a:lnTo>
                  <a:lnTo>
                    <a:pt x="156210" y="50197"/>
                  </a:lnTo>
                  <a:lnTo>
                    <a:pt x="161163" y="66294"/>
                  </a:lnTo>
                  <a:lnTo>
                    <a:pt x="160782" y="67913"/>
                  </a:lnTo>
                  <a:lnTo>
                    <a:pt x="163449" y="67247"/>
                  </a:lnTo>
                  <a:lnTo>
                    <a:pt x="163735" y="67247"/>
                  </a:lnTo>
                  <a:lnTo>
                    <a:pt x="164783" y="70199"/>
                  </a:lnTo>
                  <a:lnTo>
                    <a:pt x="166688" y="72485"/>
                  </a:lnTo>
                  <a:lnTo>
                    <a:pt x="170307" y="81058"/>
                  </a:lnTo>
                  <a:lnTo>
                    <a:pt x="172593" y="81725"/>
                  </a:lnTo>
                  <a:lnTo>
                    <a:pt x="174308" y="83725"/>
                  </a:lnTo>
                  <a:lnTo>
                    <a:pt x="177546" y="90869"/>
                  </a:lnTo>
                  <a:lnTo>
                    <a:pt x="178213" y="90869"/>
                  </a:lnTo>
                  <a:lnTo>
                    <a:pt x="181165" y="92202"/>
                  </a:lnTo>
                  <a:lnTo>
                    <a:pt x="182118" y="93155"/>
                  </a:lnTo>
                  <a:lnTo>
                    <a:pt x="182118" y="93536"/>
                  </a:lnTo>
                  <a:lnTo>
                    <a:pt x="182499" y="94202"/>
                  </a:lnTo>
                  <a:lnTo>
                    <a:pt x="183451" y="95155"/>
                  </a:lnTo>
                  <a:lnTo>
                    <a:pt x="183833" y="96107"/>
                  </a:lnTo>
                  <a:lnTo>
                    <a:pt x="184118" y="96107"/>
                  </a:lnTo>
                  <a:lnTo>
                    <a:pt x="184785" y="96774"/>
                  </a:lnTo>
                  <a:lnTo>
                    <a:pt x="184785" y="97822"/>
                  </a:lnTo>
                  <a:lnTo>
                    <a:pt x="185071" y="98774"/>
                  </a:lnTo>
                  <a:lnTo>
                    <a:pt x="185452" y="99060"/>
                  </a:lnTo>
                  <a:lnTo>
                    <a:pt x="186118" y="99060"/>
                  </a:lnTo>
                  <a:lnTo>
                    <a:pt x="186118" y="99727"/>
                  </a:lnTo>
                  <a:lnTo>
                    <a:pt x="188690" y="100775"/>
                  </a:lnTo>
                  <a:lnTo>
                    <a:pt x="190976" y="99727"/>
                  </a:lnTo>
                  <a:lnTo>
                    <a:pt x="194310" y="102013"/>
                  </a:lnTo>
                  <a:lnTo>
                    <a:pt x="199834" y="100108"/>
                  </a:lnTo>
                  <a:lnTo>
                    <a:pt x="209740" y="94869"/>
                  </a:lnTo>
                  <a:lnTo>
                    <a:pt x="214313" y="96774"/>
                  </a:lnTo>
                  <a:lnTo>
                    <a:pt x="213646" y="94869"/>
                  </a:lnTo>
                  <a:lnTo>
                    <a:pt x="212979" y="93821"/>
                  </a:lnTo>
                  <a:lnTo>
                    <a:pt x="212693" y="92869"/>
                  </a:lnTo>
                  <a:lnTo>
                    <a:pt x="212979" y="91916"/>
                  </a:lnTo>
                  <a:lnTo>
                    <a:pt x="212979" y="91250"/>
                  </a:lnTo>
                  <a:lnTo>
                    <a:pt x="212693" y="90583"/>
                  </a:lnTo>
                  <a:lnTo>
                    <a:pt x="213360" y="90202"/>
                  </a:lnTo>
                  <a:lnTo>
                    <a:pt x="213931" y="89249"/>
                  </a:lnTo>
                  <a:lnTo>
                    <a:pt x="214313" y="89249"/>
                  </a:lnTo>
                  <a:lnTo>
                    <a:pt x="214979" y="88582"/>
                  </a:lnTo>
                  <a:lnTo>
                    <a:pt x="215265" y="88582"/>
                  </a:lnTo>
                  <a:lnTo>
                    <a:pt x="215265" y="87916"/>
                  </a:lnTo>
                  <a:lnTo>
                    <a:pt x="214313" y="87249"/>
                  </a:lnTo>
                  <a:lnTo>
                    <a:pt x="214598" y="86963"/>
                  </a:lnTo>
                  <a:lnTo>
                    <a:pt x="214979" y="86963"/>
                  </a:lnTo>
                  <a:lnTo>
                    <a:pt x="216313" y="86011"/>
                  </a:lnTo>
                  <a:lnTo>
                    <a:pt x="216598" y="85344"/>
                  </a:lnTo>
                  <a:lnTo>
                    <a:pt x="216313" y="84677"/>
                  </a:lnTo>
                  <a:lnTo>
                    <a:pt x="216598" y="84296"/>
                  </a:lnTo>
                  <a:lnTo>
                    <a:pt x="216313" y="84296"/>
                  </a:lnTo>
                  <a:lnTo>
                    <a:pt x="216598" y="83725"/>
                  </a:lnTo>
                  <a:lnTo>
                    <a:pt x="216598" y="83058"/>
                  </a:lnTo>
                  <a:lnTo>
                    <a:pt x="218218" y="81344"/>
                  </a:lnTo>
                  <a:lnTo>
                    <a:pt x="218884" y="80391"/>
                  </a:lnTo>
                  <a:lnTo>
                    <a:pt x="218884" y="80105"/>
                  </a:lnTo>
                  <a:lnTo>
                    <a:pt x="219551" y="79439"/>
                  </a:lnTo>
                  <a:lnTo>
                    <a:pt x="220218" y="78105"/>
                  </a:lnTo>
                  <a:lnTo>
                    <a:pt x="221551" y="76772"/>
                  </a:lnTo>
                  <a:lnTo>
                    <a:pt x="223171" y="75819"/>
                  </a:lnTo>
                  <a:lnTo>
                    <a:pt x="224123" y="74867"/>
                  </a:lnTo>
                  <a:lnTo>
                    <a:pt x="225171" y="74867"/>
                  </a:lnTo>
                  <a:lnTo>
                    <a:pt x="228124" y="73152"/>
                  </a:lnTo>
                  <a:lnTo>
                    <a:pt x="229743" y="71533"/>
                  </a:lnTo>
                  <a:lnTo>
                    <a:pt x="230029" y="71914"/>
                  </a:lnTo>
                  <a:lnTo>
                    <a:pt x="230696" y="71533"/>
                  </a:lnTo>
                  <a:lnTo>
                    <a:pt x="231362" y="71533"/>
                  </a:lnTo>
                  <a:lnTo>
                    <a:pt x="231362" y="71247"/>
                  </a:lnTo>
                  <a:lnTo>
                    <a:pt x="231648" y="71247"/>
                  </a:lnTo>
                  <a:lnTo>
                    <a:pt x="232029" y="71914"/>
                  </a:lnTo>
                  <a:lnTo>
                    <a:pt x="232696" y="71914"/>
                  </a:lnTo>
                  <a:lnTo>
                    <a:pt x="233363" y="73819"/>
                  </a:lnTo>
                  <a:lnTo>
                    <a:pt x="239554" y="76772"/>
                  </a:lnTo>
                  <a:lnTo>
                    <a:pt x="239554" y="77438"/>
                  </a:lnTo>
                  <a:lnTo>
                    <a:pt x="238887" y="77819"/>
                  </a:lnTo>
                  <a:lnTo>
                    <a:pt x="238601" y="78772"/>
                  </a:lnTo>
                  <a:lnTo>
                    <a:pt x="238601" y="79724"/>
                  </a:lnTo>
                  <a:lnTo>
                    <a:pt x="246412" y="77819"/>
                  </a:lnTo>
                  <a:lnTo>
                    <a:pt x="247079" y="76772"/>
                  </a:lnTo>
                  <a:lnTo>
                    <a:pt x="247459" y="78105"/>
                  </a:lnTo>
                  <a:lnTo>
                    <a:pt x="248126" y="78105"/>
                  </a:lnTo>
                  <a:lnTo>
                    <a:pt x="248126" y="85344"/>
                  </a:lnTo>
                  <a:lnTo>
                    <a:pt x="251365" y="84963"/>
                  </a:lnTo>
                  <a:lnTo>
                    <a:pt x="252031" y="87249"/>
                  </a:lnTo>
                  <a:lnTo>
                    <a:pt x="252984" y="87630"/>
                  </a:lnTo>
                  <a:lnTo>
                    <a:pt x="254032" y="91250"/>
                  </a:lnTo>
                  <a:lnTo>
                    <a:pt x="253365" y="98774"/>
                  </a:lnTo>
                  <a:lnTo>
                    <a:pt x="252698" y="98107"/>
                  </a:lnTo>
                  <a:lnTo>
                    <a:pt x="252031" y="98489"/>
                  </a:lnTo>
                  <a:lnTo>
                    <a:pt x="252984" y="101060"/>
                  </a:lnTo>
                  <a:lnTo>
                    <a:pt x="254698" y="102680"/>
                  </a:lnTo>
                  <a:lnTo>
                    <a:pt x="256604" y="107918"/>
                  </a:lnTo>
                  <a:lnTo>
                    <a:pt x="257651" y="111252"/>
                  </a:lnTo>
                  <a:lnTo>
                    <a:pt x="257937" y="111538"/>
                  </a:lnTo>
                  <a:lnTo>
                    <a:pt x="258604" y="112586"/>
                  </a:lnTo>
                  <a:lnTo>
                    <a:pt x="259271" y="113824"/>
                  </a:lnTo>
                  <a:lnTo>
                    <a:pt x="260604" y="119444"/>
                  </a:lnTo>
                  <a:lnTo>
                    <a:pt x="261271" y="120777"/>
                  </a:lnTo>
                  <a:lnTo>
                    <a:pt x="261271" y="121444"/>
                  </a:lnTo>
                  <a:lnTo>
                    <a:pt x="262223" y="122111"/>
                  </a:lnTo>
                  <a:lnTo>
                    <a:pt x="262509" y="122682"/>
                  </a:lnTo>
                  <a:lnTo>
                    <a:pt x="261556" y="123730"/>
                  </a:lnTo>
                  <a:lnTo>
                    <a:pt x="259937" y="124397"/>
                  </a:lnTo>
                  <a:lnTo>
                    <a:pt x="261556" y="130969"/>
                  </a:lnTo>
                  <a:lnTo>
                    <a:pt x="263176" y="132874"/>
                  </a:lnTo>
                  <a:lnTo>
                    <a:pt x="264795" y="136874"/>
                  </a:lnTo>
                  <a:lnTo>
                    <a:pt x="267462" y="145066"/>
                  </a:lnTo>
                  <a:lnTo>
                    <a:pt x="270700" y="146971"/>
                  </a:lnTo>
                  <a:lnTo>
                    <a:pt x="270415" y="148304"/>
                  </a:lnTo>
                  <a:lnTo>
                    <a:pt x="272034" y="152591"/>
                  </a:lnTo>
                  <a:lnTo>
                    <a:pt x="285845" y="154877"/>
                  </a:lnTo>
                  <a:lnTo>
                    <a:pt x="288798" y="155829"/>
                  </a:lnTo>
                  <a:lnTo>
                    <a:pt x="289084" y="156496"/>
                  </a:lnTo>
                  <a:lnTo>
                    <a:pt x="292036" y="157544"/>
                  </a:lnTo>
                  <a:lnTo>
                    <a:pt x="307181" y="163449"/>
                  </a:lnTo>
                  <a:lnTo>
                    <a:pt x="319659" y="175260"/>
                  </a:lnTo>
                  <a:lnTo>
                    <a:pt x="325564" y="180499"/>
                  </a:lnTo>
                  <a:lnTo>
                    <a:pt x="326231" y="182785"/>
                  </a:lnTo>
                  <a:lnTo>
                    <a:pt x="328136" y="186023"/>
                  </a:lnTo>
                  <a:lnTo>
                    <a:pt x="333375" y="188024"/>
                  </a:lnTo>
                  <a:lnTo>
                    <a:pt x="342614" y="203740"/>
                  </a:lnTo>
                  <a:lnTo>
                    <a:pt x="355378" y="208978"/>
                  </a:lnTo>
                  <a:lnTo>
                    <a:pt x="383000" y="220218"/>
                  </a:lnTo>
                  <a:lnTo>
                    <a:pt x="384238" y="220885"/>
                  </a:lnTo>
                  <a:lnTo>
                    <a:pt x="396716" y="225457"/>
                  </a:lnTo>
                  <a:lnTo>
                    <a:pt x="406622" y="232982"/>
                  </a:lnTo>
                  <a:lnTo>
                    <a:pt x="411861" y="237268"/>
                  </a:lnTo>
                  <a:lnTo>
                    <a:pt x="415480" y="240887"/>
                  </a:lnTo>
                  <a:lnTo>
                    <a:pt x="432816" y="259842"/>
                  </a:lnTo>
                  <a:lnTo>
                    <a:pt x="436150" y="270415"/>
                  </a:lnTo>
                  <a:lnTo>
                    <a:pt x="443960" y="277940"/>
                  </a:lnTo>
                  <a:lnTo>
                    <a:pt x="444627" y="283464"/>
                  </a:lnTo>
                  <a:lnTo>
                    <a:pt x="452533" y="295656"/>
                  </a:lnTo>
                  <a:lnTo>
                    <a:pt x="453200" y="296323"/>
                  </a:lnTo>
                  <a:lnTo>
                    <a:pt x="453485" y="296323"/>
                  </a:lnTo>
                  <a:lnTo>
                    <a:pt x="437388" y="294989"/>
                  </a:lnTo>
                  <a:lnTo>
                    <a:pt x="435769" y="294704"/>
                  </a:lnTo>
                  <a:lnTo>
                    <a:pt x="404622" y="292322"/>
                  </a:lnTo>
                  <a:lnTo>
                    <a:pt x="402336" y="292322"/>
                  </a:lnTo>
                  <a:lnTo>
                    <a:pt x="381000" y="290703"/>
                  </a:lnTo>
                  <a:lnTo>
                    <a:pt x="367570" y="289751"/>
                  </a:lnTo>
                  <a:lnTo>
                    <a:pt x="366236" y="288417"/>
                  </a:lnTo>
                  <a:lnTo>
                    <a:pt x="365569" y="288798"/>
                  </a:lnTo>
                  <a:lnTo>
                    <a:pt x="364617" y="289751"/>
                  </a:lnTo>
                  <a:lnTo>
                    <a:pt x="363569" y="290036"/>
                  </a:lnTo>
                  <a:lnTo>
                    <a:pt x="362902" y="291084"/>
                  </a:lnTo>
                  <a:lnTo>
                    <a:pt x="362331" y="291370"/>
                  </a:lnTo>
                  <a:lnTo>
                    <a:pt x="360997" y="291370"/>
                  </a:lnTo>
                  <a:lnTo>
                    <a:pt x="359950" y="289751"/>
                  </a:lnTo>
                  <a:lnTo>
                    <a:pt x="359378" y="288798"/>
                  </a:lnTo>
                  <a:lnTo>
                    <a:pt x="358997" y="288131"/>
                  </a:lnTo>
                  <a:lnTo>
                    <a:pt x="358711" y="288131"/>
                  </a:lnTo>
                  <a:lnTo>
                    <a:pt x="357664" y="288417"/>
                  </a:lnTo>
                  <a:lnTo>
                    <a:pt x="356425" y="287465"/>
                  </a:lnTo>
                  <a:lnTo>
                    <a:pt x="355378" y="286798"/>
                  </a:lnTo>
                  <a:lnTo>
                    <a:pt x="351472" y="285464"/>
                  </a:lnTo>
                  <a:lnTo>
                    <a:pt x="350520" y="285464"/>
                  </a:lnTo>
                  <a:lnTo>
                    <a:pt x="349853" y="285845"/>
                  </a:lnTo>
                  <a:lnTo>
                    <a:pt x="348805" y="285179"/>
                  </a:lnTo>
                  <a:lnTo>
                    <a:pt x="348520" y="285179"/>
                  </a:lnTo>
                  <a:lnTo>
                    <a:pt x="347853" y="285845"/>
                  </a:lnTo>
                  <a:lnTo>
                    <a:pt x="347567" y="285845"/>
                  </a:lnTo>
                  <a:lnTo>
                    <a:pt x="346519" y="285464"/>
                  </a:lnTo>
                  <a:lnTo>
                    <a:pt x="345853" y="286417"/>
                  </a:lnTo>
                  <a:lnTo>
                    <a:pt x="345567" y="286417"/>
                  </a:lnTo>
                  <a:lnTo>
                    <a:pt x="344614" y="286131"/>
                  </a:lnTo>
                  <a:lnTo>
                    <a:pt x="343281" y="283845"/>
                  </a:lnTo>
                  <a:lnTo>
                    <a:pt x="343281" y="283464"/>
                  </a:lnTo>
                  <a:lnTo>
                    <a:pt x="342900" y="283464"/>
                  </a:lnTo>
                  <a:lnTo>
                    <a:pt x="341947" y="284512"/>
                  </a:lnTo>
                  <a:lnTo>
                    <a:pt x="341281" y="284512"/>
                  </a:lnTo>
                  <a:lnTo>
                    <a:pt x="339947" y="284131"/>
                  </a:lnTo>
                  <a:lnTo>
                    <a:pt x="338709" y="284131"/>
                  </a:lnTo>
                  <a:lnTo>
                    <a:pt x="338042" y="284512"/>
                  </a:lnTo>
                  <a:lnTo>
                    <a:pt x="337661" y="285845"/>
                  </a:lnTo>
                  <a:lnTo>
                    <a:pt x="336994" y="286131"/>
                  </a:lnTo>
                  <a:lnTo>
                    <a:pt x="336328" y="285464"/>
                  </a:lnTo>
                  <a:lnTo>
                    <a:pt x="336328" y="282893"/>
                  </a:lnTo>
                  <a:lnTo>
                    <a:pt x="335756" y="282512"/>
                  </a:lnTo>
                  <a:lnTo>
                    <a:pt x="335089" y="282512"/>
                  </a:lnTo>
                  <a:lnTo>
                    <a:pt x="334709" y="283178"/>
                  </a:lnTo>
                  <a:lnTo>
                    <a:pt x="334709" y="283464"/>
                  </a:lnTo>
                  <a:lnTo>
                    <a:pt x="334423" y="283845"/>
                  </a:lnTo>
                  <a:lnTo>
                    <a:pt x="333089" y="284797"/>
                  </a:lnTo>
                  <a:lnTo>
                    <a:pt x="333089" y="285464"/>
                  </a:lnTo>
                  <a:lnTo>
                    <a:pt x="332708" y="286798"/>
                  </a:lnTo>
                  <a:lnTo>
                    <a:pt x="332137" y="287465"/>
                  </a:lnTo>
                  <a:lnTo>
                    <a:pt x="331470" y="287750"/>
                  </a:lnTo>
                  <a:lnTo>
                    <a:pt x="330803" y="287465"/>
                  </a:lnTo>
                  <a:lnTo>
                    <a:pt x="330422" y="287084"/>
                  </a:lnTo>
                  <a:lnTo>
                    <a:pt x="330422" y="286417"/>
                  </a:lnTo>
                  <a:lnTo>
                    <a:pt x="330136" y="285845"/>
                  </a:lnTo>
                  <a:lnTo>
                    <a:pt x="329755" y="285464"/>
                  </a:lnTo>
                  <a:lnTo>
                    <a:pt x="329184" y="285464"/>
                  </a:lnTo>
                  <a:lnTo>
                    <a:pt x="328803" y="285845"/>
                  </a:lnTo>
                  <a:lnTo>
                    <a:pt x="329184" y="286798"/>
                  </a:lnTo>
                  <a:lnTo>
                    <a:pt x="329184" y="287750"/>
                  </a:lnTo>
                  <a:lnTo>
                    <a:pt x="328517" y="288798"/>
                  </a:lnTo>
                  <a:lnTo>
                    <a:pt x="327184" y="288798"/>
                  </a:lnTo>
                  <a:lnTo>
                    <a:pt x="326517" y="288417"/>
                  </a:lnTo>
                  <a:lnTo>
                    <a:pt x="325564" y="287465"/>
                  </a:lnTo>
                  <a:lnTo>
                    <a:pt x="324898" y="287465"/>
                  </a:lnTo>
                  <a:lnTo>
                    <a:pt x="324517" y="287750"/>
                  </a:lnTo>
                  <a:lnTo>
                    <a:pt x="323850" y="289751"/>
                  </a:lnTo>
                  <a:lnTo>
                    <a:pt x="322897" y="290036"/>
                  </a:lnTo>
                  <a:lnTo>
                    <a:pt x="270415" y="291751"/>
                  </a:lnTo>
                  <a:lnTo>
                    <a:pt x="273367" y="294322"/>
                  </a:lnTo>
                  <a:lnTo>
                    <a:pt x="274701" y="295275"/>
                  </a:lnTo>
                  <a:lnTo>
                    <a:pt x="294704" y="307181"/>
                  </a:lnTo>
                  <a:lnTo>
                    <a:pt x="295656" y="320231"/>
                  </a:lnTo>
                  <a:lnTo>
                    <a:pt x="296323" y="326803"/>
                  </a:lnTo>
                  <a:lnTo>
                    <a:pt x="239554" y="312420"/>
                  </a:lnTo>
                  <a:lnTo>
                    <a:pt x="236982" y="313087"/>
                  </a:lnTo>
                  <a:lnTo>
                    <a:pt x="223171" y="314992"/>
                  </a:lnTo>
                  <a:lnTo>
                    <a:pt x="220218" y="316325"/>
                  </a:lnTo>
                  <a:lnTo>
                    <a:pt x="216884" y="316992"/>
                  </a:lnTo>
                  <a:lnTo>
                    <a:pt x="214598" y="317945"/>
                  </a:lnTo>
                  <a:lnTo>
                    <a:pt x="212312" y="318611"/>
                  </a:lnTo>
                  <a:lnTo>
                    <a:pt x="210979" y="319278"/>
                  </a:lnTo>
                  <a:lnTo>
                    <a:pt x="204788" y="321945"/>
                  </a:lnTo>
                  <a:lnTo>
                    <a:pt x="203835" y="322517"/>
                  </a:lnTo>
                  <a:lnTo>
                    <a:pt x="201835" y="322517"/>
                  </a:lnTo>
                  <a:lnTo>
                    <a:pt x="200501" y="322231"/>
                  </a:lnTo>
                  <a:lnTo>
                    <a:pt x="200215" y="322231"/>
                  </a:lnTo>
                  <a:lnTo>
                    <a:pt x="170688" y="325184"/>
                  </a:lnTo>
                  <a:lnTo>
                    <a:pt x="146399" y="327184"/>
                  </a:lnTo>
                  <a:lnTo>
                    <a:pt x="131254" y="328422"/>
                  </a:lnTo>
                  <a:lnTo>
                    <a:pt x="128968" y="327470"/>
                  </a:lnTo>
                  <a:lnTo>
                    <a:pt x="129635" y="325469"/>
                  </a:lnTo>
                  <a:lnTo>
                    <a:pt x="128302" y="323564"/>
                  </a:lnTo>
                  <a:lnTo>
                    <a:pt x="128302" y="322517"/>
                  </a:lnTo>
                  <a:lnTo>
                    <a:pt x="127635" y="320231"/>
                  </a:lnTo>
                  <a:lnTo>
                    <a:pt x="127635" y="317659"/>
                  </a:lnTo>
                  <a:lnTo>
                    <a:pt x="127349" y="316325"/>
                  </a:lnTo>
                  <a:lnTo>
                    <a:pt x="126016" y="314706"/>
                  </a:lnTo>
                  <a:lnTo>
                    <a:pt x="121729" y="310420"/>
                  </a:lnTo>
                  <a:lnTo>
                    <a:pt x="120777" y="309086"/>
                  </a:lnTo>
                  <a:lnTo>
                    <a:pt x="121158" y="307467"/>
                  </a:lnTo>
                  <a:lnTo>
                    <a:pt x="121158" y="305848"/>
                  </a:lnTo>
                  <a:lnTo>
                    <a:pt x="119443" y="304514"/>
                  </a:lnTo>
                  <a:lnTo>
                    <a:pt x="119158" y="303562"/>
                  </a:lnTo>
                  <a:lnTo>
                    <a:pt x="119443" y="302514"/>
                  </a:lnTo>
                  <a:lnTo>
                    <a:pt x="119158" y="301276"/>
                  </a:lnTo>
                  <a:lnTo>
                    <a:pt x="118205" y="300228"/>
                  </a:lnTo>
                  <a:lnTo>
                    <a:pt x="117158" y="296990"/>
                  </a:lnTo>
                  <a:lnTo>
                    <a:pt x="116491" y="294989"/>
                  </a:lnTo>
                  <a:lnTo>
                    <a:pt x="116491" y="294704"/>
                  </a:lnTo>
                  <a:lnTo>
                    <a:pt x="116205" y="293370"/>
                  </a:lnTo>
                  <a:lnTo>
                    <a:pt x="113919" y="289084"/>
                  </a:lnTo>
                  <a:lnTo>
                    <a:pt x="111919" y="286131"/>
                  </a:lnTo>
                  <a:lnTo>
                    <a:pt x="110966" y="284512"/>
                  </a:lnTo>
                  <a:lnTo>
                    <a:pt x="110585" y="282893"/>
                  </a:lnTo>
                  <a:lnTo>
                    <a:pt x="110300" y="280892"/>
                  </a:lnTo>
                  <a:lnTo>
                    <a:pt x="110585" y="279559"/>
                  </a:lnTo>
                  <a:lnTo>
                    <a:pt x="111252" y="277559"/>
                  </a:lnTo>
                  <a:lnTo>
                    <a:pt x="111633" y="274987"/>
                  </a:lnTo>
                  <a:lnTo>
                    <a:pt x="111919" y="274034"/>
                  </a:lnTo>
                  <a:lnTo>
                    <a:pt x="111252" y="272034"/>
                  </a:lnTo>
                  <a:lnTo>
                    <a:pt x="109633" y="271082"/>
                  </a:lnTo>
                  <a:lnTo>
                    <a:pt x="107633" y="268700"/>
                  </a:lnTo>
                  <a:lnTo>
                    <a:pt x="107633" y="268129"/>
                  </a:lnTo>
                  <a:lnTo>
                    <a:pt x="108013" y="267081"/>
                  </a:lnTo>
                  <a:lnTo>
                    <a:pt x="108966" y="266414"/>
                  </a:lnTo>
                  <a:lnTo>
                    <a:pt x="109633" y="266414"/>
                  </a:lnTo>
                  <a:lnTo>
                    <a:pt x="134588" y="267462"/>
                  </a:lnTo>
                  <a:lnTo>
                    <a:pt x="135255" y="253937"/>
                  </a:lnTo>
                  <a:lnTo>
                    <a:pt x="135922" y="244793"/>
                  </a:lnTo>
                  <a:lnTo>
                    <a:pt x="135922" y="241173"/>
                  </a:lnTo>
                  <a:lnTo>
                    <a:pt x="122110" y="244126"/>
                  </a:lnTo>
                  <a:lnTo>
                    <a:pt x="108680" y="239554"/>
                  </a:lnTo>
                  <a:lnTo>
                    <a:pt x="99155" y="236220"/>
                  </a:lnTo>
                  <a:lnTo>
                    <a:pt x="98488" y="236220"/>
                  </a:lnTo>
                  <a:lnTo>
                    <a:pt x="97822" y="230981"/>
                  </a:lnTo>
                  <a:lnTo>
                    <a:pt x="100108" y="225076"/>
                  </a:lnTo>
                  <a:lnTo>
                    <a:pt x="95821" y="224409"/>
                  </a:lnTo>
                  <a:lnTo>
                    <a:pt x="94869" y="224123"/>
                  </a:lnTo>
                  <a:lnTo>
                    <a:pt x="93250" y="224123"/>
                  </a:lnTo>
                  <a:lnTo>
                    <a:pt x="92202" y="223838"/>
                  </a:lnTo>
                  <a:lnTo>
                    <a:pt x="86011" y="223171"/>
                  </a:lnTo>
                  <a:lnTo>
                    <a:pt x="79153" y="223171"/>
                  </a:lnTo>
                  <a:lnTo>
                    <a:pt x="79438" y="222504"/>
                  </a:lnTo>
                  <a:lnTo>
                    <a:pt x="82677" y="213932"/>
                  </a:lnTo>
                  <a:lnTo>
                    <a:pt x="80391" y="207074"/>
                  </a:lnTo>
                  <a:lnTo>
                    <a:pt x="81058" y="203740"/>
                  </a:lnTo>
                  <a:lnTo>
                    <a:pt x="82677" y="197168"/>
                  </a:lnTo>
                  <a:lnTo>
                    <a:pt x="86677" y="194215"/>
                  </a:lnTo>
                  <a:lnTo>
                    <a:pt x="86011" y="192595"/>
                  </a:lnTo>
                  <a:lnTo>
                    <a:pt x="85344" y="191929"/>
                  </a:lnTo>
                  <a:lnTo>
                    <a:pt x="84010" y="190976"/>
                  </a:lnTo>
                  <a:lnTo>
                    <a:pt x="83725" y="190024"/>
                  </a:lnTo>
                  <a:lnTo>
                    <a:pt x="83058" y="190024"/>
                  </a:lnTo>
                  <a:lnTo>
                    <a:pt x="81439" y="190691"/>
                  </a:lnTo>
                  <a:lnTo>
                    <a:pt x="81058" y="190024"/>
                  </a:lnTo>
                  <a:lnTo>
                    <a:pt x="81058" y="188976"/>
                  </a:lnTo>
                  <a:lnTo>
                    <a:pt x="79724" y="188024"/>
                  </a:lnTo>
                  <a:lnTo>
                    <a:pt x="79438" y="187357"/>
                  </a:lnTo>
                  <a:lnTo>
                    <a:pt x="78772" y="187357"/>
                  </a:lnTo>
                  <a:lnTo>
                    <a:pt x="78486" y="186404"/>
                  </a:lnTo>
                  <a:lnTo>
                    <a:pt x="78772" y="186023"/>
                  </a:lnTo>
                  <a:lnTo>
                    <a:pt x="80105" y="185357"/>
                  </a:lnTo>
                  <a:lnTo>
                    <a:pt x="80391" y="184785"/>
                  </a:lnTo>
                  <a:lnTo>
                    <a:pt x="80105" y="184404"/>
                  </a:lnTo>
                  <a:lnTo>
                    <a:pt x="78772" y="183737"/>
                  </a:lnTo>
                  <a:lnTo>
                    <a:pt x="79153" y="182404"/>
                  </a:lnTo>
                  <a:lnTo>
                    <a:pt x="78105" y="180499"/>
                  </a:lnTo>
                  <a:lnTo>
                    <a:pt x="77438" y="180118"/>
                  </a:lnTo>
                  <a:lnTo>
                    <a:pt x="76486" y="180499"/>
                  </a:lnTo>
                  <a:lnTo>
                    <a:pt x="76200" y="182118"/>
                  </a:lnTo>
                  <a:lnTo>
                    <a:pt x="75819" y="182404"/>
                  </a:lnTo>
                  <a:lnTo>
                    <a:pt x="74485" y="182118"/>
                  </a:lnTo>
                  <a:lnTo>
                    <a:pt x="74485" y="180785"/>
                  </a:lnTo>
                  <a:lnTo>
                    <a:pt x="74200" y="180499"/>
                  </a:lnTo>
                  <a:lnTo>
                    <a:pt x="73247" y="179832"/>
                  </a:lnTo>
                  <a:lnTo>
                    <a:pt x="72866" y="179832"/>
                  </a:lnTo>
                  <a:lnTo>
                    <a:pt x="72866" y="179165"/>
                  </a:lnTo>
                  <a:lnTo>
                    <a:pt x="72580" y="178213"/>
                  </a:lnTo>
                  <a:lnTo>
                    <a:pt x="71914" y="178499"/>
                  </a:lnTo>
                  <a:lnTo>
                    <a:pt x="70866" y="179165"/>
                  </a:lnTo>
                  <a:lnTo>
                    <a:pt x="69913" y="178213"/>
                  </a:lnTo>
                  <a:lnTo>
                    <a:pt x="69628" y="178499"/>
                  </a:lnTo>
                  <a:lnTo>
                    <a:pt x="68580" y="178213"/>
                  </a:lnTo>
                  <a:lnTo>
                    <a:pt x="68294" y="177832"/>
                  </a:lnTo>
                  <a:lnTo>
                    <a:pt x="68580" y="177546"/>
                  </a:lnTo>
                  <a:lnTo>
                    <a:pt x="68961" y="177546"/>
                  </a:lnTo>
                  <a:lnTo>
                    <a:pt x="69628" y="176498"/>
                  </a:lnTo>
                  <a:lnTo>
                    <a:pt x="68961" y="175927"/>
                  </a:lnTo>
                  <a:lnTo>
                    <a:pt x="68294" y="174593"/>
                  </a:lnTo>
                  <a:lnTo>
                    <a:pt x="67913" y="173546"/>
                  </a:lnTo>
                  <a:lnTo>
                    <a:pt x="68580" y="172593"/>
                  </a:lnTo>
                  <a:lnTo>
                    <a:pt x="68580" y="171641"/>
                  </a:lnTo>
                  <a:lnTo>
                    <a:pt x="69628" y="170593"/>
                  </a:lnTo>
                  <a:lnTo>
                    <a:pt x="69628" y="169640"/>
                  </a:lnTo>
                  <a:lnTo>
                    <a:pt x="70294" y="168974"/>
                  </a:lnTo>
                  <a:lnTo>
                    <a:pt x="68294" y="166402"/>
                  </a:lnTo>
                  <a:lnTo>
                    <a:pt x="68294" y="164687"/>
                  </a:lnTo>
                  <a:lnTo>
                    <a:pt x="67913" y="164116"/>
                  </a:lnTo>
                  <a:lnTo>
                    <a:pt x="69247" y="163449"/>
                  </a:lnTo>
                  <a:lnTo>
                    <a:pt x="69247" y="163068"/>
                  </a:lnTo>
                  <a:lnTo>
                    <a:pt x="69913" y="160496"/>
                  </a:lnTo>
                  <a:lnTo>
                    <a:pt x="69913" y="159830"/>
                  </a:lnTo>
                  <a:lnTo>
                    <a:pt x="69247" y="158210"/>
                  </a:lnTo>
                  <a:lnTo>
                    <a:pt x="67627" y="153257"/>
                  </a:lnTo>
                  <a:lnTo>
                    <a:pt x="67342" y="151924"/>
                  </a:lnTo>
                  <a:lnTo>
                    <a:pt x="66675" y="150971"/>
                  </a:lnTo>
                  <a:lnTo>
                    <a:pt x="66675" y="150305"/>
                  </a:lnTo>
                  <a:lnTo>
                    <a:pt x="66294" y="149352"/>
                  </a:lnTo>
                  <a:lnTo>
                    <a:pt x="66008" y="148685"/>
                  </a:lnTo>
                  <a:lnTo>
                    <a:pt x="65342" y="148304"/>
                  </a:lnTo>
                  <a:lnTo>
                    <a:pt x="63055" y="148019"/>
                  </a:lnTo>
                  <a:lnTo>
                    <a:pt x="62008" y="147638"/>
                  </a:lnTo>
                  <a:lnTo>
                    <a:pt x="61436" y="146971"/>
                  </a:lnTo>
                  <a:lnTo>
                    <a:pt x="61436" y="146399"/>
                  </a:lnTo>
                  <a:lnTo>
                    <a:pt x="61055" y="145352"/>
                  </a:lnTo>
                  <a:lnTo>
                    <a:pt x="60388" y="145066"/>
                  </a:lnTo>
                  <a:lnTo>
                    <a:pt x="60103" y="144399"/>
                  </a:lnTo>
                  <a:lnTo>
                    <a:pt x="58769" y="142399"/>
                  </a:lnTo>
                  <a:lnTo>
                    <a:pt x="57817" y="141446"/>
                  </a:lnTo>
                  <a:lnTo>
                    <a:pt x="56769" y="141446"/>
                  </a:lnTo>
                  <a:lnTo>
                    <a:pt x="55817" y="140780"/>
                  </a:lnTo>
                  <a:lnTo>
                    <a:pt x="53816" y="138494"/>
                  </a:lnTo>
                  <a:lnTo>
                    <a:pt x="45339" y="140113"/>
                  </a:lnTo>
                  <a:lnTo>
                    <a:pt x="44958" y="140113"/>
                  </a:lnTo>
                  <a:lnTo>
                    <a:pt x="34480" y="145066"/>
                  </a:lnTo>
                  <a:lnTo>
                    <a:pt x="33814" y="145066"/>
                  </a:lnTo>
                  <a:lnTo>
                    <a:pt x="32194" y="144685"/>
                  </a:lnTo>
                  <a:lnTo>
                    <a:pt x="30575" y="144018"/>
                  </a:lnTo>
                  <a:lnTo>
                    <a:pt x="28575" y="142399"/>
                  </a:lnTo>
                  <a:lnTo>
                    <a:pt x="28289" y="142113"/>
                  </a:lnTo>
                  <a:lnTo>
                    <a:pt x="26956" y="141065"/>
                  </a:lnTo>
                  <a:lnTo>
                    <a:pt x="25336" y="139160"/>
                  </a:lnTo>
                  <a:lnTo>
                    <a:pt x="23050" y="137541"/>
                  </a:lnTo>
                  <a:lnTo>
                    <a:pt x="22669" y="136493"/>
                  </a:lnTo>
                  <a:lnTo>
                    <a:pt x="22384" y="136208"/>
                  </a:lnTo>
                  <a:lnTo>
                    <a:pt x="22384" y="135541"/>
                  </a:lnTo>
                  <a:lnTo>
                    <a:pt x="21717" y="134874"/>
                  </a:lnTo>
                  <a:lnTo>
                    <a:pt x="21336" y="133922"/>
                  </a:lnTo>
                  <a:lnTo>
                    <a:pt x="20669" y="132874"/>
                  </a:lnTo>
                  <a:lnTo>
                    <a:pt x="19717" y="131921"/>
                  </a:lnTo>
                  <a:lnTo>
                    <a:pt x="17145" y="131255"/>
                  </a:lnTo>
                  <a:lnTo>
                    <a:pt x="16097" y="131255"/>
                  </a:lnTo>
                  <a:lnTo>
                    <a:pt x="15145" y="130588"/>
                  </a:lnTo>
                  <a:lnTo>
                    <a:pt x="13811" y="130588"/>
                  </a:lnTo>
                  <a:lnTo>
                    <a:pt x="13144" y="129921"/>
                  </a:lnTo>
                  <a:lnTo>
                    <a:pt x="12478" y="129635"/>
                  </a:lnTo>
                  <a:lnTo>
                    <a:pt x="12192" y="129254"/>
                  </a:lnTo>
                  <a:lnTo>
                    <a:pt x="11811" y="128588"/>
                  </a:lnTo>
                  <a:lnTo>
                    <a:pt x="10573" y="127635"/>
                  </a:lnTo>
                  <a:lnTo>
                    <a:pt x="9525" y="127349"/>
                  </a:lnTo>
                  <a:lnTo>
                    <a:pt x="8572" y="127349"/>
                  </a:lnTo>
                  <a:lnTo>
                    <a:pt x="7239" y="126302"/>
                  </a:lnTo>
                  <a:lnTo>
                    <a:pt x="4953" y="125635"/>
                  </a:lnTo>
                  <a:lnTo>
                    <a:pt x="4286" y="124397"/>
                  </a:lnTo>
                  <a:lnTo>
                    <a:pt x="4667" y="123730"/>
                  </a:lnTo>
                  <a:lnTo>
                    <a:pt x="4000" y="123063"/>
                  </a:lnTo>
                  <a:lnTo>
                    <a:pt x="3619" y="122396"/>
                  </a:lnTo>
                  <a:lnTo>
                    <a:pt x="4000" y="122111"/>
                  </a:lnTo>
                  <a:lnTo>
                    <a:pt x="4000" y="121730"/>
                  </a:lnTo>
                  <a:lnTo>
                    <a:pt x="4667" y="121730"/>
                  </a:lnTo>
                  <a:lnTo>
                    <a:pt x="4667" y="119444"/>
                  </a:lnTo>
                  <a:lnTo>
                    <a:pt x="4953" y="119158"/>
                  </a:lnTo>
                  <a:lnTo>
                    <a:pt x="4667" y="118777"/>
                  </a:lnTo>
                  <a:lnTo>
                    <a:pt x="5905" y="118777"/>
                  </a:lnTo>
                  <a:lnTo>
                    <a:pt x="5620" y="118491"/>
                  </a:lnTo>
                  <a:lnTo>
                    <a:pt x="4667" y="118110"/>
                  </a:lnTo>
                  <a:lnTo>
                    <a:pt x="4667" y="117157"/>
                  </a:lnTo>
                  <a:lnTo>
                    <a:pt x="4000" y="116205"/>
                  </a:lnTo>
                  <a:lnTo>
                    <a:pt x="2667" y="114491"/>
                  </a:lnTo>
                  <a:lnTo>
                    <a:pt x="2286" y="114205"/>
                  </a:lnTo>
                  <a:lnTo>
                    <a:pt x="2000" y="113538"/>
                  </a:lnTo>
                  <a:lnTo>
                    <a:pt x="2000" y="112586"/>
                  </a:lnTo>
                  <a:lnTo>
                    <a:pt x="1333" y="111252"/>
                  </a:lnTo>
                  <a:lnTo>
                    <a:pt x="1333" y="109919"/>
                  </a:lnTo>
                  <a:lnTo>
                    <a:pt x="381" y="110300"/>
                  </a:lnTo>
                  <a:lnTo>
                    <a:pt x="0" y="110300"/>
                  </a:lnTo>
                  <a:lnTo>
                    <a:pt x="0" y="108966"/>
                  </a:lnTo>
                  <a:lnTo>
                    <a:pt x="2667" y="107632"/>
                  </a:lnTo>
                  <a:lnTo>
                    <a:pt x="6572" y="104966"/>
                  </a:lnTo>
                  <a:lnTo>
                    <a:pt x="7239" y="104394"/>
                  </a:lnTo>
                  <a:lnTo>
                    <a:pt x="14764" y="98774"/>
                  </a:lnTo>
                  <a:lnTo>
                    <a:pt x="13144" y="98774"/>
                  </a:lnTo>
                  <a:lnTo>
                    <a:pt x="10573" y="94202"/>
                  </a:lnTo>
                  <a:lnTo>
                    <a:pt x="9239" y="89916"/>
                  </a:lnTo>
                  <a:lnTo>
                    <a:pt x="20383" y="86011"/>
                  </a:lnTo>
                  <a:lnTo>
                    <a:pt x="26575" y="81058"/>
                  </a:lnTo>
                  <a:lnTo>
                    <a:pt x="31242" y="77438"/>
                  </a:lnTo>
                  <a:lnTo>
                    <a:pt x="34861" y="74867"/>
                  </a:lnTo>
                  <a:lnTo>
                    <a:pt x="34861" y="74486"/>
                  </a:lnTo>
                  <a:lnTo>
                    <a:pt x="36767" y="82391"/>
                  </a:lnTo>
                  <a:lnTo>
                    <a:pt x="40767" y="80105"/>
                  </a:lnTo>
                  <a:lnTo>
                    <a:pt x="41719" y="79724"/>
                  </a:lnTo>
                  <a:lnTo>
                    <a:pt x="47244" y="76105"/>
                  </a:lnTo>
                  <a:lnTo>
                    <a:pt x="47911" y="75819"/>
                  </a:lnTo>
                  <a:lnTo>
                    <a:pt x="47911" y="75152"/>
                  </a:lnTo>
                  <a:lnTo>
                    <a:pt x="48292" y="73152"/>
                  </a:lnTo>
                  <a:lnTo>
                    <a:pt x="48292" y="71533"/>
                  </a:lnTo>
                  <a:lnTo>
                    <a:pt x="48958" y="65342"/>
                  </a:lnTo>
                  <a:lnTo>
                    <a:pt x="50197" y="59055"/>
                  </a:lnTo>
                  <a:lnTo>
                    <a:pt x="52197" y="57436"/>
                  </a:lnTo>
                  <a:lnTo>
                    <a:pt x="51911" y="56102"/>
                  </a:lnTo>
                  <a:lnTo>
                    <a:pt x="56102" y="51816"/>
                  </a:lnTo>
                  <a:lnTo>
                    <a:pt x="57150" y="50578"/>
                  </a:lnTo>
                  <a:lnTo>
                    <a:pt x="60388" y="47625"/>
                  </a:lnTo>
                  <a:lnTo>
                    <a:pt x="62389" y="45244"/>
                  </a:lnTo>
                  <a:lnTo>
                    <a:pt x="67627" y="41720"/>
                  </a:lnTo>
                  <a:lnTo>
                    <a:pt x="70580" y="39719"/>
                  </a:lnTo>
                  <a:lnTo>
                    <a:pt x="72580" y="40386"/>
                  </a:lnTo>
                  <a:lnTo>
                    <a:pt x="73533" y="40005"/>
                  </a:lnTo>
                  <a:lnTo>
                    <a:pt x="73533" y="39719"/>
                  </a:lnTo>
                  <a:lnTo>
                    <a:pt x="74485" y="39719"/>
                  </a:lnTo>
                  <a:lnTo>
                    <a:pt x="74485" y="39053"/>
                  </a:lnTo>
                  <a:lnTo>
                    <a:pt x="75152" y="39338"/>
                  </a:lnTo>
                  <a:lnTo>
                    <a:pt x="74867" y="39053"/>
                  </a:lnTo>
                  <a:lnTo>
                    <a:pt x="75533" y="38767"/>
                  </a:lnTo>
                  <a:lnTo>
                    <a:pt x="75152" y="38386"/>
                  </a:lnTo>
                  <a:lnTo>
                    <a:pt x="75533" y="38100"/>
                  </a:lnTo>
                  <a:lnTo>
                    <a:pt x="75819" y="38100"/>
                  </a:lnTo>
                  <a:lnTo>
                    <a:pt x="76200" y="38386"/>
                  </a:lnTo>
                  <a:lnTo>
                    <a:pt x="76486" y="37719"/>
                  </a:lnTo>
                  <a:lnTo>
                    <a:pt x="76771" y="37719"/>
                  </a:lnTo>
                  <a:lnTo>
                    <a:pt x="77152" y="38100"/>
                  </a:lnTo>
                  <a:lnTo>
                    <a:pt x="77819" y="38100"/>
                  </a:lnTo>
                  <a:lnTo>
                    <a:pt x="78486" y="37433"/>
                  </a:lnTo>
                  <a:lnTo>
                    <a:pt x="79153" y="37719"/>
                  </a:lnTo>
                  <a:lnTo>
                    <a:pt x="79153" y="38100"/>
                  </a:lnTo>
                  <a:lnTo>
                    <a:pt x="79438" y="37052"/>
                  </a:lnTo>
                  <a:lnTo>
                    <a:pt x="80772" y="37433"/>
                  </a:lnTo>
                  <a:lnTo>
                    <a:pt x="81439" y="36385"/>
                  </a:lnTo>
                  <a:lnTo>
                    <a:pt x="82105" y="36767"/>
                  </a:lnTo>
                  <a:lnTo>
                    <a:pt x="83058" y="36767"/>
                  </a:lnTo>
                  <a:lnTo>
                    <a:pt x="83344" y="37052"/>
                  </a:lnTo>
                  <a:lnTo>
                    <a:pt x="84392" y="36767"/>
                  </a:lnTo>
                  <a:lnTo>
                    <a:pt x="85058" y="36767"/>
                  </a:lnTo>
                  <a:lnTo>
                    <a:pt x="86677" y="36385"/>
                  </a:lnTo>
                  <a:lnTo>
                    <a:pt x="88583" y="35433"/>
                  </a:lnTo>
                  <a:lnTo>
                    <a:pt x="88963" y="35433"/>
                  </a:lnTo>
                  <a:lnTo>
                    <a:pt x="88963" y="35147"/>
                  </a:lnTo>
                  <a:lnTo>
                    <a:pt x="89630" y="34766"/>
                  </a:lnTo>
                  <a:lnTo>
                    <a:pt x="94202" y="33433"/>
                  </a:lnTo>
                  <a:lnTo>
                    <a:pt x="95821" y="33147"/>
                  </a:lnTo>
                  <a:lnTo>
                    <a:pt x="99441" y="25908"/>
                  </a:lnTo>
                  <a:lnTo>
                    <a:pt x="111919" y="15716"/>
                  </a:lnTo>
                  <a:lnTo>
                    <a:pt x="122396" y="11811"/>
                  </a:lnTo>
                  <a:lnTo>
                    <a:pt x="122777" y="10858"/>
                  </a:lnTo>
                  <a:lnTo>
                    <a:pt x="125349" y="9525"/>
                  </a:lnTo>
                  <a:lnTo>
                    <a:pt x="125730" y="8573"/>
                  </a:lnTo>
                  <a:lnTo>
                    <a:pt x="127063" y="6286"/>
                  </a:lnTo>
                  <a:lnTo>
                    <a:pt x="128016" y="3620"/>
                  </a:lnTo>
                  <a:lnTo>
                    <a:pt x="128302" y="2667"/>
                  </a:lnTo>
                  <a:lnTo>
                    <a:pt x="140113" y="953"/>
                  </a:lnTo>
                  <a:lnTo>
                    <a:pt x="144780" y="667"/>
                  </a:lnTo>
                  <a:lnTo>
                    <a:pt x="148971" y="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97EAA837-29F2-0CB4-008A-8040E4D89A7A}"/>
                </a:ext>
              </a:extLst>
            </p:cNvPr>
            <p:cNvSpPr/>
            <p:nvPr/>
          </p:nvSpPr>
          <p:spPr>
            <a:xfrm>
              <a:off x="2006106" y="3890453"/>
              <a:ext cx="284130" cy="322230"/>
            </a:xfrm>
            <a:custGeom>
              <a:avLst/>
              <a:gdLst>
                <a:gd name="connsiteX0" fmla="*/ 284131 w 284130"/>
                <a:gd name="connsiteY0" fmla="*/ 73152 h 322230"/>
                <a:gd name="connsiteX1" fmla="*/ 283845 w 284130"/>
                <a:gd name="connsiteY1" fmla="*/ 74486 h 322230"/>
                <a:gd name="connsiteX2" fmla="*/ 283178 w 284130"/>
                <a:gd name="connsiteY2" fmla="*/ 75438 h 322230"/>
                <a:gd name="connsiteX3" fmla="*/ 280511 w 284130"/>
                <a:gd name="connsiteY3" fmla="*/ 78772 h 322230"/>
                <a:gd name="connsiteX4" fmla="*/ 279559 w 284130"/>
                <a:gd name="connsiteY4" fmla="*/ 79724 h 322230"/>
                <a:gd name="connsiteX5" fmla="*/ 279273 w 284130"/>
                <a:gd name="connsiteY5" fmla="*/ 80391 h 322230"/>
                <a:gd name="connsiteX6" fmla="*/ 277940 w 284130"/>
                <a:gd name="connsiteY6" fmla="*/ 81343 h 322230"/>
                <a:gd name="connsiteX7" fmla="*/ 276892 w 284130"/>
                <a:gd name="connsiteY7" fmla="*/ 81058 h 322230"/>
                <a:gd name="connsiteX8" fmla="*/ 276606 w 284130"/>
                <a:gd name="connsiteY8" fmla="*/ 81725 h 322230"/>
                <a:gd name="connsiteX9" fmla="*/ 274606 w 284130"/>
                <a:gd name="connsiteY9" fmla="*/ 83058 h 322230"/>
                <a:gd name="connsiteX10" fmla="*/ 273653 w 284130"/>
                <a:gd name="connsiteY10" fmla="*/ 83344 h 322230"/>
                <a:gd name="connsiteX11" fmla="*/ 273367 w 284130"/>
                <a:gd name="connsiteY11" fmla="*/ 83344 h 322230"/>
                <a:gd name="connsiteX12" fmla="*/ 272987 w 284130"/>
                <a:gd name="connsiteY12" fmla="*/ 84011 h 322230"/>
                <a:gd name="connsiteX13" fmla="*/ 272034 w 284130"/>
                <a:gd name="connsiteY13" fmla="*/ 84963 h 322230"/>
                <a:gd name="connsiteX14" fmla="*/ 271653 w 284130"/>
                <a:gd name="connsiteY14" fmla="*/ 84963 h 322230"/>
                <a:gd name="connsiteX15" fmla="*/ 271367 w 284130"/>
                <a:gd name="connsiteY15" fmla="*/ 85630 h 322230"/>
                <a:gd name="connsiteX16" fmla="*/ 271367 w 284130"/>
                <a:gd name="connsiteY16" fmla="*/ 85344 h 322230"/>
                <a:gd name="connsiteX17" fmla="*/ 270700 w 284130"/>
                <a:gd name="connsiteY17" fmla="*/ 85344 h 322230"/>
                <a:gd name="connsiteX18" fmla="*/ 270415 w 284130"/>
                <a:gd name="connsiteY18" fmla="*/ 86011 h 322230"/>
                <a:gd name="connsiteX19" fmla="*/ 269748 w 284130"/>
                <a:gd name="connsiteY19" fmla="*/ 86011 h 322230"/>
                <a:gd name="connsiteX20" fmla="*/ 268034 w 284130"/>
                <a:gd name="connsiteY20" fmla="*/ 86963 h 322230"/>
                <a:gd name="connsiteX21" fmla="*/ 268415 w 284130"/>
                <a:gd name="connsiteY21" fmla="*/ 87249 h 322230"/>
                <a:gd name="connsiteX22" fmla="*/ 267748 w 284130"/>
                <a:gd name="connsiteY22" fmla="*/ 87916 h 322230"/>
                <a:gd name="connsiteX23" fmla="*/ 267748 w 284130"/>
                <a:gd name="connsiteY23" fmla="*/ 88963 h 322230"/>
                <a:gd name="connsiteX24" fmla="*/ 266414 w 284130"/>
                <a:gd name="connsiteY24" fmla="*/ 90202 h 322230"/>
                <a:gd name="connsiteX25" fmla="*/ 266414 w 284130"/>
                <a:gd name="connsiteY25" fmla="*/ 91250 h 322230"/>
                <a:gd name="connsiteX26" fmla="*/ 265462 w 284130"/>
                <a:gd name="connsiteY26" fmla="*/ 92583 h 322230"/>
                <a:gd name="connsiteX27" fmla="*/ 264795 w 284130"/>
                <a:gd name="connsiteY27" fmla="*/ 93154 h 322230"/>
                <a:gd name="connsiteX28" fmla="*/ 264509 w 284130"/>
                <a:gd name="connsiteY28" fmla="*/ 93154 h 322230"/>
                <a:gd name="connsiteX29" fmla="*/ 263462 w 284130"/>
                <a:gd name="connsiteY29" fmla="*/ 94202 h 322230"/>
                <a:gd name="connsiteX30" fmla="*/ 263462 w 284130"/>
                <a:gd name="connsiteY30" fmla="*/ 94488 h 322230"/>
                <a:gd name="connsiteX31" fmla="*/ 261842 w 284130"/>
                <a:gd name="connsiteY31" fmla="*/ 94488 h 322230"/>
                <a:gd name="connsiteX32" fmla="*/ 261557 w 284130"/>
                <a:gd name="connsiteY32" fmla="*/ 94869 h 322230"/>
                <a:gd name="connsiteX33" fmla="*/ 260509 w 284130"/>
                <a:gd name="connsiteY33" fmla="*/ 94202 h 322230"/>
                <a:gd name="connsiteX34" fmla="*/ 259175 w 284130"/>
                <a:gd name="connsiteY34" fmla="*/ 93154 h 322230"/>
                <a:gd name="connsiteX35" fmla="*/ 257937 w 284130"/>
                <a:gd name="connsiteY35" fmla="*/ 94488 h 322230"/>
                <a:gd name="connsiteX36" fmla="*/ 254984 w 284130"/>
                <a:gd name="connsiteY36" fmla="*/ 96774 h 322230"/>
                <a:gd name="connsiteX37" fmla="*/ 254603 w 284130"/>
                <a:gd name="connsiteY37" fmla="*/ 96774 h 322230"/>
                <a:gd name="connsiteX38" fmla="*/ 254603 w 284130"/>
                <a:gd name="connsiteY38" fmla="*/ 97822 h 322230"/>
                <a:gd name="connsiteX39" fmla="*/ 253270 w 284130"/>
                <a:gd name="connsiteY39" fmla="*/ 97822 h 322230"/>
                <a:gd name="connsiteX40" fmla="*/ 252698 w 284130"/>
                <a:gd name="connsiteY40" fmla="*/ 98774 h 322230"/>
                <a:gd name="connsiteX41" fmla="*/ 252032 w 284130"/>
                <a:gd name="connsiteY41" fmla="*/ 98774 h 322230"/>
                <a:gd name="connsiteX42" fmla="*/ 250317 w 284130"/>
                <a:gd name="connsiteY42" fmla="*/ 96774 h 322230"/>
                <a:gd name="connsiteX43" fmla="*/ 250984 w 284130"/>
                <a:gd name="connsiteY43" fmla="*/ 94869 h 322230"/>
                <a:gd name="connsiteX44" fmla="*/ 250984 w 284130"/>
                <a:gd name="connsiteY44" fmla="*/ 94488 h 322230"/>
                <a:gd name="connsiteX45" fmla="*/ 249079 w 284130"/>
                <a:gd name="connsiteY45" fmla="*/ 93154 h 322230"/>
                <a:gd name="connsiteX46" fmla="*/ 248698 w 284130"/>
                <a:gd name="connsiteY46" fmla="*/ 92583 h 322230"/>
                <a:gd name="connsiteX47" fmla="*/ 247745 w 284130"/>
                <a:gd name="connsiteY47" fmla="*/ 91535 h 322230"/>
                <a:gd name="connsiteX48" fmla="*/ 247079 w 284130"/>
                <a:gd name="connsiteY48" fmla="*/ 92869 h 322230"/>
                <a:gd name="connsiteX49" fmla="*/ 244126 w 284130"/>
                <a:gd name="connsiteY49" fmla="*/ 91535 h 322230"/>
                <a:gd name="connsiteX50" fmla="*/ 240506 w 284130"/>
                <a:gd name="connsiteY50" fmla="*/ 91250 h 322230"/>
                <a:gd name="connsiteX51" fmla="*/ 239840 w 284130"/>
                <a:gd name="connsiteY51" fmla="*/ 93154 h 322230"/>
                <a:gd name="connsiteX52" fmla="*/ 238506 w 284130"/>
                <a:gd name="connsiteY52" fmla="*/ 94869 h 322230"/>
                <a:gd name="connsiteX53" fmla="*/ 238220 w 284130"/>
                <a:gd name="connsiteY53" fmla="*/ 95155 h 322230"/>
                <a:gd name="connsiteX54" fmla="*/ 236887 w 284130"/>
                <a:gd name="connsiteY54" fmla="*/ 95155 h 322230"/>
                <a:gd name="connsiteX55" fmla="*/ 234601 w 284130"/>
                <a:gd name="connsiteY55" fmla="*/ 97441 h 322230"/>
                <a:gd name="connsiteX56" fmla="*/ 234601 w 284130"/>
                <a:gd name="connsiteY56" fmla="*/ 95536 h 322230"/>
                <a:gd name="connsiteX57" fmla="*/ 234315 w 284130"/>
                <a:gd name="connsiteY57" fmla="*/ 91916 h 322230"/>
                <a:gd name="connsiteX58" fmla="*/ 233267 w 284130"/>
                <a:gd name="connsiteY58" fmla="*/ 92869 h 322230"/>
                <a:gd name="connsiteX59" fmla="*/ 232982 w 284130"/>
                <a:gd name="connsiteY59" fmla="*/ 92869 h 322230"/>
                <a:gd name="connsiteX60" fmla="*/ 232029 w 284130"/>
                <a:gd name="connsiteY60" fmla="*/ 95536 h 322230"/>
                <a:gd name="connsiteX61" fmla="*/ 231648 w 284130"/>
                <a:gd name="connsiteY61" fmla="*/ 95536 h 322230"/>
                <a:gd name="connsiteX62" fmla="*/ 231648 w 284130"/>
                <a:gd name="connsiteY62" fmla="*/ 95821 h 322230"/>
                <a:gd name="connsiteX63" fmla="*/ 231362 w 284130"/>
                <a:gd name="connsiteY63" fmla="*/ 95821 h 322230"/>
                <a:gd name="connsiteX64" fmla="*/ 231362 w 284130"/>
                <a:gd name="connsiteY64" fmla="*/ 96107 h 322230"/>
                <a:gd name="connsiteX65" fmla="*/ 230981 w 284130"/>
                <a:gd name="connsiteY65" fmla="*/ 96488 h 322230"/>
                <a:gd name="connsiteX66" fmla="*/ 230981 w 284130"/>
                <a:gd name="connsiteY66" fmla="*/ 97441 h 322230"/>
                <a:gd name="connsiteX67" fmla="*/ 230696 w 284130"/>
                <a:gd name="connsiteY67" fmla="*/ 97441 h 322230"/>
                <a:gd name="connsiteX68" fmla="*/ 229648 w 284130"/>
                <a:gd name="connsiteY68" fmla="*/ 98488 h 322230"/>
                <a:gd name="connsiteX69" fmla="*/ 228695 w 284130"/>
                <a:gd name="connsiteY69" fmla="*/ 98774 h 322230"/>
                <a:gd name="connsiteX70" fmla="*/ 228409 w 284130"/>
                <a:gd name="connsiteY70" fmla="*/ 99060 h 322230"/>
                <a:gd name="connsiteX71" fmla="*/ 228029 w 284130"/>
                <a:gd name="connsiteY71" fmla="*/ 99727 h 322230"/>
                <a:gd name="connsiteX72" fmla="*/ 227743 w 284130"/>
                <a:gd name="connsiteY72" fmla="*/ 100108 h 322230"/>
                <a:gd name="connsiteX73" fmla="*/ 227743 w 284130"/>
                <a:gd name="connsiteY73" fmla="*/ 102013 h 322230"/>
                <a:gd name="connsiteX74" fmla="*/ 227362 w 284130"/>
                <a:gd name="connsiteY74" fmla="*/ 102013 h 322230"/>
                <a:gd name="connsiteX75" fmla="*/ 226695 w 284130"/>
                <a:gd name="connsiteY75" fmla="*/ 101060 h 322230"/>
                <a:gd name="connsiteX76" fmla="*/ 225076 w 284130"/>
                <a:gd name="connsiteY76" fmla="*/ 100108 h 322230"/>
                <a:gd name="connsiteX77" fmla="*/ 222790 w 284130"/>
                <a:gd name="connsiteY77" fmla="*/ 99727 h 322230"/>
                <a:gd name="connsiteX78" fmla="*/ 221171 w 284130"/>
                <a:gd name="connsiteY78" fmla="*/ 97441 h 322230"/>
                <a:gd name="connsiteX79" fmla="*/ 219837 w 284130"/>
                <a:gd name="connsiteY79" fmla="*/ 95155 h 322230"/>
                <a:gd name="connsiteX80" fmla="*/ 219551 w 284130"/>
                <a:gd name="connsiteY80" fmla="*/ 94488 h 322230"/>
                <a:gd name="connsiteX81" fmla="*/ 219170 w 284130"/>
                <a:gd name="connsiteY81" fmla="*/ 93536 h 322230"/>
                <a:gd name="connsiteX82" fmla="*/ 218504 w 284130"/>
                <a:gd name="connsiteY82" fmla="*/ 93154 h 322230"/>
                <a:gd name="connsiteX83" fmla="*/ 217551 w 284130"/>
                <a:gd name="connsiteY83" fmla="*/ 92202 h 322230"/>
                <a:gd name="connsiteX84" fmla="*/ 216884 w 284130"/>
                <a:gd name="connsiteY84" fmla="*/ 91916 h 322230"/>
                <a:gd name="connsiteX85" fmla="*/ 214598 w 284130"/>
                <a:gd name="connsiteY85" fmla="*/ 89916 h 322230"/>
                <a:gd name="connsiteX86" fmla="*/ 219170 w 284130"/>
                <a:gd name="connsiteY86" fmla="*/ 120110 h 322230"/>
                <a:gd name="connsiteX87" fmla="*/ 219170 w 284130"/>
                <a:gd name="connsiteY87" fmla="*/ 120396 h 322230"/>
                <a:gd name="connsiteX88" fmla="*/ 218218 w 284130"/>
                <a:gd name="connsiteY88" fmla="*/ 123349 h 322230"/>
                <a:gd name="connsiteX89" fmla="*/ 216217 w 284130"/>
                <a:gd name="connsiteY89" fmla="*/ 137827 h 322230"/>
                <a:gd name="connsiteX90" fmla="*/ 215551 w 284130"/>
                <a:gd name="connsiteY90" fmla="*/ 139160 h 322230"/>
                <a:gd name="connsiteX91" fmla="*/ 214598 w 284130"/>
                <a:gd name="connsiteY91" fmla="*/ 140113 h 322230"/>
                <a:gd name="connsiteX92" fmla="*/ 213932 w 284130"/>
                <a:gd name="connsiteY92" fmla="*/ 143446 h 322230"/>
                <a:gd name="connsiteX93" fmla="*/ 209645 w 284130"/>
                <a:gd name="connsiteY93" fmla="*/ 148304 h 322230"/>
                <a:gd name="connsiteX94" fmla="*/ 206026 w 284130"/>
                <a:gd name="connsiteY94" fmla="*/ 146971 h 322230"/>
                <a:gd name="connsiteX95" fmla="*/ 205454 w 284130"/>
                <a:gd name="connsiteY95" fmla="*/ 148304 h 322230"/>
                <a:gd name="connsiteX96" fmla="*/ 200501 w 284130"/>
                <a:gd name="connsiteY96" fmla="*/ 152305 h 322230"/>
                <a:gd name="connsiteX97" fmla="*/ 197834 w 284130"/>
                <a:gd name="connsiteY97" fmla="*/ 153257 h 322230"/>
                <a:gd name="connsiteX98" fmla="*/ 197834 w 284130"/>
                <a:gd name="connsiteY98" fmla="*/ 154876 h 322230"/>
                <a:gd name="connsiteX99" fmla="*/ 198882 w 284130"/>
                <a:gd name="connsiteY99" fmla="*/ 156496 h 322230"/>
                <a:gd name="connsiteX100" fmla="*/ 198501 w 284130"/>
                <a:gd name="connsiteY100" fmla="*/ 157829 h 322230"/>
                <a:gd name="connsiteX101" fmla="*/ 198882 w 284130"/>
                <a:gd name="connsiteY101" fmla="*/ 158782 h 322230"/>
                <a:gd name="connsiteX102" fmla="*/ 199168 w 284130"/>
                <a:gd name="connsiteY102" fmla="*/ 158782 h 322230"/>
                <a:gd name="connsiteX103" fmla="*/ 205454 w 284130"/>
                <a:gd name="connsiteY103" fmla="*/ 159163 h 322230"/>
                <a:gd name="connsiteX104" fmla="*/ 212598 w 284130"/>
                <a:gd name="connsiteY104" fmla="*/ 159163 h 322230"/>
                <a:gd name="connsiteX105" fmla="*/ 218884 w 284130"/>
                <a:gd name="connsiteY105" fmla="*/ 159829 h 322230"/>
                <a:gd name="connsiteX106" fmla="*/ 230029 w 284130"/>
                <a:gd name="connsiteY106" fmla="*/ 164687 h 322230"/>
                <a:gd name="connsiteX107" fmla="*/ 230981 w 284130"/>
                <a:gd name="connsiteY107" fmla="*/ 165068 h 322230"/>
                <a:gd name="connsiteX108" fmla="*/ 230315 w 284130"/>
                <a:gd name="connsiteY108" fmla="*/ 168307 h 322230"/>
                <a:gd name="connsiteX109" fmla="*/ 231648 w 284130"/>
                <a:gd name="connsiteY109" fmla="*/ 168973 h 322230"/>
                <a:gd name="connsiteX110" fmla="*/ 233267 w 284130"/>
                <a:gd name="connsiteY110" fmla="*/ 169640 h 322230"/>
                <a:gd name="connsiteX111" fmla="*/ 233267 w 284130"/>
                <a:gd name="connsiteY111" fmla="*/ 170021 h 322230"/>
                <a:gd name="connsiteX112" fmla="*/ 235553 w 284130"/>
                <a:gd name="connsiteY112" fmla="*/ 170593 h 322230"/>
                <a:gd name="connsiteX113" fmla="*/ 235553 w 284130"/>
                <a:gd name="connsiteY113" fmla="*/ 177832 h 322230"/>
                <a:gd name="connsiteX114" fmla="*/ 235267 w 284130"/>
                <a:gd name="connsiteY114" fmla="*/ 178213 h 322230"/>
                <a:gd name="connsiteX115" fmla="*/ 234982 w 284130"/>
                <a:gd name="connsiteY115" fmla="*/ 178213 h 322230"/>
                <a:gd name="connsiteX116" fmla="*/ 235553 w 284130"/>
                <a:gd name="connsiteY116" fmla="*/ 179451 h 322230"/>
                <a:gd name="connsiteX117" fmla="*/ 235934 w 284130"/>
                <a:gd name="connsiteY117" fmla="*/ 179832 h 322230"/>
                <a:gd name="connsiteX118" fmla="*/ 235934 w 284130"/>
                <a:gd name="connsiteY118" fmla="*/ 180785 h 322230"/>
                <a:gd name="connsiteX119" fmla="*/ 236220 w 284130"/>
                <a:gd name="connsiteY119" fmla="*/ 181166 h 322230"/>
                <a:gd name="connsiteX120" fmla="*/ 236220 w 284130"/>
                <a:gd name="connsiteY120" fmla="*/ 181451 h 322230"/>
                <a:gd name="connsiteX121" fmla="*/ 235934 w 284130"/>
                <a:gd name="connsiteY121" fmla="*/ 182404 h 322230"/>
                <a:gd name="connsiteX122" fmla="*/ 236220 w 284130"/>
                <a:gd name="connsiteY122" fmla="*/ 183737 h 322230"/>
                <a:gd name="connsiteX123" fmla="*/ 235934 w 284130"/>
                <a:gd name="connsiteY123" fmla="*/ 184404 h 322230"/>
                <a:gd name="connsiteX124" fmla="*/ 235934 w 284130"/>
                <a:gd name="connsiteY124" fmla="*/ 184785 h 322230"/>
                <a:gd name="connsiteX125" fmla="*/ 236887 w 284130"/>
                <a:gd name="connsiteY125" fmla="*/ 185071 h 322230"/>
                <a:gd name="connsiteX126" fmla="*/ 236887 w 284130"/>
                <a:gd name="connsiteY126" fmla="*/ 185356 h 322230"/>
                <a:gd name="connsiteX127" fmla="*/ 237268 w 284130"/>
                <a:gd name="connsiteY127" fmla="*/ 187357 h 322230"/>
                <a:gd name="connsiteX128" fmla="*/ 235553 w 284130"/>
                <a:gd name="connsiteY128" fmla="*/ 192310 h 322230"/>
                <a:gd name="connsiteX129" fmla="*/ 235553 w 284130"/>
                <a:gd name="connsiteY129" fmla="*/ 193929 h 322230"/>
                <a:gd name="connsiteX130" fmla="*/ 235934 w 284130"/>
                <a:gd name="connsiteY130" fmla="*/ 194215 h 322230"/>
                <a:gd name="connsiteX131" fmla="*/ 236601 w 284130"/>
                <a:gd name="connsiteY131" fmla="*/ 194215 h 322230"/>
                <a:gd name="connsiteX132" fmla="*/ 236887 w 284130"/>
                <a:gd name="connsiteY132" fmla="*/ 194596 h 322230"/>
                <a:gd name="connsiteX133" fmla="*/ 237934 w 284130"/>
                <a:gd name="connsiteY133" fmla="*/ 194596 h 322230"/>
                <a:gd name="connsiteX134" fmla="*/ 238220 w 284130"/>
                <a:gd name="connsiteY134" fmla="*/ 194881 h 322230"/>
                <a:gd name="connsiteX135" fmla="*/ 238887 w 284130"/>
                <a:gd name="connsiteY135" fmla="*/ 195263 h 322230"/>
                <a:gd name="connsiteX136" fmla="*/ 239173 w 284130"/>
                <a:gd name="connsiteY136" fmla="*/ 195929 h 322230"/>
                <a:gd name="connsiteX137" fmla="*/ 239173 w 284130"/>
                <a:gd name="connsiteY137" fmla="*/ 196882 h 322230"/>
                <a:gd name="connsiteX138" fmla="*/ 237554 w 284130"/>
                <a:gd name="connsiteY138" fmla="*/ 196596 h 322230"/>
                <a:gd name="connsiteX139" fmla="*/ 236601 w 284130"/>
                <a:gd name="connsiteY139" fmla="*/ 196215 h 322230"/>
                <a:gd name="connsiteX140" fmla="*/ 235934 w 284130"/>
                <a:gd name="connsiteY140" fmla="*/ 195929 h 322230"/>
                <a:gd name="connsiteX141" fmla="*/ 235267 w 284130"/>
                <a:gd name="connsiteY141" fmla="*/ 196596 h 322230"/>
                <a:gd name="connsiteX142" fmla="*/ 235553 w 284130"/>
                <a:gd name="connsiteY142" fmla="*/ 196882 h 322230"/>
                <a:gd name="connsiteX143" fmla="*/ 235267 w 284130"/>
                <a:gd name="connsiteY143" fmla="*/ 197548 h 322230"/>
                <a:gd name="connsiteX144" fmla="*/ 235267 w 284130"/>
                <a:gd name="connsiteY144" fmla="*/ 198215 h 322230"/>
                <a:gd name="connsiteX145" fmla="*/ 234601 w 284130"/>
                <a:gd name="connsiteY145" fmla="*/ 199549 h 322230"/>
                <a:gd name="connsiteX146" fmla="*/ 234601 w 284130"/>
                <a:gd name="connsiteY146" fmla="*/ 201168 h 322230"/>
                <a:gd name="connsiteX147" fmla="*/ 234315 w 284130"/>
                <a:gd name="connsiteY147" fmla="*/ 202501 h 322230"/>
                <a:gd name="connsiteX148" fmla="*/ 234601 w 284130"/>
                <a:gd name="connsiteY148" fmla="*/ 202787 h 322230"/>
                <a:gd name="connsiteX149" fmla="*/ 234601 w 284130"/>
                <a:gd name="connsiteY149" fmla="*/ 203454 h 322230"/>
                <a:gd name="connsiteX150" fmla="*/ 233648 w 284130"/>
                <a:gd name="connsiteY150" fmla="*/ 204121 h 322230"/>
                <a:gd name="connsiteX151" fmla="*/ 232029 w 284130"/>
                <a:gd name="connsiteY151" fmla="*/ 205454 h 322230"/>
                <a:gd name="connsiteX152" fmla="*/ 230981 w 284130"/>
                <a:gd name="connsiteY152" fmla="*/ 206026 h 322230"/>
                <a:gd name="connsiteX153" fmla="*/ 230696 w 284130"/>
                <a:gd name="connsiteY153" fmla="*/ 207073 h 322230"/>
                <a:gd name="connsiteX154" fmla="*/ 230315 w 284130"/>
                <a:gd name="connsiteY154" fmla="*/ 207359 h 322230"/>
                <a:gd name="connsiteX155" fmla="*/ 229076 w 284130"/>
                <a:gd name="connsiteY155" fmla="*/ 207073 h 322230"/>
                <a:gd name="connsiteX156" fmla="*/ 228409 w 284130"/>
                <a:gd name="connsiteY156" fmla="*/ 207359 h 322230"/>
                <a:gd name="connsiteX157" fmla="*/ 227076 w 284130"/>
                <a:gd name="connsiteY157" fmla="*/ 207740 h 322230"/>
                <a:gd name="connsiteX158" fmla="*/ 226409 w 284130"/>
                <a:gd name="connsiteY158" fmla="*/ 207359 h 322230"/>
                <a:gd name="connsiteX159" fmla="*/ 225457 w 284130"/>
                <a:gd name="connsiteY159" fmla="*/ 208693 h 322230"/>
                <a:gd name="connsiteX160" fmla="*/ 224409 w 284130"/>
                <a:gd name="connsiteY160" fmla="*/ 209360 h 322230"/>
                <a:gd name="connsiteX161" fmla="*/ 223457 w 284130"/>
                <a:gd name="connsiteY161" fmla="*/ 209360 h 322230"/>
                <a:gd name="connsiteX162" fmla="*/ 221837 w 284130"/>
                <a:gd name="connsiteY162" fmla="*/ 208978 h 322230"/>
                <a:gd name="connsiteX163" fmla="*/ 221171 w 284130"/>
                <a:gd name="connsiteY163" fmla="*/ 208978 h 322230"/>
                <a:gd name="connsiteX164" fmla="*/ 220790 w 284130"/>
                <a:gd name="connsiteY164" fmla="*/ 209360 h 322230"/>
                <a:gd name="connsiteX165" fmla="*/ 220504 w 284130"/>
                <a:gd name="connsiteY165" fmla="*/ 210312 h 322230"/>
                <a:gd name="connsiteX166" fmla="*/ 219837 w 284130"/>
                <a:gd name="connsiteY166" fmla="*/ 211360 h 322230"/>
                <a:gd name="connsiteX167" fmla="*/ 218504 w 284130"/>
                <a:gd name="connsiteY167" fmla="*/ 211360 h 322230"/>
                <a:gd name="connsiteX168" fmla="*/ 217551 w 284130"/>
                <a:gd name="connsiteY168" fmla="*/ 212026 h 322230"/>
                <a:gd name="connsiteX169" fmla="*/ 216599 w 284130"/>
                <a:gd name="connsiteY169" fmla="*/ 212312 h 322230"/>
                <a:gd name="connsiteX170" fmla="*/ 215932 w 284130"/>
                <a:gd name="connsiteY170" fmla="*/ 212312 h 322230"/>
                <a:gd name="connsiteX171" fmla="*/ 214884 w 284130"/>
                <a:gd name="connsiteY171" fmla="*/ 211360 h 322230"/>
                <a:gd name="connsiteX172" fmla="*/ 213646 w 284130"/>
                <a:gd name="connsiteY172" fmla="*/ 212026 h 322230"/>
                <a:gd name="connsiteX173" fmla="*/ 212598 w 284130"/>
                <a:gd name="connsiteY173" fmla="*/ 211645 h 322230"/>
                <a:gd name="connsiteX174" fmla="*/ 211646 w 284130"/>
                <a:gd name="connsiteY174" fmla="*/ 211645 h 322230"/>
                <a:gd name="connsiteX175" fmla="*/ 208026 w 284130"/>
                <a:gd name="connsiteY175" fmla="*/ 212979 h 322230"/>
                <a:gd name="connsiteX176" fmla="*/ 207359 w 284130"/>
                <a:gd name="connsiteY176" fmla="*/ 212598 h 322230"/>
                <a:gd name="connsiteX177" fmla="*/ 207074 w 284130"/>
                <a:gd name="connsiteY177" fmla="*/ 213646 h 322230"/>
                <a:gd name="connsiteX178" fmla="*/ 207074 w 284130"/>
                <a:gd name="connsiteY178" fmla="*/ 213931 h 322230"/>
                <a:gd name="connsiteX179" fmla="*/ 206407 w 284130"/>
                <a:gd name="connsiteY179" fmla="*/ 213931 h 322230"/>
                <a:gd name="connsiteX180" fmla="*/ 206026 w 284130"/>
                <a:gd name="connsiteY180" fmla="*/ 214598 h 322230"/>
                <a:gd name="connsiteX181" fmla="*/ 203740 w 284130"/>
                <a:gd name="connsiteY181" fmla="*/ 214598 h 322230"/>
                <a:gd name="connsiteX182" fmla="*/ 201454 w 284130"/>
                <a:gd name="connsiteY182" fmla="*/ 214979 h 322230"/>
                <a:gd name="connsiteX183" fmla="*/ 200787 w 284130"/>
                <a:gd name="connsiteY183" fmla="*/ 214979 h 322230"/>
                <a:gd name="connsiteX184" fmla="*/ 200501 w 284130"/>
                <a:gd name="connsiteY184" fmla="*/ 214313 h 322230"/>
                <a:gd name="connsiteX185" fmla="*/ 198215 w 284130"/>
                <a:gd name="connsiteY185" fmla="*/ 216598 h 322230"/>
                <a:gd name="connsiteX186" fmla="*/ 196501 w 284130"/>
                <a:gd name="connsiteY186" fmla="*/ 216598 h 322230"/>
                <a:gd name="connsiteX187" fmla="*/ 195263 w 284130"/>
                <a:gd name="connsiteY187" fmla="*/ 217551 h 322230"/>
                <a:gd name="connsiteX188" fmla="*/ 194215 w 284130"/>
                <a:gd name="connsiteY188" fmla="*/ 217932 h 322230"/>
                <a:gd name="connsiteX189" fmla="*/ 193262 w 284130"/>
                <a:gd name="connsiteY189" fmla="*/ 217265 h 322230"/>
                <a:gd name="connsiteX190" fmla="*/ 191643 w 284130"/>
                <a:gd name="connsiteY190" fmla="*/ 219170 h 322230"/>
                <a:gd name="connsiteX191" fmla="*/ 191262 w 284130"/>
                <a:gd name="connsiteY191" fmla="*/ 219837 h 322230"/>
                <a:gd name="connsiteX192" fmla="*/ 189357 w 284130"/>
                <a:gd name="connsiteY192" fmla="*/ 221837 h 322230"/>
                <a:gd name="connsiteX193" fmla="*/ 188976 w 284130"/>
                <a:gd name="connsiteY193" fmla="*/ 221837 h 322230"/>
                <a:gd name="connsiteX194" fmla="*/ 188690 w 284130"/>
                <a:gd name="connsiteY194" fmla="*/ 222123 h 322230"/>
                <a:gd name="connsiteX195" fmla="*/ 188976 w 284130"/>
                <a:gd name="connsiteY195" fmla="*/ 222504 h 322230"/>
                <a:gd name="connsiteX196" fmla="*/ 188309 w 284130"/>
                <a:gd name="connsiteY196" fmla="*/ 223456 h 322230"/>
                <a:gd name="connsiteX197" fmla="*/ 187357 w 284130"/>
                <a:gd name="connsiteY197" fmla="*/ 224123 h 322230"/>
                <a:gd name="connsiteX198" fmla="*/ 186690 w 284130"/>
                <a:gd name="connsiteY198" fmla="*/ 225076 h 322230"/>
                <a:gd name="connsiteX199" fmla="*/ 186690 w 284130"/>
                <a:gd name="connsiteY199" fmla="*/ 227362 h 322230"/>
                <a:gd name="connsiteX200" fmla="*/ 185738 w 284130"/>
                <a:gd name="connsiteY200" fmla="*/ 225743 h 322230"/>
                <a:gd name="connsiteX201" fmla="*/ 184690 w 284130"/>
                <a:gd name="connsiteY201" fmla="*/ 225076 h 322230"/>
                <a:gd name="connsiteX202" fmla="*/ 183451 w 284130"/>
                <a:gd name="connsiteY202" fmla="*/ 226409 h 322230"/>
                <a:gd name="connsiteX203" fmla="*/ 182785 w 284130"/>
                <a:gd name="connsiteY203" fmla="*/ 225743 h 322230"/>
                <a:gd name="connsiteX204" fmla="*/ 181737 w 284130"/>
                <a:gd name="connsiteY204" fmla="*/ 227362 h 322230"/>
                <a:gd name="connsiteX205" fmla="*/ 181166 w 284130"/>
                <a:gd name="connsiteY205" fmla="*/ 226790 h 322230"/>
                <a:gd name="connsiteX206" fmla="*/ 180784 w 284130"/>
                <a:gd name="connsiteY206" fmla="*/ 227743 h 322230"/>
                <a:gd name="connsiteX207" fmla="*/ 179832 w 284130"/>
                <a:gd name="connsiteY207" fmla="*/ 228410 h 322230"/>
                <a:gd name="connsiteX208" fmla="*/ 180499 w 284130"/>
                <a:gd name="connsiteY208" fmla="*/ 230315 h 322230"/>
                <a:gd name="connsiteX209" fmla="*/ 180499 w 284130"/>
                <a:gd name="connsiteY209" fmla="*/ 230695 h 322230"/>
                <a:gd name="connsiteX210" fmla="*/ 187357 w 284130"/>
                <a:gd name="connsiteY210" fmla="*/ 234982 h 322230"/>
                <a:gd name="connsiteX211" fmla="*/ 188024 w 284130"/>
                <a:gd name="connsiteY211" fmla="*/ 235268 h 322230"/>
                <a:gd name="connsiteX212" fmla="*/ 188309 w 284130"/>
                <a:gd name="connsiteY212" fmla="*/ 235934 h 322230"/>
                <a:gd name="connsiteX213" fmla="*/ 188024 w 284130"/>
                <a:gd name="connsiteY213" fmla="*/ 236601 h 322230"/>
                <a:gd name="connsiteX214" fmla="*/ 186690 w 284130"/>
                <a:gd name="connsiteY214" fmla="*/ 237268 h 322230"/>
                <a:gd name="connsiteX215" fmla="*/ 185738 w 284130"/>
                <a:gd name="connsiteY215" fmla="*/ 236601 h 322230"/>
                <a:gd name="connsiteX216" fmla="*/ 183737 w 284130"/>
                <a:gd name="connsiteY216" fmla="*/ 236601 h 322230"/>
                <a:gd name="connsiteX217" fmla="*/ 183071 w 284130"/>
                <a:gd name="connsiteY217" fmla="*/ 236220 h 322230"/>
                <a:gd name="connsiteX218" fmla="*/ 182118 w 284130"/>
                <a:gd name="connsiteY218" fmla="*/ 236601 h 322230"/>
                <a:gd name="connsiteX219" fmla="*/ 181737 w 284130"/>
                <a:gd name="connsiteY219" fmla="*/ 236601 h 322230"/>
                <a:gd name="connsiteX220" fmla="*/ 182118 w 284130"/>
                <a:gd name="connsiteY220" fmla="*/ 237553 h 322230"/>
                <a:gd name="connsiteX221" fmla="*/ 181737 w 284130"/>
                <a:gd name="connsiteY221" fmla="*/ 239173 h 322230"/>
                <a:gd name="connsiteX222" fmla="*/ 181166 w 284130"/>
                <a:gd name="connsiteY222" fmla="*/ 239554 h 322230"/>
                <a:gd name="connsiteX223" fmla="*/ 178784 w 284130"/>
                <a:gd name="connsiteY223" fmla="*/ 236887 h 322230"/>
                <a:gd name="connsiteX224" fmla="*/ 177832 w 284130"/>
                <a:gd name="connsiteY224" fmla="*/ 236220 h 322230"/>
                <a:gd name="connsiteX225" fmla="*/ 176879 w 284130"/>
                <a:gd name="connsiteY225" fmla="*/ 236220 h 322230"/>
                <a:gd name="connsiteX226" fmla="*/ 175832 w 284130"/>
                <a:gd name="connsiteY226" fmla="*/ 236887 h 322230"/>
                <a:gd name="connsiteX227" fmla="*/ 175260 w 284130"/>
                <a:gd name="connsiteY227" fmla="*/ 237553 h 322230"/>
                <a:gd name="connsiteX228" fmla="*/ 174593 w 284130"/>
                <a:gd name="connsiteY228" fmla="*/ 239173 h 322230"/>
                <a:gd name="connsiteX229" fmla="*/ 174593 w 284130"/>
                <a:gd name="connsiteY229" fmla="*/ 240220 h 322230"/>
                <a:gd name="connsiteX230" fmla="*/ 173546 w 284130"/>
                <a:gd name="connsiteY230" fmla="*/ 240887 h 322230"/>
                <a:gd name="connsiteX231" fmla="*/ 172879 w 284130"/>
                <a:gd name="connsiteY231" fmla="*/ 240220 h 322230"/>
                <a:gd name="connsiteX232" fmla="*/ 171641 w 284130"/>
                <a:gd name="connsiteY232" fmla="*/ 241173 h 322230"/>
                <a:gd name="connsiteX233" fmla="*/ 171926 w 284130"/>
                <a:gd name="connsiteY233" fmla="*/ 241840 h 322230"/>
                <a:gd name="connsiteX234" fmla="*/ 171641 w 284130"/>
                <a:gd name="connsiteY234" fmla="*/ 242125 h 322230"/>
                <a:gd name="connsiteX235" fmla="*/ 170307 w 284130"/>
                <a:gd name="connsiteY235" fmla="*/ 241554 h 322230"/>
                <a:gd name="connsiteX236" fmla="*/ 168688 w 284130"/>
                <a:gd name="connsiteY236" fmla="*/ 242125 h 322230"/>
                <a:gd name="connsiteX237" fmla="*/ 165735 w 284130"/>
                <a:gd name="connsiteY237" fmla="*/ 243173 h 322230"/>
                <a:gd name="connsiteX238" fmla="*/ 164401 w 284130"/>
                <a:gd name="connsiteY238" fmla="*/ 243840 h 322230"/>
                <a:gd name="connsiteX239" fmla="*/ 157829 w 284130"/>
                <a:gd name="connsiteY239" fmla="*/ 243459 h 322230"/>
                <a:gd name="connsiteX240" fmla="*/ 154210 w 284130"/>
                <a:gd name="connsiteY240" fmla="*/ 243459 h 322230"/>
                <a:gd name="connsiteX241" fmla="*/ 147638 w 284130"/>
                <a:gd name="connsiteY241" fmla="*/ 244507 h 322230"/>
                <a:gd name="connsiteX242" fmla="*/ 142113 w 284130"/>
                <a:gd name="connsiteY242" fmla="*/ 245745 h 322230"/>
                <a:gd name="connsiteX243" fmla="*/ 140779 w 284130"/>
                <a:gd name="connsiteY243" fmla="*/ 245459 h 322230"/>
                <a:gd name="connsiteX244" fmla="*/ 139827 w 284130"/>
                <a:gd name="connsiteY244" fmla="*/ 245078 h 322230"/>
                <a:gd name="connsiteX245" fmla="*/ 139446 w 284130"/>
                <a:gd name="connsiteY245" fmla="*/ 245078 h 322230"/>
                <a:gd name="connsiteX246" fmla="*/ 138113 w 284130"/>
                <a:gd name="connsiteY246" fmla="*/ 244793 h 322230"/>
                <a:gd name="connsiteX247" fmla="*/ 137160 w 284130"/>
                <a:gd name="connsiteY247" fmla="*/ 244126 h 322230"/>
                <a:gd name="connsiteX248" fmla="*/ 136874 w 284130"/>
                <a:gd name="connsiteY248" fmla="*/ 244793 h 322230"/>
                <a:gd name="connsiteX249" fmla="*/ 134493 w 284130"/>
                <a:gd name="connsiteY249" fmla="*/ 245745 h 322230"/>
                <a:gd name="connsiteX250" fmla="*/ 131540 w 284130"/>
                <a:gd name="connsiteY250" fmla="*/ 243459 h 322230"/>
                <a:gd name="connsiteX251" fmla="*/ 131540 w 284130"/>
                <a:gd name="connsiteY251" fmla="*/ 244126 h 322230"/>
                <a:gd name="connsiteX252" fmla="*/ 131921 w 284130"/>
                <a:gd name="connsiteY252" fmla="*/ 244793 h 322230"/>
                <a:gd name="connsiteX253" fmla="*/ 130969 w 284130"/>
                <a:gd name="connsiteY253" fmla="*/ 245745 h 322230"/>
                <a:gd name="connsiteX254" fmla="*/ 130588 w 284130"/>
                <a:gd name="connsiteY254" fmla="*/ 246412 h 322230"/>
                <a:gd name="connsiteX255" fmla="*/ 129635 w 284130"/>
                <a:gd name="connsiteY255" fmla="*/ 246793 h 322230"/>
                <a:gd name="connsiteX256" fmla="*/ 128968 w 284130"/>
                <a:gd name="connsiteY256" fmla="*/ 247078 h 322230"/>
                <a:gd name="connsiteX257" fmla="*/ 128302 w 284130"/>
                <a:gd name="connsiteY257" fmla="*/ 248698 h 322230"/>
                <a:gd name="connsiteX258" fmla="*/ 125635 w 284130"/>
                <a:gd name="connsiteY258" fmla="*/ 251650 h 322230"/>
                <a:gd name="connsiteX259" fmla="*/ 126016 w 284130"/>
                <a:gd name="connsiteY259" fmla="*/ 252031 h 322230"/>
                <a:gd name="connsiteX260" fmla="*/ 126968 w 284130"/>
                <a:gd name="connsiteY260" fmla="*/ 252031 h 322230"/>
                <a:gd name="connsiteX261" fmla="*/ 126968 w 284130"/>
                <a:gd name="connsiteY261" fmla="*/ 252984 h 322230"/>
                <a:gd name="connsiteX262" fmla="*/ 125349 w 284130"/>
                <a:gd name="connsiteY262" fmla="*/ 255937 h 322230"/>
                <a:gd name="connsiteX263" fmla="*/ 124682 w 284130"/>
                <a:gd name="connsiteY263" fmla="*/ 256318 h 322230"/>
                <a:gd name="connsiteX264" fmla="*/ 121729 w 284130"/>
                <a:gd name="connsiteY264" fmla="*/ 258890 h 322230"/>
                <a:gd name="connsiteX265" fmla="*/ 120777 w 284130"/>
                <a:gd name="connsiteY265" fmla="*/ 259556 h 322230"/>
                <a:gd name="connsiteX266" fmla="*/ 120110 w 284130"/>
                <a:gd name="connsiteY266" fmla="*/ 260223 h 322230"/>
                <a:gd name="connsiteX267" fmla="*/ 120396 w 284130"/>
                <a:gd name="connsiteY267" fmla="*/ 260509 h 322230"/>
                <a:gd name="connsiteX268" fmla="*/ 119729 w 284130"/>
                <a:gd name="connsiteY268" fmla="*/ 260509 h 322230"/>
                <a:gd name="connsiteX269" fmla="*/ 116491 w 284130"/>
                <a:gd name="connsiteY269" fmla="*/ 263843 h 322230"/>
                <a:gd name="connsiteX270" fmla="*/ 115157 w 284130"/>
                <a:gd name="connsiteY270" fmla="*/ 264128 h 322230"/>
                <a:gd name="connsiteX271" fmla="*/ 114871 w 284130"/>
                <a:gd name="connsiteY271" fmla="*/ 264509 h 322230"/>
                <a:gd name="connsiteX272" fmla="*/ 114871 w 284130"/>
                <a:gd name="connsiteY272" fmla="*/ 264128 h 322230"/>
                <a:gd name="connsiteX273" fmla="*/ 112586 w 284130"/>
                <a:gd name="connsiteY273" fmla="*/ 265747 h 322230"/>
                <a:gd name="connsiteX274" fmla="*/ 111252 w 284130"/>
                <a:gd name="connsiteY274" fmla="*/ 267081 h 322230"/>
                <a:gd name="connsiteX275" fmla="*/ 110204 w 284130"/>
                <a:gd name="connsiteY275" fmla="*/ 267748 h 322230"/>
                <a:gd name="connsiteX276" fmla="*/ 110204 w 284130"/>
                <a:gd name="connsiteY276" fmla="*/ 268129 h 322230"/>
                <a:gd name="connsiteX277" fmla="*/ 111252 w 284130"/>
                <a:gd name="connsiteY277" fmla="*/ 268415 h 322230"/>
                <a:gd name="connsiteX278" fmla="*/ 113538 w 284130"/>
                <a:gd name="connsiteY278" fmla="*/ 269748 h 322230"/>
                <a:gd name="connsiteX279" fmla="*/ 113824 w 284130"/>
                <a:gd name="connsiteY279" fmla="*/ 270034 h 322230"/>
                <a:gd name="connsiteX280" fmla="*/ 114205 w 284130"/>
                <a:gd name="connsiteY280" fmla="*/ 272320 h 322230"/>
                <a:gd name="connsiteX281" fmla="*/ 113824 w 284130"/>
                <a:gd name="connsiteY281" fmla="*/ 274034 h 322230"/>
                <a:gd name="connsiteX282" fmla="*/ 113538 w 284130"/>
                <a:gd name="connsiteY282" fmla="*/ 274606 h 322230"/>
                <a:gd name="connsiteX283" fmla="*/ 113824 w 284130"/>
                <a:gd name="connsiteY283" fmla="*/ 275272 h 322230"/>
                <a:gd name="connsiteX284" fmla="*/ 113824 w 284130"/>
                <a:gd name="connsiteY284" fmla="*/ 275939 h 322230"/>
                <a:gd name="connsiteX285" fmla="*/ 114205 w 284130"/>
                <a:gd name="connsiteY285" fmla="*/ 277273 h 322230"/>
                <a:gd name="connsiteX286" fmla="*/ 114871 w 284130"/>
                <a:gd name="connsiteY286" fmla="*/ 277559 h 322230"/>
                <a:gd name="connsiteX287" fmla="*/ 115538 w 284130"/>
                <a:gd name="connsiteY287" fmla="*/ 278892 h 322230"/>
                <a:gd name="connsiteX288" fmla="*/ 115538 w 284130"/>
                <a:gd name="connsiteY288" fmla="*/ 279273 h 322230"/>
                <a:gd name="connsiteX289" fmla="*/ 114871 w 284130"/>
                <a:gd name="connsiteY289" fmla="*/ 280892 h 322230"/>
                <a:gd name="connsiteX290" fmla="*/ 115157 w 284130"/>
                <a:gd name="connsiteY290" fmla="*/ 281559 h 322230"/>
                <a:gd name="connsiteX291" fmla="*/ 114871 w 284130"/>
                <a:gd name="connsiteY291" fmla="*/ 282226 h 322230"/>
                <a:gd name="connsiteX292" fmla="*/ 115157 w 284130"/>
                <a:gd name="connsiteY292" fmla="*/ 283464 h 322230"/>
                <a:gd name="connsiteX293" fmla="*/ 114871 w 284130"/>
                <a:gd name="connsiteY293" fmla="*/ 284797 h 322230"/>
                <a:gd name="connsiteX294" fmla="*/ 115157 w 284130"/>
                <a:gd name="connsiteY294" fmla="*/ 285845 h 322230"/>
                <a:gd name="connsiteX295" fmla="*/ 114871 w 284130"/>
                <a:gd name="connsiteY295" fmla="*/ 286131 h 322230"/>
                <a:gd name="connsiteX296" fmla="*/ 115157 w 284130"/>
                <a:gd name="connsiteY296" fmla="*/ 288798 h 322230"/>
                <a:gd name="connsiteX297" fmla="*/ 115824 w 284130"/>
                <a:gd name="connsiteY297" fmla="*/ 289084 h 322230"/>
                <a:gd name="connsiteX298" fmla="*/ 116110 w 284130"/>
                <a:gd name="connsiteY298" fmla="*/ 289369 h 322230"/>
                <a:gd name="connsiteX299" fmla="*/ 116110 w 284130"/>
                <a:gd name="connsiteY299" fmla="*/ 291084 h 322230"/>
                <a:gd name="connsiteX300" fmla="*/ 116776 w 284130"/>
                <a:gd name="connsiteY300" fmla="*/ 291751 h 322230"/>
                <a:gd name="connsiteX301" fmla="*/ 117443 w 284130"/>
                <a:gd name="connsiteY301" fmla="*/ 292037 h 322230"/>
                <a:gd name="connsiteX302" fmla="*/ 117824 w 284130"/>
                <a:gd name="connsiteY302" fmla="*/ 292703 h 322230"/>
                <a:gd name="connsiteX303" fmla="*/ 119443 w 284130"/>
                <a:gd name="connsiteY303" fmla="*/ 292989 h 322230"/>
                <a:gd name="connsiteX304" fmla="*/ 119729 w 284130"/>
                <a:gd name="connsiteY304" fmla="*/ 293656 h 322230"/>
                <a:gd name="connsiteX305" fmla="*/ 121063 w 284130"/>
                <a:gd name="connsiteY305" fmla="*/ 293656 h 322230"/>
                <a:gd name="connsiteX306" fmla="*/ 121063 w 284130"/>
                <a:gd name="connsiteY306" fmla="*/ 294037 h 322230"/>
                <a:gd name="connsiteX307" fmla="*/ 120777 w 284130"/>
                <a:gd name="connsiteY307" fmla="*/ 294704 h 322230"/>
                <a:gd name="connsiteX308" fmla="*/ 119729 w 284130"/>
                <a:gd name="connsiteY308" fmla="*/ 294704 h 322230"/>
                <a:gd name="connsiteX309" fmla="*/ 119443 w 284130"/>
                <a:gd name="connsiteY309" fmla="*/ 295370 h 322230"/>
                <a:gd name="connsiteX310" fmla="*/ 119729 w 284130"/>
                <a:gd name="connsiteY310" fmla="*/ 295656 h 322230"/>
                <a:gd name="connsiteX311" fmla="*/ 121063 w 284130"/>
                <a:gd name="connsiteY311" fmla="*/ 295656 h 322230"/>
                <a:gd name="connsiteX312" fmla="*/ 121063 w 284130"/>
                <a:gd name="connsiteY312" fmla="*/ 297942 h 322230"/>
                <a:gd name="connsiteX313" fmla="*/ 122015 w 284130"/>
                <a:gd name="connsiteY313" fmla="*/ 298323 h 322230"/>
                <a:gd name="connsiteX314" fmla="*/ 122015 w 284130"/>
                <a:gd name="connsiteY314" fmla="*/ 298894 h 322230"/>
                <a:gd name="connsiteX315" fmla="*/ 121729 w 284130"/>
                <a:gd name="connsiteY315" fmla="*/ 299561 h 322230"/>
                <a:gd name="connsiteX316" fmla="*/ 121729 w 284130"/>
                <a:gd name="connsiteY316" fmla="*/ 299942 h 322230"/>
                <a:gd name="connsiteX317" fmla="*/ 122396 w 284130"/>
                <a:gd name="connsiteY317" fmla="*/ 299942 h 322230"/>
                <a:gd name="connsiteX318" fmla="*/ 123730 w 284130"/>
                <a:gd name="connsiteY318" fmla="*/ 299561 h 322230"/>
                <a:gd name="connsiteX319" fmla="*/ 124016 w 284130"/>
                <a:gd name="connsiteY319" fmla="*/ 299561 h 322230"/>
                <a:gd name="connsiteX320" fmla="*/ 124016 w 284130"/>
                <a:gd name="connsiteY320" fmla="*/ 301847 h 322230"/>
                <a:gd name="connsiteX321" fmla="*/ 123349 w 284130"/>
                <a:gd name="connsiteY321" fmla="*/ 301562 h 322230"/>
                <a:gd name="connsiteX322" fmla="*/ 123063 w 284130"/>
                <a:gd name="connsiteY322" fmla="*/ 301847 h 322230"/>
                <a:gd name="connsiteX323" fmla="*/ 123063 w 284130"/>
                <a:gd name="connsiteY323" fmla="*/ 303181 h 322230"/>
                <a:gd name="connsiteX324" fmla="*/ 122111 w 284130"/>
                <a:gd name="connsiteY324" fmla="*/ 303562 h 322230"/>
                <a:gd name="connsiteX325" fmla="*/ 121729 w 284130"/>
                <a:gd name="connsiteY325" fmla="*/ 304229 h 322230"/>
                <a:gd name="connsiteX326" fmla="*/ 121729 w 284130"/>
                <a:gd name="connsiteY326" fmla="*/ 304514 h 322230"/>
                <a:gd name="connsiteX327" fmla="*/ 122111 w 284130"/>
                <a:gd name="connsiteY327" fmla="*/ 304800 h 322230"/>
                <a:gd name="connsiteX328" fmla="*/ 122682 w 284130"/>
                <a:gd name="connsiteY328" fmla="*/ 304800 h 322230"/>
                <a:gd name="connsiteX329" fmla="*/ 124016 w 284130"/>
                <a:gd name="connsiteY329" fmla="*/ 304229 h 322230"/>
                <a:gd name="connsiteX330" fmla="*/ 124396 w 284130"/>
                <a:gd name="connsiteY330" fmla="*/ 304229 h 322230"/>
                <a:gd name="connsiteX331" fmla="*/ 124396 w 284130"/>
                <a:gd name="connsiteY331" fmla="*/ 305181 h 322230"/>
                <a:gd name="connsiteX332" fmla="*/ 124682 w 284130"/>
                <a:gd name="connsiteY332" fmla="*/ 305848 h 322230"/>
                <a:gd name="connsiteX333" fmla="*/ 126683 w 284130"/>
                <a:gd name="connsiteY333" fmla="*/ 306800 h 322230"/>
                <a:gd name="connsiteX334" fmla="*/ 128016 w 284130"/>
                <a:gd name="connsiteY334" fmla="*/ 307181 h 322230"/>
                <a:gd name="connsiteX335" fmla="*/ 128016 w 284130"/>
                <a:gd name="connsiteY335" fmla="*/ 308419 h 322230"/>
                <a:gd name="connsiteX336" fmla="*/ 128588 w 284130"/>
                <a:gd name="connsiteY336" fmla="*/ 308419 h 322230"/>
                <a:gd name="connsiteX337" fmla="*/ 129254 w 284130"/>
                <a:gd name="connsiteY337" fmla="*/ 308800 h 322230"/>
                <a:gd name="connsiteX338" fmla="*/ 130588 w 284130"/>
                <a:gd name="connsiteY338" fmla="*/ 310420 h 322230"/>
                <a:gd name="connsiteX339" fmla="*/ 132874 w 284130"/>
                <a:gd name="connsiteY339" fmla="*/ 310706 h 322230"/>
                <a:gd name="connsiteX340" fmla="*/ 134207 w 284130"/>
                <a:gd name="connsiteY340" fmla="*/ 311372 h 322230"/>
                <a:gd name="connsiteX341" fmla="*/ 134207 w 284130"/>
                <a:gd name="connsiteY341" fmla="*/ 312039 h 322230"/>
                <a:gd name="connsiteX342" fmla="*/ 133921 w 284130"/>
                <a:gd name="connsiteY342" fmla="*/ 312706 h 322230"/>
                <a:gd name="connsiteX343" fmla="*/ 132874 w 284130"/>
                <a:gd name="connsiteY343" fmla="*/ 313372 h 322230"/>
                <a:gd name="connsiteX344" fmla="*/ 129921 w 284130"/>
                <a:gd name="connsiteY344" fmla="*/ 313372 h 322230"/>
                <a:gd name="connsiteX345" fmla="*/ 129635 w 284130"/>
                <a:gd name="connsiteY345" fmla="*/ 314325 h 322230"/>
                <a:gd name="connsiteX346" fmla="*/ 129635 w 284130"/>
                <a:gd name="connsiteY346" fmla="*/ 316611 h 322230"/>
                <a:gd name="connsiteX347" fmla="*/ 129254 w 284130"/>
                <a:gd name="connsiteY347" fmla="*/ 317659 h 322230"/>
                <a:gd name="connsiteX348" fmla="*/ 128588 w 284130"/>
                <a:gd name="connsiteY348" fmla="*/ 317944 h 322230"/>
                <a:gd name="connsiteX349" fmla="*/ 125635 w 284130"/>
                <a:gd name="connsiteY349" fmla="*/ 318325 h 322230"/>
                <a:gd name="connsiteX350" fmla="*/ 123730 w 284130"/>
                <a:gd name="connsiteY350" fmla="*/ 317659 h 322230"/>
                <a:gd name="connsiteX351" fmla="*/ 123063 w 284130"/>
                <a:gd name="connsiteY351" fmla="*/ 317659 h 322230"/>
                <a:gd name="connsiteX352" fmla="*/ 122396 w 284130"/>
                <a:gd name="connsiteY352" fmla="*/ 317944 h 322230"/>
                <a:gd name="connsiteX353" fmla="*/ 122111 w 284130"/>
                <a:gd name="connsiteY353" fmla="*/ 317944 h 322230"/>
                <a:gd name="connsiteX354" fmla="*/ 122111 w 284130"/>
                <a:gd name="connsiteY354" fmla="*/ 319278 h 322230"/>
                <a:gd name="connsiteX355" fmla="*/ 121444 w 284130"/>
                <a:gd name="connsiteY355" fmla="*/ 319945 h 322230"/>
                <a:gd name="connsiteX356" fmla="*/ 120777 w 284130"/>
                <a:gd name="connsiteY356" fmla="*/ 320231 h 322230"/>
                <a:gd name="connsiteX357" fmla="*/ 120110 w 284130"/>
                <a:gd name="connsiteY357" fmla="*/ 319945 h 322230"/>
                <a:gd name="connsiteX358" fmla="*/ 118491 w 284130"/>
                <a:gd name="connsiteY358" fmla="*/ 318325 h 322230"/>
                <a:gd name="connsiteX359" fmla="*/ 117158 w 284130"/>
                <a:gd name="connsiteY359" fmla="*/ 318325 h 322230"/>
                <a:gd name="connsiteX360" fmla="*/ 115824 w 284130"/>
                <a:gd name="connsiteY360" fmla="*/ 318992 h 322230"/>
                <a:gd name="connsiteX361" fmla="*/ 115157 w 284130"/>
                <a:gd name="connsiteY361" fmla="*/ 320897 h 322230"/>
                <a:gd name="connsiteX362" fmla="*/ 115157 w 284130"/>
                <a:gd name="connsiteY362" fmla="*/ 321278 h 322230"/>
                <a:gd name="connsiteX363" fmla="*/ 114871 w 284130"/>
                <a:gd name="connsiteY363" fmla="*/ 321278 h 322230"/>
                <a:gd name="connsiteX364" fmla="*/ 114491 w 284130"/>
                <a:gd name="connsiteY364" fmla="*/ 320897 h 322230"/>
                <a:gd name="connsiteX365" fmla="*/ 114205 w 284130"/>
                <a:gd name="connsiteY365" fmla="*/ 320897 h 322230"/>
                <a:gd name="connsiteX366" fmla="*/ 113824 w 284130"/>
                <a:gd name="connsiteY366" fmla="*/ 321278 h 322230"/>
                <a:gd name="connsiteX367" fmla="*/ 113538 w 284130"/>
                <a:gd name="connsiteY367" fmla="*/ 321945 h 322230"/>
                <a:gd name="connsiteX368" fmla="*/ 112586 w 284130"/>
                <a:gd name="connsiteY368" fmla="*/ 322231 h 322230"/>
                <a:gd name="connsiteX369" fmla="*/ 111919 w 284130"/>
                <a:gd name="connsiteY369" fmla="*/ 321278 h 322230"/>
                <a:gd name="connsiteX370" fmla="*/ 110204 w 284130"/>
                <a:gd name="connsiteY370" fmla="*/ 319945 h 322230"/>
                <a:gd name="connsiteX371" fmla="*/ 110585 w 284130"/>
                <a:gd name="connsiteY371" fmla="*/ 319278 h 322230"/>
                <a:gd name="connsiteX372" fmla="*/ 110204 w 284130"/>
                <a:gd name="connsiteY372" fmla="*/ 318611 h 322230"/>
                <a:gd name="connsiteX373" fmla="*/ 110585 w 284130"/>
                <a:gd name="connsiteY373" fmla="*/ 317659 h 322230"/>
                <a:gd name="connsiteX374" fmla="*/ 110204 w 284130"/>
                <a:gd name="connsiteY374" fmla="*/ 317278 h 322230"/>
                <a:gd name="connsiteX375" fmla="*/ 109633 w 284130"/>
                <a:gd name="connsiteY375" fmla="*/ 316992 h 322230"/>
                <a:gd name="connsiteX376" fmla="*/ 107918 w 284130"/>
                <a:gd name="connsiteY376" fmla="*/ 317278 h 322230"/>
                <a:gd name="connsiteX377" fmla="*/ 107633 w 284130"/>
                <a:gd name="connsiteY377" fmla="*/ 316992 h 322230"/>
                <a:gd name="connsiteX378" fmla="*/ 107251 w 284130"/>
                <a:gd name="connsiteY378" fmla="*/ 316325 h 322230"/>
                <a:gd name="connsiteX379" fmla="*/ 107918 w 284130"/>
                <a:gd name="connsiteY379" fmla="*/ 315659 h 322230"/>
                <a:gd name="connsiteX380" fmla="*/ 107918 w 284130"/>
                <a:gd name="connsiteY380" fmla="*/ 315373 h 322230"/>
                <a:gd name="connsiteX381" fmla="*/ 107633 w 284130"/>
                <a:gd name="connsiteY381" fmla="*/ 314992 h 322230"/>
                <a:gd name="connsiteX382" fmla="*/ 106299 w 284130"/>
                <a:gd name="connsiteY382" fmla="*/ 314992 h 322230"/>
                <a:gd name="connsiteX383" fmla="*/ 106299 w 284130"/>
                <a:gd name="connsiteY383" fmla="*/ 314706 h 322230"/>
                <a:gd name="connsiteX384" fmla="*/ 107251 w 284130"/>
                <a:gd name="connsiteY384" fmla="*/ 314039 h 322230"/>
                <a:gd name="connsiteX385" fmla="*/ 107633 w 284130"/>
                <a:gd name="connsiteY385" fmla="*/ 313372 h 322230"/>
                <a:gd name="connsiteX386" fmla="*/ 106966 w 284130"/>
                <a:gd name="connsiteY386" fmla="*/ 312706 h 322230"/>
                <a:gd name="connsiteX387" fmla="*/ 106966 w 284130"/>
                <a:gd name="connsiteY387" fmla="*/ 311753 h 322230"/>
                <a:gd name="connsiteX388" fmla="*/ 106680 w 284130"/>
                <a:gd name="connsiteY388" fmla="*/ 311753 h 322230"/>
                <a:gd name="connsiteX389" fmla="*/ 105346 w 284130"/>
                <a:gd name="connsiteY389" fmla="*/ 311087 h 322230"/>
                <a:gd name="connsiteX390" fmla="*/ 105346 w 284130"/>
                <a:gd name="connsiteY390" fmla="*/ 310134 h 322230"/>
                <a:gd name="connsiteX391" fmla="*/ 104013 w 284130"/>
                <a:gd name="connsiteY391" fmla="*/ 310134 h 322230"/>
                <a:gd name="connsiteX392" fmla="*/ 104299 w 284130"/>
                <a:gd name="connsiteY392" fmla="*/ 308800 h 322230"/>
                <a:gd name="connsiteX393" fmla="*/ 103346 w 284130"/>
                <a:gd name="connsiteY393" fmla="*/ 308134 h 322230"/>
                <a:gd name="connsiteX394" fmla="*/ 101727 w 284130"/>
                <a:gd name="connsiteY394" fmla="*/ 307467 h 322230"/>
                <a:gd name="connsiteX395" fmla="*/ 101346 w 284130"/>
                <a:gd name="connsiteY395" fmla="*/ 307467 h 322230"/>
                <a:gd name="connsiteX396" fmla="*/ 101346 w 284130"/>
                <a:gd name="connsiteY396" fmla="*/ 307181 h 322230"/>
                <a:gd name="connsiteX397" fmla="*/ 99060 w 284130"/>
                <a:gd name="connsiteY397" fmla="*/ 306800 h 322230"/>
                <a:gd name="connsiteX398" fmla="*/ 99727 w 284130"/>
                <a:gd name="connsiteY398" fmla="*/ 305848 h 322230"/>
                <a:gd name="connsiteX399" fmla="*/ 99441 w 284130"/>
                <a:gd name="connsiteY399" fmla="*/ 305181 h 322230"/>
                <a:gd name="connsiteX400" fmla="*/ 98393 w 284130"/>
                <a:gd name="connsiteY400" fmla="*/ 304800 h 322230"/>
                <a:gd name="connsiteX401" fmla="*/ 98393 w 284130"/>
                <a:gd name="connsiteY401" fmla="*/ 304514 h 322230"/>
                <a:gd name="connsiteX402" fmla="*/ 98108 w 284130"/>
                <a:gd name="connsiteY402" fmla="*/ 304229 h 322230"/>
                <a:gd name="connsiteX403" fmla="*/ 98774 w 284130"/>
                <a:gd name="connsiteY403" fmla="*/ 303847 h 322230"/>
                <a:gd name="connsiteX404" fmla="*/ 98393 w 284130"/>
                <a:gd name="connsiteY404" fmla="*/ 303562 h 322230"/>
                <a:gd name="connsiteX405" fmla="*/ 97822 w 284130"/>
                <a:gd name="connsiteY405" fmla="*/ 303181 h 322230"/>
                <a:gd name="connsiteX406" fmla="*/ 97155 w 284130"/>
                <a:gd name="connsiteY406" fmla="*/ 303562 h 322230"/>
                <a:gd name="connsiteX407" fmla="*/ 96774 w 284130"/>
                <a:gd name="connsiteY407" fmla="*/ 302895 h 322230"/>
                <a:gd name="connsiteX408" fmla="*/ 95821 w 284130"/>
                <a:gd name="connsiteY408" fmla="*/ 303181 h 322230"/>
                <a:gd name="connsiteX409" fmla="*/ 95155 w 284130"/>
                <a:gd name="connsiteY409" fmla="*/ 303181 h 322230"/>
                <a:gd name="connsiteX410" fmla="*/ 94869 w 284130"/>
                <a:gd name="connsiteY410" fmla="*/ 302895 h 322230"/>
                <a:gd name="connsiteX411" fmla="*/ 94202 w 284130"/>
                <a:gd name="connsiteY411" fmla="*/ 302895 h 322230"/>
                <a:gd name="connsiteX412" fmla="*/ 92202 w 284130"/>
                <a:gd name="connsiteY412" fmla="*/ 301847 h 322230"/>
                <a:gd name="connsiteX413" fmla="*/ 91250 w 284130"/>
                <a:gd name="connsiteY413" fmla="*/ 301562 h 322230"/>
                <a:gd name="connsiteX414" fmla="*/ 90583 w 284130"/>
                <a:gd name="connsiteY414" fmla="*/ 300609 h 322230"/>
                <a:gd name="connsiteX415" fmla="*/ 89535 w 284130"/>
                <a:gd name="connsiteY415" fmla="*/ 300228 h 322230"/>
                <a:gd name="connsiteX416" fmla="*/ 89249 w 284130"/>
                <a:gd name="connsiteY416" fmla="*/ 299275 h 322230"/>
                <a:gd name="connsiteX417" fmla="*/ 88583 w 284130"/>
                <a:gd name="connsiteY417" fmla="*/ 298609 h 322230"/>
                <a:gd name="connsiteX418" fmla="*/ 86582 w 284130"/>
                <a:gd name="connsiteY418" fmla="*/ 296323 h 322230"/>
                <a:gd name="connsiteX419" fmla="*/ 86963 w 284130"/>
                <a:gd name="connsiteY419" fmla="*/ 295656 h 322230"/>
                <a:gd name="connsiteX420" fmla="*/ 87630 w 284130"/>
                <a:gd name="connsiteY420" fmla="*/ 287750 h 322230"/>
                <a:gd name="connsiteX421" fmla="*/ 88963 w 284130"/>
                <a:gd name="connsiteY421" fmla="*/ 282226 h 322230"/>
                <a:gd name="connsiteX422" fmla="*/ 76771 w 284130"/>
                <a:gd name="connsiteY422" fmla="*/ 268415 h 322230"/>
                <a:gd name="connsiteX423" fmla="*/ 78391 w 284130"/>
                <a:gd name="connsiteY423" fmla="*/ 261556 h 322230"/>
                <a:gd name="connsiteX424" fmla="*/ 79058 w 284130"/>
                <a:gd name="connsiteY424" fmla="*/ 254603 h 322230"/>
                <a:gd name="connsiteX425" fmla="*/ 76105 w 284130"/>
                <a:gd name="connsiteY425" fmla="*/ 244126 h 322230"/>
                <a:gd name="connsiteX426" fmla="*/ 75819 w 284130"/>
                <a:gd name="connsiteY426" fmla="*/ 237935 h 322230"/>
                <a:gd name="connsiteX427" fmla="*/ 74771 w 284130"/>
                <a:gd name="connsiteY427" fmla="*/ 225457 h 322230"/>
                <a:gd name="connsiteX428" fmla="*/ 64961 w 284130"/>
                <a:gd name="connsiteY428" fmla="*/ 223171 h 322230"/>
                <a:gd name="connsiteX429" fmla="*/ 62960 w 284130"/>
                <a:gd name="connsiteY429" fmla="*/ 223456 h 322230"/>
                <a:gd name="connsiteX430" fmla="*/ 51149 w 284130"/>
                <a:gd name="connsiteY430" fmla="*/ 221456 h 322230"/>
                <a:gd name="connsiteX431" fmla="*/ 48578 w 284130"/>
                <a:gd name="connsiteY431" fmla="*/ 218503 h 322230"/>
                <a:gd name="connsiteX432" fmla="*/ 47244 w 284130"/>
                <a:gd name="connsiteY432" fmla="*/ 218503 h 322230"/>
                <a:gd name="connsiteX433" fmla="*/ 41053 w 284130"/>
                <a:gd name="connsiteY433" fmla="*/ 221837 h 322230"/>
                <a:gd name="connsiteX434" fmla="*/ 38767 w 284130"/>
                <a:gd name="connsiteY434" fmla="*/ 221456 h 322230"/>
                <a:gd name="connsiteX435" fmla="*/ 38386 w 284130"/>
                <a:gd name="connsiteY435" fmla="*/ 219170 h 322230"/>
                <a:gd name="connsiteX436" fmla="*/ 40005 w 284130"/>
                <a:gd name="connsiteY436" fmla="*/ 219837 h 322230"/>
                <a:gd name="connsiteX437" fmla="*/ 38767 w 284130"/>
                <a:gd name="connsiteY437" fmla="*/ 215932 h 322230"/>
                <a:gd name="connsiteX438" fmla="*/ 38100 w 284130"/>
                <a:gd name="connsiteY438" fmla="*/ 215265 h 322230"/>
                <a:gd name="connsiteX439" fmla="*/ 37052 w 284130"/>
                <a:gd name="connsiteY439" fmla="*/ 212598 h 322230"/>
                <a:gd name="connsiteX440" fmla="*/ 36100 w 284130"/>
                <a:gd name="connsiteY440" fmla="*/ 212312 h 322230"/>
                <a:gd name="connsiteX441" fmla="*/ 36767 w 284130"/>
                <a:gd name="connsiteY441" fmla="*/ 211360 h 322230"/>
                <a:gd name="connsiteX442" fmla="*/ 38100 w 284130"/>
                <a:gd name="connsiteY442" fmla="*/ 210312 h 322230"/>
                <a:gd name="connsiteX443" fmla="*/ 36767 w 284130"/>
                <a:gd name="connsiteY443" fmla="*/ 209360 h 322230"/>
                <a:gd name="connsiteX444" fmla="*/ 34480 w 284130"/>
                <a:gd name="connsiteY444" fmla="*/ 208026 h 322230"/>
                <a:gd name="connsiteX445" fmla="*/ 28575 w 284130"/>
                <a:gd name="connsiteY445" fmla="*/ 208026 h 322230"/>
                <a:gd name="connsiteX446" fmla="*/ 30861 w 284130"/>
                <a:gd name="connsiteY446" fmla="*/ 204121 h 322230"/>
                <a:gd name="connsiteX447" fmla="*/ 28861 w 284130"/>
                <a:gd name="connsiteY447" fmla="*/ 199835 h 322230"/>
                <a:gd name="connsiteX448" fmla="*/ 27908 w 284130"/>
                <a:gd name="connsiteY448" fmla="*/ 195929 h 322230"/>
                <a:gd name="connsiteX449" fmla="*/ 28861 w 284130"/>
                <a:gd name="connsiteY449" fmla="*/ 195263 h 322230"/>
                <a:gd name="connsiteX450" fmla="*/ 29528 w 284130"/>
                <a:gd name="connsiteY450" fmla="*/ 192310 h 322230"/>
                <a:gd name="connsiteX451" fmla="*/ 29528 w 284130"/>
                <a:gd name="connsiteY451" fmla="*/ 188976 h 322230"/>
                <a:gd name="connsiteX452" fmla="*/ 30194 w 284130"/>
                <a:gd name="connsiteY452" fmla="*/ 187738 h 322230"/>
                <a:gd name="connsiteX453" fmla="*/ 28575 w 284130"/>
                <a:gd name="connsiteY453" fmla="*/ 188690 h 322230"/>
                <a:gd name="connsiteX454" fmla="*/ 27908 w 284130"/>
                <a:gd name="connsiteY454" fmla="*/ 184404 h 322230"/>
                <a:gd name="connsiteX455" fmla="*/ 28194 w 284130"/>
                <a:gd name="connsiteY455" fmla="*/ 183737 h 322230"/>
                <a:gd name="connsiteX456" fmla="*/ 25622 w 284130"/>
                <a:gd name="connsiteY456" fmla="*/ 181166 h 322230"/>
                <a:gd name="connsiteX457" fmla="*/ 29528 w 284130"/>
                <a:gd name="connsiteY457" fmla="*/ 180499 h 322230"/>
                <a:gd name="connsiteX458" fmla="*/ 33147 w 284130"/>
                <a:gd name="connsiteY458" fmla="*/ 170021 h 322230"/>
                <a:gd name="connsiteX459" fmla="*/ 30861 w 284130"/>
                <a:gd name="connsiteY459" fmla="*/ 171641 h 322230"/>
                <a:gd name="connsiteX460" fmla="*/ 30194 w 284130"/>
                <a:gd name="connsiteY460" fmla="*/ 171260 h 322230"/>
                <a:gd name="connsiteX461" fmla="*/ 29528 w 284130"/>
                <a:gd name="connsiteY461" fmla="*/ 171926 h 322230"/>
                <a:gd name="connsiteX462" fmla="*/ 27908 w 284130"/>
                <a:gd name="connsiteY462" fmla="*/ 172307 h 322230"/>
                <a:gd name="connsiteX463" fmla="*/ 26861 w 284130"/>
                <a:gd name="connsiteY463" fmla="*/ 174593 h 322230"/>
                <a:gd name="connsiteX464" fmla="*/ 26575 w 284130"/>
                <a:gd name="connsiteY464" fmla="*/ 174879 h 322230"/>
                <a:gd name="connsiteX465" fmla="*/ 25622 w 284130"/>
                <a:gd name="connsiteY465" fmla="*/ 174879 h 322230"/>
                <a:gd name="connsiteX466" fmla="*/ 24289 w 284130"/>
                <a:gd name="connsiteY466" fmla="*/ 174593 h 322230"/>
                <a:gd name="connsiteX467" fmla="*/ 23622 w 284130"/>
                <a:gd name="connsiteY467" fmla="*/ 174879 h 322230"/>
                <a:gd name="connsiteX468" fmla="*/ 22955 w 284130"/>
                <a:gd name="connsiteY468" fmla="*/ 174879 h 322230"/>
                <a:gd name="connsiteX469" fmla="*/ 22670 w 284130"/>
                <a:gd name="connsiteY469" fmla="*/ 175546 h 322230"/>
                <a:gd name="connsiteX470" fmla="*/ 20669 w 284130"/>
                <a:gd name="connsiteY470" fmla="*/ 174593 h 322230"/>
                <a:gd name="connsiteX471" fmla="*/ 20383 w 284130"/>
                <a:gd name="connsiteY471" fmla="*/ 174879 h 322230"/>
                <a:gd name="connsiteX472" fmla="*/ 20383 w 284130"/>
                <a:gd name="connsiteY472" fmla="*/ 174593 h 322230"/>
                <a:gd name="connsiteX473" fmla="*/ 20003 w 284130"/>
                <a:gd name="connsiteY473" fmla="*/ 173545 h 322230"/>
                <a:gd name="connsiteX474" fmla="*/ 20003 w 284130"/>
                <a:gd name="connsiteY474" fmla="*/ 173260 h 322230"/>
                <a:gd name="connsiteX475" fmla="*/ 21336 w 284130"/>
                <a:gd name="connsiteY475" fmla="*/ 171260 h 322230"/>
                <a:gd name="connsiteX476" fmla="*/ 20955 w 284130"/>
                <a:gd name="connsiteY476" fmla="*/ 170974 h 322230"/>
                <a:gd name="connsiteX477" fmla="*/ 21336 w 284130"/>
                <a:gd name="connsiteY477" fmla="*/ 169640 h 322230"/>
                <a:gd name="connsiteX478" fmla="*/ 20955 w 284130"/>
                <a:gd name="connsiteY478" fmla="*/ 169640 h 322230"/>
                <a:gd name="connsiteX479" fmla="*/ 20669 w 284130"/>
                <a:gd name="connsiteY479" fmla="*/ 169354 h 322230"/>
                <a:gd name="connsiteX480" fmla="*/ 20003 w 284130"/>
                <a:gd name="connsiteY480" fmla="*/ 169354 h 322230"/>
                <a:gd name="connsiteX481" fmla="*/ 20383 w 284130"/>
                <a:gd name="connsiteY481" fmla="*/ 168973 h 322230"/>
                <a:gd name="connsiteX482" fmla="*/ 19336 w 284130"/>
                <a:gd name="connsiteY482" fmla="*/ 168021 h 322230"/>
                <a:gd name="connsiteX483" fmla="*/ 19050 w 284130"/>
                <a:gd name="connsiteY483" fmla="*/ 167354 h 322230"/>
                <a:gd name="connsiteX484" fmla="*/ 18669 w 284130"/>
                <a:gd name="connsiteY484" fmla="*/ 167069 h 322230"/>
                <a:gd name="connsiteX485" fmla="*/ 17717 w 284130"/>
                <a:gd name="connsiteY485" fmla="*/ 164401 h 322230"/>
                <a:gd name="connsiteX486" fmla="*/ 16097 w 284130"/>
                <a:gd name="connsiteY486" fmla="*/ 161735 h 322230"/>
                <a:gd name="connsiteX487" fmla="*/ 13145 w 284130"/>
                <a:gd name="connsiteY487" fmla="*/ 153257 h 322230"/>
                <a:gd name="connsiteX488" fmla="*/ 32480 w 284130"/>
                <a:gd name="connsiteY488" fmla="*/ 138113 h 322230"/>
                <a:gd name="connsiteX489" fmla="*/ 32480 w 284130"/>
                <a:gd name="connsiteY489" fmla="*/ 137541 h 322230"/>
                <a:gd name="connsiteX490" fmla="*/ 42672 w 284130"/>
                <a:gd name="connsiteY490" fmla="*/ 128969 h 322230"/>
                <a:gd name="connsiteX491" fmla="*/ 41720 w 284130"/>
                <a:gd name="connsiteY491" fmla="*/ 122682 h 322230"/>
                <a:gd name="connsiteX492" fmla="*/ 40005 w 284130"/>
                <a:gd name="connsiteY492" fmla="*/ 115824 h 322230"/>
                <a:gd name="connsiteX493" fmla="*/ 44005 w 284130"/>
                <a:gd name="connsiteY493" fmla="*/ 112871 h 322230"/>
                <a:gd name="connsiteX494" fmla="*/ 45911 w 284130"/>
                <a:gd name="connsiteY494" fmla="*/ 111538 h 322230"/>
                <a:gd name="connsiteX495" fmla="*/ 44958 w 284130"/>
                <a:gd name="connsiteY495" fmla="*/ 107918 h 322230"/>
                <a:gd name="connsiteX496" fmla="*/ 44958 w 284130"/>
                <a:gd name="connsiteY496" fmla="*/ 107347 h 322230"/>
                <a:gd name="connsiteX497" fmla="*/ 45911 w 284130"/>
                <a:gd name="connsiteY497" fmla="*/ 105632 h 322230"/>
                <a:gd name="connsiteX498" fmla="*/ 46292 w 284130"/>
                <a:gd name="connsiteY498" fmla="*/ 104680 h 322230"/>
                <a:gd name="connsiteX499" fmla="*/ 46958 w 284130"/>
                <a:gd name="connsiteY499" fmla="*/ 99441 h 322230"/>
                <a:gd name="connsiteX500" fmla="*/ 45244 w 284130"/>
                <a:gd name="connsiteY500" fmla="*/ 97155 h 322230"/>
                <a:gd name="connsiteX501" fmla="*/ 44291 w 284130"/>
                <a:gd name="connsiteY501" fmla="*/ 94869 h 322230"/>
                <a:gd name="connsiteX502" fmla="*/ 34480 w 284130"/>
                <a:gd name="connsiteY502" fmla="*/ 87249 h 322230"/>
                <a:gd name="connsiteX503" fmla="*/ 27242 w 284130"/>
                <a:gd name="connsiteY503" fmla="*/ 82010 h 322230"/>
                <a:gd name="connsiteX504" fmla="*/ 26861 w 284130"/>
                <a:gd name="connsiteY504" fmla="*/ 82010 h 322230"/>
                <a:gd name="connsiteX505" fmla="*/ 15050 w 284130"/>
                <a:gd name="connsiteY505" fmla="*/ 72485 h 322230"/>
                <a:gd name="connsiteX506" fmla="*/ 15050 w 284130"/>
                <a:gd name="connsiteY506" fmla="*/ 72200 h 322230"/>
                <a:gd name="connsiteX507" fmla="*/ 5239 w 284130"/>
                <a:gd name="connsiteY507" fmla="*/ 62675 h 322230"/>
                <a:gd name="connsiteX508" fmla="*/ 2000 w 284130"/>
                <a:gd name="connsiteY508" fmla="*/ 59055 h 322230"/>
                <a:gd name="connsiteX509" fmla="*/ 0 w 284130"/>
                <a:gd name="connsiteY509" fmla="*/ 50197 h 322230"/>
                <a:gd name="connsiteX510" fmla="*/ 286 w 284130"/>
                <a:gd name="connsiteY510" fmla="*/ 50197 h 322230"/>
                <a:gd name="connsiteX511" fmla="*/ 1619 w 284130"/>
                <a:gd name="connsiteY511" fmla="*/ 48196 h 322230"/>
                <a:gd name="connsiteX512" fmla="*/ 3620 w 284130"/>
                <a:gd name="connsiteY512" fmla="*/ 46958 h 322230"/>
                <a:gd name="connsiteX513" fmla="*/ 3238 w 284130"/>
                <a:gd name="connsiteY513" fmla="*/ 46958 h 322230"/>
                <a:gd name="connsiteX514" fmla="*/ 3238 w 284130"/>
                <a:gd name="connsiteY514" fmla="*/ 46577 h 322230"/>
                <a:gd name="connsiteX515" fmla="*/ 2667 w 284130"/>
                <a:gd name="connsiteY515" fmla="*/ 46291 h 322230"/>
                <a:gd name="connsiteX516" fmla="*/ 2667 w 284130"/>
                <a:gd name="connsiteY516" fmla="*/ 45910 h 322230"/>
                <a:gd name="connsiteX517" fmla="*/ 2286 w 284130"/>
                <a:gd name="connsiteY517" fmla="*/ 45910 h 322230"/>
                <a:gd name="connsiteX518" fmla="*/ 2286 w 284130"/>
                <a:gd name="connsiteY518" fmla="*/ 45244 h 322230"/>
                <a:gd name="connsiteX519" fmla="*/ 2000 w 284130"/>
                <a:gd name="connsiteY519" fmla="*/ 44291 h 322230"/>
                <a:gd name="connsiteX520" fmla="*/ 2000 w 284130"/>
                <a:gd name="connsiteY520" fmla="*/ 43625 h 322230"/>
                <a:gd name="connsiteX521" fmla="*/ 1333 w 284130"/>
                <a:gd name="connsiteY521" fmla="*/ 42958 h 322230"/>
                <a:gd name="connsiteX522" fmla="*/ 1333 w 284130"/>
                <a:gd name="connsiteY522" fmla="*/ 42672 h 322230"/>
                <a:gd name="connsiteX523" fmla="*/ 953 w 284130"/>
                <a:gd name="connsiteY523" fmla="*/ 42672 h 322230"/>
                <a:gd name="connsiteX524" fmla="*/ 953 w 284130"/>
                <a:gd name="connsiteY524" fmla="*/ 41719 h 322230"/>
                <a:gd name="connsiteX525" fmla="*/ 667 w 284130"/>
                <a:gd name="connsiteY525" fmla="*/ 41338 h 322230"/>
                <a:gd name="connsiteX526" fmla="*/ 4286 w 284130"/>
                <a:gd name="connsiteY526" fmla="*/ 40005 h 322230"/>
                <a:gd name="connsiteX527" fmla="*/ 4286 w 284130"/>
                <a:gd name="connsiteY527" fmla="*/ 40386 h 322230"/>
                <a:gd name="connsiteX528" fmla="*/ 4572 w 284130"/>
                <a:gd name="connsiteY528" fmla="*/ 40672 h 322230"/>
                <a:gd name="connsiteX529" fmla="*/ 6858 w 284130"/>
                <a:gd name="connsiteY529" fmla="*/ 40672 h 322230"/>
                <a:gd name="connsiteX530" fmla="*/ 7239 w 284130"/>
                <a:gd name="connsiteY530" fmla="*/ 41053 h 322230"/>
                <a:gd name="connsiteX531" fmla="*/ 7239 w 284130"/>
                <a:gd name="connsiteY531" fmla="*/ 41719 h 322230"/>
                <a:gd name="connsiteX532" fmla="*/ 7525 w 284130"/>
                <a:gd name="connsiteY532" fmla="*/ 41719 h 322230"/>
                <a:gd name="connsiteX533" fmla="*/ 7906 w 284130"/>
                <a:gd name="connsiteY533" fmla="*/ 42672 h 322230"/>
                <a:gd name="connsiteX534" fmla="*/ 7525 w 284130"/>
                <a:gd name="connsiteY534" fmla="*/ 43625 h 322230"/>
                <a:gd name="connsiteX535" fmla="*/ 10192 w 284130"/>
                <a:gd name="connsiteY535" fmla="*/ 44005 h 322230"/>
                <a:gd name="connsiteX536" fmla="*/ 11144 w 284130"/>
                <a:gd name="connsiteY536" fmla="*/ 44958 h 322230"/>
                <a:gd name="connsiteX537" fmla="*/ 12097 w 284130"/>
                <a:gd name="connsiteY537" fmla="*/ 47911 h 322230"/>
                <a:gd name="connsiteX538" fmla="*/ 12097 w 284130"/>
                <a:gd name="connsiteY538" fmla="*/ 48577 h 322230"/>
                <a:gd name="connsiteX539" fmla="*/ 11811 w 284130"/>
                <a:gd name="connsiteY539" fmla="*/ 49244 h 322230"/>
                <a:gd name="connsiteX540" fmla="*/ 12478 w 284130"/>
                <a:gd name="connsiteY540" fmla="*/ 49244 h 322230"/>
                <a:gd name="connsiteX541" fmla="*/ 12763 w 284130"/>
                <a:gd name="connsiteY541" fmla="*/ 49530 h 322230"/>
                <a:gd name="connsiteX542" fmla="*/ 14097 w 284130"/>
                <a:gd name="connsiteY542" fmla="*/ 49530 h 322230"/>
                <a:gd name="connsiteX543" fmla="*/ 13145 w 284130"/>
                <a:gd name="connsiteY543" fmla="*/ 52483 h 322230"/>
                <a:gd name="connsiteX544" fmla="*/ 14478 w 284130"/>
                <a:gd name="connsiteY544" fmla="*/ 54197 h 322230"/>
                <a:gd name="connsiteX545" fmla="*/ 20669 w 284130"/>
                <a:gd name="connsiteY545" fmla="*/ 64960 h 322230"/>
                <a:gd name="connsiteX546" fmla="*/ 24955 w 284130"/>
                <a:gd name="connsiteY546" fmla="*/ 69532 h 322230"/>
                <a:gd name="connsiteX547" fmla="*/ 23908 w 284130"/>
                <a:gd name="connsiteY547" fmla="*/ 53150 h 322230"/>
                <a:gd name="connsiteX548" fmla="*/ 23336 w 284130"/>
                <a:gd name="connsiteY548" fmla="*/ 51816 h 322230"/>
                <a:gd name="connsiteX549" fmla="*/ 23908 w 284130"/>
                <a:gd name="connsiteY549" fmla="*/ 49911 h 322230"/>
                <a:gd name="connsiteX550" fmla="*/ 25241 w 284130"/>
                <a:gd name="connsiteY550" fmla="*/ 49244 h 322230"/>
                <a:gd name="connsiteX551" fmla="*/ 24575 w 284130"/>
                <a:gd name="connsiteY551" fmla="*/ 48577 h 322230"/>
                <a:gd name="connsiteX552" fmla="*/ 23908 w 284130"/>
                <a:gd name="connsiteY552" fmla="*/ 48577 h 322230"/>
                <a:gd name="connsiteX553" fmla="*/ 22955 w 284130"/>
                <a:gd name="connsiteY553" fmla="*/ 48196 h 322230"/>
                <a:gd name="connsiteX554" fmla="*/ 20955 w 284130"/>
                <a:gd name="connsiteY554" fmla="*/ 46577 h 322230"/>
                <a:gd name="connsiteX555" fmla="*/ 20383 w 284130"/>
                <a:gd name="connsiteY555" fmla="*/ 45910 h 322230"/>
                <a:gd name="connsiteX556" fmla="*/ 22003 w 284130"/>
                <a:gd name="connsiteY556" fmla="*/ 42005 h 322230"/>
                <a:gd name="connsiteX557" fmla="*/ 20955 w 284130"/>
                <a:gd name="connsiteY557" fmla="*/ 41338 h 322230"/>
                <a:gd name="connsiteX558" fmla="*/ 20003 w 284130"/>
                <a:gd name="connsiteY558" fmla="*/ 41053 h 322230"/>
                <a:gd name="connsiteX559" fmla="*/ 19336 w 284130"/>
                <a:gd name="connsiteY559" fmla="*/ 40672 h 322230"/>
                <a:gd name="connsiteX560" fmla="*/ 19336 w 284130"/>
                <a:gd name="connsiteY560" fmla="*/ 40005 h 322230"/>
                <a:gd name="connsiteX561" fmla="*/ 19717 w 284130"/>
                <a:gd name="connsiteY561" fmla="*/ 40005 h 322230"/>
                <a:gd name="connsiteX562" fmla="*/ 20383 w 284130"/>
                <a:gd name="connsiteY562" fmla="*/ 40386 h 322230"/>
                <a:gd name="connsiteX563" fmla="*/ 22288 w 284130"/>
                <a:gd name="connsiteY563" fmla="*/ 40386 h 322230"/>
                <a:gd name="connsiteX564" fmla="*/ 22955 w 284130"/>
                <a:gd name="connsiteY564" fmla="*/ 40672 h 322230"/>
                <a:gd name="connsiteX565" fmla="*/ 24955 w 284130"/>
                <a:gd name="connsiteY565" fmla="*/ 39719 h 322230"/>
                <a:gd name="connsiteX566" fmla="*/ 26289 w 284130"/>
                <a:gd name="connsiteY566" fmla="*/ 37719 h 322230"/>
                <a:gd name="connsiteX567" fmla="*/ 27242 w 284130"/>
                <a:gd name="connsiteY567" fmla="*/ 36766 h 322230"/>
                <a:gd name="connsiteX568" fmla="*/ 28194 w 284130"/>
                <a:gd name="connsiteY568" fmla="*/ 35433 h 322230"/>
                <a:gd name="connsiteX569" fmla="*/ 28575 w 284130"/>
                <a:gd name="connsiteY569" fmla="*/ 35433 h 322230"/>
                <a:gd name="connsiteX570" fmla="*/ 31813 w 284130"/>
                <a:gd name="connsiteY570" fmla="*/ 36100 h 322230"/>
                <a:gd name="connsiteX571" fmla="*/ 33147 w 284130"/>
                <a:gd name="connsiteY571" fmla="*/ 35814 h 322230"/>
                <a:gd name="connsiteX572" fmla="*/ 33433 w 284130"/>
                <a:gd name="connsiteY572" fmla="*/ 35814 h 322230"/>
                <a:gd name="connsiteX573" fmla="*/ 33147 w 284130"/>
                <a:gd name="connsiteY573" fmla="*/ 34100 h 322230"/>
                <a:gd name="connsiteX574" fmla="*/ 29528 w 284130"/>
                <a:gd name="connsiteY574" fmla="*/ 33147 h 322230"/>
                <a:gd name="connsiteX575" fmla="*/ 30480 w 284130"/>
                <a:gd name="connsiteY575" fmla="*/ 30861 h 322230"/>
                <a:gd name="connsiteX576" fmla="*/ 32861 w 284130"/>
                <a:gd name="connsiteY576" fmla="*/ 28861 h 322230"/>
                <a:gd name="connsiteX577" fmla="*/ 33147 w 284130"/>
                <a:gd name="connsiteY577" fmla="*/ 28575 h 322230"/>
                <a:gd name="connsiteX578" fmla="*/ 37719 w 284130"/>
                <a:gd name="connsiteY578" fmla="*/ 28575 h 322230"/>
                <a:gd name="connsiteX579" fmla="*/ 36386 w 284130"/>
                <a:gd name="connsiteY579" fmla="*/ 25241 h 322230"/>
                <a:gd name="connsiteX580" fmla="*/ 34480 w 284130"/>
                <a:gd name="connsiteY580" fmla="*/ 22955 h 322230"/>
                <a:gd name="connsiteX581" fmla="*/ 36100 w 284130"/>
                <a:gd name="connsiteY581" fmla="*/ 22955 h 322230"/>
                <a:gd name="connsiteX582" fmla="*/ 36386 w 284130"/>
                <a:gd name="connsiteY582" fmla="*/ 23336 h 322230"/>
                <a:gd name="connsiteX583" fmla="*/ 37433 w 284130"/>
                <a:gd name="connsiteY583" fmla="*/ 22955 h 322230"/>
                <a:gd name="connsiteX584" fmla="*/ 38100 w 284130"/>
                <a:gd name="connsiteY584" fmla="*/ 22955 h 322230"/>
                <a:gd name="connsiteX585" fmla="*/ 38100 w 284130"/>
                <a:gd name="connsiteY585" fmla="*/ 22669 h 322230"/>
                <a:gd name="connsiteX586" fmla="*/ 38386 w 284130"/>
                <a:gd name="connsiteY586" fmla="*/ 22288 h 322230"/>
                <a:gd name="connsiteX587" fmla="*/ 38100 w 284130"/>
                <a:gd name="connsiteY587" fmla="*/ 22003 h 322230"/>
                <a:gd name="connsiteX588" fmla="*/ 38386 w 284130"/>
                <a:gd name="connsiteY588" fmla="*/ 21622 h 322230"/>
                <a:gd name="connsiteX589" fmla="*/ 38100 w 284130"/>
                <a:gd name="connsiteY589" fmla="*/ 21336 h 322230"/>
                <a:gd name="connsiteX590" fmla="*/ 38767 w 284130"/>
                <a:gd name="connsiteY590" fmla="*/ 21336 h 322230"/>
                <a:gd name="connsiteX591" fmla="*/ 38767 w 284130"/>
                <a:gd name="connsiteY591" fmla="*/ 21050 h 322230"/>
                <a:gd name="connsiteX592" fmla="*/ 38386 w 284130"/>
                <a:gd name="connsiteY592" fmla="*/ 20669 h 322230"/>
                <a:gd name="connsiteX593" fmla="*/ 38767 w 284130"/>
                <a:gd name="connsiteY593" fmla="*/ 20383 h 322230"/>
                <a:gd name="connsiteX594" fmla="*/ 38386 w 284130"/>
                <a:gd name="connsiteY594" fmla="*/ 20383 h 322230"/>
                <a:gd name="connsiteX595" fmla="*/ 38767 w 284130"/>
                <a:gd name="connsiteY595" fmla="*/ 20002 h 322230"/>
                <a:gd name="connsiteX596" fmla="*/ 38100 w 284130"/>
                <a:gd name="connsiteY596" fmla="*/ 19717 h 322230"/>
                <a:gd name="connsiteX597" fmla="*/ 38100 w 284130"/>
                <a:gd name="connsiteY597" fmla="*/ 19050 h 322230"/>
                <a:gd name="connsiteX598" fmla="*/ 39719 w 284130"/>
                <a:gd name="connsiteY598" fmla="*/ 17431 h 322230"/>
                <a:gd name="connsiteX599" fmla="*/ 42005 w 284130"/>
                <a:gd name="connsiteY599" fmla="*/ 17716 h 322230"/>
                <a:gd name="connsiteX600" fmla="*/ 47911 w 284130"/>
                <a:gd name="connsiteY600" fmla="*/ 18669 h 322230"/>
                <a:gd name="connsiteX601" fmla="*/ 49244 w 284130"/>
                <a:gd name="connsiteY601" fmla="*/ 19050 h 322230"/>
                <a:gd name="connsiteX602" fmla="*/ 50197 w 284130"/>
                <a:gd name="connsiteY602" fmla="*/ 18669 h 322230"/>
                <a:gd name="connsiteX603" fmla="*/ 50578 w 284130"/>
                <a:gd name="connsiteY603" fmla="*/ 19717 h 322230"/>
                <a:gd name="connsiteX604" fmla="*/ 50863 w 284130"/>
                <a:gd name="connsiteY604" fmla="*/ 20002 h 322230"/>
                <a:gd name="connsiteX605" fmla="*/ 51816 w 284130"/>
                <a:gd name="connsiteY605" fmla="*/ 21336 h 322230"/>
                <a:gd name="connsiteX606" fmla="*/ 51816 w 284130"/>
                <a:gd name="connsiteY606" fmla="*/ 22003 h 322230"/>
                <a:gd name="connsiteX607" fmla="*/ 52197 w 284130"/>
                <a:gd name="connsiteY607" fmla="*/ 22288 h 322230"/>
                <a:gd name="connsiteX608" fmla="*/ 52197 w 284130"/>
                <a:gd name="connsiteY608" fmla="*/ 22669 h 322230"/>
                <a:gd name="connsiteX609" fmla="*/ 52864 w 284130"/>
                <a:gd name="connsiteY609" fmla="*/ 23336 h 322230"/>
                <a:gd name="connsiteX610" fmla="*/ 53530 w 284130"/>
                <a:gd name="connsiteY610" fmla="*/ 23336 h 322230"/>
                <a:gd name="connsiteX611" fmla="*/ 54102 w 284130"/>
                <a:gd name="connsiteY611" fmla="*/ 24003 h 322230"/>
                <a:gd name="connsiteX612" fmla="*/ 53816 w 284130"/>
                <a:gd name="connsiteY612" fmla="*/ 24289 h 322230"/>
                <a:gd name="connsiteX613" fmla="*/ 54102 w 284130"/>
                <a:gd name="connsiteY613" fmla="*/ 24289 h 322230"/>
                <a:gd name="connsiteX614" fmla="*/ 54483 w 284130"/>
                <a:gd name="connsiteY614" fmla="*/ 25241 h 322230"/>
                <a:gd name="connsiteX615" fmla="*/ 55150 w 284130"/>
                <a:gd name="connsiteY615" fmla="*/ 25241 h 322230"/>
                <a:gd name="connsiteX616" fmla="*/ 55436 w 284130"/>
                <a:gd name="connsiteY616" fmla="*/ 25622 h 322230"/>
                <a:gd name="connsiteX617" fmla="*/ 55817 w 284130"/>
                <a:gd name="connsiteY617" fmla="*/ 25622 h 322230"/>
                <a:gd name="connsiteX618" fmla="*/ 55817 w 284130"/>
                <a:gd name="connsiteY618" fmla="*/ 25908 h 322230"/>
                <a:gd name="connsiteX619" fmla="*/ 56769 w 284130"/>
                <a:gd name="connsiteY619" fmla="*/ 25622 h 322230"/>
                <a:gd name="connsiteX620" fmla="*/ 57436 w 284130"/>
                <a:gd name="connsiteY620" fmla="*/ 24575 h 322230"/>
                <a:gd name="connsiteX621" fmla="*/ 58388 w 284130"/>
                <a:gd name="connsiteY621" fmla="*/ 24955 h 322230"/>
                <a:gd name="connsiteX622" fmla="*/ 58388 w 284130"/>
                <a:gd name="connsiteY622" fmla="*/ 25622 h 322230"/>
                <a:gd name="connsiteX623" fmla="*/ 58769 w 284130"/>
                <a:gd name="connsiteY623" fmla="*/ 25622 h 322230"/>
                <a:gd name="connsiteX624" fmla="*/ 61055 w 284130"/>
                <a:gd name="connsiteY624" fmla="*/ 26956 h 322230"/>
                <a:gd name="connsiteX625" fmla="*/ 62008 w 284130"/>
                <a:gd name="connsiteY625" fmla="*/ 26956 h 322230"/>
                <a:gd name="connsiteX626" fmla="*/ 62008 w 284130"/>
                <a:gd name="connsiteY626" fmla="*/ 28194 h 322230"/>
                <a:gd name="connsiteX627" fmla="*/ 62389 w 284130"/>
                <a:gd name="connsiteY627" fmla="*/ 27908 h 322230"/>
                <a:gd name="connsiteX628" fmla="*/ 62389 w 284130"/>
                <a:gd name="connsiteY628" fmla="*/ 28194 h 322230"/>
                <a:gd name="connsiteX629" fmla="*/ 62008 w 284130"/>
                <a:gd name="connsiteY629" fmla="*/ 28861 h 322230"/>
                <a:gd name="connsiteX630" fmla="*/ 61722 w 284130"/>
                <a:gd name="connsiteY630" fmla="*/ 28861 h 322230"/>
                <a:gd name="connsiteX631" fmla="*/ 61055 w 284130"/>
                <a:gd name="connsiteY631" fmla="*/ 29527 h 322230"/>
                <a:gd name="connsiteX632" fmla="*/ 61055 w 284130"/>
                <a:gd name="connsiteY632" fmla="*/ 30861 h 322230"/>
                <a:gd name="connsiteX633" fmla="*/ 61722 w 284130"/>
                <a:gd name="connsiteY633" fmla="*/ 30861 h 322230"/>
                <a:gd name="connsiteX634" fmla="*/ 61722 w 284130"/>
                <a:gd name="connsiteY634" fmla="*/ 31528 h 322230"/>
                <a:gd name="connsiteX635" fmla="*/ 62008 w 284130"/>
                <a:gd name="connsiteY635" fmla="*/ 31147 h 322230"/>
                <a:gd name="connsiteX636" fmla="*/ 62389 w 284130"/>
                <a:gd name="connsiteY636" fmla="*/ 31147 h 322230"/>
                <a:gd name="connsiteX637" fmla="*/ 62389 w 284130"/>
                <a:gd name="connsiteY637" fmla="*/ 31528 h 322230"/>
                <a:gd name="connsiteX638" fmla="*/ 62008 w 284130"/>
                <a:gd name="connsiteY638" fmla="*/ 31528 h 322230"/>
                <a:gd name="connsiteX639" fmla="*/ 62389 w 284130"/>
                <a:gd name="connsiteY639" fmla="*/ 32194 h 322230"/>
                <a:gd name="connsiteX640" fmla="*/ 62675 w 284130"/>
                <a:gd name="connsiteY640" fmla="*/ 31813 h 322230"/>
                <a:gd name="connsiteX641" fmla="*/ 62960 w 284130"/>
                <a:gd name="connsiteY641" fmla="*/ 32194 h 322230"/>
                <a:gd name="connsiteX642" fmla="*/ 62960 w 284130"/>
                <a:gd name="connsiteY642" fmla="*/ 32480 h 322230"/>
                <a:gd name="connsiteX643" fmla="*/ 63627 w 284130"/>
                <a:gd name="connsiteY643" fmla="*/ 32480 h 322230"/>
                <a:gd name="connsiteX644" fmla="*/ 63627 w 284130"/>
                <a:gd name="connsiteY644" fmla="*/ 32861 h 322230"/>
                <a:gd name="connsiteX645" fmla="*/ 64008 w 284130"/>
                <a:gd name="connsiteY645" fmla="*/ 32861 h 322230"/>
                <a:gd name="connsiteX646" fmla="*/ 64008 w 284130"/>
                <a:gd name="connsiteY646" fmla="*/ 33814 h 322230"/>
                <a:gd name="connsiteX647" fmla="*/ 64961 w 284130"/>
                <a:gd name="connsiteY647" fmla="*/ 32861 h 322230"/>
                <a:gd name="connsiteX648" fmla="*/ 64961 w 284130"/>
                <a:gd name="connsiteY648" fmla="*/ 32194 h 322230"/>
                <a:gd name="connsiteX649" fmla="*/ 65342 w 284130"/>
                <a:gd name="connsiteY649" fmla="*/ 32194 h 322230"/>
                <a:gd name="connsiteX650" fmla="*/ 65342 w 284130"/>
                <a:gd name="connsiteY650" fmla="*/ 31813 h 322230"/>
                <a:gd name="connsiteX651" fmla="*/ 66580 w 284130"/>
                <a:gd name="connsiteY651" fmla="*/ 31528 h 322230"/>
                <a:gd name="connsiteX652" fmla="*/ 67628 w 284130"/>
                <a:gd name="connsiteY652" fmla="*/ 31813 h 322230"/>
                <a:gd name="connsiteX653" fmla="*/ 67913 w 284130"/>
                <a:gd name="connsiteY653" fmla="*/ 32194 h 322230"/>
                <a:gd name="connsiteX654" fmla="*/ 68294 w 284130"/>
                <a:gd name="connsiteY654" fmla="*/ 32861 h 322230"/>
                <a:gd name="connsiteX655" fmla="*/ 67913 w 284130"/>
                <a:gd name="connsiteY655" fmla="*/ 32861 h 322230"/>
                <a:gd name="connsiteX656" fmla="*/ 68294 w 284130"/>
                <a:gd name="connsiteY656" fmla="*/ 33433 h 322230"/>
                <a:gd name="connsiteX657" fmla="*/ 68580 w 284130"/>
                <a:gd name="connsiteY657" fmla="*/ 33814 h 322230"/>
                <a:gd name="connsiteX658" fmla="*/ 68866 w 284130"/>
                <a:gd name="connsiteY658" fmla="*/ 33433 h 322230"/>
                <a:gd name="connsiteX659" fmla="*/ 69533 w 284130"/>
                <a:gd name="connsiteY659" fmla="*/ 34100 h 322230"/>
                <a:gd name="connsiteX660" fmla="*/ 69533 w 284130"/>
                <a:gd name="connsiteY660" fmla="*/ 33433 h 322230"/>
                <a:gd name="connsiteX661" fmla="*/ 69913 w 284130"/>
                <a:gd name="connsiteY661" fmla="*/ 33147 h 322230"/>
                <a:gd name="connsiteX662" fmla="*/ 69913 w 284130"/>
                <a:gd name="connsiteY662" fmla="*/ 32861 h 322230"/>
                <a:gd name="connsiteX663" fmla="*/ 70199 w 284130"/>
                <a:gd name="connsiteY663" fmla="*/ 32194 h 322230"/>
                <a:gd name="connsiteX664" fmla="*/ 70580 w 284130"/>
                <a:gd name="connsiteY664" fmla="*/ 32194 h 322230"/>
                <a:gd name="connsiteX665" fmla="*/ 70866 w 284130"/>
                <a:gd name="connsiteY665" fmla="*/ 32480 h 322230"/>
                <a:gd name="connsiteX666" fmla="*/ 71533 w 284130"/>
                <a:gd name="connsiteY666" fmla="*/ 32194 h 322230"/>
                <a:gd name="connsiteX667" fmla="*/ 72200 w 284130"/>
                <a:gd name="connsiteY667" fmla="*/ 31528 h 322230"/>
                <a:gd name="connsiteX668" fmla="*/ 75438 w 284130"/>
                <a:gd name="connsiteY668" fmla="*/ 30194 h 322230"/>
                <a:gd name="connsiteX669" fmla="*/ 75438 w 284130"/>
                <a:gd name="connsiteY669" fmla="*/ 29242 h 322230"/>
                <a:gd name="connsiteX670" fmla="*/ 76486 w 284130"/>
                <a:gd name="connsiteY670" fmla="*/ 27527 h 322230"/>
                <a:gd name="connsiteX671" fmla="*/ 76771 w 284130"/>
                <a:gd name="connsiteY671" fmla="*/ 26956 h 322230"/>
                <a:gd name="connsiteX672" fmla="*/ 77153 w 284130"/>
                <a:gd name="connsiteY672" fmla="*/ 26956 h 322230"/>
                <a:gd name="connsiteX673" fmla="*/ 78391 w 284130"/>
                <a:gd name="connsiteY673" fmla="*/ 25908 h 322230"/>
                <a:gd name="connsiteX674" fmla="*/ 80105 w 284130"/>
                <a:gd name="connsiteY674" fmla="*/ 26956 h 322230"/>
                <a:gd name="connsiteX675" fmla="*/ 80677 w 284130"/>
                <a:gd name="connsiteY675" fmla="*/ 27527 h 322230"/>
                <a:gd name="connsiteX676" fmla="*/ 81343 w 284130"/>
                <a:gd name="connsiteY676" fmla="*/ 26575 h 322230"/>
                <a:gd name="connsiteX677" fmla="*/ 82391 w 284130"/>
                <a:gd name="connsiteY677" fmla="*/ 26575 h 322230"/>
                <a:gd name="connsiteX678" fmla="*/ 82677 w 284130"/>
                <a:gd name="connsiteY678" fmla="*/ 26956 h 322230"/>
                <a:gd name="connsiteX679" fmla="*/ 84963 w 284130"/>
                <a:gd name="connsiteY679" fmla="*/ 28575 h 322230"/>
                <a:gd name="connsiteX680" fmla="*/ 86011 w 284130"/>
                <a:gd name="connsiteY680" fmla="*/ 29242 h 322230"/>
                <a:gd name="connsiteX681" fmla="*/ 88297 w 284130"/>
                <a:gd name="connsiteY681" fmla="*/ 30480 h 322230"/>
                <a:gd name="connsiteX682" fmla="*/ 89249 w 284130"/>
                <a:gd name="connsiteY682" fmla="*/ 31147 h 322230"/>
                <a:gd name="connsiteX683" fmla="*/ 90202 w 284130"/>
                <a:gd name="connsiteY683" fmla="*/ 31147 h 322230"/>
                <a:gd name="connsiteX684" fmla="*/ 92869 w 284130"/>
                <a:gd name="connsiteY684" fmla="*/ 31813 h 322230"/>
                <a:gd name="connsiteX685" fmla="*/ 94202 w 284130"/>
                <a:gd name="connsiteY685" fmla="*/ 31813 h 322230"/>
                <a:gd name="connsiteX686" fmla="*/ 94869 w 284130"/>
                <a:gd name="connsiteY686" fmla="*/ 32194 h 322230"/>
                <a:gd name="connsiteX687" fmla="*/ 94869 w 284130"/>
                <a:gd name="connsiteY687" fmla="*/ 32480 h 322230"/>
                <a:gd name="connsiteX688" fmla="*/ 95821 w 284130"/>
                <a:gd name="connsiteY688" fmla="*/ 32480 h 322230"/>
                <a:gd name="connsiteX689" fmla="*/ 95821 w 284130"/>
                <a:gd name="connsiteY689" fmla="*/ 31813 h 322230"/>
                <a:gd name="connsiteX690" fmla="*/ 96107 w 284130"/>
                <a:gd name="connsiteY690" fmla="*/ 31528 h 322230"/>
                <a:gd name="connsiteX691" fmla="*/ 95821 w 284130"/>
                <a:gd name="connsiteY691" fmla="*/ 30861 h 322230"/>
                <a:gd name="connsiteX692" fmla="*/ 96107 w 284130"/>
                <a:gd name="connsiteY692" fmla="*/ 30480 h 322230"/>
                <a:gd name="connsiteX693" fmla="*/ 96488 w 284130"/>
                <a:gd name="connsiteY693" fmla="*/ 29908 h 322230"/>
                <a:gd name="connsiteX694" fmla="*/ 95821 w 284130"/>
                <a:gd name="connsiteY694" fmla="*/ 29908 h 322230"/>
                <a:gd name="connsiteX695" fmla="*/ 95441 w 284130"/>
                <a:gd name="connsiteY695" fmla="*/ 29527 h 322230"/>
                <a:gd name="connsiteX696" fmla="*/ 96107 w 284130"/>
                <a:gd name="connsiteY696" fmla="*/ 28861 h 322230"/>
                <a:gd name="connsiteX697" fmla="*/ 96107 w 284130"/>
                <a:gd name="connsiteY697" fmla="*/ 28575 h 322230"/>
                <a:gd name="connsiteX698" fmla="*/ 95441 w 284130"/>
                <a:gd name="connsiteY698" fmla="*/ 28194 h 322230"/>
                <a:gd name="connsiteX699" fmla="*/ 95821 w 284130"/>
                <a:gd name="connsiteY699" fmla="*/ 27527 h 322230"/>
                <a:gd name="connsiteX700" fmla="*/ 95821 w 284130"/>
                <a:gd name="connsiteY700" fmla="*/ 27241 h 322230"/>
                <a:gd name="connsiteX701" fmla="*/ 94869 w 284130"/>
                <a:gd name="connsiteY701" fmla="*/ 27241 h 322230"/>
                <a:gd name="connsiteX702" fmla="*/ 95155 w 284130"/>
                <a:gd name="connsiteY702" fmla="*/ 26575 h 322230"/>
                <a:gd name="connsiteX703" fmla="*/ 95155 w 284130"/>
                <a:gd name="connsiteY703" fmla="*/ 26289 h 322230"/>
                <a:gd name="connsiteX704" fmla="*/ 94202 w 284130"/>
                <a:gd name="connsiteY704" fmla="*/ 25908 h 322230"/>
                <a:gd name="connsiteX705" fmla="*/ 94202 w 284130"/>
                <a:gd name="connsiteY705" fmla="*/ 25241 h 322230"/>
                <a:gd name="connsiteX706" fmla="*/ 93536 w 284130"/>
                <a:gd name="connsiteY706" fmla="*/ 24955 h 322230"/>
                <a:gd name="connsiteX707" fmla="*/ 93536 w 284130"/>
                <a:gd name="connsiteY707" fmla="*/ 24575 h 322230"/>
                <a:gd name="connsiteX708" fmla="*/ 93154 w 284130"/>
                <a:gd name="connsiteY708" fmla="*/ 24289 h 322230"/>
                <a:gd name="connsiteX709" fmla="*/ 92869 w 284130"/>
                <a:gd name="connsiteY709" fmla="*/ 24289 h 322230"/>
                <a:gd name="connsiteX710" fmla="*/ 93536 w 284130"/>
                <a:gd name="connsiteY710" fmla="*/ 24003 h 322230"/>
                <a:gd name="connsiteX711" fmla="*/ 93154 w 284130"/>
                <a:gd name="connsiteY711" fmla="*/ 23336 h 322230"/>
                <a:gd name="connsiteX712" fmla="*/ 93154 w 284130"/>
                <a:gd name="connsiteY712" fmla="*/ 22669 h 322230"/>
                <a:gd name="connsiteX713" fmla="*/ 92869 w 284130"/>
                <a:gd name="connsiteY713" fmla="*/ 22955 h 322230"/>
                <a:gd name="connsiteX714" fmla="*/ 93154 w 284130"/>
                <a:gd name="connsiteY714" fmla="*/ 22288 h 322230"/>
                <a:gd name="connsiteX715" fmla="*/ 93154 w 284130"/>
                <a:gd name="connsiteY715" fmla="*/ 22003 h 322230"/>
                <a:gd name="connsiteX716" fmla="*/ 93536 w 284130"/>
                <a:gd name="connsiteY716" fmla="*/ 21622 h 322230"/>
                <a:gd name="connsiteX717" fmla="*/ 93821 w 284130"/>
                <a:gd name="connsiteY717" fmla="*/ 21622 h 322230"/>
                <a:gd name="connsiteX718" fmla="*/ 94488 w 284130"/>
                <a:gd name="connsiteY718" fmla="*/ 21050 h 322230"/>
                <a:gd name="connsiteX719" fmla="*/ 95155 w 284130"/>
                <a:gd name="connsiteY719" fmla="*/ 21050 h 322230"/>
                <a:gd name="connsiteX720" fmla="*/ 95155 w 284130"/>
                <a:gd name="connsiteY720" fmla="*/ 19050 h 322230"/>
                <a:gd name="connsiteX721" fmla="*/ 95441 w 284130"/>
                <a:gd name="connsiteY721" fmla="*/ 18097 h 322230"/>
                <a:gd name="connsiteX722" fmla="*/ 95821 w 284130"/>
                <a:gd name="connsiteY722" fmla="*/ 18097 h 322230"/>
                <a:gd name="connsiteX723" fmla="*/ 96107 w 284130"/>
                <a:gd name="connsiteY723" fmla="*/ 17050 h 322230"/>
                <a:gd name="connsiteX724" fmla="*/ 96488 w 284130"/>
                <a:gd name="connsiteY724" fmla="*/ 16764 h 322230"/>
                <a:gd name="connsiteX725" fmla="*/ 96488 w 284130"/>
                <a:gd name="connsiteY725" fmla="*/ 16097 h 322230"/>
                <a:gd name="connsiteX726" fmla="*/ 97155 w 284130"/>
                <a:gd name="connsiteY726" fmla="*/ 16097 h 322230"/>
                <a:gd name="connsiteX727" fmla="*/ 96774 w 284130"/>
                <a:gd name="connsiteY727" fmla="*/ 15716 h 322230"/>
                <a:gd name="connsiteX728" fmla="*/ 97155 w 284130"/>
                <a:gd name="connsiteY728" fmla="*/ 15145 h 322230"/>
                <a:gd name="connsiteX729" fmla="*/ 97155 w 284130"/>
                <a:gd name="connsiteY729" fmla="*/ 14764 h 322230"/>
                <a:gd name="connsiteX730" fmla="*/ 97441 w 284130"/>
                <a:gd name="connsiteY730" fmla="*/ 14478 h 322230"/>
                <a:gd name="connsiteX731" fmla="*/ 97155 w 284130"/>
                <a:gd name="connsiteY731" fmla="*/ 13811 h 322230"/>
                <a:gd name="connsiteX732" fmla="*/ 97155 w 284130"/>
                <a:gd name="connsiteY732" fmla="*/ 12478 h 322230"/>
                <a:gd name="connsiteX733" fmla="*/ 97441 w 284130"/>
                <a:gd name="connsiteY733" fmla="*/ 12192 h 322230"/>
                <a:gd name="connsiteX734" fmla="*/ 97155 w 284130"/>
                <a:gd name="connsiteY734" fmla="*/ 12192 h 322230"/>
                <a:gd name="connsiteX735" fmla="*/ 97155 w 284130"/>
                <a:gd name="connsiteY735" fmla="*/ 11811 h 322230"/>
                <a:gd name="connsiteX736" fmla="*/ 97822 w 284130"/>
                <a:gd name="connsiteY736" fmla="*/ 10192 h 322230"/>
                <a:gd name="connsiteX737" fmla="*/ 98108 w 284130"/>
                <a:gd name="connsiteY737" fmla="*/ 9525 h 322230"/>
                <a:gd name="connsiteX738" fmla="*/ 98108 w 284130"/>
                <a:gd name="connsiteY738" fmla="*/ 7906 h 322230"/>
                <a:gd name="connsiteX739" fmla="*/ 98774 w 284130"/>
                <a:gd name="connsiteY739" fmla="*/ 7239 h 322230"/>
                <a:gd name="connsiteX740" fmla="*/ 99441 w 284130"/>
                <a:gd name="connsiteY740" fmla="*/ 6286 h 322230"/>
                <a:gd name="connsiteX741" fmla="*/ 99441 w 284130"/>
                <a:gd name="connsiteY741" fmla="*/ 5620 h 322230"/>
                <a:gd name="connsiteX742" fmla="*/ 100775 w 284130"/>
                <a:gd name="connsiteY742" fmla="*/ 4953 h 322230"/>
                <a:gd name="connsiteX743" fmla="*/ 100393 w 284130"/>
                <a:gd name="connsiteY743" fmla="*/ 3619 h 322230"/>
                <a:gd name="connsiteX744" fmla="*/ 99727 w 284130"/>
                <a:gd name="connsiteY744" fmla="*/ 3619 h 322230"/>
                <a:gd name="connsiteX745" fmla="*/ 100393 w 284130"/>
                <a:gd name="connsiteY745" fmla="*/ 2000 h 322230"/>
                <a:gd name="connsiteX746" fmla="*/ 100393 w 284130"/>
                <a:gd name="connsiteY746" fmla="*/ 1619 h 322230"/>
                <a:gd name="connsiteX747" fmla="*/ 100108 w 284130"/>
                <a:gd name="connsiteY747" fmla="*/ 952 h 322230"/>
                <a:gd name="connsiteX748" fmla="*/ 100393 w 284130"/>
                <a:gd name="connsiteY748" fmla="*/ 952 h 322230"/>
                <a:gd name="connsiteX749" fmla="*/ 100393 w 284130"/>
                <a:gd name="connsiteY749" fmla="*/ 667 h 322230"/>
                <a:gd name="connsiteX750" fmla="*/ 100775 w 284130"/>
                <a:gd name="connsiteY750" fmla="*/ 381 h 322230"/>
                <a:gd name="connsiteX751" fmla="*/ 102394 w 284130"/>
                <a:gd name="connsiteY751" fmla="*/ 1619 h 322230"/>
                <a:gd name="connsiteX752" fmla="*/ 103346 w 284130"/>
                <a:gd name="connsiteY752" fmla="*/ 1619 h 322230"/>
                <a:gd name="connsiteX753" fmla="*/ 103727 w 284130"/>
                <a:gd name="connsiteY753" fmla="*/ 2953 h 322230"/>
                <a:gd name="connsiteX754" fmla="*/ 104299 w 284130"/>
                <a:gd name="connsiteY754" fmla="*/ 3905 h 322230"/>
                <a:gd name="connsiteX755" fmla="*/ 104299 w 284130"/>
                <a:gd name="connsiteY755" fmla="*/ 4572 h 322230"/>
                <a:gd name="connsiteX756" fmla="*/ 104013 w 284130"/>
                <a:gd name="connsiteY756" fmla="*/ 4953 h 322230"/>
                <a:gd name="connsiteX757" fmla="*/ 104013 w 284130"/>
                <a:gd name="connsiteY757" fmla="*/ 5620 h 322230"/>
                <a:gd name="connsiteX758" fmla="*/ 103346 w 284130"/>
                <a:gd name="connsiteY758" fmla="*/ 6286 h 322230"/>
                <a:gd name="connsiteX759" fmla="*/ 103727 w 284130"/>
                <a:gd name="connsiteY759" fmla="*/ 6572 h 322230"/>
                <a:gd name="connsiteX760" fmla="*/ 104013 w 284130"/>
                <a:gd name="connsiteY760" fmla="*/ 5905 h 322230"/>
                <a:gd name="connsiteX761" fmla="*/ 104013 w 284130"/>
                <a:gd name="connsiteY761" fmla="*/ 6858 h 322230"/>
                <a:gd name="connsiteX762" fmla="*/ 103727 w 284130"/>
                <a:gd name="connsiteY762" fmla="*/ 7239 h 322230"/>
                <a:gd name="connsiteX763" fmla="*/ 103727 w 284130"/>
                <a:gd name="connsiteY763" fmla="*/ 7906 h 322230"/>
                <a:gd name="connsiteX764" fmla="*/ 104680 w 284130"/>
                <a:gd name="connsiteY764" fmla="*/ 8191 h 322230"/>
                <a:gd name="connsiteX765" fmla="*/ 105632 w 284130"/>
                <a:gd name="connsiteY765" fmla="*/ 7525 h 322230"/>
                <a:gd name="connsiteX766" fmla="*/ 106013 w 284130"/>
                <a:gd name="connsiteY766" fmla="*/ 7906 h 322230"/>
                <a:gd name="connsiteX767" fmla="*/ 107251 w 284130"/>
                <a:gd name="connsiteY767" fmla="*/ 7906 h 322230"/>
                <a:gd name="connsiteX768" fmla="*/ 107918 w 284130"/>
                <a:gd name="connsiteY768" fmla="*/ 8572 h 322230"/>
                <a:gd name="connsiteX769" fmla="*/ 108966 w 284130"/>
                <a:gd name="connsiteY769" fmla="*/ 8572 h 322230"/>
                <a:gd name="connsiteX770" fmla="*/ 109918 w 284130"/>
                <a:gd name="connsiteY770" fmla="*/ 7525 h 322230"/>
                <a:gd name="connsiteX771" fmla="*/ 110871 w 284130"/>
                <a:gd name="connsiteY771" fmla="*/ 7906 h 322230"/>
                <a:gd name="connsiteX772" fmla="*/ 111252 w 284130"/>
                <a:gd name="connsiteY772" fmla="*/ 7239 h 322230"/>
                <a:gd name="connsiteX773" fmla="*/ 111919 w 284130"/>
                <a:gd name="connsiteY773" fmla="*/ 6286 h 322230"/>
                <a:gd name="connsiteX774" fmla="*/ 111538 w 284130"/>
                <a:gd name="connsiteY774" fmla="*/ 4953 h 322230"/>
                <a:gd name="connsiteX775" fmla="*/ 111252 w 284130"/>
                <a:gd name="connsiteY775" fmla="*/ 5239 h 322230"/>
                <a:gd name="connsiteX776" fmla="*/ 111252 w 284130"/>
                <a:gd name="connsiteY776" fmla="*/ 4286 h 322230"/>
                <a:gd name="connsiteX777" fmla="*/ 115538 w 284130"/>
                <a:gd name="connsiteY777" fmla="*/ 3334 h 322230"/>
                <a:gd name="connsiteX778" fmla="*/ 117443 w 284130"/>
                <a:gd name="connsiteY778" fmla="*/ 3619 h 322230"/>
                <a:gd name="connsiteX779" fmla="*/ 118110 w 284130"/>
                <a:gd name="connsiteY779" fmla="*/ 3334 h 322230"/>
                <a:gd name="connsiteX780" fmla="*/ 122111 w 284130"/>
                <a:gd name="connsiteY780" fmla="*/ 3334 h 322230"/>
                <a:gd name="connsiteX781" fmla="*/ 123349 w 284130"/>
                <a:gd name="connsiteY781" fmla="*/ 3619 h 322230"/>
                <a:gd name="connsiteX782" fmla="*/ 125063 w 284130"/>
                <a:gd name="connsiteY782" fmla="*/ 4953 h 322230"/>
                <a:gd name="connsiteX783" fmla="*/ 125349 w 284130"/>
                <a:gd name="connsiteY783" fmla="*/ 5620 h 322230"/>
                <a:gd name="connsiteX784" fmla="*/ 125063 w 284130"/>
                <a:gd name="connsiteY784" fmla="*/ 5905 h 322230"/>
                <a:gd name="connsiteX785" fmla="*/ 125349 w 284130"/>
                <a:gd name="connsiteY785" fmla="*/ 6286 h 322230"/>
                <a:gd name="connsiteX786" fmla="*/ 125349 w 284130"/>
                <a:gd name="connsiteY786" fmla="*/ 6572 h 322230"/>
                <a:gd name="connsiteX787" fmla="*/ 126301 w 284130"/>
                <a:gd name="connsiteY787" fmla="*/ 7239 h 322230"/>
                <a:gd name="connsiteX788" fmla="*/ 126968 w 284130"/>
                <a:gd name="connsiteY788" fmla="*/ 6858 h 322230"/>
                <a:gd name="connsiteX789" fmla="*/ 128016 w 284130"/>
                <a:gd name="connsiteY789" fmla="*/ 5905 h 322230"/>
                <a:gd name="connsiteX790" fmla="*/ 128302 w 284130"/>
                <a:gd name="connsiteY790" fmla="*/ 6572 h 322230"/>
                <a:gd name="connsiteX791" fmla="*/ 128588 w 284130"/>
                <a:gd name="connsiteY791" fmla="*/ 6572 h 322230"/>
                <a:gd name="connsiteX792" fmla="*/ 128968 w 284130"/>
                <a:gd name="connsiteY792" fmla="*/ 7239 h 322230"/>
                <a:gd name="connsiteX793" fmla="*/ 129254 w 284130"/>
                <a:gd name="connsiteY793" fmla="*/ 7525 h 322230"/>
                <a:gd name="connsiteX794" fmla="*/ 129254 w 284130"/>
                <a:gd name="connsiteY794" fmla="*/ 6858 h 322230"/>
                <a:gd name="connsiteX795" fmla="*/ 129635 w 284130"/>
                <a:gd name="connsiteY795" fmla="*/ 6858 h 322230"/>
                <a:gd name="connsiteX796" fmla="*/ 129921 w 284130"/>
                <a:gd name="connsiteY796" fmla="*/ 7906 h 322230"/>
                <a:gd name="connsiteX797" fmla="*/ 130588 w 284130"/>
                <a:gd name="connsiteY797" fmla="*/ 7906 h 322230"/>
                <a:gd name="connsiteX798" fmla="*/ 130969 w 284130"/>
                <a:gd name="connsiteY798" fmla="*/ 7525 h 322230"/>
                <a:gd name="connsiteX799" fmla="*/ 130969 w 284130"/>
                <a:gd name="connsiteY799" fmla="*/ 6858 h 322230"/>
                <a:gd name="connsiteX800" fmla="*/ 131540 w 284130"/>
                <a:gd name="connsiteY800" fmla="*/ 6858 h 322230"/>
                <a:gd name="connsiteX801" fmla="*/ 131540 w 284130"/>
                <a:gd name="connsiteY801" fmla="*/ 7239 h 322230"/>
                <a:gd name="connsiteX802" fmla="*/ 131254 w 284130"/>
                <a:gd name="connsiteY802" fmla="*/ 7239 h 322230"/>
                <a:gd name="connsiteX803" fmla="*/ 131921 w 284130"/>
                <a:gd name="connsiteY803" fmla="*/ 7906 h 322230"/>
                <a:gd name="connsiteX804" fmla="*/ 131921 w 284130"/>
                <a:gd name="connsiteY804" fmla="*/ 6858 h 322230"/>
                <a:gd name="connsiteX805" fmla="*/ 131540 w 284130"/>
                <a:gd name="connsiteY805" fmla="*/ 6286 h 322230"/>
                <a:gd name="connsiteX806" fmla="*/ 131921 w 284130"/>
                <a:gd name="connsiteY806" fmla="*/ 5905 h 322230"/>
                <a:gd name="connsiteX807" fmla="*/ 132207 w 284130"/>
                <a:gd name="connsiteY807" fmla="*/ 6858 h 322230"/>
                <a:gd name="connsiteX808" fmla="*/ 132588 w 284130"/>
                <a:gd name="connsiteY808" fmla="*/ 6858 h 322230"/>
                <a:gd name="connsiteX809" fmla="*/ 132588 w 284130"/>
                <a:gd name="connsiteY809" fmla="*/ 7239 h 322230"/>
                <a:gd name="connsiteX810" fmla="*/ 132874 w 284130"/>
                <a:gd name="connsiteY810" fmla="*/ 7239 h 322230"/>
                <a:gd name="connsiteX811" fmla="*/ 132874 w 284130"/>
                <a:gd name="connsiteY811" fmla="*/ 7525 h 322230"/>
                <a:gd name="connsiteX812" fmla="*/ 133541 w 284130"/>
                <a:gd name="connsiteY812" fmla="*/ 7525 h 322230"/>
                <a:gd name="connsiteX813" fmla="*/ 133541 w 284130"/>
                <a:gd name="connsiteY813" fmla="*/ 7906 h 322230"/>
                <a:gd name="connsiteX814" fmla="*/ 132874 w 284130"/>
                <a:gd name="connsiteY814" fmla="*/ 8572 h 322230"/>
                <a:gd name="connsiteX815" fmla="*/ 133255 w 284130"/>
                <a:gd name="connsiteY815" fmla="*/ 8858 h 322230"/>
                <a:gd name="connsiteX816" fmla="*/ 132874 w 284130"/>
                <a:gd name="connsiteY816" fmla="*/ 9239 h 322230"/>
                <a:gd name="connsiteX817" fmla="*/ 133921 w 284130"/>
                <a:gd name="connsiteY817" fmla="*/ 8572 h 322230"/>
                <a:gd name="connsiteX818" fmla="*/ 134493 w 284130"/>
                <a:gd name="connsiteY818" fmla="*/ 9239 h 322230"/>
                <a:gd name="connsiteX819" fmla="*/ 135160 w 284130"/>
                <a:gd name="connsiteY819" fmla="*/ 9239 h 322230"/>
                <a:gd name="connsiteX820" fmla="*/ 134874 w 284130"/>
                <a:gd name="connsiteY820" fmla="*/ 8858 h 322230"/>
                <a:gd name="connsiteX821" fmla="*/ 134874 w 284130"/>
                <a:gd name="connsiteY821" fmla="*/ 8572 h 322230"/>
                <a:gd name="connsiteX822" fmla="*/ 135541 w 284130"/>
                <a:gd name="connsiteY822" fmla="*/ 9525 h 322230"/>
                <a:gd name="connsiteX823" fmla="*/ 135826 w 284130"/>
                <a:gd name="connsiteY823" fmla="*/ 9525 h 322230"/>
                <a:gd name="connsiteX824" fmla="*/ 136208 w 284130"/>
                <a:gd name="connsiteY824" fmla="*/ 9239 h 322230"/>
                <a:gd name="connsiteX825" fmla="*/ 136493 w 284130"/>
                <a:gd name="connsiteY825" fmla="*/ 9239 h 322230"/>
                <a:gd name="connsiteX826" fmla="*/ 136874 w 284130"/>
                <a:gd name="connsiteY826" fmla="*/ 9525 h 322230"/>
                <a:gd name="connsiteX827" fmla="*/ 137160 w 284130"/>
                <a:gd name="connsiteY827" fmla="*/ 9525 h 322230"/>
                <a:gd name="connsiteX828" fmla="*/ 138493 w 284130"/>
                <a:gd name="connsiteY828" fmla="*/ 10477 h 322230"/>
                <a:gd name="connsiteX829" fmla="*/ 139827 w 284130"/>
                <a:gd name="connsiteY829" fmla="*/ 9811 h 322230"/>
                <a:gd name="connsiteX830" fmla="*/ 140779 w 284130"/>
                <a:gd name="connsiteY830" fmla="*/ 10192 h 322230"/>
                <a:gd name="connsiteX831" fmla="*/ 141446 w 284130"/>
                <a:gd name="connsiteY831" fmla="*/ 9811 h 322230"/>
                <a:gd name="connsiteX832" fmla="*/ 143066 w 284130"/>
                <a:gd name="connsiteY832" fmla="*/ 9811 h 322230"/>
                <a:gd name="connsiteX833" fmla="*/ 143732 w 284130"/>
                <a:gd name="connsiteY833" fmla="*/ 10192 h 322230"/>
                <a:gd name="connsiteX834" fmla="*/ 144399 w 284130"/>
                <a:gd name="connsiteY834" fmla="*/ 9239 h 322230"/>
                <a:gd name="connsiteX835" fmla="*/ 145351 w 284130"/>
                <a:gd name="connsiteY835" fmla="*/ 8191 h 322230"/>
                <a:gd name="connsiteX836" fmla="*/ 146685 w 284130"/>
                <a:gd name="connsiteY836" fmla="*/ 8572 h 322230"/>
                <a:gd name="connsiteX837" fmla="*/ 146971 w 284130"/>
                <a:gd name="connsiteY837" fmla="*/ 7906 h 322230"/>
                <a:gd name="connsiteX838" fmla="*/ 146971 w 284130"/>
                <a:gd name="connsiteY838" fmla="*/ 7239 h 322230"/>
                <a:gd name="connsiteX839" fmla="*/ 147638 w 284130"/>
                <a:gd name="connsiteY839" fmla="*/ 6286 h 322230"/>
                <a:gd name="connsiteX840" fmla="*/ 148971 w 284130"/>
                <a:gd name="connsiteY840" fmla="*/ 5905 h 322230"/>
                <a:gd name="connsiteX841" fmla="*/ 149638 w 284130"/>
                <a:gd name="connsiteY841" fmla="*/ 5620 h 322230"/>
                <a:gd name="connsiteX842" fmla="*/ 150971 w 284130"/>
                <a:gd name="connsiteY842" fmla="*/ 6286 h 322230"/>
                <a:gd name="connsiteX843" fmla="*/ 151257 w 284130"/>
                <a:gd name="connsiteY843" fmla="*/ 5905 h 322230"/>
                <a:gd name="connsiteX844" fmla="*/ 151924 w 284130"/>
                <a:gd name="connsiteY844" fmla="*/ 5620 h 322230"/>
                <a:gd name="connsiteX845" fmla="*/ 152209 w 284130"/>
                <a:gd name="connsiteY845" fmla="*/ 4572 h 322230"/>
                <a:gd name="connsiteX846" fmla="*/ 152591 w 284130"/>
                <a:gd name="connsiteY846" fmla="*/ 4286 h 322230"/>
                <a:gd name="connsiteX847" fmla="*/ 154591 w 284130"/>
                <a:gd name="connsiteY847" fmla="*/ 3619 h 322230"/>
                <a:gd name="connsiteX848" fmla="*/ 154876 w 284130"/>
                <a:gd name="connsiteY848" fmla="*/ 2953 h 322230"/>
                <a:gd name="connsiteX849" fmla="*/ 154876 w 284130"/>
                <a:gd name="connsiteY849" fmla="*/ 2000 h 322230"/>
                <a:gd name="connsiteX850" fmla="*/ 155162 w 284130"/>
                <a:gd name="connsiteY850" fmla="*/ 1619 h 322230"/>
                <a:gd name="connsiteX851" fmla="*/ 156210 w 284130"/>
                <a:gd name="connsiteY851" fmla="*/ 952 h 322230"/>
                <a:gd name="connsiteX852" fmla="*/ 158496 w 284130"/>
                <a:gd name="connsiteY852" fmla="*/ 952 h 322230"/>
                <a:gd name="connsiteX853" fmla="*/ 159163 w 284130"/>
                <a:gd name="connsiteY853" fmla="*/ 0 h 322230"/>
                <a:gd name="connsiteX854" fmla="*/ 160115 w 284130"/>
                <a:gd name="connsiteY854" fmla="*/ 0 h 322230"/>
                <a:gd name="connsiteX855" fmla="*/ 161734 w 284130"/>
                <a:gd name="connsiteY855" fmla="*/ 667 h 322230"/>
                <a:gd name="connsiteX856" fmla="*/ 162116 w 284130"/>
                <a:gd name="connsiteY856" fmla="*/ 667 h 322230"/>
                <a:gd name="connsiteX857" fmla="*/ 162401 w 284130"/>
                <a:gd name="connsiteY857" fmla="*/ 952 h 322230"/>
                <a:gd name="connsiteX858" fmla="*/ 162116 w 284130"/>
                <a:gd name="connsiteY858" fmla="*/ 2286 h 322230"/>
                <a:gd name="connsiteX859" fmla="*/ 162116 w 284130"/>
                <a:gd name="connsiteY859" fmla="*/ 2953 h 322230"/>
                <a:gd name="connsiteX860" fmla="*/ 161734 w 284130"/>
                <a:gd name="connsiteY860" fmla="*/ 4572 h 322230"/>
                <a:gd name="connsiteX861" fmla="*/ 162401 w 284130"/>
                <a:gd name="connsiteY861" fmla="*/ 4953 h 322230"/>
                <a:gd name="connsiteX862" fmla="*/ 162401 w 284130"/>
                <a:gd name="connsiteY862" fmla="*/ 6286 h 322230"/>
                <a:gd name="connsiteX863" fmla="*/ 163068 w 284130"/>
                <a:gd name="connsiteY863" fmla="*/ 7239 h 322230"/>
                <a:gd name="connsiteX864" fmla="*/ 163068 w 284130"/>
                <a:gd name="connsiteY864" fmla="*/ 8191 h 322230"/>
                <a:gd name="connsiteX865" fmla="*/ 163735 w 284130"/>
                <a:gd name="connsiteY865" fmla="*/ 9811 h 322230"/>
                <a:gd name="connsiteX866" fmla="*/ 163735 w 284130"/>
                <a:gd name="connsiteY866" fmla="*/ 10192 h 322230"/>
                <a:gd name="connsiteX867" fmla="*/ 164401 w 284130"/>
                <a:gd name="connsiteY867" fmla="*/ 11525 h 322230"/>
                <a:gd name="connsiteX868" fmla="*/ 163735 w 284130"/>
                <a:gd name="connsiteY868" fmla="*/ 13144 h 322230"/>
                <a:gd name="connsiteX869" fmla="*/ 163068 w 284130"/>
                <a:gd name="connsiteY869" fmla="*/ 12478 h 322230"/>
                <a:gd name="connsiteX870" fmla="*/ 163449 w 284130"/>
                <a:gd name="connsiteY870" fmla="*/ 13811 h 322230"/>
                <a:gd name="connsiteX871" fmla="*/ 163735 w 284130"/>
                <a:gd name="connsiteY871" fmla="*/ 14478 h 322230"/>
                <a:gd name="connsiteX872" fmla="*/ 164401 w 284130"/>
                <a:gd name="connsiteY872" fmla="*/ 14478 h 322230"/>
                <a:gd name="connsiteX873" fmla="*/ 165354 w 284130"/>
                <a:gd name="connsiteY873" fmla="*/ 15430 h 322230"/>
                <a:gd name="connsiteX874" fmla="*/ 165068 w 284130"/>
                <a:gd name="connsiteY874" fmla="*/ 16383 h 322230"/>
                <a:gd name="connsiteX875" fmla="*/ 165354 w 284130"/>
                <a:gd name="connsiteY875" fmla="*/ 16764 h 322230"/>
                <a:gd name="connsiteX876" fmla="*/ 165735 w 284130"/>
                <a:gd name="connsiteY876" fmla="*/ 16764 h 322230"/>
                <a:gd name="connsiteX877" fmla="*/ 165735 w 284130"/>
                <a:gd name="connsiteY877" fmla="*/ 17050 h 322230"/>
                <a:gd name="connsiteX878" fmla="*/ 166021 w 284130"/>
                <a:gd name="connsiteY878" fmla="*/ 17431 h 322230"/>
                <a:gd name="connsiteX879" fmla="*/ 166021 w 284130"/>
                <a:gd name="connsiteY879" fmla="*/ 17716 h 322230"/>
                <a:gd name="connsiteX880" fmla="*/ 166402 w 284130"/>
                <a:gd name="connsiteY880" fmla="*/ 18097 h 322230"/>
                <a:gd name="connsiteX881" fmla="*/ 166021 w 284130"/>
                <a:gd name="connsiteY881" fmla="*/ 18669 h 322230"/>
                <a:gd name="connsiteX882" fmla="*/ 166402 w 284130"/>
                <a:gd name="connsiteY882" fmla="*/ 19050 h 322230"/>
                <a:gd name="connsiteX883" fmla="*/ 166688 w 284130"/>
                <a:gd name="connsiteY883" fmla="*/ 19050 h 322230"/>
                <a:gd name="connsiteX884" fmla="*/ 166973 w 284130"/>
                <a:gd name="connsiteY884" fmla="*/ 19336 h 322230"/>
                <a:gd name="connsiteX885" fmla="*/ 166973 w 284130"/>
                <a:gd name="connsiteY885" fmla="*/ 20002 h 322230"/>
                <a:gd name="connsiteX886" fmla="*/ 167640 w 284130"/>
                <a:gd name="connsiteY886" fmla="*/ 20002 h 322230"/>
                <a:gd name="connsiteX887" fmla="*/ 166973 w 284130"/>
                <a:gd name="connsiteY887" fmla="*/ 20669 h 322230"/>
                <a:gd name="connsiteX888" fmla="*/ 166973 w 284130"/>
                <a:gd name="connsiteY888" fmla="*/ 21050 h 322230"/>
                <a:gd name="connsiteX889" fmla="*/ 166688 w 284130"/>
                <a:gd name="connsiteY889" fmla="*/ 21622 h 322230"/>
                <a:gd name="connsiteX890" fmla="*/ 166402 w 284130"/>
                <a:gd name="connsiteY890" fmla="*/ 21050 h 322230"/>
                <a:gd name="connsiteX891" fmla="*/ 166688 w 284130"/>
                <a:gd name="connsiteY891" fmla="*/ 20669 h 322230"/>
                <a:gd name="connsiteX892" fmla="*/ 166021 w 284130"/>
                <a:gd name="connsiteY892" fmla="*/ 20669 h 322230"/>
                <a:gd name="connsiteX893" fmla="*/ 164401 w 284130"/>
                <a:gd name="connsiteY893" fmla="*/ 20383 h 322230"/>
                <a:gd name="connsiteX894" fmla="*/ 164021 w 284130"/>
                <a:gd name="connsiteY894" fmla="*/ 20383 h 322230"/>
                <a:gd name="connsiteX895" fmla="*/ 163449 w 284130"/>
                <a:gd name="connsiteY895" fmla="*/ 21336 h 322230"/>
                <a:gd name="connsiteX896" fmla="*/ 163068 w 284130"/>
                <a:gd name="connsiteY896" fmla="*/ 21336 h 322230"/>
                <a:gd name="connsiteX897" fmla="*/ 163068 w 284130"/>
                <a:gd name="connsiteY897" fmla="*/ 22003 h 322230"/>
                <a:gd name="connsiteX898" fmla="*/ 162782 w 284130"/>
                <a:gd name="connsiteY898" fmla="*/ 22288 h 322230"/>
                <a:gd name="connsiteX899" fmla="*/ 162116 w 284130"/>
                <a:gd name="connsiteY899" fmla="*/ 22003 h 322230"/>
                <a:gd name="connsiteX900" fmla="*/ 160782 w 284130"/>
                <a:gd name="connsiteY900" fmla="*/ 22003 h 322230"/>
                <a:gd name="connsiteX901" fmla="*/ 160115 w 284130"/>
                <a:gd name="connsiteY901" fmla="*/ 22669 h 322230"/>
                <a:gd name="connsiteX902" fmla="*/ 159449 w 284130"/>
                <a:gd name="connsiteY902" fmla="*/ 22669 h 322230"/>
                <a:gd name="connsiteX903" fmla="*/ 158782 w 284130"/>
                <a:gd name="connsiteY903" fmla="*/ 22955 h 322230"/>
                <a:gd name="connsiteX904" fmla="*/ 158496 w 284130"/>
                <a:gd name="connsiteY904" fmla="*/ 22955 h 322230"/>
                <a:gd name="connsiteX905" fmla="*/ 158496 w 284130"/>
                <a:gd name="connsiteY905" fmla="*/ 23622 h 322230"/>
                <a:gd name="connsiteX906" fmla="*/ 158115 w 284130"/>
                <a:gd name="connsiteY906" fmla="*/ 23622 h 322230"/>
                <a:gd name="connsiteX907" fmla="*/ 157163 w 284130"/>
                <a:gd name="connsiteY907" fmla="*/ 23336 h 322230"/>
                <a:gd name="connsiteX908" fmla="*/ 156877 w 284130"/>
                <a:gd name="connsiteY908" fmla="*/ 24003 h 322230"/>
                <a:gd name="connsiteX909" fmla="*/ 156496 w 284130"/>
                <a:gd name="connsiteY909" fmla="*/ 24289 h 322230"/>
                <a:gd name="connsiteX910" fmla="*/ 157163 w 284130"/>
                <a:gd name="connsiteY910" fmla="*/ 25241 h 322230"/>
                <a:gd name="connsiteX911" fmla="*/ 157543 w 284130"/>
                <a:gd name="connsiteY911" fmla="*/ 27527 h 322230"/>
                <a:gd name="connsiteX912" fmla="*/ 155162 w 284130"/>
                <a:gd name="connsiteY912" fmla="*/ 30194 h 322230"/>
                <a:gd name="connsiteX913" fmla="*/ 155162 w 284130"/>
                <a:gd name="connsiteY913" fmla="*/ 30480 h 322230"/>
                <a:gd name="connsiteX914" fmla="*/ 154210 w 284130"/>
                <a:gd name="connsiteY914" fmla="*/ 30861 h 322230"/>
                <a:gd name="connsiteX915" fmla="*/ 154591 w 284130"/>
                <a:gd name="connsiteY915" fmla="*/ 31528 h 322230"/>
                <a:gd name="connsiteX916" fmla="*/ 154876 w 284130"/>
                <a:gd name="connsiteY916" fmla="*/ 32480 h 322230"/>
                <a:gd name="connsiteX917" fmla="*/ 154591 w 284130"/>
                <a:gd name="connsiteY917" fmla="*/ 32861 h 322230"/>
                <a:gd name="connsiteX918" fmla="*/ 152876 w 284130"/>
                <a:gd name="connsiteY918" fmla="*/ 33147 h 322230"/>
                <a:gd name="connsiteX919" fmla="*/ 151638 w 284130"/>
                <a:gd name="connsiteY919" fmla="*/ 33433 h 322230"/>
                <a:gd name="connsiteX920" fmla="*/ 150971 w 284130"/>
                <a:gd name="connsiteY920" fmla="*/ 34100 h 322230"/>
                <a:gd name="connsiteX921" fmla="*/ 150971 w 284130"/>
                <a:gd name="connsiteY921" fmla="*/ 34766 h 322230"/>
                <a:gd name="connsiteX922" fmla="*/ 150590 w 284130"/>
                <a:gd name="connsiteY922" fmla="*/ 35147 h 322230"/>
                <a:gd name="connsiteX923" fmla="*/ 150971 w 284130"/>
                <a:gd name="connsiteY923" fmla="*/ 35433 h 322230"/>
                <a:gd name="connsiteX924" fmla="*/ 150971 w 284130"/>
                <a:gd name="connsiteY924" fmla="*/ 36100 h 322230"/>
                <a:gd name="connsiteX925" fmla="*/ 151257 w 284130"/>
                <a:gd name="connsiteY925" fmla="*/ 36766 h 322230"/>
                <a:gd name="connsiteX926" fmla="*/ 150971 w 284130"/>
                <a:gd name="connsiteY926" fmla="*/ 36766 h 322230"/>
                <a:gd name="connsiteX927" fmla="*/ 151638 w 284130"/>
                <a:gd name="connsiteY927" fmla="*/ 37433 h 322230"/>
                <a:gd name="connsiteX928" fmla="*/ 151257 w 284130"/>
                <a:gd name="connsiteY928" fmla="*/ 37719 h 322230"/>
                <a:gd name="connsiteX929" fmla="*/ 151257 w 284130"/>
                <a:gd name="connsiteY929" fmla="*/ 38386 h 322230"/>
                <a:gd name="connsiteX930" fmla="*/ 154876 w 284130"/>
                <a:gd name="connsiteY930" fmla="*/ 39052 h 322230"/>
                <a:gd name="connsiteX931" fmla="*/ 157163 w 284130"/>
                <a:gd name="connsiteY931" fmla="*/ 39052 h 322230"/>
                <a:gd name="connsiteX932" fmla="*/ 157829 w 284130"/>
                <a:gd name="connsiteY932" fmla="*/ 39338 h 322230"/>
                <a:gd name="connsiteX933" fmla="*/ 158782 w 284130"/>
                <a:gd name="connsiteY933" fmla="*/ 39719 h 322230"/>
                <a:gd name="connsiteX934" fmla="*/ 160115 w 284130"/>
                <a:gd name="connsiteY934" fmla="*/ 40672 h 322230"/>
                <a:gd name="connsiteX935" fmla="*/ 162116 w 284130"/>
                <a:gd name="connsiteY935" fmla="*/ 41338 h 322230"/>
                <a:gd name="connsiteX936" fmla="*/ 162782 w 284130"/>
                <a:gd name="connsiteY936" fmla="*/ 41053 h 322230"/>
                <a:gd name="connsiteX937" fmla="*/ 166021 w 284130"/>
                <a:gd name="connsiteY937" fmla="*/ 40005 h 322230"/>
                <a:gd name="connsiteX938" fmla="*/ 167354 w 284130"/>
                <a:gd name="connsiteY938" fmla="*/ 39719 h 322230"/>
                <a:gd name="connsiteX939" fmla="*/ 168688 w 284130"/>
                <a:gd name="connsiteY939" fmla="*/ 40005 h 322230"/>
                <a:gd name="connsiteX940" fmla="*/ 170593 w 284130"/>
                <a:gd name="connsiteY940" fmla="*/ 41053 h 322230"/>
                <a:gd name="connsiteX941" fmla="*/ 170593 w 284130"/>
                <a:gd name="connsiteY941" fmla="*/ 40672 h 322230"/>
                <a:gd name="connsiteX942" fmla="*/ 170974 w 284130"/>
                <a:gd name="connsiteY942" fmla="*/ 40672 h 322230"/>
                <a:gd name="connsiteX943" fmla="*/ 170307 w 284130"/>
                <a:gd name="connsiteY943" fmla="*/ 40005 h 322230"/>
                <a:gd name="connsiteX944" fmla="*/ 170307 w 284130"/>
                <a:gd name="connsiteY944" fmla="*/ 39338 h 322230"/>
                <a:gd name="connsiteX945" fmla="*/ 169354 w 284130"/>
                <a:gd name="connsiteY945" fmla="*/ 38386 h 322230"/>
                <a:gd name="connsiteX946" fmla="*/ 169354 w 284130"/>
                <a:gd name="connsiteY946" fmla="*/ 37719 h 322230"/>
                <a:gd name="connsiteX947" fmla="*/ 168974 w 284130"/>
                <a:gd name="connsiteY947" fmla="*/ 37433 h 322230"/>
                <a:gd name="connsiteX948" fmla="*/ 169354 w 284130"/>
                <a:gd name="connsiteY948" fmla="*/ 37433 h 322230"/>
                <a:gd name="connsiteX949" fmla="*/ 169640 w 284130"/>
                <a:gd name="connsiteY949" fmla="*/ 37052 h 322230"/>
                <a:gd name="connsiteX950" fmla="*/ 169926 w 284130"/>
                <a:gd name="connsiteY950" fmla="*/ 37052 h 322230"/>
                <a:gd name="connsiteX951" fmla="*/ 169640 w 284130"/>
                <a:gd name="connsiteY951" fmla="*/ 35814 h 322230"/>
                <a:gd name="connsiteX952" fmla="*/ 168688 w 284130"/>
                <a:gd name="connsiteY952" fmla="*/ 35147 h 322230"/>
                <a:gd name="connsiteX953" fmla="*/ 168307 w 284130"/>
                <a:gd name="connsiteY953" fmla="*/ 34480 h 322230"/>
                <a:gd name="connsiteX954" fmla="*/ 168307 w 284130"/>
                <a:gd name="connsiteY954" fmla="*/ 34100 h 322230"/>
                <a:gd name="connsiteX955" fmla="*/ 168688 w 284130"/>
                <a:gd name="connsiteY955" fmla="*/ 34100 h 322230"/>
                <a:gd name="connsiteX956" fmla="*/ 168974 w 284130"/>
                <a:gd name="connsiteY956" fmla="*/ 34480 h 322230"/>
                <a:gd name="connsiteX957" fmla="*/ 169354 w 284130"/>
                <a:gd name="connsiteY957" fmla="*/ 34100 h 322230"/>
                <a:gd name="connsiteX958" fmla="*/ 169640 w 284130"/>
                <a:gd name="connsiteY958" fmla="*/ 34100 h 322230"/>
                <a:gd name="connsiteX959" fmla="*/ 169926 w 284130"/>
                <a:gd name="connsiteY959" fmla="*/ 33433 h 322230"/>
                <a:gd name="connsiteX960" fmla="*/ 170593 w 284130"/>
                <a:gd name="connsiteY960" fmla="*/ 33147 h 322230"/>
                <a:gd name="connsiteX961" fmla="*/ 170593 w 284130"/>
                <a:gd name="connsiteY961" fmla="*/ 32861 h 322230"/>
                <a:gd name="connsiteX962" fmla="*/ 171259 w 284130"/>
                <a:gd name="connsiteY962" fmla="*/ 32861 h 322230"/>
                <a:gd name="connsiteX963" fmla="*/ 170974 w 284130"/>
                <a:gd name="connsiteY963" fmla="*/ 32480 h 322230"/>
                <a:gd name="connsiteX964" fmla="*/ 172593 w 284130"/>
                <a:gd name="connsiteY964" fmla="*/ 31528 h 322230"/>
                <a:gd name="connsiteX965" fmla="*/ 176498 w 284130"/>
                <a:gd name="connsiteY965" fmla="*/ 30480 h 322230"/>
                <a:gd name="connsiteX966" fmla="*/ 177832 w 284130"/>
                <a:gd name="connsiteY966" fmla="*/ 29908 h 322230"/>
                <a:gd name="connsiteX967" fmla="*/ 178499 w 284130"/>
                <a:gd name="connsiteY967" fmla="*/ 31528 h 322230"/>
                <a:gd name="connsiteX968" fmla="*/ 177546 w 284130"/>
                <a:gd name="connsiteY968" fmla="*/ 33433 h 322230"/>
                <a:gd name="connsiteX969" fmla="*/ 176498 w 284130"/>
                <a:gd name="connsiteY969" fmla="*/ 34480 h 322230"/>
                <a:gd name="connsiteX970" fmla="*/ 174879 w 284130"/>
                <a:gd name="connsiteY970" fmla="*/ 37433 h 322230"/>
                <a:gd name="connsiteX971" fmla="*/ 176498 w 284130"/>
                <a:gd name="connsiteY971" fmla="*/ 41719 h 322230"/>
                <a:gd name="connsiteX972" fmla="*/ 177832 w 284130"/>
                <a:gd name="connsiteY972" fmla="*/ 42291 h 322230"/>
                <a:gd name="connsiteX973" fmla="*/ 178213 w 284130"/>
                <a:gd name="connsiteY973" fmla="*/ 42291 h 322230"/>
                <a:gd name="connsiteX974" fmla="*/ 178499 w 284130"/>
                <a:gd name="connsiteY974" fmla="*/ 42672 h 322230"/>
                <a:gd name="connsiteX975" fmla="*/ 178784 w 284130"/>
                <a:gd name="connsiteY975" fmla="*/ 42291 h 322230"/>
                <a:gd name="connsiteX976" fmla="*/ 179165 w 284130"/>
                <a:gd name="connsiteY976" fmla="*/ 42672 h 322230"/>
                <a:gd name="connsiteX977" fmla="*/ 179451 w 284130"/>
                <a:gd name="connsiteY977" fmla="*/ 42672 h 322230"/>
                <a:gd name="connsiteX978" fmla="*/ 181166 w 284130"/>
                <a:gd name="connsiteY978" fmla="*/ 41053 h 322230"/>
                <a:gd name="connsiteX979" fmla="*/ 180784 w 284130"/>
                <a:gd name="connsiteY979" fmla="*/ 40005 h 322230"/>
                <a:gd name="connsiteX980" fmla="*/ 181166 w 284130"/>
                <a:gd name="connsiteY980" fmla="*/ 39719 h 322230"/>
                <a:gd name="connsiteX981" fmla="*/ 183451 w 284130"/>
                <a:gd name="connsiteY981" fmla="*/ 39719 h 322230"/>
                <a:gd name="connsiteX982" fmla="*/ 183451 w 284130"/>
                <a:gd name="connsiteY982" fmla="*/ 39052 h 322230"/>
                <a:gd name="connsiteX983" fmla="*/ 183737 w 284130"/>
                <a:gd name="connsiteY983" fmla="*/ 38767 h 322230"/>
                <a:gd name="connsiteX984" fmla="*/ 184118 w 284130"/>
                <a:gd name="connsiteY984" fmla="*/ 38767 h 322230"/>
                <a:gd name="connsiteX985" fmla="*/ 183737 w 284130"/>
                <a:gd name="connsiteY985" fmla="*/ 38386 h 322230"/>
                <a:gd name="connsiteX986" fmla="*/ 184118 w 284130"/>
                <a:gd name="connsiteY986" fmla="*/ 37433 h 322230"/>
                <a:gd name="connsiteX987" fmla="*/ 186023 w 284130"/>
                <a:gd name="connsiteY987" fmla="*/ 36100 h 322230"/>
                <a:gd name="connsiteX988" fmla="*/ 187357 w 284130"/>
                <a:gd name="connsiteY988" fmla="*/ 35814 h 322230"/>
                <a:gd name="connsiteX989" fmla="*/ 188024 w 284130"/>
                <a:gd name="connsiteY989" fmla="*/ 36100 h 322230"/>
                <a:gd name="connsiteX990" fmla="*/ 188690 w 284130"/>
                <a:gd name="connsiteY990" fmla="*/ 35814 h 322230"/>
                <a:gd name="connsiteX991" fmla="*/ 190024 w 284130"/>
                <a:gd name="connsiteY991" fmla="*/ 35814 h 322230"/>
                <a:gd name="connsiteX992" fmla="*/ 193929 w 284130"/>
                <a:gd name="connsiteY992" fmla="*/ 32480 h 322230"/>
                <a:gd name="connsiteX993" fmla="*/ 194596 w 284130"/>
                <a:gd name="connsiteY993" fmla="*/ 32861 h 322230"/>
                <a:gd name="connsiteX994" fmla="*/ 195263 w 284130"/>
                <a:gd name="connsiteY994" fmla="*/ 32861 h 322230"/>
                <a:gd name="connsiteX995" fmla="*/ 195929 w 284130"/>
                <a:gd name="connsiteY995" fmla="*/ 33147 h 322230"/>
                <a:gd name="connsiteX996" fmla="*/ 196215 w 284130"/>
                <a:gd name="connsiteY996" fmla="*/ 33433 h 322230"/>
                <a:gd name="connsiteX997" fmla="*/ 196501 w 284130"/>
                <a:gd name="connsiteY997" fmla="*/ 34100 h 322230"/>
                <a:gd name="connsiteX998" fmla="*/ 197549 w 284130"/>
                <a:gd name="connsiteY998" fmla="*/ 34100 h 322230"/>
                <a:gd name="connsiteX999" fmla="*/ 198215 w 284130"/>
                <a:gd name="connsiteY999" fmla="*/ 33433 h 322230"/>
                <a:gd name="connsiteX1000" fmla="*/ 198882 w 284130"/>
                <a:gd name="connsiteY1000" fmla="*/ 33147 h 322230"/>
                <a:gd name="connsiteX1001" fmla="*/ 199168 w 284130"/>
                <a:gd name="connsiteY1001" fmla="*/ 32194 h 322230"/>
                <a:gd name="connsiteX1002" fmla="*/ 199454 w 284130"/>
                <a:gd name="connsiteY1002" fmla="*/ 32194 h 322230"/>
                <a:gd name="connsiteX1003" fmla="*/ 199834 w 284130"/>
                <a:gd name="connsiteY1003" fmla="*/ 31813 h 322230"/>
                <a:gd name="connsiteX1004" fmla="*/ 200501 w 284130"/>
                <a:gd name="connsiteY1004" fmla="*/ 32194 h 322230"/>
                <a:gd name="connsiteX1005" fmla="*/ 200787 w 284130"/>
                <a:gd name="connsiteY1005" fmla="*/ 32194 h 322230"/>
                <a:gd name="connsiteX1006" fmla="*/ 201168 w 284130"/>
                <a:gd name="connsiteY1006" fmla="*/ 31813 h 322230"/>
                <a:gd name="connsiteX1007" fmla="*/ 201454 w 284130"/>
                <a:gd name="connsiteY1007" fmla="*/ 31813 h 322230"/>
                <a:gd name="connsiteX1008" fmla="*/ 202787 w 284130"/>
                <a:gd name="connsiteY1008" fmla="*/ 30861 h 322230"/>
                <a:gd name="connsiteX1009" fmla="*/ 208026 w 284130"/>
                <a:gd name="connsiteY1009" fmla="*/ 30861 h 322230"/>
                <a:gd name="connsiteX1010" fmla="*/ 208979 w 284130"/>
                <a:gd name="connsiteY1010" fmla="*/ 31147 h 322230"/>
                <a:gd name="connsiteX1011" fmla="*/ 209645 w 284130"/>
                <a:gd name="connsiteY1011" fmla="*/ 32194 h 322230"/>
                <a:gd name="connsiteX1012" fmla="*/ 210979 w 284130"/>
                <a:gd name="connsiteY1012" fmla="*/ 31147 h 322230"/>
                <a:gd name="connsiteX1013" fmla="*/ 210979 w 284130"/>
                <a:gd name="connsiteY1013" fmla="*/ 30194 h 322230"/>
                <a:gd name="connsiteX1014" fmla="*/ 211265 w 284130"/>
                <a:gd name="connsiteY1014" fmla="*/ 29527 h 322230"/>
                <a:gd name="connsiteX1015" fmla="*/ 211931 w 284130"/>
                <a:gd name="connsiteY1015" fmla="*/ 29527 h 322230"/>
                <a:gd name="connsiteX1016" fmla="*/ 212598 w 284130"/>
                <a:gd name="connsiteY1016" fmla="*/ 29242 h 322230"/>
                <a:gd name="connsiteX1017" fmla="*/ 212979 w 284130"/>
                <a:gd name="connsiteY1017" fmla="*/ 29242 h 322230"/>
                <a:gd name="connsiteX1018" fmla="*/ 212598 w 284130"/>
                <a:gd name="connsiteY1018" fmla="*/ 29527 h 322230"/>
                <a:gd name="connsiteX1019" fmla="*/ 212979 w 284130"/>
                <a:gd name="connsiteY1019" fmla="*/ 29527 h 322230"/>
                <a:gd name="connsiteX1020" fmla="*/ 213646 w 284130"/>
                <a:gd name="connsiteY1020" fmla="*/ 30480 h 322230"/>
                <a:gd name="connsiteX1021" fmla="*/ 214598 w 284130"/>
                <a:gd name="connsiteY1021" fmla="*/ 31528 h 322230"/>
                <a:gd name="connsiteX1022" fmla="*/ 214884 w 284130"/>
                <a:gd name="connsiteY1022" fmla="*/ 31528 h 322230"/>
                <a:gd name="connsiteX1023" fmla="*/ 215932 w 284130"/>
                <a:gd name="connsiteY1023" fmla="*/ 32480 h 322230"/>
                <a:gd name="connsiteX1024" fmla="*/ 215551 w 284130"/>
                <a:gd name="connsiteY1024" fmla="*/ 32861 h 322230"/>
                <a:gd name="connsiteX1025" fmla="*/ 216217 w 284130"/>
                <a:gd name="connsiteY1025" fmla="*/ 33147 h 322230"/>
                <a:gd name="connsiteX1026" fmla="*/ 216217 w 284130"/>
                <a:gd name="connsiteY1026" fmla="*/ 33814 h 322230"/>
                <a:gd name="connsiteX1027" fmla="*/ 217551 w 284130"/>
                <a:gd name="connsiteY1027" fmla="*/ 34766 h 322230"/>
                <a:gd name="connsiteX1028" fmla="*/ 217551 w 284130"/>
                <a:gd name="connsiteY1028" fmla="*/ 35814 h 322230"/>
                <a:gd name="connsiteX1029" fmla="*/ 217837 w 284130"/>
                <a:gd name="connsiteY1029" fmla="*/ 35814 h 322230"/>
                <a:gd name="connsiteX1030" fmla="*/ 217837 w 284130"/>
                <a:gd name="connsiteY1030" fmla="*/ 36100 h 322230"/>
                <a:gd name="connsiteX1031" fmla="*/ 218504 w 284130"/>
                <a:gd name="connsiteY1031" fmla="*/ 36385 h 322230"/>
                <a:gd name="connsiteX1032" fmla="*/ 218884 w 284130"/>
                <a:gd name="connsiteY1032" fmla="*/ 37433 h 322230"/>
                <a:gd name="connsiteX1033" fmla="*/ 219551 w 284130"/>
                <a:gd name="connsiteY1033" fmla="*/ 37719 h 322230"/>
                <a:gd name="connsiteX1034" fmla="*/ 221171 w 284130"/>
                <a:gd name="connsiteY1034" fmla="*/ 41053 h 322230"/>
                <a:gd name="connsiteX1035" fmla="*/ 221456 w 284130"/>
                <a:gd name="connsiteY1035" fmla="*/ 41053 h 322230"/>
                <a:gd name="connsiteX1036" fmla="*/ 221456 w 284130"/>
                <a:gd name="connsiteY1036" fmla="*/ 40672 h 322230"/>
                <a:gd name="connsiteX1037" fmla="*/ 222790 w 284130"/>
                <a:gd name="connsiteY1037" fmla="*/ 40386 h 322230"/>
                <a:gd name="connsiteX1038" fmla="*/ 225457 w 284130"/>
                <a:gd name="connsiteY1038" fmla="*/ 41338 h 322230"/>
                <a:gd name="connsiteX1039" fmla="*/ 226409 w 284130"/>
                <a:gd name="connsiteY1039" fmla="*/ 41053 h 322230"/>
                <a:gd name="connsiteX1040" fmla="*/ 226409 w 284130"/>
                <a:gd name="connsiteY1040" fmla="*/ 40005 h 322230"/>
                <a:gd name="connsiteX1041" fmla="*/ 227076 w 284130"/>
                <a:gd name="connsiteY1041" fmla="*/ 39719 h 322230"/>
                <a:gd name="connsiteX1042" fmla="*/ 228409 w 284130"/>
                <a:gd name="connsiteY1042" fmla="*/ 40005 h 322230"/>
                <a:gd name="connsiteX1043" fmla="*/ 229362 w 284130"/>
                <a:gd name="connsiteY1043" fmla="*/ 40672 h 322230"/>
                <a:gd name="connsiteX1044" fmla="*/ 229362 w 284130"/>
                <a:gd name="connsiteY1044" fmla="*/ 43625 h 322230"/>
                <a:gd name="connsiteX1045" fmla="*/ 229648 w 284130"/>
                <a:gd name="connsiteY1045" fmla="*/ 45244 h 322230"/>
                <a:gd name="connsiteX1046" fmla="*/ 229648 w 284130"/>
                <a:gd name="connsiteY1046" fmla="*/ 47244 h 322230"/>
                <a:gd name="connsiteX1047" fmla="*/ 230315 w 284130"/>
                <a:gd name="connsiteY1047" fmla="*/ 49244 h 322230"/>
                <a:gd name="connsiteX1048" fmla="*/ 232029 w 284130"/>
                <a:gd name="connsiteY1048" fmla="*/ 49530 h 322230"/>
                <a:gd name="connsiteX1049" fmla="*/ 232029 w 284130"/>
                <a:gd name="connsiteY1049" fmla="*/ 48577 h 322230"/>
                <a:gd name="connsiteX1050" fmla="*/ 233648 w 284130"/>
                <a:gd name="connsiteY1050" fmla="*/ 48577 h 322230"/>
                <a:gd name="connsiteX1051" fmla="*/ 233648 w 284130"/>
                <a:gd name="connsiteY1051" fmla="*/ 47911 h 322230"/>
                <a:gd name="connsiteX1052" fmla="*/ 233934 w 284130"/>
                <a:gd name="connsiteY1052" fmla="*/ 48196 h 322230"/>
                <a:gd name="connsiteX1053" fmla="*/ 233648 w 284130"/>
                <a:gd name="connsiteY1053" fmla="*/ 48863 h 322230"/>
                <a:gd name="connsiteX1054" fmla="*/ 233934 w 284130"/>
                <a:gd name="connsiteY1054" fmla="*/ 49911 h 322230"/>
                <a:gd name="connsiteX1055" fmla="*/ 234315 w 284130"/>
                <a:gd name="connsiteY1055" fmla="*/ 49530 h 322230"/>
                <a:gd name="connsiteX1056" fmla="*/ 234982 w 284130"/>
                <a:gd name="connsiteY1056" fmla="*/ 49530 h 322230"/>
                <a:gd name="connsiteX1057" fmla="*/ 234982 w 284130"/>
                <a:gd name="connsiteY1057" fmla="*/ 48577 h 322230"/>
                <a:gd name="connsiteX1058" fmla="*/ 235934 w 284130"/>
                <a:gd name="connsiteY1058" fmla="*/ 48863 h 322230"/>
                <a:gd name="connsiteX1059" fmla="*/ 235934 w 284130"/>
                <a:gd name="connsiteY1059" fmla="*/ 48196 h 322230"/>
                <a:gd name="connsiteX1060" fmla="*/ 236887 w 284130"/>
                <a:gd name="connsiteY1060" fmla="*/ 48196 h 322230"/>
                <a:gd name="connsiteX1061" fmla="*/ 237268 w 284130"/>
                <a:gd name="connsiteY1061" fmla="*/ 47625 h 322230"/>
                <a:gd name="connsiteX1062" fmla="*/ 237554 w 284130"/>
                <a:gd name="connsiteY1062" fmla="*/ 47625 h 322230"/>
                <a:gd name="connsiteX1063" fmla="*/ 237934 w 284130"/>
                <a:gd name="connsiteY1063" fmla="*/ 47244 h 322230"/>
                <a:gd name="connsiteX1064" fmla="*/ 238506 w 284130"/>
                <a:gd name="connsiteY1064" fmla="*/ 46958 h 322230"/>
                <a:gd name="connsiteX1065" fmla="*/ 240221 w 284130"/>
                <a:gd name="connsiteY1065" fmla="*/ 45910 h 322230"/>
                <a:gd name="connsiteX1066" fmla="*/ 241459 w 284130"/>
                <a:gd name="connsiteY1066" fmla="*/ 45625 h 322230"/>
                <a:gd name="connsiteX1067" fmla="*/ 241840 w 284130"/>
                <a:gd name="connsiteY1067" fmla="*/ 46291 h 322230"/>
                <a:gd name="connsiteX1068" fmla="*/ 241840 w 284130"/>
                <a:gd name="connsiteY1068" fmla="*/ 47625 h 322230"/>
                <a:gd name="connsiteX1069" fmla="*/ 241459 w 284130"/>
                <a:gd name="connsiteY1069" fmla="*/ 48196 h 322230"/>
                <a:gd name="connsiteX1070" fmla="*/ 241173 w 284130"/>
                <a:gd name="connsiteY1070" fmla="*/ 48577 h 322230"/>
                <a:gd name="connsiteX1071" fmla="*/ 240887 w 284130"/>
                <a:gd name="connsiteY1071" fmla="*/ 49244 h 322230"/>
                <a:gd name="connsiteX1072" fmla="*/ 238887 w 284130"/>
                <a:gd name="connsiteY1072" fmla="*/ 50197 h 322230"/>
                <a:gd name="connsiteX1073" fmla="*/ 240887 w 284130"/>
                <a:gd name="connsiteY1073" fmla="*/ 50578 h 322230"/>
                <a:gd name="connsiteX1074" fmla="*/ 242792 w 284130"/>
                <a:gd name="connsiteY1074" fmla="*/ 51530 h 322230"/>
                <a:gd name="connsiteX1075" fmla="*/ 242792 w 284130"/>
                <a:gd name="connsiteY1075" fmla="*/ 52483 h 322230"/>
                <a:gd name="connsiteX1076" fmla="*/ 243459 w 284130"/>
                <a:gd name="connsiteY1076" fmla="*/ 53150 h 322230"/>
                <a:gd name="connsiteX1077" fmla="*/ 245459 w 284130"/>
                <a:gd name="connsiteY1077" fmla="*/ 54197 h 322230"/>
                <a:gd name="connsiteX1078" fmla="*/ 248031 w 284130"/>
                <a:gd name="connsiteY1078" fmla="*/ 56102 h 322230"/>
                <a:gd name="connsiteX1079" fmla="*/ 248412 w 284130"/>
                <a:gd name="connsiteY1079" fmla="*/ 56102 h 322230"/>
                <a:gd name="connsiteX1080" fmla="*/ 248412 w 284130"/>
                <a:gd name="connsiteY1080" fmla="*/ 57436 h 322230"/>
                <a:gd name="connsiteX1081" fmla="*/ 249079 w 284130"/>
                <a:gd name="connsiteY1081" fmla="*/ 57721 h 322230"/>
                <a:gd name="connsiteX1082" fmla="*/ 250031 w 284130"/>
                <a:gd name="connsiteY1082" fmla="*/ 56769 h 322230"/>
                <a:gd name="connsiteX1083" fmla="*/ 250698 w 284130"/>
                <a:gd name="connsiteY1083" fmla="*/ 56483 h 322230"/>
                <a:gd name="connsiteX1084" fmla="*/ 251365 w 284130"/>
                <a:gd name="connsiteY1084" fmla="*/ 57436 h 322230"/>
                <a:gd name="connsiteX1085" fmla="*/ 252317 w 284130"/>
                <a:gd name="connsiteY1085" fmla="*/ 57721 h 322230"/>
                <a:gd name="connsiteX1086" fmla="*/ 254603 w 284130"/>
                <a:gd name="connsiteY1086" fmla="*/ 57436 h 322230"/>
                <a:gd name="connsiteX1087" fmla="*/ 256222 w 284130"/>
                <a:gd name="connsiteY1087" fmla="*/ 56483 h 322230"/>
                <a:gd name="connsiteX1088" fmla="*/ 256604 w 284130"/>
                <a:gd name="connsiteY1088" fmla="*/ 56483 h 322230"/>
                <a:gd name="connsiteX1089" fmla="*/ 258604 w 284130"/>
                <a:gd name="connsiteY1089" fmla="*/ 59055 h 322230"/>
                <a:gd name="connsiteX1090" fmla="*/ 259556 w 284130"/>
                <a:gd name="connsiteY1090" fmla="*/ 60103 h 322230"/>
                <a:gd name="connsiteX1091" fmla="*/ 259175 w 284130"/>
                <a:gd name="connsiteY1091" fmla="*/ 61055 h 322230"/>
                <a:gd name="connsiteX1092" fmla="*/ 256889 w 284130"/>
                <a:gd name="connsiteY1092" fmla="*/ 61055 h 322230"/>
                <a:gd name="connsiteX1093" fmla="*/ 256889 w 284130"/>
                <a:gd name="connsiteY1093" fmla="*/ 62389 h 322230"/>
                <a:gd name="connsiteX1094" fmla="*/ 256604 w 284130"/>
                <a:gd name="connsiteY1094" fmla="*/ 63627 h 322230"/>
                <a:gd name="connsiteX1095" fmla="*/ 256889 w 284130"/>
                <a:gd name="connsiteY1095" fmla="*/ 63627 h 322230"/>
                <a:gd name="connsiteX1096" fmla="*/ 259175 w 284130"/>
                <a:gd name="connsiteY1096" fmla="*/ 66580 h 322230"/>
                <a:gd name="connsiteX1097" fmla="*/ 260223 w 284130"/>
                <a:gd name="connsiteY1097" fmla="*/ 69247 h 322230"/>
                <a:gd name="connsiteX1098" fmla="*/ 260890 w 284130"/>
                <a:gd name="connsiteY1098" fmla="*/ 69532 h 322230"/>
                <a:gd name="connsiteX1099" fmla="*/ 261175 w 284130"/>
                <a:gd name="connsiteY1099" fmla="*/ 69913 h 322230"/>
                <a:gd name="connsiteX1100" fmla="*/ 261842 w 284130"/>
                <a:gd name="connsiteY1100" fmla="*/ 69532 h 322230"/>
                <a:gd name="connsiteX1101" fmla="*/ 266795 w 284130"/>
                <a:gd name="connsiteY1101" fmla="*/ 69913 h 322230"/>
                <a:gd name="connsiteX1102" fmla="*/ 269367 w 284130"/>
                <a:gd name="connsiteY1102" fmla="*/ 69532 h 322230"/>
                <a:gd name="connsiteX1103" fmla="*/ 269748 w 284130"/>
                <a:gd name="connsiteY1103" fmla="*/ 69913 h 322230"/>
                <a:gd name="connsiteX1104" fmla="*/ 270034 w 284130"/>
                <a:gd name="connsiteY1104" fmla="*/ 69532 h 322230"/>
                <a:gd name="connsiteX1105" fmla="*/ 270700 w 284130"/>
                <a:gd name="connsiteY1105" fmla="*/ 69532 h 322230"/>
                <a:gd name="connsiteX1106" fmla="*/ 272701 w 284130"/>
                <a:gd name="connsiteY1106" fmla="*/ 69913 h 322230"/>
                <a:gd name="connsiteX1107" fmla="*/ 272987 w 284130"/>
                <a:gd name="connsiteY1107" fmla="*/ 70866 h 322230"/>
                <a:gd name="connsiteX1108" fmla="*/ 274320 w 284130"/>
                <a:gd name="connsiteY1108" fmla="*/ 71533 h 322230"/>
                <a:gd name="connsiteX1109" fmla="*/ 274987 w 284130"/>
                <a:gd name="connsiteY1109" fmla="*/ 71533 h 322230"/>
                <a:gd name="connsiteX1110" fmla="*/ 277559 w 284130"/>
                <a:gd name="connsiteY1110" fmla="*/ 73152 h 322230"/>
                <a:gd name="connsiteX1111" fmla="*/ 279845 w 284130"/>
                <a:gd name="connsiteY1111" fmla="*/ 71914 h 322230"/>
                <a:gd name="connsiteX1112" fmla="*/ 280225 w 284130"/>
                <a:gd name="connsiteY1112" fmla="*/ 71914 h 322230"/>
                <a:gd name="connsiteX1113" fmla="*/ 282226 w 284130"/>
                <a:gd name="connsiteY1113" fmla="*/ 72485 h 322230"/>
                <a:gd name="connsiteX1114" fmla="*/ 284131 w 284130"/>
                <a:gd name="connsiteY1114" fmla="*/ 73152 h 32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</a:cxnLst>
              <a:rect l="l" t="t" r="r" b="b"/>
              <a:pathLst>
                <a:path w="284130" h="322230">
                  <a:moveTo>
                    <a:pt x="284131" y="73152"/>
                  </a:moveTo>
                  <a:lnTo>
                    <a:pt x="283845" y="74486"/>
                  </a:lnTo>
                  <a:lnTo>
                    <a:pt x="283178" y="75438"/>
                  </a:lnTo>
                  <a:lnTo>
                    <a:pt x="280511" y="78772"/>
                  </a:lnTo>
                  <a:lnTo>
                    <a:pt x="279559" y="79724"/>
                  </a:lnTo>
                  <a:lnTo>
                    <a:pt x="279273" y="80391"/>
                  </a:lnTo>
                  <a:lnTo>
                    <a:pt x="277940" y="81343"/>
                  </a:lnTo>
                  <a:lnTo>
                    <a:pt x="276892" y="81058"/>
                  </a:lnTo>
                  <a:lnTo>
                    <a:pt x="276606" y="81725"/>
                  </a:lnTo>
                  <a:lnTo>
                    <a:pt x="274606" y="83058"/>
                  </a:lnTo>
                  <a:lnTo>
                    <a:pt x="273653" y="83344"/>
                  </a:lnTo>
                  <a:lnTo>
                    <a:pt x="273367" y="83344"/>
                  </a:lnTo>
                  <a:lnTo>
                    <a:pt x="272987" y="84011"/>
                  </a:lnTo>
                  <a:lnTo>
                    <a:pt x="272034" y="84963"/>
                  </a:lnTo>
                  <a:lnTo>
                    <a:pt x="271653" y="84963"/>
                  </a:lnTo>
                  <a:lnTo>
                    <a:pt x="271367" y="85630"/>
                  </a:lnTo>
                  <a:lnTo>
                    <a:pt x="271367" y="85344"/>
                  </a:lnTo>
                  <a:lnTo>
                    <a:pt x="270700" y="85344"/>
                  </a:lnTo>
                  <a:lnTo>
                    <a:pt x="270415" y="86011"/>
                  </a:lnTo>
                  <a:lnTo>
                    <a:pt x="269748" y="86011"/>
                  </a:lnTo>
                  <a:lnTo>
                    <a:pt x="268034" y="86963"/>
                  </a:lnTo>
                  <a:lnTo>
                    <a:pt x="268415" y="87249"/>
                  </a:lnTo>
                  <a:lnTo>
                    <a:pt x="267748" y="87916"/>
                  </a:lnTo>
                  <a:lnTo>
                    <a:pt x="267748" y="88963"/>
                  </a:lnTo>
                  <a:lnTo>
                    <a:pt x="266414" y="90202"/>
                  </a:lnTo>
                  <a:lnTo>
                    <a:pt x="266414" y="91250"/>
                  </a:lnTo>
                  <a:lnTo>
                    <a:pt x="265462" y="92583"/>
                  </a:lnTo>
                  <a:lnTo>
                    <a:pt x="264795" y="93154"/>
                  </a:lnTo>
                  <a:lnTo>
                    <a:pt x="264509" y="93154"/>
                  </a:lnTo>
                  <a:lnTo>
                    <a:pt x="263462" y="94202"/>
                  </a:lnTo>
                  <a:lnTo>
                    <a:pt x="263462" y="94488"/>
                  </a:lnTo>
                  <a:lnTo>
                    <a:pt x="261842" y="94488"/>
                  </a:lnTo>
                  <a:lnTo>
                    <a:pt x="261557" y="94869"/>
                  </a:lnTo>
                  <a:lnTo>
                    <a:pt x="260509" y="94202"/>
                  </a:lnTo>
                  <a:lnTo>
                    <a:pt x="259175" y="93154"/>
                  </a:lnTo>
                  <a:lnTo>
                    <a:pt x="257937" y="94488"/>
                  </a:lnTo>
                  <a:lnTo>
                    <a:pt x="254984" y="96774"/>
                  </a:lnTo>
                  <a:lnTo>
                    <a:pt x="254603" y="96774"/>
                  </a:lnTo>
                  <a:lnTo>
                    <a:pt x="254603" y="97822"/>
                  </a:lnTo>
                  <a:lnTo>
                    <a:pt x="253270" y="97822"/>
                  </a:lnTo>
                  <a:lnTo>
                    <a:pt x="252698" y="98774"/>
                  </a:lnTo>
                  <a:lnTo>
                    <a:pt x="252032" y="98774"/>
                  </a:lnTo>
                  <a:lnTo>
                    <a:pt x="250317" y="96774"/>
                  </a:lnTo>
                  <a:lnTo>
                    <a:pt x="250984" y="94869"/>
                  </a:lnTo>
                  <a:lnTo>
                    <a:pt x="250984" y="94488"/>
                  </a:lnTo>
                  <a:lnTo>
                    <a:pt x="249079" y="93154"/>
                  </a:lnTo>
                  <a:lnTo>
                    <a:pt x="248698" y="92583"/>
                  </a:lnTo>
                  <a:lnTo>
                    <a:pt x="247745" y="91535"/>
                  </a:lnTo>
                  <a:lnTo>
                    <a:pt x="247079" y="92869"/>
                  </a:lnTo>
                  <a:lnTo>
                    <a:pt x="244126" y="91535"/>
                  </a:lnTo>
                  <a:lnTo>
                    <a:pt x="240506" y="91250"/>
                  </a:lnTo>
                  <a:lnTo>
                    <a:pt x="239840" y="93154"/>
                  </a:lnTo>
                  <a:lnTo>
                    <a:pt x="238506" y="94869"/>
                  </a:lnTo>
                  <a:lnTo>
                    <a:pt x="238220" y="95155"/>
                  </a:lnTo>
                  <a:lnTo>
                    <a:pt x="236887" y="95155"/>
                  </a:lnTo>
                  <a:lnTo>
                    <a:pt x="234601" y="97441"/>
                  </a:lnTo>
                  <a:lnTo>
                    <a:pt x="234601" y="95536"/>
                  </a:lnTo>
                  <a:lnTo>
                    <a:pt x="234315" y="91916"/>
                  </a:lnTo>
                  <a:lnTo>
                    <a:pt x="233267" y="92869"/>
                  </a:lnTo>
                  <a:lnTo>
                    <a:pt x="232982" y="92869"/>
                  </a:lnTo>
                  <a:lnTo>
                    <a:pt x="232029" y="95536"/>
                  </a:lnTo>
                  <a:lnTo>
                    <a:pt x="231648" y="95536"/>
                  </a:lnTo>
                  <a:lnTo>
                    <a:pt x="231648" y="95821"/>
                  </a:lnTo>
                  <a:lnTo>
                    <a:pt x="231362" y="95821"/>
                  </a:lnTo>
                  <a:lnTo>
                    <a:pt x="231362" y="96107"/>
                  </a:lnTo>
                  <a:lnTo>
                    <a:pt x="230981" y="96488"/>
                  </a:lnTo>
                  <a:lnTo>
                    <a:pt x="230981" y="97441"/>
                  </a:lnTo>
                  <a:lnTo>
                    <a:pt x="230696" y="97441"/>
                  </a:lnTo>
                  <a:lnTo>
                    <a:pt x="229648" y="98488"/>
                  </a:lnTo>
                  <a:lnTo>
                    <a:pt x="228695" y="98774"/>
                  </a:lnTo>
                  <a:lnTo>
                    <a:pt x="228409" y="99060"/>
                  </a:lnTo>
                  <a:lnTo>
                    <a:pt x="228029" y="99727"/>
                  </a:lnTo>
                  <a:lnTo>
                    <a:pt x="227743" y="100108"/>
                  </a:lnTo>
                  <a:lnTo>
                    <a:pt x="227743" y="102013"/>
                  </a:lnTo>
                  <a:lnTo>
                    <a:pt x="227362" y="102013"/>
                  </a:lnTo>
                  <a:lnTo>
                    <a:pt x="226695" y="101060"/>
                  </a:lnTo>
                  <a:lnTo>
                    <a:pt x="225076" y="100108"/>
                  </a:lnTo>
                  <a:lnTo>
                    <a:pt x="222790" y="99727"/>
                  </a:lnTo>
                  <a:lnTo>
                    <a:pt x="221171" y="97441"/>
                  </a:lnTo>
                  <a:lnTo>
                    <a:pt x="219837" y="95155"/>
                  </a:lnTo>
                  <a:lnTo>
                    <a:pt x="219551" y="94488"/>
                  </a:lnTo>
                  <a:lnTo>
                    <a:pt x="219170" y="93536"/>
                  </a:lnTo>
                  <a:lnTo>
                    <a:pt x="218504" y="93154"/>
                  </a:lnTo>
                  <a:lnTo>
                    <a:pt x="217551" y="92202"/>
                  </a:lnTo>
                  <a:lnTo>
                    <a:pt x="216884" y="91916"/>
                  </a:lnTo>
                  <a:lnTo>
                    <a:pt x="214598" y="89916"/>
                  </a:lnTo>
                  <a:lnTo>
                    <a:pt x="219170" y="120110"/>
                  </a:lnTo>
                  <a:lnTo>
                    <a:pt x="219170" y="120396"/>
                  </a:lnTo>
                  <a:lnTo>
                    <a:pt x="218218" y="123349"/>
                  </a:lnTo>
                  <a:lnTo>
                    <a:pt x="216217" y="137827"/>
                  </a:lnTo>
                  <a:lnTo>
                    <a:pt x="215551" y="139160"/>
                  </a:lnTo>
                  <a:lnTo>
                    <a:pt x="214598" y="140113"/>
                  </a:lnTo>
                  <a:lnTo>
                    <a:pt x="213932" y="143446"/>
                  </a:lnTo>
                  <a:lnTo>
                    <a:pt x="209645" y="148304"/>
                  </a:lnTo>
                  <a:lnTo>
                    <a:pt x="206026" y="146971"/>
                  </a:lnTo>
                  <a:lnTo>
                    <a:pt x="205454" y="148304"/>
                  </a:lnTo>
                  <a:lnTo>
                    <a:pt x="200501" y="152305"/>
                  </a:lnTo>
                  <a:lnTo>
                    <a:pt x="197834" y="153257"/>
                  </a:lnTo>
                  <a:lnTo>
                    <a:pt x="197834" y="154876"/>
                  </a:lnTo>
                  <a:lnTo>
                    <a:pt x="198882" y="156496"/>
                  </a:lnTo>
                  <a:lnTo>
                    <a:pt x="198501" y="157829"/>
                  </a:lnTo>
                  <a:lnTo>
                    <a:pt x="198882" y="158782"/>
                  </a:lnTo>
                  <a:lnTo>
                    <a:pt x="199168" y="158782"/>
                  </a:lnTo>
                  <a:lnTo>
                    <a:pt x="205454" y="159163"/>
                  </a:lnTo>
                  <a:lnTo>
                    <a:pt x="212598" y="159163"/>
                  </a:lnTo>
                  <a:lnTo>
                    <a:pt x="218884" y="159829"/>
                  </a:lnTo>
                  <a:lnTo>
                    <a:pt x="230029" y="164687"/>
                  </a:lnTo>
                  <a:lnTo>
                    <a:pt x="230981" y="165068"/>
                  </a:lnTo>
                  <a:lnTo>
                    <a:pt x="230315" y="168307"/>
                  </a:lnTo>
                  <a:lnTo>
                    <a:pt x="231648" y="168973"/>
                  </a:lnTo>
                  <a:lnTo>
                    <a:pt x="233267" y="169640"/>
                  </a:lnTo>
                  <a:lnTo>
                    <a:pt x="233267" y="170021"/>
                  </a:lnTo>
                  <a:lnTo>
                    <a:pt x="235553" y="170593"/>
                  </a:lnTo>
                  <a:lnTo>
                    <a:pt x="235553" y="177832"/>
                  </a:lnTo>
                  <a:lnTo>
                    <a:pt x="235267" y="178213"/>
                  </a:lnTo>
                  <a:lnTo>
                    <a:pt x="234982" y="178213"/>
                  </a:lnTo>
                  <a:lnTo>
                    <a:pt x="235553" y="179451"/>
                  </a:lnTo>
                  <a:lnTo>
                    <a:pt x="235934" y="179832"/>
                  </a:lnTo>
                  <a:lnTo>
                    <a:pt x="235934" y="180785"/>
                  </a:lnTo>
                  <a:lnTo>
                    <a:pt x="236220" y="181166"/>
                  </a:lnTo>
                  <a:lnTo>
                    <a:pt x="236220" y="181451"/>
                  </a:lnTo>
                  <a:lnTo>
                    <a:pt x="235934" y="182404"/>
                  </a:lnTo>
                  <a:lnTo>
                    <a:pt x="236220" y="183737"/>
                  </a:lnTo>
                  <a:lnTo>
                    <a:pt x="235934" y="184404"/>
                  </a:lnTo>
                  <a:lnTo>
                    <a:pt x="235934" y="184785"/>
                  </a:lnTo>
                  <a:lnTo>
                    <a:pt x="236887" y="185071"/>
                  </a:lnTo>
                  <a:lnTo>
                    <a:pt x="236887" y="185356"/>
                  </a:lnTo>
                  <a:lnTo>
                    <a:pt x="237268" y="187357"/>
                  </a:lnTo>
                  <a:lnTo>
                    <a:pt x="235553" y="192310"/>
                  </a:lnTo>
                  <a:lnTo>
                    <a:pt x="235553" y="193929"/>
                  </a:lnTo>
                  <a:lnTo>
                    <a:pt x="235934" y="194215"/>
                  </a:lnTo>
                  <a:lnTo>
                    <a:pt x="236601" y="194215"/>
                  </a:lnTo>
                  <a:lnTo>
                    <a:pt x="236887" y="194596"/>
                  </a:lnTo>
                  <a:lnTo>
                    <a:pt x="237934" y="194596"/>
                  </a:lnTo>
                  <a:lnTo>
                    <a:pt x="238220" y="194881"/>
                  </a:lnTo>
                  <a:lnTo>
                    <a:pt x="238887" y="195263"/>
                  </a:lnTo>
                  <a:lnTo>
                    <a:pt x="239173" y="195929"/>
                  </a:lnTo>
                  <a:lnTo>
                    <a:pt x="239173" y="196882"/>
                  </a:lnTo>
                  <a:lnTo>
                    <a:pt x="237554" y="196596"/>
                  </a:lnTo>
                  <a:lnTo>
                    <a:pt x="236601" y="196215"/>
                  </a:lnTo>
                  <a:lnTo>
                    <a:pt x="235934" y="195929"/>
                  </a:lnTo>
                  <a:lnTo>
                    <a:pt x="235267" y="196596"/>
                  </a:lnTo>
                  <a:lnTo>
                    <a:pt x="235553" y="196882"/>
                  </a:lnTo>
                  <a:lnTo>
                    <a:pt x="235267" y="197548"/>
                  </a:lnTo>
                  <a:lnTo>
                    <a:pt x="235267" y="198215"/>
                  </a:lnTo>
                  <a:lnTo>
                    <a:pt x="234601" y="199549"/>
                  </a:lnTo>
                  <a:lnTo>
                    <a:pt x="234601" y="201168"/>
                  </a:lnTo>
                  <a:lnTo>
                    <a:pt x="234315" y="202501"/>
                  </a:lnTo>
                  <a:lnTo>
                    <a:pt x="234601" y="202787"/>
                  </a:lnTo>
                  <a:lnTo>
                    <a:pt x="234601" y="203454"/>
                  </a:lnTo>
                  <a:lnTo>
                    <a:pt x="233648" y="204121"/>
                  </a:lnTo>
                  <a:lnTo>
                    <a:pt x="232029" y="205454"/>
                  </a:lnTo>
                  <a:lnTo>
                    <a:pt x="230981" y="206026"/>
                  </a:lnTo>
                  <a:lnTo>
                    <a:pt x="230696" y="207073"/>
                  </a:lnTo>
                  <a:lnTo>
                    <a:pt x="230315" y="207359"/>
                  </a:lnTo>
                  <a:lnTo>
                    <a:pt x="229076" y="207073"/>
                  </a:lnTo>
                  <a:lnTo>
                    <a:pt x="228409" y="207359"/>
                  </a:lnTo>
                  <a:lnTo>
                    <a:pt x="227076" y="207740"/>
                  </a:lnTo>
                  <a:lnTo>
                    <a:pt x="226409" y="207359"/>
                  </a:lnTo>
                  <a:lnTo>
                    <a:pt x="225457" y="208693"/>
                  </a:lnTo>
                  <a:lnTo>
                    <a:pt x="224409" y="209360"/>
                  </a:lnTo>
                  <a:lnTo>
                    <a:pt x="223457" y="209360"/>
                  </a:lnTo>
                  <a:lnTo>
                    <a:pt x="221837" y="208978"/>
                  </a:lnTo>
                  <a:lnTo>
                    <a:pt x="221171" y="208978"/>
                  </a:lnTo>
                  <a:lnTo>
                    <a:pt x="220790" y="209360"/>
                  </a:lnTo>
                  <a:lnTo>
                    <a:pt x="220504" y="210312"/>
                  </a:lnTo>
                  <a:lnTo>
                    <a:pt x="219837" y="211360"/>
                  </a:lnTo>
                  <a:lnTo>
                    <a:pt x="218504" y="211360"/>
                  </a:lnTo>
                  <a:lnTo>
                    <a:pt x="217551" y="212026"/>
                  </a:lnTo>
                  <a:lnTo>
                    <a:pt x="216599" y="212312"/>
                  </a:lnTo>
                  <a:lnTo>
                    <a:pt x="215932" y="212312"/>
                  </a:lnTo>
                  <a:lnTo>
                    <a:pt x="214884" y="211360"/>
                  </a:lnTo>
                  <a:lnTo>
                    <a:pt x="213646" y="212026"/>
                  </a:lnTo>
                  <a:lnTo>
                    <a:pt x="212598" y="211645"/>
                  </a:lnTo>
                  <a:lnTo>
                    <a:pt x="211646" y="211645"/>
                  </a:lnTo>
                  <a:lnTo>
                    <a:pt x="208026" y="212979"/>
                  </a:lnTo>
                  <a:lnTo>
                    <a:pt x="207359" y="212598"/>
                  </a:lnTo>
                  <a:lnTo>
                    <a:pt x="207074" y="213646"/>
                  </a:lnTo>
                  <a:lnTo>
                    <a:pt x="207074" y="213931"/>
                  </a:lnTo>
                  <a:lnTo>
                    <a:pt x="206407" y="213931"/>
                  </a:lnTo>
                  <a:lnTo>
                    <a:pt x="206026" y="214598"/>
                  </a:lnTo>
                  <a:lnTo>
                    <a:pt x="203740" y="214598"/>
                  </a:lnTo>
                  <a:lnTo>
                    <a:pt x="201454" y="214979"/>
                  </a:lnTo>
                  <a:lnTo>
                    <a:pt x="200787" y="214979"/>
                  </a:lnTo>
                  <a:lnTo>
                    <a:pt x="200501" y="214313"/>
                  </a:lnTo>
                  <a:lnTo>
                    <a:pt x="198215" y="216598"/>
                  </a:lnTo>
                  <a:lnTo>
                    <a:pt x="196501" y="216598"/>
                  </a:lnTo>
                  <a:lnTo>
                    <a:pt x="195263" y="217551"/>
                  </a:lnTo>
                  <a:lnTo>
                    <a:pt x="194215" y="217932"/>
                  </a:lnTo>
                  <a:lnTo>
                    <a:pt x="193262" y="217265"/>
                  </a:lnTo>
                  <a:lnTo>
                    <a:pt x="191643" y="219170"/>
                  </a:lnTo>
                  <a:lnTo>
                    <a:pt x="191262" y="219837"/>
                  </a:lnTo>
                  <a:lnTo>
                    <a:pt x="189357" y="221837"/>
                  </a:lnTo>
                  <a:lnTo>
                    <a:pt x="188976" y="221837"/>
                  </a:lnTo>
                  <a:lnTo>
                    <a:pt x="188690" y="222123"/>
                  </a:lnTo>
                  <a:lnTo>
                    <a:pt x="188976" y="222504"/>
                  </a:lnTo>
                  <a:lnTo>
                    <a:pt x="188309" y="223456"/>
                  </a:lnTo>
                  <a:lnTo>
                    <a:pt x="187357" y="224123"/>
                  </a:lnTo>
                  <a:lnTo>
                    <a:pt x="186690" y="225076"/>
                  </a:lnTo>
                  <a:lnTo>
                    <a:pt x="186690" y="227362"/>
                  </a:lnTo>
                  <a:lnTo>
                    <a:pt x="185738" y="225743"/>
                  </a:lnTo>
                  <a:lnTo>
                    <a:pt x="184690" y="225076"/>
                  </a:lnTo>
                  <a:lnTo>
                    <a:pt x="183451" y="226409"/>
                  </a:lnTo>
                  <a:lnTo>
                    <a:pt x="182785" y="225743"/>
                  </a:lnTo>
                  <a:lnTo>
                    <a:pt x="181737" y="227362"/>
                  </a:lnTo>
                  <a:lnTo>
                    <a:pt x="181166" y="226790"/>
                  </a:lnTo>
                  <a:lnTo>
                    <a:pt x="180784" y="227743"/>
                  </a:lnTo>
                  <a:lnTo>
                    <a:pt x="179832" y="228410"/>
                  </a:lnTo>
                  <a:lnTo>
                    <a:pt x="180499" y="230315"/>
                  </a:lnTo>
                  <a:lnTo>
                    <a:pt x="180499" y="230695"/>
                  </a:lnTo>
                  <a:lnTo>
                    <a:pt x="187357" y="234982"/>
                  </a:lnTo>
                  <a:lnTo>
                    <a:pt x="188024" y="235268"/>
                  </a:lnTo>
                  <a:lnTo>
                    <a:pt x="188309" y="235934"/>
                  </a:lnTo>
                  <a:lnTo>
                    <a:pt x="188024" y="236601"/>
                  </a:lnTo>
                  <a:lnTo>
                    <a:pt x="186690" y="237268"/>
                  </a:lnTo>
                  <a:lnTo>
                    <a:pt x="185738" y="236601"/>
                  </a:lnTo>
                  <a:lnTo>
                    <a:pt x="183737" y="236601"/>
                  </a:lnTo>
                  <a:lnTo>
                    <a:pt x="183071" y="236220"/>
                  </a:lnTo>
                  <a:lnTo>
                    <a:pt x="182118" y="236601"/>
                  </a:lnTo>
                  <a:lnTo>
                    <a:pt x="181737" y="236601"/>
                  </a:lnTo>
                  <a:lnTo>
                    <a:pt x="182118" y="237553"/>
                  </a:lnTo>
                  <a:lnTo>
                    <a:pt x="181737" y="239173"/>
                  </a:lnTo>
                  <a:lnTo>
                    <a:pt x="181166" y="239554"/>
                  </a:lnTo>
                  <a:lnTo>
                    <a:pt x="178784" y="236887"/>
                  </a:lnTo>
                  <a:lnTo>
                    <a:pt x="177832" y="236220"/>
                  </a:lnTo>
                  <a:lnTo>
                    <a:pt x="176879" y="236220"/>
                  </a:lnTo>
                  <a:lnTo>
                    <a:pt x="175832" y="236887"/>
                  </a:lnTo>
                  <a:lnTo>
                    <a:pt x="175260" y="237553"/>
                  </a:lnTo>
                  <a:lnTo>
                    <a:pt x="174593" y="239173"/>
                  </a:lnTo>
                  <a:lnTo>
                    <a:pt x="174593" y="240220"/>
                  </a:lnTo>
                  <a:lnTo>
                    <a:pt x="173546" y="240887"/>
                  </a:lnTo>
                  <a:lnTo>
                    <a:pt x="172879" y="240220"/>
                  </a:lnTo>
                  <a:lnTo>
                    <a:pt x="171641" y="241173"/>
                  </a:lnTo>
                  <a:lnTo>
                    <a:pt x="171926" y="241840"/>
                  </a:lnTo>
                  <a:lnTo>
                    <a:pt x="171641" y="242125"/>
                  </a:lnTo>
                  <a:lnTo>
                    <a:pt x="170307" y="241554"/>
                  </a:lnTo>
                  <a:lnTo>
                    <a:pt x="168688" y="242125"/>
                  </a:lnTo>
                  <a:lnTo>
                    <a:pt x="165735" y="243173"/>
                  </a:lnTo>
                  <a:lnTo>
                    <a:pt x="164401" y="243840"/>
                  </a:lnTo>
                  <a:lnTo>
                    <a:pt x="157829" y="243459"/>
                  </a:lnTo>
                  <a:lnTo>
                    <a:pt x="154210" y="243459"/>
                  </a:lnTo>
                  <a:lnTo>
                    <a:pt x="147638" y="244507"/>
                  </a:lnTo>
                  <a:lnTo>
                    <a:pt x="142113" y="245745"/>
                  </a:lnTo>
                  <a:lnTo>
                    <a:pt x="140779" y="245459"/>
                  </a:lnTo>
                  <a:lnTo>
                    <a:pt x="139827" y="245078"/>
                  </a:lnTo>
                  <a:lnTo>
                    <a:pt x="139446" y="245078"/>
                  </a:lnTo>
                  <a:lnTo>
                    <a:pt x="138113" y="244793"/>
                  </a:lnTo>
                  <a:lnTo>
                    <a:pt x="137160" y="244126"/>
                  </a:lnTo>
                  <a:lnTo>
                    <a:pt x="136874" y="244793"/>
                  </a:lnTo>
                  <a:lnTo>
                    <a:pt x="134493" y="245745"/>
                  </a:lnTo>
                  <a:lnTo>
                    <a:pt x="131540" y="243459"/>
                  </a:lnTo>
                  <a:lnTo>
                    <a:pt x="131540" y="244126"/>
                  </a:lnTo>
                  <a:lnTo>
                    <a:pt x="131921" y="244793"/>
                  </a:lnTo>
                  <a:lnTo>
                    <a:pt x="130969" y="245745"/>
                  </a:lnTo>
                  <a:lnTo>
                    <a:pt x="130588" y="246412"/>
                  </a:lnTo>
                  <a:lnTo>
                    <a:pt x="129635" y="246793"/>
                  </a:lnTo>
                  <a:lnTo>
                    <a:pt x="128968" y="247078"/>
                  </a:lnTo>
                  <a:lnTo>
                    <a:pt x="128302" y="248698"/>
                  </a:lnTo>
                  <a:lnTo>
                    <a:pt x="125635" y="251650"/>
                  </a:lnTo>
                  <a:lnTo>
                    <a:pt x="126016" y="252031"/>
                  </a:lnTo>
                  <a:lnTo>
                    <a:pt x="126968" y="252031"/>
                  </a:lnTo>
                  <a:lnTo>
                    <a:pt x="126968" y="252984"/>
                  </a:lnTo>
                  <a:lnTo>
                    <a:pt x="125349" y="255937"/>
                  </a:lnTo>
                  <a:lnTo>
                    <a:pt x="124682" y="256318"/>
                  </a:lnTo>
                  <a:lnTo>
                    <a:pt x="121729" y="258890"/>
                  </a:lnTo>
                  <a:lnTo>
                    <a:pt x="120777" y="259556"/>
                  </a:lnTo>
                  <a:lnTo>
                    <a:pt x="120110" y="260223"/>
                  </a:lnTo>
                  <a:lnTo>
                    <a:pt x="120396" y="260509"/>
                  </a:lnTo>
                  <a:lnTo>
                    <a:pt x="119729" y="260509"/>
                  </a:lnTo>
                  <a:lnTo>
                    <a:pt x="116491" y="263843"/>
                  </a:lnTo>
                  <a:lnTo>
                    <a:pt x="115157" y="264128"/>
                  </a:lnTo>
                  <a:lnTo>
                    <a:pt x="114871" y="264509"/>
                  </a:lnTo>
                  <a:lnTo>
                    <a:pt x="114871" y="264128"/>
                  </a:lnTo>
                  <a:lnTo>
                    <a:pt x="112586" y="265747"/>
                  </a:lnTo>
                  <a:lnTo>
                    <a:pt x="111252" y="267081"/>
                  </a:lnTo>
                  <a:lnTo>
                    <a:pt x="110204" y="267748"/>
                  </a:lnTo>
                  <a:lnTo>
                    <a:pt x="110204" y="268129"/>
                  </a:lnTo>
                  <a:lnTo>
                    <a:pt x="111252" y="268415"/>
                  </a:lnTo>
                  <a:lnTo>
                    <a:pt x="113538" y="269748"/>
                  </a:lnTo>
                  <a:lnTo>
                    <a:pt x="113824" y="270034"/>
                  </a:lnTo>
                  <a:lnTo>
                    <a:pt x="114205" y="272320"/>
                  </a:lnTo>
                  <a:lnTo>
                    <a:pt x="113824" y="274034"/>
                  </a:lnTo>
                  <a:lnTo>
                    <a:pt x="113538" y="274606"/>
                  </a:lnTo>
                  <a:lnTo>
                    <a:pt x="113824" y="275272"/>
                  </a:lnTo>
                  <a:lnTo>
                    <a:pt x="113824" y="275939"/>
                  </a:lnTo>
                  <a:lnTo>
                    <a:pt x="114205" y="277273"/>
                  </a:lnTo>
                  <a:lnTo>
                    <a:pt x="114871" y="277559"/>
                  </a:lnTo>
                  <a:lnTo>
                    <a:pt x="115538" y="278892"/>
                  </a:lnTo>
                  <a:lnTo>
                    <a:pt x="115538" y="279273"/>
                  </a:lnTo>
                  <a:lnTo>
                    <a:pt x="114871" y="280892"/>
                  </a:lnTo>
                  <a:lnTo>
                    <a:pt x="115157" y="281559"/>
                  </a:lnTo>
                  <a:lnTo>
                    <a:pt x="114871" y="282226"/>
                  </a:lnTo>
                  <a:lnTo>
                    <a:pt x="115157" y="283464"/>
                  </a:lnTo>
                  <a:lnTo>
                    <a:pt x="114871" y="284797"/>
                  </a:lnTo>
                  <a:lnTo>
                    <a:pt x="115157" y="285845"/>
                  </a:lnTo>
                  <a:lnTo>
                    <a:pt x="114871" y="286131"/>
                  </a:lnTo>
                  <a:lnTo>
                    <a:pt x="115157" y="288798"/>
                  </a:lnTo>
                  <a:lnTo>
                    <a:pt x="115824" y="289084"/>
                  </a:lnTo>
                  <a:lnTo>
                    <a:pt x="116110" y="289369"/>
                  </a:lnTo>
                  <a:lnTo>
                    <a:pt x="116110" y="291084"/>
                  </a:lnTo>
                  <a:lnTo>
                    <a:pt x="116776" y="291751"/>
                  </a:lnTo>
                  <a:lnTo>
                    <a:pt x="117443" y="292037"/>
                  </a:lnTo>
                  <a:lnTo>
                    <a:pt x="117824" y="292703"/>
                  </a:lnTo>
                  <a:lnTo>
                    <a:pt x="119443" y="292989"/>
                  </a:lnTo>
                  <a:lnTo>
                    <a:pt x="119729" y="293656"/>
                  </a:lnTo>
                  <a:lnTo>
                    <a:pt x="121063" y="293656"/>
                  </a:lnTo>
                  <a:lnTo>
                    <a:pt x="121063" y="294037"/>
                  </a:lnTo>
                  <a:lnTo>
                    <a:pt x="120777" y="294704"/>
                  </a:lnTo>
                  <a:lnTo>
                    <a:pt x="119729" y="294704"/>
                  </a:lnTo>
                  <a:lnTo>
                    <a:pt x="119443" y="295370"/>
                  </a:lnTo>
                  <a:lnTo>
                    <a:pt x="119729" y="295656"/>
                  </a:lnTo>
                  <a:lnTo>
                    <a:pt x="121063" y="295656"/>
                  </a:lnTo>
                  <a:lnTo>
                    <a:pt x="121063" y="297942"/>
                  </a:lnTo>
                  <a:lnTo>
                    <a:pt x="122015" y="298323"/>
                  </a:lnTo>
                  <a:lnTo>
                    <a:pt x="122015" y="298894"/>
                  </a:lnTo>
                  <a:lnTo>
                    <a:pt x="121729" y="299561"/>
                  </a:lnTo>
                  <a:lnTo>
                    <a:pt x="121729" y="299942"/>
                  </a:lnTo>
                  <a:lnTo>
                    <a:pt x="122396" y="299942"/>
                  </a:lnTo>
                  <a:lnTo>
                    <a:pt x="123730" y="299561"/>
                  </a:lnTo>
                  <a:lnTo>
                    <a:pt x="124016" y="299561"/>
                  </a:lnTo>
                  <a:lnTo>
                    <a:pt x="124016" y="301847"/>
                  </a:lnTo>
                  <a:lnTo>
                    <a:pt x="123349" y="301562"/>
                  </a:lnTo>
                  <a:lnTo>
                    <a:pt x="123063" y="301847"/>
                  </a:lnTo>
                  <a:lnTo>
                    <a:pt x="123063" y="303181"/>
                  </a:lnTo>
                  <a:lnTo>
                    <a:pt x="122111" y="303562"/>
                  </a:lnTo>
                  <a:lnTo>
                    <a:pt x="121729" y="304229"/>
                  </a:lnTo>
                  <a:lnTo>
                    <a:pt x="121729" y="304514"/>
                  </a:lnTo>
                  <a:lnTo>
                    <a:pt x="122111" y="304800"/>
                  </a:lnTo>
                  <a:lnTo>
                    <a:pt x="122682" y="304800"/>
                  </a:lnTo>
                  <a:lnTo>
                    <a:pt x="124016" y="304229"/>
                  </a:lnTo>
                  <a:lnTo>
                    <a:pt x="124396" y="304229"/>
                  </a:lnTo>
                  <a:lnTo>
                    <a:pt x="124396" y="305181"/>
                  </a:lnTo>
                  <a:lnTo>
                    <a:pt x="124682" y="305848"/>
                  </a:lnTo>
                  <a:lnTo>
                    <a:pt x="126683" y="306800"/>
                  </a:lnTo>
                  <a:lnTo>
                    <a:pt x="128016" y="307181"/>
                  </a:lnTo>
                  <a:lnTo>
                    <a:pt x="128016" y="308419"/>
                  </a:lnTo>
                  <a:lnTo>
                    <a:pt x="128588" y="308419"/>
                  </a:lnTo>
                  <a:lnTo>
                    <a:pt x="129254" y="308800"/>
                  </a:lnTo>
                  <a:lnTo>
                    <a:pt x="130588" y="310420"/>
                  </a:lnTo>
                  <a:lnTo>
                    <a:pt x="132874" y="310706"/>
                  </a:lnTo>
                  <a:lnTo>
                    <a:pt x="134207" y="311372"/>
                  </a:lnTo>
                  <a:lnTo>
                    <a:pt x="134207" y="312039"/>
                  </a:lnTo>
                  <a:lnTo>
                    <a:pt x="133921" y="312706"/>
                  </a:lnTo>
                  <a:lnTo>
                    <a:pt x="132874" y="313372"/>
                  </a:lnTo>
                  <a:lnTo>
                    <a:pt x="129921" y="313372"/>
                  </a:lnTo>
                  <a:lnTo>
                    <a:pt x="129635" y="314325"/>
                  </a:lnTo>
                  <a:lnTo>
                    <a:pt x="129635" y="316611"/>
                  </a:lnTo>
                  <a:lnTo>
                    <a:pt x="129254" y="317659"/>
                  </a:lnTo>
                  <a:lnTo>
                    <a:pt x="128588" y="317944"/>
                  </a:lnTo>
                  <a:lnTo>
                    <a:pt x="125635" y="318325"/>
                  </a:lnTo>
                  <a:lnTo>
                    <a:pt x="123730" y="317659"/>
                  </a:lnTo>
                  <a:lnTo>
                    <a:pt x="123063" y="317659"/>
                  </a:lnTo>
                  <a:lnTo>
                    <a:pt x="122396" y="317944"/>
                  </a:lnTo>
                  <a:lnTo>
                    <a:pt x="122111" y="317944"/>
                  </a:lnTo>
                  <a:lnTo>
                    <a:pt x="122111" y="319278"/>
                  </a:lnTo>
                  <a:lnTo>
                    <a:pt x="121444" y="319945"/>
                  </a:lnTo>
                  <a:lnTo>
                    <a:pt x="120777" y="320231"/>
                  </a:lnTo>
                  <a:lnTo>
                    <a:pt x="120110" y="319945"/>
                  </a:lnTo>
                  <a:lnTo>
                    <a:pt x="118491" y="318325"/>
                  </a:lnTo>
                  <a:lnTo>
                    <a:pt x="117158" y="318325"/>
                  </a:lnTo>
                  <a:lnTo>
                    <a:pt x="115824" y="318992"/>
                  </a:lnTo>
                  <a:lnTo>
                    <a:pt x="115157" y="320897"/>
                  </a:lnTo>
                  <a:lnTo>
                    <a:pt x="115157" y="321278"/>
                  </a:lnTo>
                  <a:lnTo>
                    <a:pt x="114871" y="321278"/>
                  </a:lnTo>
                  <a:lnTo>
                    <a:pt x="114491" y="320897"/>
                  </a:lnTo>
                  <a:lnTo>
                    <a:pt x="114205" y="320897"/>
                  </a:lnTo>
                  <a:lnTo>
                    <a:pt x="113824" y="321278"/>
                  </a:lnTo>
                  <a:lnTo>
                    <a:pt x="113538" y="321945"/>
                  </a:lnTo>
                  <a:lnTo>
                    <a:pt x="112586" y="322231"/>
                  </a:lnTo>
                  <a:lnTo>
                    <a:pt x="111919" y="321278"/>
                  </a:lnTo>
                  <a:lnTo>
                    <a:pt x="110204" y="319945"/>
                  </a:lnTo>
                  <a:lnTo>
                    <a:pt x="110585" y="319278"/>
                  </a:lnTo>
                  <a:lnTo>
                    <a:pt x="110204" y="318611"/>
                  </a:lnTo>
                  <a:lnTo>
                    <a:pt x="110585" y="317659"/>
                  </a:lnTo>
                  <a:lnTo>
                    <a:pt x="110204" y="317278"/>
                  </a:lnTo>
                  <a:lnTo>
                    <a:pt x="109633" y="316992"/>
                  </a:lnTo>
                  <a:lnTo>
                    <a:pt x="107918" y="317278"/>
                  </a:lnTo>
                  <a:lnTo>
                    <a:pt x="107633" y="316992"/>
                  </a:lnTo>
                  <a:lnTo>
                    <a:pt x="107251" y="316325"/>
                  </a:lnTo>
                  <a:lnTo>
                    <a:pt x="107918" y="315659"/>
                  </a:lnTo>
                  <a:lnTo>
                    <a:pt x="107918" y="315373"/>
                  </a:lnTo>
                  <a:lnTo>
                    <a:pt x="107633" y="314992"/>
                  </a:lnTo>
                  <a:lnTo>
                    <a:pt x="106299" y="314992"/>
                  </a:lnTo>
                  <a:lnTo>
                    <a:pt x="106299" y="314706"/>
                  </a:lnTo>
                  <a:lnTo>
                    <a:pt x="107251" y="314039"/>
                  </a:lnTo>
                  <a:lnTo>
                    <a:pt x="107633" y="313372"/>
                  </a:lnTo>
                  <a:lnTo>
                    <a:pt x="106966" y="312706"/>
                  </a:lnTo>
                  <a:lnTo>
                    <a:pt x="106966" y="311753"/>
                  </a:lnTo>
                  <a:lnTo>
                    <a:pt x="106680" y="311753"/>
                  </a:lnTo>
                  <a:lnTo>
                    <a:pt x="105346" y="311087"/>
                  </a:lnTo>
                  <a:lnTo>
                    <a:pt x="105346" y="310134"/>
                  </a:lnTo>
                  <a:lnTo>
                    <a:pt x="104013" y="310134"/>
                  </a:lnTo>
                  <a:lnTo>
                    <a:pt x="104299" y="308800"/>
                  </a:lnTo>
                  <a:lnTo>
                    <a:pt x="103346" y="308134"/>
                  </a:lnTo>
                  <a:lnTo>
                    <a:pt x="101727" y="307467"/>
                  </a:lnTo>
                  <a:lnTo>
                    <a:pt x="101346" y="307467"/>
                  </a:lnTo>
                  <a:lnTo>
                    <a:pt x="101346" y="307181"/>
                  </a:lnTo>
                  <a:lnTo>
                    <a:pt x="99060" y="306800"/>
                  </a:lnTo>
                  <a:lnTo>
                    <a:pt x="99727" y="305848"/>
                  </a:lnTo>
                  <a:lnTo>
                    <a:pt x="99441" y="305181"/>
                  </a:lnTo>
                  <a:lnTo>
                    <a:pt x="98393" y="304800"/>
                  </a:lnTo>
                  <a:lnTo>
                    <a:pt x="98393" y="304514"/>
                  </a:lnTo>
                  <a:lnTo>
                    <a:pt x="98108" y="304229"/>
                  </a:lnTo>
                  <a:lnTo>
                    <a:pt x="98774" y="303847"/>
                  </a:lnTo>
                  <a:lnTo>
                    <a:pt x="98393" y="303562"/>
                  </a:lnTo>
                  <a:lnTo>
                    <a:pt x="97822" y="303181"/>
                  </a:lnTo>
                  <a:lnTo>
                    <a:pt x="97155" y="303562"/>
                  </a:lnTo>
                  <a:lnTo>
                    <a:pt x="96774" y="302895"/>
                  </a:lnTo>
                  <a:lnTo>
                    <a:pt x="95821" y="303181"/>
                  </a:lnTo>
                  <a:lnTo>
                    <a:pt x="95155" y="303181"/>
                  </a:lnTo>
                  <a:lnTo>
                    <a:pt x="94869" y="302895"/>
                  </a:lnTo>
                  <a:lnTo>
                    <a:pt x="94202" y="302895"/>
                  </a:lnTo>
                  <a:lnTo>
                    <a:pt x="92202" y="301847"/>
                  </a:lnTo>
                  <a:lnTo>
                    <a:pt x="91250" y="301562"/>
                  </a:lnTo>
                  <a:lnTo>
                    <a:pt x="90583" y="300609"/>
                  </a:lnTo>
                  <a:lnTo>
                    <a:pt x="89535" y="300228"/>
                  </a:lnTo>
                  <a:lnTo>
                    <a:pt x="89249" y="299275"/>
                  </a:lnTo>
                  <a:lnTo>
                    <a:pt x="88583" y="298609"/>
                  </a:lnTo>
                  <a:lnTo>
                    <a:pt x="86582" y="296323"/>
                  </a:lnTo>
                  <a:lnTo>
                    <a:pt x="86963" y="295656"/>
                  </a:lnTo>
                  <a:lnTo>
                    <a:pt x="87630" y="287750"/>
                  </a:lnTo>
                  <a:lnTo>
                    <a:pt x="88963" y="282226"/>
                  </a:lnTo>
                  <a:lnTo>
                    <a:pt x="76771" y="268415"/>
                  </a:lnTo>
                  <a:lnTo>
                    <a:pt x="78391" y="261556"/>
                  </a:lnTo>
                  <a:lnTo>
                    <a:pt x="79058" y="254603"/>
                  </a:lnTo>
                  <a:lnTo>
                    <a:pt x="76105" y="244126"/>
                  </a:lnTo>
                  <a:lnTo>
                    <a:pt x="75819" y="237935"/>
                  </a:lnTo>
                  <a:lnTo>
                    <a:pt x="74771" y="225457"/>
                  </a:lnTo>
                  <a:lnTo>
                    <a:pt x="64961" y="223171"/>
                  </a:lnTo>
                  <a:lnTo>
                    <a:pt x="62960" y="223456"/>
                  </a:lnTo>
                  <a:lnTo>
                    <a:pt x="51149" y="221456"/>
                  </a:lnTo>
                  <a:lnTo>
                    <a:pt x="48578" y="218503"/>
                  </a:lnTo>
                  <a:lnTo>
                    <a:pt x="47244" y="218503"/>
                  </a:lnTo>
                  <a:lnTo>
                    <a:pt x="41053" y="221837"/>
                  </a:lnTo>
                  <a:lnTo>
                    <a:pt x="38767" y="221456"/>
                  </a:lnTo>
                  <a:lnTo>
                    <a:pt x="38386" y="219170"/>
                  </a:lnTo>
                  <a:lnTo>
                    <a:pt x="40005" y="219837"/>
                  </a:lnTo>
                  <a:lnTo>
                    <a:pt x="38767" y="215932"/>
                  </a:lnTo>
                  <a:lnTo>
                    <a:pt x="38100" y="215265"/>
                  </a:lnTo>
                  <a:lnTo>
                    <a:pt x="37052" y="212598"/>
                  </a:lnTo>
                  <a:lnTo>
                    <a:pt x="36100" y="212312"/>
                  </a:lnTo>
                  <a:lnTo>
                    <a:pt x="36767" y="211360"/>
                  </a:lnTo>
                  <a:lnTo>
                    <a:pt x="38100" y="210312"/>
                  </a:lnTo>
                  <a:lnTo>
                    <a:pt x="36767" y="209360"/>
                  </a:lnTo>
                  <a:lnTo>
                    <a:pt x="34480" y="208026"/>
                  </a:lnTo>
                  <a:lnTo>
                    <a:pt x="28575" y="208026"/>
                  </a:lnTo>
                  <a:lnTo>
                    <a:pt x="30861" y="204121"/>
                  </a:lnTo>
                  <a:lnTo>
                    <a:pt x="28861" y="199835"/>
                  </a:lnTo>
                  <a:lnTo>
                    <a:pt x="27908" y="195929"/>
                  </a:lnTo>
                  <a:lnTo>
                    <a:pt x="28861" y="195263"/>
                  </a:lnTo>
                  <a:lnTo>
                    <a:pt x="29528" y="192310"/>
                  </a:lnTo>
                  <a:lnTo>
                    <a:pt x="29528" y="188976"/>
                  </a:lnTo>
                  <a:lnTo>
                    <a:pt x="30194" y="187738"/>
                  </a:lnTo>
                  <a:lnTo>
                    <a:pt x="28575" y="188690"/>
                  </a:lnTo>
                  <a:lnTo>
                    <a:pt x="27908" y="184404"/>
                  </a:lnTo>
                  <a:lnTo>
                    <a:pt x="28194" y="183737"/>
                  </a:lnTo>
                  <a:lnTo>
                    <a:pt x="25622" y="181166"/>
                  </a:lnTo>
                  <a:lnTo>
                    <a:pt x="29528" y="180499"/>
                  </a:lnTo>
                  <a:lnTo>
                    <a:pt x="33147" y="170021"/>
                  </a:lnTo>
                  <a:lnTo>
                    <a:pt x="30861" y="171641"/>
                  </a:lnTo>
                  <a:lnTo>
                    <a:pt x="30194" y="171260"/>
                  </a:lnTo>
                  <a:lnTo>
                    <a:pt x="29528" y="171926"/>
                  </a:lnTo>
                  <a:lnTo>
                    <a:pt x="27908" y="172307"/>
                  </a:lnTo>
                  <a:lnTo>
                    <a:pt x="26861" y="174593"/>
                  </a:lnTo>
                  <a:lnTo>
                    <a:pt x="26575" y="174879"/>
                  </a:lnTo>
                  <a:lnTo>
                    <a:pt x="25622" y="174879"/>
                  </a:lnTo>
                  <a:lnTo>
                    <a:pt x="24289" y="174593"/>
                  </a:lnTo>
                  <a:lnTo>
                    <a:pt x="23622" y="174879"/>
                  </a:lnTo>
                  <a:lnTo>
                    <a:pt x="22955" y="174879"/>
                  </a:lnTo>
                  <a:lnTo>
                    <a:pt x="22670" y="175546"/>
                  </a:lnTo>
                  <a:lnTo>
                    <a:pt x="20669" y="174593"/>
                  </a:lnTo>
                  <a:lnTo>
                    <a:pt x="20383" y="174879"/>
                  </a:lnTo>
                  <a:lnTo>
                    <a:pt x="20383" y="174593"/>
                  </a:lnTo>
                  <a:lnTo>
                    <a:pt x="20003" y="173545"/>
                  </a:lnTo>
                  <a:lnTo>
                    <a:pt x="20003" y="173260"/>
                  </a:lnTo>
                  <a:lnTo>
                    <a:pt x="21336" y="171260"/>
                  </a:lnTo>
                  <a:lnTo>
                    <a:pt x="20955" y="170974"/>
                  </a:lnTo>
                  <a:lnTo>
                    <a:pt x="21336" y="169640"/>
                  </a:lnTo>
                  <a:lnTo>
                    <a:pt x="20955" y="169640"/>
                  </a:lnTo>
                  <a:lnTo>
                    <a:pt x="20669" y="169354"/>
                  </a:lnTo>
                  <a:lnTo>
                    <a:pt x="20003" y="169354"/>
                  </a:lnTo>
                  <a:lnTo>
                    <a:pt x="20383" y="168973"/>
                  </a:lnTo>
                  <a:lnTo>
                    <a:pt x="19336" y="168021"/>
                  </a:lnTo>
                  <a:lnTo>
                    <a:pt x="19050" y="167354"/>
                  </a:lnTo>
                  <a:lnTo>
                    <a:pt x="18669" y="167069"/>
                  </a:lnTo>
                  <a:lnTo>
                    <a:pt x="17717" y="164401"/>
                  </a:lnTo>
                  <a:lnTo>
                    <a:pt x="16097" y="161735"/>
                  </a:lnTo>
                  <a:lnTo>
                    <a:pt x="13145" y="153257"/>
                  </a:lnTo>
                  <a:lnTo>
                    <a:pt x="32480" y="138113"/>
                  </a:lnTo>
                  <a:lnTo>
                    <a:pt x="32480" y="137541"/>
                  </a:lnTo>
                  <a:lnTo>
                    <a:pt x="42672" y="128969"/>
                  </a:lnTo>
                  <a:lnTo>
                    <a:pt x="41720" y="122682"/>
                  </a:lnTo>
                  <a:lnTo>
                    <a:pt x="40005" y="115824"/>
                  </a:lnTo>
                  <a:lnTo>
                    <a:pt x="44005" y="112871"/>
                  </a:lnTo>
                  <a:lnTo>
                    <a:pt x="45911" y="111538"/>
                  </a:lnTo>
                  <a:lnTo>
                    <a:pt x="44958" y="107918"/>
                  </a:lnTo>
                  <a:lnTo>
                    <a:pt x="44958" y="107347"/>
                  </a:lnTo>
                  <a:lnTo>
                    <a:pt x="45911" y="105632"/>
                  </a:lnTo>
                  <a:lnTo>
                    <a:pt x="46292" y="104680"/>
                  </a:lnTo>
                  <a:lnTo>
                    <a:pt x="46958" y="99441"/>
                  </a:lnTo>
                  <a:lnTo>
                    <a:pt x="45244" y="97155"/>
                  </a:lnTo>
                  <a:lnTo>
                    <a:pt x="44291" y="94869"/>
                  </a:lnTo>
                  <a:lnTo>
                    <a:pt x="34480" y="87249"/>
                  </a:lnTo>
                  <a:lnTo>
                    <a:pt x="27242" y="82010"/>
                  </a:lnTo>
                  <a:lnTo>
                    <a:pt x="26861" y="82010"/>
                  </a:lnTo>
                  <a:lnTo>
                    <a:pt x="15050" y="72485"/>
                  </a:lnTo>
                  <a:lnTo>
                    <a:pt x="15050" y="72200"/>
                  </a:lnTo>
                  <a:lnTo>
                    <a:pt x="5239" y="62675"/>
                  </a:lnTo>
                  <a:lnTo>
                    <a:pt x="2000" y="59055"/>
                  </a:lnTo>
                  <a:lnTo>
                    <a:pt x="0" y="50197"/>
                  </a:lnTo>
                  <a:lnTo>
                    <a:pt x="286" y="50197"/>
                  </a:lnTo>
                  <a:lnTo>
                    <a:pt x="1619" y="48196"/>
                  </a:lnTo>
                  <a:lnTo>
                    <a:pt x="3620" y="46958"/>
                  </a:lnTo>
                  <a:lnTo>
                    <a:pt x="3238" y="46958"/>
                  </a:lnTo>
                  <a:lnTo>
                    <a:pt x="3238" y="46577"/>
                  </a:lnTo>
                  <a:lnTo>
                    <a:pt x="2667" y="46291"/>
                  </a:lnTo>
                  <a:lnTo>
                    <a:pt x="2667" y="45910"/>
                  </a:lnTo>
                  <a:lnTo>
                    <a:pt x="2286" y="45910"/>
                  </a:lnTo>
                  <a:lnTo>
                    <a:pt x="2286" y="45244"/>
                  </a:lnTo>
                  <a:lnTo>
                    <a:pt x="2000" y="44291"/>
                  </a:lnTo>
                  <a:lnTo>
                    <a:pt x="2000" y="43625"/>
                  </a:lnTo>
                  <a:lnTo>
                    <a:pt x="1333" y="42958"/>
                  </a:lnTo>
                  <a:lnTo>
                    <a:pt x="1333" y="42672"/>
                  </a:lnTo>
                  <a:lnTo>
                    <a:pt x="953" y="42672"/>
                  </a:lnTo>
                  <a:lnTo>
                    <a:pt x="953" y="41719"/>
                  </a:lnTo>
                  <a:lnTo>
                    <a:pt x="667" y="41338"/>
                  </a:lnTo>
                  <a:lnTo>
                    <a:pt x="4286" y="40005"/>
                  </a:lnTo>
                  <a:lnTo>
                    <a:pt x="4286" y="40386"/>
                  </a:lnTo>
                  <a:lnTo>
                    <a:pt x="4572" y="40672"/>
                  </a:lnTo>
                  <a:lnTo>
                    <a:pt x="6858" y="40672"/>
                  </a:lnTo>
                  <a:lnTo>
                    <a:pt x="7239" y="41053"/>
                  </a:lnTo>
                  <a:lnTo>
                    <a:pt x="7239" y="41719"/>
                  </a:lnTo>
                  <a:lnTo>
                    <a:pt x="7525" y="41719"/>
                  </a:lnTo>
                  <a:lnTo>
                    <a:pt x="7906" y="42672"/>
                  </a:lnTo>
                  <a:lnTo>
                    <a:pt x="7525" y="43625"/>
                  </a:lnTo>
                  <a:lnTo>
                    <a:pt x="10192" y="44005"/>
                  </a:lnTo>
                  <a:lnTo>
                    <a:pt x="11144" y="44958"/>
                  </a:lnTo>
                  <a:lnTo>
                    <a:pt x="12097" y="47911"/>
                  </a:lnTo>
                  <a:lnTo>
                    <a:pt x="12097" y="48577"/>
                  </a:lnTo>
                  <a:lnTo>
                    <a:pt x="11811" y="49244"/>
                  </a:lnTo>
                  <a:lnTo>
                    <a:pt x="12478" y="49244"/>
                  </a:lnTo>
                  <a:lnTo>
                    <a:pt x="12763" y="49530"/>
                  </a:lnTo>
                  <a:lnTo>
                    <a:pt x="14097" y="49530"/>
                  </a:lnTo>
                  <a:lnTo>
                    <a:pt x="13145" y="52483"/>
                  </a:lnTo>
                  <a:lnTo>
                    <a:pt x="14478" y="54197"/>
                  </a:lnTo>
                  <a:lnTo>
                    <a:pt x="20669" y="64960"/>
                  </a:lnTo>
                  <a:lnTo>
                    <a:pt x="24955" y="69532"/>
                  </a:lnTo>
                  <a:lnTo>
                    <a:pt x="23908" y="53150"/>
                  </a:lnTo>
                  <a:lnTo>
                    <a:pt x="23336" y="51816"/>
                  </a:lnTo>
                  <a:lnTo>
                    <a:pt x="23908" y="49911"/>
                  </a:lnTo>
                  <a:lnTo>
                    <a:pt x="25241" y="49244"/>
                  </a:lnTo>
                  <a:lnTo>
                    <a:pt x="24575" y="48577"/>
                  </a:lnTo>
                  <a:lnTo>
                    <a:pt x="23908" y="48577"/>
                  </a:lnTo>
                  <a:lnTo>
                    <a:pt x="22955" y="48196"/>
                  </a:lnTo>
                  <a:lnTo>
                    <a:pt x="20955" y="46577"/>
                  </a:lnTo>
                  <a:lnTo>
                    <a:pt x="20383" y="45910"/>
                  </a:lnTo>
                  <a:lnTo>
                    <a:pt x="22003" y="42005"/>
                  </a:lnTo>
                  <a:lnTo>
                    <a:pt x="20955" y="41338"/>
                  </a:lnTo>
                  <a:lnTo>
                    <a:pt x="20003" y="41053"/>
                  </a:lnTo>
                  <a:lnTo>
                    <a:pt x="19336" y="40672"/>
                  </a:lnTo>
                  <a:lnTo>
                    <a:pt x="19336" y="40005"/>
                  </a:lnTo>
                  <a:lnTo>
                    <a:pt x="19717" y="40005"/>
                  </a:lnTo>
                  <a:lnTo>
                    <a:pt x="20383" y="40386"/>
                  </a:lnTo>
                  <a:lnTo>
                    <a:pt x="22288" y="40386"/>
                  </a:lnTo>
                  <a:lnTo>
                    <a:pt x="22955" y="40672"/>
                  </a:lnTo>
                  <a:lnTo>
                    <a:pt x="24955" y="39719"/>
                  </a:lnTo>
                  <a:lnTo>
                    <a:pt x="26289" y="37719"/>
                  </a:lnTo>
                  <a:lnTo>
                    <a:pt x="27242" y="36766"/>
                  </a:lnTo>
                  <a:lnTo>
                    <a:pt x="28194" y="35433"/>
                  </a:lnTo>
                  <a:lnTo>
                    <a:pt x="28575" y="35433"/>
                  </a:lnTo>
                  <a:lnTo>
                    <a:pt x="31813" y="36100"/>
                  </a:lnTo>
                  <a:lnTo>
                    <a:pt x="33147" y="35814"/>
                  </a:lnTo>
                  <a:lnTo>
                    <a:pt x="33433" y="35814"/>
                  </a:lnTo>
                  <a:lnTo>
                    <a:pt x="33147" y="34100"/>
                  </a:lnTo>
                  <a:lnTo>
                    <a:pt x="29528" y="33147"/>
                  </a:lnTo>
                  <a:lnTo>
                    <a:pt x="30480" y="30861"/>
                  </a:lnTo>
                  <a:lnTo>
                    <a:pt x="32861" y="28861"/>
                  </a:lnTo>
                  <a:lnTo>
                    <a:pt x="33147" y="28575"/>
                  </a:lnTo>
                  <a:lnTo>
                    <a:pt x="37719" y="28575"/>
                  </a:lnTo>
                  <a:lnTo>
                    <a:pt x="36386" y="25241"/>
                  </a:lnTo>
                  <a:lnTo>
                    <a:pt x="34480" y="22955"/>
                  </a:lnTo>
                  <a:lnTo>
                    <a:pt x="36100" y="22955"/>
                  </a:lnTo>
                  <a:lnTo>
                    <a:pt x="36386" y="23336"/>
                  </a:lnTo>
                  <a:lnTo>
                    <a:pt x="37433" y="22955"/>
                  </a:lnTo>
                  <a:lnTo>
                    <a:pt x="38100" y="22955"/>
                  </a:lnTo>
                  <a:lnTo>
                    <a:pt x="38100" y="22669"/>
                  </a:lnTo>
                  <a:lnTo>
                    <a:pt x="38386" y="22288"/>
                  </a:lnTo>
                  <a:lnTo>
                    <a:pt x="38100" y="22003"/>
                  </a:lnTo>
                  <a:lnTo>
                    <a:pt x="38386" y="21622"/>
                  </a:lnTo>
                  <a:lnTo>
                    <a:pt x="38100" y="21336"/>
                  </a:lnTo>
                  <a:lnTo>
                    <a:pt x="38767" y="21336"/>
                  </a:lnTo>
                  <a:lnTo>
                    <a:pt x="38767" y="21050"/>
                  </a:lnTo>
                  <a:lnTo>
                    <a:pt x="38386" y="20669"/>
                  </a:lnTo>
                  <a:lnTo>
                    <a:pt x="38767" y="20383"/>
                  </a:lnTo>
                  <a:lnTo>
                    <a:pt x="38386" y="20383"/>
                  </a:lnTo>
                  <a:lnTo>
                    <a:pt x="38767" y="20002"/>
                  </a:lnTo>
                  <a:lnTo>
                    <a:pt x="38100" y="19717"/>
                  </a:lnTo>
                  <a:lnTo>
                    <a:pt x="38100" y="19050"/>
                  </a:lnTo>
                  <a:lnTo>
                    <a:pt x="39719" y="17431"/>
                  </a:lnTo>
                  <a:lnTo>
                    <a:pt x="42005" y="17716"/>
                  </a:lnTo>
                  <a:lnTo>
                    <a:pt x="47911" y="18669"/>
                  </a:lnTo>
                  <a:lnTo>
                    <a:pt x="49244" y="19050"/>
                  </a:lnTo>
                  <a:lnTo>
                    <a:pt x="50197" y="18669"/>
                  </a:lnTo>
                  <a:lnTo>
                    <a:pt x="50578" y="19717"/>
                  </a:lnTo>
                  <a:lnTo>
                    <a:pt x="50863" y="20002"/>
                  </a:lnTo>
                  <a:lnTo>
                    <a:pt x="51816" y="21336"/>
                  </a:lnTo>
                  <a:lnTo>
                    <a:pt x="51816" y="22003"/>
                  </a:lnTo>
                  <a:lnTo>
                    <a:pt x="52197" y="22288"/>
                  </a:lnTo>
                  <a:lnTo>
                    <a:pt x="52197" y="22669"/>
                  </a:lnTo>
                  <a:lnTo>
                    <a:pt x="52864" y="23336"/>
                  </a:lnTo>
                  <a:lnTo>
                    <a:pt x="53530" y="23336"/>
                  </a:lnTo>
                  <a:lnTo>
                    <a:pt x="54102" y="24003"/>
                  </a:lnTo>
                  <a:lnTo>
                    <a:pt x="53816" y="24289"/>
                  </a:lnTo>
                  <a:lnTo>
                    <a:pt x="54102" y="24289"/>
                  </a:lnTo>
                  <a:lnTo>
                    <a:pt x="54483" y="25241"/>
                  </a:lnTo>
                  <a:lnTo>
                    <a:pt x="55150" y="25241"/>
                  </a:lnTo>
                  <a:lnTo>
                    <a:pt x="55436" y="25622"/>
                  </a:lnTo>
                  <a:lnTo>
                    <a:pt x="55817" y="25622"/>
                  </a:lnTo>
                  <a:lnTo>
                    <a:pt x="55817" y="25908"/>
                  </a:lnTo>
                  <a:lnTo>
                    <a:pt x="56769" y="25622"/>
                  </a:lnTo>
                  <a:lnTo>
                    <a:pt x="57436" y="24575"/>
                  </a:lnTo>
                  <a:lnTo>
                    <a:pt x="58388" y="24955"/>
                  </a:lnTo>
                  <a:lnTo>
                    <a:pt x="58388" y="25622"/>
                  </a:lnTo>
                  <a:lnTo>
                    <a:pt x="58769" y="25622"/>
                  </a:lnTo>
                  <a:lnTo>
                    <a:pt x="61055" y="26956"/>
                  </a:lnTo>
                  <a:lnTo>
                    <a:pt x="62008" y="26956"/>
                  </a:lnTo>
                  <a:lnTo>
                    <a:pt x="62008" y="28194"/>
                  </a:lnTo>
                  <a:lnTo>
                    <a:pt x="62389" y="27908"/>
                  </a:lnTo>
                  <a:lnTo>
                    <a:pt x="62389" y="28194"/>
                  </a:lnTo>
                  <a:lnTo>
                    <a:pt x="62008" y="28861"/>
                  </a:lnTo>
                  <a:lnTo>
                    <a:pt x="61722" y="28861"/>
                  </a:lnTo>
                  <a:lnTo>
                    <a:pt x="61055" y="29527"/>
                  </a:lnTo>
                  <a:lnTo>
                    <a:pt x="61055" y="30861"/>
                  </a:lnTo>
                  <a:lnTo>
                    <a:pt x="61722" y="30861"/>
                  </a:lnTo>
                  <a:lnTo>
                    <a:pt x="61722" y="31528"/>
                  </a:lnTo>
                  <a:lnTo>
                    <a:pt x="62008" y="31147"/>
                  </a:lnTo>
                  <a:lnTo>
                    <a:pt x="62389" y="31147"/>
                  </a:lnTo>
                  <a:lnTo>
                    <a:pt x="62389" y="31528"/>
                  </a:lnTo>
                  <a:lnTo>
                    <a:pt x="62008" y="31528"/>
                  </a:lnTo>
                  <a:lnTo>
                    <a:pt x="62389" y="32194"/>
                  </a:lnTo>
                  <a:lnTo>
                    <a:pt x="62675" y="31813"/>
                  </a:lnTo>
                  <a:lnTo>
                    <a:pt x="62960" y="32194"/>
                  </a:lnTo>
                  <a:lnTo>
                    <a:pt x="62960" y="32480"/>
                  </a:lnTo>
                  <a:lnTo>
                    <a:pt x="63627" y="32480"/>
                  </a:lnTo>
                  <a:lnTo>
                    <a:pt x="63627" y="32861"/>
                  </a:lnTo>
                  <a:lnTo>
                    <a:pt x="64008" y="32861"/>
                  </a:lnTo>
                  <a:lnTo>
                    <a:pt x="64008" y="33814"/>
                  </a:lnTo>
                  <a:lnTo>
                    <a:pt x="64961" y="32861"/>
                  </a:lnTo>
                  <a:lnTo>
                    <a:pt x="64961" y="32194"/>
                  </a:lnTo>
                  <a:lnTo>
                    <a:pt x="65342" y="32194"/>
                  </a:lnTo>
                  <a:lnTo>
                    <a:pt x="65342" y="31813"/>
                  </a:lnTo>
                  <a:lnTo>
                    <a:pt x="66580" y="31528"/>
                  </a:lnTo>
                  <a:lnTo>
                    <a:pt x="67628" y="31813"/>
                  </a:lnTo>
                  <a:lnTo>
                    <a:pt x="67913" y="32194"/>
                  </a:lnTo>
                  <a:lnTo>
                    <a:pt x="68294" y="32861"/>
                  </a:lnTo>
                  <a:lnTo>
                    <a:pt x="67913" y="32861"/>
                  </a:lnTo>
                  <a:lnTo>
                    <a:pt x="68294" y="33433"/>
                  </a:lnTo>
                  <a:lnTo>
                    <a:pt x="68580" y="33814"/>
                  </a:lnTo>
                  <a:lnTo>
                    <a:pt x="68866" y="33433"/>
                  </a:lnTo>
                  <a:lnTo>
                    <a:pt x="69533" y="34100"/>
                  </a:lnTo>
                  <a:lnTo>
                    <a:pt x="69533" y="33433"/>
                  </a:lnTo>
                  <a:lnTo>
                    <a:pt x="69913" y="33147"/>
                  </a:lnTo>
                  <a:lnTo>
                    <a:pt x="69913" y="32861"/>
                  </a:lnTo>
                  <a:lnTo>
                    <a:pt x="70199" y="32194"/>
                  </a:lnTo>
                  <a:lnTo>
                    <a:pt x="70580" y="32194"/>
                  </a:lnTo>
                  <a:lnTo>
                    <a:pt x="70866" y="32480"/>
                  </a:lnTo>
                  <a:lnTo>
                    <a:pt x="71533" y="32194"/>
                  </a:lnTo>
                  <a:lnTo>
                    <a:pt x="72200" y="31528"/>
                  </a:lnTo>
                  <a:lnTo>
                    <a:pt x="75438" y="30194"/>
                  </a:lnTo>
                  <a:lnTo>
                    <a:pt x="75438" y="29242"/>
                  </a:lnTo>
                  <a:lnTo>
                    <a:pt x="76486" y="27527"/>
                  </a:lnTo>
                  <a:lnTo>
                    <a:pt x="76771" y="26956"/>
                  </a:lnTo>
                  <a:lnTo>
                    <a:pt x="77153" y="26956"/>
                  </a:lnTo>
                  <a:lnTo>
                    <a:pt x="78391" y="25908"/>
                  </a:lnTo>
                  <a:lnTo>
                    <a:pt x="80105" y="26956"/>
                  </a:lnTo>
                  <a:lnTo>
                    <a:pt x="80677" y="27527"/>
                  </a:lnTo>
                  <a:lnTo>
                    <a:pt x="81343" y="26575"/>
                  </a:lnTo>
                  <a:lnTo>
                    <a:pt x="82391" y="26575"/>
                  </a:lnTo>
                  <a:lnTo>
                    <a:pt x="82677" y="26956"/>
                  </a:lnTo>
                  <a:lnTo>
                    <a:pt x="84963" y="28575"/>
                  </a:lnTo>
                  <a:lnTo>
                    <a:pt x="86011" y="29242"/>
                  </a:lnTo>
                  <a:lnTo>
                    <a:pt x="88297" y="30480"/>
                  </a:lnTo>
                  <a:lnTo>
                    <a:pt x="89249" y="31147"/>
                  </a:lnTo>
                  <a:lnTo>
                    <a:pt x="90202" y="31147"/>
                  </a:lnTo>
                  <a:lnTo>
                    <a:pt x="92869" y="31813"/>
                  </a:lnTo>
                  <a:lnTo>
                    <a:pt x="94202" y="31813"/>
                  </a:lnTo>
                  <a:lnTo>
                    <a:pt x="94869" y="32194"/>
                  </a:lnTo>
                  <a:lnTo>
                    <a:pt x="94869" y="32480"/>
                  </a:lnTo>
                  <a:lnTo>
                    <a:pt x="95821" y="32480"/>
                  </a:lnTo>
                  <a:lnTo>
                    <a:pt x="95821" y="31813"/>
                  </a:lnTo>
                  <a:lnTo>
                    <a:pt x="96107" y="31528"/>
                  </a:lnTo>
                  <a:lnTo>
                    <a:pt x="95821" y="30861"/>
                  </a:lnTo>
                  <a:lnTo>
                    <a:pt x="96107" y="30480"/>
                  </a:lnTo>
                  <a:lnTo>
                    <a:pt x="96488" y="29908"/>
                  </a:lnTo>
                  <a:lnTo>
                    <a:pt x="95821" y="29908"/>
                  </a:lnTo>
                  <a:lnTo>
                    <a:pt x="95441" y="29527"/>
                  </a:lnTo>
                  <a:lnTo>
                    <a:pt x="96107" y="28861"/>
                  </a:lnTo>
                  <a:lnTo>
                    <a:pt x="96107" y="28575"/>
                  </a:lnTo>
                  <a:lnTo>
                    <a:pt x="95441" y="28194"/>
                  </a:lnTo>
                  <a:lnTo>
                    <a:pt x="95821" y="27527"/>
                  </a:lnTo>
                  <a:lnTo>
                    <a:pt x="95821" y="27241"/>
                  </a:lnTo>
                  <a:lnTo>
                    <a:pt x="94869" y="27241"/>
                  </a:lnTo>
                  <a:lnTo>
                    <a:pt x="95155" y="26575"/>
                  </a:lnTo>
                  <a:lnTo>
                    <a:pt x="95155" y="26289"/>
                  </a:lnTo>
                  <a:lnTo>
                    <a:pt x="94202" y="25908"/>
                  </a:lnTo>
                  <a:lnTo>
                    <a:pt x="94202" y="25241"/>
                  </a:lnTo>
                  <a:lnTo>
                    <a:pt x="93536" y="24955"/>
                  </a:lnTo>
                  <a:lnTo>
                    <a:pt x="93536" y="24575"/>
                  </a:lnTo>
                  <a:lnTo>
                    <a:pt x="93154" y="24289"/>
                  </a:lnTo>
                  <a:lnTo>
                    <a:pt x="92869" y="24289"/>
                  </a:lnTo>
                  <a:lnTo>
                    <a:pt x="93536" y="24003"/>
                  </a:lnTo>
                  <a:lnTo>
                    <a:pt x="93154" y="23336"/>
                  </a:lnTo>
                  <a:lnTo>
                    <a:pt x="93154" y="22669"/>
                  </a:lnTo>
                  <a:lnTo>
                    <a:pt x="92869" y="22955"/>
                  </a:lnTo>
                  <a:lnTo>
                    <a:pt x="93154" y="22288"/>
                  </a:lnTo>
                  <a:lnTo>
                    <a:pt x="93154" y="22003"/>
                  </a:lnTo>
                  <a:lnTo>
                    <a:pt x="93536" y="21622"/>
                  </a:lnTo>
                  <a:lnTo>
                    <a:pt x="93821" y="21622"/>
                  </a:lnTo>
                  <a:lnTo>
                    <a:pt x="94488" y="21050"/>
                  </a:lnTo>
                  <a:lnTo>
                    <a:pt x="95155" y="21050"/>
                  </a:lnTo>
                  <a:lnTo>
                    <a:pt x="95155" y="19050"/>
                  </a:lnTo>
                  <a:lnTo>
                    <a:pt x="95441" y="18097"/>
                  </a:lnTo>
                  <a:lnTo>
                    <a:pt x="95821" y="18097"/>
                  </a:lnTo>
                  <a:lnTo>
                    <a:pt x="96107" y="17050"/>
                  </a:lnTo>
                  <a:lnTo>
                    <a:pt x="96488" y="16764"/>
                  </a:lnTo>
                  <a:lnTo>
                    <a:pt x="96488" y="16097"/>
                  </a:lnTo>
                  <a:lnTo>
                    <a:pt x="97155" y="16097"/>
                  </a:lnTo>
                  <a:lnTo>
                    <a:pt x="96774" y="15716"/>
                  </a:lnTo>
                  <a:lnTo>
                    <a:pt x="97155" y="15145"/>
                  </a:lnTo>
                  <a:lnTo>
                    <a:pt x="97155" y="14764"/>
                  </a:lnTo>
                  <a:lnTo>
                    <a:pt x="97441" y="14478"/>
                  </a:lnTo>
                  <a:lnTo>
                    <a:pt x="97155" y="13811"/>
                  </a:lnTo>
                  <a:lnTo>
                    <a:pt x="97155" y="12478"/>
                  </a:lnTo>
                  <a:lnTo>
                    <a:pt x="97441" y="12192"/>
                  </a:lnTo>
                  <a:lnTo>
                    <a:pt x="97155" y="12192"/>
                  </a:lnTo>
                  <a:lnTo>
                    <a:pt x="97155" y="11811"/>
                  </a:lnTo>
                  <a:lnTo>
                    <a:pt x="97822" y="10192"/>
                  </a:lnTo>
                  <a:lnTo>
                    <a:pt x="98108" y="9525"/>
                  </a:lnTo>
                  <a:lnTo>
                    <a:pt x="98108" y="7906"/>
                  </a:lnTo>
                  <a:lnTo>
                    <a:pt x="98774" y="7239"/>
                  </a:lnTo>
                  <a:lnTo>
                    <a:pt x="99441" y="6286"/>
                  </a:lnTo>
                  <a:lnTo>
                    <a:pt x="99441" y="5620"/>
                  </a:lnTo>
                  <a:lnTo>
                    <a:pt x="100775" y="4953"/>
                  </a:lnTo>
                  <a:lnTo>
                    <a:pt x="100393" y="3619"/>
                  </a:lnTo>
                  <a:lnTo>
                    <a:pt x="99727" y="3619"/>
                  </a:lnTo>
                  <a:lnTo>
                    <a:pt x="100393" y="2000"/>
                  </a:lnTo>
                  <a:lnTo>
                    <a:pt x="100393" y="1619"/>
                  </a:lnTo>
                  <a:lnTo>
                    <a:pt x="100108" y="952"/>
                  </a:lnTo>
                  <a:lnTo>
                    <a:pt x="100393" y="952"/>
                  </a:lnTo>
                  <a:lnTo>
                    <a:pt x="100393" y="667"/>
                  </a:lnTo>
                  <a:lnTo>
                    <a:pt x="100775" y="381"/>
                  </a:lnTo>
                  <a:lnTo>
                    <a:pt x="102394" y="1619"/>
                  </a:lnTo>
                  <a:lnTo>
                    <a:pt x="103346" y="1619"/>
                  </a:lnTo>
                  <a:lnTo>
                    <a:pt x="103727" y="2953"/>
                  </a:lnTo>
                  <a:lnTo>
                    <a:pt x="104299" y="3905"/>
                  </a:lnTo>
                  <a:lnTo>
                    <a:pt x="104299" y="4572"/>
                  </a:lnTo>
                  <a:lnTo>
                    <a:pt x="104013" y="4953"/>
                  </a:lnTo>
                  <a:lnTo>
                    <a:pt x="104013" y="5620"/>
                  </a:lnTo>
                  <a:lnTo>
                    <a:pt x="103346" y="6286"/>
                  </a:lnTo>
                  <a:lnTo>
                    <a:pt x="103727" y="6572"/>
                  </a:lnTo>
                  <a:lnTo>
                    <a:pt x="104013" y="5905"/>
                  </a:lnTo>
                  <a:lnTo>
                    <a:pt x="104013" y="6858"/>
                  </a:lnTo>
                  <a:lnTo>
                    <a:pt x="103727" y="7239"/>
                  </a:lnTo>
                  <a:lnTo>
                    <a:pt x="103727" y="7906"/>
                  </a:lnTo>
                  <a:lnTo>
                    <a:pt x="104680" y="8191"/>
                  </a:lnTo>
                  <a:lnTo>
                    <a:pt x="105632" y="7525"/>
                  </a:lnTo>
                  <a:lnTo>
                    <a:pt x="106013" y="7906"/>
                  </a:lnTo>
                  <a:lnTo>
                    <a:pt x="107251" y="7906"/>
                  </a:lnTo>
                  <a:lnTo>
                    <a:pt x="107918" y="8572"/>
                  </a:lnTo>
                  <a:lnTo>
                    <a:pt x="108966" y="8572"/>
                  </a:lnTo>
                  <a:lnTo>
                    <a:pt x="109918" y="7525"/>
                  </a:lnTo>
                  <a:lnTo>
                    <a:pt x="110871" y="7906"/>
                  </a:lnTo>
                  <a:lnTo>
                    <a:pt x="111252" y="7239"/>
                  </a:lnTo>
                  <a:lnTo>
                    <a:pt x="111919" y="6286"/>
                  </a:lnTo>
                  <a:lnTo>
                    <a:pt x="111538" y="4953"/>
                  </a:lnTo>
                  <a:lnTo>
                    <a:pt x="111252" y="5239"/>
                  </a:lnTo>
                  <a:lnTo>
                    <a:pt x="111252" y="4286"/>
                  </a:lnTo>
                  <a:lnTo>
                    <a:pt x="115538" y="3334"/>
                  </a:lnTo>
                  <a:lnTo>
                    <a:pt x="117443" y="3619"/>
                  </a:lnTo>
                  <a:lnTo>
                    <a:pt x="118110" y="3334"/>
                  </a:lnTo>
                  <a:lnTo>
                    <a:pt x="122111" y="3334"/>
                  </a:lnTo>
                  <a:lnTo>
                    <a:pt x="123349" y="3619"/>
                  </a:lnTo>
                  <a:lnTo>
                    <a:pt x="125063" y="4953"/>
                  </a:lnTo>
                  <a:lnTo>
                    <a:pt x="125349" y="5620"/>
                  </a:lnTo>
                  <a:lnTo>
                    <a:pt x="125063" y="5905"/>
                  </a:lnTo>
                  <a:lnTo>
                    <a:pt x="125349" y="6286"/>
                  </a:lnTo>
                  <a:lnTo>
                    <a:pt x="125349" y="6572"/>
                  </a:lnTo>
                  <a:lnTo>
                    <a:pt x="126301" y="7239"/>
                  </a:lnTo>
                  <a:lnTo>
                    <a:pt x="126968" y="6858"/>
                  </a:lnTo>
                  <a:lnTo>
                    <a:pt x="128016" y="5905"/>
                  </a:lnTo>
                  <a:lnTo>
                    <a:pt x="128302" y="6572"/>
                  </a:lnTo>
                  <a:lnTo>
                    <a:pt x="128588" y="6572"/>
                  </a:lnTo>
                  <a:lnTo>
                    <a:pt x="128968" y="7239"/>
                  </a:lnTo>
                  <a:lnTo>
                    <a:pt x="129254" y="7525"/>
                  </a:lnTo>
                  <a:lnTo>
                    <a:pt x="129254" y="6858"/>
                  </a:lnTo>
                  <a:lnTo>
                    <a:pt x="129635" y="6858"/>
                  </a:lnTo>
                  <a:lnTo>
                    <a:pt x="129921" y="7906"/>
                  </a:lnTo>
                  <a:lnTo>
                    <a:pt x="130588" y="7906"/>
                  </a:lnTo>
                  <a:lnTo>
                    <a:pt x="130969" y="7525"/>
                  </a:lnTo>
                  <a:lnTo>
                    <a:pt x="130969" y="6858"/>
                  </a:lnTo>
                  <a:lnTo>
                    <a:pt x="131540" y="6858"/>
                  </a:lnTo>
                  <a:lnTo>
                    <a:pt x="131540" y="7239"/>
                  </a:lnTo>
                  <a:lnTo>
                    <a:pt x="131254" y="7239"/>
                  </a:lnTo>
                  <a:lnTo>
                    <a:pt x="131921" y="7906"/>
                  </a:lnTo>
                  <a:lnTo>
                    <a:pt x="131921" y="6858"/>
                  </a:lnTo>
                  <a:lnTo>
                    <a:pt x="131540" y="6286"/>
                  </a:lnTo>
                  <a:lnTo>
                    <a:pt x="131921" y="5905"/>
                  </a:lnTo>
                  <a:lnTo>
                    <a:pt x="132207" y="6858"/>
                  </a:lnTo>
                  <a:lnTo>
                    <a:pt x="132588" y="6858"/>
                  </a:lnTo>
                  <a:lnTo>
                    <a:pt x="132588" y="7239"/>
                  </a:lnTo>
                  <a:lnTo>
                    <a:pt x="132874" y="7239"/>
                  </a:lnTo>
                  <a:lnTo>
                    <a:pt x="132874" y="7525"/>
                  </a:lnTo>
                  <a:lnTo>
                    <a:pt x="133541" y="7525"/>
                  </a:lnTo>
                  <a:lnTo>
                    <a:pt x="133541" y="7906"/>
                  </a:lnTo>
                  <a:lnTo>
                    <a:pt x="132874" y="8572"/>
                  </a:lnTo>
                  <a:lnTo>
                    <a:pt x="133255" y="8858"/>
                  </a:lnTo>
                  <a:lnTo>
                    <a:pt x="132874" y="9239"/>
                  </a:lnTo>
                  <a:lnTo>
                    <a:pt x="133921" y="8572"/>
                  </a:lnTo>
                  <a:lnTo>
                    <a:pt x="134493" y="9239"/>
                  </a:lnTo>
                  <a:lnTo>
                    <a:pt x="135160" y="9239"/>
                  </a:lnTo>
                  <a:lnTo>
                    <a:pt x="134874" y="8858"/>
                  </a:lnTo>
                  <a:lnTo>
                    <a:pt x="134874" y="8572"/>
                  </a:lnTo>
                  <a:lnTo>
                    <a:pt x="135541" y="9525"/>
                  </a:lnTo>
                  <a:lnTo>
                    <a:pt x="135826" y="9525"/>
                  </a:lnTo>
                  <a:lnTo>
                    <a:pt x="136208" y="9239"/>
                  </a:lnTo>
                  <a:lnTo>
                    <a:pt x="136493" y="9239"/>
                  </a:lnTo>
                  <a:lnTo>
                    <a:pt x="136874" y="9525"/>
                  </a:lnTo>
                  <a:lnTo>
                    <a:pt x="137160" y="9525"/>
                  </a:lnTo>
                  <a:lnTo>
                    <a:pt x="138493" y="10477"/>
                  </a:lnTo>
                  <a:lnTo>
                    <a:pt x="139827" y="9811"/>
                  </a:lnTo>
                  <a:lnTo>
                    <a:pt x="140779" y="10192"/>
                  </a:lnTo>
                  <a:lnTo>
                    <a:pt x="141446" y="9811"/>
                  </a:lnTo>
                  <a:lnTo>
                    <a:pt x="143066" y="9811"/>
                  </a:lnTo>
                  <a:lnTo>
                    <a:pt x="143732" y="10192"/>
                  </a:lnTo>
                  <a:lnTo>
                    <a:pt x="144399" y="9239"/>
                  </a:lnTo>
                  <a:lnTo>
                    <a:pt x="145351" y="8191"/>
                  </a:lnTo>
                  <a:lnTo>
                    <a:pt x="146685" y="8572"/>
                  </a:lnTo>
                  <a:lnTo>
                    <a:pt x="146971" y="7906"/>
                  </a:lnTo>
                  <a:lnTo>
                    <a:pt x="146971" y="7239"/>
                  </a:lnTo>
                  <a:lnTo>
                    <a:pt x="147638" y="6286"/>
                  </a:lnTo>
                  <a:lnTo>
                    <a:pt x="148971" y="5905"/>
                  </a:lnTo>
                  <a:lnTo>
                    <a:pt x="149638" y="5620"/>
                  </a:lnTo>
                  <a:lnTo>
                    <a:pt x="150971" y="6286"/>
                  </a:lnTo>
                  <a:lnTo>
                    <a:pt x="151257" y="5905"/>
                  </a:lnTo>
                  <a:lnTo>
                    <a:pt x="151924" y="5620"/>
                  </a:lnTo>
                  <a:lnTo>
                    <a:pt x="152209" y="4572"/>
                  </a:lnTo>
                  <a:lnTo>
                    <a:pt x="152591" y="4286"/>
                  </a:lnTo>
                  <a:lnTo>
                    <a:pt x="154591" y="3619"/>
                  </a:lnTo>
                  <a:lnTo>
                    <a:pt x="154876" y="2953"/>
                  </a:lnTo>
                  <a:lnTo>
                    <a:pt x="154876" y="2000"/>
                  </a:lnTo>
                  <a:lnTo>
                    <a:pt x="155162" y="1619"/>
                  </a:lnTo>
                  <a:lnTo>
                    <a:pt x="156210" y="952"/>
                  </a:lnTo>
                  <a:lnTo>
                    <a:pt x="158496" y="952"/>
                  </a:lnTo>
                  <a:lnTo>
                    <a:pt x="159163" y="0"/>
                  </a:lnTo>
                  <a:lnTo>
                    <a:pt x="160115" y="0"/>
                  </a:lnTo>
                  <a:lnTo>
                    <a:pt x="161734" y="667"/>
                  </a:lnTo>
                  <a:lnTo>
                    <a:pt x="162116" y="667"/>
                  </a:lnTo>
                  <a:lnTo>
                    <a:pt x="162401" y="952"/>
                  </a:lnTo>
                  <a:lnTo>
                    <a:pt x="162116" y="2286"/>
                  </a:lnTo>
                  <a:lnTo>
                    <a:pt x="162116" y="2953"/>
                  </a:lnTo>
                  <a:lnTo>
                    <a:pt x="161734" y="4572"/>
                  </a:lnTo>
                  <a:lnTo>
                    <a:pt x="162401" y="4953"/>
                  </a:lnTo>
                  <a:lnTo>
                    <a:pt x="162401" y="6286"/>
                  </a:lnTo>
                  <a:lnTo>
                    <a:pt x="163068" y="7239"/>
                  </a:lnTo>
                  <a:lnTo>
                    <a:pt x="163068" y="8191"/>
                  </a:lnTo>
                  <a:lnTo>
                    <a:pt x="163735" y="9811"/>
                  </a:lnTo>
                  <a:lnTo>
                    <a:pt x="163735" y="10192"/>
                  </a:lnTo>
                  <a:lnTo>
                    <a:pt x="164401" y="11525"/>
                  </a:lnTo>
                  <a:lnTo>
                    <a:pt x="163735" y="13144"/>
                  </a:lnTo>
                  <a:lnTo>
                    <a:pt x="163068" y="12478"/>
                  </a:lnTo>
                  <a:lnTo>
                    <a:pt x="163449" y="13811"/>
                  </a:lnTo>
                  <a:lnTo>
                    <a:pt x="163735" y="14478"/>
                  </a:lnTo>
                  <a:lnTo>
                    <a:pt x="164401" y="14478"/>
                  </a:lnTo>
                  <a:lnTo>
                    <a:pt x="165354" y="15430"/>
                  </a:lnTo>
                  <a:lnTo>
                    <a:pt x="165068" y="16383"/>
                  </a:lnTo>
                  <a:lnTo>
                    <a:pt x="165354" y="16764"/>
                  </a:lnTo>
                  <a:lnTo>
                    <a:pt x="165735" y="16764"/>
                  </a:lnTo>
                  <a:lnTo>
                    <a:pt x="165735" y="17050"/>
                  </a:lnTo>
                  <a:lnTo>
                    <a:pt x="166021" y="17431"/>
                  </a:lnTo>
                  <a:lnTo>
                    <a:pt x="166021" y="17716"/>
                  </a:lnTo>
                  <a:lnTo>
                    <a:pt x="166402" y="18097"/>
                  </a:lnTo>
                  <a:lnTo>
                    <a:pt x="166021" y="18669"/>
                  </a:lnTo>
                  <a:lnTo>
                    <a:pt x="166402" y="19050"/>
                  </a:lnTo>
                  <a:lnTo>
                    <a:pt x="166688" y="19050"/>
                  </a:lnTo>
                  <a:lnTo>
                    <a:pt x="166973" y="19336"/>
                  </a:lnTo>
                  <a:lnTo>
                    <a:pt x="166973" y="20002"/>
                  </a:lnTo>
                  <a:lnTo>
                    <a:pt x="167640" y="20002"/>
                  </a:lnTo>
                  <a:lnTo>
                    <a:pt x="166973" y="20669"/>
                  </a:lnTo>
                  <a:lnTo>
                    <a:pt x="166973" y="21050"/>
                  </a:lnTo>
                  <a:lnTo>
                    <a:pt x="166688" y="21622"/>
                  </a:lnTo>
                  <a:lnTo>
                    <a:pt x="166402" y="21050"/>
                  </a:lnTo>
                  <a:lnTo>
                    <a:pt x="166688" y="20669"/>
                  </a:lnTo>
                  <a:lnTo>
                    <a:pt x="166021" y="20669"/>
                  </a:lnTo>
                  <a:lnTo>
                    <a:pt x="164401" y="20383"/>
                  </a:lnTo>
                  <a:lnTo>
                    <a:pt x="164021" y="20383"/>
                  </a:lnTo>
                  <a:lnTo>
                    <a:pt x="163449" y="21336"/>
                  </a:lnTo>
                  <a:lnTo>
                    <a:pt x="163068" y="21336"/>
                  </a:lnTo>
                  <a:lnTo>
                    <a:pt x="163068" y="22003"/>
                  </a:lnTo>
                  <a:lnTo>
                    <a:pt x="162782" y="22288"/>
                  </a:lnTo>
                  <a:lnTo>
                    <a:pt x="162116" y="22003"/>
                  </a:lnTo>
                  <a:lnTo>
                    <a:pt x="160782" y="22003"/>
                  </a:lnTo>
                  <a:lnTo>
                    <a:pt x="160115" y="22669"/>
                  </a:lnTo>
                  <a:lnTo>
                    <a:pt x="159449" y="22669"/>
                  </a:lnTo>
                  <a:lnTo>
                    <a:pt x="158782" y="22955"/>
                  </a:lnTo>
                  <a:lnTo>
                    <a:pt x="158496" y="22955"/>
                  </a:lnTo>
                  <a:lnTo>
                    <a:pt x="158496" y="23622"/>
                  </a:lnTo>
                  <a:lnTo>
                    <a:pt x="158115" y="23622"/>
                  </a:lnTo>
                  <a:lnTo>
                    <a:pt x="157163" y="23336"/>
                  </a:lnTo>
                  <a:lnTo>
                    <a:pt x="156877" y="24003"/>
                  </a:lnTo>
                  <a:lnTo>
                    <a:pt x="156496" y="24289"/>
                  </a:lnTo>
                  <a:lnTo>
                    <a:pt x="157163" y="25241"/>
                  </a:lnTo>
                  <a:lnTo>
                    <a:pt x="157543" y="27527"/>
                  </a:lnTo>
                  <a:lnTo>
                    <a:pt x="155162" y="30194"/>
                  </a:lnTo>
                  <a:lnTo>
                    <a:pt x="155162" y="30480"/>
                  </a:lnTo>
                  <a:lnTo>
                    <a:pt x="154210" y="30861"/>
                  </a:lnTo>
                  <a:lnTo>
                    <a:pt x="154591" y="31528"/>
                  </a:lnTo>
                  <a:lnTo>
                    <a:pt x="154876" y="32480"/>
                  </a:lnTo>
                  <a:lnTo>
                    <a:pt x="154591" y="32861"/>
                  </a:lnTo>
                  <a:lnTo>
                    <a:pt x="152876" y="33147"/>
                  </a:lnTo>
                  <a:lnTo>
                    <a:pt x="151638" y="33433"/>
                  </a:lnTo>
                  <a:lnTo>
                    <a:pt x="150971" y="34100"/>
                  </a:lnTo>
                  <a:lnTo>
                    <a:pt x="150971" y="34766"/>
                  </a:lnTo>
                  <a:lnTo>
                    <a:pt x="150590" y="35147"/>
                  </a:lnTo>
                  <a:lnTo>
                    <a:pt x="150971" y="35433"/>
                  </a:lnTo>
                  <a:lnTo>
                    <a:pt x="150971" y="36100"/>
                  </a:lnTo>
                  <a:lnTo>
                    <a:pt x="151257" y="36766"/>
                  </a:lnTo>
                  <a:lnTo>
                    <a:pt x="150971" y="36766"/>
                  </a:lnTo>
                  <a:lnTo>
                    <a:pt x="151638" y="37433"/>
                  </a:lnTo>
                  <a:lnTo>
                    <a:pt x="151257" y="37719"/>
                  </a:lnTo>
                  <a:lnTo>
                    <a:pt x="151257" y="38386"/>
                  </a:lnTo>
                  <a:lnTo>
                    <a:pt x="154876" y="39052"/>
                  </a:lnTo>
                  <a:lnTo>
                    <a:pt x="157163" y="39052"/>
                  </a:lnTo>
                  <a:lnTo>
                    <a:pt x="157829" y="39338"/>
                  </a:lnTo>
                  <a:lnTo>
                    <a:pt x="158782" y="39719"/>
                  </a:lnTo>
                  <a:lnTo>
                    <a:pt x="160115" y="40672"/>
                  </a:lnTo>
                  <a:lnTo>
                    <a:pt x="162116" y="41338"/>
                  </a:lnTo>
                  <a:lnTo>
                    <a:pt x="162782" y="41053"/>
                  </a:lnTo>
                  <a:lnTo>
                    <a:pt x="166021" y="40005"/>
                  </a:lnTo>
                  <a:lnTo>
                    <a:pt x="167354" y="39719"/>
                  </a:lnTo>
                  <a:lnTo>
                    <a:pt x="168688" y="40005"/>
                  </a:lnTo>
                  <a:lnTo>
                    <a:pt x="170593" y="41053"/>
                  </a:lnTo>
                  <a:lnTo>
                    <a:pt x="170593" y="40672"/>
                  </a:lnTo>
                  <a:lnTo>
                    <a:pt x="170974" y="40672"/>
                  </a:lnTo>
                  <a:lnTo>
                    <a:pt x="170307" y="40005"/>
                  </a:lnTo>
                  <a:lnTo>
                    <a:pt x="170307" y="39338"/>
                  </a:lnTo>
                  <a:lnTo>
                    <a:pt x="169354" y="38386"/>
                  </a:lnTo>
                  <a:lnTo>
                    <a:pt x="169354" y="37719"/>
                  </a:lnTo>
                  <a:lnTo>
                    <a:pt x="168974" y="37433"/>
                  </a:lnTo>
                  <a:lnTo>
                    <a:pt x="169354" y="37433"/>
                  </a:lnTo>
                  <a:lnTo>
                    <a:pt x="169640" y="37052"/>
                  </a:lnTo>
                  <a:lnTo>
                    <a:pt x="169926" y="37052"/>
                  </a:lnTo>
                  <a:lnTo>
                    <a:pt x="169640" y="35814"/>
                  </a:lnTo>
                  <a:lnTo>
                    <a:pt x="168688" y="35147"/>
                  </a:lnTo>
                  <a:lnTo>
                    <a:pt x="168307" y="34480"/>
                  </a:lnTo>
                  <a:lnTo>
                    <a:pt x="168307" y="34100"/>
                  </a:lnTo>
                  <a:lnTo>
                    <a:pt x="168688" y="34100"/>
                  </a:lnTo>
                  <a:lnTo>
                    <a:pt x="168974" y="34480"/>
                  </a:lnTo>
                  <a:lnTo>
                    <a:pt x="169354" y="34100"/>
                  </a:lnTo>
                  <a:lnTo>
                    <a:pt x="169640" y="34100"/>
                  </a:lnTo>
                  <a:lnTo>
                    <a:pt x="169926" y="33433"/>
                  </a:lnTo>
                  <a:lnTo>
                    <a:pt x="170593" y="33147"/>
                  </a:lnTo>
                  <a:lnTo>
                    <a:pt x="170593" y="32861"/>
                  </a:lnTo>
                  <a:lnTo>
                    <a:pt x="171259" y="32861"/>
                  </a:lnTo>
                  <a:lnTo>
                    <a:pt x="170974" y="32480"/>
                  </a:lnTo>
                  <a:lnTo>
                    <a:pt x="172593" y="31528"/>
                  </a:lnTo>
                  <a:lnTo>
                    <a:pt x="176498" y="30480"/>
                  </a:lnTo>
                  <a:lnTo>
                    <a:pt x="177832" y="29908"/>
                  </a:lnTo>
                  <a:lnTo>
                    <a:pt x="178499" y="31528"/>
                  </a:lnTo>
                  <a:lnTo>
                    <a:pt x="177546" y="33433"/>
                  </a:lnTo>
                  <a:lnTo>
                    <a:pt x="176498" y="34480"/>
                  </a:lnTo>
                  <a:lnTo>
                    <a:pt x="174879" y="37433"/>
                  </a:lnTo>
                  <a:lnTo>
                    <a:pt x="176498" y="41719"/>
                  </a:lnTo>
                  <a:lnTo>
                    <a:pt x="177832" y="42291"/>
                  </a:lnTo>
                  <a:lnTo>
                    <a:pt x="178213" y="42291"/>
                  </a:lnTo>
                  <a:lnTo>
                    <a:pt x="178499" y="42672"/>
                  </a:lnTo>
                  <a:lnTo>
                    <a:pt x="178784" y="42291"/>
                  </a:lnTo>
                  <a:lnTo>
                    <a:pt x="179165" y="42672"/>
                  </a:lnTo>
                  <a:lnTo>
                    <a:pt x="179451" y="42672"/>
                  </a:lnTo>
                  <a:lnTo>
                    <a:pt x="181166" y="41053"/>
                  </a:lnTo>
                  <a:lnTo>
                    <a:pt x="180784" y="40005"/>
                  </a:lnTo>
                  <a:lnTo>
                    <a:pt x="181166" y="39719"/>
                  </a:lnTo>
                  <a:lnTo>
                    <a:pt x="183451" y="39719"/>
                  </a:lnTo>
                  <a:lnTo>
                    <a:pt x="183451" y="39052"/>
                  </a:lnTo>
                  <a:lnTo>
                    <a:pt x="183737" y="38767"/>
                  </a:lnTo>
                  <a:lnTo>
                    <a:pt x="184118" y="38767"/>
                  </a:lnTo>
                  <a:lnTo>
                    <a:pt x="183737" y="38386"/>
                  </a:lnTo>
                  <a:lnTo>
                    <a:pt x="184118" y="37433"/>
                  </a:lnTo>
                  <a:lnTo>
                    <a:pt x="186023" y="36100"/>
                  </a:lnTo>
                  <a:lnTo>
                    <a:pt x="187357" y="35814"/>
                  </a:lnTo>
                  <a:lnTo>
                    <a:pt x="188024" y="36100"/>
                  </a:lnTo>
                  <a:lnTo>
                    <a:pt x="188690" y="35814"/>
                  </a:lnTo>
                  <a:lnTo>
                    <a:pt x="190024" y="35814"/>
                  </a:lnTo>
                  <a:lnTo>
                    <a:pt x="193929" y="32480"/>
                  </a:lnTo>
                  <a:lnTo>
                    <a:pt x="194596" y="32861"/>
                  </a:lnTo>
                  <a:lnTo>
                    <a:pt x="195263" y="32861"/>
                  </a:lnTo>
                  <a:lnTo>
                    <a:pt x="195929" y="33147"/>
                  </a:lnTo>
                  <a:lnTo>
                    <a:pt x="196215" y="33433"/>
                  </a:lnTo>
                  <a:lnTo>
                    <a:pt x="196501" y="34100"/>
                  </a:lnTo>
                  <a:lnTo>
                    <a:pt x="197549" y="34100"/>
                  </a:lnTo>
                  <a:lnTo>
                    <a:pt x="198215" y="33433"/>
                  </a:lnTo>
                  <a:lnTo>
                    <a:pt x="198882" y="33147"/>
                  </a:lnTo>
                  <a:lnTo>
                    <a:pt x="199168" y="32194"/>
                  </a:lnTo>
                  <a:lnTo>
                    <a:pt x="199454" y="32194"/>
                  </a:lnTo>
                  <a:lnTo>
                    <a:pt x="199834" y="31813"/>
                  </a:lnTo>
                  <a:lnTo>
                    <a:pt x="200501" y="32194"/>
                  </a:lnTo>
                  <a:lnTo>
                    <a:pt x="200787" y="32194"/>
                  </a:lnTo>
                  <a:lnTo>
                    <a:pt x="201168" y="31813"/>
                  </a:lnTo>
                  <a:lnTo>
                    <a:pt x="201454" y="31813"/>
                  </a:lnTo>
                  <a:lnTo>
                    <a:pt x="202787" y="30861"/>
                  </a:lnTo>
                  <a:lnTo>
                    <a:pt x="208026" y="30861"/>
                  </a:lnTo>
                  <a:lnTo>
                    <a:pt x="208979" y="31147"/>
                  </a:lnTo>
                  <a:lnTo>
                    <a:pt x="209645" y="32194"/>
                  </a:lnTo>
                  <a:lnTo>
                    <a:pt x="210979" y="31147"/>
                  </a:lnTo>
                  <a:lnTo>
                    <a:pt x="210979" y="30194"/>
                  </a:lnTo>
                  <a:lnTo>
                    <a:pt x="211265" y="29527"/>
                  </a:lnTo>
                  <a:lnTo>
                    <a:pt x="211931" y="29527"/>
                  </a:lnTo>
                  <a:lnTo>
                    <a:pt x="212598" y="29242"/>
                  </a:lnTo>
                  <a:lnTo>
                    <a:pt x="212979" y="29242"/>
                  </a:lnTo>
                  <a:lnTo>
                    <a:pt x="212598" y="29527"/>
                  </a:lnTo>
                  <a:lnTo>
                    <a:pt x="212979" y="29527"/>
                  </a:lnTo>
                  <a:lnTo>
                    <a:pt x="213646" y="30480"/>
                  </a:lnTo>
                  <a:lnTo>
                    <a:pt x="214598" y="31528"/>
                  </a:lnTo>
                  <a:lnTo>
                    <a:pt x="214884" y="31528"/>
                  </a:lnTo>
                  <a:lnTo>
                    <a:pt x="215932" y="32480"/>
                  </a:lnTo>
                  <a:lnTo>
                    <a:pt x="215551" y="32861"/>
                  </a:lnTo>
                  <a:lnTo>
                    <a:pt x="216217" y="33147"/>
                  </a:lnTo>
                  <a:lnTo>
                    <a:pt x="216217" y="33814"/>
                  </a:lnTo>
                  <a:lnTo>
                    <a:pt x="217551" y="34766"/>
                  </a:lnTo>
                  <a:lnTo>
                    <a:pt x="217551" y="35814"/>
                  </a:lnTo>
                  <a:lnTo>
                    <a:pt x="217837" y="35814"/>
                  </a:lnTo>
                  <a:lnTo>
                    <a:pt x="217837" y="36100"/>
                  </a:lnTo>
                  <a:lnTo>
                    <a:pt x="218504" y="36385"/>
                  </a:lnTo>
                  <a:lnTo>
                    <a:pt x="218884" y="37433"/>
                  </a:lnTo>
                  <a:lnTo>
                    <a:pt x="219551" y="37719"/>
                  </a:lnTo>
                  <a:lnTo>
                    <a:pt x="221171" y="41053"/>
                  </a:lnTo>
                  <a:lnTo>
                    <a:pt x="221456" y="41053"/>
                  </a:lnTo>
                  <a:lnTo>
                    <a:pt x="221456" y="40672"/>
                  </a:lnTo>
                  <a:lnTo>
                    <a:pt x="222790" y="40386"/>
                  </a:lnTo>
                  <a:lnTo>
                    <a:pt x="225457" y="41338"/>
                  </a:lnTo>
                  <a:lnTo>
                    <a:pt x="226409" y="41053"/>
                  </a:lnTo>
                  <a:lnTo>
                    <a:pt x="226409" y="40005"/>
                  </a:lnTo>
                  <a:lnTo>
                    <a:pt x="227076" y="39719"/>
                  </a:lnTo>
                  <a:lnTo>
                    <a:pt x="228409" y="40005"/>
                  </a:lnTo>
                  <a:lnTo>
                    <a:pt x="229362" y="40672"/>
                  </a:lnTo>
                  <a:lnTo>
                    <a:pt x="229362" y="43625"/>
                  </a:lnTo>
                  <a:lnTo>
                    <a:pt x="229648" y="45244"/>
                  </a:lnTo>
                  <a:lnTo>
                    <a:pt x="229648" y="47244"/>
                  </a:lnTo>
                  <a:lnTo>
                    <a:pt x="230315" y="49244"/>
                  </a:lnTo>
                  <a:lnTo>
                    <a:pt x="232029" y="49530"/>
                  </a:lnTo>
                  <a:lnTo>
                    <a:pt x="232029" y="48577"/>
                  </a:lnTo>
                  <a:lnTo>
                    <a:pt x="233648" y="48577"/>
                  </a:lnTo>
                  <a:lnTo>
                    <a:pt x="233648" y="47911"/>
                  </a:lnTo>
                  <a:lnTo>
                    <a:pt x="233934" y="48196"/>
                  </a:lnTo>
                  <a:lnTo>
                    <a:pt x="233648" y="48863"/>
                  </a:lnTo>
                  <a:lnTo>
                    <a:pt x="233934" y="49911"/>
                  </a:lnTo>
                  <a:lnTo>
                    <a:pt x="234315" y="49530"/>
                  </a:lnTo>
                  <a:lnTo>
                    <a:pt x="234982" y="49530"/>
                  </a:lnTo>
                  <a:lnTo>
                    <a:pt x="234982" y="48577"/>
                  </a:lnTo>
                  <a:lnTo>
                    <a:pt x="235934" y="48863"/>
                  </a:lnTo>
                  <a:lnTo>
                    <a:pt x="235934" y="48196"/>
                  </a:lnTo>
                  <a:lnTo>
                    <a:pt x="236887" y="48196"/>
                  </a:lnTo>
                  <a:lnTo>
                    <a:pt x="237268" y="47625"/>
                  </a:lnTo>
                  <a:lnTo>
                    <a:pt x="237554" y="47625"/>
                  </a:lnTo>
                  <a:lnTo>
                    <a:pt x="237934" y="47244"/>
                  </a:lnTo>
                  <a:lnTo>
                    <a:pt x="238506" y="46958"/>
                  </a:lnTo>
                  <a:lnTo>
                    <a:pt x="240221" y="45910"/>
                  </a:lnTo>
                  <a:lnTo>
                    <a:pt x="241459" y="45625"/>
                  </a:lnTo>
                  <a:lnTo>
                    <a:pt x="241840" y="46291"/>
                  </a:lnTo>
                  <a:lnTo>
                    <a:pt x="241840" y="47625"/>
                  </a:lnTo>
                  <a:lnTo>
                    <a:pt x="241459" y="48196"/>
                  </a:lnTo>
                  <a:lnTo>
                    <a:pt x="241173" y="48577"/>
                  </a:lnTo>
                  <a:lnTo>
                    <a:pt x="240887" y="49244"/>
                  </a:lnTo>
                  <a:lnTo>
                    <a:pt x="238887" y="50197"/>
                  </a:lnTo>
                  <a:lnTo>
                    <a:pt x="240887" y="50578"/>
                  </a:lnTo>
                  <a:lnTo>
                    <a:pt x="242792" y="51530"/>
                  </a:lnTo>
                  <a:lnTo>
                    <a:pt x="242792" y="52483"/>
                  </a:lnTo>
                  <a:lnTo>
                    <a:pt x="243459" y="53150"/>
                  </a:lnTo>
                  <a:lnTo>
                    <a:pt x="245459" y="54197"/>
                  </a:lnTo>
                  <a:lnTo>
                    <a:pt x="248031" y="56102"/>
                  </a:lnTo>
                  <a:lnTo>
                    <a:pt x="248412" y="56102"/>
                  </a:lnTo>
                  <a:lnTo>
                    <a:pt x="248412" y="57436"/>
                  </a:lnTo>
                  <a:lnTo>
                    <a:pt x="249079" y="57721"/>
                  </a:lnTo>
                  <a:lnTo>
                    <a:pt x="250031" y="56769"/>
                  </a:lnTo>
                  <a:lnTo>
                    <a:pt x="250698" y="56483"/>
                  </a:lnTo>
                  <a:lnTo>
                    <a:pt x="251365" y="57436"/>
                  </a:lnTo>
                  <a:lnTo>
                    <a:pt x="252317" y="57721"/>
                  </a:lnTo>
                  <a:lnTo>
                    <a:pt x="254603" y="57436"/>
                  </a:lnTo>
                  <a:lnTo>
                    <a:pt x="256222" y="56483"/>
                  </a:lnTo>
                  <a:lnTo>
                    <a:pt x="256604" y="56483"/>
                  </a:lnTo>
                  <a:lnTo>
                    <a:pt x="258604" y="59055"/>
                  </a:lnTo>
                  <a:lnTo>
                    <a:pt x="259556" y="60103"/>
                  </a:lnTo>
                  <a:lnTo>
                    <a:pt x="259175" y="61055"/>
                  </a:lnTo>
                  <a:lnTo>
                    <a:pt x="256889" y="61055"/>
                  </a:lnTo>
                  <a:lnTo>
                    <a:pt x="256889" y="62389"/>
                  </a:lnTo>
                  <a:lnTo>
                    <a:pt x="256604" y="63627"/>
                  </a:lnTo>
                  <a:lnTo>
                    <a:pt x="256889" y="63627"/>
                  </a:lnTo>
                  <a:lnTo>
                    <a:pt x="259175" y="66580"/>
                  </a:lnTo>
                  <a:lnTo>
                    <a:pt x="260223" y="69247"/>
                  </a:lnTo>
                  <a:lnTo>
                    <a:pt x="260890" y="69532"/>
                  </a:lnTo>
                  <a:lnTo>
                    <a:pt x="261175" y="69913"/>
                  </a:lnTo>
                  <a:lnTo>
                    <a:pt x="261842" y="69532"/>
                  </a:lnTo>
                  <a:lnTo>
                    <a:pt x="266795" y="69913"/>
                  </a:lnTo>
                  <a:lnTo>
                    <a:pt x="269367" y="69532"/>
                  </a:lnTo>
                  <a:lnTo>
                    <a:pt x="269748" y="69913"/>
                  </a:lnTo>
                  <a:lnTo>
                    <a:pt x="270034" y="69532"/>
                  </a:lnTo>
                  <a:lnTo>
                    <a:pt x="270700" y="69532"/>
                  </a:lnTo>
                  <a:lnTo>
                    <a:pt x="272701" y="69913"/>
                  </a:lnTo>
                  <a:lnTo>
                    <a:pt x="272987" y="70866"/>
                  </a:lnTo>
                  <a:lnTo>
                    <a:pt x="274320" y="71533"/>
                  </a:lnTo>
                  <a:lnTo>
                    <a:pt x="274987" y="71533"/>
                  </a:lnTo>
                  <a:lnTo>
                    <a:pt x="277559" y="73152"/>
                  </a:lnTo>
                  <a:lnTo>
                    <a:pt x="279845" y="71914"/>
                  </a:lnTo>
                  <a:lnTo>
                    <a:pt x="280225" y="71914"/>
                  </a:lnTo>
                  <a:lnTo>
                    <a:pt x="282226" y="72485"/>
                  </a:lnTo>
                  <a:lnTo>
                    <a:pt x="284131" y="7315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85FFF75F-34EA-F1DA-3212-93005821004F}"/>
                </a:ext>
              </a:extLst>
            </p:cNvPr>
            <p:cNvSpPr/>
            <p:nvPr/>
          </p:nvSpPr>
          <p:spPr>
            <a:xfrm>
              <a:off x="1444703" y="3936364"/>
              <a:ext cx="205358" cy="136874"/>
            </a:xfrm>
            <a:custGeom>
              <a:avLst/>
              <a:gdLst>
                <a:gd name="connsiteX0" fmla="*/ 107918 w 205358"/>
                <a:gd name="connsiteY0" fmla="*/ 14192 h 136874"/>
                <a:gd name="connsiteX1" fmla="*/ 108585 w 205358"/>
                <a:gd name="connsiteY1" fmla="*/ 14192 h 136874"/>
                <a:gd name="connsiteX2" fmla="*/ 109538 w 205358"/>
                <a:gd name="connsiteY2" fmla="*/ 14478 h 136874"/>
                <a:gd name="connsiteX3" fmla="*/ 109919 w 205358"/>
                <a:gd name="connsiteY3" fmla="*/ 14478 h 136874"/>
                <a:gd name="connsiteX4" fmla="*/ 109919 w 205358"/>
                <a:gd name="connsiteY4" fmla="*/ 15145 h 136874"/>
                <a:gd name="connsiteX5" fmla="*/ 110585 w 205358"/>
                <a:gd name="connsiteY5" fmla="*/ 15145 h 136874"/>
                <a:gd name="connsiteX6" fmla="*/ 111824 w 205358"/>
                <a:gd name="connsiteY6" fmla="*/ 15430 h 136874"/>
                <a:gd name="connsiteX7" fmla="*/ 111538 w 205358"/>
                <a:gd name="connsiteY7" fmla="*/ 16478 h 136874"/>
                <a:gd name="connsiteX8" fmla="*/ 111824 w 205358"/>
                <a:gd name="connsiteY8" fmla="*/ 16478 h 136874"/>
                <a:gd name="connsiteX9" fmla="*/ 112204 w 205358"/>
                <a:gd name="connsiteY9" fmla="*/ 17145 h 136874"/>
                <a:gd name="connsiteX10" fmla="*/ 112871 w 205358"/>
                <a:gd name="connsiteY10" fmla="*/ 17145 h 136874"/>
                <a:gd name="connsiteX11" fmla="*/ 112871 w 205358"/>
                <a:gd name="connsiteY11" fmla="*/ 19431 h 136874"/>
                <a:gd name="connsiteX12" fmla="*/ 112204 w 205358"/>
                <a:gd name="connsiteY12" fmla="*/ 20098 h 136874"/>
                <a:gd name="connsiteX13" fmla="*/ 112204 w 205358"/>
                <a:gd name="connsiteY13" fmla="*/ 20383 h 136874"/>
                <a:gd name="connsiteX14" fmla="*/ 111538 w 205358"/>
                <a:gd name="connsiteY14" fmla="*/ 21050 h 136874"/>
                <a:gd name="connsiteX15" fmla="*/ 111538 w 205358"/>
                <a:gd name="connsiteY15" fmla="*/ 21336 h 136874"/>
                <a:gd name="connsiteX16" fmla="*/ 111824 w 205358"/>
                <a:gd name="connsiteY16" fmla="*/ 21336 h 136874"/>
                <a:gd name="connsiteX17" fmla="*/ 112204 w 205358"/>
                <a:gd name="connsiteY17" fmla="*/ 21717 h 136874"/>
                <a:gd name="connsiteX18" fmla="*/ 112871 w 205358"/>
                <a:gd name="connsiteY18" fmla="*/ 22003 h 136874"/>
                <a:gd name="connsiteX19" fmla="*/ 113157 w 205358"/>
                <a:gd name="connsiteY19" fmla="*/ 22384 h 136874"/>
                <a:gd name="connsiteX20" fmla="*/ 113538 w 205358"/>
                <a:gd name="connsiteY20" fmla="*/ 22384 h 136874"/>
                <a:gd name="connsiteX21" fmla="*/ 114205 w 205358"/>
                <a:gd name="connsiteY21" fmla="*/ 22669 h 136874"/>
                <a:gd name="connsiteX22" fmla="*/ 114205 w 205358"/>
                <a:gd name="connsiteY22" fmla="*/ 23622 h 136874"/>
                <a:gd name="connsiteX23" fmla="*/ 114491 w 205358"/>
                <a:gd name="connsiteY23" fmla="*/ 23622 h 136874"/>
                <a:gd name="connsiteX24" fmla="*/ 114491 w 205358"/>
                <a:gd name="connsiteY24" fmla="*/ 24003 h 136874"/>
                <a:gd name="connsiteX25" fmla="*/ 114205 w 205358"/>
                <a:gd name="connsiteY25" fmla="*/ 24670 h 136874"/>
                <a:gd name="connsiteX26" fmla="*/ 114776 w 205358"/>
                <a:gd name="connsiteY26" fmla="*/ 24955 h 136874"/>
                <a:gd name="connsiteX27" fmla="*/ 115157 w 205358"/>
                <a:gd name="connsiteY27" fmla="*/ 25622 h 136874"/>
                <a:gd name="connsiteX28" fmla="*/ 115157 w 205358"/>
                <a:gd name="connsiteY28" fmla="*/ 26003 h 136874"/>
                <a:gd name="connsiteX29" fmla="*/ 115443 w 205358"/>
                <a:gd name="connsiteY29" fmla="*/ 26003 h 136874"/>
                <a:gd name="connsiteX30" fmla="*/ 115824 w 205358"/>
                <a:gd name="connsiteY30" fmla="*/ 26289 h 136874"/>
                <a:gd name="connsiteX31" fmla="*/ 116110 w 205358"/>
                <a:gd name="connsiteY31" fmla="*/ 26289 h 136874"/>
                <a:gd name="connsiteX32" fmla="*/ 116110 w 205358"/>
                <a:gd name="connsiteY32" fmla="*/ 26003 h 136874"/>
                <a:gd name="connsiteX33" fmla="*/ 116491 w 205358"/>
                <a:gd name="connsiteY33" fmla="*/ 26289 h 136874"/>
                <a:gd name="connsiteX34" fmla="*/ 117158 w 205358"/>
                <a:gd name="connsiteY34" fmla="*/ 28289 h 136874"/>
                <a:gd name="connsiteX35" fmla="*/ 117729 w 205358"/>
                <a:gd name="connsiteY35" fmla="*/ 28575 h 136874"/>
                <a:gd name="connsiteX36" fmla="*/ 117729 w 205358"/>
                <a:gd name="connsiteY36" fmla="*/ 28956 h 136874"/>
                <a:gd name="connsiteX37" fmla="*/ 118396 w 205358"/>
                <a:gd name="connsiteY37" fmla="*/ 29242 h 136874"/>
                <a:gd name="connsiteX38" fmla="*/ 118110 w 205358"/>
                <a:gd name="connsiteY38" fmla="*/ 31528 h 136874"/>
                <a:gd name="connsiteX39" fmla="*/ 117443 w 205358"/>
                <a:gd name="connsiteY39" fmla="*/ 32480 h 136874"/>
                <a:gd name="connsiteX40" fmla="*/ 117158 w 205358"/>
                <a:gd name="connsiteY40" fmla="*/ 32480 h 136874"/>
                <a:gd name="connsiteX41" fmla="*/ 117158 w 205358"/>
                <a:gd name="connsiteY41" fmla="*/ 33528 h 136874"/>
                <a:gd name="connsiteX42" fmla="*/ 116777 w 205358"/>
                <a:gd name="connsiteY42" fmla="*/ 34195 h 136874"/>
                <a:gd name="connsiteX43" fmla="*/ 117158 w 205358"/>
                <a:gd name="connsiteY43" fmla="*/ 34862 h 136874"/>
                <a:gd name="connsiteX44" fmla="*/ 117158 w 205358"/>
                <a:gd name="connsiteY44" fmla="*/ 35147 h 136874"/>
                <a:gd name="connsiteX45" fmla="*/ 116491 w 205358"/>
                <a:gd name="connsiteY45" fmla="*/ 35433 h 136874"/>
                <a:gd name="connsiteX46" fmla="*/ 116777 w 205358"/>
                <a:gd name="connsiteY46" fmla="*/ 36100 h 136874"/>
                <a:gd name="connsiteX47" fmla="*/ 117443 w 205358"/>
                <a:gd name="connsiteY47" fmla="*/ 36481 h 136874"/>
                <a:gd name="connsiteX48" fmla="*/ 118396 w 205358"/>
                <a:gd name="connsiteY48" fmla="*/ 36481 h 136874"/>
                <a:gd name="connsiteX49" fmla="*/ 119063 w 205358"/>
                <a:gd name="connsiteY49" fmla="*/ 36766 h 136874"/>
                <a:gd name="connsiteX50" fmla="*/ 120110 w 205358"/>
                <a:gd name="connsiteY50" fmla="*/ 36766 h 136874"/>
                <a:gd name="connsiteX51" fmla="*/ 119729 w 205358"/>
                <a:gd name="connsiteY51" fmla="*/ 37147 h 136874"/>
                <a:gd name="connsiteX52" fmla="*/ 120110 w 205358"/>
                <a:gd name="connsiteY52" fmla="*/ 37433 h 136874"/>
                <a:gd name="connsiteX53" fmla="*/ 119729 w 205358"/>
                <a:gd name="connsiteY53" fmla="*/ 37814 h 136874"/>
                <a:gd name="connsiteX54" fmla="*/ 119729 w 205358"/>
                <a:gd name="connsiteY54" fmla="*/ 38100 h 136874"/>
                <a:gd name="connsiteX55" fmla="*/ 120396 w 205358"/>
                <a:gd name="connsiteY55" fmla="*/ 40100 h 136874"/>
                <a:gd name="connsiteX56" fmla="*/ 120777 w 205358"/>
                <a:gd name="connsiteY56" fmla="*/ 40386 h 136874"/>
                <a:gd name="connsiteX57" fmla="*/ 121349 w 205358"/>
                <a:gd name="connsiteY57" fmla="*/ 40386 h 136874"/>
                <a:gd name="connsiteX58" fmla="*/ 122396 w 205358"/>
                <a:gd name="connsiteY58" fmla="*/ 40100 h 136874"/>
                <a:gd name="connsiteX59" fmla="*/ 123063 w 205358"/>
                <a:gd name="connsiteY59" fmla="*/ 40767 h 136874"/>
                <a:gd name="connsiteX60" fmla="*/ 124016 w 205358"/>
                <a:gd name="connsiteY60" fmla="*/ 41053 h 136874"/>
                <a:gd name="connsiteX61" fmla="*/ 124968 w 205358"/>
                <a:gd name="connsiteY61" fmla="*/ 41053 h 136874"/>
                <a:gd name="connsiteX62" fmla="*/ 124968 w 205358"/>
                <a:gd name="connsiteY62" fmla="*/ 41339 h 136874"/>
                <a:gd name="connsiteX63" fmla="*/ 126302 w 205358"/>
                <a:gd name="connsiteY63" fmla="*/ 40100 h 136874"/>
                <a:gd name="connsiteX64" fmla="*/ 126302 w 205358"/>
                <a:gd name="connsiteY64" fmla="*/ 39433 h 136874"/>
                <a:gd name="connsiteX65" fmla="*/ 127254 w 205358"/>
                <a:gd name="connsiteY65" fmla="*/ 39433 h 136874"/>
                <a:gd name="connsiteX66" fmla="*/ 127921 w 205358"/>
                <a:gd name="connsiteY66" fmla="*/ 40100 h 136874"/>
                <a:gd name="connsiteX67" fmla="*/ 129635 w 205358"/>
                <a:gd name="connsiteY67" fmla="*/ 39052 h 136874"/>
                <a:gd name="connsiteX68" fmla="*/ 129635 w 205358"/>
                <a:gd name="connsiteY68" fmla="*/ 37814 h 136874"/>
                <a:gd name="connsiteX69" fmla="*/ 130588 w 205358"/>
                <a:gd name="connsiteY69" fmla="*/ 36766 h 136874"/>
                <a:gd name="connsiteX70" fmla="*/ 131540 w 205358"/>
                <a:gd name="connsiteY70" fmla="*/ 36766 h 136874"/>
                <a:gd name="connsiteX71" fmla="*/ 131540 w 205358"/>
                <a:gd name="connsiteY71" fmla="*/ 37147 h 136874"/>
                <a:gd name="connsiteX72" fmla="*/ 132207 w 205358"/>
                <a:gd name="connsiteY72" fmla="*/ 36766 h 136874"/>
                <a:gd name="connsiteX73" fmla="*/ 131921 w 205358"/>
                <a:gd name="connsiteY73" fmla="*/ 37433 h 136874"/>
                <a:gd name="connsiteX74" fmla="*/ 132207 w 205358"/>
                <a:gd name="connsiteY74" fmla="*/ 37433 h 136874"/>
                <a:gd name="connsiteX75" fmla="*/ 133159 w 205358"/>
                <a:gd name="connsiteY75" fmla="*/ 38767 h 136874"/>
                <a:gd name="connsiteX76" fmla="*/ 132874 w 205358"/>
                <a:gd name="connsiteY76" fmla="*/ 39719 h 136874"/>
                <a:gd name="connsiteX77" fmla="*/ 133159 w 205358"/>
                <a:gd name="connsiteY77" fmla="*/ 40386 h 136874"/>
                <a:gd name="connsiteX78" fmla="*/ 134874 w 205358"/>
                <a:gd name="connsiteY78" fmla="*/ 38767 h 136874"/>
                <a:gd name="connsiteX79" fmla="*/ 135827 w 205358"/>
                <a:gd name="connsiteY79" fmla="*/ 38386 h 136874"/>
                <a:gd name="connsiteX80" fmla="*/ 136493 w 205358"/>
                <a:gd name="connsiteY80" fmla="*/ 39433 h 136874"/>
                <a:gd name="connsiteX81" fmla="*/ 138494 w 205358"/>
                <a:gd name="connsiteY81" fmla="*/ 37433 h 136874"/>
                <a:gd name="connsiteX82" fmla="*/ 138494 w 205358"/>
                <a:gd name="connsiteY82" fmla="*/ 36766 h 136874"/>
                <a:gd name="connsiteX83" fmla="*/ 139065 w 205358"/>
                <a:gd name="connsiteY83" fmla="*/ 36100 h 136874"/>
                <a:gd name="connsiteX84" fmla="*/ 139446 w 205358"/>
                <a:gd name="connsiteY84" fmla="*/ 36100 h 136874"/>
                <a:gd name="connsiteX85" fmla="*/ 139446 w 205358"/>
                <a:gd name="connsiteY85" fmla="*/ 37433 h 136874"/>
                <a:gd name="connsiteX86" fmla="*/ 139065 w 205358"/>
                <a:gd name="connsiteY86" fmla="*/ 38100 h 136874"/>
                <a:gd name="connsiteX87" fmla="*/ 139732 w 205358"/>
                <a:gd name="connsiteY87" fmla="*/ 39052 h 136874"/>
                <a:gd name="connsiteX88" fmla="*/ 140113 w 205358"/>
                <a:gd name="connsiteY88" fmla="*/ 39433 h 136874"/>
                <a:gd name="connsiteX89" fmla="*/ 141446 w 205358"/>
                <a:gd name="connsiteY89" fmla="*/ 39433 h 136874"/>
                <a:gd name="connsiteX90" fmla="*/ 142399 w 205358"/>
                <a:gd name="connsiteY90" fmla="*/ 39719 h 136874"/>
                <a:gd name="connsiteX91" fmla="*/ 144399 w 205358"/>
                <a:gd name="connsiteY91" fmla="*/ 41339 h 136874"/>
                <a:gd name="connsiteX92" fmla="*/ 144971 w 205358"/>
                <a:gd name="connsiteY92" fmla="*/ 43720 h 136874"/>
                <a:gd name="connsiteX93" fmla="*/ 146304 w 205358"/>
                <a:gd name="connsiteY93" fmla="*/ 44291 h 136874"/>
                <a:gd name="connsiteX94" fmla="*/ 146971 w 205358"/>
                <a:gd name="connsiteY94" fmla="*/ 46006 h 136874"/>
                <a:gd name="connsiteX95" fmla="*/ 147352 w 205358"/>
                <a:gd name="connsiteY95" fmla="*/ 46958 h 136874"/>
                <a:gd name="connsiteX96" fmla="*/ 147923 w 205358"/>
                <a:gd name="connsiteY96" fmla="*/ 48292 h 136874"/>
                <a:gd name="connsiteX97" fmla="*/ 151257 w 205358"/>
                <a:gd name="connsiteY97" fmla="*/ 48577 h 136874"/>
                <a:gd name="connsiteX98" fmla="*/ 152876 w 205358"/>
                <a:gd name="connsiteY98" fmla="*/ 48292 h 136874"/>
                <a:gd name="connsiteX99" fmla="*/ 153257 w 205358"/>
                <a:gd name="connsiteY99" fmla="*/ 47625 h 136874"/>
                <a:gd name="connsiteX100" fmla="*/ 154496 w 205358"/>
                <a:gd name="connsiteY100" fmla="*/ 46672 h 136874"/>
                <a:gd name="connsiteX101" fmla="*/ 154877 w 205358"/>
                <a:gd name="connsiteY101" fmla="*/ 46958 h 136874"/>
                <a:gd name="connsiteX102" fmla="*/ 156210 w 205358"/>
                <a:gd name="connsiteY102" fmla="*/ 47911 h 136874"/>
                <a:gd name="connsiteX103" fmla="*/ 157829 w 205358"/>
                <a:gd name="connsiteY103" fmla="*/ 48292 h 136874"/>
                <a:gd name="connsiteX104" fmla="*/ 159449 w 205358"/>
                <a:gd name="connsiteY104" fmla="*/ 48292 h 136874"/>
                <a:gd name="connsiteX105" fmla="*/ 160115 w 205358"/>
                <a:gd name="connsiteY105" fmla="*/ 48577 h 136874"/>
                <a:gd name="connsiteX106" fmla="*/ 160782 w 205358"/>
                <a:gd name="connsiteY106" fmla="*/ 47911 h 136874"/>
                <a:gd name="connsiteX107" fmla="*/ 161734 w 205358"/>
                <a:gd name="connsiteY107" fmla="*/ 48577 h 136874"/>
                <a:gd name="connsiteX108" fmla="*/ 162687 w 205358"/>
                <a:gd name="connsiteY108" fmla="*/ 48958 h 136874"/>
                <a:gd name="connsiteX109" fmla="*/ 165068 w 205358"/>
                <a:gd name="connsiteY109" fmla="*/ 50197 h 136874"/>
                <a:gd name="connsiteX110" fmla="*/ 165354 w 205358"/>
                <a:gd name="connsiteY110" fmla="*/ 50197 h 136874"/>
                <a:gd name="connsiteX111" fmla="*/ 165354 w 205358"/>
                <a:gd name="connsiteY111" fmla="*/ 50578 h 136874"/>
                <a:gd name="connsiteX112" fmla="*/ 165640 w 205358"/>
                <a:gd name="connsiteY112" fmla="*/ 50864 h 136874"/>
                <a:gd name="connsiteX113" fmla="*/ 165640 w 205358"/>
                <a:gd name="connsiteY113" fmla="*/ 51530 h 136874"/>
                <a:gd name="connsiteX114" fmla="*/ 166973 w 205358"/>
                <a:gd name="connsiteY114" fmla="*/ 53816 h 136874"/>
                <a:gd name="connsiteX115" fmla="*/ 167354 w 205358"/>
                <a:gd name="connsiteY115" fmla="*/ 54197 h 136874"/>
                <a:gd name="connsiteX116" fmla="*/ 168307 w 205358"/>
                <a:gd name="connsiteY116" fmla="*/ 53816 h 136874"/>
                <a:gd name="connsiteX117" fmla="*/ 168974 w 205358"/>
                <a:gd name="connsiteY117" fmla="*/ 52864 h 136874"/>
                <a:gd name="connsiteX118" fmla="*/ 169926 w 205358"/>
                <a:gd name="connsiteY118" fmla="*/ 53530 h 136874"/>
                <a:gd name="connsiteX119" fmla="*/ 171545 w 205358"/>
                <a:gd name="connsiteY119" fmla="*/ 54864 h 136874"/>
                <a:gd name="connsiteX120" fmla="*/ 172593 w 205358"/>
                <a:gd name="connsiteY120" fmla="*/ 55150 h 136874"/>
                <a:gd name="connsiteX121" fmla="*/ 172879 w 205358"/>
                <a:gd name="connsiteY121" fmla="*/ 54483 h 136874"/>
                <a:gd name="connsiteX122" fmla="*/ 173927 w 205358"/>
                <a:gd name="connsiteY122" fmla="*/ 54483 h 136874"/>
                <a:gd name="connsiteX123" fmla="*/ 174498 w 205358"/>
                <a:gd name="connsiteY123" fmla="*/ 53816 h 136874"/>
                <a:gd name="connsiteX124" fmla="*/ 174498 w 205358"/>
                <a:gd name="connsiteY124" fmla="*/ 53530 h 136874"/>
                <a:gd name="connsiteX125" fmla="*/ 174879 w 205358"/>
                <a:gd name="connsiteY125" fmla="*/ 53150 h 136874"/>
                <a:gd name="connsiteX126" fmla="*/ 175546 w 205358"/>
                <a:gd name="connsiteY126" fmla="*/ 52864 h 136874"/>
                <a:gd name="connsiteX127" fmla="*/ 175832 w 205358"/>
                <a:gd name="connsiteY127" fmla="*/ 53530 h 136874"/>
                <a:gd name="connsiteX128" fmla="*/ 176213 w 205358"/>
                <a:gd name="connsiteY128" fmla="*/ 53530 h 136874"/>
                <a:gd name="connsiteX129" fmla="*/ 176498 w 205358"/>
                <a:gd name="connsiteY129" fmla="*/ 53816 h 136874"/>
                <a:gd name="connsiteX130" fmla="*/ 177832 w 205358"/>
                <a:gd name="connsiteY130" fmla="*/ 53530 h 136874"/>
                <a:gd name="connsiteX131" fmla="*/ 178499 w 205358"/>
                <a:gd name="connsiteY131" fmla="*/ 53816 h 136874"/>
                <a:gd name="connsiteX132" fmla="*/ 178784 w 205358"/>
                <a:gd name="connsiteY132" fmla="*/ 53530 h 136874"/>
                <a:gd name="connsiteX133" fmla="*/ 180118 w 205358"/>
                <a:gd name="connsiteY133" fmla="*/ 54864 h 136874"/>
                <a:gd name="connsiteX134" fmla="*/ 180118 w 205358"/>
                <a:gd name="connsiteY134" fmla="*/ 55150 h 136874"/>
                <a:gd name="connsiteX135" fmla="*/ 180404 w 205358"/>
                <a:gd name="connsiteY135" fmla="*/ 55531 h 136874"/>
                <a:gd name="connsiteX136" fmla="*/ 179451 w 205358"/>
                <a:gd name="connsiteY136" fmla="*/ 56483 h 136874"/>
                <a:gd name="connsiteX137" fmla="*/ 179832 w 205358"/>
                <a:gd name="connsiteY137" fmla="*/ 56483 h 136874"/>
                <a:gd name="connsiteX138" fmla="*/ 180118 w 205358"/>
                <a:gd name="connsiteY138" fmla="*/ 56769 h 136874"/>
                <a:gd name="connsiteX139" fmla="*/ 180404 w 205358"/>
                <a:gd name="connsiteY139" fmla="*/ 56769 h 136874"/>
                <a:gd name="connsiteX140" fmla="*/ 180404 w 205358"/>
                <a:gd name="connsiteY140" fmla="*/ 56483 h 136874"/>
                <a:gd name="connsiteX141" fmla="*/ 180784 w 205358"/>
                <a:gd name="connsiteY141" fmla="*/ 57150 h 136874"/>
                <a:gd name="connsiteX142" fmla="*/ 180784 w 205358"/>
                <a:gd name="connsiteY142" fmla="*/ 57436 h 136874"/>
                <a:gd name="connsiteX143" fmla="*/ 181070 w 205358"/>
                <a:gd name="connsiteY143" fmla="*/ 58102 h 136874"/>
                <a:gd name="connsiteX144" fmla="*/ 181451 w 205358"/>
                <a:gd name="connsiteY144" fmla="*/ 57817 h 136874"/>
                <a:gd name="connsiteX145" fmla="*/ 181737 w 205358"/>
                <a:gd name="connsiteY145" fmla="*/ 57817 h 136874"/>
                <a:gd name="connsiteX146" fmla="*/ 182118 w 205358"/>
                <a:gd name="connsiteY146" fmla="*/ 57150 h 136874"/>
                <a:gd name="connsiteX147" fmla="*/ 183071 w 205358"/>
                <a:gd name="connsiteY147" fmla="*/ 57150 h 136874"/>
                <a:gd name="connsiteX148" fmla="*/ 183356 w 205358"/>
                <a:gd name="connsiteY148" fmla="*/ 56483 h 136874"/>
                <a:gd name="connsiteX149" fmla="*/ 183737 w 205358"/>
                <a:gd name="connsiteY149" fmla="*/ 56769 h 136874"/>
                <a:gd name="connsiteX150" fmla="*/ 183737 w 205358"/>
                <a:gd name="connsiteY150" fmla="*/ 57436 h 136874"/>
                <a:gd name="connsiteX151" fmla="*/ 184023 w 205358"/>
                <a:gd name="connsiteY151" fmla="*/ 57436 h 136874"/>
                <a:gd name="connsiteX152" fmla="*/ 184404 w 205358"/>
                <a:gd name="connsiteY152" fmla="*/ 57150 h 136874"/>
                <a:gd name="connsiteX153" fmla="*/ 184690 w 205358"/>
                <a:gd name="connsiteY153" fmla="*/ 57150 h 136874"/>
                <a:gd name="connsiteX154" fmla="*/ 185738 w 205358"/>
                <a:gd name="connsiteY154" fmla="*/ 58483 h 136874"/>
                <a:gd name="connsiteX155" fmla="*/ 185738 w 205358"/>
                <a:gd name="connsiteY155" fmla="*/ 58102 h 136874"/>
                <a:gd name="connsiteX156" fmla="*/ 186976 w 205358"/>
                <a:gd name="connsiteY156" fmla="*/ 58483 h 136874"/>
                <a:gd name="connsiteX157" fmla="*/ 187642 w 205358"/>
                <a:gd name="connsiteY157" fmla="*/ 59055 h 136874"/>
                <a:gd name="connsiteX158" fmla="*/ 189643 w 205358"/>
                <a:gd name="connsiteY158" fmla="*/ 59436 h 136874"/>
                <a:gd name="connsiteX159" fmla="*/ 191262 w 205358"/>
                <a:gd name="connsiteY159" fmla="*/ 59055 h 136874"/>
                <a:gd name="connsiteX160" fmla="*/ 191643 w 205358"/>
                <a:gd name="connsiteY160" fmla="*/ 59436 h 136874"/>
                <a:gd name="connsiteX161" fmla="*/ 191929 w 205358"/>
                <a:gd name="connsiteY161" fmla="*/ 59436 h 136874"/>
                <a:gd name="connsiteX162" fmla="*/ 192596 w 205358"/>
                <a:gd name="connsiteY162" fmla="*/ 59055 h 136874"/>
                <a:gd name="connsiteX163" fmla="*/ 192596 w 205358"/>
                <a:gd name="connsiteY163" fmla="*/ 59436 h 136874"/>
                <a:gd name="connsiteX164" fmla="*/ 194215 w 205358"/>
                <a:gd name="connsiteY164" fmla="*/ 60103 h 136874"/>
                <a:gd name="connsiteX165" fmla="*/ 194882 w 205358"/>
                <a:gd name="connsiteY165" fmla="*/ 60389 h 136874"/>
                <a:gd name="connsiteX166" fmla="*/ 194882 w 205358"/>
                <a:gd name="connsiteY166" fmla="*/ 60103 h 136874"/>
                <a:gd name="connsiteX167" fmla="*/ 195167 w 205358"/>
                <a:gd name="connsiteY167" fmla="*/ 60769 h 136874"/>
                <a:gd name="connsiteX168" fmla="*/ 194882 w 205358"/>
                <a:gd name="connsiteY168" fmla="*/ 61055 h 136874"/>
                <a:gd name="connsiteX169" fmla="*/ 195834 w 205358"/>
                <a:gd name="connsiteY169" fmla="*/ 62008 h 136874"/>
                <a:gd name="connsiteX170" fmla="*/ 195548 w 205358"/>
                <a:gd name="connsiteY170" fmla="*/ 62389 h 136874"/>
                <a:gd name="connsiteX171" fmla="*/ 196882 w 205358"/>
                <a:gd name="connsiteY171" fmla="*/ 62389 h 136874"/>
                <a:gd name="connsiteX172" fmla="*/ 196501 w 205358"/>
                <a:gd name="connsiteY172" fmla="*/ 63055 h 136874"/>
                <a:gd name="connsiteX173" fmla="*/ 197549 w 205358"/>
                <a:gd name="connsiteY173" fmla="*/ 63055 h 136874"/>
                <a:gd name="connsiteX174" fmla="*/ 198787 w 205358"/>
                <a:gd name="connsiteY174" fmla="*/ 64389 h 136874"/>
                <a:gd name="connsiteX175" fmla="*/ 201454 w 205358"/>
                <a:gd name="connsiteY175" fmla="*/ 64389 h 136874"/>
                <a:gd name="connsiteX176" fmla="*/ 201073 w 205358"/>
                <a:gd name="connsiteY176" fmla="*/ 64675 h 136874"/>
                <a:gd name="connsiteX177" fmla="*/ 201454 w 205358"/>
                <a:gd name="connsiteY177" fmla="*/ 65341 h 136874"/>
                <a:gd name="connsiteX178" fmla="*/ 202406 w 205358"/>
                <a:gd name="connsiteY178" fmla="*/ 66008 h 136874"/>
                <a:gd name="connsiteX179" fmla="*/ 203740 w 205358"/>
                <a:gd name="connsiteY179" fmla="*/ 67342 h 136874"/>
                <a:gd name="connsiteX180" fmla="*/ 203740 w 205358"/>
                <a:gd name="connsiteY180" fmla="*/ 68294 h 136874"/>
                <a:gd name="connsiteX181" fmla="*/ 205359 w 205358"/>
                <a:gd name="connsiteY181" fmla="*/ 70866 h 136874"/>
                <a:gd name="connsiteX182" fmla="*/ 205073 w 205358"/>
                <a:gd name="connsiteY182" fmla="*/ 71247 h 136874"/>
                <a:gd name="connsiteX183" fmla="*/ 204692 w 205358"/>
                <a:gd name="connsiteY183" fmla="*/ 71914 h 136874"/>
                <a:gd name="connsiteX184" fmla="*/ 203073 w 205358"/>
                <a:gd name="connsiteY184" fmla="*/ 72580 h 136874"/>
                <a:gd name="connsiteX185" fmla="*/ 203073 w 205358"/>
                <a:gd name="connsiteY185" fmla="*/ 73247 h 136874"/>
                <a:gd name="connsiteX186" fmla="*/ 202406 w 205358"/>
                <a:gd name="connsiteY186" fmla="*/ 72866 h 136874"/>
                <a:gd name="connsiteX187" fmla="*/ 201454 w 205358"/>
                <a:gd name="connsiteY187" fmla="*/ 72580 h 136874"/>
                <a:gd name="connsiteX188" fmla="*/ 200787 w 205358"/>
                <a:gd name="connsiteY188" fmla="*/ 72580 h 136874"/>
                <a:gd name="connsiteX189" fmla="*/ 200120 w 205358"/>
                <a:gd name="connsiteY189" fmla="*/ 73819 h 136874"/>
                <a:gd name="connsiteX190" fmla="*/ 200120 w 205358"/>
                <a:gd name="connsiteY190" fmla="*/ 75152 h 136874"/>
                <a:gd name="connsiteX191" fmla="*/ 199834 w 205358"/>
                <a:gd name="connsiteY191" fmla="*/ 75819 h 136874"/>
                <a:gd name="connsiteX192" fmla="*/ 199834 w 205358"/>
                <a:gd name="connsiteY192" fmla="*/ 76200 h 136874"/>
                <a:gd name="connsiteX193" fmla="*/ 199454 w 205358"/>
                <a:gd name="connsiteY193" fmla="*/ 76486 h 136874"/>
                <a:gd name="connsiteX194" fmla="*/ 199834 w 205358"/>
                <a:gd name="connsiteY194" fmla="*/ 77819 h 136874"/>
                <a:gd name="connsiteX195" fmla="*/ 199454 w 205358"/>
                <a:gd name="connsiteY195" fmla="*/ 78105 h 136874"/>
                <a:gd name="connsiteX196" fmla="*/ 199834 w 205358"/>
                <a:gd name="connsiteY196" fmla="*/ 78486 h 136874"/>
                <a:gd name="connsiteX197" fmla="*/ 199834 w 205358"/>
                <a:gd name="connsiteY197" fmla="*/ 79439 h 136874"/>
                <a:gd name="connsiteX198" fmla="*/ 199168 w 205358"/>
                <a:gd name="connsiteY198" fmla="*/ 79820 h 136874"/>
                <a:gd name="connsiteX199" fmla="*/ 198120 w 205358"/>
                <a:gd name="connsiteY199" fmla="*/ 81058 h 136874"/>
                <a:gd name="connsiteX200" fmla="*/ 197549 w 205358"/>
                <a:gd name="connsiteY200" fmla="*/ 81439 h 136874"/>
                <a:gd name="connsiteX201" fmla="*/ 195548 w 205358"/>
                <a:gd name="connsiteY201" fmla="*/ 82105 h 136874"/>
                <a:gd name="connsiteX202" fmla="*/ 195834 w 205358"/>
                <a:gd name="connsiteY202" fmla="*/ 82772 h 136874"/>
                <a:gd name="connsiteX203" fmla="*/ 195834 w 205358"/>
                <a:gd name="connsiteY203" fmla="*/ 84011 h 136874"/>
                <a:gd name="connsiteX204" fmla="*/ 195548 w 205358"/>
                <a:gd name="connsiteY204" fmla="*/ 84392 h 136874"/>
                <a:gd name="connsiteX205" fmla="*/ 195548 w 205358"/>
                <a:gd name="connsiteY205" fmla="*/ 85058 h 136874"/>
                <a:gd name="connsiteX206" fmla="*/ 194882 w 205358"/>
                <a:gd name="connsiteY206" fmla="*/ 85725 h 136874"/>
                <a:gd name="connsiteX207" fmla="*/ 194882 w 205358"/>
                <a:gd name="connsiteY207" fmla="*/ 86677 h 136874"/>
                <a:gd name="connsiteX208" fmla="*/ 194596 w 205358"/>
                <a:gd name="connsiteY208" fmla="*/ 87344 h 136874"/>
                <a:gd name="connsiteX209" fmla="*/ 193929 w 205358"/>
                <a:gd name="connsiteY209" fmla="*/ 87630 h 136874"/>
                <a:gd name="connsiteX210" fmla="*/ 193262 w 205358"/>
                <a:gd name="connsiteY210" fmla="*/ 88297 h 136874"/>
                <a:gd name="connsiteX211" fmla="*/ 193262 w 205358"/>
                <a:gd name="connsiteY211" fmla="*/ 88678 h 136874"/>
                <a:gd name="connsiteX212" fmla="*/ 192596 w 205358"/>
                <a:gd name="connsiteY212" fmla="*/ 88297 h 136874"/>
                <a:gd name="connsiteX213" fmla="*/ 192596 w 205358"/>
                <a:gd name="connsiteY213" fmla="*/ 88678 h 136874"/>
                <a:gd name="connsiteX214" fmla="*/ 191262 w 205358"/>
                <a:gd name="connsiteY214" fmla="*/ 89249 h 136874"/>
                <a:gd name="connsiteX215" fmla="*/ 190976 w 205358"/>
                <a:gd name="connsiteY215" fmla="*/ 89916 h 136874"/>
                <a:gd name="connsiteX216" fmla="*/ 189929 w 205358"/>
                <a:gd name="connsiteY216" fmla="*/ 89249 h 136874"/>
                <a:gd name="connsiteX217" fmla="*/ 189262 w 205358"/>
                <a:gd name="connsiteY217" fmla="*/ 88964 h 136874"/>
                <a:gd name="connsiteX218" fmla="*/ 189262 w 205358"/>
                <a:gd name="connsiteY218" fmla="*/ 88678 h 136874"/>
                <a:gd name="connsiteX219" fmla="*/ 188690 w 205358"/>
                <a:gd name="connsiteY219" fmla="*/ 88678 h 136874"/>
                <a:gd name="connsiteX220" fmla="*/ 188690 w 205358"/>
                <a:gd name="connsiteY220" fmla="*/ 88297 h 136874"/>
                <a:gd name="connsiteX221" fmla="*/ 188309 w 205358"/>
                <a:gd name="connsiteY221" fmla="*/ 87344 h 136874"/>
                <a:gd name="connsiteX222" fmla="*/ 188024 w 205358"/>
                <a:gd name="connsiteY222" fmla="*/ 86963 h 136874"/>
                <a:gd name="connsiteX223" fmla="*/ 187642 w 205358"/>
                <a:gd name="connsiteY223" fmla="*/ 86963 h 136874"/>
                <a:gd name="connsiteX224" fmla="*/ 187642 w 205358"/>
                <a:gd name="connsiteY224" fmla="*/ 87344 h 136874"/>
                <a:gd name="connsiteX225" fmla="*/ 187357 w 205358"/>
                <a:gd name="connsiteY225" fmla="*/ 88011 h 136874"/>
                <a:gd name="connsiteX226" fmla="*/ 187642 w 205358"/>
                <a:gd name="connsiteY226" fmla="*/ 88297 h 136874"/>
                <a:gd name="connsiteX227" fmla="*/ 186976 w 205358"/>
                <a:gd name="connsiteY227" fmla="*/ 88964 h 136874"/>
                <a:gd name="connsiteX228" fmla="*/ 186976 w 205358"/>
                <a:gd name="connsiteY228" fmla="*/ 89630 h 136874"/>
                <a:gd name="connsiteX229" fmla="*/ 185738 w 205358"/>
                <a:gd name="connsiteY229" fmla="*/ 88678 h 136874"/>
                <a:gd name="connsiteX230" fmla="*/ 184404 w 205358"/>
                <a:gd name="connsiteY230" fmla="*/ 88011 h 136874"/>
                <a:gd name="connsiteX231" fmla="*/ 177165 w 205358"/>
                <a:gd name="connsiteY231" fmla="*/ 85344 h 136874"/>
                <a:gd name="connsiteX232" fmla="*/ 176879 w 205358"/>
                <a:gd name="connsiteY232" fmla="*/ 85058 h 136874"/>
                <a:gd name="connsiteX233" fmla="*/ 176879 w 205358"/>
                <a:gd name="connsiteY233" fmla="*/ 84392 h 136874"/>
                <a:gd name="connsiteX234" fmla="*/ 176498 w 205358"/>
                <a:gd name="connsiteY234" fmla="*/ 84392 h 136874"/>
                <a:gd name="connsiteX235" fmla="*/ 174879 w 205358"/>
                <a:gd name="connsiteY235" fmla="*/ 84011 h 136874"/>
                <a:gd name="connsiteX236" fmla="*/ 173927 w 205358"/>
                <a:gd name="connsiteY236" fmla="*/ 84392 h 136874"/>
                <a:gd name="connsiteX237" fmla="*/ 173260 w 205358"/>
                <a:gd name="connsiteY237" fmla="*/ 84011 h 136874"/>
                <a:gd name="connsiteX238" fmla="*/ 169259 w 205358"/>
                <a:gd name="connsiteY238" fmla="*/ 85344 h 136874"/>
                <a:gd name="connsiteX239" fmla="*/ 168307 w 205358"/>
                <a:gd name="connsiteY239" fmla="*/ 86963 h 136874"/>
                <a:gd name="connsiteX240" fmla="*/ 166973 w 205358"/>
                <a:gd name="connsiteY240" fmla="*/ 87344 h 136874"/>
                <a:gd name="connsiteX241" fmla="*/ 165640 w 205358"/>
                <a:gd name="connsiteY241" fmla="*/ 88678 h 136874"/>
                <a:gd name="connsiteX242" fmla="*/ 164402 w 205358"/>
                <a:gd name="connsiteY242" fmla="*/ 89249 h 136874"/>
                <a:gd name="connsiteX243" fmla="*/ 164402 w 205358"/>
                <a:gd name="connsiteY243" fmla="*/ 89630 h 136874"/>
                <a:gd name="connsiteX244" fmla="*/ 165354 w 205358"/>
                <a:gd name="connsiteY244" fmla="*/ 90583 h 136874"/>
                <a:gd name="connsiteX245" fmla="*/ 166307 w 205358"/>
                <a:gd name="connsiteY245" fmla="*/ 90583 h 136874"/>
                <a:gd name="connsiteX246" fmla="*/ 165640 w 205358"/>
                <a:gd name="connsiteY246" fmla="*/ 90964 h 136874"/>
                <a:gd name="connsiteX247" fmla="*/ 164402 w 205358"/>
                <a:gd name="connsiteY247" fmla="*/ 90964 h 136874"/>
                <a:gd name="connsiteX248" fmla="*/ 164402 w 205358"/>
                <a:gd name="connsiteY248" fmla="*/ 92583 h 136874"/>
                <a:gd name="connsiteX249" fmla="*/ 165640 w 205358"/>
                <a:gd name="connsiteY249" fmla="*/ 92869 h 136874"/>
                <a:gd name="connsiteX250" fmla="*/ 166307 w 205358"/>
                <a:gd name="connsiteY250" fmla="*/ 92869 h 136874"/>
                <a:gd name="connsiteX251" fmla="*/ 166021 w 205358"/>
                <a:gd name="connsiteY251" fmla="*/ 92869 h 136874"/>
                <a:gd name="connsiteX252" fmla="*/ 166021 w 205358"/>
                <a:gd name="connsiteY252" fmla="*/ 93250 h 136874"/>
                <a:gd name="connsiteX253" fmla="*/ 166021 w 205358"/>
                <a:gd name="connsiteY253" fmla="*/ 92869 h 136874"/>
                <a:gd name="connsiteX254" fmla="*/ 165640 w 205358"/>
                <a:gd name="connsiteY254" fmla="*/ 93250 h 136874"/>
                <a:gd name="connsiteX255" fmla="*/ 164687 w 205358"/>
                <a:gd name="connsiteY255" fmla="*/ 93250 h 136874"/>
                <a:gd name="connsiteX256" fmla="*/ 164687 w 205358"/>
                <a:gd name="connsiteY256" fmla="*/ 93536 h 136874"/>
                <a:gd name="connsiteX257" fmla="*/ 164021 w 205358"/>
                <a:gd name="connsiteY257" fmla="*/ 93536 h 136874"/>
                <a:gd name="connsiteX258" fmla="*/ 162687 w 205358"/>
                <a:gd name="connsiteY258" fmla="*/ 93917 h 136874"/>
                <a:gd name="connsiteX259" fmla="*/ 162116 w 205358"/>
                <a:gd name="connsiteY259" fmla="*/ 94583 h 136874"/>
                <a:gd name="connsiteX260" fmla="*/ 162116 w 205358"/>
                <a:gd name="connsiteY260" fmla="*/ 94869 h 136874"/>
                <a:gd name="connsiteX261" fmla="*/ 161449 w 205358"/>
                <a:gd name="connsiteY261" fmla="*/ 94869 h 136874"/>
                <a:gd name="connsiteX262" fmla="*/ 161449 w 205358"/>
                <a:gd name="connsiteY262" fmla="*/ 95821 h 136874"/>
                <a:gd name="connsiteX263" fmla="*/ 161068 w 205358"/>
                <a:gd name="connsiteY263" fmla="*/ 95821 h 136874"/>
                <a:gd name="connsiteX264" fmla="*/ 161449 w 205358"/>
                <a:gd name="connsiteY264" fmla="*/ 96202 h 136874"/>
                <a:gd name="connsiteX265" fmla="*/ 160782 w 205358"/>
                <a:gd name="connsiteY265" fmla="*/ 96869 h 136874"/>
                <a:gd name="connsiteX266" fmla="*/ 161068 w 205358"/>
                <a:gd name="connsiteY266" fmla="*/ 97822 h 136874"/>
                <a:gd name="connsiteX267" fmla="*/ 160401 w 205358"/>
                <a:gd name="connsiteY267" fmla="*/ 98489 h 136874"/>
                <a:gd name="connsiteX268" fmla="*/ 160782 w 205358"/>
                <a:gd name="connsiteY268" fmla="*/ 98774 h 136874"/>
                <a:gd name="connsiteX269" fmla="*/ 160782 w 205358"/>
                <a:gd name="connsiteY269" fmla="*/ 99822 h 136874"/>
                <a:gd name="connsiteX270" fmla="*/ 162401 w 205358"/>
                <a:gd name="connsiteY270" fmla="*/ 101060 h 136874"/>
                <a:gd name="connsiteX271" fmla="*/ 163068 w 205358"/>
                <a:gd name="connsiteY271" fmla="*/ 101727 h 136874"/>
                <a:gd name="connsiteX272" fmla="*/ 162401 w 205358"/>
                <a:gd name="connsiteY272" fmla="*/ 101441 h 136874"/>
                <a:gd name="connsiteX273" fmla="*/ 162401 w 205358"/>
                <a:gd name="connsiteY273" fmla="*/ 101727 h 136874"/>
                <a:gd name="connsiteX274" fmla="*/ 162116 w 205358"/>
                <a:gd name="connsiteY274" fmla="*/ 101441 h 136874"/>
                <a:gd name="connsiteX275" fmla="*/ 162116 w 205358"/>
                <a:gd name="connsiteY275" fmla="*/ 102108 h 136874"/>
                <a:gd name="connsiteX276" fmla="*/ 161068 w 205358"/>
                <a:gd name="connsiteY276" fmla="*/ 101727 h 136874"/>
                <a:gd name="connsiteX277" fmla="*/ 161449 w 205358"/>
                <a:gd name="connsiteY277" fmla="*/ 102108 h 136874"/>
                <a:gd name="connsiteX278" fmla="*/ 160782 w 205358"/>
                <a:gd name="connsiteY278" fmla="*/ 104013 h 136874"/>
                <a:gd name="connsiteX279" fmla="*/ 160782 w 205358"/>
                <a:gd name="connsiteY279" fmla="*/ 104680 h 136874"/>
                <a:gd name="connsiteX280" fmla="*/ 160115 w 205358"/>
                <a:gd name="connsiteY280" fmla="*/ 105346 h 136874"/>
                <a:gd name="connsiteX281" fmla="*/ 159734 w 205358"/>
                <a:gd name="connsiteY281" fmla="*/ 105061 h 136874"/>
                <a:gd name="connsiteX282" fmla="*/ 159163 w 205358"/>
                <a:gd name="connsiteY282" fmla="*/ 105346 h 136874"/>
                <a:gd name="connsiteX283" fmla="*/ 159163 w 205358"/>
                <a:gd name="connsiteY283" fmla="*/ 106013 h 136874"/>
                <a:gd name="connsiteX284" fmla="*/ 158782 w 205358"/>
                <a:gd name="connsiteY284" fmla="*/ 106013 h 136874"/>
                <a:gd name="connsiteX285" fmla="*/ 158496 w 205358"/>
                <a:gd name="connsiteY285" fmla="*/ 106966 h 136874"/>
                <a:gd name="connsiteX286" fmla="*/ 157163 w 205358"/>
                <a:gd name="connsiteY286" fmla="*/ 107632 h 136874"/>
                <a:gd name="connsiteX287" fmla="*/ 155543 w 205358"/>
                <a:gd name="connsiteY287" fmla="*/ 108014 h 136874"/>
                <a:gd name="connsiteX288" fmla="*/ 154496 w 205358"/>
                <a:gd name="connsiteY288" fmla="*/ 108299 h 136874"/>
                <a:gd name="connsiteX289" fmla="*/ 153829 w 205358"/>
                <a:gd name="connsiteY289" fmla="*/ 108680 h 136874"/>
                <a:gd name="connsiteX290" fmla="*/ 153543 w 205358"/>
                <a:gd name="connsiteY290" fmla="*/ 109347 h 136874"/>
                <a:gd name="connsiteX291" fmla="*/ 152876 w 205358"/>
                <a:gd name="connsiteY291" fmla="*/ 108966 h 136874"/>
                <a:gd name="connsiteX292" fmla="*/ 152591 w 205358"/>
                <a:gd name="connsiteY292" fmla="*/ 109347 h 136874"/>
                <a:gd name="connsiteX293" fmla="*/ 152591 w 205358"/>
                <a:gd name="connsiteY293" fmla="*/ 109919 h 136874"/>
                <a:gd name="connsiteX294" fmla="*/ 151257 w 205358"/>
                <a:gd name="connsiteY294" fmla="*/ 111252 h 136874"/>
                <a:gd name="connsiteX295" fmla="*/ 151257 w 205358"/>
                <a:gd name="connsiteY295" fmla="*/ 111919 h 136874"/>
                <a:gd name="connsiteX296" fmla="*/ 150876 w 205358"/>
                <a:gd name="connsiteY296" fmla="*/ 112300 h 136874"/>
                <a:gd name="connsiteX297" fmla="*/ 150876 w 205358"/>
                <a:gd name="connsiteY297" fmla="*/ 112586 h 136874"/>
                <a:gd name="connsiteX298" fmla="*/ 149924 w 205358"/>
                <a:gd name="connsiteY298" fmla="*/ 113919 h 136874"/>
                <a:gd name="connsiteX299" fmla="*/ 149924 w 205358"/>
                <a:gd name="connsiteY299" fmla="*/ 114586 h 136874"/>
                <a:gd name="connsiteX300" fmla="*/ 149257 w 205358"/>
                <a:gd name="connsiteY300" fmla="*/ 114871 h 136874"/>
                <a:gd name="connsiteX301" fmla="*/ 148590 w 205358"/>
                <a:gd name="connsiteY301" fmla="*/ 115824 h 136874"/>
                <a:gd name="connsiteX302" fmla="*/ 147923 w 205358"/>
                <a:gd name="connsiteY302" fmla="*/ 117157 h 136874"/>
                <a:gd name="connsiteX303" fmla="*/ 147923 w 205358"/>
                <a:gd name="connsiteY303" fmla="*/ 117539 h 136874"/>
                <a:gd name="connsiteX304" fmla="*/ 147638 w 205358"/>
                <a:gd name="connsiteY304" fmla="*/ 118205 h 136874"/>
                <a:gd name="connsiteX305" fmla="*/ 145637 w 205358"/>
                <a:gd name="connsiteY305" fmla="*/ 119444 h 136874"/>
                <a:gd name="connsiteX306" fmla="*/ 145352 w 205358"/>
                <a:gd name="connsiteY306" fmla="*/ 121729 h 136874"/>
                <a:gd name="connsiteX307" fmla="*/ 144971 w 205358"/>
                <a:gd name="connsiteY307" fmla="*/ 123730 h 136874"/>
                <a:gd name="connsiteX308" fmla="*/ 144685 w 205358"/>
                <a:gd name="connsiteY308" fmla="*/ 124396 h 136874"/>
                <a:gd name="connsiteX309" fmla="*/ 143066 w 205358"/>
                <a:gd name="connsiteY309" fmla="*/ 126397 h 136874"/>
                <a:gd name="connsiteX310" fmla="*/ 140779 w 205358"/>
                <a:gd name="connsiteY310" fmla="*/ 126397 h 136874"/>
                <a:gd name="connsiteX311" fmla="*/ 140779 w 205358"/>
                <a:gd name="connsiteY311" fmla="*/ 127064 h 136874"/>
                <a:gd name="connsiteX312" fmla="*/ 141065 w 205358"/>
                <a:gd name="connsiteY312" fmla="*/ 127635 h 136874"/>
                <a:gd name="connsiteX313" fmla="*/ 140779 w 205358"/>
                <a:gd name="connsiteY313" fmla="*/ 128302 h 136874"/>
                <a:gd name="connsiteX314" fmla="*/ 138494 w 205358"/>
                <a:gd name="connsiteY314" fmla="*/ 129349 h 136874"/>
                <a:gd name="connsiteX315" fmla="*/ 138494 w 205358"/>
                <a:gd name="connsiteY315" fmla="*/ 130588 h 136874"/>
                <a:gd name="connsiteX316" fmla="*/ 135541 w 205358"/>
                <a:gd name="connsiteY316" fmla="*/ 131921 h 136874"/>
                <a:gd name="connsiteX317" fmla="*/ 134874 w 205358"/>
                <a:gd name="connsiteY317" fmla="*/ 132302 h 136874"/>
                <a:gd name="connsiteX318" fmla="*/ 133541 w 205358"/>
                <a:gd name="connsiteY318" fmla="*/ 131254 h 136874"/>
                <a:gd name="connsiteX319" fmla="*/ 132874 w 205358"/>
                <a:gd name="connsiteY319" fmla="*/ 130588 h 136874"/>
                <a:gd name="connsiteX320" fmla="*/ 131540 w 205358"/>
                <a:gd name="connsiteY320" fmla="*/ 129635 h 136874"/>
                <a:gd name="connsiteX321" fmla="*/ 131254 w 205358"/>
                <a:gd name="connsiteY321" fmla="*/ 129635 h 136874"/>
                <a:gd name="connsiteX322" fmla="*/ 130874 w 205358"/>
                <a:gd name="connsiteY322" fmla="*/ 129349 h 136874"/>
                <a:gd name="connsiteX323" fmla="*/ 130874 w 205358"/>
                <a:gd name="connsiteY323" fmla="*/ 129635 h 136874"/>
                <a:gd name="connsiteX324" fmla="*/ 130207 w 205358"/>
                <a:gd name="connsiteY324" fmla="*/ 129349 h 136874"/>
                <a:gd name="connsiteX325" fmla="*/ 129921 w 205358"/>
                <a:gd name="connsiteY325" fmla="*/ 130016 h 136874"/>
                <a:gd name="connsiteX326" fmla="*/ 129921 w 205358"/>
                <a:gd name="connsiteY326" fmla="*/ 130302 h 136874"/>
                <a:gd name="connsiteX327" fmla="*/ 129635 w 205358"/>
                <a:gd name="connsiteY327" fmla="*/ 130588 h 136874"/>
                <a:gd name="connsiteX328" fmla="*/ 128302 w 205358"/>
                <a:gd name="connsiteY328" fmla="*/ 130969 h 136874"/>
                <a:gd name="connsiteX329" fmla="*/ 127921 w 205358"/>
                <a:gd name="connsiteY329" fmla="*/ 131254 h 136874"/>
                <a:gd name="connsiteX330" fmla="*/ 126016 w 205358"/>
                <a:gd name="connsiteY330" fmla="*/ 130016 h 136874"/>
                <a:gd name="connsiteX331" fmla="*/ 125635 w 205358"/>
                <a:gd name="connsiteY331" fmla="*/ 129349 h 136874"/>
                <a:gd name="connsiteX332" fmla="*/ 124968 w 205358"/>
                <a:gd name="connsiteY332" fmla="*/ 128683 h 136874"/>
                <a:gd name="connsiteX333" fmla="*/ 124301 w 205358"/>
                <a:gd name="connsiteY333" fmla="*/ 127349 h 136874"/>
                <a:gd name="connsiteX334" fmla="*/ 122682 w 205358"/>
                <a:gd name="connsiteY334" fmla="*/ 125349 h 136874"/>
                <a:gd name="connsiteX335" fmla="*/ 121349 w 205358"/>
                <a:gd name="connsiteY335" fmla="*/ 126397 h 136874"/>
                <a:gd name="connsiteX336" fmla="*/ 117824 w 205358"/>
                <a:gd name="connsiteY336" fmla="*/ 128683 h 136874"/>
                <a:gd name="connsiteX337" fmla="*/ 116491 w 205358"/>
                <a:gd name="connsiteY337" fmla="*/ 128302 h 136874"/>
                <a:gd name="connsiteX338" fmla="*/ 116491 w 205358"/>
                <a:gd name="connsiteY338" fmla="*/ 128683 h 136874"/>
                <a:gd name="connsiteX339" fmla="*/ 114491 w 205358"/>
                <a:gd name="connsiteY339" fmla="*/ 130302 h 136874"/>
                <a:gd name="connsiteX340" fmla="*/ 115157 w 205358"/>
                <a:gd name="connsiteY340" fmla="*/ 131254 h 136874"/>
                <a:gd name="connsiteX341" fmla="*/ 114205 w 205358"/>
                <a:gd name="connsiteY341" fmla="*/ 131636 h 136874"/>
                <a:gd name="connsiteX342" fmla="*/ 113157 w 205358"/>
                <a:gd name="connsiteY342" fmla="*/ 132969 h 136874"/>
                <a:gd name="connsiteX343" fmla="*/ 111538 w 205358"/>
                <a:gd name="connsiteY343" fmla="*/ 133255 h 136874"/>
                <a:gd name="connsiteX344" fmla="*/ 111538 w 205358"/>
                <a:gd name="connsiteY344" fmla="*/ 133541 h 136874"/>
                <a:gd name="connsiteX345" fmla="*/ 111252 w 205358"/>
                <a:gd name="connsiteY345" fmla="*/ 133541 h 136874"/>
                <a:gd name="connsiteX346" fmla="*/ 111252 w 205358"/>
                <a:gd name="connsiteY346" fmla="*/ 133255 h 136874"/>
                <a:gd name="connsiteX347" fmla="*/ 110871 w 205358"/>
                <a:gd name="connsiteY347" fmla="*/ 132969 h 136874"/>
                <a:gd name="connsiteX348" fmla="*/ 108585 w 205358"/>
                <a:gd name="connsiteY348" fmla="*/ 134588 h 136874"/>
                <a:gd name="connsiteX349" fmla="*/ 108299 w 205358"/>
                <a:gd name="connsiteY349" fmla="*/ 135255 h 136874"/>
                <a:gd name="connsiteX350" fmla="*/ 107633 w 205358"/>
                <a:gd name="connsiteY350" fmla="*/ 135922 h 136874"/>
                <a:gd name="connsiteX351" fmla="*/ 107252 w 205358"/>
                <a:gd name="connsiteY351" fmla="*/ 136493 h 136874"/>
                <a:gd name="connsiteX352" fmla="*/ 107252 w 205358"/>
                <a:gd name="connsiteY352" fmla="*/ 136874 h 136874"/>
                <a:gd name="connsiteX353" fmla="*/ 105632 w 205358"/>
                <a:gd name="connsiteY353" fmla="*/ 136874 h 136874"/>
                <a:gd name="connsiteX354" fmla="*/ 104966 w 205358"/>
                <a:gd name="connsiteY354" fmla="*/ 136208 h 136874"/>
                <a:gd name="connsiteX355" fmla="*/ 103632 w 205358"/>
                <a:gd name="connsiteY355" fmla="*/ 136208 h 136874"/>
                <a:gd name="connsiteX356" fmla="*/ 102965 w 205358"/>
                <a:gd name="connsiteY356" fmla="*/ 135255 h 136874"/>
                <a:gd name="connsiteX357" fmla="*/ 102679 w 205358"/>
                <a:gd name="connsiteY357" fmla="*/ 134874 h 136874"/>
                <a:gd name="connsiteX358" fmla="*/ 101727 w 205358"/>
                <a:gd name="connsiteY358" fmla="*/ 134588 h 136874"/>
                <a:gd name="connsiteX359" fmla="*/ 100679 w 205358"/>
                <a:gd name="connsiteY359" fmla="*/ 132969 h 136874"/>
                <a:gd name="connsiteX360" fmla="*/ 98774 w 205358"/>
                <a:gd name="connsiteY360" fmla="*/ 132302 h 136874"/>
                <a:gd name="connsiteX361" fmla="*/ 100394 w 205358"/>
                <a:gd name="connsiteY361" fmla="*/ 129349 h 136874"/>
                <a:gd name="connsiteX362" fmla="*/ 98393 w 205358"/>
                <a:gd name="connsiteY362" fmla="*/ 128683 h 136874"/>
                <a:gd name="connsiteX363" fmla="*/ 97441 w 205358"/>
                <a:gd name="connsiteY363" fmla="*/ 126016 h 136874"/>
                <a:gd name="connsiteX364" fmla="*/ 95821 w 205358"/>
                <a:gd name="connsiteY364" fmla="*/ 127349 h 136874"/>
                <a:gd name="connsiteX365" fmla="*/ 93154 w 205358"/>
                <a:gd name="connsiteY365" fmla="*/ 127064 h 136874"/>
                <a:gd name="connsiteX366" fmla="*/ 92202 w 205358"/>
                <a:gd name="connsiteY366" fmla="*/ 126016 h 136874"/>
                <a:gd name="connsiteX367" fmla="*/ 91535 w 205358"/>
                <a:gd name="connsiteY367" fmla="*/ 126397 h 136874"/>
                <a:gd name="connsiteX368" fmla="*/ 90583 w 205358"/>
                <a:gd name="connsiteY368" fmla="*/ 126682 h 136874"/>
                <a:gd name="connsiteX369" fmla="*/ 89916 w 205358"/>
                <a:gd name="connsiteY369" fmla="*/ 127064 h 136874"/>
                <a:gd name="connsiteX370" fmla="*/ 89916 w 205358"/>
                <a:gd name="connsiteY370" fmla="*/ 126682 h 136874"/>
                <a:gd name="connsiteX371" fmla="*/ 89535 w 205358"/>
                <a:gd name="connsiteY371" fmla="*/ 126016 h 136874"/>
                <a:gd name="connsiteX372" fmla="*/ 89535 w 205358"/>
                <a:gd name="connsiteY372" fmla="*/ 125730 h 136874"/>
                <a:gd name="connsiteX373" fmla="*/ 88868 w 205358"/>
                <a:gd name="connsiteY373" fmla="*/ 124682 h 136874"/>
                <a:gd name="connsiteX374" fmla="*/ 88868 w 205358"/>
                <a:gd name="connsiteY374" fmla="*/ 124396 h 136874"/>
                <a:gd name="connsiteX375" fmla="*/ 88202 w 205358"/>
                <a:gd name="connsiteY375" fmla="*/ 124682 h 136874"/>
                <a:gd name="connsiteX376" fmla="*/ 84296 w 205358"/>
                <a:gd name="connsiteY376" fmla="*/ 124682 h 136874"/>
                <a:gd name="connsiteX377" fmla="*/ 83344 w 205358"/>
                <a:gd name="connsiteY377" fmla="*/ 124396 h 136874"/>
                <a:gd name="connsiteX378" fmla="*/ 83344 w 205358"/>
                <a:gd name="connsiteY378" fmla="*/ 124111 h 136874"/>
                <a:gd name="connsiteX379" fmla="*/ 82963 w 205358"/>
                <a:gd name="connsiteY379" fmla="*/ 123730 h 136874"/>
                <a:gd name="connsiteX380" fmla="*/ 82963 w 205358"/>
                <a:gd name="connsiteY380" fmla="*/ 123444 h 136874"/>
                <a:gd name="connsiteX381" fmla="*/ 82010 w 205358"/>
                <a:gd name="connsiteY381" fmla="*/ 122396 h 136874"/>
                <a:gd name="connsiteX382" fmla="*/ 81344 w 205358"/>
                <a:gd name="connsiteY382" fmla="*/ 121444 h 136874"/>
                <a:gd name="connsiteX383" fmla="*/ 81058 w 205358"/>
                <a:gd name="connsiteY383" fmla="*/ 121158 h 136874"/>
                <a:gd name="connsiteX384" fmla="*/ 80677 w 205358"/>
                <a:gd name="connsiteY384" fmla="*/ 121729 h 136874"/>
                <a:gd name="connsiteX385" fmla="*/ 79058 w 205358"/>
                <a:gd name="connsiteY385" fmla="*/ 122111 h 136874"/>
                <a:gd name="connsiteX386" fmla="*/ 78391 w 205358"/>
                <a:gd name="connsiteY386" fmla="*/ 121729 h 136874"/>
                <a:gd name="connsiteX387" fmla="*/ 77724 w 205358"/>
                <a:gd name="connsiteY387" fmla="*/ 122111 h 136874"/>
                <a:gd name="connsiteX388" fmla="*/ 76771 w 205358"/>
                <a:gd name="connsiteY388" fmla="*/ 122777 h 136874"/>
                <a:gd name="connsiteX389" fmla="*/ 75438 w 205358"/>
                <a:gd name="connsiteY389" fmla="*/ 123063 h 136874"/>
                <a:gd name="connsiteX390" fmla="*/ 74104 w 205358"/>
                <a:gd name="connsiteY390" fmla="*/ 123730 h 136874"/>
                <a:gd name="connsiteX391" fmla="*/ 73819 w 205358"/>
                <a:gd name="connsiteY391" fmla="*/ 123730 h 136874"/>
                <a:gd name="connsiteX392" fmla="*/ 73438 w 205358"/>
                <a:gd name="connsiteY392" fmla="*/ 123444 h 136874"/>
                <a:gd name="connsiteX393" fmla="*/ 72200 w 205358"/>
                <a:gd name="connsiteY393" fmla="*/ 123063 h 136874"/>
                <a:gd name="connsiteX394" fmla="*/ 71152 w 205358"/>
                <a:gd name="connsiteY394" fmla="*/ 122396 h 136874"/>
                <a:gd name="connsiteX395" fmla="*/ 64961 w 205358"/>
                <a:gd name="connsiteY395" fmla="*/ 122111 h 136874"/>
                <a:gd name="connsiteX396" fmla="*/ 63627 w 205358"/>
                <a:gd name="connsiteY396" fmla="*/ 122777 h 136874"/>
                <a:gd name="connsiteX397" fmla="*/ 62960 w 205358"/>
                <a:gd name="connsiteY397" fmla="*/ 121729 h 136874"/>
                <a:gd name="connsiteX398" fmla="*/ 63341 w 205358"/>
                <a:gd name="connsiteY398" fmla="*/ 119444 h 136874"/>
                <a:gd name="connsiteX399" fmla="*/ 62675 w 205358"/>
                <a:gd name="connsiteY399" fmla="*/ 118777 h 136874"/>
                <a:gd name="connsiteX400" fmla="*/ 62294 w 205358"/>
                <a:gd name="connsiteY400" fmla="*/ 118205 h 136874"/>
                <a:gd name="connsiteX401" fmla="*/ 62675 w 205358"/>
                <a:gd name="connsiteY401" fmla="*/ 117539 h 136874"/>
                <a:gd name="connsiteX402" fmla="*/ 62675 w 205358"/>
                <a:gd name="connsiteY402" fmla="*/ 115824 h 136874"/>
                <a:gd name="connsiteX403" fmla="*/ 62294 w 205358"/>
                <a:gd name="connsiteY403" fmla="*/ 115824 h 136874"/>
                <a:gd name="connsiteX404" fmla="*/ 62675 w 205358"/>
                <a:gd name="connsiteY404" fmla="*/ 114871 h 136874"/>
                <a:gd name="connsiteX405" fmla="*/ 62294 w 205358"/>
                <a:gd name="connsiteY405" fmla="*/ 114586 h 136874"/>
                <a:gd name="connsiteX406" fmla="*/ 62008 w 205358"/>
                <a:gd name="connsiteY406" fmla="*/ 113919 h 136874"/>
                <a:gd name="connsiteX407" fmla="*/ 62294 w 205358"/>
                <a:gd name="connsiteY407" fmla="*/ 113252 h 136874"/>
                <a:gd name="connsiteX408" fmla="*/ 62294 w 205358"/>
                <a:gd name="connsiteY408" fmla="*/ 111633 h 136874"/>
                <a:gd name="connsiteX409" fmla="*/ 61627 w 205358"/>
                <a:gd name="connsiteY409" fmla="*/ 110585 h 136874"/>
                <a:gd name="connsiteX410" fmla="*/ 61055 w 205358"/>
                <a:gd name="connsiteY410" fmla="*/ 109919 h 136874"/>
                <a:gd name="connsiteX411" fmla="*/ 61055 w 205358"/>
                <a:gd name="connsiteY411" fmla="*/ 108966 h 136874"/>
                <a:gd name="connsiteX412" fmla="*/ 60008 w 205358"/>
                <a:gd name="connsiteY412" fmla="*/ 108966 h 136874"/>
                <a:gd name="connsiteX413" fmla="*/ 59722 w 205358"/>
                <a:gd name="connsiteY413" fmla="*/ 109347 h 136874"/>
                <a:gd name="connsiteX414" fmla="*/ 59722 w 205358"/>
                <a:gd name="connsiteY414" fmla="*/ 109633 h 136874"/>
                <a:gd name="connsiteX415" fmla="*/ 59055 w 205358"/>
                <a:gd name="connsiteY415" fmla="*/ 109347 h 136874"/>
                <a:gd name="connsiteX416" fmla="*/ 58674 w 205358"/>
                <a:gd name="connsiteY416" fmla="*/ 109633 h 136874"/>
                <a:gd name="connsiteX417" fmla="*/ 58388 w 205358"/>
                <a:gd name="connsiteY417" fmla="*/ 110585 h 136874"/>
                <a:gd name="connsiteX418" fmla="*/ 57721 w 205358"/>
                <a:gd name="connsiteY418" fmla="*/ 115538 h 136874"/>
                <a:gd name="connsiteX419" fmla="*/ 56388 w 205358"/>
                <a:gd name="connsiteY419" fmla="*/ 117824 h 136874"/>
                <a:gd name="connsiteX420" fmla="*/ 55150 w 205358"/>
                <a:gd name="connsiteY420" fmla="*/ 117157 h 136874"/>
                <a:gd name="connsiteX421" fmla="*/ 51530 w 205358"/>
                <a:gd name="connsiteY421" fmla="*/ 117824 h 136874"/>
                <a:gd name="connsiteX422" fmla="*/ 49816 w 205358"/>
                <a:gd name="connsiteY422" fmla="*/ 117824 h 136874"/>
                <a:gd name="connsiteX423" fmla="*/ 49816 w 205358"/>
                <a:gd name="connsiteY423" fmla="*/ 117157 h 136874"/>
                <a:gd name="connsiteX424" fmla="*/ 50483 w 205358"/>
                <a:gd name="connsiteY424" fmla="*/ 115252 h 136874"/>
                <a:gd name="connsiteX425" fmla="*/ 50197 w 205358"/>
                <a:gd name="connsiteY425" fmla="*/ 114205 h 136874"/>
                <a:gd name="connsiteX426" fmla="*/ 49816 w 205358"/>
                <a:gd name="connsiteY426" fmla="*/ 110966 h 136874"/>
                <a:gd name="connsiteX427" fmla="*/ 49244 w 205358"/>
                <a:gd name="connsiteY427" fmla="*/ 109633 h 136874"/>
                <a:gd name="connsiteX428" fmla="*/ 49244 w 205358"/>
                <a:gd name="connsiteY428" fmla="*/ 108966 h 136874"/>
                <a:gd name="connsiteX429" fmla="*/ 48863 w 205358"/>
                <a:gd name="connsiteY429" fmla="*/ 108680 h 136874"/>
                <a:gd name="connsiteX430" fmla="*/ 48863 w 205358"/>
                <a:gd name="connsiteY430" fmla="*/ 108014 h 136874"/>
                <a:gd name="connsiteX431" fmla="*/ 48196 w 205358"/>
                <a:gd name="connsiteY431" fmla="*/ 107347 h 136874"/>
                <a:gd name="connsiteX432" fmla="*/ 47530 w 205358"/>
                <a:gd name="connsiteY432" fmla="*/ 106966 h 136874"/>
                <a:gd name="connsiteX433" fmla="*/ 46863 w 205358"/>
                <a:gd name="connsiteY433" fmla="*/ 106966 h 136874"/>
                <a:gd name="connsiteX434" fmla="*/ 45911 w 205358"/>
                <a:gd name="connsiteY434" fmla="*/ 107347 h 136874"/>
                <a:gd name="connsiteX435" fmla="*/ 44577 w 205358"/>
                <a:gd name="connsiteY435" fmla="*/ 107347 h 136874"/>
                <a:gd name="connsiteX436" fmla="*/ 44577 w 205358"/>
                <a:gd name="connsiteY436" fmla="*/ 106966 h 136874"/>
                <a:gd name="connsiteX437" fmla="*/ 44958 w 205358"/>
                <a:gd name="connsiteY437" fmla="*/ 106013 h 136874"/>
                <a:gd name="connsiteX438" fmla="*/ 44577 w 205358"/>
                <a:gd name="connsiteY438" fmla="*/ 105727 h 136874"/>
                <a:gd name="connsiteX439" fmla="*/ 44958 w 205358"/>
                <a:gd name="connsiteY439" fmla="*/ 104680 h 136874"/>
                <a:gd name="connsiteX440" fmla="*/ 44577 w 205358"/>
                <a:gd name="connsiteY440" fmla="*/ 103727 h 136874"/>
                <a:gd name="connsiteX441" fmla="*/ 44577 w 205358"/>
                <a:gd name="connsiteY441" fmla="*/ 103442 h 136874"/>
                <a:gd name="connsiteX442" fmla="*/ 44291 w 205358"/>
                <a:gd name="connsiteY442" fmla="*/ 102775 h 136874"/>
                <a:gd name="connsiteX443" fmla="*/ 44577 w 205358"/>
                <a:gd name="connsiteY443" fmla="*/ 102108 h 136874"/>
                <a:gd name="connsiteX444" fmla="*/ 45244 w 205358"/>
                <a:gd name="connsiteY444" fmla="*/ 101060 h 136874"/>
                <a:gd name="connsiteX445" fmla="*/ 46292 w 205358"/>
                <a:gd name="connsiteY445" fmla="*/ 100108 h 136874"/>
                <a:gd name="connsiteX446" fmla="*/ 47244 w 205358"/>
                <a:gd name="connsiteY446" fmla="*/ 100489 h 136874"/>
                <a:gd name="connsiteX447" fmla="*/ 47530 w 205358"/>
                <a:gd name="connsiteY447" fmla="*/ 100489 h 136874"/>
                <a:gd name="connsiteX448" fmla="*/ 47530 w 205358"/>
                <a:gd name="connsiteY448" fmla="*/ 99441 h 136874"/>
                <a:gd name="connsiteX449" fmla="*/ 47911 w 205358"/>
                <a:gd name="connsiteY449" fmla="*/ 99441 h 136874"/>
                <a:gd name="connsiteX450" fmla="*/ 47911 w 205358"/>
                <a:gd name="connsiteY450" fmla="*/ 98774 h 136874"/>
                <a:gd name="connsiteX451" fmla="*/ 47244 w 205358"/>
                <a:gd name="connsiteY451" fmla="*/ 97536 h 136874"/>
                <a:gd name="connsiteX452" fmla="*/ 47244 w 205358"/>
                <a:gd name="connsiteY452" fmla="*/ 97155 h 136874"/>
                <a:gd name="connsiteX453" fmla="*/ 46577 w 205358"/>
                <a:gd name="connsiteY453" fmla="*/ 96202 h 136874"/>
                <a:gd name="connsiteX454" fmla="*/ 47244 w 205358"/>
                <a:gd name="connsiteY454" fmla="*/ 95536 h 136874"/>
                <a:gd name="connsiteX455" fmla="*/ 47911 w 205358"/>
                <a:gd name="connsiteY455" fmla="*/ 95536 h 136874"/>
                <a:gd name="connsiteX456" fmla="*/ 49244 w 205358"/>
                <a:gd name="connsiteY456" fmla="*/ 94869 h 136874"/>
                <a:gd name="connsiteX457" fmla="*/ 49816 w 205358"/>
                <a:gd name="connsiteY457" fmla="*/ 94202 h 136874"/>
                <a:gd name="connsiteX458" fmla="*/ 51149 w 205358"/>
                <a:gd name="connsiteY458" fmla="*/ 93536 h 136874"/>
                <a:gd name="connsiteX459" fmla="*/ 51816 w 205358"/>
                <a:gd name="connsiteY459" fmla="*/ 92869 h 136874"/>
                <a:gd name="connsiteX460" fmla="*/ 52769 w 205358"/>
                <a:gd name="connsiteY460" fmla="*/ 92583 h 136874"/>
                <a:gd name="connsiteX461" fmla="*/ 53816 w 205358"/>
                <a:gd name="connsiteY461" fmla="*/ 91630 h 136874"/>
                <a:gd name="connsiteX462" fmla="*/ 55150 w 205358"/>
                <a:gd name="connsiteY462" fmla="*/ 91916 h 136874"/>
                <a:gd name="connsiteX463" fmla="*/ 55436 w 205358"/>
                <a:gd name="connsiteY463" fmla="*/ 91630 h 136874"/>
                <a:gd name="connsiteX464" fmla="*/ 55721 w 205358"/>
                <a:gd name="connsiteY464" fmla="*/ 91630 h 136874"/>
                <a:gd name="connsiteX465" fmla="*/ 56102 w 205358"/>
                <a:gd name="connsiteY465" fmla="*/ 91249 h 136874"/>
                <a:gd name="connsiteX466" fmla="*/ 56769 w 205358"/>
                <a:gd name="connsiteY466" fmla="*/ 90964 h 136874"/>
                <a:gd name="connsiteX467" fmla="*/ 55721 w 205358"/>
                <a:gd name="connsiteY467" fmla="*/ 90297 h 136874"/>
                <a:gd name="connsiteX468" fmla="*/ 55436 w 205358"/>
                <a:gd name="connsiteY468" fmla="*/ 90297 h 136874"/>
                <a:gd name="connsiteX469" fmla="*/ 55436 w 205358"/>
                <a:gd name="connsiteY469" fmla="*/ 89916 h 136874"/>
                <a:gd name="connsiteX470" fmla="*/ 54102 w 205358"/>
                <a:gd name="connsiteY470" fmla="*/ 88964 h 136874"/>
                <a:gd name="connsiteX471" fmla="*/ 53150 w 205358"/>
                <a:gd name="connsiteY471" fmla="*/ 88678 h 136874"/>
                <a:gd name="connsiteX472" fmla="*/ 52769 w 205358"/>
                <a:gd name="connsiteY472" fmla="*/ 88964 h 136874"/>
                <a:gd name="connsiteX473" fmla="*/ 52483 w 205358"/>
                <a:gd name="connsiteY473" fmla="*/ 88678 h 136874"/>
                <a:gd name="connsiteX474" fmla="*/ 51816 w 205358"/>
                <a:gd name="connsiteY474" fmla="*/ 88964 h 136874"/>
                <a:gd name="connsiteX475" fmla="*/ 50197 w 205358"/>
                <a:gd name="connsiteY475" fmla="*/ 88678 h 136874"/>
                <a:gd name="connsiteX476" fmla="*/ 49816 w 205358"/>
                <a:gd name="connsiteY476" fmla="*/ 89630 h 136874"/>
                <a:gd name="connsiteX477" fmla="*/ 49816 w 205358"/>
                <a:gd name="connsiteY477" fmla="*/ 89916 h 136874"/>
                <a:gd name="connsiteX478" fmla="*/ 49244 w 205358"/>
                <a:gd name="connsiteY478" fmla="*/ 89916 h 136874"/>
                <a:gd name="connsiteX479" fmla="*/ 49530 w 205358"/>
                <a:gd name="connsiteY479" fmla="*/ 90583 h 136874"/>
                <a:gd name="connsiteX480" fmla="*/ 48863 w 205358"/>
                <a:gd name="connsiteY480" fmla="*/ 91630 h 136874"/>
                <a:gd name="connsiteX481" fmla="*/ 48196 w 205358"/>
                <a:gd name="connsiteY481" fmla="*/ 91916 h 136874"/>
                <a:gd name="connsiteX482" fmla="*/ 47911 w 205358"/>
                <a:gd name="connsiteY482" fmla="*/ 92202 h 136874"/>
                <a:gd name="connsiteX483" fmla="*/ 45911 w 205358"/>
                <a:gd name="connsiteY483" fmla="*/ 92202 h 136874"/>
                <a:gd name="connsiteX484" fmla="*/ 45911 w 205358"/>
                <a:gd name="connsiteY484" fmla="*/ 92869 h 136874"/>
                <a:gd name="connsiteX485" fmla="*/ 44958 w 205358"/>
                <a:gd name="connsiteY485" fmla="*/ 93250 h 136874"/>
                <a:gd name="connsiteX486" fmla="*/ 43339 w 205358"/>
                <a:gd name="connsiteY486" fmla="*/ 93917 h 136874"/>
                <a:gd name="connsiteX487" fmla="*/ 43339 w 205358"/>
                <a:gd name="connsiteY487" fmla="*/ 94202 h 136874"/>
                <a:gd name="connsiteX488" fmla="*/ 43625 w 205358"/>
                <a:gd name="connsiteY488" fmla="*/ 94202 h 136874"/>
                <a:gd name="connsiteX489" fmla="*/ 43625 w 205358"/>
                <a:gd name="connsiteY489" fmla="*/ 94869 h 136874"/>
                <a:gd name="connsiteX490" fmla="*/ 42005 w 205358"/>
                <a:gd name="connsiteY490" fmla="*/ 95821 h 136874"/>
                <a:gd name="connsiteX491" fmla="*/ 41624 w 205358"/>
                <a:gd name="connsiteY491" fmla="*/ 94869 h 136874"/>
                <a:gd name="connsiteX492" fmla="*/ 40958 w 205358"/>
                <a:gd name="connsiteY492" fmla="*/ 94202 h 136874"/>
                <a:gd name="connsiteX493" fmla="*/ 40386 w 205358"/>
                <a:gd name="connsiteY493" fmla="*/ 93250 h 136874"/>
                <a:gd name="connsiteX494" fmla="*/ 40386 w 205358"/>
                <a:gd name="connsiteY494" fmla="*/ 91916 h 136874"/>
                <a:gd name="connsiteX495" fmla="*/ 41339 w 205358"/>
                <a:gd name="connsiteY495" fmla="*/ 91249 h 136874"/>
                <a:gd name="connsiteX496" fmla="*/ 42005 w 205358"/>
                <a:gd name="connsiteY496" fmla="*/ 90297 h 136874"/>
                <a:gd name="connsiteX497" fmla="*/ 42958 w 205358"/>
                <a:gd name="connsiteY497" fmla="*/ 88964 h 136874"/>
                <a:gd name="connsiteX498" fmla="*/ 42958 w 205358"/>
                <a:gd name="connsiteY498" fmla="*/ 88297 h 136874"/>
                <a:gd name="connsiteX499" fmla="*/ 43625 w 205358"/>
                <a:gd name="connsiteY499" fmla="*/ 88678 h 136874"/>
                <a:gd name="connsiteX500" fmla="*/ 43625 w 205358"/>
                <a:gd name="connsiteY500" fmla="*/ 88297 h 136874"/>
                <a:gd name="connsiteX501" fmla="*/ 44291 w 205358"/>
                <a:gd name="connsiteY501" fmla="*/ 88297 h 136874"/>
                <a:gd name="connsiteX502" fmla="*/ 44577 w 205358"/>
                <a:gd name="connsiteY502" fmla="*/ 88678 h 136874"/>
                <a:gd name="connsiteX503" fmla="*/ 45911 w 205358"/>
                <a:gd name="connsiteY503" fmla="*/ 88678 h 136874"/>
                <a:gd name="connsiteX504" fmla="*/ 47244 w 205358"/>
                <a:gd name="connsiteY504" fmla="*/ 88011 h 136874"/>
                <a:gd name="connsiteX505" fmla="*/ 47911 w 205358"/>
                <a:gd name="connsiteY505" fmla="*/ 86677 h 136874"/>
                <a:gd name="connsiteX506" fmla="*/ 48196 w 205358"/>
                <a:gd name="connsiteY506" fmla="*/ 86296 h 136874"/>
                <a:gd name="connsiteX507" fmla="*/ 49244 w 205358"/>
                <a:gd name="connsiteY507" fmla="*/ 86011 h 136874"/>
                <a:gd name="connsiteX508" fmla="*/ 49244 w 205358"/>
                <a:gd name="connsiteY508" fmla="*/ 85058 h 136874"/>
                <a:gd name="connsiteX509" fmla="*/ 49530 w 205358"/>
                <a:gd name="connsiteY509" fmla="*/ 84677 h 136874"/>
                <a:gd name="connsiteX510" fmla="*/ 49244 w 205358"/>
                <a:gd name="connsiteY510" fmla="*/ 84011 h 136874"/>
                <a:gd name="connsiteX511" fmla="*/ 49816 w 205358"/>
                <a:gd name="connsiteY511" fmla="*/ 82677 h 136874"/>
                <a:gd name="connsiteX512" fmla="*/ 49816 w 205358"/>
                <a:gd name="connsiteY512" fmla="*/ 82105 h 136874"/>
                <a:gd name="connsiteX513" fmla="*/ 50863 w 205358"/>
                <a:gd name="connsiteY513" fmla="*/ 80772 h 136874"/>
                <a:gd name="connsiteX514" fmla="*/ 51530 w 205358"/>
                <a:gd name="connsiteY514" fmla="*/ 80391 h 136874"/>
                <a:gd name="connsiteX515" fmla="*/ 51530 w 205358"/>
                <a:gd name="connsiteY515" fmla="*/ 80105 h 136874"/>
                <a:gd name="connsiteX516" fmla="*/ 51816 w 205358"/>
                <a:gd name="connsiteY516" fmla="*/ 79153 h 136874"/>
                <a:gd name="connsiteX517" fmla="*/ 50483 w 205358"/>
                <a:gd name="connsiteY517" fmla="*/ 79153 h 136874"/>
                <a:gd name="connsiteX518" fmla="*/ 50197 w 205358"/>
                <a:gd name="connsiteY518" fmla="*/ 78105 h 136874"/>
                <a:gd name="connsiteX519" fmla="*/ 50197 w 205358"/>
                <a:gd name="connsiteY519" fmla="*/ 77819 h 136874"/>
                <a:gd name="connsiteX520" fmla="*/ 49530 w 205358"/>
                <a:gd name="connsiteY520" fmla="*/ 76771 h 136874"/>
                <a:gd name="connsiteX521" fmla="*/ 48578 w 205358"/>
                <a:gd name="connsiteY521" fmla="*/ 77152 h 136874"/>
                <a:gd name="connsiteX522" fmla="*/ 47244 w 205358"/>
                <a:gd name="connsiteY522" fmla="*/ 76771 h 136874"/>
                <a:gd name="connsiteX523" fmla="*/ 46292 w 205358"/>
                <a:gd name="connsiteY523" fmla="*/ 77152 h 136874"/>
                <a:gd name="connsiteX524" fmla="*/ 45911 w 205358"/>
                <a:gd name="connsiteY524" fmla="*/ 76771 h 136874"/>
                <a:gd name="connsiteX525" fmla="*/ 44577 w 205358"/>
                <a:gd name="connsiteY525" fmla="*/ 76771 h 136874"/>
                <a:gd name="connsiteX526" fmla="*/ 44577 w 205358"/>
                <a:gd name="connsiteY526" fmla="*/ 76486 h 136874"/>
                <a:gd name="connsiteX527" fmla="*/ 43625 w 205358"/>
                <a:gd name="connsiteY527" fmla="*/ 75819 h 136874"/>
                <a:gd name="connsiteX528" fmla="*/ 42958 w 205358"/>
                <a:gd name="connsiteY528" fmla="*/ 76200 h 136874"/>
                <a:gd name="connsiteX529" fmla="*/ 42005 w 205358"/>
                <a:gd name="connsiteY529" fmla="*/ 76486 h 136874"/>
                <a:gd name="connsiteX530" fmla="*/ 40958 w 205358"/>
                <a:gd name="connsiteY530" fmla="*/ 76486 h 136874"/>
                <a:gd name="connsiteX531" fmla="*/ 39719 w 205358"/>
                <a:gd name="connsiteY531" fmla="*/ 75819 h 136874"/>
                <a:gd name="connsiteX532" fmla="*/ 38005 w 205358"/>
                <a:gd name="connsiteY532" fmla="*/ 74200 h 136874"/>
                <a:gd name="connsiteX533" fmla="*/ 36385 w 205358"/>
                <a:gd name="connsiteY533" fmla="*/ 73819 h 136874"/>
                <a:gd name="connsiteX534" fmla="*/ 35433 w 205358"/>
                <a:gd name="connsiteY534" fmla="*/ 73533 h 136874"/>
                <a:gd name="connsiteX535" fmla="*/ 34100 w 205358"/>
                <a:gd name="connsiteY535" fmla="*/ 73533 h 136874"/>
                <a:gd name="connsiteX536" fmla="*/ 33814 w 205358"/>
                <a:gd name="connsiteY536" fmla="*/ 73247 h 136874"/>
                <a:gd name="connsiteX537" fmla="*/ 33147 w 205358"/>
                <a:gd name="connsiteY537" fmla="*/ 73533 h 136874"/>
                <a:gd name="connsiteX538" fmla="*/ 32480 w 205358"/>
                <a:gd name="connsiteY538" fmla="*/ 73247 h 136874"/>
                <a:gd name="connsiteX539" fmla="*/ 32099 w 205358"/>
                <a:gd name="connsiteY539" fmla="*/ 72866 h 136874"/>
                <a:gd name="connsiteX540" fmla="*/ 32480 w 205358"/>
                <a:gd name="connsiteY540" fmla="*/ 72580 h 136874"/>
                <a:gd name="connsiteX541" fmla="*/ 32099 w 205358"/>
                <a:gd name="connsiteY541" fmla="*/ 71533 h 136874"/>
                <a:gd name="connsiteX542" fmla="*/ 31814 w 205358"/>
                <a:gd name="connsiteY542" fmla="*/ 71247 h 136874"/>
                <a:gd name="connsiteX543" fmla="*/ 31814 w 205358"/>
                <a:gd name="connsiteY543" fmla="*/ 70866 h 136874"/>
                <a:gd name="connsiteX544" fmla="*/ 30861 w 205358"/>
                <a:gd name="connsiteY544" fmla="*/ 70294 h 136874"/>
                <a:gd name="connsiteX545" fmla="*/ 30480 w 205358"/>
                <a:gd name="connsiteY545" fmla="*/ 69247 h 136874"/>
                <a:gd name="connsiteX546" fmla="*/ 28861 w 205358"/>
                <a:gd name="connsiteY546" fmla="*/ 70866 h 136874"/>
                <a:gd name="connsiteX547" fmla="*/ 27527 w 205358"/>
                <a:gd name="connsiteY547" fmla="*/ 71914 h 136874"/>
                <a:gd name="connsiteX548" fmla="*/ 26860 w 205358"/>
                <a:gd name="connsiteY548" fmla="*/ 72866 h 136874"/>
                <a:gd name="connsiteX549" fmla="*/ 25527 w 205358"/>
                <a:gd name="connsiteY549" fmla="*/ 73819 h 136874"/>
                <a:gd name="connsiteX550" fmla="*/ 25527 w 205358"/>
                <a:gd name="connsiteY550" fmla="*/ 75533 h 136874"/>
                <a:gd name="connsiteX551" fmla="*/ 22574 w 205358"/>
                <a:gd name="connsiteY551" fmla="*/ 74200 h 136874"/>
                <a:gd name="connsiteX552" fmla="*/ 22289 w 205358"/>
                <a:gd name="connsiteY552" fmla="*/ 73819 h 136874"/>
                <a:gd name="connsiteX553" fmla="*/ 21622 w 205358"/>
                <a:gd name="connsiteY553" fmla="*/ 74200 h 136874"/>
                <a:gd name="connsiteX554" fmla="*/ 21336 w 205358"/>
                <a:gd name="connsiteY554" fmla="*/ 74200 h 136874"/>
                <a:gd name="connsiteX555" fmla="*/ 20669 w 205358"/>
                <a:gd name="connsiteY555" fmla="*/ 73819 h 136874"/>
                <a:gd name="connsiteX556" fmla="*/ 20003 w 205358"/>
                <a:gd name="connsiteY556" fmla="*/ 73819 h 136874"/>
                <a:gd name="connsiteX557" fmla="*/ 20003 w 205358"/>
                <a:gd name="connsiteY557" fmla="*/ 74867 h 136874"/>
                <a:gd name="connsiteX558" fmla="*/ 19336 w 205358"/>
                <a:gd name="connsiteY558" fmla="*/ 74486 h 136874"/>
                <a:gd name="connsiteX559" fmla="*/ 18669 w 205358"/>
                <a:gd name="connsiteY559" fmla="*/ 74486 h 136874"/>
                <a:gd name="connsiteX560" fmla="*/ 17717 w 205358"/>
                <a:gd name="connsiteY560" fmla="*/ 75152 h 136874"/>
                <a:gd name="connsiteX561" fmla="*/ 17717 w 205358"/>
                <a:gd name="connsiteY561" fmla="*/ 75533 h 136874"/>
                <a:gd name="connsiteX562" fmla="*/ 17335 w 205358"/>
                <a:gd name="connsiteY562" fmla="*/ 75533 h 136874"/>
                <a:gd name="connsiteX563" fmla="*/ 17717 w 205358"/>
                <a:gd name="connsiteY563" fmla="*/ 75152 h 136874"/>
                <a:gd name="connsiteX564" fmla="*/ 17335 w 205358"/>
                <a:gd name="connsiteY564" fmla="*/ 74486 h 136874"/>
                <a:gd name="connsiteX565" fmla="*/ 14764 w 205358"/>
                <a:gd name="connsiteY565" fmla="*/ 74867 h 136874"/>
                <a:gd name="connsiteX566" fmla="*/ 14764 w 205358"/>
                <a:gd name="connsiteY566" fmla="*/ 74486 h 136874"/>
                <a:gd name="connsiteX567" fmla="*/ 13716 w 205358"/>
                <a:gd name="connsiteY567" fmla="*/ 73819 h 136874"/>
                <a:gd name="connsiteX568" fmla="*/ 14097 w 205358"/>
                <a:gd name="connsiteY568" fmla="*/ 73533 h 136874"/>
                <a:gd name="connsiteX569" fmla="*/ 13716 w 205358"/>
                <a:gd name="connsiteY569" fmla="*/ 72580 h 136874"/>
                <a:gd name="connsiteX570" fmla="*/ 14097 w 205358"/>
                <a:gd name="connsiteY570" fmla="*/ 71914 h 136874"/>
                <a:gd name="connsiteX571" fmla="*/ 14097 w 205358"/>
                <a:gd name="connsiteY571" fmla="*/ 70580 h 136874"/>
                <a:gd name="connsiteX572" fmla="*/ 14764 w 205358"/>
                <a:gd name="connsiteY572" fmla="*/ 69914 h 136874"/>
                <a:gd name="connsiteX573" fmla="*/ 15716 w 205358"/>
                <a:gd name="connsiteY573" fmla="*/ 69628 h 136874"/>
                <a:gd name="connsiteX574" fmla="*/ 16383 w 205358"/>
                <a:gd name="connsiteY574" fmla="*/ 68580 h 136874"/>
                <a:gd name="connsiteX575" fmla="*/ 16097 w 205358"/>
                <a:gd name="connsiteY575" fmla="*/ 67913 h 136874"/>
                <a:gd name="connsiteX576" fmla="*/ 15716 w 205358"/>
                <a:gd name="connsiteY576" fmla="*/ 66961 h 136874"/>
                <a:gd name="connsiteX577" fmla="*/ 15716 w 205358"/>
                <a:gd name="connsiteY577" fmla="*/ 66675 h 136874"/>
                <a:gd name="connsiteX578" fmla="*/ 15431 w 205358"/>
                <a:gd name="connsiteY578" fmla="*/ 65627 h 136874"/>
                <a:gd name="connsiteX579" fmla="*/ 16383 w 205358"/>
                <a:gd name="connsiteY579" fmla="*/ 64675 h 136874"/>
                <a:gd name="connsiteX580" fmla="*/ 16097 w 205358"/>
                <a:gd name="connsiteY580" fmla="*/ 64675 h 136874"/>
                <a:gd name="connsiteX581" fmla="*/ 16383 w 205358"/>
                <a:gd name="connsiteY581" fmla="*/ 64008 h 136874"/>
                <a:gd name="connsiteX582" fmla="*/ 16669 w 205358"/>
                <a:gd name="connsiteY582" fmla="*/ 64008 h 136874"/>
                <a:gd name="connsiteX583" fmla="*/ 16669 w 205358"/>
                <a:gd name="connsiteY583" fmla="*/ 63341 h 136874"/>
                <a:gd name="connsiteX584" fmla="*/ 17050 w 205358"/>
                <a:gd name="connsiteY584" fmla="*/ 63055 h 136874"/>
                <a:gd name="connsiteX585" fmla="*/ 17050 w 205358"/>
                <a:gd name="connsiteY585" fmla="*/ 62389 h 136874"/>
                <a:gd name="connsiteX586" fmla="*/ 17335 w 205358"/>
                <a:gd name="connsiteY586" fmla="*/ 61722 h 136874"/>
                <a:gd name="connsiteX587" fmla="*/ 17050 w 205358"/>
                <a:gd name="connsiteY587" fmla="*/ 60769 h 136874"/>
                <a:gd name="connsiteX588" fmla="*/ 16097 w 205358"/>
                <a:gd name="connsiteY588" fmla="*/ 60389 h 136874"/>
                <a:gd name="connsiteX589" fmla="*/ 16669 w 205358"/>
                <a:gd name="connsiteY589" fmla="*/ 60103 h 136874"/>
                <a:gd name="connsiteX590" fmla="*/ 16097 w 205358"/>
                <a:gd name="connsiteY590" fmla="*/ 59436 h 136874"/>
                <a:gd name="connsiteX591" fmla="*/ 15716 w 205358"/>
                <a:gd name="connsiteY591" fmla="*/ 59436 h 136874"/>
                <a:gd name="connsiteX592" fmla="*/ 15050 w 205358"/>
                <a:gd name="connsiteY592" fmla="*/ 59055 h 136874"/>
                <a:gd name="connsiteX593" fmla="*/ 13430 w 205358"/>
                <a:gd name="connsiteY593" fmla="*/ 58769 h 136874"/>
                <a:gd name="connsiteX594" fmla="*/ 12764 w 205358"/>
                <a:gd name="connsiteY594" fmla="*/ 58102 h 136874"/>
                <a:gd name="connsiteX595" fmla="*/ 12097 w 205358"/>
                <a:gd name="connsiteY595" fmla="*/ 58769 h 136874"/>
                <a:gd name="connsiteX596" fmla="*/ 11811 w 205358"/>
                <a:gd name="connsiteY596" fmla="*/ 58769 h 136874"/>
                <a:gd name="connsiteX597" fmla="*/ 11811 w 205358"/>
                <a:gd name="connsiteY597" fmla="*/ 59055 h 136874"/>
                <a:gd name="connsiteX598" fmla="*/ 10763 w 205358"/>
                <a:gd name="connsiteY598" fmla="*/ 60769 h 136874"/>
                <a:gd name="connsiteX599" fmla="*/ 10478 w 205358"/>
                <a:gd name="connsiteY599" fmla="*/ 61055 h 136874"/>
                <a:gd name="connsiteX600" fmla="*/ 9811 w 205358"/>
                <a:gd name="connsiteY600" fmla="*/ 61436 h 136874"/>
                <a:gd name="connsiteX601" fmla="*/ 9144 w 205358"/>
                <a:gd name="connsiteY601" fmla="*/ 61436 h 136874"/>
                <a:gd name="connsiteX602" fmla="*/ 8477 w 205358"/>
                <a:gd name="connsiteY602" fmla="*/ 62389 h 136874"/>
                <a:gd name="connsiteX603" fmla="*/ 8192 w 205358"/>
                <a:gd name="connsiteY603" fmla="*/ 62675 h 136874"/>
                <a:gd name="connsiteX604" fmla="*/ 7525 w 205358"/>
                <a:gd name="connsiteY604" fmla="*/ 62675 h 136874"/>
                <a:gd name="connsiteX605" fmla="*/ 7239 w 205358"/>
                <a:gd name="connsiteY605" fmla="*/ 62008 h 136874"/>
                <a:gd name="connsiteX606" fmla="*/ 6858 w 205358"/>
                <a:gd name="connsiteY606" fmla="*/ 63055 h 136874"/>
                <a:gd name="connsiteX607" fmla="*/ 5239 w 205358"/>
                <a:gd name="connsiteY607" fmla="*/ 63055 h 136874"/>
                <a:gd name="connsiteX608" fmla="*/ 5525 w 205358"/>
                <a:gd name="connsiteY608" fmla="*/ 63341 h 136874"/>
                <a:gd name="connsiteX609" fmla="*/ 5239 w 205358"/>
                <a:gd name="connsiteY609" fmla="*/ 63722 h 136874"/>
                <a:gd name="connsiteX610" fmla="*/ 4572 w 205358"/>
                <a:gd name="connsiteY610" fmla="*/ 63055 h 136874"/>
                <a:gd name="connsiteX611" fmla="*/ 3239 w 205358"/>
                <a:gd name="connsiteY611" fmla="*/ 62008 h 136874"/>
                <a:gd name="connsiteX612" fmla="*/ 1333 w 205358"/>
                <a:gd name="connsiteY612" fmla="*/ 61722 h 136874"/>
                <a:gd name="connsiteX613" fmla="*/ 0 w 205358"/>
                <a:gd name="connsiteY613" fmla="*/ 61055 h 136874"/>
                <a:gd name="connsiteX614" fmla="*/ 0 w 205358"/>
                <a:gd name="connsiteY614" fmla="*/ 59722 h 136874"/>
                <a:gd name="connsiteX615" fmla="*/ 667 w 205358"/>
                <a:gd name="connsiteY615" fmla="*/ 59055 h 136874"/>
                <a:gd name="connsiteX616" fmla="*/ 1333 w 205358"/>
                <a:gd name="connsiteY616" fmla="*/ 59055 h 136874"/>
                <a:gd name="connsiteX617" fmla="*/ 2286 w 205358"/>
                <a:gd name="connsiteY617" fmla="*/ 58102 h 136874"/>
                <a:gd name="connsiteX618" fmla="*/ 1905 w 205358"/>
                <a:gd name="connsiteY618" fmla="*/ 56769 h 136874"/>
                <a:gd name="connsiteX619" fmla="*/ 1619 w 205358"/>
                <a:gd name="connsiteY619" fmla="*/ 56483 h 136874"/>
                <a:gd name="connsiteX620" fmla="*/ 1905 w 205358"/>
                <a:gd name="connsiteY620" fmla="*/ 56483 h 136874"/>
                <a:gd name="connsiteX621" fmla="*/ 1905 w 205358"/>
                <a:gd name="connsiteY621" fmla="*/ 55816 h 136874"/>
                <a:gd name="connsiteX622" fmla="*/ 2572 w 205358"/>
                <a:gd name="connsiteY622" fmla="*/ 55816 h 136874"/>
                <a:gd name="connsiteX623" fmla="*/ 2953 w 205358"/>
                <a:gd name="connsiteY623" fmla="*/ 56483 h 136874"/>
                <a:gd name="connsiteX624" fmla="*/ 3239 w 205358"/>
                <a:gd name="connsiteY624" fmla="*/ 56769 h 136874"/>
                <a:gd name="connsiteX625" fmla="*/ 4286 w 205358"/>
                <a:gd name="connsiteY625" fmla="*/ 56483 h 136874"/>
                <a:gd name="connsiteX626" fmla="*/ 5239 w 205358"/>
                <a:gd name="connsiteY626" fmla="*/ 56769 h 136874"/>
                <a:gd name="connsiteX627" fmla="*/ 6858 w 205358"/>
                <a:gd name="connsiteY627" fmla="*/ 55816 h 136874"/>
                <a:gd name="connsiteX628" fmla="*/ 8192 w 205358"/>
                <a:gd name="connsiteY628" fmla="*/ 55816 h 136874"/>
                <a:gd name="connsiteX629" fmla="*/ 8858 w 205358"/>
                <a:gd name="connsiteY629" fmla="*/ 55150 h 136874"/>
                <a:gd name="connsiteX630" fmla="*/ 8858 w 205358"/>
                <a:gd name="connsiteY630" fmla="*/ 53530 h 136874"/>
                <a:gd name="connsiteX631" fmla="*/ 8477 w 205358"/>
                <a:gd name="connsiteY631" fmla="*/ 53150 h 136874"/>
                <a:gd name="connsiteX632" fmla="*/ 8477 w 205358"/>
                <a:gd name="connsiteY632" fmla="*/ 52578 h 136874"/>
                <a:gd name="connsiteX633" fmla="*/ 9144 w 205358"/>
                <a:gd name="connsiteY633" fmla="*/ 50864 h 136874"/>
                <a:gd name="connsiteX634" fmla="*/ 9144 w 205358"/>
                <a:gd name="connsiteY634" fmla="*/ 50578 h 136874"/>
                <a:gd name="connsiteX635" fmla="*/ 8477 w 205358"/>
                <a:gd name="connsiteY635" fmla="*/ 50864 h 136874"/>
                <a:gd name="connsiteX636" fmla="*/ 7525 w 205358"/>
                <a:gd name="connsiteY636" fmla="*/ 50578 h 136874"/>
                <a:gd name="connsiteX637" fmla="*/ 6191 w 205358"/>
                <a:gd name="connsiteY637" fmla="*/ 48958 h 136874"/>
                <a:gd name="connsiteX638" fmla="*/ 6572 w 205358"/>
                <a:gd name="connsiteY638" fmla="*/ 48577 h 136874"/>
                <a:gd name="connsiteX639" fmla="*/ 7525 w 205358"/>
                <a:gd name="connsiteY639" fmla="*/ 48292 h 136874"/>
                <a:gd name="connsiteX640" fmla="*/ 9525 w 205358"/>
                <a:gd name="connsiteY640" fmla="*/ 47244 h 136874"/>
                <a:gd name="connsiteX641" fmla="*/ 10478 w 205358"/>
                <a:gd name="connsiteY641" fmla="*/ 46291 h 136874"/>
                <a:gd name="connsiteX642" fmla="*/ 10763 w 205358"/>
                <a:gd name="connsiteY642" fmla="*/ 45339 h 136874"/>
                <a:gd name="connsiteX643" fmla="*/ 11811 w 205358"/>
                <a:gd name="connsiteY643" fmla="*/ 45339 h 136874"/>
                <a:gd name="connsiteX644" fmla="*/ 12764 w 205358"/>
                <a:gd name="connsiteY644" fmla="*/ 45625 h 136874"/>
                <a:gd name="connsiteX645" fmla="*/ 15050 w 205358"/>
                <a:gd name="connsiteY645" fmla="*/ 45625 h 136874"/>
                <a:gd name="connsiteX646" fmla="*/ 16669 w 205358"/>
                <a:gd name="connsiteY646" fmla="*/ 46006 h 136874"/>
                <a:gd name="connsiteX647" fmla="*/ 17050 w 205358"/>
                <a:gd name="connsiteY647" fmla="*/ 46006 h 136874"/>
                <a:gd name="connsiteX648" fmla="*/ 16383 w 205358"/>
                <a:gd name="connsiteY648" fmla="*/ 44672 h 136874"/>
                <a:gd name="connsiteX649" fmla="*/ 16097 w 205358"/>
                <a:gd name="connsiteY649" fmla="*/ 43720 h 136874"/>
                <a:gd name="connsiteX650" fmla="*/ 16097 w 205358"/>
                <a:gd name="connsiteY650" fmla="*/ 43053 h 136874"/>
                <a:gd name="connsiteX651" fmla="*/ 16669 w 205358"/>
                <a:gd name="connsiteY651" fmla="*/ 41719 h 136874"/>
                <a:gd name="connsiteX652" fmla="*/ 16669 w 205358"/>
                <a:gd name="connsiteY652" fmla="*/ 40767 h 136874"/>
                <a:gd name="connsiteX653" fmla="*/ 18002 w 205358"/>
                <a:gd name="connsiteY653" fmla="*/ 40100 h 136874"/>
                <a:gd name="connsiteX654" fmla="*/ 18383 w 205358"/>
                <a:gd name="connsiteY654" fmla="*/ 39052 h 136874"/>
                <a:gd name="connsiteX655" fmla="*/ 19050 w 205358"/>
                <a:gd name="connsiteY655" fmla="*/ 38386 h 136874"/>
                <a:gd name="connsiteX656" fmla="*/ 19622 w 205358"/>
                <a:gd name="connsiteY656" fmla="*/ 37147 h 136874"/>
                <a:gd name="connsiteX657" fmla="*/ 20288 w 205358"/>
                <a:gd name="connsiteY657" fmla="*/ 37433 h 136874"/>
                <a:gd name="connsiteX658" fmla="*/ 20669 w 205358"/>
                <a:gd name="connsiteY658" fmla="*/ 37147 h 136874"/>
                <a:gd name="connsiteX659" fmla="*/ 20288 w 205358"/>
                <a:gd name="connsiteY659" fmla="*/ 37147 h 136874"/>
                <a:gd name="connsiteX660" fmla="*/ 19050 w 205358"/>
                <a:gd name="connsiteY660" fmla="*/ 34195 h 136874"/>
                <a:gd name="connsiteX661" fmla="*/ 18669 w 205358"/>
                <a:gd name="connsiteY661" fmla="*/ 33814 h 136874"/>
                <a:gd name="connsiteX662" fmla="*/ 19050 w 205358"/>
                <a:gd name="connsiteY662" fmla="*/ 33814 h 136874"/>
                <a:gd name="connsiteX663" fmla="*/ 20669 w 205358"/>
                <a:gd name="connsiteY663" fmla="*/ 32480 h 136874"/>
                <a:gd name="connsiteX664" fmla="*/ 22003 w 205358"/>
                <a:gd name="connsiteY664" fmla="*/ 30861 h 136874"/>
                <a:gd name="connsiteX665" fmla="*/ 23622 w 205358"/>
                <a:gd name="connsiteY665" fmla="*/ 29527 h 136874"/>
                <a:gd name="connsiteX666" fmla="*/ 28861 w 205358"/>
                <a:gd name="connsiteY666" fmla="*/ 24670 h 136874"/>
                <a:gd name="connsiteX667" fmla="*/ 36767 w 205358"/>
                <a:gd name="connsiteY667" fmla="*/ 19050 h 136874"/>
                <a:gd name="connsiteX668" fmla="*/ 32099 w 205358"/>
                <a:gd name="connsiteY668" fmla="*/ 19050 h 136874"/>
                <a:gd name="connsiteX669" fmla="*/ 32099 w 205358"/>
                <a:gd name="connsiteY669" fmla="*/ 18764 h 136874"/>
                <a:gd name="connsiteX670" fmla="*/ 33814 w 205358"/>
                <a:gd name="connsiteY670" fmla="*/ 17145 h 136874"/>
                <a:gd name="connsiteX671" fmla="*/ 35052 w 205358"/>
                <a:gd name="connsiteY671" fmla="*/ 13526 h 136874"/>
                <a:gd name="connsiteX672" fmla="*/ 35719 w 205358"/>
                <a:gd name="connsiteY672" fmla="*/ 11525 h 136874"/>
                <a:gd name="connsiteX673" fmla="*/ 37719 w 205358"/>
                <a:gd name="connsiteY673" fmla="*/ 9525 h 136874"/>
                <a:gd name="connsiteX674" fmla="*/ 38005 w 205358"/>
                <a:gd name="connsiteY674" fmla="*/ 8572 h 136874"/>
                <a:gd name="connsiteX675" fmla="*/ 39053 w 205358"/>
                <a:gd name="connsiteY675" fmla="*/ 10573 h 136874"/>
                <a:gd name="connsiteX676" fmla="*/ 39719 w 205358"/>
                <a:gd name="connsiteY676" fmla="*/ 11240 h 136874"/>
                <a:gd name="connsiteX677" fmla="*/ 40958 w 205358"/>
                <a:gd name="connsiteY677" fmla="*/ 12192 h 136874"/>
                <a:gd name="connsiteX678" fmla="*/ 41624 w 205358"/>
                <a:gd name="connsiteY678" fmla="*/ 12859 h 136874"/>
                <a:gd name="connsiteX679" fmla="*/ 41339 w 205358"/>
                <a:gd name="connsiteY679" fmla="*/ 13144 h 136874"/>
                <a:gd name="connsiteX680" fmla="*/ 40958 w 205358"/>
                <a:gd name="connsiteY680" fmla="*/ 13144 h 136874"/>
                <a:gd name="connsiteX681" fmla="*/ 41339 w 205358"/>
                <a:gd name="connsiteY681" fmla="*/ 13526 h 136874"/>
                <a:gd name="connsiteX682" fmla="*/ 42291 w 205358"/>
                <a:gd name="connsiteY682" fmla="*/ 14192 h 136874"/>
                <a:gd name="connsiteX683" fmla="*/ 42958 w 205358"/>
                <a:gd name="connsiteY683" fmla="*/ 14192 h 136874"/>
                <a:gd name="connsiteX684" fmla="*/ 43625 w 205358"/>
                <a:gd name="connsiteY684" fmla="*/ 14478 h 136874"/>
                <a:gd name="connsiteX685" fmla="*/ 44958 w 205358"/>
                <a:gd name="connsiteY685" fmla="*/ 14192 h 136874"/>
                <a:gd name="connsiteX686" fmla="*/ 45625 w 205358"/>
                <a:gd name="connsiteY686" fmla="*/ 16478 h 136874"/>
                <a:gd name="connsiteX687" fmla="*/ 47244 w 205358"/>
                <a:gd name="connsiteY687" fmla="*/ 16097 h 136874"/>
                <a:gd name="connsiteX688" fmla="*/ 47911 w 205358"/>
                <a:gd name="connsiteY688" fmla="*/ 15811 h 136874"/>
                <a:gd name="connsiteX689" fmla="*/ 47911 w 205358"/>
                <a:gd name="connsiteY689" fmla="*/ 15430 h 136874"/>
                <a:gd name="connsiteX690" fmla="*/ 48196 w 205358"/>
                <a:gd name="connsiteY690" fmla="*/ 15145 h 136874"/>
                <a:gd name="connsiteX691" fmla="*/ 48196 w 205358"/>
                <a:gd name="connsiteY691" fmla="*/ 14764 h 136874"/>
                <a:gd name="connsiteX692" fmla="*/ 48578 w 205358"/>
                <a:gd name="connsiteY692" fmla="*/ 14192 h 136874"/>
                <a:gd name="connsiteX693" fmla="*/ 47911 w 205358"/>
                <a:gd name="connsiteY693" fmla="*/ 13526 h 136874"/>
                <a:gd name="connsiteX694" fmla="*/ 47911 w 205358"/>
                <a:gd name="connsiteY694" fmla="*/ 12859 h 136874"/>
                <a:gd name="connsiteX695" fmla="*/ 48578 w 205358"/>
                <a:gd name="connsiteY695" fmla="*/ 12478 h 136874"/>
                <a:gd name="connsiteX696" fmla="*/ 48578 w 205358"/>
                <a:gd name="connsiteY696" fmla="*/ 12859 h 136874"/>
                <a:gd name="connsiteX697" fmla="*/ 48863 w 205358"/>
                <a:gd name="connsiteY697" fmla="*/ 13144 h 136874"/>
                <a:gd name="connsiteX698" fmla="*/ 49244 w 205358"/>
                <a:gd name="connsiteY698" fmla="*/ 13144 h 136874"/>
                <a:gd name="connsiteX699" fmla="*/ 49244 w 205358"/>
                <a:gd name="connsiteY699" fmla="*/ 12478 h 136874"/>
                <a:gd name="connsiteX700" fmla="*/ 49530 w 205358"/>
                <a:gd name="connsiteY700" fmla="*/ 12192 h 136874"/>
                <a:gd name="connsiteX701" fmla="*/ 49530 w 205358"/>
                <a:gd name="connsiteY701" fmla="*/ 11525 h 136874"/>
                <a:gd name="connsiteX702" fmla="*/ 49816 w 205358"/>
                <a:gd name="connsiteY702" fmla="*/ 11240 h 136874"/>
                <a:gd name="connsiteX703" fmla="*/ 50197 w 205358"/>
                <a:gd name="connsiteY703" fmla="*/ 10573 h 136874"/>
                <a:gd name="connsiteX704" fmla="*/ 50483 w 205358"/>
                <a:gd name="connsiteY704" fmla="*/ 10573 h 136874"/>
                <a:gd name="connsiteX705" fmla="*/ 51816 w 205358"/>
                <a:gd name="connsiteY705" fmla="*/ 9239 h 136874"/>
                <a:gd name="connsiteX706" fmla="*/ 52769 w 205358"/>
                <a:gd name="connsiteY706" fmla="*/ 8858 h 136874"/>
                <a:gd name="connsiteX707" fmla="*/ 53150 w 205358"/>
                <a:gd name="connsiteY707" fmla="*/ 8287 h 136874"/>
                <a:gd name="connsiteX708" fmla="*/ 53816 w 205358"/>
                <a:gd name="connsiteY708" fmla="*/ 7620 h 136874"/>
                <a:gd name="connsiteX709" fmla="*/ 54483 w 205358"/>
                <a:gd name="connsiteY709" fmla="*/ 6572 h 136874"/>
                <a:gd name="connsiteX710" fmla="*/ 55436 w 205358"/>
                <a:gd name="connsiteY710" fmla="*/ 5620 h 136874"/>
                <a:gd name="connsiteX711" fmla="*/ 56388 w 205358"/>
                <a:gd name="connsiteY711" fmla="*/ 4286 h 136874"/>
                <a:gd name="connsiteX712" fmla="*/ 57055 w 205358"/>
                <a:gd name="connsiteY712" fmla="*/ 2953 h 136874"/>
                <a:gd name="connsiteX713" fmla="*/ 57055 w 205358"/>
                <a:gd name="connsiteY713" fmla="*/ 2286 h 136874"/>
                <a:gd name="connsiteX714" fmla="*/ 57436 w 205358"/>
                <a:gd name="connsiteY714" fmla="*/ 2000 h 136874"/>
                <a:gd name="connsiteX715" fmla="*/ 57721 w 205358"/>
                <a:gd name="connsiteY715" fmla="*/ 1333 h 136874"/>
                <a:gd name="connsiteX716" fmla="*/ 58388 w 205358"/>
                <a:gd name="connsiteY716" fmla="*/ 667 h 136874"/>
                <a:gd name="connsiteX717" fmla="*/ 58674 w 205358"/>
                <a:gd name="connsiteY717" fmla="*/ 0 h 136874"/>
                <a:gd name="connsiteX718" fmla="*/ 59341 w 205358"/>
                <a:gd name="connsiteY718" fmla="*/ 0 h 136874"/>
                <a:gd name="connsiteX719" fmla="*/ 59341 w 205358"/>
                <a:gd name="connsiteY719" fmla="*/ 1048 h 136874"/>
                <a:gd name="connsiteX720" fmla="*/ 60008 w 205358"/>
                <a:gd name="connsiteY720" fmla="*/ 1333 h 136874"/>
                <a:gd name="connsiteX721" fmla="*/ 61055 w 205358"/>
                <a:gd name="connsiteY721" fmla="*/ 1715 h 136874"/>
                <a:gd name="connsiteX722" fmla="*/ 61627 w 205358"/>
                <a:gd name="connsiteY722" fmla="*/ 2667 h 136874"/>
                <a:gd name="connsiteX723" fmla="*/ 61627 w 205358"/>
                <a:gd name="connsiteY723" fmla="*/ 4001 h 136874"/>
                <a:gd name="connsiteX724" fmla="*/ 61341 w 205358"/>
                <a:gd name="connsiteY724" fmla="*/ 6286 h 136874"/>
                <a:gd name="connsiteX725" fmla="*/ 67532 w 205358"/>
                <a:gd name="connsiteY725" fmla="*/ 10573 h 136874"/>
                <a:gd name="connsiteX726" fmla="*/ 70199 w 205358"/>
                <a:gd name="connsiteY726" fmla="*/ 11240 h 136874"/>
                <a:gd name="connsiteX727" fmla="*/ 71533 w 205358"/>
                <a:gd name="connsiteY727" fmla="*/ 11811 h 136874"/>
                <a:gd name="connsiteX728" fmla="*/ 72485 w 205358"/>
                <a:gd name="connsiteY728" fmla="*/ 11525 h 136874"/>
                <a:gd name="connsiteX729" fmla="*/ 73819 w 205358"/>
                <a:gd name="connsiteY729" fmla="*/ 10858 h 136874"/>
                <a:gd name="connsiteX730" fmla="*/ 73819 w 205358"/>
                <a:gd name="connsiteY730" fmla="*/ 10573 h 136874"/>
                <a:gd name="connsiteX731" fmla="*/ 74104 w 205358"/>
                <a:gd name="connsiteY731" fmla="*/ 10192 h 136874"/>
                <a:gd name="connsiteX732" fmla="*/ 75152 w 205358"/>
                <a:gd name="connsiteY732" fmla="*/ 10192 h 136874"/>
                <a:gd name="connsiteX733" fmla="*/ 76105 w 205358"/>
                <a:gd name="connsiteY733" fmla="*/ 9239 h 136874"/>
                <a:gd name="connsiteX734" fmla="*/ 76105 w 205358"/>
                <a:gd name="connsiteY734" fmla="*/ 8572 h 136874"/>
                <a:gd name="connsiteX735" fmla="*/ 76771 w 205358"/>
                <a:gd name="connsiteY735" fmla="*/ 8287 h 136874"/>
                <a:gd name="connsiteX736" fmla="*/ 77057 w 205358"/>
                <a:gd name="connsiteY736" fmla="*/ 7620 h 136874"/>
                <a:gd name="connsiteX737" fmla="*/ 77438 w 205358"/>
                <a:gd name="connsiteY737" fmla="*/ 7620 h 136874"/>
                <a:gd name="connsiteX738" fmla="*/ 78105 w 205358"/>
                <a:gd name="connsiteY738" fmla="*/ 7239 h 136874"/>
                <a:gd name="connsiteX739" fmla="*/ 78391 w 205358"/>
                <a:gd name="connsiteY739" fmla="*/ 6953 h 136874"/>
                <a:gd name="connsiteX740" fmla="*/ 80010 w 205358"/>
                <a:gd name="connsiteY740" fmla="*/ 6286 h 136874"/>
                <a:gd name="connsiteX741" fmla="*/ 80677 w 205358"/>
                <a:gd name="connsiteY741" fmla="*/ 6286 h 136874"/>
                <a:gd name="connsiteX742" fmla="*/ 81058 w 205358"/>
                <a:gd name="connsiteY742" fmla="*/ 6953 h 136874"/>
                <a:gd name="connsiteX743" fmla="*/ 81058 w 205358"/>
                <a:gd name="connsiteY743" fmla="*/ 7239 h 136874"/>
                <a:gd name="connsiteX744" fmla="*/ 82963 w 205358"/>
                <a:gd name="connsiteY744" fmla="*/ 6286 h 136874"/>
                <a:gd name="connsiteX745" fmla="*/ 82963 w 205358"/>
                <a:gd name="connsiteY745" fmla="*/ 7620 h 136874"/>
                <a:gd name="connsiteX746" fmla="*/ 83629 w 205358"/>
                <a:gd name="connsiteY746" fmla="*/ 9239 h 136874"/>
                <a:gd name="connsiteX747" fmla="*/ 86582 w 205358"/>
                <a:gd name="connsiteY747" fmla="*/ 10192 h 136874"/>
                <a:gd name="connsiteX748" fmla="*/ 87249 w 205358"/>
                <a:gd name="connsiteY748" fmla="*/ 9906 h 136874"/>
                <a:gd name="connsiteX749" fmla="*/ 87916 w 205358"/>
                <a:gd name="connsiteY749" fmla="*/ 10192 h 136874"/>
                <a:gd name="connsiteX750" fmla="*/ 90583 w 205358"/>
                <a:gd name="connsiteY750" fmla="*/ 14764 h 136874"/>
                <a:gd name="connsiteX751" fmla="*/ 90202 w 205358"/>
                <a:gd name="connsiteY751" fmla="*/ 16097 h 136874"/>
                <a:gd name="connsiteX752" fmla="*/ 94488 w 205358"/>
                <a:gd name="connsiteY752" fmla="*/ 16097 h 136874"/>
                <a:gd name="connsiteX753" fmla="*/ 94774 w 205358"/>
                <a:gd name="connsiteY753" fmla="*/ 17431 h 136874"/>
                <a:gd name="connsiteX754" fmla="*/ 95155 w 205358"/>
                <a:gd name="connsiteY754" fmla="*/ 17145 h 136874"/>
                <a:gd name="connsiteX755" fmla="*/ 96774 w 205358"/>
                <a:gd name="connsiteY755" fmla="*/ 15145 h 136874"/>
                <a:gd name="connsiteX756" fmla="*/ 97441 w 205358"/>
                <a:gd name="connsiteY756" fmla="*/ 14764 h 136874"/>
                <a:gd name="connsiteX757" fmla="*/ 97727 w 205358"/>
                <a:gd name="connsiteY757" fmla="*/ 16764 h 136874"/>
                <a:gd name="connsiteX758" fmla="*/ 97727 w 205358"/>
                <a:gd name="connsiteY758" fmla="*/ 20098 h 136874"/>
                <a:gd name="connsiteX759" fmla="*/ 98108 w 205358"/>
                <a:gd name="connsiteY759" fmla="*/ 20098 h 136874"/>
                <a:gd name="connsiteX760" fmla="*/ 99441 w 205358"/>
                <a:gd name="connsiteY760" fmla="*/ 15811 h 136874"/>
                <a:gd name="connsiteX761" fmla="*/ 100394 w 205358"/>
                <a:gd name="connsiteY761" fmla="*/ 14764 h 136874"/>
                <a:gd name="connsiteX762" fmla="*/ 100679 w 205358"/>
                <a:gd name="connsiteY762" fmla="*/ 14764 h 136874"/>
                <a:gd name="connsiteX763" fmla="*/ 101060 w 205358"/>
                <a:gd name="connsiteY763" fmla="*/ 13811 h 136874"/>
                <a:gd name="connsiteX764" fmla="*/ 101727 w 205358"/>
                <a:gd name="connsiteY764" fmla="*/ 13144 h 136874"/>
                <a:gd name="connsiteX765" fmla="*/ 102394 w 205358"/>
                <a:gd name="connsiteY765" fmla="*/ 13144 h 136874"/>
                <a:gd name="connsiteX766" fmla="*/ 102679 w 205358"/>
                <a:gd name="connsiteY766" fmla="*/ 12859 h 136874"/>
                <a:gd name="connsiteX767" fmla="*/ 102965 w 205358"/>
                <a:gd name="connsiteY767" fmla="*/ 13144 h 136874"/>
                <a:gd name="connsiteX768" fmla="*/ 105346 w 205358"/>
                <a:gd name="connsiteY768" fmla="*/ 13144 h 136874"/>
                <a:gd name="connsiteX769" fmla="*/ 106299 w 205358"/>
                <a:gd name="connsiteY769" fmla="*/ 13526 h 136874"/>
                <a:gd name="connsiteX770" fmla="*/ 106585 w 205358"/>
                <a:gd name="connsiteY770" fmla="*/ 13144 h 136874"/>
                <a:gd name="connsiteX771" fmla="*/ 107252 w 205358"/>
                <a:gd name="connsiteY771" fmla="*/ 13144 h 136874"/>
                <a:gd name="connsiteX772" fmla="*/ 107252 w 205358"/>
                <a:gd name="connsiteY772" fmla="*/ 13811 h 136874"/>
                <a:gd name="connsiteX773" fmla="*/ 107633 w 205358"/>
                <a:gd name="connsiteY773" fmla="*/ 14192 h 136874"/>
                <a:gd name="connsiteX774" fmla="*/ 107918 w 205358"/>
                <a:gd name="connsiteY774" fmla="*/ 14192 h 13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</a:cxnLst>
              <a:rect l="l" t="t" r="r" b="b"/>
              <a:pathLst>
                <a:path w="205358" h="136874">
                  <a:moveTo>
                    <a:pt x="107918" y="14192"/>
                  </a:moveTo>
                  <a:lnTo>
                    <a:pt x="108585" y="14192"/>
                  </a:lnTo>
                  <a:lnTo>
                    <a:pt x="109538" y="14478"/>
                  </a:lnTo>
                  <a:lnTo>
                    <a:pt x="109919" y="14478"/>
                  </a:lnTo>
                  <a:lnTo>
                    <a:pt x="109919" y="15145"/>
                  </a:lnTo>
                  <a:lnTo>
                    <a:pt x="110585" y="15145"/>
                  </a:lnTo>
                  <a:lnTo>
                    <a:pt x="111824" y="15430"/>
                  </a:lnTo>
                  <a:lnTo>
                    <a:pt x="111538" y="16478"/>
                  </a:lnTo>
                  <a:lnTo>
                    <a:pt x="111824" y="16478"/>
                  </a:lnTo>
                  <a:lnTo>
                    <a:pt x="112204" y="17145"/>
                  </a:lnTo>
                  <a:lnTo>
                    <a:pt x="112871" y="17145"/>
                  </a:lnTo>
                  <a:lnTo>
                    <a:pt x="112871" y="19431"/>
                  </a:lnTo>
                  <a:lnTo>
                    <a:pt x="112204" y="20098"/>
                  </a:lnTo>
                  <a:lnTo>
                    <a:pt x="112204" y="20383"/>
                  </a:lnTo>
                  <a:lnTo>
                    <a:pt x="111538" y="21050"/>
                  </a:lnTo>
                  <a:lnTo>
                    <a:pt x="111538" y="21336"/>
                  </a:lnTo>
                  <a:lnTo>
                    <a:pt x="111824" y="21336"/>
                  </a:lnTo>
                  <a:lnTo>
                    <a:pt x="112204" y="21717"/>
                  </a:lnTo>
                  <a:lnTo>
                    <a:pt x="112871" y="22003"/>
                  </a:lnTo>
                  <a:lnTo>
                    <a:pt x="113157" y="22384"/>
                  </a:lnTo>
                  <a:lnTo>
                    <a:pt x="113538" y="22384"/>
                  </a:lnTo>
                  <a:lnTo>
                    <a:pt x="114205" y="22669"/>
                  </a:lnTo>
                  <a:lnTo>
                    <a:pt x="114205" y="23622"/>
                  </a:lnTo>
                  <a:lnTo>
                    <a:pt x="114491" y="23622"/>
                  </a:lnTo>
                  <a:lnTo>
                    <a:pt x="114491" y="24003"/>
                  </a:lnTo>
                  <a:lnTo>
                    <a:pt x="114205" y="24670"/>
                  </a:lnTo>
                  <a:lnTo>
                    <a:pt x="114776" y="24955"/>
                  </a:lnTo>
                  <a:lnTo>
                    <a:pt x="115157" y="25622"/>
                  </a:lnTo>
                  <a:lnTo>
                    <a:pt x="115157" y="26003"/>
                  </a:lnTo>
                  <a:lnTo>
                    <a:pt x="115443" y="26003"/>
                  </a:lnTo>
                  <a:lnTo>
                    <a:pt x="115824" y="26289"/>
                  </a:lnTo>
                  <a:lnTo>
                    <a:pt x="116110" y="26289"/>
                  </a:lnTo>
                  <a:lnTo>
                    <a:pt x="116110" y="26003"/>
                  </a:lnTo>
                  <a:lnTo>
                    <a:pt x="116491" y="26289"/>
                  </a:lnTo>
                  <a:lnTo>
                    <a:pt x="117158" y="28289"/>
                  </a:lnTo>
                  <a:lnTo>
                    <a:pt x="117729" y="28575"/>
                  </a:lnTo>
                  <a:lnTo>
                    <a:pt x="117729" y="28956"/>
                  </a:lnTo>
                  <a:lnTo>
                    <a:pt x="118396" y="29242"/>
                  </a:lnTo>
                  <a:lnTo>
                    <a:pt x="118110" y="31528"/>
                  </a:lnTo>
                  <a:lnTo>
                    <a:pt x="117443" y="32480"/>
                  </a:lnTo>
                  <a:lnTo>
                    <a:pt x="117158" y="32480"/>
                  </a:lnTo>
                  <a:lnTo>
                    <a:pt x="117158" y="33528"/>
                  </a:lnTo>
                  <a:lnTo>
                    <a:pt x="116777" y="34195"/>
                  </a:lnTo>
                  <a:lnTo>
                    <a:pt x="117158" y="34862"/>
                  </a:lnTo>
                  <a:lnTo>
                    <a:pt x="117158" y="35147"/>
                  </a:lnTo>
                  <a:lnTo>
                    <a:pt x="116491" y="35433"/>
                  </a:lnTo>
                  <a:lnTo>
                    <a:pt x="116777" y="36100"/>
                  </a:lnTo>
                  <a:lnTo>
                    <a:pt x="117443" y="36481"/>
                  </a:lnTo>
                  <a:lnTo>
                    <a:pt x="118396" y="36481"/>
                  </a:lnTo>
                  <a:lnTo>
                    <a:pt x="119063" y="36766"/>
                  </a:lnTo>
                  <a:lnTo>
                    <a:pt x="120110" y="36766"/>
                  </a:lnTo>
                  <a:lnTo>
                    <a:pt x="119729" y="37147"/>
                  </a:lnTo>
                  <a:lnTo>
                    <a:pt x="120110" y="37433"/>
                  </a:lnTo>
                  <a:lnTo>
                    <a:pt x="119729" y="37814"/>
                  </a:lnTo>
                  <a:lnTo>
                    <a:pt x="119729" y="38100"/>
                  </a:lnTo>
                  <a:lnTo>
                    <a:pt x="120396" y="40100"/>
                  </a:lnTo>
                  <a:lnTo>
                    <a:pt x="120777" y="40386"/>
                  </a:lnTo>
                  <a:lnTo>
                    <a:pt x="121349" y="40386"/>
                  </a:lnTo>
                  <a:lnTo>
                    <a:pt x="122396" y="40100"/>
                  </a:lnTo>
                  <a:lnTo>
                    <a:pt x="123063" y="40767"/>
                  </a:lnTo>
                  <a:lnTo>
                    <a:pt x="124016" y="41053"/>
                  </a:lnTo>
                  <a:lnTo>
                    <a:pt x="124968" y="41053"/>
                  </a:lnTo>
                  <a:lnTo>
                    <a:pt x="124968" y="41339"/>
                  </a:lnTo>
                  <a:lnTo>
                    <a:pt x="126302" y="40100"/>
                  </a:lnTo>
                  <a:lnTo>
                    <a:pt x="126302" y="39433"/>
                  </a:lnTo>
                  <a:lnTo>
                    <a:pt x="127254" y="39433"/>
                  </a:lnTo>
                  <a:lnTo>
                    <a:pt x="127921" y="40100"/>
                  </a:lnTo>
                  <a:lnTo>
                    <a:pt x="129635" y="39052"/>
                  </a:lnTo>
                  <a:lnTo>
                    <a:pt x="129635" y="37814"/>
                  </a:lnTo>
                  <a:lnTo>
                    <a:pt x="130588" y="36766"/>
                  </a:lnTo>
                  <a:lnTo>
                    <a:pt x="131540" y="36766"/>
                  </a:lnTo>
                  <a:lnTo>
                    <a:pt x="131540" y="37147"/>
                  </a:lnTo>
                  <a:lnTo>
                    <a:pt x="132207" y="36766"/>
                  </a:lnTo>
                  <a:lnTo>
                    <a:pt x="131921" y="37433"/>
                  </a:lnTo>
                  <a:lnTo>
                    <a:pt x="132207" y="37433"/>
                  </a:lnTo>
                  <a:lnTo>
                    <a:pt x="133159" y="38767"/>
                  </a:lnTo>
                  <a:lnTo>
                    <a:pt x="132874" y="39719"/>
                  </a:lnTo>
                  <a:lnTo>
                    <a:pt x="133159" y="40386"/>
                  </a:lnTo>
                  <a:lnTo>
                    <a:pt x="134874" y="38767"/>
                  </a:lnTo>
                  <a:lnTo>
                    <a:pt x="135827" y="38386"/>
                  </a:lnTo>
                  <a:lnTo>
                    <a:pt x="136493" y="39433"/>
                  </a:lnTo>
                  <a:lnTo>
                    <a:pt x="138494" y="37433"/>
                  </a:lnTo>
                  <a:lnTo>
                    <a:pt x="138494" y="36766"/>
                  </a:lnTo>
                  <a:lnTo>
                    <a:pt x="139065" y="36100"/>
                  </a:lnTo>
                  <a:lnTo>
                    <a:pt x="139446" y="36100"/>
                  </a:lnTo>
                  <a:lnTo>
                    <a:pt x="139446" y="37433"/>
                  </a:lnTo>
                  <a:lnTo>
                    <a:pt x="139065" y="38100"/>
                  </a:lnTo>
                  <a:lnTo>
                    <a:pt x="139732" y="39052"/>
                  </a:lnTo>
                  <a:lnTo>
                    <a:pt x="140113" y="39433"/>
                  </a:lnTo>
                  <a:lnTo>
                    <a:pt x="141446" y="39433"/>
                  </a:lnTo>
                  <a:lnTo>
                    <a:pt x="142399" y="39719"/>
                  </a:lnTo>
                  <a:lnTo>
                    <a:pt x="144399" y="41339"/>
                  </a:lnTo>
                  <a:lnTo>
                    <a:pt x="144971" y="43720"/>
                  </a:lnTo>
                  <a:lnTo>
                    <a:pt x="146304" y="44291"/>
                  </a:lnTo>
                  <a:lnTo>
                    <a:pt x="146971" y="46006"/>
                  </a:lnTo>
                  <a:lnTo>
                    <a:pt x="147352" y="46958"/>
                  </a:lnTo>
                  <a:lnTo>
                    <a:pt x="147923" y="48292"/>
                  </a:lnTo>
                  <a:lnTo>
                    <a:pt x="151257" y="48577"/>
                  </a:lnTo>
                  <a:lnTo>
                    <a:pt x="152876" y="48292"/>
                  </a:lnTo>
                  <a:lnTo>
                    <a:pt x="153257" y="47625"/>
                  </a:lnTo>
                  <a:lnTo>
                    <a:pt x="154496" y="46672"/>
                  </a:lnTo>
                  <a:lnTo>
                    <a:pt x="154877" y="46958"/>
                  </a:lnTo>
                  <a:lnTo>
                    <a:pt x="156210" y="47911"/>
                  </a:lnTo>
                  <a:lnTo>
                    <a:pt x="157829" y="48292"/>
                  </a:lnTo>
                  <a:lnTo>
                    <a:pt x="159449" y="48292"/>
                  </a:lnTo>
                  <a:lnTo>
                    <a:pt x="160115" y="48577"/>
                  </a:lnTo>
                  <a:lnTo>
                    <a:pt x="160782" y="47911"/>
                  </a:lnTo>
                  <a:lnTo>
                    <a:pt x="161734" y="48577"/>
                  </a:lnTo>
                  <a:lnTo>
                    <a:pt x="162687" y="48958"/>
                  </a:lnTo>
                  <a:lnTo>
                    <a:pt x="165068" y="50197"/>
                  </a:lnTo>
                  <a:lnTo>
                    <a:pt x="165354" y="50197"/>
                  </a:lnTo>
                  <a:lnTo>
                    <a:pt x="165354" y="50578"/>
                  </a:lnTo>
                  <a:lnTo>
                    <a:pt x="165640" y="50864"/>
                  </a:lnTo>
                  <a:lnTo>
                    <a:pt x="165640" y="51530"/>
                  </a:lnTo>
                  <a:lnTo>
                    <a:pt x="166973" y="53816"/>
                  </a:lnTo>
                  <a:lnTo>
                    <a:pt x="167354" y="54197"/>
                  </a:lnTo>
                  <a:lnTo>
                    <a:pt x="168307" y="53816"/>
                  </a:lnTo>
                  <a:lnTo>
                    <a:pt x="168974" y="52864"/>
                  </a:lnTo>
                  <a:lnTo>
                    <a:pt x="169926" y="53530"/>
                  </a:lnTo>
                  <a:lnTo>
                    <a:pt x="171545" y="54864"/>
                  </a:lnTo>
                  <a:lnTo>
                    <a:pt x="172593" y="55150"/>
                  </a:lnTo>
                  <a:lnTo>
                    <a:pt x="172879" y="54483"/>
                  </a:lnTo>
                  <a:lnTo>
                    <a:pt x="173927" y="54483"/>
                  </a:lnTo>
                  <a:lnTo>
                    <a:pt x="174498" y="53816"/>
                  </a:lnTo>
                  <a:lnTo>
                    <a:pt x="174498" y="53530"/>
                  </a:lnTo>
                  <a:lnTo>
                    <a:pt x="174879" y="53150"/>
                  </a:lnTo>
                  <a:lnTo>
                    <a:pt x="175546" y="52864"/>
                  </a:lnTo>
                  <a:lnTo>
                    <a:pt x="175832" y="53530"/>
                  </a:lnTo>
                  <a:lnTo>
                    <a:pt x="176213" y="53530"/>
                  </a:lnTo>
                  <a:lnTo>
                    <a:pt x="176498" y="53816"/>
                  </a:lnTo>
                  <a:lnTo>
                    <a:pt x="177832" y="53530"/>
                  </a:lnTo>
                  <a:lnTo>
                    <a:pt x="178499" y="53816"/>
                  </a:lnTo>
                  <a:lnTo>
                    <a:pt x="178784" y="53530"/>
                  </a:lnTo>
                  <a:lnTo>
                    <a:pt x="180118" y="54864"/>
                  </a:lnTo>
                  <a:lnTo>
                    <a:pt x="180118" y="55150"/>
                  </a:lnTo>
                  <a:lnTo>
                    <a:pt x="180404" y="55531"/>
                  </a:lnTo>
                  <a:lnTo>
                    <a:pt x="179451" y="56483"/>
                  </a:lnTo>
                  <a:lnTo>
                    <a:pt x="179832" y="56483"/>
                  </a:lnTo>
                  <a:lnTo>
                    <a:pt x="180118" y="56769"/>
                  </a:lnTo>
                  <a:lnTo>
                    <a:pt x="180404" y="56769"/>
                  </a:lnTo>
                  <a:lnTo>
                    <a:pt x="180404" y="56483"/>
                  </a:lnTo>
                  <a:lnTo>
                    <a:pt x="180784" y="57150"/>
                  </a:lnTo>
                  <a:lnTo>
                    <a:pt x="180784" y="57436"/>
                  </a:lnTo>
                  <a:lnTo>
                    <a:pt x="181070" y="58102"/>
                  </a:lnTo>
                  <a:lnTo>
                    <a:pt x="181451" y="57817"/>
                  </a:lnTo>
                  <a:lnTo>
                    <a:pt x="181737" y="57817"/>
                  </a:lnTo>
                  <a:lnTo>
                    <a:pt x="182118" y="57150"/>
                  </a:lnTo>
                  <a:lnTo>
                    <a:pt x="183071" y="57150"/>
                  </a:lnTo>
                  <a:lnTo>
                    <a:pt x="183356" y="56483"/>
                  </a:lnTo>
                  <a:lnTo>
                    <a:pt x="183737" y="56769"/>
                  </a:lnTo>
                  <a:lnTo>
                    <a:pt x="183737" y="57436"/>
                  </a:lnTo>
                  <a:lnTo>
                    <a:pt x="184023" y="57436"/>
                  </a:lnTo>
                  <a:lnTo>
                    <a:pt x="184404" y="57150"/>
                  </a:lnTo>
                  <a:lnTo>
                    <a:pt x="184690" y="57150"/>
                  </a:lnTo>
                  <a:lnTo>
                    <a:pt x="185738" y="58483"/>
                  </a:lnTo>
                  <a:lnTo>
                    <a:pt x="185738" y="58102"/>
                  </a:lnTo>
                  <a:lnTo>
                    <a:pt x="186976" y="58483"/>
                  </a:lnTo>
                  <a:lnTo>
                    <a:pt x="187642" y="59055"/>
                  </a:lnTo>
                  <a:lnTo>
                    <a:pt x="189643" y="59436"/>
                  </a:lnTo>
                  <a:lnTo>
                    <a:pt x="191262" y="59055"/>
                  </a:lnTo>
                  <a:lnTo>
                    <a:pt x="191643" y="59436"/>
                  </a:lnTo>
                  <a:lnTo>
                    <a:pt x="191929" y="59436"/>
                  </a:lnTo>
                  <a:lnTo>
                    <a:pt x="192596" y="59055"/>
                  </a:lnTo>
                  <a:lnTo>
                    <a:pt x="192596" y="59436"/>
                  </a:lnTo>
                  <a:lnTo>
                    <a:pt x="194215" y="60103"/>
                  </a:lnTo>
                  <a:lnTo>
                    <a:pt x="194882" y="60389"/>
                  </a:lnTo>
                  <a:lnTo>
                    <a:pt x="194882" y="60103"/>
                  </a:lnTo>
                  <a:lnTo>
                    <a:pt x="195167" y="60769"/>
                  </a:lnTo>
                  <a:lnTo>
                    <a:pt x="194882" y="61055"/>
                  </a:lnTo>
                  <a:lnTo>
                    <a:pt x="195834" y="62008"/>
                  </a:lnTo>
                  <a:lnTo>
                    <a:pt x="195548" y="62389"/>
                  </a:lnTo>
                  <a:lnTo>
                    <a:pt x="196882" y="62389"/>
                  </a:lnTo>
                  <a:lnTo>
                    <a:pt x="196501" y="63055"/>
                  </a:lnTo>
                  <a:lnTo>
                    <a:pt x="197549" y="63055"/>
                  </a:lnTo>
                  <a:lnTo>
                    <a:pt x="198787" y="64389"/>
                  </a:lnTo>
                  <a:lnTo>
                    <a:pt x="201454" y="64389"/>
                  </a:lnTo>
                  <a:lnTo>
                    <a:pt x="201073" y="64675"/>
                  </a:lnTo>
                  <a:lnTo>
                    <a:pt x="201454" y="65341"/>
                  </a:lnTo>
                  <a:lnTo>
                    <a:pt x="202406" y="66008"/>
                  </a:lnTo>
                  <a:lnTo>
                    <a:pt x="203740" y="67342"/>
                  </a:lnTo>
                  <a:lnTo>
                    <a:pt x="203740" y="68294"/>
                  </a:lnTo>
                  <a:lnTo>
                    <a:pt x="205359" y="70866"/>
                  </a:lnTo>
                  <a:lnTo>
                    <a:pt x="205073" y="71247"/>
                  </a:lnTo>
                  <a:lnTo>
                    <a:pt x="204692" y="71914"/>
                  </a:lnTo>
                  <a:lnTo>
                    <a:pt x="203073" y="72580"/>
                  </a:lnTo>
                  <a:lnTo>
                    <a:pt x="203073" y="73247"/>
                  </a:lnTo>
                  <a:lnTo>
                    <a:pt x="202406" y="72866"/>
                  </a:lnTo>
                  <a:lnTo>
                    <a:pt x="201454" y="72580"/>
                  </a:lnTo>
                  <a:lnTo>
                    <a:pt x="200787" y="72580"/>
                  </a:lnTo>
                  <a:lnTo>
                    <a:pt x="200120" y="73819"/>
                  </a:lnTo>
                  <a:lnTo>
                    <a:pt x="200120" y="75152"/>
                  </a:lnTo>
                  <a:lnTo>
                    <a:pt x="199834" y="75819"/>
                  </a:lnTo>
                  <a:lnTo>
                    <a:pt x="199834" y="76200"/>
                  </a:lnTo>
                  <a:lnTo>
                    <a:pt x="199454" y="76486"/>
                  </a:lnTo>
                  <a:lnTo>
                    <a:pt x="199834" y="77819"/>
                  </a:lnTo>
                  <a:lnTo>
                    <a:pt x="199454" y="78105"/>
                  </a:lnTo>
                  <a:lnTo>
                    <a:pt x="199834" y="78486"/>
                  </a:lnTo>
                  <a:lnTo>
                    <a:pt x="199834" y="79439"/>
                  </a:lnTo>
                  <a:lnTo>
                    <a:pt x="199168" y="79820"/>
                  </a:lnTo>
                  <a:lnTo>
                    <a:pt x="198120" y="81058"/>
                  </a:lnTo>
                  <a:lnTo>
                    <a:pt x="197549" y="81439"/>
                  </a:lnTo>
                  <a:lnTo>
                    <a:pt x="195548" y="82105"/>
                  </a:lnTo>
                  <a:lnTo>
                    <a:pt x="195834" y="82772"/>
                  </a:lnTo>
                  <a:lnTo>
                    <a:pt x="195834" y="84011"/>
                  </a:lnTo>
                  <a:lnTo>
                    <a:pt x="195548" y="84392"/>
                  </a:lnTo>
                  <a:lnTo>
                    <a:pt x="195548" y="85058"/>
                  </a:lnTo>
                  <a:lnTo>
                    <a:pt x="194882" y="85725"/>
                  </a:lnTo>
                  <a:lnTo>
                    <a:pt x="194882" y="86677"/>
                  </a:lnTo>
                  <a:lnTo>
                    <a:pt x="194596" y="87344"/>
                  </a:lnTo>
                  <a:lnTo>
                    <a:pt x="193929" y="87630"/>
                  </a:lnTo>
                  <a:lnTo>
                    <a:pt x="193262" y="88297"/>
                  </a:lnTo>
                  <a:lnTo>
                    <a:pt x="193262" y="88678"/>
                  </a:lnTo>
                  <a:lnTo>
                    <a:pt x="192596" y="88297"/>
                  </a:lnTo>
                  <a:lnTo>
                    <a:pt x="192596" y="88678"/>
                  </a:lnTo>
                  <a:lnTo>
                    <a:pt x="191262" y="89249"/>
                  </a:lnTo>
                  <a:lnTo>
                    <a:pt x="190976" y="89916"/>
                  </a:lnTo>
                  <a:lnTo>
                    <a:pt x="189929" y="89249"/>
                  </a:lnTo>
                  <a:lnTo>
                    <a:pt x="189262" y="88964"/>
                  </a:lnTo>
                  <a:lnTo>
                    <a:pt x="189262" y="88678"/>
                  </a:lnTo>
                  <a:lnTo>
                    <a:pt x="188690" y="88678"/>
                  </a:lnTo>
                  <a:lnTo>
                    <a:pt x="188690" y="88297"/>
                  </a:lnTo>
                  <a:lnTo>
                    <a:pt x="188309" y="87344"/>
                  </a:lnTo>
                  <a:lnTo>
                    <a:pt x="188024" y="86963"/>
                  </a:lnTo>
                  <a:lnTo>
                    <a:pt x="187642" y="86963"/>
                  </a:lnTo>
                  <a:lnTo>
                    <a:pt x="187642" y="87344"/>
                  </a:lnTo>
                  <a:lnTo>
                    <a:pt x="187357" y="88011"/>
                  </a:lnTo>
                  <a:lnTo>
                    <a:pt x="187642" y="88297"/>
                  </a:lnTo>
                  <a:lnTo>
                    <a:pt x="186976" y="88964"/>
                  </a:lnTo>
                  <a:lnTo>
                    <a:pt x="186976" y="89630"/>
                  </a:lnTo>
                  <a:lnTo>
                    <a:pt x="185738" y="88678"/>
                  </a:lnTo>
                  <a:lnTo>
                    <a:pt x="184404" y="88011"/>
                  </a:lnTo>
                  <a:lnTo>
                    <a:pt x="177165" y="85344"/>
                  </a:lnTo>
                  <a:lnTo>
                    <a:pt x="176879" y="85058"/>
                  </a:lnTo>
                  <a:lnTo>
                    <a:pt x="176879" y="84392"/>
                  </a:lnTo>
                  <a:lnTo>
                    <a:pt x="176498" y="84392"/>
                  </a:lnTo>
                  <a:lnTo>
                    <a:pt x="174879" y="84011"/>
                  </a:lnTo>
                  <a:lnTo>
                    <a:pt x="173927" y="84392"/>
                  </a:lnTo>
                  <a:lnTo>
                    <a:pt x="173260" y="84011"/>
                  </a:lnTo>
                  <a:lnTo>
                    <a:pt x="169259" y="85344"/>
                  </a:lnTo>
                  <a:lnTo>
                    <a:pt x="168307" y="86963"/>
                  </a:lnTo>
                  <a:lnTo>
                    <a:pt x="166973" y="87344"/>
                  </a:lnTo>
                  <a:lnTo>
                    <a:pt x="165640" y="88678"/>
                  </a:lnTo>
                  <a:lnTo>
                    <a:pt x="164402" y="89249"/>
                  </a:lnTo>
                  <a:lnTo>
                    <a:pt x="164402" y="89630"/>
                  </a:lnTo>
                  <a:lnTo>
                    <a:pt x="165354" y="90583"/>
                  </a:lnTo>
                  <a:lnTo>
                    <a:pt x="166307" y="90583"/>
                  </a:lnTo>
                  <a:lnTo>
                    <a:pt x="165640" y="90964"/>
                  </a:lnTo>
                  <a:lnTo>
                    <a:pt x="164402" y="90964"/>
                  </a:lnTo>
                  <a:lnTo>
                    <a:pt x="164402" y="92583"/>
                  </a:lnTo>
                  <a:lnTo>
                    <a:pt x="165640" y="92869"/>
                  </a:lnTo>
                  <a:lnTo>
                    <a:pt x="166307" y="92869"/>
                  </a:lnTo>
                  <a:lnTo>
                    <a:pt x="166021" y="92869"/>
                  </a:lnTo>
                  <a:lnTo>
                    <a:pt x="166021" y="93250"/>
                  </a:lnTo>
                  <a:lnTo>
                    <a:pt x="166021" y="92869"/>
                  </a:lnTo>
                  <a:lnTo>
                    <a:pt x="165640" y="93250"/>
                  </a:lnTo>
                  <a:lnTo>
                    <a:pt x="164687" y="93250"/>
                  </a:lnTo>
                  <a:lnTo>
                    <a:pt x="164687" y="93536"/>
                  </a:lnTo>
                  <a:lnTo>
                    <a:pt x="164021" y="93536"/>
                  </a:lnTo>
                  <a:lnTo>
                    <a:pt x="162687" y="93917"/>
                  </a:lnTo>
                  <a:lnTo>
                    <a:pt x="162116" y="94583"/>
                  </a:lnTo>
                  <a:lnTo>
                    <a:pt x="162116" y="94869"/>
                  </a:lnTo>
                  <a:lnTo>
                    <a:pt x="161449" y="94869"/>
                  </a:lnTo>
                  <a:lnTo>
                    <a:pt x="161449" y="95821"/>
                  </a:lnTo>
                  <a:lnTo>
                    <a:pt x="161068" y="95821"/>
                  </a:lnTo>
                  <a:lnTo>
                    <a:pt x="161449" y="96202"/>
                  </a:lnTo>
                  <a:lnTo>
                    <a:pt x="160782" y="96869"/>
                  </a:lnTo>
                  <a:lnTo>
                    <a:pt x="161068" y="97822"/>
                  </a:lnTo>
                  <a:lnTo>
                    <a:pt x="160401" y="98489"/>
                  </a:lnTo>
                  <a:lnTo>
                    <a:pt x="160782" y="98774"/>
                  </a:lnTo>
                  <a:lnTo>
                    <a:pt x="160782" y="99822"/>
                  </a:lnTo>
                  <a:lnTo>
                    <a:pt x="162401" y="101060"/>
                  </a:lnTo>
                  <a:lnTo>
                    <a:pt x="163068" y="101727"/>
                  </a:lnTo>
                  <a:lnTo>
                    <a:pt x="162401" y="101441"/>
                  </a:lnTo>
                  <a:lnTo>
                    <a:pt x="162401" y="101727"/>
                  </a:lnTo>
                  <a:lnTo>
                    <a:pt x="162116" y="101441"/>
                  </a:lnTo>
                  <a:lnTo>
                    <a:pt x="162116" y="102108"/>
                  </a:lnTo>
                  <a:lnTo>
                    <a:pt x="161068" y="101727"/>
                  </a:lnTo>
                  <a:lnTo>
                    <a:pt x="161449" y="102108"/>
                  </a:lnTo>
                  <a:lnTo>
                    <a:pt x="160782" y="104013"/>
                  </a:lnTo>
                  <a:lnTo>
                    <a:pt x="160782" y="104680"/>
                  </a:lnTo>
                  <a:lnTo>
                    <a:pt x="160115" y="105346"/>
                  </a:lnTo>
                  <a:lnTo>
                    <a:pt x="159734" y="105061"/>
                  </a:lnTo>
                  <a:lnTo>
                    <a:pt x="159163" y="105346"/>
                  </a:lnTo>
                  <a:lnTo>
                    <a:pt x="159163" y="106013"/>
                  </a:lnTo>
                  <a:lnTo>
                    <a:pt x="158782" y="106013"/>
                  </a:lnTo>
                  <a:lnTo>
                    <a:pt x="158496" y="106966"/>
                  </a:lnTo>
                  <a:lnTo>
                    <a:pt x="157163" y="107632"/>
                  </a:lnTo>
                  <a:lnTo>
                    <a:pt x="155543" y="108014"/>
                  </a:lnTo>
                  <a:lnTo>
                    <a:pt x="154496" y="108299"/>
                  </a:lnTo>
                  <a:lnTo>
                    <a:pt x="153829" y="108680"/>
                  </a:lnTo>
                  <a:lnTo>
                    <a:pt x="153543" y="109347"/>
                  </a:lnTo>
                  <a:lnTo>
                    <a:pt x="152876" y="108966"/>
                  </a:lnTo>
                  <a:lnTo>
                    <a:pt x="152591" y="109347"/>
                  </a:lnTo>
                  <a:lnTo>
                    <a:pt x="152591" y="109919"/>
                  </a:lnTo>
                  <a:lnTo>
                    <a:pt x="151257" y="111252"/>
                  </a:lnTo>
                  <a:lnTo>
                    <a:pt x="151257" y="111919"/>
                  </a:lnTo>
                  <a:lnTo>
                    <a:pt x="150876" y="112300"/>
                  </a:lnTo>
                  <a:lnTo>
                    <a:pt x="150876" y="112586"/>
                  </a:lnTo>
                  <a:lnTo>
                    <a:pt x="149924" y="113919"/>
                  </a:lnTo>
                  <a:lnTo>
                    <a:pt x="149924" y="114586"/>
                  </a:lnTo>
                  <a:lnTo>
                    <a:pt x="149257" y="114871"/>
                  </a:lnTo>
                  <a:lnTo>
                    <a:pt x="148590" y="115824"/>
                  </a:lnTo>
                  <a:lnTo>
                    <a:pt x="147923" y="117157"/>
                  </a:lnTo>
                  <a:lnTo>
                    <a:pt x="147923" y="117539"/>
                  </a:lnTo>
                  <a:lnTo>
                    <a:pt x="147638" y="118205"/>
                  </a:lnTo>
                  <a:lnTo>
                    <a:pt x="145637" y="119444"/>
                  </a:lnTo>
                  <a:lnTo>
                    <a:pt x="145352" y="121729"/>
                  </a:lnTo>
                  <a:lnTo>
                    <a:pt x="144971" y="123730"/>
                  </a:lnTo>
                  <a:lnTo>
                    <a:pt x="144685" y="124396"/>
                  </a:lnTo>
                  <a:lnTo>
                    <a:pt x="143066" y="126397"/>
                  </a:lnTo>
                  <a:lnTo>
                    <a:pt x="140779" y="126397"/>
                  </a:lnTo>
                  <a:lnTo>
                    <a:pt x="140779" y="127064"/>
                  </a:lnTo>
                  <a:lnTo>
                    <a:pt x="141065" y="127635"/>
                  </a:lnTo>
                  <a:lnTo>
                    <a:pt x="140779" y="128302"/>
                  </a:lnTo>
                  <a:lnTo>
                    <a:pt x="138494" y="129349"/>
                  </a:lnTo>
                  <a:lnTo>
                    <a:pt x="138494" y="130588"/>
                  </a:lnTo>
                  <a:lnTo>
                    <a:pt x="135541" y="131921"/>
                  </a:lnTo>
                  <a:lnTo>
                    <a:pt x="134874" y="132302"/>
                  </a:lnTo>
                  <a:lnTo>
                    <a:pt x="133541" y="131254"/>
                  </a:lnTo>
                  <a:lnTo>
                    <a:pt x="132874" y="130588"/>
                  </a:lnTo>
                  <a:lnTo>
                    <a:pt x="131540" y="129635"/>
                  </a:lnTo>
                  <a:lnTo>
                    <a:pt x="131254" y="129635"/>
                  </a:lnTo>
                  <a:lnTo>
                    <a:pt x="130874" y="129349"/>
                  </a:lnTo>
                  <a:lnTo>
                    <a:pt x="130874" y="129635"/>
                  </a:lnTo>
                  <a:lnTo>
                    <a:pt x="130207" y="129349"/>
                  </a:lnTo>
                  <a:lnTo>
                    <a:pt x="129921" y="130016"/>
                  </a:lnTo>
                  <a:lnTo>
                    <a:pt x="129921" y="130302"/>
                  </a:lnTo>
                  <a:lnTo>
                    <a:pt x="129635" y="130588"/>
                  </a:lnTo>
                  <a:lnTo>
                    <a:pt x="128302" y="130969"/>
                  </a:lnTo>
                  <a:lnTo>
                    <a:pt x="127921" y="131254"/>
                  </a:lnTo>
                  <a:lnTo>
                    <a:pt x="126016" y="130016"/>
                  </a:lnTo>
                  <a:lnTo>
                    <a:pt x="125635" y="129349"/>
                  </a:lnTo>
                  <a:lnTo>
                    <a:pt x="124968" y="128683"/>
                  </a:lnTo>
                  <a:lnTo>
                    <a:pt x="124301" y="127349"/>
                  </a:lnTo>
                  <a:lnTo>
                    <a:pt x="122682" y="125349"/>
                  </a:lnTo>
                  <a:lnTo>
                    <a:pt x="121349" y="126397"/>
                  </a:lnTo>
                  <a:lnTo>
                    <a:pt x="117824" y="128683"/>
                  </a:lnTo>
                  <a:lnTo>
                    <a:pt x="116491" y="128302"/>
                  </a:lnTo>
                  <a:lnTo>
                    <a:pt x="116491" y="128683"/>
                  </a:lnTo>
                  <a:lnTo>
                    <a:pt x="114491" y="130302"/>
                  </a:lnTo>
                  <a:lnTo>
                    <a:pt x="115157" y="131254"/>
                  </a:lnTo>
                  <a:lnTo>
                    <a:pt x="114205" y="131636"/>
                  </a:lnTo>
                  <a:lnTo>
                    <a:pt x="113157" y="132969"/>
                  </a:lnTo>
                  <a:lnTo>
                    <a:pt x="111538" y="133255"/>
                  </a:lnTo>
                  <a:lnTo>
                    <a:pt x="111538" y="133541"/>
                  </a:lnTo>
                  <a:lnTo>
                    <a:pt x="111252" y="133541"/>
                  </a:lnTo>
                  <a:lnTo>
                    <a:pt x="111252" y="133255"/>
                  </a:lnTo>
                  <a:lnTo>
                    <a:pt x="110871" y="132969"/>
                  </a:lnTo>
                  <a:lnTo>
                    <a:pt x="108585" y="134588"/>
                  </a:lnTo>
                  <a:lnTo>
                    <a:pt x="108299" y="135255"/>
                  </a:lnTo>
                  <a:lnTo>
                    <a:pt x="107633" y="135922"/>
                  </a:lnTo>
                  <a:lnTo>
                    <a:pt x="107252" y="136493"/>
                  </a:lnTo>
                  <a:lnTo>
                    <a:pt x="107252" y="136874"/>
                  </a:lnTo>
                  <a:lnTo>
                    <a:pt x="105632" y="136874"/>
                  </a:lnTo>
                  <a:lnTo>
                    <a:pt x="104966" y="136208"/>
                  </a:lnTo>
                  <a:lnTo>
                    <a:pt x="103632" y="136208"/>
                  </a:lnTo>
                  <a:lnTo>
                    <a:pt x="102965" y="135255"/>
                  </a:lnTo>
                  <a:lnTo>
                    <a:pt x="102679" y="134874"/>
                  </a:lnTo>
                  <a:lnTo>
                    <a:pt x="101727" y="134588"/>
                  </a:lnTo>
                  <a:lnTo>
                    <a:pt x="100679" y="132969"/>
                  </a:lnTo>
                  <a:lnTo>
                    <a:pt x="98774" y="132302"/>
                  </a:lnTo>
                  <a:lnTo>
                    <a:pt x="100394" y="129349"/>
                  </a:lnTo>
                  <a:lnTo>
                    <a:pt x="98393" y="128683"/>
                  </a:lnTo>
                  <a:lnTo>
                    <a:pt x="97441" y="126016"/>
                  </a:lnTo>
                  <a:lnTo>
                    <a:pt x="95821" y="127349"/>
                  </a:lnTo>
                  <a:lnTo>
                    <a:pt x="93154" y="127064"/>
                  </a:lnTo>
                  <a:lnTo>
                    <a:pt x="92202" y="126016"/>
                  </a:lnTo>
                  <a:lnTo>
                    <a:pt x="91535" y="126397"/>
                  </a:lnTo>
                  <a:lnTo>
                    <a:pt x="90583" y="126682"/>
                  </a:lnTo>
                  <a:lnTo>
                    <a:pt x="89916" y="127064"/>
                  </a:lnTo>
                  <a:lnTo>
                    <a:pt x="89916" y="126682"/>
                  </a:lnTo>
                  <a:lnTo>
                    <a:pt x="89535" y="126016"/>
                  </a:lnTo>
                  <a:lnTo>
                    <a:pt x="89535" y="125730"/>
                  </a:lnTo>
                  <a:lnTo>
                    <a:pt x="88868" y="124682"/>
                  </a:lnTo>
                  <a:lnTo>
                    <a:pt x="88868" y="124396"/>
                  </a:lnTo>
                  <a:lnTo>
                    <a:pt x="88202" y="124682"/>
                  </a:lnTo>
                  <a:lnTo>
                    <a:pt x="84296" y="124682"/>
                  </a:lnTo>
                  <a:lnTo>
                    <a:pt x="83344" y="124396"/>
                  </a:lnTo>
                  <a:lnTo>
                    <a:pt x="83344" y="124111"/>
                  </a:lnTo>
                  <a:lnTo>
                    <a:pt x="82963" y="123730"/>
                  </a:lnTo>
                  <a:lnTo>
                    <a:pt x="82963" y="123444"/>
                  </a:lnTo>
                  <a:lnTo>
                    <a:pt x="82010" y="122396"/>
                  </a:lnTo>
                  <a:lnTo>
                    <a:pt x="81344" y="121444"/>
                  </a:lnTo>
                  <a:lnTo>
                    <a:pt x="81058" y="121158"/>
                  </a:lnTo>
                  <a:lnTo>
                    <a:pt x="80677" y="121729"/>
                  </a:lnTo>
                  <a:lnTo>
                    <a:pt x="79058" y="122111"/>
                  </a:lnTo>
                  <a:lnTo>
                    <a:pt x="78391" y="121729"/>
                  </a:lnTo>
                  <a:lnTo>
                    <a:pt x="77724" y="122111"/>
                  </a:lnTo>
                  <a:lnTo>
                    <a:pt x="76771" y="122777"/>
                  </a:lnTo>
                  <a:lnTo>
                    <a:pt x="75438" y="123063"/>
                  </a:lnTo>
                  <a:lnTo>
                    <a:pt x="74104" y="123730"/>
                  </a:lnTo>
                  <a:lnTo>
                    <a:pt x="73819" y="123730"/>
                  </a:lnTo>
                  <a:lnTo>
                    <a:pt x="73438" y="123444"/>
                  </a:lnTo>
                  <a:lnTo>
                    <a:pt x="72200" y="123063"/>
                  </a:lnTo>
                  <a:lnTo>
                    <a:pt x="71152" y="122396"/>
                  </a:lnTo>
                  <a:lnTo>
                    <a:pt x="64961" y="122111"/>
                  </a:lnTo>
                  <a:lnTo>
                    <a:pt x="63627" y="122777"/>
                  </a:lnTo>
                  <a:lnTo>
                    <a:pt x="62960" y="121729"/>
                  </a:lnTo>
                  <a:lnTo>
                    <a:pt x="63341" y="119444"/>
                  </a:lnTo>
                  <a:lnTo>
                    <a:pt x="62675" y="118777"/>
                  </a:lnTo>
                  <a:lnTo>
                    <a:pt x="62294" y="118205"/>
                  </a:lnTo>
                  <a:lnTo>
                    <a:pt x="62675" y="117539"/>
                  </a:lnTo>
                  <a:lnTo>
                    <a:pt x="62675" y="115824"/>
                  </a:lnTo>
                  <a:lnTo>
                    <a:pt x="62294" y="115824"/>
                  </a:lnTo>
                  <a:lnTo>
                    <a:pt x="62675" y="114871"/>
                  </a:lnTo>
                  <a:lnTo>
                    <a:pt x="62294" y="114586"/>
                  </a:lnTo>
                  <a:lnTo>
                    <a:pt x="62008" y="113919"/>
                  </a:lnTo>
                  <a:lnTo>
                    <a:pt x="62294" y="113252"/>
                  </a:lnTo>
                  <a:lnTo>
                    <a:pt x="62294" y="111633"/>
                  </a:lnTo>
                  <a:lnTo>
                    <a:pt x="61627" y="110585"/>
                  </a:lnTo>
                  <a:lnTo>
                    <a:pt x="61055" y="109919"/>
                  </a:lnTo>
                  <a:lnTo>
                    <a:pt x="61055" y="108966"/>
                  </a:lnTo>
                  <a:lnTo>
                    <a:pt x="60008" y="108966"/>
                  </a:lnTo>
                  <a:lnTo>
                    <a:pt x="59722" y="109347"/>
                  </a:lnTo>
                  <a:lnTo>
                    <a:pt x="59722" y="109633"/>
                  </a:lnTo>
                  <a:lnTo>
                    <a:pt x="59055" y="109347"/>
                  </a:lnTo>
                  <a:lnTo>
                    <a:pt x="58674" y="109633"/>
                  </a:lnTo>
                  <a:lnTo>
                    <a:pt x="58388" y="110585"/>
                  </a:lnTo>
                  <a:lnTo>
                    <a:pt x="57721" y="115538"/>
                  </a:lnTo>
                  <a:lnTo>
                    <a:pt x="56388" y="117824"/>
                  </a:lnTo>
                  <a:lnTo>
                    <a:pt x="55150" y="117157"/>
                  </a:lnTo>
                  <a:lnTo>
                    <a:pt x="51530" y="117824"/>
                  </a:lnTo>
                  <a:lnTo>
                    <a:pt x="49816" y="117824"/>
                  </a:lnTo>
                  <a:lnTo>
                    <a:pt x="49816" y="117157"/>
                  </a:lnTo>
                  <a:lnTo>
                    <a:pt x="50483" y="115252"/>
                  </a:lnTo>
                  <a:lnTo>
                    <a:pt x="50197" y="114205"/>
                  </a:lnTo>
                  <a:lnTo>
                    <a:pt x="49816" y="110966"/>
                  </a:lnTo>
                  <a:lnTo>
                    <a:pt x="49244" y="109633"/>
                  </a:lnTo>
                  <a:lnTo>
                    <a:pt x="49244" y="108966"/>
                  </a:lnTo>
                  <a:lnTo>
                    <a:pt x="48863" y="108680"/>
                  </a:lnTo>
                  <a:lnTo>
                    <a:pt x="48863" y="108014"/>
                  </a:lnTo>
                  <a:lnTo>
                    <a:pt x="48196" y="107347"/>
                  </a:lnTo>
                  <a:lnTo>
                    <a:pt x="47530" y="106966"/>
                  </a:lnTo>
                  <a:lnTo>
                    <a:pt x="46863" y="106966"/>
                  </a:lnTo>
                  <a:lnTo>
                    <a:pt x="45911" y="107347"/>
                  </a:lnTo>
                  <a:lnTo>
                    <a:pt x="44577" y="107347"/>
                  </a:lnTo>
                  <a:lnTo>
                    <a:pt x="44577" y="106966"/>
                  </a:lnTo>
                  <a:lnTo>
                    <a:pt x="44958" y="106013"/>
                  </a:lnTo>
                  <a:lnTo>
                    <a:pt x="44577" y="105727"/>
                  </a:lnTo>
                  <a:lnTo>
                    <a:pt x="44958" y="104680"/>
                  </a:lnTo>
                  <a:lnTo>
                    <a:pt x="44577" y="103727"/>
                  </a:lnTo>
                  <a:lnTo>
                    <a:pt x="44577" y="103442"/>
                  </a:lnTo>
                  <a:lnTo>
                    <a:pt x="44291" y="102775"/>
                  </a:lnTo>
                  <a:lnTo>
                    <a:pt x="44577" y="102108"/>
                  </a:lnTo>
                  <a:lnTo>
                    <a:pt x="45244" y="101060"/>
                  </a:lnTo>
                  <a:lnTo>
                    <a:pt x="46292" y="100108"/>
                  </a:lnTo>
                  <a:lnTo>
                    <a:pt x="47244" y="100489"/>
                  </a:lnTo>
                  <a:lnTo>
                    <a:pt x="47530" y="100489"/>
                  </a:lnTo>
                  <a:lnTo>
                    <a:pt x="47530" y="99441"/>
                  </a:lnTo>
                  <a:lnTo>
                    <a:pt x="47911" y="99441"/>
                  </a:lnTo>
                  <a:lnTo>
                    <a:pt x="47911" y="98774"/>
                  </a:lnTo>
                  <a:lnTo>
                    <a:pt x="47244" y="97536"/>
                  </a:lnTo>
                  <a:lnTo>
                    <a:pt x="47244" y="97155"/>
                  </a:lnTo>
                  <a:lnTo>
                    <a:pt x="46577" y="96202"/>
                  </a:lnTo>
                  <a:lnTo>
                    <a:pt x="47244" y="95536"/>
                  </a:lnTo>
                  <a:lnTo>
                    <a:pt x="47911" y="95536"/>
                  </a:lnTo>
                  <a:lnTo>
                    <a:pt x="49244" y="94869"/>
                  </a:lnTo>
                  <a:lnTo>
                    <a:pt x="49816" y="94202"/>
                  </a:lnTo>
                  <a:lnTo>
                    <a:pt x="51149" y="93536"/>
                  </a:lnTo>
                  <a:lnTo>
                    <a:pt x="51816" y="92869"/>
                  </a:lnTo>
                  <a:lnTo>
                    <a:pt x="52769" y="92583"/>
                  </a:lnTo>
                  <a:lnTo>
                    <a:pt x="53816" y="91630"/>
                  </a:lnTo>
                  <a:lnTo>
                    <a:pt x="55150" y="91916"/>
                  </a:lnTo>
                  <a:lnTo>
                    <a:pt x="55436" y="91630"/>
                  </a:lnTo>
                  <a:lnTo>
                    <a:pt x="55721" y="91630"/>
                  </a:lnTo>
                  <a:lnTo>
                    <a:pt x="56102" y="91249"/>
                  </a:lnTo>
                  <a:lnTo>
                    <a:pt x="56769" y="90964"/>
                  </a:lnTo>
                  <a:lnTo>
                    <a:pt x="55721" y="90297"/>
                  </a:lnTo>
                  <a:lnTo>
                    <a:pt x="55436" y="90297"/>
                  </a:lnTo>
                  <a:lnTo>
                    <a:pt x="55436" y="89916"/>
                  </a:lnTo>
                  <a:lnTo>
                    <a:pt x="54102" y="88964"/>
                  </a:lnTo>
                  <a:lnTo>
                    <a:pt x="53150" y="88678"/>
                  </a:lnTo>
                  <a:lnTo>
                    <a:pt x="52769" y="88964"/>
                  </a:lnTo>
                  <a:lnTo>
                    <a:pt x="52483" y="88678"/>
                  </a:lnTo>
                  <a:lnTo>
                    <a:pt x="51816" y="88964"/>
                  </a:lnTo>
                  <a:lnTo>
                    <a:pt x="50197" y="88678"/>
                  </a:lnTo>
                  <a:lnTo>
                    <a:pt x="49816" y="89630"/>
                  </a:lnTo>
                  <a:lnTo>
                    <a:pt x="49816" y="89916"/>
                  </a:lnTo>
                  <a:lnTo>
                    <a:pt x="49244" y="89916"/>
                  </a:lnTo>
                  <a:lnTo>
                    <a:pt x="49530" y="90583"/>
                  </a:lnTo>
                  <a:lnTo>
                    <a:pt x="48863" y="91630"/>
                  </a:lnTo>
                  <a:lnTo>
                    <a:pt x="48196" y="91916"/>
                  </a:lnTo>
                  <a:lnTo>
                    <a:pt x="47911" y="92202"/>
                  </a:lnTo>
                  <a:lnTo>
                    <a:pt x="45911" y="92202"/>
                  </a:lnTo>
                  <a:lnTo>
                    <a:pt x="45911" y="92869"/>
                  </a:lnTo>
                  <a:lnTo>
                    <a:pt x="44958" y="93250"/>
                  </a:lnTo>
                  <a:lnTo>
                    <a:pt x="43339" y="93917"/>
                  </a:lnTo>
                  <a:lnTo>
                    <a:pt x="43339" y="94202"/>
                  </a:lnTo>
                  <a:lnTo>
                    <a:pt x="43625" y="94202"/>
                  </a:lnTo>
                  <a:lnTo>
                    <a:pt x="43625" y="94869"/>
                  </a:lnTo>
                  <a:lnTo>
                    <a:pt x="42005" y="95821"/>
                  </a:lnTo>
                  <a:lnTo>
                    <a:pt x="41624" y="94869"/>
                  </a:lnTo>
                  <a:lnTo>
                    <a:pt x="40958" y="94202"/>
                  </a:lnTo>
                  <a:lnTo>
                    <a:pt x="40386" y="93250"/>
                  </a:lnTo>
                  <a:lnTo>
                    <a:pt x="40386" y="91916"/>
                  </a:lnTo>
                  <a:lnTo>
                    <a:pt x="41339" y="91249"/>
                  </a:lnTo>
                  <a:lnTo>
                    <a:pt x="42005" y="90297"/>
                  </a:lnTo>
                  <a:lnTo>
                    <a:pt x="42958" y="88964"/>
                  </a:lnTo>
                  <a:lnTo>
                    <a:pt x="42958" y="88297"/>
                  </a:lnTo>
                  <a:lnTo>
                    <a:pt x="43625" y="88678"/>
                  </a:lnTo>
                  <a:lnTo>
                    <a:pt x="43625" y="88297"/>
                  </a:lnTo>
                  <a:lnTo>
                    <a:pt x="44291" y="88297"/>
                  </a:lnTo>
                  <a:lnTo>
                    <a:pt x="44577" y="88678"/>
                  </a:lnTo>
                  <a:lnTo>
                    <a:pt x="45911" y="88678"/>
                  </a:lnTo>
                  <a:lnTo>
                    <a:pt x="47244" y="88011"/>
                  </a:lnTo>
                  <a:lnTo>
                    <a:pt x="47911" y="86677"/>
                  </a:lnTo>
                  <a:lnTo>
                    <a:pt x="48196" y="86296"/>
                  </a:lnTo>
                  <a:lnTo>
                    <a:pt x="49244" y="86011"/>
                  </a:lnTo>
                  <a:lnTo>
                    <a:pt x="49244" y="85058"/>
                  </a:lnTo>
                  <a:lnTo>
                    <a:pt x="49530" y="84677"/>
                  </a:lnTo>
                  <a:lnTo>
                    <a:pt x="49244" y="84011"/>
                  </a:lnTo>
                  <a:lnTo>
                    <a:pt x="49816" y="82677"/>
                  </a:lnTo>
                  <a:lnTo>
                    <a:pt x="49816" y="82105"/>
                  </a:lnTo>
                  <a:lnTo>
                    <a:pt x="50863" y="80772"/>
                  </a:lnTo>
                  <a:lnTo>
                    <a:pt x="51530" y="80391"/>
                  </a:lnTo>
                  <a:lnTo>
                    <a:pt x="51530" y="80105"/>
                  </a:lnTo>
                  <a:lnTo>
                    <a:pt x="51816" y="79153"/>
                  </a:lnTo>
                  <a:lnTo>
                    <a:pt x="50483" y="79153"/>
                  </a:lnTo>
                  <a:lnTo>
                    <a:pt x="50197" y="78105"/>
                  </a:lnTo>
                  <a:lnTo>
                    <a:pt x="50197" y="77819"/>
                  </a:lnTo>
                  <a:lnTo>
                    <a:pt x="49530" y="76771"/>
                  </a:lnTo>
                  <a:lnTo>
                    <a:pt x="48578" y="77152"/>
                  </a:lnTo>
                  <a:lnTo>
                    <a:pt x="47244" y="76771"/>
                  </a:lnTo>
                  <a:lnTo>
                    <a:pt x="46292" y="77152"/>
                  </a:lnTo>
                  <a:lnTo>
                    <a:pt x="45911" y="76771"/>
                  </a:lnTo>
                  <a:lnTo>
                    <a:pt x="44577" y="76771"/>
                  </a:lnTo>
                  <a:lnTo>
                    <a:pt x="44577" y="76486"/>
                  </a:lnTo>
                  <a:lnTo>
                    <a:pt x="43625" y="75819"/>
                  </a:lnTo>
                  <a:lnTo>
                    <a:pt x="42958" y="76200"/>
                  </a:lnTo>
                  <a:lnTo>
                    <a:pt x="42005" y="76486"/>
                  </a:lnTo>
                  <a:lnTo>
                    <a:pt x="40958" y="76486"/>
                  </a:lnTo>
                  <a:lnTo>
                    <a:pt x="39719" y="75819"/>
                  </a:lnTo>
                  <a:lnTo>
                    <a:pt x="38005" y="74200"/>
                  </a:lnTo>
                  <a:lnTo>
                    <a:pt x="36385" y="73819"/>
                  </a:lnTo>
                  <a:lnTo>
                    <a:pt x="35433" y="73533"/>
                  </a:lnTo>
                  <a:lnTo>
                    <a:pt x="34100" y="73533"/>
                  </a:lnTo>
                  <a:lnTo>
                    <a:pt x="33814" y="73247"/>
                  </a:lnTo>
                  <a:lnTo>
                    <a:pt x="33147" y="73533"/>
                  </a:lnTo>
                  <a:lnTo>
                    <a:pt x="32480" y="73247"/>
                  </a:lnTo>
                  <a:lnTo>
                    <a:pt x="32099" y="72866"/>
                  </a:lnTo>
                  <a:lnTo>
                    <a:pt x="32480" y="72580"/>
                  </a:lnTo>
                  <a:lnTo>
                    <a:pt x="32099" y="71533"/>
                  </a:lnTo>
                  <a:lnTo>
                    <a:pt x="31814" y="71247"/>
                  </a:lnTo>
                  <a:lnTo>
                    <a:pt x="31814" y="70866"/>
                  </a:lnTo>
                  <a:lnTo>
                    <a:pt x="30861" y="70294"/>
                  </a:lnTo>
                  <a:lnTo>
                    <a:pt x="30480" y="69247"/>
                  </a:lnTo>
                  <a:lnTo>
                    <a:pt x="28861" y="70866"/>
                  </a:lnTo>
                  <a:lnTo>
                    <a:pt x="27527" y="71914"/>
                  </a:lnTo>
                  <a:lnTo>
                    <a:pt x="26860" y="72866"/>
                  </a:lnTo>
                  <a:lnTo>
                    <a:pt x="25527" y="73819"/>
                  </a:lnTo>
                  <a:lnTo>
                    <a:pt x="25527" y="75533"/>
                  </a:lnTo>
                  <a:lnTo>
                    <a:pt x="22574" y="74200"/>
                  </a:lnTo>
                  <a:lnTo>
                    <a:pt x="22289" y="73819"/>
                  </a:lnTo>
                  <a:lnTo>
                    <a:pt x="21622" y="74200"/>
                  </a:lnTo>
                  <a:lnTo>
                    <a:pt x="21336" y="74200"/>
                  </a:lnTo>
                  <a:lnTo>
                    <a:pt x="20669" y="73819"/>
                  </a:lnTo>
                  <a:lnTo>
                    <a:pt x="20003" y="73819"/>
                  </a:lnTo>
                  <a:lnTo>
                    <a:pt x="20003" y="74867"/>
                  </a:lnTo>
                  <a:lnTo>
                    <a:pt x="19336" y="74486"/>
                  </a:lnTo>
                  <a:lnTo>
                    <a:pt x="18669" y="74486"/>
                  </a:lnTo>
                  <a:lnTo>
                    <a:pt x="17717" y="75152"/>
                  </a:lnTo>
                  <a:lnTo>
                    <a:pt x="17717" y="75533"/>
                  </a:lnTo>
                  <a:lnTo>
                    <a:pt x="17335" y="75533"/>
                  </a:lnTo>
                  <a:lnTo>
                    <a:pt x="17717" y="75152"/>
                  </a:lnTo>
                  <a:lnTo>
                    <a:pt x="17335" y="74486"/>
                  </a:lnTo>
                  <a:lnTo>
                    <a:pt x="14764" y="74867"/>
                  </a:lnTo>
                  <a:lnTo>
                    <a:pt x="14764" y="74486"/>
                  </a:lnTo>
                  <a:lnTo>
                    <a:pt x="13716" y="73819"/>
                  </a:lnTo>
                  <a:lnTo>
                    <a:pt x="14097" y="73533"/>
                  </a:lnTo>
                  <a:lnTo>
                    <a:pt x="13716" y="72580"/>
                  </a:lnTo>
                  <a:lnTo>
                    <a:pt x="14097" y="71914"/>
                  </a:lnTo>
                  <a:lnTo>
                    <a:pt x="14097" y="70580"/>
                  </a:lnTo>
                  <a:lnTo>
                    <a:pt x="14764" y="69914"/>
                  </a:lnTo>
                  <a:lnTo>
                    <a:pt x="15716" y="69628"/>
                  </a:lnTo>
                  <a:lnTo>
                    <a:pt x="16383" y="68580"/>
                  </a:lnTo>
                  <a:lnTo>
                    <a:pt x="16097" y="67913"/>
                  </a:lnTo>
                  <a:lnTo>
                    <a:pt x="15716" y="66961"/>
                  </a:lnTo>
                  <a:lnTo>
                    <a:pt x="15716" y="66675"/>
                  </a:lnTo>
                  <a:lnTo>
                    <a:pt x="15431" y="65627"/>
                  </a:lnTo>
                  <a:lnTo>
                    <a:pt x="16383" y="64675"/>
                  </a:lnTo>
                  <a:lnTo>
                    <a:pt x="16097" y="64675"/>
                  </a:lnTo>
                  <a:lnTo>
                    <a:pt x="16383" y="64008"/>
                  </a:lnTo>
                  <a:lnTo>
                    <a:pt x="16669" y="64008"/>
                  </a:lnTo>
                  <a:lnTo>
                    <a:pt x="16669" y="63341"/>
                  </a:lnTo>
                  <a:lnTo>
                    <a:pt x="17050" y="63055"/>
                  </a:lnTo>
                  <a:lnTo>
                    <a:pt x="17050" y="62389"/>
                  </a:lnTo>
                  <a:lnTo>
                    <a:pt x="17335" y="61722"/>
                  </a:lnTo>
                  <a:lnTo>
                    <a:pt x="17050" y="60769"/>
                  </a:lnTo>
                  <a:lnTo>
                    <a:pt x="16097" y="60389"/>
                  </a:lnTo>
                  <a:lnTo>
                    <a:pt x="16669" y="60103"/>
                  </a:lnTo>
                  <a:lnTo>
                    <a:pt x="16097" y="59436"/>
                  </a:lnTo>
                  <a:lnTo>
                    <a:pt x="15716" y="59436"/>
                  </a:lnTo>
                  <a:lnTo>
                    <a:pt x="15050" y="59055"/>
                  </a:lnTo>
                  <a:lnTo>
                    <a:pt x="13430" y="58769"/>
                  </a:lnTo>
                  <a:lnTo>
                    <a:pt x="12764" y="58102"/>
                  </a:lnTo>
                  <a:lnTo>
                    <a:pt x="12097" y="58769"/>
                  </a:lnTo>
                  <a:lnTo>
                    <a:pt x="11811" y="58769"/>
                  </a:lnTo>
                  <a:lnTo>
                    <a:pt x="11811" y="59055"/>
                  </a:lnTo>
                  <a:lnTo>
                    <a:pt x="10763" y="60769"/>
                  </a:lnTo>
                  <a:lnTo>
                    <a:pt x="10478" y="61055"/>
                  </a:lnTo>
                  <a:lnTo>
                    <a:pt x="9811" y="61436"/>
                  </a:lnTo>
                  <a:lnTo>
                    <a:pt x="9144" y="61436"/>
                  </a:lnTo>
                  <a:lnTo>
                    <a:pt x="8477" y="62389"/>
                  </a:lnTo>
                  <a:lnTo>
                    <a:pt x="8192" y="62675"/>
                  </a:lnTo>
                  <a:lnTo>
                    <a:pt x="7525" y="62675"/>
                  </a:lnTo>
                  <a:lnTo>
                    <a:pt x="7239" y="62008"/>
                  </a:lnTo>
                  <a:lnTo>
                    <a:pt x="6858" y="63055"/>
                  </a:lnTo>
                  <a:lnTo>
                    <a:pt x="5239" y="63055"/>
                  </a:lnTo>
                  <a:lnTo>
                    <a:pt x="5525" y="63341"/>
                  </a:lnTo>
                  <a:lnTo>
                    <a:pt x="5239" y="63722"/>
                  </a:lnTo>
                  <a:lnTo>
                    <a:pt x="4572" y="63055"/>
                  </a:lnTo>
                  <a:lnTo>
                    <a:pt x="3239" y="62008"/>
                  </a:lnTo>
                  <a:lnTo>
                    <a:pt x="1333" y="61722"/>
                  </a:lnTo>
                  <a:lnTo>
                    <a:pt x="0" y="61055"/>
                  </a:lnTo>
                  <a:lnTo>
                    <a:pt x="0" y="59722"/>
                  </a:lnTo>
                  <a:lnTo>
                    <a:pt x="667" y="59055"/>
                  </a:lnTo>
                  <a:lnTo>
                    <a:pt x="1333" y="59055"/>
                  </a:lnTo>
                  <a:lnTo>
                    <a:pt x="2286" y="58102"/>
                  </a:lnTo>
                  <a:lnTo>
                    <a:pt x="1905" y="56769"/>
                  </a:lnTo>
                  <a:lnTo>
                    <a:pt x="1619" y="56483"/>
                  </a:lnTo>
                  <a:lnTo>
                    <a:pt x="1905" y="56483"/>
                  </a:lnTo>
                  <a:lnTo>
                    <a:pt x="1905" y="55816"/>
                  </a:lnTo>
                  <a:lnTo>
                    <a:pt x="2572" y="55816"/>
                  </a:lnTo>
                  <a:lnTo>
                    <a:pt x="2953" y="56483"/>
                  </a:lnTo>
                  <a:lnTo>
                    <a:pt x="3239" y="56769"/>
                  </a:lnTo>
                  <a:lnTo>
                    <a:pt x="4286" y="56483"/>
                  </a:lnTo>
                  <a:lnTo>
                    <a:pt x="5239" y="56769"/>
                  </a:lnTo>
                  <a:lnTo>
                    <a:pt x="6858" y="55816"/>
                  </a:lnTo>
                  <a:lnTo>
                    <a:pt x="8192" y="55816"/>
                  </a:lnTo>
                  <a:lnTo>
                    <a:pt x="8858" y="55150"/>
                  </a:lnTo>
                  <a:lnTo>
                    <a:pt x="8858" y="53530"/>
                  </a:lnTo>
                  <a:lnTo>
                    <a:pt x="8477" y="53150"/>
                  </a:lnTo>
                  <a:lnTo>
                    <a:pt x="8477" y="52578"/>
                  </a:lnTo>
                  <a:lnTo>
                    <a:pt x="9144" y="50864"/>
                  </a:lnTo>
                  <a:lnTo>
                    <a:pt x="9144" y="50578"/>
                  </a:lnTo>
                  <a:lnTo>
                    <a:pt x="8477" y="50864"/>
                  </a:lnTo>
                  <a:lnTo>
                    <a:pt x="7525" y="50578"/>
                  </a:lnTo>
                  <a:lnTo>
                    <a:pt x="6191" y="48958"/>
                  </a:lnTo>
                  <a:lnTo>
                    <a:pt x="6572" y="48577"/>
                  </a:lnTo>
                  <a:lnTo>
                    <a:pt x="7525" y="48292"/>
                  </a:lnTo>
                  <a:lnTo>
                    <a:pt x="9525" y="47244"/>
                  </a:lnTo>
                  <a:lnTo>
                    <a:pt x="10478" y="46291"/>
                  </a:lnTo>
                  <a:lnTo>
                    <a:pt x="10763" y="45339"/>
                  </a:lnTo>
                  <a:lnTo>
                    <a:pt x="11811" y="45339"/>
                  </a:lnTo>
                  <a:lnTo>
                    <a:pt x="12764" y="45625"/>
                  </a:lnTo>
                  <a:lnTo>
                    <a:pt x="15050" y="45625"/>
                  </a:lnTo>
                  <a:lnTo>
                    <a:pt x="16669" y="46006"/>
                  </a:lnTo>
                  <a:lnTo>
                    <a:pt x="17050" y="46006"/>
                  </a:lnTo>
                  <a:lnTo>
                    <a:pt x="16383" y="44672"/>
                  </a:lnTo>
                  <a:lnTo>
                    <a:pt x="16097" y="43720"/>
                  </a:lnTo>
                  <a:lnTo>
                    <a:pt x="16097" y="43053"/>
                  </a:lnTo>
                  <a:lnTo>
                    <a:pt x="16669" y="41719"/>
                  </a:lnTo>
                  <a:lnTo>
                    <a:pt x="16669" y="40767"/>
                  </a:lnTo>
                  <a:lnTo>
                    <a:pt x="18002" y="40100"/>
                  </a:lnTo>
                  <a:lnTo>
                    <a:pt x="18383" y="39052"/>
                  </a:lnTo>
                  <a:lnTo>
                    <a:pt x="19050" y="38386"/>
                  </a:lnTo>
                  <a:lnTo>
                    <a:pt x="19622" y="37147"/>
                  </a:lnTo>
                  <a:lnTo>
                    <a:pt x="20288" y="37433"/>
                  </a:lnTo>
                  <a:lnTo>
                    <a:pt x="20669" y="37147"/>
                  </a:lnTo>
                  <a:lnTo>
                    <a:pt x="20288" y="37147"/>
                  </a:lnTo>
                  <a:lnTo>
                    <a:pt x="19050" y="34195"/>
                  </a:lnTo>
                  <a:lnTo>
                    <a:pt x="18669" y="33814"/>
                  </a:lnTo>
                  <a:lnTo>
                    <a:pt x="19050" y="33814"/>
                  </a:lnTo>
                  <a:lnTo>
                    <a:pt x="20669" y="32480"/>
                  </a:lnTo>
                  <a:lnTo>
                    <a:pt x="22003" y="30861"/>
                  </a:lnTo>
                  <a:lnTo>
                    <a:pt x="23622" y="29527"/>
                  </a:lnTo>
                  <a:lnTo>
                    <a:pt x="28861" y="24670"/>
                  </a:lnTo>
                  <a:lnTo>
                    <a:pt x="36767" y="19050"/>
                  </a:lnTo>
                  <a:lnTo>
                    <a:pt x="32099" y="19050"/>
                  </a:lnTo>
                  <a:lnTo>
                    <a:pt x="32099" y="18764"/>
                  </a:lnTo>
                  <a:lnTo>
                    <a:pt x="33814" y="17145"/>
                  </a:lnTo>
                  <a:lnTo>
                    <a:pt x="35052" y="13526"/>
                  </a:lnTo>
                  <a:lnTo>
                    <a:pt x="35719" y="11525"/>
                  </a:lnTo>
                  <a:lnTo>
                    <a:pt x="37719" y="9525"/>
                  </a:lnTo>
                  <a:lnTo>
                    <a:pt x="38005" y="8572"/>
                  </a:lnTo>
                  <a:lnTo>
                    <a:pt x="39053" y="10573"/>
                  </a:lnTo>
                  <a:lnTo>
                    <a:pt x="39719" y="11240"/>
                  </a:lnTo>
                  <a:lnTo>
                    <a:pt x="40958" y="12192"/>
                  </a:lnTo>
                  <a:lnTo>
                    <a:pt x="41624" y="12859"/>
                  </a:lnTo>
                  <a:lnTo>
                    <a:pt x="41339" y="13144"/>
                  </a:lnTo>
                  <a:lnTo>
                    <a:pt x="40958" y="13144"/>
                  </a:lnTo>
                  <a:lnTo>
                    <a:pt x="41339" y="13526"/>
                  </a:lnTo>
                  <a:lnTo>
                    <a:pt x="42291" y="14192"/>
                  </a:lnTo>
                  <a:lnTo>
                    <a:pt x="42958" y="14192"/>
                  </a:lnTo>
                  <a:lnTo>
                    <a:pt x="43625" y="14478"/>
                  </a:lnTo>
                  <a:lnTo>
                    <a:pt x="44958" y="14192"/>
                  </a:lnTo>
                  <a:lnTo>
                    <a:pt x="45625" y="16478"/>
                  </a:lnTo>
                  <a:lnTo>
                    <a:pt x="47244" y="16097"/>
                  </a:lnTo>
                  <a:lnTo>
                    <a:pt x="47911" y="15811"/>
                  </a:lnTo>
                  <a:lnTo>
                    <a:pt x="47911" y="15430"/>
                  </a:lnTo>
                  <a:lnTo>
                    <a:pt x="48196" y="15145"/>
                  </a:lnTo>
                  <a:lnTo>
                    <a:pt x="48196" y="14764"/>
                  </a:lnTo>
                  <a:lnTo>
                    <a:pt x="48578" y="14192"/>
                  </a:lnTo>
                  <a:lnTo>
                    <a:pt x="47911" y="13526"/>
                  </a:lnTo>
                  <a:lnTo>
                    <a:pt x="47911" y="12859"/>
                  </a:lnTo>
                  <a:lnTo>
                    <a:pt x="48578" y="12478"/>
                  </a:lnTo>
                  <a:lnTo>
                    <a:pt x="48578" y="12859"/>
                  </a:lnTo>
                  <a:lnTo>
                    <a:pt x="48863" y="13144"/>
                  </a:lnTo>
                  <a:lnTo>
                    <a:pt x="49244" y="13144"/>
                  </a:lnTo>
                  <a:lnTo>
                    <a:pt x="49244" y="12478"/>
                  </a:lnTo>
                  <a:lnTo>
                    <a:pt x="49530" y="12192"/>
                  </a:lnTo>
                  <a:lnTo>
                    <a:pt x="49530" y="11525"/>
                  </a:lnTo>
                  <a:lnTo>
                    <a:pt x="49816" y="11240"/>
                  </a:lnTo>
                  <a:lnTo>
                    <a:pt x="50197" y="10573"/>
                  </a:lnTo>
                  <a:lnTo>
                    <a:pt x="50483" y="10573"/>
                  </a:lnTo>
                  <a:lnTo>
                    <a:pt x="51816" y="9239"/>
                  </a:lnTo>
                  <a:lnTo>
                    <a:pt x="52769" y="8858"/>
                  </a:lnTo>
                  <a:lnTo>
                    <a:pt x="53150" y="8287"/>
                  </a:lnTo>
                  <a:lnTo>
                    <a:pt x="53816" y="7620"/>
                  </a:lnTo>
                  <a:lnTo>
                    <a:pt x="54483" y="6572"/>
                  </a:lnTo>
                  <a:lnTo>
                    <a:pt x="55436" y="5620"/>
                  </a:lnTo>
                  <a:lnTo>
                    <a:pt x="56388" y="4286"/>
                  </a:lnTo>
                  <a:lnTo>
                    <a:pt x="57055" y="2953"/>
                  </a:lnTo>
                  <a:lnTo>
                    <a:pt x="57055" y="2286"/>
                  </a:lnTo>
                  <a:lnTo>
                    <a:pt x="57436" y="2000"/>
                  </a:lnTo>
                  <a:lnTo>
                    <a:pt x="57721" y="1333"/>
                  </a:lnTo>
                  <a:lnTo>
                    <a:pt x="58388" y="667"/>
                  </a:lnTo>
                  <a:lnTo>
                    <a:pt x="58674" y="0"/>
                  </a:lnTo>
                  <a:lnTo>
                    <a:pt x="59341" y="0"/>
                  </a:lnTo>
                  <a:lnTo>
                    <a:pt x="59341" y="1048"/>
                  </a:lnTo>
                  <a:lnTo>
                    <a:pt x="60008" y="1333"/>
                  </a:lnTo>
                  <a:lnTo>
                    <a:pt x="61055" y="1715"/>
                  </a:lnTo>
                  <a:lnTo>
                    <a:pt x="61627" y="2667"/>
                  </a:lnTo>
                  <a:lnTo>
                    <a:pt x="61627" y="4001"/>
                  </a:lnTo>
                  <a:lnTo>
                    <a:pt x="61341" y="6286"/>
                  </a:lnTo>
                  <a:lnTo>
                    <a:pt x="67532" y="10573"/>
                  </a:lnTo>
                  <a:lnTo>
                    <a:pt x="70199" y="11240"/>
                  </a:lnTo>
                  <a:lnTo>
                    <a:pt x="71533" y="11811"/>
                  </a:lnTo>
                  <a:lnTo>
                    <a:pt x="72485" y="11525"/>
                  </a:lnTo>
                  <a:lnTo>
                    <a:pt x="73819" y="10858"/>
                  </a:lnTo>
                  <a:lnTo>
                    <a:pt x="73819" y="10573"/>
                  </a:lnTo>
                  <a:lnTo>
                    <a:pt x="74104" y="10192"/>
                  </a:lnTo>
                  <a:lnTo>
                    <a:pt x="75152" y="10192"/>
                  </a:lnTo>
                  <a:lnTo>
                    <a:pt x="76105" y="9239"/>
                  </a:lnTo>
                  <a:lnTo>
                    <a:pt x="76105" y="8572"/>
                  </a:lnTo>
                  <a:lnTo>
                    <a:pt x="76771" y="8287"/>
                  </a:lnTo>
                  <a:lnTo>
                    <a:pt x="77057" y="7620"/>
                  </a:lnTo>
                  <a:lnTo>
                    <a:pt x="77438" y="7620"/>
                  </a:lnTo>
                  <a:lnTo>
                    <a:pt x="78105" y="7239"/>
                  </a:lnTo>
                  <a:lnTo>
                    <a:pt x="78391" y="6953"/>
                  </a:lnTo>
                  <a:lnTo>
                    <a:pt x="80010" y="6286"/>
                  </a:lnTo>
                  <a:lnTo>
                    <a:pt x="80677" y="6286"/>
                  </a:lnTo>
                  <a:lnTo>
                    <a:pt x="81058" y="6953"/>
                  </a:lnTo>
                  <a:lnTo>
                    <a:pt x="81058" y="7239"/>
                  </a:lnTo>
                  <a:lnTo>
                    <a:pt x="82963" y="6286"/>
                  </a:lnTo>
                  <a:lnTo>
                    <a:pt x="82963" y="7620"/>
                  </a:lnTo>
                  <a:lnTo>
                    <a:pt x="83629" y="9239"/>
                  </a:lnTo>
                  <a:lnTo>
                    <a:pt x="86582" y="10192"/>
                  </a:lnTo>
                  <a:lnTo>
                    <a:pt x="87249" y="9906"/>
                  </a:lnTo>
                  <a:lnTo>
                    <a:pt x="87916" y="10192"/>
                  </a:lnTo>
                  <a:lnTo>
                    <a:pt x="90583" y="14764"/>
                  </a:lnTo>
                  <a:lnTo>
                    <a:pt x="90202" y="16097"/>
                  </a:lnTo>
                  <a:lnTo>
                    <a:pt x="94488" y="16097"/>
                  </a:lnTo>
                  <a:lnTo>
                    <a:pt x="94774" y="17431"/>
                  </a:lnTo>
                  <a:lnTo>
                    <a:pt x="95155" y="17145"/>
                  </a:lnTo>
                  <a:lnTo>
                    <a:pt x="96774" y="15145"/>
                  </a:lnTo>
                  <a:lnTo>
                    <a:pt x="97441" y="14764"/>
                  </a:lnTo>
                  <a:lnTo>
                    <a:pt x="97727" y="16764"/>
                  </a:lnTo>
                  <a:lnTo>
                    <a:pt x="97727" y="20098"/>
                  </a:lnTo>
                  <a:lnTo>
                    <a:pt x="98108" y="20098"/>
                  </a:lnTo>
                  <a:lnTo>
                    <a:pt x="99441" y="15811"/>
                  </a:lnTo>
                  <a:lnTo>
                    <a:pt x="100394" y="14764"/>
                  </a:lnTo>
                  <a:lnTo>
                    <a:pt x="100679" y="14764"/>
                  </a:lnTo>
                  <a:lnTo>
                    <a:pt x="101060" y="13811"/>
                  </a:lnTo>
                  <a:lnTo>
                    <a:pt x="101727" y="13144"/>
                  </a:lnTo>
                  <a:lnTo>
                    <a:pt x="102394" y="13144"/>
                  </a:lnTo>
                  <a:lnTo>
                    <a:pt x="102679" y="12859"/>
                  </a:lnTo>
                  <a:lnTo>
                    <a:pt x="102965" y="13144"/>
                  </a:lnTo>
                  <a:lnTo>
                    <a:pt x="105346" y="13144"/>
                  </a:lnTo>
                  <a:lnTo>
                    <a:pt x="106299" y="13526"/>
                  </a:lnTo>
                  <a:lnTo>
                    <a:pt x="106585" y="13144"/>
                  </a:lnTo>
                  <a:lnTo>
                    <a:pt x="107252" y="13144"/>
                  </a:lnTo>
                  <a:lnTo>
                    <a:pt x="107252" y="13811"/>
                  </a:lnTo>
                  <a:lnTo>
                    <a:pt x="107633" y="14192"/>
                  </a:lnTo>
                  <a:lnTo>
                    <a:pt x="107918" y="1419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10CABE00-F384-DBCD-C067-0945AFA882CE}"/>
                </a:ext>
              </a:extLst>
            </p:cNvPr>
            <p:cNvSpPr/>
            <p:nvPr/>
          </p:nvSpPr>
          <p:spPr>
            <a:xfrm>
              <a:off x="1828560" y="3807776"/>
              <a:ext cx="215265" cy="188690"/>
            </a:xfrm>
            <a:custGeom>
              <a:avLst/>
              <a:gdLst>
                <a:gd name="connsiteX0" fmla="*/ 25337 w 215265"/>
                <a:gd name="connsiteY0" fmla="*/ 111919 h 188690"/>
                <a:gd name="connsiteX1" fmla="*/ 25622 w 215265"/>
                <a:gd name="connsiteY1" fmla="*/ 111538 h 188690"/>
                <a:gd name="connsiteX2" fmla="*/ 25908 w 215265"/>
                <a:gd name="connsiteY2" fmla="*/ 110871 h 188690"/>
                <a:gd name="connsiteX3" fmla="*/ 25908 w 215265"/>
                <a:gd name="connsiteY3" fmla="*/ 108966 h 188690"/>
                <a:gd name="connsiteX4" fmla="*/ 26289 w 215265"/>
                <a:gd name="connsiteY4" fmla="*/ 108966 h 188690"/>
                <a:gd name="connsiteX5" fmla="*/ 28289 w 215265"/>
                <a:gd name="connsiteY5" fmla="*/ 108299 h 188690"/>
                <a:gd name="connsiteX6" fmla="*/ 28575 w 215265"/>
                <a:gd name="connsiteY6" fmla="*/ 107918 h 188690"/>
                <a:gd name="connsiteX7" fmla="*/ 28861 w 215265"/>
                <a:gd name="connsiteY7" fmla="*/ 108299 h 188690"/>
                <a:gd name="connsiteX8" fmla="*/ 30194 w 215265"/>
                <a:gd name="connsiteY8" fmla="*/ 107918 h 188690"/>
                <a:gd name="connsiteX9" fmla="*/ 30575 w 215265"/>
                <a:gd name="connsiteY9" fmla="*/ 107252 h 188690"/>
                <a:gd name="connsiteX10" fmla="*/ 31242 w 215265"/>
                <a:gd name="connsiteY10" fmla="*/ 106966 h 188690"/>
                <a:gd name="connsiteX11" fmla="*/ 30575 w 215265"/>
                <a:gd name="connsiteY11" fmla="*/ 106680 h 188690"/>
                <a:gd name="connsiteX12" fmla="*/ 30575 w 215265"/>
                <a:gd name="connsiteY12" fmla="*/ 106299 h 188690"/>
                <a:gd name="connsiteX13" fmla="*/ 30861 w 215265"/>
                <a:gd name="connsiteY13" fmla="*/ 106299 h 188690"/>
                <a:gd name="connsiteX14" fmla="*/ 30194 w 215265"/>
                <a:gd name="connsiteY14" fmla="*/ 106013 h 188690"/>
                <a:gd name="connsiteX15" fmla="*/ 30575 w 215265"/>
                <a:gd name="connsiteY15" fmla="*/ 106013 h 188690"/>
                <a:gd name="connsiteX16" fmla="*/ 30861 w 215265"/>
                <a:gd name="connsiteY16" fmla="*/ 105347 h 188690"/>
                <a:gd name="connsiteX17" fmla="*/ 32480 w 215265"/>
                <a:gd name="connsiteY17" fmla="*/ 104299 h 188690"/>
                <a:gd name="connsiteX18" fmla="*/ 32195 w 215265"/>
                <a:gd name="connsiteY18" fmla="*/ 104013 h 188690"/>
                <a:gd name="connsiteX19" fmla="*/ 32195 w 215265"/>
                <a:gd name="connsiteY19" fmla="*/ 103061 h 188690"/>
                <a:gd name="connsiteX20" fmla="*/ 32861 w 215265"/>
                <a:gd name="connsiteY20" fmla="*/ 101727 h 188690"/>
                <a:gd name="connsiteX21" fmla="*/ 32480 w 215265"/>
                <a:gd name="connsiteY21" fmla="*/ 101346 h 188690"/>
                <a:gd name="connsiteX22" fmla="*/ 32861 w 215265"/>
                <a:gd name="connsiteY22" fmla="*/ 101346 h 188690"/>
                <a:gd name="connsiteX23" fmla="*/ 32861 w 215265"/>
                <a:gd name="connsiteY23" fmla="*/ 101060 h 188690"/>
                <a:gd name="connsiteX24" fmla="*/ 32480 w 215265"/>
                <a:gd name="connsiteY24" fmla="*/ 101060 h 188690"/>
                <a:gd name="connsiteX25" fmla="*/ 32195 w 215265"/>
                <a:gd name="connsiteY25" fmla="*/ 101346 h 188690"/>
                <a:gd name="connsiteX26" fmla="*/ 32195 w 215265"/>
                <a:gd name="connsiteY26" fmla="*/ 101060 h 188690"/>
                <a:gd name="connsiteX27" fmla="*/ 31813 w 215265"/>
                <a:gd name="connsiteY27" fmla="*/ 101060 h 188690"/>
                <a:gd name="connsiteX28" fmla="*/ 32195 w 215265"/>
                <a:gd name="connsiteY28" fmla="*/ 100775 h 188690"/>
                <a:gd name="connsiteX29" fmla="*/ 31813 w 215265"/>
                <a:gd name="connsiteY29" fmla="*/ 100394 h 188690"/>
                <a:gd name="connsiteX30" fmla="*/ 31242 w 215265"/>
                <a:gd name="connsiteY30" fmla="*/ 100775 h 188690"/>
                <a:gd name="connsiteX31" fmla="*/ 30861 w 215265"/>
                <a:gd name="connsiteY31" fmla="*/ 100394 h 188690"/>
                <a:gd name="connsiteX32" fmla="*/ 30861 w 215265"/>
                <a:gd name="connsiteY32" fmla="*/ 100108 h 188690"/>
                <a:gd name="connsiteX33" fmla="*/ 30575 w 215265"/>
                <a:gd name="connsiteY33" fmla="*/ 100108 h 188690"/>
                <a:gd name="connsiteX34" fmla="*/ 29908 w 215265"/>
                <a:gd name="connsiteY34" fmla="*/ 99727 h 188690"/>
                <a:gd name="connsiteX35" fmla="*/ 30194 w 215265"/>
                <a:gd name="connsiteY35" fmla="*/ 99441 h 188690"/>
                <a:gd name="connsiteX36" fmla="*/ 29908 w 215265"/>
                <a:gd name="connsiteY36" fmla="*/ 99441 h 188690"/>
                <a:gd name="connsiteX37" fmla="*/ 30194 w 215265"/>
                <a:gd name="connsiteY37" fmla="*/ 99060 h 188690"/>
                <a:gd name="connsiteX38" fmla="*/ 30194 w 215265"/>
                <a:gd name="connsiteY38" fmla="*/ 98393 h 188690"/>
                <a:gd name="connsiteX39" fmla="*/ 30575 w 215265"/>
                <a:gd name="connsiteY39" fmla="*/ 98774 h 188690"/>
                <a:gd name="connsiteX40" fmla="*/ 31813 w 215265"/>
                <a:gd name="connsiteY40" fmla="*/ 97822 h 188690"/>
                <a:gd name="connsiteX41" fmla="*/ 31813 w 215265"/>
                <a:gd name="connsiteY41" fmla="*/ 98108 h 188690"/>
                <a:gd name="connsiteX42" fmla="*/ 32480 w 215265"/>
                <a:gd name="connsiteY42" fmla="*/ 98774 h 188690"/>
                <a:gd name="connsiteX43" fmla="*/ 33528 w 215265"/>
                <a:gd name="connsiteY43" fmla="*/ 98774 h 188690"/>
                <a:gd name="connsiteX44" fmla="*/ 33814 w 215265"/>
                <a:gd name="connsiteY44" fmla="*/ 99441 h 188690"/>
                <a:gd name="connsiteX45" fmla="*/ 33814 w 215265"/>
                <a:gd name="connsiteY45" fmla="*/ 99060 h 188690"/>
                <a:gd name="connsiteX46" fmla="*/ 34195 w 215265"/>
                <a:gd name="connsiteY46" fmla="*/ 98393 h 188690"/>
                <a:gd name="connsiteX47" fmla="*/ 34766 w 215265"/>
                <a:gd name="connsiteY47" fmla="*/ 98774 h 188690"/>
                <a:gd name="connsiteX48" fmla="*/ 35147 w 215265"/>
                <a:gd name="connsiteY48" fmla="*/ 98774 h 188690"/>
                <a:gd name="connsiteX49" fmla="*/ 35433 w 215265"/>
                <a:gd name="connsiteY49" fmla="*/ 98393 h 188690"/>
                <a:gd name="connsiteX50" fmla="*/ 35433 w 215265"/>
                <a:gd name="connsiteY50" fmla="*/ 98108 h 188690"/>
                <a:gd name="connsiteX51" fmla="*/ 36100 w 215265"/>
                <a:gd name="connsiteY51" fmla="*/ 98774 h 188690"/>
                <a:gd name="connsiteX52" fmla="*/ 36100 w 215265"/>
                <a:gd name="connsiteY52" fmla="*/ 99060 h 188690"/>
                <a:gd name="connsiteX53" fmla="*/ 36481 w 215265"/>
                <a:gd name="connsiteY53" fmla="*/ 98393 h 188690"/>
                <a:gd name="connsiteX54" fmla="*/ 36767 w 215265"/>
                <a:gd name="connsiteY54" fmla="*/ 99727 h 188690"/>
                <a:gd name="connsiteX55" fmla="*/ 36767 w 215265"/>
                <a:gd name="connsiteY55" fmla="*/ 100394 h 188690"/>
                <a:gd name="connsiteX56" fmla="*/ 37147 w 215265"/>
                <a:gd name="connsiteY56" fmla="*/ 100394 h 188690"/>
                <a:gd name="connsiteX57" fmla="*/ 38767 w 215265"/>
                <a:gd name="connsiteY57" fmla="*/ 99727 h 188690"/>
                <a:gd name="connsiteX58" fmla="*/ 39053 w 215265"/>
                <a:gd name="connsiteY58" fmla="*/ 99727 h 188690"/>
                <a:gd name="connsiteX59" fmla="*/ 40100 w 215265"/>
                <a:gd name="connsiteY59" fmla="*/ 100108 h 188690"/>
                <a:gd name="connsiteX60" fmla="*/ 41053 w 215265"/>
                <a:gd name="connsiteY60" fmla="*/ 99727 h 188690"/>
                <a:gd name="connsiteX61" fmla="*/ 41338 w 215265"/>
                <a:gd name="connsiteY61" fmla="*/ 100108 h 188690"/>
                <a:gd name="connsiteX62" fmla="*/ 41720 w 215265"/>
                <a:gd name="connsiteY62" fmla="*/ 100108 h 188690"/>
                <a:gd name="connsiteX63" fmla="*/ 42005 w 215265"/>
                <a:gd name="connsiteY63" fmla="*/ 99441 h 188690"/>
                <a:gd name="connsiteX64" fmla="*/ 43053 w 215265"/>
                <a:gd name="connsiteY64" fmla="*/ 99441 h 188690"/>
                <a:gd name="connsiteX65" fmla="*/ 44005 w 215265"/>
                <a:gd name="connsiteY65" fmla="*/ 98774 h 188690"/>
                <a:gd name="connsiteX66" fmla="*/ 44005 w 215265"/>
                <a:gd name="connsiteY66" fmla="*/ 96774 h 188690"/>
                <a:gd name="connsiteX67" fmla="*/ 44958 w 215265"/>
                <a:gd name="connsiteY67" fmla="*/ 95822 h 188690"/>
                <a:gd name="connsiteX68" fmla="*/ 46006 w 215265"/>
                <a:gd name="connsiteY68" fmla="*/ 95155 h 188690"/>
                <a:gd name="connsiteX69" fmla="*/ 46292 w 215265"/>
                <a:gd name="connsiteY69" fmla="*/ 94488 h 188690"/>
                <a:gd name="connsiteX70" fmla="*/ 46006 w 215265"/>
                <a:gd name="connsiteY70" fmla="*/ 93821 h 188690"/>
                <a:gd name="connsiteX71" fmla="*/ 45625 w 215265"/>
                <a:gd name="connsiteY71" fmla="*/ 93536 h 188690"/>
                <a:gd name="connsiteX72" fmla="*/ 45339 w 215265"/>
                <a:gd name="connsiteY72" fmla="*/ 92488 h 188690"/>
                <a:gd name="connsiteX73" fmla="*/ 44958 w 215265"/>
                <a:gd name="connsiteY73" fmla="*/ 92202 h 188690"/>
                <a:gd name="connsiteX74" fmla="*/ 46006 w 215265"/>
                <a:gd name="connsiteY74" fmla="*/ 90202 h 188690"/>
                <a:gd name="connsiteX75" fmla="*/ 46006 w 215265"/>
                <a:gd name="connsiteY75" fmla="*/ 89916 h 188690"/>
                <a:gd name="connsiteX76" fmla="*/ 45339 w 215265"/>
                <a:gd name="connsiteY76" fmla="*/ 89916 h 188690"/>
                <a:gd name="connsiteX77" fmla="*/ 46292 w 215265"/>
                <a:gd name="connsiteY77" fmla="*/ 88964 h 188690"/>
                <a:gd name="connsiteX78" fmla="*/ 46577 w 215265"/>
                <a:gd name="connsiteY78" fmla="*/ 87630 h 188690"/>
                <a:gd name="connsiteX79" fmla="*/ 46577 w 215265"/>
                <a:gd name="connsiteY79" fmla="*/ 86963 h 188690"/>
                <a:gd name="connsiteX80" fmla="*/ 45339 w 215265"/>
                <a:gd name="connsiteY80" fmla="*/ 86011 h 188690"/>
                <a:gd name="connsiteX81" fmla="*/ 46006 w 215265"/>
                <a:gd name="connsiteY81" fmla="*/ 84963 h 188690"/>
                <a:gd name="connsiteX82" fmla="*/ 46006 w 215265"/>
                <a:gd name="connsiteY82" fmla="*/ 84677 h 188690"/>
                <a:gd name="connsiteX83" fmla="*/ 46577 w 215265"/>
                <a:gd name="connsiteY83" fmla="*/ 83344 h 188690"/>
                <a:gd name="connsiteX84" fmla="*/ 46292 w 215265"/>
                <a:gd name="connsiteY84" fmla="*/ 82677 h 188690"/>
                <a:gd name="connsiteX85" fmla="*/ 46577 w 215265"/>
                <a:gd name="connsiteY85" fmla="*/ 82391 h 188690"/>
                <a:gd name="connsiteX86" fmla="*/ 46292 w 215265"/>
                <a:gd name="connsiteY86" fmla="*/ 81344 h 188690"/>
                <a:gd name="connsiteX87" fmla="*/ 46292 w 215265"/>
                <a:gd name="connsiteY87" fmla="*/ 80391 h 188690"/>
                <a:gd name="connsiteX88" fmla="*/ 46006 w 215265"/>
                <a:gd name="connsiteY88" fmla="*/ 80105 h 188690"/>
                <a:gd name="connsiteX89" fmla="*/ 46292 w 215265"/>
                <a:gd name="connsiteY89" fmla="*/ 79724 h 188690"/>
                <a:gd name="connsiteX90" fmla="*/ 47911 w 215265"/>
                <a:gd name="connsiteY90" fmla="*/ 80105 h 188690"/>
                <a:gd name="connsiteX91" fmla="*/ 48958 w 215265"/>
                <a:gd name="connsiteY91" fmla="*/ 80677 h 188690"/>
                <a:gd name="connsiteX92" fmla="*/ 50578 w 215265"/>
                <a:gd name="connsiteY92" fmla="*/ 81058 h 188690"/>
                <a:gd name="connsiteX93" fmla="*/ 50863 w 215265"/>
                <a:gd name="connsiteY93" fmla="*/ 81344 h 188690"/>
                <a:gd name="connsiteX94" fmla="*/ 52197 w 215265"/>
                <a:gd name="connsiteY94" fmla="*/ 81344 h 188690"/>
                <a:gd name="connsiteX95" fmla="*/ 52483 w 215265"/>
                <a:gd name="connsiteY95" fmla="*/ 81058 h 188690"/>
                <a:gd name="connsiteX96" fmla="*/ 52864 w 215265"/>
                <a:gd name="connsiteY96" fmla="*/ 80391 h 188690"/>
                <a:gd name="connsiteX97" fmla="*/ 53150 w 215265"/>
                <a:gd name="connsiteY97" fmla="*/ 80391 h 188690"/>
                <a:gd name="connsiteX98" fmla="*/ 53150 w 215265"/>
                <a:gd name="connsiteY98" fmla="*/ 79724 h 188690"/>
                <a:gd name="connsiteX99" fmla="*/ 53816 w 215265"/>
                <a:gd name="connsiteY99" fmla="*/ 79439 h 188690"/>
                <a:gd name="connsiteX100" fmla="*/ 54197 w 215265"/>
                <a:gd name="connsiteY100" fmla="*/ 78391 h 188690"/>
                <a:gd name="connsiteX101" fmla="*/ 54483 w 215265"/>
                <a:gd name="connsiteY101" fmla="*/ 78105 h 188690"/>
                <a:gd name="connsiteX102" fmla="*/ 54483 w 215265"/>
                <a:gd name="connsiteY102" fmla="*/ 78772 h 188690"/>
                <a:gd name="connsiteX103" fmla="*/ 55150 w 215265"/>
                <a:gd name="connsiteY103" fmla="*/ 78772 h 188690"/>
                <a:gd name="connsiteX104" fmla="*/ 56483 w 215265"/>
                <a:gd name="connsiteY104" fmla="*/ 78105 h 188690"/>
                <a:gd name="connsiteX105" fmla="*/ 56102 w 215265"/>
                <a:gd name="connsiteY105" fmla="*/ 78105 h 188690"/>
                <a:gd name="connsiteX106" fmla="*/ 56102 w 215265"/>
                <a:gd name="connsiteY106" fmla="*/ 77152 h 188690"/>
                <a:gd name="connsiteX107" fmla="*/ 56483 w 215265"/>
                <a:gd name="connsiteY107" fmla="*/ 76772 h 188690"/>
                <a:gd name="connsiteX108" fmla="*/ 56769 w 215265"/>
                <a:gd name="connsiteY108" fmla="*/ 76772 h 188690"/>
                <a:gd name="connsiteX109" fmla="*/ 56769 w 215265"/>
                <a:gd name="connsiteY109" fmla="*/ 76486 h 188690"/>
                <a:gd name="connsiteX110" fmla="*/ 57150 w 215265"/>
                <a:gd name="connsiteY110" fmla="*/ 75819 h 188690"/>
                <a:gd name="connsiteX111" fmla="*/ 59055 w 215265"/>
                <a:gd name="connsiteY111" fmla="*/ 74771 h 188690"/>
                <a:gd name="connsiteX112" fmla="*/ 59055 w 215265"/>
                <a:gd name="connsiteY112" fmla="*/ 74486 h 188690"/>
                <a:gd name="connsiteX113" fmla="*/ 59436 w 215265"/>
                <a:gd name="connsiteY113" fmla="*/ 74771 h 188690"/>
                <a:gd name="connsiteX114" fmla="*/ 59436 w 215265"/>
                <a:gd name="connsiteY114" fmla="*/ 74486 h 188690"/>
                <a:gd name="connsiteX115" fmla="*/ 60103 w 215265"/>
                <a:gd name="connsiteY115" fmla="*/ 74486 h 188690"/>
                <a:gd name="connsiteX116" fmla="*/ 60388 w 215265"/>
                <a:gd name="connsiteY116" fmla="*/ 73819 h 188690"/>
                <a:gd name="connsiteX117" fmla="*/ 60770 w 215265"/>
                <a:gd name="connsiteY117" fmla="*/ 73819 h 188690"/>
                <a:gd name="connsiteX118" fmla="*/ 60770 w 215265"/>
                <a:gd name="connsiteY118" fmla="*/ 73533 h 188690"/>
                <a:gd name="connsiteX119" fmla="*/ 61722 w 215265"/>
                <a:gd name="connsiteY119" fmla="*/ 73152 h 188690"/>
                <a:gd name="connsiteX120" fmla="*/ 62008 w 215265"/>
                <a:gd name="connsiteY120" fmla="*/ 73152 h 188690"/>
                <a:gd name="connsiteX121" fmla="*/ 61722 w 215265"/>
                <a:gd name="connsiteY121" fmla="*/ 72866 h 188690"/>
                <a:gd name="connsiteX122" fmla="*/ 62008 w 215265"/>
                <a:gd name="connsiteY122" fmla="*/ 72866 h 188690"/>
                <a:gd name="connsiteX123" fmla="*/ 62008 w 215265"/>
                <a:gd name="connsiteY123" fmla="*/ 72485 h 188690"/>
                <a:gd name="connsiteX124" fmla="*/ 62675 w 215265"/>
                <a:gd name="connsiteY124" fmla="*/ 73152 h 188690"/>
                <a:gd name="connsiteX125" fmla="*/ 62675 w 215265"/>
                <a:gd name="connsiteY125" fmla="*/ 73533 h 188690"/>
                <a:gd name="connsiteX126" fmla="*/ 64961 w 215265"/>
                <a:gd name="connsiteY126" fmla="*/ 73819 h 188690"/>
                <a:gd name="connsiteX127" fmla="*/ 64675 w 215265"/>
                <a:gd name="connsiteY127" fmla="*/ 72200 h 188690"/>
                <a:gd name="connsiteX128" fmla="*/ 64961 w 215265"/>
                <a:gd name="connsiteY128" fmla="*/ 71533 h 188690"/>
                <a:gd name="connsiteX129" fmla="*/ 65627 w 215265"/>
                <a:gd name="connsiteY129" fmla="*/ 70866 h 188690"/>
                <a:gd name="connsiteX130" fmla="*/ 64961 w 215265"/>
                <a:gd name="connsiteY130" fmla="*/ 68866 h 188690"/>
                <a:gd name="connsiteX131" fmla="*/ 65342 w 215265"/>
                <a:gd name="connsiteY131" fmla="*/ 67913 h 188690"/>
                <a:gd name="connsiteX132" fmla="*/ 65627 w 215265"/>
                <a:gd name="connsiteY132" fmla="*/ 67627 h 188690"/>
                <a:gd name="connsiteX133" fmla="*/ 66675 w 215265"/>
                <a:gd name="connsiteY133" fmla="*/ 67247 h 188690"/>
                <a:gd name="connsiteX134" fmla="*/ 67246 w 215265"/>
                <a:gd name="connsiteY134" fmla="*/ 66580 h 188690"/>
                <a:gd name="connsiteX135" fmla="*/ 66008 w 215265"/>
                <a:gd name="connsiteY135" fmla="*/ 65913 h 188690"/>
                <a:gd name="connsiteX136" fmla="*/ 66294 w 215265"/>
                <a:gd name="connsiteY136" fmla="*/ 65341 h 188690"/>
                <a:gd name="connsiteX137" fmla="*/ 66008 w 215265"/>
                <a:gd name="connsiteY137" fmla="*/ 65341 h 188690"/>
                <a:gd name="connsiteX138" fmla="*/ 66008 w 215265"/>
                <a:gd name="connsiteY138" fmla="*/ 64961 h 188690"/>
                <a:gd name="connsiteX139" fmla="*/ 65627 w 215265"/>
                <a:gd name="connsiteY139" fmla="*/ 65627 h 188690"/>
                <a:gd name="connsiteX140" fmla="*/ 65342 w 215265"/>
                <a:gd name="connsiteY140" fmla="*/ 65627 h 188690"/>
                <a:gd name="connsiteX141" fmla="*/ 64675 w 215265"/>
                <a:gd name="connsiteY141" fmla="*/ 65341 h 188690"/>
                <a:gd name="connsiteX142" fmla="*/ 64961 w 215265"/>
                <a:gd name="connsiteY142" fmla="*/ 64675 h 188690"/>
                <a:gd name="connsiteX143" fmla="*/ 64961 w 215265"/>
                <a:gd name="connsiteY143" fmla="*/ 64294 h 188690"/>
                <a:gd name="connsiteX144" fmla="*/ 65627 w 215265"/>
                <a:gd name="connsiteY144" fmla="*/ 64294 h 188690"/>
                <a:gd name="connsiteX145" fmla="*/ 65342 w 215265"/>
                <a:gd name="connsiteY145" fmla="*/ 64008 h 188690"/>
                <a:gd name="connsiteX146" fmla="*/ 65627 w 215265"/>
                <a:gd name="connsiteY146" fmla="*/ 64008 h 188690"/>
                <a:gd name="connsiteX147" fmla="*/ 64961 w 215265"/>
                <a:gd name="connsiteY147" fmla="*/ 64008 h 188690"/>
                <a:gd name="connsiteX148" fmla="*/ 64294 w 215265"/>
                <a:gd name="connsiteY148" fmla="*/ 63627 h 188690"/>
                <a:gd name="connsiteX149" fmla="*/ 63341 w 215265"/>
                <a:gd name="connsiteY149" fmla="*/ 64008 h 188690"/>
                <a:gd name="connsiteX150" fmla="*/ 63341 w 215265"/>
                <a:gd name="connsiteY150" fmla="*/ 63341 h 188690"/>
                <a:gd name="connsiteX151" fmla="*/ 63722 w 215265"/>
                <a:gd name="connsiteY151" fmla="*/ 62960 h 188690"/>
                <a:gd name="connsiteX152" fmla="*/ 64008 w 215265"/>
                <a:gd name="connsiteY152" fmla="*/ 62960 h 188690"/>
                <a:gd name="connsiteX153" fmla="*/ 63722 w 215265"/>
                <a:gd name="connsiteY153" fmla="*/ 62960 h 188690"/>
                <a:gd name="connsiteX154" fmla="*/ 63722 w 215265"/>
                <a:gd name="connsiteY154" fmla="*/ 62008 h 188690"/>
                <a:gd name="connsiteX155" fmla="*/ 64675 w 215265"/>
                <a:gd name="connsiteY155" fmla="*/ 62008 h 188690"/>
                <a:gd name="connsiteX156" fmla="*/ 65627 w 215265"/>
                <a:gd name="connsiteY156" fmla="*/ 62389 h 188690"/>
                <a:gd name="connsiteX157" fmla="*/ 65342 w 215265"/>
                <a:gd name="connsiteY157" fmla="*/ 62008 h 188690"/>
                <a:gd name="connsiteX158" fmla="*/ 64961 w 215265"/>
                <a:gd name="connsiteY158" fmla="*/ 62008 h 188690"/>
                <a:gd name="connsiteX159" fmla="*/ 64961 w 215265"/>
                <a:gd name="connsiteY159" fmla="*/ 61722 h 188690"/>
                <a:gd name="connsiteX160" fmla="*/ 65342 w 215265"/>
                <a:gd name="connsiteY160" fmla="*/ 61341 h 188690"/>
                <a:gd name="connsiteX161" fmla="*/ 65342 w 215265"/>
                <a:gd name="connsiteY161" fmla="*/ 61055 h 188690"/>
                <a:gd name="connsiteX162" fmla="*/ 64675 w 215265"/>
                <a:gd name="connsiteY162" fmla="*/ 61722 h 188690"/>
                <a:gd name="connsiteX163" fmla="*/ 64294 w 215265"/>
                <a:gd name="connsiteY163" fmla="*/ 61341 h 188690"/>
                <a:gd name="connsiteX164" fmla="*/ 64008 w 215265"/>
                <a:gd name="connsiteY164" fmla="*/ 61722 h 188690"/>
                <a:gd name="connsiteX165" fmla="*/ 63722 w 215265"/>
                <a:gd name="connsiteY165" fmla="*/ 61722 h 188690"/>
                <a:gd name="connsiteX166" fmla="*/ 63722 w 215265"/>
                <a:gd name="connsiteY166" fmla="*/ 61341 h 188690"/>
                <a:gd name="connsiteX167" fmla="*/ 63341 w 215265"/>
                <a:gd name="connsiteY167" fmla="*/ 61341 h 188690"/>
                <a:gd name="connsiteX168" fmla="*/ 62675 w 215265"/>
                <a:gd name="connsiteY168" fmla="*/ 61055 h 188690"/>
                <a:gd name="connsiteX169" fmla="*/ 62008 w 215265"/>
                <a:gd name="connsiteY169" fmla="*/ 61055 h 188690"/>
                <a:gd name="connsiteX170" fmla="*/ 61341 w 215265"/>
                <a:gd name="connsiteY170" fmla="*/ 60389 h 188690"/>
                <a:gd name="connsiteX171" fmla="*/ 61055 w 215265"/>
                <a:gd name="connsiteY171" fmla="*/ 60389 h 188690"/>
                <a:gd name="connsiteX172" fmla="*/ 60770 w 215265"/>
                <a:gd name="connsiteY172" fmla="*/ 59436 h 188690"/>
                <a:gd name="connsiteX173" fmla="*/ 60103 w 215265"/>
                <a:gd name="connsiteY173" fmla="*/ 59436 h 188690"/>
                <a:gd name="connsiteX174" fmla="*/ 59436 w 215265"/>
                <a:gd name="connsiteY174" fmla="*/ 59055 h 188690"/>
                <a:gd name="connsiteX175" fmla="*/ 59436 w 215265"/>
                <a:gd name="connsiteY175" fmla="*/ 58769 h 188690"/>
                <a:gd name="connsiteX176" fmla="*/ 59722 w 215265"/>
                <a:gd name="connsiteY176" fmla="*/ 58769 h 188690"/>
                <a:gd name="connsiteX177" fmla="*/ 59722 w 215265"/>
                <a:gd name="connsiteY177" fmla="*/ 58388 h 188690"/>
                <a:gd name="connsiteX178" fmla="*/ 59436 w 215265"/>
                <a:gd name="connsiteY178" fmla="*/ 57722 h 188690"/>
                <a:gd name="connsiteX179" fmla="*/ 59055 w 215265"/>
                <a:gd name="connsiteY179" fmla="*/ 58102 h 188690"/>
                <a:gd name="connsiteX180" fmla="*/ 59055 w 215265"/>
                <a:gd name="connsiteY180" fmla="*/ 58769 h 188690"/>
                <a:gd name="connsiteX181" fmla="*/ 58769 w 215265"/>
                <a:gd name="connsiteY181" fmla="*/ 59055 h 188690"/>
                <a:gd name="connsiteX182" fmla="*/ 57817 w 215265"/>
                <a:gd name="connsiteY182" fmla="*/ 58769 h 188690"/>
                <a:gd name="connsiteX183" fmla="*/ 56483 w 215265"/>
                <a:gd name="connsiteY183" fmla="*/ 58388 h 188690"/>
                <a:gd name="connsiteX184" fmla="*/ 56483 w 215265"/>
                <a:gd name="connsiteY184" fmla="*/ 58769 h 188690"/>
                <a:gd name="connsiteX185" fmla="*/ 56102 w 215265"/>
                <a:gd name="connsiteY185" fmla="*/ 58769 h 188690"/>
                <a:gd name="connsiteX186" fmla="*/ 55817 w 215265"/>
                <a:gd name="connsiteY186" fmla="*/ 58102 h 188690"/>
                <a:gd name="connsiteX187" fmla="*/ 55817 w 215265"/>
                <a:gd name="connsiteY187" fmla="*/ 57436 h 188690"/>
                <a:gd name="connsiteX188" fmla="*/ 55436 w 215265"/>
                <a:gd name="connsiteY188" fmla="*/ 56769 h 188690"/>
                <a:gd name="connsiteX189" fmla="*/ 55150 w 215265"/>
                <a:gd name="connsiteY189" fmla="*/ 56483 h 188690"/>
                <a:gd name="connsiteX190" fmla="*/ 55150 w 215265"/>
                <a:gd name="connsiteY190" fmla="*/ 55436 h 188690"/>
                <a:gd name="connsiteX191" fmla="*/ 55436 w 215265"/>
                <a:gd name="connsiteY191" fmla="*/ 55150 h 188690"/>
                <a:gd name="connsiteX192" fmla="*/ 55436 w 215265"/>
                <a:gd name="connsiteY192" fmla="*/ 54769 h 188690"/>
                <a:gd name="connsiteX193" fmla="*/ 55150 w 215265"/>
                <a:gd name="connsiteY193" fmla="*/ 53816 h 188690"/>
                <a:gd name="connsiteX194" fmla="*/ 54483 w 215265"/>
                <a:gd name="connsiteY194" fmla="*/ 54483 h 188690"/>
                <a:gd name="connsiteX195" fmla="*/ 54197 w 215265"/>
                <a:gd name="connsiteY195" fmla="*/ 54102 h 188690"/>
                <a:gd name="connsiteX196" fmla="*/ 53816 w 215265"/>
                <a:gd name="connsiteY196" fmla="*/ 54102 h 188690"/>
                <a:gd name="connsiteX197" fmla="*/ 53530 w 215265"/>
                <a:gd name="connsiteY197" fmla="*/ 53435 h 188690"/>
                <a:gd name="connsiteX198" fmla="*/ 53816 w 215265"/>
                <a:gd name="connsiteY198" fmla="*/ 53150 h 188690"/>
                <a:gd name="connsiteX199" fmla="*/ 53150 w 215265"/>
                <a:gd name="connsiteY199" fmla="*/ 52483 h 188690"/>
                <a:gd name="connsiteX200" fmla="*/ 53150 w 215265"/>
                <a:gd name="connsiteY200" fmla="*/ 50864 h 188690"/>
                <a:gd name="connsiteX201" fmla="*/ 53816 w 215265"/>
                <a:gd name="connsiteY201" fmla="*/ 50864 h 188690"/>
                <a:gd name="connsiteX202" fmla="*/ 54197 w 215265"/>
                <a:gd name="connsiteY202" fmla="*/ 50197 h 188690"/>
                <a:gd name="connsiteX203" fmla="*/ 54197 w 215265"/>
                <a:gd name="connsiteY203" fmla="*/ 49911 h 188690"/>
                <a:gd name="connsiteX204" fmla="*/ 54483 w 215265"/>
                <a:gd name="connsiteY204" fmla="*/ 49530 h 188690"/>
                <a:gd name="connsiteX205" fmla="*/ 54864 w 215265"/>
                <a:gd name="connsiteY205" fmla="*/ 49530 h 188690"/>
                <a:gd name="connsiteX206" fmla="*/ 55436 w 215265"/>
                <a:gd name="connsiteY206" fmla="*/ 49911 h 188690"/>
                <a:gd name="connsiteX207" fmla="*/ 55436 w 215265"/>
                <a:gd name="connsiteY207" fmla="*/ 49530 h 188690"/>
                <a:gd name="connsiteX208" fmla="*/ 55817 w 215265"/>
                <a:gd name="connsiteY208" fmla="*/ 49244 h 188690"/>
                <a:gd name="connsiteX209" fmla="*/ 54197 w 215265"/>
                <a:gd name="connsiteY209" fmla="*/ 49244 h 188690"/>
                <a:gd name="connsiteX210" fmla="*/ 53816 w 215265"/>
                <a:gd name="connsiteY210" fmla="*/ 48577 h 188690"/>
                <a:gd name="connsiteX211" fmla="*/ 52864 w 215265"/>
                <a:gd name="connsiteY211" fmla="*/ 47530 h 188690"/>
                <a:gd name="connsiteX212" fmla="*/ 52483 w 215265"/>
                <a:gd name="connsiteY212" fmla="*/ 47530 h 188690"/>
                <a:gd name="connsiteX213" fmla="*/ 52483 w 215265"/>
                <a:gd name="connsiteY213" fmla="*/ 47911 h 188690"/>
                <a:gd name="connsiteX214" fmla="*/ 51530 w 215265"/>
                <a:gd name="connsiteY214" fmla="*/ 48197 h 188690"/>
                <a:gd name="connsiteX215" fmla="*/ 50863 w 215265"/>
                <a:gd name="connsiteY215" fmla="*/ 47911 h 188690"/>
                <a:gd name="connsiteX216" fmla="*/ 51530 w 215265"/>
                <a:gd name="connsiteY216" fmla="*/ 46292 h 188690"/>
                <a:gd name="connsiteX217" fmla="*/ 53150 w 215265"/>
                <a:gd name="connsiteY217" fmla="*/ 46292 h 188690"/>
                <a:gd name="connsiteX218" fmla="*/ 53150 w 215265"/>
                <a:gd name="connsiteY218" fmla="*/ 45911 h 188690"/>
                <a:gd name="connsiteX219" fmla="*/ 53530 w 215265"/>
                <a:gd name="connsiteY219" fmla="*/ 45244 h 188690"/>
                <a:gd name="connsiteX220" fmla="*/ 53530 w 215265"/>
                <a:gd name="connsiteY220" fmla="*/ 44958 h 188690"/>
                <a:gd name="connsiteX221" fmla="*/ 53816 w 215265"/>
                <a:gd name="connsiteY221" fmla="*/ 44958 h 188690"/>
                <a:gd name="connsiteX222" fmla="*/ 54197 w 215265"/>
                <a:gd name="connsiteY222" fmla="*/ 44291 h 188690"/>
                <a:gd name="connsiteX223" fmla="*/ 54197 w 215265"/>
                <a:gd name="connsiteY223" fmla="*/ 44006 h 188690"/>
                <a:gd name="connsiteX224" fmla="*/ 54483 w 215265"/>
                <a:gd name="connsiteY224" fmla="*/ 43625 h 188690"/>
                <a:gd name="connsiteX225" fmla="*/ 55150 w 215265"/>
                <a:gd name="connsiteY225" fmla="*/ 42291 h 188690"/>
                <a:gd name="connsiteX226" fmla="*/ 54864 w 215265"/>
                <a:gd name="connsiteY226" fmla="*/ 42005 h 188690"/>
                <a:gd name="connsiteX227" fmla="*/ 54864 w 215265"/>
                <a:gd name="connsiteY227" fmla="*/ 41339 h 188690"/>
                <a:gd name="connsiteX228" fmla="*/ 55150 w 215265"/>
                <a:gd name="connsiteY228" fmla="*/ 41339 h 188690"/>
                <a:gd name="connsiteX229" fmla="*/ 55150 w 215265"/>
                <a:gd name="connsiteY229" fmla="*/ 41624 h 188690"/>
                <a:gd name="connsiteX230" fmla="*/ 55150 w 215265"/>
                <a:gd name="connsiteY230" fmla="*/ 41339 h 188690"/>
                <a:gd name="connsiteX231" fmla="*/ 55436 w 215265"/>
                <a:gd name="connsiteY231" fmla="*/ 41339 h 188690"/>
                <a:gd name="connsiteX232" fmla="*/ 55436 w 215265"/>
                <a:gd name="connsiteY232" fmla="*/ 41053 h 188690"/>
                <a:gd name="connsiteX233" fmla="*/ 55817 w 215265"/>
                <a:gd name="connsiteY233" fmla="*/ 40672 h 188690"/>
                <a:gd name="connsiteX234" fmla="*/ 55436 w 215265"/>
                <a:gd name="connsiteY234" fmla="*/ 40386 h 188690"/>
                <a:gd name="connsiteX235" fmla="*/ 55150 w 215265"/>
                <a:gd name="connsiteY235" fmla="*/ 39053 h 188690"/>
                <a:gd name="connsiteX236" fmla="*/ 56483 w 215265"/>
                <a:gd name="connsiteY236" fmla="*/ 38386 h 188690"/>
                <a:gd name="connsiteX237" fmla="*/ 56483 w 215265"/>
                <a:gd name="connsiteY237" fmla="*/ 38100 h 188690"/>
                <a:gd name="connsiteX238" fmla="*/ 56102 w 215265"/>
                <a:gd name="connsiteY238" fmla="*/ 37052 h 188690"/>
                <a:gd name="connsiteX239" fmla="*/ 54864 w 215265"/>
                <a:gd name="connsiteY239" fmla="*/ 36100 h 188690"/>
                <a:gd name="connsiteX240" fmla="*/ 55150 w 215265"/>
                <a:gd name="connsiteY240" fmla="*/ 34766 h 188690"/>
                <a:gd name="connsiteX241" fmla="*/ 57150 w 215265"/>
                <a:gd name="connsiteY241" fmla="*/ 34481 h 188690"/>
                <a:gd name="connsiteX242" fmla="*/ 58483 w 215265"/>
                <a:gd name="connsiteY242" fmla="*/ 34100 h 188690"/>
                <a:gd name="connsiteX243" fmla="*/ 59055 w 215265"/>
                <a:gd name="connsiteY243" fmla="*/ 33814 h 188690"/>
                <a:gd name="connsiteX244" fmla="*/ 61436 w 215265"/>
                <a:gd name="connsiteY244" fmla="*/ 34100 h 188690"/>
                <a:gd name="connsiteX245" fmla="*/ 62008 w 215265"/>
                <a:gd name="connsiteY245" fmla="*/ 34100 h 188690"/>
                <a:gd name="connsiteX246" fmla="*/ 62675 w 215265"/>
                <a:gd name="connsiteY246" fmla="*/ 34481 h 188690"/>
                <a:gd name="connsiteX247" fmla="*/ 63722 w 215265"/>
                <a:gd name="connsiteY247" fmla="*/ 35147 h 188690"/>
                <a:gd name="connsiteX248" fmla="*/ 64675 w 215265"/>
                <a:gd name="connsiteY248" fmla="*/ 35147 h 188690"/>
                <a:gd name="connsiteX249" fmla="*/ 65342 w 215265"/>
                <a:gd name="connsiteY249" fmla="*/ 34766 h 188690"/>
                <a:gd name="connsiteX250" fmla="*/ 66675 w 215265"/>
                <a:gd name="connsiteY250" fmla="*/ 33433 h 188690"/>
                <a:gd name="connsiteX251" fmla="*/ 67342 w 215265"/>
                <a:gd name="connsiteY251" fmla="*/ 32480 h 188690"/>
                <a:gd name="connsiteX252" fmla="*/ 67628 w 215265"/>
                <a:gd name="connsiteY252" fmla="*/ 32195 h 188690"/>
                <a:gd name="connsiteX253" fmla="*/ 68961 w 215265"/>
                <a:gd name="connsiteY253" fmla="*/ 31147 h 188690"/>
                <a:gd name="connsiteX254" fmla="*/ 69913 w 215265"/>
                <a:gd name="connsiteY254" fmla="*/ 30861 h 188690"/>
                <a:gd name="connsiteX255" fmla="*/ 70580 w 215265"/>
                <a:gd name="connsiteY255" fmla="*/ 30194 h 188690"/>
                <a:gd name="connsiteX256" fmla="*/ 70866 w 215265"/>
                <a:gd name="connsiteY256" fmla="*/ 30480 h 188690"/>
                <a:gd name="connsiteX257" fmla="*/ 71914 w 215265"/>
                <a:gd name="connsiteY257" fmla="*/ 29813 h 188690"/>
                <a:gd name="connsiteX258" fmla="*/ 72580 w 215265"/>
                <a:gd name="connsiteY258" fmla="*/ 29242 h 188690"/>
                <a:gd name="connsiteX259" fmla="*/ 73533 w 215265"/>
                <a:gd name="connsiteY259" fmla="*/ 27908 h 188690"/>
                <a:gd name="connsiteX260" fmla="*/ 75152 w 215265"/>
                <a:gd name="connsiteY260" fmla="*/ 27527 h 188690"/>
                <a:gd name="connsiteX261" fmla="*/ 76200 w 215265"/>
                <a:gd name="connsiteY261" fmla="*/ 27242 h 188690"/>
                <a:gd name="connsiteX262" fmla="*/ 76200 w 215265"/>
                <a:gd name="connsiteY262" fmla="*/ 26861 h 188690"/>
                <a:gd name="connsiteX263" fmla="*/ 77153 w 215265"/>
                <a:gd name="connsiteY263" fmla="*/ 25908 h 188690"/>
                <a:gd name="connsiteX264" fmla="*/ 78772 w 215265"/>
                <a:gd name="connsiteY264" fmla="*/ 25908 h 188690"/>
                <a:gd name="connsiteX265" fmla="*/ 80391 w 215265"/>
                <a:gd name="connsiteY265" fmla="*/ 23622 h 188690"/>
                <a:gd name="connsiteX266" fmla="*/ 80391 w 215265"/>
                <a:gd name="connsiteY266" fmla="*/ 23336 h 188690"/>
                <a:gd name="connsiteX267" fmla="*/ 84392 w 215265"/>
                <a:gd name="connsiteY267" fmla="*/ 22955 h 188690"/>
                <a:gd name="connsiteX268" fmla="*/ 86011 w 215265"/>
                <a:gd name="connsiteY268" fmla="*/ 22955 h 188690"/>
                <a:gd name="connsiteX269" fmla="*/ 87344 w 215265"/>
                <a:gd name="connsiteY269" fmla="*/ 22670 h 188690"/>
                <a:gd name="connsiteX270" fmla="*/ 90583 w 215265"/>
                <a:gd name="connsiteY270" fmla="*/ 23336 h 188690"/>
                <a:gd name="connsiteX271" fmla="*/ 91535 w 215265"/>
                <a:gd name="connsiteY271" fmla="*/ 22955 h 188690"/>
                <a:gd name="connsiteX272" fmla="*/ 92202 w 215265"/>
                <a:gd name="connsiteY272" fmla="*/ 22955 h 188690"/>
                <a:gd name="connsiteX273" fmla="*/ 92202 w 215265"/>
                <a:gd name="connsiteY273" fmla="*/ 22670 h 188690"/>
                <a:gd name="connsiteX274" fmla="*/ 92202 w 215265"/>
                <a:gd name="connsiteY274" fmla="*/ 22955 h 188690"/>
                <a:gd name="connsiteX275" fmla="*/ 92583 w 215265"/>
                <a:gd name="connsiteY275" fmla="*/ 23622 h 188690"/>
                <a:gd name="connsiteX276" fmla="*/ 92869 w 215265"/>
                <a:gd name="connsiteY276" fmla="*/ 23622 h 188690"/>
                <a:gd name="connsiteX277" fmla="*/ 93536 w 215265"/>
                <a:gd name="connsiteY277" fmla="*/ 23908 h 188690"/>
                <a:gd name="connsiteX278" fmla="*/ 94202 w 215265"/>
                <a:gd name="connsiteY278" fmla="*/ 23908 h 188690"/>
                <a:gd name="connsiteX279" fmla="*/ 94202 w 215265"/>
                <a:gd name="connsiteY279" fmla="*/ 23622 h 188690"/>
                <a:gd name="connsiteX280" fmla="*/ 95155 w 215265"/>
                <a:gd name="connsiteY280" fmla="*/ 23908 h 188690"/>
                <a:gd name="connsiteX281" fmla="*/ 96203 w 215265"/>
                <a:gd name="connsiteY281" fmla="*/ 23908 h 188690"/>
                <a:gd name="connsiteX282" fmla="*/ 96869 w 215265"/>
                <a:gd name="connsiteY282" fmla="*/ 24289 h 188690"/>
                <a:gd name="connsiteX283" fmla="*/ 97441 w 215265"/>
                <a:gd name="connsiteY283" fmla="*/ 24289 h 188690"/>
                <a:gd name="connsiteX284" fmla="*/ 97822 w 215265"/>
                <a:gd name="connsiteY284" fmla="*/ 23908 h 188690"/>
                <a:gd name="connsiteX285" fmla="*/ 99155 w 215265"/>
                <a:gd name="connsiteY285" fmla="*/ 24575 h 188690"/>
                <a:gd name="connsiteX286" fmla="*/ 99155 w 215265"/>
                <a:gd name="connsiteY286" fmla="*/ 25241 h 188690"/>
                <a:gd name="connsiteX287" fmla="*/ 100108 w 215265"/>
                <a:gd name="connsiteY287" fmla="*/ 24955 h 188690"/>
                <a:gd name="connsiteX288" fmla="*/ 100393 w 215265"/>
                <a:gd name="connsiteY288" fmla="*/ 24955 h 188690"/>
                <a:gd name="connsiteX289" fmla="*/ 100393 w 215265"/>
                <a:gd name="connsiteY289" fmla="*/ 24575 h 188690"/>
                <a:gd name="connsiteX290" fmla="*/ 100775 w 215265"/>
                <a:gd name="connsiteY290" fmla="*/ 24575 h 188690"/>
                <a:gd name="connsiteX291" fmla="*/ 101060 w 215265"/>
                <a:gd name="connsiteY291" fmla="*/ 24289 h 188690"/>
                <a:gd name="connsiteX292" fmla="*/ 101060 w 215265"/>
                <a:gd name="connsiteY292" fmla="*/ 23908 h 188690"/>
                <a:gd name="connsiteX293" fmla="*/ 102108 w 215265"/>
                <a:gd name="connsiteY293" fmla="*/ 23622 h 188690"/>
                <a:gd name="connsiteX294" fmla="*/ 102775 w 215265"/>
                <a:gd name="connsiteY294" fmla="*/ 23908 h 188690"/>
                <a:gd name="connsiteX295" fmla="*/ 103061 w 215265"/>
                <a:gd name="connsiteY295" fmla="*/ 22670 h 188690"/>
                <a:gd name="connsiteX296" fmla="*/ 103727 w 215265"/>
                <a:gd name="connsiteY296" fmla="*/ 21622 h 188690"/>
                <a:gd name="connsiteX297" fmla="*/ 103727 w 215265"/>
                <a:gd name="connsiteY297" fmla="*/ 20955 h 188690"/>
                <a:gd name="connsiteX298" fmla="*/ 105061 w 215265"/>
                <a:gd name="connsiteY298" fmla="*/ 20003 h 188690"/>
                <a:gd name="connsiteX299" fmla="*/ 105346 w 215265"/>
                <a:gd name="connsiteY299" fmla="*/ 19717 h 188690"/>
                <a:gd name="connsiteX300" fmla="*/ 106680 w 215265"/>
                <a:gd name="connsiteY300" fmla="*/ 19336 h 188690"/>
                <a:gd name="connsiteX301" fmla="*/ 108966 w 215265"/>
                <a:gd name="connsiteY301" fmla="*/ 17717 h 188690"/>
                <a:gd name="connsiteX302" fmla="*/ 110966 w 215265"/>
                <a:gd name="connsiteY302" fmla="*/ 17050 h 188690"/>
                <a:gd name="connsiteX303" fmla="*/ 112586 w 215265"/>
                <a:gd name="connsiteY303" fmla="*/ 17050 h 188690"/>
                <a:gd name="connsiteX304" fmla="*/ 112586 w 215265"/>
                <a:gd name="connsiteY304" fmla="*/ 17431 h 188690"/>
                <a:gd name="connsiteX305" fmla="*/ 112871 w 215265"/>
                <a:gd name="connsiteY305" fmla="*/ 17431 h 188690"/>
                <a:gd name="connsiteX306" fmla="*/ 112871 w 215265"/>
                <a:gd name="connsiteY306" fmla="*/ 17050 h 188690"/>
                <a:gd name="connsiteX307" fmla="*/ 113252 w 215265"/>
                <a:gd name="connsiteY307" fmla="*/ 17431 h 188690"/>
                <a:gd name="connsiteX308" fmla="*/ 113538 w 215265"/>
                <a:gd name="connsiteY308" fmla="*/ 17050 h 188690"/>
                <a:gd name="connsiteX309" fmla="*/ 113919 w 215265"/>
                <a:gd name="connsiteY309" fmla="*/ 17050 h 188690"/>
                <a:gd name="connsiteX310" fmla="*/ 114205 w 215265"/>
                <a:gd name="connsiteY310" fmla="*/ 17431 h 188690"/>
                <a:gd name="connsiteX311" fmla="*/ 113919 w 215265"/>
                <a:gd name="connsiteY311" fmla="*/ 17431 h 188690"/>
                <a:gd name="connsiteX312" fmla="*/ 114205 w 215265"/>
                <a:gd name="connsiteY312" fmla="*/ 17717 h 188690"/>
                <a:gd name="connsiteX313" fmla="*/ 113919 w 215265"/>
                <a:gd name="connsiteY313" fmla="*/ 18383 h 188690"/>
                <a:gd name="connsiteX314" fmla="*/ 114586 w 215265"/>
                <a:gd name="connsiteY314" fmla="*/ 19336 h 188690"/>
                <a:gd name="connsiteX315" fmla="*/ 113252 w 215265"/>
                <a:gd name="connsiteY315" fmla="*/ 19050 h 188690"/>
                <a:gd name="connsiteX316" fmla="*/ 112871 w 215265"/>
                <a:gd name="connsiteY316" fmla="*/ 19050 h 188690"/>
                <a:gd name="connsiteX317" fmla="*/ 114586 w 215265"/>
                <a:gd name="connsiteY317" fmla="*/ 20003 h 188690"/>
                <a:gd name="connsiteX318" fmla="*/ 112871 w 215265"/>
                <a:gd name="connsiteY318" fmla="*/ 20003 h 188690"/>
                <a:gd name="connsiteX319" fmla="*/ 113919 w 215265"/>
                <a:gd name="connsiteY319" fmla="*/ 20669 h 188690"/>
                <a:gd name="connsiteX320" fmla="*/ 113919 w 215265"/>
                <a:gd name="connsiteY320" fmla="*/ 20955 h 188690"/>
                <a:gd name="connsiteX321" fmla="*/ 114871 w 215265"/>
                <a:gd name="connsiteY321" fmla="*/ 21336 h 188690"/>
                <a:gd name="connsiteX322" fmla="*/ 115538 w 215265"/>
                <a:gd name="connsiteY322" fmla="*/ 22289 h 188690"/>
                <a:gd name="connsiteX323" fmla="*/ 114871 w 215265"/>
                <a:gd name="connsiteY323" fmla="*/ 23622 h 188690"/>
                <a:gd name="connsiteX324" fmla="*/ 114205 w 215265"/>
                <a:gd name="connsiteY324" fmla="*/ 23908 h 188690"/>
                <a:gd name="connsiteX325" fmla="*/ 114205 w 215265"/>
                <a:gd name="connsiteY325" fmla="*/ 24955 h 188690"/>
                <a:gd name="connsiteX326" fmla="*/ 115538 w 215265"/>
                <a:gd name="connsiteY326" fmla="*/ 26289 h 188690"/>
                <a:gd name="connsiteX327" fmla="*/ 115538 w 215265"/>
                <a:gd name="connsiteY327" fmla="*/ 27527 h 188690"/>
                <a:gd name="connsiteX328" fmla="*/ 115824 w 215265"/>
                <a:gd name="connsiteY328" fmla="*/ 27527 h 188690"/>
                <a:gd name="connsiteX329" fmla="*/ 116205 w 215265"/>
                <a:gd name="connsiteY329" fmla="*/ 27242 h 188690"/>
                <a:gd name="connsiteX330" fmla="*/ 116205 w 215265"/>
                <a:gd name="connsiteY330" fmla="*/ 27527 h 188690"/>
                <a:gd name="connsiteX331" fmla="*/ 116491 w 215265"/>
                <a:gd name="connsiteY331" fmla="*/ 27527 h 188690"/>
                <a:gd name="connsiteX332" fmla="*/ 116491 w 215265"/>
                <a:gd name="connsiteY332" fmla="*/ 27908 h 188690"/>
                <a:gd name="connsiteX333" fmla="*/ 117824 w 215265"/>
                <a:gd name="connsiteY333" fmla="*/ 27908 h 188690"/>
                <a:gd name="connsiteX334" fmla="*/ 118777 w 215265"/>
                <a:gd name="connsiteY334" fmla="*/ 27242 h 188690"/>
                <a:gd name="connsiteX335" fmla="*/ 119158 w 215265"/>
                <a:gd name="connsiteY335" fmla="*/ 27242 h 188690"/>
                <a:gd name="connsiteX336" fmla="*/ 119825 w 215265"/>
                <a:gd name="connsiteY336" fmla="*/ 26575 h 188690"/>
                <a:gd name="connsiteX337" fmla="*/ 119825 w 215265"/>
                <a:gd name="connsiteY337" fmla="*/ 26289 h 188690"/>
                <a:gd name="connsiteX338" fmla="*/ 120491 w 215265"/>
                <a:gd name="connsiteY338" fmla="*/ 26289 h 188690"/>
                <a:gd name="connsiteX339" fmla="*/ 120777 w 215265"/>
                <a:gd name="connsiteY339" fmla="*/ 26575 h 188690"/>
                <a:gd name="connsiteX340" fmla="*/ 121444 w 215265"/>
                <a:gd name="connsiteY340" fmla="*/ 26575 h 188690"/>
                <a:gd name="connsiteX341" fmla="*/ 121444 w 215265"/>
                <a:gd name="connsiteY341" fmla="*/ 26861 h 188690"/>
                <a:gd name="connsiteX342" fmla="*/ 121729 w 215265"/>
                <a:gd name="connsiteY342" fmla="*/ 26861 h 188690"/>
                <a:gd name="connsiteX343" fmla="*/ 122396 w 215265"/>
                <a:gd name="connsiteY343" fmla="*/ 27527 h 188690"/>
                <a:gd name="connsiteX344" fmla="*/ 123063 w 215265"/>
                <a:gd name="connsiteY344" fmla="*/ 27242 h 188690"/>
                <a:gd name="connsiteX345" fmla="*/ 124396 w 215265"/>
                <a:gd name="connsiteY345" fmla="*/ 27242 h 188690"/>
                <a:gd name="connsiteX346" fmla="*/ 124682 w 215265"/>
                <a:gd name="connsiteY346" fmla="*/ 27527 h 188690"/>
                <a:gd name="connsiteX347" fmla="*/ 125349 w 215265"/>
                <a:gd name="connsiteY347" fmla="*/ 27242 h 188690"/>
                <a:gd name="connsiteX348" fmla="*/ 126016 w 215265"/>
                <a:gd name="connsiteY348" fmla="*/ 27527 h 188690"/>
                <a:gd name="connsiteX349" fmla="*/ 127349 w 215265"/>
                <a:gd name="connsiteY349" fmla="*/ 26575 h 188690"/>
                <a:gd name="connsiteX350" fmla="*/ 127635 w 215265"/>
                <a:gd name="connsiteY350" fmla="*/ 26575 h 188690"/>
                <a:gd name="connsiteX351" fmla="*/ 128016 w 215265"/>
                <a:gd name="connsiteY351" fmla="*/ 26289 h 188690"/>
                <a:gd name="connsiteX352" fmla="*/ 128016 w 215265"/>
                <a:gd name="connsiteY352" fmla="*/ 25908 h 188690"/>
                <a:gd name="connsiteX353" fmla="*/ 128302 w 215265"/>
                <a:gd name="connsiteY353" fmla="*/ 25908 h 188690"/>
                <a:gd name="connsiteX354" fmla="*/ 128302 w 215265"/>
                <a:gd name="connsiteY354" fmla="*/ 25622 h 188690"/>
                <a:gd name="connsiteX355" fmla="*/ 128968 w 215265"/>
                <a:gd name="connsiteY355" fmla="*/ 24955 h 188690"/>
                <a:gd name="connsiteX356" fmla="*/ 128968 w 215265"/>
                <a:gd name="connsiteY356" fmla="*/ 24575 h 188690"/>
                <a:gd name="connsiteX357" fmla="*/ 129635 w 215265"/>
                <a:gd name="connsiteY357" fmla="*/ 24289 h 188690"/>
                <a:gd name="connsiteX358" fmla="*/ 129635 w 215265"/>
                <a:gd name="connsiteY358" fmla="*/ 23908 h 188690"/>
                <a:gd name="connsiteX359" fmla="*/ 129921 w 215265"/>
                <a:gd name="connsiteY359" fmla="*/ 23908 h 188690"/>
                <a:gd name="connsiteX360" fmla="*/ 129921 w 215265"/>
                <a:gd name="connsiteY360" fmla="*/ 23336 h 188690"/>
                <a:gd name="connsiteX361" fmla="*/ 130969 w 215265"/>
                <a:gd name="connsiteY361" fmla="*/ 22670 h 188690"/>
                <a:gd name="connsiteX362" fmla="*/ 131636 w 215265"/>
                <a:gd name="connsiteY362" fmla="*/ 22003 h 188690"/>
                <a:gd name="connsiteX363" fmla="*/ 131636 w 215265"/>
                <a:gd name="connsiteY363" fmla="*/ 21622 h 188690"/>
                <a:gd name="connsiteX364" fmla="*/ 131921 w 215265"/>
                <a:gd name="connsiteY364" fmla="*/ 20955 h 188690"/>
                <a:gd name="connsiteX365" fmla="*/ 132302 w 215265"/>
                <a:gd name="connsiteY365" fmla="*/ 20669 h 188690"/>
                <a:gd name="connsiteX366" fmla="*/ 131921 w 215265"/>
                <a:gd name="connsiteY366" fmla="*/ 20003 h 188690"/>
                <a:gd name="connsiteX367" fmla="*/ 131921 w 215265"/>
                <a:gd name="connsiteY367" fmla="*/ 18002 h 188690"/>
                <a:gd name="connsiteX368" fmla="*/ 132302 w 215265"/>
                <a:gd name="connsiteY368" fmla="*/ 16764 h 188690"/>
                <a:gd name="connsiteX369" fmla="*/ 131921 w 215265"/>
                <a:gd name="connsiteY369" fmla="*/ 16383 h 188690"/>
                <a:gd name="connsiteX370" fmla="*/ 132302 w 215265"/>
                <a:gd name="connsiteY370" fmla="*/ 16097 h 188690"/>
                <a:gd name="connsiteX371" fmla="*/ 131921 w 215265"/>
                <a:gd name="connsiteY371" fmla="*/ 15430 h 188690"/>
                <a:gd name="connsiteX372" fmla="*/ 132302 w 215265"/>
                <a:gd name="connsiteY372" fmla="*/ 15049 h 188690"/>
                <a:gd name="connsiteX373" fmla="*/ 132302 w 215265"/>
                <a:gd name="connsiteY373" fmla="*/ 14478 h 188690"/>
                <a:gd name="connsiteX374" fmla="*/ 132588 w 215265"/>
                <a:gd name="connsiteY374" fmla="*/ 13811 h 188690"/>
                <a:gd name="connsiteX375" fmla="*/ 132302 w 215265"/>
                <a:gd name="connsiteY375" fmla="*/ 13430 h 188690"/>
                <a:gd name="connsiteX376" fmla="*/ 131636 w 215265"/>
                <a:gd name="connsiteY376" fmla="*/ 13145 h 188690"/>
                <a:gd name="connsiteX377" fmla="*/ 131636 w 215265"/>
                <a:gd name="connsiteY377" fmla="*/ 12764 h 188690"/>
                <a:gd name="connsiteX378" fmla="*/ 131254 w 215265"/>
                <a:gd name="connsiteY378" fmla="*/ 12764 h 188690"/>
                <a:gd name="connsiteX379" fmla="*/ 131254 w 215265"/>
                <a:gd name="connsiteY379" fmla="*/ 12478 h 188690"/>
                <a:gd name="connsiteX380" fmla="*/ 130969 w 215265"/>
                <a:gd name="connsiteY380" fmla="*/ 12478 h 188690"/>
                <a:gd name="connsiteX381" fmla="*/ 130969 w 215265"/>
                <a:gd name="connsiteY381" fmla="*/ 12097 h 188690"/>
                <a:gd name="connsiteX382" fmla="*/ 130588 w 215265"/>
                <a:gd name="connsiteY382" fmla="*/ 11811 h 188690"/>
                <a:gd name="connsiteX383" fmla="*/ 130969 w 215265"/>
                <a:gd name="connsiteY383" fmla="*/ 11525 h 188690"/>
                <a:gd name="connsiteX384" fmla="*/ 131254 w 215265"/>
                <a:gd name="connsiteY384" fmla="*/ 11811 h 188690"/>
                <a:gd name="connsiteX385" fmla="*/ 131636 w 215265"/>
                <a:gd name="connsiteY385" fmla="*/ 11525 h 188690"/>
                <a:gd name="connsiteX386" fmla="*/ 131636 w 215265"/>
                <a:gd name="connsiteY386" fmla="*/ 11811 h 188690"/>
                <a:gd name="connsiteX387" fmla="*/ 132302 w 215265"/>
                <a:gd name="connsiteY387" fmla="*/ 11811 h 188690"/>
                <a:gd name="connsiteX388" fmla="*/ 132302 w 215265"/>
                <a:gd name="connsiteY388" fmla="*/ 12097 h 188690"/>
                <a:gd name="connsiteX389" fmla="*/ 132588 w 215265"/>
                <a:gd name="connsiteY389" fmla="*/ 12478 h 188690"/>
                <a:gd name="connsiteX390" fmla="*/ 132302 w 215265"/>
                <a:gd name="connsiteY390" fmla="*/ 12764 h 188690"/>
                <a:gd name="connsiteX391" fmla="*/ 132588 w 215265"/>
                <a:gd name="connsiteY391" fmla="*/ 12478 h 188690"/>
                <a:gd name="connsiteX392" fmla="*/ 132588 w 215265"/>
                <a:gd name="connsiteY392" fmla="*/ 12764 h 188690"/>
                <a:gd name="connsiteX393" fmla="*/ 133255 w 215265"/>
                <a:gd name="connsiteY393" fmla="*/ 12764 h 188690"/>
                <a:gd name="connsiteX394" fmla="*/ 133255 w 215265"/>
                <a:gd name="connsiteY394" fmla="*/ 13145 h 188690"/>
                <a:gd name="connsiteX395" fmla="*/ 133541 w 215265"/>
                <a:gd name="connsiteY395" fmla="*/ 13430 h 188690"/>
                <a:gd name="connsiteX396" fmla="*/ 133921 w 215265"/>
                <a:gd name="connsiteY396" fmla="*/ 13430 h 188690"/>
                <a:gd name="connsiteX397" fmla="*/ 133921 w 215265"/>
                <a:gd name="connsiteY397" fmla="*/ 15430 h 188690"/>
                <a:gd name="connsiteX398" fmla="*/ 134207 w 215265"/>
                <a:gd name="connsiteY398" fmla="*/ 16097 h 188690"/>
                <a:gd name="connsiteX399" fmla="*/ 134207 w 215265"/>
                <a:gd name="connsiteY399" fmla="*/ 16383 h 188690"/>
                <a:gd name="connsiteX400" fmla="*/ 133921 w 215265"/>
                <a:gd name="connsiteY400" fmla="*/ 17717 h 188690"/>
                <a:gd name="connsiteX401" fmla="*/ 133921 w 215265"/>
                <a:gd name="connsiteY401" fmla="*/ 18002 h 188690"/>
                <a:gd name="connsiteX402" fmla="*/ 134207 w 215265"/>
                <a:gd name="connsiteY402" fmla="*/ 18383 h 188690"/>
                <a:gd name="connsiteX403" fmla="*/ 134588 w 215265"/>
                <a:gd name="connsiteY403" fmla="*/ 17431 h 188690"/>
                <a:gd name="connsiteX404" fmla="*/ 134874 w 215265"/>
                <a:gd name="connsiteY404" fmla="*/ 17431 h 188690"/>
                <a:gd name="connsiteX405" fmla="*/ 135255 w 215265"/>
                <a:gd name="connsiteY405" fmla="*/ 17050 h 188690"/>
                <a:gd name="connsiteX406" fmla="*/ 135826 w 215265"/>
                <a:gd name="connsiteY406" fmla="*/ 16764 h 188690"/>
                <a:gd name="connsiteX407" fmla="*/ 135826 w 215265"/>
                <a:gd name="connsiteY407" fmla="*/ 16097 h 188690"/>
                <a:gd name="connsiteX408" fmla="*/ 136493 w 215265"/>
                <a:gd name="connsiteY408" fmla="*/ 15716 h 188690"/>
                <a:gd name="connsiteX409" fmla="*/ 136493 w 215265"/>
                <a:gd name="connsiteY409" fmla="*/ 14764 h 188690"/>
                <a:gd name="connsiteX410" fmla="*/ 137827 w 215265"/>
                <a:gd name="connsiteY410" fmla="*/ 14764 h 188690"/>
                <a:gd name="connsiteX411" fmla="*/ 138208 w 215265"/>
                <a:gd name="connsiteY411" fmla="*/ 14478 h 188690"/>
                <a:gd name="connsiteX412" fmla="*/ 138493 w 215265"/>
                <a:gd name="connsiteY412" fmla="*/ 14478 h 188690"/>
                <a:gd name="connsiteX413" fmla="*/ 138493 w 215265"/>
                <a:gd name="connsiteY413" fmla="*/ 14097 h 188690"/>
                <a:gd name="connsiteX414" fmla="*/ 139160 w 215265"/>
                <a:gd name="connsiteY414" fmla="*/ 14097 h 188690"/>
                <a:gd name="connsiteX415" fmla="*/ 139827 w 215265"/>
                <a:gd name="connsiteY415" fmla="*/ 14478 h 188690"/>
                <a:gd name="connsiteX416" fmla="*/ 140113 w 215265"/>
                <a:gd name="connsiteY416" fmla="*/ 14764 h 188690"/>
                <a:gd name="connsiteX417" fmla="*/ 140494 w 215265"/>
                <a:gd name="connsiteY417" fmla="*/ 14764 h 188690"/>
                <a:gd name="connsiteX418" fmla="*/ 141446 w 215265"/>
                <a:gd name="connsiteY418" fmla="*/ 15049 h 188690"/>
                <a:gd name="connsiteX419" fmla="*/ 141732 w 215265"/>
                <a:gd name="connsiteY419" fmla="*/ 15049 h 188690"/>
                <a:gd name="connsiteX420" fmla="*/ 142113 w 215265"/>
                <a:gd name="connsiteY420" fmla="*/ 15430 h 188690"/>
                <a:gd name="connsiteX421" fmla="*/ 142113 w 215265"/>
                <a:gd name="connsiteY421" fmla="*/ 16097 h 188690"/>
                <a:gd name="connsiteX422" fmla="*/ 142399 w 215265"/>
                <a:gd name="connsiteY422" fmla="*/ 16383 h 188690"/>
                <a:gd name="connsiteX423" fmla="*/ 142399 w 215265"/>
                <a:gd name="connsiteY423" fmla="*/ 17050 h 188690"/>
                <a:gd name="connsiteX424" fmla="*/ 143066 w 215265"/>
                <a:gd name="connsiteY424" fmla="*/ 17717 h 188690"/>
                <a:gd name="connsiteX425" fmla="*/ 143446 w 215265"/>
                <a:gd name="connsiteY425" fmla="*/ 18383 h 188690"/>
                <a:gd name="connsiteX426" fmla="*/ 143066 w 215265"/>
                <a:gd name="connsiteY426" fmla="*/ 18669 h 188690"/>
                <a:gd name="connsiteX427" fmla="*/ 143732 w 215265"/>
                <a:gd name="connsiteY427" fmla="*/ 19050 h 188690"/>
                <a:gd name="connsiteX428" fmla="*/ 144399 w 215265"/>
                <a:gd name="connsiteY428" fmla="*/ 18383 h 188690"/>
                <a:gd name="connsiteX429" fmla="*/ 144780 w 215265"/>
                <a:gd name="connsiteY429" fmla="*/ 18383 h 188690"/>
                <a:gd name="connsiteX430" fmla="*/ 144780 w 215265"/>
                <a:gd name="connsiteY430" fmla="*/ 17717 h 188690"/>
                <a:gd name="connsiteX431" fmla="*/ 145066 w 215265"/>
                <a:gd name="connsiteY431" fmla="*/ 17431 h 188690"/>
                <a:gd name="connsiteX432" fmla="*/ 146399 w 215265"/>
                <a:gd name="connsiteY432" fmla="*/ 17050 h 188690"/>
                <a:gd name="connsiteX433" fmla="*/ 146685 w 215265"/>
                <a:gd name="connsiteY433" fmla="*/ 17431 h 188690"/>
                <a:gd name="connsiteX434" fmla="*/ 147066 w 215265"/>
                <a:gd name="connsiteY434" fmla="*/ 16383 h 188690"/>
                <a:gd name="connsiteX435" fmla="*/ 147733 w 215265"/>
                <a:gd name="connsiteY435" fmla="*/ 16764 h 188690"/>
                <a:gd name="connsiteX436" fmla="*/ 147733 w 215265"/>
                <a:gd name="connsiteY436" fmla="*/ 17050 h 188690"/>
                <a:gd name="connsiteX437" fmla="*/ 147733 w 215265"/>
                <a:gd name="connsiteY437" fmla="*/ 16764 h 188690"/>
                <a:gd name="connsiteX438" fmla="*/ 148018 w 215265"/>
                <a:gd name="connsiteY438" fmla="*/ 16383 h 188690"/>
                <a:gd name="connsiteX439" fmla="*/ 148304 w 215265"/>
                <a:gd name="connsiteY439" fmla="*/ 15716 h 188690"/>
                <a:gd name="connsiteX440" fmla="*/ 148304 w 215265"/>
                <a:gd name="connsiteY440" fmla="*/ 14764 h 188690"/>
                <a:gd name="connsiteX441" fmla="*/ 149352 w 215265"/>
                <a:gd name="connsiteY441" fmla="*/ 14097 h 188690"/>
                <a:gd name="connsiteX442" fmla="*/ 148971 w 215265"/>
                <a:gd name="connsiteY442" fmla="*/ 13430 h 188690"/>
                <a:gd name="connsiteX443" fmla="*/ 148018 w 215265"/>
                <a:gd name="connsiteY443" fmla="*/ 12764 h 188690"/>
                <a:gd name="connsiteX444" fmla="*/ 148304 w 215265"/>
                <a:gd name="connsiteY444" fmla="*/ 12478 h 188690"/>
                <a:gd name="connsiteX445" fmla="*/ 148685 w 215265"/>
                <a:gd name="connsiteY445" fmla="*/ 12478 h 188690"/>
                <a:gd name="connsiteX446" fmla="*/ 148685 w 215265"/>
                <a:gd name="connsiteY446" fmla="*/ 12097 h 188690"/>
                <a:gd name="connsiteX447" fmla="*/ 150304 w 215265"/>
                <a:gd name="connsiteY447" fmla="*/ 11144 h 188690"/>
                <a:gd name="connsiteX448" fmla="*/ 150971 w 215265"/>
                <a:gd name="connsiteY448" fmla="*/ 11144 h 188690"/>
                <a:gd name="connsiteX449" fmla="*/ 151257 w 215265"/>
                <a:gd name="connsiteY449" fmla="*/ 11525 h 188690"/>
                <a:gd name="connsiteX450" fmla="*/ 151638 w 215265"/>
                <a:gd name="connsiteY450" fmla="*/ 11525 h 188690"/>
                <a:gd name="connsiteX451" fmla="*/ 151924 w 215265"/>
                <a:gd name="connsiteY451" fmla="*/ 11144 h 188690"/>
                <a:gd name="connsiteX452" fmla="*/ 151257 w 215265"/>
                <a:gd name="connsiteY452" fmla="*/ 10192 h 188690"/>
                <a:gd name="connsiteX453" fmla="*/ 151638 w 215265"/>
                <a:gd name="connsiteY453" fmla="*/ 10192 h 188690"/>
                <a:gd name="connsiteX454" fmla="*/ 151257 w 215265"/>
                <a:gd name="connsiteY454" fmla="*/ 9811 h 188690"/>
                <a:gd name="connsiteX455" fmla="*/ 151638 w 215265"/>
                <a:gd name="connsiteY455" fmla="*/ 9811 h 188690"/>
                <a:gd name="connsiteX456" fmla="*/ 151257 w 215265"/>
                <a:gd name="connsiteY456" fmla="*/ 9811 h 188690"/>
                <a:gd name="connsiteX457" fmla="*/ 151638 w 215265"/>
                <a:gd name="connsiteY457" fmla="*/ 9811 h 188690"/>
                <a:gd name="connsiteX458" fmla="*/ 151257 w 215265"/>
                <a:gd name="connsiteY458" fmla="*/ 9525 h 188690"/>
                <a:gd name="connsiteX459" fmla="*/ 151638 w 215265"/>
                <a:gd name="connsiteY459" fmla="*/ 9525 h 188690"/>
                <a:gd name="connsiteX460" fmla="*/ 150971 w 215265"/>
                <a:gd name="connsiteY460" fmla="*/ 8858 h 188690"/>
                <a:gd name="connsiteX461" fmla="*/ 150971 w 215265"/>
                <a:gd name="connsiteY461" fmla="*/ 8192 h 188690"/>
                <a:gd name="connsiteX462" fmla="*/ 150304 w 215265"/>
                <a:gd name="connsiteY462" fmla="*/ 7239 h 188690"/>
                <a:gd name="connsiteX463" fmla="*/ 150304 w 215265"/>
                <a:gd name="connsiteY463" fmla="*/ 6858 h 188690"/>
                <a:gd name="connsiteX464" fmla="*/ 150019 w 215265"/>
                <a:gd name="connsiteY464" fmla="*/ 6858 h 188690"/>
                <a:gd name="connsiteX465" fmla="*/ 150019 w 215265"/>
                <a:gd name="connsiteY465" fmla="*/ 6191 h 188690"/>
                <a:gd name="connsiteX466" fmla="*/ 150304 w 215265"/>
                <a:gd name="connsiteY466" fmla="*/ 6191 h 188690"/>
                <a:gd name="connsiteX467" fmla="*/ 150304 w 215265"/>
                <a:gd name="connsiteY467" fmla="*/ 5620 h 188690"/>
                <a:gd name="connsiteX468" fmla="*/ 150686 w 215265"/>
                <a:gd name="connsiteY468" fmla="*/ 5620 h 188690"/>
                <a:gd name="connsiteX469" fmla="*/ 150686 w 215265"/>
                <a:gd name="connsiteY469" fmla="*/ 4572 h 188690"/>
                <a:gd name="connsiteX470" fmla="*/ 150971 w 215265"/>
                <a:gd name="connsiteY470" fmla="*/ 4572 h 188690"/>
                <a:gd name="connsiteX471" fmla="*/ 151257 w 215265"/>
                <a:gd name="connsiteY471" fmla="*/ 4286 h 188690"/>
                <a:gd name="connsiteX472" fmla="*/ 151638 w 215265"/>
                <a:gd name="connsiteY472" fmla="*/ 4286 h 188690"/>
                <a:gd name="connsiteX473" fmla="*/ 151638 w 215265"/>
                <a:gd name="connsiteY473" fmla="*/ 3620 h 188690"/>
                <a:gd name="connsiteX474" fmla="*/ 151924 w 215265"/>
                <a:gd name="connsiteY474" fmla="*/ 3620 h 188690"/>
                <a:gd name="connsiteX475" fmla="*/ 151924 w 215265"/>
                <a:gd name="connsiteY475" fmla="*/ 2953 h 188690"/>
                <a:gd name="connsiteX476" fmla="*/ 152591 w 215265"/>
                <a:gd name="connsiteY476" fmla="*/ 2286 h 188690"/>
                <a:gd name="connsiteX477" fmla="*/ 152591 w 215265"/>
                <a:gd name="connsiteY477" fmla="*/ 1619 h 188690"/>
                <a:gd name="connsiteX478" fmla="*/ 153638 w 215265"/>
                <a:gd name="connsiteY478" fmla="*/ 1619 h 188690"/>
                <a:gd name="connsiteX479" fmla="*/ 153638 w 215265"/>
                <a:gd name="connsiteY479" fmla="*/ 2000 h 188690"/>
                <a:gd name="connsiteX480" fmla="*/ 153924 w 215265"/>
                <a:gd name="connsiteY480" fmla="*/ 1619 h 188690"/>
                <a:gd name="connsiteX481" fmla="*/ 154210 w 215265"/>
                <a:gd name="connsiteY481" fmla="*/ 2000 h 188690"/>
                <a:gd name="connsiteX482" fmla="*/ 154876 w 215265"/>
                <a:gd name="connsiteY482" fmla="*/ 2000 h 188690"/>
                <a:gd name="connsiteX483" fmla="*/ 154876 w 215265"/>
                <a:gd name="connsiteY483" fmla="*/ 2286 h 188690"/>
                <a:gd name="connsiteX484" fmla="*/ 155258 w 215265"/>
                <a:gd name="connsiteY484" fmla="*/ 2000 h 188690"/>
                <a:gd name="connsiteX485" fmla="*/ 155924 w 215265"/>
                <a:gd name="connsiteY485" fmla="*/ 2286 h 188690"/>
                <a:gd name="connsiteX486" fmla="*/ 155543 w 215265"/>
                <a:gd name="connsiteY486" fmla="*/ 2667 h 188690"/>
                <a:gd name="connsiteX487" fmla="*/ 155924 w 215265"/>
                <a:gd name="connsiteY487" fmla="*/ 2667 h 188690"/>
                <a:gd name="connsiteX488" fmla="*/ 155924 w 215265"/>
                <a:gd name="connsiteY488" fmla="*/ 2286 h 188690"/>
                <a:gd name="connsiteX489" fmla="*/ 157543 w 215265"/>
                <a:gd name="connsiteY489" fmla="*/ 2286 h 188690"/>
                <a:gd name="connsiteX490" fmla="*/ 158210 w 215265"/>
                <a:gd name="connsiteY490" fmla="*/ 2667 h 188690"/>
                <a:gd name="connsiteX491" fmla="*/ 158496 w 215265"/>
                <a:gd name="connsiteY491" fmla="*/ 2286 h 188690"/>
                <a:gd name="connsiteX492" fmla="*/ 158877 w 215265"/>
                <a:gd name="connsiteY492" fmla="*/ 2667 h 188690"/>
                <a:gd name="connsiteX493" fmla="*/ 159544 w 215265"/>
                <a:gd name="connsiteY493" fmla="*/ 2667 h 188690"/>
                <a:gd name="connsiteX494" fmla="*/ 159829 w 215265"/>
                <a:gd name="connsiteY494" fmla="*/ 2953 h 188690"/>
                <a:gd name="connsiteX495" fmla="*/ 160782 w 215265"/>
                <a:gd name="connsiteY495" fmla="*/ 3239 h 188690"/>
                <a:gd name="connsiteX496" fmla="*/ 161449 w 215265"/>
                <a:gd name="connsiteY496" fmla="*/ 3620 h 188690"/>
                <a:gd name="connsiteX497" fmla="*/ 162782 w 215265"/>
                <a:gd name="connsiteY497" fmla="*/ 2953 h 188690"/>
                <a:gd name="connsiteX498" fmla="*/ 164116 w 215265"/>
                <a:gd name="connsiteY498" fmla="*/ 3620 h 188690"/>
                <a:gd name="connsiteX499" fmla="*/ 164116 w 215265"/>
                <a:gd name="connsiteY499" fmla="*/ 3239 h 188690"/>
                <a:gd name="connsiteX500" fmla="*/ 164783 w 215265"/>
                <a:gd name="connsiteY500" fmla="*/ 2953 h 188690"/>
                <a:gd name="connsiteX501" fmla="*/ 165068 w 215265"/>
                <a:gd name="connsiteY501" fmla="*/ 2286 h 188690"/>
                <a:gd name="connsiteX502" fmla="*/ 165735 w 215265"/>
                <a:gd name="connsiteY502" fmla="*/ 2286 h 188690"/>
                <a:gd name="connsiteX503" fmla="*/ 165068 w 215265"/>
                <a:gd name="connsiteY503" fmla="*/ 953 h 188690"/>
                <a:gd name="connsiteX504" fmla="*/ 164783 w 215265"/>
                <a:gd name="connsiteY504" fmla="*/ 667 h 188690"/>
                <a:gd name="connsiteX505" fmla="*/ 165449 w 215265"/>
                <a:gd name="connsiteY505" fmla="*/ 953 h 188690"/>
                <a:gd name="connsiteX506" fmla="*/ 165735 w 215265"/>
                <a:gd name="connsiteY506" fmla="*/ 667 h 188690"/>
                <a:gd name="connsiteX507" fmla="*/ 166402 w 215265"/>
                <a:gd name="connsiteY507" fmla="*/ 286 h 188690"/>
                <a:gd name="connsiteX508" fmla="*/ 167354 w 215265"/>
                <a:gd name="connsiteY508" fmla="*/ 0 h 188690"/>
                <a:gd name="connsiteX509" fmla="*/ 167735 w 215265"/>
                <a:gd name="connsiteY509" fmla="*/ 953 h 188690"/>
                <a:gd name="connsiteX510" fmla="*/ 168021 w 215265"/>
                <a:gd name="connsiteY510" fmla="*/ 1619 h 188690"/>
                <a:gd name="connsiteX511" fmla="*/ 169640 w 215265"/>
                <a:gd name="connsiteY511" fmla="*/ 1334 h 188690"/>
                <a:gd name="connsiteX512" fmla="*/ 170021 w 215265"/>
                <a:gd name="connsiteY512" fmla="*/ 1619 h 188690"/>
                <a:gd name="connsiteX513" fmla="*/ 170021 w 215265"/>
                <a:gd name="connsiteY513" fmla="*/ 2286 h 188690"/>
                <a:gd name="connsiteX514" fmla="*/ 170688 w 215265"/>
                <a:gd name="connsiteY514" fmla="*/ 2667 h 188690"/>
                <a:gd name="connsiteX515" fmla="*/ 170974 w 215265"/>
                <a:gd name="connsiteY515" fmla="*/ 3239 h 188690"/>
                <a:gd name="connsiteX516" fmla="*/ 171926 w 215265"/>
                <a:gd name="connsiteY516" fmla="*/ 4286 h 188690"/>
                <a:gd name="connsiteX517" fmla="*/ 172593 w 215265"/>
                <a:gd name="connsiteY517" fmla="*/ 4572 h 188690"/>
                <a:gd name="connsiteX518" fmla="*/ 172974 w 215265"/>
                <a:gd name="connsiteY518" fmla="*/ 4953 h 188690"/>
                <a:gd name="connsiteX519" fmla="*/ 173641 w 215265"/>
                <a:gd name="connsiteY519" fmla="*/ 5239 h 188690"/>
                <a:gd name="connsiteX520" fmla="*/ 174593 w 215265"/>
                <a:gd name="connsiteY520" fmla="*/ 5905 h 188690"/>
                <a:gd name="connsiteX521" fmla="*/ 174593 w 215265"/>
                <a:gd name="connsiteY521" fmla="*/ 5620 h 188690"/>
                <a:gd name="connsiteX522" fmla="*/ 176213 w 215265"/>
                <a:gd name="connsiteY522" fmla="*/ 5620 h 188690"/>
                <a:gd name="connsiteX523" fmla="*/ 176593 w 215265"/>
                <a:gd name="connsiteY523" fmla="*/ 5905 h 188690"/>
                <a:gd name="connsiteX524" fmla="*/ 176879 w 215265"/>
                <a:gd name="connsiteY524" fmla="*/ 6858 h 188690"/>
                <a:gd name="connsiteX525" fmla="*/ 177260 w 215265"/>
                <a:gd name="connsiteY525" fmla="*/ 6858 h 188690"/>
                <a:gd name="connsiteX526" fmla="*/ 177546 w 215265"/>
                <a:gd name="connsiteY526" fmla="*/ 7239 h 188690"/>
                <a:gd name="connsiteX527" fmla="*/ 176593 w 215265"/>
                <a:gd name="connsiteY527" fmla="*/ 8573 h 188690"/>
                <a:gd name="connsiteX528" fmla="*/ 177832 w 215265"/>
                <a:gd name="connsiteY528" fmla="*/ 9144 h 188690"/>
                <a:gd name="connsiteX529" fmla="*/ 178213 w 215265"/>
                <a:gd name="connsiteY529" fmla="*/ 8858 h 188690"/>
                <a:gd name="connsiteX530" fmla="*/ 178213 w 215265"/>
                <a:gd name="connsiteY530" fmla="*/ 9811 h 188690"/>
                <a:gd name="connsiteX531" fmla="*/ 178499 w 215265"/>
                <a:gd name="connsiteY531" fmla="*/ 10859 h 188690"/>
                <a:gd name="connsiteX532" fmla="*/ 178499 w 215265"/>
                <a:gd name="connsiteY532" fmla="*/ 11144 h 188690"/>
                <a:gd name="connsiteX533" fmla="*/ 178879 w 215265"/>
                <a:gd name="connsiteY533" fmla="*/ 11811 h 188690"/>
                <a:gd name="connsiteX534" fmla="*/ 178879 w 215265"/>
                <a:gd name="connsiteY534" fmla="*/ 12764 h 188690"/>
                <a:gd name="connsiteX535" fmla="*/ 180784 w 215265"/>
                <a:gd name="connsiteY535" fmla="*/ 12478 h 188690"/>
                <a:gd name="connsiteX536" fmla="*/ 181166 w 215265"/>
                <a:gd name="connsiteY536" fmla="*/ 12764 h 188690"/>
                <a:gd name="connsiteX537" fmla="*/ 181832 w 215265"/>
                <a:gd name="connsiteY537" fmla="*/ 14097 h 188690"/>
                <a:gd name="connsiteX538" fmla="*/ 182499 w 215265"/>
                <a:gd name="connsiteY538" fmla="*/ 15049 h 188690"/>
                <a:gd name="connsiteX539" fmla="*/ 183166 w 215265"/>
                <a:gd name="connsiteY539" fmla="*/ 15430 h 188690"/>
                <a:gd name="connsiteX540" fmla="*/ 183166 w 215265"/>
                <a:gd name="connsiteY540" fmla="*/ 15716 h 188690"/>
                <a:gd name="connsiteX541" fmla="*/ 183166 w 215265"/>
                <a:gd name="connsiteY541" fmla="*/ 15430 h 188690"/>
                <a:gd name="connsiteX542" fmla="*/ 184118 w 215265"/>
                <a:gd name="connsiteY542" fmla="*/ 15716 h 188690"/>
                <a:gd name="connsiteX543" fmla="*/ 184785 w 215265"/>
                <a:gd name="connsiteY543" fmla="*/ 17050 h 188690"/>
                <a:gd name="connsiteX544" fmla="*/ 184785 w 215265"/>
                <a:gd name="connsiteY544" fmla="*/ 17431 h 188690"/>
                <a:gd name="connsiteX545" fmla="*/ 185452 w 215265"/>
                <a:gd name="connsiteY545" fmla="*/ 17431 h 188690"/>
                <a:gd name="connsiteX546" fmla="*/ 185738 w 215265"/>
                <a:gd name="connsiteY546" fmla="*/ 18383 h 188690"/>
                <a:gd name="connsiteX547" fmla="*/ 186404 w 215265"/>
                <a:gd name="connsiteY547" fmla="*/ 18383 h 188690"/>
                <a:gd name="connsiteX548" fmla="*/ 187071 w 215265"/>
                <a:gd name="connsiteY548" fmla="*/ 17717 h 188690"/>
                <a:gd name="connsiteX549" fmla="*/ 187071 w 215265"/>
                <a:gd name="connsiteY549" fmla="*/ 17050 h 188690"/>
                <a:gd name="connsiteX550" fmla="*/ 186118 w 215265"/>
                <a:gd name="connsiteY550" fmla="*/ 16764 h 188690"/>
                <a:gd name="connsiteX551" fmla="*/ 186118 w 215265"/>
                <a:gd name="connsiteY551" fmla="*/ 16383 h 188690"/>
                <a:gd name="connsiteX552" fmla="*/ 187738 w 215265"/>
                <a:gd name="connsiteY552" fmla="*/ 16097 h 188690"/>
                <a:gd name="connsiteX553" fmla="*/ 188024 w 215265"/>
                <a:gd name="connsiteY553" fmla="*/ 16097 h 188690"/>
                <a:gd name="connsiteX554" fmla="*/ 188024 w 215265"/>
                <a:gd name="connsiteY554" fmla="*/ 16383 h 188690"/>
                <a:gd name="connsiteX555" fmla="*/ 189071 w 215265"/>
                <a:gd name="connsiteY555" fmla="*/ 16383 h 188690"/>
                <a:gd name="connsiteX556" fmla="*/ 189071 w 215265"/>
                <a:gd name="connsiteY556" fmla="*/ 15049 h 188690"/>
                <a:gd name="connsiteX557" fmla="*/ 189357 w 215265"/>
                <a:gd name="connsiteY557" fmla="*/ 14478 h 188690"/>
                <a:gd name="connsiteX558" fmla="*/ 190309 w 215265"/>
                <a:gd name="connsiteY558" fmla="*/ 14097 h 188690"/>
                <a:gd name="connsiteX559" fmla="*/ 190024 w 215265"/>
                <a:gd name="connsiteY559" fmla="*/ 13430 h 188690"/>
                <a:gd name="connsiteX560" fmla="*/ 190976 w 215265"/>
                <a:gd name="connsiteY560" fmla="*/ 13430 h 188690"/>
                <a:gd name="connsiteX561" fmla="*/ 191643 w 215265"/>
                <a:gd name="connsiteY561" fmla="*/ 12478 h 188690"/>
                <a:gd name="connsiteX562" fmla="*/ 192024 w 215265"/>
                <a:gd name="connsiteY562" fmla="*/ 12097 h 188690"/>
                <a:gd name="connsiteX563" fmla="*/ 192596 w 215265"/>
                <a:gd name="connsiteY563" fmla="*/ 12097 h 188690"/>
                <a:gd name="connsiteX564" fmla="*/ 193262 w 215265"/>
                <a:gd name="connsiteY564" fmla="*/ 12764 h 188690"/>
                <a:gd name="connsiteX565" fmla="*/ 193929 w 215265"/>
                <a:gd name="connsiteY565" fmla="*/ 12478 h 188690"/>
                <a:gd name="connsiteX566" fmla="*/ 194310 w 215265"/>
                <a:gd name="connsiteY566" fmla="*/ 11525 h 188690"/>
                <a:gd name="connsiteX567" fmla="*/ 194310 w 215265"/>
                <a:gd name="connsiteY567" fmla="*/ 11144 h 188690"/>
                <a:gd name="connsiteX568" fmla="*/ 192976 w 215265"/>
                <a:gd name="connsiteY568" fmla="*/ 10478 h 188690"/>
                <a:gd name="connsiteX569" fmla="*/ 193262 w 215265"/>
                <a:gd name="connsiteY569" fmla="*/ 9811 h 188690"/>
                <a:gd name="connsiteX570" fmla="*/ 194310 w 215265"/>
                <a:gd name="connsiteY570" fmla="*/ 9811 h 188690"/>
                <a:gd name="connsiteX571" fmla="*/ 195263 w 215265"/>
                <a:gd name="connsiteY571" fmla="*/ 8858 h 188690"/>
                <a:gd name="connsiteX572" fmla="*/ 196882 w 215265"/>
                <a:gd name="connsiteY572" fmla="*/ 8192 h 188690"/>
                <a:gd name="connsiteX573" fmla="*/ 197549 w 215265"/>
                <a:gd name="connsiteY573" fmla="*/ 9525 h 188690"/>
                <a:gd name="connsiteX574" fmla="*/ 197263 w 215265"/>
                <a:gd name="connsiteY574" fmla="*/ 10192 h 188690"/>
                <a:gd name="connsiteX575" fmla="*/ 197929 w 215265"/>
                <a:gd name="connsiteY575" fmla="*/ 10192 h 188690"/>
                <a:gd name="connsiteX576" fmla="*/ 197929 w 215265"/>
                <a:gd name="connsiteY576" fmla="*/ 10859 h 188690"/>
                <a:gd name="connsiteX577" fmla="*/ 198501 w 215265"/>
                <a:gd name="connsiteY577" fmla="*/ 10478 h 188690"/>
                <a:gd name="connsiteX578" fmla="*/ 199168 w 215265"/>
                <a:gd name="connsiteY578" fmla="*/ 10478 h 188690"/>
                <a:gd name="connsiteX579" fmla="*/ 200216 w 215265"/>
                <a:gd name="connsiteY579" fmla="*/ 10859 h 188690"/>
                <a:gd name="connsiteX580" fmla="*/ 200882 w 215265"/>
                <a:gd name="connsiteY580" fmla="*/ 11525 h 188690"/>
                <a:gd name="connsiteX581" fmla="*/ 201454 w 215265"/>
                <a:gd name="connsiteY581" fmla="*/ 11811 h 188690"/>
                <a:gd name="connsiteX582" fmla="*/ 201835 w 215265"/>
                <a:gd name="connsiteY582" fmla="*/ 12764 h 188690"/>
                <a:gd name="connsiteX583" fmla="*/ 202787 w 215265"/>
                <a:gd name="connsiteY583" fmla="*/ 13430 h 188690"/>
                <a:gd name="connsiteX584" fmla="*/ 203454 w 215265"/>
                <a:gd name="connsiteY584" fmla="*/ 13145 h 188690"/>
                <a:gd name="connsiteX585" fmla="*/ 206121 w 215265"/>
                <a:gd name="connsiteY585" fmla="*/ 13145 h 188690"/>
                <a:gd name="connsiteX586" fmla="*/ 206121 w 215265"/>
                <a:gd name="connsiteY586" fmla="*/ 13430 h 188690"/>
                <a:gd name="connsiteX587" fmla="*/ 205740 w 215265"/>
                <a:gd name="connsiteY587" fmla="*/ 14764 h 188690"/>
                <a:gd name="connsiteX588" fmla="*/ 206121 w 215265"/>
                <a:gd name="connsiteY588" fmla="*/ 15430 h 188690"/>
                <a:gd name="connsiteX589" fmla="*/ 205740 w 215265"/>
                <a:gd name="connsiteY589" fmla="*/ 16097 h 188690"/>
                <a:gd name="connsiteX590" fmla="*/ 205073 w 215265"/>
                <a:gd name="connsiteY590" fmla="*/ 16764 h 188690"/>
                <a:gd name="connsiteX591" fmla="*/ 204407 w 215265"/>
                <a:gd name="connsiteY591" fmla="*/ 16764 h 188690"/>
                <a:gd name="connsiteX592" fmla="*/ 204407 w 215265"/>
                <a:gd name="connsiteY592" fmla="*/ 17050 h 188690"/>
                <a:gd name="connsiteX593" fmla="*/ 203835 w 215265"/>
                <a:gd name="connsiteY593" fmla="*/ 17431 h 188690"/>
                <a:gd name="connsiteX594" fmla="*/ 203454 w 215265"/>
                <a:gd name="connsiteY594" fmla="*/ 17431 h 188690"/>
                <a:gd name="connsiteX595" fmla="*/ 203454 w 215265"/>
                <a:gd name="connsiteY595" fmla="*/ 17717 h 188690"/>
                <a:gd name="connsiteX596" fmla="*/ 203168 w 215265"/>
                <a:gd name="connsiteY596" fmla="*/ 18002 h 188690"/>
                <a:gd name="connsiteX597" fmla="*/ 203454 w 215265"/>
                <a:gd name="connsiteY597" fmla="*/ 18669 h 188690"/>
                <a:gd name="connsiteX598" fmla="*/ 203454 w 215265"/>
                <a:gd name="connsiteY598" fmla="*/ 19050 h 188690"/>
                <a:gd name="connsiteX599" fmla="*/ 204121 w 215265"/>
                <a:gd name="connsiteY599" fmla="*/ 19717 h 188690"/>
                <a:gd name="connsiteX600" fmla="*/ 203835 w 215265"/>
                <a:gd name="connsiteY600" fmla="*/ 20384 h 188690"/>
                <a:gd name="connsiteX601" fmla="*/ 205454 w 215265"/>
                <a:gd name="connsiteY601" fmla="*/ 22670 h 188690"/>
                <a:gd name="connsiteX602" fmla="*/ 206121 w 215265"/>
                <a:gd name="connsiteY602" fmla="*/ 23336 h 188690"/>
                <a:gd name="connsiteX603" fmla="*/ 206407 w 215265"/>
                <a:gd name="connsiteY603" fmla="*/ 24289 h 188690"/>
                <a:gd name="connsiteX604" fmla="*/ 207074 w 215265"/>
                <a:gd name="connsiteY604" fmla="*/ 24575 h 188690"/>
                <a:gd name="connsiteX605" fmla="*/ 207359 w 215265"/>
                <a:gd name="connsiteY605" fmla="*/ 25622 h 188690"/>
                <a:gd name="connsiteX606" fmla="*/ 208693 w 215265"/>
                <a:gd name="connsiteY606" fmla="*/ 25908 h 188690"/>
                <a:gd name="connsiteX607" fmla="*/ 209359 w 215265"/>
                <a:gd name="connsiteY607" fmla="*/ 26575 h 188690"/>
                <a:gd name="connsiteX608" fmla="*/ 209741 w 215265"/>
                <a:gd name="connsiteY608" fmla="*/ 26575 h 188690"/>
                <a:gd name="connsiteX609" fmla="*/ 209741 w 215265"/>
                <a:gd name="connsiteY609" fmla="*/ 27908 h 188690"/>
                <a:gd name="connsiteX610" fmla="*/ 209074 w 215265"/>
                <a:gd name="connsiteY610" fmla="*/ 27908 h 188690"/>
                <a:gd name="connsiteX611" fmla="*/ 208026 w 215265"/>
                <a:gd name="connsiteY611" fmla="*/ 29242 h 188690"/>
                <a:gd name="connsiteX612" fmla="*/ 207740 w 215265"/>
                <a:gd name="connsiteY612" fmla="*/ 29528 h 188690"/>
                <a:gd name="connsiteX613" fmla="*/ 206407 w 215265"/>
                <a:gd name="connsiteY613" fmla="*/ 29813 h 188690"/>
                <a:gd name="connsiteX614" fmla="*/ 206121 w 215265"/>
                <a:gd name="connsiteY614" fmla="*/ 29813 h 188690"/>
                <a:gd name="connsiteX615" fmla="*/ 206788 w 215265"/>
                <a:gd name="connsiteY615" fmla="*/ 30194 h 188690"/>
                <a:gd name="connsiteX616" fmla="*/ 206407 w 215265"/>
                <a:gd name="connsiteY616" fmla="*/ 30480 h 188690"/>
                <a:gd name="connsiteX617" fmla="*/ 206121 w 215265"/>
                <a:gd name="connsiteY617" fmla="*/ 30194 h 188690"/>
                <a:gd name="connsiteX618" fmla="*/ 205073 w 215265"/>
                <a:gd name="connsiteY618" fmla="*/ 29813 h 188690"/>
                <a:gd name="connsiteX619" fmla="*/ 204407 w 215265"/>
                <a:gd name="connsiteY619" fmla="*/ 30480 h 188690"/>
                <a:gd name="connsiteX620" fmla="*/ 204121 w 215265"/>
                <a:gd name="connsiteY620" fmla="*/ 30480 h 188690"/>
                <a:gd name="connsiteX621" fmla="*/ 202787 w 215265"/>
                <a:gd name="connsiteY621" fmla="*/ 31528 h 188690"/>
                <a:gd name="connsiteX622" fmla="*/ 202121 w 215265"/>
                <a:gd name="connsiteY622" fmla="*/ 31814 h 188690"/>
                <a:gd name="connsiteX623" fmla="*/ 201835 w 215265"/>
                <a:gd name="connsiteY623" fmla="*/ 33147 h 188690"/>
                <a:gd name="connsiteX624" fmla="*/ 202501 w 215265"/>
                <a:gd name="connsiteY624" fmla="*/ 33147 h 188690"/>
                <a:gd name="connsiteX625" fmla="*/ 203454 w 215265"/>
                <a:gd name="connsiteY625" fmla="*/ 33433 h 188690"/>
                <a:gd name="connsiteX626" fmla="*/ 203168 w 215265"/>
                <a:gd name="connsiteY626" fmla="*/ 34100 h 188690"/>
                <a:gd name="connsiteX627" fmla="*/ 203168 w 215265"/>
                <a:gd name="connsiteY627" fmla="*/ 35147 h 188690"/>
                <a:gd name="connsiteX628" fmla="*/ 202501 w 215265"/>
                <a:gd name="connsiteY628" fmla="*/ 35719 h 188690"/>
                <a:gd name="connsiteX629" fmla="*/ 202787 w 215265"/>
                <a:gd name="connsiteY629" fmla="*/ 36386 h 188690"/>
                <a:gd name="connsiteX630" fmla="*/ 202121 w 215265"/>
                <a:gd name="connsiteY630" fmla="*/ 37433 h 188690"/>
                <a:gd name="connsiteX631" fmla="*/ 201835 w 215265"/>
                <a:gd name="connsiteY631" fmla="*/ 38672 h 188690"/>
                <a:gd name="connsiteX632" fmla="*/ 201835 w 215265"/>
                <a:gd name="connsiteY632" fmla="*/ 39053 h 188690"/>
                <a:gd name="connsiteX633" fmla="*/ 201454 w 215265"/>
                <a:gd name="connsiteY633" fmla="*/ 39338 h 188690"/>
                <a:gd name="connsiteX634" fmla="*/ 201835 w 215265"/>
                <a:gd name="connsiteY634" fmla="*/ 39719 h 188690"/>
                <a:gd name="connsiteX635" fmla="*/ 201168 w 215265"/>
                <a:gd name="connsiteY635" fmla="*/ 40386 h 188690"/>
                <a:gd name="connsiteX636" fmla="*/ 200216 w 215265"/>
                <a:gd name="connsiteY636" fmla="*/ 40386 h 188690"/>
                <a:gd name="connsiteX637" fmla="*/ 199168 w 215265"/>
                <a:gd name="connsiteY637" fmla="*/ 40672 h 188690"/>
                <a:gd name="connsiteX638" fmla="*/ 199834 w 215265"/>
                <a:gd name="connsiteY638" fmla="*/ 41053 h 188690"/>
                <a:gd name="connsiteX639" fmla="*/ 200216 w 215265"/>
                <a:gd name="connsiteY639" fmla="*/ 40672 h 188690"/>
                <a:gd name="connsiteX640" fmla="*/ 200501 w 215265"/>
                <a:gd name="connsiteY640" fmla="*/ 41053 h 188690"/>
                <a:gd name="connsiteX641" fmla="*/ 201454 w 215265"/>
                <a:gd name="connsiteY641" fmla="*/ 41053 h 188690"/>
                <a:gd name="connsiteX642" fmla="*/ 201454 w 215265"/>
                <a:gd name="connsiteY642" fmla="*/ 41624 h 188690"/>
                <a:gd name="connsiteX643" fmla="*/ 202501 w 215265"/>
                <a:gd name="connsiteY643" fmla="*/ 41339 h 188690"/>
                <a:gd name="connsiteX644" fmla="*/ 203168 w 215265"/>
                <a:gd name="connsiteY644" fmla="*/ 42005 h 188690"/>
                <a:gd name="connsiteX645" fmla="*/ 203454 w 215265"/>
                <a:gd name="connsiteY645" fmla="*/ 41624 h 188690"/>
                <a:gd name="connsiteX646" fmla="*/ 203454 w 215265"/>
                <a:gd name="connsiteY646" fmla="*/ 42291 h 188690"/>
                <a:gd name="connsiteX647" fmla="*/ 203835 w 215265"/>
                <a:gd name="connsiteY647" fmla="*/ 42958 h 188690"/>
                <a:gd name="connsiteX648" fmla="*/ 203835 w 215265"/>
                <a:gd name="connsiteY648" fmla="*/ 43339 h 188690"/>
                <a:gd name="connsiteX649" fmla="*/ 204121 w 215265"/>
                <a:gd name="connsiteY649" fmla="*/ 43625 h 188690"/>
                <a:gd name="connsiteX650" fmla="*/ 204121 w 215265"/>
                <a:gd name="connsiteY650" fmla="*/ 44291 h 188690"/>
                <a:gd name="connsiteX651" fmla="*/ 204788 w 215265"/>
                <a:gd name="connsiteY651" fmla="*/ 45625 h 188690"/>
                <a:gd name="connsiteX652" fmla="*/ 205740 w 215265"/>
                <a:gd name="connsiteY652" fmla="*/ 46577 h 188690"/>
                <a:gd name="connsiteX653" fmla="*/ 206788 w 215265"/>
                <a:gd name="connsiteY653" fmla="*/ 48197 h 188690"/>
                <a:gd name="connsiteX654" fmla="*/ 206121 w 215265"/>
                <a:gd name="connsiteY654" fmla="*/ 48577 h 188690"/>
                <a:gd name="connsiteX655" fmla="*/ 206121 w 215265"/>
                <a:gd name="connsiteY655" fmla="*/ 49244 h 188690"/>
                <a:gd name="connsiteX656" fmla="*/ 205454 w 215265"/>
                <a:gd name="connsiteY656" fmla="*/ 50197 h 188690"/>
                <a:gd name="connsiteX657" fmla="*/ 205073 w 215265"/>
                <a:gd name="connsiteY657" fmla="*/ 50864 h 188690"/>
                <a:gd name="connsiteX658" fmla="*/ 204407 w 215265"/>
                <a:gd name="connsiteY658" fmla="*/ 51149 h 188690"/>
                <a:gd name="connsiteX659" fmla="*/ 204788 w 215265"/>
                <a:gd name="connsiteY659" fmla="*/ 52197 h 188690"/>
                <a:gd name="connsiteX660" fmla="*/ 204407 w 215265"/>
                <a:gd name="connsiteY660" fmla="*/ 52197 h 188690"/>
                <a:gd name="connsiteX661" fmla="*/ 204407 w 215265"/>
                <a:gd name="connsiteY661" fmla="*/ 52483 h 188690"/>
                <a:gd name="connsiteX662" fmla="*/ 205073 w 215265"/>
                <a:gd name="connsiteY662" fmla="*/ 53150 h 188690"/>
                <a:gd name="connsiteX663" fmla="*/ 204788 w 215265"/>
                <a:gd name="connsiteY663" fmla="*/ 53150 h 188690"/>
                <a:gd name="connsiteX664" fmla="*/ 204121 w 215265"/>
                <a:gd name="connsiteY664" fmla="*/ 53531 h 188690"/>
                <a:gd name="connsiteX665" fmla="*/ 202787 w 215265"/>
                <a:gd name="connsiteY665" fmla="*/ 53150 h 188690"/>
                <a:gd name="connsiteX666" fmla="*/ 202501 w 215265"/>
                <a:gd name="connsiteY666" fmla="*/ 53531 h 188690"/>
                <a:gd name="connsiteX667" fmla="*/ 202121 w 215265"/>
                <a:gd name="connsiteY667" fmla="*/ 54102 h 188690"/>
                <a:gd name="connsiteX668" fmla="*/ 201454 w 215265"/>
                <a:gd name="connsiteY668" fmla="*/ 53816 h 188690"/>
                <a:gd name="connsiteX669" fmla="*/ 200501 w 215265"/>
                <a:gd name="connsiteY669" fmla="*/ 54769 h 188690"/>
                <a:gd name="connsiteX670" fmla="*/ 200216 w 215265"/>
                <a:gd name="connsiteY670" fmla="*/ 54483 h 188690"/>
                <a:gd name="connsiteX671" fmla="*/ 197929 w 215265"/>
                <a:gd name="connsiteY671" fmla="*/ 54483 h 188690"/>
                <a:gd name="connsiteX672" fmla="*/ 196882 w 215265"/>
                <a:gd name="connsiteY672" fmla="*/ 54769 h 188690"/>
                <a:gd name="connsiteX673" fmla="*/ 196215 w 215265"/>
                <a:gd name="connsiteY673" fmla="*/ 55150 h 188690"/>
                <a:gd name="connsiteX674" fmla="*/ 196215 w 215265"/>
                <a:gd name="connsiteY674" fmla="*/ 55436 h 188690"/>
                <a:gd name="connsiteX675" fmla="*/ 194977 w 215265"/>
                <a:gd name="connsiteY675" fmla="*/ 55816 h 188690"/>
                <a:gd name="connsiteX676" fmla="*/ 194977 w 215265"/>
                <a:gd name="connsiteY676" fmla="*/ 58388 h 188690"/>
                <a:gd name="connsiteX677" fmla="*/ 193929 w 215265"/>
                <a:gd name="connsiteY677" fmla="*/ 59436 h 188690"/>
                <a:gd name="connsiteX678" fmla="*/ 193929 w 215265"/>
                <a:gd name="connsiteY678" fmla="*/ 60674 h 188690"/>
                <a:gd name="connsiteX679" fmla="*/ 193262 w 215265"/>
                <a:gd name="connsiteY679" fmla="*/ 61722 h 188690"/>
                <a:gd name="connsiteX680" fmla="*/ 194310 w 215265"/>
                <a:gd name="connsiteY680" fmla="*/ 62675 h 188690"/>
                <a:gd name="connsiteX681" fmla="*/ 194596 w 215265"/>
                <a:gd name="connsiteY681" fmla="*/ 63627 h 188690"/>
                <a:gd name="connsiteX682" fmla="*/ 196215 w 215265"/>
                <a:gd name="connsiteY682" fmla="*/ 63627 h 188690"/>
                <a:gd name="connsiteX683" fmla="*/ 196215 w 215265"/>
                <a:gd name="connsiteY683" fmla="*/ 65627 h 188690"/>
                <a:gd name="connsiteX684" fmla="*/ 196882 w 215265"/>
                <a:gd name="connsiteY684" fmla="*/ 67247 h 188690"/>
                <a:gd name="connsiteX685" fmla="*/ 196596 w 215265"/>
                <a:gd name="connsiteY685" fmla="*/ 67627 h 188690"/>
                <a:gd name="connsiteX686" fmla="*/ 197929 w 215265"/>
                <a:gd name="connsiteY686" fmla="*/ 68866 h 188690"/>
                <a:gd name="connsiteX687" fmla="*/ 196596 w 215265"/>
                <a:gd name="connsiteY687" fmla="*/ 69914 h 188690"/>
                <a:gd name="connsiteX688" fmla="*/ 195929 w 215265"/>
                <a:gd name="connsiteY688" fmla="*/ 71247 h 188690"/>
                <a:gd name="connsiteX689" fmla="*/ 195548 w 215265"/>
                <a:gd name="connsiteY689" fmla="*/ 71247 h 188690"/>
                <a:gd name="connsiteX690" fmla="*/ 194977 w 215265"/>
                <a:gd name="connsiteY690" fmla="*/ 72200 h 188690"/>
                <a:gd name="connsiteX691" fmla="*/ 193929 w 215265"/>
                <a:gd name="connsiteY691" fmla="*/ 72200 h 188690"/>
                <a:gd name="connsiteX692" fmla="*/ 193262 w 215265"/>
                <a:gd name="connsiteY692" fmla="*/ 73152 h 188690"/>
                <a:gd name="connsiteX693" fmla="*/ 192310 w 215265"/>
                <a:gd name="connsiteY693" fmla="*/ 73152 h 188690"/>
                <a:gd name="connsiteX694" fmla="*/ 192310 w 215265"/>
                <a:gd name="connsiteY694" fmla="*/ 73819 h 188690"/>
                <a:gd name="connsiteX695" fmla="*/ 191643 w 215265"/>
                <a:gd name="connsiteY695" fmla="*/ 73819 h 188690"/>
                <a:gd name="connsiteX696" fmla="*/ 191643 w 215265"/>
                <a:gd name="connsiteY696" fmla="*/ 74771 h 188690"/>
                <a:gd name="connsiteX697" fmla="*/ 191357 w 215265"/>
                <a:gd name="connsiteY697" fmla="*/ 74771 h 188690"/>
                <a:gd name="connsiteX698" fmla="*/ 190691 w 215265"/>
                <a:gd name="connsiteY698" fmla="*/ 75438 h 188690"/>
                <a:gd name="connsiteX699" fmla="*/ 190024 w 215265"/>
                <a:gd name="connsiteY699" fmla="*/ 75438 h 188690"/>
                <a:gd name="connsiteX700" fmla="*/ 189357 w 215265"/>
                <a:gd name="connsiteY700" fmla="*/ 76486 h 188690"/>
                <a:gd name="connsiteX701" fmla="*/ 189357 w 215265"/>
                <a:gd name="connsiteY701" fmla="*/ 77152 h 188690"/>
                <a:gd name="connsiteX702" fmla="*/ 189071 w 215265"/>
                <a:gd name="connsiteY702" fmla="*/ 77438 h 188690"/>
                <a:gd name="connsiteX703" fmla="*/ 189071 w 215265"/>
                <a:gd name="connsiteY703" fmla="*/ 78391 h 188690"/>
                <a:gd name="connsiteX704" fmla="*/ 188690 w 215265"/>
                <a:gd name="connsiteY704" fmla="*/ 78772 h 188690"/>
                <a:gd name="connsiteX705" fmla="*/ 187738 w 215265"/>
                <a:gd name="connsiteY705" fmla="*/ 79058 h 188690"/>
                <a:gd name="connsiteX706" fmla="*/ 187357 w 215265"/>
                <a:gd name="connsiteY706" fmla="*/ 78772 h 188690"/>
                <a:gd name="connsiteX707" fmla="*/ 186404 w 215265"/>
                <a:gd name="connsiteY707" fmla="*/ 79439 h 188690"/>
                <a:gd name="connsiteX708" fmla="*/ 185452 w 215265"/>
                <a:gd name="connsiteY708" fmla="*/ 79058 h 188690"/>
                <a:gd name="connsiteX709" fmla="*/ 183737 w 215265"/>
                <a:gd name="connsiteY709" fmla="*/ 79058 h 188690"/>
                <a:gd name="connsiteX710" fmla="*/ 183451 w 215265"/>
                <a:gd name="connsiteY710" fmla="*/ 78772 h 188690"/>
                <a:gd name="connsiteX711" fmla="*/ 183451 w 215265"/>
                <a:gd name="connsiteY711" fmla="*/ 78391 h 188690"/>
                <a:gd name="connsiteX712" fmla="*/ 183166 w 215265"/>
                <a:gd name="connsiteY712" fmla="*/ 78105 h 188690"/>
                <a:gd name="connsiteX713" fmla="*/ 182499 w 215265"/>
                <a:gd name="connsiteY713" fmla="*/ 78105 h 188690"/>
                <a:gd name="connsiteX714" fmla="*/ 181832 w 215265"/>
                <a:gd name="connsiteY714" fmla="*/ 78391 h 188690"/>
                <a:gd name="connsiteX715" fmla="*/ 182499 w 215265"/>
                <a:gd name="connsiteY715" fmla="*/ 80105 h 188690"/>
                <a:gd name="connsiteX716" fmla="*/ 182785 w 215265"/>
                <a:gd name="connsiteY716" fmla="*/ 80677 h 188690"/>
                <a:gd name="connsiteX717" fmla="*/ 182499 w 215265"/>
                <a:gd name="connsiteY717" fmla="*/ 81344 h 188690"/>
                <a:gd name="connsiteX718" fmla="*/ 182499 w 215265"/>
                <a:gd name="connsiteY718" fmla="*/ 82391 h 188690"/>
                <a:gd name="connsiteX719" fmla="*/ 182785 w 215265"/>
                <a:gd name="connsiteY719" fmla="*/ 82677 h 188690"/>
                <a:gd name="connsiteX720" fmla="*/ 183737 w 215265"/>
                <a:gd name="connsiteY720" fmla="*/ 82677 h 188690"/>
                <a:gd name="connsiteX721" fmla="*/ 183737 w 215265"/>
                <a:gd name="connsiteY721" fmla="*/ 83344 h 188690"/>
                <a:gd name="connsiteX722" fmla="*/ 185071 w 215265"/>
                <a:gd name="connsiteY722" fmla="*/ 84011 h 188690"/>
                <a:gd name="connsiteX723" fmla="*/ 185738 w 215265"/>
                <a:gd name="connsiteY723" fmla="*/ 84011 h 188690"/>
                <a:gd name="connsiteX724" fmla="*/ 186404 w 215265"/>
                <a:gd name="connsiteY724" fmla="*/ 84296 h 188690"/>
                <a:gd name="connsiteX725" fmla="*/ 187071 w 215265"/>
                <a:gd name="connsiteY725" fmla="*/ 84011 h 188690"/>
                <a:gd name="connsiteX726" fmla="*/ 187071 w 215265"/>
                <a:gd name="connsiteY726" fmla="*/ 84296 h 188690"/>
                <a:gd name="connsiteX727" fmla="*/ 187357 w 215265"/>
                <a:gd name="connsiteY727" fmla="*/ 84296 h 188690"/>
                <a:gd name="connsiteX728" fmla="*/ 187738 w 215265"/>
                <a:gd name="connsiteY728" fmla="*/ 84011 h 188690"/>
                <a:gd name="connsiteX729" fmla="*/ 188024 w 215265"/>
                <a:gd name="connsiteY729" fmla="*/ 83344 h 188690"/>
                <a:gd name="connsiteX730" fmla="*/ 189357 w 215265"/>
                <a:gd name="connsiteY730" fmla="*/ 82677 h 188690"/>
                <a:gd name="connsiteX731" fmla="*/ 190309 w 215265"/>
                <a:gd name="connsiteY731" fmla="*/ 82677 h 188690"/>
                <a:gd name="connsiteX732" fmla="*/ 190976 w 215265"/>
                <a:gd name="connsiteY732" fmla="*/ 83344 h 188690"/>
                <a:gd name="connsiteX733" fmla="*/ 191357 w 215265"/>
                <a:gd name="connsiteY733" fmla="*/ 84011 h 188690"/>
                <a:gd name="connsiteX734" fmla="*/ 191643 w 215265"/>
                <a:gd name="connsiteY734" fmla="*/ 84011 h 188690"/>
                <a:gd name="connsiteX735" fmla="*/ 192976 w 215265"/>
                <a:gd name="connsiteY735" fmla="*/ 84296 h 188690"/>
                <a:gd name="connsiteX736" fmla="*/ 193262 w 215265"/>
                <a:gd name="connsiteY736" fmla="*/ 84011 h 188690"/>
                <a:gd name="connsiteX737" fmla="*/ 194310 w 215265"/>
                <a:gd name="connsiteY737" fmla="*/ 84011 h 188690"/>
                <a:gd name="connsiteX738" fmla="*/ 194977 w 215265"/>
                <a:gd name="connsiteY738" fmla="*/ 84677 h 188690"/>
                <a:gd name="connsiteX739" fmla="*/ 195548 w 215265"/>
                <a:gd name="connsiteY739" fmla="*/ 84677 h 188690"/>
                <a:gd name="connsiteX740" fmla="*/ 197263 w 215265"/>
                <a:gd name="connsiteY740" fmla="*/ 85630 h 188690"/>
                <a:gd name="connsiteX741" fmla="*/ 197929 w 215265"/>
                <a:gd name="connsiteY741" fmla="*/ 86011 h 188690"/>
                <a:gd name="connsiteX742" fmla="*/ 199549 w 215265"/>
                <a:gd name="connsiteY742" fmla="*/ 86011 h 188690"/>
                <a:gd name="connsiteX743" fmla="*/ 199834 w 215265"/>
                <a:gd name="connsiteY743" fmla="*/ 85630 h 188690"/>
                <a:gd name="connsiteX744" fmla="*/ 201168 w 215265"/>
                <a:gd name="connsiteY744" fmla="*/ 86011 h 188690"/>
                <a:gd name="connsiteX745" fmla="*/ 204121 w 215265"/>
                <a:gd name="connsiteY745" fmla="*/ 87249 h 188690"/>
                <a:gd name="connsiteX746" fmla="*/ 204788 w 215265"/>
                <a:gd name="connsiteY746" fmla="*/ 87916 h 188690"/>
                <a:gd name="connsiteX747" fmla="*/ 204788 w 215265"/>
                <a:gd name="connsiteY747" fmla="*/ 88297 h 188690"/>
                <a:gd name="connsiteX748" fmla="*/ 204121 w 215265"/>
                <a:gd name="connsiteY748" fmla="*/ 88583 h 188690"/>
                <a:gd name="connsiteX749" fmla="*/ 205454 w 215265"/>
                <a:gd name="connsiteY749" fmla="*/ 89535 h 188690"/>
                <a:gd name="connsiteX750" fmla="*/ 205454 w 215265"/>
                <a:gd name="connsiteY750" fmla="*/ 89916 h 188690"/>
                <a:gd name="connsiteX751" fmla="*/ 205073 w 215265"/>
                <a:gd name="connsiteY751" fmla="*/ 90583 h 188690"/>
                <a:gd name="connsiteX752" fmla="*/ 205740 w 215265"/>
                <a:gd name="connsiteY752" fmla="*/ 90869 h 188690"/>
                <a:gd name="connsiteX753" fmla="*/ 205740 w 215265"/>
                <a:gd name="connsiteY753" fmla="*/ 92202 h 188690"/>
                <a:gd name="connsiteX754" fmla="*/ 206121 w 215265"/>
                <a:gd name="connsiteY754" fmla="*/ 92869 h 188690"/>
                <a:gd name="connsiteX755" fmla="*/ 206407 w 215265"/>
                <a:gd name="connsiteY755" fmla="*/ 93821 h 188690"/>
                <a:gd name="connsiteX756" fmla="*/ 206121 w 215265"/>
                <a:gd name="connsiteY756" fmla="*/ 94488 h 188690"/>
                <a:gd name="connsiteX757" fmla="*/ 206121 w 215265"/>
                <a:gd name="connsiteY757" fmla="*/ 94869 h 188690"/>
                <a:gd name="connsiteX758" fmla="*/ 206407 w 215265"/>
                <a:gd name="connsiteY758" fmla="*/ 94869 h 188690"/>
                <a:gd name="connsiteX759" fmla="*/ 207359 w 215265"/>
                <a:gd name="connsiteY759" fmla="*/ 95822 h 188690"/>
                <a:gd name="connsiteX760" fmla="*/ 207074 w 215265"/>
                <a:gd name="connsiteY760" fmla="*/ 95822 h 188690"/>
                <a:gd name="connsiteX761" fmla="*/ 207359 w 215265"/>
                <a:gd name="connsiteY761" fmla="*/ 96107 h 188690"/>
                <a:gd name="connsiteX762" fmla="*/ 208407 w 215265"/>
                <a:gd name="connsiteY762" fmla="*/ 96107 h 188690"/>
                <a:gd name="connsiteX763" fmla="*/ 209074 w 215265"/>
                <a:gd name="connsiteY763" fmla="*/ 96488 h 188690"/>
                <a:gd name="connsiteX764" fmla="*/ 209741 w 215265"/>
                <a:gd name="connsiteY764" fmla="*/ 97155 h 188690"/>
                <a:gd name="connsiteX765" fmla="*/ 208693 w 215265"/>
                <a:gd name="connsiteY765" fmla="*/ 98108 h 188690"/>
                <a:gd name="connsiteX766" fmla="*/ 209074 w 215265"/>
                <a:gd name="connsiteY766" fmla="*/ 99441 h 188690"/>
                <a:gd name="connsiteX767" fmla="*/ 211360 w 215265"/>
                <a:gd name="connsiteY767" fmla="*/ 101727 h 188690"/>
                <a:gd name="connsiteX768" fmla="*/ 211646 w 215265"/>
                <a:gd name="connsiteY768" fmla="*/ 101727 h 188690"/>
                <a:gd name="connsiteX769" fmla="*/ 213646 w 215265"/>
                <a:gd name="connsiteY769" fmla="*/ 104680 h 188690"/>
                <a:gd name="connsiteX770" fmla="*/ 213646 w 215265"/>
                <a:gd name="connsiteY770" fmla="*/ 105347 h 188690"/>
                <a:gd name="connsiteX771" fmla="*/ 213265 w 215265"/>
                <a:gd name="connsiteY771" fmla="*/ 105632 h 188690"/>
                <a:gd name="connsiteX772" fmla="*/ 212026 w 215265"/>
                <a:gd name="connsiteY772" fmla="*/ 105632 h 188690"/>
                <a:gd name="connsiteX773" fmla="*/ 213932 w 215265"/>
                <a:gd name="connsiteY773" fmla="*/ 107918 h 188690"/>
                <a:gd name="connsiteX774" fmla="*/ 215265 w 215265"/>
                <a:gd name="connsiteY774" fmla="*/ 111252 h 188690"/>
                <a:gd name="connsiteX775" fmla="*/ 210693 w 215265"/>
                <a:gd name="connsiteY775" fmla="*/ 111252 h 188690"/>
                <a:gd name="connsiteX776" fmla="*/ 210312 w 215265"/>
                <a:gd name="connsiteY776" fmla="*/ 111538 h 188690"/>
                <a:gd name="connsiteX777" fmla="*/ 208026 w 215265"/>
                <a:gd name="connsiteY777" fmla="*/ 113538 h 188690"/>
                <a:gd name="connsiteX778" fmla="*/ 207074 w 215265"/>
                <a:gd name="connsiteY778" fmla="*/ 115824 h 188690"/>
                <a:gd name="connsiteX779" fmla="*/ 210693 w 215265"/>
                <a:gd name="connsiteY779" fmla="*/ 116777 h 188690"/>
                <a:gd name="connsiteX780" fmla="*/ 210979 w 215265"/>
                <a:gd name="connsiteY780" fmla="*/ 118491 h 188690"/>
                <a:gd name="connsiteX781" fmla="*/ 210693 w 215265"/>
                <a:gd name="connsiteY781" fmla="*/ 118491 h 188690"/>
                <a:gd name="connsiteX782" fmla="*/ 209359 w 215265"/>
                <a:gd name="connsiteY782" fmla="*/ 118777 h 188690"/>
                <a:gd name="connsiteX783" fmla="*/ 206121 w 215265"/>
                <a:gd name="connsiteY783" fmla="*/ 118110 h 188690"/>
                <a:gd name="connsiteX784" fmla="*/ 205740 w 215265"/>
                <a:gd name="connsiteY784" fmla="*/ 118110 h 188690"/>
                <a:gd name="connsiteX785" fmla="*/ 204788 w 215265"/>
                <a:gd name="connsiteY785" fmla="*/ 119444 h 188690"/>
                <a:gd name="connsiteX786" fmla="*/ 203835 w 215265"/>
                <a:gd name="connsiteY786" fmla="*/ 120396 h 188690"/>
                <a:gd name="connsiteX787" fmla="*/ 202501 w 215265"/>
                <a:gd name="connsiteY787" fmla="*/ 122396 h 188690"/>
                <a:gd name="connsiteX788" fmla="*/ 200501 w 215265"/>
                <a:gd name="connsiteY788" fmla="*/ 123349 h 188690"/>
                <a:gd name="connsiteX789" fmla="*/ 199834 w 215265"/>
                <a:gd name="connsiteY789" fmla="*/ 123063 h 188690"/>
                <a:gd name="connsiteX790" fmla="*/ 197929 w 215265"/>
                <a:gd name="connsiteY790" fmla="*/ 123063 h 188690"/>
                <a:gd name="connsiteX791" fmla="*/ 197263 w 215265"/>
                <a:gd name="connsiteY791" fmla="*/ 122682 h 188690"/>
                <a:gd name="connsiteX792" fmla="*/ 196882 w 215265"/>
                <a:gd name="connsiteY792" fmla="*/ 122682 h 188690"/>
                <a:gd name="connsiteX793" fmla="*/ 196882 w 215265"/>
                <a:gd name="connsiteY793" fmla="*/ 123349 h 188690"/>
                <a:gd name="connsiteX794" fmla="*/ 197549 w 215265"/>
                <a:gd name="connsiteY794" fmla="*/ 123730 h 188690"/>
                <a:gd name="connsiteX795" fmla="*/ 198501 w 215265"/>
                <a:gd name="connsiteY795" fmla="*/ 124015 h 188690"/>
                <a:gd name="connsiteX796" fmla="*/ 199549 w 215265"/>
                <a:gd name="connsiteY796" fmla="*/ 124682 h 188690"/>
                <a:gd name="connsiteX797" fmla="*/ 197929 w 215265"/>
                <a:gd name="connsiteY797" fmla="*/ 128588 h 188690"/>
                <a:gd name="connsiteX798" fmla="*/ 198501 w 215265"/>
                <a:gd name="connsiteY798" fmla="*/ 129254 h 188690"/>
                <a:gd name="connsiteX799" fmla="*/ 200501 w 215265"/>
                <a:gd name="connsiteY799" fmla="*/ 130969 h 188690"/>
                <a:gd name="connsiteX800" fmla="*/ 201454 w 215265"/>
                <a:gd name="connsiteY800" fmla="*/ 131255 h 188690"/>
                <a:gd name="connsiteX801" fmla="*/ 202121 w 215265"/>
                <a:gd name="connsiteY801" fmla="*/ 131255 h 188690"/>
                <a:gd name="connsiteX802" fmla="*/ 202787 w 215265"/>
                <a:gd name="connsiteY802" fmla="*/ 131921 h 188690"/>
                <a:gd name="connsiteX803" fmla="*/ 201454 w 215265"/>
                <a:gd name="connsiteY803" fmla="*/ 132588 h 188690"/>
                <a:gd name="connsiteX804" fmla="*/ 200882 w 215265"/>
                <a:gd name="connsiteY804" fmla="*/ 134493 h 188690"/>
                <a:gd name="connsiteX805" fmla="*/ 201454 w 215265"/>
                <a:gd name="connsiteY805" fmla="*/ 135827 h 188690"/>
                <a:gd name="connsiteX806" fmla="*/ 202501 w 215265"/>
                <a:gd name="connsiteY806" fmla="*/ 152210 h 188690"/>
                <a:gd name="connsiteX807" fmla="*/ 198215 w 215265"/>
                <a:gd name="connsiteY807" fmla="*/ 147638 h 188690"/>
                <a:gd name="connsiteX808" fmla="*/ 192024 w 215265"/>
                <a:gd name="connsiteY808" fmla="*/ 136874 h 188690"/>
                <a:gd name="connsiteX809" fmla="*/ 190691 w 215265"/>
                <a:gd name="connsiteY809" fmla="*/ 135160 h 188690"/>
                <a:gd name="connsiteX810" fmla="*/ 191643 w 215265"/>
                <a:gd name="connsiteY810" fmla="*/ 132207 h 188690"/>
                <a:gd name="connsiteX811" fmla="*/ 190309 w 215265"/>
                <a:gd name="connsiteY811" fmla="*/ 132207 h 188690"/>
                <a:gd name="connsiteX812" fmla="*/ 190024 w 215265"/>
                <a:gd name="connsiteY812" fmla="*/ 131921 h 188690"/>
                <a:gd name="connsiteX813" fmla="*/ 189357 w 215265"/>
                <a:gd name="connsiteY813" fmla="*/ 131921 h 188690"/>
                <a:gd name="connsiteX814" fmla="*/ 189643 w 215265"/>
                <a:gd name="connsiteY814" fmla="*/ 131255 h 188690"/>
                <a:gd name="connsiteX815" fmla="*/ 189643 w 215265"/>
                <a:gd name="connsiteY815" fmla="*/ 130588 h 188690"/>
                <a:gd name="connsiteX816" fmla="*/ 188690 w 215265"/>
                <a:gd name="connsiteY816" fmla="*/ 127635 h 188690"/>
                <a:gd name="connsiteX817" fmla="*/ 187738 w 215265"/>
                <a:gd name="connsiteY817" fmla="*/ 126683 h 188690"/>
                <a:gd name="connsiteX818" fmla="*/ 185071 w 215265"/>
                <a:gd name="connsiteY818" fmla="*/ 126302 h 188690"/>
                <a:gd name="connsiteX819" fmla="*/ 185452 w 215265"/>
                <a:gd name="connsiteY819" fmla="*/ 125349 h 188690"/>
                <a:gd name="connsiteX820" fmla="*/ 185071 w 215265"/>
                <a:gd name="connsiteY820" fmla="*/ 124397 h 188690"/>
                <a:gd name="connsiteX821" fmla="*/ 184785 w 215265"/>
                <a:gd name="connsiteY821" fmla="*/ 124397 h 188690"/>
                <a:gd name="connsiteX822" fmla="*/ 184785 w 215265"/>
                <a:gd name="connsiteY822" fmla="*/ 123730 h 188690"/>
                <a:gd name="connsiteX823" fmla="*/ 184404 w 215265"/>
                <a:gd name="connsiteY823" fmla="*/ 123349 h 188690"/>
                <a:gd name="connsiteX824" fmla="*/ 182118 w 215265"/>
                <a:gd name="connsiteY824" fmla="*/ 123349 h 188690"/>
                <a:gd name="connsiteX825" fmla="*/ 181832 w 215265"/>
                <a:gd name="connsiteY825" fmla="*/ 123063 h 188690"/>
                <a:gd name="connsiteX826" fmla="*/ 181832 w 215265"/>
                <a:gd name="connsiteY826" fmla="*/ 122682 h 188690"/>
                <a:gd name="connsiteX827" fmla="*/ 178213 w 215265"/>
                <a:gd name="connsiteY827" fmla="*/ 124015 h 188690"/>
                <a:gd name="connsiteX828" fmla="*/ 178499 w 215265"/>
                <a:gd name="connsiteY828" fmla="*/ 124397 h 188690"/>
                <a:gd name="connsiteX829" fmla="*/ 178499 w 215265"/>
                <a:gd name="connsiteY829" fmla="*/ 125349 h 188690"/>
                <a:gd name="connsiteX830" fmla="*/ 178879 w 215265"/>
                <a:gd name="connsiteY830" fmla="*/ 125349 h 188690"/>
                <a:gd name="connsiteX831" fmla="*/ 178879 w 215265"/>
                <a:gd name="connsiteY831" fmla="*/ 125635 h 188690"/>
                <a:gd name="connsiteX832" fmla="*/ 179546 w 215265"/>
                <a:gd name="connsiteY832" fmla="*/ 126302 h 188690"/>
                <a:gd name="connsiteX833" fmla="*/ 179546 w 215265"/>
                <a:gd name="connsiteY833" fmla="*/ 126968 h 188690"/>
                <a:gd name="connsiteX834" fmla="*/ 179832 w 215265"/>
                <a:gd name="connsiteY834" fmla="*/ 128016 h 188690"/>
                <a:gd name="connsiteX835" fmla="*/ 179832 w 215265"/>
                <a:gd name="connsiteY835" fmla="*/ 128588 h 188690"/>
                <a:gd name="connsiteX836" fmla="*/ 180213 w 215265"/>
                <a:gd name="connsiteY836" fmla="*/ 128588 h 188690"/>
                <a:gd name="connsiteX837" fmla="*/ 180213 w 215265"/>
                <a:gd name="connsiteY837" fmla="*/ 128969 h 188690"/>
                <a:gd name="connsiteX838" fmla="*/ 180784 w 215265"/>
                <a:gd name="connsiteY838" fmla="*/ 129254 h 188690"/>
                <a:gd name="connsiteX839" fmla="*/ 180784 w 215265"/>
                <a:gd name="connsiteY839" fmla="*/ 129635 h 188690"/>
                <a:gd name="connsiteX840" fmla="*/ 181166 w 215265"/>
                <a:gd name="connsiteY840" fmla="*/ 129635 h 188690"/>
                <a:gd name="connsiteX841" fmla="*/ 179165 w 215265"/>
                <a:gd name="connsiteY841" fmla="*/ 130969 h 188690"/>
                <a:gd name="connsiteX842" fmla="*/ 177832 w 215265"/>
                <a:gd name="connsiteY842" fmla="*/ 132874 h 188690"/>
                <a:gd name="connsiteX843" fmla="*/ 177546 w 215265"/>
                <a:gd name="connsiteY843" fmla="*/ 132874 h 188690"/>
                <a:gd name="connsiteX844" fmla="*/ 172307 w 215265"/>
                <a:gd name="connsiteY844" fmla="*/ 134207 h 188690"/>
                <a:gd name="connsiteX845" fmla="*/ 170021 w 215265"/>
                <a:gd name="connsiteY845" fmla="*/ 133255 h 188690"/>
                <a:gd name="connsiteX846" fmla="*/ 169354 w 215265"/>
                <a:gd name="connsiteY846" fmla="*/ 132588 h 188690"/>
                <a:gd name="connsiteX847" fmla="*/ 168688 w 215265"/>
                <a:gd name="connsiteY847" fmla="*/ 130588 h 188690"/>
                <a:gd name="connsiteX848" fmla="*/ 167735 w 215265"/>
                <a:gd name="connsiteY848" fmla="*/ 129635 h 188690"/>
                <a:gd name="connsiteX849" fmla="*/ 167354 w 215265"/>
                <a:gd name="connsiteY849" fmla="*/ 128588 h 188690"/>
                <a:gd name="connsiteX850" fmla="*/ 166688 w 215265"/>
                <a:gd name="connsiteY850" fmla="*/ 128588 h 188690"/>
                <a:gd name="connsiteX851" fmla="*/ 166688 w 215265"/>
                <a:gd name="connsiteY851" fmla="*/ 128016 h 188690"/>
                <a:gd name="connsiteX852" fmla="*/ 165735 w 215265"/>
                <a:gd name="connsiteY852" fmla="*/ 128302 h 188690"/>
                <a:gd name="connsiteX853" fmla="*/ 165449 w 215265"/>
                <a:gd name="connsiteY853" fmla="*/ 127635 h 188690"/>
                <a:gd name="connsiteX854" fmla="*/ 165068 w 215265"/>
                <a:gd name="connsiteY854" fmla="*/ 126302 h 188690"/>
                <a:gd name="connsiteX855" fmla="*/ 164783 w 215265"/>
                <a:gd name="connsiteY855" fmla="*/ 126016 h 188690"/>
                <a:gd name="connsiteX856" fmla="*/ 164401 w 215265"/>
                <a:gd name="connsiteY856" fmla="*/ 125063 h 188690"/>
                <a:gd name="connsiteX857" fmla="*/ 164783 w 215265"/>
                <a:gd name="connsiteY857" fmla="*/ 123349 h 188690"/>
                <a:gd name="connsiteX858" fmla="*/ 164783 w 215265"/>
                <a:gd name="connsiteY858" fmla="*/ 121444 h 188690"/>
                <a:gd name="connsiteX859" fmla="*/ 164401 w 215265"/>
                <a:gd name="connsiteY859" fmla="*/ 121063 h 188690"/>
                <a:gd name="connsiteX860" fmla="*/ 162116 w 215265"/>
                <a:gd name="connsiteY860" fmla="*/ 122396 h 188690"/>
                <a:gd name="connsiteX861" fmla="*/ 160782 w 215265"/>
                <a:gd name="connsiteY861" fmla="*/ 123730 h 188690"/>
                <a:gd name="connsiteX862" fmla="*/ 160496 w 215265"/>
                <a:gd name="connsiteY862" fmla="*/ 124968 h 188690"/>
                <a:gd name="connsiteX863" fmla="*/ 160115 w 215265"/>
                <a:gd name="connsiteY863" fmla="*/ 125349 h 188690"/>
                <a:gd name="connsiteX864" fmla="*/ 159163 w 215265"/>
                <a:gd name="connsiteY864" fmla="*/ 125635 h 188690"/>
                <a:gd name="connsiteX865" fmla="*/ 158496 w 215265"/>
                <a:gd name="connsiteY865" fmla="*/ 126683 h 188690"/>
                <a:gd name="connsiteX866" fmla="*/ 157829 w 215265"/>
                <a:gd name="connsiteY866" fmla="*/ 126683 h 188690"/>
                <a:gd name="connsiteX867" fmla="*/ 157829 w 215265"/>
                <a:gd name="connsiteY867" fmla="*/ 127635 h 188690"/>
                <a:gd name="connsiteX868" fmla="*/ 157163 w 215265"/>
                <a:gd name="connsiteY868" fmla="*/ 128302 h 188690"/>
                <a:gd name="connsiteX869" fmla="*/ 157543 w 215265"/>
                <a:gd name="connsiteY869" fmla="*/ 128969 h 188690"/>
                <a:gd name="connsiteX870" fmla="*/ 157543 w 215265"/>
                <a:gd name="connsiteY870" fmla="*/ 130302 h 188690"/>
                <a:gd name="connsiteX871" fmla="*/ 156877 w 215265"/>
                <a:gd name="connsiteY871" fmla="*/ 131921 h 188690"/>
                <a:gd name="connsiteX872" fmla="*/ 157543 w 215265"/>
                <a:gd name="connsiteY872" fmla="*/ 132874 h 188690"/>
                <a:gd name="connsiteX873" fmla="*/ 157163 w 215265"/>
                <a:gd name="connsiteY873" fmla="*/ 134207 h 188690"/>
                <a:gd name="connsiteX874" fmla="*/ 157543 w 215265"/>
                <a:gd name="connsiteY874" fmla="*/ 135160 h 188690"/>
                <a:gd name="connsiteX875" fmla="*/ 157829 w 215265"/>
                <a:gd name="connsiteY875" fmla="*/ 136493 h 188690"/>
                <a:gd name="connsiteX876" fmla="*/ 157163 w 215265"/>
                <a:gd name="connsiteY876" fmla="*/ 136493 h 188690"/>
                <a:gd name="connsiteX877" fmla="*/ 152591 w 215265"/>
                <a:gd name="connsiteY877" fmla="*/ 146018 h 188690"/>
                <a:gd name="connsiteX878" fmla="*/ 150686 w 215265"/>
                <a:gd name="connsiteY878" fmla="*/ 147352 h 188690"/>
                <a:gd name="connsiteX879" fmla="*/ 143446 w 215265"/>
                <a:gd name="connsiteY879" fmla="*/ 146018 h 188690"/>
                <a:gd name="connsiteX880" fmla="*/ 144399 w 215265"/>
                <a:gd name="connsiteY880" fmla="*/ 147638 h 188690"/>
                <a:gd name="connsiteX881" fmla="*/ 133255 w 215265"/>
                <a:gd name="connsiteY881" fmla="*/ 150590 h 188690"/>
                <a:gd name="connsiteX882" fmla="*/ 132874 w 215265"/>
                <a:gd name="connsiteY882" fmla="*/ 149924 h 188690"/>
                <a:gd name="connsiteX883" fmla="*/ 133255 w 215265"/>
                <a:gd name="connsiteY883" fmla="*/ 149638 h 188690"/>
                <a:gd name="connsiteX884" fmla="*/ 132874 w 215265"/>
                <a:gd name="connsiteY884" fmla="*/ 149638 h 188690"/>
                <a:gd name="connsiteX885" fmla="*/ 133255 w 215265"/>
                <a:gd name="connsiteY885" fmla="*/ 149638 h 188690"/>
                <a:gd name="connsiteX886" fmla="*/ 132874 w 215265"/>
                <a:gd name="connsiteY886" fmla="*/ 149638 h 188690"/>
                <a:gd name="connsiteX887" fmla="*/ 133255 w 215265"/>
                <a:gd name="connsiteY887" fmla="*/ 149257 h 188690"/>
                <a:gd name="connsiteX888" fmla="*/ 132874 w 215265"/>
                <a:gd name="connsiteY888" fmla="*/ 148971 h 188690"/>
                <a:gd name="connsiteX889" fmla="*/ 132874 w 215265"/>
                <a:gd name="connsiteY889" fmla="*/ 148019 h 188690"/>
                <a:gd name="connsiteX890" fmla="*/ 131636 w 215265"/>
                <a:gd name="connsiteY890" fmla="*/ 147352 h 188690"/>
                <a:gd name="connsiteX891" fmla="*/ 130969 w 215265"/>
                <a:gd name="connsiteY891" fmla="*/ 141732 h 188690"/>
                <a:gd name="connsiteX892" fmla="*/ 131254 w 215265"/>
                <a:gd name="connsiteY892" fmla="*/ 139827 h 188690"/>
                <a:gd name="connsiteX893" fmla="*/ 132302 w 215265"/>
                <a:gd name="connsiteY893" fmla="*/ 135160 h 188690"/>
                <a:gd name="connsiteX894" fmla="*/ 130588 w 215265"/>
                <a:gd name="connsiteY894" fmla="*/ 135827 h 188690"/>
                <a:gd name="connsiteX895" fmla="*/ 129921 w 215265"/>
                <a:gd name="connsiteY895" fmla="*/ 136493 h 188690"/>
                <a:gd name="connsiteX896" fmla="*/ 127635 w 215265"/>
                <a:gd name="connsiteY896" fmla="*/ 136493 h 188690"/>
                <a:gd name="connsiteX897" fmla="*/ 126968 w 215265"/>
                <a:gd name="connsiteY897" fmla="*/ 134874 h 188690"/>
                <a:gd name="connsiteX898" fmla="*/ 126683 w 215265"/>
                <a:gd name="connsiteY898" fmla="*/ 133541 h 188690"/>
                <a:gd name="connsiteX899" fmla="*/ 126016 w 215265"/>
                <a:gd name="connsiteY899" fmla="*/ 124397 h 188690"/>
                <a:gd name="connsiteX900" fmla="*/ 124682 w 215265"/>
                <a:gd name="connsiteY900" fmla="*/ 122396 h 188690"/>
                <a:gd name="connsiteX901" fmla="*/ 124682 w 215265"/>
                <a:gd name="connsiteY901" fmla="*/ 122015 h 188690"/>
                <a:gd name="connsiteX902" fmla="*/ 124016 w 215265"/>
                <a:gd name="connsiteY902" fmla="*/ 121063 h 188690"/>
                <a:gd name="connsiteX903" fmla="*/ 123730 w 215265"/>
                <a:gd name="connsiteY903" fmla="*/ 121444 h 188690"/>
                <a:gd name="connsiteX904" fmla="*/ 123063 w 215265"/>
                <a:gd name="connsiteY904" fmla="*/ 120110 h 188690"/>
                <a:gd name="connsiteX905" fmla="*/ 121063 w 215265"/>
                <a:gd name="connsiteY905" fmla="*/ 120777 h 188690"/>
                <a:gd name="connsiteX906" fmla="*/ 120777 w 215265"/>
                <a:gd name="connsiteY906" fmla="*/ 120396 h 188690"/>
                <a:gd name="connsiteX907" fmla="*/ 120777 w 215265"/>
                <a:gd name="connsiteY907" fmla="*/ 120777 h 188690"/>
                <a:gd name="connsiteX908" fmla="*/ 120110 w 215265"/>
                <a:gd name="connsiteY908" fmla="*/ 122015 h 188690"/>
                <a:gd name="connsiteX909" fmla="*/ 119825 w 215265"/>
                <a:gd name="connsiteY909" fmla="*/ 122396 h 188690"/>
                <a:gd name="connsiteX910" fmla="*/ 119158 w 215265"/>
                <a:gd name="connsiteY910" fmla="*/ 122682 h 188690"/>
                <a:gd name="connsiteX911" fmla="*/ 118777 w 215265"/>
                <a:gd name="connsiteY911" fmla="*/ 123349 h 188690"/>
                <a:gd name="connsiteX912" fmla="*/ 117538 w 215265"/>
                <a:gd name="connsiteY912" fmla="*/ 123063 h 188690"/>
                <a:gd name="connsiteX913" fmla="*/ 117538 w 215265"/>
                <a:gd name="connsiteY913" fmla="*/ 123730 h 188690"/>
                <a:gd name="connsiteX914" fmla="*/ 116491 w 215265"/>
                <a:gd name="connsiteY914" fmla="*/ 124015 h 188690"/>
                <a:gd name="connsiteX915" fmla="*/ 115157 w 215265"/>
                <a:gd name="connsiteY915" fmla="*/ 124682 h 188690"/>
                <a:gd name="connsiteX916" fmla="*/ 114586 w 215265"/>
                <a:gd name="connsiteY916" fmla="*/ 124397 h 188690"/>
                <a:gd name="connsiteX917" fmla="*/ 113252 w 215265"/>
                <a:gd name="connsiteY917" fmla="*/ 124682 h 188690"/>
                <a:gd name="connsiteX918" fmla="*/ 112204 w 215265"/>
                <a:gd name="connsiteY918" fmla="*/ 124397 h 188690"/>
                <a:gd name="connsiteX919" fmla="*/ 110300 w 215265"/>
                <a:gd name="connsiteY919" fmla="*/ 124682 h 188690"/>
                <a:gd name="connsiteX920" fmla="*/ 109918 w 215265"/>
                <a:gd name="connsiteY920" fmla="*/ 123730 h 188690"/>
                <a:gd name="connsiteX921" fmla="*/ 109918 w 215265"/>
                <a:gd name="connsiteY921" fmla="*/ 123063 h 188690"/>
                <a:gd name="connsiteX922" fmla="*/ 107347 w 215265"/>
                <a:gd name="connsiteY922" fmla="*/ 124015 h 188690"/>
                <a:gd name="connsiteX923" fmla="*/ 106013 w 215265"/>
                <a:gd name="connsiteY923" fmla="*/ 124968 h 188690"/>
                <a:gd name="connsiteX924" fmla="*/ 105061 w 215265"/>
                <a:gd name="connsiteY924" fmla="*/ 124682 h 188690"/>
                <a:gd name="connsiteX925" fmla="*/ 105728 w 215265"/>
                <a:gd name="connsiteY925" fmla="*/ 124968 h 188690"/>
                <a:gd name="connsiteX926" fmla="*/ 106013 w 215265"/>
                <a:gd name="connsiteY926" fmla="*/ 126302 h 188690"/>
                <a:gd name="connsiteX927" fmla="*/ 106013 w 215265"/>
                <a:gd name="connsiteY927" fmla="*/ 126683 h 188690"/>
                <a:gd name="connsiteX928" fmla="*/ 105728 w 215265"/>
                <a:gd name="connsiteY928" fmla="*/ 126968 h 188690"/>
                <a:gd name="connsiteX929" fmla="*/ 105061 w 215265"/>
                <a:gd name="connsiteY929" fmla="*/ 127349 h 188690"/>
                <a:gd name="connsiteX930" fmla="*/ 105061 w 215265"/>
                <a:gd name="connsiteY930" fmla="*/ 127635 h 188690"/>
                <a:gd name="connsiteX931" fmla="*/ 106013 w 215265"/>
                <a:gd name="connsiteY931" fmla="*/ 128588 h 188690"/>
                <a:gd name="connsiteX932" fmla="*/ 106680 w 215265"/>
                <a:gd name="connsiteY932" fmla="*/ 129635 h 188690"/>
                <a:gd name="connsiteX933" fmla="*/ 107347 w 215265"/>
                <a:gd name="connsiteY933" fmla="*/ 129921 h 188690"/>
                <a:gd name="connsiteX934" fmla="*/ 106680 w 215265"/>
                <a:gd name="connsiteY934" fmla="*/ 130588 h 188690"/>
                <a:gd name="connsiteX935" fmla="*/ 107347 w 215265"/>
                <a:gd name="connsiteY935" fmla="*/ 131921 h 188690"/>
                <a:gd name="connsiteX936" fmla="*/ 107347 w 215265"/>
                <a:gd name="connsiteY936" fmla="*/ 135827 h 188690"/>
                <a:gd name="connsiteX937" fmla="*/ 107633 w 215265"/>
                <a:gd name="connsiteY937" fmla="*/ 137160 h 188690"/>
                <a:gd name="connsiteX938" fmla="*/ 107633 w 215265"/>
                <a:gd name="connsiteY938" fmla="*/ 138494 h 188690"/>
                <a:gd name="connsiteX939" fmla="*/ 108013 w 215265"/>
                <a:gd name="connsiteY939" fmla="*/ 138494 h 188690"/>
                <a:gd name="connsiteX940" fmla="*/ 107347 w 215265"/>
                <a:gd name="connsiteY940" fmla="*/ 139827 h 188690"/>
                <a:gd name="connsiteX941" fmla="*/ 106966 w 215265"/>
                <a:gd name="connsiteY941" fmla="*/ 141446 h 188690"/>
                <a:gd name="connsiteX942" fmla="*/ 107347 w 215265"/>
                <a:gd name="connsiteY942" fmla="*/ 142113 h 188690"/>
                <a:gd name="connsiteX943" fmla="*/ 108299 w 215265"/>
                <a:gd name="connsiteY943" fmla="*/ 142780 h 188690"/>
                <a:gd name="connsiteX944" fmla="*/ 109633 w 215265"/>
                <a:gd name="connsiteY944" fmla="*/ 142780 h 188690"/>
                <a:gd name="connsiteX945" fmla="*/ 109918 w 215265"/>
                <a:gd name="connsiteY945" fmla="*/ 144018 h 188690"/>
                <a:gd name="connsiteX946" fmla="*/ 109918 w 215265"/>
                <a:gd name="connsiteY946" fmla="*/ 146685 h 188690"/>
                <a:gd name="connsiteX947" fmla="*/ 109252 w 215265"/>
                <a:gd name="connsiteY947" fmla="*/ 149257 h 188690"/>
                <a:gd name="connsiteX948" fmla="*/ 108299 w 215265"/>
                <a:gd name="connsiteY948" fmla="*/ 151257 h 188690"/>
                <a:gd name="connsiteX949" fmla="*/ 108299 w 215265"/>
                <a:gd name="connsiteY949" fmla="*/ 151924 h 188690"/>
                <a:gd name="connsiteX950" fmla="*/ 108680 w 215265"/>
                <a:gd name="connsiteY950" fmla="*/ 151924 h 188690"/>
                <a:gd name="connsiteX951" fmla="*/ 108680 w 215265"/>
                <a:gd name="connsiteY951" fmla="*/ 152210 h 188690"/>
                <a:gd name="connsiteX952" fmla="*/ 109252 w 215265"/>
                <a:gd name="connsiteY952" fmla="*/ 152591 h 188690"/>
                <a:gd name="connsiteX953" fmla="*/ 109918 w 215265"/>
                <a:gd name="connsiteY953" fmla="*/ 153543 h 188690"/>
                <a:gd name="connsiteX954" fmla="*/ 110300 w 215265"/>
                <a:gd name="connsiteY954" fmla="*/ 153924 h 188690"/>
                <a:gd name="connsiteX955" fmla="*/ 110585 w 215265"/>
                <a:gd name="connsiteY955" fmla="*/ 154591 h 188690"/>
                <a:gd name="connsiteX956" fmla="*/ 109633 w 215265"/>
                <a:gd name="connsiteY956" fmla="*/ 154591 h 188690"/>
                <a:gd name="connsiteX957" fmla="*/ 109252 w 215265"/>
                <a:gd name="connsiteY957" fmla="*/ 154877 h 188690"/>
                <a:gd name="connsiteX958" fmla="*/ 109252 w 215265"/>
                <a:gd name="connsiteY958" fmla="*/ 155162 h 188690"/>
                <a:gd name="connsiteX959" fmla="*/ 109633 w 215265"/>
                <a:gd name="connsiteY959" fmla="*/ 155543 h 188690"/>
                <a:gd name="connsiteX960" fmla="*/ 109252 w 215265"/>
                <a:gd name="connsiteY960" fmla="*/ 155543 h 188690"/>
                <a:gd name="connsiteX961" fmla="*/ 109252 w 215265"/>
                <a:gd name="connsiteY961" fmla="*/ 155162 h 188690"/>
                <a:gd name="connsiteX962" fmla="*/ 108680 w 215265"/>
                <a:gd name="connsiteY962" fmla="*/ 155162 h 188690"/>
                <a:gd name="connsiteX963" fmla="*/ 108013 w 215265"/>
                <a:gd name="connsiteY963" fmla="*/ 155829 h 188690"/>
                <a:gd name="connsiteX964" fmla="*/ 107633 w 215265"/>
                <a:gd name="connsiteY964" fmla="*/ 156496 h 188690"/>
                <a:gd name="connsiteX965" fmla="*/ 108013 w 215265"/>
                <a:gd name="connsiteY965" fmla="*/ 157163 h 188690"/>
                <a:gd name="connsiteX966" fmla="*/ 108013 w 215265"/>
                <a:gd name="connsiteY966" fmla="*/ 157829 h 188690"/>
                <a:gd name="connsiteX967" fmla="*/ 109252 w 215265"/>
                <a:gd name="connsiteY967" fmla="*/ 159163 h 188690"/>
                <a:gd name="connsiteX968" fmla="*/ 108680 w 215265"/>
                <a:gd name="connsiteY968" fmla="*/ 160115 h 188690"/>
                <a:gd name="connsiteX969" fmla="*/ 108299 w 215265"/>
                <a:gd name="connsiteY969" fmla="*/ 159449 h 188690"/>
                <a:gd name="connsiteX970" fmla="*/ 107347 w 215265"/>
                <a:gd name="connsiteY970" fmla="*/ 158496 h 188690"/>
                <a:gd name="connsiteX971" fmla="*/ 107633 w 215265"/>
                <a:gd name="connsiteY971" fmla="*/ 158115 h 188690"/>
                <a:gd name="connsiteX972" fmla="*/ 107347 w 215265"/>
                <a:gd name="connsiteY972" fmla="*/ 157829 h 188690"/>
                <a:gd name="connsiteX973" fmla="*/ 106680 w 215265"/>
                <a:gd name="connsiteY973" fmla="*/ 158496 h 188690"/>
                <a:gd name="connsiteX974" fmla="*/ 106299 w 215265"/>
                <a:gd name="connsiteY974" fmla="*/ 157829 h 188690"/>
                <a:gd name="connsiteX975" fmla="*/ 106299 w 215265"/>
                <a:gd name="connsiteY975" fmla="*/ 157544 h 188690"/>
                <a:gd name="connsiteX976" fmla="*/ 105346 w 215265"/>
                <a:gd name="connsiteY976" fmla="*/ 157544 h 188690"/>
                <a:gd name="connsiteX977" fmla="*/ 104394 w 215265"/>
                <a:gd name="connsiteY977" fmla="*/ 158115 h 188690"/>
                <a:gd name="connsiteX978" fmla="*/ 104013 w 215265"/>
                <a:gd name="connsiteY978" fmla="*/ 158496 h 188690"/>
                <a:gd name="connsiteX979" fmla="*/ 104013 w 215265"/>
                <a:gd name="connsiteY979" fmla="*/ 159163 h 188690"/>
                <a:gd name="connsiteX980" fmla="*/ 104394 w 215265"/>
                <a:gd name="connsiteY980" fmla="*/ 159830 h 188690"/>
                <a:gd name="connsiteX981" fmla="*/ 103727 w 215265"/>
                <a:gd name="connsiteY981" fmla="*/ 159830 h 188690"/>
                <a:gd name="connsiteX982" fmla="*/ 103346 w 215265"/>
                <a:gd name="connsiteY982" fmla="*/ 159163 h 188690"/>
                <a:gd name="connsiteX983" fmla="*/ 102108 w 215265"/>
                <a:gd name="connsiteY983" fmla="*/ 159830 h 188690"/>
                <a:gd name="connsiteX984" fmla="*/ 101727 w 215265"/>
                <a:gd name="connsiteY984" fmla="*/ 160115 h 188690"/>
                <a:gd name="connsiteX985" fmla="*/ 101441 w 215265"/>
                <a:gd name="connsiteY985" fmla="*/ 161449 h 188690"/>
                <a:gd name="connsiteX986" fmla="*/ 99441 w 215265"/>
                <a:gd name="connsiteY986" fmla="*/ 163449 h 188690"/>
                <a:gd name="connsiteX987" fmla="*/ 99441 w 215265"/>
                <a:gd name="connsiteY987" fmla="*/ 164021 h 188690"/>
                <a:gd name="connsiteX988" fmla="*/ 99155 w 215265"/>
                <a:gd name="connsiteY988" fmla="*/ 164021 h 188690"/>
                <a:gd name="connsiteX989" fmla="*/ 98774 w 215265"/>
                <a:gd name="connsiteY989" fmla="*/ 163735 h 188690"/>
                <a:gd name="connsiteX990" fmla="*/ 98108 w 215265"/>
                <a:gd name="connsiteY990" fmla="*/ 163735 h 188690"/>
                <a:gd name="connsiteX991" fmla="*/ 98488 w 215265"/>
                <a:gd name="connsiteY991" fmla="*/ 164402 h 188690"/>
                <a:gd name="connsiteX992" fmla="*/ 98108 w 215265"/>
                <a:gd name="connsiteY992" fmla="*/ 165068 h 188690"/>
                <a:gd name="connsiteX993" fmla="*/ 97441 w 215265"/>
                <a:gd name="connsiteY993" fmla="*/ 165068 h 188690"/>
                <a:gd name="connsiteX994" fmla="*/ 96869 w 215265"/>
                <a:gd name="connsiteY994" fmla="*/ 165354 h 188690"/>
                <a:gd name="connsiteX995" fmla="*/ 97155 w 215265"/>
                <a:gd name="connsiteY995" fmla="*/ 166021 h 188690"/>
                <a:gd name="connsiteX996" fmla="*/ 96488 w 215265"/>
                <a:gd name="connsiteY996" fmla="*/ 166021 h 188690"/>
                <a:gd name="connsiteX997" fmla="*/ 96203 w 215265"/>
                <a:gd name="connsiteY997" fmla="*/ 165354 h 188690"/>
                <a:gd name="connsiteX998" fmla="*/ 94869 w 215265"/>
                <a:gd name="connsiteY998" fmla="*/ 166402 h 188690"/>
                <a:gd name="connsiteX999" fmla="*/ 93536 w 215265"/>
                <a:gd name="connsiteY999" fmla="*/ 166402 h 188690"/>
                <a:gd name="connsiteX1000" fmla="*/ 92869 w 215265"/>
                <a:gd name="connsiteY1000" fmla="*/ 166688 h 188690"/>
                <a:gd name="connsiteX1001" fmla="*/ 91250 w 215265"/>
                <a:gd name="connsiteY1001" fmla="*/ 168974 h 188690"/>
                <a:gd name="connsiteX1002" fmla="*/ 88583 w 215265"/>
                <a:gd name="connsiteY1002" fmla="*/ 171926 h 188690"/>
                <a:gd name="connsiteX1003" fmla="*/ 88297 w 215265"/>
                <a:gd name="connsiteY1003" fmla="*/ 172307 h 188690"/>
                <a:gd name="connsiteX1004" fmla="*/ 87630 w 215265"/>
                <a:gd name="connsiteY1004" fmla="*/ 172307 h 188690"/>
                <a:gd name="connsiteX1005" fmla="*/ 87344 w 215265"/>
                <a:gd name="connsiteY1005" fmla="*/ 172879 h 188690"/>
                <a:gd name="connsiteX1006" fmla="*/ 81439 w 215265"/>
                <a:gd name="connsiteY1006" fmla="*/ 184404 h 188690"/>
                <a:gd name="connsiteX1007" fmla="*/ 79438 w 215265"/>
                <a:gd name="connsiteY1007" fmla="*/ 185357 h 188690"/>
                <a:gd name="connsiteX1008" fmla="*/ 77819 w 215265"/>
                <a:gd name="connsiteY1008" fmla="*/ 186404 h 188690"/>
                <a:gd name="connsiteX1009" fmla="*/ 72580 w 215265"/>
                <a:gd name="connsiteY1009" fmla="*/ 188690 h 188690"/>
                <a:gd name="connsiteX1010" fmla="*/ 67342 w 215265"/>
                <a:gd name="connsiteY1010" fmla="*/ 187643 h 188690"/>
                <a:gd name="connsiteX1011" fmla="*/ 66294 w 215265"/>
                <a:gd name="connsiteY1011" fmla="*/ 186404 h 188690"/>
                <a:gd name="connsiteX1012" fmla="*/ 64675 w 215265"/>
                <a:gd name="connsiteY1012" fmla="*/ 184690 h 188690"/>
                <a:gd name="connsiteX1013" fmla="*/ 60388 w 215265"/>
                <a:gd name="connsiteY1013" fmla="*/ 181451 h 188690"/>
                <a:gd name="connsiteX1014" fmla="*/ 56769 w 215265"/>
                <a:gd name="connsiteY1014" fmla="*/ 180118 h 188690"/>
                <a:gd name="connsiteX1015" fmla="*/ 54197 w 215265"/>
                <a:gd name="connsiteY1015" fmla="*/ 175546 h 188690"/>
                <a:gd name="connsiteX1016" fmla="*/ 54197 w 215265"/>
                <a:gd name="connsiteY1016" fmla="*/ 176498 h 188690"/>
                <a:gd name="connsiteX1017" fmla="*/ 53816 w 215265"/>
                <a:gd name="connsiteY1017" fmla="*/ 176879 h 188690"/>
                <a:gd name="connsiteX1018" fmla="*/ 54197 w 215265"/>
                <a:gd name="connsiteY1018" fmla="*/ 177832 h 188690"/>
                <a:gd name="connsiteX1019" fmla="*/ 53530 w 215265"/>
                <a:gd name="connsiteY1019" fmla="*/ 178499 h 188690"/>
                <a:gd name="connsiteX1020" fmla="*/ 52578 w 215265"/>
                <a:gd name="connsiteY1020" fmla="*/ 179165 h 188690"/>
                <a:gd name="connsiteX1021" fmla="*/ 52197 w 215265"/>
                <a:gd name="connsiteY1021" fmla="*/ 179165 h 188690"/>
                <a:gd name="connsiteX1022" fmla="*/ 51530 w 215265"/>
                <a:gd name="connsiteY1022" fmla="*/ 177546 h 188690"/>
                <a:gd name="connsiteX1023" fmla="*/ 51245 w 215265"/>
                <a:gd name="connsiteY1023" fmla="*/ 177165 h 188690"/>
                <a:gd name="connsiteX1024" fmla="*/ 41338 w 215265"/>
                <a:gd name="connsiteY1024" fmla="*/ 181737 h 188690"/>
                <a:gd name="connsiteX1025" fmla="*/ 38386 w 215265"/>
                <a:gd name="connsiteY1025" fmla="*/ 183737 h 188690"/>
                <a:gd name="connsiteX1026" fmla="*/ 35814 w 215265"/>
                <a:gd name="connsiteY1026" fmla="*/ 184690 h 188690"/>
                <a:gd name="connsiteX1027" fmla="*/ 30194 w 215265"/>
                <a:gd name="connsiteY1027" fmla="*/ 185071 h 188690"/>
                <a:gd name="connsiteX1028" fmla="*/ 25337 w 215265"/>
                <a:gd name="connsiteY1028" fmla="*/ 185738 h 188690"/>
                <a:gd name="connsiteX1029" fmla="*/ 21050 w 215265"/>
                <a:gd name="connsiteY1029" fmla="*/ 185738 h 188690"/>
                <a:gd name="connsiteX1030" fmla="*/ 19717 w 215265"/>
                <a:gd name="connsiteY1030" fmla="*/ 183071 h 188690"/>
                <a:gd name="connsiteX1031" fmla="*/ 18383 w 215265"/>
                <a:gd name="connsiteY1031" fmla="*/ 176879 h 188690"/>
                <a:gd name="connsiteX1032" fmla="*/ 16764 w 215265"/>
                <a:gd name="connsiteY1032" fmla="*/ 169640 h 188690"/>
                <a:gd name="connsiteX1033" fmla="*/ 17050 w 215265"/>
                <a:gd name="connsiteY1033" fmla="*/ 161068 h 188690"/>
                <a:gd name="connsiteX1034" fmla="*/ 17717 w 215265"/>
                <a:gd name="connsiteY1034" fmla="*/ 161068 h 188690"/>
                <a:gd name="connsiteX1035" fmla="*/ 17717 w 215265"/>
                <a:gd name="connsiteY1035" fmla="*/ 160782 h 188690"/>
                <a:gd name="connsiteX1036" fmla="*/ 18764 w 215265"/>
                <a:gd name="connsiteY1036" fmla="*/ 160496 h 188690"/>
                <a:gd name="connsiteX1037" fmla="*/ 21050 w 215265"/>
                <a:gd name="connsiteY1037" fmla="*/ 158115 h 188690"/>
                <a:gd name="connsiteX1038" fmla="*/ 21717 w 215265"/>
                <a:gd name="connsiteY1038" fmla="*/ 156877 h 188690"/>
                <a:gd name="connsiteX1039" fmla="*/ 21717 w 215265"/>
                <a:gd name="connsiteY1039" fmla="*/ 156210 h 188690"/>
                <a:gd name="connsiteX1040" fmla="*/ 21336 w 215265"/>
                <a:gd name="connsiteY1040" fmla="*/ 155829 h 188690"/>
                <a:gd name="connsiteX1041" fmla="*/ 21050 w 215265"/>
                <a:gd name="connsiteY1041" fmla="*/ 155829 h 188690"/>
                <a:gd name="connsiteX1042" fmla="*/ 20669 w 215265"/>
                <a:gd name="connsiteY1042" fmla="*/ 156210 h 188690"/>
                <a:gd name="connsiteX1043" fmla="*/ 19431 w 215265"/>
                <a:gd name="connsiteY1043" fmla="*/ 156210 h 188690"/>
                <a:gd name="connsiteX1044" fmla="*/ 18764 w 215265"/>
                <a:gd name="connsiteY1044" fmla="*/ 155543 h 188690"/>
                <a:gd name="connsiteX1045" fmla="*/ 18764 w 215265"/>
                <a:gd name="connsiteY1045" fmla="*/ 155162 h 188690"/>
                <a:gd name="connsiteX1046" fmla="*/ 12859 w 215265"/>
                <a:gd name="connsiteY1046" fmla="*/ 154591 h 188690"/>
                <a:gd name="connsiteX1047" fmla="*/ 6953 w 215265"/>
                <a:gd name="connsiteY1047" fmla="*/ 152210 h 188690"/>
                <a:gd name="connsiteX1048" fmla="*/ 2286 w 215265"/>
                <a:gd name="connsiteY1048" fmla="*/ 150971 h 188690"/>
                <a:gd name="connsiteX1049" fmla="*/ 667 w 215265"/>
                <a:gd name="connsiteY1049" fmla="*/ 147352 h 188690"/>
                <a:gd name="connsiteX1050" fmla="*/ 1048 w 215265"/>
                <a:gd name="connsiteY1050" fmla="*/ 147352 h 188690"/>
                <a:gd name="connsiteX1051" fmla="*/ 1048 w 215265"/>
                <a:gd name="connsiteY1051" fmla="*/ 146304 h 188690"/>
                <a:gd name="connsiteX1052" fmla="*/ 1714 w 215265"/>
                <a:gd name="connsiteY1052" fmla="*/ 145733 h 188690"/>
                <a:gd name="connsiteX1053" fmla="*/ 1333 w 215265"/>
                <a:gd name="connsiteY1053" fmla="*/ 145352 h 188690"/>
                <a:gd name="connsiteX1054" fmla="*/ 1333 w 215265"/>
                <a:gd name="connsiteY1054" fmla="*/ 145066 h 188690"/>
                <a:gd name="connsiteX1055" fmla="*/ 1714 w 215265"/>
                <a:gd name="connsiteY1055" fmla="*/ 144399 h 188690"/>
                <a:gd name="connsiteX1056" fmla="*/ 1714 w 215265"/>
                <a:gd name="connsiteY1056" fmla="*/ 144018 h 188690"/>
                <a:gd name="connsiteX1057" fmla="*/ 1333 w 215265"/>
                <a:gd name="connsiteY1057" fmla="*/ 143732 h 188690"/>
                <a:gd name="connsiteX1058" fmla="*/ 1333 w 215265"/>
                <a:gd name="connsiteY1058" fmla="*/ 143351 h 188690"/>
                <a:gd name="connsiteX1059" fmla="*/ 1048 w 215265"/>
                <a:gd name="connsiteY1059" fmla="*/ 143351 h 188690"/>
                <a:gd name="connsiteX1060" fmla="*/ 1048 w 215265"/>
                <a:gd name="connsiteY1060" fmla="*/ 142780 h 188690"/>
                <a:gd name="connsiteX1061" fmla="*/ 667 w 215265"/>
                <a:gd name="connsiteY1061" fmla="*/ 142780 h 188690"/>
                <a:gd name="connsiteX1062" fmla="*/ 667 w 215265"/>
                <a:gd name="connsiteY1062" fmla="*/ 141732 h 188690"/>
                <a:gd name="connsiteX1063" fmla="*/ 0 w 215265"/>
                <a:gd name="connsiteY1063" fmla="*/ 141446 h 188690"/>
                <a:gd name="connsiteX1064" fmla="*/ 667 w 215265"/>
                <a:gd name="connsiteY1064" fmla="*/ 141446 h 188690"/>
                <a:gd name="connsiteX1065" fmla="*/ 667 w 215265"/>
                <a:gd name="connsiteY1065" fmla="*/ 140780 h 188690"/>
                <a:gd name="connsiteX1066" fmla="*/ 1048 w 215265"/>
                <a:gd name="connsiteY1066" fmla="*/ 140399 h 188690"/>
                <a:gd name="connsiteX1067" fmla="*/ 2286 w 215265"/>
                <a:gd name="connsiteY1067" fmla="*/ 137446 h 188690"/>
                <a:gd name="connsiteX1068" fmla="*/ 3620 w 215265"/>
                <a:gd name="connsiteY1068" fmla="*/ 137160 h 188690"/>
                <a:gd name="connsiteX1069" fmla="*/ 4953 w 215265"/>
                <a:gd name="connsiteY1069" fmla="*/ 137446 h 188690"/>
                <a:gd name="connsiteX1070" fmla="*/ 7906 w 215265"/>
                <a:gd name="connsiteY1070" fmla="*/ 136874 h 188690"/>
                <a:gd name="connsiteX1071" fmla="*/ 9239 w 215265"/>
                <a:gd name="connsiteY1071" fmla="*/ 137160 h 188690"/>
                <a:gd name="connsiteX1072" fmla="*/ 10858 w 215265"/>
                <a:gd name="connsiteY1072" fmla="*/ 138113 h 188690"/>
                <a:gd name="connsiteX1073" fmla="*/ 11144 w 215265"/>
                <a:gd name="connsiteY1073" fmla="*/ 138494 h 188690"/>
                <a:gd name="connsiteX1074" fmla="*/ 11144 w 215265"/>
                <a:gd name="connsiteY1074" fmla="*/ 139160 h 188690"/>
                <a:gd name="connsiteX1075" fmla="*/ 11525 w 215265"/>
                <a:gd name="connsiteY1075" fmla="*/ 139160 h 188690"/>
                <a:gd name="connsiteX1076" fmla="*/ 11144 w 215265"/>
                <a:gd name="connsiteY1076" fmla="*/ 139446 h 188690"/>
                <a:gd name="connsiteX1077" fmla="*/ 11144 w 215265"/>
                <a:gd name="connsiteY1077" fmla="*/ 139827 h 188690"/>
                <a:gd name="connsiteX1078" fmla="*/ 14764 w 215265"/>
                <a:gd name="connsiteY1078" fmla="*/ 140399 h 188690"/>
                <a:gd name="connsiteX1079" fmla="*/ 15145 w 215265"/>
                <a:gd name="connsiteY1079" fmla="*/ 140113 h 188690"/>
                <a:gd name="connsiteX1080" fmla="*/ 17050 w 215265"/>
                <a:gd name="connsiteY1080" fmla="*/ 138779 h 188690"/>
                <a:gd name="connsiteX1081" fmla="*/ 18764 w 215265"/>
                <a:gd name="connsiteY1081" fmla="*/ 138779 h 188690"/>
                <a:gd name="connsiteX1082" fmla="*/ 21050 w 215265"/>
                <a:gd name="connsiteY1082" fmla="*/ 134493 h 188690"/>
                <a:gd name="connsiteX1083" fmla="*/ 21050 w 215265"/>
                <a:gd name="connsiteY1083" fmla="*/ 130588 h 188690"/>
                <a:gd name="connsiteX1084" fmla="*/ 20669 w 215265"/>
                <a:gd name="connsiteY1084" fmla="*/ 129921 h 188690"/>
                <a:gd name="connsiteX1085" fmla="*/ 20669 w 215265"/>
                <a:gd name="connsiteY1085" fmla="*/ 129254 h 188690"/>
                <a:gd name="connsiteX1086" fmla="*/ 20383 w 215265"/>
                <a:gd name="connsiteY1086" fmla="*/ 128588 h 188690"/>
                <a:gd name="connsiteX1087" fmla="*/ 20669 w 215265"/>
                <a:gd name="connsiteY1087" fmla="*/ 128588 h 188690"/>
                <a:gd name="connsiteX1088" fmla="*/ 20003 w 215265"/>
                <a:gd name="connsiteY1088" fmla="*/ 127921 h 188690"/>
                <a:gd name="connsiteX1089" fmla="*/ 20383 w 215265"/>
                <a:gd name="connsiteY1089" fmla="*/ 127635 h 188690"/>
                <a:gd name="connsiteX1090" fmla="*/ 20003 w 215265"/>
                <a:gd name="connsiteY1090" fmla="*/ 126968 h 188690"/>
                <a:gd name="connsiteX1091" fmla="*/ 21050 w 215265"/>
                <a:gd name="connsiteY1091" fmla="*/ 126016 h 188690"/>
                <a:gd name="connsiteX1092" fmla="*/ 21717 w 215265"/>
                <a:gd name="connsiteY1092" fmla="*/ 126016 h 188690"/>
                <a:gd name="connsiteX1093" fmla="*/ 22384 w 215265"/>
                <a:gd name="connsiteY1093" fmla="*/ 125635 h 188690"/>
                <a:gd name="connsiteX1094" fmla="*/ 22670 w 215265"/>
                <a:gd name="connsiteY1094" fmla="*/ 124968 h 188690"/>
                <a:gd name="connsiteX1095" fmla="*/ 22670 w 215265"/>
                <a:gd name="connsiteY1095" fmla="*/ 123730 h 188690"/>
                <a:gd name="connsiteX1096" fmla="*/ 22955 w 215265"/>
                <a:gd name="connsiteY1096" fmla="*/ 123730 h 188690"/>
                <a:gd name="connsiteX1097" fmla="*/ 22955 w 215265"/>
                <a:gd name="connsiteY1097" fmla="*/ 123349 h 188690"/>
                <a:gd name="connsiteX1098" fmla="*/ 23622 w 215265"/>
                <a:gd name="connsiteY1098" fmla="*/ 122682 h 188690"/>
                <a:gd name="connsiteX1099" fmla="*/ 23622 w 215265"/>
                <a:gd name="connsiteY1099" fmla="*/ 121730 h 188690"/>
                <a:gd name="connsiteX1100" fmla="*/ 24670 w 215265"/>
                <a:gd name="connsiteY1100" fmla="*/ 119729 h 188690"/>
                <a:gd name="connsiteX1101" fmla="*/ 24670 w 215265"/>
                <a:gd name="connsiteY1101" fmla="*/ 119063 h 188690"/>
                <a:gd name="connsiteX1102" fmla="*/ 25337 w 215265"/>
                <a:gd name="connsiteY1102" fmla="*/ 117824 h 188690"/>
                <a:gd name="connsiteX1103" fmla="*/ 25337 w 215265"/>
                <a:gd name="connsiteY1103" fmla="*/ 115538 h 188690"/>
                <a:gd name="connsiteX1104" fmla="*/ 24955 w 215265"/>
                <a:gd name="connsiteY1104" fmla="*/ 111919 h 188690"/>
                <a:gd name="connsiteX1105" fmla="*/ 25337 w 215265"/>
                <a:gd name="connsiteY1105" fmla="*/ 111919 h 1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</a:cxnLst>
              <a:rect l="l" t="t" r="r" b="b"/>
              <a:pathLst>
                <a:path w="215265" h="188690">
                  <a:moveTo>
                    <a:pt x="25337" y="111919"/>
                  </a:moveTo>
                  <a:lnTo>
                    <a:pt x="25622" y="111538"/>
                  </a:lnTo>
                  <a:lnTo>
                    <a:pt x="25908" y="110871"/>
                  </a:lnTo>
                  <a:lnTo>
                    <a:pt x="25908" y="108966"/>
                  </a:lnTo>
                  <a:lnTo>
                    <a:pt x="26289" y="108966"/>
                  </a:lnTo>
                  <a:lnTo>
                    <a:pt x="28289" y="108299"/>
                  </a:lnTo>
                  <a:lnTo>
                    <a:pt x="28575" y="107918"/>
                  </a:lnTo>
                  <a:lnTo>
                    <a:pt x="28861" y="108299"/>
                  </a:lnTo>
                  <a:lnTo>
                    <a:pt x="30194" y="107918"/>
                  </a:lnTo>
                  <a:lnTo>
                    <a:pt x="30575" y="107252"/>
                  </a:lnTo>
                  <a:lnTo>
                    <a:pt x="31242" y="106966"/>
                  </a:lnTo>
                  <a:lnTo>
                    <a:pt x="30575" y="106680"/>
                  </a:lnTo>
                  <a:lnTo>
                    <a:pt x="30575" y="106299"/>
                  </a:lnTo>
                  <a:lnTo>
                    <a:pt x="30861" y="106299"/>
                  </a:lnTo>
                  <a:lnTo>
                    <a:pt x="30194" y="106013"/>
                  </a:lnTo>
                  <a:lnTo>
                    <a:pt x="30575" y="106013"/>
                  </a:lnTo>
                  <a:lnTo>
                    <a:pt x="30861" y="105347"/>
                  </a:lnTo>
                  <a:lnTo>
                    <a:pt x="32480" y="104299"/>
                  </a:lnTo>
                  <a:lnTo>
                    <a:pt x="32195" y="104013"/>
                  </a:lnTo>
                  <a:lnTo>
                    <a:pt x="32195" y="103061"/>
                  </a:lnTo>
                  <a:lnTo>
                    <a:pt x="32861" y="101727"/>
                  </a:lnTo>
                  <a:lnTo>
                    <a:pt x="32480" y="101346"/>
                  </a:lnTo>
                  <a:lnTo>
                    <a:pt x="32861" y="101346"/>
                  </a:lnTo>
                  <a:lnTo>
                    <a:pt x="32861" y="101060"/>
                  </a:lnTo>
                  <a:lnTo>
                    <a:pt x="32480" y="101060"/>
                  </a:lnTo>
                  <a:lnTo>
                    <a:pt x="32195" y="101346"/>
                  </a:lnTo>
                  <a:lnTo>
                    <a:pt x="32195" y="101060"/>
                  </a:lnTo>
                  <a:lnTo>
                    <a:pt x="31813" y="101060"/>
                  </a:lnTo>
                  <a:lnTo>
                    <a:pt x="32195" y="100775"/>
                  </a:lnTo>
                  <a:lnTo>
                    <a:pt x="31813" y="100394"/>
                  </a:lnTo>
                  <a:lnTo>
                    <a:pt x="31242" y="100775"/>
                  </a:lnTo>
                  <a:lnTo>
                    <a:pt x="30861" y="100394"/>
                  </a:lnTo>
                  <a:lnTo>
                    <a:pt x="30861" y="100108"/>
                  </a:lnTo>
                  <a:lnTo>
                    <a:pt x="30575" y="100108"/>
                  </a:lnTo>
                  <a:lnTo>
                    <a:pt x="29908" y="99727"/>
                  </a:lnTo>
                  <a:lnTo>
                    <a:pt x="30194" y="99441"/>
                  </a:lnTo>
                  <a:lnTo>
                    <a:pt x="29908" y="99441"/>
                  </a:lnTo>
                  <a:lnTo>
                    <a:pt x="30194" y="99060"/>
                  </a:lnTo>
                  <a:lnTo>
                    <a:pt x="30194" y="98393"/>
                  </a:lnTo>
                  <a:lnTo>
                    <a:pt x="30575" y="98774"/>
                  </a:lnTo>
                  <a:lnTo>
                    <a:pt x="31813" y="97822"/>
                  </a:lnTo>
                  <a:lnTo>
                    <a:pt x="31813" y="98108"/>
                  </a:lnTo>
                  <a:lnTo>
                    <a:pt x="32480" y="98774"/>
                  </a:lnTo>
                  <a:lnTo>
                    <a:pt x="33528" y="98774"/>
                  </a:lnTo>
                  <a:lnTo>
                    <a:pt x="33814" y="99441"/>
                  </a:lnTo>
                  <a:lnTo>
                    <a:pt x="33814" y="99060"/>
                  </a:lnTo>
                  <a:lnTo>
                    <a:pt x="34195" y="98393"/>
                  </a:lnTo>
                  <a:lnTo>
                    <a:pt x="34766" y="98774"/>
                  </a:lnTo>
                  <a:lnTo>
                    <a:pt x="35147" y="98774"/>
                  </a:lnTo>
                  <a:lnTo>
                    <a:pt x="35433" y="98393"/>
                  </a:lnTo>
                  <a:lnTo>
                    <a:pt x="35433" y="98108"/>
                  </a:lnTo>
                  <a:lnTo>
                    <a:pt x="36100" y="98774"/>
                  </a:lnTo>
                  <a:lnTo>
                    <a:pt x="36100" y="99060"/>
                  </a:lnTo>
                  <a:lnTo>
                    <a:pt x="36481" y="98393"/>
                  </a:lnTo>
                  <a:lnTo>
                    <a:pt x="36767" y="99727"/>
                  </a:lnTo>
                  <a:lnTo>
                    <a:pt x="36767" y="100394"/>
                  </a:lnTo>
                  <a:lnTo>
                    <a:pt x="37147" y="100394"/>
                  </a:lnTo>
                  <a:lnTo>
                    <a:pt x="38767" y="99727"/>
                  </a:lnTo>
                  <a:lnTo>
                    <a:pt x="39053" y="99727"/>
                  </a:lnTo>
                  <a:lnTo>
                    <a:pt x="40100" y="100108"/>
                  </a:lnTo>
                  <a:lnTo>
                    <a:pt x="41053" y="99727"/>
                  </a:lnTo>
                  <a:lnTo>
                    <a:pt x="41338" y="100108"/>
                  </a:lnTo>
                  <a:lnTo>
                    <a:pt x="41720" y="100108"/>
                  </a:lnTo>
                  <a:lnTo>
                    <a:pt x="42005" y="99441"/>
                  </a:lnTo>
                  <a:lnTo>
                    <a:pt x="43053" y="99441"/>
                  </a:lnTo>
                  <a:lnTo>
                    <a:pt x="44005" y="98774"/>
                  </a:lnTo>
                  <a:lnTo>
                    <a:pt x="44005" y="96774"/>
                  </a:lnTo>
                  <a:lnTo>
                    <a:pt x="44958" y="95822"/>
                  </a:lnTo>
                  <a:lnTo>
                    <a:pt x="46006" y="95155"/>
                  </a:lnTo>
                  <a:lnTo>
                    <a:pt x="46292" y="94488"/>
                  </a:lnTo>
                  <a:lnTo>
                    <a:pt x="46006" y="93821"/>
                  </a:lnTo>
                  <a:lnTo>
                    <a:pt x="45625" y="93536"/>
                  </a:lnTo>
                  <a:lnTo>
                    <a:pt x="45339" y="92488"/>
                  </a:lnTo>
                  <a:lnTo>
                    <a:pt x="44958" y="92202"/>
                  </a:lnTo>
                  <a:lnTo>
                    <a:pt x="46006" y="90202"/>
                  </a:lnTo>
                  <a:lnTo>
                    <a:pt x="46006" y="89916"/>
                  </a:lnTo>
                  <a:lnTo>
                    <a:pt x="45339" y="89916"/>
                  </a:lnTo>
                  <a:lnTo>
                    <a:pt x="46292" y="88964"/>
                  </a:lnTo>
                  <a:lnTo>
                    <a:pt x="46577" y="87630"/>
                  </a:lnTo>
                  <a:lnTo>
                    <a:pt x="46577" y="86963"/>
                  </a:lnTo>
                  <a:lnTo>
                    <a:pt x="45339" y="86011"/>
                  </a:lnTo>
                  <a:lnTo>
                    <a:pt x="46006" y="84963"/>
                  </a:lnTo>
                  <a:lnTo>
                    <a:pt x="46006" y="84677"/>
                  </a:lnTo>
                  <a:lnTo>
                    <a:pt x="46577" y="83344"/>
                  </a:lnTo>
                  <a:lnTo>
                    <a:pt x="46292" y="82677"/>
                  </a:lnTo>
                  <a:lnTo>
                    <a:pt x="46577" y="82391"/>
                  </a:lnTo>
                  <a:lnTo>
                    <a:pt x="46292" y="81344"/>
                  </a:lnTo>
                  <a:lnTo>
                    <a:pt x="46292" y="80391"/>
                  </a:lnTo>
                  <a:lnTo>
                    <a:pt x="46006" y="80105"/>
                  </a:lnTo>
                  <a:lnTo>
                    <a:pt x="46292" y="79724"/>
                  </a:lnTo>
                  <a:lnTo>
                    <a:pt x="47911" y="80105"/>
                  </a:lnTo>
                  <a:lnTo>
                    <a:pt x="48958" y="80677"/>
                  </a:lnTo>
                  <a:lnTo>
                    <a:pt x="50578" y="81058"/>
                  </a:lnTo>
                  <a:lnTo>
                    <a:pt x="50863" y="81344"/>
                  </a:lnTo>
                  <a:lnTo>
                    <a:pt x="52197" y="81344"/>
                  </a:lnTo>
                  <a:lnTo>
                    <a:pt x="52483" y="81058"/>
                  </a:lnTo>
                  <a:lnTo>
                    <a:pt x="52864" y="80391"/>
                  </a:lnTo>
                  <a:lnTo>
                    <a:pt x="53150" y="80391"/>
                  </a:lnTo>
                  <a:lnTo>
                    <a:pt x="53150" y="79724"/>
                  </a:lnTo>
                  <a:lnTo>
                    <a:pt x="53816" y="79439"/>
                  </a:lnTo>
                  <a:lnTo>
                    <a:pt x="54197" y="78391"/>
                  </a:lnTo>
                  <a:lnTo>
                    <a:pt x="54483" y="78105"/>
                  </a:lnTo>
                  <a:lnTo>
                    <a:pt x="54483" y="78772"/>
                  </a:lnTo>
                  <a:lnTo>
                    <a:pt x="55150" y="78772"/>
                  </a:lnTo>
                  <a:lnTo>
                    <a:pt x="56483" y="78105"/>
                  </a:lnTo>
                  <a:lnTo>
                    <a:pt x="56102" y="78105"/>
                  </a:lnTo>
                  <a:lnTo>
                    <a:pt x="56102" y="77152"/>
                  </a:lnTo>
                  <a:lnTo>
                    <a:pt x="56483" y="76772"/>
                  </a:lnTo>
                  <a:lnTo>
                    <a:pt x="56769" y="76772"/>
                  </a:lnTo>
                  <a:lnTo>
                    <a:pt x="56769" y="76486"/>
                  </a:lnTo>
                  <a:lnTo>
                    <a:pt x="57150" y="75819"/>
                  </a:lnTo>
                  <a:lnTo>
                    <a:pt x="59055" y="74771"/>
                  </a:lnTo>
                  <a:lnTo>
                    <a:pt x="59055" y="74486"/>
                  </a:lnTo>
                  <a:lnTo>
                    <a:pt x="59436" y="74771"/>
                  </a:lnTo>
                  <a:lnTo>
                    <a:pt x="59436" y="74486"/>
                  </a:lnTo>
                  <a:lnTo>
                    <a:pt x="60103" y="74486"/>
                  </a:lnTo>
                  <a:lnTo>
                    <a:pt x="60388" y="73819"/>
                  </a:lnTo>
                  <a:lnTo>
                    <a:pt x="60770" y="73819"/>
                  </a:lnTo>
                  <a:lnTo>
                    <a:pt x="60770" y="73533"/>
                  </a:lnTo>
                  <a:lnTo>
                    <a:pt x="61722" y="73152"/>
                  </a:lnTo>
                  <a:lnTo>
                    <a:pt x="62008" y="73152"/>
                  </a:lnTo>
                  <a:lnTo>
                    <a:pt x="61722" y="72866"/>
                  </a:lnTo>
                  <a:lnTo>
                    <a:pt x="62008" y="72866"/>
                  </a:lnTo>
                  <a:lnTo>
                    <a:pt x="62008" y="72485"/>
                  </a:lnTo>
                  <a:lnTo>
                    <a:pt x="62675" y="73152"/>
                  </a:lnTo>
                  <a:lnTo>
                    <a:pt x="62675" y="73533"/>
                  </a:lnTo>
                  <a:lnTo>
                    <a:pt x="64961" y="73819"/>
                  </a:lnTo>
                  <a:lnTo>
                    <a:pt x="64675" y="72200"/>
                  </a:lnTo>
                  <a:lnTo>
                    <a:pt x="64961" y="71533"/>
                  </a:lnTo>
                  <a:lnTo>
                    <a:pt x="65627" y="70866"/>
                  </a:lnTo>
                  <a:lnTo>
                    <a:pt x="64961" y="68866"/>
                  </a:lnTo>
                  <a:lnTo>
                    <a:pt x="65342" y="67913"/>
                  </a:lnTo>
                  <a:lnTo>
                    <a:pt x="65627" y="67627"/>
                  </a:lnTo>
                  <a:lnTo>
                    <a:pt x="66675" y="67247"/>
                  </a:lnTo>
                  <a:lnTo>
                    <a:pt x="67246" y="66580"/>
                  </a:lnTo>
                  <a:lnTo>
                    <a:pt x="66008" y="65913"/>
                  </a:lnTo>
                  <a:lnTo>
                    <a:pt x="66294" y="65341"/>
                  </a:lnTo>
                  <a:lnTo>
                    <a:pt x="66008" y="65341"/>
                  </a:lnTo>
                  <a:lnTo>
                    <a:pt x="66008" y="64961"/>
                  </a:lnTo>
                  <a:lnTo>
                    <a:pt x="65627" y="65627"/>
                  </a:lnTo>
                  <a:lnTo>
                    <a:pt x="65342" y="65627"/>
                  </a:lnTo>
                  <a:lnTo>
                    <a:pt x="64675" y="65341"/>
                  </a:lnTo>
                  <a:lnTo>
                    <a:pt x="64961" y="64675"/>
                  </a:lnTo>
                  <a:lnTo>
                    <a:pt x="64961" y="64294"/>
                  </a:lnTo>
                  <a:lnTo>
                    <a:pt x="65627" y="64294"/>
                  </a:lnTo>
                  <a:lnTo>
                    <a:pt x="65342" y="64008"/>
                  </a:lnTo>
                  <a:lnTo>
                    <a:pt x="65627" y="64008"/>
                  </a:lnTo>
                  <a:lnTo>
                    <a:pt x="64961" y="64008"/>
                  </a:lnTo>
                  <a:lnTo>
                    <a:pt x="64294" y="63627"/>
                  </a:lnTo>
                  <a:lnTo>
                    <a:pt x="63341" y="64008"/>
                  </a:lnTo>
                  <a:lnTo>
                    <a:pt x="63341" y="63341"/>
                  </a:lnTo>
                  <a:lnTo>
                    <a:pt x="63722" y="62960"/>
                  </a:lnTo>
                  <a:lnTo>
                    <a:pt x="64008" y="62960"/>
                  </a:lnTo>
                  <a:lnTo>
                    <a:pt x="63722" y="62960"/>
                  </a:lnTo>
                  <a:lnTo>
                    <a:pt x="63722" y="62008"/>
                  </a:lnTo>
                  <a:lnTo>
                    <a:pt x="64675" y="62008"/>
                  </a:lnTo>
                  <a:lnTo>
                    <a:pt x="65627" y="62389"/>
                  </a:lnTo>
                  <a:lnTo>
                    <a:pt x="65342" y="62008"/>
                  </a:lnTo>
                  <a:lnTo>
                    <a:pt x="64961" y="62008"/>
                  </a:lnTo>
                  <a:lnTo>
                    <a:pt x="64961" y="61722"/>
                  </a:lnTo>
                  <a:lnTo>
                    <a:pt x="65342" y="61341"/>
                  </a:lnTo>
                  <a:lnTo>
                    <a:pt x="65342" y="61055"/>
                  </a:lnTo>
                  <a:lnTo>
                    <a:pt x="64675" y="61722"/>
                  </a:lnTo>
                  <a:lnTo>
                    <a:pt x="64294" y="61341"/>
                  </a:lnTo>
                  <a:lnTo>
                    <a:pt x="64008" y="61722"/>
                  </a:lnTo>
                  <a:lnTo>
                    <a:pt x="63722" y="61722"/>
                  </a:lnTo>
                  <a:lnTo>
                    <a:pt x="63722" y="61341"/>
                  </a:lnTo>
                  <a:lnTo>
                    <a:pt x="63341" y="61341"/>
                  </a:lnTo>
                  <a:lnTo>
                    <a:pt x="62675" y="61055"/>
                  </a:lnTo>
                  <a:lnTo>
                    <a:pt x="62008" y="61055"/>
                  </a:lnTo>
                  <a:lnTo>
                    <a:pt x="61341" y="60389"/>
                  </a:lnTo>
                  <a:lnTo>
                    <a:pt x="61055" y="60389"/>
                  </a:lnTo>
                  <a:lnTo>
                    <a:pt x="60770" y="59436"/>
                  </a:lnTo>
                  <a:lnTo>
                    <a:pt x="60103" y="59436"/>
                  </a:lnTo>
                  <a:lnTo>
                    <a:pt x="59436" y="59055"/>
                  </a:lnTo>
                  <a:lnTo>
                    <a:pt x="59436" y="58769"/>
                  </a:lnTo>
                  <a:lnTo>
                    <a:pt x="59722" y="58769"/>
                  </a:lnTo>
                  <a:lnTo>
                    <a:pt x="59722" y="58388"/>
                  </a:lnTo>
                  <a:lnTo>
                    <a:pt x="59436" y="57722"/>
                  </a:lnTo>
                  <a:lnTo>
                    <a:pt x="59055" y="58102"/>
                  </a:lnTo>
                  <a:lnTo>
                    <a:pt x="59055" y="58769"/>
                  </a:lnTo>
                  <a:lnTo>
                    <a:pt x="58769" y="59055"/>
                  </a:lnTo>
                  <a:lnTo>
                    <a:pt x="57817" y="58769"/>
                  </a:lnTo>
                  <a:lnTo>
                    <a:pt x="56483" y="58388"/>
                  </a:lnTo>
                  <a:lnTo>
                    <a:pt x="56483" y="58769"/>
                  </a:lnTo>
                  <a:lnTo>
                    <a:pt x="56102" y="58769"/>
                  </a:lnTo>
                  <a:lnTo>
                    <a:pt x="55817" y="58102"/>
                  </a:lnTo>
                  <a:lnTo>
                    <a:pt x="55817" y="57436"/>
                  </a:lnTo>
                  <a:lnTo>
                    <a:pt x="55436" y="56769"/>
                  </a:lnTo>
                  <a:lnTo>
                    <a:pt x="55150" y="56483"/>
                  </a:lnTo>
                  <a:lnTo>
                    <a:pt x="55150" y="55436"/>
                  </a:lnTo>
                  <a:lnTo>
                    <a:pt x="55436" y="55150"/>
                  </a:lnTo>
                  <a:lnTo>
                    <a:pt x="55436" y="54769"/>
                  </a:lnTo>
                  <a:lnTo>
                    <a:pt x="55150" y="53816"/>
                  </a:lnTo>
                  <a:lnTo>
                    <a:pt x="54483" y="54483"/>
                  </a:lnTo>
                  <a:lnTo>
                    <a:pt x="54197" y="54102"/>
                  </a:lnTo>
                  <a:lnTo>
                    <a:pt x="53816" y="54102"/>
                  </a:lnTo>
                  <a:lnTo>
                    <a:pt x="53530" y="53435"/>
                  </a:lnTo>
                  <a:lnTo>
                    <a:pt x="53816" y="53150"/>
                  </a:lnTo>
                  <a:lnTo>
                    <a:pt x="53150" y="52483"/>
                  </a:lnTo>
                  <a:lnTo>
                    <a:pt x="53150" y="50864"/>
                  </a:lnTo>
                  <a:lnTo>
                    <a:pt x="53816" y="50864"/>
                  </a:lnTo>
                  <a:lnTo>
                    <a:pt x="54197" y="50197"/>
                  </a:lnTo>
                  <a:lnTo>
                    <a:pt x="54197" y="49911"/>
                  </a:lnTo>
                  <a:lnTo>
                    <a:pt x="54483" y="49530"/>
                  </a:lnTo>
                  <a:lnTo>
                    <a:pt x="54864" y="49530"/>
                  </a:lnTo>
                  <a:lnTo>
                    <a:pt x="55436" y="49911"/>
                  </a:lnTo>
                  <a:lnTo>
                    <a:pt x="55436" y="49530"/>
                  </a:lnTo>
                  <a:lnTo>
                    <a:pt x="55817" y="49244"/>
                  </a:lnTo>
                  <a:lnTo>
                    <a:pt x="54197" y="49244"/>
                  </a:lnTo>
                  <a:lnTo>
                    <a:pt x="53816" y="48577"/>
                  </a:lnTo>
                  <a:lnTo>
                    <a:pt x="52864" y="47530"/>
                  </a:lnTo>
                  <a:lnTo>
                    <a:pt x="52483" y="47530"/>
                  </a:lnTo>
                  <a:lnTo>
                    <a:pt x="52483" y="47911"/>
                  </a:lnTo>
                  <a:lnTo>
                    <a:pt x="51530" y="48197"/>
                  </a:lnTo>
                  <a:lnTo>
                    <a:pt x="50863" y="47911"/>
                  </a:lnTo>
                  <a:lnTo>
                    <a:pt x="51530" y="46292"/>
                  </a:lnTo>
                  <a:lnTo>
                    <a:pt x="53150" y="46292"/>
                  </a:lnTo>
                  <a:lnTo>
                    <a:pt x="53150" y="45911"/>
                  </a:lnTo>
                  <a:lnTo>
                    <a:pt x="53530" y="45244"/>
                  </a:lnTo>
                  <a:lnTo>
                    <a:pt x="53530" y="44958"/>
                  </a:lnTo>
                  <a:lnTo>
                    <a:pt x="53816" y="44958"/>
                  </a:lnTo>
                  <a:lnTo>
                    <a:pt x="54197" y="44291"/>
                  </a:lnTo>
                  <a:lnTo>
                    <a:pt x="54197" y="44006"/>
                  </a:lnTo>
                  <a:lnTo>
                    <a:pt x="54483" y="43625"/>
                  </a:lnTo>
                  <a:lnTo>
                    <a:pt x="55150" y="42291"/>
                  </a:lnTo>
                  <a:lnTo>
                    <a:pt x="54864" y="42005"/>
                  </a:lnTo>
                  <a:lnTo>
                    <a:pt x="54864" y="41339"/>
                  </a:lnTo>
                  <a:lnTo>
                    <a:pt x="55150" y="41339"/>
                  </a:lnTo>
                  <a:lnTo>
                    <a:pt x="55150" y="41624"/>
                  </a:lnTo>
                  <a:lnTo>
                    <a:pt x="55150" y="41339"/>
                  </a:lnTo>
                  <a:lnTo>
                    <a:pt x="55436" y="41339"/>
                  </a:lnTo>
                  <a:lnTo>
                    <a:pt x="55436" y="41053"/>
                  </a:lnTo>
                  <a:lnTo>
                    <a:pt x="55817" y="40672"/>
                  </a:lnTo>
                  <a:lnTo>
                    <a:pt x="55436" y="40386"/>
                  </a:lnTo>
                  <a:lnTo>
                    <a:pt x="55150" y="39053"/>
                  </a:lnTo>
                  <a:lnTo>
                    <a:pt x="56483" y="38386"/>
                  </a:lnTo>
                  <a:lnTo>
                    <a:pt x="56483" y="38100"/>
                  </a:lnTo>
                  <a:lnTo>
                    <a:pt x="56102" y="37052"/>
                  </a:lnTo>
                  <a:lnTo>
                    <a:pt x="54864" y="36100"/>
                  </a:lnTo>
                  <a:lnTo>
                    <a:pt x="55150" y="34766"/>
                  </a:lnTo>
                  <a:lnTo>
                    <a:pt x="57150" y="34481"/>
                  </a:lnTo>
                  <a:lnTo>
                    <a:pt x="58483" y="34100"/>
                  </a:lnTo>
                  <a:lnTo>
                    <a:pt x="59055" y="33814"/>
                  </a:lnTo>
                  <a:lnTo>
                    <a:pt x="61436" y="34100"/>
                  </a:lnTo>
                  <a:lnTo>
                    <a:pt x="62008" y="34100"/>
                  </a:lnTo>
                  <a:lnTo>
                    <a:pt x="62675" y="34481"/>
                  </a:lnTo>
                  <a:lnTo>
                    <a:pt x="63722" y="35147"/>
                  </a:lnTo>
                  <a:lnTo>
                    <a:pt x="64675" y="35147"/>
                  </a:lnTo>
                  <a:lnTo>
                    <a:pt x="65342" y="34766"/>
                  </a:lnTo>
                  <a:lnTo>
                    <a:pt x="66675" y="33433"/>
                  </a:lnTo>
                  <a:lnTo>
                    <a:pt x="67342" y="32480"/>
                  </a:lnTo>
                  <a:lnTo>
                    <a:pt x="67628" y="32195"/>
                  </a:lnTo>
                  <a:lnTo>
                    <a:pt x="68961" y="31147"/>
                  </a:lnTo>
                  <a:lnTo>
                    <a:pt x="69913" y="30861"/>
                  </a:lnTo>
                  <a:lnTo>
                    <a:pt x="70580" y="30194"/>
                  </a:lnTo>
                  <a:lnTo>
                    <a:pt x="70866" y="30480"/>
                  </a:lnTo>
                  <a:lnTo>
                    <a:pt x="71914" y="29813"/>
                  </a:lnTo>
                  <a:lnTo>
                    <a:pt x="72580" y="29242"/>
                  </a:lnTo>
                  <a:lnTo>
                    <a:pt x="73533" y="27908"/>
                  </a:lnTo>
                  <a:lnTo>
                    <a:pt x="75152" y="27527"/>
                  </a:lnTo>
                  <a:lnTo>
                    <a:pt x="76200" y="27242"/>
                  </a:lnTo>
                  <a:lnTo>
                    <a:pt x="76200" y="26861"/>
                  </a:lnTo>
                  <a:lnTo>
                    <a:pt x="77153" y="25908"/>
                  </a:lnTo>
                  <a:lnTo>
                    <a:pt x="78772" y="25908"/>
                  </a:lnTo>
                  <a:lnTo>
                    <a:pt x="80391" y="23622"/>
                  </a:lnTo>
                  <a:lnTo>
                    <a:pt x="80391" y="23336"/>
                  </a:lnTo>
                  <a:lnTo>
                    <a:pt x="84392" y="22955"/>
                  </a:lnTo>
                  <a:lnTo>
                    <a:pt x="86011" y="22955"/>
                  </a:lnTo>
                  <a:lnTo>
                    <a:pt x="87344" y="22670"/>
                  </a:lnTo>
                  <a:lnTo>
                    <a:pt x="90583" y="23336"/>
                  </a:lnTo>
                  <a:lnTo>
                    <a:pt x="91535" y="22955"/>
                  </a:lnTo>
                  <a:lnTo>
                    <a:pt x="92202" y="22955"/>
                  </a:lnTo>
                  <a:lnTo>
                    <a:pt x="92202" y="22670"/>
                  </a:lnTo>
                  <a:lnTo>
                    <a:pt x="92202" y="22955"/>
                  </a:lnTo>
                  <a:lnTo>
                    <a:pt x="92583" y="23622"/>
                  </a:lnTo>
                  <a:lnTo>
                    <a:pt x="92869" y="23622"/>
                  </a:lnTo>
                  <a:lnTo>
                    <a:pt x="93536" y="23908"/>
                  </a:lnTo>
                  <a:lnTo>
                    <a:pt x="94202" y="23908"/>
                  </a:lnTo>
                  <a:lnTo>
                    <a:pt x="94202" y="23622"/>
                  </a:lnTo>
                  <a:lnTo>
                    <a:pt x="95155" y="23908"/>
                  </a:lnTo>
                  <a:lnTo>
                    <a:pt x="96203" y="23908"/>
                  </a:lnTo>
                  <a:lnTo>
                    <a:pt x="96869" y="24289"/>
                  </a:lnTo>
                  <a:lnTo>
                    <a:pt x="97441" y="24289"/>
                  </a:lnTo>
                  <a:lnTo>
                    <a:pt x="97822" y="23908"/>
                  </a:lnTo>
                  <a:lnTo>
                    <a:pt x="99155" y="24575"/>
                  </a:lnTo>
                  <a:lnTo>
                    <a:pt x="99155" y="25241"/>
                  </a:lnTo>
                  <a:lnTo>
                    <a:pt x="100108" y="24955"/>
                  </a:lnTo>
                  <a:lnTo>
                    <a:pt x="100393" y="24955"/>
                  </a:lnTo>
                  <a:lnTo>
                    <a:pt x="100393" y="24575"/>
                  </a:lnTo>
                  <a:lnTo>
                    <a:pt x="100775" y="24575"/>
                  </a:lnTo>
                  <a:lnTo>
                    <a:pt x="101060" y="24289"/>
                  </a:lnTo>
                  <a:lnTo>
                    <a:pt x="101060" y="23908"/>
                  </a:lnTo>
                  <a:lnTo>
                    <a:pt x="102108" y="23622"/>
                  </a:lnTo>
                  <a:lnTo>
                    <a:pt x="102775" y="23908"/>
                  </a:lnTo>
                  <a:lnTo>
                    <a:pt x="103061" y="22670"/>
                  </a:lnTo>
                  <a:lnTo>
                    <a:pt x="103727" y="21622"/>
                  </a:lnTo>
                  <a:lnTo>
                    <a:pt x="103727" y="20955"/>
                  </a:lnTo>
                  <a:lnTo>
                    <a:pt x="105061" y="20003"/>
                  </a:lnTo>
                  <a:lnTo>
                    <a:pt x="105346" y="19717"/>
                  </a:lnTo>
                  <a:lnTo>
                    <a:pt x="106680" y="19336"/>
                  </a:lnTo>
                  <a:lnTo>
                    <a:pt x="108966" y="17717"/>
                  </a:lnTo>
                  <a:lnTo>
                    <a:pt x="110966" y="17050"/>
                  </a:lnTo>
                  <a:lnTo>
                    <a:pt x="112586" y="17050"/>
                  </a:lnTo>
                  <a:lnTo>
                    <a:pt x="112586" y="17431"/>
                  </a:lnTo>
                  <a:lnTo>
                    <a:pt x="112871" y="17431"/>
                  </a:lnTo>
                  <a:lnTo>
                    <a:pt x="112871" y="17050"/>
                  </a:lnTo>
                  <a:lnTo>
                    <a:pt x="113252" y="17431"/>
                  </a:lnTo>
                  <a:lnTo>
                    <a:pt x="113538" y="17050"/>
                  </a:lnTo>
                  <a:lnTo>
                    <a:pt x="113919" y="17050"/>
                  </a:lnTo>
                  <a:lnTo>
                    <a:pt x="114205" y="17431"/>
                  </a:lnTo>
                  <a:lnTo>
                    <a:pt x="113919" y="17431"/>
                  </a:lnTo>
                  <a:lnTo>
                    <a:pt x="114205" y="17717"/>
                  </a:lnTo>
                  <a:lnTo>
                    <a:pt x="113919" y="18383"/>
                  </a:lnTo>
                  <a:lnTo>
                    <a:pt x="114586" y="19336"/>
                  </a:lnTo>
                  <a:lnTo>
                    <a:pt x="113252" y="19050"/>
                  </a:lnTo>
                  <a:lnTo>
                    <a:pt x="112871" y="19050"/>
                  </a:lnTo>
                  <a:lnTo>
                    <a:pt x="114586" y="20003"/>
                  </a:lnTo>
                  <a:lnTo>
                    <a:pt x="112871" y="20003"/>
                  </a:lnTo>
                  <a:lnTo>
                    <a:pt x="113919" y="20669"/>
                  </a:lnTo>
                  <a:lnTo>
                    <a:pt x="113919" y="20955"/>
                  </a:lnTo>
                  <a:lnTo>
                    <a:pt x="114871" y="21336"/>
                  </a:lnTo>
                  <a:lnTo>
                    <a:pt x="115538" y="22289"/>
                  </a:lnTo>
                  <a:lnTo>
                    <a:pt x="114871" y="23622"/>
                  </a:lnTo>
                  <a:lnTo>
                    <a:pt x="114205" y="23908"/>
                  </a:lnTo>
                  <a:lnTo>
                    <a:pt x="114205" y="24955"/>
                  </a:lnTo>
                  <a:lnTo>
                    <a:pt x="115538" y="26289"/>
                  </a:lnTo>
                  <a:lnTo>
                    <a:pt x="115538" y="27527"/>
                  </a:lnTo>
                  <a:lnTo>
                    <a:pt x="115824" y="27527"/>
                  </a:lnTo>
                  <a:lnTo>
                    <a:pt x="116205" y="27242"/>
                  </a:lnTo>
                  <a:lnTo>
                    <a:pt x="116205" y="27527"/>
                  </a:lnTo>
                  <a:lnTo>
                    <a:pt x="116491" y="27527"/>
                  </a:lnTo>
                  <a:lnTo>
                    <a:pt x="116491" y="27908"/>
                  </a:lnTo>
                  <a:lnTo>
                    <a:pt x="117824" y="27908"/>
                  </a:lnTo>
                  <a:lnTo>
                    <a:pt x="118777" y="27242"/>
                  </a:lnTo>
                  <a:lnTo>
                    <a:pt x="119158" y="27242"/>
                  </a:lnTo>
                  <a:lnTo>
                    <a:pt x="119825" y="26575"/>
                  </a:lnTo>
                  <a:lnTo>
                    <a:pt x="119825" y="26289"/>
                  </a:lnTo>
                  <a:lnTo>
                    <a:pt x="120491" y="26289"/>
                  </a:lnTo>
                  <a:lnTo>
                    <a:pt x="120777" y="26575"/>
                  </a:lnTo>
                  <a:lnTo>
                    <a:pt x="121444" y="26575"/>
                  </a:lnTo>
                  <a:lnTo>
                    <a:pt x="121444" y="26861"/>
                  </a:lnTo>
                  <a:lnTo>
                    <a:pt x="121729" y="26861"/>
                  </a:lnTo>
                  <a:lnTo>
                    <a:pt x="122396" y="27527"/>
                  </a:lnTo>
                  <a:lnTo>
                    <a:pt x="123063" y="27242"/>
                  </a:lnTo>
                  <a:lnTo>
                    <a:pt x="124396" y="27242"/>
                  </a:lnTo>
                  <a:lnTo>
                    <a:pt x="124682" y="27527"/>
                  </a:lnTo>
                  <a:lnTo>
                    <a:pt x="125349" y="27242"/>
                  </a:lnTo>
                  <a:lnTo>
                    <a:pt x="126016" y="27527"/>
                  </a:lnTo>
                  <a:lnTo>
                    <a:pt x="127349" y="26575"/>
                  </a:lnTo>
                  <a:lnTo>
                    <a:pt x="127635" y="26575"/>
                  </a:lnTo>
                  <a:lnTo>
                    <a:pt x="128016" y="26289"/>
                  </a:lnTo>
                  <a:lnTo>
                    <a:pt x="128016" y="25908"/>
                  </a:lnTo>
                  <a:lnTo>
                    <a:pt x="128302" y="25908"/>
                  </a:lnTo>
                  <a:lnTo>
                    <a:pt x="128302" y="25622"/>
                  </a:lnTo>
                  <a:lnTo>
                    <a:pt x="128968" y="24955"/>
                  </a:lnTo>
                  <a:lnTo>
                    <a:pt x="128968" y="24575"/>
                  </a:lnTo>
                  <a:lnTo>
                    <a:pt x="129635" y="24289"/>
                  </a:lnTo>
                  <a:lnTo>
                    <a:pt x="129635" y="23908"/>
                  </a:lnTo>
                  <a:lnTo>
                    <a:pt x="129921" y="23908"/>
                  </a:lnTo>
                  <a:lnTo>
                    <a:pt x="129921" y="23336"/>
                  </a:lnTo>
                  <a:lnTo>
                    <a:pt x="130969" y="22670"/>
                  </a:lnTo>
                  <a:lnTo>
                    <a:pt x="131636" y="22003"/>
                  </a:lnTo>
                  <a:lnTo>
                    <a:pt x="131636" y="21622"/>
                  </a:lnTo>
                  <a:lnTo>
                    <a:pt x="131921" y="20955"/>
                  </a:lnTo>
                  <a:lnTo>
                    <a:pt x="132302" y="20669"/>
                  </a:lnTo>
                  <a:lnTo>
                    <a:pt x="131921" y="20003"/>
                  </a:lnTo>
                  <a:lnTo>
                    <a:pt x="131921" y="18002"/>
                  </a:lnTo>
                  <a:lnTo>
                    <a:pt x="132302" y="16764"/>
                  </a:lnTo>
                  <a:lnTo>
                    <a:pt x="131921" y="16383"/>
                  </a:lnTo>
                  <a:lnTo>
                    <a:pt x="132302" y="16097"/>
                  </a:lnTo>
                  <a:lnTo>
                    <a:pt x="131921" y="15430"/>
                  </a:lnTo>
                  <a:lnTo>
                    <a:pt x="132302" y="15049"/>
                  </a:lnTo>
                  <a:lnTo>
                    <a:pt x="132302" y="14478"/>
                  </a:lnTo>
                  <a:lnTo>
                    <a:pt x="132588" y="13811"/>
                  </a:lnTo>
                  <a:lnTo>
                    <a:pt x="132302" y="13430"/>
                  </a:lnTo>
                  <a:lnTo>
                    <a:pt x="131636" y="13145"/>
                  </a:lnTo>
                  <a:lnTo>
                    <a:pt x="131636" y="12764"/>
                  </a:lnTo>
                  <a:lnTo>
                    <a:pt x="131254" y="12764"/>
                  </a:lnTo>
                  <a:lnTo>
                    <a:pt x="131254" y="12478"/>
                  </a:lnTo>
                  <a:lnTo>
                    <a:pt x="130969" y="12478"/>
                  </a:lnTo>
                  <a:lnTo>
                    <a:pt x="130969" y="12097"/>
                  </a:lnTo>
                  <a:lnTo>
                    <a:pt x="130588" y="11811"/>
                  </a:lnTo>
                  <a:lnTo>
                    <a:pt x="130969" y="11525"/>
                  </a:lnTo>
                  <a:lnTo>
                    <a:pt x="131254" y="11811"/>
                  </a:lnTo>
                  <a:lnTo>
                    <a:pt x="131636" y="11525"/>
                  </a:lnTo>
                  <a:lnTo>
                    <a:pt x="131636" y="11811"/>
                  </a:lnTo>
                  <a:lnTo>
                    <a:pt x="132302" y="11811"/>
                  </a:lnTo>
                  <a:lnTo>
                    <a:pt x="132302" y="12097"/>
                  </a:lnTo>
                  <a:lnTo>
                    <a:pt x="132588" y="12478"/>
                  </a:lnTo>
                  <a:lnTo>
                    <a:pt x="132302" y="12764"/>
                  </a:lnTo>
                  <a:lnTo>
                    <a:pt x="132588" y="12478"/>
                  </a:lnTo>
                  <a:lnTo>
                    <a:pt x="132588" y="12764"/>
                  </a:lnTo>
                  <a:lnTo>
                    <a:pt x="133255" y="12764"/>
                  </a:lnTo>
                  <a:lnTo>
                    <a:pt x="133255" y="13145"/>
                  </a:lnTo>
                  <a:lnTo>
                    <a:pt x="133541" y="13430"/>
                  </a:lnTo>
                  <a:lnTo>
                    <a:pt x="133921" y="13430"/>
                  </a:lnTo>
                  <a:lnTo>
                    <a:pt x="133921" y="15430"/>
                  </a:lnTo>
                  <a:lnTo>
                    <a:pt x="134207" y="16097"/>
                  </a:lnTo>
                  <a:lnTo>
                    <a:pt x="134207" y="16383"/>
                  </a:lnTo>
                  <a:lnTo>
                    <a:pt x="133921" y="17717"/>
                  </a:lnTo>
                  <a:lnTo>
                    <a:pt x="133921" y="18002"/>
                  </a:lnTo>
                  <a:lnTo>
                    <a:pt x="134207" y="18383"/>
                  </a:lnTo>
                  <a:lnTo>
                    <a:pt x="134588" y="17431"/>
                  </a:lnTo>
                  <a:lnTo>
                    <a:pt x="134874" y="17431"/>
                  </a:lnTo>
                  <a:lnTo>
                    <a:pt x="135255" y="17050"/>
                  </a:lnTo>
                  <a:lnTo>
                    <a:pt x="135826" y="16764"/>
                  </a:lnTo>
                  <a:lnTo>
                    <a:pt x="135826" y="16097"/>
                  </a:lnTo>
                  <a:lnTo>
                    <a:pt x="136493" y="15716"/>
                  </a:lnTo>
                  <a:lnTo>
                    <a:pt x="136493" y="14764"/>
                  </a:lnTo>
                  <a:lnTo>
                    <a:pt x="137827" y="14764"/>
                  </a:lnTo>
                  <a:lnTo>
                    <a:pt x="138208" y="14478"/>
                  </a:lnTo>
                  <a:lnTo>
                    <a:pt x="138493" y="14478"/>
                  </a:lnTo>
                  <a:lnTo>
                    <a:pt x="138493" y="14097"/>
                  </a:lnTo>
                  <a:lnTo>
                    <a:pt x="139160" y="14097"/>
                  </a:lnTo>
                  <a:lnTo>
                    <a:pt x="139827" y="14478"/>
                  </a:lnTo>
                  <a:lnTo>
                    <a:pt x="140113" y="14764"/>
                  </a:lnTo>
                  <a:lnTo>
                    <a:pt x="140494" y="14764"/>
                  </a:lnTo>
                  <a:lnTo>
                    <a:pt x="141446" y="15049"/>
                  </a:lnTo>
                  <a:lnTo>
                    <a:pt x="141732" y="15049"/>
                  </a:lnTo>
                  <a:lnTo>
                    <a:pt x="142113" y="15430"/>
                  </a:lnTo>
                  <a:lnTo>
                    <a:pt x="142113" y="16097"/>
                  </a:lnTo>
                  <a:lnTo>
                    <a:pt x="142399" y="16383"/>
                  </a:lnTo>
                  <a:lnTo>
                    <a:pt x="142399" y="17050"/>
                  </a:lnTo>
                  <a:lnTo>
                    <a:pt x="143066" y="17717"/>
                  </a:lnTo>
                  <a:lnTo>
                    <a:pt x="143446" y="18383"/>
                  </a:lnTo>
                  <a:lnTo>
                    <a:pt x="143066" y="18669"/>
                  </a:lnTo>
                  <a:lnTo>
                    <a:pt x="143732" y="19050"/>
                  </a:lnTo>
                  <a:lnTo>
                    <a:pt x="144399" y="18383"/>
                  </a:lnTo>
                  <a:lnTo>
                    <a:pt x="144780" y="18383"/>
                  </a:lnTo>
                  <a:lnTo>
                    <a:pt x="144780" y="17717"/>
                  </a:lnTo>
                  <a:lnTo>
                    <a:pt x="145066" y="17431"/>
                  </a:lnTo>
                  <a:lnTo>
                    <a:pt x="146399" y="17050"/>
                  </a:lnTo>
                  <a:lnTo>
                    <a:pt x="146685" y="17431"/>
                  </a:lnTo>
                  <a:lnTo>
                    <a:pt x="147066" y="16383"/>
                  </a:lnTo>
                  <a:lnTo>
                    <a:pt x="147733" y="16764"/>
                  </a:lnTo>
                  <a:lnTo>
                    <a:pt x="147733" y="17050"/>
                  </a:lnTo>
                  <a:lnTo>
                    <a:pt x="147733" y="16764"/>
                  </a:lnTo>
                  <a:lnTo>
                    <a:pt x="148018" y="16383"/>
                  </a:lnTo>
                  <a:lnTo>
                    <a:pt x="148304" y="15716"/>
                  </a:lnTo>
                  <a:lnTo>
                    <a:pt x="148304" y="14764"/>
                  </a:lnTo>
                  <a:lnTo>
                    <a:pt x="149352" y="14097"/>
                  </a:lnTo>
                  <a:lnTo>
                    <a:pt x="148971" y="13430"/>
                  </a:lnTo>
                  <a:lnTo>
                    <a:pt x="148018" y="12764"/>
                  </a:lnTo>
                  <a:lnTo>
                    <a:pt x="148304" y="12478"/>
                  </a:lnTo>
                  <a:lnTo>
                    <a:pt x="148685" y="12478"/>
                  </a:lnTo>
                  <a:lnTo>
                    <a:pt x="148685" y="12097"/>
                  </a:lnTo>
                  <a:lnTo>
                    <a:pt x="150304" y="11144"/>
                  </a:lnTo>
                  <a:lnTo>
                    <a:pt x="150971" y="11144"/>
                  </a:lnTo>
                  <a:lnTo>
                    <a:pt x="151257" y="11525"/>
                  </a:lnTo>
                  <a:lnTo>
                    <a:pt x="151638" y="11525"/>
                  </a:lnTo>
                  <a:lnTo>
                    <a:pt x="151924" y="11144"/>
                  </a:lnTo>
                  <a:lnTo>
                    <a:pt x="151257" y="10192"/>
                  </a:lnTo>
                  <a:lnTo>
                    <a:pt x="151638" y="10192"/>
                  </a:lnTo>
                  <a:lnTo>
                    <a:pt x="151257" y="9811"/>
                  </a:lnTo>
                  <a:lnTo>
                    <a:pt x="151638" y="9811"/>
                  </a:lnTo>
                  <a:lnTo>
                    <a:pt x="151257" y="9811"/>
                  </a:lnTo>
                  <a:lnTo>
                    <a:pt x="151638" y="9811"/>
                  </a:lnTo>
                  <a:lnTo>
                    <a:pt x="151257" y="9525"/>
                  </a:lnTo>
                  <a:lnTo>
                    <a:pt x="151638" y="9525"/>
                  </a:lnTo>
                  <a:lnTo>
                    <a:pt x="150971" y="8858"/>
                  </a:lnTo>
                  <a:lnTo>
                    <a:pt x="150971" y="8192"/>
                  </a:lnTo>
                  <a:lnTo>
                    <a:pt x="150304" y="7239"/>
                  </a:lnTo>
                  <a:lnTo>
                    <a:pt x="150304" y="6858"/>
                  </a:lnTo>
                  <a:lnTo>
                    <a:pt x="150019" y="6858"/>
                  </a:lnTo>
                  <a:lnTo>
                    <a:pt x="150019" y="6191"/>
                  </a:lnTo>
                  <a:lnTo>
                    <a:pt x="150304" y="6191"/>
                  </a:lnTo>
                  <a:lnTo>
                    <a:pt x="150304" y="5620"/>
                  </a:lnTo>
                  <a:lnTo>
                    <a:pt x="150686" y="5620"/>
                  </a:lnTo>
                  <a:lnTo>
                    <a:pt x="150686" y="4572"/>
                  </a:lnTo>
                  <a:lnTo>
                    <a:pt x="150971" y="4572"/>
                  </a:lnTo>
                  <a:lnTo>
                    <a:pt x="151257" y="4286"/>
                  </a:lnTo>
                  <a:lnTo>
                    <a:pt x="151638" y="4286"/>
                  </a:lnTo>
                  <a:lnTo>
                    <a:pt x="151638" y="3620"/>
                  </a:lnTo>
                  <a:lnTo>
                    <a:pt x="151924" y="3620"/>
                  </a:lnTo>
                  <a:lnTo>
                    <a:pt x="151924" y="2953"/>
                  </a:lnTo>
                  <a:lnTo>
                    <a:pt x="152591" y="2286"/>
                  </a:lnTo>
                  <a:lnTo>
                    <a:pt x="152591" y="1619"/>
                  </a:lnTo>
                  <a:lnTo>
                    <a:pt x="153638" y="1619"/>
                  </a:lnTo>
                  <a:lnTo>
                    <a:pt x="153638" y="2000"/>
                  </a:lnTo>
                  <a:lnTo>
                    <a:pt x="153924" y="1619"/>
                  </a:lnTo>
                  <a:lnTo>
                    <a:pt x="154210" y="2000"/>
                  </a:lnTo>
                  <a:lnTo>
                    <a:pt x="154876" y="2000"/>
                  </a:lnTo>
                  <a:lnTo>
                    <a:pt x="154876" y="2286"/>
                  </a:lnTo>
                  <a:lnTo>
                    <a:pt x="155258" y="2000"/>
                  </a:lnTo>
                  <a:lnTo>
                    <a:pt x="155924" y="2286"/>
                  </a:lnTo>
                  <a:lnTo>
                    <a:pt x="155543" y="2667"/>
                  </a:lnTo>
                  <a:lnTo>
                    <a:pt x="155924" y="2667"/>
                  </a:lnTo>
                  <a:lnTo>
                    <a:pt x="155924" y="2286"/>
                  </a:lnTo>
                  <a:lnTo>
                    <a:pt x="157543" y="2286"/>
                  </a:lnTo>
                  <a:lnTo>
                    <a:pt x="158210" y="2667"/>
                  </a:lnTo>
                  <a:lnTo>
                    <a:pt x="158496" y="2286"/>
                  </a:lnTo>
                  <a:lnTo>
                    <a:pt x="158877" y="2667"/>
                  </a:lnTo>
                  <a:lnTo>
                    <a:pt x="159544" y="2667"/>
                  </a:lnTo>
                  <a:lnTo>
                    <a:pt x="159829" y="2953"/>
                  </a:lnTo>
                  <a:lnTo>
                    <a:pt x="160782" y="3239"/>
                  </a:lnTo>
                  <a:lnTo>
                    <a:pt x="161449" y="3620"/>
                  </a:lnTo>
                  <a:lnTo>
                    <a:pt x="162782" y="2953"/>
                  </a:lnTo>
                  <a:lnTo>
                    <a:pt x="164116" y="3620"/>
                  </a:lnTo>
                  <a:lnTo>
                    <a:pt x="164116" y="3239"/>
                  </a:lnTo>
                  <a:lnTo>
                    <a:pt x="164783" y="2953"/>
                  </a:lnTo>
                  <a:lnTo>
                    <a:pt x="165068" y="2286"/>
                  </a:lnTo>
                  <a:lnTo>
                    <a:pt x="165735" y="2286"/>
                  </a:lnTo>
                  <a:lnTo>
                    <a:pt x="165068" y="953"/>
                  </a:lnTo>
                  <a:lnTo>
                    <a:pt x="164783" y="667"/>
                  </a:lnTo>
                  <a:lnTo>
                    <a:pt x="165449" y="953"/>
                  </a:lnTo>
                  <a:lnTo>
                    <a:pt x="165735" y="667"/>
                  </a:lnTo>
                  <a:lnTo>
                    <a:pt x="166402" y="286"/>
                  </a:lnTo>
                  <a:lnTo>
                    <a:pt x="167354" y="0"/>
                  </a:lnTo>
                  <a:lnTo>
                    <a:pt x="167735" y="953"/>
                  </a:lnTo>
                  <a:lnTo>
                    <a:pt x="168021" y="1619"/>
                  </a:lnTo>
                  <a:lnTo>
                    <a:pt x="169640" y="1334"/>
                  </a:lnTo>
                  <a:lnTo>
                    <a:pt x="170021" y="1619"/>
                  </a:lnTo>
                  <a:lnTo>
                    <a:pt x="170021" y="2286"/>
                  </a:lnTo>
                  <a:lnTo>
                    <a:pt x="170688" y="2667"/>
                  </a:lnTo>
                  <a:lnTo>
                    <a:pt x="170974" y="3239"/>
                  </a:lnTo>
                  <a:lnTo>
                    <a:pt x="171926" y="4286"/>
                  </a:lnTo>
                  <a:lnTo>
                    <a:pt x="172593" y="4572"/>
                  </a:lnTo>
                  <a:lnTo>
                    <a:pt x="172974" y="4953"/>
                  </a:lnTo>
                  <a:lnTo>
                    <a:pt x="173641" y="5239"/>
                  </a:lnTo>
                  <a:lnTo>
                    <a:pt x="174593" y="5905"/>
                  </a:lnTo>
                  <a:lnTo>
                    <a:pt x="174593" y="5620"/>
                  </a:lnTo>
                  <a:lnTo>
                    <a:pt x="176213" y="5620"/>
                  </a:lnTo>
                  <a:lnTo>
                    <a:pt x="176593" y="5905"/>
                  </a:lnTo>
                  <a:lnTo>
                    <a:pt x="176879" y="6858"/>
                  </a:lnTo>
                  <a:lnTo>
                    <a:pt x="177260" y="6858"/>
                  </a:lnTo>
                  <a:lnTo>
                    <a:pt x="177546" y="7239"/>
                  </a:lnTo>
                  <a:lnTo>
                    <a:pt x="176593" y="8573"/>
                  </a:lnTo>
                  <a:lnTo>
                    <a:pt x="177832" y="9144"/>
                  </a:lnTo>
                  <a:lnTo>
                    <a:pt x="178213" y="8858"/>
                  </a:lnTo>
                  <a:lnTo>
                    <a:pt x="178213" y="9811"/>
                  </a:lnTo>
                  <a:lnTo>
                    <a:pt x="178499" y="10859"/>
                  </a:lnTo>
                  <a:lnTo>
                    <a:pt x="178499" y="11144"/>
                  </a:lnTo>
                  <a:lnTo>
                    <a:pt x="178879" y="11811"/>
                  </a:lnTo>
                  <a:lnTo>
                    <a:pt x="178879" y="12764"/>
                  </a:lnTo>
                  <a:lnTo>
                    <a:pt x="180784" y="12478"/>
                  </a:lnTo>
                  <a:lnTo>
                    <a:pt x="181166" y="12764"/>
                  </a:lnTo>
                  <a:lnTo>
                    <a:pt x="181832" y="14097"/>
                  </a:lnTo>
                  <a:lnTo>
                    <a:pt x="182499" y="15049"/>
                  </a:lnTo>
                  <a:lnTo>
                    <a:pt x="183166" y="15430"/>
                  </a:lnTo>
                  <a:lnTo>
                    <a:pt x="183166" y="15716"/>
                  </a:lnTo>
                  <a:lnTo>
                    <a:pt x="183166" y="15430"/>
                  </a:lnTo>
                  <a:lnTo>
                    <a:pt x="184118" y="15716"/>
                  </a:lnTo>
                  <a:lnTo>
                    <a:pt x="184785" y="17050"/>
                  </a:lnTo>
                  <a:lnTo>
                    <a:pt x="184785" y="17431"/>
                  </a:lnTo>
                  <a:lnTo>
                    <a:pt x="185452" y="17431"/>
                  </a:lnTo>
                  <a:lnTo>
                    <a:pt x="185738" y="18383"/>
                  </a:lnTo>
                  <a:lnTo>
                    <a:pt x="186404" y="18383"/>
                  </a:lnTo>
                  <a:lnTo>
                    <a:pt x="187071" y="17717"/>
                  </a:lnTo>
                  <a:lnTo>
                    <a:pt x="187071" y="17050"/>
                  </a:lnTo>
                  <a:lnTo>
                    <a:pt x="186118" y="16764"/>
                  </a:lnTo>
                  <a:lnTo>
                    <a:pt x="186118" y="16383"/>
                  </a:lnTo>
                  <a:lnTo>
                    <a:pt x="187738" y="16097"/>
                  </a:lnTo>
                  <a:lnTo>
                    <a:pt x="188024" y="16097"/>
                  </a:lnTo>
                  <a:lnTo>
                    <a:pt x="188024" y="16383"/>
                  </a:lnTo>
                  <a:lnTo>
                    <a:pt x="189071" y="16383"/>
                  </a:lnTo>
                  <a:lnTo>
                    <a:pt x="189071" y="15049"/>
                  </a:lnTo>
                  <a:lnTo>
                    <a:pt x="189357" y="14478"/>
                  </a:lnTo>
                  <a:lnTo>
                    <a:pt x="190309" y="14097"/>
                  </a:lnTo>
                  <a:lnTo>
                    <a:pt x="190024" y="13430"/>
                  </a:lnTo>
                  <a:lnTo>
                    <a:pt x="190976" y="13430"/>
                  </a:lnTo>
                  <a:lnTo>
                    <a:pt x="191643" y="12478"/>
                  </a:lnTo>
                  <a:lnTo>
                    <a:pt x="192024" y="12097"/>
                  </a:lnTo>
                  <a:lnTo>
                    <a:pt x="192596" y="12097"/>
                  </a:lnTo>
                  <a:lnTo>
                    <a:pt x="193262" y="12764"/>
                  </a:lnTo>
                  <a:lnTo>
                    <a:pt x="193929" y="12478"/>
                  </a:lnTo>
                  <a:lnTo>
                    <a:pt x="194310" y="11525"/>
                  </a:lnTo>
                  <a:lnTo>
                    <a:pt x="194310" y="11144"/>
                  </a:lnTo>
                  <a:lnTo>
                    <a:pt x="192976" y="10478"/>
                  </a:lnTo>
                  <a:lnTo>
                    <a:pt x="193262" y="9811"/>
                  </a:lnTo>
                  <a:lnTo>
                    <a:pt x="194310" y="9811"/>
                  </a:lnTo>
                  <a:lnTo>
                    <a:pt x="195263" y="8858"/>
                  </a:lnTo>
                  <a:lnTo>
                    <a:pt x="196882" y="8192"/>
                  </a:lnTo>
                  <a:lnTo>
                    <a:pt x="197549" y="9525"/>
                  </a:lnTo>
                  <a:lnTo>
                    <a:pt x="197263" y="10192"/>
                  </a:lnTo>
                  <a:lnTo>
                    <a:pt x="197929" y="10192"/>
                  </a:lnTo>
                  <a:lnTo>
                    <a:pt x="197929" y="10859"/>
                  </a:lnTo>
                  <a:lnTo>
                    <a:pt x="198501" y="10478"/>
                  </a:lnTo>
                  <a:lnTo>
                    <a:pt x="199168" y="10478"/>
                  </a:lnTo>
                  <a:lnTo>
                    <a:pt x="200216" y="10859"/>
                  </a:lnTo>
                  <a:lnTo>
                    <a:pt x="200882" y="11525"/>
                  </a:lnTo>
                  <a:lnTo>
                    <a:pt x="201454" y="11811"/>
                  </a:lnTo>
                  <a:lnTo>
                    <a:pt x="201835" y="12764"/>
                  </a:lnTo>
                  <a:lnTo>
                    <a:pt x="202787" y="13430"/>
                  </a:lnTo>
                  <a:lnTo>
                    <a:pt x="203454" y="13145"/>
                  </a:lnTo>
                  <a:lnTo>
                    <a:pt x="206121" y="13145"/>
                  </a:lnTo>
                  <a:lnTo>
                    <a:pt x="206121" y="13430"/>
                  </a:lnTo>
                  <a:lnTo>
                    <a:pt x="205740" y="14764"/>
                  </a:lnTo>
                  <a:lnTo>
                    <a:pt x="206121" y="15430"/>
                  </a:lnTo>
                  <a:lnTo>
                    <a:pt x="205740" y="16097"/>
                  </a:lnTo>
                  <a:lnTo>
                    <a:pt x="205073" y="16764"/>
                  </a:lnTo>
                  <a:lnTo>
                    <a:pt x="204407" y="16764"/>
                  </a:lnTo>
                  <a:lnTo>
                    <a:pt x="204407" y="17050"/>
                  </a:lnTo>
                  <a:lnTo>
                    <a:pt x="203835" y="17431"/>
                  </a:lnTo>
                  <a:lnTo>
                    <a:pt x="203454" y="17431"/>
                  </a:lnTo>
                  <a:lnTo>
                    <a:pt x="203454" y="17717"/>
                  </a:lnTo>
                  <a:lnTo>
                    <a:pt x="203168" y="18002"/>
                  </a:lnTo>
                  <a:lnTo>
                    <a:pt x="203454" y="18669"/>
                  </a:lnTo>
                  <a:lnTo>
                    <a:pt x="203454" y="19050"/>
                  </a:lnTo>
                  <a:lnTo>
                    <a:pt x="204121" y="19717"/>
                  </a:lnTo>
                  <a:lnTo>
                    <a:pt x="203835" y="20384"/>
                  </a:lnTo>
                  <a:lnTo>
                    <a:pt x="205454" y="22670"/>
                  </a:lnTo>
                  <a:lnTo>
                    <a:pt x="206121" y="23336"/>
                  </a:lnTo>
                  <a:lnTo>
                    <a:pt x="206407" y="24289"/>
                  </a:lnTo>
                  <a:lnTo>
                    <a:pt x="207074" y="24575"/>
                  </a:lnTo>
                  <a:lnTo>
                    <a:pt x="207359" y="25622"/>
                  </a:lnTo>
                  <a:lnTo>
                    <a:pt x="208693" y="25908"/>
                  </a:lnTo>
                  <a:lnTo>
                    <a:pt x="209359" y="26575"/>
                  </a:lnTo>
                  <a:lnTo>
                    <a:pt x="209741" y="26575"/>
                  </a:lnTo>
                  <a:lnTo>
                    <a:pt x="209741" y="27908"/>
                  </a:lnTo>
                  <a:lnTo>
                    <a:pt x="209074" y="27908"/>
                  </a:lnTo>
                  <a:lnTo>
                    <a:pt x="208026" y="29242"/>
                  </a:lnTo>
                  <a:lnTo>
                    <a:pt x="207740" y="29528"/>
                  </a:lnTo>
                  <a:lnTo>
                    <a:pt x="206407" y="29813"/>
                  </a:lnTo>
                  <a:lnTo>
                    <a:pt x="206121" y="29813"/>
                  </a:lnTo>
                  <a:lnTo>
                    <a:pt x="206788" y="30194"/>
                  </a:lnTo>
                  <a:lnTo>
                    <a:pt x="206407" y="30480"/>
                  </a:lnTo>
                  <a:lnTo>
                    <a:pt x="206121" y="30194"/>
                  </a:lnTo>
                  <a:lnTo>
                    <a:pt x="205073" y="29813"/>
                  </a:lnTo>
                  <a:lnTo>
                    <a:pt x="204407" y="30480"/>
                  </a:lnTo>
                  <a:lnTo>
                    <a:pt x="204121" y="30480"/>
                  </a:lnTo>
                  <a:lnTo>
                    <a:pt x="202787" y="31528"/>
                  </a:lnTo>
                  <a:lnTo>
                    <a:pt x="202121" y="31814"/>
                  </a:lnTo>
                  <a:lnTo>
                    <a:pt x="201835" y="33147"/>
                  </a:lnTo>
                  <a:lnTo>
                    <a:pt x="202501" y="33147"/>
                  </a:lnTo>
                  <a:lnTo>
                    <a:pt x="203454" y="33433"/>
                  </a:lnTo>
                  <a:lnTo>
                    <a:pt x="203168" y="34100"/>
                  </a:lnTo>
                  <a:lnTo>
                    <a:pt x="203168" y="35147"/>
                  </a:lnTo>
                  <a:lnTo>
                    <a:pt x="202501" y="35719"/>
                  </a:lnTo>
                  <a:lnTo>
                    <a:pt x="202787" y="36386"/>
                  </a:lnTo>
                  <a:lnTo>
                    <a:pt x="202121" y="37433"/>
                  </a:lnTo>
                  <a:lnTo>
                    <a:pt x="201835" y="38672"/>
                  </a:lnTo>
                  <a:lnTo>
                    <a:pt x="201835" y="39053"/>
                  </a:lnTo>
                  <a:lnTo>
                    <a:pt x="201454" y="39338"/>
                  </a:lnTo>
                  <a:lnTo>
                    <a:pt x="201835" y="39719"/>
                  </a:lnTo>
                  <a:lnTo>
                    <a:pt x="201168" y="40386"/>
                  </a:lnTo>
                  <a:lnTo>
                    <a:pt x="200216" y="40386"/>
                  </a:lnTo>
                  <a:lnTo>
                    <a:pt x="199168" y="40672"/>
                  </a:lnTo>
                  <a:lnTo>
                    <a:pt x="199834" y="41053"/>
                  </a:lnTo>
                  <a:lnTo>
                    <a:pt x="200216" y="40672"/>
                  </a:lnTo>
                  <a:lnTo>
                    <a:pt x="200501" y="41053"/>
                  </a:lnTo>
                  <a:lnTo>
                    <a:pt x="201454" y="41053"/>
                  </a:lnTo>
                  <a:lnTo>
                    <a:pt x="201454" y="41624"/>
                  </a:lnTo>
                  <a:lnTo>
                    <a:pt x="202501" y="41339"/>
                  </a:lnTo>
                  <a:lnTo>
                    <a:pt x="203168" y="42005"/>
                  </a:lnTo>
                  <a:lnTo>
                    <a:pt x="203454" y="41624"/>
                  </a:lnTo>
                  <a:lnTo>
                    <a:pt x="203454" y="42291"/>
                  </a:lnTo>
                  <a:lnTo>
                    <a:pt x="203835" y="42958"/>
                  </a:lnTo>
                  <a:lnTo>
                    <a:pt x="203835" y="43339"/>
                  </a:lnTo>
                  <a:lnTo>
                    <a:pt x="204121" y="43625"/>
                  </a:lnTo>
                  <a:lnTo>
                    <a:pt x="204121" y="44291"/>
                  </a:lnTo>
                  <a:lnTo>
                    <a:pt x="204788" y="45625"/>
                  </a:lnTo>
                  <a:lnTo>
                    <a:pt x="205740" y="46577"/>
                  </a:lnTo>
                  <a:lnTo>
                    <a:pt x="206788" y="48197"/>
                  </a:lnTo>
                  <a:lnTo>
                    <a:pt x="206121" y="48577"/>
                  </a:lnTo>
                  <a:lnTo>
                    <a:pt x="206121" y="49244"/>
                  </a:lnTo>
                  <a:lnTo>
                    <a:pt x="205454" y="50197"/>
                  </a:lnTo>
                  <a:lnTo>
                    <a:pt x="205073" y="50864"/>
                  </a:lnTo>
                  <a:lnTo>
                    <a:pt x="204407" y="51149"/>
                  </a:lnTo>
                  <a:lnTo>
                    <a:pt x="204788" y="52197"/>
                  </a:lnTo>
                  <a:lnTo>
                    <a:pt x="204407" y="52197"/>
                  </a:lnTo>
                  <a:lnTo>
                    <a:pt x="204407" y="52483"/>
                  </a:lnTo>
                  <a:lnTo>
                    <a:pt x="205073" y="53150"/>
                  </a:lnTo>
                  <a:lnTo>
                    <a:pt x="204788" y="53150"/>
                  </a:lnTo>
                  <a:lnTo>
                    <a:pt x="204121" y="53531"/>
                  </a:lnTo>
                  <a:lnTo>
                    <a:pt x="202787" y="53150"/>
                  </a:lnTo>
                  <a:lnTo>
                    <a:pt x="202501" y="53531"/>
                  </a:lnTo>
                  <a:lnTo>
                    <a:pt x="202121" y="54102"/>
                  </a:lnTo>
                  <a:lnTo>
                    <a:pt x="201454" y="53816"/>
                  </a:lnTo>
                  <a:lnTo>
                    <a:pt x="200501" y="54769"/>
                  </a:lnTo>
                  <a:lnTo>
                    <a:pt x="200216" y="54483"/>
                  </a:lnTo>
                  <a:lnTo>
                    <a:pt x="197929" y="54483"/>
                  </a:lnTo>
                  <a:lnTo>
                    <a:pt x="196882" y="54769"/>
                  </a:lnTo>
                  <a:lnTo>
                    <a:pt x="196215" y="55150"/>
                  </a:lnTo>
                  <a:lnTo>
                    <a:pt x="196215" y="55436"/>
                  </a:lnTo>
                  <a:lnTo>
                    <a:pt x="194977" y="55816"/>
                  </a:lnTo>
                  <a:lnTo>
                    <a:pt x="194977" y="58388"/>
                  </a:lnTo>
                  <a:lnTo>
                    <a:pt x="193929" y="59436"/>
                  </a:lnTo>
                  <a:lnTo>
                    <a:pt x="193929" y="60674"/>
                  </a:lnTo>
                  <a:lnTo>
                    <a:pt x="193262" y="61722"/>
                  </a:lnTo>
                  <a:lnTo>
                    <a:pt x="194310" y="62675"/>
                  </a:lnTo>
                  <a:lnTo>
                    <a:pt x="194596" y="63627"/>
                  </a:lnTo>
                  <a:lnTo>
                    <a:pt x="196215" y="63627"/>
                  </a:lnTo>
                  <a:lnTo>
                    <a:pt x="196215" y="65627"/>
                  </a:lnTo>
                  <a:lnTo>
                    <a:pt x="196882" y="67247"/>
                  </a:lnTo>
                  <a:lnTo>
                    <a:pt x="196596" y="67627"/>
                  </a:lnTo>
                  <a:lnTo>
                    <a:pt x="197929" y="68866"/>
                  </a:lnTo>
                  <a:lnTo>
                    <a:pt x="196596" y="69914"/>
                  </a:lnTo>
                  <a:lnTo>
                    <a:pt x="195929" y="71247"/>
                  </a:lnTo>
                  <a:lnTo>
                    <a:pt x="195548" y="71247"/>
                  </a:lnTo>
                  <a:lnTo>
                    <a:pt x="194977" y="72200"/>
                  </a:lnTo>
                  <a:lnTo>
                    <a:pt x="193929" y="72200"/>
                  </a:lnTo>
                  <a:lnTo>
                    <a:pt x="193262" y="73152"/>
                  </a:lnTo>
                  <a:lnTo>
                    <a:pt x="192310" y="73152"/>
                  </a:lnTo>
                  <a:lnTo>
                    <a:pt x="192310" y="73819"/>
                  </a:lnTo>
                  <a:lnTo>
                    <a:pt x="191643" y="73819"/>
                  </a:lnTo>
                  <a:lnTo>
                    <a:pt x="191643" y="74771"/>
                  </a:lnTo>
                  <a:lnTo>
                    <a:pt x="191357" y="74771"/>
                  </a:lnTo>
                  <a:lnTo>
                    <a:pt x="190691" y="75438"/>
                  </a:lnTo>
                  <a:lnTo>
                    <a:pt x="190024" y="75438"/>
                  </a:lnTo>
                  <a:lnTo>
                    <a:pt x="189357" y="76486"/>
                  </a:lnTo>
                  <a:lnTo>
                    <a:pt x="189357" y="77152"/>
                  </a:lnTo>
                  <a:lnTo>
                    <a:pt x="189071" y="77438"/>
                  </a:lnTo>
                  <a:lnTo>
                    <a:pt x="189071" y="78391"/>
                  </a:lnTo>
                  <a:lnTo>
                    <a:pt x="188690" y="78772"/>
                  </a:lnTo>
                  <a:lnTo>
                    <a:pt x="187738" y="79058"/>
                  </a:lnTo>
                  <a:lnTo>
                    <a:pt x="187357" y="78772"/>
                  </a:lnTo>
                  <a:lnTo>
                    <a:pt x="186404" y="79439"/>
                  </a:lnTo>
                  <a:lnTo>
                    <a:pt x="185452" y="79058"/>
                  </a:lnTo>
                  <a:lnTo>
                    <a:pt x="183737" y="79058"/>
                  </a:lnTo>
                  <a:lnTo>
                    <a:pt x="183451" y="78772"/>
                  </a:lnTo>
                  <a:lnTo>
                    <a:pt x="183451" y="78391"/>
                  </a:lnTo>
                  <a:lnTo>
                    <a:pt x="183166" y="78105"/>
                  </a:lnTo>
                  <a:lnTo>
                    <a:pt x="182499" y="78105"/>
                  </a:lnTo>
                  <a:lnTo>
                    <a:pt x="181832" y="78391"/>
                  </a:lnTo>
                  <a:lnTo>
                    <a:pt x="182499" y="80105"/>
                  </a:lnTo>
                  <a:lnTo>
                    <a:pt x="182785" y="80677"/>
                  </a:lnTo>
                  <a:lnTo>
                    <a:pt x="182499" y="81344"/>
                  </a:lnTo>
                  <a:lnTo>
                    <a:pt x="182499" y="82391"/>
                  </a:lnTo>
                  <a:lnTo>
                    <a:pt x="182785" y="82677"/>
                  </a:lnTo>
                  <a:lnTo>
                    <a:pt x="183737" y="82677"/>
                  </a:lnTo>
                  <a:lnTo>
                    <a:pt x="183737" y="83344"/>
                  </a:lnTo>
                  <a:lnTo>
                    <a:pt x="185071" y="84011"/>
                  </a:lnTo>
                  <a:lnTo>
                    <a:pt x="185738" y="84011"/>
                  </a:lnTo>
                  <a:lnTo>
                    <a:pt x="186404" y="84296"/>
                  </a:lnTo>
                  <a:lnTo>
                    <a:pt x="187071" y="84011"/>
                  </a:lnTo>
                  <a:lnTo>
                    <a:pt x="187071" y="84296"/>
                  </a:lnTo>
                  <a:lnTo>
                    <a:pt x="187357" y="84296"/>
                  </a:lnTo>
                  <a:lnTo>
                    <a:pt x="187738" y="84011"/>
                  </a:lnTo>
                  <a:lnTo>
                    <a:pt x="188024" y="83344"/>
                  </a:lnTo>
                  <a:lnTo>
                    <a:pt x="189357" y="82677"/>
                  </a:lnTo>
                  <a:lnTo>
                    <a:pt x="190309" y="82677"/>
                  </a:lnTo>
                  <a:lnTo>
                    <a:pt x="190976" y="83344"/>
                  </a:lnTo>
                  <a:lnTo>
                    <a:pt x="191357" y="84011"/>
                  </a:lnTo>
                  <a:lnTo>
                    <a:pt x="191643" y="84011"/>
                  </a:lnTo>
                  <a:lnTo>
                    <a:pt x="192976" y="84296"/>
                  </a:lnTo>
                  <a:lnTo>
                    <a:pt x="193262" y="84011"/>
                  </a:lnTo>
                  <a:lnTo>
                    <a:pt x="194310" y="84011"/>
                  </a:lnTo>
                  <a:lnTo>
                    <a:pt x="194977" y="84677"/>
                  </a:lnTo>
                  <a:lnTo>
                    <a:pt x="195548" y="84677"/>
                  </a:lnTo>
                  <a:lnTo>
                    <a:pt x="197263" y="85630"/>
                  </a:lnTo>
                  <a:lnTo>
                    <a:pt x="197929" y="86011"/>
                  </a:lnTo>
                  <a:lnTo>
                    <a:pt x="199549" y="86011"/>
                  </a:lnTo>
                  <a:lnTo>
                    <a:pt x="199834" y="85630"/>
                  </a:lnTo>
                  <a:lnTo>
                    <a:pt x="201168" y="86011"/>
                  </a:lnTo>
                  <a:lnTo>
                    <a:pt x="204121" y="87249"/>
                  </a:lnTo>
                  <a:lnTo>
                    <a:pt x="204788" y="87916"/>
                  </a:lnTo>
                  <a:lnTo>
                    <a:pt x="204788" y="88297"/>
                  </a:lnTo>
                  <a:lnTo>
                    <a:pt x="204121" y="88583"/>
                  </a:lnTo>
                  <a:lnTo>
                    <a:pt x="205454" y="89535"/>
                  </a:lnTo>
                  <a:lnTo>
                    <a:pt x="205454" y="89916"/>
                  </a:lnTo>
                  <a:lnTo>
                    <a:pt x="205073" y="90583"/>
                  </a:lnTo>
                  <a:lnTo>
                    <a:pt x="205740" y="90869"/>
                  </a:lnTo>
                  <a:lnTo>
                    <a:pt x="205740" y="92202"/>
                  </a:lnTo>
                  <a:lnTo>
                    <a:pt x="206121" y="92869"/>
                  </a:lnTo>
                  <a:lnTo>
                    <a:pt x="206407" y="93821"/>
                  </a:lnTo>
                  <a:lnTo>
                    <a:pt x="206121" y="94488"/>
                  </a:lnTo>
                  <a:lnTo>
                    <a:pt x="206121" y="94869"/>
                  </a:lnTo>
                  <a:lnTo>
                    <a:pt x="206407" y="94869"/>
                  </a:lnTo>
                  <a:lnTo>
                    <a:pt x="207359" y="95822"/>
                  </a:lnTo>
                  <a:lnTo>
                    <a:pt x="207074" y="95822"/>
                  </a:lnTo>
                  <a:lnTo>
                    <a:pt x="207359" y="96107"/>
                  </a:lnTo>
                  <a:lnTo>
                    <a:pt x="208407" y="96107"/>
                  </a:lnTo>
                  <a:lnTo>
                    <a:pt x="209074" y="96488"/>
                  </a:lnTo>
                  <a:lnTo>
                    <a:pt x="209741" y="97155"/>
                  </a:lnTo>
                  <a:lnTo>
                    <a:pt x="208693" y="98108"/>
                  </a:lnTo>
                  <a:lnTo>
                    <a:pt x="209074" y="99441"/>
                  </a:lnTo>
                  <a:lnTo>
                    <a:pt x="211360" y="101727"/>
                  </a:lnTo>
                  <a:lnTo>
                    <a:pt x="211646" y="101727"/>
                  </a:lnTo>
                  <a:lnTo>
                    <a:pt x="213646" y="104680"/>
                  </a:lnTo>
                  <a:lnTo>
                    <a:pt x="213646" y="105347"/>
                  </a:lnTo>
                  <a:lnTo>
                    <a:pt x="213265" y="105632"/>
                  </a:lnTo>
                  <a:lnTo>
                    <a:pt x="212026" y="105632"/>
                  </a:lnTo>
                  <a:lnTo>
                    <a:pt x="213932" y="107918"/>
                  </a:lnTo>
                  <a:lnTo>
                    <a:pt x="215265" y="111252"/>
                  </a:lnTo>
                  <a:lnTo>
                    <a:pt x="210693" y="111252"/>
                  </a:lnTo>
                  <a:lnTo>
                    <a:pt x="210312" y="111538"/>
                  </a:lnTo>
                  <a:lnTo>
                    <a:pt x="208026" y="113538"/>
                  </a:lnTo>
                  <a:lnTo>
                    <a:pt x="207074" y="115824"/>
                  </a:lnTo>
                  <a:lnTo>
                    <a:pt x="210693" y="116777"/>
                  </a:lnTo>
                  <a:lnTo>
                    <a:pt x="210979" y="118491"/>
                  </a:lnTo>
                  <a:lnTo>
                    <a:pt x="210693" y="118491"/>
                  </a:lnTo>
                  <a:lnTo>
                    <a:pt x="209359" y="118777"/>
                  </a:lnTo>
                  <a:lnTo>
                    <a:pt x="206121" y="118110"/>
                  </a:lnTo>
                  <a:lnTo>
                    <a:pt x="205740" y="118110"/>
                  </a:lnTo>
                  <a:lnTo>
                    <a:pt x="204788" y="119444"/>
                  </a:lnTo>
                  <a:lnTo>
                    <a:pt x="203835" y="120396"/>
                  </a:lnTo>
                  <a:lnTo>
                    <a:pt x="202501" y="122396"/>
                  </a:lnTo>
                  <a:lnTo>
                    <a:pt x="200501" y="123349"/>
                  </a:lnTo>
                  <a:lnTo>
                    <a:pt x="199834" y="123063"/>
                  </a:lnTo>
                  <a:lnTo>
                    <a:pt x="197929" y="123063"/>
                  </a:lnTo>
                  <a:lnTo>
                    <a:pt x="197263" y="122682"/>
                  </a:lnTo>
                  <a:lnTo>
                    <a:pt x="196882" y="122682"/>
                  </a:lnTo>
                  <a:lnTo>
                    <a:pt x="196882" y="123349"/>
                  </a:lnTo>
                  <a:lnTo>
                    <a:pt x="197549" y="123730"/>
                  </a:lnTo>
                  <a:lnTo>
                    <a:pt x="198501" y="124015"/>
                  </a:lnTo>
                  <a:lnTo>
                    <a:pt x="199549" y="124682"/>
                  </a:lnTo>
                  <a:lnTo>
                    <a:pt x="197929" y="128588"/>
                  </a:lnTo>
                  <a:lnTo>
                    <a:pt x="198501" y="129254"/>
                  </a:lnTo>
                  <a:lnTo>
                    <a:pt x="200501" y="130969"/>
                  </a:lnTo>
                  <a:lnTo>
                    <a:pt x="201454" y="131255"/>
                  </a:lnTo>
                  <a:lnTo>
                    <a:pt x="202121" y="131255"/>
                  </a:lnTo>
                  <a:lnTo>
                    <a:pt x="202787" y="131921"/>
                  </a:lnTo>
                  <a:lnTo>
                    <a:pt x="201454" y="132588"/>
                  </a:lnTo>
                  <a:lnTo>
                    <a:pt x="200882" y="134493"/>
                  </a:lnTo>
                  <a:lnTo>
                    <a:pt x="201454" y="135827"/>
                  </a:lnTo>
                  <a:lnTo>
                    <a:pt x="202501" y="152210"/>
                  </a:lnTo>
                  <a:lnTo>
                    <a:pt x="198215" y="147638"/>
                  </a:lnTo>
                  <a:lnTo>
                    <a:pt x="192024" y="136874"/>
                  </a:lnTo>
                  <a:lnTo>
                    <a:pt x="190691" y="135160"/>
                  </a:lnTo>
                  <a:lnTo>
                    <a:pt x="191643" y="132207"/>
                  </a:lnTo>
                  <a:lnTo>
                    <a:pt x="190309" y="132207"/>
                  </a:lnTo>
                  <a:lnTo>
                    <a:pt x="190024" y="131921"/>
                  </a:lnTo>
                  <a:lnTo>
                    <a:pt x="189357" y="131921"/>
                  </a:lnTo>
                  <a:lnTo>
                    <a:pt x="189643" y="131255"/>
                  </a:lnTo>
                  <a:lnTo>
                    <a:pt x="189643" y="130588"/>
                  </a:lnTo>
                  <a:lnTo>
                    <a:pt x="188690" y="127635"/>
                  </a:lnTo>
                  <a:lnTo>
                    <a:pt x="187738" y="126683"/>
                  </a:lnTo>
                  <a:lnTo>
                    <a:pt x="185071" y="126302"/>
                  </a:lnTo>
                  <a:lnTo>
                    <a:pt x="185452" y="125349"/>
                  </a:lnTo>
                  <a:lnTo>
                    <a:pt x="185071" y="124397"/>
                  </a:lnTo>
                  <a:lnTo>
                    <a:pt x="184785" y="124397"/>
                  </a:lnTo>
                  <a:lnTo>
                    <a:pt x="184785" y="123730"/>
                  </a:lnTo>
                  <a:lnTo>
                    <a:pt x="184404" y="123349"/>
                  </a:lnTo>
                  <a:lnTo>
                    <a:pt x="182118" y="123349"/>
                  </a:lnTo>
                  <a:lnTo>
                    <a:pt x="181832" y="123063"/>
                  </a:lnTo>
                  <a:lnTo>
                    <a:pt x="181832" y="122682"/>
                  </a:lnTo>
                  <a:lnTo>
                    <a:pt x="178213" y="124015"/>
                  </a:lnTo>
                  <a:lnTo>
                    <a:pt x="178499" y="124397"/>
                  </a:lnTo>
                  <a:lnTo>
                    <a:pt x="178499" y="125349"/>
                  </a:lnTo>
                  <a:lnTo>
                    <a:pt x="178879" y="125349"/>
                  </a:lnTo>
                  <a:lnTo>
                    <a:pt x="178879" y="125635"/>
                  </a:lnTo>
                  <a:lnTo>
                    <a:pt x="179546" y="126302"/>
                  </a:lnTo>
                  <a:lnTo>
                    <a:pt x="179546" y="126968"/>
                  </a:lnTo>
                  <a:lnTo>
                    <a:pt x="179832" y="128016"/>
                  </a:lnTo>
                  <a:lnTo>
                    <a:pt x="179832" y="128588"/>
                  </a:lnTo>
                  <a:lnTo>
                    <a:pt x="180213" y="128588"/>
                  </a:lnTo>
                  <a:lnTo>
                    <a:pt x="180213" y="128969"/>
                  </a:lnTo>
                  <a:lnTo>
                    <a:pt x="180784" y="129254"/>
                  </a:lnTo>
                  <a:lnTo>
                    <a:pt x="180784" y="129635"/>
                  </a:lnTo>
                  <a:lnTo>
                    <a:pt x="181166" y="129635"/>
                  </a:lnTo>
                  <a:lnTo>
                    <a:pt x="179165" y="130969"/>
                  </a:lnTo>
                  <a:lnTo>
                    <a:pt x="177832" y="132874"/>
                  </a:lnTo>
                  <a:lnTo>
                    <a:pt x="177546" y="132874"/>
                  </a:lnTo>
                  <a:lnTo>
                    <a:pt x="172307" y="134207"/>
                  </a:lnTo>
                  <a:lnTo>
                    <a:pt x="170021" y="133255"/>
                  </a:lnTo>
                  <a:lnTo>
                    <a:pt x="169354" y="132588"/>
                  </a:lnTo>
                  <a:lnTo>
                    <a:pt x="168688" y="130588"/>
                  </a:lnTo>
                  <a:lnTo>
                    <a:pt x="167735" y="129635"/>
                  </a:lnTo>
                  <a:lnTo>
                    <a:pt x="167354" y="128588"/>
                  </a:lnTo>
                  <a:lnTo>
                    <a:pt x="166688" y="128588"/>
                  </a:lnTo>
                  <a:lnTo>
                    <a:pt x="166688" y="128016"/>
                  </a:lnTo>
                  <a:lnTo>
                    <a:pt x="165735" y="128302"/>
                  </a:lnTo>
                  <a:lnTo>
                    <a:pt x="165449" y="127635"/>
                  </a:lnTo>
                  <a:lnTo>
                    <a:pt x="165068" y="126302"/>
                  </a:lnTo>
                  <a:lnTo>
                    <a:pt x="164783" y="126016"/>
                  </a:lnTo>
                  <a:lnTo>
                    <a:pt x="164401" y="125063"/>
                  </a:lnTo>
                  <a:lnTo>
                    <a:pt x="164783" y="123349"/>
                  </a:lnTo>
                  <a:lnTo>
                    <a:pt x="164783" y="121444"/>
                  </a:lnTo>
                  <a:lnTo>
                    <a:pt x="164401" y="121063"/>
                  </a:lnTo>
                  <a:lnTo>
                    <a:pt x="162116" y="122396"/>
                  </a:lnTo>
                  <a:lnTo>
                    <a:pt x="160782" y="123730"/>
                  </a:lnTo>
                  <a:lnTo>
                    <a:pt x="160496" y="124968"/>
                  </a:lnTo>
                  <a:lnTo>
                    <a:pt x="160115" y="125349"/>
                  </a:lnTo>
                  <a:lnTo>
                    <a:pt x="159163" y="125635"/>
                  </a:lnTo>
                  <a:lnTo>
                    <a:pt x="158496" y="126683"/>
                  </a:lnTo>
                  <a:lnTo>
                    <a:pt x="157829" y="126683"/>
                  </a:lnTo>
                  <a:lnTo>
                    <a:pt x="157829" y="127635"/>
                  </a:lnTo>
                  <a:lnTo>
                    <a:pt x="157163" y="128302"/>
                  </a:lnTo>
                  <a:lnTo>
                    <a:pt x="157543" y="128969"/>
                  </a:lnTo>
                  <a:lnTo>
                    <a:pt x="157543" y="130302"/>
                  </a:lnTo>
                  <a:lnTo>
                    <a:pt x="156877" y="131921"/>
                  </a:lnTo>
                  <a:lnTo>
                    <a:pt x="157543" y="132874"/>
                  </a:lnTo>
                  <a:lnTo>
                    <a:pt x="157163" y="134207"/>
                  </a:lnTo>
                  <a:lnTo>
                    <a:pt x="157543" y="135160"/>
                  </a:lnTo>
                  <a:lnTo>
                    <a:pt x="157829" y="136493"/>
                  </a:lnTo>
                  <a:lnTo>
                    <a:pt x="157163" y="136493"/>
                  </a:lnTo>
                  <a:lnTo>
                    <a:pt x="152591" y="146018"/>
                  </a:lnTo>
                  <a:lnTo>
                    <a:pt x="150686" y="147352"/>
                  </a:lnTo>
                  <a:lnTo>
                    <a:pt x="143446" y="146018"/>
                  </a:lnTo>
                  <a:lnTo>
                    <a:pt x="144399" y="147638"/>
                  </a:lnTo>
                  <a:lnTo>
                    <a:pt x="133255" y="150590"/>
                  </a:lnTo>
                  <a:lnTo>
                    <a:pt x="132874" y="149924"/>
                  </a:lnTo>
                  <a:lnTo>
                    <a:pt x="133255" y="149638"/>
                  </a:lnTo>
                  <a:lnTo>
                    <a:pt x="132874" y="149638"/>
                  </a:lnTo>
                  <a:lnTo>
                    <a:pt x="133255" y="149638"/>
                  </a:lnTo>
                  <a:lnTo>
                    <a:pt x="132874" y="149638"/>
                  </a:lnTo>
                  <a:lnTo>
                    <a:pt x="133255" y="149257"/>
                  </a:lnTo>
                  <a:lnTo>
                    <a:pt x="132874" y="148971"/>
                  </a:lnTo>
                  <a:lnTo>
                    <a:pt x="132874" y="148019"/>
                  </a:lnTo>
                  <a:lnTo>
                    <a:pt x="131636" y="147352"/>
                  </a:lnTo>
                  <a:lnTo>
                    <a:pt x="130969" y="141732"/>
                  </a:lnTo>
                  <a:lnTo>
                    <a:pt x="131254" y="139827"/>
                  </a:lnTo>
                  <a:lnTo>
                    <a:pt x="132302" y="135160"/>
                  </a:lnTo>
                  <a:lnTo>
                    <a:pt x="130588" y="135827"/>
                  </a:lnTo>
                  <a:lnTo>
                    <a:pt x="129921" y="136493"/>
                  </a:lnTo>
                  <a:lnTo>
                    <a:pt x="127635" y="136493"/>
                  </a:lnTo>
                  <a:lnTo>
                    <a:pt x="126968" y="134874"/>
                  </a:lnTo>
                  <a:lnTo>
                    <a:pt x="126683" y="133541"/>
                  </a:lnTo>
                  <a:lnTo>
                    <a:pt x="126016" y="124397"/>
                  </a:lnTo>
                  <a:lnTo>
                    <a:pt x="124682" y="122396"/>
                  </a:lnTo>
                  <a:lnTo>
                    <a:pt x="124682" y="122015"/>
                  </a:lnTo>
                  <a:lnTo>
                    <a:pt x="124016" y="121063"/>
                  </a:lnTo>
                  <a:lnTo>
                    <a:pt x="123730" y="121444"/>
                  </a:lnTo>
                  <a:lnTo>
                    <a:pt x="123063" y="120110"/>
                  </a:lnTo>
                  <a:lnTo>
                    <a:pt x="121063" y="120777"/>
                  </a:lnTo>
                  <a:lnTo>
                    <a:pt x="120777" y="120396"/>
                  </a:lnTo>
                  <a:lnTo>
                    <a:pt x="120777" y="120777"/>
                  </a:lnTo>
                  <a:lnTo>
                    <a:pt x="120110" y="122015"/>
                  </a:lnTo>
                  <a:lnTo>
                    <a:pt x="119825" y="122396"/>
                  </a:lnTo>
                  <a:lnTo>
                    <a:pt x="119158" y="122682"/>
                  </a:lnTo>
                  <a:lnTo>
                    <a:pt x="118777" y="123349"/>
                  </a:lnTo>
                  <a:lnTo>
                    <a:pt x="117538" y="123063"/>
                  </a:lnTo>
                  <a:lnTo>
                    <a:pt x="117538" y="123730"/>
                  </a:lnTo>
                  <a:lnTo>
                    <a:pt x="116491" y="124015"/>
                  </a:lnTo>
                  <a:lnTo>
                    <a:pt x="115157" y="124682"/>
                  </a:lnTo>
                  <a:lnTo>
                    <a:pt x="114586" y="124397"/>
                  </a:lnTo>
                  <a:lnTo>
                    <a:pt x="113252" y="124682"/>
                  </a:lnTo>
                  <a:lnTo>
                    <a:pt x="112204" y="124397"/>
                  </a:lnTo>
                  <a:lnTo>
                    <a:pt x="110300" y="124682"/>
                  </a:lnTo>
                  <a:lnTo>
                    <a:pt x="109918" y="123730"/>
                  </a:lnTo>
                  <a:lnTo>
                    <a:pt x="109918" y="123063"/>
                  </a:lnTo>
                  <a:lnTo>
                    <a:pt x="107347" y="124015"/>
                  </a:lnTo>
                  <a:lnTo>
                    <a:pt x="106013" y="124968"/>
                  </a:lnTo>
                  <a:lnTo>
                    <a:pt x="105061" y="124682"/>
                  </a:lnTo>
                  <a:lnTo>
                    <a:pt x="105728" y="124968"/>
                  </a:lnTo>
                  <a:lnTo>
                    <a:pt x="106013" y="126302"/>
                  </a:lnTo>
                  <a:lnTo>
                    <a:pt x="106013" y="126683"/>
                  </a:lnTo>
                  <a:lnTo>
                    <a:pt x="105728" y="126968"/>
                  </a:lnTo>
                  <a:lnTo>
                    <a:pt x="105061" y="127349"/>
                  </a:lnTo>
                  <a:lnTo>
                    <a:pt x="105061" y="127635"/>
                  </a:lnTo>
                  <a:lnTo>
                    <a:pt x="106013" y="128588"/>
                  </a:lnTo>
                  <a:lnTo>
                    <a:pt x="106680" y="129635"/>
                  </a:lnTo>
                  <a:lnTo>
                    <a:pt x="107347" y="129921"/>
                  </a:lnTo>
                  <a:lnTo>
                    <a:pt x="106680" y="130588"/>
                  </a:lnTo>
                  <a:lnTo>
                    <a:pt x="107347" y="131921"/>
                  </a:lnTo>
                  <a:lnTo>
                    <a:pt x="107347" y="135827"/>
                  </a:lnTo>
                  <a:lnTo>
                    <a:pt x="107633" y="137160"/>
                  </a:lnTo>
                  <a:lnTo>
                    <a:pt x="107633" y="138494"/>
                  </a:lnTo>
                  <a:lnTo>
                    <a:pt x="108013" y="138494"/>
                  </a:lnTo>
                  <a:lnTo>
                    <a:pt x="107347" y="139827"/>
                  </a:lnTo>
                  <a:lnTo>
                    <a:pt x="106966" y="141446"/>
                  </a:lnTo>
                  <a:lnTo>
                    <a:pt x="107347" y="142113"/>
                  </a:lnTo>
                  <a:lnTo>
                    <a:pt x="108299" y="142780"/>
                  </a:lnTo>
                  <a:lnTo>
                    <a:pt x="109633" y="142780"/>
                  </a:lnTo>
                  <a:lnTo>
                    <a:pt x="109918" y="144018"/>
                  </a:lnTo>
                  <a:lnTo>
                    <a:pt x="109918" y="146685"/>
                  </a:lnTo>
                  <a:lnTo>
                    <a:pt x="109252" y="149257"/>
                  </a:lnTo>
                  <a:lnTo>
                    <a:pt x="108299" y="151257"/>
                  </a:lnTo>
                  <a:lnTo>
                    <a:pt x="108299" y="151924"/>
                  </a:lnTo>
                  <a:lnTo>
                    <a:pt x="108680" y="151924"/>
                  </a:lnTo>
                  <a:lnTo>
                    <a:pt x="108680" y="152210"/>
                  </a:lnTo>
                  <a:lnTo>
                    <a:pt x="109252" y="152591"/>
                  </a:lnTo>
                  <a:lnTo>
                    <a:pt x="109918" y="153543"/>
                  </a:lnTo>
                  <a:lnTo>
                    <a:pt x="110300" y="153924"/>
                  </a:lnTo>
                  <a:lnTo>
                    <a:pt x="110585" y="154591"/>
                  </a:lnTo>
                  <a:lnTo>
                    <a:pt x="109633" y="154591"/>
                  </a:lnTo>
                  <a:lnTo>
                    <a:pt x="109252" y="154877"/>
                  </a:lnTo>
                  <a:lnTo>
                    <a:pt x="109252" y="155162"/>
                  </a:lnTo>
                  <a:lnTo>
                    <a:pt x="109633" y="155543"/>
                  </a:lnTo>
                  <a:lnTo>
                    <a:pt x="109252" y="155543"/>
                  </a:lnTo>
                  <a:lnTo>
                    <a:pt x="109252" y="155162"/>
                  </a:lnTo>
                  <a:lnTo>
                    <a:pt x="108680" y="155162"/>
                  </a:lnTo>
                  <a:lnTo>
                    <a:pt x="108013" y="155829"/>
                  </a:lnTo>
                  <a:lnTo>
                    <a:pt x="107633" y="156496"/>
                  </a:lnTo>
                  <a:lnTo>
                    <a:pt x="108013" y="157163"/>
                  </a:lnTo>
                  <a:lnTo>
                    <a:pt x="108013" y="157829"/>
                  </a:lnTo>
                  <a:lnTo>
                    <a:pt x="109252" y="159163"/>
                  </a:lnTo>
                  <a:lnTo>
                    <a:pt x="108680" y="160115"/>
                  </a:lnTo>
                  <a:lnTo>
                    <a:pt x="108299" y="159449"/>
                  </a:lnTo>
                  <a:lnTo>
                    <a:pt x="107347" y="158496"/>
                  </a:lnTo>
                  <a:lnTo>
                    <a:pt x="107633" y="158115"/>
                  </a:lnTo>
                  <a:lnTo>
                    <a:pt x="107347" y="157829"/>
                  </a:lnTo>
                  <a:lnTo>
                    <a:pt x="106680" y="158496"/>
                  </a:lnTo>
                  <a:lnTo>
                    <a:pt x="106299" y="157829"/>
                  </a:lnTo>
                  <a:lnTo>
                    <a:pt x="106299" y="157544"/>
                  </a:lnTo>
                  <a:lnTo>
                    <a:pt x="105346" y="157544"/>
                  </a:lnTo>
                  <a:lnTo>
                    <a:pt x="104394" y="158115"/>
                  </a:lnTo>
                  <a:lnTo>
                    <a:pt x="104013" y="158496"/>
                  </a:lnTo>
                  <a:lnTo>
                    <a:pt x="104013" y="159163"/>
                  </a:lnTo>
                  <a:lnTo>
                    <a:pt x="104394" y="159830"/>
                  </a:lnTo>
                  <a:lnTo>
                    <a:pt x="103727" y="159830"/>
                  </a:lnTo>
                  <a:lnTo>
                    <a:pt x="103346" y="159163"/>
                  </a:lnTo>
                  <a:lnTo>
                    <a:pt x="102108" y="159830"/>
                  </a:lnTo>
                  <a:lnTo>
                    <a:pt x="101727" y="160115"/>
                  </a:lnTo>
                  <a:lnTo>
                    <a:pt x="101441" y="161449"/>
                  </a:lnTo>
                  <a:lnTo>
                    <a:pt x="99441" y="163449"/>
                  </a:lnTo>
                  <a:lnTo>
                    <a:pt x="99441" y="164021"/>
                  </a:lnTo>
                  <a:lnTo>
                    <a:pt x="99155" y="164021"/>
                  </a:lnTo>
                  <a:lnTo>
                    <a:pt x="98774" y="163735"/>
                  </a:lnTo>
                  <a:lnTo>
                    <a:pt x="98108" y="163735"/>
                  </a:lnTo>
                  <a:lnTo>
                    <a:pt x="98488" y="164402"/>
                  </a:lnTo>
                  <a:lnTo>
                    <a:pt x="98108" y="165068"/>
                  </a:lnTo>
                  <a:lnTo>
                    <a:pt x="97441" y="165068"/>
                  </a:lnTo>
                  <a:lnTo>
                    <a:pt x="96869" y="165354"/>
                  </a:lnTo>
                  <a:lnTo>
                    <a:pt x="97155" y="166021"/>
                  </a:lnTo>
                  <a:lnTo>
                    <a:pt x="96488" y="166021"/>
                  </a:lnTo>
                  <a:lnTo>
                    <a:pt x="96203" y="165354"/>
                  </a:lnTo>
                  <a:lnTo>
                    <a:pt x="94869" y="166402"/>
                  </a:lnTo>
                  <a:lnTo>
                    <a:pt x="93536" y="166402"/>
                  </a:lnTo>
                  <a:lnTo>
                    <a:pt x="92869" y="166688"/>
                  </a:lnTo>
                  <a:lnTo>
                    <a:pt x="91250" y="168974"/>
                  </a:lnTo>
                  <a:lnTo>
                    <a:pt x="88583" y="171926"/>
                  </a:lnTo>
                  <a:lnTo>
                    <a:pt x="88297" y="172307"/>
                  </a:lnTo>
                  <a:lnTo>
                    <a:pt x="87630" y="172307"/>
                  </a:lnTo>
                  <a:lnTo>
                    <a:pt x="87344" y="172879"/>
                  </a:lnTo>
                  <a:lnTo>
                    <a:pt x="81439" y="184404"/>
                  </a:lnTo>
                  <a:lnTo>
                    <a:pt x="79438" y="185357"/>
                  </a:lnTo>
                  <a:lnTo>
                    <a:pt x="77819" y="186404"/>
                  </a:lnTo>
                  <a:lnTo>
                    <a:pt x="72580" y="188690"/>
                  </a:lnTo>
                  <a:lnTo>
                    <a:pt x="67342" y="187643"/>
                  </a:lnTo>
                  <a:lnTo>
                    <a:pt x="66294" y="186404"/>
                  </a:lnTo>
                  <a:lnTo>
                    <a:pt x="64675" y="184690"/>
                  </a:lnTo>
                  <a:lnTo>
                    <a:pt x="60388" y="181451"/>
                  </a:lnTo>
                  <a:lnTo>
                    <a:pt x="56769" y="180118"/>
                  </a:lnTo>
                  <a:lnTo>
                    <a:pt x="54197" y="175546"/>
                  </a:lnTo>
                  <a:lnTo>
                    <a:pt x="54197" y="176498"/>
                  </a:lnTo>
                  <a:lnTo>
                    <a:pt x="53816" y="176879"/>
                  </a:lnTo>
                  <a:lnTo>
                    <a:pt x="54197" y="177832"/>
                  </a:lnTo>
                  <a:lnTo>
                    <a:pt x="53530" y="178499"/>
                  </a:lnTo>
                  <a:lnTo>
                    <a:pt x="52578" y="179165"/>
                  </a:lnTo>
                  <a:lnTo>
                    <a:pt x="52197" y="179165"/>
                  </a:lnTo>
                  <a:lnTo>
                    <a:pt x="51530" y="177546"/>
                  </a:lnTo>
                  <a:lnTo>
                    <a:pt x="51245" y="177165"/>
                  </a:lnTo>
                  <a:lnTo>
                    <a:pt x="41338" y="181737"/>
                  </a:lnTo>
                  <a:lnTo>
                    <a:pt x="38386" y="183737"/>
                  </a:lnTo>
                  <a:lnTo>
                    <a:pt x="35814" y="184690"/>
                  </a:lnTo>
                  <a:lnTo>
                    <a:pt x="30194" y="185071"/>
                  </a:lnTo>
                  <a:lnTo>
                    <a:pt x="25337" y="185738"/>
                  </a:lnTo>
                  <a:lnTo>
                    <a:pt x="21050" y="185738"/>
                  </a:lnTo>
                  <a:lnTo>
                    <a:pt x="19717" y="183071"/>
                  </a:lnTo>
                  <a:lnTo>
                    <a:pt x="18383" y="176879"/>
                  </a:lnTo>
                  <a:lnTo>
                    <a:pt x="16764" y="169640"/>
                  </a:lnTo>
                  <a:lnTo>
                    <a:pt x="17050" y="161068"/>
                  </a:lnTo>
                  <a:lnTo>
                    <a:pt x="17717" y="161068"/>
                  </a:lnTo>
                  <a:lnTo>
                    <a:pt x="17717" y="160782"/>
                  </a:lnTo>
                  <a:lnTo>
                    <a:pt x="18764" y="160496"/>
                  </a:lnTo>
                  <a:lnTo>
                    <a:pt x="21050" y="158115"/>
                  </a:lnTo>
                  <a:lnTo>
                    <a:pt x="21717" y="156877"/>
                  </a:lnTo>
                  <a:lnTo>
                    <a:pt x="21717" y="156210"/>
                  </a:lnTo>
                  <a:lnTo>
                    <a:pt x="21336" y="155829"/>
                  </a:lnTo>
                  <a:lnTo>
                    <a:pt x="21050" y="155829"/>
                  </a:lnTo>
                  <a:lnTo>
                    <a:pt x="20669" y="156210"/>
                  </a:lnTo>
                  <a:lnTo>
                    <a:pt x="19431" y="156210"/>
                  </a:lnTo>
                  <a:lnTo>
                    <a:pt x="18764" y="155543"/>
                  </a:lnTo>
                  <a:lnTo>
                    <a:pt x="18764" y="155162"/>
                  </a:lnTo>
                  <a:lnTo>
                    <a:pt x="12859" y="154591"/>
                  </a:lnTo>
                  <a:lnTo>
                    <a:pt x="6953" y="152210"/>
                  </a:lnTo>
                  <a:lnTo>
                    <a:pt x="2286" y="150971"/>
                  </a:lnTo>
                  <a:lnTo>
                    <a:pt x="667" y="147352"/>
                  </a:lnTo>
                  <a:lnTo>
                    <a:pt x="1048" y="147352"/>
                  </a:lnTo>
                  <a:lnTo>
                    <a:pt x="1048" y="146304"/>
                  </a:lnTo>
                  <a:lnTo>
                    <a:pt x="1714" y="145733"/>
                  </a:lnTo>
                  <a:lnTo>
                    <a:pt x="1333" y="145352"/>
                  </a:lnTo>
                  <a:lnTo>
                    <a:pt x="1333" y="145066"/>
                  </a:lnTo>
                  <a:lnTo>
                    <a:pt x="1714" y="144399"/>
                  </a:lnTo>
                  <a:lnTo>
                    <a:pt x="1714" y="144018"/>
                  </a:lnTo>
                  <a:lnTo>
                    <a:pt x="1333" y="143732"/>
                  </a:lnTo>
                  <a:lnTo>
                    <a:pt x="1333" y="143351"/>
                  </a:lnTo>
                  <a:lnTo>
                    <a:pt x="1048" y="143351"/>
                  </a:lnTo>
                  <a:lnTo>
                    <a:pt x="1048" y="142780"/>
                  </a:lnTo>
                  <a:lnTo>
                    <a:pt x="667" y="142780"/>
                  </a:lnTo>
                  <a:lnTo>
                    <a:pt x="667" y="141732"/>
                  </a:lnTo>
                  <a:lnTo>
                    <a:pt x="0" y="141446"/>
                  </a:lnTo>
                  <a:lnTo>
                    <a:pt x="667" y="141446"/>
                  </a:lnTo>
                  <a:lnTo>
                    <a:pt x="667" y="140780"/>
                  </a:lnTo>
                  <a:lnTo>
                    <a:pt x="1048" y="140399"/>
                  </a:lnTo>
                  <a:lnTo>
                    <a:pt x="2286" y="137446"/>
                  </a:lnTo>
                  <a:lnTo>
                    <a:pt x="3620" y="137160"/>
                  </a:lnTo>
                  <a:lnTo>
                    <a:pt x="4953" y="137446"/>
                  </a:lnTo>
                  <a:lnTo>
                    <a:pt x="7906" y="136874"/>
                  </a:lnTo>
                  <a:lnTo>
                    <a:pt x="9239" y="137160"/>
                  </a:lnTo>
                  <a:lnTo>
                    <a:pt x="10858" y="138113"/>
                  </a:lnTo>
                  <a:lnTo>
                    <a:pt x="11144" y="138494"/>
                  </a:lnTo>
                  <a:lnTo>
                    <a:pt x="11144" y="139160"/>
                  </a:lnTo>
                  <a:lnTo>
                    <a:pt x="11525" y="139160"/>
                  </a:lnTo>
                  <a:lnTo>
                    <a:pt x="11144" y="139446"/>
                  </a:lnTo>
                  <a:lnTo>
                    <a:pt x="11144" y="139827"/>
                  </a:lnTo>
                  <a:lnTo>
                    <a:pt x="14764" y="140399"/>
                  </a:lnTo>
                  <a:lnTo>
                    <a:pt x="15145" y="140113"/>
                  </a:lnTo>
                  <a:lnTo>
                    <a:pt x="17050" y="138779"/>
                  </a:lnTo>
                  <a:lnTo>
                    <a:pt x="18764" y="138779"/>
                  </a:lnTo>
                  <a:lnTo>
                    <a:pt x="21050" y="134493"/>
                  </a:lnTo>
                  <a:lnTo>
                    <a:pt x="21050" y="130588"/>
                  </a:lnTo>
                  <a:lnTo>
                    <a:pt x="20669" y="129921"/>
                  </a:lnTo>
                  <a:lnTo>
                    <a:pt x="20669" y="129254"/>
                  </a:lnTo>
                  <a:lnTo>
                    <a:pt x="20383" y="128588"/>
                  </a:lnTo>
                  <a:lnTo>
                    <a:pt x="20669" y="128588"/>
                  </a:lnTo>
                  <a:lnTo>
                    <a:pt x="20003" y="127921"/>
                  </a:lnTo>
                  <a:lnTo>
                    <a:pt x="20383" y="127635"/>
                  </a:lnTo>
                  <a:lnTo>
                    <a:pt x="20003" y="126968"/>
                  </a:lnTo>
                  <a:lnTo>
                    <a:pt x="21050" y="126016"/>
                  </a:lnTo>
                  <a:lnTo>
                    <a:pt x="21717" y="126016"/>
                  </a:lnTo>
                  <a:lnTo>
                    <a:pt x="22384" y="125635"/>
                  </a:lnTo>
                  <a:lnTo>
                    <a:pt x="22670" y="124968"/>
                  </a:lnTo>
                  <a:lnTo>
                    <a:pt x="22670" y="123730"/>
                  </a:lnTo>
                  <a:lnTo>
                    <a:pt x="22955" y="123730"/>
                  </a:lnTo>
                  <a:lnTo>
                    <a:pt x="22955" y="123349"/>
                  </a:lnTo>
                  <a:lnTo>
                    <a:pt x="23622" y="122682"/>
                  </a:lnTo>
                  <a:lnTo>
                    <a:pt x="23622" y="121730"/>
                  </a:lnTo>
                  <a:lnTo>
                    <a:pt x="24670" y="119729"/>
                  </a:lnTo>
                  <a:lnTo>
                    <a:pt x="24670" y="119063"/>
                  </a:lnTo>
                  <a:lnTo>
                    <a:pt x="25337" y="117824"/>
                  </a:lnTo>
                  <a:lnTo>
                    <a:pt x="25337" y="115538"/>
                  </a:lnTo>
                  <a:lnTo>
                    <a:pt x="24955" y="111919"/>
                  </a:lnTo>
                  <a:lnTo>
                    <a:pt x="25337" y="11191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BCA5B99-6154-291D-BD8E-57899FA7556A}"/>
                </a:ext>
              </a:extLst>
            </p:cNvPr>
            <p:cNvSpPr/>
            <p:nvPr/>
          </p:nvSpPr>
          <p:spPr>
            <a:xfrm>
              <a:off x="2348340" y="3786155"/>
              <a:ext cx="116490" cy="133826"/>
            </a:xfrm>
            <a:custGeom>
              <a:avLst/>
              <a:gdLst>
                <a:gd name="connsiteX0" fmla="*/ 60674 w 116490"/>
                <a:gd name="connsiteY0" fmla="*/ 132493 h 133826"/>
                <a:gd name="connsiteX1" fmla="*/ 60388 w 116490"/>
                <a:gd name="connsiteY1" fmla="*/ 132874 h 133826"/>
                <a:gd name="connsiteX2" fmla="*/ 59722 w 116490"/>
                <a:gd name="connsiteY2" fmla="*/ 133826 h 133826"/>
                <a:gd name="connsiteX3" fmla="*/ 59436 w 116490"/>
                <a:gd name="connsiteY3" fmla="*/ 133826 h 133826"/>
                <a:gd name="connsiteX4" fmla="*/ 58769 w 116490"/>
                <a:gd name="connsiteY4" fmla="*/ 133541 h 133826"/>
                <a:gd name="connsiteX5" fmla="*/ 58102 w 116490"/>
                <a:gd name="connsiteY5" fmla="*/ 133541 h 133826"/>
                <a:gd name="connsiteX6" fmla="*/ 58102 w 116490"/>
                <a:gd name="connsiteY6" fmla="*/ 133160 h 133826"/>
                <a:gd name="connsiteX7" fmla="*/ 56769 w 116490"/>
                <a:gd name="connsiteY7" fmla="*/ 132493 h 133826"/>
                <a:gd name="connsiteX8" fmla="*/ 49244 w 116490"/>
                <a:gd name="connsiteY8" fmla="*/ 131826 h 133826"/>
                <a:gd name="connsiteX9" fmla="*/ 42672 w 116490"/>
                <a:gd name="connsiteY9" fmla="*/ 131255 h 133826"/>
                <a:gd name="connsiteX10" fmla="*/ 41719 w 116490"/>
                <a:gd name="connsiteY10" fmla="*/ 131540 h 133826"/>
                <a:gd name="connsiteX11" fmla="*/ 41053 w 116490"/>
                <a:gd name="connsiteY11" fmla="*/ 131540 h 133826"/>
                <a:gd name="connsiteX12" fmla="*/ 40672 w 116490"/>
                <a:gd name="connsiteY12" fmla="*/ 130874 h 133826"/>
                <a:gd name="connsiteX13" fmla="*/ 40672 w 116490"/>
                <a:gd name="connsiteY13" fmla="*/ 130207 h 133826"/>
                <a:gd name="connsiteX14" fmla="*/ 39338 w 116490"/>
                <a:gd name="connsiteY14" fmla="*/ 130207 h 133826"/>
                <a:gd name="connsiteX15" fmla="*/ 39338 w 116490"/>
                <a:gd name="connsiteY15" fmla="*/ 130588 h 133826"/>
                <a:gd name="connsiteX16" fmla="*/ 38767 w 116490"/>
                <a:gd name="connsiteY16" fmla="*/ 130207 h 133826"/>
                <a:gd name="connsiteX17" fmla="*/ 38386 w 116490"/>
                <a:gd name="connsiteY17" fmla="*/ 130207 h 133826"/>
                <a:gd name="connsiteX18" fmla="*/ 37433 w 116490"/>
                <a:gd name="connsiteY18" fmla="*/ 131255 h 133826"/>
                <a:gd name="connsiteX19" fmla="*/ 37433 w 116490"/>
                <a:gd name="connsiteY19" fmla="*/ 130588 h 133826"/>
                <a:gd name="connsiteX20" fmla="*/ 36385 w 116490"/>
                <a:gd name="connsiteY20" fmla="*/ 129254 h 133826"/>
                <a:gd name="connsiteX21" fmla="*/ 36766 w 116490"/>
                <a:gd name="connsiteY21" fmla="*/ 129254 h 133826"/>
                <a:gd name="connsiteX22" fmla="*/ 36100 w 116490"/>
                <a:gd name="connsiteY22" fmla="*/ 128588 h 133826"/>
                <a:gd name="connsiteX23" fmla="*/ 32861 w 116490"/>
                <a:gd name="connsiteY23" fmla="*/ 131255 h 133826"/>
                <a:gd name="connsiteX24" fmla="*/ 32861 w 116490"/>
                <a:gd name="connsiteY24" fmla="*/ 128588 h 133826"/>
                <a:gd name="connsiteX25" fmla="*/ 35147 w 116490"/>
                <a:gd name="connsiteY25" fmla="*/ 127921 h 133826"/>
                <a:gd name="connsiteX26" fmla="*/ 36385 w 116490"/>
                <a:gd name="connsiteY26" fmla="*/ 126968 h 133826"/>
                <a:gd name="connsiteX27" fmla="*/ 36766 w 116490"/>
                <a:gd name="connsiteY27" fmla="*/ 126968 h 133826"/>
                <a:gd name="connsiteX28" fmla="*/ 37433 w 116490"/>
                <a:gd name="connsiteY28" fmla="*/ 126587 h 133826"/>
                <a:gd name="connsiteX29" fmla="*/ 37719 w 116490"/>
                <a:gd name="connsiteY29" fmla="*/ 126302 h 133826"/>
                <a:gd name="connsiteX30" fmla="*/ 37719 w 116490"/>
                <a:gd name="connsiteY30" fmla="*/ 125920 h 133826"/>
                <a:gd name="connsiteX31" fmla="*/ 38767 w 116490"/>
                <a:gd name="connsiteY31" fmla="*/ 124682 h 133826"/>
                <a:gd name="connsiteX32" fmla="*/ 41338 w 116490"/>
                <a:gd name="connsiteY32" fmla="*/ 122682 h 133826"/>
                <a:gd name="connsiteX33" fmla="*/ 40672 w 116490"/>
                <a:gd name="connsiteY33" fmla="*/ 121730 h 133826"/>
                <a:gd name="connsiteX34" fmla="*/ 39052 w 116490"/>
                <a:gd name="connsiteY34" fmla="*/ 120396 h 133826"/>
                <a:gd name="connsiteX35" fmla="*/ 37433 w 116490"/>
                <a:gd name="connsiteY35" fmla="*/ 120015 h 133826"/>
                <a:gd name="connsiteX36" fmla="*/ 36100 w 116490"/>
                <a:gd name="connsiteY36" fmla="*/ 119443 h 133826"/>
                <a:gd name="connsiteX37" fmla="*/ 36385 w 116490"/>
                <a:gd name="connsiteY37" fmla="*/ 119063 h 133826"/>
                <a:gd name="connsiteX38" fmla="*/ 36100 w 116490"/>
                <a:gd name="connsiteY38" fmla="*/ 118396 h 133826"/>
                <a:gd name="connsiteX39" fmla="*/ 36385 w 116490"/>
                <a:gd name="connsiteY39" fmla="*/ 118110 h 133826"/>
                <a:gd name="connsiteX40" fmla="*/ 36100 w 116490"/>
                <a:gd name="connsiteY40" fmla="*/ 118110 h 133826"/>
                <a:gd name="connsiteX41" fmla="*/ 36766 w 116490"/>
                <a:gd name="connsiteY41" fmla="*/ 117443 h 133826"/>
                <a:gd name="connsiteX42" fmla="*/ 36766 w 116490"/>
                <a:gd name="connsiteY42" fmla="*/ 117062 h 133826"/>
                <a:gd name="connsiteX43" fmla="*/ 36100 w 116490"/>
                <a:gd name="connsiteY43" fmla="*/ 116491 h 133826"/>
                <a:gd name="connsiteX44" fmla="*/ 36100 w 116490"/>
                <a:gd name="connsiteY44" fmla="*/ 115824 h 133826"/>
                <a:gd name="connsiteX45" fmla="*/ 36385 w 116490"/>
                <a:gd name="connsiteY45" fmla="*/ 115824 h 133826"/>
                <a:gd name="connsiteX46" fmla="*/ 36100 w 116490"/>
                <a:gd name="connsiteY46" fmla="*/ 115443 h 133826"/>
                <a:gd name="connsiteX47" fmla="*/ 35147 w 116490"/>
                <a:gd name="connsiteY47" fmla="*/ 115157 h 133826"/>
                <a:gd name="connsiteX48" fmla="*/ 33814 w 116490"/>
                <a:gd name="connsiteY48" fmla="*/ 113824 h 133826"/>
                <a:gd name="connsiteX49" fmla="*/ 34766 w 116490"/>
                <a:gd name="connsiteY49" fmla="*/ 112871 h 133826"/>
                <a:gd name="connsiteX50" fmla="*/ 36100 w 116490"/>
                <a:gd name="connsiteY50" fmla="*/ 112490 h 133826"/>
                <a:gd name="connsiteX51" fmla="*/ 36766 w 116490"/>
                <a:gd name="connsiteY51" fmla="*/ 111538 h 133826"/>
                <a:gd name="connsiteX52" fmla="*/ 37052 w 116490"/>
                <a:gd name="connsiteY52" fmla="*/ 110871 h 133826"/>
                <a:gd name="connsiteX53" fmla="*/ 38100 w 116490"/>
                <a:gd name="connsiteY53" fmla="*/ 110204 h 133826"/>
                <a:gd name="connsiteX54" fmla="*/ 38386 w 116490"/>
                <a:gd name="connsiteY54" fmla="*/ 109918 h 133826"/>
                <a:gd name="connsiteX55" fmla="*/ 38386 w 116490"/>
                <a:gd name="connsiteY55" fmla="*/ 109252 h 133826"/>
                <a:gd name="connsiteX56" fmla="*/ 38100 w 116490"/>
                <a:gd name="connsiteY56" fmla="*/ 108585 h 133826"/>
                <a:gd name="connsiteX57" fmla="*/ 37719 w 116490"/>
                <a:gd name="connsiteY57" fmla="*/ 107632 h 133826"/>
                <a:gd name="connsiteX58" fmla="*/ 37719 w 116490"/>
                <a:gd name="connsiteY58" fmla="*/ 106966 h 133826"/>
                <a:gd name="connsiteX59" fmla="*/ 37433 w 116490"/>
                <a:gd name="connsiteY59" fmla="*/ 106585 h 133826"/>
                <a:gd name="connsiteX60" fmla="*/ 37719 w 116490"/>
                <a:gd name="connsiteY60" fmla="*/ 105632 h 133826"/>
                <a:gd name="connsiteX61" fmla="*/ 38100 w 116490"/>
                <a:gd name="connsiteY61" fmla="*/ 105632 h 133826"/>
                <a:gd name="connsiteX62" fmla="*/ 38100 w 116490"/>
                <a:gd name="connsiteY62" fmla="*/ 104299 h 133826"/>
                <a:gd name="connsiteX63" fmla="*/ 37433 w 116490"/>
                <a:gd name="connsiteY63" fmla="*/ 104013 h 133826"/>
                <a:gd name="connsiteX64" fmla="*/ 37052 w 116490"/>
                <a:gd name="connsiteY64" fmla="*/ 102965 h 133826"/>
                <a:gd name="connsiteX65" fmla="*/ 36766 w 116490"/>
                <a:gd name="connsiteY65" fmla="*/ 102299 h 133826"/>
                <a:gd name="connsiteX66" fmla="*/ 36766 w 116490"/>
                <a:gd name="connsiteY66" fmla="*/ 102013 h 133826"/>
                <a:gd name="connsiteX67" fmla="*/ 37433 w 116490"/>
                <a:gd name="connsiteY67" fmla="*/ 101346 h 133826"/>
                <a:gd name="connsiteX68" fmla="*/ 37719 w 116490"/>
                <a:gd name="connsiteY68" fmla="*/ 100393 h 133826"/>
                <a:gd name="connsiteX69" fmla="*/ 37052 w 116490"/>
                <a:gd name="connsiteY69" fmla="*/ 99346 h 133826"/>
                <a:gd name="connsiteX70" fmla="*/ 36766 w 116490"/>
                <a:gd name="connsiteY70" fmla="*/ 99346 h 133826"/>
                <a:gd name="connsiteX71" fmla="*/ 36766 w 116490"/>
                <a:gd name="connsiteY71" fmla="*/ 99060 h 133826"/>
                <a:gd name="connsiteX72" fmla="*/ 36100 w 116490"/>
                <a:gd name="connsiteY72" fmla="*/ 98107 h 133826"/>
                <a:gd name="connsiteX73" fmla="*/ 35814 w 116490"/>
                <a:gd name="connsiteY73" fmla="*/ 97441 h 133826"/>
                <a:gd name="connsiteX74" fmla="*/ 36385 w 116490"/>
                <a:gd name="connsiteY74" fmla="*/ 96107 h 133826"/>
                <a:gd name="connsiteX75" fmla="*/ 37052 w 116490"/>
                <a:gd name="connsiteY75" fmla="*/ 95441 h 133826"/>
                <a:gd name="connsiteX76" fmla="*/ 36766 w 116490"/>
                <a:gd name="connsiteY76" fmla="*/ 94774 h 133826"/>
                <a:gd name="connsiteX77" fmla="*/ 35147 w 116490"/>
                <a:gd name="connsiteY77" fmla="*/ 94488 h 133826"/>
                <a:gd name="connsiteX78" fmla="*/ 32480 w 116490"/>
                <a:gd name="connsiteY78" fmla="*/ 93155 h 133826"/>
                <a:gd name="connsiteX79" fmla="*/ 29527 w 116490"/>
                <a:gd name="connsiteY79" fmla="*/ 92488 h 133826"/>
                <a:gd name="connsiteX80" fmla="*/ 27527 w 116490"/>
                <a:gd name="connsiteY80" fmla="*/ 92488 h 133826"/>
                <a:gd name="connsiteX81" fmla="*/ 25241 w 116490"/>
                <a:gd name="connsiteY81" fmla="*/ 92202 h 133826"/>
                <a:gd name="connsiteX82" fmla="*/ 25622 w 116490"/>
                <a:gd name="connsiteY82" fmla="*/ 91154 h 133826"/>
                <a:gd name="connsiteX83" fmla="*/ 25622 w 116490"/>
                <a:gd name="connsiteY83" fmla="*/ 89249 h 133826"/>
                <a:gd name="connsiteX84" fmla="*/ 26289 w 116490"/>
                <a:gd name="connsiteY84" fmla="*/ 86582 h 133826"/>
                <a:gd name="connsiteX85" fmla="*/ 26289 w 116490"/>
                <a:gd name="connsiteY85" fmla="*/ 85916 h 133826"/>
                <a:gd name="connsiteX86" fmla="*/ 25622 w 116490"/>
                <a:gd name="connsiteY86" fmla="*/ 85916 h 133826"/>
                <a:gd name="connsiteX87" fmla="*/ 25622 w 116490"/>
                <a:gd name="connsiteY87" fmla="*/ 85630 h 133826"/>
                <a:gd name="connsiteX88" fmla="*/ 25908 w 116490"/>
                <a:gd name="connsiteY88" fmla="*/ 84296 h 133826"/>
                <a:gd name="connsiteX89" fmla="*/ 25622 w 116490"/>
                <a:gd name="connsiteY89" fmla="*/ 83344 h 133826"/>
                <a:gd name="connsiteX90" fmla="*/ 25908 w 116490"/>
                <a:gd name="connsiteY90" fmla="*/ 82677 h 133826"/>
                <a:gd name="connsiteX91" fmla="*/ 25622 w 116490"/>
                <a:gd name="connsiteY91" fmla="*/ 82296 h 133826"/>
                <a:gd name="connsiteX92" fmla="*/ 25622 w 116490"/>
                <a:gd name="connsiteY92" fmla="*/ 82010 h 133826"/>
                <a:gd name="connsiteX93" fmla="*/ 25241 w 116490"/>
                <a:gd name="connsiteY93" fmla="*/ 81343 h 133826"/>
                <a:gd name="connsiteX94" fmla="*/ 25622 w 116490"/>
                <a:gd name="connsiteY94" fmla="*/ 81343 h 133826"/>
                <a:gd name="connsiteX95" fmla="*/ 25241 w 116490"/>
                <a:gd name="connsiteY95" fmla="*/ 80677 h 133826"/>
                <a:gd name="connsiteX96" fmla="*/ 25241 w 116490"/>
                <a:gd name="connsiteY96" fmla="*/ 80010 h 133826"/>
                <a:gd name="connsiteX97" fmla="*/ 25622 w 116490"/>
                <a:gd name="connsiteY97" fmla="*/ 80010 h 133826"/>
                <a:gd name="connsiteX98" fmla="*/ 25622 w 116490"/>
                <a:gd name="connsiteY98" fmla="*/ 79343 h 133826"/>
                <a:gd name="connsiteX99" fmla="*/ 26289 w 116490"/>
                <a:gd name="connsiteY99" fmla="*/ 78677 h 133826"/>
                <a:gd name="connsiteX100" fmla="*/ 26289 w 116490"/>
                <a:gd name="connsiteY100" fmla="*/ 78010 h 133826"/>
                <a:gd name="connsiteX101" fmla="*/ 28194 w 116490"/>
                <a:gd name="connsiteY101" fmla="*/ 77438 h 133826"/>
                <a:gd name="connsiteX102" fmla="*/ 28575 w 116490"/>
                <a:gd name="connsiteY102" fmla="*/ 77438 h 133826"/>
                <a:gd name="connsiteX103" fmla="*/ 29908 w 116490"/>
                <a:gd name="connsiteY103" fmla="*/ 77057 h 133826"/>
                <a:gd name="connsiteX104" fmla="*/ 29527 w 116490"/>
                <a:gd name="connsiteY104" fmla="*/ 76391 h 133826"/>
                <a:gd name="connsiteX105" fmla="*/ 29908 w 116490"/>
                <a:gd name="connsiteY105" fmla="*/ 76105 h 133826"/>
                <a:gd name="connsiteX106" fmla="*/ 30480 w 116490"/>
                <a:gd name="connsiteY106" fmla="*/ 75057 h 133826"/>
                <a:gd name="connsiteX107" fmla="*/ 32480 w 116490"/>
                <a:gd name="connsiteY107" fmla="*/ 75724 h 133826"/>
                <a:gd name="connsiteX108" fmla="*/ 31813 w 116490"/>
                <a:gd name="connsiteY108" fmla="*/ 74486 h 133826"/>
                <a:gd name="connsiteX109" fmla="*/ 30861 w 116490"/>
                <a:gd name="connsiteY109" fmla="*/ 73819 h 133826"/>
                <a:gd name="connsiteX110" fmla="*/ 29908 w 116490"/>
                <a:gd name="connsiteY110" fmla="*/ 73438 h 133826"/>
                <a:gd name="connsiteX111" fmla="*/ 29527 w 116490"/>
                <a:gd name="connsiteY111" fmla="*/ 73152 h 133826"/>
                <a:gd name="connsiteX112" fmla="*/ 30194 w 116490"/>
                <a:gd name="connsiteY112" fmla="*/ 72771 h 133826"/>
                <a:gd name="connsiteX113" fmla="*/ 30194 w 116490"/>
                <a:gd name="connsiteY113" fmla="*/ 72104 h 133826"/>
                <a:gd name="connsiteX114" fmla="*/ 29527 w 116490"/>
                <a:gd name="connsiteY114" fmla="*/ 72485 h 133826"/>
                <a:gd name="connsiteX115" fmla="*/ 29242 w 116490"/>
                <a:gd name="connsiteY115" fmla="*/ 72485 h 133826"/>
                <a:gd name="connsiteX116" fmla="*/ 28861 w 116490"/>
                <a:gd name="connsiteY116" fmla="*/ 70866 h 133826"/>
                <a:gd name="connsiteX117" fmla="*/ 28575 w 116490"/>
                <a:gd name="connsiteY117" fmla="*/ 70199 h 133826"/>
                <a:gd name="connsiteX118" fmla="*/ 28575 w 116490"/>
                <a:gd name="connsiteY118" fmla="*/ 69818 h 133826"/>
                <a:gd name="connsiteX119" fmla="*/ 27241 w 116490"/>
                <a:gd name="connsiteY119" fmla="*/ 68580 h 133826"/>
                <a:gd name="connsiteX120" fmla="*/ 26956 w 116490"/>
                <a:gd name="connsiteY120" fmla="*/ 68866 h 133826"/>
                <a:gd name="connsiteX121" fmla="*/ 26289 w 116490"/>
                <a:gd name="connsiteY121" fmla="*/ 69152 h 133826"/>
                <a:gd name="connsiteX122" fmla="*/ 25622 w 116490"/>
                <a:gd name="connsiteY122" fmla="*/ 68866 h 133826"/>
                <a:gd name="connsiteX123" fmla="*/ 24574 w 116490"/>
                <a:gd name="connsiteY123" fmla="*/ 68199 h 133826"/>
                <a:gd name="connsiteX124" fmla="*/ 24574 w 116490"/>
                <a:gd name="connsiteY124" fmla="*/ 67532 h 133826"/>
                <a:gd name="connsiteX125" fmla="*/ 23336 w 116490"/>
                <a:gd name="connsiteY125" fmla="*/ 66865 h 133826"/>
                <a:gd name="connsiteX126" fmla="*/ 22669 w 116490"/>
                <a:gd name="connsiteY126" fmla="*/ 66865 h 133826"/>
                <a:gd name="connsiteX127" fmla="*/ 22288 w 116490"/>
                <a:gd name="connsiteY127" fmla="*/ 66199 h 133826"/>
                <a:gd name="connsiteX128" fmla="*/ 22003 w 116490"/>
                <a:gd name="connsiteY128" fmla="*/ 65913 h 133826"/>
                <a:gd name="connsiteX129" fmla="*/ 22288 w 116490"/>
                <a:gd name="connsiteY129" fmla="*/ 65246 h 133826"/>
                <a:gd name="connsiteX130" fmla="*/ 22003 w 116490"/>
                <a:gd name="connsiteY130" fmla="*/ 65246 h 133826"/>
                <a:gd name="connsiteX131" fmla="*/ 22288 w 116490"/>
                <a:gd name="connsiteY131" fmla="*/ 64960 h 133826"/>
                <a:gd name="connsiteX132" fmla="*/ 22288 w 116490"/>
                <a:gd name="connsiteY132" fmla="*/ 64294 h 133826"/>
                <a:gd name="connsiteX133" fmla="*/ 22003 w 116490"/>
                <a:gd name="connsiteY133" fmla="*/ 63913 h 133826"/>
                <a:gd name="connsiteX134" fmla="*/ 21622 w 116490"/>
                <a:gd name="connsiteY134" fmla="*/ 63246 h 133826"/>
                <a:gd name="connsiteX135" fmla="*/ 21050 w 116490"/>
                <a:gd name="connsiteY135" fmla="*/ 62960 h 133826"/>
                <a:gd name="connsiteX136" fmla="*/ 21336 w 116490"/>
                <a:gd name="connsiteY136" fmla="*/ 62294 h 133826"/>
                <a:gd name="connsiteX137" fmla="*/ 21622 w 116490"/>
                <a:gd name="connsiteY137" fmla="*/ 62008 h 133826"/>
                <a:gd name="connsiteX138" fmla="*/ 21050 w 116490"/>
                <a:gd name="connsiteY138" fmla="*/ 61341 h 133826"/>
                <a:gd name="connsiteX139" fmla="*/ 21336 w 116490"/>
                <a:gd name="connsiteY139" fmla="*/ 60960 h 133826"/>
                <a:gd name="connsiteX140" fmla="*/ 20002 w 116490"/>
                <a:gd name="connsiteY140" fmla="*/ 60008 h 133826"/>
                <a:gd name="connsiteX141" fmla="*/ 19336 w 116490"/>
                <a:gd name="connsiteY141" fmla="*/ 59055 h 133826"/>
                <a:gd name="connsiteX142" fmla="*/ 18002 w 116490"/>
                <a:gd name="connsiteY142" fmla="*/ 59055 h 133826"/>
                <a:gd name="connsiteX143" fmla="*/ 17431 w 116490"/>
                <a:gd name="connsiteY143" fmla="*/ 57340 h 133826"/>
                <a:gd name="connsiteX144" fmla="*/ 17716 w 116490"/>
                <a:gd name="connsiteY144" fmla="*/ 56769 h 133826"/>
                <a:gd name="connsiteX145" fmla="*/ 18383 w 116490"/>
                <a:gd name="connsiteY145" fmla="*/ 55721 h 133826"/>
                <a:gd name="connsiteX146" fmla="*/ 18669 w 116490"/>
                <a:gd name="connsiteY146" fmla="*/ 55435 h 133826"/>
                <a:gd name="connsiteX147" fmla="*/ 19050 w 116490"/>
                <a:gd name="connsiteY147" fmla="*/ 55721 h 133826"/>
                <a:gd name="connsiteX148" fmla="*/ 19336 w 116490"/>
                <a:gd name="connsiteY148" fmla="*/ 55721 h 133826"/>
                <a:gd name="connsiteX149" fmla="*/ 18383 w 116490"/>
                <a:gd name="connsiteY149" fmla="*/ 54769 h 133826"/>
                <a:gd name="connsiteX150" fmla="*/ 18383 w 116490"/>
                <a:gd name="connsiteY150" fmla="*/ 53435 h 133826"/>
                <a:gd name="connsiteX151" fmla="*/ 18002 w 116490"/>
                <a:gd name="connsiteY151" fmla="*/ 53150 h 133826"/>
                <a:gd name="connsiteX152" fmla="*/ 18383 w 116490"/>
                <a:gd name="connsiteY152" fmla="*/ 51435 h 133826"/>
                <a:gd name="connsiteX153" fmla="*/ 19050 w 116490"/>
                <a:gd name="connsiteY153" fmla="*/ 50864 h 133826"/>
                <a:gd name="connsiteX154" fmla="*/ 17050 w 116490"/>
                <a:gd name="connsiteY154" fmla="*/ 50864 h 133826"/>
                <a:gd name="connsiteX155" fmla="*/ 14097 w 116490"/>
                <a:gd name="connsiteY155" fmla="*/ 51149 h 133826"/>
                <a:gd name="connsiteX156" fmla="*/ 9525 w 116490"/>
                <a:gd name="connsiteY156" fmla="*/ 47530 h 133826"/>
                <a:gd name="connsiteX157" fmla="*/ 11144 w 116490"/>
                <a:gd name="connsiteY157" fmla="*/ 44958 h 133826"/>
                <a:gd name="connsiteX158" fmla="*/ 10858 w 116490"/>
                <a:gd name="connsiteY158" fmla="*/ 44577 h 133826"/>
                <a:gd name="connsiteX159" fmla="*/ 10192 w 116490"/>
                <a:gd name="connsiteY159" fmla="*/ 44291 h 133826"/>
                <a:gd name="connsiteX160" fmla="*/ 9811 w 116490"/>
                <a:gd name="connsiteY160" fmla="*/ 44291 h 133826"/>
                <a:gd name="connsiteX161" fmla="*/ 9811 w 116490"/>
                <a:gd name="connsiteY161" fmla="*/ 43910 h 133826"/>
                <a:gd name="connsiteX162" fmla="*/ 11144 w 116490"/>
                <a:gd name="connsiteY162" fmla="*/ 42577 h 133826"/>
                <a:gd name="connsiteX163" fmla="*/ 10858 w 116490"/>
                <a:gd name="connsiteY163" fmla="*/ 42291 h 133826"/>
                <a:gd name="connsiteX164" fmla="*/ 10858 w 116490"/>
                <a:gd name="connsiteY164" fmla="*/ 40291 h 133826"/>
                <a:gd name="connsiteX165" fmla="*/ 10477 w 116490"/>
                <a:gd name="connsiteY165" fmla="*/ 40291 h 133826"/>
                <a:gd name="connsiteX166" fmla="*/ 10477 w 116490"/>
                <a:gd name="connsiteY166" fmla="*/ 38386 h 133826"/>
                <a:gd name="connsiteX167" fmla="*/ 8191 w 116490"/>
                <a:gd name="connsiteY167" fmla="*/ 37338 h 133826"/>
                <a:gd name="connsiteX168" fmla="*/ 6858 w 116490"/>
                <a:gd name="connsiteY168" fmla="*/ 36385 h 133826"/>
                <a:gd name="connsiteX169" fmla="*/ 4286 w 116490"/>
                <a:gd name="connsiteY169" fmla="*/ 35719 h 133826"/>
                <a:gd name="connsiteX170" fmla="*/ 4286 w 116490"/>
                <a:gd name="connsiteY170" fmla="*/ 35052 h 133826"/>
                <a:gd name="connsiteX171" fmla="*/ 5239 w 116490"/>
                <a:gd name="connsiteY171" fmla="*/ 34766 h 133826"/>
                <a:gd name="connsiteX172" fmla="*/ 4953 w 116490"/>
                <a:gd name="connsiteY172" fmla="*/ 34385 h 133826"/>
                <a:gd name="connsiteX173" fmla="*/ 4572 w 116490"/>
                <a:gd name="connsiteY173" fmla="*/ 34385 h 133826"/>
                <a:gd name="connsiteX174" fmla="*/ 3905 w 116490"/>
                <a:gd name="connsiteY174" fmla="*/ 33719 h 133826"/>
                <a:gd name="connsiteX175" fmla="*/ 3905 w 116490"/>
                <a:gd name="connsiteY175" fmla="*/ 33433 h 133826"/>
                <a:gd name="connsiteX176" fmla="*/ 3619 w 116490"/>
                <a:gd name="connsiteY176" fmla="*/ 32480 h 133826"/>
                <a:gd name="connsiteX177" fmla="*/ 3238 w 116490"/>
                <a:gd name="connsiteY177" fmla="*/ 32480 h 133826"/>
                <a:gd name="connsiteX178" fmla="*/ 2667 w 116490"/>
                <a:gd name="connsiteY178" fmla="*/ 32766 h 133826"/>
                <a:gd name="connsiteX179" fmla="*/ 2667 w 116490"/>
                <a:gd name="connsiteY179" fmla="*/ 31814 h 133826"/>
                <a:gd name="connsiteX180" fmla="*/ 2286 w 116490"/>
                <a:gd name="connsiteY180" fmla="*/ 31433 h 133826"/>
                <a:gd name="connsiteX181" fmla="*/ 2667 w 116490"/>
                <a:gd name="connsiteY181" fmla="*/ 31147 h 133826"/>
                <a:gd name="connsiteX182" fmla="*/ 2000 w 116490"/>
                <a:gd name="connsiteY182" fmla="*/ 30480 h 133826"/>
                <a:gd name="connsiteX183" fmla="*/ 1333 w 116490"/>
                <a:gd name="connsiteY183" fmla="*/ 28861 h 133826"/>
                <a:gd name="connsiteX184" fmla="*/ 1333 w 116490"/>
                <a:gd name="connsiteY184" fmla="*/ 26860 h 133826"/>
                <a:gd name="connsiteX185" fmla="*/ 2286 w 116490"/>
                <a:gd name="connsiteY185" fmla="*/ 26575 h 133826"/>
                <a:gd name="connsiteX186" fmla="*/ 1619 w 116490"/>
                <a:gd name="connsiteY186" fmla="*/ 26194 h 133826"/>
                <a:gd name="connsiteX187" fmla="*/ 2000 w 116490"/>
                <a:gd name="connsiteY187" fmla="*/ 25908 h 133826"/>
                <a:gd name="connsiteX188" fmla="*/ 2286 w 116490"/>
                <a:gd name="connsiteY188" fmla="*/ 25908 h 133826"/>
                <a:gd name="connsiteX189" fmla="*/ 2667 w 116490"/>
                <a:gd name="connsiteY189" fmla="*/ 25241 h 133826"/>
                <a:gd name="connsiteX190" fmla="*/ 3619 w 116490"/>
                <a:gd name="connsiteY190" fmla="*/ 25241 h 133826"/>
                <a:gd name="connsiteX191" fmla="*/ 3905 w 116490"/>
                <a:gd name="connsiteY191" fmla="*/ 24860 h 133826"/>
                <a:gd name="connsiteX192" fmla="*/ 3619 w 116490"/>
                <a:gd name="connsiteY192" fmla="*/ 24575 h 133826"/>
                <a:gd name="connsiteX193" fmla="*/ 3905 w 116490"/>
                <a:gd name="connsiteY193" fmla="*/ 24289 h 133826"/>
                <a:gd name="connsiteX194" fmla="*/ 3238 w 116490"/>
                <a:gd name="connsiteY194" fmla="*/ 24289 h 133826"/>
                <a:gd name="connsiteX195" fmla="*/ 3905 w 116490"/>
                <a:gd name="connsiteY195" fmla="*/ 23241 h 133826"/>
                <a:gd name="connsiteX196" fmla="*/ 3238 w 116490"/>
                <a:gd name="connsiteY196" fmla="*/ 23241 h 133826"/>
                <a:gd name="connsiteX197" fmla="*/ 2953 w 116490"/>
                <a:gd name="connsiteY197" fmla="*/ 22955 h 133826"/>
                <a:gd name="connsiteX198" fmla="*/ 2953 w 116490"/>
                <a:gd name="connsiteY198" fmla="*/ 21908 h 133826"/>
                <a:gd name="connsiteX199" fmla="*/ 3619 w 116490"/>
                <a:gd name="connsiteY199" fmla="*/ 18669 h 133826"/>
                <a:gd name="connsiteX200" fmla="*/ 3619 w 116490"/>
                <a:gd name="connsiteY200" fmla="*/ 17050 h 133826"/>
                <a:gd name="connsiteX201" fmla="*/ 1619 w 116490"/>
                <a:gd name="connsiteY201" fmla="*/ 15049 h 133826"/>
                <a:gd name="connsiteX202" fmla="*/ 1333 w 116490"/>
                <a:gd name="connsiteY202" fmla="*/ 14097 h 133826"/>
                <a:gd name="connsiteX203" fmla="*/ 1333 w 116490"/>
                <a:gd name="connsiteY203" fmla="*/ 13716 h 133826"/>
                <a:gd name="connsiteX204" fmla="*/ 667 w 116490"/>
                <a:gd name="connsiteY204" fmla="*/ 12764 h 133826"/>
                <a:gd name="connsiteX205" fmla="*/ 0 w 116490"/>
                <a:gd name="connsiteY205" fmla="*/ 12478 h 133826"/>
                <a:gd name="connsiteX206" fmla="*/ 0 w 116490"/>
                <a:gd name="connsiteY206" fmla="*/ 11430 h 133826"/>
                <a:gd name="connsiteX207" fmla="*/ 952 w 116490"/>
                <a:gd name="connsiteY207" fmla="*/ 11430 h 133826"/>
                <a:gd name="connsiteX208" fmla="*/ 1619 w 116490"/>
                <a:gd name="connsiteY208" fmla="*/ 11811 h 133826"/>
                <a:gd name="connsiteX209" fmla="*/ 2667 w 116490"/>
                <a:gd name="connsiteY209" fmla="*/ 11144 h 133826"/>
                <a:gd name="connsiteX210" fmla="*/ 2667 w 116490"/>
                <a:gd name="connsiteY210" fmla="*/ 10096 h 133826"/>
                <a:gd name="connsiteX211" fmla="*/ 2953 w 116490"/>
                <a:gd name="connsiteY211" fmla="*/ 9811 h 133826"/>
                <a:gd name="connsiteX212" fmla="*/ 5620 w 116490"/>
                <a:gd name="connsiteY212" fmla="*/ 9811 h 133826"/>
                <a:gd name="connsiteX213" fmla="*/ 6191 w 116490"/>
                <a:gd name="connsiteY213" fmla="*/ 10096 h 133826"/>
                <a:gd name="connsiteX214" fmla="*/ 7525 w 116490"/>
                <a:gd name="connsiteY214" fmla="*/ 9811 h 133826"/>
                <a:gd name="connsiteX215" fmla="*/ 8191 w 116490"/>
                <a:gd name="connsiteY215" fmla="*/ 10096 h 133826"/>
                <a:gd name="connsiteX216" fmla="*/ 9144 w 116490"/>
                <a:gd name="connsiteY216" fmla="*/ 10763 h 133826"/>
                <a:gd name="connsiteX217" fmla="*/ 10192 w 116490"/>
                <a:gd name="connsiteY217" fmla="*/ 11144 h 133826"/>
                <a:gd name="connsiteX218" fmla="*/ 11525 w 116490"/>
                <a:gd name="connsiteY218" fmla="*/ 12478 h 133826"/>
                <a:gd name="connsiteX219" fmla="*/ 13144 w 116490"/>
                <a:gd name="connsiteY219" fmla="*/ 12764 h 133826"/>
                <a:gd name="connsiteX220" fmla="*/ 13430 w 116490"/>
                <a:gd name="connsiteY220" fmla="*/ 13430 h 133826"/>
                <a:gd name="connsiteX221" fmla="*/ 14097 w 116490"/>
                <a:gd name="connsiteY221" fmla="*/ 13430 h 133826"/>
                <a:gd name="connsiteX222" fmla="*/ 14478 w 116490"/>
                <a:gd name="connsiteY222" fmla="*/ 13716 h 133826"/>
                <a:gd name="connsiteX223" fmla="*/ 14097 w 116490"/>
                <a:gd name="connsiteY223" fmla="*/ 14097 h 133826"/>
                <a:gd name="connsiteX224" fmla="*/ 14478 w 116490"/>
                <a:gd name="connsiteY224" fmla="*/ 14764 h 133826"/>
                <a:gd name="connsiteX225" fmla="*/ 15049 w 116490"/>
                <a:gd name="connsiteY225" fmla="*/ 14764 h 133826"/>
                <a:gd name="connsiteX226" fmla="*/ 15716 w 116490"/>
                <a:gd name="connsiteY226" fmla="*/ 15049 h 133826"/>
                <a:gd name="connsiteX227" fmla="*/ 16383 w 116490"/>
                <a:gd name="connsiteY227" fmla="*/ 15049 h 133826"/>
                <a:gd name="connsiteX228" fmla="*/ 16764 w 116490"/>
                <a:gd name="connsiteY228" fmla="*/ 15430 h 133826"/>
                <a:gd name="connsiteX229" fmla="*/ 17050 w 116490"/>
                <a:gd name="connsiteY229" fmla="*/ 15430 h 133826"/>
                <a:gd name="connsiteX230" fmla="*/ 17431 w 116490"/>
                <a:gd name="connsiteY230" fmla="*/ 15049 h 133826"/>
                <a:gd name="connsiteX231" fmla="*/ 18002 w 116490"/>
                <a:gd name="connsiteY231" fmla="*/ 13430 h 133826"/>
                <a:gd name="connsiteX232" fmla="*/ 18669 w 116490"/>
                <a:gd name="connsiteY232" fmla="*/ 12478 h 133826"/>
                <a:gd name="connsiteX233" fmla="*/ 19050 w 116490"/>
                <a:gd name="connsiteY233" fmla="*/ 12478 h 133826"/>
                <a:gd name="connsiteX234" fmla="*/ 20383 w 116490"/>
                <a:gd name="connsiteY234" fmla="*/ 12764 h 133826"/>
                <a:gd name="connsiteX235" fmla="*/ 21336 w 116490"/>
                <a:gd name="connsiteY235" fmla="*/ 12764 h 133826"/>
                <a:gd name="connsiteX236" fmla="*/ 22288 w 116490"/>
                <a:gd name="connsiteY236" fmla="*/ 12097 h 133826"/>
                <a:gd name="connsiteX237" fmla="*/ 22955 w 116490"/>
                <a:gd name="connsiteY237" fmla="*/ 12097 h 133826"/>
                <a:gd name="connsiteX238" fmla="*/ 24003 w 116490"/>
                <a:gd name="connsiteY238" fmla="*/ 12478 h 133826"/>
                <a:gd name="connsiteX239" fmla="*/ 24955 w 116490"/>
                <a:gd name="connsiteY239" fmla="*/ 12097 h 133826"/>
                <a:gd name="connsiteX240" fmla="*/ 26289 w 116490"/>
                <a:gd name="connsiteY240" fmla="*/ 12097 h 133826"/>
                <a:gd name="connsiteX241" fmla="*/ 26575 w 116490"/>
                <a:gd name="connsiteY241" fmla="*/ 12478 h 133826"/>
                <a:gd name="connsiteX242" fmla="*/ 27527 w 116490"/>
                <a:gd name="connsiteY242" fmla="*/ 12478 h 133826"/>
                <a:gd name="connsiteX243" fmla="*/ 27908 w 116490"/>
                <a:gd name="connsiteY243" fmla="*/ 11811 h 133826"/>
                <a:gd name="connsiteX244" fmla="*/ 27908 w 116490"/>
                <a:gd name="connsiteY244" fmla="*/ 11144 h 133826"/>
                <a:gd name="connsiteX245" fmla="*/ 29242 w 116490"/>
                <a:gd name="connsiteY245" fmla="*/ 10763 h 133826"/>
                <a:gd name="connsiteX246" fmla="*/ 29908 w 116490"/>
                <a:gd name="connsiteY246" fmla="*/ 10096 h 133826"/>
                <a:gd name="connsiteX247" fmla="*/ 30480 w 116490"/>
                <a:gd name="connsiteY247" fmla="*/ 8477 h 133826"/>
                <a:gd name="connsiteX248" fmla="*/ 32480 w 116490"/>
                <a:gd name="connsiteY248" fmla="*/ 7144 h 133826"/>
                <a:gd name="connsiteX249" fmla="*/ 32194 w 116490"/>
                <a:gd name="connsiteY249" fmla="*/ 6572 h 133826"/>
                <a:gd name="connsiteX250" fmla="*/ 31147 w 116490"/>
                <a:gd name="connsiteY250" fmla="*/ 5905 h 133826"/>
                <a:gd name="connsiteX251" fmla="*/ 31528 w 116490"/>
                <a:gd name="connsiteY251" fmla="*/ 4858 h 133826"/>
                <a:gd name="connsiteX252" fmla="*/ 31528 w 116490"/>
                <a:gd name="connsiteY252" fmla="*/ 3905 h 133826"/>
                <a:gd name="connsiteX253" fmla="*/ 31813 w 116490"/>
                <a:gd name="connsiteY253" fmla="*/ 3620 h 133826"/>
                <a:gd name="connsiteX254" fmla="*/ 33814 w 116490"/>
                <a:gd name="connsiteY254" fmla="*/ 2572 h 133826"/>
                <a:gd name="connsiteX255" fmla="*/ 34099 w 116490"/>
                <a:gd name="connsiteY255" fmla="*/ 2572 h 133826"/>
                <a:gd name="connsiteX256" fmla="*/ 34766 w 116490"/>
                <a:gd name="connsiteY256" fmla="*/ 1905 h 133826"/>
                <a:gd name="connsiteX257" fmla="*/ 36100 w 116490"/>
                <a:gd name="connsiteY257" fmla="*/ 1238 h 133826"/>
                <a:gd name="connsiteX258" fmla="*/ 36766 w 116490"/>
                <a:gd name="connsiteY258" fmla="*/ 1238 h 133826"/>
                <a:gd name="connsiteX259" fmla="*/ 37052 w 116490"/>
                <a:gd name="connsiteY259" fmla="*/ 1905 h 133826"/>
                <a:gd name="connsiteX260" fmla="*/ 37719 w 116490"/>
                <a:gd name="connsiteY260" fmla="*/ 1905 h 133826"/>
                <a:gd name="connsiteX261" fmla="*/ 37433 w 116490"/>
                <a:gd name="connsiteY261" fmla="*/ 1619 h 133826"/>
                <a:gd name="connsiteX262" fmla="*/ 38100 w 116490"/>
                <a:gd name="connsiteY262" fmla="*/ 1238 h 133826"/>
                <a:gd name="connsiteX263" fmla="*/ 40005 w 116490"/>
                <a:gd name="connsiteY263" fmla="*/ 1905 h 133826"/>
                <a:gd name="connsiteX264" fmla="*/ 42005 w 116490"/>
                <a:gd name="connsiteY264" fmla="*/ 3239 h 133826"/>
                <a:gd name="connsiteX265" fmla="*/ 42291 w 116490"/>
                <a:gd name="connsiteY265" fmla="*/ 2953 h 133826"/>
                <a:gd name="connsiteX266" fmla="*/ 42672 w 116490"/>
                <a:gd name="connsiteY266" fmla="*/ 2286 h 133826"/>
                <a:gd name="connsiteX267" fmla="*/ 44005 w 116490"/>
                <a:gd name="connsiteY267" fmla="*/ 2286 h 133826"/>
                <a:gd name="connsiteX268" fmla="*/ 45625 w 116490"/>
                <a:gd name="connsiteY268" fmla="*/ 1905 h 133826"/>
                <a:gd name="connsiteX269" fmla="*/ 45910 w 116490"/>
                <a:gd name="connsiteY269" fmla="*/ 2286 h 133826"/>
                <a:gd name="connsiteX270" fmla="*/ 45910 w 116490"/>
                <a:gd name="connsiteY270" fmla="*/ 2953 h 133826"/>
                <a:gd name="connsiteX271" fmla="*/ 46577 w 116490"/>
                <a:gd name="connsiteY271" fmla="*/ 3239 h 133826"/>
                <a:gd name="connsiteX272" fmla="*/ 46577 w 116490"/>
                <a:gd name="connsiteY272" fmla="*/ 3620 h 133826"/>
                <a:gd name="connsiteX273" fmla="*/ 47244 w 116490"/>
                <a:gd name="connsiteY273" fmla="*/ 4191 h 133826"/>
                <a:gd name="connsiteX274" fmla="*/ 47625 w 116490"/>
                <a:gd name="connsiteY274" fmla="*/ 3905 h 133826"/>
                <a:gd name="connsiteX275" fmla="*/ 48577 w 116490"/>
                <a:gd name="connsiteY275" fmla="*/ 4191 h 133826"/>
                <a:gd name="connsiteX276" fmla="*/ 49911 w 116490"/>
                <a:gd name="connsiteY276" fmla="*/ 3905 h 133826"/>
                <a:gd name="connsiteX277" fmla="*/ 50578 w 116490"/>
                <a:gd name="connsiteY277" fmla="*/ 4191 h 133826"/>
                <a:gd name="connsiteX278" fmla="*/ 50863 w 116490"/>
                <a:gd name="connsiteY278" fmla="*/ 3905 h 133826"/>
                <a:gd name="connsiteX279" fmla="*/ 51149 w 116490"/>
                <a:gd name="connsiteY279" fmla="*/ 4191 h 133826"/>
                <a:gd name="connsiteX280" fmla="*/ 53149 w 116490"/>
                <a:gd name="connsiteY280" fmla="*/ 4191 h 133826"/>
                <a:gd name="connsiteX281" fmla="*/ 53530 w 116490"/>
                <a:gd name="connsiteY281" fmla="*/ 3905 h 133826"/>
                <a:gd name="connsiteX282" fmla="*/ 54102 w 116490"/>
                <a:gd name="connsiteY282" fmla="*/ 4191 h 133826"/>
                <a:gd name="connsiteX283" fmla="*/ 55435 w 116490"/>
                <a:gd name="connsiteY283" fmla="*/ 4191 h 133826"/>
                <a:gd name="connsiteX284" fmla="*/ 56102 w 116490"/>
                <a:gd name="connsiteY284" fmla="*/ 3620 h 133826"/>
                <a:gd name="connsiteX285" fmla="*/ 56483 w 116490"/>
                <a:gd name="connsiteY285" fmla="*/ 3620 h 133826"/>
                <a:gd name="connsiteX286" fmla="*/ 56483 w 116490"/>
                <a:gd name="connsiteY286" fmla="*/ 5524 h 133826"/>
                <a:gd name="connsiteX287" fmla="*/ 57721 w 116490"/>
                <a:gd name="connsiteY287" fmla="*/ 6191 h 133826"/>
                <a:gd name="connsiteX288" fmla="*/ 59436 w 116490"/>
                <a:gd name="connsiteY288" fmla="*/ 6191 h 133826"/>
                <a:gd name="connsiteX289" fmla="*/ 60674 w 116490"/>
                <a:gd name="connsiteY289" fmla="*/ 7144 h 133826"/>
                <a:gd name="connsiteX290" fmla="*/ 62960 w 116490"/>
                <a:gd name="connsiteY290" fmla="*/ 7525 h 133826"/>
                <a:gd name="connsiteX291" fmla="*/ 64008 w 116490"/>
                <a:gd name="connsiteY291" fmla="*/ 6858 h 133826"/>
                <a:gd name="connsiteX292" fmla="*/ 64008 w 116490"/>
                <a:gd name="connsiteY292" fmla="*/ 6572 h 133826"/>
                <a:gd name="connsiteX293" fmla="*/ 66294 w 116490"/>
                <a:gd name="connsiteY293" fmla="*/ 7144 h 133826"/>
                <a:gd name="connsiteX294" fmla="*/ 66961 w 116490"/>
                <a:gd name="connsiteY294" fmla="*/ 7810 h 133826"/>
                <a:gd name="connsiteX295" fmla="*/ 68580 w 116490"/>
                <a:gd name="connsiteY295" fmla="*/ 7810 h 133826"/>
                <a:gd name="connsiteX296" fmla="*/ 69532 w 116490"/>
                <a:gd name="connsiteY296" fmla="*/ 8191 h 133826"/>
                <a:gd name="connsiteX297" fmla="*/ 70580 w 116490"/>
                <a:gd name="connsiteY297" fmla="*/ 8191 h 133826"/>
                <a:gd name="connsiteX298" fmla="*/ 71247 w 116490"/>
                <a:gd name="connsiteY298" fmla="*/ 7810 h 133826"/>
                <a:gd name="connsiteX299" fmla="*/ 72485 w 116490"/>
                <a:gd name="connsiteY299" fmla="*/ 7810 h 133826"/>
                <a:gd name="connsiteX300" fmla="*/ 72866 w 116490"/>
                <a:gd name="connsiteY300" fmla="*/ 7144 h 133826"/>
                <a:gd name="connsiteX301" fmla="*/ 73152 w 116490"/>
                <a:gd name="connsiteY301" fmla="*/ 5905 h 133826"/>
                <a:gd name="connsiteX302" fmla="*/ 73533 w 116490"/>
                <a:gd name="connsiteY302" fmla="*/ 5905 h 133826"/>
                <a:gd name="connsiteX303" fmla="*/ 73533 w 116490"/>
                <a:gd name="connsiteY303" fmla="*/ 5524 h 133826"/>
                <a:gd name="connsiteX304" fmla="*/ 73152 w 116490"/>
                <a:gd name="connsiteY304" fmla="*/ 5524 h 133826"/>
                <a:gd name="connsiteX305" fmla="*/ 72866 w 116490"/>
                <a:gd name="connsiteY305" fmla="*/ 4572 h 133826"/>
                <a:gd name="connsiteX306" fmla="*/ 73152 w 116490"/>
                <a:gd name="connsiteY306" fmla="*/ 3905 h 133826"/>
                <a:gd name="connsiteX307" fmla="*/ 74200 w 116490"/>
                <a:gd name="connsiteY307" fmla="*/ 4191 h 133826"/>
                <a:gd name="connsiteX308" fmla="*/ 74485 w 116490"/>
                <a:gd name="connsiteY308" fmla="*/ 3239 h 133826"/>
                <a:gd name="connsiteX309" fmla="*/ 74485 w 116490"/>
                <a:gd name="connsiteY309" fmla="*/ 2572 h 133826"/>
                <a:gd name="connsiteX310" fmla="*/ 75438 w 116490"/>
                <a:gd name="connsiteY310" fmla="*/ 2286 h 133826"/>
                <a:gd name="connsiteX311" fmla="*/ 76771 w 116490"/>
                <a:gd name="connsiteY311" fmla="*/ 1619 h 133826"/>
                <a:gd name="connsiteX312" fmla="*/ 77438 w 116490"/>
                <a:gd name="connsiteY312" fmla="*/ 1619 h 133826"/>
                <a:gd name="connsiteX313" fmla="*/ 78772 w 116490"/>
                <a:gd name="connsiteY313" fmla="*/ 952 h 133826"/>
                <a:gd name="connsiteX314" fmla="*/ 78772 w 116490"/>
                <a:gd name="connsiteY314" fmla="*/ 667 h 133826"/>
                <a:gd name="connsiteX315" fmla="*/ 79724 w 116490"/>
                <a:gd name="connsiteY315" fmla="*/ 667 h 133826"/>
                <a:gd name="connsiteX316" fmla="*/ 80677 w 116490"/>
                <a:gd name="connsiteY316" fmla="*/ 1619 h 133826"/>
                <a:gd name="connsiteX317" fmla="*/ 82010 w 116490"/>
                <a:gd name="connsiteY317" fmla="*/ 952 h 133826"/>
                <a:gd name="connsiteX318" fmla="*/ 82677 w 116490"/>
                <a:gd name="connsiteY318" fmla="*/ 1238 h 133826"/>
                <a:gd name="connsiteX319" fmla="*/ 83058 w 116490"/>
                <a:gd name="connsiteY319" fmla="*/ 952 h 133826"/>
                <a:gd name="connsiteX320" fmla="*/ 83058 w 116490"/>
                <a:gd name="connsiteY320" fmla="*/ 0 h 133826"/>
                <a:gd name="connsiteX321" fmla="*/ 83344 w 116490"/>
                <a:gd name="connsiteY321" fmla="*/ 286 h 133826"/>
                <a:gd name="connsiteX322" fmla="*/ 84963 w 116490"/>
                <a:gd name="connsiteY322" fmla="*/ 667 h 133826"/>
                <a:gd name="connsiteX323" fmla="*/ 85344 w 116490"/>
                <a:gd name="connsiteY323" fmla="*/ 1238 h 133826"/>
                <a:gd name="connsiteX324" fmla="*/ 86296 w 116490"/>
                <a:gd name="connsiteY324" fmla="*/ 1619 h 133826"/>
                <a:gd name="connsiteX325" fmla="*/ 85630 w 116490"/>
                <a:gd name="connsiteY325" fmla="*/ 1619 h 133826"/>
                <a:gd name="connsiteX326" fmla="*/ 85630 w 116490"/>
                <a:gd name="connsiteY326" fmla="*/ 2286 h 133826"/>
                <a:gd name="connsiteX327" fmla="*/ 86011 w 116490"/>
                <a:gd name="connsiteY327" fmla="*/ 2953 h 133826"/>
                <a:gd name="connsiteX328" fmla="*/ 86011 w 116490"/>
                <a:gd name="connsiteY328" fmla="*/ 4572 h 133826"/>
                <a:gd name="connsiteX329" fmla="*/ 87249 w 116490"/>
                <a:gd name="connsiteY329" fmla="*/ 4858 h 133826"/>
                <a:gd name="connsiteX330" fmla="*/ 88582 w 116490"/>
                <a:gd name="connsiteY330" fmla="*/ 4858 h 133826"/>
                <a:gd name="connsiteX331" fmla="*/ 90583 w 116490"/>
                <a:gd name="connsiteY331" fmla="*/ 5239 h 133826"/>
                <a:gd name="connsiteX332" fmla="*/ 93821 w 116490"/>
                <a:gd name="connsiteY332" fmla="*/ 6191 h 133826"/>
                <a:gd name="connsiteX333" fmla="*/ 94202 w 116490"/>
                <a:gd name="connsiteY333" fmla="*/ 5905 h 133826"/>
                <a:gd name="connsiteX334" fmla="*/ 94488 w 116490"/>
                <a:gd name="connsiteY334" fmla="*/ 6191 h 133826"/>
                <a:gd name="connsiteX335" fmla="*/ 95155 w 116490"/>
                <a:gd name="connsiteY335" fmla="*/ 5905 h 133826"/>
                <a:gd name="connsiteX336" fmla="*/ 96774 w 116490"/>
                <a:gd name="connsiteY336" fmla="*/ 6191 h 133826"/>
                <a:gd name="connsiteX337" fmla="*/ 97155 w 116490"/>
                <a:gd name="connsiteY337" fmla="*/ 7144 h 133826"/>
                <a:gd name="connsiteX338" fmla="*/ 98107 w 116490"/>
                <a:gd name="connsiteY338" fmla="*/ 8191 h 133826"/>
                <a:gd name="connsiteX339" fmla="*/ 100108 w 116490"/>
                <a:gd name="connsiteY339" fmla="*/ 9144 h 133826"/>
                <a:gd name="connsiteX340" fmla="*/ 100393 w 116490"/>
                <a:gd name="connsiteY340" fmla="*/ 9525 h 133826"/>
                <a:gd name="connsiteX341" fmla="*/ 101060 w 116490"/>
                <a:gd name="connsiteY341" fmla="*/ 9811 h 133826"/>
                <a:gd name="connsiteX342" fmla="*/ 101727 w 116490"/>
                <a:gd name="connsiteY342" fmla="*/ 9525 h 133826"/>
                <a:gd name="connsiteX343" fmla="*/ 102013 w 116490"/>
                <a:gd name="connsiteY343" fmla="*/ 9144 h 133826"/>
                <a:gd name="connsiteX344" fmla="*/ 102394 w 116490"/>
                <a:gd name="connsiteY344" fmla="*/ 9144 h 133826"/>
                <a:gd name="connsiteX345" fmla="*/ 102679 w 116490"/>
                <a:gd name="connsiteY345" fmla="*/ 8858 h 133826"/>
                <a:gd name="connsiteX346" fmla="*/ 103727 w 116490"/>
                <a:gd name="connsiteY346" fmla="*/ 9811 h 133826"/>
                <a:gd name="connsiteX347" fmla="*/ 104299 w 116490"/>
                <a:gd name="connsiteY347" fmla="*/ 9525 h 133826"/>
                <a:gd name="connsiteX348" fmla="*/ 104299 w 116490"/>
                <a:gd name="connsiteY348" fmla="*/ 8858 h 133826"/>
                <a:gd name="connsiteX349" fmla="*/ 104680 w 116490"/>
                <a:gd name="connsiteY349" fmla="*/ 8858 h 133826"/>
                <a:gd name="connsiteX350" fmla="*/ 106013 w 116490"/>
                <a:gd name="connsiteY350" fmla="*/ 9144 h 133826"/>
                <a:gd name="connsiteX351" fmla="*/ 107632 w 116490"/>
                <a:gd name="connsiteY351" fmla="*/ 8858 h 133826"/>
                <a:gd name="connsiteX352" fmla="*/ 108299 w 116490"/>
                <a:gd name="connsiteY352" fmla="*/ 8858 h 133826"/>
                <a:gd name="connsiteX353" fmla="*/ 109633 w 116490"/>
                <a:gd name="connsiteY353" fmla="*/ 8477 h 133826"/>
                <a:gd name="connsiteX354" fmla="*/ 109633 w 116490"/>
                <a:gd name="connsiteY354" fmla="*/ 8191 h 133826"/>
                <a:gd name="connsiteX355" fmla="*/ 111538 w 116490"/>
                <a:gd name="connsiteY355" fmla="*/ 7810 h 133826"/>
                <a:gd name="connsiteX356" fmla="*/ 110204 w 116490"/>
                <a:gd name="connsiteY356" fmla="*/ 9525 h 133826"/>
                <a:gd name="connsiteX357" fmla="*/ 110204 w 116490"/>
                <a:gd name="connsiteY357" fmla="*/ 9811 h 133826"/>
                <a:gd name="connsiteX358" fmla="*/ 109633 w 116490"/>
                <a:gd name="connsiteY358" fmla="*/ 10763 h 133826"/>
                <a:gd name="connsiteX359" fmla="*/ 110204 w 116490"/>
                <a:gd name="connsiteY359" fmla="*/ 12097 h 133826"/>
                <a:gd name="connsiteX360" fmla="*/ 110585 w 116490"/>
                <a:gd name="connsiteY360" fmla="*/ 13430 h 133826"/>
                <a:gd name="connsiteX361" fmla="*/ 110204 w 116490"/>
                <a:gd name="connsiteY361" fmla="*/ 14764 h 133826"/>
                <a:gd name="connsiteX362" fmla="*/ 109918 w 116490"/>
                <a:gd name="connsiteY362" fmla="*/ 15049 h 133826"/>
                <a:gd name="connsiteX363" fmla="*/ 110204 w 116490"/>
                <a:gd name="connsiteY363" fmla="*/ 16002 h 133826"/>
                <a:gd name="connsiteX364" fmla="*/ 110204 w 116490"/>
                <a:gd name="connsiteY364" fmla="*/ 17335 h 133826"/>
                <a:gd name="connsiteX365" fmla="*/ 110585 w 116490"/>
                <a:gd name="connsiteY365" fmla="*/ 17716 h 133826"/>
                <a:gd name="connsiteX366" fmla="*/ 110871 w 116490"/>
                <a:gd name="connsiteY366" fmla="*/ 18383 h 133826"/>
                <a:gd name="connsiteX367" fmla="*/ 110871 w 116490"/>
                <a:gd name="connsiteY367" fmla="*/ 18669 h 133826"/>
                <a:gd name="connsiteX368" fmla="*/ 109633 w 116490"/>
                <a:gd name="connsiteY368" fmla="*/ 19336 h 133826"/>
                <a:gd name="connsiteX369" fmla="*/ 108585 w 116490"/>
                <a:gd name="connsiteY369" fmla="*/ 19336 h 133826"/>
                <a:gd name="connsiteX370" fmla="*/ 107918 w 116490"/>
                <a:gd name="connsiteY370" fmla="*/ 19621 h 133826"/>
                <a:gd name="connsiteX371" fmla="*/ 106680 w 116490"/>
                <a:gd name="connsiteY371" fmla="*/ 20669 h 133826"/>
                <a:gd name="connsiteX372" fmla="*/ 106299 w 116490"/>
                <a:gd name="connsiteY372" fmla="*/ 21336 h 133826"/>
                <a:gd name="connsiteX373" fmla="*/ 106299 w 116490"/>
                <a:gd name="connsiteY373" fmla="*/ 21622 h 133826"/>
                <a:gd name="connsiteX374" fmla="*/ 106013 w 116490"/>
                <a:gd name="connsiteY374" fmla="*/ 21908 h 133826"/>
                <a:gd name="connsiteX375" fmla="*/ 104299 w 116490"/>
                <a:gd name="connsiteY375" fmla="*/ 22955 h 133826"/>
                <a:gd name="connsiteX376" fmla="*/ 99060 w 116490"/>
                <a:gd name="connsiteY376" fmla="*/ 22955 h 133826"/>
                <a:gd name="connsiteX377" fmla="*/ 98107 w 116490"/>
                <a:gd name="connsiteY377" fmla="*/ 22289 h 133826"/>
                <a:gd name="connsiteX378" fmla="*/ 98107 w 116490"/>
                <a:gd name="connsiteY378" fmla="*/ 21908 h 133826"/>
                <a:gd name="connsiteX379" fmla="*/ 97441 w 116490"/>
                <a:gd name="connsiteY379" fmla="*/ 22289 h 133826"/>
                <a:gd name="connsiteX380" fmla="*/ 96774 w 116490"/>
                <a:gd name="connsiteY380" fmla="*/ 22289 h 133826"/>
                <a:gd name="connsiteX381" fmla="*/ 96774 w 116490"/>
                <a:gd name="connsiteY381" fmla="*/ 23241 h 133826"/>
                <a:gd name="connsiteX382" fmla="*/ 95821 w 116490"/>
                <a:gd name="connsiteY382" fmla="*/ 22955 h 133826"/>
                <a:gd name="connsiteX383" fmla="*/ 95155 w 116490"/>
                <a:gd name="connsiteY383" fmla="*/ 22574 h 133826"/>
                <a:gd name="connsiteX384" fmla="*/ 94488 w 116490"/>
                <a:gd name="connsiteY384" fmla="*/ 22574 h 133826"/>
                <a:gd name="connsiteX385" fmla="*/ 94202 w 116490"/>
                <a:gd name="connsiteY385" fmla="*/ 23241 h 133826"/>
                <a:gd name="connsiteX386" fmla="*/ 93821 w 116490"/>
                <a:gd name="connsiteY386" fmla="*/ 22955 h 133826"/>
                <a:gd name="connsiteX387" fmla="*/ 93535 w 116490"/>
                <a:gd name="connsiteY387" fmla="*/ 23622 h 133826"/>
                <a:gd name="connsiteX388" fmla="*/ 93154 w 116490"/>
                <a:gd name="connsiteY388" fmla="*/ 24575 h 133826"/>
                <a:gd name="connsiteX389" fmla="*/ 92869 w 116490"/>
                <a:gd name="connsiteY389" fmla="*/ 24860 h 133826"/>
                <a:gd name="connsiteX390" fmla="*/ 92202 w 116490"/>
                <a:gd name="connsiteY390" fmla="*/ 24575 h 133826"/>
                <a:gd name="connsiteX391" fmla="*/ 92202 w 116490"/>
                <a:gd name="connsiteY391" fmla="*/ 23622 h 133826"/>
                <a:gd name="connsiteX392" fmla="*/ 91916 w 116490"/>
                <a:gd name="connsiteY392" fmla="*/ 23241 h 133826"/>
                <a:gd name="connsiteX393" fmla="*/ 91535 w 116490"/>
                <a:gd name="connsiteY393" fmla="*/ 23241 h 133826"/>
                <a:gd name="connsiteX394" fmla="*/ 90583 w 116490"/>
                <a:gd name="connsiteY394" fmla="*/ 24289 h 133826"/>
                <a:gd name="connsiteX395" fmla="*/ 89916 w 116490"/>
                <a:gd name="connsiteY395" fmla="*/ 23622 h 133826"/>
                <a:gd name="connsiteX396" fmla="*/ 88582 w 116490"/>
                <a:gd name="connsiteY396" fmla="*/ 23908 h 133826"/>
                <a:gd name="connsiteX397" fmla="*/ 87916 w 116490"/>
                <a:gd name="connsiteY397" fmla="*/ 23241 h 133826"/>
                <a:gd name="connsiteX398" fmla="*/ 87916 w 116490"/>
                <a:gd name="connsiteY398" fmla="*/ 23908 h 133826"/>
                <a:gd name="connsiteX399" fmla="*/ 88297 w 116490"/>
                <a:gd name="connsiteY399" fmla="*/ 23908 h 133826"/>
                <a:gd name="connsiteX400" fmla="*/ 88582 w 116490"/>
                <a:gd name="connsiteY400" fmla="*/ 24575 h 133826"/>
                <a:gd name="connsiteX401" fmla="*/ 88297 w 116490"/>
                <a:gd name="connsiteY401" fmla="*/ 25908 h 133826"/>
                <a:gd name="connsiteX402" fmla="*/ 88582 w 116490"/>
                <a:gd name="connsiteY402" fmla="*/ 26575 h 133826"/>
                <a:gd name="connsiteX403" fmla="*/ 88582 w 116490"/>
                <a:gd name="connsiteY403" fmla="*/ 26860 h 133826"/>
                <a:gd name="connsiteX404" fmla="*/ 88963 w 116490"/>
                <a:gd name="connsiteY404" fmla="*/ 27241 h 133826"/>
                <a:gd name="connsiteX405" fmla="*/ 88582 w 116490"/>
                <a:gd name="connsiteY405" fmla="*/ 27527 h 133826"/>
                <a:gd name="connsiteX406" fmla="*/ 88963 w 116490"/>
                <a:gd name="connsiteY406" fmla="*/ 28194 h 133826"/>
                <a:gd name="connsiteX407" fmla="*/ 88963 w 116490"/>
                <a:gd name="connsiteY407" fmla="*/ 28480 h 133826"/>
                <a:gd name="connsiteX408" fmla="*/ 88582 w 116490"/>
                <a:gd name="connsiteY408" fmla="*/ 28480 h 133826"/>
                <a:gd name="connsiteX409" fmla="*/ 88582 w 116490"/>
                <a:gd name="connsiteY409" fmla="*/ 29146 h 133826"/>
                <a:gd name="connsiteX410" fmla="*/ 88297 w 116490"/>
                <a:gd name="connsiteY410" fmla="*/ 29527 h 133826"/>
                <a:gd name="connsiteX411" fmla="*/ 88297 w 116490"/>
                <a:gd name="connsiteY411" fmla="*/ 29813 h 133826"/>
                <a:gd name="connsiteX412" fmla="*/ 87630 w 116490"/>
                <a:gd name="connsiteY412" fmla="*/ 30194 h 133826"/>
                <a:gd name="connsiteX413" fmla="*/ 87916 w 116490"/>
                <a:gd name="connsiteY413" fmla="*/ 30194 h 133826"/>
                <a:gd name="connsiteX414" fmla="*/ 87630 w 116490"/>
                <a:gd name="connsiteY414" fmla="*/ 30480 h 133826"/>
                <a:gd name="connsiteX415" fmla="*/ 87630 w 116490"/>
                <a:gd name="connsiteY415" fmla="*/ 31433 h 133826"/>
                <a:gd name="connsiteX416" fmla="*/ 87249 w 116490"/>
                <a:gd name="connsiteY416" fmla="*/ 31433 h 133826"/>
                <a:gd name="connsiteX417" fmla="*/ 87630 w 116490"/>
                <a:gd name="connsiteY417" fmla="*/ 32099 h 133826"/>
                <a:gd name="connsiteX418" fmla="*/ 87249 w 116490"/>
                <a:gd name="connsiteY418" fmla="*/ 32480 h 133826"/>
                <a:gd name="connsiteX419" fmla="*/ 87916 w 116490"/>
                <a:gd name="connsiteY419" fmla="*/ 33147 h 133826"/>
                <a:gd name="connsiteX420" fmla="*/ 87630 w 116490"/>
                <a:gd name="connsiteY420" fmla="*/ 33433 h 133826"/>
                <a:gd name="connsiteX421" fmla="*/ 87916 w 116490"/>
                <a:gd name="connsiteY421" fmla="*/ 33433 h 133826"/>
                <a:gd name="connsiteX422" fmla="*/ 88297 w 116490"/>
                <a:gd name="connsiteY422" fmla="*/ 34385 h 133826"/>
                <a:gd name="connsiteX423" fmla="*/ 88582 w 116490"/>
                <a:gd name="connsiteY423" fmla="*/ 35052 h 133826"/>
                <a:gd name="connsiteX424" fmla="*/ 88963 w 116490"/>
                <a:gd name="connsiteY424" fmla="*/ 36100 h 133826"/>
                <a:gd name="connsiteX425" fmla="*/ 89249 w 116490"/>
                <a:gd name="connsiteY425" fmla="*/ 36385 h 133826"/>
                <a:gd name="connsiteX426" fmla="*/ 89249 w 116490"/>
                <a:gd name="connsiteY426" fmla="*/ 37338 h 133826"/>
                <a:gd name="connsiteX427" fmla="*/ 88963 w 116490"/>
                <a:gd name="connsiteY427" fmla="*/ 38005 h 133826"/>
                <a:gd name="connsiteX428" fmla="*/ 88963 w 116490"/>
                <a:gd name="connsiteY428" fmla="*/ 38386 h 133826"/>
                <a:gd name="connsiteX429" fmla="*/ 88297 w 116490"/>
                <a:gd name="connsiteY429" fmla="*/ 39624 h 133826"/>
                <a:gd name="connsiteX430" fmla="*/ 87249 w 116490"/>
                <a:gd name="connsiteY430" fmla="*/ 40958 h 133826"/>
                <a:gd name="connsiteX431" fmla="*/ 86296 w 116490"/>
                <a:gd name="connsiteY431" fmla="*/ 41339 h 133826"/>
                <a:gd name="connsiteX432" fmla="*/ 84296 w 116490"/>
                <a:gd name="connsiteY432" fmla="*/ 43910 h 133826"/>
                <a:gd name="connsiteX433" fmla="*/ 83344 w 116490"/>
                <a:gd name="connsiteY433" fmla="*/ 45910 h 133826"/>
                <a:gd name="connsiteX434" fmla="*/ 83629 w 116490"/>
                <a:gd name="connsiteY434" fmla="*/ 46863 h 133826"/>
                <a:gd name="connsiteX435" fmla="*/ 83344 w 116490"/>
                <a:gd name="connsiteY435" fmla="*/ 47244 h 133826"/>
                <a:gd name="connsiteX436" fmla="*/ 83344 w 116490"/>
                <a:gd name="connsiteY436" fmla="*/ 47911 h 133826"/>
                <a:gd name="connsiteX437" fmla="*/ 82677 w 116490"/>
                <a:gd name="connsiteY437" fmla="*/ 48482 h 133826"/>
                <a:gd name="connsiteX438" fmla="*/ 82677 w 116490"/>
                <a:gd name="connsiteY438" fmla="*/ 48863 h 133826"/>
                <a:gd name="connsiteX439" fmla="*/ 82391 w 116490"/>
                <a:gd name="connsiteY439" fmla="*/ 50197 h 133826"/>
                <a:gd name="connsiteX440" fmla="*/ 82677 w 116490"/>
                <a:gd name="connsiteY440" fmla="*/ 51149 h 133826"/>
                <a:gd name="connsiteX441" fmla="*/ 84963 w 116490"/>
                <a:gd name="connsiteY441" fmla="*/ 50483 h 133826"/>
                <a:gd name="connsiteX442" fmla="*/ 86011 w 116490"/>
                <a:gd name="connsiteY442" fmla="*/ 49149 h 133826"/>
                <a:gd name="connsiteX443" fmla="*/ 86963 w 116490"/>
                <a:gd name="connsiteY443" fmla="*/ 48482 h 133826"/>
                <a:gd name="connsiteX444" fmla="*/ 89535 w 116490"/>
                <a:gd name="connsiteY444" fmla="*/ 48482 h 133826"/>
                <a:gd name="connsiteX445" fmla="*/ 91249 w 116490"/>
                <a:gd name="connsiteY445" fmla="*/ 47911 h 133826"/>
                <a:gd name="connsiteX446" fmla="*/ 91535 w 116490"/>
                <a:gd name="connsiteY446" fmla="*/ 47911 h 133826"/>
                <a:gd name="connsiteX447" fmla="*/ 91916 w 116490"/>
                <a:gd name="connsiteY447" fmla="*/ 48196 h 133826"/>
                <a:gd name="connsiteX448" fmla="*/ 92869 w 116490"/>
                <a:gd name="connsiteY448" fmla="*/ 48196 h 133826"/>
                <a:gd name="connsiteX449" fmla="*/ 92202 w 116490"/>
                <a:gd name="connsiteY449" fmla="*/ 50197 h 133826"/>
                <a:gd name="connsiteX450" fmla="*/ 92488 w 116490"/>
                <a:gd name="connsiteY450" fmla="*/ 51149 h 133826"/>
                <a:gd name="connsiteX451" fmla="*/ 92869 w 116490"/>
                <a:gd name="connsiteY451" fmla="*/ 51816 h 133826"/>
                <a:gd name="connsiteX452" fmla="*/ 93154 w 116490"/>
                <a:gd name="connsiteY452" fmla="*/ 52102 h 133826"/>
                <a:gd name="connsiteX453" fmla="*/ 94202 w 116490"/>
                <a:gd name="connsiteY453" fmla="*/ 52483 h 133826"/>
                <a:gd name="connsiteX454" fmla="*/ 94869 w 116490"/>
                <a:gd name="connsiteY454" fmla="*/ 52769 h 133826"/>
                <a:gd name="connsiteX455" fmla="*/ 96774 w 116490"/>
                <a:gd name="connsiteY455" fmla="*/ 52769 h 133826"/>
                <a:gd name="connsiteX456" fmla="*/ 98774 w 116490"/>
                <a:gd name="connsiteY456" fmla="*/ 54102 h 133826"/>
                <a:gd name="connsiteX457" fmla="*/ 99060 w 116490"/>
                <a:gd name="connsiteY457" fmla="*/ 54102 h 133826"/>
                <a:gd name="connsiteX458" fmla="*/ 98774 w 116490"/>
                <a:gd name="connsiteY458" fmla="*/ 55435 h 133826"/>
                <a:gd name="connsiteX459" fmla="*/ 99060 w 116490"/>
                <a:gd name="connsiteY459" fmla="*/ 55721 h 133826"/>
                <a:gd name="connsiteX460" fmla="*/ 100108 w 116490"/>
                <a:gd name="connsiteY460" fmla="*/ 56102 h 133826"/>
                <a:gd name="connsiteX461" fmla="*/ 100108 w 116490"/>
                <a:gd name="connsiteY461" fmla="*/ 57055 h 133826"/>
                <a:gd name="connsiteX462" fmla="*/ 98393 w 116490"/>
                <a:gd name="connsiteY462" fmla="*/ 59341 h 133826"/>
                <a:gd name="connsiteX463" fmla="*/ 96488 w 116490"/>
                <a:gd name="connsiteY463" fmla="*/ 60008 h 133826"/>
                <a:gd name="connsiteX464" fmla="*/ 96107 w 116490"/>
                <a:gd name="connsiteY464" fmla="*/ 60674 h 133826"/>
                <a:gd name="connsiteX465" fmla="*/ 96488 w 116490"/>
                <a:gd name="connsiteY465" fmla="*/ 61627 h 133826"/>
                <a:gd name="connsiteX466" fmla="*/ 96107 w 116490"/>
                <a:gd name="connsiteY466" fmla="*/ 62675 h 133826"/>
                <a:gd name="connsiteX467" fmla="*/ 96488 w 116490"/>
                <a:gd name="connsiteY467" fmla="*/ 63627 h 133826"/>
                <a:gd name="connsiteX468" fmla="*/ 97155 w 116490"/>
                <a:gd name="connsiteY468" fmla="*/ 64579 h 133826"/>
                <a:gd name="connsiteX469" fmla="*/ 97822 w 116490"/>
                <a:gd name="connsiteY469" fmla="*/ 64960 h 133826"/>
                <a:gd name="connsiteX470" fmla="*/ 98107 w 116490"/>
                <a:gd name="connsiteY470" fmla="*/ 65913 h 133826"/>
                <a:gd name="connsiteX471" fmla="*/ 98393 w 116490"/>
                <a:gd name="connsiteY471" fmla="*/ 65913 h 133826"/>
                <a:gd name="connsiteX472" fmla="*/ 99060 w 116490"/>
                <a:gd name="connsiteY472" fmla="*/ 66199 h 133826"/>
                <a:gd name="connsiteX473" fmla="*/ 98774 w 116490"/>
                <a:gd name="connsiteY473" fmla="*/ 66865 h 133826"/>
                <a:gd name="connsiteX474" fmla="*/ 98393 w 116490"/>
                <a:gd name="connsiteY474" fmla="*/ 66865 h 133826"/>
                <a:gd name="connsiteX475" fmla="*/ 98774 w 116490"/>
                <a:gd name="connsiteY475" fmla="*/ 67246 h 133826"/>
                <a:gd name="connsiteX476" fmla="*/ 99727 w 116490"/>
                <a:gd name="connsiteY476" fmla="*/ 67246 h 133826"/>
                <a:gd name="connsiteX477" fmla="*/ 100108 w 116490"/>
                <a:gd name="connsiteY477" fmla="*/ 67532 h 133826"/>
                <a:gd name="connsiteX478" fmla="*/ 100774 w 116490"/>
                <a:gd name="connsiteY478" fmla="*/ 67246 h 133826"/>
                <a:gd name="connsiteX479" fmla="*/ 102394 w 116490"/>
                <a:gd name="connsiteY479" fmla="*/ 67913 h 133826"/>
                <a:gd name="connsiteX480" fmla="*/ 103060 w 116490"/>
                <a:gd name="connsiteY480" fmla="*/ 67913 h 133826"/>
                <a:gd name="connsiteX481" fmla="*/ 103346 w 116490"/>
                <a:gd name="connsiteY481" fmla="*/ 67532 h 133826"/>
                <a:gd name="connsiteX482" fmla="*/ 104299 w 116490"/>
                <a:gd name="connsiteY482" fmla="*/ 67532 h 133826"/>
                <a:gd name="connsiteX483" fmla="*/ 104299 w 116490"/>
                <a:gd name="connsiteY483" fmla="*/ 67246 h 133826"/>
                <a:gd name="connsiteX484" fmla="*/ 104965 w 116490"/>
                <a:gd name="connsiteY484" fmla="*/ 66865 h 133826"/>
                <a:gd name="connsiteX485" fmla="*/ 105632 w 116490"/>
                <a:gd name="connsiteY485" fmla="*/ 66865 h 133826"/>
                <a:gd name="connsiteX486" fmla="*/ 106299 w 116490"/>
                <a:gd name="connsiteY486" fmla="*/ 66580 h 133826"/>
                <a:gd name="connsiteX487" fmla="*/ 106680 w 116490"/>
                <a:gd name="connsiteY487" fmla="*/ 66580 h 133826"/>
                <a:gd name="connsiteX488" fmla="*/ 106680 w 116490"/>
                <a:gd name="connsiteY488" fmla="*/ 65913 h 133826"/>
                <a:gd name="connsiteX489" fmla="*/ 106966 w 116490"/>
                <a:gd name="connsiteY489" fmla="*/ 65913 h 133826"/>
                <a:gd name="connsiteX490" fmla="*/ 107251 w 116490"/>
                <a:gd name="connsiteY490" fmla="*/ 66199 h 133826"/>
                <a:gd name="connsiteX491" fmla="*/ 107918 w 116490"/>
                <a:gd name="connsiteY491" fmla="*/ 66199 h 133826"/>
                <a:gd name="connsiteX492" fmla="*/ 108585 w 116490"/>
                <a:gd name="connsiteY492" fmla="*/ 65913 h 133826"/>
                <a:gd name="connsiteX493" fmla="*/ 109252 w 116490"/>
                <a:gd name="connsiteY493" fmla="*/ 66199 h 133826"/>
                <a:gd name="connsiteX494" fmla="*/ 109252 w 116490"/>
                <a:gd name="connsiteY494" fmla="*/ 67532 h 133826"/>
                <a:gd name="connsiteX495" fmla="*/ 109918 w 116490"/>
                <a:gd name="connsiteY495" fmla="*/ 68580 h 133826"/>
                <a:gd name="connsiteX496" fmla="*/ 109918 w 116490"/>
                <a:gd name="connsiteY496" fmla="*/ 69152 h 133826"/>
                <a:gd name="connsiteX497" fmla="*/ 110299 w 116490"/>
                <a:gd name="connsiteY497" fmla="*/ 69152 h 133826"/>
                <a:gd name="connsiteX498" fmla="*/ 110585 w 116490"/>
                <a:gd name="connsiteY498" fmla="*/ 69818 h 133826"/>
                <a:gd name="connsiteX499" fmla="*/ 114205 w 116490"/>
                <a:gd name="connsiteY499" fmla="*/ 71818 h 133826"/>
                <a:gd name="connsiteX500" fmla="*/ 115538 w 116490"/>
                <a:gd name="connsiteY500" fmla="*/ 72200 h 133826"/>
                <a:gd name="connsiteX501" fmla="*/ 114871 w 116490"/>
                <a:gd name="connsiteY501" fmla="*/ 72771 h 133826"/>
                <a:gd name="connsiteX502" fmla="*/ 115157 w 116490"/>
                <a:gd name="connsiteY502" fmla="*/ 72771 h 133826"/>
                <a:gd name="connsiteX503" fmla="*/ 115824 w 116490"/>
                <a:gd name="connsiteY503" fmla="*/ 73438 h 133826"/>
                <a:gd name="connsiteX504" fmla="*/ 115538 w 116490"/>
                <a:gd name="connsiteY504" fmla="*/ 74486 h 133826"/>
                <a:gd name="connsiteX505" fmla="*/ 114871 w 116490"/>
                <a:gd name="connsiteY505" fmla="*/ 74771 h 133826"/>
                <a:gd name="connsiteX506" fmla="*/ 114205 w 116490"/>
                <a:gd name="connsiteY506" fmla="*/ 74771 h 133826"/>
                <a:gd name="connsiteX507" fmla="*/ 113538 w 116490"/>
                <a:gd name="connsiteY507" fmla="*/ 75152 h 133826"/>
                <a:gd name="connsiteX508" fmla="*/ 115157 w 116490"/>
                <a:gd name="connsiteY508" fmla="*/ 76771 h 133826"/>
                <a:gd name="connsiteX509" fmla="*/ 115824 w 116490"/>
                <a:gd name="connsiteY509" fmla="*/ 77057 h 133826"/>
                <a:gd name="connsiteX510" fmla="*/ 116205 w 116490"/>
                <a:gd name="connsiteY510" fmla="*/ 77057 h 133826"/>
                <a:gd name="connsiteX511" fmla="*/ 115824 w 116490"/>
                <a:gd name="connsiteY511" fmla="*/ 77438 h 133826"/>
                <a:gd name="connsiteX512" fmla="*/ 115824 w 116490"/>
                <a:gd name="connsiteY512" fmla="*/ 78105 h 133826"/>
                <a:gd name="connsiteX513" fmla="*/ 116491 w 116490"/>
                <a:gd name="connsiteY513" fmla="*/ 78677 h 133826"/>
                <a:gd name="connsiteX514" fmla="*/ 115824 w 116490"/>
                <a:gd name="connsiteY514" fmla="*/ 79343 h 133826"/>
                <a:gd name="connsiteX515" fmla="*/ 116205 w 116490"/>
                <a:gd name="connsiteY515" fmla="*/ 80010 h 133826"/>
                <a:gd name="connsiteX516" fmla="*/ 114871 w 116490"/>
                <a:gd name="connsiteY516" fmla="*/ 81343 h 133826"/>
                <a:gd name="connsiteX517" fmla="*/ 114205 w 116490"/>
                <a:gd name="connsiteY517" fmla="*/ 81343 h 133826"/>
                <a:gd name="connsiteX518" fmla="*/ 112871 w 116490"/>
                <a:gd name="connsiteY518" fmla="*/ 82010 h 133826"/>
                <a:gd name="connsiteX519" fmla="*/ 111919 w 116490"/>
                <a:gd name="connsiteY519" fmla="*/ 81629 h 133826"/>
                <a:gd name="connsiteX520" fmla="*/ 106966 w 116490"/>
                <a:gd name="connsiteY520" fmla="*/ 82296 h 133826"/>
                <a:gd name="connsiteX521" fmla="*/ 107251 w 116490"/>
                <a:gd name="connsiteY521" fmla="*/ 82677 h 133826"/>
                <a:gd name="connsiteX522" fmla="*/ 107251 w 116490"/>
                <a:gd name="connsiteY522" fmla="*/ 83344 h 133826"/>
                <a:gd name="connsiteX523" fmla="*/ 106966 w 116490"/>
                <a:gd name="connsiteY523" fmla="*/ 83630 h 133826"/>
                <a:gd name="connsiteX524" fmla="*/ 106680 w 116490"/>
                <a:gd name="connsiteY524" fmla="*/ 83630 h 133826"/>
                <a:gd name="connsiteX525" fmla="*/ 105632 w 116490"/>
                <a:gd name="connsiteY525" fmla="*/ 84296 h 133826"/>
                <a:gd name="connsiteX526" fmla="*/ 104680 w 116490"/>
                <a:gd name="connsiteY526" fmla="*/ 84296 h 133826"/>
                <a:gd name="connsiteX527" fmla="*/ 104299 w 116490"/>
                <a:gd name="connsiteY527" fmla="*/ 84011 h 133826"/>
                <a:gd name="connsiteX528" fmla="*/ 103060 w 116490"/>
                <a:gd name="connsiteY528" fmla="*/ 84011 h 133826"/>
                <a:gd name="connsiteX529" fmla="*/ 101727 w 116490"/>
                <a:gd name="connsiteY529" fmla="*/ 84963 h 133826"/>
                <a:gd name="connsiteX530" fmla="*/ 100393 w 116490"/>
                <a:gd name="connsiteY530" fmla="*/ 86296 h 133826"/>
                <a:gd name="connsiteX531" fmla="*/ 97822 w 116490"/>
                <a:gd name="connsiteY531" fmla="*/ 86582 h 133826"/>
                <a:gd name="connsiteX532" fmla="*/ 95821 w 116490"/>
                <a:gd name="connsiteY532" fmla="*/ 90488 h 133826"/>
                <a:gd name="connsiteX533" fmla="*/ 95440 w 116490"/>
                <a:gd name="connsiteY533" fmla="*/ 91535 h 133826"/>
                <a:gd name="connsiteX534" fmla="*/ 95440 w 116490"/>
                <a:gd name="connsiteY534" fmla="*/ 92488 h 133826"/>
                <a:gd name="connsiteX535" fmla="*/ 95821 w 116490"/>
                <a:gd name="connsiteY535" fmla="*/ 93440 h 133826"/>
                <a:gd name="connsiteX536" fmla="*/ 96107 w 116490"/>
                <a:gd name="connsiteY536" fmla="*/ 93821 h 133826"/>
                <a:gd name="connsiteX537" fmla="*/ 95821 w 116490"/>
                <a:gd name="connsiteY537" fmla="*/ 94488 h 133826"/>
                <a:gd name="connsiteX538" fmla="*/ 96488 w 116490"/>
                <a:gd name="connsiteY538" fmla="*/ 95155 h 133826"/>
                <a:gd name="connsiteX539" fmla="*/ 96107 w 116490"/>
                <a:gd name="connsiteY539" fmla="*/ 95441 h 133826"/>
                <a:gd name="connsiteX540" fmla="*/ 96774 w 116490"/>
                <a:gd name="connsiteY540" fmla="*/ 96774 h 133826"/>
                <a:gd name="connsiteX541" fmla="*/ 96774 w 116490"/>
                <a:gd name="connsiteY541" fmla="*/ 98393 h 133826"/>
                <a:gd name="connsiteX542" fmla="*/ 95440 w 116490"/>
                <a:gd name="connsiteY542" fmla="*/ 99727 h 133826"/>
                <a:gd name="connsiteX543" fmla="*/ 95440 w 116490"/>
                <a:gd name="connsiteY543" fmla="*/ 104299 h 133826"/>
                <a:gd name="connsiteX544" fmla="*/ 95821 w 116490"/>
                <a:gd name="connsiteY544" fmla="*/ 105632 h 133826"/>
                <a:gd name="connsiteX545" fmla="*/ 96107 w 116490"/>
                <a:gd name="connsiteY545" fmla="*/ 105918 h 133826"/>
                <a:gd name="connsiteX546" fmla="*/ 94488 w 116490"/>
                <a:gd name="connsiteY546" fmla="*/ 107632 h 133826"/>
                <a:gd name="connsiteX547" fmla="*/ 92488 w 116490"/>
                <a:gd name="connsiteY547" fmla="*/ 108585 h 133826"/>
                <a:gd name="connsiteX548" fmla="*/ 91535 w 116490"/>
                <a:gd name="connsiteY548" fmla="*/ 109918 h 133826"/>
                <a:gd name="connsiteX549" fmla="*/ 90202 w 116490"/>
                <a:gd name="connsiteY549" fmla="*/ 112205 h 133826"/>
                <a:gd name="connsiteX550" fmla="*/ 88963 w 116490"/>
                <a:gd name="connsiteY550" fmla="*/ 113538 h 133826"/>
                <a:gd name="connsiteX551" fmla="*/ 88963 w 116490"/>
                <a:gd name="connsiteY551" fmla="*/ 114109 h 133826"/>
                <a:gd name="connsiteX552" fmla="*/ 88582 w 116490"/>
                <a:gd name="connsiteY552" fmla="*/ 114491 h 133826"/>
                <a:gd name="connsiteX553" fmla="*/ 88297 w 116490"/>
                <a:gd name="connsiteY553" fmla="*/ 114491 h 133826"/>
                <a:gd name="connsiteX554" fmla="*/ 88297 w 116490"/>
                <a:gd name="connsiteY554" fmla="*/ 115157 h 133826"/>
                <a:gd name="connsiteX555" fmla="*/ 87630 w 116490"/>
                <a:gd name="connsiteY555" fmla="*/ 115443 h 133826"/>
                <a:gd name="connsiteX556" fmla="*/ 87249 w 116490"/>
                <a:gd name="connsiteY556" fmla="*/ 116110 h 133826"/>
                <a:gd name="connsiteX557" fmla="*/ 86296 w 116490"/>
                <a:gd name="connsiteY557" fmla="*/ 116110 h 133826"/>
                <a:gd name="connsiteX558" fmla="*/ 86011 w 116490"/>
                <a:gd name="connsiteY558" fmla="*/ 115443 h 133826"/>
                <a:gd name="connsiteX559" fmla="*/ 85344 w 116490"/>
                <a:gd name="connsiteY559" fmla="*/ 115157 h 133826"/>
                <a:gd name="connsiteX560" fmla="*/ 84296 w 116490"/>
                <a:gd name="connsiteY560" fmla="*/ 114776 h 133826"/>
                <a:gd name="connsiteX561" fmla="*/ 84010 w 116490"/>
                <a:gd name="connsiteY561" fmla="*/ 114776 h 133826"/>
                <a:gd name="connsiteX562" fmla="*/ 83629 w 116490"/>
                <a:gd name="connsiteY562" fmla="*/ 114491 h 133826"/>
                <a:gd name="connsiteX563" fmla="*/ 82677 w 116490"/>
                <a:gd name="connsiteY563" fmla="*/ 114491 h 133826"/>
                <a:gd name="connsiteX564" fmla="*/ 81724 w 116490"/>
                <a:gd name="connsiteY564" fmla="*/ 115157 h 133826"/>
                <a:gd name="connsiteX565" fmla="*/ 82010 w 116490"/>
                <a:gd name="connsiteY565" fmla="*/ 118110 h 133826"/>
                <a:gd name="connsiteX566" fmla="*/ 82677 w 116490"/>
                <a:gd name="connsiteY566" fmla="*/ 118777 h 133826"/>
                <a:gd name="connsiteX567" fmla="*/ 83058 w 116490"/>
                <a:gd name="connsiteY567" fmla="*/ 120682 h 133826"/>
                <a:gd name="connsiteX568" fmla="*/ 82677 w 116490"/>
                <a:gd name="connsiteY568" fmla="*/ 120396 h 133826"/>
                <a:gd name="connsiteX569" fmla="*/ 82010 w 116490"/>
                <a:gd name="connsiteY569" fmla="*/ 120396 h 133826"/>
                <a:gd name="connsiteX570" fmla="*/ 81058 w 116490"/>
                <a:gd name="connsiteY570" fmla="*/ 119729 h 133826"/>
                <a:gd name="connsiteX571" fmla="*/ 80391 w 116490"/>
                <a:gd name="connsiteY571" fmla="*/ 119443 h 133826"/>
                <a:gd name="connsiteX572" fmla="*/ 80105 w 116490"/>
                <a:gd name="connsiteY572" fmla="*/ 118777 h 133826"/>
                <a:gd name="connsiteX573" fmla="*/ 78772 w 116490"/>
                <a:gd name="connsiteY573" fmla="*/ 117729 h 133826"/>
                <a:gd name="connsiteX574" fmla="*/ 78105 w 116490"/>
                <a:gd name="connsiteY574" fmla="*/ 116777 h 133826"/>
                <a:gd name="connsiteX575" fmla="*/ 66961 w 116490"/>
                <a:gd name="connsiteY575" fmla="*/ 118110 h 133826"/>
                <a:gd name="connsiteX576" fmla="*/ 65913 w 116490"/>
                <a:gd name="connsiteY576" fmla="*/ 119729 h 133826"/>
                <a:gd name="connsiteX577" fmla="*/ 65341 w 116490"/>
                <a:gd name="connsiteY577" fmla="*/ 120396 h 133826"/>
                <a:gd name="connsiteX578" fmla="*/ 64675 w 116490"/>
                <a:gd name="connsiteY578" fmla="*/ 121349 h 133826"/>
                <a:gd name="connsiteX579" fmla="*/ 64675 w 116490"/>
                <a:gd name="connsiteY579" fmla="*/ 122682 h 133826"/>
                <a:gd name="connsiteX580" fmla="*/ 64294 w 116490"/>
                <a:gd name="connsiteY580" fmla="*/ 124301 h 133826"/>
                <a:gd name="connsiteX581" fmla="*/ 62008 w 116490"/>
                <a:gd name="connsiteY581" fmla="*/ 124016 h 133826"/>
                <a:gd name="connsiteX582" fmla="*/ 61341 w 116490"/>
                <a:gd name="connsiteY582" fmla="*/ 124301 h 133826"/>
                <a:gd name="connsiteX583" fmla="*/ 61341 w 116490"/>
                <a:gd name="connsiteY583" fmla="*/ 129921 h 133826"/>
                <a:gd name="connsiteX584" fmla="*/ 59722 w 116490"/>
                <a:gd name="connsiteY584" fmla="*/ 131540 h 133826"/>
                <a:gd name="connsiteX585" fmla="*/ 60674 w 116490"/>
                <a:gd name="connsiteY585" fmla="*/ 132493 h 13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</a:cxnLst>
              <a:rect l="l" t="t" r="r" b="b"/>
              <a:pathLst>
                <a:path w="116490" h="133826">
                  <a:moveTo>
                    <a:pt x="60674" y="132493"/>
                  </a:moveTo>
                  <a:lnTo>
                    <a:pt x="60388" y="132874"/>
                  </a:lnTo>
                  <a:lnTo>
                    <a:pt x="59722" y="133826"/>
                  </a:lnTo>
                  <a:lnTo>
                    <a:pt x="59436" y="133826"/>
                  </a:lnTo>
                  <a:lnTo>
                    <a:pt x="58769" y="133541"/>
                  </a:lnTo>
                  <a:lnTo>
                    <a:pt x="58102" y="133541"/>
                  </a:lnTo>
                  <a:lnTo>
                    <a:pt x="58102" y="133160"/>
                  </a:lnTo>
                  <a:lnTo>
                    <a:pt x="56769" y="132493"/>
                  </a:lnTo>
                  <a:lnTo>
                    <a:pt x="49244" y="131826"/>
                  </a:lnTo>
                  <a:lnTo>
                    <a:pt x="42672" y="131255"/>
                  </a:lnTo>
                  <a:lnTo>
                    <a:pt x="41719" y="131540"/>
                  </a:lnTo>
                  <a:lnTo>
                    <a:pt x="41053" y="131540"/>
                  </a:lnTo>
                  <a:lnTo>
                    <a:pt x="40672" y="130874"/>
                  </a:lnTo>
                  <a:lnTo>
                    <a:pt x="40672" y="130207"/>
                  </a:lnTo>
                  <a:lnTo>
                    <a:pt x="39338" y="130207"/>
                  </a:lnTo>
                  <a:lnTo>
                    <a:pt x="39338" y="130588"/>
                  </a:lnTo>
                  <a:lnTo>
                    <a:pt x="38767" y="130207"/>
                  </a:lnTo>
                  <a:lnTo>
                    <a:pt x="38386" y="130207"/>
                  </a:lnTo>
                  <a:lnTo>
                    <a:pt x="37433" y="131255"/>
                  </a:lnTo>
                  <a:lnTo>
                    <a:pt x="37433" y="130588"/>
                  </a:lnTo>
                  <a:lnTo>
                    <a:pt x="36385" y="129254"/>
                  </a:lnTo>
                  <a:lnTo>
                    <a:pt x="36766" y="129254"/>
                  </a:lnTo>
                  <a:lnTo>
                    <a:pt x="36100" y="128588"/>
                  </a:lnTo>
                  <a:lnTo>
                    <a:pt x="32861" y="131255"/>
                  </a:lnTo>
                  <a:lnTo>
                    <a:pt x="32861" y="128588"/>
                  </a:lnTo>
                  <a:lnTo>
                    <a:pt x="35147" y="127921"/>
                  </a:lnTo>
                  <a:lnTo>
                    <a:pt x="36385" y="126968"/>
                  </a:lnTo>
                  <a:lnTo>
                    <a:pt x="36766" y="126968"/>
                  </a:lnTo>
                  <a:lnTo>
                    <a:pt x="37433" y="126587"/>
                  </a:lnTo>
                  <a:lnTo>
                    <a:pt x="37719" y="126302"/>
                  </a:lnTo>
                  <a:lnTo>
                    <a:pt x="37719" y="125920"/>
                  </a:lnTo>
                  <a:lnTo>
                    <a:pt x="38767" y="124682"/>
                  </a:lnTo>
                  <a:lnTo>
                    <a:pt x="41338" y="122682"/>
                  </a:lnTo>
                  <a:lnTo>
                    <a:pt x="40672" y="121730"/>
                  </a:lnTo>
                  <a:lnTo>
                    <a:pt x="39052" y="120396"/>
                  </a:lnTo>
                  <a:lnTo>
                    <a:pt x="37433" y="120015"/>
                  </a:lnTo>
                  <a:lnTo>
                    <a:pt x="36100" y="119443"/>
                  </a:lnTo>
                  <a:lnTo>
                    <a:pt x="36385" y="119063"/>
                  </a:lnTo>
                  <a:lnTo>
                    <a:pt x="36100" y="118396"/>
                  </a:lnTo>
                  <a:lnTo>
                    <a:pt x="36385" y="118110"/>
                  </a:lnTo>
                  <a:lnTo>
                    <a:pt x="36100" y="118110"/>
                  </a:lnTo>
                  <a:lnTo>
                    <a:pt x="36766" y="117443"/>
                  </a:lnTo>
                  <a:lnTo>
                    <a:pt x="36766" y="117062"/>
                  </a:lnTo>
                  <a:lnTo>
                    <a:pt x="36100" y="116491"/>
                  </a:lnTo>
                  <a:lnTo>
                    <a:pt x="36100" y="115824"/>
                  </a:lnTo>
                  <a:lnTo>
                    <a:pt x="36385" y="115824"/>
                  </a:lnTo>
                  <a:lnTo>
                    <a:pt x="36100" y="115443"/>
                  </a:lnTo>
                  <a:lnTo>
                    <a:pt x="35147" y="115157"/>
                  </a:lnTo>
                  <a:lnTo>
                    <a:pt x="33814" y="113824"/>
                  </a:lnTo>
                  <a:lnTo>
                    <a:pt x="34766" y="112871"/>
                  </a:lnTo>
                  <a:lnTo>
                    <a:pt x="36100" y="112490"/>
                  </a:lnTo>
                  <a:lnTo>
                    <a:pt x="36766" y="111538"/>
                  </a:lnTo>
                  <a:lnTo>
                    <a:pt x="37052" y="110871"/>
                  </a:lnTo>
                  <a:lnTo>
                    <a:pt x="38100" y="110204"/>
                  </a:lnTo>
                  <a:lnTo>
                    <a:pt x="38386" y="109918"/>
                  </a:lnTo>
                  <a:lnTo>
                    <a:pt x="38386" y="109252"/>
                  </a:lnTo>
                  <a:lnTo>
                    <a:pt x="38100" y="108585"/>
                  </a:lnTo>
                  <a:lnTo>
                    <a:pt x="37719" y="107632"/>
                  </a:lnTo>
                  <a:lnTo>
                    <a:pt x="37719" y="106966"/>
                  </a:lnTo>
                  <a:lnTo>
                    <a:pt x="37433" y="106585"/>
                  </a:lnTo>
                  <a:lnTo>
                    <a:pt x="37719" y="105632"/>
                  </a:lnTo>
                  <a:lnTo>
                    <a:pt x="38100" y="105632"/>
                  </a:lnTo>
                  <a:lnTo>
                    <a:pt x="38100" y="104299"/>
                  </a:lnTo>
                  <a:lnTo>
                    <a:pt x="37433" y="104013"/>
                  </a:lnTo>
                  <a:lnTo>
                    <a:pt x="37052" y="102965"/>
                  </a:lnTo>
                  <a:lnTo>
                    <a:pt x="36766" y="102299"/>
                  </a:lnTo>
                  <a:lnTo>
                    <a:pt x="36766" y="102013"/>
                  </a:lnTo>
                  <a:lnTo>
                    <a:pt x="37433" y="101346"/>
                  </a:lnTo>
                  <a:lnTo>
                    <a:pt x="37719" y="100393"/>
                  </a:lnTo>
                  <a:lnTo>
                    <a:pt x="37052" y="99346"/>
                  </a:lnTo>
                  <a:lnTo>
                    <a:pt x="36766" y="99346"/>
                  </a:lnTo>
                  <a:lnTo>
                    <a:pt x="36766" y="99060"/>
                  </a:lnTo>
                  <a:lnTo>
                    <a:pt x="36100" y="98107"/>
                  </a:lnTo>
                  <a:lnTo>
                    <a:pt x="35814" y="97441"/>
                  </a:lnTo>
                  <a:lnTo>
                    <a:pt x="36385" y="96107"/>
                  </a:lnTo>
                  <a:lnTo>
                    <a:pt x="37052" y="95441"/>
                  </a:lnTo>
                  <a:lnTo>
                    <a:pt x="36766" y="94774"/>
                  </a:lnTo>
                  <a:lnTo>
                    <a:pt x="35147" y="94488"/>
                  </a:lnTo>
                  <a:lnTo>
                    <a:pt x="32480" y="93155"/>
                  </a:lnTo>
                  <a:lnTo>
                    <a:pt x="29527" y="92488"/>
                  </a:lnTo>
                  <a:lnTo>
                    <a:pt x="27527" y="92488"/>
                  </a:lnTo>
                  <a:lnTo>
                    <a:pt x="25241" y="92202"/>
                  </a:lnTo>
                  <a:lnTo>
                    <a:pt x="25622" y="91154"/>
                  </a:lnTo>
                  <a:lnTo>
                    <a:pt x="25622" y="89249"/>
                  </a:lnTo>
                  <a:lnTo>
                    <a:pt x="26289" y="86582"/>
                  </a:lnTo>
                  <a:lnTo>
                    <a:pt x="26289" y="85916"/>
                  </a:lnTo>
                  <a:lnTo>
                    <a:pt x="25622" y="85916"/>
                  </a:lnTo>
                  <a:lnTo>
                    <a:pt x="25622" y="85630"/>
                  </a:lnTo>
                  <a:lnTo>
                    <a:pt x="25908" y="84296"/>
                  </a:lnTo>
                  <a:lnTo>
                    <a:pt x="25622" y="83344"/>
                  </a:lnTo>
                  <a:lnTo>
                    <a:pt x="25908" y="82677"/>
                  </a:lnTo>
                  <a:lnTo>
                    <a:pt x="25622" y="82296"/>
                  </a:lnTo>
                  <a:lnTo>
                    <a:pt x="25622" y="82010"/>
                  </a:lnTo>
                  <a:lnTo>
                    <a:pt x="25241" y="81343"/>
                  </a:lnTo>
                  <a:lnTo>
                    <a:pt x="25622" y="81343"/>
                  </a:lnTo>
                  <a:lnTo>
                    <a:pt x="25241" y="80677"/>
                  </a:lnTo>
                  <a:lnTo>
                    <a:pt x="25241" y="80010"/>
                  </a:lnTo>
                  <a:lnTo>
                    <a:pt x="25622" y="80010"/>
                  </a:lnTo>
                  <a:lnTo>
                    <a:pt x="25622" y="79343"/>
                  </a:lnTo>
                  <a:lnTo>
                    <a:pt x="26289" y="78677"/>
                  </a:lnTo>
                  <a:lnTo>
                    <a:pt x="26289" y="78010"/>
                  </a:lnTo>
                  <a:lnTo>
                    <a:pt x="28194" y="77438"/>
                  </a:lnTo>
                  <a:lnTo>
                    <a:pt x="28575" y="77438"/>
                  </a:lnTo>
                  <a:lnTo>
                    <a:pt x="29908" y="77057"/>
                  </a:lnTo>
                  <a:lnTo>
                    <a:pt x="29527" y="76391"/>
                  </a:lnTo>
                  <a:lnTo>
                    <a:pt x="29908" y="76105"/>
                  </a:lnTo>
                  <a:lnTo>
                    <a:pt x="30480" y="75057"/>
                  </a:lnTo>
                  <a:lnTo>
                    <a:pt x="32480" y="75724"/>
                  </a:lnTo>
                  <a:lnTo>
                    <a:pt x="31813" y="74486"/>
                  </a:lnTo>
                  <a:lnTo>
                    <a:pt x="30861" y="73819"/>
                  </a:lnTo>
                  <a:lnTo>
                    <a:pt x="29908" y="73438"/>
                  </a:lnTo>
                  <a:lnTo>
                    <a:pt x="29527" y="73152"/>
                  </a:lnTo>
                  <a:lnTo>
                    <a:pt x="30194" y="72771"/>
                  </a:lnTo>
                  <a:lnTo>
                    <a:pt x="30194" y="72104"/>
                  </a:lnTo>
                  <a:lnTo>
                    <a:pt x="29527" y="72485"/>
                  </a:lnTo>
                  <a:lnTo>
                    <a:pt x="29242" y="72485"/>
                  </a:lnTo>
                  <a:lnTo>
                    <a:pt x="28861" y="70866"/>
                  </a:lnTo>
                  <a:lnTo>
                    <a:pt x="28575" y="70199"/>
                  </a:lnTo>
                  <a:lnTo>
                    <a:pt x="28575" y="69818"/>
                  </a:lnTo>
                  <a:lnTo>
                    <a:pt x="27241" y="68580"/>
                  </a:lnTo>
                  <a:lnTo>
                    <a:pt x="26956" y="68866"/>
                  </a:lnTo>
                  <a:lnTo>
                    <a:pt x="26289" y="69152"/>
                  </a:lnTo>
                  <a:lnTo>
                    <a:pt x="25622" y="68866"/>
                  </a:lnTo>
                  <a:lnTo>
                    <a:pt x="24574" y="68199"/>
                  </a:lnTo>
                  <a:lnTo>
                    <a:pt x="24574" y="67532"/>
                  </a:lnTo>
                  <a:lnTo>
                    <a:pt x="23336" y="66865"/>
                  </a:lnTo>
                  <a:lnTo>
                    <a:pt x="22669" y="66865"/>
                  </a:lnTo>
                  <a:lnTo>
                    <a:pt x="22288" y="66199"/>
                  </a:lnTo>
                  <a:lnTo>
                    <a:pt x="22003" y="65913"/>
                  </a:lnTo>
                  <a:lnTo>
                    <a:pt x="22288" y="65246"/>
                  </a:lnTo>
                  <a:lnTo>
                    <a:pt x="22003" y="65246"/>
                  </a:lnTo>
                  <a:lnTo>
                    <a:pt x="22288" y="64960"/>
                  </a:lnTo>
                  <a:lnTo>
                    <a:pt x="22288" y="64294"/>
                  </a:lnTo>
                  <a:lnTo>
                    <a:pt x="22003" y="63913"/>
                  </a:lnTo>
                  <a:lnTo>
                    <a:pt x="21622" y="63246"/>
                  </a:lnTo>
                  <a:lnTo>
                    <a:pt x="21050" y="62960"/>
                  </a:lnTo>
                  <a:lnTo>
                    <a:pt x="21336" y="62294"/>
                  </a:lnTo>
                  <a:lnTo>
                    <a:pt x="21622" y="62008"/>
                  </a:lnTo>
                  <a:lnTo>
                    <a:pt x="21050" y="61341"/>
                  </a:lnTo>
                  <a:lnTo>
                    <a:pt x="21336" y="60960"/>
                  </a:lnTo>
                  <a:lnTo>
                    <a:pt x="20002" y="60008"/>
                  </a:lnTo>
                  <a:lnTo>
                    <a:pt x="19336" y="59055"/>
                  </a:lnTo>
                  <a:lnTo>
                    <a:pt x="18002" y="59055"/>
                  </a:lnTo>
                  <a:lnTo>
                    <a:pt x="17431" y="57340"/>
                  </a:lnTo>
                  <a:lnTo>
                    <a:pt x="17716" y="56769"/>
                  </a:lnTo>
                  <a:lnTo>
                    <a:pt x="18383" y="55721"/>
                  </a:lnTo>
                  <a:lnTo>
                    <a:pt x="18669" y="55435"/>
                  </a:lnTo>
                  <a:lnTo>
                    <a:pt x="19050" y="55721"/>
                  </a:lnTo>
                  <a:lnTo>
                    <a:pt x="19336" y="55721"/>
                  </a:lnTo>
                  <a:lnTo>
                    <a:pt x="18383" y="54769"/>
                  </a:lnTo>
                  <a:lnTo>
                    <a:pt x="18383" y="53435"/>
                  </a:lnTo>
                  <a:lnTo>
                    <a:pt x="18002" y="53150"/>
                  </a:lnTo>
                  <a:lnTo>
                    <a:pt x="18383" y="51435"/>
                  </a:lnTo>
                  <a:lnTo>
                    <a:pt x="19050" y="50864"/>
                  </a:lnTo>
                  <a:lnTo>
                    <a:pt x="17050" y="50864"/>
                  </a:lnTo>
                  <a:lnTo>
                    <a:pt x="14097" y="51149"/>
                  </a:lnTo>
                  <a:lnTo>
                    <a:pt x="9525" y="47530"/>
                  </a:lnTo>
                  <a:lnTo>
                    <a:pt x="11144" y="44958"/>
                  </a:lnTo>
                  <a:lnTo>
                    <a:pt x="10858" y="44577"/>
                  </a:lnTo>
                  <a:lnTo>
                    <a:pt x="10192" y="44291"/>
                  </a:lnTo>
                  <a:lnTo>
                    <a:pt x="9811" y="44291"/>
                  </a:lnTo>
                  <a:lnTo>
                    <a:pt x="9811" y="43910"/>
                  </a:lnTo>
                  <a:lnTo>
                    <a:pt x="11144" y="42577"/>
                  </a:lnTo>
                  <a:lnTo>
                    <a:pt x="10858" y="42291"/>
                  </a:lnTo>
                  <a:lnTo>
                    <a:pt x="10858" y="40291"/>
                  </a:lnTo>
                  <a:lnTo>
                    <a:pt x="10477" y="40291"/>
                  </a:lnTo>
                  <a:lnTo>
                    <a:pt x="10477" y="38386"/>
                  </a:lnTo>
                  <a:lnTo>
                    <a:pt x="8191" y="37338"/>
                  </a:lnTo>
                  <a:lnTo>
                    <a:pt x="6858" y="36385"/>
                  </a:lnTo>
                  <a:lnTo>
                    <a:pt x="4286" y="35719"/>
                  </a:lnTo>
                  <a:lnTo>
                    <a:pt x="4286" y="35052"/>
                  </a:lnTo>
                  <a:lnTo>
                    <a:pt x="5239" y="34766"/>
                  </a:lnTo>
                  <a:lnTo>
                    <a:pt x="4953" y="34385"/>
                  </a:lnTo>
                  <a:lnTo>
                    <a:pt x="4572" y="34385"/>
                  </a:lnTo>
                  <a:lnTo>
                    <a:pt x="3905" y="33719"/>
                  </a:lnTo>
                  <a:lnTo>
                    <a:pt x="3905" y="33433"/>
                  </a:lnTo>
                  <a:lnTo>
                    <a:pt x="3619" y="32480"/>
                  </a:lnTo>
                  <a:lnTo>
                    <a:pt x="3238" y="32480"/>
                  </a:lnTo>
                  <a:lnTo>
                    <a:pt x="2667" y="32766"/>
                  </a:lnTo>
                  <a:lnTo>
                    <a:pt x="2667" y="31814"/>
                  </a:lnTo>
                  <a:lnTo>
                    <a:pt x="2286" y="31433"/>
                  </a:lnTo>
                  <a:lnTo>
                    <a:pt x="2667" y="31147"/>
                  </a:lnTo>
                  <a:lnTo>
                    <a:pt x="2000" y="30480"/>
                  </a:lnTo>
                  <a:lnTo>
                    <a:pt x="1333" y="28861"/>
                  </a:lnTo>
                  <a:lnTo>
                    <a:pt x="1333" y="26860"/>
                  </a:lnTo>
                  <a:lnTo>
                    <a:pt x="2286" y="26575"/>
                  </a:lnTo>
                  <a:lnTo>
                    <a:pt x="1619" y="26194"/>
                  </a:lnTo>
                  <a:lnTo>
                    <a:pt x="2000" y="25908"/>
                  </a:lnTo>
                  <a:lnTo>
                    <a:pt x="2286" y="25908"/>
                  </a:lnTo>
                  <a:lnTo>
                    <a:pt x="2667" y="25241"/>
                  </a:lnTo>
                  <a:lnTo>
                    <a:pt x="3619" y="25241"/>
                  </a:lnTo>
                  <a:lnTo>
                    <a:pt x="3905" y="24860"/>
                  </a:lnTo>
                  <a:lnTo>
                    <a:pt x="3619" y="24575"/>
                  </a:lnTo>
                  <a:lnTo>
                    <a:pt x="3905" y="24289"/>
                  </a:lnTo>
                  <a:lnTo>
                    <a:pt x="3238" y="24289"/>
                  </a:lnTo>
                  <a:lnTo>
                    <a:pt x="3905" y="23241"/>
                  </a:lnTo>
                  <a:lnTo>
                    <a:pt x="3238" y="23241"/>
                  </a:lnTo>
                  <a:lnTo>
                    <a:pt x="2953" y="22955"/>
                  </a:lnTo>
                  <a:lnTo>
                    <a:pt x="2953" y="21908"/>
                  </a:lnTo>
                  <a:lnTo>
                    <a:pt x="3619" y="18669"/>
                  </a:lnTo>
                  <a:lnTo>
                    <a:pt x="3619" y="17050"/>
                  </a:lnTo>
                  <a:lnTo>
                    <a:pt x="1619" y="15049"/>
                  </a:lnTo>
                  <a:lnTo>
                    <a:pt x="1333" y="14097"/>
                  </a:lnTo>
                  <a:lnTo>
                    <a:pt x="1333" y="13716"/>
                  </a:lnTo>
                  <a:lnTo>
                    <a:pt x="667" y="12764"/>
                  </a:lnTo>
                  <a:lnTo>
                    <a:pt x="0" y="12478"/>
                  </a:lnTo>
                  <a:lnTo>
                    <a:pt x="0" y="11430"/>
                  </a:lnTo>
                  <a:lnTo>
                    <a:pt x="952" y="11430"/>
                  </a:lnTo>
                  <a:lnTo>
                    <a:pt x="1619" y="11811"/>
                  </a:lnTo>
                  <a:lnTo>
                    <a:pt x="2667" y="11144"/>
                  </a:lnTo>
                  <a:lnTo>
                    <a:pt x="2667" y="10096"/>
                  </a:lnTo>
                  <a:lnTo>
                    <a:pt x="2953" y="9811"/>
                  </a:lnTo>
                  <a:lnTo>
                    <a:pt x="5620" y="9811"/>
                  </a:lnTo>
                  <a:lnTo>
                    <a:pt x="6191" y="10096"/>
                  </a:lnTo>
                  <a:lnTo>
                    <a:pt x="7525" y="9811"/>
                  </a:lnTo>
                  <a:lnTo>
                    <a:pt x="8191" y="10096"/>
                  </a:lnTo>
                  <a:lnTo>
                    <a:pt x="9144" y="10763"/>
                  </a:lnTo>
                  <a:lnTo>
                    <a:pt x="10192" y="11144"/>
                  </a:lnTo>
                  <a:lnTo>
                    <a:pt x="11525" y="12478"/>
                  </a:lnTo>
                  <a:lnTo>
                    <a:pt x="13144" y="12764"/>
                  </a:lnTo>
                  <a:lnTo>
                    <a:pt x="13430" y="13430"/>
                  </a:lnTo>
                  <a:lnTo>
                    <a:pt x="14097" y="13430"/>
                  </a:lnTo>
                  <a:lnTo>
                    <a:pt x="14478" y="13716"/>
                  </a:lnTo>
                  <a:lnTo>
                    <a:pt x="14097" y="14097"/>
                  </a:lnTo>
                  <a:lnTo>
                    <a:pt x="14478" y="14764"/>
                  </a:lnTo>
                  <a:lnTo>
                    <a:pt x="15049" y="14764"/>
                  </a:lnTo>
                  <a:lnTo>
                    <a:pt x="15716" y="15049"/>
                  </a:lnTo>
                  <a:lnTo>
                    <a:pt x="16383" y="15049"/>
                  </a:lnTo>
                  <a:lnTo>
                    <a:pt x="16764" y="15430"/>
                  </a:lnTo>
                  <a:lnTo>
                    <a:pt x="17050" y="15430"/>
                  </a:lnTo>
                  <a:lnTo>
                    <a:pt x="17431" y="15049"/>
                  </a:lnTo>
                  <a:lnTo>
                    <a:pt x="18002" y="13430"/>
                  </a:lnTo>
                  <a:lnTo>
                    <a:pt x="18669" y="12478"/>
                  </a:lnTo>
                  <a:lnTo>
                    <a:pt x="19050" y="12478"/>
                  </a:lnTo>
                  <a:lnTo>
                    <a:pt x="20383" y="12764"/>
                  </a:lnTo>
                  <a:lnTo>
                    <a:pt x="21336" y="12764"/>
                  </a:lnTo>
                  <a:lnTo>
                    <a:pt x="22288" y="12097"/>
                  </a:lnTo>
                  <a:lnTo>
                    <a:pt x="22955" y="12097"/>
                  </a:lnTo>
                  <a:lnTo>
                    <a:pt x="24003" y="12478"/>
                  </a:lnTo>
                  <a:lnTo>
                    <a:pt x="24955" y="12097"/>
                  </a:lnTo>
                  <a:lnTo>
                    <a:pt x="26289" y="12097"/>
                  </a:lnTo>
                  <a:lnTo>
                    <a:pt x="26575" y="12478"/>
                  </a:lnTo>
                  <a:lnTo>
                    <a:pt x="27527" y="12478"/>
                  </a:lnTo>
                  <a:lnTo>
                    <a:pt x="27908" y="11811"/>
                  </a:lnTo>
                  <a:lnTo>
                    <a:pt x="27908" y="11144"/>
                  </a:lnTo>
                  <a:lnTo>
                    <a:pt x="29242" y="10763"/>
                  </a:lnTo>
                  <a:lnTo>
                    <a:pt x="29908" y="10096"/>
                  </a:lnTo>
                  <a:lnTo>
                    <a:pt x="30480" y="8477"/>
                  </a:lnTo>
                  <a:lnTo>
                    <a:pt x="32480" y="7144"/>
                  </a:lnTo>
                  <a:lnTo>
                    <a:pt x="32194" y="6572"/>
                  </a:lnTo>
                  <a:lnTo>
                    <a:pt x="31147" y="5905"/>
                  </a:lnTo>
                  <a:lnTo>
                    <a:pt x="31528" y="4858"/>
                  </a:lnTo>
                  <a:lnTo>
                    <a:pt x="31528" y="3905"/>
                  </a:lnTo>
                  <a:lnTo>
                    <a:pt x="31813" y="3620"/>
                  </a:lnTo>
                  <a:lnTo>
                    <a:pt x="33814" y="2572"/>
                  </a:lnTo>
                  <a:lnTo>
                    <a:pt x="34099" y="2572"/>
                  </a:lnTo>
                  <a:lnTo>
                    <a:pt x="34766" y="1905"/>
                  </a:lnTo>
                  <a:lnTo>
                    <a:pt x="36100" y="1238"/>
                  </a:lnTo>
                  <a:lnTo>
                    <a:pt x="36766" y="1238"/>
                  </a:lnTo>
                  <a:lnTo>
                    <a:pt x="37052" y="1905"/>
                  </a:lnTo>
                  <a:lnTo>
                    <a:pt x="37719" y="1905"/>
                  </a:lnTo>
                  <a:lnTo>
                    <a:pt x="37433" y="1619"/>
                  </a:lnTo>
                  <a:lnTo>
                    <a:pt x="38100" y="1238"/>
                  </a:lnTo>
                  <a:lnTo>
                    <a:pt x="40005" y="1905"/>
                  </a:lnTo>
                  <a:lnTo>
                    <a:pt x="42005" y="3239"/>
                  </a:lnTo>
                  <a:lnTo>
                    <a:pt x="42291" y="2953"/>
                  </a:lnTo>
                  <a:lnTo>
                    <a:pt x="42672" y="2286"/>
                  </a:lnTo>
                  <a:lnTo>
                    <a:pt x="44005" y="2286"/>
                  </a:lnTo>
                  <a:lnTo>
                    <a:pt x="45625" y="1905"/>
                  </a:lnTo>
                  <a:lnTo>
                    <a:pt x="45910" y="2286"/>
                  </a:lnTo>
                  <a:lnTo>
                    <a:pt x="45910" y="2953"/>
                  </a:lnTo>
                  <a:lnTo>
                    <a:pt x="46577" y="3239"/>
                  </a:lnTo>
                  <a:lnTo>
                    <a:pt x="46577" y="3620"/>
                  </a:lnTo>
                  <a:lnTo>
                    <a:pt x="47244" y="4191"/>
                  </a:lnTo>
                  <a:lnTo>
                    <a:pt x="47625" y="3905"/>
                  </a:lnTo>
                  <a:lnTo>
                    <a:pt x="48577" y="4191"/>
                  </a:lnTo>
                  <a:lnTo>
                    <a:pt x="49911" y="3905"/>
                  </a:lnTo>
                  <a:lnTo>
                    <a:pt x="50578" y="4191"/>
                  </a:lnTo>
                  <a:lnTo>
                    <a:pt x="50863" y="3905"/>
                  </a:lnTo>
                  <a:lnTo>
                    <a:pt x="51149" y="4191"/>
                  </a:lnTo>
                  <a:lnTo>
                    <a:pt x="53149" y="4191"/>
                  </a:lnTo>
                  <a:lnTo>
                    <a:pt x="53530" y="3905"/>
                  </a:lnTo>
                  <a:lnTo>
                    <a:pt x="54102" y="4191"/>
                  </a:lnTo>
                  <a:lnTo>
                    <a:pt x="55435" y="4191"/>
                  </a:lnTo>
                  <a:lnTo>
                    <a:pt x="56102" y="3620"/>
                  </a:lnTo>
                  <a:lnTo>
                    <a:pt x="56483" y="3620"/>
                  </a:lnTo>
                  <a:lnTo>
                    <a:pt x="56483" y="5524"/>
                  </a:lnTo>
                  <a:lnTo>
                    <a:pt x="57721" y="6191"/>
                  </a:lnTo>
                  <a:lnTo>
                    <a:pt x="59436" y="6191"/>
                  </a:lnTo>
                  <a:lnTo>
                    <a:pt x="60674" y="7144"/>
                  </a:lnTo>
                  <a:lnTo>
                    <a:pt x="62960" y="7525"/>
                  </a:lnTo>
                  <a:lnTo>
                    <a:pt x="64008" y="6858"/>
                  </a:lnTo>
                  <a:lnTo>
                    <a:pt x="64008" y="6572"/>
                  </a:lnTo>
                  <a:lnTo>
                    <a:pt x="66294" y="7144"/>
                  </a:lnTo>
                  <a:lnTo>
                    <a:pt x="66961" y="7810"/>
                  </a:lnTo>
                  <a:lnTo>
                    <a:pt x="68580" y="7810"/>
                  </a:lnTo>
                  <a:lnTo>
                    <a:pt x="69532" y="8191"/>
                  </a:lnTo>
                  <a:lnTo>
                    <a:pt x="70580" y="8191"/>
                  </a:lnTo>
                  <a:lnTo>
                    <a:pt x="71247" y="7810"/>
                  </a:lnTo>
                  <a:lnTo>
                    <a:pt x="72485" y="7810"/>
                  </a:lnTo>
                  <a:lnTo>
                    <a:pt x="72866" y="7144"/>
                  </a:lnTo>
                  <a:lnTo>
                    <a:pt x="73152" y="5905"/>
                  </a:lnTo>
                  <a:lnTo>
                    <a:pt x="73533" y="5905"/>
                  </a:lnTo>
                  <a:lnTo>
                    <a:pt x="73533" y="5524"/>
                  </a:lnTo>
                  <a:lnTo>
                    <a:pt x="73152" y="5524"/>
                  </a:lnTo>
                  <a:lnTo>
                    <a:pt x="72866" y="4572"/>
                  </a:lnTo>
                  <a:lnTo>
                    <a:pt x="73152" y="3905"/>
                  </a:lnTo>
                  <a:lnTo>
                    <a:pt x="74200" y="4191"/>
                  </a:lnTo>
                  <a:lnTo>
                    <a:pt x="74485" y="3239"/>
                  </a:lnTo>
                  <a:lnTo>
                    <a:pt x="74485" y="2572"/>
                  </a:lnTo>
                  <a:lnTo>
                    <a:pt x="75438" y="2286"/>
                  </a:lnTo>
                  <a:lnTo>
                    <a:pt x="76771" y="1619"/>
                  </a:lnTo>
                  <a:lnTo>
                    <a:pt x="77438" y="1619"/>
                  </a:lnTo>
                  <a:lnTo>
                    <a:pt x="78772" y="952"/>
                  </a:lnTo>
                  <a:lnTo>
                    <a:pt x="78772" y="667"/>
                  </a:lnTo>
                  <a:lnTo>
                    <a:pt x="79724" y="667"/>
                  </a:lnTo>
                  <a:lnTo>
                    <a:pt x="80677" y="1619"/>
                  </a:lnTo>
                  <a:lnTo>
                    <a:pt x="82010" y="952"/>
                  </a:lnTo>
                  <a:lnTo>
                    <a:pt x="82677" y="1238"/>
                  </a:lnTo>
                  <a:lnTo>
                    <a:pt x="83058" y="952"/>
                  </a:lnTo>
                  <a:lnTo>
                    <a:pt x="83058" y="0"/>
                  </a:lnTo>
                  <a:lnTo>
                    <a:pt x="83344" y="286"/>
                  </a:lnTo>
                  <a:lnTo>
                    <a:pt x="84963" y="667"/>
                  </a:lnTo>
                  <a:lnTo>
                    <a:pt x="85344" y="1238"/>
                  </a:lnTo>
                  <a:lnTo>
                    <a:pt x="86296" y="1619"/>
                  </a:lnTo>
                  <a:lnTo>
                    <a:pt x="85630" y="1619"/>
                  </a:lnTo>
                  <a:lnTo>
                    <a:pt x="85630" y="2286"/>
                  </a:lnTo>
                  <a:lnTo>
                    <a:pt x="86011" y="2953"/>
                  </a:lnTo>
                  <a:lnTo>
                    <a:pt x="86011" y="4572"/>
                  </a:lnTo>
                  <a:lnTo>
                    <a:pt x="87249" y="4858"/>
                  </a:lnTo>
                  <a:lnTo>
                    <a:pt x="88582" y="4858"/>
                  </a:lnTo>
                  <a:lnTo>
                    <a:pt x="90583" y="5239"/>
                  </a:lnTo>
                  <a:lnTo>
                    <a:pt x="93821" y="6191"/>
                  </a:lnTo>
                  <a:lnTo>
                    <a:pt x="94202" y="5905"/>
                  </a:lnTo>
                  <a:lnTo>
                    <a:pt x="94488" y="6191"/>
                  </a:lnTo>
                  <a:lnTo>
                    <a:pt x="95155" y="5905"/>
                  </a:lnTo>
                  <a:lnTo>
                    <a:pt x="96774" y="6191"/>
                  </a:lnTo>
                  <a:lnTo>
                    <a:pt x="97155" y="7144"/>
                  </a:lnTo>
                  <a:lnTo>
                    <a:pt x="98107" y="8191"/>
                  </a:lnTo>
                  <a:lnTo>
                    <a:pt x="100108" y="9144"/>
                  </a:lnTo>
                  <a:lnTo>
                    <a:pt x="100393" y="9525"/>
                  </a:lnTo>
                  <a:lnTo>
                    <a:pt x="101060" y="9811"/>
                  </a:lnTo>
                  <a:lnTo>
                    <a:pt x="101727" y="9525"/>
                  </a:lnTo>
                  <a:lnTo>
                    <a:pt x="102013" y="9144"/>
                  </a:lnTo>
                  <a:lnTo>
                    <a:pt x="102394" y="9144"/>
                  </a:lnTo>
                  <a:lnTo>
                    <a:pt x="102679" y="8858"/>
                  </a:lnTo>
                  <a:lnTo>
                    <a:pt x="103727" y="9811"/>
                  </a:lnTo>
                  <a:lnTo>
                    <a:pt x="104299" y="9525"/>
                  </a:lnTo>
                  <a:lnTo>
                    <a:pt x="104299" y="8858"/>
                  </a:lnTo>
                  <a:lnTo>
                    <a:pt x="104680" y="8858"/>
                  </a:lnTo>
                  <a:lnTo>
                    <a:pt x="106013" y="9144"/>
                  </a:lnTo>
                  <a:lnTo>
                    <a:pt x="107632" y="8858"/>
                  </a:lnTo>
                  <a:lnTo>
                    <a:pt x="108299" y="8858"/>
                  </a:lnTo>
                  <a:lnTo>
                    <a:pt x="109633" y="8477"/>
                  </a:lnTo>
                  <a:lnTo>
                    <a:pt x="109633" y="8191"/>
                  </a:lnTo>
                  <a:lnTo>
                    <a:pt x="111538" y="7810"/>
                  </a:lnTo>
                  <a:lnTo>
                    <a:pt x="110204" y="9525"/>
                  </a:lnTo>
                  <a:lnTo>
                    <a:pt x="110204" y="9811"/>
                  </a:lnTo>
                  <a:lnTo>
                    <a:pt x="109633" y="10763"/>
                  </a:lnTo>
                  <a:lnTo>
                    <a:pt x="110204" y="12097"/>
                  </a:lnTo>
                  <a:lnTo>
                    <a:pt x="110585" y="13430"/>
                  </a:lnTo>
                  <a:lnTo>
                    <a:pt x="110204" y="14764"/>
                  </a:lnTo>
                  <a:lnTo>
                    <a:pt x="109918" y="15049"/>
                  </a:lnTo>
                  <a:lnTo>
                    <a:pt x="110204" y="16002"/>
                  </a:lnTo>
                  <a:lnTo>
                    <a:pt x="110204" y="17335"/>
                  </a:lnTo>
                  <a:lnTo>
                    <a:pt x="110585" y="17716"/>
                  </a:lnTo>
                  <a:lnTo>
                    <a:pt x="110871" y="18383"/>
                  </a:lnTo>
                  <a:lnTo>
                    <a:pt x="110871" y="18669"/>
                  </a:lnTo>
                  <a:lnTo>
                    <a:pt x="109633" y="19336"/>
                  </a:lnTo>
                  <a:lnTo>
                    <a:pt x="108585" y="19336"/>
                  </a:lnTo>
                  <a:lnTo>
                    <a:pt x="107918" y="19621"/>
                  </a:lnTo>
                  <a:lnTo>
                    <a:pt x="106680" y="20669"/>
                  </a:lnTo>
                  <a:lnTo>
                    <a:pt x="106299" y="21336"/>
                  </a:lnTo>
                  <a:lnTo>
                    <a:pt x="106299" y="21622"/>
                  </a:lnTo>
                  <a:lnTo>
                    <a:pt x="106013" y="21908"/>
                  </a:lnTo>
                  <a:lnTo>
                    <a:pt x="104299" y="22955"/>
                  </a:lnTo>
                  <a:lnTo>
                    <a:pt x="99060" y="22955"/>
                  </a:lnTo>
                  <a:lnTo>
                    <a:pt x="98107" y="22289"/>
                  </a:lnTo>
                  <a:lnTo>
                    <a:pt x="98107" y="21908"/>
                  </a:lnTo>
                  <a:lnTo>
                    <a:pt x="97441" y="22289"/>
                  </a:lnTo>
                  <a:lnTo>
                    <a:pt x="96774" y="22289"/>
                  </a:lnTo>
                  <a:lnTo>
                    <a:pt x="96774" y="23241"/>
                  </a:lnTo>
                  <a:lnTo>
                    <a:pt x="95821" y="22955"/>
                  </a:lnTo>
                  <a:lnTo>
                    <a:pt x="95155" y="22574"/>
                  </a:lnTo>
                  <a:lnTo>
                    <a:pt x="94488" y="22574"/>
                  </a:lnTo>
                  <a:lnTo>
                    <a:pt x="94202" y="23241"/>
                  </a:lnTo>
                  <a:lnTo>
                    <a:pt x="93821" y="22955"/>
                  </a:lnTo>
                  <a:lnTo>
                    <a:pt x="93535" y="23622"/>
                  </a:lnTo>
                  <a:lnTo>
                    <a:pt x="93154" y="24575"/>
                  </a:lnTo>
                  <a:lnTo>
                    <a:pt x="92869" y="24860"/>
                  </a:lnTo>
                  <a:lnTo>
                    <a:pt x="92202" y="24575"/>
                  </a:lnTo>
                  <a:lnTo>
                    <a:pt x="92202" y="23622"/>
                  </a:lnTo>
                  <a:lnTo>
                    <a:pt x="91916" y="23241"/>
                  </a:lnTo>
                  <a:lnTo>
                    <a:pt x="91535" y="23241"/>
                  </a:lnTo>
                  <a:lnTo>
                    <a:pt x="90583" y="24289"/>
                  </a:lnTo>
                  <a:lnTo>
                    <a:pt x="89916" y="23622"/>
                  </a:lnTo>
                  <a:lnTo>
                    <a:pt x="88582" y="23908"/>
                  </a:lnTo>
                  <a:lnTo>
                    <a:pt x="87916" y="23241"/>
                  </a:lnTo>
                  <a:lnTo>
                    <a:pt x="87916" y="23908"/>
                  </a:lnTo>
                  <a:lnTo>
                    <a:pt x="88297" y="23908"/>
                  </a:lnTo>
                  <a:lnTo>
                    <a:pt x="88582" y="24575"/>
                  </a:lnTo>
                  <a:lnTo>
                    <a:pt x="88297" y="25908"/>
                  </a:lnTo>
                  <a:lnTo>
                    <a:pt x="88582" y="26575"/>
                  </a:lnTo>
                  <a:lnTo>
                    <a:pt x="88582" y="26860"/>
                  </a:lnTo>
                  <a:lnTo>
                    <a:pt x="88963" y="27241"/>
                  </a:lnTo>
                  <a:lnTo>
                    <a:pt x="88582" y="27527"/>
                  </a:lnTo>
                  <a:lnTo>
                    <a:pt x="88963" y="28194"/>
                  </a:lnTo>
                  <a:lnTo>
                    <a:pt x="88963" y="28480"/>
                  </a:lnTo>
                  <a:lnTo>
                    <a:pt x="88582" y="28480"/>
                  </a:lnTo>
                  <a:lnTo>
                    <a:pt x="88582" y="29146"/>
                  </a:lnTo>
                  <a:lnTo>
                    <a:pt x="88297" y="29527"/>
                  </a:lnTo>
                  <a:lnTo>
                    <a:pt x="88297" y="29813"/>
                  </a:lnTo>
                  <a:lnTo>
                    <a:pt x="87630" y="30194"/>
                  </a:lnTo>
                  <a:lnTo>
                    <a:pt x="87916" y="30194"/>
                  </a:lnTo>
                  <a:lnTo>
                    <a:pt x="87630" y="30480"/>
                  </a:lnTo>
                  <a:lnTo>
                    <a:pt x="87630" y="31433"/>
                  </a:lnTo>
                  <a:lnTo>
                    <a:pt x="87249" y="31433"/>
                  </a:lnTo>
                  <a:lnTo>
                    <a:pt x="87630" y="32099"/>
                  </a:lnTo>
                  <a:lnTo>
                    <a:pt x="87249" y="32480"/>
                  </a:lnTo>
                  <a:lnTo>
                    <a:pt x="87916" y="33147"/>
                  </a:lnTo>
                  <a:lnTo>
                    <a:pt x="87630" y="33433"/>
                  </a:lnTo>
                  <a:lnTo>
                    <a:pt x="87916" y="33433"/>
                  </a:lnTo>
                  <a:lnTo>
                    <a:pt x="88297" y="34385"/>
                  </a:lnTo>
                  <a:lnTo>
                    <a:pt x="88582" y="35052"/>
                  </a:lnTo>
                  <a:lnTo>
                    <a:pt x="88963" y="36100"/>
                  </a:lnTo>
                  <a:lnTo>
                    <a:pt x="89249" y="36385"/>
                  </a:lnTo>
                  <a:lnTo>
                    <a:pt x="89249" y="37338"/>
                  </a:lnTo>
                  <a:lnTo>
                    <a:pt x="88963" y="38005"/>
                  </a:lnTo>
                  <a:lnTo>
                    <a:pt x="88963" y="38386"/>
                  </a:lnTo>
                  <a:lnTo>
                    <a:pt x="88297" y="39624"/>
                  </a:lnTo>
                  <a:lnTo>
                    <a:pt x="87249" y="40958"/>
                  </a:lnTo>
                  <a:lnTo>
                    <a:pt x="86296" y="41339"/>
                  </a:lnTo>
                  <a:lnTo>
                    <a:pt x="84296" y="43910"/>
                  </a:lnTo>
                  <a:lnTo>
                    <a:pt x="83344" y="45910"/>
                  </a:lnTo>
                  <a:lnTo>
                    <a:pt x="83629" y="46863"/>
                  </a:lnTo>
                  <a:lnTo>
                    <a:pt x="83344" y="47244"/>
                  </a:lnTo>
                  <a:lnTo>
                    <a:pt x="83344" y="47911"/>
                  </a:lnTo>
                  <a:lnTo>
                    <a:pt x="82677" y="48482"/>
                  </a:lnTo>
                  <a:lnTo>
                    <a:pt x="82677" y="48863"/>
                  </a:lnTo>
                  <a:lnTo>
                    <a:pt x="82391" y="50197"/>
                  </a:lnTo>
                  <a:lnTo>
                    <a:pt x="82677" y="51149"/>
                  </a:lnTo>
                  <a:lnTo>
                    <a:pt x="84963" y="50483"/>
                  </a:lnTo>
                  <a:lnTo>
                    <a:pt x="86011" y="49149"/>
                  </a:lnTo>
                  <a:lnTo>
                    <a:pt x="86963" y="48482"/>
                  </a:lnTo>
                  <a:lnTo>
                    <a:pt x="89535" y="48482"/>
                  </a:lnTo>
                  <a:lnTo>
                    <a:pt x="91249" y="47911"/>
                  </a:lnTo>
                  <a:lnTo>
                    <a:pt x="91535" y="47911"/>
                  </a:lnTo>
                  <a:lnTo>
                    <a:pt x="91916" y="48196"/>
                  </a:lnTo>
                  <a:lnTo>
                    <a:pt x="92869" y="48196"/>
                  </a:lnTo>
                  <a:lnTo>
                    <a:pt x="92202" y="50197"/>
                  </a:lnTo>
                  <a:lnTo>
                    <a:pt x="92488" y="51149"/>
                  </a:lnTo>
                  <a:lnTo>
                    <a:pt x="92869" y="51816"/>
                  </a:lnTo>
                  <a:lnTo>
                    <a:pt x="93154" y="52102"/>
                  </a:lnTo>
                  <a:lnTo>
                    <a:pt x="94202" y="52483"/>
                  </a:lnTo>
                  <a:lnTo>
                    <a:pt x="94869" y="52769"/>
                  </a:lnTo>
                  <a:lnTo>
                    <a:pt x="96774" y="52769"/>
                  </a:lnTo>
                  <a:lnTo>
                    <a:pt x="98774" y="54102"/>
                  </a:lnTo>
                  <a:lnTo>
                    <a:pt x="99060" y="54102"/>
                  </a:lnTo>
                  <a:lnTo>
                    <a:pt x="98774" y="55435"/>
                  </a:lnTo>
                  <a:lnTo>
                    <a:pt x="99060" y="55721"/>
                  </a:lnTo>
                  <a:lnTo>
                    <a:pt x="100108" y="56102"/>
                  </a:lnTo>
                  <a:lnTo>
                    <a:pt x="100108" y="57055"/>
                  </a:lnTo>
                  <a:lnTo>
                    <a:pt x="98393" y="59341"/>
                  </a:lnTo>
                  <a:lnTo>
                    <a:pt x="96488" y="60008"/>
                  </a:lnTo>
                  <a:lnTo>
                    <a:pt x="96107" y="60674"/>
                  </a:lnTo>
                  <a:lnTo>
                    <a:pt x="96488" y="61627"/>
                  </a:lnTo>
                  <a:lnTo>
                    <a:pt x="96107" y="62675"/>
                  </a:lnTo>
                  <a:lnTo>
                    <a:pt x="96488" y="63627"/>
                  </a:lnTo>
                  <a:lnTo>
                    <a:pt x="97155" y="64579"/>
                  </a:lnTo>
                  <a:lnTo>
                    <a:pt x="97822" y="64960"/>
                  </a:lnTo>
                  <a:lnTo>
                    <a:pt x="98107" y="65913"/>
                  </a:lnTo>
                  <a:lnTo>
                    <a:pt x="98393" y="65913"/>
                  </a:lnTo>
                  <a:lnTo>
                    <a:pt x="99060" y="66199"/>
                  </a:lnTo>
                  <a:lnTo>
                    <a:pt x="98774" y="66865"/>
                  </a:lnTo>
                  <a:lnTo>
                    <a:pt x="98393" y="66865"/>
                  </a:lnTo>
                  <a:lnTo>
                    <a:pt x="98774" y="67246"/>
                  </a:lnTo>
                  <a:lnTo>
                    <a:pt x="99727" y="67246"/>
                  </a:lnTo>
                  <a:lnTo>
                    <a:pt x="100108" y="67532"/>
                  </a:lnTo>
                  <a:lnTo>
                    <a:pt x="100774" y="67246"/>
                  </a:lnTo>
                  <a:lnTo>
                    <a:pt x="102394" y="67913"/>
                  </a:lnTo>
                  <a:lnTo>
                    <a:pt x="103060" y="67913"/>
                  </a:lnTo>
                  <a:lnTo>
                    <a:pt x="103346" y="67532"/>
                  </a:lnTo>
                  <a:lnTo>
                    <a:pt x="104299" y="67532"/>
                  </a:lnTo>
                  <a:lnTo>
                    <a:pt x="104299" y="67246"/>
                  </a:lnTo>
                  <a:lnTo>
                    <a:pt x="104965" y="66865"/>
                  </a:lnTo>
                  <a:lnTo>
                    <a:pt x="105632" y="66865"/>
                  </a:lnTo>
                  <a:lnTo>
                    <a:pt x="106299" y="66580"/>
                  </a:lnTo>
                  <a:lnTo>
                    <a:pt x="106680" y="66580"/>
                  </a:lnTo>
                  <a:lnTo>
                    <a:pt x="106680" y="65913"/>
                  </a:lnTo>
                  <a:lnTo>
                    <a:pt x="106966" y="65913"/>
                  </a:lnTo>
                  <a:lnTo>
                    <a:pt x="107251" y="66199"/>
                  </a:lnTo>
                  <a:lnTo>
                    <a:pt x="107918" y="66199"/>
                  </a:lnTo>
                  <a:lnTo>
                    <a:pt x="108585" y="65913"/>
                  </a:lnTo>
                  <a:lnTo>
                    <a:pt x="109252" y="66199"/>
                  </a:lnTo>
                  <a:lnTo>
                    <a:pt x="109252" y="67532"/>
                  </a:lnTo>
                  <a:lnTo>
                    <a:pt x="109918" y="68580"/>
                  </a:lnTo>
                  <a:lnTo>
                    <a:pt x="109918" y="69152"/>
                  </a:lnTo>
                  <a:lnTo>
                    <a:pt x="110299" y="69152"/>
                  </a:lnTo>
                  <a:lnTo>
                    <a:pt x="110585" y="69818"/>
                  </a:lnTo>
                  <a:lnTo>
                    <a:pt x="114205" y="71818"/>
                  </a:lnTo>
                  <a:lnTo>
                    <a:pt x="115538" y="72200"/>
                  </a:lnTo>
                  <a:lnTo>
                    <a:pt x="114871" y="72771"/>
                  </a:lnTo>
                  <a:lnTo>
                    <a:pt x="115157" y="72771"/>
                  </a:lnTo>
                  <a:lnTo>
                    <a:pt x="115824" y="73438"/>
                  </a:lnTo>
                  <a:lnTo>
                    <a:pt x="115538" y="74486"/>
                  </a:lnTo>
                  <a:lnTo>
                    <a:pt x="114871" y="74771"/>
                  </a:lnTo>
                  <a:lnTo>
                    <a:pt x="114205" y="74771"/>
                  </a:lnTo>
                  <a:lnTo>
                    <a:pt x="113538" y="75152"/>
                  </a:lnTo>
                  <a:lnTo>
                    <a:pt x="115157" y="76771"/>
                  </a:lnTo>
                  <a:lnTo>
                    <a:pt x="115824" y="77057"/>
                  </a:lnTo>
                  <a:lnTo>
                    <a:pt x="116205" y="77057"/>
                  </a:lnTo>
                  <a:lnTo>
                    <a:pt x="115824" y="77438"/>
                  </a:lnTo>
                  <a:lnTo>
                    <a:pt x="115824" y="78105"/>
                  </a:lnTo>
                  <a:lnTo>
                    <a:pt x="116491" y="78677"/>
                  </a:lnTo>
                  <a:lnTo>
                    <a:pt x="115824" y="79343"/>
                  </a:lnTo>
                  <a:lnTo>
                    <a:pt x="116205" y="80010"/>
                  </a:lnTo>
                  <a:lnTo>
                    <a:pt x="114871" y="81343"/>
                  </a:lnTo>
                  <a:lnTo>
                    <a:pt x="114205" y="81343"/>
                  </a:lnTo>
                  <a:lnTo>
                    <a:pt x="112871" y="82010"/>
                  </a:lnTo>
                  <a:lnTo>
                    <a:pt x="111919" y="81629"/>
                  </a:lnTo>
                  <a:lnTo>
                    <a:pt x="106966" y="82296"/>
                  </a:lnTo>
                  <a:lnTo>
                    <a:pt x="107251" y="82677"/>
                  </a:lnTo>
                  <a:lnTo>
                    <a:pt x="107251" y="83344"/>
                  </a:lnTo>
                  <a:lnTo>
                    <a:pt x="106966" y="83630"/>
                  </a:lnTo>
                  <a:lnTo>
                    <a:pt x="106680" y="83630"/>
                  </a:lnTo>
                  <a:lnTo>
                    <a:pt x="105632" y="84296"/>
                  </a:lnTo>
                  <a:lnTo>
                    <a:pt x="104680" y="84296"/>
                  </a:lnTo>
                  <a:lnTo>
                    <a:pt x="104299" y="84011"/>
                  </a:lnTo>
                  <a:lnTo>
                    <a:pt x="103060" y="84011"/>
                  </a:lnTo>
                  <a:lnTo>
                    <a:pt x="101727" y="84963"/>
                  </a:lnTo>
                  <a:lnTo>
                    <a:pt x="100393" y="86296"/>
                  </a:lnTo>
                  <a:lnTo>
                    <a:pt x="97822" y="86582"/>
                  </a:lnTo>
                  <a:lnTo>
                    <a:pt x="95821" y="90488"/>
                  </a:lnTo>
                  <a:lnTo>
                    <a:pt x="95440" y="91535"/>
                  </a:lnTo>
                  <a:lnTo>
                    <a:pt x="95440" y="92488"/>
                  </a:lnTo>
                  <a:lnTo>
                    <a:pt x="95821" y="93440"/>
                  </a:lnTo>
                  <a:lnTo>
                    <a:pt x="96107" y="93821"/>
                  </a:lnTo>
                  <a:lnTo>
                    <a:pt x="95821" y="94488"/>
                  </a:lnTo>
                  <a:lnTo>
                    <a:pt x="96488" y="95155"/>
                  </a:lnTo>
                  <a:lnTo>
                    <a:pt x="96107" y="95441"/>
                  </a:lnTo>
                  <a:lnTo>
                    <a:pt x="96774" y="96774"/>
                  </a:lnTo>
                  <a:lnTo>
                    <a:pt x="96774" y="98393"/>
                  </a:lnTo>
                  <a:lnTo>
                    <a:pt x="95440" y="99727"/>
                  </a:lnTo>
                  <a:lnTo>
                    <a:pt x="95440" y="104299"/>
                  </a:lnTo>
                  <a:lnTo>
                    <a:pt x="95821" y="105632"/>
                  </a:lnTo>
                  <a:lnTo>
                    <a:pt x="96107" y="105918"/>
                  </a:lnTo>
                  <a:lnTo>
                    <a:pt x="94488" y="107632"/>
                  </a:lnTo>
                  <a:lnTo>
                    <a:pt x="92488" y="108585"/>
                  </a:lnTo>
                  <a:lnTo>
                    <a:pt x="91535" y="109918"/>
                  </a:lnTo>
                  <a:lnTo>
                    <a:pt x="90202" y="112205"/>
                  </a:lnTo>
                  <a:lnTo>
                    <a:pt x="88963" y="113538"/>
                  </a:lnTo>
                  <a:lnTo>
                    <a:pt x="88963" y="114109"/>
                  </a:lnTo>
                  <a:lnTo>
                    <a:pt x="88582" y="114491"/>
                  </a:lnTo>
                  <a:lnTo>
                    <a:pt x="88297" y="114491"/>
                  </a:lnTo>
                  <a:lnTo>
                    <a:pt x="88297" y="115157"/>
                  </a:lnTo>
                  <a:lnTo>
                    <a:pt x="87630" y="115443"/>
                  </a:lnTo>
                  <a:lnTo>
                    <a:pt x="87249" y="116110"/>
                  </a:lnTo>
                  <a:lnTo>
                    <a:pt x="86296" y="116110"/>
                  </a:lnTo>
                  <a:lnTo>
                    <a:pt x="86011" y="115443"/>
                  </a:lnTo>
                  <a:lnTo>
                    <a:pt x="85344" y="115157"/>
                  </a:lnTo>
                  <a:lnTo>
                    <a:pt x="84296" y="114776"/>
                  </a:lnTo>
                  <a:lnTo>
                    <a:pt x="84010" y="114776"/>
                  </a:lnTo>
                  <a:lnTo>
                    <a:pt x="83629" y="114491"/>
                  </a:lnTo>
                  <a:lnTo>
                    <a:pt x="82677" y="114491"/>
                  </a:lnTo>
                  <a:lnTo>
                    <a:pt x="81724" y="115157"/>
                  </a:lnTo>
                  <a:lnTo>
                    <a:pt x="82010" y="118110"/>
                  </a:lnTo>
                  <a:lnTo>
                    <a:pt x="82677" y="118777"/>
                  </a:lnTo>
                  <a:lnTo>
                    <a:pt x="83058" y="120682"/>
                  </a:lnTo>
                  <a:lnTo>
                    <a:pt x="82677" y="120396"/>
                  </a:lnTo>
                  <a:lnTo>
                    <a:pt x="82010" y="120396"/>
                  </a:lnTo>
                  <a:lnTo>
                    <a:pt x="81058" y="119729"/>
                  </a:lnTo>
                  <a:lnTo>
                    <a:pt x="80391" y="119443"/>
                  </a:lnTo>
                  <a:lnTo>
                    <a:pt x="80105" y="118777"/>
                  </a:lnTo>
                  <a:lnTo>
                    <a:pt x="78772" y="117729"/>
                  </a:lnTo>
                  <a:lnTo>
                    <a:pt x="78105" y="116777"/>
                  </a:lnTo>
                  <a:lnTo>
                    <a:pt x="66961" y="118110"/>
                  </a:lnTo>
                  <a:lnTo>
                    <a:pt x="65913" y="119729"/>
                  </a:lnTo>
                  <a:lnTo>
                    <a:pt x="65341" y="120396"/>
                  </a:lnTo>
                  <a:lnTo>
                    <a:pt x="64675" y="121349"/>
                  </a:lnTo>
                  <a:lnTo>
                    <a:pt x="64675" y="122682"/>
                  </a:lnTo>
                  <a:lnTo>
                    <a:pt x="64294" y="124301"/>
                  </a:lnTo>
                  <a:lnTo>
                    <a:pt x="62008" y="124016"/>
                  </a:lnTo>
                  <a:lnTo>
                    <a:pt x="61341" y="124301"/>
                  </a:lnTo>
                  <a:lnTo>
                    <a:pt x="61341" y="129921"/>
                  </a:lnTo>
                  <a:lnTo>
                    <a:pt x="59722" y="131540"/>
                  </a:lnTo>
                  <a:lnTo>
                    <a:pt x="60674" y="132493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B1E7A709-BB02-8FC7-9B1B-520666B77E1F}"/>
                </a:ext>
              </a:extLst>
            </p:cNvPr>
            <p:cNvSpPr/>
            <p:nvPr/>
          </p:nvSpPr>
          <p:spPr>
            <a:xfrm>
              <a:off x="1503377" y="3838637"/>
              <a:ext cx="123729" cy="117824"/>
            </a:xfrm>
            <a:custGeom>
              <a:avLst/>
              <a:gdLst>
                <a:gd name="connsiteX0" fmla="*/ 123730 w 123729"/>
                <a:gd name="connsiteY0" fmla="*/ 0 h 117824"/>
                <a:gd name="connsiteX1" fmla="*/ 123063 w 123729"/>
                <a:gd name="connsiteY1" fmla="*/ 667 h 117824"/>
                <a:gd name="connsiteX2" fmla="*/ 123063 w 123729"/>
                <a:gd name="connsiteY2" fmla="*/ 952 h 117824"/>
                <a:gd name="connsiteX3" fmla="*/ 122777 w 123729"/>
                <a:gd name="connsiteY3" fmla="*/ 1619 h 117824"/>
                <a:gd name="connsiteX4" fmla="*/ 122396 w 123729"/>
                <a:gd name="connsiteY4" fmla="*/ 1905 h 117824"/>
                <a:gd name="connsiteX5" fmla="*/ 120777 w 123729"/>
                <a:gd name="connsiteY5" fmla="*/ 9811 h 117824"/>
                <a:gd name="connsiteX6" fmla="*/ 120491 w 123729"/>
                <a:gd name="connsiteY6" fmla="*/ 10763 h 117824"/>
                <a:gd name="connsiteX7" fmla="*/ 119158 w 123729"/>
                <a:gd name="connsiteY7" fmla="*/ 13144 h 117824"/>
                <a:gd name="connsiteX8" fmla="*/ 118205 w 123729"/>
                <a:gd name="connsiteY8" fmla="*/ 14383 h 117824"/>
                <a:gd name="connsiteX9" fmla="*/ 116872 w 123729"/>
                <a:gd name="connsiteY9" fmla="*/ 16383 h 117824"/>
                <a:gd name="connsiteX10" fmla="*/ 116872 w 123729"/>
                <a:gd name="connsiteY10" fmla="*/ 19336 h 117824"/>
                <a:gd name="connsiteX11" fmla="*/ 116491 w 123729"/>
                <a:gd name="connsiteY11" fmla="*/ 20955 h 117824"/>
                <a:gd name="connsiteX12" fmla="*/ 116872 w 123729"/>
                <a:gd name="connsiteY12" fmla="*/ 21336 h 117824"/>
                <a:gd name="connsiteX13" fmla="*/ 116491 w 123729"/>
                <a:gd name="connsiteY13" fmla="*/ 22289 h 117824"/>
                <a:gd name="connsiteX14" fmla="*/ 116872 w 123729"/>
                <a:gd name="connsiteY14" fmla="*/ 22669 h 117824"/>
                <a:gd name="connsiteX15" fmla="*/ 116872 w 123729"/>
                <a:gd name="connsiteY15" fmla="*/ 23241 h 117824"/>
                <a:gd name="connsiteX16" fmla="*/ 116491 w 123729"/>
                <a:gd name="connsiteY16" fmla="*/ 23622 h 117824"/>
                <a:gd name="connsiteX17" fmla="*/ 116491 w 123729"/>
                <a:gd name="connsiteY17" fmla="*/ 23908 h 117824"/>
                <a:gd name="connsiteX18" fmla="*/ 116205 w 123729"/>
                <a:gd name="connsiteY18" fmla="*/ 24575 h 117824"/>
                <a:gd name="connsiteX19" fmla="*/ 116491 w 123729"/>
                <a:gd name="connsiteY19" fmla="*/ 24955 h 117824"/>
                <a:gd name="connsiteX20" fmla="*/ 116205 w 123729"/>
                <a:gd name="connsiteY20" fmla="*/ 25622 h 117824"/>
                <a:gd name="connsiteX21" fmla="*/ 114871 w 123729"/>
                <a:gd name="connsiteY21" fmla="*/ 25622 h 117824"/>
                <a:gd name="connsiteX22" fmla="*/ 113919 w 123729"/>
                <a:gd name="connsiteY22" fmla="*/ 25908 h 117824"/>
                <a:gd name="connsiteX23" fmla="*/ 114205 w 123729"/>
                <a:gd name="connsiteY23" fmla="*/ 26194 h 117824"/>
                <a:gd name="connsiteX24" fmla="*/ 113919 w 123729"/>
                <a:gd name="connsiteY24" fmla="*/ 26860 h 117824"/>
                <a:gd name="connsiteX25" fmla="*/ 113252 w 123729"/>
                <a:gd name="connsiteY25" fmla="*/ 27527 h 117824"/>
                <a:gd name="connsiteX26" fmla="*/ 112585 w 123729"/>
                <a:gd name="connsiteY26" fmla="*/ 27908 h 117824"/>
                <a:gd name="connsiteX27" fmla="*/ 112300 w 123729"/>
                <a:gd name="connsiteY27" fmla="*/ 27908 h 117824"/>
                <a:gd name="connsiteX28" fmla="*/ 111633 w 123729"/>
                <a:gd name="connsiteY28" fmla="*/ 28194 h 117824"/>
                <a:gd name="connsiteX29" fmla="*/ 111919 w 123729"/>
                <a:gd name="connsiteY29" fmla="*/ 28861 h 117824"/>
                <a:gd name="connsiteX30" fmla="*/ 111633 w 123729"/>
                <a:gd name="connsiteY30" fmla="*/ 29146 h 117824"/>
                <a:gd name="connsiteX31" fmla="*/ 112300 w 123729"/>
                <a:gd name="connsiteY31" fmla="*/ 29146 h 117824"/>
                <a:gd name="connsiteX32" fmla="*/ 111919 w 123729"/>
                <a:gd name="connsiteY32" fmla="*/ 29528 h 117824"/>
                <a:gd name="connsiteX33" fmla="*/ 111919 w 123729"/>
                <a:gd name="connsiteY33" fmla="*/ 30480 h 117824"/>
                <a:gd name="connsiteX34" fmla="*/ 111633 w 123729"/>
                <a:gd name="connsiteY34" fmla="*/ 30480 h 117824"/>
                <a:gd name="connsiteX35" fmla="*/ 111633 w 123729"/>
                <a:gd name="connsiteY35" fmla="*/ 30861 h 117824"/>
                <a:gd name="connsiteX36" fmla="*/ 111919 w 123729"/>
                <a:gd name="connsiteY36" fmla="*/ 30861 h 117824"/>
                <a:gd name="connsiteX37" fmla="*/ 111919 w 123729"/>
                <a:gd name="connsiteY37" fmla="*/ 31147 h 117824"/>
                <a:gd name="connsiteX38" fmla="*/ 112300 w 123729"/>
                <a:gd name="connsiteY38" fmla="*/ 31147 h 117824"/>
                <a:gd name="connsiteX39" fmla="*/ 111919 w 123729"/>
                <a:gd name="connsiteY39" fmla="*/ 31528 h 117824"/>
                <a:gd name="connsiteX40" fmla="*/ 111919 w 123729"/>
                <a:gd name="connsiteY40" fmla="*/ 31814 h 117824"/>
                <a:gd name="connsiteX41" fmla="*/ 111252 w 123729"/>
                <a:gd name="connsiteY41" fmla="*/ 32480 h 117824"/>
                <a:gd name="connsiteX42" fmla="*/ 108966 w 123729"/>
                <a:gd name="connsiteY42" fmla="*/ 32480 h 117824"/>
                <a:gd name="connsiteX43" fmla="*/ 108680 w 123729"/>
                <a:gd name="connsiteY43" fmla="*/ 33147 h 117824"/>
                <a:gd name="connsiteX44" fmla="*/ 108013 w 123729"/>
                <a:gd name="connsiteY44" fmla="*/ 33147 h 117824"/>
                <a:gd name="connsiteX45" fmla="*/ 106966 w 123729"/>
                <a:gd name="connsiteY45" fmla="*/ 33433 h 117824"/>
                <a:gd name="connsiteX46" fmla="*/ 106680 w 123729"/>
                <a:gd name="connsiteY46" fmla="*/ 33147 h 117824"/>
                <a:gd name="connsiteX47" fmla="*/ 106394 w 123729"/>
                <a:gd name="connsiteY47" fmla="*/ 33147 h 117824"/>
                <a:gd name="connsiteX48" fmla="*/ 106013 w 123729"/>
                <a:gd name="connsiteY48" fmla="*/ 33433 h 117824"/>
                <a:gd name="connsiteX49" fmla="*/ 106013 w 123729"/>
                <a:gd name="connsiteY49" fmla="*/ 33814 h 117824"/>
                <a:gd name="connsiteX50" fmla="*/ 105728 w 123729"/>
                <a:gd name="connsiteY50" fmla="*/ 34100 h 117824"/>
                <a:gd name="connsiteX51" fmla="*/ 105728 w 123729"/>
                <a:gd name="connsiteY51" fmla="*/ 34480 h 117824"/>
                <a:gd name="connsiteX52" fmla="*/ 105061 w 123729"/>
                <a:gd name="connsiteY52" fmla="*/ 35052 h 117824"/>
                <a:gd name="connsiteX53" fmla="*/ 104680 w 123729"/>
                <a:gd name="connsiteY53" fmla="*/ 35719 h 117824"/>
                <a:gd name="connsiteX54" fmla="*/ 105346 w 123729"/>
                <a:gd name="connsiteY54" fmla="*/ 36100 h 117824"/>
                <a:gd name="connsiteX55" fmla="*/ 105061 w 123729"/>
                <a:gd name="connsiteY55" fmla="*/ 36766 h 117824"/>
                <a:gd name="connsiteX56" fmla="*/ 104680 w 123729"/>
                <a:gd name="connsiteY56" fmla="*/ 36766 h 117824"/>
                <a:gd name="connsiteX57" fmla="*/ 104680 w 123729"/>
                <a:gd name="connsiteY57" fmla="*/ 37052 h 117824"/>
                <a:gd name="connsiteX58" fmla="*/ 104394 w 123729"/>
                <a:gd name="connsiteY58" fmla="*/ 37052 h 117824"/>
                <a:gd name="connsiteX59" fmla="*/ 103727 w 123729"/>
                <a:gd name="connsiteY59" fmla="*/ 38005 h 117824"/>
                <a:gd name="connsiteX60" fmla="*/ 103727 w 123729"/>
                <a:gd name="connsiteY60" fmla="*/ 39053 h 117824"/>
                <a:gd name="connsiteX61" fmla="*/ 104013 w 123729"/>
                <a:gd name="connsiteY61" fmla="*/ 39053 h 117824"/>
                <a:gd name="connsiteX62" fmla="*/ 104394 w 123729"/>
                <a:gd name="connsiteY62" fmla="*/ 39338 h 117824"/>
                <a:gd name="connsiteX63" fmla="*/ 103442 w 123729"/>
                <a:gd name="connsiteY63" fmla="*/ 39719 h 117824"/>
                <a:gd name="connsiteX64" fmla="*/ 104394 w 123729"/>
                <a:gd name="connsiteY64" fmla="*/ 40005 h 117824"/>
                <a:gd name="connsiteX65" fmla="*/ 104680 w 123729"/>
                <a:gd name="connsiteY65" fmla="*/ 40672 h 117824"/>
                <a:gd name="connsiteX66" fmla="*/ 104680 w 123729"/>
                <a:gd name="connsiteY66" fmla="*/ 40957 h 117824"/>
                <a:gd name="connsiteX67" fmla="*/ 105061 w 123729"/>
                <a:gd name="connsiteY67" fmla="*/ 40957 h 117824"/>
                <a:gd name="connsiteX68" fmla="*/ 105728 w 123729"/>
                <a:gd name="connsiteY68" fmla="*/ 41339 h 117824"/>
                <a:gd name="connsiteX69" fmla="*/ 106013 w 123729"/>
                <a:gd name="connsiteY69" fmla="*/ 42291 h 117824"/>
                <a:gd name="connsiteX70" fmla="*/ 105728 w 123729"/>
                <a:gd name="connsiteY70" fmla="*/ 42672 h 117824"/>
                <a:gd name="connsiteX71" fmla="*/ 106013 w 123729"/>
                <a:gd name="connsiteY71" fmla="*/ 42672 h 117824"/>
                <a:gd name="connsiteX72" fmla="*/ 105728 w 123729"/>
                <a:gd name="connsiteY72" fmla="*/ 42958 h 117824"/>
                <a:gd name="connsiteX73" fmla="*/ 105728 w 123729"/>
                <a:gd name="connsiteY73" fmla="*/ 43625 h 117824"/>
                <a:gd name="connsiteX74" fmla="*/ 105346 w 123729"/>
                <a:gd name="connsiteY74" fmla="*/ 43625 h 117824"/>
                <a:gd name="connsiteX75" fmla="*/ 105346 w 123729"/>
                <a:gd name="connsiteY75" fmla="*/ 44577 h 117824"/>
                <a:gd name="connsiteX76" fmla="*/ 106680 w 123729"/>
                <a:gd name="connsiteY76" fmla="*/ 45244 h 117824"/>
                <a:gd name="connsiteX77" fmla="*/ 107347 w 123729"/>
                <a:gd name="connsiteY77" fmla="*/ 45910 h 117824"/>
                <a:gd name="connsiteX78" fmla="*/ 107633 w 123729"/>
                <a:gd name="connsiteY78" fmla="*/ 47530 h 117824"/>
                <a:gd name="connsiteX79" fmla="*/ 108013 w 123729"/>
                <a:gd name="connsiteY79" fmla="*/ 47530 h 117824"/>
                <a:gd name="connsiteX80" fmla="*/ 108299 w 123729"/>
                <a:gd name="connsiteY80" fmla="*/ 47244 h 117824"/>
                <a:gd name="connsiteX81" fmla="*/ 107633 w 123729"/>
                <a:gd name="connsiteY81" fmla="*/ 47911 h 117824"/>
                <a:gd name="connsiteX82" fmla="*/ 108299 w 123729"/>
                <a:gd name="connsiteY82" fmla="*/ 48196 h 117824"/>
                <a:gd name="connsiteX83" fmla="*/ 109347 w 123729"/>
                <a:gd name="connsiteY83" fmla="*/ 47911 h 117824"/>
                <a:gd name="connsiteX84" fmla="*/ 110300 w 123729"/>
                <a:gd name="connsiteY84" fmla="*/ 47911 h 117824"/>
                <a:gd name="connsiteX85" fmla="*/ 112300 w 123729"/>
                <a:gd name="connsiteY85" fmla="*/ 48863 h 117824"/>
                <a:gd name="connsiteX86" fmla="*/ 112300 w 123729"/>
                <a:gd name="connsiteY86" fmla="*/ 49244 h 117824"/>
                <a:gd name="connsiteX87" fmla="*/ 111633 w 123729"/>
                <a:gd name="connsiteY87" fmla="*/ 49816 h 117824"/>
                <a:gd name="connsiteX88" fmla="*/ 111252 w 123729"/>
                <a:gd name="connsiteY88" fmla="*/ 49816 h 117824"/>
                <a:gd name="connsiteX89" fmla="*/ 110585 w 123729"/>
                <a:gd name="connsiteY89" fmla="*/ 51149 h 117824"/>
                <a:gd name="connsiteX90" fmla="*/ 108680 w 123729"/>
                <a:gd name="connsiteY90" fmla="*/ 51149 h 117824"/>
                <a:gd name="connsiteX91" fmla="*/ 108680 w 123729"/>
                <a:gd name="connsiteY91" fmla="*/ 52483 h 117824"/>
                <a:gd name="connsiteX92" fmla="*/ 108013 w 123729"/>
                <a:gd name="connsiteY92" fmla="*/ 53816 h 117824"/>
                <a:gd name="connsiteX93" fmla="*/ 108299 w 123729"/>
                <a:gd name="connsiteY93" fmla="*/ 53435 h 117824"/>
                <a:gd name="connsiteX94" fmla="*/ 109347 w 123729"/>
                <a:gd name="connsiteY94" fmla="*/ 54102 h 117824"/>
                <a:gd name="connsiteX95" fmla="*/ 109633 w 123729"/>
                <a:gd name="connsiteY95" fmla="*/ 54102 h 117824"/>
                <a:gd name="connsiteX96" fmla="*/ 109918 w 123729"/>
                <a:gd name="connsiteY96" fmla="*/ 54483 h 117824"/>
                <a:gd name="connsiteX97" fmla="*/ 109633 w 123729"/>
                <a:gd name="connsiteY97" fmla="*/ 54769 h 117824"/>
                <a:gd name="connsiteX98" fmla="*/ 110300 w 123729"/>
                <a:gd name="connsiteY98" fmla="*/ 54769 h 117824"/>
                <a:gd name="connsiteX99" fmla="*/ 110300 w 123729"/>
                <a:gd name="connsiteY99" fmla="*/ 55150 h 117824"/>
                <a:gd name="connsiteX100" fmla="*/ 110585 w 123729"/>
                <a:gd name="connsiteY100" fmla="*/ 55721 h 117824"/>
                <a:gd name="connsiteX101" fmla="*/ 110585 w 123729"/>
                <a:gd name="connsiteY101" fmla="*/ 56388 h 117824"/>
                <a:gd name="connsiteX102" fmla="*/ 110966 w 123729"/>
                <a:gd name="connsiteY102" fmla="*/ 57055 h 117824"/>
                <a:gd name="connsiteX103" fmla="*/ 110966 w 123729"/>
                <a:gd name="connsiteY103" fmla="*/ 58103 h 117824"/>
                <a:gd name="connsiteX104" fmla="*/ 110300 w 123729"/>
                <a:gd name="connsiteY104" fmla="*/ 58674 h 117824"/>
                <a:gd name="connsiteX105" fmla="*/ 110585 w 123729"/>
                <a:gd name="connsiteY105" fmla="*/ 58674 h 117824"/>
                <a:gd name="connsiteX106" fmla="*/ 110300 w 123729"/>
                <a:gd name="connsiteY106" fmla="*/ 59722 h 117824"/>
                <a:gd name="connsiteX107" fmla="*/ 109633 w 123729"/>
                <a:gd name="connsiteY107" fmla="*/ 60007 h 117824"/>
                <a:gd name="connsiteX108" fmla="*/ 108680 w 123729"/>
                <a:gd name="connsiteY108" fmla="*/ 60007 h 117824"/>
                <a:gd name="connsiteX109" fmla="*/ 108680 w 123729"/>
                <a:gd name="connsiteY109" fmla="*/ 59055 h 117824"/>
                <a:gd name="connsiteX110" fmla="*/ 107633 w 123729"/>
                <a:gd name="connsiteY110" fmla="*/ 58388 h 117824"/>
                <a:gd name="connsiteX111" fmla="*/ 106966 w 123729"/>
                <a:gd name="connsiteY111" fmla="*/ 58388 h 117824"/>
                <a:gd name="connsiteX112" fmla="*/ 106394 w 123729"/>
                <a:gd name="connsiteY112" fmla="*/ 58674 h 117824"/>
                <a:gd name="connsiteX113" fmla="*/ 105346 w 123729"/>
                <a:gd name="connsiteY113" fmla="*/ 59722 h 117824"/>
                <a:gd name="connsiteX114" fmla="*/ 104394 w 123729"/>
                <a:gd name="connsiteY114" fmla="*/ 59722 h 117824"/>
                <a:gd name="connsiteX115" fmla="*/ 102775 w 123729"/>
                <a:gd name="connsiteY115" fmla="*/ 60007 h 117824"/>
                <a:gd name="connsiteX116" fmla="*/ 101727 w 123729"/>
                <a:gd name="connsiteY116" fmla="*/ 61341 h 117824"/>
                <a:gd name="connsiteX117" fmla="*/ 101060 w 123729"/>
                <a:gd name="connsiteY117" fmla="*/ 61341 h 117824"/>
                <a:gd name="connsiteX118" fmla="*/ 100489 w 123729"/>
                <a:gd name="connsiteY118" fmla="*/ 62008 h 117824"/>
                <a:gd name="connsiteX119" fmla="*/ 99822 w 123729"/>
                <a:gd name="connsiteY119" fmla="*/ 61627 h 117824"/>
                <a:gd name="connsiteX120" fmla="*/ 98108 w 123729"/>
                <a:gd name="connsiteY120" fmla="*/ 61627 h 117824"/>
                <a:gd name="connsiteX121" fmla="*/ 97822 w 123729"/>
                <a:gd name="connsiteY121" fmla="*/ 62293 h 117824"/>
                <a:gd name="connsiteX122" fmla="*/ 97822 w 123729"/>
                <a:gd name="connsiteY122" fmla="*/ 62675 h 117824"/>
                <a:gd name="connsiteX123" fmla="*/ 97536 w 123729"/>
                <a:gd name="connsiteY123" fmla="*/ 62293 h 117824"/>
                <a:gd name="connsiteX124" fmla="*/ 97536 w 123729"/>
                <a:gd name="connsiteY124" fmla="*/ 61341 h 117824"/>
                <a:gd name="connsiteX125" fmla="*/ 96488 w 123729"/>
                <a:gd name="connsiteY125" fmla="*/ 61341 h 117824"/>
                <a:gd name="connsiteX126" fmla="*/ 96203 w 123729"/>
                <a:gd name="connsiteY126" fmla="*/ 60674 h 117824"/>
                <a:gd name="connsiteX127" fmla="*/ 95821 w 123729"/>
                <a:gd name="connsiteY127" fmla="*/ 60674 h 117824"/>
                <a:gd name="connsiteX128" fmla="*/ 95155 w 123729"/>
                <a:gd name="connsiteY128" fmla="*/ 62008 h 117824"/>
                <a:gd name="connsiteX129" fmla="*/ 93917 w 123729"/>
                <a:gd name="connsiteY129" fmla="*/ 62008 h 117824"/>
                <a:gd name="connsiteX130" fmla="*/ 94202 w 123729"/>
                <a:gd name="connsiteY130" fmla="*/ 62675 h 117824"/>
                <a:gd name="connsiteX131" fmla="*/ 94202 w 123729"/>
                <a:gd name="connsiteY131" fmla="*/ 62960 h 117824"/>
                <a:gd name="connsiteX132" fmla="*/ 93535 w 123729"/>
                <a:gd name="connsiteY132" fmla="*/ 63627 h 117824"/>
                <a:gd name="connsiteX133" fmla="*/ 92583 w 123729"/>
                <a:gd name="connsiteY133" fmla="*/ 64294 h 117824"/>
                <a:gd name="connsiteX134" fmla="*/ 91916 w 123729"/>
                <a:gd name="connsiteY134" fmla="*/ 64960 h 117824"/>
                <a:gd name="connsiteX135" fmla="*/ 91630 w 123729"/>
                <a:gd name="connsiteY135" fmla="*/ 64294 h 117824"/>
                <a:gd name="connsiteX136" fmla="*/ 90964 w 123729"/>
                <a:gd name="connsiteY136" fmla="*/ 64294 h 117824"/>
                <a:gd name="connsiteX137" fmla="*/ 90583 w 123729"/>
                <a:gd name="connsiteY137" fmla="*/ 64008 h 117824"/>
                <a:gd name="connsiteX138" fmla="*/ 91916 w 123729"/>
                <a:gd name="connsiteY138" fmla="*/ 62960 h 117824"/>
                <a:gd name="connsiteX139" fmla="*/ 91916 w 123729"/>
                <a:gd name="connsiteY139" fmla="*/ 62008 h 117824"/>
                <a:gd name="connsiteX140" fmla="*/ 91630 w 123729"/>
                <a:gd name="connsiteY140" fmla="*/ 61627 h 117824"/>
                <a:gd name="connsiteX141" fmla="*/ 90964 w 123729"/>
                <a:gd name="connsiteY141" fmla="*/ 62008 h 117824"/>
                <a:gd name="connsiteX142" fmla="*/ 90964 w 123729"/>
                <a:gd name="connsiteY142" fmla="*/ 62675 h 117824"/>
                <a:gd name="connsiteX143" fmla="*/ 89916 w 123729"/>
                <a:gd name="connsiteY143" fmla="*/ 62960 h 117824"/>
                <a:gd name="connsiteX144" fmla="*/ 88297 w 123729"/>
                <a:gd name="connsiteY144" fmla="*/ 64294 h 117824"/>
                <a:gd name="connsiteX145" fmla="*/ 88297 w 123729"/>
                <a:gd name="connsiteY145" fmla="*/ 64008 h 117824"/>
                <a:gd name="connsiteX146" fmla="*/ 88011 w 123729"/>
                <a:gd name="connsiteY146" fmla="*/ 63627 h 117824"/>
                <a:gd name="connsiteX147" fmla="*/ 88011 w 123729"/>
                <a:gd name="connsiteY147" fmla="*/ 63341 h 117824"/>
                <a:gd name="connsiteX148" fmla="*/ 88297 w 123729"/>
                <a:gd name="connsiteY148" fmla="*/ 62960 h 117824"/>
                <a:gd name="connsiteX149" fmla="*/ 88297 w 123729"/>
                <a:gd name="connsiteY149" fmla="*/ 62675 h 117824"/>
                <a:gd name="connsiteX150" fmla="*/ 86963 w 123729"/>
                <a:gd name="connsiteY150" fmla="*/ 62675 h 117824"/>
                <a:gd name="connsiteX151" fmla="*/ 86011 w 123729"/>
                <a:gd name="connsiteY151" fmla="*/ 62293 h 117824"/>
                <a:gd name="connsiteX152" fmla="*/ 86011 w 123729"/>
                <a:gd name="connsiteY152" fmla="*/ 62008 h 117824"/>
                <a:gd name="connsiteX153" fmla="*/ 85725 w 123729"/>
                <a:gd name="connsiteY153" fmla="*/ 61341 h 117824"/>
                <a:gd name="connsiteX154" fmla="*/ 85344 w 123729"/>
                <a:gd name="connsiteY154" fmla="*/ 61341 h 117824"/>
                <a:gd name="connsiteX155" fmla="*/ 85058 w 123729"/>
                <a:gd name="connsiteY155" fmla="*/ 61055 h 117824"/>
                <a:gd name="connsiteX156" fmla="*/ 84677 w 123729"/>
                <a:gd name="connsiteY156" fmla="*/ 61341 h 117824"/>
                <a:gd name="connsiteX157" fmla="*/ 84677 w 123729"/>
                <a:gd name="connsiteY157" fmla="*/ 61627 h 117824"/>
                <a:gd name="connsiteX158" fmla="*/ 85058 w 123729"/>
                <a:gd name="connsiteY158" fmla="*/ 62293 h 117824"/>
                <a:gd name="connsiteX159" fmla="*/ 84677 w 123729"/>
                <a:gd name="connsiteY159" fmla="*/ 62675 h 117824"/>
                <a:gd name="connsiteX160" fmla="*/ 84392 w 123729"/>
                <a:gd name="connsiteY160" fmla="*/ 62293 h 117824"/>
                <a:gd name="connsiteX161" fmla="*/ 84010 w 123729"/>
                <a:gd name="connsiteY161" fmla="*/ 61055 h 117824"/>
                <a:gd name="connsiteX162" fmla="*/ 83725 w 123729"/>
                <a:gd name="connsiteY162" fmla="*/ 60674 h 117824"/>
                <a:gd name="connsiteX163" fmla="*/ 83058 w 123729"/>
                <a:gd name="connsiteY163" fmla="*/ 61341 h 117824"/>
                <a:gd name="connsiteX164" fmla="*/ 83058 w 123729"/>
                <a:gd name="connsiteY164" fmla="*/ 62675 h 117824"/>
                <a:gd name="connsiteX165" fmla="*/ 82772 w 123729"/>
                <a:gd name="connsiteY165" fmla="*/ 62960 h 117824"/>
                <a:gd name="connsiteX166" fmla="*/ 81725 w 123729"/>
                <a:gd name="connsiteY166" fmla="*/ 64294 h 117824"/>
                <a:gd name="connsiteX167" fmla="*/ 80391 w 123729"/>
                <a:gd name="connsiteY167" fmla="*/ 65246 h 117824"/>
                <a:gd name="connsiteX168" fmla="*/ 79820 w 123729"/>
                <a:gd name="connsiteY168" fmla="*/ 66294 h 117824"/>
                <a:gd name="connsiteX169" fmla="*/ 79820 w 123729"/>
                <a:gd name="connsiteY169" fmla="*/ 65913 h 117824"/>
                <a:gd name="connsiteX170" fmla="*/ 79438 w 123729"/>
                <a:gd name="connsiteY170" fmla="*/ 66580 h 117824"/>
                <a:gd name="connsiteX171" fmla="*/ 78486 w 123729"/>
                <a:gd name="connsiteY171" fmla="*/ 67246 h 117824"/>
                <a:gd name="connsiteX172" fmla="*/ 77819 w 123729"/>
                <a:gd name="connsiteY172" fmla="*/ 67913 h 117824"/>
                <a:gd name="connsiteX173" fmla="*/ 78772 w 123729"/>
                <a:gd name="connsiteY173" fmla="*/ 67913 h 117824"/>
                <a:gd name="connsiteX174" fmla="*/ 79820 w 123729"/>
                <a:gd name="connsiteY174" fmla="*/ 67532 h 117824"/>
                <a:gd name="connsiteX175" fmla="*/ 79438 w 123729"/>
                <a:gd name="connsiteY175" fmla="*/ 68580 h 117824"/>
                <a:gd name="connsiteX176" fmla="*/ 79438 w 123729"/>
                <a:gd name="connsiteY176" fmla="*/ 69247 h 117824"/>
                <a:gd name="connsiteX177" fmla="*/ 79153 w 123729"/>
                <a:gd name="connsiteY177" fmla="*/ 69532 h 117824"/>
                <a:gd name="connsiteX178" fmla="*/ 79153 w 123729"/>
                <a:gd name="connsiteY178" fmla="*/ 71533 h 117824"/>
                <a:gd name="connsiteX179" fmla="*/ 79820 w 123729"/>
                <a:gd name="connsiteY179" fmla="*/ 71818 h 117824"/>
                <a:gd name="connsiteX180" fmla="*/ 80105 w 123729"/>
                <a:gd name="connsiteY180" fmla="*/ 72485 h 117824"/>
                <a:gd name="connsiteX181" fmla="*/ 79820 w 123729"/>
                <a:gd name="connsiteY181" fmla="*/ 72866 h 117824"/>
                <a:gd name="connsiteX182" fmla="*/ 79820 w 123729"/>
                <a:gd name="connsiteY182" fmla="*/ 73152 h 117824"/>
                <a:gd name="connsiteX183" fmla="*/ 80105 w 123729"/>
                <a:gd name="connsiteY183" fmla="*/ 73152 h 117824"/>
                <a:gd name="connsiteX184" fmla="*/ 80772 w 123729"/>
                <a:gd name="connsiteY184" fmla="*/ 73438 h 117824"/>
                <a:gd name="connsiteX185" fmla="*/ 80772 w 123729"/>
                <a:gd name="connsiteY185" fmla="*/ 73152 h 117824"/>
                <a:gd name="connsiteX186" fmla="*/ 81058 w 123729"/>
                <a:gd name="connsiteY186" fmla="*/ 73152 h 117824"/>
                <a:gd name="connsiteX187" fmla="*/ 82105 w 123729"/>
                <a:gd name="connsiteY187" fmla="*/ 72485 h 117824"/>
                <a:gd name="connsiteX188" fmla="*/ 82772 w 123729"/>
                <a:gd name="connsiteY188" fmla="*/ 72485 h 117824"/>
                <a:gd name="connsiteX189" fmla="*/ 84677 w 123729"/>
                <a:gd name="connsiteY189" fmla="*/ 73152 h 117824"/>
                <a:gd name="connsiteX190" fmla="*/ 83725 w 123729"/>
                <a:gd name="connsiteY190" fmla="*/ 73438 h 117824"/>
                <a:gd name="connsiteX191" fmla="*/ 83058 w 123729"/>
                <a:gd name="connsiteY191" fmla="*/ 74104 h 117824"/>
                <a:gd name="connsiteX192" fmla="*/ 83344 w 123729"/>
                <a:gd name="connsiteY192" fmla="*/ 75152 h 117824"/>
                <a:gd name="connsiteX193" fmla="*/ 84392 w 123729"/>
                <a:gd name="connsiteY193" fmla="*/ 76391 h 117824"/>
                <a:gd name="connsiteX194" fmla="*/ 83725 w 123729"/>
                <a:gd name="connsiteY194" fmla="*/ 76771 h 117824"/>
                <a:gd name="connsiteX195" fmla="*/ 82105 w 123729"/>
                <a:gd name="connsiteY195" fmla="*/ 78391 h 117824"/>
                <a:gd name="connsiteX196" fmla="*/ 81725 w 123729"/>
                <a:gd name="connsiteY196" fmla="*/ 79057 h 117824"/>
                <a:gd name="connsiteX197" fmla="*/ 80772 w 123729"/>
                <a:gd name="connsiteY197" fmla="*/ 80010 h 117824"/>
                <a:gd name="connsiteX198" fmla="*/ 81439 w 123729"/>
                <a:gd name="connsiteY198" fmla="*/ 80391 h 117824"/>
                <a:gd name="connsiteX199" fmla="*/ 82772 w 123729"/>
                <a:gd name="connsiteY199" fmla="*/ 81725 h 117824"/>
                <a:gd name="connsiteX200" fmla="*/ 83344 w 123729"/>
                <a:gd name="connsiteY200" fmla="*/ 82010 h 117824"/>
                <a:gd name="connsiteX201" fmla="*/ 83344 w 123729"/>
                <a:gd name="connsiteY201" fmla="*/ 83344 h 117824"/>
                <a:gd name="connsiteX202" fmla="*/ 83058 w 123729"/>
                <a:gd name="connsiteY202" fmla="*/ 84011 h 117824"/>
                <a:gd name="connsiteX203" fmla="*/ 82391 w 123729"/>
                <a:gd name="connsiteY203" fmla="*/ 84677 h 117824"/>
                <a:gd name="connsiteX204" fmla="*/ 82105 w 123729"/>
                <a:gd name="connsiteY204" fmla="*/ 84677 h 117824"/>
                <a:gd name="connsiteX205" fmla="*/ 81725 w 123729"/>
                <a:gd name="connsiteY205" fmla="*/ 85249 h 117824"/>
                <a:gd name="connsiteX206" fmla="*/ 82105 w 123729"/>
                <a:gd name="connsiteY206" fmla="*/ 85630 h 117824"/>
                <a:gd name="connsiteX207" fmla="*/ 82391 w 123729"/>
                <a:gd name="connsiteY207" fmla="*/ 85630 h 117824"/>
                <a:gd name="connsiteX208" fmla="*/ 82105 w 123729"/>
                <a:gd name="connsiteY208" fmla="*/ 86296 h 117824"/>
                <a:gd name="connsiteX209" fmla="*/ 81725 w 123729"/>
                <a:gd name="connsiteY209" fmla="*/ 85916 h 117824"/>
                <a:gd name="connsiteX210" fmla="*/ 80772 w 123729"/>
                <a:gd name="connsiteY210" fmla="*/ 87249 h 117824"/>
                <a:gd name="connsiteX211" fmla="*/ 80105 w 123729"/>
                <a:gd name="connsiteY211" fmla="*/ 87630 h 117824"/>
                <a:gd name="connsiteX212" fmla="*/ 79820 w 123729"/>
                <a:gd name="connsiteY212" fmla="*/ 87630 h 117824"/>
                <a:gd name="connsiteX213" fmla="*/ 78486 w 123729"/>
                <a:gd name="connsiteY213" fmla="*/ 88868 h 117824"/>
                <a:gd name="connsiteX214" fmla="*/ 77819 w 123729"/>
                <a:gd name="connsiteY214" fmla="*/ 90583 h 117824"/>
                <a:gd name="connsiteX215" fmla="*/ 77438 w 123729"/>
                <a:gd name="connsiteY215" fmla="*/ 91535 h 117824"/>
                <a:gd name="connsiteX216" fmla="*/ 77153 w 123729"/>
                <a:gd name="connsiteY216" fmla="*/ 91154 h 117824"/>
                <a:gd name="connsiteX217" fmla="*/ 76200 w 123729"/>
                <a:gd name="connsiteY217" fmla="*/ 92202 h 117824"/>
                <a:gd name="connsiteX218" fmla="*/ 75819 w 123729"/>
                <a:gd name="connsiteY218" fmla="*/ 91535 h 117824"/>
                <a:gd name="connsiteX219" fmla="*/ 75152 w 123729"/>
                <a:gd name="connsiteY219" fmla="*/ 91535 h 117824"/>
                <a:gd name="connsiteX220" fmla="*/ 74867 w 123729"/>
                <a:gd name="connsiteY220" fmla="*/ 92202 h 117824"/>
                <a:gd name="connsiteX221" fmla="*/ 74867 w 123729"/>
                <a:gd name="connsiteY221" fmla="*/ 92488 h 117824"/>
                <a:gd name="connsiteX222" fmla="*/ 75533 w 123729"/>
                <a:gd name="connsiteY222" fmla="*/ 93821 h 117824"/>
                <a:gd name="connsiteX223" fmla="*/ 74867 w 123729"/>
                <a:gd name="connsiteY223" fmla="*/ 94774 h 117824"/>
                <a:gd name="connsiteX224" fmla="*/ 74485 w 123729"/>
                <a:gd name="connsiteY224" fmla="*/ 94774 h 117824"/>
                <a:gd name="connsiteX225" fmla="*/ 74485 w 123729"/>
                <a:gd name="connsiteY225" fmla="*/ 94488 h 117824"/>
                <a:gd name="connsiteX226" fmla="*/ 73533 w 123729"/>
                <a:gd name="connsiteY226" fmla="*/ 94488 h 117824"/>
                <a:gd name="connsiteX227" fmla="*/ 73533 w 123729"/>
                <a:gd name="connsiteY227" fmla="*/ 94774 h 117824"/>
                <a:gd name="connsiteX228" fmla="*/ 73247 w 123729"/>
                <a:gd name="connsiteY228" fmla="*/ 95441 h 117824"/>
                <a:gd name="connsiteX229" fmla="*/ 72866 w 123729"/>
                <a:gd name="connsiteY229" fmla="*/ 95441 h 117824"/>
                <a:gd name="connsiteX230" fmla="*/ 73247 w 123729"/>
                <a:gd name="connsiteY230" fmla="*/ 95821 h 117824"/>
                <a:gd name="connsiteX231" fmla="*/ 73247 w 123729"/>
                <a:gd name="connsiteY231" fmla="*/ 96107 h 117824"/>
                <a:gd name="connsiteX232" fmla="*/ 71247 w 123729"/>
                <a:gd name="connsiteY232" fmla="*/ 96107 h 117824"/>
                <a:gd name="connsiteX233" fmla="*/ 70961 w 123729"/>
                <a:gd name="connsiteY233" fmla="*/ 95441 h 117824"/>
                <a:gd name="connsiteX234" fmla="*/ 69913 w 123729"/>
                <a:gd name="connsiteY234" fmla="*/ 95155 h 117824"/>
                <a:gd name="connsiteX235" fmla="*/ 68294 w 123729"/>
                <a:gd name="connsiteY235" fmla="*/ 93536 h 117824"/>
                <a:gd name="connsiteX236" fmla="*/ 66961 w 123729"/>
                <a:gd name="connsiteY236" fmla="*/ 93536 h 117824"/>
                <a:gd name="connsiteX237" fmla="*/ 66961 w 123729"/>
                <a:gd name="connsiteY237" fmla="*/ 94107 h 117824"/>
                <a:gd name="connsiteX238" fmla="*/ 66294 w 123729"/>
                <a:gd name="connsiteY238" fmla="*/ 94488 h 117824"/>
                <a:gd name="connsiteX239" fmla="*/ 65056 w 123729"/>
                <a:gd name="connsiteY239" fmla="*/ 94488 h 117824"/>
                <a:gd name="connsiteX240" fmla="*/ 64675 w 123729"/>
                <a:gd name="connsiteY240" fmla="*/ 95155 h 117824"/>
                <a:gd name="connsiteX241" fmla="*/ 64675 w 123729"/>
                <a:gd name="connsiteY241" fmla="*/ 95821 h 117824"/>
                <a:gd name="connsiteX242" fmla="*/ 65056 w 123729"/>
                <a:gd name="connsiteY242" fmla="*/ 96488 h 117824"/>
                <a:gd name="connsiteX243" fmla="*/ 62389 w 123729"/>
                <a:gd name="connsiteY243" fmla="*/ 97727 h 117824"/>
                <a:gd name="connsiteX244" fmla="*/ 61436 w 123729"/>
                <a:gd name="connsiteY244" fmla="*/ 97441 h 117824"/>
                <a:gd name="connsiteX245" fmla="*/ 61055 w 123729"/>
                <a:gd name="connsiteY245" fmla="*/ 97441 h 117824"/>
                <a:gd name="connsiteX246" fmla="*/ 61436 w 123729"/>
                <a:gd name="connsiteY246" fmla="*/ 97441 h 117824"/>
                <a:gd name="connsiteX247" fmla="*/ 61436 w 123729"/>
                <a:gd name="connsiteY247" fmla="*/ 98107 h 117824"/>
                <a:gd name="connsiteX248" fmla="*/ 60103 w 123729"/>
                <a:gd name="connsiteY248" fmla="*/ 99060 h 117824"/>
                <a:gd name="connsiteX249" fmla="*/ 60103 w 123729"/>
                <a:gd name="connsiteY249" fmla="*/ 99441 h 117824"/>
                <a:gd name="connsiteX250" fmla="*/ 58769 w 123729"/>
                <a:gd name="connsiteY250" fmla="*/ 101060 h 117824"/>
                <a:gd name="connsiteX251" fmla="*/ 57436 w 123729"/>
                <a:gd name="connsiteY251" fmla="*/ 102013 h 117824"/>
                <a:gd name="connsiteX252" fmla="*/ 57150 w 123729"/>
                <a:gd name="connsiteY252" fmla="*/ 102394 h 117824"/>
                <a:gd name="connsiteX253" fmla="*/ 55531 w 123729"/>
                <a:gd name="connsiteY253" fmla="*/ 102013 h 117824"/>
                <a:gd name="connsiteX254" fmla="*/ 56483 w 123729"/>
                <a:gd name="connsiteY254" fmla="*/ 102679 h 117824"/>
                <a:gd name="connsiteX255" fmla="*/ 57150 w 123729"/>
                <a:gd name="connsiteY255" fmla="*/ 103346 h 117824"/>
                <a:gd name="connsiteX256" fmla="*/ 57436 w 123729"/>
                <a:gd name="connsiteY256" fmla="*/ 103346 h 117824"/>
                <a:gd name="connsiteX257" fmla="*/ 57436 w 123729"/>
                <a:gd name="connsiteY257" fmla="*/ 104013 h 117824"/>
                <a:gd name="connsiteX258" fmla="*/ 57817 w 123729"/>
                <a:gd name="connsiteY258" fmla="*/ 104013 h 117824"/>
                <a:gd name="connsiteX259" fmla="*/ 58103 w 123729"/>
                <a:gd name="connsiteY259" fmla="*/ 104680 h 117824"/>
                <a:gd name="connsiteX260" fmla="*/ 57817 w 123729"/>
                <a:gd name="connsiteY260" fmla="*/ 105632 h 117824"/>
                <a:gd name="connsiteX261" fmla="*/ 55150 w 123729"/>
                <a:gd name="connsiteY261" fmla="*/ 105346 h 117824"/>
                <a:gd name="connsiteX262" fmla="*/ 54483 w 123729"/>
                <a:gd name="connsiteY262" fmla="*/ 104966 h 117824"/>
                <a:gd name="connsiteX263" fmla="*/ 51911 w 123729"/>
                <a:gd name="connsiteY263" fmla="*/ 106013 h 117824"/>
                <a:gd name="connsiteX264" fmla="*/ 52578 w 123729"/>
                <a:gd name="connsiteY264" fmla="*/ 106585 h 117824"/>
                <a:gd name="connsiteX265" fmla="*/ 51530 w 123729"/>
                <a:gd name="connsiteY265" fmla="*/ 107632 h 117824"/>
                <a:gd name="connsiteX266" fmla="*/ 50863 w 123729"/>
                <a:gd name="connsiteY266" fmla="*/ 108585 h 117824"/>
                <a:gd name="connsiteX267" fmla="*/ 51245 w 123729"/>
                <a:gd name="connsiteY267" fmla="*/ 109252 h 117824"/>
                <a:gd name="connsiteX268" fmla="*/ 49911 w 123729"/>
                <a:gd name="connsiteY268" fmla="*/ 111252 h 117824"/>
                <a:gd name="connsiteX269" fmla="*/ 49244 w 123729"/>
                <a:gd name="connsiteY269" fmla="*/ 111919 h 117824"/>
                <a:gd name="connsiteX270" fmla="*/ 48958 w 123729"/>
                <a:gd name="connsiteY270" fmla="*/ 111919 h 117824"/>
                <a:gd name="connsiteX271" fmla="*/ 48578 w 123729"/>
                <a:gd name="connsiteY271" fmla="*/ 111538 h 117824"/>
                <a:gd name="connsiteX272" fmla="*/ 48578 w 123729"/>
                <a:gd name="connsiteY272" fmla="*/ 110871 h 117824"/>
                <a:gd name="connsiteX273" fmla="*/ 47911 w 123729"/>
                <a:gd name="connsiteY273" fmla="*/ 110871 h 117824"/>
                <a:gd name="connsiteX274" fmla="*/ 47625 w 123729"/>
                <a:gd name="connsiteY274" fmla="*/ 111252 h 117824"/>
                <a:gd name="connsiteX275" fmla="*/ 46672 w 123729"/>
                <a:gd name="connsiteY275" fmla="*/ 110871 h 117824"/>
                <a:gd name="connsiteX276" fmla="*/ 44291 w 123729"/>
                <a:gd name="connsiteY276" fmla="*/ 110871 h 117824"/>
                <a:gd name="connsiteX277" fmla="*/ 44005 w 123729"/>
                <a:gd name="connsiteY277" fmla="*/ 110585 h 117824"/>
                <a:gd name="connsiteX278" fmla="*/ 43720 w 123729"/>
                <a:gd name="connsiteY278" fmla="*/ 110871 h 117824"/>
                <a:gd name="connsiteX279" fmla="*/ 43053 w 123729"/>
                <a:gd name="connsiteY279" fmla="*/ 110871 h 117824"/>
                <a:gd name="connsiteX280" fmla="*/ 42386 w 123729"/>
                <a:gd name="connsiteY280" fmla="*/ 111538 h 117824"/>
                <a:gd name="connsiteX281" fmla="*/ 42005 w 123729"/>
                <a:gd name="connsiteY281" fmla="*/ 112490 h 117824"/>
                <a:gd name="connsiteX282" fmla="*/ 41720 w 123729"/>
                <a:gd name="connsiteY282" fmla="*/ 112490 h 117824"/>
                <a:gd name="connsiteX283" fmla="*/ 40767 w 123729"/>
                <a:gd name="connsiteY283" fmla="*/ 113538 h 117824"/>
                <a:gd name="connsiteX284" fmla="*/ 39433 w 123729"/>
                <a:gd name="connsiteY284" fmla="*/ 117824 h 117824"/>
                <a:gd name="connsiteX285" fmla="*/ 39053 w 123729"/>
                <a:gd name="connsiteY285" fmla="*/ 117824 h 117824"/>
                <a:gd name="connsiteX286" fmla="*/ 39053 w 123729"/>
                <a:gd name="connsiteY286" fmla="*/ 114491 h 117824"/>
                <a:gd name="connsiteX287" fmla="*/ 38767 w 123729"/>
                <a:gd name="connsiteY287" fmla="*/ 112490 h 117824"/>
                <a:gd name="connsiteX288" fmla="*/ 38100 w 123729"/>
                <a:gd name="connsiteY288" fmla="*/ 112871 h 117824"/>
                <a:gd name="connsiteX289" fmla="*/ 36481 w 123729"/>
                <a:gd name="connsiteY289" fmla="*/ 114871 h 117824"/>
                <a:gd name="connsiteX290" fmla="*/ 36100 w 123729"/>
                <a:gd name="connsiteY290" fmla="*/ 115157 h 117824"/>
                <a:gd name="connsiteX291" fmla="*/ 35814 w 123729"/>
                <a:gd name="connsiteY291" fmla="*/ 113824 h 117824"/>
                <a:gd name="connsiteX292" fmla="*/ 31528 w 123729"/>
                <a:gd name="connsiteY292" fmla="*/ 113824 h 117824"/>
                <a:gd name="connsiteX293" fmla="*/ 31909 w 123729"/>
                <a:gd name="connsiteY293" fmla="*/ 112490 h 117824"/>
                <a:gd name="connsiteX294" fmla="*/ 29242 w 123729"/>
                <a:gd name="connsiteY294" fmla="*/ 107918 h 117824"/>
                <a:gd name="connsiteX295" fmla="*/ 28575 w 123729"/>
                <a:gd name="connsiteY295" fmla="*/ 107632 h 117824"/>
                <a:gd name="connsiteX296" fmla="*/ 27908 w 123729"/>
                <a:gd name="connsiteY296" fmla="*/ 107918 h 117824"/>
                <a:gd name="connsiteX297" fmla="*/ 24955 w 123729"/>
                <a:gd name="connsiteY297" fmla="*/ 106966 h 117824"/>
                <a:gd name="connsiteX298" fmla="*/ 24289 w 123729"/>
                <a:gd name="connsiteY298" fmla="*/ 105346 h 117824"/>
                <a:gd name="connsiteX299" fmla="*/ 24289 w 123729"/>
                <a:gd name="connsiteY299" fmla="*/ 104013 h 117824"/>
                <a:gd name="connsiteX300" fmla="*/ 22384 w 123729"/>
                <a:gd name="connsiteY300" fmla="*/ 104966 h 117824"/>
                <a:gd name="connsiteX301" fmla="*/ 22384 w 123729"/>
                <a:gd name="connsiteY301" fmla="*/ 104680 h 117824"/>
                <a:gd name="connsiteX302" fmla="*/ 22003 w 123729"/>
                <a:gd name="connsiteY302" fmla="*/ 104013 h 117824"/>
                <a:gd name="connsiteX303" fmla="*/ 21336 w 123729"/>
                <a:gd name="connsiteY303" fmla="*/ 104013 h 117824"/>
                <a:gd name="connsiteX304" fmla="*/ 19717 w 123729"/>
                <a:gd name="connsiteY304" fmla="*/ 104680 h 117824"/>
                <a:gd name="connsiteX305" fmla="*/ 19431 w 123729"/>
                <a:gd name="connsiteY305" fmla="*/ 104966 h 117824"/>
                <a:gd name="connsiteX306" fmla="*/ 18764 w 123729"/>
                <a:gd name="connsiteY306" fmla="*/ 105346 h 117824"/>
                <a:gd name="connsiteX307" fmla="*/ 18383 w 123729"/>
                <a:gd name="connsiteY307" fmla="*/ 105346 h 117824"/>
                <a:gd name="connsiteX308" fmla="*/ 18097 w 123729"/>
                <a:gd name="connsiteY308" fmla="*/ 106013 h 117824"/>
                <a:gd name="connsiteX309" fmla="*/ 17431 w 123729"/>
                <a:gd name="connsiteY309" fmla="*/ 106299 h 117824"/>
                <a:gd name="connsiteX310" fmla="*/ 17431 w 123729"/>
                <a:gd name="connsiteY310" fmla="*/ 106966 h 117824"/>
                <a:gd name="connsiteX311" fmla="*/ 16478 w 123729"/>
                <a:gd name="connsiteY311" fmla="*/ 107918 h 117824"/>
                <a:gd name="connsiteX312" fmla="*/ 15430 w 123729"/>
                <a:gd name="connsiteY312" fmla="*/ 107918 h 117824"/>
                <a:gd name="connsiteX313" fmla="*/ 15145 w 123729"/>
                <a:gd name="connsiteY313" fmla="*/ 108299 h 117824"/>
                <a:gd name="connsiteX314" fmla="*/ 15145 w 123729"/>
                <a:gd name="connsiteY314" fmla="*/ 108585 h 117824"/>
                <a:gd name="connsiteX315" fmla="*/ 13811 w 123729"/>
                <a:gd name="connsiteY315" fmla="*/ 109252 h 117824"/>
                <a:gd name="connsiteX316" fmla="*/ 12859 w 123729"/>
                <a:gd name="connsiteY316" fmla="*/ 109538 h 117824"/>
                <a:gd name="connsiteX317" fmla="*/ 11525 w 123729"/>
                <a:gd name="connsiteY317" fmla="*/ 108966 h 117824"/>
                <a:gd name="connsiteX318" fmla="*/ 8858 w 123729"/>
                <a:gd name="connsiteY318" fmla="*/ 108299 h 117824"/>
                <a:gd name="connsiteX319" fmla="*/ 2667 w 123729"/>
                <a:gd name="connsiteY319" fmla="*/ 104013 h 117824"/>
                <a:gd name="connsiteX320" fmla="*/ 2953 w 123729"/>
                <a:gd name="connsiteY320" fmla="*/ 101727 h 117824"/>
                <a:gd name="connsiteX321" fmla="*/ 2953 w 123729"/>
                <a:gd name="connsiteY321" fmla="*/ 100393 h 117824"/>
                <a:gd name="connsiteX322" fmla="*/ 2381 w 123729"/>
                <a:gd name="connsiteY322" fmla="*/ 99441 h 117824"/>
                <a:gd name="connsiteX323" fmla="*/ 1333 w 123729"/>
                <a:gd name="connsiteY323" fmla="*/ 99060 h 117824"/>
                <a:gd name="connsiteX324" fmla="*/ 667 w 123729"/>
                <a:gd name="connsiteY324" fmla="*/ 98774 h 117824"/>
                <a:gd name="connsiteX325" fmla="*/ 667 w 123729"/>
                <a:gd name="connsiteY325" fmla="*/ 97727 h 117824"/>
                <a:gd name="connsiteX326" fmla="*/ 0 w 123729"/>
                <a:gd name="connsiteY326" fmla="*/ 97727 h 117824"/>
                <a:gd name="connsiteX327" fmla="*/ 0 w 123729"/>
                <a:gd name="connsiteY327" fmla="*/ 97441 h 117824"/>
                <a:gd name="connsiteX328" fmla="*/ 1048 w 123729"/>
                <a:gd name="connsiteY328" fmla="*/ 97441 h 117824"/>
                <a:gd name="connsiteX329" fmla="*/ 2381 w 123729"/>
                <a:gd name="connsiteY329" fmla="*/ 97060 h 117824"/>
                <a:gd name="connsiteX330" fmla="*/ 2953 w 123729"/>
                <a:gd name="connsiteY330" fmla="*/ 96774 h 117824"/>
                <a:gd name="connsiteX331" fmla="*/ 2953 w 123729"/>
                <a:gd name="connsiteY331" fmla="*/ 96488 h 117824"/>
                <a:gd name="connsiteX332" fmla="*/ 3334 w 123729"/>
                <a:gd name="connsiteY332" fmla="*/ 96107 h 117824"/>
                <a:gd name="connsiteX333" fmla="*/ 3334 w 123729"/>
                <a:gd name="connsiteY333" fmla="*/ 95821 h 117824"/>
                <a:gd name="connsiteX334" fmla="*/ 3620 w 123729"/>
                <a:gd name="connsiteY334" fmla="*/ 95821 h 117824"/>
                <a:gd name="connsiteX335" fmla="*/ 4286 w 123729"/>
                <a:gd name="connsiteY335" fmla="*/ 95155 h 117824"/>
                <a:gd name="connsiteX336" fmla="*/ 4667 w 123729"/>
                <a:gd name="connsiteY336" fmla="*/ 95155 h 117824"/>
                <a:gd name="connsiteX337" fmla="*/ 4667 w 123729"/>
                <a:gd name="connsiteY337" fmla="*/ 94774 h 117824"/>
                <a:gd name="connsiteX338" fmla="*/ 5334 w 123729"/>
                <a:gd name="connsiteY338" fmla="*/ 95155 h 117824"/>
                <a:gd name="connsiteX339" fmla="*/ 5905 w 123729"/>
                <a:gd name="connsiteY339" fmla="*/ 94774 h 117824"/>
                <a:gd name="connsiteX340" fmla="*/ 5620 w 123729"/>
                <a:gd name="connsiteY340" fmla="*/ 94488 h 117824"/>
                <a:gd name="connsiteX341" fmla="*/ 5905 w 123729"/>
                <a:gd name="connsiteY341" fmla="*/ 94488 h 117824"/>
                <a:gd name="connsiteX342" fmla="*/ 5905 w 123729"/>
                <a:gd name="connsiteY342" fmla="*/ 94107 h 117824"/>
                <a:gd name="connsiteX343" fmla="*/ 5905 w 123729"/>
                <a:gd name="connsiteY343" fmla="*/ 94488 h 117824"/>
                <a:gd name="connsiteX344" fmla="*/ 7239 w 123729"/>
                <a:gd name="connsiteY344" fmla="*/ 94107 h 117824"/>
                <a:gd name="connsiteX345" fmla="*/ 7239 w 123729"/>
                <a:gd name="connsiteY345" fmla="*/ 93821 h 117824"/>
                <a:gd name="connsiteX346" fmla="*/ 7620 w 123729"/>
                <a:gd name="connsiteY346" fmla="*/ 93821 h 117824"/>
                <a:gd name="connsiteX347" fmla="*/ 8287 w 123729"/>
                <a:gd name="connsiteY347" fmla="*/ 93536 h 117824"/>
                <a:gd name="connsiteX348" fmla="*/ 8287 w 123729"/>
                <a:gd name="connsiteY348" fmla="*/ 93821 h 117824"/>
                <a:gd name="connsiteX349" fmla="*/ 8287 w 123729"/>
                <a:gd name="connsiteY349" fmla="*/ 93536 h 117824"/>
                <a:gd name="connsiteX350" fmla="*/ 8858 w 123729"/>
                <a:gd name="connsiteY350" fmla="*/ 93536 h 117824"/>
                <a:gd name="connsiteX351" fmla="*/ 9525 w 123729"/>
                <a:gd name="connsiteY351" fmla="*/ 93154 h 117824"/>
                <a:gd name="connsiteX352" fmla="*/ 10192 w 123729"/>
                <a:gd name="connsiteY352" fmla="*/ 92488 h 117824"/>
                <a:gd name="connsiteX353" fmla="*/ 10573 w 123729"/>
                <a:gd name="connsiteY353" fmla="*/ 92488 h 117824"/>
                <a:gd name="connsiteX354" fmla="*/ 10858 w 123729"/>
                <a:gd name="connsiteY354" fmla="*/ 92202 h 117824"/>
                <a:gd name="connsiteX355" fmla="*/ 11239 w 123729"/>
                <a:gd name="connsiteY355" fmla="*/ 92202 h 117824"/>
                <a:gd name="connsiteX356" fmla="*/ 11239 w 123729"/>
                <a:gd name="connsiteY356" fmla="*/ 91535 h 117824"/>
                <a:gd name="connsiteX357" fmla="*/ 11525 w 123729"/>
                <a:gd name="connsiteY357" fmla="*/ 91535 h 117824"/>
                <a:gd name="connsiteX358" fmla="*/ 11811 w 123729"/>
                <a:gd name="connsiteY358" fmla="*/ 91154 h 117824"/>
                <a:gd name="connsiteX359" fmla="*/ 12192 w 123729"/>
                <a:gd name="connsiteY359" fmla="*/ 91154 h 117824"/>
                <a:gd name="connsiteX360" fmla="*/ 12192 w 123729"/>
                <a:gd name="connsiteY360" fmla="*/ 90868 h 117824"/>
                <a:gd name="connsiteX361" fmla="*/ 12478 w 123729"/>
                <a:gd name="connsiteY361" fmla="*/ 90868 h 117824"/>
                <a:gd name="connsiteX362" fmla="*/ 12859 w 123729"/>
                <a:gd name="connsiteY362" fmla="*/ 90583 h 117824"/>
                <a:gd name="connsiteX363" fmla="*/ 13145 w 123729"/>
                <a:gd name="connsiteY363" fmla="*/ 90583 h 117824"/>
                <a:gd name="connsiteX364" fmla="*/ 13145 w 123729"/>
                <a:gd name="connsiteY364" fmla="*/ 90202 h 117824"/>
                <a:gd name="connsiteX365" fmla="*/ 13525 w 123729"/>
                <a:gd name="connsiteY365" fmla="*/ 90202 h 117824"/>
                <a:gd name="connsiteX366" fmla="*/ 14192 w 123729"/>
                <a:gd name="connsiteY366" fmla="*/ 89916 h 117824"/>
                <a:gd name="connsiteX367" fmla="*/ 14192 w 123729"/>
                <a:gd name="connsiteY367" fmla="*/ 89535 h 117824"/>
                <a:gd name="connsiteX368" fmla="*/ 14764 w 123729"/>
                <a:gd name="connsiteY368" fmla="*/ 89535 h 117824"/>
                <a:gd name="connsiteX369" fmla="*/ 14764 w 123729"/>
                <a:gd name="connsiteY369" fmla="*/ 89249 h 117824"/>
                <a:gd name="connsiteX370" fmla="*/ 15145 w 123729"/>
                <a:gd name="connsiteY370" fmla="*/ 89249 h 117824"/>
                <a:gd name="connsiteX371" fmla="*/ 15145 w 123729"/>
                <a:gd name="connsiteY371" fmla="*/ 88868 h 117824"/>
                <a:gd name="connsiteX372" fmla="*/ 16097 w 123729"/>
                <a:gd name="connsiteY372" fmla="*/ 88582 h 117824"/>
                <a:gd name="connsiteX373" fmla="*/ 17145 w 123729"/>
                <a:gd name="connsiteY373" fmla="*/ 87630 h 117824"/>
                <a:gd name="connsiteX374" fmla="*/ 17431 w 123729"/>
                <a:gd name="connsiteY374" fmla="*/ 87630 h 117824"/>
                <a:gd name="connsiteX375" fmla="*/ 17717 w 123729"/>
                <a:gd name="connsiteY375" fmla="*/ 87249 h 117824"/>
                <a:gd name="connsiteX376" fmla="*/ 18097 w 123729"/>
                <a:gd name="connsiteY376" fmla="*/ 87249 h 117824"/>
                <a:gd name="connsiteX377" fmla="*/ 18383 w 123729"/>
                <a:gd name="connsiteY377" fmla="*/ 86582 h 117824"/>
                <a:gd name="connsiteX378" fmla="*/ 18383 w 123729"/>
                <a:gd name="connsiteY378" fmla="*/ 86296 h 117824"/>
                <a:gd name="connsiteX379" fmla="*/ 19050 w 123729"/>
                <a:gd name="connsiteY379" fmla="*/ 86296 h 117824"/>
                <a:gd name="connsiteX380" fmla="*/ 19050 w 123729"/>
                <a:gd name="connsiteY380" fmla="*/ 85916 h 117824"/>
                <a:gd name="connsiteX381" fmla="*/ 19431 w 123729"/>
                <a:gd name="connsiteY381" fmla="*/ 85916 h 117824"/>
                <a:gd name="connsiteX382" fmla="*/ 19431 w 123729"/>
                <a:gd name="connsiteY382" fmla="*/ 85630 h 117824"/>
                <a:gd name="connsiteX383" fmla="*/ 19717 w 123729"/>
                <a:gd name="connsiteY383" fmla="*/ 85630 h 117824"/>
                <a:gd name="connsiteX384" fmla="*/ 19717 w 123729"/>
                <a:gd name="connsiteY384" fmla="*/ 85249 h 117824"/>
                <a:gd name="connsiteX385" fmla="*/ 20098 w 123729"/>
                <a:gd name="connsiteY385" fmla="*/ 85249 h 117824"/>
                <a:gd name="connsiteX386" fmla="*/ 20098 w 123729"/>
                <a:gd name="connsiteY386" fmla="*/ 84963 h 117824"/>
                <a:gd name="connsiteX387" fmla="*/ 20383 w 123729"/>
                <a:gd name="connsiteY387" fmla="*/ 84963 h 117824"/>
                <a:gd name="connsiteX388" fmla="*/ 20383 w 123729"/>
                <a:gd name="connsiteY388" fmla="*/ 84677 h 117824"/>
                <a:gd name="connsiteX389" fmla="*/ 20669 w 123729"/>
                <a:gd name="connsiteY389" fmla="*/ 84296 h 117824"/>
                <a:gd name="connsiteX390" fmla="*/ 20669 w 123729"/>
                <a:gd name="connsiteY390" fmla="*/ 84011 h 117824"/>
                <a:gd name="connsiteX391" fmla="*/ 21336 w 123729"/>
                <a:gd name="connsiteY391" fmla="*/ 83344 h 117824"/>
                <a:gd name="connsiteX392" fmla="*/ 21336 w 123729"/>
                <a:gd name="connsiteY392" fmla="*/ 82963 h 117824"/>
                <a:gd name="connsiteX393" fmla="*/ 21717 w 123729"/>
                <a:gd name="connsiteY393" fmla="*/ 82963 h 117824"/>
                <a:gd name="connsiteX394" fmla="*/ 21717 w 123729"/>
                <a:gd name="connsiteY394" fmla="*/ 82296 h 117824"/>
                <a:gd name="connsiteX395" fmla="*/ 22003 w 123729"/>
                <a:gd name="connsiteY395" fmla="*/ 82296 h 117824"/>
                <a:gd name="connsiteX396" fmla="*/ 22384 w 123729"/>
                <a:gd name="connsiteY396" fmla="*/ 81343 h 117824"/>
                <a:gd name="connsiteX397" fmla="*/ 22670 w 123729"/>
                <a:gd name="connsiteY397" fmla="*/ 81058 h 117824"/>
                <a:gd name="connsiteX398" fmla="*/ 22670 w 123729"/>
                <a:gd name="connsiteY398" fmla="*/ 80677 h 117824"/>
                <a:gd name="connsiteX399" fmla="*/ 23050 w 123729"/>
                <a:gd name="connsiteY399" fmla="*/ 80391 h 117824"/>
                <a:gd name="connsiteX400" fmla="*/ 23050 w 123729"/>
                <a:gd name="connsiteY400" fmla="*/ 79724 h 117824"/>
                <a:gd name="connsiteX401" fmla="*/ 23622 w 123729"/>
                <a:gd name="connsiteY401" fmla="*/ 78772 h 117824"/>
                <a:gd name="connsiteX402" fmla="*/ 23622 w 123729"/>
                <a:gd name="connsiteY402" fmla="*/ 77438 h 117824"/>
                <a:gd name="connsiteX403" fmla="*/ 24003 w 123729"/>
                <a:gd name="connsiteY403" fmla="*/ 77438 h 117824"/>
                <a:gd name="connsiteX404" fmla="*/ 24003 w 123729"/>
                <a:gd name="connsiteY404" fmla="*/ 77057 h 117824"/>
                <a:gd name="connsiteX405" fmla="*/ 24289 w 123729"/>
                <a:gd name="connsiteY405" fmla="*/ 76771 h 117824"/>
                <a:gd name="connsiteX406" fmla="*/ 24003 w 123729"/>
                <a:gd name="connsiteY406" fmla="*/ 76771 h 117824"/>
                <a:gd name="connsiteX407" fmla="*/ 24289 w 123729"/>
                <a:gd name="connsiteY407" fmla="*/ 76391 h 117824"/>
                <a:gd name="connsiteX408" fmla="*/ 24289 w 123729"/>
                <a:gd name="connsiteY408" fmla="*/ 75819 h 117824"/>
                <a:gd name="connsiteX409" fmla="*/ 24670 w 123729"/>
                <a:gd name="connsiteY409" fmla="*/ 75819 h 117824"/>
                <a:gd name="connsiteX410" fmla="*/ 24670 w 123729"/>
                <a:gd name="connsiteY410" fmla="*/ 74771 h 117824"/>
                <a:gd name="connsiteX411" fmla="*/ 24955 w 123729"/>
                <a:gd name="connsiteY411" fmla="*/ 74771 h 117824"/>
                <a:gd name="connsiteX412" fmla="*/ 24955 w 123729"/>
                <a:gd name="connsiteY412" fmla="*/ 73819 h 117824"/>
                <a:gd name="connsiteX413" fmla="*/ 24670 w 123729"/>
                <a:gd name="connsiteY413" fmla="*/ 73819 h 117824"/>
                <a:gd name="connsiteX414" fmla="*/ 24955 w 123729"/>
                <a:gd name="connsiteY414" fmla="*/ 73819 h 117824"/>
                <a:gd name="connsiteX415" fmla="*/ 24955 w 123729"/>
                <a:gd name="connsiteY415" fmla="*/ 73438 h 117824"/>
                <a:gd name="connsiteX416" fmla="*/ 24955 w 123729"/>
                <a:gd name="connsiteY416" fmla="*/ 73819 h 117824"/>
                <a:gd name="connsiteX417" fmla="*/ 24955 w 123729"/>
                <a:gd name="connsiteY417" fmla="*/ 73438 h 117824"/>
                <a:gd name="connsiteX418" fmla="*/ 25337 w 123729"/>
                <a:gd name="connsiteY418" fmla="*/ 73438 h 117824"/>
                <a:gd name="connsiteX419" fmla="*/ 24955 w 123729"/>
                <a:gd name="connsiteY419" fmla="*/ 73438 h 117824"/>
                <a:gd name="connsiteX420" fmla="*/ 24955 w 123729"/>
                <a:gd name="connsiteY420" fmla="*/ 73152 h 117824"/>
                <a:gd name="connsiteX421" fmla="*/ 24670 w 123729"/>
                <a:gd name="connsiteY421" fmla="*/ 73438 h 117824"/>
                <a:gd name="connsiteX422" fmla="*/ 24670 w 123729"/>
                <a:gd name="connsiteY422" fmla="*/ 73819 h 117824"/>
                <a:gd name="connsiteX423" fmla="*/ 24670 w 123729"/>
                <a:gd name="connsiteY423" fmla="*/ 73438 h 117824"/>
                <a:gd name="connsiteX424" fmla="*/ 24955 w 123729"/>
                <a:gd name="connsiteY424" fmla="*/ 73152 h 117824"/>
                <a:gd name="connsiteX425" fmla="*/ 25337 w 123729"/>
                <a:gd name="connsiteY425" fmla="*/ 73152 h 117824"/>
                <a:gd name="connsiteX426" fmla="*/ 25337 w 123729"/>
                <a:gd name="connsiteY426" fmla="*/ 73438 h 117824"/>
                <a:gd name="connsiteX427" fmla="*/ 25337 w 123729"/>
                <a:gd name="connsiteY427" fmla="*/ 73152 h 117824"/>
                <a:gd name="connsiteX428" fmla="*/ 27242 w 123729"/>
                <a:gd name="connsiteY428" fmla="*/ 73152 h 117824"/>
                <a:gd name="connsiteX429" fmla="*/ 27242 w 123729"/>
                <a:gd name="connsiteY429" fmla="*/ 72485 h 117824"/>
                <a:gd name="connsiteX430" fmla="*/ 27622 w 123729"/>
                <a:gd name="connsiteY430" fmla="*/ 72485 h 117824"/>
                <a:gd name="connsiteX431" fmla="*/ 27622 w 123729"/>
                <a:gd name="connsiteY431" fmla="*/ 72200 h 117824"/>
                <a:gd name="connsiteX432" fmla="*/ 27242 w 123729"/>
                <a:gd name="connsiteY432" fmla="*/ 72200 h 117824"/>
                <a:gd name="connsiteX433" fmla="*/ 26956 w 123729"/>
                <a:gd name="connsiteY433" fmla="*/ 71818 h 117824"/>
                <a:gd name="connsiteX434" fmla="*/ 26956 w 123729"/>
                <a:gd name="connsiteY434" fmla="*/ 71533 h 117824"/>
                <a:gd name="connsiteX435" fmla="*/ 27242 w 123729"/>
                <a:gd name="connsiteY435" fmla="*/ 71533 h 117824"/>
                <a:gd name="connsiteX436" fmla="*/ 27242 w 123729"/>
                <a:gd name="connsiteY436" fmla="*/ 71818 h 117824"/>
                <a:gd name="connsiteX437" fmla="*/ 27242 w 123729"/>
                <a:gd name="connsiteY437" fmla="*/ 71533 h 117824"/>
                <a:gd name="connsiteX438" fmla="*/ 27622 w 123729"/>
                <a:gd name="connsiteY438" fmla="*/ 72200 h 117824"/>
                <a:gd name="connsiteX439" fmla="*/ 27622 w 123729"/>
                <a:gd name="connsiteY439" fmla="*/ 71818 h 117824"/>
                <a:gd name="connsiteX440" fmla="*/ 27908 w 123729"/>
                <a:gd name="connsiteY440" fmla="*/ 71818 h 117824"/>
                <a:gd name="connsiteX441" fmla="*/ 27908 w 123729"/>
                <a:gd name="connsiteY441" fmla="*/ 71533 h 117824"/>
                <a:gd name="connsiteX442" fmla="*/ 27622 w 123729"/>
                <a:gd name="connsiteY442" fmla="*/ 71533 h 117824"/>
                <a:gd name="connsiteX443" fmla="*/ 27908 w 123729"/>
                <a:gd name="connsiteY443" fmla="*/ 71533 h 117824"/>
                <a:gd name="connsiteX444" fmla="*/ 27622 w 123729"/>
                <a:gd name="connsiteY444" fmla="*/ 71152 h 117824"/>
                <a:gd name="connsiteX445" fmla="*/ 27908 w 123729"/>
                <a:gd name="connsiteY445" fmla="*/ 71533 h 117824"/>
                <a:gd name="connsiteX446" fmla="*/ 28289 w 123729"/>
                <a:gd name="connsiteY446" fmla="*/ 70866 h 117824"/>
                <a:gd name="connsiteX447" fmla="*/ 28289 w 123729"/>
                <a:gd name="connsiteY447" fmla="*/ 70485 h 117824"/>
                <a:gd name="connsiteX448" fmla="*/ 27908 w 123729"/>
                <a:gd name="connsiteY448" fmla="*/ 70485 h 117824"/>
                <a:gd name="connsiteX449" fmla="*/ 27908 w 123729"/>
                <a:gd name="connsiteY449" fmla="*/ 70866 h 117824"/>
                <a:gd name="connsiteX450" fmla="*/ 27622 w 123729"/>
                <a:gd name="connsiteY450" fmla="*/ 70866 h 117824"/>
                <a:gd name="connsiteX451" fmla="*/ 27622 w 123729"/>
                <a:gd name="connsiteY451" fmla="*/ 71152 h 117824"/>
                <a:gd name="connsiteX452" fmla="*/ 27622 w 123729"/>
                <a:gd name="connsiteY452" fmla="*/ 70866 h 117824"/>
                <a:gd name="connsiteX453" fmla="*/ 27242 w 123729"/>
                <a:gd name="connsiteY453" fmla="*/ 71152 h 117824"/>
                <a:gd name="connsiteX454" fmla="*/ 26575 w 123729"/>
                <a:gd name="connsiteY454" fmla="*/ 71533 h 117824"/>
                <a:gd name="connsiteX455" fmla="*/ 27242 w 123729"/>
                <a:gd name="connsiteY455" fmla="*/ 71152 h 117824"/>
                <a:gd name="connsiteX456" fmla="*/ 27908 w 123729"/>
                <a:gd name="connsiteY456" fmla="*/ 70485 h 117824"/>
                <a:gd name="connsiteX457" fmla="*/ 28575 w 123729"/>
                <a:gd name="connsiteY457" fmla="*/ 70485 h 117824"/>
                <a:gd name="connsiteX458" fmla="*/ 28575 w 123729"/>
                <a:gd name="connsiteY458" fmla="*/ 70199 h 117824"/>
                <a:gd name="connsiteX459" fmla="*/ 28956 w 123729"/>
                <a:gd name="connsiteY459" fmla="*/ 70199 h 117824"/>
                <a:gd name="connsiteX460" fmla="*/ 28956 w 123729"/>
                <a:gd name="connsiteY460" fmla="*/ 69532 h 117824"/>
                <a:gd name="connsiteX461" fmla="*/ 29242 w 123729"/>
                <a:gd name="connsiteY461" fmla="*/ 69247 h 117824"/>
                <a:gd name="connsiteX462" fmla="*/ 29242 w 123729"/>
                <a:gd name="connsiteY462" fmla="*/ 68866 h 117824"/>
                <a:gd name="connsiteX463" fmla="*/ 29528 w 123729"/>
                <a:gd name="connsiteY463" fmla="*/ 68580 h 117824"/>
                <a:gd name="connsiteX464" fmla="*/ 29528 w 123729"/>
                <a:gd name="connsiteY464" fmla="*/ 67913 h 117824"/>
                <a:gd name="connsiteX465" fmla="*/ 29908 w 123729"/>
                <a:gd name="connsiteY465" fmla="*/ 67532 h 117824"/>
                <a:gd name="connsiteX466" fmla="*/ 29908 w 123729"/>
                <a:gd name="connsiteY466" fmla="*/ 66580 h 117824"/>
                <a:gd name="connsiteX467" fmla="*/ 30194 w 123729"/>
                <a:gd name="connsiteY467" fmla="*/ 66580 h 117824"/>
                <a:gd name="connsiteX468" fmla="*/ 30194 w 123729"/>
                <a:gd name="connsiteY468" fmla="*/ 65913 h 117824"/>
                <a:gd name="connsiteX469" fmla="*/ 29908 w 123729"/>
                <a:gd name="connsiteY469" fmla="*/ 65913 h 117824"/>
                <a:gd name="connsiteX470" fmla="*/ 29908 w 123729"/>
                <a:gd name="connsiteY470" fmla="*/ 65627 h 117824"/>
                <a:gd name="connsiteX471" fmla="*/ 30194 w 123729"/>
                <a:gd name="connsiteY471" fmla="*/ 65627 h 117824"/>
                <a:gd name="connsiteX472" fmla="*/ 30194 w 123729"/>
                <a:gd name="connsiteY472" fmla="*/ 64960 h 117824"/>
                <a:gd name="connsiteX473" fmla="*/ 30575 w 123729"/>
                <a:gd name="connsiteY473" fmla="*/ 64579 h 117824"/>
                <a:gd name="connsiteX474" fmla="*/ 30861 w 123729"/>
                <a:gd name="connsiteY474" fmla="*/ 64579 h 117824"/>
                <a:gd name="connsiteX475" fmla="*/ 30861 w 123729"/>
                <a:gd name="connsiteY475" fmla="*/ 64294 h 117824"/>
                <a:gd name="connsiteX476" fmla="*/ 31242 w 123729"/>
                <a:gd name="connsiteY476" fmla="*/ 64294 h 117824"/>
                <a:gd name="connsiteX477" fmla="*/ 30861 w 123729"/>
                <a:gd name="connsiteY477" fmla="*/ 64008 h 117824"/>
                <a:gd name="connsiteX478" fmla="*/ 31242 w 123729"/>
                <a:gd name="connsiteY478" fmla="*/ 64008 h 117824"/>
                <a:gd name="connsiteX479" fmla="*/ 31242 w 123729"/>
                <a:gd name="connsiteY479" fmla="*/ 62960 h 117824"/>
                <a:gd name="connsiteX480" fmla="*/ 31528 w 123729"/>
                <a:gd name="connsiteY480" fmla="*/ 62960 h 117824"/>
                <a:gd name="connsiteX481" fmla="*/ 31528 w 123729"/>
                <a:gd name="connsiteY481" fmla="*/ 62675 h 117824"/>
                <a:gd name="connsiteX482" fmla="*/ 31528 w 123729"/>
                <a:gd name="connsiteY482" fmla="*/ 62960 h 117824"/>
                <a:gd name="connsiteX483" fmla="*/ 31528 w 123729"/>
                <a:gd name="connsiteY483" fmla="*/ 62675 h 117824"/>
                <a:gd name="connsiteX484" fmla="*/ 31909 w 123729"/>
                <a:gd name="connsiteY484" fmla="*/ 62675 h 117824"/>
                <a:gd name="connsiteX485" fmla="*/ 31909 w 123729"/>
                <a:gd name="connsiteY485" fmla="*/ 62008 h 117824"/>
                <a:gd name="connsiteX486" fmla="*/ 32195 w 123729"/>
                <a:gd name="connsiteY486" fmla="*/ 62008 h 117824"/>
                <a:gd name="connsiteX487" fmla="*/ 32195 w 123729"/>
                <a:gd name="connsiteY487" fmla="*/ 61627 h 117824"/>
                <a:gd name="connsiteX488" fmla="*/ 32480 w 123729"/>
                <a:gd name="connsiteY488" fmla="*/ 61627 h 117824"/>
                <a:gd name="connsiteX489" fmla="*/ 32480 w 123729"/>
                <a:gd name="connsiteY489" fmla="*/ 61341 h 117824"/>
                <a:gd name="connsiteX490" fmla="*/ 32861 w 123729"/>
                <a:gd name="connsiteY490" fmla="*/ 61341 h 117824"/>
                <a:gd name="connsiteX491" fmla="*/ 32861 w 123729"/>
                <a:gd name="connsiteY491" fmla="*/ 61055 h 117824"/>
                <a:gd name="connsiteX492" fmla="*/ 33147 w 123729"/>
                <a:gd name="connsiteY492" fmla="*/ 60674 h 117824"/>
                <a:gd name="connsiteX493" fmla="*/ 33147 w 123729"/>
                <a:gd name="connsiteY493" fmla="*/ 60007 h 117824"/>
                <a:gd name="connsiteX494" fmla="*/ 33528 w 123729"/>
                <a:gd name="connsiteY494" fmla="*/ 60007 h 117824"/>
                <a:gd name="connsiteX495" fmla="*/ 33528 w 123729"/>
                <a:gd name="connsiteY495" fmla="*/ 59722 h 117824"/>
                <a:gd name="connsiteX496" fmla="*/ 33814 w 123729"/>
                <a:gd name="connsiteY496" fmla="*/ 58388 h 117824"/>
                <a:gd name="connsiteX497" fmla="*/ 33814 w 123729"/>
                <a:gd name="connsiteY497" fmla="*/ 57721 h 117824"/>
                <a:gd name="connsiteX498" fmla="*/ 34195 w 123729"/>
                <a:gd name="connsiteY498" fmla="*/ 57721 h 117824"/>
                <a:gd name="connsiteX499" fmla="*/ 34195 w 123729"/>
                <a:gd name="connsiteY499" fmla="*/ 57055 h 117824"/>
                <a:gd name="connsiteX500" fmla="*/ 35433 w 123729"/>
                <a:gd name="connsiteY500" fmla="*/ 52768 h 117824"/>
                <a:gd name="connsiteX501" fmla="*/ 36100 w 123729"/>
                <a:gd name="connsiteY501" fmla="*/ 52768 h 117824"/>
                <a:gd name="connsiteX502" fmla="*/ 36481 w 123729"/>
                <a:gd name="connsiteY502" fmla="*/ 53150 h 117824"/>
                <a:gd name="connsiteX503" fmla="*/ 36481 w 123729"/>
                <a:gd name="connsiteY503" fmla="*/ 52768 h 117824"/>
                <a:gd name="connsiteX504" fmla="*/ 36100 w 123729"/>
                <a:gd name="connsiteY504" fmla="*/ 52768 h 117824"/>
                <a:gd name="connsiteX505" fmla="*/ 36100 w 123729"/>
                <a:gd name="connsiteY505" fmla="*/ 52197 h 117824"/>
                <a:gd name="connsiteX506" fmla="*/ 36481 w 123729"/>
                <a:gd name="connsiteY506" fmla="*/ 52197 h 117824"/>
                <a:gd name="connsiteX507" fmla="*/ 36767 w 123729"/>
                <a:gd name="connsiteY507" fmla="*/ 51816 h 117824"/>
                <a:gd name="connsiteX508" fmla="*/ 38100 w 123729"/>
                <a:gd name="connsiteY508" fmla="*/ 50864 h 117824"/>
                <a:gd name="connsiteX509" fmla="*/ 38386 w 123729"/>
                <a:gd name="connsiteY509" fmla="*/ 50482 h 117824"/>
                <a:gd name="connsiteX510" fmla="*/ 38386 w 123729"/>
                <a:gd name="connsiteY510" fmla="*/ 50197 h 117824"/>
                <a:gd name="connsiteX511" fmla="*/ 38767 w 123729"/>
                <a:gd name="connsiteY511" fmla="*/ 50197 h 117824"/>
                <a:gd name="connsiteX512" fmla="*/ 38767 w 123729"/>
                <a:gd name="connsiteY512" fmla="*/ 49816 h 117824"/>
                <a:gd name="connsiteX513" fmla="*/ 39053 w 123729"/>
                <a:gd name="connsiteY513" fmla="*/ 49530 h 117824"/>
                <a:gd name="connsiteX514" fmla="*/ 39433 w 123729"/>
                <a:gd name="connsiteY514" fmla="*/ 49530 h 117824"/>
                <a:gd name="connsiteX515" fmla="*/ 39433 w 123729"/>
                <a:gd name="connsiteY515" fmla="*/ 49244 h 117824"/>
                <a:gd name="connsiteX516" fmla="*/ 40386 w 123729"/>
                <a:gd name="connsiteY516" fmla="*/ 48196 h 117824"/>
                <a:gd name="connsiteX517" fmla="*/ 40767 w 123729"/>
                <a:gd name="connsiteY517" fmla="*/ 48196 h 117824"/>
                <a:gd name="connsiteX518" fmla="*/ 40767 w 123729"/>
                <a:gd name="connsiteY518" fmla="*/ 47911 h 117824"/>
                <a:gd name="connsiteX519" fmla="*/ 41338 w 123729"/>
                <a:gd name="connsiteY519" fmla="*/ 47244 h 117824"/>
                <a:gd name="connsiteX520" fmla="*/ 41338 w 123729"/>
                <a:gd name="connsiteY520" fmla="*/ 46863 h 117824"/>
                <a:gd name="connsiteX521" fmla="*/ 41720 w 123729"/>
                <a:gd name="connsiteY521" fmla="*/ 46863 h 117824"/>
                <a:gd name="connsiteX522" fmla="*/ 41720 w 123729"/>
                <a:gd name="connsiteY522" fmla="*/ 46577 h 117824"/>
                <a:gd name="connsiteX523" fmla="*/ 42005 w 123729"/>
                <a:gd name="connsiteY523" fmla="*/ 46577 h 117824"/>
                <a:gd name="connsiteX524" fmla="*/ 42672 w 123729"/>
                <a:gd name="connsiteY524" fmla="*/ 45910 h 117824"/>
                <a:gd name="connsiteX525" fmla="*/ 43053 w 123729"/>
                <a:gd name="connsiteY525" fmla="*/ 45910 h 117824"/>
                <a:gd name="connsiteX526" fmla="*/ 43339 w 123729"/>
                <a:gd name="connsiteY526" fmla="*/ 45244 h 117824"/>
                <a:gd name="connsiteX527" fmla="*/ 43720 w 123729"/>
                <a:gd name="connsiteY527" fmla="*/ 44958 h 117824"/>
                <a:gd name="connsiteX528" fmla="*/ 43720 w 123729"/>
                <a:gd name="connsiteY528" fmla="*/ 44577 h 117824"/>
                <a:gd name="connsiteX529" fmla="*/ 44005 w 123729"/>
                <a:gd name="connsiteY529" fmla="*/ 44577 h 117824"/>
                <a:gd name="connsiteX530" fmla="*/ 44005 w 123729"/>
                <a:gd name="connsiteY530" fmla="*/ 44291 h 117824"/>
                <a:gd name="connsiteX531" fmla="*/ 44291 w 123729"/>
                <a:gd name="connsiteY531" fmla="*/ 44291 h 117824"/>
                <a:gd name="connsiteX532" fmla="*/ 44672 w 123729"/>
                <a:gd name="connsiteY532" fmla="*/ 43625 h 117824"/>
                <a:gd name="connsiteX533" fmla="*/ 44958 w 123729"/>
                <a:gd name="connsiteY533" fmla="*/ 43339 h 117824"/>
                <a:gd name="connsiteX534" fmla="*/ 44958 w 123729"/>
                <a:gd name="connsiteY534" fmla="*/ 42958 h 117824"/>
                <a:gd name="connsiteX535" fmla="*/ 45339 w 123729"/>
                <a:gd name="connsiteY535" fmla="*/ 42958 h 117824"/>
                <a:gd name="connsiteX536" fmla="*/ 45625 w 123729"/>
                <a:gd name="connsiteY536" fmla="*/ 42291 h 117824"/>
                <a:gd name="connsiteX537" fmla="*/ 45625 w 123729"/>
                <a:gd name="connsiteY537" fmla="*/ 42005 h 117824"/>
                <a:gd name="connsiteX538" fmla="*/ 46006 w 123729"/>
                <a:gd name="connsiteY538" fmla="*/ 42005 h 117824"/>
                <a:gd name="connsiteX539" fmla="*/ 46006 w 123729"/>
                <a:gd name="connsiteY539" fmla="*/ 40957 h 117824"/>
                <a:gd name="connsiteX540" fmla="*/ 46672 w 123729"/>
                <a:gd name="connsiteY540" fmla="*/ 40672 h 117824"/>
                <a:gd name="connsiteX541" fmla="*/ 46958 w 123729"/>
                <a:gd name="connsiteY541" fmla="*/ 40386 h 117824"/>
                <a:gd name="connsiteX542" fmla="*/ 46958 w 123729"/>
                <a:gd name="connsiteY542" fmla="*/ 40005 h 117824"/>
                <a:gd name="connsiteX543" fmla="*/ 47625 w 123729"/>
                <a:gd name="connsiteY543" fmla="*/ 40005 h 117824"/>
                <a:gd name="connsiteX544" fmla="*/ 48292 w 123729"/>
                <a:gd name="connsiteY544" fmla="*/ 39719 h 117824"/>
                <a:gd name="connsiteX545" fmla="*/ 48292 w 123729"/>
                <a:gd name="connsiteY545" fmla="*/ 39338 h 117824"/>
                <a:gd name="connsiteX546" fmla="*/ 48578 w 123729"/>
                <a:gd name="connsiteY546" fmla="*/ 39338 h 117824"/>
                <a:gd name="connsiteX547" fmla="*/ 48578 w 123729"/>
                <a:gd name="connsiteY547" fmla="*/ 38671 h 117824"/>
                <a:gd name="connsiteX548" fmla="*/ 49625 w 123729"/>
                <a:gd name="connsiteY548" fmla="*/ 38671 h 117824"/>
                <a:gd name="connsiteX549" fmla="*/ 49911 w 123729"/>
                <a:gd name="connsiteY549" fmla="*/ 38386 h 117824"/>
                <a:gd name="connsiteX550" fmla="*/ 50578 w 123729"/>
                <a:gd name="connsiteY550" fmla="*/ 38386 h 117824"/>
                <a:gd name="connsiteX551" fmla="*/ 50578 w 123729"/>
                <a:gd name="connsiteY551" fmla="*/ 37719 h 117824"/>
                <a:gd name="connsiteX552" fmla="*/ 50863 w 123729"/>
                <a:gd name="connsiteY552" fmla="*/ 38005 h 117824"/>
                <a:gd name="connsiteX553" fmla="*/ 51530 w 123729"/>
                <a:gd name="connsiteY553" fmla="*/ 38005 h 117824"/>
                <a:gd name="connsiteX554" fmla="*/ 52197 w 123729"/>
                <a:gd name="connsiteY554" fmla="*/ 37719 h 117824"/>
                <a:gd name="connsiteX555" fmla="*/ 52197 w 123729"/>
                <a:gd name="connsiteY555" fmla="*/ 38005 h 117824"/>
                <a:gd name="connsiteX556" fmla="*/ 53530 w 123729"/>
                <a:gd name="connsiteY556" fmla="*/ 37719 h 117824"/>
                <a:gd name="connsiteX557" fmla="*/ 54197 w 123729"/>
                <a:gd name="connsiteY557" fmla="*/ 37433 h 117824"/>
                <a:gd name="connsiteX558" fmla="*/ 54483 w 123729"/>
                <a:gd name="connsiteY558" fmla="*/ 37052 h 117824"/>
                <a:gd name="connsiteX559" fmla="*/ 54864 w 123729"/>
                <a:gd name="connsiteY559" fmla="*/ 37052 h 117824"/>
                <a:gd name="connsiteX560" fmla="*/ 55150 w 123729"/>
                <a:gd name="connsiteY560" fmla="*/ 36766 h 117824"/>
                <a:gd name="connsiteX561" fmla="*/ 55150 w 123729"/>
                <a:gd name="connsiteY561" fmla="*/ 36385 h 117824"/>
                <a:gd name="connsiteX562" fmla="*/ 55817 w 123729"/>
                <a:gd name="connsiteY562" fmla="*/ 36385 h 117824"/>
                <a:gd name="connsiteX563" fmla="*/ 56483 w 123729"/>
                <a:gd name="connsiteY563" fmla="*/ 36766 h 117824"/>
                <a:gd name="connsiteX564" fmla="*/ 57817 w 123729"/>
                <a:gd name="connsiteY564" fmla="*/ 35719 h 117824"/>
                <a:gd name="connsiteX565" fmla="*/ 58103 w 123729"/>
                <a:gd name="connsiteY565" fmla="*/ 36100 h 117824"/>
                <a:gd name="connsiteX566" fmla="*/ 58103 w 123729"/>
                <a:gd name="connsiteY566" fmla="*/ 35719 h 117824"/>
                <a:gd name="connsiteX567" fmla="*/ 58483 w 123729"/>
                <a:gd name="connsiteY567" fmla="*/ 35433 h 117824"/>
                <a:gd name="connsiteX568" fmla="*/ 58769 w 123729"/>
                <a:gd name="connsiteY568" fmla="*/ 35433 h 117824"/>
                <a:gd name="connsiteX569" fmla="*/ 58769 w 123729"/>
                <a:gd name="connsiteY569" fmla="*/ 35052 h 117824"/>
                <a:gd name="connsiteX570" fmla="*/ 59055 w 123729"/>
                <a:gd name="connsiteY570" fmla="*/ 35052 h 117824"/>
                <a:gd name="connsiteX571" fmla="*/ 59055 w 123729"/>
                <a:gd name="connsiteY571" fmla="*/ 34766 h 117824"/>
                <a:gd name="connsiteX572" fmla="*/ 59436 w 123729"/>
                <a:gd name="connsiteY572" fmla="*/ 34766 h 117824"/>
                <a:gd name="connsiteX573" fmla="*/ 59436 w 123729"/>
                <a:gd name="connsiteY573" fmla="*/ 34100 h 117824"/>
                <a:gd name="connsiteX574" fmla="*/ 59722 w 123729"/>
                <a:gd name="connsiteY574" fmla="*/ 34100 h 117824"/>
                <a:gd name="connsiteX575" fmla="*/ 59722 w 123729"/>
                <a:gd name="connsiteY575" fmla="*/ 33814 h 117824"/>
                <a:gd name="connsiteX576" fmla="*/ 60103 w 123729"/>
                <a:gd name="connsiteY576" fmla="*/ 33814 h 117824"/>
                <a:gd name="connsiteX577" fmla="*/ 60388 w 123729"/>
                <a:gd name="connsiteY577" fmla="*/ 33147 h 117824"/>
                <a:gd name="connsiteX578" fmla="*/ 60103 w 123729"/>
                <a:gd name="connsiteY578" fmla="*/ 33147 h 117824"/>
                <a:gd name="connsiteX579" fmla="*/ 61436 w 123729"/>
                <a:gd name="connsiteY579" fmla="*/ 33147 h 117824"/>
                <a:gd name="connsiteX580" fmla="*/ 62389 w 123729"/>
                <a:gd name="connsiteY580" fmla="*/ 32099 h 117824"/>
                <a:gd name="connsiteX581" fmla="*/ 62675 w 123729"/>
                <a:gd name="connsiteY581" fmla="*/ 32099 h 117824"/>
                <a:gd name="connsiteX582" fmla="*/ 62675 w 123729"/>
                <a:gd name="connsiteY582" fmla="*/ 31814 h 117824"/>
                <a:gd name="connsiteX583" fmla="*/ 63055 w 123729"/>
                <a:gd name="connsiteY583" fmla="*/ 31814 h 117824"/>
                <a:gd name="connsiteX584" fmla="*/ 63055 w 123729"/>
                <a:gd name="connsiteY584" fmla="*/ 31528 h 117824"/>
                <a:gd name="connsiteX585" fmla="*/ 63722 w 123729"/>
                <a:gd name="connsiteY585" fmla="*/ 30861 h 117824"/>
                <a:gd name="connsiteX586" fmla="*/ 63722 w 123729"/>
                <a:gd name="connsiteY586" fmla="*/ 30480 h 117824"/>
                <a:gd name="connsiteX587" fmla="*/ 64389 w 123729"/>
                <a:gd name="connsiteY587" fmla="*/ 29813 h 117824"/>
                <a:gd name="connsiteX588" fmla="*/ 64389 w 123729"/>
                <a:gd name="connsiteY588" fmla="*/ 29528 h 117824"/>
                <a:gd name="connsiteX589" fmla="*/ 64675 w 123729"/>
                <a:gd name="connsiteY589" fmla="*/ 29528 h 117824"/>
                <a:gd name="connsiteX590" fmla="*/ 64675 w 123729"/>
                <a:gd name="connsiteY590" fmla="*/ 28861 h 117824"/>
                <a:gd name="connsiteX591" fmla="*/ 64960 w 123729"/>
                <a:gd name="connsiteY591" fmla="*/ 28861 h 117824"/>
                <a:gd name="connsiteX592" fmla="*/ 64960 w 123729"/>
                <a:gd name="connsiteY592" fmla="*/ 28575 h 117824"/>
                <a:gd name="connsiteX593" fmla="*/ 65342 w 123729"/>
                <a:gd name="connsiteY593" fmla="*/ 27908 h 117824"/>
                <a:gd name="connsiteX594" fmla="*/ 65342 w 123729"/>
                <a:gd name="connsiteY594" fmla="*/ 27527 h 117824"/>
                <a:gd name="connsiteX595" fmla="*/ 65627 w 123729"/>
                <a:gd name="connsiteY595" fmla="*/ 26575 h 117824"/>
                <a:gd name="connsiteX596" fmla="*/ 65627 w 123729"/>
                <a:gd name="connsiteY596" fmla="*/ 25908 h 117824"/>
                <a:gd name="connsiteX597" fmla="*/ 66008 w 123729"/>
                <a:gd name="connsiteY597" fmla="*/ 25622 h 117824"/>
                <a:gd name="connsiteX598" fmla="*/ 66294 w 123729"/>
                <a:gd name="connsiteY598" fmla="*/ 25622 h 117824"/>
                <a:gd name="connsiteX599" fmla="*/ 66008 w 123729"/>
                <a:gd name="connsiteY599" fmla="*/ 25241 h 117824"/>
                <a:gd name="connsiteX600" fmla="*/ 66294 w 123729"/>
                <a:gd name="connsiteY600" fmla="*/ 25241 h 117824"/>
                <a:gd name="connsiteX601" fmla="*/ 66961 w 123729"/>
                <a:gd name="connsiteY601" fmla="*/ 24955 h 117824"/>
                <a:gd name="connsiteX602" fmla="*/ 67342 w 123729"/>
                <a:gd name="connsiteY602" fmla="*/ 24575 h 117824"/>
                <a:gd name="connsiteX603" fmla="*/ 67628 w 123729"/>
                <a:gd name="connsiteY603" fmla="*/ 24575 h 117824"/>
                <a:gd name="connsiteX604" fmla="*/ 67628 w 123729"/>
                <a:gd name="connsiteY604" fmla="*/ 24289 h 117824"/>
                <a:gd name="connsiteX605" fmla="*/ 68008 w 123729"/>
                <a:gd name="connsiteY605" fmla="*/ 24289 h 117824"/>
                <a:gd name="connsiteX606" fmla="*/ 68294 w 123729"/>
                <a:gd name="connsiteY606" fmla="*/ 23908 h 117824"/>
                <a:gd name="connsiteX607" fmla="*/ 68580 w 123729"/>
                <a:gd name="connsiteY607" fmla="*/ 23908 h 117824"/>
                <a:gd name="connsiteX608" fmla="*/ 68961 w 123729"/>
                <a:gd name="connsiteY608" fmla="*/ 23622 h 117824"/>
                <a:gd name="connsiteX609" fmla="*/ 69247 w 123729"/>
                <a:gd name="connsiteY609" fmla="*/ 23622 h 117824"/>
                <a:gd name="connsiteX610" fmla="*/ 69247 w 123729"/>
                <a:gd name="connsiteY610" fmla="*/ 23241 h 117824"/>
                <a:gd name="connsiteX611" fmla="*/ 69247 w 123729"/>
                <a:gd name="connsiteY611" fmla="*/ 23622 h 117824"/>
                <a:gd name="connsiteX612" fmla="*/ 69913 w 123729"/>
                <a:gd name="connsiteY612" fmla="*/ 23241 h 117824"/>
                <a:gd name="connsiteX613" fmla="*/ 69913 w 123729"/>
                <a:gd name="connsiteY613" fmla="*/ 22955 h 117824"/>
                <a:gd name="connsiteX614" fmla="*/ 70961 w 123729"/>
                <a:gd name="connsiteY614" fmla="*/ 22955 h 117824"/>
                <a:gd name="connsiteX615" fmla="*/ 70961 w 123729"/>
                <a:gd name="connsiteY615" fmla="*/ 22574 h 117824"/>
                <a:gd name="connsiteX616" fmla="*/ 71247 w 123729"/>
                <a:gd name="connsiteY616" fmla="*/ 22574 h 117824"/>
                <a:gd name="connsiteX617" fmla="*/ 71914 w 123729"/>
                <a:gd name="connsiteY617" fmla="*/ 22289 h 117824"/>
                <a:gd name="connsiteX618" fmla="*/ 71914 w 123729"/>
                <a:gd name="connsiteY618" fmla="*/ 22003 h 117824"/>
                <a:gd name="connsiteX619" fmla="*/ 74200 w 123729"/>
                <a:gd name="connsiteY619" fmla="*/ 22289 h 117824"/>
                <a:gd name="connsiteX620" fmla="*/ 74200 w 123729"/>
                <a:gd name="connsiteY620" fmla="*/ 21622 h 117824"/>
                <a:gd name="connsiteX621" fmla="*/ 74485 w 123729"/>
                <a:gd name="connsiteY621" fmla="*/ 21622 h 117824"/>
                <a:gd name="connsiteX622" fmla="*/ 74200 w 123729"/>
                <a:gd name="connsiteY622" fmla="*/ 22003 h 117824"/>
                <a:gd name="connsiteX623" fmla="*/ 74200 w 123729"/>
                <a:gd name="connsiteY623" fmla="*/ 22289 h 117824"/>
                <a:gd name="connsiteX624" fmla="*/ 74485 w 123729"/>
                <a:gd name="connsiteY624" fmla="*/ 22289 h 117824"/>
                <a:gd name="connsiteX625" fmla="*/ 74485 w 123729"/>
                <a:gd name="connsiteY625" fmla="*/ 22003 h 117824"/>
                <a:gd name="connsiteX626" fmla="*/ 74485 w 123729"/>
                <a:gd name="connsiteY626" fmla="*/ 22289 h 117824"/>
                <a:gd name="connsiteX627" fmla="*/ 75152 w 123729"/>
                <a:gd name="connsiteY627" fmla="*/ 22669 h 117824"/>
                <a:gd name="connsiteX628" fmla="*/ 76200 w 123729"/>
                <a:gd name="connsiteY628" fmla="*/ 22289 h 117824"/>
                <a:gd name="connsiteX629" fmla="*/ 77438 w 123729"/>
                <a:gd name="connsiteY629" fmla="*/ 22003 h 117824"/>
                <a:gd name="connsiteX630" fmla="*/ 77819 w 123729"/>
                <a:gd name="connsiteY630" fmla="*/ 22003 h 117824"/>
                <a:gd name="connsiteX631" fmla="*/ 77819 w 123729"/>
                <a:gd name="connsiteY631" fmla="*/ 21622 h 117824"/>
                <a:gd name="connsiteX632" fmla="*/ 78772 w 123729"/>
                <a:gd name="connsiteY632" fmla="*/ 21622 h 117824"/>
                <a:gd name="connsiteX633" fmla="*/ 79438 w 123729"/>
                <a:gd name="connsiteY633" fmla="*/ 21336 h 117824"/>
                <a:gd name="connsiteX634" fmla="*/ 79820 w 123729"/>
                <a:gd name="connsiteY634" fmla="*/ 20955 h 117824"/>
                <a:gd name="connsiteX635" fmla="*/ 80105 w 123729"/>
                <a:gd name="connsiteY635" fmla="*/ 20955 h 117824"/>
                <a:gd name="connsiteX636" fmla="*/ 80772 w 123729"/>
                <a:gd name="connsiteY636" fmla="*/ 20669 h 117824"/>
                <a:gd name="connsiteX637" fmla="*/ 80772 w 123729"/>
                <a:gd name="connsiteY637" fmla="*/ 20288 h 117824"/>
                <a:gd name="connsiteX638" fmla="*/ 81725 w 123729"/>
                <a:gd name="connsiteY638" fmla="*/ 20288 h 117824"/>
                <a:gd name="connsiteX639" fmla="*/ 82105 w 123729"/>
                <a:gd name="connsiteY639" fmla="*/ 20003 h 117824"/>
                <a:gd name="connsiteX640" fmla="*/ 82772 w 123729"/>
                <a:gd name="connsiteY640" fmla="*/ 20003 h 117824"/>
                <a:gd name="connsiteX641" fmla="*/ 83058 w 123729"/>
                <a:gd name="connsiteY641" fmla="*/ 19621 h 117824"/>
                <a:gd name="connsiteX642" fmla="*/ 83344 w 123729"/>
                <a:gd name="connsiteY642" fmla="*/ 19050 h 117824"/>
                <a:gd name="connsiteX643" fmla="*/ 83725 w 123729"/>
                <a:gd name="connsiteY643" fmla="*/ 19050 h 117824"/>
                <a:gd name="connsiteX644" fmla="*/ 83725 w 123729"/>
                <a:gd name="connsiteY644" fmla="*/ 18669 h 117824"/>
                <a:gd name="connsiteX645" fmla="*/ 84677 w 123729"/>
                <a:gd name="connsiteY645" fmla="*/ 18669 h 117824"/>
                <a:gd name="connsiteX646" fmla="*/ 85725 w 123729"/>
                <a:gd name="connsiteY646" fmla="*/ 18383 h 117824"/>
                <a:gd name="connsiteX647" fmla="*/ 85725 w 123729"/>
                <a:gd name="connsiteY647" fmla="*/ 18002 h 117824"/>
                <a:gd name="connsiteX648" fmla="*/ 86296 w 123729"/>
                <a:gd name="connsiteY648" fmla="*/ 17716 h 117824"/>
                <a:gd name="connsiteX649" fmla="*/ 86678 w 123729"/>
                <a:gd name="connsiteY649" fmla="*/ 17716 h 117824"/>
                <a:gd name="connsiteX650" fmla="*/ 86678 w 123729"/>
                <a:gd name="connsiteY650" fmla="*/ 17335 h 117824"/>
                <a:gd name="connsiteX651" fmla="*/ 87344 w 123729"/>
                <a:gd name="connsiteY651" fmla="*/ 16669 h 117824"/>
                <a:gd name="connsiteX652" fmla="*/ 87344 w 123729"/>
                <a:gd name="connsiteY652" fmla="*/ 16097 h 117824"/>
                <a:gd name="connsiteX653" fmla="*/ 88011 w 123729"/>
                <a:gd name="connsiteY653" fmla="*/ 16097 h 117824"/>
                <a:gd name="connsiteX654" fmla="*/ 88011 w 123729"/>
                <a:gd name="connsiteY654" fmla="*/ 15716 h 117824"/>
                <a:gd name="connsiteX655" fmla="*/ 88297 w 123729"/>
                <a:gd name="connsiteY655" fmla="*/ 15716 h 117824"/>
                <a:gd name="connsiteX656" fmla="*/ 88678 w 123729"/>
                <a:gd name="connsiteY656" fmla="*/ 15430 h 117824"/>
                <a:gd name="connsiteX657" fmla="*/ 88963 w 123729"/>
                <a:gd name="connsiteY657" fmla="*/ 15430 h 117824"/>
                <a:gd name="connsiteX658" fmla="*/ 88963 w 123729"/>
                <a:gd name="connsiteY658" fmla="*/ 15049 h 117824"/>
                <a:gd name="connsiteX659" fmla="*/ 89249 w 123729"/>
                <a:gd name="connsiteY659" fmla="*/ 15049 h 117824"/>
                <a:gd name="connsiteX660" fmla="*/ 90297 w 123729"/>
                <a:gd name="connsiteY660" fmla="*/ 14764 h 117824"/>
                <a:gd name="connsiteX661" fmla="*/ 90297 w 123729"/>
                <a:gd name="connsiteY661" fmla="*/ 14383 h 117824"/>
                <a:gd name="connsiteX662" fmla="*/ 90583 w 123729"/>
                <a:gd name="connsiteY662" fmla="*/ 14383 h 117824"/>
                <a:gd name="connsiteX663" fmla="*/ 90964 w 123729"/>
                <a:gd name="connsiteY663" fmla="*/ 14097 h 117824"/>
                <a:gd name="connsiteX664" fmla="*/ 91630 w 123729"/>
                <a:gd name="connsiteY664" fmla="*/ 14097 h 117824"/>
                <a:gd name="connsiteX665" fmla="*/ 91916 w 123729"/>
                <a:gd name="connsiteY665" fmla="*/ 13716 h 117824"/>
                <a:gd name="connsiteX666" fmla="*/ 91916 w 123729"/>
                <a:gd name="connsiteY666" fmla="*/ 14097 h 117824"/>
                <a:gd name="connsiteX667" fmla="*/ 91916 w 123729"/>
                <a:gd name="connsiteY667" fmla="*/ 13716 h 117824"/>
                <a:gd name="connsiteX668" fmla="*/ 92202 w 123729"/>
                <a:gd name="connsiteY668" fmla="*/ 13716 h 117824"/>
                <a:gd name="connsiteX669" fmla="*/ 92202 w 123729"/>
                <a:gd name="connsiteY669" fmla="*/ 13430 h 117824"/>
                <a:gd name="connsiteX670" fmla="*/ 92583 w 123729"/>
                <a:gd name="connsiteY670" fmla="*/ 13430 h 117824"/>
                <a:gd name="connsiteX671" fmla="*/ 92583 w 123729"/>
                <a:gd name="connsiteY671" fmla="*/ 13144 h 117824"/>
                <a:gd name="connsiteX672" fmla="*/ 93250 w 123729"/>
                <a:gd name="connsiteY672" fmla="*/ 13144 h 117824"/>
                <a:gd name="connsiteX673" fmla="*/ 93250 w 123729"/>
                <a:gd name="connsiteY673" fmla="*/ 12763 h 117824"/>
                <a:gd name="connsiteX674" fmla="*/ 93250 w 123729"/>
                <a:gd name="connsiteY674" fmla="*/ 13144 h 117824"/>
                <a:gd name="connsiteX675" fmla="*/ 93250 w 123729"/>
                <a:gd name="connsiteY675" fmla="*/ 12763 h 117824"/>
                <a:gd name="connsiteX676" fmla="*/ 93917 w 123729"/>
                <a:gd name="connsiteY676" fmla="*/ 12763 h 117824"/>
                <a:gd name="connsiteX677" fmla="*/ 94583 w 123729"/>
                <a:gd name="connsiteY677" fmla="*/ 12478 h 117824"/>
                <a:gd name="connsiteX678" fmla="*/ 94869 w 123729"/>
                <a:gd name="connsiteY678" fmla="*/ 12097 h 117824"/>
                <a:gd name="connsiteX679" fmla="*/ 95536 w 123729"/>
                <a:gd name="connsiteY679" fmla="*/ 11811 h 117824"/>
                <a:gd name="connsiteX680" fmla="*/ 95821 w 123729"/>
                <a:gd name="connsiteY680" fmla="*/ 11430 h 117824"/>
                <a:gd name="connsiteX681" fmla="*/ 96203 w 123729"/>
                <a:gd name="connsiteY681" fmla="*/ 11430 h 117824"/>
                <a:gd name="connsiteX682" fmla="*/ 96203 w 123729"/>
                <a:gd name="connsiteY682" fmla="*/ 11144 h 117824"/>
                <a:gd name="connsiteX683" fmla="*/ 96869 w 123729"/>
                <a:gd name="connsiteY683" fmla="*/ 11144 h 117824"/>
                <a:gd name="connsiteX684" fmla="*/ 96869 w 123729"/>
                <a:gd name="connsiteY684" fmla="*/ 10763 h 117824"/>
                <a:gd name="connsiteX685" fmla="*/ 97155 w 123729"/>
                <a:gd name="connsiteY685" fmla="*/ 10763 h 117824"/>
                <a:gd name="connsiteX686" fmla="*/ 97155 w 123729"/>
                <a:gd name="connsiteY686" fmla="*/ 10477 h 117824"/>
                <a:gd name="connsiteX687" fmla="*/ 97822 w 123729"/>
                <a:gd name="connsiteY687" fmla="*/ 10477 h 117824"/>
                <a:gd name="connsiteX688" fmla="*/ 98774 w 123729"/>
                <a:gd name="connsiteY688" fmla="*/ 10192 h 117824"/>
                <a:gd name="connsiteX689" fmla="*/ 98774 w 123729"/>
                <a:gd name="connsiteY689" fmla="*/ 9811 h 117824"/>
                <a:gd name="connsiteX690" fmla="*/ 99155 w 123729"/>
                <a:gd name="connsiteY690" fmla="*/ 10192 h 117824"/>
                <a:gd name="connsiteX691" fmla="*/ 99441 w 123729"/>
                <a:gd name="connsiteY691" fmla="*/ 9811 h 117824"/>
                <a:gd name="connsiteX692" fmla="*/ 100108 w 123729"/>
                <a:gd name="connsiteY692" fmla="*/ 9811 h 117824"/>
                <a:gd name="connsiteX693" fmla="*/ 100489 w 123729"/>
                <a:gd name="connsiteY693" fmla="*/ 9525 h 117824"/>
                <a:gd name="connsiteX694" fmla="*/ 100489 w 123729"/>
                <a:gd name="connsiteY694" fmla="*/ 9144 h 117824"/>
                <a:gd name="connsiteX695" fmla="*/ 101727 w 123729"/>
                <a:gd name="connsiteY695" fmla="*/ 9144 h 117824"/>
                <a:gd name="connsiteX696" fmla="*/ 102394 w 123729"/>
                <a:gd name="connsiteY696" fmla="*/ 8858 h 117824"/>
                <a:gd name="connsiteX697" fmla="*/ 103442 w 123729"/>
                <a:gd name="connsiteY697" fmla="*/ 7810 h 117824"/>
                <a:gd name="connsiteX698" fmla="*/ 104394 w 123729"/>
                <a:gd name="connsiteY698" fmla="*/ 7239 h 117824"/>
                <a:gd name="connsiteX699" fmla="*/ 104394 w 123729"/>
                <a:gd name="connsiteY699" fmla="*/ 6858 h 117824"/>
                <a:gd name="connsiteX700" fmla="*/ 105061 w 123729"/>
                <a:gd name="connsiteY700" fmla="*/ 6572 h 117824"/>
                <a:gd name="connsiteX701" fmla="*/ 105061 w 123729"/>
                <a:gd name="connsiteY701" fmla="*/ 5905 h 117824"/>
                <a:gd name="connsiteX702" fmla="*/ 105346 w 123729"/>
                <a:gd name="connsiteY702" fmla="*/ 5905 h 117824"/>
                <a:gd name="connsiteX703" fmla="*/ 105728 w 123729"/>
                <a:gd name="connsiteY703" fmla="*/ 5524 h 117824"/>
                <a:gd name="connsiteX704" fmla="*/ 105728 w 123729"/>
                <a:gd name="connsiteY704" fmla="*/ 5905 h 117824"/>
                <a:gd name="connsiteX705" fmla="*/ 106013 w 123729"/>
                <a:gd name="connsiteY705" fmla="*/ 5905 h 117824"/>
                <a:gd name="connsiteX706" fmla="*/ 106394 w 123729"/>
                <a:gd name="connsiteY706" fmla="*/ 5524 h 117824"/>
                <a:gd name="connsiteX707" fmla="*/ 106394 w 123729"/>
                <a:gd name="connsiteY707" fmla="*/ 5239 h 117824"/>
                <a:gd name="connsiteX708" fmla="*/ 107347 w 123729"/>
                <a:gd name="connsiteY708" fmla="*/ 5239 h 117824"/>
                <a:gd name="connsiteX709" fmla="*/ 107633 w 123729"/>
                <a:gd name="connsiteY709" fmla="*/ 4858 h 117824"/>
                <a:gd name="connsiteX710" fmla="*/ 108299 w 123729"/>
                <a:gd name="connsiteY710" fmla="*/ 4858 h 117824"/>
                <a:gd name="connsiteX711" fmla="*/ 108299 w 123729"/>
                <a:gd name="connsiteY711" fmla="*/ 4572 h 117824"/>
                <a:gd name="connsiteX712" fmla="*/ 108966 w 123729"/>
                <a:gd name="connsiteY712" fmla="*/ 3905 h 117824"/>
                <a:gd name="connsiteX713" fmla="*/ 108966 w 123729"/>
                <a:gd name="connsiteY713" fmla="*/ 3619 h 117824"/>
                <a:gd name="connsiteX714" fmla="*/ 109347 w 123729"/>
                <a:gd name="connsiteY714" fmla="*/ 3619 h 117824"/>
                <a:gd name="connsiteX715" fmla="*/ 109347 w 123729"/>
                <a:gd name="connsiteY715" fmla="*/ 3238 h 117824"/>
                <a:gd name="connsiteX716" fmla="*/ 109633 w 123729"/>
                <a:gd name="connsiteY716" fmla="*/ 3238 h 117824"/>
                <a:gd name="connsiteX717" fmla="*/ 109633 w 123729"/>
                <a:gd name="connsiteY717" fmla="*/ 2572 h 117824"/>
                <a:gd name="connsiteX718" fmla="*/ 109918 w 123729"/>
                <a:gd name="connsiteY718" fmla="*/ 2572 h 117824"/>
                <a:gd name="connsiteX719" fmla="*/ 109918 w 123729"/>
                <a:gd name="connsiteY719" fmla="*/ 1905 h 117824"/>
                <a:gd name="connsiteX720" fmla="*/ 110300 w 123729"/>
                <a:gd name="connsiteY720" fmla="*/ 1905 h 117824"/>
                <a:gd name="connsiteX721" fmla="*/ 110300 w 123729"/>
                <a:gd name="connsiteY721" fmla="*/ 1619 h 117824"/>
                <a:gd name="connsiteX722" fmla="*/ 111252 w 123729"/>
                <a:gd name="connsiteY722" fmla="*/ 1619 h 117824"/>
                <a:gd name="connsiteX723" fmla="*/ 110966 w 123729"/>
                <a:gd name="connsiteY723" fmla="*/ 1333 h 117824"/>
                <a:gd name="connsiteX724" fmla="*/ 111252 w 123729"/>
                <a:gd name="connsiteY724" fmla="*/ 1619 h 117824"/>
                <a:gd name="connsiteX725" fmla="*/ 111252 w 123729"/>
                <a:gd name="connsiteY725" fmla="*/ 1333 h 117824"/>
                <a:gd name="connsiteX726" fmla="*/ 111633 w 123729"/>
                <a:gd name="connsiteY726" fmla="*/ 1333 h 117824"/>
                <a:gd name="connsiteX727" fmla="*/ 111633 w 123729"/>
                <a:gd name="connsiteY727" fmla="*/ 667 h 117824"/>
                <a:gd name="connsiteX728" fmla="*/ 112871 w 123729"/>
                <a:gd name="connsiteY728" fmla="*/ 667 h 117824"/>
                <a:gd name="connsiteX729" fmla="*/ 112871 w 123729"/>
                <a:gd name="connsiteY729" fmla="*/ 952 h 117824"/>
                <a:gd name="connsiteX730" fmla="*/ 113538 w 123729"/>
                <a:gd name="connsiteY730" fmla="*/ 952 h 117824"/>
                <a:gd name="connsiteX731" fmla="*/ 114586 w 123729"/>
                <a:gd name="connsiteY731" fmla="*/ 667 h 117824"/>
                <a:gd name="connsiteX732" fmla="*/ 114586 w 123729"/>
                <a:gd name="connsiteY732" fmla="*/ 952 h 117824"/>
                <a:gd name="connsiteX733" fmla="*/ 115253 w 123729"/>
                <a:gd name="connsiteY733" fmla="*/ 952 h 117824"/>
                <a:gd name="connsiteX734" fmla="*/ 115253 w 123729"/>
                <a:gd name="connsiteY734" fmla="*/ 667 h 117824"/>
                <a:gd name="connsiteX735" fmla="*/ 115824 w 123729"/>
                <a:gd name="connsiteY735" fmla="*/ 667 h 117824"/>
                <a:gd name="connsiteX736" fmla="*/ 116205 w 123729"/>
                <a:gd name="connsiteY736" fmla="*/ 286 h 117824"/>
                <a:gd name="connsiteX737" fmla="*/ 116205 w 123729"/>
                <a:gd name="connsiteY737" fmla="*/ 667 h 117824"/>
                <a:gd name="connsiteX738" fmla="*/ 116205 w 123729"/>
                <a:gd name="connsiteY738" fmla="*/ 286 h 117824"/>
                <a:gd name="connsiteX739" fmla="*/ 116491 w 123729"/>
                <a:gd name="connsiteY739" fmla="*/ 667 h 117824"/>
                <a:gd name="connsiteX740" fmla="*/ 119825 w 123729"/>
                <a:gd name="connsiteY740" fmla="*/ 667 h 117824"/>
                <a:gd name="connsiteX741" fmla="*/ 119825 w 123729"/>
                <a:gd name="connsiteY741" fmla="*/ 286 h 117824"/>
                <a:gd name="connsiteX742" fmla="*/ 122110 w 123729"/>
                <a:gd name="connsiteY742" fmla="*/ 286 h 117824"/>
                <a:gd name="connsiteX743" fmla="*/ 123730 w 123729"/>
                <a:gd name="connsiteY743" fmla="*/ 0 h 11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</a:cxnLst>
              <a:rect l="l" t="t" r="r" b="b"/>
              <a:pathLst>
                <a:path w="123729" h="117824">
                  <a:moveTo>
                    <a:pt x="123730" y="0"/>
                  </a:moveTo>
                  <a:lnTo>
                    <a:pt x="123063" y="667"/>
                  </a:lnTo>
                  <a:lnTo>
                    <a:pt x="123063" y="952"/>
                  </a:lnTo>
                  <a:lnTo>
                    <a:pt x="122777" y="1619"/>
                  </a:lnTo>
                  <a:lnTo>
                    <a:pt x="122396" y="1905"/>
                  </a:lnTo>
                  <a:lnTo>
                    <a:pt x="120777" y="9811"/>
                  </a:lnTo>
                  <a:lnTo>
                    <a:pt x="120491" y="10763"/>
                  </a:lnTo>
                  <a:lnTo>
                    <a:pt x="119158" y="13144"/>
                  </a:lnTo>
                  <a:lnTo>
                    <a:pt x="118205" y="14383"/>
                  </a:lnTo>
                  <a:lnTo>
                    <a:pt x="116872" y="16383"/>
                  </a:lnTo>
                  <a:lnTo>
                    <a:pt x="116872" y="19336"/>
                  </a:lnTo>
                  <a:lnTo>
                    <a:pt x="116491" y="20955"/>
                  </a:lnTo>
                  <a:lnTo>
                    <a:pt x="116872" y="21336"/>
                  </a:lnTo>
                  <a:lnTo>
                    <a:pt x="116491" y="22289"/>
                  </a:lnTo>
                  <a:lnTo>
                    <a:pt x="116872" y="22669"/>
                  </a:lnTo>
                  <a:lnTo>
                    <a:pt x="116872" y="23241"/>
                  </a:lnTo>
                  <a:lnTo>
                    <a:pt x="116491" y="23622"/>
                  </a:lnTo>
                  <a:lnTo>
                    <a:pt x="116491" y="23908"/>
                  </a:lnTo>
                  <a:lnTo>
                    <a:pt x="116205" y="24575"/>
                  </a:lnTo>
                  <a:lnTo>
                    <a:pt x="116491" y="24955"/>
                  </a:lnTo>
                  <a:lnTo>
                    <a:pt x="116205" y="25622"/>
                  </a:lnTo>
                  <a:lnTo>
                    <a:pt x="114871" y="25622"/>
                  </a:lnTo>
                  <a:lnTo>
                    <a:pt x="113919" y="25908"/>
                  </a:lnTo>
                  <a:lnTo>
                    <a:pt x="114205" y="26194"/>
                  </a:lnTo>
                  <a:lnTo>
                    <a:pt x="113919" y="26860"/>
                  </a:lnTo>
                  <a:lnTo>
                    <a:pt x="113252" y="27527"/>
                  </a:lnTo>
                  <a:lnTo>
                    <a:pt x="112585" y="27908"/>
                  </a:lnTo>
                  <a:lnTo>
                    <a:pt x="112300" y="27908"/>
                  </a:lnTo>
                  <a:lnTo>
                    <a:pt x="111633" y="28194"/>
                  </a:lnTo>
                  <a:lnTo>
                    <a:pt x="111919" y="28861"/>
                  </a:lnTo>
                  <a:lnTo>
                    <a:pt x="111633" y="29146"/>
                  </a:lnTo>
                  <a:lnTo>
                    <a:pt x="112300" y="29146"/>
                  </a:lnTo>
                  <a:lnTo>
                    <a:pt x="111919" y="29528"/>
                  </a:lnTo>
                  <a:lnTo>
                    <a:pt x="111919" y="30480"/>
                  </a:lnTo>
                  <a:lnTo>
                    <a:pt x="111633" y="30480"/>
                  </a:lnTo>
                  <a:lnTo>
                    <a:pt x="111633" y="30861"/>
                  </a:lnTo>
                  <a:lnTo>
                    <a:pt x="111919" y="30861"/>
                  </a:lnTo>
                  <a:lnTo>
                    <a:pt x="111919" y="31147"/>
                  </a:lnTo>
                  <a:lnTo>
                    <a:pt x="112300" y="31147"/>
                  </a:lnTo>
                  <a:lnTo>
                    <a:pt x="111919" y="31528"/>
                  </a:lnTo>
                  <a:lnTo>
                    <a:pt x="111919" y="31814"/>
                  </a:lnTo>
                  <a:lnTo>
                    <a:pt x="111252" y="32480"/>
                  </a:lnTo>
                  <a:lnTo>
                    <a:pt x="108966" y="32480"/>
                  </a:lnTo>
                  <a:lnTo>
                    <a:pt x="108680" y="33147"/>
                  </a:lnTo>
                  <a:lnTo>
                    <a:pt x="108013" y="33147"/>
                  </a:lnTo>
                  <a:lnTo>
                    <a:pt x="106966" y="33433"/>
                  </a:lnTo>
                  <a:lnTo>
                    <a:pt x="106680" y="33147"/>
                  </a:lnTo>
                  <a:lnTo>
                    <a:pt x="106394" y="33147"/>
                  </a:lnTo>
                  <a:lnTo>
                    <a:pt x="106013" y="33433"/>
                  </a:lnTo>
                  <a:lnTo>
                    <a:pt x="106013" y="33814"/>
                  </a:lnTo>
                  <a:lnTo>
                    <a:pt x="105728" y="34100"/>
                  </a:lnTo>
                  <a:lnTo>
                    <a:pt x="105728" y="34480"/>
                  </a:lnTo>
                  <a:lnTo>
                    <a:pt x="105061" y="35052"/>
                  </a:lnTo>
                  <a:lnTo>
                    <a:pt x="104680" y="35719"/>
                  </a:lnTo>
                  <a:lnTo>
                    <a:pt x="105346" y="36100"/>
                  </a:lnTo>
                  <a:lnTo>
                    <a:pt x="105061" y="36766"/>
                  </a:lnTo>
                  <a:lnTo>
                    <a:pt x="104680" y="36766"/>
                  </a:lnTo>
                  <a:lnTo>
                    <a:pt x="104680" y="37052"/>
                  </a:lnTo>
                  <a:lnTo>
                    <a:pt x="104394" y="37052"/>
                  </a:lnTo>
                  <a:lnTo>
                    <a:pt x="103727" y="38005"/>
                  </a:lnTo>
                  <a:lnTo>
                    <a:pt x="103727" y="39053"/>
                  </a:lnTo>
                  <a:lnTo>
                    <a:pt x="104013" y="39053"/>
                  </a:lnTo>
                  <a:lnTo>
                    <a:pt x="104394" y="39338"/>
                  </a:lnTo>
                  <a:lnTo>
                    <a:pt x="103442" y="39719"/>
                  </a:lnTo>
                  <a:lnTo>
                    <a:pt x="104394" y="40005"/>
                  </a:lnTo>
                  <a:lnTo>
                    <a:pt x="104680" y="40672"/>
                  </a:lnTo>
                  <a:lnTo>
                    <a:pt x="104680" y="40957"/>
                  </a:lnTo>
                  <a:lnTo>
                    <a:pt x="105061" y="40957"/>
                  </a:lnTo>
                  <a:lnTo>
                    <a:pt x="105728" y="41339"/>
                  </a:lnTo>
                  <a:lnTo>
                    <a:pt x="106013" y="42291"/>
                  </a:lnTo>
                  <a:lnTo>
                    <a:pt x="105728" y="42672"/>
                  </a:lnTo>
                  <a:lnTo>
                    <a:pt x="106013" y="42672"/>
                  </a:lnTo>
                  <a:lnTo>
                    <a:pt x="105728" y="42958"/>
                  </a:lnTo>
                  <a:lnTo>
                    <a:pt x="105728" y="43625"/>
                  </a:lnTo>
                  <a:lnTo>
                    <a:pt x="105346" y="43625"/>
                  </a:lnTo>
                  <a:lnTo>
                    <a:pt x="105346" y="44577"/>
                  </a:lnTo>
                  <a:lnTo>
                    <a:pt x="106680" y="45244"/>
                  </a:lnTo>
                  <a:lnTo>
                    <a:pt x="107347" y="45910"/>
                  </a:lnTo>
                  <a:lnTo>
                    <a:pt x="107633" y="47530"/>
                  </a:lnTo>
                  <a:lnTo>
                    <a:pt x="108013" y="47530"/>
                  </a:lnTo>
                  <a:lnTo>
                    <a:pt x="108299" y="47244"/>
                  </a:lnTo>
                  <a:lnTo>
                    <a:pt x="107633" y="47911"/>
                  </a:lnTo>
                  <a:lnTo>
                    <a:pt x="108299" y="48196"/>
                  </a:lnTo>
                  <a:lnTo>
                    <a:pt x="109347" y="47911"/>
                  </a:lnTo>
                  <a:lnTo>
                    <a:pt x="110300" y="47911"/>
                  </a:lnTo>
                  <a:lnTo>
                    <a:pt x="112300" y="48863"/>
                  </a:lnTo>
                  <a:lnTo>
                    <a:pt x="112300" y="49244"/>
                  </a:lnTo>
                  <a:lnTo>
                    <a:pt x="111633" y="49816"/>
                  </a:lnTo>
                  <a:lnTo>
                    <a:pt x="111252" y="49816"/>
                  </a:lnTo>
                  <a:lnTo>
                    <a:pt x="110585" y="51149"/>
                  </a:lnTo>
                  <a:lnTo>
                    <a:pt x="108680" y="51149"/>
                  </a:lnTo>
                  <a:lnTo>
                    <a:pt x="108680" y="52483"/>
                  </a:lnTo>
                  <a:lnTo>
                    <a:pt x="108013" y="53816"/>
                  </a:lnTo>
                  <a:lnTo>
                    <a:pt x="108299" y="53435"/>
                  </a:lnTo>
                  <a:lnTo>
                    <a:pt x="109347" y="54102"/>
                  </a:lnTo>
                  <a:lnTo>
                    <a:pt x="109633" y="54102"/>
                  </a:lnTo>
                  <a:lnTo>
                    <a:pt x="109918" y="54483"/>
                  </a:lnTo>
                  <a:lnTo>
                    <a:pt x="109633" y="54769"/>
                  </a:lnTo>
                  <a:lnTo>
                    <a:pt x="110300" y="54769"/>
                  </a:lnTo>
                  <a:lnTo>
                    <a:pt x="110300" y="55150"/>
                  </a:lnTo>
                  <a:lnTo>
                    <a:pt x="110585" y="55721"/>
                  </a:lnTo>
                  <a:lnTo>
                    <a:pt x="110585" y="56388"/>
                  </a:lnTo>
                  <a:lnTo>
                    <a:pt x="110966" y="57055"/>
                  </a:lnTo>
                  <a:lnTo>
                    <a:pt x="110966" y="58103"/>
                  </a:lnTo>
                  <a:lnTo>
                    <a:pt x="110300" y="58674"/>
                  </a:lnTo>
                  <a:lnTo>
                    <a:pt x="110585" y="58674"/>
                  </a:lnTo>
                  <a:lnTo>
                    <a:pt x="110300" y="59722"/>
                  </a:lnTo>
                  <a:lnTo>
                    <a:pt x="109633" y="60007"/>
                  </a:lnTo>
                  <a:lnTo>
                    <a:pt x="108680" y="60007"/>
                  </a:lnTo>
                  <a:lnTo>
                    <a:pt x="108680" y="59055"/>
                  </a:lnTo>
                  <a:lnTo>
                    <a:pt x="107633" y="58388"/>
                  </a:lnTo>
                  <a:lnTo>
                    <a:pt x="106966" y="58388"/>
                  </a:lnTo>
                  <a:lnTo>
                    <a:pt x="106394" y="58674"/>
                  </a:lnTo>
                  <a:lnTo>
                    <a:pt x="105346" y="59722"/>
                  </a:lnTo>
                  <a:lnTo>
                    <a:pt x="104394" y="59722"/>
                  </a:lnTo>
                  <a:lnTo>
                    <a:pt x="102775" y="60007"/>
                  </a:lnTo>
                  <a:lnTo>
                    <a:pt x="101727" y="61341"/>
                  </a:lnTo>
                  <a:lnTo>
                    <a:pt x="101060" y="61341"/>
                  </a:lnTo>
                  <a:lnTo>
                    <a:pt x="100489" y="62008"/>
                  </a:lnTo>
                  <a:lnTo>
                    <a:pt x="99822" y="61627"/>
                  </a:lnTo>
                  <a:lnTo>
                    <a:pt x="98108" y="61627"/>
                  </a:lnTo>
                  <a:lnTo>
                    <a:pt x="97822" y="62293"/>
                  </a:lnTo>
                  <a:lnTo>
                    <a:pt x="97822" y="62675"/>
                  </a:lnTo>
                  <a:lnTo>
                    <a:pt x="97536" y="62293"/>
                  </a:lnTo>
                  <a:lnTo>
                    <a:pt x="97536" y="61341"/>
                  </a:lnTo>
                  <a:lnTo>
                    <a:pt x="96488" y="61341"/>
                  </a:lnTo>
                  <a:lnTo>
                    <a:pt x="96203" y="60674"/>
                  </a:lnTo>
                  <a:lnTo>
                    <a:pt x="95821" y="60674"/>
                  </a:lnTo>
                  <a:lnTo>
                    <a:pt x="95155" y="62008"/>
                  </a:lnTo>
                  <a:lnTo>
                    <a:pt x="93917" y="62008"/>
                  </a:lnTo>
                  <a:lnTo>
                    <a:pt x="94202" y="62675"/>
                  </a:lnTo>
                  <a:lnTo>
                    <a:pt x="94202" y="62960"/>
                  </a:lnTo>
                  <a:lnTo>
                    <a:pt x="93535" y="63627"/>
                  </a:lnTo>
                  <a:lnTo>
                    <a:pt x="92583" y="64294"/>
                  </a:lnTo>
                  <a:lnTo>
                    <a:pt x="91916" y="64960"/>
                  </a:lnTo>
                  <a:lnTo>
                    <a:pt x="91630" y="64294"/>
                  </a:lnTo>
                  <a:lnTo>
                    <a:pt x="90964" y="64294"/>
                  </a:lnTo>
                  <a:lnTo>
                    <a:pt x="90583" y="64008"/>
                  </a:lnTo>
                  <a:lnTo>
                    <a:pt x="91916" y="62960"/>
                  </a:lnTo>
                  <a:lnTo>
                    <a:pt x="91916" y="62008"/>
                  </a:lnTo>
                  <a:lnTo>
                    <a:pt x="91630" y="61627"/>
                  </a:lnTo>
                  <a:lnTo>
                    <a:pt x="90964" y="62008"/>
                  </a:lnTo>
                  <a:lnTo>
                    <a:pt x="90964" y="62675"/>
                  </a:lnTo>
                  <a:lnTo>
                    <a:pt x="89916" y="62960"/>
                  </a:lnTo>
                  <a:lnTo>
                    <a:pt x="88297" y="64294"/>
                  </a:lnTo>
                  <a:lnTo>
                    <a:pt x="88297" y="64008"/>
                  </a:lnTo>
                  <a:lnTo>
                    <a:pt x="88011" y="63627"/>
                  </a:lnTo>
                  <a:lnTo>
                    <a:pt x="88011" y="63341"/>
                  </a:lnTo>
                  <a:lnTo>
                    <a:pt x="88297" y="62960"/>
                  </a:lnTo>
                  <a:lnTo>
                    <a:pt x="88297" y="62675"/>
                  </a:lnTo>
                  <a:lnTo>
                    <a:pt x="86963" y="62675"/>
                  </a:lnTo>
                  <a:lnTo>
                    <a:pt x="86011" y="62293"/>
                  </a:lnTo>
                  <a:lnTo>
                    <a:pt x="86011" y="62008"/>
                  </a:lnTo>
                  <a:lnTo>
                    <a:pt x="85725" y="61341"/>
                  </a:lnTo>
                  <a:lnTo>
                    <a:pt x="85344" y="61341"/>
                  </a:lnTo>
                  <a:lnTo>
                    <a:pt x="85058" y="61055"/>
                  </a:lnTo>
                  <a:lnTo>
                    <a:pt x="84677" y="61341"/>
                  </a:lnTo>
                  <a:lnTo>
                    <a:pt x="84677" y="61627"/>
                  </a:lnTo>
                  <a:lnTo>
                    <a:pt x="85058" y="62293"/>
                  </a:lnTo>
                  <a:lnTo>
                    <a:pt x="84677" y="62675"/>
                  </a:lnTo>
                  <a:lnTo>
                    <a:pt x="84392" y="62293"/>
                  </a:lnTo>
                  <a:lnTo>
                    <a:pt x="84010" y="61055"/>
                  </a:lnTo>
                  <a:lnTo>
                    <a:pt x="83725" y="60674"/>
                  </a:lnTo>
                  <a:lnTo>
                    <a:pt x="83058" y="61341"/>
                  </a:lnTo>
                  <a:lnTo>
                    <a:pt x="83058" y="62675"/>
                  </a:lnTo>
                  <a:lnTo>
                    <a:pt x="82772" y="62960"/>
                  </a:lnTo>
                  <a:lnTo>
                    <a:pt x="81725" y="64294"/>
                  </a:lnTo>
                  <a:lnTo>
                    <a:pt x="80391" y="65246"/>
                  </a:lnTo>
                  <a:lnTo>
                    <a:pt x="79820" y="66294"/>
                  </a:lnTo>
                  <a:lnTo>
                    <a:pt x="79820" y="65913"/>
                  </a:lnTo>
                  <a:lnTo>
                    <a:pt x="79438" y="66580"/>
                  </a:lnTo>
                  <a:lnTo>
                    <a:pt x="78486" y="67246"/>
                  </a:lnTo>
                  <a:lnTo>
                    <a:pt x="77819" y="67913"/>
                  </a:lnTo>
                  <a:lnTo>
                    <a:pt x="78772" y="67913"/>
                  </a:lnTo>
                  <a:lnTo>
                    <a:pt x="79820" y="67532"/>
                  </a:lnTo>
                  <a:lnTo>
                    <a:pt x="79438" y="68580"/>
                  </a:lnTo>
                  <a:lnTo>
                    <a:pt x="79438" y="69247"/>
                  </a:lnTo>
                  <a:lnTo>
                    <a:pt x="79153" y="69532"/>
                  </a:lnTo>
                  <a:lnTo>
                    <a:pt x="79153" y="71533"/>
                  </a:lnTo>
                  <a:lnTo>
                    <a:pt x="79820" y="71818"/>
                  </a:lnTo>
                  <a:lnTo>
                    <a:pt x="80105" y="72485"/>
                  </a:lnTo>
                  <a:lnTo>
                    <a:pt x="79820" y="72866"/>
                  </a:lnTo>
                  <a:lnTo>
                    <a:pt x="79820" y="73152"/>
                  </a:lnTo>
                  <a:lnTo>
                    <a:pt x="80105" y="73152"/>
                  </a:lnTo>
                  <a:lnTo>
                    <a:pt x="80772" y="73438"/>
                  </a:lnTo>
                  <a:lnTo>
                    <a:pt x="80772" y="73152"/>
                  </a:lnTo>
                  <a:lnTo>
                    <a:pt x="81058" y="73152"/>
                  </a:lnTo>
                  <a:lnTo>
                    <a:pt x="82105" y="72485"/>
                  </a:lnTo>
                  <a:lnTo>
                    <a:pt x="82772" y="72485"/>
                  </a:lnTo>
                  <a:lnTo>
                    <a:pt x="84677" y="73152"/>
                  </a:lnTo>
                  <a:lnTo>
                    <a:pt x="83725" y="73438"/>
                  </a:lnTo>
                  <a:lnTo>
                    <a:pt x="83058" y="74104"/>
                  </a:lnTo>
                  <a:lnTo>
                    <a:pt x="83344" y="75152"/>
                  </a:lnTo>
                  <a:lnTo>
                    <a:pt x="84392" y="76391"/>
                  </a:lnTo>
                  <a:lnTo>
                    <a:pt x="83725" y="76771"/>
                  </a:lnTo>
                  <a:lnTo>
                    <a:pt x="82105" y="78391"/>
                  </a:lnTo>
                  <a:lnTo>
                    <a:pt x="81725" y="79057"/>
                  </a:lnTo>
                  <a:lnTo>
                    <a:pt x="80772" y="80010"/>
                  </a:lnTo>
                  <a:lnTo>
                    <a:pt x="81439" y="80391"/>
                  </a:lnTo>
                  <a:lnTo>
                    <a:pt x="82772" y="81725"/>
                  </a:lnTo>
                  <a:lnTo>
                    <a:pt x="83344" y="82010"/>
                  </a:lnTo>
                  <a:lnTo>
                    <a:pt x="83344" y="83344"/>
                  </a:lnTo>
                  <a:lnTo>
                    <a:pt x="83058" y="84011"/>
                  </a:lnTo>
                  <a:lnTo>
                    <a:pt x="82391" y="84677"/>
                  </a:lnTo>
                  <a:lnTo>
                    <a:pt x="82105" y="84677"/>
                  </a:lnTo>
                  <a:lnTo>
                    <a:pt x="81725" y="85249"/>
                  </a:lnTo>
                  <a:lnTo>
                    <a:pt x="82105" y="85630"/>
                  </a:lnTo>
                  <a:lnTo>
                    <a:pt x="82391" y="85630"/>
                  </a:lnTo>
                  <a:lnTo>
                    <a:pt x="82105" y="86296"/>
                  </a:lnTo>
                  <a:lnTo>
                    <a:pt x="81725" y="85916"/>
                  </a:lnTo>
                  <a:lnTo>
                    <a:pt x="80772" y="87249"/>
                  </a:lnTo>
                  <a:lnTo>
                    <a:pt x="80105" y="87630"/>
                  </a:lnTo>
                  <a:lnTo>
                    <a:pt x="79820" y="87630"/>
                  </a:lnTo>
                  <a:lnTo>
                    <a:pt x="78486" y="88868"/>
                  </a:lnTo>
                  <a:lnTo>
                    <a:pt x="77819" y="90583"/>
                  </a:lnTo>
                  <a:lnTo>
                    <a:pt x="77438" y="91535"/>
                  </a:lnTo>
                  <a:lnTo>
                    <a:pt x="77153" y="91154"/>
                  </a:lnTo>
                  <a:lnTo>
                    <a:pt x="76200" y="92202"/>
                  </a:lnTo>
                  <a:lnTo>
                    <a:pt x="75819" y="91535"/>
                  </a:lnTo>
                  <a:lnTo>
                    <a:pt x="75152" y="91535"/>
                  </a:lnTo>
                  <a:lnTo>
                    <a:pt x="74867" y="92202"/>
                  </a:lnTo>
                  <a:lnTo>
                    <a:pt x="74867" y="92488"/>
                  </a:lnTo>
                  <a:lnTo>
                    <a:pt x="75533" y="93821"/>
                  </a:lnTo>
                  <a:lnTo>
                    <a:pt x="74867" y="94774"/>
                  </a:lnTo>
                  <a:lnTo>
                    <a:pt x="74485" y="94774"/>
                  </a:lnTo>
                  <a:lnTo>
                    <a:pt x="74485" y="94488"/>
                  </a:lnTo>
                  <a:lnTo>
                    <a:pt x="73533" y="94488"/>
                  </a:lnTo>
                  <a:lnTo>
                    <a:pt x="73533" y="94774"/>
                  </a:lnTo>
                  <a:lnTo>
                    <a:pt x="73247" y="95441"/>
                  </a:lnTo>
                  <a:lnTo>
                    <a:pt x="72866" y="95441"/>
                  </a:lnTo>
                  <a:lnTo>
                    <a:pt x="73247" y="95821"/>
                  </a:lnTo>
                  <a:lnTo>
                    <a:pt x="73247" y="96107"/>
                  </a:lnTo>
                  <a:lnTo>
                    <a:pt x="71247" y="96107"/>
                  </a:lnTo>
                  <a:lnTo>
                    <a:pt x="70961" y="95441"/>
                  </a:lnTo>
                  <a:lnTo>
                    <a:pt x="69913" y="95155"/>
                  </a:lnTo>
                  <a:lnTo>
                    <a:pt x="68294" y="93536"/>
                  </a:lnTo>
                  <a:lnTo>
                    <a:pt x="66961" y="93536"/>
                  </a:lnTo>
                  <a:lnTo>
                    <a:pt x="66961" y="94107"/>
                  </a:lnTo>
                  <a:lnTo>
                    <a:pt x="66294" y="94488"/>
                  </a:lnTo>
                  <a:lnTo>
                    <a:pt x="65056" y="94488"/>
                  </a:lnTo>
                  <a:lnTo>
                    <a:pt x="64675" y="95155"/>
                  </a:lnTo>
                  <a:lnTo>
                    <a:pt x="64675" y="95821"/>
                  </a:lnTo>
                  <a:lnTo>
                    <a:pt x="65056" y="96488"/>
                  </a:lnTo>
                  <a:lnTo>
                    <a:pt x="62389" y="97727"/>
                  </a:lnTo>
                  <a:lnTo>
                    <a:pt x="61436" y="97441"/>
                  </a:lnTo>
                  <a:lnTo>
                    <a:pt x="61055" y="97441"/>
                  </a:lnTo>
                  <a:lnTo>
                    <a:pt x="61436" y="97441"/>
                  </a:lnTo>
                  <a:lnTo>
                    <a:pt x="61436" y="98107"/>
                  </a:lnTo>
                  <a:lnTo>
                    <a:pt x="60103" y="99060"/>
                  </a:lnTo>
                  <a:lnTo>
                    <a:pt x="60103" y="99441"/>
                  </a:lnTo>
                  <a:lnTo>
                    <a:pt x="58769" y="101060"/>
                  </a:lnTo>
                  <a:lnTo>
                    <a:pt x="57436" y="102013"/>
                  </a:lnTo>
                  <a:lnTo>
                    <a:pt x="57150" y="102394"/>
                  </a:lnTo>
                  <a:lnTo>
                    <a:pt x="55531" y="102013"/>
                  </a:lnTo>
                  <a:lnTo>
                    <a:pt x="56483" y="102679"/>
                  </a:lnTo>
                  <a:lnTo>
                    <a:pt x="57150" y="103346"/>
                  </a:lnTo>
                  <a:lnTo>
                    <a:pt x="57436" y="103346"/>
                  </a:lnTo>
                  <a:lnTo>
                    <a:pt x="57436" y="104013"/>
                  </a:lnTo>
                  <a:lnTo>
                    <a:pt x="57817" y="104013"/>
                  </a:lnTo>
                  <a:lnTo>
                    <a:pt x="58103" y="104680"/>
                  </a:lnTo>
                  <a:lnTo>
                    <a:pt x="57817" y="105632"/>
                  </a:lnTo>
                  <a:lnTo>
                    <a:pt x="55150" y="105346"/>
                  </a:lnTo>
                  <a:lnTo>
                    <a:pt x="54483" y="104966"/>
                  </a:lnTo>
                  <a:lnTo>
                    <a:pt x="51911" y="106013"/>
                  </a:lnTo>
                  <a:lnTo>
                    <a:pt x="52578" y="106585"/>
                  </a:lnTo>
                  <a:lnTo>
                    <a:pt x="51530" y="107632"/>
                  </a:lnTo>
                  <a:lnTo>
                    <a:pt x="50863" y="108585"/>
                  </a:lnTo>
                  <a:lnTo>
                    <a:pt x="51245" y="109252"/>
                  </a:lnTo>
                  <a:lnTo>
                    <a:pt x="49911" y="111252"/>
                  </a:lnTo>
                  <a:lnTo>
                    <a:pt x="49244" y="111919"/>
                  </a:lnTo>
                  <a:lnTo>
                    <a:pt x="48958" y="111919"/>
                  </a:lnTo>
                  <a:lnTo>
                    <a:pt x="48578" y="111538"/>
                  </a:lnTo>
                  <a:lnTo>
                    <a:pt x="48578" y="110871"/>
                  </a:lnTo>
                  <a:lnTo>
                    <a:pt x="47911" y="110871"/>
                  </a:lnTo>
                  <a:lnTo>
                    <a:pt x="47625" y="111252"/>
                  </a:lnTo>
                  <a:lnTo>
                    <a:pt x="46672" y="110871"/>
                  </a:lnTo>
                  <a:lnTo>
                    <a:pt x="44291" y="110871"/>
                  </a:lnTo>
                  <a:lnTo>
                    <a:pt x="44005" y="110585"/>
                  </a:lnTo>
                  <a:lnTo>
                    <a:pt x="43720" y="110871"/>
                  </a:lnTo>
                  <a:lnTo>
                    <a:pt x="43053" y="110871"/>
                  </a:lnTo>
                  <a:lnTo>
                    <a:pt x="42386" y="111538"/>
                  </a:lnTo>
                  <a:lnTo>
                    <a:pt x="42005" y="112490"/>
                  </a:lnTo>
                  <a:lnTo>
                    <a:pt x="41720" y="112490"/>
                  </a:lnTo>
                  <a:lnTo>
                    <a:pt x="40767" y="113538"/>
                  </a:lnTo>
                  <a:lnTo>
                    <a:pt x="39433" y="117824"/>
                  </a:lnTo>
                  <a:lnTo>
                    <a:pt x="39053" y="117824"/>
                  </a:lnTo>
                  <a:lnTo>
                    <a:pt x="39053" y="114491"/>
                  </a:lnTo>
                  <a:lnTo>
                    <a:pt x="38767" y="112490"/>
                  </a:lnTo>
                  <a:lnTo>
                    <a:pt x="38100" y="112871"/>
                  </a:lnTo>
                  <a:lnTo>
                    <a:pt x="36481" y="114871"/>
                  </a:lnTo>
                  <a:lnTo>
                    <a:pt x="36100" y="115157"/>
                  </a:lnTo>
                  <a:lnTo>
                    <a:pt x="35814" y="113824"/>
                  </a:lnTo>
                  <a:lnTo>
                    <a:pt x="31528" y="113824"/>
                  </a:lnTo>
                  <a:lnTo>
                    <a:pt x="31909" y="112490"/>
                  </a:lnTo>
                  <a:lnTo>
                    <a:pt x="29242" y="107918"/>
                  </a:lnTo>
                  <a:lnTo>
                    <a:pt x="28575" y="107632"/>
                  </a:lnTo>
                  <a:lnTo>
                    <a:pt x="27908" y="107918"/>
                  </a:lnTo>
                  <a:lnTo>
                    <a:pt x="24955" y="106966"/>
                  </a:lnTo>
                  <a:lnTo>
                    <a:pt x="24289" y="105346"/>
                  </a:lnTo>
                  <a:lnTo>
                    <a:pt x="24289" y="104013"/>
                  </a:lnTo>
                  <a:lnTo>
                    <a:pt x="22384" y="104966"/>
                  </a:lnTo>
                  <a:lnTo>
                    <a:pt x="22384" y="104680"/>
                  </a:lnTo>
                  <a:lnTo>
                    <a:pt x="22003" y="104013"/>
                  </a:lnTo>
                  <a:lnTo>
                    <a:pt x="21336" y="104013"/>
                  </a:lnTo>
                  <a:lnTo>
                    <a:pt x="19717" y="104680"/>
                  </a:lnTo>
                  <a:lnTo>
                    <a:pt x="19431" y="104966"/>
                  </a:lnTo>
                  <a:lnTo>
                    <a:pt x="18764" y="105346"/>
                  </a:lnTo>
                  <a:lnTo>
                    <a:pt x="18383" y="105346"/>
                  </a:lnTo>
                  <a:lnTo>
                    <a:pt x="18097" y="106013"/>
                  </a:lnTo>
                  <a:lnTo>
                    <a:pt x="17431" y="106299"/>
                  </a:lnTo>
                  <a:lnTo>
                    <a:pt x="17431" y="106966"/>
                  </a:lnTo>
                  <a:lnTo>
                    <a:pt x="16478" y="107918"/>
                  </a:lnTo>
                  <a:lnTo>
                    <a:pt x="15430" y="107918"/>
                  </a:lnTo>
                  <a:lnTo>
                    <a:pt x="15145" y="108299"/>
                  </a:lnTo>
                  <a:lnTo>
                    <a:pt x="15145" y="108585"/>
                  </a:lnTo>
                  <a:lnTo>
                    <a:pt x="13811" y="109252"/>
                  </a:lnTo>
                  <a:lnTo>
                    <a:pt x="12859" y="109538"/>
                  </a:lnTo>
                  <a:lnTo>
                    <a:pt x="11525" y="108966"/>
                  </a:lnTo>
                  <a:lnTo>
                    <a:pt x="8858" y="108299"/>
                  </a:lnTo>
                  <a:lnTo>
                    <a:pt x="2667" y="104013"/>
                  </a:lnTo>
                  <a:lnTo>
                    <a:pt x="2953" y="101727"/>
                  </a:lnTo>
                  <a:lnTo>
                    <a:pt x="2953" y="100393"/>
                  </a:lnTo>
                  <a:lnTo>
                    <a:pt x="2381" y="99441"/>
                  </a:lnTo>
                  <a:lnTo>
                    <a:pt x="1333" y="99060"/>
                  </a:lnTo>
                  <a:lnTo>
                    <a:pt x="667" y="98774"/>
                  </a:lnTo>
                  <a:lnTo>
                    <a:pt x="667" y="97727"/>
                  </a:lnTo>
                  <a:lnTo>
                    <a:pt x="0" y="97727"/>
                  </a:lnTo>
                  <a:lnTo>
                    <a:pt x="0" y="97441"/>
                  </a:lnTo>
                  <a:lnTo>
                    <a:pt x="1048" y="97441"/>
                  </a:lnTo>
                  <a:lnTo>
                    <a:pt x="2381" y="97060"/>
                  </a:lnTo>
                  <a:lnTo>
                    <a:pt x="2953" y="96774"/>
                  </a:lnTo>
                  <a:lnTo>
                    <a:pt x="2953" y="96488"/>
                  </a:lnTo>
                  <a:lnTo>
                    <a:pt x="3334" y="96107"/>
                  </a:lnTo>
                  <a:lnTo>
                    <a:pt x="3334" y="95821"/>
                  </a:lnTo>
                  <a:lnTo>
                    <a:pt x="3620" y="95821"/>
                  </a:lnTo>
                  <a:lnTo>
                    <a:pt x="4286" y="95155"/>
                  </a:lnTo>
                  <a:lnTo>
                    <a:pt x="4667" y="95155"/>
                  </a:lnTo>
                  <a:lnTo>
                    <a:pt x="4667" y="94774"/>
                  </a:lnTo>
                  <a:lnTo>
                    <a:pt x="5334" y="95155"/>
                  </a:lnTo>
                  <a:lnTo>
                    <a:pt x="5905" y="94774"/>
                  </a:lnTo>
                  <a:lnTo>
                    <a:pt x="5620" y="94488"/>
                  </a:lnTo>
                  <a:lnTo>
                    <a:pt x="5905" y="94488"/>
                  </a:lnTo>
                  <a:lnTo>
                    <a:pt x="5905" y="94107"/>
                  </a:lnTo>
                  <a:lnTo>
                    <a:pt x="5905" y="94488"/>
                  </a:lnTo>
                  <a:lnTo>
                    <a:pt x="7239" y="94107"/>
                  </a:lnTo>
                  <a:lnTo>
                    <a:pt x="7239" y="93821"/>
                  </a:lnTo>
                  <a:lnTo>
                    <a:pt x="7620" y="93821"/>
                  </a:lnTo>
                  <a:lnTo>
                    <a:pt x="8287" y="93536"/>
                  </a:lnTo>
                  <a:lnTo>
                    <a:pt x="8287" y="93821"/>
                  </a:lnTo>
                  <a:lnTo>
                    <a:pt x="8287" y="93536"/>
                  </a:lnTo>
                  <a:lnTo>
                    <a:pt x="8858" y="93536"/>
                  </a:lnTo>
                  <a:lnTo>
                    <a:pt x="9525" y="93154"/>
                  </a:lnTo>
                  <a:lnTo>
                    <a:pt x="10192" y="92488"/>
                  </a:lnTo>
                  <a:lnTo>
                    <a:pt x="10573" y="92488"/>
                  </a:lnTo>
                  <a:lnTo>
                    <a:pt x="10858" y="92202"/>
                  </a:lnTo>
                  <a:lnTo>
                    <a:pt x="11239" y="92202"/>
                  </a:lnTo>
                  <a:lnTo>
                    <a:pt x="11239" y="91535"/>
                  </a:lnTo>
                  <a:lnTo>
                    <a:pt x="11525" y="91535"/>
                  </a:lnTo>
                  <a:lnTo>
                    <a:pt x="11811" y="91154"/>
                  </a:lnTo>
                  <a:lnTo>
                    <a:pt x="12192" y="91154"/>
                  </a:lnTo>
                  <a:lnTo>
                    <a:pt x="12192" y="90868"/>
                  </a:lnTo>
                  <a:lnTo>
                    <a:pt x="12478" y="90868"/>
                  </a:lnTo>
                  <a:lnTo>
                    <a:pt x="12859" y="90583"/>
                  </a:lnTo>
                  <a:lnTo>
                    <a:pt x="13145" y="90583"/>
                  </a:lnTo>
                  <a:lnTo>
                    <a:pt x="13145" y="90202"/>
                  </a:lnTo>
                  <a:lnTo>
                    <a:pt x="13525" y="90202"/>
                  </a:lnTo>
                  <a:lnTo>
                    <a:pt x="14192" y="89916"/>
                  </a:lnTo>
                  <a:lnTo>
                    <a:pt x="14192" y="89535"/>
                  </a:lnTo>
                  <a:lnTo>
                    <a:pt x="14764" y="89535"/>
                  </a:lnTo>
                  <a:lnTo>
                    <a:pt x="14764" y="89249"/>
                  </a:lnTo>
                  <a:lnTo>
                    <a:pt x="15145" y="89249"/>
                  </a:lnTo>
                  <a:lnTo>
                    <a:pt x="15145" y="88868"/>
                  </a:lnTo>
                  <a:lnTo>
                    <a:pt x="16097" y="88582"/>
                  </a:lnTo>
                  <a:lnTo>
                    <a:pt x="17145" y="87630"/>
                  </a:lnTo>
                  <a:lnTo>
                    <a:pt x="17431" y="87630"/>
                  </a:lnTo>
                  <a:lnTo>
                    <a:pt x="17717" y="87249"/>
                  </a:lnTo>
                  <a:lnTo>
                    <a:pt x="18097" y="87249"/>
                  </a:lnTo>
                  <a:lnTo>
                    <a:pt x="18383" y="86582"/>
                  </a:lnTo>
                  <a:lnTo>
                    <a:pt x="18383" y="86296"/>
                  </a:lnTo>
                  <a:lnTo>
                    <a:pt x="19050" y="86296"/>
                  </a:lnTo>
                  <a:lnTo>
                    <a:pt x="19050" y="85916"/>
                  </a:lnTo>
                  <a:lnTo>
                    <a:pt x="19431" y="85916"/>
                  </a:lnTo>
                  <a:lnTo>
                    <a:pt x="19431" y="85630"/>
                  </a:lnTo>
                  <a:lnTo>
                    <a:pt x="19717" y="85630"/>
                  </a:lnTo>
                  <a:lnTo>
                    <a:pt x="19717" y="85249"/>
                  </a:lnTo>
                  <a:lnTo>
                    <a:pt x="20098" y="85249"/>
                  </a:lnTo>
                  <a:lnTo>
                    <a:pt x="20098" y="84963"/>
                  </a:lnTo>
                  <a:lnTo>
                    <a:pt x="20383" y="84963"/>
                  </a:lnTo>
                  <a:lnTo>
                    <a:pt x="20383" y="84677"/>
                  </a:lnTo>
                  <a:lnTo>
                    <a:pt x="20669" y="84296"/>
                  </a:lnTo>
                  <a:lnTo>
                    <a:pt x="20669" y="84011"/>
                  </a:lnTo>
                  <a:lnTo>
                    <a:pt x="21336" y="83344"/>
                  </a:lnTo>
                  <a:lnTo>
                    <a:pt x="21336" y="82963"/>
                  </a:lnTo>
                  <a:lnTo>
                    <a:pt x="21717" y="82963"/>
                  </a:lnTo>
                  <a:lnTo>
                    <a:pt x="21717" y="82296"/>
                  </a:lnTo>
                  <a:lnTo>
                    <a:pt x="22003" y="82296"/>
                  </a:lnTo>
                  <a:lnTo>
                    <a:pt x="22384" y="81343"/>
                  </a:lnTo>
                  <a:lnTo>
                    <a:pt x="22670" y="81058"/>
                  </a:lnTo>
                  <a:lnTo>
                    <a:pt x="22670" y="80677"/>
                  </a:lnTo>
                  <a:lnTo>
                    <a:pt x="23050" y="80391"/>
                  </a:lnTo>
                  <a:lnTo>
                    <a:pt x="23050" y="79724"/>
                  </a:lnTo>
                  <a:lnTo>
                    <a:pt x="23622" y="78772"/>
                  </a:lnTo>
                  <a:lnTo>
                    <a:pt x="23622" y="77438"/>
                  </a:lnTo>
                  <a:lnTo>
                    <a:pt x="24003" y="77438"/>
                  </a:lnTo>
                  <a:lnTo>
                    <a:pt x="24003" y="77057"/>
                  </a:lnTo>
                  <a:lnTo>
                    <a:pt x="24289" y="76771"/>
                  </a:lnTo>
                  <a:lnTo>
                    <a:pt x="24003" y="76771"/>
                  </a:lnTo>
                  <a:lnTo>
                    <a:pt x="24289" y="76391"/>
                  </a:lnTo>
                  <a:lnTo>
                    <a:pt x="24289" y="75819"/>
                  </a:lnTo>
                  <a:lnTo>
                    <a:pt x="24670" y="75819"/>
                  </a:lnTo>
                  <a:lnTo>
                    <a:pt x="24670" y="74771"/>
                  </a:lnTo>
                  <a:lnTo>
                    <a:pt x="24955" y="74771"/>
                  </a:lnTo>
                  <a:lnTo>
                    <a:pt x="24955" y="73819"/>
                  </a:lnTo>
                  <a:lnTo>
                    <a:pt x="24670" y="73819"/>
                  </a:lnTo>
                  <a:lnTo>
                    <a:pt x="24955" y="73819"/>
                  </a:lnTo>
                  <a:lnTo>
                    <a:pt x="24955" y="73438"/>
                  </a:lnTo>
                  <a:lnTo>
                    <a:pt x="24955" y="73819"/>
                  </a:lnTo>
                  <a:lnTo>
                    <a:pt x="24955" y="73438"/>
                  </a:lnTo>
                  <a:lnTo>
                    <a:pt x="25337" y="73438"/>
                  </a:lnTo>
                  <a:lnTo>
                    <a:pt x="24955" y="73438"/>
                  </a:lnTo>
                  <a:lnTo>
                    <a:pt x="24955" y="73152"/>
                  </a:lnTo>
                  <a:lnTo>
                    <a:pt x="24670" y="73438"/>
                  </a:lnTo>
                  <a:lnTo>
                    <a:pt x="24670" y="73819"/>
                  </a:lnTo>
                  <a:lnTo>
                    <a:pt x="24670" y="73438"/>
                  </a:lnTo>
                  <a:lnTo>
                    <a:pt x="24955" y="73152"/>
                  </a:lnTo>
                  <a:lnTo>
                    <a:pt x="25337" y="73152"/>
                  </a:lnTo>
                  <a:lnTo>
                    <a:pt x="25337" y="73438"/>
                  </a:lnTo>
                  <a:lnTo>
                    <a:pt x="25337" y="73152"/>
                  </a:lnTo>
                  <a:lnTo>
                    <a:pt x="27242" y="73152"/>
                  </a:lnTo>
                  <a:lnTo>
                    <a:pt x="27242" y="72485"/>
                  </a:lnTo>
                  <a:lnTo>
                    <a:pt x="27622" y="72485"/>
                  </a:lnTo>
                  <a:lnTo>
                    <a:pt x="27622" y="72200"/>
                  </a:lnTo>
                  <a:lnTo>
                    <a:pt x="27242" y="72200"/>
                  </a:lnTo>
                  <a:lnTo>
                    <a:pt x="26956" y="71818"/>
                  </a:lnTo>
                  <a:lnTo>
                    <a:pt x="26956" y="71533"/>
                  </a:lnTo>
                  <a:lnTo>
                    <a:pt x="27242" y="71533"/>
                  </a:lnTo>
                  <a:lnTo>
                    <a:pt x="27242" y="71818"/>
                  </a:lnTo>
                  <a:lnTo>
                    <a:pt x="27242" y="71533"/>
                  </a:lnTo>
                  <a:lnTo>
                    <a:pt x="27622" y="72200"/>
                  </a:lnTo>
                  <a:lnTo>
                    <a:pt x="27622" y="71818"/>
                  </a:lnTo>
                  <a:lnTo>
                    <a:pt x="27908" y="71818"/>
                  </a:lnTo>
                  <a:lnTo>
                    <a:pt x="27908" y="71533"/>
                  </a:lnTo>
                  <a:lnTo>
                    <a:pt x="27622" y="71533"/>
                  </a:lnTo>
                  <a:lnTo>
                    <a:pt x="27908" y="71533"/>
                  </a:lnTo>
                  <a:lnTo>
                    <a:pt x="27622" y="71152"/>
                  </a:lnTo>
                  <a:lnTo>
                    <a:pt x="27908" y="71533"/>
                  </a:lnTo>
                  <a:lnTo>
                    <a:pt x="28289" y="70866"/>
                  </a:lnTo>
                  <a:lnTo>
                    <a:pt x="28289" y="70485"/>
                  </a:lnTo>
                  <a:lnTo>
                    <a:pt x="27908" y="70485"/>
                  </a:lnTo>
                  <a:lnTo>
                    <a:pt x="27908" y="70866"/>
                  </a:lnTo>
                  <a:lnTo>
                    <a:pt x="27622" y="70866"/>
                  </a:lnTo>
                  <a:lnTo>
                    <a:pt x="27622" y="71152"/>
                  </a:lnTo>
                  <a:lnTo>
                    <a:pt x="27622" y="70866"/>
                  </a:lnTo>
                  <a:lnTo>
                    <a:pt x="27242" y="71152"/>
                  </a:lnTo>
                  <a:lnTo>
                    <a:pt x="26575" y="71533"/>
                  </a:lnTo>
                  <a:lnTo>
                    <a:pt x="27242" y="71152"/>
                  </a:lnTo>
                  <a:lnTo>
                    <a:pt x="27908" y="70485"/>
                  </a:lnTo>
                  <a:lnTo>
                    <a:pt x="28575" y="70485"/>
                  </a:lnTo>
                  <a:lnTo>
                    <a:pt x="28575" y="70199"/>
                  </a:lnTo>
                  <a:lnTo>
                    <a:pt x="28956" y="70199"/>
                  </a:lnTo>
                  <a:lnTo>
                    <a:pt x="28956" y="69532"/>
                  </a:lnTo>
                  <a:lnTo>
                    <a:pt x="29242" y="69247"/>
                  </a:lnTo>
                  <a:lnTo>
                    <a:pt x="29242" y="68866"/>
                  </a:lnTo>
                  <a:lnTo>
                    <a:pt x="29528" y="68580"/>
                  </a:lnTo>
                  <a:lnTo>
                    <a:pt x="29528" y="67913"/>
                  </a:lnTo>
                  <a:lnTo>
                    <a:pt x="29908" y="67532"/>
                  </a:lnTo>
                  <a:lnTo>
                    <a:pt x="29908" y="66580"/>
                  </a:lnTo>
                  <a:lnTo>
                    <a:pt x="30194" y="66580"/>
                  </a:lnTo>
                  <a:lnTo>
                    <a:pt x="30194" y="65913"/>
                  </a:lnTo>
                  <a:lnTo>
                    <a:pt x="29908" y="65913"/>
                  </a:lnTo>
                  <a:lnTo>
                    <a:pt x="29908" y="65627"/>
                  </a:lnTo>
                  <a:lnTo>
                    <a:pt x="30194" y="65627"/>
                  </a:lnTo>
                  <a:lnTo>
                    <a:pt x="30194" y="64960"/>
                  </a:lnTo>
                  <a:lnTo>
                    <a:pt x="30575" y="64579"/>
                  </a:lnTo>
                  <a:lnTo>
                    <a:pt x="30861" y="64579"/>
                  </a:lnTo>
                  <a:lnTo>
                    <a:pt x="30861" y="64294"/>
                  </a:lnTo>
                  <a:lnTo>
                    <a:pt x="31242" y="64294"/>
                  </a:lnTo>
                  <a:lnTo>
                    <a:pt x="30861" y="64008"/>
                  </a:lnTo>
                  <a:lnTo>
                    <a:pt x="31242" y="64008"/>
                  </a:lnTo>
                  <a:lnTo>
                    <a:pt x="31242" y="62960"/>
                  </a:lnTo>
                  <a:lnTo>
                    <a:pt x="31528" y="62960"/>
                  </a:lnTo>
                  <a:lnTo>
                    <a:pt x="31528" y="62675"/>
                  </a:lnTo>
                  <a:lnTo>
                    <a:pt x="31528" y="62960"/>
                  </a:lnTo>
                  <a:lnTo>
                    <a:pt x="31528" y="62675"/>
                  </a:lnTo>
                  <a:lnTo>
                    <a:pt x="31909" y="62675"/>
                  </a:lnTo>
                  <a:lnTo>
                    <a:pt x="31909" y="62008"/>
                  </a:lnTo>
                  <a:lnTo>
                    <a:pt x="32195" y="62008"/>
                  </a:lnTo>
                  <a:lnTo>
                    <a:pt x="32195" y="61627"/>
                  </a:lnTo>
                  <a:lnTo>
                    <a:pt x="32480" y="61627"/>
                  </a:lnTo>
                  <a:lnTo>
                    <a:pt x="32480" y="61341"/>
                  </a:lnTo>
                  <a:lnTo>
                    <a:pt x="32861" y="61341"/>
                  </a:lnTo>
                  <a:lnTo>
                    <a:pt x="32861" y="61055"/>
                  </a:lnTo>
                  <a:lnTo>
                    <a:pt x="33147" y="60674"/>
                  </a:lnTo>
                  <a:lnTo>
                    <a:pt x="33147" y="60007"/>
                  </a:lnTo>
                  <a:lnTo>
                    <a:pt x="33528" y="60007"/>
                  </a:lnTo>
                  <a:lnTo>
                    <a:pt x="33528" y="59722"/>
                  </a:lnTo>
                  <a:lnTo>
                    <a:pt x="33814" y="58388"/>
                  </a:lnTo>
                  <a:lnTo>
                    <a:pt x="33814" y="57721"/>
                  </a:lnTo>
                  <a:lnTo>
                    <a:pt x="34195" y="57721"/>
                  </a:lnTo>
                  <a:lnTo>
                    <a:pt x="34195" y="57055"/>
                  </a:lnTo>
                  <a:lnTo>
                    <a:pt x="35433" y="52768"/>
                  </a:lnTo>
                  <a:lnTo>
                    <a:pt x="36100" y="52768"/>
                  </a:lnTo>
                  <a:lnTo>
                    <a:pt x="36481" y="53150"/>
                  </a:lnTo>
                  <a:lnTo>
                    <a:pt x="36481" y="52768"/>
                  </a:lnTo>
                  <a:lnTo>
                    <a:pt x="36100" y="52768"/>
                  </a:lnTo>
                  <a:lnTo>
                    <a:pt x="36100" y="52197"/>
                  </a:lnTo>
                  <a:lnTo>
                    <a:pt x="36481" y="52197"/>
                  </a:lnTo>
                  <a:lnTo>
                    <a:pt x="36767" y="51816"/>
                  </a:lnTo>
                  <a:lnTo>
                    <a:pt x="38100" y="50864"/>
                  </a:lnTo>
                  <a:lnTo>
                    <a:pt x="38386" y="50482"/>
                  </a:lnTo>
                  <a:lnTo>
                    <a:pt x="38386" y="50197"/>
                  </a:lnTo>
                  <a:lnTo>
                    <a:pt x="38767" y="50197"/>
                  </a:lnTo>
                  <a:lnTo>
                    <a:pt x="38767" y="49816"/>
                  </a:lnTo>
                  <a:lnTo>
                    <a:pt x="39053" y="49530"/>
                  </a:lnTo>
                  <a:lnTo>
                    <a:pt x="39433" y="49530"/>
                  </a:lnTo>
                  <a:lnTo>
                    <a:pt x="39433" y="49244"/>
                  </a:lnTo>
                  <a:lnTo>
                    <a:pt x="40386" y="48196"/>
                  </a:lnTo>
                  <a:lnTo>
                    <a:pt x="40767" y="48196"/>
                  </a:lnTo>
                  <a:lnTo>
                    <a:pt x="40767" y="47911"/>
                  </a:lnTo>
                  <a:lnTo>
                    <a:pt x="41338" y="47244"/>
                  </a:lnTo>
                  <a:lnTo>
                    <a:pt x="41338" y="46863"/>
                  </a:lnTo>
                  <a:lnTo>
                    <a:pt x="41720" y="46863"/>
                  </a:lnTo>
                  <a:lnTo>
                    <a:pt x="41720" y="46577"/>
                  </a:lnTo>
                  <a:lnTo>
                    <a:pt x="42005" y="46577"/>
                  </a:lnTo>
                  <a:lnTo>
                    <a:pt x="42672" y="45910"/>
                  </a:lnTo>
                  <a:lnTo>
                    <a:pt x="43053" y="45910"/>
                  </a:lnTo>
                  <a:lnTo>
                    <a:pt x="43339" y="45244"/>
                  </a:lnTo>
                  <a:lnTo>
                    <a:pt x="43720" y="44958"/>
                  </a:lnTo>
                  <a:lnTo>
                    <a:pt x="43720" y="44577"/>
                  </a:lnTo>
                  <a:lnTo>
                    <a:pt x="44005" y="44577"/>
                  </a:lnTo>
                  <a:lnTo>
                    <a:pt x="44005" y="44291"/>
                  </a:lnTo>
                  <a:lnTo>
                    <a:pt x="44291" y="44291"/>
                  </a:lnTo>
                  <a:lnTo>
                    <a:pt x="44672" y="43625"/>
                  </a:lnTo>
                  <a:lnTo>
                    <a:pt x="44958" y="43339"/>
                  </a:lnTo>
                  <a:lnTo>
                    <a:pt x="44958" y="42958"/>
                  </a:lnTo>
                  <a:lnTo>
                    <a:pt x="45339" y="42958"/>
                  </a:lnTo>
                  <a:lnTo>
                    <a:pt x="45625" y="42291"/>
                  </a:lnTo>
                  <a:lnTo>
                    <a:pt x="45625" y="42005"/>
                  </a:lnTo>
                  <a:lnTo>
                    <a:pt x="46006" y="42005"/>
                  </a:lnTo>
                  <a:lnTo>
                    <a:pt x="46006" y="40957"/>
                  </a:lnTo>
                  <a:lnTo>
                    <a:pt x="46672" y="40672"/>
                  </a:lnTo>
                  <a:lnTo>
                    <a:pt x="46958" y="40386"/>
                  </a:lnTo>
                  <a:lnTo>
                    <a:pt x="46958" y="40005"/>
                  </a:lnTo>
                  <a:lnTo>
                    <a:pt x="47625" y="40005"/>
                  </a:lnTo>
                  <a:lnTo>
                    <a:pt x="48292" y="39719"/>
                  </a:lnTo>
                  <a:lnTo>
                    <a:pt x="48292" y="39338"/>
                  </a:lnTo>
                  <a:lnTo>
                    <a:pt x="48578" y="39338"/>
                  </a:lnTo>
                  <a:lnTo>
                    <a:pt x="48578" y="38671"/>
                  </a:lnTo>
                  <a:lnTo>
                    <a:pt x="49625" y="38671"/>
                  </a:lnTo>
                  <a:lnTo>
                    <a:pt x="49911" y="38386"/>
                  </a:lnTo>
                  <a:lnTo>
                    <a:pt x="50578" y="38386"/>
                  </a:lnTo>
                  <a:lnTo>
                    <a:pt x="50578" y="37719"/>
                  </a:lnTo>
                  <a:lnTo>
                    <a:pt x="50863" y="38005"/>
                  </a:lnTo>
                  <a:lnTo>
                    <a:pt x="51530" y="38005"/>
                  </a:lnTo>
                  <a:lnTo>
                    <a:pt x="52197" y="37719"/>
                  </a:lnTo>
                  <a:lnTo>
                    <a:pt x="52197" y="38005"/>
                  </a:lnTo>
                  <a:lnTo>
                    <a:pt x="53530" y="37719"/>
                  </a:lnTo>
                  <a:lnTo>
                    <a:pt x="54197" y="37433"/>
                  </a:lnTo>
                  <a:lnTo>
                    <a:pt x="54483" y="37052"/>
                  </a:lnTo>
                  <a:lnTo>
                    <a:pt x="54864" y="37052"/>
                  </a:lnTo>
                  <a:lnTo>
                    <a:pt x="55150" y="36766"/>
                  </a:lnTo>
                  <a:lnTo>
                    <a:pt x="55150" y="36385"/>
                  </a:lnTo>
                  <a:lnTo>
                    <a:pt x="55817" y="36385"/>
                  </a:lnTo>
                  <a:lnTo>
                    <a:pt x="56483" y="36766"/>
                  </a:lnTo>
                  <a:lnTo>
                    <a:pt x="57817" y="35719"/>
                  </a:lnTo>
                  <a:lnTo>
                    <a:pt x="58103" y="36100"/>
                  </a:lnTo>
                  <a:lnTo>
                    <a:pt x="58103" y="35719"/>
                  </a:lnTo>
                  <a:lnTo>
                    <a:pt x="58483" y="35433"/>
                  </a:lnTo>
                  <a:lnTo>
                    <a:pt x="58769" y="35433"/>
                  </a:lnTo>
                  <a:lnTo>
                    <a:pt x="58769" y="35052"/>
                  </a:lnTo>
                  <a:lnTo>
                    <a:pt x="59055" y="35052"/>
                  </a:lnTo>
                  <a:lnTo>
                    <a:pt x="59055" y="34766"/>
                  </a:lnTo>
                  <a:lnTo>
                    <a:pt x="59436" y="34766"/>
                  </a:lnTo>
                  <a:lnTo>
                    <a:pt x="59436" y="34100"/>
                  </a:lnTo>
                  <a:lnTo>
                    <a:pt x="59722" y="34100"/>
                  </a:lnTo>
                  <a:lnTo>
                    <a:pt x="59722" y="33814"/>
                  </a:lnTo>
                  <a:lnTo>
                    <a:pt x="60103" y="33814"/>
                  </a:lnTo>
                  <a:lnTo>
                    <a:pt x="60388" y="33147"/>
                  </a:lnTo>
                  <a:lnTo>
                    <a:pt x="60103" y="33147"/>
                  </a:lnTo>
                  <a:lnTo>
                    <a:pt x="61436" y="33147"/>
                  </a:lnTo>
                  <a:lnTo>
                    <a:pt x="62389" y="32099"/>
                  </a:lnTo>
                  <a:lnTo>
                    <a:pt x="62675" y="32099"/>
                  </a:lnTo>
                  <a:lnTo>
                    <a:pt x="62675" y="31814"/>
                  </a:lnTo>
                  <a:lnTo>
                    <a:pt x="63055" y="31814"/>
                  </a:lnTo>
                  <a:lnTo>
                    <a:pt x="63055" y="31528"/>
                  </a:lnTo>
                  <a:lnTo>
                    <a:pt x="63722" y="30861"/>
                  </a:lnTo>
                  <a:lnTo>
                    <a:pt x="63722" y="30480"/>
                  </a:lnTo>
                  <a:lnTo>
                    <a:pt x="64389" y="29813"/>
                  </a:lnTo>
                  <a:lnTo>
                    <a:pt x="64389" y="29528"/>
                  </a:lnTo>
                  <a:lnTo>
                    <a:pt x="64675" y="29528"/>
                  </a:lnTo>
                  <a:lnTo>
                    <a:pt x="64675" y="28861"/>
                  </a:lnTo>
                  <a:lnTo>
                    <a:pt x="64960" y="28861"/>
                  </a:lnTo>
                  <a:lnTo>
                    <a:pt x="64960" y="28575"/>
                  </a:lnTo>
                  <a:lnTo>
                    <a:pt x="65342" y="27908"/>
                  </a:lnTo>
                  <a:lnTo>
                    <a:pt x="65342" y="27527"/>
                  </a:lnTo>
                  <a:lnTo>
                    <a:pt x="65627" y="26575"/>
                  </a:lnTo>
                  <a:lnTo>
                    <a:pt x="65627" y="25908"/>
                  </a:lnTo>
                  <a:lnTo>
                    <a:pt x="66008" y="25622"/>
                  </a:lnTo>
                  <a:lnTo>
                    <a:pt x="66294" y="25622"/>
                  </a:lnTo>
                  <a:lnTo>
                    <a:pt x="66008" y="25241"/>
                  </a:lnTo>
                  <a:lnTo>
                    <a:pt x="66294" y="25241"/>
                  </a:lnTo>
                  <a:lnTo>
                    <a:pt x="66961" y="24955"/>
                  </a:lnTo>
                  <a:lnTo>
                    <a:pt x="67342" y="24575"/>
                  </a:lnTo>
                  <a:lnTo>
                    <a:pt x="67628" y="24575"/>
                  </a:lnTo>
                  <a:lnTo>
                    <a:pt x="67628" y="24289"/>
                  </a:lnTo>
                  <a:lnTo>
                    <a:pt x="68008" y="24289"/>
                  </a:lnTo>
                  <a:lnTo>
                    <a:pt x="68294" y="23908"/>
                  </a:lnTo>
                  <a:lnTo>
                    <a:pt x="68580" y="23908"/>
                  </a:lnTo>
                  <a:lnTo>
                    <a:pt x="68961" y="23622"/>
                  </a:lnTo>
                  <a:lnTo>
                    <a:pt x="69247" y="23622"/>
                  </a:lnTo>
                  <a:lnTo>
                    <a:pt x="69247" y="23241"/>
                  </a:lnTo>
                  <a:lnTo>
                    <a:pt x="69247" y="23622"/>
                  </a:lnTo>
                  <a:lnTo>
                    <a:pt x="69913" y="23241"/>
                  </a:lnTo>
                  <a:lnTo>
                    <a:pt x="69913" y="22955"/>
                  </a:lnTo>
                  <a:lnTo>
                    <a:pt x="70961" y="22955"/>
                  </a:lnTo>
                  <a:lnTo>
                    <a:pt x="70961" y="22574"/>
                  </a:lnTo>
                  <a:lnTo>
                    <a:pt x="71247" y="22574"/>
                  </a:lnTo>
                  <a:lnTo>
                    <a:pt x="71914" y="22289"/>
                  </a:lnTo>
                  <a:lnTo>
                    <a:pt x="71914" y="22003"/>
                  </a:lnTo>
                  <a:lnTo>
                    <a:pt x="74200" y="22289"/>
                  </a:lnTo>
                  <a:lnTo>
                    <a:pt x="74200" y="21622"/>
                  </a:lnTo>
                  <a:lnTo>
                    <a:pt x="74485" y="21622"/>
                  </a:lnTo>
                  <a:lnTo>
                    <a:pt x="74200" y="22003"/>
                  </a:lnTo>
                  <a:lnTo>
                    <a:pt x="74200" y="22289"/>
                  </a:lnTo>
                  <a:lnTo>
                    <a:pt x="74485" y="22289"/>
                  </a:lnTo>
                  <a:lnTo>
                    <a:pt x="74485" y="22003"/>
                  </a:lnTo>
                  <a:lnTo>
                    <a:pt x="74485" y="22289"/>
                  </a:lnTo>
                  <a:lnTo>
                    <a:pt x="75152" y="22669"/>
                  </a:lnTo>
                  <a:lnTo>
                    <a:pt x="76200" y="22289"/>
                  </a:lnTo>
                  <a:lnTo>
                    <a:pt x="77438" y="22003"/>
                  </a:lnTo>
                  <a:lnTo>
                    <a:pt x="77819" y="22003"/>
                  </a:lnTo>
                  <a:lnTo>
                    <a:pt x="77819" y="21622"/>
                  </a:lnTo>
                  <a:lnTo>
                    <a:pt x="78772" y="21622"/>
                  </a:lnTo>
                  <a:lnTo>
                    <a:pt x="79438" y="21336"/>
                  </a:lnTo>
                  <a:lnTo>
                    <a:pt x="79820" y="20955"/>
                  </a:lnTo>
                  <a:lnTo>
                    <a:pt x="80105" y="20955"/>
                  </a:lnTo>
                  <a:lnTo>
                    <a:pt x="80772" y="20669"/>
                  </a:lnTo>
                  <a:lnTo>
                    <a:pt x="80772" y="20288"/>
                  </a:lnTo>
                  <a:lnTo>
                    <a:pt x="81725" y="20288"/>
                  </a:lnTo>
                  <a:lnTo>
                    <a:pt x="82105" y="20003"/>
                  </a:lnTo>
                  <a:lnTo>
                    <a:pt x="82772" y="20003"/>
                  </a:lnTo>
                  <a:lnTo>
                    <a:pt x="83058" y="19621"/>
                  </a:lnTo>
                  <a:lnTo>
                    <a:pt x="83344" y="19050"/>
                  </a:lnTo>
                  <a:lnTo>
                    <a:pt x="83725" y="19050"/>
                  </a:lnTo>
                  <a:lnTo>
                    <a:pt x="83725" y="18669"/>
                  </a:lnTo>
                  <a:lnTo>
                    <a:pt x="84677" y="18669"/>
                  </a:lnTo>
                  <a:lnTo>
                    <a:pt x="85725" y="18383"/>
                  </a:lnTo>
                  <a:lnTo>
                    <a:pt x="85725" y="18002"/>
                  </a:lnTo>
                  <a:lnTo>
                    <a:pt x="86296" y="17716"/>
                  </a:lnTo>
                  <a:lnTo>
                    <a:pt x="86678" y="17716"/>
                  </a:lnTo>
                  <a:lnTo>
                    <a:pt x="86678" y="17335"/>
                  </a:lnTo>
                  <a:lnTo>
                    <a:pt x="87344" y="16669"/>
                  </a:lnTo>
                  <a:lnTo>
                    <a:pt x="87344" y="16097"/>
                  </a:lnTo>
                  <a:lnTo>
                    <a:pt x="88011" y="16097"/>
                  </a:lnTo>
                  <a:lnTo>
                    <a:pt x="88011" y="15716"/>
                  </a:lnTo>
                  <a:lnTo>
                    <a:pt x="88297" y="15716"/>
                  </a:lnTo>
                  <a:lnTo>
                    <a:pt x="88678" y="15430"/>
                  </a:lnTo>
                  <a:lnTo>
                    <a:pt x="88963" y="15430"/>
                  </a:lnTo>
                  <a:lnTo>
                    <a:pt x="88963" y="15049"/>
                  </a:lnTo>
                  <a:lnTo>
                    <a:pt x="89249" y="15049"/>
                  </a:lnTo>
                  <a:lnTo>
                    <a:pt x="90297" y="14764"/>
                  </a:lnTo>
                  <a:lnTo>
                    <a:pt x="90297" y="14383"/>
                  </a:lnTo>
                  <a:lnTo>
                    <a:pt x="90583" y="14383"/>
                  </a:lnTo>
                  <a:lnTo>
                    <a:pt x="90964" y="14097"/>
                  </a:lnTo>
                  <a:lnTo>
                    <a:pt x="91630" y="14097"/>
                  </a:lnTo>
                  <a:lnTo>
                    <a:pt x="91916" y="13716"/>
                  </a:lnTo>
                  <a:lnTo>
                    <a:pt x="91916" y="14097"/>
                  </a:lnTo>
                  <a:lnTo>
                    <a:pt x="91916" y="13716"/>
                  </a:lnTo>
                  <a:lnTo>
                    <a:pt x="92202" y="13716"/>
                  </a:lnTo>
                  <a:lnTo>
                    <a:pt x="92202" y="13430"/>
                  </a:lnTo>
                  <a:lnTo>
                    <a:pt x="92583" y="13430"/>
                  </a:lnTo>
                  <a:lnTo>
                    <a:pt x="92583" y="13144"/>
                  </a:lnTo>
                  <a:lnTo>
                    <a:pt x="93250" y="13144"/>
                  </a:lnTo>
                  <a:lnTo>
                    <a:pt x="93250" y="12763"/>
                  </a:lnTo>
                  <a:lnTo>
                    <a:pt x="93250" y="13144"/>
                  </a:lnTo>
                  <a:lnTo>
                    <a:pt x="93250" y="12763"/>
                  </a:lnTo>
                  <a:lnTo>
                    <a:pt x="93917" y="12763"/>
                  </a:lnTo>
                  <a:lnTo>
                    <a:pt x="94583" y="12478"/>
                  </a:lnTo>
                  <a:lnTo>
                    <a:pt x="94869" y="12097"/>
                  </a:lnTo>
                  <a:lnTo>
                    <a:pt x="95536" y="11811"/>
                  </a:lnTo>
                  <a:lnTo>
                    <a:pt x="95821" y="11430"/>
                  </a:lnTo>
                  <a:lnTo>
                    <a:pt x="96203" y="11430"/>
                  </a:lnTo>
                  <a:lnTo>
                    <a:pt x="96203" y="11144"/>
                  </a:lnTo>
                  <a:lnTo>
                    <a:pt x="96869" y="11144"/>
                  </a:lnTo>
                  <a:lnTo>
                    <a:pt x="96869" y="10763"/>
                  </a:lnTo>
                  <a:lnTo>
                    <a:pt x="97155" y="10763"/>
                  </a:lnTo>
                  <a:lnTo>
                    <a:pt x="97155" y="10477"/>
                  </a:lnTo>
                  <a:lnTo>
                    <a:pt x="97822" y="10477"/>
                  </a:lnTo>
                  <a:lnTo>
                    <a:pt x="98774" y="10192"/>
                  </a:lnTo>
                  <a:lnTo>
                    <a:pt x="98774" y="9811"/>
                  </a:lnTo>
                  <a:lnTo>
                    <a:pt x="99155" y="10192"/>
                  </a:lnTo>
                  <a:lnTo>
                    <a:pt x="99441" y="9811"/>
                  </a:lnTo>
                  <a:lnTo>
                    <a:pt x="100108" y="9811"/>
                  </a:lnTo>
                  <a:lnTo>
                    <a:pt x="100489" y="9525"/>
                  </a:lnTo>
                  <a:lnTo>
                    <a:pt x="100489" y="9144"/>
                  </a:lnTo>
                  <a:lnTo>
                    <a:pt x="101727" y="9144"/>
                  </a:lnTo>
                  <a:lnTo>
                    <a:pt x="102394" y="8858"/>
                  </a:lnTo>
                  <a:lnTo>
                    <a:pt x="103442" y="7810"/>
                  </a:lnTo>
                  <a:lnTo>
                    <a:pt x="104394" y="7239"/>
                  </a:lnTo>
                  <a:lnTo>
                    <a:pt x="104394" y="6858"/>
                  </a:lnTo>
                  <a:lnTo>
                    <a:pt x="105061" y="6572"/>
                  </a:lnTo>
                  <a:lnTo>
                    <a:pt x="105061" y="5905"/>
                  </a:lnTo>
                  <a:lnTo>
                    <a:pt x="105346" y="5905"/>
                  </a:lnTo>
                  <a:lnTo>
                    <a:pt x="105728" y="5524"/>
                  </a:lnTo>
                  <a:lnTo>
                    <a:pt x="105728" y="5905"/>
                  </a:lnTo>
                  <a:lnTo>
                    <a:pt x="106013" y="5905"/>
                  </a:lnTo>
                  <a:lnTo>
                    <a:pt x="106394" y="5524"/>
                  </a:lnTo>
                  <a:lnTo>
                    <a:pt x="106394" y="5239"/>
                  </a:lnTo>
                  <a:lnTo>
                    <a:pt x="107347" y="5239"/>
                  </a:lnTo>
                  <a:lnTo>
                    <a:pt x="107633" y="4858"/>
                  </a:lnTo>
                  <a:lnTo>
                    <a:pt x="108299" y="4858"/>
                  </a:lnTo>
                  <a:lnTo>
                    <a:pt x="108299" y="4572"/>
                  </a:lnTo>
                  <a:lnTo>
                    <a:pt x="108966" y="3905"/>
                  </a:lnTo>
                  <a:lnTo>
                    <a:pt x="108966" y="3619"/>
                  </a:lnTo>
                  <a:lnTo>
                    <a:pt x="109347" y="3619"/>
                  </a:lnTo>
                  <a:lnTo>
                    <a:pt x="109347" y="3238"/>
                  </a:lnTo>
                  <a:lnTo>
                    <a:pt x="109633" y="3238"/>
                  </a:lnTo>
                  <a:lnTo>
                    <a:pt x="109633" y="2572"/>
                  </a:lnTo>
                  <a:lnTo>
                    <a:pt x="109918" y="2572"/>
                  </a:lnTo>
                  <a:lnTo>
                    <a:pt x="109918" y="1905"/>
                  </a:lnTo>
                  <a:lnTo>
                    <a:pt x="110300" y="1905"/>
                  </a:lnTo>
                  <a:lnTo>
                    <a:pt x="110300" y="1619"/>
                  </a:lnTo>
                  <a:lnTo>
                    <a:pt x="111252" y="1619"/>
                  </a:lnTo>
                  <a:lnTo>
                    <a:pt x="110966" y="1333"/>
                  </a:lnTo>
                  <a:lnTo>
                    <a:pt x="111252" y="1619"/>
                  </a:lnTo>
                  <a:lnTo>
                    <a:pt x="111252" y="1333"/>
                  </a:lnTo>
                  <a:lnTo>
                    <a:pt x="111633" y="1333"/>
                  </a:lnTo>
                  <a:lnTo>
                    <a:pt x="111633" y="667"/>
                  </a:lnTo>
                  <a:lnTo>
                    <a:pt x="112871" y="667"/>
                  </a:lnTo>
                  <a:lnTo>
                    <a:pt x="112871" y="952"/>
                  </a:lnTo>
                  <a:lnTo>
                    <a:pt x="113538" y="952"/>
                  </a:lnTo>
                  <a:lnTo>
                    <a:pt x="114586" y="667"/>
                  </a:lnTo>
                  <a:lnTo>
                    <a:pt x="114586" y="952"/>
                  </a:lnTo>
                  <a:lnTo>
                    <a:pt x="115253" y="952"/>
                  </a:lnTo>
                  <a:lnTo>
                    <a:pt x="115253" y="667"/>
                  </a:lnTo>
                  <a:lnTo>
                    <a:pt x="115824" y="667"/>
                  </a:lnTo>
                  <a:lnTo>
                    <a:pt x="116205" y="286"/>
                  </a:lnTo>
                  <a:lnTo>
                    <a:pt x="116205" y="667"/>
                  </a:lnTo>
                  <a:lnTo>
                    <a:pt x="116205" y="286"/>
                  </a:lnTo>
                  <a:lnTo>
                    <a:pt x="116491" y="667"/>
                  </a:lnTo>
                  <a:lnTo>
                    <a:pt x="119825" y="667"/>
                  </a:lnTo>
                  <a:lnTo>
                    <a:pt x="119825" y="286"/>
                  </a:lnTo>
                  <a:lnTo>
                    <a:pt x="122110" y="286"/>
                  </a:lnTo>
                  <a:lnTo>
                    <a:pt x="123730" y="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BE1D8AC7-BDDE-E708-C038-A5D838042130}"/>
                </a:ext>
              </a:extLst>
            </p:cNvPr>
            <p:cNvSpPr/>
            <p:nvPr/>
          </p:nvSpPr>
          <p:spPr>
            <a:xfrm>
              <a:off x="1269443" y="4193348"/>
              <a:ext cx="274320" cy="376332"/>
            </a:xfrm>
            <a:custGeom>
              <a:avLst/>
              <a:gdLst>
                <a:gd name="connsiteX0" fmla="*/ 227457 w 274320"/>
                <a:gd name="connsiteY0" fmla="*/ 344519 h 376332"/>
                <a:gd name="connsiteX1" fmla="*/ 227076 w 274320"/>
                <a:gd name="connsiteY1" fmla="*/ 344519 h 376332"/>
                <a:gd name="connsiteX2" fmla="*/ 216884 w 274320"/>
                <a:gd name="connsiteY2" fmla="*/ 360902 h 376332"/>
                <a:gd name="connsiteX3" fmla="*/ 200787 w 274320"/>
                <a:gd name="connsiteY3" fmla="*/ 357664 h 376332"/>
                <a:gd name="connsiteX4" fmla="*/ 188976 w 274320"/>
                <a:gd name="connsiteY4" fmla="*/ 366808 h 376332"/>
                <a:gd name="connsiteX5" fmla="*/ 143732 w 274320"/>
                <a:gd name="connsiteY5" fmla="*/ 354997 h 376332"/>
                <a:gd name="connsiteX6" fmla="*/ 143732 w 274320"/>
                <a:gd name="connsiteY6" fmla="*/ 355378 h 376332"/>
                <a:gd name="connsiteX7" fmla="*/ 141161 w 274320"/>
                <a:gd name="connsiteY7" fmla="*/ 356616 h 376332"/>
                <a:gd name="connsiteX8" fmla="*/ 133921 w 274320"/>
                <a:gd name="connsiteY8" fmla="*/ 361283 h 376332"/>
                <a:gd name="connsiteX9" fmla="*/ 131254 w 274320"/>
                <a:gd name="connsiteY9" fmla="*/ 362522 h 376332"/>
                <a:gd name="connsiteX10" fmla="*/ 126682 w 274320"/>
                <a:gd name="connsiteY10" fmla="*/ 365474 h 376332"/>
                <a:gd name="connsiteX11" fmla="*/ 120396 w 274320"/>
                <a:gd name="connsiteY11" fmla="*/ 369475 h 376332"/>
                <a:gd name="connsiteX12" fmla="*/ 119443 w 274320"/>
                <a:gd name="connsiteY12" fmla="*/ 369761 h 376332"/>
                <a:gd name="connsiteX13" fmla="*/ 117824 w 274320"/>
                <a:gd name="connsiteY13" fmla="*/ 370427 h 376332"/>
                <a:gd name="connsiteX14" fmla="*/ 116491 w 274320"/>
                <a:gd name="connsiteY14" fmla="*/ 371094 h 376332"/>
                <a:gd name="connsiteX15" fmla="*/ 105346 w 274320"/>
                <a:gd name="connsiteY15" fmla="*/ 376333 h 376332"/>
                <a:gd name="connsiteX16" fmla="*/ 105061 w 274320"/>
                <a:gd name="connsiteY16" fmla="*/ 373666 h 376332"/>
                <a:gd name="connsiteX17" fmla="*/ 104394 w 274320"/>
                <a:gd name="connsiteY17" fmla="*/ 373094 h 376332"/>
                <a:gd name="connsiteX18" fmla="*/ 103346 w 274320"/>
                <a:gd name="connsiteY18" fmla="*/ 367189 h 376332"/>
                <a:gd name="connsiteX19" fmla="*/ 103061 w 274320"/>
                <a:gd name="connsiteY19" fmla="*/ 365855 h 376332"/>
                <a:gd name="connsiteX20" fmla="*/ 93821 w 274320"/>
                <a:gd name="connsiteY20" fmla="*/ 365855 h 376332"/>
                <a:gd name="connsiteX21" fmla="*/ 95536 w 274320"/>
                <a:gd name="connsiteY21" fmla="*/ 350711 h 376332"/>
                <a:gd name="connsiteX22" fmla="*/ 96488 w 274320"/>
                <a:gd name="connsiteY22" fmla="*/ 350044 h 376332"/>
                <a:gd name="connsiteX23" fmla="*/ 97441 w 274320"/>
                <a:gd name="connsiteY23" fmla="*/ 348424 h 376332"/>
                <a:gd name="connsiteX24" fmla="*/ 97155 w 274320"/>
                <a:gd name="connsiteY24" fmla="*/ 346805 h 376332"/>
                <a:gd name="connsiteX25" fmla="*/ 96202 w 274320"/>
                <a:gd name="connsiteY25" fmla="*/ 345853 h 376332"/>
                <a:gd name="connsiteX26" fmla="*/ 95536 w 274320"/>
                <a:gd name="connsiteY26" fmla="*/ 345853 h 376332"/>
                <a:gd name="connsiteX27" fmla="*/ 94488 w 274320"/>
                <a:gd name="connsiteY27" fmla="*/ 346520 h 376332"/>
                <a:gd name="connsiteX28" fmla="*/ 92869 w 274320"/>
                <a:gd name="connsiteY28" fmla="*/ 346805 h 376332"/>
                <a:gd name="connsiteX29" fmla="*/ 90297 w 274320"/>
                <a:gd name="connsiteY29" fmla="*/ 347472 h 376332"/>
                <a:gd name="connsiteX30" fmla="*/ 87630 w 274320"/>
                <a:gd name="connsiteY30" fmla="*/ 346139 h 376332"/>
                <a:gd name="connsiteX31" fmla="*/ 86963 w 274320"/>
                <a:gd name="connsiteY31" fmla="*/ 344805 h 376332"/>
                <a:gd name="connsiteX32" fmla="*/ 86677 w 274320"/>
                <a:gd name="connsiteY32" fmla="*/ 343186 h 376332"/>
                <a:gd name="connsiteX33" fmla="*/ 86011 w 274320"/>
                <a:gd name="connsiteY33" fmla="*/ 342519 h 376332"/>
                <a:gd name="connsiteX34" fmla="*/ 85630 w 274320"/>
                <a:gd name="connsiteY34" fmla="*/ 341186 h 376332"/>
                <a:gd name="connsiteX35" fmla="*/ 85630 w 274320"/>
                <a:gd name="connsiteY35" fmla="*/ 339947 h 376332"/>
                <a:gd name="connsiteX36" fmla="*/ 86011 w 274320"/>
                <a:gd name="connsiteY36" fmla="*/ 338614 h 376332"/>
                <a:gd name="connsiteX37" fmla="*/ 86011 w 274320"/>
                <a:gd name="connsiteY37" fmla="*/ 337280 h 376332"/>
                <a:gd name="connsiteX38" fmla="*/ 86677 w 274320"/>
                <a:gd name="connsiteY38" fmla="*/ 334994 h 376332"/>
                <a:gd name="connsiteX39" fmla="*/ 86963 w 274320"/>
                <a:gd name="connsiteY39" fmla="*/ 334042 h 376332"/>
                <a:gd name="connsiteX40" fmla="*/ 87344 w 274320"/>
                <a:gd name="connsiteY40" fmla="*/ 332708 h 376332"/>
                <a:gd name="connsiteX41" fmla="*/ 86677 w 274320"/>
                <a:gd name="connsiteY41" fmla="*/ 330708 h 376332"/>
                <a:gd name="connsiteX42" fmla="*/ 87344 w 274320"/>
                <a:gd name="connsiteY42" fmla="*/ 331375 h 376332"/>
                <a:gd name="connsiteX43" fmla="*/ 88582 w 274320"/>
                <a:gd name="connsiteY43" fmla="*/ 330708 h 376332"/>
                <a:gd name="connsiteX44" fmla="*/ 88963 w 274320"/>
                <a:gd name="connsiteY44" fmla="*/ 330422 h 376332"/>
                <a:gd name="connsiteX45" fmla="*/ 88963 w 274320"/>
                <a:gd name="connsiteY45" fmla="*/ 329756 h 376332"/>
                <a:gd name="connsiteX46" fmla="*/ 89630 w 274320"/>
                <a:gd name="connsiteY46" fmla="*/ 329374 h 376332"/>
                <a:gd name="connsiteX47" fmla="*/ 90297 w 274320"/>
                <a:gd name="connsiteY47" fmla="*/ 329374 h 376332"/>
                <a:gd name="connsiteX48" fmla="*/ 90868 w 274320"/>
                <a:gd name="connsiteY48" fmla="*/ 328803 h 376332"/>
                <a:gd name="connsiteX49" fmla="*/ 90868 w 274320"/>
                <a:gd name="connsiteY49" fmla="*/ 328422 h 376332"/>
                <a:gd name="connsiteX50" fmla="*/ 92202 w 274320"/>
                <a:gd name="connsiteY50" fmla="*/ 327089 h 376332"/>
                <a:gd name="connsiteX51" fmla="*/ 93536 w 274320"/>
                <a:gd name="connsiteY51" fmla="*/ 326422 h 376332"/>
                <a:gd name="connsiteX52" fmla="*/ 94488 w 274320"/>
                <a:gd name="connsiteY52" fmla="*/ 326136 h 376332"/>
                <a:gd name="connsiteX53" fmla="*/ 94869 w 274320"/>
                <a:gd name="connsiteY53" fmla="*/ 325850 h 376332"/>
                <a:gd name="connsiteX54" fmla="*/ 95536 w 274320"/>
                <a:gd name="connsiteY54" fmla="*/ 325469 h 376332"/>
                <a:gd name="connsiteX55" fmla="*/ 95821 w 274320"/>
                <a:gd name="connsiteY55" fmla="*/ 325469 h 376332"/>
                <a:gd name="connsiteX56" fmla="*/ 97441 w 274320"/>
                <a:gd name="connsiteY56" fmla="*/ 324517 h 376332"/>
                <a:gd name="connsiteX57" fmla="*/ 97822 w 274320"/>
                <a:gd name="connsiteY57" fmla="*/ 323183 h 376332"/>
                <a:gd name="connsiteX58" fmla="*/ 99727 w 274320"/>
                <a:gd name="connsiteY58" fmla="*/ 322231 h 376332"/>
                <a:gd name="connsiteX59" fmla="*/ 99727 w 274320"/>
                <a:gd name="connsiteY59" fmla="*/ 320516 h 376332"/>
                <a:gd name="connsiteX60" fmla="*/ 101727 w 274320"/>
                <a:gd name="connsiteY60" fmla="*/ 319278 h 376332"/>
                <a:gd name="connsiteX61" fmla="*/ 102679 w 274320"/>
                <a:gd name="connsiteY61" fmla="*/ 318230 h 376332"/>
                <a:gd name="connsiteX62" fmla="*/ 104013 w 274320"/>
                <a:gd name="connsiteY62" fmla="*/ 316611 h 376332"/>
                <a:gd name="connsiteX63" fmla="*/ 106013 w 274320"/>
                <a:gd name="connsiteY63" fmla="*/ 315278 h 376332"/>
                <a:gd name="connsiteX64" fmla="*/ 106299 w 274320"/>
                <a:gd name="connsiteY64" fmla="*/ 315278 h 376332"/>
                <a:gd name="connsiteX65" fmla="*/ 106299 w 274320"/>
                <a:gd name="connsiteY65" fmla="*/ 314325 h 376332"/>
                <a:gd name="connsiteX66" fmla="*/ 106680 w 274320"/>
                <a:gd name="connsiteY66" fmla="*/ 314039 h 376332"/>
                <a:gd name="connsiteX67" fmla="*/ 106680 w 274320"/>
                <a:gd name="connsiteY67" fmla="*/ 313372 h 376332"/>
                <a:gd name="connsiteX68" fmla="*/ 106299 w 274320"/>
                <a:gd name="connsiteY68" fmla="*/ 312991 h 376332"/>
                <a:gd name="connsiteX69" fmla="*/ 106299 w 274320"/>
                <a:gd name="connsiteY69" fmla="*/ 312706 h 376332"/>
                <a:gd name="connsiteX70" fmla="*/ 106013 w 274320"/>
                <a:gd name="connsiteY70" fmla="*/ 312706 h 376332"/>
                <a:gd name="connsiteX71" fmla="*/ 105632 w 274320"/>
                <a:gd name="connsiteY71" fmla="*/ 312325 h 376332"/>
                <a:gd name="connsiteX72" fmla="*/ 105632 w 274320"/>
                <a:gd name="connsiteY72" fmla="*/ 311658 h 376332"/>
                <a:gd name="connsiteX73" fmla="*/ 105061 w 274320"/>
                <a:gd name="connsiteY73" fmla="*/ 310706 h 376332"/>
                <a:gd name="connsiteX74" fmla="*/ 100774 w 274320"/>
                <a:gd name="connsiteY74" fmla="*/ 308420 h 376332"/>
                <a:gd name="connsiteX75" fmla="*/ 91249 w 274320"/>
                <a:gd name="connsiteY75" fmla="*/ 300895 h 376332"/>
                <a:gd name="connsiteX76" fmla="*/ 67627 w 274320"/>
                <a:gd name="connsiteY76" fmla="*/ 282797 h 376332"/>
                <a:gd name="connsiteX77" fmla="*/ 67246 w 274320"/>
                <a:gd name="connsiteY77" fmla="*/ 282797 h 376332"/>
                <a:gd name="connsiteX78" fmla="*/ 67246 w 274320"/>
                <a:gd name="connsiteY78" fmla="*/ 282512 h 376332"/>
                <a:gd name="connsiteX79" fmla="*/ 66675 w 274320"/>
                <a:gd name="connsiteY79" fmla="*/ 282512 h 376332"/>
                <a:gd name="connsiteX80" fmla="*/ 64675 w 274320"/>
                <a:gd name="connsiteY80" fmla="*/ 281464 h 376332"/>
                <a:gd name="connsiteX81" fmla="*/ 58102 w 274320"/>
                <a:gd name="connsiteY81" fmla="*/ 277939 h 376332"/>
                <a:gd name="connsiteX82" fmla="*/ 53816 w 274320"/>
                <a:gd name="connsiteY82" fmla="*/ 275939 h 376332"/>
                <a:gd name="connsiteX83" fmla="*/ 51244 w 274320"/>
                <a:gd name="connsiteY83" fmla="*/ 274606 h 376332"/>
                <a:gd name="connsiteX84" fmla="*/ 37433 w 274320"/>
                <a:gd name="connsiteY84" fmla="*/ 252317 h 376332"/>
                <a:gd name="connsiteX85" fmla="*/ 35814 w 274320"/>
                <a:gd name="connsiteY85" fmla="*/ 250031 h 376332"/>
                <a:gd name="connsiteX86" fmla="*/ 34480 w 274320"/>
                <a:gd name="connsiteY86" fmla="*/ 247745 h 376332"/>
                <a:gd name="connsiteX87" fmla="*/ 32861 w 274320"/>
                <a:gd name="connsiteY87" fmla="*/ 245078 h 376332"/>
                <a:gd name="connsiteX88" fmla="*/ 32194 w 274320"/>
                <a:gd name="connsiteY88" fmla="*/ 244412 h 376332"/>
                <a:gd name="connsiteX89" fmla="*/ 28575 w 274320"/>
                <a:gd name="connsiteY89" fmla="*/ 238220 h 376332"/>
                <a:gd name="connsiteX90" fmla="*/ 28194 w 274320"/>
                <a:gd name="connsiteY90" fmla="*/ 237553 h 376332"/>
                <a:gd name="connsiteX91" fmla="*/ 28861 w 274320"/>
                <a:gd name="connsiteY91" fmla="*/ 237553 h 376332"/>
                <a:gd name="connsiteX92" fmla="*/ 29527 w 274320"/>
                <a:gd name="connsiteY92" fmla="*/ 237172 h 376332"/>
                <a:gd name="connsiteX93" fmla="*/ 30575 w 274320"/>
                <a:gd name="connsiteY93" fmla="*/ 236601 h 376332"/>
                <a:gd name="connsiteX94" fmla="*/ 31813 w 274320"/>
                <a:gd name="connsiteY94" fmla="*/ 235934 h 376332"/>
                <a:gd name="connsiteX95" fmla="*/ 32861 w 274320"/>
                <a:gd name="connsiteY95" fmla="*/ 235553 h 376332"/>
                <a:gd name="connsiteX96" fmla="*/ 33814 w 274320"/>
                <a:gd name="connsiteY96" fmla="*/ 235553 h 376332"/>
                <a:gd name="connsiteX97" fmla="*/ 34766 w 274320"/>
                <a:gd name="connsiteY97" fmla="*/ 235934 h 376332"/>
                <a:gd name="connsiteX98" fmla="*/ 35433 w 274320"/>
                <a:gd name="connsiteY98" fmla="*/ 235553 h 376332"/>
                <a:gd name="connsiteX99" fmla="*/ 36481 w 274320"/>
                <a:gd name="connsiteY99" fmla="*/ 234601 h 376332"/>
                <a:gd name="connsiteX100" fmla="*/ 36767 w 274320"/>
                <a:gd name="connsiteY100" fmla="*/ 233648 h 376332"/>
                <a:gd name="connsiteX101" fmla="*/ 37433 w 274320"/>
                <a:gd name="connsiteY101" fmla="*/ 232601 h 376332"/>
                <a:gd name="connsiteX102" fmla="*/ 37719 w 274320"/>
                <a:gd name="connsiteY102" fmla="*/ 230981 h 376332"/>
                <a:gd name="connsiteX103" fmla="*/ 38100 w 274320"/>
                <a:gd name="connsiteY103" fmla="*/ 230695 h 376332"/>
                <a:gd name="connsiteX104" fmla="*/ 38386 w 274320"/>
                <a:gd name="connsiteY104" fmla="*/ 229648 h 376332"/>
                <a:gd name="connsiteX105" fmla="*/ 38100 w 274320"/>
                <a:gd name="connsiteY105" fmla="*/ 229362 h 376332"/>
                <a:gd name="connsiteX106" fmla="*/ 38100 w 274320"/>
                <a:gd name="connsiteY106" fmla="*/ 226695 h 376332"/>
                <a:gd name="connsiteX107" fmla="*/ 38767 w 274320"/>
                <a:gd name="connsiteY107" fmla="*/ 225076 h 376332"/>
                <a:gd name="connsiteX108" fmla="*/ 39433 w 274320"/>
                <a:gd name="connsiteY108" fmla="*/ 224123 h 376332"/>
                <a:gd name="connsiteX109" fmla="*/ 39719 w 274320"/>
                <a:gd name="connsiteY109" fmla="*/ 222790 h 376332"/>
                <a:gd name="connsiteX110" fmla="*/ 39433 w 274320"/>
                <a:gd name="connsiteY110" fmla="*/ 221456 h 376332"/>
                <a:gd name="connsiteX111" fmla="*/ 39433 w 274320"/>
                <a:gd name="connsiteY111" fmla="*/ 221170 h 376332"/>
                <a:gd name="connsiteX112" fmla="*/ 39052 w 274320"/>
                <a:gd name="connsiteY112" fmla="*/ 220789 h 376332"/>
                <a:gd name="connsiteX113" fmla="*/ 38767 w 274320"/>
                <a:gd name="connsiteY113" fmla="*/ 220123 h 376332"/>
                <a:gd name="connsiteX114" fmla="*/ 38767 w 274320"/>
                <a:gd name="connsiteY114" fmla="*/ 219456 h 376332"/>
                <a:gd name="connsiteX115" fmla="*/ 38100 w 274320"/>
                <a:gd name="connsiteY115" fmla="*/ 217551 h 376332"/>
                <a:gd name="connsiteX116" fmla="*/ 37719 w 274320"/>
                <a:gd name="connsiteY116" fmla="*/ 217170 h 376332"/>
                <a:gd name="connsiteX117" fmla="*/ 37433 w 274320"/>
                <a:gd name="connsiteY117" fmla="*/ 216503 h 376332"/>
                <a:gd name="connsiteX118" fmla="*/ 36767 w 274320"/>
                <a:gd name="connsiteY118" fmla="*/ 216503 h 376332"/>
                <a:gd name="connsiteX119" fmla="*/ 36481 w 274320"/>
                <a:gd name="connsiteY119" fmla="*/ 216218 h 376332"/>
                <a:gd name="connsiteX120" fmla="*/ 36100 w 274320"/>
                <a:gd name="connsiteY120" fmla="*/ 215551 h 376332"/>
                <a:gd name="connsiteX121" fmla="*/ 35814 w 274320"/>
                <a:gd name="connsiteY121" fmla="*/ 215551 h 376332"/>
                <a:gd name="connsiteX122" fmla="*/ 34480 w 274320"/>
                <a:gd name="connsiteY122" fmla="*/ 214598 h 376332"/>
                <a:gd name="connsiteX123" fmla="*/ 33147 w 274320"/>
                <a:gd name="connsiteY123" fmla="*/ 214598 h 376332"/>
                <a:gd name="connsiteX124" fmla="*/ 32480 w 274320"/>
                <a:gd name="connsiteY124" fmla="*/ 214217 h 376332"/>
                <a:gd name="connsiteX125" fmla="*/ 31813 w 274320"/>
                <a:gd name="connsiteY125" fmla="*/ 213551 h 376332"/>
                <a:gd name="connsiteX126" fmla="*/ 29242 w 274320"/>
                <a:gd name="connsiteY126" fmla="*/ 211931 h 376332"/>
                <a:gd name="connsiteX127" fmla="*/ 29242 w 274320"/>
                <a:gd name="connsiteY127" fmla="*/ 210598 h 376332"/>
                <a:gd name="connsiteX128" fmla="*/ 28194 w 274320"/>
                <a:gd name="connsiteY128" fmla="*/ 209645 h 376332"/>
                <a:gd name="connsiteX129" fmla="*/ 27242 w 274320"/>
                <a:gd name="connsiteY129" fmla="*/ 208978 h 376332"/>
                <a:gd name="connsiteX130" fmla="*/ 26289 w 274320"/>
                <a:gd name="connsiteY130" fmla="*/ 208026 h 376332"/>
                <a:gd name="connsiteX131" fmla="*/ 24955 w 274320"/>
                <a:gd name="connsiteY131" fmla="*/ 206026 h 376332"/>
                <a:gd name="connsiteX132" fmla="*/ 23622 w 274320"/>
                <a:gd name="connsiteY132" fmla="*/ 205359 h 376332"/>
                <a:gd name="connsiteX133" fmla="*/ 23622 w 274320"/>
                <a:gd name="connsiteY133" fmla="*/ 204692 h 376332"/>
                <a:gd name="connsiteX134" fmla="*/ 23336 w 274320"/>
                <a:gd name="connsiteY134" fmla="*/ 204026 h 376332"/>
                <a:gd name="connsiteX135" fmla="*/ 23622 w 274320"/>
                <a:gd name="connsiteY135" fmla="*/ 203740 h 376332"/>
                <a:gd name="connsiteX136" fmla="*/ 23336 w 274320"/>
                <a:gd name="connsiteY136" fmla="*/ 203454 h 376332"/>
                <a:gd name="connsiteX137" fmla="*/ 22955 w 274320"/>
                <a:gd name="connsiteY137" fmla="*/ 202406 h 376332"/>
                <a:gd name="connsiteX138" fmla="*/ 22669 w 274320"/>
                <a:gd name="connsiteY138" fmla="*/ 201073 h 376332"/>
                <a:gd name="connsiteX139" fmla="*/ 21336 w 274320"/>
                <a:gd name="connsiteY139" fmla="*/ 198501 h 376332"/>
                <a:gd name="connsiteX140" fmla="*/ 20002 w 274320"/>
                <a:gd name="connsiteY140" fmla="*/ 196882 h 376332"/>
                <a:gd name="connsiteX141" fmla="*/ 20383 w 274320"/>
                <a:gd name="connsiteY141" fmla="*/ 195834 h 376332"/>
                <a:gd name="connsiteX142" fmla="*/ 20383 w 274320"/>
                <a:gd name="connsiteY142" fmla="*/ 195548 h 376332"/>
                <a:gd name="connsiteX143" fmla="*/ 19050 w 274320"/>
                <a:gd name="connsiteY143" fmla="*/ 194215 h 376332"/>
                <a:gd name="connsiteX144" fmla="*/ 19050 w 274320"/>
                <a:gd name="connsiteY144" fmla="*/ 193929 h 376332"/>
                <a:gd name="connsiteX145" fmla="*/ 18764 w 274320"/>
                <a:gd name="connsiteY145" fmla="*/ 193548 h 376332"/>
                <a:gd name="connsiteX146" fmla="*/ 18383 w 274320"/>
                <a:gd name="connsiteY146" fmla="*/ 193548 h 376332"/>
                <a:gd name="connsiteX147" fmla="*/ 16383 w 274320"/>
                <a:gd name="connsiteY147" fmla="*/ 192595 h 376332"/>
                <a:gd name="connsiteX148" fmla="*/ 15811 w 274320"/>
                <a:gd name="connsiteY148" fmla="*/ 191929 h 376332"/>
                <a:gd name="connsiteX149" fmla="*/ 14478 w 274320"/>
                <a:gd name="connsiteY149" fmla="*/ 189643 h 376332"/>
                <a:gd name="connsiteX150" fmla="*/ 14097 w 274320"/>
                <a:gd name="connsiteY150" fmla="*/ 188690 h 376332"/>
                <a:gd name="connsiteX151" fmla="*/ 13430 w 274320"/>
                <a:gd name="connsiteY151" fmla="*/ 187357 h 376332"/>
                <a:gd name="connsiteX152" fmla="*/ 13144 w 274320"/>
                <a:gd name="connsiteY152" fmla="*/ 186976 h 376332"/>
                <a:gd name="connsiteX153" fmla="*/ 11811 w 274320"/>
                <a:gd name="connsiteY153" fmla="*/ 186309 h 376332"/>
                <a:gd name="connsiteX154" fmla="*/ 11525 w 274320"/>
                <a:gd name="connsiteY154" fmla="*/ 185357 h 376332"/>
                <a:gd name="connsiteX155" fmla="*/ 11144 w 274320"/>
                <a:gd name="connsiteY155" fmla="*/ 185357 h 376332"/>
                <a:gd name="connsiteX156" fmla="*/ 10477 w 274320"/>
                <a:gd name="connsiteY156" fmla="*/ 184023 h 376332"/>
                <a:gd name="connsiteX157" fmla="*/ 10477 w 274320"/>
                <a:gd name="connsiteY157" fmla="*/ 183737 h 376332"/>
                <a:gd name="connsiteX158" fmla="*/ 9906 w 274320"/>
                <a:gd name="connsiteY158" fmla="*/ 181737 h 376332"/>
                <a:gd name="connsiteX159" fmla="*/ 10477 w 274320"/>
                <a:gd name="connsiteY159" fmla="*/ 180785 h 376332"/>
                <a:gd name="connsiteX160" fmla="*/ 10477 w 274320"/>
                <a:gd name="connsiteY160" fmla="*/ 179832 h 376332"/>
                <a:gd name="connsiteX161" fmla="*/ 11525 w 274320"/>
                <a:gd name="connsiteY161" fmla="*/ 178499 h 376332"/>
                <a:gd name="connsiteX162" fmla="*/ 11525 w 274320"/>
                <a:gd name="connsiteY162" fmla="*/ 176498 h 376332"/>
                <a:gd name="connsiteX163" fmla="*/ 11144 w 274320"/>
                <a:gd name="connsiteY163" fmla="*/ 175165 h 376332"/>
                <a:gd name="connsiteX164" fmla="*/ 11525 w 274320"/>
                <a:gd name="connsiteY164" fmla="*/ 172212 h 376332"/>
                <a:gd name="connsiteX165" fmla="*/ 11144 w 274320"/>
                <a:gd name="connsiteY165" fmla="*/ 171260 h 376332"/>
                <a:gd name="connsiteX166" fmla="*/ 11144 w 274320"/>
                <a:gd name="connsiteY166" fmla="*/ 170593 h 376332"/>
                <a:gd name="connsiteX167" fmla="*/ 10858 w 274320"/>
                <a:gd name="connsiteY167" fmla="*/ 169926 h 376332"/>
                <a:gd name="connsiteX168" fmla="*/ 10858 w 274320"/>
                <a:gd name="connsiteY168" fmla="*/ 165354 h 376332"/>
                <a:gd name="connsiteX169" fmla="*/ 11144 w 274320"/>
                <a:gd name="connsiteY169" fmla="*/ 164687 h 376332"/>
                <a:gd name="connsiteX170" fmla="*/ 12192 w 274320"/>
                <a:gd name="connsiteY170" fmla="*/ 161735 h 376332"/>
                <a:gd name="connsiteX171" fmla="*/ 13144 w 274320"/>
                <a:gd name="connsiteY171" fmla="*/ 160115 h 376332"/>
                <a:gd name="connsiteX172" fmla="*/ 13144 w 274320"/>
                <a:gd name="connsiteY172" fmla="*/ 157829 h 376332"/>
                <a:gd name="connsiteX173" fmla="*/ 13430 w 274320"/>
                <a:gd name="connsiteY173" fmla="*/ 157448 h 376332"/>
                <a:gd name="connsiteX174" fmla="*/ 13811 w 274320"/>
                <a:gd name="connsiteY174" fmla="*/ 157448 h 376332"/>
                <a:gd name="connsiteX175" fmla="*/ 15145 w 274320"/>
                <a:gd name="connsiteY175" fmla="*/ 156782 h 376332"/>
                <a:gd name="connsiteX176" fmla="*/ 16097 w 274320"/>
                <a:gd name="connsiteY176" fmla="*/ 155829 h 376332"/>
                <a:gd name="connsiteX177" fmla="*/ 16097 w 274320"/>
                <a:gd name="connsiteY177" fmla="*/ 154876 h 376332"/>
                <a:gd name="connsiteX178" fmla="*/ 17050 w 274320"/>
                <a:gd name="connsiteY178" fmla="*/ 153257 h 376332"/>
                <a:gd name="connsiteX179" fmla="*/ 17050 w 274320"/>
                <a:gd name="connsiteY179" fmla="*/ 151543 h 376332"/>
                <a:gd name="connsiteX180" fmla="*/ 16383 w 274320"/>
                <a:gd name="connsiteY180" fmla="*/ 151257 h 376332"/>
                <a:gd name="connsiteX181" fmla="*/ 16383 w 274320"/>
                <a:gd name="connsiteY181" fmla="*/ 150876 h 376332"/>
                <a:gd name="connsiteX182" fmla="*/ 17050 w 274320"/>
                <a:gd name="connsiteY182" fmla="*/ 149924 h 376332"/>
                <a:gd name="connsiteX183" fmla="*/ 17050 w 274320"/>
                <a:gd name="connsiteY183" fmla="*/ 149638 h 376332"/>
                <a:gd name="connsiteX184" fmla="*/ 17431 w 274320"/>
                <a:gd name="connsiteY184" fmla="*/ 148971 h 376332"/>
                <a:gd name="connsiteX185" fmla="*/ 17431 w 274320"/>
                <a:gd name="connsiteY185" fmla="*/ 148590 h 376332"/>
                <a:gd name="connsiteX186" fmla="*/ 17050 w 274320"/>
                <a:gd name="connsiteY186" fmla="*/ 148304 h 376332"/>
                <a:gd name="connsiteX187" fmla="*/ 17050 w 274320"/>
                <a:gd name="connsiteY187" fmla="*/ 146304 h 376332"/>
                <a:gd name="connsiteX188" fmla="*/ 18097 w 274320"/>
                <a:gd name="connsiteY188" fmla="*/ 144970 h 376332"/>
                <a:gd name="connsiteX189" fmla="*/ 18383 w 274320"/>
                <a:gd name="connsiteY189" fmla="*/ 144685 h 376332"/>
                <a:gd name="connsiteX190" fmla="*/ 18764 w 274320"/>
                <a:gd name="connsiteY190" fmla="*/ 144685 h 376332"/>
                <a:gd name="connsiteX191" fmla="*/ 19050 w 274320"/>
                <a:gd name="connsiteY191" fmla="*/ 144304 h 376332"/>
                <a:gd name="connsiteX192" fmla="*/ 19050 w 274320"/>
                <a:gd name="connsiteY192" fmla="*/ 144018 h 376332"/>
                <a:gd name="connsiteX193" fmla="*/ 19717 w 274320"/>
                <a:gd name="connsiteY193" fmla="*/ 143351 h 376332"/>
                <a:gd name="connsiteX194" fmla="*/ 20002 w 274320"/>
                <a:gd name="connsiteY194" fmla="*/ 142018 h 376332"/>
                <a:gd name="connsiteX195" fmla="*/ 20669 w 274320"/>
                <a:gd name="connsiteY195" fmla="*/ 140399 h 376332"/>
                <a:gd name="connsiteX196" fmla="*/ 21717 w 274320"/>
                <a:gd name="connsiteY196" fmla="*/ 139065 h 376332"/>
                <a:gd name="connsiteX197" fmla="*/ 21717 w 274320"/>
                <a:gd name="connsiteY197" fmla="*/ 138398 h 376332"/>
                <a:gd name="connsiteX198" fmla="*/ 21050 w 274320"/>
                <a:gd name="connsiteY198" fmla="*/ 137446 h 376332"/>
                <a:gd name="connsiteX199" fmla="*/ 20669 w 274320"/>
                <a:gd name="connsiteY199" fmla="*/ 137446 h 376332"/>
                <a:gd name="connsiteX200" fmla="*/ 20002 w 274320"/>
                <a:gd name="connsiteY200" fmla="*/ 135826 h 376332"/>
                <a:gd name="connsiteX201" fmla="*/ 20002 w 274320"/>
                <a:gd name="connsiteY201" fmla="*/ 135445 h 376332"/>
                <a:gd name="connsiteX202" fmla="*/ 19717 w 274320"/>
                <a:gd name="connsiteY202" fmla="*/ 134874 h 376332"/>
                <a:gd name="connsiteX203" fmla="*/ 19717 w 274320"/>
                <a:gd name="connsiteY203" fmla="*/ 134207 h 376332"/>
                <a:gd name="connsiteX204" fmla="*/ 20669 w 274320"/>
                <a:gd name="connsiteY204" fmla="*/ 134207 h 376332"/>
                <a:gd name="connsiteX205" fmla="*/ 20669 w 274320"/>
                <a:gd name="connsiteY205" fmla="*/ 132874 h 376332"/>
                <a:gd name="connsiteX206" fmla="*/ 20383 w 274320"/>
                <a:gd name="connsiteY206" fmla="*/ 132493 h 376332"/>
                <a:gd name="connsiteX207" fmla="*/ 20669 w 274320"/>
                <a:gd name="connsiteY207" fmla="*/ 132207 h 376332"/>
                <a:gd name="connsiteX208" fmla="*/ 20669 w 274320"/>
                <a:gd name="connsiteY208" fmla="*/ 131255 h 376332"/>
                <a:gd name="connsiteX209" fmla="*/ 20002 w 274320"/>
                <a:gd name="connsiteY209" fmla="*/ 131540 h 376332"/>
                <a:gd name="connsiteX210" fmla="*/ 19717 w 274320"/>
                <a:gd name="connsiteY210" fmla="*/ 131540 h 376332"/>
                <a:gd name="connsiteX211" fmla="*/ 19717 w 274320"/>
                <a:gd name="connsiteY211" fmla="*/ 130874 h 376332"/>
                <a:gd name="connsiteX212" fmla="*/ 20002 w 274320"/>
                <a:gd name="connsiteY212" fmla="*/ 130207 h 376332"/>
                <a:gd name="connsiteX213" fmla="*/ 20002 w 274320"/>
                <a:gd name="connsiteY213" fmla="*/ 129540 h 376332"/>
                <a:gd name="connsiteX214" fmla="*/ 20383 w 274320"/>
                <a:gd name="connsiteY214" fmla="*/ 129254 h 376332"/>
                <a:gd name="connsiteX215" fmla="*/ 20383 w 274320"/>
                <a:gd name="connsiteY215" fmla="*/ 128968 h 376332"/>
                <a:gd name="connsiteX216" fmla="*/ 20002 w 274320"/>
                <a:gd name="connsiteY216" fmla="*/ 128587 h 376332"/>
                <a:gd name="connsiteX217" fmla="*/ 19717 w 274320"/>
                <a:gd name="connsiteY217" fmla="*/ 127921 h 376332"/>
                <a:gd name="connsiteX218" fmla="*/ 20002 w 274320"/>
                <a:gd name="connsiteY218" fmla="*/ 127921 h 376332"/>
                <a:gd name="connsiteX219" fmla="*/ 20383 w 274320"/>
                <a:gd name="connsiteY219" fmla="*/ 127254 h 376332"/>
                <a:gd name="connsiteX220" fmla="*/ 20002 w 274320"/>
                <a:gd name="connsiteY220" fmla="*/ 126968 h 376332"/>
                <a:gd name="connsiteX221" fmla="*/ 20002 w 274320"/>
                <a:gd name="connsiteY221" fmla="*/ 126587 h 376332"/>
                <a:gd name="connsiteX222" fmla="*/ 20669 w 274320"/>
                <a:gd name="connsiteY222" fmla="*/ 126016 h 376332"/>
                <a:gd name="connsiteX223" fmla="*/ 20002 w 274320"/>
                <a:gd name="connsiteY223" fmla="*/ 124016 h 376332"/>
                <a:gd name="connsiteX224" fmla="*/ 18764 w 274320"/>
                <a:gd name="connsiteY224" fmla="*/ 123349 h 376332"/>
                <a:gd name="connsiteX225" fmla="*/ 17431 w 274320"/>
                <a:gd name="connsiteY225" fmla="*/ 123063 h 376332"/>
                <a:gd name="connsiteX226" fmla="*/ 16764 w 274320"/>
                <a:gd name="connsiteY226" fmla="*/ 122682 h 376332"/>
                <a:gd name="connsiteX227" fmla="*/ 16383 w 274320"/>
                <a:gd name="connsiteY227" fmla="*/ 122682 h 376332"/>
                <a:gd name="connsiteX228" fmla="*/ 16097 w 274320"/>
                <a:gd name="connsiteY228" fmla="*/ 122396 h 376332"/>
                <a:gd name="connsiteX229" fmla="*/ 15430 w 274320"/>
                <a:gd name="connsiteY229" fmla="*/ 121349 h 376332"/>
                <a:gd name="connsiteX230" fmla="*/ 14478 w 274320"/>
                <a:gd name="connsiteY230" fmla="*/ 119729 h 376332"/>
                <a:gd name="connsiteX231" fmla="*/ 14097 w 274320"/>
                <a:gd name="connsiteY231" fmla="*/ 118110 h 376332"/>
                <a:gd name="connsiteX232" fmla="*/ 13430 w 274320"/>
                <a:gd name="connsiteY232" fmla="*/ 116491 h 376332"/>
                <a:gd name="connsiteX233" fmla="*/ 13144 w 274320"/>
                <a:gd name="connsiteY233" fmla="*/ 114776 h 376332"/>
                <a:gd name="connsiteX234" fmla="*/ 13144 w 274320"/>
                <a:gd name="connsiteY234" fmla="*/ 113538 h 376332"/>
                <a:gd name="connsiteX235" fmla="*/ 12192 w 274320"/>
                <a:gd name="connsiteY235" fmla="*/ 112871 h 376332"/>
                <a:gd name="connsiteX236" fmla="*/ 11525 w 274320"/>
                <a:gd name="connsiteY236" fmla="*/ 112490 h 376332"/>
                <a:gd name="connsiteX237" fmla="*/ 9525 w 274320"/>
                <a:gd name="connsiteY237" fmla="*/ 113157 h 376332"/>
                <a:gd name="connsiteX238" fmla="*/ 8572 w 274320"/>
                <a:gd name="connsiteY238" fmla="*/ 113824 h 376332"/>
                <a:gd name="connsiteX239" fmla="*/ 5905 w 274320"/>
                <a:gd name="connsiteY239" fmla="*/ 113824 h 376332"/>
                <a:gd name="connsiteX240" fmla="*/ 4953 w 274320"/>
                <a:gd name="connsiteY240" fmla="*/ 113538 h 376332"/>
                <a:gd name="connsiteX241" fmla="*/ 4572 w 274320"/>
                <a:gd name="connsiteY241" fmla="*/ 113157 h 376332"/>
                <a:gd name="connsiteX242" fmla="*/ 4572 w 274320"/>
                <a:gd name="connsiteY242" fmla="*/ 112204 h 376332"/>
                <a:gd name="connsiteX243" fmla="*/ 4000 w 274320"/>
                <a:gd name="connsiteY243" fmla="*/ 111538 h 376332"/>
                <a:gd name="connsiteX244" fmla="*/ 2286 w 274320"/>
                <a:gd name="connsiteY244" fmla="*/ 110871 h 376332"/>
                <a:gd name="connsiteX245" fmla="*/ 2000 w 274320"/>
                <a:gd name="connsiteY245" fmla="*/ 110585 h 376332"/>
                <a:gd name="connsiteX246" fmla="*/ 0 w 274320"/>
                <a:gd name="connsiteY246" fmla="*/ 109538 h 376332"/>
                <a:gd name="connsiteX247" fmla="*/ 667 w 274320"/>
                <a:gd name="connsiteY247" fmla="*/ 107251 h 376332"/>
                <a:gd name="connsiteX248" fmla="*/ 1333 w 274320"/>
                <a:gd name="connsiteY248" fmla="*/ 103632 h 376332"/>
                <a:gd name="connsiteX249" fmla="*/ 9906 w 274320"/>
                <a:gd name="connsiteY249" fmla="*/ 96774 h 376332"/>
                <a:gd name="connsiteX250" fmla="*/ 5905 w 274320"/>
                <a:gd name="connsiteY250" fmla="*/ 80010 h 376332"/>
                <a:gd name="connsiteX251" fmla="*/ 8572 w 274320"/>
                <a:gd name="connsiteY251" fmla="*/ 65913 h 376332"/>
                <a:gd name="connsiteX252" fmla="*/ 13144 w 274320"/>
                <a:gd name="connsiteY252" fmla="*/ 39338 h 376332"/>
                <a:gd name="connsiteX253" fmla="*/ 15430 w 274320"/>
                <a:gd name="connsiteY253" fmla="*/ 37719 h 376332"/>
                <a:gd name="connsiteX254" fmla="*/ 19336 w 274320"/>
                <a:gd name="connsiteY254" fmla="*/ 34385 h 376332"/>
                <a:gd name="connsiteX255" fmla="*/ 21336 w 274320"/>
                <a:gd name="connsiteY255" fmla="*/ 33147 h 376332"/>
                <a:gd name="connsiteX256" fmla="*/ 27908 w 274320"/>
                <a:gd name="connsiteY256" fmla="*/ 27527 h 376332"/>
                <a:gd name="connsiteX257" fmla="*/ 29908 w 274320"/>
                <a:gd name="connsiteY257" fmla="*/ 27527 h 376332"/>
                <a:gd name="connsiteX258" fmla="*/ 31147 w 274320"/>
                <a:gd name="connsiteY258" fmla="*/ 25527 h 376332"/>
                <a:gd name="connsiteX259" fmla="*/ 35433 w 274320"/>
                <a:gd name="connsiteY259" fmla="*/ 22003 h 376332"/>
                <a:gd name="connsiteX260" fmla="*/ 38386 w 274320"/>
                <a:gd name="connsiteY260" fmla="*/ 22955 h 376332"/>
                <a:gd name="connsiteX261" fmla="*/ 40005 w 274320"/>
                <a:gd name="connsiteY261" fmla="*/ 21336 h 376332"/>
                <a:gd name="connsiteX262" fmla="*/ 42958 w 274320"/>
                <a:gd name="connsiteY262" fmla="*/ 20955 h 376332"/>
                <a:gd name="connsiteX263" fmla="*/ 44958 w 274320"/>
                <a:gd name="connsiteY263" fmla="*/ 20955 h 376332"/>
                <a:gd name="connsiteX264" fmla="*/ 45625 w 274320"/>
                <a:gd name="connsiteY264" fmla="*/ 20288 h 376332"/>
                <a:gd name="connsiteX265" fmla="*/ 50197 w 274320"/>
                <a:gd name="connsiteY265" fmla="*/ 20669 h 376332"/>
                <a:gd name="connsiteX266" fmla="*/ 52864 w 274320"/>
                <a:gd name="connsiteY266" fmla="*/ 20288 h 376332"/>
                <a:gd name="connsiteX267" fmla="*/ 57436 w 274320"/>
                <a:gd name="connsiteY267" fmla="*/ 20669 h 376332"/>
                <a:gd name="connsiteX268" fmla="*/ 58769 w 274320"/>
                <a:gd name="connsiteY268" fmla="*/ 19336 h 376332"/>
                <a:gd name="connsiteX269" fmla="*/ 60769 w 274320"/>
                <a:gd name="connsiteY269" fmla="*/ 19336 h 376332"/>
                <a:gd name="connsiteX270" fmla="*/ 63722 w 274320"/>
                <a:gd name="connsiteY270" fmla="*/ 21336 h 376332"/>
                <a:gd name="connsiteX271" fmla="*/ 66675 w 274320"/>
                <a:gd name="connsiteY271" fmla="*/ 22003 h 376332"/>
                <a:gd name="connsiteX272" fmla="*/ 69247 w 274320"/>
                <a:gd name="connsiteY272" fmla="*/ 21336 h 376332"/>
                <a:gd name="connsiteX273" fmla="*/ 71247 w 274320"/>
                <a:gd name="connsiteY273" fmla="*/ 20669 h 376332"/>
                <a:gd name="connsiteX274" fmla="*/ 74486 w 274320"/>
                <a:gd name="connsiteY274" fmla="*/ 18002 h 376332"/>
                <a:gd name="connsiteX275" fmla="*/ 77438 w 274320"/>
                <a:gd name="connsiteY275" fmla="*/ 11430 h 376332"/>
                <a:gd name="connsiteX276" fmla="*/ 77819 w 274320"/>
                <a:gd name="connsiteY276" fmla="*/ 11811 h 376332"/>
                <a:gd name="connsiteX277" fmla="*/ 78772 w 274320"/>
                <a:gd name="connsiteY277" fmla="*/ 11811 h 376332"/>
                <a:gd name="connsiteX278" fmla="*/ 81439 w 274320"/>
                <a:gd name="connsiteY278" fmla="*/ 11144 h 376332"/>
                <a:gd name="connsiteX279" fmla="*/ 86963 w 274320"/>
                <a:gd name="connsiteY279" fmla="*/ 8858 h 376332"/>
                <a:gd name="connsiteX280" fmla="*/ 87630 w 274320"/>
                <a:gd name="connsiteY280" fmla="*/ 8192 h 376332"/>
                <a:gd name="connsiteX281" fmla="*/ 89630 w 274320"/>
                <a:gd name="connsiteY281" fmla="*/ 9811 h 376332"/>
                <a:gd name="connsiteX282" fmla="*/ 91249 w 274320"/>
                <a:gd name="connsiteY282" fmla="*/ 10763 h 376332"/>
                <a:gd name="connsiteX283" fmla="*/ 91916 w 274320"/>
                <a:gd name="connsiteY283" fmla="*/ 11811 h 376332"/>
                <a:gd name="connsiteX284" fmla="*/ 92869 w 274320"/>
                <a:gd name="connsiteY284" fmla="*/ 13716 h 376332"/>
                <a:gd name="connsiteX285" fmla="*/ 95155 w 274320"/>
                <a:gd name="connsiteY285" fmla="*/ 19050 h 376332"/>
                <a:gd name="connsiteX286" fmla="*/ 97822 w 274320"/>
                <a:gd name="connsiteY286" fmla="*/ 17335 h 376332"/>
                <a:gd name="connsiteX287" fmla="*/ 103346 w 274320"/>
                <a:gd name="connsiteY287" fmla="*/ 12764 h 376332"/>
                <a:gd name="connsiteX288" fmla="*/ 106013 w 274320"/>
                <a:gd name="connsiteY288" fmla="*/ 10192 h 376332"/>
                <a:gd name="connsiteX289" fmla="*/ 109252 w 274320"/>
                <a:gd name="connsiteY289" fmla="*/ 8192 h 376332"/>
                <a:gd name="connsiteX290" fmla="*/ 109918 w 274320"/>
                <a:gd name="connsiteY290" fmla="*/ 8477 h 376332"/>
                <a:gd name="connsiteX291" fmla="*/ 110299 w 274320"/>
                <a:gd name="connsiteY291" fmla="*/ 9525 h 376332"/>
                <a:gd name="connsiteX292" fmla="*/ 110299 w 274320"/>
                <a:gd name="connsiteY292" fmla="*/ 11811 h 376332"/>
                <a:gd name="connsiteX293" fmla="*/ 110585 w 274320"/>
                <a:gd name="connsiteY293" fmla="*/ 12478 h 376332"/>
                <a:gd name="connsiteX294" fmla="*/ 113538 w 274320"/>
                <a:gd name="connsiteY294" fmla="*/ 14764 h 376332"/>
                <a:gd name="connsiteX295" fmla="*/ 114205 w 274320"/>
                <a:gd name="connsiteY295" fmla="*/ 13145 h 376332"/>
                <a:gd name="connsiteX296" fmla="*/ 114871 w 274320"/>
                <a:gd name="connsiteY296" fmla="*/ 13716 h 376332"/>
                <a:gd name="connsiteX297" fmla="*/ 115824 w 274320"/>
                <a:gd name="connsiteY297" fmla="*/ 12097 h 376332"/>
                <a:gd name="connsiteX298" fmla="*/ 116491 w 274320"/>
                <a:gd name="connsiteY298" fmla="*/ 12764 h 376332"/>
                <a:gd name="connsiteX299" fmla="*/ 118110 w 274320"/>
                <a:gd name="connsiteY299" fmla="*/ 13145 h 376332"/>
                <a:gd name="connsiteX300" fmla="*/ 120777 w 274320"/>
                <a:gd name="connsiteY300" fmla="*/ 14097 h 376332"/>
                <a:gd name="connsiteX301" fmla="*/ 123063 w 274320"/>
                <a:gd name="connsiteY301" fmla="*/ 16097 h 376332"/>
                <a:gd name="connsiteX302" fmla="*/ 124396 w 274320"/>
                <a:gd name="connsiteY302" fmla="*/ 16383 h 376332"/>
                <a:gd name="connsiteX303" fmla="*/ 127349 w 274320"/>
                <a:gd name="connsiteY303" fmla="*/ 16097 h 376332"/>
                <a:gd name="connsiteX304" fmla="*/ 128302 w 274320"/>
                <a:gd name="connsiteY304" fmla="*/ 15430 h 376332"/>
                <a:gd name="connsiteX305" fmla="*/ 129349 w 274320"/>
                <a:gd name="connsiteY305" fmla="*/ 14383 h 376332"/>
                <a:gd name="connsiteX306" fmla="*/ 129921 w 274320"/>
                <a:gd name="connsiteY306" fmla="*/ 15049 h 376332"/>
                <a:gd name="connsiteX307" fmla="*/ 131636 w 274320"/>
                <a:gd name="connsiteY307" fmla="*/ 15049 h 376332"/>
                <a:gd name="connsiteX308" fmla="*/ 132588 w 274320"/>
                <a:gd name="connsiteY308" fmla="*/ 15716 h 376332"/>
                <a:gd name="connsiteX309" fmla="*/ 133921 w 274320"/>
                <a:gd name="connsiteY309" fmla="*/ 16669 h 376332"/>
                <a:gd name="connsiteX310" fmla="*/ 135826 w 274320"/>
                <a:gd name="connsiteY310" fmla="*/ 17717 h 376332"/>
                <a:gd name="connsiteX311" fmla="*/ 137541 w 274320"/>
                <a:gd name="connsiteY311" fmla="*/ 17050 h 376332"/>
                <a:gd name="connsiteX312" fmla="*/ 163068 w 274320"/>
                <a:gd name="connsiteY312" fmla="*/ 0 h 376332"/>
                <a:gd name="connsiteX313" fmla="*/ 164401 w 274320"/>
                <a:gd name="connsiteY313" fmla="*/ 2572 h 376332"/>
                <a:gd name="connsiteX314" fmla="*/ 167068 w 274320"/>
                <a:gd name="connsiteY314" fmla="*/ 4286 h 376332"/>
                <a:gd name="connsiteX315" fmla="*/ 170021 w 274320"/>
                <a:gd name="connsiteY315" fmla="*/ 5239 h 376332"/>
                <a:gd name="connsiteX316" fmla="*/ 172974 w 274320"/>
                <a:gd name="connsiteY316" fmla="*/ 5524 h 376332"/>
                <a:gd name="connsiteX317" fmla="*/ 175546 w 274320"/>
                <a:gd name="connsiteY317" fmla="*/ 6858 h 376332"/>
                <a:gd name="connsiteX318" fmla="*/ 177546 w 274320"/>
                <a:gd name="connsiteY318" fmla="*/ 9144 h 376332"/>
                <a:gd name="connsiteX319" fmla="*/ 177832 w 274320"/>
                <a:gd name="connsiteY319" fmla="*/ 12097 h 376332"/>
                <a:gd name="connsiteX320" fmla="*/ 179546 w 274320"/>
                <a:gd name="connsiteY320" fmla="*/ 14383 h 376332"/>
                <a:gd name="connsiteX321" fmla="*/ 180118 w 274320"/>
                <a:gd name="connsiteY321" fmla="*/ 18383 h 376332"/>
                <a:gd name="connsiteX322" fmla="*/ 180118 w 274320"/>
                <a:gd name="connsiteY322" fmla="*/ 20002 h 376332"/>
                <a:gd name="connsiteX323" fmla="*/ 181451 w 274320"/>
                <a:gd name="connsiteY323" fmla="*/ 24289 h 376332"/>
                <a:gd name="connsiteX324" fmla="*/ 181832 w 274320"/>
                <a:gd name="connsiteY324" fmla="*/ 26860 h 376332"/>
                <a:gd name="connsiteX325" fmla="*/ 181832 w 274320"/>
                <a:gd name="connsiteY325" fmla="*/ 32766 h 376332"/>
                <a:gd name="connsiteX326" fmla="*/ 183451 w 274320"/>
                <a:gd name="connsiteY326" fmla="*/ 35433 h 376332"/>
                <a:gd name="connsiteX327" fmla="*/ 185071 w 274320"/>
                <a:gd name="connsiteY327" fmla="*/ 37719 h 376332"/>
                <a:gd name="connsiteX328" fmla="*/ 186404 w 274320"/>
                <a:gd name="connsiteY328" fmla="*/ 40672 h 376332"/>
                <a:gd name="connsiteX329" fmla="*/ 187071 w 274320"/>
                <a:gd name="connsiteY329" fmla="*/ 43244 h 376332"/>
                <a:gd name="connsiteX330" fmla="*/ 188976 w 274320"/>
                <a:gd name="connsiteY330" fmla="*/ 45910 h 376332"/>
                <a:gd name="connsiteX331" fmla="*/ 190976 w 274320"/>
                <a:gd name="connsiteY331" fmla="*/ 47911 h 376332"/>
                <a:gd name="connsiteX332" fmla="*/ 192595 w 274320"/>
                <a:gd name="connsiteY332" fmla="*/ 52769 h 376332"/>
                <a:gd name="connsiteX333" fmla="*/ 192976 w 274320"/>
                <a:gd name="connsiteY333" fmla="*/ 55721 h 376332"/>
                <a:gd name="connsiteX334" fmla="*/ 192595 w 274320"/>
                <a:gd name="connsiteY334" fmla="*/ 58388 h 376332"/>
                <a:gd name="connsiteX335" fmla="*/ 193929 w 274320"/>
                <a:gd name="connsiteY335" fmla="*/ 60960 h 376332"/>
                <a:gd name="connsiteX336" fmla="*/ 194881 w 274320"/>
                <a:gd name="connsiteY336" fmla="*/ 61341 h 376332"/>
                <a:gd name="connsiteX337" fmla="*/ 194881 w 274320"/>
                <a:gd name="connsiteY337" fmla="*/ 63913 h 376332"/>
                <a:gd name="connsiteX338" fmla="*/ 193262 w 274320"/>
                <a:gd name="connsiteY338" fmla="*/ 66294 h 376332"/>
                <a:gd name="connsiteX339" fmla="*/ 194310 w 274320"/>
                <a:gd name="connsiteY339" fmla="*/ 67913 h 376332"/>
                <a:gd name="connsiteX340" fmla="*/ 196596 w 274320"/>
                <a:gd name="connsiteY340" fmla="*/ 68199 h 376332"/>
                <a:gd name="connsiteX341" fmla="*/ 197548 w 274320"/>
                <a:gd name="connsiteY341" fmla="*/ 70199 h 376332"/>
                <a:gd name="connsiteX342" fmla="*/ 196882 w 274320"/>
                <a:gd name="connsiteY342" fmla="*/ 71533 h 376332"/>
                <a:gd name="connsiteX343" fmla="*/ 197834 w 274320"/>
                <a:gd name="connsiteY343" fmla="*/ 72771 h 376332"/>
                <a:gd name="connsiteX344" fmla="*/ 199549 w 274320"/>
                <a:gd name="connsiteY344" fmla="*/ 71819 h 376332"/>
                <a:gd name="connsiteX345" fmla="*/ 199834 w 274320"/>
                <a:gd name="connsiteY345" fmla="*/ 69818 h 376332"/>
                <a:gd name="connsiteX346" fmla="*/ 198501 w 274320"/>
                <a:gd name="connsiteY346" fmla="*/ 67913 h 376332"/>
                <a:gd name="connsiteX347" fmla="*/ 199834 w 274320"/>
                <a:gd name="connsiteY347" fmla="*/ 65246 h 376332"/>
                <a:gd name="connsiteX348" fmla="*/ 201454 w 274320"/>
                <a:gd name="connsiteY348" fmla="*/ 63913 h 376332"/>
                <a:gd name="connsiteX349" fmla="*/ 202787 w 274320"/>
                <a:gd name="connsiteY349" fmla="*/ 63341 h 376332"/>
                <a:gd name="connsiteX350" fmla="*/ 203740 w 274320"/>
                <a:gd name="connsiteY350" fmla="*/ 64294 h 376332"/>
                <a:gd name="connsiteX351" fmla="*/ 205454 w 274320"/>
                <a:gd name="connsiteY351" fmla="*/ 65246 h 376332"/>
                <a:gd name="connsiteX352" fmla="*/ 207359 w 274320"/>
                <a:gd name="connsiteY352" fmla="*/ 63341 h 376332"/>
                <a:gd name="connsiteX353" fmla="*/ 208026 w 274320"/>
                <a:gd name="connsiteY353" fmla="*/ 60674 h 376332"/>
                <a:gd name="connsiteX354" fmla="*/ 208407 w 274320"/>
                <a:gd name="connsiteY354" fmla="*/ 58674 h 376332"/>
                <a:gd name="connsiteX355" fmla="*/ 209074 w 274320"/>
                <a:gd name="connsiteY355" fmla="*/ 56102 h 376332"/>
                <a:gd name="connsiteX356" fmla="*/ 210979 w 274320"/>
                <a:gd name="connsiteY356" fmla="*/ 53816 h 376332"/>
                <a:gd name="connsiteX357" fmla="*/ 212693 w 274320"/>
                <a:gd name="connsiteY357" fmla="*/ 51149 h 376332"/>
                <a:gd name="connsiteX358" fmla="*/ 219170 w 274320"/>
                <a:gd name="connsiteY358" fmla="*/ 45625 h 376332"/>
                <a:gd name="connsiteX359" fmla="*/ 219837 w 274320"/>
                <a:gd name="connsiteY359" fmla="*/ 45625 h 376332"/>
                <a:gd name="connsiteX360" fmla="*/ 221171 w 274320"/>
                <a:gd name="connsiteY360" fmla="*/ 44958 h 376332"/>
                <a:gd name="connsiteX361" fmla="*/ 222790 w 274320"/>
                <a:gd name="connsiteY361" fmla="*/ 44958 h 376332"/>
                <a:gd name="connsiteX362" fmla="*/ 224123 w 274320"/>
                <a:gd name="connsiteY362" fmla="*/ 44577 h 376332"/>
                <a:gd name="connsiteX363" fmla="*/ 224790 w 274320"/>
                <a:gd name="connsiteY363" fmla="*/ 43624 h 376332"/>
                <a:gd name="connsiteX364" fmla="*/ 227457 w 274320"/>
                <a:gd name="connsiteY364" fmla="*/ 42005 h 376332"/>
                <a:gd name="connsiteX365" fmla="*/ 230410 w 274320"/>
                <a:gd name="connsiteY365" fmla="*/ 40672 h 376332"/>
                <a:gd name="connsiteX366" fmla="*/ 231362 w 274320"/>
                <a:gd name="connsiteY366" fmla="*/ 41339 h 376332"/>
                <a:gd name="connsiteX367" fmla="*/ 233934 w 274320"/>
                <a:gd name="connsiteY367" fmla="*/ 41339 h 376332"/>
                <a:gd name="connsiteX368" fmla="*/ 237268 w 274320"/>
                <a:gd name="connsiteY368" fmla="*/ 42672 h 376332"/>
                <a:gd name="connsiteX369" fmla="*/ 239268 w 274320"/>
                <a:gd name="connsiteY369" fmla="*/ 42005 h 376332"/>
                <a:gd name="connsiteX370" fmla="*/ 239554 w 274320"/>
                <a:gd name="connsiteY370" fmla="*/ 41624 h 376332"/>
                <a:gd name="connsiteX371" fmla="*/ 240887 w 274320"/>
                <a:gd name="connsiteY371" fmla="*/ 43910 h 376332"/>
                <a:gd name="connsiteX372" fmla="*/ 241840 w 274320"/>
                <a:gd name="connsiteY372" fmla="*/ 44958 h 376332"/>
                <a:gd name="connsiteX373" fmla="*/ 242506 w 274320"/>
                <a:gd name="connsiteY373" fmla="*/ 46863 h 376332"/>
                <a:gd name="connsiteX374" fmla="*/ 242506 w 274320"/>
                <a:gd name="connsiteY374" fmla="*/ 47911 h 376332"/>
                <a:gd name="connsiteX375" fmla="*/ 241173 w 274320"/>
                <a:gd name="connsiteY375" fmla="*/ 52102 h 376332"/>
                <a:gd name="connsiteX376" fmla="*/ 241173 w 274320"/>
                <a:gd name="connsiteY376" fmla="*/ 54483 h 376332"/>
                <a:gd name="connsiteX377" fmla="*/ 241840 w 274320"/>
                <a:gd name="connsiteY377" fmla="*/ 55054 h 376332"/>
                <a:gd name="connsiteX378" fmla="*/ 242506 w 274320"/>
                <a:gd name="connsiteY378" fmla="*/ 54769 h 376332"/>
                <a:gd name="connsiteX379" fmla="*/ 242792 w 274320"/>
                <a:gd name="connsiteY379" fmla="*/ 54769 h 376332"/>
                <a:gd name="connsiteX380" fmla="*/ 243173 w 274320"/>
                <a:gd name="connsiteY380" fmla="*/ 56769 h 376332"/>
                <a:gd name="connsiteX381" fmla="*/ 242506 w 274320"/>
                <a:gd name="connsiteY381" fmla="*/ 57055 h 376332"/>
                <a:gd name="connsiteX382" fmla="*/ 241173 w 274320"/>
                <a:gd name="connsiteY382" fmla="*/ 58388 h 376332"/>
                <a:gd name="connsiteX383" fmla="*/ 240887 w 274320"/>
                <a:gd name="connsiteY383" fmla="*/ 58388 h 376332"/>
                <a:gd name="connsiteX384" fmla="*/ 241840 w 274320"/>
                <a:gd name="connsiteY384" fmla="*/ 59055 h 376332"/>
                <a:gd name="connsiteX385" fmla="*/ 243840 w 274320"/>
                <a:gd name="connsiteY385" fmla="*/ 57722 h 376332"/>
                <a:gd name="connsiteX386" fmla="*/ 246412 w 274320"/>
                <a:gd name="connsiteY386" fmla="*/ 56388 h 376332"/>
                <a:gd name="connsiteX387" fmla="*/ 248126 w 274320"/>
                <a:gd name="connsiteY387" fmla="*/ 55721 h 376332"/>
                <a:gd name="connsiteX388" fmla="*/ 251650 w 274320"/>
                <a:gd name="connsiteY388" fmla="*/ 53816 h 376332"/>
                <a:gd name="connsiteX389" fmla="*/ 252698 w 274320"/>
                <a:gd name="connsiteY389" fmla="*/ 53149 h 376332"/>
                <a:gd name="connsiteX390" fmla="*/ 252984 w 274320"/>
                <a:gd name="connsiteY390" fmla="*/ 52769 h 376332"/>
                <a:gd name="connsiteX391" fmla="*/ 260223 w 274320"/>
                <a:gd name="connsiteY391" fmla="*/ 57722 h 376332"/>
                <a:gd name="connsiteX392" fmla="*/ 259556 w 274320"/>
                <a:gd name="connsiteY392" fmla="*/ 60674 h 376332"/>
                <a:gd name="connsiteX393" fmla="*/ 259556 w 274320"/>
                <a:gd name="connsiteY393" fmla="*/ 64294 h 376332"/>
                <a:gd name="connsiteX394" fmla="*/ 259271 w 274320"/>
                <a:gd name="connsiteY394" fmla="*/ 64960 h 376332"/>
                <a:gd name="connsiteX395" fmla="*/ 258889 w 274320"/>
                <a:gd name="connsiteY395" fmla="*/ 68199 h 376332"/>
                <a:gd name="connsiteX396" fmla="*/ 259271 w 274320"/>
                <a:gd name="connsiteY396" fmla="*/ 74486 h 376332"/>
                <a:gd name="connsiteX397" fmla="*/ 258889 w 274320"/>
                <a:gd name="connsiteY397" fmla="*/ 75819 h 376332"/>
                <a:gd name="connsiteX398" fmla="*/ 259937 w 274320"/>
                <a:gd name="connsiteY398" fmla="*/ 76105 h 376332"/>
                <a:gd name="connsiteX399" fmla="*/ 260890 w 274320"/>
                <a:gd name="connsiteY399" fmla="*/ 76772 h 376332"/>
                <a:gd name="connsiteX400" fmla="*/ 261556 w 274320"/>
                <a:gd name="connsiteY400" fmla="*/ 77057 h 376332"/>
                <a:gd name="connsiteX401" fmla="*/ 262223 w 274320"/>
                <a:gd name="connsiteY401" fmla="*/ 77724 h 376332"/>
                <a:gd name="connsiteX402" fmla="*/ 264128 w 274320"/>
                <a:gd name="connsiteY402" fmla="*/ 77724 h 376332"/>
                <a:gd name="connsiteX403" fmla="*/ 264128 w 274320"/>
                <a:gd name="connsiteY403" fmla="*/ 78391 h 376332"/>
                <a:gd name="connsiteX404" fmla="*/ 265843 w 274320"/>
                <a:gd name="connsiteY404" fmla="*/ 82010 h 376332"/>
                <a:gd name="connsiteX405" fmla="*/ 267462 w 274320"/>
                <a:gd name="connsiteY405" fmla="*/ 86297 h 376332"/>
                <a:gd name="connsiteX406" fmla="*/ 267748 w 274320"/>
                <a:gd name="connsiteY406" fmla="*/ 87630 h 376332"/>
                <a:gd name="connsiteX407" fmla="*/ 269081 w 274320"/>
                <a:gd name="connsiteY407" fmla="*/ 89535 h 376332"/>
                <a:gd name="connsiteX408" fmla="*/ 270700 w 274320"/>
                <a:gd name="connsiteY408" fmla="*/ 89916 h 376332"/>
                <a:gd name="connsiteX409" fmla="*/ 272320 w 274320"/>
                <a:gd name="connsiteY409" fmla="*/ 90583 h 376332"/>
                <a:gd name="connsiteX410" fmla="*/ 272987 w 274320"/>
                <a:gd name="connsiteY410" fmla="*/ 90583 h 376332"/>
                <a:gd name="connsiteX411" fmla="*/ 274320 w 274320"/>
                <a:gd name="connsiteY411" fmla="*/ 90202 h 376332"/>
                <a:gd name="connsiteX412" fmla="*/ 274320 w 274320"/>
                <a:gd name="connsiteY412" fmla="*/ 90583 h 376332"/>
                <a:gd name="connsiteX413" fmla="*/ 271081 w 274320"/>
                <a:gd name="connsiteY413" fmla="*/ 91821 h 376332"/>
                <a:gd name="connsiteX414" fmla="*/ 260509 w 274320"/>
                <a:gd name="connsiteY414" fmla="*/ 97726 h 376332"/>
                <a:gd name="connsiteX415" fmla="*/ 260223 w 274320"/>
                <a:gd name="connsiteY415" fmla="*/ 98107 h 376332"/>
                <a:gd name="connsiteX416" fmla="*/ 260223 w 274320"/>
                <a:gd name="connsiteY416" fmla="*/ 98774 h 376332"/>
                <a:gd name="connsiteX417" fmla="*/ 262223 w 274320"/>
                <a:gd name="connsiteY417" fmla="*/ 105347 h 376332"/>
                <a:gd name="connsiteX418" fmla="*/ 262890 w 274320"/>
                <a:gd name="connsiteY418" fmla="*/ 108871 h 376332"/>
                <a:gd name="connsiteX419" fmla="*/ 264128 w 274320"/>
                <a:gd name="connsiteY419" fmla="*/ 112490 h 376332"/>
                <a:gd name="connsiteX420" fmla="*/ 264509 w 274320"/>
                <a:gd name="connsiteY420" fmla="*/ 114205 h 376332"/>
                <a:gd name="connsiteX421" fmla="*/ 265843 w 274320"/>
                <a:gd name="connsiteY421" fmla="*/ 118396 h 376332"/>
                <a:gd name="connsiteX422" fmla="*/ 259556 w 274320"/>
                <a:gd name="connsiteY422" fmla="*/ 142685 h 376332"/>
                <a:gd name="connsiteX423" fmla="*/ 259556 w 274320"/>
                <a:gd name="connsiteY423" fmla="*/ 143066 h 376332"/>
                <a:gd name="connsiteX424" fmla="*/ 252031 w 274320"/>
                <a:gd name="connsiteY424" fmla="*/ 172212 h 376332"/>
                <a:gd name="connsiteX425" fmla="*/ 252317 w 274320"/>
                <a:gd name="connsiteY425" fmla="*/ 172593 h 376332"/>
                <a:gd name="connsiteX426" fmla="*/ 253365 w 274320"/>
                <a:gd name="connsiteY426" fmla="*/ 173926 h 376332"/>
                <a:gd name="connsiteX427" fmla="*/ 250698 w 274320"/>
                <a:gd name="connsiteY427" fmla="*/ 186309 h 376332"/>
                <a:gd name="connsiteX428" fmla="*/ 250412 w 274320"/>
                <a:gd name="connsiteY428" fmla="*/ 189262 h 376332"/>
                <a:gd name="connsiteX429" fmla="*/ 250412 w 274320"/>
                <a:gd name="connsiteY429" fmla="*/ 191262 h 376332"/>
                <a:gd name="connsiteX430" fmla="*/ 250698 w 274320"/>
                <a:gd name="connsiteY430" fmla="*/ 193548 h 376332"/>
                <a:gd name="connsiteX431" fmla="*/ 249364 w 274320"/>
                <a:gd name="connsiteY431" fmla="*/ 200787 h 376332"/>
                <a:gd name="connsiteX432" fmla="*/ 247459 w 274320"/>
                <a:gd name="connsiteY432" fmla="*/ 205359 h 376332"/>
                <a:gd name="connsiteX433" fmla="*/ 247079 w 274320"/>
                <a:gd name="connsiteY433" fmla="*/ 207359 h 376332"/>
                <a:gd name="connsiteX434" fmla="*/ 247079 w 274320"/>
                <a:gd name="connsiteY434" fmla="*/ 209931 h 376332"/>
                <a:gd name="connsiteX435" fmla="*/ 247745 w 274320"/>
                <a:gd name="connsiteY435" fmla="*/ 212598 h 376332"/>
                <a:gd name="connsiteX436" fmla="*/ 248698 w 274320"/>
                <a:gd name="connsiteY436" fmla="*/ 214217 h 376332"/>
                <a:gd name="connsiteX437" fmla="*/ 249746 w 274320"/>
                <a:gd name="connsiteY437" fmla="*/ 214217 h 376332"/>
                <a:gd name="connsiteX438" fmla="*/ 249746 w 274320"/>
                <a:gd name="connsiteY438" fmla="*/ 214884 h 376332"/>
                <a:gd name="connsiteX439" fmla="*/ 251650 w 274320"/>
                <a:gd name="connsiteY439" fmla="*/ 216218 h 376332"/>
                <a:gd name="connsiteX440" fmla="*/ 252031 w 274320"/>
                <a:gd name="connsiteY440" fmla="*/ 216503 h 376332"/>
                <a:gd name="connsiteX441" fmla="*/ 252984 w 274320"/>
                <a:gd name="connsiteY441" fmla="*/ 217170 h 376332"/>
                <a:gd name="connsiteX442" fmla="*/ 252984 w 274320"/>
                <a:gd name="connsiteY442" fmla="*/ 223076 h 376332"/>
                <a:gd name="connsiteX443" fmla="*/ 249364 w 274320"/>
                <a:gd name="connsiteY443" fmla="*/ 227647 h 376332"/>
                <a:gd name="connsiteX444" fmla="*/ 248698 w 274320"/>
                <a:gd name="connsiteY444" fmla="*/ 228981 h 376332"/>
                <a:gd name="connsiteX445" fmla="*/ 247079 w 274320"/>
                <a:gd name="connsiteY445" fmla="*/ 230029 h 376332"/>
                <a:gd name="connsiteX446" fmla="*/ 248412 w 274320"/>
                <a:gd name="connsiteY446" fmla="*/ 230981 h 376332"/>
                <a:gd name="connsiteX447" fmla="*/ 249364 w 274320"/>
                <a:gd name="connsiteY447" fmla="*/ 230981 h 376332"/>
                <a:gd name="connsiteX448" fmla="*/ 251079 w 274320"/>
                <a:gd name="connsiteY448" fmla="*/ 231934 h 376332"/>
                <a:gd name="connsiteX449" fmla="*/ 251650 w 274320"/>
                <a:gd name="connsiteY449" fmla="*/ 232982 h 376332"/>
                <a:gd name="connsiteX450" fmla="*/ 250412 w 274320"/>
                <a:gd name="connsiteY450" fmla="*/ 236601 h 376332"/>
                <a:gd name="connsiteX451" fmla="*/ 249364 w 274320"/>
                <a:gd name="connsiteY451" fmla="*/ 238506 h 376332"/>
                <a:gd name="connsiteX452" fmla="*/ 249079 w 274320"/>
                <a:gd name="connsiteY452" fmla="*/ 240125 h 376332"/>
                <a:gd name="connsiteX453" fmla="*/ 248698 w 274320"/>
                <a:gd name="connsiteY453" fmla="*/ 241459 h 376332"/>
                <a:gd name="connsiteX454" fmla="*/ 247745 w 274320"/>
                <a:gd name="connsiteY454" fmla="*/ 243459 h 376332"/>
                <a:gd name="connsiteX455" fmla="*/ 244126 w 274320"/>
                <a:gd name="connsiteY455" fmla="*/ 245745 h 376332"/>
                <a:gd name="connsiteX456" fmla="*/ 237554 w 274320"/>
                <a:gd name="connsiteY456" fmla="*/ 249364 h 376332"/>
                <a:gd name="connsiteX457" fmla="*/ 235934 w 274320"/>
                <a:gd name="connsiteY457" fmla="*/ 261842 h 376332"/>
                <a:gd name="connsiteX458" fmla="*/ 241173 w 274320"/>
                <a:gd name="connsiteY458" fmla="*/ 264795 h 376332"/>
                <a:gd name="connsiteX459" fmla="*/ 240221 w 274320"/>
                <a:gd name="connsiteY459" fmla="*/ 270986 h 376332"/>
                <a:gd name="connsiteX460" fmla="*/ 239554 w 274320"/>
                <a:gd name="connsiteY460" fmla="*/ 272320 h 376332"/>
                <a:gd name="connsiteX461" fmla="*/ 241840 w 274320"/>
                <a:gd name="connsiteY461" fmla="*/ 274987 h 376332"/>
                <a:gd name="connsiteX462" fmla="*/ 245745 w 274320"/>
                <a:gd name="connsiteY462" fmla="*/ 279178 h 376332"/>
                <a:gd name="connsiteX463" fmla="*/ 246126 w 274320"/>
                <a:gd name="connsiteY463" fmla="*/ 279559 h 376332"/>
                <a:gd name="connsiteX464" fmla="*/ 245459 w 274320"/>
                <a:gd name="connsiteY464" fmla="*/ 285750 h 376332"/>
                <a:gd name="connsiteX465" fmla="*/ 243840 w 274320"/>
                <a:gd name="connsiteY465" fmla="*/ 290036 h 376332"/>
                <a:gd name="connsiteX466" fmla="*/ 246793 w 274320"/>
                <a:gd name="connsiteY466" fmla="*/ 305753 h 376332"/>
                <a:gd name="connsiteX467" fmla="*/ 239554 w 274320"/>
                <a:gd name="connsiteY467" fmla="*/ 323850 h 376332"/>
                <a:gd name="connsiteX468" fmla="*/ 237934 w 274320"/>
                <a:gd name="connsiteY468" fmla="*/ 326803 h 376332"/>
                <a:gd name="connsiteX469" fmla="*/ 233934 w 274320"/>
                <a:gd name="connsiteY469" fmla="*/ 333375 h 376332"/>
                <a:gd name="connsiteX470" fmla="*/ 229076 w 274320"/>
                <a:gd name="connsiteY470" fmla="*/ 341852 h 376332"/>
                <a:gd name="connsiteX471" fmla="*/ 227457 w 274320"/>
                <a:gd name="connsiteY471" fmla="*/ 344519 h 37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274320" h="376332">
                  <a:moveTo>
                    <a:pt x="227457" y="344519"/>
                  </a:moveTo>
                  <a:lnTo>
                    <a:pt x="227076" y="344519"/>
                  </a:lnTo>
                  <a:lnTo>
                    <a:pt x="216884" y="360902"/>
                  </a:lnTo>
                  <a:lnTo>
                    <a:pt x="200787" y="357664"/>
                  </a:lnTo>
                  <a:lnTo>
                    <a:pt x="188976" y="366808"/>
                  </a:lnTo>
                  <a:lnTo>
                    <a:pt x="143732" y="354997"/>
                  </a:lnTo>
                  <a:lnTo>
                    <a:pt x="143732" y="355378"/>
                  </a:lnTo>
                  <a:lnTo>
                    <a:pt x="141161" y="356616"/>
                  </a:lnTo>
                  <a:lnTo>
                    <a:pt x="133921" y="361283"/>
                  </a:lnTo>
                  <a:lnTo>
                    <a:pt x="131254" y="362522"/>
                  </a:lnTo>
                  <a:lnTo>
                    <a:pt x="126682" y="365474"/>
                  </a:lnTo>
                  <a:lnTo>
                    <a:pt x="120396" y="369475"/>
                  </a:lnTo>
                  <a:lnTo>
                    <a:pt x="119443" y="369761"/>
                  </a:lnTo>
                  <a:lnTo>
                    <a:pt x="117824" y="370427"/>
                  </a:lnTo>
                  <a:lnTo>
                    <a:pt x="116491" y="371094"/>
                  </a:lnTo>
                  <a:lnTo>
                    <a:pt x="105346" y="376333"/>
                  </a:lnTo>
                  <a:lnTo>
                    <a:pt x="105061" y="373666"/>
                  </a:lnTo>
                  <a:lnTo>
                    <a:pt x="104394" y="373094"/>
                  </a:lnTo>
                  <a:lnTo>
                    <a:pt x="103346" y="367189"/>
                  </a:lnTo>
                  <a:lnTo>
                    <a:pt x="103061" y="365855"/>
                  </a:lnTo>
                  <a:lnTo>
                    <a:pt x="93821" y="365855"/>
                  </a:lnTo>
                  <a:lnTo>
                    <a:pt x="95536" y="350711"/>
                  </a:lnTo>
                  <a:lnTo>
                    <a:pt x="96488" y="350044"/>
                  </a:lnTo>
                  <a:lnTo>
                    <a:pt x="97441" y="348424"/>
                  </a:lnTo>
                  <a:lnTo>
                    <a:pt x="97155" y="346805"/>
                  </a:lnTo>
                  <a:lnTo>
                    <a:pt x="96202" y="345853"/>
                  </a:lnTo>
                  <a:lnTo>
                    <a:pt x="95536" y="345853"/>
                  </a:lnTo>
                  <a:lnTo>
                    <a:pt x="94488" y="346520"/>
                  </a:lnTo>
                  <a:lnTo>
                    <a:pt x="92869" y="346805"/>
                  </a:lnTo>
                  <a:lnTo>
                    <a:pt x="90297" y="347472"/>
                  </a:lnTo>
                  <a:lnTo>
                    <a:pt x="87630" y="346139"/>
                  </a:lnTo>
                  <a:lnTo>
                    <a:pt x="86963" y="344805"/>
                  </a:lnTo>
                  <a:lnTo>
                    <a:pt x="86677" y="343186"/>
                  </a:lnTo>
                  <a:lnTo>
                    <a:pt x="86011" y="342519"/>
                  </a:lnTo>
                  <a:lnTo>
                    <a:pt x="85630" y="341186"/>
                  </a:lnTo>
                  <a:lnTo>
                    <a:pt x="85630" y="339947"/>
                  </a:lnTo>
                  <a:lnTo>
                    <a:pt x="86011" y="338614"/>
                  </a:lnTo>
                  <a:lnTo>
                    <a:pt x="86011" y="337280"/>
                  </a:lnTo>
                  <a:lnTo>
                    <a:pt x="86677" y="334994"/>
                  </a:lnTo>
                  <a:lnTo>
                    <a:pt x="86963" y="334042"/>
                  </a:lnTo>
                  <a:lnTo>
                    <a:pt x="87344" y="332708"/>
                  </a:lnTo>
                  <a:lnTo>
                    <a:pt x="86677" y="330708"/>
                  </a:lnTo>
                  <a:lnTo>
                    <a:pt x="87344" y="331375"/>
                  </a:lnTo>
                  <a:lnTo>
                    <a:pt x="88582" y="330708"/>
                  </a:lnTo>
                  <a:lnTo>
                    <a:pt x="88963" y="330422"/>
                  </a:lnTo>
                  <a:lnTo>
                    <a:pt x="88963" y="329756"/>
                  </a:lnTo>
                  <a:lnTo>
                    <a:pt x="89630" y="329374"/>
                  </a:lnTo>
                  <a:lnTo>
                    <a:pt x="90297" y="329374"/>
                  </a:lnTo>
                  <a:lnTo>
                    <a:pt x="90868" y="328803"/>
                  </a:lnTo>
                  <a:lnTo>
                    <a:pt x="90868" y="328422"/>
                  </a:lnTo>
                  <a:lnTo>
                    <a:pt x="92202" y="327089"/>
                  </a:lnTo>
                  <a:lnTo>
                    <a:pt x="93536" y="326422"/>
                  </a:lnTo>
                  <a:lnTo>
                    <a:pt x="94488" y="326136"/>
                  </a:lnTo>
                  <a:lnTo>
                    <a:pt x="94869" y="325850"/>
                  </a:lnTo>
                  <a:lnTo>
                    <a:pt x="95536" y="325469"/>
                  </a:lnTo>
                  <a:lnTo>
                    <a:pt x="95821" y="325469"/>
                  </a:lnTo>
                  <a:lnTo>
                    <a:pt x="97441" y="324517"/>
                  </a:lnTo>
                  <a:lnTo>
                    <a:pt x="97822" y="323183"/>
                  </a:lnTo>
                  <a:lnTo>
                    <a:pt x="99727" y="322231"/>
                  </a:lnTo>
                  <a:lnTo>
                    <a:pt x="99727" y="320516"/>
                  </a:lnTo>
                  <a:lnTo>
                    <a:pt x="101727" y="319278"/>
                  </a:lnTo>
                  <a:lnTo>
                    <a:pt x="102679" y="318230"/>
                  </a:lnTo>
                  <a:lnTo>
                    <a:pt x="104013" y="316611"/>
                  </a:lnTo>
                  <a:lnTo>
                    <a:pt x="106013" y="315278"/>
                  </a:lnTo>
                  <a:lnTo>
                    <a:pt x="106299" y="315278"/>
                  </a:lnTo>
                  <a:lnTo>
                    <a:pt x="106299" y="314325"/>
                  </a:lnTo>
                  <a:lnTo>
                    <a:pt x="106680" y="314039"/>
                  </a:lnTo>
                  <a:lnTo>
                    <a:pt x="106680" y="313372"/>
                  </a:lnTo>
                  <a:lnTo>
                    <a:pt x="106299" y="312991"/>
                  </a:lnTo>
                  <a:lnTo>
                    <a:pt x="106299" y="312706"/>
                  </a:lnTo>
                  <a:lnTo>
                    <a:pt x="106013" y="312706"/>
                  </a:lnTo>
                  <a:lnTo>
                    <a:pt x="105632" y="312325"/>
                  </a:lnTo>
                  <a:lnTo>
                    <a:pt x="105632" y="311658"/>
                  </a:lnTo>
                  <a:lnTo>
                    <a:pt x="105061" y="310706"/>
                  </a:lnTo>
                  <a:lnTo>
                    <a:pt x="100774" y="308420"/>
                  </a:lnTo>
                  <a:lnTo>
                    <a:pt x="91249" y="300895"/>
                  </a:lnTo>
                  <a:lnTo>
                    <a:pt x="67627" y="282797"/>
                  </a:lnTo>
                  <a:lnTo>
                    <a:pt x="67246" y="282797"/>
                  </a:lnTo>
                  <a:lnTo>
                    <a:pt x="67246" y="282512"/>
                  </a:lnTo>
                  <a:lnTo>
                    <a:pt x="66675" y="282512"/>
                  </a:lnTo>
                  <a:lnTo>
                    <a:pt x="64675" y="281464"/>
                  </a:lnTo>
                  <a:lnTo>
                    <a:pt x="58102" y="277939"/>
                  </a:lnTo>
                  <a:lnTo>
                    <a:pt x="53816" y="275939"/>
                  </a:lnTo>
                  <a:lnTo>
                    <a:pt x="51244" y="274606"/>
                  </a:lnTo>
                  <a:lnTo>
                    <a:pt x="37433" y="252317"/>
                  </a:lnTo>
                  <a:lnTo>
                    <a:pt x="35814" y="250031"/>
                  </a:lnTo>
                  <a:lnTo>
                    <a:pt x="34480" y="247745"/>
                  </a:lnTo>
                  <a:lnTo>
                    <a:pt x="32861" y="245078"/>
                  </a:lnTo>
                  <a:lnTo>
                    <a:pt x="32194" y="244412"/>
                  </a:lnTo>
                  <a:lnTo>
                    <a:pt x="28575" y="238220"/>
                  </a:lnTo>
                  <a:lnTo>
                    <a:pt x="28194" y="237553"/>
                  </a:lnTo>
                  <a:lnTo>
                    <a:pt x="28861" y="237553"/>
                  </a:lnTo>
                  <a:lnTo>
                    <a:pt x="29527" y="237172"/>
                  </a:lnTo>
                  <a:lnTo>
                    <a:pt x="30575" y="236601"/>
                  </a:lnTo>
                  <a:lnTo>
                    <a:pt x="31813" y="235934"/>
                  </a:lnTo>
                  <a:lnTo>
                    <a:pt x="32861" y="235553"/>
                  </a:lnTo>
                  <a:lnTo>
                    <a:pt x="33814" y="235553"/>
                  </a:lnTo>
                  <a:lnTo>
                    <a:pt x="34766" y="235934"/>
                  </a:lnTo>
                  <a:lnTo>
                    <a:pt x="35433" y="235553"/>
                  </a:lnTo>
                  <a:lnTo>
                    <a:pt x="36481" y="234601"/>
                  </a:lnTo>
                  <a:lnTo>
                    <a:pt x="36767" y="233648"/>
                  </a:lnTo>
                  <a:lnTo>
                    <a:pt x="37433" y="232601"/>
                  </a:lnTo>
                  <a:lnTo>
                    <a:pt x="37719" y="230981"/>
                  </a:lnTo>
                  <a:lnTo>
                    <a:pt x="38100" y="230695"/>
                  </a:lnTo>
                  <a:lnTo>
                    <a:pt x="38386" y="229648"/>
                  </a:lnTo>
                  <a:lnTo>
                    <a:pt x="38100" y="229362"/>
                  </a:lnTo>
                  <a:lnTo>
                    <a:pt x="38100" y="226695"/>
                  </a:lnTo>
                  <a:lnTo>
                    <a:pt x="38767" y="225076"/>
                  </a:lnTo>
                  <a:lnTo>
                    <a:pt x="39433" y="224123"/>
                  </a:lnTo>
                  <a:lnTo>
                    <a:pt x="39719" y="222790"/>
                  </a:lnTo>
                  <a:lnTo>
                    <a:pt x="39433" y="221456"/>
                  </a:lnTo>
                  <a:lnTo>
                    <a:pt x="39433" y="221170"/>
                  </a:lnTo>
                  <a:lnTo>
                    <a:pt x="39052" y="220789"/>
                  </a:lnTo>
                  <a:lnTo>
                    <a:pt x="38767" y="220123"/>
                  </a:lnTo>
                  <a:lnTo>
                    <a:pt x="38767" y="219456"/>
                  </a:lnTo>
                  <a:lnTo>
                    <a:pt x="38100" y="217551"/>
                  </a:lnTo>
                  <a:lnTo>
                    <a:pt x="37719" y="217170"/>
                  </a:lnTo>
                  <a:lnTo>
                    <a:pt x="37433" y="216503"/>
                  </a:lnTo>
                  <a:lnTo>
                    <a:pt x="36767" y="216503"/>
                  </a:lnTo>
                  <a:lnTo>
                    <a:pt x="36481" y="216218"/>
                  </a:lnTo>
                  <a:lnTo>
                    <a:pt x="36100" y="215551"/>
                  </a:lnTo>
                  <a:lnTo>
                    <a:pt x="35814" y="215551"/>
                  </a:lnTo>
                  <a:lnTo>
                    <a:pt x="34480" y="214598"/>
                  </a:lnTo>
                  <a:lnTo>
                    <a:pt x="33147" y="214598"/>
                  </a:lnTo>
                  <a:lnTo>
                    <a:pt x="32480" y="214217"/>
                  </a:lnTo>
                  <a:lnTo>
                    <a:pt x="31813" y="213551"/>
                  </a:lnTo>
                  <a:lnTo>
                    <a:pt x="29242" y="211931"/>
                  </a:lnTo>
                  <a:lnTo>
                    <a:pt x="29242" y="210598"/>
                  </a:lnTo>
                  <a:lnTo>
                    <a:pt x="28194" y="209645"/>
                  </a:lnTo>
                  <a:lnTo>
                    <a:pt x="27242" y="208978"/>
                  </a:lnTo>
                  <a:lnTo>
                    <a:pt x="26289" y="208026"/>
                  </a:lnTo>
                  <a:lnTo>
                    <a:pt x="24955" y="206026"/>
                  </a:lnTo>
                  <a:lnTo>
                    <a:pt x="23622" y="205359"/>
                  </a:lnTo>
                  <a:lnTo>
                    <a:pt x="23622" y="204692"/>
                  </a:lnTo>
                  <a:lnTo>
                    <a:pt x="23336" y="204026"/>
                  </a:lnTo>
                  <a:lnTo>
                    <a:pt x="23622" y="203740"/>
                  </a:lnTo>
                  <a:lnTo>
                    <a:pt x="23336" y="203454"/>
                  </a:lnTo>
                  <a:lnTo>
                    <a:pt x="22955" y="202406"/>
                  </a:lnTo>
                  <a:lnTo>
                    <a:pt x="22669" y="201073"/>
                  </a:lnTo>
                  <a:lnTo>
                    <a:pt x="21336" y="198501"/>
                  </a:lnTo>
                  <a:lnTo>
                    <a:pt x="20002" y="196882"/>
                  </a:lnTo>
                  <a:lnTo>
                    <a:pt x="20383" y="195834"/>
                  </a:lnTo>
                  <a:lnTo>
                    <a:pt x="20383" y="195548"/>
                  </a:lnTo>
                  <a:lnTo>
                    <a:pt x="19050" y="194215"/>
                  </a:lnTo>
                  <a:lnTo>
                    <a:pt x="19050" y="193929"/>
                  </a:lnTo>
                  <a:lnTo>
                    <a:pt x="18764" y="193548"/>
                  </a:lnTo>
                  <a:lnTo>
                    <a:pt x="18383" y="193548"/>
                  </a:lnTo>
                  <a:lnTo>
                    <a:pt x="16383" y="192595"/>
                  </a:lnTo>
                  <a:lnTo>
                    <a:pt x="15811" y="191929"/>
                  </a:lnTo>
                  <a:lnTo>
                    <a:pt x="14478" y="189643"/>
                  </a:lnTo>
                  <a:lnTo>
                    <a:pt x="14097" y="188690"/>
                  </a:lnTo>
                  <a:lnTo>
                    <a:pt x="13430" y="187357"/>
                  </a:lnTo>
                  <a:lnTo>
                    <a:pt x="13144" y="186976"/>
                  </a:lnTo>
                  <a:lnTo>
                    <a:pt x="11811" y="186309"/>
                  </a:lnTo>
                  <a:lnTo>
                    <a:pt x="11525" y="185357"/>
                  </a:lnTo>
                  <a:lnTo>
                    <a:pt x="11144" y="185357"/>
                  </a:lnTo>
                  <a:lnTo>
                    <a:pt x="10477" y="184023"/>
                  </a:lnTo>
                  <a:lnTo>
                    <a:pt x="10477" y="183737"/>
                  </a:lnTo>
                  <a:lnTo>
                    <a:pt x="9906" y="181737"/>
                  </a:lnTo>
                  <a:lnTo>
                    <a:pt x="10477" y="180785"/>
                  </a:lnTo>
                  <a:lnTo>
                    <a:pt x="10477" y="179832"/>
                  </a:lnTo>
                  <a:lnTo>
                    <a:pt x="11525" y="178499"/>
                  </a:lnTo>
                  <a:lnTo>
                    <a:pt x="11525" y="176498"/>
                  </a:lnTo>
                  <a:lnTo>
                    <a:pt x="11144" y="175165"/>
                  </a:lnTo>
                  <a:lnTo>
                    <a:pt x="11525" y="172212"/>
                  </a:lnTo>
                  <a:lnTo>
                    <a:pt x="11144" y="171260"/>
                  </a:lnTo>
                  <a:lnTo>
                    <a:pt x="11144" y="170593"/>
                  </a:lnTo>
                  <a:lnTo>
                    <a:pt x="10858" y="169926"/>
                  </a:lnTo>
                  <a:lnTo>
                    <a:pt x="10858" y="165354"/>
                  </a:lnTo>
                  <a:lnTo>
                    <a:pt x="11144" y="164687"/>
                  </a:lnTo>
                  <a:lnTo>
                    <a:pt x="12192" y="161735"/>
                  </a:lnTo>
                  <a:lnTo>
                    <a:pt x="13144" y="160115"/>
                  </a:lnTo>
                  <a:lnTo>
                    <a:pt x="13144" y="157829"/>
                  </a:lnTo>
                  <a:lnTo>
                    <a:pt x="13430" y="157448"/>
                  </a:lnTo>
                  <a:lnTo>
                    <a:pt x="13811" y="157448"/>
                  </a:lnTo>
                  <a:lnTo>
                    <a:pt x="15145" y="156782"/>
                  </a:lnTo>
                  <a:lnTo>
                    <a:pt x="16097" y="155829"/>
                  </a:lnTo>
                  <a:lnTo>
                    <a:pt x="16097" y="154876"/>
                  </a:lnTo>
                  <a:lnTo>
                    <a:pt x="17050" y="153257"/>
                  </a:lnTo>
                  <a:lnTo>
                    <a:pt x="17050" y="151543"/>
                  </a:lnTo>
                  <a:lnTo>
                    <a:pt x="16383" y="151257"/>
                  </a:lnTo>
                  <a:lnTo>
                    <a:pt x="16383" y="150876"/>
                  </a:lnTo>
                  <a:lnTo>
                    <a:pt x="17050" y="149924"/>
                  </a:lnTo>
                  <a:lnTo>
                    <a:pt x="17050" y="149638"/>
                  </a:lnTo>
                  <a:lnTo>
                    <a:pt x="17431" y="148971"/>
                  </a:lnTo>
                  <a:lnTo>
                    <a:pt x="17431" y="148590"/>
                  </a:lnTo>
                  <a:lnTo>
                    <a:pt x="17050" y="148304"/>
                  </a:lnTo>
                  <a:lnTo>
                    <a:pt x="17050" y="146304"/>
                  </a:lnTo>
                  <a:lnTo>
                    <a:pt x="18097" y="144970"/>
                  </a:lnTo>
                  <a:lnTo>
                    <a:pt x="18383" y="144685"/>
                  </a:lnTo>
                  <a:lnTo>
                    <a:pt x="18764" y="144685"/>
                  </a:lnTo>
                  <a:lnTo>
                    <a:pt x="19050" y="144304"/>
                  </a:lnTo>
                  <a:lnTo>
                    <a:pt x="19050" y="144018"/>
                  </a:lnTo>
                  <a:lnTo>
                    <a:pt x="19717" y="143351"/>
                  </a:lnTo>
                  <a:lnTo>
                    <a:pt x="20002" y="142018"/>
                  </a:lnTo>
                  <a:lnTo>
                    <a:pt x="20669" y="140399"/>
                  </a:lnTo>
                  <a:lnTo>
                    <a:pt x="21717" y="139065"/>
                  </a:lnTo>
                  <a:lnTo>
                    <a:pt x="21717" y="138398"/>
                  </a:lnTo>
                  <a:lnTo>
                    <a:pt x="21050" y="137446"/>
                  </a:lnTo>
                  <a:lnTo>
                    <a:pt x="20669" y="137446"/>
                  </a:lnTo>
                  <a:lnTo>
                    <a:pt x="20002" y="135826"/>
                  </a:lnTo>
                  <a:lnTo>
                    <a:pt x="20002" y="135445"/>
                  </a:lnTo>
                  <a:lnTo>
                    <a:pt x="19717" y="134874"/>
                  </a:lnTo>
                  <a:lnTo>
                    <a:pt x="19717" y="134207"/>
                  </a:lnTo>
                  <a:lnTo>
                    <a:pt x="20669" y="134207"/>
                  </a:lnTo>
                  <a:lnTo>
                    <a:pt x="20669" y="132874"/>
                  </a:lnTo>
                  <a:lnTo>
                    <a:pt x="20383" y="132493"/>
                  </a:lnTo>
                  <a:lnTo>
                    <a:pt x="20669" y="132207"/>
                  </a:lnTo>
                  <a:lnTo>
                    <a:pt x="20669" y="131255"/>
                  </a:lnTo>
                  <a:lnTo>
                    <a:pt x="20002" y="131540"/>
                  </a:lnTo>
                  <a:lnTo>
                    <a:pt x="19717" y="131540"/>
                  </a:lnTo>
                  <a:lnTo>
                    <a:pt x="19717" y="130874"/>
                  </a:lnTo>
                  <a:lnTo>
                    <a:pt x="20002" y="130207"/>
                  </a:lnTo>
                  <a:lnTo>
                    <a:pt x="20002" y="129540"/>
                  </a:lnTo>
                  <a:lnTo>
                    <a:pt x="20383" y="129254"/>
                  </a:lnTo>
                  <a:lnTo>
                    <a:pt x="20383" y="128968"/>
                  </a:lnTo>
                  <a:lnTo>
                    <a:pt x="20002" y="128587"/>
                  </a:lnTo>
                  <a:lnTo>
                    <a:pt x="19717" y="127921"/>
                  </a:lnTo>
                  <a:lnTo>
                    <a:pt x="20002" y="127921"/>
                  </a:lnTo>
                  <a:lnTo>
                    <a:pt x="20383" y="127254"/>
                  </a:lnTo>
                  <a:lnTo>
                    <a:pt x="20002" y="126968"/>
                  </a:lnTo>
                  <a:lnTo>
                    <a:pt x="20002" y="126587"/>
                  </a:lnTo>
                  <a:lnTo>
                    <a:pt x="20669" y="126016"/>
                  </a:lnTo>
                  <a:lnTo>
                    <a:pt x="20002" y="124016"/>
                  </a:lnTo>
                  <a:lnTo>
                    <a:pt x="18764" y="123349"/>
                  </a:lnTo>
                  <a:lnTo>
                    <a:pt x="17431" y="123063"/>
                  </a:lnTo>
                  <a:lnTo>
                    <a:pt x="16764" y="122682"/>
                  </a:lnTo>
                  <a:lnTo>
                    <a:pt x="16383" y="122682"/>
                  </a:lnTo>
                  <a:lnTo>
                    <a:pt x="16097" y="122396"/>
                  </a:lnTo>
                  <a:lnTo>
                    <a:pt x="15430" y="121349"/>
                  </a:lnTo>
                  <a:lnTo>
                    <a:pt x="14478" y="119729"/>
                  </a:lnTo>
                  <a:lnTo>
                    <a:pt x="14097" y="118110"/>
                  </a:lnTo>
                  <a:lnTo>
                    <a:pt x="13430" y="116491"/>
                  </a:lnTo>
                  <a:lnTo>
                    <a:pt x="13144" y="114776"/>
                  </a:lnTo>
                  <a:lnTo>
                    <a:pt x="13144" y="113538"/>
                  </a:lnTo>
                  <a:lnTo>
                    <a:pt x="12192" y="112871"/>
                  </a:lnTo>
                  <a:lnTo>
                    <a:pt x="11525" y="112490"/>
                  </a:lnTo>
                  <a:lnTo>
                    <a:pt x="9525" y="113157"/>
                  </a:lnTo>
                  <a:lnTo>
                    <a:pt x="8572" y="113824"/>
                  </a:lnTo>
                  <a:lnTo>
                    <a:pt x="5905" y="113824"/>
                  </a:lnTo>
                  <a:lnTo>
                    <a:pt x="4953" y="113538"/>
                  </a:lnTo>
                  <a:lnTo>
                    <a:pt x="4572" y="113157"/>
                  </a:lnTo>
                  <a:lnTo>
                    <a:pt x="4572" y="112204"/>
                  </a:lnTo>
                  <a:lnTo>
                    <a:pt x="4000" y="111538"/>
                  </a:lnTo>
                  <a:lnTo>
                    <a:pt x="2286" y="110871"/>
                  </a:lnTo>
                  <a:lnTo>
                    <a:pt x="2000" y="110585"/>
                  </a:lnTo>
                  <a:lnTo>
                    <a:pt x="0" y="109538"/>
                  </a:lnTo>
                  <a:lnTo>
                    <a:pt x="667" y="107251"/>
                  </a:lnTo>
                  <a:lnTo>
                    <a:pt x="1333" y="103632"/>
                  </a:lnTo>
                  <a:lnTo>
                    <a:pt x="9906" y="96774"/>
                  </a:lnTo>
                  <a:lnTo>
                    <a:pt x="5905" y="80010"/>
                  </a:lnTo>
                  <a:lnTo>
                    <a:pt x="8572" y="65913"/>
                  </a:lnTo>
                  <a:lnTo>
                    <a:pt x="13144" y="39338"/>
                  </a:lnTo>
                  <a:lnTo>
                    <a:pt x="15430" y="37719"/>
                  </a:lnTo>
                  <a:lnTo>
                    <a:pt x="19336" y="34385"/>
                  </a:lnTo>
                  <a:lnTo>
                    <a:pt x="21336" y="33147"/>
                  </a:lnTo>
                  <a:lnTo>
                    <a:pt x="27908" y="27527"/>
                  </a:lnTo>
                  <a:lnTo>
                    <a:pt x="29908" y="27527"/>
                  </a:lnTo>
                  <a:lnTo>
                    <a:pt x="31147" y="25527"/>
                  </a:lnTo>
                  <a:lnTo>
                    <a:pt x="35433" y="22003"/>
                  </a:lnTo>
                  <a:lnTo>
                    <a:pt x="38386" y="22955"/>
                  </a:lnTo>
                  <a:lnTo>
                    <a:pt x="40005" y="21336"/>
                  </a:lnTo>
                  <a:lnTo>
                    <a:pt x="42958" y="20955"/>
                  </a:lnTo>
                  <a:lnTo>
                    <a:pt x="44958" y="20955"/>
                  </a:lnTo>
                  <a:lnTo>
                    <a:pt x="45625" y="20288"/>
                  </a:lnTo>
                  <a:lnTo>
                    <a:pt x="50197" y="20669"/>
                  </a:lnTo>
                  <a:lnTo>
                    <a:pt x="52864" y="20288"/>
                  </a:lnTo>
                  <a:lnTo>
                    <a:pt x="57436" y="20669"/>
                  </a:lnTo>
                  <a:lnTo>
                    <a:pt x="58769" y="19336"/>
                  </a:lnTo>
                  <a:lnTo>
                    <a:pt x="60769" y="19336"/>
                  </a:lnTo>
                  <a:lnTo>
                    <a:pt x="63722" y="21336"/>
                  </a:lnTo>
                  <a:lnTo>
                    <a:pt x="66675" y="22003"/>
                  </a:lnTo>
                  <a:lnTo>
                    <a:pt x="69247" y="21336"/>
                  </a:lnTo>
                  <a:lnTo>
                    <a:pt x="71247" y="20669"/>
                  </a:lnTo>
                  <a:lnTo>
                    <a:pt x="74486" y="18002"/>
                  </a:lnTo>
                  <a:lnTo>
                    <a:pt x="77438" y="11430"/>
                  </a:lnTo>
                  <a:lnTo>
                    <a:pt x="77819" y="11811"/>
                  </a:lnTo>
                  <a:lnTo>
                    <a:pt x="78772" y="11811"/>
                  </a:lnTo>
                  <a:lnTo>
                    <a:pt x="81439" y="11144"/>
                  </a:lnTo>
                  <a:lnTo>
                    <a:pt x="86963" y="8858"/>
                  </a:lnTo>
                  <a:lnTo>
                    <a:pt x="87630" y="8192"/>
                  </a:lnTo>
                  <a:lnTo>
                    <a:pt x="89630" y="9811"/>
                  </a:lnTo>
                  <a:lnTo>
                    <a:pt x="91249" y="10763"/>
                  </a:lnTo>
                  <a:lnTo>
                    <a:pt x="91916" y="11811"/>
                  </a:lnTo>
                  <a:lnTo>
                    <a:pt x="92869" y="13716"/>
                  </a:lnTo>
                  <a:lnTo>
                    <a:pt x="95155" y="19050"/>
                  </a:lnTo>
                  <a:lnTo>
                    <a:pt x="97822" y="17335"/>
                  </a:lnTo>
                  <a:lnTo>
                    <a:pt x="103346" y="12764"/>
                  </a:lnTo>
                  <a:lnTo>
                    <a:pt x="106013" y="10192"/>
                  </a:lnTo>
                  <a:lnTo>
                    <a:pt x="109252" y="8192"/>
                  </a:lnTo>
                  <a:lnTo>
                    <a:pt x="109918" y="8477"/>
                  </a:lnTo>
                  <a:lnTo>
                    <a:pt x="110299" y="9525"/>
                  </a:lnTo>
                  <a:lnTo>
                    <a:pt x="110299" y="11811"/>
                  </a:lnTo>
                  <a:lnTo>
                    <a:pt x="110585" y="12478"/>
                  </a:lnTo>
                  <a:lnTo>
                    <a:pt x="113538" y="14764"/>
                  </a:lnTo>
                  <a:lnTo>
                    <a:pt x="114205" y="13145"/>
                  </a:lnTo>
                  <a:lnTo>
                    <a:pt x="114871" y="13716"/>
                  </a:lnTo>
                  <a:lnTo>
                    <a:pt x="115824" y="12097"/>
                  </a:lnTo>
                  <a:lnTo>
                    <a:pt x="116491" y="12764"/>
                  </a:lnTo>
                  <a:lnTo>
                    <a:pt x="118110" y="13145"/>
                  </a:lnTo>
                  <a:lnTo>
                    <a:pt x="120777" y="14097"/>
                  </a:lnTo>
                  <a:lnTo>
                    <a:pt x="123063" y="16097"/>
                  </a:lnTo>
                  <a:lnTo>
                    <a:pt x="124396" y="16383"/>
                  </a:lnTo>
                  <a:lnTo>
                    <a:pt x="127349" y="16097"/>
                  </a:lnTo>
                  <a:lnTo>
                    <a:pt x="128302" y="15430"/>
                  </a:lnTo>
                  <a:lnTo>
                    <a:pt x="129349" y="14383"/>
                  </a:lnTo>
                  <a:lnTo>
                    <a:pt x="129921" y="15049"/>
                  </a:lnTo>
                  <a:lnTo>
                    <a:pt x="131636" y="15049"/>
                  </a:lnTo>
                  <a:lnTo>
                    <a:pt x="132588" y="15716"/>
                  </a:lnTo>
                  <a:lnTo>
                    <a:pt x="133921" y="16669"/>
                  </a:lnTo>
                  <a:lnTo>
                    <a:pt x="135826" y="17717"/>
                  </a:lnTo>
                  <a:lnTo>
                    <a:pt x="137541" y="17050"/>
                  </a:lnTo>
                  <a:lnTo>
                    <a:pt x="163068" y="0"/>
                  </a:lnTo>
                  <a:lnTo>
                    <a:pt x="164401" y="2572"/>
                  </a:lnTo>
                  <a:lnTo>
                    <a:pt x="167068" y="4286"/>
                  </a:lnTo>
                  <a:lnTo>
                    <a:pt x="170021" y="5239"/>
                  </a:lnTo>
                  <a:lnTo>
                    <a:pt x="172974" y="5524"/>
                  </a:lnTo>
                  <a:lnTo>
                    <a:pt x="175546" y="6858"/>
                  </a:lnTo>
                  <a:lnTo>
                    <a:pt x="177546" y="9144"/>
                  </a:lnTo>
                  <a:lnTo>
                    <a:pt x="177832" y="12097"/>
                  </a:lnTo>
                  <a:lnTo>
                    <a:pt x="179546" y="14383"/>
                  </a:lnTo>
                  <a:lnTo>
                    <a:pt x="180118" y="18383"/>
                  </a:lnTo>
                  <a:lnTo>
                    <a:pt x="180118" y="20002"/>
                  </a:lnTo>
                  <a:lnTo>
                    <a:pt x="181451" y="24289"/>
                  </a:lnTo>
                  <a:lnTo>
                    <a:pt x="181832" y="26860"/>
                  </a:lnTo>
                  <a:lnTo>
                    <a:pt x="181832" y="32766"/>
                  </a:lnTo>
                  <a:lnTo>
                    <a:pt x="183451" y="35433"/>
                  </a:lnTo>
                  <a:lnTo>
                    <a:pt x="185071" y="37719"/>
                  </a:lnTo>
                  <a:lnTo>
                    <a:pt x="186404" y="40672"/>
                  </a:lnTo>
                  <a:lnTo>
                    <a:pt x="187071" y="43244"/>
                  </a:lnTo>
                  <a:lnTo>
                    <a:pt x="188976" y="45910"/>
                  </a:lnTo>
                  <a:lnTo>
                    <a:pt x="190976" y="47911"/>
                  </a:lnTo>
                  <a:lnTo>
                    <a:pt x="192595" y="52769"/>
                  </a:lnTo>
                  <a:lnTo>
                    <a:pt x="192976" y="55721"/>
                  </a:lnTo>
                  <a:lnTo>
                    <a:pt x="192595" y="58388"/>
                  </a:lnTo>
                  <a:lnTo>
                    <a:pt x="193929" y="60960"/>
                  </a:lnTo>
                  <a:lnTo>
                    <a:pt x="194881" y="61341"/>
                  </a:lnTo>
                  <a:lnTo>
                    <a:pt x="194881" y="63913"/>
                  </a:lnTo>
                  <a:lnTo>
                    <a:pt x="193262" y="66294"/>
                  </a:lnTo>
                  <a:lnTo>
                    <a:pt x="194310" y="67913"/>
                  </a:lnTo>
                  <a:lnTo>
                    <a:pt x="196596" y="68199"/>
                  </a:lnTo>
                  <a:lnTo>
                    <a:pt x="197548" y="70199"/>
                  </a:lnTo>
                  <a:lnTo>
                    <a:pt x="196882" y="71533"/>
                  </a:lnTo>
                  <a:lnTo>
                    <a:pt x="197834" y="72771"/>
                  </a:lnTo>
                  <a:lnTo>
                    <a:pt x="199549" y="71819"/>
                  </a:lnTo>
                  <a:lnTo>
                    <a:pt x="199834" y="69818"/>
                  </a:lnTo>
                  <a:lnTo>
                    <a:pt x="198501" y="67913"/>
                  </a:lnTo>
                  <a:lnTo>
                    <a:pt x="199834" y="65246"/>
                  </a:lnTo>
                  <a:lnTo>
                    <a:pt x="201454" y="63913"/>
                  </a:lnTo>
                  <a:lnTo>
                    <a:pt x="202787" y="63341"/>
                  </a:lnTo>
                  <a:lnTo>
                    <a:pt x="203740" y="64294"/>
                  </a:lnTo>
                  <a:lnTo>
                    <a:pt x="205454" y="65246"/>
                  </a:lnTo>
                  <a:lnTo>
                    <a:pt x="207359" y="63341"/>
                  </a:lnTo>
                  <a:lnTo>
                    <a:pt x="208026" y="60674"/>
                  </a:lnTo>
                  <a:lnTo>
                    <a:pt x="208407" y="58674"/>
                  </a:lnTo>
                  <a:lnTo>
                    <a:pt x="209074" y="56102"/>
                  </a:lnTo>
                  <a:lnTo>
                    <a:pt x="210979" y="53816"/>
                  </a:lnTo>
                  <a:lnTo>
                    <a:pt x="212693" y="51149"/>
                  </a:lnTo>
                  <a:lnTo>
                    <a:pt x="219170" y="45625"/>
                  </a:lnTo>
                  <a:lnTo>
                    <a:pt x="219837" y="45625"/>
                  </a:lnTo>
                  <a:lnTo>
                    <a:pt x="221171" y="44958"/>
                  </a:lnTo>
                  <a:lnTo>
                    <a:pt x="222790" y="44958"/>
                  </a:lnTo>
                  <a:lnTo>
                    <a:pt x="224123" y="44577"/>
                  </a:lnTo>
                  <a:lnTo>
                    <a:pt x="224790" y="43624"/>
                  </a:lnTo>
                  <a:lnTo>
                    <a:pt x="227457" y="42005"/>
                  </a:lnTo>
                  <a:lnTo>
                    <a:pt x="230410" y="40672"/>
                  </a:lnTo>
                  <a:lnTo>
                    <a:pt x="231362" y="41339"/>
                  </a:lnTo>
                  <a:lnTo>
                    <a:pt x="233934" y="41339"/>
                  </a:lnTo>
                  <a:lnTo>
                    <a:pt x="237268" y="42672"/>
                  </a:lnTo>
                  <a:lnTo>
                    <a:pt x="239268" y="42005"/>
                  </a:lnTo>
                  <a:lnTo>
                    <a:pt x="239554" y="41624"/>
                  </a:lnTo>
                  <a:lnTo>
                    <a:pt x="240887" y="43910"/>
                  </a:lnTo>
                  <a:lnTo>
                    <a:pt x="241840" y="44958"/>
                  </a:lnTo>
                  <a:lnTo>
                    <a:pt x="242506" y="46863"/>
                  </a:lnTo>
                  <a:lnTo>
                    <a:pt x="242506" y="47911"/>
                  </a:lnTo>
                  <a:lnTo>
                    <a:pt x="241173" y="52102"/>
                  </a:lnTo>
                  <a:lnTo>
                    <a:pt x="241173" y="54483"/>
                  </a:lnTo>
                  <a:lnTo>
                    <a:pt x="241840" y="55054"/>
                  </a:lnTo>
                  <a:lnTo>
                    <a:pt x="242506" y="54769"/>
                  </a:lnTo>
                  <a:lnTo>
                    <a:pt x="242792" y="54769"/>
                  </a:lnTo>
                  <a:lnTo>
                    <a:pt x="243173" y="56769"/>
                  </a:lnTo>
                  <a:lnTo>
                    <a:pt x="242506" y="57055"/>
                  </a:lnTo>
                  <a:lnTo>
                    <a:pt x="241173" y="58388"/>
                  </a:lnTo>
                  <a:lnTo>
                    <a:pt x="240887" y="58388"/>
                  </a:lnTo>
                  <a:lnTo>
                    <a:pt x="241840" y="59055"/>
                  </a:lnTo>
                  <a:lnTo>
                    <a:pt x="243840" y="57722"/>
                  </a:lnTo>
                  <a:lnTo>
                    <a:pt x="246412" y="56388"/>
                  </a:lnTo>
                  <a:lnTo>
                    <a:pt x="248126" y="55721"/>
                  </a:lnTo>
                  <a:lnTo>
                    <a:pt x="251650" y="53816"/>
                  </a:lnTo>
                  <a:lnTo>
                    <a:pt x="252698" y="53149"/>
                  </a:lnTo>
                  <a:lnTo>
                    <a:pt x="252984" y="52769"/>
                  </a:lnTo>
                  <a:lnTo>
                    <a:pt x="260223" y="57722"/>
                  </a:lnTo>
                  <a:lnTo>
                    <a:pt x="259556" y="60674"/>
                  </a:lnTo>
                  <a:lnTo>
                    <a:pt x="259556" y="64294"/>
                  </a:lnTo>
                  <a:lnTo>
                    <a:pt x="259271" y="64960"/>
                  </a:lnTo>
                  <a:lnTo>
                    <a:pt x="258889" y="68199"/>
                  </a:lnTo>
                  <a:lnTo>
                    <a:pt x="259271" y="74486"/>
                  </a:lnTo>
                  <a:lnTo>
                    <a:pt x="258889" y="75819"/>
                  </a:lnTo>
                  <a:lnTo>
                    <a:pt x="259937" y="76105"/>
                  </a:lnTo>
                  <a:lnTo>
                    <a:pt x="260890" y="76772"/>
                  </a:lnTo>
                  <a:lnTo>
                    <a:pt x="261556" y="77057"/>
                  </a:lnTo>
                  <a:lnTo>
                    <a:pt x="262223" y="77724"/>
                  </a:lnTo>
                  <a:lnTo>
                    <a:pt x="264128" y="77724"/>
                  </a:lnTo>
                  <a:lnTo>
                    <a:pt x="264128" y="78391"/>
                  </a:lnTo>
                  <a:lnTo>
                    <a:pt x="265843" y="82010"/>
                  </a:lnTo>
                  <a:lnTo>
                    <a:pt x="267462" y="86297"/>
                  </a:lnTo>
                  <a:lnTo>
                    <a:pt x="267748" y="87630"/>
                  </a:lnTo>
                  <a:lnTo>
                    <a:pt x="269081" y="89535"/>
                  </a:lnTo>
                  <a:lnTo>
                    <a:pt x="270700" y="89916"/>
                  </a:lnTo>
                  <a:lnTo>
                    <a:pt x="272320" y="90583"/>
                  </a:lnTo>
                  <a:lnTo>
                    <a:pt x="272987" y="90583"/>
                  </a:lnTo>
                  <a:lnTo>
                    <a:pt x="274320" y="90202"/>
                  </a:lnTo>
                  <a:lnTo>
                    <a:pt x="274320" y="90583"/>
                  </a:lnTo>
                  <a:lnTo>
                    <a:pt x="271081" y="91821"/>
                  </a:lnTo>
                  <a:lnTo>
                    <a:pt x="260509" y="97726"/>
                  </a:lnTo>
                  <a:lnTo>
                    <a:pt x="260223" y="98107"/>
                  </a:lnTo>
                  <a:lnTo>
                    <a:pt x="260223" y="98774"/>
                  </a:lnTo>
                  <a:lnTo>
                    <a:pt x="262223" y="105347"/>
                  </a:lnTo>
                  <a:lnTo>
                    <a:pt x="262890" y="108871"/>
                  </a:lnTo>
                  <a:lnTo>
                    <a:pt x="264128" y="112490"/>
                  </a:lnTo>
                  <a:lnTo>
                    <a:pt x="264509" y="114205"/>
                  </a:lnTo>
                  <a:lnTo>
                    <a:pt x="265843" y="118396"/>
                  </a:lnTo>
                  <a:lnTo>
                    <a:pt x="259556" y="142685"/>
                  </a:lnTo>
                  <a:lnTo>
                    <a:pt x="259556" y="143066"/>
                  </a:lnTo>
                  <a:lnTo>
                    <a:pt x="252031" y="172212"/>
                  </a:lnTo>
                  <a:lnTo>
                    <a:pt x="252317" y="172593"/>
                  </a:lnTo>
                  <a:lnTo>
                    <a:pt x="253365" y="173926"/>
                  </a:lnTo>
                  <a:lnTo>
                    <a:pt x="250698" y="186309"/>
                  </a:lnTo>
                  <a:lnTo>
                    <a:pt x="250412" y="189262"/>
                  </a:lnTo>
                  <a:lnTo>
                    <a:pt x="250412" y="191262"/>
                  </a:lnTo>
                  <a:lnTo>
                    <a:pt x="250698" y="193548"/>
                  </a:lnTo>
                  <a:lnTo>
                    <a:pt x="249364" y="200787"/>
                  </a:lnTo>
                  <a:lnTo>
                    <a:pt x="247459" y="205359"/>
                  </a:lnTo>
                  <a:lnTo>
                    <a:pt x="247079" y="207359"/>
                  </a:lnTo>
                  <a:lnTo>
                    <a:pt x="247079" y="209931"/>
                  </a:lnTo>
                  <a:lnTo>
                    <a:pt x="247745" y="212598"/>
                  </a:lnTo>
                  <a:lnTo>
                    <a:pt x="248698" y="214217"/>
                  </a:lnTo>
                  <a:lnTo>
                    <a:pt x="249746" y="214217"/>
                  </a:lnTo>
                  <a:lnTo>
                    <a:pt x="249746" y="214884"/>
                  </a:lnTo>
                  <a:lnTo>
                    <a:pt x="251650" y="216218"/>
                  </a:lnTo>
                  <a:lnTo>
                    <a:pt x="252031" y="216503"/>
                  </a:lnTo>
                  <a:lnTo>
                    <a:pt x="252984" y="217170"/>
                  </a:lnTo>
                  <a:lnTo>
                    <a:pt x="252984" y="223076"/>
                  </a:lnTo>
                  <a:lnTo>
                    <a:pt x="249364" y="227647"/>
                  </a:lnTo>
                  <a:lnTo>
                    <a:pt x="248698" y="228981"/>
                  </a:lnTo>
                  <a:lnTo>
                    <a:pt x="247079" y="230029"/>
                  </a:lnTo>
                  <a:lnTo>
                    <a:pt x="248412" y="230981"/>
                  </a:lnTo>
                  <a:lnTo>
                    <a:pt x="249364" y="230981"/>
                  </a:lnTo>
                  <a:lnTo>
                    <a:pt x="251079" y="231934"/>
                  </a:lnTo>
                  <a:lnTo>
                    <a:pt x="251650" y="232982"/>
                  </a:lnTo>
                  <a:lnTo>
                    <a:pt x="250412" y="236601"/>
                  </a:lnTo>
                  <a:lnTo>
                    <a:pt x="249364" y="238506"/>
                  </a:lnTo>
                  <a:lnTo>
                    <a:pt x="249079" y="240125"/>
                  </a:lnTo>
                  <a:lnTo>
                    <a:pt x="248698" y="241459"/>
                  </a:lnTo>
                  <a:lnTo>
                    <a:pt x="247745" y="243459"/>
                  </a:lnTo>
                  <a:lnTo>
                    <a:pt x="244126" y="245745"/>
                  </a:lnTo>
                  <a:lnTo>
                    <a:pt x="237554" y="249364"/>
                  </a:lnTo>
                  <a:lnTo>
                    <a:pt x="235934" y="261842"/>
                  </a:lnTo>
                  <a:lnTo>
                    <a:pt x="241173" y="264795"/>
                  </a:lnTo>
                  <a:lnTo>
                    <a:pt x="240221" y="270986"/>
                  </a:lnTo>
                  <a:lnTo>
                    <a:pt x="239554" y="272320"/>
                  </a:lnTo>
                  <a:lnTo>
                    <a:pt x="241840" y="274987"/>
                  </a:lnTo>
                  <a:lnTo>
                    <a:pt x="245745" y="279178"/>
                  </a:lnTo>
                  <a:lnTo>
                    <a:pt x="246126" y="279559"/>
                  </a:lnTo>
                  <a:lnTo>
                    <a:pt x="245459" y="285750"/>
                  </a:lnTo>
                  <a:lnTo>
                    <a:pt x="243840" y="290036"/>
                  </a:lnTo>
                  <a:lnTo>
                    <a:pt x="246793" y="305753"/>
                  </a:lnTo>
                  <a:lnTo>
                    <a:pt x="239554" y="323850"/>
                  </a:lnTo>
                  <a:lnTo>
                    <a:pt x="237934" y="326803"/>
                  </a:lnTo>
                  <a:lnTo>
                    <a:pt x="233934" y="333375"/>
                  </a:lnTo>
                  <a:lnTo>
                    <a:pt x="229076" y="341852"/>
                  </a:lnTo>
                  <a:lnTo>
                    <a:pt x="227457" y="34451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0763576C-CE0B-8304-200F-BD211EE5CE69}"/>
                </a:ext>
              </a:extLst>
            </p:cNvPr>
            <p:cNvSpPr/>
            <p:nvPr/>
          </p:nvSpPr>
          <p:spPr>
            <a:xfrm>
              <a:off x="1367264" y="3914456"/>
              <a:ext cx="136112" cy="101727"/>
            </a:xfrm>
            <a:custGeom>
              <a:avLst/>
              <a:gdLst>
                <a:gd name="connsiteX0" fmla="*/ 63341 w 136112"/>
                <a:gd name="connsiteY0" fmla="*/ 97060 h 101727"/>
                <a:gd name="connsiteX1" fmla="*/ 63627 w 136112"/>
                <a:gd name="connsiteY1" fmla="*/ 96393 h 101727"/>
                <a:gd name="connsiteX2" fmla="*/ 63627 w 136112"/>
                <a:gd name="connsiteY2" fmla="*/ 95726 h 101727"/>
                <a:gd name="connsiteX3" fmla="*/ 64008 w 136112"/>
                <a:gd name="connsiteY3" fmla="*/ 95441 h 101727"/>
                <a:gd name="connsiteX4" fmla="*/ 65246 w 136112"/>
                <a:gd name="connsiteY4" fmla="*/ 93821 h 101727"/>
                <a:gd name="connsiteX5" fmla="*/ 65246 w 136112"/>
                <a:gd name="connsiteY5" fmla="*/ 92774 h 101727"/>
                <a:gd name="connsiteX6" fmla="*/ 65627 w 136112"/>
                <a:gd name="connsiteY6" fmla="*/ 92488 h 101727"/>
                <a:gd name="connsiteX7" fmla="*/ 62960 w 136112"/>
                <a:gd name="connsiteY7" fmla="*/ 90869 h 101727"/>
                <a:gd name="connsiteX8" fmla="*/ 63341 w 136112"/>
                <a:gd name="connsiteY8" fmla="*/ 89535 h 101727"/>
                <a:gd name="connsiteX9" fmla="*/ 64008 w 136112"/>
                <a:gd name="connsiteY9" fmla="*/ 88583 h 101727"/>
                <a:gd name="connsiteX10" fmla="*/ 64294 w 136112"/>
                <a:gd name="connsiteY10" fmla="*/ 87916 h 101727"/>
                <a:gd name="connsiteX11" fmla="*/ 64960 w 136112"/>
                <a:gd name="connsiteY11" fmla="*/ 87535 h 101727"/>
                <a:gd name="connsiteX12" fmla="*/ 66580 w 136112"/>
                <a:gd name="connsiteY12" fmla="*/ 87249 h 101727"/>
                <a:gd name="connsiteX13" fmla="*/ 65913 w 136112"/>
                <a:gd name="connsiteY13" fmla="*/ 85916 h 101727"/>
                <a:gd name="connsiteX14" fmla="*/ 66294 w 136112"/>
                <a:gd name="connsiteY14" fmla="*/ 85916 h 101727"/>
                <a:gd name="connsiteX15" fmla="*/ 67532 w 136112"/>
                <a:gd name="connsiteY15" fmla="*/ 85630 h 101727"/>
                <a:gd name="connsiteX16" fmla="*/ 68199 w 136112"/>
                <a:gd name="connsiteY16" fmla="*/ 85916 h 101727"/>
                <a:gd name="connsiteX17" fmla="*/ 68580 w 136112"/>
                <a:gd name="connsiteY17" fmla="*/ 85630 h 101727"/>
                <a:gd name="connsiteX18" fmla="*/ 68199 w 136112"/>
                <a:gd name="connsiteY18" fmla="*/ 84582 h 101727"/>
                <a:gd name="connsiteX19" fmla="*/ 67532 w 136112"/>
                <a:gd name="connsiteY19" fmla="*/ 82296 h 101727"/>
                <a:gd name="connsiteX20" fmla="*/ 67913 w 136112"/>
                <a:gd name="connsiteY20" fmla="*/ 82010 h 101727"/>
                <a:gd name="connsiteX21" fmla="*/ 67246 w 136112"/>
                <a:gd name="connsiteY21" fmla="*/ 81344 h 101727"/>
                <a:gd name="connsiteX22" fmla="*/ 67246 w 136112"/>
                <a:gd name="connsiteY22" fmla="*/ 80391 h 101727"/>
                <a:gd name="connsiteX23" fmla="*/ 65627 w 136112"/>
                <a:gd name="connsiteY23" fmla="*/ 79724 h 101727"/>
                <a:gd name="connsiteX24" fmla="*/ 65627 w 136112"/>
                <a:gd name="connsiteY24" fmla="*/ 78010 h 101727"/>
                <a:gd name="connsiteX25" fmla="*/ 64960 w 136112"/>
                <a:gd name="connsiteY25" fmla="*/ 77438 h 101727"/>
                <a:gd name="connsiteX26" fmla="*/ 64960 w 136112"/>
                <a:gd name="connsiteY26" fmla="*/ 76105 h 101727"/>
                <a:gd name="connsiteX27" fmla="*/ 65627 w 136112"/>
                <a:gd name="connsiteY27" fmla="*/ 74105 h 101727"/>
                <a:gd name="connsiteX28" fmla="*/ 64960 w 136112"/>
                <a:gd name="connsiteY28" fmla="*/ 73438 h 101727"/>
                <a:gd name="connsiteX29" fmla="*/ 63627 w 136112"/>
                <a:gd name="connsiteY29" fmla="*/ 73819 h 101727"/>
                <a:gd name="connsiteX30" fmla="*/ 62294 w 136112"/>
                <a:gd name="connsiteY30" fmla="*/ 68866 h 101727"/>
                <a:gd name="connsiteX31" fmla="*/ 63341 w 136112"/>
                <a:gd name="connsiteY31" fmla="*/ 66866 h 101727"/>
                <a:gd name="connsiteX32" fmla="*/ 63341 w 136112"/>
                <a:gd name="connsiteY32" fmla="*/ 66199 h 101727"/>
                <a:gd name="connsiteX33" fmla="*/ 62960 w 136112"/>
                <a:gd name="connsiteY33" fmla="*/ 65627 h 101727"/>
                <a:gd name="connsiteX34" fmla="*/ 59341 w 136112"/>
                <a:gd name="connsiteY34" fmla="*/ 67532 h 101727"/>
                <a:gd name="connsiteX35" fmla="*/ 57721 w 136112"/>
                <a:gd name="connsiteY35" fmla="*/ 67532 h 101727"/>
                <a:gd name="connsiteX36" fmla="*/ 56769 w 136112"/>
                <a:gd name="connsiteY36" fmla="*/ 67913 h 101727"/>
                <a:gd name="connsiteX37" fmla="*/ 54483 w 136112"/>
                <a:gd name="connsiteY37" fmla="*/ 67913 h 101727"/>
                <a:gd name="connsiteX38" fmla="*/ 53150 w 136112"/>
                <a:gd name="connsiteY38" fmla="*/ 68580 h 101727"/>
                <a:gd name="connsiteX39" fmla="*/ 52483 w 136112"/>
                <a:gd name="connsiteY39" fmla="*/ 68580 h 101727"/>
                <a:gd name="connsiteX40" fmla="*/ 51816 w 136112"/>
                <a:gd name="connsiteY40" fmla="*/ 68199 h 101727"/>
                <a:gd name="connsiteX41" fmla="*/ 47530 w 136112"/>
                <a:gd name="connsiteY41" fmla="*/ 69152 h 101727"/>
                <a:gd name="connsiteX42" fmla="*/ 45625 w 136112"/>
                <a:gd name="connsiteY42" fmla="*/ 69152 h 101727"/>
                <a:gd name="connsiteX43" fmla="*/ 45625 w 136112"/>
                <a:gd name="connsiteY43" fmla="*/ 69533 h 101727"/>
                <a:gd name="connsiteX44" fmla="*/ 44291 w 136112"/>
                <a:gd name="connsiteY44" fmla="*/ 69818 h 101727"/>
                <a:gd name="connsiteX45" fmla="*/ 42958 w 136112"/>
                <a:gd name="connsiteY45" fmla="*/ 70866 h 101727"/>
                <a:gd name="connsiteX46" fmla="*/ 38671 w 136112"/>
                <a:gd name="connsiteY46" fmla="*/ 72485 h 101727"/>
                <a:gd name="connsiteX47" fmla="*/ 37052 w 136112"/>
                <a:gd name="connsiteY47" fmla="*/ 72771 h 101727"/>
                <a:gd name="connsiteX48" fmla="*/ 36100 w 136112"/>
                <a:gd name="connsiteY48" fmla="*/ 73152 h 101727"/>
                <a:gd name="connsiteX49" fmla="*/ 35433 w 136112"/>
                <a:gd name="connsiteY49" fmla="*/ 74105 h 101727"/>
                <a:gd name="connsiteX50" fmla="*/ 34766 w 136112"/>
                <a:gd name="connsiteY50" fmla="*/ 74486 h 101727"/>
                <a:gd name="connsiteX51" fmla="*/ 34481 w 136112"/>
                <a:gd name="connsiteY51" fmla="*/ 74771 h 101727"/>
                <a:gd name="connsiteX52" fmla="*/ 32099 w 136112"/>
                <a:gd name="connsiteY52" fmla="*/ 76105 h 101727"/>
                <a:gd name="connsiteX53" fmla="*/ 31433 w 136112"/>
                <a:gd name="connsiteY53" fmla="*/ 76391 h 101727"/>
                <a:gd name="connsiteX54" fmla="*/ 29527 w 136112"/>
                <a:gd name="connsiteY54" fmla="*/ 77057 h 101727"/>
                <a:gd name="connsiteX55" fmla="*/ 29146 w 136112"/>
                <a:gd name="connsiteY55" fmla="*/ 77438 h 101727"/>
                <a:gd name="connsiteX56" fmla="*/ 29146 w 136112"/>
                <a:gd name="connsiteY56" fmla="*/ 77057 h 101727"/>
                <a:gd name="connsiteX57" fmla="*/ 28194 w 136112"/>
                <a:gd name="connsiteY57" fmla="*/ 77057 h 101727"/>
                <a:gd name="connsiteX58" fmla="*/ 28480 w 136112"/>
                <a:gd name="connsiteY58" fmla="*/ 77438 h 101727"/>
                <a:gd name="connsiteX59" fmla="*/ 28194 w 136112"/>
                <a:gd name="connsiteY59" fmla="*/ 77057 h 101727"/>
                <a:gd name="connsiteX60" fmla="*/ 27908 w 136112"/>
                <a:gd name="connsiteY60" fmla="*/ 77438 h 101727"/>
                <a:gd name="connsiteX61" fmla="*/ 27908 w 136112"/>
                <a:gd name="connsiteY61" fmla="*/ 77057 h 101727"/>
                <a:gd name="connsiteX62" fmla="*/ 27242 w 136112"/>
                <a:gd name="connsiteY62" fmla="*/ 77057 h 101727"/>
                <a:gd name="connsiteX63" fmla="*/ 27527 w 136112"/>
                <a:gd name="connsiteY63" fmla="*/ 76772 h 101727"/>
                <a:gd name="connsiteX64" fmla="*/ 26860 w 136112"/>
                <a:gd name="connsiteY64" fmla="*/ 76772 h 101727"/>
                <a:gd name="connsiteX65" fmla="*/ 26860 w 136112"/>
                <a:gd name="connsiteY65" fmla="*/ 76391 h 101727"/>
                <a:gd name="connsiteX66" fmla="*/ 26575 w 136112"/>
                <a:gd name="connsiteY66" fmla="*/ 76772 h 101727"/>
                <a:gd name="connsiteX67" fmla="*/ 26194 w 136112"/>
                <a:gd name="connsiteY67" fmla="*/ 76391 h 101727"/>
                <a:gd name="connsiteX68" fmla="*/ 25908 w 136112"/>
                <a:gd name="connsiteY68" fmla="*/ 76772 h 101727"/>
                <a:gd name="connsiteX69" fmla="*/ 25908 w 136112"/>
                <a:gd name="connsiteY69" fmla="*/ 76391 h 101727"/>
                <a:gd name="connsiteX70" fmla="*/ 25908 w 136112"/>
                <a:gd name="connsiteY70" fmla="*/ 76772 h 101727"/>
                <a:gd name="connsiteX71" fmla="*/ 25527 w 136112"/>
                <a:gd name="connsiteY71" fmla="*/ 76391 h 101727"/>
                <a:gd name="connsiteX72" fmla="*/ 25241 w 136112"/>
                <a:gd name="connsiteY72" fmla="*/ 77057 h 101727"/>
                <a:gd name="connsiteX73" fmla="*/ 24956 w 136112"/>
                <a:gd name="connsiteY73" fmla="*/ 76772 h 101727"/>
                <a:gd name="connsiteX74" fmla="*/ 25241 w 136112"/>
                <a:gd name="connsiteY74" fmla="*/ 76391 h 101727"/>
                <a:gd name="connsiteX75" fmla="*/ 24575 w 136112"/>
                <a:gd name="connsiteY75" fmla="*/ 76391 h 101727"/>
                <a:gd name="connsiteX76" fmla="*/ 24956 w 136112"/>
                <a:gd name="connsiteY76" fmla="*/ 76105 h 101727"/>
                <a:gd name="connsiteX77" fmla="*/ 24575 w 136112"/>
                <a:gd name="connsiteY77" fmla="*/ 76105 h 101727"/>
                <a:gd name="connsiteX78" fmla="*/ 24956 w 136112"/>
                <a:gd name="connsiteY78" fmla="*/ 76105 h 101727"/>
                <a:gd name="connsiteX79" fmla="*/ 24575 w 136112"/>
                <a:gd name="connsiteY79" fmla="*/ 76105 h 101727"/>
                <a:gd name="connsiteX80" fmla="*/ 24956 w 136112"/>
                <a:gd name="connsiteY80" fmla="*/ 75724 h 101727"/>
                <a:gd name="connsiteX81" fmla="*/ 24575 w 136112"/>
                <a:gd name="connsiteY81" fmla="*/ 75724 h 101727"/>
                <a:gd name="connsiteX82" fmla="*/ 24289 w 136112"/>
                <a:gd name="connsiteY82" fmla="*/ 75438 h 101727"/>
                <a:gd name="connsiteX83" fmla="*/ 23622 w 136112"/>
                <a:gd name="connsiteY83" fmla="*/ 76105 h 101727"/>
                <a:gd name="connsiteX84" fmla="*/ 23622 w 136112"/>
                <a:gd name="connsiteY84" fmla="*/ 75724 h 101727"/>
                <a:gd name="connsiteX85" fmla="*/ 22955 w 136112"/>
                <a:gd name="connsiteY85" fmla="*/ 75724 h 101727"/>
                <a:gd name="connsiteX86" fmla="*/ 22955 w 136112"/>
                <a:gd name="connsiteY86" fmla="*/ 75057 h 101727"/>
                <a:gd name="connsiteX87" fmla="*/ 22003 w 136112"/>
                <a:gd name="connsiteY87" fmla="*/ 76105 h 101727"/>
                <a:gd name="connsiteX88" fmla="*/ 21336 w 136112"/>
                <a:gd name="connsiteY88" fmla="*/ 76391 h 101727"/>
                <a:gd name="connsiteX89" fmla="*/ 20288 w 136112"/>
                <a:gd name="connsiteY89" fmla="*/ 76105 h 101727"/>
                <a:gd name="connsiteX90" fmla="*/ 20002 w 136112"/>
                <a:gd name="connsiteY90" fmla="*/ 76391 h 101727"/>
                <a:gd name="connsiteX91" fmla="*/ 20002 w 136112"/>
                <a:gd name="connsiteY91" fmla="*/ 76772 h 101727"/>
                <a:gd name="connsiteX92" fmla="*/ 20955 w 136112"/>
                <a:gd name="connsiteY92" fmla="*/ 76772 h 101727"/>
                <a:gd name="connsiteX93" fmla="*/ 20955 w 136112"/>
                <a:gd name="connsiteY93" fmla="*/ 77057 h 101727"/>
                <a:gd name="connsiteX94" fmla="*/ 20288 w 136112"/>
                <a:gd name="connsiteY94" fmla="*/ 77438 h 101727"/>
                <a:gd name="connsiteX95" fmla="*/ 19050 w 136112"/>
                <a:gd name="connsiteY95" fmla="*/ 77438 h 101727"/>
                <a:gd name="connsiteX96" fmla="*/ 17717 w 136112"/>
                <a:gd name="connsiteY96" fmla="*/ 77724 h 101727"/>
                <a:gd name="connsiteX97" fmla="*/ 17335 w 136112"/>
                <a:gd name="connsiteY97" fmla="*/ 77438 h 101727"/>
                <a:gd name="connsiteX98" fmla="*/ 16383 w 136112"/>
                <a:gd name="connsiteY98" fmla="*/ 77057 h 101727"/>
                <a:gd name="connsiteX99" fmla="*/ 17335 w 136112"/>
                <a:gd name="connsiteY99" fmla="*/ 76772 h 101727"/>
                <a:gd name="connsiteX100" fmla="*/ 17335 w 136112"/>
                <a:gd name="connsiteY100" fmla="*/ 76105 h 101727"/>
                <a:gd name="connsiteX101" fmla="*/ 16669 w 136112"/>
                <a:gd name="connsiteY101" fmla="*/ 75057 h 101727"/>
                <a:gd name="connsiteX102" fmla="*/ 15050 w 136112"/>
                <a:gd name="connsiteY102" fmla="*/ 74486 h 101727"/>
                <a:gd name="connsiteX103" fmla="*/ 14764 w 136112"/>
                <a:gd name="connsiteY103" fmla="*/ 73152 h 101727"/>
                <a:gd name="connsiteX104" fmla="*/ 12764 w 136112"/>
                <a:gd name="connsiteY104" fmla="*/ 73152 h 101727"/>
                <a:gd name="connsiteX105" fmla="*/ 11144 w 136112"/>
                <a:gd name="connsiteY105" fmla="*/ 73438 h 101727"/>
                <a:gd name="connsiteX106" fmla="*/ 10477 w 136112"/>
                <a:gd name="connsiteY106" fmla="*/ 74486 h 101727"/>
                <a:gd name="connsiteX107" fmla="*/ 11144 w 136112"/>
                <a:gd name="connsiteY107" fmla="*/ 75057 h 101727"/>
                <a:gd name="connsiteX108" fmla="*/ 13144 w 136112"/>
                <a:gd name="connsiteY108" fmla="*/ 76391 h 101727"/>
                <a:gd name="connsiteX109" fmla="*/ 13716 w 136112"/>
                <a:gd name="connsiteY109" fmla="*/ 76772 h 101727"/>
                <a:gd name="connsiteX110" fmla="*/ 13430 w 136112"/>
                <a:gd name="connsiteY110" fmla="*/ 77438 h 101727"/>
                <a:gd name="connsiteX111" fmla="*/ 11811 w 136112"/>
                <a:gd name="connsiteY111" fmla="*/ 77057 h 101727"/>
                <a:gd name="connsiteX112" fmla="*/ 10763 w 136112"/>
                <a:gd name="connsiteY112" fmla="*/ 77057 h 101727"/>
                <a:gd name="connsiteX113" fmla="*/ 10763 w 136112"/>
                <a:gd name="connsiteY113" fmla="*/ 77438 h 101727"/>
                <a:gd name="connsiteX114" fmla="*/ 10763 w 136112"/>
                <a:gd name="connsiteY114" fmla="*/ 77057 h 101727"/>
                <a:gd name="connsiteX115" fmla="*/ 9811 w 136112"/>
                <a:gd name="connsiteY115" fmla="*/ 77438 h 101727"/>
                <a:gd name="connsiteX116" fmla="*/ 9525 w 136112"/>
                <a:gd name="connsiteY116" fmla="*/ 77438 h 101727"/>
                <a:gd name="connsiteX117" fmla="*/ 9144 w 136112"/>
                <a:gd name="connsiteY117" fmla="*/ 77724 h 101727"/>
                <a:gd name="connsiteX118" fmla="*/ 7810 w 136112"/>
                <a:gd name="connsiteY118" fmla="*/ 77724 h 101727"/>
                <a:gd name="connsiteX119" fmla="*/ 7525 w 136112"/>
                <a:gd name="connsiteY119" fmla="*/ 78010 h 101727"/>
                <a:gd name="connsiteX120" fmla="*/ 7810 w 136112"/>
                <a:gd name="connsiteY120" fmla="*/ 77724 h 101727"/>
                <a:gd name="connsiteX121" fmla="*/ 7239 w 136112"/>
                <a:gd name="connsiteY121" fmla="*/ 77724 h 101727"/>
                <a:gd name="connsiteX122" fmla="*/ 6858 w 136112"/>
                <a:gd name="connsiteY122" fmla="*/ 78391 h 101727"/>
                <a:gd name="connsiteX123" fmla="*/ 6858 w 136112"/>
                <a:gd name="connsiteY123" fmla="*/ 78677 h 101727"/>
                <a:gd name="connsiteX124" fmla="*/ 7239 w 136112"/>
                <a:gd name="connsiteY124" fmla="*/ 78677 h 101727"/>
                <a:gd name="connsiteX125" fmla="*/ 7810 w 136112"/>
                <a:gd name="connsiteY125" fmla="*/ 79343 h 101727"/>
                <a:gd name="connsiteX126" fmla="*/ 8477 w 136112"/>
                <a:gd name="connsiteY126" fmla="*/ 79343 h 101727"/>
                <a:gd name="connsiteX127" fmla="*/ 8477 w 136112"/>
                <a:gd name="connsiteY127" fmla="*/ 80010 h 101727"/>
                <a:gd name="connsiteX128" fmla="*/ 8858 w 136112"/>
                <a:gd name="connsiteY128" fmla="*/ 80391 h 101727"/>
                <a:gd name="connsiteX129" fmla="*/ 8477 w 136112"/>
                <a:gd name="connsiteY129" fmla="*/ 80677 h 101727"/>
                <a:gd name="connsiteX130" fmla="*/ 8477 w 136112"/>
                <a:gd name="connsiteY130" fmla="*/ 80963 h 101727"/>
                <a:gd name="connsiteX131" fmla="*/ 9525 w 136112"/>
                <a:gd name="connsiteY131" fmla="*/ 82010 h 101727"/>
                <a:gd name="connsiteX132" fmla="*/ 9144 w 136112"/>
                <a:gd name="connsiteY132" fmla="*/ 82010 h 101727"/>
                <a:gd name="connsiteX133" fmla="*/ 9525 w 136112"/>
                <a:gd name="connsiteY133" fmla="*/ 82010 h 101727"/>
                <a:gd name="connsiteX134" fmla="*/ 9525 w 136112"/>
                <a:gd name="connsiteY134" fmla="*/ 82296 h 101727"/>
                <a:gd name="connsiteX135" fmla="*/ 9144 w 136112"/>
                <a:gd name="connsiteY135" fmla="*/ 82677 h 101727"/>
                <a:gd name="connsiteX136" fmla="*/ 9144 w 136112"/>
                <a:gd name="connsiteY136" fmla="*/ 82010 h 101727"/>
                <a:gd name="connsiteX137" fmla="*/ 8858 w 136112"/>
                <a:gd name="connsiteY137" fmla="*/ 81629 h 101727"/>
                <a:gd name="connsiteX138" fmla="*/ 7239 w 136112"/>
                <a:gd name="connsiteY138" fmla="*/ 81629 h 101727"/>
                <a:gd name="connsiteX139" fmla="*/ 7239 w 136112"/>
                <a:gd name="connsiteY139" fmla="*/ 82010 h 101727"/>
                <a:gd name="connsiteX140" fmla="*/ 7239 w 136112"/>
                <a:gd name="connsiteY140" fmla="*/ 81344 h 101727"/>
                <a:gd name="connsiteX141" fmla="*/ 6858 w 136112"/>
                <a:gd name="connsiteY141" fmla="*/ 81344 h 101727"/>
                <a:gd name="connsiteX142" fmla="*/ 7239 w 136112"/>
                <a:gd name="connsiteY142" fmla="*/ 81344 h 101727"/>
                <a:gd name="connsiteX143" fmla="*/ 6858 w 136112"/>
                <a:gd name="connsiteY143" fmla="*/ 81344 h 101727"/>
                <a:gd name="connsiteX144" fmla="*/ 6858 w 136112"/>
                <a:gd name="connsiteY144" fmla="*/ 80677 h 101727"/>
                <a:gd name="connsiteX145" fmla="*/ 7239 w 136112"/>
                <a:gd name="connsiteY145" fmla="*/ 80677 h 101727"/>
                <a:gd name="connsiteX146" fmla="*/ 6572 w 136112"/>
                <a:gd name="connsiteY146" fmla="*/ 80677 h 101727"/>
                <a:gd name="connsiteX147" fmla="*/ 6572 w 136112"/>
                <a:gd name="connsiteY147" fmla="*/ 80391 h 101727"/>
                <a:gd name="connsiteX148" fmla="*/ 6858 w 136112"/>
                <a:gd name="connsiteY148" fmla="*/ 80010 h 101727"/>
                <a:gd name="connsiteX149" fmla="*/ 6572 w 136112"/>
                <a:gd name="connsiteY149" fmla="*/ 79724 h 101727"/>
                <a:gd name="connsiteX150" fmla="*/ 6572 w 136112"/>
                <a:gd name="connsiteY150" fmla="*/ 79343 h 101727"/>
                <a:gd name="connsiteX151" fmla="*/ 5906 w 136112"/>
                <a:gd name="connsiteY151" fmla="*/ 78391 h 101727"/>
                <a:gd name="connsiteX152" fmla="*/ 5239 w 136112"/>
                <a:gd name="connsiteY152" fmla="*/ 78010 h 101727"/>
                <a:gd name="connsiteX153" fmla="*/ 6191 w 136112"/>
                <a:gd name="connsiteY153" fmla="*/ 75438 h 101727"/>
                <a:gd name="connsiteX154" fmla="*/ 5525 w 136112"/>
                <a:gd name="connsiteY154" fmla="*/ 73152 h 101727"/>
                <a:gd name="connsiteX155" fmla="*/ 5906 w 136112"/>
                <a:gd name="connsiteY155" fmla="*/ 71152 h 101727"/>
                <a:gd name="connsiteX156" fmla="*/ 7239 w 136112"/>
                <a:gd name="connsiteY156" fmla="*/ 70866 h 101727"/>
                <a:gd name="connsiteX157" fmla="*/ 8477 w 136112"/>
                <a:gd name="connsiteY157" fmla="*/ 71152 h 101727"/>
                <a:gd name="connsiteX158" fmla="*/ 9811 w 136112"/>
                <a:gd name="connsiteY158" fmla="*/ 70866 h 101727"/>
                <a:gd name="connsiteX159" fmla="*/ 12097 w 136112"/>
                <a:gd name="connsiteY159" fmla="*/ 69152 h 101727"/>
                <a:gd name="connsiteX160" fmla="*/ 12764 w 136112"/>
                <a:gd name="connsiteY160" fmla="*/ 65913 h 101727"/>
                <a:gd name="connsiteX161" fmla="*/ 14097 w 136112"/>
                <a:gd name="connsiteY161" fmla="*/ 65627 h 101727"/>
                <a:gd name="connsiteX162" fmla="*/ 14383 w 136112"/>
                <a:gd name="connsiteY162" fmla="*/ 62294 h 101727"/>
                <a:gd name="connsiteX163" fmla="*/ 13430 w 136112"/>
                <a:gd name="connsiteY163" fmla="*/ 60293 h 101727"/>
                <a:gd name="connsiteX164" fmla="*/ 7525 w 136112"/>
                <a:gd name="connsiteY164" fmla="*/ 62294 h 101727"/>
                <a:gd name="connsiteX165" fmla="*/ 7810 w 136112"/>
                <a:gd name="connsiteY165" fmla="*/ 61627 h 101727"/>
                <a:gd name="connsiteX166" fmla="*/ 8192 w 136112"/>
                <a:gd name="connsiteY166" fmla="*/ 61341 h 101727"/>
                <a:gd name="connsiteX167" fmla="*/ 8858 w 136112"/>
                <a:gd name="connsiteY167" fmla="*/ 57341 h 101727"/>
                <a:gd name="connsiteX168" fmla="*/ 7810 w 136112"/>
                <a:gd name="connsiteY168" fmla="*/ 57341 h 101727"/>
                <a:gd name="connsiteX169" fmla="*/ 7810 w 136112"/>
                <a:gd name="connsiteY169" fmla="*/ 57055 h 101727"/>
                <a:gd name="connsiteX170" fmla="*/ 6858 w 136112"/>
                <a:gd name="connsiteY170" fmla="*/ 56388 h 101727"/>
                <a:gd name="connsiteX171" fmla="*/ 6572 w 136112"/>
                <a:gd name="connsiteY171" fmla="*/ 55435 h 101727"/>
                <a:gd name="connsiteX172" fmla="*/ 6191 w 136112"/>
                <a:gd name="connsiteY172" fmla="*/ 55435 h 101727"/>
                <a:gd name="connsiteX173" fmla="*/ 6191 w 136112"/>
                <a:gd name="connsiteY173" fmla="*/ 54769 h 101727"/>
                <a:gd name="connsiteX174" fmla="*/ 5906 w 136112"/>
                <a:gd name="connsiteY174" fmla="*/ 55055 h 101727"/>
                <a:gd name="connsiteX175" fmla="*/ 5906 w 136112"/>
                <a:gd name="connsiteY175" fmla="*/ 54769 h 101727"/>
                <a:gd name="connsiteX176" fmla="*/ 5525 w 136112"/>
                <a:gd name="connsiteY176" fmla="*/ 55055 h 101727"/>
                <a:gd name="connsiteX177" fmla="*/ 5239 w 136112"/>
                <a:gd name="connsiteY177" fmla="*/ 54769 h 101727"/>
                <a:gd name="connsiteX178" fmla="*/ 4572 w 136112"/>
                <a:gd name="connsiteY178" fmla="*/ 54388 h 101727"/>
                <a:gd name="connsiteX179" fmla="*/ 4286 w 136112"/>
                <a:gd name="connsiteY179" fmla="*/ 53435 h 101727"/>
                <a:gd name="connsiteX180" fmla="*/ 4286 w 136112"/>
                <a:gd name="connsiteY180" fmla="*/ 53150 h 101727"/>
                <a:gd name="connsiteX181" fmla="*/ 3905 w 136112"/>
                <a:gd name="connsiteY181" fmla="*/ 53150 h 101727"/>
                <a:gd name="connsiteX182" fmla="*/ 3905 w 136112"/>
                <a:gd name="connsiteY182" fmla="*/ 52769 h 101727"/>
                <a:gd name="connsiteX183" fmla="*/ 3619 w 136112"/>
                <a:gd name="connsiteY183" fmla="*/ 52483 h 101727"/>
                <a:gd name="connsiteX184" fmla="*/ 3239 w 136112"/>
                <a:gd name="connsiteY184" fmla="*/ 51816 h 101727"/>
                <a:gd name="connsiteX185" fmla="*/ 1905 w 136112"/>
                <a:gd name="connsiteY185" fmla="*/ 51816 h 101727"/>
                <a:gd name="connsiteX186" fmla="*/ 1905 w 136112"/>
                <a:gd name="connsiteY186" fmla="*/ 51149 h 101727"/>
                <a:gd name="connsiteX187" fmla="*/ 1333 w 136112"/>
                <a:gd name="connsiteY187" fmla="*/ 51149 h 101727"/>
                <a:gd name="connsiteX188" fmla="*/ 952 w 136112"/>
                <a:gd name="connsiteY188" fmla="*/ 50864 h 101727"/>
                <a:gd name="connsiteX189" fmla="*/ 2286 w 136112"/>
                <a:gd name="connsiteY189" fmla="*/ 49530 h 101727"/>
                <a:gd name="connsiteX190" fmla="*/ 2286 w 136112"/>
                <a:gd name="connsiteY190" fmla="*/ 49149 h 101727"/>
                <a:gd name="connsiteX191" fmla="*/ 2572 w 136112"/>
                <a:gd name="connsiteY191" fmla="*/ 49149 h 101727"/>
                <a:gd name="connsiteX192" fmla="*/ 2953 w 136112"/>
                <a:gd name="connsiteY192" fmla="*/ 48863 h 101727"/>
                <a:gd name="connsiteX193" fmla="*/ 2572 w 136112"/>
                <a:gd name="connsiteY193" fmla="*/ 48863 h 101727"/>
                <a:gd name="connsiteX194" fmla="*/ 2286 w 136112"/>
                <a:gd name="connsiteY194" fmla="*/ 48482 h 101727"/>
                <a:gd name="connsiteX195" fmla="*/ 1905 w 136112"/>
                <a:gd name="connsiteY195" fmla="*/ 47911 h 101727"/>
                <a:gd name="connsiteX196" fmla="*/ 667 w 136112"/>
                <a:gd name="connsiteY196" fmla="*/ 48197 h 101727"/>
                <a:gd name="connsiteX197" fmla="*/ 0 w 136112"/>
                <a:gd name="connsiteY197" fmla="*/ 48197 h 101727"/>
                <a:gd name="connsiteX198" fmla="*/ 0 w 136112"/>
                <a:gd name="connsiteY198" fmla="*/ 47530 h 101727"/>
                <a:gd name="connsiteX199" fmla="*/ 667 w 136112"/>
                <a:gd name="connsiteY199" fmla="*/ 46863 h 101727"/>
                <a:gd name="connsiteX200" fmla="*/ 667 w 136112"/>
                <a:gd name="connsiteY200" fmla="*/ 44958 h 101727"/>
                <a:gd name="connsiteX201" fmla="*/ 952 w 136112"/>
                <a:gd name="connsiteY201" fmla="*/ 44958 h 101727"/>
                <a:gd name="connsiteX202" fmla="*/ 952 w 136112"/>
                <a:gd name="connsiteY202" fmla="*/ 45244 h 101727"/>
                <a:gd name="connsiteX203" fmla="*/ 1333 w 136112"/>
                <a:gd name="connsiteY203" fmla="*/ 45244 h 101727"/>
                <a:gd name="connsiteX204" fmla="*/ 1333 w 136112"/>
                <a:gd name="connsiteY204" fmla="*/ 44958 h 101727"/>
                <a:gd name="connsiteX205" fmla="*/ 1619 w 136112"/>
                <a:gd name="connsiteY205" fmla="*/ 44958 h 101727"/>
                <a:gd name="connsiteX206" fmla="*/ 1619 w 136112"/>
                <a:gd name="connsiteY206" fmla="*/ 44577 h 101727"/>
                <a:gd name="connsiteX207" fmla="*/ 1333 w 136112"/>
                <a:gd name="connsiteY207" fmla="*/ 44577 h 101727"/>
                <a:gd name="connsiteX208" fmla="*/ 1333 w 136112"/>
                <a:gd name="connsiteY208" fmla="*/ 43910 h 101727"/>
                <a:gd name="connsiteX209" fmla="*/ 1619 w 136112"/>
                <a:gd name="connsiteY209" fmla="*/ 43625 h 101727"/>
                <a:gd name="connsiteX210" fmla="*/ 1905 w 136112"/>
                <a:gd name="connsiteY210" fmla="*/ 43910 h 101727"/>
                <a:gd name="connsiteX211" fmla="*/ 1905 w 136112"/>
                <a:gd name="connsiteY211" fmla="*/ 43625 h 101727"/>
                <a:gd name="connsiteX212" fmla="*/ 1619 w 136112"/>
                <a:gd name="connsiteY212" fmla="*/ 43625 h 101727"/>
                <a:gd name="connsiteX213" fmla="*/ 1905 w 136112"/>
                <a:gd name="connsiteY213" fmla="*/ 43625 h 101727"/>
                <a:gd name="connsiteX214" fmla="*/ 1905 w 136112"/>
                <a:gd name="connsiteY214" fmla="*/ 42958 h 101727"/>
                <a:gd name="connsiteX215" fmla="*/ 2286 w 136112"/>
                <a:gd name="connsiteY215" fmla="*/ 43244 h 101727"/>
                <a:gd name="connsiteX216" fmla="*/ 1905 w 136112"/>
                <a:gd name="connsiteY216" fmla="*/ 43244 h 101727"/>
                <a:gd name="connsiteX217" fmla="*/ 2572 w 136112"/>
                <a:gd name="connsiteY217" fmla="*/ 43244 h 101727"/>
                <a:gd name="connsiteX218" fmla="*/ 2572 w 136112"/>
                <a:gd name="connsiteY218" fmla="*/ 42577 h 101727"/>
                <a:gd name="connsiteX219" fmla="*/ 2953 w 136112"/>
                <a:gd name="connsiteY219" fmla="*/ 42577 h 101727"/>
                <a:gd name="connsiteX220" fmla="*/ 2953 w 136112"/>
                <a:gd name="connsiteY220" fmla="*/ 42291 h 101727"/>
                <a:gd name="connsiteX221" fmla="*/ 3239 w 136112"/>
                <a:gd name="connsiteY221" fmla="*/ 42291 h 101727"/>
                <a:gd name="connsiteX222" fmla="*/ 3619 w 136112"/>
                <a:gd name="connsiteY222" fmla="*/ 42005 h 101727"/>
                <a:gd name="connsiteX223" fmla="*/ 3905 w 136112"/>
                <a:gd name="connsiteY223" fmla="*/ 42291 h 101727"/>
                <a:gd name="connsiteX224" fmla="*/ 4572 w 136112"/>
                <a:gd name="connsiteY224" fmla="*/ 42291 h 101727"/>
                <a:gd name="connsiteX225" fmla="*/ 4572 w 136112"/>
                <a:gd name="connsiteY225" fmla="*/ 41339 h 101727"/>
                <a:gd name="connsiteX226" fmla="*/ 4572 w 136112"/>
                <a:gd name="connsiteY226" fmla="*/ 41624 h 101727"/>
                <a:gd name="connsiteX227" fmla="*/ 4858 w 136112"/>
                <a:gd name="connsiteY227" fmla="*/ 41624 h 101727"/>
                <a:gd name="connsiteX228" fmla="*/ 5239 w 136112"/>
                <a:gd name="connsiteY228" fmla="*/ 41339 h 101727"/>
                <a:gd name="connsiteX229" fmla="*/ 5239 w 136112"/>
                <a:gd name="connsiteY229" fmla="*/ 40958 h 101727"/>
                <a:gd name="connsiteX230" fmla="*/ 5525 w 136112"/>
                <a:gd name="connsiteY230" fmla="*/ 40958 h 101727"/>
                <a:gd name="connsiteX231" fmla="*/ 5525 w 136112"/>
                <a:gd name="connsiteY231" fmla="*/ 40672 h 101727"/>
                <a:gd name="connsiteX232" fmla="*/ 5906 w 136112"/>
                <a:gd name="connsiteY232" fmla="*/ 40672 h 101727"/>
                <a:gd name="connsiteX233" fmla="*/ 6191 w 136112"/>
                <a:gd name="connsiteY233" fmla="*/ 40958 h 101727"/>
                <a:gd name="connsiteX234" fmla="*/ 6191 w 136112"/>
                <a:gd name="connsiteY234" fmla="*/ 41339 h 101727"/>
                <a:gd name="connsiteX235" fmla="*/ 6572 w 136112"/>
                <a:gd name="connsiteY235" fmla="*/ 41339 h 101727"/>
                <a:gd name="connsiteX236" fmla="*/ 6572 w 136112"/>
                <a:gd name="connsiteY236" fmla="*/ 41624 h 101727"/>
                <a:gd name="connsiteX237" fmla="*/ 6858 w 136112"/>
                <a:gd name="connsiteY237" fmla="*/ 41624 h 101727"/>
                <a:gd name="connsiteX238" fmla="*/ 7239 w 136112"/>
                <a:gd name="connsiteY238" fmla="*/ 41339 h 101727"/>
                <a:gd name="connsiteX239" fmla="*/ 8192 w 136112"/>
                <a:gd name="connsiteY239" fmla="*/ 41339 h 101727"/>
                <a:gd name="connsiteX240" fmla="*/ 8477 w 136112"/>
                <a:gd name="connsiteY240" fmla="*/ 41624 h 101727"/>
                <a:gd name="connsiteX241" fmla="*/ 8477 w 136112"/>
                <a:gd name="connsiteY241" fmla="*/ 41339 h 101727"/>
                <a:gd name="connsiteX242" fmla="*/ 8858 w 136112"/>
                <a:gd name="connsiteY242" fmla="*/ 41339 h 101727"/>
                <a:gd name="connsiteX243" fmla="*/ 9525 w 136112"/>
                <a:gd name="connsiteY243" fmla="*/ 40958 h 101727"/>
                <a:gd name="connsiteX244" fmla="*/ 9811 w 136112"/>
                <a:gd name="connsiteY244" fmla="*/ 40958 h 101727"/>
                <a:gd name="connsiteX245" fmla="*/ 9811 w 136112"/>
                <a:gd name="connsiteY245" fmla="*/ 40672 h 101727"/>
                <a:gd name="connsiteX246" fmla="*/ 10192 w 136112"/>
                <a:gd name="connsiteY246" fmla="*/ 40672 h 101727"/>
                <a:gd name="connsiteX247" fmla="*/ 10192 w 136112"/>
                <a:gd name="connsiteY247" fmla="*/ 40291 h 101727"/>
                <a:gd name="connsiteX248" fmla="*/ 10477 w 136112"/>
                <a:gd name="connsiteY248" fmla="*/ 40005 h 101727"/>
                <a:gd name="connsiteX249" fmla="*/ 10763 w 136112"/>
                <a:gd name="connsiteY249" fmla="*/ 40005 h 101727"/>
                <a:gd name="connsiteX250" fmla="*/ 11430 w 136112"/>
                <a:gd name="connsiteY250" fmla="*/ 39338 h 101727"/>
                <a:gd name="connsiteX251" fmla="*/ 11811 w 136112"/>
                <a:gd name="connsiteY251" fmla="*/ 39338 h 101727"/>
                <a:gd name="connsiteX252" fmla="*/ 11811 w 136112"/>
                <a:gd name="connsiteY252" fmla="*/ 39053 h 101727"/>
                <a:gd name="connsiteX253" fmla="*/ 11811 w 136112"/>
                <a:gd name="connsiteY253" fmla="*/ 39338 h 101727"/>
                <a:gd name="connsiteX254" fmla="*/ 12097 w 136112"/>
                <a:gd name="connsiteY254" fmla="*/ 39053 h 101727"/>
                <a:gd name="connsiteX255" fmla="*/ 12097 w 136112"/>
                <a:gd name="connsiteY255" fmla="*/ 38672 h 101727"/>
                <a:gd name="connsiteX256" fmla="*/ 12478 w 136112"/>
                <a:gd name="connsiteY256" fmla="*/ 38672 h 101727"/>
                <a:gd name="connsiteX257" fmla="*/ 12478 w 136112"/>
                <a:gd name="connsiteY257" fmla="*/ 38386 h 101727"/>
                <a:gd name="connsiteX258" fmla="*/ 12764 w 136112"/>
                <a:gd name="connsiteY258" fmla="*/ 38386 h 101727"/>
                <a:gd name="connsiteX259" fmla="*/ 12764 w 136112"/>
                <a:gd name="connsiteY259" fmla="*/ 37719 h 101727"/>
                <a:gd name="connsiteX260" fmla="*/ 13144 w 136112"/>
                <a:gd name="connsiteY260" fmla="*/ 37719 h 101727"/>
                <a:gd name="connsiteX261" fmla="*/ 13144 w 136112"/>
                <a:gd name="connsiteY261" fmla="*/ 37338 h 101727"/>
                <a:gd name="connsiteX262" fmla="*/ 13430 w 136112"/>
                <a:gd name="connsiteY262" fmla="*/ 37338 h 101727"/>
                <a:gd name="connsiteX263" fmla="*/ 13430 w 136112"/>
                <a:gd name="connsiteY263" fmla="*/ 36385 h 101727"/>
                <a:gd name="connsiteX264" fmla="*/ 13430 w 136112"/>
                <a:gd name="connsiteY264" fmla="*/ 36671 h 101727"/>
                <a:gd name="connsiteX265" fmla="*/ 13716 w 136112"/>
                <a:gd name="connsiteY265" fmla="*/ 36671 h 101727"/>
                <a:gd name="connsiteX266" fmla="*/ 13716 w 136112"/>
                <a:gd name="connsiteY266" fmla="*/ 36385 h 101727"/>
                <a:gd name="connsiteX267" fmla="*/ 13430 w 136112"/>
                <a:gd name="connsiteY267" fmla="*/ 36385 h 101727"/>
                <a:gd name="connsiteX268" fmla="*/ 13430 w 136112"/>
                <a:gd name="connsiteY268" fmla="*/ 36100 h 101727"/>
                <a:gd name="connsiteX269" fmla="*/ 14097 w 136112"/>
                <a:gd name="connsiteY269" fmla="*/ 36100 h 101727"/>
                <a:gd name="connsiteX270" fmla="*/ 14097 w 136112"/>
                <a:gd name="connsiteY270" fmla="*/ 35433 h 101727"/>
                <a:gd name="connsiteX271" fmla="*/ 14383 w 136112"/>
                <a:gd name="connsiteY271" fmla="*/ 35433 h 101727"/>
                <a:gd name="connsiteX272" fmla="*/ 14764 w 136112"/>
                <a:gd name="connsiteY272" fmla="*/ 35719 h 101727"/>
                <a:gd name="connsiteX273" fmla="*/ 14764 w 136112"/>
                <a:gd name="connsiteY273" fmla="*/ 35433 h 101727"/>
                <a:gd name="connsiteX274" fmla="*/ 14383 w 136112"/>
                <a:gd name="connsiteY274" fmla="*/ 35433 h 101727"/>
                <a:gd name="connsiteX275" fmla="*/ 14383 w 136112"/>
                <a:gd name="connsiteY275" fmla="*/ 35052 h 101727"/>
                <a:gd name="connsiteX276" fmla="*/ 14764 w 136112"/>
                <a:gd name="connsiteY276" fmla="*/ 35052 h 101727"/>
                <a:gd name="connsiteX277" fmla="*/ 14764 w 136112"/>
                <a:gd name="connsiteY277" fmla="*/ 34385 h 101727"/>
                <a:gd name="connsiteX278" fmla="*/ 15050 w 136112"/>
                <a:gd name="connsiteY278" fmla="*/ 34385 h 101727"/>
                <a:gd name="connsiteX279" fmla="*/ 15050 w 136112"/>
                <a:gd name="connsiteY279" fmla="*/ 34100 h 101727"/>
                <a:gd name="connsiteX280" fmla="*/ 16097 w 136112"/>
                <a:gd name="connsiteY280" fmla="*/ 34100 h 101727"/>
                <a:gd name="connsiteX281" fmla="*/ 16097 w 136112"/>
                <a:gd name="connsiteY281" fmla="*/ 33719 h 101727"/>
                <a:gd name="connsiteX282" fmla="*/ 16383 w 136112"/>
                <a:gd name="connsiteY282" fmla="*/ 33433 h 101727"/>
                <a:gd name="connsiteX283" fmla="*/ 16097 w 136112"/>
                <a:gd name="connsiteY283" fmla="*/ 33433 h 101727"/>
                <a:gd name="connsiteX284" fmla="*/ 16383 w 136112"/>
                <a:gd name="connsiteY284" fmla="*/ 33433 h 101727"/>
                <a:gd name="connsiteX285" fmla="*/ 16383 w 136112"/>
                <a:gd name="connsiteY285" fmla="*/ 33147 h 101727"/>
                <a:gd name="connsiteX286" fmla="*/ 16669 w 136112"/>
                <a:gd name="connsiteY286" fmla="*/ 33433 h 101727"/>
                <a:gd name="connsiteX287" fmla="*/ 16669 w 136112"/>
                <a:gd name="connsiteY287" fmla="*/ 33147 h 101727"/>
                <a:gd name="connsiteX288" fmla="*/ 17335 w 136112"/>
                <a:gd name="connsiteY288" fmla="*/ 33147 h 101727"/>
                <a:gd name="connsiteX289" fmla="*/ 17335 w 136112"/>
                <a:gd name="connsiteY289" fmla="*/ 32480 h 101727"/>
                <a:gd name="connsiteX290" fmla="*/ 19050 w 136112"/>
                <a:gd name="connsiteY290" fmla="*/ 32480 h 101727"/>
                <a:gd name="connsiteX291" fmla="*/ 19050 w 136112"/>
                <a:gd name="connsiteY291" fmla="*/ 32766 h 101727"/>
                <a:gd name="connsiteX292" fmla="*/ 20002 w 136112"/>
                <a:gd name="connsiteY292" fmla="*/ 32766 h 101727"/>
                <a:gd name="connsiteX293" fmla="*/ 20002 w 136112"/>
                <a:gd name="connsiteY293" fmla="*/ 33147 h 101727"/>
                <a:gd name="connsiteX294" fmla="*/ 19621 w 136112"/>
                <a:gd name="connsiteY294" fmla="*/ 33147 h 101727"/>
                <a:gd name="connsiteX295" fmla="*/ 20002 w 136112"/>
                <a:gd name="connsiteY295" fmla="*/ 33433 h 101727"/>
                <a:gd name="connsiteX296" fmla="*/ 20002 w 136112"/>
                <a:gd name="connsiteY296" fmla="*/ 33719 h 101727"/>
                <a:gd name="connsiteX297" fmla="*/ 20288 w 136112"/>
                <a:gd name="connsiteY297" fmla="*/ 33433 h 101727"/>
                <a:gd name="connsiteX298" fmla="*/ 20669 w 136112"/>
                <a:gd name="connsiteY298" fmla="*/ 33719 h 101727"/>
                <a:gd name="connsiteX299" fmla="*/ 20955 w 136112"/>
                <a:gd name="connsiteY299" fmla="*/ 33719 h 101727"/>
                <a:gd name="connsiteX300" fmla="*/ 20955 w 136112"/>
                <a:gd name="connsiteY300" fmla="*/ 34766 h 101727"/>
                <a:gd name="connsiteX301" fmla="*/ 21336 w 136112"/>
                <a:gd name="connsiteY301" fmla="*/ 34766 h 101727"/>
                <a:gd name="connsiteX302" fmla="*/ 21336 w 136112"/>
                <a:gd name="connsiteY302" fmla="*/ 35433 h 101727"/>
                <a:gd name="connsiteX303" fmla="*/ 22003 w 136112"/>
                <a:gd name="connsiteY303" fmla="*/ 35433 h 101727"/>
                <a:gd name="connsiteX304" fmla="*/ 22003 w 136112"/>
                <a:gd name="connsiteY304" fmla="*/ 36100 h 101727"/>
                <a:gd name="connsiteX305" fmla="*/ 25527 w 136112"/>
                <a:gd name="connsiteY305" fmla="*/ 36100 h 101727"/>
                <a:gd name="connsiteX306" fmla="*/ 26860 w 136112"/>
                <a:gd name="connsiteY306" fmla="*/ 35433 h 101727"/>
                <a:gd name="connsiteX307" fmla="*/ 26860 w 136112"/>
                <a:gd name="connsiteY307" fmla="*/ 35052 h 101727"/>
                <a:gd name="connsiteX308" fmla="*/ 27527 w 136112"/>
                <a:gd name="connsiteY308" fmla="*/ 35052 h 101727"/>
                <a:gd name="connsiteX309" fmla="*/ 27908 w 136112"/>
                <a:gd name="connsiteY309" fmla="*/ 34766 h 101727"/>
                <a:gd name="connsiteX310" fmla="*/ 27908 w 136112"/>
                <a:gd name="connsiteY310" fmla="*/ 34385 h 101727"/>
                <a:gd name="connsiteX311" fmla="*/ 28861 w 136112"/>
                <a:gd name="connsiteY311" fmla="*/ 34385 h 101727"/>
                <a:gd name="connsiteX312" fmla="*/ 28861 w 136112"/>
                <a:gd name="connsiteY312" fmla="*/ 34100 h 101727"/>
                <a:gd name="connsiteX313" fmla="*/ 29146 w 136112"/>
                <a:gd name="connsiteY313" fmla="*/ 34100 h 101727"/>
                <a:gd name="connsiteX314" fmla="*/ 29146 w 136112"/>
                <a:gd name="connsiteY314" fmla="*/ 33719 h 101727"/>
                <a:gd name="connsiteX315" fmla="*/ 29527 w 136112"/>
                <a:gd name="connsiteY315" fmla="*/ 33433 h 101727"/>
                <a:gd name="connsiteX316" fmla="*/ 29813 w 136112"/>
                <a:gd name="connsiteY316" fmla="*/ 33433 h 101727"/>
                <a:gd name="connsiteX317" fmla="*/ 30194 w 136112"/>
                <a:gd name="connsiteY317" fmla="*/ 33147 h 101727"/>
                <a:gd name="connsiteX318" fmla="*/ 30480 w 136112"/>
                <a:gd name="connsiteY318" fmla="*/ 32480 h 101727"/>
                <a:gd name="connsiteX319" fmla="*/ 31147 w 136112"/>
                <a:gd name="connsiteY319" fmla="*/ 31814 h 101727"/>
                <a:gd name="connsiteX320" fmla="*/ 31147 w 136112"/>
                <a:gd name="connsiteY320" fmla="*/ 31433 h 101727"/>
                <a:gd name="connsiteX321" fmla="*/ 31433 w 136112"/>
                <a:gd name="connsiteY321" fmla="*/ 30766 h 101727"/>
                <a:gd name="connsiteX322" fmla="*/ 31814 w 136112"/>
                <a:gd name="connsiteY322" fmla="*/ 30480 h 101727"/>
                <a:gd name="connsiteX323" fmla="*/ 31814 w 136112"/>
                <a:gd name="connsiteY323" fmla="*/ 30194 h 101727"/>
                <a:gd name="connsiteX324" fmla="*/ 32099 w 136112"/>
                <a:gd name="connsiteY324" fmla="*/ 30194 h 101727"/>
                <a:gd name="connsiteX325" fmla="*/ 32099 w 136112"/>
                <a:gd name="connsiteY325" fmla="*/ 29813 h 101727"/>
                <a:gd name="connsiteX326" fmla="*/ 32480 w 136112"/>
                <a:gd name="connsiteY326" fmla="*/ 29528 h 101727"/>
                <a:gd name="connsiteX327" fmla="*/ 32480 w 136112"/>
                <a:gd name="connsiteY327" fmla="*/ 28861 h 101727"/>
                <a:gd name="connsiteX328" fmla="*/ 32766 w 136112"/>
                <a:gd name="connsiteY328" fmla="*/ 28480 h 101727"/>
                <a:gd name="connsiteX329" fmla="*/ 32766 w 136112"/>
                <a:gd name="connsiteY329" fmla="*/ 28194 h 101727"/>
                <a:gd name="connsiteX330" fmla="*/ 33147 w 136112"/>
                <a:gd name="connsiteY330" fmla="*/ 28194 h 101727"/>
                <a:gd name="connsiteX331" fmla="*/ 33147 w 136112"/>
                <a:gd name="connsiteY331" fmla="*/ 27813 h 101727"/>
                <a:gd name="connsiteX332" fmla="*/ 33433 w 136112"/>
                <a:gd name="connsiteY332" fmla="*/ 27527 h 101727"/>
                <a:gd name="connsiteX333" fmla="*/ 33433 w 136112"/>
                <a:gd name="connsiteY333" fmla="*/ 27242 h 101727"/>
                <a:gd name="connsiteX334" fmla="*/ 33814 w 136112"/>
                <a:gd name="connsiteY334" fmla="*/ 26860 h 101727"/>
                <a:gd name="connsiteX335" fmla="*/ 33814 w 136112"/>
                <a:gd name="connsiteY335" fmla="*/ 26575 h 101727"/>
                <a:gd name="connsiteX336" fmla="*/ 33433 w 136112"/>
                <a:gd name="connsiteY336" fmla="*/ 26575 h 101727"/>
                <a:gd name="connsiteX337" fmla="*/ 33433 w 136112"/>
                <a:gd name="connsiteY337" fmla="*/ 26194 h 101727"/>
                <a:gd name="connsiteX338" fmla="*/ 33814 w 136112"/>
                <a:gd name="connsiteY338" fmla="*/ 26194 h 101727"/>
                <a:gd name="connsiteX339" fmla="*/ 33433 w 136112"/>
                <a:gd name="connsiteY339" fmla="*/ 25908 h 101727"/>
                <a:gd name="connsiteX340" fmla="*/ 33814 w 136112"/>
                <a:gd name="connsiteY340" fmla="*/ 25241 h 101727"/>
                <a:gd name="connsiteX341" fmla="*/ 33814 w 136112"/>
                <a:gd name="connsiteY341" fmla="*/ 24575 h 101727"/>
                <a:gd name="connsiteX342" fmla="*/ 33814 w 136112"/>
                <a:gd name="connsiteY342" fmla="*/ 25241 h 101727"/>
                <a:gd name="connsiteX343" fmla="*/ 34100 w 136112"/>
                <a:gd name="connsiteY343" fmla="*/ 25527 h 101727"/>
                <a:gd name="connsiteX344" fmla="*/ 34385 w 136112"/>
                <a:gd name="connsiteY344" fmla="*/ 25527 h 101727"/>
                <a:gd name="connsiteX345" fmla="*/ 34385 w 136112"/>
                <a:gd name="connsiteY345" fmla="*/ 25241 h 101727"/>
                <a:gd name="connsiteX346" fmla="*/ 34385 w 136112"/>
                <a:gd name="connsiteY346" fmla="*/ 25527 h 101727"/>
                <a:gd name="connsiteX347" fmla="*/ 34385 w 136112"/>
                <a:gd name="connsiteY347" fmla="*/ 25241 h 101727"/>
                <a:gd name="connsiteX348" fmla="*/ 34766 w 136112"/>
                <a:gd name="connsiteY348" fmla="*/ 25527 h 101727"/>
                <a:gd name="connsiteX349" fmla="*/ 34766 w 136112"/>
                <a:gd name="connsiteY349" fmla="*/ 25241 h 101727"/>
                <a:gd name="connsiteX350" fmla="*/ 35052 w 136112"/>
                <a:gd name="connsiteY350" fmla="*/ 25241 h 101727"/>
                <a:gd name="connsiteX351" fmla="*/ 35052 w 136112"/>
                <a:gd name="connsiteY351" fmla="*/ 25527 h 101727"/>
                <a:gd name="connsiteX352" fmla="*/ 35433 w 136112"/>
                <a:gd name="connsiteY352" fmla="*/ 25241 h 101727"/>
                <a:gd name="connsiteX353" fmla="*/ 35433 w 136112"/>
                <a:gd name="connsiteY353" fmla="*/ 25527 h 101727"/>
                <a:gd name="connsiteX354" fmla="*/ 35719 w 136112"/>
                <a:gd name="connsiteY354" fmla="*/ 25527 h 101727"/>
                <a:gd name="connsiteX355" fmla="*/ 36100 w 136112"/>
                <a:gd name="connsiteY355" fmla="*/ 25241 h 101727"/>
                <a:gd name="connsiteX356" fmla="*/ 36100 w 136112"/>
                <a:gd name="connsiteY356" fmla="*/ 24860 h 101727"/>
                <a:gd name="connsiteX357" fmla="*/ 36385 w 136112"/>
                <a:gd name="connsiteY357" fmla="*/ 24575 h 101727"/>
                <a:gd name="connsiteX358" fmla="*/ 36385 w 136112"/>
                <a:gd name="connsiteY358" fmla="*/ 24860 h 101727"/>
                <a:gd name="connsiteX359" fmla="*/ 36767 w 136112"/>
                <a:gd name="connsiteY359" fmla="*/ 24860 h 101727"/>
                <a:gd name="connsiteX360" fmla="*/ 36767 w 136112"/>
                <a:gd name="connsiteY360" fmla="*/ 24575 h 101727"/>
                <a:gd name="connsiteX361" fmla="*/ 37052 w 136112"/>
                <a:gd name="connsiteY361" fmla="*/ 24575 h 101727"/>
                <a:gd name="connsiteX362" fmla="*/ 37338 w 136112"/>
                <a:gd name="connsiteY362" fmla="*/ 24194 h 101727"/>
                <a:gd name="connsiteX363" fmla="*/ 37338 w 136112"/>
                <a:gd name="connsiteY363" fmla="*/ 24575 h 101727"/>
                <a:gd name="connsiteX364" fmla="*/ 38005 w 136112"/>
                <a:gd name="connsiteY364" fmla="*/ 24194 h 101727"/>
                <a:gd name="connsiteX365" fmla="*/ 38005 w 136112"/>
                <a:gd name="connsiteY365" fmla="*/ 24575 h 101727"/>
                <a:gd name="connsiteX366" fmla="*/ 38386 w 136112"/>
                <a:gd name="connsiteY366" fmla="*/ 24575 h 101727"/>
                <a:gd name="connsiteX367" fmla="*/ 38386 w 136112"/>
                <a:gd name="connsiteY367" fmla="*/ 24194 h 101727"/>
                <a:gd name="connsiteX368" fmla="*/ 38671 w 136112"/>
                <a:gd name="connsiteY368" fmla="*/ 24194 h 101727"/>
                <a:gd name="connsiteX369" fmla="*/ 38671 w 136112"/>
                <a:gd name="connsiteY369" fmla="*/ 24575 h 101727"/>
                <a:gd name="connsiteX370" fmla="*/ 38386 w 136112"/>
                <a:gd name="connsiteY370" fmla="*/ 24575 h 101727"/>
                <a:gd name="connsiteX371" fmla="*/ 38386 w 136112"/>
                <a:gd name="connsiteY371" fmla="*/ 24860 h 101727"/>
                <a:gd name="connsiteX372" fmla="*/ 38005 w 136112"/>
                <a:gd name="connsiteY372" fmla="*/ 24860 h 101727"/>
                <a:gd name="connsiteX373" fmla="*/ 38005 w 136112"/>
                <a:gd name="connsiteY373" fmla="*/ 25527 h 101727"/>
                <a:gd name="connsiteX374" fmla="*/ 38386 w 136112"/>
                <a:gd name="connsiteY374" fmla="*/ 25908 h 101727"/>
                <a:gd name="connsiteX375" fmla="*/ 38386 w 136112"/>
                <a:gd name="connsiteY375" fmla="*/ 26194 h 101727"/>
                <a:gd name="connsiteX376" fmla="*/ 38671 w 136112"/>
                <a:gd name="connsiteY376" fmla="*/ 26194 h 101727"/>
                <a:gd name="connsiteX377" fmla="*/ 38671 w 136112"/>
                <a:gd name="connsiteY377" fmla="*/ 26575 h 101727"/>
                <a:gd name="connsiteX378" fmla="*/ 39052 w 136112"/>
                <a:gd name="connsiteY378" fmla="*/ 26860 h 101727"/>
                <a:gd name="connsiteX379" fmla="*/ 39338 w 136112"/>
                <a:gd name="connsiteY379" fmla="*/ 26860 h 101727"/>
                <a:gd name="connsiteX380" fmla="*/ 39338 w 136112"/>
                <a:gd name="connsiteY380" fmla="*/ 27242 h 101727"/>
                <a:gd name="connsiteX381" fmla="*/ 39719 w 136112"/>
                <a:gd name="connsiteY381" fmla="*/ 27242 h 101727"/>
                <a:gd name="connsiteX382" fmla="*/ 39719 w 136112"/>
                <a:gd name="connsiteY382" fmla="*/ 27527 h 101727"/>
                <a:gd name="connsiteX383" fmla="*/ 40005 w 136112"/>
                <a:gd name="connsiteY383" fmla="*/ 27527 h 101727"/>
                <a:gd name="connsiteX384" fmla="*/ 40005 w 136112"/>
                <a:gd name="connsiteY384" fmla="*/ 27813 h 101727"/>
                <a:gd name="connsiteX385" fmla="*/ 40005 w 136112"/>
                <a:gd name="connsiteY385" fmla="*/ 27527 h 101727"/>
                <a:gd name="connsiteX386" fmla="*/ 40386 w 136112"/>
                <a:gd name="connsiteY386" fmla="*/ 27527 h 101727"/>
                <a:gd name="connsiteX387" fmla="*/ 40005 w 136112"/>
                <a:gd name="connsiteY387" fmla="*/ 27813 h 101727"/>
                <a:gd name="connsiteX388" fmla="*/ 40386 w 136112"/>
                <a:gd name="connsiteY388" fmla="*/ 27813 h 101727"/>
                <a:gd name="connsiteX389" fmla="*/ 41339 w 136112"/>
                <a:gd name="connsiteY389" fmla="*/ 28480 h 101727"/>
                <a:gd name="connsiteX390" fmla="*/ 42005 w 136112"/>
                <a:gd name="connsiteY390" fmla="*/ 28480 h 101727"/>
                <a:gd name="connsiteX391" fmla="*/ 42005 w 136112"/>
                <a:gd name="connsiteY391" fmla="*/ 28861 h 101727"/>
                <a:gd name="connsiteX392" fmla="*/ 42291 w 136112"/>
                <a:gd name="connsiteY392" fmla="*/ 28861 h 101727"/>
                <a:gd name="connsiteX393" fmla="*/ 42672 w 136112"/>
                <a:gd name="connsiteY393" fmla="*/ 29147 h 101727"/>
                <a:gd name="connsiteX394" fmla="*/ 42958 w 136112"/>
                <a:gd name="connsiteY394" fmla="*/ 29147 h 101727"/>
                <a:gd name="connsiteX395" fmla="*/ 43339 w 136112"/>
                <a:gd name="connsiteY395" fmla="*/ 29528 h 101727"/>
                <a:gd name="connsiteX396" fmla="*/ 43625 w 136112"/>
                <a:gd name="connsiteY396" fmla="*/ 29528 h 101727"/>
                <a:gd name="connsiteX397" fmla="*/ 43910 w 136112"/>
                <a:gd name="connsiteY397" fmla="*/ 29813 h 101727"/>
                <a:gd name="connsiteX398" fmla="*/ 44577 w 136112"/>
                <a:gd name="connsiteY398" fmla="*/ 29813 h 101727"/>
                <a:gd name="connsiteX399" fmla="*/ 44958 w 136112"/>
                <a:gd name="connsiteY399" fmla="*/ 30194 h 101727"/>
                <a:gd name="connsiteX400" fmla="*/ 45910 w 136112"/>
                <a:gd name="connsiteY400" fmla="*/ 30194 h 101727"/>
                <a:gd name="connsiteX401" fmla="*/ 45910 w 136112"/>
                <a:gd name="connsiteY401" fmla="*/ 30480 h 101727"/>
                <a:gd name="connsiteX402" fmla="*/ 46863 w 136112"/>
                <a:gd name="connsiteY402" fmla="*/ 30480 h 101727"/>
                <a:gd name="connsiteX403" fmla="*/ 46863 w 136112"/>
                <a:gd name="connsiteY403" fmla="*/ 30766 h 101727"/>
                <a:gd name="connsiteX404" fmla="*/ 47911 w 136112"/>
                <a:gd name="connsiteY404" fmla="*/ 30766 h 101727"/>
                <a:gd name="connsiteX405" fmla="*/ 47911 w 136112"/>
                <a:gd name="connsiteY405" fmla="*/ 30480 h 101727"/>
                <a:gd name="connsiteX406" fmla="*/ 48863 w 136112"/>
                <a:gd name="connsiteY406" fmla="*/ 30480 h 101727"/>
                <a:gd name="connsiteX407" fmla="*/ 48863 w 136112"/>
                <a:gd name="connsiteY407" fmla="*/ 30194 h 101727"/>
                <a:gd name="connsiteX408" fmla="*/ 48863 w 136112"/>
                <a:gd name="connsiteY408" fmla="*/ 30480 h 101727"/>
                <a:gd name="connsiteX409" fmla="*/ 49244 w 136112"/>
                <a:gd name="connsiteY409" fmla="*/ 30480 h 101727"/>
                <a:gd name="connsiteX410" fmla="*/ 49244 w 136112"/>
                <a:gd name="connsiteY410" fmla="*/ 29813 h 101727"/>
                <a:gd name="connsiteX411" fmla="*/ 49530 w 136112"/>
                <a:gd name="connsiteY411" fmla="*/ 29813 h 101727"/>
                <a:gd name="connsiteX412" fmla="*/ 49530 w 136112"/>
                <a:gd name="connsiteY412" fmla="*/ 30194 h 101727"/>
                <a:gd name="connsiteX413" fmla="*/ 50483 w 136112"/>
                <a:gd name="connsiteY413" fmla="*/ 30194 h 101727"/>
                <a:gd name="connsiteX414" fmla="*/ 50483 w 136112"/>
                <a:gd name="connsiteY414" fmla="*/ 29813 h 101727"/>
                <a:gd name="connsiteX415" fmla="*/ 51530 w 136112"/>
                <a:gd name="connsiteY415" fmla="*/ 29813 h 101727"/>
                <a:gd name="connsiteX416" fmla="*/ 51530 w 136112"/>
                <a:gd name="connsiteY416" fmla="*/ 30480 h 101727"/>
                <a:gd name="connsiteX417" fmla="*/ 52197 w 136112"/>
                <a:gd name="connsiteY417" fmla="*/ 30480 h 101727"/>
                <a:gd name="connsiteX418" fmla="*/ 52483 w 136112"/>
                <a:gd name="connsiteY418" fmla="*/ 30766 h 101727"/>
                <a:gd name="connsiteX419" fmla="*/ 52483 w 136112"/>
                <a:gd name="connsiteY419" fmla="*/ 30480 h 101727"/>
                <a:gd name="connsiteX420" fmla="*/ 52483 w 136112"/>
                <a:gd name="connsiteY420" fmla="*/ 30766 h 101727"/>
                <a:gd name="connsiteX421" fmla="*/ 52769 w 136112"/>
                <a:gd name="connsiteY421" fmla="*/ 30766 h 101727"/>
                <a:gd name="connsiteX422" fmla="*/ 52483 w 136112"/>
                <a:gd name="connsiteY422" fmla="*/ 30766 h 101727"/>
                <a:gd name="connsiteX423" fmla="*/ 53150 w 136112"/>
                <a:gd name="connsiteY423" fmla="*/ 32099 h 101727"/>
                <a:gd name="connsiteX424" fmla="*/ 54483 w 136112"/>
                <a:gd name="connsiteY424" fmla="*/ 32766 h 101727"/>
                <a:gd name="connsiteX425" fmla="*/ 54769 w 136112"/>
                <a:gd name="connsiteY425" fmla="*/ 32766 h 101727"/>
                <a:gd name="connsiteX426" fmla="*/ 54483 w 136112"/>
                <a:gd name="connsiteY426" fmla="*/ 32766 h 101727"/>
                <a:gd name="connsiteX427" fmla="*/ 53150 w 136112"/>
                <a:gd name="connsiteY427" fmla="*/ 32099 h 101727"/>
                <a:gd name="connsiteX428" fmla="*/ 52483 w 136112"/>
                <a:gd name="connsiteY428" fmla="*/ 30766 h 101727"/>
                <a:gd name="connsiteX429" fmla="*/ 51530 w 136112"/>
                <a:gd name="connsiteY429" fmla="*/ 30766 h 101727"/>
                <a:gd name="connsiteX430" fmla="*/ 51530 w 136112"/>
                <a:gd name="connsiteY430" fmla="*/ 31147 h 101727"/>
                <a:gd name="connsiteX431" fmla="*/ 51149 w 136112"/>
                <a:gd name="connsiteY431" fmla="*/ 31433 h 101727"/>
                <a:gd name="connsiteX432" fmla="*/ 51149 w 136112"/>
                <a:gd name="connsiteY432" fmla="*/ 32099 h 101727"/>
                <a:gd name="connsiteX433" fmla="*/ 51530 w 136112"/>
                <a:gd name="connsiteY433" fmla="*/ 32099 h 101727"/>
                <a:gd name="connsiteX434" fmla="*/ 51149 w 136112"/>
                <a:gd name="connsiteY434" fmla="*/ 32099 h 101727"/>
                <a:gd name="connsiteX435" fmla="*/ 51149 w 136112"/>
                <a:gd name="connsiteY435" fmla="*/ 32480 h 101727"/>
                <a:gd name="connsiteX436" fmla="*/ 51816 w 136112"/>
                <a:gd name="connsiteY436" fmla="*/ 32480 h 101727"/>
                <a:gd name="connsiteX437" fmla="*/ 51816 w 136112"/>
                <a:gd name="connsiteY437" fmla="*/ 32766 h 101727"/>
                <a:gd name="connsiteX438" fmla="*/ 51149 w 136112"/>
                <a:gd name="connsiteY438" fmla="*/ 32480 h 101727"/>
                <a:gd name="connsiteX439" fmla="*/ 51149 w 136112"/>
                <a:gd name="connsiteY439" fmla="*/ 32766 h 101727"/>
                <a:gd name="connsiteX440" fmla="*/ 51530 w 136112"/>
                <a:gd name="connsiteY440" fmla="*/ 32766 h 101727"/>
                <a:gd name="connsiteX441" fmla="*/ 51530 w 136112"/>
                <a:gd name="connsiteY441" fmla="*/ 33147 h 101727"/>
                <a:gd name="connsiteX442" fmla="*/ 51530 w 136112"/>
                <a:gd name="connsiteY442" fmla="*/ 32766 h 101727"/>
                <a:gd name="connsiteX443" fmla="*/ 51530 w 136112"/>
                <a:gd name="connsiteY443" fmla="*/ 33433 h 101727"/>
                <a:gd name="connsiteX444" fmla="*/ 52197 w 136112"/>
                <a:gd name="connsiteY444" fmla="*/ 33433 h 101727"/>
                <a:gd name="connsiteX445" fmla="*/ 52483 w 136112"/>
                <a:gd name="connsiteY445" fmla="*/ 33719 h 101727"/>
                <a:gd name="connsiteX446" fmla="*/ 52483 w 136112"/>
                <a:gd name="connsiteY446" fmla="*/ 34100 h 101727"/>
                <a:gd name="connsiteX447" fmla="*/ 53150 w 136112"/>
                <a:gd name="connsiteY447" fmla="*/ 34100 h 101727"/>
                <a:gd name="connsiteX448" fmla="*/ 53150 w 136112"/>
                <a:gd name="connsiteY448" fmla="*/ 34385 h 101727"/>
                <a:gd name="connsiteX449" fmla="*/ 53816 w 136112"/>
                <a:gd name="connsiteY449" fmla="*/ 34385 h 101727"/>
                <a:gd name="connsiteX450" fmla="*/ 54102 w 136112"/>
                <a:gd name="connsiteY450" fmla="*/ 34766 h 101727"/>
                <a:gd name="connsiteX451" fmla="*/ 54102 w 136112"/>
                <a:gd name="connsiteY451" fmla="*/ 34385 h 101727"/>
                <a:gd name="connsiteX452" fmla="*/ 54102 w 136112"/>
                <a:gd name="connsiteY452" fmla="*/ 34766 h 101727"/>
                <a:gd name="connsiteX453" fmla="*/ 54483 w 136112"/>
                <a:gd name="connsiteY453" fmla="*/ 34766 h 101727"/>
                <a:gd name="connsiteX454" fmla="*/ 54483 w 136112"/>
                <a:gd name="connsiteY454" fmla="*/ 35052 h 101727"/>
                <a:gd name="connsiteX455" fmla="*/ 55435 w 136112"/>
                <a:gd name="connsiteY455" fmla="*/ 35052 h 101727"/>
                <a:gd name="connsiteX456" fmla="*/ 55435 w 136112"/>
                <a:gd name="connsiteY456" fmla="*/ 34766 h 101727"/>
                <a:gd name="connsiteX457" fmla="*/ 55150 w 136112"/>
                <a:gd name="connsiteY457" fmla="*/ 34766 h 101727"/>
                <a:gd name="connsiteX458" fmla="*/ 54769 w 136112"/>
                <a:gd name="connsiteY458" fmla="*/ 35052 h 101727"/>
                <a:gd name="connsiteX459" fmla="*/ 54769 w 136112"/>
                <a:gd name="connsiteY459" fmla="*/ 34766 h 101727"/>
                <a:gd name="connsiteX460" fmla="*/ 55150 w 136112"/>
                <a:gd name="connsiteY460" fmla="*/ 34766 h 101727"/>
                <a:gd name="connsiteX461" fmla="*/ 54769 w 136112"/>
                <a:gd name="connsiteY461" fmla="*/ 34766 h 101727"/>
                <a:gd name="connsiteX462" fmla="*/ 55150 w 136112"/>
                <a:gd name="connsiteY462" fmla="*/ 34766 h 101727"/>
                <a:gd name="connsiteX463" fmla="*/ 55150 w 136112"/>
                <a:gd name="connsiteY463" fmla="*/ 34385 h 101727"/>
                <a:gd name="connsiteX464" fmla="*/ 54102 w 136112"/>
                <a:gd name="connsiteY464" fmla="*/ 34385 h 101727"/>
                <a:gd name="connsiteX465" fmla="*/ 55150 w 136112"/>
                <a:gd name="connsiteY465" fmla="*/ 34385 h 101727"/>
                <a:gd name="connsiteX466" fmla="*/ 55435 w 136112"/>
                <a:gd name="connsiteY466" fmla="*/ 34766 h 101727"/>
                <a:gd name="connsiteX467" fmla="*/ 57055 w 136112"/>
                <a:gd name="connsiteY467" fmla="*/ 34766 h 101727"/>
                <a:gd name="connsiteX468" fmla="*/ 57055 w 136112"/>
                <a:gd name="connsiteY468" fmla="*/ 34100 h 101727"/>
                <a:gd name="connsiteX469" fmla="*/ 54769 w 136112"/>
                <a:gd name="connsiteY469" fmla="*/ 33433 h 101727"/>
                <a:gd name="connsiteX470" fmla="*/ 55150 w 136112"/>
                <a:gd name="connsiteY470" fmla="*/ 33433 h 101727"/>
                <a:gd name="connsiteX471" fmla="*/ 55150 w 136112"/>
                <a:gd name="connsiteY471" fmla="*/ 33147 h 101727"/>
                <a:gd name="connsiteX472" fmla="*/ 55150 w 136112"/>
                <a:gd name="connsiteY472" fmla="*/ 33433 h 101727"/>
                <a:gd name="connsiteX473" fmla="*/ 57055 w 136112"/>
                <a:gd name="connsiteY473" fmla="*/ 34100 h 101727"/>
                <a:gd name="connsiteX474" fmla="*/ 57055 w 136112"/>
                <a:gd name="connsiteY474" fmla="*/ 34766 h 101727"/>
                <a:gd name="connsiteX475" fmla="*/ 57436 w 136112"/>
                <a:gd name="connsiteY475" fmla="*/ 34766 h 101727"/>
                <a:gd name="connsiteX476" fmla="*/ 57436 w 136112"/>
                <a:gd name="connsiteY476" fmla="*/ 35052 h 101727"/>
                <a:gd name="connsiteX477" fmla="*/ 57721 w 136112"/>
                <a:gd name="connsiteY477" fmla="*/ 35052 h 101727"/>
                <a:gd name="connsiteX478" fmla="*/ 57721 w 136112"/>
                <a:gd name="connsiteY478" fmla="*/ 34766 h 101727"/>
                <a:gd name="connsiteX479" fmla="*/ 57721 w 136112"/>
                <a:gd name="connsiteY479" fmla="*/ 35052 h 101727"/>
                <a:gd name="connsiteX480" fmla="*/ 58102 w 136112"/>
                <a:gd name="connsiteY480" fmla="*/ 34766 h 101727"/>
                <a:gd name="connsiteX481" fmla="*/ 58102 w 136112"/>
                <a:gd name="connsiteY481" fmla="*/ 35052 h 101727"/>
                <a:gd name="connsiteX482" fmla="*/ 58102 w 136112"/>
                <a:gd name="connsiteY482" fmla="*/ 34766 h 101727"/>
                <a:gd name="connsiteX483" fmla="*/ 58388 w 136112"/>
                <a:gd name="connsiteY483" fmla="*/ 35052 h 101727"/>
                <a:gd name="connsiteX484" fmla="*/ 59722 w 136112"/>
                <a:gd name="connsiteY484" fmla="*/ 35052 h 101727"/>
                <a:gd name="connsiteX485" fmla="*/ 60674 w 136112"/>
                <a:gd name="connsiteY485" fmla="*/ 34766 h 101727"/>
                <a:gd name="connsiteX486" fmla="*/ 61627 w 136112"/>
                <a:gd name="connsiteY486" fmla="*/ 34100 h 101727"/>
                <a:gd name="connsiteX487" fmla="*/ 62294 w 136112"/>
                <a:gd name="connsiteY487" fmla="*/ 33719 h 101727"/>
                <a:gd name="connsiteX488" fmla="*/ 62008 w 136112"/>
                <a:gd name="connsiteY488" fmla="*/ 34100 h 101727"/>
                <a:gd name="connsiteX489" fmla="*/ 62294 w 136112"/>
                <a:gd name="connsiteY489" fmla="*/ 34100 h 101727"/>
                <a:gd name="connsiteX490" fmla="*/ 61627 w 136112"/>
                <a:gd name="connsiteY490" fmla="*/ 34100 h 101727"/>
                <a:gd name="connsiteX491" fmla="*/ 60674 w 136112"/>
                <a:gd name="connsiteY491" fmla="*/ 34766 h 101727"/>
                <a:gd name="connsiteX492" fmla="*/ 59722 w 136112"/>
                <a:gd name="connsiteY492" fmla="*/ 35052 h 101727"/>
                <a:gd name="connsiteX493" fmla="*/ 58388 w 136112"/>
                <a:gd name="connsiteY493" fmla="*/ 35052 h 101727"/>
                <a:gd name="connsiteX494" fmla="*/ 58388 w 136112"/>
                <a:gd name="connsiteY494" fmla="*/ 35433 h 101727"/>
                <a:gd name="connsiteX495" fmla="*/ 58674 w 136112"/>
                <a:gd name="connsiteY495" fmla="*/ 35433 h 101727"/>
                <a:gd name="connsiteX496" fmla="*/ 58102 w 136112"/>
                <a:gd name="connsiteY496" fmla="*/ 35433 h 101727"/>
                <a:gd name="connsiteX497" fmla="*/ 58388 w 136112"/>
                <a:gd name="connsiteY497" fmla="*/ 35719 h 101727"/>
                <a:gd name="connsiteX498" fmla="*/ 59341 w 136112"/>
                <a:gd name="connsiteY498" fmla="*/ 35719 h 101727"/>
                <a:gd name="connsiteX499" fmla="*/ 59341 w 136112"/>
                <a:gd name="connsiteY499" fmla="*/ 35433 h 101727"/>
                <a:gd name="connsiteX500" fmla="*/ 59722 w 136112"/>
                <a:gd name="connsiteY500" fmla="*/ 35433 h 101727"/>
                <a:gd name="connsiteX501" fmla="*/ 59722 w 136112"/>
                <a:gd name="connsiteY501" fmla="*/ 35719 h 101727"/>
                <a:gd name="connsiteX502" fmla="*/ 60389 w 136112"/>
                <a:gd name="connsiteY502" fmla="*/ 35433 h 101727"/>
                <a:gd name="connsiteX503" fmla="*/ 60389 w 136112"/>
                <a:gd name="connsiteY503" fmla="*/ 35052 h 101727"/>
                <a:gd name="connsiteX504" fmla="*/ 60674 w 136112"/>
                <a:gd name="connsiteY504" fmla="*/ 35052 h 101727"/>
                <a:gd name="connsiteX505" fmla="*/ 60674 w 136112"/>
                <a:gd name="connsiteY505" fmla="*/ 35719 h 101727"/>
                <a:gd name="connsiteX506" fmla="*/ 61055 w 136112"/>
                <a:gd name="connsiteY506" fmla="*/ 35719 h 101727"/>
                <a:gd name="connsiteX507" fmla="*/ 61055 w 136112"/>
                <a:gd name="connsiteY507" fmla="*/ 35052 h 101727"/>
                <a:gd name="connsiteX508" fmla="*/ 61055 w 136112"/>
                <a:gd name="connsiteY508" fmla="*/ 35719 h 101727"/>
                <a:gd name="connsiteX509" fmla="*/ 61341 w 136112"/>
                <a:gd name="connsiteY509" fmla="*/ 35433 h 101727"/>
                <a:gd name="connsiteX510" fmla="*/ 61341 w 136112"/>
                <a:gd name="connsiteY510" fmla="*/ 35052 h 101727"/>
                <a:gd name="connsiteX511" fmla="*/ 61627 w 136112"/>
                <a:gd name="connsiteY511" fmla="*/ 34766 h 101727"/>
                <a:gd name="connsiteX512" fmla="*/ 61627 w 136112"/>
                <a:gd name="connsiteY512" fmla="*/ 35052 h 101727"/>
                <a:gd name="connsiteX513" fmla="*/ 62008 w 136112"/>
                <a:gd name="connsiteY513" fmla="*/ 35433 h 101727"/>
                <a:gd name="connsiteX514" fmla="*/ 62008 w 136112"/>
                <a:gd name="connsiteY514" fmla="*/ 35052 h 101727"/>
                <a:gd name="connsiteX515" fmla="*/ 62675 w 136112"/>
                <a:gd name="connsiteY515" fmla="*/ 35052 h 101727"/>
                <a:gd name="connsiteX516" fmla="*/ 62294 w 136112"/>
                <a:gd name="connsiteY516" fmla="*/ 34385 h 101727"/>
                <a:gd name="connsiteX517" fmla="*/ 62675 w 136112"/>
                <a:gd name="connsiteY517" fmla="*/ 35052 h 101727"/>
                <a:gd name="connsiteX518" fmla="*/ 62960 w 136112"/>
                <a:gd name="connsiteY518" fmla="*/ 35052 h 101727"/>
                <a:gd name="connsiteX519" fmla="*/ 62960 w 136112"/>
                <a:gd name="connsiteY519" fmla="*/ 34766 h 101727"/>
                <a:gd name="connsiteX520" fmla="*/ 63627 w 136112"/>
                <a:gd name="connsiteY520" fmla="*/ 34766 h 101727"/>
                <a:gd name="connsiteX521" fmla="*/ 63627 w 136112"/>
                <a:gd name="connsiteY521" fmla="*/ 34385 h 101727"/>
                <a:gd name="connsiteX522" fmla="*/ 64008 w 136112"/>
                <a:gd name="connsiteY522" fmla="*/ 34385 h 101727"/>
                <a:gd name="connsiteX523" fmla="*/ 64008 w 136112"/>
                <a:gd name="connsiteY523" fmla="*/ 34100 h 101727"/>
                <a:gd name="connsiteX524" fmla="*/ 64579 w 136112"/>
                <a:gd name="connsiteY524" fmla="*/ 34100 h 101727"/>
                <a:gd name="connsiteX525" fmla="*/ 64579 w 136112"/>
                <a:gd name="connsiteY525" fmla="*/ 33719 h 101727"/>
                <a:gd name="connsiteX526" fmla="*/ 65246 w 136112"/>
                <a:gd name="connsiteY526" fmla="*/ 33719 h 101727"/>
                <a:gd name="connsiteX527" fmla="*/ 65246 w 136112"/>
                <a:gd name="connsiteY527" fmla="*/ 33433 h 101727"/>
                <a:gd name="connsiteX528" fmla="*/ 65627 w 136112"/>
                <a:gd name="connsiteY528" fmla="*/ 33433 h 101727"/>
                <a:gd name="connsiteX529" fmla="*/ 65627 w 136112"/>
                <a:gd name="connsiteY529" fmla="*/ 33147 h 101727"/>
                <a:gd name="connsiteX530" fmla="*/ 65913 w 136112"/>
                <a:gd name="connsiteY530" fmla="*/ 33147 h 101727"/>
                <a:gd name="connsiteX531" fmla="*/ 65913 w 136112"/>
                <a:gd name="connsiteY531" fmla="*/ 32766 h 101727"/>
                <a:gd name="connsiteX532" fmla="*/ 66294 w 136112"/>
                <a:gd name="connsiteY532" fmla="*/ 32766 h 101727"/>
                <a:gd name="connsiteX533" fmla="*/ 66294 w 136112"/>
                <a:gd name="connsiteY533" fmla="*/ 32480 h 101727"/>
                <a:gd name="connsiteX534" fmla="*/ 66294 w 136112"/>
                <a:gd name="connsiteY534" fmla="*/ 32766 h 101727"/>
                <a:gd name="connsiteX535" fmla="*/ 66294 w 136112"/>
                <a:gd name="connsiteY535" fmla="*/ 32480 h 101727"/>
                <a:gd name="connsiteX536" fmla="*/ 66580 w 136112"/>
                <a:gd name="connsiteY536" fmla="*/ 32480 h 101727"/>
                <a:gd name="connsiteX537" fmla="*/ 66580 w 136112"/>
                <a:gd name="connsiteY537" fmla="*/ 31814 h 101727"/>
                <a:gd name="connsiteX538" fmla="*/ 67246 w 136112"/>
                <a:gd name="connsiteY538" fmla="*/ 31814 h 101727"/>
                <a:gd name="connsiteX539" fmla="*/ 67246 w 136112"/>
                <a:gd name="connsiteY539" fmla="*/ 31147 h 101727"/>
                <a:gd name="connsiteX540" fmla="*/ 67532 w 136112"/>
                <a:gd name="connsiteY540" fmla="*/ 31147 h 101727"/>
                <a:gd name="connsiteX541" fmla="*/ 67532 w 136112"/>
                <a:gd name="connsiteY541" fmla="*/ 30766 h 101727"/>
                <a:gd name="connsiteX542" fmla="*/ 67913 w 136112"/>
                <a:gd name="connsiteY542" fmla="*/ 30766 h 101727"/>
                <a:gd name="connsiteX543" fmla="*/ 67913 w 136112"/>
                <a:gd name="connsiteY543" fmla="*/ 30480 h 101727"/>
                <a:gd name="connsiteX544" fmla="*/ 68199 w 136112"/>
                <a:gd name="connsiteY544" fmla="*/ 30480 h 101727"/>
                <a:gd name="connsiteX545" fmla="*/ 68199 w 136112"/>
                <a:gd name="connsiteY545" fmla="*/ 29813 h 101727"/>
                <a:gd name="connsiteX546" fmla="*/ 68580 w 136112"/>
                <a:gd name="connsiteY546" fmla="*/ 29813 h 101727"/>
                <a:gd name="connsiteX547" fmla="*/ 68580 w 136112"/>
                <a:gd name="connsiteY547" fmla="*/ 29528 h 101727"/>
                <a:gd name="connsiteX548" fmla="*/ 68866 w 136112"/>
                <a:gd name="connsiteY548" fmla="*/ 29528 h 101727"/>
                <a:gd name="connsiteX549" fmla="*/ 68866 w 136112"/>
                <a:gd name="connsiteY549" fmla="*/ 29147 h 101727"/>
                <a:gd name="connsiteX550" fmla="*/ 69247 w 136112"/>
                <a:gd name="connsiteY550" fmla="*/ 28861 h 101727"/>
                <a:gd name="connsiteX551" fmla="*/ 69533 w 136112"/>
                <a:gd name="connsiteY551" fmla="*/ 28861 h 101727"/>
                <a:gd name="connsiteX552" fmla="*/ 69533 w 136112"/>
                <a:gd name="connsiteY552" fmla="*/ 28480 h 101727"/>
                <a:gd name="connsiteX553" fmla="*/ 69914 w 136112"/>
                <a:gd name="connsiteY553" fmla="*/ 28480 h 101727"/>
                <a:gd name="connsiteX554" fmla="*/ 69914 w 136112"/>
                <a:gd name="connsiteY554" fmla="*/ 27527 h 101727"/>
                <a:gd name="connsiteX555" fmla="*/ 70199 w 136112"/>
                <a:gd name="connsiteY555" fmla="*/ 27527 h 101727"/>
                <a:gd name="connsiteX556" fmla="*/ 70485 w 136112"/>
                <a:gd name="connsiteY556" fmla="*/ 27146 h 101727"/>
                <a:gd name="connsiteX557" fmla="*/ 70485 w 136112"/>
                <a:gd name="connsiteY557" fmla="*/ 26860 h 101727"/>
                <a:gd name="connsiteX558" fmla="*/ 70866 w 136112"/>
                <a:gd name="connsiteY558" fmla="*/ 26575 h 101727"/>
                <a:gd name="connsiteX559" fmla="*/ 71152 w 136112"/>
                <a:gd name="connsiteY559" fmla="*/ 26575 h 101727"/>
                <a:gd name="connsiteX560" fmla="*/ 71152 w 136112"/>
                <a:gd name="connsiteY560" fmla="*/ 25908 h 101727"/>
                <a:gd name="connsiteX561" fmla="*/ 71533 w 136112"/>
                <a:gd name="connsiteY561" fmla="*/ 25527 h 101727"/>
                <a:gd name="connsiteX562" fmla="*/ 71533 w 136112"/>
                <a:gd name="connsiteY562" fmla="*/ 25241 h 101727"/>
                <a:gd name="connsiteX563" fmla="*/ 71819 w 136112"/>
                <a:gd name="connsiteY563" fmla="*/ 25241 h 101727"/>
                <a:gd name="connsiteX564" fmla="*/ 71819 w 136112"/>
                <a:gd name="connsiteY564" fmla="*/ 24860 h 101727"/>
                <a:gd name="connsiteX565" fmla="*/ 72200 w 136112"/>
                <a:gd name="connsiteY565" fmla="*/ 24860 h 101727"/>
                <a:gd name="connsiteX566" fmla="*/ 72200 w 136112"/>
                <a:gd name="connsiteY566" fmla="*/ 24575 h 101727"/>
                <a:gd name="connsiteX567" fmla="*/ 71819 w 136112"/>
                <a:gd name="connsiteY567" fmla="*/ 24575 h 101727"/>
                <a:gd name="connsiteX568" fmla="*/ 72485 w 136112"/>
                <a:gd name="connsiteY568" fmla="*/ 24575 h 101727"/>
                <a:gd name="connsiteX569" fmla="*/ 72866 w 136112"/>
                <a:gd name="connsiteY569" fmla="*/ 24194 h 101727"/>
                <a:gd name="connsiteX570" fmla="*/ 72866 w 136112"/>
                <a:gd name="connsiteY570" fmla="*/ 23908 h 101727"/>
                <a:gd name="connsiteX571" fmla="*/ 73152 w 136112"/>
                <a:gd name="connsiteY571" fmla="*/ 23908 h 101727"/>
                <a:gd name="connsiteX572" fmla="*/ 73152 w 136112"/>
                <a:gd name="connsiteY572" fmla="*/ 23622 h 101727"/>
                <a:gd name="connsiteX573" fmla="*/ 73438 w 136112"/>
                <a:gd name="connsiteY573" fmla="*/ 23908 h 101727"/>
                <a:gd name="connsiteX574" fmla="*/ 73438 w 136112"/>
                <a:gd name="connsiteY574" fmla="*/ 24575 h 101727"/>
                <a:gd name="connsiteX575" fmla="*/ 73819 w 136112"/>
                <a:gd name="connsiteY575" fmla="*/ 24860 h 101727"/>
                <a:gd name="connsiteX576" fmla="*/ 74486 w 136112"/>
                <a:gd name="connsiteY576" fmla="*/ 24860 h 101727"/>
                <a:gd name="connsiteX577" fmla="*/ 75152 w 136112"/>
                <a:gd name="connsiteY577" fmla="*/ 25527 h 101727"/>
                <a:gd name="connsiteX578" fmla="*/ 76390 w 136112"/>
                <a:gd name="connsiteY578" fmla="*/ 25241 h 101727"/>
                <a:gd name="connsiteX579" fmla="*/ 76771 w 136112"/>
                <a:gd name="connsiteY579" fmla="*/ 25241 h 101727"/>
                <a:gd name="connsiteX580" fmla="*/ 76771 w 136112"/>
                <a:gd name="connsiteY580" fmla="*/ 24860 h 101727"/>
                <a:gd name="connsiteX581" fmla="*/ 77057 w 136112"/>
                <a:gd name="connsiteY581" fmla="*/ 24860 h 101727"/>
                <a:gd name="connsiteX582" fmla="*/ 77057 w 136112"/>
                <a:gd name="connsiteY582" fmla="*/ 24575 h 101727"/>
                <a:gd name="connsiteX583" fmla="*/ 77438 w 136112"/>
                <a:gd name="connsiteY583" fmla="*/ 24194 h 101727"/>
                <a:gd name="connsiteX584" fmla="*/ 77724 w 136112"/>
                <a:gd name="connsiteY584" fmla="*/ 24194 h 101727"/>
                <a:gd name="connsiteX585" fmla="*/ 77724 w 136112"/>
                <a:gd name="connsiteY585" fmla="*/ 23908 h 101727"/>
                <a:gd name="connsiteX586" fmla="*/ 78105 w 136112"/>
                <a:gd name="connsiteY586" fmla="*/ 23908 h 101727"/>
                <a:gd name="connsiteX587" fmla="*/ 78105 w 136112"/>
                <a:gd name="connsiteY587" fmla="*/ 23622 h 101727"/>
                <a:gd name="connsiteX588" fmla="*/ 78391 w 136112"/>
                <a:gd name="connsiteY588" fmla="*/ 23622 h 101727"/>
                <a:gd name="connsiteX589" fmla="*/ 78391 w 136112"/>
                <a:gd name="connsiteY589" fmla="*/ 23241 h 101727"/>
                <a:gd name="connsiteX590" fmla="*/ 78772 w 136112"/>
                <a:gd name="connsiteY590" fmla="*/ 23241 h 101727"/>
                <a:gd name="connsiteX591" fmla="*/ 78772 w 136112"/>
                <a:gd name="connsiteY591" fmla="*/ 22955 h 101727"/>
                <a:gd name="connsiteX592" fmla="*/ 79058 w 136112"/>
                <a:gd name="connsiteY592" fmla="*/ 22955 h 101727"/>
                <a:gd name="connsiteX593" fmla="*/ 79058 w 136112"/>
                <a:gd name="connsiteY593" fmla="*/ 22574 h 101727"/>
                <a:gd name="connsiteX594" fmla="*/ 79343 w 136112"/>
                <a:gd name="connsiteY594" fmla="*/ 22574 h 101727"/>
                <a:gd name="connsiteX595" fmla="*/ 79058 w 136112"/>
                <a:gd name="connsiteY595" fmla="*/ 22289 h 101727"/>
                <a:gd name="connsiteX596" fmla="*/ 79724 w 136112"/>
                <a:gd name="connsiteY596" fmla="*/ 22289 h 101727"/>
                <a:gd name="connsiteX597" fmla="*/ 79724 w 136112"/>
                <a:gd name="connsiteY597" fmla="*/ 21622 h 101727"/>
                <a:gd name="connsiteX598" fmla="*/ 80010 w 136112"/>
                <a:gd name="connsiteY598" fmla="*/ 21622 h 101727"/>
                <a:gd name="connsiteX599" fmla="*/ 79724 w 136112"/>
                <a:gd name="connsiteY599" fmla="*/ 21622 h 101727"/>
                <a:gd name="connsiteX600" fmla="*/ 80010 w 136112"/>
                <a:gd name="connsiteY600" fmla="*/ 21622 h 101727"/>
                <a:gd name="connsiteX601" fmla="*/ 80010 w 136112"/>
                <a:gd name="connsiteY601" fmla="*/ 21241 h 101727"/>
                <a:gd name="connsiteX602" fmla="*/ 80391 w 136112"/>
                <a:gd name="connsiteY602" fmla="*/ 21241 h 101727"/>
                <a:gd name="connsiteX603" fmla="*/ 80391 w 136112"/>
                <a:gd name="connsiteY603" fmla="*/ 20669 h 101727"/>
                <a:gd name="connsiteX604" fmla="*/ 80677 w 136112"/>
                <a:gd name="connsiteY604" fmla="*/ 20669 h 101727"/>
                <a:gd name="connsiteX605" fmla="*/ 80677 w 136112"/>
                <a:gd name="connsiteY605" fmla="*/ 19622 h 101727"/>
                <a:gd name="connsiteX606" fmla="*/ 81058 w 136112"/>
                <a:gd name="connsiteY606" fmla="*/ 19336 h 101727"/>
                <a:gd name="connsiteX607" fmla="*/ 81058 w 136112"/>
                <a:gd name="connsiteY607" fmla="*/ 18669 h 101727"/>
                <a:gd name="connsiteX608" fmla="*/ 81344 w 136112"/>
                <a:gd name="connsiteY608" fmla="*/ 18669 h 101727"/>
                <a:gd name="connsiteX609" fmla="*/ 81344 w 136112"/>
                <a:gd name="connsiteY609" fmla="*/ 18288 h 101727"/>
                <a:gd name="connsiteX610" fmla="*/ 81725 w 136112"/>
                <a:gd name="connsiteY610" fmla="*/ 18288 h 101727"/>
                <a:gd name="connsiteX611" fmla="*/ 81344 w 136112"/>
                <a:gd name="connsiteY611" fmla="*/ 18002 h 101727"/>
                <a:gd name="connsiteX612" fmla="*/ 81725 w 136112"/>
                <a:gd name="connsiteY612" fmla="*/ 18002 h 101727"/>
                <a:gd name="connsiteX613" fmla="*/ 81725 w 136112"/>
                <a:gd name="connsiteY613" fmla="*/ 17717 h 101727"/>
                <a:gd name="connsiteX614" fmla="*/ 81344 w 136112"/>
                <a:gd name="connsiteY614" fmla="*/ 17717 h 101727"/>
                <a:gd name="connsiteX615" fmla="*/ 81344 w 136112"/>
                <a:gd name="connsiteY615" fmla="*/ 17335 h 101727"/>
                <a:gd name="connsiteX616" fmla="*/ 81725 w 136112"/>
                <a:gd name="connsiteY616" fmla="*/ 17335 h 101727"/>
                <a:gd name="connsiteX617" fmla="*/ 81725 w 136112"/>
                <a:gd name="connsiteY617" fmla="*/ 16669 h 101727"/>
                <a:gd name="connsiteX618" fmla="*/ 82010 w 136112"/>
                <a:gd name="connsiteY618" fmla="*/ 16383 h 101727"/>
                <a:gd name="connsiteX619" fmla="*/ 81725 w 136112"/>
                <a:gd name="connsiteY619" fmla="*/ 16383 h 101727"/>
                <a:gd name="connsiteX620" fmla="*/ 82010 w 136112"/>
                <a:gd name="connsiteY620" fmla="*/ 16383 h 101727"/>
                <a:gd name="connsiteX621" fmla="*/ 82010 w 136112"/>
                <a:gd name="connsiteY621" fmla="*/ 15716 h 101727"/>
                <a:gd name="connsiteX622" fmla="*/ 82296 w 136112"/>
                <a:gd name="connsiteY622" fmla="*/ 15716 h 101727"/>
                <a:gd name="connsiteX623" fmla="*/ 82010 w 136112"/>
                <a:gd name="connsiteY623" fmla="*/ 15716 h 101727"/>
                <a:gd name="connsiteX624" fmla="*/ 82010 w 136112"/>
                <a:gd name="connsiteY624" fmla="*/ 15335 h 101727"/>
                <a:gd name="connsiteX625" fmla="*/ 82296 w 136112"/>
                <a:gd name="connsiteY625" fmla="*/ 15335 h 101727"/>
                <a:gd name="connsiteX626" fmla="*/ 82296 w 136112"/>
                <a:gd name="connsiteY626" fmla="*/ 15049 h 101727"/>
                <a:gd name="connsiteX627" fmla="*/ 82010 w 136112"/>
                <a:gd name="connsiteY627" fmla="*/ 15049 h 101727"/>
                <a:gd name="connsiteX628" fmla="*/ 82296 w 136112"/>
                <a:gd name="connsiteY628" fmla="*/ 15049 h 101727"/>
                <a:gd name="connsiteX629" fmla="*/ 82296 w 136112"/>
                <a:gd name="connsiteY629" fmla="*/ 14764 h 101727"/>
                <a:gd name="connsiteX630" fmla="*/ 82677 w 136112"/>
                <a:gd name="connsiteY630" fmla="*/ 14764 h 101727"/>
                <a:gd name="connsiteX631" fmla="*/ 82296 w 136112"/>
                <a:gd name="connsiteY631" fmla="*/ 14383 h 101727"/>
                <a:gd name="connsiteX632" fmla="*/ 82677 w 136112"/>
                <a:gd name="connsiteY632" fmla="*/ 14383 h 101727"/>
                <a:gd name="connsiteX633" fmla="*/ 82677 w 136112"/>
                <a:gd name="connsiteY633" fmla="*/ 13049 h 101727"/>
                <a:gd name="connsiteX634" fmla="*/ 82963 w 136112"/>
                <a:gd name="connsiteY634" fmla="*/ 12764 h 101727"/>
                <a:gd name="connsiteX635" fmla="*/ 82963 w 136112"/>
                <a:gd name="connsiteY635" fmla="*/ 11811 h 101727"/>
                <a:gd name="connsiteX636" fmla="*/ 83344 w 136112"/>
                <a:gd name="connsiteY636" fmla="*/ 11811 h 101727"/>
                <a:gd name="connsiteX637" fmla="*/ 83344 w 136112"/>
                <a:gd name="connsiteY637" fmla="*/ 11144 h 101727"/>
                <a:gd name="connsiteX638" fmla="*/ 82963 w 136112"/>
                <a:gd name="connsiteY638" fmla="*/ 10478 h 101727"/>
                <a:gd name="connsiteX639" fmla="*/ 83344 w 136112"/>
                <a:gd name="connsiteY639" fmla="*/ 10478 h 101727"/>
                <a:gd name="connsiteX640" fmla="*/ 82963 w 136112"/>
                <a:gd name="connsiteY640" fmla="*/ 10097 h 101727"/>
                <a:gd name="connsiteX641" fmla="*/ 83344 w 136112"/>
                <a:gd name="connsiteY641" fmla="*/ 10097 h 101727"/>
                <a:gd name="connsiteX642" fmla="*/ 83629 w 136112"/>
                <a:gd name="connsiteY642" fmla="*/ 9811 h 101727"/>
                <a:gd name="connsiteX643" fmla="*/ 83344 w 136112"/>
                <a:gd name="connsiteY643" fmla="*/ 9811 h 101727"/>
                <a:gd name="connsiteX644" fmla="*/ 83344 w 136112"/>
                <a:gd name="connsiteY644" fmla="*/ 8858 h 101727"/>
                <a:gd name="connsiteX645" fmla="*/ 83629 w 136112"/>
                <a:gd name="connsiteY645" fmla="*/ 8858 h 101727"/>
                <a:gd name="connsiteX646" fmla="*/ 83344 w 136112"/>
                <a:gd name="connsiteY646" fmla="*/ 8477 h 101727"/>
                <a:gd name="connsiteX647" fmla="*/ 83629 w 136112"/>
                <a:gd name="connsiteY647" fmla="*/ 8477 h 101727"/>
                <a:gd name="connsiteX648" fmla="*/ 83344 w 136112"/>
                <a:gd name="connsiteY648" fmla="*/ 8477 h 101727"/>
                <a:gd name="connsiteX649" fmla="*/ 83344 w 136112"/>
                <a:gd name="connsiteY649" fmla="*/ 8192 h 101727"/>
                <a:gd name="connsiteX650" fmla="*/ 83629 w 136112"/>
                <a:gd name="connsiteY650" fmla="*/ 8192 h 101727"/>
                <a:gd name="connsiteX651" fmla="*/ 83344 w 136112"/>
                <a:gd name="connsiteY651" fmla="*/ 7810 h 101727"/>
                <a:gd name="connsiteX652" fmla="*/ 83629 w 136112"/>
                <a:gd name="connsiteY652" fmla="*/ 7810 h 101727"/>
                <a:gd name="connsiteX653" fmla="*/ 83344 w 136112"/>
                <a:gd name="connsiteY653" fmla="*/ 7810 h 101727"/>
                <a:gd name="connsiteX654" fmla="*/ 83629 w 136112"/>
                <a:gd name="connsiteY654" fmla="*/ 7810 h 101727"/>
                <a:gd name="connsiteX655" fmla="*/ 83629 w 136112"/>
                <a:gd name="connsiteY655" fmla="*/ 6858 h 101727"/>
                <a:gd name="connsiteX656" fmla="*/ 83344 w 136112"/>
                <a:gd name="connsiteY656" fmla="*/ 6858 h 101727"/>
                <a:gd name="connsiteX657" fmla="*/ 83344 w 136112"/>
                <a:gd name="connsiteY657" fmla="*/ 6477 h 101727"/>
                <a:gd name="connsiteX658" fmla="*/ 82963 w 136112"/>
                <a:gd name="connsiteY658" fmla="*/ 6191 h 101727"/>
                <a:gd name="connsiteX659" fmla="*/ 82010 w 136112"/>
                <a:gd name="connsiteY659" fmla="*/ 6191 h 101727"/>
                <a:gd name="connsiteX660" fmla="*/ 82296 w 136112"/>
                <a:gd name="connsiteY660" fmla="*/ 5906 h 101727"/>
                <a:gd name="connsiteX661" fmla="*/ 82963 w 136112"/>
                <a:gd name="connsiteY661" fmla="*/ 5524 h 101727"/>
                <a:gd name="connsiteX662" fmla="*/ 83344 w 136112"/>
                <a:gd name="connsiteY662" fmla="*/ 5524 h 101727"/>
                <a:gd name="connsiteX663" fmla="*/ 83344 w 136112"/>
                <a:gd name="connsiteY663" fmla="*/ 5239 h 101727"/>
                <a:gd name="connsiteX664" fmla="*/ 83629 w 136112"/>
                <a:gd name="connsiteY664" fmla="*/ 5239 h 101727"/>
                <a:gd name="connsiteX665" fmla="*/ 83629 w 136112"/>
                <a:gd name="connsiteY665" fmla="*/ 4858 h 101727"/>
                <a:gd name="connsiteX666" fmla="*/ 84296 w 136112"/>
                <a:gd name="connsiteY666" fmla="*/ 4858 h 101727"/>
                <a:gd name="connsiteX667" fmla="*/ 84296 w 136112"/>
                <a:gd name="connsiteY667" fmla="*/ 4572 h 101727"/>
                <a:gd name="connsiteX668" fmla="*/ 84963 w 136112"/>
                <a:gd name="connsiteY668" fmla="*/ 4572 h 101727"/>
                <a:gd name="connsiteX669" fmla="*/ 84677 w 136112"/>
                <a:gd name="connsiteY669" fmla="*/ 4572 h 101727"/>
                <a:gd name="connsiteX670" fmla="*/ 84963 w 136112"/>
                <a:gd name="connsiteY670" fmla="*/ 4191 h 101727"/>
                <a:gd name="connsiteX671" fmla="*/ 84963 w 136112"/>
                <a:gd name="connsiteY671" fmla="*/ 4572 h 101727"/>
                <a:gd name="connsiteX672" fmla="*/ 84963 w 136112"/>
                <a:gd name="connsiteY672" fmla="*/ 4191 h 101727"/>
                <a:gd name="connsiteX673" fmla="*/ 84963 w 136112"/>
                <a:gd name="connsiteY673" fmla="*/ 4572 h 101727"/>
                <a:gd name="connsiteX674" fmla="*/ 84963 w 136112"/>
                <a:gd name="connsiteY674" fmla="*/ 4191 h 101727"/>
                <a:gd name="connsiteX675" fmla="*/ 85249 w 136112"/>
                <a:gd name="connsiteY675" fmla="*/ 4191 h 101727"/>
                <a:gd name="connsiteX676" fmla="*/ 85630 w 136112"/>
                <a:gd name="connsiteY676" fmla="*/ 4858 h 101727"/>
                <a:gd name="connsiteX677" fmla="*/ 85915 w 136112"/>
                <a:gd name="connsiteY677" fmla="*/ 4858 h 101727"/>
                <a:gd name="connsiteX678" fmla="*/ 85915 w 136112"/>
                <a:gd name="connsiteY678" fmla="*/ 5239 h 101727"/>
                <a:gd name="connsiteX679" fmla="*/ 86296 w 136112"/>
                <a:gd name="connsiteY679" fmla="*/ 5239 h 101727"/>
                <a:gd name="connsiteX680" fmla="*/ 86296 w 136112"/>
                <a:gd name="connsiteY680" fmla="*/ 5524 h 101727"/>
                <a:gd name="connsiteX681" fmla="*/ 87249 w 136112"/>
                <a:gd name="connsiteY681" fmla="*/ 5524 h 101727"/>
                <a:gd name="connsiteX682" fmla="*/ 88202 w 136112"/>
                <a:gd name="connsiteY682" fmla="*/ 5906 h 101727"/>
                <a:gd name="connsiteX683" fmla="*/ 88868 w 136112"/>
                <a:gd name="connsiteY683" fmla="*/ 5906 h 101727"/>
                <a:gd name="connsiteX684" fmla="*/ 89249 w 136112"/>
                <a:gd name="connsiteY684" fmla="*/ 5524 h 101727"/>
                <a:gd name="connsiteX685" fmla="*/ 89916 w 136112"/>
                <a:gd name="connsiteY685" fmla="*/ 5524 h 101727"/>
                <a:gd name="connsiteX686" fmla="*/ 90202 w 136112"/>
                <a:gd name="connsiteY686" fmla="*/ 5239 h 101727"/>
                <a:gd name="connsiteX687" fmla="*/ 90202 w 136112"/>
                <a:gd name="connsiteY687" fmla="*/ 5524 h 101727"/>
                <a:gd name="connsiteX688" fmla="*/ 90583 w 136112"/>
                <a:gd name="connsiteY688" fmla="*/ 5239 h 101727"/>
                <a:gd name="connsiteX689" fmla="*/ 90869 w 136112"/>
                <a:gd name="connsiteY689" fmla="*/ 5524 h 101727"/>
                <a:gd name="connsiteX690" fmla="*/ 90869 w 136112"/>
                <a:gd name="connsiteY690" fmla="*/ 5239 h 101727"/>
                <a:gd name="connsiteX691" fmla="*/ 91154 w 136112"/>
                <a:gd name="connsiteY691" fmla="*/ 5239 h 101727"/>
                <a:gd name="connsiteX692" fmla="*/ 91154 w 136112"/>
                <a:gd name="connsiteY692" fmla="*/ 5524 h 101727"/>
                <a:gd name="connsiteX693" fmla="*/ 91535 w 136112"/>
                <a:gd name="connsiteY693" fmla="*/ 5524 h 101727"/>
                <a:gd name="connsiteX694" fmla="*/ 91535 w 136112"/>
                <a:gd name="connsiteY694" fmla="*/ 5239 h 101727"/>
                <a:gd name="connsiteX695" fmla="*/ 91535 w 136112"/>
                <a:gd name="connsiteY695" fmla="*/ 5524 h 101727"/>
                <a:gd name="connsiteX696" fmla="*/ 92488 w 136112"/>
                <a:gd name="connsiteY696" fmla="*/ 5239 h 101727"/>
                <a:gd name="connsiteX697" fmla="*/ 92488 w 136112"/>
                <a:gd name="connsiteY697" fmla="*/ 4858 h 101727"/>
                <a:gd name="connsiteX698" fmla="*/ 93154 w 136112"/>
                <a:gd name="connsiteY698" fmla="*/ 4858 h 101727"/>
                <a:gd name="connsiteX699" fmla="*/ 93536 w 136112"/>
                <a:gd name="connsiteY699" fmla="*/ 4572 h 101727"/>
                <a:gd name="connsiteX700" fmla="*/ 93536 w 136112"/>
                <a:gd name="connsiteY700" fmla="*/ 4191 h 101727"/>
                <a:gd name="connsiteX701" fmla="*/ 93821 w 136112"/>
                <a:gd name="connsiteY701" fmla="*/ 4191 h 101727"/>
                <a:gd name="connsiteX702" fmla="*/ 93821 w 136112"/>
                <a:gd name="connsiteY702" fmla="*/ 3905 h 101727"/>
                <a:gd name="connsiteX703" fmla="*/ 94107 w 136112"/>
                <a:gd name="connsiteY703" fmla="*/ 3905 h 101727"/>
                <a:gd name="connsiteX704" fmla="*/ 94107 w 136112"/>
                <a:gd name="connsiteY704" fmla="*/ 3524 h 101727"/>
                <a:gd name="connsiteX705" fmla="*/ 94488 w 136112"/>
                <a:gd name="connsiteY705" fmla="*/ 3239 h 101727"/>
                <a:gd name="connsiteX706" fmla="*/ 94488 w 136112"/>
                <a:gd name="connsiteY706" fmla="*/ 3524 h 101727"/>
                <a:gd name="connsiteX707" fmla="*/ 94488 w 136112"/>
                <a:gd name="connsiteY707" fmla="*/ 3239 h 101727"/>
                <a:gd name="connsiteX708" fmla="*/ 94488 w 136112"/>
                <a:gd name="connsiteY708" fmla="*/ 3524 h 101727"/>
                <a:gd name="connsiteX709" fmla="*/ 95440 w 136112"/>
                <a:gd name="connsiteY709" fmla="*/ 3524 h 101727"/>
                <a:gd name="connsiteX710" fmla="*/ 95440 w 136112"/>
                <a:gd name="connsiteY710" fmla="*/ 3239 h 101727"/>
                <a:gd name="connsiteX711" fmla="*/ 95821 w 136112"/>
                <a:gd name="connsiteY711" fmla="*/ 3239 h 101727"/>
                <a:gd name="connsiteX712" fmla="*/ 96107 w 136112"/>
                <a:gd name="connsiteY712" fmla="*/ 2953 h 101727"/>
                <a:gd name="connsiteX713" fmla="*/ 96107 w 136112"/>
                <a:gd name="connsiteY713" fmla="*/ 2572 h 101727"/>
                <a:gd name="connsiteX714" fmla="*/ 96488 w 136112"/>
                <a:gd name="connsiteY714" fmla="*/ 2572 h 101727"/>
                <a:gd name="connsiteX715" fmla="*/ 96488 w 136112"/>
                <a:gd name="connsiteY715" fmla="*/ 2286 h 101727"/>
                <a:gd name="connsiteX716" fmla="*/ 96107 w 136112"/>
                <a:gd name="connsiteY716" fmla="*/ 2286 h 101727"/>
                <a:gd name="connsiteX717" fmla="*/ 96488 w 136112"/>
                <a:gd name="connsiteY717" fmla="*/ 1905 h 101727"/>
                <a:gd name="connsiteX718" fmla="*/ 96488 w 136112"/>
                <a:gd name="connsiteY718" fmla="*/ 1619 h 101727"/>
                <a:gd name="connsiteX719" fmla="*/ 96774 w 136112"/>
                <a:gd name="connsiteY719" fmla="*/ 1619 h 101727"/>
                <a:gd name="connsiteX720" fmla="*/ 96774 w 136112"/>
                <a:gd name="connsiteY720" fmla="*/ 953 h 101727"/>
                <a:gd name="connsiteX721" fmla="*/ 96488 w 136112"/>
                <a:gd name="connsiteY721" fmla="*/ 953 h 101727"/>
                <a:gd name="connsiteX722" fmla="*/ 96488 w 136112"/>
                <a:gd name="connsiteY722" fmla="*/ 286 h 101727"/>
                <a:gd name="connsiteX723" fmla="*/ 98393 w 136112"/>
                <a:gd name="connsiteY723" fmla="*/ 286 h 101727"/>
                <a:gd name="connsiteX724" fmla="*/ 98393 w 136112"/>
                <a:gd name="connsiteY724" fmla="*/ 572 h 101727"/>
                <a:gd name="connsiteX725" fmla="*/ 98774 w 136112"/>
                <a:gd name="connsiteY725" fmla="*/ 572 h 101727"/>
                <a:gd name="connsiteX726" fmla="*/ 98774 w 136112"/>
                <a:gd name="connsiteY726" fmla="*/ 286 h 101727"/>
                <a:gd name="connsiteX727" fmla="*/ 99060 w 136112"/>
                <a:gd name="connsiteY727" fmla="*/ 572 h 101727"/>
                <a:gd name="connsiteX728" fmla="*/ 99060 w 136112"/>
                <a:gd name="connsiteY728" fmla="*/ 286 h 101727"/>
                <a:gd name="connsiteX729" fmla="*/ 99441 w 136112"/>
                <a:gd name="connsiteY729" fmla="*/ 286 h 101727"/>
                <a:gd name="connsiteX730" fmla="*/ 99441 w 136112"/>
                <a:gd name="connsiteY730" fmla="*/ 572 h 101727"/>
                <a:gd name="connsiteX731" fmla="*/ 99727 w 136112"/>
                <a:gd name="connsiteY731" fmla="*/ 572 h 101727"/>
                <a:gd name="connsiteX732" fmla="*/ 99727 w 136112"/>
                <a:gd name="connsiteY732" fmla="*/ 286 h 101727"/>
                <a:gd name="connsiteX733" fmla="*/ 100679 w 136112"/>
                <a:gd name="connsiteY733" fmla="*/ 286 h 101727"/>
                <a:gd name="connsiteX734" fmla="*/ 100679 w 136112"/>
                <a:gd name="connsiteY734" fmla="*/ 572 h 101727"/>
                <a:gd name="connsiteX735" fmla="*/ 100679 w 136112"/>
                <a:gd name="connsiteY735" fmla="*/ 286 h 101727"/>
                <a:gd name="connsiteX736" fmla="*/ 101060 w 136112"/>
                <a:gd name="connsiteY736" fmla="*/ 286 h 101727"/>
                <a:gd name="connsiteX737" fmla="*/ 100679 w 136112"/>
                <a:gd name="connsiteY737" fmla="*/ 286 h 101727"/>
                <a:gd name="connsiteX738" fmla="*/ 101060 w 136112"/>
                <a:gd name="connsiteY738" fmla="*/ 286 h 101727"/>
                <a:gd name="connsiteX739" fmla="*/ 101060 w 136112"/>
                <a:gd name="connsiteY739" fmla="*/ 572 h 101727"/>
                <a:gd name="connsiteX740" fmla="*/ 102013 w 136112"/>
                <a:gd name="connsiteY740" fmla="*/ 572 h 101727"/>
                <a:gd name="connsiteX741" fmla="*/ 102013 w 136112"/>
                <a:gd name="connsiteY741" fmla="*/ 953 h 101727"/>
                <a:gd name="connsiteX742" fmla="*/ 102394 w 136112"/>
                <a:gd name="connsiteY742" fmla="*/ 953 h 101727"/>
                <a:gd name="connsiteX743" fmla="*/ 102394 w 136112"/>
                <a:gd name="connsiteY743" fmla="*/ 572 h 101727"/>
                <a:gd name="connsiteX744" fmla="*/ 102679 w 136112"/>
                <a:gd name="connsiteY744" fmla="*/ 572 h 101727"/>
                <a:gd name="connsiteX745" fmla="*/ 102679 w 136112"/>
                <a:gd name="connsiteY745" fmla="*/ 286 h 101727"/>
                <a:gd name="connsiteX746" fmla="*/ 103632 w 136112"/>
                <a:gd name="connsiteY746" fmla="*/ 286 h 101727"/>
                <a:gd name="connsiteX747" fmla="*/ 103632 w 136112"/>
                <a:gd name="connsiteY747" fmla="*/ 0 h 101727"/>
                <a:gd name="connsiteX748" fmla="*/ 104013 w 136112"/>
                <a:gd name="connsiteY748" fmla="*/ 0 h 101727"/>
                <a:gd name="connsiteX749" fmla="*/ 104013 w 136112"/>
                <a:gd name="connsiteY749" fmla="*/ 286 h 101727"/>
                <a:gd name="connsiteX750" fmla="*/ 104299 w 136112"/>
                <a:gd name="connsiteY750" fmla="*/ 286 h 101727"/>
                <a:gd name="connsiteX751" fmla="*/ 104013 w 136112"/>
                <a:gd name="connsiteY751" fmla="*/ 286 h 101727"/>
                <a:gd name="connsiteX752" fmla="*/ 104299 w 136112"/>
                <a:gd name="connsiteY752" fmla="*/ 286 h 101727"/>
                <a:gd name="connsiteX753" fmla="*/ 104299 w 136112"/>
                <a:gd name="connsiteY753" fmla="*/ 572 h 101727"/>
                <a:gd name="connsiteX754" fmla="*/ 103632 w 136112"/>
                <a:gd name="connsiteY754" fmla="*/ 1238 h 101727"/>
                <a:gd name="connsiteX755" fmla="*/ 104013 w 136112"/>
                <a:gd name="connsiteY755" fmla="*/ 1238 h 101727"/>
                <a:gd name="connsiteX756" fmla="*/ 104013 w 136112"/>
                <a:gd name="connsiteY756" fmla="*/ 2572 h 101727"/>
                <a:gd name="connsiteX757" fmla="*/ 104299 w 136112"/>
                <a:gd name="connsiteY757" fmla="*/ 2572 h 101727"/>
                <a:gd name="connsiteX758" fmla="*/ 104299 w 136112"/>
                <a:gd name="connsiteY758" fmla="*/ 2953 h 101727"/>
                <a:gd name="connsiteX759" fmla="*/ 104680 w 136112"/>
                <a:gd name="connsiteY759" fmla="*/ 2953 h 101727"/>
                <a:gd name="connsiteX760" fmla="*/ 104680 w 136112"/>
                <a:gd name="connsiteY760" fmla="*/ 2572 h 101727"/>
                <a:gd name="connsiteX761" fmla="*/ 104680 w 136112"/>
                <a:gd name="connsiteY761" fmla="*/ 2953 h 101727"/>
                <a:gd name="connsiteX762" fmla="*/ 105346 w 136112"/>
                <a:gd name="connsiteY762" fmla="*/ 2953 h 101727"/>
                <a:gd name="connsiteX763" fmla="*/ 105346 w 136112"/>
                <a:gd name="connsiteY763" fmla="*/ 3239 h 101727"/>
                <a:gd name="connsiteX764" fmla="*/ 105346 w 136112"/>
                <a:gd name="connsiteY764" fmla="*/ 2953 h 101727"/>
                <a:gd name="connsiteX765" fmla="*/ 105346 w 136112"/>
                <a:gd name="connsiteY765" fmla="*/ 3239 h 101727"/>
                <a:gd name="connsiteX766" fmla="*/ 105632 w 136112"/>
                <a:gd name="connsiteY766" fmla="*/ 3239 h 101727"/>
                <a:gd name="connsiteX767" fmla="*/ 105632 w 136112"/>
                <a:gd name="connsiteY767" fmla="*/ 3524 h 101727"/>
                <a:gd name="connsiteX768" fmla="*/ 105918 w 136112"/>
                <a:gd name="connsiteY768" fmla="*/ 3524 h 101727"/>
                <a:gd name="connsiteX769" fmla="*/ 105632 w 136112"/>
                <a:gd name="connsiteY769" fmla="*/ 3524 h 101727"/>
                <a:gd name="connsiteX770" fmla="*/ 105918 w 136112"/>
                <a:gd name="connsiteY770" fmla="*/ 3524 h 101727"/>
                <a:gd name="connsiteX771" fmla="*/ 105918 w 136112"/>
                <a:gd name="connsiteY771" fmla="*/ 3905 h 101727"/>
                <a:gd name="connsiteX772" fmla="*/ 106299 w 136112"/>
                <a:gd name="connsiteY772" fmla="*/ 3524 h 101727"/>
                <a:gd name="connsiteX773" fmla="*/ 106299 w 136112"/>
                <a:gd name="connsiteY773" fmla="*/ 3905 h 101727"/>
                <a:gd name="connsiteX774" fmla="*/ 106585 w 136112"/>
                <a:gd name="connsiteY774" fmla="*/ 3905 h 101727"/>
                <a:gd name="connsiteX775" fmla="*/ 106585 w 136112"/>
                <a:gd name="connsiteY775" fmla="*/ 4191 h 101727"/>
                <a:gd name="connsiteX776" fmla="*/ 106585 w 136112"/>
                <a:gd name="connsiteY776" fmla="*/ 3905 h 101727"/>
                <a:gd name="connsiteX777" fmla="*/ 106585 w 136112"/>
                <a:gd name="connsiteY777" fmla="*/ 4191 h 101727"/>
                <a:gd name="connsiteX778" fmla="*/ 106966 w 136112"/>
                <a:gd name="connsiteY778" fmla="*/ 4191 h 101727"/>
                <a:gd name="connsiteX779" fmla="*/ 106966 w 136112"/>
                <a:gd name="connsiteY779" fmla="*/ 4572 h 101727"/>
                <a:gd name="connsiteX780" fmla="*/ 106966 w 136112"/>
                <a:gd name="connsiteY780" fmla="*/ 4191 h 101727"/>
                <a:gd name="connsiteX781" fmla="*/ 106966 w 136112"/>
                <a:gd name="connsiteY781" fmla="*/ 4572 h 101727"/>
                <a:gd name="connsiteX782" fmla="*/ 106966 w 136112"/>
                <a:gd name="connsiteY782" fmla="*/ 4191 h 101727"/>
                <a:gd name="connsiteX783" fmla="*/ 107633 w 136112"/>
                <a:gd name="connsiteY783" fmla="*/ 4191 h 101727"/>
                <a:gd name="connsiteX784" fmla="*/ 107252 w 136112"/>
                <a:gd name="connsiteY784" fmla="*/ 4572 h 101727"/>
                <a:gd name="connsiteX785" fmla="*/ 107633 w 136112"/>
                <a:gd name="connsiteY785" fmla="*/ 4572 h 101727"/>
                <a:gd name="connsiteX786" fmla="*/ 107633 w 136112"/>
                <a:gd name="connsiteY786" fmla="*/ 4191 h 101727"/>
                <a:gd name="connsiteX787" fmla="*/ 107633 w 136112"/>
                <a:gd name="connsiteY787" fmla="*/ 4572 h 101727"/>
                <a:gd name="connsiteX788" fmla="*/ 107633 w 136112"/>
                <a:gd name="connsiteY788" fmla="*/ 4191 h 101727"/>
                <a:gd name="connsiteX789" fmla="*/ 107918 w 136112"/>
                <a:gd name="connsiteY789" fmla="*/ 4191 h 101727"/>
                <a:gd name="connsiteX790" fmla="*/ 107918 w 136112"/>
                <a:gd name="connsiteY790" fmla="*/ 4572 h 101727"/>
                <a:gd name="connsiteX791" fmla="*/ 108299 w 136112"/>
                <a:gd name="connsiteY791" fmla="*/ 4572 h 101727"/>
                <a:gd name="connsiteX792" fmla="*/ 108299 w 136112"/>
                <a:gd name="connsiteY792" fmla="*/ 4191 h 101727"/>
                <a:gd name="connsiteX793" fmla="*/ 107918 w 136112"/>
                <a:gd name="connsiteY793" fmla="*/ 4191 h 101727"/>
                <a:gd name="connsiteX794" fmla="*/ 108299 w 136112"/>
                <a:gd name="connsiteY794" fmla="*/ 4191 h 101727"/>
                <a:gd name="connsiteX795" fmla="*/ 108299 w 136112"/>
                <a:gd name="connsiteY795" fmla="*/ 4858 h 101727"/>
                <a:gd name="connsiteX796" fmla="*/ 108585 w 136112"/>
                <a:gd name="connsiteY796" fmla="*/ 4572 h 101727"/>
                <a:gd name="connsiteX797" fmla="*/ 108585 w 136112"/>
                <a:gd name="connsiteY797" fmla="*/ 4858 h 101727"/>
                <a:gd name="connsiteX798" fmla="*/ 108871 w 136112"/>
                <a:gd name="connsiteY798" fmla="*/ 4858 h 101727"/>
                <a:gd name="connsiteX799" fmla="*/ 109252 w 136112"/>
                <a:gd name="connsiteY799" fmla="*/ 5239 h 101727"/>
                <a:gd name="connsiteX800" fmla="*/ 108871 w 136112"/>
                <a:gd name="connsiteY800" fmla="*/ 5239 h 101727"/>
                <a:gd name="connsiteX801" fmla="*/ 109252 w 136112"/>
                <a:gd name="connsiteY801" fmla="*/ 5239 h 101727"/>
                <a:gd name="connsiteX802" fmla="*/ 109538 w 136112"/>
                <a:gd name="connsiteY802" fmla="*/ 5524 h 101727"/>
                <a:gd name="connsiteX803" fmla="*/ 109919 w 136112"/>
                <a:gd name="connsiteY803" fmla="*/ 5524 h 101727"/>
                <a:gd name="connsiteX804" fmla="*/ 109538 w 136112"/>
                <a:gd name="connsiteY804" fmla="*/ 5524 h 101727"/>
                <a:gd name="connsiteX805" fmla="*/ 109538 w 136112"/>
                <a:gd name="connsiteY805" fmla="*/ 5906 h 101727"/>
                <a:gd name="connsiteX806" fmla="*/ 110204 w 136112"/>
                <a:gd name="connsiteY806" fmla="*/ 5906 h 101727"/>
                <a:gd name="connsiteX807" fmla="*/ 109919 w 136112"/>
                <a:gd name="connsiteY807" fmla="*/ 5906 h 101727"/>
                <a:gd name="connsiteX808" fmla="*/ 109919 w 136112"/>
                <a:gd name="connsiteY808" fmla="*/ 6191 h 101727"/>
                <a:gd name="connsiteX809" fmla="*/ 110585 w 136112"/>
                <a:gd name="connsiteY809" fmla="*/ 6191 h 101727"/>
                <a:gd name="connsiteX810" fmla="*/ 110585 w 136112"/>
                <a:gd name="connsiteY810" fmla="*/ 6477 h 101727"/>
                <a:gd name="connsiteX811" fmla="*/ 110204 w 136112"/>
                <a:gd name="connsiteY811" fmla="*/ 6477 h 101727"/>
                <a:gd name="connsiteX812" fmla="*/ 110585 w 136112"/>
                <a:gd name="connsiteY812" fmla="*/ 6477 h 101727"/>
                <a:gd name="connsiteX813" fmla="*/ 110585 w 136112"/>
                <a:gd name="connsiteY813" fmla="*/ 6858 h 101727"/>
                <a:gd name="connsiteX814" fmla="*/ 110871 w 136112"/>
                <a:gd name="connsiteY814" fmla="*/ 6858 h 101727"/>
                <a:gd name="connsiteX815" fmla="*/ 110585 w 136112"/>
                <a:gd name="connsiteY815" fmla="*/ 6858 h 101727"/>
                <a:gd name="connsiteX816" fmla="*/ 110871 w 136112"/>
                <a:gd name="connsiteY816" fmla="*/ 6858 h 101727"/>
                <a:gd name="connsiteX817" fmla="*/ 110585 w 136112"/>
                <a:gd name="connsiteY817" fmla="*/ 6858 h 101727"/>
                <a:gd name="connsiteX818" fmla="*/ 110585 w 136112"/>
                <a:gd name="connsiteY818" fmla="*/ 8192 h 101727"/>
                <a:gd name="connsiteX819" fmla="*/ 110204 w 136112"/>
                <a:gd name="connsiteY819" fmla="*/ 8192 h 101727"/>
                <a:gd name="connsiteX820" fmla="*/ 110585 w 136112"/>
                <a:gd name="connsiteY820" fmla="*/ 8192 h 101727"/>
                <a:gd name="connsiteX821" fmla="*/ 110204 w 136112"/>
                <a:gd name="connsiteY821" fmla="*/ 8192 h 101727"/>
                <a:gd name="connsiteX822" fmla="*/ 110204 w 136112"/>
                <a:gd name="connsiteY822" fmla="*/ 8858 h 101727"/>
                <a:gd name="connsiteX823" fmla="*/ 110585 w 136112"/>
                <a:gd name="connsiteY823" fmla="*/ 9144 h 101727"/>
                <a:gd name="connsiteX824" fmla="*/ 110204 w 136112"/>
                <a:gd name="connsiteY824" fmla="*/ 8858 h 101727"/>
                <a:gd name="connsiteX825" fmla="*/ 110204 w 136112"/>
                <a:gd name="connsiteY825" fmla="*/ 9144 h 101727"/>
                <a:gd name="connsiteX826" fmla="*/ 109919 w 136112"/>
                <a:gd name="connsiteY826" fmla="*/ 9144 h 101727"/>
                <a:gd name="connsiteX827" fmla="*/ 109919 w 136112"/>
                <a:gd name="connsiteY827" fmla="*/ 9430 h 101727"/>
                <a:gd name="connsiteX828" fmla="*/ 110204 w 136112"/>
                <a:gd name="connsiteY828" fmla="*/ 9811 h 101727"/>
                <a:gd name="connsiteX829" fmla="*/ 110204 w 136112"/>
                <a:gd name="connsiteY829" fmla="*/ 10097 h 101727"/>
                <a:gd name="connsiteX830" fmla="*/ 110871 w 136112"/>
                <a:gd name="connsiteY830" fmla="*/ 11144 h 101727"/>
                <a:gd name="connsiteX831" fmla="*/ 110204 w 136112"/>
                <a:gd name="connsiteY831" fmla="*/ 10097 h 101727"/>
                <a:gd name="connsiteX832" fmla="*/ 109919 w 136112"/>
                <a:gd name="connsiteY832" fmla="*/ 10097 h 101727"/>
                <a:gd name="connsiteX833" fmla="*/ 109919 w 136112"/>
                <a:gd name="connsiteY833" fmla="*/ 8858 h 101727"/>
                <a:gd name="connsiteX834" fmla="*/ 109538 w 136112"/>
                <a:gd name="connsiteY834" fmla="*/ 8858 h 101727"/>
                <a:gd name="connsiteX835" fmla="*/ 109538 w 136112"/>
                <a:gd name="connsiteY835" fmla="*/ 9144 h 101727"/>
                <a:gd name="connsiteX836" fmla="*/ 109252 w 136112"/>
                <a:gd name="connsiteY836" fmla="*/ 9144 h 101727"/>
                <a:gd name="connsiteX837" fmla="*/ 109538 w 136112"/>
                <a:gd name="connsiteY837" fmla="*/ 8858 h 101727"/>
                <a:gd name="connsiteX838" fmla="*/ 108585 w 136112"/>
                <a:gd name="connsiteY838" fmla="*/ 8858 h 101727"/>
                <a:gd name="connsiteX839" fmla="*/ 108299 w 136112"/>
                <a:gd name="connsiteY839" fmla="*/ 9144 h 101727"/>
                <a:gd name="connsiteX840" fmla="*/ 108299 w 136112"/>
                <a:gd name="connsiteY840" fmla="*/ 9811 h 101727"/>
                <a:gd name="connsiteX841" fmla="*/ 108585 w 136112"/>
                <a:gd name="connsiteY841" fmla="*/ 9811 h 101727"/>
                <a:gd name="connsiteX842" fmla="*/ 108299 w 136112"/>
                <a:gd name="connsiteY842" fmla="*/ 9811 h 101727"/>
                <a:gd name="connsiteX843" fmla="*/ 108585 w 136112"/>
                <a:gd name="connsiteY843" fmla="*/ 10097 h 101727"/>
                <a:gd name="connsiteX844" fmla="*/ 109252 w 136112"/>
                <a:gd name="connsiteY844" fmla="*/ 10097 h 101727"/>
                <a:gd name="connsiteX845" fmla="*/ 109538 w 136112"/>
                <a:gd name="connsiteY845" fmla="*/ 9811 h 101727"/>
                <a:gd name="connsiteX846" fmla="*/ 109538 w 136112"/>
                <a:gd name="connsiteY846" fmla="*/ 10097 h 101727"/>
                <a:gd name="connsiteX847" fmla="*/ 108299 w 136112"/>
                <a:gd name="connsiteY847" fmla="*/ 10097 h 101727"/>
                <a:gd name="connsiteX848" fmla="*/ 108299 w 136112"/>
                <a:gd name="connsiteY848" fmla="*/ 10478 h 101727"/>
                <a:gd name="connsiteX849" fmla="*/ 108299 w 136112"/>
                <a:gd name="connsiteY849" fmla="*/ 10097 h 101727"/>
                <a:gd name="connsiteX850" fmla="*/ 107918 w 136112"/>
                <a:gd name="connsiteY850" fmla="*/ 10097 h 101727"/>
                <a:gd name="connsiteX851" fmla="*/ 108299 w 136112"/>
                <a:gd name="connsiteY851" fmla="*/ 10478 h 101727"/>
                <a:gd name="connsiteX852" fmla="*/ 108299 w 136112"/>
                <a:gd name="connsiteY852" fmla="*/ 10097 h 101727"/>
                <a:gd name="connsiteX853" fmla="*/ 108299 w 136112"/>
                <a:gd name="connsiteY853" fmla="*/ 10763 h 101727"/>
                <a:gd name="connsiteX854" fmla="*/ 108585 w 136112"/>
                <a:gd name="connsiteY854" fmla="*/ 11144 h 101727"/>
                <a:gd name="connsiteX855" fmla="*/ 108585 w 136112"/>
                <a:gd name="connsiteY855" fmla="*/ 10763 h 101727"/>
                <a:gd name="connsiteX856" fmla="*/ 109252 w 136112"/>
                <a:gd name="connsiteY856" fmla="*/ 10763 h 101727"/>
                <a:gd name="connsiteX857" fmla="*/ 109252 w 136112"/>
                <a:gd name="connsiteY857" fmla="*/ 10478 h 101727"/>
                <a:gd name="connsiteX858" fmla="*/ 109252 w 136112"/>
                <a:gd name="connsiteY858" fmla="*/ 10763 h 101727"/>
                <a:gd name="connsiteX859" fmla="*/ 109252 w 136112"/>
                <a:gd name="connsiteY859" fmla="*/ 10478 h 101727"/>
                <a:gd name="connsiteX860" fmla="*/ 109252 w 136112"/>
                <a:gd name="connsiteY860" fmla="*/ 10763 h 101727"/>
                <a:gd name="connsiteX861" fmla="*/ 108871 w 136112"/>
                <a:gd name="connsiteY861" fmla="*/ 10763 h 101727"/>
                <a:gd name="connsiteX862" fmla="*/ 108585 w 136112"/>
                <a:gd name="connsiteY862" fmla="*/ 11144 h 101727"/>
                <a:gd name="connsiteX863" fmla="*/ 108871 w 136112"/>
                <a:gd name="connsiteY863" fmla="*/ 11430 h 101727"/>
                <a:gd name="connsiteX864" fmla="*/ 109252 w 136112"/>
                <a:gd name="connsiteY864" fmla="*/ 11144 h 101727"/>
                <a:gd name="connsiteX865" fmla="*/ 109538 w 136112"/>
                <a:gd name="connsiteY865" fmla="*/ 11144 h 101727"/>
                <a:gd name="connsiteX866" fmla="*/ 109538 w 136112"/>
                <a:gd name="connsiteY866" fmla="*/ 10763 h 101727"/>
                <a:gd name="connsiteX867" fmla="*/ 109538 w 136112"/>
                <a:gd name="connsiteY867" fmla="*/ 11144 h 101727"/>
                <a:gd name="connsiteX868" fmla="*/ 109919 w 136112"/>
                <a:gd name="connsiteY868" fmla="*/ 10763 h 101727"/>
                <a:gd name="connsiteX869" fmla="*/ 109538 w 136112"/>
                <a:gd name="connsiteY869" fmla="*/ 11144 h 101727"/>
                <a:gd name="connsiteX870" fmla="*/ 109919 w 136112"/>
                <a:gd name="connsiteY870" fmla="*/ 11144 h 101727"/>
                <a:gd name="connsiteX871" fmla="*/ 109252 w 136112"/>
                <a:gd name="connsiteY871" fmla="*/ 11144 h 101727"/>
                <a:gd name="connsiteX872" fmla="*/ 108585 w 136112"/>
                <a:gd name="connsiteY872" fmla="*/ 11811 h 101727"/>
                <a:gd name="connsiteX873" fmla="*/ 108871 w 136112"/>
                <a:gd name="connsiteY873" fmla="*/ 11811 h 101727"/>
                <a:gd name="connsiteX874" fmla="*/ 108871 w 136112"/>
                <a:gd name="connsiteY874" fmla="*/ 12097 h 101727"/>
                <a:gd name="connsiteX875" fmla="*/ 109252 w 136112"/>
                <a:gd name="connsiteY875" fmla="*/ 12383 h 101727"/>
                <a:gd name="connsiteX876" fmla="*/ 109252 w 136112"/>
                <a:gd name="connsiteY876" fmla="*/ 13049 h 101727"/>
                <a:gd name="connsiteX877" fmla="*/ 109538 w 136112"/>
                <a:gd name="connsiteY877" fmla="*/ 13049 h 101727"/>
                <a:gd name="connsiteX878" fmla="*/ 109919 w 136112"/>
                <a:gd name="connsiteY878" fmla="*/ 13716 h 101727"/>
                <a:gd name="connsiteX879" fmla="*/ 110204 w 136112"/>
                <a:gd name="connsiteY879" fmla="*/ 13716 h 101727"/>
                <a:gd name="connsiteX880" fmla="*/ 110204 w 136112"/>
                <a:gd name="connsiteY880" fmla="*/ 14097 h 101727"/>
                <a:gd name="connsiteX881" fmla="*/ 110585 w 136112"/>
                <a:gd name="connsiteY881" fmla="*/ 14097 h 101727"/>
                <a:gd name="connsiteX882" fmla="*/ 110585 w 136112"/>
                <a:gd name="connsiteY882" fmla="*/ 14383 h 101727"/>
                <a:gd name="connsiteX883" fmla="*/ 110871 w 136112"/>
                <a:gd name="connsiteY883" fmla="*/ 14383 h 101727"/>
                <a:gd name="connsiteX884" fmla="*/ 110871 w 136112"/>
                <a:gd name="connsiteY884" fmla="*/ 14764 h 101727"/>
                <a:gd name="connsiteX885" fmla="*/ 111252 w 136112"/>
                <a:gd name="connsiteY885" fmla="*/ 14764 h 101727"/>
                <a:gd name="connsiteX886" fmla="*/ 111252 w 136112"/>
                <a:gd name="connsiteY886" fmla="*/ 15049 h 101727"/>
                <a:gd name="connsiteX887" fmla="*/ 111538 w 136112"/>
                <a:gd name="connsiteY887" fmla="*/ 15049 h 101727"/>
                <a:gd name="connsiteX888" fmla="*/ 111823 w 136112"/>
                <a:gd name="connsiteY888" fmla="*/ 15335 h 101727"/>
                <a:gd name="connsiteX889" fmla="*/ 112204 w 136112"/>
                <a:gd name="connsiteY889" fmla="*/ 15335 h 101727"/>
                <a:gd name="connsiteX890" fmla="*/ 112204 w 136112"/>
                <a:gd name="connsiteY890" fmla="*/ 15716 h 101727"/>
                <a:gd name="connsiteX891" fmla="*/ 112871 w 136112"/>
                <a:gd name="connsiteY891" fmla="*/ 15716 h 101727"/>
                <a:gd name="connsiteX892" fmla="*/ 112871 w 136112"/>
                <a:gd name="connsiteY892" fmla="*/ 16002 h 101727"/>
                <a:gd name="connsiteX893" fmla="*/ 113538 w 136112"/>
                <a:gd name="connsiteY893" fmla="*/ 16002 h 101727"/>
                <a:gd name="connsiteX894" fmla="*/ 113538 w 136112"/>
                <a:gd name="connsiteY894" fmla="*/ 16383 h 101727"/>
                <a:gd name="connsiteX895" fmla="*/ 114205 w 136112"/>
                <a:gd name="connsiteY895" fmla="*/ 16383 h 101727"/>
                <a:gd name="connsiteX896" fmla="*/ 115443 w 136112"/>
                <a:gd name="connsiteY896" fmla="*/ 15716 h 101727"/>
                <a:gd name="connsiteX897" fmla="*/ 114776 w 136112"/>
                <a:gd name="connsiteY897" fmla="*/ 16383 h 101727"/>
                <a:gd name="connsiteX898" fmla="*/ 114490 w 136112"/>
                <a:gd name="connsiteY898" fmla="*/ 16383 h 101727"/>
                <a:gd name="connsiteX899" fmla="*/ 114490 w 136112"/>
                <a:gd name="connsiteY899" fmla="*/ 16669 h 101727"/>
                <a:gd name="connsiteX900" fmla="*/ 115157 w 136112"/>
                <a:gd name="connsiteY900" fmla="*/ 16669 h 101727"/>
                <a:gd name="connsiteX901" fmla="*/ 115157 w 136112"/>
                <a:gd name="connsiteY901" fmla="*/ 16383 h 101727"/>
                <a:gd name="connsiteX902" fmla="*/ 115157 w 136112"/>
                <a:gd name="connsiteY902" fmla="*/ 16669 h 101727"/>
                <a:gd name="connsiteX903" fmla="*/ 115824 w 136112"/>
                <a:gd name="connsiteY903" fmla="*/ 16383 h 101727"/>
                <a:gd name="connsiteX904" fmla="*/ 115157 w 136112"/>
                <a:gd name="connsiteY904" fmla="*/ 16669 h 101727"/>
                <a:gd name="connsiteX905" fmla="*/ 115443 w 136112"/>
                <a:gd name="connsiteY905" fmla="*/ 17050 h 101727"/>
                <a:gd name="connsiteX906" fmla="*/ 116110 w 136112"/>
                <a:gd name="connsiteY906" fmla="*/ 17050 h 101727"/>
                <a:gd name="connsiteX907" fmla="*/ 116491 w 136112"/>
                <a:gd name="connsiteY907" fmla="*/ 16669 h 101727"/>
                <a:gd name="connsiteX908" fmla="*/ 116110 w 136112"/>
                <a:gd name="connsiteY908" fmla="*/ 17050 h 101727"/>
                <a:gd name="connsiteX909" fmla="*/ 116491 w 136112"/>
                <a:gd name="connsiteY909" fmla="*/ 17335 h 101727"/>
                <a:gd name="connsiteX910" fmla="*/ 117443 w 136112"/>
                <a:gd name="connsiteY910" fmla="*/ 17335 h 101727"/>
                <a:gd name="connsiteX911" fmla="*/ 117443 w 136112"/>
                <a:gd name="connsiteY911" fmla="*/ 16669 h 101727"/>
                <a:gd name="connsiteX912" fmla="*/ 117443 w 136112"/>
                <a:gd name="connsiteY912" fmla="*/ 17050 h 101727"/>
                <a:gd name="connsiteX913" fmla="*/ 117729 w 136112"/>
                <a:gd name="connsiteY913" fmla="*/ 16383 h 101727"/>
                <a:gd name="connsiteX914" fmla="*/ 117443 w 136112"/>
                <a:gd name="connsiteY914" fmla="*/ 17050 h 101727"/>
                <a:gd name="connsiteX915" fmla="*/ 117443 w 136112"/>
                <a:gd name="connsiteY915" fmla="*/ 17717 h 101727"/>
                <a:gd name="connsiteX916" fmla="*/ 117729 w 136112"/>
                <a:gd name="connsiteY916" fmla="*/ 17717 h 101727"/>
                <a:gd name="connsiteX917" fmla="*/ 117729 w 136112"/>
                <a:gd name="connsiteY917" fmla="*/ 18002 h 101727"/>
                <a:gd name="connsiteX918" fmla="*/ 118777 w 136112"/>
                <a:gd name="connsiteY918" fmla="*/ 18002 h 101727"/>
                <a:gd name="connsiteX919" fmla="*/ 118777 w 136112"/>
                <a:gd name="connsiteY919" fmla="*/ 17717 h 101727"/>
                <a:gd name="connsiteX920" fmla="*/ 118777 w 136112"/>
                <a:gd name="connsiteY920" fmla="*/ 18002 h 101727"/>
                <a:gd name="connsiteX921" fmla="*/ 119063 w 136112"/>
                <a:gd name="connsiteY921" fmla="*/ 18002 h 101727"/>
                <a:gd name="connsiteX922" fmla="*/ 119444 w 136112"/>
                <a:gd name="connsiteY922" fmla="*/ 17717 h 101727"/>
                <a:gd name="connsiteX923" fmla="*/ 119444 w 136112"/>
                <a:gd name="connsiteY923" fmla="*/ 17050 h 101727"/>
                <a:gd name="connsiteX924" fmla="*/ 119729 w 136112"/>
                <a:gd name="connsiteY924" fmla="*/ 17050 h 101727"/>
                <a:gd name="connsiteX925" fmla="*/ 119444 w 136112"/>
                <a:gd name="connsiteY925" fmla="*/ 17050 h 101727"/>
                <a:gd name="connsiteX926" fmla="*/ 119729 w 136112"/>
                <a:gd name="connsiteY926" fmla="*/ 17050 h 101727"/>
                <a:gd name="connsiteX927" fmla="*/ 119444 w 136112"/>
                <a:gd name="connsiteY927" fmla="*/ 17050 h 101727"/>
                <a:gd name="connsiteX928" fmla="*/ 119444 w 136112"/>
                <a:gd name="connsiteY928" fmla="*/ 18288 h 101727"/>
                <a:gd name="connsiteX929" fmla="*/ 119444 w 136112"/>
                <a:gd name="connsiteY929" fmla="*/ 18002 h 101727"/>
                <a:gd name="connsiteX930" fmla="*/ 119444 w 136112"/>
                <a:gd name="connsiteY930" fmla="*/ 18288 h 101727"/>
                <a:gd name="connsiteX931" fmla="*/ 120110 w 136112"/>
                <a:gd name="connsiteY931" fmla="*/ 18288 h 101727"/>
                <a:gd name="connsiteX932" fmla="*/ 120110 w 136112"/>
                <a:gd name="connsiteY932" fmla="*/ 18669 h 101727"/>
                <a:gd name="connsiteX933" fmla="*/ 122015 w 136112"/>
                <a:gd name="connsiteY933" fmla="*/ 18669 h 101727"/>
                <a:gd name="connsiteX934" fmla="*/ 122015 w 136112"/>
                <a:gd name="connsiteY934" fmla="*/ 18955 h 101727"/>
                <a:gd name="connsiteX935" fmla="*/ 123730 w 136112"/>
                <a:gd name="connsiteY935" fmla="*/ 18955 h 101727"/>
                <a:gd name="connsiteX936" fmla="*/ 123730 w 136112"/>
                <a:gd name="connsiteY936" fmla="*/ 19336 h 101727"/>
                <a:gd name="connsiteX937" fmla="*/ 124015 w 136112"/>
                <a:gd name="connsiteY937" fmla="*/ 18955 h 101727"/>
                <a:gd name="connsiteX938" fmla="*/ 124301 w 136112"/>
                <a:gd name="connsiteY938" fmla="*/ 18955 h 101727"/>
                <a:gd name="connsiteX939" fmla="*/ 124301 w 136112"/>
                <a:gd name="connsiteY939" fmla="*/ 19336 h 101727"/>
                <a:gd name="connsiteX940" fmla="*/ 124682 w 136112"/>
                <a:gd name="connsiteY940" fmla="*/ 19336 h 101727"/>
                <a:gd name="connsiteX941" fmla="*/ 124682 w 136112"/>
                <a:gd name="connsiteY941" fmla="*/ 18955 h 101727"/>
                <a:gd name="connsiteX942" fmla="*/ 124682 w 136112"/>
                <a:gd name="connsiteY942" fmla="*/ 19336 h 101727"/>
                <a:gd name="connsiteX943" fmla="*/ 125349 w 136112"/>
                <a:gd name="connsiteY943" fmla="*/ 19336 h 101727"/>
                <a:gd name="connsiteX944" fmla="*/ 124682 w 136112"/>
                <a:gd name="connsiteY944" fmla="*/ 19336 h 101727"/>
                <a:gd name="connsiteX945" fmla="*/ 124682 w 136112"/>
                <a:gd name="connsiteY945" fmla="*/ 18955 h 101727"/>
                <a:gd name="connsiteX946" fmla="*/ 124682 w 136112"/>
                <a:gd name="connsiteY946" fmla="*/ 19336 h 101727"/>
                <a:gd name="connsiteX947" fmla="*/ 125635 w 136112"/>
                <a:gd name="connsiteY947" fmla="*/ 19336 h 101727"/>
                <a:gd name="connsiteX948" fmla="*/ 125635 w 136112"/>
                <a:gd name="connsiteY948" fmla="*/ 19622 h 101727"/>
                <a:gd name="connsiteX949" fmla="*/ 125635 w 136112"/>
                <a:gd name="connsiteY949" fmla="*/ 19336 h 101727"/>
                <a:gd name="connsiteX950" fmla="*/ 126016 w 136112"/>
                <a:gd name="connsiteY950" fmla="*/ 19336 h 101727"/>
                <a:gd name="connsiteX951" fmla="*/ 126016 w 136112"/>
                <a:gd name="connsiteY951" fmla="*/ 19622 h 101727"/>
                <a:gd name="connsiteX952" fmla="*/ 126302 w 136112"/>
                <a:gd name="connsiteY952" fmla="*/ 19622 h 101727"/>
                <a:gd name="connsiteX953" fmla="*/ 126302 w 136112"/>
                <a:gd name="connsiteY953" fmla="*/ 19336 h 101727"/>
                <a:gd name="connsiteX954" fmla="*/ 127254 w 136112"/>
                <a:gd name="connsiteY954" fmla="*/ 19336 h 101727"/>
                <a:gd name="connsiteX955" fmla="*/ 127254 w 136112"/>
                <a:gd name="connsiteY955" fmla="*/ 19622 h 101727"/>
                <a:gd name="connsiteX956" fmla="*/ 127635 w 136112"/>
                <a:gd name="connsiteY956" fmla="*/ 19622 h 101727"/>
                <a:gd name="connsiteX957" fmla="*/ 127635 w 136112"/>
                <a:gd name="connsiteY957" fmla="*/ 18955 h 101727"/>
                <a:gd name="connsiteX958" fmla="*/ 127635 w 136112"/>
                <a:gd name="connsiteY958" fmla="*/ 19336 h 101727"/>
                <a:gd name="connsiteX959" fmla="*/ 127635 w 136112"/>
                <a:gd name="connsiteY959" fmla="*/ 18955 h 101727"/>
                <a:gd name="connsiteX960" fmla="*/ 127635 w 136112"/>
                <a:gd name="connsiteY960" fmla="*/ 19622 h 101727"/>
                <a:gd name="connsiteX961" fmla="*/ 129635 w 136112"/>
                <a:gd name="connsiteY961" fmla="*/ 19622 h 101727"/>
                <a:gd name="connsiteX962" fmla="*/ 129254 w 136112"/>
                <a:gd name="connsiteY962" fmla="*/ 19622 h 101727"/>
                <a:gd name="connsiteX963" fmla="*/ 129635 w 136112"/>
                <a:gd name="connsiteY963" fmla="*/ 19622 h 101727"/>
                <a:gd name="connsiteX964" fmla="*/ 129254 w 136112"/>
                <a:gd name="connsiteY964" fmla="*/ 19622 h 101727"/>
                <a:gd name="connsiteX965" fmla="*/ 129254 w 136112"/>
                <a:gd name="connsiteY965" fmla="*/ 20288 h 101727"/>
                <a:gd name="connsiteX966" fmla="*/ 129254 w 136112"/>
                <a:gd name="connsiteY966" fmla="*/ 20003 h 101727"/>
                <a:gd name="connsiteX967" fmla="*/ 129635 w 136112"/>
                <a:gd name="connsiteY967" fmla="*/ 20003 h 101727"/>
                <a:gd name="connsiteX968" fmla="*/ 129635 w 136112"/>
                <a:gd name="connsiteY968" fmla="*/ 20288 h 101727"/>
                <a:gd name="connsiteX969" fmla="*/ 129254 w 136112"/>
                <a:gd name="connsiteY969" fmla="*/ 20288 h 101727"/>
                <a:gd name="connsiteX970" fmla="*/ 129635 w 136112"/>
                <a:gd name="connsiteY970" fmla="*/ 20669 h 101727"/>
                <a:gd name="connsiteX971" fmla="*/ 129921 w 136112"/>
                <a:gd name="connsiteY971" fmla="*/ 20669 h 101727"/>
                <a:gd name="connsiteX972" fmla="*/ 129635 w 136112"/>
                <a:gd name="connsiteY972" fmla="*/ 20669 h 101727"/>
                <a:gd name="connsiteX973" fmla="*/ 129921 w 136112"/>
                <a:gd name="connsiteY973" fmla="*/ 20669 h 101727"/>
                <a:gd name="connsiteX974" fmla="*/ 129921 w 136112"/>
                <a:gd name="connsiteY974" fmla="*/ 20955 h 101727"/>
                <a:gd name="connsiteX975" fmla="*/ 130873 w 136112"/>
                <a:gd name="connsiteY975" fmla="*/ 20955 h 101727"/>
                <a:gd name="connsiteX976" fmla="*/ 131255 w 136112"/>
                <a:gd name="connsiteY976" fmla="*/ 21336 h 101727"/>
                <a:gd name="connsiteX977" fmla="*/ 133160 w 136112"/>
                <a:gd name="connsiteY977" fmla="*/ 21336 h 101727"/>
                <a:gd name="connsiteX978" fmla="*/ 136112 w 136112"/>
                <a:gd name="connsiteY978" fmla="*/ 21622 h 101727"/>
                <a:gd name="connsiteX979" fmla="*/ 136112 w 136112"/>
                <a:gd name="connsiteY979" fmla="*/ 21908 h 101727"/>
                <a:gd name="connsiteX980" fmla="*/ 135827 w 136112"/>
                <a:gd name="connsiteY980" fmla="*/ 22574 h 101727"/>
                <a:gd name="connsiteX981" fmla="*/ 135160 w 136112"/>
                <a:gd name="connsiteY981" fmla="*/ 23241 h 101727"/>
                <a:gd name="connsiteX982" fmla="*/ 134874 w 136112"/>
                <a:gd name="connsiteY982" fmla="*/ 23908 h 101727"/>
                <a:gd name="connsiteX983" fmla="*/ 134493 w 136112"/>
                <a:gd name="connsiteY983" fmla="*/ 24289 h 101727"/>
                <a:gd name="connsiteX984" fmla="*/ 134493 w 136112"/>
                <a:gd name="connsiteY984" fmla="*/ 24860 h 101727"/>
                <a:gd name="connsiteX985" fmla="*/ 133826 w 136112"/>
                <a:gd name="connsiteY985" fmla="*/ 26194 h 101727"/>
                <a:gd name="connsiteX986" fmla="*/ 132874 w 136112"/>
                <a:gd name="connsiteY986" fmla="*/ 27527 h 101727"/>
                <a:gd name="connsiteX987" fmla="*/ 131921 w 136112"/>
                <a:gd name="connsiteY987" fmla="*/ 28480 h 101727"/>
                <a:gd name="connsiteX988" fmla="*/ 131255 w 136112"/>
                <a:gd name="connsiteY988" fmla="*/ 29528 h 101727"/>
                <a:gd name="connsiteX989" fmla="*/ 130588 w 136112"/>
                <a:gd name="connsiteY989" fmla="*/ 30194 h 101727"/>
                <a:gd name="connsiteX990" fmla="*/ 130207 w 136112"/>
                <a:gd name="connsiteY990" fmla="*/ 30766 h 101727"/>
                <a:gd name="connsiteX991" fmla="*/ 129254 w 136112"/>
                <a:gd name="connsiteY991" fmla="*/ 31147 h 101727"/>
                <a:gd name="connsiteX992" fmla="*/ 127921 w 136112"/>
                <a:gd name="connsiteY992" fmla="*/ 32480 h 101727"/>
                <a:gd name="connsiteX993" fmla="*/ 127635 w 136112"/>
                <a:gd name="connsiteY993" fmla="*/ 32480 h 101727"/>
                <a:gd name="connsiteX994" fmla="*/ 127254 w 136112"/>
                <a:gd name="connsiteY994" fmla="*/ 33147 h 101727"/>
                <a:gd name="connsiteX995" fmla="*/ 126968 w 136112"/>
                <a:gd name="connsiteY995" fmla="*/ 33433 h 101727"/>
                <a:gd name="connsiteX996" fmla="*/ 126968 w 136112"/>
                <a:gd name="connsiteY996" fmla="*/ 34100 h 101727"/>
                <a:gd name="connsiteX997" fmla="*/ 126682 w 136112"/>
                <a:gd name="connsiteY997" fmla="*/ 34385 h 101727"/>
                <a:gd name="connsiteX998" fmla="*/ 126682 w 136112"/>
                <a:gd name="connsiteY998" fmla="*/ 35052 h 101727"/>
                <a:gd name="connsiteX999" fmla="*/ 126302 w 136112"/>
                <a:gd name="connsiteY999" fmla="*/ 35052 h 101727"/>
                <a:gd name="connsiteX1000" fmla="*/ 126016 w 136112"/>
                <a:gd name="connsiteY1000" fmla="*/ 34766 h 101727"/>
                <a:gd name="connsiteX1001" fmla="*/ 126016 w 136112"/>
                <a:gd name="connsiteY1001" fmla="*/ 34385 h 101727"/>
                <a:gd name="connsiteX1002" fmla="*/ 125349 w 136112"/>
                <a:gd name="connsiteY1002" fmla="*/ 34766 h 101727"/>
                <a:gd name="connsiteX1003" fmla="*/ 125349 w 136112"/>
                <a:gd name="connsiteY1003" fmla="*/ 35433 h 101727"/>
                <a:gd name="connsiteX1004" fmla="*/ 126016 w 136112"/>
                <a:gd name="connsiteY1004" fmla="*/ 36100 h 101727"/>
                <a:gd name="connsiteX1005" fmla="*/ 125635 w 136112"/>
                <a:gd name="connsiteY1005" fmla="*/ 36671 h 101727"/>
                <a:gd name="connsiteX1006" fmla="*/ 125635 w 136112"/>
                <a:gd name="connsiteY1006" fmla="*/ 37052 h 101727"/>
                <a:gd name="connsiteX1007" fmla="*/ 125349 w 136112"/>
                <a:gd name="connsiteY1007" fmla="*/ 37338 h 101727"/>
                <a:gd name="connsiteX1008" fmla="*/ 125349 w 136112"/>
                <a:gd name="connsiteY1008" fmla="*/ 37719 h 101727"/>
                <a:gd name="connsiteX1009" fmla="*/ 124682 w 136112"/>
                <a:gd name="connsiteY1009" fmla="*/ 38005 h 101727"/>
                <a:gd name="connsiteX1010" fmla="*/ 123063 w 136112"/>
                <a:gd name="connsiteY1010" fmla="*/ 38386 h 101727"/>
                <a:gd name="connsiteX1011" fmla="*/ 122396 w 136112"/>
                <a:gd name="connsiteY1011" fmla="*/ 36100 h 101727"/>
                <a:gd name="connsiteX1012" fmla="*/ 121063 w 136112"/>
                <a:gd name="connsiteY1012" fmla="*/ 36385 h 101727"/>
                <a:gd name="connsiteX1013" fmla="*/ 120396 w 136112"/>
                <a:gd name="connsiteY1013" fmla="*/ 36100 h 101727"/>
                <a:gd name="connsiteX1014" fmla="*/ 119729 w 136112"/>
                <a:gd name="connsiteY1014" fmla="*/ 36100 h 101727"/>
                <a:gd name="connsiteX1015" fmla="*/ 118777 w 136112"/>
                <a:gd name="connsiteY1015" fmla="*/ 35433 h 101727"/>
                <a:gd name="connsiteX1016" fmla="*/ 118396 w 136112"/>
                <a:gd name="connsiteY1016" fmla="*/ 35052 h 101727"/>
                <a:gd name="connsiteX1017" fmla="*/ 118777 w 136112"/>
                <a:gd name="connsiteY1017" fmla="*/ 35052 h 101727"/>
                <a:gd name="connsiteX1018" fmla="*/ 119063 w 136112"/>
                <a:gd name="connsiteY1018" fmla="*/ 34766 h 101727"/>
                <a:gd name="connsiteX1019" fmla="*/ 118396 w 136112"/>
                <a:gd name="connsiteY1019" fmla="*/ 34100 h 101727"/>
                <a:gd name="connsiteX1020" fmla="*/ 117158 w 136112"/>
                <a:gd name="connsiteY1020" fmla="*/ 33147 h 101727"/>
                <a:gd name="connsiteX1021" fmla="*/ 116491 w 136112"/>
                <a:gd name="connsiteY1021" fmla="*/ 32480 h 101727"/>
                <a:gd name="connsiteX1022" fmla="*/ 115443 w 136112"/>
                <a:gd name="connsiteY1022" fmla="*/ 30480 h 101727"/>
                <a:gd name="connsiteX1023" fmla="*/ 115157 w 136112"/>
                <a:gd name="connsiteY1023" fmla="*/ 31433 h 101727"/>
                <a:gd name="connsiteX1024" fmla="*/ 113157 w 136112"/>
                <a:gd name="connsiteY1024" fmla="*/ 33433 h 101727"/>
                <a:gd name="connsiteX1025" fmla="*/ 112490 w 136112"/>
                <a:gd name="connsiteY1025" fmla="*/ 35433 h 101727"/>
                <a:gd name="connsiteX1026" fmla="*/ 111252 w 136112"/>
                <a:gd name="connsiteY1026" fmla="*/ 39053 h 101727"/>
                <a:gd name="connsiteX1027" fmla="*/ 109538 w 136112"/>
                <a:gd name="connsiteY1027" fmla="*/ 40672 h 101727"/>
                <a:gd name="connsiteX1028" fmla="*/ 109538 w 136112"/>
                <a:gd name="connsiteY1028" fmla="*/ 40958 h 101727"/>
                <a:gd name="connsiteX1029" fmla="*/ 114205 w 136112"/>
                <a:gd name="connsiteY1029" fmla="*/ 40958 h 101727"/>
                <a:gd name="connsiteX1030" fmla="*/ 106299 w 136112"/>
                <a:gd name="connsiteY1030" fmla="*/ 46577 h 101727"/>
                <a:gd name="connsiteX1031" fmla="*/ 101060 w 136112"/>
                <a:gd name="connsiteY1031" fmla="*/ 51435 h 101727"/>
                <a:gd name="connsiteX1032" fmla="*/ 99441 w 136112"/>
                <a:gd name="connsiteY1032" fmla="*/ 52769 h 101727"/>
                <a:gd name="connsiteX1033" fmla="*/ 98108 w 136112"/>
                <a:gd name="connsiteY1033" fmla="*/ 54388 h 101727"/>
                <a:gd name="connsiteX1034" fmla="*/ 96488 w 136112"/>
                <a:gd name="connsiteY1034" fmla="*/ 55721 h 101727"/>
                <a:gd name="connsiteX1035" fmla="*/ 96107 w 136112"/>
                <a:gd name="connsiteY1035" fmla="*/ 55721 h 101727"/>
                <a:gd name="connsiteX1036" fmla="*/ 96488 w 136112"/>
                <a:gd name="connsiteY1036" fmla="*/ 56102 h 101727"/>
                <a:gd name="connsiteX1037" fmla="*/ 97727 w 136112"/>
                <a:gd name="connsiteY1037" fmla="*/ 59055 h 101727"/>
                <a:gd name="connsiteX1038" fmla="*/ 98108 w 136112"/>
                <a:gd name="connsiteY1038" fmla="*/ 59055 h 101727"/>
                <a:gd name="connsiteX1039" fmla="*/ 97727 w 136112"/>
                <a:gd name="connsiteY1039" fmla="*/ 59341 h 101727"/>
                <a:gd name="connsiteX1040" fmla="*/ 97060 w 136112"/>
                <a:gd name="connsiteY1040" fmla="*/ 59055 h 101727"/>
                <a:gd name="connsiteX1041" fmla="*/ 96488 w 136112"/>
                <a:gd name="connsiteY1041" fmla="*/ 60293 h 101727"/>
                <a:gd name="connsiteX1042" fmla="*/ 95821 w 136112"/>
                <a:gd name="connsiteY1042" fmla="*/ 60960 h 101727"/>
                <a:gd name="connsiteX1043" fmla="*/ 95440 w 136112"/>
                <a:gd name="connsiteY1043" fmla="*/ 62008 h 101727"/>
                <a:gd name="connsiteX1044" fmla="*/ 94107 w 136112"/>
                <a:gd name="connsiteY1044" fmla="*/ 62675 h 101727"/>
                <a:gd name="connsiteX1045" fmla="*/ 94107 w 136112"/>
                <a:gd name="connsiteY1045" fmla="*/ 63627 h 101727"/>
                <a:gd name="connsiteX1046" fmla="*/ 93536 w 136112"/>
                <a:gd name="connsiteY1046" fmla="*/ 64960 h 101727"/>
                <a:gd name="connsiteX1047" fmla="*/ 93536 w 136112"/>
                <a:gd name="connsiteY1047" fmla="*/ 65627 h 101727"/>
                <a:gd name="connsiteX1048" fmla="*/ 93821 w 136112"/>
                <a:gd name="connsiteY1048" fmla="*/ 66580 h 101727"/>
                <a:gd name="connsiteX1049" fmla="*/ 94488 w 136112"/>
                <a:gd name="connsiteY1049" fmla="*/ 67913 h 101727"/>
                <a:gd name="connsiteX1050" fmla="*/ 94107 w 136112"/>
                <a:gd name="connsiteY1050" fmla="*/ 67913 h 101727"/>
                <a:gd name="connsiteX1051" fmla="*/ 92488 w 136112"/>
                <a:gd name="connsiteY1051" fmla="*/ 67532 h 101727"/>
                <a:gd name="connsiteX1052" fmla="*/ 90202 w 136112"/>
                <a:gd name="connsiteY1052" fmla="*/ 67532 h 101727"/>
                <a:gd name="connsiteX1053" fmla="*/ 89249 w 136112"/>
                <a:gd name="connsiteY1053" fmla="*/ 67247 h 101727"/>
                <a:gd name="connsiteX1054" fmla="*/ 88202 w 136112"/>
                <a:gd name="connsiteY1054" fmla="*/ 67247 h 101727"/>
                <a:gd name="connsiteX1055" fmla="*/ 87916 w 136112"/>
                <a:gd name="connsiteY1055" fmla="*/ 68199 h 101727"/>
                <a:gd name="connsiteX1056" fmla="*/ 86963 w 136112"/>
                <a:gd name="connsiteY1056" fmla="*/ 69152 h 101727"/>
                <a:gd name="connsiteX1057" fmla="*/ 84963 w 136112"/>
                <a:gd name="connsiteY1057" fmla="*/ 70199 h 101727"/>
                <a:gd name="connsiteX1058" fmla="*/ 84011 w 136112"/>
                <a:gd name="connsiteY1058" fmla="*/ 70485 h 101727"/>
                <a:gd name="connsiteX1059" fmla="*/ 83629 w 136112"/>
                <a:gd name="connsiteY1059" fmla="*/ 70866 h 101727"/>
                <a:gd name="connsiteX1060" fmla="*/ 84963 w 136112"/>
                <a:gd name="connsiteY1060" fmla="*/ 72485 h 101727"/>
                <a:gd name="connsiteX1061" fmla="*/ 85915 w 136112"/>
                <a:gd name="connsiteY1061" fmla="*/ 72771 h 101727"/>
                <a:gd name="connsiteX1062" fmla="*/ 86582 w 136112"/>
                <a:gd name="connsiteY1062" fmla="*/ 72485 h 101727"/>
                <a:gd name="connsiteX1063" fmla="*/ 86582 w 136112"/>
                <a:gd name="connsiteY1063" fmla="*/ 72771 h 101727"/>
                <a:gd name="connsiteX1064" fmla="*/ 85915 w 136112"/>
                <a:gd name="connsiteY1064" fmla="*/ 74486 h 101727"/>
                <a:gd name="connsiteX1065" fmla="*/ 85915 w 136112"/>
                <a:gd name="connsiteY1065" fmla="*/ 75057 h 101727"/>
                <a:gd name="connsiteX1066" fmla="*/ 86296 w 136112"/>
                <a:gd name="connsiteY1066" fmla="*/ 75438 h 101727"/>
                <a:gd name="connsiteX1067" fmla="*/ 86296 w 136112"/>
                <a:gd name="connsiteY1067" fmla="*/ 77057 h 101727"/>
                <a:gd name="connsiteX1068" fmla="*/ 85630 w 136112"/>
                <a:gd name="connsiteY1068" fmla="*/ 77724 h 101727"/>
                <a:gd name="connsiteX1069" fmla="*/ 84296 w 136112"/>
                <a:gd name="connsiteY1069" fmla="*/ 77724 h 101727"/>
                <a:gd name="connsiteX1070" fmla="*/ 82677 w 136112"/>
                <a:gd name="connsiteY1070" fmla="*/ 78677 h 101727"/>
                <a:gd name="connsiteX1071" fmla="*/ 81725 w 136112"/>
                <a:gd name="connsiteY1071" fmla="*/ 78391 h 101727"/>
                <a:gd name="connsiteX1072" fmla="*/ 80677 w 136112"/>
                <a:gd name="connsiteY1072" fmla="*/ 78677 h 101727"/>
                <a:gd name="connsiteX1073" fmla="*/ 80391 w 136112"/>
                <a:gd name="connsiteY1073" fmla="*/ 78391 h 101727"/>
                <a:gd name="connsiteX1074" fmla="*/ 80010 w 136112"/>
                <a:gd name="connsiteY1074" fmla="*/ 77724 h 101727"/>
                <a:gd name="connsiteX1075" fmla="*/ 79343 w 136112"/>
                <a:gd name="connsiteY1075" fmla="*/ 77724 h 101727"/>
                <a:gd name="connsiteX1076" fmla="*/ 79343 w 136112"/>
                <a:gd name="connsiteY1076" fmla="*/ 78391 h 101727"/>
                <a:gd name="connsiteX1077" fmla="*/ 79058 w 136112"/>
                <a:gd name="connsiteY1077" fmla="*/ 78391 h 101727"/>
                <a:gd name="connsiteX1078" fmla="*/ 79343 w 136112"/>
                <a:gd name="connsiteY1078" fmla="*/ 78677 h 101727"/>
                <a:gd name="connsiteX1079" fmla="*/ 79724 w 136112"/>
                <a:gd name="connsiteY1079" fmla="*/ 80010 h 101727"/>
                <a:gd name="connsiteX1080" fmla="*/ 78772 w 136112"/>
                <a:gd name="connsiteY1080" fmla="*/ 80963 h 101727"/>
                <a:gd name="connsiteX1081" fmla="*/ 78105 w 136112"/>
                <a:gd name="connsiteY1081" fmla="*/ 80963 h 101727"/>
                <a:gd name="connsiteX1082" fmla="*/ 77438 w 136112"/>
                <a:gd name="connsiteY1082" fmla="*/ 81629 h 101727"/>
                <a:gd name="connsiteX1083" fmla="*/ 77438 w 136112"/>
                <a:gd name="connsiteY1083" fmla="*/ 82963 h 101727"/>
                <a:gd name="connsiteX1084" fmla="*/ 77057 w 136112"/>
                <a:gd name="connsiteY1084" fmla="*/ 82963 h 101727"/>
                <a:gd name="connsiteX1085" fmla="*/ 76771 w 136112"/>
                <a:gd name="connsiteY1085" fmla="*/ 83915 h 101727"/>
                <a:gd name="connsiteX1086" fmla="*/ 76105 w 136112"/>
                <a:gd name="connsiteY1086" fmla="*/ 84963 h 101727"/>
                <a:gd name="connsiteX1087" fmla="*/ 75819 w 136112"/>
                <a:gd name="connsiteY1087" fmla="*/ 85249 h 101727"/>
                <a:gd name="connsiteX1088" fmla="*/ 75819 w 136112"/>
                <a:gd name="connsiteY1088" fmla="*/ 85916 h 101727"/>
                <a:gd name="connsiteX1089" fmla="*/ 75438 w 136112"/>
                <a:gd name="connsiteY1089" fmla="*/ 86297 h 101727"/>
                <a:gd name="connsiteX1090" fmla="*/ 75438 w 136112"/>
                <a:gd name="connsiteY1090" fmla="*/ 87535 h 101727"/>
                <a:gd name="connsiteX1091" fmla="*/ 74486 w 136112"/>
                <a:gd name="connsiteY1091" fmla="*/ 88202 h 101727"/>
                <a:gd name="connsiteX1092" fmla="*/ 74104 w 136112"/>
                <a:gd name="connsiteY1092" fmla="*/ 89249 h 101727"/>
                <a:gd name="connsiteX1093" fmla="*/ 73438 w 136112"/>
                <a:gd name="connsiteY1093" fmla="*/ 89821 h 101727"/>
                <a:gd name="connsiteX1094" fmla="*/ 73438 w 136112"/>
                <a:gd name="connsiteY1094" fmla="*/ 90488 h 101727"/>
                <a:gd name="connsiteX1095" fmla="*/ 73152 w 136112"/>
                <a:gd name="connsiteY1095" fmla="*/ 89821 h 101727"/>
                <a:gd name="connsiteX1096" fmla="*/ 73152 w 136112"/>
                <a:gd name="connsiteY1096" fmla="*/ 90202 h 101727"/>
                <a:gd name="connsiteX1097" fmla="*/ 72866 w 136112"/>
                <a:gd name="connsiteY1097" fmla="*/ 90488 h 101727"/>
                <a:gd name="connsiteX1098" fmla="*/ 72866 w 136112"/>
                <a:gd name="connsiteY1098" fmla="*/ 91535 h 101727"/>
                <a:gd name="connsiteX1099" fmla="*/ 72485 w 136112"/>
                <a:gd name="connsiteY1099" fmla="*/ 92488 h 101727"/>
                <a:gd name="connsiteX1100" fmla="*/ 72866 w 136112"/>
                <a:gd name="connsiteY1100" fmla="*/ 92774 h 101727"/>
                <a:gd name="connsiteX1101" fmla="*/ 73152 w 136112"/>
                <a:gd name="connsiteY1101" fmla="*/ 93821 h 101727"/>
                <a:gd name="connsiteX1102" fmla="*/ 73438 w 136112"/>
                <a:gd name="connsiteY1102" fmla="*/ 94107 h 101727"/>
                <a:gd name="connsiteX1103" fmla="*/ 73438 w 136112"/>
                <a:gd name="connsiteY1103" fmla="*/ 94488 h 101727"/>
                <a:gd name="connsiteX1104" fmla="*/ 74104 w 136112"/>
                <a:gd name="connsiteY1104" fmla="*/ 95726 h 101727"/>
                <a:gd name="connsiteX1105" fmla="*/ 74771 w 136112"/>
                <a:gd name="connsiteY1105" fmla="*/ 96393 h 101727"/>
                <a:gd name="connsiteX1106" fmla="*/ 74104 w 136112"/>
                <a:gd name="connsiteY1106" fmla="*/ 96774 h 101727"/>
                <a:gd name="connsiteX1107" fmla="*/ 73819 w 136112"/>
                <a:gd name="connsiteY1107" fmla="*/ 97060 h 101727"/>
                <a:gd name="connsiteX1108" fmla="*/ 73152 w 136112"/>
                <a:gd name="connsiteY1108" fmla="*/ 97060 h 101727"/>
                <a:gd name="connsiteX1109" fmla="*/ 71819 w 136112"/>
                <a:gd name="connsiteY1109" fmla="*/ 95726 h 101727"/>
                <a:gd name="connsiteX1110" fmla="*/ 71152 w 136112"/>
                <a:gd name="connsiteY1110" fmla="*/ 96393 h 101727"/>
                <a:gd name="connsiteX1111" fmla="*/ 70485 w 136112"/>
                <a:gd name="connsiteY1111" fmla="*/ 96393 h 101727"/>
                <a:gd name="connsiteX1112" fmla="*/ 69533 w 136112"/>
                <a:gd name="connsiteY1112" fmla="*/ 97060 h 101727"/>
                <a:gd name="connsiteX1113" fmla="*/ 69914 w 136112"/>
                <a:gd name="connsiteY1113" fmla="*/ 98108 h 101727"/>
                <a:gd name="connsiteX1114" fmla="*/ 69914 w 136112"/>
                <a:gd name="connsiteY1114" fmla="*/ 99060 h 101727"/>
                <a:gd name="connsiteX1115" fmla="*/ 69247 w 136112"/>
                <a:gd name="connsiteY1115" fmla="*/ 99727 h 101727"/>
                <a:gd name="connsiteX1116" fmla="*/ 68580 w 136112"/>
                <a:gd name="connsiteY1116" fmla="*/ 99727 h 101727"/>
                <a:gd name="connsiteX1117" fmla="*/ 66580 w 136112"/>
                <a:gd name="connsiteY1117" fmla="*/ 100013 h 101727"/>
                <a:gd name="connsiteX1118" fmla="*/ 65913 w 136112"/>
                <a:gd name="connsiteY1118" fmla="*/ 100013 h 101727"/>
                <a:gd name="connsiteX1119" fmla="*/ 64960 w 136112"/>
                <a:gd name="connsiteY1119" fmla="*/ 100679 h 101727"/>
                <a:gd name="connsiteX1120" fmla="*/ 64960 w 136112"/>
                <a:gd name="connsiteY1120" fmla="*/ 101346 h 101727"/>
                <a:gd name="connsiteX1121" fmla="*/ 64579 w 136112"/>
                <a:gd name="connsiteY1121" fmla="*/ 101727 h 101727"/>
                <a:gd name="connsiteX1122" fmla="*/ 64294 w 136112"/>
                <a:gd name="connsiteY1122" fmla="*/ 99346 h 101727"/>
                <a:gd name="connsiteX1123" fmla="*/ 63627 w 136112"/>
                <a:gd name="connsiteY1123" fmla="*/ 98393 h 101727"/>
                <a:gd name="connsiteX1124" fmla="*/ 63341 w 136112"/>
                <a:gd name="connsiteY1124" fmla="*/ 97060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</a:cxnLst>
              <a:rect l="l" t="t" r="r" b="b"/>
              <a:pathLst>
                <a:path w="136112" h="101727">
                  <a:moveTo>
                    <a:pt x="63341" y="97060"/>
                  </a:moveTo>
                  <a:lnTo>
                    <a:pt x="63627" y="96393"/>
                  </a:lnTo>
                  <a:lnTo>
                    <a:pt x="63627" y="95726"/>
                  </a:lnTo>
                  <a:lnTo>
                    <a:pt x="64008" y="95441"/>
                  </a:lnTo>
                  <a:lnTo>
                    <a:pt x="65246" y="93821"/>
                  </a:lnTo>
                  <a:lnTo>
                    <a:pt x="65246" y="92774"/>
                  </a:lnTo>
                  <a:lnTo>
                    <a:pt x="65627" y="92488"/>
                  </a:lnTo>
                  <a:lnTo>
                    <a:pt x="62960" y="90869"/>
                  </a:lnTo>
                  <a:lnTo>
                    <a:pt x="63341" y="89535"/>
                  </a:lnTo>
                  <a:lnTo>
                    <a:pt x="64008" y="88583"/>
                  </a:lnTo>
                  <a:lnTo>
                    <a:pt x="64294" y="87916"/>
                  </a:lnTo>
                  <a:lnTo>
                    <a:pt x="64960" y="87535"/>
                  </a:lnTo>
                  <a:lnTo>
                    <a:pt x="66580" y="87249"/>
                  </a:lnTo>
                  <a:lnTo>
                    <a:pt x="65913" y="85916"/>
                  </a:lnTo>
                  <a:lnTo>
                    <a:pt x="66294" y="85916"/>
                  </a:lnTo>
                  <a:lnTo>
                    <a:pt x="67532" y="85630"/>
                  </a:lnTo>
                  <a:lnTo>
                    <a:pt x="68199" y="85916"/>
                  </a:lnTo>
                  <a:lnTo>
                    <a:pt x="68580" y="85630"/>
                  </a:lnTo>
                  <a:lnTo>
                    <a:pt x="68199" y="84582"/>
                  </a:lnTo>
                  <a:lnTo>
                    <a:pt x="67532" y="82296"/>
                  </a:lnTo>
                  <a:lnTo>
                    <a:pt x="67913" y="82010"/>
                  </a:lnTo>
                  <a:lnTo>
                    <a:pt x="67246" y="81344"/>
                  </a:lnTo>
                  <a:lnTo>
                    <a:pt x="67246" y="80391"/>
                  </a:lnTo>
                  <a:lnTo>
                    <a:pt x="65627" y="79724"/>
                  </a:lnTo>
                  <a:lnTo>
                    <a:pt x="65627" y="78010"/>
                  </a:lnTo>
                  <a:lnTo>
                    <a:pt x="64960" y="77438"/>
                  </a:lnTo>
                  <a:lnTo>
                    <a:pt x="64960" y="76105"/>
                  </a:lnTo>
                  <a:lnTo>
                    <a:pt x="65627" y="74105"/>
                  </a:lnTo>
                  <a:lnTo>
                    <a:pt x="64960" y="73438"/>
                  </a:lnTo>
                  <a:lnTo>
                    <a:pt x="63627" y="73819"/>
                  </a:lnTo>
                  <a:lnTo>
                    <a:pt x="62294" y="68866"/>
                  </a:lnTo>
                  <a:lnTo>
                    <a:pt x="63341" y="66866"/>
                  </a:lnTo>
                  <a:lnTo>
                    <a:pt x="63341" y="66199"/>
                  </a:lnTo>
                  <a:lnTo>
                    <a:pt x="62960" y="65627"/>
                  </a:lnTo>
                  <a:lnTo>
                    <a:pt x="59341" y="67532"/>
                  </a:lnTo>
                  <a:lnTo>
                    <a:pt x="57721" y="67532"/>
                  </a:lnTo>
                  <a:lnTo>
                    <a:pt x="56769" y="67913"/>
                  </a:lnTo>
                  <a:lnTo>
                    <a:pt x="54483" y="67913"/>
                  </a:lnTo>
                  <a:lnTo>
                    <a:pt x="53150" y="68580"/>
                  </a:lnTo>
                  <a:lnTo>
                    <a:pt x="52483" y="68580"/>
                  </a:lnTo>
                  <a:lnTo>
                    <a:pt x="51816" y="68199"/>
                  </a:lnTo>
                  <a:lnTo>
                    <a:pt x="47530" y="69152"/>
                  </a:lnTo>
                  <a:lnTo>
                    <a:pt x="45625" y="69152"/>
                  </a:lnTo>
                  <a:lnTo>
                    <a:pt x="45625" y="69533"/>
                  </a:lnTo>
                  <a:lnTo>
                    <a:pt x="44291" y="69818"/>
                  </a:lnTo>
                  <a:lnTo>
                    <a:pt x="42958" y="70866"/>
                  </a:lnTo>
                  <a:lnTo>
                    <a:pt x="38671" y="72485"/>
                  </a:lnTo>
                  <a:lnTo>
                    <a:pt x="37052" y="72771"/>
                  </a:lnTo>
                  <a:lnTo>
                    <a:pt x="36100" y="73152"/>
                  </a:lnTo>
                  <a:lnTo>
                    <a:pt x="35433" y="74105"/>
                  </a:lnTo>
                  <a:lnTo>
                    <a:pt x="34766" y="74486"/>
                  </a:lnTo>
                  <a:lnTo>
                    <a:pt x="34481" y="74771"/>
                  </a:lnTo>
                  <a:lnTo>
                    <a:pt x="32099" y="76105"/>
                  </a:lnTo>
                  <a:lnTo>
                    <a:pt x="31433" y="76391"/>
                  </a:lnTo>
                  <a:lnTo>
                    <a:pt x="29527" y="77057"/>
                  </a:lnTo>
                  <a:lnTo>
                    <a:pt x="29146" y="77438"/>
                  </a:lnTo>
                  <a:lnTo>
                    <a:pt x="29146" y="77057"/>
                  </a:lnTo>
                  <a:lnTo>
                    <a:pt x="28194" y="77057"/>
                  </a:lnTo>
                  <a:lnTo>
                    <a:pt x="28480" y="77438"/>
                  </a:lnTo>
                  <a:lnTo>
                    <a:pt x="28194" y="77057"/>
                  </a:lnTo>
                  <a:lnTo>
                    <a:pt x="27908" y="77438"/>
                  </a:lnTo>
                  <a:lnTo>
                    <a:pt x="27908" y="77057"/>
                  </a:lnTo>
                  <a:lnTo>
                    <a:pt x="27242" y="77057"/>
                  </a:lnTo>
                  <a:lnTo>
                    <a:pt x="27527" y="76772"/>
                  </a:lnTo>
                  <a:lnTo>
                    <a:pt x="26860" y="76772"/>
                  </a:lnTo>
                  <a:lnTo>
                    <a:pt x="26860" y="76391"/>
                  </a:lnTo>
                  <a:lnTo>
                    <a:pt x="26575" y="76772"/>
                  </a:lnTo>
                  <a:lnTo>
                    <a:pt x="26194" y="76391"/>
                  </a:lnTo>
                  <a:lnTo>
                    <a:pt x="25908" y="76772"/>
                  </a:lnTo>
                  <a:lnTo>
                    <a:pt x="25908" y="76391"/>
                  </a:lnTo>
                  <a:lnTo>
                    <a:pt x="25908" y="76772"/>
                  </a:lnTo>
                  <a:lnTo>
                    <a:pt x="25527" y="76391"/>
                  </a:lnTo>
                  <a:lnTo>
                    <a:pt x="25241" y="77057"/>
                  </a:lnTo>
                  <a:lnTo>
                    <a:pt x="24956" y="76772"/>
                  </a:lnTo>
                  <a:lnTo>
                    <a:pt x="25241" y="76391"/>
                  </a:lnTo>
                  <a:lnTo>
                    <a:pt x="24575" y="76391"/>
                  </a:lnTo>
                  <a:lnTo>
                    <a:pt x="24956" y="76105"/>
                  </a:lnTo>
                  <a:lnTo>
                    <a:pt x="24575" y="76105"/>
                  </a:lnTo>
                  <a:lnTo>
                    <a:pt x="24956" y="76105"/>
                  </a:lnTo>
                  <a:lnTo>
                    <a:pt x="24575" y="76105"/>
                  </a:lnTo>
                  <a:lnTo>
                    <a:pt x="24956" y="75724"/>
                  </a:lnTo>
                  <a:lnTo>
                    <a:pt x="24575" y="75724"/>
                  </a:lnTo>
                  <a:lnTo>
                    <a:pt x="24289" y="75438"/>
                  </a:lnTo>
                  <a:lnTo>
                    <a:pt x="23622" y="76105"/>
                  </a:lnTo>
                  <a:lnTo>
                    <a:pt x="23622" y="75724"/>
                  </a:lnTo>
                  <a:lnTo>
                    <a:pt x="22955" y="75724"/>
                  </a:lnTo>
                  <a:lnTo>
                    <a:pt x="22955" y="75057"/>
                  </a:lnTo>
                  <a:lnTo>
                    <a:pt x="22003" y="76105"/>
                  </a:lnTo>
                  <a:lnTo>
                    <a:pt x="21336" y="76391"/>
                  </a:lnTo>
                  <a:lnTo>
                    <a:pt x="20288" y="76105"/>
                  </a:lnTo>
                  <a:lnTo>
                    <a:pt x="20002" y="76391"/>
                  </a:lnTo>
                  <a:lnTo>
                    <a:pt x="20002" y="76772"/>
                  </a:lnTo>
                  <a:lnTo>
                    <a:pt x="20955" y="76772"/>
                  </a:lnTo>
                  <a:lnTo>
                    <a:pt x="20955" y="77057"/>
                  </a:lnTo>
                  <a:lnTo>
                    <a:pt x="20288" y="77438"/>
                  </a:lnTo>
                  <a:lnTo>
                    <a:pt x="19050" y="77438"/>
                  </a:lnTo>
                  <a:lnTo>
                    <a:pt x="17717" y="77724"/>
                  </a:lnTo>
                  <a:lnTo>
                    <a:pt x="17335" y="77438"/>
                  </a:lnTo>
                  <a:lnTo>
                    <a:pt x="16383" y="77057"/>
                  </a:lnTo>
                  <a:lnTo>
                    <a:pt x="17335" y="76772"/>
                  </a:lnTo>
                  <a:lnTo>
                    <a:pt x="17335" y="76105"/>
                  </a:lnTo>
                  <a:lnTo>
                    <a:pt x="16669" y="75057"/>
                  </a:lnTo>
                  <a:lnTo>
                    <a:pt x="15050" y="74486"/>
                  </a:lnTo>
                  <a:lnTo>
                    <a:pt x="14764" y="73152"/>
                  </a:lnTo>
                  <a:lnTo>
                    <a:pt x="12764" y="73152"/>
                  </a:lnTo>
                  <a:lnTo>
                    <a:pt x="11144" y="73438"/>
                  </a:lnTo>
                  <a:lnTo>
                    <a:pt x="10477" y="74486"/>
                  </a:lnTo>
                  <a:lnTo>
                    <a:pt x="11144" y="75057"/>
                  </a:lnTo>
                  <a:lnTo>
                    <a:pt x="13144" y="76391"/>
                  </a:lnTo>
                  <a:lnTo>
                    <a:pt x="13716" y="76772"/>
                  </a:lnTo>
                  <a:lnTo>
                    <a:pt x="13430" y="77438"/>
                  </a:lnTo>
                  <a:lnTo>
                    <a:pt x="11811" y="77057"/>
                  </a:lnTo>
                  <a:lnTo>
                    <a:pt x="10763" y="77057"/>
                  </a:lnTo>
                  <a:lnTo>
                    <a:pt x="10763" y="77438"/>
                  </a:lnTo>
                  <a:lnTo>
                    <a:pt x="10763" y="77057"/>
                  </a:lnTo>
                  <a:lnTo>
                    <a:pt x="9811" y="77438"/>
                  </a:lnTo>
                  <a:lnTo>
                    <a:pt x="9525" y="77438"/>
                  </a:lnTo>
                  <a:lnTo>
                    <a:pt x="9144" y="77724"/>
                  </a:lnTo>
                  <a:lnTo>
                    <a:pt x="7810" y="77724"/>
                  </a:lnTo>
                  <a:lnTo>
                    <a:pt x="7525" y="78010"/>
                  </a:lnTo>
                  <a:lnTo>
                    <a:pt x="7810" y="77724"/>
                  </a:lnTo>
                  <a:lnTo>
                    <a:pt x="7239" y="77724"/>
                  </a:lnTo>
                  <a:lnTo>
                    <a:pt x="6858" y="78391"/>
                  </a:lnTo>
                  <a:lnTo>
                    <a:pt x="6858" y="78677"/>
                  </a:lnTo>
                  <a:lnTo>
                    <a:pt x="7239" y="78677"/>
                  </a:lnTo>
                  <a:lnTo>
                    <a:pt x="7810" y="79343"/>
                  </a:lnTo>
                  <a:lnTo>
                    <a:pt x="8477" y="79343"/>
                  </a:lnTo>
                  <a:lnTo>
                    <a:pt x="8477" y="80010"/>
                  </a:lnTo>
                  <a:lnTo>
                    <a:pt x="8858" y="80391"/>
                  </a:lnTo>
                  <a:lnTo>
                    <a:pt x="8477" y="80677"/>
                  </a:lnTo>
                  <a:lnTo>
                    <a:pt x="8477" y="80963"/>
                  </a:lnTo>
                  <a:lnTo>
                    <a:pt x="9525" y="82010"/>
                  </a:lnTo>
                  <a:lnTo>
                    <a:pt x="9144" y="82010"/>
                  </a:lnTo>
                  <a:lnTo>
                    <a:pt x="9525" y="82010"/>
                  </a:lnTo>
                  <a:lnTo>
                    <a:pt x="9525" y="82296"/>
                  </a:lnTo>
                  <a:lnTo>
                    <a:pt x="9144" y="82677"/>
                  </a:lnTo>
                  <a:lnTo>
                    <a:pt x="9144" y="82010"/>
                  </a:lnTo>
                  <a:lnTo>
                    <a:pt x="8858" y="81629"/>
                  </a:lnTo>
                  <a:lnTo>
                    <a:pt x="7239" y="81629"/>
                  </a:lnTo>
                  <a:lnTo>
                    <a:pt x="7239" y="82010"/>
                  </a:lnTo>
                  <a:lnTo>
                    <a:pt x="7239" y="81344"/>
                  </a:lnTo>
                  <a:lnTo>
                    <a:pt x="6858" y="81344"/>
                  </a:lnTo>
                  <a:lnTo>
                    <a:pt x="7239" y="81344"/>
                  </a:lnTo>
                  <a:lnTo>
                    <a:pt x="6858" y="81344"/>
                  </a:lnTo>
                  <a:lnTo>
                    <a:pt x="6858" y="80677"/>
                  </a:lnTo>
                  <a:lnTo>
                    <a:pt x="7239" y="80677"/>
                  </a:lnTo>
                  <a:lnTo>
                    <a:pt x="6572" y="80677"/>
                  </a:lnTo>
                  <a:lnTo>
                    <a:pt x="6572" y="80391"/>
                  </a:lnTo>
                  <a:lnTo>
                    <a:pt x="6858" y="80010"/>
                  </a:lnTo>
                  <a:lnTo>
                    <a:pt x="6572" y="79724"/>
                  </a:lnTo>
                  <a:lnTo>
                    <a:pt x="6572" y="79343"/>
                  </a:lnTo>
                  <a:lnTo>
                    <a:pt x="5906" y="78391"/>
                  </a:lnTo>
                  <a:lnTo>
                    <a:pt x="5239" y="78010"/>
                  </a:lnTo>
                  <a:lnTo>
                    <a:pt x="6191" y="75438"/>
                  </a:lnTo>
                  <a:lnTo>
                    <a:pt x="5525" y="73152"/>
                  </a:lnTo>
                  <a:lnTo>
                    <a:pt x="5906" y="71152"/>
                  </a:lnTo>
                  <a:lnTo>
                    <a:pt x="7239" y="70866"/>
                  </a:lnTo>
                  <a:lnTo>
                    <a:pt x="8477" y="71152"/>
                  </a:lnTo>
                  <a:lnTo>
                    <a:pt x="9811" y="70866"/>
                  </a:lnTo>
                  <a:lnTo>
                    <a:pt x="12097" y="69152"/>
                  </a:lnTo>
                  <a:lnTo>
                    <a:pt x="12764" y="65913"/>
                  </a:lnTo>
                  <a:lnTo>
                    <a:pt x="14097" y="65627"/>
                  </a:lnTo>
                  <a:lnTo>
                    <a:pt x="14383" y="62294"/>
                  </a:lnTo>
                  <a:lnTo>
                    <a:pt x="13430" y="60293"/>
                  </a:lnTo>
                  <a:lnTo>
                    <a:pt x="7525" y="62294"/>
                  </a:lnTo>
                  <a:lnTo>
                    <a:pt x="7810" y="61627"/>
                  </a:lnTo>
                  <a:lnTo>
                    <a:pt x="8192" y="61341"/>
                  </a:lnTo>
                  <a:lnTo>
                    <a:pt x="8858" y="57341"/>
                  </a:lnTo>
                  <a:lnTo>
                    <a:pt x="7810" y="57341"/>
                  </a:lnTo>
                  <a:lnTo>
                    <a:pt x="7810" y="57055"/>
                  </a:lnTo>
                  <a:lnTo>
                    <a:pt x="6858" y="56388"/>
                  </a:lnTo>
                  <a:lnTo>
                    <a:pt x="6572" y="55435"/>
                  </a:lnTo>
                  <a:lnTo>
                    <a:pt x="6191" y="55435"/>
                  </a:lnTo>
                  <a:lnTo>
                    <a:pt x="6191" y="54769"/>
                  </a:lnTo>
                  <a:lnTo>
                    <a:pt x="5906" y="55055"/>
                  </a:lnTo>
                  <a:lnTo>
                    <a:pt x="5906" y="54769"/>
                  </a:lnTo>
                  <a:lnTo>
                    <a:pt x="5525" y="55055"/>
                  </a:lnTo>
                  <a:lnTo>
                    <a:pt x="5239" y="54769"/>
                  </a:lnTo>
                  <a:lnTo>
                    <a:pt x="4572" y="54388"/>
                  </a:lnTo>
                  <a:lnTo>
                    <a:pt x="4286" y="53435"/>
                  </a:lnTo>
                  <a:lnTo>
                    <a:pt x="4286" y="53150"/>
                  </a:lnTo>
                  <a:lnTo>
                    <a:pt x="3905" y="53150"/>
                  </a:lnTo>
                  <a:lnTo>
                    <a:pt x="3905" y="52769"/>
                  </a:lnTo>
                  <a:lnTo>
                    <a:pt x="3619" y="52483"/>
                  </a:lnTo>
                  <a:lnTo>
                    <a:pt x="3239" y="51816"/>
                  </a:lnTo>
                  <a:lnTo>
                    <a:pt x="1905" y="51816"/>
                  </a:lnTo>
                  <a:lnTo>
                    <a:pt x="1905" y="51149"/>
                  </a:lnTo>
                  <a:lnTo>
                    <a:pt x="1333" y="51149"/>
                  </a:lnTo>
                  <a:lnTo>
                    <a:pt x="952" y="50864"/>
                  </a:lnTo>
                  <a:lnTo>
                    <a:pt x="2286" y="49530"/>
                  </a:lnTo>
                  <a:lnTo>
                    <a:pt x="2286" y="49149"/>
                  </a:lnTo>
                  <a:lnTo>
                    <a:pt x="2572" y="49149"/>
                  </a:lnTo>
                  <a:lnTo>
                    <a:pt x="2953" y="48863"/>
                  </a:lnTo>
                  <a:lnTo>
                    <a:pt x="2572" y="48863"/>
                  </a:lnTo>
                  <a:lnTo>
                    <a:pt x="2286" y="48482"/>
                  </a:lnTo>
                  <a:lnTo>
                    <a:pt x="1905" y="47911"/>
                  </a:lnTo>
                  <a:lnTo>
                    <a:pt x="667" y="48197"/>
                  </a:lnTo>
                  <a:lnTo>
                    <a:pt x="0" y="48197"/>
                  </a:lnTo>
                  <a:lnTo>
                    <a:pt x="0" y="47530"/>
                  </a:lnTo>
                  <a:lnTo>
                    <a:pt x="667" y="46863"/>
                  </a:lnTo>
                  <a:lnTo>
                    <a:pt x="667" y="44958"/>
                  </a:lnTo>
                  <a:lnTo>
                    <a:pt x="952" y="44958"/>
                  </a:lnTo>
                  <a:lnTo>
                    <a:pt x="952" y="45244"/>
                  </a:lnTo>
                  <a:lnTo>
                    <a:pt x="1333" y="45244"/>
                  </a:lnTo>
                  <a:lnTo>
                    <a:pt x="1333" y="44958"/>
                  </a:lnTo>
                  <a:lnTo>
                    <a:pt x="1619" y="44958"/>
                  </a:lnTo>
                  <a:lnTo>
                    <a:pt x="1619" y="44577"/>
                  </a:lnTo>
                  <a:lnTo>
                    <a:pt x="1333" y="44577"/>
                  </a:lnTo>
                  <a:lnTo>
                    <a:pt x="1333" y="43910"/>
                  </a:lnTo>
                  <a:lnTo>
                    <a:pt x="1619" y="43625"/>
                  </a:lnTo>
                  <a:lnTo>
                    <a:pt x="1905" y="43910"/>
                  </a:lnTo>
                  <a:lnTo>
                    <a:pt x="1905" y="43625"/>
                  </a:lnTo>
                  <a:lnTo>
                    <a:pt x="1619" y="43625"/>
                  </a:lnTo>
                  <a:lnTo>
                    <a:pt x="1905" y="43625"/>
                  </a:lnTo>
                  <a:lnTo>
                    <a:pt x="1905" y="42958"/>
                  </a:lnTo>
                  <a:lnTo>
                    <a:pt x="2286" y="43244"/>
                  </a:lnTo>
                  <a:lnTo>
                    <a:pt x="1905" y="43244"/>
                  </a:lnTo>
                  <a:lnTo>
                    <a:pt x="2572" y="43244"/>
                  </a:lnTo>
                  <a:lnTo>
                    <a:pt x="2572" y="42577"/>
                  </a:lnTo>
                  <a:lnTo>
                    <a:pt x="2953" y="42577"/>
                  </a:lnTo>
                  <a:lnTo>
                    <a:pt x="2953" y="42291"/>
                  </a:lnTo>
                  <a:lnTo>
                    <a:pt x="3239" y="42291"/>
                  </a:lnTo>
                  <a:lnTo>
                    <a:pt x="3619" y="42005"/>
                  </a:lnTo>
                  <a:lnTo>
                    <a:pt x="3905" y="42291"/>
                  </a:lnTo>
                  <a:lnTo>
                    <a:pt x="4572" y="42291"/>
                  </a:lnTo>
                  <a:lnTo>
                    <a:pt x="4572" y="41339"/>
                  </a:lnTo>
                  <a:lnTo>
                    <a:pt x="4572" y="41624"/>
                  </a:lnTo>
                  <a:lnTo>
                    <a:pt x="4858" y="41624"/>
                  </a:lnTo>
                  <a:lnTo>
                    <a:pt x="5239" y="41339"/>
                  </a:lnTo>
                  <a:lnTo>
                    <a:pt x="5239" y="40958"/>
                  </a:lnTo>
                  <a:lnTo>
                    <a:pt x="5525" y="40958"/>
                  </a:lnTo>
                  <a:lnTo>
                    <a:pt x="5525" y="40672"/>
                  </a:lnTo>
                  <a:lnTo>
                    <a:pt x="5906" y="40672"/>
                  </a:lnTo>
                  <a:lnTo>
                    <a:pt x="6191" y="40958"/>
                  </a:lnTo>
                  <a:lnTo>
                    <a:pt x="6191" y="41339"/>
                  </a:lnTo>
                  <a:lnTo>
                    <a:pt x="6572" y="41339"/>
                  </a:lnTo>
                  <a:lnTo>
                    <a:pt x="6572" y="41624"/>
                  </a:lnTo>
                  <a:lnTo>
                    <a:pt x="6858" y="41624"/>
                  </a:lnTo>
                  <a:lnTo>
                    <a:pt x="7239" y="41339"/>
                  </a:lnTo>
                  <a:lnTo>
                    <a:pt x="8192" y="41339"/>
                  </a:lnTo>
                  <a:lnTo>
                    <a:pt x="8477" y="41624"/>
                  </a:lnTo>
                  <a:lnTo>
                    <a:pt x="8477" y="41339"/>
                  </a:lnTo>
                  <a:lnTo>
                    <a:pt x="8858" y="41339"/>
                  </a:lnTo>
                  <a:lnTo>
                    <a:pt x="9525" y="40958"/>
                  </a:lnTo>
                  <a:lnTo>
                    <a:pt x="9811" y="40958"/>
                  </a:lnTo>
                  <a:lnTo>
                    <a:pt x="9811" y="40672"/>
                  </a:lnTo>
                  <a:lnTo>
                    <a:pt x="10192" y="40672"/>
                  </a:lnTo>
                  <a:lnTo>
                    <a:pt x="10192" y="40291"/>
                  </a:lnTo>
                  <a:lnTo>
                    <a:pt x="10477" y="40005"/>
                  </a:lnTo>
                  <a:lnTo>
                    <a:pt x="10763" y="40005"/>
                  </a:lnTo>
                  <a:lnTo>
                    <a:pt x="11430" y="39338"/>
                  </a:lnTo>
                  <a:lnTo>
                    <a:pt x="11811" y="39338"/>
                  </a:lnTo>
                  <a:lnTo>
                    <a:pt x="11811" y="39053"/>
                  </a:lnTo>
                  <a:lnTo>
                    <a:pt x="11811" y="39338"/>
                  </a:lnTo>
                  <a:lnTo>
                    <a:pt x="12097" y="39053"/>
                  </a:lnTo>
                  <a:lnTo>
                    <a:pt x="12097" y="38672"/>
                  </a:lnTo>
                  <a:lnTo>
                    <a:pt x="12478" y="38672"/>
                  </a:lnTo>
                  <a:lnTo>
                    <a:pt x="12478" y="38386"/>
                  </a:lnTo>
                  <a:lnTo>
                    <a:pt x="12764" y="38386"/>
                  </a:lnTo>
                  <a:lnTo>
                    <a:pt x="12764" y="37719"/>
                  </a:lnTo>
                  <a:lnTo>
                    <a:pt x="13144" y="37719"/>
                  </a:lnTo>
                  <a:lnTo>
                    <a:pt x="13144" y="37338"/>
                  </a:lnTo>
                  <a:lnTo>
                    <a:pt x="13430" y="37338"/>
                  </a:lnTo>
                  <a:lnTo>
                    <a:pt x="13430" y="36385"/>
                  </a:lnTo>
                  <a:lnTo>
                    <a:pt x="13430" y="36671"/>
                  </a:lnTo>
                  <a:lnTo>
                    <a:pt x="13716" y="36671"/>
                  </a:lnTo>
                  <a:lnTo>
                    <a:pt x="13716" y="36385"/>
                  </a:lnTo>
                  <a:lnTo>
                    <a:pt x="13430" y="36385"/>
                  </a:lnTo>
                  <a:lnTo>
                    <a:pt x="13430" y="36100"/>
                  </a:lnTo>
                  <a:lnTo>
                    <a:pt x="14097" y="36100"/>
                  </a:lnTo>
                  <a:lnTo>
                    <a:pt x="14097" y="35433"/>
                  </a:lnTo>
                  <a:lnTo>
                    <a:pt x="14383" y="35433"/>
                  </a:lnTo>
                  <a:lnTo>
                    <a:pt x="14764" y="35719"/>
                  </a:lnTo>
                  <a:lnTo>
                    <a:pt x="14764" y="35433"/>
                  </a:lnTo>
                  <a:lnTo>
                    <a:pt x="14383" y="35433"/>
                  </a:lnTo>
                  <a:lnTo>
                    <a:pt x="14383" y="35052"/>
                  </a:lnTo>
                  <a:lnTo>
                    <a:pt x="14764" y="35052"/>
                  </a:lnTo>
                  <a:lnTo>
                    <a:pt x="14764" y="34385"/>
                  </a:lnTo>
                  <a:lnTo>
                    <a:pt x="15050" y="34385"/>
                  </a:lnTo>
                  <a:lnTo>
                    <a:pt x="15050" y="34100"/>
                  </a:lnTo>
                  <a:lnTo>
                    <a:pt x="16097" y="34100"/>
                  </a:lnTo>
                  <a:lnTo>
                    <a:pt x="16097" y="33719"/>
                  </a:lnTo>
                  <a:lnTo>
                    <a:pt x="16383" y="33433"/>
                  </a:lnTo>
                  <a:lnTo>
                    <a:pt x="16097" y="33433"/>
                  </a:lnTo>
                  <a:lnTo>
                    <a:pt x="16383" y="33433"/>
                  </a:lnTo>
                  <a:lnTo>
                    <a:pt x="16383" y="33147"/>
                  </a:lnTo>
                  <a:lnTo>
                    <a:pt x="16669" y="33433"/>
                  </a:lnTo>
                  <a:lnTo>
                    <a:pt x="16669" y="33147"/>
                  </a:lnTo>
                  <a:lnTo>
                    <a:pt x="17335" y="33147"/>
                  </a:lnTo>
                  <a:lnTo>
                    <a:pt x="17335" y="32480"/>
                  </a:lnTo>
                  <a:lnTo>
                    <a:pt x="19050" y="32480"/>
                  </a:lnTo>
                  <a:lnTo>
                    <a:pt x="19050" y="32766"/>
                  </a:lnTo>
                  <a:lnTo>
                    <a:pt x="20002" y="32766"/>
                  </a:lnTo>
                  <a:lnTo>
                    <a:pt x="20002" y="33147"/>
                  </a:lnTo>
                  <a:lnTo>
                    <a:pt x="19621" y="33147"/>
                  </a:lnTo>
                  <a:lnTo>
                    <a:pt x="20002" y="33433"/>
                  </a:lnTo>
                  <a:lnTo>
                    <a:pt x="20002" y="33719"/>
                  </a:lnTo>
                  <a:lnTo>
                    <a:pt x="20288" y="33433"/>
                  </a:lnTo>
                  <a:lnTo>
                    <a:pt x="20669" y="33719"/>
                  </a:lnTo>
                  <a:lnTo>
                    <a:pt x="20955" y="33719"/>
                  </a:lnTo>
                  <a:lnTo>
                    <a:pt x="20955" y="34766"/>
                  </a:lnTo>
                  <a:lnTo>
                    <a:pt x="21336" y="34766"/>
                  </a:lnTo>
                  <a:lnTo>
                    <a:pt x="21336" y="35433"/>
                  </a:lnTo>
                  <a:lnTo>
                    <a:pt x="22003" y="35433"/>
                  </a:lnTo>
                  <a:lnTo>
                    <a:pt x="22003" y="36100"/>
                  </a:lnTo>
                  <a:lnTo>
                    <a:pt x="25527" y="36100"/>
                  </a:lnTo>
                  <a:lnTo>
                    <a:pt x="26860" y="35433"/>
                  </a:lnTo>
                  <a:lnTo>
                    <a:pt x="26860" y="35052"/>
                  </a:lnTo>
                  <a:lnTo>
                    <a:pt x="27527" y="35052"/>
                  </a:lnTo>
                  <a:lnTo>
                    <a:pt x="27908" y="34766"/>
                  </a:lnTo>
                  <a:lnTo>
                    <a:pt x="27908" y="34385"/>
                  </a:lnTo>
                  <a:lnTo>
                    <a:pt x="28861" y="34385"/>
                  </a:lnTo>
                  <a:lnTo>
                    <a:pt x="28861" y="34100"/>
                  </a:lnTo>
                  <a:lnTo>
                    <a:pt x="29146" y="34100"/>
                  </a:lnTo>
                  <a:lnTo>
                    <a:pt x="29146" y="33719"/>
                  </a:lnTo>
                  <a:lnTo>
                    <a:pt x="29527" y="33433"/>
                  </a:lnTo>
                  <a:lnTo>
                    <a:pt x="29813" y="33433"/>
                  </a:lnTo>
                  <a:lnTo>
                    <a:pt x="30194" y="33147"/>
                  </a:lnTo>
                  <a:lnTo>
                    <a:pt x="30480" y="32480"/>
                  </a:lnTo>
                  <a:lnTo>
                    <a:pt x="31147" y="31814"/>
                  </a:lnTo>
                  <a:lnTo>
                    <a:pt x="31147" y="31433"/>
                  </a:lnTo>
                  <a:lnTo>
                    <a:pt x="31433" y="30766"/>
                  </a:lnTo>
                  <a:lnTo>
                    <a:pt x="31814" y="30480"/>
                  </a:lnTo>
                  <a:lnTo>
                    <a:pt x="31814" y="30194"/>
                  </a:lnTo>
                  <a:lnTo>
                    <a:pt x="32099" y="30194"/>
                  </a:lnTo>
                  <a:lnTo>
                    <a:pt x="32099" y="29813"/>
                  </a:lnTo>
                  <a:lnTo>
                    <a:pt x="32480" y="29528"/>
                  </a:lnTo>
                  <a:lnTo>
                    <a:pt x="32480" y="28861"/>
                  </a:lnTo>
                  <a:lnTo>
                    <a:pt x="32766" y="28480"/>
                  </a:lnTo>
                  <a:lnTo>
                    <a:pt x="32766" y="28194"/>
                  </a:lnTo>
                  <a:lnTo>
                    <a:pt x="33147" y="28194"/>
                  </a:lnTo>
                  <a:lnTo>
                    <a:pt x="33147" y="27813"/>
                  </a:lnTo>
                  <a:lnTo>
                    <a:pt x="33433" y="27527"/>
                  </a:lnTo>
                  <a:lnTo>
                    <a:pt x="33433" y="27242"/>
                  </a:lnTo>
                  <a:lnTo>
                    <a:pt x="33814" y="26860"/>
                  </a:lnTo>
                  <a:lnTo>
                    <a:pt x="33814" y="26575"/>
                  </a:lnTo>
                  <a:lnTo>
                    <a:pt x="33433" y="26575"/>
                  </a:lnTo>
                  <a:lnTo>
                    <a:pt x="33433" y="26194"/>
                  </a:lnTo>
                  <a:lnTo>
                    <a:pt x="33814" y="26194"/>
                  </a:lnTo>
                  <a:lnTo>
                    <a:pt x="33433" y="25908"/>
                  </a:lnTo>
                  <a:lnTo>
                    <a:pt x="33814" y="25241"/>
                  </a:lnTo>
                  <a:lnTo>
                    <a:pt x="33814" y="24575"/>
                  </a:lnTo>
                  <a:lnTo>
                    <a:pt x="33814" y="25241"/>
                  </a:lnTo>
                  <a:lnTo>
                    <a:pt x="34100" y="25527"/>
                  </a:lnTo>
                  <a:lnTo>
                    <a:pt x="34385" y="25527"/>
                  </a:lnTo>
                  <a:lnTo>
                    <a:pt x="34385" y="25241"/>
                  </a:lnTo>
                  <a:lnTo>
                    <a:pt x="34385" y="25527"/>
                  </a:lnTo>
                  <a:lnTo>
                    <a:pt x="34385" y="25241"/>
                  </a:lnTo>
                  <a:lnTo>
                    <a:pt x="34766" y="25527"/>
                  </a:lnTo>
                  <a:lnTo>
                    <a:pt x="34766" y="25241"/>
                  </a:lnTo>
                  <a:lnTo>
                    <a:pt x="35052" y="25241"/>
                  </a:lnTo>
                  <a:lnTo>
                    <a:pt x="35052" y="25527"/>
                  </a:lnTo>
                  <a:lnTo>
                    <a:pt x="35433" y="25241"/>
                  </a:lnTo>
                  <a:lnTo>
                    <a:pt x="35433" y="25527"/>
                  </a:lnTo>
                  <a:lnTo>
                    <a:pt x="35719" y="25527"/>
                  </a:lnTo>
                  <a:lnTo>
                    <a:pt x="36100" y="25241"/>
                  </a:lnTo>
                  <a:lnTo>
                    <a:pt x="36100" y="24860"/>
                  </a:lnTo>
                  <a:lnTo>
                    <a:pt x="36385" y="24575"/>
                  </a:lnTo>
                  <a:lnTo>
                    <a:pt x="36385" y="24860"/>
                  </a:lnTo>
                  <a:lnTo>
                    <a:pt x="36767" y="24860"/>
                  </a:lnTo>
                  <a:lnTo>
                    <a:pt x="36767" y="24575"/>
                  </a:lnTo>
                  <a:lnTo>
                    <a:pt x="37052" y="24575"/>
                  </a:lnTo>
                  <a:lnTo>
                    <a:pt x="37338" y="24194"/>
                  </a:lnTo>
                  <a:lnTo>
                    <a:pt x="37338" y="24575"/>
                  </a:lnTo>
                  <a:lnTo>
                    <a:pt x="38005" y="24194"/>
                  </a:lnTo>
                  <a:lnTo>
                    <a:pt x="38005" y="24575"/>
                  </a:lnTo>
                  <a:lnTo>
                    <a:pt x="38386" y="24575"/>
                  </a:lnTo>
                  <a:lnTo>
                    <a:pt x="38386" y="24194"/>
                  </a:lnTo>
                  <a:lnTo>
                    <a:pt x="38671" y="24194"/>
                  </a:lnTo>
                  <a:lnTo>
                    <a:pt x="38671" y="24575"/>
                  </a:lnTo>
                  <a:lnTo>
                    <a:pt x="38386" y="24575"/>
                  </a:lnTo>
                  <a:lnTo>
                    <a:pt x="38386" y="24860"/>
                  </a:lnTo>
                  <a:lnTo>
                    <a:pt x="38005" y="24860"/>
                  </a:lnTo>
                  <a:lnTo>
                    <a:pt x="38005" y="25527"/>
                  </a:lnTo>
                  <a:lnTo>
                    <a:pt x="38386" y="25908"/>
                  </a:lnTo>
                  <a:lnTo>
                    <a:pt x="38386" y="26194"/>
                  </a:lnTo>
                  <a:lnTo>
                    <a:pt x="38671" y="26194"/>
                  </a:lnTo>
                  <a:lnTo>
                    <a:pt x="38671" y="26575"/>
                  </a:lnTo>
                  <a:lnTo>
                    <a:pt x="39052" y="26860"/>
                  </a:lnTo>
                  <a:lnTo>
                    <a:pt x="39338" y="26860"/>
                  </a:lnTo>
                  <a:lnTo>
                    <a:pt x="39338" y="27242"/>
                  </a:lnTo>
                  <a:lnTo>
                    <a:pt x="39719" y="27242"/>
                  </a:lnTo>
                  <a:lnTo>
                    <a:pt x="39719" y="27527"/>
                  </a:lnTo>
                  <a:lnTo>
                    <a:pt x="40005" y="27527"/>
                  </a:lnTo>
                  <a:lnTo>
                    <a:pt x="40005" y="27813"/>
                  </a:lnTo>
                  <a:lnTo>
                    <a:pt x="40005" y="27527"/>
                  </a:lnTo>
                  <a:lnTo>
                    <a:pt x="40386" y="27527"/>
                  </a:lnTo>
                  <a:lnTo>
                    <a:pt x="40005" y="27813"/>
                  </a:lnTo>
                  <a:lnTo>
                    <a:pt x="40386" y="27813"/>
                  </a:lnTo>
                  <a:lnTo>
                    <a:pt x="41339" y="28480"/>
                  </a:lnTo>
                  <a:lnTo>
                    <a:pt x="42005" y="28480"/>
                  </a:lnTo>
                  <a:lnTo>
                    <a:pt x="42005" y="28861"/>
                  </a:lnTo>
                  <a:lnTo>
                    <a:pt x="42291" y="28861"/>
                  </a:lnTo>
                  <a:lnTo>
                    <a:pt x="42672" y="29147"/>
                  </a:lnTo>
                  <a:lnTo>
                    <a:pt x="42958" y="29147"/>
                  </a:lnTo>
                  <a:lnTo>
                    <a:pt x="43339" y="29528"/>
                  </a:lnTo>
                  <a:lnTo>
                    <a:pt x="43625" y="29528"/>
                  </a:lnTo>
                  <a:lnTo>
                    <a:pt x="43910" y="29813"/>
                  </a:lnTo>
                  <a:lnTo>
                    <a:pt x="44577" y="29813"/>
                  </a:lnTo>
                  <a:lnTo>
                    <a:pt x="44958" y="30194"/>
                  </a:lnTo>
                  <a:lnTo>
                    <a:pt x="45910" y="30194"/>
                  </a:lnTo>
                  <a:lnTo>
                    <a:pt x="45910" y="30480"/>
                  </a:lnTo>
                  <a:lnTo>
                    <a:pt x="46863" y="30480"/>
                  </a:lnTo>
                  <a:lnTo>
                    <a:pt x="46863" y="30766"/>
                  </a:lnTo>
                  <a:lnTo>
                    <a:pt x="47911" y="30766"/>
                  </a:lnTo>
                  <a:lnTo>
                    <a:pt x="47911" y="30480"/>
                  </a:lnTo>
                  <a:lnTo>
                    <a:pt x="48863" y="30480"/>
                  </a:lnTo>
                  <a:lnTo>
                    <a:pt x="48863" y="30194"/>
                  </a:lnTo>
                  <a:lnTo>
                    <a:pt x="48863" y="30480"/>
                  </a:lnTo>
                  <a:lnTo>
                    <a:pt x="49244" y="30480"/>
                  </a:lnTo>
                  <a:lnTo>
                    <a:pt x="49244" y="29813"/>
                  </a:lnTo>
                  <a:lnTo>
                    <a:pt x="49530" y="29813"/>
                  </a:lnTo>
                  <a:lnTo>
                    <a:pt x="49530" y="30194"/>
                  </a:lnTo>
                  <a:lnTo>
                    <a:pt x="50483" y="30194"/>
                  </a:lnTo>
                  <a:lnTo>
                    <a:pt x="50483" y="29813"/>
                  </a:lnTo>
                  <a:lnTo>
                    <a:pt x="51530" y="29813"/>
                  </a:lnTo>
                  <a:lnTo>
                    <a:pt x="51530" y="30480"/>
                  </a:lnTo>
                  <a:lnTo>
                    <a:pt x="52197" y="30480"/>
                  </a:lnTo>
                  <a:lnTo>
                    <a:pt x="52483" y="30766"/>
                  </a:lnTo>
                  <a:lnTo>
                    <a:pt x="52483" y="30480"/>
                  </a:lnTo>
                  <a:lnTo>
                    <a:pt x="52483" y="30766"/>
                  </a:lnTo>
                  <a:lnTo>
                    <a:pt x="52769" y="30766"/>
                  </a:lnTo>
                  <a:lnTo>
                    <a:pt x="52483" y="30766"/>
                  </a:lnTo>
                  <a:lnTo>
                    <a:pt x="53150" y="32099"/>
                  </a:lnTo>
                  <a:lnTo>
                    <a:pt x="54483" y="32766"/>
                  </a:lnTo>
                  <a:lnTo>
                    <a:pt x="54769" y="32766"/>
                  </a:lnTo>
                  <a:lnTo>
                    <a:pt x="54483" y="32766"/>
                  </a:lnTo>
                  <a:lnTo>
                    <a:pt x="53150" y="32099"/>
                  </a:lnTo>
                  <a:lnTo>
                    <a:pt x="52483" y="30766"/>
                  </a:lnTo>
                  <a:lnTo>
                    <a:pt x="51530" y="30766"/>
                  </a:lnTo>
                  <a:lnTo>
                    <a:pt x="51530" y="31147"/>
                  </a:lnTo>
                  <a:lnTo>
                    <a:pt x="51149" y="31433"/>
                  </a:lnTo>
                  <a:lnTo>
                    <a:pt x="51149" y="32099"/>
                  </a:lnTo>
                  <a:lnTo>
                    <a:pt x="51530" y="32099"/>
                  </a:lnTo>
                  <a:lnTo>
                    <a:pt x="51149" y="32099"/>
                  </a:lnTo>
                  <a:lnTo>
                    <a:pt x="51149" y="32480"/>
                  </a:lnTo>
                  <a:lnTo>
                    <a:pt x="51816" y="32480"/>
                  </a:lnTo>
                  <a:lnTo>
                    <a:pt x="51816" y="32766"/>
                  </a:lnTo>
                  <a:lnTo>
                    <a:pt x="51149" y="32480"/>
                  </a:lnTo>
                  <a:lnTo>
                    <a:pt x="51149" y="32766"/>
                  </a:lnTo>
                  <a:lnTo>
                    <a:pt x="51530" y="32766"/>
                  </a:lnTo>
                  <a:lnTo>
                    <a:pt x="51530" y="33147"/>
                  </a:lnTo>
                  <a:lnTo>
                    <a:pt x="51530" y="32766"/>
                  </a:lnTo>
                  <a:lnTo>
                    <a:pt x="51530" y="33433"/>
                  </a:lnTo>
                  <a:lnTo>
                    <a:pt x="52197" y="33433"/>
                  </a:lnTo>
                  <a:lnTo>
                    <a:pt x="52483" y="33719"/>
                  </a:lnTo>
                  <a:lnTo>
                    <a:pt x="52483" y="34100"/>
                  </a:lnTo>
                  <a:lnTo>
                    <a:pt x="53150" y="34100"/>
                  </a:lnTo>
                  <a:lnTo>
                    <a:pt x="53150" y="34385"/>
                  </a:lnTo>
                  <a:lnTo>
                    <a:pt x="53816" y="34385"/>
                  </a:lnTo>
                  <a:lnTo>
                    <a:pt x="54102" y="34766"/>
                  </a:lnTo>
                  <a:lnTo>
                    <a:pt x="54102" y="34385"/>
                  </a:lnTo>
                  <a:lnTo>
                    <a:pt x="54102" y="34766"/>
                  </a:lnTo>
                  <a:lnTo>
                    <a:pt x="54483" y="34766"/>
                  </a:lnTo>
                  <a:lnTo>
                    <a:pt x="54483" y="35052"/>
                  </a:lnTo>
                  <a:lnTo>
                    <a:pt x="55435" y="35052"/>
                  </a:lnTo>
                  <a:lnTo>
                    <a:pt x="55435" y="34766"/>
                  </a:lnTo>
                  <a:lnTo>
                    <a:pt x="55150" y="34766"/>
                  </a:lnTo>
                  <a:lnTo>
                    <a:pt x="54769" y="35052"/>
                  </a:lnTo>
                  <a:lnTo>
                    <a:pt x="54769" y="34766"/>
                  </a:lnTo>
                  <a:lnTo>
                    <a:pt x="55150" y="34766"/>
                  </a:lnTo>
                  <a:lnTo>
                    <a:pt x="54769" y="34766"/>
                  </a:lnTo>
                  <a:lnTo>
                    <a:pt x="55150" y="34766"/>
                  </a:lnTo>
                  <a:lnTo>
                    <a:pt x="55150" y="34385"/>
                  </a:lnTo>
                  <a:lnTo>
                    <a:pt x="54102" y="34385"/>
                  </a:lnTo>
                  <a:lnTo>
                    <a:pt x="55150" y="34385"/>
                  </a:lnTo>
                  <a:lnTo>
                    <a:pt x="55435" y="34766"/>
                  </a:lnTo>
                  <a:lnTo>
                    <a:pt x="57055" y="34766"/>
                  </a:lnTo>
                  <a:lnTo>
                    <a:pt x="57055" y="34100"/>
                  </a:lnTo>
                  <a:lnTo>
                    <a:pt x="54769" y="33433"/>
                  </a:lnTo>
                  <a:lnTo>
                    <a:pt x="55150" y="33433"/>
                  </a:lnTo>
                  <a:lnTo>
                    <a:pt x="55150" y="33147"/>
                  </a:lnTo>
                  <a:lnTo>
                    <a:pt x="55150" y="33433"/>
                  </a:lnTo>
                  <a:lnTo>
                    <a:pt x="57055" y="34100"/>
                  </a:lnTo>
                  <a:lnTo>
                    <a:pt x="57055" y="34766"/>
                  </a:lnTo>
                  <a:lnTo>
                    <a:pt x="57436" y="34766"/>
                  </a:lnTo>
                  <a:lnTo>
                    <a:pt x="57436" y="35052"/>
                  </a:lnTo>
                  <a:lnTo>
                    <a:pt x="57721" y="35052"/>
                  </a:lnTo>
                  <a:lnTo>
                    <a:pt x="57721" y="34766"/>
                  </a:lnTo>
                  <a:lnTo>
                    <a:pt x="57721" y="35052"/>
                  </a:lnTo>
                  <a:lnTo>
                    <a:pt x="58102" y="34766"/>
                  </a:lnTo>
                  <a:lnTo>
                    <a:pt x="58102" y="35052"/>
                  </a:lnTo>
                  <a:lnTo>
                    <a:pt x="58102" y="34766"/>
                  </a:lnTo>
                  <a:lnTo>
                    <a:pt x="58388" y="35052"/>
                  </a:lnTo>
                  <a:lnTo>
                    <a:pt x="59722" y="35052"/>
                  </a:lnTo>
                  <a:lnTo>
                    <a:pt x="60674" y="34766"/>
                  </a:lnTo>
                  <a:lnTo>
                    <a:pt x="61627" y="34100"/>
                  </a:lnTo>
                  <a:lnTo>
                    <a:pt x="62294" y="33719"/>
                  </a:lnTo>
                  <a:lnTo>
                    <a:pt x="62008" y="34100"/>
                  </a:lnTo>
                  <a:lnTo>
                    <a:pt x="62294" y="34100"/>
                  </a:lnTo>
                  <a:lnTo>
                    <a:pt x="61627" y="34100"/>
                  </a:lnTo>
                  <a:lnTo>
                    <a:pt x="60674" y="34766"/>
                  </a:lnTo>
                  <a:lnTo>
                    <a:pt x="59722" y="35052"/>
                  </a:lnTo>
                  <a:lnTo>
                    <a:pt x="58388" y="35052"/>
                  </a:lnTo>
                  <a:lnTo>
                    <a:pt x="58388" y="35433"/>
                  </a:lnTo>
                  <a:lnTo>
                    <a:pt x="58674" y="35433"/>
                  </a:lnTo>
                  <a:lnTo>
                    <a:pt x="58102" y="35433"/>
                  </a:lnTo>
                  <a:lnTo>
                    <a:pt x="58388" y="35719"/>
                  </a:lnTo>
                  <a:lnTo>
                    <a:pt x="59341" y="35719"/>
                  </a:lnTo>
                  <a:lnTo>
                    <a:pt x="59341" y="35433"/>
                  </a:lnTo>
                  <a:lnTo>
                    <a:pt x="59722" y="35433"/>
                  </a:lnTo>
                  <a:lnTo>
                    <a:pt x="59722" y="35719"/>
                  </a:lnTo>
                  <a:lnTo>
                    <a:pt x="60389" y="35433"/>
                  </a:lnTo>
                  <a:lnTo>
                    <a:pt x="60389" y="35052"/>
                  </a:lnTo>
                  <a:lnTo>
                    <a:pt x="60674" y="35052"/>
                  </a:lnTo>
                  <a:lnTo>
                    <a:pt x="60674" y="35719"/>
                  </a:lnTo>
                  <a:lnTo>
                    <a:pt x="61055" y="35719"/>
                  </a:lnTo>
                  <a:lnTo>
                    <a:pt x="61055" y="35052"/>
                  </a:lnTo>
                  <a:lnTo>
                    <a:pt x="61055" y="35719"/>
                  </a:lnTo>
                  <a:lnTo>
                    <a:pt x="61341" y="35433"/>
                  </a:lnTo>
                  <a:lnTo>
                    <a:pt x="61341" y="35052"/>
                  </a:lnTo>
                  <a:lnTo>
                    <a:pt x="61627" y="34766"/>
                  </a:lnTo>
                  <a:lnTo>
                    <a:pt x="61627" y="35052"/>
                  </a:lnTo>
                  <a:lnTo>
                    <a:pt x="62008" y="35433"/>
                  </a:lnTo>
                  <a:lnTo>
                    <a:pt x="62008" y="35052"/>
                  </a:lnTo>
                  <a:lnTo>
                    <a:pt x="62675" y="35052"/>
                  </a:lnTo>
                  <a:lnTo>
                    <a:pt x="62294" y="34385"/>
                  </a:lnTo>
                  <a:lnTo>
                    <a:pt x="62675" y="35052"/>
                  </a:lnTo>
                  <a:lnTo>
                    <a:pt x="62960" y="35052"/>
                  </a:lnTo>
                  <a:lnTo>
                    <a:pt x="62960" y="34766"/>
                  </a:lnTo>
                  <a:lnTo>
                    <a:pt x="63627" y="34766"/>
                  </a:lnTo>
                  <a:lnTo>
                    <a:pt x="63627" y="34385"/>
                  </a:lnTo>
                  <a:lnTo>
                    <a:pt x="64008" y="34385"/>
                  </a:lnTo>
                  <a:lnTo>
                    <a:pt x="64008" y="34100"/>
                  </a:lnTo>
                  <a:lnTo>
                    <a:pt x="64579" y="34100"/>
                  </a:lnTo>
                  <a:lnTo>
                    <a:pt x="64579" y="33719"/>
                  </a:lnTo>
                  <a:lnTo>
                    <a:pt x="65246" y="33719"/>
                  </a:lnTo>
                  <a:lnTo>
                    <a:pt x="65246" y="33433"/>
                  </a:lnTo>
                  <a:lnTo>
                    <a:pt x="65627" y="33433"/>
                  </a:lnTo>
                  <a:lnTo>
                    <a:pt x="65627" y="33147"/>
                  </a:lnTo>
                  <a:lnTo>
                    <a:pt x="65913" y="33147"/>
                  </a:lnTo>
                  <a:lnTo>
                    <a:pt x="65913" y="32766"/>
                  </a:lnTo>
                  <a:lnTo>
                    <a:pt x="66294" y="32766"/>
                  </a:lnTo>
                  <a:lnTo>
                    <a:pt x="66294" y="32480"/>
                  </a:lnTo>
                  <a:lnTo>
                    <a:pt x="66294" y="32766"/>
                  </a:lnTo>
                  <a:lnTo>
                    <a:pt x="66294" y="32480"/>
                  </a:lnTo>
                  <a:lnTo>
                    <a:pt x="66580" y="32480"/>
                  </a:lnTo>
                  <a:lnTo>
                    <a:pt x="66580" y="31814"/>
                  </a:lnTo>
                  <a:lnTo>
                    <a:pt x="67246" y="31814"/>
                  </a:lnTo>
                  <a:lnTo>
                    <a:pt x="67246" y="31147"/>
                  </a:lnTo>
                  <a:lnTo>
                    <a:pt x="67532" y="31147"/>
                  </a:lnTo>
                  <a:lnTo>
                    <a:pt x="67532" y="30766"/>
                  </a:lnTo>
                  <a:lnTo>
                    <a:pt x="67913" y="30766"/>
                  </a:lnTo>
                  <a:lnTo>
                    <a:pt x="67913" y="30480"/>
                  </a:lnTo>
                  <a:lnTo>
                    <a:pt x="68199" y="30480"/>
                  </a:lnTo>
                  <a:lnTo>
                    <a:pt x="68199" y="29813"/>
                  </a:lnTo>
                  <a:lnTo>
                    <a:pt x="68580" y="29813"/>
                  </a:lnTo>
                  <a:lnTo>
                    <a:pt x="68580" y="29528"/>
                  </a:lnTo>
                  <a:lnTo>
                    <a:pt x="68866" y="29528"/>
                  </a:lnTo>
                  <a:lnTo>
                    <a:pt x="68866" y="29147"/>
                  </a:lnTo>
                  <a:lnTo>
                    <a:pt x="69247" y="28861"/>
                  </a:lnTo>
                  <a:lnTo>
                    <a:pt x="69533" y="28861"/>
                  </a:lnTo>
                  <a:lnTo>
                    <a:pt x="69533" y="28480"/>
                  </a:lnTo>
                  <a:lnTo>
                    <a:pt x="69914" y="28480"/>
                  </a:lnTo>
                  <a:lnTo>
                    <a:pt x="69914" y="27527"/>
                  </a:lnTo>
                  <a:lnTo>
                    <a:pt x="70199" y="27527"/>
                  </a:lnTo>
                  <a:lnTo>
                    <a:pt x="70485" y="27146"/>
                  </a:lnTo>
                  <a:lnTo>
                    <a:pt x="70485" y="26860"/>
                  </a:lnTo>
                  <a:lnTo>
                    <a:pt x="70866" y="26575"/>
                  </a:lnTo>
                  <a:lnTo>
                    <a:pt x="71152" y="26575"/>
                  </a:lnTo>
                  <a:lnTo>
                    <a:pt x="71152" y="25908"/>
                  </a:lnTo>
                  <a:lnTo>
                    <a:pt x="71533" y="25527"/>
                  </a:lnTo>
                  <a:lnTo>
                    <a:pt x="71533" y="25241"/>
                  </a:lnTo>
                  <a:lnTo>
                    <a:pt x="71819" y="25241"/>
                  </a:lnTo>
                  <a:lnTo>
                    <a:pt x="71819" y="24860"/>
                  </a:lnTo>
                  <a:lnTo>
                    <a:pt x="72200" y="24860"/>
                  </a:lnTo>
                  <a:lnTo>
                    <a:pt x="72200" y="24575"/>
                  </a:lnTo>
                  <a:lnTo>
                    <a:pt x="71819" y="24575"/>
                  </a:lnTo>
                  <a:lnTo>
                    <a:pt x="72485" y="24575"/>
                  </a:lnTo>
                  <a:lnTo>
                    <a:pt x="72866" y="24194"/>
                  </a:lnTo>
                  <a:lnTo>
                    <a:pt x="72866" y="23908"/>
                  </a:lnTo>
                  <a:lnTo>
                    <a:pt x="73152" y="23908"/>
                  </a:lnTo>
                  <a:lnTo>
                    <a:pt x="73152" y="23622"/>
                  </a:lnTo>
                  <a:lnTo>
                    <a:pt x="73438" y="23908"/>
                  </a:lnTo>
                  <a:lnTo>
                    <a:pt x="73438" y="24575"/>
                  </a:lnTo>
                  <a:lnTo>
                    <a:pt x="73819" y="24860"/>
                  </a:lnTo>
                  <a:lnTo>
                    <a:pt x="74486" y="24860"/>
                  </a:lnTo>
                  <a:lnTo>
                    <a:pt x="75152" y="25527"/>
                  </a:lnTo>
                  <a:lnTo>
                    <a:pt x="76390" y="25241"/>
                  </a:lnTo>
                  <a:lnTo>
                    <a:pt x="76771" y="25241"/>
                  </a:lnTo>
                  <a:lnTo>
                    <a:pt x="76771" y="24860"/>
                  </a:lnTo>
                  <a:lnTo>
                    <a:pt x="77057" y="24860"/>
                  </a:lnTo>
                  <a:lnTo>
                    <a:pt x="77057" y="24575"/>
                  </a:lnTo>
                  <a:lnTo>
                    <a:pt x="77438" y="24194"/>
                  </a:lnTo>
                  <a:lnTo>
                    <a:pt x="77724" y="24194"/>
                  </a:lnTo>
                  <a:lnTo>
                    <a:pt x="77724" y="23908"/>
                  </a:lnTo>
                  <a:lnTo>
                    <a:pt x="78105" y="23908"/>
                  </a:lnTo>
                  <a:lnTo>
                    <a:pt x="78105" y="23622"/>
                  </a:lnTo>
                  <a:lnTo>
                    <a:pt x="78391" y="23622"/>
                  </a:lnTo>
                  <a:lnTo>
                    <a:pt x="78391" y="23241"/>
                  </a:lnTo>
                  <a:lnTo>
                    <a:pt x="78772" y="23241"/>
                  </a:lnTo>
                  <a:lnTo>
                    <a:pt x="78772" y="22955"/>
                  </a:lnTo>
                  <a:lnTo>
                    <a:pt x="79058" y="22955"/>
                  </a:lnTo>
                  <a:lnTo>
                    <a:pt x="79058" y="22574"/>
                  </a:lnTo>
                  <a:lnTo>
                    <a:pt x="79343" y="22574"/>
                  </a:lnTo>
                  <a:lnTo>
                    <a:pt x="79058" y="22289"/>
                  </a:lnTo>
                  <a:lnTo>
                    <a:pt x="79724" y="22289"/>
                  </a:lnTo>
                  <a:lnTo>
                    <a:pt x="79724" y="21622"/>
                  </a:lnTo>
                  <a:lnTo>
                    <a:pt x="80010" y="21622"/>
                  </a:lnTo>
                  <a:lnTo>
                    <a:pt x="79724" y="21622"/>
                  </a:lnTo>
                  <a:lnTo>
                    <a:pt x="80010" y="21622"/>
                  </a:lnTo>
                  <a:lnTo>
                    <a:pt x="80010" y="21241"/>
                  </a:lnTo>
                  <a:lnTo>
                    <a:pt x="80391" y="21241"/>
                  </a:lnTo>
                  <a:lnTo>
                    <a:pt x="80391" y="20669"/>
                  </a:lnTo>
                  <a:lnTo>
                    <a:pt x="80677" y="20669"/>
                  </a:lnTo>
                  <a:lnTo>
                    <a:pt x="80677" y="19622"/>
                  </a:lnTo>
                  <a:lnTo>
                    <a:pt x="81058" y="19336"/>
                  </a:lnTo>
                  <a:lnTo>
                    <a:pt x="81058" y="18669"/>
                  </a:lnTo>
                  <a:lnTo>
                    <a:pt x="81344" y="18669"/>
                  </a:lnTo>
                  <a:lnTo>
                    <a:pt x="81344" y="18288"/>
                  </a:lnTo>
                  <a:lnTo>
                    <a:pt x="81725" y="18288"/>
                  </a:lnTo>
                  <a:lnTo>
                    <a:pt x="81344" y="18002"/>
                  </a:lnTo>
                  <a:lnTo>
                    <a:pt x="81725" y="18002"/>
                  </a:lnTo>
                  <a:lnTo>
                    <a:pt x="81725" y="17717"/>
                  </a:lnTo>
                  <a:lnTo>
                    <a:pt x="81344" y="17717"/>
                  </a:lnTo>
                  <a:lnTo>
                    <a:pt x="81344" y="17335"/>
                  </a:lnTo>
                  <a:lnTo>
                    <a:pt x="81725" y="17335"/>
                  </a:lnTo>
                  <a:lnTo>
                    <a:pt x="81725" y="16669"/>
                  </a:lnTo>
                  <a:lnTo>
                    <a:pt x="82010" y="16383"/>
                  </a:lnTo>
                  <a:lnTo>
                    <a:pt x="81725" y="16383"/>
                  </a:lnTo>
                  <a:lnTo>
                    <a:pt x="82010" y="16383"/>
                  </a:lnTo>
                  <a:lnTo>
                    <a:pt x="82010" y="15716"/>
                  </a:lnTo>
                  <a:lnTo>
                    <a:pt x="82296" y="15716"/>
                  </a:lnTo>
                  <a:lnTo>
                    <a:pt x="82010" y="15716"/>
                  </a:lnTo>
                  <a:lnTo>
                    <a:pt x="82010" y="15335"/>
                  </a:lnTo>
                  <a:lnTo>
                    <a:pt x="82296" y="15335"/>
                  </a:lnTo>
                  <a:lnTo>
                    <a:pt x="82296" y="15049"/>
                  </a:lnTo>
                  <a:lnTo>
                    <a:pt x="82010" y="15049"/>
                  </a:lnTo>
                  <a:lnTo>
                    <a:pt x="82296" y="15049"/>
                  </a:lnTo>
                  <a:lnTo>
                    <a:pt x="82296" y="14764"/>
                  </a:lnTo>
                  <a:lnTo>
                    <a:pt x="82677" y="14764"/>
                  </a:lnTo>
                  <a:lnTo>
                    <a:pt x="82296" y="14383"/>
                  </a:lnTo>
                  <a:lnTo>
                    <a:pt x="82677" y="14383"/>
                  </a:lnTo>
                  <a:lnTo>
                    <a:pt x="82677" y="13049"/>
                  </a:lnTo>
                  <a:lnTo>
                    <a:pt x="82963" y="12764"/>
                  </a:lnTo>
                  <a:lnTo>
                    <a:pt x="82963" y="11811"/>
                  </a:lnTo>
                  <a:lnTo>
                    <a:pt x="83344" y="11811"/>
                  </a:lnTo>
                  <a:lnTo>
                    <a:pt x="83344" y="11144"/>
                  </a:lnTo>
                  <a:lnTo>
                    <a:pt x="82963" y="10478"/>
                  </a:lnTo>
                  <a:lnTo>
                    <a:pt x="83344" y="10478"/>
                  </a:lnTo>
                  <a:lnTo>
                    <a:pt x="82963" y="10097"/>
                  </a:lnTo>
                  <a:lnTo>
                    <a:pt x="83344" y="10097"/>
                  </a:lnTo>
                  <a:lnTo>
                    <a:pt x="83629" y="9811"/>
                  </a:lnTo>
                  <a:lnTo>
                    <a:pt x="83344" y="9811"/>
                  </a:lnTo>
                  <a:lnTo>
                    <a:pt x="83344" y="8858"/>
                  </a:lnTo>
                  <a:lnTo>
                    <a:pt x="83629" y="8858"/>
                  </a:lnTo>
                  <a:lnTo>
                    <a:pt x="83344" y="8477"/>
                  </a:lnTo>
                  <a:lnTo>
                    <a:pt x="83629" y="8477"/>
                  </a:lnTo>
                  <a:lnTo>
                    <a:pt x="83344" y="8477"/>
                  </a:lnTo>
                  <a:lnTo>
                    <a:pt x="83344" y="8192"/>
                  </a:lnTo>
                  <a:lnTo>
                    <a:pt x="83629" y="8192"/>
                  </a:lnTo>
                  <a:lnTo>
                    <a:pt x="83344" y="7810"/>
                  </a:lnTo>
                  <a:lnTo>
                    <a:pt x="83629" y="7810"/>
                  </a:lnTo>
                  <a:lnTo>
                    <a:pt x="83344" y="7810"/>
                  </a:lnTo>
                  <a:lnTo>
                    <a:pt x="83629" y="7810"/>
                  </a:lnTo>
                  <a:lnTo>
                    <a:pt x="83629" y="6858"/>
                  </a:lnTo>
                  <a:lnTo>
                    <a:pt x="83344" y="6858"/>
                  </a:lnTo>
                  <a:lnTo>
                    <a:pt x="83344" y="6477"/>
                  </a:lnTo>
                  <a:lnTo>
                    <a:pt x="82963" y="6191"/>
                  </a:lnTo>
                  <a:lnTo>
                    <a:pt x="82010" y="6191"/>
                  </a:lnTo>
                  <a:lnTo>
                    <a:pt x="82296" y="5906"/>
                  </a:lnTo>
                  <a:lnTo>
                    <a:pt x="82963" y="5524"/>
                  </a:lnTo>
                  <a:lnTo>
                    <a:pt x="83344" y="5524"/>
                  </a:lnTo>
                  <a:lnTo>
                    <a:pt x="83344" y="5239"/>
                  </a:lnTo>
                  <a:lnTo>
                    <a:pt x="83629" y="5239"/>
                  </a:lnTo>
                  <a:lnTo>
                    <a:pt x="83629" y="4858"/>
                  </a:lnTo>
                  <a:lnTo>
                    <a:pt x="84296" y="4858"/>
                  </a:lnTo>
                  <a:lnTo>
                    <a:pt x="84296" y="4572"/>
                  </a:lnTo>
                  <a:lnTo>
                    <a:pt x="84963" y="4572"/>
                  </a:lnTo>
                  <a:lnTo>
                    <a:pt x="84677" y="4572"/>
                  </a:lnTo>
                  <a:lnTo>
                    <a:pt x="84963" y="4191"/>
                  </a:lnTo>
                  <a:lnTo>
                    <a:pt x="84963" y="4572"/>
                  </a:lnTo>
                  <a:lnTo>
                    <a:pt x="84963" y="4191"/>
                  </a:lnTo>
                  <a:lnTo>
                    <a:pt x="84963" y="4572"/>
                  </a:lnTo>
                  <a:lnTo>
                    <a:pt x="84963" y="4191"/>
                  </a:lnTo>
                  <a:lnTo>
                    <a:pt x="85249" y="4191"/>
                  </a:lnTo>
                  <a:lnTo>
                    <a:pt x="85630" y="4858"/>
                  </a:lnTo>
                  <a:lnTo>
                    <a:pt x="85915" y="4858"/>
                  </a:lnTo>
                  <a:lnTo>
                    <a:pt x="85915" y="5239"/>
                  </a:lnTo>
                  <a:lnTo>
                    <a:pt x="86296" y="5239"/>
                  </a:lnTo>
                  <a:lnTo>
                    <a:pt x="86296" y="5524"/>
                  </a:lnTo>
                  <a:lnTo>
                    <a:pt x="87249" y="5524"/>
                  </a:lnTo>
                  <a:lnTo>
                    <a:pt x="88202" y="5906"/>
                  </a:lnTo>
                  <a:lnTo>
                    <a:pt x="88868" y="5906"/>
                  </a:lnTo>
                  <a:lnTo>
                    <a:pt x="89249" y="5524"/>
                  </a:lnTo>
                  <a:lnTo>
                    <a:pt x="89916" y="5524"/>
                  </a:lnTo>
                  <a:lnTo>
                    <a:pt x="90202" y="5239"/>
                  </a:lnTo>
                  <a:lnTo>
                    <a:pt x="90202" y="5524"/>
                  </a:lnTo>
                  <a:lnTo>
                    <a:pt x="90583" y="5239"/>
                  </a:lnTo>
                  <a:lnTo>
                    <a:pt x="90869" y="5524"/>
                  </a:lnTo>
                  <a:lnTo>
                    <a:pt x="90869" y="5239"/>
                  </a:lnTo>
                  <a:lnTo>
                    <a:pt x="91154" y="5239"/>
                  </a:lnTo>
                  <a:lnTo>
                    <a:pt x="91154" y="5524"/>
                  </a:lnTo>
                  <a:lnTo>
                    <a:pt x="91535" y="5524"/>
                  </a:lnTo>
                  <a:lnTo>
                    <a:pt x="91535" y="5239"/>
                  </a:lnTo>
                  <a:lnTo>
                    <a:pt x="91535" y="5524"/>
                  </a:lnTo>
                  <a:lnTo>
                    <a:pt x="92488" y="5239"/>
                  </a:lnTo>
                  <a:lnTo>
                    <a:pt x="92488" y="4858"/>
                  </a:lnTo>
                  <a:lnTo>
                    <a:pt x="93154" y="4858"/>
                  </a:lnTo>
                  <a:lnTo>
                    <a:pt x="93536" y="4572"/>
                  </a:lnTo>
                  <a:lnTo>
                    <a:pt x="93536" y="4191"/>
                  </a:lnTo>
                  <a:lnTo>
                    <a:pt x="93821" y="4191"/>
                  </a:lnTo>
                  <a:lnTo>
                    <a:pt x="93821" y="3905"/>
                  </a:lnTo>
                  <a:lnTo>
                    <a:pt x="94107" y="3905"/>
                  </a:lnTo>
                  <a:lnTo>
                    <a:pt x="94107" y="3524"/>
                  </a:lnTo>
                  <a:lnTo>
                    <a:pt x="94488" y="3239"/>
                  </a:lnTo>
                  <a:lnTo>
                    <a:pt x="94488" y="3524"/>
                  </a:lnTo>
                  <a:lnTo>
                    <a:pt x="94488" y="3239"/>
                  </a:lnTo>
                  <a:lnTo>
                    <a:pt x="94488" y="3524"/>
                  </a:lnTo>
                  <a:lnTo>
                    <a:pt x="95440" y="3524"/>
                  </a:lnTo>
                  <a:lnTo>
                    <a:pt x="95440" y="3239"/>
                  </a:lnTo>
                  <a:lnTo>
                    <a:pt x="95821" y="3239"/>
                  </a:lnTo>
                  <a:lnTo>
                    <a:pt x="96107" y="2953"/>
                  </a:lnTo>
                  <a:lnTo>
                    <a:pt x="96107" y="2572"/>
                  </a:lnTo>
                  <a:lnTo>
                    <a:pt x="96488" y="2572"/>
                  </a:lnTo>
                  <a:lnTo>
                    <a:pt x="96488" y="2286"/>
                  </a:lnTo>
                  <a:lnTo>
                    <a:pt x="96107" y="2286"/>
                  </a:lnTo>
                  <a:lnTo>
                    <a:pt x="96488" y="1905"/>
                  </a:lnTo>
                  <a:lnTo>
                    <a:pt x="96488" y="1619"/>
                  </a:lnTo>
                  <a:lnTo>
                    <a:pt x="96774" y="1619"/>
                  </a:lnTo>
                  <a:lnTo>
                    <a:pt x="96774" y="953"/>
                  </a:lnTo>
                  <a:lnTo>
                    <a:pt x="96488" y="953"/>
                  </a:lnTo>
                  <a:lnTo>
                    <a:pt x="96488" y="286"/>
                  </a:lnTo>
                  <a:lnTo>
                    <a:pt x="98393" y="286"/>
                  </a:lnTo>
                  <a:lnTo>
                    <a:pt x="98393" y="572"/>
                  </a:lnTo>
                  <a:lnTo>
                    <a:pt x="98774" y="572"/>
                  </a:lnTo>
                  <a:lnTo>
                    <a:pt x="98774" y="286"/>
                  </a:lnTo>
                  <a:lnTo>
                    <a:pt x="99060" y="572"/>
                  </a:lnTo>
                  <a:lnTo>
                    <a:pt x="99060" y="286"/>
                  </a:lnTo>
                  <a:lnTo>
                    <a:pt x="99441" y="286"/>
                  </a:lnTo>
                  <a:lnTo>
                    <a:pt x="99441" y="572"/>
                  </a:lnTo>
                  <a:lnTo>
                    <a:pt x="99727" y="572"/>
                  </a:lnTo>
                  <a:lnTo>
                    <a:pt x="99727" y="286"/>
                  </a:lnTo>
                  <a:lnTo>
                    <a:pt x="100679" y="286"/>
                  </a:lnTo>
                  <a:lnTo>
                    <a:pt x="100679" y="572"/>
                  </a:lnTo>
                  <a:lnTo>
                    <a:pt x="100679" y="286"/>
                  </a:lnTo>
                  <a:lnTo>
                    <a:pt x="101060" y="286"/>
                  </a:lnTo>
                  <a:lnTo>
                    <a:pt x="100679" y="286"/>
                  </a:lnTo>
                  <a:lnTo>
                    <a:pt x="101060" y="286"/>
                  </a:lnTo>
                  <a:lnTo>
                    <a:pt x="101060" y="572"/>
                  </a:lnTo>
                  <a:lnTo>
                    <a:pt x="102013" y="572"/>
                  </a:lnTo>
                  <a:lnTo>
                    <a:pt x="102013" y="953"/>
                  </a:lnTo>
                  <a:lnTo>
                    <a:pt x="102394" y="953"/>
                  </a:lnTo>
                  <a:lnTo>
                    <a:pt x="102394" y="572"/>
                  </a:lnTo>
                  <a:lnTo>
                    <a:pt x="102679" y="572"/>
                  </a:lnTo>
                  <a:lnTo>
                    <a:pt x="102679" y="286"/>
                  </a:lnTo>
                  <a:lnTo>
                    <a:pt x="103632" y="286"/>
                  </a:lnTo>
                  <a:lnTo>
                    <a:pt x="103632" y="0"/>
                  </a:lnTo>
                  <a:lnTo>
                    <a:pt x="104013" y="0"/>
                  </a:lnTo>
                  <a:lnTo>
                    <a:pt x="104013" y="286"/>
                  </a:lnTo>
                  <a:lnTo>
                    <a:pt x="104299" y="286"/>
                  </a:lnTo>
                  <a:lnTo>
                    <a:pt x="104013" y="286"/>
                  </a:lnTo>
                  <a:lnTo>
                    <a:pt x="104299" y="286"/>
                  </a:lnTo>
                  <a:lnTo>
                    <a:pt x="104299" y="572"/>
                  </a:lnTo>
                  <a:lnTo>
                    <a:pt x="103632" y="1238"/>
                  </a:lnTo>
                  <a:lnTo>
                    <a:pt x="104013" y="1238"/>
                  </a:lnTo>
                  <a:lnTo>
                    <a:pt x="104013" y="2572"/>
                  </a:lnTo>
                  <a:lnTo>
                    <a:pt x="104299" y="2572"/>
                  </a:lnTo>
                  <a:lnTo>
                    <a:pt x="104299" y="2953"/>
                  </a:lnTo>
                  <a:lnTo>
                    <a:pt x="104680" y="2953"/>
                  </a:lnTo>
                  <a:lnTo>
                    <a:pt x="104680" y="2572"/>
                  </a:lnTo>
                  <a:lnTo>
                    <a:pt x="104680" y="2953"/>
                  </a:lnTo>
                  <a:lnTo>
                    <a:pt x="105346" y="2953"/>
                  </a:lnTo>
                  <a:lnTo>
                    <a:pt x="105346" y="3239"/>
                  </a:lnTo>
                  <a:lnTo>
                    <a:pt x="105346" y="2953"/>
                  </a:lnTo>
                  <a:lnTo>
                    <a:pt x="105346" y="3239"/>
                  </a:lnTo>
                  <a:lnTo>
                    <a:pt x="105632" y="3239"/>
                  </a:lnTo>
                  <a:lnTo>
                    <a:pt x="105632" y="3524"/>
                  </a:lnTo>
                  <a:lnTo>
                    <a:pt x="105918" y="3524"/>
                  </a:lnTo>
                  <a:lnTo>
                    <a:pt x="105632" y="3524"/>
                  </a:lnTo>
                  <a:lnTo>
                    <a:pt x="105918" y="3524"/>
                  </a:lnTo>
                  <a:lnTo>
                    <a:pt x="105918" y="3905"/>
                  </a:lnTo>
                  <a:lnTo>
                    <a:pt x="106299" y="3524"/>
                  </a:lnTo>
                  <a:lnTo>
                    <a:pt x="106299" y="3905"/>
                  </a:lnTo>
                  <a:lnTo>
                    <a:pt x="106585" y="3905"/>
                  </a:lnTo>
                  <a:lnTo>
                    <a:pt x="106585" y="4191"/>
                  </a:lnTo>
                  <a:lnTo>
                    <a:pt x="106585" y="3905"/>
                  </a:lnTo>
                  <a:lnTo>
                    <a:pt x="106585" y="4191"/>
                  </a:lnTo>
                  <a:lnTo>
                    <a:pt x="106966" y="4191"/>
                  </a:lnTo>
                  <a:lnTo>
                    <a:pt x="106966" y="4572"/>
                  </a:lnTo>
                  <a:lnTo>
                    <a:pt x="106966" y="4191"/>
                  </a:lnTo>
                  <a:lnTo>
                    <a:pt x="106966" y="4572"/>
                  </a:lnTo>
                  <a:lnTo>
                    <a:pt x="106966" y="4191"/>
                  </a:lnTo>
                  <a:lnTo>
                    <a:pt x="107633" y="4191"/>
                  </a:lnTo>
                  <a:lnTo>
                    <a:pt x="107252" y="4572"/>
                  </a:lnTo>
                  <a:lnTo>
                    <a:pt x="107633" y="4572"/>
                  </a:lnTo>
                  <a:lnTo>
                    <a:pt x="107633" y="4191"/>
                  </a:lnTo>
                  <a:lnTo>
                    <a:pt x="107633" y="4572"/>
                  </a:lnTo>
                  <a:lnTo>
                    <a:pt x="107633" y="4191"/>
                  </a:lnTo>
                  <a:lnTo>
                    <a:pt x="107918" y="4191"/>
                  </a:lnTo>
                  <a:lnTo>
                    <a:pt x="107918" y="4572"/>
                  </a:lnTo>
                  <a:lnTo>
                    <a:pt x="108299" y="4572"/>
                  </a:lnTo>
                  <a:lnTo>
                    <a:pt x="108299" y="4191"/>
                  </a:lnTo>
                  <a:lnTo>
                    <a:pt x="107918" y="4191"/>
                  </a:lnTo>
                  <a:lnTo>
                    <a:pt x="108299" y="4191"/>
                  </a:lnTo>
                  <a:lnTo>
                    <a:pt x="108299" y="4858"/>
                  </a:lnTo>
                  <a:lnTo>
                    <a:pt x="108585" y="4572"/>
                  </a:lnTo>
                  <a:lnTo>
                    <a:pt x="108585" y="4858"/>
                  </a:lnTo>
                  <a:lnTo>
                    <a:pt x="108871" y="4858"/>
                  </a:lnTo>
                  <a:lnTo>
                    <a:pt x="109252" y="5239"/>
                  </a:lnTo>
                  <a:lnTo>
                    <a:pt x="108871" y="5239"/>
                  </a:lnTo>
                  <a:lnTo>
                    <a:pt x="109252" y="5239"/>
                  </a:lnTo>
                  <a:lnTo>
                    <a:pt x="109538" y="5524"/>
                  </a:lnTo>
                  <a:lnTo>
                    <a:pt x="109919" y="5524"/>
                  </a:lnTo>
                  <a:lnTo>
                    <a:pt x="109538" y="5524"/>
                  </a:lnTo>
                  <a:lnTo>
                    <a:pt x="109538" y="5906"/>
                  </a:lnTo>
                  <a:lnTo>
                    <a:pt x="110204" y="5906"/>
                  </a:lnTo>
                  <a:lnTo>
                    <a:pt x="109919" y="5906"/>
                  </a:lnTo>
                  <a:lnTo>
                    <a:pt x="109919" y="6191"/>
                  </a:lnTo>
                  <a:lnTo>
                    <a:pt x="110585" y="6191"/>
                  </a:lnTo>
                  <a:lnTo>
                    <a:pt x="110585" y="6477"/>
                  </a:lnTo>
                  <a:lnTo>
                    <a:pt x="110204" y="6477"/>
                  </a:lnTo>
                  <a:lnTo>
                    <a:pt x="110585" y="6477"/>
                  </a:lnTo>
                  <a:lnTo>
                    <a:pt x="110585" y="6858"/>
                  </a:lnTo>
                  <a:lnTo>
                    <a:pt x="110871" y="6858"/>
                  </a:lnTo>
                  <a:lnTo>
                    <a:pt x="110585" y="6858"/>
                  </a:lnTo>
                  <a:lnTo>
                    <a:pt x="110871" y="6858"/>
                  </a:lnTo>
                  <a:lnTo>
                    <a:pt x="110585" y="6858"/>
                  </a:lnTo>
                  <a:lnTo>
                    <a:pt x="110585" y="8192"/>
                  </a:lnTo>
                  <a:lnTo>
                    <a:pt x="110204" y="8192"/>
                  </a:lnTo>
                  <a:lnTo>
                    <a:pt x="110585" y="8192"/>
                  </a:lnTo>
                  <a:lnTo>
                    <a:pt x="110204" y="8192"/>
                  </a:lnTo>
                  <a:lnTo>
                    <a:pt x="110204" y="8858"/>
                  </a:lnTo>
                  <a:lnTo>
                    <a:pt x="110585" y="9144"/>
                  </a:lnTo>
                  <a:lnTo>
                    <a:pt x="110204" y="8858"/>
                  </a:lnTo>
                  <a:lnTo>
                    <a:pt x="110204" y="9144"/>
                  </a:lnTo>
                  <a:lnTo>
                    <a:pt x="109919" y="9144"/>
                  </a:lnTo>
                  <a:lnTo>
                    <a:pt x="109919" y="9430"/>
                  </a:lnTo>
                  <a:lnTo>
                    <a:pt x="110204" y="9811"/>
                  </a:lnTo>
                  <a:lnTo>
                    <a:pt x="110204" y="10097"/>
                  </a:lnTo>
                  <a:lnTo>
                    <a:pt x="110871" y="11144"/>
                  </a:lnTo>
                  <a:lnTo>
                    <a:pt x="110204" y="10097"/>
                  </a:lnTo>
                  <a:lnTo>
                    <a:pt x="109919" y="10097"/>
                  </a:lnTo>
                  <a:lnTo>
                    <a:pt x="109919" y="8858"/>
                  </a:lnTo>
                  <a:lnTo>
                    <a:pt x="109538" y="8858"/>
                  </a:lnTo>
                  <a:lnTo>
                    <a:pt x="109538" y="9144"/>
                  </a:lnTo>
                  <a:lnTo>
                    <a:pt x="109252" y="9144"/>
                  </a:lnTo>
                  <a:lnTo>
                    <a:pt x="109538" y="8858"/>
                  </a:lnTo>
                  <a:lnTo>
                    <a:pt x="108585" y="8858"/>
                  </a:lnTo>
                  <a:lnTo>
                    <a:pt x="108299" y="9144"/>
                  </a:lnTo>
                  <a:lnTo>
                    <a:pt x="108299" y="9811"/>
                  </a:lnTo>
                  <a:lnTo>
                    <a:pt x="108585" y="9811"/>
                  </a:lnTo>
                  <a:lnTo>
                    <a:pt x="108299" y="9811"/>
                  </a:lnTo>
                  <a:lnTo>
                    <a:pt x="108585" y="10097"/>
                  </a:lnTo>
                  <a:lnTo>
                    <a:pt x="109252" y="10097"/>
                  </a:lnTo>
                  <a:lnTo>
                    <a:pt x="109538" y="9811"/>
                  </a:lnTo>
                  <a:lnTo>
                    <a:pt x="109538" y="10097"/>
                  </a:lnTo>
                  <a:lnTo>
                    <a:pt x="108299" y="10097"/>
                  </a:lnTo>
                  <a:lnTo>
                    <a:pt x="108299" y="10478"/>
                  </a:lnTo>
                  <a:lnTo>
                    <a:pt x="108299" y="10097"/>
                  </a:lnTo>
                  <a:lnTo>
                    <a:pt x="107918" y="10097"/>
                  </a:lnTo>
                  <a:lnTo>
                    <a:pt x="108299" y="10478"/>
                  </a:lnTo>
                  <a:lnTo>
                    <a:pt x="108299" y="10097"/>
                  </a:lnTo>
                  <a:lnTo>
                    <a:pt x="108299" y="10763"/>
                  </a:lnTo>
                  <a:lnTo>
                    <a:pt x="108585" y="11144"/>
                  </a:lnTo>
                  <a:lnTo>
                    <a:pt x="108585" y="10763"/>
                  </a:lnTo>
                  <a:lnTo>
                    <a:pt x="109252" y="10763"/>
                  </a:lnTo>
                  <a:lnTo>
                    <a:pt x="109252" y="10478"/>
                  </a:lnTo>
                  <a:lnTo>
                    <a:pt x="109252" y="10763"/>
                  </a:lnTo>
                  <a:lnTo>
                    <a:pt x="109252" y="10478"/>
                  </a:lnTo>
                  <a:lnTo>
                    <a:pt x="109252" y="10763"/>
                  </a:lnTo>
                  <a:lnTo>
                    <a:pt x="108871" y="10763"/>
                  </a:lnTo>
                  <a:lnTo>
                    <a:pt x="108585" y="11144"/>
                  </a:lnTo>
                  <a:lnTo>
                    <a:pt x="108871" y="11430"/>
                  </a:lnTo>
                  <a:lnTo>
                    <a:pt x="109252" y="11144"/>
                  </a:lnTo>
                  <a:lnTo>
                    <a:pt x="109538" y="11144"/>
                  </a:lnTo>
                  <a:lnTo>
                    <a:pt x="109538" y="10763"/>
                  </a:lnTo>
                  <a:lnTo>
                    <a:pt x="109538" y="11144"/>
                  </a:lnTo>
                  <a:lnTo>
                    <a:pt x="109919" y="10763"/>
                  </a:lnTo>
                  <a:lnTo>
                    <a:pt x="109538" y="11144"/>
                  </a:lnTo>
                  <a:lnTo>
                    <a:pt x="109919" y="11144"/>
                  </a:lnTo>
                  <a:lnTo>
                    <a:pt x="109252" y="11144"/>
                  </a:lnTo>
                  <a:lnTo>
                    <a:pt x="108585" y="11811"/>
                  </a:lnTo>
                  <a:lnTo>
                    <a:pt x="108871" y="11811"/>
                  </a:lnTo>
                  <a:lnTo>
                    <a:pt x="108871" y="12097"/>
                  </a:lnTo>
                  <a:lnTo>
                    <a:pt x="109252" y="12383"/>
                  </a:lnTo>
                  <a:lnTo>
                    <a:pt x="109252" y="13049"/>
                  </a:lnTo>
                  <a:lnTo>
                    <a:pt x="109538" y="13049"/>
                  </a:lnTo>
                  <a:lnTo>
                    <a:pt x="109919" y="13716"/>
                  </a:lnTo>
                  <a:lnTo>
                    <a:pt x="110204" y="13716"/>
                  </a:lnTo>
                  <a:lnTo>
                    <a:pt x="110204" y="14097"/>
                  </a:lnTo>
                  <a:lnTo>
                    <a:pt x="110585" y="14097"/>
                  </a:lnTo>
                  <a:lnTo>
                    <a:pt x="110585" y="14383"/>
                  </a:lnTo>
                  <a:lnTo>
                    <a:pt x="110871" y="14383"/>
                  </a:lnTo>
                  <a:lnTo>
                    <a:pt x="110871" y="14764"/>
                  </a:lnTo>
                  <a:lnTo>
                    <a:pt x="111252" y="14764"/>
                  </a:lnTo>
                  <a:lnTo>
                    <a:pt x="111252" y="15049"/>
                  </a:lnTo>
                  <a:lnTo>
                    <a:pt x="111538" y="15049"/>
                  </a:lnTo>
                  <a:lnTo>
                    <a:pt x="111823" y="15335"/>
                  </a:lnTo>
                  <a:lnTo>
                    <a:pt x="112204" y="15335"/>
                  </a:lnTo>
                  <a:lnTo>
                    <a:pt x="112204" y="15716"/>
                  </a:lnTo>
                  <a:lnTo>
                    <a:pt x="112871" y="15716"/>
                  </a:lnTo>
                  <a:lnTo>
                    <a:pt x="112871" y="16002"/>
                  </a:lnTo>
                  <a:lnTo>
                    <a:pt x="113538" y="16002"/>
                  </a:lnTo>
                  <a:lnTo>
                    <a:pt x="113538" y="16383"/>
                  </a:lnTo>
                  <a:lnTo>
                    <a:pt x="114205" y="16383"/>
                  </a:lnTo>
                  <a:lnTo>
                    <a:pt x="115443" y="15716"/>
                  </a:lnTo>
                  <a:lnTo>
                    <a:pt x="114776" y="16383"/>
                  </a:lnTo>
                  <a:lnTo>
                    <a:pt x="114490" y="16383"/>
                  </a:lnTo>
                  <a:lnTo>
                    <a:pt x="114490" y="16669"/>
                  </a:lnTo>
                  <a:lnTo>
                    <a:pt x="115157" y="16669"/>
                  </a:lnTo>
                  <a:lnTo>
                    <a:pt x="115157" y="16383"/>
                  </a:lnTo>
                  <a:lnTo>
                    <a:pt x="115157" y="16669"/>
                  </a:lnTo>
                  <a:lnTo>
                    <a:pt x="115824" y="16383"/>
                  </a:lnTo>
                  <a:lnTo>
                    <a:pt x="115157" y="16669"/>
                  </a:lnTo>
                  <a:lnTo>
                    <a:pt x="115443" y="17050"/>
                  </a:lnTo>
                  <a:lnTo>
                    <a:pt x="116110" y="17050"/>
                  </a:lnTo>
                  <a:lnTo>
                    <a:pt x="116491" y="16669"/>
                  </a:lnTo>
                  <a:lnTo>
                    <a:pt x="116110" y="17050"/>
                  </a:lnTo>
                  <a:lnTo>
                    <a:pt x="116491" y="17335"/>
                  </a:lnTo>
                  <a:lnTo>
                    <a:pt x="117443" y="17335"/>
                  </a:lnTo>
                  <a:lnTo>
                    <a:pt x="117443" y="16669"/>
                  </a:lnTo>
                  <a:lnTo>
                    <a:pt x="117443" y="17050"/>
                  </a:lnTo>
                  <a:lnTo>
                    <a:pt x="117729" y="16383"/>
                  </a:lnTo>
                  <a:lnTo>
                    <a:pt x="117443" y="17050"/>
                  </a:lnTo>
                  <a:lnTo>
                    <a:pt x="117443" y="17717"/>
                  </a:lnTo>
                  <a:lnTo>
                    <a:pt x="117729" y="17717"/>
                  </a:lnTo>
                  <a:lnTo>
                    <a:pt x="117729" y="18002"/>
                  </a:lnTo>
                  <a:lnTo>
                    <a:pt x="118777" y="18002"/>
                  </a:lnTo>
                  <a:lnTo>
                    <a:pt x="118777" y="17717"/>
                  </a:lnTo>
                  <a:lnTo>
                    <a:pt x="118777" y="18002"/>
                  </a:lnTo>
                  <a:lnTo>
                    <a:pt x="119063" y="18002"/>
                  </a:lnTo>
                  <a:lnTo>
                    <a:pt x="119444" y="17717"/>
                  </a:lnTo>
                  <a:lnTo>
                    <a:pt x="119444" y="17050"/>
                  </a:lnTo>
                  <a:lnTo>
                    <a:pt x="119729" y="17050"/>
                  </a:lnTo>
                  <a:lnTo>
                    <a:pt x="119444" y="17050"/>
                  </a:lnTo>
                  <a:lnTo>
                    <a:pt x="119729" y="17050"/>
                  </a:lnTo>
                  <a:lnTo>
                    <a:pt x="119444" y="17050"/>
                  </a:lnTo>
                  <a:lnTo>
                    <a:pt x="119444" y="18288"/>
                  </a:lnTo>
                  <a:lnTo>
                    <a:pt x="119444" y="18002"/>
                  </a:lnTo>
                  <a:lnTo>
                    <a:pt x="119444" y="18288"/>
                  </a:lnTo>
                  <a:lnTo>
                    <a:pt x="120110" y="18288"/>
                  </a:lnTo>
                  <a:lnTo>
                    <a:pt x="120110" y="18669"/>
                  </a:lnTo>
                  <a:lnTo>
                    <a:pt x="122015" y="18669"/>
                  </a:lnTo>
                  <a:lnTo>
                    <a:pt x="122015" y="18955"/>
                  </a:lnTo>
                  <a:lnTo>
                    <a:pt x="123730" y="18955"/>
                  </a:lnTo>
                  <a:lnTo>
                    <a:pt x="123730" y="19336"/>
                  </a:lnTo>
                  <a:lnTo>
                    <a:pt x="124015" y="18955"/>
                  </a:lnTo>
                  <a:lnTo>
                    <a:pt x="124301" y="18955"/>
                  </a:lnTo>
                  <a:lnTo>
                    <a:pt x="124301" y="19336"/>
                  </a:lnTo>
                  <a:lnTo>
                    <a:pt x="124682" y="19336"/>
                  </a:lnTo>
                  <a:lnTo>
                    <a:pt x="124682" y="18955"/>
                  </a:lnTo>
                  <a:lnTo>
                    <a:pt x="124682" y="19336"/>
                  </a:lnTo>
                  <a:lnTo>
                    <a:pt x="125349" y="19336"/>
                  </a:lnTo>
                  <a:lnTo>
                    <a:pt x="124682" y="19336"/>
                  </a:lnTo>
                  <a:lnTo>
                    <a:pt x="124682" y="18955"/>
                  </a:lnTo>
                  <a:lnTo>
                    <a:pt x="124682" y="19336"/>
                  </a:lnTo>
                  <a:lnTo>
                    <a:pt x="125635" y="19336"/>
                  </a:lnTo>
                  <a:lnTo>
                    <a:pt x="125635" y="19622"/>
                  </a:lnTo>
                  <a:lnTo>
                    <a:pt x="125635" y="19336"/>
                  </a:lnTo>
                  <a:lnTo>
                    <a:pt x="126016" y="19336"/>
                  </a:lnTo>
                  <a:lnTo>
                    <a:pt x="126016" y="19622"/>
                  </a:lnTo>
                  <a:lnTo>
                    <a:pt x="126302" y="19622"/>
                  </a:lnTo>
                  <a:lnTo>
                    <a:pt x="126302" y="19336"/>
                  </a:lnTo>
                  <a:lnTo>
                    <a:pt x="127254" y="19336"/>
                  </a:lnTo>
                  <a:lnTo>
                    <a:pt x="127254" y="19622"/>
                  </a:lnTo>
                  <a:lnTo>
                    <a:pt x="127635" y="19622"/>
                  </a:lnTo>
                  <a:lnTo>
                    <a:pt x="127635" y="18955"/>
                  </a:lnTo>
                  <a:lnTo>
                    <a:pt x="127635" y="19336"/>
                  </a:lnTo>
                  <a:lnTo>
                    <a:pt x="127635" y="18955"/>
                  </a:lnTo>
                  <a:lnTo>
                    <a:pt x="127635" y="19622"/>
                  </a:lnTo>
                  <a:lnTo>
                    <a:pt x="129635" y="19622"/>
                  </a:lnTo>
                  <a:lnTo>
                    <a:pt x="129254" y="19622"/>
                  </a:lnTo>
                  <a:lnTo>
                    <a:pt x="129635" y="19622"/>
                  </a:lnTo>
                  <a:lnTo>
                    <a:pt x="129254" y="19622"/>
                  </a:lnTo>
                  <a:lnTo>
                    <a:pt x="129254" y="20288"/>
                  </a:lnTo>
                  <a:lnTo>
                    <a:pt x="129254" y="20003"/>
                  </a:lnTo>
                  <a:lnTo>
                    <a:pt x="129635" y="20003"/>
                  </a:lnTo>
                  <a:lnTo>
                    <a:pt x="129635" y="20288"/>
                  </a:lnTo>
                  <a:lnTo>
                    <a:pt x="129254" y="20288"/>
                  </a:lnTo>
                  <a:lnTo>
                    <a:pt x="129635" y="20669"/>
                  </a:lnTo>
                  <a:lnTo>
                    <a:pt x="129921" y="20669"/>
                  </a:lnTo>
                  <a:lnTo>
                    <a:pt x="129635" y="20669"/>
                  </a:lnTo>
                  <a:lnTo>
                    <a:pt x="129921" y="20669"/>
                  </a:lnTo>
                  <a:lnTo>
                    <a:pt x="129921" y="20955"/>
                  </a:lnTo>
                  <a:lnTo>
                    <a:pt x="130873" y="20955"/>
                  </a:lnTo>
                  <a:lnTo>
                    <a:pt x="131255" y="21336"/>
                  </a:lnTo>
                  <a:lnTo>
                    <a:pt x="133160" y="21336"/>
                  </a:lnTo>
                  <a:lnTo>
                    <a:pt x="136112" y="21622"/>
                  </a:lnTo>
                  <a:lnTo>
                    <a:pt x="136112" y="21908"/>
                  </a:lnTo>
                  <a:lnTo>
                    <a:pt x="135827" y="22574"/>
                  </a:lnTo>
                  <a:lnTo>
                    <a:pt x="135160" y="23241"/>
                  </a:lnTo>
                  <a:lnTo>
                    <a:pt x="134874" y="23908"/>
                  </a:lnTo>
                  <a:lnTo>
                    <a:pt x="134493" y="24289"/>
                  </a:lnTo>
                  <a:lnTo>
                    <a:pt x="134493" y="24860"/>
                  </a:lnTo>
                  <a:lnTo>
                    <a:pt x="133826" y="26194"/>
                  </a:lnTo>
                  <a:lnTo>
                    <a:pt x="132874" y="27527"/>
                  </a:lnTo>
                  <a:lnTo>
                    <a:pt x="131921" y="28480"/>
                  </a:lnTo>
                  <a:lnTo>
                    <a:pt x="131255" y="29528"/>
                  </a:lnTo>
                  <a:lnTo>
                    <a:pt x="130588" y="30194"/>
                  </a:lnTo>
                  <a:lnTo>
                    <a:pt x="130207" y="30766"/>
                  </a:lnTo>
                  <a:lnTo>
                    <a:pt x="129254" y="31147"/>
                  </a:lnTo>
                  <a:lnTo>
                    <a:pt x="127921" y="32480"/>
                  </a:lnTo>
                  <a:lnTo>
                    <a:pt x="127635" y="32480"/>
                  </a:lnTo>
                  <a:lnTo>
                    <a:pt x="127254" y="33147"/>
                  </a:lnTo>
                  <a:lnTo>
                    <a:pt x="126968" y="33433"/>
                  </a:lnTo>
                  <a:lnTo>
                    <a:pt x="126968" y="34100"/>
                  </a:lnTo>
                  <a:lnTo>
                    <a:pt x="126682" y="34385"/>
                  </a:lnTo>
                  <a:lnTo>
                    <a:pt x="126682" y="35052"/>
                  </a:lnTo>
                  <a:lnTo>
                    <a:pt x="126302" y="35052"/>
                  </a:lnTo>
                  <a:lnTo>
                    <a:pt x="126016" y="34766"/>
                  </a:lnTo>
                  <a:lnTo>
                    <a:pt x="126016" y="34385"/>
                  </a:lnTo>
                  <a:lnTo>
                    <a:pt x="125349" y="34766"/>
                  </a:lnTo>
                  <a:lnTo>
                    <a:pt x="125349" y="35433"/>
                  </a:lnTo>
                  <a:lnTo>
                    <a:pt x="126016" y="36100"/>
                  </a:lnTo>
                  <a:lnTo>
                    <a:pt x="125635" y="36671"/>
                  </a:lnTo>
                  <a:lnTo>
                    <a:pt x="125635" y="37052"/>
                  </a:lnTo>
                  <a:lnTo>
                    <a:pt x="125349" y="37338"/>
                  </a:lnTo>
                  <a:lnTo>
                    <a:pt x="125349" y="37719"/>
                  </a:lnTo>
                  <a:lnTo>
                    <a:pt x="124682" y="38005"/>
                  </a:lnTo>
                  <a:lnTo>
                    <a:pt x="123063" y="38386"/>
                  </a:lnTo>
                  <a:lnTo>
                    <a:pt x="122396" y="36100"/>
                  </a:lnTo>
                  <a:lnTo>
                    <a:pt x="121063" y="36385"/>
                  </a:lnTo>
                  <a:lnTo>
                    <a:pt x="120396" y="36100"/>
                  </a:lnTo>
                  <a:lnTo>
                    <a:pt x="119729" y="36100"/>
                  </a:lnTo>
                  <a:lnTo>
                    <a:pt x="118777" y="35433"/>
                  </a:lnTo>
                  <a:lnTo>
                    <a:pt x="118396" y="35052"/>
                  </a:lnTo>
                  <a:lnTo>
                    <a:pt x="118777" y="35052"/>
                  </a:lnTo>
                  <a:lnTo>
                    <a:pt x="119063" y="34766"/>
                  </a:lnTo>
                  <a:lnTo>
                    <a:pt x="118396" y="34100"/>
                  </a:lnTo>
                  <a:lnTo>
                    <a:pt x="117158" y="33147"/>
                  </a:lnTo>
                  <a:lnTo>
                    <a:pt x="116491" y="32480"/>
                  </a:lnTo>
                  <a:lnTo>
                    <a:pt x="115443" y="30480"/>
                  </a:lnTo>
                  <a:lnTo>
                    <a:pt x="115157" y="31433"/>
                  </a:lnTo>
                  <a:lnTo>
                    <a:pt x="113157" y="33433"/>
                  </a:lnTo>
                  <a:lnTo>
                    <a:pt x="112490" y="35433"/>
                  </a:lnTo>
                  <a:lnTo>
                    <a:pt x="111252" y="39053"/>
                  </a:lnTo>
                  <a:lnTo>
                    <a:pt x="109538" y="40672"/>
                  </a:lnTo>
                  <a:lnTo>
                    <a:pt x="109538" y="40958"/>
                  </a:lnTo>
                  <a:lnTo>
                    <a:pt x="114205" y="40958"/>
                  </a:lnTo>
                  <a:lnTo>
                    <a:pt x="106299" y="46577"/>
                  </a:lnTo>
                  <a:lnTo>
                    <a:pt x="101060" y="51435"/>
                  </a:lnTo>
                  <a:lnTo>
                    <a:pt x="99441" y="52769"/>
                  </a:lnTo>
                  <a:lnTo>
                    <a:pt x="98108" y="54388"/>
                  </a:lnTo>
                  <a:lnTo>
                    <a:pt x="96488" y="55721"/>
                  </a:lnTo>
                  <a:lnTo>
                    <a:pt x="96107" y="55721"/>
                  </a:lnTo>
                  <a:lnTo>
                    <a:pt x="96488" y="56102"/>
                  </a:lnTo>
                  <a:lnTo>
                    <a:pt x="97727" y="59055"/>
                  </a:lnTo>
                  <a:lnTo>
                    <a:pt x="98108" y="59055"/>
                  </a:lnTo>
                  <a:lnTo>
                    <a:pt x="97727" y="59341"/>
                  </a:lnTo>
                  <a:lnTo>
                    <a:pt x="97060" y="59055"/>
                  </a:lnTo>
                  <a:lnTo>
                    <a:pt x="96488" y="60293"/>
                  </a:lnTo>
                  <a:lnTo>
                    <a:pt x="95821" y="60960"/>
                  </a:lnTo>
                  <a:lnTo>
                    <a:pt x="95440" y="62008"/>
                  </a:lnTo>
                  <a:lnTo>
                    <a:pt x="94107" y="62675"/>
                  </a:lnTo>
                  <a:lnTo>
                    <a:pt x="94107" y="63627"/>
                  </a:lnTo>
                  <a:lnTo>
                    <a:pt x="93536" y="64960"/>
                  </a:lnTo>
                  <a:lnTo>
                    <a:pt x="93536" y="65627"/>
                  </a:lnTo>
                  <a:lnTo>
                    <a:pt x="93821" y="66580"/>
                  </a:lnTo>
                  <a:lnTo>
                    <a:pt x="94488" y="67913"/>
                  </a:lnTo>
                  <a:lnTo>
                    <a:pt x="94107" y="67913"/>
                  </a:lnTo>
                  <a:lnTo>
                    <a:pt x="92488" y="67532"/>
                  </a:lnTo>
                  <a:lnTo>
                    <a:pt x="90202" y="67532"/>
                  </a:lnTo>
                  <a:lnTo>
                    <a:pt x="89249" y="67247"/>
                  </a:lnTo>
                  <a:lnTo>
                    <a:pt x="88202" y="67247"/>
                  </a:lnTo>
                  <a:lnTo>
                    <a:pt x="87916" y="68199"/>
                  </a:lnTo>
                  <a:lnTo>
                    <a:pt x="86963" y="69152"/>
                  </a:lnTo>
                  <a:lnTo>
                    <a:pt x="84963" y="70199"/>
                  </a:lnTo>
                  <a:lnTo>
                    <a:pt x="84011" y="70485"/>
                  </a:lnTo>
                  <a:lnTo>
                    <a:pt x="83629" y="70866"/>
                  </a:lnTo>
                  <a:lnTo>
                    <a:pt x="84963" y="72485"/>
                  </a:lnTo>
                  <a:lnTo>
                    <a:pt x="85915" y="72771"/>
                  </a:lnTo>
                  <a:lnTo>
                    <a:pt x="86582" y="72485"/>
                  </a:lnTo>
                  <a:lnTo>
                    <a:pt x="86582" y="72771"/>
                  </a:lnTo>
                  <a:lnTo>
                    <a:pt x="85915" y="74486"/>
                  </a:lnTo>
                  <a:lnTo>
                    <a:pt x="85915" y="75057"/>
                  </a:lnTo>
                  <a:lnTo>
                    <a:pt x="86296" y="75438"/>
                  </a:lnTo>
                  <a:lnTo>
                    <a:pt x="86296" y="77057"/>
                  </a:lnTo>
                  <a:lnTo>
                    <a:pt x="85630" y="77724"/>
                  </a:lnTo>
                  <a:lnTo>
                    <a:pt x="84296" y="77724"/>
                  </a:lnTo>
                  <a:lnTo>
                    <a:pt x="82677" y="78677"/>
                  </a:lnTo>
                  <a:lnTo>
                    <a:pt x="81725" y="78391"/>
                  </a:lnTo>
                  <a:lnTo>
                    <a:pt x="80677" y="78677"/>
                  </a:lnTo>
                  <a:lnTo>
                    <a:pt x="80391" y="78391"/>
                  </a:lnTo>
                  <a:lnTo>
                    <a:pt x="80010" y="77724"/>
                  </a:lnTo>
                  <a:lnTo>
                    <a:pt x="79343" y="77724"/>
                  </a:lnTo>
                  <a:lnTo>
                    <a:pt x="79343" y="78391"/>
                  </a:lnTo>
                  <a:lnTo>
                    <a:pt x="79058" y="78391"/>
                  </a:lnTo>
                  <a:lnTo>
                    <a:pt x="79343" y="78677"/>
                  </a:lnTo>
                  <a:lnTo>
                    <a:pt x="79724" y="80010"/>
                  </a:lnTo>
                  <a:lnTo>
                    <a:pt x="78772" y="80963"/>
                  </a:lnTo>
                  <a:lnTo>
                    <a:pt x="78105" y="80963"/>
                  </a:lnTo>
                  <a:lnTo>
                    <a:pt x="77438" y="81629"/>
                  </a:lnTo>
                  <a:lnTo>
                    <a:pt x="77438" y="82963"/>
                  </a:lnTo>
                  <a:lnTo>
                    <a:pt x="77057" y="82963"/>
                  </a:lnTo>
                  <a:lnTo>
                    <a:pt x="76771" y="83915"/>
                  </a:lnTo>
                  <a:lnTo>
                    <a:pt x="76105" y="84963"/>
                  </a:lnTo>
                  <a:lnTo>
                    <a:pt x="75819" y="85249"/>
                  </a:lnTo>
                  <a:lnTo>
                    <a:pt x="75819" y="85916"/>
                  </a:lnTo>
                  <a:lnTo>
                    <a:pt x="75438" y="86297"/>
                  </a:lnTo>
                  <a:lnTo>
                    <a:pt x="75438" y="87535"/>
                  </a:lnTo>
                  <a:lnTo>
                    <a:pt x="74486" y="88202"/>
                  </a:lnTo>
                  <a:lnTo>
                    <a:pt x="74104" y="89249"/>
                  </a:lnTo>
                  <a:lnTo>
                    <a:pt x="73438" y="89821"/>
                  </a:lnTo>
                  <a:lnTo>
                    <a:pt x="73438" y="90488"/>
                  </a:lnTo>
                  <a:lnTo>
                    <a:pt x="73152" y="89821"/>
                  </a:lnTo>
                  <a:lnTo>
                    <a:pt x="73152" y="90202"/>
                  </a:lnTo>
                  <a:lnTo>
                    <a:pt x="72866" y="90488"/>
                  </a:lnTo>
                  <a:lnTo>
                    <a:pt x="72866" y="91535"/>
                  </a:lnTo>
                  <a:lnTo>
                    <a:pt x="72485" y="92488"/>
                  </a:lnTo>
                  <a:lnTo>
                    <a:pt x="72866" y="92774"/>
                  </a:lnTo>
                  <a:lnTo>
                    <a:pt x="73152" y="93821"/>
                  </a:lnTo>
                  <a:lnTo>
                    <a:pt x="73438" y="94107"/>
                  </a:lnTo>
                  <a:lnTo>
                    <a:pt x="73438" y="94488"/>
                  </a:lnTo>
                  <a:lnTo>
                    <a:pt x="74104" y="95726"/>
                  </a:lnTo>
                  <a:lnTo>
                    <a:pt x="74771" y="96393"/>
                  </a:lnTo>
                  <a:lnTo>
                    <a:pt x="74104" y="96774"/>
                  </a:lnTo>
                  <a:lnTo>
                    <a:pt x="73819" y="97060"/>
                  </a:lnTo>
                  <a:lnTo>
                    <a:pt x="73152" y="97060"/>
                  </a:lnTo>
                  <a:lnTo>
                    <a:pt x="71819" y="95726"/>
                  </a:lnTo>
                  <a:lnTo>
                    <a:pt x="71152" y="96393"/>
                  </a:lnTo>
                  <a:lnTo>
                    <a:pt x="70485" y="96393"/>
                  </a:lnTo>
                  <a:lnTo>
                    <a:pt x="69533" y="97060"/>
                  </a:lnTo>
                  <a:lnTo>
                    <a:pt x="69914" y="98108"/>
                  </a:lnTo>
                  <a:lnTo>
                    <a:pt x="69914" y="99060"/>
                  </a:lnTo>
                  <a:lnTo>
                    <a:pt x="69247" y="99727"/>
                  </a:lnTo>
                  <a:lnTo>
                    <a:pt x="68580" y="99727"/>
                  </a:lnTo>
                  <a:lnTo>
                    <a:pt x="66580" y="100013"/>
                  </a:lnTo>
                  <a:lnTo>
                    <a:pt x="65913" y="100013"/>
                  </a:lnTo>
                  <a:lnTo>
                    <a:pt x="64960" y="100679"/>
                  </a:lnTo>
                  <a:lnTo>
                    <a:pt x="64960" y="101346"/>
                  </a:lnTo>
                  <a:lnTo>
                    <a:pt x="64579" y="101727"/>
                  </a:lnTo>
                  <a:lnTo>
                    <a:pt x="64294" y="99346"/>
                  </a:lnTo>
                  <a:lnTo>
                    <a:pt x="63627" y="98393"/>
                  </a:lnTo>
                  <a:lnTo>
                    <a:pt x="63341" y="9706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11F910B7-C8E3-9A34-C6F6-BF9A442C7E75}"/>
                </a:ext>
              </a:extLst>
            </p:cNvPr>
            <p:cNvSpPr/>
            <p:nvPr/>
          </p:nvSpPr>
          <p:spPr>
            <a:xfrm>
              <a:off x="2343767" y="4259928"/>
              <a:ext cx="216217" cy="331755"/>
            </a:xfrm>
            <a:custGeom>
              <a:avLst/>
              <a:gdLst>
                <a:gd name="connsiteX0" fmla="*/ 0 w 216217"/>
                <a:gd name="connsiteY0" fmla="*/ 91535 h 331755"/>
                <a:gd name="connsiteX1" fmla="*/ 667 w 216217"/>
                <a:gd name="connsiteY1" fmla="*/ 91535 h 331755"/>
                <a:gd name="connsiteX2" fmla="*/ 286 w 216217"/>
                <a:gd name="connsiteY2" fmla="*/ 90869 h 331755"/>
                <a:gd name="connsiteX3" fmla="*/ 1905 w 216217"/>
                <a:gd name="connsiteY3" fmla="*/ 90869 h 331755"/>
                <a:gd name="connsiteX4" fmla="*/ 6572 w 216217"/>
                <a:gd name="connsiteY4" fmla="*/ 90583 h 331755"/>
                <a:gd name="connsiteX5" fmla="*/ 40386 w 216217"/>
                <a:gd name="connsiteY5" fmla="*/ 90202 h 331755"/>
                <a:gd name="connsiteX6" fmla="*/ 40672 w 216217"/>
                <a:gd name="connsiteY6" fmla="*/ 90202 h 331755"/>
                <a:gd name="connsiteX7" fmla="*/ 40958 w 216217"/>
                <a:gd name="connsiteY7" fmla="*/ 90583 h 331755"/>
                <a:gd name="connsiteX8" fmla="*/ 53150 w 216217"/>
                <a:gd name="connsiteY8" fmla="*/ 90869 h 331755"/>
                <a:gd name="connsiteX9" fmla="*/ 53150 w 216217"/>
                <a:gd name="connsiteY9" fmla="*/ 91250 h 331755"/>
                <a:gd name="connsiteX10" fmla="*/ 51816 w 216217"/>
                <a:gd name="connsiteY10" fmla="*/ 76486 h 331755"/>
                <a:gd name="connsiteX11" fmla="*/ 51530 w 216217"/>
                <a:gd name="connsiteY11" fmla="*/ 74200 h 331755"/>
                <a:gd name="connsiteX12" fmla="*/ 51530 w 216217"/>
                <a:gd name="connsiteY12" fmla="*/ 72866 h 331755"/>
                <a:gd name="connsiteX13" fmla="*/ 50863 w 216217"/>
                <a:gd name="connsiteY13" fmla="*/ 71533 h 331755"/>
                <a:gd name="connsiteX14" fmla="*/ 49530 w 216217"/>
                <a:gd name="connsiteY14" fmla="*/ 69913 h 331755"/>
                <a:gd name="connsiteX15" fmla="*/ 47530 w 216217"/>
                <a:gd name="connsiteY15" fmla="*/ 68294 h 331755"/>
                <a:gd name="connsiteX16" fmla="*/ 45911 w 216217"/>
                <a:gd name="connsiteY16" fmla="*/ 66294 h 331755"/>
                <a:gd name="connsiteX17" fmla="*/ 44577 w 216217"/>
                <a:gd name="connsiteY17" fmla="*/ 64675 h 331755"/>
                <a:gd name="connsiteX18" fmla="*/ 43910 w 216217"/>
                <a:gd name="connsiteY18" fmla="*/ 62960 h 331755"/>
                <a:gd name="connsiteX19" fmla="*/ 43910 w 216217"/>
                <a:gd name="connsiteY19" fmla="*/ 61055 h 331755"/>
                <a:gd name="connsiteX20" fmla="*/ 44291 w 216217"/>
                <a:gd name="connsiteY20" fmla="*/ 59436 h 331755"/>
                <a:gd name="connsiteX21" fmla="*/ 44577 w 216217"/>
                <a:gd name="connsiteY21" fmla="*/ 58769 h 331755"/>
                <a:gd name="connsiteX22" fmla="*/ 45244 w 216217"/>
                <a:gd name="connsiteY22" fmla="*/ 58102 h 331755"/>
                <a:gd name="connsiteX23" fmla="*/ 45911 w 216217"/>
                <a:gd name="connsiteY23" fmla="*/ 58102 h 331755"/>
                <a:gd name="connsiteX24" fmla="*/ 48196 w 216217"/>
                <a:gd name="connsiteY24" fmla="*/ 57721 h 331755"/>
                <a:gd name="connsiteX25" fmla="*/ 48863 w 216217"/>
                <a:gd name="connsiteY25" fmla="*/ 57436 h 331755"/>
                <a:gd name="connsiteX26" fmla="*/ 50483 w 216217"/>
                <a:gd name="connsiteY26" fmla="*/ 56102 h 331755"/>
                <a:gd name="connsiteX27" fmla="*/ 50483 w 216217"/>
                <a:gd name="connsiteY27" fmla="*/ 54102 h 331755"/>
                <a:gd name="connsiteX28" fmla="*/ 49244 w 216217"/>
                <a:gd name="connsiteY28" fmla="*/ 46958 h 331755"/>
                <a:gd name="connsiteX29" fmla="*/ 48863 w 216217"/>
                <a:gd name="connsiteY29" fmla="*/ 44005 h 331755"/>
                <a:gd name="connsiteX30" fmla="*/ 49244 w 216217"/>
                <a:gd name="connsiteY30" fmla="*/ 42291 h 331755"/>
                <a:gd name="connsiteX31" fmla="*/ 49816 w 216217"/>
                <a:gd name="connsiteY31" fmla="*/ 41338 h 331755"/>
                <a:gd name="connsiteX32" fmla="*/ 50483 w 216217"/>
                <a:gd name="connsiteY32" fmla="*/ 40005 h 331755"/>
                <a:gd name="connsiteX33" fmla="*/ 50863 w 216217"/>
                <a:gd name="connsiteY33" fmla="*/ 39052 h 331755"/>
                <a:gd name="connsiteX34" fmla="*/ 50863 w 216217"/>
                <a:gd name="connsiteY34" fmla="*/ 37052 h 331755"/>
                <a:gd name="connsiteX35" fmla="*/ 50197 w 216217"/>
                <a:gd name="connsiteY35" fmla="*/ 36100 h 331755"/>
                <a:gd name="connsiteX36" fmla="*/ 50197 w 216217"/>
                <a:gd name="connsiteY36" fmla="*/ 30480 h 331755"/>
                <a:gd name="connsiteX37" fmla="*/ 47530 w 216217"/>
                <a:gd name="connsiteY37" fmla="*/ 27908 h 331755"/>
                <a:gd name="connsiteX38" fmla="*/ 47530 w 216217"/>
                <a:gd name="connsiteY38" fmla="*/ 25622 h 331755"/>
                <a:gd name="connsiteX39" fmla="*/ 47244 w 216217"/>
                <a:gd name="connsiteY39" fmla="*/ 24574 h 331755"/>
                <a:gd name="connsiteX40" fmla="*/ 46577 w 216217"/>
                <a:gd name="connsiteY40" fmla="*/ 23622 h 331755"/>
                <a:gd name="connsiteX41" fmla="*/ 45244 w 216217"/>
                <a:gd name="connsiteY41" fmla="*/ 22669 h 331755"/>
                <a:gd name="connsiteX42" fmla="*/ 44291 w 216217"/>
                <a:gd name="connsiteY42" fmla="*/ 21336 h 331755"/>
                <a:gd name="connsiteX43" fmla="*/ 43910 w 216217"/>
                <a:gd name="connsiteY43" fmla="*/ 20669 h 331755"/>
                <a:gd name="connsiteX44" fmla="*/ 43910 w 216217"/>
                <a:gd name="connsiteY44" fmla="*/ 19717 h 331755"/>
                <a:gd name="connsiteX45" fmla="*/ 44577 w 216217"/>
                <a:gd name="connsiteY45" fmla="*/ 16383 h 331755"/>
                <a:gd name="connsiteX46" fmla="*/ 45244 w 216217"/>
                <a:gd name="connsiteY46" fmla="*/ 14478 h 331755"/>
                <a:gd name="connsiteX47" fmla="*/ 44958 w 216217"/>
                <a:gd name="connsiteY47" fmla="*/ 12763 h 331755"/>
                <a:gd name="connsiteX48" fmla="*/ 44577 w 216217"/>
                <a:gd name="connsiteY48" fmla="*/ 11525 h 331755"/>
                <a:gd name="connsiteX49" fmla="*/ 44958 w 216217"/>
                <a:gd name="connsiteY49" fmla="*/ 10477 h 331755"/>
                <a:gd name="connsiteX50" fmla="*/ 45244 w 216217"/>
                <a:gd name="connsiteY50" fmla="*/ 9811 h 331755"/>
                <a:gd name="connsiteX51" fmla="*/ 46292 w 216217"/>
                <a:gd name="connsiteY51" fmla="*/ 8858 h 331755"/>
                <a:gd name="connsiteX52" fmla="*/ 48863 w 216217"/>
                <a:gd name="connsiteY52" fmla="*/ 7239 h 331755"/>
                <a:gd name="connsiteX53" fmla="*/ 50197 w 216217"/>
                <a:gd name="connsiteY53" fmla="*/ 7525 h 331755"/>
                <a:gd name="connsiteX54" fmla="*/ 50483 w 216217"/>
                <a:gd name="connsiteY54" fmla="*/ 7906 h 331755"/>
                <a:gd name="connsiteX55" fmla="*/ 50483 w 216217"/>
                <a:gd name="connsiteY55" fmla="*/ 13430 h 331755"/>
                <a:gd name="connsiteX56" fmla="*/ 51530 w 216217"/>
                <a:gd name="connsiteY56" fmla="*/ 14478 h 331755"/>
                <a:gd name="connsiteX57" fmla="*/ 52769 w 216217"/>
                <a:gd name="connsiteY57" fmla="*/ 14478 h 331755"/>
                <a:gd name="connsiteX58" fmla="*/ 54769 w 216217"/>
                <a:gd name="connsiteY58" fmla="*/ 13811 h 331755"/>
                <a:gd name="connsiteX59" fmla="*/ 58388 w 216217"/>
                <a:gd name="connsiteY59" fmla="*/ 12192 h 331755"/>
                <a:gd name="connsiteX60" fmla="*/ 59341 w 216217"/>
                <a:gd name="connsiteY60" fmla="*/ 10858 h 331755"/>
                <a:gd name="connsiteX61" fmla="*/ 60388 w 216217"/>
                <a:gd name="connsiteY61" fmla="*/ 8572 h 331755"/>
                <a:gd name="connsiteX62" fmla="*/ 60674 w 216217"/>
                <a:gd name="connsiteY62" fmla="*/ 8572 h 331755"/>
                <a:gd name="connsiteX63" fmla="*/ 62294 w 216217"/>
                <a:gd name="connsiteY63" fmla="*/ 6286 h 331755"/>
                <a:gd name="connsiteX64" fmla="*/ 64294 w 216217"/>
                <a:gd name="connsiteY64" fmla="*/ 4286 h 331755"/>
                <a:gd name="connsiteX65" fmla="*/ 64961 w 216217"/>
                <a:gd name="connsiteY65" fmla="*/ 3905 h 331755"/>
                <a:gd name="connsiteX66" fmla="*/ 67246 w 216217"/>
                <a:gd name="connsiteY66" fmla="*/ 2667 h 331755"/>
                <a:gd name="connsiteX67" fmla="*/ 70199 w 216217"/>
                <a:gd name="connsiteY67" fmla="*/ 1333 h 331755"/>
                <a:gd name="connsiteX68" fmla="*/ 71533 w 216217"/>
                <a:gd name="connsiteY68" fmla="*/ 667 h 331755"/>
                <a:gd name="connsiteX69" fmla="*/ 73152 w 216217"/>
                <a:gd name="connsiteY69" fmla="*/ 0 h 331755"/>
                <a:gd name="connsiteX70" fmla="*/ 76771 w 216217"/>
                <a:gd name="connsiteY70" fmla="*/ 0 h 331755"/>
                <a:gd name="connsiteX71" fmla="*/ 77057 w 216217"/>
                <a:gd name="connsiteY71" fmla="*/ 286 h 331755"/>
                <a:gd name="connsiteX72" fmla="*/ 78391 w 216217"/>
                <a:gd name="connsiteY72" fmla="*/ 3238 h 331755"/>
                <a:gd name="connsiteX73" fmla="*/ 79058 w 216217"/>
                <a:gd name="connsiteY73" fmla="*/ 6572 h 331755"/>
                <a:gd name="connsiteX74" fmla="*/ 79724 w 216217"/>
                <a:gd name="connsiteY74" fmla="*/ 7239 h 331755"/>
                <a:gd name="connsiteX75" fmla="*/ 80010 w 216217"/>
                <a:gd name="connsiteY75" fmla="*/ 7239 h 331755"/>
                <a:gd name="connsiteX76" fmla="*/ 80677 w 216217"/>
                <a:gd name="connsiteY76" fmla="*/ 6858 h 331755"/>
                <a:gd name="connsiteX77" fmla="*/ 81725 w 216217"/>
                <a:gd name="connsiteY77" fmla="*/ 3619 h 331755"/>
                <a:gd name="connsiteX78" fmla="*/ 82010 w 216217"/>
                <a:gd name="connsiteY78" fmla="*/ 2953 h 331755"/>
                <a:gd name="connsiteX79" fmla="*/ 82296 w 216217"/>
                <a:gd name="connsiteY79" fmla="*/ 2000 h 331755"/>
                <a:gd name="connsiteX80" fmla="*/ 84011 w 216217"/>
                <a:gd name="connsiteY80" fmla="*/ 15716 h 331755"/>
                <a:gd name="connsiteX81" fmla="*/ 88583 w 216217"/>
                <a:gd name="connsiteY81" fmla="*/ 54102 h 331755"/>
                <a:gd name="connsiteX82" fmla="*/ 92202 w 216217"/>
                <a:gd name="connsiteY82" fmla="*/ 65627 h 331755"/>
                <a:gd name="connsiteX83" fmla="*/ 98774 w 216217"/>
                <a:gd name="connsiteY83" fmla="*/ 86296 h 331755"/>
                <a:gd name="connsiteX84" fmla="*/ 99727 w 216217"/>
                <a:gd name="connsiteY84" fmla="*/ 88963 h 331755"/>
                <a:gd name="connsiteX85" fmla="*/ 105346 w 216217"/>
                <a:gd name="connsiteY85" fmla="*/ 106966 h 331755"/>
                <a:gd name="connsiteX86" fmla="*/ 109252 w 216217"/>
                <a:gd name="connsiteY86" fmla="*/ 118491 h 331755"/>
                <a:gd name="connsiteX87" fmla="*/ 110585 w 216217"/>
                <a:gd name="connsiteY87" fmla="*/ 122396 h 331755"/>
                <a:gd name="connsiteX88" fmla="*/ 111538 w 216217"/>
                <a:gd name="connsiteY88" fmla="*/ 125063 h 331755"/>
                <a:gd name="connsiteX89" fmla="*/ 111919 w 216217"/>
                <a:gd name="connsiteY89" fmla="*/ 126682 h 331755"/>
                <a:gd name="connsiteX90" fmla="*/ 118777 w 216217"/>
                <a:gd name="connsiteY90" fmla="*/ 149257 h 331755"/>
                <a:gd name="connsiteX91" fmla="*/ 122015 w 216217"/>
                <a:gd name="connsiteY91" fmla="*/ 160115 h 331755"/>
                <a:gd name="connsiteX92" fmla="*/ 123063 w 216217"/>
                <a:gd name="connsiteY92" fmla="*/ 163068 h 331755"/>
                <a:gd name="connsiteX93" fmla="*/ 122682 w 216217"/>
                <a:gd name="connsiteY93" fmla="*/ 163449 h 331755"/>
                <a:gd name="connsiteX94" fmla="*/ 124016 w 216217"/>
                <a:gd name="connsiteY94" fmla="*/ 168307 h 331755"/>
                <a:gd name="connsiteX95" fmla="*/ 134207 w 216217"/>
                <a:gd name="connsiteY95" fmla="*/ 202787 h 331755"/>
                <a:gd name="connsiteX96" fmla="*/ 136112 w 216217"/>
                <a:gd name="connsiteY96" fmla="*/ 210693 h 331755"/>
                <a:gd name="connsiteX97" fmla="*/ 136493 w 216217"/>
                <a:gd name="connsiteY97" fmla="*/ 210693 h 331755"/>
                <a:gd name="connsiteX98" fmla="*/ 139732 w 216217"/>
                <a:gd name="connsiteY98" fmla="*/ 217265 h 331755"/>
                <a:gd name="connsiteX99" fmla="*/ 143351 w 216217"/>
                <a:gd name="connsiteY99" fmla="*/ 223742 h 331755"/>
                <a:gd name="connsiteX100" fmla="*/ 145637 w 216217"/>
                <a:gd name="connsiteY100" fmla="*/ 227743 h 331755"/>
                <a:gd name="connsiteX101" fmla="*/ 145637 w 216217"/>
                <a:gd name="connsiteY101" fmla="*/ 228409 h 331755"/>
                <a:gd name="connsiteX102" fmla="*/ 149257 w 216217"/>
                <a:gd name="connsiteY102" fmla="*/ 233267 h 331755"/>
                <a:gd name="connsiteX103" fmla="*/ 160782 w 216217"/>
                <a:gd name="connsiteY103" fmla="*/ 251650 h 331755"/>
                <a:gd name="connsiteX104" fmla="*/ 168592 w 216217"/>
                <a:gd name="connsiteY104" fmla="*/ 264795 h 331755"/>
                <a:gd name="connsiteX105" fmla="*/ 174212 w 216217"/>
                <a:gd name="connsiteY105" fmla="*/ 273367 h 331755"/>
                <a:gd name="connsiteX106" fmla="*/ 180404 w 216217"/>
                <a:gd name="connsiteY106" fmla="*/ 283178 h 331755"/>
                <a:gd name="connsiteX107" fmla="*/ 184404 w 216217"/>
                <a:gd name="connsiteY107" fmla="*/ 290036 h 331755"/>
                <a:gd name="connsiteX108" fmla="*/ 188024 w 216217"/>
                <a:gd name="connsiteY108" fmla="*/ 294037 h 331755"/>
                <a:gd name="connsiteX109" fmla="*/ 192310 w 216217"/>
                <a:gd name="connsiteY109" fmla="*/ 300228 h 331755"/>
                <a:gd name="connsiteX110" fmla="*/ 198787 w 216217"/>
                <a:gd name="connsiteY110" fmla="*/ 308419 h 331755"/>
                <a:gd name="connsiteX111" fmla="*/ 213265 w 216217"/>
                <a:gd name="connsiteY111" fmla="*/ 326803 h 331755"/>
                <a:gd name="connsiteX112" fmla="*/ 216217 w 216217"/>
                <a:gd name="connsiteY112" fmla="*/ 330803 h 331755"/>
                <a:gd name="connsiteX113" fmla="*/ 211265 w 216217"/>
                <a:gd name="connsiteY113" fmla="*/ 331756 h 331755"/>
                <a:gd name="connsiteX114" fmla="*/ 188309 w 216217"/>
                <a:gd name="connsiteY114" fmla="*/ 320897 h 331755"/>
                <a:gd name="connsiteX115" fmla="*/ 176879 w 216217"/>
                <a:gd name="connsiteY115" fmla="*/ 314706 h 331755"/>
                <a:gd name="connsiteX116" fmla="*/ 170593 w 216217"/>
                <a:gd name="connsiteY116" fmla="*/ 313658 h 331755"/>
                <a:gd name="connsiteX117" fmla="*/ 162116 w 216217"/>
                <a:gd name="connsiteY117" fmla="*/ 310039 h 331755"/>
                <a:gd name="connsiteX118" fmla="*/ 155162 w 216217"/>
                <a:gd name="connsiteY118" fmla="*/ 307467 h 331755"/>
                <a:gd name="connsiteX119" fmla="*/ 136779 w 216217"/>
                <a:gd name="connsiteY119" fmla="*/ 300895 h 331755"/>
                <a:gd name="connsiteX120" fmla="*/ 124682 w 216217"/>
                <a:gd name="connsiteY120" fmla="*/ 295656 h 331755"/>
                <a:gd name="connsiteX121" fmla="*/ 116110 w 216217"/>
                <a:gd name="connsiteY121" fmla="*/ 292036 h 331755"/>
                <a:gd name="connsiteX122" fmla="*/ 107918 w 216217"/>
                <a:gd name="connsiteY122" fmla="*/ 288417 h 331755"/>
                <a:gd name="connsiteX123" fmla="*/ 95441 w 216217"/>
                <a:gd name="connsiteY123" fmla="*/ 282892 h 331755"/>
                <a:gd name="connsiteX124" fmla="*/ 91821 w 216217"/>
                <a:gd name="connsiteY124" fmla="*/ 278225 h 331755"/>
                <a:gd name="connsiteX125" fmla="*/ 85630 w 216217"/>
                <a:gd name="connsiteY125" fmla="*/ 271082 h 331755"/>
                <a:gd name="connsiteX126" fmla="*/ 84011 w 216217"/>
                <a:gd name="connsiteY126" fmla="*/ 268415 h 331755"/>
                <a:gd name="connsiteX127" fmla="*/ 78105 w 216217"/>
                <a:gd name="connsiteY127" fmla="*/ 258604 h 331755"/>
                <a:gd name="connsiteX128" fmla="*/ 74104 w 216217"/>
                <a:gd name="connsiteY128" fmla="*/ 252984 h 331755"/>
                <a:gd name="connsiteX129" fmla="*/ 68866 w 216217"/>
                <a:gd name="connsiteY129" fmla="*/ 244792 h 331755"/>
                <a:gd name="connsiteX130" fmla="*/ 65627 w 216217"/>
                <a:gd name="connsiteY130" fmla="*/ 238506 h 331755"/>
                <a:gd name="connsiteX131" fmla="*/ 59722 w 216217"/>
                <a:gd name="connsiteY131" fmla="*/ 228409 h 331755"/>
                <a:gd name="connsiteX132" fmla="*/ 57436 w 216217"/>
                <a:gd name="connsiteY132" fmla="*/ 222123 h 331755"/>
                <a:gd name="connsiteX133" fmla="*/ 62675 w 216217"/>
                <a:gd name="connsiteY133" fmla="*/ 181165 h 331755"/>
                <a:gd name="connsiteX134" fmla="*/ 42005 w 216217"/>
                <a:gd name="connsiteY134" fmla="*/ 191929 h 331755"/>
                <a:gd name="connsiteX135" fmla="*/ 32099 w 216217"/>
                <a:gd name="connsiteY135" fmla="*/ 168307 h 331755"/>
                <a:gd name="connsiteX136" fmla="*/ 20669 w 216217"/>
                <a:gd name="connsiteY136" fmla="*/ 157544 h 331755"/>
                <a:gd name="connsiteX137" fmla="*/ 7525 w 216217"/>
                <a:gd name="connsiteY137" fmla="*/ 149257 h 331755"/>
                <a:gd name="connsiteX138" fmla="*/ 10763 w 216217"/>
                <a:gd name="connsiteY138" fmla="*/ 132874 h 331755"/>
                <a:gd name="connsiteX139" fmla="*/ 12097 w 216217"/>
                <a:gd name="connsiteY139" fmla="*/ 118110 h 331755"/>
                <a:gd name="connsiteX140" fmla="*/ 8477 w 216217"/>
                <a:gd name="connsiteY140" fmla="*/ 108966 h 331755"/>
                <a:gd name="connsiteX141" fmla="*/ 3905 w 216217"/>
                <a:gd name="connsiteY141" fmla="*/ 104394 h 331755"/>
                <a:gd name="connsiteX142" fmla="*/ 2286 w 216217"/>
                <a:gd name="connsiteY142" fmla="*/ 100775 h 331755"/>
                <a:gd name="connsiteX143" fmla="*/ 0 w 216217"/>
                <a:gd name="connsiteY143" fmla="*/ 91535 h 33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16217" h="331755">
                  <a:moveTo>
                    <a:pt x="0" y="91535"/>
                  </a:moveTo>
                  <a:lnTo>
                    <a:pt x="667" y="91535"/>
                  </a:lnTo>
                  <a:lnTo>
                    <a:pt x="286" y="90869"/>
                  </a:lnTo>
                  <a:lnTo>
                    <a:pt x="1905" y="90869"/>
                  </a:lnTo>
                  <a:lnTo>
                    <a:pt x="6572" y="90583"/>
                  </a:lnTo>
                  <a:lnTo>
                    <a:pt x="40386" y="90202"/>
                  </a:lnTo>
                  <a:lnTo>
                    <a:pt x="40672" y="90202"/>
                  </a:lnTo>
                  <a:lnTo>
                    <a:pt x="40958" y="90583"/>
                  </a:lnTo>
                  <a:lnTo>
                    <a:pt x="53150" y="90869"/>
                  </a:lnTo>
                  <a:lnTo>
                    <a:pt x="53150" y="91250"/>
                  </a:lnTo>
                  <a:lnTo>
                    <a:pt x="51816" y="76486"/>
                  </a:lnTo>
                  <a:lnTo>
                    <a:pt x="51530" y="74200"/>
                  </a:lnTo>
                  <a:lnTo>
                    <a:pt x="51530" y="72866"/>
                  </a:lnTo>
                  <a:lnTo>
                    <a:pt x="50863" y="71533"/>
                  </a:lnTo>
                  <a:lnTo>
                    <a:pt x="49530" y="69913"/>
                  </a:lnTo>
                  <a:lnTo>
                    <a:pt x="47530" y="68294"/>
                  </a:lnTo>
                  <a:lnTo>
                    <a:pt x="45911" y="66294"/>
                  </a:lnTo>
                  <a:lnTo>
                    <a:pt x="44577" y="64675"/>
                  </a:lnTo>
                  <a:lnTo>
                    <a:pt x="43910" y="62960"/>
                  </a:lnTo>
                  <a:lnTo>
                    <a:pt x="43910" y="61055"/>
                  </a:lnTo>
                  <a:lnTo>
                    <a:pt x="44291" y="59436"/>
                  </a:lnTo>
                  <a:lnTo>
                    <a:pt x="44577" y="58769"/>
                  </a:lnTo>
                  <a:lnTo>
                    <a:pt x="45244" y="58102"/>
                  </a:lnTo>
                  <a:lnTo>
                    <a:pt x="45911" y="58102"/>
                  </a:lnTo>
                  <a:lnTo>
                    <a:pt x="48196" y="57721"/>
                  </a:lnTo>
                  <a:lnTo>
                    <a:pt x="48863" y="57436"/>
                  </a:lnTo>
                  <a:lnTo>
                    <a:pt x="50483" y="56102"/>
                  </a:lnTo>
                  <a:lnTo>
                    <a:pt x="50483" y="54102"/>
                  </a:lnTo>
                  <a:lnTo>
                    <a:pt x="49244" y="46958"/>
                  </a:lnTo>
                  <a:lnTo>
                    <a:pt x="48863" y="44005"/>
                  </a:lnTo>
                  <a:lnTo>
                    <a:pt x="49244" y="42291"/>
                  </a:lnTo>
                  <a:lnTo>
                    <a:pt x="49816" y="41338"/>
                  </a:lnTo>
                  <a:lnTo>
                    <a:pt x="50483" y="40005"/>
                  </a:lnTo>
                  <a:lnTo>
                    <a:pt x="50863" y="39052"/>
                  </a:lnTo>
                  <a:lnTo>
                    <a:pt x="50863" y="37052"/>
                  </a:lnTo>
                  <a:lnTo>
                    <a:pt x="50197" y="36100"/>
                  </a:lnTo>
                  <a:lnTo>
                    <a:pt x="50197" y="30480"/>
                  </a:lnTo>
                  <a:lnTo>
                    <a:pt x="47530" y="27908"/>
                  </a:lnTo>
                  <a:lnTo>
                    <a:pt x="47530" y="25622"/>
                  </a:lnTo>
                  <a:lnTo>
                    <a:pt x="47244" y="24574"/>
                  </a:lnTo>
                  <a:lnTo>
                    <a:pt x="46577" y="23622"/>
                  </a:lnTo>
                  <a:lnTo>
                    <a:pt x="45244" y="22669"/>
                  </a:lnTo>
                  <a:lnTo>
                    <a:pt x="44291" y="21336"/>
                  </a:lnTo>
                  <a:lnTo>
                    <a:pt x="43910" y="20669"/>
                  </a:lnTo>
                  <a:lnTo>
                    <a:pt x="43910" y="19717"/>
                  </a:lnTo>
                  <a:lnTo>
                    <a:pt x="44577" y="16383"/>
                  </a:lnTo>
                  <a:lnTo>
                    <a:pt x="45244" y="14478"/>
                  </a:lnTo>
                  <a:lnTo>
                    <a:pt x="44958" y="12763"/>
                  </a:lnTo>
                  <a:lnTo>
                    <a:pt x="44577" y="11525"/>
                  </a:lnTo>
                  <a:lnTo>
                    <a:pt x="44958" y="10477"/>
                  </a:lnTo>
                  <a:lnTo>
                    <a:pt x="45244" y="9811"/>
                  </a:lnTo>
                  <a:lnTo>
                    <a:pt x="46292" y="8858"/>
                  </a:lnTo>
                  <a:lnTo>
                    <a:pt x="48863" y="7239"/>
                  </a:lnTo>
                  <a:lnTo>
                    <a:pt x="50197" y="7525"/>
                  </a:lnTo>
                  <a:lnTo>
                    <a:pt x="50483" y="7906"/>
                  </a:lnTo>
                  <a:lnTo>
                    <a:pt x="50483" y="13430"/>
                  </a:lnTo>
                  <a:lnTo>
                    <a:pt x="51530" y="14478"/>
                  </a:lnTo>
                  <a:lnTo>
                    <a:pt x="52769" y="14478"/>
                  </a:lnTo>
                  <a:lnTo>
                    <a:pt x="54769" y="13811"/>
                  </a:lnTo>
                  <a:lnTo>
                    <a:pt x="58388" y="12192"/>
                  </a:lnTo>
                  <a:lnTo>
                    <a:pt x="59341" y="10858"/>
                  </a:lnTo>
                  <a:lnTo>
                    <a:pt x="60388" y="8572"/>
                  </a:lnTo>
                  <a:lnTo>
                    <a:pt x="60674" y="8572"/>
                  </a:lnTo>
                  <a:lnTo>
                    <a:pt x="62294" y="6286"/>
                  </a:lnTo>
                  <a:lnTo>
                    <a:pt x="64294" y="4286"/>
                  </a:lnTo>
                  <a:lnTo>
                    <a:pt x="64961" y="3905"/>
                  </a:lnTo>
                  <a:lnTo>
                    <a:pt x="67246" y="2667"/>
                  </a:lnTo>
                  <a:lnTo>
                    <a:pt x="70199" y="1333"/>
                  </a:lnTo>
                  <a:lnTo>
                    <a:pt x="71533" y="667"/>
                  </a:lnTo>
                  <a:lnTo>
                    <a:pt x="73152" y="0"/>
                  </a:lnTo>
                  <a:lnTo>
                    <a:pt x="76771" y="0"/>
                  </a:lnTo>
                  <a:lnTo>
                    <a:pt x="77057" y="286"/>
                  </a:lnTo>
                  <a:lnTo>
                    <a:pt x="78391" y="3238"/>
                  </a:lnTo>
                  <a:lnTo>
                    <a:pt x="79058" y="6572"/>
                  </a:lnTo>
                  <a:lnTo>
                    <a:pt x="79724" y="7239"/>
                  </a:lnTo>
                  <a:lnTo>
                    <a:pt x="80010" y="7239"/>
                  </a:lnTo>
                  <a:lnTo>
                    <a:pt x="80677" y="6858"/>
                  </a:lnTo>
                  <a:lnTo>
                    <a:pt x="81725" y="3619"/>
                  </a:lnTo>
                  <a:lnTo>
                    <a:pt x="82010" y="2953"/>
                  </a:lnTo>
                  <a:lnTo>
                    <a:pt x="82296" y="2000"/>
                  </a:lnTo>
                  <a:lnTo>
                    <a:pt x="84011" y="15716"/>
                  </a:lnTo>
                  <a:lnTo>
                    <a:pt x="88583" y="54102"/>
                  </a:lnTo>
                  <a:lnTo>
                    <a:pt x="92202" y="65627"/>
                  </a:lnTo>
                  <a:lnTo>
                    <a:pt x="98774" y="86296"/>
                  </a:lnTo>
                  <a:lnTo>
                    <a:pt x="99727" y="88963"/>
                  </a:lnTo>
                  <a:lnTo>
                    <a:pt x="105346" y="106966"/>
                  </a:lnTo>
                  <a:lnTo>
                    <a:pt x="109252" y="118491"/>
                  </a:lnTo>
                  <a:lnTo>
                    <a:pt x="110585" y="122396"/>
                  </a:lnTo>
                  <a:lnTo>
                    <a:pt x="111538" y="125063"/>
                  </a:lnTo>
                  <a:lnTo>
                    <a:pt x="111919" y="126682"/>
                  </a:lnTo>
                  <a:lnTo>
                    <a:pt x="118777" y="149257"/>
                  </a:lnTo>
                  <a:lnTo>
                    <a:pt x="122015" y="160115"/>
                  </a:lnTo>
                  <a:lnTo>
                    <a:pt x="123063" y="163068"/>
                  </a:lnTo>
                  <a:lnTo>
                    <a:pt x="122682" y="163449"/>
                  </a:lnTo>
                  <a:lnTo>
                    <a:pt x="124016" y="168307"/>
                  </a:lnTo>
                  <a:lnTo>
                    <a:pt x="134207" y="202787"/>
                  </a:lnTo>
                  <a:lnTo>
                    <a:pt x="136112" y="210693"/>
                  </a:lnTo>
                  <a:lnTo>
                    <a:pt x="136493" y="210693"/>
                  </a:lnTo>
                  <a:lnTo>
                    <a:pt x="139732" y="217265"/>
                  </a:lnTo>
                  <a:lnTo>
                    <a:pt x="143351" y="223742"/>
                  </a:lnTo>
                  <a:lnTo>
                    <a:pt x="145637" y="227743"/>
                  </a:lnTo>
                  <a:lnTo>
                    <a:pt x="145637" y="228409"/>
                  </a:lnTo>
                  <a:lnTo>
                    <a:pt x="149257" y="233267"/>
                  </a:lnTo>
                  <a:lnTo>
                    <a:pt x="160782" y="251650"/>
                  </a:lnTo>
                  <a:lnTo>
                    <a:pt x="168592" y="264795"/>
                  </a:lnTo>
                  <a:lnTo>
                    <a:pt x="174212" y="273367"/>
                  </a:lnTo>
                  <a:lnTo>
                    <a:pt x="180404" y="283178"/>
                  </a:lnTo>
                  <a:lnTo>
                    <a:pt x="184404" y="290036"/>
                  </a:lnTo>
                  <a:lnTo>
                    <a:pt x="188024" y="294037"/>
                  </a:lnTo>
                  <a:lnTo>
                    <a:pt x="192310" y="300228"/>
                  </a:lnTo>
                  <a:lnTo>
                    <a:pt x="198787" y="308419"/>
                  </a:lnTo>
                  <a:lnTo>
                    <a:pt x="213265" y="326803"/>
                  </a:lnTo>
                  <a:lnTo>
                    <a:pt x="216217" y="330803"/>
                  </a:lnTo>
                  <a:lnTo>
                    <a:pt x="211265" y="331756"/>
                  </a:lnTo>
                  <a:lnTo>
                    <a:pt x="188309" y="320897"/>
                  </a:lnTo>
                  <a:lnTo>
                    <a:pt x="176879" y="314706"/>
                  </a:lnTo>
                  <a:lnTo>
                    <a:pt x="170593" y="313658"/>
                  </a:lnTo>
                  <a:lnTo>
                    <a:pt x="162116" y="310039"/>
                  </a:lnTo>
                  <a:lnTo>
                    <a:pt x="155162" y="307467"/>
                  </a:lnTo>
                  <a:lnTo>
                    <a:pt x="136779" y="300895"/>
                  </a:lnTo>
                  <a:lnTo>
                    <a:pt x="124682" y="295656"/>
                  </a:lnTo>
                  <a:lnTo>
                    <a:pt x="116110" y="292036"/>
                  </a:lnTo>
                  <a:lnTo>
                    <a:pt x="107918" y="288417"/>
                  </a:lnTo>
                  <a:lnTo>
                    <a:pt x="95441" y="282892"/>
                  </a:lnTo>
                  <a:lnTo>
                    <a:pt x="91821" y="278225"/>
                  </a:lnTo>
                  <a:lnTo>
                    <a:pt x="85630" y="271082"/>
                  </a:lnTo>
                  <a:lnTo>
                    <a:pt x="84011" y="268415"/>
                  </a:lnTo>
                  <a:lnTo>
                    <a:pt x="78105" y="258604"/>
                  </a:lnTo>
                  <a:lnTo>
                    <a:pt x="74104" y="252984"/>
                  </a:lnTo>
                  <a:lnTo>
                    <a:pt x="68866" y="244792"/>
                  </a:lnTo>
                  <a:lnTo>
                    <a:pt x="65627" y="238506"/>
                  </a:lnTo>
                  <a:lnTo>
                    <a:pt x="59722" y="228409"/>
                  </a:lnTo>
                  <a:lnTo>
                    <a:pt x="57436" y="222123"/>
                  </a:lnTo>
                  <a:lnTo>
                    <a:pt x="62675" y="181165"/>
                  </a:lnTo>
                  <a:lnTo>
                    <a:pt x="42005" y="191929"/>
                  </a:lnTo>
                  <a:lnTo>
                    <a:pt x="32099" y="168307"/>
                  </a:lnTo>
                  <a:lnTo>
                    <a:pt x="20669" y="157544"/>
                  </a:lnTo>
                  <a:lnTo>
                    <a:pt x="7525" y="149257"/>
                  </a:lnTo>
                  <a:lnTo>
                    <a:pt x="10763" y="132874"/>
                  </a:lnTo>
                  <a:lnTo>
                    <a:pt x="12097" y="118110"/>
                  </a:lnTo>
                  <a:lnTo>
                    <a:pt x="8477" y="108966"/>
                  </a:lnTo>
                  <a:lnTo>
                    <a:pt x="3905" y="104394"/>
                  </a:lnTo>
                  <a:lnTo>
                    <a:pt x="2286" y="100775"/>
                  </a:lnTo>
                  <a:lnTo>
                    <a:pt x="0" y="91535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B88B418D-CA37-DCA7-0C91-E4D46E0F6F65}"/>
                </a:ext>
              </a:extLst>
            </p:cNvPr>
            <p:cNvSpPr/>
            <p:nvPr/>
          </p:nvSpPr>
          <p:spPr>
            <a:xfrm>
              <a:off x="2408061" y="3862545"/>
              <a:ext cx="247364" cy="138207"/>
            </a:xfrm>
            <a:custGeom>
              <a:avLst/>
              <a:gdLst>
                <a:gd name="connsiteX0" fmla="*/ 89535 w 247364"/>
                <a:gd name="connsiteY0" fmla="*/ 93536 h 138207"/>
                <a:gd name="connsiteX1" fmla="*/ 87630 w 247364"/>
                <a:gd name="connsiteY1" fmla="*/ 89630 h 138207"/>
                <a:gd name="connsiteX2" fmla="*/ 79438 w 247364"/>
                <a:gd name="connsiteY2" fmla="*/ 81058 h 138207"/>
                <a:gd name="connsiteX3" fmla="*/ 75819 w 247364"/>
                <a:gd name="connsiteY3" fmla="*/ 76486 h 138207"/>
                <a:gd name="connsiteX4" fmla="*/ 72866 w 247364"/>
                <a:gd name="connsiteY4" fmla="*/ 74866 h 138207"/>
                <a:gd name="connsiteX5" fmla="*/ 69533 w 247364"/>
                <a:gd name="connsiteY5" fmla="*/ 73152 h 138207"/>
                <a:gd name="connsiteX6" fmla="*/ 69247 w 247364"/>
                <a:gd name="connsiteY6" fmla="*/ 72866 h 138207"/>
                <a:gd name="connsiteX7" fmla="*/ 68580 w 247364"/>
                <a:gd name="connsiteY7" fmla="*/ 73152 h 138207"/>
                <a:gd name="connsiteX8" fmla="*/ 66294 w 247364"/>
                <a:gd name="connsiteY8" fmla="*/ 72200 h 138207"/>
                <a:gd name="connsiteX9" fmla="*/ 65342 w 247364"/>
                <a:gd name="connsiteY9" fmla="*/ 70866 h 138207"/>
                <a:gd name="connsiteX10" fmla="*/ 64961 w 247364"/>
                <a:gd name="connsiteY10" fmla="*/ 71247 h 138207"/>
                <a:gd name="connsiteX11" fmla="*/ 64294 w 247364"/>
                <a:gd name="connsiteY11" fmla="*/ 71247 h 138207"/>
                <a:gd name="connsiteX12" fmla="*/ 63341 w 247364"/>
                <a:gd name="connsiteY12" fmla="*/ 72200 h 138207"/>
                <a:gd name="connsiteX13" fmla="*/ 62389 w 247364"/>
                <a:gd name="connsiteY13" fmla="*/ 71914 h 138207"/>
                <a:gd name="connsiteX14" fmla="*/ 59722 w 247364"/>
                <a:gd name="connsiteY14" fmla="*/ 71914 h 138207"/>
                <a:gd name="connsiteX15" fmla="*/ 59436 w 247364"/>
                <a:gd name="connsiteY15" fmla="*/ 72200 h 138207"/>
                <a:gd name="connsiteX16" fmla="*/ 59436 w 247364"/>
                <a:gd name="connsiteY16" fmla="*/ 72866 h 138207"/>
                <a:gd name="connsiteX17" fmla="*/ 59055 w 247364"/>
                <a:gd name="connsiteY17" fmla="*/ 73152 h 138207"/>
                <a:gd name="connsiteX18" fmla="*/ 58388 w 247364"/>
                <a:gd name="connsiteY18" fmla="*/ 73152 h 138207"/>
                <a:gd name="connsiteX19" fmla="*/ 57436 w 247364"/>
                <a:gd name="connsiteY19" fmla="*/ 74200 h 138207"/>
                <a:gd name="connsiteX20" fmla="*/ 56769 w 247364"/>
                <a:gd name="connsiteY20" fmla="*/ 73819 h 138207"/>
                <a:gd name="connsiteX21" fmla="*/ 56102 w 247364"/>
                <a:gd name="connsiteY21" fmla="*/ 73819 h 138207"/>
                <a:gd name="connsiteX22" fmla="*/ 52864 w 247364"/>
                <a:gd name="connsiteY22" fmla="*/ 75533 h 138207"/>
                <a:gd name="connsiteX23" fmla="*/ 51530 w 247364"/>
                <a:gd name="connsiteY23" fmla="*/ 75533 h 138207"/>
                <a:gd name="connsiteX24" fmla="*/ 50863 w 247364"/>
                <a:gd name="connsiteY24" fmla="*/ 76105 h 138207"/>
                <a:gd name="connsiteX25" fmla="*/ 49911 w 247364"/>
                <a:gd name="connsiteY25" fmla="*/ 76105 h 138207"/>
                <a:gd name="connsiteX26" fmla="*/ 49244 w 247364"/>
                <a:gd name="connsiteY26" fmla="*/ 76486 h 138207"/>
                <a:gd name="connsiteX27" fmla="*/ 48863 w 247364"/>
                <a:gd name="connsiteY27" fmla="*/ 77152 h 138207"/>
                <a:gd name="connsiteX28" fmla="*/ 48196 w 247364"/>
                <a:gd name="connsiteY28" fmla="*/ 77819 h 138207"/>
                <a:gd name="connsiteX29" fmla="*/ 47625 w 247364"/>
                <a:gd name="connsiteY29" fmla="*/ 77819 h 138207"/>
                <a:gd name="connsiteX30" fmla="*/ 47244 w 247364"/>
                <a:gd name="connsiteY30" fmla="*/ 78486 h 138207"/>
                <a:gd name="connsiteX31" fmla="*/ 46577 w 247364"/>
                <a:gd name="connsiteY31" fmla="*/ 78772 h 138207"/>
                <a:gd name="connsiteX32" fmla="*/ 46577 w 247364"/>
                <a:gd name="connsiteY32" fmla="*/ 78486 h 138207"/>
                <a:gd name="connsiteX33" fmla="*/ 45244 w 247364"/>
                <a:gd name="connsiteY33" fmla="*/ 77152 h 138207"/>
                <a:gd name="connsiteX34" fmla="*/ 44291 w 247364"/>
                <a:gd name="connsiteY34" fmla="*/ 75152 h 138207"/>
                <a:gd name="connsiteX35" fmla="*/ 45244 w 247364"/>
                <a:gd name="connsiteY35" fmla="*/ 74486 h 138207"/>
                <a:gd name="connsiteX36" fmla="*/ 45625 w 247364"/>
                <a:gd name="connsiteY36" fmla="*/ 73819 h 138207"/>
                <a:gd name="connsiteX37" fmla="*/ 45911 w 247364"/>
                <a:gd name="connsiteY37" fmla="*/ 73533 h 138207"/>
                <a:gd name="connsiteX38" fmla="*/ 46958 w 247364"/>
                <a:gd name="connsiteY38" fmla="*/ 73533 h 138207"/>
                <a:gd name="connsiteX39" fmla="*/ 47244 w 247364"/>
                <a:gd name="connsiteY39" fmla="*/ 72580 h 138207"/>
                <a:gd name="connsiteX40" fmla="*/ 47625 w 247364"/>
                <a:gd name="connsiteY40" fmla="*/ 72580 h 138207"/>
                <a:gd name="connsiteX41" fmla="*/ 47244 w 247364"/>
                <a:gd name="connsiteY41" fmla="*/ 72200 h 138207"/>
                <a:gd name="connsiteX42" fmla="*/ 47244 w 247364"/>
                <a:gd name="connsiteY42" fmla="*/ 71533 h 138207"/>
                <a:gd name="connsiteX43" fmla="*/ 46577 w 247364"/>
                <a:gd name="connsiteY43" fmla="*/ 70580 h 138207"/>
                <a:gd name="connsiteX44" fmla="*/ 46292 w 247364"/>
                <a:gd name="connsiteY44" fmla="*/ 70866 h 138207"/>
                <a:gd name="connsiteX45" fmla="*/ 45244 w 247364"/>
                <a:gd name="connsiteY45" fmla="*/ 70866 h 138207"/>
                <a:gd name="connsiteX46" fmla="*/ 44672 w 247364"/>
                <a:gd name="connsiteY46" fmla="*/ 70580 h 138207"/>
                <a:gd name="connsiteX47" fmla="*/ 44006 w 247364"/>
                <a:gd name="connsiteY47" fmla="*/ 69914 h 138207"/>
                <a:gd name="connsiteX48" fmla="*/ 45244 w 247364"/>
                <a:gd name="connsiteY48" fmla="*/ 68961 h 138207"/>
                <a:gd name="connsiteX49" fmla="*/ 45911 w 247364"/>
                <a:gd name="connsiteY49" fmla="*/ 68580 h 138207"/>
                <a:gd name="connsiteX50" fmla="*/ 46292 w 247364"/>
                <a:gd name="connsiteY50" fmla="*/ 68294 h 138207"/>
                <a:gd name="connsiteX51" fmla="*/ 46292 w 247364"/>
                <a:gd name="connsiteY51" fmla="*/ 67913 h 138207"/>
                <a:gd name="connsiteX52" fmla="*/ 47244 w 247364"/>
                <a:gd name="connsiteY52" fmla="*/ 66675 h 138207"/>
                <a:gd name="connsiteX53" fmla="*/ 46292 w 247364"/>
                <a:gd name="connsiteY53" fmla="*/ 65627 h 138207"/>
                <a:gd name="connsiteX54" fmla="*/ 46292 w 247364"/>
                <a:gd name="connsiteY54" fmla="*/ 64960 h 138207"/>
                <a:gd name="connsiteX55" fmla="*/ 46958 w 247364"/>
                <a:gd name="connsiteY55" fmla="*/ 64675 h 138207"/>
                <a:gd name="connsiteX56" fmla="*/ 46958 w 247364"/>
                <a:gd name="connsiteY56" fmla="*/ 63722 h 138207"/>
                <a:gd name="connsiteX57" fmla="*/ 42005 w 247364"/>
                <a:gd name="connsiteY57" fmla="*/ 63055 h 138207"/>
                <a:gd name="connsiteX58" fmla="*/ 38100 w 247364"/>
                <a:gd name="connsiteY58" fmla="*/ 63055 h 138207"/>
                <a:gd name="connsiteX59" fmla="*/ 30194 w 247364"/>
                <a:gd name="connsiteY59" fmla="*/ 61055 h 138207"/>
                <a:gd name="connsiteX60" fmla="*/ 28861 w 247364"/>
                <a:gd name="connsiteY60" fmla="*/ 61055 h 138207"/>
                <a:gd name="connsiteX61" fmla="*/ 28575 w 247364"/>
                <a:gd name="connsiteY61" fmla="*/ 60103 h 138207"/>
                <a:gd name="connsiteX62" fmla="*/ 28575 w 247364"/>
                <a:gd name="connsiteY62" fmla="*/ 59055 h 138207"/>
                <a:gd name="connsiteX63" fmla="*/ 28194 w 247364"/>
                <a:gd name="connsiteY63" fmla="*/ 58388 h 138207"/>
                <a:gd name="connsiteX64" fmla="*/ 28861 w 247364"/>
                <a:gd name="connsiteY64" fmla="*/ 57817 h 138207"/>
                <a:gd name="connsiteX65" fmla="*/ 28194 w 247364"/>
                <a:gd name="connsiteY65" fmla="*/ 57150 h 138207"/>
                <a:gd name="connsiteX66" fmla="*/ 27527 w 247364"/>
                <a:gd name="connsiteY66" fmla="*/ 57436 h 138207"/>
                <a:gd name="connsiteX67" fmla="*/ 25908 w 247364"/>
                <a:gd name="connsiteY67" fmla="*/ 57817 h 138207"/>
                <a:gd name="connsiteX68" fmla="*/ 24956 w 247364"/>
                <a:gd name="connsiteY68" fmla="*/ 57817 h 138207"/>
                <a:gd name="connsiteX69" fmla="*/ 24575 w 247364"/>
                <a:gd name="connsiteY69" fmla="*/ 58388 h 138207"/>
                <a:gd name="connsiteX70" fmla="*/ 24575 w 247364"/>
                <a:gd name="connsiteY70" fmla="*/ 59055 h 138207"/>
                <a:gd name="connsiteX71" fmla="*/ 23908 w 247364"/>
                <a:gd name="connsiteY71" fmla="*/ 59722 h 138207"/>
                <a:gd name="connsiteX72" fmla="*/ 23336 w 247364"/>
                <a:gd name="connsiteY72" fmla="*/ 62008 h 138207"/>
                <a:gd name="connsiteX73" fmla="*/ 22288 w 247364"/>
                <a:gd name="connsiteY73" fmla="*/ 62675 h 138207"/>
                <a:gd name="connsiteX74" fmla="*/ 22003 w 247364"/>
                <a:gd name="connsiteY74" fmla="*/ 62389 h 138207"/>
                <a:gd name="connsiteX75" fmla="*/ 21622 w 247364"/>
                <a:gd name="connsiteY75" fmla="*/ 62389 h 138207"/>
                <a:gd name="connsiteX76" fmla="*/ 20669 w 247364"/>
                <a:gd name="connsiteY76" fmla="*/ 63341 h 138207"/>
                <a:gd name="connsiteX77" fmla="*/ 19336 w 247364"/>
                <a:gd name="connsiteY77" fmla="*/ 64008 h 138207"/>
                <a:gd name="connsiteX78" fmla="*/ 18669 w 247364"/>
                <a:gd name="connsiteY78" fmla="*/ 64008 h 138207"/>
                <a:gd name="connsiteX79" fmla="*/ 18002 w 247364"/>
                <a:gd name="connsiteY79" fmla="*/ 64960 h 138207"/>
                <a:gd name="connsiteX80" fmla="*/ 17431 w 247364"/>
                <a:gd name="connsiteY80" fmla="*/ 65627 h 138207"/>
                <a:gd name="connsiteX81" fmla="*/ 11525 w 247364"/>
                <a:gd name="connsiteY81" fmla="*/ 62008 h 138207"/>
                <a:gd name="connsiteX82" fmla="*/ 8192 w 247364"/>
                <a:gd name="connsiteY82" fmla="*/ 59722 h 138207"/>
                <a:gd name="connsiteX83" fmla="*/ 7239 w 247364"/>
                <a:gd name="connsiteY83" fmla="*/ 59722 h 138207"/>
                <a:gd name="connsiteX84" fmla="*/ 4953 w 247364"/>
                <a:gd name="connsiteY84" fmla="*/ 59055 h 138207"/>
                <a:gd name="connsiteX85" fmla="*/ 5239 w 247364"/>
                <a:gd name="connsiteY85" fmla="*/ 58769 h 138207"/>
                <a:gd name="connsiteX86" fmla="*/ 5239 w 247364"/>
                <a:gd name="connsiteY86" fmla="*/ 58388 h 138207"/>
                <a:gd name="connsiteX87" fmla="*/ 4953 w 247364"/>
                <a:gd name="connsiteY87" fmla="*/ 57817 h 138207"/>
                <a:gd name="connsiteX88" fmla="*/ 3905 w 247364"/>
                <a:gd name="connsiteY88" fmla="*/ 57150 h 138207"/>
                <a:gd name="connsiteX89" fmla="*/ 2286 w 247364"/>
                <a:gd name="connsiteY89" fmla="*/ 57150 h 138207"/>
                <a:gd name="connsiteX90" fmla="*/ 953 w 247364"/>
                <a:gd name="connsiteY90" fmla="*/ 56102 h 138207"/>
                <a:gd name="connsiteX91" fmla="*/ 0 w 247364"/>
                <a:gd name="connsiteY91" fmla="*/ 55150 h 138207"/>
                <a:gd name="connsiteX92" fmla="*/ 1619 w 247364"/>
                <a:gd name="connsiteY92" fmla="*/ 53530 h 138207"/>
                <a:gd name="connsiteX93" fmla="*/ 1619 w 247364"/>
                <a:gd name="connsiteY93" fmla="*/ 47911 h 138207"/>
                <a:gd name="connsiteX94" fmla="*/ 2286 w 247364"/>
                <a:gd name="connsiteY94" fmla="*/ 47625 h 138207"/>
                <a:gd name="connsiteX95" fmla="*/ 4572 w 247364"/>
                <a:gd name="connsiteY95" fmla="*/ 47911 h 138207"/>
                <a:gd name="connsiteX96" fmla="*/ 4953 w 247364"/>
                <a:gd name="connsiteY96" fmla="*/ 46291 h 138207"/>
                <a:gd name="connsiteX97" fmla="*/ 4953 w 247364"/>
                <a:gd name="connsiteY97" fmla="*/ 44958 h 138207"/>
                <a:gd name="connsiteX98" fmla="*/ 5620 w 247364"/>
                <a:gd name="connsiteY98" fmla="*/ 44005 h 138207"/>
                <a:gd name="connsiteX99" fmla="*/ 6191 w 247364"/>
                <a:gd name="connsiteY99" fmla="*/ 43339 h 138207"/>
                <a:gd name="connsiteX100" fmla="*/ 7239 w 247364"/>
                <a:gd name="connsiteY100" fmla="*/ 41719 h 138207"/>
                <a:gd name="connsiteX101" fmla="*/ 18383 w 247364"/>
                <a:gd name="connsiteY101" fmla="*/ 40386 h 138207"/>
                <a:gd name="connsiteX102" fmla="*/ 19050 w 247364"/>
                <a:gd name="connsiteY102" fmla="*/ 41339 h 138207"/>
                <a:gd name="connsiteX103" fmla="*/ 20383 w 247364"/>
                <a:gd name="connsiteY103" fmla="*/ 42386 h 138207"/>
                <a:gd name="connsiteX104" fmla="*/ 20669 w 247364"/>
                <a:gd name="connsiteY104" fmla="*/ 43053 h 138207"/>
                <a:gd name="connsiteX105" fmla="*/ 21336 w 247364"/>
                <a:gd name="connsiteY105" fmla="*/ 43339 h 138207"/>
                <a:gd name="connsiteX106" fmla="*/ 22288 w 247364"/>
                <a:gd name="connsiteY106" fmla="*/ 44005 h 138207"/>
                <a:gd name="connsiteX107" fmla="*/ 22955 w 247364"/>
                <a:gd name="connsiteY107" fmla="*/ 44005 h 138207"/>
                <a:gd name="connsiteX108" fmla="*/ 23336 w 247364"/>
                <a:gd name="connsiteY108" fmla="*/ 44291 h 138207"/>
                <a:gd name="connsiteX109" fmla="*/ 22955 w 247364"/>
                <a:gd name="connsiteY109" fmla="*/ 42386 h 138207"/>
                <a:gd name="connsiteX110" fmla="*/ 22288 w 247364"/>
                <a:gd name="connsiteY110" fmla="*/ 41719 h 138207"/>
                <a:gd name="connsiteX111" fmla="*/ 22003 w 247364"/>
                <a:gd name="connsiteY111" fmla="*/ 38767 h 138207"/>
                <a:gd name="connsiteX112" fmla="*/ 22955 w 247364"/>
                <a:gd name="connsiteY112" fmla="*/ 38100 h 138207"/>
                <a:gd name="connsiteX113" fmla="*/ 23908 w 247364"/>
                <a:gd name="connsiteY113" fmla="*/ 38100 h 138207"/>
                <a:gd name="connsiteX114" fmla="*/ 24289 w 247364"/>
                <a:gd name="connsiteY114" fmla="*/ 38386 h 138207"/>
                <a:gd name="connsiteX115" fmla="*/ 24575 w 247364"/>
                <a:gd name="connsiteY115" fmla="*/ 38386 h 138207"/>
                <a:gd name="connsiteX116" fmla="*/ 25622 w 247364"/>
                <a:gd name="connsiteY116" fmla="*/ 38767 h 138207"/>
                <a:gd name="connsiteX117" fmla="*/ 26289 w 247364"/>
                <a:gd name="connsiteY117" fmla="*/ 39052 h 138207"/>
                <a:gd name="connsiteX118" fmla="*/ 26575 w 247364"/>
                <a:gd name="connsiteY118" fmla="*/ 39719 h 138207"/>
                <a:gd name="connsiteX119" fmla="*/ 27527 w 247364"/>
                <a:gd name="connsiteY119" fmla="*/ 39719 h 138207"/>
                <a:gd name="connsiteX120" fmla="*/ 27908 w 247364"/>
                <a:gd name="connsiteY120" fmla="*/ 39052 h 138207"/>
                <a:gd name="connsiteX121" fmla="*/ 28575 w 247364"/>
                <a:gd name="connsiteY121" fmla="*/ 38767 h 138207"/>
                <a:gd name="connsiteX122" fmla="*/ 28575 w 247364"/>
                <a:gd name="connsiteY122" fmla="*/ 38100 h 138207"/>
                <a:gd name="connsiteX123" fmla="*/ 28861 w 247364"/>
                <a:gd name="connsiteY123" fmla="*/ 38100 h 138207"/>
                <a:gd name="connsiteX124" fmla="*/ 29242 w 247364"/>
                <a:gd name="connsiteY124" fmla="*/ 37719 h 138207"/>
                <a:gd name="connsiteX125" fmla="*/ 29242 w 247364"/>
                <a:gd name="connsiteY125" fmla="*/ 37147 h 138207"/>
                <a:gd name="connsiteX126" fmla="*/ 30480 w 247364"/>
                <a:gd name="connsiteY126" fmla="*/ 35814 h 138207"/>
                <a:gd name="connsiteX127" fmla="*/ 31813 w 247364"/>
                <a:gd name="connsiteY127" fmla="*/ 33528 h 138207"/>
                <a:gd name="connsiteX128" fmla="*/ 32766 w 247364"/>
                <a:gd name="connsiteY128" fmla="*/ 32194 h 138207"/>
                <a:gd name="connsiteX129" fmla="*/ 34766 w 247364"/>
                <a:gd name="connsiteY129" fmla="*/ 31242 h 138207"/>
                <a:gd name="connsiteX130" fmla="*/ 36386 w 247364"/>
                <a:gd name="connsiteY130" fmla="*/ 29527 h 138207"/>
                <a:gd name="connsiteX131" fmla="*/ 36100 w 247364"/>
                <a:gd name="connsiteY131" fmla="*/ 29242 h 138207"/>
                <a:gd name="connsiteX132" fmla="*/ 35719 w 247364"/>
                <a:gd name="connsiteY132" fmla="*/ 27908 h 138207"/>
                <a:gd name="connsiteX133" fmla="*/ 35719 w 247364"/>
                <a:gd name="connsiteY133" fmla="*/ 23336 h 138207"/>
                <a:gd name="connsiteX134" fmla="*/ 37052 w 247364"/>
                <a:gd name="connsiteY134" fmla="*/ 22003 h 138207"/>
                <a:gd name="connsiteX135" fmla="*/ 37052 w 247364"/>
                <a:gd name="connsiteY135" fmla="*/ 20383 h 138207"/>
                <a:gd name="connsiteX136" fmla="*/ 36386 w 247364"/>
                <a:gd name="connsiteY136" fmla="*/ 19050 h 138207"/>
                <a:gd name="connsiteX137" fmla="*/ 36767 w 247364"/>
                <a:gd name="connsiteY137" fmla="*/ 18764 h 138207"/>
                <a:gd name="connsiteX138" fmla="*/ 36100 w 247364"/>
                <a:gd name="connsiteY138" fmla="*/ 18097 h 138207"/>
                <a:gd name="connsiteX139" fmla="*/ 36386 w 247364"/>
                <a:gd name="connsiteY139" fmla="*/ 17431 h 138207"/>
                <a:gd name="connsiteX140" fmla="*/ 36100 w 247364"/>
                <a:gd name="connsiteY140" fmla="*/ 17050 h 138207"/>
                <a:gd name="connsiteX141" fmla="*/ 35719 w 247364"/>
                <a:gd name="connsiteY141" fmla="*/ 16097 h 138207"/>
                <a:gd name="connsiteX142" fmla="*/ 35719 w 247364"/>
                <a:gd name="connsiteY142" fmla="*/ 15145 h 138207"/>
                <a:gd name="connsiteX143" fmla="*/ 36100 w 247364"/>
                <a:gd name="connsiteY143" fmla="*/ 14097 h 138207"/>
                <a:gd name="connsiteX144" fmla="*/ 38100 w 247364"/>
                <a:gd name="connsiteY144" fmla="*/ 10192 h 138207"/>
                <a:gd name="connsiteX145" fmla="*/ 40672 w 247364"/>
                <a:gd name="connsiteY145" fmla="*/ 9906 h 138207"/>
                <a:gd name="connsiteX146" fmla="*/ 42005 w 247364"/>
                <a:gd name="connsiteY146" fmla="*/ 8572 h 138207"/>
                <a:gd name="connsiteX147" fmla="*/ 43339 w 247364"/>
                <a:gd name="connsiteY147" fmla="*/ 7620 h 138207"/>
                <a:gd name="connsiteX148" fmla="*/ 44672 w 247364"/>
                <a:gd name="connsiteY148" fmla="*/ 7620 h 138207"/>
                <a:gd name="connsiteX149" fmla="*/ 44958 w 247364"/>
                <a:gd name="connsiteY149" fmla="*/ 7906 h 138207"/>
                <a:gd name="connsiteX150" fmla="*/ 45911 w 247364"/>
                <a:gd name="connsiteY150" fmla="*/ 7906 h 138207"/>
                <a:gd name="connsiteX151" fmla="*/ 46958 w 247364"/>
                <a:gd name="connsiteY151" fmla="*/ 7239 h 138207"/>
                <a:gd name="connsiteX152" fmla="*/ 47244 w 247364"/>
                <a:gd name="connsiteY152" fmla="*/ 7239 h 138207"/>
                <a:gd name="connsiteX153" fmla="*/ 47625 w 247364"/>
                <a:gd name="connsiteY153" fmla="*/ 6953 h 138207"/>
                <a:gd name="connsiteX154" fmla="*/ 47625 w 247364"/>
                <a:gd name="connsiteY154" fmla="*/ 6286 h 138207"/>
                <a:gd name="connsiteX155" fmla="*/ 47244 w 247364"/>
                <a:gd name="connsiteY155" fmla="*/ 5905 h 138207"/>
                <a:gd name="connsiteX156" fmla="*/ 52197 w 247364"/>
                <a:gd name="connsiteY156" fmla="*/ 5239 h 138207"/>
                <a:gd name="connsiteX157" fmla="*/ 53150 w 247364"/>
                <a:gd name="connsiteY157" fmla="*/ 5620 h 138207"/>
                <a:gd name="connsiteX158" fmla="*/ 54483 w 247364"/>
                <a:gd name="connsiteY158" fmla="*/ 4953 h 138207"/>
                <a:gd name="connsiteX159" fmla="*/ 54102 w 247364"/>
                <a:gd name="connsiteY159" fmla="*/ 5239 h 138207"/>
                <a:gd name="connsiteX160" fmla="*/ 53816 w 247364"/>
                <a:gd name="connsiteY160" fmla="*/ 5905 h 138207"/>
                <a:gd name="connsiteX161" fmla="*/ 53150 w 247364"/>
                <a:gd name="connsiteY161" fmla="*/ 5905 h 138207"/>
                <a:gd name="connsiteX162" fmla="*/ 52864 w 247364"/>
                <a:gd name="connsiteY162" fmla="*/ 6286 h 138207"/>
                <a:gd name="connsiteX163" fmla="*/ 52197 w 247364"/>
                <a:gd name="connsiteY163" fmla="*/ 7239 h 138207"/>
                <a:gd name="connsiteX164" fmla="*/ 51816 w 247364"/>
                <a:gd name="connsiteY164" fmla="*/ 7906 h 138207"/>
                <a:gd name="connsiteX165" fmla="*/ 52197 w 247364"/>
                <a:gd name="connsiteY165" fmla="*/ 8572 h 138207"/>
                <a:gd name="connsiteX166" fmla="*/ 52864 w 247364"/>
                <a:gd name="connsiteY166" fmla="*/ 8572 h 138207"/>
                <a:gd name="connsiteX167" fmla="*/ 53150 w 247364"/>
                <a:gd name="connsiteY167" fmla="*/ 8858 h 138207"/>
                <a:gd name="connsiteX168" fmla="*/ 54769 w 247364"/>
                <a:gd name="connsiteY168" fmla="*/ 8858 h 138207"/>
                <a:gd name="connsiteX169" fmla="*/ 54102 w 247364"/>
                <a:gd name="connsiteY169" fmla="*/ 10192 h 138207"/>
                <a:gd name="connsiteX170" fmla="*/ 54483 w 247364"/>
                <a:gd name="connsiteY170" fmla="*/ 11144 h 138207"/>
                <a:gd name="connsiteX171" fmla="*/ 55817 w 247364"/>
                <a:gd name="connsiteY171" fmla="*/ 12192 h 138207"/>
                <a:gd name="connsiteX172" fmla="*/ 55817 w 247364"/>
                <a:gd name="connsiteY172" fmla="*/ 13526 h 138207"/>
                <a:gd name="connsiteX173" fmla="*/ 56102 w 247364"/>
                <a:gd name="connsiteY173" fmla="*/ 13811 h 138207"/>
                <a:gd name="connsiteX174" fmla="*/ 56483 w 247364"/>
                <a:gd name="connsiteY174" fmla="*/ 13526 h 138207"/>
                <a:gd name="connsiteX175" fmla="*/ 56483 w 247364"/>
                <a:gd name="connsiteY175" fmla="*/ 13811 h 138207"/>
                <a:gd name="connsiteX176" fmla="*/ 55817 w 247364"/>
                <a:gd name="connsiteY176" fmla="*/ 14097 h 138207"/>
                <a:gd name="connsiteX177" fmla="*/ 56102 w 247364"/>
                <a:gd name="connsiteY177" fmla="*/ 14478 h 138207"/>
                <a:gd name="connsiteX178" fmla="*/ 55817 w 247364"/>
                <a:gd name="connsiteY178" fmla="*/ 14764 h 138207"/>
                <a:gd name="connsiteX179" fmla="*/ 56102 w 247364"/>
                <a:gd name="connsiteY179" fmla="*/ 14764 h 138207"/>
                <a:gd name="connsiteX180" fmla="*/ 55817 w 247364"/>
                <a:gd name="connsiteY180" fmla="*/ 16097 h 138207"/>
                <a:gd name="connsiteX181" fmla="*/ 57055 w 247364"/>
                <a:gd name="connsiteY181" fmla="*/ 15430 h 138207"/>
                <a:gd name="connsiteX182" fmla="*/ 57721 w 247364"/>
                <a:gd name="connsiteY182" fmla="*/ 16478 h 138207"/>
                <a:gd name="connsiteX183" fmla="*/ 58103 w 247364"/>
                <a:gd name="connsiteY183" fmla="*/ 17050 h 138207"/>
                <a:gd name="connsiteX184" fmla="*/ 59436 w 247364"/>
                <a:gd name="connsiteY184" fmla="*/ 17050 h 138207"/>
                <a:gd name="connsiteX185" fmla="*/ 59722 w 247364"/>
                <a:gd name="connsiteY185" fmla="*/ 16478 h 138207"/>
                <a:gd name="connsiteX186" fmla="*/ 59722 w 247364"/>
                <a:gd name="connsiteY186" fmla="*/ 16097 h 138207"/>
                <a:gd name="connsiteX187" fmla="*/ 60008 w 247364"/>
                <a:gd name="connsiteY187" fmla="*/ 16097 h 138207"/>
                <a:gd name="connsiteX188" fmla="*/ 59722 w 247364"/>
                <a:gd name="connsiteY188" fmla="*/ 16764 h 138207"/>
                <a:gd name="connsiteX189" fmla="*/ 60388 w 247364"/>
                <a:gd name="connsiteY189" fmla="*/ 16764 h 138207"/>
                <a:gd name="connsiteX190" fmla="*/ 60388 w 247364"/>
                <a:gd name="connsiteY190" fmla="*/ 17050 h 138207"/>
                <a:gd name="connsiteX191" fmla="*/ 60388 w 247364"/>
                <a:gd name="connsiteY191" fmla="*/ 16764 h 138207"/>
                <a:gd name="connsiteX192" fmla="*/ 60388 w 247364"/>
                <a:gd name="connsiteY192" fmla="*/ 17050 h 138207"/>
                <a:gd name="connsiteX193" fmla="*/ 60674 w 247364"/>
                <a:gd name="connsiteY193" fmla="*/ 17431 h 138207"/>
                <a:gd name="connsiteX194" fmla="*/ 60674 w 247364"/>
                <a:gd name="connsiteY194" fmla="*/ 18097 h 138207"/>
                <a:gd name="connsiteX195" fmla="*/ 61341 w 247364"/>
                <a:gd name="connsiteY195" fmla="*/ 18097 h 138207"/>
                <a:gd name="connsiteX196" fmla="*/ 61722 w 247364"/>
                <a:gd name="connsiteY196" fmla="*/ 18764 h 138207"/>
                <a:gd name="connsiteX197" fmla="*/ 62008 w 247364"/>
                <a:gd name="connsiteY197" fmla="*/ 18764 h 138207"/>
                <a:gd name="connsiteX198" fmla="*/ 62008 w 247364"/>
                <a:gd name="connsiteY198" fmla="*/ 19050 h 138207"/>
                <a:gd name="connsiteX199" fmla="*/ 62675 w 247364"/>
                <a:gd name="connsiteY199" fmla="*/ 19050 h 138207"/>
                <a:gd name="connsiteX200" fmla="*/ 62675 w 247364"/>
                <a:gd name="connsiteY200" fmla="*/ 18764 h 138207"/>
                <a:gd name="connsiteX201" fmla="*/ 62389 w 247364"/>
                <a:gd name="connsiteY201" fmla="*/ 16764 h 138207"/>
                <a:gd name="connsiteX202" fmla="*/ 61722 w 247364"/>
                <a:gd name="connsiteY202" fmla="*/ 16764 h 138207"/>
                <a:gd name="connsiteX203" fmla="*/ 61341 w 247364"/>
                <a:gd name="connsiteY203" fmla="*/ 16097 h 138207"/>
                <a:gd name="connsiteX204" fmla="*/ 61055 w 247364"/>
                <a:gd name="connsiteY204" fmla="*/ 15811 h 138207"/>
                <a:gd name="connsiteX205" fmla="*/ 59055 w 247364"/>
                <a:gd name="connsiteY205" fmla="*/ 15430 h 138207"/>
                <a:gd name="connsiteX206" fmla="*/ 59722 w 247364"/>
                <a:gd name="connsiteY206" fmla="*/ 14764 h 138207"/>
                <a:gd name="connsiteX207" fmla="*/ 59722 w 247364"/>
                <a:gd name="connsiteY207" fmla="*/ 14097 h 138207"/>
                <a:gd name="connsiteX208" fmla="*/ 59436 w 247364"/>
                <a:gd name="connsiteY208" fmla="*/ 13526 h 138207"/>
                <a:gd name="connsiteX209" fmla="*/ 59436 w 247364"/>
                <a:gd name="connsiteY209" fmla="*/ 13144 h 138207"/>
                <a:gd name="connsiteX210" fmla="*/ 59722 w 247364"/>
                <a:gd name="connsiteY210" fmla="*/ 13144 h 138207"/>
                <a:gd name="connsiteX211" fmla="*/ 60674 w 247364"/>
                <a:gd name="connsiteY211" fmla="*/ 14097 h 138207"/>
                <a:gd name="connsiteX212" fmla="*/ 62008 w 247364"/>
                <a:gd name="connsiteY212" fmla="*/ 14097 h 138207"/>
                <a:gd name="connsiteX213" fmla="*/ 62960 w 247364"/>
                <a:gd name="connsiteY213" fmla="*/ 14478 h 138207"/>
                <a:gd name="connsiteX214" fmla="*/ 63627 w 247364"/>
                <a:gd name="connsiteY214" fmla="*/ 16478 h 138207"/>
                <a:gd name="connsiteX215" fmla="*/ 65342 w 247364"/>
                <a:gd name="connsiteY215" fmla="*/ 17050 h 138207"/>
                <a:gd name="connsiteX216" fmla="*/ 65913 w 247364"/>
                <a:gd name="connsiteY216" fmla="*/ 17050 h 138207"/>
                <a:gd name="connsiteX217" fmla="*/ 65913 w 247364"/>
                <a:gd name="connsiteY217" fmla="*/ 16764 h 138207"/>
                <a:gd name="connsiteX218" fmla="*/ 66961 w 247364"/>
                <a:gd name="connsiteY218" fmla="*/ 16764 h 138207"/>
                <a:gd name="connsiteX219" fmla="*/ 66961 w 247364"/>
                <a:gd name="connsiteY219" fmla="*/ 17716 h 138207"/>
                <a:gd name="connsiteX220" fmla="*/ 68866 w 247364"/>
                <a:gd name="connsiteY220" fmla="*/ 16764 h 138207"/>
                <a:gd name="connsiteX221" fmla="*/ 69247 w 247364"/>
                <a:gd name="connsiteY221" fmla="*/ 16478 h 138207"/>
                <a:gd name="connsiteX222" fmla="*/ 69533 w 247364"/>
                <a:gd name="connsiteY222" fmla="*/ 15811 h 138207"/>
                <a:gd name="connsiteX223" fmla="*/ 69533 w 247364"/>
                <a:gd name="connsiteY223" fmla="*/ 15430 h 138207"/>
                <a:gd name="connsiteX224" fmla="*/ 70199 w 247364"/>
                <a:gd name="connsiteY224" fmla="*/ 14764 h 138207"/>
                <a:gd name="connsiteX225" fmla="*/ 70199 w 247364"/>
                <a:gd name="connsiteY225" fmla="*/ 14478 h 138207"/>
                <a:gd name="connsiteX226" fmla="*/ 69913 w 247364"/>
                <a:gd name="connsiteY226" fmla="*/ 14097 h 138207"/>
                <a:gd name="connsiteX227" fmla="*/ 69913 w 247364"/>
                <a:gd name="connsiteY227" fmla="*/ 13144 h 138207"/>
                <a:gd name="connsiteX228" fmla="*/ 69247 w 247364"/>
                <a:gd name="connsiteY228" fmla="*/ 12478 h 138207"/>
                <a:gd name="connsiteX229" fmla="*/ 68866 w 247364"/>
                <a:gd name="connsiteY229" fmla="*/ 10858 h 138207"/>
                <a:gd name="connsiteX230" fmla="*/ 69913 w 247364"/>
                <a:gd name="connsiteY230" fmla="*/ 10573 h 138207"/>
                <a:gd name="connsiteX231" fmla="*/ 72200 w 247364"/>
                <a:gd name="connsiteY231" fmla="*/ 9906 h 138207"/>
                <a:gd name="connsiteX232" fmla="*/ 73819 w 247364"/>
                <a:gd name="connsiteY232" fmla="*/ 9906 h 138207"/>
                <a:gd name="connsiteX233" fmla="*/ 74771 w 247364"/>
                <a:gd name="connsiteY233" fmla="*/ 9525 h 138207"/>
                <a:gd name="connsiteX234" fmla="*/ 77438 w 247364"/>
                <a:gd name="connsiteY234" fmla="*/ 9906 h 138207"/>
                <a:gd name="connsiteX235" fmla="*/ 78391 w 247364"/>
                <a:gd name="connsiteY235" fmla="*/ 9906 h 138207"/>
                <a:gd name="connsiteX236" fmla="*/ 80677 w 247364"/>
                <a:gd name="connsiteY236" fmla="*/ 10858 h 138207"/>
                <a:gd name="connsiteX237" fmla="*/ 81344 w 247364"/>
                <a:gd name="connsiteY237" fmla="*/ 9906 h 138207"/>
                <a:gd name="connsiteX238" fmla="*/ 81725 w 247364"/>
                <a:gd name="connsiteY238" fmla="*/ 9906 h 138207"/>
                <a:gd name="connsiteX239" fmla="*/ 82391 w 247364"/>
                <a:gd name="connsiteY239" fmla="*/ 10192 h 138207"/>
                <a:gd name="connsiteX240" fmla="*/ 82677 w 247364"/>
                <a:gd name="connsiteY240" fmla="*/ 9906 h 138207"/>
                <a:gd name="connsiteX241" fmla="*/ 83344 w 247364"/>
                <a:gd name="connsiteY241" fmla="*/ 9906 h 138207"/>
                <a:gd name="connsiteX242" fmla="*/ 84011 w 247364"/>
                <a:gd name="connsiteY242" fmla="*/ 9525 h 138207"/>
                <a:gd name="connsiteX243" fmla="*/ 84677 w 247364"/>
                <a:gd name="connsiteY243" fmla="*/ 10192 h 138207"/>
                <a:gd name="connsiteX244" fmla="*/ 85344 w 247364"/>
                <a:gd name="connsiteY244" fmla="*/ 9906 h 138207"/>
                <a:gd name="connsiteX245" fmla="*/ 86011 w 247364"/>
                <a:gd name="connsiteY245" fmla="*/ 9239 h 138207"/>
                <a:gd name="connsiteX246" fmla="*/ 86011 w 247364"/>
                <a:gd name="connsiteY246" fmla="*/ 8191 h 138207"/>
                <a:gd name="connsiteX247" fmla="*/ 86296 w 247364"/>
                <a:gd name="connsiteY247" fmla="*/ 7620 h 138207"/>
                <a:gd name="connsiteX248" fmla="*/ 86011 w 247364"/>
                <a:gd name="connsiteY248" fmla="*/ 7239 h 138207"/>
                <a:gd name="connsiteX249" fmla="*/ 86011 w 247364"/>
                <a:gd name="connsiteY249" fmla="*/ 6572 h 138207"/>
                <a:gd name="connsiteX250" fmla="*/ 86296 w 247364"/>
                <a:gd name="connsiteY250" fmla="*/ 5905 h 138207"/>
                <a:gd name="connsiteX251" fmla="*/ 86582 w 247364"/>
                <a:gd name="connsiteY251" fmla="*/ 5620 h 138207"/>
                <a:gd name="connsiteX252" fmla="*/ 86582 w 247364"/>
                <a:gd name="connsiteY252" fmla="*/ 4001 h 138207"/>
                <a:gd name="connsiteX253" fmla="*/ 86011 w 247364"/>
                <a:gd name="connsiteY253" fmla="*/ 2286 h 138207"/>
                <a:gd name="connsiteX254" fmla="*/ 86011 w 247364"/>
                <a:gd name="connsiteY254" fmla="*/ 2000 h 138207"/>
                <a:gd name="connsiteX255" fmla="*/ 85630 w 247364"/>
                <a:gd name="connsiteY255" fmla="*/ 2000 h 138207"/>
                <a:gd name="connsiteX256" fmla="*/ 87630 w 247364"/>
                <a:gd name="connsiteY256" fmla="*/ 0 h 138207"/>
                <a:gd name="connsiteX257" fmla="*/ 87916 w 247364"/>
                <a:gd name="connsiteY257" fmla="*/ 381 h 138207"/>
                <a:gd name="connsiteX258" fmla="*/ 88297 w 247364"/>
                <a:gd name="connsiteY258" fmla="*/ 1715 h 138207"/>
                <a:gd name="connsiteX259" fmla="*/ 88583 w 247364"/>
                <a:gd name="connsiteY259" fmla="*/ 2000 h 138207"/>
                <a:gd name="connsiteX260" fmla="*/ 90202 w 247364"/>
                <a:gd name="connsiteY260" fmla="*/ 1333 h 138207"/>
                <a:gd name="connsiteX261" fmla="*/ 90869 w 247364"/>
                <a:gd name="connsiteY261" fmla="*/ 1333 h 138207"/>
                <a:gd name="connsiteX262" fmla="*/ 91535 w 247364"/>
                <a:gd name="connsiteY262" fmla="*/ 0 h 138207"/>
                <a:gd name="connsiteX263" fmla="*/ 92488 w 247364"/>
                <a:gd name="connsiteY263" fmla="*/ 1048 h 138207"/>
                <a:gd name="connsiteX264" fmla="*/ 91916 w 247364"/>
                <a:gd name="connsiteY264" fmla="*/ 1333 h 138207"/>
                <a:gd name="connsiteX265" fmla="*/ 91535 w 247364"/>
                <a:gd name="connsiteY265" fmla="*/ 2286 h 138207"/>
                <a:gd name="connsiteX266" fmla="*/ 91250 w 247364"/>
                <a:gd name="connsiteY266" fmla="*/ 2953 h 138207"/>
                <a:gd name="connsiteX267" fmla="*/ 91535 w 247364"/>
                <a:gd name="connsiteY267" fmla="*/ 3619 h 138207"/>
                <a:gd name="connsiteX268" fmla="*/ 92488 w 247364"/>
                <a:gd name="connsiteY268" fmla="*/ 4667 h 138207"/>
                <a:gd name="connsiteX269" fmla="*/ 93536 w 247364"/>
                <a:gd name="connsiteY269" fmla="*/ 4286 h 138207"/>
                <a:gd name="connsiteX270" fmla="*/ 93821 w 247364"/>
                <a:gd name="connsiteY270" fmla="*/ 4667 h 138207"/>
                <a:gd name="connsiteX271" fmla="*/ 94488 w 247364"/>
                <a:gd name="connsiteY271" fmla="*/ 4667 h 138207"/>
                <a:gd name="connsiteX272" fmla="*/ 94869 w 247364"/>
                <a:gd name="connsiteY272" fmla="*/ 4286 h 138207"/>
                <a:gd name="connsiteX273" fmla="*/ 95441 w 247364"/>
                <a:gd name="connsiteY273" fmla="*/ 5239 h 138207"/>
                <a:gd name="connsiteX274" fmla="*/ 95821 w 247364"/>
                <a:gd name="connsiteY274" fmla="*/ 6286 h 138207"/>
                <a:gd name="connsiteX275" fmla="*/ 95821 w 247364"/>
                <a:gd name="connsiteY275" fmla="*/ 6953 h 138207"/>
                <a:gd name="connsiteX276" fmla="*/ 96107 w 247364"/>
                <a:gd name="connsiteY276" fmla="*/ 7620 h 138207"/>
                <a:gd name="connsiteX277" fmla="*/ 97155 w 247364"/>
                <a:gd name="connsiteY277" fmla="*/ 8572 h 138207"/>
                <a:gd name="connsiteX278" fmla="*/ 97441 w 247364"/>
                <a:gd name="connsiteY278" fmla="*/ 8572 h 138207"/>
                <a:gd name="connsiteX279" fmla="*/ 99727 w 247364"/>
                <a:gd name="connsiteY279" fmla="*/ 8858 h 138207"/>
                <a:gd name="connsiteX280" fmla="*/ 100394 w 247364"/>
                <a:gd name="connsiteY280" fmla="*/ 8858 h 138207"/>
                <a:gd name="connsiteX281" fmla="*/ 101060 w 247364"/>
                <a:gd name="connsiteY281" fmla="*/ 9239 h 138207"/>
                <a:gd name="connsiteX282" fmla="*/ 102013 w 247364"/>
                <a:gd name="connsiteY282" fmla="*/ 9525 h 138207"/>
                <a:gd name="connsiteX283" fmla="*/ 104680 w 247364"/>
                <a:gd name="connsiteY283" fmla="*/ 8858 h 138207"/>
                <a:gd name="connsiteX284" fmla="*/ 107633 w 247364"/>
                <a:gd name="connsiteY284" fmla="*/ 9239 h 138207"/>
                <a:gd name="connsiteX285" fmla="*/ 107252 w 247364"/>
                <a:gd name="connsiteY285" fmla="*/ 10573 h 138207"/>
                <a:gd name="connsiteX286" fmla="*/ 107633 w 247364"/>
                <a:gd name="connsiteY286" fmla="*/ 11144 h 138207"/>
                <a:gd name="connsiteX287" fmla="*/ 107918 w 247364"/>
                <a:gd name="connsiteY287" fmla="*/ 11144 h 138207"/>
                <a:gd name="connsiteX288" fmla="*/ 108585 w 247364"/>
                <a:gd name="connsiteY288" fmla="*/ 10573 h 138207"/>
                <a:gd name="connsiteX289" fmla="*/ 108585 w 247364"/>
                <a:gd name="connsiteY289" fmla="*/ 9239 h 138207"/>
                <a:gd name="connsiteX290" fmla="*/ 109252 w 247364"/>
                <a:gd name="connsiteY290" fmla="*/ 10192 h 138207"/>
                <a:gd name="connsiteX291" fmla="*/ 110585 w 247364"/>
                <a:gd name="connsiteY291" fmla="*/ 9906 h 138207"/>
                <a:gd name="connsiteX292" fmla="*/ 111919 w 247364"/>
                <a:gd name="connsiteY292" fmla="*/ 10573 h 138207"/>
                <a:gd name="connsiteX293" fmla="*/ 113157 w 247364"/>
                <a:gd name="connsiteY293" fmla="*/ 10573 h 138207"/>
                <a:gd name="connsiteX294" fmla="*/ 114491 w 247364"/>
                <a:gd name="connsiteY294" fmla="*/ 9239 h 138207"/>
                <a:gd name="connsiteX295" fmla="*/ 115538 w 247364"/>
                <a:gd name="connsiteY295" fmla="*/ 9525 h 138207"/>
                <a:gd name="connsiteX296" fmla="*/ 116777 w 247364"/>
                <a:gd name="connsiteY296" fmla="*/ 9525 h 138207"/>
                <a:gd name="connsiteX297" fmla="*/ 116777 w 247364"/>
                <a:gd name="connsiteY297" fmla="*/ 10573 h 138207"/>
                <a:gd name="connsiteX298" fmla="*/ 117443 w 247364"/>
                <a:gd name="connsiteY298" fmla="*/ 11144 h 138207"/>
                <a:gd name="connsiteX299" fmla="*/ 118491 w 247364"/>
                <a:gd name="connsiteY299" fmla="*/ 10858 h 138207"/>
                <a:gd name="connsiteX300" fmla="*/ 119063 w 247364"/>
                <a:gd name="connsiteY300" fmla="*/ 10573 h 138207"/>
                <a:gd name="connsiteX301" fmla="*/ 119729 w 247364"/>
                <a:gd name="connsiteY301" fmla="*/ 9906 h 138207"/>
                <a:gd name="connsiteX302" fmla="*/ 120110 w 247364"/>
                <a:gd name="connsiteY302" fmla="*/ 9906 h 138207"/>
                <a:gd name="connsiteX303" fmla="*/ 120777 w 247364"/>
                <a:gd name="connsiteY303" fmla="*/ 10192 h 138207"/>
                <a:gd name="connsiteX304" fmla="*/ 121063 w 247364"/>
                <a:gd name="connsiteY304" fmla="*/ 10192 h 138207"/>
                <a:gd name="connsiteX305" fmla="*/ 121729 w 247364"/>
                <a:gd name="connsiteY305" fmla="*/ 10573 h 138207"/>
                <a:gd name="connsiteX306" fmla="*/ 122396 w 247364"/>
                <a:gd name="connsiteY306" fmla="*/ 10192 h 138207"/>
                <a:gd name="connsiteX307" fmla="*/ 122682 w 247364"/>
                <a:gd name="connsiteY307" fmla="*/ 10858 h 138207"/>
                <a:gd name="connsiteX308" fmla="*/ 122682 w 247364"/>
                <a:gd name="connsiteY308" fmla="*/ 13144 h 138207"/>
                <a:gd name="connsiteX309" fmla="*/ 121444 w 247364"/>
                <a:gd name="connsiteY309" fmla="*/ 16478 h 138207"/>
                <a:gd name="connsiteX310" fmla="*/ 121063 w 247364"/>
                <a:gd name="connsiteY310" fmla="*/ 16764 h 138207"/>
                <a:gd name="connsiteX311" fmla="*/ 121729 w 247364"/>
                <a:gd name="connsiteY311" fmla="*/ 18097 h 138207"/>
                <a:gd name="connsiteX312" fmla="*/ 120777 w 247364"/>
                <a:gd name="connsiteY312" fmla="*/ 18383 h 138207"/>
                <a:gd name="connsiteX313" fmla="*/ 120396 w 247364"/>
                <a:gd name="connsiteY313" fmla="*/ 18764 h 138207"/>
                <a:gd name="connsiteX314" fmla="*/ 121729 w 247364"/>
                <a:gd name="connsiteY314" fmla="*/ 18764 h 138207"/>
                <a:gd name="connsiteX315" fmla="*/ 122682 w 247364"/>
                <a:gd name="connsiteY315" fmla="*/ 19431 h 138207"/>
                <a:gd name="connsiteX316" fmla="*/ 123349 w 247364"/>
                <a:gd name="connsiteY316" fmla="*/ 19431 h 138207"/>
                <a:gd name="connsiteX317" fmla="*/ 125349 w 247364"/>
                <a:gd name="connsiteY317" fmla="*/ 20669 h 138207"/>
                <a:gd name="connsiteX318" fmla="*/ 126016 w 247364"/>
                <a:gd name="connsiteY318" fmla="*/ 21050 h 138207"/>
                <a:gd name="connsiteX319" fmla="*/ 126968 w 247364"/>
                <a:gd name="connsiteY319" fmla="*/ 22384 h 138207"/>
                <a:gd name="connsiteX320" fmla="*/ 128016 w 247364"/>
                <a:gd name="connsiteY320" fmla="*/ 22384 h 138207"/>
                <a:gd name="connsiteX321" fmla="*/ 128302 w 247364"/>
                <a:gd name="connsiteY321" fmla="*/ 22955 h 138207"/>
                <a:gd name="connsiteX322" fmla="*/ 128969 w 247364"/>
                <a:gd name="connsiteY322" fmla="*/ 22955 h 138207"/>
                <a:gd name="connsiteX323" fmla="*/ 128588 w 247364"/>
                <a:gd name="connsiteY323" fmla="*/ 23336 h 138207"/>
                <a:gd name="connsiteX324" fmla="*/ 128302 w 247364"/>
                <a:gd name="connsiteY324" fmla="*/ 24003 h 138207"/>
                <a:gd name="connsiteX325" fmla="*/ 127635 w 247364"/>
                <a:gd name="connsiteY325" fmla="*/ 24003 h 138207"/>
                <a:gd name="connsiteX326" fmla="*/ 127349 w 247364"/>
                <a:gd name="connsiteY326" fmla="*/ 24670 h 138207"/>
                <a:gd name="connsiteX327" fmla="*/ 127635 w 247364"/>
                <a:gd name="connsiteY327" fmla="*/ 24955 h 138207"/>
                <a:gd name="connsiteX328" fmla="*/ 127635 w 247364"/>
                <a:gd name="connsiteY328" fmla="*/ 25622 h 138207"/>
                <a:gd name="connsiteX329" fmla="*/ 128016 w 247364"/>
                <a:gd name="connsiteY329" fmla="*/ 25908 h 138207"/>
                <a:gd name="connsiteX330" fmla="*/ 128016 w 247364"/>
                <a:gd name="connsiteY330" fmla="*/ 27622 h 138207"/>
                <a:gd name="connsiteX331" fmla="*/ 127635 w 247364"/>
                <a:gd name="connsiteY331" fmla="*/ 27622 h 138207"/>
                <a:gd name="connsiteX332" fmla="*/ 128016 w 247364"/>
                <a:gd name="connsiteY332" fmla="*/ 28289 h 138207"/>
                <a:gd name="connsiteX333" fmla="*/ 127349 w 247364"/>
                <a:gd name="connsiteY333" fmla="*/ 29527 h 138207"/>
                <a:gd name="connsiteX334" fmla="*/ 127635 w 247364"/>
                <a:gd name="connsiteY334" fmla="*/ 29527 h 138207"/>
                <a:gd name="connsiteX335" fmla="*/ 128016 w 247364"/>
                <a:gd name="connsiteY335" fmla="*/ 29908 h 138207"/>
                <a:gd name="connsiteX336" fmla="*/ 128969 w 247364"/>
                <a:gd name="connsiteY336" fmla="*/ 29527 h 138207"/>
                <a:gd name="connsiteX337" fmla="*/ 129635 w 247364"/>
                <a:gd name="connsiteY337" fmla="*/ 29908 h 138207"/>
                <a:gd name="connsiteX338" fmla="*/ 130302 w 247364"/>
                <a:gd name="connsiteY338" fmla="*/ 29527 h 138207"/>
                <a:gd name="connsiteX339" fmla="*/ 131254 w 247364"/>
                <a:gd name="connsiteY339" fmla="*/ 29908 h 138207"/>
                <a:gd name="connsiteX340" fmla="*/ 132588 w 247364"/>
                <a:gd name="connsiteY340" fmla="*/ 29527 h 138207"/>
                <a:gd name="connsiteX341" fmla="*/ 132874 w 247364"/>
                <a:gd name="connsiteY341" fmla="*/ 29908 h 138207"/>
                <a:gd name="connsiteX342" fmla="*/ 133255 w 247364"/>
                <a:gd name="connsiteY342" fmla="*/ 29908 h 138207"/>
                <a:gd name="connsiteX343" fmla="*/ 134207 w 247364"/>
                <a:gd name="connsiteY343" fmla="*/ 30861 h 138207"/>
                <a:gd name="connsiteX344" fmla="*/ 135827 w 247364"/>
                <a:gd name="connsiteY344" fmla="*/ 29908 h 138207"/>
                <a:gd name="connsiteX345" fmla="*/ 137827 w 247364"/>
                <a:gd name="connsiteY345" fmla="*/ 27908 h 138207"/>
                <a:gd name="connsiteX346" fmla="*/ 138779 w 247364"/>
                <a:gd name="connsiteY346" fmla="*/ 27622 h 138207"/>
                <a:gd name="connsiteX347" fmla="*/ 139827 w 247364"/>
                <a:gd name="connsiteY347" fmla="*/ 27908 h 138207"/>
                <a:gd name="connsiteX348" fmla="*/ 141065 w 247364"/>
                <a:gd name="connsiteY348" fmla="*/ 27241 h 138207"/>
                <a:gd name="connsiteX349" fmla="*/ 142780 w 247364"/>
                <a:gd name="connsiteY349" fmla="*/ 27241 h 138207"/>
                <a:gd name="connsiteX350" fmla="*/ 142399 w 247364"/>
                <a:gd name="connsiteY350" fmla="*/ 26956 h 138207"/>
                <a:gd name="connsiteX351" fmla="*/ 146018 w 247364"/>
                <a:gd name="connsiteY351" fmla="*/ 25336 h 138207"/>
                <a:gd name="connsiteX352" fmla="*/ 149924 w 247364"/>
                <a:gd name="connsiteY352" fmla="*/ 23336 h 138207"/>
                <a:gd name="connsiteX353" fmla="*/ 151257 w 247364"/>
                <a:gd name="connsiteY353" fmla="*/ 22384 h 138207"/>
                <a:gd name="connsiteX354" fmla="*/ 152210 w 247364"/>
                <a:gd name="connsiteY354" fmla="*/ 22003 h 138207"/>
                <a:gd name="connsiteX355" fmla="*/ 153257 w 247364"/>
                <a:gd name="connsiteY355" fmla="*/ 21336 h 138207"/>
                <a:gd name="connsiteX356" fmla="*/ 153543 w 247364"/>
                <a:gd name="connsiteY356" fmla="*/ 22384 h 138207"/>
                <a:gd name="connsiteX357" fmla="*/ 153924 w 247364"/>
                <a:gd name="connsiteY357" fmla="*/ 22384 h 138207"/>
                <a:gd name="connsiteX358" fmla="*/ 154877 w 247364"/>
                <a:gd name="connsiteY358" fmla="*/ 21050 h 138207"/>
                <a:gd name="connsiteX359" fmla="*/ 154591 w 247364"/>
                <a:gd name="connsiteY359" fmla="*/ 20383 h 138207"/>
                <a:gd name="connsiteX360" fmla="*/ 155162 w 247364"/>
                <a:gd name="connsiteY360" fmla="*/ 18764 h 138207"/>
                <a:gd name="connsiteX361" fmla="*/ 154877 w 247364"/>
                <a:gd name="connsiteY361" fmla="*/ 18097 h 138207"/>
                <a:gd name="connsiteX362" fmla="*/ 155829 w 247364"/>
                <a:gd name="connsiteY362" fmla="*/ 16764 h 138207"/>
                <a:gd name="connsiteX363" fmla="*/ 155829 w 247364"/>
                <a:gd name="connsiteY363" fmla="*/ 14478 h 138207"/>
                <a:gd name="connsiteX364" fmla="*/ 156210 w 247364"/>
                <a:gd name="connsiteY364" fmla="*/ 14097 h 138207"/>
                <a:gd name="connsiteX365" fmla="*/ 156877 w 247364"/>
                <a:gd name="connsiteY365" fmla="*/ 13811 h 138207"/>
                <a:gd name="connsiteX366" fmla="*/ 157163 w 247364"/>
                <a:gd name="connsiteY366" fmla="*/ 13811 h 138207"/>
                <a:gd name="connsiteX367" fmla="*/ 157544 w 247364"/>
                <a:gd name="connsiteY367" fmla="*/ 13526 h 138207"/>
                <a:gd name="connsiteX368" fmla="*/ 157544 w 247364"/>
                <a:gd name="connsiteY368" fmla="*/ 12859 h 138207"/>
                <a:gd name="connsiteX369" fmla="*/ 158782 w 247364"/>
                <a:gd name="connsiteY369" fmla="*/ 12192 h 138207"/>
                <a:gd name="connsiteX370" fmla="*/ 159163 w 247364"/>
                <a:gd name="connsiteY370" fmla="*/ 11811 h 138207"/>
                <a:gd name="connsiteX371" fmla="*/ 159163 w 247364"/>
                <a:gd name="connsiteY371" fmla="*/ 10192 h 138207"/>
                <a:gd name="connsiteX372" fmla="*/ 159829 w 247364"/>
                <a:gd name="connsiteY372" fmla="*/ 10192 h 138207"/>
                <a:gd name="connsiteX373" fmla="*/ 160496 w 247364"/>
                <a:gd name="connsiteY373" fmla="*/ 9525 h 138207"/>
                <a:gd name="connsiteX374" fmla="*/ 161068 w 247364"/>
                <a:gd name="connsiteY374" fmla="*/ 9239 h 138207"/>
                <a:gd name="connsiteX375" fmla="*/ 162116 w 247364"/>
                <a:gd name="connsiteY375" fmla="*/ 9906 h 138207"/>
                <a:gd name="connsiteX376" fmla="*/ 162782 w 247364"/>
                <a:gd name="connsiteY376" fmla="*/ 9525 h 138207"/>
                <a:gd name="connsiteX377" fmla="*/ 163068 w 247364"/>
                <a:gd name="connsiteY377" fmla="*/ 9525 h 138207"/>
                <a:gd name="connsiteX378" fmla="*/ 167640 w 247364"/>
                <a:gd name="connsiteY378" fmla="*/ 9906 h 138207"/>
                <a:gd name="connsiteX379" fmla="*/ 167640 w 247364"/>
                <a:gd name="connsiteY379" fmla="*/ 10192 h 138207"/>
                <a:gd name="connsiteX380" fmla="*/ 167354 w 247364"/>
                <a:gd name="connsiteY380" fmla="*/ 11144 h 138207"/>
                <a:gd name="connsiteX381" fmla="*/ 168021 w 247364"/>
                <a:gd name="connsiteY381" fmla="*/ 12859 h 138207"/>
                <a:gd name="connsiteX382" fmla="*/ 168307 w 247364"/>
                <a:gd name="connsiteY382" fmla="*/ 13144 h 138207"/>
                <a:gd name="connsiteX383" fmla="*/ 168021 w 247364"/>
                <a:gd name="connsiteY383" fmla="*/ 13811 h 138207"/>
                <a:gd name="connsiteX384" fmla="*/ 168974 w 247364"/>
                <a:gd name="connsiteY384" fmla="*/ 14478 h 138207"/>
                <a:gd name="connsiteX385" fmla="*/ 168688 w 247364"/>
                <a:gd name="connsiteY385" fmla="*/ 15145 h 138207"/>
                <a:gd name="connsiteX386" fmla="*/ 168688 w 247364"/>
                <a:gd name="connsiteY386" fmla="*/ 17431 h 138207"/>
                <a:gd name="connsiteX387" fmla="*/ 169926 w 247364"/>
                <a:gd name="connsiteY387" fmla="*/ 16764 h 138207"/>
                <a:gd name="connsiteX388" fmla="*/ 169354 w 247364"/>
                <a:gd name="connsiteY388" fmla="*/ 18383 h 138207"/>
                <a:gd name="connsiteX389" fmla="*/ 170593 w 247364"/>
                <a:gd name="connsiteY389" fmla="*/ 19431 h 138207"/>
                <a:gd name="connsiteX390" fmla="*/ 170974 w 247364"/>
                <a:gd name="connsiteY390" fmla="*/ 20383 h 138207"/>
                <a:gd name="connsiteX391" fmla="*/ 170974 w 247364"/>
                <a:gd name="connsiteY391" fmla="*/ 22003 h 138207"/>
                <a:gd name="connsiteX392" fmla="*/ 170593 w 247364"/>
                <a:gd name="connsiteY392" fmla="*/ 22669 h 138207"/>
                <a:gd name="connsiteX393" fmla="*/ 169926 w 247364"/>
                <a:gd name="connsiteY393" fmla="*/ 25908 h 138207"/>
                <a:gd name="connsiteX394" fmla="*/ 170593 w 247364"/>
                <a:gd name="connsiteY394" fmla="*/ 26289 h 138207"/>
                <a:gd name="connsiteX395" fmla="*/ 171641 w 247364"/>
                <a:gd name="connsiteY395" fmla="*/ 25908 h 138207"/>
                <a:gd name="connsiteX396" fmla="*/ 171926 w 247364"/>
                <a:gd name="connsiteY396" fmla="*/ 25336 h 138207"/>
                <a:gd name="connsiteX397" fmla="*/ 172593 w 247364"/>
                <a:gd name="connsiteY397" fmla="*/ 24955 h 138207"/>
                <a:gd name="connsiteX398" fmla="*/ 172593 w 247364"/>
                <a:gd name="connsiteY398" fmla="*/ 25622 h 138207"/>
                <a:gd name="connsiteX399" fmla="*/ 173260 w 247364"/>
                <a:gd name="connsiteY399" fmla="*/ 25622 h 138207"/>
                <a:gd name="connsiteX400" fmla="*/ 173927 w 247364"/>
                <a:gd name="connsiteY400" fmla="*/ 26289 h 138207"/>
                <a:gd name="connsiteX401" fmla="*/ 174879 w 247364"/>
                <a:gd name="connsiteY401" fmla="*/ 26575 h 138207"/>
                <a:gd name="connsiteX402" fmla="*/ 174879 w 247364"/>
                <a:gd name="connsiteY402" fmla="*/ 27622 h 138207"/>
                <a:gd name="connsiteX403" fmla="*/ 173927 w 247364"/>
                <a:gd name="connsiteY403" fmla="*/ 27241 h 138207"/>
                <a:gd name="connsiteX404" fmla="*/ 174593 w 247364"/>
                <a:gd name="connsiteY404" fmla="*/ 27908 h 138207"/>
                <a:gd name="connsiteX405" fmla="*/ 174593 w 247364"/>
                <a:gd name="connsiteY405" fmla="*/ 28861 h 138207"/>
                <a:gd name="connsiteX406" fmla="*/ 174879 w 247364"/>
                <a:gd name="connsiteY406" fmla="*/ 30194 h 138207"/>
                <a:gd name="connsiteX407" fmla="*/ 174879 w 247364"/>
                <a:gd name="connsiteY407" fmla="*/ 31528 h 138207"/>
                <a:gd name="connsiteX408" fmla="*/ 175546 w 247364"/>
                <a:gd name="connsiteY408" fmla="*/ 31242 h 138207"/>
                <a:gd name="connsiteX409" fmla="*/ 175546 w 247364"/>
                <a:gd name="connsiteY409" fmla="*/ 32194 h 138207"/>
                <a:gd name="connsiteX410" fmla="*/ 174212 w 247364"/>
                <a:gd name="connsiteY410" fmla="*/ 33528 h 138207"/>
                <a:gd name="connsiteX411" fmla="*/ 176498 w 247364"/>
                <a:gd name="connsiteY411" fmla="*/ 36481 h 138207"/>
                <a:gd name="connsiteX412" fmla="*/ 177832 w 247364"/>
                <a:gd name="connsiteY412" fmla="*/ 37433 h 138207"/>
                <a:gd name="connsiteX413" fmla="*/ 178499 w 247364"/>
                <a:gd name="connsiteY413" fmla="*/ 40386 h 138207"/>
                <a:gd name="connsiteX414" fmla="*/ 178499 w 247364"/>
                <a:gd name="connsiteY414" fmla="*/ 41339 h 138207"/>
                <a:gd name="connsiteX415" fmla="*/ 179832 w 247364"/>
                <a:gd name="connsiteY415" fmla="*/ 42005 h 138207"/>
                <a:gd name="connsiteX416" fmla="*/ 180118 w 247364"/>
                <a:gd name="connsiteY416" fmla="*/ 43339 h 138207"/>
                <a:gd name="connsiteX417" fmla="*/ 180785 w 247364"/>
                <a:gd name="connsiteY417" fmla="*/ 44005 h 138207"/>
                <a:gd name="connsiteX418" fmla="*/ 182404 w 247364"/>
                <a:gd name="connsiteY418" fmla="*/ 44291 h 138207"/>
                <a:gd name="connsiteX419" fmla="*/ 183452 w 247364"/>
                <a:gd name="connsiteY419" fmla="*/ 44672 h 138207"/>
                <a:gd name="connsiteX420" fmla="*/ 184118 w 247364"/>
                <a:gd name="connsiteY420" fmla="*/ 45339 h 138207"/>
                <a:gd name="connsiteX421" fmla="*/ 184404 w 247364"/>
                <a:gd name="connsiteY421" fmla="*/ 45339 h 138207"/>
                <a:gd name="connsiteX422" fmla="*/ 184118 w 247364"/>
                <a:gd name="connsiteY422" fmla="*/ 47911 h 138207"/>
                <a:gd name="connsiteX423" fmla="*/ 185357 w 247364"/>
                <a:gd name="connsiteY423" fmla="*/ 50864 h 138207"/>
                <a:gd name="connsiteX424" fmla="*/ 187071 w 247364"/>
                <a:gd name="connsiteY424" fmla="*/ 51244 h 138207"/>
                <a:gd name="connsiteX425" fmla="*/ 188024 w 247364"/>
                <a:gd name="connsiteY425" fmla="*/ 51530 h 138207"/>
                <a:gd name="connsiteX426" fmla="*/ 189643 w 247364"/>
                <a:gd name="connsiteY426" fmla="*/ 52483 h 138207"/>
                <a:gd name="connsiteX427" fmla="*/ 190976 w 247364"/>
                <a:gd name="connsiteY427" fmla="*/ 53816 h 138207"/>
                <a:gd name="connsiteX428" fmla="*/ 193262 w 247364"/>
                <a:gd name="connsiteY428" fmla="*/ 53816 h 138207"/>
                <a:gd name="connsiteX429" fmla="*/ 194596 w 247364"/>
                <a:gd name="connsiteY429" fmla="*/ 54197 h 138207"/>
                <a:gd name="connsiteX430" fmla="*/ 196501 w 247364"/>
                <a:gd name="connsiteY430" fmla="*/ 56102 h 138207"/>
                <a:gd name="connsiteX431" fmla="*/ 199454 w 247364"/>
                <a:gd name="connsiteY431" fmla="*/ 56769 h 138207"/>
                <a:gd name="connsiteX432" fmla="*/ 202121 w 247364"/>
                <a:gd name="connsiteY432" fmla="*/ 57150 h 138207"/>
                <a:gd name="connsiteX433" fmla="*/ 203454 w 247364"/>
                <a:gd name="connsiteY433" fmla="*/ 58388 h 138207"/>
                <a:gd name="connsiteX434" fmla="*/ 201454 w 247364"/>
                <a:gd name="connsiteY434" fmla="*/ 61055 h 138207"/>
                <a:gd name="connsiteX435" fmla="*/ 201454 w 247364"/>
                <a:gd name="connsiteY435" fmla="*/ 61722 h 138207"/>
                <a:gd name="connsiteX436" fmla="*/ 203073 w 247364"/>
                <a:gd name="connsiteY436" fmla="*/ 62389 h 138207"/>
                <a:gd name="connsiteX437" fmla="*/ 203740 w 247364"/>
                <a:gd name="connsiteY437" fmla="*/ 63055 h 138207"/>
                <a:gd name="connsiteX438" fmla="*/ 203073 w 247364"/>
                <a:gd name="connsiteY438" fmla="*/ 63722 h 138207"/>
                <a:gd name="connsiteX439" fmla="*/ 203073 w 247364"/>
                <a:gd name="connsiteY439" fmla="*/ 64294 h 138207"/>
                <a:gd name="connsiteX440" fmla="*/ 202787 w 247364"/>
                <a:gd name="connsiteY440" fmla="*/ 64960 h 138207"/>
                <a:gd name="connsiteX441" fmla="*/ 203073 w 247364"/>
                <a:gd name="connsiteY441" fmla="*/ 65341 h 138207"/>
                <a:gd name="connsiteX442" fmla="*/ 202406 w 247364"/>
                <a:gd name="connsiteY442" fmla="*/ 65627 h 138207"/>
                <a:gd name="connsiteX443" fmla="*/ 202406 w 247364"/>
                <a:gd name="connsiteY443" fmla="*/ 66675 h 138207"/>
                <a:gd name="connsiteX444" fmla="*/ 201835 w 247364"/>
                <a:gd name="connsiteY444" fmla="*/ 66675 h 138207"/>
                <a:gd name="connsiteX445" fmla="*/ 201835 w 247364"/>
                <a:gd name="connsiteY445" fmla="*/ 67246 h 138207"/>
                <a:gd name="connsiteX446" fmla="*/ 202787 w 247364"/>
                <a:gd name="connsiteY446" fmla="*/ 68580 h 138207"/>
                <a:gd name="connsiteX447" fmla="*/ 204788 w 247364"/>
                <a:gd name="connsiteY447" fmla="*/ 69247 h 138207"/>
                <a:gd name="connsiteX448" fmla="*/ 206407 w 247364"/>
                <a:gd name="connsiteY448" fmla="*/ 69247 h 138207"/>
                <a:gd name="connsiteX449" fmla="*/ 206407 w 247364"/>
                <a:gd name="connsiteY449" fmla="*/ 70199 h 138207"/>
                <a:gd name="connsiteX450" fmla="*/ 208026 w 247364"/>
                <a:gd name="connsiteY450" fmla="*/ 68961 h 138207"/>
                <a:gd name="connsiteX451" fmla="*/ 208979 w 247364"/>
                <a:gd name="connsiteY451" fmla="*/ 68294 h 138207"/>
                <a:gd name="connsiteX452" fmla="*/ 210979 w 247364"/>
                <a:gd name="connsiteY452" fmla="*/ 67913 h 138207"/>
                <a:gd name="connsiteX453" fmla="*/ 211646 w 247364"/>
                <a:gd name="connsiteY453" fmla="*/ 67627 h 138207"/>
                <a:gd name="connsiteX454" fmla="*/ 212598 w 247364"/>
                <a:gd name="connsiteY454" fmla="*/ 67246 h 138207"/>
                <a:gd name="connsiteX455" fmla="*/ 214598 w 247364"/>
                <a:gd name="connsiteY455" fmla="*/ 67246 h 138207"/>
                <a:gd name="connsiteX456" fmla="*/ 215551 w 247364"/>
                <a:gd name="connsiteY456" fmla="*/ 66675 h 138207"/>
                <a:gd name="connsiteX457" fmla="*/ 218218 w 247364"/>
                <a:gd name="connsiteY457" fmla="*/ 68961 h 138207"/>
                <a:gd name="connsiteX458" fmla="*/ 220218 w 247364"/>
                <a:gd name="connsiteY458" fmla="*/ 68294 h 138207"/>
                <a:gd name="connsiteX459" fmla="*/ 222123 w 247364"/>
                <a:gd name="connsiteY459" fmla="*/ 67913 h 138207"/>
                <a:gd name="connsiteX460" fmla="*/ 220790 w 247364"/>
                <a:gd name="connsiteY460" fmla="*/ 66008 h 138207"/>
                <a:gd name="connsiteX461" fmla="*/ 219551 w 247364"/>
                <a:gd name="connsiteY461" fmla="*/ 64675 h 138207"/>
                <a:gd name="connsiteX462" fmla="*/ 218885 w 247364"/>
                <a:gd name="connsiteY462" fmla="*/ 63341 h 138207"/>
                <a:gd name="connsiteX463" fmla="*/ 219170 w 247364"/>
                <a:gd name="connsiteY463" fmla="*/ 63055 h 138207"/>
                <a:gd name="connsiteX464" fmla="*/ 220790 w 247364"/>
                <a:gd name="connsiteY464" fmla="*/ 62008 h 138207"/>
                <a:gd name="connsiteX465" fmla="*/ 221837 w 247364"/>
                <a:gd name="connsiteY465" fmla="*/ 62389 h 138207"/>
                <a:gd name="connsiteX466" fmla="*/ 221837 w 247364"/>
                <a:gd name="connsiteY466" fmla="*/ 61722 h 138207"/>
                <a:gd name="connsiteX467" fmla="*/ 221456 w 247364"/>
                <a:gd name="connsiteY467" fmla="*/ 60389 h 138207"/>
                <a:gd name="connsiteX468" fmla="*/ 220218 w 247364"/>
                <a:gd name="connsiteY468" fmla="*/ 57150 h 138207"/>
                <a:gd name="connsiteX469" fmla="*/ 220504 w 247364"/>
                <a:gd name="connsiteY469" fmla="*/ 56769 h 138207"/>
                <a:gd name="connsiteX470" fmla="*/ 220790 w 247364"/>
                <a:gd name="connsiteY470" fmla="*/ 56102 h 138207"/>
                <a:gd name="connsiteX471" fmla="*/ 221171 w 247364"/>
                <a:gd name="connsiteY471" fmla="*/ 56102 h 138207"/>
                <a:gd name="connsiteX472" fmla="*/ 222504 w 247364"/>
                <a:gd name="connsiteY472" fmla="*/ 55816 h 138207"/>
                <a:gd name="connsiteX473" fmla="*/ 222790 w 247364"/>
                <a:gd name="connsiteY473" fmla="*/ 56102 h 138207"/>
                <a:gd name="connsiteX474" fmla="*/ 223171 w 247364"/>
                <a:gd name="connsiteY474" fmla="*/ 55816 h 138207"/>
                <a:gd name="connsiteX475" fmla="*/ 223742 w 247364"/>
                <a:gd name="connsiteY475" fmla="*/ 55816 h 138207"/>
                <a:gd name="connsiteX476" fmla="*/ 224409 w 247364"/>
                <a:gd name="connsiteY476" fmla="*/ 55435 h 138207"/>
                <a:gd name="connsiteX477" fmla="*/ 224790 w 247364"/>
                <a:gd name="connsiteY477" fmla="*/ 55150 h 138207"/>
                <a:gd name="connsiteX478" fmla="*/ 224790 w 247364"/>
                <a:gd name="connsiteY478" fmla="*/ 54864 h 138207"/>
                <a:gd name="connsiteX479" fmla="*/ 225076 w 247364"/>
                <a:gd name="connsiteY479" fmla="*/ 54483 h 138207"/>
                <a:gd name="connsiteX480" fmla="*/ 225742 w 247364"/>
                <a:gd name="connsiteY480" fmla="*/ 54197 h 138207"/>
                <a:gd name="connsiteX481" fmla="*/ 226124 w 247364"/>
                <a:gd name="connsiteY481" fmla="*/ 54197 h 138207"/>
                <a:gd name="connsiteX482" fmla="*/ 227076 w 247364"/>
                <a:gd name="connsiteY482" fmla="*/ 54864 h 138207"/>
                <a:gd name="connsiteX483" fmla="*/ 228029 w 247364"/>
                <a:gd name="connsiteY483" fmla="*/ 56102 h 138207"/>
                <a:gd name="connsiteX484" fmla="*/ 230696 w 247364"/>
                <a:gd name="connsiteY484" fmla="*/ 57150 h 138207"/>
                <a:gd name="connsiteX485" fmla="*/ 230981 w 247364"/>
                <a:gd name="connsiteY485" fmla="*/ 59055 h 138207"/>
                <a:gd name="connsiteX486" fmla="*/ 230981 w 247364"/>
                <a:gd name="connsiteY486" fmla="*/ 61055 h 138207"/>
                <a:gd name="connsiteX487" fmla="*/ 232600 w 247364"/>
                <a:gd name="connsiteY487" fmla="*/ 64008 h 138207"/>
                <a:gd name="connsiteX488" fmla="*/ 234315 w 247364"/>
                <a:gd name="connsiteY488" fmla="*/ 67627 h 138207"/>
                <a:gd name="connsiteX489" fmla="*/ 234315 w 247364"/>
                <a:gd name="connsiteY489" fmla="*/ 68961 h 138207"/>
                <a:gd name="connsiteX490" fmla="*/ 233934 w 247364"/>
                <a:gd name="connsiteY490" fmla="*/ 69628 h 138207"/>
                <a:gd name="connsiteX491" fmla="*/ 232982 w 247364"/>
                <a:gd name="connsiteY491" fmla="*/ 70866 h 138207"/>
                <a:gd name="connsiteX492" fmla="*/ 233267 w 247364"/>
                <a:gd name="connsiteY492" fmla="*/ 71533 h 138207"/>
                <a:gd name="connsiteX493" fmla="*/ 233267 w 247364"/>
                <a:gd name="connsiteY493" fmla="*/ 71914 h 138207"/>
                <a:gd name="connsiteX494" fmla="*/ 234315 w 247364"/>
                <a:gd name="connsiteY494" fmla="*/ 72866 h 138207"/>
                <a:gd name="connsiteX495" fmla="*/ 234982 w 247364"/>
                <a:gd name="connsiteY495" fmla="*/ 73152 h 138207"/>
                <a:gd name="connsiteX496" fmla="*/ 235267 w 247364"/>
                <a:gd name="connsiteY496" fmla="*/ 74200 h 138207"/>
                <a:gd name="connsiteX497" fmla="*/ 237268 w 247364"/>
                <a:gd name="connsiteY497" fmla="*/ 76105 h 138207"/>
                <a:gd name="connsiteX498" fmla="*/ 237268 w 247364"/>
                <a:gd name="connsiteY498" fmla="*/ 76486 h 138207"/>
                <a:gd name="connsiteX499" fmla="*/ 238506 w 247364"/>
                <a:gd name="connsiteY499" fmla="*/ 76486 h 138207"/>
                <a:gd name="connsiteX500" fmla="*/ 239173 w 247364"/>
                <a:gd name="connsiteY500" fmla="*/ 77438 h 138207"/>
                <a:gd name="connsiteX501" fmla="*/ 239554 w 247364"/>
                <a:gd name="connsiteY501" fmla="*/ 77438 h 138207"/>
                <a:gd name="connsiteX502" fmla="*/ 240506 w 247364"/>
                <a:gd name="connsiteY502" fmla="*/ 77152 h 138207"/>
                <a:gd name="connsiteX503" fmla="*/ 241173 w 247364"/>
                <a:gd name="connsiteY503" fmla="*/ 77819 h 138207"/>
                <a:gd name="connsiteX504" fmla="*/ 241459 w 247364"/>
                <a:gd name="connsiteY504" fmla="*/ 77819 h 138207"/>
                <a:gd name="connsiteX505" fmla="*/ 241840 w 247364"/>
                <a:gd name="connsiteY505" fmla="*/ 78105 h 138207"/>
                <a:gd name="connsiteX506" fmla="*/ 242792 w 247364"/>
                <a:gd name="connsiteY506" fmla="*/ 78105 h 138207"/>
                <a:gd name="connsiteX507" fmla="*/ 242792 w 247364"/>
                <a:gd name="connsiteY507" fmla="*/ 77819 h 138207"/>
                <a:gd name="connsiteX508" fmla="*/ 243459 w 247364"/>
                <a:gd name="connsiteY508" fmla="*/ 77819 h 138207"/>
                <a:gd name="connsiteX509" fmla="*/ 244126 w 247364"/>
                <a:gd name="connsiteY509" fmla="*/ 77438 h 138207"/>
                <a:gd name="connsiteX510" fmla="*/ 243840 w 247364"/>
                <a:gd name="connsiteY510" fmla="*/ 78486 h 138207"/>
                <a:gd name="connsiteX511" fmla="*/ 243459 w 247364"/>
                <a:gd name="connsiteY511" fmla="*/ 78486 h 138207"/>
                <a:gd name="connsiteX512" fmla="*/ 243459 w 247364"/>
                <a:gd name="connsiteY512" fmla="*/ 79057 h 138207"/>
                <a:gd name="connsiteX513" fmla="*/ 243840 w 247364"/>
                <a:gd name="connsiteY513" fmla="*/ 79724 h 138207"/>
                <a:gd name="connsiteX514" fmla="*/ 243459 w 247364"/>
                <a:gd name="connsiteY514" fmla="*/ 80105 h 138207"/>
                <a:gd name="connsiteX515" fmla="*/ 243840 w 247364"/>
                <a:gd name="connsiteY515" fmla="*/ 80772 h 138207"/>
                <a:gd name="connsiteX516" fmla="*/ 243459 w 247364"/>
                <a:gd name="connsiteY516" fmla="*/ 80772 h 138207"/>
                <a:gd name="connsiteX517" fmla="*/ 243459 w 247364"/>
                <a:gd name="connsiteY517" fmla="*/ 81439 h 138207"/>
                <a:gd name="connsiteX518" fmla="*/ 242507 w 247364"/>
                <a:gd name="connsiteY518" fmla="*/ 81439 h 138207"/>
                <a:gd name="connsiteX519" fmla="*/ 242125 w 247364"/>
                <a:gd name="connsiteY519" fmla="*/ 81725 h 138207"/>
                <a:gd name="connsiteX520" fmla="*/ 242125 w 247364"/>
                <a:gd name="connsiteY520" fmla="*/ 82105 h 138207"/>
                <a:gd name="connsiteX521" fmla="*/ 241840 w 247364"/>
                <a:gd name="connsiteY521" fmla="*/ 82105 h 138207"/>
                <a:gd name="connsiteX522" fmla="*/ 241459 w 247364"/>
                <a:gd name="connsiteY522" fmla="*/ 81725 h 138207"/>
                <a:gd name="connsiteX523" fmla="*/ 241459 w 247364"/>
                <a:gd name="connsiteY523" fmla="*/ 82105 h 138207"/>
                <a:gd name="connsiteX524" fmla="*/ 240506 w 247364"/>
                <a:gd name="connsiteY524" fmla="*/ 81725 h 138207"/>
                <a:gd name="connsiteX525" fmla="*/ 240887 w 247364"/>
                <a:gd name="connsiteY525" fmla="*/ 81439 h 138207"/>
                <a:gd name="connsiteX526" fmla="*/ 239173 w 247364"/>
                <a:gd name="connsiteY526" fmla="*/ 81439 h 138207"/>
                <a:gd name="connsiteX527" fmla="*/ 238506 w 247364"/>
                <a:gd name="connsiteY527" fmla="*/ 82105 h 138207"/>
                <a:gd name="connsiteX528" fmla="*/ 238887 w 247364"/>
                <a:gd name="connsiteY528" fmla="*/ 82391 h 138207"/>
                <a:gd name="connsiteX529" fmla="*/ 238506 w 247364"/>
                <a:gd name="connsiteY529" fmla="*/ 82391 h 138207"/>
                <a:gd name="connsiteX530" fmla="*/ 238887 w 247364"/>
                <a:gd name="connsiteY530" fmla="*/ 82677 h 138207"/>
                <a:gd name="connsiteX531" fmla="*/ 239173 w 247364"/>
                <a:gd name="connsiteY531" fmla="*/ 82677 h 138207"/>
                <a:gd name="connsiteX532" fmla="*/ 239554 w 247364"/>
                <a:gd name="connsiteY532" fmla="*/ 83058 h 138207"/>
                <a:gd name="connsiteX533" fmla="*/ 239554 w 247364"/>
                <a:gd name="connsiteY533" fmla="*/ 83344 h 138207"/>
                <a:gd name="connsiteX534" fmla="*/ 239173 w 247364"/>
                <a:gd name="connsiteY534" fmla="*/ 83344 h 138207"/>
                <a:gd name="connsiteX535" fmla="*/ 239173 w 247364"/>
                <a:gd name="connsiteY535" fmla="*/ 83725 h 138207"/>
                <a:gd name="connsiteX536" fmla="*/ 238887 w 247364"/>
                <a:gd name="connsiteY536" fmla="*/ 84011 h 138207"/>
                <a:gd name="connsiteX537" fmla="*/ 239554 w 247364"/>
                <a:gd name="connsiteY537" fmla="*/ 84677 h 138207"/>
                <a:gd name="connsiteX538" fmla="*/ 239173 w 247364"/>
                <a:gd name="connsiteY538" fmla="*/ 85058 h 138207"/>
                <a:gd name="connsiteX539" fmla="*/ 239554 w 247364"/>
                <a:gd name="connsiteY539" fmla="*/ 85344 h 138207"/>
                <a:gd name="connsiteX540" fmla="*/ 239554 w 247364"/>
                <a:gd name="connsiteY540" fmla="*/ 85630 h 138207"/>
                <a:gd name="connsiteX541" fmla="*/ 239173 w 247364"/>
                <a:gd name="connsiteY541" fmla="*/ 86011 h 138207"/>
                <a:gd name="connsiteX542" fmla="*/ 239173 w 247364"/>
                <a:gd name="connsiteY542" fmla="*/ 86963 h 138207"/>
                <a:gd name="connsiteX543" fmla="*/ 239554 w 247364"/>
                <a:gd name="connsiteY543" fmla="*/ 87344 h 138207"/>
                <a:gd name="connsiteX544" fmla="*/ 239173 w 247364"/>
                <a:gd name="connsiteY544" fmla="*/ 88011 h 138207"/>
                <a:gd name="connsiteX545" fmla="*/ 239173 w 247364"/>
                <a:gd name="connsiteY545" fmla="*/ 89249 h 138207"/>
                <a:gd name="connsiteX546" fmla="*/ 239554 w 247364"/>
                <a:gd name="connsiteY546" fmla="*/ 89249 h 138207"/>
                <a:gd name="connsiteX547" fmla="*/ 239173 w 247364"/>
                <a:gd name="connsiteY547" fmla="*/ 89630 h 138207"/>
                <a:gd name="connsiteX548" fmla="*/ 239554 w 247364"/>
                <a:gd name="connsiteY548" fmla="*/ 89630 h 138207"/>
                <a:gd name="connsiteX549" fmla="*/ 239554 w 247364"/>
                <a:gd name="connsiteY549" fmla="*/ 89916 h 138207"/>
                <a:gd name="connsiteX550" fmla="*/ 240221 w 247364"/>
                <a:gd name="connsiteY550" fmla="*/ 90297 h 138207"/>
                <a:gd name="connsiteX551" fmla="*/ 239840 w 247364"/>
                <a:gd name="connsiteY551" fmla="*/ 90583 h 138207"/>
                <a:gd name="connsiteX552" fmla="*/ 240221 w 247364"/>
                <a:gd name="connsiteY552" fmla="*/ 90964 h 138207"/>
                <a:gd name="connsiteX553" fmla="*/ 239840 w 247364"/>
                <a:gd name="connsiteY553" fmla="*/ 91250 h 138207"/>
                <a:gd name="connsiteX554" fmla="*/ 240221 w 247364"/>
                <a:gd name="connsiteY554" fmla="*/ 91535 h 138207"/>
                <a:gd name="connsiteX555" fmla="*/ 240221 w 247364"/>
                <a:gd name="connsiteY555" fmla="*/ 92583 h 138207"/>
                <a:gd name="connsiteX556" fmla="*/ 240506 w 247364"/>
                <a:gd name="connsiteY556" fmla="*/ 92869 h 138207"/>
                <a:gd name="connsiteX557" fmla="*/ 240221 w 247364"/>
                <a:gd name="connsiteY557" fmla="*/ 93536 h 138207"/>
                <a:gd name="connsiteX558" fmla="*/ 240221 w 247364"/>
                <a:gd name="connsiteY558" fmla="*/ 94202 h 138207"/>
                <a:gd name="connsiteX559" fmla="*/ 240506 w 247364"/>
                <a:gd name="connsiteY559" fmla="*/ 94488 h 138207"/>
                <a:gd name="connsiteX560" fmla="*/ 240221 w 247364"/>
                <a:gd name="connsiteY560" fmla="*/ 95155 h 138207"/>
                <a:gd name="connsiteX561" fmla="*/ 240221 w 247364"/>
                <a:gd name="connsiteY561" fmla="*/ 94869 h 138207"/>
                <a:gd name="connsiteX562" fmla="*/ 240221 w 247364"/>
                <a:gd name="connsiteY562" fmla="*/ 95155 h 138207"/>
                <a:gd name="connsiteX563" fmla="*/ 240506 w 247364"/>
                <a:gd name="connsiteY563" fmla="*/ 95536 h 138207"/>
                <a:gd name="connsiteX564" fmla="*/ 240506 w 247364"/>
                <a:gd name="connsiteY564" fmla="*/ 96488 h 138207"/>
                <a:gd name="connsiteX565" fmla="*/ 241459 w 247364"/>
                <a:gd name="connsiteY565" fmla="*/ 97155 h 138207"/>
                <a:gd name="connsiteX566" fmla="*/ 241459 w 247364"/>
                <a:gd name="connsiteY566" fmla="*/ 97822 h 138207"/>
                <a:gd name="connsiteX567" fmla="*/ 241840 w 247364"/>
                <a:gd name="connsiteY567" fmla="*/ 98774 h 138207"/>
                <a:gd name="connsiteX568" fmla="*/ 242507 w 247364"/>
                <a:gd name="connsiteY568" fmla="*/ 99441 h 138207"/>
                <a:gd name="connsiteX569" fmla="*/ 242125 w 247364"/>
                <a:gd name="connsiteY569" fmla="*/ 99822 h 138207"/>
                <a:gd name="connsiteX570" fmla="*/ 242507 w 247364"/>
                <a:gd name="connsiteY570" fmla="*/ 100108 h 138207"/>
                <a:gd name="connsiteX571" fmla="*/ 242507 w 247364"/>
                <a:gd name="connsiteY571" fmla="*/ 101060 h 138207"/>
                <a:gd name="connsiteX572" fmla="*/ 242792 w 247364"/>
                <a:gd name="connsiteY572" fmla="*/ 101441 h 138207"/>
                <a:gd name="connsiteX573" fmla="*/ 243173 w 247364"/>
                <a:gd name="connsiteY573" fmla="*/ 102394 h 138207"/>
                <a:gd name="connsiteX574" fmla="*/ 243840 w 247364"/>
                <a:gd name="connsiteY574" fmla="*/ 102775 h 138207"/>
                <a:gd name="connsiteX575" fmla="*/ 244126 w 247364"/>
                <a:gd name="connsiteY575" fmla="*/ 103061 h 138207"/>
                <a:gd name="connsiteX576" fmla="*/ 243840 w 247364"/>
                <a:gd name="connsiteY576" fmla="*/ 103346 h 138207"/>
                <a:gd name="connsiteX577" fmla="*/ 244412 w 247364"/>
                <a:gd name="connsiteY577" fmla="*/ 104013 h 138207"/>
                <a:gd name="connsiteX578" fmla="*/ 245459 w 247364"/>
                <a:gd name="connsiteY578" fmla="*/ 104394 h 138207"/>
                <a:gd name="connsiteX579" fmla="*/ 245745 w 247364"/>
                <a:gd name="connsiteY579" fmla="*/ 104680 h 138207"/>
                <a:gd name="connsiteX580" fmla="*/ 246412 w 247364"/>
                <a:gd name="connsiteY580" fmla="*/ 105727 h 138207"/>
                <a:gd name="connsiteX581" fmla="*/ 246412 w 247364"/>
                <a:gd name="connsiteY581" fmla="*/ 106013 h 138207"/>
                <a:gd name="connsiteX582" fmla="*/ 247079 w 247364"/>
                <a:gd name="connsiteY582" fmla="*/ 107632 h 138207"/>
                <a:gd name="connsiteX583" fmla="*/ 247364 w 247364"/>
                <a:gd name="connsiteY583" fmla="*/ 108299 h 138207"/>
                <a:gd name="connsiteX584" fmla="*/ 246793 w 247364"/>
                <a:gd name="connsiteY584" fmla="*/ 108014 h 138207"/>
                <a:gd name="connsiteX585" fmla="*/ 245745 w 247364"/>
                <a:gd name="connsiteY585" fmla="*/ 108299 h 138207"/>
                <a:gd name="connsiteX586" fmla="*/ 245459 w 247364"/>
                <a:gd name="connsiteY586" fmla="*/ 108014 h 138207"/>
                <a:gd name="connsiteX587" fmla="*/ 244412 w 247364"/>
                <a:gd name="connsiteY587" fmla="*/ 108014 h 138207"/>
                <a:gd name="connsiteX588" fmla="*/ 243459 w 247364"/>
                <a:gd name="connsiteY588" fmla="*/ 108299 h 138207"/>
                <a:gd name="connsiteX589" fmla="*/ 242792 w 247364"/>
                <a:gd name="connsiteY589" fmla="*/ 109252 h 138207"/>
                <a:gd name="connsiteX590" fmla="*/ 241459 w 247364"/>
                <a:gd name="connsiteY590" fmla="*/ 109918 h 138207"/>
                <a:gd name="connsiteX591" fmla="*/ 240887 w 247364"/>
                <a:gd name="connsiteY591" fmla="*/ 111252 h 138207"/>
                <a:gd name="connsiteX592" fmla="*/ 240221 w 247364"/>
                <a:gd name="connsiteY592" fmla="*/ 111919 h 138207"/>
                <a:gd name="connsiteX593" fmla="*/ 238220 w 247364"/>
                <a:gd name="connsiteY593" fmla="*/ 112586 h 138207"/>
                <a:gd name="connsiteX594" fmla="*/ 237554 w 247364"/>
                <a:gd name="connsiteY594" fmla="*/ 111919 h 138207"/>
                <a:gd name="connsiteX595" fmla="*/ 237554 w 247364"/>
                <a:gd name="connsiteY595" fmla="*/ 110585 h 138207"/>
                <a:gd name="connsiteX596" fmla="*/ 236887 w 247364"/>
                <a:gd name="connsiteY596" fmla="*/ 110966 h 138207"/>
                <a:gd name="connsiteX597" fmla="*/ 236601 w 247364"/>
                <a:gd name="connsiteY597" fmla="*/ 110300 h 138207"/>
                <a:gd name="connsiteX598" fmla="*/ 236220 w 247364"/>
                <a:gd name="connsiteY598" fmla="*/ 110300 h 138207"/>
                <a:gd name="connsiteX599" fmla="*/ 235934 w 247364"/>
                <a:gd name="connsiteY599" fmla="*/ 110585 h 138207"/>
                <a:gd name="connsiteX600" fmla="*/ 235267 w 247364"/>
                <a:gd name="connsiteY600" fmla="*/ 110300 h 138207"/>
                <a:gd name="connsiteX601" fmla="*/ 234982 w 247364"/>
                <a:gd name="connsiteY601" fmla="*/ 110300 h 138207"/>
                <a:gd name="connsiteX602" fmla="*/ 232600 w 247364"/>
                <a:gd name="connsiteY602" fmla="*/ 111633 h 138207"/>
                <a:gd name="connsiteX603" fmla="*/ 229648 w 247364"/>
                <a:gd name="connsiteY603" fmla="*/ 112871 h 138207"/>
                <a:gd name="connsiteX604" fmla="*/ 228695 w 247364"/>
                <a:gd name="connsiteY604" fmla="*/ 113919 h 138207"/>
                <a:gd name="connsiteX605" fmla="*/ 227076 w 247364"/>
                <a:gd name="connsiteY605" fmla="*/ 114205 h 138207"/>
                <a:gd name="connsiteX606" fmla="*/ 226695 w 247364"/>
                <a:gd name="connsiteY606" fmla="*/ 114871 h 138207"/>
                <a:gd name="connsiteX607" fmla="*/ 225742 w 247364"/>
                <a:gd name="connsiteY607" fmla="*/ 114871 h 138207"/>
                <a:gd name="connsiteX608" fmla="*/ 225457 w 247364"/>
                <a:gd name="connsiteY608" fmla="*/ 115157 h 138207"/>
                <a:gd name="connsiteX609" fmla="*/ 224409 w 247364"/>
                <a:gd name="connsiteY609" fmla="*/ 115538 h 138207"/>
                <a:gd name="connsiteX610" fmla="*/ 224123 w 247364"/>
                <a:gd name="connsiteY610" fmla="*/ 116205 h 138207"/>
                <a:gd name="connsiteX611" fmla="*/ 221456 w 247364"/>
                <a:gd name="connsiteY611" fmla="*/ 117157 h 138207"/>
                <a:gd name="connsiteX612" fmla="*/ 220790 w 247364"/>
                <a:gd name="connsiteY612" fmla="*/ 117539 h 138207"/>
                <a:gd name="connsiteX613" fmla="*/ 219837 w 247364"/>
                <a:gd name="connsiteY613" fmla="*/ 117539 h 138207"/>
                <a:gd name="connsiteX614" fmla="*/ 218885 w 247364"/>
                <a:gd name="connsiteY614" fmla="*/ 118110 h 138207"/>
                <a:gd name="connsiteX615" fmla="*/ 217837 w 247364"/>
                <a:gd name="connsiteY615" fmla="*/ 119443 h 138207"/>
                <a:gd name="connsiteX616" fmla="*/ 217551 w 247364"/>
                <a:gd name="connsiteY616" fmla="*/ 121444 h 138207"/>
                <a:gd name="connsiteX617" fmla="*/ 217551 w 247364"/>
                <a:gd name="connsiteY617" fmla="*/ 123444 h 138207"/>
                <a:gd name="connsiteX618" fmla="*/ 216217 w 247364"/>
                <a:gd name="connsiteY618" fmla="*/ 124396 h 138207"/>
                <a:gd name="connsiteX619" fmla="*/ 214313 w 247364"/>
                <a:gd name="connsiteY619" fmla="*/ 126397 h 138207"/>
                <a:gd name="connsiteX620" fmla="*/ 212598 w 247364"/>
                <a:gd name="connsiteY620" fmla="*/ 127635 h 138207"/>
                <a:gd name="connsiteX621" fmla="*/ 211931 w 247364"/>
                <a:gd name="connsiteY621" fmla="*/ 128302 h 138207"/>
                <a:gd name="connsiteX622" fmla="*/ 210979 w 247364"/>
                <a:gd name="connsiteY622" fmla="*/ 128968 h 138207"/>
                <a:gd name="connsiteX623" fmla="*/ 210026 w 247364"/>
                <a:gd name="connsiteY623" fmla="*/ 129921 h 138207"/>
                <a:gd name="connsiteX624" fmla="*/ 209645 w 247364"/>
                <a:gd name="connsiteY624" fmla="*/ 130969 h 138207"/>
                <a:gd name="connsiteX625" fmla="*/ 208979 w 247364"/>
                <a:gd name="connsiteY625" fmla="*/ 131254 h 138207"/>
                <a:gd name="connsiteX626" fmla="*/ 208026 w 247364"/>
                <a:gd name="connsiteY626" fmla="*/ 132302 h 138207"/>
                <a:gd name="connsiteX627" fmla="*/ 206692 w 247364"/>
                <a:gd name="connsiteY627" fmla="*/ 133922 h 138207"/>
                <a:gd name="connsiteX628" fmla="*/ 206026 w 247364"/>
                <a:gd name="connsiteY628" fmla="*/ 135541 h 138207"/>
                <a:gd name="connsiteX629" fmla="*/ 205073 w 247364"/>
                <a:gd name="connsiteY629" fmla="*/ 136874 h 138207"/>
                <a:gd name="connsiteX630" fmla="*/ 201454 w 247364"/>
                <a:gd name="connsiteY630" fmla="*/ 138208 h 138207"/>
                <a:gd name="connsiteX631" fmla="*/ 200787 w 247364"/>
                <a:gd name="connsiteY631" fmla="*/ 137160 h 138207"/>
                <a:gd name="connsiteX632" fmla="*/ 201168 w 247364"/>
                <a:gd name="connsiteY632" fmla="*/ 135541 h 138207"/>
                <a:gd name="connsiteX633" fmla="*/ 201168 w 247364"/>
                <a:gd name="connsiteY633" fmla="*/ 134874 h 138207"/>
                <a:gd name="connsiteX634" fmla="*/ 200501 w 247364"/>
                <a:gd name="connsiteY634" fmla="*/ 134588 h 138207"/>
                <a:gd name="connsiteX635" fmla="*/ 200120 w 247364"/>
                <a:gd name="connsiteY635" fmla="*/ 134207 h 138207"/>
                <a:gd name="connsiteX636" fmla="*/ 199454 w 247364"/>
                <a:gd name="connsiteY636" fmla="*/ 134207 h 138207"/>
                <a:gd name="connsiteX637" fmla="*/ 199168 w 247364"/>
                <a:gd name="connsiteY637" fmla="*/ 133922 h 138207"/>
                <a:gd name="connsiteX638" fmla="*/ 198501 w 247364"/>
                <a:gd name="connsiteY638" fmla="*/ 134207 h 138207"/>
                <a:gd name="connsiteX639" fmla="*/ 198215 w 247364"/>
                <a:gd name="connsiteY639" fmla="*/ 133922 h 138207"/>
                <a:gd name="connsiteX640" fmla="*/ 197549 w 247364"/>
                <a:gd name="connsiteY640" fmla="*/ 132874 h 138207"/>
                <a:gd name="connsiteX641" fmla="*/ 196882 w 247364"/>
                <a:gd name="connsiteY641" fmla="*/ 131254 h 138207"/>
                <a:gd name="connsiteX642" fmla="*/ 196882 w 247364"/>
                <a:gd name="connsiteY642" fmla="*/ 129635 h 138207"/>
                <a:gd name="connsiteX643" fmla="*/ 194882 w 247364"/>
                <a:gd name="connsiteY643" fmla="*/ 129635 h 138207"/>
                <a:gd name="connsiteX644" fmla="*/ 194882 w 247364"/>
                <a:gd name="connsiteY644" fmla="*/ 129921 h 138207"/>
                <a:gd name="connsiteX645" fmla="*/ 194596 w 247364"/>
                <a:gd name="connsiteY645" fmla="*/ 129921 h 138207"/>
                <a:gd name="connsiteX646" fmla="*/ 191929 w 247364"/>
                <a:gd name="connsiteY646" fmla="*/ 128968 h 138207"/>
                <a:gd name="connsiteX647" fmla="*/ 191262 w 247364"/>
                <a:gd name="connsiteY647" fmla="*/ 128016 h 138207"/>
                <a:gd name="connsiteX648" fmla="*/ 191643 w 247364"/>
                <a:gd name="connsiteY648" fmla="*/ 127635 h 138207"/>
                <a:gd name="connsiteX649" fmla="*/ 190976 w 247364"/>
                <a:gd name="connsiteY649" fmla="*/ 126397 h 138207"/>
                <a:gd name="connsiteX650" fmla="*/ 191929 w 247364"/>
                <a:gd name="connsiteY650" fmla="*/ 125349 h 138207"/>
                <a:gd name="connsiteX651" fmla="*/ 192310 w 247364"/>
                <a:gd name="connsiteY651" fmla="*/ 124682 h 138207"/>
                <a:gd name="connsiteX652" fmla="*/ 191643 w 247364"/>
                <a:gd name="connsiteY652" fmla="*/ 123063 h 138207"/>
                <a:gd name="connsiteX653" fmla="*/ 190976 w 247364"/>
                <a:gd name="connsiteY653" fmla="*/ 122777 h 138207"/>
                <a:gd name="connsiteX654" fmla="*/ 190024 w 247364"/>
                <a:gd name="connsiteY654" fmla="*/ 122111 h 138207"/>
                <a:gd name="connsiteX655" fmla="*/ 190024 w 247364"/>
                <a:gd name="connsiteY655" fmla="*/ 120777 h 138207"/>
                <a:gd name="connsiteX656" fmla="*/ 189357 w 247364"/>
                <a:gd name="connsiteY656" fmla="*/ 120491 h 138207"/>
                <a:gd name="connsiteX657" fmla="*/ 188976 w 247364"/>
                <a:gd name="connsiteY657" fmla="*/ 120777 h 138207"/>
                <a:gd name="connsiteX658" fmla="*/ 188309 w 247364"/>
                <a:gd name="connsiteY658" fmla="*/ 120777 h 138207"/>
                <a:gd name="connsiteX659" fmla="*/ 188309 w 247364"/>
                <a:gd name="connsiteY659" fmla="*/ 120491 h 138207"/>
                <a:gd name="connsiteX660" fmla="*/ 188690 w 247364"/>
                <a:gd name="connsiteY660" fmla="*/ 119825 h 138207"/>
                <a:gd name="connsiteX661" fmla="*/ 187642 w 247364"/>
                <a:gd name="connsiteY661" fmla="*/ 119158 h 138207"/>
                <a:gd name="connsiteX662" fmla="*/ 187642 w 247364"/>
                <a:gd name="connsiteY662" fmla="*/ 118491 h 138207"/>
                <a:gd name="connsiteX663" fmla="*/ 187357 w 247364"/>
                <a:gd name="connsiteY663" fmla="*/ 118777 h 138207"/>
                <a:gd name="connsiteX664" fmla="*/ 187642 w 247364"/>
                <a:gd name="connsiteY664" fmla="*/ 119158 h 138207"/>
                <a:gd name="connsiteX665" fmla="*/ 188024 w 247364"/>
                <a:gd name="connsiteY665" fmla="*/ 120110 h 138207"/>
                <a:gd name="connsiteX666" fmla="*/ 187642 w 247364"/>
                <a:gd name="connsiteY666" fmla="*/ 120491 h 138207"/>
                <a:gd name="connsiteX667" fmla="*/ 187357 w 247364"/>
                <a:gd name="connsiteY667" fmla="*/ 121444 h 138207"/>
                <a:gd name="connsiteX668" fmla="*/ 187357 w 247364"/>
                <a:gd name="connsiteY668" fmla="*/ 122396 h 138207"/>
                <a:gd name="connsiteX669" fmla="*/ 186404 w 247364"/>
                <a:gd name="connsiteY669" fmla="*/ 122777 h 138207"/>
                <a:gd name="connsiteX670" fmla="*/ 185738 w 247364"/>
                <a:gd name="connsiteY670" fmla="*/ 123063 h 138207"/>
                <a:gd name="connsiteX671" fmla="*/ 185071 w 247364"/>
                <a:gd name="connsiteY671" fmla="*/ 122777 h 138207"/>
                <a:gd name="connsiteX672" fmla="*/ 185071 w 247364"/>
                <a:gd name="connsiteY672" fmla="*/ 122111 h 138207"/>
                <a:gd name="connsiteX673" fmla="*/ 184118 w 247364"/>
                <a:gd name="connsiteY673" fmla="*/ 122111 h 138207"/>
                <a:gd name="connsiteX674" fmla="*/ 183737 w 247364"/>
                <a:gd name="connsiteY674" fmla="*/ 122777 h 138207"/>
                <a:gd name="connsiteX675" fmla="*/ 183071 w 247364"/>
                <a:gd name="connsiteY675" fmla="*/ 122111 h 138207"/>
                <a:gd name="connsiteX676" fmla="*/ 182404 w 247364"/>
                <a:gd name="connsiteY676" fmla="*/ 120777 h 138207"/>
                <a:gd name="connsiteX677" fmla="*/ 183737 w 247364"/>
                <a:gd name="connsiteY677" fmla="*/ 119158 h 138207"/>
                <a:gd name="connsiteX678" fmla="*/ 184118 w 247364"/>
                <a:gd name="connsiteY678" fmla="*/ 119158 h 138207"/>
                <a:gd name="connsiteX679" fmla="*/ 184690 w 247364"/>
                <a:gd name="connsiteY679" fmla="*/ 118777 h 138207"/>
                <a:gd name="connsiteX680" fmla="*/ 184690 w 247364"/>
                <a:gd name="connsiteY680" fmla="*/ 118491 h 138207"/>
                <a:gd name="connsiteX681" fmla="*/ 184118 w 247364"/>
                <a:gd name="connsiteY681" fmla="*/ 118491 h 138207"/>
                <a:gd name="connsiteX682" fmla="*/ 182785 w 247364"/>
                <a:gd name="connsiteY682" fmla="*/ 117157 h 138207"/>
                <a:gd name="connsiteX683" fmla="*/ 182404 w 247364"/>
                <a:gd name="connsiteY683" fmla="*/ 115824 h 138207"/>
                <a:gd name="connsiteX684" fmla="*/ 179451 w 247364"/>
                <a:gd name="connsiteY684" fmla="*/ 114871 h 138207"/>
                <a:gd name="connsiteX685" fmla="*/ 177165 w 247364"/>
                <a:gd name="connsiteY685" fmla="*/ 112586 h 138207"/>
                <a:gd name="connsiteX686" fmla="*/ 175832 w 247364"/>
                <a:gd name="connsiteY686" fmla="*/ 111633 h 138207"/>
                <a:gd name="connsiteX687" fmla="*/ 173927 w 247364"/>
                <a:gd name="connsiteY687" fmla="*/ 113252 h 138207"/>
                <a:gd name="connsiteX688" fmla="*/ 173927 w 247364"/>
                <a:gd name="connsiteY688" fmla="*/ 114205 h 138207"/>
                <a:gd name="connsiteX689" fmla="*/ 173260 w 247364"/>
                <a:gd name="connsiteY689" fmla="*/ 117157 h 138207"/>
                <a:gd name="connsiteX690" fmla="*/ 172307 w 247364"/>
                <a:gd name="connsiteY690" fmla="*/ 118777 h 138207"/>
                <a:gd name="connsiteX691" fmla="*/ 172307 w 247364"/>
                <a:gd name="connsiteY691" fmla="*/ 119158 h 138207"/>
                <a:gd name="connsiteX692" fmla="*/ 173260 w 247364"/>
                <a:gd name="connsiteY692" fmla="*/ 120491 h 138207"/>
                <a:gd name="connsiteX693" fmla="*/ 172593 w 247364"/>
                <a:gd name="connsiteY693" fmla="*/ 121063 h 138207"/>
                <a:gd name="connsiteX694" fmla="*/ 170593 w 247364"/>
                <a:gd name="connsiteY694" fmla="*/ 121063 h 138207"/>
                <a:gd name="connsiteX695" fmla="*/ 168688 w 247364"/>
                <a:gd name="connsiteY695" fmla="*/ 121729 h 138207"/>
                <a:gd name="connsiteX696" fmla="*/ 167354 w 247364"/>
                <a:gd name="connsiteY696" fmla="*/ 121729 h 138207"/>
                <a:gd name="connsiteX697" fmla="*/ 166688 w 247364"/>
                <a:gd name="connsiteY697" fmla="*/ 122396 h 138207"/>
                <a:gd name="connsiteX698" fmla="*/ 165354 w 247364"/>
                <a:gd name="connsiteY698" fmla="*/ 123063 h 138207"/>
                <a:gd name="connsiteX699" fmla="*/ 165735 w 247364"/>
                <a:gd name="connsiteY699" fmla="*/ 122111 h 138207"/>
                <a:gd name="connsiteX700" fmla="*/ 165735 w 247364"/>
                <a:gd name="connsiteY700" fmla="*/ 121729 h 138207"/>
                <a:gd name="connsiteX701" fmla="*/ 166021 w 247364"/>
                <a:gd name="connsiteY701" fmla="*/ 121444 h 138207"/>
                <a:gd name="connsiteX702" fmla="*/ 165354 w 247364"/>
                <a:gd name="connsiteY702" fmla="*/ 120110 h 138207"/>
                <a:gd name="connsiteX703" fmla="*/ 164687 w 247364"/>
                <a:gd name="connsiteY703" fmla="*/ 119158 h 138207"/>
                <a:gd name="connsiteX704" fmla="*/ 164687 w 247364"/>
                <a:gd name="connsiteY704" fmla="*/ 117157 h 138207"/>
                <a:gd name="connsiteX705" fmla="*/ 164402 w 247364"/>
                <a:gd name="connsiteY705" fmla="*/ 116872 h 138207"/>
                <a:gd name="connsiteX706" fmla="*/ 164687 w 247364"/>
                <a:gd name="connsiteY706" fmla="*/ 116491 h 138207"/>
                <a:gd name="connsiteX707" fmla="*/ 166021 w 247364"/>
                <a:gd name="connsiteY707" fmla="*/ 117157 h 138207"/>
                <a:gd name="connsiteX708" fmla="*/ 166402 w 247364"/>
                <a:gd name="connsiteY708" fmla="*/ 115538 h 138207"/>
                <a:gd name="connsiteX709" fmla="*/ 166402 w 247364"/>
                <a:gd name="connsiteY709" fmla="*/ 112871 h 138207"/>
                <a:gd name="connsiteX710" fmla="*/ 166973 w 247364"/>
                <a:gd name="connsiteY710" fmla="*/ 112871 h 138207"/>
                <a:gd name="connsiteX711" fmla="*/ 167640 w 247364"/>
                <a:gd name="connsiteY711" fmla="*/ 112204 h 138207"/>
                <a:gd name="connsiteX712" fmla="*/ 166973 w 247364"/>
                <a:gd name="connsiteY712" fmla="*/ 110966 h 138207"/>
                <a:gd name="connsiteX713" fmla="*/ 167354 w 247364"/>
                <a:gd name="connsiteY713" fmla="*/ 109918 h 138207"/>
                <a:gd name="connsiteX714" fmla="*/ 166688 w 247364"/>
                <a:gd name="connsiteY714" fmla="*/ 108014 h 138207"/>
                <a:gd name="connsiteX715" fmla="*/ 165068 w 247364"/>
                <a:gd name="connsiteY715" fmla="*/ 106680 h 138207"/>
                <a:gd name="connsiteX716" fmla="*/ 162782 w 247364"/>
                <a:gd name="connsiteY716" fmla="*/ 105346 h 138207"/>
                <a:gd name="connsiteX717" fmla="*/ 160115 w 247364"/>
                <a:gd name="connsiteY717" fmla="*/ 104013 h 138207"/>
                <a:gd name="connsiteX718" fmla="*/ 154210 w 247364"/>
                <a:gd name="connsiteY718" fmla="*/ 101441 h 138207"/>
                <a:gd name="connsiteX719" fmla="*/ 153543 w 247364"/>
                <a:gd name="connsiteY719" fmla="*/ 103346 h 138207"/>
                <a:gd name="connsiteX720" fmla="*/ 153924 w 247364"/>
                <a:gd name="connsiteY720" fmla="*/ 104680 h 138207"/>
                <a:gd name="connsiteX721" fmla="*/ 153543 w 247364"/>
                <a:gd name="connsiteY721" fmla="*/ 104680 h 138207"/>
                <a:gd name="connsiteX722" fmla="*/ 153257 w 247364"/>
                <a:gd name="connsiteY722" fmla="*/ 104394 h 138207"/>
                <a:gd name="connsiteX723" fmla="*/ 153543 w 247364"/>
                <a:gd name="connsiteY723" fmla="*/ 105061 h 138207"/>
                <a:gd name="connsiteX724" fmla="*/ 153924 w 247364"/>
                <a:gd name="connsiteY724" fmla="*/ 105061 h 138207"/>
                <a:gd name="connsiteX725" fmla="*/ 154210 w 247364"/>
                <a:gd name="connsiteY725" fmla="*/ 104680 h 138207"/>
                <a:gd name="connsiteX726" fmla="*/ 154591 w 247364"/>
                <a:gd name="connsiteY726" fmla="*/ 105061 h 138207"/>
                <a:gd name="connsiteX727" fmla="*/ 153924 w 247364"/>
                <a:gd name="connsiteY727" fmla="*/ 105346 h 138207"/>
                <a:gd name="connsiteX728" fmla="*/ 152876 w 247364"/>
                <a:gd name="connsiteY728" fmla="*/ 104680 h 138207"/>
                <a:gd name="connsiteX729" fmla="*/ 152210 w 247364"/>
                <a:gd name="connsiteY729" fmla="*/ 103727 h 138207"/>
                <a:gd name="connsiteX730" fmla="*/ 151638 w 247364"/>
                <a:gd name="connsiteY730" fmla="*/ 103061 h 138207"/>
                <a:gd name="connsiteX731" fmla="*/ 151257 w 247364"/>
                <a:gd name="connsiteY731" fmla="*/ 103061 h 138207"/>
                <a:gd name="connsiteX732" fmla="*/ 149257 w 247364"/>
                <a:gd name="connsiteY732" fmla="*/ 103727 h 138207"/>
                <a:gd name="connsiteX733" fmla="*/ 148019 w 247364"/>
                <a:gd name="connsiteY733" fmla="*/ 103727 h 138207"/>
                <a:gd name="connsiteX734" fmla="*/ 146971 w 247364"/>
                <a:gd name="connsiteY734" fmla="*/ 104013 h 138207"/>
                <a:gd name="connsiteX735" fmla="*/ 145733 w 247364"/>
                <a:gd name="connsiteY735" fmla="*/ 103727 h 138207"/>
                <a:gd name="connsiteX736" fmla="*/ 145352 w 247364"/>
                <a:gd name="connsiteY736" fmla="*/ 104013 h 138207"/>
                <a:gd name="connsiteX737" fmla="*/ 144018 w 247364"/>
                <a:gd name="connsiteY737" fmla="*/ 104394 h 138207"/>
                <a:gd name="connsiteX738" fmla="*/ 143732 w 247364"/>
                <a:gd name="connsiteY738" fmla="*/ 104013 h 138207"/>
                <a:gd name="connsiteX739" fmla="*/ 143066 w 247364"/>
                <a:gd name="connsiteY739" fmla="*/ 103727 h 138207"/>
                <a:gd name="connsiteX740" fmla="*/ 141446 w 247364"/>
                <a:gd name="connsiteY740" fmla="*/ 102775 h 138207"/>
                <a:gd name="connsiteX741" fmla="*/ 138779 w 247364"/>
                <a:gd name="connsiteY741" fmla="*/ 108014 h 138207"/>
                <a:gd name="connsiteX742" fmla="*/ 134207 w 247364"/>
                <a:gd name="connsiteY742" fmla="*/ 116491 h 138207"/>
                <a:gd name="connsiteX743" fmla="*/ 131921 w 247364"/>
                <a:gd name="connsiteY743" fmla="*/ 115824 h 138207"/>
                <a:gd name="connsiteX744" fmla="*/ 127921 w 247364"/>
                <a:gd name="connsiteY744" fmla="*/ 113919 h 138207"/>
                <a:gd name="connsiteX745" fmla="*/ 126683 w 247364"/>
                <a:gd name="connsiteY745" fmla="*/ 113919 h 138207"/>
                <a:gd name="connsiteX746" fmla="*/ 124682 w 247364"/>
                <a:gd name="connsiteY746" fmla="*/ 112586 h 138207"/>
                <a:gd name="connsiteX747" fmla="*/ 123063 w 247364"/>
                <a:gd name="connsiteY747" fmla="*/ 112586 h 138207"/>
                <a:gd name="connsiteX748" fmla="*/ 124016 w 247364"/>
                <a:gd name="connsiteY748" fmla="*/ 111919 h 138207"/>
                <a:gd name="connsiteX749" fmla="*/ 124396 w 247364"/>
                <a:gd name="connsiteY749" fmla="*/ 111919 h 138207"/>
                <a:gd name="connsiteX750" fmla="*/ 124682 w 247364"/>
                <a:gd name="connsiteY750" fmla="*/ 109918 h 138207"/>
                <a:gd name="connsiteX751" fmla="*/ 124968 w 247364"/>
                <a:gd name="connsiteY751" fmla="*/ 109633 h 138207"/>
                <a:gd name="connsiteX752" fmla="*/ 124968 w 247364"/>
                <a:gd name="connsiteY752" fmla="*/ 108966 h 138207"/>
                <a:gd name="connsiteX753" fmla="*/ 125349 w 247364"/>
                <a:gd name="connsiteY753" fmla="*/ 108966 h 138207"/>
                <a:gd name="connsiteX754" fmla="*/ 125349 w 247364"/>
                <a:gd name="connsiteY754" fmla="*/ 107347 h 138207"/>
                <a:gd name="connsiteX755" fmla="*/ 126016 w 247364"/>
                <a:gd name="connsiteY755" fmla="*/ 106966 h 138207"/>
                <a:gd name="connsiteX756" fmla="*/ 125635 w 247364"/>
                <a:gd name="connsiteY756" fmla="*/ 106966 h 138207"/>
                <a:gd name="connsiteX757" fmla="*/ 126302 w 247364"/>
                <a:gd name="connsiteY757" fmla="*/ 106013 h 138207"/>
                <a:gd name="connsiteX758" fmla="*/ 126302 w 247364"/>
                <a:gd name="connsiteY758" fmla="*/ 105727 h 138207"/>
                <a:gd name="connsiteX759" fmla="*/ 122015 w 247364"/>
                <a:gd name="connsiteY759" fmla="*/ 101727 h 138207"/>
                <a:gd name="connsiteX760" fmla="*/ 104299 w 247364"/>
                <a:gd name="connsiteY760" fmla="*/ 104394 h 138207"/>
                <a:gd name="connsiteX761" fmla="*/ 99441 w 247364"/>
                <a:gd name="connsiteY761" fmla="*/ 105061 h 138207"/>
                <a:gd name="connsiteX762" fmla="*/ 95155 w 247364"/>
                <a:gd name="connsiteY762" fmla="*/ 105061 h 138207"/>
                <a:gd name="connsiteX763" fmla="*/ 95155 w 247364"/>
                <a:gd name="connsiteY763" fmla="*/ 104680 h 138207"/>
                <a:gd name="connsiteX764" fmla="*/ 94488 w 247364"/>
                <a:gd name="connsiteY764" fmla="*/ 105061 h 138207"/>
                <a:gd name="connsiteX765" fmla="*/ 89535 w 247364"/>
                <a:gd name="connsiteY765" fmla="*/ 93536 h 138207"/>
                <a:gd name="connsiteX766" fmla="*/ 89535 w 247364"/>
                <a:gd name="connsiteY766" fmla="*/ 93536 h 1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</a:cxnLst>
              <a:rect l="l" t="t" r="r" b="b"/>
              <a:pathLst>
                <a:path w="247364" h="138207">
                  <a:moveTo>
                    <a:pt x="89535" y="93536"/>
                  </a:moveTo>
                  <a:lnTo>
                    <a:pt x="87630" y="89630"/>
                  </a:lnTo>
                  <a:lnTo>
                    <a:pt x="79438" y="81058"/>
                  </a:lnTo>
                  <a:lnTo>
                    <a:pt x="75819" y="76486"/>
                  </a:lnTo>
                  <a:lnTo>
                    <a:pt x="72866" y="74866"/>
                  </a:lnTo>
                  <a:lnTo>
                    <a:pt x="69533" y="73152"/>
                  </a:lnTo>
                  <a:lnTo>
                    <a:pt x="69247" y="72866"/>
                  </a:lnTo>
                  <a:lnTo>
                    <a:pt x="68580" y="73152"/>
                  </a:lnTo>
                  <a:lnTo>
                    <a:pt x="66294" y="72200"/>
                  </a:lnTo>
                  <a:lnTo>
                    <a:pt x="65342" y="70866"/>
                  </a:lnTo>
                  <a:lnTo>
                    <a:pt x="64961" y="71247"/>
                  </a:lnTo>
                  <a:lnTo>
                    <a:pt x="64294" y="71247"/>
                  </a:lnTo>
                  <a:lnTo>
                    <a:pt x="63341" y="72200"/>
                  </a:lnTo>
                  <a:lnTo>
                    <a:pt x="62389" y="71914"/>
                  </a:lnTo>
                  <a:lnTo>
                    <a:pt x="59722" y="71914"/>
                  </a:lnTo>
                  <a:lnTo>
                    <a:pt x="59436" y="72200"/>
                  </a:lnTo>
                  <a:lnTo>
                    <a:pt x="59436" y="72866"/>
                  </a:lnTo>
                  <a:lnTo>
                    <a:pt x="59055" y="73152"/>
                  </a:lnTo>
                  <a:lnTo>
                    <a:pt x="58388" y="73152"/>
                  </a:lnTo>
                  <a:lnTo>
                    <a:pt x="57436" y="74200"/>
                  </a:lnTo>
                  <a:lnTo>
                    <a:pt x="56769" y="73819"/>
                  </a:lnTo>
                  <a:lnTo>
                    <a:pt x="56102" y="73819"/>
                  </a:lnTo>
                  <a:lnTo>
                    <a:pt x="52864" y="75533"/>
                  </a:lnTo>
                  <a:lnTo>
                    <a:pt x="51530" y="75533"/>
                  </a:lnTo>
                  <a:lnTo>
                    <a:pt x="50863" y="76105"/>
                  </a:lnTo>
                  <a:lnTo>
                    <a:pt x="49911" y="76105"/>
                  </a:lnTo>
                  <a:lnTo>
                    <a:pt x="49244" y="76486"/>
                  </a:lnTo>
                  <a:lnTo>
                    <a:pt x="48863" y="77152"/>
                  </a:lnTo>
                  <a:lnTo>
                    <a:pt x="48196" y="77819"/>
                  </a:lnTo>
                  <a:lnTo>
                    <a:pt x="47625" y="77819"/>
                  </a:lnTo>
                  <a:lnTo>
                    <a:pt x="47244" y="78486"/>
                  </a:lnTo>
                  <a:lnTo>
                    <a:pt x="46577" y="78772"/>
                  </a:lnTo>
                  <a:lnTo>
                    <a:pt x="46577" y="78486"/>
                  </a:lnTo>
                  <a:lnTo>
                    <a:pt x="45244" y="77152"/>
                  </a:lnTo>
                  <a:lnTo>
                    <a:pt x="44291" y="75152"/>
                  </a:lnTo>
                  <a:lnTo>
                    <a:pt x="45244" y="74486"/>
                  </a:lnTo>
                  <a:lnTo>
                    <a:pt x="45625" y="73819"/>
                  </a:lnTo>
                  <a:lnTo>
                    <a:pt x="45911" y="73533"/>
                  </a:lnTo>
                  <a:lnTo>
                    <a:pt x="46958" y="73533"/>
                  </a:lnTo>
                  <a:lnTo>
                    <a:pt x="47244" y="72580"/>
                  </a:lnTo>
                  <a:lnTo>
                    <a:pt x="47625" y="72580"/>
                  </a:lnTo>
                  <a:lnTo>
                    <a:pt x="47244" y="72200"/>
                  </a:lnTo>
                  <a:lnTo>
                    <a:pt x="47244" y="71533"/>
                  </a:lnTo>
                  <a:lnTo>
                    <a:pt x="46577" y="70580"/>
                  </a:lnTo>
                  <a:lnTo>
                    <a:pt x="46292" y="70866"/>
                  </a:lnTo>
                  <a:lnTo>
                    <a:pt x="45244" y="70866"/>
                  </a:lnTo>
                  <a:lnTo>
                    <a:pt x="44672" y="70580"/>
                  </a:lnTo>
                  <a:lnTo>
                    <a:pt x="44006" y="69914"/>
                  </a:lnTo>
                  <a:lnTo>
                    <a:pt x="45244" y="68961"/>
                  </a:lnTo>
                  <a:lnTo>
                    <a:pt x="45911" y="68580"/>
                  </a:lnTo>
                  <a:lnTo>
                    <a:pt x="46292" y="68294"/>
                  </a:lnTo>
                  <a:lnTo>
                    <a:pt x="46292" y="67913"/>
                  </a:lnTo>
                  <a:lnTo>
                    <a:pt x="47244" y="66675"/>
                  </a:lnTo>
                  <a:lnTo>
                    <a:pt x="46292" y="65627"/>
                  </a:lnTo>
                  <a:lnTo>
                    <a:pt x="46292" y="64960"/>
                  </a:lnTo>
                  <a:lnTo>
                    <a:pt x="46958" y="64675"/>
                  </a:lnTo>
                  <a:lnTo>
                    <a:pt x="46958" y="63722"/>
                  </a:lnTo>
                  <a:lnTo>
                    <a:pt x="42005" y="63055"/>
                  </a:lnTo>
                  <a:lnTo>
                    <a:pt x="38100" y="63055"/>
                  </a:lnTo>
                  <a:lnTo>
                    <a:pt x="30194" y="61055"/>
                  </a:lnTo>
                  <a:lnTo>
                    <a:pt x="28861" y="61055"/>
                  </a:lnTo>
                  <a:lnTo>
                    <a:pt x="28575" y="60103"/>
                  </a:lnTo>
                  <a:lnTo>
                    <a:pt x="28575" y="59055"/>
                  </a:lnTo>
                  <a:lnTo>
                    <a:pt x="28194" y="58388"/>
                  </a:lnTo>
                  <a:lnTo>
                    <a:pt x="28861" y="57817"/>
                  </a:lnTo>
                  <a:lnTo>
                    <a:pt x="28194" y="57150"/>
                  </a:lnTo>
                  <a:lnTo>
                    <a:pt x="27527" y="57436"/>
                  </a:lnTo>
                  <a:lnTo>
                    <a:pt x="25908" y="57817"/>
                  </a:lnTo>
                  <a:lnTo>
                    <a:pt x="24956" y="57817"/>
                  </a:lnTo>
                  <a:lnTo>
                    <a:pt x="24575" y="58388"/>
                  </a:lnTo>
                  <a:lnTo>
                    <a:pt x="24575" y="59055"/>
                  </a:lnTo>
                  <a:lnTo>
                    <a:pt x="23908" y="59722"/>
                  </a:lnTo>
                  <a:lnTo>
                    <a:pt x="23336" y="62008"/>
                  </a:lnTo>
                  <a:lnTo>
                    <a:pt x="22288" y="62675"/>
                  </a:lnTo>
                  <a:lnTo>
                    <a:pt x="22003" y="62389"/>
                  </a:lnTo>
                  <a:lnTo>
                    <a:pt x="21622" y="62389"/>
                  </a:lnTo>
                  <a:lnTo>
                    <a:pt x="20669" y="63341"/>
                  </a:lnTo>
                  <a:lnTo>
                    <a:pt x="19336" y="64008"/>
                  </a:lnTo>
                  <a:lnTo>
                    <a:pt x="18669" y="64008"/>
                  </a:lnTo>
                  <a:lnTo>
                    <a:pt x="18002" y="64960"/>
                  </a:lnTo>
                  <a:lnTo>
                    <a:pt x="17431" y="65627"/>
                  </a:lnTo>
                  <a:lnTo>
                    <a:pt x="11525" y="62008"/>
                  </a:lnTo>
                  <a:lnTo>
                    <a:pt x="8192" y="59722"/>
                  </a:lnTo>
                  <a:lnTo>
                    <a:pt x="7239" y="59722"/>
                  </a:lnTo>
                  <a:lnTo>
                    <a:pt x="4953" y="59055"/>
                  </a:lnTo>
                  <a:lnTo>
                    <a:pt x="5239" y="58769"/>
                  </a:lnTo>
                  <a:lnTo>
                    <a:pt x="5239" y="58388"/>
                  </a:lnTo>
                  <a:lnTo>
                    <a:pt x="4953" y="57817"/>
                  </a:lnTo>
                  <a:lnTo>
                    <a:pt x="3905" y="57150"/>
                  </a:lnTo>
                  <a:lnTo>
                    <a:pt x="2286" y="57150"/>
                  </a:lnTo>
                  <a:lnTo>
                    <a:pt x="953" y="56102"/>
                  </a:lnTo>
                  <a:lnTo>
                    <a:pt x="0" y="55150"/>
                  </a:lnTo>
                  <a:lnTo>
                    <a:pt x="1619" y="53530"/>
                  </a:lnTo>
                  <a:lnTo>
                    <a:pt x="1619" y="47911"/>
                  </a:lnTo>
                  <a:lnTo>
                    <a:pt x="2286" y="47625"/>
                  </a:lnTo>
                  <a:lnTo>
                    <a:pt x="4572" y="47911"/>
                  </a:lnTo>
                  <a:lnTo>
                    <a:pt x="4953" y="46291"/>
                  </a:lnTo>
                  <a:lnTo>
                    <a:pt x="4953" y="44958"/>
                  </a:lnTo>
                  <a:lnTo>
                    <a:pt x="5620" y="44005"/>
                  </a:lnTo>
                  <a:lnTo>
                    <a:pt x="6191" y="43339"/>
                  </a:lnTo>
                  <a:lnTo>
                    <a:pt x="7239" y="41719"/>
                  </a:lnTo>
                  <a:lnTo>
                    <a:pt x="18383" y="40386"/>
                  </a:lnTo>
                  <a:lnTo>
                    <a:pt x="19050" y="41339"/>
                  </a:lnTo>
                  <a:lnTo>
                    <a:pt x="20383" y="42386"/>
                  </a:lnTo>
                  <a:lnTo>
                    <a:pt x="20669" y="43053"/>
                  </a:lnTo>
                  <a:lnTo>
                    <a:pt x="21336" y="43339"/>
                  </a:lnTo>
                  <a:lnTo>
                    <a:pt x="22288" y="44005"/>
                  </a:lnTo>
                  <a:lnTo>
                    <a:pt x="22955" y="44005"/>
                  </a:lnTo>
                  <a:lnTo>
                    <a:pt x="23336" y="44291"/>
                  </a:lnTo>
                  <a:lnTo>
                    <a:pt x="22955" y="42386"/>
                  </a:lnTo>
                  <a:lnTo>
                    <a:pt x="22288" y="41719"/>
                  </a:lnTo>
                  <a:lnTo>
                    <a:pt x="22003" y="38767"/>
                  </a:lnTo>
                  <a:lnTo>
                    <a:pt x="22955" y="38100"/>
                  </a:lnTo>
                  <a:lnTo>
                    <a:pt x="23908" y="38100"/>
                  </a:lnTo>
                  <a:lnTo>
                    <a:pt x="24289" y="38386"/>
                  </a:lnTo>
                  <a:lnTo>
                    <a:pt x="24575" y="38386"/>
                  </a:lnTo>
                  <a:lnTo>
                    <a:pt x="25622" y="38767"/>
                  </a:lnTo>
                  <a:lnTo>
                    <a:pt x="26289" y="39052"/>
                  </a:lnTo>
                  <a:lnTo>
                    <a:pt x="26575" y="39719"/>
                  </a:lnTo>
                  <a:lnTo>
                    <a:pt x="27527" y="39719"/>
                  </a:lnTo>
                  <a:lnTo>
                    <a:pt x="27908" y="39052"/>
                  </a:lnTo>
                  <a:lnTo>
                    <a:pt x="28575" y="38767"/>
                  </a:lnTo>
                  <a:lnTo>
                    <a:pt x="28575" y="38100"/>
                  </a:lnTo>
                  <a:lnTo>
                    <a:pt x="28861" y="38100"/>
                  </a:lnTo>
                  <a:lnTo>
                    <a:pt x="29242" y="37719"/>
                  </a:lnTo>
                  <a:lnTo>
                    <a:pt x="29242" y="37147"/>
                  </a:lnTo>
                  <a:lnTo>
                    <a:pt x="30480" y="35814"/>
                  </a:lnTo>
                  <a:lnTo>
                    <a:pt x="31813" y="33528"/>
                  </a:lnTo>
                  <a:lnTo>
                    <a:pt x="32766" y="32194"/>
                  </a:lnTo>
                  <a:lnTo>
                    <a:pt x="34766" y="31242"/>
                  </a:lnTo>
                  <a:lnTo>
                    <a:pt x="36386" y="29527"/>
                  </a:lnTo>
                  <a:lnTo>
                    <a:pt x="36100" y="29242"/>
                  </a:lnTo>
                  <a:lnTo>
                    <a:pt x="35719" y="27908"/>
                  </a:lnTo>
                  <a:lnTo>
                    <a:pt x="35719" y="23336"/>
                  </a:lnTo>
                  <a:lnTo>
                    <a:pt x="37052" y="22003"/>
                  </a:lnTo>
                  <a:lnTo>
                    <a:pt x="37052" y="20383"/>
                  </a:lnTo>
                  <a:lnTo>
                    <a:pt x="36386" y="19050"/>
                  </a:lnTo>
                  <a:lnTo>
                    <a:pt x="36767" y="18764"/>
                  </a:lnTo>
                  <a:lnTo>
                    <a:pt x="36100" y="18097"/>
                  </a:lnTo>
                  <a:lnTo>
                    <a:pt x="36386" y="17431"/>
                  </a:lnTo>
                  <a:lnTo>
                    <a:pt x="36100" y="17050"/>
                  </a:lnTo>
                  <a:lnTo>
                    <a:pt x="35719" y="16097"/>
                  </a:lnTo>
                  <a:lnTo>
                    <a:pt x="35719" y="15145"/>
                  </a:lnTo>
                  <a:lnTo>
                    <a:pt x="36100" y="14097"/>
                  </a:lnTo>
                  <a:lnTo>
                    <a:pt x="38100" y="10192"/>
                  </a:lnTo>
                  <a:lnTo>
                    <a:pt x="40672" y="9906"/>
                  </a:lnTo>
                  <a:lnTo>
                    <a:pt x="42005" y="8572"/>
                  </a:lnTo>
                  <a:lnTo>
                    <a:pt x="43339" y="7620"/>
                  </a:lnTo>
                  <a:lnTo>
                    <a:pt x="44672" y="7620"/>
                  </a:lnTo>
                  <a:lnTo>
                    <a:pt x="44958" y="7906"/>
                  </a:lnTo>
                  <a:lnTo>
                    <a:pt x="45911" y="7906"/>
                  </a:lnTo>
                  <a:lnTo>
                    <a:pt x="46958" y="7239"/>
                  </a:lnTo>
                  <a:lnTo>
                    <a:pt x="47244" y="7239"/>
                  </a:lnTo>
                  <a:lnTo>
                    <a:pt x="47625" y="6953"/>
                  </a:lnTo>
                  <a:lnTo>
                    <a:pt x="47625" y="6286"/>
                  </a:lnTo>
                  <a:lnTo>
                    <a:pt x="47244" y="5905"/>
                  </a:lnTo>
                  <a:lnTo>
                    <a:pt x="52197" y="5239"/>
                  </a:lnTo>
                  <a:lnTo>
                    <a:pt x="53150" y="5620"/>
                  </a:lnTo>
                  <a:lnTo>
                    <a:pt x="54483" y="4953"/>
                  </a:lnTo>
                  <a:lnTo>
                    <a:pt x="54102" y="5239"/>
                  </a:lnTo>
                  <a:lnTo>
                    <a:pt x="53816" y="5905"/>
                  </a:lnTo>
                  <a:lnTo>
                    <a:pt x="53150" y="5905"/>
                  </a:lnTo>
                  <a:lnTo>
                    <a:pt x="52864" y="6286"/>
                  </a:lnTo>
                  <a:lnTo>
                    <a:pt x="52197" y="7239"/>
                  </a:lnTo>
                  <a:lnTo>
                    <a:pt x="51816" y="7906"/>
                  </a:lnTo>
                  <a:lnTo>
                    <a:pt x="52197" y="8572"/>
                  </a:lnTo>
                  <a:lnTo>
                    <a:pt x="52864" y="8572"/>
                  </a:lnTo>
                  <a:lnTo>
                    <a:pt x="53150" y="8858"/>
                  </a:lnTo>
                  <a:lnTo>
                    <a:pt x="54769" y="8858"/>
                  </a:lnTo>
                  <a:lnTo>
                    <a:pt x="54102" y="10192"/>
                  </a:lnTo>
                  <a:lnTo>
                    <a:pt x="54483" y="11144"/>
                  </a:lnTo>
                  <a:lnTo>
                    <a:pt x="55817" y="12192"/>
                  </a:lnTo>
                  <a:lnTo>
                    <a:pt x="55817" y="13526"/>
                  </a:lnTo>
                  <a:lnTo>
                    <a:pt x="56102" y="13811"/>
                  </a:lnTo>
                  <a:lnTo>
                    <a:pt x="56483" y="13526"/>
                  </a:lnTo>
                  <a:lnTo>
                    <a:pt x="56483" y="13811"/>
                  </a:lnTo>
                  <a:lnTo>
                    <a:pt x="55817" y="14097"/>
                  </a:lnTo>
                  <a:lnTo>
                    <a:pt x="56102" y="14478"/>
                  </a:lnTo>
                  <a:lnTo>
                    <a:pt x="55817" y="14764"/>
                  </a:lnTo>
                  <a:lnTo>
                    <a:pt x="56102" y="14764"/>
                  </a:lnTo>
                  <a:lnTo>
                    <a:pt x="55817" y="16097"/>
                  </a:lnTo>
                  <a:lnTo>
                    <a:pt x="57055" y="15430"/>
                  </a:lnTo>
                  <a:lnTo>
                    <a:pt x="57721" y="16478"/>
                  </a:lnTo>
                  <a:lnTo>
                    <a:pt x="58103" y="17050"/>
                  </a:lnTo>
                  <a:lnTo>
                    <a:pt x="59436" y="17050"/>
                  </a:lnTo>
                  <a:lnTo>
                    <a:pt x="59722" y="16478"/>
                  </a:lnTo>
                  <a:lnTo>
                    <a:pt x="59722" y="16097"/>
                  </a:lnTo>
                  <a:lnTo>
                    <a:pt x="60008" y="16097"/>
                  </a:lnTo>
                  <a:lnTo>
                    <a:pt x="59722" y="16764"/>
                  </a:lnTo>
                  <a:lnTo>
                    <a:pt x="60388" y="16764"/>
                  </a:lnTo>
                  <a:lnTo>
                    <a:pt x="60388" y="17050"/>
                  </a:lnTo>
                  <a:lnTo>
                    <a:pt x="60388" y="16764"/>
                  </a:lnTo>
                  <a:lnTo>
                    <a:pt x="60388" y="17050"/>
                  </a:lnTo>
                  <a:lnTo>
                    <a:pt x="60674" y="17431"/>
                  </a:lnTo>
                  <a:lnTo>
                    <a:pt x="60674" y="18097"/>
                  </a:lnTo>
                  <a:lnTo>
                    <a:pt x="61341" y="18097"/>
                  </a:lnTo>
                  <a:lnTo>
                    <a:pt x="61722" y="18764"/>
                  </a:lnTo>
                  <a:lnTo>
                    <a:pt x="62008" y="18764"/>
                  </a:lnTo>
                  <a:lnTo>
                    <a:pt x="62008" y="19050"/>
                  </a:lnTo>
                  <a:lnTo>
                    <a:pt x="62675" y="19050"/>
                  </a:lnTo>
                  <a:lnTo>
                    <a:pt x="62675" y="18764"/>
                  </a:lnTo>
                  <a:lnTo>
                    <a:pt x="62389" y="16764"/>
                  </a:lnTo>
                  <a:lnTo>
                    <a:pt x="61722" y="16764"/>
                  </a:lnTo>
                  <a:lnTo>
                    <a:pt x="61341" y="16097"/>
                  </a:lnTo>
                  <a:lnTo>
                    <a:pt x="61055" y="15811"/>
                  </a:lnTo>
                  <a:lnTo>
                    <a:pt x="59055" y="15430"/>
                  </a:lnTo>
                  <a:lnTo>
                    <a:pt x="59722" y="14764"/>
                  </a:lnTo>
                  <a:lnTo>
                    <a:pt x="59722" y="14097"/>
                  </a:lnTo>
                  <a:lnTo>
                    <a:pt x="59436" y="13526"/>
                  </a:lnTo>
                  <a:lnTo>
                    <a:pt x="59436" y="13144"/>
                  </a:lnTo>
                  <a:lnTo>
                    <a:pt x="59722" y="13144"/>
                  </a:lnTo>
                  <a:lnTo>
                    <a:pt x="60674" y="14097"/>
                  </a:lnTo>
                  <a:lnTo>
                    <a:pt x="62008" y="14097"/>
                  </a:lnTo>
                  <a:lnTo>
                    <a:pt x="62960" y="14478"/>
                  </a:lnTo>
                  <a:lnTo>
                    <a:pt x="63627" y="16478"/>
                  </a:lnTo>
                  <a:lnTo>
                    <a:pt x="65342" y="17050"/>
                  </a:lnTo>
                  <a:lnTo>
                    <a:pt x="65913" y="17050"/>
                  </a:lnTo>
                  <a:lnTo>
                    <a:pt x="65913" y="16764"/>
                  </a:lnTo>
                  <a:lnTo>
                    <a:pt x="66961" y="16764"/>
                  </a:lnTo>
                  <a:lnTo>
                    <a:pt x="66961" y="17716"/>
                  </a:lnTo>
                  <a:lnTo>
                    <a:pt x="68866" y="16764"/>
                  </a:lnTo>
                  <a:lnTo>
                    <a:pt x="69247" y="16478"/>
                  </a:lnTo>
                  <a:lnTo>
                    <a:pt x="69533" y="15811"/>
                  </a:lnTo>
                  <a:lnTo>
                    <a:pt x="69533" y="15430"/>
                  </a:lnTo>
                  <a:lnTo>
                    <a:pt x="70199" y="14764"/>
                  </a:lnTo>
                  <a:lnTo>
                    <a:pt x="70199" y="14478"/>
                  </a:lnTo>
                  <a:lnTo>
                    <a:pt x="69913" y="14097"/>
                  </a:lnTo>
                  <a:lnTo>
                    <a:pt x="69913" y="13144"/>
                  </a:lnTo>
                  <a:lnTo>
                    <a:pt x="69247" y="12478"/>
                  </a:lnTo>
                  <a:lnTo>
                    <a:pt x="68866" y="10858"/>
                  </a:lnTo>
                  <a:lnTo>
                    <a:pt x="69913" y="10573"/>
                  </a:lnTo>
                  <a:lnTo>
                    <a:pt x="72200" y="9906"/>
                  </a:lnTo>
                  <a:lnTo>
                    <a:pt x="73819" y="9906"/>
                  </a:lnTo>
                  <a:lnTo>
                    <a:pt x="74771" y="9525"/>
                  </a:lnTo>
                  <a:lnTo>
                    <a:pt x="77438" y="9906"/>
                  </a:lnTo>
                  <a:lnTo>
                    <a:pt x="78391" y="9906"/>
                  </a:lnTo>
                  <a:lnTo>
                    <a:pt x="80677" y="10858"/>
                  </a:lnTo>
                  <a:lnTo>
                    <a:pt x="81344" y="9906"/>
                  </a:lnTo>
                  <a:lnTo>
                    <a:pt x="81725" y="9906"/>
                  </a:lnTo>
                  <a:lnTo>
                    <a:pt x="82391" y="10192"/>
                  </a:lnTo>
                  <a:lnTo>
                    <a:pt x="82677" y="9906"/>
                  </a:lnTo>
                  <a:lnTo>
                    <a:pt x="83344" y="9906"/>
                  </a:lnTo>
                  <a:lnTo>
                    <a:pt x="84011" y="9525"/>
                  </a:lnTo>
                  <a:lnTo>
                    <a:pt x="84677" y="10192"/>
                  </a:lnTo>
                  <a:lnTo>
                    <a:pt x="85344" y="9906"/>
                  </a:lnTo>
                  <a:lnTo>
                    <a:pt x="86011" y="9239"/>
                  </a:lnTo>
                  <a:lnTo>
                    <a:pt x="86011" y="8191"/>
                  </a:lnTo>
                  <a:lnTo>
                    <a:pt x="86296" y="7620"/>
                  </a:lnTo>
                  <a:lnTo>
                    <a:pt x="86011" y="7239"/>
                  </a:lnTo>
                  <a:lnTo>
                    <a:pt x="86011" y="6572"/>
                  </a:lnTo>
                  <a:lnTo>
                    <a:pt x="86296" y="5905"/>
                  </a:lnTo>
                  <a:lnTo>
                    <a:pt x="86582" y="5620"/>
                  </a:lnTo>
                  <a:lnTo>
                    <a:pt x="86582" y="4001"/>
                  </a:lnTo>
                  <a:lnTo>
                    <a:pt x="86011" y="2286"/>
                  </a:lnTo>
                  <a:lnTo>
                    <a:pt x="86011" y="2000"/>
                  </a:lnTo>
                  <a:lnTo>
                    <a:pt x="85630" y="2000"/>
                  </a:lnTo>
                  <a:lnTo>
                    <a:pt x="87630" y="0"/>
                  </a:lnTo>
                  <a:lnTo>
                    <a:pt x="87916" y="381"/>
                  </a:lnTo>
                  <a:lnTo>
                    <a:pt x="88297" y="1715"/>
                  </a:lnTo>
                  <a:lnTo>
                    <a:pt x="88583" y="2000"/>
                  </a:lnTo>
                  <a:lnTo>
                    <a:pt x="90202" y="1333"/>
                  </a:lnTo>
                  <a:lnTo>
                    <a:pt x="90869" y="1333"/>
                  </a:lnTo>
                  <a:lnTo>
                    <a:pt x="91535" y="0"/>
                  </a:lnTo>
                  <a:lnTo>
                    <a:pt x="92488" y="1048"/>
                  </a:lnTo>
                  <a:lnTo>
                    <a:pt x="91916" y="1333"/>
                  </a:lnTo>
                  <a:lnTo>
                    <a:pt x="91535" y="2286"/>
                  </a:lnTo>
                  <a:lnTo>
                    <a:pt x="91250" y="2953"/>
                  </a:lnTo>
                  <a:lnTo>
                    <a:pt x="91535" y="3619"/>
                  </a:lnTo>
                  <a:lnTo>
                    <a:pt x="92488" y="4667"/>
                  </a:lnTo>
                  <a:lnTo>
                    <a:pt x="93536" y="4286"/>
                  </a:lnTo>
                  <a:lnTo>
                    <a:pt x="93821" y="4667"/>
                  </a:lnTo>
                  <a:lnTo>
                    <a:pt x="94488" y="4667"/>
                  </a:lnTo>
                  <a:lnTo>
                    <a:pt x="94869" y="4286"/>
                  </a:lnTo>
                  <a:lnTo>
                    <a:pt x="95441" y="5239"/>
                  </a:lnTo>
                  <a:lnTo>
                    <a:pt x="95821" y="6286"/>
                  </a:lnTo>
                  <a:lnTo>
                    <a:pt x="95821" y="6953"/>
                  </a:lnTo>
                  <a:lnTo>
                    <a:pt x="96107" y="7620"/>
                  </a:lnTo>
                  <a:lnTo>
                    <a:pt x="97155" y="8572"/>
                  </a:lnTo>
                  <a:lnTo>
                    <a:pt x="97441" y="8572"/>
                  </a:lnTo>
                  <a:lnTo>
                    <a:pt x="99727" y="8858"/>
                  </a:lnTo>
                  <a:lnTo>
                    <a:pt x="100394" y="8858"/>
                  </a:lnTo>
                  <a:lnTo>
                    <a:pt x="101060" y="9239"/>
                  </a:lnTo>
                  <a:lnTo>
                    <a:pt x="102013" y="9525"/>
                  </a:lnTo>
                  <a:lnTo>
                    <a:pt x="104680" y="8858"/>
                  </a:lnTo>
                  <a:lnTo>
                    <a:pt x="107633" y="9239"/>
                  </a:lnTo>
                  <a:lnTo>
                    <a:pt x="107252" y="10573"/>
                  </a:lnTo>
                  <a:lnTo>
                    <a:pt x="107633" y="11144"/>
                  </a:lnTo>
                  <a:lnTo>
                    <a:pt x="107918" y="11144"/>
                  </a:lnTo>
                  <a:lnTo>
                    <a:pt x="108585" y="10573"/>
                  </a:lnTo>
                  <a:lnTo>
                    <a:pt x="108585" y="9239"/>
                  </a:lnTo>
                  <a:lnTo>
                    <a:pt x="109252" y="10192"/>
                  </a:lnTo>
                  <a:lnTo>
                    <a:pt x="110585" y="9906"/>
                  </a:lnTo>
                  <a:lnTo>
                    <a:pt x="111919" y="10573"/>
                  </a:lnTo>
                  <a:lnTo>
                    <a:pt x="113157" y="10573"/>
                  </a:lnTo>
                  <a:lnTo>
                    <a:pt x="114491" y="9239"/>
                  </a:lnTo>
                  <a:lnTo>
                    <a:pt x="115538" y="9525"/>
                  </a:lnTo>
                  <a:lnTo>
                    <a:pt x="116777" y="9525"/>
                  </a:lnTo>
                  <a:lnTo>
                    <a:pt x="116777" y="10573"/>
                  </a:lnTo>
                  <a:lnTo>
                    <a:pt x="117443" y="11144"/>
                  </a:lnTo>
                  <a:lnTo>
                    <a:pt x="118491" y="10858"/>
                  </a:lnTo>
                  <a:lnTo>
                    <a:pt x="119063" y="10573"/>
                  </a:lnTo>
                  <a:lnTo>
                    <a:pt x="119729" y="9906"/>
                  </a:lnTo>
                  <a:lnTo>
                    <a:pt x="120110" y="9906"/>
                  </a:lnTo>
                  <a:lnTo>
                    <a:pt x="120777" y="10192"/>
                  </a:lnTo>
                  <a:lnTo>
                    <a:pt x="121063" y="10192"/>
                  </a:lnTo>
                  <a:lnTo>
                    <a:pt x="121729" y="10573"/>
                  </a:lnTo>
                  <a:lnTo>
                    <a:pt x="122396" y="10192"/>
                  </a:lnTo>
                  <a:lnTo>
                    <a:pt x="122682" y="10858"/>
                  </a:lnTo>
                  <a:lnTo>
                    <a:pt x="122682" y="13144"/>
                  </a:lnTo>
                  <a:lnTo>
                    <a:pt x="121444" y="16478"/>
                  </a:lnTo>
                  <a:lnTo>
                    <a:pt x="121063" y="16764"/>
                  </a:lnTo>
                  <a:lnTo>
                    <a:pt x="121729" y="18097"/>
                  </a:lnTo>
                  <a:lnTo>
                    <a:pt x="120777" y="18383"/>
                  </a:lnTo>
                  <a:lnTo>
                    <a:pt x="120396" y="18764"/>
                  </a:lnTo>
                  <a:lnTo>
                    <a:pt x="121729" y="18764"/>
                  </a:lnTo>
                  <a:lnTo>
                    <a:pt x="122682" y="19431"/>
                  </a:lnTo>
                  <a:lnTo>
                    <a:pt x="123349" y="19431"/>
                  </a:lnTo>
                  <a:lnTo>
                    <a:pt x="125349" y="20669"/>
                  </a:lnTo>
                  <a:lnTo>
                    <a:pt x="126016" y="21050"/>
                  </a:lnTo>
                  <a:lnTo>
                    <a:pt x="126968" y="22384"/>
                  </a:lnTo>
                  <a:lnTo>
                    <a:pt x="128016" y="22384"/>
                  </a:lnTo>
                  <a:lnTo>
                    <a:pt x="128302" y="22955"/>
                  </a:lnTo>
                  <a:lnTo>
                    <a:pt x="128969" y="22955"/>
                  </a:lnTo>
                  <a:lnTo>
                    <a:pt x="128588" y="23336"/>
                  </a:lnTo>
                  <a:lnTo>
                    <a:pt x="128302" y="24003"/>
                  </a:lnTo>
                  <a:lnTo>
                    <a:pt x="127635" y="24003"/>
                  </a:lnTo>
                  <a:lnTo>
                    <a:pt x="127349" y="24670"/>
                  </a:lnTo>
                  <a:lnTo>
                    <a:pt x="127635" y="24955"/>
                  </a:lnTo>
                  <a:lnTo>
                    <a:pt x="127635" y="25622"/>
                  </a:lnTo>
                  <a:lnTo>
                    <a:pt x="128016" y="25908"/>
                  </a:lnTo>
                  <a:lnTo>
                    <a:pt x="128016" y="27622"/>
                  </a:lnTo>
                  <a:lnTo>
                    <a:pt x="127635" y="27622"/>
                  </a:lnTo>
                  <a:lnTo>
                    <a:pt x="128016" y="28289"/>
                  </a:lnTo>
                  <a:lnTo>
                    <a:pt x="127349" y="29527"/>
                  </a:lnTo>
                  <a:lnTo>
                    <a:pt x="127635" y="29527"/>
                  </a:lnTo>
                  <a:lnTo>
                    <a:pt x="128016" y="29908"/>
                  </a:lnTo>
                  <a:lnTo>
                    <a:pt x="128969" y="29527"/>
                  </a:lnTo>
                  <a:lnTo>
                    <a:pt x="129635" y="29908"/>
                  </a:lnTo>
                  <a:lnTo>
                    <a:pt x="130302" y="29527"/>
                  </a:lnTo>
                  <a:lnTo>
                    <a:pt x="131254" y="29908"/>
                  </a:lnTo>
                  <a:lnTo>
                    <a:pt x="132588" y="29527"/>
                  </a:lnTo>
                  <a:lnTo>
                    <a:pt x="132874" y="29908"/>
                  </a:lnTo>
                  <a:lnTo>
                    <a:pt x="133255" y="29908"/>
                  </a:lnTo>
                  <a:lnTo>
                    <a:pt x="134207" y="30861"/>
                  </a:lnTo>
                  <a:lnTo>
                    <a:pt x="135827" y="29908"/>
                  </a:lnTo>
                  <a:lnTo>
                    <a:pt x="137827" y="27908"/>
                  </a:lnTo>
                  <a:lnTo>
                    <a:pt x="138779" y="27622"/>
                  </a:lnTo>
                  <a:lnTo>
                    <a:pt x="139827" y="27908"/>
                  </a:lnTo>
                  <a:lnTo>
                    <a:pt x="141065" y="27241"/>
                  </a:lnTo>
                  <a:lnTo>
                    <a:pt x="142780" y="27241"/>
                  </a:lnTo>
                  <a:lnTo>
                    <a:pt x="142399" y="26956"/>
                  </a:lnTo>
                  <a:lnTo>
                    <a:pt x="146018" y="25336"/>
                  </a:lnTo>
                  <a:lnTo>
                    <a:pt x="149924" y="23336"/>
                  </a:lnTo>
                  <a:lnTo>
                    <a:pt x="151257" y="22384"/>
                  </a:lnTo>
                  <a:lnTo>
                    <a:pt x="152210" y="22003"/>
                  </a:lnTo>
                  <a:lnTo>
                    <a:pt x="153257" y="21336"/>
                  </a:lnTo>
                  <a:lnTo>
                    <a:pt x="153543" y="22384"/>
                  </a:lnTo>
                  <a:lnTo>
                    <a:pt x="153924" y="22384"/>
                  </a:lnTo>
                  <a:lnTo>
                    <a:pt x="154877" y="21050"/>
                  </a:lnTo>
                  <a:lnTo>
                    <a:pt x="154591" y="20383"/>
                  </a:lnTo>
                  <a:lnTo>
                    <a:pt x="155162" y="18764"/>
                  </a:lnTo>
                  <a:lnTo>
                    <a:pt x="154877" y="18097"/>
                  </a:lnTo>
                  <a:lnTo>
                    <a:pt x="155829" y="16764"/>
                  </a:lnTo>
                  <a:lnTo>
                    <a:pt x="155829" y="14478"/>
                  </a:lnTo>
                  <a:lnTo>
                    <a:pt x="156210" y="14097"/>
                  </a:lnTo>
                  <a:lnTo>
                    <a:pt x="156877" y="13811"/>
                  </a:lnTo>
                  <a:lnTo>
                    <a:pt x="157163" y="13811"/>
                  </a:lnTo>
                  <a:lnTo>
                    <a:pt x="157544" y="13526"/>
                  </a:lnTo>
                  <a:lnTo>
                    <a:pt x="157544" y="12859"/>
                  </a:lnTo>
                  <a:lnTo>
                    <a:pt x="158782" y="12192"/>
                  </a:lnTo>
                  <a:lnTo>
                    <a:pt x="159163" y="11811"/>
                  </a:lnTo>
                  <a:lnTo>
                    <a:pt x="159163" y="10192"/>
                  </a:lnTo>
                  <a:lnTo>
                    <a:pt x="159829" y="10192"/>
                  </a:lnTo>
                  <a:lnTo>
                    <a:pt x="160496" y="9525"/>
                  </a:lnTo>
                  <a:lnTo>
                    <a:pt x="161068" y="9239"/>
                  </a:lnTo>
                  <a:lnTo>
                    <a:pt x="162116" y="9906"/>
                  </a:lnTo>
                  <a:lnTo>
                    <a:pt x="162782" y="9525"/>
                  </a:lnTo>
                  <a:lnTo>
                    <a:pt x="163068" y="9525"/>
                  </a:lnTo>
                  <a:lnTo>
                    <a:pt x="167640" y="9906"/>
                  </a:lnTo>
                  <a:lnTo>
                    <a:pt x="167640" y="10192"/>
                  </a:lnTo>
                  <a:lnTo>
                    <a:pt x="167354" y="11144"/>
                  </a:lnTo>
                  <a:lnTo>
                    <a:pt x="168021" y="12859"/>
                  </a:lnTo>
                  <a:lnTo>
                    <a:pt x="168307" y="13144"/>
                  </a:lnTo>
                  <a:lnTo>
                    <a:pt x="168021" y="13811"/>
                  </a:lnTo>
                  <a:lnTo>
                    <a:pt x="168974" y="14478"/>
                  </a:lnTo>
                  <a:lnTo>
                    <a:pt x="168688" y="15145"/>
                  </a:lnTo>
                  <a:lnTo>
                    <a:pt x="168688" y="17431"/>
                  </a:lnTo>
                  <a:lnTo>
                    <a:pt x="169926" y="16764"/>
                  </a:lnTo>
                  <a:lnTo>
                    <a:pt x="169354" y="18383"/>
                  </a:lnTo>
                  <a:lnTo>
                    <a:pt x="170593" y="19431"/>
                  </a:lnTo>
                  <a:lnTo>
                    <a:pt x="170974" y="20383"/>
                  </a:lnTo>
                  <a:lnTo>
                    <a:pt x="170974" y="22003"/>
                  </a:lnTo>
                  <a:lnTo>
                    <a:pt x="170593" y="22669"/>
                  </a:lnTo>
                  <a:lnTo>
                    <a:pt x="169926" y="25908"/>
                  </a:lnTo>
                  <a:lnTo>
                    <a:pt x="170593" y="26289"/>
                  </a:lnTo>
                  <a:lnTo>
                    <a:pt x="171641" y="25908"/>
                  </a:lnTo>
                  <a:lnTo>
                    <a:pt x="171926" y="25336"/>
                  </a:lnTo>
                  <a:lnTo>
                    <a:pt x="172593" y="24955"/>
                  </a:lnTo>
                  <a:lnTo>
                    <a:pt x="172593" y="25622"/>
                  </a:lnTo>
                  <a:lnTo>
                    <a:pt x="173260" y="25622"/>
                  </a:lnTo>
                  <a:lnTo>
                    <a:pt x="173927" y="26289"/>
                  </a:lnTo>
                  <a:lnTo>
                    <a:pt x="174879" y="26575"/>
                  </a:lnTo>
                  <a:lnTo>
                    <a:pt x="174879" y="27622"/>
                  </a:lnTo>
                  <a:lnTo>
                    <a:pt x="173927" y="27241"/>
                  </a:lnTo>
                  <a:lnTo>
                    <a:pt x="174593" y="27908"/>
                  </a:lnTo>
                  <a:lnTo>
                    <a:pt x="174593" y="28861"/>
                  </a:lnTo>
                  <a:lnTo>
                    <a:pt x="174879" y="30194"/>
                  </a:lnTo>
                  <a:lnTo>
                    <a:pt x="174879" y="31528"/>
                  </a:lnTo>
                  <a:lnTo>
                    <a:pt x="175546" y="31242"/>
                  </a:lnTo>
                  <a:lnTo>
                    <a:pt x="175546" y="32194"/>
                  </a:lnTo>
                  <a:lnTo>
                    <a:pt x="174212" y="33528"/>
                  </a:lnTo>
                  <a:lnTo>
                    <a:pt x="176498" y="36481"/>
                  </a:lnTo>
                  <a:lnTo>
                    <a:pt x="177832" y="37433"/>
                  </a:lnTo>
                  <a:lnTo>
                    <a:pt x="178499" y="40386"/>
                  </a:lnTo>
                  <a:lnTo>
                    <a:pt x="178499" y="41339"/>
                  </a:lnTo>
                  <a:lnTo>
                    <a:pt x="179832" y="42005"/>
                  </a:lnTo>
                  <a:lnTo>
                    <a:pt x="180118" y="43339"/>
                  </a:lnTo>
                  <a:lnTo>
                    <a:pt x="180785" y="44005"/>
                  </a:lnTo>
                  <a:lnTo>
                    <a:pt x="182404" y="44291"/>
                  </a:lnTo>
                  <a:lnTo>
                    <a:pt x="183452" y="44672"/>
                  </a:lnTo>
                  <a:lnTo>
                    <a:pt x="184118" y="45339"/>
                  </a:lnTo>
                  <a:lnTo>
                    <a:pt x="184404" y="45339"/>
                  </a:lnTo>
                  <a:lnTo>
                    <a:pt x="184118" y="47911"/>
                  </a:lnTo>
                  <a:lnTo>
                    <a:pt x="185357" y="50864"/>
                  </a:lnTo>
                  <a:lnTo>
                    <a:pt x="187071" y="51244"/>
                  </a:lnTo>
                  <a:lnTo>
                    <a:pt x="188024" y="51530"/>
                  </a:lnTo>
                  <a:lnTo>
                    <a:pt x="189643" y="52483"/>
                  </a:lnTo>
                  <a:lnTo>
                    <a:pt x="190976" y="53816"/>
                  </a:lnTo>
                  <a:lnTo>
                    <a:pt x="193262" y="53816"/>
                  </a:lnTo>
                  <a:lnTo>
                    <a:pt x="194596" y="54197"/>
                  </a:lnTo>
                  <a:lnTo>
                    <a:pt x="196501" y="56102"/>
                  </a:lnTo>
                  <a:lnTo>
                    <a:pt x="199454" y="56769"/>
                  </a:lnTo>
                  <a:lnTo>
                    <a:pt x="202121" y="57150"/>
                  </a:lnTo>
                  <a:lnTo>
                    <a:pt x="203454" y="58388"/>
                  </a:lnTo>
                  <a:lnTo>
                    <a:pt x="201454" y="61055"/>
                  </a:lnTo>
                  <a:lnTo>
                    <a:pt x="201454" y="61722"/>
                  </a:lnTo>
                  <a:lnTo>
                    <a:pt x="203073" y="62389"/>
                  </a:lnTo>
                  <a:lnTo>
                    <a:pt x="203740" y="63055"/>
                  </a:lnTo>
                  <a:lnTo>
                    <a:pt x="203073" y="63722"/>
                  </a:lnTo>
                  <a:lnTo>
                    <a:pt x="203073" y="64294"/>
                  </a:lnTo>
                  <a:lnTo>
                    <a:pt x="202787" y="64960"/>
                  </a:lnTo>
                  <a:lnTo>
                    <a:pt x="203073" y="65341"/>
                  </a:lnTo>
                  <a:lnTo>
                    <a:pt x="202406" y="65627"/>
                  </a:lnTo>
                  <a:lnTo>
                    <a:pt x="202406" y="66675"/>
                  </a:lnTo>
                  <a:lnTo>
                    <a:pt x="201835" y="66675"/>
                  </a:lnTo>
                  <a:lnTo>
                    <a:pt x="201835" y="67246"/>
                  </a:lnTo>
                  <a:lnTo>
                    <a:pt x="202787" y="68580"/>
                  </a:lnTo>
                  <a:lnTo>
                    <a:pt x="204788" y="69247"/>
                  </a:lnTo>
                  <a:lnTo>
                    <a:pt x="206407" y="69247"/>
                  </a:lnTo>
                  <a:lnTo>
                    <a:pt x="206407" y="70199"/>
                  </a:lnTo>
                  <a:lnTo>
                    <a:pt x="208026" y="68961"/>
                  </a:lnTo>
                  <a:lnTo>
                    <a:pt x="208979" y="68294"/>
                  </a:lnTo>
                  <a:lnTo>
                    <a:pt x="210979" y="67913"/>
                  </a:lnTo>
                  <a:lnTo>
                    <a:pt x="211646" y="67627"/>
                  </a:lnTo>
                  <a:lnTo>
                    <a:pt x="212598" y="67246"/>
                  </a:lnTo>
                  <a:lnTo>
                    <a:pt x="214598" y="67246"/>
                  </a:lnTo>
                  <a:lnTo>
                    <a:pt x="215551" y="66675"/>
                  </a:lnTo>
                  <a:lnTo>
                    <a:pt x="218218" y="68961"/>
                  </a:lnTo>
                  <a:lnTo>
                    <a:pt x="220218" y="68294"/>
                  </a:lnTo>
                  <a:lnTo>
                    <a:pt x="222123" y="67913"/>
                  </a:lnTo>
                  <a:lnTo>
                    <a:pt x="220790" y="66008"/>
                  </a:lnTo>
                  <a:lnTo>
                    <a:pt x="219551" y="64675"/>
                  </a:lnTo>
                  <a:lnTo>
                    <a:pt x="218885" y="63341"/>
                  </a:lnTo>
                  <a:lnTo>
                    <a:pt x="219170" y="63055"/>
                  </a:lnTo>
                  <a:lnTo>
                    <a:pt x="220790" y="62008"/>
                  </a:lnTo>
                  <a:lnTo>
                    <a:pt x="221837" y="62389"/>
                  </a:lnTo>
                  <a:lnTo>
                    <a:pt x="221837" y="61722"/>
                  </a:lnTo>
                  <a:lnTo>
                    <a:pt x="221456" y="60389"/>
                  </a:lnTo>
                  <a:lnTo>
                    <a:pt x="220218" y="57150"/>
                  </a:lnTo>
                  <a:lnTo>
                    <a:pt x="220504" y="56769"/>
                  </a:lnTo>
                  <a:lnTo>
                    <a:pt x="220790" y="56102"/>
                  </a:lnTo>
                  <a:lnTo>
                    <a:pt x="221171" y="56102"/>
                  </a:lnTo>
                  <a:lnTo>
                    <a:pt x="222504" y="55816"/>
                  </a:lnTo>
                  <a:lnTo>
                    <a:pt x="222790" y="56102"/>
                  </a:lnTo>
                  <a:lnTo>
                    <a:pt x="223171" y="55816"/>
                  </a:lnTo>
                  <a:lnTo>
                    <a:pt x="223742" y="55816"/>
                  </a:lnTo>
                  <a:lnTo>
                    <a:pt x="224409" y="55435"/>
                  </a:lnTo>
                  <a:lnTo>
                    <a:pt x="224790" y="55150"/>
                  </a:lnTo>
                  <a:lnTo>
                    <a:pt x="224790" y="54864"/>
                  </a:lnTo>
                  <a:lnTo>
                    <a:pt x="225076" y="54483"/>
                  </a:lnTo>
                  <a:lnTo>
                    <a:pt x="225742" y="54197"/>
                  </a:lnTo>
                  <a:lnTo>
                    <a:pt x="226124" y="54197"/>
                  </a:lnTo>
                  <a:lnTo>
                    <a:pt x="227076" y="54864"/>
                  </a:lnTo>
                  <a:lnTo>
                    <a:pt x="228029" y="56102"/>
                  </a:lnTo>
                  <a:lnTo>
                    <a:pt x="230696" y="57150"/>
                  </a:lnTo>
                  <a:lnTo>
                    <a:pt x="230981" y="59055"/>
                  </a:lnTo>
                  <a:lnTo>
                    <a:pt x="230981" y="61055"/>
                  </a:lnTo>
                  <a:lnTo>
                    <a:pt x="232600" y="64008"/>
                  </a:lnTo>
                  <a:lnTo>
                    <a:pt x="234315" y="67627"/>
                  </a:lnTo>
                  <a:lnTo>
                    <a:pt x="234315" y="68961"/>
                  </a:lnTo>
                  <a:lnTo>
                    <a:pt x="233934" y="69628"/>
                  </a:lnTo>
                  <a:lnTo>
                    <a:pt x="232982" y="70866"/>
                  </a:lnTo>
                  <a:lnTo>
                    <a:pt x="233267" y="71533"/>
                  </a:lnTo>
                  <a:lnTo>
                    <a:pt x="233267" y="71914"/>
                  </a:lnTo>
                  <a:lnTo>
                    <a:pt x="234315" y="72866"/>
                  </a:lnTo>
                  <a:lnTo>
                    <a:pt x="234982" y="73152"/>
                  </a:lnTo>
                  <a:lnTo>
                    <a:pt x="235267" y="74200"/>
                  </a:lnTo>
                  <a:lnTo>
                    <a:pt x="237268" y="76105"/>
                  </a:lnTo>
                  <a:lnTo>
                    <a:pt x="237268" y="76486"/>
                  </a:lnTo>
                  <a:lnTo>
                    <a:pt x="238506" y="76486"/>
                  </a:lnTo>
                  <a:lnTo>
                    <a:pt x="239173" y="77438"/>
                  </a:lnTo>
                  <a:lnTo>
                    <a:pt x="239554" y="77438"/>
                  </a:lnTo>
                  <a:lnTo>
                    <a:pt x="240506" y="77152"/>
                  </a:lnTo>
                  <a:lnTo>
                    <a:pt x="241173" y="77819"/>
                  </a:lnTo>
                  <a:lnTo>
                    <a:pt x="241459" y="77819"/>
                  </a:lnTo>
                  <a:lnTo>
                    <a:pt x="241840" y="78105"/>
                  </a:lnTo>
                  <a:lnTo>
                    <a:pt x="242792" y="78105"/>
                  </a:lnTo>
                  <a:lnTo>
                    <a:pt x="242792" y="77819"/>
                  </a:lnTo>
                  <a:lnTo>
                    <a:pt x="243459" y="77819"/>
                  </a:lnTo>
                  <a:lnTo>
                    <a:pt x="244126" y="77438"/>
                  </a:lnTo>
                  <a:lnTo>
                    <a:pt x="243840" y="78486"/>
                  </a:lnTo>
                  <a:lnTo>
                    <a:pt x="243459" y="78486"/>
                  </a:lnTo>
                  <a:lnTo>
                    <a:pt x="243459" y="79057"/>
                  </a:lnTo>
                  <a:lnTo>
                    <a:pt x="243840" y="79724"/>
                  </a:lnTo>
                  <a:lnTo>
                    <a:pt x="243459" y="80105"/>
                  </a:lnTo>
                  <a:lnTo>
                    <a:pt x="243840" y="80772"/>
                  </a:lnTo>
                  <a:lnTo>
                    <a:pt x="243459" y="80772"/>
                  </a:lnTo>
                  <a:lnTo>
                    <a:pt x="243459" y="81439"/>
                  </a:lnTo>
                  <a:lnTo>
                    <a:pt x="242507" y="81439"/>
                  </a:lnTo>
                  <a:lnTo>
                    <a:pt x="242125" y="81725"/>
                  </a:lnTo>
                  <a:lnTo>
                    <a:pt x="242125" y="82105"/>
                  </a:lnTo>
                  <a:lnTo>
                    <a:pt x="241840" y="82105"/>
                  </a:lnTo>
                  <a:lnTo>
                    <a:pt x="241459" y="81725"/>
                  </a:lnTo>
                  <a:lnTo>
                    <a:pt x="241459" y="82105"/>
                  </a:lnTo>
                  <a:lnTo>
                    <a:pt x="240506" y="81725"/>
                  </a:lnTo>
                  <a:lnTo>
                    <a:pt x="240887" y="81439"/>
                  </a:lnTo>
                  <a:lnTo>
                    <a:pt x="239173" y="81439"/>
                  </a:lnTo>
                  <a:lnTo>
                    <a:pt x="238506" y="82105"/>
                  </a:lnTo>
                  <a:lnTo>
                    <a:pt x="238887" y="82391"/>
                  </a:lnTo>
                  <a:lnTo>
                    <a:pt x="238506" y="82391"/>
                  </a:lnTo>
                  <a:lnTo>
                    <a:pt x="238887" y="82677"/>
                  </a:lnTo>
                  <a:lnTo>
                    <a:pt x="239173" y="82677"/>
                  </a:lnTo>
                  <a:lnTo>
                    <a:pt x="239554" y="83058"/>
                  </a:lnTo>
                  <a:lnTo>
                    <a:pt x="239554" y="83344"/>
                  </a:lnTo>
                  <a:lnTo>
                    <a:pt x="239173" y="83344"/>
                  </a:lnTo>
                  <a:lnTo>
                    <a:pt x="239173" y="83725"/>
                  </a:lnTo>
                  <a:lnTo>
                    <a:pt x="238887" y="84011"/>
                  </a:lnTo>
                  <a:lnTo>
                    <a:pt x="239554" y="84677"/>
                  </a:lnTo>
                  <a:lnTo>
                    <a:pt x="239173" y="85058"/>
                  </a:lnTo>
                  <a:lnTo>
                    <a:pt x="239554" y="85344"/>
                  </a:lnTo>
                  <a:lnTo>
                    <a:pt x="239554" y="85630"/>
                  </a:lnTo>
                  <a:lnTo>
                    <a:pt x="239173" y="86011"/>
                  </a:lnTo>
                  <a:lnTo>
                    <a:pt x="239173" y="86963"/>
                  </a:lnTo>
                  <a:lnTo>
                    <a:pt x="239554" y="87344"/>
                  </a:lnTo>
                  <a:lnTo>
                    <a:pt x="239173" y="88011"/>
                  </a:lnTo>
                  <a:lnTo>
                    <a:pt x="239173" y="89249"/>
                  </a:lnTo>
                  <a:lnTo>
                    <a:pt x="239554" y="89249"/>
                  </a:lnTo>
                  <a:lnTo>
                    <a:pt x="239173" y="89630"/>
                  </a:lnTo>
                  <a:lnTo>
                    <a:pt x="239554" y="89630"/>
                  </a:lnTo>
                  <a:lnTo>
                    <a:pt x="239554" y="89916"/>
                  </a:lnTo>
                  <a:lnTo>
                    <a:pt x="240221" y="90297"/>
                  </a:lnTo>
                  <a:lnTo>
                    <a:pt x="239840" y="90583"/>
                  </a:lnTo>
                  <a:lnTo>
                    <a:pt x="240221" y="90964"/>
                  </a:lnTo>
                  <a:lnTo>
                    <a:pt x="239840" y="91250"/>
                  </a:lnTo>
                  <a:lnTo>
                    <a:pt x="240221" y="91535"/>
                  </a:lnTo>
                  <a:lnTo>
                    <a:pt x="240221" y="92583"/>
                  </a:lnTo>
                  <a:lnTo>
                    <a:pt x="240506" y="92869"/>
                  </a:lnTo>
                  <a:lnTo>
                    <a:pt x="240221" y="93536"/>
                  </a:lnTo>
                  <a:lnTo>
                    <a:pt x="240221" y="94202"/>
                  </a:lnTo>
                  <a:lnTo>
                    <a:pt x="240506" y="94488"/>
                  </a:lnTo>
                  <a:lnTo>
                    <a:pt x="240221" y="95155"/>
                  </a:lnTo>
                  <a:lnTo>
                    <a:pt x="240221" y="94869"/>
                  </a:lnTo>
                  <a:lnTo>
                    <a:pt x="240221" y="95155"/>
                  </a:lnTo>
                  <a:lnTo>
                    <a:pt x="240506" y="95536"/>
                  </a:lnTo>
                  <a:lnTo>
                    <a:pt x="240506" y="96488"/>
                  </a:lnTo>
                  <a:lnTo>
                    <a:pt x="241459" y="97155"/>
                  </a:lnTo>
                  <a:lnTo>
                    <a:pt x="241459" y="97822"/>
                  </a:lnTo>
                  <a:lnTo>
                    <a:pt x="241840" y="98774"/>
                  </a:lnTo>
                  <a:lnTo>
                    <a:pt x="242507" y="99441"/>
                  </a:lnTo>
                  <a:lnTo>
                    <a:pt x="242125" y="99822"/>
                  </a:lnTo>
                  <a:lnTo>
                    <a:pt x="242507" y="100108"/>
                  </a:lnTo>
                  <a:lnTo>
                    <a:pt x="242507" y="101060"/>
                  </a:lnTo>
                  <a:lnTo>
                    <a:pt x="242792" y="101441"/>
                  </a:lnTo>
                  <a:lnTo>
                    <a:pt x="243173" y="102394"/>
                  </a:lnTo>
                  <a:lnTo>
                    <a:pt x="243840" y="102775"/>
                  </a:lnTo>
                  <a:lnTo>
                    <a:pt x="244126" y="103061"/>
                  </a:lnTo>
                  <a:lnTo>
                    <a:pt x="243840" y="103346"/>
                  </a:lnTo>
                  <a:lnTo>
                    <a:pt x="244412" y="104013"/>
                  </a:lnTo>
                  <a:lnTo>
                    <a:pt x="245459" y="104394"/>
                  </a:lnTo>
                  <a:lnTo>
                    <a:pt x="245745" y="104680"/>
                  </a:lnTo>
                  <a:lnTo>
                    <a:pt x="246412" y="105727"/>
                  </a:lnTo>
                  <a:lnTo>
                    <a:pt x="246412" y="106013"/>
                  </a:lnTo>
                  <a:lnTo>
                    <a:pt x="247079" y="107632"/>
                  </a:lnTo>
                  <a:lnTo>
                    <a:pt x="247364" y="108299"/>
                  </a:lnTo>
                  <a:lnTo>
                    <a:pt x="246793" y="108014"/>
                  </a:lnTo>
                  <a:lnTo>
                    <a:pt x="245745" y="108299"/>
                  </a:lnTo>
                  <a:lnTo>
                    <a:pt x="245459" y="108014"/>
                  </a:lnTo>
                  <a:lnTo>
                    <a:pt x="244412" y="108014"/>
                  </a:lnTo>
                  <a:lnTo>
                    <a:pt x="243459" y="108299"/>
                  </a:lnTo>
                  <a:lnTo>
                    <a:pt x="242792" y="109252"/>
                  </a:lnTo>
                  <a:lnTo>
                    <a:pt x="241459" y="109918"/>
                  </a:lnTo>
                  <a:lnTo>
                    <a:pt x="240887" y="111252"/>
                  </a:lnTo>
                  <a:lnTo>
                    <a:pt x="240221" y="111919"/>
                  </a:lnTo>
                  <a:lnTo>
                    <a:pt x="238220" y="112586"/>
                  </a:lnTo>
                  <a:lnTo>
                    <a:pt x="237554" y="111919"/>
                  </a:lnTo>
                  <a:lnTo>
                    <a:pt x="237554" y="110585"/>
                  </a:lnTo>
                  <a:lnTo>
                    <a:pt x="236887" y="110966"/>
                  </a:lnTo>
                  <a:lnTo>
                    <a:pt x="236601" y="110300"/>
                  </a:lnTo>
                  <a:lnTo>
                    <a:pt x="236220" y="110300"/>
                  </a:lnTo>
                  <a:lnTo>
                    <a:pt x="235934" y="110585"/>
                  </a:lnTo>
                  <a:lnTo>
                    <a:pt x="235267" y="110300"/>
                  </a:lnTo>
                  <a:lnTo>
                    <a:pt x="234982" y="110300"/>
                  </a:lnTo>
                  <a:lnTo>
                    <a:pt x="232600" y="111633"/>
                  </a:lnTo>
                  <a:lnTo>
                    <a:pt x="229648" y="112871"/>
                  </a:lnTo>
                  <a:lnTo>
                    <a:pt x="228695" y="113919"/>
                  </a:lnTo>
                  <a:lnTo>
                    <a:pt x="227076" y="114205"/>
                  </a:lnTo>
                  <a:lnTo>
                    <a:pt x="226695" y="114871"/>
                  </a:lnTo>
                  <a:lnTo>
                    <a:pt x="225742" y="114871"/>
                  </a:lnTo>
                  <a:lnTo>
                    <a:pt x="225457" y="115157"/>
                  </a:lnTo>
                  <a:lnTo>
                    <a:pt x="224409" y="115538"/>
                  </a:lnTo>
                  <a:lnTo>
                    <a:pt x="224123" y="116205"/>
                  </a:lnTo>
                  <a:lnTo>
                    <a:pt x="221456" y="117157"/>
                  </a:lnTo>
                  <a:lnTo>
                    <a:pt x="220790" y="117539"/>
                  </a:lnTo>
                  <a:lnTo>
                    <a:pt x="219837" y="117539"/>
                  </a:lnTo>
                  <a:lnTo>
                    <a:pt x="218885" y="118110"/>
                  </a:lnTo>
                  <a:lnTo>
                    <a:pt x="217837" y="119443"/>
                  </a:lnTo>
                  <a:lnTo>
                    <a:pt x="217551" y="121444"/>
                  </a:lnTo>
                  <a:lnTo>
                    <a:pt x="217551" y="123444"/>
                  </a:lnTo>
                  <a:lnTo>
                    <a:pt x="216217" y="124396"/>
                  </a:lnTo>
                  <a:lnTo>
                    <a:pt x="214313" y="126397"/>
                  </a:lnTo>
                  <a:lnTo>
                    <a:pt x="212598" y="127635"/>
                  </a:lnTo>
                  <a:lnTo>
                    <a:pt x="211931" y="128302"/>
                  </a:lnTo>
                  <a:lnTo>
                    <a:pt x="210979" y="128968"/>
                  </a:lnTo>
                  <a:lnTo>
                    <a:pt x="210026" y="129921"/>
                  </a:lnTo>
                  <a:lnTo>
                    <a:pt x="209645" y="130969"/>
                  </a:lnTo>
                  <a:lnTo>
                    <a:pt x="208979" y="131254"/>
                  </a:lnTo>
                  <a:lnTo>
                    <a:pt x="208026" y="132302"/>
                  </a:lnTo>
                  <a:lnTo>
                    <a:pt x="206692" y="133922"/>
                  </a:lnTo>
                  <a:lnTo>
                    <a:pt x="206026" y="135541"/>
                  </a:lnTo>
                  <a:lnTo>
                    <a:pt x="205073" y="136874"/>
                  </a:lnTo>
                  <a:lnTo>
                    <a:pt x="201454" y="138208"/>
                  </a:lnTo>
                  <a:lnTo>
                    <a:pt x="200787" y="137160"/>
                  </a:lnTo>
                  <a:lnTo>
                    <a:pt x="201168" y="135541"/>
                  </a:lnTo>
                  <a:lnTo>
                    <a:pt x="201168" y="134874"/>
                  </a:lnTo>
                  <a:lnTo>
                    <a:pt x="200501" y="134588"/>
                  </a:lnTo>
                  <a:lnTo>
                    <a:pt x="200120" y="134207"/>
                  </a:lnTo>
                  <a:lnTo>
                    <a:pt x="199454" y="134207"/>
                  </a:lnTo>
                  <a:lnTo>
                    <a:pt x="199168" y="133922"/>
                  </a:lnTo>
                  <a:lnTo>
                    <a:pt x="198501" y="134207"/>
                  </a:lnTo>
                  <a:lnTo>
                    <a:pt x="198215" y="133922"/>
                  </a:lnTo>
                  <a:lnTo>
                    <a:pt x="197549" y="132874"/>
                  </a:lnTo>
                  <a:lnTo>
                    <a:pt x="196882" y="131254"/>
                  </a:lnTo>
                  <a:lnTo>
                    <a:pt x="196882" y="129635"/>
                  </a:lnTo>
                  <a:lnTo>
                    <a:pt x="194882" y="129635"/>
                  </a:lnTo>
                  <a:lnTo>
                    <a:pt x="194882" y="129921"/>
                  </a:lnTo>
                  <a:lnTo>
                    <a:pt x="194596" y="129921"/>
                  </a:lnTo>
                  <a:lnTo>
                    <a:pt x="191929" y="128968"/>
                  </a:lnTo>
                  <a:lnTo>
                    <a:pt x="191262" y="128016"/>
                  </a:lnTo>
                  <a:lnTo>
                    <a:pt x="191643" y="127635"/>
                  </a:lnTo>
                  <a:lnTo>
                    <a:pt x="190976" y="126397"/>
                  </a:lnTo>
                  <a:lnTo>
                    <a:pt x="191929" y="125349"/>
                  </a:lnTo>
                  <a:lnTo>
                    <a:pt x="192310" y="124682"/>
                  </a:lnTo>
                  <a:lnTo>
                    <a:pt x="191643" y="123063"/>
                  </a:lnTo>
                  <a:lnTo>
                    <a:pt x="190976" y="122777"/>
                  </a:lnTo>
                  <a:lnTo>
                    <a:pt x="190024" y="122111"/>
                  </a:lnTo>
                  <a:lnTo>
                    <a:pt x="190024" y="120777"/>
                  </a:lnTo>
                  <a:lnTo>
                    <a:pt x="189357" y="120491"/>
                  </a:lnTo>
                  <a:lnTo>
                    <a:pt x="188976" y="120777"/>
                  </a:lnTo>
                  <a:lnTo>
                    <a:pt x="188309" y="120777"/>
                  </a:lnTo>
                  <a:lnTo>
                    <a:pt x="188309" y="120491"/>
                  </a:lnTo>
                  <a:lnTo>
                    <a:pt x="188690" y="119825"/>
                  </a:lnTo>
                  <a:lnTo>
                    <a:pt x="187642" y="119158"/>
                  </a:lnTo>
                  <a:lnTo>
                    <a:pt x="187642" y="118491"/>
                  </a:lnTo>
                  <a:lnTo>
                    <a:pt x="187357" y="118777"/>
                  </a:lnTo>
                  <a:lnTo>
                    <a:pt x="187642" y="119158"/>
                  </a:lnTo>
                  <a:lnTo>
                    <a:pt x="188024" y="120110"/>
                  </a:lnTo>
                  <a:lnTo>
                    <a:pt x="187642" y="120491"/>
                  </a:lnTo>
                  <a:lnTo>
                    <a:pt x="187357" y="121444"/>
                  </a:lnTo>
                  <a:lnTo>
                    <a:pt x="187357" y="122396"/>
                  </a:lnTo>
                  <a:lnTo>
                    <a:pt x="186404" y="122777"/>
                  </a:lnTo>
                  <a:lnTo>
                    <a:pt x="185738" y="123063"/>
                  </a:lnTo>
                  <a:lnTo>
                    <a:pt x="185071" y="122777"/>
                  </a:lnTo>
                  <a:lnTo>
                    <a:pt x="185071" y="122111"/>
                  </a:lnTo>
                  <a:lnTo>
                    <a:pt x="184118" y="122111"/>
                  </a:lnTo>
                  <a:lnTo>
                    <a:pt x="183737" y="122777"/>
                  </a:lnTo>
                  <a:lnTo>
                    <a:pt x="183071" y="122111"/>
                  </a:lnTo>
                  <a:lnTo>
                    <a:pt x="182404" y="120777"/>
                  </a:lnTo>
                  <a:lnTo>
                    <a:pt x="183737" y="119158"/>
                  </a:lnTo>
                  <a:lnTo>
                    <a:pt x="184118" y="119158"/>
                  </a:lnTo>
                  <a:lnTo>
                    <a:pt x="184690" y="118777"/>
                  </a:lnTo>
                  <a:lnTo>
                    <a:pt x="184690" y="118491"/>
                  </a:lnTo>
                  <a:lnTo>
                    <a:pt x="184118" y="118491"/>
                  </a:lnTo>
                  <a:lnTo>
                    <a:pt x="182785" y="117157"/>
                  </a:lnTo>
                  <a:lnTo>
                    <a:pt x="182404" y="115824"/>
                  </a:lnTo>
                  <a:lnTo>
                    <a:pt x="179451" y="114871"/>
                  </a:lnTo>
                  <a:lnTo>
                    <a:pt x="177165" y="112586"/>
                  </a:lnTo>
                  <a:lnTo>
                    <a:pt x="175832" y="111633"/>
                  </a:lnTo>
                  <a:lnTo>
                    <a:pt x="173927" y="113252"/>
                  </a:lnTo>
                  <a:lnTo>
                    <a:pt x="173927" y="114205"/>
                  </a:lnTo>
                  <a:lnTo>
                    <a:pt x="173260" y="117157"/>
                  </a:lnTo>
                  <a:lnTo>
                    <a:pt x="172307" y="118777"/>
                  </a:lnTo>
                  <a:lnTo>
                    <a:pt x="172307" y="119158"/>
                  </a:lnTo>
                  <a:lnTo>
                    <a:pt x="173260" y="120491"/>
                  </a:lnTo>
                  <a:lnTo>
                    <a:pt x="172593" y="121063"/>
                  </a:lnTo>
                  <a:lnTo>
                    <a:pt x="170593" y="121063"/>
                  </a:lnTo>
                  <a:lnTo>
                    <a:pt x="168688" y="121729"/>
                  </a:lnTo>
                  <a:lnTo>
                    <a:pt x="167354" y="121729"/>
                  </a:lnTo>
                  <a:lnTo>
                    <a:pt x="166688" y="122396"/>
                  </a:lnTo>
                  <a:lnTo>
                    <a:pt x="165354" y="123063"/>
                  </a:lnTo>
                  <a:lnTo>
                    <a:pt x="165735" y="122111"/>
                  </a:lnTo>
                  <a:lnTo>
                    <a:pt x="165735" y="121729"/>
                  </a:lnTo>
                  <a:lnTo>
                    <a:pt x="166021" y="121444"/>
                  </a:lnTo>
                  <a:lnTo>
                    <a:pt x="165354" y="120110"/>
                  </a:lnTo>
                  <a:lnTo>
                    <a:pt x="164687" y="119158"/>
                  </a:lnTo>
                  <a:lnTo>
                    <a:pt x="164687" y="117157"/>
                  </a:lnTo>
                  <a:lnTo>
                    <a:pt x="164402" y="116872"/>
                  </a:lnTo>
                  <a:lnTo>
                    <a:pt x="164687" y="116491"/>
                  </a:lnTo>
                  <a:lnTo>
                    <a:pt x="166021" y="117157"/>
                  </a:lnTo>
                  <a:lnTo>
                    <a:pt x="166402" y="115538"/>
                  </a:lnTo>
                  <a:lnTo>
                    <a:pt x="166402" y="112871"/>
                  </a:lnTo>
                  <a:lnTo>
                    <a:pt x="166973" y="112871"/>
                  </a:lnTo>
                  <a:lnTo>
                    <a:pt x="167640" y="112204"/>
                  </a:lnTo>
                  <a:lnTo>
                    <a:pt x="166973" y="110966"/>
                  </a:lnTo>
                  <a:lnTo>
                    <a:pt x="167354" y="109918"/>
                  </a:lnTo>
                  <a:lnTo>
                    <a:pt x="166688" y="108014"/>
                  </a:lnTo>
                  <a:lnTo>
                    <a:pt x="165068" y="106680"/>
                  </a:lnTo>
                  <a:lnTo>
                    <a:pt x="162782" y="105346"/>
                  </a:lnTo>
                  <a:lnTo>
                    <a:pt x="160115" y="104013"/>
                  </a:lnTo>
                  <a:lnTo>
                    <a:pt x="154210" y="101441"/>
                  </a:lnTo>
                  <a:lnTo>
                    <a:pt x="153543" y="103346"/>
                  </a:lnTo>
                  <a:lnTo>
                    <a:pt x="153924" y="104680"/>
                  </a:lnTo>
                  <a:lnTo>
                    <a:pt x="153543" y="104680"/>
                  </a:lnTo>
                  <a:lnTo>
                    <a:pt x="153257" y="104394"/>
                  </a:lnTo>
                  <a:lnTo>
                    <a:pt x="153543" y="105061"/>
                  </a:lnTo>
                  <a:lnTo>
                    <a:pt x="153924" y="105061"/>
                  </a:lnTo>
                  <a:lnTo>
                    <a:pt x="154210" y="104680"/>
                  </a:lnTo>
                  <a:lnTo>
                    <a:pt x="154591" y="105061"/>
                  </a:lnTo>
                  <a:lnTo>
                    <a:pt x="153924" y="105346"/>
                  </a:lnTo>
                  <a:lnTo>
                    <a:pt x="152876" y="104680"/>
                  </a:lnTo>
                  <a:lnTo>
                    <a:pt x="152210" y="103727"/>
                  </a:lnTo>
                  <a:lnTo>
                    <a:pt x="151638" y="103061"/>
                  </a:lnTo>
                  <a:lnTo>
                    <a:pt x="151257" y="103061"/>
                  </a:lnTo>
                  <a:lnTo>
                    <a:pt x="149257" y="103727"/>
                  </a:lnTo>
                  <a:lnTo>
                    <a:pt x="148019" y="103727"/>
                  </a:lnTo>
                  <a:lnTo>
                    <a:pt x="146971" y="104013"/>
                  </a:lnTo>
                  <a:lnTo>
                    <a:pt x="145733" y="103727"/>
                  </a:lnTo>
                  <a:lnTo>
                    <a:pt x="145352" y="104013"/>
                  </a:lnTo>
                  <a:lnTo>
                    <a:pt x="144018" y="104394"/>
                  </a:lnTo>
                  <a:lnTo>
                    <a:pt x="143732" y="104013"/>
                  </a:lnTo>
                  <a:lnTo>
                    <a:pt x="143066" y="103727"/>
                  </a:lnTo>
                  <a:lnTo>
                    <a:pt x="141446" y="102775"/>
                  </a:lnTo>
                  <a:lnTo>
                    <a:pt x="138779" y="108014"/>
                  </a:lnTo>
                  <a:lnTo>
                    <a:pt x="134207" y="116491"/>
                  </a:lnTo>
                  <a:lnTo>
                    <a:pt x="131921" y="115824"/>
                  </a:lnTo>
                  <a:lnTo>
                    <a:pt x="127921" y="113919"/>
                  </a:lnTo>
                  <a:lnTo>
                    <a:pt x="126683" y="113919"/>
                  </a:lnTo>
                  <a:lnTo>
                    <a:pt x="124682" y="112586"/>
                  </a:lnTo>
                  <a:lnTo>
                    <a:pt x="123063" y="112586"/>
                  </a:lnTo>
                  <a:lnTo>
                    <a:pt x="124016" y="111919"/>
                  </a:lnTo>
                  <a:lnTo>
                    <a:pt x="124396" y="111919"/>
                  </a:lnTo>
                  <a:lnTo>
                    <a:pt x="124682" y="109918"/>
                  </a:lnTo>
                  <a:lnTo>
                    <a:pt x="124968" y="109633"/>
                  </a:lnTo>
                  <a:lnTo>
                    <a:pt x="124968" y="108966"/>
                  </a:lnTo>
                  <a:lnTo>
                    <a:pt x="125349" y="108966"/>
                  </a:lnTo>
                  <a:lnTo>
                    <a:pt x="125349" y="107347"/>
                  </a:lnTo>
                  <a:lnTo>
                    <a:pt x="126016" y="106966"/>
                  </a:lnTo>
                  <a:lnTo>
                    <a:pt x="125635" y="106966"/>
                  </a:lnTo>
                  <a:lnTo>
                    <a:pt x="126302" y="106013"/>
                  </a:lnTo>
                  <a:lnTo>
                    <a:pt x="126302" y="105727"/>
                  </a:lnTo>
                  <a:lnTo>
                    <a:pt x="122015" y="101727"/>
                  </a:lnTo>
                  <a:lnTo>
                    <a:pt x="104299" y="104394"/>
                  </a:lnTo>
                  <a:lnTo>
                    <a:pt x="99441" y="105061"/>
                  </a:lnTo>
                  <a:lnTo>
                    <a:pt x="95155" y="105061"/>
                  </a:lnTo>
                  <a:lnTo>
                    <a:pt x="95155" y="104680"/>
                  </a:lnTo>
                  <a:lnTo>
                    <a:pt x="94488" y="105061"/>
                  </a:lnTo>
                  <a:lnTo>
                    <a:pt x="89535" y="93536"/>
                  </a:lnTo>
                  <a:lnTo>
                    <a:pt x="89535" y="9353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29634B17-AE9D-A83B-42B9-F0A28CBBF433}"/>
                </a:ext>
              </a:extLst>
            </p:cNvPr>
            <p:cNvSpPr/>
            <p:nvPr/>
          </p:nvSpPr>
          <p:spPr>
            <a:xfrm>
              <a:off x="1552621" y="3857306"/>
              <a:ext cx="173259" cy="139446"/>
            </a:xfrm>
            <a:custGeom>
              <a:avLst/>
              <a:gdLst>
                <a:gd name="connsiteX0" fmla="*/ 67628 w 173259"/>
                <a:gd name="connsiteY0" fmla="*/ 4001 h 139446"/>
                <a:gd name="connsiteX1" fmla="*/ 68580 w 173259"/>
                <a:gd name="connsiteY1" fmla="*/ 3620 h 139446"/>
                <a:gd name="connsiteX2" fmla="*/ 68961 w 173259"/>
                <a:gd name="connsiteY2" fmla="*/ 4001 h 139446"/>
                <a:gd name="connsiteX3" fmla="*/ 68961 w 173259"/>
                <a:gd name="connsiteY3" fmla="*/ 4572 h 139446"/>
                <a:gd name="connsiteX4" fmla="*/ 69247 w 173259"/>
                <a:gd name="connsiteY4" fmla="*/ 4953 h 139446"/>
                <a:gd name="connsiteX5" fmla="*/ 69533 w 173259"/>
                <a:gd name="connsiteY5" fmla="*/ 4953 h 139446"/>
                <a:gd name="connsiteX6" fmla="*/ 70199 w 173259"/>
                <a:gd name="connsiteY6" fmla="*/ 4572 h 139446"/>
                <a:gd name="connsiteX7" fmla="*/ 70866 w 173259"/>
                <a:gd name="connsiteY7" fmla="*/ 4572 h 139446"/>
                <a:gd name="connsiteX8" fmla="*/ 72485 w 173259"/>
                <a:gd name="connsiteY8" fmla="*/ 5620 h 139446"/>
                <a:gd name="connsiteX9" fmla="*/ 72866 w 173259"/>
                <a:gd name="connsiteY9" fmla="*/ 4953 h 139446"/>
                <a:gd name="connsiteX10" fmla="*/ 73152 w 173259"/>
                <a:gd name="connsiteY10" fmla="*/ 4572 h 139446"/>
                <a:gd name="connsiteX11" fmla="*/ 73533 w 173259"/>
                <a:gd name="connsiteY11" fmla="*/ 5239 h 139446"/>
                <a:gd name="connsiteX12" fmla="*/ 74200 w 173259"/>
                <a:gd name="connsiteY12" fmla="*/ 5620 h 139446"/>
                <a:gd name="connsiteX13" fmla="*/ 75438 w 173259"/>
                <a:gd name="connsiteY13" fmla="*/ 5239 h 139446"/>
                <a:gd name="connsiteX14" fmla="*/ 76486 w 173259"/>
                <a:gd name="connsiteY14" fmla="*/ 5239 h 139446"/>
                <a:gd name="connsiteX15" fmla="*/ 77153 w 173259"/>
                <a:gd name="connsiteY15" fmla="*/ 5906 h 139446"/>
                <a:gd name="connsiteX16" fmla="*/ 77819 w 173259"/>
                <a:gd name="connsiteY16" fmla="*/ 6286 h 139446"/>
                <a:gd name="connsiteX17" fmla="*/ 79058 w 173259"/>
                <a:gd name="connsiteY17" fmla="*/ 6286 h 139446"/>
                <a:gd name="connsiteX18" fmla="*/ 79058 w 173259"/>
                <a:gd name="connsiteY18" fmla="*/ 5906 h 139446"/>
                <a:gd name="connsiteX19" fmla="*/ 79724 w 173259"/>
                <a:gd name="connsiteY19" fmla="*/ 5620 h 139446"/>
                <a:gd name="connsiteX20" fmla="*/ 80391 w 173259"/>
                <a:gd name="connsiteY20" fmla="*/ 5906 h 139446"/>
                <a:gd name="connsiteX21" fmla="*/ 80772 w 173259"/>
                <a:gd name="connsiteY21" fmla="*/ 5620 h 139446"/>
                <a:gd name="connsiteX22" fmla="*/ 81725 w 173259"/>
                <a:gd name="connsiteY22" fmla="*/ 5620 h 139446"/>
                <a:gd name="connsiteX23" fmla="*/ 81725 w 173259"/>
                <a:gd name="connsiteY23" fmla="*/ 5906 h 139446"/>
                <a:gd name="connsiteX24" fmla="*/ 82010 w 173259"/>
                <a:gd name="connsiteY24" fmla="*/ 5906 h 139446"/>
                <a:gd name="connsiteX25" fmla="*/ 82010 w 173259"/>
                <a:gd name="connsiteY25" fmla="*/ 5620 h 139446"/>
                <a:gd name="connsiteX26" fmla="*/ 81725 w 173259"/>
                <a:gd name="connsiteY26" fmla="*/ 5239 h 139446"/>
                <a:gd name="connsiteX27" fmla="*/ 81725 w 173259"/>
                <a:gd name="connsiteY27" fmla="*/ 4953 h 139446"/>
                <a:gd name="connsiteX28" fmla="*/ 82391 w 173259"/>
                <a:gd name="connsiteY28" fmla="*/ 4572 h 139446"/>
                <a:gd name="connsiteX29" fmla="*/ 83725 w 173259"/>
                <a:gd name="connsiteY29" fmla="*/ 4572 h 139446"/>
                <a:gd name="connsiteX30" fmla="*/ 84011 w 173259"/>
                <a:gd name="connsiteY30" fmla="*/ 4286 h 139446"/>
                <a:gd name="connsiteX31" fmla="*/ 84011 w 173259"/>
                <a:gd name="connsiteY31" fmla="*/ 3620 h 139446"/>
                <a:gd name="connsiteX32" fmla="*/ 84963 w 173259"/>
                <a:gd name="connsiteY32" fmla="*/ 3620 h 139446"/>
                <a:gd name="connsiteX33" fmla="*/ 85630 w 173259"/>
                <a:gd name="connsiteY33" fmla="*/ 2667 h 139446"/>
                <a:gd name="connsiteX34" fmla="*/ 86296 w 173259"/>
                <a:gd name="connsiteY34" fmla="*/ 2667 h 139446"/>
                <a:gd name="connsiteX35" fmla="*/ 86963 w 173259"/>
                <a:gd name="connsiteY35" fmla="*/ 2000 h 139446"/>
                <a:gd name="connsiteX36" fmla="*/ 87916 w 173259"/>
                <a:gd name="connsiteY36" fmla="*/ 2000 h 139446"/>
                <a:gd name="connsiteX37" fmla="*/ 87916 w 173259"/>
                <a:gd name="connsiteY37" fmla="*/ 1619 h 139446"/>
                <a:gd name="connsiteX38" fmla="*/ 88583 w 173259"/>
                <a:gd name="connsiteY38" fmla="*/ 1334 h 139446"/>
                <a:gd name="connsiteX39" fmla="*/ 88583 w 173259"/>
                <a:gd name="connsiteY39" fmla="*/ 953 h 139446"/>
                <a:gd name="connsiteX40" fmla="*/ 89249 w 173259"/>
                <a:gd name="connsiteY40" fmla="*/ 381 h 139446"/>
                <a:gd name="connsiteX41" fmla="*/ 88963 w 173259"/>
                <a:gd name="connsiteY41" fmla="*/ 2667 h 139446"/>
                <a:gd name="connsiteX42" fmla="*/ 88963 w 173259"/>
                <a:gd name="connsiteY42" fmla="*/ 2953 h 139446"/>
                <a:gd name="connsiteX43" fmla="*/ 89630 w 173259"/>
                <a:gd name="connsiteY43" fmla="*/ 2953 h 139446"/>
                <a:gd name="connsiteX44" fmla="*/ 91250 w 173259"/>
                <a:gd name="connsiteY44" fmla="*/ 1334 h 139446"/>
                <a:gd name="connsiteX45" fmla="*/ 92202 w 173259"/>
                <a:gd name="connsiteY45" fmla="*/ 1334 h 139446"/>
                <a:gd name="connsiteX46" fmla="*/ 93250 w 173259"/>
                <a:gd name="connsiteY46" fmla="*/ 667 h 139446"/>
                <a:gd name="connsiteX47" fmla="*/ 95821 w 173259"/>
                <a:gd name="connsiteY47" fmla="*/ 0 h 139446"/>
                <a:gd name="connsiteX48" fmla="*/ 96774 w 173259"/>
                <a:gd name="connsiteY48" fmla="*/ 381 h 139446"/>
                <a:gd name="connsiteX49" fmla="*/ 97441 w 173259"/>
                <a:gd name="connsiteY49" fmla="*/ 2000 h 139446"/>
                <a:gd name="connsiteX50" fmla="*/ 99155 w 173259"/>
                <a:gd name="connsiteY50" fmla="*/ 3334 h 139446"/>
                <a:gd name="connsiteX51" fmla="*/ 99441 w 173259"/>
                <a:gd name="connsiteY51" fmla="*/ 3905 h 139446"/>
                <a:gd name="connsiteX52" fmla="*/ 99155 w 173259"/>
                <a:gd name="connsiteY52" fmla="*/ 4286 h 139446"/>
                <a:gd name="connsiteX53" fmla="*/ 99155 w 173259"/>
                <a:gd name="connsiteY53" fmla="*/ 4572 h 139446"/>
                <a:gd name="connsiteX54" fmla="*/ 98488 w 173259"/>
                <a:gd name="connsiteY54" fmla="*/ 5239 h 139446"/>
                <a:gd name="connsiteX55" fmla="*/ 99727 w 173259"/>
                <a:gd name="connsiteY55" fmla="*/ 5906 h 139446"/>
                <a:gd name="connsiteX56" fmla="*/ 99727 w 173259"/>
                <a:gd name="connsiteY56" fmla="*/ 8192 h 139446"/>
                <a:gd name="connsiteX57" fmla="*/ 100108 w 173259"/>
                <a:gd name="connsiteY57" fmla="*/ 8858 h 139446"/>
                <a:gd name="connsiteX58" fmla="*/ 100394 w 173259"/>
                <a:gd name="connsiteY58" fmla="*/ 8858 h 139446"/>
                <a:gd name="connsiteX59" fmla="*/ 100394 w 173259"/>
                <a:gd name="connsiteY59" fmla="*/ 9525 h 139446"/>
                <a:gd name="connsiteX60" fmla="*/ 100775 w 173259"/>
                <a:gd name="connsiteY60" fmla="*/ 9525 h 139446"/>
                <a:gd name="connsiteX61" fmla="*/ 100108 w 173259"/>
                <a:gd name="connsiteY61" fmla="*/ 10478 h 139446"/>
                <a:gd name="connsiteX62" fmla="*/ 100108 w 173259"/>
                <a:gd name="connsiteY62" fmla="*/ 13430 h 139446"/>
                <a:gd name="connsiteX63" fmla="*/ 100394 w 173259"/>
                <a:gd name="connsiteY63" fmla="*/ 13430 h 139446"/>
                <a:gd name="connsiteX64" fmla="*/ 101060 w 173259"/>
                <a:gd name="connsiteY64" fmla="*/ 12478 h 139446"/>
                <a:gd name="connsiteX65" fmla="*/ 101727 w 173259"/>
                <a:gd name="connsiteY65" fmla="*/ 12478 h 139446"/>
                <a:gd name="connsiteX66" fmla="*/ 102394 w 173259"/>
                <a:gd name="connsiteY66" fmla="*/ 12859 h 139446"/>
                <a:gd name="connsiteX67" fmla="*/ 103061 w 173259"/>
                <a:gd name="connsiteY67" fmla="*/ 12859 h 139446"/>
                <a:gd name="connsiteX68" fmla="*/ 103727 w 173259"/>
                <a:gd name="connsiteY68" fmla="*/ 13145 h 139446"/>
                <a:gd name="connsiteX69" fmla="*/ 103727 w 173259"/>
                <a:gd name="connsiteY69" fmla="*/ 13811 h 139446"/>
                <a:gd name="connsiteX70" fmla="*/ 103346 w 173259"/>
                <a:gd name="connsiteY70" fmla="*/ 13430 h 139446"/>
                <a:gd name="connsiteX71" fmla="*/ 102108 w 173259"/>
                <a:gd name="connsiteY71" fmla="*/ 14764 h 139446"/>
                <a:gd name="connsiteX72" fmla="*/ 103061 w 173259"/>
                <a:gd name="connsiteY72" fmla="*/ 15431 h 139446"/>
                <a:gd name="connsiteX73" fmla="*/ 102394 w 173259"/>
                <a:gd name="connsiteY73" fmla="*/ 17431 h 139446"/>
                <a:gd name="connsiteX74" fmla="*/ 102394 w 173259"/>
                <a:gd name="connsiteY74" fmla="*/ 17717 h 139446"/>
                <a:gd name="connsiteX75" fmla="*/ 102679 w 173259"/>
                <a:gd name="connsiteY75" fmla="*/ 17431 h 139446"/>
                <a:gd name="connsiteX76" fmla="*/ 103346 w 173259"/>
                <a:gd name="connsiteY76" fmla="*/ 16383 h 139446"/>
                <a:gd name="connsiteX77" fmla="*/ 103727 w 173259"/>
                <a:gd name="connsiteY77" fmla="*/ 17050 h 139446"/>
                <a:gd name="connsiteX78" fmla="*/ 103727 w 173259"/>
                <a:gd name="connsiteY78" fmla="*/ 17431 h 139446"/>
                <a:gd name="connsiteX79" fmla="*/ 104013 w 173259"/>
                <a:gd name="connsiteY79" fmla="*/ 18383 h 139446"/>
                <a:gd name="connsiteX80" fmla="*/ 102394 w 173259"/>
                <a:gd name="connsiteY80" fmla="*/ 19717 h 139446"/>
                <a:gd name="connsiteX81" fmla="*/ 101727 w 173259"/>
                <a:gd name="connsiteY81" fmla="*/ 20384 h 139446"/>
                <a:gd name="connsiteX82" fmla="*/ 101727 w 173259"/>
                <a:gd name="connsiteY82" fmla="*/ 21336 h 139446"/>
                <a:gd name="connsiteX83" fmla="*/ 101060 w 173259"/>
                <a:gd name="connsiteY83" fmla="*/ 21336 h 139446"/>
                <a:gd name="connsiteX84" fmla="*/ 100775 w 173259"/>
                <a:gd name="connsiteY84" fmla="*/ 22289 h 139446"/>
                <a:gd name="connsiteX85" fmla="*/ 99727 w 173259"/>
                <a:gd name="connsiteY85" fmla="*/ 23336 h 139446"/>
                <a:gd name="connsiteX86" fmla="*/ 99155 w 173259"/>
                <a:gd name="connsiteY86" fmla="*/ 23622 h 139446"/>
                <a:gd name="connsiteX87" fmla="*/ 98774 w 173259"/>
                <a:gd name="connsiteY87" fmla="*/ 24003 h 139446"/>
                <a:gd name="connsiteX88" fmla="*/ 98488 w 173259"/>
                <a:gd name="connsiteY88" fmla="*/ 24670 h 139446"/>
                <a:gd name="connsiteX89" fmla="*/ 98108 w 173259"/>
                <a:gd name="connsiteY89" fmla="*/ 24956 h 139446"/>
                <a:gd name="connsiteX90" fmla="*/ 98108 w 173259"/>
                <a:gd name="connsiteY90" fmla="*/ 25241 h 139446"/>
                <a:gd name="connsiteX91" fmla="*/ 99155 w 173259"/>
                <a:gd name="connsiteY91" fmla="*/ 24670 h 139446"/>
                <a:gd name="connsiteX92" fmla="*/ 99727 w 173259"/>
                <a:gd name="connsiteY92" fmla="*/ 24003 h 139446"/>
                <a:gd name="connsiteX93" fmla="*/ 101727 w 173259"/>
                <a:gd name="connsiteY93" fmla="*/ 24003 h 139446"/>
                <a:gd name="connsiteX94" fmla="*/ 101060 w 173259"/>
                <a:gd name="connsiteY94" fmla="*/ 24670 h 139446"/>
                <a:gd name="connsiteX95" fmla="*/ 101060 w 173259"/>
                <a:gd name="connsiteY95" fmla="*/ 25241 h 139446"/>
                <a:gd name="connsiteX96" fmla="*/ 101441 w 173259"/>
                <a:gd name="connsiteY96" fmla="*/ 26575 h 139446"/>
                <a:gd name="connsiteX97" fmla="*/ 100775 w 173259"/>
                <a:gd name="connsiteY97" fmla="*/ 28194 h 139446"/>
                <a:gd name="connsiteX98" fmla="*/ 101441 w 173259"/>
                <a:gd name="connsiteY98" fmla="*/ 28194 h 139446"/>
                <a:gd name="connsiteX99" fmla="*/ 101441 w 173259"/>
                <a:gd name="connsiteY99" fmla="*/ 27908 h 139446"/>
                <a:gd name="connsiteX100" fmla="*/ 102108 w 173259"/>
                <a:gd name="connsiteY100" fmla="*/ 28575 h 139446"/>
                <a:gd name="connsiteX101" fmla="*/ 102394 w 173259"/>
                <a:gd name="connsiteY101" fmla="*/ 29909 h 139446"/>
                <a:gd name="connsiteX102" fmla="*/ 103346 w 173259"/>
                <a:gd name="connsiteY102" fmla="*/ 29909 h 139446"/>
                <a:gd name="connsiteX103" fmla="*/ 103346 w 173259"/>
                <a:gd name="connsiteY103" fmla="*/ 29242 h 139446"/>
                <a:gd name="connsiteX104" fmla="*/ 103727 w 173259"/>
                <a:gd name="connsiteY104" fmla="*/ 28861 h 139446"/>
                <a:gd name="connsiteX105" fmla="*/ 105346 w 173259"/>
                <a:gd name="connsiteY105" fmla="*/ 32195 h 139446"/>
                <a:gd name="connsiteX106" fmla="*/ 105061 w 173259"/>
                <a:gd name="connsiteY106" fmla="*/ 32480 h 139446"/>
                <a:gd name="connsiteX107" fmla="*/ 105346 w 173259"/>
                <a:gd name="connsiteY107" fmla="*/ 32861 h 139446"/>
                <a:gd name="connsiteX108" fmla="*/ 104680 w 173259"/>
                <a:gd name="connsiteY108" fmla="*/ 32480 h 139446"/>
                <a:gd name="connsiteX109" fmla="*/ 105061 w 173259"/>
                <a:gd name="connsiteY109" fmla="*/ 33528 h 139446"/>
                <a:gd name="connsiteX110" fmla="*/ 105061 w 173259"/>
                <a:gd name="connsiteY110" fmla="*/ 35814 h 139446"/>
                <a:gd name="connsiteX111" fmla="*/ 105346 w 173259"/>
                <a:gd name="connsiteY111" fmla="*/ 36767 h 139446"/>
                <a:gd name="connsiteX112" fmla="*/ 104680 w 173259"/>
                <a:gd name="connsiteY112" fmla="*/ 36767 h 139446"/>
                <a:gd name="connsiteX113" fmla="*/ 105632 w 173259"/>
                <a:gd name="connsiteY113" fmla="*/ 37433 h 139446"/>
                <a:gd name="connsiteX114" fmla="*/ 105346 w 173259"/>
                <a:gd name="connsiteY114" fmla="*/ 37719 h 139446"/>
                <a:gd name="connsiteX115" fmla="*/ 108585 w 173259"/>
                <a:gd name="connsiteY115" fmla="*/ 37433 h 139446"/>
                <a:gd name="connsiteX116" fmla="*/ 109633 w 173259"/>
                <a:gd name="connsiteY116" fmla="*/ 38100 h 139446"/>
                <a:gd name="connsiteX117" fmla="*/ 110300 w 173259"/>
                <a:gd name="connsiteY117" fmla="*/ 37433 h 139446"/>
                <a:gd name="connsiteX118" fmla="*/ 112204 w 173259"/>
                <a:gd name="connsiteY118" fmla="*/ 36767 h 139446"/>
                <a:gd name="connsiteX119" fmla="*/ 112871 w 173259"/>
                <a:gd name="connsiteY119" fmla="*/ 36100 h 139446"/>
                <a:gd name="connsiteX120" fmla="*/ 112204 w 173259"/>
                <a:gd name="connsiteY120" fmla="*/ 35814 h 139446"/>
                <a:gd name="connsiteX121" fmla="*/ 111919 w 173259"/>
                <a:gd name="connsiteY121" fmla="*/ 34766 h 139446"/>
                <a:gd name="connsiteX122" fmla="*/ 113252 w 173259"/>
                <a:gd name="connsiteY122" fmla="*/ 33814 h 139446"/>
                <a:gd name="connsiteX123" fmla="*/ 114205 w 173259"/>
                <a:gd name="connsiteY123" fmla="*/ 33814 h 139446"/>
                <a:gd name="connsiteX124" fmla="*/ 114205 w 173259"/>
                <a:gd name="connsiteY124" fmla="*/ 33147 h 139446"/>
                <a:gd name="connsiteX125" fmla="*/ 115538 w 173259"/>
                <a:gd name="connsiteY125" fmla="*/ 33528 h 139446"/>
                <a:gd name="connsiteX126" fmla="*/ 116205 w 173259"/>
                <a:gd name="connsiteY126" fmla="*/ 33147 h 139446"/>
                <a:gd name="connsiteX127" fmla="*/ 117443 w 173259"/>
                <a:gd name="connsiteY127" fmla="*/ 33147 h 139446"/>
                <a:gd name="connsiteX128" fmla="*/ 115157 w 173259"/>
                <a:gd name="connsiteY128" fmla="*/ 34766 h 139446"/>
                <a:gd name="connsiteX129" fmla="*/ 115824 w 173259"/>
                <a:gd name="connsiteY129" fmla="*/ 35433 h 139446"/>
                <a:gd name="connsiteX130" fmla="*/ 116205 w 173259"/>
                <a:gd name="connsiteY130" fmla="*/ 36100 h 139446"/>
                <a:gd name="connsiteX131" fmla="*/ 117443 w 173259"/>
                <a:gd name="connsiteY131" fmla="*/ 36481 h 139446"/>
                <a:gd name="connsiteX132" fmla="*/ 119158 w 173259"/>
                <a:gd name="connsiteY132" fmla="*/ 35147 h 139446"/>
                <a:gd name="connsiteX133" fmla="*/ 119825 w 173259"/>
                <a:gd name="connsiteY133" fmla="*/ 36481 h 139446"/>
                <a:gd name="connsiteX134" fmla="*/ 119444 w 173259"/>
                <a:gd name="connsiteY134" fmla="*/ 37052 h 139446"/>
                <a:gd name="connsiteX135" fmla="*/ 120110 w 173259"/>
                <a:gd name="connsiteY135" fmla="*/ 37719 h 139446"/>
                <a:gd name="connsiteX136" fmla="*/ 121444 w 173259"/>
                <a:gd name="connsiteY136" fmla="*/ 40005 h 139446"/>
                <a:gd name="connsiteX137" fmla="*/ 122777 w 173259"/>
                <a:gd name="connsiteY137" fmla="*/ 41339 h 139446"/>
                <a:gd name="connsiteX138" fmla="*/ 123063 w 173259"/>
                <a:gd name="connsiteY138" fmla="*/ 42672 h 139446"/>
                <a:gd name="connsiteX139" fmla="*/ 122777 w 173259"/>
                <a:gd name="connsiteY139" fmla="*/ 43339 h 139446"/>
                <a:gd name="connsiteX140" fmla="*/ 124016 w 173259"/>
                <a:gd name="connsiteY140" fmla="*/ 42958 h 139446"/>
                <a:gd name="connsiteX141" fmla="*/ 124396 w 173259"/>
                <a:gd name="connsiteY141" fmla="*/ 43625 h 139446"/>
                <a:gd name="connsiteX142" fmla="*/ 125063 w 173259"/>
                <a:gd name="connsiteY142" fmla="*/ 44006 h 139446"/>
                <a:gd name="connsiteX143" fmla="*/ 125730 w 173259"/>
                <a:gd name="connsiteY143" fmla="*/ 44006 h 139446"/>
                <a:gd name="connsiteX144" fmla="*/ 126301 w 173259"/>
                <a:gd name="connsiteY144" fmla="*/ 44291 h 139446"/>
                <a:gd name="connsiteX145" fmla="*/ 127349 w 173259"/>
                <a:gd name="connsiteY145" fmla="*/ 44006 h 139446"/>
                <a:gd name="connsiteX146" fmla="*/ 127635 w 173259"/>
                <a:gd name="connsiteY146" fmla="*/ 45625 h 139446"/>
                <a:gd name="connsiteX147" fmla="*/ 127635 w 173259"/>
                <a:gd name="connsiteY147" fmla="*/ 45910 h 139446"/>
                <a:gd name="connsiteX148" fmla="*/ 128683 w 173259"/>
                <a:gd name="connsiteY148" fmla="*/ 45910 h 139446"/>
                <a:gd name="connsiteX149" fmla="*/ 129635 w 173259"/>
                <a:gd name="connsiteY149" fmla="*/ 45625 h 139446"/>
                <a:gd name="connsiteX150" fmla="*/ 131254 w 173259"/>
                <a:gd name="connsiteY150" fmla="*/ 46958 h 139446"/>
                <a:gd name="connsiteX151" fmla="*/ 132207 w 173259"/>
                <a:gd name="connsiteY151" fmla="*/ 47625 h 139446"/>
                <a:gd name="connsiteX152" fmla="*/ 132874 w 173259"/>
                <a:gd name="connsiteY152" fmla="*/ 48578 h 139446"/>
                <a:gd name="connsiteX153" fmla="*/ 133541 w 173259"/>
                <a:gd name="connsiteY153" fmla="*/ 50197 h 139446"/>
                <a:gd name="connsiteX154" fmla="*/ 136874 w 173259"/>
                <a:gd name="connsiteY154" fmla="*/ 50197 h 139446"/>
                <a:gd name="connsiteX155" fmla="*/ 137827 w 173259"/>
                <a:gd name="connsiteY155" fmla="*/ 50578 h 139446"/>
                <a:gd name="connsiteX156" fmla="*/ 139160 w 173259"/>
                <a:gd name="connsiteY156" fmla="*/ 50197 h 139446"/>
                <a:gd name="connsiteX157" fmla="*/ 139160 w 173259"/>
                <a:gd name="connsiteY157" fmla="*/ 49911 h 139446"/>
                <a:gd name="connsiteX158" fmla="*/ 140113 w 173259"/>
                <a:gd name="connsiteY158" fmla="*/ 49244 h 139446"/>
                <a:gd name="connsiteX159" fmla="*/ 140494 w 173259"/>
                <a:gd name="connsiteY159" fmla="*/ 48863 h 139446"/>
                <a:gd name="connsiteX160" fmla="*/ 141065 w 173259"/>
                <a:gd name="connsiteY160" fmla="*/ 49244 h 139446"/>
                <a:gd name="connsiteX161" fmla="*/ 142399 w 173259"/>
                <a:gd name="connsiteY161" fmla="*/ 48578 h 139446"/>
                <a:gd name="connsiteX162" fmla="*/ 142399 w 173259"/>
                <a:gd name="connsiteY162" fmla="*/ 48292 h 139446"/>
                <a:gd name="connsiteX163" fmla="*/ 142780 w 173259"/>
                <a:gd name="connsiteY163" fmla="*/ 47625 h 139446"/>
                <a:gd name="connsiteX164" fmla="*/ 144018 w 173259"/>
                <a:gd name="connsiteY164" fmla="*/ 47625 h 139446"/>
                <a:gd name="connsiteX165" fmla="*/ 144399 w 173259"/>
                <a:gd name="connsiteY165" fmla="*/ 47911 h 139446"/>
                <a:gd name="connsiteX166" fmla="*/ 145733 w 173259"/>
                <a:gd name="connsiteY166" fmla="*/ 47244 h 139446"/>
                <a:gd name="connsiteX167" fmla="*/ 146018 w 173259"/>
                <a:gd name="connsiteY167" fmla="*/ 47625 h 139446"/>
                <a:gd name="connsiteX168" fmla="*/ 146685 w 173259"/>
                <a:gd name="connsiteY168" fmla="*/ 47244 h 139446"/>
                <a:gd name="connsiteX169" fmla="*/ 147352 w 173259"/>
                <a:gd name="connsiteY169" fmla="*/ 47244 h 139446"/>
                <a:gd name="connsiteX170" fmla="*/ 148685 w 173259"/>
                <a:gd name="connsiteY170" fmla="*/ 46577 h 139446"/>
                <a:gd name="connsiteX171" fmla="*/ 149924 w 173259"/>
                <a:gd name="connsiteY171" fmla="*/ 46577 h 139446"/>
                <a:gd name="connsiteX172" fmla="*/ 150304 w 173259"/>
                <a:gd name="connsiteY172" fmla="*/ 46958 h 139446"/>
                <a:gd name="connsiteX173" fmla="*/ 150971 w 173259"/>
                <a:gd name="connsiteY173" fmla="*/ 46577 h 139446"/>
                <a:gd name="connsiteX174" fmla="*/ 152591 w 173259"/>
                <a:gd name="connsiteY174" fmla="*/ 44958 h 139446"/>
                <a:gd name="connsiteX175" fmla="*/ 152591 w 173259"/>
                <a:gd name="connsiteY175" fmla="*/ 44672 h 139446"/>
                <a:gd name="connsiteX176" fmla="*/ 152876 w 173259"/>
                <a:gd name="connsiteY176" fmla="*/ 44291 h 139446"/>
                <a:gd name="connsiteX177" fmla="*/ 153257 w 173259"/>
                <a:gd name="connsiteY177" fmla="*/ 44291 h 139446"/>
                <a:gd name="connsiteX178" fmla="*/ 153924 w 173259"/>
                <a:gd name="connsiteY178" fmla="*/ 44958 h 139446"/>
                <a:gd name="connsiteX179" fmla="*/ 154210 w 173259"/>
                <a:gd name="connsiteY179" fmla="*/ 45910 h 139446"/>
                <a:gd name="connsiteX180" fmla="*/ 154876 w 173259"/>
                <a:gd name="connsiteY180" fmla="*/ 45625 h 139446"/>
                <a:gd name="connsiteX181" fmla="*/ 155258 w 173259"/>
                <a:gd name="connsiteY181" fmla="*/ 46958 h 139446"/>
                <a:gd name="connsiteX182" fmla="*/ 154876 w 173259"/>
                <a:gd name="connsiteY182" fmla="*/ 47625 h 139446"/>
                <a:gd name="connsiteX183" fmla="*/ 154876 w 173259"/>
                <a:gd name="connsiteY183" fmla="*/ 48292 h 139446"/>
                <a:gd name="connsiteX184" fmla="*/ 155258 w 173259"/>
                <a:gd name="connsiteY184" fmla="*/ 49244 h 139446"/>
                <a:gd name="connsiteX185" fmla="*/ 155258 w 173259"/>
                <a:gd name="connsiteY185" fmla="*/ 50864 h 139446"/>
                <a:gd name="connsiteX186" fmla="*/ 155829 w 173259"/>
                <a:gd name="connsiteY186" fmla="*/ 50864 h 139446"/>
                <a:gd name="connsiteX187" fmla="*/ 156210 w 173259"/>
                <a:gd name="connsiteY187" fmla="*/ 51245 h 139446"/>
                <a:gd name="connsiteX188" fmla="*/ 156877 w 173259"/>
                <a:gd name="connsiteY188" fmla="*/ 52483 h 139446"/>
                <a:gd name="connsiteX189" fmla="*/ 156877 w 173259"/>
                <a:gd name="connsiteY189" fmla="*/ 52864 h 139446"/>
                <a:gd name="connsiteX190" fmla="*/ 157544 w 173259"/>
                <a:gd name="connsiteY190" fmla="*/ 52864 h 139446"/>
                <a:gd name="connsiteX191" fmla="*/ 158210 w 173259"/>
                <a:gd name="connsiteY191" fmla="*/ 53531 h 139446"/>
                <a:gd name="connsiteX192" fmla="*/ 159449 w 173259"/>
                <a:gd name="connsiteY192" fmla="*/ 53816 h 139446"/>
                <a:gd name="connsiteX193" fmla="*/ 160782 w 173259"/>
                <a:gd name="connsiteY193" fmla="*/ 55435 h 139446"/>
                <a:gd name="connsiteX194" fmla="*/ 161163 w 173259"/>
                <a:gd name="connsiteY194" fmla="*/ 56483 h 139446"/>
                <a:gd name="connsiteX195" fmla="*/ 161163 w 173259"/>
                <a:gd name="connsiteY195" fmla="*/ 57436 h 139446"/>
                <a:gd name="connsiteX196" fmla="*/ 160782 w 173259"/>
                <a:gd name="connsiteY196" fmla="*/ 58103 h 139446"/>
                <a:gd name="connsiteX197" fmla="*/ 160782 w 173259"/>
                <a:gd name="connsiteY197" fmla="*/ 59055 h 139446"/>
                <a:gd name="connsiteX198" fmla="*/ 161449 w 173259"/>
                <a:gd name="connsiteY198" fmla="*/ 59722 h 139446"/>
                <a:gd name="connsiteX199" fmla="*/ 162401 w 173259"/>
                <a:gd name="connsiteY199" fmla="*/ 60389 h 139446"/>
                <a:gd name="connsiteX200" fmla="*/ 164116 w 173259"/>
                <a:gd name="connsiteY200" fmla="*/ 62008 h 139446"/>
                <a:gd name="connsiteX201" fmla="*/ 164116 w 173259"/>
                <a:gd name="connsiteY201" fmla="*/ 62389 h 139446"/>
                <a:gd name="connsiteX202" fmla="*/ 164401 w 173259"/>
                <a:gd name="connsiteY202" fmla="*/ 62675 h 139446"/>
                <a:gd name="connsiteX203" fmla="*/ 165068 w 173259"/>
                <a:gd name="connsiteY203" fmla="*/ 63627 h 139446"/>
                <a:gd name="connsiteX204" fmla="*/ 165354 w 173259"/>
                <a:gd name="connsiteY204" fmla="*/ 64008 h 139446"/>
                <a:gd name="connsiteX205" fmla="*/ 165354 w 173259"/>
                <a:gd name="connsiteY205" fmla="*/ 64294 h 139446"/>
                <a:gd name="connsiteX206" fmla="*/ 165735 w 173259"/>
                <a:gd name="connsiteY206" fmla="*/ 64675 h 139446"/>
                <a:gd name="connsiteX207" fmla="*/ 164687 w 173259"/>
                <a:gd name="connsiteY207" fmla="*/ 65627 h 139446"/>
                <a:gd name="connsiteX208" fmla="*/ 167069 w 173259"/>
                <a:gd name="connsiteY208" fmla="*/ 66961 h 139446"/>
                <a:gd name="connsiteX209" fmla="*/ 168021 w 173259"/>
                <a:gd name="connsiteY209" fmla="*/ 66961 h 139446"/>
                <a:gd name="connsiteX210" fmla="*/ 167640 w 173259"/>
                <a:gd name="connsiteY210" fmla="*/ 67913 h 139446"/>
                <a:gd name="connsiteX211" fmla="*/ 166688 w 173259"/>
                <a:gd name="connsiteY211" fmla="*/ 68294 h 139446"/>
                <a:gd name="connsiteX212" fmla="*/ 166021 w 173259"/>
                <a:gd name="connsiteY212" fmla="*/ 68294 h 139446"/>
                <a:gd name="connsiteX213" fmla="*/ 167354 w 173259"/>
                <a:gd name="connsiteY213" fmla="*/ 68580 h 139446"/>
                <a:gd name="connsiteX214" fmla="*/ 168021 w 173259"/>
                <a:gd name="connsiteY214" fmla="*/ 68294 h 139446"/>
                <a:gd name="connsiteX215" fmla="*/ 168307 w 173259"/>
                <a:gd name="connsiteY215" fmla="*/ 68294 h 139446"/>
                <a:gd name="connsiteX216" fmla="*/ 168307 w 173259"/>
                <a:gd name="connsiteY216" fmla="*/ 68580 h 139446"/>
                <a:gd name="connsiteX217" fmla="*/ 168021 w 173259"/>
                <a:gd name="connsiteY217" fmla="*/ 68961 h 139446"/>
                <a:gd name="connsiteX218" fmla="*/ 168307 w 173259"/>
                <a:gd name="connsiteY218" fmla="*/ 69247 h 139446"/>
                <a:gd name="connsiteX219" fmla="*/ 168307 w 173259"/>
                <a:gd name="connsiteY219" fmla="*/ 69914 h 139446"/>
                <a:gd name="connsiteX220" fmla="*/ 169354 w 173259"/>
                <a:gd name="connsiteY220" fmla="*/ 69914 h 139446"/>
                <a:gd name="connsiteX221" fmla="*/ 168974 w 173259"/>
                <a:gd name="connsiteY221" fmla="*/ 69533 h 139446"/>
                <a:gd name="connsiteX222" fmla="*/ 169640 w 173259"/>
                <a:gd name="connsiteY222" fmla="*/ 69533 h 139446"/>
                <a:gd name="connsiteX223" fmla="*/ 170021 w 173259"/>
                <a:gd name="connsiteY223" fmla="*/ 69914 h 139446"/>
                <a:gd name="connsiteX224" fmla="*/ 170021 w 173259"/>
                <a:gd name="connsiteY224" fmla="*/ 70199 h 139446"/>
                <a:gd name="connsiteX225" fmla="*/ 170593 w 173259"/>
                <a:gd name="connsiteY225" fmla="*/ 70580 h 139446"/>
                <a:gd name="connsiteX226" fmla="*/ 170307 w 173259"/>
                <a:gd name="connsiteY226" fmla="*/ 70866 h 139446"/>
                <a:gd name="connsiteX227" fmla="*/ 170593 w 173259"/>
                <a:gd name="connsiteY227" fmla="*/ 71247 h 139446"/>
                <a:gd name="connsiteX228" fmla="*/ 171259 w 173259"/>
                <a:gd name="connsiteY228" fmla="*/ 70866 h 139446"/>
                <a:gd name="connsiteX229" fmla="*/ 171926 w 173259"/>
                <a:gd name="connsiteY229" fmla="*/ 70199 h 139446"/>
                <a:gd name="connsiteX230" fmla="*/ 171926 w 173259"/>
                <a:gd name="connsiteY230" fmla="*/ 70866 h 139446"/>
                <a:gd name="connsiteX231" fmla="*/ 173260 w 173259"/>
                <a:gd name="connsiteY231" fmla="*/ 71533 h 139446"/>
                <a:gd name="connsiteX232" fmla="*/ 172974 w 173259"/>
                <a:gd name="connsiteY232" fmla="*/ 72485 h 139446"/>
                <a:gd name="connsiteX233" fmla="*/ 170974 w 173259"/>
                <a:gd name="connsiteY233" fmla="*/ 73152 h 139446"/>
                <a:gd name="connsiteX234" fmla="*/ 170688 w 173259"/>
                <a:gd name="connsiteY234" fmla="*/ 74486 h 139446"/>
                <a:gd name="connsiteX235" fmla="*/ 170021 w 173259"/>
                <a:gd name="connsiteY235" fmla="*/ 74486 h 139446"/>
                <a:gd name="connsiteX236" fmla="*/ 170021 w 173259"/>
                <a:gd name="connsiteY236" fmla="*/ 75152 h 139446"/>
                <a:gd name="connsiteX237" fmla="*/ 169354 w 173259"/>
                <a:gd name="connsiteY237" fmla="*/ 75438 h 139446"/>
                <a:gd name="connsiteX238" fmla="*/ 169354 w 173259"/>
                <a:gd name="connsiteY238" fmla="*/ 76105 h 139446"/>
                <a:gd name="connsiteX239" fmla="*/ 168974 w 173259"/>
                <a:gd name="connsiteY239" fmla="*/ 76772 h 139446"/>
                <a:gd name="connsiteX240" fmla="*/ 168307 w 173259"/>
                <a:gd name="connsiteY240" fmla="*/ 77438 h 139446"/>
                <a:gd name="connsiteX241" fmla="*/ 167640 w 173259"/>
                <a:gd name="connsiteY241" fmla="*/ 78772 h 139446"/>
                <a:gd name="connsiteX242" fmla="*/ 167354 w 173259"/>
                <a:gd name="connsiteY242" fmla="*/ 79058 h 139446"/>
                <a:gd name="connsiteX243" fmla="*/ 167354 w 173259"/>
                <a:gd name="connsiteY243" fmla="*/ 79724 h 139446"/>
                <a:gd name="connsiteX244" fmla="*/ 165735 w 173259"/>
                <a:gd name="connsiteY244" fmla="*/ 81058 h 139446"/>
                <a:gd name="connsiteX245" fmla="*/ 161163 w 173259"/>
                <a:gd name="connsiteY245" fmla="*/ 80391 h 139446"/>
                <a:gd name="connsiteX246" fmla="*/ 160782 w 173259"/>
                <a:gd name="connsiteY246" fmla="*/ 79724 h 139446"/>
                <a:gd name="connsiteX247" fmla="*/ 160496 w 173259"/>
                <a:gd name="connsiteY247" fmla="*/ 78772 h 139446"/>
                <a:gd name="connsiteX248" fmla="*/ 159829 w 173259"/>
                <a:gd name="connsiteY248" fmla="*/ 77819 h 139446"/>
                <a:gd name="connsiteX249" fmla="*/ 159449 w 173259"/>
                <a:gd name="connsiteY249" fmla="*/ 77153 h 139446"/>
                <a:gd name="connsiteX250" fmla="*/ 159449 w 173259"/>
                <a:gd name="connsiteY250" fmla="*/ 76105 h 139446"/>
                <a:gd name="connsiteX251" fmla="*/ 159829 w 173259"/>
                <a:gd name="connsiteY251" fmla="*/ 75819 h 139446"/>
                <a:gd name="connsiteX252" fmla="*/ 159829 w 173259"/>
                <a:gd name="connsiteY252" fmla="*/ 74867 h 139446"/>
                <a:gd name="connsiteX253" fmla="*/ 159163 w 173259"/>
                <a:gd name="connsiteY253" fmla="*/ 74486 h 139446"/>
                <a:gd name="connsiteX254" fmla="*/ 159163 w 173259"/>
                <a:gd name="connsiteY254" fmla="*/ 74200 h 139446"/>
                <a:gd name="connsiteX255" fmla="*/ 158782 w 173259"/>
                <a:gd name="connsiteY255" fmla="*/ 74200 h 139446"/>
                <a:gd name="connsiteX256" fmla="*/ 158496 w 173259"/>
                <a:gd name="connsiteY256" fmla="*/ 73819 h 139446"/>
                <a:gd name="connsiteX257" fmla="*/ 158210 w 173259"/>
                <a:gd name="connsiteY257" fmla="*/ 74200 h 139446"/>
                <a:gd name="connsiteX258" fmla="*/ 157163 w 173259"/>
                <a:gd name="connsiteY258" fmla="*/ 74867 h 139446"/>
                <a:gd name="connsiteX259" fmla="*/ 155829 w 173259"/>
                <a:gd name="connsiteY259" fmla="*/ 75152 h 139446"/>
                <a:gd name="connsiteX260" fmla="*/ 155543 w 173259"/>
                <a:gd name="connsiteY260" fmla="*/ 75438 h 139446"/>
                <a:gd name="connsiteX261" fmla="*/ 155543 w 173259"/>
                <a:gd name="connsiteY261" fmla="*/ 76105 h 139446"/>
                <a:gd name="connsiteX262" fmla="*/ 155258 w 173259"/>
                <a:gd name="connsiteY262" fmla="*/ 76105 h 139446"/>
                <a:gd name="connsiteX263" fmla="*/ 155258 w 173259"/>
                <a:gd name="connsiteY263" fmla="*/ 75438 h 139446"/>
                <a:gd name="connsiteX264" fmla="*/ 154591 w 173259"/>
                <a:gd name="connsiteY264" fmla="*/ 74867 h 139446"/>
                <a:gd name="connsiteX265" fmla="*/ 153543 w 173259"/>
                <a:gd name="connsiteY265" fmla="*/ 75152 h 139446"/>
                <a:gd name="connsiteX266" fmla="*/ 153257 w 173259"/>
                <a:gd name="connsiteY266" fmla="*/ 76105 h 139446"/>
                <a:gd name="connsiteX267" fmla="*/ 152876 w 173259"/>
                <a:gd name="connsiteY267" fmla="*/ 76105 h 139446"/>
                <a:gd name="connsiteX268" fmla="*/ 153257 w 173259"/>
                <a:gd name="connsiteY268" fmla="*/ 76486 h 139446"/>
                <a:gd name="connsiteX269" fmla="*/ 153257 w 173259"/>
                <a:gd name="connsiteY269" fmla="*/ 77153 h 139446"/>
                <a:gd name="connsiteX270" fmla="*/ 152591 w 173259"/>
                <a:gd name="connsiteY270" fmla="*/ 77819 h 139446"/>
                <a:gd name="connsiteX271" fmla="*/ 151924 w 173259"/>
                <a:gd name="connsiteY271" fmla="*/ 77438 h 139446"/>
                <a:gd name="connsiteX272" fmla="*/ 151638 w 173259"/>
                <a:gd name="connsiteY272" fmla="*/ 77438 h 139446"/>
                <a:gd name="connsiteX273" fmla="*/ 151638 w 173259"/>
                <a:gd name="connsiteY273" fmla="*/ 78772 h 139446"/>
                <a:gd name="connsiteX274" fmla="*/ 151924 w 173259"/>
                <a:gd name="connsiteY274" fmla="*/ 79439 h 139446"/>
                <a:gd name="connsiteX275" fmla="*/ 152305 w 173259"/>
                <a:gd name="connsiteY275" fmla="*/ 79439 h 139446"/>
                <a:gd name="connsiteX276" fmla="*/ 153257 w 173259"/>
                <a:gd name="connsiteY276" fmla="*/ 80105 h 139446"/>
                <a:gd name="connsiteX277" fmla="*/ 152305 w 173259"/>
                <a:gd name="connsiteY277" fmla="*/ 81058 h 139446"/>
                <a:gd name="connsiteX278" fmla="*/ 151924 w 173259"/>
                <a:gd name="connsiteY278" fmla="*/ 81725 h 139446"/>
                <a:gd name="connsiteX279" fmla="*/ 150971 w 173259"/>
                <a:gd name="connsiteY279" fmla="*/ 82677 h 139446"/>
                <a:gd name="connsiteX280" fmla="*/ 151638 w 173259"/>
                <a:gd name="connsiteY280" fmla="*/ 83344 h 139446"/>
                <a:gd name="connsiteX281" fmla="*/ 151257 w 173259"/>
                <a:gd name="connsiteY281" fmla="*/ 84011 h 139446"/>
                <a:gd name="connsiteX282" fmla="*/ 151638 w 173259"/>
                <a:gd name="connsiteY282" fmla="*/ 84392 h 139446"/>
                <a:gd name="connsiteX283" fmla="*/ 151638 w 173259"/>
                <a:gd name="connsiteY283" fmla="*/ 85344 h 139446"/>
                <a:gd name="connsiteX284" fmla="*/ 151257 w 173259"/>
                <a:gd name="connsiteY284" fmla="*/ 86678 h 139446"/>
                <a:gd name="connsiteX285" fmla="*/ 151257 w 173259"/>
                <a:gd name="connsiteY285" fmla="*/ 87630 h 139446"/>
                <a:gd name="connsiteX286" fmla="*/ 152305 w 173259"/>
                <a:gd name="connsiteY286" fmla="*/ 87916 h 139446"/>
                <a:gd name="connsiteX287" fmla="*/ 153257 w 173259"/>
                <a:gd name="connsiteY287" fmla="*/ 88964 h 139446"/>
                <a:gd name="connsiteX288" fmla="*/ 152876 w 173259"/>
                <a:gd name="connsiteY288" fmla="*/ 89249 h 139446"/>
                <a:gd name="connsiteX289" fmla="*/ 152305 w 173259"/>
                <a:gd name="connsiteY289" fmla="*/ 89249 h 139446"/>
                <a:gd name="connsiteX290" fmla="*/ 151924 w 173259"/>
                <a:gd name="connsiteY290" fmla="*/ 89916 h 139446"/>
                <a:gd name="connsiteX291" fmla="*/ 151257 w 173259"/>
                <a:gd name="connsiteY291" fmla="*/ 89916 h 139446"/>
                <a:gd name="connsiteX292" fmla="*/ 151924 w 173259"/>
                <a:gd name="connsiteY292" fmla="*/ 90297 h 139446"/>
                <a:gd name="connsiteX293" fmla="*/ 151924 w 173259"/>
                <a:gd name="connsiteY293" fmla="*/ 91250 h 139446"/>
                <a:gd name="connsiteX294" fmla="*/ 151638 w 173259"/>
                <a:gd name="connsiteY294" fmla="*/ 91535 h 139446"/>
                <a:gd name="connsiteX295" fmla="*/ 151638 w 173259"/>
                <a:gd name="connsiteY295" fmla="*/ 91916 h 139446"/>
                <a:gd name="connsiteX296" fmla="*/ 151924 w 173259"/>
                <a:gd name="connsiteY296" fmla="*/ 92202 h 139446"/>
                <a:gd name="connsiteX297" fmla="*/ 151638 w 173259"/>
                <a:gd name="connsiteY297" fmla="*/ 92869 h 139446"/>
                <a:gd name="connsiteX298" fmla="*/ 151638 w 173259"/>
                <a:gd name="connsiteY298" fmla="*/ 93536 h 139446"/>
                <a:gd name="connsiteX299" fmla="*/ 150971 w 173259"/>
                <a:gd name="connsiteY299" fmla="*/ 93536 h 139446"/>
                <a:gd name="connsiteX300" fmla="*/ 150590 w 173259"/>
                <a:gd name="connsiteY300" fmla="*/ 94202 h 139446"/>
                <a:gd name="connsiteX301" fmla="*/ 150304 w 173259"/>
                <a:gd name="connsiteY301" fmla="*/ 94488 h 139446"/>
                <a:gd name="connsiteX302" fmla="*/ 150304 w 173259"/>
                <a:gd name="connsiteY302" fmla="*/ 94869 h 139446"/>
                <a:gd name="connsiteX303" fmla="*/ 149638 w 173259"/>
                <a:gd name="connsiteY303" fmla="*/ 95155 h 139446"/>
                <a:gd name="connsiteX304" fmla="*/ 148971 w 173259"/>
                <a:gd name="connsiteY304" fmla="*/ 95822 h 139446"/>
                <a:gd name="connsiteX305" fmla="*/ 148685 w 173259"/>
                <a:gd name="connsiteY305" fmla="*/ 96488 h 139446"/>
                <a:gd name="connsiteX306" fmla="*/ 147352 w 173259"/>
                <a:gd name="connsiteY306" fmla="*/ 96488 h 139446"/>
                <a:gd name="connsiteX307" fmla="*/ 146685 w 173259"/>
                <a:gd name="connsiteY307" fmla="*/ 96774 h 139446"/>
                <a:gd name="connsiteX308" fmla="*/ 146399 w 173259"/>
                <a:gd name="connsiteY308" fmla="*/ 97155 h 139446"/>
                <a:gd name="connsiteX309" fmla="*/ 146018 w 173259"/>
                <a:gd name="connsiteY309" fmla="*/ 96774 h 139446"/>
                <a:gd name="connsiteX310" fmla="*/ 145733 w 173259"/>
                <a:gd name="connsiteY310" fmla="*/ 97155 h 139446"/>
                <a:gd name="connsiteX311" fmla="*/ 145733 w 173259"/>
                <a:gd name="connsiteY311" fmla="*/ 96774 h 139446"/>
                <a:gd name="connsiteX312" fmla="*/ 144685 w 173259"/>
                <a:gd name="connsiteY312" fmla="*/ 97155 h 139446"/>
                <a:gd name="connsiteX313" fmla="*/ 144399 w 173259"/>
                <a:gd name="connsiteY313" fmla="*/ 97155 h 139446"/>
                <a:gd name="connsiteX314" fmla="*/ 144399 w 173259"/>
                <a:gd name="connsiteY314" fmla="*/ 97441 h 139446"/>
                <a:gd name="connsiteX315" fmla="*/ 143732 w 173259"/>
                <a:gd name="connsiteY315" fmla="*/ 97822 h 139446"/>
                <a:gd name="connsiteX316" fmla="*/ 143732 w 173259"/>
                <a:gd name="connsiteY316" fmla="*/ 98108 h 139446"/>
                <a:gd name="connsiteX317" fmla="*/ 143446 w 173259"/>
                <a:gd name="connsiteY317" fmla="*/ 98489 h 139446"/>
                <a:gd name="connsiteX318" fmla="*/ 143446 w 173259"/>
                <a:gd name="connsiteY318" fmla="*/ 99155 h 139446"/>
                <a:gd name="connsiteX319" fmla="*/ 143066 w 173259"/>
                <a:gd name="connsiteY319" fmla="*/ 100775 h 139446"/>
                <a:gd name="connsiteX320" fmla="*/ 138779 w 173259"/>
                <a:gd name="connsiteY320" fmla="*/ 100394 h 139446"/>
                <a:gd name="connsiteX321" fmla="*/ 138494 w 173259"/>
                <a:gd name="connsiteY321" fmla="*/ 101060 h 139446"/>
                <a:gd name="connsiteX322" fmla="*/ 137827 w 173259"/>
                <a:gd name="connsiteY322" fmla="*/ 101060 h 139446"/>
                <a:gd name="connsiteX323" fmla="*/ 137827 w 173259"/>
                <a:gd name="connsiteY323" fmla="*/ 101441 h 139446"/>
                <a:gd name="connsiteX324" fmla="*/ 137160 w 173259"/>
                <a:gd name="connsiteY324" fmla="*/ 102108 h 139446"/>
                <a:gd name="connsiteX325" fmla="*/ 137541 w 173259"/>
                <a:gd name="connsiteY325" fmla="*/ 102108 h 139446"/>
                <a:gd name="connsiteX326" fmla="*/ 137827 w 173259"/>
                <a:gd name="connsiteY326" fmla="*/ 102680 h 139446"/>
                <a:gd name="connsiteX327" fmla="*/ 136874 w 173259"/>
                <a:gd name="connsiteY327" fmla="*/ 103727 h 139446"/>
                <a:gd name="connsiteX328" fmla="*/ 136208 w 173259"/>
                <a:gd name="connsiteY328" fmla="*/ 105347 h 139446"/>
                <a:gd name="connsiteX329" fmla="*/ 134874 w 173259"/>
                <a:gd name="connsiteY329" fmla="*/ 107347 h 139446"/>
                <a:gd name="connsiteX330" fmla="*/ 134588 w 173259"/>
                <a:gd name="connsiteY330" fmla="*/ 106966 h 139446"/>
                <a:gd name="connsiteX331" fmla="*/ 134207 w 173259"/>
                <a:gd name="connsiteY331" fmla="*/ 106966 h 139446"/>
                <a:gd name="connsiteX332" fmla="*/ 133921 w 173259"/>
                <a:gd name="connsiteY332" fmla="*/ 107347 h 139446"/>
                <a:gd name="connsiteX333" fmla="*/ 132207 w 173259"/>
                <a:gd name="connsiteY333" fmla="*/ 107633 h 139446"/>
                <a:gd name="connsiteX334" fmla="*/ 131636 w 173259"/>
                <a:gd name="connsiteY334" fmla="*/ 107347 h 139446"/>
                <a:gd name="connsiteX335" fmla="*/ 131254 w 173259"/>
                <a:gd name="connsiteY335" fmla="*/ 107347 h 139446"/>
                <a:gd name="connsiteX336" fmla="*/ 130588 w 173259"/>
                <a:gd name="connsiteY336" fmla="*/ 107633 h 139446"/>
                <a:gd name="connsiteX337" fmla="*/ 130302 w 173259"/>
                <a:gd name="connsiteY337" fmla="*/ 107633 h 139446"/>
                <a:gd name="connsiteX338" fmla="*/ 129921 w 173259"/>
                <a:gd name="connsiteY338" fmla="*/ 108014 h 139446"/>
                <a:gd name="connsiteX339" fmla="*/ 129254 w 173259"/>
                <a:gd name="connsiteY339" fmla="*/ 108299 h 139446"/>
                <a:gd name="connsiteX340" fmla="*/ 128969 w 173259"/>
                <a:gd name="connsiteY340" fmla="*/ 106680 h 139446"/>
                <a:gd name="connsiteX341" fmla="*/ 129254 w 173259"/>
                <a:gd name="connsiteY341" fmla="*/ 106299 h 139446"/>
                <a:gd name="connsiteX342" fmla="*/ 129254 w 173259"/>
                <a:gd name="connsiteY342" fmla="*/ 105632 h 139446"/>
                <a:gd name="connsiteX343" fmla="*/ 128969 w 173259"/>
                <a:gd name="connsiteY343" fmla="*/ 106013 h 139446"/>
                <a:gd name="connsiteX344" fmla="*/ 128683 w 173259"/>
                <a:gd name="connsiteY344" fmla="*/ 105632 h 139446"/>
                <a:gd name="connsiteX345" fmla="*/ 128302 w 173259"/>
                <a:gd name="connsiteY345" fmla="*/ 106013 h 139446"/>
                <a:gd name="connsiteX346" fmla="*/ 127635 w 173259"/>
                <a:gd name="connsiteY346" fmla="*/ 106013 h 139446"/>
                <a:gd name="connsiteX347" fmla="*/ 127635 w 173259"/>
                <a:gd name="connsiteY347" fmla="*/ 106680 h 139446"/>
                <a:gd name="connsiteX348" fmla="*/ 127349 w 173259"/>
                <a:gd name="connsiteY348" fmla="*/ 106966 h 139446"/>
                <a:gd name="connsiteX349" fmla="*/ 126016 w 173259"/>
                <a:gd name="connsiteY349" fmla="*/ 106966 h 139446"/>
                <a:gd name="connsiteX350" fmla="*/ 125349 w 173259"/>
                <a:gd name="connsiteY350" fmla="*/ 106680 h 139446"/>
                <a:gd name="connsiteX351" fmla="*/ 124016 w 173259"/>
                <a:gd name="connsiteY351" fmla="*/ 107347 h 139446"/>
                <a:gd name="connsiteX352" fmla="*/ 120777 w 173259"/>
                <a:gd name="connsiteY352" fmla="*/ 105632 h 139446"/>
                <a:gd name="connsiteX353" fmla="*/ 120777 w 173259"/>
                <a:gd name="connsiteY353" fmla="*/ 110966 h 139446"/>
                <a:gd name="connsiteX354" fmla="*/ 120396 w 173259"/>
                <a:gd name="connsiteY354" fmla="*/ 111252 h 139446"/>
                <a:gd name="connsiteX355" fmla="*/ 119825 w 173259"/>
                <a:gd name="connsiteY355" fmla="*/ 112205 h 139446"/>
                <a:gd name="connsiteX356" fmla="*/ 119158 w 173259"/>
                <a:gd name="connsiteY356" fmla="*/ 112205 h 139446"/>
                <a:gd name="connsiteX357" fmla="*/ 116872 w 173259"/>
                <a:gd name="connsiteY357" fmla="*/ 111919 h 139446"/>
                <a:gd name="connsiteX358" fmla="*/ 116205 w 173259"/>
                <a:gd name="connsiteY358" fmla="*/ 112205 h 139446"/>
                <a:gd name="connsiteX359" fmla="*/ 115538 w 173259"/>
                <a:gd name="connsiteY359" fmla="*/ 111919 h 139446"/>
                <a:gd name="connsiteX360" fmla="*/ 115824 w 173259"/>
                <a:gd name="connsiteY360" fmla="*/ 111252 h 139446"/>
                <a:gd name="connsiteX361" fmla="*/ 114205 w 173259"/>
                <a:gd name="connsiteY361" fmla="*/ 111252 h 139446"/>
                <a:gd name="connsiteX362" fmla="*/ 113919 w 173259"/>
                <a:gd name="connsiteY362" fmla="*/ 111919 h 139446"/>
                <a:gd name="connsiteX363" fmla="*/ 113538 w 173259"/>
                <a:gd name="connsiteY363" fmla="*/ 111919 h 139446"/>
                <a:gd name="connsiteX364" fmla="*/ 113919 w 173259"/>
                <a:gd name="connsiteY364" fmla="*/ 113252 h 139446"/>
                <a:gd name="connsiteX365" fmla="*/ 113538 w 173259"/>
                <a:gd name="connsiteY365" fmla="*/ 113919 h 139446"/>
                <a:gd name="connsiteX366" fmla="*/ 113919 w 173259"/>
                <a:gd name="connsiteY366" fmla="*/ 114491 h 139446"/>
                <a:gd name="connsiteX367" fmla="*/ 113538 w 173259"/>
                <a:gd name="connsiteY367" fmla="*/ 115157 h 139446"/>
                <a:gd name="connsiteX368" fmla="*/ 113919 w 173259"/>
                <a:gd name="connsiteY368" fmla="*/ 116205 h 139446"/>
                <a:gd name="connsiteX369" fmla="*/ 113252 w 173259"/>
                <a:gd name="connsiteY369" fmla="*/ 117443 h 139446"/>
                <a:gd name="connsiteX370" fmla="*/ 112586 w 173259"/>
                <a:gd name="connsiteY370" fmla="*/ 117443 h 139446"/>
                <a:gd name="connsiteX371" fmla="*/ 109633 w 173259"/>
                <a:gd name="connsiteY371" fmla="*/ 116491 h 139446"/>
                <a:gd name="connsiteX372" fmla="*/ 108299 w 173259"/>
                <a:gd name="connsiteY372" fmla="*/ 116872 h 139446"/>
                <a:gd name="connsiteX373" fmla="*/ 106680 w 173259"/>
                <a:gd name="connsiteY373" fmla="*/ 117443 h 139446"/>
                <a:gd name="connsiteX374" fmla="*/ 106013 w 173259"/>
                <a:gd name="connsiteY374" fmla="*/ 117824 h 139446"/>
                <a:gd name="connsiteX375" fmla="*/ 105346 w 173259"/>
                <a:gd name="connsiteY375" fmla="*/ 117824 h 139446"/>
                <a:gd name="connsiteX376" fmla="*/ 105061 w 173259"/>
                <a:gd name="connsiteY376" fmla="*/ 118110 h 139446"/>
                <a:gd name="connsiteX377" fmla="*/ 104680 w 173259"/>
                <a:gd name="connsiteY377" fmla="*/ 118777 h 139446"/>
                <a:gd name="connsiteX378" fmla="*/ 105061 w 173259"/>
                <a:gd name="connsiteY378" fmla="*/ 119444 h 139446"/>
                <a:gd name="connsiteX379" fmla="*/ 104394 w 173259"/>
                <a:gd name="connsiteY379" fmla="*/ 120777 h 139446"/>
                <a:gd name="connsiteX380" fmla="*/ 105061 w 173259"/>
                <a:gd name="connsiteY380" fmla="*/ 122111 h 139446"/>
                <a:gd name="connsiteX381" fmla="*/ 104680 w 173259"/>
                <a:gd name="connsiteY381" fmla="*/ 122396 h 139446"/>
                <a:gd name="connsiteX382" fmla="*/ 102679 w 173259"/>
                <a:gd name="connsiteY382" fmla="*/ 122777 h 139446"/>
                <a:gd name="connsiteX383" fmla="*/ 101727 w 173259"/>
                <a:gd name="connsiteY383" fmla="*/ 122777 h 139446"/>
                <a:gd name="connsiteX384" fmla="*/ 100775 w 173259"/>
                <a:gd name="connsiteY384" fmla="*/ 122111 h 139446"/>
                <a:gd name="connsiteX385" fmla="*/ 100108 w 173259"/>
                <a:gd name="connsiteY385" fmla="*/ 123063 h 139446"/>
                <a:gd name="connsiteX386" fmla="*/ 100394 w 173259"/>
                <a:gd name="connsiteY386" fmla="*/ 123730 h 139446"/>
                <a:gd name="connsiteX387" fmla="*/ 101060 w 173259"/>
                <a:gd name="connsiteY387" fmla="*/ 124016 h 139446"/>
                <a:gd name="connsiteX388" fmla="*/ 101060 w 173259"/>
                <a:gd name="connsiteY388" fmla="*/ 124682 h 139446"/>
                <a:gd name="connsiteX389" fmla="*/ 100108 w 173259"/>
                <a:gd name="connsiteY389" fmla="*/ 124397 h 139446"/>
                <a:gd name="connsiteX390" fmla="*/ 99155 w 173259"/>
                <a:gd name="connsiteY390" fmla="*/ 125063 h 139446"/>
                <a:gd name="connsiteX391" fmla="*/ 98108 w 173259"/>
                <a:gd name="connsiteY391" fmla="*/ 125063 h 139446"/>
                <a:gd name="connsiteX392" fmla="*/ 98774 w 173259"/>
                <a:gd name="connsiteY392" fmla="*/ 126016 h 139446"/>
                <a:gd name="connsiteX393" fmla="*/ 98488 w 173259"/>
                <a:gd name="connsiteY393" fmla="*/ 126683 h 139446"/>
                <a:gd name="connsiteX394" fmla="*/ 98774 w 173259"/>
                <a:gd name="connsiteY394" fmla="*/ 126968 h 139446"/>
                <a:gd name="connsiteX395" fmla="*/ 98488 w 173259"/>
                <a:gd name="connsiteY395" fmla="*/ 127635 h 139446"/>
                <a:gd name="connsiteX396" fmla="*/ 97822 w 173259"/>
                <a:gd name="connsiteY396" fmla="*/ 128016 h 139446"/>
                <a:gd name="connsiteX397" fmla="*/ 97155 w 173259"/>
                <a:gd name="connsiteY397" fmla="*/ 128683 h 139446"/>
                <a:gd name="connsiteX398" fmla="*/ 96774 w 173259"/>
                <a:gd name="connsiteY398" fmla="*/ 129921 h 139446"/>
                <a:gd name="connsiteX399" fmla="*/ 96488 w 173259"/>
                <a:gd name="connsiteY399" fmla="*/ 130969 h 139446"/>
                <a:gd name="connsiteX400" fmla="*/ 96488 w 173259"/>
                <a:gd name="connsiteY400" fmla="*/ 131255 h 139446"/>
                <a:gd name="connsiteX401" fmla="*/ 96203 w 173259"/>
                <a:gd name="connsiteY401" fmla="*/ 131921 h 139446"/>
                <a:gd name="connsiteX402" fmla="*/ 95821 w 173259"/>
                <a:gd name="connsiteY402" fmla="*/ 132874 h 139446"/>
                <a:gd name="connsiteX403" fmla="*/ 94488 w 173259"/>
                <a:gd name="connsiteY403" fmla="*/ 133541 h 139446"/>
                <a:gd name="connsiteX404" fmla="*/ 94488 w 173259"/>
                <a:gd name="connsiteY404" fmla="*/ 134207 h 139446"/>
                <a:gd name="connsiteX405" fmla="*/ 94202 w 173259"/>
                <a:gd name="connsiteY405" fmla="*/ 134588 h 139446"/>
                <a:gd name="connsiteX406" fmla="*/ 93821 w 173259"/>
                <a:gd name="connsiteY406" fmla="*/ 134588 h 139446"/>
                <a:gd name="connsiteX407" fmla="*/ 94202 w 173259"/>
                <a:gd name="connsiteY407" fmla="*/ 135160 h 139446"/>
                <a:gd name="connsiteX408" fmla="*/ 93821 w 173259"/>
                <a:gd name="connsiteY408" fmla="*/ 135160 h 139446"/>
                <a:gd name="connsiteX409" fmla="*/ 93821 w 173259"/>
                <a:gd name="connsiteY409" fmla="*/ 136493 h 139446"/>
                <a:gd name="connsiteX410" fmla="*/ 93536 w 173259"/>
                <a:gd name="connsiteY410" fmla="*/ 136493 h 139446"/>
                <a:gd name="connsiteX411" fmla="*/ 93250 w 173259"/>
                <a:gd name="connsiteY411" fmla="*/ 136874 h 139446"/>
                <a:gd name="connsiteX412" fmla="*/ 93536 w 173259"/>
                <a:gd name="connsiteY412" fmla="*/ 137160 h 139446"/>
                <a:gd name="connsiteX413" fmla="*/ 93250 w 173259"/>
                <a:gd name="connsiteY413" fmla="*/ 137541 h 139446"/>
                <a:gd name="connsiteX414" fmla="*/ 93536 w 173259"/>
                <a:gd name="connsiteY414" fmla="*/ 137827 h 139446"/>
                <a:gd name="connsiteX415" fmla="*/ 92583 w 173259"/>
                <a:gd name="connsiteY415" fmla="*/ 138494 h 139446"/>
                <a:gd name="connsiteX416" fmla="*/ 92202 w 173259"/>
                <a:gd name="connsiteY416" fmla="*/ 138494 h 139446"/>
                <a:gd name="connsiteX417" fmla="*/ 91535 w 173259"/>
                <a:gd name="connsiteY417" fmla="*/ 137827 h 139446"/>
                <a:gd name="connsiteX418" fmla="*/ 90869 w 173259"/>
                <a:gd name="connsiteY418" fmla="*/ 138113 h 139446"/>
                <a:gd name="connsiteX419" fmla="*/ 89916 w 173259"/>
                <a:gd name="connsiteY419" fmla="*/ 138494 h 139446"/>
                <a:gd name="connsiteX420" fmla="*/ 90297 w 173259"/>
                <a:gd name="connsiteY420" fmla="*/ 137541 h 139446"/>
                <a:gd name="connsiteX421" fmla="*/ 89630 w 173259"/>
                <a:gd name="connsiteY421" fmla="*/ 137160 h 139446"/>
                <a:gd name="connsiteX422" fmla="*/ 89249 w 173259"/>
                <a:gd name="connsiteY422" fmla="*/ 137541 h 139446"/>
                <a:gd name="connsiteX423" fmla="*/ 88963 w 173259"/>
                <a:gd name="connsiteY423" fmla="*/ 138113 h 139446"/>
                <a:gd name="connsiteX424" fmla="*/ 88583 w 173259"/>
                <a:gd name="connsiteY424" fmla="*/ 137827 h 139446"/>
                <a:gd name="connsiteX425" fmla="*/ 88297 w 173259"/>
                <a:gd name="connsiteY425" fmla="*/ 137160 h 139446"/>
                <a:gd name="connsiteX426" fmla="*/ 87630 w 173259"/>
                <a:gd name="connsiteY426" fmla="*/ 137541 h 139446"/>
                <a:gd name="connsiteX427" fmla="*/ 87630 w 173259"/>
                <a:gd name="connsiteY427" fmla="*/ 138494 h 139446"/>
                <a:gd name="connsiteX428" fmla="*/ 87249 w 173259"/>
                <a:gd name="connsiteY428" fmla="*/ 138494 h 139446"/>
                <a:gd name="connsiteX429" fmla="*/ 86963 w 173259"/>
                <a:gd name="connsiteY429" fmla="*/ 139160 h 139446"/>
                <a:gd name="connsiteX430" fmla="*/ 86963 w 173259"/>
                <a:gd name="connsiteY430" fmla="*/ 139446 h 139446"/>
                <a:gd name="connsiteX431" fmla="*/ 86296 w 173259"/>
                <a:gd name="connsiteY431" fmla="*/ 139160 h 139446"/>
                <a:gd name="connsiteX432" fmla="*/ 84677 w 173259"/>
                <a:gd name="connsiteY432" fmla="*/ 138494 h 139446"/>
                <a:gd name="connsiteX433" fmla="*/ 84677 w 173259"/>
                <a:gd name="connsiteY433" fmla="*/ 138113 h 139446"/>
                <a:gd name="connsiteX434" fmla="*/ 84011 w 173259"/>
                <a:gd name="connsiteY434" fmla="*/ 138494 h 139446"/>
                <a:gd name="connsiteX435" fmla="*/ 83725 w 173259"/>
                <a:gd name="connsiteY435" fmla="*/ 138494 h 139446"/>
                <a:gd name="connsiteX436" fmla="*/ 83344 w 173259"/>
                <a:gd name="connsiteY436" fmla="*/ 138113 h 139446"/>
                <a:gd name="connsiteX437" fmla="*/ 81725 w 173259"/>
                <a:gd name="connsiteY437" fmla="*/ 138494 h 139446"/>
                <a:gd name="connsiteX438" fmla="*/ 79724 w 173259"/>
                <a:gd name="connsiteY438" fmla="*/ 138113 h 139446"/>
                <a:gd name="connsiteX439" fmla="*/ 79058 w 173259"/>
                <a:gd name="connsiteY439" fmla="*/ 137541 h 139446"/>
                <a:gd name="connsiteX440" fmla="*/ 77819 w 173259"/>
                <a:gd name="connsiteY440" fmla="*/ 137160 h 139446"/>
                <a:gd name="connsiteX441" fmla="*/ 77819 w 173259"/>
                <a:gd name="connsiteY441" fmla="*/ 137541 h 139446"/>
                <a:gd name="connsiteX442" fmla="*/ 76771 w 173259"/>
                <a:gd name="connsiteY442" fmla="*/ 136208 h 139446"/>
                <a:gd name="connsiteX443" fmla="*/ 76486 w 173259"/>
                <a:gd name="connsiteY443" fmla="*/ 136208 h 139446"/>
                <a:gd name="connsiteX444" fmla="*/ 76105 w 173259"/>
                <a:gd name="connsiteY444" fmla="*/ 136493 h 139446"/>
                <a:gd name="connsiteX445" fmla="*/ 75819 w 173259"/>
                <a:gd name="connsiteY445" fmla="*/ 136493 h 139446"/>
                <a:gd name="connsiteX446" fmla="*/ 75819 w 173259"/>
                <a:gd name="connsiteY446" fmla="*/ 135827 h 139446"/>
                <a:gd name="connsiteX447" fmla="*/ 75438 w 173259"/>
                <a:gd name="connsiteY447" fmla="*/ 135541 h 139446"/>
                <a:gd name="connsiteX448" fmla="*/ 75152 w 173259"/>
                <a:gd name="connsiteY448" fmla="*/ 136208 h 139446"/>
                <a:gd name="connsiteX449" fmla="*/ 74200 w 173259"/>
                <a:gd name="connsiteY449" fmla="*/ 136208 h 139446"/>
                <a:gd name="connsiteX450" fmla="*/ 73819 w 173259"/>
                <a:gd name="connsiteY450" fmla="*/ 136874 h 139446"/>
                <a:gd name="connsiteX451" fmla="*/ 73533 w 173259"/>
                <a:gd name="connsiteY451" fmla="*/ 136874 h 139446"/>
                <a:gd name="connsiteX452" fmla="*/ 73152 w 173259"/>
                <a:gd name="connsiteY452" fmla="*/ 137160 h 139446"/>
                <a:gd name="connsiteX453" fmla="*/ 72866 w 173259"/>
                <a:gd name="connsiteY453" fmla="*/ 136493 h 139446"/>
                <a:gd name="connsiteX454" fmla="*/ 72866 w 173259"/>
                <a:gd name="connsiteY454" fmla="*/ 136208 h 139446"/>
                <a:gd name="connsiteX455" fmla="*/ 72485 w 173259"/>
                <a:gd name="connsiteY455" fmla="*/ 135541 h 139446"/>
                <a:gd name="connsiteX456" fmla="*/ 72485 w 173259"/>
                <a:gd name="connsiteY456" fmla="*/ 135827 h 139446"/>
                <a:gd name="connsiteX457" fmla="*/ 72200 w 173259"/>
                <a:gd name="connsiteY457" fmla="*/ 135827 h 139446"/>
                <a:gd name="connsiteX458" fmla="*/ 71914 w 173259"/>
                <a:gd name="connsiteY458" fmla="*/ 135541 h 139446"/>
                <a:gd name="connsiteX459" fmla="*/ 71533 w 173259"/>
                <a:gd name="connsiteY459" fmla="*/ 135541 h 139446"/>
                <a:gd name="connsiteX460" fmla="*/ 72485 w 173259"/>
                <a:gd name="connsiteY460" fmla="*/ 134588 h 139446"/>
                <a:gd name="connsiteX461" fmla="*/ 72200 w 173259"/>
                <a:gd name="connsiteY461" fmla="*/ 134207 h 139446"/>
                <a:gd name="connsiteX462" fmla="*/ 72200 w 173259"/>
                <a:gd name="connsiteY462" fmla="*/ 133922 h 139446"/>
                <a:gd name="connsiteX463" fmla="*/ 70866 w 173259"/>
                <a:gd name="connsiteY463" fmla="*/ 132588 h 139446"/>
                <a:gd name="connsiteX464" fmla="*/ 70580 w 173259"/>
                <a:gd name="connsiteY464" fmla="*/ 132874 h 139446"/>
                <a:gd name="connsiteX465" fmla="*/ 69913 w 173259"/>
                <a:gd name="connsiteY465" fmla="*/ 132588 h 139446"/>
                <a:gd name="connsiteX466" fmla="*/ 68580 w 173259"/>
                <a:gd name="connsiteY466" fmla="*/ 132874 h 139446"/>
                <a:gd name="connsiteX467" fmla="*/ 68294 w 173259"/>
                <a:gd name="connsiteY467" fmla="*/ 132588 h 139446"/>
                <a:gd name="connsiteX468" fmla="*/ 67913 w 173259"/>
                <a:gd name="connsiteY468" fmla="*/ 132588 h 139446"/>
                <a:gd name="connsiteX469" fmla="*/ 67628 w 173259"/>
                <a:gd name="connsiteY469" fmla="*/ 131921 h 139446"/>
                <a:gd name="connsiteX470" fmla="*/ 66961 w 173259"/>
                <a:gd name="connsiteY470" fmla="*/ 132207 h 139446"/>
                <a:gd name="connsiteX471" fmla="*/ 66580 w 173259"/>
                <a:gd name="connsiteY471" fmla="*/ 132588 h 139446"/>
                <a:gd name="connsiteX472" fmla="*/ 66580 w 173259"/>
                <a:gd name="connsiteY472" fmla="*/ 132874 h 139446"/>
                <a:gd name="connsiteX473" fmla="*/ 66008 w 173259"/>
                <a:gd name="connsiteY473" fmla="*/ 133541 h 139446"/>
                <a:gd name="connsiteX474" fmla="*/ 64961 w 173259"/>
                <a:gd name="connsiteY474" fmla="*/ 133541 h 139446"/>
                <a:gd name="connsiteX475" fmla="*/ 64675 w 173259"/>
                <a:gd name="connsiteY475" fmla="*/ 134207 h 139446"/>
                <a:gd name="connsiteX476" fmla="*/ 63627 w 173259"/>
                <a:gd name="connsiteY476" fmla="*/ 133922 h 139446"/>
                <a:gd name="connsiteX477" fmla="*/ 62008 w 173259"/>
                <a:gd name="connsiteY477" fmla="*/ 132588 h 139446"/>
                <a:gd name="connsiteX478" fmla="*/ 61055 w 173259"/>
                <a:gd name="connsiteY478" fmla="*/ 131921 h 139446"/>
                <a:gd name="connsiteX479" fmla="*/ 60388 w 173259"/>
                <a:gd name="connsiteY479" fmla="*/ 132874 h 139446"/>
                <a:gd name="connsiteX480" fmla="*/ 59436 w 173259"/>
                <a:gd name="connsiteY480" fmla="*/ 133255 h 139446"/>
                <a:gd name="connsiteX481" fmla="*/ 59055 w 173259"/>
                <a:gd name="connsiteY481" fmla="*/ 132874 h 139446"/>
                <a:gd name="connsiteX482" fmla="*/ 57721 w 173259"/>
                <a:gd name="connsiteY482" fmla="*/ 130588 h 139446"/>
                <a:gd name="connsiteX483" fmla="*/ 57721 w 173259"/>
                <a:gd name="connsiteY483" fmla="*/ 129921 h 139446"/>
                <a:gd name="connsiteX484" fmla="*/ 57436 w 173259"/>
                <a:gd name="connsiteY484" fmla="*/ 129635 h 139446"/>
                <a:gd name="connsiteX485" fmla="*/ 57436 w 173259"/>
                <a:gd name="connsiteY485" fmla="*/ 129254 h 139446"/>
                <a:gd name="connsiteX486" fmla="*/ 57150 w 173259"/>
                <a:gd name="connsiteY486" fmla="*/ 129254 h 139446"/>
                <a:gd name="connsiteX487" fmla="*/ 54769 w 173259"/>
                <a:gd name="connsiteY487" fmla="*/ 128016 h 139446"/>
                <a:gd name="connsiteX488" fmla="*/ 53816 w 173259"/>
                <a:gd name="connsiteY488" fmla="*/ 127635 h 139446"/>
                <a:gd name="connsiteX489" fmla="*/ 52864 w 173259"/>
                <a:gd name="connsiteY489" fmla="*/ 126968 h 139446"/>
                <a:gd name="connsiteX490" fmla="*/ 52197 w 173259"/>
                <a:gd name="connsiteY490" fmla="*/ 127635 h 139446"/>
                <a:gd name="connsiteX491" fmla="*/ 51530 w 173259"/>
                <a:gd name="connsiteY491" fmla="*/ 127349 h 139446"/>
                <a:gd name="connsiteX492" fmla="*/ 49911 w 173259"/>
                <a:gd name="connsiteY492" fmla="*/ 127349 h 139446"/>
                <a:gd name="connsiteX493" fmla="*/ 48292 w 173259"/>
                <a:gd name="connsiteY493" fmla="*/ 126968 h 139446"/>
                <a:gd name="connsiteX494" fmla="*/ 46958 w 173259"/>
                <a:gd name="connsiteY494" fmla="*/ 126016 h 139446"/>
                <a:gd name="connsiteX495" fmla="*/ 46577 w 173259"/>
                <a:gd name="connsiteY495" fmla="*/ 125730 h 139446"/>
                <a:gd name="connsiteX496" fmla="*/ 45339 w 173259"/>
                <a:gd name="connsiteY496" fmla="*/ 126683 h 139446"/>
                <a:gd name="connsiteX497" fmla="*/ 44958 w 173259"/>
                <a:gd name="connsiteY497" fmla="*/ 127349 h 139446"/>
                <a:gd name="connsiteX498" fmla="*/ 43339 w 173259"/>
                <a:gd name="connsiteY498" fmla="*/ 127635 h 139446"/>
                <a:gd name="connsiteX499" fmla="*/ 40005 w 173259"/>
                <a:gd name="connsiteY499" fmla="*/ 127349 h 139446"/>
                <a:gd name="connsiteX500" fmla="*/ 39433 w 173259"/>
                <a:gd name="connsiteY500" fmla="*/ 126016 h 139446"/>
                <a:gd name="connsiteX501" fmla="*/ 39053 w 173259"/>
                <a:gd name="connsiteY501" fmla="*/ 125063 h 139446"/>
                <a:gd name="connsiteX502" fmla="*/ 38386 w 173259"/>
                <a:gd name="connsiteY502" fmla="*/ 123349 h 139446"/>
                <a:gd name="connsiteX503" fmla="*/ 37052 w 173259"/>
                <a:gd name="connsiteY503" fmla="*/ 122777 h 139446"/>
                <a:gd name="connsiteX504" fmla="*/ 36481 w 173259"/>
                <a:gd name="connsiteY504" fmla="*/ 120396 h 139446"/>
                <a:gd name="connsiteX505" fmla="*/ 34480 w 173259"/>
                <a:gd name="connsiteY505" fmla="*/ 118777 h 139446"/>
                <a:gd name="connsiteX506" fmla="*/ 33528 w 173259"/>
                <a:gd name="connsiteY506" fmla="*/ 118491 h 139446"/>
                <a:gd name="connsiteX507" fmla="*/ 32195 w 173259"/>
                <a:gd name="connsiteY507" fmla="*/ 118491 h 139446"/>
                <a:gd name="connsiteX508" fmla="*/ 31813 w 173259"/>
                <a:gd name="connsiteY508" fmla="*/ 118110 h 139446"/>
                <a:gd name="connsiteX509" fmla="*/ 31147 w 173259"/>
                <a:gd name="connsiteY509" fmla="*/ 117158 h 139446"/>
                <a:gd name="connsiteX510" fmla="*/ 31528 w 173259"/>
                <a:gd name="connsiteY510" fmla="*/ 116491 h 139446"/>
                <a:gd name="connsiteX511" fmla="*/ 31528 w 173259"/>
                <a:gd name="connsiteY511" fmla="*/ 115157 h 139446"/>
                <a:gd name="connsiteX512" fmla="*/ 31147 w 173259"/>
                <a:gd name="connsiteY512" fmla="*/ 115157 h 139446"/>
                <a:gd name="connsiteX513" fmla="*/ 30575 w 173259"/>
                <a:gd name="connsiteY513" fmla="*/ 115824 h 139446"/>
                <a:gd name="connsiteX514" fmla="*/ 30575 w 173259"/>
                <a:gd name="connsiteY514" fmla="*/ 116491 h 139446"/>
                <a:gd name="connsiteX515" fmla="*/ 28575 w 173259"/>
                <a:gd name="connsiteY515" fmla="*/ 118491 h 139446"/>
                <a:gd name="connsiteX516" fmla="*/ 27908 w 173259"/>
                <a:gd name="connsiteY516" fmla="*/ 117443 h 139446"/>
                <a:gd name="connsiteX517" fmla="*/ 26956 w 173259"/>
                <a:gd name="connsiteY517" fmla="*/ 117824 h 139446"/>
                <a:gd name="connsiteX518" fmla="*/ 25241 w 173259"/>
                <a:gd name="connsiteY518" fmla="*/ 119444 h 139446"/>
                <a:gd name="connsiteX519" fmla="*/ 24955 w 173259"/>
                <a:gd name="connsiteY519" fmla="*/ 118777 h 139446"/>
                <a:gd name="connsiteX520" fmla="*/ 25241 w 173259"/>
                <a:gd name="connsiteY520" fmla="*/ 117824 h 139446"/>
                <a:gd name="connsiteX521" fmla="*/ 24289 w 173259"/>
                <a:gd name="connsiteY521" fmla="*/ 116491 h 139446"/>
                <a:gd name="connsiteX522" fmla="*/ 24003 w 173259"/>
                <a:gd name="connsiteY522" fmla="*/ 116491 h 139446"/>
                <a:gd name="connsiteX523" fmla="*/ 24289 w 173259"/>
                <a:gd name="connsiteY523" fmla="*/ 115824 h 139446"/>
                <a:gd name="connsiteX524" fmla="*/ 23622 w 173259"/>
                <a:gd name="connsiteY524" fmla="*/ 116205 h 139446"/>
                <a:gd name="connsiteX525" fmla="*/ 23622 w 173259"/>
                <a:gd name="connsiteY525" fmla="*/ 115824 h 139446"/>
                <a:gd name="connsiteX526" fmla="*/ 22670 w 173259"/>
                <a:gd name="connsiteY526" fmla="*/ 115824 h 139446"/>
                <a:gd name="connsiteX527" fmla="*/ 21717 w 173259"/>
                <a:gd name="connsiteY527" fmla="*/ 116872 h 139446"/>
                <a:gd name="connsiteX528" fmla="*/ 21717 w 173259"/>
                <a:gd name="connsiteY528" fmla="*/ 118110 h 139446"/>
                <a:gd name="connsiteX529" fmla="*/ 20003 w 173259"/>
                <a:gd name="connsiteY529" fmla="*/ 119158 h 139446"/>
                <a:gd name="connsiteX530" fmla="*/ 19336 w 173259"/>
                <a:gd name="connsiteY530" fmla="*/ 118491 h 139446"/>
                <a:gd name="connsiteX531" fmla="*/ 18383 w 173259"/>
                <a:gd name="connsiteY531" fmla="*/ 118491 h 139446"/>
                <a:gd name="connsiteX532" fmla="*/ 18383 w 173259"/>
                <a:gd name="connsiteY532" fmla="*/ 119158 h 139446"/>
                <a:gd name="connsiteX533" fmla="*/ 17050 w 173259"/>
                <a:gd name="connsiteY533" fmla="*/ 120396 h 139446"/>
                <a:gd name="connsiteX534" fmla="*/ 17050 w 173259"/>
                <a:gd name="connsiteY534" fmla="*/ 120110 h 139446"/>
                <a:gd name="connsiteX535" fmla="*/ 16097 w 173259"/>
                <a:gd name="connsiteY535" fmla="*/ 120110 h 139446"/>
                <a:gd name="connsiteX536" fmla="*/ 15145 w 173259"/>
                <a:gd name="connsiteY536" fmla="*/ 119825 h 139446"/>
                <a:gd name="connsiteX537" fmla="*/ 14478 w 173259"/>
                <a:gd name="connsiteY537" fmla="*/ 119158 h 139446"/>
                <a:gd name="connsiteX538" fmla="*/ 13430 w 173259"/>
                <a:gd name="connsiteY538" fmla="*/ 119444 h 139446"/>
                <a:gd name="connsiteX539" fmla="*/ 12859 w 173259"/>
                <a:gd name="connsiteY539" fmla="*/ 119444 h 139446"/>
                <a:gd name="connsiteX540" fmla="*/ 12478 w 173259"/>
                <a:gd name="connsiteY540" fmla="*/ 119158 h 139446"/>
                <a:gd name="connsiteX541" fmla="*/ 11811 w 173259"/>
                <a:gd name="connsiteY541" fmla="*/ 117158 h 139446"/>
                <a:gd name="connsiteX542" fmla="*/ 11811 w 173259"/>
                <a:gd name="connsiteY542" fmla="*/ 116872 h 139446"/>
                <a:gd name="connsiteX543" fmla="*/ 12192 w 173259"/>
                <a:gd name="connsiteY543" fmla="*/ 116491 h 139446"/>
                <a:gd name="connsiteX544" fmla="*/ 11811 w 173259"/>
                <a:gd name="connsiteY544" fmla="*/ 116205 h 139446"/>
                <a:gd name="connsiteX545" fmla="*/ 12192 w 173259"/>
                <a:gd name="connsiteY545" fmla="*/ 115824 h 139446"/>
                <a:gd name="connsiteX546" fmla="*/ 11144 w 173259"/>
                <a:gd name="connsiteY546" fmla="*/ 115824 h 139446"/>
                <a:gd name="connsiteX547" fmla="*/ 10478 w 173259"/>
                <a:gd name="connsiteY547" fmla="*/ 115538 h 139446"/>
                <a:gd name="connsiteX548" fmla="*/ 9525 w 173259"/>
                <a:gd name="connsiteY548" fmla="*/ 115538 h 139446"/>
                <a:gd name="connsiteX549" fmla="*/ 8858 w 173259"/>
                <a:gd name="connsiteY549" fmla="*/ 115157 h 139446"/>
                <a:gd name="connsiteX550" fmla="*/ 8572 w 173259"/>
                <a:gd name="connsiteY550" fmla="*/ 114491 h 139446"/>
                <a:gd name="connsiteX551" fmla="*/ 9239 w 173259"/>
                <a:gd name="connsiteY551" fmla="*/ 114205 h 139446"/>
                <a:gd name="connsiteX552" fmla="*/ 9239 w 173259"/>
                <a:gd name="connsiteY552" fmla="*/ 113919 h 139446"/>
                <a:gd name="connsiteX553" fmla="*/ 8858 w 173259"/>
                <a:gd name="connsiteY553" fmla="*/ 113252 h 139446"/>
                <a:gd name="connsiteX554" fmla="*/ 9239 w 173259"/>
                <a:gd name="connsiteY554" fmla="*/ 112586 h 139446"/>
                <a:gd name="connsiteX555" fmla="*/ 9239 w 173259"/>
                <a:gd name="connsiteY555" fmla="*/ 111538 h 139446"/>
                <a:gd name="connsiteX556" fmla="*/ 9525 w 173259"/>
                <a:gd name="connsiteY556" fmla="*/ 111538 h 139446"/>
                <a:gd name="connsiteX557" fmla="*/ 10192 w 173259"/>
                <a:gd name="connsiteY557" fmla="*/ 110585 h 139446"/>
                <a:gd name="connsiteX558" fmla="*/ 10478 w 173259"/>
                <a:gd name="connsiteY558" fmla="*/ 108299 h 139446"/>
                <a:gd name="connsiteX559" fmla="*/ 9906 w 173259"/>
                <a:gd name="connsiteY559" fmla="*/ 108014 h 139446"/>
                <a:gd name="connsiteX560" fmla="*/ 9906 w 173259"/>
                <a:gd name="connsiteY560" fmla="*/ 107633 h 139446"/>
                <a:gd name="connsiteX561" fmla="*/ 9239 w 173259"/>
                <a:gd name="connsiteY561" fmla="*/ 107347 h 139446"/>
                <a:gd name="connsiteX562" fmla="*/ 8572 w 173259"/>
                <a:gd name="connsiteY562" fmla="*/ 105347 h 139446"/>
                <a:gd name="connsiteX563" fmla="*/ 8192 w 173259"/>
                <a:gd name="connsiteY563" fmla="*/ 105061 h 139446"/>
                <a:gd name="connsiteX564" fmla="*/ 8192 w 173259"/>
                <a:gd name="connsiteY564" fmla="*/ 105347 h 139446"/>
                <a:gd name="connsiteX565" fmla="*/ 7906 w 173259"/>
                <a:gd name="connsiteY565" fmla="*/ 105347 h 139446"/>
                <a:gd name="connsiteX566" fmla="*/ 7525 w 173259"/>
                <a:gd name="connsiteY566" fmla="*/ 105061 h 139446"/>
                <a:gd name="connsiteX567" fmla="*/ 7239 w 173259"/>
                <a:gd name="connsiteY567" fmla="*/ 105061 h 139446"/>
                <a:gd name="connsiteX568" fmla="*/ 7239 w 173259"/>
                <a:gd name="connsiteY568" fmla="*/ 104680 h 139446"/>
                <a:gd name="connsiteX569" fmla="*/ 6953 w 173259"/>
                <a:gd name="connsiteY569" fmla="*/ 104013 h 139446"/>
                <a:gd name="connsiteX570" fmla="*/ 6287 w 173259"/>
                <a:gd name="connsiteY570" fmla="*/ 103727 h 139446"/>
                <a:gd name="connsiteX571" fmla="*/ 6572 w 173259"/>
                <a:gd name="connsiteY571" fmla="*/ 103061 h 139446"/>
                <a:gd name="connsiteX572" fmla="*/ 6572 w 173259"/>
                <a:gd name="connsiteY572" fmla="*/ 102680 h 139446"/>
                <a:gd name="connsiteX573" fmla="*/ 6287 w 173259"/>
                <a:gd name="connsiteY573" fmla="*/ 102680 h 139446"/>
                <a:gd name="connsiteX574" fmla="*/ 6287 w 173259"/>
                <a:gd name="connsiteY574" fmla="*/ 101727 h 139446"/>
                <a:gd name="connsiteX575" fmla="*/ 5620 w 173259"/>
                <a:gd name="connsiteY575" fmla="*/ 101441 h 139446"/>
                <a:gd name="connsiteX576" fmla="*/ 5239 w 173259"/>
                <a:gd name="connsiteY576" fmla="*/ 101441 h 139446"/>
                <a:gd name="connsiteX577" fmla="*/ 4953 w 173259"/>
                <a:gd name="connsiteY577" fmla="*/ 101060 h 139446"/>
                <a:gd name="connsiteX578" fmla="*/ 4286 w 173259"/>
                <a:gd name="connsiteY578" fmla="*/ 100775 h 139446"/>
                <a:gd name="connsiteX579" fmla="*/ 4000 w 173259"/>
                <a:gd name="connsiteY579" fmla="*/ 100394 h 139446"/>
                <a:gd name="connsiteX580" fmla="*/ 3620 w 173259"/>
                <a:gd name="connsiteY580" fmla="*/ 100394 h 139446"/>
                <a:gd name="connsiteX581" fmla="*/ 3620 w 173259"/>
                <a:gd name="connsiteY581" fmla="*/ 100108 h 139446"/>
                <a:gd name="connsiteX582" fmla="*/ 4286 w 173259"/>
                <a:gd name="connsiteY582" fmla="*/ 99441 h 139446"/>
                <a:gd name="connsiteX583" fmla="*/ 4286 w 173259"/>
                <a:gd name="connsiteY583" fmla="*/ 99155 h 139446"/>
                <a:gd name="connsiteX584" fmla="*/ 4953 w 173259"/>
                <a:gd name="connsiteY584" fmla="*/ 98489 h 139446"/>
                <a:gd name="connsiteX585" fmla="*/ 4953 w 173259"/>
                <a:gd name="connsiteY585" fmla="*/ 96203 h 139446"/>
                <a:gd name="connsiteX586" fmla="*/ 4286 w 173259"/>
                <a:gd name="connsiteY586" fmla="*/ 96203 h 139446"/>
                <a:gd name="connsiteX587" fmla="*/ 3905 w 173259"/>
                <a:gd name="connsiteY587" fmla="*/ 95536 h 139446"/>
                <a:gd name="connsiteX588" fmla="*/ 3620 w 173259"/>
                <a:gd name="connsiteY588" fmla="*/ 95536 h 139446"/>
                <a:gd name="connsiteX589" fmla="*/ 3905 w 173259"/>
                <a:gd name="connsiteY589" fmla="*/ 94488 h 139446"/>
                <a:gd name="connsiteX590" fmla="*/ 2667 w 173259"/>
                <a:gd name="connsiteY590" fmla="*/ 94202 h 139446"/>
                <a:gd name="connsiteX591" fmla="*/ 2000 w 173259"/>
                <a:gd name="connsiteY591" fmla="*/ 94202 h 139446"/>
                <a:gd name="connsiteX592" fmla="*/ 2000 w 173259"/>
                <a:gd name="connsiteY592" fmla="*/ 93536 h 139446"/>
                <a:gd name="connsiteX593" fmla="*/ 1619 w 173259"/>
                <a:gd name="connsiteY593" fmla="*/ 93536 h 139446"/>
                <a:gd name="connsiteX594" fmla="*/ 667 w 173259"/>
                <a:gd name="connsiteY594" fmla="*/ 93250 h 139446"/>
                <a:gd name="connsiteX595" fmla="*/ 0 w 173259"/>
                <a:gd name="connsiteY595" fmla="*/ 93250 h 139446"/>
                <a:gd name="connsiteX596" fmla="*/ 667 w 173259"/>
                <a:gd name="connsiteY596" fmla="*/ 92583 h 139446"/>
                <a:gd name="connsiteX597" fmla="*/ 2000 w 173259"/>
                <a:gd name="connsiteY597" fmla="*/ 90583 h 139446"/>
                <a:gd name="connsiteX598" fmla="*/ 1619 w 173259"/>
                <a:gd name="connsiteY598" fmla="*/ 89916 h 139446"/>
                <a:gd name="connsiteX599" fmla="*/ 2286 w 173259"/>
                <a:gd name="connsiteY599" fmla="*/ 88964 h 139446"/>
                <a:gd name="connsiteX600" fmla="*/ 3334 w 173259"/>
                <a:gd name="connsiteY600" fmla="*/ 87916 h 139446"/>
                <a:gd name="connsiteX601" fmla="*/ 2667 w 173259"/>
                <a:gd name="connsiteY601" fmla="*/ 87344 h 139446"/>
                <a:gd name="connsiteX602" fmla="*/ 5239 w 173259"/>
                <a:gd name="connsiteY602" fmla="*/ 86297 h 139446"/>
                <a:gd name="connsiteX603" fmla="*/ 5905 w 173259"/>
                <a:gd name="connsiteY603" fmla="*/ 86678 h 139446"/>
                <a:gd name="connsiteX604" fmla="*/ 8572 w 173259"/>
                <a:gd name="connsiteY604" fmla="*/ 86963 h 139446"/>
                <a:gd name="connsiteX605" fmla="*/ 8858 w 173259"/>
                <a:gd name="connsiteY605" fmla="*/ 86011 h 139446"/>
                <a:gd name="connsiteX606" fmla="*/ 8572 w 173259"/>
                <a:gd name="connsiteY606" fmla="*/ 85344 h 139446"/>
                <a:gd name="connsiteX607" fmla="*/ 8192 w 173259"/>
                <a:gd name="connsiteY607" fmla="*/ 85344 h 139446"/>
                <a:gd name="connsiteX608" fmla="*/ 8192 w 173259"/>
                <a:gd name="connsiteY608" fmla="*/ 84677 h 139446"/>
                <a:gd name="connsiteX609" fmla="*/ 7906 w 173259"/>
                <a:gd name="connsiteY609" fmla="*/ 84677 h 139446"/>
                <a:gd name="connsiteX610" fmla="*/ 7239 w 173259"/>
                <a:gd name="connsiteY610" fmla="*/ 84011 h 139446"/>
                <a:gd name="connsiteX611" fmla="*/ 6287 w 173259"/>
                <a:gd name="connsiteY611" fmla="*/ 83344 h 139446"/>
                <a:gd name="connsiteX612" fmla="*/ 7906 w 173259"/>
                <a:gd name="connsiteY612" fmla="*/ 83725 h 139446"/>
                <a:gd name="connsiteX613" fmla="*/ 8192 w 173259"/>
                <a:gd name="connsiteY613" fmla="*/ 83344 h 139446"/>
                <a:gd name="connsiteX614" fmla="*/ 9525 w 173259"/>
                <a:gd name="connsiteY614" fmla="*/ 82391 h 139446"/>
                <a:gd name="connsiteX615" fmla="*/ 10858 w 173259"/>
                <a:gd name="connsiteY615" fmla="*/ 80772 h 139446"/>
                <a:gd name="connsiteX616" fmla="*/ 10858 w 173259"/>
                <a:gd name="connsiteY616" fmla="*/ 80391 h 139446"/>
                <a:gd name="connsiteX617" fmla="*/ 12192 w 173259"/>
                <a:gd name="connsiteY617" fmla="*/ 79439 h 139446"/>
                <a:gd name="connsiteX618" fmla="*/ 12192 w 173259"/>
                <a:gd name="connsiteY618" fmla="*/ 78772 h 139446"/>
                <a:gd name="connsiteX619" fmla="*/ 11811 w 173259"/>
                <a:gd name="connsiteY619" fmla="*/ 78772 h 139446"/>
                <a:gd name="connsiteX620" fmla="*/ 12192 w 173259"/>
                <a:gd name="connsiteY620" fmla="*/ 78772 h 139446"/>
                <a:gd name="connsiteX621" fmla="*/ 13145 w 173259"/>
                <a:gd name="connsiteY621" fmla="*/ 79058 h 139446"/>
                <a:gd name="connsiteX622" fmla="*/ 15812 w 173259"/>
                <a:gd name="connsiteY622" fmla="*/ 77819 h 139446"/>
                <a:gd name="connsiteX623" fmla="*/ 15430 w 173259"/>
                <a:gd name="connsiteY623" fmla="*/ 77153 h 139446"/>
                <a:gd name="connsiteX624" fmla="*/ 15430 w 173259"/>
                <a:gd name="connsiteY624" fmla="*/ 76486 h 139446"/>
                <a:gd name="connsiteX625" fmla="*/ 15812 w 173259"/>
                <a:gd name="connsiteY625" fmla="*/ 75819 h 139446"/>
                <a:gd name="connsiteX626" fmla="*/ 17050 w 173259"/>
                <a:gd name="connsiteY626" fmla="*/ 75819 h 139446"/>
                <a:gd name="connsiteX627" fmla="*/ 17717 w 173259"/>
                <a:gd name="connsiteY627" fmla="*/ 75438 h 139446"/>
                <a:gd name="connsiteX628" fmla="*/ 17717 w 173259"/>
                <a:gd name="connsiteY628" fmla="*/ 74867 h 139446"/>
                <a:gd name="connsiteX629" fmla="*/ 19050 w 173259"/>
                <a:gd name="connsiteY629" fmla="*/ 74867 h 139446"/>
                <a:gd name="connsiteX630" fmla="*/ 20669 w 173259"/>
                <a:gd name="connsiteY630" fmla="*/ 76486 h 139446"/>
                <a:gd name="connsiteX631" fmla="*/ 21717 w 173259"/>
                <a:gd name="connsiteY631" fmla="*/ 76772 h 139446"/>
                <a:gd name="connsiteX632" fmla="*/ 22003 w 173259"/>
                <a:gd name="connsiteY632" fmla="*/ 77438 h 139446"/>
                <a:gd name="connsiteX633" fmla="*/ 24003 w 173259"/>
                <a:gd name="connsiteY633" fmla="*/ 77438 h 139446"/>
                <a:gd name="connsiteX634" fmla="*/ 24003 w 173259"/>
                <a:gd name="connsiteY634" fmla="*/ 77153 h 139446"/>
                <a:gd name="connsiteX635" fmla="*/ 23622 w 173259"/>
                <a:gd name="connsiteY635" fmla="*/ 76772 h 139446"/>
                <a:gd name="connsiteX636" fmla="*/ 24003 w 173259"/>
                <a:gd name="connsiteY636" fmla="*/ 76772 h 139446"/>
                <a:gd name="connsiteX637" fmla="*/ 24289 w 173259"/>
                <a:gd name="connsiteY637" fmla="*/ 76105 h 139446"/>
                <a:gd name="connsiteX638" fmla="*/ 24289 w 173259"/>
                <a:gd name="connsiteY638" fmla="*/ 75819 h 139446"/>
                <a:gd name="connsiteX639" fmla="*/ 25241 w 173259"/>
                <a:gd name="connsiteY639" fmla="*/ 75819 h 139446"/>
                <a:gd name="connsiteX640" fmla="*/ 25241 w 173259"/>
                <a:gd name="connsiteY640" fmla="*/ 76105 h 139446"/>
                <a:gd name="connsiteX641" fmla="*/ 25622 w 173259"/>
                <a:gd name="connsiteY641" fmla="*/ 76105 h 139446"/>
                <a:gd name="connsiteX642" fmla="*/ 26289 w 173259"/>
                <a:gd name="connsiteY642" fmla="*/ 75152 h 139446"/>
                <a:gd name="connsiteX643" fmla="*/ 25622 w 173259"/>
                <a:gd name="connsiteY643" fmla="*/ 73819 h 139446"/>
                <a:gd name="connsiteX644" fmla="*/ 25622 w 173259"/>
                <a:gd name="connsiteY644" fmla="*/ 73533 h 139446"/>
                <a:gd name="connsiteX645" fmla="*/ 25908 w 173259"/>
                <a:gd name="connsiteY645" fmla="*/ 72866 h 139446"/>
                <a:gd name="connsiteX646" fmla="*/ 26575 w 173259"/>
                <a:gd name="connsiteY646" fmla="*/ 72866 h 139446"/>
                <a:gd name="connsiteX647" fmla="*/ 26956 w 173259"/>
                <a:gd name="connsiteY647" fmla="*/ 73533 h 139446"/>
                <a:gd name="connsiteX648" fmla="*/ 27908 w 173259"/>
                <a:gd name="connsiteY648" fmla="*/ 72485 h 139446"/>
                <a:gd name="connsiteX649" fmla="*/ 28194 w 173259"/>
                <a:gd name="connsiteY649" fmla="*/ 72866 h 139446"/>
                <a:gd name="connsiteX650" fmla="*/ 28575 w 173259"/>
                <a:gd name="connsiteY650" fmla="*/ 71914 h 139446"/>
                <a:gd name="connsiteX651" fmla="*/ 29242 w 173259"/>
                <a:gd name="connsiteY651" fmla="*/ 70199 h 139446"/>
                <a:gd name="connsiteX652" fmla="*/ 30575 w 173259"/>
                <a:gd name="connsiteY652" fmla="*/ 68961 h 139446"/>
                <a:gd name="connsiteX653" fmla="*/ 30861 w 173259"/>
                <a:gd name="connsiteY653" fmla="*/ 68961 h 139446"/>
                <a:gd name="connsiteX654" fmla="*/ 31528 w 173259"/>
                <a:gd name="connsiteY654" fmla="*/ 68580 h 139446"/>
                <a:gd name="connsiteX655" fmla="*/ 32480 w 173259"/>
                <a:gd name="connsiteY655" fmla="*/ 67247 h 139446"/>
                <a:gd name="connsiteX656" fmla="*/ 32861 w 173259"/>
                <a:gd name="connsiteY656" fmla="*/ 67628 h 139446"/>
                <a:gd name="connsiteX657" fmla="*/ 33147 w 173259"/>
                <a:gd name="connsiteY657" fmla="*/ 66961 h 139446"/>
                <a:gd name="connsiteX658" fmla="*/ 32861 w 173259"/>
                <a:gd name="connsiteY658" fmla="*/ 66961 h 139446"/>
                <a:gd name="connsiteX659" fmla="*/ 32480 w 173259"/>
                <a:gd name="connsiteY659" fmla="*/ 66580 h 139446"/>
                <a:gd name="connsiteX660" fmla="*/ 32861 w 173259"/>
                <a:gd name="connsiteY660" fmla="*/ 66008 h 139446"/>
                <a:gd name="connsiteX661" fmla="*/ 33147 w 173259"/>
                <a:gd name="connsiteY661" fmla="*/ 66008 h 139446"/>
                <a:gd name="connsiteX662" fmla="*/ 33814 w 173259"/>
                <a:gd name="connsiteY662" fmla="*/ 65342 h 139446"/>
                <a:gd name="connsiteX663" fmla="*/ 34100 w 173259"/>
                <a:gd name="connsiteY663" fmla="*/ 64675 h 139446"/>
                <a:gd name="connsiteX664" fmla="*/ 34100 w 173259"/>
                <a:gd name="connsiteY664" fmla="*/ 63341 h 139446"/>
                <a:gd name="connsiteX665" fmla="*/ 33528 w 173259"/>
                <a:gd name="connsiteY665" fmla="*/ 63056 h 139446"/>
                <a:gd name="connsiteX666" fmla="*/ 32195 w 173259"/>
                <a:gd name="connsiteY666" fmla="*/ 61722 h 139446"/>
                <a:gd name="connsiteX667" fmla="*/ 31528 w 173259"/>
                <a:gd name="connsiteY667" fmla="*/ 61341 h 139446"/>
                <a:gd name="connsiteX668" fmla="*/ 32480 w 173259"/>
                <a:gd name="connsiteY668" fmla="*/ 60389 h 139446"/>
                <a:gd name="connsiteX669" fmla="*/ 32861 w 173259"/>
                <a:gd name="connsiteY669" fmla="*/ 59722 h 139446"/>
                <a:gd name="connsiteX670" fmla="*/ 34480 w 173259"/>
                <a:gd name="connsiteY670" fmla="*/ 58103 h 139446"/>
                <a:gd name="connsiteX671" fmla="*/ 35147 w 173259"/>
                <a:gd name="connsiteY671" fmla="*/ 57722 h 139446"/>
                <a:gd name="connsiteX672" fmla="*/ 34100 w 173259"/>
                <a:gd name="connsiteY672" fmla="*/ 56483 h 139446"/>
                <a:gd name="connsiteX673" fmla="*/ 33814 w 173259"/>
                <a:gd name="connsiteY673" fmla="*/ 55435 h 139446"/>
                <a:gd name="connsiteX674" fmla="*/ 34480 w 173259"/>
                <a:gd name="connsiteY674" fmla="*/ 54769 h 139446"/>
                <a:gd name="connsiteX675" fmla="*/ 35433 w 173259"/>
                <a:gd name="connsiteY675" fmla="*/ 54483 h 139446"/>
                <a:gd name="connsiteX676" fmla="*/ 33528 w 173259"/>
                <a:gd name="connsiteY676" fmla="*/ 53816 h 139446"/>
                <a:gd name="connsiteX677" fmla="*/ 32861 w 173259"/>
                <a:gd name="connsiteY677" fmla="*/ 53816 h 139446"/>
                <a:gd name="connsiteX678" fmla="*/ 31813 w 173259"/>
                <a:gd name="connsiteY678" fmla="*/ 54483 h 139446"/>
                <a:gd name="connsiteX679" fmla="*/ 31528 w 173259"/>
                <a:gd name="connsiteY679" fmla="*/ 54483 h 139446"/>
                <a:gd name="connsiteX680" fmla="*/ 31528 w 173259"/>
                <a:gd name="connsiteY680" fmla="*/ 54769 h 139446"/>
                <a:gd name="connsiteX681" fmla="*/ 30861 w 173259"/>
                <a:gd name="connsiteY681" fmla="*/ 54483 h 139446"/>
                <a:gd name="connsiteX682" fmla="*/ 30575 w 173259"/>
                <a:gd name="connsiteY682" fmla="*/ 54483 h 139446"/>
                <a:gd name="connsiteX683" fmla="*/ 30575 w 173259"/>
                <a:gd name="connsiteY683" fmla="*/ 54197 h 139446"/>
                <a:gd name="connsiteX684" fmla="*/ 30861 w 173259"/>
                <a:gd name="connsiteY684" fmla="*/ 53816 h 139446"/>
                <a:gd name="connsiteX685" fmla="*/ 30575 w 173259"/>
                <a:gd name="connsiteY685" fmla="*/ 53150 h 139446"/>
                <a:gd name="connsiteX686" fmla="*/ 29908 w 173259"/>
                <a:gd name="connsiteY686" fmla="*/ 52864 h 139446"/>
                <a:gd name="connsiteX687" fmla="*/ 29908 w 173259"/>
                <a:gd name="connsiteY687" fmla="*/ 50864 h 139446"/>
                <a:gd name="connsiteX688" fmla="*/ 30194 w 173259"/>
                <a:gd name="connsiteY688" fmla="*/ 50578 h 139446"/>
                <a:gd name="connsiteX689" fmla="*/ 30194 w 173259"/>
                <a:gd name="connsiteY689" fmla="*/ 49911 h 139446"/>
                <a:gd name="connsiteX690" fmla="*/ 30575 w 173259"/>
                <a:gd name="connsiteY690" fmla="*/ 48863 h 139446"/>
                <a:gd name="connsiteX691" fmla="*/ 29528 w 173259"/>
                <a:gd name="connsiteY691" fmla="*/ 49244 h 139446"/>
                <a:gd name="connsiteX692" fmla="*/ 28575 w 173259"/>
                <a:gd name="connsiteY692" fmla="*/ 49244 h 139446"/>
                <a:gd name="connsiteX693" fmla="*/ 29242 w 173259"/>
                <a:gd name="connsiteY693" fmla="*/ 48578 h 139446"/>
                <a:gd name="connsiteX694" fmla="*/ 30194 w 173259"/>
                <a:gd name="connsiteY694" fmla="*/ 47911 h 139446"/>
                <a:gd name="connsiteX695" fmla="*/ 30575 w 173259"/>
                <a:gd name="connsiteY695" fmla="*/ 47244 h 139446"/>
                <a:gd name="connsiteX696" fmla="*/ 30575 w 173259"/>
                <a:gd name="connsiteY696" fmla="*/ 47625 h 139446"/>
                <a:gd name="connsiteX697" fmla="*/ 31147 w 173259"/>
                <a:gd name="connsiteY697" fmla="*/ 46577 h 139446"/>
                <a:gd name="connsiteX698" fmla="*/ 32480 w 173259"/>
                <a:gd name="connsiteY698" fmla="*/ 45625 h 139446"/>
                <a:gd name="connsiteX699" fmla="*/ 33528 w 173259"/>
                <a:gd name="connsiteY699" fmla="*/ 44291 h 139446"/>
                <a:gd name="connsiteX700" fmla="*/ 33814 w 173259"/>
                <a:gd name="connsiteY700" fmla="*/ 44006 h 139446"/>
                <a:gd name="connsiteX701" fmla="*/ 33814 w 173259"/>
                <a:gd name="connsiteY701" fmla="*/ 42672 h 139446"/>
                <a:gd name="connsiteX702" fmla="*/ 34480 w 173259"/>
                <a:gd name="connsiteY702" fmla="*/ 42005 h 139446"/>
                <a:gd name="connsiteX703" fmla="*/ 34766 w 173259"/>
                <a:gd name="connsiteY703" fmla="*/ 42386 h 139446"/>
                <a:gd name="connsiteX704" fmla="*/ 35147 w 173259"/>
                <a:gd name="connsiteY704" fmla="*/ 43625 h 139446"/>
                <a:gd name="connsiteX705" fmla="*/ 35433 w 173259"/>
                <a:gd name="connsiteY705" fmla="*/ 44006 h 139446"/>
                <a:gd name="connsiteX706" fmla="*/ 35814 w 173259"/>
                <a:gd name="connsiteY706" fmla="*/ 43625 h 139446"/>
                <a:gd name="connsiteX707" fmla="*/ 35433 w 173259"/>
                <a:gd name="connsiteY707" fmla="*/ 42958 h 139446"/>
                <a:gd name="connsiteX708" fmla="*/ 35433 w 173259"/>
                <a:gd name="connsiteY708" fmla="*/ 42672 h 139446"/>
                <a:gd name="connsiteX709" fmla="*/ 35814 w 173259"/>
                <a:gd name="connsiteY709" fmla="*/ 42386 h 139446"/>
                <a:gd name="connsiteX710" fmla="*/ 36100 w 173259"/>
                <a:gd name="connsiteY710" fmla="*/ 42672 h 139446"/>
                <a:gd name="connsiteX711" fmla="*/ 36481 w 173259"/>
                <a:gd name="connsiteY711" fmla="*/ 42672 h 139446"/>
                <a:gd name="connsiteX712" fmla="*/ 36767 w 173259"/>
                <a:gd name="connsiteY712" fmla="*/ 43339 h 139446"/>
                <a:gd name="connsiteX713" fmla="*/ 36767 w 173259"/>
                <a:gd name="connsiteY713" fmla="*/ 43625 h 139446"/>
                <a:gd name="connsiteX714" fmla="*/ 37719 w 173259"/>
                <a:gd name="connsiteY714" fmla="*/ 44006 h 139446"/>
                <a:gd name="connsiteX715" fmla="*/ 39053 w 173259"/>
                <a:gd name="connsiteY715" fmla="*/ 44006 h 139446"/>
                <a:gd name="connsiteX716" fmla="*/ 39053 w 173259"/>
                <a:gd name="connsiteY716" fmla="*/ 44291 h 139446"/>
                <a:gd name="connsiteX717" fmla="*/ 38767 w 173259"/>
                <a:gd name="connsiteY717" fmla="*/ 44672 h 139446"/>
                <a:gd name="connsiteX718" fmla="*/ 38767 w 173259"/>
                <a:gd name="connsiteY718" fmla="*/ 44958 h 139446"/>
                <a:gd name="connsiteX719" fmla="*/ 39053 w 173259"/>
                <a:gd name="connsiteY719" fmla="*/ 45339 h 139446"/>
                <a:gd name="connsiteX720" fmla="*/ 39053 w 173259"/>
                <a:gd name="connsiteY720" fmla="*/ 45625 h 139446"/>
                <a:gd name="connsiteX721" fmla="*/ 40672 w 173259"/>
                <a:gd name="connsiteY721" fmla="*/ 44291 h 139446"/>
                <a:gd name="connsiteX722" fmla="*/ 41720 w 173259"/>
                <a:gd name="connsiteY722" fmla="*/ 44006 h 139446"/>
                <a:gd name="connsiteX723" fmla="*/ 41720 w 173259"/>
                <a:gd name="connsiteY723" fmla="*/ 43339 h 139446"/>
                <a:gd name="connsiteX724" fmla="*/ 42386 w 173259"/>
                <a:gd name="connsiteY724" fmla="*/ 42958 h 139446"/>
                <a:gd name="connsiteX725" fmla="*/ 42672 w 173259"/>
                <a:gd name="connsiteY725" fmla="*/ 43339 h 139446"/>
                <a:gd name="connsiteX726" fmla="*/ 42672 w 173259"/>
                <a:gd name="connsiteY726" fmla="*/ 44291 h 139446"/>
                <a:gd name="connsiteX727" fmla="*/ 41338 w 173259"/>
                <a:gd name="connsiteY727" fmla="*/ 45339 h 139446"/>
                <a:gd name="connsiteX728" fmla="*/ 41720 w 173259"/>
                <a:gd name="connsiteY728" fmla="*/ 45625 h 139446"/>
                <a:gd name="connsiteX729" fmla="*/ 42386 w 173259"/>
                <a:gd name="connsiteY729" fmla="*/ 45625 h 139446"/>
                <a:gd name="connsiteX730" fmla="*/ 42672 w 173259"/>
                <a:gd name="connsiteY730" fmla="*/ 46292 h 139446"/>
                <a:gd name="connsiteX731" fmla="*/ 43339 w 173259"/>
                <a:gd name="connsiteY731" fmla="*/ 45625 h 139446"/>
                <a:gd name="connsiteX732" fmla="*/ 44291 w 173259"/>
                <a:gd name="connsiteY732" fmla="*/ 44958 h 139446"/>
                <a:gd name="connsiteX733" fmla="*/ 44958 w 173259"/>
                <a:gd name="connsiteY733" fmla="*/ 44291 h 139446"/>
                <a:gd name="connsiteX734" fmla="*/ 44958 w 173259"/>
                <a:gd name="connsiteY734" fmla="*/ 44006 h 139446"/>
                <a:gd name="connsiteX735" fmla="*/ 44672 w 173259"/>
                <a:gd name="connsiteY735" fmla="*/ 43339 h 139446"/>
                <a:gd name="connsiteX736" fmla="*/ 45911 w 173259"/>
                <a:gd name="connsiteY736" fmla="*/ 43339 h 139446"/>
                <a:gd name="connsiteX737" fmla="*/ 46577 w 173259"/>
                <a:gd name="connsiteY737" fmla="*/ 42005 h 139446"/>
                <a:gd name="connsiteX738" fmla="*/ 46958 w 173259"/>
                <a:gd name="connsiteY738" fmla="*/ 42005 h 139446"/>
                <a:gd name="connsiteX739" fmla="*/ 47244 w 173259"/>
                <a:gd name="connsiteY739" fmla="*/ 42672 h 139446"/>
                <a:gd name="connsiteX740" fmla="*/ 48292 w 173259"/>
                <a:gd name="connsiteY740" fmla="*/ 42672 h 139446"/>
                <a:gd name="connsiteX741" fmla="*/ 48292 w 173259"/>
                <a:gd name="connsiteY741" fmla="*/ 43625 h 139446"/>
                <a:gd name="connsiteX742" fmla="*/ 48578 w 173259"/>
                <a:gd name="connsiteY742" fmla="*/ 44006 h 139446"/>
                <a:gd name="connsiteX743" fmla="*/ 48578 w 173259"/>
                <a:gd name="connsiteY743" fmla="*/ 43625 h 139446"/>
                <a:gd name="connsiteX744" fmla="*/ 48863 w 173259"/>
                <a:gd name="connsiteY744" fmla="*/ 42958 h 139446"/>
                <a:gd name="connsiteX745" fmla="*/ 50578 w 173259"/>
                <a:gd name="connsiteY745" fmla="*/ 42958 h 139446"/>
                <a:gd name="connsiteX746" fmla="*/ 51245 w 173259"/>
                <a:gd name="connsiteY746" fmla="*/ 43339 h 139446"/>
                <a:gd name="connsiteX747" fmla="*/ 51816 w 173259"/>
                <a:gd name="connsiteY747" fmla="*/ 42672 h 139446"/>
                <a:gd name="connsiteX748" fmla="*/ 52483 w 173259"/>
                <a:gd name="connsiteY748" fmla="*/ 42672 h 139446"/>
                <a:gd name="connsiteX749" fmla="*/ 53530 w 173259"/>
                <a:gd name="connsiteY749" fmla="*/ 41339 h 139446"/>
                <a:gd name="connsiteX750" fmla="*/ 55150 w 173259"/>
                <a:gd name="connsiteY750" fmla="*/ 41053 h 139446"/>
                <a:gd name="connsiteX751" fmla="*/ 56102 w 173259"/>
                <a:gd name="connsiteY751" fmla="*/ 41053 h 139446"/>
                <a:gd name="connsiteX752" fmla="*/ 57150 w 173259"/>
                <a:gd name="connsiteY752" fmla="*/ 40005 h 139446"/>
                <a:gd name="connsiteX753" fmla="*/ 57721 w 173259"/>
                <a:gd name="connsiteY753" fmla="*/ 39719 h 139446"/>
                <a:gd name="connsiteX754" fmla="*/ 58388 w 173259"/>
                <a:gd name="connsiteY754" fmla="*/ 39719 h 139446"/>
                <a:gd name="connsiteX755" fmla="*/ 59436 w 173259"/>
                <a:gd name="connsiteY755" fmla="*/ 40386 h 139446"/>
                <a:gd name="connsiteX756" fmla="*/ 59436 w 173259"/>
                <a:gd name="connsiteY756" fmla="*/ 41339 h 139446"/>
                <a:gd name="connsiteX757" fmla="*/ 60388 w 173259"/>
                <a:gd name="connsiteY757" fmla="*/ 41339 h 139446"/>
                <a:gd name="connsiteX758" fmla="*/ 61055 w 173259"/>
                <a:gd name="connsiteY758" fmla="*/ 41053 h 139446"/>
                <a:gd name="connsiteX759" fmla="*/ 61341 w 173259"/>
                <a:gd name="connsiteY759" fmla="*/ 40005 h 139446"/>
                <a:gd name="connsiteX760" fmla="*/ 61055 w 173259"/>
                <a:gd name="connsiteY760" fmla="*/ 40005 h 139446"/>
                <a:gd name="connsiteX761" fmla="*/ 61722 w 173259"/>
                <a:gd name="connsiteY761" fmla="*/ 39434 h 139446"/>
                <a:gd name="connsiteX762" fmla="*/ 61722 w 173259"/>
                <a:gd name="connsiteY762" fmla="*/ 38386 h 139446"/>
                <a:gd name="connsiteX763" fmla="*/ 61341 w 173259"/>
                <a:gd name="connsiteY763" fmla="*/ 37719 h 139446"/>
                <a:gd name="connsiteX764" fmla="*/ 61341 w 173259"/>
                <a:gd name="connsiteY764" fmla="*/ 37052 h 139446"/>
                <a:gd name="connsiteX765" fmla="*/ 61055 w 173259"/>
                <a:gd name="connsiteY765" fmla="*/ 36481 h 139446"/>
                <a:gd name="connsiteX766" fmla="*/ 61055 w 173259"/>
                <a:gd name="connsiteY766" fmla="*/ 36100 h 139446"/>
                <a:gd name="connsiteX767" fmla="*/ 60388 w 173259"/>
                <a:gd name="connsiteY767" fmla="*/ 36100 h 139446"/>
                <a:gd name="connsiteX768" fmla="*/ 60674 w 173259"/>
                <a:gd name="connsiteY768" fmla="*/ 35814 h 139446"/>
                <a:gd name="connsiteX769" fmla="*/ 60388 w 173259"/>
                <a:gd name="connsiteY769" fmla="*/ 35433 h 139446"/>
                <a:gd name="connsiteX770" fmla="*/ 60103 w 173259"/>
                <a:gd name="connsiteY770" fmla="*/ 35433 h 139446"/>
                <a:gd name="connsiteX771" fmla="*/ 59055 w 173259"/>
                <a:gd name="connsiteY771" fmla="*/ 34766 h 139446"/>
                <a:gd name="connsiteX772" fmla="*/ 58769 w 173259"/>
                <a:gd name="connsiteY772" fmla="*/ 35147 h 139446"/>
                <a:gd name="connsiteX773" fmla="*/ 59436 w 173259"/>
                <a:gd name="connsiteY773" fmla="*/ 33814 h 139446"/>
                <a:gd name="connsiteX774" fmla="*/ 59436 w 173259"/>
                <a:gd name="connsiteY774" fmla="*/ 32480 h 139446"/>
                <a:gd name="connsiteX775" fmla="*/ 61341 w 173259"/>
                <a:gd name="connsiteY775" fmla="*/ 32480 h 139446"/>
                <a:gd name="connsiteX776" fmla="*/ 62008 w 173259"/>
                <a:gd name="connsiteY776" fmla="*/ 31147 h 139446"/>
                <a:gd name="connsiteX777" fmla="*/ 62389 w 173259"/>
                <a:gd name="connsiteY777" fmla="*/ 31147 h 139446"/>
                <a:gd name="connsiteX778" fmla="*/ 63055 w 173259"/>
                <a:gd name="connsiteY778" fmla="*/ 30575 h 139446"/>
                <a:gd name="connsiteX779" fmla="*/ 63055 w 173259"/>
                <a:gd name="connsiteY779" fmla="*/ 30194 h 139446"/>
                <a:gd name="connsiteX780" fmla="*/ 61055 w 173259"/>
                <a:gd name="connsiteY780" fmla="*/ 29242 h 139446"/>
                <a:gd name="connsiteX781" fmla="*/ 60103 w 173259"/>
                <a:gd name="connsiteY781" fmla="*/ 29242 h 139446"/>
                <a:gd name="connsiteX782" fmla="*/ 59055 w 173259"/>
                <a:gd name="connsiteY782" fmla="*/ 29528 h 139446"/>
                <a:gd name="connsiteX783" fmla="*/ 58388 w 173259"/>
                <a:gd name="connsiteY783" fmla="*/ 29242 h 139446"/>
                <a:gd name="connsiteX784" fmla="*/ 59055 w 173259"/>
                <a:gd name="connsiteY784" fmla="*/ 28575 h 139446"/>
                <a:gd name="connsiteX785" fmla="*/ 58769 w 173259"/>
                <a:gd name="connsiteY785" fmla="*/ 28861 h 139446"/>
                <a:gd name="connsiteX786" fmla="*/ 58388 w 173259"/>
                <a:gd name="connsiteY786" fmla="*/ 28861 h 139446"/>
                <a:gd name="connsiteX787" fmla="*/ 58103 w 173259"/>
                <a:gd name="connsiteY787" fmla="*/ 27242 h 139446"/>
                <a:gd name="connsiteX788" fmla="*/ 57436 w 173259"/>
                <a:gd name="connsiteY788" fmla="*/ 26575 h 139446"/>
                <a:gd name="connsiteX789" fmla="*/ 56102 w 173259"/>
                <a:gd name="connsiteY789" fmla="*/ 25908 h 139446"/>
                <a:gd name="connsiteX790" fmla="*/ 56102 w 173259"/>
                <a:gd name="connsiteY790" fmla="*/ 24956 h 139446"/>
                <a:gd name="connsiteX791" fmla="*/ 56483 w 173259"/>
                <a:gd name="connsiteY791" fmla="*/ 24956 h 139446"/>
                <a:gd name="connsiteX792" fmla="*/ 56483 w 173259"/>
                <a:gd name="connsiteY792" fmla="*/ 24289 h 139446"/>
                <a:gd name="connsiteX793" fmla="*/ 56769 w 173259"/>
                <a:gd name="connsiteY793" fmla="*/ 24003 h 139446"/>
                <a:gd name="connsiteX794" fmla="*/ 56483 w 173259"/>
                <a:gd name="connsiteY794" fmla="*/ 24003 h 139446"/>
                <a:gd name="connsiteX795" fmla="*/ 56769 w 173259"/>
                <a:gd name="connsiteY795" fmla="*/ 23622 h 139446"/>
                <a:gd name="connsiteX796" fmla="*/ 56483 w 173259"/>
                <a:gd name="connsiteY796" fmla="*/ 22670 h 139446"/>
                <a:gd name="connsiteX797" fmla="*/ 55817 w 173259"/>
                <a:gd name="connsiteY797" fmla="*/ 22289 h 139446"/>
                <a:gd name="connsiteX798" fmla="*/ 55436 w 173259"/>
                <a:gd name="connsiteY798" fmla="*/ 22289 h 139446"/>
                <a:gd name="connsiteX799" fmla="*/ 55436 w 173259"/>
                <a:gd name="connsiteY799" fmla="*/ 22003 h 139446"/>
                <a:gd name="connsiteX800" fmla="*/ 55150 w 173259"/>
                <a:gd name="connsiteY800" fmla="*/ 21336 h 139446"/>
                <a:gd name="connsiteX801" fmla="*/ 54197 w 173259"/>
                <a:gd name="connsiteY801" fmla="*/ 21050 h 139446"/>
                <a:gd name="connsiteX802" fmla="*/ 55150 w 173259"/>
                <a:gd name="connsiteY802" fmla="*/ 20669 h 139446"/>
                <a:gd name="connsiteX803" fmla="*/ 54769 w 173259"/>
                <a:gd name="connsiteY803" fmla="*/ 20384 h 139446"/>
                <a:gd name="connsiteX804" fmla="*/ 54483 w 173259"/>
                <a:gd name="connsiteY804" fmla="*/ 20384 h 139446"/>
                <a:gd name="connsiteX805" fmla="*/ 54483 w 173259"/>
                <a:gd name="connsiteY805" fmla="*/ 19336 h 139446"/>
                <a:gd name="connsiteX806" fmla="*/ 55150 w 173259"/>
                <a:gd name="connsiteY806" fmla="*/ 18383 h 139446"/>
                <a:gd name="connsiteX807" fmla="*/ 55436 w 173259"/>
                <a:gd name="connsiteY807" fmla="*/ 18383 h 139446"/>
                <a:gd name="connsiteX808" fmla="*/ 55436 w 173259"/>
                <a:gd name="connsiteY808" fmla="*/ 18097 h 139446"/>
                <a:gd name="connsiteX809" fmla="*/ 55817 w 173259"/>
                <a:gd name="connsiteY809" fmla="*/ 18097 h 139446"/>
                <a:gd name="connsiteX810" fmla="*/ 56102 w 173259"/>
                <a:gd name="connsiteY810" fmla="*/ 17431 h 139446"/>
                <a:gd name="connsiteX811" fmla="*/ 55436 w 173259"/>
                <a:gd name="connsiteY811" fmla="*/ 17050 h 139446"/>
                <a:gd name="connsiteX812" fmla="*/ 55817 w 173259"/>
                <a:gd name="connsiteY812" fmla="*/ 16383 h 139446"/>
                <a:gd name="connsiteX813" fmla="*/ 56483 w 173259"/>
                <a:gd name="connsiteY813" fmla="*/ 15811 h 139446"/>
                <a:gd name="connsiteX814" fmla="*/ 56483 w 173259"/>
                <a:gd name="connsiteY814" fmla="*/ 15431 h 139446"/>
                <a:gd name="connsiteX815" fmla="*/ 56769 w 173259"/>
                <a:gd name="connsiteY815" fmla="*/ 15145 h 139446"/>
                <a:gd name="connsiteX816" fmla="*/ 56769 w 173259"/>
                <a:gd name="connsiteY816" fmla="*/ 14764 h 139446"/>
                <a:gd name="connsiteX817" fmla="*/ 57150 w 173259"/>
                <a:gd name="connsiteY817" fmla="*/ 14478 h 139446"/>
                <a:gd name="connsiteX818" fmla="*/ 57436 w 173259"/>
                <a:gd name="connsiteY818" fmla="*/ 14478 h 139446"/>
                <a:gd name="connsiteX819" fmla="*/ 57721 w 173259"/>
                <a:gd name="connsiteY819" fmla="*/ 14764 h 139446"/>
                <a:gd name="connsiteX820" fmla="*/ 58769 w 173259"/>
                <a:gd name="connsiteY820" fmla="*/ 14478 h 139446"/>
                <a:gd name="connsiteX821" fmla="*/ 59436 w 173259"/>
                <a:gd name="connsiteY821" fmla="*/ 14478 h 139446"/>
                <a:gd name="connsiteX822" fmla="*/ 59722 w 173259"/>
                <a:gd name="connsiteY822" fmla="*/ 13811 h 139446"/>
                <a:gd name="connsiteX823" fmla="*/ 62008 w 173259"/>
                <a:gd name="connsiteY823" fmla="*/ 13811 h 139446"/>
                <a:gd name="connsiteX824" fmla="*/ 62675 w 173259"/>
                <a:gd name="connsiteY824" fmla="*/ 13145 h 139446"/>
                <a:gd name="connsiteX825" fmla="*/ 62675 w 173259"/>
                <a:gd name="connsiteY825" fmla="*/ 12859 h 139446"/>
                <a:gd name="connsiteX826" fmla="*/ 63055 w 173259"/>
                <a:gd name="connsiteY826" fmla="*/ 12478 h 139446"/>
                <a:gd name="connsiteX827" fmla="*/ 62675 w 173259"/>
                <a:gd name="connsiteY827" fmla="*/ 12478 h 139446"/>
                <a:gd name="connsiteX828" fmla="*/ 62675 w 173259"/>
                <a:gd name="connsiteY828" fmla="*/ 12192 h 139446"/>
                <a:gd name="connsiteX829" fmla="*/ 62389 w 173259"/>
                <a:gd name="connsiteY829" fmla="*/ 12192 h 139446"/>
                <a:gd name="connsiteX830" fmla="*/ 62389 w 173259"/>
                <a:gd name="connsiteY830" fmla="*/ 11811 h 139446"/>
                <a:gd name="connsiteX831" fmla="*/ 62675 w 173259"/>
                <a:gd name="connsiteY831" fmla="*/ 11811 h 139446"/>
                <a:gd name="connsiteX832" fmla="*/ 62675 w 173259"/>
                <a:gd name="connsiteY832" fmla="*/ 10859 h 139446"/>
                <a:gd name="connsiteX833" fmla="*/ 63055 w 173259"/>
                <a:gd name="connsiteY833" fmla="*/ 10478 h 139446"/>
                <a:gd name="connsiteX834" fmla="*/ 62389 w 173259"/>
                <a:gd name="connsiteY834" fmla="*/ 10478 h 139446"/>
                <a:gd name="connsiteX835" fmla="*/ 62675 w 173259"/>
                <a:gd name="connsiteY835" fmla="*/ 10192 h 139446"/>
                <a:gd name="connsiteX836" fmla="*/ 62389 w 173259"/>
                <a:gd name="connsiteY836" fmla="*/ 9525 h 139446"/>
                <a:gd name="connsiteX837" fmla="*/ 63055 w 173259"/>
                <a:gd name="connsiteY837" fmla="*/ 9239 h 139446"/>
                <a:gd name="connsiteX838" fmla="*/ 63341 w 173259"/>
                <a:gd name="connsiteY838" fmla="*/ 9239 h 139446"/>
                <a:gd name="connsiteX839" fmla="*/ 64008 w 173259"/>
                <a:gd name="connsiteY839" fmla="*/ 8858 h 139446"/>
                <a:gd name="connsiteX840" fmla="*/ 64675 w 173259"/>
                <a:gd name="connsiteY840" fmla="*/ 8192 h 139446"/>
                <a:gd name="connsiteX841" fmla="*/ 64961 w 173259"/>
                <a:gd name="connsiteY841" fmla="*/ 7525 h 139446"/>
                <a:gd name="connsiteX842" fmla="*/ 64675 w 173259"/>
                <a:gd name="connsiteY842" fmla="*/ 7239 h 139446"/>
                <a:gd name="connsiteX843" fmla="*/ 65627 w 173259"/>
                <a:gd name="connsiteY843" fmla="*/ 6858 h 139446"/>
                <a:gd name="connsiteX844" fmla="*/ 66961 w 173259"/>
                <a:gd name="connsiteY844" fmla="*/ 6858 h 139446"/>
                <a:gd name="connsiteX845" fmla="*/ 67246 w 173259"/>
                <a:gd name="connsiteY845" fmla="*/ 6286 h 139446"/>
                <a:gd name="connsiteX846" fmla="*/ 66961 w 173259"/>
                <a:gd name="connsiteY846" fmla="*/ 5906 h 139446"/>
                <a:gd name="connsiteX847" fmla="*/ 67246 w 173259"/>
                <a:gd name="connsiteY847" fmla="*/ 5239 h 139446"/>
                <a:gd name="connsiteX848" fmla="*/ 67246 w 173259"/>
                <a:gd name="connsiteY848" fmla="*/ 4953 h 139446"/>
                <a:gd name="connsiteX849" fmla="*/ 67628 w 173259"/>
                <a:gd name="connsiteY849" fmla="*/ 4572 h 139446"/>
                <a:gd name="connsiteX850" fmla="*/ 67628 w 173259"/>
                <a:gd name="connsiteY850" fmla="*/ 4286 h 139446"/>
                <a:gd name="connsiteX851" fmla="*/ 67628 w 173259"/>
                <a:gd name="connsiteY851" fmla="*/ 4001 h 13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</a:cxnLst>
              <a:rect l="l" t="t" r="r" b="b"/>
              <a:pathLst>
                <a:path w="173259" h="139446">
                  <a:moveTo>
                    <a:pt x="67628" y="4001"/>
                  </a:moveTo>
                  <a:lnTo>
                    <a:pt x="68580" y="3620"/>
                  </a:lnTo>
                  <a:lnTo>
                    <a:pt x="68961" y="4001"/>
                  </a:lnTo>
                  <a:lnTo>
                    <a:pt x="68961" y="4572"/>
                  </a:lnTo>
                  <a:lnTo>
                    <a:pt x="69247" y="4953"/>
                  </a:lnTo>
                  <a:lnTo>
                    <a:pt x="69533" y="4953"/>
                  </a:lnTo>
                  <a:lnTo>
                    <a:pt x="70199" y="4572"/>
                  </a:lnTo>
                  <a:lnTo>
                    <a:pt x="70866" y="4572"/>
                  </a:lnTo>
                  <a:lnTo>
                    <a:pt x="72485" y="5620"/>
                  </a:lnTo>
                  <a:lnTo>
                    <a:pt x="72866" y="4953"/>
                  </a:lnTo>
                  <a:lnTo>
                    <a:pt x="73152" y="4572"/>
                  </a:lnTo>
                  <a:lnTo>
                    <a:pt x="73533" y="5239"/>
                  </a:lnTo>
                  <a:lnTo>
                    <a:pt x="74200" y="5620"/>
                  </a:lnTo>
                  <a:lnTo>
                    <a:pt x="75438" y="5239"/>
                  </a:lnTo>
                  <a:lnTo>
                    <a:pt x="76486" y="5239"/>
                  </a:lnTo>
                  <a:lnTo>
                    <a:pt x="77153" y="5906"/>
                  </a:lnTo>
                  <a:lnTo>
                    <a:pt x="77819" y="6286"/>
                  </a:lnTo>
                  <a:lnTo>
                    <a:pt x="79058" y="6286"/>
                  </a:lnTo>
                  <a:lnTo>
                    <a:pt x="79058" y="5906"/>
                  </a:lnTo>
                  <a:lnTo>
                    <a:pt x="79724" y="5620"/>
                  </a:lnTo>
                  <a:lnTo>
                    <a:pt x="80391" y="5906"/>
                  </a:lnTo>
                  <a:lnTo>
                    <a:pt x="80772" y="5620"/>
                  </a:lnTo>
                  <a:lnTo>
                    <a:pt x="81725" y="5620"/>
                  </a:lnTo>
                  <a:lnTo>
                    <a:pt x="81725" y="5906"/>
                  </a:lnTo>
                  <a:lnTo>
                    <a:pt x="82010" y="5906"/>
                  </a:lnTo>
                  <a:lnTo>
                    <a:pt x="82010" y="5620"/>
                  </a:lnTo>
                  <a:lnTo>
                    <a:pt x="81725" y="5239"/>
                  </a:lnTo>
                  <a:lnTo>
                    <a:pt x="81725" y="4953"/>
                  </a:lnTo>
                  <a:lnTo>
                    <a:pt x="82391" y="4572"/>
                  </a:lnTo>
                  <a:lnTo>
                    <a:pt x="83725" y="4572"/>
                  </a:lnTo>
                  <a:lnTo>
                    <a:pt x="84011" y="4286"/>
                  </a:lnTo>
                  <a:lnTo>
                    <a:pt x="84011" y="3620"/>
                  </a:lnTo>
                  <a:lnTo>
                    <a:pt x="84963" y="3620"/>
                  </a:lnTo>
                  <a:lnTo>
                    <a:pt x="85630" y="2667"/>
                  </a:lnTo>
                  <a:lnTo>
                    <a:pt x="86296" y="2667"/>
                  </a:lnTo>
                  <a:lnTo>
                    <a:pt x="86963" y="2000"/>
                  </a:lnTo>
                  <a:lnTo>
                    <a:pt x="87916" y="2000"/>
                  </a:lnTo>
                  <a:lnTo>
                    <a:pt x="87916" y="1619"/>
                  </a:lnTo>
                  <a:lnTo>
                    <a:pt x="88583" y="1334"/>
                  </a:lnTo>
                  <a:lnTo>
                    <a:pt x="88583" y="953"/>
                  </a:lnTo>
                  <a:lnTo>
                    <a:pt x="89249" y="381"/>
                  </a:lnTo>
                  <a:lnTo>
                    <a:pt x="88963" y="2667"/>
                  </a:lnTo>
                  <a:lnTo>
                    <a:pt x="88963" y="2953"/>
                  </a:lnTo>
                  <a:lnTo>
                    <a:pt x="89630" y="2953"/>
                  </a:lnTo>
                  <a:lnTo>
                    <a:pt x="91250" y="1334"/>
                  </a:lnTo>
                  <a:lnTo>
                    <a:pt x="92202" y="1334"/>
                  </a:lnTo>
                  <a:lnTo>
                    <a:pt x="93250" y="667"/>
                  </a:lnTo>
                  <a:lnTo>
                    <a:pt x="95821" y="0"/>
                  </a:lnTo>
                  <a:lnTo>
                    <a:pt x="96774" y="381"/>
                  </a:lnTo>
                  <a:lnTo>
                    <a:pt x="97441" y="2000"/>
                  </a:lnTo>
                  <a:lnTo>
                    <a:pt x="99155" y="3334"/>
                  </a:lnTo>
                  <a:lnTo>
                    <a:pt x="99441" y="3905"/>
                  </a:lnTo>
                  <a:lnTo>
                    <a:pt x="99155" y="4286"/>
                  </a:lnTo>
                  <a:lnTo>
                    <a:pt x="99155" y="4572"/>
                  </a:lnTo>
                  <a:lnTo>
                    <a:pt x="98488" y="5239"/>
                  </a:lnTo>
                  <a:lnTo>
                    <a:pt x="99727" y="5906"/>
                  </a:lnTo>
                  <a:lnTo>
                    <a:pt x="99727" y="8192"/>
                  </a:lnTo>
                  <a:lnTo>
                    <a:pt x="100108" y="8858"/>
                  </a:lnTo>
                  <a:lnTo>
                    <a:pt x="100394" y="8858"/>
                  </a:lnTo>
                  <a:lnTo>
                    <a:pt x="100394" y="9525"/>
                  </a:lnTo>
                  <a:lnTo>
                    <a:pt x="100775" y="9525"/>
                  </a:lnTo>
                  <a:lnTo>
                    <a:pt x="100108" y="10478"/>
                  </a:lnTo>
                  <a:lnTo>
                    <a:pt x="100108" y="13430"/>
                  </a:lnTo>
                  <a:lnTo>
                    <a:pt x="100394" y="13430"/>
                  </a:lnTo>
                  <a:lnTo>
                    <a:pt x="101060" y="12478"/>
                  </a:lnTo>
                  <a:lnTo>
                    <a:pt x="101727" y="12478"/>
                  </a:lnTo>
                  <a:lnTo>
                    <a:pt x="102394" y="12859"/>
                  </a:lnTo>
                  <a:lnTo>
                    <a:pt x="103061" y="12859"/>
                  </a:lnTo>
                  <a:lnTo>
                    <a:pt x="103727" y="13145"/>
                  </a:lnTo>
                  <a:lnTo>
                    <a:pt x="103727" y="13811"/>
                  </a:lnTo>
                  <a:lnTo>
                    <a:pt x="103346" y="13430"/>
                  </a:lnTo>
                  <a:lnTo>
                    <a:pt x="102108" y="14764"/>
                  </a:lnTo>
                  <a:lnTo>
                    <a:pt x="103061" y="15431"/>
                  </a:lnTo>
                  <a:lnTo>
                    <a:pt x="102394" y="17431"/>
                  </a:lnTo>
                  <a:lnTo>
                    <a:pt x="102394" y="17717"/>
                  </a:lnTo>
                  <a:lnTo>
                    <a:pt x="102679" y="17431"/>
                  </a:lnTo>
                  <a:lnTo>
                    <a:pt x="103346" y="16383"/>
                  </a:lnTo>
                  <a:lnTo>
                    <a:pt x="103727" y="17050"/>
                  </a:lnTo>
                  <a:lnTo>
                    <a:pt x="103727" y="17431"/>
                  </a:lnTo>
                  <a:lnTo>
                    <a:pt x="104013" y="18383"/>
                  </a:lnTo>
                  <a:lnTo>
                    <a:pt x="102394" y="19717"/>
                  </a:lnTo>
                  <a:lnTo>
                    <a:pt x="101727" y="20384"/>
                  </a:lnTo>
                  <a:lnTo>
                    <a:pt x="101727" y="21336"/>
                  </a:lnTo>
                  <a:lnTo>
                    <a:pt x="101060" y="21336"/>
                  </a:lnTo>
                  <a:lnTo>
                    <a:pt x="100775" y="22289"/>
                  </a:lnTo>
                  <a:lnTo>
                    <a:pt x="99727" y="23336"/>
                  </a:lnTo>
                  <a:lnTo>
                    <a:pt x="99155" y="23622"/>
                  </a:lnTo>
                  <a:lnTo>
                    <a:pt x="98774" y="24003"/>
                  </a:lnTo>
                  <a:lnTo>
                    <a:pt x="98488" y="24670"/>
                  </a:lnTo>
                  <a:lnTo>
                    <a:pt x="98108" y="24956"/>
                  </a:lnTo>
                  <a:lnTo>
                    <a:pt x="98108" y="25241"/>
                  </a:lnTo>
                  <a:lnTo>
                    <a:pt x="99155" y="24670"/>
                  </a:lnTo>
                  <a:lnTo>
                    <a:pt x="99727" y="24003"/>
                  </a:lnTo>
                  <a:lnTo>
                    <a:pt x="101727" y="24003"/>
                  </a:lnTo>
                  <a:lnTo>
                    <a:pt x="101060" y="24670"/>
                  </a:lnTo>
                  <a:lnTo>
                    <a:pt x="101060" y="25241"/>
                  </a:lnTo>
                  <a:lnTo>
                    <a:pt x="101441" y="26575"/>
                  </a:lnTo>
                  <a:lnTo>
                    <a:pt x="100775" y="28194"/>
                  </a:lnTo>
                  <a:lnTo>
                    <a:pt x="101441" y="28194"/>
                  </a:lnTo>
                  <a:lnTo>
                    <a:pt x="101441" y="27908"/>
                  </a:lnTo>
                  <a:lnTo>
                    <a:pt x="102108" y="28575"/>
                  </a:lnTo>
                  <a:lnTo>
                    <a:pt x="102394" y="29909"/>
                  </a:lnTo>
                  <a:lnTo>
                    <a:pt x="103346" y="29909"/>
                  </a:lnTo>
                  <a:lnTo>
                    <a:pt x="103346" y="29242"/>
                  </a:lnTo>
                  <a:lnTo>
                    <a:pt x="103727" y="28861"/>
                  </a:lnTo>
                  <a:lnTo>
                    <a:pt x="105346" y="32195"/>
                  </a:lnTo>
                  <a:lnTo>
                    <a:pt x="105061" y="32480"/>
                  </a:lnTo>
                  <a:lnTo>
                    <a:pt x="105346" y="32861"/>
                  </a:lnTo>
                  <a:lnTo>
                    <a:pt x="104680" y="32480"/>
                  </a:lnTo>
                  <a:lnTo>
                    <a:pt x="105061" y="33528"/>
                  </a:lnTo>
                  <a:lnTo>
                    <a:pt x="105061" y="35814"/>
                  </a:lnTo>
                  <a:lnTo>
                    <a:pt x="105346" y="36767"/>
                  </a:lnTo>
                  <a:lnTo>
                    <a:pt x="104680" y="36767"/>
                  </a:lnTo>
                  <a:lnTo>
                    <a:pt x="105632" y="37433"/>
                  </a:lnTo>
                  <a:lnTo>
                    <a:pt x="105346" y="37719"/>
                  </a:lnTo>
                  <a:lnTo>
                    <a:pt x="108585" y="37433"/>
                  </a:lnTo>
                  <a:lnTo>
                    <a:pt x="109633" y="38100"/>
                  </a:lnTo>
                  <a:lnTo>
                    <a:pt x="110300" y="37433"/>
                  </a:lnTo>
                  <a:lnTo>
                    <a:pt x="112204" y="36767"/>
                  </a:lnTo>
                  <a:lnTo>
                    <a:pt x="112871" y="36100"/>
                  </a:lnTo>
                  <a:lnTo>
                    <a:pt x="112204" y="35814"/>
                  </a:lnTo>
                  <a:lnTo>
                    <a:pt x="111919" y="34766"/>
                  </a:lnTo>
                  <a:lnTo>
                    <a:pt x="113252" y="33814"/>
                  </a:lnTo>
                  <a:lnTo>
                    <a:pt x="114205" y="33814"/>
                  </a:lnTo>
                  <a:lnTo>
                    <a:pt x="114205" y="33147"/>
                  </a:lnTo>
                  <a:lnTo>
                    <a:pt x="115538" y="33528"/>
                  </a:lnTo>
                  <a:lnTo>
                    <a:pt x="116205" y="33147"/>
                  </a:lnTo>
                  <a:lnTo>
                    <a:pt x="117443" y="33147"/>
                  </a:lnTo>
                  <a:lnTo>
                    <a:pt x="115157" y="34766"/>
                  </a:lnTo>
                  <a:lnTo>
                    <a:pt x="115824" y="35433"/>
                  </a:lnTo>
                  <a:lnTo>
                    <a:pt x="116205" y="36100"/>
                  </a:lnTo>
                  <a:lnTo>
                    <a:pt x="117443" y="36481"/>
                  </a:lnTo>
                  <a:lnTo>
                    <a:pt x="119158" y="35147"/>
                  </a:lnTo>
                  <a:lnTo>
                    <a:pt x="119825" y="36481"/>
                  </a:lnTo>
                  <a:lnTo>
                    <a:pt x="119444" y="37052"/>
                  </a:lnTo>
                  <a:lnTo>
                    <a:pt x="120110" y="37719"/>
                  </a:lnTo>
                  <a:lnTo>
                    <a:pt x="121444" y="40005"/>
                  </a:lnTo>
                  <a:lnTo>
                    <a:pt x="122777" y="41339"/>
                  </a:lnTo>
                  <a:lnTo>
                    <a:pt x="123063" y="42672"/>
                  </a:lnTo>
                  <a:lnTo>
                    <a:pt x="122777" y="43339"/>
                  </a:lnTo>
                  <a:lnTo>
                    <a:pt x="124016" y="42958"/>
                  </a:lnTo>
                  <a:lnTo>
                    <a:pt x="124396" y="43625"/>
                  </a:lnTo>
                  <a:lnTo>
                    <a:pt x="125063" y="44006"/>
                  </a:lnTo>
                  <a:lnTo>
                    <a:pt x="125730" y="44006"/>
                  </a:lnTo>
                  <a:lnTo>
                    <a:pt x="126301" y="44291"/>
                  </a:lnTo>
                  <a:lnTo>
                    <a:pt x="127349" y="44006"/>
                  </a:lnTo>
                  <a:lnTo>
                    <a:pt x="127635" y="45625"/>
                  </a:lnTo>
                  <a:lnTo>
                    <a:pt x="127635" y="45910"/>
                  </a:lnTo>
                  <a:lnTo>
                    <a:pt x="128683" y="45910"/>
                  </a:lnTo>
                  <a:lnTo>
                    <a:pt x="129635" y="45625"/>
                  </a:lnTo>
                  <a:lnTo>
                    <a:pt x="131254" y="46958"/>
                  </a:lnTo>
                  <a:lnTo>
                    <a:pt x="132207" y="47625"/>
                  </a:lnTo>
                  <a:lnTo>
                    <a:pt x="132874" y="48578"/>
                  </a:lnTo>
                  <a:lnTo>
                    <a:pt x="133541" y="50197"/>
                  </a:lnTo>
                  <a:lnTo>
                    <a:pt x="136874" y="50197"/>
                  </a:lnTo>
                  <a:lnTo>
                    <a:pt x="137827" y="50578"/>
                  </a:lnTo>
                  <a:lnTo>
                    <a:pt x="139160" y="50197"/>
                  </a:lnTo>
                  <a:lnTo>
                    <a:pt x="139160" y="49911"/>
                  </a:lnTo>
                  <a:lnTo>
                    <a:pt x="140113" y="49244"/>
                  </a:lnTo>
                  <a:lnTo>
                    <a:pt x="140494" y="48863"/>
                  </a:lnTo>
                  <a:lnTo>
                    <a:pt x="141065" y="49244"/>
                  </a:lnTo>
                  <a:lnTo>
                    <a:pt x="142399" y="48578"/>
                  </a:lnTo>
                  <a:lnTo>
                    <a:pt x="142399" y="48292"/>
                  </a:lnTo>
                  <a:lnTo>
                    <a:pt x="142780" y="47625"/>
                  </a:lnTo>
                  <a:lnTo>
                    <a:pt x="144018" y="47625"/>
                  </a:lnTo>
                  <a:lnTo>
                    <a:pt x="144399" y="47911"/>
                  </a:lnTo>
                  <a:lnTo>
                    <a:pt x="145733" y="47244"/>
                  </a:lnTo>
                  <a:lnTo>
                    <a:pt x="146018" y="47625"/>
                  </a:lnTo>
                  <a:lnTo>
                    <a:pt x="146685" y="47244"/>
                  </a:lnTo>
                  <a:lnTo>
                    <a:pt x="147352" y="47244"/>
                  </a:lnTo>
                  <a:lnTo>
                    <a:pt x="148685" y="46577"/>
                  </a:lnTo>
                  <a:lnTo>
                    <a:pt x="149924" y="46577"/>
                  </a:lnTo>
                  <a:lnTo>
                    <a:pt x="150304" y="46958"/>
                  </a:lnTo>
                  <a:lnTo>
                    <a:pt x="150971" y="46577"/>
                  </a:lnTo>
                  <a:lnTo>
                    <a:pt x="152591" y="44958"/>
                  </a:lnTo>
                  <a:lnTo>
                    <a:pt x="152591" y="44672"/>
                  </a:lnTo>
                  <a:lnTo>
                    <a:pt x="152876" y="44291"/>
                  </a:lnTo>
                  <a:lnTo>
                    <a:pt x="153257" y="44291"/>
                  </a:lnTo>
                  <a:lnTo>
                    <a:pt x="153924" y="44958"/>
                  </a:lnTo>
                  <a:lnTo>
                    <a:pt x="154210" y="45910"/>
                  </a:lnTo>
                  <a:lnTo>
                    <a:pt x="154876" y="45625"/>
                  </a:lnTo>
                  <a:lnTo>
                    <a:pt x="155258" y="46958"/>
                  </a:lnTo>
                  <a:lnTo>
                    <a:pt x="154876" y="47625"/>
                  </a:lnTo>
                  <a:lnTo>
                    <a:pt x="154876" y="48292"/>
                  </a:lnTo>
                  <a:lnTo>
                    <a:pt x="155258" y="49244"/>
                  </a:lnTo>
                  <a:lnTo>
                    <a:pt x="155258" y="50864"/>
                  </a:lnTo>
                  <a:lnTo>
                    <a:pt x="155829" y="50864"/>
                  </a:lnTo>
                  <a:lnTo>
                    <a:pt x="156210" y="51245"/>
                  </a:lnTo>
                  <a:lnTo>
                    <a:pt x="156877" y="52483"/>
                  </a:lnTo>
                  <a:lnTo>
                    <a:pt x="156877" y="52864"/>
                  </a:lnTo>
                  <a:lnTo>
                    <a:pt x="157544" y="52864"/>
                  </a:lnTo>
                  <a:lnTo>
                    <a:pt x="158210" y="53531"/>
                  </a:lnTo>
                  <a:lnTo>
                    <a:pt x="159449" y="53816"/>
                  </a:lnTo>
                  <a:lnTo>
                    <a:pt x="160782" y="55435"/>
                  </a:lnTo>
                  <a:lnTo>
                    <a:pt x="161163" y="56483"/>
                  </a:lnTo>
                  <a:lnTo>
                    <a:pt x="161163" y="57436"/>
                  </a:lnTo>
                  <a:lnTo>
                    <a:pt x="160782" y="58103"/>
                  </a:lnTo>
                  <a:lnTo>
                    <a:pt x="160782" y="59055"/>
                  </a:lnTo>
                  <a:lnTo>
                    <a:pt x="161449" y="59722"/>
                  </a:lnTo>
                  <a:lnTo>
                    <a:pt x="162401" y="60389"/>
                  </a:lnTo>
                  <a:lnTo>
                    <a:pt x="164116" y="62008"/>
                  </a:lnTo>
                  <a:lnTo>
                    <a:pt x="164116" y="62389"/>
                  </a:lnTo>
                  <a:lnTo>
                    <a:pt x="164401" y="62675"/>
                  </a:lnTo>
                  <a:lnTo>
                    <a:pt x="165068" y="63627"/>
                  </a:lnTo>
                  <a:lnTo>
                    <a:pt x="165354" y="64008"/>
                  </a:lnTo>
                  <a:lnTo>
                    <a:pt x="165354" y="64294"/>
                  </a:lnTo>
                  <a:lnTo>
                    <a:pt x="165735" y="64675"/>
                  </a:lnTo>
                  <a:lnTo>
                    <a:pt x="164687" y="65627"/>
                  </a:lnTo>
                  <a:lnTo>
                    <a:pt x="167069" y="66961"/>
                  </a:lnTo>
                  <a:lnTo>
                    <a:pt x="168021" y="66961"/>
                  </a:lnTo>
                  <a:lnTo>
                    <a:pt x="167640" y="67913"/>
                  </a:lnTo>
                  <a:lnTo>
                    <a:pt x="166688" y="68294"/>
                  </a:lnTo>
                  <a:lnTo>
                    <a:pt x="166021" y="68294"/>
                  </a:lnTo>
                  <a:lnTo>
                    <a:pt x="167354" y="68580"/>
                  </a:lnTo>
                  <a:lnTo>
                    <a:pt x="168021" y="68294"/>
                  </a:lnTo>
                  <a:lnTo>
                    <a:pt x="168307" y="68294"/>
                  </a:lnTo>
                  <a:lnTo>
                    <a:pt x="168307" y="68580"/>
                  </a:lnTo>
                  <a:lnTo>
                    <a:pt x="168021" y="68961"/>
                  </a:lnTo>
                  <a:lnTo>
                    <a:pt x="168307" y="69247"/>
                  </a:lnTo>
                  <a:lnTo>
                    <a:pt x="168307" y="69914"/>
                  </a:lnTo>
                  <a:lnTo>
                    <a:pt x="169354" y="69914"/>
                  </a:lnTo>
                  <a:lnTo>
                    <a:pt x="168974" y="69533"/>
                  </a:lnTo>
                  <a:lnTo>
                    <a:pt x="169640" y="69533"/>
                  </a:lnTo>
                  <a:lnTo>
                    <a:pt x="170021" y="69914"/>
                  </a:lnTo>
                  <a:lnTo>
                    <a:pt x="170021" y="70199"/>
                  </a:lnTo>
                  <a:lnTo>
                    <a:pt x="170593" y="70580"/>
                  </a:lnTo>
                  <a:lnTo>
                    <a:pt x="170307" y="70866"/>
                  </a:lnTo>
                  <a:lnTo>
                    <a:pt x="170593" y="71247"/>
                  </a:lnTo>
                  <a:lnTo>
                    <a:pt x="171259" y="70866"/>
                  </a:lnTo>
                  <a:lnTo>
                    <a:pt x="171926" y="70199"/>
                  </a:lnTo>
                  <a:lnTo>
                    <a:pt x="171926" y="70866"/>
                  </a:lnTo>
                  <a:lnTo>
                    <a:pt x="173260" y="71533"/>
                  </a:lnTo>
                  <a:lnTo>
                    <a:pt x="172974" y="72485"/>
                  </a:lnTo>
                  <a:lnTo>
                    <a:pt x="170974" y="73152"/>
                  </a:lnTo>
                  <a:lnTo>
                    <a:pt x="170688" y="74486"/>
                  </a:lnTo>
                  <a:lnTo>
                    <a:pt x="170021" y="74486"/>
                  </a:lnTo>
                  <a:lnTo>
                    <a:pt x="170021" y="75152"/>
                  </a:lnTo>
                  <a:lnTo>
                    <a:pt x="169354" y="75438"/>
                  </a:lnTo>
                  <a:lnTo>
                    <a:pt x="169354" y="76105"/>
                  </a:lnTo>
                  <a:lnTo>
                    <a:pt x="168974" y="76772"/>
                  </a:lnTo>
                  <a:lnTo>
                    <a:pt x="168307" y="77438"/>
                  </a:lnTo>
                  <a:lnTo>
                    <a:pt x="167640" y="78772"/>
                  </a:lnTo>
                  <a:lnTo>
                    <a:pt x="167354" y="79058"/>
                  </a:lnTo>
                  <a:lnTo>
                    <a:pt x="167354" y="79724"/>
                  </a:lnTo>
                  <a:lnTo>
                    <a:pt x="165735" y="81058"/>
                  </a:lnTo>
                  <a:lnTo>
                    <a:pt x="161163" y="80391"/>
                  </a:lnTo>
                  <a:lnTo>
                    <a:pt x="160782" y="79724"/>
                  </a:lnTo>
                  <a:lnTo>
                    <a:pt x="160496" y="78772"/>
                  </a:lnTo>
                  <a:lnTo>
                    <a:pt x="159829" y="77819"/>
                  </a:lnTo>
                  <a:lnTo>
                    <a:pt x="159449" y="77153"/>
                  </a:lnTo>
                  <a:lnTo>
                    <a:pt x="159449" y="76105"/>
                  </a:lnTo>
                  <a:lnTo>
                    <a:pt x="159829" y="75819"/>
                  </a:lnTo>
                  <a:lnTo>
                    <a:pt x="159829" y="74867"/>
                  </a:lnTo>
                  <a:lnTo>
                    <a:pt x="159163" y="74486"/>
                  </a:lnTo>
                  <a:lnTo>
                    <a:pt x="159163" y="74200"/>
                  </a:lnTo>
                  <a:lnTo>
                    <a:pt x="158782" y="74200"/>
                  </a:lnTo>
                  <a:lnTo>
                    <a:pt x="158496" y="73819"/>
                  </a:lnTo>
                  <a:lnTo>
                    <a:pt x="158210" y="74200"/>
                  </a:lnTo>
                  <a:lnTo>
                    <a:pt x="157163" y="74867"/>
                  </a:lnTo>
                  <a:lnTo>
                    <a:pt x="155829" y="75152"/>
                  </a:lnTo>
                  <a:lnTo>
                    <a:pt x="155543" y="75438"/>
                  </a:lnTo>
                  <a:lnTo>
                    <a:pt x="155543" y="76105"/>
                  </a:lnTo>
                  <a:lnTo>
                    <a:pt x="155258" y="76105"/>
                  </a:lnTo>
                  <a:lnTo>
                    <a:pt x="155258" y="75438"/>
                  </a:lnTo>
                  <a:lnTo>
                    <a:pt x="154591" y="74867"/>
                  </a:lnTo>
                  <a:lnTo>
                    <a:pt x="153543" y="75152"/>
                  </a:lnTo>
                  <a:lnTo>
                    <a:pt x="153257" y="76105"/>
                  </a:lnTo>
                  <a:lnTo>
                    <a:pt x="152876" y="76105"/>
                  </a:lnTo>
                  <a:lnTo>
                    <a:pt x="153257" y="76486"/>
                  </a:lnTo>
                  <a:lnTo>
                    <a:pt x="153257" y="77153"/>
                  </a:lnTo>
                  <a:lnTo>
                    <a:pt x="152591" y="77819"/>
                  </a:lnTo>
                  <a:lnTo>
                    <a:pt x="151924" y="77438"/>
                  </a:lnTo>
                  <a:lnTo>
                    <a:pt x="151638" y="77438"/>
                  </a:lnTo>
                  <a:lnTo>
                    <a:pt x="151638" y="78772"/>
                  </a:lnTo>
                  <a:lnTo>
                    <a:pt x="151924" y="79439"/>
                  </a:lnTo>
                  <a:lnTo>
                    <a:pt x="152305" y="79439"/>
                  </a:lnTo>
                  <a:lnTo>
                    <a:pt x="153257" y="80105"/>
                  </a:lnTo>
                  <a:lnTo>
                    <a:pt x="152305" y="81058"/>
                  </a:lnTo>
                  <a:lnTo>
                    <a:pt x="151924" y="81725"/>
                  </a:lnTo>
                  <a:lnTo>
                    <a:pt x="150971" y="82677"/>
                  </a:lnTo>
                  <a:lnTo>
                    <a:pt x="151638" y="83344"/>
                  </a:lnTo>
                  <a:lnTo>
                    <a:pt x="151257" y="84011"/>
                  </a:lnTo>
                  <a:lnTo>
                    <a:pt x="151638" y="84392"/>
                  </a:lnTo>
                  <a:lnTo>
                    <a:pt x="151638" y="85344"/>
                  </a:lnTo>
                  <a:lnTo>
                    <a:pt x="151257" y="86678"/>
                  </a:lnTo>
                  <a:lnTo>
                    <a:pt x="151257" y="87630"/>
                  </a:lnTo>
                  <a:lnTo>
                    <a:pt x="152305" y="87916"/>
                  </a:lnTo>
                  <a:lnTo>
                    <a:pt x="153257" y="88964"/>
                  </a:lnTo>
                  <a:lnTo>
                    <a:pt x="152876" y="89249"/>
                  </a:lnTo>
                  <a:lnTo>
                    <a:pt x="152305" y="89249"/>
                  </a:lnTo>
                  <a:lnTo>
                    <a:pt x="151924" y="89916"/>
                  </a:lnTo>
                  <a:lnTo>
                    <a:pt x="151257" y="89916"/>
                  </a:lnTo>
                  <a:lnTo>
                    <a:pt x="151924" y="90297"/>
                  </a:lnTo>
                  <a:lnTo>
                    <a:pt x="151924" y="91250"/>
                  </a:lnTo>
                  <a:lnTo>
                    <a:pt x="151638" y="91535"/>
                  </a:lnTo>
                  <a:lnTo>
                    <a:pt x="151638" y="91916"/>
                  </a:lnTo>
                  <a:lnTo>
                    <a:pt x="151924" y="92202"/>
                  </a:lnTo>
                  <a:lnTo>
                    <a:pt x="151638" y="92869"/>
                  </a:lnTo>
                  <a:lnTo>
                    <a:pt x="151638" y="93536"/>
                  </a:lnTo>
                  <a:lnTo>
                    <a:pt x="150971" y="93536"/>
                  </a:lnTo>
                  <a:lnTo>
                    <a:pt x="150590" y="94202"/>
                  </a:lnTo>
                  <a:lnTo>
                    <a:pt x="150304" y="94488"/>
                  </a:lnTo>
                  <a:lnTo>
                    <a:pt x="150304" y="94869"/>
                  </a:lnTo>
                  <a:lnTo>
                    <a:pt x="149638" y="95155"/>
                  </a:lnTo>
                  <a:lnTo>
                    <a:pt x="148971" y="95822"/>
                  </a:lnTo>
                  <a:lnTo>
                    <a:pt x="148685" y="96488"/>
                  </a:lnTo>
                  <a:lnTo>
                    <a:pt x="147352" y="96488"/>
                  </a:lnTo>
                  <a:lnTo>
                    <a:pt x="146685" y="96774"/>
                  </a:lnTo>
                  <a:lnTo>
                    <a:pt x="146399" y="97155"/>
                  </a:lnTo>
                  <a:lnTo>
                    <a:pt x="146018" y="96774"/>
                  </a:lnTo>
                  <a:lnTo>
                    <a:pt x="145733" y="97155"/>
                  </a:lnTo>
                  <a:lnTo>
                    <a:pt x="145733" y="96774"/>
                  </a:lnTo>
                  <a:lnTo>
                    <a:pt x="144685" y="97155"/>
                  </a:lnTo>
                  <a:lnTo>
                    <a:pt x="144399" y="97155"/>
                  </a:lnTo>
                  <a:lnTo>
                    <a:pt x="144399" y="97441"/>
                  </a:lnTo>
                  <a:lnTo>
                    <a:pt x="143732" y="97822"/>
                  </a:lnTo>
                  <a:lnTo>
                    <a:pt x="143732" y="98108"/>
                  </a:lnTo>
                  <a:lnTo>
                    <a:pt x="143446" y="98489"/>
                  </a:lnTo>
                  <a:lnTo>
                    <a:pt x="143446" y="99155"/>
                  </a:lnTo>
                  <a:lnTo>
                    <a:pt x="143066" y="100775"/>
                  </a:lnTo>
                  <a:lnTo>
                    <a:pt x="138779" y="100394"/>
                  </a:lnTo>
                  <a:lnTo>
                    <a:pt x="138494" y="101060"/>
                  </a:lnTo>
                  <a:lnTo>
                    <a:pt x="137827" y="101060"/>
                  </a:lnTo>
                  <a:lnTo>
                    <a:pt x="137827" y="101441"/>
                  </a:lnTo>
                  <a:lnTo>
                    <a:pt x="137160" y="102108"/>
                  </a:lnTo>
                  <a:lnTo>
                    <a:pt x="137541" y="102108"/>
                  </a:lnTo>
                  <a:lnTo>
                    <a:pt x="137827" y="102680"/>
                  </a:lnTo>
                  <a:lnTo>
                    <a:pt x="136874" y="103727"/>
                  </a:lnTo>
                  <a:lnTo>
                    <a:pt x="136208" y="105347"/>
                  </a:lnTo>
                  <a:lnTo>
                    <a:pt x="134874" y="107347"/>
                  </a:lnTo>
                  <a:lnTo>
                    <a:pt x="134588" y="106966"/>
                  </a:lnTo>
                  <a:lnTo>
                    <a:pt x="134207" y="106966"/>
                  </a:lnTo>
                  <a:lnTo>
                    <a:pt x="133921" y="107347"/>
                  </a:lnTo>
                  <a:lnTo>
                    <a:pt x="132207" y="107633"/>
                  </a:lnTo>
                  <a:lnTo>
                    <a:pt x="131636" y="107347"/>
                  </a:lnTo>
                  <a:lnTo>
                    <a:pt x="131254" y="107347"/>
                  </a:lnTo>
                  <a:lnTo>
                    <a:pt x="130588" y="107633"/>
                  </a:lnTo>
                  <a:lnTo>
                    <a:pt x="130302" y="107633"/>
                  </a:lnTo>
                  <a:lnTo>
                    <a:pt x="129921" y="108014"/>
                  </a:lnTo>
                  <a:lnTo>
                    <a:pt x="129254" y="108299"/>
                  </a:lnTo>
                  <a:lnTo>
                    <a:pt x="128969" y="106680"/>
                  </a:lnTo>
                  <a:lnTo>
                    <a:pt x="129254" y="106299"/>
                  </a:lnTo>
                  <a:lnTo>
                    <a:pt x="129254" y="105632"/>
                  </a:lnTo>
                  <a:lnTo>
                    <a:pt x="128969" y="106013"/>
                  </a:lnTo>
                  <a:lnTo>
                    <a:pt x="128683" y="105632"/>
                  </a:lnTo>
                  <a:lnTo>
                    <a:pt x="128302" y="106013"/>
                  </a:lnTo>
                  <a:lnTo>
                    <a:pt x="127635" y="106013"/>
                  </a:lnTo>
                  <a:lnTo>
                    <a:pt x="127635" y="106680"/>
                  </a:lnTo>
                  <a:lnTo>
                    <a:pt x="127349" y="106966"/>
                  </a:lnTo>
                  <a:lnTo>
                    <a:pt x="126016" y="106966"/>
                  </a:lnTo>
                  <a:lnTo>
                    <a:pt x="125349" y="106680"/>
                  </a:lnTo>
                  <a:lnTo>
                    <a:pt x="124016" y="107347"/>
                  </a:lnTo>
                  <a:lnTo>
                    <a:pt x="120777" y="105632"/>
                  </a:lnTo>
                  <a:lnTo>
                    <a:pt x="120777" y="110966"/>
                  </a:lnTo>
                  <a:lnTo>
                    <a:pt x="120396" y="111252"/>
                  </a:lnTo>
                  <a:lnTo>
                    <a:pt x="119825" y="112205"/>
                  </a:lnTo>
                  <a:lnTo>
                    <a:pt x="119158" y="112205"/>
                  </a:lnTo>
                  <a:lnTo>
                    <a:pt x="116872" y="111919"/>
                  </a:lnTo>
                  <a:lnTo>
                    <a:pt x="116205" y="112205"/>
                  </a:lnTo>
                  <a:lnTo>
                    <a:pt x="115538" y="111919"/>
                  </a:lnTo>
                  <a:lnTo>
                    <a:pt x="115824" y="111252"/>
                  </a:lnTo>
                  <a:lnTo>
                    <a:pt x="114205" y="111252"/>
                  </a:lnTo>
                  <a:lnTo>
                    <a:pt x="113919" y="111919"/>
                  </a:lnTo>
                  <a:lnTo>
                    <a:pt x="113538" y="111919"/>
                  </a:lnTo>
                  <a:lnTo>
                    <a:pt x="113919" y="113252"/>
                  </a:lnTo>
                  <a:lnTo>
                    <a:pt x="113538" y="113919"/>
                  </a:lnTo>
                  <a:lnTo>
                    <a:pt x="113919" y="114491"/>
                  </a:lnTo>
                  <a:lnTo>
                    <a:pt x="113538" y="115157"/>
                  </a:lnTo>
                  <a:lnTo>
                    <a:pt x="113919" y="116205"/>
                  </a:lnTo>
                  <a:lnTo>
                    <a:pt x="113252" y="117443"/>
                  </a:lnTo>
                  <a:lnTo>
                    <a:pt x="112586" y="117443"/>
                  </a:lnTo>
                  <a:lnTo>
                    <a:pt x="109633" y="116491"/>
                  </a:lnTo>
                  <a:lnTo>
                    <a:pt x="108299" y="116872"/>
                  </a:lnTo>
                  <a:lnTo>
                    <a:pt x="106680" y="117443"/>
                  </a:lnTo>
                  <a:lnTo>
                    <a:pt x="106013" y="117824"/>
                  </a:lnTo>
                  <a:lnTo>
                    <a:pt x="105346" y="117824"/>
                  </a:lnTo>
                  <a:lnTo>
                    <a:pt x="105061" y="118110"/>
                  </a:lnTo>
                  <a:lnTo>
                    <a:pt x="104680" y="118777"/>
                  </a:lnTo>
                  <a:lnTo>
                    <a:pt x="105061" y="119444"/>
                  </a:lnTo>
                  <a:lnTo>
                    <a:pt x="104394" y="120777"/>
                  </a:lnTo>
                  <a:lnTo>
                    <a:pt x="105061" y="122111"/>
                  </a:lnTo>
                  <a:lnTo>
                    <a:pt x="104680" y="122396"/>
                  </a:lnTo>
                  <a:lnTo>
                    <a:pt x="102679" y="122777"/>
                  </a:lnTo>
                  <a:lnTo>
                    <a:pt x="101727" y="122777"/>
                  </a:lnTo>
                  <a:lnTo>
                    <a:pt x="100775" y="122111"/>
                  </a:lnTo>
                  <a:lnTo>
                    <a:pt x="100108" y="123063"/>
                  </a:lnTo>
                  <a:lnTo>
                    <a:pt x="100394" y="123730"/>
                  </a:lnTo>
                  <a:lnTo>
                    <a:pt x="101060" y="124016"/>
                  </a:lnTo>
                  <a:lnTo>
                    <a:pt x="101060" y="124682"/>
                  </a:lnTo>
                  <a:lnTo>
                    <a:pt x="100108" y="124397"/>
                  </a:lnTo>
                  <a:lnTo>
                    <a:pt x="99155" y="125063"/>
                  </a:lnTo>
                  <a:lnTo>
                    <a:pt x="98108" y="125063"/>
                  </a:lnTo>
                  <a:lnTo>
                    <a:pt x="98774" y="126016"/>
                  </a:lnTo>
                  <a:lnTo>
                    <a:pt x="98488" y="126683"/>
                  </a:lnTo>
                  <a:lnTo>
                    <a:pt x="98774" y="126968"/>
                  </a:lnTo>
                  <a:lnTo>
                    <a:pt x="98488" y="127635"/>
                  </a:lnTo>
                  <a:lnTo>
                    <a:pt x="97822" y="128016"/>
                  </a:lnTo>
                  <a:lnTo>
                    <a:pt x="97155" y="128683"/>
                  </a:lnTo>
                  <a:lnTo>
                    <a:pt x="96774" y="129921"/>
                  </a:lnTo>
                  <a:lnTo>
                    <a:pt x="96488" y="130969"/>
                  </a:lnTo>
                  <a:lnTo>
                    <a:pt x="96488" y="131255"/>
                  </a:lnTo>
                  <a:lnTo>
                    <a:pt x="96203" y="131921"/>
                  </a:lnTo>
                  <a:lnTo>
                    <a:pt x="95821" y="132874"/>
                  </a:lnTo>
                  <a:lnTo>
                    <a:pt x="94488" y="133541"/>
                  </a:lnTo>
                  <a:lnTo>
                    <a:pt x="94488" y="134207"/>
                  </a:lnTo>
                  <a:lnTo>
                    <a:pt x="94202" y="134588"/>
                  </a:lnTo>
                  <a:lnTo>
                    <a:pt x="93821" y="134588"/>
                  </a:lnTo>
                  <a:lnTo>
                    <a:pt x="94202" y="135160"/>
                  </a:lnTo>
                  <a:lnTo>
                    <a:pt x="93821" y="135160"/>
                  </a:lnTo>
                  <a:lnTo>
                    <a:pt x="93821" y="136493"/>
                  </a:lnTo>
                  <a:lnTo>
                    <a:pt x="93536" y="136493"/>
                  </a:lnTo>
                  <a:lnTo>
                    <a:pt x="93250" y="136874"/>
                  </a:lnTo>
                  <a:lnTo>
                    <a:pt x="93536" y="137160"/>
                  </a:lnTo>
                  <a:lnTo>
                    <a:pt x="93250" y="137541"/>
                  </a:lnTo>
                  <a:lnTo>
                    <a:pt x="93536" y="137827"/>
                  </a:lnTo>
                  <a:lnTo>
                    <a:pt x="92583" y="138494"/>
                  </a:lnTo>
                  <a:lnTo>
                    <a:pt x="92202" y="138494"/>
                  </a:lnTo>
                  <a:lnTo>
                    <a:pt x="91535" y="137827"/>
                  </a:lnTo>
                  <a:lnTo>
                    <a:pt x="90869" y="138113"/>
                  </a:lnTo>
                  <a:lnTo>
                    <a:pt x="89916" y="138494"/>
                  </a:lnTo>
                  <a:lnTo>
                    <a:pt x="90297" y="137541"/>
                  </a:lnTo>
                  <a:lnTo>
                    <a:pt x="89630" y="137160"/>
                  </a:lnTo>
                  <a:lnTo>
                    <a:pt x="89249" y="137541"/>
                  </a:lnTo>
                  <a:lnTo>
                    <a:pt x="88963" y="138113"/>
                  </a:lnTo>
                  <a:lnTo>
                    <a:pt x="88583" y="137827"/>
                  </a:lnTo>
                  <a:lnTo>
                    <a:pt x="88297" y="137160"/>
                  </a:lnTo>
                  <a:lnTo>
                    <a:pt x="87630" y="137541"/>
                  </a:lnTo>
                  <a:lnTo>
                    <a:pt x="87630" y="138494"/>
                  </a:lnTo>
                  <a:lnTo>
                    <a:pt x="87249" y="138494"/>
                  </a:lnTo>
                  <a:lnTo>
                    <a:pt x="86963" y="139160"/>
                  </a:lnTo>
                  <a:lnTo>
                    <a:pt x="86963" y="139446"/>
                  </a:lnTo>
                  <a:lnTo>
                    <a:pt x="86296" y="139160"/>
                  </a:lnTo>
                  <a:lnTo>
                    <a:pt x="84677" y="138494"/>
                  </a:lnTo>
                  <a:lnTo>
                    <a:pt x="84677" y="138113"/>
                  </a:lnTo>
                  <a:lnTo>
                    <a:pt x="84011" y="138494"/>
                  </a:lnTo>
                  <a:lnTo>
                    <a:pt x="83725" y="138494"/>
                  </a:lnTo>
                  <a:lnTo>
                    <a:pt x="83344" y="138113"/>
                  </a:lnTo>
                  <a:lnTo>
                    <a:pt x="81725" y="138494"/>
                  </a:lnTo>
                  <a:lnTo>
                    <a:pt x="79724" y="138113"/>
                  </a:lnTo>
                  <a:lnTo>
                    <a:pt x="79058" y="137541"/>
                  </a:lnTo>
                  <a:lnTo>
                    <a:pt x="77819" y="137160"/>
                  </a:lnTo>
                  <a:lnTo>
                    <a:pt x="77819" y="137541"/>
                  </a:lnTo>
                  <a:lnTo>
                    <a:pt x="76771" y="136208"/>
                  </a:lnTo>
                  <a:lnTo>
                    <a:pt x="76486" y="136208"/>
                  </a:lnTo>
                  <a:lnTo>
                    <a:pt x="76105" y="136493"/>
                  </a:lnTo>
                  <a:lnTo>
                    <a:pt x="75819" y="136493"/>
                  </a:lnTo>
                  <a:lnTo>
                    <a:pt x="75819" y="135827"/>
                  </a:lnTo>
                  <a:lnTo>
                    <a:pt x="75438" y="135541"/>
                  </a:lnTo>
                  <a:lnTo>
                    <a:pt x="75152" y="136208"/>
                  </a:lnTo>
                  <a:lnTo>
                    <a:pt x="74200" y="136208"/>
                  </a:lnTo>
                  <a:lnTo>
                    <a:pt x="73819" y="136874"/>
                  </a:lnTo>
                  <a:lnTo>
                    <a:pt x="73533" y="136874"/>
                  </a:lnTo>
                  <a:lnTo>
                    <a:pt x="73152" y="137160"/>
                  </a:lnTo>
                  <a:lnTo>
                    <a:pt x="72866" y="136493"/>
                  </a:lnTo>
                  <a:lnTo>
                    <a:pt x="72866" y="136208"/>
                  </a:lnTo>
                  <a:lnTo>
                    <a:pt x="72485" y="135541"/>
                  </a:lnTo>
                  <a:lnTo>
                    <a:pt x="72485" y="135827"/>
                  </a:lnTo>
                  <a:lnTo>
                    <a:pt x="72200" y="135827"/>
                  </a:lnTo>
                  <a:lnTo>
                    <a:pt x="71914" y="135541"/>
                  </a:lnTo>
                  <a:lnTo>
                    <a:pt x="71533" y="135541"/>
                  </a:lnTo>
                  <a:lnTo>
                    <a:pt x="72485" y="134588"/>
                  </a:lnTo>
                  <a:lnTo>
                    <a:pt x="72200" y="134207"/>
                  </a:lnTo>
                  <a:lnTo>
                    <a:pt x="72200" y="133922"/>
                  </a:lnTo>
                  <a:lnTo>
                    <a:pt x="70866" y="132588"/>
                  </a:lnTo>
                  <a:lnTo>
                    <a:pt x="70580" y="132874"/>
                  </a:lnTo>
                  <a:lnTo>
                    <a:pt x="69913" y="132588"/>
                  </a:lnTo>
                  <a:lnTo>
                    <a:pt x="68580" y="132874"/>
                  </a:lnTo>
                  <a:lnTo>
                    <a:pt x="68294" y="132588"/>
                  </a:lnTo>
                  <a:lnTo>
                    <a:pt x="67913" y="132588"/>
                  </a:lnTo>
                  <a:lnTo>
                    <a:pt x="67628" y="131921"/>
                  </a:lnTo>
                  <a:lnTo>
                    <a:pt x="66961" y="132207"/>
                  </a:lnTo>
                  <a:lnTo>
                    <a:pt x="66580" y="132588"/>
                  </a:lnTo>
                  <a:lnTo>
                    <a:pt x="66580" y="132874"/>
                  </a:lnTo>
                  <a:lnTo>
                    <a:pt x="66008" y="133541"/>
                  </a:lnTo>
                  <a:lnTo>
                    <a:pt x="64961" y="133541"/>
                  </a:lnTo>
                  <a:lnTo>
                    <a:pt x="64675" y="134207"/>
                  </a:lnTo>
                  <a:lnTo>
                    <a:pt x="63627" y="133922"/>
                  </a:lnTo>
                  <a:lnTo>
                    <a:pt x="62008" y="132588"/>
                  </a:lnTo>
                  <a:lnTo>
                    <a:pt x="61055" y="131921"/>
                  </a:lnTo>
                  <a:lnTo>
                    <a:pt x="60388" y="132874"/>
                  </a:lnTo>
                  <a:lnTo>
                    <a:pt x="59436" y="133255"/>
                  </a:lnTo>
                  <a:lnTo>
                    <a:pt x="59055" y="132874"/>
                  </a:lnTo>
                  <a:lnTo>
                    <a:pt x="57721" y="130588"/>
                  </a:lnTo>
                  <a:lnTo>
                    <a:pt x="57721" y="129921"/>
                  </a:lnTo>
                  <a:lnTo>
                    <a:pt x="57436" y="129635"/>
                  </a:lnTo>
                  <a:lnTo>
                    <a:pt x="57436" y="129254"/>
                  </a:lnTo>
                  <a:lnTo>
                    <a:pt x="57150" y="129254"/>
                  </a:lnTo>
                  <a:lnTo>
                    <a:pt x="54769" y="128016"/>
                  </a:lnTo>
                  <a:lnTo>
                    <a:pt x="53816" y="127635"/>
                  </a:lnTo>
                  <a:lnTo>
                    <a:pt x="52864" y="126968"/>
                  </a:lnTo>
                  <a:lnTo>
                    <a:pt x="52197" y="127635"/>
                  </a:lnTo>
                  <a:lnTo>
                    <a:pt x="51530" y="127349"/>
                  </a:lnTo>
                  <a:lnTo>
                    <a:pt x="49911" y="127349"/>
                  </a:lnTo>
                  <a:lnTo>
                    <a:pt x="48292" y="126968"/>
                  </a:lnTo>
                  <a:lnTo>
                    <a:pt x="46958" y="126016"/>
                  </a:lnTo>
                  <a:lnTo>
                    <a:pt x="46577" y="125730"/>
                  </a:lnTo>
                  <a:lnTo>
                    <a:pt x="45339" y="126683"/>
                  </a:lnTo>
                  <a:lnTo>
                    <a:pt x="44958" y="127349"/>
                  </a:lnTo>
                  <a:lnTo>
                    <a:pt x="43339" y="127635"/>
                  </a:lnTo>
                  <a:lnTo>
                    <a:pt x="40005" y="127349"/>
                  </a:lnTo>
                  <a:lnTo>
                    <a:pt x="39433" y="126016"/>
                  </a:lnTo>
                  <a:lnTo>
                    <a:pt x="39053" y="125063"/>
                  </a:lnTo>
                  <a:lnTo>
                    <a:pt x="38386" y="123349"/>
                  </a:lnTo>
                  <a:lnTo>
                    <a:pt x="37052" y="122777"/>
                  </a:lnTo>
                  <a:lnTo>
                    <a:pt x="36481" y="120396"/>
                  </a:lnTo>
                  <a:lnTo>
                    <a:pt x="34480" y="118777"/>
                  </a:lnTo>
                  <a:lnTo>
                    <a:pt x="33528" y="118491"/>
                  </a:lnTo>
                  <a:lnTo>
                    <a:pt x="32195" y="118491"/>
                  </a:lnTo>
                  <a:lnTo>
                    <a:pt x="31813" y="118110"/>
                  </a:lnTo>
                  <a:lnTo>
                    <a:pt x="31147" y="117158"/>
                  </a:lnTo>
                  <a:lnTo>
                    <a:pt x="31528" y="116491"/>
                  </a:lnTo>
                  <a:lnTo>
                    <a:pt x="31528" y="115157"/>
                  </a:lnTo>
                  <a:lnTo>
                    <a:pt x="31147" y="115157"/>
                  </a:lnTo>
                  <a:lnTo>
                    <a:pt x="30575" y="115824"/>
                  </a:lnTo>
                  <a:lnTo>
                    <a:pt x="30575" y="116491"/>
                  </a:lnTo>
                  <a:lnTo>
                    <a:pt x="28575" y="118491"/>
                  </a:lnTo>
                  <a:lnTo>
                    <a:pt x="27908" y="117443"/>
                  </a:lnTo>
                  <a:lnTo>
                    <a:pt x="26956" y="117824"/>
                  </a:lnTo>
                  <a:lnTo>
                    <a:pt x="25241" y="119444"/>
                  </a:lnTo>
                  <a:lnTo>
                    <a:pt x="24955" y="118777"/>
                  </a:lnTo>
                  <a:lnTo>
                    <a:pt x="25241" y="117824"/>
                  </a:lnTo>
                  <a:lnTo>
                    <a:pt x="24289" y="116491"/>
                  </a:lnTo>
                  <a:lnTo>
                    <a:pt x="24003" y="116491"/>
                  </a:lnTo>
                  <a:lnTo>
                    <a:pt x="24289" y="115824"/>
                  </a:lnTo>
                  <a:lnTo>
                    <a:pt x="23622" y="116205"/>
                  </a:lnTo>
                  <a:lnTo>
                    <a:pt x="23622" y="115824"/>
                  </a:lnTo>
                  <a:lnTo>
                    <a:pt x="22670" y="115824"/>
                  </a:lnTo>
                  <a:lnTo>
                    <a:pt x="21717" y="116872"/>
                  </a:lnTo>
                  <a:lnTo>
                    <a:pt x="21717" y="118110"/>
                  </a:lnTo>
                  <a:lnTo>
                    <a:pt x="20003" y="119158"/>
                  </a:lnTo>
                  <a:lnTo>
                    <a:pt x="19336" y="118491"/>
                  </a:lnTo>
                  <a:lnTo>
                    <a:pt x="18383" y="118491"/>
                  </a:lnTo>
                  <a:lnTo>
                    <a:pt x="18383" y="119158"/>
                  </a:lnTo>
                  <a:lnTo>
                    <a:pt x="17050" y="120396"/>
                  </a:lnTo>
                  <a:lnTo>
                    <a:pt x="17050" y="120110"/>
                  </a:lnTo>
                  <a:lnTo>
                    <a:pt x="16097" y="120110"/>
                  </a:lnTo>
                  <a:lnTo>
                    <a:pt x="15145" y="119825"/>
                  </a:lnTo>
                  <a:lnTo>
                    <a:pt x="14478" y="119158"/>
                  </a:lnTo>
                  <a:lnTo>
                    <a:pt x="13430" y="119444"/>
                  </a:lnTo>
                  <a:lnTo>
                    <a:pt x="12859" y="119444"/>
                  </a:lnTo>
                  <a:lnTo>
                    <a:pt x="12478" y="119158"/>
                  </a:lnTo>
                  <a:lnTo>
                    <a:pt x="11811" y="117158"/>
                  </a:lnTo>
                  <a:lnTo>
                    <a:pt x="11811" y="116872"/>
                  </a:lnTo>
                  <a:lnTo>
                    <a:pt x="12192" y="116491"/>
                  </a:lnTo>
                  <a:lnTo>
                    <a:pt x="11811" y="116205"/>
                  </a:lnTo>
                  <a:lnTo>
                    <a:pt x="12192" y="115824"/>
                  </a:lnTo>
                  <a:lnTo>
                    <a:pt x="11144" y="115824"/>
                  </a:lnTo>
                  <a:lnTo>
                    <a:pt x="10478" y="115538"/>
                  </a:lnTo>
                  <a:lnTo>
                    <a:pt x="9525" y="115538"/>
                  </a:lnTo>
                  <a:lnTo>
                    <a:pt x="8858" y="115157"/>
                  </a:lnTo>
                  <a:lnTo>
                    <a:pt x="8572" y="114491"/>
                  </a:lnTo>
                  <a:lnTo>
                    <a:pt x="9239" y="114205"/>
                  </a:lnTo>
                  <a:lnTo>
                    <a:pt x="9239" y="113919"/>
                  </a:lnTo>
                  <a:lnTo>
                    <a:pt x="8858" y="113252"/>
                  </a:lnTo>
                  <a:lnTo>
                    <a:pt x="9239" y="112586"/>
                  </a:lnTo>
                  <a:lnTo>
                    <a:pt x="9239" y="111538"/>
                  </a:lnTo>
                  <a:lnTo>
                    <a:pt x="9525" y="111538"/>
                  </a:lnTo>
                  <a:lnTo>
                    <a:pt x="10192" y="110585"/>
                  </a:lnTo>
                  <a:lnTo>
                    <a:pt x="10478" y="108299"/>
                  </a:lnTo>
                  <a:lnTo>
                    <a:pt x="9906" y="108014"/>
                  </a:lnTo>
                  <a:lnTo>
                    <a:pt x="9906" y="107633"/>
                  </a:lnTo>
                  <a:lnTo>
                    <a:pt x="9239" y="107347"/>
                  </a:lnTo>
                  <a:lnTo>
                    <a:pt x="8572" y="105347"/>
                  </a:lnTo>
                  <a:lnTo>
                    <a:pt x="8192" y="105061"/>
                  </a:lnTo>
                  <a:lnTo>
                    <a:pt x="8192" y="105347"/>
                  </a:lnTo>
                  <a:lnTo>
                    <a:pt x="7906" y="105347"/>
                  </a:lnTo>
                  <a:lnTo>
                    <a:pt x="7525" y="105061"/>
                  </a:lnTo>
                  <a:lnTo>
                    <a:pt x="7239" y="105061"/>
                  </a:lnTo>
                  <a:lnTo>
                    <a:pt x="7239" y="104680"/>
                  </a:lnTo>
                  <a:lnTo>
                    <a:pt x="6953" y="104013"/>
                  </a:lnTo>
                  <a:lnTo>
                    <a:pt x="6287" y="103727"/>
                  </a:lnTo>
                  <a:lnTo>
                    <a:pt x="6572" y="103061"/>
                  </a:lnTo>
                  <a:lnTo>
                    <a:pt x="6572" y="102680"/>
                  </a:lnTo>
                  <a:lnTo>
                    <a:pt x="6287" y="102680"/>
                  </a:lnTo>
                  <a:lnTo>
                    <a:pt x="6287" y="101727"/>
                  </a:lnTo>
                  <a:lnTo>
                    <a:pt x="5620" y="101441"/>
                  </a:lnTo>
                  <a:lnTo>
                    <a:pt x="5239" y="101441"/>
                  </a:lnTo>
                  <a:lnTo>
                    <a:pt x="4953" y="101060"/>
                  </a:lnTo>
                  <a:lnTo>
                    <a:pt x="4286" y="100775"/>
                  </a:lnTo>
                  <a:lnTo>
                    <a:pt x="4000" y="100394"/>
                  </a:lnTo>
                  <a:lnTo>
                    <a:pt x="3620" y="100394"/>
                  </a:lnTo>
                  <a:lnTo>
                    <a:pt x="3620" y="100108"/>
                  </a:lnTo>
                  <a:lnTo>
                    <a:pt x="4286" y="99441"/>
                  </a:lnTo>
                  <a:lnTo>
                    <a:pt x="4286" y="99155"/>
                  </a:lnTo>
                  <a:lnTo>
                    <a:pt x="4953" y="98489"/>
                  </a:lnTo>
                  <a:lnTo>
                    <a:pt x="4953" y="96203"/>
                  </a:lnTo>
                  <a:lnTo>
                    <a:pt x="4286" y="96203"/>
                  </a:lnTo>
                  <a:lnTo>
                    <a:pt x="3905" y="95536"/>
                  </a:lnTo>
                  <a:lnTo>
                    <a:pt x="3620" y="95536"/>
                  </a:lnTo>
                  <a:lnTo>
                    <a:pt x="3905" y="94488"/>
                  </a:lnTo>
                  <a:lnTo>
                    <a:pt x="2667" y="94202"/>
                  </a:lnTo>
                  <a:lnTo>
                    <a:pt x="2000" y="94202"/>
                  </a:lnTo>
                  <a:lnTo>
                    <a:pt x="2000" y="93536"/>
                  </a:lnTo>
                  <a:lnTo>
                    <a:pt x="1619" y="93536"/>
                  </a:lnTo>
                  <a:lnTo>
                    <a:pt x="667" y="93250"/>
                  </a:lnTo>
                  <a:lnTo>
                    <a:pt x="0" y="93250"/>
                  </a:lnTo>
                  <a:lnTo>
                    <a:pt x="667" y="92583"/>
                  </a:lnTo>
                  <a:lnTo>
                    <a:pt x="2000" y="90583"/>
                  </a:lnTo>
                  <a:lnTo>
                    <a:pt x="1619" y="89916"/>
                  </a:lnTo>
                  <a:lnTo>
                    <a:pt x="2286" y="88964"/>
                  </a:lnTo>
                  <a:lnTo>
                    <a:pt x="3334" y="87916"/>
                  </a:lnTo>
                  <a:lnTo>
                    <a:pt x="2667" y="87344"/>
                  </a:lnTo>
                  <a:lnTo>
                    <a:pt x="5239" y="86297"/>
                  </a:lnTo>
                  <a:lnTo>
                    <a:pt x="5905" y="86678"/>
                  </a:lnTo>
                  <a:lnTo>
                    <a:pt x="8572" y="86963"/>
                  </a:lnTo>
                  <a:lnTo>
                    <a:pt x="8858" y="86011"/>
                  </a:lnTo>
                  <a:lnTo>
                    <a:pt x="8572" y="85344"/>
                  </a:lnTo>
                  <a:lnTo>
                    <a:pt x="8192" y="85344"/>
                  </a:lnTo>
                  <a:lnTo>
                    <a:pt x="8192" y="84677"/>
                  </a:lnTo>
                  <a:lnTo>
                    <a:pt x="7906" y="84677"/>
                  </a:lnTo>
                  <a:lnTo>
                    <a:pt x="7239" y="84011"/>
                  </a:lnTo>
                  <a:lnTo>
                    <a:pt x="6287" y="83344"/>
                  </a:lnTo>
                  <a:lnTo>
                    <a:pt x="7906" y="83725"/>
                  </a:lnTo>
                  <a:lnTo>
                    <a:pt x="8192" y="83344"/>
                  </a:lnTo>
                  <a:lnTo>
                    <a:pt x="9525" y="82391"/>
                  </a:lnTo>
                  <a:lnTo>
                    <a:pt x="10858" y="80772"/>
                  </a:lnTo>
                  <a:lnTo>
                    <a:pt x="10858" y="80391"/>
                  </a:lnTo>
                  <a:lnTo>
                    <a:pt x="12192" y="79439"/>
                  </a:lnTo>
                  <a:lnTo>
                    <a:pt x="12192" y="78772"/>
                  </a:lnTo>
                  <a:lnTo>
                    <a:pt x="11811" y="78772"/>
                  </a:lnTo>
                  <a:lnTo>
                    <a:pt x="12192" y="78772"/>
                  </a:lnTo>
                  <a:lnTo>
                    <a:pt x="13145" y="79058"/>
                  </a:lnTo>
                  <a:lnTo>
                    <a:pt x="15812" y="77819"/>
                  </a:lnTo>
                  <a:lnTo>
                    <a:pt x="15430" y="77153"/>
                  </a:lnTo>
                  <a:lnTo>
                    <a:pt x="15430" y="76486"/>
                  </a:lnTo>
                  <a:lnTo>
                    <a:pt x="15812" y="75819"/>
                  </a:lnTo>
                  <a:lnTo>
                    <a:pt x="17050" y="75819"/>
                  </a:lnTo>
                  <a:lnTo>
                    <a:pt x="17717" y="75438"/>
                  </a:lnTo>
                  <a:lnTo>
                    <a:pt x="17717" y="74867"/>
                  </a:lnTo>
                  <a:lnTo>
                    <a:pt x="19050" y="74867"/>
                  </a:lnTo>
                  <a:lnTo>
                    <a:pt x="20669" y="76486"/>
                  </a:lnTo>
                  <a:lnTo>
                    <a:pt x="21717" y="76772"/>
                  </a:lnTo>
                  <a:lnTo>
                    <a:pt x="22003" y="77438"/>
                  </a:lnTo>
                  <a:lnTo>
                    <a:pt x="24003" y="77438"/>
                  </a:lnTo>
                  <a:lnTo>
                    <a:pt x="24003" y="77153"/>
                  </a:lnTo>
                  <a:lnTo>
                    <a:pt x="23622" y="76772"/>
                  </a:lnTo>
                  <a:lnTo>
                    <a:pt x="24003" y="76772"/>
                  </a:lnTo>
                  <a:lnTo>
                    <a:pt x="24289" y="76105"/>
                  </a:lnTo>
                  <a:lnTo>
                    <a:pt x="24289" y="75819"/>
                  </a:lnTo>
                  <a:lnTo>
                    <a:pt x="25241" y="75819"/>
                  </a:lnTo>
                  <a:lnTo>
                    <a:pt x="25241" y="76105"/>
                  </a:lnTo>
                  <a:lnTo>
                    <a:pt x="25622" y="76105"/>
                  </a:lnTo>
                  <a:lnTo>
                    <a:pt x="26289" y="75152"/>
                  </a:lnTo>
                  <a:lnTo>
                    <a:pt x="25622" y="73819"/>
                  </a:lnTo>
                  <a:lnTo>
                    <a:pt x="25622" y="73533"/>
                  </a:lnTo>
                  <a:lnTo>
                    <a:pt x="25908" y="72866"/>
                  </a:lnTo>
                  <a:lnTo>
                    <a:pt x="26575" y="72866"/>
                  </a:lnTo>
                  <a:lnTo>
                    <a:pt x="26956" y="73533"/>
                  </a:lnTo>
                  <a:lnTo>
                    <a:pt x="27908" y="72485"/>
                  </a:lnTo>
                  <a:lnTo>
                    <a:pt x="28194" y="72866"/>
                  </a:lnTo>
                  <a:lnTo>
                    <a:pt x="28575" y="71914"/>
                  </a:lnTo>
                  <a:lnTo>
                    <a:pt x="29242" y="70199"/>
                  </a:lnTo>
                  <a:lnTo>
                    <a:pt x="30575" y="68961"/>
                  </a:lnTo>
                  <a:lnTo>
                    <a:pt x="30861" y="68961"/>
                  </a:lnTo>
                  <a:lnTo>
                    <a:pt x="31528" y="68580"/>
                  </a:lnTo>
                  <a:lnTo>
                    <a:pt x="32480" y="67247"/>
                  </a:lnTo>
                  <a:lnTo>
                    <a:pt x="32861" y="67628"/>
                  </a:lnTo>
                  <a:lnTo>
                    <a:pt x="33147" y="66961"/>
                  </a:lnTo>
                  <a:lnTo>
                    <a:pt x="32861" y="66961"/>
                  </a:lnTo>
                  <a:lnTo>
                    <a:pt x="32480" y="66580"/>
                  </a:lnTo>
                  <a:lnTo>
                    <a:pt x="32861" y="66008"/>
                  </a:lnTo>
                  <a:lnTo>
                    <a:pt x="33147" y="66008"/>
                  </a:lnTo>
                  <a:lnTo>
                    <a:pt x="33814" y="65342"/>
                  </a:lnTo>
                  <a:lnTo>
                    <a:pt x="34100" y="64675"/>
                  </a:lnTo>
                  <a:lnTo>
                    <a:pt x="34100" y="63341"/>
                  </a:lnTo>
                  <a:lnTo>
                    <a:pt x="33528" y="63056"/>
                  </a:lnTo>
                  <a:lnTo>
                    <a:pt x="32195" y="61722"/>
                  </a:lnTo>
                  <a:lnTo>
                    <a:pt x="31528" y="61341"/>
                  </a:lnTo>
                  <a:lnTo>
                    <a:pt x="32480" y="60389"/>
                  </a:lnTo>
                  <a:lnTo>
                    <a:pt x="32861" y="59722"/>
                  </a:lnTo>
                  <a:lnTo>
                    <a:pt x="34480" y="58103"/>
                  </a:lnTo>
                  <a:lnTo>
                    <a:pt x="35147" y="57722"/>
                  </a:lnTo>
                  <a:lnTo>
                    <a:pt x="34100" y="56483"/>
                  </a:lnTo>
                  <a:lnTo>
                    <a:pt x="33814" y="55435"/>
                  </a:lnTo>
                  <a:lnTo>
                    <a:pt x="34480" y="54769"/>
                  </a:lnTo>
                  <a:lnTo>
                    <a:pt x="35433" y="54483"/>
                  </a:lnTo>
                  <a:lnTo>
                    <a:pt x="33528" y="53816"/>
                  </a:lnTo>
                  <a:lnTo>
                    <a:pt x="32861" y="53816"/>
                  </a:lnTo>
                  <a:lnTo>
                    <a:pt x="31813" y="54483"/>
                  </a:lnTo>
                  <a:lnTo>
                    <a:pt x="31528" y="54483"/>
                  </a:lnTo>
                  <a:lnTo>
                    <a:pt x="31528" y="54769"/>
                  </a:lnTo>
                  <a:lnTo>
                    <a:pt x="30861" y="54483"/>
                  </a:lnTo>
                  <a:lnTo>
                    <a:pt x="30575" y="54483"/>
                  </a:lnTo>
                  <a:lnTo>
                    <a:pt x="30575" y="54197"/>
                  </a:lnTo>
                  <a:lnTo>
                    <a:pt x="30861" y="53816"/>
                  </a:lnTo>
                  <a:lnTo>
                    <a:pt x="30575" y="53150"/>
                  </a:lnTo>
                  <a:lnTo>
                    <a:pt x="29908" y="52864"/>
                  </a:lnTo>
                  <a:lnTo>
                    <a:pt x="29908" y="50864"/>
                  </a:lnTo>
                  <a:lnTo>
                    <a:pt x="30194" y="50578"/>
                  </a:lnTo>
                  <a:lnTo>
                    <a:pt x="30194" y="49911"/>
                  </a:lnTo>
                  <a:lnTo>
                    <a:pt x="30575" y="48863"/>
                  </a:lnTo>
                  <a:lnTo>
                    <a:pt x="29528" y="49244"/>
                  </a:lnTo>
                  <a:lnTo>
                    <a:pt x="28575" y="49244"/>
                  </a:lnTo>
                  <a:lnTo>
                    <a:pt x="29242" y="48578"/>
                  </a:lnTo>
                  <a:lnTo>
                    <a:pt x="30194" y="47911"/>
                  </a:lnTo>
                  <a:lnTo>
                    <a:pt x="30575" y="47244"/>
                  </a:lnTo>
                  <a:lnTo>
                    <a:pt x="30575" y="47625"/>
                  </a:lnTo>
                  <a:lnTo>
                    <a:pt x="31147" y="46577"/>
                  </a:lnTo>
                  <a:lnTo>
                    <a:pt x="32480" y="45625"/>
                  </a:lnTo>
                  <a:lnTo>
                    <a:pt x="33528" y="44291"/>
                  </a:lnTo>
                  <a:lnTo>
                    <a:pt x="33814" y="44006"/>
                  </a:lnTo>
                  <a:lnTo>
                    <a:pt x="33814" y="42672"/>
                  </a:lnTo>
                  <a:lnTo>
                    <a:pt x="34480" y="42005"/>
                  </a:lnTo>
                  <a:lnTo>
                    <a:pt x="34766" y="42386"/>
                  </a:lnTo>
                  <a:lnTo>
                    <a:pt x="35147" y="43625"/>
                  </a:lnTo>
                  <a:lnTo>
                    <a:pt x="35433" y="44006"/>
                  </a:lnTo>
                  <a:lnTo>
                    <a:pt x="35814" y="43625"/>
                  </a:lnTo>
                  <a:lnTo>
                    <a:pt x="35433" y="42958"/>
                  </a:lnTo>
                  <a:lnTo>
                    <a:pt x="35433" y="42672"/>
                  </a:lnTo>
                  <a:lnTo>
                    <a:pt x="35814" y="42386"/>
                  </a:lnTo>
                  <a:lnTo>
                    <a:pt x="36100" y="42672"/>
                  </a:lnTo>
                  <a:lnTo>
                    <a:pt x="36481" y="42672"/>
                  </a:lnTo>
                  <a:lnTo>
                    <a:pt x="36767" y="43339"/>
                  </a:lnTo>
                  <a:lnTo>
                    <a:pt x="36767" y="43625"/>
                  </a:lnTo>
                  <a:lnTo>
                    <a:pt x="37719" y="44006"/>
                  </a:lnTo>
                  <a:lnTo>
                    <a:pt x="39053" y="44006"/>
                  </a:lnTo>
                  <a:lnTo>
                    <a:pt x="39053" y="44291"/>
                  </a:lnTo>
                  <a:lnTo>
                    <a:pt x="38767" y="44672"/>
                  </a:lnTo>
                  <a:lnTo>
                    <a:pt x="38767" y="44958"/>
                  </a:lnTo>
                  <a:lnTo>
                    <a:pt x="39053" y="45339"/>
                  </a:lnTo>
                  <a:lnTo>
                    <a:pt x="39053" y="45625"/>
                  </a:lnTo>
                  <a:lnTo>
                    <a:pt x="40672" y="44291"/>
                  </a:lnTo>
                  <a:lnTo>
                    <a:pt x="41720" y="44006"/>
                  </a:lnTo>
                  <a:lnTo>
                    <a:pt x="41720" y="43339"/>
                  </a:lnTo>
                  <a:lnTo>
                    <a:pt x="42386" y="42958"/>
                  </a:lnTo>
                  <a:lnTo>
                    <a:pt x="42672" y="43339"/>
                  </a:lnTo>
                  <a:lnTo>
                    <a:pt x="42672" y="44291"/>
                  </a:lnTo>
                  <a:lnTo>
                    <a:pt x="41338" y="45339"/>
                  </a:lnTo>
                  <a:lnTo>
                    <a:pt x="41720" y="45625"/>
                  </a:lnTo>
                  <a:lnTo>
                    <a:pt x="42386" y="45625"/>
                  </a:lnTo>
                  <a:lnTo>
                    <a:pt x="42672" y="46292"/>
                  </a:lnTo>
                  <a:lnTo>
                    <a:pt x="43339" y="45625"/>
                  </a:lnTo>
                  <a:lnTo>
                    <a:pt x="44291" y="44958"/>
                  </a:lnTo>
                  <a:lnTo>
                    <a:pt x="44958" y="44291"/>
                  </a:lnTo>
                  <a:lnTo>
                    <a:pt x="44958" y="44006"/>
                  </a:lnTo>
                  <a:lnTo>
                    <a:pt x="44672" y="43339"/>
                  </a:lnTo>
                  <a:lnTo>
                    <a:pt x="45911" y="43339"/>
                  </a:lnTo>
                  <a:lnTo>
                    <a:pt x="46577" y="42005"/>
                  </a:lnTo>
                  <a:lnTo>
                    <a:pt x="46958" y="42005"/>
                  </a:lnTo>
                  <a:lnTo>
                    <a:pt x="47244" y="42672"/>
                  </a:lnTo>
                  <a:lnTo>
                    <a:pt x="48292" y="42672"/>
                  </a:lnTo>
                  <a:lnTo>
                    <a:pt x="48292" y="43625"/>
                  </a:lnTo>
                  <a:lnTo>
                    <a:pt x="48578" y="44006"/>
                  </a:lnTo>
                  <a:lnTo>
                    <a:pt x="48578" y="43625"/>
                  </a:lnTo>
                  <a:lnTo>
                    <a:pt x="48863" y="42958"/>
                  </a:lnTo>
                  <a:lnTo>
                    <a:pt x="50578" y="42958"/>
                  </a:lnTo>
                  <a:lnTo>
                    <a:pt x="51245" y="43339"/>
                  </a:lnTo>
                  <a:lnTo>
                    <a:pt x="51816" y="42672"/>
                  </a:lnTo>
                  <a:lnTo>
                    <a:pt x="52483" y="42672"/>
                  </a:lnTo>
                  <a:lnTo>
                    <a:pt x="53530" y="41339"/>
                  </a:lnTo>
                  <a:lnTo>
                    <a:pt x="55150" y="41053"/>
                  </a:lnTo>
                  <a:lnTo>
                    <a:pt x="56102" y="41053"/>
                  </a:lnTo>
                  <a:lnTo>
                    <a:pt x="57150" y="40005"/>
                  </a:lnTo>
                  <a:lnTo>
                    <a:pt x="57721" y="39719"/>
                  </a:lnTo>
                  <a:lnTo>
                    <a:pt x="58388" y="39719"/>
                  </a:lnTo>
                  <a:lnTo>
                    <a:pt x="59436" y="40386"/>
                  </a:lnTo>
                  <a:lnTo>
                    <a:pt x="59436" y="41339"/>
                  </a:lnTo>
                  <a:lnTo>
                    <a:pt x="60388" y="41339"/>
                  </a:lnTo>
                  <a:lnTo>
                    <a:pt x="61055" y="41053"/>
                  </a:lnTo>
                  <a:lnTo>
                    <a:pt x="61341" y="40005"/>
                  </a:lnTo>
                  <a:lnTo>
                    <a:pt x="61055" y="40005"/>
                  </a:lnTo>
                  <a:lnTo>
                    <a:pt x="61722" y="39434"/>
                  </a:lnTo>
                  <a:lnTo>
                    <a:pt x="61722" y="38386"/>
                  </a:lnTo>
                  <a:lnTo>
                    <a:pt x="61341" y="37719"/>
                  </a:lnTo>
                  <a:lnTo>
                    <a:pt x="61341" y="37052"/>
                  </a:lnTo>
                  <a:lnTo>
                    <a:pt x="61055" y="36481"/>
                  </a:lnTo>
                  <a:lnTo>
                    <a:pt x="61055" y="36100"/>
                  </a:lnTo>
                  <a:lnTo>
                    <a:pt x="60388" y="36100"/>
                  </a:lnTo>
                  <a:lnTo>
                    <a:pt x="60674" y="35814"/>
                  </a:lnTo>
                  <a:lnTo>
                    <a:pt x="60388" y="35433"/>
                  </a:lnTo>
                  <a:lnTo>
                    <a:pt x="60103" y="35433"/>
                  </a:lnTo>
                  <a:lnTo>
                    <a:pt x="59055" y="34766"/>
                  </a:lnTo>
                  <a:lnTo>
                    <a:pt x="58769" y="35147"/>
                  </a:lnTo>
                  <a:lnTo>
                    <a:pt x="59436" y="33814"/>
                  </a:lnTo>
                  <a:lnTo>
                    <a:pt x="59436" y="32480"/>
                  </a:lnTo>
                  <a:lnTo>
                    <a:pt x="61341" y="32480"/>
                  </a:lnTo>
                  <a:lnTo>
                    <a:pt x="62008" y="31147"/>
                  </a:lnTo>
                  <a:lnTo>
                    <a:pt x="62389" y="31147"/>
                  </a:lnTo>
                  <a:lnTo>
                    <a:pt x="63055" y="30575"/>
                  </a:lnTo>
                  <a:lnTo>
                    <a:pt x="63055" y="30194"/>
                  </a:lnTo>
                  <a:lnTo>
                    <a:pt x="61055" y="29242"/>
                  </a:lnTo>
                  <a:lnTo>
                    <a:pt x="60103" y="29242"/>
                  </a:lnTo>
                  <a:lnTo>
                    <a:pt x="59055" y="29528"/>
                  </a:lnTo>
                  <a:lnTo>
                    <a:pt x="58388" y="29242"/>
                  </a:lnTo>
                  <a:lnTo>
                    <a:pt x="59055" y="28575"/>
                  </a:lnTo>
                  <a:lnTo>
                    <a:pt x="58769" y="28861"/>
                  </a:lnTo>
                  <a:lnTo>
                    <a:pt x="58388" y="28861"/>
                  </a:lnTo>
                  <a:lnTo>
                    <a:pt x="58103" y="27242"/>
                  </a:lnTo>
                  <a:lnTo>
                    <a:pt x="57436" y="26575"/>
                  </a:lnTo>
                  <a:lnTo>
                    <a:pt x="56102" y="25908"/>
                  </a:lnTo>
                  <a:lnTo>
                    <a:pt x="56102" y="24956"/>
                  </a:lnTo>
                  <a:lnTo>
                    <a:pt x="56483" y="24956"/>
                  </a:lnTo>
                  <a:lnTo>
                    <a:pt x="56483" y="24289"/>
                  </a:lnTo>
                  <a:lnTo>
                    <a:pt x="56769" y="24003"/>
                  </a:lnTo>
                  <a:lnTo>
                    <a:pt x="56483" y="24003"/>
                  </a:lnTo>
                  <a:lnTo>
                    <a:pt x="56769" y="23622"/>
                  </a:lnTo>
                  <a:lnTo>
                    <a:pt x="56483" y="22670"/>
                  </a:lnTo>
                  <a:lnTo>
                    <a:pt x="55817" y="22289"/>
                  </a:lnTo>
                  <a:lnTo>
                    <a:pt x="55436" y="22289"/>
                  </a:lnTo>
                  <a:lnTo>
                    <a:pt x="55436" y="22003"/>
                  </a:lnTo>
                  <a:lnTo>
                    <a:pt x="55150" y="21336"/>
                  </a:lnTo>
                  <a:lnTo>
                    <a:pt x="54197" y="21050"/>
                  </a:lnTo>
                  <a:lnTo>
                    <a:pt x="55150" y="20669"/>
                  </a:lnTo>
                  <a:lnTo>
                    <a:pt x="54769" y="20384"/>
                  </a:lnTo>
                  <a:lnTo>
                    <a:pt x="54483" y="20384"/>
                  </a:lnTo>
                  <a:lnTo>
                    <a:pt x="54483" y="19336"/>
                  </a:lnTo>
                  <a:lnTo>
                    <a:pt x="55150" y="18383"/>
                  </a:lnTo>
                  <a:lnTo>
                    <a:pt x="55436" y="18383"/>
                  </a:lnTo>
                  <a:lnTo>
                    <a:pt x="55436" y="18097"/>
                  </a:lnTo>
                  <a:lnTo>
                    <a:pt x="55817" y="18097"/>
                  </a:lnTo>
                  <a:lnTo>
                    <a:pt x="56102" y="17431"/>
                  </a:lnTo>
                  <a:lnTo>
                    <a:pt x="55436" y="17050"/>
                  </a:lnTo>
                  <a:lnTo>
                    <a:pt x="55817" y="16383"/>
                  </a:lnTo>
                  <a:lnTo>
                    <a:pt x="56483" y="15811"/>
                  </a:lnTo>
                  <a:lnTo>
                    <a:pt x="56483" y="15431"/>
                  </a:lnTo>
                  <a:lnTo>
                    <a:pt x="56769" y="15145"/>
                  </a:lnTo>
                  <a:lnTo>
                    <a:pt x="56769" y="14764"/>
                  </a:lnTo>
                  <a:lnTo>
                    <a:pt x="57150" y="14478"/>
                  </a:lnTo>
                  <a:lnTo>
                    <a:pt x="57436" y="14478"/>
                  </a:lnTo>
                  <a:lnTo>
                    <a:pt x="57721" y="14764"/>
                  </a:lnTo>
                  <a:lnTo>
                    <a:pt x="58769" y="14478"/>
                  </a:lnTo>
                  <a:lnTo>
                    <a:pt x="59436" y="14478"/>
                  </a:lnTo>
                  <a:lnTo>
                    <a:pt x="59722" y="13811"/>
                  </a:lnTo>
                  <a:lnTo>
                    <a:pt x="62008" y="13811"/>
                  </a:lnTo>
                  <a:lnTo>
                    <a:pt x="62675" y="13145"/>
                  </a:lnTo>
                  <a:lnTo>
                    <a:pt x="62675" y="12859"/>
                  </a:lnTo>
                  <a:lnTo>
                    <a:pt x="63055" y="12478"/>
                  </a:lnTo>
                  <a:lnTo>
                    <a:pt x="62675" y="12478"/>
                  </a:lnTo>
                  <a:lnTo>
                    <a:pt x="62675" y="12192"/>
                  </a:lnTo>
                  <a:lnTo>
                    <a:pt x="62389" y="12192"/>
                  </a:lnTo>
                  <a:lnTo>
                    <a:pt x="62389" y="11811"/>
                  </a:lnTo>
                  <a:lnTo>
                    <a:pt x="62675" y="11811"/>
                  </a:lnTo>
                  <a:lnTo>
                    <a:pt x="62675" y="10859"/>
                  </a:lnTo>
                  <a:lnTo>
                    <a:pt x="63055" y="10478"/>
                  </a:lnTo>
                  <a:lnTo>
                    <a:pt x="62389" y="10478"/>
                  </a:lnTo>
                  <a:lnTo>
                    <a:pt x="62675" y="10192"/>
                  </a:lnTo>
                  <a:lnTo>
                    <a:pt x="62389" y="9525"/>
                  </a:lnTo>
                  <a:lnTo>
                    <a:pt x="63055" y="9239"/>
                  </a:lnTo>
                  <a:lnTo>
                    <a:pt x="63341" y="9239"/>
                  </a:lnTo>
                  <a:lnTo>
                    <a:pt x="64008" y="8858"/>
                  </a:lnTo>
                  <a:lnTo>
                    <a:pt x="64675" y="8192"/>
                  </a:lnTo>
                  <a:lnTo>
                    <a:pt x="64961" y="7525"/>
                  </a:lnTo>
                  <a:lnTo>
                    <a:pt x="64675" y="7239"/>
                  </a:lnTo>
                  <a:lnTo>
                    <a:pt x="65627" y="6858"/>
                  </a:lnTo>
                  <a:lnTo>
                    <a:pt x="66961" y="6858"/>
                  </a:lnTo>
                  <a:lnTo>
                    <a:pt x="67246" y="6286"/>
                  </a:lnTo>
                  <a:lnTo>
                    <a:pt x="66961" y="5906"/>
                  </a:lnTo>
                  <a:lnTo>
                    <a:pt x="67246" y="5239"/>
                  </a:lnTo>
                  <a:lnTo>
                    <a:pt x="67246" y="4953"/>
                  </a:lnTo>
                  <a:lnTo>
                    <a:pt x="67628" y="4572"/>
                  </a:lnTo>
                  <a:lnTo>
                    <a:pt x="67628" y="4286"/>
                  </a:lnTo>
                  <a:lnTo>
                    <a:pt x="67628" y="400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4A65B2FB-AF57-4A15-AD84-28F762D761D8}"/>
                </a:ext>
              </a:extLst>
            </p:cNvPr>
            <p:cNvSpPr/>
            <p:nvPr/>
          </p:nvSpPr>
          <p:spPr>
            <a:xfrm>
              <a:off x="1469277" y="4045330"/>
              <a:ext cx="185070" cy="149352"/>
            </a:xfrm>
            <a:custGeom>
              <a:avLst/>
              <a:gdLst>
                <a:gd name="connsiteX0" fmla="*/ 173926 w 185070"/>
                <a:gd name="connsiteY0" fmla="*/ 132588 h 149352"/>
                <a:gd name="connsiteX1" fmla="*/ 164401 w 185070"/>
                <a:gd name="connsiteY1" fmla="*/ 130969 h 149352"/>
                <a:gd name="connsiteX2" fmla="*/ 159829 w 185070"/>
                <a:gd name="connsiteY2" fmla="*/ 129921 h 149352"/>
                <a:gd name="connsiteX3" fmla="*/ 158782 w 185070"/>
                <a:gd name="connsiteY3" fmla="*/ 129921 h 149352"/>
                <a:gd name="connsiteX4" fmla="*/ 158782 w 185070"/>
                <a:gd name="connsiteY4" fmla="*/ 129635 h 149352"/>
                <a:gd name="connsiteX5" fmla="*/ 157829 w 185070"/>
                <a:gd name="connsiteY5" fmla="*/ 129635 h 149352"/>
                <a:gd name="connsiteX6" fmla="*/ 157163 w 185070"/>
                <a:gd name="connsiteY6" fmla="*/ 129254 h 149352"/>
                <a:gd name="connsiteX7" fmla="*/ 156877 w 185070"/>
                <a:gd name="connsiteY7" fmla="*/ 129254 h 149352"/>
                <a:gd name="connsiteX8" fmla="*/ 156877 w 185070"/>
                <a:gd name="connsiteY8" fmla="*/ 128969 h 149352"/>
                <a:gd name="connsiteX9" fmla="*/ 156210 w 185070"/>
                <a:gd name="connsiteY9" fmla="*/ 128588 h 149352"/>
                <a:gd name="connsiteX10" fmla="*/ 155258 w 185070"/>
                <a:gd name="connsiteY10" fmla="*/ 128016 h 149352"/>
                <a:gd name="connsiteX11" fmla="*/ 154876 w 185070"/>
                <a:gd name="connsiteY11" fmla="*/ 128016 h 149352"/>
                <a:gd name="connsiteX12" fmla="*/ 154591 w 185070"/>
                <a:gd name="connsiteY12" fmla="*/ 127635 h 149352"/>
                <a:gd name="connsiteX13" fmla="*/ 153924 w 185070"/>
                <a:gd name="connsiteY13" fmla="*/ 128302 h 149352"/>
                <a:gd name="connsiteX14" fmla="*/ 152876 w 185070"/>
                <a:gd name="connsiteY14" fmla="*/ 128588 h 149352"/>
                <a:gd name="connsiteX15" fmla="*/ 151638 w 185070"/>
                <a:gd name="connsiteY15" fmla="*/ 129921 h 149352"/>
                <a:gd name="connsiteX16" fmla="*/ 149924 w 185070"/>
                <a:gd name="connsiteY16" fmla="*/ 130969 h 149352"/>
                <a:gd name="connsiteX17" fmla="*/ 149638 w 185070"/>
                <a:gd name="connsiteY17" fmla="*/ 131540 h 149352"/>
                <a:gd name="connsiteX18" fmla="*/ 148971 w 185070"/>
                <a:gd name="connsiteY18" fmla="*/ 131540 h 149352"/>
                <a:gd name="connsiteX19" fmla="*/ 146685 w 185070"/>
                <a:gd name="connsiteY19" fmla="*/ 133255 h 149352"/>
                <a:gd name="connsiteX20" fmla="*/ 146018 w 185070"/>
                <a:gd name="connsiteY20" fmla="*/ 133922 h 149352"/>
                <a:gd name="connsiteX21" fmla="*/ 145733 w 185070"/>
                <a:gd name="connsiteY21" fmla="*/ 134493 h 149352"/>
                <a:gd name="connsiteX22" fmla="*/ 143732 w 185070"/>
                <a:gd name="connsiteY22" fmla="*/ 136208 h 149352"/>
                <a:gd name="connsiteX23" fmla="*/ 141732 w 185070"/>
                <a:gd name="connsiteY23" fmla="*/ 138113 h 149352"/>
                <a:gd name="connsiteX24" fmla="*/ 138494 w 185070"/>
                <a:gd name="connsiteY24" fmla="*/ 140113 h 149352"/>
                <a:gd name="connsiteX25" fmla="*/ 138113 w 185070"/>
                <a:gd name="connsiteY25" fmla="*/ 140113 h 149352"/>
                <a:gd name="connsiteX26" fmla="*/ 136874 w 185070"/>
                <a:gd name="connsiteY26" fmla="*/ 141065 h 149352"/>
                <a:gd name="connsiteX27" fmla="*/ 137160 w 185070"/>
                <a:gd name="connsiteY27" fmla="*/ 141065 h 149352"/>
                <a:gd name="connsiteX28" fmla="*/ 136874 w 185070"/>
                <a:gd name="connsiteY28" fmla="*/ 141446 h 149352"/>
                <a:gd name="connsiteX29" fmla="*/ 136493 w 185070"/>
                <a:gd name="connsiteY29" fmla="*/ 141446 h 149352"/>
                <a:gd name="connsiteX30" fmla="*/ 135160 w 185070"/>
                <a:gd name="connsiteY30" fmla="*/ 142780 h 149352"/>
                <a:gd name="connsiteX31" fmla="*/ 134207 w 185070"/>
                <a:gd name="connsiteY31" fmla="*/ 142780 h 149352"/>
                <a:gd name="connsiteX32" fmla="*/ 133921 w 185070"/>
                <a:gd name="connsiteY32" fmla="*/ 143447 h 149352"/>
                <a:gd name="connsiteX33" fmla="*/ 133921 w 185070"/>
                <a:gd name="connsiteY33" fmla="*/ 144018 h 149352"/>
                <a:gd name="connsiteX34" fmla="*/ 132588 w 185070"/>
                <a:gd name="connsiteY34" fmla="*/ 144018 h 149352"/>
                <a:gd name="connsiteX35" fmla="*/ 132207 w 185070"/>
                <a:gd name="connsiteY35" fmla="*/ 144399 h 149352"/>
                <a:gd name="connsiteX36" fmla="*/ 131921 w 185070"/>
                <a:gd name="connsiteY36" fmla="*/ 144399 h 149352"/>
                <a:gd name="connsiteX37" fmla="*/ 131254 w 185070"/>
                <a:gd name="connsiteY37" fmla="*/ 145066 h 149352"/>
                <a:gd name="connsiteX38" fmla="*/ 130302 w 185070"/>
                <a:gd name="connsiteY38" fmla="*/ 145352 h 149352"/>
                <a:gd name="connsiteX39" fmla="*/ 129921 w 185070"/>
                <a:gd name="connsiteY39" fmla="*/ 146018 h 149352"/>
                <a:gd name="connsiteX40" fmla="*/ 129635 w 185070"/>
                <a:gd name="connsiteY40" fmla="*/ 145733 h 149352"/>
                <a:gd name="connsiteX41" fmla="*/ 129254 w 185070"/>
                <a:gd name="connsiteY41" fmla="*/ 146018 h 149352"/>
                <a:gd name="connsiteX42" fmla="*/ 128969 w 185070"/>
                <a:gd name="connsiteY42" fmla="*/ 146018 h 149352"/>
                <a:gd name="connsiteX43" fmla="*/ 125730 w 185070"/>
                <a:gd name="connsiteY43" fmla="*/ 147638 h 149352"/>
                <a:gd name="connsiteX44" fmla="*/ 124396 w 185070"/>
                <a:gd name="connsiteY44" fmla="*/ 148971 h 149352"/>
                <a:gd name="connsiteX45" fmla="*/ 123349 w 185070"/>
                <a:gd name="connsiteY45" fmla="*/ 149352 h 149352"/>
                <a:gd name="connsiteX46" fmla="*/ 122777 w 185070"/>
                <a:gd name="connsiteY46" fmla="*/ 146018 h 149352"/>
                <a:gd name="connsiteX47" fmla="*/ 122111 w 185070"/>
                <a:gd name="connsiteY47" fmla="*/ 145066 h 149352"/>
                <a:gd name="connsiteX48" fmla="*/ 120396 w 185070"/>
                <a:gd name="connsiteY48" fmla="*/ 143066 h 149352"/>
                <a:gd name="connsiteX49" fmla="*/ 118777 w 185070"/>
                <a:gd name="connsiteY49" fmla="*/ 141446 h 149352"/>
                <a:gd name="connsiteX50" fmla="*/ 111538 w 185070"/>
                <a:gd name="connsiteY50" fmla="*/ 133541 h 149352"/>
                <a:gd name="connsiteX51" fmla="*/ 111252 w 185070"/>
                <a:gd name="connsiteY51" fmla="*/ 133922 h 149352"/>
                <a:gd name="connsiteX52" fmla="*/ 111252 w 185070"/>
                <a:gd name="connsiteY52" fmla="*/ 134207 h 149352"/>
                <a:gd name="connsiteX53" fmla="*/ 100394 w 185070"/>
                <a:gd name="connsiteY53" fmla="*/ 141732 h 149352"/>
                <a:gd name="connsiteX54" fmla="*/ 92202 w 185070"/>
                <a:gd name="connsiteY54" fmla="*/ 147638 h 149352"/>
                <a:gd name="connsiteX55" fmla="*/ 77438 w 185070"/>
                <a:gd name="connsiteY55" fmla="*/ 146018 h 149352"/>
                <a:gd name="connsiteX56" fmla="*/ 76771 w 185070"/>
                <a:gd name="connsiteY56" fmla="*/ 145066 h 149352"/>
                <a:gd name="connsiteX57" fmla="*/ 76486 w 185070"/>
                <a:gd name="connsiteY57" fmla="*/ 143447 h 149352"/>
                <a:gd name="connsiteX58" fmla="*/ 75438 w 185070"/>
                <a:gd name="connsiteY58" fmla="*/ 142399 h 149352"/>
                <a:gd name="connsiteX59" fmla="*/ 74867 w 185070"/>
                <a:gd name="connsiteY59" fmla="*/ 142113 h 149352"/>
                <a:gd name="connsiteX60" fmla="*/ 72200 w 185070"/>
                <a:gd name="connsiteY60" fmla="*/ 139446 h 149352"/>
                <a:gd name="connsiteX61" fmla="*/ 69533 w 185070"/>
                <a:gd name="connsiteY61" fmla="*/ 137160 h 149352"/>
                <a:gd name="connsiteX62" fmla="*/ 68580 w 185070"/>
                <a:gd name="connsiteY62" fmla="*/ 136493 h 149352"/>
                <a:gd name="connsiteX63" fmla="*/ 67913 w 185070"/>
                <a:gd name="connsiteY63" fmla="*/ 135160 h 149352"/>
                <a:gd name="connsiteX64" fmla="*/ 67246 w 185070"/>
                <a:gd name="connsiteY64" fmla="*/ 134493 h 149352"/>
                <a:gd name="connsiteX65" fmla="*/ 65342 w 185070"/>
                <a:gd name="connsiteY65" fmla="*/ 133541 h 149352"/>
                <a:gd name="connsiteX66" fmla="*/ 63055 w 185070"/>
                <a:gd name="connsiteY66" fmla="*/ 131540 h 149352"/>
                <a:gd name="connsiteX67" fmla="*/ 62389 w 185070"/>
                <a:gd name="connsiteY67" fmla="*/ 131255 h 149352"/>
                <a:gd name="connsiteX68" fmla="*/ 62008 w 185070"/>
                <a:gd name="connsiteY68" fmla="*/ 132874 h 149352"/>
                <a:gd name="connsiteX69" fmla="*/ 52864 w 185070"/>
                <a:gd name="connsiteY69" fmla="*/ 129635 h 149352"/>
                <a:gd name="connsiteX70" fmla="*/ 52197 w 185070"/>
                <a:gd name="connsiteY70" fmla="*/ 129254 h 149352"/>
                <a:gd name="connsiteX71" fmla="*/ 51245 w 185070"/>
                <a:gd name="connsiteY71" fmla="*/ 128302 h 149352"/>
                <a:gd name="connsiteX72" fmla="*/ 49530 w 185070"/>
                <a:gd name="connsiteY72" fmla="*/ 128016 h 149352"/>
                <a:gd name="connsiteX73" fmla="*/ 48578 w 185070"/>
                <a:gd name="connsiteY73" fmla="*/ 128016 h 149352"/>
                <a:gd name="connsiteX74" fmla="*/ 47244 w 185070"/>
                <a:gd name="connsiteY74" fmla="*/ 126682 h 149352"/>
                <a:gd name="connsiteX75" fmla="*/ 47625 w 185070"/>
                <a:gd name="connsiteY75" fmla="*/ 124397 h 149352"/>
                <a:gd name="connsiteX76" fmla="*/ 47244 w 185070"/>
                <a:gd name="connsiteY76" fmla="*/ 124016 h 149352"/>
                <a:gd name="connsiteX77" fmla="*/ 46958 w 185070"/>
                <a:gd name="connsiteY77" fmla="*/ 123349 h 149352"/>
                <a:gd name="connsiteX78" fmla="*/ 46292 w 185070"/>
                <a:gd name="connsiteY78" fmla="*/ 123730 h 149352"/>
                <a:gd name="connsiteX79" fmla="*/ 44958 w 185070"/>
                <a:gd name="connsiteY79" fmla="*/ 123349 h 149352"/>
                <a:gd name="connsiteX80" fmla="*/ 44672 w 185070"/>
                <a:gd name="connsiteY80" fmla="*/ 122682 h 149352"/>
                <a:gd name="connsiteX81" fmla="*/ 44005 w 185070"/>
                <a:gd name="connsiteY81" fmla="*/ 122682 h 149352"/>
                <a:gd name="connsiteX82" fmla="*/ 43339 w 185070"/>
                <a:gd name="connsiteY82" fmla="*/ 121730 h 149352"/>
                <a:gd name="connsiteX83" fmla="*/ 42386 w 185070"/>
                <a:gd name="connsiteY83" fmla="*/ 121444 h 149352"/>
                <a:gd name="connsiteX84" fmla="*/ 41720 w 185070"/>
                <a:gd name="connsiteY84" fmla="*/ 120110 h 149352"/>
                <a:gd name="connsiteX85" fmla="*/ 41053 w 185070"/>
                <a:gd name="connsiteY85" fmla="*/ 119444 h 149352"/>
                <a:gd name="connsiteX86" fmla="*/ 40672 w 185070"/>
                <a:gd name="connsiteY86" fmla="*/ 118110 h 149352"/>
                <a:gd name="connsiteX87" fmla="*/ 40005 w 185070"/>
                <a:gd name="connsiteY87" fmla="*/ 118110 h 149352"/>
                <a:gd name="connsiteX88" fmla="*/ 39053 w 185070"/>
                <a:gd name="connsiteY88" fmla="*/ 116777 h 149352"/>
                <a:gd name="connsiteX89" fmla="*/ 37052 w 185070"/>
                <a:gd name="connsiteY89" fmla="*/ 116777 h 149352"/>
                <a:gd name="connsiteX90" fmla="*/ 36100 w 185070"/>
                <a:gd name="connsiteY90" fmla="*/ 118110 h 149352"/>
                <a:gd name="connsiteX91" fmla="*/ 35814 w 185070"/>
                <a:gd name="connsiteY91" fmla="*/ 118110 h 149352"/>
                <a:gd name="connsiteX92" fmla="*/ 34480 w 185070"/>
                <a:gd name="connsiteY92" fmla="*/ 118491 h 149352"/>
                <a:gd name="connsiteX93" fmla="*/ 26956 w 185070"/>
                <a:gd name="connsiteY93" fmla="*/ 121444 h 149352"/>
                <a:gd name="connsiteX94" fmla="*/ 25241 w 185070"/>
                <a:gd name="connsiteY94" fmla="*/ 122396 h 149352"/>
                <a:gd name="connsiteX95" fmla="*/ 24955 w 185070"/>
                <a:gd name="connsiteY95" fmla="*/ 122682 h 149352"/>
                <a:gd name="connsiteX96" fmla="*/ 23622 w 185070"/>
                <a:gd name="connsiteY96" fmla="*/ 124397 h 149352"/>
                <a:gd name="connsiteX97" fmla="*/ 22288 w 185070"/>
                <a:gd name="connsiteY97" fmla="*/ 125349 h 149352"/>
                <a:gd name="connsiteX98" fmla="*/ 22003 w 185070"/>
                <a:gd name="connsiteY98" fmla="*/ 125349 h 149352"/>
                <a:gd name="connsiteX99" fmla="*/ 21717 w 185070"/>
                <a:gd name="connsiteY99" fmla="*/ 124682 h 149352"/>
                <a:gd name="connsiteX100" fmla="*/ 21717 w 185070"/>
                <a:gd name="connsiteY100" fmla="*/ 121730 h 149352"/>
                <a:gd name="connsiteX101" fmla="*/ 21050 w 185070"/>
                <a:gd name="connsiteY101" fmla="*/ 120396 h 149352"/>
                <a:gd name="connsiteX102" fmla="*/ 21336 w 185070"/>
                <a:gd name="connsiteY102" fmla="*/ 118777 h 149352"/>
                <a:gd name="connsiteX103" fmla="*/ 21050 w 185070"/>
                <a:gd name="connsiteY103" fmla="*/ 116777 h 149352"/>
                <a:gd name="connsiteX104" fmla="*/ 20669 w 185070"/>
                <a:gd name="connsiteY104" fmla="*/ 115538 h 149352"/>
                <a:gd name="connsiteX105" fmla="*/ 20669 w 185070"/>
                <a:gd name="connsiteY105" fmla="*/ 113824 h 149352"/>
                <a:gd name="connsiteX106" fmla="*/ 21050 w 185070"/>
                <a:gd name="connsiteY106" fmla="*/ 113252 h 149352"/>
                <a:gd name="connsiteX107" fmla="*/ 21050 w 185070"/>
                <a:gd name="connsiteY107" fmla="*/ 110585 h 149352"/>
                <a:gd name="connsiteX108" fmla="*/ 20669 w 185070"/>
                <a:gd name="connsiteY108" fmla="*/ 110585 h 149352"/>
                <a:gd name="connsiteX109" fmla="*/ 20383 w 185070"/>
                <a:gd name="connsiteY109" fmla="*/ 110300 h 149352"/>
                <a:gd name="connsiteX110" fmla="*/ 20003 w 185070"/>
                <a:gd name="connsiteY110" fmla="*/ 109633 h 149352"/>
                <a:gd name="connsiteX111" fmla="*/ 19050 w 185070"/>
                <a:gd name="connsiteY111" fmla="*/ 109252 h 149352"/>
                <a:gd name="connsiteX112" fmla="*/ 18383 w 185070"/>
                <a:gd name="connsiteY112" fmla="*/ 108299 h 149352"/>
                <a:gd name="connsiteX113" fmla="*/ 18383 w 185070"/>
                <a:gd name="connsiteY113" fmla="*/ 107632 h 149352"/>
                <a:gd name="connsiteX114" fmla="*/ 16764 w 185070"/>
                <a:gd name="connsiteY114" fmla="*/ 106680 h 149352"/>
                <a:gd name="connsiteX115" fmla="*/ 15812 w 185070"/>
                <a:gd name="connsiteY115" fmla="*/ 105632 h 149352"/>
                <a:gd name="connsiteX116" fmla="*/ 14097 w 185070"/>
                <a:gd name="connsiteY116" fmla="*/ 103346 h 149352"/>
                <a:gd name="connsiteX117" fmla="*/ 14097 w 185070"/>
                <a:gd name="connsiteY117" fmla="*/ 101060 h 149352"/>
                <a:gd name="connsiteX118" fmla="*/ 14764 w 185070"/>
                <a:gd name="connsiteY118" fmla="*/ 100775 h 149352"/>
                <a:gd name="connsiteX119" fmla="*/ 15145 w 185070"/>
                <a:gd name="connsiteY119" fmla="*/ 100108 h 149352"/>
                <a:gd name="connsiteX120" fmla="*/ 15431 w 185070"/>
                <a:gd name="connsiteY120" fmla="*/ 99727 h 149352"/>
                <a:gd name="connsiteX121" fmla="*/ 15812 w 185070"/>
                <a:gd name="connsiteY121" fmla="*/ 98774 h 149352"/>
                <a:gd name="connsiteX122" fmla="*/ 15145 w 185070"/>
                <a:gd name="connsiteY122" fmla="*/ 94488 h 149352"/>
                <a:gd name="connsiteX123" fmla="*/ 15812 w 185070"/>
                <a:gd name="connsiteY123" fmla="*/ 92869 h 149352"/>
                <a:gd name="connsiteX124" fmla="*/ 19050 w 185070"/>
                <a:gd name="connsiteY124" fmla="*/ 95155 h 149352"/>
                <a:gd name="connsiteX125" fmla="*/ 20669 w 185070"/>
                <a:gd name="connsiteY125" fmla="*/ 95155 h 149352"/>
                <a:gd name="connsiteX126" fmla="*/ 23336 w 185070"/>
                <a:gd name="connsiteY126" fmla="*/ 97822 h 149352"/>
                <a:gd name="connsiteX127" fmla="*/ 26575 w 185070"/>
                <a:gd name="connsiteY127" fmla="*/ 100108 h 149352"/>
                <a:gd name="connsiteX128" fmla="*/ 30861 w 185070"/>
                <a:gd name="connsiteY128" fmla="*/ 101441 h 149352"/>
                <a:gd name="connsiteX129" fmla="*/ 31528 w 185070"/>
                <a:gd name="connsiteY129" fmla="*/ 101441 h 149352"/>
                <a:gd name="connsiteX130" fmla="*/ 31813 w 185070"/>
                <a:gd name="connsiteY130" fmla="*/ 101060 h 149352"/>
                <a:gd name="connsiteX131" fmla="*/ 32861 w 185070"/>
                <a:gd name="connsiteY131" fmla="*/ 101441 h 149352"/>
                <a:gd name="connsiteX132" fmla="*/ 32861 w 185070"/>
                <a:gd name="connsiteY132" fmla="*/ 104680 h 149352"/>
                <a:gd name="connsiteX133" fmla="*/ 33147 w 185070"/>
                <a:gd name="connsiteY133" fmla="*/ 106013 h 149352"/>
                <a:gd name="connsiteX134" fmla="*/ 33528 w 185070"/>
                <a:gd name="connsiteY134" fmla="*/ 106966 h 149352"/>
                <a:gd name="connsiteX135" fmla="*/ 34100 w 185070"/>
                <a:gd name="connsiteY135" fmla="*/ 109252 h 149352"/>
                <a:gd name="connsiteX136" fmla="*/ 34766 w 185070"/>
                <a:gd name="connsiteY136" fmla="*/ 110585 h 149352"/>
                <a:gd name="connsiteX137" fmla="*/ 35433 w 185070"/>
                <a:gd name="connsiteY137" fmla="*/ 110300 h 149352"/>
                <a:gd name="connsiteX138" fmla="*/ 35814 w 185070"/>
                <a:gd name="connsiteY138" fmla="*/ 111538 h 149352"/>
                <a:gd name="connsiteX139" fmla="*/ 35814 w 185070"/>
                <a:gd name="connsiteY139" fmla="*/ 113538 h 149352"/>
                <a:gd name="connsiteX140" fmla="*/ 37433 w 185070"/>
                <a:gd name="connsiteY140" fmla="*/ 114205 h 149352"/>
                <a:gd name="connsiteX141" fmla="*/ 40386 w 185070"/>
                <a:gd name="connsiteY141" fmla="*/ 110585 h 149352"/>
                <a:gd name="connsiteX142" fmla="*/ 41720 w 185070"/>
                <a:gd name="connsiteY142" fmla="*/ 108585 h 149352"/>
                <a:gd name="connsiteX143" fmla="*/ 45339 w 185070"/>
                <a:gd name="connsiteY143" fmla="*/ 104966 h 149352"/>
                <a:gd name="connsiteX144" fmla="*/ 44958 w 185070"/>
                <a:gd name="connsiteY144" fmla="*/ 103727 h 149352"/>
                <a:gd name="connsiteX145" fmla="*/ 44958 w 185070"/>
                <a:gd name="connsiteY145" fmla="*/ 102680 h 149352"/>
                <a:gd name="connsiteX146" fmla="*/ 42386 w 185070"/>
                <a:gd name="connsiteY146" fmla="*/ 98489 h 149352"/>
                <a:gd name="connsiteX147" fmla="*/ 42958 w 185070"/>
                <a:gd name="connsiteY147" fmla="*/ 97441 h 149352"/>
                <a:gd name="connsiteX148" fmla="*/ 42672 w 185070"/>
                <a:gd name="connsiteY148" fmla="*/ 96488 h 149352"/>
                <a:gd name="connsiteX149" fmla="*/ 40386 w 185070"/>
                <a:gd name="connsiteY149" fmla="*/ 93821 h 149352"/>
                <a:gd name="connsiteX150" fmla="*/ 37719 w 185070"/>
                <a:gd name="connsiteY150" fmla="*/ 89249 h 149352"/>
                <a:gd name="connsiteX151" fmla="*/ 37052 w 185070"/>
                <a:gd name="connsiteY151" fmla="*/ 86011 h 149352"/>
                <a:gd name="connsiteX152" fmla="*/ 35433 w 185070"/>
                <a:gd name="connsiteY152" fmla="*/ 83344 h 149352"/>
                <a:gd name="connsiteX153" fmla="*/ 34766 w 185070"/>
                <a:gd name="connsiteY153" fmla="*/ 83058 h 149352"/>
                <a:gd name="connsiteX154" fmla="*/ 33814 w 185070"/>
                <a:gd name="connsiteY154" fmla="*/ 83058 h 149352"/>
                <a:gd name="connsiteX155" fmla="*/ 31813 w 185070"/>
                <a:gd name="connsiteY155" fmla="*/ 82391 h 149352"/>
                <a:gd name="connsiteX156" fmla="*/ 31813 w 185070"/>
                <a:gd name="connsiteY156" fmla="*/ 82010 h 149352"/>
                <a:gd name="connsiteX157" fmla="*/ 30194 w 185070"/>
                <a:gd name="connsiteY157" fmla="*/ 80391 h 149352"/>
                <a:gd name="connsiteX158" fmla="*/ 29528 w 185070"/>
                <a:gd name="connsiteY158" fmla="*/ 79057 h 149352"/>
                <a:gd name="connsiteX159" fmla="*/ 28194 w 185070"/>
                <a:gd name="connsiteY159" fmla="*/ 77153 h 149352"/>
                <a:gd name="connsiteX160" fmla="*/ 26956 w 185070"/>
                <a:gd name="connsiteY160" fmla="*/ 76105 h 149352"/>
                <a:gd name="connsiteX161" fmla="*/ 23622 w 185070"/>
                <a:gd name="connsiteY161" fmla="*/ 74486 h 149352"/>
                <a:gd name="connsiteX162" fmla="*/ 22288 w 185070"/>
                <a:gd name="connsiteY162" fmla="*/ 74867 h 149352"/>
                <a:gd name="connsiteX163" fmla="*/ 21717 w 185070"/>
                <a:gd name="connsiteY163" fmla="*/ 74200 h 149352"/>
                <a:gd name="connsiteX164" fmla="*/ 20669 w 185070"/>
                <a:gd name="connsiteY164" fmla="*/ 74200 h 149352"/>
                <a:gd name="connsiteX165" fmla="*/ 20003 w 185070"/>
                <a:gd name="connsiteY165" fmla="*/ 73152 h 149352"/>
                <a:gd name="connsiteX166" fmla="*/ 21717 w 185070"/>
                <a:gd name="connsiteY166" fmla="*/ 70580 h 149352"/>
                <a:gd name="connsiteX167" fmla="*/ 21336 w 185070"/>
                <a:gd name="connsiteY167" fmla="*/ 70199 h 149352"/>
                <a:gd name="connsiteX168" fmla="*/ 20383 w 185070"/>
                <a:gd name="connsiteY168" fmla="*/ 69532 h 149352"/>
                <a:gd name="connsiteX169" fmla="*/ 19717 w 185070"/>
                <a:gd name="connsiteY169" fmla="*/ 68580 h 149352"/>
                <a:gd name="connsiteX170" fmla="*/ 19336 w 185070"/>
                <a:gd name="connsiteY170" fmla="*/ 68294 h 149352"/>
                <a:gd name="connsiteX171" fmla="*/ 19336 w 185070"/>
                <a:gd name="connsiteY171" fmla="*/ 67628 h 149352"/>
                <a:gd name="connsiteX172" fmla="*/ 18764 w 185070"/>
                <a:gd name="connsiteY172" fmla="*/ 66961 h 149352"/>
                <a:gd name="connsiteX173" fmla="*/ 18764 w 185070"/>
                <a:gd name="connsiteY173" fmla="*/ 66580 h 149352"/>
                <a:gd name="connsiteX174" fmla="*/ 17050 w 185070"/>
                <a:gd name="connsiteY174" fmla="*/ 66580 h 149352"/>
                <a:gd name="connsiteX175" fmla="*/ 16097 w 185070"/>
                <a:gd name="connsiteY175" fmla="*/ 66294 h 149352"/>
                <a:gd name="connsiteX176" fmla="*/ 14764 w 185070"/>
                <a:gd name="connsiteY176" fmla="*/ 66294 h 149352"/>
                <a:gd name="connsiteX177" fmla="*/ 13430 w 185070"/>
                <a:gd name="connsiteY177" fmla="*/ 67247 h 149352"/>
                <a:gd name="connsiteX178" fmla="*/ 13145 w 185070"/>
                <a:gd name="connsiteY178" fmla="*/ 67247 h 149352"/>
                <a:gd name="connsiteX179" fmla="*/ 10192 w 185070"/>
                <a:gd name="connsiteY179" fmla="*/ 65342 h 149352"/>
                <a:gd name="connsiteX180" fmla="*/ 8573 w 185070"/>
                <a:gd name="connsiteY180" fmla="*/ 66294 h 149352"/>
                <a:gd name="connsiteX181" fmla="*/ 7906 w 185070"/>
                <a:gd name="connsiteY181" fmla="*/ 66294 h 149352"/>
                <a:gd name="connsiteX182" fmla="*/ 6572 w 185070"/>
                <a:gd name="connsiteY182" fmla="*/ 65627 h 149352"/>
                <a:gd name="connsiteX183" fmla="*/ 6858 w 185070"/>
                <a:gd name="connsiteY183" fmla="*/ 64960 h 149352"/>
                <a:gd name="connsiteX184" fmla="*/ 6572 w 185070"/>
                <a:gd name="connsiteY184" fmla="*/ 64294 h 149352"/>
                <a:gd name="connsiteX185" fmla="*/ 6858 w 185070"/>
                <a:gd name="connsiteY185" fmla="*/ 61341 h 149352"/>
                <a:gd name="connsiteX186" fmla="*/ 8858 w 185070"/>
                <a:gd name="connsiteY186" fmla="*/ 58388 h 149352"/>
                <a:gd name="connsiteX187" fmla="*/ 9239 w 185070"/>
                <a:gd name="connsiteY187" fmla="*/ 57436 h 149352"/>
                <a:gd name="connsiteX188" fmla="*/ 8192 w 185070"/>
                <a:gd name="connsiteY188" fmla="*/ 56483 h 149352"/>
                <a:gd name="connsiteX189" fmla="*/ 5620 w 185070"/>
                <a:gd name="connsiteY189" fmla="*/ 55435 h 149352"/>
                <a:gd name="connsiteX190" fmla="*/ 4286 w 185070"/>
                <a:gd name="connsiteY190" fmla="*/ 56102 h 149352"/>
                <a:gd name="connsiteX191" fmla="*/ 2667 w 185070"/>
                <a:gd name="connsiteY191" fmla="*/ 55435 h 149352"/>
                <a:gd name="connsiteX192" fmla="*/ 1619 w 185070"/>
                <a:gd name="connsiteY192" fmla="*/ 54483 h 149352"/>
                <a:gd name="connsiteX193" fmla="*/ 952 w 185070"/>
                <a:gd name="connsiteY193" fmla="*/ 53150 h 149352"/>
                <a:gd name="connsiteX194" fmla="*/ 1333 w 185070"/>
                <a:gd name="connsiteY194" fmla="*/ 52864 h 149352"/>
                <a:gd name="connsiteX195" fmla="*/ 1333 w 185070"/>
                <a:gd name="connsiteY195" fmla="*/ 52483 h 149352"/>
                <a:gd name="connsiteX196" fmla="*/ 667 w 185070"/>
                <a:gd name="connsiteY196" fmla="*/ 52483 h 149352"/>
                <a:gd name="connsiteX197" fmla="*/ 667 w 185070"/>
                <a:gd name="connsiteY197" fmla="*/ 51816 h 149352"/>
                <a:gd name="connsiteX198" fmla="*/ 381 w 185070"/>
                <a:gd name="connsiteY198" fmla="*/ 51530 h 149352"/>
                <a:gd name="connsiteX199" fmla="*/ 0 w 185070"/>
                <a:gd name="connsiteY199" fmla="*/ 50578 h 149352"/>
                <a:gd name="connsiteX200" fmla="*/ 0 w 185070"/>
                <a:gd name="connsiteY200" fmla="*/ 50197 h 149352"/>
                <a:gd name="connsiteX201" fmla="*/ 1333 w 185070"/>
                <a:gd name="connsiteY201" fmla="*/ 49530 h 149352"/>
                <a:gd name="connsiteX202" fmla="*/ 3334 w 185070"/>
                <a:gd name="connsiteY202" fmla="*/ 48863 h 149352"/>
                <a:gd name="connsiteX203" fmla="*/ 3334 w 185070"/>
                <a:gd name="connsiteY203" fmla="*/ 49244 h 149352"/>
                <a:gd name="connsiteX204" fmla="*/ 3905 w 185070"/>
                <a:gd name="connsiteY204" fmla="*/ 49244 h 149352"/>
                <a:gd name="connsiteX205" fmla="*/ 4286 w 185070"/>
                <a:gd name="connsiteY205" fmla="*/ 48863 h 149352"/>
                <a:gd name="connsiteX206" fmla="*/ 4286 w 185070"/>
                <a:gd name="connsiteY206" fmla="*/ 48578 h 149352"/>
                <a:gd name="connsiteX207" fmla="*/ 5239 w 185070"/>
                <a:gd name="connsiteY207" fmla="*/ 48197 h 149352"/>
                <a:gd name="connsiteX208" fmla="*/ 5620 w 185070"/>
                <a:gd name="connsiteY208" fmla="*/ 48197 h 149352"/>
                <a:gd name="connsiteX209" fmla="*/ 5620 w 185070"/>
                <a:gd name="connsiteY209" fmla="*/ 47244 h 149352"/>
                <a:gd name="connsiteX210" fmla="*/ 7239 w 185070"/>
                <a:gd name="connsiteY210" fmla="*/ 47244 h 149352"/>
                <a:gd name="connsiteX211" fmla="*/ 7525 w 185070"/>
                <a:gd name="connsiteY211" fmla="*/ 46958 h 149352"/>
                <a:gd name="connsiteX212" fmla="*/ 7906 w 185070"/>
                <a:gd name="connsiteY212" fmla="*/ 45910 h 149352"/>
                <a:gd name="connsiteX213" fmla="*/ 7906 w 185070"/>
                <a:gd name="connsiteY213" fmla="*/ 44958 h 149352"/>
                <a:gd name="connsiteX214" fmla="*/ 7525 w 185070"/>
                <a:gd name="connsiteY214" fmla="*/ 44291 h 149352"/>
                <a:gd name="connsiteX215" fmla="*/ 6572 w 185070"/>
                <a:gd name="connsiteY215" fmla="*/ 44672 h 149352"/>
                <a:gd name="connsiteX216" fmla="*/ 5906 w 185070"/>
                <a:gd name="connsiteY216" fmla="*/ 44005 h 149352"/>
                <a:gd name="connsiteX217" fmla="*/ 4953 w 185070"/>
                <a:gd name="connsiteY217" fmla="*/ 43625 h 149352"/>
                <a:gd name="connsiteX218" fmla="*/ 4953 w 185070"/>
                <a:gd name="connsiteY218" fmla="*/ 43339 h 149352"/>
                <a:gd name="connsiteX219" fmla="*/ 5239 w 185070"/>
                <a:gd name="connsiteY219" fmla="*/ 42958 h 149352"/>
                <a:gd name="connsiteX220" fmla="*/ 4953 w 185070"/>
                <a:gd name="connsiteY220" fmla="*/ 42291 h 149352"/>
                <a:gd name="connsiteX221" fmla="*/ 5620 w 185070"/>
                <a:gd name="connsiteY221" fmla="*/ 41720 h 149352"/>
                <a:gd name="connsiteX222" fmla="*/ 5906 w 185070"/>
                <a:gd name="connsiteY222" fmla="*/ 41053 h 149352"/>
                <a:gd name="connsiteX223" fmla="*/ 5239 w 185070"/>
                <a:gd name="connsiteY223" fmla="*/ 41053 h 149352"/>
                <a:gd name="connsiteX224" fmla="*/ 4572 w 185070"/>
                <a:gd name="connsiteY224" fmla="*/ 41339 h 149352"/>
                <a:gd name="connsiteX225" fmla="*/ 5239 w 185070"/>
                <a:gd name="connsiteY225" fmla="*/ 40005 h 149352"/>
                <a:gd name="connsiteX226" fmla="*/ 5906 w 185070"/>
                <a:gd name="connsiteY226" fmla="*/ 40005 h 149352"/>
                <a:gd name="connsiteX227" fmla="*/ 6287 w 185070"/>
                <a:gd name="connsiteY227" fmla="*/ 39719 h 149352"/>
                <a:gd name="connsiteX228" fmla="*/ 7239 w 185070"/>
                <a:gd name="connsiteY228" fmla="*/ 39719 h 149352"/>
                <a:gd name="connsiteX229" fmla="*/ 7239 w 185070"/>
                <a:gd name="connsiteY229" fmla="*/ 39053 h 149352"/>
                <a:gd name="connsiteX230" fmla="*/ 6858 w 185070"/>
                <a:gd name="connsiteY230" fmla="*/ 37719 h 149352"/>
                <a:gd name="connsiteX231" fmla="*/ 6572 w 185070"/>
                <a:gd name="connsiteY231" fmla="*/ 38100 h 149352"/>
                <a:gd name="connsiteX232" fmla="*/ 6572 w 185070"/>
                <a:gd name="connsiteY232" fmla="*/ 37719 h 149352"/>
                <a:gd name="connsiteX233" fmla="*/ 6287 w 185070"/>
                <a:gd name="connsiteY233" fmla="*/ 38100 h 149352"/>
                <a:gd name="connsiteX234" fmla="*/ 5620 w 185070"/>
                <a:gd name="connsiteY234" fmla="*/ 38100 h 149352"/>
                <a:gd name="connsiteX235" fmla="*/ 5620 w 185070"/>
                <a:gd name="connsiteY235" fmla="*/ 38386 h 149352"/>
                <a:gd name="connsiteX236" fmla="*/ 5239 w 185070"/>
                <a:gd name="connsiteY236" fmla="*/ 38386 h 149352"/>
                <a:gd name="connsiteX237" fmla="*/ 5620 w 185070"/>
                <a:gd name="connsiteY237" fmla="*/ 37433 h 149352"/>
                <a:gd name="connsiteX238" fmla="*/ 4953 w 185070"/>
                <a:gd name="connsiteY238" fmla="*/ 37719 h 149352"/>
                <a:gd name="connsiteX239" fmla="*/ 5620 w 185070"/>
                <a:gd name="connsiteY239" fmla="*/ 37052 h 149352"/>
                <a:gd name="connsiteX240" fmla="*/ 5239 w 185070"/>
                <a:gd name="connsiteY240" fmla="*/ 36767 h 149352"/>
                <a:gd name="connsiteX241" fmla="*/ 4953 w 185070"/>
                <a:gd name="connsiteY241" fmla="*/ 37433 h 149352"/>
                <a:gd name="connsiteX242" fmla="*/ 4953 w 185070"/>
                <a:gd name="connsiteY242" fmla="*/ 37052 h 149352"/>
                <a:gd name="connsiteX243" fmla="*/ 4286 w 185070"/>
                <a:gd name="connsiteY243" fmla="*/ 37719 h 149352"/>
                <a:gd name="connsiteX244" fmla="*/ 3905 w 185070"/>
                <a:gd name="connsiteY244" fmla="*/ 37719 h 149352"/>
                <a:gd name="connsiteX245" fmla="*/ 5620 w 185070"/>
                <a:gd name="connsiteY245" fmla="*/ 36100 h 149352"/>
                <a:gd name="connsiteX246" fmla="*/ 4953 w 185070"/>
                <a:gd name="connsiteY246" fmla="*/ 35433 h 149352"/>
                <a:gd name="connsiteX247" fmla="*/ 5239 w 185070"/>
                <a:gd name="connsiteY247" fmla="*/ 35147 h 149352"/>
                <a:gd name="connsiteX248" fmla="*/ 5239 w 185070"/>
                <a:gd name="connsiteY248" fmla="*/ 33814 h 149352"/>
                <a:gd name="connsiteX249" fmla="*/ 5620 w 185070"/>
                <a:gd name="connsiteY249" fmla="*/ 32861 h 149352"/>
                <a:gd name="connsiteX250" fmla="*/ 5239 w 185070"/>
                <a:gd name="connsiteY250" fmla="*/ 32195 h 149352"/>
                <a:gd name="connsiteX251" fmla="*/ 5239 w 185070"/>
                <a:gd name="connsiteY251" fmla="*/ 31814 h 149352"/>
                <a:gd name="connsiteX252" fmla="*/ 7525 w 185070"/>
                <a:gd name="connsiteY252" fmla="*/ 31814 h 149352"/>
                <a:gd name="connsiteX253" fmla="*/ 8573 w 185070"/>
                <a:gd name="connsiteY253" fmla="*/ 31528 h 149352"/>
                <a:gd name="connsiteX254" fmla="*/ 8858 w 185070"/>
                <a:gd name="connsiteY254" fmla="*/ 31528 h 149352"/>
                <a:gd name="connsiteX255" fmla="*/ 8858 w 185070"/>
                <a:gd name="connsiteY255" fmla="*/ 31147 h 149352"/>
                <a:gd name="connsiteX256" fmla="*/ 8192 w 185070"/>
                <a:gd name="connsiteY256" fmla="*/ 30861 h 149352"/>
                <a:gd name="connsiteX257" fmla="*/ 8192 w 185070"/>
                <a:gd name="connsiteY257" fmla="*/ 30480 h 149352"/>
                <a:gd name="connsiteX258" fmla="*/ 8573 w 185070"/>
                <a:gd name="connsiteY258" fmla="*/ 30194 h 149352"/>
                <a:gd name="connsiteX259" fmla="*/ 8573 w 185070"/>
                <a:gd name="connsiteY259" fmla="*/ 30480 h 149352"/>
                <a:gd name="connsiteX260" fmla="*/ 8858 w 185070"/>
                <a:gd name="connsiteY260" fmla="*/ 30480 h 149352"/>
                <a:gd name="connsiteX261" fmla="*/ 15145 w 185070"/>
                <a:gd name="connsiteY261" fmla="*/ 30861 h 149352"/>
                <a:gd name="connsiteX262" fmla="*/ 17050 w 185070"/>
                <a:gd name="connsiteY262" fmla="*/ 30861 h 149352"/>
                <a:gd name="connsiteX263" fmla="*/ 17050 w 185070"/>
                <a:gd name="connsiteY263" fmla="*/ 30194 h 149352"/>
                <a:gd name="connsiteX264" fmla="*/ 17431 w 185070"/>
                <a:gd name="connsiteY264" fmla="*/ 30194 h 149352"/>
                <a:gd name="connsiteX265" fmla="*/ 17431 w 185070"/>
                <a:gd name="connsiteY265" fmla="*/ 29528 h 149352"/>
                <a:gd name="connsiteX266" fmla="*/ 16764 w 185070"/>
                <a:gd name="connsiteY266" fmla="*/ 29242 h 149352"/>
                <a:gd name="connsiteX267" fmla="*/ 16097 w 185070"/>
                <a:gd name="connsiteY267" fmla="*/ 28194 h 149352"/>
                <a:gd name="connsiteX268" fmla="*/ 16764 w 185070"/>
                <a:gd name="connsiteY268" fmla="*/ 26289 h 149352"/>
                <a:gd name="connsiteX269" fmla="*/ 18098 w 185070"/>
                <a:gd name="connsiteY269" fmla="*/ 25241 h 149352"/>
                <a:gd name="connsiteX270" fmla="*/ 18383 w 185070"/>
                <a:gd name="connsiteY270" fmla="*/ 24955 h 149352"/>
                <a:gd name="connsiteX271" fmla="*/ 18383 w 185070"/>
                <a:gd name="connsiteY271" fmla="*/ 24575 h 149352"/>
                <a:gd name="connsiteX272" fmla="*/ 18098 w 185070"/>
                <a:gd name="connsiteY272" fmla="*/ 24289 h 149352"/>
                <a:gd name="connsiteX273" fmla="*/ 17717 w 185070"/>
                <a:gd name="connsiteY273" fmla="*/ 23622 h 149352"/>
                <a:gd name="connsiteX274" fmla="*/ 17431 w 185070"/>
                <a:gd name="connsiteY274" fmla="*/ 23336 h 149352"/>
                <a:gd name="connsiteX275" fmla="*/ 17050 w 185070"/>
                <a:gd name="connsiteY275" fmla="*/ 23336 h 149352"/>
                <a:gd name="connsiteX276" fmla="*/ 16764 w 185070"/>
                <a:gd name="connsiteY276" fmla="*/ 22955 h 149352"/>
                <a:gd name="connsiteX277" fmla="*/ 15431 w 185070"/>
                <a:gd name="connsiteY277" fmla="*/ 22670 h 149352"/>
                <a:gd name="connsiteX278" fmla="*/ 15145 w 185070"/>
                <a:gd name="connsiteY278" fmla="*/ 22289 h 149352"/>
                <a:gd name="connsiteX279" fmla="*/ 15431 w 185070"/>
                <a:gd name="connsiteY279" fmla="*/ 21336 h 149352"/>
                <a:gd name="connsiteX280" fmla="*/ 15431 w 185070"/>
                <a:gd name="connsiteY280" fmla="*/ 20383 h 149352"/>
                <a:gd name="connsiteX281" fmla="*/ 15145 w 185070"/>
                <a:gd name="connsiteY281" fmla="*/ 19717 h 149352"/>
                <a:gd name="connsiteX282" fmla="*/ 15145 w 185070"/>
                <a:gd name="connsiteY282" fmla="*/ 19050 h 149352"/>
                <a:gd name="connsiteX283" fmla="*/ 14764 w 185070"/>
                <a:gd name="connsiteY283" fmla="*/ 18669 h 149352"/>
                <a:gd name="connsiteX284" fmla="*/ 14097 w 185070"/>
                <a:gd name="connsiteY284" fmla="*/ 18669 h 149352"/>
                <a:gd name="connsiteX285" fmla="*/ 14097 w 185070"/>
                <a:gd name="connsiteY285" fmla="*/ 15716 h 149352"/>
                <a:gd name="connsiteX286" fmla="*/ 15145 w 185070"/>
                <a:gd name="connsiteY286" fmla="*/ 16097 h 149352"/>
                <a:gd name="connsiteX287" fmla="*/ 15431 w 185070"/>
                <a:gd name="connsiteY287" fmla="*/ 15145 h 149352"/>
                <a:gd name="connsiteX288" fmla="*/ 15431 w 185070"/>
                <a:gd name="connsiteY288" fmla="*/ 14764 h 149352"/>
                <a:gd name="connsiteX289" fmla="*/ 16097 w 185070"/>
                <a:gd name="connsiteY289" fmla="*/ 13811 h 149352"/>
                <a:gd name="connsiteX290" fmla="*/ 16383 w 185070"/>
                <a:gd name="connsiteY290" fmla="*/ 11525 h 149352"/>
                <a:gd name="connsiteX291" fmla="*/ 17050 w 185070"/>
                <a:gd name="connsiteY291" fmla="*/ 11811 h 149352"/>
                <a:gd name="connsiteX292" fmla="*/ 17431 w 185070"/>
                <a:gd name="connsiteY292" fmla="*/ 12478 h 149352"/>
                <a:gd name="connsiteX293" fmla="*/ 17431 w 185070"/>
                <a:gd name="connsiteY293" fmla="*/ 12764 h 149352"/>
                <a:gd name="connsiteX294" fmla="*/ 19050 w 185070"/>
                <a:gd name="connsiteY294" fmla="*/ 12764 h 149352"/>
                <a:gd name="connsiteX295" fmla="*/ 19050 w 185070"/>
                <a:gd name="connsiteY295" fmla="*/ 12478 h 149352"/>
                <a:gd name="connsiteX296" fmla="*/ 18764 w 185070"/>
                <a:gd name="connsiteY296" fmla="*/ 11811 h 149352"/>
                <a:gd name="connsiteX297" fmla="*/ 19050 w 185070"/>
                <a:gd name="connsiteY297" fmla="*/ 11811 h 149352"/>
                <a:gd name="connsiteX298" fmla="*/ 19336 w 185070"/>
                <a:gd name="connsiteY298" fmla="*/ 12478 h 149352"/>
                <a:gd name="connsiteX299" fmla="*/ 20003 w 185070"/>
                <a:gd name="connsiteY299" fmla="*/ 12478 h 149352"/>
                <a:gd name="connsiteX300" fmla="*/ 20003 w 185070"/>
                <a:gd name="connsiteY300" fmla="*/ 10858 h 149352"/>
                <a:gd name="connsiteX301" fmla="*/ 21336 w 185070"/>
                <a:gd name="connsiteY301" fmla="*/ 10858 h 149352"/>
                <a:gd name="connsiteX302" fmla="*/ 21336 w 185070"/>
                <a:gd name="connsiteY302" fmla="*/ 9811 h 149352"/>
                <a:gd name="connsiteX303" fmla="*/ 22003 w 185070"/>
                <a:gd name="connsiteY303" fmla="*/ 9525 h 149352"/>
                <a:gd name="connsiteX304" fmla="*/ 22670 w 185070"/>
                <a:gd name="connsiteY304" fmla="*/ 8858 h 149352"/>
                <a:gd name="connsiteX305" fmla="*/ 22955 w 185070"/>
                <a:gd name="connsiteY305" fmla="*/ 8858 h 149352"/>
                <a:gd name="connsiteX306" fmla="*/ 23336 w 185070"/>
                <a:gd name="connsiteY306" fmla="*/ 8573 h 149352"/>
                <a:gd name="connsiteX307" fmla="*/ 25241 w 185070"/>
                <a:gd name="connsiteY307" fmla="*/ 8858 h 149352"/>
                <a:gd name="connsiteX308" fmla="*/ 26956 w 185070"/>
                <a:gd name="connsiteY308" fmla="*/ 8858 h 149352"/>
                <a:gd name="connsiteX309" fmla="*/ 30575 w 185070"/>
                <a:gd name="connsiteY309" fmla="*/ 8192 h 149352"/>
                <a:gd name="connsiteX310" fmla="*/ 31813 w 185070"/>
                <a:gd name="connsiteY310" fmla="*/ 8858 h 149352"/>
                <a:gd name="connsiteX311" fmla="*/ 33147 w 185070"/>
                <a:gd name="connsiteY311" fmla="*/ 6572 h 149352"/>
                <a:gd name="connsiteX312" fmla="*/ 33814 w 185070"/>
                <a:gd name="connsiteY312" fmla="*/ 1619 h 149352"/>
                <a:gd name="connsiteX313" fmla="*/ 34100 w 185070"/>
                <a:gd name="connsiteY313" fmla="*/ 667 h 149352"/>
                <a:gd name="connsiteX314" fmla="*/ 34480 w 185070"/>
                <a:gd name="connsiteY314" fmla="*/ 381 h 149352"/>
                <a:gd name="connsiteX315" fmla="*/ 35147 w 185070"/>
                <a:gd name="connsiteY315" fmla="*/ 667 h 149352"/>
                <a:gd name="connsiteX316" fmla="*/ 35147 w 185070"/>
                <a:gd name="connsiteY316" fmla="*/ 381 h 149352"/>
                <a:gd name="connsiteX317" fmla="*/ 35433 w 185070"/>
                <a:gd name="connsiteY317" fmla="*/ 0 h 149352"/>
                <a:gd name="connsiteX318" fmla="*/ 36481 w 185070"/>
                <a:gd name="connsiteY318" fmla="*/ 0 h 149352"/>
                <a:gd name="connsiteX319" fmla="*/ 36481 w 185070"/>
                <a:gd name="connsiteY319" fmla="*/ 953 h 149352"/>
                <a:gd name="connsiteX320" fmla="*/ 37052 w 185070"/>
                <a:gd name="connsiteY320" fmla="*/ 1619 h 149352"/>
                <a:gd name="connsiteX321" fmla="*/ 37719 w 185070"/>
                <a:gd name="connsiteY321" fmla="*/ 2667 h 149352"/>
                <a:gd name="connsiteX322" fmla="*/ 37719 w 185070"/>
                <a:gd name="connsiteY322" fmla="*/ 4286 h 149352"/>
                <a:gd name="connsiteX323" fmla="*/ 37433 w 185070"/>
                <a:gd name="connsiteY323" fmla="*/ 4953 h 149352"/>
                <a:gd name="connsiteX324" fmla="*/ 37719 w 185070"/>
                <a:gd name="connsiteY324" fmla="*/ 5620 h 149352"/>
                <a:gd name="connsiteX325" fmla="*/ 38100 w 185070"/>
                <a:gd name="connsiteY325" fmla="*/ 5905 h 149352"/>
                <a:gd name="connsiteX326" fmla="*/ 37719 w 185070"/>
                <a:gd name="connsiteY326" fmla="*/ 6858 h 149352"/>
                <a:gd name="connsiteX327" fmla="*/ 38100 w 185070"/>
                <a:gd name="connsiteY327" fmla="*/ 6858 h 149352"/>
                <a:gd name="connsiteX328" fmla="*/ 38100 w 185070"/>
                <a:gd name="connsiteY328" fmla="*/ 8573 h 149352"/>
                <a:gd name="connsiteX329" fmla="*/ 37719 w 185070"/>
                <a:gd name="connsiteY329" fmla="*/ 9239 h 149352"/>
                <a:gd name="connsiteX330" fmla="*/ 38100 w 185070"/>
                <a:gd name="connsiteY330" fmla="*/ 9811 h 149352"/>
                <a:gd name="connsiteX331" fmla="*/ 38767 w 185070"/>
                <a:gd name="connsiteY331" fmla="*/ 10478 h 149352"/>
                <a:gd name="connsiteX332" fmla="*/ 38386 w 185070"/>
                <a:gd name="connsiteY332" fmla="*/ 12764 h 149352"/>
                <a:gd name="connsiteX333" fmla="*/ 39053 w 185070"/>
                <a:gd name="connsiteY333" fmla="*/ 13811 h 149352"/>
                <a:gd name="connsiteX334" fmla="*/ 40386 w 185070"/>
                <a:gd name="connsiteY334" fmla="*/ 13145 h 149352"/>
                <a:gd name="connsiteX335" fmla="*/ 46577 w 185070"/>
                <a:gd name="connsiteY335" fmla="*/ 13430 h 149352"/>
                <a:gd name="connsiteX336" fmla="*/ 47625 w 185070"/>
                <a:gd name="connsiteY336" fmla="*/ 14097 h 149352"/>
                <a:gd name="connsiteX337" fmla="*/ 48863 w 185070"/>
                <a:gd name="connsiteY337" fmla="*/ 14478 h 149352"/>
                <a:gd name="connsiteX338" fmla="*/ 49244 w 185070"/>
                <a:gd name="connsiteY338" fmla="*/ 14764 h 149352"/>
                <a:gd name="connsiteX339" fmla="*/ 49530 w 185070"/>
                <a:gd name="connsiteY339" fmla="*/ 14764 h 149352"/>
                <a:gd name="connsiteX340" fmla="*/ 50863 w 185070"/>
                <a:gd name="connsiteY340" fmla="*/ 14097 h 149352"/>
                <a:gd name="connsiteX341" fmla="*/ 52197 w 185070"/>
                <a:gd name="connsiteY341" fmla="*/ 13811 h 149352"/>
                <a:gd name="connsiteX342" fmla="*/ 53150 w 185070"/>
                <a:gd name="connsiteY342" fmla="*/ 13145 h 149352"/>
                <a:gd name="connsiteX343" fmla="*/ 53816 w 185070"/>
                <a:gd name="connsiteY343" fmla="*/ 12764 h 149352"/>
                <a:gd name="connsiteX344" fmla="*/ 54483 w 185070"/>
                <a:gd name="connsiteY344" fmla="*/ 13145 h 149352"/>
                <a:gd name="connsiteX345" fmla="*/ 56102 w 185070"/>
                <a:gd name="connsiteY345" fmla="*/ 12764 h 149352"/>
                <a:gd name="connsiteX346" fmla="*/ 56483 w 185070"/>
                <a:gd name="connsiteY346" fmla="*/ 12192 h 149352"/>
                <a:gd name="connsiteX347" fmla="*/ 56769 w 185070"/>
                <a:gd name="connsiteY347" fmla="*/ 12478 h 149352"/>
                <a:gd name="connsiteX348" fmla="*/ 57436 w 185070"/>
                <a:gd name="connsiteY348" fmla="*/ 13430 h 149352"/>
                <a:gd name="connsiteX349" fmla="*/ 58388 w 185070"/>
                <a:gd name="connsiteY349" fmla="*/ 14478 h 149352"/>
                <a:gd name="connsiteX350" fmla="*/ 58388 w 185070"/>
                <a:gd name="connsiteY350" fmla="*/ 14764 h 149352"/>
                <a:gd name="connsiteX351" fmla="*/ 58769 w 185070"/>
                <a:gd name="connsiteY351" fmla="*/ 15145 h 149352"/>
                <a:gd name="connsiteX352" fmla="*/ 58769 w 185070"/>
                <a:gd name="connsiteY352" fmla="*/ 15430 h 149352"/>
                <a:gd name="connsiteX353" fmla="*/ 59722 w 185070"/>
                <a:gd name="connsiteY353" fmla="*/ 15716 h 149352"/>
                <a:gd name="connsiteX354" fmla="*/ 63627 w 185070"/>
                <a:gd name="connsiteY354" fmla="*/ 15716 h 149352"/>
                <a:gd name="connsiteX355" fmla="*/ 64294 w 185070"/>
                <a:gd name="connsiteY355" fmla="*/ 15430 h 149352"/>
                <a:gd name="connsiteX356" fmla="*/ 64294 w 185070"/>
                <a:gd name="connsiteY356" fmla="*/ 15716 h 149352"/>
                <a:gd name="connsiteX357" fmla="*/ 64961 w 185070"/>
                <a:gd name="connsiteY357" fmla="*/ 16764 h 149352"/>
                <a:gd name="connsiteX358" fmla="*/ 64961 w 185070"/>
                <a:gd name="connsiteY358" fmla="*/ 17050 h 149352"/>
                <a:gd name="connsiteX359" fmla="*/ 65342 w 185070"/>
                <a:gd name="connsiteY359" fmla="*/ 17717 h 149352"/>
                <a:gd name="connsiteX360" fmla="*/ 65342 w 185070"/>
                <a:gd name="connsiteY360" fmla="*/ 18098 h 149352"/>
                <a:gd name="connsiteX361" fmla="*/ 66008 w 185070"/>
                <a:gd name="connsiteY361" fmla="*/ 17717 h 149352"/>
                <a:gd name="connsiteX362" fmla="*/ 66961 w 185070"/>
                <a:gd name="connsiteY362" fmla="*/ 17431 h 149352"/>
                <a:gd name="connsiteX363" fmla="*/ 67628 w 185070"/>
                <a:gd name="connsiteY363" fmla="*/ 17050 h 149352"/>
                <a:gd name="connsiteX364" fmla="*/ 68580 w 185070"/>
                <a:gd name="connsiteY364" fmla="*/ 18098 h 149352"/>
                <a:gd name="connsiteX365" fmla="*/ 71247 w 185070"/>
                <a:gd name="connsiteY365" fmla="*/ 18383 h 149352"/>
                <a:gd name="connsiteX366" fmla="*/ 72866 w 185070"/>
                <a:gd name="connsiteY366" fmla="*/ 17050 h 149352"/>
                <a:gd name="connsiteX367" fmla="*/ 73819 w 185070"/>
                <a:gd name="connsiteY367" fmla="*/ 19717 h 149352"/>
                <a:gd name="connsiteX368" fmla="*/ 75819 w 185070"/>
                <a:gd name="connsiteY368" fmla="*/ 20383 h 149352"/>
                <a:gd name="connsiteX369" fmla="*/ 74200 w 185070"/>
                <a:gd name="connsiteY369" fmla="*/ 23336 h 149352"/>
                <a:gd name="connsiteX370" fmla="*/ 76105 w 185070"/>
                <a:gd name="connsiteY370" fmla="*/ 24003 h 149352"/>
                <a:gd name="connsiteX371" fmla="*/ 77153 w 185070"/>
                <a:gd name="connsiteY371" fmla="*/ 25622 h 149352"/>
                <a:gd name="connsiteX372" fmla="*/ 78105 w 185070"/>
                <a:gd name="connsiteY372" fmla="*/ 25908 h 149352"/>
                <a:gd name="connsiteX373" fmla="*/ 78391 w 185070"/>
                <a:gd name="connsiteY373" fmla="*/ 26289 h 149352"/>
                <a:gd name="connsiteX374" fmla="*/ 79058 w 185070"/>
                <a:gd name="connsiteY374" fmla="*/ 27242 h 149352"/>
                <a:gd name="connsiteX375" fmla="*/ 80391 w 185070"/>
                <a:gd name="connsiteY375" fmla="*/ 27242 h 149352"/>
                <a:gd name="connsiteX376" fmla="*/ 81058 w 185070"/>
                <a:gd name="connsiteY376" fmla="*/ 27908 h 149352"/>
                <a:gd name="connsiteX377" fmla="*/ 82677 w 185070"/>
                <a:gd name="connsiteY377" fmla="*/ 27908 h 149352"/>
                <a:gd name="connsiteX378" fmla="*/ 82677 w 185070"/>
                <a:gd name="connsiteY378" fmla="*/ 27527 h 149352"/>
                <a:gd name="connsiteX379" fmla="*/ 83058 w 185070"/>
                <a:gd name="connsiteY379" fmla="*/ 26956 h 149352"/>
                <a:gd name="connsiteX380" fmla="*/ 83725 w 185070"/>
                <a:gd name="connsiteY380" fmla="*/ 26289 h 149352"/>
                <a:gd name="connsiteX381" fmla="*/ 84011 w 185070"/>
                <a:gd name="connsiteY381" fmla="*/ 25622 h 149352"/>
                <a:gd name="connsiteX382" fmla="*/ 86296 w 185070"/>
                <a:gd name="connsiteY382" fmla="*/ 24003 h 149352"/>
                <a:gd name="connsiteX383" fmla="*/ 86678 w 185070"/>
                <a:gd name="connsiteY383" fmla="*/ 24289 h 149352"/>
                <a:gd name="connsiteX384" fmla="*/ 86678 w 185070"/>
                <a:gd name="connsiteY384" fmla="*/ 24575 h 149352"/>
                <a:gd name="connsiteX385" fmla="*/ 86963 w 185070"/>
                <a:gd name="connsiteY385" fmla="*/ 24575 h 149352"/>
                <a:gd name="connsiteX386" fmla="*/ 86963 w 185070"/>
                <a:gd name="connsiteY386" fmla="*/ 24289 h 149352"/>
                <a:gd name="connsiteX387" fmla="*/ 88583 w 185070"/>
                <a:gd name="connsiteY387" fmla="*/ 24003 h 149352"/>
                <a:gd name="connsiteX388" fmla="*/ 89630 w 185070"/>
                <a:gd name="connsiteY388" fmla="*/ 22670 h 149352"/>
                <a:gd name="connsiteX389" fmla="*/ 90583 w 185070"/>
                <a:gd name="connsiteY389" fmla="*/ 22289 h 149352"/>
                <a:gd name="connsiteX390" fmla="*/ 89916 w 185070"/>
                <a:gd name="connsiteY390" fmla="*/ 21336 h 149352"/>
                <a:gd name="connsiteX391" fmla="*/ 91916 w 185070"/>
                <a:gd name="connsiteY391" fmla="*/ 19717 h 149352"/>
                <a:gd name="connsiteX392" fmla="*/ 91916 w 185070"/>
                <a:gd name="connsiteY392" fmla="*/ 19336 h 149352"/>
                <a:gd name="connsiteX393" fmla="*/ 93154 w 185070"/>
                <a:gd name="connsiteY393" fmla="*/ 19717 h 149352"/>
                <a:gd name="connsiteX394" fmla="*/ 96774 w 185070"/>
                <a:gd name="connsiteY394" fmla="*/ 17431 h 149352"/>
                <a:gd name="connsiteX395" fmla="*/ 98108 w 185070"/>
                <a:gd name="connsiteY395" fmla="*/ 16383 h 149352"/>
                <a:gd name="connsiteX396" fmla="*/ 99727 w 185070"/>
                <a:gd name="connsiteY396" fmla="*/ 18383 h 149352"/>
                <a:gd name="connsiteX397" fmla="*/ 100394 w 185070"/>
                <a:gd name="connsiteY397" fmla="*/ 19717 h 149352"/>
                <a:gd name="connsiteX398" fmla="*/ 101060 w 185070"/>
                <a:gd name="connsiteY398" fmla="*/ 20383 h 149352"/>
                <a:gd name="connsiteX399" fmla="*/ 101441 w 185070"/>
                <a:gd name="connsiteY399" fmla="*/ 21050 h 149352"/>
                <a:gd name="connsiteX400" fmla="*/ 103346 w 185070"/>
                <a:gd name="connsiteY400" fmla="*/ 22289 h 149352"/>
                <a:gd name="connsiteX401" fmla="*/ 103727 w 185070"/>
                <a:gd name="connsiteY401" fmla="*/ 22003 h 149352"/>
                <a:gd name="connsiteX402" fmla="*/ 105061 w 185070"/>
                <a:gd name="connsiteY402" fmla="*/ 21622 h 149352"/>
                <a:gd name="connsiteX403" fmla="*/ 105346 w 185070"/>
                <a:gd name="connsiteY403" fmla="*/ 21336 h 149352"/>
                <a:gd name="connsiteX404" fmla="*/ 105346 w 185070"/>
                <a:gd name="connsiteY404" fmla="*/ 21050 h 149352"/>
                <a:gd name="connsiteX405" fmla="*/ 105632 w 185070"/>
                <a:gd name="connsiteY405" fmla="*/ 20383 h 149352"/>
                <a:gd name="connsiteX406" fmla="*/ 106299 w 185070"/>
                <a:gd name="connsiteY406" fmla="*/ 20669 h 149352"/>
                <a:gd name="connsiteX407" fmla="*/ 106299 w 185070"/>
                <a:gd name="connsiteY407" fmla="*/ 20383 h 149352"/>
                <a:gd name="connsiteX408" fmla="*/ 106680 w 185070"/>
                <a:gd name="connsiteY408" fmla="*/ 20669 h 149352"/>
                <a:gd name="connsiteX409" fmla="*/ 106966 w 185070"/>
                <a:gd name="connsiteY409" fmla="*/ 20669 h 149352"/>
                <a:gd name="connsiteX410" fmla="*/ 108299 w 185070"/>
                <a:gd name="connsiteY410" fmla="*/ 21622 h 149352"/>
                <a:gd name="connsiteX411" fmla="*/ 108966 w 185070"/>
                <a:gd name="connsiteY411" fmla="*/ 22289 h 149352"/>
                <a:gd name="connsiteX412" fmla="*/ 110300 w 185070"/>
                <a:gd name="connsiteY412" fmla="*/ 23336 h 149352"/>
                <a:gd name="connsiteX413" fmla="*/ 110966 w 185070"/>
                <a:gd name="connsiteY413" fmla="*/ 22955 h 149352"/>
                <a:gd name="connsiteX414" fmla="*/ 113919 w 185070"/>
                <a:gd name="connsiteY414" fmla="*/ 21622 h 149352"/>
                <a:gd name="connsiteX415" fmla="*/ 113919 w 185070"/>
                <a:gd name="connsiteY415" fmla="*/ 20383 h 149352"/>
                <a:gd name="connsiteX416" fmla="*/ 116205 w 185070"/>
                <a:gd name="connsiteY416" fmla="*/ 19336 h 149352"/>
                <a:gd name="connsiteX417" fmla="*/ 116491 w 185070"/>
                <a:gd name="connsiteY417" fmla="*/ 18669 h 149352"/>
                <a:gd name="connsiteX418" fmla="*/ 116205 w 185070"/>
                <a:gd name="connsiteY418" fmla="*/ 18098 h 149352"/>
                <a:gd name="connsiteX419" fmla="*/ 116205 w 185070"/>
                <a:gd name="connsiteY419" fmla="*/ 17431 h 149352"/>
                <a:gd name="connsiteX420" fmla="*/ 118491 w 185070"/>
                <a:gd name="connsiteY420" fmla="*/ 17431 h 149352"/>
                <a:gd name="connsiteX421" fmla="*/ 120110 w 185070"/>
                <a:gd name="connsiteY421" fmla="*/ 15430 h 149352"/>
                <a:gd name="connsiteX422" fmla="*/ 120396 w 185070"/>
                <a:gd name="connsiteY422" fmla="*/ 14764 h 149352"/>
                <a:gd name="connsiteX423" fmla="*/ 120777 w 185070"/>
                <a:gd name="connsiteY423" fmla="*/ 12764 h 149352"/>
                <a:gd name="connsiteX424" fmla="*/ 123730 w 185070"/>
                <a:gd name="connsiteY424" fmla="*/ 12764 h 149352"/>
                <a:gd name="connsiteX425" fmla="*/ 124396 w 185070"/>
                <a:gd name="connsiteY425" fmla="*/ 12478 h 149352"/>
                <a:gd name="connsiteX426" fmla="*/ 124396 w 185070"/>
                <a:gd name="connsiteY426" fmla="*/ 12764 h 149352"/>
                <a:gd name="connsiteX427" fmla="*/ 125349 w 185070"/>
                <a:gd name="connsiteY427" fmla="*/ 12192 h 149352"/>
                <a:gd name="connsiteX428" fmla="*/ 126016 w 185070"/>
                <a:gd name="connsiteY428" fmla="*/ 12192 h 149352"/>
                <a:gd name="connsiteX429" fmla="*/ 126683 w 185070"/>
                <a:gd name="connsiteY429" fmla="*/ 11525 h 149352"/>
                <a:gd name="connsiteX430" fmla="*/ 131921 w 185070"/>
                <a:gd name="connsiteY430" fmla="*/ 11144 h 149352"/>
                <a:gd name="connsiteX431" fmla="*/ 134874 w 185070"/>
                <a:gd name="connsiteY431" fmla="*/ 10478 h 149352"/>
                <a:gd name="connsiteX432" fmla="*/ 138779 w 185070"/>
                <a:gd name="connsiteY432" fmla="*/ 10858 h 149352"/>
                <a:gd name="connsiteX433" fmla="*/ 139446 w 185070"/>
                <a:gd name="connsiteY433" fmla="*/ 10858 h 149352"/>
                <a:gd name="connsiteX434" fmla="*/ 139827 w 185070"/>
                <a:gd name="connsiteY434" fmla="*/ 10478 h 149352"/>
                <a:gd name="connsiteX435" fmla="*/ 140494 w 185070"/>
                <a:gd name="connsiteY435" fmla="*/ 10192 h 149352"/>
                <a:gd name="connsiteX436" fmla="*/ 140779 w 185070"/>
                <a:gd name="connsiteY436" fmla="*/ 10192 h 149352"/>
                <a:gd name="connsiteX437" fmla="*/ 141732 w 185070"/>
                <a:gd name="connsiteY437" fmla="*/ 9525 h 149352"/>
                <a:gd name="connsiteX438" fmla="*/ 142780 w 185070"/>
                <a:gd name="connsiteY438" fmla="*/ 9811 h 149352"/>
                <a:gd name="connsiteX439" fmla="*/ 143446 w 185070"/>
                <a:gd name="connsiteY439" fmla="*/ 10192 h 149352"/>
                <a:gd name="connsiteX440" fmla="*/ 143446 w 185070"/>
                <a:gd name="connsiteY440" fmla="*/ 11811 h 149352"/>
                <a:gd name="connsiteX441" fmla="*/ 143732 w 185070"/>
                <a:gd name="connsiteY441" fmla="*/ 11811 h 149352"/>
                <a:gd name="connsiteX442" fmla="*/ 144018 w 185070"/>
                <a:gd name="connsiteY442" fmla="*/ 12478 h 149352"/>
                <a:gd name="connsiteX443" fmla="*/ 145066 w 185070"/>
                <a:gd name="connsiteY443" fmla="*/ 13145 h 149352"/>
                <a:gd name="connsiteX444" fmla="*/ 144399 w 185070"/>
                <a:gd name="connsiteY444" fmla="*/ 13811 h 149352"/>
                <a:gd name="connsiteX445" fmla="*/ 144685 w 185070"/>
                <a:gd name="connsiteY445" fmla="*/ 14097 h 149352"/>
                <a:gd name="connsiteX446" fmla="*/ 144685 w 185070"/>
                <a:gd name="connsiteY446" fmla="*/ 14478 h 149352"/>
                <a:gd name="connsiteX447" fmla="*/ 145066 w 185070"/>
                <a:gd name="connsiteY447" fmla="*/ 15145 h 149352"/>
                <a:gd name="connsiteX448" fmla="*/ 144685 w 185070"/>
                <a:gd name="connsiteY448" fmla="*/ 15716 h 149352"/>
                <a:gd name="connsiteX449" fmla="*/ 145066 w 185070"/>
                <a:gd name="connsiteY449" fmla="*/ 15716 h 149352"/>
                <a:gd name="connsiteX450" fmla="*/ 145351 w 185070"/>
                <a:gd name="connsiteY450" fmla="*/ 16097 h 149352"/>
                <a:gd name="connsiteX451" fmla="*/ 145066 w 185070"/>
                <a:gd name="connsiteY451" fmla="*/ 16383 h 149352"/>
                <a:gd name="connsiteX452" fmla="*/ 146399 w 185070"/>
                <a:gd name="connsiteY452" fmla="*/ 17717 h 149352"/>
                <a:gd name="connsiteX453" fmla="*/ 150590 w 185070"/>
                <a:gd name="connsiteY453" fmla="*/ 18669 h 149352"/>
                <a:gd name="connsiteX454" fmla="*/ 152876 w 185070"/>
                <a:gd name="connsiteY454" fmla="*/ 20003 h 149352"/>
                <a:gd name="connsiteX455" fmla="*/ 153257 w 185070"/>
                <a:gd name="connsiteY455" fmla="*/ 20669 h 149352"/>
                <a:gd name="connsiteX456" fmla="*/ 154591 w 185070"/>
                <a:gd name="connsiteY456" fmla="*/ 20669 h 149352"/>
                <a:gd name="connsiteX457" fmla="*/ 154591 w 185070"/>
                <a:gd name="connsiteY457" fmla="*/ 21622 h 149352"/>
                <a:gd name="connsiteX458" fmla="*/ 157163 w 185070"/>
                <a:gd name="connsiteY458" fmla="*/ 23622 h 149352"/>
                <a:gd name="connsiteX459" fmla="*/ 158210 w 185070"/>
                <a:gd name="connsiteY459" fmla="*/ 26956 h 149352"/>
                <a:gd name="connsiteX460" fmla="*/ 158782 w 185070"/>
                <a:gd name="connsiteY460" fmla="*/ 27527 h 149352"/>
                <a:gd name="connsiteX461" fmla="*/ 160115 w 185070"/>
                <a:gd name="connsiteY461" fmla="*/ 29528 h 149352"/>
                <a:gd name="connsiteX462" fmla="*/ 161449 w 185070"/>
                <a:gd name="connsiteY462" fmla="*/ 31147 h 149352"/>
                <a:gd name="connsiteX463" fmla="*/ 162401 w 185070"/>
                <a:gd name="connsiteY463" fmla="*/ 31814 h 149352"/>
                <a:gd name="connsiteX464" fmla="*/ 164116 w 185070"/>
                <a:gd name="connsiteY464" fmla="*/ 34766 h 149352"/>
                <a:gd name="connsiteX465" fmla="*/ 164116 w 185070"/>
                <a:gd name="connsiteY465" fmla="*/ 36100 h 149352"/>
                <a:gd name="connsiteX466" fmla="*/ 165735 w 185070"/>
                <a:gd name="connsiteY466" fmla="*/ 37433 h 149352"/>
                <a:gd name="connsiteX467" fmla="*/ 165354 w 185070"/>
                <a:gd name="connsiteY467" fmla="*/ 37719 h 149352"/>
                <a:gd name="connsiteX468" fmla="*/ 165068 w 185070"/>
                <a:gd name="connsiteY468" fmla="*/ 38386 h 149352"/>
                <a:gd name="connsiteX469" fmla="*/ 164116 w 185070"/>
                <a:gd name="connsiteY469" fmla="*/ 38386 h 149352"/>
                <a:gd name="connsiteX470" fmla="*/ 161449 w 185070"/>
                <a:gd name="connsiteY470" fmla="*/ 41053 h 149352"/>
                <a:gd name="connsiteX471" fmla="*/ 159829 w 185070"/>
                <a:gd name="connsiteY471" fmla="*/ 42291 h 149352"/>
                <a:gd name="connsiteX472" fmla="*/ 154876 w 185070"/>
                <a:gd name="connsiteY472" fmla="*/ 47244 h 149352"/>
                <a:gd name="connsiteX473" fmla="*/ 147638 w 185070"/>
                <a:gd name="connsiteY473" fmla="*/ 51149 h 149352"/>
                <a:gd name="connsiteX474" fmla="*/ 144018 w 185070"/>
                <a:gd name="connsiteY474" fmla="*/ 53530 h 149352"/>
                <a:gd name="connsiteX475" fmla="*/ 144685 w 185070"/>
                <a:gd name="connsiteY475" fmla="*/ 54483 h 149352"/>
                <a:gd name="connsiteX476" fmla="*/ 146685 w 185070"/>
                <a:gd name="connsiteY476" fmla="*/ 57055 h 149352"/>
                <a:gd name="connsiteX477" fmla="*/ 147352 w 185070"/>
                <a:gd name="connsiteY477" fmla="*/ 58769 h 149352"/>
                <a:gd name="connsiteX478" fmla="*/ 147638 w 185070"/>
                <a:gd name="connsiteY478" fmla="*/ 58769 h 149352"/>
                <a:gd name="connsiteX479" fmla="*/ 147638 w 185070"/>
                <a:gd name="connsiteY479" fmla="*/ 59436 h 149352"/>
                <a:gd name="connsiteX480" fmla="*/ 148019 w 185070"/>
                <a:gd name="connsiteY480" fmla="*/ 59722 h 149352"/>
                <a:gd name="connsiteX481" fmla="*/ 148019 w 185070"/>
                <a:gd name="connsiteY481" fmla="*/ 61055 h 149352"/>
                <a:gd name="connsiteX482" fmla="*/ 146971 w 185070"/>
                <a:gd name="connsiteY482" fmla="*/ 61341 h 149352"/>
                <a:gd name="connsiteX483" fmla="*/ 146685 w 185070"/>
                <a:gd name="connsiteY483" fmla="*/ 62389 h 149352"/>
                <a:gd name="connsiteX484" fmla="*/ 146018 w 185070"/>
                <a:gd name="connsiteY484" fmla="*/ 63055 h 149352"/>
                <a:gd name="connsiteX485" fmla="*/ 146685 w 185070"/>
                <a:gd name="connsiteY485" fmla="*/ 64675 h 149352"/>
                <a:gd name="connsiteX486" fmla="*/ 146685 w 185070"/>
                <a:gd name="connsiteY486" fmla="*/ 66294 h 149352"/>
                <a:gd name="connsiteX487" fmla="*/ 146018 w 185070"/>
                <a:gd name="connsiteY487" fmla="*/ 67247 h 149352"/>
                <a:gd name="connsiteX488" fmla="*/ 145733 w 185070"/>
                <a:gd name="connsiteY488" fmla="*/ 69247 h 149352"/>
                <a:gd name="connsiteX489" fmla="*/ 145351 w 185070"/>
                <a:gd name="connsiteY489" fmla="*/ 71533 h 149352"/>
                <a:gd name="connsiteX490" fmla="*/ 146399 w 185070"/>
                <a:gd name="connsiteY490" fmla="*/ 74867 h 149352"/>
                <a:gd name="connsiteX491" fmla="*/ 147352 w 185070"/>
                <a:gd name="connsiteY491" fmla="*/ 75819 h 149352"/>
                <a:gd name="connsiteX492" fmla="*/ 148019 w 185070"/>
                <a:gd name="connsiteY492" fmla="*/ 78105 h 149352"/>
                <a:gd name="connsiteX493" fmla="*/ 148971 w 185070"/>
                <a:gd name="connsiteY493" fmla="*/ 79439 h 149352"/>
                <a:gd name="connsiteX494" fmla="*/ 150304 w 185070"/>
                <a:gd name="connsiteY494" fmla="*/ 80772 h 149352"/>
                <a:gd name="connsiteX495" fmla="*/ 154876 w 185070"/>
                <a:gd name="connsiteY495" fmla="*/ 88297 h 149352"/>
                <a:gd name="connsiteX496" fmla="*/ 157544 w 185070"/>
                <a:gd name="connsiteY496" fmla="*/ 92202 h 149352"/>
                <a:gd name="connsiteX497" fmla="*/ 157829 w 185070"/>
                <a:gd name="connsiteY497" fmla="*/ 91916 h 149352"/>
                <a:gd name="connsiteX498" fmla="*/ 164401 w 185070"/>
                <a:gd name="connsiteY498" fmla="*/ 89249 h 149352"/>
                <a:gd name="connsiteX499" fmla="*/ 164687 w 185070"/>
                <a:gd name="connsiteY499" fmla="*/ 89916 h 149352"/>
                <a:gd name="connsiteX500" fmla="*/ 165068 w 185070"/>
                <a:gd name="connsiteY500" fmla="*/ 90869 h 149352"/>
                <a:gd name="connsiteX501" fmla="*/ 164687 w 185070"/>
                <a:gd name="connsiteY501" fmla="*/ 92583 h 149352"/>
                <a:gd name="connsiteX502" fmla="*/ 166402 w 185070"/>
                <a:gd name="connsiteY502" fmla="*/ 95155 h 149352"/>
                <a:gd name="connsiteX503" fmla="*/ 167354 w 185070"/>
                <a:gd name="connsiteY503" fmla="*/ 96774 h 149352"/>
                <a:gd name="connsiteX504" fmla="*/ 167640 w 185070"/>
                <a:gd name="connsiteY504" fmla="*/ 97155 h 149352"/>
                <a:gd name="connsiteX505" fmla="*/ 166021 w 185070"/>
                <a:gd name="connsiteY505" fmla="*/ 97441 h 149352"/>
                <a:gd name="connsiteX506" fmla="*/ 162401 w 185070"/>
                <a:gd name="connsiteY506" fmla="*/ 100775 h 149352"/>
                <a:gd name="connsiteX507" fmla="*/ 164687 w 185070"/>
                <a:gd name="connsiteY507" fmla="*/ 104394 h 149352"/>
                <a:gd name="connsiteX508" fmla="*/ 175546 w 185070"/>
                <a:gd name="connsiteY508" fmla="*/ 108585 h 149352"/>
                <a:gd name="connsiteX509" fmla="*/ 185071 w 185070"/>
                <a:gd name="connsiteY509" fmla="*/ 112586 h 149352"/>
                <a:gd name="connsiteX510" fmla="*/ 173926 w 185070"/>
                <a:gd name="connsiteY510" fmla="*/ 132588 h 14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</a:cxnLst>
              <a:rect l="l" t="t" r="r" b="b"/>
              <a:pathLst>
                <a:path w="185070" h="149352">
                  <a:moveTo>
                    <a:pt x="173926" y="132588"/>
                  </a:moveTo>
                  <a:lnTo>
                    <a:pt x="164401" y="130969"/>
                  </a:lnTo>
                  <a:lnTo>
                    <a:pt x="159829" y="129921"/>
                  </a:lnTo>
                  <a:lnTo>
                    <a:pt x="158782" y="129921"/>
                  </a:lnTo>
                  <a:lnTo>
                    <a:pt x="158782" y="129635"/>
                  </a:lnTo>
                  <a:lnTo>
                    <a:pt x="157829" y="129635"/>
                  </a:lnTo>
                  <a:lnTo>
                    <a:pt x="157163" y="129254"/>
                  </a:lnTo>
                  <a:lnTo>
                    <a:pt x="156877" y="129254"/>
                  </a:lnTo>
                  <a:lnTo>
                    <a:pt x="156877" y="128969"/>
                  </a:lnTo>
                  <a:lnTo>
                    <a:pt x="156210" y="128588"/>
                  </a:lnTo>
                  <a:lnTo>
                    <a:pt x="155258" y="128016"/>
                  </a:lnTo>
                  <a:lnTo>
                    <a:pt x="154876" y="128016"/>
                  </a:lnTo>
                  <a:lnTo>
                    <a:pt x="154591" y="127635"/>
                  </a:lnTo>
                  <a:lnTo>
                    <a:pt x="153924" y="128302"/>
                  </a:lnTo>
                  <a:lnTo>
                    <a:pt x="152876" y="128588"/>
                  </a:lnTo>
                  <a:lnTo>
                    <a:pt x="151638" y="129921"/>
                  </a:lnTo>
                  <a:lnTo>
                    <a:pt x="149924" y="130969"/>
                  </a:lnTo>
                  <a:lnTo>
                    <a:pt x="149638" y="131540"/>
                  </a:lnTo>
                  <a:lnTo>
                    <a:pt x="148971" y="131540"/>
                  </a:lnTo>
                  <a:lnTo>
                    <a:pt x="146685" y="133255"/>
                  </a:lnTo>
                  <a:lnTo>
                    <a:pt x="146018" y="133922"/>
                  </a:lnTo>
                  <a:lnTo>
                    <a:pt x="145733" y="134493"/>
                  </a:lnTo>
                  <a:lnTo>
                    <a:pt x="143732" y="136208"/>
                  </a:lnTo>
                  <a:lnTo>
                    <a:pt x="141732" y="138113"/>
                  </a:lnTo>
                  <a:lnTo>
                    <a:pt x="138494" y="140113"/>
                  </a:lnTo>
                  <a:lnTo>
                    <a:pt x="138113" y="140113"/>
                  </a:lnTo>
                  <a:lnTo>
                    <a:pt x="136874" y="141065"/>
                  </a:lnTo>
                  <a:lnTo>
                    <a:pt x="137160" y="141065"/>
                  </a:lnTo>
                  <a:lnTo>
                    <a:pt x="136874" y="141446"/>
                  </a:lnTo>
                  <a:lnTo>
                    <a:pt x="136493" y="141446"/>
                  </a:lnTo>
                  <a:lnTo>
                    <a:pt x="135160" y="142780"/>
                  </a:lnTo>
                  <a:lnTo>
                    <a:pt x="134207" y="142780"/>
                  </a:lnTo>
                  <a:lnTo>
                    <a:pt x="133921" y="143447"/>
                  </a:lnTo>
                  <a:lnTo>
                    <a:pt x="133921" y="144018"/>
                  </a:lnTo>
                  <a:lnTo>
                    <a:pt x="132588" y="144018"/>
                  </a:lnTo>
                  <a:lnTo>
                    <a:pt x="132207" y="144399"/>
                  </a:lnTo>
                  <a:lnTo>
                    <a:pt x="131921" y="144399"/>
                  </a:lnTo>
                  <a:lnTo>
                    <a:pt x="131254" y="145066"/>
                  </a:lnTo>
                  <a:lnTo>
                    <a:pt x="130302" y="145352"/>
                  </a:lnTo>
                  <a:lnTo>
                    <a:pt x="129921" y="146018"/>
                  </a:lnTo>
                  <a:lnTo>
                    <a:pt x="129635" y="145733"/>
                  </a:lnTo>
                  <a:lnTo>
                    <a:pt x="129254" y="146018"/>
                  </a:lnTo>
                  <a:lnTo>
                    <a:pt x="128969" y="146018"/>
                  </a:lnTo>
                  <a:lnTo>
                    <a:pt x="125730" y="147638"/>
                  </a:lnTo>
                  <a:lnTo>
                    <a:pt x="124396" y="148971"/>
                  </a:lnTo>
                  <a:lnTo>
                    <a:pt x="123349" y="149352"/>
                  </a:lnTo>
                  <a:lnTo>
                    <a:pt x="122777" y="146018"/>
                  </a:lnTo>
                  <a:lnTo>
                    <a:pt x="122111" y="145066"/>
                  </a:lnTo>
                  <a:lnTo>
                    <a:pt x="120396" y="143066"/>
                  </a:lnTo>
                  <a:lnTo>
                    <a:pt x="118777" y="141446"/>
                  </a:lnTo>
                  <a:lnTo>
                    <a:pt x="111538" y="133541"/>
                  </a:lnTo>
                  <a:lnTo>
                    <a:pt x="111252" y="133922"/>
                  </a:lnTo>
                  <a:lnTo>
                    <a:pt x="111252" y="134207"/>
                  </a:lnTo>
                  <a:lnTo>
                    <a:pt x="100394" y="141732"/>
                  </a:lnTo>
                  <a:lnTo>
                    <a:pt x="92202" y="147638"/>
                  </a:lnTo>
                  <a:lnTo>
                    <a:pt x="77438" y="146018"/>
                  </a:lnTo>
                  <a:lnTo>
                    <a:pt x="76771" y="145066"/>
                  </a:lnTo>
                  <a:lnTo>
                    <a:pt x="76486" y="143447"/>
                  </a:lnTo>
                  <a:lnTo>
                    <a:pt x="75438" y="142399"/>
                  </a:lnTo>
                  <a:lnTo>
                    <a:pt x="74867" y="142113"/>
                  </a:lnTo>
                  <a:lnTo>
                    <a:pt x="72200" y="139446"/>
                  </a:lnTo>
                  <a:lnTo>
                    <a:pt x="69533" y="137160"/>
                  </a:lnTo>
                  <a:lnTo>
                    <a:pt x="68580" y="136493"/>
                  </a:lnTo>
                  <a:lnTo>
                    <a:pt x="67913" y="135160"/>
                  </a:lnTo>
                  <a:lnTo>
                    <a:pt x="67246" y="134493"/>
                  </a:lnTo>
                  <a:lnTo>
                    <a:pt x="65342" y="133541"/>
                  </a:lnTo>
                  <a:lnTo>
                    <a:pt x="63055" y="131540"/>
                  </a:lnTo>
                  <a:lnTo>
                    <a:pt x="62389" y="131255"/>
                  </a:lnTo>
                  <a:lnTo>
                    <a:pt x="62008" y="132874"/>
                  </a:lnTo>
                  <a:lnTo>
                    <a:pt x="52864" y="129635"/>
                  </a:lnTo>
                  <a:lnTo>
                    <a:pt x="52197" y="129254"/>
                  </a:lnTo>
                  <a:lnTo>
                    <a:pt x="51245" y="128302"/>
                  </a:lnTo>
                  <a:lnTo>
                    <a:pt x="49530" y="128016"/>
                  </a:lnTo>
                  <a:lnTo>
                    <a:pt x="48578" y="128016"/>
                  </a:lnTo>
                  <a:lnTo>
                    <a:pt x="47244" y="126682"/>
                  </a:lnTo>
                  <a:lnTo>
                    <a:pt x="47625" y="124397"/>
                  </a:lnTo>
                  <a:lnTo>
                    <a:pt x="47244" y="124016"/>
                  </a:lnTo>
                  <a:lnTo>
                    <a:pt x="46958" y="123349"/>
                  </a:lnTo>
                  <a:lnTo>
                    <a:pt x="46292" y="123730"/>
                  </a:lnTo>
                  <a:lnTo>
                    <a:pt x="44958" y="123349"/>
                  </a:lnTo>
                  <a:lnTo>
                    <a:pt x="44672" y="122682"/>
                  </a:lnTo>
                  <a:lnTo>
                    <a:pt x="44005" y="122682"/>
                  </a:lnTo>
                  <a:lnTo>
                    <a:pt x="43339" y="121730"/>
                  </a:lnTo>
                  <a:lnTo>
                    <a:pt x="42386" y="121444"/>
                  </a:lnTo>
                  <a:lnTo>
                    <a:pt x="41720" y="120110"/>
                  </a:lnTo>
                  <a:lnTo>
                    <a:pt x="41053" y="119444"/>
                  </a:lnTo>
                  <a:lnTo>
                    <a:pt x="40672" y="118110"/>
                  </a:lnTo>
                  <a:lnTo>
                    <a:pt x="40005" y="118110"/>
                  </a:lnTo>
                  <a:lnTo>
                    <a:pt x="39053" y="116777"/>
                  </a:lnTo>
                  <a:lnTo>
                    <a:pt x="37052" y="116777"/>
                  </a:lnTo>
                  <a:lnTo>
                    <a:pt x="36100" y="118110"/>
                  </a:lnTo>
                  <a:lnTo>
                    <a:pt x="35814" y="118110"/>
                  </a:lnTo>
                  <a:lnTo>
                    <a:pt x="34480" y="118491"/>
                  </a:lnTo>
                  <a:lnTo>
                    <a:pt x="26956" y="121444"/>
                  </a:lnTo>
                  <a:lnTo>
                    <a:pt x="25241" y="122396"/>
                  </a:lnTo>
                  <a:lnTo>
                    <a:pt x="24955" y="122682"/>
                  </a:lnTo>
                  <a:lnTo>
                    <a:pt x="23622" y="124397"/>
                  </a:lnTo>
                  <a:lnTo>
                    <a:pt x="22288" y="125349"/>
                  </a:lnTo>
                  <a:lnTo>
                    <a:pt x="22003" y="125349"/>
                  </a:lnTo>
                  <a:lnTo>
                    <a:pt x="21717" y="124682"/>
                  </a:lnTo>
                  <a:lnTo>
                    <a:pt x="21717" y="121730"/>
                  </a:lnTo>
                  <a:lnTo>
                    <a:pt x="21050" y="120396"/>
                  </a:lnTo>
                  <a:lnTo>
                    <a:pt x="21336" y="118777"/>
                  </a:lnTo>
                  <a:lnTo>
                    <a:pt x="21050" y="116777"/>
                  </a:lnTo>
                  <a:lnTo>
                    <a:pt x="20669" y="115538"/>
                  </a:lnTo>
                  <a:lnTo>
                    <a:pt x="20669" y="113824"/>
                  </a:lnTo>
                  <a:lnTo>
                    <a:pt x="21050" y="113252"/>
                  </a:lnTo>
                  <a:lnTo>
                    <a:pt x="21050" y="110585"/>
                  </a:lnTo>
                  <a:lnTo>
                    <a:pt x="20669" y="110585"/>
                  </a:lnTo>
                  <a:lnTo>
                    <a:pt x="20383" y="110300"/>
                  </a:lnTo>
                  <a:lnTo>
                    <a:pt x="20003" y="109633"/>
                  </a:lnTo>
                  <a:lnTo>
                    <a:pt x="19050" y="109252"/>
                  </a:lnTo>
                  <a:lnTo>
                    <a:pt x="18383" y="108299"/>
                  </a:lnTo>
                  <a:lnTo>
                    <a:pt x="18383" y="107632"/>
                  </a:lnTo>
                  <a:lnTo>
                    <a:pt x="16764" y="106680"/>
                  </a:lnTo>
                  <a:lnTo>
                    <a:pt x="15812" y="105632"/>
                  </a:lnTo>
                  <a:lnTo>
                    <a:pt x="14097" y="103346"/>
                  </a:lnTo>
                  <a:lnTo>
                    <a:pt x="14097" y="101060"/>
                  </a:lnTo>
                  <a:lnTo>
                    <a:pt x="14764" y="100775"/>
                  </a:lnTo>
                  <a:lnTo>
                    <a:pt x="15145" y="100108"/>
                  </a:lnTo>
                  <a:lnTo>
                    <a:pt x="15431" y="99727"/>
                  </a:lnTo>
                  <a:lnTo>
                    <a:pt x="15812" y="98774"/>
                  </a:lnTo>
                  <a:lnTo>
                    <a:pt x="15145" y="94488"/>
                  </a:lnTo>
                  <a:lnTo>
                    <a:pt x="15812" y="92869"/>
                  </a:lnTo>
                  <a:lnTo>
                    <a:pt x="19050" y="95155"/>
                  </a:lnTo>
                  <a:lnTo>
                    <a:pt x="20669" y="95155"/>
                  </a:lnTo>
                  <a:lnTo>
                    <a:pt x="23336" y="97822"/>
                  </a:lnTo>
                  <a:lnTo>
                    <a:pt x="26575" y="100108"/>
                  </a:lnTo>
                  <a:lnTo>
                    <a:pt x="30861" y="101441"/>
                  </a:lnTo>
                  <a:lnTo>
                    <a:pt x="31528" y="101441"/>
                  </a:lnTo>
                  <a:lnTo>
                    <a:pt x="31813" y="101060"/>
                  </a:lnTo>
                  <a:lnTo>
                    <a:pt x="32861" y="101441"/>
                  </a:lnTo>
                  <a:lnTo>
                    <a:pt x="32861" y="104680"/>
                  </a:lnTo>
                  <a:lnTo>
                    <a:pt x="33147" y="106013"/>
                  </a:lnTo>
                  <a:lnTo>
                    <a:pt x="33528" y="106966"/>
                  </a:lnTo>
                  <a:lnTo>
                    <a:pt x="34100" y="109252"/>
                  </a:lnTo>
                  <a:lnTo>
                    <a:pt x="34766" y="110585"/>
                  </a:lnTo>
                  <a:lnTo>
                    <a:pt x="35433" y="110300"/>
                  </a:lnTo>
                  <a:lnTo>
                    <a:pt x="35814" y="111538"/>
                  </a:lnTo>
                  <a:lnTo>
                    <a:pt x="35814" y="113538"/>
                  </a:lnTo>
                  <a:lnTo>
                    <a:pt x="37433" y="114205"/>
                  </a:lnTo>
                  <a:lnTo>
                    <a:pt x="40386" y="110585"/>
                  </a:lnTo>
                  <a:lnTo>
                    <a:pt x="41720" y="108585"/>
                  </a:lnTo>
                  <a:lnTo>
                    <a:pt x="45339" y="104966"/>
                  </a:lnTo>
                  <a:lnTo>
                    <a:pt x="44958" y="103727"/>
                  </a:lnTo>
                  <a:lnTo>
                    <a:pt x="44958" y="102680"/>
                  </a:lnTo>
                  <a:lnTo>
                    <a:pt x="42386" y="98489"/>
                  </a:lnTo>
                  <a:lnTo>
                    <a:pt x="42958" y="97441"/>
                  </a:lnTo>
                  <a:lnTo>
                    <a:pt x="42672" y="96488"/>
                  </a:lnTo>
                  <a:lnTo>
                    <a:pt x="40386" y="93821"/>
                  </a:lnTo>
                  <a:lnTo>
                    <a:pt x="37719" y="89249"/>
                  </a:lnTo>
                  <a:lnTo>
                    <a:pt x="37052" y="86011"/>
                  </a:lnTo>
                  <a:lnTo>
                    <a:pt x="35433" y="83344"/>
                  </a:lnTo>
                  <a:lnTo>
                    <a:pt x="34766" y="83058"/>
                  </a:lnTo>
                  <a:lnTo>
                    <a:pt x="33814" y="83058"/>
                  </a:lnTo>
                  <a:lnTo>
                    <a:pt x="31813" y="82391"/>
                  </a:lnTo>
                  <a:lnTo>
                    <a:pt x="31813" y="82010"/>
                  </a:lnTo>
                  <a:lnTo>
                    <a:pt x="30194" y="80391"/>
                  </a:lnTo>
                  <a:lnTo>
                    <a:pt x="29528" y="79057"/>
                  </a:lnTo>
                  <a:lnTo>
                    <a:pt x="28194" y="77153"/>
                  </a:lnTo>
                  <a:lnTo>
                    <a:pt x="26956" y="76105"/>
                  </a:lnTo>
                  <a:lnTo>
                    <a:pt x="23622" y="74486"/>
                  </a:lnTo>
                  <a:lnTo>
                    <a:pt x="22288" y="74867"/>
                  </a:lnTo>
                  <a:lnTo>
                    <a:pt x="21717" y="74200"/>
                  </a:lnTo>
                  <a:lnTo>
                    <a:pt x="20669" y="74200"/>
                  </a:lnTo>
                  <a:lnTo>
                    <a:pt x="20003" y="73152"/>
                  </a:lnTo>
                  <a:lnTo>
                    <a:pt x="21717" y="70580"/>
                  </a:lnTo>
                  <a:lnTo>
                    <a:pt x="21336" y="70199"/>
                  </a:lnTo>
                  <a:lnTo>
                    <a:pt x="20383" y="69532"/>
                  </a:lnTo>
                  <a:lnTo>
                    <a:pt x="19717" y="68580"/>
                  </a:lnTo>
                  <a:lnTo>
                    <a:pt x="19336" y="68294"/>
                  </a:lnTo>
                  <a:lnTo>
                    <a:pt x="19336" y="67628"/>
                  </a:lnTo>
                  <a:lnTo>
                    <a:pt x="18764" y="66961"/>
                  </a:lnTo>
                  <a:lnTo>
                    <a:pt x="18764" y="66580"/>
                  </a:lnTo>
                  <a:lnTo>
                    <a:pt x="17050" y="66580"/>
                  </a:lnTo>
                  <a:lnTo>
                    <a:pt x="16097" y="66294"/>
                  </a:lnTo>
                  <a:lnTo>
                    <a:pt x="14764" y="66294"/>
                  </a:lnTo>
                  <a:lnTo>
                    <a:pt x="13430" y="67247"/>
                  </a:lnTo>
                  <a:lnTo>
                    <a:pt x="13145" y="67247"/>
                  </a:lnTo>
                  <a:lnTo>
                    <a:pt x="10192" y="65342"/>
                  </a:lnTo>
                  <a:lnTo>
                    <a:pt x="8573" y="66294"/>
                  </a:lnTo>
                  <a:lnTo>
                    <a:pt x="7906" y="66294"/>
                  </a:lnTo>
                  <a:lnTo>
                    <a:pt x="6572" y="65627"/>
                  </a:lnTo>
                  <a:lnTo>
                    <a:pt x="6858" y="64960"/>
                  </a:lnTo>
                  <a:lnTo>
                    <a:pt x="6572" y="64294"/>
                  </a:lnTo>
                  <a:lnTo>
                    <a:pt x="6858" y="61341"/>
                  </a:lnTo>
                  <a:lnTo>
                    <a:pt x="8858" y="58388"/>
                  </a:lnTo>
                  <a:lnTo>
                    <a:pt x="9239" y="57436"/>
                  </a:lnTo>
                  <a:lnTo>
                    <a:pt x="8192" y="56483"/>
                  </a:lnTo>
                  <a:lnTo>
                    <a:pt x="5620" y="55435"/>
                  </a:lnTo>
                  <a:lnTo>
                    <a:pt x="4286" y="56102"/>
                  </a:lnTo>
                  <a:lnTo>
                    <a:pt x="2667" y="55435"/>
                  </a:lnTo>
                  <a:lnTo>
                    <a:pt x="1619" y="54483"/>
                  </a:lnTo>
                  <a:lnTo>
                    <a:pt x="952" y="53150"/>
                  </a:lnTo>
                  <a:lnTo>
                    <a:pt x="1333" y="52864"/>
                  </a:lnTo>
                  <a:lnTo>
                    <a:pt x="1333" y="52483"/>
                  </a:lnTo>
                  <a:lnTo>
                    <a:pt x="667" y="52483"/>
                  </a:lnTo>
                  <a:lnTo>
                    <a:pt x="667" y="51816"/>
                  </a:lnTo>
                  <a:lnTo>
                    <a:pt x="381" y="51530"/>
                  </a:lnTo>
                  <a:lnTo>
                    <a:pt x="0" y="50578"/>
                  </a:lnTo>
                  <a:lnTo>
                    <a:pt x="0" y="50197"/>
                  </a:lnTo>
                  <a:lnTo>
                    <a:pt x="1333" y="49530"/>
                  </a:lnTo>
                  <a:lnTo>
                    <a:pt x="3334" y="48863"/>
                  </a:lnTo>
                  <a:lnTo>
                    <a:pt x="3334" y="49244"/>
                  </a:lnTo>
                  <a:lnTo>
                    <a:pt x="3905" y="49244"/>
                  </a:lnTo>
                  <a:lnTo>
                    <a:pt x="4286" y="48863"/>
                  </a:lnTo>
                  <a:lnTo>
                    <a:pt x="4286" y="48578"/>
                  </a:lnTo>
                  <a:lnTo>
                    <a:pt x="5239" y="48197"/>
                  </a:lnTo>
                  <a:lnTo>
                    <a:pt x="5620" y="48197"/>
                  </a:lnTo>
                  <a:lnTo>
                    <a:pt x="5620" y="47244"/>
                  </a:lnTo>
                  <a:lnTo>
                    <a:pt x="7239" y="47244"/>
                  </a:lnTo>
                  <a:lnTo>
                    <a:pt x="7525" y="46958"/>
                  </a:lnTo>
                  <a:lnTo>
                    <a:pt x="7906" y="45910"/>
                  </a:lnTo>
                  <a:lnTo>
                    <a:pt x="7906" y="44958"/>
                  </a:lnTo>
                  <a:lnTo>
                    <a:pt x="7525" y="44291"/>
                  </a:lnTo>
                  <a:lnTo>
                    <a:pt x="6572" y="44672"/>
                  </a:lnTo>
                  <a:lnTo>
                    <a:pt x="5906" y="44005"/>
                  </a:lnTo>
                  <a:lnTo>
                    <a:pt x="4953" y="43625"/>
                  </a:lnTo>
                  <a:lnTo>
                    <a:pt x="4953" y="43339"/>
                  </a:lnTo>
                  <a:lnTo>
                    <a:pt x="5239" y="42958"/>
                  </a:lnTo>
                  <a:lnTo>
                    <a:pt x="4953" y="42291"/>
                  </a:lnTo>
                  <a:lnTo>
                    <a:pt x="5620" y="41720"/>
                  </a:lnTo>
                  <a:lnTo>
                    <a:pt x="5906" y="41053"/>
                  </a:lnTo>
                  <a:lnTo>
                    <a:pt x="5239" y="41053"/>
                  </a:lnTo>
                  <a:lnTo>
                    <a:pt x="4572" y="41339"/>
                  </a:lnTo>
                  <a:lnTo>
                    <a:pt x="5239" y="40005"/>
                  </a:lnTo>
                  <a:lnTo>
                    <a:pt x="5906" y="40005"/>
                  </a:lnTo>
                  <a:lnTo>
                    <a:pt x="6287" y="39719"/>
                  </a:lnTo>
                  <a:lnTo>
                    <a:pt x="7239" y="39719"/>
                  </a:lnTo>
                  <a:lnTo>
                    <a:pt x="7239" y="39053"/>
                  </a:lnTo>
                  <a:lnTo>
                    <a:pt x="6858" y="37719"/>
                  </a:lnTo>
                  <a:lnTo>
                    <a:pt x="6572" y="38100"/>
                  </a:lnTo>
                  <a:lnTo>
                    <a:pt x="6572" y="37719"/>
                  </a:lnTo>
                  <a:lnTo>
                    <a:pt x="6287" y="38100"/>
                  </a:lnTo>
                  <a:lnTo>
                    <a:pt x="5620" y="38100"/>
                  </a:lnTo>
                  <a:lnTo>
                    <a:pt x="5620" y="38386"/>
                  </a:lnTo>
                  <a:lnTo>
                    <a:pt x="5239" y="38386"/>
                  </a:lnTo>
                  <a:lnTo>
                    <a:pt x="5620" y="37433"/>
                  </a:lnTo>
                  <a:lnTo>
                    <a:pt x="4953" y="37719"/>
                  </a:lnTo>
                  <a:lnTo>
                    <a:pt x="5620" y="37052"/>
                  </a:lnTo>
                  <a:lnTo>
                    <a:pt x="5239" y="36767"/>
                  </a:lnTo>
                  <a:lnTo>
                    <a:pt x="4953" y="37433"/>
                  </a:lnTo>
                  <a:lnTo>
                    <a:pt x="4953" y="37052"/>
                  </a:lnTo>
                  <a:lnTo>
                    <a:pt x="4286" y="37719"/>
                  </a:lnTo>
                  <a:lnTo>
                    <a:pt x="3905" y="37719"/>
                  </a:lnTo>
                  <a:lnTo>
                    <a:pt x="5620" y="36100"/>
                  </a:lnTo>
                  <a:lnTo>
                    <a:pt x="4953" y="35433"/>
                  </a:lnTo>
                  <a:lnTo>
                    <a:pt x="5239" y="35147"/>
                  </a:lnTo>
                  <a:lnTo>
                    <a:pt x="5239" y="33814"/>
                  </a:lnTo>
                  <a:lnTo>
                    <a:pt x="5620" y="32861"/>
                  </a:lnTo>
                  <a:lnTo>
                    <a:pt x="5239" y="32195"/>
                  </a:lnTo>
                  <a:lnTo>
                    <a:pt x="5239" y="31814"/>
                  </a:lnTo>
                  <a:lnTo>
                    <a:pt x="7525" y="31814"/>
                  </a:lnTo>
                  <a:lnTo>
                    <a:pt x="8573" y="31528"/>
                  </a:lnTo>
                  <a:lnTo>
                    <a:pt x="8858" y="31528"/>
                  </a:lnTo>
                  <a:lnTo>
                    <a:pt x="8858" y="31147"/>
                  </a:lnTo>
                  <a:lnTo>
                    <a:pt x="8192" y="30861"/>
                  </a:lnTo>
                  <a:lnTo>
                    <a:pt x="8192" y="30480"/>
                  </a:lnTo>
                  <a:lnTo>
                    <a:pt x="8573" y="30194"/>
                  </a:lnTo>
                  <a:lnTo>
                    <a:pt x="8573" y="30480"/>
                  </a:lnTo>
                  <a:lnTo>
                    <a:pt x="8858" y="30480"/>
                  </a:lnTo>
                  <a:lnTo>
                    <a:pt x="15145" y="30861"/>
                  </a:lnTo>
                  <a:lnTo>
                    <a:pt x="17050" y="30861"/>
                  </a:lnTo>
                  <a:lnTo>
                    <a:pt x="17050" y="30194"/>
                  </a:lnTo>
                  <a:lnTo>
                    <a:pt x="17431" y="30194"/>
                  </a:lnTo>
                  <a:lnTo>
                    <a:pt x="17431" y="29528"/>
                  </a:lnTo>
                  <a:lnTo>
                    <a:pt x="16764" y="29242"/>
                  </a:lnTo>
                  <a:lnTo>
                    <a:pt x="16097" y="28194"/>
                  </a:lnTo>
                  <a:lnTo>
                    <a:pt x="16764" y="26289"/>
                  </a:lnTo>
                  <a:lnTo>
                    <a:pt x="18098" y="25241"/>
                  </a:lnTo>
                  <a:lnTo>
                    <a:pt x="18383" y="24955"/>
                  </a:lnTo>
                  <a:lnTo>
                    <a:pt x="18383" y="24575"/>
                  </a:lnTo>
                  <a:lnTo>
                    <a:pt x="18098" y="24289"/>
                  </a:lnTo>
                  <a:lnTo>
                    <a:pt x="17717" y="23622"/>
                  </a:lnTo>
                  <a:lnTo>
                    <a:pt x="17431" y="23336"/>
                  </a:lnTo>
                  <a:lnTo>
                    <a:pt x="17050" y="23336"/>
                  </a:lnTo>
                  <a:lnTo>
                    <a:pt x="16764" y="22955"/>
                  </a:lnTo>
                  <a:lnTo>
                    <a:pt x="15431" y="22670"/>
                  </a:lnTo>
                  <a:lnTo>
                    <a:pt x="15145" y="22289"/>
                  </a:lnTo>
                  <a:lnTo>
                    <a:pt x="15431" y="21336"/>
                  </a:lnTo>
                  <a:lnTo>
                    <a:pt x="15431" y="20383"/>
                  </a:lnTo>
                  <a:lnTo>
                    <a:pt x="15145" y="19717"/>
                  </a:lnTo>
                  <a:lnTo>
                    <a:pt x="15145" y="19050"/>
                  </a:lnTo>
                  <a:lnTo>
                    <a:pt x="14764" y="18669"/>
                  </a:lnTo>
                  <a:lnTo>
                    <a:pt x="14097" y="18669"/>
                  </a:lnTo>
                  <a:lnTo>
                    <a:pt x="14097" y="15716"/>
                  </a:lnTo>
                  <a:lnTo>
                    <a:pt x="15145" y="16097"/>
                  </a:lnTo>
                  <a:lnTo>
                    <a:pt x="15431" y="15145"/>
                  </a:lnTo>
                  <a:lnTo>
                    <a:pt x="15431" y="14764"/>
                  </a:lnTo>
                  <a:lnTo>
                    <a:pt x="16097" y="13811"/>
                  </a:lnTo>
                  <a:lnTo>
                    <a:pt x="16383" y="11525"/>
                  </a:lnTo>
                  <a:lnTo>
                    <a:pt x="17050" y="11811"/>
                  </a:lnTo>
                  <a:lnTo>
                    <a:pt x="17431" y="12478"/>
                  </a:lnTo>
                  <a:lnTo>
                    <a:pt x="17431" y="12764"/>
                  </a:lnTo>
                  <a:lnTo>
                    <a:pt x="19050" y="12764"/>
                  </a:lnTo>
                  <a:lnTo>
                    <a:pt x="19050" y="12478"/>
                  </a:lnTo>
                  <a:lnTo>
                    <a:pt x="18764" y="11811"/>
                  </a:lnTo>
                  <a:lnTo>
                    <a:pt x="19050" y="11811"/>
                  </a:lnTo>
                  <a:lnTo>
                    <a:pt x="19336" y="12478"/>
                  </a:lnTo>
                  <a:lnTo>
                    <a:pt x="20003" y="12478"/>
                  </a:lnTo>
                  <a:lnTo>
                    <a:pt x="20003" y="10858"/>
                  </a:lnTo>
                  <a:lnTo>
                    <a:pt x="21336" y="10858"/>
                  </a:lnTo>
                  <a:lnTo>
                    <a:pt x="21336" y="9811"/>
                  </a:lnTo>
                  <a:lnTo>
                    <a:pt x="22003" y="9525"/>
                  </a:lnTo>
                  <a:lnTo>
                    <a:pt x="22670" y="8858"/>
                  </a:lnTo>
                  <a:lnTo>
                    <a:pt x="22955" y="8858"/>
                  </a:lnTo>
                  <a:lnTo>
                    <a:pt x="23336" y="8573"/>
                  </a:lnTo>
                  <a:lnTo>
                    <a:pt x="25241" y="8858"/>
                  </a:lnTo>
                  <a:lnTo>
                    <a:pt x="26956" y="8858"/>
                  </a:lnTo>
                  <a:lnTo>
                    <a:pt x="30575" y="8192"/>
                  </a:lnTo>
                  <a:lnTo>
                    <a:pt x="31813" y="8858"/>
                  </a:lnTo>
                  <a:lnTo>
                    <a:pt x="33147" y="6572"/>
                  </a:lnTo>
                  <a:lnTo>
                    <a:pt x="33814" y="1619"/>
                  </a:lnTo>
                  <a:lnTo>
                    <a:pt x="34100" y="667"/>
                  </a:lnTo>
                  <a:lnTo>
                    <a:pt x="34480" y="381"/>
                  </a:lnTo>
                  <a:lnTo>
                    <a:pt x="35147" y="667"/>
                  </a:lnTo>
                  <a:lnTo>
                    <a:pt x="35147" y="381"/>
                  </a:lnTo>
                  <a:lnTo>
                    <a:pt x="35433" y="0"/>
                  </a:lnTo>
                  <a:lnTo>
                    <a:pt x="36481" y="0"/>
                  </a:lnTo>
                  <a:lnTo>
                    <a:pt x="36481" y="953"/>
                  </a:lnTo>
                  <a:lnTo>
                    <a:pt x="37052" y="1619"/>
                  </a:lnTo>
                  <a:lnTo>
                    <a:pt x="37719" y="2667"/>
                  </a:lnTo>
                  <a:lnTo>
                    <a:pt x="37719" y="4286"/>
                  </a:lnTo>
                  <a:lnTo>
                    <a:pt x="37433" y="4953"/>
                  </a:lnTo>
                  <a:lnTo>
                    <a:pt x="37719" y="5620"/>
                  </a:lnTo>
                  <a:lnTo>
                    <a:pt x="38100" y="5905"/>
                  </a:lnTo>
                  <a:lnTo>
                    <a:pt x="37719" y="6858"/>
                  </a:lnTo>
                  <a:lnTo>
                    <a:pt x="38100" y="6858"/>
                  </a:lnTo>
                  <a:lnTo>
                    <a:pt x="38100" y="8573"/>
                  </a:lnTo>
                  <a:lnTo>
                    <a:pt x="37719" y="9239"/>
                  </a:lnTo>
                  <a:lnTo>
                    <a:pt x="38100" y="9811"/>
                  </a:lnTo>
                  <a:lnTo>
                    <a:pt x="38767" y="10478"/>
                  </a:lnTo>
                  <a:lnTo>
                    <a:pt x="38386" y="12764"/>
                  </a:lnTo>
                  <a:lnTo>
                    <a:pt x="39053" y="13811"/>
                  </a:lnTo>
                  <a:lnTo>
                    <a:pt x="40386" y="13145"/>
                  </a:lnTo>
                  <a:lnTo>
                    <a:pt x="46577" y="13430"/>
                  </a:lnTo>
                  <a:lnTo>
                    <a:pt x="47625" y="14097"/>
                  </a:lnTo>
                  <a:lnTo>
                    <a:pt x="48863" y="14478"/>
                  </a:lnTo>
                  <a:lnTo>
                    <a:pt x="49244" y="14764"/>
                  </a:lnTo>
                  <a:lnTo>
                    <a:pt x="49530" y="14764"/>
                  </a:lnTo>
                  <a:lnTo>
                    <a:pt x="50863" y="14097"/>
                  </a:lnTo>
                  <a:lnTo>
                    <a:pt x="52197" y="13811"/>
                  </a:lnTo>
                  <a:lnTo>
                    <a:pt x="53150" y="13145"/>
                  </a:lnTo>
                  <a:lnTo>
                    <a:pt x="53816" y="12764"/>
                  </a:lnTo>
                  <a:lnTo>
                    <a:pt x="54483" y="13145"/>
                  </a:lnTo>
                  <a:lnTo>
                    <a:pt x="56102" y="12764"/>
                  </a:lnTo>
                  <a:lnTo>
                    <a:pt x="56483" y="12192"/>
                  </a:lnTo>
                  <a:lnTo>
                    <a:pt x="56769" y="12478"/>
                  </a:lnTo>
                  <a:lnTo>
                    <a:pt x="57436" y="13430"/>
                  </a:lnTo>
                  <a:lnTo>
                    <a:pt x="58388" y="14478"/>
                  </a:lnTo>
                  <a:lnTo>
                    <a:pt x="58388" y="14764"/>
                  </a:lnTo>
                  <a:lnTo>
                    <a:pt x="58769" y="15145"/>
                  </a:lnTo>
                  <a:lnTo>
                    <a:pt x="58769" y="15430"/>
                  </a:lnTo>
                  <a:lnTo>
                    <a:pt x="59722" y="15716"/>
                  </a:lnTo>
                  <a:lnTo>
                    <a:pt x="63627" y="15716"/>
                  </a:lnTo>
                  <a:lnTo>
                    <a:pt x="64294" y="15430"/>
                  </a:lnTo>
                  <a:lnTo>
                    <a:pt x="64294" y="15716"/>
                  </a:lnTo>
                  <a:lnTo>
                    <a:pt x="64961" y="16764"/>
                  </a:lnTo>
                  <a:lnTo>
                    <a:pt x="64961" y="17050"/>
                  </a:lnTo>
                  <a:lnTo>
                    <a:pt x="65342" y="17717"/>
                  </a:lnTo>
                  <a:lnTo>
                    <a:pt x="65342" y="18098"/>
                  </a:lnTo>
                  <a:lnTo>
                    <a:pt x="66008" y="17717"/>
                  </a:lnTo>
                  <a:lnTo>
                    <a:pt x="66961" y="17431"/>
                  </a:lnTo>
                  <a:lnTo>
                    <a:pt x="67628" y="17050"/>
                  </a:lnTo>
                  <a:lnTo>
                    <a:pt x="68580" y="18098"/>
                  </a:lnTo>
                  <a:lnTo>
                    <a:pt x="71247" y="18383"/>
                  </a:lnTo>
                  <a:lnTo>
                    <a:pt x="72866" y="17050"/>
                  </a:lnTo>
                  <a:lnTo>
                    <a:pt x="73819" y="19717"/>
                  </a:lnTo>
                  <a:lnTo>
                    <a:pt x="75819" y="20383"/>
                  </a:lnTo>
                  <a:lnTo>
                    <a:pt x="74200" y="23336"/>
                  </a:lnTo>
                  <a:lnTo>
                    <a:pt x="76105" y="24003"/>
                  </a:lnTo>
                  <a:lnTo>
                    <a:pt x="77153" y="25622"/>
                  </a:lnTo>
                  <a:lnTo>
                    <a:pt x="78105" y="25908"/>
                  </a:lnTo>
                  <a:lnTo>
                    <a:pt x="78391" y="26289"/>
                  </a:lnTo>
                  <a:lnTo>
                    <a:pt x="79058" y="27242"/>
                  </a:lnTo>
                  <a:lnTo>
                    <a:pt x="80391" y="27242"/>
                  </a:lnTo>
                  <a:lnTo>
                    <a:pt x="81058" y="27908"/>
                  </a:lnTo>
                  <a:lnTo>
                    <a:pt x="82677" y="27908"/>
                  </a:lnTo>
                  <a:lnTo>
                    <a:pt x="82677" y="27527"/>
                  </a:lnTo>
                  <a:lnTo>
                    <a:pt x="83058" y="26956"/>
                  </a:lnTo>
                  <a:lnTo>
                    <a:pt x="83725" y="26289"/>
                  </a:lnTo>
                  <a:lnTo>
                    <a:pt x="84011" y="25622"/>
                  </a:lnTo>
                  <a:lnTo>
                    <a:pt x="86296" y="24003"/>
                  </a:lnTo>
                  <a:lnTo>
                    <a:pt x="86678" y="24289"/>
                  </a:lnTo>
                  <a:lnTo>
                    <a:pt x="86678" y="24575"/>
                  </a:lnTo>
                  <a:lnTo>
                    <a:pt x="86963" y="24575"/>
                  </a:lnTo>
                  <a:lnTo>
                    <a:pt x="86963" y="24289"/>
                  </a:lnTo>
                  <a:lnTo>
                    <a:pt x="88583" y="24003"/>
                  </a:lnTo>
                  <a:lnTo>
                    <a:pt x="89630" y="22670"/>
                  </a:lnTo>
                  <a:lnTo>
                    <a:pt x="90583" y="22289"/>
                  </a:lnTo>
                  <a:lnTo>
                    <a:pt x="89916" y="21336"/>
                  </a:lnTo>
                  <a:lnTo>
                    <a:pt x="91916" y="19717"/>
                  </a:lnTo>
                  <a:lnTo>
                    <a:pt x="91916" y="19336"/>
                  </a:lnTo>
                  <a:lnTo>
                    <a:pt x="93154" y="19717"/>
                  </a:lnTo>
                  <a:lnTo>
                    <a:pt x="96774" y="17431"/>
                  </a:lnTo>
                  <a:lnTo>
                    <a:pt x="98108" y="16383"/>
                  </a:lnTo>
                  <a:lnTo>
                    <a:pt x="99727" y="18383"/>
                  </a:lnTo>
                  <a:lnTo>
                    <a:pt x="100394" y="19717"/>
                  </a:lnTo>
                  <a:lnTo>
                    <a:pt x="101060" y="20383"/>
                  </a:lnTo>
                  <a:lnTo>
                    <a:pt x="101441" y="21050"/>
                  </a:lnTo>
                  <a:lnTo>
                    <a:pt x="103346" y="22289"/>
                  </a:lnTo>
                  <a:lnTo>
                    <a:pt x="103727" y="22003"/>
                  </a:lnTo>
                  <a:lnTo>
                    <a:pt x="105061" y="21622"/>
                  </a:lnTo>
                  <a:lnTo>
                    <a:pt x="105346" y="21336"/>
                  </a:lnTo>
                  <a:lnTo>
                    <a:pt x="105346" y="21050"/>
                  </a:lnTo>
                  <a:lnTo>
                    <a:pt x="105632" y="20383"/>
                  </a:lnTo>
                  <a:lnTo>
                    <a:pt x="106299" y="20669"/>
                  </a:lnTo>
                  <a:lnTo>
                    <a:pt x="106299" y="20383"/>
                  </a:lnTo>
                  <a:lnTo>
                    <a:pt x="106680" y="20669"/>
                  </a:lnTo>
                  <a:lnTo>
                    <a:pt x="106966" y="20669"/>
                  </a:lnTo>
                  <a:lnTo>
                    <a:pt x="108299" y="21622"/>
                  </a:lnTo>
                  <a:lnTo>
                    <a:pt x="108966" y="22289"/>
                  </a:lnTo>
                  <a:lnTo>
                    <a:pt x="110300" y="23336"/>
                  </a:lnTo>
                  <a:lnTo>
                    <a:pt x="110966" y="22955"/>
                  </a:lnTo>
                  <a:lnTo>
                    <a:pt x="113919" y="21622"/>
                  </a:lnTo>
                  <a:lnTo>
                    <a:pt x="113919" y="20383"/>
                  </a:lnTo>
                  <a:lnTo>
                    <a:pt x="116205" y="19336"/>
                  </a:lnTo>
                  <a:lnTo>
                    <a:pt x="116491" y="18669"/>
                  </a:lnTo>
                  <a:lnTo>
                    <a:pt x="116205" y="18098"/>
                  </a:lnTo>
                  <a:lnTo>
                    <a:pt x="116205" y="17431"/>
                  </a:lnTo>
                  <a:lnTo>
                    <a:pt x="118491" y="17431"/>
                  </a:lnTo>
                  <a:lnTo>
                    <a:pt x="120110" y="15430"/>
                  </a:lnTo>
                  <a:lnTo>
                    <a:pt x="120396" y="14764"/>
                  </a:lnTo>
                  <a:lnTo>
                    <a:pt x="120777" y="12764"/>
                  </a:lnTo>
                  <a:lnTo>
                    <a:pt x="123730" y="12764"/>
                  </a:lnTo>
                  <a:lnTo>
                    <a:pt x="124396" y="12478"/>
                  </a:lnTo>
                  <a:lnTo>
                    <a:pt x="124396" y="12764"/>
                  </a:lnTo>
                  <a:lnTo>
                    <a:pt x="125349" y="12192"/>
                  </a:lnTo>
                  <a:lnTo>
                    <a:pt x="126016" y="12192"/>
                  </a:lnTo>
                  <a:lnTo>
                    <a:pt x="126683" y="11525"/>
                  </a:lnTo>
                  <a:lnTo>
                    <a:pt x="131921" y="11144"/>
                  </a:lnTo>
                  <a:lnTo>
                    <a:pt x="134874" y="10478"/>
                  </a:lnTo>
                  <a:lnTo>
                    <a:pt x="138779" y="10858"/>
                  </a:lnTo>
                  <a:lnTo>
                    <a:pt x="139446" y="10858"/>
                  </a:lnTo>
                  <a:lnTo>
                    <a:pt x="139827" y="10478"/>
                  </a:lnTo>
                  <a:lnTo>
                    <a:pt x="140494" y="10192"/>
                  </a:lnTo>
                  <a:lnTo>
                    <a:pt x="140779" y="10192"/>
                  </a:lnTo>
                  <a:lnTo>
                    <a:pt x="141732" y="9525"/>
                  </a:lnTo>
                  <a:lnTo>
                    <a:pt x="142780" y="9811"/>
                  </a:lnTo>
                  <a:lnTo>
                    <a:pt x="143446" y="10192"/>
                  </a:lnTo>
                  <a:lnTo>
                    <a:pt x="143446" y="11811"/>
                  </a:lnTo>
                  <a:lnTo>
                    <a:pt x="143732" y="11811"/>
                  </a:lnTo>
                  <a:lnTo>
                    <a:pt x="144018" y="12478"/>
                  </a:lnTo>
                  <a:lnTo>
                    <a:pt x="145066" y="13145"/>
                  </a:lnTo>
                  <a:lnTo>
                    <a:pt x="144399" y="13811"/>
                  </a:lnTo>
                  <a:lnTo>
                    <a:pt x="144685" y="14097"/>
                  </a:lnTo>
                  <a:lnTo>
                    <a:pt x="144685" y="14478"/>
                  </a:lnTo>
                  <a:lnTo>
                    <a:pt x="145066" y="15145"/>
                  </a:lnTo>
                  <a:lnTo>
                    <a:pt x="144685" y="15716"/>
                  </a:lnTo>
                  <a:lnTo>
                    <a:pt x="145066" y="15716"/>
                  </a:lnTo>
                  <a:lnTo>
                    <a:pt x="145351" y="16097"/>
                  </a:lnTo>
                  <a:lnTo>
                    <a:pt x="145066" y="16383"/>
                  </a:lnTo>
                  <a:lnTo>
                    <a:pt x="146399" y="17717"/>
                  </a:lnTo>
                  <a:lnTo>
                    <a:pt x="150590" y="18669"/>
                  </a:lnTo>
                  <a:lnTo>
                    <a:pt x="152876" y="20003"/>
                  </a:lnTo>
                  <a:lnTo>
                    <a:pt x="153257" y="20669"/>
                  </a:lnTo>
                  <a:lnTo>
                    <a:pt x="154591" y="20669"/>
                  </a:lnTo>
                  <a:lnTo>
                    <a:pt x="154591" y="21622"/>
                  </a:lnTo>
                  <a:lnTo>
                    <a:pt x="157163" y="23622"/>
                  </a:lnTo>
                  <a:lnTo>
                    <a:pt x="158210" y="26956"/>
                  </a:lnTo>
                  <a:lnTo>
                    <a:pt x="158782" y="27527"/>
                  </a:lnTo>
                  <a:lnTo>
                    <a:pt x="160115" y="29528"/>
                  </a:lnTo>
                  <a:lnTo>
                    <a:pt x="161449" y="31147"/>
                  </a:lnTo>
                  <a:lnTo>
                    <a:pt x="162401" y="31814"/>
                  </a:lnTo>
                  <a:lnTo>
                    <a:pt x="164116" y="34766"/>
                  </a:lnTo>
                  <a:lnTo>
                    <a:pt x="164116" y="36100"/>
                  </a:lnTo>
                  <a:lnTo>
                    <a:pt x="165735" y="37433"/>
                  </a:lnTo>
                  <a:lnTo>
                    <a:pt x="165354" y="37719"/>
                  </a:lnTo>
                  <a:lnTo>
                    <a:pt x="165068" y="38386"/>
                  </a:lnTo>
                  <a:lnTo>
                    <a:pt x="164116" y="38386"/>
                  </a:lnTo>
                  <a:lnTo>
                    <a:pt x="161449" y="41053"/>
                  </a:lnTo>
                  <a:lnTo>
                    <a:pt x="159829" y="42291"/>
                  </a:lnTo>
                  <a:lnTo>
                    <a:pt x="154876" y="47244"/>
                  </a:lnTo>
                  <a:lnTo>
                    <a:pt x="147638" y="51149"/>
                  </a:lnTo>
                  <a:lnTo>
                    <a:pt x="144018" y="53530"/>
                  </a:lnTo>
                  <a:lnTo>
                    <a:pt x="144685" y="54483"/>
                  </a:lnTo>
                  <a:lnTo>
                    <a:pt x="146685" y="57055"/>
                  </a:lnTo>
                  <a:lnTo>
                    <a:pt x="147352" y="58769"/>
                  </a:lnTo>
                  <a:lnTo>
                    <a:pt x="147638" y="58769"/>
                  </a:lnTo>
                  <a:lnTo>
                    <a:pt x="147638" y="59436"/>
                  </a:lnTo>
                  <a:lnTo>
                    <a:pt x="148019" y="59722"/>
                  </a:lnTo>
                  <a:lnTo>
                    <a:pt x="148019" y="61055"/>
                  </a:lnTo>
                  <a:lnTo>
                    <a:pt x="146971" y="61341"/>
                  </a:lnTo>
                  <a:lnTo>
                    <a:pt x="146685" y="62389"/>
                  </a:lnTo>
                  <a:lnTo>
                    <a:pt x="146018" y="63055"/>
                  </a:lnTo>
                  <a:lnTo>
                    <a:pt x="146685" y="64675"/>
                  </a:lnTo>
                  <a:lnTo>
                    <a:pt x="146685" y="66294"/>
                  </a:lnTo>
                  <a:lnTo>
                    <a:pt x="146018" y="67247"/>
                  </a:lnTo>
                  <a:lnTo>
                    <a:pt x="145733" y="69247"/>
                  </a:lnTo>
                  <a:lnTo>
                    <a:pt x="145351" y="71533"/>
                  </a:lnTo>
                  <a:lnTo>
                    <a:pt x="146399" y="74867"/>
                  </a:lnTo>
                  <a:lnTo>
                    <a:pt x="147352" y="75819"/>
                  </a:lnTo>
                  <a:lnTo>
                    <a:pt x="148019" y="78105"/>
                  </a:lnTo>
                  <a:lnTo>
                    <a:pt x="148971" y="79439"/>
                  </a:lnTo>
                  <a:lnTo>
                    <a:pt x="150304" y="80772"/>
                  </a:lnTo>
                  <a:lnTo>
                    <a:pt x="154876" y="88297"/>
                  </a:lnTo>
                  <a:lnTo>
                    <a:pt x="157544" y="92202"/>
                  </a:lnTo>
                  <a:lnTo>
                    <a:pt x="157829" y="91916"/>
                  </a:lnTo>
                  <a:lnTo>
                    <a:pt x="164401" y="89249"/>
                  </a:lnTo>
                  <a:lnTo>
                    <a:pt x="164687" y="89916"/>
                  </a:lnTo>
                  <a:lnTo>
                    <a:pt x="165068" y="90869"/>
                  </a:lnTo>
                  <a:lnTo>
                    <a:pt x="164687" y="92583"/>
                  </a:lnTo>
                  <a:lnTo>
                    <a:pt x="166402" y="95155"/>
                  </a:lnTo>
                  <a:lnTo>
                    <a:pt x="167354" y="96774"/>
                  </a:lnTo>
                  <a:lnTo>
                    <a:pt x="167640" y="97155"/>
                  </a:lnTo>
                  <a:lnTo>
                    <a:pt x="166021" y="97441"/>
                  </a:lnTo>
                  <a:lnTo>
                    <a:pt x="162401" y="100775"/>
                  </a:lnTo>
                  <a:lnTo>
                    <a:pt x="164687" y="104394"/>
                  </a:lnTo>
                  <a:lnTo>
                    <a:pt x="175546" y="108585"/>
                  </a:lnTo>
                  <a:lnTo>
                    <a:pt x="185071" y="112586"/>
                  </a:lnTo>
                  <a:lnTo>
                    <a:pt x="173926" y="13258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488F128-7FF1-5C24-7F80-D5F4336E4DB5}"/>
                </a:ext>
              </a:extLst>
            </p:cNvPr>
            <p:cNvSpPr/>
            <p:nvPr/>
          </p:nvSpPr>
          <p:spPr>
            <a:xfrm>
              <a:off x="2202607" y="3791393"/>
              <a:ext cx="187070" cy="174878"/>
            </a:xfrm>
            <a:custGeom>
              <a:avLst/>
              <a:gdLst>
                <a:gd name="connsiteX0" fmla="*/ 178594 w 187070"/>
                <a:gd name="connsiteY0" fmla="*/ 126016 h 174878"/>
                <a:gd name="connsiteX1" fmla="*/ 175641 w 187070"/>
                <a:gd name="connsiteY1" fmla="*/ 127921 h 174878"/>
                <a:gd name="connsiteX2" fmla="*/ 175260 w 187070"/>
                <a:gd name="connsiteY2" fmla="*/ 128302 h 174878"/>
                <a:gd name="connsiteX3" fmla="*/ 174593 w 187070"/>
                <a:gd name="connsiteY3" fmla="*/ 128587 h 174878"/>
                <a:gd name="connsiteX4" fmla="*/ 173641 w 187070"/>
                <a:gd name="connsiteY4" fmla="*/ 128587 h 174878"/>
                <a:gd name="connsiteX5" fmla="*/ 172974 w 187070"/>
                <a:gd name="connsiteY5" fmla="*/ 128969 h 174878"/>
                <a:gd name="connsiteX6" fmla="*/ 172021 w 187070"/>
                <a:gd name="connsiteY6" fmla="*/ 128969 h 174878"/>
                <a:gd name="connsiteX7" fmla="*/ 171640 w 187070"/>
                <a:gd name="connsiteY7" fmla="*/ 129540 h 174878"/>
                <a:gd name="connsiteX8" fmla="*/ 171640 w 187070"/>
                <a:gd name="connsiteY8" fmla="*/ 131255 h 174878"/>
                <a:gd name="connsiteX9" fmla="*/ 172688 w 187070"/>
                <a:gd name="connsiteY9" fmla="*/ 131540 h 174878"/>
                <a:gd name="connsiteX10" fmla="*/ 172974 w 187070"/>
                <a:gd name="connsiteY10" fmla="*/ 131921 h 174878"/>
                <a:gd name="connsiteX11" fmla="*/ 173260 w 187070"/>
                <a:gd name="connsiteY11" fmla="*/ 132493 h 174878"/>
                <a:gd name="connsiteX12" fmla="*/ 174308 w 187070"/>
                <a:gd name="connsiteY12" fmla="*/ 133160 h 174878"/>
                <a:gd name="connsiteX13" fmla="*/ 174593 w 187070"/>
                <a:gd name="connsiteY13" fmla="*/ 134207 h 174878"/>
                <a:gd name="connsiteX14" fmla="*/ 174308 w 187070"/>
                <a:gd name="connsiteY14" fmla="*/ 134493 h 174878"/>
                <a:gd name="connsiteX15" fmla="*/ 174308 w 187070"/>
                <a:gd name="connsiteY15" fmla="*/ 135160 h 174878"/>
                <a:gd name="connsiteX16" fmla="*/ 173926 w 187070"/>
                <a:gd name="connsiteY16" fmla="*/ 135827 h 174878"/>
                <a:gd name="connsiteX17" fmla="*/ 174974 w 187070"/>
                <a:gd name="connsiteY17" fmla="*/ 137827 h 174878"/>
                <a:gd name="connsiteX18" fmla="*/ 174593 w 187070"/>
                <a:gd name="connsiteY18" fmla="*/ 137827 h 174878"/>
                <a:gd name="connsiteX19" fmla="*/ 170688 w 187070"/>
                <a:gd name="connsiteY19" fmla="*/ 135827 h 174878"/>
                <a:gd name="connsiteX20" fmla="*/ 169354 w 187070"/>
                <a:gd name="connsiteY20" fmla="*/ 134874 h 174878"/>
                <a:gd name="connsiteX21" fmla="*/ 168021 w 187070"/>
                <a:gd name="connsiteY21" fmla="*/ 134207 h 174878"/>
                <a:gd name="connsiteX22" fmla="*/ 166402 w 187070"/>
                <a:gd name="connsiteY22" fmla="*/ 132207 h 174878"/>
                <a:gd name="connsiteX23" fmla="*/ 164116 w 187070"/>
                <a:gd name="connsiteY23" fmla="*/ 128969 h 174878"/>
                <a:gd name="connsiteX24" fmla="*/ 163163 w 187070"/>
                <a:gd name="connsiteY24" fmla="*/ 126968 h 174878"/>
                <a:gd name="connsiteX25" fmla="*/ 155924 w 187070"/>
                <a:gd name="connsiteY25" fmla="*/ 120396 h 174878"/>
                <a:gd name="connsiteX26" fmla="*/ 147352 w 187070"/>
                <a:gd name="connsiteY26" fmla="*/ 122396 h 174878"/>
                <a:gd name="connsiteX27" fmla="*/ 148018 w 187070"/>
                <a:gd name="connsiteY27" fmla="*/ 123063 h 174878"/>
                <a:gd name="connsiteX28" fmla="*/ 147066 w 187070"/>
                <a:gd name="connsiteY28" fmla="*/ 124968 h 174878"/>
                <a:gd name="connsiteX29" fmla="*/ 143446 w 187070"/>
                <a:gd name="connsiteY29" fmla="*/ 126016 h 174878"/>
                <a:gd name="connsiteX30" fmla="*/ 141160 w 187070"/>
                <a:gd name="connsiteY30" fmla="*/ 127921 h 174878"/>
                <a:gd name="connsiteX31" fmla="*/ 141827 w 187070"/>
                <a:gd name="connsiteY31" fmla="*/ 128302 h 174878"/>
                <a:gd name="connsiteX32" fmla="*/ 141160 w 187070"/>
                <a:gd name="connsiteY32" fmla="*/ 128969 h 174878"/>
                <a:gd name="connsiteX33" fmla="*/ 140113 w 187070"/>
                <a:gd name="connsiteY33" fmla="*/ 128969 h 174878"/>
                <a:gd name="connsiteX34" fmla="*/ 139827 w 187070"/>
                <a:gd name="connsiteY34" fmla="*/ 129254 h 174878"/>
                <a:gd name="connsiteX35" fmla="*/ 139827 w 187070"/>
                <a:gd name="connsiteY35" fmla="*/ 129540 h 174878"/>
                <a:gd name="connsiteX36" fmla="*/ 139160 w 187070"/>
                <a:gd name="connsiteY36" fmla="*/ 129921 h 174878"/>
                <a:gd name="connsiteX37" fmla="*/ 139160 w 187070"/>
                <a:gd name="connsiteY37" fmla="*/ 130207 h 174878"/>
                <a:gd name="connsiteX38" fmla="*/ 138875 w 187070"/>
                <a:gd name="connsiteY38" fmla="*/ 130588 h 174878"/>
                <a:gd name="connsiteX39" fmla="*/ 138493 w 187070"/>
                <a:gd name="connsiteY39" fmla="*/ 130588 h 174878"/>
                <a:gd name="connsiteX40" fmla="*/ 138208 w 187070"/>
                <a:gd name="connsiteY40" fmla="*/ 130873 h 174878"/>
                <a:gd name="connsiteX41" fmla="*/ 137827 w 187070"/>
                <a:gd name="connsiteY41" fmla="*/ 130588 h 174878"/>
                <a:gd name="connsiteX42" fmla="*/ 137827 w 187070"/>
                <a:gd name="connsiteY42" fmla="*/ 132493 h 174878"/>
                <a:gd name="connsiteX43" fmla="*/ 137541 w 187070"/>
                <a:gd name="connsiteY43" fmla="*/ 132207 h 174878"/>
                <a:gd name="connsiteX44" fmla="*/ 137160 w 187070"/>
                <a:gd name="connsiteY44" fmla="*/ 132874 h 174878"/>
                <a:gd name="connsiteX45" fmla="*/ 137541 w 187070"/>
                <a:gd name="connsiteY45" fmla="*/ 133160 h 174878"/>
                <a:gd name="connsiteX46" fmla="*/ 137160 w 187070"/>
                <a:gd name="connsiteY46" fmla="*/ 134207 h 174878"/>
                <a:gd name="connsiteX47" fmla="*/ 137541 w 187070"/>
                <a:gd name="connsiteY47" fmla="*/ 135160 h 174878"/>
                <a:gd name="connsiteX48" fmla="*/ 137541 w 187070"/>
                <a:gd name="connsiteY48" fmla="*/ 135446 h 174878"/>
                <a:gd name="connsiteX49" fmla="*/ 137160 w 187070"/>
                <a:gd name="connsiteY49" fmla="*/ 135827 h 174878"/>
                <a:gd name="connsiteX50" fmla="*/ 137160 w 187070"/>
                <a:gd name="connsiteY50" fmla="*/ 137160 h 174878"/>
                <a:gd name="connsiteX51" fmla="*/ 137827 w 187070"/>
                <a:gd name="connsiteY51" fmla="*/ 138112 h 174878"/>
                <a:gd name="connsiteX52" fmla="*/ 138208 w 187070"/>
                <a:gd name="connsiteY52" fmla="*/ 138398 h 174878"/>
                <a:gd name="connsiteX53" fmla="*/ 138493 w 187070"/>
                <a:gd name="connsiteY53" fmla="*/ 138398 h 174878"/>
                <a:gd name="connsiteX54" fmla="*/ 138875 w 187070"/>
                <a:gd name="connsiteY54" fmla="*/ 138779 h 174878"/>
                <a:gd name="connsiteX55" fmla="*/ 139541 w 187070"/>
                <a:gd name="connsiteY55" fmla="*/ 138779 h 174878"/>
                <a:gd name="connsiteX56" fmla="*/ 140113 w 187070"/>
                <a:gd name="connsiteY56" fmla="*/ 138112 h 174878"/>
                <a:gd name="connsiteX57" fmla="*/ 140779 w 187070"/>
                <a:gd name="connsiteY57" fmla="*/ 138398 h 174878"/>
                <a:gd name="connsiteX58" fmla="*/ 141446 w 187070"/>
                <a:gd name="connsiteY58" fmla="*/ 138398 h 174878"/>
                <a:gd name="connsiteX59" fmla="*/ 142494 w 187070"/>
                <a:gd name="connsiteY59" fmla="*/ 139065 h 174878"/>
                <a:gd name="connsiteX60" fmla="*/ 142780 w 187070"/>
                <a:gd name="connsiteY60" fmla="*/ 138779 h 174878"/>
                <a:gd name="connsiteX61" fmla="*/ 143065 w 187070"/>
                <a:gd name="connsiteY61" fmla="*/ 139065 h 174878"/>
                <a:gd name="connsiteX62" fmla="*/ 143732 w 187070"/>
                <a:gd name="connsiteY62" fmla="*/ 138112 h 174878"/>
                <a:gd name="connsiteX63" fmla="*/ 144780 w 187070"/>
                <a:gd name="connsiteY63" fmla="*/ 138112 h 174878"/>
                <a:gd name="connsiteX64" fmla="*/ 144780 w 187070"/>
                <a:gd name="connsiteY64" fmla="*/ 139065 h 174878"/>
                <a:gd name="connsiteX65" fmla="*/ 145733 w 187070"/>
                <a:gd name="connsiteY65" fmla="*/ 140113 h 174878"/>
                <a:gd name="connsiteX66" fmla="*/ 145733 w 187070"/>
                <a:gd name="connsiteY66" fmla="*/ 140398 h 174878"/>
                <a:gd name="connsiteX67" fmla="*/ 146018 w 187070"/>
                <a:gd name="connsiteY67" fmla="*/ 141351 h 174878"/>
                <a:gd name="connsiteX68" fmla="*/ 145733 w 187070"/>
                <a:gd name="connsiteY68" fmla="*/ 141732 h 174878"/>
                <a:gd name="connsiteX69" fmla="*/ 145733 w 187070"/>
                <a:gd name="connsiteY69" fmla="*/ 142399 h 174878"/>
                <a:gd name="connsiteX70" fmla="*/ 145447 w 187070"/>
                <a:gd name="connsiteY70" fmla="*/ 143066 h 174878"/>
                <a:gd name="connsiteX71" fmla="*/ 145447 w 187070"/>
                <a:gd name="connsiteY71" fmla="*/ 143732 h 174878"/>
                <a:gd name="connsiteX72" fmla="*/ 144399 w 187070"/>
                <a:gd name="connsiteY72" fmla="*/ 143732 h 174878"/>
                <a:gd name="connsiteX73" fmla="*/ 143446 w 187070"/>
                <a:gd name="connsiteY73" fmla="*/ 143066 h 174878"/>
                <a:gd name="connsiteX74" fmla="*/ 143065 w 187070"/>
                <a:gd name="connsiteY74" fmla="*/ 144018 h 174878"/>
                <a:gd name="connsiteX75" fmla="*/ 142494 w 187070"/>
                <a:gd name="connsiteY75" fmla="*/ 144685 h 174878"/>
                <a:gd name="connsiteX76" fmla="*/ 142780 w 187070"/>
                <a:gd name="connsiteY76" fmla="*/ 145637 h 174878"/>
                <a:gd name="connsiteX77" fmla="*/ 142780 w 187070"/>
                <a:gd name="connsiteY77" fmla="*/ 146971 h 174878"/>
                <a:gd name="connsiteX78" fmla="*/ 143065 w 187070"/>
                <a:gd name="connsiteY78" fmla="*/ 147352 h 174878"/>
                <a:gd name="connsiteX79" fmla="*/ 142494 w 187070"/>
                <a:gd name="connsiteY79" fmla="*/ 147637 h 174878"/>
                <a:gd name="connsiteX80" fmla="*/ 142113 w 187070"/>
                <a:gd name="connsiteY80" fmla="*/ 147923 h 174878"/>
                <a:gd name="connsiteX81" fmla="*/ 141160 w 187070"/>
                <a:gd name="connsiteY81" fmla="*/ 148304 h 174878"/>
                <a:gd name="connsiteX82" fmla="*/ 140494 w 187070"/>
                <a:gd name="connsiteY82" fmla="*/ 149923 h 174878"/>
                <a:gd name="connsiteX83" fmla="*/ 139827 w 187070"/>
                <a:gd name="connsiteY83" fmla="*/ 150305 h 174878"/>
                <a:gd name="connsiteX84" fmla="*/ 139541 w 187070"/>
                <a:gd name="connsiteY84" fmla="*/ 150590 h 174878"/>
                <a:gd name="connsiteX85" fmla="*/ 138875 w 187070"/>
                <a:gd name="connsiteY85" fmla="*/ 150590 h 174878"/>
                <a:gd name="connsiteX86" fmla="*/ 137827 w 187070"/>
                <a:gd name="connsiteY86" fmla="*/ 149638 h 174878"/>
                <a:gd name="connsiteX87" fmla="*/ 137160 w 187070"/>
                <a:gd name="connsiteY87" fmla="*/ 149638 h 174878"/>
                <a:gd name="connsiteX88" fmla="*/ 137541 w 187070"/>
                <a:gd name="connsiteY88" fmla="*/ 148590 h 174878"/>
                <a:gd name="connsiteX89" fmla="*/ 137160 w 187070"/>
                <a:gd name="connsiteY89" fmla="*/ 148590 h 174878"/>
                <a:gd name="connsiteX90" fmla="*/ 136588 w 187070"/>
                <a:gd name="connsiteY90" fmla="*/ 148304 h 174878"/>
                <a:gd name="connsiteX91" fmla="*/ 134874 w 187070"/>
                <a:gd name="connsiteY91" fmla="*/ 148304 h 174878"/>
                <a:gd name="connsiteX92" fmla="*/ 134588 w 187070"/>
                <a:gd name="connsiteY92" fmla="*/ 149638 h 174878"/>
                <a:gd name="connsiteX93" fmla="*/ 134207 w 187070"/>
                <a:gd name="connsiteY93" fmla="*/ 150305 h 174878"/>
                <a:gd name="connsiteX94" fmla="*/ 134207 w 187070"/>
                <a:gd name="connsiteY94" fmla="*/ 150876 h 174878"/>
                <a:gd name="connsiteX95" fmla="*/ 133255 w 187070"/>
                <a:gd name="connsiteY95" fmla="*/ 151543 h 174878"/>
                <a:gd name="connsiteX96" fmla="*/ 132302 w 187070"/>
                <a:gd name="connsiteY96" fmla="*/ 151924 h 174878"/>
                <a:gd name="connsiteX97" fmla="*/ 129350 w 187070"/>
                <a:gd name="connsiteY97" fmla="*/ 150590 h 174878"/>
                <a:gd name="connsiteX98" fmla="*/ 128016 w 187070"/>
                <a:gd name="connsiteY98" fmla="*/ 149257 h 174878"/>
                <a:gd name="connsiteX99" fmla="*/ 127349 w 187070"/>
                <a:gd name="connsiteY99" fmla="*/ 148971 h 174878"/>
                <a:gd name="connsiteX100" fmla="*/ 127349 w 187070"/>
                <a:gd name="connsiteY100" fmla="*/ 148590 h 174878"/>
                <a:gd name="connsiteX101" fmla="*/ 126397 w 187070"/>
                <a:gd name="connsiteY101" fmla="*/ 147923 h 174878"/>
                <a:gd name="connsiteX102" fmla="*/ 123063 w 187070"/>
                <a:gd name="connsiteY102" fmla="*/ 146685 h 174878"/>
                <a:gd name="connsiteX103" fmla="*/ 122110 w 187070"/>
                <a:gd name="connsiteY103" fmla="*/ 146304 h 174878"/>
                <a:gd name="connsiteX104" fmla="*/ 121444 w 187070"/>
                <a:gd name="connsiteY104" fmla="*/ 145637 h 174878"/>
                <a:gd name="connsiteX105" fmla="*/ 120777 w 187070"/>
                <a:gd name="connsiteY105" fmla="*/ 146018 h 174878"/>
                <a:gd name="connsiteX106" fmla="*/ 120491 w 187070"/>
                <a:gd name="connsiteY106" fmla="*/ 146304 h 174878"/>
                <a:gd name="connsiteX107" fmla="*/ 119825 w 187070"/>
                <a:gd name="connsiteY107" fmla="*/ 146304 h 174878"/>
                <a:gd name="connsiteX108" fmla="*/ 118872 w 187070"/>
                <a:gd name="connsiteY108" fmla="*/ 146018 h 174878"/>
                <a:gd name="connsiteX109" fmla="*/ 116491 w 187070"/>
                <a:gd name="connsiteY109" fmla="*/ 144685 h 174878"/>
                <a:gd name="connsiteX110" fmla="*/ 116205 w 187070"/>
                <a:gd name="connsiteY110" fmla="*/ 145352 h 174878"/>
                <a:gd name="connsiteX111" fmla="*/ 115919 w 187070"/>
                <a:gd name="connsiteY111" fmla="*/ 145637 h 174878"/>
                <a:gd name="connsiteX112" fmla="*/ 115252 w 187070"/>
                <a:gd name="connsiteY112" fmla="*/ 146685 h 174878"/>
                <a:gd name="connsiteX113" fmla="*/ 114871 w 187070"/>
                <a:gd name="connsiteY113" fmla="*/ 146685 h 174878"/>
                <a:gd name="connsiteX114" fmla="*/ 115252 w 187070"/>
                <a:gd name="connsiteY114" fmla="*/ 146971 h 174878"/>
                <a:gd name="connsiteX115" fmla="*/ 115252 w 187070"/>
                <a:gd name="connsiteY115" fmla="*/ 147923 h 174878"/>
                <a:gd name="connsiteX116" fmla="*/ 114586 w 187070"/>
                <a:gd name="connsiteY116" fmla="*/ 147637 h 174878"/>
                <a:gd name="connsiteX117" fmla="*/ 114586 w 187070"/>
                <a:gd name="connsiteY117" fmla="*/ 148590 h 174878"/>
                <a:gd name="connsiteX118" fmla="*/ 115252 w 187070"/>
                <a:gd name="connsiteY118" fmla="*/ 148590 h 174878"/>
                <a:gd name="connsiteX119" fmla="*/ 114871 w 187070"/>
                <a:gd name="connsiteY119" fmla="*/ 149257 h 174878"/>
                <a:gd name="connsiteX120" fmla="*/ 114586 w 187070"/>
                <a:gd name="connsiteY120" fmla="*/ 149638 h 174878"/>
                <a:gd name="connsiteX121" fmla="*/ 113919 w 187070"/>
                <a:gd name="connsiteY121" fmla="*/ 149638 h 174878"/>
                <a:gd name="connsiteX122" fmla="*/ 112585 w 187070"/>
                <a:gd name="connsiteY122" fmla="*/ 149257 h 174878"/>
                <a:gd name="connsiteX123" fmla="*/ 111633 w 187070"/>
                <a:gd name="connsiteY123" fmla="*/ 149257 h 174878"/>
                <a:gd name="connsiteX124" fmla="*/ 110966 w 187070"/>
                <a:gd name="connsiteY124" fmla="*/ 148971 h 174878"/>
                <a:gd name="connsiteX125" fmla="*/ 110585 w 187070"/>
                <a:gd name="connsiteY125" fmla="*/ 148971 h 174878"/>
                <a:gd name="connsiteX126" fmla="*/ 110014 w 187070"/>
                <a:gd name="connsiteY126" fmla="*/ 148590 h 174878"/>
                <a:gd name="connsiteX127" fmla="*/ 109347 w 187070"/>
                <a:gd name="connsiteY127" fmla="*/ 148590 h 174878"/>
                <a:gd name="connsiteX128" fmla="*/ 108299 w 187070"/>
                <a:gd name="connsiteY128" fmla="*/ 149638 h 174878"/>
                <a:gd name="connsiteX129" fmla="*/ 108013 w 187070"/>
                <a:gd name="connsiteY129" fmla="*/ 149638 h 174878"/>
                <a:gd name="connsiteX130" fmla="*/ 107061 w 187070"/>
                <a:gd name="connsiteY130" fmla="*/ 150305 h 174878"/>
                <a:gd name="connsiteX131" fmla="*/ 106680 w 187070"/>
                <a:gd name="connsiteY131" fmla="*/ 150876 h 174878"/>
                <a:gd name="connsiteX132" fmla="*/ 107347 w 187070"/>
                <a:gd name="connsiteY132" fmla="*/ 151543 h 174878"/>
                <a:gd name="connsiteX133" fmla="*/ 106680 w 187070"/>
                <a:gd name="connsiteY133" fmla="*/ 152210 h 174878"/>
                <a:gd name="connsiteX134" fmla="*/ 106680 w 187070"/>
                <a:gd name="connsiteY134" fmla="*/ 152876 h 174878"/>
                <a:gd name="connsiteX135" fmla="*/ 106394 w 187070"/>
                <a:gd name="connsiteY135" fmla="*/ 152876 h 174878"/>
                <a:gd name="connsiteX136" fmla="*/ 105346 w 187070"/>
                <a:gd name="connsiteY136" fmla="*/ 153257 h 174878"/>
                <a:gd name="connsiteX137" fmla="*/ 105346 w 187070"/>
                <a:gd name="connsiteY137" fmla="*/ 153543 h 174878"/>
                <a:gd name="connsiteX138" fmla="*/ 105061 w 187070"/>
                <a:gd name="connsiteY138" fmla="*/ 153543 h 174878"/>
                <a:gd name="connsiteX139" fmla="*/ 104680 w 187070"/>
                <a:gd name="connsiteY139" fmla="*/ 153829 h 174878"/>
                <a:gd name="connsiteX140" fmla="*/ 103727 w 187070"/>
                <a:gd name="connsiteY140" fmla="*/ 153829 h 174878"/>
                <a:gd name="connsiteX141" fmla="*/ 103060 w 187070"/>
                <a:gd name="connsiteY141" fmla="*/ 154210 h 174878"/>
                <a:gd name="connsiteX142" fmla="*/ 102394 w 187070"/>
                <a:gd name="connsiteY142" fmla="*/ 154210 h 174878"/>
                <a:gd name="connsiteX143" fmla="*/ 102108 w 187070"/>
                <a:gd name="connsiteY143" fmla="*/ 154877 h 174878"/>
                <a:gd name="connsiteX144" fmla="*/ 101727 w 187070"/>
                <a:gd name="connsiteY144" fmla="*/ 154496 h 174878"/>
                <a:gd name="connsiteX145" fmla="*/ 100775 w 187070"/>
                <a:gd name="connsiteY145" fmla="*/ 154496 h 174878"/>
                <a:gd name="connsiteX146" fmla="*/ 100489 w 187070"/>
                <a:gd name="connsiteY146" fmla="*/ 155543 h 174878"/>
                <a:gd name="connsiteX147" fmla="*/ 99441 w 187070"/>
                <a:gd name="connsiteY147" fmla="*/ 155829 h 174878"/>
                <a:gd name="connsiteX148" fmla="*/ 99822 w 187070"/>
                <a:gd name="connsiteY148" fmla="*/ 157162 h 174878"/>
                <a:gd name="connsiteX149" fmla="*/ 99822 w 187070"/>
                <a:gd name="connsiteY149" fmla="*/ 157829 h 174878"/>
                <a:gd name="connsiteX150" fmla="*/ 100108 w 187070"/>
                <a:gd name="connsiteY150" fmla="*/ 158782 h 174878"/>
                <a:gd name="connsiteX151" fmla="*/ 99822 w 187070"/>
                <a:gd name="connsiteY151" fmla="*/ 160401 h 174878"/>
                <a:gd name="connsiteX152" fmla="*/ 100775 w 187070"/>
                <a:gd name="connsiteY152" fmla="*/ 159734 h 174878"/>
                <a:gd name="connsiteX153" fmla="*/ 101155 w 187070"/>
                <a:gd name="connsiteY153" fmla="*/ 162687 h 174878"/>
                <a:gd name="connsiteX154" fmla="*/ 98488 w 187070"/>
                <a:gd name="connsiteY154" fmla="*/ 170593 h 174878"/>
                <a:gd name="connsiteX155" fmla="*/ 95250 w 187070"/>
                <a:gd name="connsiteY155" fmla="*/ 174879 h 174878"/>
                <a:gd name="connsiteX156" fmla="*/ 93250 w 187070"/>
                <a:gd name="connsiteY156" fmla="*/ 174212 h 174878"/>
                <a:gd name="connsiteX157" fmla="*/ 91916 w 187070"/>
                <a:gd name="connsiteY157" fmla="*/ 174212 h 174878"/>
                <a:gd name="connsiteX158" fmla="*/ 89916 w 187070"/>
                <a:gd name="connsiteY158" fmla="*/ 173927 h 174878"/>
                <a:gd name="connsiteX159" fmla="*/ 88963 w 187070"/>
                <a:gd name="connsiteY159" fmla="*/ 173260 h 174878"/>
                <a:gd name="connsiteX160" fmla="*/ 87630 w 187070"/>
                <a:gd name="connsiteY160" fmla="*/ 172212 h 174878"/>
                <a:gd name="connsiteX161" fmla="*/ 83725 w 187070"/>
                <a:gd name="connsiteY161" fmla="*/ 170974 h 174878"/>
                <a:gd name="connsiteX162" fmla="*/ 83344 w 187070"/>
                <a:gd name="connsiteY162" fmla="*/ 170974 h 174878"/>
                <a:gd name="connsiteX163" fmla="*/ 81058 w 187070"/>
                <a:gd name="connsiteY163" fmla="*/ 172212 h 174878"/>
                <a:gd name="connsiteX164" fmla="*/ 78486 w 187070"/>
                <a:gd name="connsiteY164" fmla="*/ 170593 h 174878"/>
                <a:gd name="connsiteX165" fmla="*/ 77819 w 187070"/>
                <a:gd name="connsiteY165" fmla="*/ 170593 h 174878"/>
                <a:gd name="connsiteX166" fmla="*/ 76486 w 187070"/>
                <a:gd name="connsiteY166" fmla="*/ 169926 h 174878"/>
                <a:gd name="connsiteX167" fmla="*/ 76200 w 187070"/>
                <a:gd name="connsiteY167" fmla="*/ 168973 h 174878"/>
                <a:gd name="connsiteX168" fmla="*/ 74200 w 187070"/>
                <a:gd name="connsiteY168" fmla="*/ 168593 h 174878"/>
                <a:gd name="connsiteX169" fmla="*/ 73533 w 187070"/>
                <a:gd name="connsiteY169" fmla="*/ 168593 h 174878"/>
                <a:gd name="connsiteX170" fmla="*/ 73247 w 187070"/>
                <a:gd name="connsiteY170" fmla="*/ 168973 h 174878"/>
                <a:gd name="connsiteX171" fmla="*/ 72866 w 187070"/>
                <a:gd name="connsiteY171" fmla="*/ 168593 h 174878"/>
                <a:gd name="connsiteX172" fmla="*/ 70294 w 187070"/>
                <a:gd name="connsiteY172" fmla="*/ 168973 h 174878"/>
                <a:gd name="connsiteX173" fmla="*/ 65342 w 187070"/>
                <a:gd name="connsiteY173" fmla="*/ 168593 h 174878"/>
                <a:gd name="connsiteX174" fmla="*/ 64675 w 187070"/>
                <a:gd name="connsiteY174" fmla="*/ 168973 h 174878"/>
                <a:gd name="connsiteX175" fmla="*/ 64389 w 187070"/>
                <a:gd name="connsiteY175" fmla="*/ 168593 h 174878"/>
                <a:gd name="connsiteX176" fmla="*/ 63722 w 187070"/>
                <a:gd name="connsiteY176" fmla="*/ 168307 h 174878"/>
                <a:gd name="connsiteX177" fmla="*/ 62675 w 187070"/>
                <a:gd name="connsiteY177" fmla="*/ 165640 h 174878"/>
                <a:gd name="connsiteX178" fmla="*/ 60388 w 187070"/>
                <a:gd name="connsiteY178" fmla="*/ 162687 h 174878"/>
                <a:gd name="connsiteX179" fmla="*/ 60103 w 187070"/>
                <a:gd name="connsiteY179" fmla="*/ 162687 h 174878"/>
                <a:gd name="connsiteX180" fmla="*/ 60388 w 187070"/>
                <a:gd name="connsiteY180" fmla="*/ 161449 h 174878"/>
                <a:gd name="connsiteX181" fmla="*/ 60388 w 187070"/>
                <a:gd name="connsiteY181" fmla="*/ 160115 h 174878"/>
                <a:gd name="connsiteX182" fmla="*/ 62675 w 187070"/>
                <a:gd name="connsiteY182" fmla="*/ 160115 h 174878"/>
                <a:gd name="connsiteX183" fmla="*/ 63055 w 187070"/>
                <a:gd name="connsiteY183" fmla="*/ 159163 h 174878"/>
                <a:gd name="connsiteX184" fmla="*/ 62103 w 187070"/>
                <a:gd name="connsiteY184" fmla="*/ 158115 h 174878"/>
                <a:gd name="connsiteX185" fmla="*/ 60103 w 187070"/>
                <a:gd name="connsiteY185" fmla="*/ 155543 h 174878"/>
                <a:gd name="connsiteX186" fmla="*/ 59722 w 187070"/>
                <a:gd name="connsiteY186" fmla="*/ 155543 h 174878"/>
                <a:gd name="connsiteX187" fmla="*/ 58102 w 187070"/>
                <a:gd name="connsiteY187" fmla="*/ 156496 h 174878"/>
                <a:gd name="connsiteX188" fmla="*/ 55817 w 187070"/>
                <a:gd name="connsiteY188" fmla="*/ 156782 h 174878"/>
                <a:gd name="connsiteX189" fmla="*/ 54864 w 187070"/>
                <a:gd name="connsiteY189" fmla="*/ 156496 h 174878"/>
                <a:gd name="connsiteX190" fmla="*/ 54197 w 187070"/>
                <a:gd name="connsiteY190" fmla="*/ 155543 h 174878"/>
                <a:gd name="connsiteX191" fmla="*/ 53530 w 187070"/>
                <a:gd name="connsiteY191" fmla="*/ 155829 h 174878"/>
                <a:gd name="connsiteX192" fmla="*/ 52578 w 187070"/>
                <a:gd name="connsiteY192" fmla="*/ 156782 h 174878"/>
                <a:gd name="connsiteX193" fmla="*/ 51911 w 187070"/>
                <a:gd name="connsiteY193" fmla="*/ 156496 h 174878"/>
                <a:gd name="connsiteX194" fmla="*/ 51911 w 187070"/>
                <a:gd name="connsiteY194" fmla="*/ 155162 h 174878"/>
                <a:gd name="connsiteX195" fmla="*/ 51530 w 187070"/>
                <a:gd name="connsiteY195" fmla="*/ 155162 h 174878"/>
                <a:gd name="connsiteX196" fmla="*/ 48958 w 187070"/>
                <a:gd name="connsiteY196" fmla="*/ 153257 h 174878"/>
                <a:gd name="connsiteX197" fmla="*/ 46958 w 187070"/>
                <a:gd name="connsiteY197" fmla="*/ 152210 h 174878"/>
                <a:gd name="connsiteX198" fmla="*/ 46292 w 187070"/>
                <a:gd name="connsiteY198" fmla="*/ 151543 h 174878"/>
                <a:gd name="connsiteX199" fmla="*/ 46292 w 187070"/>
                <a:gd name="connsiteY199" fmla="*/ 150590 h 174878"/>
                <a:gd name="connsiteX200" fmla="*/ 44386 w 187070"/>
                <a:gd name="connsiteY200" fmla="*/ 149638 h 174878"/>
                <a:gd name="connsiteX201" fmla="*/ 42386 w 187070"/>
                <a:gd name="connsiteY201" fmla="*/ 149257 h 174878"/>
                <a:gd name="connsiteX202" fmla="*/ 44386 w 187070"/>
                <a:gd name="connsiteY202" fmla="*/ 148304 h 174878"/>
                <a:gd name="connsiteX203" fmla="*/ 44672 w 187070"/>
                <a:gd name="connsiteY203" fmla="*/ 147637 h 174878"/>
                <a:gd name="connsiteX204" fmla="*/ 44958 w 187070"/>
                <a:gd name="connsiteY204" fmla="*/ 147257 h 174878"/>
                <a:gd name="connsiteX205" fmla="*/ 45339 w 187070"/>
                <a:gd name="connsiteY205" fmla="*/ 146685 h 174878"/>
                <a:gd name="connsiteX206" fmla="*/ 45339 w 187070"/>
                <a:gd name="connsiteY206" fmla="*/ 145352 h 174878"/>
                <a:gd name="connsiteX207" fmla="*/ 44958 w 187070"/>
                <a:gd name="connsiteY207" fmla="*/ 144685 h 174878"/>
                <a:gd name="connsiteX208" fmla="*/ 43720 w 187070"/>
                <a:gd name="connsiteY208" fmla="*/ 144971 h 174878"/>
                <a:gd name="connsiteX209" fmla="*/ 43720 w 187070"/>
                <a:gd name="connsiteY209" fmla="*/ 144018 h 174878"/>
                <a:gd name="connsiteX210" fmla="*/ 44386 w 187070"/>
                <a:gd name="connsiteY210" fmla="*/ 143732 h 174878"/>
                <a:gd name="connsiteX211" fmla="*/ 44386 w 187070"/>
                <a:gd name="connsiteY211" fmla="*/ 141351 h 174878"/>
                <a:gd name="connsiteX212" fmla="*/ 44005 w 187070"/>
                <a:gd name="connsiteY212" fmla="*/ 141065 h 174878"/>
                <a:gd name="connsiteX213" fmla="*/ 44005 w 187070"/>
                <a:gd name="connsiteY213" fmla="*/ 140780 h 174878"/>
                <a:gd name="connsiteX214" fmla="*/ 44386 w 187070"/>
                <a:gd name="connsiteY214" fmla="*/ 140398 h 174878"/>
                <a:gd name="connsiteX215" fmla="*/ 44386 w 187070"/>
                <a:gd name="connsiteY215" fmla="*/ 140113 h 174878"/>
                <a:gd name="connsiteX216" fmla="*/ 44672 w 187070"/>
                <a:gd name="connsiteY216" fmla="*/ 139732 h 174878"/>
                <a:gd name="connsiteX217" fmla="*/ 43720 w 187070"/>
                <a:gd name="connsiteY217" fmla="*/ 138779 h 174878"/>
                <a:gd name="connsiteX218" fmla="*/ 44005 w 187070"/>
                <a:gd name="connsiteY218" fmla="*/ 138398 h 174878"/>
                <a:gd name="connsiteX219" fmla="*/ 43720 w 187070"/>
                <a:gd name="connsiteY219" fmla="*/ 138112 h 174878"/>
                <a:gd name="connsiteX220" fmla="*/ 43720 w 187070"/>
                <a:gd name="connsiteY220" fmla="*/ 137160 h 174878"/>
                <a:gd name="connsiteX221" fmla="*/ 44386 w 187070"/>
                <a:gd name="connsiteY221" fmla="*/ 135160 h 174878"/>
                <a:gd name="connsiteX222" fmla="*/ 44005 w 187070"/>
                <a:gd name="connsiteY222" fmla="*/ 134874 h 174878"/>
                <a:gd name="connsiteX223" fmla="*/ 43720 w 187070"/>
                <a:gd name="connsiteY223" fmla="*/ 134874 h 174878"/>
                <a:gd name="connsiteX224" fmla="*/ 44005 w 187070"/>
                <a:gd name="connsiteY224" fmla="*/ 133826 h 174878"/>
                <a:gd name="connsiteX225" fmla="*/ 44672 w 187070"/>
                <a:gd name="connsiteY225" fmla="*/ 133826 h 174878"/>
                <a:gd name="connsiteX226" fmla="*/ 45625 w 187070"/>
                <a:gd name="connsiteY226" fmla="*/ 132874 h 174878"/>
                <a:gd name="connsiteX227" fmla="*/ 46672 w 187070"/>
                <a:gd name="connsiteY227" fmla="*/ 133160 h 174878"/>
                <a:gd name="connsiteX228" fmla="*/ 46958 w 187070"/>
                <a:gd name="connsiteY228" fmla="*/ 133541 h 174878"/>
                <a:gd name="connsiteX229" fmla="*/ 48292 w 187070"/>
                <a:gd name="connsiteY229" fmla="*/ 133826 h 174878"/>
                <a:gd name="connsiteX230" fmla="*/ 50578 w 187070"/>
                <a:gd name="connsiteY230" fmla="*/ 134493 h 174878"/>
                <a:gd name="connsiteX231" fmla="*/ 51244 w 187070"/>
                <a:gd name="connsiteY231" fmla="*/ 134207 h 174878"/>
                <a:gd name="connsiteX232" fmla="*/ 53245 w 187070"/>
                <a:gd name="connsiteY232" fmla="*/ 134493 h 174878"/>
                <a:gd name="connsiteX233" fmla="*/ 55817 w 187070"/>
                <a:gd name="connsiteY233" fmla="*/ 133541 h 174878"/>
                <a:gd name="connsiteX234" fmla="*/ 58102 w 187070"/>
                <a:gd name="connsiteY234" fmla="*/ 132874 h 174878"/>
                <a:gd name="connsiteX235" fmla="*/ 58102 w 187070"/>
                <a:gd name="connsiteY235" fmla="*/ 132207 h 174878"/>
                <a:gd name="connsiteX236" fmla="*/ 57150 w 187070"/>
                <a:gd name="connsiteY236" fmla="*/ 131540 h 174878"/>
                <a:gd name="connsiteX237" fmla="*/ 56197 w 187070"/>
                <a:gd name="connsiteY237" fmla="*/ 131255 h 174878"/>
                <a:gd name="connsiteX238" fmla="*/ 56197 w 187070"/>
                <a:gd name="connsiteY238" fmla="*/ 130873 h 174878"/>
                <a:gd name="connsiteX239" fmla="*/ 56769 w 187070"/>
                <a:gd name="connsiteY239" fmla="*/ 130873 h 174878"/>
                <a:gd name="connsiteX240" fmla="*/ 56483 w 187070"/>
                <a:gd name="connsiteY240" fmla="*/ 130588 h 174878"/>
                <a:gd name="connsiteX241" fmla="*/ 56483 w 187070"/>
                <a:gd name="connsiteY241" fmla="*/ 130207 h 174878"/>
                <a:gd name="connsiteX242" fmla="*/ 56197 w 187070"/>
                <a:gd name="connsiteY242" fmla="*/ 128302 h 174878"/>
                <a:gd name="connsiteX243" fmla="*/ 56483 w 187070"/>
                <a:gd name="connsiteY243" fmla="*/ 127254 h 174878"/>
                <a:gd name="connsiteX244" fmla="*/ 56769 w 187070"/>
                <a:gd name="connsiteY244" fmla="*/ 126968 h 174878"/>
                <a:gd name="connsiteX245" fmla="*/ 56769 w 187070"/>
                <a:gd name="connsiteY245" fmla="*/ 126587 h 174878"/>
                <a:gd name="connsiteX246" fmla="*/ 56197 w 187070"/>
                <a:gd name="connsiteY246" fmla="*/ 125349 h 174878"/>
                <a:gd name="connsiteX247" fmla="*/ 55817 w 187070"/>
                <a:gd name="connsiteY247" fmla="*/ 125349 h 174878"/>
                <a:gd name="connsiteX248" fmla="*/ 55531 w 187070"/>
                <a:gd name="connsiteY248" fmla="*/ 124301 h 174878"/>
                <a:gd name="connsiteX249" fmla="*/ 55531 w 187070"/>
                <a:gd name="connsiteY249" fmla="*/ 124015 h 174878"/>
                <a:gd name="connsiteX250" fmla="*/ 55817 w 187070"/>
                <a:gd name="connsiteY250" fmla="*/ 124301 h 174878"/>
                <a:gd name="connsiteX251" fmla="*/ 56483 w 187070"/>
                <a:gd name="connsiteY251" fmla="*/ 124682 h 174878"/>
                <a:gd name="connsiteX252" fmla="*/ 57436 w 187070"/>
                <a:gd name="connsiteY252" fmla="*/ 124301 h 174878"/>
                <a:gd name="connsiteX253" fmla="*/ 57817 w 187070"/>
                <a:gd name="connsiteY253" fmla="*/ 120396 h 174878"/>
                <a:gd name="connsiteX254" fmla="*/ 56769 w 187070"/>
                <a:gd name="connsiteY254" fmla="*/ 119444 h 174878"/>
                <a:gd name="connsiteX255" fmla="*/ 55817 w 187070"/>
                <a:gd name="connsiteY255" fmla="*/ 119444 h 174878"/>
                <a:gd name="connsiteX256" fmla="*/ 55531 w 187070"/>
                <a:gd name="connsiteY256" fmla="*/ 119062 h 174878"/>
                <a:gd name="connsiteX257" fmla="*/ 56483 w 187070"/>
                <a:gd name="connsiteY257" fmla="*/ 117158 h 174878"/>
                <a:gd name="connsiteX258" fmla="*/ 57150 w 187070"/>
                <a:gd name="connsiteY258" fmla="*/ 115443 h 174878"/>
                <a:gd name="connsiteX259" fmla="*/ 56769 w 187070"/>
                <a:gd name="connsiteY259" fmla="*/ 114776 h 174878"/>
                <a:gd name="connsiteX260" fmla="*/ 56769 w 187070"/>
                <a:gd name="connsiteY260" fmla="*/ 114490 h 174878"/>
                <a:gd name="connsiteX261" fmla="*/ 56483 w 187070"/>
                <a:gd name="connsiteY261" fmla="*/ 113157 h 174878"/>
                <a:gd name="connsiteX262" fmla="*/ 56769 w 187070"/>
                <a:gd name="connsiteY262" fmla="*/ 113157 h 174878"/>
                <a:gd name="connsiteX263" fmla="*/ 56197 w 187070"/>
                <a:gd name="connsiteY263" fmla="*/ 112205 h 174878"/>
                <a:gd name="connsiteX264" fmla="*/ 55531 w 187070"/>
                <a:gd name="connsiteY264" fmla="*/ 112205 h 174878"/>
                <a:gd name="connsiteX265" fmla="*/ 55817 w 187070"/>
                <a:gd name="connsiteY265" fmla="*/ 111823 h 174878"/>
                <a:gd name="connsiteX266" fmla="*/ 56197 w 187070"/>
                <a:gd name="connsiteY266" fmla="*/ 110871 h 174878"/>
                <a:gd name="connsiteX267" fmla="*/ 56483 w 187070"/>
                <a:gd name="connsiteY267" fmla="*/ 110204 h 174878"/>
                <a:gd name="connsiteX268" fmla="*/ 56769 w 187070"/>
                <a:gd name="connsiteY268" fmla="*/ 109919 h 174878"/>
                <a:gd name="connsiteX269" fmla="*/ 57436 w 187070"/>
                <a:gd name="connsiteY269" fmla="*/ 109537 h 174878"/>
                <a:gd name="connsiteX270" fmla="*/ 57150 w 187070"/>
                <a:gd name="connsiteY270" fmla="*/ 109537 h 174878"/>
                <a:gd name="connsiteX271" fmla="*/ 57436 w 187070"/>
                <a:gd name="connsiteY271" fmla="*/ 108585 h 174878"/>
                <a:gd name="connsiteX272" fmla="*/ 56483 w 187070"/>
                <a:gd name="connsiteY272" fmla="*/ 108585 h 174878"/>
                <a:gd name="connsiteX273" fmla="*/ 57150 w 187070"/>
                <a:gd name="connsiteY273" fmla="*/ 106966 h 174878"/>
                <a:gd name="connsiteX274" fmla="*/ 58483 w 187070"/>
                <a:gd name="connsiteY274" fmla="*/ 106585 h 174878"/>
                <a:gd name="connsiteX275" fmla="*/ 58769 w 187070"/>
                <a:gd name="connsiteY275" fmla="*/ 105918 h 174878"/>
                <a:gd name="connsiteX276" fmla="*/ 59150 w 187070"/>
                <a:gd name="connsiteY276" fmla="*/ 105918 h 174878"/>
                <a:gd name="connsiteX277" fmla="*/ 59436 w 187070"/>
                <a:gd name="connsiteY277" fmla="*/ 104965 h 174878"/>
                <a:gd name="connsiteX278" fmla="*/ 60103 w 187070"/>
                <a:gd name="connsiteY278" fmla="*/ 104965 h 174878"/>
                <a:gd name="connsiteX279" fmla="*/ 60103 w 187070"/>
                <a:gd name="connsiteY279" fmla="*/ 104680 h 174878"/>
                <a:gd name="connsiteX280" fmla="*/ 61055 w 187070"/>
                <a:gd name="connsiteY280" fmla="*/ 103632 h 174878"/>
                <a:gd name="connsiteX281" fmla="*/ 61055 w 187070"/>
                <a:gd name="connsiteY281" fmla="*/ 103346 h 174878"/>
                <a:gd name="connsiteX282" fmla="*/ 62389 w 187070"/>
                <a:gd name="connsiteY282" fmla="*/ 102013 h 174878"/>
                <a:gd name="connsiteX283" fmla="*/ 64389 w 187070"/>
                <a:gd name="connsiteY283" fmla="*/ 102394 h 174878"/>
                <a:gd name="connsiteX284" fmla="*/ 64675 w 187070"/>
                <a:gd name="connsiteY284" fmla="*/ 102013 h 174878"/>
                <a:gd name="connsiteX285" fmla="*/ 65056 w 187070"/>
                <a:gd name="connsiteY285" fmla="*/ 100394 h 174878"/>
                <a:gd name="connsiteX286" fmla="*/ 65342 w 187070"/>
                <a:gd name="connsiteY286" fmla="*/ 99060 h 174878"/>
                <a:gd name="connsiteX287" fmla="*/ 65627 w 187070"/>
                <a:gd name="connsiteY287" fmla="*/ 98774 h 174878"/>
                <a:gd name="connsiteX288" fmla="*/ 65627 w 187070"/>
                <a:gd name="connsiteY288" fmla="*/ 97060 h 174878"/>
                <a:gd name="connsiteX289" fmla="*/ 65342 w 187070"/>
                <a:gd name="connsiteY289" fmla="*/ 97060 h 174878"/>
                <a:gd name="connsiteX290" fmla="*/ 66008 w 187070"/>
                <a:gd name="connsiteY290" fmla="*/ 94488 h 174878"/>
                <a:gd name="connsiteX291" fmla="*/ 66008 w 187070"/>
                <a:gd name="connsiteY291" fmla="*/ 94107 h 174878"/>
                <a:gd name="connsiteX292" fmla="*/ 66294 w 187070"/>
                <a:gd name="connsiteY292" fmla="*/ 93821 h 174878"/>
                <a:gd name="connsiteX293" fmla="*/ 66008 w 187070"/>
                <a:gd name="connsiteY293" fmla="*/ 93535 h 174878"/>
                <a:gd name="connsiteX294" fmla="*/ 66961 w 187070"/>
                <a:gd name="connsiteY294" fmla="*/ 92869 h 174878"/>
                <a:gd name="connsiteX295" fmla="*/ 67627 w 187070"/>
                <a:gd name="connsiteY295" fmla="*/ 92869 h 174878"/>
                <a:gd name="connsiteX296" fmla="*/ 66675 w 187070"/>
                <a:gd name="connsiteY296" fmla="*/ 91535 h 174878"/>
                <a:gd name="connsiteX297" fmla="*/ 65627 w 187070"/>
                <a:gd name="connsiteY297" fmla="*/ 91154 h 174878"/>
                <a:gd name="connsiteX298" fmla="*/ 66008 w 187070"/>
                <a:gd name="connsiteY298" fmla="*/ 91154 h 174878"/>
                <a:gd name="connsiteX299" fmla="*/ 66675 w 187070"/>
                <a:gd name="connsiteY299" fmla="*/ 90202 h 174878"/>
                <a:gd name="connsiteX300" fmla="*/ 66008 w 187070"/>
                <a:gd name="connsiteY300" fmla="*/ 89916 h 174878"/>
                <a:gd name="connsiteX301" fmla="*/ 65627 w 187070"/>
                <a:gd name="connsiteY301" fmla="*/ 88868 h 174878"/>
                <a:gd name="connsiteX302" fmla="*/ 64675 w 187070"/>
                <a:gd name="connsiteY302" fmla="*/ 88583 h 174878"/>
                <a:gd name="connsiteX303" fmla="*/ 64389 w 187070"/>
                <a:gd name="connsiteY303" fmla="*/ 88868 h 174878"/>
                <a:gd name="connsiteX304" fmla="*/ 64008 w 187070"/>
                <a:gd name="connsiteY304" fmla="*/ 88583 h 174878"/>
                <a:gd name="connsiteX305" fmla="*/ 63722 w 187070"/>
                <a:gd name="connsiteY305" fmla="*/ 87916 h 174878"/>
                <a:gd name="connsiteX306" fmla="*/ 63055 w 187070"/>
                <a:gd name="connsiteY306" fmla="*/ 87916 h 174878"/>
                <a:gd name="connsiteX307" fmla="*/ 62675 w 187070"/>
                <a:gd name="connsiteY307" fmla="*/ 87630 h 174878"/>
                <a:gd name="connsiteX308" fmla="*/ 62675 w 187070"/>
                <a:gd name="connsiteY308" fmla="*/ 86963 h 174878"/>
                <a:gd name="connsiteX309" fmla="*/ 62389 w 187070"/>
                <a:gd name="connsiteY309" fmla="*/ 86963 h 174878"/>
                <a:gd name="connsiteX310" fmla="*/ 62103 w 187070"/>
                <a:gd name="connsiteY310" fmla="*/ 86582 h 174878"/>
                <a:gd name="connsiteX311" fmla="*/ 61722 w 187070"/>
                <a:gd name="connsiteY311" fmla="*/ 86582 h 174878"/>
                <a:gd name="connsiteX312" fmla="*/ 61055 w 187070"/>
                <a:gd name="connsiteY312" fmla="*/ 85630 h 174878"/>
                <a:gd name="connsiteX313" fmla="*/ 61436 w 187070"/>
                <a:gd name="connsiteY313" fmla="*/ 85249 h 174878"/>
                <a:gd name="connsiteX314" fmla="*/ 61722 w 187070"/>
                <a:gd name="connsiteY314" fmla="*/ 85630 h 174878"/>
                <a:gd name="connsiteX315" fmla="*/ 62389 w 187070"/>
                <a:gd name="connsiteY315" fmla="*/ 85249 h 174878"/>
                <a:gd name="connsiteX316" fmla="*/ 62675 w 187070"/>
                <a:gd name="connsiteY316" fmla="*/ 84963 h 174878"/>
                <a:gd name="connsiteX317" fmla="*/ 62389 w 187070"/>
                <a:gd name="connsiteY317" fmla="*/ 84677 h 174878"/>
                <a:gd name="connsiteX318" fmla="*/ 62675 w 187070"/>
                <a:gd name="connsiteY318" fmla="*/ 82963 h 174878"/>
                <a:gd name="connsiteX319" fmla="*/ 63341 w 187070"/>
                <a:gd name="connsiteY319" fmla="*/ 82963 h 174878"/>
                <a:gd name="connsiteX320" fmla="*/ 64008 w 187070"/>
                <a:gd name="connsiteY320" fmla="*/ 82010 h 174878"/>
                <a:gd name="connsiteX321" fmla="*/ 63722 w 187070"/>
                <a:gd name="connsiteY321" fmla="*/ 81058 h 174878"/>
                <a:gd name="connsiteX322" fmla="*/ 63055 w 187070"/>
                <a:gd name="connsiteY322" fmla="*/ 80391 h 174878"/>
                <a:gd name="connsiteX323" fmla="*/ 63055 w 187070"/>
                <a:gd name="connsiteY323" fmla="*/ 80010 h 174878"/>
                <a:gd name="connsiteX324" fmla="*/ 62675 w 187070"/>
                <a:gd name="connsiteY324" fmla="*/ 79058 h 174878"/>
                <a:gd name="connsiteX325" fmla="*/ 62103 w 187070"/>
                <a:gd name="connsiteY325" fmla="*/ 77438 h 174878"/>
                <a:gd name="connsiteX326" fmla="*/ 62389 w 187070"/>
                <a:gd name="connsiteY326" fmla="*/ 76390 h 174878"/>
                <a:gd name="connsiteX327" fmla="*/ 61722 w 187070"/>
                <a:gd name="connsiteY327" fmla="*/ 75438 h 174878"/>
                <a:gd name="connsiteX328" fmla="*/ 62103 w 187070"/>
                <a:gd name="connsiteY328" fmla="*/ 75152 h 174878"/>
                <a:gd name="connsiteX329" fmla="*/ 61722 w 187070"/>
                <a:gd name="connsiteY329" fmla="*/ 74105 h 174878"/>
                <a:gd name="connsiteX330" fmla="*/ 62389 w 187070"/>
                <a:gd name="connsiteY330" fmla="*/ 73819 h 174878"/>
                <a:gd name="connsiteX331" fmla="*/ 62675 w 187070"/>
                <a:gd name="connsiteY331" fmla="*/ 73152 h 174878"/>
                <a:gd name="connsiteX332" fmla="*/ 62389 w 187070"/>
                <a:gd name="connsiteY332" fmla="*/ 71533 h 174878"/>
                <a:gd name="connsiteX333" fmla="*/ 62103 w 187070"/>
                <a:gd name="connsiteY333" fmla="*/ 70866 h 174878"/>
                <a:gd name="connsiteX334" fmla="*/ 61722 w 187070"/>
                <a:gd name="connsiteY334" fmla="*/ 70485 h 174878"/>
                <a:gd name="connsiteX335" fmla="*/ 61055 w 187070"/>
                <a:gd name="connsiteY335" fmla="*/ 70485 h 174878"/>
                <a:gd name="connsiteX336" fmla="*/ 60388 w 187070"/>
                <a:gd name="connsiteY336" fmla="*/ 71152 h 174878"/>
                <a:gd name="connsiteX337" fmla="*/ 60769 w 187070"/>
                <a:gd name="connsiteY337" fmla="*/ 69913 h 174878"/>
                <a:gd name="connsiteX338" fmla="*/ 60103 w 187070"/>
                <a:gd name="connsiteY338" fmla="*/ 69533 h 174878"/>
                <a:gd name="connsiteX339" fmla="*/ 58483 w 187070"/>
                <a:gd name="connsiteY339" fmla="*/ 67913 h 174878"/>
                <a:gd name="connsiteX340" fmla="*/ 58102 w 187070"/>
                <a:gd name="connsiteY340" fmla="*/ 67913 h 174878"/>
                <a:gd name="connsiteX341" fmla="*/ 57150 w 187070"/>
                <a:gd name="connsiteY341" fmla="*/ 69247 h 174878"/>
                <a:gd name="connsiteX342" fmla="*/ 55817 w 187070"/>
                <a:gd name="connsiteY342" fmla="*/ 69247 h 174878"/>
                <a:gd name="connsiteX343" fmla="*/ 56197 w 187070"/>
                <a:gd name="connsiteY343" fmla="*/ 68866 h 174878"/>
                <a:gd name="connsiteX344" fmla="*/ 56769 w 187070"/>
                <a:gd name="connsiteY344" fmla="*/ 68866 h 174878"/>
                <a:gd name="connsiteX345" fmla="*/ 56769 w 187070"/>
                <a:gd name="connsiteY345" fmla="*/ 68199 h 174878"/>
                <a:gd name="connsiteX346" fmla="*/ 56197 w 187070"/>
                <a:gd name="connsiteY346" fmla="*/ 68199 h 174878"/>
                <a:gd name="connsiteX347" fmla="*/ 55817 w 187070"/>
                <a:gd name="connsiteY347" fmla="*/ 67532 h 174878"/>
                <a:gd name="connsiteX348" fmla="*/ 55531 w 187070"/>
                <a:gd name="connsiteY348" fmla="*/ 66580 h 174878"/>
                <a:gd name="connsiteX349" fmla="*/ 55150 w 187070"/>
                <a:gd name="connsiteY349" fmla="*/ 66865 h 174878"/>
                <a:gd name="connsiteX350" fmla="*/ 54864 w 187070"/>
                <a:gd name="connsiteY350" fmla="*/ 66294 h 174878"/>
                <a:gd name="connsiteX351" fmla="*/ 54483 w 187070"/>
                <a:gd name="connsiteY351" fmla="*/ 66294 h 174878"/>
                <a:gd name="connsiteX352" fmla="*/ 54483 w 187070"/>
                <a:gd name="connsiteY352" fmla="*/ 65627 h 174878"/>
                <a:gd name="connsiteX353" fmla="*/ 54864 w 187070"/>
                <a:gd name="connsiteY353" fmla="*/ 65913 h 174878"/>
                <a:gd name="connsiteX354" fmla="*/ 54864 w 187070"/>
                <a:gd name="connsiteY354" fmla="*/ 64960 h 174878"/>
                <a:gd name="connsiteX355" fmla="*/ 54197 w 187070"/>
                <a:gd name="connsiteY355" fmla="*/ 64960 h 174878"/>
                <a:gd name="connsiteX356" fmla="*/ 54483 w 187070"/>
                <a:gd name="connsiteY356" fmla="*/ 64579 h 174878"/>
                <a:gd name="connsiteX357" fmla="*/ 54483 w 187070"/>
                <a:gd name="connsiteY357" fmla="*/ 64294 h 174878"/>
                <a:gd name="connsiteX358" fmla="*/ 54197 w 187070"/>
                <a:gd name="connsiteY358" fmla="*/ 63913 h 174878"/>
                <a:gd name="connsiteX359" fmla="*/ 52578 w 187070"/>
                <a:gd name="connsiteY359" fmla="*/ 63627 h 174878"/>
                <a:gd name="connsiteX360" fmla="*/ 52578 w 187070"/>
                <a:gd name="connsiteY360" fmla="*/ 62960 h 174878"/>
                <a:gd name="connsiteX361" fmla="*/ 51911 w 187070"/>
                <a:gd name="connsiteY361" fmla="*/ 63341 h 174878"/>
                <a:gd name="connsiteX362" fmla="*/ 51911 w 187070"/>
                <a:gd name="connsiteY362" fmla="*/ 62960 h 174878"/>
                <a:gd name="connsiteX363" fmla="*/ 51530 w 187070"/>
                <a:gd name="connsiteY363" fmla="*/ 62960 h 174878"/>
                <a:gd name="connsiteX364" fmla="*/ 51244 w 187070"/>
                <a:gd name="connsiteY364" fmla="*/ 62294 h 174878"/>
                <a:gd name="connsiteX365" fmla="*/ 50863 w 187070"/>
                <a:gd name="connsiteY365" fmla="*/ 62008 h 174878"/>
                <a:gd name="connsiteX366" fmla="*/ 50578 w 187070"/>
                <a:gd name="connsiteY366" fmla="*/ 60960 h 174878"/>
                <a:gd name="connsiteX367" fmla="*/ 50292 w 187070"/>
                <a:gd name="connsiteY367" fmla="*/ 60960 h 174878"/>
                <a:gd name="connsiteX368" fmla="*/ 50863 w 187070"/>
                <a:gd name="connsiteY368" fmla="*/ 60388 h 174878"/>
                <a:gd name="connsiteX369" fmla="*/ 51244 w 187070"/>
                <a:gd name="connsiteY369" fmla="*/ 60388 h 174878"/>
                <a:gd name="connsiteX370" fmla="*/ 51530 w 187070"/>
                <a:gd name="connsiteY370" fmla="*/ 60674 h 174878"/>
                <a:gd name="connsiteX371" fmla="*/ 52197 w 187070"/>
                <a:gd name="connsiteY371" fmla="*/ 60388 h 174878"/>
                <a:gd name="connsiteX372" fmla="*/ 52578 w 187070"/>
                <a:gd name="connsiteY372" fmla="*/ 59722 h 174878"/>
                <a:gd name="connsiteX373" fmla="*/ 52197 w 187070"/>
                <a:gd name="connsiteY373" fmla="*/ 59341 h 174878"/>
                <a:gd name="connsiteX374" fmla="*/ 51911 w 187070"/>
                <a:gd name="connsiteY374" fmla="*/ 59341 h 174878"/>
                <a:gd name="connsiteX375" fmla="*/ 51244 w 187070"/>
                <a:gd name="connsiteY375" fmla="*/ 59722 h 174878"/>
                <a:gd name="connsiteX376" fmla="*/ 51244 w 187070"/>
                <a:gd name="connsiteY376" fmla="*/ 60388 h 174878"/>
                <a:gd name="connsiteX377" fmla="*/ 50863 w 187070"/>
                <a:gd name="connsiteY377" fmla="*/ 60007 h 174878"/>
                <a:gd name="connsiteX378" fmla="*/ 50578 w 187070"/>
                <a:gd name="connsiteY378" fmla="*/ 59341 h 174878"/>
                <a:gd name="connsiteX379" fmla="*/ 49911 w 187070"/>
                <a:gd name="connsiteY379" fmla="*/ 59055 h 174878"/>
                <a:gd name="connsiteX380" fmla="*/ 50292 w 187070"/>
                <a:gd name="connsiteY380" fmla="*/ 58674 h 174878"/>
                <a:gd name="connsiteX381" fmla="*/ 50863 w 187070"/>
                <a:gd name="connsiteY381" fmla="*/ 58388 h 174878"/>
                <a:gd name="connsiteX382" fmla="*/ 50863 w 187070"/>
                <a:gd name="connsiteY382" fmla="*/ 58007 h 174878"/>
                <a:gd name="connsiteX383" fmla="*/ 50578 w 187070"/>
                <a:gd name="connsiteY383" fmla="*/ 57436 h 174878"/>
                <a:gd name="connsiteX384" fmla="*/ 50578 w 187070"/>
                <a:gd name="connsiteY384" fmla="*/ 56769 h 174878"/>
                <a:gd name="connsiteX385" fmla="*/ 50292 w 187070"/>
                <a:gd name="connsiteY385" fmla="*/ 56388 h 174878"/>
                <a:gd name="connsiteX386" fmla="*/ 50292 w 187070"/>
                <a:gd name="connsiteY386" fmla="*/ 56102 h 174878"/>
                <a:gd name="connsiteX387" fmla="*/ 49911 w 187070"/>
                <a:gd name="connsiteY387" fmla="*/ 55435 h 174878"/>
                <a:gd name="connsiteX388" fmla="*/ 48292 w 187070"/>
                <a:gd name="connsiteY388" fmla="*/ 55435 h 174878"/>
                <a:gd name="connsiteX389" fmla="*/ 47625 w 187070"/>
                <a:gd name="connsiteY389" fmla="*/ 54483 h 174878"/>
                <a:gd name="connsiteX390" fmla="*/ 46958 w 187070"/>
                <a:gd name="connsiteY390" fmla="*/ 54483 h 174878"/>
                <a:gd name="connsiteX391" fmla="*/ 46292 w 187070"/>
                <a:gd name="connsiteY391" fmla="*/ 52769 h 174878"/>
                <a:gd name="connsiteX392" fmla="*/ 46292 w 187070"/>
                <a:gd name="connsiteY392" fmla="*/ 51530 h 174878"/>
                <a:gd name="connsiteX393" fmla="*/ 44386 w 187070"/>
                <a:gd name="connsiteY393" fmla="*/ 51816 h 174878"/>
                <a:gd name="connsiteX394" fmla="*/ 42672 w 187070"/>
                <a:gd name="connsiteY394" fmla="*/ 51816 h 174878"/>
                <a:gd name="connsiteX395" fmla="*/ 38100 w 187070"/>
                <a:gd name="connsiteY395" fmla="*/ 48577 h 174878"/>
                <a:gd name="connsiteX396" fmla="*/ 36767 w 187070"/>
                <a:gd name="connsiteY396" fmla="*/ 49149 h 174878"/>
                <a:gd name="connsiteX397" fmla="*/ 35814 w 187070"/>
                <a:gd name="connsiteY397" fmla="*/ 49530 h 174878"/>
                <a:gd name="connsiteX398" fmla="*/ 35814 w 187070"/>
                <a:gd name="connsiteY398" fmla="*/ 50863 h 174878"/>
                <a:gd name="connsiteX399" fmla="*/ 35147 w 187070"/>
                <a:gd name="connsiteY399" fmla="*/ 51530 h 174878"/>
                <a:gd name="connsiteX400" fmla="*/ 33814 w 187070"/>
                <a:gd name="connsiteY400" fmla="*/ 52102 h 174878"/>
                <a:gd name="connsiteX401" fmla="*/ 31242 w 187070"/>
                <a:gd name="connsiteY401" fmla="*/ 53150 h 174878"/>
                <a:gd name="connsiteX402" fmla="*/ 28956 w 187070"/>
                <a:gd name="connsiteY402" fmla="*/ 52769 h 174878"/>
                <a:gd name="connsiteX403" fmla="*/ 28575 w 187070"/>
                <a:gd name="connsiteY403" fmla="*/ 52483 h 174878"/>
                <a:gd name="connsiteX404" fmla="*/ 28289 w 187070"/>
                <a:gd name="connsiteY404" fmla="*/ 52769 h 174878"/>
                <a:gd name="connsiteX405" fmla="*/ 27242 w 187070"/>
                <a:gd name="connsiteY405" fmla="*/ 52483 h 174878"/>
                <a:gd name="connsiteX406" fmla="*/ 25622 w 187070"/>
                <a:gd name="connsiteY406" fmla="*/ 52483 h 174878"/>
                <a:gd name="connsiteX407" fmla="*/ 24003 w 187070"/>
                <a:gd name="connsiteY407" fmla="*/ 53816 h 174878"/>
                <a:gd name="connsiteX408" fmla="*/ 24003 w 187070"/>
                <a:gd name="connsiteY408" fmla="*/ 53435 h 174878"/>
                <a:gd name="connsiteX409" fmla="*/ 23336 w 187070"/>
                <a:gd name="connsiteY409" fmla="*/ 53435 h 174878"/>
                <a:gd name="connsiteX410" fmla="*/ 21050 w 187070"/>
                <a:gd name="connsiteY410" fmla="*/ 53816 h 174878"/>
                <a:gd name="connsiteX411" fmla="*/ 20383 w 187070"/>
                <a:gd name="connsiteY411" fmla="*/ 53435 h 174878"/>
                <a:gd name="connsiteX412" fmla="*/ 20098 w 187070"/>
                <a:gd name="connsiteY412" fmla="*/ 53435 h 174878"/>
                <a:gd name="connsiteX413" fmla="*/ 18764 w 187070"/>
                <a:gd name="connsiteY413" fmla="*/ 53150 h 174878"/>
                <a:gd name="connsiteX414" fmla="*/ 17812 w 187070"/>
                <a:gd name="connsiteY414" fmla="*/ 52483 h 174878"/>
                <a:gd name="connsiteX415" fmla="*/ 17812 w 187070"/>
                <a:gd name="connsiteY415" fmla="*/ 52769 h 174878"/>
                <a:gd name="connsiteX416" fmla="*/ 17431 w 187070"/>
                <a:gd name="connsiteY416" fmla="*/ 53150 h 174878"/>
                <a:gd name="connsiteX417" fmla="*/ 15811 w 187070"/>
                <a:gd name="connsiteY417" fmla="*/ 53435 h 174878"/>
                <a:gd name="connsiteX418" fmla="*/ 14859 w 187070"/>
                <a:gd name="connsiteY418" fmla="*/ 54102 h 174878"/>
                <a:gd name="connsiteX419" fmla="*/ 13525 w 187070"/>
                <a:gd name="connsiteY419" fmla="*/ 54102 h 174878"/>
                <a:gd name="connsiteX420" fmla="*/ 13525 w 187070"/>
                <a:gd name="connsiteY420" fmla="*/ 54483 h 174878"/>
                <a:gd name="connsiteX421" fmla="*/ 12859 w 187070"/>
                <a:gd name="connsiteY421" fmla="*/ 54102 h 174878"/>
                <a:gd name="connsiteX422" fmla="*/ 12478 w 187070"/>
                <a:gd name="connsiteY422" fmla="*/ 53816 h 174878"/>
                <a:gd name="connsiteX423" fmla="*/ 11906 w 187070"/>
                <a:gd name="connsiteY423" fmla="*/ 54483 h 174878"/>
                <a:gd name="connsiteX424" fmla="*/ 11525 w 187070"/>
                <a:gd name="connsiteY424" fmla="*/ 54483 h 174878"/>
                <a:gd name="connsiteX425" fmla="*/ 11525 w 187070"/>
                <a:gd name="connsiteY425" fmla="*/ 53435 h 174878"/>
                <a:gd name="connsiteX426" fmla="*/ 11239 w 187070"/>
                <a:gd name="connsiteY426" fmla="*/ 52769 h 174878"/>
                <a:gd name="connsiteX427" fmla="*/ 10858 w 187070"/>
                <a:gd name="connsiteY427" fmla="*/ 52769 h 174878"/>
                <a:gd name="connsiteX428" fmla="*/ 11239 w 187070"/>
                <a:gd name="connsiteY428" fmla="*/ 52102 h 174878"/>
                <a:gd name="connsiteX429" fmla="*/ 10573 w 187070"/>
                <a:gd name="connsiteY429" fmla="*/ 51816 h 174878"/>
                <a:gd name="connsiteX430" fmla="*/ 10573 w 187070"/>
                <a:gd name="connsiteY430" fmla="*/ 51149 h 174878"/>
                <a:gd name="connsiteX431" fmla="*/ 9906 w 187070"/>
                <a:gd name="connsiteY431" fmla="*/ 50863 h 174878"/>
                <a:gd name="connsiteX432" fmla="*/ 9239 w 187070"/>
                <a:gd name="connsiteY432" fmla="*/ 50863 h 174878"/>
                <a:gd name="connsiteX433" fmla="*/ 8954 w 187070"/>
                <a:gd name="connsiteY433" fmla="*/ 50197 h 174878"/>
                <a:gd name="connsiteX434" fmla="*/ 8287 w 187070"/>
                <a:gd name="connsiteY434" fmla="*/ 50482 h 174878"/>
                <a:gd name="connsiteX435" fmla="*/ 7620 w 187070"/>
                <a:gd name="connsiteY435" fmla="*/ 50197 h 174878"/>
                <a:gd name="connsiteX436" fmla="*/ 7239 w 187070"/>
                <a:gd name="connsiteY436" fmla="*/ 49530 h 174878"/>
                <a:gd name="connsiteX437" fmla="*/ 7239 w 187070"/>
                <a:gd name="connsiteY437" fmla="*/ 48863 h 174878"/>
                <a:gd name="connsiteX438" fmla="*/ 6572 w 187070"/>
                <a:gd name="connsiteY438" fmla="*/ 48577 h 174878"/>
                <a:gd name="connsiteX439" fmla="*/ 6953 w 187070"/>
                <a:gd name="connsiteY439" fmla="*/ 47911 h 174878"/>
                <a:gd name="connsiteX440" fmla="*/ 6286 w 187070"/>
                <a:gd name="connsiteY440" fmla="*/ 47530 h 174878"/>
                <a:gd name="connsiteX441" fmla="*/ 6572 w 187070"/>
                <a:gd name="connsiteY441" fmla="*/ 47530 h 174878"/>
                <a:gd name="connsiteX442" fmla="*/ 6953 w 187070"/>
                <a:gd name="connsiteY442" fmla="*/ 46196 h 174878"/>
                <a:gd name="connsiteX443" fmla="*/ 6572 w 187070"/>
                <a:gd name="connsiteY443" fmla="*/ 45625 h 174878"/>
                <a:gd name="connsiteX444" fmla="*/ 6953 w 187070"/>
                <a:gd name="connsiteY444" fmla="*/ 45625 h 174878"/>
                <a:gd name="connsiteX445" fmla="*/ 7239 w 187070"/>
                <a:gd name="connsiteY445" fmla="*/ 45910 h 174878"/>
                <a:gd name="connsiteX446" fmla="*/ 7620 w 187070"/>
                <a:gd name="connsiteY446" fmla="*/ 45625 h 174878"/>
                <a:gd name="connsiteX447" fmla="*/ 7620 w 187070"/>
                <a:gd name="connsiteY447" fmla="*/ 44958 h 174878"/>
                <a:gd name="connsiteX448" fmla="*/ 7239 w 187070"/>
                <a:gd name="connsiteY448" fmla="*/ 44291 h 174878"/>
                <a:gd name="connsiteX449" fmla="*/ 7620 w 187070"/>
                <a:gd name="connsiteY449" fmla="*/ 43910 h 174878"/>
                <a:gd name="connsiteX450" fmla="*/ 7620 w 187070"/>
                <a:gd name="connsiteY450" fmla="*/ 43625 h 174878"/>
                <a:gd name="connsiteX451" fmla="*/ 8287 w 187070"/>
                <a:gd name="connsiteY451" fmla="*/ 43625 h 174878"/>
                <a:gd name="connsiteX452" fmla="*/ 8954 w 187070"/>
                <a:gd name="connsiteY452" fmla="*/ 42958 h 174878"/>
                <a:gd name="connsiteX453" fmla="*/ 8954 w 187070"/>
                <a:gd name="connsiteY453" fmla="*/ 38671 h 174878"/>
                <a:gd name="connsiteX454" fmla="*/ 9239 w 187070"/>
                <a:gd name="connsiteY454" fmla="*/ 38005 h 174878"/>
                <a:gd name="connsiteX455" fmla="*/ 8954 w 187070"/>
                <a:gd name="connsiteY455" fmla="*/ 38005 h 174878"/>
                <a:gd name="connsiteX456" fmla="*/ 8572 w 187070"/>
                <a:gd name="connsiteY456" fmla="*/ 37338 h 174878"/>
                <a:gd name="connsiteX457" fmla="*/ 8954 w 187070"/>
                <a:gd name="connsiteY457" fmla="*/ 37338 h 174878"/>
                <a:gd name="connsiteX458" fmla="*/ 8954 w 187070"/>
                <a:gd name="connsiteY458" fmla="*/ 36100 h 174878"/>
                <a:gd name="connsiteX459" fmla="*/ 9239 w 187070"/>
                <a:gd name="connsiteY459" fmla="*/ 35719 h 174878"/>
                <a:gd name="connsiteX460" fmla="*/ 8572 w 187070"/>
                <a:gd name="connsiteY460" fmla="*/ 34766 h 174878"/>
                <a:gd name="connsiteX461" fmla="*/ 8572 w 187070"/>
                <a:gd name="connsiteY461" fmla="*/ 34385 h 174878"/>
                <a:gd name="connsiteX462" fmla="*/ 7239 w 187070"/>
                <a:gd name="connsiteY462" fmla="*/ 33433 h 174878"/>
                <a:gd name="connsiteX463" fmla="*/ 6572 w 187070"/>
                <a:gd name="connsiteY463" fmla="*/ 33433 h 174878"/>
                <a:gd name="connsiteX464" fmla="*/ 6572 w 187070"/>
                <a:gd name="connsiteY464" fmla="*/ 32766 h 174878"/>
                <a:gd name="connsiteX465" fmla="*/ 6001 w 187070"/>
                <a:gd name="connsiteY465" fmla="*/ 32480 h 174878"/>
                <a:gd name="connsiteX466" fmla="*/ 4953 w 187070"/>
                <a:gd name="connsiteY466" fmla="*/ 32480 h 174878"/>
                <a:gd name="connsiteX467" fmla="*/ 4953 w 187070"/>
                <a:gd name="connsiteY467" fmla="*/ 30861 h 174878"/>
                <a:gd name="connsiteX468" fmla="*/ 4667 w 187070"/>
                <a:gd name="connsiteY468" fmla="*/ 30480 h 174878"/>
                <a:gd name="connsiteX469" fmla="*/ 3334 w 187070"/>
                <a:gd name="connsiteY469" fmla="*/ 30480 h 174878"/>
                <a:gd name="connsiteX470" fmla="*/ 2381 w 187070"/>
                <a:gd name="connsiteY470" fmla="*/ 30194 h 174878"/>
                <a:gd name="connsiteX471" fmla="*/ 2000 w 187070"/>
                <a:gd name="connsiteY471" fmla="*/ 29813 h 174878"/>
                <a:gd name="connsiteX472" fmla="*/ 381 w 187070"/>
                <a:gd name="connsiteY472" fmla="*/ 30194 h 174878"/>
                <a:gd name="connsiteX473" fmla="*/ 0 w 187070"/>
                <a:gd name="connsiteY473" fmla="*/ 29813 h 174878"/>
                <a:gd name="connsiteX474" fmla="*/ 667 w 187070"/>
                <a:gd name="connsiteY474" fmla="*/ 29146 h 174878"/>
                <a:gd name="connsiteX475" fmla="*/ 1333 w 187070"/>
                <a:gd name="connsiteY475" fmla="*/ 29146 h 174878"/>
                <a:gd name="connsiteX476" fmla="*/ 2000 w 187070"/>
                <a:gd name="connsiteY476" fmla="*/ 28194 h 174878"/>
                <a:gd name="connsiteX477" fmla="*/ 2000 w 187070"/>
                <a:gd name="connsiteY477" fmla="*/ 27908 h 174878"/>
                <a:gd name="connsiteX478" fmla="*/ 2381 w 187070"/>
                <a:gd name="connsiteY478" fmla="*/ 27908 h 174878"/>
                <a:gd name="connsiteX479" fmla="*/ 2667 w 187070"/>
                <a:gd name="connsiteY479" fmla="*/ 28480 h 174878"/>
                <a:gd name="connsiteX480" fmla="*/ 2953 w 187070"/>
                <a:gd name="connsiteY480" fmla="*/ 28480 h 174878"/>
                <a:gd name="connsiteX481" fmla="*/ 3334 w 187070"/>
                <a:gd name="connsiteY481" fmla="*/ 28194 h 174878"/>
                <a:gd name="connsiteX482" fmla="*/ 2953 w 187070"/>
                <a:gd name="connsiteY482" fmla="*/ 27908 h 174878"/>
                <a:gd name="connsiteX483" fmla="*/ 3334 w 187070"/>
                <a:gd name="connsiteY483" fmla="*/ 27241 h 174878"/>
                <a:gd name="connsiteX484" fmla="*/ 4000 w 187070"/>
                <a:gd name="connsiteY484" fmla="*/ 26860 h 174878"/>
                <a:gd name="connsiteX485" fmla="*/ 4286 w 187070"/>
                <a:gd name="connsiteY485" fmla="*/ 26575 h 174878"/>
                <a:gd name="connsiteX486" fmla="*/ 4953 w 187070"/>
                <a:gd name="connsiteY486" fmla="*/ 26575 h 174878"/>
                <a:gd name="connsiteX487" fmla="*/ 5334 w 187070"/>
                <a:gd name="connsiteY487" fmla="*/ 26194 h 174878"/>
                <a:gd name="connsiteX488" fmla="*/ 5334 w 187070"/>
                <a:gd name="connsiteY488" fmla="*/ 25527 h 174878"/>
                <a:gd name="connsiteX489" fmla="*/ 6286 w 187070"/>
                <a:gd name="connsiteY489" fmla="*/ 24955 h 174878"/>
                <a:gd name="connsiteX490" fmla="*/ 6572 w 187070"/>
                <a:gd name="connsiteY490" fmla="*/ 24289 h 174878"/>
                <a:gd name="connsiteX491" fmla="*/ 6572 w 187070"/>
                <a:gd name="connsiteY491" fmla="*/ 23908 h 174878"/>
                <a:gd name="connsiteX492" fmla="*/ 7620 w 187070"/>
                <a:gd name="connsiteY492" fmla="*/ 23908 h 174878"/>
                <a:gd name="connsiteX493" fmla="*/ 7906 w 187070"/>
                <a:gd name="connsiteY493" fmla="*/ 23622 h 174878"/>
                <a:gd name="connsiteX494" fmla="*/ 8287 w 187070"/>
                <a:gd name="connsiteY494" fmla="*/ 23622 h 174878"/>
                <a:gd name="connsiteX495" fmla="*/ 8954 w 187070"/>
                <a:gd name="connsiteY495" fmla="*/ 22955 h 174878"/>
                <a:gd name="connsiteX496" fmla="*/ 9906 w 187070"/>
                <a:gd name="connsiteY496" fmla="*/ 22955 h 174878"/>
                <a:gd name="connsiteX497" fmla="*/ 10192 w 187070"/>
                <a:gd name="connsiteY497" fmla="*/ 22288 h 174878"/>
                <a:gd name="connsiteX498" fmla="*/ 10858 w 187070"/>
                <a:gd name="connsiteY498" fmla="*/ 22288 h 174878"/>
                <a:gd name="connsiteX499" fmla="*/ 11239 w 187070"/>
                <a:gd name="connsiteY499" fmla="*/ 22003 h 174878"/>
                <a:gd name="connsiteX500" fmla="*/ 11906 w 187070"/>
                <a:gd name="connsiteY500" fmla="*/ 22288 h 174878"/>
                <a:gd name="connsiteX501" fmla="*/ 12192 w 187070"/>
                <a:gd name="connsiteY501" fmla="*/ 22003 h 174878"/>
                <a:gd name="connsiteX502" fmla="*/ 13144 w 187070"/>
                <a:gd name="connsiteY502" fmla="*/ 21336 h 174878"/>
                <a:gd name="connsiteX503" fmla="*/ 14192 w 187070"/>
                <a:gd name="connsiteY503" fmla="*/ 21336 h 174878"/>
                <a:gd name="connsiteX504" fmla="*/ 14192 w 187070"/>
                <a:gd name="connsiteY504" fmla="*/ 22003 h 174878"/>
                <a:gd name="connsiteX505" fmla="*/ 14478 w 187070"/>
                <a:gd name="connsiteY505" fmla="*/ 22288 h 174878"/>
                <a:gd name="connsiteX506" fmla="*/ 14859 w 187070"/>
                <a:gd name="connsiteY506" fmla="*/ 22003 h 174878"/>
                <a:gd name="connsiteX507" fmla="*/ 15145 w 187070"/>
                <a:gd name="connsiteY507" fmla="*/ 22003 h 174878"/>
                <a:gd name="connsiteX508" fmla="*/ 14859 w 187070"/>
                <a:gd name="connsiteY508" fmla="*/ 21336 h 174878"/>
                <a:gd name="connsiteX509" fmla="*/ 14859 w 187070"/>
                <a:gd name="connsiteY509" fmla="*/ 20955 h 174878"/>
                <a:gd name="connsiteX510" fmla="*/ 15430 w 187070"/>
                <a:gd name="connsiteY510" fmla="*/ 20955 h 174878"/>
                <a:gd name="connsiteX511" fmla="*/ 16097 w 187070"/>
                <a:gd name="connsiteY511" fmla="*/ 20669 h 174878"/>
                <a:gd name="connsiteX512" fmla="*/ 16478 w 187070"/>
                <a:gd name="connsiteY512" fmla="*/ 20669 h 174878"/>
                <a:gd name="connsiteX513" fmla="*/ 17812 w 187070"/>
                <a:gd name="connsiteY513" fmla="*/ 20002 h 174878"/>
                <a:gd name="connsiteX514" fmla="*/ 18097 w 187070"/>
                <a:gd name="connsiteY514" fmla="*/ 19050 h 174878"/>
                <a:gd name="connsiteX515" fmla="*/ 18383 w 187070"/>
                <a:gd name="connsiteY515" fmla="*/ 19050 h 174878"/>
                <a:gd name="connsiteX516" fmla="*/ 19050 w 187070"/>
                <a:gd name="connsiteY516" fmla="*/ 18383 h 174878"/>
                <a:gd name="connsiteX517" fmla="*/ 18764 w 187070"/>
                <a:gd name="connsiteY517" fmla="*/ 17716 h 174878"/>
                <a:gd name="connsiteX518" fmla="*/ 18764 w 187070"/>
                <a:gd name="connsiteY518" fmla="*/ 16669 h 174878"/>
                <a:gd name="connsiteX519" fmla="*/ 18383 w 187070"/>
                <a:gd name="connsiteY519" fmla="*/ 16383 h 174878"/>
                <a:gd name="connsiteX520" fmla="*/ 17812 w 187070"/>
                <a:gd name="connsiteY520" fmla="*/ 16669 h 174878"/>
                <a:gd name="connsiteX521" fmla="*/ 16764 w 187070"/>
                <a:gd name="connsiteY521" fmla="*/ 16383 h 174878"/>
                <a:gd name="connsiteX522" fmla="*/ 16764 w 187070"/>
                <a:gd name="connsiteY522" fmla="*/ 16097 h 174878"/>
                <a:gd name="connsiteX523" fmla="*/ 17431 w 187070"/>
                <a:gd name="connsiteY523" fmla="*/ 15430 h 174878"/>
                <a:gd name="connsiteX524" fmla="*/ 17812 w 187070"/>
                <a:gd name="connsiteY524" fmla="*/ 14383 h 174878"/>
                <a:gd name="connsiteX525" fmla="*/ 19717 w 187070"/>
                <a:gd name="connsiteY525" fmla="*/ 14383 h 174878"/>
                <a:gd name="connsiteX526" fmla="*/ 19717 w 187070"/>
                <a:gd name="connsiteY526" fmla="*/ 13145 h 174878"/>
                <a:gd name="connsiteX527" fmla="*/ 19431 w 187070"/>
                <a:gd name="connsiteY527" fmla="*/ 12763 h 174878"/>
                <a:gd name="connsiteX528" fmla="*/ 18383 w 187070"/>
                <a:gd name="connsiteY528" fmla="*/ 10763 h 174878"/>
                <a:gd name="connsiteX529" fmla="*/ 19431 w 187070"/>
                <a:gd name="connsiteY529" fmla="*/ 11144 h 174878"/>
                <a:gd name="connsiteX530" fmla="*/ 19717 w 187070"/>
                <a:gd name="connsiteY530" fmla="*/ 11144 h 174878"/>
                <a:gd name="connsiteX531" fmla="*/ 20098 w 187070"/>
                <a:gd name="connsiteY531" fmla="*/ 10477 h 174878"/>
                <a:gd name="connsiteX532" fmla="*/ 20383 w 187070"/>
                <a:gd name="connsiteY532" fmla="*/ 10477 h 174878"/>
                <a:gd name="connsiteX533" fmla="*/ 21336 w 187070"/>
                <a:gd name="connsiteY533" fmla="*/ 11144 h 174878"/>
                <a:gd name="connsiteX534" fmla="*/ 21717 w 187070"/>
                <a:gd name="connsiteY534" fmla="*/ 11430 h 174878"/>
                <a:gd name="connsiteX535" fmla="*/ 26003 w 187070"/>
                <a:gd name="connsiteY535" fmla="*/ 10763 h 174878"/>
                <a:gd name="connsiteX536" fmla="*/ 26289 w 187070"/>
                <a:gd name="connsiteY536" fmla="*/ 12478 h 174878"/>
                <a:gd name="connsiteX537" fmla="*/ 27242 w 187070"/>
                <a:gd name="connsiteY537" fmla="*/ 12763 h 174878"/>
                <a:gd name="connsiteX538" fmla="*/ 27242 w 187070"/>
                <a:gd name="connsiteY538" fmla="*/ 13145 h 174878"/>
                <a:gd name="connsiteX539" fmla="*/ 26956 w 187070"/>
                <a:gd name="connsiteY539" fmla="*/ 14097 h 174878"/>
                <a:gd name="connsiteX540" fmla="*/ 27622 w 187070"/>
                <a:gd name="connsiteY540" fmla="*/ 13716 h 174878"/>
                <a:gd name="connsiteX541" fmla="*/ 27622 w 187070"/>
                <a:gd name="connsiteY541" fmla="*/ 14097 h 174878"/>
                <a:gd name="connsiteX542" fmla="*/ 28289 w 187070"/>
                <a:gd name="connsiteY542" fmla="*/ 14097 h 174878"/>
                <a:gd name="connsiteX543" fmla="*/ 28575 w 187070"/>
                <a:gd name="connsiteY543" fmla="*/ 14383 h 174878"/>
                <a:gd name="connsiteX544" fmla="*/ 28575 w 187070"/>
                <a:gd name="connsiteY544" fmla="*/ 14097 h 174878"/>
                <a:gd name="connsiteX545" fmla="*/ 28956 w 187070"/>
                <a:gd name="connsiteY545" fmla="*/ 13716 h 174878"/>
                <a:gd name="connsiteX546" fmla="*/ 30194 w 187070"/>
                <a:gd name="connsiteY546" fmla="*/ 14097 h 174878"/>
                <a:gd name="connsiteX547" fmla="*/ 30575 w 187070"/>
                <a:gd name="connsiteY547" fmla="*/ 14383 h 174878"/>
                <a:gd name="connsiteX548" fmla="*/ 33147 w 187070"/>
                <a:gd name="connsiteY548" fmla="*/ 15430 h 174878"/>
                <a:gd name="connsiteX549" fmla="*/ 34861 w 187070"/>
                <a:gd name="connsiteY549" fmla="*/ 15430 h 174878"/>
                <a:gd name="connsiteX550" fmla="*/ 35147 w 187070"/>
                <a:gd name="connsiteY550" fmla="*/ 15716 h 174878"/>
                <a:gd name="connsiteX551" fmla="*/ 36767 w 187070"/>
                <a:gd name="connsiteY551" fmla="*/ 15430 h 174878"/>
                <a:gd name="connsiteX552" fmla="*/ 37814 w 187070"/>
                <a:gd name="connsiteY552" fmla="*/ 14383 h 174878"/>
                <a:gd name="connsiteX553" fmla="*/ 37814 w 187070"/>
                <a:gd name="connsiteY553" fmla="*/ 13430 h 174878"/>
                <a:gd name="connsiteX554" fmla="*/ 37433 w 187070"/>
                <a:gd name="connsiteY554" fmla="*/ 12763 h 174878"/>
                <a:gd name="connsiteX555" fmla="*/ 37433 w 187070"/>
                <a:gd name="connsiteY555" fmla="*/ 12478 h 174878"/>
                <a:gd name="connsiteX556" fmla="*/ 37814 w 187070"/>
                <a:gd name="connsiteY556" fmla="*/ 12478 h 174878"/>
                <a:gd name="connsiteX557" fmla="*/ 37814 w 187070"/>
                <a:gd name="connsiteY557" fmla="*/ 12097 h 174878"/>
                <a:gd name="connsiteX558" fmla="*/ 38100 w 187070"/>
                <a:gd name="connsiteY558" fmla="*/ 12478 h 174878"/>
                <a:gd name="connsiteX559" fmla="*/ 38481 w 187070"/>
                <a:gd name="connsiteY559" fmla="*/ 12478 h 174878"/>
                <a:gd name="connsiteX560" fmla="*/ 38767 w 187070"/>
                <a:gd name="connsiteY560" fmla="*/ 12097 h 174878"/>
                <a:gd name="connsiteX561" fmla="*/ 39052 w 187070"/>
                <a:gd name="connsiteY561" fmla="*/ 12478 h 174878"/>
                <a:gd name="connsiteX562" fmla="*/ 39433 w 187070"/>
                <a:gd name="connsiteY562" fmla="*/ 12097 h 174878"/>
                <a:gd name="connsiteX563" fmla="*/ 39719 w 187070"/>
                <a:gd name="connsiteY563" fmla="*/ 12097 h 174878"/>
                <a:gd name="connsiteX564" fmla="*/ 40767 w 187070"/>
                <a:gd name="connsiteY564" fmla="*/ 12478 h 174878"/>
                <a:gd name="connsiteX565" fmla="*/ 41434 w 187070"/>
                <a:gd name="connsiteY565" fmla="*/ 12763 h 174878"/>
                <a:gd name="connsiteX566" fmla="*/ 42386 w 187070"/>
                <a:gd name="connsiteY566" fmla="*/ 12763 h 174878"/>
                <a:gd name="connsiteX567" fmla="*/ 42672 w 187070"/>
                <a:gd name="connsiteY567" fmla="*/ 12097 h 174878"/>
                <a:gd name="connsiteX568" fmla="*/ 42672 w 187070"/>
                <a:gd name="connsiteY568" fmla="*/ 13430 h 174878"/>
                <a:gd name="connsiteX569" fmla="*/ 42386 w 187070"/>
                <a:gd name="connsiteY569" fmla="*/ 14097 h 174878"/>
                <a:gd name="connsiteX570" fmla="*/ 42386 w 187070"/>
                <a:gd name="connsiteY570" fmla="*/ 14383 h 174878"/>
                <a:gd name="connsiteX571" fmla="*/ 43053 w 187070"/>
                <a:gd name="connsiteY571" fmla="*/ 14764 h 174878"/>
                <a:gd name="connsiteX572" fmla="*/ 44005 w 187070"/>
                <a:gd name="connsiteY572" fmla="*/ 14383 h 174878"/>
                <a:gd name="connsiteX573" fmla="*/ 44672 w 187070"/>
                <a:gd name="connsiteY573" fmla="*/ 14097 h 174878"/>
                <a:gd name="connsiteX574" fmla="*/ 45625 w 187070"/>
                <a:gd name="connsiteY574" fmla="*/ 13145 h 174878"/>
                <a:gd name="connsiteX575" fmla="*/ 46672 w 187070"/>
                <a:gd name="connsiteY575" fmla="*/ 13145 h 174878"/>
                <a:gd name="connsiteX576" fmla="*/ 46958 w 187070"/>
                <a:gd name="connsiteY576" fmla="*/ 12478 h 174878"/>
                <a:gd name="connsiteX577" fmla="*/ 46672 w 187070"/>
                <a:gd name="connsiteY577" fmla="*/ 12097 h 174878"/>
                <a:gd name="connsiteX578" fmla="*/ 46958 w 187070"/>
                <a:gd name="connsiteY578" fmla="*/ 11144 h 174878"/>
                <a:gd name="connsiteX579" fmla="*/ 47339 w 187070"/>
                <a:gd name="connsiteY579" fmla="*/ 10763 h 174878"/>
                <a:gd name="connsiteX580" fmla="*/ 47339 w 187070"/>
                <a:gd name="connsiteY580" fmla="*/ 10477 h 174878"/>
                <a:gd name="connsiteX581" fmla="*/ 47911 w 187070"/>
                <a:gd name="connsiteY581" fmla="*/ 9811 h 174878"/>
                <a:gd name="connsiteX582" fmla="*/ 47911 w 187070"/>
                <a:gd name="connsiteY582" fmla="*/ 9525 h 174878"/>
                <a:gd name="connsiteX583" fmla="*/ 47625 w 187070"/>
                <a:gd name="connsiteY583" fmla="*/ 9525 h 174878"/>
                <a:gd name="connsiteX584" fmla="*/ 47625 w 187070"/>
                <a:gd name="connsiteY584" fmla="*/ 8858 h 174878"/>
                <a:gd name="connsiteX585" fmla="*/ 47911 w 187070"/>
                <a:gd name="connsiteY585" fmla="*/ 8858 h 174878"/>
                <a:gd name="connsiteX586" fmla="*/ 47625 w 187070"/>
                <a:gd name="connsiteY586" fmla="*/ 8858 h 174878"/>
                <a:gd name="connsiteX587" fmla="*/ 47911 w 187070"/>
                <a:gd name="connsiteY587" fmla="*/ 8858 h 174878"/>
                <a:gd name="connsiteX588" fmla="*/ 47911 w 187070"/>
                <a:gd name="connsiteY588" fmla="*/ 8191 h 174878"/>
                <a:gd name="connsiteX589" fmla="*/ 47625 w 187070"/>
                <a:gd name="connsiteY589" fmla="*/ 7810 h 174878"/>
                <a:gd name="connsiteX590" fmla="*/ 48292 w 187070"/>
                <a:gd name="connsiteY590" fmla="*/ 7810 h 174878"/>
                <a:gd name="connsiteX591" fmla="*/ 47911 w 187070"/>
                <a:gd name="connsiteY591" fmla="*/ 7525 h 174878"/>
                <a:gd name="connsiteX592" fmla="*/ 47625 w 187070"/>
                <a:gd name="connsiteY592" fmla="*/ 6858 h 174878"/>
                <a:gd name="connsiteX593" fmla="*/ 47339 w 187070"/>
                <a:gd name="connsiteY593" fmla="*/ 7239 h 174878"/>
                <a:gd name="connsiteX594" fmla="*/ 47339 w 187070"/>
                <a:gd name="connsiteY594" fmla="*/ 6858 h 174878"/>
                <a:gd name="connsiteX595" fmla="*/ 46672 w 187070"/>
                <a:gd name="connsiteY595" fmla="*/ 6858 h 174878"/>
                <a:gd name="connsiteX596" fmla="*/ 46958 w 187070"/>
                <a:gd name="connsiteY596" fmla="*/ 6572 h 174878"/>
                <a:gd name="connsiteX597" fmla="*/ 46672 w 187070"/>
                <a:gd name="connsiteY597" fmla="*/ 5905 h 174878"/>
                <a:gd name="connsiteX598" fmla="*/ 46672 w 187070"/>
                <a:gd name="connsiteY598" fmla="*/ 5239 h 174878"/>
                <a:gd name="connsiteX599" fmla="*/ 47911 w 187070"/>
                <a:gd name="connsiteY599" fmla="*/ 4286 h 174878"/>
                <a:gd name="connsiteX600" fmla="*/ 48292 w 187070"/>
                <a:gd name="connsiteY600" fmla="*/ 4286 h 174878"/>
                <a:gd name="connsiteX601" fmla="*/ 48958 w 187070"/>
                <a:gd name="connsiteY601" fmla="*/ 3620 h 174878"/>
                <a:gd name="connsiteX602" fmla="*/ 49625 w 187070"/>
                <a:gd name="connsiteY602" fmla="*/ 3620 h 174878"/>
                <a:gd name="connsiteX603" fmla="*/ 50578 w 187070"/>
                <a:gd name="connsiteY603" fmla="*/ 2953 h 174878"/>
                <a:gd name="connsiteX604" fmla="*/ 51244 w 187070"/>
                <a:gd name="connsiteY604" fmla="*/ 4286 h 174878"/>
                <a:gd name="connsiteX605" fmla="*/ 50578 w 187070"/>
                <a:gd name="connsiteY605" fmla="*/ 4858 h 174878"/>
                <a:gd name="connsiteX606" fmla="*/ 50863 w 187070"/>
                <a:gd name="connsiteY606" fmla="*/ 4858 h 174878"/>
                <a:gd name="connsiteX607" fmla="*/ 50578 w 187070"/>
                <a:gd name="connsiteY607" fmla="*/ 5239 h 174878"/>
                <a:gd name="connsiteX608" fmla="*/ 52578 w 187070"/>
                <a:gd name="connsiteY608" fmla="*/ 5524 h 174878"/>
                <a:gd name="connsiteX609" fmla="*/ 53245 w 187070"/>
                <a:gd name="connsiteY609" fmla="*/ 6191 h 174878"/>
                <a:gd name="connsiteX610" fmla="*/ 53816 w 187070"/>
                <a:gd name="connsiteY610" fmla="*/ 4858 h 174878"/>
                <a:gd name="connsiteX611" fmla="*/ 53530 w 187070"/>
                <a:gd name="connsiteY611" fmla="*/ 4286 h 174878"/>
                <a:gd name="connsiteX612" fmla="*/ 53816 w 187070"/>
                <a:gd name="connsiteY612" fmla="*/ 3620 h 174878"/>
                <a:gd name="connsiteX613" fmla="*/ 53530 w 187070"/>
                <a:gd name="connsiteY613" fmla="*/ 3238 h 174878"/>
                <a:gd name="connsiteX614" fmla="*/ 53530 w 187070"/>
                <a:gd name="connsiteY614" fmla="*/ 2953 h 174878"/>
                <a:gd name="connsiteX615" fmla="*/ 55150 w 187070"/>
                <a:gd name="connsiteY615" fmla="*/ 4572 h 174878"/>
                <a:gd name="connsiteX616" fmla="*/ 58102 w 187070"/>
                <a:gd name="connsiteY616" fmla="*/ 4572 h 174878"/>
                <a:gd name="connsiteX617" fmla="*/ 58769 w 187070"/>
                <a:gd name="connsiteY617" fmla="*/ 5239 h 174878"/>
                <a:gd name="connsiteX618" fmla="*/ 59150 w 187070"/>
                <a:gd name="connsiteY618" fmla="*/ 4858 h 174878"/>
                <a:gd name="connsiteX619" fmla="*/ 59436 w 187070"/>
                <a:gd name="connsiteY619" fmla="*/ 5239 h 174878"/>
                <a:gd name="connsiteX620" fmla="*/ 60103 w 187070"/>
                <a:gd name="connsiteY620" fmla="*/ 5239 h 174878"/>
                <a:gd name="connsiteX621" fmla="*/ 60103 w 187070"/>
                <a:gd name="connsiteY621" fmla="*/ 6191 h 174878"/>
                <a:gd name="connsiteX622" fmla="*/ 60388 w 187070"/>
                <a:gd name="connsiteY622" fmla="*/ 6191 h 174878"/>
                <a:gd name="connsiteX623" fmla="*/ 61436 w 187070"/>
                <a:gd name="connsiteY623" fmla="*/ 6858 h 174878"/>
                <a:gd name="connsiteX624" fmla="*/ 61436 w 187070"/>
                <a:gd name="connsiteY624" fmla="*/ 7239 h 174878"/>
                <a:gd name="connsiteX625" fmla="*/ 61722 w 187070"/>
                <a:gd name="connsiteY625" fmla="*/ 7239 h 174878"/>
                <a:gd name="connsiteX626" fmla="*/ 61722 w 187070"/>
                <a:gd name="connsiteY626" fmla="*/ 8191 h 174878"/>
                <a:gd name="connsiteX627" fmla="*/ 63055 w 187070"/>
                <a:gd name="connsiteY627" fmla="*/ 7810 h 174878"/>
                <a:gd name="connsiteX628" fmla="*/ 63341 w 187070"/>
                <a:gd name="connsiteY628" fmla="*/ 8191 h 174878"/>
                <a:gd name="connsiteX629" fmla="*/ 63722 w 187070"/>
                <a:gd name="connsiteY629" fmla="*/ 9525 h 174878"/>
                <a:gd name="connsiteX630" fmla="*/ 64008 w 187070"/>
                <a:gd name="connsiteY630" fmla="*/ 8858 h 174878"/>
                <a:gd name="connsiteX631" fmla="*/ 64008 w 187070"/>
                <a:gd name="connsiteY631" fmla="*/ 8477 h 174878"/>
                <a:gd name="connsiteX632" fmla="*/ 64389 w 187070"/>
                <a:gd name="connsiteY632" fmla="*/ 8858 h 174878"/>
                <a:gd name="connsiteX633" fmla="*/ 64675 w 187070"/>
                <a:gd name="connsiteY633" fmla="*/ 9811 h 174878"/>
                <a:gd name="connsiteX634" fmla="*/ 66961 w 187070"/>
                <a:gd name="connsiteY634" fmla="*/ 12097 h 174878"/>
                <a:gd name="connsiteX635" fmla="*/ 68008 w 187070"/>
                <a:gd name="connsiteY635" fmla="*/ 13430 h 174878"/>
                <a:gd name="connsiteX636" fmla="*/ 68294 w 187070"/>
                <a:gd name="connsiteY636" fmla="*/ 13716 h 174878"/>
                <a:gd name="connsiteX637" fmla="*/ 67342 w 187070"/>
                <a:gd name="connsiteY637" fmla="*/ 14383 h 174878"/>
                <a:gd name="connsiteX638" fmla="*/ 66961 w 187070"/>
                <a:gd name="connsiteY638" fmla="*/ 14383 h 174878"/>
                <a:gd name="connsiteX639" fmla="*/ 66675 w 187070"/>
                <a:gd name="connsiteY639" fmla="*/ 15049 h 174878"/>
                <a:gd name="connsiteX640" fmla="*/ 66294 w 187070"/>
                <a:gd name="connsiteY640" fmla="*/ 15049 h 174878"/>
                <a:gd name="connsiteX641" fmla="*/ 66008 w 187070"/>
                <a:gd name="connsiteY641" fmla="*/ 15430 h 174878"/>
                <a:gd name="connsiteX642" fmla="*/ 66008 w 187070"/>
                <a:gd name="connsiteY642" fmla="*/ 15716 h 174878"/>
                <a:gd name="connsiteX643" fmla="*/ 65342 w 187070"/>
                <a:gd name="connsiteY643" fmla="*/ 16383 h 174878"/>
                <a:gd name="connsiteX644" fmla="*/ 64389 w 187070"/>
                <a:gd name="connsiteY644" fmla="*/ 18383 h 174878"/>
                <a:gd name="connsiteX645" fmla="*/ 64675 w 187070"/>
                <a:gd name="connsiteY645" fmla="*/ 18669 h 174878"/>
                <a:gd name="connsiteX646" fmla="*/ 64675 w 187070"/>
                <a:gd name="connsiteY646" fmla="*/ 19050 h 174878"/>
                <a:gd name="connsiteX647" fmla="*/ 64389 w 187070"/>
                <a:gd name="connsiteY647" fmla="*/ 20288 h 174878"/>
                <a:gd name="connsiteX648" fmla="*/ 64389 w 187070"/>
                <a:gd name="connsiteY648" fmla="*/ 20669 h 174878"/>
                <a:gd name="connsiteX649" fmla="*/ 64008 w 187070"/>
                <a:gd name="connsiteY649" fmla="*/ 20669 h 174878"/>
                <a:gd name="connsiteX650" fmla="*/ 64389 w 187070"/>
                <a:gd name="connsiteY650" fmla="*/ 20955 h 174878"/>
                <a:gd name="connsiteX651" fmla="*/ 64008 w 187070"/>
                <a:gd name="connsiteY651" fmla="*/ 21336 h 174878"/>
                <a:gd name="connsiteX652" fmla="*/ 64008 w 187070"/>
                <a:gd name="connsiteY652" fmla="*/ 21622 h 174878"/>
                <a:gd name="connsiteX653" fmla="*/ 63722 w 187070"/>
                <a:gd name="connsiteY653" fmla="*/ 22574 h 174878"/>
                <a:gd name="connsiteX654" fmla="*/ 64008 w 187070"/>
                <a:gd name="connsiteY654" fmla="*/ 22574 h 174878"/>
                <a:gd name="connsiteX655" fmla="*/ 64389 w 187070"/>
                <a:gd name="connsiteY655" fmla="*/ 23622 h 174878"/>
                <a:gd name="connsiteX656" fmla="*/ 64675 w 187070"/>
                <a:gd name="connsiteY656" fmla="*/ 23908 h 174878"/>
                <a:gd name="connsiteX657" fmla="*/ 66294 w 187070"/>
                <a:gd name="connsiteY657" fmla="*/ 24289 h 174878"/>
                <a:gd name="connsiteX658" fmla="*/ 66008 w 187070"/>
                <a:gd name="connsiteY658" fmla="*/ 24955 h 174878"/>
                <a:gd name="connsiteX659" fmla="*/ 66294 w 187070"/>
                <a:gd name="connsiteY659" fmla="*/ 25908 h 174878"/>
                <a:gd name="connsiteX660" fmla="*/ 65342 w 187070"/>
                <a:gd name="connsiteY660" fmla="*/ 26575 h 174878"/>
                <a:gd name="connsiteX661" fmla="*/ 66008 w 187070"/>
                <a:gd name="connsiteY661" fmla="*/ 28194 h 174878"/>
                <a:gd name="connsiteX662" fmla="*/ 66008 w 187070"/>
                <a:gd name="connsiteY662" fmla="*/ 30194 h 174878"/>
                <a:gd name="connsiteX663" fmla="*/ 65627 w 187070"/>
                <a:gd name="connsiteY663" fmla="*/ 31813 h 174878"/>
                <a:gd name="connsiteX664" fmla="*/ 65056 w 187070"/>
                <a:gd name="connsiteY664" fmla="*/ 32480 h 174878"/>
                <a:gd name="connsiteX665" fmla="*/ 64389 w 187070"/>
                <a:gd name="connsiteY665" fmla="*/ 32766 h 174878"/>
                <a:gd name="connsiteX666" fmla="*/ 63055 w 187070"/>
                <a:gd name="connsiteY666" fmla="*/ 34100 h 174878"/>
                <a:gd name="connsiteX667" fmla="*/ 63341 w 187070"/>
                <a:gd name="connsiteY667" fmla="*/ 34766 h 174878"/>
                <a:gd name="connsiteX668" fmla="*/ 63341 w 187070"/>
                <a:gd name="connsiteY668" fmla="*/ 35433 h 174878"/>
                <a:gd name="connsiteX669" fmla="*/ 63722 w 187070"/>
                <a:gd name="connsiteY669" fmla="*/ 35719 h 174878"/>
                <a:gd name="connsiteX670" fmla="*/ 63722 w 187070"/>
                <a:gd name="connsiteY670" fmla="*/ 37052 h 174878"/>
                <a:gd name="connsiteX671" fmla="*/ 64389 w 187070"/>
                <a:gd name="connsiteY671" fmla="*/ 36766 h 174878"/>
                <a:gd name="connsiteX672" fmla="*/ 64675 w 187070"/>
                <a:gd name="connsiteY672" fmla="*/ 36385 h 174878"/>
                <a:gd name="connsiteX673" fmla="*/ 65627 w 187070"/>
                <a:gd name="connsiteY673" fmla="*/ 36100 h 174878"/>
                <a:gd name="connsiteX674" fmla="*/ 66675 w 187070"/>
                <a:gd name="connsiteY674" fmla="*/ 35052 h 174878"/>
                <a:gd name="connsiteX675" fmla="*/ 66961 w 187070"/>
                <a:gd name="connsiteY675" fmla="*/ 35052 h 174878"/>
                <a:gd name="connsiteX676" fmla="*/ 67627 w 187070"/>
                <a:gd name="connsiteY676" fmla="*/ 35719 h 174878"/>
                <a:gd name="connsiteX677" fmla="*/ 66961 w 187070"/>
                <a:gd name="connsiteY677" fmla="*/ 36100 h 174878"/>
                <a:gd name="connsiteX678" fmla="*/ 66675 w 187070"/>
                <a:gd name="connsiteY678" fmla="*/ 36766 h 174878"/>
                <a:gd name="connsiteX679" fmla="*/ 68008 w 187070"/>
                <a:gd name="connsiteY679" fmla="*/ 38386 h 174878"/>
                <a:gd name="connsiteX680" fmla="*/ 66675 w 187070"/>
                <a:gd name="connsiteY680" fmla="*/ 39052 h 174878"/>
                <a:gd name="connsiteX681" fmla="*/ 66675 w 187070"/>
                <a:gd name="connsiteY681" fmla="*/ 40291 h 174878"/>
                <a:gd name="connsiteX682" fmla="*/ 66961 w 187070"/>
                <a:gd name="connsiteY682" fmla="*/ 40957 h 174878"/>
                <a:gd name="connsiteX683" fmla="*/ 66961 w 187070"/>
                <a:gd name="connsiteY683" fmla="*/ 42291 h 174878"/>
                <a:gd name="connsiteX684" fmla="*/ 68580 w 187070"/>
                <a:gd name="connsiteY684" fmla="*/ 41624 h 174878"/>
                <a:gd name="connsiteX685" fmla="*/ 68961 w 187070"/>
                <a:gd name="connsiteY685" fmla="*/ 41338 h 174878"/>
                <a:gd name="connsiteX686" fmla="*/ 70580 w 187070"/>
                <a:gd name="connsiteY686" fmla="*/ 41624 h 174878"/>
                <a:gd name="connsiteX687" fmla="*/ 71914 w 187070"/>
                <a:gd name="connsiteY687" fmla="*/ 41624 h 174878"/>
                <a:gd name="connsiteX688" fmla="*/ 71914 w 187070"/>
                <a:gd name="connsiteY688" fmla="*/ 40672 h 174878"/>
                <a:gd name="connsiteX689" fmla="*/ 72580 w 187070"/>
                <a:gd name="connsiteY689" fmla="*/ 39338 h 174878"/>
                <a:gd name="connsiteX690" fmla="*/ 73533 w 187070"/>
                <a:gd name="connsiteY690" fmla="*/ 39338 h 174878"/>
                <a:gd name="connsiteX691" fmla="*/ 74200 w 187070"/>
                <a:gd name="connsiteY691" fmla="*/ 39719 h 174878"/>
                <a:gd name="connsiteX692" fmla="*/ 73914 w 187070"/>
                <a:gd name="connsiteY692" fmla="*/ 40291 h 174878"/>
                <a:gd name="connsiteX693" fmla="*/ 73914 w 187070"/>
                <a:gd name="connsiteY693" fmla="*/ 40957 h 174878"/>
                <a:gd name="connsiteX694" fmla="*/ 74200 w 187070"/>
                <a:gd name="connsiteY694" fmla="*/ 41338 h 174878"/>
                <a:gd name="connsiteX695" fmla="*/ 74485 w 187070"/>
                <a:gd name="connsiteY695" fmla="*/ 40957 h 174878"/>
                <a:gd name="connsiteX696" fmla="*/ 75152 w 187070"/>
                <a:gd name="connsiteY696" fmla="*/ 40672 h 174878"/>
                <a:gd name="connsiteX697" fmla="*/ 75819 w 187070"/>
                <a:gd name="connsiteY697" fmla="*/ 40672 h 174878"/>
                <a:gd name="connsiteX698" fmla="*/ 76200 w 187070"/>
                <a:gd name="connsiteY698" fmla="*/ 40291 h 174878"/>
                <a:gd name="connsiteX699" fmla="*/ 76867 w 187070"/>
                <a:gd name="connsiteY699" fmla="*/ 40957 h 174878"/>
                <a:gd name="connsiteX700" fmla="*/ 76867 w 187070"/>
                <a:gd name="connsiteY700" fmla="*/ 41338 h 174878"/>
                <a:gd name="connsiteX701" fmla="*/ 78105 w 187070"/>
                <a:gd name="connsiteY701" fmla="*/ 40672 h 174878"/>
                <a:gd name="connsiteX702" fmla="*/ 78772 w 187070"/>
                <a:gd name="connsiteY702" fmla="*/ 40957 h 174878"/>
                <a:gd name="connsiteX703" fmla="*/ 79438 w 187070"/>
                <a:gd name="connsiteY703" fmla="*/ 40291 h 174878"/>
                <a:gd name="connsiteX704" fmla="*/ 78486 w 187070"/>
                <a:gd name="connsiteY704" fmla="*/ 39719 h 174878"/>
                <a:gd name="connsiteX705" fmla="*/ 78486 w 187070"/>
                <a:gd name="connsiteY705" fmla="*/ 39338 h 174878"/>
                <a:gd name="connsiteX706" fmla="*/ 78772 w 187070"/>
                <a:gd name="connsiteY706" fmla="*/ 39052 h 174878"/>
                <a:gd name="connsiteX707" fmla="*/ 79438 w 187070"/>
                <a:gd name="connsiteY707" fmla="*/ 38005 h 174878"/>
                <a:gd name="connsiteX708" fmla="*/ 80391 w 187070"/>
                <a:gd name="connsiteY708" fmla="*/ 37052 h 174878"/>
                <a:gd name="connsiteX709" fmla="*/ 81058 w 187070"/>
                <a:gd name="connsiteY709" fmla="*/ 37338 h 174878"/>
                <a:gd name="connsiteX710" fmla="*/ 82391 w 187070"/>
                <a:gd name="connsiteY710" fmla="*/ 37052 h 174878"/>
                <a:gd name="connsiteX711" fmla="*/ 82391 w 187070"/>
                <a:gd name="connsiteY711" fmla="*/ 37719 h 174878"/>
                <a:gd name="connsiteX712" fmla="*/ 82772 w 187070"/>
                <a:gd name="connsiteY712" fmla="*/ 38005 h 174878"/>
                <a:gd name="connsiteX713" fmla="*/ 83725 w 187070"/>
                <a:gd name="connsiteY713" fmla="*/ 38386 h 174878"/>
                <a:gd name="connsiteX714" fmla="*/ 84010 w 187070"/>
                <a:gd name="connsiteY714" fmla="*/ 36766 h 174878"/>
                <a:gd name="connsiteX715" fmla="*/ 84010 w 187070"/>
                <a:gd name="connsiteY715" fmla="*/ 35719 h 174878"/>
                <a:gd name="connsiteX716" fmla="*/ 83725 w 187070"/>
                <a:gd name="connsiteY716" fmla="*/ 35433 h 174878"/>
                <a:gd name="connsiteX717" fmla="*/ 83725 w 187070"/>
                <a:gd name="connsiteY717" fmla="*/ 34766 h 174878"/>
                <a:gd name="connsiteX718" fmla="*/ 83058 w 187070"/>
                <a:gd name="connsiteY718" fmla="*/ 34766 h 174878"/>
                <a:gd name="connsiteX719" fmla="*/ 83058 w 187070"/>
                <a:gd name="connsiteY719" fmla="*/ 34385 h 174878"/>
                <a:gd name="connsiteX720" fmla="*/ 82772 w 187070"/>
                <a:gd name="connsiteY720" fmla="*/ 34385 h 174878"/>
                <a:gd name="connsiteX721" fmla="*/ 81725 w 187070"/>
                <a:gd name="connsiteY721" fmla="*/ 33814 h 174878"/>
                <a:gd name="connsiteX722" fmla="*/ 82772 w 187070"/>
                <a:gd name="connsiteY722" fmla="*/ 33814 h 174878"/>
                <a:gd name="connsiteX723" fmla="*/ 81725 w 187070"/>
                <a:gd name="connsiteY723" fmla="*/ 33147 h 174878"/>
                <a:gd name="connsiteX724" fmla="*/ 81725 w 187070"/>
                <a:gd name="connsiteY724" fmla="*/ 32766 h 174878"/>
                <a:gd name="connsiteX725" fmla="*/ 81058 w 187070"/>
                <a:gd name="connsiteY725" fmla="*/ 32766 h 174878"/>
                <a:gd name="connsiteX726" fmla="*/ 80772 w 187070"/>
                <a:gd name="connsiteY726" fmla="*/ 31813 h 174878"/>
                <a:gd name="connsiteX727" fmla="*/ 81725 w 187070"/>
                <a:gd name="connsiteY727" fmla="*/ 31813 h 174878"/>
                <a:gd name="connsiteX728" fmla="*/ 82105 w 187070"/>
                <a:gd name="connsiteY728" fmla="*/ 32099 h 174878"/>
                <a:gd name="connsiteX729" fmla="*/ 82391 w 187070"/>
                <a:gd name="connsiteY729" fmla="*/ 32766 h 174878"/>
                <a:gd name="connsiteX730" fmla="*/ 82772 w 187070"/>
                <a:gd name="connsiteY730" fmla="*/ 32766 h 174878"/>
                <a:gd name="connsiteX731" fmla="*/ 83344 w 187070"/>
                <a:gd name="connsiteY731" fmla="*/ 31432 h 174878"/>
                <a:gd name="connsiteX732" fmla="*/ 84010 w 187070"/>
                <a:gd name="connsiteY732" fmla="*/ 30861 h 174878"/>
                <a:gd name="connsiteX733" fmla="*/ 84392 w 187070"/>
                <a:gd name="connsiteY733" fmla="*/ 29813 h 174878"/>
                <a:gd name="connsiteX734" fmla="*/ 84010 w 187070"/>
                <a:gd name="connsiteY734" fmla="*/ 29527 h 174878"/>
                <a:gd name="connsiteX735" fmla="*/ 84677 w 187070"/>
                <a:gd name="connsiteY735" fmla="*/ 28480 h 174878"/>
                <a:gd name="connsiteX736" fmla="*/ 84677 w 187070"/>
                <a:gd name="connsiteY736" fmla="*/ 28861 h 174878"/>
                <a:gd name="connsiteX737" fmla="*/ 85725 w 187070"/>
                <a:gd name="connsiteY737" fmla="*/ 28861 h 174878"/>
                <a:gd name="connsiteX738" fmla="*/ 86011 w 187070"/>
                <a:gd name="connsiteY738" fmla="*/ 28194 h 174878"/>
                <a:gd name="connsiteX739" fmla="*/ 86011 w 187070"/>
                <a:gd name="connsiteY739" fmla="*/ 26860 h 174878"/>
                <a:gd name="connsiteX740" fmla="*/ 86296 w 187070"/>
                <a:gd name="connsiteY740" fmla="*/ 26575 h 174878"/>
                <a:gd name="connsiteX741" fmla="*/ 86963 w 187070"/>
                <a:gd name="connsiteY741" fmla="*/ 26575 h 174878"/>
                <a:gd name="connsiteX742" fmla="*/ 88297 w 187070"/>
                <a:gd name="connsiteY742" fmla="*/ 25908 h 174878"/>
                <a:gd name="connsiteX743" fmla="*/ 88011 w 187070"/>
                <a:gd name="connsiteY743" fmla="*/ 25241 h 174878"/>
                <a:gd name="connsiteX744" fmla="*/ 86963 w 187070"/>
                <a:gd name="connsiteY744" fmla="*/ 24575 h 174878"/>
                <a:gd name="connsiteX745" fmla="*/ 88011 w 187070"/>
                <a:gd name="connsiteY745" fmla="*/ 24289 h 174878"/>
                <a:gd name="connsiteX746" fmla="*/ 88297 w 187070"/>
                <a:gd name="connsiteY746" fmla="*/ 23908 h 174878"/>
                <a:gd name="connsiteX747" fmla="*/ 88963 w 187070"/>
                <a:gd name="connsiteY747" fmla="*/ 23908 h 174878"/>
                <a:gd name="connsiteX748" fmla="*/ 89249 w 187070"/>
                <a:gd name="connsiteY748" fmla="*/ 23622 h 174878"/>
                <a:gd name="connsiteX749" fmla="*/ 89916 w 187070"/>
                <a:gd name="connsiteY749" fmla="*/ 22003 h 174878"/>
                <a:gd name="connsiteX750" fmla="*/ 90297 w 187070"/>
                <a:gd name="connsiteY750" fmla="*/ 22003 h 174878"/>
                <a:gd name="connsiteX751" fmla="*/ 89630 w 187070"/>
                <a:gd name="connsiteY751" fmla="*/ 21336 h 174878"/>
                <a:gd name="connsiteX752" fmla="*/ 89249 w 187070"/>
                <a:gd name="connsiteY752" fmla="*/ 19050 h 174878"/>
                <a:gd name="connsiteX753" fmla="*/ 88678 w 187070"/>
                <a:gd name="connsiteY753" fmla="*/ 19050 h 174878"/>
                <a:gd name="connsiteX754" fmla="*/ 88963 w 187070"/>
                <a:gd name="connsiteY754" fmla="*/ 18002 h 174878"/>
                <a:gd name="connsiteX755" fmla="*/ 88678 w 187070"/>
                <a:gd name="connsiteY755" fmla="*/ 17335 h 174878"/>
                <a:gd name="connsiteX756" fmla="*/ 89916 w 187070"/>
                <a:gd name="connsiteY756" fmla="*/ 16097 h 174878"/>
                <a:gd name="connsiteX757" fmla="*/ 90583 w 187070"/>
                <a:gd name="connsiteY757" fmla="*/ 16097 h 174878"/>
                <a:gd name="connsiteX758" fmla="*/ 90297 w 187070"/>
                <a:gd name="connsiteY758" fmla="*/ 15430 h 174878"/>
                <a:gd name="connsiteX759" fmla="*/ 90583 w 187070"/>
                <a:gd name="connsiteY759" fmla="*/ 15716 h 174878"/>
                <a:gd name="connsiteX760" fmla="*/ 91630 w 187070"/>
                <a:gd name="connsiteY760" fmla="*/ 14764 h 174878"/>
                <a:gd name="connsiteX761" fmla="*/ 91916 w 187070"/>
                <a:gd name="connsiteY761" fmla="*/ 15049 h 174878"/>
                <a:gd name="connsiteX762" fmla="*/ 92297 w 187070"/>
                <a:gd name="connsiteY762" fmla="*/ 14383 h 174878"/>
                <a:gd name="connsiteX763" fmla="*/ 93250 w 187070"/>
                <a:gd name="connsiteY763" fmla="*/ 14097 h 174878"/>
                <a:gd name="connsiteX764" fmla="*/ 93535 w 187070"/>
                <a:gd name="connsiteY764" fmla="*/ 14764 h 174878"/>
                <a:gd name="connsiteX765" fmla="*/ 93917 w 187070"/>
                <a:gd name="connsiteY765" fmla="*/ 15049 h 174878"/>
                <a:gd name="connsiteX766" fmla="*/ 94869 w 187070"/>
                <a:gd name="connsiteY766" fmla="*/ 15049 h 174878"/>
                <a:gd name="connsiteX767" fmla="*/ 95536 w 187070"/>
                <a:gd name="connsiteY767" fmla="*/ 15430 h 174878"/>
                <a:gd name="connsiteX768" fmla="*/ 95536 w 187070"/>
                <a:gd name="connsiteY768" fmla="*/ 15716 h 174878"/>
                <a:gd name="connsiteX769" fmla="*/ 96488 w 187070"/>
                <a:gd name="connsiteY769" fmla="*/ 15716 h 174878"/>
                <a:gd name="connsiteX770" fmla="*/ 96869 w 187070"/>
                <a:gd name="connsiteY770" fmla="*/ 15430 h 174878"/>
                <a:gd name="connsiteX771" fmla="*/ 99822 w 187070"/>
                <a:gd name="connsiteY771" fmla="*/ 14097 h 174878"/>
                <a:gd name="connsiteX772" fmla="*/ 100108 w 187070"/>
                <a:gd name="connsiteY772" fmla="*/ 13716 h 174878"/>
                <a:gd name="connsiteX773" fmla="*/ 101441 w 187070"/>
                <a:gd name="connsiteY773" fmla="*/ 13145 h 174878"/>
                <a:gd name="connsiteX774" fmla="*/ 102394 w 187070"/>
                <a:gd name="connsiteY774" fmla="*/ 12478 h 174878"/>
                <a:gd name="connsiteX775" fmla="*/ 102775 w 187070"/>
                <a:gd name="connsiteY775" fmla="*/ 11144 h 174878"/>
                <a:gd name="connsiteX776" fmla="*/ 103060 w 187070"/>
                <a:gd name="connsiteY776" fmla="*/ 11430 h 174878"/>
                <a:gd name="connsiteX777" fmla="*/ 105346 w 187070"/>
                <a:gd name="connsiteY777" fmla="*/ 10192 h 174878"/>
                <a:gd name="connsiteX778" fmla="*/ 106013 w 187070"/>
                <a:gd name="connsiteY778" fmla="*/ 6191 h 174878"/>
                <a:gd name="connsiteX779" fmla="*/ 106680 w 187070"/>
                <a:gd name="connsiteY779" fmla="*/ 5524 h 174878"/>
                <a:gd name="connsiteX780" fmla="*/ 108299 w 187070"/>
                <a:gd name="connsiteY780" fmla="*/ 4858 h 174878"/>
                <a:gd name="connsiteX781" fmla="*/ 108966 w 187070"/>
                <a:gd name="connsiteY781" fmla="*/ 4572 h 174878"/>
                <a:gd name="connsiteX782" fmla="*/ 108680 w 187070"/>
                <a:gd name="connsiteY782" fmla="*/ 3620 h 174878"/>
                <a:gd name="connsiteX783" fmla="*/ 108299 w 187070"/>
                <a:gd name="connsiteY783" fmla="*/ 3238 h 174878"/>
                <a:gd name="connsiteX784" fmla="*/ 107347 w 187070"/>
                <a:gd name="connsiteY784" fmla="*/ 2572 h 174878"/>
                <a:gd name="connsiteX785" fmla="*/ 107347 w 187070"/>
                <a:gd name="connsiteY785" fmla="*/ 2286 h 174878"/>
                <a:gd name="connsiteX786" fmla="*/ 108013 w 187070"/>
                <a:gd name="connsiteY786" fmla="*/ 1905 h 174878"/>
                <a:gd name="connsiteX787" fmla="*/ 107061 w 187070"/>
                <a:gd name="connsiteY787" fmla="*/ 286 h 174878"/>
                <a:gd name="connsiteX788" fmla="*/ 107061 w 187070"/>
                <a:gd name="connsiteY788" fmla="*/ 0 h 174878"/>
                <a:gd name="connsiteX789" fmla="*/ 108299 w 187070"/>
                <a:gd name="connsiteY789" fmla="*/ 0 h 174878"/>
                <a:gd name="connsiteX790" fmla="*/ 109347 w 187070"/>
                <a:gd name="connsiteY790" fmla="*/ 667 h 174878"/>
                <a:gd name="connsiteX791" fmla="*/ 110300 w 187070"/>
                <a:gd name="connsiteY791" fmla="*/ 667 h 174878"/>
                <a:gd name="connsiteX792" fmla="*/ 111252 w 187070"/>
                <a:gd name="connsiteY792" fmla="*/ 0 h 174878"/>
                <a:gd name="connsiteX793" fmla="*/ 112300 w 187070"/>
                <a:gd name="connsiteY793" fmla="*/ 0 h 174878"/>
                <a:gd name="connsiteX794" fmla="*/ 112585 w 187070"/>
                <a:gd name="connsiteY794" fmla="*/ 1333 h 174878"/>
                <a:gd name="connsiteX795" fmla="*/ 112300 w 187070"/>
                <a:gd name="connsiteY795" fmla="*/ 1619 h 174878"/>
                <a:gd name="connsiteX796" fmla="*/ 112967 w 187070"/>
                <a:gd name="connsiteY796" fmla="*/ 2953 h 174878"/>
                <a:gd name="connsiteX797" fmla="*/ 113252 w 187070"/>
                <a:gd name="connsiteY797" fmla="*/ 3238 h 174878"/>
                <a:gd name="connsiteX798" fmla="*/ 113538 w 187070"/>
                <a:gd name="connsiteY798" fmla="*/ 3238 h 174878"/>
                <a:gd name="connsiteX799" fmla="*/ 113919 w 187070"/>
                <a:gd name="connsiteY799" fmla="*/ 3620 h 174878"/>
                <a:gd name="connsiteX800" fmla="*/ 113252 w 187070"/>
                <a:gd name="connsiteY800" fmla="*/ 4572 h 174878"/>
                <a:gd name="connsiteX801" fmla="*/ 113252 w 187070"/>
                <a:gd name="connsiteY801" fmla="*/ 4858 h 174878"/>
                <a:gd name="connsiteX802" fmla="*/ 113538 w 187070"/>
                <a:gd name="connsiteY802" fmla="*/ 5524 h 174878"/>
                <a:gd name="connsiteX803" fmla="*/ 113538 w 187070"/>
                <a:gd name="connsiteY803" fmla="*/ 5905 h 174878"/>
                <a:gd name="connsiteX804" fmla="*/ 114205 w 187070"/>
                <a:gd name="connsiteY804" fmla="*/ 6858 h 174878"/>
                <a:gd name="connsiteX805" fmla="*/ 113252 w 187070"/>
                <a:gd name="connsiteY805" fmla="*/ 7525 h 174878"/>
                <a:gd name="connsiteX806" fmla="*/ 113252 w 187070"/>
                <a:gd name="connsiteY806" fmla="*/ 8191 h 174878"/>
                <a:gd name="connsiteX807" fmla="*/ 113919 w 187070"/>
                <a:gd name="connsiteY807" fmla="*/ 8477 h 174878"/>
                <a:gd name="connsiteX808" fmla="*/ 112967 w 187070"/>
                <a:gd name="connsiteY808" fmla="*/ 9811 h 174878"/>
                <a:gd name="connsiteX809" fmla="*/ 112967 w 187070"/>
                <a:gd name="connsiteY809" fmla="*/ 10192 h 174878"/>
                <a:gd name="connsiteX810" fmla="*/ 112585 w 187070"/>
                <a:gd name="connsiteY810" fmla="*/ 10477 h 174878"/>
                <a:gd name="connsiteX811" fmla="*/ 112967 w 187070"/>
                <a:gd name="connsiteY811" fmla="*/ 10763 h 174878"/>
                <a:gd name="connsiteX812" fmla="*/ 112585 w 187070"/>
                <a:gd name="connsiteY812" fmla="*/ 11144 h 174878"/>
                <a:gd name="connsiteX813" fmla="*/ 112967 w 187070"/>
                <a:gd name="connsiteY813" fmla="*/ 11144 h 174878"/>
                <a:gd name="connsiteX814" fmla="*/ 113538 w 187070"/>
                <a:gd name="connsiteY814" fmla="*/ 12097 h 174878"/>
                <a:gd name="connsiteX815" fmla="*/ 114205 w 187070"/>
                <a:gd name="connsiteY815" fmla="*/ 12478 h 174878"/>
                <a:gd name="connsiteX816" fmla="*/ 114586 w 187070"/>
                <a:gd name="connsiteY816" fmla="*/ 13145 h 174878"/>
                <a:gd name="connsiteX817" fmla="*/ 117158 w 187070"/>
                <a:gd name="connsiteY817" fmla="*/ 13145 h 174878"/>
                <a:gd name="connsiteX818" fmla="*/ 118872 w 187070"/>
                <a:gd name="connsiteY818" fmla="*/ 13430 h 174878"/>
                <a:gd name="connsiteX819" fmla="*/ 119825 w 187070"/>
                <a:gd name="connsiteY819" fmla="*/ 13145 h 174878"/>
                <a:gd name="connsiteX820" fmla="*/ 120777 w 187070"/>
                <a:gd name="connsiteY820" fmla="*/ 13430 h 174878"/>
                <a:gd name="connsiteX821" fmla="*/ 121158 w 187070"/>
                <a:gd name="connsiteY821" fmla="*/ 13716 h 174878"/>
                <a:gd name="connsiteX822" fmla="*/ 121825 w 187070"/>
                <a:gd name="connsiteY822" fmla="*/ 13430 h 174878"/>
                <a:gd name="connsiteX823" fmla="*/ 121825 w 187070"/>
                <a:gd name="connsiteY823" fmla="*/ 11811 h 174878"/>
                <a:gd name="connsiteX824" fmla="*/ 122110 w 187070"/>
                <a:gd name="connsiteY824" fmla="*/ 12097 h 174878"/>
                <a:gd name="connsiteX825" fmla="*/ 122396 w 187070"/>
                <a:gd name="connsiteY825" fmla="*/ 12097 h 174878"/>
                <a:gd name="connsiteX826" fmla="*/ 122777 w 187070"/>
                <a:gd name="connsiteY826" fmla="*/ 12478 h 174878"/>
                <a:gd name="connsiteX827" fmla="*/ 123063 w 187070"/>
                <a:gd name="connsiteY827" fmla="*/ 12097 h 174878"/>
                <a:gd name="connsiteX828" fmla="*/ 123063 w 187070"/>
                <a:gd name="connsiteY828" fmla="*/ 11811 h 174878"/>
                <a:gd name="connsiteX829" fmla="*/ 124396 w 187070"/>
                <a:gd name="connsiteY829" fmla="*/ 11430 h 174878"/>
                <a:gd name="connsiteX830" fmla="*/ 124111 w 187070"/>
                <a:gd name="connsiteY830" fmla="*/ 11144 h 174878"/>
                <a:gd name="connsiteX831" fmla="*/ 124396 w 187070"/>
                <a:gd name="connsiteY831" fmla="*/ 10763 h 174878"/>
                <a:gd name="connsiteX832" fmla="*/ 124396 w 187070"/>
                <a:gd name="connsiteY832" fmla="*/ 9525 h 174878"/>
                <a:gd name="connsiteX833" fmla="*/ 127063 w 187070"/>
                <a:gd name="connsiteY833" fmla="*/ 9525 h 174878"/>
                <a:gd name="connsiteX834" fmla="*/ 128016 w 187070"/>
                <a:gd name="connsiteY834" fmla="*/ 8191 h 174878"/>
                <a:gd name="connsiteX835" fmla="*/ 128302 w 187070"/>
                <a:gd name="connsiteY835" fmla="*/ 7525 h 174878"/>
                <a:gd name="connsiteX836" fmla="*/ 128302 w 187070"/>
                <a:gd name="connsiteY836" fmla="*/ 7239 h 174878"/>
                <a:gd name="connsiteX837" fmla="*/ 128683 w 187070"/>
                <a:gd name="connsiteY837" fmla="*/ 7525 h 174878"/>
                <a:gd name="connsiteX838" fmla="*/ 128968 w 187070"/>
                <a:gd name="connsiteY838" fmla="*/ 8477 h 174878"/>
                <a:gd name="connsiteX839" fmla="*/ 130683 w 187070"/>
                <a:gd name="connsiteY839" fmla="*/ 8858 h 174878"/>
                <a:gd name="connsiteX840" fmla="*/ 131921 w 187070"/>
                <a:gd name="connsiteY840" fmla="*/ 8858 h 174878"/>
                <a:gd name="connsiteX841" fmla="*/ 131921 w 187070"/>
                <a:gd name="connsiteY841" fmla="*/ 11144 h 174878"/>
                <a:gd name="connsiteX842" fmla="*/ 132969 w 187070"/>
                <a:gd name="connsiteY842" fmla="*/ 11430 h 174878"/>
                <a:gd name="connsiteX843" fmla="*/ 132969 w 187070"/>
                <a:gd name="connsiteY843" fmla="*/ 12097 h 174878"/>
                <a:gd name="connsiteX844" fmla="*/ 133636 w 187070"/>
                <a:gd name="connsiteY844" fmla="*/ 12478 h 174878"/>
                <a:gd name="connsiteX845" fmla="*/ 134588 w 187070"/>
                <a:gd name="connsiteY845" fmla="*/ 11811 h 174878"/>
                <a:gd name="connsiteX846" fmla="*/ 135541 w 187070"/>
                <a:gd name="connsiteY846" fmla="*/ 11811 h 174878"/>
                <a:gd name="connsiteX847" fmla="*/ 136874 w 187070"/>
                <a:gd name="connsiteY847" fmla="*/ 12478 h 174878"/>
                <a:gd name="connsiteX848" fmla="*/ 138875 w 187070"/>
                <a:gd name="connsiteY848" fmla="*/ 11144 h 174878"/>
                <a:gd name="connsiteX849" fmla="*/ 140494 w 187070"/>
                <a:gd name="connsiteY849" fmla="*/ 10763 h 174878"/>
                <a:gd name="connsiteX850" fmla="*/ 142494 w 187070"/>
                <a:gd name="connsiteY850" fmla="*/ 9144 h 174878"/>
                <a:gd name="connsiteX851" fmla="*/ 144399 w 187070"/>
                <a:gd name="connsiteY851" fmla="*/ 8477 h 174878"/>
                <a:gd name="connsiteX852" fmla="*/ 145733 w 187070"/>
                <a:gd name="connsiteY852" fmla="*/ 6858 h 174878"/>
                <a:gd name="connsiteX853" fmla="*/ 145733 w 187070"/>
                <a:gd name="connsiteY853" fmla="*/ 7239 h 174878"/>
                <a:gd name="connsiteX854" fmla="*/ 146399 w 187070"/>
                <a:gd name="connsiteY854" fmla="*/ 7525 h 174878"/>
                <a:gd name="connsiteX855" fmla="*/ 147066 w 187070"/>
                <a:gd name="connsiteY855" fmla="*/ 8477 h 174878"/>
                <a:gd name="connsiteX856" fmla="*/ 147066 w 187070"/>
                <a:gd name="connsiteY856" fmla="*/ 8858 h 174878"/>
                <a:gd name="connsiteX857" fmla="*/ 147352 w 187070"/>
                <a:gd name="connsiteY857" fmla="*/ 9811 h 174878"/>
                <a:gd name="connsiteX858" fmla="*/ 149352 w 187070"/>
                <a:gd name="connsiteY858" fmla="*/ 11811 h 174878"/>
                <a:gd name="connsiteX859" fmla="*/ 149352 w 187070"/>
                <a:gd name="connsiteY859" fmla="*/ 13430 h 174878"/>
                <a:gd name="connsiteX860" fmla="*/ 148685 w 187070"/>
                <a:gd name="connsiteY860" fmla="*/ 16669 h 174878"/>
                <a:gd name="connsiteX861" fmla="*/ 148685 w 187070"/>
                <a:gd name="connsiteY861" fmla="*/ 17716 h 174878"/>
                <a:gd name="connsiteX862" fmla="*/ 148971 w 187070"/>
                <a:gd name="connsiteY862" fmla="*/ 18002 h 174878"/>
                <a:gd name="connsiteX863" fmla="*/ 149638 w 187070"/>
                <a:gd name="connsiteY863" fmla="*/ 18002 h 174878"/>
                <a:gd name="connsiteX864" fmla="*/ 148971 w 187070"/>
                <a:gd name="connsiteY864" fmla="*/ 19050 h 174878"/>
                <a:gd name="connsiteX865" fmla="*/ 149638 w 187070"/>
                <a:gd name="connsiteY865" fmla="*/ 19050 h 174878"/>
                <a:gd name="connsiteX866" fmla="*/ 149352 w 187070"/>
                <a:gd name="connsiteY866" fmla="*/ 19336 h 174878"/>
                <a:gd name="connsiteX867" fmla="*/ 149638 w 187070"/>
                <a:gd name="connsiteY867" fmla="*/ 19621 h 174878"/>
                <a:gd name="connsiteX868" fmla="*/ 149352 w 187070"/>
                <a:gd name="connsiteY868" fmla="*/ 20002 h 174878"/>
                <a:gd name="connsiteX869" fmla="*/ 148400 w 187070"/>
                <a:gd name="connsiteY869" fmla="*/ 20002 h 174878"/>
                <a:gd name="connsiteX870" fmla="*/ 148018 w 187070"/>
                <a:gd name="connsiteY870" fmla="*/ 20669 h 174878"/>
                <a:gd name="connsiteX871" fmla="*/ 147733 w 187070"/>
                <a:gd name="connsiteY871" fmla="*/ 20669 h 174878"/>
                <a:gd name="connsiteX872" fmla="*/ 147352 w 187070"/>
                <a:gd name="connsiteY872" fmla="*/ 20955 h 174878"/>
                <a:gd name="connsiteX873" fmla="*/ 148018 w 187070"/>
                <a:gd name="connsiteY873" fmla="*/ 21336 h 174878"/>
                <a:gd name="connsiteX874" fmla="*/ 147066 w 187070"/>
                <a:gd name="connsiteY874" fmla="*/ 21622 h 174878"/>
                <a:gd name="connsiteX875" fmla="*/ 147066 w 187070"/>
                <a:gd name="connsiteY875" fmla="*/ 23622 h 174878"/>
                <a:gd name="connsiteX876" fmla="*/ 147733 w 187070"/>
                <a:gd name="connsiteY876" fmla="*/ 25241 h 174878"/>
                <a:gd name="connsiteX877" fmla="*/ 148400 w 187070"/>
                <a:gd name="connsiteY877" fmla="*/ 25908 h 174878"/>
                <a:gd name="connsiteX878" fmla="*/ 148018 w 187070"/>
                <a:gd name="connsiteY878" fmla="*/ 26194 h 174878"/>
                <a:gd name="connsiteX879" fmla="*/ 148400 w 187070"/>
                <a:gd name="connsiteY879" fmla="*/ 26575 h 174878"/>
                <a:gd name="connsiteX880" fmla="*/ 148400 w 187070"/>
                <a:gd name="connsiteY880" fmla="*/ 27527 h 174878"/>
                <a:gd name="connsiteX881" fmla="*/ 148971 w 187070"/>
                <a:gd name="connsiteY881" fmla="*/ 27241 h 174878"/>
                <a:gd name="connsiteX882" fmla="*/ 149352 w 187070"/>
                <a:gd name="connsiteY882" fmla="*/ 27241 h 174878"/>
                <a:gd name="connsiteX883" fmla="*/ 149638 w 187070"/>
                <a:gd name="connsiteY883" fmla="*/ 28194 h 174878"/>
                <a:gd name="connsiteX884" fmla="*/ 149638 w 187070"/>
                <a:gd name="connsiteY884" fmla="*/ 28480 h 174878"/>
                <a:gd name="connsiteX885" fmla="*/ 150304 w 187070"/>
                <a:gd name="connsiteY885" fmla="*/ 29146 h 174878"/>
                <a:gd name="connsiteX886" fmla="*/ 150685 w 187070"/>
                <a:gd name="connsiteY886" fmla="*/ 29146 h 174878"/>
                <a:gd name="connsiteX887" fmla="*/ 150971 w 187070"/>
                <a:gd name="connsiteY887" fmla="*/ 29527 h 174878"/>
                <a:gd name="connsiteX888" fmla="*/ 150019 w 187070"/>
                <a:gd name="connsiteY888" fmla="*/ 29813 h 174878"/>
                <a:gd name="connsiteX889" fmla="*/ 150019 w 187070"/>
                <a:gd name="connsiteY889" fmla="*/ 30480 h 174878"/>
                <a:gd name="connsiteX890" fmla="*/ 152590 w 187070"/>
                <a:gd name="connsiteY890" fmla="*/ 31147 h 174878"/>
                <a:gd name="connsiteX891" fmla="*/ 153924 w 187070"/>
                <a:gd name="connsiteY891" fmla="*/ 32099 h 174878"/>
                <a:gd name="connsiteX892" fmla="*/ 156210 w 187070"/>
                <a:gd name="connsiteY892" fmla="*/ 33147 h 174878"/>
                <a:gd name="connsiteX893" fmla="*/ 156210 w 187070"/>
                <a:gd name="connsiteY893" fmla="*/ 35052 h 174878"/>
                <a:gd name="connsiteX894" fmla="*/ 156591 w 187070"/>
                <a:gd name="connsiteY894" fmla="*/ 35052 h 174878"/>
                <a:gd name="connsiteX895" fmla="*/ 156591 w 187070"/>
                <a:gd name="connsiteY895" fmla="*/ 37052 h 174878"/>
                <a:gd name="connsiteX896" fmla="*/ 156877 w 187070"/>
                <a:gd name="connsiteY896" fmla="*/ 37338 h 174878"/>
                <a:gd name="connsiteX897" fmla="*/ 155543 w 187070"/>
                <a:gd name="connsiteY897" fmla="*/ 38671 h 174878"/>
                <a:gd name="connsiteX898" fmla="*/ 155543 w 187070"/>
                <a:gd name="connsiteY898" fmla="*/ 39052 h 174878"/>
                <a:gd name="connsiteX899" fmla="*/ 155924 w 187070"/>
                <a:gd name="connsiteY899" fmla="*/ 39052 h 174878"/>
                <a:gd name="connsiteX900" fmla="*/ 156591 w 187070"/>
                <a:gd name="connsiteY900" fmla="*/ 39338 h 174878"/>
                <a:gd name="connsiteX901" fmla="*/ 156877 w 187070"/>
                <a:gd name="connsiteY901" fmla="*/ 39719 h 174878"/>
                <a:gd name="connsiteX902" fmla="*/ 155258 w 187070"/>
                <a:gd name="connsiteY902" fmla="*/ 42291 h 174878"/>
                <a:gd name="connsiteX903" fmla="*/ 159829 w 187070"/>
                <a:gd name="connsiteY903" fmla="*/ 45910 h 174878"/>
                <a:gd name="connsiteX904" fmla="*/ 162782 w 187070"/>
                <a:gd name="connsiteY904" fmla="*/ 45625 h 174878"/>
                <a:gd name="connsiteX905" fmla="*/ 164783 w 187070"/>
                <a:gd name="connsiteY905" fmla="*/ 45625 h 174878"/>
                <a:gd name="connsiteX906" fmla="*/ 164116 w 187070"/>
                <a:gd name="connsiteY906" fmla="*/ 46196 h 174878"/>
                <a:gd name="connsiteX907" fmla="*/ 163735 w 187070"/>
                <a:gd name="connsiteY907" fmla="*/ 47911 h 174878"/>
                <a:gd name="connsiteX908" fmla="*/ 164116 w 187070"/>
                <a:gd name="connsiteY908" fmla="*/ 48196 h 174878"/>
                <a:gd name="connsiteX909" fmla="*/ 164116 w 187070"/>
                <a:gd name="connsiteY909" fmla="*/ 49530 h 174878"/>
                <a:gd name="connsiteX910" fmla="*/ 165068 w 187070"/>
                <a:gd name="connsiteY910" fmla="*/ 50482 h 174878"/>
                <a:gd name="connsiteX911" fmla="*/ 164783 w 187070"/>
                <a:gd name="connsiteY911" fmla="*/ 50482 h 174878"/>
                <a:gd name="connsiteX912" fmla="*/ 164401 w 187070"/>
                <a:gd name="connsiteY912" fmla="*/ 50197 h 174878"/>
                <a:gd name="connsiteX913" fmla="*/ 164116 w 187070"/>
                <a:gd name="connsiteY913" fmla="*/ 50482 h 174878"/>
                <a:gd name="connsiteX914" fmla="*/ 163449 w 187070"/>
                <a:gd name="connsiteY914" fmla="*/ 51530 h 174878"/>
                <a:gd name="connsiteX915" fmla="*/ 163163 w 187070"/>
                <a:gd name="connsiteY915" fmla="*/ 52102 h 174878"/>
                <a:gd name="connsiteX916" fmla="*/ 163830 w 187070"/>
                <a:gd name="connsiteY916" fmla="*/ 53816 h 174878"/>
                <a:gd name="connsiteX917" fmla="*/ 165068 w 187070"/>
                <a:gd name="connsiteY917" fmla="*/ 53816 h 174878"/>
                <a:gd name="connsiteX918" fmla="*/ 165735 w 187070"/>
                <a:gd name="connsiteY918" fmla="*/ 54769 h 174878"/>
                <a:gd name="connsiteX919" fmla="*/ 167068 w 187070"/>
                <a:gd name="connsiteY919" fmla="*/ 55721 h 174878"/>
                <a:gd name="connsiteX920" fmla="*/ 166783 w 187070"/>
                <a:gd name="connsiteY920" fmla="*/ 56102 h 174878"/>
                <a:gd name="connsiteX921" fmla="*/ 167354 w 187070"/>
                <a:gd name="connsiteY921" fmla="*/ 56769 h 174878"/>
                <a:gd name="connsiteX922" fmla="*/ 167068 w 187070"/>
                <a:gd name="connsiteY922" fmla="*/ 57055 h 174878"/>
                <a:gd name="connsiteX923" fmla="*/ 166783 w 187070"/>
                <a:gd name="connsiteY923" fmla="*/ 57721 h 174878"/>
                <a:gd name="connsiteX924" fmla="*/ 167354 w 187070"/>
                <a:gd name="connsiteY924" fmla="*/ 58007 h 174878"/>
                <a:gd name="connsiteX925" fmla="*/ 167735 w 187070"/>
                <a:gd name="connsiteY925" fmla="*/ 58674 h 174878"/>
                <a:gd name="connsiteX926" fmla="*/ 168021 w 187070"/>
                <a:gd name="connsiteY926" fmla="*/ 59055 h 174878"/>
                <a:gd name="connsiteX927" fmla="*/ 168021 w 187070"/>
                <a:gd name="connsiteY927" fmla="*/ 59722 h 174878"/>
                <a:gd name="connsiteX928" fmla="*/ 167735 w 187070"/>
                <a:gd name="connsiteY928" fmla="*/ 60007 h 174878"/>
                <a:gd name="connsiteX929" fmla="*/ 168021 w 187070"/>
                <a:gd name="connsiteY929" fmla="*/ 60007 h 174878"/>
                <a:gd name="connsiteX930" fmla="*/ 167735 w 187070"/>
                <a:gd name="connsiteY930" fmla="*/ 60674 h 174878"/>
                <a:gd name="connsiteX931" fmla="*/ 168021 w 187070"/>
                <a:gd name="connsiteY931" fmla="*/ 60960 h 174878"/>
                <a:gd name="connsiteX932" fmla="*/ 168402 w 187070"/>
                <a:gd name="connsiteY932" fmla="*/ 61627 h 174878"/>
                <a:gd name="connsiteX933" fmla="*/ 169069 w 187070"/>
                <a:gd name="connsiteY933" fmla="*/ 61627 h 174878"/>
                <a:gd name="connsiteX934" fmla="*/ 170307 w 187070"/>
                <a:gd name="connsiteY934" fmla="*/ 62294 h 174878"/>
                <a:gd name="connsiteX935" fmla="*/ 170307 w 187070"/>
                <a:gd name="connsiteY935" fmla="*/ 62960 h 174878"/>
                <a:gd name="connsiteX936" fmla="*/ 171355 w 187070"/>
                <a:gd name="connsiteY936" fmla="*/ 63627 h 174878"/>
                <a:gd name="connsiteX937" fmla="*/ 172021 w 187070"/>
                <a:gd name="connsiteY937" fmla="*/ 63913 h 174878"/>
                <a:gd name="connsiteX938" fmla="*/ 172688 w 187070"/>
                <a:gd name="connsiteY938" fmla="*/ 63627 h 174878"/>
                <a:gd name="connsiteX939" fmla="*/ 172974 w 187070"/>
                <a:gd name="connsiteY939" fmla="*/ 63341 h 174878"/>
                <a:gd name="connsiteX940" fmla="*/ 174308 w 187070"/>
                <a:gd name="connsiteY940" fmla="*/ 64579 h 174878"/>
                <a:gd name="connsiteX941" fmla="*/ 174308 w 187070"/>
                <a:gd name="connsiteY941" fmla="*/ 64960 h 174878"/>
                <a:gd name="connsiteX942" fmla="*/ 174593 w 187070"/>
                <a:gd name="connsiteY942" fmla="*/ 65627 h 174878"/>
                <a:gd name="connsiteX943" fmla="*/ 174974 w 187070"/>
                <a:gd name="connsiteY943" fmla="*/ 67247 h 174878"/>
                <a:gd name="connsiteX944" fmla="*/ 175260 w 187070"/>
                <a:gd name="connsiteY944" fmla="*/ 67247 h 174878"/>
                <a:gd name="connsiteX945" fmla="*/ 175927 w 187070"/>
                <a:gd name="connsiteY945" fmla="*/ 66961 h 174878"/>
                <a:gd name="connsiteX946" fmla="*/ 175927 w 187070"/>
                <a:gd name="connsiteY946" fmla="*/ 67532 h 174878"/>
                <a:gd name="connsiteX947" fmla="*/ 175260 w 187070"/>
                <a:gd name="connsiteY947" fmla="*/ 67913 h 174878"/>
                <a:gd name="connsiteX948" fmla="*/ 175641 w 187070"/>
                <a:gd name="connsiteY948" fmla="*/ 68199 h 174878"/>
                <a:gd name="connsiteX949" fmla="*/ 176593 w 187070"/>
                <a:gd name="connsiteY949" fmla="*/ 68580 h 174878"/>
                <a:gd name="connsiteX950" fmla="*/ 177546 w 187070"/>
                <a:gd name="connsiteY950" fmla="*/ 69247 h 174878"/>
                <a:gd name="connsiteX951" fmla="*/ 178213 w 187070"/>
                <a:gd name="connsiteY951" fmla="*/ 70485 h 174878"/>
                <a:gd name="connsiteX952" fmla="*/ 176213 w 187070"/>
                <a:gd name="connsiteY952" fmla="*/ 69913 h 174878"/>
                <a:gd name="connsiteX953" fmla="*/ 175641 w 187070"/>
                <a:gd name="connsiteY953" fmla="*/ 70866 h 174878"/>
                <a:gd name="connsiteX954" fmla="*/ 175260 w 187070"/>
                <a:gd name="connsiteY954" fmla="*/ 71152 h 174878"/>
                <a:gd name="connsiteX955" fmla="*/ 175641 w 187070"/>
                <a:gd name="connsiteY955" fmla="*/ 71819 h 174878"/>
                <a:gd name="connsiteX956" fmla="*/ 174308 w 187070"/>
                <a:gd name="connsiteY956" fmla="*/ 72199 h 174878"/>
                <a:gd name="connsiteX957" fmla="*/ 173926 w 187070"/>
                <a:gd name="connsiteY957" fmla="*/ 72199 h 174878"/>
                <a:gd name="connsiteX958" fmla="*/ 172021 w 187070"/>
                <a:gd name="connsiteY958" fmla="*/ 72866 h 174878"/>
                <a:gd name="connsiteX959" fmla="*/ 172021 w 187070"/>
                <a:gd name="connsiteY959" fmla="*/ 73438 h 174878"/>
                <a:gd name="connsiteX960" fmla="*/ 171355 w 187070"/>
                <a:gd name="connsiteY960" fmla="*/ 74105 h 174878"/>
                <a:gd name="connsiteX961" fmla="*/ 171355 w 187070"/>
                <a:gd name="connsiteY961" fmla="*/ 74771 h 174878"/>
                <a:gd name="connsiteX962" fmla="*/ 170974 w 187070"/>
                <a:gd name="connsiteY962" fmla="*/ 74771 h 174878"/>
                <a:gd name="connsiteX963" fmla="*/ 170974 w 187070"/>
                <a:gd name="connsiteY963" fmla="*/ 75438 h 174878"/>
                <a:gd name="connsiteX964" fmla="*/ 171355 w 187070"/>
                <a:gd name="connsiteY964" fmla="*/ 76105 h 174878"/>
                <a:gd name="connsiteX965" fmla="*/ 170974 w 187070"/>
                <a:gd name="connsiteY965" fmla="*/ 76105 h 174878"/>
                <a:gd name="connsiteX966" fmla="*/ 171355 w 187070"/>
                <a:gd name="connsiteY966" fmla="*/ 76772 h 174878"/>
                <a:gd name="connsiteX967" fmla="*/ 171355 w 187070"/>
                <a:gd name="connsiteY967" fmla="*/ 77057 h 174878"/>
                <a:gd name="connsiteX968" fmla="*/ 171640 w 187070"/>
                <a:gd name="connsiteY968" fmla="*/ 77438 h 174878"/>
                <a:gd name="connsiteX969" fmla="*/ 171355 w 187070"/>
                <a:gd name="connsiteY969" fmla="*/ 78105 h 174878"/>
                <a:gd name="connsiteX970" fmla="*/ 171640 w 187070"/>
                <a:gd name="connsiteY970" fmla="*/ 79058 h 174878"/>
                <a:gd name="connsiteX971" fmla="*/ 171355 w 187070"/>
                <a:gd name="connsiteY971" fmla="*/ 80391 h 174878"/>
                <a:gd name="connsiteX972" fmla="*/ 171355 w 187070"/>
                <a:gd name="connsiteY972" fmla="*/ 80677 h 174878"/>
                <a:gd name="connsiteX973" fmla="*/ 172021 w 187070"/>
                <a:gd name="connsiteY973" fmla="*/ 80677 h 174878"/>
                <a:gd name="connsiteX974" fmla="*/ 172021 w 187070"/>
                <a:gd name="connsiteY974" fmla="*/ 81344 h 174878"/>
                <a:gd name="connsiteX975" fmla="*/ 171355 w 187070"/>
                <a:gd name="connsiteY975" fmla="*/ 84010 h 174878"/>
                <a:gd name="connsiteX976" fmla="*/ 171355 w 187070"/>
                <a:gd name="connsiteY976" fmla="*/ 85915 h 174878"/>
                <a:gd name="connsiteX977" fmla="*/ 170974 w 187070"/>
                <a:gd name="connsiteY977" fmla="*/ 86963 h 174878"/>
                <a:gd name="connsiteX978" fmla="*/ 173260 w 187070"/>
                <a:gd name="connsiteY978" fmla="*/ 87249 h 174878"/>
                <a:gd name="connsiteX979" fmla="*/ 175260 w 187070"/>
                <a:gd name="connsiteY979" fmla="*/ 87249 h 174878"/>
                <a:gd name="connsiteX980" fmla="*/ 178213 w 187070"/>
                <a:gd name="connsiteY980" fmla="*/ 87916 h 174878"/>
                <a:gd name="connsiteX981" fmla="*/ 180880 w 187070"/>
                <a:gd name="connsiteY981" fmla="*/ 89249 h 174878"/>
                <a:gd name="connsiteX982" fmla="*/ 182499 w 187070"/>
                <a:gd name="connsiteY982" fmla="*/ 89535 h 174878"/>
                <a:gd name="connsiteX983" fmla="*/ 182785 w 187070"/>
                <a:gd name="connsiteY983" fmla="*/ 90202 h 174878"/>
                <a:gd name="connsiteX984" fmla="*/ 182118 w 187070"/>
                <a:gd name="connsiteY984" fmla="*/ 90869 h 174878"/>
                <a:gd name="connsiteX985" fmla="*/ 181546 w 187070"/>
                <a:gd name="connsiteY985" fmla="*/ 92202 h 174878"/>
                <a:gd name="connsiteX986" fmla="*/ 181832 w 187070"/>
                <a:gd name="connsiteY986" fmla="*/ 92869 h 174878"/>
                <a:gd name="connsiteX987" fmla="*/ 182499 w 187070"/>
                <a:gd name="connsiteY987" fmla="*/ 93821 h 174878"/>
                <a:gd name="connsiteX988" fmla="*/ 182499 w 187070"/>
                <a:gd name="connsiteY988" fmla="*/ 94107 h 174878"/>
                <a:gd name="connsiteX989" fmla="*/ 182785 w 187070"/>
                <a:gd name="connsiteY989" fmla="*/ 94107 h 174878"/>
                <a:gd name="connsiteX990" fmla="*/ 183451 w 187070"/>
                <a:gd name="connsiteY990" fmla="*/ 95155 h 174878"/>
                <a:gd name="connsiteX991" fmla="*/ 183166 w 187070"/>
                <a:gd name="connsiteY991" fmla="*/ 96107 h 174878"/>
                <a:gd name="connsiteX992" fmla="*/ 182499 w 187070"/>
                <a:gd name="connsiteY992" fmla="*/ 96774 h 174878"/>
                <a:gd name="connsiteX993" fmla="*/ 182499 w 187070"/>
                <a:gd name="connsiteY993" fmla="*/ 97060 h 174878"/>
                <a:gd name="connsiteX994" fmla="*/ 182785 w 187070"/>
                <a:gd name="connsiteY994" fmla="*/ 97726 h 174878"/>
                <a:gd name="connsiteX995" fmla="*/ 183166 w 187070"/>
                <a:gd name="connsiteY995" fmla="*/ 98774 h 174878"/>
                <a:gd name="connsiteX996" fmla="*/ 183833 w 187070"/>
                <a:gd name="connsiteY996" fmla="*/ 99060 h 174878"/>
                <a:gd name="connsiteX997" fmla="*/ 183833 w 187070"/>
                <a:gd name="connsiteY997" fmla="*/ 100394 h 174878"/>
                <a:gd name="connsiteX998" fmla="*/ 183451 w 187070"/>
                <a:gd name="connsiteY998" fmla="*/ 100394 h 174878"/>
                <a:gd name="connsiteX999" fmla="*/ 183166 w 187070"/>
                <a:gd name="connsiteY999" fmla="*/ 101346 h 174878"/>
                <a:gd name="connsiteX1000" fmla="*/ 183451 w 187070"/>
                <a:gd name="connsiteY1000" fmla="*/ 101727 h 174878"/>
                <a:gd name="connsiteX1001" fmla="*/ 183451 w 187070"/>
                <a:gd name="connsiteY1001" fmla="*/ 102394 h 174878"/>
                <a:gd name="connsiteX1002" fmla="*/ 183833 w 187070"/>
                <a:gd name="connsiteY1002" fmla="*/ 103346 h 174878"/>
                <a:gd name="connsiteX1003" fmla="*/ 184118 w 187070"/>
                <a:gd name="connsiteY1003" fmla="*/ 104013 h 174878"/>
                <a:gd name="connsiteX1004" fmla="*/ 184118 w 187070"/>
                <a:gd name="connsiteY1004" fmla="*/ 104680 h 174878"/>
                <a:gd name="connsiteX1005" fmla="*/ 183833 w 187070"/>
                <a:gd name="connsiteY1005" fmla="*/ 104965 h 174878"/>
                <a:gd name="connsiteX1006" fmla="*/ 182785 w 187070"/>
                <a:gd name="connsiteY1006" fmla="*/ 105632 h 174878"/>
                <a:gd name="connsiteX1007" fmla="*/ 182499 w 187070"/>
                <a:gd name="connsiteY1007" fmla="*/ 106299 h 174878"/>
                <a:gd name="connsiteX1008" fmla="*/ 181832 w 187070"/>
                <a:gd name="connsiteY1008" fmla="*/ 107251 h 174878"/>
                <a:gd name="connsiteX1009" fmla="*/ 180499 w 187070"/>
                <a:gd name="connsiteY1009" fmla="*/ 107633 h 174878"/>
                <a:gd name="connsiteX1010" fmla="*/ 179546 w 187070"/>
                <a:gd name="connsiteY1010" fmla="*/ 108585 h 174878"/>
                <a:gd name="connsiteX1011" fmla="*/ 180880 w 187070"/>
                <a:gd name="connsiteY1011" fmla="*/ 109919 h 174878"/>
                <a:gd name="connsiteX1012" fmla="*/ 181832 w 187070"/>
                <a:gd name="connsiteY1012" fmla="*/ 110204 h 174878"/>
                <a:gd name="connsiteX1013" fmla="*/ 182118 w 187070"/>
                <a:gd name="connsiteY1013" fmla="*/ 110585 h 174878"/>
                <a:gd name="connsiteX1014" fmla="*/ 181832 w 187070"/>
                <a:gd name="connsiteY1014" fmla="*/ 110585 h 174878"/>
                <a:gd name="connsiteX1015" fmla="*/ 181832 w 187070"/>
                <a:gd name="connsiteY1015" fmla="*/ 111252 h 174878"/>
                <a:gd name="connsiteX1016" fmla="*/ 182499 w 187070"/>
                <a:gd name="connsiteY1016" fmla="*/ 111823 h 174878"/>
                <a:gd name="connsiteX1017" fmla="*/ 182499 w 187070"/>
                <a:gd name="connsiteY1017" fmla="*/ 112205 h 174878"/>
                <a:gd name="connsiteX1018" fmla="*/ 181832 w 187070"/>
                <a:gd name="connsiteY1018" fmla="*/ 112871 h 174878"/>
                <a:gd name="connsiteX1019" fmla="*/ 182118 w 187070"/>
                <a:gd name="connsiteY1019" fmla="*/ 112871 h 174878"/>
                <a:gd name="connsiteX1020" fmla="*/ 181832 w 187070"/>
                <a:gd name="connsiteY1020" fmla="*/ 113157 h 174878"/>
                <a:gd name="connsiteX1021" fmla="*/ 182118 w 187070"/>
                <a:gd name="connsiteY1021" fmla="*/ 113824 h 174878"/>
                <a:gd name="connsiteX1022" fmla="*/ 181832 w 187070"/>
                <a:gd name="connsiteY1022" fmla="*/ 114205 h 174878"/>
                <a:gd name="connsiteX1023" fmla="*/ 183166 w 187070"/>
                <a:gd name="connsiteY1023" fmla="*/ 114776 h 174878"/>
                <a:gd name="connsiteX1024" fmla="*/ 184785 w 187070"/>
                <a:gd name="connsiteY1024" fmla="*/ 115157 h 174878"/>
                <a:gd name="connsiteX1025" fmla="*/ 186404 w 187070"/>
                <a:gd name="connsiteY1025" fmla="*/ 116491 h 174878"/>
                <a:gd name="connsiteX1026" fmla="*/ 187071 w 187070"/>
                <a:gd name="connsiteY1026" fmla="*/ 117443 h 174878"/>
                <a:gd name="connsiteX1027" fmla="*/ 184499 w 187070"/>
                <a:gd name="connsiteY1027" fmla="*/ 119444 h 174878"/>
                <a:gd name="connsiteX1028" fmla="*/ 183451 w 187070"/>
                <a:gd name="connsiteY1028" fmla="*/ 120682 h 174878"/>
                <a:gd name="connsiteX1029" fmla="*/ 183451 w 187070"/>
                <a:gd name="connsiteY1029" fmla="*/ 121063 h 174878"/>
                <a:gd name="connsiteX1030" fmla="*/ 183166 w 187070"/>
                <a:gd name="connsiteY1030" fmla="*/ 121348 h 174878"/>
                <a:gd name="connsiteX1031" fmla="*/ 182499 w 187070"/>
                <a:gd name="connsiteY1031" fmla="*/ 121730 h 174878"/>
                <a:gd name="connsiteX1032" fmla="*/ 182118 w 187070"/>
                <a:gd name="connsiteY1032" fmla="*/ 121730 h 174878"/>
                <a:gd name="connsiteX1033" fmla="*/ 180880 w 187070"/>
                <a:gd name="connsiteY1033" fmla="*/ 122682 h 174878"/>
                <a:gd name="connsiteX1034" fmla="*/ 178594 w 187070"/>
                <a:gd name="connsiteY1034" fmla="*/ 123349 h 174878"/>
                <a:gd name="connsiteX1035" fmla="*/ 178594 w 187070"/>
                <a:gd name="connsiteY1035" fmla="*/ 126016 h 17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</a:cxnLst>
              <a:rect l="l" t="t" r="r" b="b"/>
              <a:pathLst>
                <a:path w="187070" h="174878">
                  <a:moveTo>
                    <a:pt x="178594" y="126016"/>
                  </a:moveTo>
                  <a:lnTo>
                    <a:pt x="175641" y="127921"/>
                  </a:lnTo>
                  <a:lnTo>
                    <a:pt x="175260" y="128302"/>
                  </a:lnTo>
                  <a:lnTo>
                    <a:pt x="174593" y="128587"/>
                  </a:lnTo>
                  <a:lnTo>
                    <a:pt x="173641" y="128587"/>
                  </a:lnTo>
                  <a:lnTo>
                    <a:pt x="172974" y="128969"/>
                  </a:lnTo>
                  <a:lnTo>
                    <a:pt x="172021" y="128969"/>
                  </a:lnTo>
                  <a:lnTo>
                    <a:pt x="171640" y="129540"/>
                  </a:lnTo>
                  <a:lnTo>
                    <a:pt x="171640" y="131255"/>
                  </a:lnTo>
                  <a:lnTo>
                    <a:pt x="172688" y="131540"/>
                  </a:lnTo>
                  <a:lnTo>
                    <a:pt x="172974" y="131921"/>
                  </a:lnTo>
                  <a:lnTo>
                    <a:pt x="173260" y="132493"/>
                  </a:lnTo>
                  <a:lnTo>
                    <a:pt x="174308" y="133160"/>
                  </a:lnTo>
                  <a:lnTo>
                    <a:pt x="174593" y="134207"/>
                  </a:lnTo>
                  <a:lnTo>
                    <a:pt x="174308" y="134493"/>
                  </a:lnTo>
                  <a:lnTo>
                    <a:pt x="174308" y="135160"/>
                  </a:lnTo>
                  <a:lnTo>
                    <a:pt x="173926" y="135827"/>
                  </a:lnTo>
                  <a:lnTo>
                    <a:pt x="174974" y="137827"/>
                  </a:lnTo>
                  <a:lnTo>
                    <a:pt x="174593" y="137827"/>
                  </a:lnTo>
                  <a:lnTo>
                    <a:pt x="170688" y="135827"/>
                  </a:lnTo>
                  <a:lnTo>
                    <a:pt x="169354" y="134874"/>
                  </a:lnTo>
                  <a:lnTo>
                    <a:pt x="168021" y="134207"/>
                  </a:lnTo>
                  <a:lnTo>
                    <a:pt x="166402" y="132207"/>
                  </a:lnTo>
                  <a:lnTo>
                    <a:pt x="164116" y="128969"/>
                  </a:lnTo>
                  <a:lnTo>
                    <a:pt x="163163" y="126968"/>
                  </a:lnTo>
                  <a:lnTo>
                    <a:pt x="155924" y="120396"/>
                  </a:lnTo>
                  <a:lnTo>
                    <a:pt x="147352" y="122396"/>
                  </a:lnTo>
                  <a:lnTo>
                    <a:pt x="148018" y="123063"/>
                  </a:lnTo>
                  <a:lnTo>
                    <a:pt x="147066" y="124968"/>
                  </a:lnTo>
                  <a:lnTo>
                    <a:pt x="143446" y="126016"/>
                  </a:lnTo>
                  <a:lnTo>
                    <a:pt x="141160" y="127921"/>
                  </a:lnTo>
                  <a:lnTo>
                    <a:pt x="141827" y="128302"/>
                  </a:lnTo>
                  <a:lnTo>
                    <a:pt x="141160" y="128969"/>
                  </a:lnTo>
                  <a:lnTo>
                    <a:pt x="140113" y="128969"/>
                  </a:lnTo>
                  <a:lnTo>
                    <a:pt x="139827" y="129254"/>
                  </a:lnTo>
                  <a:lnTo>
                    <a:pt x="139827" y="129540"/>
                  </a:lnTo>
                  <a:lnTo>
                    <a:pt x="139160" y="129921"/>
                  </a:lnTo>
                  <a:lnTo>
                    <a:pt x="139160" y="130207"/>
                  </a:lnTo>
                  <a:lnTo>
                    <a:pt x="138875" y="130588"/>
                  </a:lnTo>
                  <a:lnTo>
                    <a:pt x="138493" y="130588"/>
                  </a:lnTo>
                  <a:lnTo>
                    <a:pt x="138208" y="130873"/>
                  </a:lnTo>
                  <a:lnTo>
                    <a:pt x="137827" y="130588"/>
                  </a:lnTo>
                  <a:lnTo>
                    <a:pt x="137827" y="132493"/>
                  </a:lnTo>
                  <a:lnTo>
                    <a:pt x="137541" y="132207"/>
                  </a:lnTo>
                  <a:lnTo>
                    <a:pt x="137160" y="132874"/>
                  </a:lnTo>
                  <a:lnTo>
                    <a:pt x="137541" y="133160"/>
                  </a:lnTo>
                  <a:lnTo>
                    <a:pt x="137160" y="134207"/>
                  </a:lnTo>
                  <a:lnTo>
                    <a:pt x="137541" y="135160"/>
                  </a:lnTo>
                  <a:lnTo>
                    <a:pt x="137541" y="135446"/>
                  </a:lnTo>
                  <a:lnTo>
                    <a:pt x="137160" y="135827"/>
                  </a:lnTo>
                  <a:lnTo>
                    <a:pt x="137160" y="137160"/>
                  </a:lnTo>
                  <a:lnTo>
                    <a:pt x="137827" y="138112"/>
                  </a:lnTo>
                  <a:lnTo>
                    <a:pt x="138208" y="138398"/>
                  </a:lnTo>
                  <a:lnTo>
                    <a:pt x="138493" y="138398"/>
                  </a:lnTo>
                  <a:lnTo>
                    <a:pt x="138875" y="138779"/>
                  </a:lnTo>
                  <a:lnTo>
                    <a:pt x="139541" y="138779"/>
                  </a:lnTo>
                  <a:lnTo>
                    <a:pt x="140113" y="138112"/>
                  </a:lnTo>
                  <a:lnTo>
                    <a:pt x="140779" y="138398"/>
                  </a:lnTo>
                  <a:lnTo>
                    <a:pt x="141446" y="138398"/>
                  </a:lnTo>
                  <a:lnTo>
                    <a:pt x="142494" y="139065"/>
                  </a:lnTo>
                  <a:lnTo>
                    <a:pt x="142780" y="138779"/>
                  </a:lnTo>
                  <a:lnTo>
                    <a:pt x="143065" y="139065"/>
                  </a:lnTo>
                  <a:lnTo>
                    <a:pt x="143732" y="138112"/>
                  </a:lnTo>
                  <a:lnTo>
                    <a:pt x="144780" y="138112"/>
                  </a:lnTo>
                  <a:lnTo>
                    <a:pt x="144780" y="139065"/>
                  </a:lnTo>
                  <a:lnTo>
                    <a:pt x="145733" y="140113"/>
                  </a:lnTo>
                  <a:lnTo>
                    <a:pt x="145733" y="140398"/>
                  </a:lnTo>
                  <a:lnTo>
                    <a:pt x="146018" y="141351"/>
                  </a:lnTo>
                  <a:lnTo>
                    <a:pt x="145733" y="141732"/>
                  </a:lnTo>
                  <a:lnTo>
                    <a:pt x="145733" y="142399"/>
                  </a:lnTo>
                  <a:lnTo>
                    <a:pt x="145447" y="143066"/>
                  </a:lnTo>
                  <a:lnTo>
                    <a:pt x="145447" y="143732"/>
                  </a:lnTo>
                  <a:lnTo>
                    <a:pt x="144399" y="143732"/>
                  </a:lnTo>
                  <a:lnTo>
                    <a:pt x="143446" y="143066"/>
                  </a:lnTo>
                  <a:lnTo>
                    <a:pt x="143065" y="144018"/>
                  </a:lnTo>
                  <a:lnTo>
                    <a:pt x="142494" y="144685"/>
                  </a:lnTo>
                  <a:lnTo>
                    <a:pt x="142780" y="145637"/>
                  </a:lnTo>
                  <a:lnTo>
                    <a:pt x="142780" y="146971"/>
                  </a:lnTo>
                  <a:lnTo>
                    <a:pt x="143065" y="147352"/>
                  </a:lnTo>
                  <a:lnTo>
                    <a:pt x="142494" y="147637"/>
                  </a:lnTo>
                  <a:lnTo>
                    <a:pt x="142113" y="147923"/>
                  </a:lnTo>
                  <a:lnTo>
                    <a:pt x="141160" y="148304"/>
                  </a:lnTo>
                  <a:lnTo>
                    <a:pt x="140494" y="149923"/>
                  </a:lnTo>
                  <a:lnTo>
                    <a:pt x="139827" y="150305"/>
                  </a:lnTo>
                  <a:lnTo>
                    <a:pt x="139541" y="150590"/>
                  </a:lnTo>
                  <a:lnTo>
                    <a:pt x="138875" y="150590"/>
                  </a:lnTo>
                  <a:lnTo>
                    <a:pt x="137827" y="149638"/>
                  </a:lnTo>
                  <a:lnTo>
                    <a:pt x="137160" y="149638"/>
                  </a:lnTo>
                  <a:lnTo>
                    <a:pt x="137541" y="148590"/>
                  </a:lnTo>
                  <a:lnTo>
                    <a:pt x="137160" y="148590"/>
                  </a:lnTo>
                  <a:lnTo>
                    <a:pt x="136588" y="148304"/>
                  </a:lnTo>
                  <a:lnTo>
                    <a:pt x="134874" y="148304"/>
                  </a:lnTo>
                  <a:lnTo>
                    <a:pt x="134588" y="149638"/>
                  </a:lnTo>
                  <a:lnTo>
                    <a:pt x="134207" y="150305"/>
                  </a:lnTo>
                  <a:lnTo>
                    <a:pt x="134207" y="150876"/>
                  </a:lnTo>
                  <a:lnTo>
                    <a:pt x="133255" y="151543"/>
                  </a:lnTo>
                  <a:lnTo>
                    <a:pt x="132302" y="151924"/>
                  </a:lnTo>
                  <a:lnTo>
                    <a:pt x="129350" y="150590"/>
                  </a:lnTo>
                  <a:lnTo>
                    <a:pt x="128016" y="149257"/>
                  </a:lnTo>
                  <a:lnTo>
                    <a:pt x="127349" y="148971"/>
                  </a:lnTo>
                  <a:lnTo>
                    <a:pt x="127349" y="148590"/>
                  </a:lnTo>
                  <a:lnTo>
                    <a:pt x="126397" y="147923"/>
                  </a:lnTo>
                  <a:lnTo>
                    <a:pt x="123063" y="146685"/>
                  </a:lnTo>
                  <a:lnTo>
                    <a:pt x="122110" y="146304"/>
                  </a:lnTo>
                  <a:lnTo>
                    <a:pt x="121444" y="145637"/>
                  </a:lnTo>
                  <a:lnTo>
                    <a:pt x="120777" y="146018"/>
                  </a:lnTo>
                  <a:lnTo>
                    <a:pt x="120491" y="146304"/>
                  </a:lnTo>
                  <a:lnTo>
                    <a:pt x="119825" y="146304"/>
                  </a:lnTo>
                  <a:lnTo>
                    <a:pt x="118872" y="146018"/>
                  </a:lnTo>
                  <a:lnTo>
                    <a:pt x="116491" y="144685"/>
                  </a:lnTo>
                  <a:lnTo>
                    <a:pt x="116205" y="145352"/>
                  </a:lnTo>
                  <a:lnTo>
                    <a:pt x="115919" y="145637"/>
                  </a:lnTo>
                  <a:lnTo>
                    <a:pt x="115252" y="146685"/>
                  </a:lnTo>
                  <a:lnTo>
                    <a:pt x="114871" y="146685"/>
                  </a:lnTo>
                  <a:lnTo>
                    <a:pt x="115252" y="146971"/>
                  </a:lnTo>
                  <a:lnTo>
                    <a:pt x="115252" y="147923"/>
                  </a:lnTo>
                  <a:lnTo>
                    <a:pt x="114586" y="147637"/>
                  </a:lnTo>
                  <a:lnTo>
                    <a:pt x="114586" y="148590"/>
                  </a:lnTo>
                  <a:lnTo>
                    <a:pt x="115252" y="148590"/>
                  </a:lnTo>
                  <a:lnTo>
                    <a:pt x="114871" y="149257"/>
                  </a:lnTo>
                  <a:lnTo>
                    <a:pt x="114586" y="149638"/>
                  </a:lnTo>
                  <a:lnTo>
                    <a:pt x="113919" y="149638"/>
                  </a:lnTo>
                  <a:lnTo>
                    <a:pt x="112585" y="149257"/>
                  </a:lnTo>
                  <a:lnTo>
                    <a:pt x="111633" y="149257"/>
                  </a:lnTo>
                  <a:lnTo>
                    <a:pt x="110966" y="148971"/>
                  </a:lnTo>
                  <a:lnTo>
                    <a:pt x="110585" y="148971"/>
                  </a:lnTo>
                  <a:lnTo>
                    <a:pt x="110014" y="148590"/>
                  </a:lnTo>
                  <a:lnTo>
                    <a:pt x="109347" y="148590"/>
                  </a:lnTo>
                  <a:lnTo>
                    <a:pt x="108299" y="149638"/>
                  </a:lnTo>
                  <a:lnTo>
                    <a:pt x="108013" y="149638"/>
                  </a:lnTo>
                  <a:lnTo>
                    <a:pt x="107061" y="150305"/>
                  </a:lnTo>
                  <a:lnTo>
                    <a:pt x="106680" y="150876"/>
                  </a:lnTo>
                  <a:lnTo>
                    <a:pt x="107347" y="151543"/>
                  </a:lnTo>
                  <a:lnTo>
                    <a:pt x="106680" y="152210"/>
                  </a:lnTo>
                  <a:lnTo>
                    <a:pt x="106680" y="152876"/>
                  </a:lnTo>
                  <a:lnTo>
                    <a:pt x="106394" y="152876"/>
                  </a:lnTo>
                  <a:lnTo>
                    <a:pt x="105346" y="153257"/>
                  </a:lnTo>
                  <a:lnTo>
                    <a:pt x="105346" y="153543"/>
                  </a:lnTo>
                  <a:lnTo>
                    <a:pt x="105061" y="153543"/>
                  </a:lnTo>
                  <a:lnTo>
                    <a:pt x="104680" y="153829"/>
                  </a:lnTo>
                  <a:lnTo>
                    <a:pt x="103727" y="153829"/>
                  </a:lnTo>
                  <a:lnTo>
                    <a:pt x="103060" y="154210"/>
                  </a:lnTo>
                  <a:lnTo>
                    <a:pt x="102394" y="154210"/>
                  </a:lnTo>
                  <a:lnTo>
                    <a:pt x="102108" y="154877"/>
                  </a:lnTo>
                  <a:lnTo>
                    <a:pt x="101727" y="154496"/>
                  </a:lnTo>
                  <a:lnTo>
                    <a:pt x="100775" y="154496"/>
                  </a:lnTo>
                  <a:lnTo>
                    <a:pt x="100489" y="155543"/>
                  </a:lnTo>
                  <a:lnTo>
                    <a:pt x="99441" y="155829"/>
                  </a:lnTo>
                  <a:lnTo>
                    <a:pt x="99822" y="157162"/>
                  </a:lnTo>
                  <a:lnTo>
                    <a:pt x="99822" y="157829"/>
                  </a:lnTo>
                  <a:lnTo>
                    <a:pt x="100108" y="158782"/>
                  </a:lnTo>
                  <a:lnTo>
                    <a:pt x="99822" y="160401"/>
                  </a:lnTo>
                  <a:lnTo>
                    <a:pt x="100775" y="159734"/>
                  </a:lnTo>
                  <a:lnTo>
                    <a:pt x="101155" y="162687"/>
                  </a:lnTo>
                  <a:lnTo>
                    <a:pt x="98488" y="170593"/>
                  </a:lnTo>
                  <a:lnTo>
                    <a:pt x="95250" y="174879"/>
                  </a:lnTo>
                  <a:lnTo>
                    <a:pt x="93250" y="174212"/>
                  </a:lnTo>
                  <a:lnTo>
                    <a:pt x="91916" y="174212"/>
                  </a:lnTo>
                  <a:lnTo>
                    <a:pt x="89916" y="173927"/>
                  </a:lnTo>
                  <a:lnTo>
                    <a:pt x="88963" y="173260"/>
                  </a:lnTo>
                  <a:lnTo>
                    <a:pt x="87630" y="172212"/>
                  </a:lnTo>
                  <a:lnTo>
                    <a:pt x="83725" y="170974"/>
                  </a:lnTo>
                  <a:lnTo>
                    <a:pt x="83344" y="170974"/>
                  </a:lnTo>
                  <a:lnTo>
                    <a:pt x="81058" y="172212"/>
                  </a:lnTo>
                  <a:lnTo>
                    <a:pt x="78486" y="170593"/>
                  </a:lnTo>
                  <a:lnTo>
                    <a:pt x="77819" y="170593"/>
                  </a:lnTo>
                  <a:lnTo>
                    <a:pt x="76486" y="169926"/>
                  </a:lnTo>
                  <a:lnTo>
                    <a:pt x="76200" y="168973"/>
                  </a:lnTo>
                  <a:lnTo>
                    <a:pt x="74200" y="168593"/>
                  </a:lnTo>
                  <a:lnTo>
                    <a:pt x="73533" y="168593"/>
                  </a:lnTo>
                  <a:lnTo>
                    <a:pt x="73247" y="168973"/>
                  </a:lnTo>
                  <a:lnTo>
                    <a:pt x="72866" y="168593"/>
                  </a:lnTo>
                  <a:lnTo>
                    <a:pt x="70294" y="168973"/>
                  </a:lnTo>
                  <a:lnTo>
                    <a:pt x="65342" y="168593"/>
                  </a:lnTo>
                  <a:lnTo>
                    <a:pt x="64675" y="168973"/>
                  </a:lnTo>
                  <a:lnTo>
                    <a:pt x="64389" y="168593"/>
                  </a:lnTo>
                  <a:lnTo>
                    <a:pt x="63722" y="168307"/>
                  </a:lnTo>
                  <a:lnTo>
                    <a:pt x="62675" y="165640"/>
                  </a:lnTo>
                  <a:lnTo>
                    <a:pt x="60388" y="162687"/>
                  </a:lnTo>
                  <a:lnTo>
                    <a:pt x="60103" y="162687"/>
                  </a:lnTo>
                  <a:lnTo>
                    <a:pt x="60388" y="161449"/>
                  </a:lnTo>
                  <a:lnTo>
                    <a:pt x="60388" y="160115"/>
                  </a:lnTo>
                  <a:lnTo>
                    <a:pt x="62675" y="160115"/>
                  </a:lnTo>
                  <a:lnTo>
                    <a:pt x="63055" y="159163"/>
                  </a:lnTo>
                  <a:lnTo>
                    <a:pt x="62103" y="158115"/>
                  </a:lnTo>
                  <a:lnTo>
                    <a:pt x="60103" y="155543"/>
                  </a:lnTo>
                  <a:lnTo>
                    <a:pt x="59722" y="155543"/>
                  </a:lnTo>
                  <a:lnTo>
                    <a:pt x="58102" y="156496"/>
                  </a:lnTo>
                  <a:lnTo>
                    <a:pt x="55817" y="156782"/>
                  </a:lnTo>
                  <a:lnTo>
                    <a:pt x="54864" y="156496"/>
                  </a:lnTo>
                  <a:lnTo>
                    <a:pt x="54197" y="155543"/>
                  </a:lnTo>
                  <a:lnTo>
                    <a:pt x="53530" y="155829"/>
                  </a:lnTo>
                  <a:lnTo>
                    <a:pt x="52578" y="156782"/>
                  </a:lnTo>
                  <a:lnTo>
                    <a:pt x="51911" y="156496"/>
                  </a:lnTo>
                  <a:lnTo>
                    <a:pt x="51911" y="155162"/>
                  </a:lnTo>
                  <a:lnTo>
                    <a:pt x="51530" y="155162"/>
                  </a:lnTo>
                  <a:lnTo>
                    <a:pt x="48958" y="153257"/>
                  </a:lnTo>
                  <a:lnTo>
                    <a:pt x="46958" y="152210"/>
                  </a:lnTo>
                  <a:lnTo>
                    <a:pt x="46292" y="151543"/>
                  </a:lnTo>
                  <a:lnTo>
                    <a:pt x="46292" y="150590"/>
                  </a:lnTo>
                  <a:lnTo>
                    <a:pt x="44386" y="149638"/>
                  </a:lnTo>
                  <a:lnTo>
                    <a:pt x="42386" y="149257"/>
                  </a:lnTo>
                  <a:lnTo>
                    <a:pt x="44386" y="148304"/>
                  </a:lnTo>
                  <a:lnTo>
                    <a:pt x="44672" y="147637"/>
                  </a:lnTo>
                  <a:lnTo>
                    <a:pt x="44958" y="147257"/>
                  </a:lnTo>
                  <a:lnTo>
                    <a:pt x="45339" y="146685"/>
                  </a:lnTo>
                  <a:lnTo>
                    <a:pt x="45339" y="145352"/>
                  </a:lnTo>
                  <a:lnTo>
                    <a:pt x="44958" y="144685"/>
                  </a:lnTo>
                  <a:lnTo>
                    <a:pt x="43720" y="144971"/>
                  </a:lnTo>
                  <a:lnTo>
                    <a:pt x="43720" y="144018"/>
                  </a:lnTo>
                  <a:lnTo>
                    <a:pt x="44386" y="143732"/>
                  </a:lnTo>
                  <a:lnTo>
                    <a:pt x="44386" y="141351"/>
                  </a:lnTo>
                  <a:lnTo>
                    <a:pt x="44005" y="141065"/>
                  </a:lnTo>
                  <a:lnTo>
                    <a:pt x="44005" y="140780"/>
                  </a:lnTo>
                  <a:lnTo>
                    <a:pt x="44386" y="140398"/>
                  </a:lnTo>
                  <a:lnTo>
                    <a:pt x="44386" y="140113"/>
                  </a:lnTo>
                  <a:lnTo>
                    <a:pt x="44672" y="139732"/>
                  </a:lnTo>
                  <a:lnTo>
                    <a:pt x="43720" y="138779"/>
                  </a:lnTo>
                  <a:lnTo>
                    <a:pt x="44005" y="138398"/>
                  </a:lnTo>
                  <a:lnTo>
                    <a:pt x="43720" y="138112"/>
                  </a:lnTo>
                  <a:lnTo>
                    <a:pt x="43720" y="137160"/>
                  </a:lnTo>
                  <a:lnTo>
                    <a:pt x="44386" y="135160"/>
                  </a:lnTo>
                  <a:lnTo>
                    <a:pt x="44005" y="134874"/>
                  </a:lnTo>
                  <a:lnTo>
                    <a:pt x="43720" y="134874"/>
                  </a:lnTo>
                  <a:lnTo>
                    <a:pt x="44005" y="133826"/>
                  </a:lnTo>
                  <a:lnTo>
                    <a:pt x="44672" y="133826"/>
                  </a:lnTo>
                  <a:lnTo>
                    <a:pt x="45625" y="132874"/>
                  </a:lnTo>
                  <a:lnTo>
                    <a:pt x="46672" y="133160"/>
                  </a:lnTo>
                  <a:lnTo>
                    <a:pt x="46958" y="133541"/>
                  </a:lnTo>
                  <a:lnTo>
                    <a:pt x="48292" y="133826"/>
                  </a:lnTo>
                  <a:lnTo>
                    <a:pt x="50578" y="134493"/>
                  </a:lnTo>
                  <a:lnTo>
                    <a:pt x="51244" y="134207"/>
                  </a:lnTo>
                  <a:lnTo>
                    <a:pt x="53245" y="134493"/>
                  </a:lnTo>
                  <a:lnTo>
                    <a:pt x="55817" y="133541"/>
                  </a:lnTo>
                  <a:lnTo>
                    <a:pt x="58102" y="132874"/>
                  </a:lnTo>
                  <a:lnTo>
                    <a:pt x="58102" y="132207"/>
                  </a:lnTo>
                  <a:lnTo>
                    <a:pt x="57150" y="131540"/>
                  </a:lnTo>
                  <a:lnTo>
                    <a:pt x="56197" y="131255"/>
                  </a:lnTo>
                  <a:lnTo>
                    <a:pt x="56197" y="130873"/>
                  </a:lnTo>
                  <a:lnTo>
                    <a:pt x="56769" y="130873"/>
                  </a:lnTo>
                  <a:lnTo>
                    <a:pt x="56483" y="130588"/>
                  </a:lnTo>
                  <a:lnTo>
                    <a:pt x="56483" y="130207"/>
                  </a:lnTo>
                  <a:lnTo>
                    <a:pt x="56197" y="128302"/>
                  </a:lnTo>
                  <a:lnTo>
                    <a:pt x="56483" y="127254"/>
                  </a:lnTo>
                  <a:lnTo>
                    <a:pt x="56769" y="126968"/>
                  </a:lnTo>
                  <a:lnTo>
                    <a:pt x="56769" y="126587"/>
                  </a:lnTo>
                  <a:lnTo>
                    <a:pt x="56197" y="125349"/>
                  </a:lnTo>
                  <a:lnTo>
                    <a:pt x="55817" y="125349"/>
                  </a:lnTo>
                  <a:lnTo>
                    <a:pt x="55531" y="124301"/>
                  </a:lnTo>
                  <a:lnTo>
                    <a:pt x="55531" y="124015"/>
                  </a:lnTo>
                  <a:lnTo>
                    <a:pt x="55817" y="124301"/>
                  </a:lnTo>
                  <a:lnTo>
                    <a:pt x="56483" y="124682"/>
                  </a:lnTo>
                  <a:lnTo>
                    <a:pt x="57436" y="124301"/>
                  </a:lnTo>
                  <a:lnTo>
                    <a:pt x="57817" y="120396"/>
                  </a:lnTo>
                  <a:lnTo>
                    <a:pt x="56769" y="119444"/>
                  </a:lnTo>
                  <a:lnTo>
                    <a:pt x="55817" y="119444"/>
                  </a:lnTo>
                  <a:lnTo>
                    <a:pt x="55531" y="119062"/>
                  </a:lnTo>
                  <a:lnTo>
                    <a:pt x="56483" y="117158"/>
                  </a:lnTo>
                  <a:lnTo>
                    <a:pt x="57150" y="115443"/>
                  </a:lnTo>
                  <a:lnTo>
                    <a:pt x="56769" y="114776"/>
                  </a:lnTo>
                  <a:lnTo>
                    <a:pt x="56769" y="114490"/>
                  </a:lnTo>
                  <a:lnTo>
                    <a:pt x="56483" y="113157"/>
                  </a:lnTo>
                  <a:lnTo>
                    <a:pt x="56769" y="113157"/>
                  </a:lnTo>
                  <a:lnTo>
                    <a:pt x="56197" y="112205"/>
                  </a:lnTo>
                  <a:lnTo>
                    <a:pt x="55531" y="112205"/>
                  </a:lnTo>
                  <a:lnTo>
                    <a:pt x="55817" y="111823"/>
                  </a:lnTo>
                  <a:lnTo>
                    <a:pt x="56197" y="110871"/>
                  </a:lnTo>
                  <a:lnTo>
                    <a:pt x="56483" y="110204"/>
                  </a:lnTo>
                  <a:lnTo>
                    <a:pt x="56769" y="109919"/>
                  </a:lnTo>
                  <a:lnTo>
                    <a:pt x="57436" y="109537"/>
                  </a:lnTo>
                  <a:lnTo>
                    <a:pt x="57150" y="109537"/>
                  </a:lnTo>
                  <a:lnTo>
                    <a:pt x="57436" y="108585"/>
                  </a:lnTo>
                  <a:lnTo>
                    <a:pt x="56483" y="108585"/>
                  </a:lnTo>
                  <a:lnTo>
                    <a:pt x="57150" y="106966"/>
                  </a:lnTo>
                  <a:lnTo>
                    <a:pt x="58483" y="106585"/>
                  </a:lnTo>
                  <a:lnTo>
                    <a:pt x="58769" y="105918"/>
                  </a:lnTo>
                  <a:lnTo>
                    <a:pt x="59150" y="105918"/>
                  </a:lnTo>
                  <a:lnTo>
                    <a:pt x="59436" y="104965"/>
                  </a:lnTo>
                  <a:lnTo>
                    <a:pt x="60103" y="104965"/>
                  </a:lnTo>
                  <a:lnTo>
                    <a:pt x="60103" y="104680"/>
                  </a:lnTo>
                  <a:lnTo>
                    <a:pt x="61055" y="103632"/>
                  </a:lnTo>
                  <a:lnTo>
                    <a:pt x="61055" y="103346"/>
                  </a:lnTo>
                  <a:lnTo>
                    <a:pt x="62389" y="102013"/>
                  </a:lnTo>
                  <a:lnTo>
                    <a:pt x="64389" y="102394"/>
                  </a:lnTo>
                  <a:lnTo>
                    <a:pt x="64675" y="102013"/>
                  </a:lnTo>
                  <a:lnTo>
                    <a:pt x="65056" y="100394"/>
                  </a:lnTo>
                  <a:lnTo>
                    <a:pt x="65342" y="99060"/>
                  </a:lnTo>
                  <a:lnTo>
                    <a:pt x="65627" y="98774"/>
                  </a:lnTo>
                  <a:lnTo>
                    <a:pt x="65627" y="97060"/>
                  </a:lnTo>
                  <a:lnTo>
                    <a:pt x="65342" y="97060"/>
                  </a:lnTo>
                  <a:lnTo>
                    <a:pt x="66008" y="94488"/>
                  </a:lnTo>
                  <a:lnTo>
                    <a:pt x="66008" y="94107"/>
                  </a:lnTo>
                  <a:lnTo>
                    <a:pt x="66294" y="93821"/>
                  </a:lnTo>
                  <a:lnTo>
                    <a:pt x="66008" y="93535"/>
                  </a:lnTo>
                  <a:lnTo>
                    <a:pt x="66961" y="92869"/>
                  </a:lnTo>
                  <a:lnTo>
                    <a:pt x="67627" y="92869"/>
                  </a:lnTo>
                  <a:lnTo>
                    <a:pt x="66675" y="91535"/>
                  </a:lnTo>
                  <a:lnTo>
                    <a:pt x="65627" y="91154"/>
                  </a:lnTo>
                  <a:lnTo>
                    <a:pt x="66008" y="91154"/>
                  </a:lnTo>
                  <a:lnTo>
                    <a:pt x="66675" y="90202"/>
                  </a:lnTo>
                  <a:lnTo>
                    <a:pt x="66008" y="89916"/>
                  </a:lnTo>
                  <a:lnTo>
                    <a:pt x="65627" y="88868"/>
                  </a:lnTo>
                  <a:lnTo>
                    <a:pt x="64675" y="88583"/>
                  </a:lnTo>
                  <a:lnTo>
                    <a:pt x="64389" y="88868"/>
                  </a:lnTo>
                  <a:lnTo>
                    <a:pt x="64008" y="88583"/>
                  </a:lnTo>
                  <a:lnTo>
                    <a:pt x="63722" y="87916"/>
                  </a:lnTo>
                  <a:lnTo>
                    <a:pt x="63055" y="87916"/>
                  </a:lnTo>
                  <a:lnTo>
                    <a:pt x="62675" y="87630"/>
                  </a:lnTo>
                  <a:lnTo>
                    <a:pt x="62675" y="86963"/>
                  </a:lnTo>
                  <a:lnTo>
                    <a:pt x="62389" y="86963"/>
                  </a:lnTo>
                  <a:lnTo>
                    <a:pt x="62103" y="86582"/>
                  </a:lnTo>
                  <a:lnTo>
                    <a:pt x="61722" y="86582"/>
                  </a:lnTo>
                  <a:lnTo>
                    <a:pt x="61055" y="85630"/>
                  </a:lnTo>
                  <a:lnTo>
                    <a:pt x="61436" y="85249"/>
                  </a:lnTo>
                  <a:lnTo>
                    <a:pt x="61722" y="85630"/>
                  </a:lnTo>
                  <a:lnTo>
                    <a:pt x="62389" y="85249"/>
                  </a:lnTo>
                  <a:lnTo>
                    <a:pt x="62675" y="84963"/>
                  </a:lnTo>
                  <a:lnTo>
                    <a:pt x="62389" y="84677"/>
                  </a:lnTo>
                  <a:lnTo>
                    <a:pt x="62675" y="82963"/>
                  </a:lnTo>
                  <a:lnTo>
                    <a:pt x="63341" y="82963"/>
                  </a:lnTo>
                  <a:lnTo>
                    <a:pt x="64008" y="82010"/>
                  </a:lnTo>
                  <a:lnTo>
                    <a:pt x="63722" y="81058"/>
                  </a:lnTo>
                  <a:lnTo>
                    <a:pt x="63055" y="80391"/>
                  </a:lnTo>
                  <a:lnTo>
                    <a:pt x="63055" y="80010"/>
                  </a:lnTo>
                  <a:lnTo>
                    <a:pt x="62675" y="79058"/>
                  </a:lnTo>
                  <a:lnTo>
                    <a:pt x="62103" y="77438"/>
                  </a:lnTo>
                  <a:lnTo>
                    <a:pt x="62389" y="76390"/>
                  </a:lnTo>
                  <a:lnTo>
                    <a:pt x="61722" y="75438"/>
                  </a:lnTo>
                  <a:lnTo>
                    <a:pt x="62103" y="75152"/>
                  </a:lnTo>
                  <a:lnTo>
                    <a:pt x="61722" y="74105"/>
                  </a:lnTo>
                  <a:lnTo>
                    <a:pt x="62389" y="73819"/>
                  </a:lnTo>
                  <a:lnTo>
                    <a:pt x="62675" y="73152"/>
                  </a:lnTo>
                  <a:lnTo>
                    <a:pt x="62389" y="71533"/>
                  </a:lnTo>
                  <a:lnTo>
                    <a:pt x="62103" y="70866"/>
                  </a:lnTo>
                  <a:lnTo>
                    <a:pt x="61722" y="70485"/>
                  </a:lnTo>
                  <a:lnTo>
                    <a:pt x="61055" y="70485"/>
                  </a:lnTo>
                  <a:lnTo>
                    <a:pt x="60388" y="71152"/>
                  </a:lnTo>
                  <a:lnTo>
                    <a:pt x="60769" y="69913"/>
                  </a:lnTo>
                  <a:lnTo>
                    <a:pt x="60103" y="69533"/>
                  </a:lnTo>
                  <a:lnTo>
                    <a:pt x="58483" y="67913"/>
                  </a:lnTo>
                  <a:lnTo>
                    <a:pt x="58102" y="67913"/>
                  </a:lnTo>
                  <a:lnTo>
                    <a:pt x="57150" y="69247"/>
                  </a:lnTo>
                  <a:lnTo>
                    <a:pt x="55817" y="69247"/>
                  </a:lnTo>
                  <a:lnTo>
                    <a:pt x="56197" y="68866"/>
                  </a:lnTo>
                  <a:lnTo>
                    <a:pt x="56769" y="68866"/>
                  </a:lnTo>
                  <a:lnTo>
                    <a:pt x="56769" y="68199"/>
                  </a:lnTo>
                  <a:lnTo>
                    <a:pt x="56197" y="68199"/>
                  </a:lnTo>
                  <a:lnTo>
                    <a:pt x="55817" y="67532"/>
                  </a:lnTo>
                  <a:lnTo>
                    <a:pt x="55531" y="66580"/>
                  </a:lnTo>
                  <a:lnTo>
                    <a:pt x="55150" y="66865"/>
                  </a:lnTo>
                  <a:lnTo>
                    <a:pt x="54864" y="66294"/>
                  </a:lnTo>
                  <a:lnTo>
                    <a:pt x="54483" y="66294"/>
                  </a:lnTo>
                  <a:lnTo>
                    <a:pt x="54483" y="65627"/>
                  </a:lnTo>
                  <a:lnTo>
                    <a:pt x="54864" y="65913"/>
                  </a:lnTo>
                  <a:lnTo>
                    <a:pt x="54864" y="64960"/>
                  </a:lnTo>
                  <a:lnTo>
                    <a:pt x="54197" y="64960"/>
                  </a:lnTo>
                  <a:lnTo>
                    <a:pt x="54483" y="64579"/>
                  </a:lnTo>
                  <a:lnTo>
                    <a:pt x="54483" y="64294"/>
                  </a:lnTo>
                  <a:lnTo>
                    <a:pt x="54197" y="63913"/>
                  </a:lnTo>
                  <a:lnTo>
                    <a:pt x="52578" y="63627"/>
                  </a:lnTo>
                  <a:lnTo>
                    <a:pt x="52578" y="62960"/>
                  </a:lnTo>
                  <a:lnTo>
                    <a:pt x="51911" y="63341"/>
                  </a:lnTo>
                  <a:lnTo>
                    <a:pt x="51911" y="62960"/>
                  </a:lnTo>
                  <a:lnTo>
                    <a:pt x="51530" y="62960"/>
                  </a:lnTo>
                  <a:lnTo>
                    <a:pt x="51244" y="62294"/>
                  </a:lnTo>
                  <a:lnTo>
                    <a:pt x="50863" y="62008"/>
                  </a:lnTo>
                  <a:lnTo>
                    <a:pt x="50578" y="60960"/>
                  </a:lnTo>
                  <a:lnTo>
                    <a:pt x="50292" y="60960"/>
                  </a:lnTo>
                  <a:lnTo>
                    <a:pt x="50863" y="60388"/>
                  </a:lnTo>
                  <a:lnTo>
                    <a:pt x="51244" y="60388"/>
                  </a:lnTo>
                  <a:lnTo>
                    <a:pt x="51530" y="60674"/>
                  </a:lnTo>
                  <a:lnTo>
                    <a:pt x="52197" y="60388"/>
                  </a:lnTo>
                  <a:lnTo>
                    <a:pt x="52578" y="59722"/>
                  </a:lnTo>
                  <a:lnTo>
                    <a:pt x="52197" y="59341"/>
                  </a:lnTo>
                  <a:lnTo>
                    <a:pt x="51911" y="59341"/>
                  </a:lnTo>
                  <a:lnTo>
                    <a:pt x="51244" y="59722"/>
                  </a:lnTo>
                  <a:lnTo>
                    <a:pt x="51244" y="60388"/>
                  </a:lnTo>
                  <a:lnTo>
                    <a:pt x="50863" y="60007"/>
                  </a:lnTo>
                  <a:lnTo>
                    <a:pt x="50578" y="59341"/>
                  </a:lnTo>
                  <a:lnTo>
                    <a:pt x="49911" y="59055"/>
                  </a:lnTo>
                  <a:lnTo>
                    <a:pt x="50292" y="58674"/>
                  </a:lnTo>
                  <a:lnTo>
                    <a:pt x="50863" y="58388"/>
                  </a:lnTo>
                  <a:lnTo>
                    <a:pt x="50863" y="58007"/>
                  </a:lnTo>
                  <a:lnTo>
                    <a:pt x="50578" y="57436"/>
                  </a:lnTo>
                  <a:lnTo>
                    <a:pt x="50578" y="56769"/>
                  </a:lnTo>
                  <a:lnTo>
                    <a:pt x="50292" y="56388"/>
                  </a:lnTo>
                  <a:lnTo>
                    <a:pt x="50292" y="56102"/>
                  </a:lnTo>
                  <a:lnTo>
                    <a:pt x="49911" y="55435"/>
                  </a:lnTo>
                  <a:lnTo>
                    <a:pt x="48292" y="55435"/>
                  </a:lnTo>
                  <a:lnTo>
                    <a:pt x="47625" y="54483"/>
                  </a:lnTo>
                  <a:lnTo>
                    <a:pt x="46958" y="54483"/>
                  </a:lnTo>
                  <a:lnTo>
                    <a:pt x="46292" y="52769"/>
                  </a:lnTo>
                  <a:lnTo>
                    <a:pt x="46292" y="51530"/>
                  </a:lnTo>
                  <a:lnTo>
                    <a:pt x="44386" y="51816"/>
                  </a:lnTo>
                  <a:lnTo>
                    <a:pt x="42672" y="51816"/>
                  </a:lnTo>
                  <a:lnTo>
                    <a:pt x="38100" y="48577"/>
                  </a:lnTo>
                  <a:lnTo>
                    <a:pt x="36767" y="49149"/>
                  </a:lnTo>
                  <a:lnTo>
                    <a:pt x="35814" y="49530"/>
                  </a:lnTo>
                  <a:lnTo>
                    <a:pt x="35814" y="50863"/>
                  </a:lnTo>
                  <a:lnTo>
                    <a:pt x="35147" y="51530"/>
                  </a:lnTo>
                  <a:lnTo>
                    <a:pt x="33814" y="52102"/>
                  </a:lnTo>
                  <a:lnTo>
                    <a:pt x="31242" y="53150"/>
                  </a:lnTo>
                  <a:lnTo>
                    <a:pt x="28956" y="52769"/>
                  </a:lnTo>
                  <a:lnTo>
                    <a:pt x="28575" y="52483"/>
                  </a:lnTo>
                  <a:lnTo>
                    <a:pt x="28289" y="52769"/>
                  </a:lnTo>
                  <a:lnTo>
                    <a:pt x="27242" y="52483"/>
                  </a:lnTo>
                  <a:lnTo>
                    <a:pt x="25622" y="52483"/>
                  </a:lnTo>
                  <a:lnTo>
                    <a:pt x="24003" y="53816"/>
                  </a:lnTo>
                  <a:lnTo>
                    <a:pt x="24003" y="53435"/>
                  </a:lnTo>
                  <a:lnTo>
                    <a:pt x="23336" y="53435"/>
                  </a:lnTo>
                  <a:lnTo>
                    <a:pt x="21050" y="53816"/>
                  </a:lnTo>
                  <a:lnTo>
                    <a:pt x="20383" y="53435"/>
                  </a:lnTo>
                  <a:lnTo>
                    <a:pt x="20098" y="53435"/>
                  </a:lnTo>
                  <a:lnTo>
                    <a:pt x="18764" y="53150"/>
                  </a:lnTo>
                  <a:lnTo>
                    <a:pt x="17812" y="52483"/>
                  </a:lnTo>
                  <a:lnTo>
                    <a:pt x="17812" y="52769"/>
                  </a:lnTo>
                  <a:lnTo>
                    <a:pt x="17431" y="53150"/>
                  </a:lnTo>
                  <a:lnTo>
                    <a:pt x="15811" y="53435"/>
                  </a:lnTo>
                  <a:lnTo>
                    <a:pt x="14859" y="54102"/>
                  </a:lnTo>
                  <a:lnTo>
                    <a:pt x="13525" y="54102"/>
                  </a:lnTo>
                  <a:lnTo>
                    <a:pt x="13525" y="54483"/>
                  </a:lnTo>
                  <a:lnTo>
                    <a:pt x="12859" y="54102"/>
                  </a:lnTo>
                  <a:lnTo>
                    <a:pt x="12478" y="53816"/>
                  </a:lnTo>
                  <a:lnTo>
                    <a:pt x="11906" y="54483"/>
                  </a:lnTo>
                  <a:lnTo>
                    <a:pt x="11525" y="54483"/>
                  </a:lnTo>
                  <a:lnTo>
                    <a:pt x="11525" y="53435"/>
                  </a:lnTo>
                  <a:lnTo>
                    <a:pt x="11239" y="52769"/>
                  </a:lnTo>
                  <a:lnTo>
                    <a:pt x="10858" y="52769"/>
                  </a:lnTo>
                  <a:lnTo>
                    <a:pt x="11239" y="52102"/>
                  </a:lnTo>
                  <a:lnTo>
                    <a:pt x="10573" y="51816"/>
                  </a:lnTo>
                  <a:lnTo>
                    <a:pt x="10573" y="51149"/>
                  </a:lnTo>
                  <a:lnTo>
                    <a:pt x="9906" y="50863"/>
                  </a:lnTo>
                  <a:lnTo>
                    <a:pt x="9239" y="50863"/>
                  </a:lnTo>
                  <a:lnTo>
                    <a:pt x="8954" y="50197"/>
                  </a:lnTo>
                  <a:lnTo>
                    <a:pt x="8287" y="50482"/>
                  </a:lnTo>
                  <a:lnTo>
                    <a:pt x="7620" y="50197"/>
                  </a:lnTo>
                  <a:lnTo>
                    <a:pt x="7239" y="49530"/>
                  </a:lnTo>
                  <a:lnTo>
                    <a:pt x="7239" y="48863"/>
                  </a:lnTo>
                  <a:lnTo>
                    <a:pt x="6572" y="48577"/>
                  </a:lnTo>
                  <a:lnTo>
                    <a:pt x="6953" y="47911"/>
                  </a:lnTo>
                  <a:lnTo>
                    <a:pt x="6286" y="47530"/>
                  </a:lnTo>
                  <a:lnTo>
                    <a:pt x="6572" y="47530"/>
                  </a:lnTo>
                  <a:lnTo>
                    <a:pt x="6953" y="46196"/>
                  </a:lnTo>
                  <a:lnTo>
                    <a:pt x="6572" y="45625"/>
                  </a:lnTo>
                  <a:lnTo>
                    <a:pt x="6953" y="45625"/>
                  </a:lnTo>
                  <a:lnTo>
                    <a:pt x="7239" y="45910"/>
                  </a:lnTo>
                  <a:lnTo>
                    <a:pt x="7620" y="45625"/>
                  </a:lnTo>
                  <a:lnTo>
                    <a:pt x="7620" y="44958"/>
                  </a:lnTo>
                  <a:lnTo>
                    <a:pt x="7239" y="44291"/>
                  </a:lnTo>
                  <a:lnTo>
                    <a:pt x="7620" y="43910"/>
                  </a:lnTo>
                  <a:lnTo>
                    <a:pt x="7620" y="43625"/>
                  </a:lnTo>
                  <a:lnTo>
                    <a:pt x="8287" y="43625"/>
                  </a:lnTo>
                  <a:lnTo>
                    <a:pt x="8954" y="42958"/>
                  </a:lnTo>
                  <a:lnTo>
                    <a:pt x="8954" y="38671"/>
                  </a:lnTo>
                  <a:lnTo>
                    <a:pt x="9239" y="38005"/>
                  </a:lnTo>
                  <a:lnTo>
                    <a:pt x="8954" y="38005"/>
                  </a:lnTo>
                  <a:lnTo>
                    <a:pt x="8572" y="37338"/>
                  </a:lnTo>
                  <a:lnTo>
                    <a:pt x="8954" y="37338"/>
                  </a:lnTo>
                  <a:lnTo>
                    <a:pt x="8954" y="36100"/>
                  </a:lnTo>
                  <a:lnTo>
                    <a:pt x="9239" y="35719"/>
                  </a:lnTo>
                  <a:lnTo>
                    <a:pt x="8572" y="34766"/>
                  </a:lnTo>
                  <a:lnTo>
                    <a:pt x="8572" y="34385"/>
                  </a:lnTo>
                  <a:lnTo>
                    <a:pt x="7239" y="33433"/>
                  </a:lnTo>
                  <a:lnTo>
                    <a:pt x="6572" y="33433"/>
                  </a:lnTo>
                  <a:lnTo>
                    <a:pt x="6572" y="32766"/>
                  </a:lnTo>
                  <a:lnTo>
                    <a:pt x="6001" y="32480"/>
                  </a:lnTo>
                  <a:lnTo>
                    <a:pt x="4953" y="32480"/>
                  </a:lnTo>
                  <a:lnTo>
                    <a:pt x="4953" y="30861"/>
                  </a:lnTo>
                  <a:lnTo>
                    <a:pt x="4667" y="30480"/>
                  </a:lnTo>
                  <a:lnTo>
                    <a:pt x="3334" y="30480"/>
                  </a:lnTo>
                  <a:lnTo>
                    <a:pt x="2381" y="30194"/>
                  </a:lnTo>
                  <a:lnTo>
                    <a:pt x="2000" y="29813"/>
                  </a:lnTo>
                  <a:lnTo>
                    <a:pt x="381" y="30194"/>
                  </a:lnTo>
                  <a:lnTo>
                    <a:pt x="0" y="29813"/>
                  </a:lnTo>
                  <a:lnTo>
                    <a:pt x="667" y="29146"/>
                  </a:lnTo>
                  <a:lnTo>
                    <a:pt x="1333" y="29146"/>
                  </a:lnTo>
                  <a:lnTo>
                    <a:pt x="2000" y="28194"/>
                  </a:lnTo>
                  <a:lnTo>
                    <a:pt x="2000" y="27908"/>
                  </a:lnTo>
                  <a:lnTo>
                    <a:pt x="2381" y="27908"/>
                  </a:lnTo>
                  <a:lnTo>
                    <a:pt x="2667" y="28480"/>
                  </a:lnTo>
                  <a:lnTo>
                    <a:pt x="2953" y="28480"/>
                  </a:lnTo>
                  <a:lnTo>
                    <a:pt x="3334" y="28194"/>
                  </a:lnTo>
                  <a:lnTo>
                    <a:pt x="2953" y="27908"/>
                  </a:lnTo>
                  <a:lnTo>
                    <a:pt x="3334" y="27241"/>
                  </a:lnTo>
                  <a:lnTo>
                    <a:pt x="4000" y="26860"/>
                  </a:lnTo>
                  <a:lnTo>
                    <a:pt x="4286" y="26575"/>
                  </a:lnTo>
                  <a:lnTo>
                    <a:pt x="4953" y="26575"/>
                  </a:lnTo>
                  <a:lnTo>
                    <a:pt x="5334" y="26194"/>
                  </a:lnTo>
                  <a:lnTo>
                    <a:pt x="5334" y="25527"/>
                  </a:lnTo>
                  <a:lnTo>
                    <a:pt x="6286" y="24955"/>
                  </a:lnTo>
                  <a:lnTo>
                    <a:pt x="6572" y="24289"/>
                  </a:lnTo>
                  <a:lnTo>
                    <a:pt x="6572" y="23908"/>
                  </a:lnTo>
                  <a:lnTo>
                    <a:pt x="7620" y="23908"/>
                  </a:lnTo>
                  <a:lnTo>
                    <a:pt x="7906" y="23622"/>
                  </a:lnTo>
                  <a:lnTo>
                    <a:pt x="8287" y="23622"/>
                  </a:lnTo>
                  <a:lnTo>
                    <a:pt x="8954" y="22955"/>
                  </a:lnTo>
                  <a:lnTo>
                    <a:pt x="9906" y="22955"/>
                  </a:lnTo>
                  <a:lnTo>
                    <a:pt x="10192" y="22288"/>
                  </a:lnTo>
                  <a:lnTo>
                    <a:pt x="10858" y="22288"/>
                  </a:lnTo>
                  <a:lnTo>
                    <a:pt x="11239" y="22003"/>
                  </a:lnTo>
                  <a:lnTo>
                    <a:pt x="11906" y="22288"/>
                  </a:lnTo>
                  <a:lnTo>
                    <a:pt x="12192" y="22003"/>
                  </a:lnTo>
                  <a:lnTo>
                    <a:pt x="13144" y="21336"/>
                  </a:lnTo>
                  <a:lnTo>
                    <a:pt x="14192" y="21336"/>
                  </a:lnTo>
                  <a:lnTo>
                    <a:pt x="14192" y="22003"/>
                  </a:lnTo>
                  <a:lnTo>
                    <a:pt x="14478" y="22288"/>
                  </a:lnTo>
                  <a:lnTo>
                    <a:pt x="14859" y="22003"/>
                  </a:lnTo>
                  <a:lnTo>
                    <a:pt x="15145" y="22003"/>
                  </a:lnTo>
                  <a:lnTo>
                    <a:pt x="14859" y="21336"/>
                  </a:lnTo>
                  <a:lnTo>
                    <a:pt x="14859" y="20955"/>
                  </a:lnTo>
                  <a:lnTo>
                    <a:pt x="15430" y="20955"/>
                  </a:lnTo>
                  <a:lnTo>
                    <a:pt x="16097" y="20669"/>
                  </a:lnTo>
                  <a:lnTo>
                    <a:pt x="16478" y="20669"/>
                  </a:lnTo>
                  <a:lnTo>
                    <a:pt x="17812" y="20002"/>
                  </a:lnTo>
                  <a:lnTo>
                    <a:pt x="18097" y="19050"/>
                  </a:lnTo>
                  <a:lnTo>
                    <a:pt x="18383" y="19050"/>
                  </a:lnTo>
                  <a:lnTo>
                    <a:pt x="19050" y="18383"/>
                  </a:lnTo>
                  <a:lnTo>
                    <a:pt x="18764" y="17716"/>
                  </a:lnTo>
                  <a:lnTo>
                    <a:pt x="18764" y="16669"/>
                  </a:lnTo>
                  <a:lnTo>
                    <a:pt x="18383" y="16383"/>
                  </a:lnTo>
                  <a:lnTo>
                    <a:pt x="17812" y="16669"/>
                  </a:lnTo>
                  <a:lnTo>
                    <a:pt x="16764" y="16383"/>
                  </a:lnTo>
                  <a:lnTo>
                    <a:pt x="16764" y="16097"/>
                  </a:lnTo>
                  <a:lnTo>
                    <a:pt x="17431" y="15430"/>
                  </a:lnTo>
                  <a:lnTo>
                    <a:pt x="17812" y="14383"/>
                  </a:lnTo>
                  <a:lnTo>
                    <a:pt x="19717" y="14383"/>
                  </a:lnTo>
                  <a:lnTo>
                    <a:pt x="19717" y="13145"/>
                  </a:lnTo>
                  <a:lnTo>
                    <a:pt x="19431" y="12763"/>
                  </a:lnTo>
                  <a:lnTo>
                    <a:pt x="18383" y="10763"/>
                  </a:lnTo>
                  <a:lnTo>
                    <a:pt x="19431" y="11144"/>
                  </a:lnTo>
                  <a:lnTo>
                    <a:pt x="19717" y="11144"/>
                  </a:lnTo>
                  <a:lnTo>
                    <a:pt x="20098" y="10477"/>
                  </a:lnTo>
                  <a:lnTo>
                    <a:pt x="20383" y="10477"/>
                  </a:lnTo>
                  <a:lnTo>
                    <a:pt x="21336" y="11144"/>
                  </a:lnTo>
                  <a:lnTo>
                    <a:pt x="21717" y="11430"/>
                  </a:lnTo>
                  <a:lnTo>
                    <a:pt x="26003" y="10763"/>
                  </a:lnTo>
                  <a:lnTo>
                    <a:pt x="26289" y="12478"/>
                  </a:lnTo>
                  <a:lnTo>
                    <a:pt x="27242" y="12763"/>
                  </a:lnTo>
                  <a:lnTo>
                    <a:pt x="27242" y="13145"/>
                  </a:lnTo>
                  <a:lnTo>
                    <a:pt x="26956" y="14097"/>
                  </a:lnTo>
                  <a:lnTo>
                    <a:pt x="27622" y="13716"/>
                  </a:lnTo>
                  <a:lnTo>
                    <a:pt x="27622" y="14097"/>
                  </a:lnTo>
                  <a:lnTo>
                    <a:pt x="28289" y="14097"/>
                  </a:lnTo>
                  <a:lnTo>
                    <a:pt x="28575" y="14383"/>
                  </a:lnTo>
                  <a:lnTo>
                    <a:pt x="28575" y="14097"/>
                  </a:lnTo>
                  <a:lnTo>
                    <a:pt x="28956" y="13716"/>
                  </a:lnTo>
                  <a:lnTo>
                    <a:pt x="30194" y="14097"/>
                  </a:lnTo>
                  <a:lnTo>
                    <a:pt x="30575" y="14383"/>
                  </a:lnTo>
                  <a:lnTo>
                    <a:pt x="33147" y="15430"/>
                  </a:lnTo>
                  <a:lnTo>
                    <a:pt x="34861" y="15430"/>
                  </a:lnTo>
                  <a:lnTo>
                    <a:pt x="35147" y="15716"/>
                  </a:lnTo>
                  <a:lnTo>
                    <a:pt x="36767" y="15430"/>
                  </a:lnTo>
                  <a:lnTo>
                    <a:pt x="37814" y="14383"/>
                  </a:lnTo>
                  <a:lnTo>
                    <a:pt x="37814" y="13430"/>
                  </a:lnTo>
                  <a:lnTo>
                    <a:pt x="37433" y="12763"/>
                  </a:lnTo>
                  <a:lnTo>
                    <a:pt x="37433" y="12478"/>
                  </a:lnTo>
                  <a:lnTo>
                    <a:pt x="37814" y="12478"/>
                  </a:lnTo>
                  <a:lnTo>
                    <a:pt x="37814" y="12097"/>
                  </a:lnTo>
                  <a:lnTo>
                    <a:pt x="38100" y="12478"/>
                  </a:lnTo>
                  <a:lnTo>
                    <a:pt x="38481" y="12478"/>
                  </a:lnTo>
                  <a:lnTo>
                    <a:pt x="38767" y="12097"/>
                  </a:lnTo>
                  <a:lnTo>
                    <a:pt x="39052" y="12478"/>
                  </a:lnTo>
                  <a:lnTo>
                    <a:pt x="39433" y="12097"/>
                  </a:lnTo>
                  <a:lnTo>
                    <a:pt x="39719" y="12097"/>
                  </a:lnTo>
                  <a:lnTo>
                    <a:pt x="40767" y="12478"/>
                  </a:lnTo>
                  <a:lnTo>
                    <a:pt x="41434" y="12763"/>
                  </a:lnTo>
                  <a:lnTo>
                    <a:pt x="42386" y="12763"/>
                  </a:lnTo>
                  <a:lnTo>
                    <a:pt x="42672" y="12097"/>
                  </a:lnTo>
                  <a:lnTo>
                    <a:pt x="42672" y="13430"/>
                  </a:lnTo>
                  <a:lnTo>
                    <a:pt x="42386" y="14097"/>
                  </a:lnTo>
                  <a:lnTo>
                    <a:pt x="42386" y="14383"/>
                  </a:lnTo>
                  <a:lnTo>
                    <a:pt x="43053" y="14764"/>
                  </a:lnTo>
                  <a:lnTo>
                    <a:pt x="44005" y="14383"/>
                  </a:lnTo>
                  <a:lnTo>
                    <a:pt x="44672" y="14097"/>
                  </a:lnTo>
                  <a:lnTo>
                    <a:pt x="45625" y="13145"/>
                  </a:lnTo>
                  <a:lnTo>
                    <a:pt x="46672" y="13145"/>
                  </a:lnTo>
                  <a:lnTo>
                    <a:pt x="46958" y="12478"/>
                  </a:lnTo>
                  <a:lnTo>
                    <a:pt x="46672" y="12097"/>
                  </a:lnTo>
                  <a:lnTo>
                    <a:pt x="46958" y="11144"/>
                  </a:lnTo>
                  <a:lnTo>
                    <a:pt x="47339" y="10763"/>
                  </a:lnTo>
                  <a:lnTo>
                    <a:pt x="47339" y="10477"/>
                  </a:lnTo>
                  <a:lnTo>
                    <a:pt x="47911" y="9811"/>
                  </a:lnTo>
                  <a:lnTo>
                    <a:pt x="47911" y="9525"/>
                  </a:lnTo>
                  <a:lnTo>
                    <a:pt x="47625" y="9525"/>
                  </a:lnTo>
                  <a:lnTo>
                    <a:pt x="47625" y="8858"/>
                  </a:lnTo>
                  <a:lnTo>
                    <a:pt x="47911" y="8858"/>
                  </a:lnTo>
                  <a:lnTo>
                    <a:pt x="47625" y="8858"/>
                  </a:lnTo>
                  <a:lnTo>
                    <a:pt x="47911" y="8858"/>
                  </a:lnTo>
                  <a:lnTo>
                    <a:pt x="47911" y="8191"/>
                  </a:lnTo>
                  <a:lnTo>
                    <a:pt x="47625" y="7810"/>
                  </a:lnTo>
                  <a:lnTo>
                    <a:pt x="48292" y="7810"/>
                  </a:lnTo>
                  <a:lnTo>
                    <a:pt x="47911" y="7525"/>
                  </a:lnTo>
                  <a:lnTo>
                    <a:pt x="47625" y="6858"/>
                  </a:lnTo>
                  <a:lnTo>
                    <a:pt x="47339" y="7239"/>
                  </a:lnTo>
                  <a:lnTo>
                    <a:pt x="47339" y="6858"/>
                  </a:lnTo>
                  <a:lnTo>
                    <a:pt x="46672" y="6858"/>
                  </a:lnTo>
                  <a:lnTo>
                    <a:pt x="46958" y="6572"/>
                  </a:lnTo>
                  <a:lnTo>
                    <a:pt x="46672" y="5905"/>
                  </a:lnTo>
                  <a:lnTo>
                    <a:pt x="46672" y="5239"/>
                  </a:lnTo>
                  <a:lnTo>
                    <a:pt x="47911" y="4286"/>
                  </a:lnTo>
                  <a:lnTo>
                    <a:pt x="48292" y="4286"/>
                  </a:lnTo>
                  <a:lnTo>
                    <a:pt x="48958" y="3620"/>
                  </a:lnTo>
                  <a:lnTo>
                    <a:pt x="49625" y="3620"/>
                  </a:lnTo>
                  <a:lnTo>
                    <a:pt x="50578" y="2953"/>
                  </a:lnTo>
                  <a:lnTo>
                    <a:pt x="51244" y="4286"/>
                  </a:lnTo>
                  <a:lnTo>
                    <a:pt x="50578" y="4858"/>
                  </a:lnTo>
                  <a:lnTo>
                    <a:pt x="50863" y="4858"/>
                  </a:lnTo>
                  <a:lnTo>
                    <a:pt x="50578" y="5239"/>
                  </a:lnTo>
                  <a:lnTo>
                    <a:pt x="52578" y="5524"/>
                  </a:lnTo>
                  <a:lnTo>
                    <a:pt x="53245" y="6191"/>
                  </a:lnTo>
                  <a:lnTo>
                    <a:pt x="53816" y="4858"/>
                  </a:lnTo>
                  <a:lnTo>
                    <a:pt x="53530" y="4286"/>
                  </a:lnTo>
                  <a:lnTo>
                    <a:pt x="53816" y="3620"/>
                  </a:lnTo>
                  <a:lnTo>
                    <a:pt x="53530" y="3238"/>
                  </a:lnTo>
                  <a:lnTo>
                    <a:pt x="53530" y="2953"/>
                  </a:lnTo>
                  <a:lnTo>
                    <a:pt x="55150" y="4572"/>
                  </a:lnTo>
                  <a:lnTo>
                    <a:pt x="58102" y="4572"/>
                  </a:lnTo>
                  <a:lnTo>
                    <a:pt x="58769" y="5239"/>
                  </a:lnTo>
                  <a:lnTo>
                    <a:pt x="59150" y="4858"/>
                  </a:lnTo>
                  <a:lnTo>
                    <a:pt x="59436" y="5239"/>
                  </a:lnTo>
                  <a:lnTo>
                    <a:pt x="60103" y="5239"/>
                  </a:lnTo>
                  <a:lnTo>
                    <a:pt x="60103" y="6191"/>
                  </a:lnTo>
                  <a:lnTo>
                    <a:pt x="60388" y="6191"/>
                  </a:lnTo>
                  <a:lnTo>
                    <a:pt x="61436" y="6858"/>
                  </a:lnTo>
                  <a:lnTo>
                    <a:pt x="61436" y="7239"/>
                  </a:lnTo>
                  <a:lnTo>
                    <a:pt x="61722" y="7239"/>
                  </a:lnTo>
                  <a:lnTo>
                    <a:pt x="61722" y="8191"/>
                  </a:lnTo>
                  <a:lnTo>
                    <a:pt x="63055" y="7810"/>
                  </a:lnTo>
                  <a:lnTo>
                    <a:pt x="63341" y="8191"/>
                  </a:lnTo>
                  <a:lnTo>
                    <a:pt x="63722" y="9525"/>
                  </a:lnTo>
                  <a:lnTo>
                    <a:pt x="64008" y="8858"/>
                  </a:lnTo>
                  <a:lnTo>
                    <a:pt x="64008" y="8477"/>
                  </a:lnTo>
                  <a:lnTo>
                    <a:pt x="64389" y="8858"/>
                  </a:lnTo>
                  <a:lnTo>
                    <a:pt x="64675" y="9811"/>
                  </a:lnTo>
                  <a:lnTo>
                    <a:pt x="66961" y="12097"/>
                  </a:lnTo>
                  <a:lnTo>
                    <a:pt x="68008" y="13430"/>
                  </a:lnTo>
                  <a:lnTo>
                    <a:pt x="68294" y="13716"/>
                  </a:lnTo>
                  <a:lnTo>
                    <a:pt x="67342" y="14383"/>
                  </a:lnTo>
                  <a:lnTo>
                    <a:pt x="66961" y="14383"/>
                  </a:lnTo>
                  <a:lnTo>
                    <a:pt x="66675" y="15049"/>
                  </a:lnTo>
                  <a:lnTo>
                    <a:pt x="66294" y="15049"/>
                  </a:lnTo>
                  <a:lnTo>
                    <a:pt x="66008" y="15430"/>
                  </a:lnTo>
                  <a:lnTo>
                    <a:pt x="66008" y="15716"/>
                  </a:lnTo>
                  <a:lnTo>
                    <a:pt x="65342" y="16383"/>
                  </a:lnTo>
                  <a:lnTo>
                    <a:pt x="64389" y="18383"/>
                  </a:lnTo>
                  <a:lnTo>
                    <a:pt x="64675" y="18669"/>
                  </a:lnTo>
                  <a:lnTo>
                    <a:pt x="64675" y="19050"/>
                  </a:lnTo>
                  <a:lnTo>
                    <a:pt x="64389" y="20288"/>
                  </a:lnTo>
                  <a:lnTo>
                    <a:pt x="64389" y="20669"/>
                  </a:lnTo>
                  <a:lnTo>
                    <a:pt x="64008" y="20669"/>
                  </a:lnTo>
                  <a:lnTo>
                    <a:pt x="64389" y="20955"/>
                  </a:lnTo>
                  <a:lnTo>
                    <a:pt x="64008" y="21336"/>
                  </a:lnTo>
                  <a:lnTo>
                    <a:pt x="64008" y="21622"/>
                  </a:lnTo>
                  <a:lnTo>
                    <a:pt x="63722" y="22574"/>
                  </a:lnTo>
                  <a:lnTo>
                    <a:pt x="64008" y="22574"/>
                  </a:lnTo>
                  <a:lnTo>
                    <a:pt x="64389" y="23622"/>
                  </a:lnTo>
                  <a:lnTo>
                    <a:pt x="64675" y="23908"/>
                  </a:lnTo>
                  <a:lnTo>
                    <a:pt x="66294" y="24289"/>
                  </a:lnTo>
                  <a:lnTo>
                    <a:pt x="66008" y="24955"/>
                  </a:lnTo>
                  <a:lnTo>
                    <a:pt x="66294" y="25908"/>
                  </a:lnTo>
                  <a:lnTo>
                    <a:pt x="65342" y="26575"/>
                  </a:lnTo>
                  <a:lnTo>
                    <a:pt x="66008" y="28194"/>
                  </a:lnTo>
                  <a:lnTo>
                    <a:pt x="66008" y="30194"/>
                  </a:lnTo>
                  <a:lnTo>
                    <a:pt x="65627" y="31813"/>
                  </a:lnTo>
                  <a:lnTo>
                    <a:pt x="65056" y="32480"/>
                  </a:lnTo>
                  <a:lnTo>
                    <a:pt x="64389" y="32766"/>
                  </a:lnTo>
                  <a:lnTo>
                    <a:pt x="63055" y="34100"/>
                  </a:lnTo>
                  <a:lnTo>
                    <a:pt x="63341" y="34766"/>
                  </a:lnTo>
                  <a:lnTo>
                    <a:pt x="63341" y="35433"/>
                  </a:lnTo>
                  <a:lnTo>
                    <a:pt x="63722" y="35719"/>
                  </a:lnTo>
                  <a:lnTo>
                    <a:pt x="63722" y="37052"/>
                  </a:lnTo>
                  <a:lnTo>
                    <a:pt x="64389" y="36766"/>
                  </a:lnTo>
                  <a:lnTo>
                    <a:pt x="64675" y="36385"/>
                  </a:lnTo>
                  <a:lnTo>
                    <a:pt x="65627" y="36100"/>
                  </a:lnTo>
                  <a:lnTo>
                    <a:pt x="66675" y="35052"/>
                  </a:lnTo>
                  <a:lnTo>
                    <a:pt x="66961" y="35052"/>
                  </a:lnTo>
                  <a:lnTo>
                    <a:pt x="67627" y="35719"/>
                  </a:lnTo>
                  <a:lnTo>
                    <a:pt x="66961" y="36100"/>
                  </a:lnTo>
                  <a:lnTo>
                    <a:pt x="66675" y="36766"/>
                  </a:lnTo>
                  <a:lnTo>
                    <a:pt x="68008" y="38386"/>
                  </a:lnTo>
                  <a:lnTo>
                    <a:pt x="66675" y="39052"/>
                  </a:lnTo>
                  <a:lnTo>
                    <a:pt x="66675" y="40291"/>
                  </a:lnTo>
                  <a:lnTo>
                    <a:pt x="66961" y="40957"/>
                  </a:lnTo>
                  <a:lnTo>
                    <a:pt x="66961" y="42291"/>
                  </a:lnTo>
                  <a:lnTo>
                    <a:pt x="68580" y="41624"/>
                  </a:lnTo>
                  <a:lnTo>
                    <a:pt x="68961" y="41338"/>
                  </a:lnTo>
                  <a:lnTo>
                    <a:pt x="70580" y="41624"/>
                  </a:lnTo>
                  <a:lnTo>
                    <a:pt x="71914" y="41624"/>
                  </a:lnTo>
                  <a:lnTo>
                    <a:pt x="71914" y="40672"/>
                  </a:lnTo>
                  <a:lnTo>
                    <a:pt x="72580" y="39338"/>
                  </a:lnTo>
                  <a:lnTo>
                    <a:pt x="73533" y="39338"/>
                  </a:lnTo>
                  <a:lnTo>
                    <a:pt x="74200" y="39719"/>
                  </a:lnTo>
                  <a:lnTo>
                    <a:pt x="73914" y="40291"/>
                  </a:lnTo>
                  <a:lnTo>
                    <a:pt x="73914" y="40957"/>
                  </a:lnTo>
                  <a:lnTo>
                    <a:pt x="74200" y="41338"/>
                  </a:lnTo>
                  <a:lnTo>
                    <a:pt x="74485" y="40957"/>
                  </a:lnTo>
                  <a:lnTo>
                    <a:pt x="75152" y="40672"/>
                  </a:lnTo>
                  <a:lnTo>
                    <a:pt x="75819" y="40672"/>
                  </a:lnTo>
                  <a:lnTo>
                    <a:pt x="76200" y="40291"/>
                  </a:lnTo>
                  <a:lnTo>
                    <a:pt x="76867" y="40957"/>
                  </a:lnTo>
                  <a:lnTo>
                    <a:pt x="76867" y="41338"/>
                  </a:lnTo>
                  <a:lnTo>
                    <a:pt x="78105" y="40672"/>
                  </a:lnTo>
                  <a:lnTo>
                    <a:pt x="78772" y="40957"/>
                  </a:lnTo>
                  <a:lnTo>
                    <a:pt x="79438" y="40291"/>
                  </a:lnTo>
                  <a:lnTo>
                    <a:pt x="78486" y="39719"/>
                  </a:lnTo>
                  <a:lnTo>
                    <a:pt x="78486" y="39338"/>
                  </a:lnTo>
                  <a:lnTo>
                    <a:pt x="78772" y="39052"/>
                  </a:lnTo>
                  <a:lnTo>
                    <a:pt x="79438" y="38005"/>
                  </a:lnTo>
                  <a:lnTo>
                    <a:pt x="80391" y="37052"/>
                  </a:lnTo>
                  <a:lnTo>
                    <a:pt x="81058" y="37338"/>
                  </a:lnTo>
                  <a:lnTo>
                    <a:pt x="82391" y="37052"/>
                  </a:lnTo>
                  <a:lnTo>
                    <a:pt x="82391" y="37719"/>
                  </a:lnTo>
                  <a:lnTo>
                    <a:pt x="82772" y="38005"/>
                  </a:lnTo>
                  <a:lnTo>
                    <a:pt x="83725" y="38386"/>
                  </a:lnTo>
                  <a:lnTo>
                    <a:pt x="84010" y="36766"/>
                  </a:lnTo>
                  <a:lnTo>
                    <a:pt x="84010" y="35719"/>
                  </a:lnTo>
                  <a:lnTo>
                    <a:pt x="83725" y="35433"/>
                  </a:lnTo>
                  <a:lnTo>
                    <a:pt x="83725" y="34766"/>
                  </a:lnTo>
                  <a:lnTo>
                    <a:pt x="83058" y="34766"/>
                  </a:lnTo>
                  <a:lnTo>
                    <a:pt x="83058" y="34385"/>
                  </a:lnTo>
                  <a:lnTo>
                    <a:pt x="82772" y="34385"/>
                  </a:lnTo>
                  <a:lnTo>
                    <a:pt x="81725" y="33814"/>
                  </a:lnTo>
                  <a:lnTo>
                    <a:pt x="82772" y="33814"/>
                  </a:lnTo>
                  <a:lnTo>
                    <a:pt x="81725" y="33147"/>
                  </a:lnTo>
                  <a:lnTo>
                    <a:pt x="81725" y="32766"/>
                  </a:lnTo>
                  <a:lnTo>
                    <a:pt x="81058" y="32766"/>
                  </a:lnTo>
                  <a:lnTo>
                    <a:pt x="80772" y="31813"/>
                  </a:lnTo>
                  <a:lnTo>
                    <a:pt x="81725" y="31813"/>
                  </a:lnTo>
                  <a:lnTo>
                    <a:pt x="82105" y="32099"/>
                  </a:lnTo>
                  <a:lnTo>
                    <a:pt x="82391" y="32766"/>
                  </a:lnTo>
                  <a:lnTo>
                    <a:pt x="82772" y="32766"/>
                  </a:lnTo>
                  <a:lnTo>
                    <a:pt x="83344" y="31432"/>
                  </a:lnTo>
                  <a:lnTo>
                    <a:pt x="84010" y="30861"/>
                  </a:lnTo>
                  <a:lnTo>
                    <a:pt x="84392" y="29813"/>
                  </a:lnTo>
                  <a:lnTo>
                    <a:pt x="84010" y="29527"/>
                  </a:lnTo>
                  <a:lnTo>
                    <a:pt x="84677" y="28480"/>
                  </a:lnTo>
                  <a:lnTo>
                    <a:pt x="84677" y="28861"/>
                  </a:lnTo>
                  <a:lnTo>
                    <a:pt x="85725" y="28861"/>
                  </a:lnTo>
                  <a:lnTo>
                    <a:pt x="86011" y="28194"/>
                  </a:lnTo>
                  <a:lnTo>
                    <a:pt x="86011" y="26860"/>
                  </a:lnTo>
                  <a:lnTo>
                    <a:pt x="86296" y="26575"/>
                  </a:lnTo>
                  <a:lnTo>
                    <a:pt x="86963" y="26575"/>
                  </a:lnTo>
                  <a:lnTo>
                    <a:pt x="88297" y="25908"/>
                  </a:lnTo>
                  <a:lnTo>
                    <a:pt x="88011" y="25241"/>
                  </a:lnTo>
                  <a:lnTo>
                    <a:pt x="86963" y="24575"/>
                  </a:lnTo>
                  <a:lnTo>
                    <a:pt x="88011" y="24289"/>
                  </a:lnTo>
                  <a:lnTo>
                    <a:pt x="88297" y="23908"/>
                  </a:lnTo>
                  <a:lnTo>
                    <a:pt x="88963" y="23908"/>
                  </a:lnTo>
                  <a:lnTo>
                    <a:pt x="89249" y="23622"/>
                  </a:lnTo>
                  <a:lnTo>
                    <a:pt x="89916" y="22003"/>
                  </a:lnTo>
                  <a:lnTo>
                    <a:pt x="90297" y="22003"/>
                  </a:lnTo>
                  <a:lnTo>
                    <a:pt x="89630" y="21336"/>
                  </a:lnTo>
                  <a:lnTo>
                    <a:pt x="89249" y="19050"/>
                  </a:lnTo>
                  <a:lnTo>
                    <a:pt x="88678" y="19050"/>
                  </a:lnTo>
                  <a:lnTo>
                    <a:pt x="88963" y="18002"/>
                  </a:lnTo>
                  <a:lnTo>
                    <a:pt x="88678" y="17335"/>
                  </a:lnTo>
                  <a:lnTo>
                    <a:pt x="89916" y="16097"/>
                  </a:lnTo>
                  <a:lnTo>
                    <a:pt x="90583" y="16097"/>
                  </a:lnTo>
                  <a:lnTo>
                    <a:pt x="90297" y="15430"/>
                  </a:lnTo>
                  <a:lnTo>
                    <a:pt x="90583" y="15716"/>
                  </a:lnTo>
                  <a:lnTo>
                    <a:pt x="91630" y="14764"/>
                  </a:lnTo>
                  <a:lnTo>
                    <a:pt x="91916" y="15049"/>
                  </a:lnTo>
                  <a:lnTo>
                    <a:pt x="92297" y="14383"/>
                  </a:lnTo>
                  <a:lnTo>
                    <a:pt x="93250" y="14097"/>
                  </a:lnTo>
                  <a:lnTo>
                    <a:pt x="93535" y="14764"/>
                  </a:lnTo>
                  <a:lnTo>
                    <a:pt x="93917" y="15049"/>
                  </a:lnTo>
                  <a:lnTo>
                    <a:pt x="94869" y="15049"/>
                  </a:lnTo>
                  <a:lnTo>
                    <a:pt x="95536" y="15430"/>
                  </a:lnTo>
                  <a:lnTo>
                    <a:pt x="95536" y="15716"/>
                  </a:lnTo>
                  <a:lnTo>
                    <a:pt x="96488" y="15716"/>
                  </a:lnTo>
                  <a:lnTo>
                    <a:pt x="96869" y="15430"/>
                  </a:lnTo>
                  <a:lnTo>
                    <a:pt x="99822" y="14097"/>
                  </a:lnTo>
                  <a:lnTo>
                    <a:pt x="100108" y="13716"/>
                  </a:lnTo>
                  <a:lnTo>
                    <a:pt x="101441" y="13145"/>
                  </a:lnTo>
                  <a:lnTo>
                    <a:pt x="102394" y="12478"/>
                  </a:lnTo>
                  <a:lnTo>
                    <a:pt x="102775" y="11144"/>
                  </a:lnTo>
                  <a:lnTo>
                    <a:pt x="103060" y="11430"/>
                  </a:lnTo>
                  <a:lnTo>
                    <a:pt x="105346" y="10192"/>
                  </a:lnTo>
                  <a:lnTo>
                    <a:pt x="106013" y="6191"/>
                  </a:lnTo>
                  <a:lnTo>
                    <a:pt x="106680" y="5524"/>
                  </a:lnTo>
                  <a:lnTo>
                    <a:pt x="108299" y="4858"/>
                  </a:lnTo>
                  <a:lnTo>
                    <a:pt x="108966" y="4572"/>
                  </a:lnTo>
                  <a:lnTo>
                    <a:pt x="108680" y="3620"/>
                  </a:lnTo>
                  <a:lnTo>
                    <a:pt x="108299" y="3238"/>
                  </a:lnTo>
                  <a:lnTo>
                    <a:pt x="107347" y="2572"/>
                  </a:lnTo>
                  <a:lnTo>
                    <a:pt x="107347" y="2286"/>
                  </a:lnTo>
                  <a:lnTo>
                    <a:pt x="108013" y="1905"/>
                  </a:lnTo>
                  <a:lnTo>
                    <a:pt x="107061" y="286"/>
                  </a:lnTo>
                  <a:lnTo>
                    <a:pt x="107061" y="0"/>
                  </a:lnTo>
                  <a:lnTo>
                    <a:pt x="108299" y="0"/>
                  </a:lnTo>
                  <a:lnTo>
                    <a:pt x="109347" y="667"/>
                  </a:lnTo>
                  <a:lnTo>
                    <a:pt x="110300" y="667"/>
                  </a:lnTo>
                  <a:lnTo>
                    <a:pt x="111252" y="0"/>
                  </a:lnTo>
                  <a:lnTo>
                    <a:pt x="112300" y="0"/>
                  </a:lnTo>
                  <a:lnTo>
                    <a:pt x="112585" y="1333"/>
                  </a:lnTo>
                  <a:lnTo>
                    <a:pt x="112300" y="1619"/>
                  </a:lnTo>
                  <a:lnTo>
                    <a:pt x="112967" y="2953"/>
                  </a:lnTo>
                  <a:lnTo>
                    <a:pt x="113252" y="3238"/>
                  </a:lnTo>
                  <a:lnTo>
                    <a:pt x="113538" y="3238"/>
                  </a:lnTo>
                  <a:lnTo>
                    <a:pt x="113919" y="3620"/>
                  </a:lnTo>
                  <a:lnTo>
                    <a:pt x="113252" y="4572"/>
                  </a:lnTo>
                  <a:lnTo>
                    <a:pt x="113252" y="4858"/>
                  </a:lnTo>
                  <a:lnTo>
                    <a:pt x="113538" y="5524"/>
                  </a:lnTo>
                  <a:lnTo>
                    <a:pt x="113538" y="5905"/>
                  </a:lnTo>
                  <a:lnTo>
                    <a:pt x="114205" y="6858"/>
                  </a:lnTo>
                  <a:lnTo>
                    <a:pt x="113252" y="7525"/>
                  </a:lnTo>
                  <a:lnTo>
                    <a:pt x="113252" y="8191"/>
                  </a:lnTo>
                  <a:lnTo>
                    <a:pt x="113919" y="8477"/>
                  </a:lnTo>
                  <a:lnTo>
                    <a:pt x="112967" y="9811"/>
                  </a:lnTo>
                  <a:lnTo>
                    <a:pt x="112967" y="10192"/>
                  </a:lnTo>
                  <a:lnTo>
                    <a:pt x="112585" y="10477"/>
                  </a:lnTo>
                  <a:lnTo>
                    <a:pt x="112967" y="10763"/>
                  </a:lnTo>
                  <a:lnTo>
                    <a:pt x="112585" y="11144"/>
                  </a:lnTo>
                  <a:lnTo>
                    <a:pt x="112967" y="11144"/>
                  </a:lnTo>
                  <a:lnTo>
                    <a:pt x="113538" y="12097"/>
                  </a:lnTo>
                  <a:lnTo>
                    <a:pt x="114205" y="12478"/>
                  </a:lnTo>
                  <a:lnTo>
                    <a:pt x="114586" y="13145"/>
                  </a:lnTo>
                  <a:lnTo>
                    <a:pt x="117158" y="13145"/>
                  </a:lnTo>
                  <a:lnTo>
                    <a:pt x="118872" y="13430"/>
                  </a:lnTo>
                  <a:lnTo>
                    <a:pt x="119825" y="13145"/>
                  </a:lnTo>
                  <a:lnTo>
                    <a:pt x="120777" y="13430"/>
                  </a:lnTo>
                  <a:lnTo>
                    <a:pt x="121158" y="13716"/>
                  </a:lnTo>
                  <a:lnTo>
                    <a:pt x="121825" y="13430"/>
                  </a:lnTo>
                  <a:lnTo>
                    <a:pt x="121825" y="11811"/>
                  </a:lnTo>
                  <a:lnTo>
                    <a:pt x="122110" y="12097"/>
                  </a:lnTo>
                  <a:lnTo>
                    <a:pt x="122396" y="12097"/>
                  </a:lnTo>
                  <a:lnTo>
                    <a:pt x="122777" y="12478"/>
                  </a:lnTo>
                  <a:lnTo>
                    <a:pt x="123063" y="12097"/>
                  </a:lnTo>
                  <a:lnTo>
                    <a:pt x="123063" y="11811"/>
                  </a:lnTo>
                  <a:lnTo>
                    <a:pt x="124396" y="11430"/>
                  </a:lnTo>
                  <a:lnTo>
                    <a:pt x="124111" y="11144"/>
                  </a:lnTo>
                  <a:lnTo>
                    <a:pt x="124396" y="10763"/>
                  </a:lnTo>
                  <a:lnTo>
                    <a:pt x="124396" y="9525"/>
                  </a:lnTo>
                  <a:lnTo>
                    <a:pt x="127063" y="9525"/>
                  </a:lnTo>
                  <a:lnTo>
                    <a:pt x="128016" y="8191"/>
                  </a:lnTo>
                  <a:lnTo>
                    <a:pt x="128302" y="7525"/>
                  </a:lnTo>
                  <a:lnTo>
                    <a:pt x="128302" y="7239"/>
                  </a:lnTo>
                  <a:lnTo>
                    <a:pt x="128683" y="7525"/>
                  </a:lnTo>
                  <a:lnTo>
                    <a:pt x="128968" y="8477"/>
                  </a:lnTo>
                  <a:lnTo>
                    <a:pt x="130683" y="8858"/>
                  </a:lnTo>
                  <a:lnTo>
                    <a:pt x="131921" y="8858"/>
                  </a:lnTo>
                  <a:lnTo>
                    <a:pt x="131921" y="11144"/>
                  </a:lnTo>
                  <a:lnTo>
                    <a:pt x="132969" y="11430"/>
                  </a:lnTo>
                  <a:lnTo>
                    <a:pt x="132969" y="12097"/>
                  </a:lnTo>
                  <a:lnTo>
                    <a:pt x="133636" y="12478"/>
                  </a:lnTo>
                  <a:lnTo>
                    <a:pt x="134588" y="11811"/>
                  </a:lnTo>
                  <a:lnTo>
                    <a:pt x="135541" y="11811"/>
                  </a:lnTo>
                  <a:lnTo>
                    <a:pt x="136874" y="12478"/>
                  </a:lnTo>
                  <a:lnTo>
                    <a:pt x="138875" y="11144"/>
                  </a:lnTo>
                  <a:lnTo>
                    <a:pt x="140494" y="10763"/>
                  </a:lnTo>
                  <a:lnTo>
                    <a:pt x="142494" y="9144"/>
                  </a:lnTo>
                  <a:lnTo>
                    <a:pt x="144399" y="8477"/>
                  </a:lnTo>
                  <a:lnTo>
                    <a:pt x="145733" y="6858"/>
                  </a:lnTo>
                  <a:lnTo>
                    <a:pt x="145733" y="7239"/>
                  </a:lnTo>
                  <a:lnTo>
                    <a:pt x="146399" y="7525"/>
                  </a:lnTo>
                  <a:lnTo>
                    <a:pt x="147066" y="8477"/>
                  </a:lnTo>
                  <a:lnTo>
                    <a:pt x="147066" y="8858"/>
                  </a:lnTo>
                  <a:lnTo>
                    <a:pt x="147352" y="9811"/>
                  </a:lnTo>
                  <a:lnTo>
                    <a:pt x="149352" y="11811"/>
                  </a:lnTo>
                  <a:lnTo>
                    <a:pt x="149352" y="13430"/>
                  </a:lnTo>
                  <a:lnTo>
                    <a:pt x="148685" y="16669"/>
                  </a:lnTo>
                  <a:lnTo>
                    <a:pt x="148685" y="17716"/>
                  </a:lnTo>
                  <a:lnTo>
                    <a:pt x="148971" y="18002"/>
                  </a:lnTo>
                  <a:lnTo>
                    <a:pt x="149638" y="18002"/>
                  </a:lnTo>
                  <a:lnTo>
                    <a:pt x="148971" y="19050"/>
                  </a:lnTo>
                  <a:lnTo>
                    <a:pt x="149638" y="19050"/>
                  </a:lnTo>
                  <a:lnTo>
                    <a:pt x="149352" y="19336"/>
                  </a:lnTo>
                  <a:lnTo>
                    <a:pt x="149638" y="19621"/>
                  </a:lnTo>
                  <a:lnTo>
                    <a:pt x="149352" y="20002"/>
                  </a:lnTo>
                  <a:lnTo>
                    <a:pt x="148400" y="20002"/>
                  </a:lnTo>
                  <a:lnTo>
                    <a:pt x="148018" y="20669"/>
                  </a:lnTo>
                  <a:lnTo>
                    <a:pt x="147733" y="20669"/>
                  </a:lnTo>
                  <a:lnTo>
                    <a:pt x="147352" y="20955"/>
                  </a:lnTo>
                  <a:lnTo>
                    <a:pt x="148018" y="21336"/>
                  </a:lnTo>
                  <a:lnTo>
                    <a:pt x="147066" y="21622"/>
                  </a:lnTo>
                  <a:lnTo>
                    <a:pt x="147066" y="23622"/>
                  </a:lnTo>
                  <a:lnTo>
                    <a:pt x="147733" y="25241"/>
                  </a:lnTo>
                  <a:lnTo>
                    <a:pt x="148400" y="25908"/>
                  </a:lnTo>
                  <a:lnTo>
                    <a:pt x="148018" y="26194"/>
                  </a:lnTo>
                  <a:lnTo>
                    <a:pt x="148400" y="26575"/>
                  </a:lnTo>
                  <a:lnTo>
                    <a:pt x="148400" y="27527"/>
                  </a:lnTo>
                  <a:lnTo>
                    <a:pt x="148971" y="27241"/>
                  </a:lnTo>
                  <a:lnTo>
                    <a:pt x="149352" y="27241"/>
                  </a:lnTo>
                  <a:lnTo>
                    <a:pt x="149638" y="28194"/>
                  </a:lnTo>
                  <a:lnTo>
                    <a:pt x="149638" y="28480"/>
                  </a:lnTo>
                  <a:lnTo>
                    <a:pt x="150304" y="29146"/>
                  </a:lnTo>
                  <a:lnTo>
                    <a:pt x="150685" y="29146"/>
                  </a:lnTo>
                  <a:lnTo>
                    <a:pt x="150971" y="29527"/>
                  </a:lnTo>
                  <a:lnTo>
                    <a:pt x="150019" y="29813"/>
                  </a:lnTo>
                  <a:lnTo>
                    <a:pt x="150019" y="30480"/>
                  </a:lnTo>
                  <a:lnTo>
                    <a:pt x="152590" y="31147"/>
                  </a:lnTo>
                  <a:lnTo>
                    <a:pt x="153924" y="32099"/>
                  </a:lnTo>
                  <a:lnTo>
                    <a:pt x="156210" y="33147"/>
                  </a:lnTo>
                  <a:lnTo>
                    <a:pt x="156210" y="35052"/>
                  </a:lnTo>
                  <a:lnTo>
                    <a:pt x="156591" y="35052"/>
                  </a:lnTo>
                  <a:lnTo>
                    <a:pt x="156591" y="37052"/>
                  </a:lnTo>
                  <a:lnTo>
                    <a:pt x="156877" y="37338"/>
                  </a:lnTo>
                  <a:lnTo>
                    <a:pt x="155543" y="38671"/>
                  </a:lnTo>
                  <a:lnTo>
                    <a:pt x="155543" y="39052"/>
                  </a:lnTo>
                  <a:lnTo>
                    <a:pt x="155924" y="39052"/>
                  </a:lnTo>
                  <a:lnTo>
                    <a:pt x="156591" y="39338"/>
                  </a:lnTo>
                  <a:lnTo>
                    <a:pt x="156877" y="39719"/>
                  </a:lnTo>
                  <a:lnTo>
                    <a:pt x="155258" y="42291"/>
                  </a:lnTo>
                  <a:lnTo>
                    <a:pt x="159829" y="45910"/>
                  </a:lnTo>
                  <a:lnTo>
                    <a:pt x="162782" y="45625"/>
                  </a:lnTo>
                  <a:lnTo>
                    <a:pt x="164783" y="45625"/>
                  </a:lnTo>
                  <a:lnTo>
                    <a:pt x="164116" y="46196"/>
                  </a:lnTo>
                  <a:lnTo>
                    <a:pt x="163735" y="47911"/>
                  </a:lnTo>
                  <a:lnTo>
                    <a:pt x="164116" y="48196"/>
                  </a:lnTo>
                  <a:lnTo>
                    <a:pt x="164116" y="49530"/>
                  </a:lnTo>
                  <a:lnTo>
                    <a:pt x="165068" y="50482"/>
                  </a:lnTo>
                  <a:lnTo>
                    <a:pt x="164783" y="50482"/>
                  </a:lnTo>
                  <a:lnTo>
                    <a:pt x="164401" y="50197"/>
                  </a:lnTo>
                  <a:lnTo>
                    <a:pt x="164116" y="50482"/>
                  </a:lnTo>
                  <a:lnTo>
                    <a:pt x="163449" y="51530"/>
                  </a:lnTo>
                  <a:lnTo>
                    <a:pt x="163163" y="52102"/>
                  </a:lnTo>
                  <a:lnTo>
                    <a:pt x="163830" y="53816"/>
                  </a:lnTo>
                  <a:lnTo>
                    <a:pt x="165068" y="53816"/>
                  </a:lnTo>
                  <a:lnTo>
                    <a:pt x="165735" y="54769"/>
                  </a:lnTo>
                  <a:lnTo>
                    <a:pt x="167068" y="55721"/>
                  </a:lnTo>
                  <a:lnTo>
                    <a:pt x="166783" y="56102"/>
                  </a:lnTo>
                  <a:lnTo>
                    <a:pt x="167354" y="56769"/>
                  </a:lnTo>
                  <a:lnTo>
                    <a:pt x="167068" y="57055"/>
                  </a:lnTo>
                  <a:lnTo>
                    <a:pt x="166783" y="57721"/>
                  </a:lnTo>
                  <a:lnTo>
                    <a:pt x="167354" y="58007"/>
                  </a:lnTo>
                  <a:lnTo>
                    <a:pt x="167735" y="58674"/>
                  </a:lnTo>
                  <a:lnTo>
                    <a:pt x="168021" y="59055"/>
                  </a:lnTo>
                  <a:lnTo>
                    <a:pt x="168021" y="59722"/>
                  </a:lnTo>
                  <a:lnTo>
                    <a:pt x="167735" y="60007"/>
                  </a:lnTo>
                  <a:lnTo>
                    <a:pt x="168021" y="60007"/>
                  </a:lnTo>
                  <a:lnTo>
                    <a:pt x="167735" y="60674"/>
                  </a:lnTo>
                  <a:lnTo>
                    <a:pt x="168021" y="60960"/>
                  </a:lnTo>
                  <a:lnTo>
                    <a:pt x="168402" y="61627"/>
                  </a:lnTo>
                  <a:lnTo>
                    <a:pt x="169069" y="61627"/>
                  </a:lnTo>
                  <a:lnTo>
                    <a:pt x="170307" y="62294"/>
                  </a:lnTo>
                  <a:lnTo>
                    <a:pt x="170307" y="62960"/>
                  </a:lnTo>
                  <a:lnTo>
                    <a:pt x="171355" y="63627"/>
                  </a:lnTo>
                  <a:lnTo>
                    <a:pt x="172021" y="63913"/>
                  </a:lnTo>
                  <a:lnTo>
                    <a:pt x="172688" y="63627"/>
                  </a:lnTo>
                  <a:lnTo>
                    <a:pt x="172974" y="63341"/>
                  </a:lnTo>
                  <a:lnTo>
                    <a:pt x="174308" y="64579"/>
                  </a:lnTo>
                  <a:lnTo>
                    <a:pt x="174308" y="64960"/>
                  </a:lnTo>
                  <a:lnTo>
                    <a:pt x="174593" y="65627"/>
                  </a:lnTo>
                  <a:lnTo>
                    <a:pt x="174974" y="67247"/>
                  </a:lnTo>
                  <a:lnTo>
                    <a:pt x="175260" y="67247"/>
                  </a:lnTo>
                  <a:lnTo>
                    <a:pt x="175927" y="66961"/>
                  </a:lnTo>
                  <a:lnTo>
                    <a:pt x="175927" y="67532"/>
                  </a:lnTo>
                  <a:lnTo>
                    <a:pt x="175260" y="67913"/>
                  </a:lnTo>
                  <a:lnTo>
                    <a:pt x="175641" y="68199"/>
                  </a:lnTo>
                  <a:lnTo>
                    <a:pt x="176593" y="68580"/>
                  </a:lnTo>
                  <a:lnTo>
                    <a:pt x="177546" y="69247"/>
                  </a:lnTo>
                  <a:lnTo>
                    <a:pt x="178213" y="70485"/>
                  </a:lnTo>
                  <a:lnTo>
                    <a:pt x="176213" y="69913"/>
                  </a:lnTo>
                  <a:lnTo>
                    <a:pt x="175641" y="70866"/>
                  </a:lnTo>
                  <a:lnTo>
                    <a:pt x="175260" y="71152"/>
                  </a:lnTo>
                  <a:lnTo>
                    <a:pt x="175641" y="71819"/>
                  </a:lnTo>
                  <a:lnTo>
                    <a:pt x="174308" y="72199"/>
                  </a:lnTo>
                  <a:lnTo>
                    <a:pt x="173926" y="72199"/>
                  </a:lnTo>
                  <a:lnTo>
                    <a:pt x="172021" y="72866"/>
                  </a:lnTo>
                  <a:lnTo>
                    <a:pt x="172021" y="73438"/>
                  </a:lnTo>
                  <a:lnTo>
                    <a:pt x="171355" y="74105"/>
                  </a:lnTo>
                  <a:lnTo>
                    <a:pt x="171355" y="74771"/>
                  </a:lnTo>
                  <a:lnTo>
                    <a:pt x="170974" y="74771"/>
                  </a:lnTo>
                  <a:lnTo>
                    <a:pt x="170974" y="75438"/>
                  </a:lnTo>
                  <a:lnTo>
                    <a:pt x="171355" y="76105"/>
                  </a:lnTo>
                  <a:lnTo>
                    <a:pt x="170974" y="76105"/>
                  </a:lnTo>
                  <a:lnTo>
                    <a:pt x="171355" y="76772"/>
                  </a:lnTo>
                  <a:lnTo>
                    <a:pt x="171355" y="77057"/>
                  </a:lnTo>
                  <a:lnTo>
                    <a:pt x="171640" y="77438"/>
                  </a:lnTo>
                  <a:lnTo>
                    <a:pt x="171355" y="78105"/>
                  </a:lnTo>
                  <a:lnTo>
                    <a:pt x="171640" y="79058"/>
                  </a:lnTo>
                  <a:lnTo>
                    <a:pt x="171355" y="80391"/>
                  </a:lnTo>
                  <a:lnTo>
                    <a:pt x="171355" y="80677"/>
                  </a:lnTo>
                  <a:lnTo>
                    <a:pt x="172021" y="80677"/>
                  </a:lnTo>
                  <a:lnTo>
                    <a:pt x="172021" y="81344"/>
                  </a:lnTo>
                  <a:lnTo>
                    <a:pt x="171355" y="84010"/>
                  </a:lnTo>
                  <a:lnTo>
                    <a:pt x="171355" y="85915"/>
                  </a:lnTo>
                  <a:lnTo>
                    <a:pt x="170974" y="86963"/>
                  </a:lnTo>
                  <a:lnTo>
                    <a:pt x="173260" y="87249"/>
                  </a:lnTo>
                  <a:lnTo>
                    <a:pt x="175260" y="87249"/>
                  </a:lnTo>
                  <a:lnTo>
                    <a:pt x="178213" y="87916"/>
                  </a:lnTo>
                  <a:lnTo>
                    <a:pt x="180880" y="89249"/>
                  </a:lnTo>
                  <a:lnTo>
                    <a:pt x="182499" y="89535"/>
                  </a:lnTo>
                  <a:lnTo>
                    <a:pt x="182785" y="90202"/>
                  </a:lnTo>
                  <a:lnTo>
                    <a:pt x="182118" y="90869"/>
                  </a:lnTo>
                  <a:lnTo>
                    <a:pt x="181546" y="92202"/>
                  </a:lnTo>
                  <a:lnTo>
                    <a:pt x="181832" y="92869"/>
                  </a:lnTo>
                  <a:lnTo>
                    <a:pt x="182499" y="93821"/>
                  </a:lnTo>
                  <a:lnTo>
                    <a:pt x="182499" y="94107"/>
                  </a:lnTo>
                  <a:lnTo>
                    <a:pt x="182785" y="94107"/>
                  </a:lnTo>
                  <a:lnTo>
                    <a:pt x="183451" y="95155"/>
                  </a:lnTo>
                  <a:lnTo>
                    <a:pt x="183166" y="96107"/>
                  </a:lnTo>
                  <a:lnTo>
                    <a:pt x="182499" y="96774"/>
                  </a:lnTo>
                  <a:lnTo>
                    <a:pt x="182499" y="97060"/>
                  </a:lnTo>
                  <a:lnTo>
                    <a:pt x="182785" y="97726"/>
                  </a:lnTo>
                  <a:lnTo>
                    <a:pt x="183166" y="98774"/>
                  </a:lnTo>
                  <a:lnTo>
                    <a:pt x="183833" y="99060"/>
                  </a:lnTo>
                  <a:lnTo>
                    <a:pt x="183833" y="100394"/>
                  </a:lnTo>
                  <a:lnTo>
                    <a:pt x="183451" y="100394"/>
                  </a:lnTo>
                  <a:lnTo>
                    <a:pt x="183166" y="101346"/>
                  </a:lnTo>
                  <a:lnTo>
                    <a:pt x="183451" y="101727"/>
                  </a:lnTo>
                  <a:lnTo>
                    <a:pt x="183451" y="102394"/>
                  </a:lnTo>
                  <a:lnTo>
                    <a:pt x="183833" y="103346"/>
                  </a:lnTo>
                  <a:lnTo>
                    <a:pt x="184118" y="104013"/>
                  </a:lnTo>
                  <a:lnTo>
                    <a:pt x="184118" y="104680"/>
                  </a:lnTo>
                  <a:lnTo>
                    <a:pt x="183833" y="104965"/>
                  </a:lnTo>
                  <a:lnTo>
                    <a:pt x="182785" y="105632"/>
                  </a:lnTo>
                  <a:lnTo>
                    <a:pt x="182499" y="106299"/>
                  </a:lnTo>
                  <a:lnTo>
                    <a:pt x="181832" y="107251"/>
                  </a:lnTo>
                  <a:lnTo>
                    <a:pt x="180499" y="107633"/>
                  </a:lnTo>
                  <a:lnTo>
                    <a:pt x="179546" y="108585"/>
                  </a:lnTo>
                  <a:lnTo>
                    <a:pt x="180880" y="109919"/>
                  </a:lnTo>
                  <a:lnTo>
                    <a:pt x="181832" y="110204"/>
                  </a:lnTo>
                  <a:lnTo>
                    <a:pt x="182118" y="110585"/>
                  </a:lnTo>
                  <a:lnTo>
                    <a:pt x="181832" y="110585"/>
                  </a:lnTo>
                  <a:lnTo>
                    <a:pt x="181832" y="111252"/>
                  </a:lnTo>
                  <a:lnTo>
                    <a:pt x="182499" y="111823"/>
                  </a:lnTo>
                  <a:lnTo>
                    <a:pt x="182499" y="112205"/>
                  </a:lnTo>
                  <a:lnTo>
                    <a:pt x="181832" y="112871"/>
                  </a:lnTo>
                  <a:lnTo>
                    <a:pt x="182118" y="112871"/>
                  </a:lnTo>
                  <a:lnTo>
                    <a:pt x="181832" y="113157"/>
                  </a:lnTo>
                  <a:lnTo>
                    <a:pt x="182118" y="113824"/>
                  </a:lnTo>
                  <a:lnTo>
                    <a:pt x="181832" y="114205"/>
                  </a:lnTo>
                  <a:lnTo>
                    <a:pt x="183166" y="114776"/>
                  </a:lnTo>
                  <a:lnTo>
                    <a:pt x="184785" y="115157"/>
                  </a:lnTo>
                  <a:lnTo>
                    <a:pt x="186404" y="116491"/>
                  </a:lnTo>
                  <a:lnTo>
                    <a:pt x="187071" y="117443"/>
                  </a:lnTo>
                  <a:lnTo>
                    <a:pt x="184499" y="119444"/>
                  </a:lnTo>
                  <a:lnTo>
                    <a:pt x="183451" y="120682"/>
                  </a:lnTo>
                  <a:lnTo>
                    <a:pt x="183451" y="121063"/>
                  </a:lnTo>
                  <a:lnTo>
                    <a:pt x="183166" y="121348"/>
                  </a:lnTo>
                  <a:lnTo>
                    <a:pt x="182499" y="121730"/>
                  </a:lnTo>
                  <a:lnTo>
                    <a:pt x="182118" y="121730"/>
                  </a:lnTo>
                  <a:lnTo>
                    <a:pt x="180880" y="122682"/>
                  </a:lnTo>
                  <a:lnTo>
                    <a:pt x="178594" y="123349"/>
                  </a:lnTo>
                  <a:lnTo>
                    <a:pt x="178594" y="12601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4D87E34E-8AE9-C718-880B-1CB8A3787BCF}"/>
                </a:ext>
              </a:extLst>
            </p:cNvPr>
            <p:cNvSpPr/>
            <p:nvPr/>
          </p:nvSpPr>
          <p:spPr>
            <a:xfrm>
              <a:off x="1357073" y="3994466"/>
              <a:ext cx="168306" cy="271748"/>
            </a:xfrm>
            <a:custGeom>
              <a:avLst/>
              <a:gdLst>
                <a:gd name="connsiteX0" fmla="*/ 17717 w 168306"/>
                <a:gd name="connsiteY0" fmla="*/ 64294 h 271748"/>
                <a:gd name="connsiteX1" fmla="*/ 18383 w 168306"/>
                <a:gd name="connsiteY1" fmla="*/ 63627 h 271748"/>
                <a:gd name="connsiteX2" fmla="*/ 18383 w 168306"/>
                <a:gd name="connsiteY2" fmla="*/ 63341 h 271748"/>
                <a:gd name="connsiteX3" fmla="*/ 18669 w 168306"/>
                <a:gd name="connsiteY3" fmla="*/ 63056 h 271748"/>
                <a:gd name="connsiteX4" fmla="*/ 19050 w 168306"/>
                <a:gd name="connsiteY4" fmla="*/ 62389 h 271748"/>
                <a:gd name="connsiteX5" fmla="*/ 19336 w 168306"/>
                <a:gd name="connsiteY5" fmla="*/ 62389 h 271748"/>
                <a:gd name="connsiteX6" fmla="*/ 20002 w 168306"/>
                <a:gd name="connsiteY6" fmla="*/ 61341 h 271748"/>
                <a:gd name="connsiteX7" fmla="*/ 21336 w 168306"/>
                <a:gd name="connsiteY7" fmla="*/ 60674 h 271748"/>
                <a:gd name="connsiteX8" fmla="*/ 22955 w 168306"/>
                <a:gd name="connsiteY8" fmla="*/ 60674 h 271748"/>
                <a:gd name="connsiteX9" fmla="*/ 23336 w 168306"/>
                <a:gd name="connsiteY9" fmla="*/ 60103 h 271748"/>
                <a:gd name="connsiteX10" fmla="*/ 23622 w 168306"/>
                <a:gd name="connsiteY10" fmla="*/ 59055 h 271748"/>
                <a:gd name="connsiteX11" fmla="*/ 23622 w 168306"/>
                <a:gd name="connsiteY11" fmla="*/ 55817 h 271748"/>
                <a:gd name="connsiteX12" fmla="*/ 24956 w 168306"/>
                <a:gd name="connsiteY12" fmla="*/ 55435 h 271748"/>
                <a:gd name="connsiteX13" fmla="*/ 25241 w 168306"/>
                <a:gd name="connsiteY13" fmla="*/ 54769 h 271748"/>
                <a:gd name="connsiteX14" fmla="*/ 24956 w 168306"/>
                <a:gd name="connsiteY14" fmla="*/ 54483 h 271748"/>
                <a:gd name="connsiteX15" fmla="*/ 25622 w 168306"/>
                <a:gd name="connsiteY15" fmla="*/ 53531 h 271748"/>
                <a:gd name="connsiteX16" fmla="*/ 25622 w 168306"/>
                <a:gd name="connsiteY16" fmla="*/ 52864 h 271748"/>
                <a:gd name="connsiteX17" fmla="*/ 25908 w 168306"/>
                <a:gd name="connsiteY17" fmla="*/ 52197 h 271748"/>
                <a:gd name="connsiteX18" fmla="*/ 25908 w 168306"/>
                <a:gd name="connsiteY18" fmla="*/ 51530 h 271748"/>
                <a:gd name="connsiteX19" fmla="*/ 24956 w 168306"/>
                <a:gd name="connsiteY19" fmla="*/ 51245 h 271748"/>
                <a:gd name="connsiteX20" fmla="*/ 24575 w 168306"/>
                <a:gd name="connsiteY20" fmla="*/ 50864 h 271748"/>
                <a:gd name="connsiteX21" fmla="*/ 25241 w 168306"/>
                <a:gd name="connsiteY21" fmla="*/ 50578 h 271748"/>
                <a:gd name="connsiteX22" fmla="*/ 25908 w 168306"/>
                <a:gd name="connsiteY22" fmla="*/ 50578 h 271748"/>
                <a:gd name="connsiteX23" fmla="*/ 25908 w 168306"/>
                <a:gd name="connsiteY23" fmla="*/ 50197 h 271748"/>
                <a:gd name="connsiteX24" fmla="*/ 26289 w 168306"/>
                <a:gd name="connsiteY24" fmla="*/ 49911 h 271748"/>
                <a:gd name="connsiteX25" fmla="*/ 27242 w 168306"/>
                <a:gd name="connsiteY25" fmla="*/ 50197 h 271748"/>
                <a:gd name="connsiteX26" fmla="*/ 27527 w 168306"/>
                <a:gd name="connsiteY26" fmla="*/ 49244 h 271748"/>
                <a:gd name="connsiteX27" fmla="*/ 28861 w 168306"/>
                <a:gd name="connsiteY27" fmla="*/ 48863 h 271748"/>
                <a:gd name="connsiteX28" fmla="*/ 28861 w 168306"/>
                <a:gd name="connsiteY28" fmla="*/ 48578 h 271748"/>
                <a:gd name="connsiteX29" fmla="*/ 29242 w 168306"/>
                <a:gd name="connsiteY29" fmla="*/ 48292 h 271748"/>
                <a:gd name="connsiteX30" fmla="*/ 30194 w 168306"/>
                <a:gd name="connsiteY30" fmla="*/ 48292 h 271748"/>
                <a:gd name="connsiteX31" fmla="*/ 31147 w 168306"/>
                <a:gd name="connsiteY31" fmla="*/ 47625 h 271748"/>
                <a:gd name="connsiteX32" fmla="*/ 31813 w 168306"/>
                <a:gd name="connsiteY32" fmla="*/ 47911 h 271748"/>
                <a:gd name="connsiteX33" fmla="*/ 32480 w 168306"/>
                <a:gd name="connsiteY33" fmla="*/ 47911 h 271748"/>
                <a:gd name="connsiteX34" fmla="*/ 33433 w 168306"/>
                <a:gd name="connsiteY34" fmla="*/ 47625 h 271748"/>
                <a:gd name="connsiteX35" fmla="*/ 34100 w 168306"/>
                <a:gd name="connsiteY35" fmla="*/ 47625 h 271748"/>
                <a:gd name="connsiteX36" fmla="*/ 33814 w 168306"/>
                <a:gd name="connsiteY36" fmla="*/ 47244 h 271748"/>
                <a:gd name="connsiteX37" fmla="*/ 33147 w 168306"/>
                <a:gd name="connsiteY37" fmla="*/ 47244 h 271748"/>
                <a:gd name="connsiteX38" fmla="*/ 33814 w 168306"/>
                <a:gd name="connsiteY38" fmla="*/ 47244 h 271748"/>
                <a:gd name="connsiteX39" fmla="*/ 33147 w 168306"/>
                <a:gd name="connsiteY39" fmla="*/ 46577 h 271748"/>
                <a:gd name="connsiteX40" fmla="*/ 33433 w 168306"/>
                <a:gd name="connsiteY40" fmla="*/ 45625 h 271748"/>
                <a:gd name="connsiteX41" fmla="*/ 33147 w 168306"/>
                <a:gd name="connsiteY41" fmla="*/ 45339 h 271748"/>
                <a:gd name="connsiteX42" fmla="*/ 33433 w 168306"/>
                <a:gd name="connsiteY42" fmla="*/ 44958 h 271748"/>
                <a:gd name="connsiteX43" fmla="*/ 34766 w 168306"/>
                <a:gd name="connsiteY43" fmla="*/ 44672 h 271748"/>
                <a:gd name="connsiteX44" fmla="*/ 34766 w 168306"/>
                <a:gd name="connsiteY44" fmla="*/ 44958 h 271748"/>
                <a:gd name="connsiteX45" fmla="*/ 34766 w 168306"/>
                <a:gd name="connsiteY45" fmla="*/ 43625 h 271748"/>
                <a:gd name="connsiteX46" fmla="*/ 34100 w 168306"/>
                <a:gd name="connsiteY46" fmla="*/ 42005 h 271748"/>
                <a:gd name="connsiteX47" fmla="*/ 33814 w 168306"/>
                <a:gd name="connsiteY47" fmla="*/ 40386 h 271748"/>
                <a:gd name="connsiteX48" fmla="*/ 33147 w 168306"/>
                <a:gd name="connsiteY48" fmla="*/ 40005 h 271748"/>
                <a:gd name="connsiteX49" fmla="*/ 32480 w 168306"/>
                <a:gd name="connsiteY49" fmla="*/ 39433 h 271748"/>
                <a:gd name="connsiteX50" fmla="*/ 32480 w 168306"/>
                <a:gd name="connsiteY50" fmla="*/ 38386 h 271748"/>
                <a:gd name="connsiteX51" fmla="*/ 32194 w 168306"/>
                <a:gd name="connsiteY51" fmla="*/ 37433 h 271748"/>
                <a:gd name="connsiteX52" fmla="*/ 32194 w 168306"/>
                <a:gd name="connsiteY52" fmla="*/ 36767 h 271748"/>
                <a:gd name="connsiteX53" fmla="*/ 31813 w 168306"/>
                <a:gd name="connsiteY53" fmla="*/ 36481 h 271748"/>
                <a:gd name="connsiteX54" fmla="*/ 32194 w 168306"/>
                <a:gd name="connsiteY54" fmla="*/ 35433 h 271748"/>
                <a:gd name="connsiteX55" fmla="*/ 32480 w 168306"/>
                <a:gd name="connsiteY55" fmla="*/ 35147 h 271748"/>
                <a:gd name="connsiteX56" fmla="*/ 32194 w 168306"/>
                <a:gd name="connsiteY56" fmla="*/ 34766 h 271748"/>
                <a:gd name="connsiteX57" fmla="*/ 32194 w 168306"/>
                <a:gd name="connsiteY57" fmla="*/ 34481 h 271748"/>
                <a:gd name="connsiteX58" fmla="*/ 31813 w 168306"/>
                <a:gd name="connsiteY58" fmla="*/ 34100 h 271748"/>
                <a:gd name="connsiteX59" fmla="*/ 32194 w 168306"/>
                <a:gd name="connsiteY59" fmla="*/ 34100 h 271748"/>
                <a:gd name="connsiteX60" fmla="*/ 32480 w 168306"/>
                <a:gd name="connsiteY60" fmla="*/ 33814 h 271748"/>
                <a:gd name="connsiteX61" fmla="*/ 32480 w 168306"/>
                <a:gd name="connsiteY61" fmla="*/ 33528 h 271748"/>
                <a:gd name="connsiteX62" fmla="*/ 33147 w 168306"/>
                <a:gd name="connsiteY62" fmla="*/ 34481 h 271748"/>
                <a:gd name="connsiteX63" fmla="*/ 34100 w 168306"/>
                <a:gd name="connsiteY63" fmla="*/ 35147 h 271748"/>
                <a:gd name="connsiteX64" fmla="*/ 34100 w 168306"/>
                <a:gd name="connsiteY64" fmla="*/ 35433 h 271748"/>
                <a:gd name="connsiteX65" fmla="*/ 34766 w 168306"/>
                <a:gd name="connsiteY65" fmla="*/ 35433 h 271748"/>
                <a:gd name="connsiteX66" fmla="*/ 35433 w 168306"/>
                <a:gd name="connsiteY66" fmla="*/ 35814 h 271748"/>
                <a:gd name="connsiteX67" fmla="*/ 35433 w 168306"/>
                <a:gd name="connsiteY67" fmla="*/ 35147 h 271748"/>
                <a:gd name="connsiteX68" fmla="*/ 36100 w 168306"/>
                <a:gd name="connsiteY68" fmla="*/ 35147 h 271748"/>
                <a:gd name="connsiteX69" fmla="*/ 36385 w 168306"/>
                <a:gd name="connsiteY69" fmla="*/ 35433 h 271748"/>
                <a:gd name="connsiteX70" fmla="*/ 36385 w 168306"/>
                <a:gd name="connsiteY70" fmla="*/ 33814 h 271748"/>
                <a:gd name="connsiteX71" fmla="*/ 36100 w 168306"/>
                <a:gd name="connsiteY71" fmla="*/ 32861 h 271748"/>
                <a:gd name="connsiteX72" fmla="*/ 36767 w 168306"/>
                <a:gd name="connsiteY72" fmla="*/ 32195 h 271748"/>
                <a:gd name="connsiteX73" fmla="*/ 36385 w 168306"/>
                <a:gd name="connsiteY73" fmla="*/ 31528 h 271748"/>
                <a:gd name="connsiteX74" fmla="*/ 37719 w 168306"/>
                <a:gd name="connsiteY74" fmla="*/ 30575 h 271748"/>
                <a:gd name="connsiteX75" fmla="*/ 37719 w 168306"/>
                <a:gd name="connsiteY75" fmla="*/ 29242 h 271748"/>
                <a:gd name="connsiteX76" fmla="*/ 38100 w 168306"/>
                <a:gd name="connsiteY76" fmla="*/ 29242 h 271748"/>
                <a:gd name="connsiteX77" fmla="*/ 38671 w 168306"/>
                <a:gd name="connsiteY77" fmla="*/ 28861 h 271748"/>
                <a:gd name="connsiteX78" fmla="*/ 39052 w 168306"/>
                <a:gd name="connsiteY78" fmla="*/ 28194 h 271748"/>
                <a:gd name="connsiteX79" fmla="*/ 39052 w 168306"/>
                <a:gd name="connsiteY79" fmla="*/ 27908 h 271748"/>
                <a:gd name="connsiteX80" fmla="*/ 39719 w 168306"/>
                <a:gd name="connsiteY80" fmla="*/ 28194 h 271748"/>
                <a:gd name="connsiteX81" fmla="*/ 40672 w 168306"/>
                <a:gd name="connsiteY81" fmla="*/ 26956 h 271748"/>
                <a:gd name="connsiteX82" fmla="*/ 41053 w 168306"/>
                <a:gd name="connsiteY82" fmla="*/ 26956 h 271748"/>
                <a:gd name="connsiteX83" fmla="*/ 41053 w 168306"/>
                <a:gd name="connsiteY83" fmla="*/ 26575 h 271748"/>
                <a:gd name="connsiteX84" fmla="*/ 41338 w 168306"/>
                <a:gd name="connsiteY84" fmla="*/ 26575 h 271748"/>
                <a:gd name="connsiteX85" fmla="*/ 41338 w 168306"/>
                <a:gd name="connsiteY85" fmla="*/ 25622 h 271748"/>
                <a:gd name="connsiteX86" fmla="*/ 42005 w 168306"/>
                <a:gd name="connsiteY86" fmla="*/ 25622 h 271748"/>
                <a:gd name="connsiteX87" fmla="*/ 42291 w 168306"/>
                <a:gd name="connsiteY87" fmla="*/ 25241 h 271748"/>
                <a:gd name="connsiteX88" fmla="*/ 42958 w 168306"/>
                <a:gd name="connsiteY88" fmla="*/ 25622 h 271748"/>
                <a:gd name="connsiteX89" fmla="*/ 43339 w 168306"/>
                <a:gd name="connsiteY89" fmla="*/ 25908 h 271748"/>
                <a:gd name="connsiteX90" fmla="*/ 43625 w 168306"/>
                <a:gd name="connsiteY90" fmla="*/ 26956 h 271748"/>
                <a:gd name="connsiteX91" fmla="*/ 44577 w 168306"/>
                <a:gd name="connsiteY91" fmla="*/ 28194 h 271748"/>
                <a:gd name="connsiteX92" fmla="*/ 44958 w 168306"/>
                <a:gd name="connsiteY92" fmla="*/ 28194 h 271748"/>
                <a:gd name="connsiteX93" fmla="*/ 45625 w 168306"/>
                <a:gd name="connsiteY93" fmla="*/ 27908 h 271748"/>
                <a:gd name="connsiteX94" fmla="*/ 46292 w 168306"/>
                <a:gd name="connsiteY94" fmla="*/ 27908 h 271748"/>
                <a:gd name="connsiteX95" fmla="*/ 46577 w 168306"/>
                <a:gd name="connsiteY95" fmla="*/ 28194 h 271748"/>
                <a:gd name="connsiteX96" fmla="*/ 46958 w 168306"/>
                <a:gd name="connsiteY96" fmla="*/ 29242 h 271748"/>
                <a:gd name="connsiteX97" fmla="*/ 47244 w 168306"/>
                <a:gd name="connsiteY97" fmla="*/ 29242 h 271748"/>
                <a:gd name="connsiteX98" fmla="*/ 47911 w 168306"/>
                <a:gd name="connsiteY98" fmla="*/ 28575 h 271748"/>
                <a:gd name="connsiteX99" fmla="*/ 52864 w 168306"/>
                <a:gd name="connsiteY99" fmla="*/ 26956 h 271748"/>
                <a:gd name="connsiteX100" fmla="*/ 53816 w 168306"/>
                <a:gd name="connsiteY100" fmla="*/ 25908 h 271748"/>
                <a:gd name="connsiteX101" fmla="*/ 53816 w 168306"/>
                <a:gd name="connsiteY101" fmla="*/ 24956 h 271748"/>
                <a:gd name="connsiteX102" fmla="*/ 54102 w 168306"/>
                <a:gd name="connsiteY102" fmla="*/ 24575 h 271748"/>
                <a:gd name="connsiteX103" fmla="*/ 54483 w 168306"/>
                <a:gd name="connsiteY103" fmla="*/ 24003 h 271748"/>
                <a:gd name="connsiteX104" fmla="*/ 54483 w 168306"/>
                <a:gd name="connsiteY104" fmla="*/ 23336 h 271748"/>
                <a:gd name="connsiteX105" fmla="*/ 54102 w 168306"/>
                <a:gd name="connsiteY105" fmla="*/ 22670 h 271748"/>
                <a:gd name="connsiteX106" fmla="*/ 54102 w 168306"/>
                <a:gd name="connsiteY106" fmla="*/ 21050 h 271748"/>
                <a:gd name="connsiteX107" fmla="*/ 54769 w 168306"/>
                <a:gd name="connsiteY107" fmla="*/ 21050 h 271748"/>
                <a:gd name="connsiteX108" fmla="*/ 55817 w 168306"/>
                <a:gd name="connsiteY108" fmla="*/ 20383 h 271748"/>
                <a:gd name="connsiteX109" fmla="*/ 57436 w 168306"/>
                <a:gd name="connsiteY109" fmla="*/ 21050 h 271748"/>
                <a:gd name="connsiteX110" fmla="*/ 57721 w 168306"/>
                <a:gd name="connsiteY110" fmla="*/ 20669 h 271748"/>
                <a:gd name="connsiteX111" fmla="*/ 59436 w 168306"/>
                <a:gd name="connsiteY111" fmla="*/ 20383 h 271748"/>
                <a:gd name="connsiteX112" fmla="*/ 60388 w 168306"/>
                <a:gd name="connsiteY112" fmla="*/ 20383 h 271748"/>
                <a:gd name="connsiteX113" fmla="*/ 61055 w 168306"/>
                <a:gd name="connsiteY113" fmla="*/ 20003 h 271748"/>
                <a:gd name="connsiteX114" fmla="*/ 62675 w 168306"/>
                <a:gd name="connsiteY114" fmla="*/ 20003 h 271748"/>
                <a:gd name="connsiteX115" fmla="*/ 64294 w 168306"/>
                <a:gd name="connsiteY115" fmla="*/ 19050 h 271748"/>
                <a:gd name="connsiteX116" fmla="*/ 64960 w 168306"/>
                <a:gd name="connsiteY116" fmla="*/ 19717 h 271748"/>
                <a:gd name="connsiteX117" fmla="*/ 66294 w 168306"/>
                <a:gd name="connsiteY117" fmla="*/ 19050 h 271748"/>
                <a:gd name="connsiteX118" fmla="*/ 67246 w 168306"/>
                <a:gd name="connsiteY118" fmla="*/ 18098 h 271748"/>
                <a:gd name="connsiteX119" fmla="*/ 68866 w 168306"/>
                <a:gd name="connsiteY119" fmla="*/ 17717 h 271748"/>
                <a:gd name="connsiteX120" fmla="*/ 69913 w 168306"/>
                <a:gd name="connsiteY120" fmla="*/ 16764 h 271748"/>
                <a:gd name="connsiteX121" fmla="*/ 72485 w 168306"/>
                <a:gd name="connsiteY121" fmla="*/ 17431 h 271748"/>
                <a:gd name="connsiteX122" fmla="*/ 73533 w 168306"/>
                <a:gd name="connsiteY122" fmla="*/ 17050 h 271748"/>
                <a:gd name="connsiteX123" fmla="*/ 73819 w 168306"/>
                <a:gd name="connsiteY123" fmla="*/ 18383 h 271748"/>
                <a:gd name="connsiteX124" fmla="*/ 74486 w 168306"/>
                <a:gd name="connsiteY124" fmla="*/ 19336 h 271748"/>
                <a:gd name="connsiteX125" fmla="*/ 74771 w 168306"/>
                <a:gd name="connsiteY125" fmla="*/ 21622 h 271748"/>
                <a:gd name="connsiteX126" fmla="*/ 75152 w 168306"/>
                <a:gd name="connsiteY126" fmla="*/ 21336 h 271748"/>
                <a:gd name="connsiteX127" fmla="*/ 75152 w 168306"/>
                <a:gd name="connsiteY127" fmla="*/ 20669 h 271748"/>
                <a:gd name="connsiteX128" fmla="*/ 76105 w 168306"/>
                <a:gd name="connsiteY128" fmla="*/ 20003 h 271748"/>
                <a:gd name="connsiteX129" fmla="*/ 76771 w 168306"/>
                <a:gd name="connsiteY129" fmla="*/ 20003 h 271748"/>
                <a:gd name="connsiteX130" fmla="*/ 78772 w 168306"/>
                <a:gd name="connsiteY130" fmla="*/ 19717 h 271748"/>
                <a:gd name="connsiteX131" fmla="*/ 79438 w 168306"/>
                <a:gd name="connsiteY131" fmla="*/ 19717 h 271748"/>
                <a:gd name="connsiteX132" fmla="*/ 80105 w 168306"/>
                <a:gd name="connsiteY132" fmla="*/ 19050 h 271748"/>
                <a:gd name="connsiteX133" fmla="*/ 80105 w 168306"/>
                <a:gd name="connsiteY133" fmla="*/ 18098 h 271748"/>
                <a:gd name="connsiteX134" fmla="*/ 79724 w 168306"/>
                <a:gd name="connsiteY134" fmla="*/ 17050 h 271748"/>
                <a:gd name="connsiteX135" fmla="*/ 80677 w 168306"/>
                <a:gd name="connsiteY135" fmla="*/ 16383 h 271748"/>
                <a:gd name="connsiteX136" fmla="*/ 81344 w 168306"/>
                <a:gd name="connsiteY136" fmla="*/ 16383 h 271748"/>
                <a:gd name="connsiteX137" fmla="*/ 82010 w 168306"/>
                <a:gd name="connsiteY137" fmla="*/ 15716 h 271748"/>
                <a:gd name="connsiteX138" fmla="*/ 83344 w 168306"/>
                <a:gd name="connsiteY138" fmla="*/ 17050 h 271748"/>
                <a:gd name="connsiteX139" fmla="*/ 84011 w 168306"/>
                <a:gd name="connsiteY139" fmla="*/ 17050 h 271748"/>
                <a:gd name="connsiteX140" fmla="*/ 84296 w 168306"/>
                <a:gd name="connsiteY140" fmla="*/ 16764 h 271748"/>
                <a:gd name="connsiteX141" fmla="*/ 84963 w 168306"/>
                <a:gd name="connsiteY141" fmla="*/ 16383 h 271748"/>
                <a:gd name="connsiteX142" fmla="*/ 84296 w 168306"/>
                <a:gd name="connsiteY142" fmla="*/ 15716 h 271748"/>
                <a:gd name="connsiteX143" fmla="*/ 83629 w 168306"/>
                <a:gd name="connsiteY143" fmla="*/ 14478 h 271748"/>
                <a:gd name="connsiteX144" fmla="*/ 83629 w 168306"/>
                <a:gd name="connsiteY144" fmla="*/ 14097 h 271748"/>
                <a:gd name="connsiteX145" fmla="*/ 83344 w 168306"/>
                <a:gd name="connsiteY145" fmla="*/ 13811 h 271748"/>
                <a:gd name="connsiteX146" fmla="*/ 83058 w 168306"/>
                <a:gd name="connsiteY146" fmla="*/ 12764 h 271748"/>
                <a:gd name="connsiteX147" fmla="*/ 82677 w 168306"/>
                <a:gd name="connsiteY147" fmla="*/ 12478 h 271748"/>
                <a:gd name="connsiteX148" fmla="*/ 83058 w 168306"/>
                <a:gd name="connsiteY148" fmla="*/ 11525 h 271748"/>
                <a:gd name="connsiteX149" fmla="*/ 83058 w 168306"/>
                <a:gd name="connsiteY149" fmla="*/ 10478 h 271748"/>
                <a:gd name="connsiteX150" fmla="*/ 83344 w 168306"/>
                <a:gd name="connsiteY150" fmla="*/ 10192 h 271748"/>
                <a:gd name="connsiteX151" fmla="*/ 83344 w 168306"/>
                <a:gd name="connsiteY151" fmla="*/ 9811 h 271748"/>
                <a:gd name="connsiteX152" fmla="*/ 83629 w 168306"/>
                <a:gd name="connsiteY152" fmla="*/ 10478 h 271748"/>
                <a:gd name="connsiteX153" fmla="*/ 83629 w 168306"/>
                <a:gd name="connsiteY153" fmla="*/ 9811 h 271748"/>
                <a:gd name="connsiteX154" fmla="*/ 84296 w 168306"/>
                <a:gd name="connsiteY154" fmla="*/ 9239 h 271748"/>
                <a:gd name="connsiteX155" fmla="*/ 84677 w 168306"/>
                <a:gd name="connsiteY155" fmla="*/ 8192 h 271748"/>
                <a:gd name="connsiteX156" fmla="*/ 85630 w 168306"/>
                <a:gd name="connsiteY156" fmla="*/ 7525 h 271748"/>
                <a:gd name="connsiteX157" fmla="*/ 85630 w 168306"/>
                <a:gd name="connsiteY157" fmla="*/ 6287 h 271748"/>
                <a:gd name="connsiteX158" fmla="*/ 86011 w 168306"/>
                <a:gd name="connsiteY158" fmla="*/ 5906 h 271748"/>
                <a:gd name="connsiteX159" fmla="*/ 86011 w 168306"/>
                <a:gd name="connsiteY159" fmla="*/ 5239 h 271748"/>
                <a:gd name="connsiteX160" fmla="*/ 86296 w 168306"/>
                <a:gd name="connsiteY160" fmla="*/ 4953 h 271748"/>
                <a:gd name="connsiteX161" fmla="*/ 86963 w 168306"/>
                <a:gd name="connsiteY161" fmla="*/ 3905 h 271748"/>
                <a:gd name="connsiteX162" fmla="*/ 87249 w 168306"/>
                <a:gd name="connsiteY162" fmla="*/ 2953 h 271748"/>
                <a:gd name="connsiteX163" fmla="*/ 87630 w 168306"/>
                <a:gd name="connsiteY163" fmla="*/ 2953 h 271748"/>
                <a:gd name="connsiteX164" fmla="*/ 88963 w 168306"/>
                <a:gd name="connsiteY164" fmla="*/ 3620 h 271748"/>
                <a:gd name="connsiteX165" fmla="*/ 90869 w 168306"/>
                <a:gd name="connsiteY165" fmla="*/ 3905 h 271748"/>
                <a:gd name="connsiteX166" fmla="*/ 92202 w 168306"/>
                <a:gd name="connsiteY166" fmla="*/ 4953 h 271748"/>
                <a:gd name="connsiteX167" fmla="*/ 92869 w 168306"/>
                <a:gd name="connsiteY167" fmla="*/ 5620 h 271748"/>
                <a:gd name="connsiteX168" fmla="*/ 93154 w 168306"/>
                <a:gd name="connsiteY168" fmla="*/ 5239 h 271748"/>
                <a:gd name="connsiteX169" fmla="*/ 92869 w 168306"/>
                <a:gd name="connsiteY169" fmla="*/ 4953 h 271748"/>
                <a:gd name="connsiteX170" fmla="*/ 94488 w 168306"/>
                <a:gd name="connsiteY170" fmla="*/ 4953 h 271748"/>
                <a:gd name="connsiteX171" fmla="*/ 94869 w 168306"/>
                <a:gd name="connsiteY171" fmla="*/ 3905 h 271748"/>
                <a:gd name="connsiteX172" fmla="*/ 95155 w 168306"/>
                <a:gd name="connsiteY172" fmla="*/ 4572 h 271748"/>
                <a:gd name="connsiteX173" fmla="*/ 95821 w 168306"/>
                <a:gd name="connsiteY173" fmla="*/ 4572 h 271748"/>
                <a:gd name="connsiteX174" fmla="*/ 96107 w 168306"/>
                <a:gd name="connsiteY174" fmla="*/ 4286 h 271748"/>
                <a:gd name="connsiteX175" fmla="*/ 96774 w 168306"/>
                <a:gd name="connsiteY175" fmla="*/ 3334 h 271748"/>
                <a:gd name="connsiteX176" fmla="*/ 97441 w 168306"/>
                <a:gd name="connsiteY176" fmla="*/ 3334 h 271748"/>
                <a:gd name="connsiteX177" fmla="*/ 98108 w 168306"/>
                <a:gd name="connsiteY177" fmla="*/ 2953 h 271748"/>
                <a:gd name="connsiteX178" fmla="*/ 98393 w 168306"/>
                <a:gd name="connsiteY178" fmla="*/ 2667 h 271748"/>
                <a:gd name="connsiteX179" fmla="*/ 99441 w 168306"/>
                <a:gd name="connsiteY179" fmla="*/ 953 h 271748"/>
                <a:gd name="connsiteX180" fmla="*/ 99441 w 168306"/>
                <a:gd name="connsiteY180" fmla="*/ 667 h 271748"/>
                <a:gd name="connsiteX181" fmla="*/ 99727 w 168306"/>
                <a:gd name="connsiteY181" fmla="*/ 667 h 271748"/>
                <a:gd name="connsiteX182" fmla="*/ 100394 w 168306"/>
                <a:gd name="connsiteY182" fmla="*/ 0 h 271748"/>
                <a:gd name="connsiteX183" fmla="*/ 101060 w 168306"/>
                <a:gd name="connsiteY183" fmla="*/ 667 h 271748"/>
                <a:gd name="connsiteX184" fmla="*/ 102679 w 168306"/>
                <a:gd name="connsiteY184" fmla="*/ 953 h 271748"/>
                <a:gd name="connsiteX185" fmla="*/ 103346 w 168306"/>
                <a:gd name="connsiteY185" fmla="*/ 1334 h 271748"/>
                <a:gd name="connsiteX186" fmla="*/ 103727 w 168306"/>
                <a:gd name="connsiteY186" fmla="*/ 1334 h 271748"/>
                <a:gd name="connsiteX187" fmla="*/ 104299 w 168306"/>
                <a:gd name="connsiteY187" fmla="*/ 2000 h 271748"/>
                <a:gd name="connsiteX188" fmla="*/ 103727 w 168306"/>
                <a:gd name="connsiteY188" fmla="*/ 2286 h 271748"/>
                <a:gd name="connsiteX189" fmla="*/ 104680 w 168306"/>
                <a:gd name="connsiteY189" fmla="*/ 2667 h 271748"/>
                <a:gd name="connsiteX190" fmla="*/ 104965 w 168306"/>
                <a:gd name="connsiteY190" fmla="*/ 3620 h 271748"/>
                <a:gd name="connsiteX191" fmla="*/ 104680 w 168306"/>
                <a:gd name="connsiteY191" fmla="*/ 4286 h 271748"/>
                <a:gd name="connsiteX192" fmla="*/ 104680 w 168306"/>
                <a:gd name="connsiteY192" fmla="*/ 4953 h 271748"/>
                <a:gd name="connsiteX193" fmla="*/ 104299 w 168306"/>
                <a:gd name="connsiteY193" fmla="*/ 5239 h 271748"/>
                <a:gd name="connsiteX194" fmla="*/ 104299 w 168306"/>
                <a:gd name="connsiteY194" fmla="*/ 5906 h 271748"/>
                <a:gd name="connsiteX195" fmla="*/ 104013 w 168306"/>
                <a:gd name="connsiteY195" fmla="*/ 5906 h 271748"/>
                <a:gd name="connsiteX196" fmla="*/ 103727 w 168306"/>
                <a:gd name="connsiteY196" fmla="*/ 6572 h 271748"/>
                <a:gd name="connsiteX197" fmla="*/ 104013 w 168306"/>
                <a:gd name="connsiteY197" fmla="*/ 6572 h 271748"/>
                <a:gd name="connsiteX198" fmla="*/ 103061 w 168306"/>
                <a:gd name="connsiteY198" fmla="*/ 7525 h 271748"/>
                <a:gd name="connsiteX199" fmla="*/ 103346 w 168306"/>
                <a:gd name="connsiteY199" fmla="*/ 8573 h 271748"/>
                <a:gd name="connsiteX200" fmla="*/ 103346 w 168306"/>
                <a:gd name="connsiteY200" fmla="*/ 8858 h 271748"/>
                <a:gd name="connsiteX201" fmla="*/ 103727 w 168306"/>
                <a:gd name="connsiteY201" fmla="*/ 9811 h 271748"/>
                <a:gd name="connsiteX202" fmla="*/ 104013 w 168306"/>
                <a:gd name="connsiteY202" fmla="*/ 10478 h 271748"/>
                <a:gd name="connsiteX203" fmla="*/ 103346 w 168306"/>
                <a:gd name="connsiteY203" fmla="*/ 11525 h 271748"/>
                <a:gd name="connsiteX204" fmla="*/ 102394 w 168306"/>
                <a:gd name="connsiteY204" fmla="*/ 11811 h 271748"/>
                <a:gd name="connsiteX205" fmla="*/ 101727 w 168306"/>
                <a:gd name="connsiteY205" fmla="*/ 12478 h 271748"/>
                <a:gd name="connsiteX206" fmla="*/ 101727 w 168306"/>
                <a:gd name="connsiteY206" fmla="*/ 13811 h 271748"/>
                <a:gd name="connsiteX207" fmla="*/ 101346 w 168306"/>
                <a:gd name="connsiteY207" fmla="*/ 14478 h 271748"/>
                <a:gd name="connsiteX208" fmla="*/ 101727 w 168306"/>
                <a:gd name="connsiteY208" fmla="*/ 15431 h 271748"/>
                <a:gd name="connsiteX209" fmla="*/ 101346 w 168306"/>
                <a:gd name="connsiteY209" fmla="*/ 15716 h 271748"/>
                <a:gd name="connsiteX210" fmla="*/ 102394 w 168306"/>
                <a:gd name="connsiteY210" fmla="*/ 16383 h 271748"/>
                <a:gd name="connsiteX211" fmla="*/ 102394 w 168306"/>
                <a:gd name="connsiteY211" fmla="*/ 16764 h 271748"/>
                <a:gd name="connsiteX212" fmla="*/ 104965 w 168306"/>
                <a:gd name="connsiteY212" fmla="*/ 16383 h 271748"/>
                <a:gd name="connsiteX213" fmla="*/ 105346 w 168306"/>
                <a:gd name="connsiteY213" fmla="*/ 17050 h 271748"/>
                <a:gd name="connsiteX214" fmla="*/ 104965 w 168306"/>
                <a:gd name="connsiteY214" fmla="*/ 17431 h 271748"/>
                <a:gd name="connsiteX215" fmla="*/ 105346 w 168306"/>
                <a:gd name="connsiteY215" fmla="*/ 17431 h 271748"/>
                <a:gd name="connsiteX216" fmla="*/ 105346 w 168306"/>
                <a:gd name="connsiteY216" fmla="*/ 17050 h 271748"/>
                <a:gd name="connsiteX217" fmla="*/ 106299 w 168306"/>
                <a:gd name="connsiteY217" fmla="*/ 16383 h 271748"/>
                <a:gd name="connsiteX218" fmla="*/ 106966 w 168306"/>
                <a:gd name="connsiteY218" fmla="*/ 16383 h 271748"/>
                <a:gd name="connsiteX219" fmla="*/ 107633 w 168306"/>
                <a:gd name="connsiteY219" fmla="*/ 16764 h 271748"/>
                <a:gd name="connsiteX220" fmla="*/ 107633 w 168306"/>
                <a:gd name="connsiteY220" fmla="*/ 15716 h 271748"/>
                <a:gd name="connsiteX221" fmla="*/ 108299 w 168306"/>
                <a:gd name="connsiteY221" fmla="*/ 15716 h 271748"/>
                <a:gd name="connsiteX222" fmla="*/ 108966 w 168306"/>
                <a:gd name="connsiteY222" fmla="*/ 16097 h 271748"/>
                <a:gd name="connsiteX223" fmla="*/ 109252 w 168306"/>
                <a:gd name="connsiteY223" fmla="*/ 16097 h 271748"/>
                <a:gd name="connsiteX224" fmla="*/ 109919 w 168306"/>
                <a:gd name="connsiteY224" fmla="*/ 15716 h 271748"/>
                <a:gd name="connsiteX225" fmla="*/ 110204 w 168306"/>
                <a:gd name="connsiteY225" fmla="*/ 16097 h 271748"/>
                <a:gd name="connsiteX226" fmla="*/ 113157 w 168306"/>
                <a:gd name="connsiteY226" fmla="*/ 17431 h 271748"/>
                <a:gd name="connsiteX227" fmla="*/ 113157 w 168306"/>
                <a:gd name="connsiteY227" fmla="*/ 15716 h 271748"/>
                <a:gd name="connsiteX228" fmla="*/ 114490 w 168306"/>
                <a:gd name="connsiteY228" fmla="*/ 14764 h 271748"/>
                <a:gd name="connsiteX229" fmla="*/ 115157 w 168306"/>
                <a:gd name="connsiteY229" fmla="*/ 13811 h 271748"/>
                <a:gd name="connsiteX230" fmla="*/ 116491 w 168306"/>
                <a:gd name="connsiteY230" fmla="*/ 12764 h 271748"/>
                <a:gd name="connsiteX231" fmla="*/ 118110 w 168306"/>
                <a:gd name="connsiteY231" fmla="*/ 11144 h 271748"/>
                <a:gd name="connsiteX232" fmla="*/ 118491 w 168306"/>
                <a:gd name="connsiteY232" fmla="*/ 12192 h 271748"/>
                <a:gd name="connsiteX233" fmla="*/ 119444 w 168306"/>
                <a:gd name="connsiteY233" fmla="*/ 12764 h 271748"/>
                <a:gd name="connsiteX234" fmla="*/ 119444 w 168306"/>
                <a:gd name="connsiteY234" fmla="*/ 13145 h 271748"/>
                <a:gd name="connsiteX235" fmla="*/ 119729 w 168306"/>
                <a:gd name="connsiteY235" fmla="*/ 13430 h 271748"/>
                <a:gd name="connsiteX236" fmla="*/ 120110 w 168306"/>
                <a:gd name="connsiteY236" fmla="*/ 14478 h 271748"/>
                <a:gd name="connsiteX237" fmla="*/ 119729 w 168306"/>
                <a:gd name="connsiteY237" fmla="*/ 14764 h 271748"/>
                <a:gd name="connsiteX238" fmla="*/ 120110 w 168306"/>
                <a:gd name="connsiteY238" fmla="*/ 15145 h 271748"/>
                <a:gd name="connsiteX239" fmla="*/ 120777 w 168306"/>
                <a:gd name="connsiteY239" fmla="*/ 15431 h 271748"/>
                <a:gd name="connsiteX240" fmla="*/ 121444 w 168306"/>
                <a:gd name="connsiteY240" fmla="*/ 15145 h 271748"/>
                <a:gd name="connsiteX241" fmla="*/ 121729 w 168306"/>
                <a:gd name="connsiteY241" fmla="*/ 15431 h 271748"/>
                <a:gd name="connsiteX242" fmla="*/ 123063 w 168306"/>
                <a:gd name="connsiteY242" fmla="*/ 15431 h 271748"/>
                <a:gd name="connsiteX243" fmla="*/ 124015 w 168306"/>
                <a:gd name="connsiteY243" fmla="*/ 15716 h 271748"/>
                <a:gd name="connsiteX244" fmla="*/ 125635 w 168306"/>
                <a:gd name="connsiteY244" fmla="*/ 16097 h 271748"/>
                <a:gd name="connsiteX245" fmla="*/ 127349 w 168306"/>
                <a:gd name="connsiteY245" fmla="*/ 17717 h 271748"/>
                <a:gd name="connsiteX246" fmla="*/ 128588 w 168306"/>
                <a:gd name="connsiteY246" fmla="*/ 18383 h 271748"/>
                <a:gd name="connsiteX247" fmla="*/ 129635 w 168306"/>
                <a:gd name="connsiteY247" fmla="*/ 18383 h 271748"/>
                <a:gd name="connsiteX248" fmla="*/ 130588 w 168306"/>
                <a:gd name="connsiteY248" fmla="*/ 18098 h 271748"/>
                <a:gd name="connsiteX249" fmla="*/ 131254 w 168306"/>
                <a:gd name="connsiteY249" fmla="*/ 17717 h 271748"/>
                <a:gd name="connsiteX250" fmla="*/ 132207 w 168306"/>
                <a:gd name="connsiteY250" fmla="*/ 18383 h 271748"/>
                <a:gd name="connsiteX251" fmla="*/ 132207 w 168306"/>
                <a:gd name="connsiteY251" fmla="*/ 18669 h 271748"/>
                <a:gd name="connsiteX252" fmla="*/ 133541 w 168306"/>
                <a:gd name="connsiteY252" fmla="*/ 18669 h 271748"/>
                <a:gd name="connsiteX253" fmla="*/ 133921 w 168306"/>
                <a:gd name="connsiteY253" fmla="*/ 19050 h 271748"/>
                <a:gd name="connsiteX254" fmla="*/ 134874 w 168306"/>
                <a:gd name="connsiteY254" fmla="*/ 18669 h 271748"/>
                <a:gd name="connsiteX255" fmla="*/ 136208 w 168306"/>
                <a:gd name="connsiteY255" fmla="*/ 19050 h 271748"/>
                <a:gd name="connsiteX256" fmla="*/ 137160 w 168306"/>
                <a:gd name="connsiteY256" fmla="*/ 18669 h 271748"/>
                <a:gd name="connsiteX257" fmla="*/ 137827 w 168306"/>
                <a:gd name="connsiteY257" fmla="*/ 19717 h 271748"/>
                <a:gd name="connsiteX258" fmla="*/ 137827 w 168306"/>
                <a:gd name="connsiteY258" fmla="*/ 20003 h 271748"/>
                <a:gd name="connsiteX259" fmla="*/ 138113 w 168306"/>
                <a:gd name="connsiteY259" fmla="*/ 21050 h 271748"/>
                <a:gd name="connsiteX260" fmla="*/ 139446 w 168306"/>
                <a:gd name="connsiteY260" fmla="*/ 21050 h 271748"/>
                <a:gd name="connsiteX261" fmla="*/ 139160 w 168306"/>
                <a:gd name="connsiteY261" fmla="*/ 22003 h 271748"/>
                <a:gd name="connsiteX262" fmla="*/ 139160 w 168306"/>
                <a:gd name="connsiteY262" fmla="*/ 22289 h 271748"/>
                <a:gd name="connsiteX263" fmla="*/ 138493 w 168306"/>
                <a:gd name="connsiteY263" fmla="*/ 22670 h 271748"/>
                <a:gd name="connsiteX264" fmla="*/ 137446 w 168306"/>
                <a:gd name="connsiteY264" fmla="*/ 24003 h 271748"/>
                <a:gd name="connsiteX265" fmla="*/ 137446 w 168306"/>
                <a:gd name="connsiteY265" fmla="*/ 24575 h 271748"/>
                <a:gd name="connsiteX266" fmla="*/ 136874 w 168306"/>
                <a:gd name="connsiteY266" fmla="*/ 25908 h 271748"/>
                <a:gd name="connsiteX267" fmla="*/ 137160 w 168306"/>
                <a:gd name="connsiteY267" fmla="*/ 26575 h 271748"/>
                <a:gd name="connsiteX268" fmla="*/ 136874 w 168306"/>
                <a:gd name="connsiteY268" fmla="*/ 26956 h 271748"/>
                <a:gd name="connsiteX269" fmla="*/ 136874 w 168306"/>
                <a:gd name="connsiteY269" fmla="*/ 27908 h 271748"/>
                <a:gd name="connsiteX270" fmla="*/ 135826 w 168306"/>
                <a:gd name="connsiteY270" fmla="*/ 28194 h 271748"/>
                <a:gd name="connsiteX271" fmla="*/ 135541 w 168306"/>
                <a:gd name="connsiteY271" fmla="*/ 28575 h 271748"/>
                <a:gd name="connsiteX272" fmla="*/ 134874 w 168306"/>
                <a:gd name="connsiteY272" fmla="*/ 29908 h 271748"/>
                <a:gd name="connsiteX273" fmla="*/ 133541 w 168306"/>
                <a:gd name="connsiteY273" fmla="*/ 30575 h 271748"/>
                <a:gd name="connsiteX274" fmla="*/ 132207 w 168306"/>
                <a:gd name="connsiteY274" fmla="*/ 30575 h 271748"/>
                <a:gd name="connsiteX275" fmla="*/ 131921 w 168306"/>
                <a:gd name="connsiteY275" fmla="*/ 30194 h 271748"/>
                <a:gd name="connsiteX276" fmla="*/ 131254 w 168306"/>
                <a:gd name="connsiteY276" fmla="*/ 30194 h 271748"/>
                <a:gd name="connsiteX277" fmla="*/ 131254 w 168306"/>
                <a:gd name="connsiteY277" fmla="*/ 30575 h 271748"/>
                <a:gd name="connsiteX278" fmla="*/ 130588 w 168306"/>
                <a:gd name="connsiteY278" fmla="*/ 30194 h 271748"/>
                <a:gd name="connsiteX279" fmla="*/ 130588 w 168306"/>
                <a:gd name="connsiteY279" fmla="*/ 30861 h 271748"/>
                <a:gd name="connsiteX280" fmla="*/ 129635 w 168306"/>
                <a:gd name="connsiteY280" fmla="*/ 32195 h 271748"/>
                <a:gd name="connsiteX281" fmla="*/ 128969 w 168306"/>
                <a:gd name="connsiteY281" fmla="*/ 33147 h 271748"/>
                <a:gd name="connsiteX282" fmla="*/ 128016 w 168306"/>
                <a:gd name="connsiteY282" fmla="*/ 33814 h 271748"/>
                <a:gd name="connsiteX283" fmla="*/ 128016 w 168306"/>
                <a:gd name="connsiteY283" fmla="*/ 35147 h 271748"/>
                <a:gd name="connsiteX284" fmla="*/ 128588 w 168306"/>
                <a:gd name="connsiteY284" fmla="*/ 36100 h 271748"/>
                <a:gd name="connsiteX285" fmla="*/ 129254 w 168306"/>
                <a:gd name="connsiteY285" fmla="*/ 36767 h 271748"/>
                <a:gd name="connsiteX286" fmla="*/ 129635 w 168306"/>
                <a:gd name="connsiteY286" fmla="*/ 37719 h 271748"/>
                <a:gd name="connsiteX287" fmla="*/ 131254 w 168306"/>
                <a:gd name="connsiteY287" fmla="*/ 36767 h 271748"/>
                <a:gd name="connsiteX288" fmla="*/ 131254 w 168306"/>
                <a:gd name="connsiteY288" fmla="*/ 36100 h 271748"/>
                <a:gd name="connsiteX289" fmla="*/ 130969 w 168306"/>
                <a:gd name="connsiteY289" fmla="*/ 36100 h 271748"/>
                <a:gd name="connsiteX290" fmla="*/ 130969 w 168306"/>
                <a:gd name="connsiteY290" fmla="*/ 35814 h 271748"/>
                <a:gd name="connsiteX291" fmla="*/ 132588 w 168306"/>
                <a:gd name="connsiteY291" fmla="*/ 35147 h 271748"/>
                <a:gd name="connsiteX292" fmla="*/ 133541 w 168306"/>
                <a:gd name="connsiteY292" fmla="*/ 34766 h 271748"/>
                <a:gd name="connsiteX293" fmla="*/ 133541 w 168306"/>
                <a:gd name="connsiteY293" fmla="*/ 34100 h 271748"/>
                <a:gd name="connsiteX294" fmla="*/ 135541 w 168306"/>
                <a:gd name="connsiteY294" fmla="*/ 34100 h 271748"/>
                <a:gd name="connsiteX295" fmla="*/ 135826 w 168306"/>
                <a:gd name="connsiteY295" fmla="*/ 33814 h 271748"/>
                <a:gd name="connsiteX296" fmla="*/ 136493 w 168306"/>
                <a:gd name="connsiteY296" fmla="*/ 33528 h 271748"/>
                <a:gd name="connsiteX297" fmla="*/ 137160 w 168306"/>
                <a:gd name="connsiteY297" fmla="*/ 32480 h 271748"/>
                <a:gd name="connsiteX298" fmla="*/ 136874 w 168306"/>
                <a:gd name="connsiteY298" fmla="*/ 31814 h 271748"/>
                <a:gd name="connsiteX299" fmla="*/ 137446 w 168306"/>
                <a:gd name="connsiteY299" fmla="*/ 31814 h 271748"/>
                <a:gd name="connsiteX300" fmla="*/ 137446 w 168306"/>
                <a:gd name="connsiteY300" fmla="*/ 31528 h 271748"/>
                <a:gd name="connsiteX301" fmla="*/ 137827 w 168306"/>
                <a:gd name="connsiteY301" fmla="*/ 30575 h 271748"/>
                <a:gd name="connsiteX302" fmla="*/ 139446 w 168306"/>
                <a:gd name="connsiteY302" fmla="*/ 30861 h 271748"/>
                <a:gd name="connsiteX303" fmla="*/ 140113 w 168306"/>
                <a:gd name="connsiteY303" fmla="*/ 30575 h 271748"/>
                <a:gd name="connsiteX304" fmla="*/ 140399 w 168306"/>
                <a:gd name="connsiteY304" fmla="*/ 30861 h 271748"/>
                <a:gd name="connsiteX305" fmla="*/ 140779 w 168306"/>
                <a:gd name="connsiteY305" fmla="*/ 30575 h 271748"/>
                <a:gd name="connsiteX306" fmla="*/ 141732 w 168306"/>
                <a:gd name="connsiteY306" fmla="*/ 30861 h 271748"/>
                <a:gd name="connsiteX307" fmla="*/ 143066 w 168306"/>
                <a:gd name="connsiteY307" fmla="*/ 31814 h 271748"/>
                <a:gd name="connsiteX308" fmla="*/ 143066 w 168306"/>
                <a:gd name="connsiteY308" fmla="*/ 32195 h 271748"/>
                <a:gd name="connsiteX309" fmla="*/ 143351 w 168306"/>
                <a:gd name="connsiteY309" fmla="*/ 32195 h 271748"/>
                <a:gd name="connsiteX310" fmla="*/ 144399 w 168306"/>
                <a:gd name="connsiteY310" fmla="*/ 32861 h 271748"/>
                <a:gd name="connsiteX311" fmla="*/ 143732 w 168306"/>
                <a:gd name="connsiteY311" fmla="*/ 33147 h 271748"/>
                <a:gd name="connsiteX312" fmla="*/ 143351 w 168306"/>
                <a:gd name="connsiteY312" fmla="*/ 33528 h 271748"/>
                <a:gd name="connsiteX313" fmla="*/ 143066 w 168306"/>
                <a:gd name="connsiteY313" fmla="*/ 33528 h 271748"/>
                <a:gd name="connsiteX314" fmla="*/ 142780 w 168306"/>
                <a:gd name="connsiteY314" fmla="*/ 33814 h 271748"/>
                <a:gd name="connsiteX315" fmla="*/ 141446 w 168306"/>
                <a:gd name="connsiteY315" fmla="*/ 33528 h 271748"/>
                <a:gd name="connsiteX316" fmla="*/ 140399 w 168306"/>
                <a:gd name="connsiteY316" fmla="*/ 34481 h 271748"/>
                <a:gd name="connsiteX317" fmla="*/ 139446 w 168306"/>
                <a:gd name="connsiteY317" fmla="*/ 34766 h 271748"/>
                <a:gd name="connsiteX318" fmla="*/ 138779 w 168306"/>
                <a:gd name="connsiteY318" fmla="*/ 35433 h 271748"/>
                <a:gd name="connsiteX319" fmla="*/ 137446 w 168306"/>
                <a:gd name="connsiteY319" fmla="*/ 36100 h 271748"/>
                <a:gd name="connsiteX320" fmla="*/ 136874 w 168306"/>
                <a:gd name="connsiteY320" fmla="*/ 36767 h 271748"/>
                <a:gd name="connsiteX321" fmla="*/ 135541 w 168306"/>
                <a:gd name="connsiteY321" fmla="*/ 37433 h 271748"/>
                <a:gd name="connsiteX322" fmla="*/ 134874 w 168306"/>
                <a:gd name="connsiteY322" fmla="*/ 37433 h 271748"/>
                <a:gd name="connsiteX323" fmla="*/ 134207 w 168306"/>
                <a:gd name="connsiteY323" fmla="*/ 38100 h 271748"/>
                <a:gd name="connsiteX324" fmla="*/ 134874 w 168306"/>
                <a:gd name="connsiteY324" fmla="*/ 39053 h 271748"/>
                <a:gd name="connsiteX325" fmla="*/ 134874 w 168306"/>
                <a:gd name="connsiteY325" fmla="*/ 39433 h 271748"/>
                <a:gd name="connsiteX326" fmla="*/ 135541 w 168306"/>
                <a:gd name="connsiteY326" fmla="*/ 40672 h 271748"/>
                <a:gd name="connsiteX327" fmla="*/ 135541 w 168306"/>
                <a:gd name="connsiteY327" fmla="*/ 41339 h 271748"/>
                <a:gd name="connsiteX328" fmla="*/ 135160 w 168306"/>
                <a:gd name="connsiteY328" fmla="*/ 41339 h 271748"/>
                <a:gd name="connsiteX329" fmla="*/ 135160 w 168306"/>
                <a:gd name="connsiteY329" fmla="*/ 42386 h 271748"/>
                <a:gd name="connsiteX330" fmla="*/ 134874 w 168306"/>
                <a:gd name="connsiteY330" fmla="*/ 42386 h 271748"/>
                <a:gd name="connsiteX331" fmla="*/ 133921 w 168306"/>
                <a:gd name="connsiteY331" fmla="*/ 42005 h 271748"/>
                <a:gd name="connsiteX332" fmla="*/ 132874 w 168306"/>
                <a:gd name="connsiteY332" fmla="*/ 42958 h 271748"/>
                <a:gd name="connsiteX333" fmla="*/ 132207 w 168306"/>
                <a:gd name="connsiteY333" fmla="*/ 44006 h 271748"/>
                <a:gd name="connsiteX334" fmla="*/ 131921 w 168306"/>
                <a:gd name="connsiteY334" fmla="*/ 44672 h 271748"/>
                <a:gd name="connsiteX335" fmla="*/ 132207 w 168306"/>
                <a:gd name="connsiteY335" fmla="*/ 45339 h 271748"/>
                <a:gd name="connsiteX336" fmla="*/ 132207 w 168306"/>
                <a:gd name="connsiteY336" fmla="*/ 45625 h 271748"/>
                <a:gd name="connsiteX337" fmla="*/ 132588 w 168306"/>
                <a:gd name="connsiteY337" fmla="*/ 46577 h 271748"/>
                <a:gd name="connsiteX338" fmla="*/ 132207 w 168306"/>
                <a:gd name="connsiteY338" fmla="*/ 47625 h 271748"/>
                <a:gd name="connsiteX339" fmla="*/ 132588 w 168306"/>
                <a:gd name="connsiteY339" fmla="*/ 47911 h 271748"/>
                <a:gd name="connsiteX340" fmla="*/ 132207 w 168306"/>
                <a:gd name="connsiteY340" fmla="*/ 48863 h 271748"/>
                <a:gd name="connsiteX341" fmla="*/ 132207 w 168306"/>
                <a:gd name="connsiteY341" fmla="*/ 49244 h 271748"/>
                <a:gd name="connsiteX342" fmla="*/ 133541 w 168306"/>
                <a:gd name="connsiteY342" fmla="*/ 49244 h 271748"/>
                <a:gd name="connsiteX343" fmla="*/ 134493 w 168306"/>
                <a:gd name="connsiteY343" fmla="*/ 48863 h 271748"/>
                <a:gd name="connsiteX344" fmla="*/ 135160 w 168306"/>
                <a:gd name="connsiteY344" fmla="*/ 48863 h 271748"/>
                <a:gd name="connsiteX345" fmla="*/ 135826 w 168306"/>
                <a:gd name="connsiteY345" fmla="*/ 49244 h 271748"/>
                <a:gd name="connsiteX346" fmla="*/ 136493 w 168306"/>
                <a:gd name="connsiteY346" fmla="*/ 49911 h 271748"/>
                <a:gd name="connsiteX347" fmla="*/ 136493 w 168306"/>
                <a:gd name="connsiteY347" fmla="*/ 50578 h 271748"/>
                <a:gd name="connsiteX348" fmla="*/ 136874 w 168306"/>
                <a:gd name="connsiteY348" fmla="*/ 50864 h 271748"/>
                <a:gd name="connsiteX349" fmla="*/ 136874 w 168306"/>
                <a:gd name="connsiteY349" fmla="*/ 51530 h 271748"/>
                <a:gd name="connsiteX350" fmla="*/ 137446 w 168306"/>
                <a:gd name="connsiteY350" fmla="*/ 52864 h 271748"/>
                <a:gd name="connsiteX351" fmla="*/ 137827 w 168306"/>
                <a:gd name="connsiteY351" fmla="*/ 56102 h 271748"/>
                <a:gd name="connsiteX352" fmla="*/ 138113 w 168306"/>
                <a:gd name="connsiteY352" fmla="*/ 57150 h 271748"/>
                <a:gd name="connsiteX353" fmla="*/ 137446 w 168306"/>
                <a:gd name="connsiteY353" fmla="*/ 59055 h 271748"/>
                <a:gd name="connsiteX354" fmla="*/ 137446 w 168306"/>
                <a:gd name="connsiteY354" fmla="*/ 59722 h 271748"/>
                <a:gd name="connsiteX355" fmla="*/ 135541 w 168306"/>
                <a:gd name="connsiteY355" fmla="*/ 59436 h 271748"/>
                <a:gd name="connsiteX356" fmla="*/ 135160 w 168306"/>
                <a:gd name="connsiteY356" fmla="*/ 59722 h 271748"/>
                <a:gd name="connsiteX357" fmla="*/ 134874 w 168306"/>
                <a:gd name="connsiteY357" fmla="*/ 59722 h 271748"/>
                <a:gd name="connsiteX358" fmla="*/ 134207 w 168306"/>
                <a:gd name="connsiteY358" fmla="*/ 60389 h 271748"/>
                <a:gd name="connsiteX359" fmla="*/ 133541 w 168306"/>
                <a:gd name="connsiteY359" fmla="*/ 60674 h 271748"/>
                <a:gd name="connsiteX360" fmla="*/ 133541 w 168306"/>
                <a:gd name="connsiteY360" fmla="*/ 61722 h 271748"/>
                <a:gd name="connsiteX361" fmla="*/ 132207 w 168306"/>
                <a:gd name="connsiteY361" fmla="*/ 61722 h 271748"/>
                <a:gd name="connsiteX362" fmla="*/ 132207 w 168306"/>
                <a:gd name="connsiteY362" fmla="*/ 63341 h 271748"/>
                <a:gd name="connsiteX363" fmla="*/ 131540 w 168306"/>
                <a:gd name="connsiteY363" fmla="*/ 63341 h 271748"/>
                <a:gd name="connsiteX364" fmla="*/ 131254 w 168306"/>
                <a:gd name="connsiteY364" fmla="*/ 62675 h 271748"/>
                <a:gd name="connsiteX365" fmla="*/ 130969 w 168306"/>
                <a:gd name="connsiteY365" fmla="*/ 62675 h 271748"/>
                <a:gd name="connsiteX366" fmla="*/ 131254 w 168306"/>
                <a:gd name="connsiteY366" fmla="*/ 63341 h 271748"/>
                <a:gd name="connsiteX367" fmla="*/ 131254 w 168306"/>
                <a:gd name="connsiteY367" fmla="*/ 63627 h 271748"/>
                <a:gd name="connsiteX368" fmla="*/ 129635 w 168306"/>
                <a:gd name="connsiteY368" fmla="*/ 63627 h 271748"/>
                <a:gd name="connsiteX369" fmla="*/ 129635 w 168306"/>
                <a:gd name="connsiteY369" fmla="*/ 63341 h 271748"/>
                <a:gd name="connsiteX370" fmla="*/ 129254 w 168306"/>
                <a:gd name="connsiteY370" fmla="*/ 62675 h 271748"/>
                <a:gd name="connsiteX371" fmla="*/ 128588 w 168306"/>
                <a:gd name="connsiteY371" fmla="*/ 62389 h 271748"/>
                <a:gd name="connsiteX372" fmla="*/ 128302 w 168306"/>
                <a:gd name="connsiteY372" fmla="*/ 64675 h 271748"/>
                <a:gd name="connsiteX373" fmla="*/ 127635 w 168306"/>
                <a:gd name="connsiteY373" fmla="*/ 65627 h 271748"/>
                <a:gd name="connsiteX374" fmla="*/ 127635 w 168306"/>
                <a:gd name="connsiteY374" fmla="*/ 66008 h 271748"/>
                <a:gd name="connsiteX375" fmla="*/ 127349 w 168306"/>
                <a:gd name="connsiteY375" fmla="*/ 66961 h 271748"/>
                <a:gd name="connsiteX376" fmla="*/ 126302 w 168306"/>
                <a:gd name="connsiteY376" fmla="*/ 66580 h 271748"/>
                <a:gd name="connsiteX377" fmla="*/ 126302 w 168306"/>
                <a:gd name="connsiteY377" fmla="*/ 69532 h 271748"/>
                <a:gd name="connsiteX378" fmla="*/ 126968 w 168306"/>
                <a:gd name="connsiteY378" fmla="*/ 69532 h 271748"/>
                <a:gd name="connsiteX379" fmla="*/ 127349 w 168306"/>
                <a:gd name="connsiteY379" fmla="*/ 69914 h 271748"/>
                <a:gd name="connsiteX380" fmla="*/ 127349 w 168306"/>
                <a:gd name="connsiteY380" fmla="*/ 70580 h 271748"/>
                <a:gd name="connsiteX381" fmla="*/ 127635 w 168306"/>
                <a:gd name="connsiteY381" fmla="*/ 71247 h 271748"/>
                <a:gd name="connsiteX382" fmla="*/ 127635 w 168306"/>
                <a:gd name="connsiteY382" fmla="*/ 72200 h 271748"/>
                <a:gd name="connsiteX383" fmla="*/ 127349 w 168306"/>
                <a:gd name="connsiteY383" fmla="*/ 73152 h 271748"/>
                <a:gd name="connsiteX384" fmla="*/ 127635 w 168306"/>
                <a:gd name="connsiteY384" fmla="*/ 73533 h 271748"/>
                <a:gd name="connsiteX385" fmla="*/ 128969 w 168306"/>
                <a:gd name="connsiteY385" fmla="*/ 73819 h 271748"/>
                <a:gd name="connsiteX386" fmla="*/ 129254 w 168306"/>
                <a:gd name="connsiteY386" fmla="*/ 74200 h 271748"/>
                <a:gd name="connsiteX387" fmla="*/ 129635 w 168306"/>
                <a:gd name="connsiteY387" fmla="*/ 74200 h 271748"/>
                <a:gd name="connsiteX388" fmla="*/ 129921 w 168306"/>
                <a:gd name="connsiteY388" fmla="*/ 74486 h 271748"/>
                <a:gd name="connsiteX389" fmla="*/ 130302 w 168306"/>
                <a:gd name="connsiteY389" fmla="*/ 75152 h 271748"/>
                <a:gd name="connsiteX390" fmla="*/ 130588 w 168306"/>
                <a:gd name="connsiteY390" fmla="*/ 75438 h 271748"/>
                <a:gd name="connsiteX391" fmla="*/ 130588 w 168306"/>
                <a:gd name="connsiteY391" fmla="*/ 75819 h 271748"/>
                <a:gd name="connsiteX392" fmla="*/ 130302 w 168306"/>
                <a:gd name="connsiteY392" fmla="*/ 76105 h 271748"/>
                <a:gd name="connsiteX393" fmla="*/ 128969 w 168306"/>
                <a:gd name="connsiteY393" fmla="*/ 77153 h 271748"/>
                <a:gd name="connsiteX394" fmla="*/ 128302 w 168306"/>
                <a:gd name="connsiteY394" fmla="*/ 79057 h 271748"/>
                <a:gd name="connsiteX395" fmla="*/ 128969 w 168306"/>
                <a:gd name="connsiteY395" fmla="*/ 80105 h 271748"/>
                <a:gd name="connsiteX396" fmla="*/ 129635 w 168306"/>
                <a:gd name="connsiteY396" fmla="*/ 80391 h 271748"/>
                <a:gd name="connsiteX397" fmla="*/ 129635 w 168306"/>
                <a:gd name="connsiteY397" fmla="*/ 81058 h 271748"/>
                <a:gd name="connsiteX398" fmla="*/ 129254 w 168306"/>
                <a:gd name="connsiteY398" fmla="*/ 81058 h 271748"/>
                <a:gd name="connsiteX399" fmla="*/ 129254 w 168306"/>
                <a:gd name="connsiteY399" fmla="*/ 81725 h 271748"/>
                <a:gd name="connsiteX400" fmla="*/ 127349 w 168306"/>
                <a:gd name="connsiteY400" fmla="*/ 81725 h 271748"/>
                <a:gd name="connsiteX401" fmla="*/ 121063 w 168306"/>
                <a:gd name="connsiteY401" fmla="*/ 81344 h 271748"/>
                <a:gd name="connsiteX402" fmla="*/ 120777 w 168306"/>
                <a:gd name="connsiteY402" fmla="*/ 81344 h 271748"/>
                <a:gd name="connsiteX403" fmla="*/ 120777 w 168306"/>
                <a:gd name="connsiteY403" fmla="*/ 81058 h 271748"/>
                <a:gd name="connsiteX404" fmla="*/ 120396 w 168306"/>
                <a:gd name="connsiteY404" fmla="*/ 81344 h 271748"/>
                <a:gd name="connsiteX405" fmla="*/ 120396 w 168306"/>
                <a:gd name="connsiteY405" fmla="*/ 81725 h 271748"/>
                <a:gd name="connsiteX406" fmla="*/ 121063 w 168306"/>
                <a:gd name="connsiteY406" fmla="*/ 82010 h 271748"/>
                <a:gd name="connsiteX407" fmla="*/ 121063 w 168306"/>
                <a:gd name="connsiteY407" fmla="*/ 82391 h 271748"/>
                <a:gd name="connsiteX408" fmla="*/ 120777 w 168306"/>
                <a:gd name="connsiteY408" fmla="*/ 82391 h 271748"/>
                <a:gd name="connsiteX409" fmla="*/ 119729 w 168306"/>
                <a:gd name="connsiteY409" fmla="*/ 82677 h 271748"/>
                <a:gd name="connsiteX410" fmla="*/ 117443 w 168306"/>
                <a:gd name="connsiteY410" fmla="*/ 82677 h 271748"/>
                <a:gd name="connsiteX411" fmla="*/ 117443 w 168306"/>
                <a:gd name="connsiteY411" fmla="*/ 83058 h 271748"/>
                <a:gd name="connsiteX412" fmla="*/ 117824 w 168306"/>
                <a:gd name="connsiteY412" fmla="*/ 83725 h 271748"/>
                <a:gd name="connsiteX413" fmla="*/ 117443 w 168306"/>
                <a:gd name="connsiteY413" fmla="*/ 84677 h 271748"/>
                <a:gd name="connsiteX414" fmla="*/ 117443 w 168306"/>
                <a:gd name="connsiteY414" fmla="*/ 86011 h 271748"/>
                <a:gd name="connsiteX415" fmla="*/ 117158 w 168306"/>
                <a:gd name="connsiteY415" fmla="*/ 86297 h 271748"/>
                <a:gd name="connsiteX416" fmla="*/ 117824 w 168306"/>
                <a:gd name="connsiteY416" fmla="*/ 86963 h 271748"/>
                <a:gd name="connsiteX417" fmla="*/ 116110 w 168306"/>
                <a:gd name="connsiteY417" fmla="*/ 88582 h 271748"/>
                <a:gd name="connsiteX418" fmla="*/ 116491 w 168306"/>
                <a:gd name="connsiteY418" fmla="*/ 88582 h 271748"/>
                <a:gd name="connsiteX419" fmla="*/ 117158 w 168306"/>
                <a:gd name="connsiteY419" fmla="*/ 87916 h 271748"/>
                <a:gd name="connsiteX420" fmla="*/ 117158 w 168306"/>
                <a:gd name="connsiteY420" fmla="*/ 88297 h 271748"/>
                <a:gd name="connsiteX421" fmla="*/ 117443 w 168306"/>
                <a:gd name="connsiteY421" fmla="*/ 87630 h 271748"/>
                <a:gd name="connsiteX422" fmla="*/ 117824 w 168306"/>
                <a:gd name="connsiteY422" fmla="*/ 87916 h 271748"/>
                <a:gd name="connsiteX423" fmla="*/ 117158 w 168306"/>
                <a:gd name="connsiteY423" fmla="*/ 88582 h 271748"/>
                <a:gd name="connsiteX424" fmla="*/ 117824 w 168306"/>
                <a:gd name="connsiteY424" fmla="*/ 88297 h 271748"/>
                <a:gd name="connsiteX425" fmla="*/ 117443 w 168306"/>
                <a:gd name="connsiteY425" fmla="*/ 89249 h 271748"/>
                <a:gd name="connsiteX426" fmla="*/ 117824 w 168306"/>
                <a:gd name="connsiteY426" fmla="*/ 89249 h 271748"/>
                <a:gd name="connsiteX427" fmla="*/ 117824 w 168306"/>
                <a:gd name="connsiteY427" fmla="*/ 88964 h 271748"/>
                <a:gd name="connsiteX428" fmla="*/ 118491 w 168306"/>
                <a:gd name="connsiteY428" fmla="*/ 88964 h 271748"/>
                <a:gd name="connsiteX429" fmla="*/ 118777 w 168306"/>
                <a:gd name="connsiteY429" fmla="*/ 88582 h 271748"/>
                <a:gd name="connsiteX430" fmla="*/ 118777 w 168306"/>
                <a:gd name="connsiteY430" fmla="*/ 88964 h 271748"/>
                <a:gd name="connsiteX431" fmla="*/ 119063 w 168306"/>
                <a:gd name="connsiteY431" fmla="*/ 88582 h 271748"/>
                <a:gd name="connsiteX432" fmla="*/ 119444 w 168306"/>
                <a:gd name="connsiteY432" fmla="*/ 89916 h 271748"/>
                <a:gd name="connsiteX433" fmla="*/ 119444 w 168306"/>
                <a:gd name="connsiteY433" fmla="*/ 90583 h 271748"/>
                <a:gd name="connsiteX434" fmla="*/ 118491 w 168306"/>
                <a:gd name="connsiteY434" fmla="*/ 90583 h 271748"/>
                <a:gd name="connsiteX435" fmla="*/ 118110 w 168306"/>
                <a:gd name="connsiteY435" fmla="*/ 90869 h 271748"/>
                <a:gd name="connsiteX436" fmla="*/ 117443 w 168306"/>
                <a:gd name="connsiteY436" fmla="*/ 90869 h 271748"/>
                <a:gd name="connsiteX437" fmla="*/ 116777 w 168306"/>
                <a:gd name="connsiteY437" fmla="*/ 92202 h 271748"/>
                <a:gd name="connsiteX438" fmla="*/ 117443 w 168306"/>
                <a:gd name="connsiteY438" fmla="*/ 91916 h 271748"/>
                <a:gd name="connsiteX439" fmla="*/ 118110 w 168306"/>
                <a:gd name="connsiteY439" fmla="*/ 91916 h 271748"/>
                <a:gd name="connsiteX440" fmla="*/ 117824 w 168306"/>
                <a:gd name="connsiteY440" fmla="*/ 92583 h 271748"/>
                <a:gd name="connsiteX441" fmla="*/ 117158 w 168306"/>
                <a:gd name="connsiteY441" fmla="*/ 93155 h 271748"/>
                <a:gd name="connsiteX442" fmla="*/ 117443 w 168306"/>
                <a:gd name="connsiteY442" fmla="*/ 93821 h 271748"/>
                <a:gd name="connsiteX443" fmla="*/ 117158 w 168306"/>
                <a:gd name="connsiteY443" fmla="*/ 94202 h 271748"/>
                <a:gd name="connsiteX444" fmla="*/ 117158 w 168306"/>
                <a:gd name="connsiteY444" fmla="*/ 94488 h 271748"/>
                <a:gd name="connsiteX445" fmla="*/ 118110 w 168306"/>
                <a:gd name="connsiteY445" fmla="*/ 94869 h 271748"/>
                <a:gd name="connsiteX446" fmla="*/ 118777 w 168306"/>
                <a:gd name="connsiteY446" fmla="*/ 95536 h 271748"/>
                <a:gd name="connsiteX447" fmla="*/ 119729 w 168306"/>
                <a:gd name="connsiteY447" fmla="*/ 95155 h 271748"/>
                <a:gd name="connsiteX448" fmla="*/ 120110 w 168306"/>
                <a:gd name="connsiteY448" fmla="*/ 95822 h 271748"/>
                <a:gd name="connsiteX449" fmla="*/ 120110 w 168306"/>
                <a:gd name="connsiteY449" fmla="*/ 96774 h 271748"/>
                <a:gd name="connsiteX450" fmla="*/ 119729 w 168306"/>
                <a:gd name="connsiteY450" fmla="*/ 97822 h 271748"/>
                <a:gd name="connsiteX451" fmla="*/ 119444 w 168306"/>
                <a:gd name="connsiteY451" fmla="*/ 98107 h 271748"/>
                <a:gd name="connsiteX452" fmla="*/ 117824 w 168306"/>
                <a:gd name="connsiteY452" fmla="*/ 98107 h 271748"/>
                <a:gd name="connsiteX453" fmla="*/ 117824 w 168306"/>
                <a:gd name="connsiteY453" fmla="*/ 99060 h 271748"/>
                <a:gd name="connsiteX454" fmla="*/ 117443 w 168306"/>
                <a:gd name="connsiteY454" fmla="*/ 99060 h 271748"/>
                <a:gd name="connsiteX455" fmla="*/ 116491 w 168306"/>
                <a:gd name="connsiteY455" fmla="*/ 99441 h 271748"/>
                <a:gd name="connsiteX456" fmla="*/ 116491 w 168306"/>
                <a:gd name="connsiteY456" fmla="*/ 99727 h 271748"/>
                <a:gd name="connsiteX457" fmla="*/ 116110 w 168306"/>
                <a:gd name="connsiteY457" fmla="*/ 100108 h 271748"/>
                <a:gd name="connsiteX458" fmla="*/ 115538 w 168306"/>
                <a:gd name="connsiteY458" fmla="*/ 100108 h 271748"/>
                <a:gd name="connsiteX459" fmla="*/ 115538 w 168306"/>
                <a:gd name="connsiteY459" fmla="*/ 99727 h 271748"/>
                <a:gd name="connsiteX460" fmla="*/ 113538 w 168306"/>
                <a:gd name="connsiteY460" fmla="*/ 100394 h 271748"/>
                <a:gd name="connsiteX461" fmla="*/ 112204 w 168306"/>
                <a:gd name="connsiteY461" fmla="*/ 101060 h 271748"/>
                <a:gd name="connsiteX462" fmla="*/ 112204 w 168306"/>
                <a:gd name="connsiteY462" fmla="*/ 101441 h 271748"/>
                <a:gd name="connsiteX463" fmla="*/ 112586 w 168306"/>
                <a:gd name="connsiteY463" fmla="*/ 102394 h 271748"/>
                <a:gd name="connsiteX464" fmla="*/ 112871 w 168306"/>
                <a:gd name="connsiteY464" fmla="*/ 102680 h 271748"/>
                <a:gd name="connsiteX465" fmla="*/ 112871 w 168306"/>
                <a:gd name="connsiteY465" fmla="*/ 103346 h 271748"/>
                <a:gd name="connsiteX466" fmla="*/ 113538 w 168306"/>
                <a:gd name="connsiteY466" fmla="*/ 103346 h 271748"/>
                <a:gd name="connsiteX467" fmla="*/ 113538 w 168306"/>
                <a:gd name="connsiteY467" fmla="*/ 103727 h 271748"/>
                <a:gd name="connsiteX468" fmla="*/ 113157 w 168306"/>
                <a:gd name="connsiteY468" fmla="*/ 104013 h 271748"/>
                <a:gd name="connsiteX469" fmla="*/ 113824 w 168306"/>
                <a:gd name="connsiteY469" fmla="*/ 105347 h 271748"/>
                <a:gd name="connsiteX470" fmla="*/ 114871 w 168306"/>
                <a:gd name="connsiteY470" fmla="*/ 106299 h 271748"/>
                <a:gd name="connsiteX471" fmla="*/ 116491 w 168306"/>
                <a:gd name="connsiteY471" fmla="*/ 106966 h 271748"/>
                <a:gd name="connsiteX472" fmla="*/ 117824 w 168306"/>
                <a:gd name="connsiteY472" fmla="*/ 106299 h 271748"/>
                <a:gd name="connsiteX473" fmla="*/ 120396 w 168306"/>
                <a:gd name="connsiteY473" fmla="*/ 107347 h 271748"/>
                <a:gd name="connsiteX474" fmla="*/ 121444 w 168306"/>
                <a:gd name="connsiteY474" fmla="*/ 108299 h 271748"/>
                <a:gd name="connsiteX475" fmla="*/ 121063 w 168306"/>
                <a:gd name="connsiteY475" fmla="*/ 109252 h 271748"/>
                <a:gd name="connsiteX476" fmla="*/ 119063 w 168306"/>
                <a:gd name="connsiteY476" fmla="*/ 112205 h 271748"/>
                <a:gd name="connsiteX477" fmla="*/ 118777 w 168306"/>
                <a:gd name="connsiteY477" fmla="*/ 115157 h 271748"/>
                <a:gd name="connsiteX478" fmla="*/ 119063 w 168306"/>
                <a:gd name="connsiteY478" fmla="*/ 115824 h 271748"/>
                <a:gd name="connsiteX479" fmla="*/ 118777 w 168306"/>
                <a:gd name="connsiteY479" fmla="*/ 116491 h 271748"/>
                <a:gd name="connsiteX480" fmla="*/ 120110 w 168306"/>
                <a:gd name="connsiteY480" fmla="*/ 117157 h 271748"/>
                <a:gd name="connsiteX481" fmla="*/ 120777 w 168306"/>
                <a:gd name="connsiteY481" fmla="*/ 117157 h 271748"/>
                <a:gd name="connsiteX482" fmla="*/ 122396 w 168306"/>
                <a:gd name="connsiteY482" fmla="*/ 116205 h 271748"/>
                <a:gd name="connsiteX483" fmla="*/ 125349 w 168306"/>
                <a:gd name="connsiteY483" fmla="*/ 118110 h 271748"/>
                <a:gd name="connsiteX484" fmla="*/ 125635 w 168306"/>
                <a:gd name="connsiteY484" fmla="*/ 118110 h 271748"/>
                <a:gd name="connsiteX485" fmla="*/ 126968 w 168306"/>
                <a:gd name="connsiteY485" fmla="*/ 117157 h 271748"/>
                <a:gd name="connsiteX486" fmla="*/ 128302 w 168306"/>
                <a:gd name="connsiteY486" fmla="*/ 117157 h 271748"/>
                <a:gd name="connsiteX487" fmla="*/ 129254 w 168306"/>
                <a:gd name="connsiteY487" fmla="*/ 117443 h 271748"/>
                <a:gd name="connsiteX488" fmla="*/ 130969 w 168306"/>
                <a:gd name="connsiteY488" fmla="*/ 117443 h 271748"/>
                <a:gd name="connsiteX489" fmla="*/ 130969 w 168306"/>
                <a:gd name="connsiteY489" fmla="*/ 117824 h 271748"/>
                <a:gd name="connsiteX490" fmla="*/ 131540 w 168306"/>
                <a:gd name="connsiteY490" fmla="*/ 118491 h 271748"/>
                <a:gd name="connsiteX491" fmla="*/ 131540 w 168306"/>
                <a:gd name="connsiteY491" fmla="*/ 119158 h 271748"/>
                <a:gd name="connsiteX492" fmla="*/ 131921 w 168306"/>
                <a:gd name="connsiteY492" fmla="*/ 119444 h 271748"/>
                <a:gd name="connsiteX493" fmla="*/ 132588 w 168306"/>
                <a:gd name="connsiteY493" fmla="*/ 120396 h 271748"/>
                <a:gd name="connsiteX494" fmla="*/ 133541 w 168306"/>
                <a:gd name="connsiteY494" fmla="*/ 121063 h 271748"/>
                <a:gd name="connsiteX495" fmla="*/ 133921 w 168306"/>
                <a:gd name="connsiteY495" fmla="*/ 121444 h 271748"/>
                <a:gd name="connsiteX496" fmla="*/ 132207 w 168306"/>
                <a:gd name="connsiteY496" fmla="*/ 124016 h 271748"/>
                <a:gd name="connsiteX497" fmla="*/ 132874 w 168306"/>
                <a:gd name="connsiteY497" fmla="*/ 125063 h 271748"/>
                <a:gd name="connsiteX498" fmla="*/ 133921 w 168306"/>
                <a:gd name="connsiteY498" fmla="*/ 125063 h 271748"/>
                <a:gd name="connsiteX499" fmla="*/ 134493 w 168306"/>
                <a:gd name="connsiteY499" fmla="*/ 125730 h 271748"/>
                <a:gd name="connsiteX500" fmla="*/ 135826 w 168306"/>
                <a:gd name="connsiteY500" fmla="*/ 125349 h 271748"/>
                <a:gd name="connsiteX501" fmla="*/ 139160 w 168306"/>
                <a:gd name="connsiteY501" fmla="*/ 126968 h 271748"/>
                <a:gd name="connsiteX502" fmla="*/ 140399 w 168306"/>
                <a:gd name="connsiteY502" fmla="*/ 128016 h 271748"/>
                <a:gd name="connsiteX503" fmla="*/ 141732 w 168306"/>
                <a:gd name="connsiteY503" fmla="*/ 129921 h 271748"/>
                <a:gd name="connsiteX504" fmla="*/ 142399 w 168306"/>
                <a:gd name="connsiteY504" fmla="*/ 131255 h 271748"/>
                <a:gd name="connsiteX505" fmla="*/ 144018 w 168306"/>
                <a:gd name="connsiteY505" fmla="*/ 132874 h 271748"/>
                <a:gd name="connsiteX506" fmla="*/ 144018 w 168306"/>
                <a:gd name="connsiteY506" fmla="*/ 133255 h 271748"/>
                <a:gd name="connsiteX507" fmla="*/ 146018 w 168306"/>
                <a:gd name="connsiteY507" fmla="*/ 133922 h 271748"/>
                <a:gd name="connsiteX508" fmla="*/ 146971 w 168306"/>
                <a:gd name="connsiteY508" fmla="*/ 133922 h 271748"/>
                <a:gd name="connsiteX509" fmla="*/ 147638 w 168306"/>
                <a:gd name="connsiteY509" fmla="*/ 134207 h 271748"/>
                <a:gd name="connsiteX510" fmla="*/ 149257 w 168306"/>
                <a:gd name="connsiteY510" fmla="*/ 136874 h 271748"/>
                <a:gd name="connsiteX511" fmla="*/ 149924 w 168306"/>
                <a:gd name="connsiteY511" fmla="*/ 140113 h 271748"/>
                <a:gd name="connsiteX512" fmla="*/ 152591 w 168306"/>
                <a:gd name="connsiteY512" fmla="*/ 144685 h 271748"/>
                <a:gd name="connsiteX513" fmla="*/ 154876 w 168306"/>
                <a:gd name="connsiteY513" fmla="*/ 147352 h 271748"/>
                <a:gd name="connsiteX514" fmla="*/ 155162 w 168306"/>
                <a:gd name="connsiteY514" fmla="*/ 148304 h 271748"/>
                <a:gd name="connsiteX515" fmla="*/ 154591 w 168306"/>
                <a:gd name="connsiteY515" fmla="*/ 149352 h 271748"/>
                <a:gd name="connsiteX516" fmla="*/ 157163 w 168306"/>
                <a:gd name="connsiteY516" fmla="*/ 153543 h 271748"/>
                <a:gd name="connsiteX517" fmla="*/ 157163 w 168306"/>
                <a:gd name="connsiteY517" fmla="*/ 154591 h 271748"/>
                <a:gd name="connsiteX518" fmla="*/ 157543 w 168306"/>
                <a:gd name="connsiteY518" fmla="*/ 155829 h 271748"/>
                <a:gd name="connsiteX519" fmla="*/ 153924 w 168306"/>
                <a:gd name="connsiteY519" fmla="*/ 159449 h 271748"/>
                <a:gd name="connsiteX520" fmla="*/ 152591 w 168306"/>
                <a:gd name="connsiteY520" fmla="*/ 161449 h 271748"/>
                <a:gd name="connsiteX521" fmla="*/ 149638 w 168306"/>
                <a:gd name="connsiteY521" fmla="*/ 165068 h 271748"/>
                <a:gd name="connsiteX522" fmla="*/ 148018 w 168306"/>
                <a:gd name="connsiteY522" fmla="*/ 164402 h 271748"/>
                <a:gd name="connsiteX523" fmla="*/ 148018 w 168306"/>
                <a:gd name="connsiteY523" fmla="*/ 162401 h 271748"/>
                <a:gd name="connsiteX524" fmla="*/ 147638 w 168306"/>
                <a:gd name="connsiteY524" fmla="*/ 161163 h 271748"/>
                <a:gd name="connsiteX525" fmla="*/ 146971 w 168306"/>
                <a:gd name="connsiteY525" fmla="*/ 161449 h 271748"/>
                <a:gd name="connsiteX526" fmla="*/ 146304 w 168306"/>
                <a:gd name="connsiteY526" fmla="*/ 160115 h 271748"/>
                <a:gd name="connsiteX527" fmla="*/ 145733 w 168306"/>
                <a:gd name="connsiteY527" fmla="*/ 157829 h 271748"/>
                <a:gd name="connsiteX528" fmla="*/ 145351 w 168306"/>
                <a:gd name="connsiteY528" fmla="*/ 156877 h 271748"/>
                <a:gd name="connsiteX529" fmla="*/ 145066 w 168306"/>
                <a:gd name="connsiteY529" fmla="*/ 155543 h 271748"/>
                <a:gd name="connsiteX530" fmla="*/ 145066 w 168306"/>
                <a:gd name="connsiteY530" fmla="*/ 152305 h 271748"/>
                <a:gd name="connsiteX531" fmla="*/ 144018 w 168306"/>
                <a:gd name="connsiteY531" fmla="*/ 151924 h 271748"/>
                <a:gd name="connsiteX532" fmla="*/ 143732 w 168306"/>
                <a:gd name="connsiteY532" fmla="*/ 152305 h 271748"/>
                <a:gd name="connsiteX533" fmla="*/ 143066 w 168306"/>
                <a:gd name="connsiteY533" fmla="*/ 152305 h 271748"/>
                <a:gd name="connsiteX534" fmla="*/ 138779 w 168306"/>
                <a:gd name="connsiteY534" fmla="*/ 150971 h 271748"/>
                <a:gd name="connsiteX535" fmla="*/ 135541 w 168306"/>
                <a:gd name="connsiteY535" fmla="*/ 148685 h 271748"/>
                <a:gd name="connsiteX536" fmla="*/ 132874 w 168306"/>
                <a:gd name="connsiteY536" fmla="*/ 146018 h 271748"/>
                <a:gd name="connsiteX537" fmla="*/ 131254 w 168306"/>
                <a:gd name="connsiteY537" fmla="*/ 146018 h 271748"/>
                <a:gd name="connsiteX538" fmla="*/ 128016 w 168306"/>
                <a:gd name="connsiteY538" fmla="*/ 143732 h 271748"/>
                <a:gd name="connsiteX539" fmla="*/ 127349 w 168306"/>
                <a:gd name="connsiteY539" fmla="*/ 145352 h 271748"/>
                <a:gd name="connsiteX540" fmla="*/ 128016 w 168306"/>
                <a:gd name="connsiteY540" fmla="*/ 149638 h 271748"/>
                <a:gd name="connsiteX541" fmla="*/ 127635 w 168306"/>
                <a:gd name="connsiteY541" fmla="*/ 150590 h 271748"/>
                <a:gd name="connsiteX542" fmla="*/ 127349 w 168306"/>
                <a:gd name="connsiteY542" fmla="*/ 150971 h 271748"/>
                <a:gd name="connsiteX543" fmla="*/ 126968 w 168306"/>
                <a:gd name="connsiteY543" fmla="*/ 151638 h 271748"/>
                <a:gd name="connsiteX544" fmla="*/ 126302 w 168306"/>
                <a:gd name="connsiteY544" fmla="*/ 151924 h 271748"/>
                <a:gd name="connsiteX545" fmla="*/ 126302 w 168306"/>
                <a:gd name="connsiteY545" fmla="*/ 154210 h 271748"/>
                <a:gd name="connsiteX546" fmla="*/ 128016 w 168306"/>
                <a:gd name="connsiteY546" fmla="*/ 156496 h 271748"/>
                <a:gd name="connsiteX547" fmla="*/ 128969 w 168306"/>
                <a:gd name="connsiteY547" fmla="*/ 157544 h 271748"/>
                <a:gd name="connsiteX548" fmla="*/ 130588 w 168306"/>
                <a:gd name="connsiteY548" fmla="*/ 158496 h 271748"/>
                <a:gd name="connsiteX549" fmla="*/ 130588 w 168306"/>
                <a:gd name="connsiteY549" fmla="*/ 159163 h 271748"/>
                <a:gd name="connsiteX550" fmla="*/ 131254 w 168306"/>
                <a:gd name="connsiteY550" fmla="*/ 160115 h 271748"/>
                <a:gd name="connsiteX551" fmla="*/ 132207 w 168306"/>
                <a:gd name="connsiteY551" fmla="*/ 160496 h 271748"/>
                <a:gd name="connsiteX552" fmla="*/ 132588 w 168306"/>
                <a:gd name="connsiteY552" fmla="*/ 161163 h 271748"/>
                <a:gd name="connsiteX553" fmla="*/ 132874 w 168306"/>
                <a:gd name="connsiteY553" fmla="*/ 161449 h 271748"/>
                <a:gd name="connsiteX554" fmla="*/ 133255 w 168306"/>
                <a:gd name="connsiteY554" fmla="*/ 161449 h 271748"/>
                <a:gd name="connsiteX555" fmla="*/ 133255 w 168306"/>
                <a:gd name="connsiteY555" fmla="*/ 164116 h 271748"/>
                <a:gd name="connsiteX556" fmla="*/ 132874 w 168306"/>
                <a:gd name="connsiteY556" fmla="*/ 164687 h 271748"/>
                <a:gd name="connsiteX557" fmla="*/ 132874 w 168306"/>
                <a:gd name="connsiteY557" fmla="*/ 166402 h 271748"/>
                <a:gd name="connsiteX558" fmla="*/ 133255 w 168306"/>
                <a:gd name="connsiteY558" fmla="*/ 167640 h 271748"/>
                <a:gd name="connsiteX559" fmla="*/ 133541 w 168306"/>
                <a:gd name="connsiteY559" fmla="*/ 169640 h 271748"/>
                <a:gd name="connsiteX560" fmla="*/ 133255 w 168306"/>
                <a:gd name="connsiteY560" fmla="*/ 171260 h 271748"/>
                <a:gd name="connsiteX561" fmla="*/ 133921 w 168306"/>
                <a:gd name="connsiteY561" fmla="*/ 172593 h 271748"/>
                <a:gd name="connsiteX562" fmla="*/ 133921 w 168306"/>
                <a:gd name="connsiteY562" fmla="*/ 175546 h 271748"/>
                <a:gd name="connsiteX563" fmla="*/ 134207 w 168306"/>
                <a:gd name="connsiteY563" fmla="*/ 176213 h 271748"/>
                <a:gd name="connsiteX564" fmla="*/ 134493 w 168306"/>
                <a:gd name="connsiteY564" fmla="*/ 176213 h 271748"/>
                <a:gd name="connsiteX565" fmla="*/ 135826 w 168306"/>
                <a:gd name="connsiteY565" fmla="*/ 175260 h 271748"/>
                <a:gd name="connsiteX566" fmla="*/ 137160 w 168306"/>
                <a:gd name="connsiteY566" fmla="*/ 173546 h 271748"/>
                <a:gd name="connsiteX567" fmla="*/ 137446 w 168306"/>
                <a:gd name="connsiteY567" fmla="*/ 173260 h 271748"/>
                <a:gd name="connsiteX568" fmla="*/ 139160 w 168306"/>
                <a:gd name="connsiteY568" fmla="*/ 172307 h 271748"/>
                <a:gd name="connsiteX569" fmla="*/ 146685 w 168306"/>
                <a:gd name="connsiteY569" fmla="*/ 169355 h 271748"/>
                <a:gd name="connsiteX570" fmla="*/ 148018 w 168306"/>
                <a:gd name="connsiteY570" fmla="*/ 168974 h 271748"/>
                <a:gd name="connsiteX571" fmla="*/ 148304 w 168306"/>
                <a:gd name="connsiteY571" fmla="*/ 168974 h 271748"/>
                <a:gd name="connsiteX572" fmla="*/ 149257 w 168306"/>
                <a:gd name="connsiteY572" fmla="*/ 167640 h 271748"/>
                <a:gd name="connsiteX573" fmla="*/ 151257 w 168306"/>
                <a:gd name="connsiteY573" fmla="*/ 167640 h 271748"/>
                <a:gd name="connsiteX574" fmla="*/ 152209 w 168306"/>
                <a:gd name="connsiteY574" fmla="*/ 168974 h 271748"/>
                <a:gd name="connsiteX575" fmla="*/ 152876 w 168306"/>
                <a:gd name="connsiteY575" fmla="*/ 168974 h 271748"/>
                <a:gd name="connsiteX576" fmla="*/ 153257 w 168306"/>
                <a:gd name="connsiteY576" fmla="*/ 170307 h 271748"/>
                <a:gd name="connsiteX577" fmla="*/ 153924 w 168306"/>
                <a:gd name="connsiteY577" fmla="*/ 170974 h 271748"/>
                <a:gd name="connsiteX578" fmla="*/ 154591 w 168306"/>
                <a:gd name="connsiteY578" fmla="*/ 172307 h 271748"/>
                <a:gd name="connsiteX579" fmla="*/ 155543 w 168306"/>
                <a:gd name="connsiteY579" fmla="*/ 172593 h 271748"/>
                <a:gd name="connsiteX580" fmla="*/ 156210 w 168306"/>
                <a:gd name="connsiteY580" fmla="*/ 173546 h 271748"/>
                <a:gd name="connsiteX581" fmla="*/ 156877 w 168306"/>
                <a:gd name="connsiteY581" fmla="*/ 173546 h 271748"/>
                <a:gd name="connsiteX582" fmla="*/ 157163 w 168306"/>
                <a:gd name="connsiteY582" fmla="*/ 174212 h 271748"/>
                <a:gd name="connsiteX583" fmla="*/ 158496 w 168306"/>
                <a:gd name="connsiteY583" fmla="*/ 174593 h 271748"/>
                <a:gd name="connsiteX584" fmla="*/ 159163 w 168306"/>
                <a:gd name="connsiteY584" fmla="*/ 174212 h 271748"/>
                <a:gd name="connsiteX585" fmla="*/ 159449 w 168306"/>
                <a:gd name="connsiteY585" fmla="*/ 174879 h 271748"/>
                <a:gd name="connsiteX586" fmla="*/ 159829 w 168306"/>
                <a:gd name="connsiteY586" fmla="*/ 175260 h 271748"/>
                <a:gd name="connsiteX587" fmla="*/ 159449 w 168306"/>
                <a:gd name="connsiteY587" fmla="*/ 177546 h 271748"/>
                <a:gd name="connsiteX588" fmla="*/ 159163 w 168306"/>
                <a:gd name="connsiteY588" fmla="*/ 178499 h 271748"/>
                <a:gd name="connsiteX589" fmla="*/ 159829 w 168306"/>
                <a:gd name="connsiteY589" fmla="*/ 179165 h 271748"/>
                <a:gd name="connsiteX590" fmla="*/ 159449 w 168306"/>
                <a:gd name="connsiteY590" fmla="*/ 179165 h 271748"/>
                <a:gd name="connsiteX591" fmla="*/ 159829 w 168306"/>
                <a:gd name="connsiteY591" fmla="*/ 179451 h 271748"/>
                <a:gd name="connsiteX592" fmla="*/ 159449 w 168306"/>
                <a:gd name="connsiteY592" fmla="*/ 180118 h 271748"/>
                <a:gd name="connsiteX593" fmla="*/ 159449 w 168306"/>
                <a:gd name="connsiteY593" fmla="*/ 180499 h 271748"/>
                <a:gd name="connsiteX594" fmla="*/ 159829 w 168306"/>
                <a:gd name="connsiteY594" fmla="*/ 180785 h 271748"/>
                <a:gd name="connsiteX595" fmla="*/ 159829 w 168306"/>
                <a:gd name="connsiteY595" fmla="*/ 181832 h 271748"/>
                <a:gd name="connsiteX596" fmla="*/ 160496 w 168306"/>
                <a:gd name="connsiteY596" fmla="*/ 182118 h 271748"/>
                <a:gd name="connsiteX597" fmla="*/ 160782 w 168306"/>
                <a:gd name="connsiteY597" fmla="*/ 182785 h 271748"/>
                <a:gd name="connsiteX598" fmla="*/ 160782 w 168306"/>
                <a:gd name="connsiteY598" fmla="*/ 184404 h 271748"/>
                <a:gd name="connsiteX599" fmla="*/ 161068 w 168306"/>
                <a:gd name="connsiteY599" fmla="*/ 184785 h 271748"/>
                <a:gd name="connsiteX600" fmla="*/ 161068 w 168306"/>
                <a:gd name="connsiteY600" fmla="*/ 186023 h 271748"/>
                <a:gd name="connsiteX601" fmla="*/ 162116 w 168306"/>
                <a:gd name="connsiteY601" fmla="*/ 187071 h 271748"/>
                <a:gd name="connsiteX602" fmla="*/ 163449 w 168306"/>
                <a:gd name="connsiteY602" fmla="*/ 191357 h 271748"/>
                <a:gd name="connsiteX603" fmla="*/ 164687 w 168306"/>
                <a:gd name="connsiteY603" fmla="*/ 192977 h 271748"/>
                <a:gd name="connsiteX604" fmla="*/ 165068 w 168306"/>
                <a:gd name="connsiteY604" fmla="*/ 193262 h 271748"/>
                <a:gd name="connsiteX605" fmla="*/ 165068 w 168306"/>
                <a:gd name="connsiteY605" fmla="*/ 193643 h 271748"/>
                <a:gd name="connsiteX606" fmla="*/ 164687 w 168306"/>
                <a:gd name="connsiteY606" fmla="*/ 195263 h 271748"/>
                <a:gd name="connsiteX607" fmla="*/ 165068 w 168306"/>
                <a:gd name="connsiteY607" fmla="*/ 195929 h 271748"/>
                <a:gd name="connsiteX608" fmla="*/ 164687 w 168306"/>
                <a:gd name="connsiteY608" fmla="*/ 197263 h 271748"/>
                <a:gd name="connsiteX609" fmla="*/ 165068 w 168306"/>
                <a:gd name="connsiteY609" fmla="*/ 197549 h 271748"/>
                <a:gd name="connsiteX610" fmla="*/ 164687 w 168306"/>
                <a:gd name="connsiteY610" fmla="*/ 198215 h 271748"/>
                <a:gd name="connsiteX611" fmla="*/ 165068 w 168306"/>
                <a:gd name="connsiteY611" fmla="*/ 198501 h 271748"/>
                <a:gd name="connsiteX612" fmla="*/ 165068 w 168306"/>
                <a:gd name="connsiteY612" fmla="*/ 199168 h 271748"/>
                <a:gd name="connsiteX613" fmla="*/ 166021 w 168306"/>
                <a:gd name="connsiteY613" fmla="*/ 200501 h 271748"/>
                <a:gd name="connsiteX614" fmla="*/ 166688 w 168306"/>
                <a:gd name="connsiteY614" fmla="*/ 202787 h 271748"/>
                <a:gd name="connsiteX615" fmla="*/ 166021 w 168306"/>
                <a:gd name="connsiteY615" fmla="*/ 206407 h 271748"/>
                <a:gd name="connsiteX616" fmla="*/ 166021 w 168306"/>
                <a:gd name="connsiteY616" fmla="*/ 207359 h 271748"/>
                <a:gd name="connsiteX617" fmla="*/ 167354 w 168306"/>
                <a:gd name="connsiteY617" fmla="*/ 210693 h 271748"/>
                <a:gd name="connsiteX618" fmla="*/ 168021 w 168306"/>
                <a:gd name="connsiteY618" fmla="*/ 213646 h 271748"/>
                <a:gd name="connsiteX619" fmla="*/ 168307 w 168306"/>
                <a:gd name="connsiteY619" fmla="*/ 214979 h 271748"/>
                <a:gd name="connsiteX620" fmla="*/ 168021 w 168306"/>
                <a:gd name="connsiteY620" fmla="*/ 215551 h 271748"/>
                <a:gd name="connsiteX621" fmla="*/ 167640 w 168306"/>
                <a:gd name="connsiteY621" fmla="*/ 216884 h 271748"/>
                <a:gd name="connsiteX622" fmla="*/ 166973 w 168306"/>
                <a:gd name="connsiteY622" fmla="*/ 218504 h 271748"/>
                <a:gd name="connsiteX623" fmla="*/ 165735 w 168306"/>
                <a:gd name="connsiteY623" fmla="*/ 219170 h 271748"/>
                <a:gd name="connsiteX624" fmla="*/ 164687 w 168306"/>
                <a:gd name="connsiteY624" fmla="*/ 219170 h 271748"/>
                <a:gd name="connsiteX625" fmla="*/ 162782 w 168306"/>
                <a:gd name="connsiteY625" fmla="*/ 218885 h 271748"/>
                <a:gd name="connsiteX626" fmla="*/ 162401 w 168306"/>
                <a:gd name="connsiteY626" fmla="*/ 218885 h 271748"/>
                <a:gd name="connsiteX627" fmla="*/ 161734 w 168306"/>
                <a:gd name="connsiteY627" fmla="*/ 219837 h 271748"/>
                <a:gd name="connsiteX628" fmla="*/ 161449 w 168306"/>
                <a:gd name="connsiteY628" fmla="*/ 220504 h 271748"/>
                <a:gd name="connsiteX629" fmla="*/ 161449 w 168306"/>
                <a:gd name="connsiteY629" fmla="*/ 221456 h 271748"/>
                <a:gd name="connsiteX630" fmla="*/ 160496 w 168306"/>
                <a:gd name="connsiteY630" fmla="*/ 224409 h 271748"/>
                <a:gd name="connsiteX631" fmla="*/ 157829 w 168306"/>
                <a:gd name="connsiteY631" fmla="*/ 229076 h 271748"/>
                <a:gd name="connsiteX632" fmla="*/ 156496 w 168306"/>
                <a:gd name="connsiteY632" fmla="*/ 232029 h 271748"/>
                <a:gd name="connsiteX633" fmla="*/ 154591 w 168306"/>
                <a:gd name="connsiteY633" fmla="*/ 235268 h 271748"/>
                <a:gd name="connsiteX634" fmla="*/ 151924 w 168306"/>
                <a:gd name="connsiteY634" fmla="*/ 240506 h 271748"/>
                <a:gd name="connsiteX635" fmla="*/ 151638 w 168306"/>
                <a:gd name="connsiteY635" fmla="*/ 240887 h 271748"/>
                <a:gd name="connsiteX636" fmla="*/ 149638 w 168306"/>
                <a:gd name="connsiteY636" fmla="*/ 241554 h 271748"/>
                <a:gd name="connsiteX637" fmla="*/ 146304 w 168306"/>
                <a:gd name="connsiteY637" fmla="*/ 240221 h 271748"/>
                <a:gd name="connsiteX638" fmla="*/ 143732 w 168306"/>
                <a:gd name="connsiteY638" fmla="*/ 240221 h 271748"/>
                <a:gd name="connsiteX639" fmla="*/ 142780 w 168306"/>
                <a:gd name="connsiteY639" fmla="*/ 239554 h 271748"/>
                <a:gd name="connsiteX640" fmla="*/ 139827 w 168306"/>
                <a:gd name="connsiteY640" fmla="*/ 240887 h 271748"/>
                <a:gd name="connsiteX641" fmla="*/ 137160 w 168306"/>
                <a:gd name="connsiteY641" fmla="*/ 242506 h 271748"/>
                <a:gd name="connsiteX642" fmla="*/ 136493 w 168306"/>
                <a:gd name="connsiteY642" fmla="*/ 243459 h 271748"/>
                <a:gd name="connsiteX643" fmla="*/ 135160 w 168306"/>
                <a:gd name="connsiteY643" fmla="*/ 243840 h 271748"/>
                <a:gd name="connsiteX644" fmla="*/ 133541 w 168306"/>
                <a:gd name="connsiteY644" fmla="*/ 243840 h 271748"/>
                <a:gd name="connsiteX645" fmla="*/ 132207 w 168306"/>
                <a:gd name="connsiteY645" fmla="*/ 244507 h 271748"/>
                <a:gd name="connsiteX646" fmla="*/ 131540 w 168306"/>
                <a:gd name="connsiteY646" fmla="*/ 244507 h 271748"/>
                <a:gd name="connsiteX647" fmla="*/ 125063 w 168306"/>
                <a:gd name="connsiteY647" fmla="*/ 250031 h 271748"/>
                <a:gd name="connsiteX648" fmla="*/ 123349 w 168306"/>
                <a:gd name="connsiteY648" fmla="*/ 252698 h 271748"/>
                <a:gd name="connsiteX649" fmla="*/ 121444 w 168306"/>
                <a:gd name="connsiteY649" fmla="*/ 254984 h 271748"/>
                <a:gd name="connsiteX650" fmla="*/ 120777 w 168306"/>
                <a:gd name="connsiteY650" fmla="*/ 257556 h 271748"/>
                <a:gd name="connsiteX651" fmla="*/ 120396 w 168306"/>
                <a:gd name="connsiteY651" fmla="*/ 259556 h 271748"/>
                <a:gd name="connsiteX652" fmla="*/ 119729 w 168306"/>
                <a:gd name="connsiteY652" fmla="*/ 262223 h 271748"/>
                <a:gd name="connsiteX653" fmla="*/ 117824 w 168306"/>
                <a:gd name="connsiteY653" fmla="*/ 264128 h 271748"/>
                <a:gd name="connsiteX654" fmla="*/ 116110 w 168306"/>
                <a:gd name="connsiteY654" fmla="*/ 263176 h 271748"/>
                <a:gd name="connsiteX655" fmla="*/ 115157 w 168306"/>
                <a:gd name="connsiteY655" fmla="*/ 262223 h 271748"/>
                <a:gd name="connsiteX656" fmla="*/ 113824 w 168306"/>
                <a:gd name="connsiteY656" fmla="*/ 262795 h 271748"/>
                <a:gd name="connsiteX657" fmla="*/ 112204 w 168306"/>
                <a:gd name="connsiteY657" fmla="*/ 264128 h 271748"/>
                <a:gd name="connsiteX658" fmla="*/ 110871 w 168306"/>
                <a:gd name="connsiteY658" fmla="*/ 266795 h 271748"/>
                <a:gd name="connsiteX659" fmla="*/ 112204 w 168306"/>
                <a:gd name="connsiteY659" fmla="*/ 268796 h 271748"/>
                <a:gd name="connsiteX660" fmla="*/ 111919 w 168306"/>
                <a:gd name="connsiteY660" fmla="*/ 270701 h 271748"/>
                <a:gd name="connsiteX661" fmla="*/ 110204 w 168306"/>
                <a:gd name="connsiteY661" fmla="*/ 271748 h 271748"/>
                <a:gd name="connsiteX662" fmla="*/ 109252 w 168306"/>
                <a:gd name="connsiteY662" fmla="*/ 270415 h 271748"/>
                <a:gd name="connsiteX663" fmla="*/ 109919 w 168306"/>
                <a:gd name="connsiteY663" fmla="*/ 269081 h 271748"/>
                <a:gd name="connsiteX664" fmla="*/ 108966 w 168306"/>
                <a:gd name="connsiteY664" fmla="*/ 267081 h 271748"/>
                <a:gd name="connsiteX665" fmla="*/ 106680 w 168306"/>
                <a:gd name="connsiteY665" fmla="*/ 266795 h 271748"/>
                <a:gd name="connsiteX666" fmla="*/ 105632 w 168306"/>
                <a:gd name="connsiteY666" fmla="*/ 265176 h 271748"/>
                <a:gd name="connsiteX667" fmla="*/ 107252 w 168306"/>
                <a:gd name="connsiteY667" fmla="*/ 262795 h 271748"/>
                <a:gd name="connsiteX668" fmla="*/ 107252 w 168306"/>
                <a:gd name="connsiteY668" fmla="*/ 260223 h 271748"/>
                <a:gd name="connsiteX669" fmla="*/ 106299 w 168306"/>
                <a:gd name="connsiteY669" fmla="*/ 259842 h 271748"/>
                <a:gd name="connsiteX670" fmla="*/ 104965 w 168306"/>
                <a:gd name="connsiteY670" fmla="*/ 257270 h 271748"/>
                <a:gd name="connsiteX671" fmla="*/ 105346 w 168306"/>
                <a:gd name="connsiteY671" fmla="*/ 254603 h 271748"/>
                <a:gd name="connsiteX672" fmla="*/ 104965 w 168306"/>
                <a:gd name="connsiteY672" fmla="*/ 251651 h 271748"/>
                <a:gd name="connsiteX673" fmla="*/ 103346 w 168306"/>
                <a:gd name="connsiteY673" fmla="*/ 246793 h 271748"/>
                <a:gd name="connsiteX674" fmla="*/ 101346 w 168306"/>
                <a:gd name="connsiteY674" fmla="*/ 244793 h 271748"/>
                <a:gd name="connsiteX675" fmla="*/ 99441 w 168306"/>
                <a:gd name="connsiteY675" fmla="*/ 242126 h 271748"/>
                <a:gd name="connsiteX676" fmla="*/ 98774 w 168306"/>
                <a:gd name="connsiteY676" fmla="*/ 239554 h 271748"/>
                <a:gd name="connsiteX677" fmla="*/ 97441 w 168306"/>
                <a:gd name="connsiteY677" fmla="*/ 236601 h 271748"/>
                <a:gd name="connsiteX678" fmla="*/ 95821 w 168306"/>
                <a:gd name="connsiteY678" fmla="*/ 234315 h 271748"/>
                <a:gd name="connsiteX679" fmla="*/ 94202 w 168306"/>
                <a:gd name="connsiteY679" fmla="*/ 231648 h 271748"/>
                <a:gd name="connsiteX680" fmla="*/ 94202 w 168306"/>
                <a:gd name="connsiteY680" fmla="*/ 225743 h 271748"/>
                <a:gd name="connsiteX681" fmla="*/ 93821 w 168306"/>
                <a:gd name="connsiteY681" fmla="*/ 223171 h 271748"/>
                <a:gd name="connsiteX682" fmla="*/ 92488 w 168306"/>
                <a:gd name="connsiteY682" fmla="*/ 218885 h 271748"/>
                <a:gd name="connsiteX683" fmla="*/ 92488 w 168306"/>
                <a:gd name="connsiteY683" fmla="*/ 217265 h 271748"/>
                <a:gd name="connsiteX684" fmla="*/ 91916 w 168306"/>
                <a:gd name="connsiteY684" fmla="*/ 213265 h 271748"/>
                <a:gd name="connsiteX685" fmla="*/ 90202 w 168306"/>
                <a:gd name="connsiteY685" fmla="*/ 210979 h 271748"/>
                <a:gd name="connsiteX686" fmla="*/ 89916 w 168306"/>
                <a:gd name="connsiteY686" fmla="*/ 208026 h 271748"/>
                <a:gd name="connsiteX687" fmla="*/ 87916 w 168306"/>
                <a:gd name="connsiteY687" fmla="*/ 205740 h 271748"/>
                <a:gd name="connsiteX688" fmla="*/ 85344 w 168306"/>
                <a:gd name="connsiteY688" fmla="*/ 204406 h 271748"/>
                <a:gd name="connsiteX689" fmla="*/ 82391 w 168306"/>
                <a:gd name="connsiteY689" fmla="*/ 204121 h 271748"/>
                <a:gd name="connsiteX690" fmla="*/ 79438 w 168306"/>
                <a:gd name="connsiteY690" fmla="*/ 203168 h 271748"/>
                <a:gd name="connsiteX691" fmla="*/ 76771 w 168306"/>
                <a:gd name="connsiteY691" fmla="*/ 201454 h 271748"/>
                <a:gd name="connsiteX692" fmla="*/ 75438 w 168306"/>
                <a:gd name="connsiteY692" fmla="*/ 198882 h 271748"/>
                <a:gd name="connsiteX693" fmla="*/ 49911 w 168306"/>
                <a:gd name="connsiteY693" fmla="*/ 215932 h 271748"/>
                <a:gd name="connsiteX694" fmla="*/ 48196 w 168306"/>
                <a:gd name="connsiteY694" fmla="*/ 216599 h 271748"/>
                <a:gd name="connsiteX695" fmla="*/ 46292 w 168306"/>
                <a:gd name="connsiteY695" fmla="*/ 215551 h 271748"/>
                <a:gd name="connsiteX696" fmla="*/ 44958 w 168306"/>
                <a:gd name="connsiteY696" fmla="*/ 214598 h 271748"/>
                <a:gd name="connsiteX697" fmla="*/ 44006 w 168306"/>
                <a:gd name="connsiteY697" fmla="*/ 213931 h 271748"/>
                <a:gd name="connsiteX698" fmla="*/ 42291 w 168306"/>
                <a:gd name="connsiteY698" fmla="*/ 213931 h 271748"/>
                <a:gd name="connsiteX699" fmla="*/ 41719 w 168306"/>
                <a:gd name="connsiteY699" fmla="*/ 213265 h 271748"/>
                <a:gd name="connsiteX700" fmla="*/ 40672 w 168306"/>
                <a:gd name="connsiteY700" fmla="*/ 214313 h 271748"/>
                <a:gd name="connsiteX701" fmla="*/ 39719 w 168306"/>
                <a:gd name="connsiteY701" fmla="*/ 214979 h 271748"/>
                <a:gd name="connsiteX702" fmla="*/ 36767 w 168306"/>
                <a:gd name="connsiteY702" fmla="*/ 215265 h 271748"/>
                <a:gd name="connsiteX703" fmla="*/ 35433 w 168306"/>
                <a:gd name="connsiteY703" fmla="*/ 214979 h 271748"/>
                <a:gd name="connsiteX704" fmla="*/ 33147 w 168306"/>
                <a:gd name="connsiteY704" fmla="*/ 212979 h 271748"/>
                <a:gd name="connsiteX705" fmla="*/ 30480 w 168306"/>
                <a:gd name="connsiteY705" fmla="*/ 212027 h 271748"/>
                <a:gd name="connsiteX706" fmla="*/ 28861 w 168306"/>
                <a:gd name="connsiteY706" fmla="*/ 211646 h 271748"/>
                <a:gd name="connsiteX707" fmla="*/ 28194 w 168306"/>
                <a:gd name="connsiteY707" fmla="*/ 210979 h 271748"/>
                <a:gd name="connsiteX708" fmla="*/ 27242 w 168306"/>
                <a:gd name="connsiteY708" fmla="*/ 212598 h 271748"/>
                <a:gd name="connsiteX709" fmla="*/ 26575 w 168306"/>
                <a:gd name="connsiteY709" fmla="*/ 212027 h 271748"/>
                <a:gd name="connsiteX710" fmla="*/ 25908 w 168306"/>
                <a:gd name="connsiteY710" fmla="*/ 213646 h 271748"/>
                <a:gd name="connsiteX711" fmla="*/ 22955 w 168306"/>
                <a:gd name="connsiteY711" fmla="*/ 211360 h 271748"/>
                <a:gd name="connsiteX712" fmla="*/ 22669 w 168306"/>
                <a:gd name="connsiteY712" fmla="*/ 210693 h 271748"/>
                <a:gd name="connsiteX713" fmla="*/ 22669 w 168306"/>
                <a:gd name="connsiteY713" fmla="*/ 208407 h 271748"/>
                <a:gd name="connsiteX714" fmla="*/ 22288 w 168306"/>
                <a:gd name="connsiteY714" fmla="*/ 207359 h 271748"/>
                <a:gd name="connsiteX715" fmla="*/ 21622 w 168306"/>
                <a:gd name="connsiteY715" fmla="*/ 207074 h 271748"/>
                <a:gd name="connsiteX716" fmla="*/ 18383 w 168306"/>
                <a:gd name="connsiteY716" fmla="*/ 209074 h 271748"/>
                <a:gd name="connsiteX717" fmla="*/ 15716 w 168306"/>
                <a:gd name="connsiteY717" fmla="*/ 211646 h 271748"/>
                <a:gd name="connsiteX718" fmla="*/ 10192 w 168306"/>
                <a:gd name="connsiteY718" fmla="*/ 216218 h 271748"/>
                <a:gd name="connsiteX719" fmla="*/ 7525 w 168306"/>
                <a:gd name="connsiteY719" fmla="*/ 217932 h 271748"/>
                <a:gd name="connsiteX720" fmla="*/ 5239 w 168306"/>
                <a:gd name="connsiteY720" fmla="*/ 212598 h 271748"/>
                <a:gd name="connsiteX721" fmla="*/ 4286 w 168306"/>
                <a:gd name="connsiteY721" fmla="*/ 210693 h 271748"/>
                <a:gd name="connsiteX722" fmla="*/ 3619 w 168306"/>
                <a:gd name="connsiteY722" fmla="*/ 209645 h 271748"/>
                <a:gd name="connsiteX723" fmla="*/ 2000 w 168306"/>
                <a:gd name="connsiteY723" fmla="*/ 208693 h 271748"/>
                <a:gd name="connsiteX724" fmla="*/ 0 w 168306"/>
                <a:gd name="connsiteY724" fmla="*/ 207074 h 271748"/>
                <a:gd name="connsiteX725" fmla="*/ 286 w 168306"/>
                <a:gd name="connsiteY725" fmla="*/ 206407 h 271748"/>
                <a:gd name="connsiteX726" fmla="*/ 2000 w 168306"/>
                <a:gd name="connsiteY726" fmla="*/ 205073 h 271748"/>
                <a:gd name="connsiteX727" fmla="*/ 3905 w 168306"/>
                <a:gd name="connsiteY727" fmla="*/ 202121 h 271748"/>
                <a:gd name="connsiteX728" fmla="*/ 6191 w 168306"/>
                <a:gd name="connsiteY728" fmla="*/ 198501 h 271748"/>
                <a:gd name="connsiteX729" fmla="*/ 7239 w 168306"/>
                <a:gd name="connsiteY729" fmla="*/ 196596 h 271748"/>
                <a:gd name="connsiteX730" fmla="*/ 8858 w 168306"/>
                <a:gd name="connsiteY730" fmla="*/ 195548 h 271748"/>
                <a:gd name="connsiteX731" fmla="*/ 11525 w 168306"/>
                <a:gd name="connsiteY731" fmla="*/ 192977 h 271748"/>
                <a:gd name="connsiteX732" fmla="*/ 14764 w 168306"/>
                <a:gd name="connsiteY732" fmla="*/ 189357 h 271748"/>
                <a:gd name="connsiteX733" fmla="*/ 21336 w 168306"/>
                <a:gd name="connsiteY733" fmla="*/ 186023 h 271748"/>
                <a:gd name="connsiteX734" fmla="*/ 22955 w 168306"/>
                <a:gd name="connsiteY734" fmla="*/ 185071 h 271748"/>
                <a:gd name="connsiteX735" fmla="*/ 24289 w 168306"/>
                <a:gd name="connsiteY735" fmla="*/ 184118 h 271748"/>
                <a:gd name="connsiteX736" fmla="*/ 25908 w 168306"/>
                <a:gd name="connsiteY736" fmla="*/ 183452 h 271748"/>
                <a:gd name="connsiteX737" fmla="*/ 26860 w 168306"/>
                <a:gd name="connsiteY737" fmla="*/ 182404 h 271748"/>
                <a:gd name="connsiteX738" fmla="*/ 26860 w 168306"/>
                <a:gd name="connsiteY738" fmla="*/ 181166 h 271748"/>
                <a:gd name="connsiteX739" fmla="*/ 31147 w 168306"/>
                <a:gd name="connsiteY739" fmla="*/ 178213 h 271748"/>
                <a:gd name="connsiteX740" fmla="*/ 33147 w 168306"/>
                <a:gd name="connsiteY740" fmla="*/ 175546 h 271748"/>
                <a:gd name="connsiteX741" fmla="*/ 33147 w 168306"/>
                <a:gd name="connsiteY741" fmla="*/ 174879 h 271748"/>
                <a:gd name="connsiteX742" fmla="*/ 32766 w 168306"/>
                <a:gd name="connsiteY742" fmla="*/ 174593 h 271748"/>
                <a:gd name="connsiteX743" fmla="*/ 35719 w 168306"/>
                <a:gd name="connsiteY743" fmla="*/ 171641 h 271748"/>
                <a:gd name="connsiteX744" fmla="*/ 38100 w 168306"/>
                <a:gd name="connsiteY744" fmla="*/ 169640 h 271748"/>
                <a:gd name="connsiteX745" fmla="*/ 39719 w 168306"/>
                <a:gd name="connsiteY745" fmla="*/ 168688 h 271748"/>
                <a:gd name="connsiteX746" fmla="*/ 39719 w 168306"/>
                <a:gd name="connsiteY746" fmla="*/ 168307 h 271748"/>
                <a:gd name="connsiteX747" fmla="*/ 40386 w 168306"/>
                <a:gd name="connsiteY747" fmla="*/ 167640 h 271748"/>
                <a:gd name="connsiteX748" fmla="*/ 40386 w 168306"/>
                <a:gd name="connsiteY748" fmla="*/ 167354 h 271748"/>
                <a:gd name="connsiteX749" fmla="*/ 39719 w 168306"/>
                <a:gd name="connsiteY749" fmla="*/ 166688 h 271748"/>
                <a:gd name="connsiteX750" fmla="*/ 39719 w 168306"/>
                <a:gd name="connsiteY750" fmla="*/ 166402 h 271748"/>
                <a:gd name="connsiteX751" fmla="*/ 39338 w 168306"/>
                <a:gd name="connsiteY751" fmla="*/ 165735 h 271748"/>
                <a:gd name="connsiteX752" fmla="*/ 39338 w 168306"/>
                <a:gd name="connsiteY752" fmla="*/ 165354 h 271748"/>
                <a:gd name="connsiteX753" fmla="*/ 38671 w 168306"/>
                <a:gd name="connsiteY753" fmla="*/ 164687 h 271748"/>
                <a:gd name="connsiteX754" fmla="*/ 38100 w 168306"/>
                <a:gd name="connsiteY754" fmla="*/ 162401 h 271748"/>
                <a:gd name="connsiteX755" fmla="*/ 36100 w 168306"/>
                <a:gd name="connsiteY755" fmla="*/ 161735 h 271748"/>
                <a:gd name="connsiteX756" fmla="*/ 34100 w 168306"/>
                <a:gd name="connsiteY756" fmla="*/ 161735 h 271748"/>
                <a:gd name="connsiteX757" fmla="*/ 31528 w 168306"/>
                <a:gd name="connsiteY757" fmla="*/ 161163 h 271748"/>
                <a:gd name="connsiteX758" fmla="*/ 37052 w 168306"/>
                <a:gd name="connsiteY758" fmla="*/ 156496 h 271748"/>
                <a:gd name="connsiteX759" fmla="*/ 38386 w 168306"/>
                <a:gd name="connsiteY759" fmla="*/ 157163 h 271748"/>
                <a:gd name="connsiteX760" fmla="*/ 40386 w 168306"/>
                <a:gd name="connsiteY760" fmla="*/ 155829 h 271748"/>
                <a:gd name="connsiteX761" fmla="*/ 40005 w 168306"/>
                <a:gd name="connsiteY761" fmla="*/ 155543 h 271748"/>
                <a:gd name="connsiteX762" fmla="*/ 41719 w 168306"/>
                <a:gd name="connsiteY762" fmla="*/ 154877 h 271748"/>
                <a:gd name="connsiteX763" fmla="*/ 42291 w 168306"/>
                <a:gd name="connsiteY763" fmla="*/ 154591 h 271748"/>
                <a:gd name="connsiteX764" fmla="*/ 42291 w 168306"/>
                <a:gd name="connsiteY764" fmla="*/ 153257 h 271748"/>
                <a:gd name="connsiteX765" fmla="*/ 42672 w 168306"/>
                <a:gd name="connsiteY765" fmla="*/ 153543 h 271748"/>
                <a:gd name="connsiteX766" fmla="*/ 42672 w 168306"/>
                <a:gd name="connsiteY766" fmla="*/ 153257 h 271748"/>
                <a:gd name="connsiteX767" fmla="*/ 43625 w 168306"/>
                <a:gd name="connsiteY767" fmla="*/ 151924 h 271748"/>
                <a:gd name="connsiteX768" fmla="*/ 43625 w 168306"/>
                <a:gd name="connsiteY768" fmla="*/ 151638 h 271748"/>
                <a:gd name="connsiteX769" fmla="*/ 44291 w 168306"/>
                <a:gd name="connsiteY769" fmla="*/ 150590 h 271748"/>
                <a:gd name="connsiteX770" fmla="*/ 44291 w 168306"/>
                <a:gd name="connsiteY770" fmla="*/ 149924 h 271748"/>
                <a:gd name="connsiteX771" fmla="*/ 44006 w 168306"/>
                <a:gd name="connsiteY771" fmla="*/ 149638 h 271748"/>
                <a:gd name="connsiteX772" fmla="*/ 44006 w 168306"/>
                <a:gd name="connsiteY772" fmla="*/ 149352 h 271748"/>
                <a:gd name="connsiteX773" fmla="*/ 44672 w 168306"/>
                <a:gd name="connsiteY773" fmla="*/ 148971 h 271748"/>
                <a:gd name="connsiteX774" fmla="*/ 44958 w 168306"/>
                <a:gd name="connsiteY774" fmla="*/ 148019 h 271748"/>
                <a:gd name="connsiteX775" fmla="*/ 45625 w 168306"/>
                <a:gd name="connsiteY775" fmla="*/ 147352 h 271748"/>
                <a:gd name="connsiteX776" fmla="*/ 45625 w 168306"/>
                <a:gd name="connsiteY776" fmla="*/ 146018 h 271748"/>
                <a:gd name="connsiteX777" fmla="*/ 45910 w 168306"/>
                <a:gd name="connsiteY777" fmla="*/ 145733 h 271748"/>
                <a:gd name="connsiteX778" fmla="*/ 46292 w 168306"/>
                <a:gd name="connsiteY778" fmla="*/ 145733 h 271748"/>
                <a:gd name="connsiteX779" fmla="*/ 46292 w 168306"/>
                <a:gd name="connsiteY779" fmla="*/ 145352 h 271748"/>
                <a:gd name="connsiteX780" fmla="*/ 46958 w 168306"/>
                <a:gd name="connsiteY780" fmla="*/ 144685 h 271748"/>
                <a:gd name="connsiteX781" fmla="*/ 46958 w 168306"/>
                <a:gd name="connsiteY781" fmla="*/ 142780 h 271748"/>
                <a:gd name="connsiteX782" fmla="*/ 47244 w 168306"/>
                <a:gd name="connsiteY782" fmla="*/ 142113 h 271748"/>
                <a:gd name="connsiteX783" fmla="*/ 46577 w 168306"/>
                <a:gd name="connsiteY783" fmla="*/ 141446 h 271748"/>
                <a:gd name="connsiteX784" fmla="*/ 47244 w 168306"/>
                <a:gd name="connsiteY784" fmla="*/ 140494 h 271748"/>
                <a:gd name="connsiteX785" fmla="*/ 49530 w 168306"/>
                <a:gd name="connsiteY785" fmla="*/ 138113 h 271748"/>
                <a:gd name="connsiteX786" fmla="*/ 50578 w 168306"/>
                <a:gd name="connsiteY786" fmla="*/ 135541 h 271748"/>
                <a:gd name="connsiteX787" fmla="*/ 49911 w 168306"/>
                <a:gd name="connsiteY787" fmla="*/ 134874 h 271748"/>
                <a:gd name="connsiteX788" fmla="*/ 49244 w 168306"/>
                <a:gd name="connsiteY788" fmla="*/ 134874 h 271748"/>
                <a:gd name="connsiteX789" fmla="*/ 48863 w 168306"/>
                <a:gd name="connsiteY789" fmla="*/ 134588 h 271748"/>
                <a:gd name="connsiteX790" fmla="*/ 48863 w 168306"/>
                <a:gd name="connsiteY790" fmla="*/ 130969 h 271748"/>
                <a:gd name="connsiteX791" fmla="*/ 49244 w 168306"/>
                <a:gd name="connsiteY791" fmla="*/ 130302 h 271748"/>
                <a:gd name="connsiteX792" fmla="*/ 50197 w 168306"/>
                <a:gd name="connsiteY792" fmla="*/ 129254 h 271748"/>
                <a:gd name="connsiteX793" fmla="*/ 50197 w 168306"/>
                <a:gd name="connsiteY793" fmla="*/ 128969 h 271748"/>
                <a:gd name="connsiteX794" fmla="*/ 50863 w 168306"/>
                <a:gd name="connsiteY794" fmla="*/ 129254 h 271748"/>
                <a:gd name="connsiteX795" fmla="*/ 51816 w 168306"/>
                <a:gd name="connsiteY795" fmla="*/ 130588 h 271748"/>
                <a:gd name="connsiteX796" fmla="*/ 52197 w 168306"/>
                <a:gd name="connsiteY796" fmla="*/ 130969 h 271748"/>
                <a:gd name="connsiteX797" fmla="*/ 51530 w 168306"/>
                <a:gd name="connsiteY797" fmla="*/ 129254 h 271748"/>
                <a:gd name="connsiteX798" fmla="*/ 51530 w 168306"/>
                <a:gd name="connsiteY798" fmla="*/ 127635 h 271748"/>
                <a:gd name="connsiteX799" fmla="*/ 50863 w 168306"/>
                <a:gd name="connsiteY799" fmla="*/ 126682 h 271748"/>
                <a:gd name="connsiteX800" fmla="*/ 50863 w 168306"/>
                <a:gd name="connsiteY800" fmla="*/ 125349 h 271748"/>
                <a:gd name="connsiteX801" fmla="*/ 50578 w 168306"/>
                <a:gd name="connsiteY801" fmla="*/ 124682 h 271748"/>
                <a:gd name="connsiteX802" fmla="*/ 50197 w 168306"/>
                <a:gd name="connsiteY802" fmla="*/ 124397 h 271748"/>
                <a:gd name="connsiteX803" fmla="*/ 49911 w 168306"/>
                <a:gd name="connsiteY803" fmla="*/ 124682 h 271748"/>
                <a:gd name="connsiteX804" fmla="*/ 48196 w 168306"/>
                <a:gd name="connsiteY804" fmla="*/ 124682 h 271748"/>
                <a:gd name="connsiteX805" fmla="*/ 46958 w 168306"/>
                <a:gd name="connsiteY805" fmla="*/ 125730 h 271748"/>
                <a:gd name="connsiteX806" fmla="*/ 45910 w 168306"/>
                <a:gd name="connsiteY806" fmla="*/ 125730 h 271748"/>
                <a:gd name="connsiteX807" fmla="*/ 44958 w 168306"/>
                <a:gd name="connsiteY807" fmla="*/ 125349 h 271748"/>
                <a:gd name="connsiteX808" fmla="*/ 44291 w 168306"/>
                <a:gd name="connsiteY808" fmla="*/ 126302 h 271748"/>
                <a:gd name="connsiteX809" fmla="*/ 42672 w 168306"/>
                <a:gd name="connsiteY809" fmla="*/ 125730 h 271748"/>
                <a:gd name="connsiteX810" fmla="*/ 42291 w 168306"/>
                <a:gd name="connsiteY810" fmla="*/ 125349 h 271748"/>
                <a:gd name="connsiteX811" fmla="*/ 41053 w 168306"/>
                <a:gd name="connsiteY811" fmla="*/ 125349 h 271748"/>
                <a:gd name="connsiteX812" fmla="*/ 40672 w 168306"/>
                <a:gd name="connsiteY812" fmla="*/ 125063 h 271748"/>
                <a:gd name="connsiteX813" fmla="*/ 39338 w 168306"/>
                <a:gd name="connsiteY813" fmla="*/ 125349 h 271748"/>
                <a:gd name="connsiteX814" fmla="*/ 37433 w 168306"/>
                <a:gd name="connsiteY814" fmla="*/ 126016 h 271748"/>
                <a:gd name="connsiteX815" fmla="*/ 34100 w 168306"/>
                <a:gd name="connsiteY815" fmla="*/ 126302 h 271748"/>
                <a:gd name="connsiteX816" fmla="*/ 34766 w 168306"/>
                <a:gd name="connsiteY816" fmla="*/ 126016 h 271748"/>
                <a:gd name="connsiteX817" fmla="*/ 34481 w 168306"/>
                <a:gd name="connsiteY817" fmla="*/ 125730 h 271748"/>
                <a:gd name="connsiteX818" fmla="*/ 34766 w 168306"/>
                <a:gd name="connsiteY818" fmla="*/ 125349 h 271748"/>
                <a:gd name="connsiteX819" fmla="*/ 34766 w 168306"/>
                <a:gd name="connsiteY819" fmla="*/ 124682 h 271748"/>
                <a:gd name="connsiteX820" fmla="*/ 34481 w 168306"/>
                <a:gd name="connsiteY820" fmla="*/ 125063 h 271748"/>
                <a:gd name="connsiteX821" fmla="*/ 34481 w 168306"/>
                <a:gd name="connsiteY821" fmla="*/ 124397 h 271748"/>
                <a:gd name="connsiteX822" fmla="*/ 34766 w 168306"/>
                <a:gd name="connsiteY822" fmla="*/ 124397 h 271748"/>
                <a:gd name="connsiteX823" fmla="*/ 35147 w 168306"/>
                <a:gd name="connsiteY823" fmla="*/ 123730 h 271748"/>
                <a:gd name="connsiteX824" fmla="*/ 34481 w 168306"/>
                <a:gd name="connsiteY824" fmla="*/ 123349 h 271748"/>
                <a:gd name="connsiteX825" fmla="*/ 34100 w 168306"/>
                <a:gd name="connsiteY825" fmla="*/ 123349 h 271748"/>
                <a:gd name="connsiteX826" fmla="*/ 33814 w 168306"/>
                <a:gd name="connsiteY826" fmla="*/ 122777 h 271748"/>
                <a:gd name="connsiteX827" fmla="*/ 33814 w 168306"/>
                <a:gd name="connsiteY827" fmla="*/ 119444 h 271748"/>
                <a:gd name="connsiteX828" fmla="*/ 34481 w 168306"/>
                <a:gd name="connsiteY828" fmla="*/ 118777 h 271748"/>
                <a:gd name="connsiteX829" fmla="*/ 34481 w 168306"/>
                <a:gd name="connsiteY829" fmla="*/ 117443 h 271748"/>
                <a:gd name="connsiteX830" fmla="*/ 36100 w 168306"/>
                <a:gd name="connsiteY830" fmla="*/ 114872 h 271748"/>
                <a:gd name="connsiteX831" fmla="*/ 36100 w 168306"/>
                <a:gd name="connsiteY831" fmla="*/ 114491 h 271748"/>
                <a:gd name="connsiteX832" fmla="*/ 35719 w 168306"/>
                <a:gd name="connsiteY832" fmla="*/ 112205 h 271748"/>
                <a:gd name="connsiteX833" fmla="*/ 34766 w 168306"/>
                <a:gd name="connsiteY833" fmla="*/ 110585 h 271748"/>
                <a:gd name="connsiteX834" fmla="*/ 35433 w 168306"/>
                <a:gd name="connsiteY834" fmla="*/ 109633 h 271748"/>
                <a:gd name="connsiteX835" fmla="*/ 36100 w 168306"/>
                <a:gd name="connsiteY835" fmla="*/ 107918 h 271748"/>
                <a:gd name="connsiteX836" fmla="*/ 35719 w 168306"/>
                <a:gd name="connsiteY836" fmla="*/ 107632 h 271748"/>
                <a:gd name="connsiteX837" fmla="*/ 36100 w 168306"/>
                <a:gd name="connsiteY837" fmla="*/ 106966 h 271748"/>
                <a:gd name="connsiteX838" fmla="*/ 36100 w 168306"/>
                <a:gd name="connsiteY838" fmla="*/ 106680 h 271748"/>
                <a:gd name="connsiteX839" fmla="*/ 37052 w 168306"/>
                <a:gd name="connsiteY839" fmla="*/ 106299 h 271748"/>
                <a:gd name="connsiteX840" fmla="*/ 37052 w 168306"/>
                <a:gd name="connsiteY840" fmla="*/ 106013 h 271748"/>
                <a:gd name="connsiteX841" fmla="*/ 36767 w 168306"/>
                <a:gd name="connsiteY841" fmla="*/ 104394 h 271748"/>
                <a:gd name="connsiteX842" fmla="*/ 36100 w 168306"/>
                <a:gd name="connsiteY842" fmla="*/ 104013 h 271748"/>
                <a:gd name="connsiteX843" fmla="*/ 35719 w 168306"/>
                <a:gd name="connsiteY843" fmla="*/ 103727 h 271748"/>
                <a:gd name="connsiteX844" fmla="*/ 34766 w 168306"/>
                <a:gd name="connsiteY844" fmla="*/ 103061 h 271748"/>
                <a:gd name="connsiteX845" fmla="*/ 29527 w 168306"/>
                <a:gd name="connsiteY845" fmla="*/ 106680 h 271748"/>
                <a:gd name="connsiteX846" fmla="*/ 29242 w 168306"/>
                <a:gd name="connsiteY846" fmla="*/ 106680 h 271748"/>
                <a:gd name="connsiteX847" fmla="*/ 28575 w 168306"/>
                <a:gd name="connsiteY847" fmla="*/ 106013 h 271748"/>
                <a:gd name="connsiteX848" fmla="*/ 28861 w 168306"/>
                <a:gd name="connsiteY848" fmla="*/ 105632 h 271748"/>
                <a:gd name="connsiteX849" fmla="*/ 29527 w 168306"/>
                <a:gd name="connsiteY849" fmla="*/ 103727 h 271748"/>
                <a:gd name="connsiteX850" fmla="*/ 29527 w 168306"/>
                <a:gd name="connsiteY850" fmla="*/ 102680 h 271748"/>
                <a:gd name="connsiteX851" fmla="*/ 32194 w 168306"/>
                <a:gd name="connsiteY851" fmla="*/ 101060 h 271748"/>
                <a:gd name="connsiteX852" fmla="*/ 33814 w 168306"/>
                <a:gd name="connsiteY852" fmla="*/ 100108 h 271748"/>
                <a:gd name="connsiteX853" fmla="*/ 33814 w 168306"/>
                <a:gd name="connsiteY853" fmla="*/ 99060 h 271748"/>
                <a:gd name="connsiteX854" fmla="*/ 34100 w 168306"/>
                <a:gd name="connsiteY854" fmla="*/ 98489 h 271748"/>
                <a:gd name="connsiteX855" fmla="*/ 33147 w 168306"/>
                <a:gd name="connsiteY855" fmla="*/ 98107 h 271748"/>
                <a:gd name="connsiteX856" fmla="*/ 31813 w 168306"/>
                <a:gd name="connsiteY856" fmla="*/ 97155 h 271748"/>
                <a:gd name="connsiteX857" fmla="*/ 30480 w 168306"/>
                <a:gd name="connsiteY857" fmla="*/ 97155 h 271748"/>
                <a:gd name="connsiteX858" fmla="*/ 29527 w 168306"/>
                <a:gd name="connsiteY858" fmla="*/ 96107 h 271748"/>
                <a:gd name="connsiteX859" fmla="*/ 29242 w 168306"/>
                <a:gd name="connsiteY859" fmla="*/ 96488 h 271748"/>
                <a:gd name="connsiteX860" fmla="*/ 27908 w 168306"/>
                <a:gd name="connsiteY860" fmla="*/ 97441 h 271748"/>
                <a:gd name="connsiteX861" fmla="*/ 26289 w 168306"/>
                <a:gd name="connsiteY861" fmla="*/ 98489 h 271748"/>
                <a:gd name="connsiteX862" fmla="*/ 25908 w 168306"/>
                <a:gd name="connsiteY862" fmla="*/ 98489 h 271748"/>
                <a:gd name="connsiteX863" fmla="*/ 25908 w 168306"/>
                <a:gd name="connsiteY863" fmla="*/ 97822 h 271748"/>
                <a:gd name="connsiteX864" fmla="*/ 25622 w 168306"/>
                <a:gd name="connsiteY864" fmla="*/ 97155 h 271748"/>
                <a:gd name="connsiteX865" fmla="*/ 25241 w 168306"/>
                <a:gd name="connsiteY865" fmla="*/ 96774 h 271748"/>
                <a:gd name="connsiteX866" fmla="*/ 25241 w 168306"/>
                <a:gd name="connsiteY866" fmla="*/ 96488 h 271748"/>
                <a:gd name="connsiteX867" fmla="*/ 25908 w 168306"/>
                <a:gd name="connsiteY867" fmla="*/ 95536 h 271748"/>
                <a:gd name="connsiteX868" fmla="*/ 26289 w 168306"/>
                <a:gd name="connsiteY868" fmla="*/ 94869 h 271748"/>
                <a:gd name="connsiteX869" fmla="*/ 26575 w 168306"/>
                <a:gd name="connsiteY869" fmla="*/ 94869 h 271748"/>
                <a:gd name="connsiteX870" fmla="*/ 26575 w 168306"/>
                <a:gd name="connsiteY870" fmla="*/ 93821 h 271748"/>
                <a:gd name="connsiteX871" fmla="*/ 26289 w 168306"/>
                <a:gd name="connsiteY871" fmla="*/ 94202 h 271748"/>
                <a:gd name="connsiteX872" fmla="*/ 26289 w 168306"/>
                <a:gd name="connsiteY872" fmla="*/ 92583 h 271748"/>
                <a:gd name="connsiteX873" fmla="*/ 25622 w 168306"/>
                <a:gd name="connsiteY873" fmla="*/ 90869 h 271748"/>
                <a:gd name="connsiteX874" fmla="*/ 24289 w 168306"/>
                <a:gd name="connsiteY874" fmla="*/ 88964 h 271748"/>
                <a:gd name="connsiteX875" fmla="*/ 23622 w 168306"/>
                <a:gd name="connsiteY875" fmla="*/ 87630 h 271748"/>
                <a:gd name="connsiteX876" fmla="*/ 22669 w 168306"/>
                <a:gd name="connsiteY876" fmla="*/ 86963 h 271748"/>
                <a:gd name="connsiteX877" fmla="*/ 22288 w 168306"/>
                <a:gd name="connsiteY877" fmla="*/ 86011 h 271748"/>
                <a:gd name="connsiteX878" fmla="*/ 22288 w 168306"/>
                <a:gd name="connsiteY878" fmla="*/ 85630 h 271748"/>
                <a:gd name="connsiteX879" fmla="*/ 22669 w 168306"/>
                <a:gd name="connsiteY879" fmla="*/ 84963 h 271748"/>
                <a:gd name="connsiteX880" fmla="*/ 23336 w 168306"/>
                <a:gd name="connsiteY880" fmla="*/ 84677 h 271748"/>
                <a:gd name="connsiteX881" fmla="*/ 24956 w 168306"/>
                <a:gd name="connsiteY881" fmla="*/ 84011 h 271748"/>
                <a:gd name="connsiteX882" fmla="*/ 25622 w 168306"/>
                <a:gd name="connsiteY882" fmla="*/ 83058 h 271748"/>
                <a:gd name="connsiteX883" fmla="*/ 25908 w 168306"/>
                <a:gd name="connsiteY883" fmla="*/ 82010 h 271748"/>
                <a:gd name="connsiteX884" fmla="*/ 26575 w 168306"/>
                <a:gd name="connsiteY884" fmla="*/ 81725 h 271748"/>
                <a:gd name="connsiteX885" fmla="*/ 27908 w 168306"/>
                <a:gd name="connsiteY885" fmla="*/ 80772 h 271748"/>
                <a:gd name="connsiteX886" fmla="*/ 27527 w 168306"/>
                <a:gd name="connsiteY886" fmla="*/ 80391 h 271748"/>
                <a:gd name="connsiteX887" fmla="*/ 27908 w 168306"/>
                <a:gd name="connsiteY887" fmla="*/ 79439 h 271748"/>
                <a:gd name="connsiteX888" fmla="*/ 30861 w 168306"/>
                <a:gd name="connsiteY888" fmla="*/ 71247 h 271748"/>
                <a:gd name="connsiteX889" fmla="*/ 29813 w 168306"/>
                <a:gd name="connsiteY889" fmla="*/ 70866 h 271748"/>
                <a:gd name="connsiteX890" fmla="*/ 26575 w 168306"/>
                <a:gd name="connsiteY890" fmla="*/ 70866 h 271748"/>
                <a:gd name="connsiteX891" fmla="*/ 26575 w 168306"/>
                <a:gd name="connsiteY891" fmla="*/ 69532 h 271748"/>
                <a:gd name="connsiteX892" fmla="*/ 26860 w 168306"/>
                <a:gd name="connsiteY892" fmla="*/ 69247 h 271748"/>
                <a:gd name="connsiteX893" fmla="*/ 25908 w 168306"/>
                <a:gd name="connsiteY893" fmla="*/ 68580 h 271748"/>
                <a:gd name="connsiteX894" fmla="*/ 25241 w 168306"/>
                <a:gd name="connsiteY894" fmla="*/ 67913 h 271748"/>
                <a:gd name="connsiteX895" fmla="*/ 24575 w 168306"/>
                <a:gd name="connsiteY895" fmla="*/ 67628 h 271748"/>
                <a:gd name="connsiteX896" fmla="*/ 24289 w 168306"/>
                <a:gd name="connsiteY896" fmla="*/ 67247 h 271748"/>
                <a:gd name="connsiteX897" fmla="*/ 23336 w 168306"/>
                <a:gd name="connsiteY897" fmla="*/ 66961 h 271748"/>
                <a:gd name="connsiteX898" fmla="*/ 22288 w 168306"/>
                <a:gd name="connsiteY898" fmla="*/ 67247 h 271748"/>
                <a:gd name="connsiteX899" fmla="*/ 22003 w 168306"/>
                <a:gd name="connsiteY899" fmla="*/ 66580 h 271748"/>
                <a:gd name="connsiteX900" fmla="*/ 21336 w 168306"/>
                <a:gd name="connsiteY900" fmla="*/ 65627 h 271748"/>
                <a:gd name="connsiteX901" fmla="*/ 20383 w 168306"/>
                <a:gd name="connsiteY901" fmla="*/ 66008 h 271748"/>
                <a:gd name="connsiteX902" fmla="*/ 20002 w 168306"/>
                <a:gd name="connsiteY902" fmla="*/ 66294 h 271748"/>
                <a:gd name="connsiteX903" fmla="*/ 20383 w 168306"/>
                <a:gd name="connsiteY903" fmla="*/ 66294 h 271748"/>
                <a:gd name="connsiteX904" fmla="*/ 20002 w 168306"/>
                <a:gd name="connsiteY904" fmla="*/ 66580 h 271748"/>
                <a:gd name="connsiteX905" fmla="*/ 19050 w 168306"/>
                <a:gd name="connsiteY905" fmla="*/ 65627 h 271748"/>
                <a:gd name="connsiteX906" fmla="*/ 18002 w 168306"/>
                <a:gd name="connsiteY906" fmla="*/ 65342 h 271748"/>
                <a:gd name="connsiteX907" fmla="*/ 18002 w 168306"/>
                <a:gd name="connsiteY907" fmla="*/ 64675 h 271748"/>
                <a:gd name="connsiteX908" fmla="*/ 17717 w 168306"/>
                <a:gd name="connsiteY908" fmla="*/ 64294 h 2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</a:cxnLst>
              <a:rect l="l" t="t" r="r" b="b"/>
              <a:pathLst>
                <a:path w="168306" h="271748">
                  <a:moveTo>
                    <a:pt x="17717" y="64294"/>
                  </a:moveTo>
                  <a:lnTo>
                    <a:pt x="18383" y="63627"/>
                  </a:lnTo>
                  <a:lnTo>
                    <a:pt x="18383" y="63341"/>
                  </a:lnTo>
                  <a:lnTo>
                    <a:pt x="18669" y="63056"/>
                  </a:lnTo>
                  <a:lnTo>
                    <a:pt x="19050" y="62389"/>
                  </a:lnTo>
                  <a:lnTo>
                    <a:pt x="19336" y="62389"/>
                  </a:lnTo>
                  <a:lnTo>
                    <a:pt x="20002" y="61341"/>
                  </a:lnTo>
                  <a:lnTo>
                    <a:pt x="21336" y="60674"/>
                  </a:lnTo>
                  <a:lnTo>
                    <a:pt x="22955" y="60674"/>
                  </a:lnTo>
                  <a:lnTo>
                    <a:pt x="23336" y="60103"/>
                  </a:lnTo>
                  <a:lnTo>
                    <a:pt x="23622" y="59055"/>
                  </a:lnTo>
                  <a:lnTo>
                    <a:pt x="23622" y="55817"/>
                  </a:lnTo>
                  <a:lnTo>
                    <a:pt x="24956" y="55435"/>
                  </a:lnTo>
                  <a:lnTo>
                    <a:pt x="25241" y="54769"/>
                  </a:lnTo>
                  <a:lnTo>
                    <a:pt x="24956" y="54483"/>
                  </a:lnTo>
                  <a:lnTo>
                    <a:pt x="25622" y="53531"/>
                  </a:lnTo>
                  <a:lnTo>
                    <a:pt x="25622" y="52864"/>
                  </a:lnTo>
                  <a:lnTo>
                    <a:pt x="25908" y="52197"/>
                  </a:lnTo>
                  <a:lnTo>
                    <a:pt x="25908" y="51530"/>
                  </a:lnTo>
                  <a:lnTo>
                    <a:pt x="24956" y="51245"/>
                  </a:lnTo>
                  <a:lnTo>
                    <a:pt x="24575" y="50864"/>
                  </a:lnTo>
                  <a:lnTo>
                    <a:pt x="25241" y="50578"/>
                  </a:lnTo>
                  <a:lnTo>
                    <a:pt x="25908" y="50578"/>
                  </a:lnTo>
                  <a:lnTo>
                    <a:pt x="25908" y="50197"/>
                  </a:lnTo>
                  <a:lnTo>
                    <a:pt x="26289" y="49911"/>
                  </a:lnTo>
                  <a:lnTo>
                    <a:pt x="27242" y="50197"/>
                  </a:lnTo>
                  <a:lnTo>
                    <a:pt x="27527" y="49244"/>
                  </a:lnTo>
                  <a:lnTo>
                    <a:pt x="28861" y="48863"/>
                  </a:lnTo>
                  <a:lnTo>
                    <a:pt x="28861" y="48578"/>
                  </a:lnTo>
                  <a:lnTo>
                    <a:pt x="29242" y="48292"/>
                  </a:lnTo>
                  <a:lnTo>
                    <a:pt x="30194" y="48292"/>
                  </a:lnTo>
                  <a:lnTo>
                    <a:pt x="31147" y="47625"/>
                  </a:lnTo>
                  <a:lnTo>
                    <a:pt x="31813" y="47911"/>
                  </a:lnTo>
                  <a:lnTo>
                    <a:pt x="32480" y="47911"/>
                  </a:lnTo>
                  <a:lnTo>
                    <a:pt x="33433" y="47625"/>
                  </a:lnTo>
                  <a:lnTo>
                    <a:pt x="34100" y="47625"/>
                  </a:lnTo>
                  <a:lnTo>
                    <a:pt x="33814" y="47244"/>
                  </a:lnTo>
                  <a:lnTo>
                    <a:pt x="33147" y="47244"/>
                  </a:lnTo>
                  <a:lnTo>
                    <a:pt x="33814" y="47244"/>
                  </a:lnTo>
                  <a:lnTo>
                    <a:pt x="33147" y="46577"/>
                  </a:lnTo>
                  <a:lnTo>
                    <a:pt x="33433" y="45625"/>
                  </a:lnTo>
                  <a:lnTo>
                    <a:pt x="33147" y="45339"/>
                  </a:lnTo>
                  <a:lnTo>
                    <a:pt x="33433" y="44958"/>
                  </a:lnTo>
                  <a:lnTo>
                    <a:pt x="34766" y="44672"/>
                  </a:lnTo>
                  <a:lnTo>
                    <a:pt x="34766" y="44958"/>
                  </a:lnTo>
                  <a:lnTo>
                    <a:pt x="34766" y="43625"/>
                  </a:lnTo>
                  <a:lnTo>
                    <a:pt x="34100" y="42005"/>
                  </a:lnTo>
                  <a:lnTo>
                    <a:pt x="33814" y="40386"/>
                  </a:lnTo>
                  <a:lnTo>
                    <a:pt x="33147" y="40005"/>
                  </a:lnTo>
                  <a:lnTo>
                    <a:pt x="32480" y="39433"/>
                  </a:lnTo>
                  <a:lnTo>
                    <a:pt x="32480" y="38386"/>
                  </a:lnTo>
                  <a:lnTo>
                    <a:pt x="32194" y="37433"/>
                  </a:lnTo>
                  <a:lnTo>
                    <a:pt x="32194" y="36767"/>
                  </a:lnTo>
                  <a:lnTo>
                    <a:pt x="31813" y="36481"/>
                  </a:lnTo>
                  <a:lnTo>
                    <a:pt x="32194" y="35433"/>
                  </a:lnTo>
                  <a:lnTo>
                    <a:pt x="32480" y="35147"/>
                  </a:lnTo>
                  <a:lnTo>
                    <a:pt x="32194" y="34766"/>
                  </a:lnTo>
                  <a:lnTo>
                    <a:pt x="32194" y="34481"/>
                  </a:lnTo>
                  <a:lnTo>
                    <a:pt x="31813" y="34100"/>
                  </a:lnTo>
                  <a:lnTo>
                    <a:pt x="32194" y="34100"/>
                  </a:lnTo>
                  <a:lnTo>
                    <a:pt x="32480" y="33814"/>
                  </a:lnTo>
                  <a:lnTo>
                    <a:pt x="32480" y="33528"/>
                  </a:lnTo>
                  <a:lnTo>
                    <a:pt x="33147" y="34481"/>
                  </a:lnTo>
                  <a:lnTo>
                    <a:pt x="34100" y="35147"/>
                  </a:lnTo>
                  <a:lnTo>
                    <a:pt x="34100" y="35433"/>
                  </a:lnTo>
                  <a:lnTo>
                    <a:pt x="34766" y="35433"/>
                  </a:lnTo>
                  <a:lnTo>
                    <a:pt x="35433" y="35814"/>
                  </a:lnTo>
                  <a:lnTo>
                    <a:pt x="35433" y="35147"/>
                  </a:lnTo>
                  <a:lnTo>
                    <a:pt x="36100" y="35147"/>
                  </a:lnTo>
                  <a:lnTo>
                    <a:pt x="36385" y="35433"/>
                  </a:lnTo>
                  <a:lnTo>
                    <a:pt x="36385" y="33814"/>
                  </a:lnTo>
                  <a:lnTo>
                    <a:pt x="36100" y="32861"/>
                  </a:lnTo>
                  <a:lnTo>
                    <a:pt x="36767" y="32195"/>
                  </a:lnTo>
                  <a:lnTo>
                    <a:pt x="36385" y="31528"/>
                  </a:lnTo>
                  <a:lnTo>
                    <a:pt x="37719" y="30575"/>
                  </a:lnTo>
                  <a:lnTo>
                    <a:pt x="37719" y="29242"/>
                  </a:lnTo>
                  <a:lnTo>
                    <a:pt x="38100" y="29242"/>
                  </a:lnTo>
                  <a:lnTo>
                    <a:pt x="38671" y="28861"/>
                  </a:lnTo>
                  <a:lnTo>
                    <a:pt x="39052" y="28194"/>
                  </a:lnTo>
                  <a:lnTo>
                    <a:pt x="39052" y="27908"/>
                  </a:lnTo>
                  <a:lnTo>
                    <a:pt x="39719" y="28194"/>
                  </a:lnTo>
                  <a:lnTo>
                    <a:pt x="40672" y="26956"/>
                  </a:lnTo>
                  <a:lnTo>
                    <a:pt x="41053" y="26956"/>
                  </a:lnTo>
                  <a:lnTo>
                    <a:pt x="41053" y="26575"/>
                  </a:lnTo>
                  <a:lnTo>
                    <a:pt x="41338" y="26575"/>
                  </a:lnTo>
                  <a:lnTo>
                    <a:pt x="41338" y="25622"/>
                  </a:lnTo>
                  <a:lnTo>
                    <a:pt x="42005" y="25622"/>
                  </a:lnTo>
                  <a:lnTo>
                    <a:pt x="42291" y="25241"/>
                  </a:lnTo>
                  <a:lnTo>
                    <a:pt x="42958" y="25622"/>
                  </a:lnTo>
                  <a:lnTo>
                    <a:pt x="43339" y="25908"/>
                  </a:lnTo>
                  <a:lnTo>
                    <a:pt x="43625" y="26956"/>
                  </a:lnTo>
                  <a:lnTo>
                    <a:pt x="44577" y="28194"/>
                  </a:lnTo>
                  <a:lnTo>
                    <a:pt x="44958" y="28194"/>
                  </a:lnTo>
                  <a:lnTo>
                    <a:pt x="45625" y="27908"/>
                  </a:lnTo>
                  <a:lnTo>
                    <a:pt x="46292" y="27908"/>
                  </a:lnTo>
                  <a:lnTo>
                    <a:pt x="46577" y="28194"/>
                  </a:lnTo>
                  <a:lnTo>
                    <a:pt x="46958" y="29242"/>
                  </a:lnTo>
                  <a:lnTo>
                    <a:pt x="47244" y="29242"/>
                  </a:lnTo>
                  <a:lnTo>
                    <a:pt x="47911" y="28575"/>
                  </a:lnTo>
                  <a:lnTo>
                    <a:pt x="52864" y="26956"/>
                  </a:lnTo>
                  <a:lnTo>
                    <a:pt x="53816" y="25908"/>
                  </a:lnTo>
                  <a:lnTo>
                    <a:pt x="53816" y="24956"/>
                  </a:lnTo>
                  <a:lnTo>
                    <a:pt x="54102" y="24575"/>
                  </a:lnTo>
                  <a:lnTo>
                    <a:pt x="54483" y="24003"/>
                  </a:lnTo>
                  <a:lnTo>
                    <a:pt x="54483" y="23336"/>
                  </a:lnTo>
                  <a:lnTo>
                    <a:pt x="54102" y="22670"/>
                  </a:lnTo>
                  <a:lnTo>
                    <a:pt x="54102" y="21050"/>
                  </a:lnTo>
                  <a:lnTo>
                    <a:pt x="54769" y="21050"/>
                  </a:lnTo>
                  <a:lnTo>
                    <a:pt x="55817" y="20383"/>
                  </a:lnTo>
                  <a:lnTo>
                    <a:pt x="57436" y="21050"/>
                  </a:lnTo>
                  <a:lnTo>
                    <a:pt x="57721" y="20669"/>
                  </a:lnTo>
                  <a:lnTo>
                    <a:pt x="59436" y="20383"/>
                  </a:lnTo>
                  <a:lnTo>
                    <a:pt x="60388" y="20383"/>
                  </a:lnTo>
                  <a:lnTo>
                    <a:pt x="61055" y="20003"/>
                  </a:lnTo>
                  <a:lnTo>
                    <a:pt x="62675" y="20003"/>
                  </a:lnTo>
                  <a:lnTo>
                    <a:pt x="64294" y="19050"/>
                  </a:lnTo>
                  <a:lnTo>
                    <a:pt x="64960" y="19717"/>
                  </a:lnTo>
                  <a:lnTo>
                    <a:pt x="66294" y="19050"/>
                  </a:lnTo>
                  <a:lnTo>
                    <a:pt x="67246" y="18098"/>
                  </a:lnTo>
                  <a:lnTo>
                    <a:pt x="68866" y="17717"/>
                  </a:lnTo>
                  <a:lnTo>
                    <a:pt x="69913" y="16764"/>
                  </a:lnTo>
                  <a:lnTo>
                    <a:pt x="72485" y="17431"/>
                  </a:lnTo>
                  <a:lnTo>
                    <a:pt x="73533" y="17050"/>
                  </a:lnTo>
                  <a:lnTo>
                    <a:pt x="73819" y="18383"/>
                  </a:lnTo>
                  <a:lnTo>
                    <a:pt x="74486" y="19336"/>
                  </a:lnTo>
                  <a:lnTo>
                    <a:pt x="74771" y="21622"/>
                  </a:lnTo>
                  <a:lnTo>
                    <a:pt x="75152" y="21336"/>
                  </a:lnTo>
                  <a:lnTo>
                    <a:pt x="75152" y="20669"/>
                  </a:lnTo>
                  <a:lnTo>
                    <a:pt x="76105" y="20003"/>
                  </a:lnTo>
                  <a:lnTo>
                    <a:pt x="76771" y="20003"/>
                  </a:lnTo>
                  <a:lnTo>
                    <a:pt x="78772" y="19717"/>
                  </a:lnTo>
                  <a:lnTo>
                    <a:pt x="79438" y="19717"/>
                  </a:lnTo>
                  <a:lnTo>
                    <a:pt x="80105" y="19050"/>
                  </a:lnTo>
                  <a:lnTo>
                    <a:pt x="80105" y="18098"/>
                  </a:lnTo>
                  <a:lnTo>
                    <a:pt x="79724" y="17050"/>
                  </a:lnTo>
                  <a:lnTo>
                    <a:pt x="80677" y="16383"/>
                  </a:lnTo>
                  <a:lnTo>
                    <a:pt x="81344" y="16383"/>
                  </a:lnTo>
                  <a:lnTo>
                    <a:pt x="82010" y="15716"/>
                  </a:lnTo>
                  <a:lnTo>
                    <a:pt x="83344" y="17050"/>
                  </a:lnTo>
                  <a:lnTo>
                    <a:pt x="84011" y="17050"/>
                  </a:lnTo>
                  <a:lnTo>
                    <a:pt x="84296" y="16764"/>
                  </a:lnTo>
                  <a:lnTo>
                    <a:pt x="84963" y="16383"/>
                  </a:lnTo>
                  <a:lnTo>
                    <a:pt x="84296" y="15716"/>
                  </a:lnTo>
                  <a:lnTo>
                    <a:pt x="83629" y="14478"/>
                  </a:lnTo>
                  <a:lnTo>
                    <a:pt x="83629" y="14097"/>
                  </a:lnTo>
                  <a:lnTo>
                    <a:pt x="83344" y="13811"/>
                  </a:lnTo>
                  <a:lnTo>
                    <a:pt x="83058" y="12764"/>
                  </a:lnTo>
                  <a:lnTo>
                    <a:pt x="82677" y="12478"/>
                  </a:lnTo>
                  <a:lnTo>
                    <a:pt x="83058" y="11525"/>
                  </a:lnTo>
                  <a:lnTo>
                    <a:pt x="83058" y="10478"/>
                  </a:lnTo>
                  <a:lnTo>
                    <a:pt x="83344" y="10192"/>
                  </a:lnTo>
                  <a:lnTo>
                    <a:pt x="83344" y="9811"/>
                  </a:lnTo>
                  <a:lnTo>
                    <a:pt x="83629" y="10478"/>
                  </a:lnTo>
                  <a:lnTo>
                    <a:pt x="83629" y="9811"/>
                  </a:lnTo>
                  <a:lnTo>
                    <a:pt x="84296" y="9239"/>
                  </a:lnTo>
                  <a:lnTo>
                    <a:pt x="84677" y="8192"/>
                  </a:lnTo>
                  <a:lnTo>
                    <a:pt x="85630" y="7525"/>
                  </a:lnTo>
                  <a:lnTo>
                    <a:pt x="85630" y="6287"/>
                  </a:lnTo>
                  <a:lnTo>
                    <a:pt x="86011" y="5906"/>
                  </a:lnTo>
                  <a:lnTo>
                    <a:pt x="86011" y="5239"/>
                  </a:lnTo>
                  <a:lnTo>
                    <a:pt x="86296" y="4953"/>
                  </a:lnTo>
                  <a:lnTo>
                    <a:pt x="86963" y="3905"/>
                  </a:lnTo>
                  <a:lnTo>
                    <a:pt x="87249" y="2953"/>
                  </a:lnTo>
                  <a:lnTo>
                    <a:pt x="87630" y="2953"/>
                  </a:lnTo>
                  <a:lnTo>
                    <a:pt x="88963" y="3620"/>
                  </a:lnTo>
                  <a:lnTo>
                    <a:pt x="90869" y="3905"/>
                  </a:lnTo>
                  <a:lnTo>
                    <a:pt x="92202" y="4953"/>
                  </a:lnTo>
                  <a:lnTo>
                    <a:pt x="92869" y="5620"/>
                  </a:lnTo>
                  <a:lnTo>
                    <a:pt x="93154" y="5239"/>
                  </a:lnTo>
                  <a:lnTo>
                    <a:pt x="92869" y="4953"/>
                  </a:lnTo>
                  <a:lnTo>
                    <a:pt x="94488" y="4953"/>
                  </a:lnTo>
                  <a:lnTo>
                    <a:pt x="94869" y="3905"/>
                  </a:lnTo>
                  <a:lnTo>
                    <a:pt x="95155" y="4572"/>
                  </a:lnTo>
                  <a:lnTo>
                    <a:pt x="95821" y="4572"/>
                  </a:lnTo>
                  <a:lnTo>
                    <a:pt x="96107" y="4286"/>
                  </a:lnTo>
                  <a:lnTo>
                    <a:pt x="96774" y="3334"/>
                  </a:lnTo>
                  <a:lnTo>
                    <a:pt x="97441" y="3334"/>
                  </a:lnTo>
                  <a:lnTo>
                    <a:pt x="98108" y="2953"/>
                  </a:lnTo>
                  <a:lnTo>
                    <a:pt x="98393" y="2667"/>
                  </a:lnTo>
                  <a:lnTo>
                    <a:pt x="99441" y="953"/>
                  </a:lnTo>
                  <a:lnTo>
                    <a:pt x="99441" y="667"/>
                  </a:lnTo>
                  <a:lnTo>
                    <a:pt x="99727" y="667"/>
                  </a:lnTo>
                  <a:lnTo>
                    <a:pt x="100394" y="0"/>
                  </a:lnTo>
                  <a:lnTo>
                    <a:pt x="101060" y="667"/>
                  </a:lnTo>
                  <a:lnTo>
                    <a:pt x="102679" y="953"/>
                  </a:lnTo>
                  <a:lnTo>
                    <a:pt x="103346" y="1334"/>
                  </a:lnTo>
                  <a:lnTo>
                    <a:pt x="103727" y="1334"/>
                  </a:lnTo>
                  <a:lnTo>
                    <a:pt x="104299" y="2000"/>
                  </a:lnTo>
                  <a:lnTo>
                    <a:pt x="103727" y="2286"/>
                  </a:lnTo>
                  <a:lnTo>
                    <a:pt x="104680" y="2667"/>
                  </a:lnTo>
                  <a:lnTo>
                    <a:pt x="104965" y="3620"/>
                  </a:lnTo>
                  <a:lnTo>
                    <a:pt x="104680" y="4286"/>
                  </a:lnTo>
                  <a:lnTo>
                    <a:pt x="104680" y="4953"/>
                  </a:lnTo>
                  <a:lnTo>
                    <a:pt x="104299" y="5239"/>
                  </a:lnTo>
                  <a:lnTo>
                    <a:pt x="104299" y="5906"/>
                  </a:lnTo>
                  <a:lnTo>
                    <a:pt x="104013" y="5906"/>
                  </a:lnTo>
                  <a:lnTo>
                    <a:pt x="103727" y="6572"/>
                  </a:lnTo>
                  <a:lnTo>
                    <a:pt x="104013" y="6572"/>
                  </a:lnTo>
                  <a:lnTo>
                    <a:pt x="103061" y="7525"/>
                  </a:lnTo>
                  <a:lnTo>
                    <a:pt x="103346" y="8573"/>
                  </a:lnTo>
                  <a:lnTo>
                    <a:pt x="103346" y="8858"/>
                  </a:lnTo>
                  <a:lnTo>
                    <a:pt x="103727" y="9811"/>
                  </a:lnTo>
                  <a:lnTo>
                    <a:pt x="104013" y="10478"/>
                  </a:lnTo>
                  <a:lnTo>
                    <a:pt x="103346" y="11525"/>
                  </a:lnTo>
                  <a:lnTo>
                    <a:pt x="102394" y="11811"/>
                  </a:lnTo>
                  <a:lnTo>
                    <a:pt x="101727" y="12478"/>
                  </a:lnTo>
                  <a:lnTo>
                    <a:pt x="101727" y="13811"/>
                  </a:lnTo>
                  <a:lnTo>
                    <a:pt x="101346" y="14478"/>
                  </a:lnTo>
                  <a:lnTo>
                    <a:pt x="101727" y="15431"/>
                  </a:lnTo>
                  <a:lnTo>
                    <a:pt x="101346" y="15716"/>
                  </a:lnTo>
                  <a:lnTo>
                    <a:pt x="102394" y="16383"/>
                  </a:lnTo>
                  <a:lnTo>
                    <a:pt x="102394" y="16764"/>
                  </a:lnTo>
                  <a:lnTo>
                    <a:pt x="104965" y="16383"/>
                  </a:lnTo>
                  <a:lnTo>
                    <a:pt x="105346" y="17050"/>
                  </a:lnTo>
                  <a:lnTo>
                    <a:pt x="104965" y="17431"/>
                  </a:lnTo>
                  <a:lnTo>
                    <a:pt x="105346" y="17431"/>
                  </a:lnTo>
                  <a:lnTo>
                    <a:pt x="105346" y="17050"/>
                  </a:lnTo>
                  <a:lnTo>
                    <a:pt x="106299" y="16383"/>
                  </a:lnTo>
                  <a:lnTo>
                    <a:pt x="106966" y="16383"/>
                  </a:lnTo>
                  <a:lnTo>
                    <a:pt x="107633" y="16764"/>
                  </a:lnTo>
                  <a:lnTo>
                    <a:pt x="107633" y="15716"/>
                  </a:lnTo>
                  <a:lnTo>
                    <a:pt x="108299" y="15716"/>
                  </a:lnTo>
                  <a:lnTo>
                    <a:pt x="108966" y="16097"/>
                  </a:lnTo>
                  <a:lnTo>
                    <a:pt x="109252" y="16097"/>
                  </a:lnTo>
                  <a:lnTo>
                    <a:pt x="109919" y="15716"/>
                  </a:lnTo>
                  <a:lnTo>
                    <a:pt x="110204" y="16097"/>
                  </a:lnTo>
                  <a:lnTo>
                    <a:pt x="113157" y="17431"/>
                  </a:lnTo>
                  <a:lnTo>
                    <a:pt x="113157" y="15716"/>
                  </a:lnTo>
                  <a:lnTo>
                    <a:pt x="114490" y="14764"/>
                  </a:lnTo>
                  <a:lnTo>
                    <a:pt x="115157" y="13811"/>
                  </a:lnTo>
                  <a:lnTo>
                    <a:pt x="116491" y="12764"/>
                  </a:lnTo>
                  <a:lnTo>
                    <a:pt x="118110" y="11144"/>
                  </a:lnTo>
                  <a:lnTo>
                    <a:pt x="118491" y="12192"/>
                  </a:lnTo>
                  <a:lnTo>
                    <a:pt x="119444" y="12764"/>
                  </a:lnTo>
                  <a:lnTo>
                    <a:pt x="119444" y="13145"/>
                  </a:lnTo>
                  <a:lnTo>
                    <a:pt x="119729" y="13430"/>
                  </a:lnTo>
                  <a:lnTo>
                    <a:pt x="120110" y="14478"/>
                  </a:lnTo>
                  <a:lnTo>
                    <a:pt x="119729" y="14764"/>
                  </a:lnTo>
                  <a:lnTo>
                    <a:pt x="120110" y="15145"/>
                  </a:lnTo>
                  <a:lnTo>
                    <a:pt x="120777" y="15431"/>
                  </a:lnTo>
                  <a:lnTo>
                    <a:pt x="121444" y="15145"/>
                  </a:lnTo>
                  <a:lnTo>
                    <a:pt x="121729" y="15431"/>
                  </a:lnTo>
                  <a:lnTo>
                    <a:pt x="123063" y="15431"/>
                  </a:lnTo>
                  <a:lnTo>
                    <a:pt x="124015" y="15716"/>
                  </a:lnTo>
                  <a:lnTo>
                    <a:pt x="125635" y="16097"/>
                  </a:lnTo>
                  <a:lnTo>
                    <a:pt x="127349" y="17717"/>
                  </a:lnTo>
                  <a:lnTo>
                    <a:pt x="128588" y="18383"/>
                  </a:lnTo>
                  <a:lnTo>
                    <a:pt x="129635" y="18383"/>
                  </a:lnTo>
                  <a:lnTo>
                    <a:pt x="130588" y="18098"/>
                  </a:lnTo>
                  <a:lnTo>
                    <a:pt x="131254" y="17717"/>
                  </a:lnTo>
                  <a:lnTo>
                    <a:pt x="132207" y="18383"/>
                  </a:lnTo>
                  <a:lnTo>
                    <a:pt x="132207" y="18669"/>
                  </a:lnTo>
                  <a:lnTo>
                    <a:pt x="133541" y="18669"/>
                  </a:lnTo>
                  <a:lnTo>
                    <a:pt x="133921" y="19050"/>
                  </a:lnTo>
                  <a:lnTo>
                    <a:pt x="134874" y="18669"/>
                  </a:lnTo>
                  <a:lnTo>
                    <a:pt x="136208" y="19050"/>
                  </a:lnTo>
                  <a:lnTo>
                    <a:pt x="137160" y="18669"/>
                  </a:lnTo>
                  <a:lnTo>
                    <a:pt x="137827" y="19717"/>
                  </a:lnTo>
                  <a:lnTo>
                    <a:pt x="137827" y="20003"/>
                  </a:lnTo>
                  <a:lnTo>
                    <a:pt x="138113" y="21050"/>
                  </a:lnTo>
                  <a:lnTo>
                    <a:pt x="139446" y="21050"/>
                  </a:lnTo>
                  <a:lnTo>
                    <a:pt x="139160" y="22003"/>
                  </a:lnTo>
                  <a:lnTo>
                    <a:pt x="139160" y="22289"/>
                  </a:lnTo>
                  <a:lnTo>
                    <a:pt x="138493" y="22670"/>
                  </a:lnTo>
                  <a:lnTo>
                    <a:pt x="137446" y="24003"/>
                  </a:lnTo>
                  <a:lnTo>
                    <a:pt x="137446" y="24575"/>
                  </a:lnTo>
                  <a:lnTo>
                    <a:pt x="136874" y="25908"/>
                  </a:lnTo>
                  <a:lnTo>
                    <a:pt x="137160" y="26575"/>
                  </a:lnTo>
                  <a:lnTo>
                    <a:pt x="136874" y="26956"/>
                  </a:lnTo>
                  <a:lnTo>
                    <a:pt x="136874" y="27908"/>
                  </a:lnTo>
                  <a:lnTo>
                    <a:pt x="135826" y="28194"/>
                  </a:lnTo>
                  <a:lnTo>
                    <a:pt x="135541" y="28575"/>
                  </a:lnTo>
                  <a:lnTo>
                    <a:pt x="134874" y="29908"/>
                  </a:lnTo>
                  <a:lnTo>
                    <a:pt x="133541" y="30575"/>
                  </a:lnTo>
                  <a:lnTo>
                    <a:pt x="132207" y="30575"/>
                  </a:lnTo>
                  <a:lnTo>
                    <a:pt x="131921" y="30194"/>
                  </a:lnTo>
                  <a:lnTo>
                    <a:pt x="131254" y="30194"/>
                  </a:lnTo>
                  <a:lnTo>
                    <a:pt x="131254" y="30575"/>
                  </a:lnTo>
                  <a:lnTo>
                    <a:pt x="130588" y="30194"/>
                  </a:lnTo>
                  <a:lnTo>
                    <a:pt x="130588" y="30861"/>
                  </a:lnTo>
                  <a:lnTo>
                    <a:pt x="129635" y="32195"/>
                  </a:lnTo>
                  <a:lnTo>
                    <a:pt x="128969" y="33147"/>
                  </a:lnTo>
                  <a:lnTo>
                    <a:pt x="128016" y="33814"/>
                  </a:lnTo>
                  <a:lnTo>
                    <a:pt x="128016" y="35147"/>
                  </a:lnTo>
                  <a:lnTo>
                    <a:pt x="128588" y="36100"/>
                  </a:lnTo>
                  <a:lnTo>
                    <a:pt x="129254" y="36767"/>
                  </a:lnTo>
                  <a:lnTo>
                    <a:pt x="129635" y="37719"/>
                  </a:lnTo>
                  <a:lnTo>
                    <a:pt x="131254" y="36767"/>
                  </a:lnTo>
                  <a:lnTo>
                    <a:pt x="131254" y="36100"/>
                  </a:lnTo>
                  <a:lnTo>
                    <a:pt x="130969" y="36100"/>
                  </a:lnTo>
                  <a:lnTo>
                    <a:pt x="130969" y="35814"/>
                  </a:lnTo>
                  <a:lnTo>
                    <a:pt x="132588" y="35147"/>
                  </a:lnTo>
                  <a:lnTo>
                    <a:pt x="133541" y="34766"/>
                  </a:lnTo>
                  <a:lnTo>
                    <a:pt x="133541" y="34100"/>
                  </a:lnTo>
                  <a:lnTo>
                    <a:pt x="135541" y="34100"/>
                  </a:lnTo>
                  <a:lnTo>
                    <a:pt x="135826" y="33814"/>
                  </a:lnTo>
                  <a:lnTo>
                    <a:pt x="136493" y="33528"/>
                  </a:lnTo>
                  <a:lnTo>
                    <a:pt x="137160" y="32480"/>
                  </a:lnTo>
                  <a:lnTo>
                    <a:pt x="136874" y="31814"/>
                  </a:lnTo>
                  <a:lnTo>
                    <a:pt x="137446" y="31814"/>
                  </a:lnTo>
                  <a:lnTo>
                    <a:pt x="137446" y="31528"/>
                  </a:lnTo>
                  <a:lnTo>
                    <a:pt x="137827" y="30575"/>
                  </a:lnTo>
                  <a:lnTo>
                    <a:pt x="139446" y="30861"/>
                  </a:lnTo>
                  <a:lnTo>
                    <a:pt x="140113" y="30575"/>
                  </a:lnTo>
                  <a:lnTo>
                    <a:pt x="140399" y="30861"/>
                  </a:lnTo>
                  <a:lnTo>
                    <a:pt x="140779" y="30575"/>
                  </a:lnTo>
                  <a:lnTo>
                    <a:pt x="141732" y="30861"/>
                  </a:lnTo>
                  <a:lnTo>
                    <a:pt x="143066" y="31814"/>
                  </a:lnTo>
                  <a:lnTo>
                    <a:pt x="143066" y="32195"/>
                  </a:lnTo>
                  <a:lnTo>
                    <a:pt x="143351" y="32195"/>
                  </a:lnTo>
                  <a:lnTo>
                    <a:pt x="144399" y="32861"/>
                  </a:lnTo>
                  <a:lnTo>
                    <a:pt x="143732" y="33147"/>
                  </a:lnTo>
                  <a:lnTo>
                    <a:pt x="143351" y="33528"/>
                  </a:lnTo>
                  <a:lnTo>
                    <a:pt x="143066" y="33528"/>
                  </a:lnTo>
                  <a:lnTo>
                    <a:pt x="142780" y="33814"/>
                  </a:lnTo>
                  <a:lnTo>
                    <a:pt x="141446" y="33528"/>
                  </a:lnTo>
                  <a:lnTo>
                    <a:pt x="140399" y="34481"/>
                  </a:lnTo>
                  <a:lnTo>
                    <a:pt x="139446" y="34766"/>
                  </a:lnTo>
                  <a:lnTo>
                    <a:pt x="138779" y="35433"/>
                  </a:lnTo>
                  <a:lnTo>
                    <a:pt x="137446" y="36100"/>
                  </a:lnTo>
                  <a:lnTo>
                    <a:pt x="136874" y="36767"/>
                  </a:lnTo>
                  <a:lnTo>
                    <a:pt x="135541" y="37433"/>
                  </a:lnTo>
                  <a:lnTo>
                    <a:pt x="134874" y="37433"/>
                  </a:lnTo>
                  <a:lnTo>
                    <a:pt x="134207" y="38100"/>
                  </a:lnTo>
                  <a:lnTo>
                    <a:pt x="134874" y="39053"/>
                  </a:lnTo>
                  <a:lnTo>
                    <a:pt x="134874" y="39433"/>
                  </a:lnTo>
                  <a:lnTo>
                    <a:pt x="135541" y="40672"/>
                  </a:lnTo>
                  <a:lnTo>
                    <a:pt x="135541" y="41339"/>
                  </a:lnTo>
                  <a:lnTo>
                    <a:pt x="135160" y="41339"/>
                  </a:lnTo>
                  <a:lnTo>
                    <a:pt x="135160" y="42386"/>
                  </a:lnTo>
                  <a:lnTo>
                    <a:pt x="134874" y="42386"/>
                  </a:lnTo>
                  <a:lnTo>
                    <a:pt x="133921" y="42005"/>
                  </a:lnTo>
                  <a:lnTo>
                    <a:pt x="132874" y="42958"/>
                  </a:lnTo>
                  <a:lnTo>
                    <a:pt x="132207" y="44006"/>
                  </a:lnTo>
                  <a:lnTo>
                    <a:pt x="131921" y="44672"/>
                  </a:lnTo>
                  <a:lnTo>
                    <a:pt x="132207" y="45339"/>
                  </a:lnTo>
                  <a:lnTo>
                    <a:pt x="132207" y="45625"/>
                  </a:lnTo>
                  <a:lnTo>
                    <a:pt x="132588" y="46577"/>
                  </a:lnTo>
                  <a:lnTo>
                    <a:pt x="132207" y="47625"/>
                  </a:lnTo>
                  <a:lnTo>
                    <a:pt x="132588" y="47911"/>
                  </a:lnTo>
                  <a:lnTo>
                    <a:pt x="132207" y="48863"/>
                  </a:lnTo>
                  <a:lnTo>
                    <a:pt x="132207" y="49244"/>
                  </a:lnTo>
                  <a:lnTo>
                    <a:pt x="133541" y="49244"/>
                  </a:lnTo>
                  <a:lnTo>
                    <a:pt x="134493" y="48863"/>
                  </a:lnTo>
                  <a:lnTo>
                    <a:pt x="135160" y="48863"/>
                  </a:lnTo>
                  <a:lnTo>
                    <a:pt x="135826" y="49244"/>
                  </a:lnTo>
                  <a:lnTo>
                    <a:pt x="136493" y="49911"/>
                  </a:lnTo>
                  <a:lnTo>
                    <a:pt x="136493" y="50578"/>
                  </a:lnTo>
                  <a:lnTo>
                    <a:pt x="136874" y="50864"/>
                  </a:lnTo>
                  <a:lnTo>
                    <a:pt x="136874" y="51530"/>
                  </a:lnTo>
                  <a:lnTo>
                    <a:pt x="137446" y="52864"/>
                  </a:lnTo>
                  <a:lnTo>
                    <a:pt x="137827" y="56102"/>
                  </a:lnTo>
                  <a:lnTo>
                    <a:pt x="138113" y="57150"/>
                  </a:lnTo>
                  <a:lnTo>
                    <a:pt x="137446" y="59055"/>
                  </a:lnTo>
                  <a:lnTo>
                    <a:pt x="137446" y="59722"/>
                  </a:lnTo>
                  <a:lnTo>
                    <a:pt x="135541" y="59436"/>
                  </a:lnTo>
                  <a:lnTo>
                    <a:pt x="135160" y="59722"/>
                  </a:lnTo>
                  <a:lnTo>
                    <a:pt x="134874" y="59722"/>
                  </a:lnTo>
                  <a:lnTo>
                    <a:pt x="134207" y="60389"/>
                  </a:lnTo>
                  <a:lnTo>
                    <a:pt x="133541" y="60674"/>
                  </a:lnTo>
                  <a:lnTo>
                    <a:pt x="133541" y="61722"/>
                  </a:lnTo>
                  <a:lnTo>
                    <a:pt x="132207" y="61722"/>
                  </a:lnTo>
                  <a:lnTo>
                    <a:pt x="132207" y="63341"/>
                  </a:lnTo>
                  <a:lnTo>
                    <a:pt x="131540" y="63341"/>
                  </a:lnTo>
                  <a:lnTo>
                    <a:pt x="131254" y="62675"/>
                  </a:lnTo>
                  <a:lnTo>
                    <a:pt x="130969" y="62675"/>
                  </a:lnTo>
                  <a:lnTo>
                    <a:pt x="131254" y="63341"/>
                  </a:lnTo>
                  <a:lnTo>
                    <a:pt x="131254" y="63627"/>
                  </a:lnTo>
                  <a:lnTo>
                    <a:pt x="129635" y="63627"/>
                  </a:lnTo>
                  <a:lnTo>
                    <a:pt x="129635" y="63341"/>
                  </a:lnTo>
                  <a:lnTo>
                    <a:pt x="129254" y="62675"/>
                  </a:lnTo>
                  <a:lnTo>
                    <a:pt x="128588" y="62389"/>
                  </a:lnTo>
                  <a:lnTo>
                    <a:pt x="128302" y="64675"/>
                  </a:lnTo>
                  <a:lnTo>
                    <a:pt x="127635" y="65627"/>
                  </a:lnTo>
                  <a:lnTo>
                    <a:pt x="127635" y="66008"/>
                  </a:lnTo>
                  <a:lnTo>
                    <a:pt x="127349" y="66961"/>
                  </a:lnTo>
                  <a:lnTo>
                    <a:pt x="126302" y="66580"/>
                  </a:lnTo>
                  <a:lnTo>
                    <a:pt x="126302" y="69532"/>
                  </a:lnTo>
                  <a:lnTo>
                    <a:pt x="126968" y="69532"/>
                  </a:lnTo>
                  <a:lnTo>
                    <a:pt x="127349" y="69914"/>
                  </a:lnTo>
                  <a:lnTo>
                    <a:pt x="127349" y="70580"/>
                  </a:lnTo>
                  <a:lnTo>
                    <a:pt x="127635" y="71247"/>
                  </a:lnTo>
                  <a:lnTo>
                    <a:pt x="127635" y="72200"/>
                  </a:lnTo>
                  <a:lnTo>
                    <a:pt x="127349" y="73152"/>
                  </a:lnTo>
                  <a:lnTo>
                    <a:pt x="127635" y="73533"/>
                  </a:lnTo>
                  <a:lnTo>
                    <a:pt x="128969" y="73819"/>
                  </a:lnTo>
                  <a:lnTo>
                    <a:pt x="129254" y="74200"/>
                  </a:lnTo>
                  <a:lnTo>
                    <a:pt x="129635" y="74200"/>
                  </a:lnTo>
                  <a:lnTo>
                    <a:pt x="129921" y="74486"/>
                  </a:lnTo>
                  <a:lnTo>
                    <a:pt x="130302" y="75152"/>
                  </a:lnTo>
                  <a:lnTo>
                    <a:pt x="130588" y="75438"/>
                  </a:lnTo>
                  <a:lnTo>
                    <a:pt x="130588" y="75819"/>
                  </a:lnTo>
                  <a:lnTo>
                    <a:pt x="130302" y="76105"/>
                  </a:lnTo>
                  <a:lnTo>
                    <a:pt x="128969" y="77153"/>
                  </a:lnTo>
                  <a:lnTo>
                    <a:pt x="128302" y="79057"/>
                  </a:lnTo>
                  <a:lnTo>
                    <a:pt x="128969" y="80105"/>
                  </a:lnTo>
                  <a:lnTo>
                    <a:pt x="129635" y="80391"/>
                  </a:lnTo>
                  <a:lnTo>
                    <a:pt x="129635" y="81058"/>
                  </a:lnTo>
                  <a:lnTo>
                    <a:pt x="129254" y="81058"/>
                  </a:lnTo>
                  <a:lnTo>
                    <a:pt x="129254" y="81725"/>
                  </a:lnTo>
                  <a:lnTo>
                    <a:pt x="127349" y="81725"/>
                  </a:lnTo>
                  <a:lnTo>
                    <a:pt x="121063" y="81344"/>
                  </a:lnTo>
                  <a:lnTo>
                    <a:pt x="120777" y="81344"/>
                  </a:lnTo>
                  <a:lnTo>
                    <a:pt x="120777" y="81058"/>
                  </a:lnTo>
                  <a:lnTo>
                    <a:pt x="120396" y="81344"/>
                  </a:lnTo>
                  <a:lnTo>
                    <a:pt x="120396" y="81725"/>
                  </a:lnTo>
                  <a:lnTo>
                    <a:pt x="121063" y="82010"/>
                  </a:lnTo>
                  <a:lnTo>
                    <a:pt x="121063" y="82391"/>
                  </a:lnTo>
                  <a:lnTo>
                    <a:pt x="120777" y="82391"/>
                  </a:lnTo>
                  <a:lnTo>
                    <a:pt x="119729" y="82677"/>
                  </a:lnTo>
                  <a:lnTo>
                    <a:pt x="117443" y="82677"/>
                  </a:lnTo>
                  <a:lnTo>
                    <a:pt x="117443" y="83058"/>
                  </a:lnTo>
                  <a:lnTo>
                    <a:pt x="117824" y="83725"/>
                  </a:lnTo>
                  <a:lnTo>
                    <a:pt x="117443" y="84677"/>
                  </a:lnTo>
                  <a:lnTo>
                    <a:pt x="117443" y="86011"/>
                  </a:lnTo>
                  <a:lnTo>
                    <a:pt x="117158" y="86297"/>
                  </a:lnTo>
                  <a:lnTo>
                    <a:pt x="117824" y="86963"/>
                  </a:lnTo>
                  <a:lnTo>
                    <a:pt x="116110" y="88582"/>
                  </a:lnTo>
                  <a:lnTo>
                    <a:pt x="116491" y="88582"/>
                  </a:lnTo>
                  <a:lnTo>
                    <a:pt x="117158" y="87916"/>
                  </a:lnTo>
                  <a:lnTo>
                    <a:pt x="117158" y="88297"/>
                  </a:lnTo>
                  <a:lnTo>
                    <a:pt x="117443" y="87630"/>
                  </a:lnTo>
                  <a:lnTo>
                    <a:pt x="117824" y="87916"/>
                  </a:lnTo>
                  <a:lnTo>
                    <a:pt x="117158" y="88582"/>
                  </a:lnTo>
                  <a:lnTo>
                    <a:pt x="117824" y="88297"/>
                  </a:lnTo>
                  <a:lnTo>
                    <a:pt x="117443" y="89249"/>
                  </a:lnTo>
                  <a:lnTo>
                    <a:pt x="117824" y="89249"/>
                  </a:lnTo>
                  <a:lnTo>
                    <a:pt x="117824" y="88964"/>
                  </a:lnTo>
                  <a:lnTo>
                    <a:pt x="118491" y="88964"/>
                  </a:lnTo>
                  <a:lnTo>
                    <a:pt x="118777" y="88582"/>
                  </a:lnTo>
                  <a:lnTo>
                    <a:pt x="118777" y="88964"/>
                  </a:lnTo>
                  <a:lnTo>
                    <a:pt x="119063" y="88582"/>
                  </a:lnTo>
                  <a:lnTo>
                    <a:pt x="119444" y="89916"/>
                  </a:lnTo>
                  <a:lnTo>
                    <a:pt x="119444" y="90583"/>
                  </a:lnTo>
                  <a:lnTo>
                    <a:pt x="118491" y="90583"/>
                  </a:lnTo>
                  <a:lnTo>
                    <a:pt x="118110" y="90869"/>
                  </a:lnTo>
                  <a:lnTo>
                    <a:pt x="117443" y="90869"/>
                  </a:lnTo>
                  <a:lnTo>
                    <a:pt x="116777" y="92202"/>
                  </a:lnTo>
                  <a:lnTo>
                    <a:pt x="117443" y="91916"/>
                  </a:lnTo>
                  <a:lnTo>
                    <a:pt x="118110" y="91916"/>
                  </a:lnTo>
                  <a:lnTo>
                    <a:pt x="117824" y="92583"/>
                  </a:lnTo>
                  <a:lnTo>
                    <a:pt x="117158" y="93155"/>
                  </a:lnTo>
                  <a:lnTo>
                    <a:pt x="117443" y="93821"/>
                  </a:lnTo>
                  <a:lnTo>
                    <a:pt x="117158" y="94202"/>
                  </a:lnTo>
                  <a:lnTo>
                    <a:pt x="117158" y="94488"/>
                  </a:lnTo>
                  <a:lnTo>
                    <a:pt x="118110" y="94869"/>
                  </a:lnTo>
                  <a:lnTo>
                    <a:pt x="118777" y="95536"/>
                  </a:lnTo>
                  <a:lnTo>
                    <a:pt x="119729" y="95155"/>
                  </a:lnTo>
                  <a:lnTo>
                    <a:pt x="120110" y="95822"/>
                  </a:lnTo>
                  <a:lnTo>
                    <a:pt x="120110" y="96774"/>
                  </a:lnTo>
                  <a:lnTo>
                    <a:pt x="119729" y="97822"/>
                  </a:lnTo>
                  <a:lnTo>
                    <a:pt x="119444" y="98107"/>
                  </a:lnTo>
                  <a:lnTo>
                    <a:pt x="117824" y="98107"/>
                  </a:lnTo>
                  <a:lnTo>
                    <a:pt x="117824" y="99060"/>
                  </a:lnTo>
                  <a:lnTo>
                    <a:pt x="117443" y="99060"/>
                  </a:lnTo>
                  <a:lnTo>
                    <a:pt x="116491" y="99441"/>
                  </a:lnTo>
                  <a:lnTo>
                    <a:pt x="116491" y="99727"/>
                  </a:lnTo>
                  <a:lnTo>
                    <a:pt x="116110" y="100108"/>
                  </a:lnTo>
                  <a:lnTo>
                    <a:pt x="115538" y="100108"/>
                  </a:lnTo>
                  <a:lnTo>
                    <a:pt x="115538" y="99727"/>
                  </a:lnTo>
                  <a:lnTo>
                    <a:pt x="113538" y="100394"/>
                  </a:lnTo>
                  <a:lnTo>
                    <a:pt x="112204" y="101060"/>
                  </a:lnTo>
                  <a:lnTo>
                    <a:pt x="112204" y="101441"/>
                  </a:lnTo>
                  <a:lnTo>
                    <a:pt x="112586" y="102394"/>
                  </a:lnTo>
                  <a:lnTo>
                    <a:pt x="112871" y="102680"/>
                  </a:lnTo>
                  <a:lnTo>
                    <a:pt x="112871" y="103346"/>
                  </a:lnTo>
                  <a:lnTo>
                    <a:pt x="113538" y="103346"/>
                  </a:lnTo>
                  <a:lnTo>
                    <a:pt x="113538" y="103727"/>
                  </a:lnTo>
                  <a:lnTo>
                    <a:pt x="113157" y="104013"/>
                  </a:lnTo>
                  <a:lnTo>
                    <a:pt x="113824" y="105347"/>
                  </a:lnTo>
                  <a:lnTo>
                    <a:pt x="114871" y="106299"/>
                  </a:lnTo>
                  <a:lnTo>
                    <a:pt x="116491" y="106966"/>
                  </a:lnTo>
                  <a:lnTo>
                    <a:pt x="117824" y="106299"/>
                  </a:lnTo>
                  <a:lnTo>
                    <a:pt x="120396" y="107347"/>
                  </a:lnTo>
                  <a:lnTo>
                    <a:pt x="121444" y="108299"/>
                  </a:lnTo>
                  <a:lnTo>
                    <a:pt x="121063" y="109252"/>
                  </a:lnTo>
                  <a:lnTo>
                    <a:pt x="119063" y="112205"/>
                  </a:lnTo>
                  <a:lnTo>
                    <a:pt x="118777" y="115157"/>
                  </a:lnTo>
                  <a:lnTo>
                    <a:pt x="119063" y="115824"/>
                  </a:lnTo>
                  <a:lnTo>
                    <a:pt x="118777" y="116491"/>
                  </a:lnTo>
                  <a:lnTo>
                    <a:pt x="120110" y="117157"/>
                  </a:lnTo>
                  <a:lnTo>
                    <a:pt x="120777" y="117157"/>
                  </a:lnTo>
                  <a:lnTo>
                    <a:pt x="122396" y="116205"/>
                  </a:lnTo>
                  <a:lnTo>
                    <a:pt x="125349" y="118110"/>
                  </a:lnTo>
                  <a:lnTo>
                    <a:pt x="125635" y="118110"/>
                  </a:lnTo>
                  <a:lnTo>
                    <a:pt x="126968" y="117157"/>
                  </a:lnTo>
                  <a:lnTo>
                    <a:pt x="128302" y="117157"/>
                  </a:lnTo>
                  <a:lnTo>
                    <a:pt x="129254" y="117443"/>
                  </a:lnTo>
                  <a:lnTo>
                    <a:pt x="130969" y="117443"/>
                  </a:lnTo>
                  <a:lnTo>
                    <a:pt x="130969" y="117824"/>
                  </a:lnTo>
                  <a:lnTo>
                    <a:pt x="131540" y="118491"/>
                  </a:lnTo>
                  <a:lnTo>
                    <a:pt x="131540" y="119158"/>
                  </a:lnTo>
                  <a:lnTo>
                    <a:pt x="131921" y="119444"/>
                  </a:lnTo>
                  <a:lnTo>
                    <a:pt x="132588" y="120396"/>
                  </a:lnTo>
                  <a:lnTo>
                    <a:pt x="133541" y="121063"/>
                  </a:lnTo>
                  <a:lnTo>
                    <a:pt x="133921" y="121444"/>
                  </a:lnTo>
                  <a:lnTo>
                    <a:pt x="132207" y="124016"/>
                  </a:lnTo>
                  <a:lnTo>
                    <a:pt x="132874" y="125063"/>
                  </a:lnTo>
                  <a:lnTo>
                    <a:pt x="133921" y="125063"/>
                  </a:lnTo>
                  <a:lnTo>
                    <a:pt x="134493" y="125730"/>
                  </a:lnTo>
                  <a:lnTo>
                    <a:pt x="135826" y="125349"/>
                  </a:lnTo>
                  <a:lnTo>
                    <a:pt x="139160" y="126968"/>
                  </a:lnTo>
                  <a:lnTo>
                    <a:pt x="140399" y="128016"/>
                  </a:lnTo>
                  <a:lnTo>
                    <a:pt x="141732" y="129921"/>
                  </a:lnTo>
                  <a:lnTo>
                    <a:pt x="142399" y="131255"/>
                  </a:lnTo>
                  <a:lnTo>
                    <a:pt x="144018" y="132874"/>
                  </a:lnTo>
                  <a:lnTo>
                    <a:pt x="144018" y="133255"/>
                  </a:lnTo>
                  <a:lnTo>
                    <a:pt x="146018" y="133922"/>
                  </a:lnTo>
                  <a:lnTo>
                    <a:pt x="146971" y="133922"/>
                  </a:lnTo>
                  <a:lnTo>
                    <a:pt x="147638" y="134207"/>
                  </a:lnTo>
                  <a:lnTo>
                    <a:pt x="149257" y="136874"/>
                  </a:lnTo>
                  <a:lnTo>
                    <a:pt x="149924" y="140113"/>
                  </a:lnTo>
                  <a:lnTo>
                    <a:pt x="152591" y="144685"/>
                  </a:lnTo>
                  <a:lnTo>
                    <a:pt x="154876" y="147352"/>
                  </a:lnTo>
                  <a:lnTo>
                    <a:pt x="155162" y="148304"/>
                  </a:lnTo>
                  <a:lnTo>
                    <a:pt x="154591" y="149352"/>
                  </a:lnTo>
                  <a:lnTo>
                    <a:pt x="157163" y="153543"/>
                  </a:lnTo>
                  <a:lnTo>
                    <a:pt x="157163" y="154591"/>
                  </a:lnTo>
                  <a:lnTo>
                    <a:pt x="157543" y="155829"/>
                  </a:lnTo>
                  <a:lnTo>
                    <a:pt x="153924" y="159449"/>
                  </a:lnTo>
                  <a:lnTo>
                    <a:pt x="152591" y="161449"/>
                  </a:lnTo>
                  <a:lnTo>
                    <a:pt x="149638" y="165068"/>
                  </a:lnTo>
                  <a:lnTo>
                    <a:pt x="148018" y="164402"/>
                  </a:lnTo>
                  <a:lnTo>
                    <a:pt x="148018" y="162401"/>
                  </a:lnTo>
                  <a:lnTo>
                    <a:pt x="147638" y="161163"/>
                  </a:lnTo>
                  <a:lnTo>
                    <a:pt x="146971" y="161449"/>
                  </a:lnTo>
                  <a:lnTo>
                    <a:pt x="146304" y="160115"/>
                  </a:lnTo>
                  <a:lnTo>
                    <a:pt x="145733" y="157829"/>
                  </a:lnTo>
                  <a:lnTo>
                    <a:pt x="145351" y="156877"/>
                  </a:lnTo>
                  <a:lnTo>
                    <a:pt x="145066" y="155543"/>
                  </a:lnTo>
                  <a:lnTo>
                    <a:pt x="145066" y="152305"/>
                  </a:lnTo>
                  <a:lnTo>
                    <a:pt x="144018" y="151924"/>
                  </a:lnTo>
                  <a:lnTo>
                    <a:pt x="143732" y="152305"/>
                  </a:lnTo>
                  <a:lnTo>
                    <a:pt x="143066" y="152305"/>
                  </a:lnTo>
                  <a:lnTo>
                    <a:pt x="138779" y="150971"/>
                  </a:lnTo>
                  <a:lnTo>
                    <a:pt x="135541" y="148685"/>
                  </a:lnTo>
                  <a:lnTo>
                    <a:pt x="132874" y="146018"/>
                  </a:lnTo>
                  <a:lnTo>
                    <a:pt x="131254" y="146018"/>
                  </a:lnTo>
                  <a:lnTo>
                    <a:pt x="128016" y="143732"/>
                  </a:lnTo>
                  <a:lnTo>
                    <a:pt x="127349" y="145352"/>
                  </a:lnTo>
                  <a:lnTo>
                    <a:pt x="128016" y="149638"/>
                  </a:lnTo>
                  <a:lnTo>
                    <a:pt x="127635" y="150590"/>
                  </a:lnTo>
                  <a:lnTo>
                    <a:pt x="127349" y="150971"/>
                  </a:lnTo>
                  <a:lnTo>
                    <a:pt x="126968" y="151638"/>
                  </a:lnTo>
                  <a:lnTo>
                    <a:pt x="126302" y="151924"/>
                  </a:lnTo>
                  <a:lnTo>
                    <a:pt x="126302" y="154210"/>
                  </a:lnTo>
                  <a:lnTo>
                    <a:pt x="128016" y="156496"/>
                  </a:lnTo>
                  <a:lnTo>
                    <a:pt x="128969" y="157544"/>
                  </a:lnTo>
                  <a:lnTo>
                    <a:pt x="130588" y="158496"/>
                  </a:lnTo>
                  <a:lnTo>
                    <a:pt x="130588" y="159163"/>
                  </a:lnTo>
                  <a:lnTo>
                    <a:pt x="131254" y="160115"/>
                  </a:lnTo>
                  <a:lnTo>
                    <a:pt x="132207" y="160496"/>
                  </a:lnTo>
                  <a:lnTo>
                    <a:pt x="132588" y="161163"/>
                  </a:lnTo>
                  <a:lnTo>
                    <a:pt x="132874" y="161449"/>
                  </a:lnTo>
                  <a:lnTo>
                    <a:pt x="133255" y="161449"/>
                  </a:lnTo>
                  <a:lnTo>
                    <a:pt x="133255" y="164116"/>
                  </a:lnTo>
                  <a:lnTo>
                    <a:pt x="132874" y="164687"/>
                  </a:lnTo>
                  <a:lnTo>
                    <a:pt x="132874" y="166402"/>
                  </a:lnTo>
                  <a:lnTo>
                    <a:pt x="133255" y="167640"/>
                  </a:lnTo>
                  <a:lnTo>
                    <a:pt x="133541" y="169640"/>
                  </a:lnTo>
                  <a:lnTo>
                    <a:pt x="133255" y="171260"/>
                  </a:lnTo>
                  <a:lnTo>
                    <a:pt x="133921" y="172593"/>
                  </a:lnTo>
                  <a:lnTo>
                    <a:pt x="133921" y="175546"/>
                  </a:lnTo>
                  <a:lnTo>
                    <a:pt x="134207" y="176213"/>
                  </a:lnTo>
                  <a:lnTo>
                    <a:pt x="134493" y="176213"/>
                  </a:lnTo>
                  <a:lnTo>
                    <a:pt x="135826" y="175260"/>
                  </a:lnTo>
                  <a:lnTo>
                    <a:pt x="137160" y="173546"/>
                  </a:lnTo>
                  <a:lnTo>
                    <a:pt x="137446" y="173260"/>
                  </a:lnTo>
                  <a:lnTo>
                    <a:pt x="139160" y="172307"/>
                  </a:lnTo>
                  <a:lnTo>
                    <a:pt x="146685" y="169355"/>
                  </a:lnTo>
                  <a:lnTo>
                    <a:pt x="148018" y="168974"/>
                  </a:lnTo>
                  <a:lnTo>
                    <a:pt x="148304" y="168974"/>
                  </a:lnTo>
                  <a:lnTo>
                    <a:pt x="149257" y="167640"/>
                  </a:lnTo>
                  <a:lnTo>
                    <a:pt x="151257" y="167640"/>
                  </a:lnTo>
                  <a:lnTo>
                    <a:pt x="152209" y="168974"/>
                  </a:lnTo>
                  <a:lnTo>
                    <a:pt x="152876" y="168974"/>
                  </a:lnTo>
                  <a:lnTo>
                    <a:pt x="153257" y="170307"/>
                  </a:lnTo>
                  <a:lnTo>
                    <a:pt x="153924" y="170974"/>
                  </a:lnTo>
                  <a:lnTo>
                    <a:pt x="154591" y="172307"/>
                  </a:lnTo>
                  <a:lnTo>
                    <a:pt x="155543" y="172593"/>
                  </a:lnTo>
                  <a:lnTo>
                    <a:pt x="156210" y="173546"/>
                  </a:lnTo>
                  <a:lnTo>
                    <a:pt x="156877" y="173546"/>
                  </a:lnTo>
                  <a:lnTo>
                    <a:pt x="157163" y="174212"/>
                  </a:lnTo>
                  <a:lnTo>
                    <a:pt x="158496" y="174593"/>
                  </a:lnTo>
                  <a:lnTo>
                    <a:pt x="159163" y="174212"/>
                  </a:lnTo>
                  <a:lnTo>
                    <a:pt x="159449" y="174879"/>
                  </a:lnTo>
                  <a:lnTo>
                    <a:pt x="159829" y="175260"/>
                  </a:lnTo>
                  <a:lnTo>
                    <a:pt x="159449" y="177546"/>
                  </a:lnTo>
                  <a:lnTo>
                    <a:pt x="159163" y="178499"/>
                  </a:lnTo>
                  <a:lnTo>
                    <a:pt x="159829" y="179165"/>
                  </a:lnTo>
                  <a:lnTo>
                    <a:pt x="159449" y="179165"/>
                  </a:lnTo>
                  <a:lnTo>
                    <a:pt x="159829" y="179451"/>
                  </a:lnTo>
                  <a:lnTo>
                    <a:pt x="159449" y="180118"/>
                  </a:lnTo>
                  <a:lnTo>
                    <a:pt x="159449" y="180499"/>
                  </a:lnTo>
                  <a:lnTo>
                    <a:pt x="159829" y="180785"/>
                  </a:lnTo>
                  <a:lnTo>
                    <a:pt x="159829" y="181832"/>
                  </a:lnTo>
                  <a:lnTo>
                    <a:pt x="160496" y="182118"/>
                  </a:lnTo>
                  <a:lnTo>
                    <a:pt x="160782" y="182785"/>
                  </a:lnTo>
                  <a:lnTo>
                    <a:pt x="160782" y="184404"/>
                  </a:lnTo>
                  <a:lnTo>
                    <a:pt x="161068" y="184785"/>
                  </a:lnTo>
                  <a:lnTo>
                    <a:pt x="161068" y="186023"/>
                  </a:lnTo>
                  <a:lnTo>
                    <a:pt x="162116" y="187071"/>
                  </a:lnTo>
                  <a:lnTo>
                    <a:pt x="163449" y="191357"/>
                  </a:lnTo>
                  <a:lnTo>
                    <a:pt x="164687" y="192977"/>
                  </a:lnTo>
                  <a:lnTo>
                    <a:pt x="165068" y="193262"/>
                  </a:lnTo>
                  <a:lnTo>
                    <a:pt x="165068" y="193643"/>
                  </a:lnTo>
                  <a:lnTo>
                    <a:pt x="164687" y="195263"/>
                  </a:lnTo>
                  <a:lnTo>
                    <a:pt x="165068" y="195929"/>
                  </a:lnTo>
                  <a:lnTo>
                    <a:pt x="164687" y="197263"/>
                  </a:lnTo>
                  <a:lnTo>
                    <a:pt x="165068" y="197549"/>
                  </a:lnTo>
                  <a:lnTo>
                    <a:pt x="164687" y="198215"/>
                  </a:lnTo>
                  <a:lnTo>
                    <a:pt x="165068" y="198501"/>
                  </a:lnTo>
                  <a:lnTo>
                    <a:pt x="165068" y="199168"/>
                  </a:lnTo>
                  <a:lnTo>
                    <a:pt x="166021" y="200501"/>
                  </a:lnTo>
                  <a:lnTo>
                    <a:pt x="166688" y="202787"/>
                  </a:lnTo>
                  <a:lnTo>
                    <a:pt x="166021" y="206407"/>
                  </a:lnTo>
                  <a:lnTo>
                    <a:pt x="166021" y="207359"/>
                  </a:lnTo>
                  <a:lnTo>
                    <a:pt x="167354" y="210693"/>
                  </a:lnTo>
                  <a:lnTo>
                    <a:pt x="168021" y="213646"/>
                  </a:lnTo>
                  <a:lnTo>
                    <a:pt x="168307" y="214979"/>
                  </a:lnTo>
                  <a:lnTo>
                    <a:pt x="168021" y="215551"/>
                  </a:lnTo>
                  <a:lnTo>
                    <a:pt x="167640" y="216884"/>
                  </a:lnTo>
                  <a:lnTo>
                    <a:pt x="166973" y="218504"/>
                  </a:lnTo>
                  <a:lnTo>
                    <a:pt x="165735" y="219170"/>
                  </a:lnTo>
                  <a:lnTo>
                    <a:pt x="164687" y="219170"/>
                  </a:lnTo>
                  <a:lnTo>
                    <a:pt x="162782" y="218885"/>
                  </a:lnTo>
                  <a:lnTo>
                    <a:pt x="162401" y="218885"/>
                  </a:lnTo>
                  <a:lnTo>
                    <a:pt x="161734" y="219837"/>
                  </a:lnTo>
                  <a:lnTo>
                    <a:pt x="161449" y="220504"/>
                  </a:lnTo>
                  <a:lnTo>
                    <a:pt x="161449" y="221456"/>
                  </a:lnTo>
                  <a:lnTo>
                    <a:pt x="160496" y="224409"/>
                  </a:lnTo>
                  <a:lnTo>
                    <a:pt x="157829" y="229076"/>
                  </a:lnTo>
                  <a:lnTo>
                    <a:pt x="156496" y="232029"/>
                  </a:lnTo>
                  <a:lnTo>
                    <a:pt x="154591" y="235268"/>
                  </a:lnTo>
                  <a:lnTo>
                    <a:pt x="151924" y="240506"/>
                  </a:lnTo>
                  <a:lnTo>
                    <a:pt x="151638" y="240887"/>
                  </a:lnTo>
                  <a:lnTo>
                    <a:pt x="149638" y="241554"/>
                  </a:lnTo>
                  <a:lnTo>
                    <a:pt x="146304" y="240221"/>
                  </a:lnTo>
                  <a:lnTo>
                    <a:pt x="143732" y="240221"/>
                  </a:lnTo>
                  <a:lnTo>
                    <a:pt x="142780" y="239554"/>
                  </a:lnTo>
                  <a:lnTo>
                    <a:pt x="139827" y="240887"/>
                  </a:lnTo>
                  <a:lnTo>
                    <a:pt x="137160" y="242506"/>
                  </a:lnTo>
                  <a:lnTo>
                    <a:pt x="136493" y="243459"/>
                  </a:lnTo>
                  <a:lnTo>
                    <a:pt x="135160" y="243840"/>
                  </a:lnTo>
                  <a:lnTo>
                    <a:pt x="133541" y="243840"/>
                  </a:lnTo>
                  <a:lnTo>
                    <a:pt x="132207" y="244507"/>
                  </a:lnTo>
                  <a:lnTo>
                    <a:pt x="131540" y="244507"/>
                  </a:lnTo>
                  <a:lnTo>
                    <a:pt x="125063" y="250031"/>
                  </a:lnTo>
                  <a:lnTo>
                    <a:pt x="123349" y="252698"/>
                  </a:lnTo>
                  <a:lnTo>
                    <a:pt x="121444" y="254984"/>
                  </a:lnTo>
                  <a:lnTo>
                    <a:pt x="120777" y="257556"/>
                  </a:lnTo>
                  <a:lnTo>
                    <a:pt x="120396" y="259556"/>
                  </a:lnTo>
                  <a:lnTo>
                    <a:pt x="119729" y="262223"/>
                  </a:lnTo>
                  <a:lnTo>
                    <a:pt x="117824" y="264128"/>
                  </a:lnTo>
                  <a:lnTo>
                    <a:pt x="116110" y="263176"/>
                  </a:lnTo>
                  <a:lnTo>
                    <a:pt x="115157" y="262223"/>
                  </a:lnTo>
                  <a:lnTo>
                    <a:pt x="113824" y="262795"/>
                  </a:lnTo>
                  <a:lnTo>
                    <a:pt x="112204" y="264128"/>
                  </a:lnTo>
                  <a:lnTo>
                    <a:pt x="110871" y="266795"/>
                  </a:lnTo>
                  <a:lnTo>
                    <a:pt x="112204" y="268796"/>
                  </a:lnTo>
                  <a:lnTo>
                    <a:pt x="111919" y="270701"/>
                  </a:lnTo>
                  <a:lnTo>
                    <a:pt x="110204" y="271748"/>
                  </a:lnTo>
                  <a:lnTo>
                    <a:pt x="109252" y="270415"/>
                  </a:lnTo>
                  <a:lnTo>
                    <a:pt x="109919" y="269081"/>
                  </a:lnTo>
                  <a:lnTo>
                    <a:pt x="108966" y="267081"/>
                  </a:lnTo>
                  <a:lnTo>
                    <a:pt x="106680" y="266795"/>
                  </a:lnTo>
                  <a:lnTo>
                    <a:pt x="105632" y="265176"/>
                  </a:lnTo>
                  <a:lnTo>
                    <a:pt x="107252" y="262795"/>
                  </a:lnTo>
                  <a:lnTo>
                    <a:pt x="107252" y="260223"/>
                  </a:lnTo>
                  <a:lnTo>
                    <a:pt x="106299" y="259842"/>
                  </a:lnTo>
                  <a:lnTo>
                    <a:pt x="104965" y="257270"/>
                  </a:lnTo>
                  <a:lnTo>
                    <a:pt x="105346" y="254603"/>
                  </a:lnTo>
                  <a:lnTo>
                    <a:pt x="104965" y="251651"/>
                  </a:lnTo>
                  <a:lnTo>
                    <a:pt x="103346" y="246793"/>
                  </a:lnTo>
                  <a:lnTo>
                    <a:pt x="101346" y="244793"/>
                  </a:lnTo>
                  <a:lnTo>
                    <a:pt x="99441" y="242126"/>
                  </a:lnTo>
                  <a:lnTo>
                    <a:pt x="98774" y="239554"/>
                  </a:lnTo>
                  <a:lnTo>
                    <a:pt x="97441" y="236601"/>
                  </a:lnTo>
                  <a:lnTo>
                    <a:pt x="95821" y="234315"/>
                  </a:lnTo>
                  <a:lnTo>
                    <a:pt x="94202" y="231648"/>
                  </a:lnTo>
                  <a:lnTo>
                    <a:pt x="94202" y="225743"/>
                  </a:lnTo>
                  <a:lnTo>
                    <a:pt x="93821" y="223171"/>
                  </a:lnTo>
                  <a:lnTo>
                    <a:pt x="92488" y="218885"/>
                  </a:lnTo>
                  <a:lnTo>
                    <a:pt x="92488" y="217265"/>
                  </a:lnTo>
                  <a:lnTo>
                    <a:pt x="91916" y="213265"/>
                  </a:lnTo>
                  <a:lnTo>
                    <a:pt x="90202" y="210979"/>
                  </a:lnTo>
                  <a:lnTo>
                    <a:pt x="89916" y="208026"/>
                  </a:lnTo>
                  <a:lnTo>
                    <a:pt x="87916" y="205740"/>
                  </a:lnTo>
                  <a:lnTo>
                    <a:pt x="85344" y="204406"/>
                  </a:lnTo>
                  <a:lnTo>
                    <a:pt x="82391" y="204121"/>
                  </a:lnTo>
                  <a:lnTo>
                    <a:pt x="79438" y="203168"/>
                  </a:lnTo>
                  <a:lnTo>
                    <a:pt x="76771" y="201454"/>
                  </a:lnTo>
                  <a:lnTo>
                    <a:pt x="75438" y="198882"/>
                  </a:lnTo>
                  <a:lnTo>
                    <a:pt x="49911" y="215932"/>
                  </a:lnTo>
                  <a:lnTo>
                    <a:pt x="48196" y="216599"/>
                  </a:lnTo>
                  <a:lnTo>
                    <a:pt x="46292" y="215551"/>
                  </a:lnTo>
                  <a:lnTo>
                    <a:pt x="44958" y="214598"/>
                  </a:lnTo>
                  <a:lnTo>
                    <a:pt x="44006" y="213931"/>
                  </a:lnTo>
                  <a:lnTo>
                    <a:pt x="42291" y="213931"/>
                  </a:lnTo>
                  <a:lnTo>
                    <a:pt x="41719" y="213265"/>
                  </a:lnTo>
                  <a:lnTo>
                    <a:pt x="40672" y="214313"/>
                  </a:lnTo>
                  <a:lnTo>
                    <a:pt x="39719" y="214979"/>
                  </a:lnTo>
                  <a:lnTo>
                    <a:pt x="36767" y="215265"/>
                  </a:lnTo>
                  <a:lnTo>
                    <a:pt x="35433" y="214979"/>
                  </a:lnTo>
                  <a:lnTo>
                    <a:pt x="33147" y="212979"/>
                  </a:lnTo>
                  <a:lnTo>
                    <a:pt x="30480" y="212027"/>
                  </a:lnTo>
                  <a:lnTo>
                    <a:pt x="28861" y="211646"/>
                  </a:lnTo>
                  <a:lnTo>
                    <a:pt x="28194" y="210979"/>
                  </a:lnTo>
                  <a:lnTo>
                    <a:pt x="27242" y="212598"/>
                  </a:lnTo>
                  <a:lnTo>
                    <a:pt x="26575" y="212027"/>
                  </a:lnTo>
                  <a:lnTo>
                    <a:pt x="25908" y="213646"/>
                  </a:lnTo>
                  <a:lnTo>
                    <a:pt x="22955" y="211360"/>
                  </a:lnTo>
                  <a:lnTo>
                    <a:pt x="22669" y="210693"/>
                  </a:lnTo>
                  <a:lnTo>
                    <a:pt x="22669" y="208407"/>
                  </a:lnTo>
                  <a:lnTo>
                    <a:pt x="22288" y="207359"/>
                  </a:lnTo>
                  <a:lnTo>
                    <a:pt x="21622" y="207074"/>
                  </a:lnTo>
                  <a:lnTo>
                    <a:pt x="18383" y="209074"/>
                  </a:lnTo>
                  <a:lnTo>
                    <a:pt x="15716" y="211646"/>
                  </a:lnTo>
                  <a:lnTo>
                    <a:pt x="10192" y="216218"/>
                  </a:lnTo>
                  <a:lnTo>
                    <a:pt x="7525" y="217932"/>
                  </a:lnTo>
                  <a:lnTo>
                    <a:pt x="5239" y="212598"/>
                  </a:lnTo>
                  <a:lnTo>
                    <a:pt x="4286" y="210693"/>
                  </a:lnTo>
                  <a:lnTo>
                    <a:pt x="3619" y="209645"/>
                  </a:lnTo>
                  <a:lnTo>
                    <a:pt x="2000" y="208693"/>
                  </a:lnTo>
                  <a:lnTo>
                    <a:pt x="0" y="207074"/>
                  </a:lnTo>
                  <a:lnTo>
                    <a:pt x="286" y="206407"/>
                  </a:lnTo>
                  <a:lnTo>
                    <a:pt x="2000" y="205073"/>
                  </a:lnTo>
                  <a:lnTo>
                    <a:pt x="3905" y="202121"/>
                  </a:lnTo>
                  <a:lnTo>
                    <a:pt x="6191" y="198501"/>
                  </a:lnTo>
                  <a:lnTo>
                    <a:pt x="7239" y="196596"/>
                  </a:lnTo>
                  <a:lnTo>
                    <a:pt x="8858" y="195548"/>
                  </a:lnTo>
                  <a:lnTo>
                    <a:pt x="11525" y="192977"/>
                  </a:lnTo>
                  <a:lnTo>
                    <a:pt x="14764" y="189357"/>
                  </a:lnTo>
                  <a:lnTo>
                    <a:pt x="21336" y="186023"/>
                  </a:lnTo>
                  <a:lnTo>
                    <a:pt x="22955" y="185071"/>
                  </a:lnTo>
                  <a:lnTo>
                    <a:pt x="24289" y="184118"/>
                  </a:lnTo>
                  <a:lnTo>
                    <a:pt x="25908" y="183452"/>
                  </a:lnTo>
                  <a:lnTo>
                    <a:pt x="26860" y="182404"/>
                  </a:lnTo>
                  <a:lnTo>
                    <a:pt x="26860" y="181166"/>
                  </a:lnTo>
                  <a:lnTo>
                    <a:pt x="31147" y="178213"/>
                  </a:lnTo>
                  <a:lnTo>
                    <a:pt x="33147" y="175546"/>
                  </a:lnTo>
                  <a:lnTo>
                    <a:pt x="33147" y="174879"/>
                  </a:lnTo>
                  <a:lnTo>
                    <a:pt x="32766" y="174593"/>
                  </a:lnTo>
                  <a:lnTo>
                    <a:pt x="35719" y="171641"/>
                  </a:lnTo>
                  <a:lnTo>
                    <a:pt x="38100" y="169640"/>
                  </a:lnTo>
                  <a:lnTo>
                    <a:pt x="39719" y="168688"/>
                  </a:lnTo>
                  <a:lnTo>
                    <a:pt x="39719" y="168307"/>
                  </a:lnTo>
                  <a:lnTo>
                    <a:pt x="40386" y="167640"/>
                  </a:lnTo>
                  <a:lnTo>
                    <a:pt x="40386" y="167354"/>
                  </a:lnTo>
                  <a:lnTo>
                    <a:pt x="39719" y="166688"/>
                  </a:lnTo>
                  <a:lnTo>
                    <a:pt x="39719" y="166402"/>
                  </a:lnTo>
                  <a:lnTo>
                    <a:pt x="39338" y="165735"/>
                  </a:lnTo>
                  <a:lnTo>
                    <a:pt x="39338" y="165354"/>
                  </a:lnTo>
                  <a:lnTo>
                    <a:pt x="38671" y="164687"/>
                  </a:lnTo>
                  <a:lnTo>
                    <a:pt x="38100" y="162401"/>
                  </a:lnTo>
                  <a:lnTo>
                    <a:pt x="36100" y="161735"/>
                  </a:lnTo>
                  <a:lnTo>
                    <a:pt x="34100" y="161735"/>
                  </a:lnTo>
                  <a:lnTo>
                    <a:pt x="31528" y="161163"/>
                  </a:lnTo>
                  <a:lnTo>
                    <a:pt x="37052" y="156496"/>
                  </a:lnTo>
                  <a:lnTo>
                    <a:pt x="38386" y="157163"/>
                  </a:lnTo>
                  <a:lnTo>
                    <a:pt x="40386" y="155829"/>
                  </a:lnTo>
                  <a:lnTo>
                    <a:pt x="40005" y="155543"/>
                  </a:lnTo>
                  <a:lnTo>
                    <a:pt x="41719" y="154877"/>
                  </a:lnTo>
                  <a:lnTo>
                    <a:pt x="42291" y="154591"/>
                  </a:lnTo>
                  <a:lnTo>
                    <a:pt x="42291" y="153257"/>
                  </a:lnTo>
                  <a:lnTo>
                    <a:pt x="42672" y="153543"/>
                  </a:lnTo>
                  <a:lnTo>
                    <a:pt x="42672" y="153257"/>
                  </a:lnTo>
                  <a:lnTo>
                    <a:pt x="43625" y="151924"/>
                  </a:lnTo>
                  <a:lnTo>
                    <a:pt x="43625" y="151638"/>
                  </a:lnTo>
                  <a:lnTo>
                    <a:pt x="44291" y="150590"/>
                  </a:lnTo>
                  <a:lnTo>
                    <a:pt x="44291" y="149924"/>
                  </a:lnTo>
                  <a:lnTo>
                    <a:pt x="44006" y="149638"/>
                  </a:lnTo>
                  <a:lnTo>
                    <a:pt x="44006" y="149352"/>
                  </a:lnTo>
                  <a:lnTo>
                    <a:pt x="44672" y="148971"/>
                  </a:lnTo>
                  <a:lnTo>
                    <a:pt x="44958" y="148019"/>
                  </a:lnTo>
                  <a:lnTo>
                    <a:pt x="45625" y="147352"/>
                  </a:lnTo>
                  <a:lnTo>
                    <a:pt x="45625" y="146018"/>
                  </a:lnTo>
                  <a:lnTo>
                    <a:pt x="45910" y="145733"/>
                  </a:lnTo>
                  <a:lnTo>
                    <a:pt x="46292" y="145733"/>
                  </a:lnTo>
                  <a:lnTo>
                    <a:pt x="46292" y="145352"/>
                  </a:lnTo>
                  <a:lnTo>
                    <a:pt x="46958" y="144685"/>
                  </a:lnTo>
                  <a:lnTo>
                    <a:pt x="46958" y="142780"/>
                  </a:lnTo>
                  <a:lnTo>
                    <a:pt x="47244" y="142113"/>
                  </a:lnTo>
                  <a:lnTo>
                    <a:pt x="46577" y="141446"/>
                  </a:lnTo>
                  <a:lnTo>
                    <a:pt x="47244" y="140494"/>
                  </a:lnTo>
                  <a:lnTo>
                    <a:pt x="49530" y="138113"/>
                  </a:lnTo>
                  <a:lnTo>
                    <a:pt x="50578" y="135541"/>
                  </a:lnTo>
                  <a:lnTo>
                    <a:pt x="49911" y="134874"/>
                  </a:lnTo>
                  <a:lnTo>
                    <a:pt x="49244" y="134874"/>
                  </a:lnTo>
                  <a:lnTo>
                    <a:pt x="48863" y="134588"/>
                  </a:lnTo>
                  <a:lnTo>
                    <a:pt x="48863" y="130969"/>
                  </a:lnTo>
                  <a:lnTo>
                    <a:pt x="49244" y="130302"/>
                  </a:lnTo>
                  <a:lnTo>
                    <a:pt x="50197" y="129254"/>
                  </a:lnTo>
                  <a:lnTo>
                    <a:pt x="50197" y="128969"/>
                  </a:lnTo>
                  <a:lnTo>
                    <a:pt x="50863" y="129254"/>
                  </a:lnTo>
                  <a:lnTo>
                    <a:pt x="51816" y="130588"/>
                  </a:lnTo>
                  <a:lnTo>
                    <a:pt x="52197" y="130969"/>
                  </a:lnTo>
                  <a:lnTo>
                    <a:pt x="51530" y="129254"/>
                  </a:lnTo>
                  <a:lnTo>
                    <a:pt x="51530" y="127635"/>
                  </a:lnTo>
                  <a:lnTo>
                    <a:pt x="50863" y="126682"/>
                  </a:lnTo>
                  <a:lnTo>
                    <a:pt x="50863" y="125349"/>
                  </a:lnTo>
                  <a:lnTo>
                    <a:pt x="50578" y="124682"/>
                  </a:lnTo>
                  <a:lnTo>
                    <a:pt x="50197" y="124397"/>
                  </a:lnTo>
                  <a:lnTo>
                    <a:pt x="49911" y="124682"/>
                  </a:lnTo>
                  <a:lnTo>
                    <a:pt x="48196" y="124682"/>
                  </a:lnTo>
                  <a:lnTo>
                    <a:pt x="46958" y="125730"/>
                  </a:lnTo>
                  <a:lnTo>
                    <a:pt x="45910" y="125730"/>
                  </a:lnTo>
                  <a:lnTo>
                    <a:pt x="44958" y="125349"/>
                  </a:lnTo>
                  <a:lnTo>
                    <a:pt x="44291" y="126302"/>
                  </a:lnTo>
                  <a:lnTo>
                    <a:pt x="42672" y="125730"/>
                  </a:lnTo>
                  <a:lnTo>
                    <a:pt x="42291" y="125349"/>
                  </a:lnTo>
                  <a:lnTo>
                    <a:pt x="41053" y="125349"/>
                  </a:lnTo>
                  <a:lnTo>
                    <a:pt x="40672" y="125063"/>
                  </a:lnTo>
                  <a:lnTo>
                    <a:pt x="39338" y="125349"/>
                  </a:lnTo>
                  <a:lnTo>
                    <a:pt x="37433" y="126016"/>
                  </a:lnTo>
                  <a:lnTo>
                    <a:pt x="34100" y="126302"/>
                  </a:lnTo>
                  <a:lnTo>
                    <a:pt x="34766" y="126016"/>
                  </a:lnTo>
                  <a:lnTo>
                    <a:pt x="34481" y="125730"/>
                  </a:lnTo>
                  <a:lnTo>
                    <a:pt x="34766" y="125349"/>
                  </a:lnTo>
                  <a:lnTo>
                    <a:pt x="34766" y="124682"/>
                  </a:lnTo>
                  <a:lnTo>
                    <a:pt x="34481" y="125063"/>
                  </a:lnTo>
                  <a:lnTo>
                    <a:pt x="34481" y="124397"/>
                  </a:lnTo>
                  <a:lnTo>
                    <a:pt x="34766" y="124397"/>
                  </a:lnTo>
                  <a:lnTo>
                    <a:pt x="35147" y="123730"/>
                  </a:lnTo>
                  <a:lnTo>
                    <a:pt x="34481" y="123349"/>
                  </a:lnTo>
                  <a:lnTo>
                    <a:pt x="34100" y="123349"/>
                  </a:lnTo>
                  <a:lnTo>
                    <a:pt x="33814" y="122777"/>
                  </a:lnTo>
                  <a:lnTo>
                    <a:pt x="33814" y="119444"/>
                  </a:lnTo>
                  <a:lnTo>
                    <a:pt x="34481" y="118777"/>
                  </a:lnTo>
                  <a:lnTo>
                    <a:pt x="34481" y="117443"/>
                  </a:lnTo>
                  <a:lnTo>
                    <a:pt x="36100" y="114872"/>
                  </a:lnTo>
                  <a:lnTo>
                    <a:pt x="36100" y="114491"/>
                  </a:lnTo>
                  <a:lnTo>
                    <a:pt x="35719" y="112205"/>
                  </a:lnTo>
                  <a:lnTo>
                    <a:pt x="34766" y="110585"/>
                  </a:lnTo>
                  <a:lnTo>
                    <a:pt x="35433" y="109633"/>
                  </a:lnTo>
                  <a:lnTo>
                    <a:pt x="36100" y="107918"/>
                  </a:lnTo>
                  <a:lnTo>
                    <a:pt x="35719" y="107632"/>
                  </a:lnTo>
                  <a:lnTo>
                    <a:pt x="36100" y="106966"/>
                  </a:lnTo>
                  <a:lnTo>
                    <a:pt x="36100" y="106680"/>
                  </a:lnTo>
                  <a:lnTo>
                    <a:pt x="37052" y="106299"/>
                  </a:lnTo>
                  <a:lnTo>
                    <a:pt x="37052" y="106013"/>
                  </a:lnTo>
                  <a:lnTo>
                    <a:pt x="36767" y="104394"/>
                  </a:lnTo>
                  <a:lnTo>
                    <a:pt x="36100" y="104013"/>
                  </a:lnTo>
                  <a:lnTo>
                    <a:pt x="35719" y="103727"/>
                  </a:lnTo>
                  <a:lnTo>
                    <a:pt x="34766" y="103061"/>
                  </a:lnTo>
                  <a:lnTo>
                    <a:pt x="29527" y="106680"/>
                  </a:lnTo>
                  <a:lnTo>
                    <a:pt x="29242" y="106680"/>
                  </a:lnTo>
                  <a:lnTo>
                    <a:pt x="28575" y="106013"/>
                  </a:lnTo>
                  <a:lnTo>
                    <a:pt x="28861" y="105632"/>
                  </a:lnTo>
                  <a:lnTo>
                    <a:pt x="29527" y="103727"/>
                  </a:lnTo>
                  <a:lnTo>
                    <a:pt x="29527" y="102680"/>
                  </a:lnTo>
                  <a:lnTo>
                    <a:pt x="32194" y="101060"/>
                  </a:lnTo>
                  <a:lnTo>
                    <a:pt x="33814" y="100108"/>
                  </a:lnTo>
                  <a:lnTo>
                    <a:pt x="33814" y="99060"/>
                  </a:lnTo>
                  <a:lnTo>
                    <a:pt x="34100" y="98489"/>
                  </a:lnTo>
                  <a:lnTo>
                    <a:pt x="33147" y="98107"/>
                  </a:lnTo>
                  <a:lnTo>
                    <a:pt x="31813" y="97155"/>
                  </a:lnTo>
                  <a:lnTo>
                    <a:pt x="30480" y="97155"/>
                  </a:lnTo>
                  <a:lnTo>
                    <a:pt x="29527" y="96107"/>
                  </a:lnTo>
                  <a:lnTo>
                    <a:pt x="29242" y="96488"/>
                  </a:lnTo>
                  <a:lnTo>
                    <a:pt x="27908" y="97441"/>
                  </a:lnTo>
                  <a:lnTo>
                    <a:pt x="26289" y="98489"/>
                  </a:lnTo>
                  <a:lnTo>
                    <a:pt x="25908" y="98489"/>
                  </a:lnTo>
                  <a:lnTo>
                    <a:pt x="25908" y="97822"/>
                  </a:lnTo>
                  <a:lnTo>
                    <a:pt x="25622" y="97155"/>
                  </a:lnTo>
                  <a:lnTo>
                    <a:pt x="25241" y="96774"/>
                  </a:lnTo>
                  <a:lnTo>
                    <a:pt x="25241" y="96488"/>
                  </a:lnTo>
                  <a:lnTo>
                    <a:pt x="25908" y="95536"/>
                  </a:lnTo>
                  <a:lnTo>
                    <a:pt x="26289" y="94869"/>
                  </a:lnTo>
                  <a:lnTo>
                    <a:pt x="26575" y="94869"/>
                  </a:lnTo>
                  <a:lnTo>
                    <a:pt x="26575" y="93821"/>
                  </a:lnTo>
                  <a:lnTo>
                    <a:pt x="26289" y="94202"/>
                  </a:lnTo>
                  <a:lnTo>
                    <a:pt x="26289" y="92583"/>
                  </a:lnTo>
                  <a:lnTo>
                    <a:pt x="25622" y="90869"/>
                  </a:lnTo>
                  <a:lnTo>
                    <a:pt x="24289" y="88964"/>
                  </a:lnTo>
                  <a:lnTo>
                    <a:pt x="23622" y="87630"/>
                  </a:lnTo>
                  <a:lnTo>
                    <a:pt x="22669" y="86963"/>
                  </a:lnTo>
                  <a:lnTo>
                    <a:pt x="22288" y="86011"/>
                  </a:lnTo>
                  <a:lnTo>
                    <a:pt x="22288" y="85630"/>
                  </a:lnTo>
                  <a:lnTo>
                    <a:pt x="22669" y="84963"/>
                  </a:lnTo>
                  <a:lnTo>
                    <a:pt x="23336" y="84677"/>
                  </a:lnTo>
                  <a:lnTo>
                    <a:pt x="24956" y="84011"/>
                  </a:lnTo>
                  <a:lnTo>
                    <a:pt x="25622" y="83058"/>
                  </a:lnTo>
                  <a:lnTo>
                    <a:pt x="25908" y="82010"/>
                  </a:lnTo>
                  <a:lnTo>
                    <a:pt x="26575" y="81725"/>
                  </a:lnTo>
                  <a:lnTo>
                    <a:pt x="27908" y="80772"/>
                  </a:lnTo>
                  <a:lnTo>
                    <a:pt x="27527" y="80391"/>
                  </a:lnTo>
                  <a:lnTo>
                    <a:pt x="27908" y="79439"/>
                  </a:lnTo>
                  <a:lnTo>
                    <a:pt x="30861" y="71247"/>
                  </a:lnTo>
                  <a:lnTo>
                    <a:pt x="29813" y="70866"/>
                  </a:lnTo>
                  <a:lnTo>
                    <a:pt x="26575" y="70866"/>
                  </a:lnTo>
                  <a:lnTo>
                    <a:pt x="26575" y="69532"/>
                  </a:lnTo>
                  <a:lnTo>
                    <a:pt x="26860" y="69247"/>
                  </a:lnTo>
                  <a:lnTo>
                    <a:pt x="25908" y="68580"/>
                  </a:lnTo>
                  <a:lnTo>
                    <a:pt x="25241" y="67913"/>
                  </a:lnTo>
                  <a:lnTo>
                    <a:pt x="24575" y="67628"/>
                  </a:lnTo>
                  <a:lnTo>
                    <a:pt x="24289" y="67247"/>
                  </a:lnTo>
                  <a:lnTo>
                    <a:pt x="23336" y="66961"/>
                  </a:lnTo>
                  <a:lnTo>
                    <a:pt x="22288" y="67247"/>
                  </a:lnTo>
                  <a:lnTo>
                    <a:pt x="22003" y="66580"/>
                  </a:lnTo>
                  <a:lnTo>
                    <a:pt x="21336" y="65627"/>
                  </a:lnTo>
                  <a:lnTo>
                    <a:pt x="20383" y="66008"/>
                  </a:lnTo>
                  <a:lnTo>
                    <a:pt x="20002" y="66294"/>
                  </a:lnTo>
                  <a:lnTo>
                    <a:pt x="20383" y="66294"/>
                  </a:lnTo>
                  <a:lnTo>
                    <a:pt x="20002" y="66580"/>
                  </a:lnTo>
                  <a:lnTo>
                    <a:pt x="19050" y="65627"/>
                  </a:lnTo>
                  <a:lnTo>
                    <a:pt x="18002" y="65342"/>
                  </a:lnTo>
                  <a:lnTo>
                    <a:pt x="18002" y="64675"/>
                  </a:lnTo>
                  <a:lnTo>
                    <a:pt x="17717" y="6429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0A5B400B-CD33-29D7-2DB7-D0EF6B527C8B}"/>
                </a:ext>
              </a:extLst>
            </p:cNvPr>
            <p:cNvSpPr/>
            <p:nvPr/>
          </p:nvSpPr>
          <p:spPr>
            <a:xfrm>
              <a:off x="2420539" y="3702811"/>
              <a:ext cx="168306" cy="120014"/>
            </a:xfrm>
            <a:custGeom>
              <a:avLst/>
              <a:gdLst>
                <a:gd name="connsiteX0" fmla="*/ 150971 w 168306"/>
                <a:gd name="connsiteY0" fmla="*/ 3620 h 120014"/>
                <a:gd name="connsiteX1" fmla="*/ 153543 w 168306"/>
                <a:gd name="connsiteY1" fmla="*/ 4858 h 120014"/>
                <a:gd name="connsiteX2" fmla="*/ 154496 w 168306"/>
                <a:gd name="connsiteY2" fmla="*/ 4858 h 120014"/>
                <a:gd name="connsiteX3" fmla="*/ 154496 w 168306"/>
                <a:gd name="connsiteY3" fmla="*/ 5525 h 120014"/>
                <a:gd name="connsiteX4" fmla="*/ 154877 w 168306"/>
                <a:gd name="connsiteY4" fmla="*/ 6191 h 120014"/>
                <a:gd name="connsiteX5" fmla="*/ 155543 w 168306"/>
                <a:gd name="connsiteY5" fmla="*/ 6572 h 120014"/>
                <a:gd name="connsiteX6" fmla="*/ 156210 w 168306"/>
                <a:gd name="connsiteY6" fmla="*/ 6572 h 120014"/>
                <a:gd name="connsiteX7" fmla="*/ 156496 w 168306"/>
                <a:gd name="connsiteY7" fmla="*/ 6858 h 120014"/>
                <a:gd name="connsiteX8" fmla="*/ 156496 w 168306"/>
                <a:gd name="connsiteY8" fmla="*/ 7144 h 120014"/>
                <a:gd name="connsiteX9" fmla="*/ 157163 w 168306"/>
                <a:gd name="connsiteY9" fmla="*/ 7525 h 120014"/>
                <a:gd name="connsiteX10" fmla="*/ 157163 w 168306"/>
                <a:gd name="connsiteY10" fmla="*/ 7811 h 120014"/>
                <a:gd name="connsiteX11" fmla="*/ 156877 w 168306"/>
                <a:gd name="connsiteY11" fmla="*/ 7811 h 120014"/>
                <a:gd name="connsiteX12" fmla="*/ 156877 w 168306"/>
                <a:gd name="connsiteY12" fmla="*/ 8192 h 120014"/>
                <a:gd name="connsiteX13" fmla="*/ 156210 w 168306"/>
                <a:gd name="connsiteY13" fmla="*/ 8192 h 120014"/>
                <a:gd name="connsiteX14" fmla="*/ 155829 w 168306"/>
                <a:gd name="connsiteY14" fmla="*/ 9144 h 120014"/>
                <a:gd name="connsiteX15" fmla="*/ 155829 w 168306"/>
                <a:gd name="connsiteY15" fmla="*/ 9525 h 120014"/>
                <a:gd name="connsiteX16" fmla="*/ 155543 w 168306"/>
                <a:gd name="connsiteY16" fmla="*/ 9525 h 120014"/>
                <a:gd name="connsiteX17" fmla="*/ 155162 w 168306"/>
                <a:gd name="connsiteY17" fmla="*/ 9811 h 120014"/>
                <a:gd name="connsiteX18" fmla="*/ 155162 w 168306"/>
                <a:gd name="connsiteY18" fmla="*/ 11811 h 120014"/>
                <a:gd name="connsiteX19" fmla="*/ 155829 w 168306"/>
                <a:gd name="connsiteY19" fmla="*/ 12763 h 120014"/>
                <a:gd name="connsiteX20" fmla="*/ 156496 w 168306"/>
                <a:gd name="connsiteY20" fmla="*/ 13049 h 120014"/>
                <a:gd name="connsiteX21" fmla="*/ 156877 w 168306"/>
                <a:gd name="connsiteY21" fmla="*/ 13716 h 120014"/>
                <a:gd name="connsiteX22" fmla="*/ 156877 w 168306"/>
                <a:gd name="connsiteY22" fmla="*/ 14097 h 120014"/>
                <a:gd name="connsiteX23" fmla="*/ 156496 w 168306"/>
                <a:gd name="connsiteY23" fmla="*/ 15431 h 120014"/>
                <a:gd name="connsiteX24" fmla="*/ 156496 w 168306"/>
                <a:gd name="connsiteY24" fmla="*/ 17050 h 120014"/>
                <a:gd name="connsiteX25" fmla="*/ 157163 w 168306"/>
                <a:gd name="connsiteY25" fmla="*/ 17336 h 120014"/>
                <a:gd name="connsiteX26" fmla="*/ 157448 w 168306"/>
                <a:gd name="connsiteY26" fmla="*/ 17336 h 120014"/>
                <a:gd name="connsiteX27" fmla="*/ 157448 w 168306"/>
                <a:gd name="connsiteY27" fmla="*/ 17717 h 120014"/>
                <a:gd name="connsiteX28" fmla="*/ 159163 w 168306"/>
                <a:gd name="connsiteY28" fmla="*/ 18002 h 120014"/>
                <a:gd name="connsiteX29" fmla="*/ 159163 w 168306"/>
                <a:gd name="connsiteY29" fmla="*/ 18955 h 120014"/>
                <a:gd name="connsiteX30" fmla="*/ 160401 w 168306"/>
                <a:gd name="connsiteY30" fmla="*/ 20288 h 120014"/>
                <a:gd name="connsiteX31" fmla="*/ 160401 w 168306"/>
                <a:gd name="connsiteY31" fmla="*/ 20955 h 120014"/>
                <a:gd name="connsiteX32" fmla="*/ 160782 w 168306"/>
                <a:gd name="connsiteY32" fmla="*/ 22289 h 120014"/>
                <a:gd name="connsiteX33" fmla="*/ 160401 w 168306"/>
                <a:gd name="connsiteY33" fmla="*/ 22574 h 120014"/>
                <a:gd name="connsiteX34" fmla="*/ 161068 w 168306"/>
                <a:gd name="connsiteY34" fmla="*/ 22955 h 120014"/>
                <a:gd name="connsiteX35" fmla="*/ 160401 w 168306"/>
                <a:gd name="connsiteY35" fmla="*/ 24289 h 120014"/>
                <a:gd name="connsiteX36" fmla="*/ 160782 w 168306"/>
                <a:gd name="connsiteY36" fmla="*/ 25241 h 120014"/>
                <a:gd name="connsiteX37" fmla="*/ 161068 w 168306"/>
                <a:gd name="connsiteY37" fmla="*/ 25527 h 120014"/>
                <a:gd name="connsiteX38" fmla="*/ 160401 w 168306"/>
                <a:gd name="connsiteY38" fmla="*/ 26575 h 120014"/>
                <a:gd name="connsiteX39" fmla="*/ 160115 w 168306"/>
                <a:gd name="connsiteY39" fmla="*/ 26575 h 120014"/>
                <a:gd name="connsiteX40" fmla="*/ 157829 w 168306"/>
                <a:gd name="connsiteY40" fmla="*/ 26194 h 120014"/>
                <a:gd name="connsiteX41" fmla="*/ 157829 w 168306"/>
                <a:gd name="connsiteY41" fmla="*/ 25908 h 120014"/>
                <a:gd name="connsiteX42" fmla="*/ 157448 w 168306"/>
                <a:gd name="connsiteY42" fmla="*/ 24860 h 120014"/>
                <a:gd name="connsiteX43" fmla="*/ 156210 w 168306"/>
                <a:gd name="connsiteY43" fmla="*/ 25527 h 120014"/>
                <a:gd name="connsiteX44" fmla="*/ 155829 w 168306"/>
                <a:gd name="connsiteY44" fmla="*/ 25908 h 120014"/>
                <a:gd name="connsiteX45" fmla="*/ 157163 w 168306"/>
                <a:gd name="connsiteY45" fmla="*/ 27527 h 120014"/>
                <a:gd name="connsiteX46" fmla="*/ 157163 w 168306"/>
                <a:gd name="connsiteY46" fmla="*/ 28194 h 120014"/>
                <a:gd name="connsiteX47" fmla="*/ 157448 w 168306"/>
                <a:gd name="connsiteY47" fmla="*/ 28861 h 120014"/>
                <a:gd name="connsiteX48" fmla="*/ 157448 w 168306"/>
                <a:gd name="connsiteY48" fmla="*/ 29147 h 120014"/>
                <a:gd name="connsiteX49" fmla="*/ 157163 w 168306"/>
                <a:gd name="connsiteY49" fmla="*/ 29147 h 120014"/>
                <a:gd name="connsiteX50" fmla="*/ 157163 w 168306"/>
                <a:gd name="connsiteY50" fmla="*/ 30194 h 120014"/>
                <a:gd name="connsiteX51" fmla="*/ 157829 w 168306"/>
                <a:gd name="connsiteY51" fmla="*/ 30766 h 120014"/>
                <a:gd name="connsiteX52" fmla="*/ 158782 w 168306"/>
                <a:gd name="connsiteY52" fmla="*/ 31147 h 120014"/>
                <a:gd name="connsiteX53" fmla="*/ 159449 w 168306"/>
                <a:gd name="connsiteY53" fmla="*/ 31147 h 120014"/>
                <a:gd name="connsiteX54" fmla="*/ 161068 w 168306"/>
                <a:gd name="connsiteY54" fmla="*/ 32099 h 120014"/>
                <a:gd name="connsiteX55" fmla="*/ 163068 w 168306"/>
                <a:gd name="connsiteY55" fmla="*/ 33147 h 120014"/>
                <a:gd name="connsiteX56" fmla="*/ 163354 w 168306"/>
                <a:gd name="connsiteY56" fmla="*/ 33147 h 120014"/>
                <a:gd name="connsiteX57" fmla="*/ 163735 w 168306"/>
                <a:gd name="connsiteY57" fmla="*/ 33433 h 120014"/>
                <a:gd name="connsiteX58" fmla="*/ 164402 w 168306"/>
                <a:gd name="connsiteY58" fmla="*/ 34385 h 120014"/>
                <a:gd name="connsiteX59" fmla="*/ 164687 w 168306"/>
                <a:gd name="connsiteY59" fmla="*/ 34385 h 120014"/>
                <a:gd name="connsiteX60" fmla="*/ 165068 w 168306"/>
                <a:gd name="connsiteY60" fmla="*/ 35052 h 120014"/>
                <a:gd name="connsiteX61" fmla="*/ 164687 w 168306"/>
                <a:gd name="connsiteY61" fmla="*/ 35433 h 120014"/>
                <a:gd name="connsiteX62" fmla="*/ 165354 w 168306"/>
                <a:gd name="connsiteY62" fmla="*/ 37719 h 120014"/>
                <a:gd name="connsiteX63" fmla="*/ 165354 w 168306"/>
                <a:gd name="connsiteY63" fmla="*/ 38672 h 120014"/>
                <a:gd name="connsiteX64" fmla="*/ 164402 w 168306"/>
                <a:gd name="connsiteY64" fmla="*/ 40291 h 120014"/>
                <a:gd name="connsiteX65" fmla="*/ 164402 w 168306"/>
                <a:gd name="connsiteY65" fmla="*/ 41624 h 120014"/>
                <a:gd name="connsiteX66" fmla="*/ 164687 w 168306"/>
                <a:gd name="connsiteY66" fmla="*/ 42291 h 120014"/>
                <a:gd name="connsiteX67" fmla="*/ 164402 w 168306"/>
                <a:gd name="connsiteY67" fmla="*/ 43625 h 120014"/>
                <a:gd name="connsiteX68" fmla="*/ 163735 w 168306"/>
                <a:gd name="connsiteY68" fmla="*/ 45530 h 120014"/>
                <a:gd name="connsiteX69" fmla="*/ 164402 w 168306"/>
                <a:gd name="connsiteY69" fmla="*/ 46577 h 120014"/>
                <a:gd name="connsiteX70" fmla="*/ 164687 w 168306"/>
                <a:gd name="connsiteY70" fmla="*/ 47244 h 120014"/>
                <a:gd name="connsiteX71" fmla="*/ 165354 w 168306"/>
                <a:gd name="connsiteY71" fmla="*/ 47911 h 120014"/>
                <a:gd name="connsiteX72" fmla="*/ 164687 w 168306"/>
                <a:gd name="connsiteY72" fmla="*/ 48482 h 120014"/>
                <a:gd name="connsiteX73" fmla="*/ 166307 w 168306"/>
                <a:gd name="connsiteY73" fmla="*/ 51149 h 120014"/>
                <a:gd name="connsiteX74" fmla="*/ 166021 w 168306"/>
                <a:gd name="connsiteY74" fmla="*/ 51816 h 120014"/>
                <a:gd name="connsiteX75" fmla="*/ 166021 w 168306"/>
                <a:gd name="connsiteY75" fmla="*/ 55721 h 120014"/>
                <a:gd name="connsiteX76" fmla="*/ 168307 w 168306"/>
                <a:gd name="connsiteY76" fmla="*/ 58388 h 120014"/>
                <a:gd name="connsiteX77" fmla="*/ 168307 w 168306"/>
                <a:gd name="connsiteY77" fmla="*/ 61627 h 120014"/>
                <a:gd name="connsiteX78" fmla="*/ 168021 w 168306"/>
                <a:gd name="connsiteY78" fmla="*/ 63246 h 120014"/>
                <a:gd name="connsiteX79" fmla="*/ 167354 w 168306"/>
                <a:gd name="connsiteY79" fmla="*/ 65246 h 120014"/>
                <a:gd name="connsiteX80" fmla="*/ 166307 w 168306"/>
                <a:gd name="connsiteY80" fmla="*/ 65246 h 120014"/>
                <a:gd name="connsiteX81" fmla="*/ 165354 w 168306"/>
                <a:gd name="connsiteY81" fmla="*/ 65913 h 120014"/>
                <a:gd name="connsiteX82" fmla="*/ 165068 w 168306"/>
                <a:gd name="connsiteY82" fmla="*/ 66866 h 120014"/>
                <a:gd name="connsiteX83" fmla="*/ 162782 w 168306"/>
                <a:gd name="connsiteY83" fmla="*/ 67247 h 120014"/>
                <a:gd name="connsiteX84" fmla="*/ 160401 w 168306"/>
                <a:gd name="connsiteY84" fmla="*/ 67247 h 120014"/>
                <a:gd name="connsiteX85" fmla="*/ 158782 w 168306"/>
                <a:gd name="connsiteY85" fmla="*/ 68199 h 120014"/>
                <a:gd name="connsiteX86" fmla="*/ 158782 w 168306"/>
                <a:gd name="connsiteY86" fmla="*/ 68866 h 120014"/>
                <a:gd name="connsiteX87" fmla="*/ 159163 w 168306"/>
                <a:gd name="connsiteY87" fmla="*/ 71152 h 120014"/>
                <a:gd name="connsiteX88" fmla="*/ 159163 w 168306"/>
                <a:gd name="connsiteY88" fmla="*/ 73152 h 120014"/>
                <a:gd name="connsiteX89" fmla="*/ 159449 w 168306"/>
                <a:gd name="connsiteY89" fmla="*/ 73819 h 120014"/>
                <a:gd name="connsiteX90" fmla="*/ 159449 w 168306"/>
                <a:gd name="connsiteY90" fmla="*/ 74486 h 120014"/>
                <a:gd name="connsiteX91" fmla="*/ 159163 w 168306"/>
                <a:gd name="connsiteY91" fmla="*/ 74771 h 120014"/>
                <a:gd name="connsiteX92" fmla="*/ 158115 w 168306"/>
                <a:gd name="connsiteY92" fmla="*/ 75152 h 120014"/>
                <a:gd name="connsiteX93" fmla="*/ 158115 w 168306"/>
                <a:gd name="connsiteY93" fmla="*/ 75724 h 120014"/>
                <a:gd name="connsiteX94" fmla="*/ 158496 w 168306"/>
                <a:gd name="connsiteY94" fmla="*/ 76772 h 120014"/>
                <a:gd name="connsiteX95" fmla="*/ 159829 w 168306"/>
                <a:gd name="connsiteY95" fmla="*/ 77057 h 120014"/>
                <a:gd name="connsiteX96" fmla="*/ 158115 w 168306"/>
                <a:gd name="connsiteY96" fmla="*/ 78677 h 120014"/>
                <a:gd name="connsiteX97" fmla="*/ 157448 w 168306"/>
                <a:gd name="connsiteY97" fmla="*/ 78677 h 120014"/>
                <a:gd name="connsiteX98" fmla="*/ 156210 w 168306"/>
                <a:gd name="connsiteY98" fmla="*/ 79343 h 120014"/>
                <a:gd name="connsiteX99" fmla="*/ 155162 w 168306"/>
                <a:gd name="connsiteY99" fmla="*/ 78677 h 120014"/>
                <a:gd name="connsiteX100" fmla="*/ 153257 w 168306"/>
                <a:gd name="connsiteY100" fmla="*/ 77724 h 120014"/>
                <a:gd name="connsiteX101" fmla="*/ 153257 w 168306"/>
                <a:gd name="connsiteY101" fmla="*/ 76105 h 120014"/>
                <a:gd name="connsiteX102" fmla="*/ 152591 w 168306"/>
                <a:gd name="connsiteY102" fmla="*/ 76772 h 120014"/>
                <a:gd name="connsiteX103" fmla="*/ 152210 w 168306"/>
                <a:gd name="connsiteY103" fmla="*/ 77438 h 120014"/>
                <a:gd name="connsiteX104" fmla="*/ 151543 w 168306"/>
                <a:gd name="connsiteY104" fmla="*/ 78105 h 120014"/>
                <a:gd name="connsiteX105" fmla="*/ 151257 w 168306"/>
                <a:gd name="connsiteY105" fmla="*/ 81058 h 120014"/>
                <a:gd name="connsiteX106" fmla="*/ 149257 w 168306"/>
                <a:gd name="connsiteY106" fmla="*/ 82963 h 120014"/>
                <a:gd name="connsiteX107" fmla="*/ 149257 w 168306"/>
                <a:gd name="connsiteY107" fmla="*/ 83344 h 120014"/>
                <a:gd name="connsiteX108" fmla="*/ 148971 w 168306"/>
                <a:gd name="connsiteY108" fmla="*/ 82963 h 120014"/>
                <a:gd name="connsiteX109" fmla="*/ 148590 w 168306"/>
                <a:gd name="connsiteY109" fmla="*/ 83344 h 120014"/>
                <a:gd name="connsiteX110" fmla="*/ 147638 w 168306"/>
                <a:gd name="connsiteY110" fmla="*/ 83630 h 120014"/>
                <a:gd name="connsiteX111" fmla="*/ 146971 w 168306"/>
                <a:gd name="connsiteY111" fmla="*/ 84296 h 120014"/>
                <a:gd name="connsiteX112" fmla="*/ 145637 w 168306"/>
                <a:gd name="connsiteY112" fmla="*/ 84296 h 120014"/>
                <a:gd name="connsiteX113" fmla="*/ 145066 w 168306"/>
                <a:gd name="connsiteY113" fmla="*/ 84011 h 120014"/>
                <a:gd name="connsiteX114" fmla="*/ 144018 w 168306"/>
                <a:gd name="connsiteY114" fmla="*/ 84296 h 120014"/>
                <a:gd name="connsiteX115" fmla="*/ 142113 w 168306"/>
                <a:gd name="connsiteY115" fmla="*/ 85630 h 120014"/>
                <a:gd name="connsiteX116" fmla="*/ 142113 w 168306"/>
                <a:gd name="connsiteY116" fmla="*/ 85249 h 120014"/>
                <a:gd name="connsiteX117" fmla="*/ 141446 w 168306"/>
                <a:gd name="connsiteY117" fmla="*/ 85249 h 120014"/>
                <a:gd name="connsiteX118" fmla="*/ 137160 w 168306"/>
                <a:gd name="connsiteY118" fmla="*/ 87249 h 120014"/>
                <a:gd name="connsiteX119" fmla="*/ 136779 w 168306"/>
                <a:gd name="connsiteY119" fmla="*/ 88202 h 120014"/>
                <a:gd name="connsiteX120" fmla="*/ 135160 w 168306"/>
                <a:gd name="connsiteY120" fmla="*/ 87535 h 120014"/>
                <a:gd name="connsiteX121" fmla="*/ 133826 w 168306"/>
                <a:gd name="connsiteY121" fmla="*/ 88583 h 120014"/>
                <a:gd name="connsiteX122" fmla="*/ 133541 w 168306"/>
                <a:gd name="connsiteY122" fmla="*/ 87249 h 120014"/>
                <a:gd name="connsiteX123" fmla="*/ 131540 w 168306"/>
                <a:gd name="connsiteY123" fmla="*/ 87249 h 120014"/>
                <a:gd name="connsiteX124" fmla="*/ 130302 w 168306"/>
                <a:gd name="connsiteY124" fmla="*/ 88202 h 120014"/>
                <a:gd name="connsiteX125" fmla="*/ 130302 w 168306"/>
                <a:gd name="connsiteY125" fmla="*/ 89249 h 120014"/>
                <a:gd name="connsiteX126" fmla="*/ 128969 w 168306"/>
                <a:gd name="connsiteY126" fmla="*/ 89916 h 120014"/>
                <a:gd name="connsiteX127" fmla="*/ 127921 w 168306"/>
                <a:gd name="connsiteY127" fmla="*/ 89535 h 120014"/>
                <a:gd name="connsiteX128" fmla="*/ 127635 w 168306"/>
                <a:gd name="connsiteY128" fmla="*/ 90202 h 120014"/>
                <a:gd name="connsiteX129" fmla="*/ 126683 w 168306"/>
                <a:gd name="connsiteY129" fmla="*/ 90202 h 120014"/>
                <a:gd name="connsiteX130" fmla="*/ 126016 w 168306"/>
                <a:gd name="connsiteY130" fmla="*/ 90488 h 120014"/>
                <a:gd name="connsiteX131" fmla="*/ 125349 w 168306"/>
                <a:gd name="connsiteY131" fmla="*/ 90488 h 120014"/>
                <a:gd name="connsiteX132" fmla="*/ 124968 w 168306"/>
                <a:gd name="connsiteY132" fmla="*/ 90869 h 120014"/>
                <a:gd name="connsiteX133" fmla="*/ 124016 w 168306"/>
                <a:gd name="connsiteY133" fmla="*/ 90869 h 120014"/>
                <a:gd name="connsiteX134" fmla="*/ 123730 w 168306"/>
                <a:gd name="connsiteY134" fmla="*/ 91535 h 120014"/>
                <a:gd name="connsiteX135" fmla="*/ 123063 w 168306"/>
                <a:gd name="connsiteY135" fmla="*/ 91821 h 120014"/>
                <a:gd name="connsiteX136" fmla="*/ 123349 w 168306"/>
                <a:gd name="connsiteY136" fmla="*/ 91821 h 120014"/>
                <a:gd name="connsiteX137" fmla="*/ 123063 w 168306"/>
                <a:gd name="connsiteY137" fmla="*/ 92488 h 120014"/>
                <a:gd name="connsiteX138" fmla="*/ 122015 w 168306"/>
                <a:gd name="connsiteY138" fmla="*/ 92488 h 120014"/>
                <a:gd name="connsiteX139" fmla="*/ 122015 w 168306"/>
                <a:gd name="connsiteY139" fmla="*/ 93155 h 120014"/>
                <a:gd name="connsiteX140" fmla="*/ 121444 w 168306"/>
                <a:gd name="connsiteY140" fmla="*/ 93821 h 120014"/>
                <a:gd name="connsiteX141" fmla="*/ 120396 w 168306"/>
                <a:gd name="connsiteY141" fmla="*/ 94488 h 120014"/>
                <a:gd name="connsiteX142" fmla="*/ 120110 w 168306"/>
                <a:gd name="connsiteY142" fmla="*/ 94488 h 120014"/>
                <a:gd name="connsiteX143" fmla="*/ 120110 w 168306"/>
                <a:gd name="connsiteY143" fmla="*/ 94774 h 120014"/>
                <a:gd name="connsiteX144" fmla="*/ 121063 w 168306"/>
                <a:gd name="connsiteY144" fmla="*/ 95822 h 120014"/>
                <a:gd name="connsiteX145" fmla="*/ 120777 w 168306"/>
                <a:gd name="connsiteY145" fmla="*/ 95822 h 120014"/>
                <a:gd name="connsiteX146" fmla="*/ 120777 w 168306"/>
                <a:gd name="connsiteY146" fmla="*/ 96107 h 120014"/>
                <a:gd name="connsiteX147" fmla="*/ 120110 w 168306"/>
                <a:gd name="connsiteY147" fmla="*/ 96393 h 120014"/>
                <a:gd name="connsiteX148" fmla="*/ 119729 w 168306"/>
                <a:gd name="connsiteY148" fmla="*/ 96107 h 120014"/>
                <a:gd name="connsiteX149" fmla="*/ 119729 w 168306"/>
                <a:gd name="connsiteY149" fmla="*/ 96393 h 120014"/>
                <a:gd name="connsiteX150" fmla="*/ 119444 w 168306"/>
                <a:gd name="connsiteY150" fmla="*/ 96774 h 120014"/>
                <a:gd name="connsiteX151" fmla="*/ 119063 w 168306"/>
                <a:gd name="connsiteY151" fmla="*/ 96774 h 120014"/>
                <a:gd name="connsiteX152" fmla="*/ 119444 w 168306"/>
                <a:gd name="connsiteY152" fmla="*/ 98393 h 120014"/>
                <a:gd name="connsiteX153" fmla="*/ 119444 w 168306"/>
                <a:gd name="connsiteY153" fmla="*/ 98774 h 120014"/>
                <a:gd name="connsiteX154" fmla="*/ 119729 w 168306"/>
                <a:gd name="connsiteY154" fmla="*/ 99727 h 120014"/>
                <a:gd name="connsiteX155" fmla="*/ 121063 w 168306"/>
                <a:gd name="connsiteY155" fmla="*/ 101060 h 120014"/>
                <a:gd name="connsiteX156" fmla="*/ 121063 w 168306"/>
                <a:gd name="connsiteY156" fmla="*/ 101346 h 120014"/>
                <a:gd name="connsiteX157" fmla="*/ 121444 w 168306"/>
                <a:gd name="connsiteY157" fmla="*/ 101060 h 120014"/>
                <a:gd name="connsiteX158" fmla="*/ 122396 w 168306"/>
                <a:gd name="connsiteY158" fmla="*/ 102013 h 120014"/>
                <a:gd name="connsiteX159" fmla="*/ 122396 w 168306"/>
                <a:gd name="connsiteY159" fmla="*/ 102965 h 120014"/>
                <a:gd name="connsiteX160" fmla="*/ 121729 w 168306"/>
                <a:gd name="connsiteY160" fmla="*/ 105632 h 120014"/>
                <a:gd name="connsiteX161" fmla="*/ 116777 w 168306"/>
                <a:gd name="connsiteY161" fmla="*/ 105918 h 120014"/>
                <a:gd name="connsiteX162" fmla="*/ 116110 w 168306"/>
                <a:gd name="connsiteY162" fmla="*/ 106585 h 120014"/>
                <a:gd name="connsiteX163" fmla="*/ 116110 w 168306"/>
                <a:gd name="connsiteY163" fmla="*/ 107252 h 120014"/>
                <a:gd name="connsiteX164" fmla="*/ 116491 w 168306"/>
                <a:gd name="connsiteY164" fmla="*/ 107252 h 120014"/>
                <a:gd name="connsiteX165" fmla="*/ 116491 w 168306"/>
                <a:gd name="connsiteY165" fmla="*/ 107633 h 120014"/>
                <a:gd name="connsiteX166" fmla="*/ 112871 w 168306"/>
                <a:gd name="connsiteY166" fmla="*/ 108585 h 120014"/>
                <a:gd name="connsiteX167" fmla="*/ 111538 w 168306"/>
                <a:gd name="connsiteY167" fmla="*/ 109252 h 120014"/>
                <a:gd name="connsiteX168" fmla="*/ 110871 w 168306"/>
                <a:gd name="connsiteY168" fmla="*/ 108871 h 120014"/>
                <a:gd name="connsiteX169" fmla="*/ 110585 w 168306"/>
                <a:gd name="connsiteY169" fmla="*/ 109252 h 120014"/>
                <a:gd name="connsiteX170" fmla="*/ 109633 w 168306"/>
                <a:gd name="connsiteY170" fmla="*/ 109919 h 120014"/>
                <a:gd name="connsiteX171" fmla="*/ 108299 w 168306"/>
                <a:gd name="connsiteY171" fmla="*/ 109252 h 120014"/>
                <a:gd name="connsiteX172" fmla="*/ 105347 w 168306"/>
                <a:gd name="connsiteY172" fmla="*/ 109252 h 120014"/>
                <a:gd name="connsiteX173" fmla="*/ 104299 w 168306"/>
                <a:gd name="connsiteY173" fmla="*/ 109538 h 120014"/>
                <a:gd name="connsiteX174" fmla="*/ 103346 w 168306"/>
                <a:gd name="connsiteY174" fmla="*/ 109538 h 120014"/>
                <a:gd name="connsiteX175" fmla="*/ 103061 w 168306"/>
                <a:gd name="connsiteY175" fmla="*/ 110204 h 120014"/>
                <a:gd name="connsiteX176" fmla="*/ 102394 w 168306"/>
                <a:gd name="connsiteY176" fmla="*/ 111157 h 120014"/>
                <a:gd name="connsiteX177" fmla="*/ 102013 w 168306"/>
                <a:gd name="connsiteY177" fmla="*/ 112205 h 120014"/>
                <a:gd name="connsiteX178" fmla="*/ 102013 w 168306"/>
                <a:gd name="connsiteY178" fmla="*/ 113538 h 120014"/>
                <a:gd name="connsiteX179" fmla="*/ 102394 w 168306"/>
                <a:gd name="connsiteY179" fmla="*/ 113824 h 120014"/>
                <a:gd name="connsiteX180" fmla="*/ 102394 w 168306"/>
                <a:gd name="connsiteY180" fmla="*/ 114491 h 120014"/>
                <a:gd name="connsiteX181" fmla="*/ 102679 w 168306"/>
                <a:gd name="connsiteY181" fmla="*/ 115443 h 120014"/>
                <a:gd name="connsiteX182" fmla="*/ 101727 w 168306"/>
                <a:gd name="connsiteY182" fmla="*/ 114776 h 120014"/>
                <a:gd name="connsiteX183" fmla="*/ 101727 w 168306"/>
                <a:gd name="connsiteY183" fmla="*/ 116777 h 120014"/>
                <a:gd name="connsiteX184" fmla="*/ 101060 w 168306"/>
                <a:gd name="connsiteY184" fmla="*/ 117062 h 120014"/>
                <a:gd name="connsiteX185" fmla="*/ 101346 w 168306"/>
                <a:gd name="connsiteY185" fmla="*/ 117443 h 120014"/>
                <a:gd name="connsiteX186" fmla="*/ 101060 w 168306"/>
                <a:gd name="connsiteY186" fmla="*/ 117729 h 120014"/>
                <a:gd name="connsiteX187" fmla="*/ 101727 w 168306"/>
                <a:gd name="connsiteY187" fmla="*/ 118110 h 120014"/>
                <a:gd name="connsiteX188" fmla="*/ 101727 w 168306"/>
                <a:gd name="connsiteY188" fmla="*/ 118396 h 120014"/>
                <a:gd name="connsiteX189" fmla="*/ 103061 w 168306"/>
                <a:gd name="connsiteY189" fmla="*/ 119444 h 120014"/>
                <a:gd name="connsiteX190" fmla="*/ 102394 w 168306"/>
                <a:gd name="connsiteY190" fmla="*/ 120015 h 120014"/>
                <a:gd name="connsiteX191" fmla="*/ 102013 w 168306"/>
                <a:gd name="connsiteY191" fmla="*/ 120015 h 120014"/>
                <a:gd name="connsiteX192" fmla="*/ 102013 w 168306"/>
                <a:gd name="connsiteY192" fmla="*/ 119729 h 120014"/>
                <a:gd name="connsiteX193" fmla="*/ 101346 w 168306"/>
                <a:gd name="connsiteY193" fmla="*/ 119444 h 120014"/>
                <a:gd name="connsiteX194" fmla="*/ 101060 w 168306"/>
                <a:gd name="connsiteY194" fmla="*/ 118777 h 120014"/>
                <a:gd name="connsiteX195" fmla="*/ 101060 w 168306"/>
                <a:gd name="connsiteY195" fmla="*/ 119063 h 120014"/>
                <a:gd name="connsiteX196" fmla="*/ 100679 w 168306"/>
                <a:gd name="connsiteY196" fmla="*/ 119444 h 120014"/>
                <a:gd name="connsiteX197" fmla="*/ 100679 w 168306"/>
                <a:gd name="connsiteY197" fmla="*/ 119729 h 120014"/>
                <a:gd name="connsiteX198" fmla="*/ 100108 w 168306"/>
                <a:gd name="connsiteY198" fmla="*/ 119444 h 120014"/>
                <a:gd name="connsiteX199" fmla="*/ 99441 w 168306"/>
                <a:gd name="connsiteY199" fmla="*/ 119729 h 120014"/>
                <a:gd name="connsiteX200" fmla="*/ 98393 w 168306"/>
                <a:gd name="connsiteY200" fmla="*/ 119444 h 120014"/>
                <a:gd name="connsiteX201" fmla="*/ 98393 w 168306"/>
                <a:gd name="connsiteY201" fmla="*/ 118396 h 120014"/>
                <a:gd name="connsiteX202" fmla="*/ 98108 w 168306"/>
                <a:gd name="connsiteY202" fmla="*/ 118110 h 120014"/>
                <a:gd name="connsiteX203" fmla="*/ 98108 w 168306"/>
                <a:gd name="connsiteY203" fmla="*/ 118396 h 120014"/>
                <a:gd name="connsiteX204" fmla="*/ 96774 w 168306"/>
                <a:gd name="connsiteY204" fmla="*/ 118396 h 120014"/>
                <a:gd name="connsiteX205" fmla="*/ 96774 w 168306"/>
                <a:gd name="connsiteY205" fmla="*/ 118110 h 120014"/>
                <a:gd name="connsiteX206" fmla="*/ 95822 w 168306"/>
                <a:gd name="connsiteY206" fmla="*/ 118396 h 120014"/>
                <a:gd name="connsiteX207" fmla="*/ 95822 w 168306"/>
                <a:gd name="connsiteY207" fmla="*/ 118110 h 120014"/>
                <a:gd name="connsiteX208" fmla="*/ 94488 w 168306"/>
                <a:gd name="connsiteY208" fmla="*/ 118777 h 120014"/>
                <a:gd name="connsiteX209" fmla="*/ 94202 w 168306"/>
                <a:gd name="connsiteY209" fmla="*/ 118777 h 120014"/>
                <a:gd name="connsiteX210" fmla="*/ 93821 w 168306"/>
                <a:gd name="connsiteY210" fmla="*/ 119063 h 120014"/>
                <a:gd name="connsiteX211" fmla="*/ 93821 w 168306"/>
                <a:gd name="connsiteY211" fmla="*/ 118396 h 120014"/>
                <a:gd name="connsiteX212" fmla="*/ 93154 w 168306"/>
                <a:gd name="connsiteY212" fmla="*/ 117729 h 120014"/>
                <a:gd name="connsiteX213" fmla="*/ 92202 w 168306"/>
                <a:gd name="connsiteY213" fmla="*/ 117062 h 120014"/>
                <a:gd name="connsiteX214" fmla="*/ 92202 w 168306"/>
                <a:gd name="connsiteY214" fmla="*/ 116491 h 120014"/>
                <a:gd name="connsiteX215" fmla="*/ 91535 w 168306"/>
                <a:gd name="connsiteY215" fmla="*/ 115824 h 120014"/>
                <a:gd name="connsiteX216" fmla="*/ 91250 w 168306"/>
                <a:gd name="connsiteY216" fmla="*/ 115157 h 120014"/>
                <a:gd name="connsiteX217" fmla="*/ 91250 w 168306"/>
                <a:gd name="connsiteY217" fmla="*/ 113824 h 120014"/>
                <a:gd name="connsiteX218" fmla="*/ 89249 w 168306"/>
                <a:gd name="connsiteY218" fmla="*/ 114110 h 120014"/>
                <a:gd name="connsiteX219" fmla="*/ 88297 w 168306"/>
                <a:gd name="connsiteY219" fmla="*/ 113824 h 120014"/>
                <a:gd name="connsiteX220" fmla="*/ 88297 w 168306"/>
                <a:gd name="connsiteY220" fmla="*/ 114491 h 120014"/>
                <a:gd name="connsiteX221" fmla="*/ 87916 w 168306"/>
                <a:gd name="connsiteY221" fmla="*/ 114776 h 120014"/>
                <a:gd name="connsiteX222" fmla="*/ 87630 w 168306"/>
                <a:gd name="connsiteY222" fmla="*/ 114491 h 120014"/>
                <a:gd name="connsiteX223" fmla="*/ 86963 w 168306"/>
                <a:gd name="connsiteY223" fmla="*/ 114491 h 120014"/>
                <a:gd name="connsiteX224" fmla="*/ 86582 w 168306"/>
                <a:gd name="connsiteY224" fmla="*/ 114110 h 120014"/>
                <a:gd name="connsiteX225" fmla="*/ 86297 w 168306"/>
                <a:gd name="connsiteY225" fmla="*/ 114491 h 120014"/>
                <a:gd name="connsiteX226" fmla="*/ 85344 w 168306"/>
                <a:gd name="connsiteY226" fmla="*/ 114491 h 120014"/>
                <a:gd name="connsiteX227" fmla="*/ 84963 w 168306"/>
                <a:gd name="connsiteY227" fmla="*/ 114776 h 120014"/>
                <a:gd name="connsiteX228" fmla="*/ 84011 w 168306"/>
                <a:gd name="connsiteY228" fmla="*/ 114776 h 120014"/>
                <a:gd name="connsiteX229" fmla="*/ 83629 w 168306"/>
                <a:gd name="connsiteY229" fmla="*/ 115443 h 120014"/>
                <a:gd name="connsiteX230" fmla="*/ 83344 w 168306"/>
                <a:gd name="connsiteY230" fmla="*/ 115157 h 120014"/>
                <a:gd name="connsiteX231" fmla="*/ 83344 w 168306"/>
                <a:gd name="connsiteY231" fmla="*/ 114776 h 120014"/>
                <a:gd name="connsiteX232" fmla="*/ 83629 w 168306"/>
                <a:gd name="connsiteY232" fmla="*/ 114110 h 120014"/>
                <a:gd name="connsiteX233" fmla="*/ 82963 w 168306"/>
                <a:gd name="connsiteY233" fmla="*/ 112871 h 120014"/>
                <a:gd name="connsiteX234" fmla="*/ 83629 w 168306"/>
                <a:gd name="connsiteY234" fmla="*/ 112490 h 120014"/>
                <a:gd name="connsiteX235" fmla="*/ 84677 w 168306"/>
                <a:gd name="connsiteY235" fmla="*/ 112205 h 120014"/>
                <a:gd name="connsiteX236" fmla="*/ 85344 w 168306"/>
                <a:gd name="connsiteY236" fmla="*/ 111157 h 120014"/>
                <a:gd name="connsiteX237" fmla="*/ 85916 w 168306"/>
                <a:gd name="connsiteY237" fmla="*/ 111157 h 120014"/>
                <a:gd name="connsiteX238" fmla="*/ 85916 w 168306"/>
                <a:gd name="connsiteY238" fmla="*/ 108871 h 120014"/>
                <a:gd name="connsiteX239" fmla="*/ 86297 w 168306"/>
                <a:gd name="connsiteY239" fmla="*/ 108204 h 120014"/>
                <a:gd name="connsiteX240" fmla="*/ 86582 w 168306"/>
                <a:gd name="connsiteY240" fmla="*/ 106299 h 120014"/>
                <a:gd name="connsiteX241" fmla="*/ 85630 w 168306"/>
                <a:gd name="connsiteY241" fmla="*/ 105251 h 120014"/>
                <a:gd name="connsiteX242" fmla="*/ 85630 w 168306"/>
                <a:gd name="connsiteY242" fmla="*/ 104680 h 120014"/>
                <a:gd name="connsiteX243" fmla="*/ 85916 w 168306"/>
                <a:gd name="connsiteY243" fmla="*/ 104013 h 120014"/>
                <a:gd name="connsiteX244" fmla="*/ 85344 w 168306"/>
                <a:gd name="connsiteY244" fmla="*/ 102680 h 120014"/>
                <a:gd name="connsiteX245" fmla="*/ 85344 w 168306"/>
                <a:gd name="connsiteY245" fmla="*/ 101060 h 120014"/>
                <a:gd name="connsiteX246" fmla="*/ 86297 w 168306"/>
                <a:gd name="connsiteY246" fmla="*/ 100394 h 120014"/>
                <a:gd name="connsiteX247" fmla="*/ 87249 w 168306"/>
                <a:gd name="connsiteY247" fmla="*/ 100394 h 120014"/>
                <a:gd name="connsiteX248" fmla="*/ 87630 w 168306"/>
                <a:gd name="connsiteY248" fmla="*/ 100013 h 120014"/>
                <a:gd name="connsiteX249" fmla="*/ 88583 w 168306"/>
                <a:gd name="connsiteY249" fmla="*/ 100394 h 120014"/>
                <a:gd name="connsiteX250" fmla="*/ 88868 w 168306"/>
                <a:gd name="connsiteY250" fmla="*/ 100013 h 120014"/>
                <a:gd name="connsiteX251" fmla="*/ 88297 w 168306"/>
                <a:gd name="connsiteY251" fmla="*/ 99346 h 120014"/>
                <a:gd name="connsiteX252" fmla="*/ 90202 w 168306"/>
                <a:gd name="connsiteY252" fmla="*/ 97441 h 120014"/>
                <a:gd name="connsiteX253" fmla="*/ 91535 w 168306"/>
                <a:gd name="connsiteY253" fmla="*/ 96774 h 120014"/>
                <a:gd name="connsiteX254" fmla="*/ 92488 w 168306"/>
                <a:gd name="connsiteY254" fmla="*/ 94488 h 120014"/>
                <a:gd name="connsiteX255" fmla="*/ 89535 w 168306"/>
                <a:gd name="connsiteY255" fmla="*/ 94488 h 120014"/>
                <a:gd name="connsiteX256" fmla="*/ 89249 w 168306"/>
                <a:gd name="connsiteY256" fmla="*/ 93821 h 120014"/>
                <a:gd name="connsiteX257" fmla="*/ 87630 w 168306"/>
                <a:gd name="connsiteY257" fmla="*/ 93821 h 120014"/>
                <a:gd name="connsiteX258" fmla="*/ 87249 w 168306"/>
                <a:gd name="connsiteY258" fmla="*/ 94488 h 120014"/>
                <a:gd name="connsiteX259" fmla="*/ 85916 w 168306"/>
                <a:gd name="connsiteY259" fmla="*/ 94488 h 120014"/>
                <a:gd name="connsiteX260" fmla="*/ 85630 w 168306"/>
                <a:gd name="connsiteY260" fmla="*/ 94774 h 120014"/>
                <a:gd name="connsiteX261" fmla="*/ 82391 w 168306"/>
                <a:gd name="connsiteY261" fmla="*/ 96107 h 120014"/>
                <a:gd name="connsiteX262" fmla="*/ 80677 w 168306"/>
                <a:gd name="connsiteY262" fmla="*/ 95822 h 120014"/>
                <a:gd name="connsiteX263" fmla="*/ 80010 w 168306"/>
                <a:gd name="connsiteY263" fmla="*/ 96393 h 120014"/>
                <a:gd name="connsiteX264" fmla="*/ 79058 w 168306"/>
                <a:gd name="connsiteY264" fmla="*/ 96393 h 120014"/>
                <a:gd name="connsiteX265" fmla="*/ 76486 w 168306"/>
                <a:gd name="connsiteY265" fmla="*/ 95822 h 120014"/>
                <a:gd name="connsiteX266" fmla="*/ 75819 w 168306"/>
                <a:gd name="connsiteY266" fmla="*/ 94488 h 120014"/>
                <a:gd name="connsiteX267" fmla="*/ 75152 w 168306"/>
                <a:gd name="connsiteY267" fmla="*/ 94107 h 120014"/>
                <a:gd name="connsiteX268" fmla="*/ 73152 w 168306"/>
                <a:gd name="connsiteY268" fmla="*/ 94107 h 120014"/>
                <a:gd name="connsiteX269" fmla="*/ 71819 w 168306"/>
                <a:gd name="connsiteY269" fmla="*/ 93821 h 120014"/>
                <a:gd name="connsiteX270" fmla="*/ 72200 w 168306"/>
                <a:gd name="connsiteY270" fmla="*/ 93155 h 120014"/>
                <a:gd name="connsiteX271" fmla="*/ 71819 w 168306"/>
                <a:gd name="connsiteY271" fmla="*/ 92202 h 120014"/>
                <a:gd name="connsiteX272" fmla="*/ 71152 w 168306"/>
                <a:gd name="connsiteY272" fmla="*/ 92488 h 120014"/>
                <a:gd name="connsiteX273" fmla="*/ 70580 w 168306"/>
                <a:gd name="connsiteY273" fmla="*/ 92488 h 120014"/>
                <a:gd name="connsiteX274" fmla="*/ 70199 w 168306"/>
                <a:gd name="connsiteY274" fmla="*/ 92202 h 120014"/>
                <a:gd name="connsiteX275" fmla="*/ 69914 w 168306"/>
                <a:gd name="connsiteY275" fmla="*/ 91535 h 120014"/>
                <a:gd name="connsiteX276" fmla="*/ 69247 w 168306"/>
                <a:gd name="connsiteY276" fmla="*/ 91535 h 120014"/>
                <a:gd name="connsiteX277" fmla="*/ 66961 w 168306"/>
                <a:gd name="connsiteY277" fmla="*/ 92488 h 120014"/>
                <a:gd name="connsiteX278" fmla="*/ 66294 w 168306"/>
                <a:gd name="connsiteY278" fmla="*/ 92488 h 120014"/>
                <a:gd name="connsiteX279" fmla="*/ 64294 w 168306"/>
                <a:gd name="connsiteY279" fmla="*/ 92869 h 120014"/>
                <a:gd name="connsiteX280" fmla="*/ 63627 w 168306"/>
                <a:gd name="connsiteY280" fmla="*/ 92202 h 120014"/>
                <a:gd name="connsiteX281" fmla="*/ 64008 w 168306"/>
                <a:gd name="connsiteY281" fmla="*/ 91535 h 120014"/>
                <a:gd name="connsiteX282" fmla="*/ 63627 w 168306"/>
                <a:gd name="connsiteY282" fmla="*/ 90869 h 120014"/>
                <a:gd name="connsiteX283" fmla="*/ 63341 w 168306"/>
                <a:gd name="connsiteY283" fmla="*/ 90869 h 120014"/>
                <a:gd name="connsiteX284" fmla="*/ 63627 w 168306"/>
                <a:gd name="connsiteY284" fmla="*/ 90202 h 120014"/>
                <a:gd name="connsiteX285" fmla="*/ 64008 w 168306"/>
                <a:gd name="connsiteY285" fmla="*/ 89916 h 120014"/>
                <a:gd name="connsiteX286" fmla="*/ 64008 w 168306"/>
                <a:gd name="connsiteY286" fmla="*/ 88868 h 120014"/>
                <a:gd name="connsiteX287" fmla="*/ 64294 w 168306"/>
                <a:gd name="connsiteY287" fmla="*/ 88868 h 120014"/>
                <a:gd name="connsiteX288" fmla="*/ 64961 w 168306"/>
                <a:gd name="connsiteY288" fmla="*/ 88202 h 120014"/>
                <a:gd name="connsiteX289" fmla="*/ 64961 w 168306"/>
                <a:gd name="connsiteY289" fmla="*/ 87535 h 120014"/>
                <a:gd name="connsiteX290" fmla="*/ 64675 w 168306"/>
                <a:gd name="connsiteY290" fmla="*/ 87249 h 120014"/>
                <a:gd name="connsiteX291" fmla="*/ 63627 w 168306"/>
                <a:gd name="connsiteY291" fmla="*/ 87249 h 120014"/>
                <a:gd name="connsiteX292" fmla="*/ 63627 w 168306"/>
                <a:gd name="connsiteY292" fmla="*/ 86963 h 120014"/>
                <a:gd name="connsiteX293" fmla="*/ 64008 w 168306"/>
                <a:gd name="connsiteY293" fmla="*/ 85630 h 120014"/>
                <a:gd name="connsiteX294" fmla="*/ 64008 w 168306"/>
                <a:gd name="connsiteY294" fmla="*/ 84963 h 120014"/>
                <a:gd name="connsiteX295" fmla="*/ 64294 w 168306"/>
                <a:gd name="connsiteY295" fmla="*/ 84582 h 120014"/>
                <a:gd name="connsiteX296" fmla="*/ 62294 w 168306"/>
                <a:gd name="connsiteY296" fmla="*/ 83630 h 120014"/>
                <a:gd name="connsiteX297" fmla="*/ 62008 w 168306"/>
                <a:gd name="connsiteY297" fmla="*/ 83344 h 120014"/>
                <a:gd name="connsiteX298" fmla="*/ 61722 w 168306"/>
                <a:gd name="connsiteY298" fmla="*/ 84011 h 120014"/>
                <a:gd name="connsiteX299" fmla="*/ 61341 w 168306"/>
                <a:gd name="connsiteY299" fmla="*/ 83630 h 120014"/>
                <a:gd name="connsiteX300" fmla="*/ 61055 w 168306"/>
                <a:gd name="connsiteY300" fmla="*/ 83630 h 120014"/>
                <a:gd name="connsiteX301" fmla="*/ 59341 w 168306"/>
                <a:gd name="connsiteY301" fmla="*/ 84011 h 120014"/>
                <a:gd name="connsiteX302" fmla="*/ 58103 w 168306"/>
                <a:gd name="connsiteY302" fmla="*/ 84582 h 120014"/>
                <a:gd name="connsiteX303" fmla="*/ 58103 w 168306"/>
                <a:gd name="connsiteY303" fmla="*/ 85249 h 120014"/>
                <a:gd name="connsiteX304" fmla="*/ 58388 w 168306"/>
                <a:gd name="connsiteY304" fmla="*/ 85916 h 120014"/>
                <a:gd name="connsiteX305" fmla="*/ 58388 w 168306"/>
                <a:gd name="connsiteY305" fmla="*/ 86297 h 120014"/>
                <a:gd name="connsiteX306" fmla="*/ 57722 w 168306"/>
                <a:gd name="connsiteY306" fmla="*/ 86582 h 120014"/>
                <a:gd name="connsiteX307" fmla="*/ 57722 w 168306"/>
                <a:gd name="connsiteY307" fmla="*/ 87535 h 120014"/>
                <a:gd name="connsiteX308" fmla="*/ 57436 w 168306"/>
                <a:gd name="connsiteY308" fmla="*/ 87535 h 120014"/>
                <a:gd name="connsiteX309" fmla="*/ 56769 w 168306"/>
                <a:gd name="connsiteY309" fmla="*/ 88202 h 120014"/>
                <a:gd name="connsiteX310" fmla="*/ 56388 w 168306"/>
                <a:gd name="connsiteY310" fmla="*/ 88202 h 120014"/>
                <a:gd name="connsiteX311" fmla="*/ 56388 w 168306"/>
                <a:gd name="connsiteY311" fmla="*/ 89535 h 120014"/>
                <a:gd name="connsiteX312" fmla="*/ 56102 w 168306"/>
                <a:gd name="connsiteY312" fmla="*/ 89916 h 120014"/>
                <a:gd name="connsiteX313" fmla="*/ 56102 w 168306"/>
                <a:gd name="connsiteY313" fmla="*/ 89535 h 120014"/>
                <a:gd name="connsiteX314" fmla="*/ 55817 w 168306"/>
                <a:gd name="connsiteY314" fmla="*/ 89916 h 120014"/>
                <a:gd name="connsiteX315" fmla="*/ 55150 w 168306"/>
                <a:gd name="connsiteY315" fmla="*/ 89916 h 120014"/>
                <a:gd name="connsiteX316" fmla="*/ 55150 w 168306"/>
                <a:gd name="connsiteY316" fmla="*/ 92202 h 120014"/>
                <a:gd name="connsiteX317" fmla="*/ 54769 w 168306"/>
                <a:gd name="connsiteY317" fmla="*/ 92488 h 120014"/>
                <a:gd name="connsiteX318" fmla="*/ 53816 w 168306"/>
                <a:gd name="connsiteY318" fmla="*/ 92869 h 120014"/>
                <a:gd name="connsiteX319" fmla="*/ 53150 w 168306"/>
                <a:gd name="connsiteY319" fmla="*/ 92488 h 120014"/>
                <a:gd name="connsiteX320" fmla="*/ 51530 w 168306"/>
                <a:gd name="connsiteY320" fmla="*/ 92488 h 120014"/>
                <a:gd name="connsiteX321" fmla="*/ 50483 w 168306"/>
                <a:gd name="connsiteY321" fmla="*/ 92869 h 120014"/>
                <a:gd name="connsiteX322" fmla="*/ 49911 w 168306"/>
                <a:gd name="connsiteY322" fmla="*/ 92202 h 120014"/>
                <a:gd name="connsiteX323" fmla="*/ 48863 w 168306"/>
                <a:gd name="connsiteY323" fmla="*/ 91535 h 120014"/>
                <a:gd name="connsiteX324" fmla="*/ 48578 w 168306"/>
                <a:gd name="connsiteY324" fmla="*/ 90869 h 120014"/>
                <a:gd name="connsiteX325" fmla="*/ 47911 w 168306"/>
                <a:gd name="connsiteY325" fmla="*/ 89916 h 120014"/>
                <a:gd name="connsiteX326" fmla="*/ 46958 w 168306"/>
                <a:gd name="connsiteY326" fmla="*/ 90202 h 120014"/>
                <a:gd name="connsiteX327" fmla="*/ 46292 w 168306"/>
                <a:gd name="connsiteY327" fmla="*/ 89916 h 120014"/>
                <a:gd name="connsiteX328" fmla="*/ 44577 w 168306"/>
                <a:gd name="connsiteY328" fmla="*/ 90488 h 120014"/>
                <a:gd name="connsiteX329" fmla="*/ 42958 w 168306"/>
                <a:gd name="connsiteY329" fmla="*/ 90869 h 120014"/>
                <a:gd name="connsiteX330" fmla="*/ 42291 w 168306"/>
                <a:gd name="connsiteY330" fmla="*/ 91535 h 120014"/>
                <a:gd name="connsiteX331" fmla="*/ 41624 w 168306"/>
                <a:gd name="connsiteY331" fmla="*/ 91821 h 120014"/>
                <a:gd name="connsiteX332" fmla="*/ 40386 w 168306"/>
                <a:gd name="connsiteY332" fmla="*/ 91821 h 120014"/>
                <a:gd name="connsiteX333" fmla="*/ 40386 w 168306"/>
                <a:gd name="connsiteY333" fmla="*/ 91535 h 120014"/>
                <a:gd name="connsiteX334" fmla="*/ 40005 w 168306"/>
                <a:gd name="connsiteY334" fmla="*/ 91154 h 120014"/>
                <a:gd name="connsiteX335" fmla="*/ 39338 w 168306"/>
                <a:gd name="connsiteY335" fmla="*/ 91154 h 120014"/>
                <a:gd name="connsiteX336" fmla="*/ 37433 w 168306"/>
                <a:gd name="connsiteY336" fmla="*/ 91535 h 120014"/>
                <a:gd name="connsiteX337" fmla="*/ 37433 w 168306"/>
                <a:gd name="connsiteY337" fmla="*/ 91821 h 120014"/>
                <a:gd name="connsiteX338" fmla="*/ 36100 w 168306"/>
                <a:gd name="connsiteY338" fmla="*/ 92202 h 120014"/>
                <a:gd name="connsiteX339" fmla="*/ 35433 w 168306"/>
                <a:gd name="connsiteY339" fmla="*/ 92202 h 120014"/>
                <a:gd name="connsiteX340" fmla="*/ 33814 w 168306"/>
                <a:gd name="connsiteY340" fmla="*/ 92488 h 120014"/>
                <a:gd name="connsiteX341" fmla="*/ 32480 w 168306"/>
                <a:gd name="connsiteY341" fmla="*/ 92202 h 120014"/>
                <a:gd name="connsiteX342" fmla="*/ 32195 w 168306"/>
                <a:gd name="connsiteY342" fmla="*/ 91821 h 120014"/>
                <a:gd name="connsiteX343" fmla="*/ 31814 w 168306"/>
                <a:gd name="connsiteY343" fmla="*/ 91154 h 120014"/>
                <a:gd name="connsiteX344" fmla="*/ 31528 w 168306"/>
                <a:gd name="connsiteY344" fmla="*/ 88202 h 120014"/>
                <a:gd name="connsiteX345" fmla="*/ 31814 w 168306"/>
                <a:gd name="connsiteY345" fmla="*/ 87916 h 120014"/>
                <a:gd name="connsiteX346" fmla="*/ 32766 w 168306"/>
                <a:gd name="connsiteY346" fmla="*/ 87535 h 120014"/>
                <a:gd name="connsiteX347" fmla="*/ 32766 w 168306"/>
                <a:gd name="connsiteY347" fmla="*/ 87249 h 120014"/>
                <a:gd name="connsiteX348" fmla="*/ 33433 w 168306"/>
                <a:gd name="connsiteY348" fmla="*/ 86582 h 120014"/>
                <a:gd name="connsiteX349" fmla="*/ 33147 w 168306"/>
                <a:gd name="connsiteY349" fmla="*/ 85916 h 120014"/>
                <a:gd name="connsiteX350" fmla="*/ 33814 w 168306"/>
                <a:gd name="connsiteY350" fmla="*/ 84582 h 120014"/>
                <a:gd name="connsiteX351" fmla="*/ 33433 w 168306"/>
                <a:gd name="connsiteY351" fmla="*/ 84011 h 120014"/>
                <a:gd name="connsiteX352" fmla="*/ 33147 w 168306"/>
                <a:gd name="connsiteY352" fmla="*/ 83630 h 120014"/>
                <a:gd name="connsiteX353" fmla="*/ 32480 w 168306"/>
                <a:gd name="connsiteY353" fmla="*/ 83630 h 120014"/>
                <a:gd name="connsiteX354" fmla="*/ 31814 w 168306"/>
                <a:gd name="connsiteY354" fmla="*/ 83344 h 120014"/>
                <a:gd name="connsiteX355" fmla="*/ 31528 w 168306"/>
                <a:gd name="connsiteY355" fmla="*/ 83344 h 120014"/>
                <a:gd name="connsiteX356" fmla="*/ 31147 w 168306"/>
                <a:gd name="connsiteY356" fmla="*/ 82963 h 120014"/>
                <a:gd name="connsiteX357" fmla="*/ 31147 w 168306"/>
                <a:gd name="connsiteY357" fmla="*/ 82296 h 120014"/>
                <a:gd name="connsiteX358" fmla="*/ 31528 w 168306"/>
                <a:gd name="connsiteY358" fmla="*/ 82010 h 120014"/>
                <a:gd name="connsiteX359" fmla="*/ 32766 w 168306"/>
                <a:gd name="connsiteY359" fmla="*/ 81344 h 120014"/>
                <a:gd name="connsiteX360" fmla="*/ 33814 w 168306"/>
                <a:gd name="connsiteY360" fmla="*/ 80677 h 120014"/>
                <a:gd name="connsiteX361" fmla="*/ 35433 w 168306"/>
                <a:gd name="connsiteY361" fmla="*/ 80677 h 120014"/>
                <a:gd name="connsiteX362" fmla="*/ 37052 w 168306"/>
                <a:gd name="connsiteY362" fmla="*/ 81344 h 120014"/>
                <a:gd name="connsiteX363" fmla="*/ 37719 w 168306"/>
                <a:gd name="connsiteY363" fmla="*/ 79724 h 120014"/>
                <a:gd name="connsiteX364" fmla="*/ 38100 w 168306"/>
                <a:gd name="connsiteY364" fmla="*/ 79343 h 120014"/>
                <a:gd name="connsiteX365" fmla="*/ 38100 w 168306"/>
                <a:gd name="connsiteY365" fmla="*/ 78677 h 120014"/>
                <a:gd name="connsiteX366" fmla="*/ 37719 w 168306"/>
                <a:gd name="connsiteY366" fmla="*/ 78391 h 120014"/>
                <a:gd name="connsiteX367" fmla="*/ 38100 w 168306"/>
                <a:gd name="connsiteY367" fmla="*/ 77724 h 120014"/>
                <a:gd name="connsiteX368" fmla="*/ 39053 w 168306"/>
                <a:gd name="connsiteY368" fmla="*/ 76105 h 120014"/>
                <a:gd name="connsiteX369" fmla="*/ 39338 w 168306"/>
                <a:gd name="connsiteY369" fmla="*/ 75724 h 120014"/>
                <a:gd name="connsiteX370" fmla="*/ 38386 w 168306"/>
                <a:gd name="connsiteY370" fmla="*/ 75057 h 120014"/>
                <a:gd name="connsiteX371" fmla="*/ 38386 w 168306"/>
                <a:gd name="connsiteY371" fmla="*/ 74105 h 120014"/>
                <a:gd name="connsiteX372" fmla="*/ 37433 w 168306"/>
                <a:gd name="connsiteY372" fmla="*/ 73438 h 120014"/>
                <a:gd name="connsiteX373" fmla="*/ 37433 w 168306"/>
                <a:gd name="connsiteY373" fmla="*/ 72771 h 120014"/>
                <a:gd name="connsiteX374" fmla="*/ 36386 w 168306"/>
                <a:gd name="connsiteY374" fmla="*/ 72771 h 120014"/>
                <a:gd name="connsiteX375" fmla="*/ 36386 w 168306"/>
                <a:gd name="connsiteY375" fmla="*/ 72104 h 120014"/>
                <a:gd name="connsiteX376" fmla="*/ 35719 w 168306"/>
                <a:gd name="connsiteY376" fmla="*/ 71533 h 120014"/>
                <a:gd name="connsiteX377" fmla="*/ 35147 w 168306"/>
                <a:gd name="connsiteY377" fmla="*/ 71533 h 120014"/>
                <a:gd name="connsiteX378" fmla="*/ 34481 w 168306"/>
                <a:gd name="connsiteY378" fmla="*/ 71152 h 120014"/>
                <a:gd name="connsiteX379" fmla="*/ 34100 w 168306"/>
                <a:gd name="connsiteY379" fmla="*/ 71152 h 120014"/>
                <a:gd name="connsiteX380" fmla="*/ 33433 w 168306"/>
                <a:gd name="connsiteY380" fmla="*/ 71533 h 120014"/>
                <a:gd name="connsiteX381" fmla="*/ 32195 w 168306"/>
                <a:gd name="connsiteY381" fmla="*/ 71533 h 120014"/>
                <a:gd name="connsiteX382" fmla="*/ 31147 w 168306"/>
                <a:gd name="connsiteY382" fmla="*/ 71152 h 120014"/>
                <a:gd name="connsiteX383" fmla="*/ 29528 w 168306"/>
                <a:gd name="connsiteY383" fmla="*/ 70866 h 120014"/>
                <a:gd name="connsiteX384" fmla="*/ 28861 w 168306"/>
                <a:gd name="connsiteY384" fmla="*/ 70485 h 120014"/>
                <a:gd name="connsiteX385" fmla="*/ 28575 w 168306"/>
                <a:gd name="connsiteY385" fmla="*/ 70199 h 120014"/>
                <a:gd name="connsiteX386" fmla="*/ 27908 w 168306"/>
                <a:gd name="connsiteY386" fmla="*/ 70485 h 120014"/>
                <a:gd name="connsiteX387" fmla="*/ 25622 w 168306"/>
                <a:gd name="connsiteY387" fmla="*/ 70485 h 120014"/>
                <a:gd name="connsiteX388" fmla="*/ 24575 w 168306"/>
                <a:gd name="connsiteY388" fmla="*/ 69533 h 120014"/>
                <a:gd name="connsiteX389" fmla="*/ 24575 w 168306"/>
                <a:gd name="connsiteY389" fmla="*/ 68580 h 120014"/>
                <a:gd name="connsiteX390" fmla="*/ 24289 w 168306"/>
                <a:gd name="connsiteY390" fmla="*/ 67913 h 120014"/>
                <a:gd name="connsiteX391" fmla="*/ 23908 w 168306"/>
                <a:gd name="connsiteY391" fmla="*/ 66866 h 120014"/>
                <a:gd name="connsiteX392" fmla="*/ 22670 w 168306"/>
                <a:gd name="connsiteY392" fmla="*/ 65246 h 120014"/>
                <a:gd name="connsiteX393" fmla="*/ 22289 w 168306"/>
                <a:gd name="connsiteY393" fmla="*/ 64961 h 120014"/>
                <a:gd name="connsiteX394" fmla="*/ 20955 w 168306"/>
                <a:gd name="connsiteY394" fmla="*/ 65246 h 120014"/>
                <a:gd name="connsiteX395" fmla="*/ 19050 w 168306"/>
                <a:gd name="connsiteY395" fmla="*/ 65246 h 120014"/>
                <a:gd name="connsiteX396" fmla="*/ 18383 w 168306"/>
                <a:gd name="connsiteY396" fmla="*/ 63627 h 120014"/>
                <a:gd name="connsiteX397" fmla="*/ 18383 w 168306"/>
                <a:gd name="connsiteY397" fmla="*/ 63246 h 120014"/>
                <a:gd name="connsiteX398" fmla="*/ 18669 w 168306"/>
                <a:gd name="connsiteY398" fmla="*/ 62960 h 120014"/>
                <a:gd name="connsiteX399" fmla="*/ 18669 w 168306"/>
                <a:gd name="connsiteY399" fmla="*/ 62294 h 120014"/>
                <a:gd name="connsiteX400" fmla="*/ 19717 w 168306"/>
                <a:gd name="connsiteY400" fmla="*/ 60960 h 120014"/>
                <a:gd name="connsiteX401" fmla="*/ 18383 w 168306"/>
                <a:gd name="connsiteY401" fmla="*/ 59722 h 120014"/>
                <a:gd name="connsiteX402" fmla="*/ 18383 w 168306"/>
                <a:gd name="connsiteY402" fmla="*/ 58388 h 120014"/>
                <a:gd name="connsiteX403" fmla="*/ 19050 w 168306"/>
                <a:gd name="connsiteY403" fmla="*/ 58007 h 120014"/>
                <a:gd name="connsiteX404" fmla="*/ 18669 w 168306"/>
                <a:gd name="connsiteY404" fmla="*/ 57722 h 120014"/>
                <a:gd name="connsiteX405" fmla="*/ 18669 w 168306"/>
                <a:gd name="connsiteY405" fmla="*/ 57341 h 120014"/>
                <a:gd name="connsiteX406" fmla="*/ 17717 w 168306"/>
                <a:gd name="connsiteY406" fmla="*/ 56769 h 120014"/>
                <a:gd name="connsiteX407" fmla="*/ 17336 w 168306"/>
                <a:gd name="connsiteY407" fmla="*/ 56102 h 120014"/>
                <a:gd name="connsiteX408" fmla="*/ 17050 w 168306"/>
                <a:gd name="connsiteY408" fmla="*/ 56102 h 120014"/>
                <a:gd name="connsiteX409" fmla="*/ 17050 w 168306"/>
                <a:gd name="connsiteY409" fmla="*/ 55436 h 120014"/>
                <a:gd name="connsiteX410" fmla="*/ 16383 w 168306"/>
                <a:gd name="connsiteY410" fmla="*/ 55436 h 120014"/>
                <a:gd name="connsiteX411" fmla="*/ 16383 w 168306"/>
                <a:gd name="connsiteY411" fmla="*/ 54102 h 120014"/>
                <a:gd name="connsiteX412" fmla="*/ 15716 w 168306"/>
                <a:gd name="connsiteY412" fmla="*/ 53816 h 120014"/>
                <a:gd name="connsiteX413" fmla="*/ 15431 w 168306"/>
                <a:gd name="connsiteY413" fmla="*/ 53435 h 120014"/>
                <a:gd name="connsiteX414" fmla="*/ 15431 w 168306"/>
                <a:gd name="connsiteY414" fmla="*/ 53150 h 120014"/>
                <a:gd name="connsiteX415" fmla="*/ 14764 w 168306"/>
                <a:gd name="connsiteY415" fmla="*/ 52483 h 120014"/>
                <a:gd name="connsiteX416" fmla="*/ 14764 w 168306"/>
                <a:gd name="connsiteY416" fmla="*/ 51435 h 120014"/>
                <a:gd name="connsiteX417" fmla="*/ 15050 w 168306"/>
                <a:gd name="connsiteY417" fmla="*/ 51149 h 120014"/>
                <a:gd name="connsiteX418" fmla="*/ 15716 w 168306"/>
                <a:gd name="connsiteY418" fmla="*/ 51149 h 120014"/>
                <a:gd name="connsiteX419" fmla="*/ 16383 w 168306"/>
                <a:gd name="connsiteY419" fmla="*/ 49530 h 120014"/>
                <a:gd name="connsiteX420" fmla="*/ 16097 w 168306"/>
                <a:gd name="connsiteY420" fmla="*/ 47911 h 120014"/>
                <a:gd name="connsiteX421" fmla="*/ 16097 w 168306"/>
                <a:gd name="connsiteY421" fmla="*/ 47530 h 120014"/>
                <a:gd name="connsiteX422" fmla="*/ 15431 w 168306"/>
                <a:gd name="connsiteY422" fmla="*/ 46577 h 120014"/>
                <a:gd name="connsiteX423" fmla="*/ 15050 w 168306"/>
                <a:gd name="connsiteY423" fmla="*/ 45911 h 120014"/>
                <a:gd name="connsiteX424" fmla="*/ 15431 w 168306"/>
                <a:gd name="connsiteY424" fmla="*/ 45530 h 120014"/>
                <a:gd name="connsiteX425" fmla="*/ 15716 w 168306"/>
                <a:gd name="connsiteY425" fmla="*/ 44577 h 120014"/>
                <a:gd name="connsiteX426" fmla="*/ 15716 w 168306"/>
                <a:gd name="connsiteY426" fmla="*/ 43910 h 120014"/>
                <a:gd name="connsiteX427" fmla="*/ 15050 w 168306"/>
                <a:gd name="connsiteY427" fmla="*/ 43244 h 120014"/>
                <a:gd name="connsiteX428" fmla="*/ 15431 w 168306"/>
                <a:gd name="connsiteY428" fmla="*/ 42577 h 120014"/>
                <a:gd name="connsiteX429" fmla="*/ 15050 w 168306"/>
                <a:gd name="connsiteY429" fmla="*/ 42577 h 120014"/>
                <a:gd name="connsiteX430" fmla="*/ 15050 w 168306"/>
                <a:gd name="connsiteY430" fmla="*/ 42005 h 120014"/>
                <a:gd name="connsiteX431" fmla="*/ 14764 w 168306"/>
                <a:gd name="connsiteY431" fmla="*/ 42005 h 120014"/>
                <a:gd name="connsiteX432" fmla="*/ 13811 w 168306"/>
                <a:gd name="connsiteY432" fmla="*/ 41339 h 120014"/>
                <a:gd name="connsiteX433" fmla="*/ 13145 w 168306"/>
                <a:gd name="connsiteY433" fmla="*/ 41624 h 120014"/>
                <a:gd name="connsiteX434" fmla="*/ 12097 w 168306"/>
                <a:gd name="connsiteY434" fmla="*/ 40672 h 120014"/>
                <a:gd name="connsiteX435" fmla="*/ 11430 w 168306"/>
                <a:gd name="connsiteY435" fmla="*/ 40672 h 120014"/>
                <a:gd name="connsiteX436" fmla="*/ 10478 w 168306"/>
                <a:gd name="connsiteY436" fmla="*/ 39624 h 120014"/>
                <a:gd name="connsiteX437" fmla="*/ 9144 w 168306"/>
                <a:gd name="connsiteY437" fmla="*/ 39624 h 120014"/>
                <a:gd name="connsiteX438" fmla="*/ 8192 w 168306"/>
                <a:gd name="connsiteY438" fmla="*/ 39338 h 120014"/>
                <a:gd name="connsiteX439" fmla="*/ 7906 w 168306"/>
                <a:gd name="connsiteY439" fmla="*/ 39338 h 120014"/>
                <a:gd name="connsiteX440" fmla="*/ 7525 w 168306"/>
                <a:gd name="connsiteY440" fmla="*/ 39624 h 120014"/>
                <a:gd name="connsiteX441" fmla="*/ 6191 w 168306"/>
                <a:gd name="connsiteY441" fmla="*/ 39338 h 120014"/>
                <a:gd name="connsiteX442" fmla="*/ 5525 w 168306"/>
                <a:gd name="connsiteY442" fmla="*/ 39053 h 120014"/>
                <a:gd name="connsiteX443" fmla="*/ 3905 w 168306"/>
                <a:gd name="connsiteY443" fmla="*/ 39053 h 120014"/>
                <a:gd name="connsiteX444" fmla="*/ 4286 w 168306"/>
                <a:gd name="connsiteY444" fmla="*/ 38386 h 120014"/>
                <a:gd name="connsiteX445" fmla="*/ 3905 w 168306"/>
                <a:gd name="connsiteY445" fmla="*/ 37719 h 120014"/>
                <a:gd name="connsiteX446" fmla="*/ 4286 w 168306"/>
                <a:gd name="connsiteY446" fmla="*/ 36671 h 120014"/>
                <a:gd name="connsiteX447" fmla="*/ 4286 w 168306"/>
                <a:gd name="connsiteY447" fmla="*/ 36386 h 120014"/>
                <a:gd name="connsiteX448" fmla="*/ 5239 w 168306"/>
                <a:gd name="connsiteY448" fmla="*/ 36386 h 120014"/>
                <a:gd name="connsiteX449" fmla="*/ 5239 w 168306"/>
                <a:gd name="connsiteY449" fmla="*/ 35719 h 120014"/>
                <a:gd name="connsiteX450" fmla="*/ 5525 w 168306"/>
                <a:gd name="connsiteY450" fmla="*/ 35719 h 120014"/>
                <a:gd name="connsiteX451" fmla="*/ 5525 w 168306"/>
                <a:gd name="connsiteY451" fmla="*/ 33433 h 120014"/>
                <a:gd name="connsiteX452" fmla="*/ 5906 w 168306"/>
                <a:gd name="connsiteY452" fmla="*/ 32480 h 120014"/>
                <a:gd name="connsiteX453" fmla="*/ 5906 w 168306"/>
                <a:gd name="connsiteY453" fmla="*/ 31814 h 120014"/>
                <a:gd name="connsiteX454" fmla="*/ 6191 w 168306"/>
                <a:gd name="connsiteY454" fmla="*/ 31814 h 120014"/>
                <a:gd name="connsiteX455" fmla="*/ 6191 w 168306"/>
                <a:gd name="connsiteY455" fmla="*/ 31433 h 120014"/>
                <a:gd name="connsiteX456" fmla="*/ 5906 w 168306"/>
                <a:gd name="connsiteY456" fmla="*/ 31433 h 120014"/>
                <a:gd name="connsiteX457" fmla="*/ 6191 w 168306"/>
                <a:gd name="connsiteY457" fmla="*/ 30766 h 120014"/>
                <a:gd name="connsiteX458" fmla="*/ 5906 w 168306"/>
                <a:gd name="connsiteY458" fmla="*/ 30480 h 120014"/>
                <a:gd name="connsiteX459" fmla="*/ 6191 w 168306"/>
                <a:gd name="connsiteY459" fmla="*/ 30194 h 120014"/>
                <a:gd name="connsiteX460" fmla="*/ 5239 w 168306"/>
                <a:gd name="connsiteY460" fmla="*/ 29813 h 120014"/>
                <a:gd name="connsiteX461" fmla="*/ 4953 w 168306"/>
                <a:gd name="connsiteY461" fmla="*/ 28861 h 120014"/>
                <a:gd name="connsiteX462" fmla="*/ 4572 w 168306"/>
                <a:gd name="connsiteY462" fmla="*/ 28480 h 120014"/>
                <a:gd name="connsiteX463" fmla="*/ 4953 w 168306"/>
                <a:gd name="connsiteY463" fmla="*/ 27527 h 120014"/>
                <a:gd name="connsiteX464" fmla="*/ 4572 w 168306"/>
                <a:gd name="connsiteY464" fmla="*/ 27242 h 120014"/>
                <a:gd name="connsiteX465" fmla="*/ 4953 w 168306"/>
                <a:gd name="connsiteY465" fmla="*/ 26575 h 120014"/>
                <a:gd name="connsiteX466" fmla="*/ 3620 w 168306"/>
                <a:gd name="connsiteY466" fmla="*/ 26861 h 120014"/>
                <a:gd name="connsiteX467" fmla="*/ 2572 w 168306"/>
                <a:gd name="connsiteY467" fmla="*/ 26575 h 120014"/>
                <a:gd name="connsiteX468" fmla="*/ 2953 w 168306"/>
                <a:gd name="connsiteY468" fmla="*/ 26575 h 120014"/>
                <a:gd name="connsiteX469" fmla="*/ 2953 w 168306"/>
                <a:gd name="connsiteY469" fmla="*/ 26194 h 120014"/>
                <a:gd name="connsiteX470" fmla="*/ 3239 w 168306"/>
                <a:gd name="connsiteY470" fmla="*/ 25527 h 120014"/>
                <a:gd name="connsiteX471" fmla="*/ 3239 w 168306"/>
                <a:gd name="connsiteY471" fmla="*/ 24860 h 120014"/>
                <a:gd name="connsiteX472" fmla="*/ 3620 w 168306"/>
                <a:gd name="connsiteY472" fmla="*/ 24860 h 120014"/>
                <a:gd name="connsiteX473" fmla="*/ 3620 w 168306"/>
                <a:gd name="connsiteY473" fmla="*/ 24289 h 120014"/>
                <a:gd name="connsiteX474" fmla="*/ 3239 w 168306"/>
                <a:gd name="connsiteY474" fmla="*/ 23908 h 120014"/>
                <a:gd name="connsiteX475" fmla="*/ 3239 w 168306"/>
                <a:gd name="connsiteY475" fmla="*/ 23622 h 120014"/>
                <a:gd name="connsiteX476" fmla="*/ 2953 w 168306"/>
                <a:gd name="connsiteY476" fmla="*/ 23622 h 120014"/>
                <a:gd name="connsiteX477" fmla="*/ 2953 w 168306"/>
                <a:gd name="connsiteY477" fmla="*/ 23241 h 120014"/>
                <a:gd name="connsiteX478" fmla="*/ 2572 w 168306"/>
                <a:gd name="connsiteY478" fmla="*/ 22955 h 120014"/>
                <a:gd name="connsiteX479" fmla="*/ 2572 w 168306"/>
                <a:gd name="connsiteY479" fmla="*/ 21908 h 120014"/>
                <a:gd name="connsiteX480" fmla="*/ 2286 w 168306"/>
                <a:gd name="connsiteY480" fmla="*/ 21336 h 120014"/>
                <a:gd name="connsiteX481" fmla="*/ 1619 w 168306"/>
                <a:gd name="connsiteY481" fmla="*/ 21336 h 120014"/>
                <a:gd name="connsiteX482" fmla="*/ 1619 w 168306"/>
                <a:gd name="connsiteY482" fmla="*/ 20955 h 120014"/>
                <a:gd name="connsiteX483" fmla="*/ 1619 w 168306"/>
                <a:gd name="connsiteY483" fmla="*/ 21336 h 120014"/>
                <a:gd name="connsiteX484" fmla="*/ 953 w 168306"/>
                <a:gd name="connsiteY484" fmla="*/ 20955 h 120014"/>
                <a:gd name="connsiteX485" fmla="*/ 667 w 168306"/>
                <a:gd name="connsiteY485" fmla="*/ 20955 h 120014"/>
                <a:gd name="connsiteX486" fmla="*/ 667 w 168306"/>
                <a:gd name="connsiteY486" fmla="*/ 20669 h 120014"/>
                <a:gd name="connsiteX487" fmla="*/ 286 w 168306"/>
                <a:gd name="connsiteY487" fmla="*/ 20288 h 120014"/>
                <a:gd name="connsiteX488" fmla="*/ 286 w 168306"/>
                <a:gd name="connsiteY488" fmla="*/ 20003 h 120014"/>
                <a:gd name="connsiteX489" fmla="*/ 0 w 168306"/>
                <a:gd name="connsiteY489" fmla="*/ 19336 h 120014"/>
                <a:gd name="connsiteX490" fmla="*/ 0 w 168306"/>
                <a:gd name="connsiteY490" fmla="*/ 18383 h 120014"/>
                <a:gd name="connsiteX491" fmla="*/ 286 w 168306"/>
                <a:gd name="connsiteY491" fmla="*/ 18383 h 120014"/>
                <a:gd name="connsiteX492" fmla="*/ 286 w 168306"/>
                <a:gd name="connsiteY492" fmla="*/ 18002 h 120014"/>
                <a:gd name="connsiteX493" fmla="*/ 953 w 168306"/>
                <a:gd name="connsiteY493" fmla="*/ 18002 h 120014"/>
                <a:gd name="connsiteX494" fmla="*/ 953 w 168306"/>
                <a:gd name="connsiteY494" fmla="*/ 17050 h 120014"/>
                <a:gd name="connsiteX495" fmla="*/ 2000 w 168306"/>
                <a:gd name="connsiteY495" fmla="*/ 16002 h 120014"/>
                <a:gd name="connsiteX496" fmla="*/ 2286 w 168306"/>
                <a:gd name="connsiteY496" fmla="*/ 15431 h 120014"/>
                <a:gd name="connsiteX497" fmla="*/ 2286 w 168306"/>
                <a:gd name="connsiteY497" fmla="*/ 15716 h 120014"/>
                <a:gd name="connsiteX498" fmla="*/ 2572 w 168306"/>
                <a:gd name="connsiteY498" fmla="*/ 15431 h 120014"/>
                <a:gd name="connsiteX499" fmla="*/ 2953 w 168306"/>
                <a:gd name="connsiteY499" fmla="*/ 15431 h 120014"/>
                <a:gd name="connsiteX500" fmla="*/ 2953 w 168306"/>
                <a:gd name="connsiteY500" fmla="*/ 15050 h 120014"/>
                <a:gd name="connsiteX501" fmla="*/ 3239 w 168306"/>
                <a:gd name="connsiteY501" fmla="*/ 14383 h 120014"/>
                <a:gd name="connsiteX502" fmla="*/ 3239 w 168306"/>
                <a:gd name="connsiteY502" fmla="*/ 13716 h 120014"/>
                <a:gd name="connsiteX503" fmla="*/ 3620 w 168306"/>
                <a:gd name="connsiteY503" fmla="*/ 13430 h 120014"/>
                <a:gd name="connsiteX504" fmla="*/ 3620 w 168306"/>
                <a:gd name="connsiteY504" fmla="*/ 13049 h 120014"/>
                <a:gd name="connsiteX505" fmla="*/ 3239 w 168306"/>
                <a:gd name="connsiteY505" fmla="*/ 13049 h 120014"/>
                <a:gd name="connsiteX506" fmla="*/ 3239 w 168306"/>
                <a:gd name="connsiteY506" fmla="*/ 11811 h 120014"/>
                <a:gd name="connsiteX507" fmla="*/ 2953 w 168306"/>
                <a:gd name="connsiteY507" fmla="*/ 11811 h 120014"/>
                <a:gd name="connsiteX508" fmla="*/ 3239 w 168306"/>
                <a:gd name="connsiteY508" fmla="*/ 11811 h 120014"/>
                <a:gd name="connsiteX509" fmla="*/ 3239 w 168306"/>
                <a:gd name="connsiteY509" fmla="*/ 11430 h 120014"/>
                <a:gd name="connsiteX510" fmla="*/ 3620 w 168306"/>
                <a:gd name="connsiteY510" fmla="*/ 11430 h 120014"/>
                <a:gd name="connsiteX511" fmla="*/ 4286 w 168306"/>
                <a:gd name="connsiteY511" fmla="*/ 11144 h 120014"/>
                <a:gd name="connsiteX512" fmla="*/ 4572 w 168306"/>
                <a:gd name="connsiteY512" fmla="*/ 10763 h 120014"/>
                <a:gd name="connsiteX513" fmla="*/ 5239 w 168306"/>
                <a:gd name="connsiteY513" fmla="*/ 10763 h 120014"/>
                <a:gd name="connsiteX514" fmla="*/ 5525 w 168306"/>
                <a:gd name="connsiteY514" fmla="*/ 10478 h 120014"/>
                <a:gd name="connsiteX515" fmla="*/ 6858 w 168306"/>
                <a:gd name="connsiteY515" fmla="*/ 10097 h 120014"/>
                <a:gd name="connsiteX516" fmla="*/ 7525 w 168306"/>
                <a:gd name="connsiteY516" fmla="*/ 10097 h 120014"/>
                <a:gd name="connsiteX517" fmla="*/ 7525 w 168306"/>
                <a:gd name="connsiteY517" fmla="*/ 9811 h 120014"/>
                <a:gd name="connsiteX518" fmla="*/ 7906 w 168306"/>
                <a:gd name="connsiteY518" fmla="*/ 9811 h 120014"/>
                <a:gd name="connsiteX519" fmla="*/ 7906 w 168306"/>
                <a:gd name="connsiteY519" fmla="*/ 9525 h 120014"/>
                <a:gd name="connsiteX520" fmla="*/ 8858 w 168306"/>
                <a:gd name="connsiteY520" fmla="*/ 9525 h 120014"/>
                <a:gd name="connsiteX521" fmla="*/ 8858 w 168306"/>
                <a:gd name="connsiteY521" fmla="*/ 9144 h 120014"/>
                <a:gd name="connsiteX522" fmla="*/ 9144 w 168306"/>
                <a:gd name="connsiteY522" fmla="*/ 9144 h 120014"/>
                <a:gd name="connsiteX523" fmla="*/ 9811 w 168306"/>
                <a:gd name="connsiteY523" fmla="*/ 8858 h 120014"/>
                <a:gd name="connsiteX524" fmla="*/ 10192 w 168306"/>
                <a:gd name="connsiteY524" fmla="*/ 8858 h 120014"/>
                <a:gd name="connsiteX525" fmla="*/ 10192 w 168306"/>
                <a:gd name="connsiteY525" fmla="*/ 8477 h 120014"/>
                <a:gd name="connsiteX526" fmla="*/ 10478 w 168306"/>
                <a:gd name="connsiteY526" fmla="*/ 8477 h 120014"/>
                <a:gd name="connsiteX527" fmla="*/ 10478 w 168306"/>
                <a:gd name="connsiteY527" fmla="*/ 8192 h 120014"/>
                <a:gd name="connsiteX528" fmla="*/ 10858 w 168306"/>
                <a:gd name="connsiteY528" fmla="*/ 8192 h 120014"/>
                <a:gd name="connsiteX529" fmla="*/ 10858 w 168306"/>
                <a:gd name="connsiteY529" fmla="*/ 7811 h 120014"/>
                <a:gd name="connsiteX530" fmla="*/ 11144 w 168306"/>
                <a:gd name="connsiteY530" fmla="*/ 7525 h 120014"/>
                <a:gd name="connsiteX531" fmla="*/ 11144 w 168306"/>
                <a:gd name="connsiteY531" fmla="*/ 7144 h 120014"/>
                <a:gd name="connsiteX532" fmla="*/ 11430 w 168306"/>
                <a:gd name="connsiteY532" fmla="*/ 7144 h 120014"/>
                <a:gd name="connsiteX533" fmla="*/ 11430 w 168306"/>
                <a:gd name="connsiteY533" fmla="*/ 6858 h 120014"/>
                <a:gd name="connsiteX534" fmla="*/ 11811 w 168306"/>
                <a:gd name="connsiteY534" fmla="*/ 6858 h 120014"/>
                <a:gd name="connsiteX535" fmla="*/ 11430 w 168306"/>
                <a:gd name="connsiteY535" fmla="*/ 6572 h 120014"/>
                <a:gd name="connsiteX536" fmla="*/ 11811 w 168306"/>
                <a:gd name="connsiteY536" fmla="*/ 6858 h 120014"/>
                <a:gd name="connsiteX537" fmla="*/ 11811 w 168306"/>
                <a:gd name="connsiteY537" fmla="*/ 6191 h 120014"/>
                <a:gd name="connsiteX538" fmla="*/ 12478 w 168306"/>
                <a:gd name="connsiteY538" fmla="*/ 6191 h 120014"/>
                <a:gd name="connsiteX539" fmla="*/ 12478 w 168306"/>
                <a:gd name="connsiteY539" fmla="*/ 5906 h 120014"/>
                <a:gd name="connsiteX540" fmla="*/ 12764 w 168306"/>
                <a:gd name="connsiteY540" fmla="*/ 5906 h 120014"/>
                <a:gd name="connsiteX541" fmla="*/ 12764 w 168306"/>
                <a:gd name="connsiteY541" fmla="*/ 5239 h 120014"/>
                <a:gd name="connsiteX542" fmla="*/ 13145 w 168306"/>
                <a:gd name="connsiteY542" fmla="*/ 5239 h 120014"/>
                <a:gd name="connsiteX543" fmla="*/ 13145 w 168306"/>
                <a:gd name="connsiteY543" fmla="*/ 4858 h 120014"/>
                <a:gd name="connsiteX544" fmla="*/ 13430 w 168306"/>
                <a:gd name="connsiteY544" fmla="*/ 4858 h 120014"/>
                <a:gd name="connsiteX545" fmla="*/ 13811 w 168306"/>
                <a:gd name="connsiteY545" fmla="*/ 4191 h 120014"/>
                <a:gd name="connsiteX546" fmla="*/ 13811 w 168306"/>
                <a:gd name="connsiteY546" fmla="*/ 3905 h 120014"/>
                <a:gd name="connsiteX547" fmla="*/ 14097 w 168306"/>
                <a:gd name="connsiteY547" fmla="*/ 3620 h 120014"/>
                <a:gd name="connsiteX548" fmla="*/ 14097 w 168306"/>
                <a:gd name="connsiteY548" fmla="*/ 3905 h 120014"/>
                <a:gd name="connsiteX549" fmla="*/ 15050 w 168306"/>
                <a:gd name="connsiteY549" fmla="*/ 3620 h 120014"/>
                <a:gd name="connsiteX550" fmla="*/ 15431 w 168306"/>
                <a:gd name="connsiteY550" fmla="*/ 3620 h 120014"/>
                <a:gd name="connsiteX551" fmla="*/ 15716 w 168306"/>
                <a:gd name="connsiteY551" fmla="*/ 3239 h 120014"/>
                <a:gd name="connsiteX552" fmla="*/ 16383 w 168306"/>
                <a:gd name="connsiteY552" fmla="*/ 3239 h 120014"/>
                <a:gd name="connsiteX553" fmla="*/ 16383 w 168306"/>
                <a:gd name="connsiteY553" fmla="*/ 2953 h 120014"/>
                <a:gd name="connsiteX554" fmla="*/ 17336 w 168306"/>
                <a:gd name="connsiteY554" fmla="*/ 2953 h 120014"/>
                <a:gd name="connsiteX555" fmla="*/ 17717 w 168306"/>
                <a:gd name="connsiteY555" fmla="*/ 2572 h 120014"/>
                <a:gd name="connsiteX556" fmla="*/ 17717 w 168306"/>
                <a:gd name="connsiteY556" fmla="*/ 2286 h 120014"/>
                <a:gd name="connsiteX557" fmla="*/ 18002 w 168306"/>
                <a:gd name="connsiteY557" fmla="*/ 2286 h 120014"/>
                <a:gd name="connsiteX558" fmla="*/ 19050 w 168306"/>
                <a:gd name="connsiteY558" fmla="*/ 1905 h 120014"/>
                <a:gd name="connsiteX559" fmla="*/ 19050 w 168306"/>
                <a:gd name="connsiteY559" fmla="*/ 2286 h 120014"/>
                <a:gd name="connsiteX560" fmla="*/ 19717 w 168306"/>
                <a:gd name="connsiteY560" fmla="*/ 1905 h 120014"/>
                <a:gd name="connsiteX561" fmla="*/ 20955 w 168306"/>
                <a:gd name="connsiteY561" fmla="*/ 1905 h 120014"/>
                <a:gd name="connsiteX562" fmla="*/ 20955 w 168306"/>
                <a:gd name="connsiteY562" fmla="*/ 1619 h 120014"/>
                <a:gd name="connsiteX563" fmla="*/ 20955 w 168306"/>
                <a:gd name="connsiteY563" fmla="*/ 1905 h 120014"/>
                <a:gd name="connsiteX564" fmla="*/ 21336 w 168306"/>
                <a:gd name="connsiteY564" fmla="*/ 1619 h 120014"/>
                <a:gd name="connsiteX565" fmla="*/ 21336 w 168306"/>
                <a:gd name="connsiteY565" fmla="*/ 1905 h 120014"/>
                <a:gd name="connsiteX566" fmla="*/ 21336 w 168306"/>
                <a:gd name="connsiteY566" fmla="*/ 1619 h 120014"/>
                <a:gd name="connsiteX567" fmla="*/ 21622 w 168306"/>
                <a:gd name="connsiteY567" fmla="*/ 1619 h 120014"/>
                <a:gd name="connsiteX568" fmla="*/ 22003 w 168306"/>
                <a:gd name="connsiteY568" fmla="*/ 1238 h 120014"/>
                <a:gd name="connsiteX569" fmla="*/ 22955 w 168306"/>
                <a:gd name="connsiteY569" fmla="*/ 1238 h 120014"/>
                <a:gd name="connsiteX570" fmla="*/ 23622 w 168306"/>
                <a:gd name="connsiteY570" fmla="*/ 667 h 120014"/>
                <a:gd name="connsiteX571" fmla="*/ 23622 w 168306"/>
                <a:gd name="connsiteY571" fmla="*/ 1238 h 120014"/>
                <a:gd name="connsiteX572" fmla="*/ 24289 w 168306"/>
                <a:gd name="connsiteY572" fmla="*/ 1238 h 120014"/>
                <a:gd name="connsiteX573" fmla="*/ 24289 w 168306"/>
                <a:gd name="connsiteY573" fmla="*/ 952 h 120014"/>
                <a:gd name="connsiteX574" fmla="*/ 24956 w 168306"/>
                <a:gd name="connsiteY574" fmla="*/ 667 h 120014"/>
                <a:gd name="connsiteX575" fmla="*/ 25241 w 168306"/>
                <a:gd name="connsiteY575" fmla="*/ 667 h 120014"/>
                <a:gd name="connsiteX576" fmla="*/ 25241 w 168306"/>
                <a:gd name="connsiteY576" fmla="*/ 952 h 120014"/>
                <a:gd name="connsiteX577" fmla="*/ 25622 w 168306"/>
                <a:gd name="connsiteY577" fmla="*/ 952 h 120014"/>
                <a:gd name="connsiteX578" fmla="*/ 25908 w 168306"/>
                <a:gd name="connsiteY578" fmla="*/ 1238 h 120014"/>
                <a:gd name="connsiteX579" fmla="*/ 26861 w 168306"/>
                <a:gd name="connsiteY579" fmla="*/ 1238 h 120014"/>
                <a:gd name="connsiteX580" fmla="*/ 27242 w 168306"/>
                <a:gd name="connsiteY580" fmla="*/ 1619 h 120014"/>
                <a:gd name="connsiteX581" fmla="*/ 27908 w 168306"/>
                <a:gd name="connsiteY581" fmla="*/ 1238 h 120014"/>
                <a:gd name="connsiteX582" fmla="*/ 27908 w 168306"/>
                <a:gd name="connsiteY582" fmla="*/ 1619 h 120014"/>
                <a:gd name="connsiteX583" fmla="*/ 28194 w 168306"/>
                <a:gd name="connsiteY583" fmla="*/ 1238 h 120014"/>
                <a:gd name="connsiteX584" fmla="*/ 30480 w 168306"/>
                <a:gd name="connsiteY584" fmla="*/ 1238 h 120014"/>
                <a:gd name="connsiteX585" fmla="*/ 31147 w 168306"/>
                <a:gd name="connsiteY585" fmla="*/ 952 h 120014"/>
                <a:gd name="connsiteX586" fmla="*/ 32480 w 168306"/>
                <a:gd name="connsiteY586" fmla="*/ 952 h 120014"/>
                <a:gd name="connsiteX587" fmla="*/ 32480 w 168306"/>
                <a:gd name="connsiteY587" fmla="*/ 667 h 120014"/>
                <a:gd name="connsiteX588" fmla="*/ 32766 w 168306"/>
                <a:gd name="connsiteY588" fmla="*/ 667 h 120014"/>
                <a:gd name="connsiteX589" fmla="*/ 32766 w 168306"/>
                <a:gd name="connsiteY589" fmla="*/ 0 h 120014"/>
                <a:gd name="connsiteX590" fmla="*/ 32766 w 168306"/>
                <a:gd name="connsiteY590" fmla="*/ 286 h 120014"/>
                <a:gd name="connsiteX591" fmla="*/ 35433 w 168306"/>
                <a:gd name="connsiteY591" fmla="*/ 286 h 120014"/>
                <a:gd name="connsiteX592" fmla="*/ 35433 w 168306"/>
                <a:gd name="connsiteY592" fmla="*/ 667 h 120014"/>
                <a:gd name="connsiteX593" fmla="*/ 35433 w 168306"/>
                <a:gd name="connsiteY593" fmla="*/ 286 h 120014"/>
                <a:gd name="connsiteX594" fmla="*/ 35433 w 168306"/>
                <a:gd name="connsiteY594" fmla="*/ 667 h 120014"/>
                <a:gd name="connsiteX595" fmla="*/ 36386 w 168306"/>
                <a:gd name="connsiteY595" fmla="*/ 952 h 120014"/>
                <a:gd name="connsiteX596" fmla="*/ 36767 w 168306"/>
                <a:gd name="connsiteY596" fmla="*/ 1238 h 120014"/>
                <a:gd name="connsiteX597" fmla="*/ 37052 w 168306"/>
                <a:gd name="connsiteY597" fmla="*/ 1238 h 120014"/>
                <a:gd name="connsiteX598" fmla="*/ 37052 w 168306"/>
                <a:gd name="connsiteY598" fmla="*/ 1619 h 120014"/>
                <a:gd name="connsiteX599" fmla="*/ 37433 w 168306"/>
                <a:gd name="connsiteY599" fmla="*/ 1619 h 120014"/>
                <a:gd name="connsiteX600" fmla="*/ 37719 w 168306"/>
                <a:gd name="connsiteY600" fmla="*/ 1905 h 120014"/>
                <a:gd name="connsiteX601" fmla="*/ 38386 w 168306"/>
                <a:gd name="connsiteY601" fmla="*/ 1905 h 120014"/>
                <a:gd name="connsiteX602" fmla="*/ 38386 w 168306"/>
                <a:gd name="connsiteY602" fmla="*/ 2286 h 120014"/>
                <a:gd name="connsiteX603" fmla="*/ 38672 w 168306"/>
                <a:gd name="connsiteY603" fmla="*/ 2286 h 120014"/>
                <a:gd name="connsiteX604" fmla="*/ 39338 w 168306"/>
                <a:gd name="connsiteY604" fmla="*/ 2953 h 120014"/>
                <a:gd name="connsiteX605" fmla="*/ 39338 w 168306"/>
                <a:gd name="connsiteY605" fmla="*/ 3620 h 120014"/>
                <a:gd name="connsiteX606" fmla="*/ 39053 w 168306"/>
                <a:gd name="connsiteY606" fmla="*/ 3620 h 120014"/>
                <a:gd name="connsiteX607" fmla="*/ 39053 w 168306"/>
                <a:gd name="connsiteY607" fmla="*/ 4191 h 120014"/>
                <a:gd name="connsiteX608" fmla="*/ 39338 w 168306"/>
                <a:gd name="connsiteY608" fmla="*/ 4191 h 120014"/>
                <a:gd name="connsiteX609" fmla="*/ 39338 w 168306"/>
                <a:gd name="connsiteY609" fmla="*/ 4858 h 120014"/>
                <a:gd name="connsiteX610" fmla="*/ 39719 w 168306"/>
                <a:gd name="connsiteY610" fmla="*/ 5239 h 120014"/>
                <a:gd name="connsiteX611" fmla="*/ 39719 w 168306"/>
                <a:gd name="connsiteY611" fmla="*/ 4858 h 120014"/>
                <a:gd name="connsiteX612" fmla="*/ 40386 w 168306"/>
                <a:gd name="connsiteY612" fmla="*/ 4858 h 120014"/>
                <a:gd name="connsiteX613" fmla="*/ 40005 w 168306"/>
                <a:gd name="connsiteY613" fmla="*/ 5525 h 120014"/>
                <a:gd name="connsiteX614" fmla="*/ 40005 w 168306"/>
                <a:gd name="connsiteY614" fmla="*/ 5906 h 120014"/>
                <a:gd name="connsiteX615" fmla="*/ 40386 w 168306"/>
                <a:gd name="connsiteY615" fmla="*/ 5906 h 120014"/>
                <a:gd name="connsiteX616" fmla="*/ 40005 w 168306"/>
                <a:gd name="connsiteY616" fmla="*/ 6191 h 120014"/>
                <a:gd name="connsiteX617" fmla="*/ 40386 w 168306"/>
                <a:gd name="connsiteY617" fmla="*/ 6191 h 120014"/>
                <a:gd name="connsiteX618" fmla="*/ 41339 w 168306"/>
                <a:gd name="connsiteY618" fmla="*/ 6572 h 120014"/>
                <a:gd name="connsiteX619" fmla="*/ 41624 w 168306"/>
                <a:gd name="connsiteY619" fmla="*/ 6858 h 120014"/>
                <a:gd name="connsiteX620" fmla="*/ 41624 w 168306"/>
                <a:gd name="connsiteY620" fmla="*/ 6572 h 120014"/>
                <a:gd name="connsiteX621" fmla="*/ 42005 w 168306"/>
                <a:gd name="connsiteY621" fmla="*/ 6858 h 120014"/>
                <a:gd name="connsiteX622" fmla="*/ 43625 w 168306"/>
                <a:gd name="connsiteY622" fmla="*/ 6858 h 120014"/>
                <a:gd name="connsiteX623" fmla="*/ 43625 w 168306"/>
                <a:gd name="connsiteY623" fmla="*/ 5906 h 120014"/>
                <a:gd name="connsiteX624" fmla="*/ 43910 w 168306"/>
                <a:gd name="connsiteY624" fmla="*/ 5906 h 120014"/>
                <a:gd name="connsiteX625" fmla="*/ 43910 w 168306"/>
                <a:gd name="connsiteY625" fmla="*/ 6191 h 120014"/>
                <a:gd name="connsiteX626" fmla="*/ 44577 w 168306"/>
                <a:gd name="connsiteY626" fmla="*/ 6191 h 120014"/>
                <a:gd name="connsiteX627" fmla="*/ 43910 w 168306"/>
                <a:gd name="connsiteY627" fmla="*/ 7144 h 120014"/>
                <a:gd name="connsiteX628" fmla="*/ 43625 w 168306"/>
                <a:gd name="connsiteY628" fmla="*/ 8192 h 120014"/>
                <a:gd name="connsiteX629" fmla="*/ 43625 w 168306"/>
                <a:gd name="connsiteY629" fmla="*/ 8477 h 120014"/>
                <a:gd name="connsiteX630" fmla="*/ 43339 w 168306"/>
                <a:gd name="connsiteY630" fmla="*/ 9144 h 120014"/>
                <a:gd name="connsiteX631" fmla="*/ 43339 w 168306"/>
                <a:gd name="connsiteY631" fmla="*/ 10097 h 120014"/>
                <a:gd name="connsiteX632" fmla="*/ 43910 w 168306"/>
                <a:gd name="connsiteY632" fmla="*/ 10763 h 120014"/>
                <a:gd name="connsiteX633" fmla="*/ 44291 w 168306"/>
                <a:gd name="connsiteY633" fmla="*/ 10763 h 120014"/>
                <a:gd name="connsiteX634" fmla="*/ 44291 w 168306"/>
                <a:gd name="connsiteY634" fmla="*/ 11144 h 120014"/>
                <a:gd name="connsiteX635" fmla="*/ 44577 w 168306"/>
                <a:gd name="connsiteY635" fmla="*/ 11144 h 120014"/>
                <a:gd name="connsiteX636" fmla="*/ 44577 w 168306"/>
                <a:gd name="connsiteY636" fmla="*/ 11430 h 120014"/>
                <a:gd name="connsiteX637" fmla="*/ 46292 w 168306"/>
                <a:gd name="connsiteY637" fmla="*/ 11430 h 120014"/>
                <a:gd name="connsiteX638" fmla="*/ 46292 w 168306"/>
                <a:gd name="connsiteY638" fmla="*/ 11144 h 120014"/>
                <a:gd name="connsiteX639" fmla="*/ 46577 w 168306"/>
                <a:gd name="connsiteY639" fmla="*/ 11144 h 120014"/>
                <a:gd name="connsiteX640" fmla="*/ 46577 w 168306"/>
                <a:gd name="connsiteY640" fmla="*/ 10763 h 120014"/>
                <a:gd name="connsiteX641" fmla="*/ 47530 w 168306"/>
                <a:gd name="connsiteY641" fmla="*/ 10763 h 120014"/>
                <a:gd name="connsiteX642" fmla="*/ 47530 w 168306"/>
                <a:gd name="connsiteY642" fmla="*/ 12478 h 120014"/>
                <a:gd name="connsiteX643" fmla="*/ 47244 w 168306"/>
                <a:gd name="connsiteY643" fmla="*/ 12763 h 120014"/>
                <a:gd name="connsiteX644" fmla="*/ 47244 w 168306"/>
                <a:gd name="connsiteY644" fmla="*/ 13049 h 120014"/>
                <a:gd name="connsiteX645" fmla="*/ 46863 w 168306"/>
                <a:gd name="connsiteY645" fmla="*/ 13049 h 120014"/>
                <a:gd name="connsiteX646" fmla="*/ 46863 w 168306"/>
                <a:gd name="connsiteY646" fmla="*/ 13430 h 120014"/>
                <a:gd name="connsiteX647" fmla="*/ 46577 w 168306"/>
                <a:gd name="connsiteY647" fmla="*/ 13430 h 120014"/>
                <a:gd name="connsiteX648" fmla="*/ 46863 w 168306"/>
                <a:gd name="connsiteY648" fmla="*/ 14097 h 120014"/>
                <a:gd name="connsiteX649" fmla="*/ 47244 w 168306"/>
                <a:gd name="connsiteY649" fmla="*/ 14383 h 120014"/>
                <a:gd name="connsiteX650" fmla="*/ 47911 w 168306"/>
                <a:gd name="connsiteY650" fmla="*/ 14383 h 120014"/>
                <a:gd name="connsiteX651" fmla="*/ 47911 w 168306"/>
                <a:gd name="connsiteY651" fmla="*/ 14764 h 120014"/>
                <a:gd name="connsiteX652" fmla="*/ 47911 w 168306"/>
                <a:gd name="connsiteY652" fmla="*/ 14097 h 120014"/>
                <a:gd name="connsiteX653" fmla="*/ 48578 w 168306"/>
                <a:gd name="connsiteY653" fmla="*/ 13716 h 120014"/>
                <a:gd name="connsiteX654" fmla="*/ 48578 w 168306"/>
                <a:gd name="connsiteY654" fmla="*/ 13430 h 120014"/>
                <a:gd name="connsiteX655" fmla="*/ 49530 w 168306"/>
                <a:gd name="connsiteY655" fmla="*/ 13430 h 120014"/>
                <a:gd name="connsiteX656" fmla="*/ 49244 w 168306"/>
                <a:gd name="connsiteY656" fmla="*/ 13716 h 120014"/>
                <a:gd name="connsiteX657" fmla="*/ 49244 w 168306"/>
                <a:gd name="connsiteY657" fmla="*/ 14097 h 120014"/>
                <a:gd name="connsiteX658" fmla="*/ 48863 w 168306"/>
                <a:gd name="connsiteY658" fmla="*/ 14383 h 120014"/>
                <a:gd name="connsiteX659" fmla="*/ 48578 w 168306"/>
                <a:gd name="connsiteY659" fmla="*/ 14383 h 120014"/>
                <a:gd name="connsiteX660" fmla="*/ 48578 w 168306"/>
                <a:gd name="connsiteY660" fmla="*/ 15050 h 120014"/>
                <a:gd name="connsiteX661" fmla="*/ 48197 w 168306"/>
                <a:gd name="connsiteY661" fmla="*/ 15050 h 120014"/>
                <a:gd name="connsiteX662" fmla="*/ 48197 w 168306"/>
                <a:gd name="connsiteY662" fmla="*/ 15431 h 120014"/>
                <a:gd name="connsiteX663" fmla="*/ 47911 w 168306"/>
                <a:gd name="connsiteY663" fmla="*/ 15431 h 120014"/>
                <a:gd name="connsiteX664" fmla="*/ 47911 w 168306"/>
                <a:gd name="connsiteY664" fmla="*/ 15050 h 120014"/>
                <a:gd name="connsiteX665" fmla="*/ 47530 w 168306"/>
                <a:gd name="connsiteY665" fmla="*/ 15050 h 120014"/>
                <a:gd name="connsiteX666" fmla="*/ 47530 w 168306"/>
                <a:gd name="connsiteY666" fmla="*/ 15716 h 120014"/>
                <a:gd name="connsiteX667" fmla="*/ 47244 w 168306"/>
                <a:gd name="connsiteY667" fmla="*/ 15716 h 120014"/>
                <a:gd name="connsiteX668" fmla="*/ 47244 w 168306"/>
                <a:gd name="connsiteY668" fmla="*/ 16002 h 120014"/>
                <a:gd name="connsiteX669" fmla="*/ 47530 w 168306"/>
                <a:gd name="connsiteY669" fmla="*/ 16002 h 120014"/>
                <a:gd name="connsiteX670" fmla="*/ 47530 w 168306"/>
                <a:gd name="connsiteY670" fmla="*/ 16383 h 120014"/>
                <a:gd name="connsiteX671" fmla="*/ 47244 w 168306"/>
                <a:gd name="connsiteY671" fmla="*/ 16383 h 120014"/>
                <a:gd name="connsiteX672" fmla="*/ 47244 w 168306"/>
                <a:gd name="connsiteY672" fmla="*/ 16669 h 120014"/>
                <a:gd name="connsiteX673" fmla="*/ 46958 w 168306"/>
                <a:gd name="connsiteY673" fmla="*/ 16669 h 120014"/>
                <a:gd name="connsiteX674" fmla="*/ 46577 w 168306"/>
                <a:gd name="connsiteY674" fmla="*/ 17336 h 120014"/>
                <a:gd name="connsiteX675" fmla="*/ 46958 w 168306"/>
                <a:gd name="connsiteY675" fmla="*/ 17717 h 120014"/>
                <a:gd name="connsiteX676" fmla="*/ 47530 w 168306"/>
                <a:gd name="connsiteY676" fmla="*/ 18955 h 120014"/>
                <a:gd name="connsiteX677" fmla="*/ 48197 w 168306"/>
                <a:gd name="connsiteY677" fmla="*/ 19622 h 120014"/>
                <a:gd name="connsiteX678" fmla="*/ 48578 w 168306"/>
                <a:gd name="connsiteY678" fmla="*/ 19622 h 120014"/>
                <a:gd name="connsiteX679" fmla="*/ 48578 w 168306"/>
                <a:gd name="connsiteY679" fmla="*/ 20003 h 120014"/>
                <a:gd name="connsiteX680" fmla="*/ 48863 w 168306"/>
                <a:gd name="connsiteY680" fmla="*/ 20003 h 120014"/>
                <a:gd name="connsiteX681" fmla="*/ 48863 w 168306"/>
                <a:gd name="connsiteY681" fmla="*/ 20288 h 120014"/>
                <a:gd name="connsiteX682" fmla="*/ 49244 w 168306"/>
                <a:gd name="connsiteY682" fmla="*/ 20288 h 120014"/>
                <a:gd name="connsiteX683" fmla="*/ 50483 w 168306"/>
                <a:gd name="connsiteY683" fmla="*/ 20669 h 120014"/>
                <a:gd name="connsiteX684" fmla="*/ 54102 w 168306"/>
                <a:gd name="connsiteY684" fmla="*/ 21622 h 120014"/>
                <a:gd name="connsiteX685" fmla="*/ 54769 w 168306"/>
                <a:gd name="connsiteY685" fmla="*/ 20955 h 120014"/>
                <a:gd name="connsiteX686" fmla="*/ 55150 w 168306"/>
                <a:gd name="connsiteY686" fmla="*/ 21336 h 120014"/>
                <a:gd name="connsiteX687" fmla="*/ 55150 w 168306"/>
                <a:gd name="connsiteY687" fmla="*/ 20955 h 120014"/>
                <a:gd name="connsiteX688" fmla="*/ 55436 w 168306"/>
                <a:gd name="connsiteY688" fmla="*/ 20955 h 120014"/>
                <a:gd name="connsiteX689" fmla="*/ 55436 w 168306"/>
                <a:gd name="connsiteY689" fmla="*/ 20669 h 120014"/>
                <a:gd name="connsiteX690" fmla="*/ 56388 w 168306"/>
                <a:gd name="connsiteY690" fmla="*/ 20669 h 120014"/>
                <a:gd name="connsiteX691" fmla="*/ 56388 w 168306"/>
                <a:gd name="connsiteY691" fmla="*/ 20955 h 120014"/>
                <a:gd name="connsiteX692" fmla="*/ 56102 w 168306"/>
                <a:gd name="connsiteY692" fmla="*/ 20955 h 120014"/>
                <a:gd name="connsiteX693" fmla="*/ 56102 w 168306"/>
                <a:gd name="connsiteY693" fmla="*/ 21336 h 120014"/>
                <a:gd name="connsiteX694" fmla="*/ 55817 w 168306"/>
                <a:gd name="connsiteY694" fmla="*/ 21336 h 120014"/>
                <a:gd name="connsiteX695" fmla="*/ 55817 w 168306"/>
                <a:gd name="connsiteY695" fmla="*/ 21622 h 120014"/>
                <a:gd name="connsiteX696" fmla="*/ 55436 w 168306"/>
                <a:gd name="connsiteY696" fmla="*/ 21908 h 120014"/>
                <a:gd name="connsiteX697" fmla="*/ 55436 w 168306"/>
                <a:gd name="connsiteY697" fmla="*/ 22289 h 120014"/>
                <a:gd name="connsiteX698" fmla="*/ 55817 w 168306"/>
                <a:gd name="connsiteY698" fmla="*/ 22289 h 120014"/>
                <a:gd name="connsiteX699" fmla="*/ 55817 w 168306"/>
                <a:gd name="connsiteY699" fmla="*/ 22574 h 120014"/>
                <a:gd name="connsiteX700" fmla="*/ 56102 w 168306"/>
                <a:gd name="connsiteY700" fmla="*/ 22574 h 120014"/>
                <a:gd name="connsiteX701" fmla="*/ 55817 w 168306"/>
                <a:gd name="connsiteY701" fmla="*/ 22955 h 120014"/>
                <a:gd name="connsiteX702" fmla="*/ 56769 w 168306"/>
                <a:gd name="connsiteY702" fmla="*/ 22955 h 120014"/>
                <a:gd name="connsiteX703" fmla="*/ 56388 w 168306"/>
                <a:gd name="connsiteY703" fmla="*/ 22955 h 120014"/>
                <a:gd name="connsiteX704" fmla="*/ 56388 w 168306"/>
                <a:gd name="connsiteY704" fmla="*/ 23622 h 120014"/>
                <a:gd name="connsiteX705" fmla="*/ 56769 w 168306"/>
                <a:gd name="connsiteY705" fmla="*/ 23622 h 120014"/>
                <a:gd name="connsiteX706" fmla="*/ 57055 w 168306"/>
                <a:gd name="connsiteY706" fmla="*/ 23908 h 120014"/>
                <a:gd name="connsiteX707" fmla="*/ 57436 w 168306"/>
                <a:gd name="connsiteY707" fmla="*/ 23908 h 120014"/>
                <a:gd name="connsiteX708" fmla="*/ 57055 w 168306"/>
                <a:gd name="connsiteY708" fmla="*/ 23908 h 120014"/>
                <a:gd name="connsiteX709" fmla="*/ 58103 w 168306"/>
                <a:gd name="connsiteY709" fmla="*/ 24289 h 120014"/>
                <a:gd name="connsiteX710" fmla="*/ 58103 w 168306"/>
                <a:gd name="connsiteY710" fmla="*/ 23622 h 120014"/>
                <a:gd name="connsiteX711" fmla="*/ 58769 w 168306"/>
                <a:gd name="connsiteY711" fmla="*/ 23622 h 120014"/>
                <a:gd name="connsiteX712" fmla="*/ 58769 w 168306"/>
                <a:gd name="connsiteY712" fmla="*/ 23241 h 120014"/>
                <a:gd name="connsiteX713" fmla="*/ 59341 w 168306"/>
                <a:gd name="connsiteY713" fmla="*/ 23241 h 120014"/>
                <a:gd name="connsiteX714" fmla="*/ 59341 w 168306"/>
                <a:gd name="connsiteY714" fmla="*/ 23908 h 120014"/>
                <a:gd name="connsiteX715" fmla="*/ 60008 w 168306"/>
                <a:gd name="connsiteY715" fmla="*/ 23908 h 120014"/>
                <a:gd name="connsiteX716" fmla="*/ 60008 w 168306"/>
                <a:gd name="connsiteY716" fmla="*/ 23622 h 120014"/>
                <a:gd name="connsiteX717" fmla="*/ 60389 w 168306"/>
                <a:gd name="connsiteY717" fmla="*/ 23622 h 120014"/>
                <a:gd name="connsiteX718" fmla="*/ 60389 w 168306"/>
                <a:gd name="connsiteY718" fmla="*/ 23241 h 120014"/>
                <a:gd name="connsiteX719" fmla="*/ 60674 w 168306"/>
                <a:gd name="connsiteY719" fmla="*/ 23241 h 120014"/>
                <a:gd name="connsiteX720" fmla="*/ 60674 w 168306"/>
                <a:gd name="connsiteY720" fmla="*/ 23622 h 120014"/>
                <a:gd name="connsiteX721" fmla="*/ 61055 w 168306"/>
                <a:gd name="connsiteY721" fmla="*/ 23622 h 120014"/>
                <a:gd name="connsiteX722" fmla="*/ 61055 w 168306"/>
                <a:gd name="connsiteY722" fmla="*/ 24289 h 120014"/>
                <a:gd name="connsiteX723" fmla="*/ 61341 w 168306"/>
                <a:gd name="connsiteY723" fmla="*/ 24575 h 120014"/>
                <a:gd name="connsiteX724" fmla="*/ 61055 w 168306"/>
                <a:gd name="connsiteY724" fmla="*/ 24575 h 120014"/>
                <a:gd name="connsiteX725" fmla="*/ 61341 w 168306"/>
                <a:gd name="connsiteY725" fmla="*/ 24860 h 120014"/>
                <a:gd name="connsiteX726" fmla="*/ 61341 w 168306"/>
                <a:gd name="connsiteY726" fmla="*/ 25241 h 120014"/>
                <a:gd name="connsiteX727" fmla="*/ 62294 w 168306"/>
                <a:gd name="connsiteY727" fmla="*/ 25241 h 120014"/>
                <a:gd name="connsiteX728" fmla="*/ 62294 w 168306"/>
                <a:gd name="connsiteY728" fmla="*/ 25527 h 120014"/>
                <a:gd name="connsiteX729" fmla="*/ 62675 w 168306"/>
                <a:gd name="connsiteY729" fmla="*/ 25527 h 120014"/>
                <a:gd name="connsiteX730" fmla="*/ 62294 w 168306"/>
                <a:gd name="connsiteY730" fmla="*/ 25527 h 120014"/>
                <a:gd name="connsiteX731" fmla="*/ 62675 w 168306"/>
                <a:gd name="connsiteY731" fmla="*/ 25527 h 120014"/>
                <a:gd name="connsiteX732" fmla="*/ 62675 w 168306"/>
                <a:gd name="connsiteY732" fmla="*/ 25241 h 120014"/>
                <a:gd name="connsiteX733" fmla="*/ 62960 w 168306"/>
                <a:gd name="connsiteY733" fmla="*/ 25241 h 120014"/>
                <a:gd name="connsiteX734" fmla="*/ 62960 w 168306"/>
                <a:gd name="connsiteY734" fmla="*/ 24860 h 120014"/>
                <a:gd name="connsiteX735" fmla="*/ 63341 w 168306"/>
                <a:gd name="connsiteY735" fmla="*/ 24860 h 120014"/>
                <a:gd name="connsiteX736" fmla="*/ 62960 w 168306"/>
                <a:gd name="connsiteY736" fmla="*/ 24575 h 120014"/>
                <a:gd name="connsiteX737" fmla="*/ 63341 w 168306"/>
                <a:gd name="connsiteY737" fmla="*/ 24575 h 120014"/>
                <a:gd name="connsiteX738" fmla="*/ 62960 w 168306"/>
                <a:gd name="connsiteY738" fmla="*/ 24575 h 120014"/>
                <a:gd name="connsiteX739" fmla="*/ 63341 w 168306"/>
                <a:gd name="connsiteY739" fmla="*/ 24575 h 120014"/>
                <a:gd name="connsiteX740" fmla="*/ 63341 w 168306"/>
                <a:gd name="connsiteY740" fmla="*/ 23622 h 120014"/>
                <a:gd name="connsiteX741" fmla="*/ 63341 w 168306"/>
                <a:gd name="connsiteY741" fmla="*/ 23908 h 120014"/>
                <a:gd name="connsiteX742" fmla="*/ 63627 w 168306"/>
                <a:gd name="connsiteY742" fmla="*/ 23622 h 120014"/>
                <a:gd name="connsiteX743" fmla="*/ 64294 w 168306"/>
                <a:gd name="connsiteY743" fmla="*/ 23622 h 120014"/>
                <a:gd name="connsiteX744" fmla="*/ 64294 w 168306"/>
                <a:gd name="connsiteY744" fmla="*/ 23908 h 120014"/>
                <a:gd name="connsiteX745" fmla="*/ 64675 w 168306"/>
                <a:gd name="connsiteY745" fmla="*/ 23908 h 120014"/>
                <a:gd name="connsiteX746" fmla="*/ 64675 w 168306"/>
                <a:gd name="connsiteY746" fmla="*/ 24575 h 120014"/>
                <a:gd name="connsiteX747" fmla="*/ 64294 w 168306"/>
                <a:gd name="connsiteY747" fmla="*/ 24575 h 120014"/>
                <a:gd name="connsiteX748" fmla="*/ 64294 w 168306"/>
                <a:gd name="connsiteY748" fmla="*/ 24860 h 120014"/>
                <a:gd name="connsiteX749" fmla="*/ 64675 w 168306"/>
                <a:gd name="connsiteY749" fmla="*/ 25241 h 120014"/>
                <a:gd name="connsiteX750" fmla="*/ 65246 w 168306"/>
                <a:gd name="connsiteY750" fmla="*/ 25241 h 120014"/>
                <a:gd name="connsiteX751" fmla="*/ 65246 w 168306"/>
                <a:gd name="connsiteY751" fmla="*/ 24860 h 120014"/>
                <a:gd name="connsiteX752" fmla="*/ 65246 w 168306"/>
                <a:gd name="connsiteY752" fmla="*/ 25241 h 120014"/>
                <a:gd name="connsiteX753" fmla="*/ 65627 w 168306"/>
                <a:gd name="connsiteY753" fmla="*/ 25241 h 120014"/>
                <a:gd name="connsiteX754" fmla="*/ 65627 w 168306"/>
                <a:gd name="connsiteY754" fmla="*/ 24860 h 120014"/>
                <a:gd name="connsiteX755" fmla="*/ 65913 w 168306"/>
                <a:gd name="connsiteY755" fmla="*/ 25241 h 120014"/>
                <a:gd name="connsiteX756" fmla="*/ 65913 w 168306"/>
                <a:gd name="connsiteY756" fmla="*/ 24860 h 120014"/>
                <a:gd name="connsiteX757" fmla="*/ 66294 w 168306"/>
                <a:gd name="connsiteY757" fmla="*/ 24860 h 120014"/>
                <a:gd name="connsiteX758" fmla="*/ 66580 w 168306"/>
                <a:gd name="connsiteY758" fmla="*/ 25241 h 120014"/>
                <a:gd name="connsiteX759" fmla="*/ 66961 w 168306"/>
                <a:gd name="connsiteY759" fmla="*/ 24860 h 120014"/>
                <a:gd name="connsiteX760" fmla="*/ 66961 w 168306"/>
                <a:gd name="connsiteY760" fmla="*/ 25241 h 120014"/>
                <a:gd name="connsiteX761" fmla="*/ 67628 w 168306"/>
                <a:gd name="connsiteY761" fmla="*/ 24860 h 120014"/>
                <a:gd name="connsiteX762" fmla="*/ 67628 w 168306"/>
                <a:gd name="connsiteY762" fmla="*/ 25241 h 120014"/>
                <a:gd name="connsiteX763" fmla="*/ 67628 w 168306"/>
                <a:gd name="connsiteY763" fmla="*/ 24575 h 120014"/>
                <a:gd name="connsiteX764" fmla="*/ 67913 w 168306"/>
                <a:gd name="connsiteY764" fmla="*/ 24575 h 120014"/>
                <a:gd name="connsiteX765" fmla="*/ 67913 w 168306"/>
                <a:gd name="connsiteY765" fmla="*/ 24860 h 120014"/>
                <a:gd name="connsiteX766" fmla="*/ 68199 w 168306"/>
                <a:gd name="connsiteY766" fmla="*/ 25527 h 120014"/>
                <a:gd name="connsiteX767" fmla="*/ 68580 w 168306"/>
                <a:gd name="connsiteY767" fmla="*/ 25908 h 120014"/>
                <a:gd name="connsiteX768" fmla="*/ 68866 w 168306"/>
                <a:gd name="connsiteY768" fmla="*/ 25527 h 120014"/>
                <a:gd name="connsiteX769" fmla="*/ 68866 w 168306"/>
                <a:gd name="connsiteY769" fmla="*/ 25908 h 120014"/>
                <a:gd name="connsiteX770" fmla="*/ 69247 w 168306"/>
                <a:gd name="connsiteY770" fmla="*/ 25908 h 120014"/>
                <a:gd name="connsiteX771" fmla="*/ 70866 w 168306"/>
                <a:gd name="connsiteY771" fmla="*/ 25527 h 120014"/>
                <a:gd name="connsiteX772" fmla="*/ 71152 w 168306"/>
                <a:gd name="connsiteY772" fmla="*/ 25527 h 120014"/>
                <a:gd name="connsiteX773" fmla="*/ 72866 w 168306"/>
                <a:gd name="connsiteY773" fmla="*/ 24860 h 120014"/>
                <a:gd name="connsiteX774" fmla="*/ 73152 w 168306"/>
                <a:gd name="connsiteY774" fmla="*/ 24860 h 120014"/>
                <a:gd name="connsiteX775" fmla="*/ 73533 w 168306"/>
                <a:gd name="connsiteY775" fmla="*/ 24289 h 120014"/>
                <a:gd name="connsiteX776" fmla="*/ 73533 w 168306"/>
                <a:gd name="connsiteY776" fmla="*/ 23622 h 120014"/>
                <a:gd name="connsiteX777" fmla="*/ 73533 w 168306"/>
                <a:gd name="connsiteY777" fmla="*/ 23908 h 120014"/>
                <a:gd name="connsiteX778" fmla="*/ 73533 w 168306"/>
                <a:gd name="connsiteY778" fmla="*/ 23241 h 120014"/>
                <a:gd name="connsiteX779" fmla="*/ 73152 w 168306"/>
                <a:gd name="connsiteY779" fmla="*/ 22955 h 120014"/>
                <a:gd name="connsiteX780" fmla="*/ 73152 w 168306"/>
                <a:gd name="connsiteY780" fmla="*/ 22574 h 120014"/>
                <a:gd name="connsiteX781" fmla="*/ 73533 w 168306"/>
                <a:gd name="connsiteY781" fmla="*/ 22955 h 120014"/>
                <a:gd name="connsiteX782" fmla="*/ 73819 w 168306"/>
                <a:gd name="connsiteY782" fmla="*/ 22955 h 120014"/>
                <a:gd name="connsiteX783" fmla="*/ 73819 w 168306"/>
                <a:gd name="connsiteY783" fmla="*/ 22574 h 120014"/>
                <a:gd name="connsiteX784" fmla="*/ 74104 w 168306"/>
                <a:gd name="connsiteY784" fmla="*/ 23241 h 120014"/>
                <a:gd name="connsiteX785" fmla="*/ 74104 w 168306"/>
                <a:gd name="connsiteY785" fmla="*/ 23622 h 120014"/>
                <a:gd name="connsiteX786" fmla="*/ 73819 w 168306"/>
                <a:gd name="connsiteY786" fmla="*/ 23622 h 120014"/>
                <a:gd name="connsiteX787" fmla="*/ 73819 w 168306"/>
                <a:gd name="connsiteY787" fmla="*/ 24860 h 120014"/>
                <a:gd name="connsiteX788" fmla="*/ 74104 w 168306"/>
                <a:gd name="connsiteY788" fmla="*/ 25241 h 120014"/>
                <a:gd name="connsiteX789" fmla="*/ 74104 w 168306"/>
                <a:gd name="connsiteY789" fmla="*/ 24860 h 120014"/>
                <a:gd name="connsiteX790" fmla="*/ 74104 w 168306"/>
                <a:gd name="connsiteY790" fmla="*/ 25241 h 120014"/>
                <a:gd name="connsiteX791" fmla="*/ 74771 w 168306"/>
                <a:gd name="connsiteY791" fmla="*/ 25241 h 120014"/>
                <a:gd name="connsiteX792" fmla="*/ 74486 w 168306"/>
                <a:gd name="connsiteY792" fmla="*/ 25241 h 120014"/>
                <a:gd name="connsiteX793" fmla="*/ 74486 w 168306"/>
                <a:gd name="connsiteY793" fmla="*/ 25527 h 120014"/>
                <a:gd name="connsiteX794" fmla="*/ 75819 w 168306"/>
                <a:gd name="connsiteY794" fmla="*/ 25527 h 120014"/>
                <a:gd name="connsiteX795" fmla="*/ 76105 w 168306"/>
                <a:gd name="connsiteY795" fmla="*/ 25908 h 120014"/>
                <a:gd name="connsiteX796" fmla="*/ 76486 w 168306"/>
                <a:gd name="connsiteY796" fmla="*/ 25908 h 120014"/>
                <a:gd name="connsiteX797" fmla="*/ 78391 w 168306"/>
                <a:gd name="connsiteY797" fmla="*/ 25527 h 120014"/>
                <a:gd name="connsiteX798" fmla="*/ 78772 w 168306"/>
                <a:gd name="connsiteY798" fmla="*/ 25241 h 120014"/>
                <a:gd name="connsiteX799" fmla="*/ 78391 w 168306"/>
                <a:gd name="connsiteY799" fmla="*/ 24575 h 120014"/>
                <a:gd name="connsiteX800" fmla="*/ 79058 w 168306"/>
                <a:gd name="connsiteY800" fmla="*/ 24575 h 120014"/>
                <a:gd name="connsiteX801" fmla="*/ 78772 w 168306"/>
                <a:gd name="connsiteY801" fmla="*/ 24575 h 120014"/>
                <a:gd name="connsiteX802" fmla="*/ 79058 w 168306"/>
                <a:gd name="connsiteY802" fmla="*/ 24575 h 120014"/>
                <a:gd name="connsiteX803" fmla="*/ 79058 w 168306"/>
                <a:gd name="connsiteY803" fmla="*/ 23622 h 120014"/>
                <a:gd name="connsiteX804" fmla="*/ 79058 w 168306"/>
                <a:gd name="connsiteY804" fmla="*/ 23908 h 120014"/>
                <a:gd name="connsiteX805" fmla="*/ 79439 w 168306"/>
                <a:gd name="connsiteY805" fmla="*/ 23908 h 120014"/>
                <a:gd name="connsiteX806" fmla="*/ 79058 w 168306"/>
                <a:gd name="connsiteY806" fmla="*/ 23908 h 120014"/>
                <a:gd name="connsiteX807" fmla="*/ 79439 w 168306"/>
                <a:gd name="connsiteY807" fmla="*/ 23908 h 120014"/>
                <a:gd name="connsiteX808" fmla="*/ 79439 w 168306"/>
                <a:gd name="connsiteY808" fmla="*/ 24289 h 120014"/>
                <a:gd name="connsiteX809" fmla="*/ 79724 w 168306"/>
                <a:gd name="connsiteY809" fmla="*/ 24289 h 120014"/>
                <a:gd name="connsiteX810" fmla="*/ 79724 w 168306"/>
                <a:gd name="connsiteY810" fmla="*/ 24575 h 120014"/>
                <a:gd name="connsiteX811" fmla="*/ 80010 w 168306"/>
                <a:gd name="connsiteY811" fmla="*/ 24575 h 120014"/>
                <a:gd name="connsiteX812" fmla="*/ 80010 w 168306"/>
                <a:gd name="connsiteY812" fmla="*/ 24289 h 120014"/>
                <a:gd name="connsiteX813" fmla="*/ 80010 w 168306"/>
                <a:gd name="connsiteY813" fmla="*/ 24575 h 120014"/>
                <a:gd name="connsiteX814" fmla="*/ 80010 w 168306"/>
                <a:gd name="connsiteY814" fmla="*/ 24289 h 120014"/>
                <a:gd name="connsiteX815" fmla="*/ 80677 w 168306"/>
                <a:gd name="connsiteY815" fmla="*/ 24289 h 120014"/>
                <a:gd name="connsiteX816" fmla="*/ 80677 w 168306"/>
                <a:gd name="connsiteY816" fmla="*/ 23908 h 120014"/>
                <a:gd name="connsiteX817" fmla="*/ 81058 w 168306"/>
                <a:gd name="connsiteY817" fmla="*/ 23908 h 120014"/>
                <a:gd name="connsiteX818" fmla="*/ 81058 w 168306"/>
                <a:gd name="connsiteY818" fmla="*/ 24289 h 120014"/>
                <a:gd name="connsiteX819" fmla="*/ 81344 w 168306"/>
                <a:gd name="connsiteY819" fmla="*/ 24289 h 120014"/>
                <a:gd name="connsiteX820" fmla="*/ 81725 w 168306"/>
                <a:gd name="connsiteY820" fmla="*/ 24575 h 120014"/>
                <a:gd name="connsiteX821" fmla="*/ 82010 w 168306"/>
                <a:gd name="connsiteY821" fmla="*/ 24289 h 120014"/>
                <a:gd name="connsiteX822" fmla="*/ 81725 w 168306"/>
                <a:gd name="connsiteY822" fmla="*/ 24575 h 120014"/>
                <a:gd name="connsiteX823" fmla="*/ 82010 w 168306"/>
                <a:gd name="connsiteY823" fmla="*/ 24575 h 120014"/>
                <a:gd name="connsiteX824" fmla="*/ 82010 w 168306"/>
                <a:gd name="connsiteY824" fmla="*/ 24860 h 120014"/>
                <a:gd name="connsiteX825" fmla="*/ 82391 w 168306"/>
                <a:gd name="connsiteY825" fmla="*/ 24860 h 120014"/>
                <a:gd name="connsiteX826" fmla="*/ 82010 w 168306"/>
                <a:gd name="connsiteY826" fmla="*/ 25241 h 120014"/>
                <a:gd name="connsiteX827" fmla="*/ 82677 w 168306"/>
                <a:gd name="connsiteY827" fmla="*/ 25241 h 120014"/>
                <a:gd name="connsiteX828" fmla="*/ 82677 w 168306"/>
                <a:gd name="connsiteY828" fmla="*/ 25527 h 120014"/>
                <a:gd name="connsiteX829" fmla="*/ 82963 w 168306"/>
                <a:gd name="connsiteY829" fmla="*/ 25527 h 120014"/>
                <a:gd name="connsiteX830" fmla="*/ 83629 w 168306"/>
                <a:gd name="connsiteY830" fmla="*/ 25241 h 120014"/>
                <a:gd name="connsiteX831" fmla="*/ 84296 w 168306"/>
                <a:gd name="connsiteY831" fmla="*/ 25241 h 120014"/>
                <a:gd name="connsiteX832" fmla="*/ 84296 w 168306"/>
                <a:gd name="connsiteY832" fmla="*/ 24860 h 120014"/>
                <a:gd name="connsiteX833" fmla="*/ 84677 w 168306"/>
                <a:gd name="connsiteY833" fmla="*/ 25241 h 120014"/>
                <a:gd name="connsiteX834" fmla="*/ 84677 w 168306"/>
                <a:gd name="connsiteY834" fmla="*/ 24860 h 120014"/>
                <a:gd name="connsiteX835" fmla="*/ 85630 w 168306"/>
                <a:gd name="connsiteY835" fmla="*/ 24860 h 120014"/>
                <a:gd name="connsiteX836" fmla="*/ 85630 w 168306"/>
                <a:gd name="connsiteY836" fmla="*/ 24575 h 120014"/>
                <a:gd name="connsiteX837" fmla="*/ 85916 w 168306"/>
                <a:gd name="connsiteY837" fmla="*/ 24575 h 120014"/>
                <a:gd name="connsiteX838" fmla="*/ 85916 w 168306"/>
                <a:gd name="connsiteY838" fmla="*/ 24289 h 120014"/>
                <a:gd name="connsiteX839" fmla="*/ 85630 w 168306"/>
                <a:gd name="connsiteY839" fmla="*/ 24289 h 120014"/>
                <a:gd name="connsiteX840" fmla="*/ 86582 w 168306"/>
                <a:gd name="connsiteY840" fmla="*/ 24289 h 120014"/>
                <a:gd name="connsiteX841" fmla="*/ 86582 w 168306"/>
                <a:gd name="connsiteY841" fmla="*/ 23908 h 120014"/>
                <a:gd name="connsiteX842" fmla="*/ 86963 w 168306"/>
                <a:gd name="connsiteY842" fmla="*/ 24289 h 120014"/>
                <a:gd name="connsiteX843" fmla="*/ 87630 w 168306"/>
                <a:gd name="connsiteY843" fmla="*/ 24289 h 120014"/>
                <a:gd name="connsiteX844" fmla="*/ 87630 w 168306"/>
                <a:gd name="connsiteY844" fmla="*/ 24575 h 120014"/>
                <a:gd name="connsiteX845" fmla="*/ 87630 w 168306"/>
                <a:gd name="connsiteY845" fmla="*/ 24289 h 120014"/>
                <a:gd name="connsiteX846" fmla="*/ 87630 w 168306"/>
                <a:gd name="connsiteY846" fmla="*/ 24575 h 120014"/>
                <a:gd name="connsiteX847" fmla="*/ 87916 w 168306"/>
                <a:gd name="connsiteY847" fmla="*/ 24575 h 120014"/>
                <a:gd name="connsiteX848" fmla="*/ 87916 w 168306"/>
                <a:gd name="connsiteY848" fmla="*/ 23908 h 120014"/>
                <a:gd name="connsiteX849" fmla="*/ 87916 w 168306"/>
                <a:gd name="connsiteY849" fmla="*/ 24860 h 120014"/>
                <a:gd name="connsiteX850" fmla="*/ 87630 w 168306"/>
                <a:gd name="connsiteY850" fmla="*/ 24860 h 120014"/>
                <a:gd name="connsiteX851" fmla="*/ 87249 w 168306"/>
                <a:gd name="connsiteY851" fmla="*/ 25241 h 120014"/>
                <a:gd name="connsiteX852" fmla="*/ 87630 w 168306"/>
                <a:gd name="connsiteY852" fmla="*/ 25241 h 120014"/>
                <a:gd name="connsiteX853" fmla="*/ 87249 w 168306"/>
                <a:gd name="connsiteY853" fmla="*/ 25527 h 120014"/>
                <a:gd name="connsiteX854" fmla="*/ 87249 w 168306"/>
                <a:gd name="connsiteY854" fmla="*/ 26194 h 120014"/>
                <a:gd name="connsiteX855" fmla="*/ 87630 w 168306"/>
                <a:gd name="connsiteY855" fmla="*/ 26194 h 120014"/>
                <a:gd name="connsiteX856" fmla="*/ 87630 w 168306"/>
                <a:gd name="connsiteY856" fmla="*/ 27813 h 120014"/>
                <a:gd name="connsiteX857" fmla="*/ 88868 w 168306"/>
                <a:gd name="connsiteY857" fmla="*/ 28480 h 120014"/>
                <a:gd name="connsiteX858" fmla="*/ 90202 w 168306"/>
                <a:gd name="connsiteY858" fmla="*/ 28480 h 120014"/>
                <a:gd name="connsiteX859" fmla="*/ 90583 w 168306"/>
                <a:gd name="connsiteY859" fmla="*/ 28194 h 120014"/>
                <a:gd name="connsiteX860" fmla="*/ 91250 w 168306"/>
                <a:gd name="connsiteY860" fmla="*/ 28194 h 120014"/>
                <a:gd name="connsiteX861" fmla="*/ 91250 w 168306"/>
                <a:gd name="connsiteY861" fmla="*/ 28480 h 120014"/>
                <a:gd name="connsiteX862" fmla="*/ 91535 w 168306"/>
                <a:gd name="connsiteY862" fmla="*/ 28480 h 120014"/>
                <a:gd name="connsiteX863" fmla="*/ 91535 w 168306"/>
                <a:gd name="connsiteY863" fmla="*/ 28861 h 120014"/>
                <a:gd name="connsiteX864" fmla="*/ 91535 w 168306"/>
                <a:gd name="connsiteY864" fmla="*/ 28194 h 120014"/>
                <a:gd name="connsiteX865" fmla="*/ 92488 w 168306"/>
                <a:gd name="connsiteY865" fmla="*/ 28194 h 120014"/>
                <a:gd name="connsiteX866" fmla="*/ 92488 w 168306"/>
                <a:gd name="connsiteY866" fmla="*/ 29528 h 120014"/>
                <a:gd name="connsiteX867" fmla="*/ 92869 w 168306"/>
                <a:gd name="connsiteY867" fmla="*/ 29528 h 120014"/>
                <a:gd name="connsiteX868" fmla="*/ 92869 w 168306"/>
                <a:gd name="connsiteY868" fmla="*/ 30480 h 120014"/>
                <a:gd name="connsiteX869" fmla="*/ 93154 w 168306"/>
                <a:gd name="connsiteY869" fmla="*/ 30480 h 120014"/>
                <a:gd name="connsiteX870" fmla="*/ 93536 w 168306"/>
                <a:gd name="connsiteY870" fmla="*/ 30766 h 120014"/>
                <a:gd name="connsiteX871" fmla="*/ 93154 w 168306"/>
                <a:gd name="connsiteY871" fmla="*/ 30766 h 120014"/>
                <a:gd name="connsiteX872" fmla="*/ 93154 w 168306"/>
                <a:gd name="connsiteY872" fmla="*/ 31147 h 120014"/>
                <a:gd name="connsiteX873" fmla="*/ 92869 w 168306"/>
                <a:gd name="connsiteY873" fmla="*/ 31433 h 120014"/>
                <a:gd name="connsiteX874" fmla="*/ 92869 w 168306"/>
                <a:gd name="connsiteY874" fmla="*/ 31814 h 120014"/>
                <a:gd name="connsiteX875" fmla="*/ 93154 w 168306"/>
                <a:gd name="connsiteY875" fmla="*/ 31814 h 120014"/>
                <a:gd name="connsiteX876" fmla="*/ 93154 w 168306"/>
                <a:gd name="connsiteY876" fmla="*/ 32099 h 120014"/>
                <a:gd name="connsiteX877" fmla="*/ 92869 w 168306"/>
                <a:gd name="connsiteY877" fmla="*/ 32480 h 120014"/>
                <a:gd name="connsiteX878" fmla="*/ 92869 w 168306"/>
                <a:gd name="connsiteY878" fmla="*/ 33147 h 120014"/>
                <a:gd name="connsiteX879" fmla="*/ 92488 w 168306"/>
                <a:gd name="connsiteY879" fmla="*/ 33147 h 120014"/>
                <a:gd name="connsiteX880" fmla="*/ 92488 w 168306"/>
                <a:gd name="connsiteY880" fmla="*/ 34100 h 120014"/>
                <a:gd name="connsiteX881" fmla="*/ 92202 w 168306"/>
                <a:gd name="connsiteY881" fmla="*/ 33719 h 120014"/>
                <a:gd name="connsiteX882" fmla="*/ 92488 w 168306"/>
                <a:gd name="connsiteY882" fmla="*/ 33719 h 120014"/>
                <a:gd name="connsiteX883" fmla="*/ 92488 w 168306"/>
                <a:gd name="connsiteY883" fmla="*/ 33433 h 120014"/>
                <a:gd name="connsiteX884" fmla="*/ 92202 w 168306"/>
                <a:gd name="connsiteY884" fmla="*/ 33433 h 120014"/>
                <a:gd name="connsiteX885" fmla="*/ 92202 w 168306"/>
                <a:gd name="connsiteY885" fmla="*/ 34100 h 120014"/>
                <a:gd name="connsiteX886" fmla="*/ 92488 w 168306"/>
                <a:gd name="connsiteY886" fmla="*/ 34100 h 120014"/>
                <a:gd name="connsiteX887" fmla="*/ 92202 w 168306"/>
                <a:gd name="connsiteY887" fmla="*/ 34385 h 120014"/>
                <a:gd name="connsiteX888" fmla="*/ 92488 w 168306"/>
                <a:gd name="connsiteY888" fmla="*/ 34385 h 120014"/>
                <a:gd name="connsiteX889" fmla="*/ 92488 w 168306"/>
                <a:gd name="connsiteY889" fmla="*/ 35052 h 120014"/>
                <a:gd name="connsiteX890" fmla="*/ 92869 w 168306"/>
                <a:gd name="connsiteY890" fmla="*/ 35052 h 120014"/>
                <a:gd name="connsiteX891" fmla="*/ 93154 w 168306"/>
                <a:gd name="connsiteY891" fmla="*/ 35433 h 120014"/>
                <a:gd name="connsiteX892" fmla="*/ 93536 w 168306"/>
                <a:gd name="connsiteY892" fmla="*/ 35433 h 120014"/>
                <a:gd name="connsiteX893" fmla="*/ 93536 w 168306"/>
                <a:gd name="connsiteY893" fmla="*/ 35719 h 120014"/>
                <a:gd name="connsiteX894" fmla="*/ 93821 w 168306"/>
                <a:gd name="connsiteY894" fmla="*/ 35433 h 120014"/>
                <a:gd name="connsiteX895" fmla="*/ 93821 w 168306"/>
                <a:gd name="connsiteY895" fmla="*/ 36100 h 120014"/>
                <a:gd name="connsiteX896" fmla="*/ 94488 w 168306"/>
                <a:gd name="connsiteY896" fmla="*/ 36100 h 120014"/>
                <a:gd name="connsiteX897" fmla="*/ 94488 w 168306"/>
                <a:gd name="connsiteY897" fmla="*/ 36386 h 120014"/>
                <a:gd name="connsiteX898" fmla="*/ 95155 w 168306"/>
                <a:gd name="connsiteY898" fmla="*/ 36386 h 120014"/>
                <a:gd name="connsiteX899" fmla="*/ 95155 w 168306"/>
                <a:gd name="connsiteY899" fmla="*/ 36100 h 120014"/>
                <a:gd name="connsiteX900" fmla="*/ 95441 w 168306"/>
                <a:gd name="connsiteY900" fmla="*/ 36100 h 120014"/>
                <a:gd name="connsiteX901" fmla="*/ 95441 w 168306"/>
                <a:gd name="connsiteY901" fmla="*/ 35719 h 120014"/>
                <a:gd name="connsiteX902" fmla="*/ 95441 w 168306"/>
                <a:gd name="connsiteY902" fmla="*/ 36100 h 120014"/>
                <a:gd name="connsiteX903" fmla="*/ 95441 w 168306"/>
                <a:gd name="connsiteY903" fmla="*/ 35719 h 120014"/>
                <a:gd name="connsiteX904" fmla="*/ 95441 w 168306"/>
                <a:gd name="connsiteY904" fmla="*/ 36671 h 120014"/>
                <a:gd name="connsiteX905" fmla="*/ 95441 w 168306"/>
                <a:gd name="connsiteY905" fmla="*/ 36386 h 120014"/>
                <a:gd name="connsiteX906" fmla="*/ 95441 w 168306"/>
                <a:gd name="connsiteY906" fmla="*/ 36671 h 120014"/>
                <a:gd name="connsiteX907" fmla="*/ 95441 w 168306"/>
                <a:gd name="connsiteY907" fmla="*/ 36386 h 120014"/>
                <a:gd name="connsiteX908" fmla="*/ 96107 w 168306"/>
                <a:gd name="connsiteY908" fmla="*/ 36671 h 120014"/>
                <a:gd name="connsiteX909" fmla="*/ 96107 w 168306"/>
                <a:gd name="connsiteY909" fmla="*/ 36386 h 120014"/>
                <a:gd name="connsiteX910" fmla="*/ 96488 w 168306"/>
                <a:gd name="connsiteY910" fmla="*/ 36386 h 120014"/>
                <a:gd name="connsiteX911" fmla="*/ 96107 w 168306"/>
                <a:gd name="connsiteY911" fmla="*/ 36671 h 120014"/>
                <a:gd name="connsiteX912" fmla="*/ 97441 w 168306"/>
                <a:gd name="connsiteY912" fmla="*/ 36671 h 120014"/>
                <a:gd name="connsiteX913" fmla="*/ 97155 w 168306"/>
                <a:gd name="connsiteY913" fmla="*/ 36386 h 120014"/>
                <a:gd name="connsiteX914" fmla="*/ 96774 w 168306"/>
                <a:gd name="connsiteY914" fmla="*/ 36386 h 120014"/>
                <a:gd name="connsiteX915" fmla="*/ 96774 w 168306"/>
                <a:gd name="connsiteY915" fmla="*/ 36100 h 120014"/>
                <a:gd name="connsiteX916" fmla="*/ 96107 w 168306"/>
                <a:gd name="connsiteY916" fmla="*/ 36100 h 120014"/>
                <a:gd name="connsiteX917" fmla="*/ 96107 w 168306"/>
                <a:gd name="connsiteY917" fmla="*/ 35719 h 120014"/>
                <a:gd name="connsiteX918" fmla="*/ 95441 w 168306"/>
                <a:gd name="connsiteY918" fmla="*/ 35719 h 120014"/>
                <a:gd name="connsiteX919" fmla="*/ 95822 w 168306"/>
                <a:gd name="connsiteY919" fmla="*/ 35719 h 120014"/>
                <a:gd name="connsiteX920" fmla="*/ 95441 w 168306"/>
                <a:gd name="connsiteY920" fmla="*/ 35433 h 120014"/>
                <a:gd name="connsiteX921" fmla="*/ 95155 w 168306"/>
                <a:gd name="connsiteY921" fmla="*/ 35433 h 120014"/>
                <a:gd name="connsiteX922" fmla="*/ 95441 w 168306"/>
                <a:gd name="connsiteY922" fmla="*/ 35433 h 120014"/>
                <a:gd name="connsiteX923" fmla="*/ 95822 w 168306"/>
                <a:gd name="connsiteY923" fmla="*/ 35719 h 120014"/>
                <a:gd name="connsiteX924" fmla="*/ 96488 w 168306"/>
                <a:gd name="connsiteY924" fmla="*/ 36100 h 120014"/>
                <a:gd name="connsiteX925" fmla="*/ 97155 w 168306"/>
                <a:gd name="connsiteY925" fmla="*/ 36100 h 120014"/>
                <a:gd name="connsiteX926" fmla="*/ 97155 w 168306"/>
                <a:gd name="connsiteY926" fmla="*/ 36386 h 120014"/>
                <a:gd name="connsiteX927" fmla="*/ 97441 w 168306"/>
                <a:gd name="connsiteY927" fmla="*/ 36386 h 120014"/>
                <a:gd name="connsiteX928" fmla="*/ 97441 w 168306"/>
                <a:gd name="connsiteY928" fmla="*/ 36671 h 120014"/>
                <a:gd name="connsiteX929" fmla="*/ 97727 w 168306"/>
                <a:gd name="connsiteY929" fmla="*/ 36671 h 120014"/>
                <a:gd name="connsiteX930" fmla="*/ 98108 w 168306"/>
                <a:gd name="connsiteY930" fmla="*/ 37052 h 120014"/>
                <a:gd name="connsiteX931" fmla="*/ 98774 w 168306"/>
                <a:gd name="connsiteY931" fmla="*/ 37052 h 120014"/>
                <a:gd name="connsiteX932" fmla="*/ 99060 w 168306"/>
                <a:gd name="connsiteY932" fmla="*/ 37338 h 120014"/>
                <a:gd name="connsiteX933" fmla="*/ 99441 w 168306"/>
                <a:gd name="connsiteY933" fmla="*/ 37338 h 120014"/>
                <a:gd name="connsiteX934" fmla="*/ 99441 w 168306"/>
                <a:gd name="connsiteY934" fmla="*/ 37719 h 120014"/>
                <a:gd name="connsiteX935" fmla="*/ 99727 w 168306"/>
                <a:gd name="connsiteY935" fmla="*/ 37719 h 120014"/>
                <a:gd name="connsiteX936" fmla="*/ 99727 w 168306"/>
                <a:gd name="connsiteY936" fmla="*/ 37338 h 120014"/>
                <a:gd name="connsiteX937" fmla="*/ 99727 w 168306"/>
                <a:gd name="connsiteY937" fmla="*/ 37719 h 120014"/>
                <a:gd name="connsiteX938" fmla="*/ 99727 w 168306"/>
                <a:gd name="connsiteY938" fmla="*/ 37338 h 120014"/>
                <a:gd name="connsiteX939" fmla="*/ 100108 w 168306"/>
                <a:gd name="connsiteY939" fmla="*/ 37338 h 120014"/>
                <a:gd name="connsiteX940" fmla="*/ 100108 w 168306"/>
                <a:gd name="connsiteY940" fmla="*/ 36386 h 120014"/>
                <a:gd name="connsiteX941" fmla="*/ 100394 w 168306"/>
                <a:gd name="connsiteY941" fmla="*/ 36386 h 120014"/>
                <a:gd name="connsiteX942" fmla="*/ 100394 w 168306"/>
                <a:gd name="connsiteY942" fmla="*/ 36100 h 120014"/>
                <a:gd name="connsiteX943" fmla="*/ 101060 w 168306"/>
                <a:gd name="connsiteY943" fmla="*/ 36100 h 120014"/>
                <a:gd name="connsiteX944" fmla="*/ 101060 w 168306"/>
                <a:gd name="connsiteY944" fmla="*/ 35719 h 120014"/>
                <a:gd name="connsiteX945" fmla="*/ 101727 w 168306"/>
                <a:gd name="connsiteY945" fmla="*/ 35719 h 120014"/>
                <a:gd name="connsiteX946" fmla="*/ 101727 w 168306"/>
                <a:gd name="connsiteY946" fmla="*/ 35433 h 120014"/>
                <a:gd name="connsiteX947" fmla="*/ 102013 w 168306"/>
                <a:gd name="connsiteY947" fmla="*/ 35433 h 120014"/>
                <a:gd name="connsiteX948" fmla="*/ 102013 w 168306"/>
                <a:gd name="connsiteY948" fmla="*/ 35719 h 120014"/>
                <a:gd name="connsiteX949" fmla="*/ 101346 w 168306"/>
                <a:gd name="connsiteY949" fmla="*/ 35719 h 120014"/>
                <a:gd name="connsiteX950" fmla="*/ 101346 w 168306"/>
                <a:gd name="connsiteY950" fmla="*/ 36100 h 120014"/>
                <a:gd name="connsiteX951" fmla="*/ 100679 w 168306"/>
                <a:gd name="connsiteY951" fmla="*/ 36100 h 120014"/>
                <a:gd name="connsiteX952" fmla="*/ 101060 w 168306"/>
                <a:gd name="connsiteY952" fmla="*/ 36100 h 120014"/>
                <a:gd name="connsiteX953" fmla="*/ 100394 w 168306"/>
                <a:gd name="connsiteY953" fmla="*/ 36100 h 120014"/>
                <a:gd name="connsiteX954" fmla="*/ 100394 w 168306"/>
                <a:gd name="connsiteY954" fmla="*/ 36671 h 120014"/>
                <a:gd name="connsiteX955" fmla="*/ 100108 w 168306"/>
                <a:gd name="connsiteY955" fmla="*/ 36671 h 120014"/>
                <a:gd name="connsiteX956" fmla="*/ 100394 w 168306"/>
                <a:gd name="connsiteY956" fmla="*/ 36671 h 120014"/>
                <a:gd name="connsiteX957" fmla="*/ 100394 w 168306"/>
                <a:gd name="connsiteY957" fmla="*/ 37052 h 120014"/>
                <a:gd name="connsiteX958" fmla="*/ 100108 w 168306"/>
                <a:gd name="connsiteY958" fmla="*/ 37052 h 120014"/>
                <a:gd name="connsiteX959" fmla="*/ 100394 w 168306"/>
                <a:gd name="connsiteY959" fmla="*/ 37052 h 120014"/>
                <a:gd name="connsiteX960" fmla="*/ 100394 w 168306"/>
                <a:gd name="connsiteY960" fmla="*/ 37338 h 120014"/>
                <a:gd name="connsiteX961" fmla="*/ 100108 w 168306"/>
                <a:gd name="connsiteY961" fmla="*/ 37338 h 120014"/>
                <a:gd name="connsiteX962" fmla="*/ 100394 w 168306"/>
                <a:gd name="connsiteY962" fmla="*/ 37338 h 120014"/>
                <a:gd name="connsiteX963" fmla="*/ 100394 w 168306"/>
                <a:gd name="connsiteY963" fmla="*/ 37052 h 120014"/>
                <a:gd name="connsiteX964" fmla="*/ 101060 w 168306"/>
                <a:gd name="connsiteY964" fmla="*/ 37338 h 120014"/>
                <a:gd name="connsiteX965" fmla="*/ 101727 w 168306"/>
                <a:gd name="connsiteY965" fmla="*/ 37338 h 120014"/>
                <a:gd name="connsiteX966" fmla="*/ 101346 w 168306"/>
                <a:gd name="connsiteY966" fmla="*/ 37052 h 120014"/>
                <a:gd name="connsiteX967" fmla="*/ 101727 w 168306"/>
                <a:gd name="connsiteY967" fmla="*/ 37052 h 120014"/>
                <a:gd name="connsiteX968" fmla="*/ 101727 w 168306"/>
                <a:gd name="connsiteY968" fmla="*/ 37338 h 120014"/>
                <a:gd name="connsiteX969" fmla="*/ 102013 w 168306"/>
                <a:gd name="connsiteY969" fmla="*/ 37338 h 120014"/>
                <a:gd name="connsiteX970" fmla="*/ 102013 w 168306"/>
                <a:gd name="connsiteY970" fmla="*/ 37052 h 120014"/>
                <a:gd name="connsiteX971" fmla="*/ 101727 w 168306"/>
                <a:gd name="connsiteY971" fmla="*/ 37052 h 120014"/>
                <a:gd name="connsiteX972" fmla="*/ 102013 w 168306"/>
                <a:gd name="connsiteY972" fmla="*/ 37052 h 120014"/>
                <a:gd name="connsiteX973" fmla="*/ 101727 w 168306"/>
                <a:gd name="connsiteY973" fmla="*/ 36671 h 120014"/>
                <a:gd name="connsiteX974" fmla="*/ 101346 w 168306"/>
                <a:gd name="connsiteY974" fmla="*/ 36671 h 120014"/>
                <a:gd name="connsiteX975" fmla="*/ 101727 w 168306"/>
                <a:gd name="connsiteY975" fmla="*/ 36671 h 120014"/>
                <a:gd name="connsiteX976" fmla="*/ 101346 w 168306"/>
                <a:gd name="connsiteY976" fmla="*/ 36671 h 120014"/>
                <a:gd name="connsiteX977" fmla="*/ 101346 w 168306"/>
                <a:gd name="connsiteY977" fmla="*/ 36386 h 120014"/>
                <a:gd name="connsiteX978" fmla="*/ 101727 w 168306"/>
                <a:gd name="connsiteY978" fmla="*/ 36671 h 120014"/>
                <a:gd name="connsiteX979" fmla="*/ 102013 w 168306"/>
                <a:gd name="connsiteY979" fmla="*/ 36671 h 120014"/>
                <a:gd name="connsiteX980" fmla="*/ 102013 w 168306"/>
                <a:gd name="connsiteY980" fmla="*/ 37052 h 120014"/>
                <a:gd name="connsiteX981" fmla="*/ 103061 w 168306"/>
                <a:gd name="connsiteY981" fmla="*/ 37052 h 120014"/>
                <a:gd name="connsiteX982" fmla="*/ 103061 w 168306"/>
                <a:gd name="connsiteY982" fmla="*/ 36671 h 120014"/>
                <a:gd name="connsiteX983" fmla="*/ 103061 w 168306"/>
                <a:gd name="connsiteY983" fmla="*/ 37052 h 120014"/>
                <a:gd name="connsiteX984" fmla="*/ 104013 w 168306"/>
                <a:gd name="connsiteY984" fmla="*/ 37052 h 120014"/>
                <a:gd name="connsiteX985" fmla="*/ 104013 w 168306"/>
                <a:gd name="connsiteY985" fmla="*/ 36671 h 120014"/>
                <a:gd name="connsiteX986" fmla="*/ 104299 w 168306"/>
                <a:gd name="connsiteY986" fmla="*/ 37052 h 120014"/>
                <a:gd name="connsiteX987" fmla="*/ 104680 w 168306"/>
                <a:gd name="connsiteY987" fmla="*/ 36671 h 120014"/>
                <a:gd name="connsiteX988" fmla="*/ 106013 w 168306"/>
                <a:gd name="connsiteY988" fmla="*/ 36671 h 120014"/>
                <a:gd name="connsiteX989" fmla="*/ 106013 w 168306"/>
                <a:gd name="connsiteY989" fmla="*/ 36386 h 120014"/>
                <a:gd name="connsiteX990" fmla="*/ 106966 w 168306"/>
                <a:gd name="connsiteY990" fmla="*/ 36386 h 120014"/>
                <a:gd name="connsiteX991" fmla="*/ 111919 w 168306"/>
                <a:gd name="connsiteY991" fmla="*/ 34766 h 120014"/>
                <a:gd name="connsiteX992" fmla="*/ 112204 w 168306"/>
                <a:gd name="connsiteY992" fmla="*/ 34766 h 120014"/>
                <a:gd name="connsiteX993" fmla="*/ 115157 w 168306"/>
                <a:gd name="connsiteY993" fmla="*/ 33719 h 120014"/>
                <a:gd name="connsiteX994" fmla="*/ 116777 w 168306"/>
                <a:gd name="connsiteY994" fmla="*/ 33147 h 120014"/>
                <a:gd name="connsiteX995" fmla="*/ 117443 w 168306"/>
                <a:gd name="connsiteY995" fmla="*/ 32480 h 120014"/>
                <a:gd name="connsiteX996" fmla="*/ 117443 w 168306"/>
                <a:gd name="connsiteY996" fmla="*/ 32099 h 120014"/>
                <a:gd name="connsiteX997" fmla="*/ 117824 w 168306"/>
                <a:gd name="connsiteY997" fmla="*/ 32099 h 120014"/>
                <a:gd name="connsiteX998" fmla="*/ 117824 w 168306"/>
                <a:gd name="connsiteY998" fmla="*/ 31814 h 120014"/>
                <a:gd name="connsiteX999" fmla="*/ 118491 w 168306"/>
                <a:gd name="connsiteY999" fmla="*/ 31814 h 120014"/>
                <a:gd name="connsiteX1000" fmla="*/ 118110 w 168306"/>
                <a:gd name="connsiteY1000" fmla="*/ 31433 h 120014"/>
                <a:gd name="connsiteX1001" fmla="*/ 118491 w 168306"/>
                <a:gd name="connsiteY1001" fmla="*/ 31433 h 120014"/>
                <a:gd name="connsiteX1002" fmla="*/ 118777 w 168306"/>
                <a:gd name="connsiteY1002" fmla="*/ 31814 h 120014"/>
                <a:gd name="connsiteX1003" fmla="*/ 119063 w 168306"/>
                <a:gd name="connsiteY1003" fmla="*/ 31814 h 120014"/>
                <a:gd name="connsiteX1004" fmla="*/ 119063 w 168306"/>
                <a:gd name="connsiteY1004" fmla="*/ 32099 h 120014"/>
                <a:gd name="connsiteX1005" fmla="*/ 119729 w 168306"/>
                <a:gd name="connsiteY1005" fmla="*/ 32099 h 120014"/>
                <a:gd name="connsiteX1006" fmla="*/ 119444 w 168306"/>
                <a:gd name="connsiteY1006" fmla="*/ 31814 h 120014"/>
                <a:gd name="connsiteX1007" fmla="*/ 119729 w 168306"/>
                <a:gd name="connsiteY1007" fmla="*/ 31814 h 120014"/>
                <a:gd name="connsiteX1008" fmla="*/ 119729 w 168306"/>
                <a:gd name="connsiteY1008" fmla="*/ 31147 h 120014"/>
                <a:gd name="connsiteX1009" fmla="*/ 120777 w 168306"/>
                <a:gd name="connsiteY1009" fmla="*/ 31147 h 120014"/>
                <a:gd name="connsiteX1010" fmla="*/ 121444 w 168306"/>
                <a:gd name="connsiteY1010" fmla="*/ 30766 h 120014"/>
                <a:gd name="connsiteX1011" fmla="*/ 121729 w 168306"/>
                <a:gd name="connsiteY1011" fmla="*/ 30480 h 120014"/>
                <a:gd name="connsiteX1012" fmla="*/ 121729 w 168306"/>
                <a:gd name="connsiteY1012" fmla="*/ 30766 h 120014"/>
                <a:gd name="connsiteX1013" fmla="*/ 122015 w 168306"/>
                <a:gd name="connsiteY1013" fmla="*/ 30766 h 120014"/>
                <a:gd name="connsiteX1014" fmla="*/ 122015 w 168306"/>
                <a:gd name="connsiteY1014" fmla="*/ 30480 h 120014"/>
                <a:gd name="connsiteX1015" fmla="*/ 123730 w 168306"/>
                <a:gd name="connsiteY1015" fmla="*/ 30480 h 120014"/>
                <a:gd name="connsiteX1016" fmla="*/ 123730 w 168306"/>
                <a:gd name="connsiteY1016" fmla="*/ 30766 h 120014"/>
                <a:gd name="connsiteX1017" fmla="*/ 123730 w 168306"/>
                <a:gd name="connsiteY1017" fmla="*/ 30480 h 120014"/>
                <a:gd name="connsiteX1018" fmla="*/ 124968 w 168306"/>
                <a:gd name="connsiteY1018" fmla="*/ 30480 h 120014"/>
                <a:gd name="connsiteX1019" fmla="*/ 124682 w 168306"/>
                <a:gd name="connsiteY1019" fmla="*/ 30480 h 120014"/>
                <a:gd name="connsiteX1020" fmla="*/ 124682 w 168306"/>
                <a:gd name="connsiteY1020" fmla="*/ 30766 h 120014"/>
                <a:gd name="connsiteX1021" fmla="*/ 125349 w 168306"/>
                <a:gd name="connsiteY1021" fmla="*/ 30766 h 120014"/>
                <a:gd name="connsiteX1022" fmla="*/ 125349 w 168306"/>
                <a:gd name="connsiteY1022" fmla="*/ 31147 h 120014"/>
                <a:gd name="connsiteX1023" fmla="*/ 126016 w 168306"/>
                <a:gd name="connsiteY1023" fmla="*/ 31147 h 120014"/>
                <a:gd name="connsiteX1024" fmla="*/ 126016 w 168306"/>
                <a:gd name="connsiteY1024" fmla="*/ 31433 h 120014"/>
                <a:gd name="connsiteX1025" fmla="*/ 126302 w 168306"/>
                <a:gd name="connsiteY1025" fmla="*/ 31433 h 120014"/>
                <a:gd name="connsiteX1026" fmla="*/ 126683 w 168306"/>
                <a:gd name="connsiteY1026" fmla="*/ 31814 h 120014"/>
                <a:gd name="connsiteX1027" fmla="*/ 126683 w 168306"/>
                <a:gd name="connsiteY1027" fmla="*/ 32480 h 120014"/>
                <a:gd name="connsiteX1028" fmla="*/ 126968 w 168306"/>
                <a:gd name="connsiteY1028" fmla="*/ 32766 h 120014"/>
                <a:gd name="connsiteX1029" fmla="*/ 127349 w 168306"/>
                <a:gd name="connsiteY1029" fmla="*/ 32766 h 120014"/>
                <a:gd name="connsiteX1030" fmla="*/ 127349 w 168306"/>
                <a:gd name="connsiteY1030" fmla="*/ 32480 h 120014"/>
                <a:gd name="connsiteX1031" fmla="*/ 127635 w 168306"/>
                <a:gd name="connsiteY1031" fmla="*/ 32480 h 120014"/>
                <a:gd name="connsiteX1032" fmla="*/ 127635 w 168306"/>
                <a:gd name="connsiteY1032" fmla="*/ 32099 h 120014"/>
                <a:gd name="connsiteX1033" fmla="*/ 127921 w 168306"/>
                <a:gd name="connsiteY1033" fmla="*/ 32480 h 120014"/>
                <a:gd name="connsiteX1034" fmla="*/ 127921 w 168306"/>
                <a:gd name="connsiteY1034" fmla="*/ 32766 h 120014"/>
                <a:gd name="connsiteX1035" fmla="*/ 128302 w 168306"/>
                <a:gd name="connsiteY1035" fmla="*/ 32766 h 120014"/>
                <a:gd name="connsiteX1036" fmla="*/ 128302 w 168306"/>
                <a:gd name="connsiteY1036" fmla="*/ 32480 h 120014"/>
                <a:gd name="connsiteX1037" fmla="*/ 128588 w 168306"/>
                <a:gd name="connsiteY1037" fmla="*/ 32480 h 120014"/>
                <a:gd name="connsiteX1038" fmla="*/ 128588 w 168306"/>
                <a:gd name="connsiteY1038" fmla="*/ 32766 h 120014"/>
                <a:gd name="connsiteX1039" fmla="*/ 128969 w 168306"/>
                <a:gd name="connsiteY1039" fmla="*/ 32766 h 120014"/>
                <a:gd name="connsiteX1040" fmla="*/ 129635 w 168306"/>
                <a:gd name="connsiteY1040" fmla="*/ 32480 h 120014"/>
                <a:gd name="connsiteX1041" fmla="*/ 129635 w 168306"/>
                <a:gd name="connsiteY1041" fmla="*/ 32099 h 120014"/>
                <a:gd name="connsiteX1042" fmla="*/ 129921 w 168306"/>
                <a:gd name="connsiteY1042" fmla="*/ 32099 h 120014"/>
                <a:gd name="connsiteX1043" fmla="*/ 129921 w 168306"/>
                <a:gd name="connsiteY1043" fmla="*/ 32480 h 120014"/>
                <a:gd name="connsiteX1044" fmla="*/ 130302 w 168306"/>
                <a:gd name="connsiteY1044" fmla="*/ 32099 h 120014"/>
                <a:gd name="connsiteX1045" fmla="*/ 130588 w 168306"/>
                <a:gd name="connsiteY1045" fmla="*/ 32099 h 120014"/>
                <a:gd name="connsiteX1046" fmla="*/ 130588 w 168306"/>
                <a:gd name="connsiteY1046" fmla="*/ 31433 h 120014"/>
                <a:gd name="connsiteX1047" fmla="*/ 130874 w 168306"/>
                <a:gd name="connsiteY1047" fmla="*/ 31433 h 120014"/>
                <a:gd name="connsiteX1048" fmla="*/ 130874 w 168306"/>
                <a:gd name="connsiteY1048" fmla="*/ 31147 h 120014"/>
                <a:gd name="connsiteX1049" fmla="*/ 131921 w 168306"/>
                <a:gd name="connsiteY1049" fmla="*/ 31147 h 120014"/>
                <a:gd name="connsiteX1050" fmla="*/ 131921 w 168306"/>
                <a:gd name="connsiteY1050" fmla="*/ 30766 h 120014"/>
                <a:gd name="connsiteX1051" fmla="*/ 132588 w 168306"/>
                <a:gd name="connsiteY1051" fmla="*/ 30766 h 120014"/>
                <a:gd name="connsiteX1052" fmla="*/ 132588 w 168306"/>
                <a:gd name="connsiteY1052" fmla="*/ 31147 h 120014"/>
                <a:gd name="connsiteX1053" fmla="*/ 132874 w 168306"/>
                <a:gd name="connsiteY1053" fmla="*/ 31147 h 120014"/>
                <a:gd name="connsiteX1054" fmla="*/ 133255 w 168306"/>
                <a:gd name="connsiteY1054" fmla="*/ 30766 h 120014"/>
                <a:gd name="connsiteX1055" fmla="*/ 133541 w 168306"/>
                <a:gd name="connsiteY1055" fmla="*/ 30766 h 120014"/>
                <a:gd name="connsiteX1056" fmla="*/ 133541 w 168306"/>
                <a:gd name="connsiteY1056" fmla="*/ 30480 h 120014"/>
                <a:gd name="connsiteX1057" fmla="*/ 133826 w 168306"/>
                <a:gd name="connsiteY1057" fmla="*/ 30480 h 120014"/>
                <a:gd name="connsiteX1058" fmla="*/ 133826 w 168306"/>
                <a:gd name="connsiteY1058" fmla="*/ 30194 h 120014"/>
                <a:gd name="connsiteX1059" fmla="*/ 134493 w 168306"/>
                <a:gd name="connsiteY1059" fmla="*/ 29813 h 120014"/>
                <a:gd name="connsiteX1060" fmla="*/ 134874 w 168306"/>
                <a:gd name="connsiteY1060" fmla="*/ 29813 h 120014"/>
                <a:gd name="connsiteX1061" fmla="*/ 135160 w 168306"/>
                <a:gd name="connsiteY1061" fmla="*/ 29528 h 120014"/>
                <a:gd name="connsiteX1062" fmla="*/ 135541 w 168306"/>
                <a:gd name="connsiteY1062" fmla="*/ 29528 h 120014"/>
                <a:gd name="connsiteX1063" fmla="*/ 135541 w 168306"/>
                <a:gd name="connsiteY1063" fmla="*/ 29147 h 120014"/>
                <a:gd name="connsiteX1064" fmla="*/ 135827 w 168306"/>
                <a:gd name="connsiteY1064" fmla="*/ 29147 h 120014"/>
                <a:gd name="connsiteX1065" fmla="*/ 135827 w 168306"/>
                <a:gd name="connsiteY1065" fmla="*/ 28861 h 120014"/>
                <a:gd name="connsiteX1066" fmla="*/ 136493 w 168306"/>
                <a:gd name="connsiteY1066" fmla="*/ 28194 h 120014"/>
                <a:gd name="connsiteX1067" fmla="*/ 136779 w 168306"/>
                <a:gd name="connsiteY1067" fmla="*/ 28194 h 120014"/>
                <a:gd name="connsiteX1068" fmla="*/ 136779 w 168306"/>
                <a:gd name="connsiteY1068" fmla="*/ 27813 h 120014"/>
                <a:gd name="connsiteX1069" fmla="*/ 137160 w 168306"/>
                <a:gd name="connsiteY1069" fmla="*/ 27813 h 120014"/>
                <a:gd name="connsiteX1070" fmla="*/ 138494 w 168306"/>
                <a:gd name="connsiteY1070" fmla="*/ 26575 h 120014"/>
                <a:gd name="connsiteX1071" fmla="*/ 138779 w 168306"/>
                <a:gd name="connsiteY1071" fmla="*/ 26575 h 120014"/>
                <a:gd name="connsiteX1072" fmla="*/ 138779 w 168306"/>
                <a:gd name="connsiteY1072" fmla="*/ 26194 h 120014"/>
                <a:gd name="connsiteX1073" fmla="*/ 139160 w 168306"/>
                <a:gd name="connsiteY1073" fmla="*/ 26194 h 120014"/>
                <a:gd name="connsiteX1074" fmla="*/ 139160 w 168306"/>
                <a:gd name="connsiteY1074" fmla="*/ 25908 h 120014"/>
                <a:gd name="connsiteX1075" fmla="*/ 139446 w 168306"/>
                <a:gd name="connsiteY1075" fmla="*/ 25908 h 120014"/>
                <a:gd name="connsiteX1076" fmla="*/ 139446 w 168306"/>
                <a:gd name="connsiteY1076" fmla="*/ 25527 h 120014"/>
                <a:gd name="connsiteX1077" fmla="*/ 139732 w 168306"/>
                <a:gd name="connsiteY1077" fmla="*/ 25527 h 120014"/>
                <a:gd name="connsiteX1078" fmla="*/ 139732 w 168306"/>
                <a:gd name="connsiteY1078" fmla="*/ 25241 h 120014"/>
                <a:gd name="connsiteX1079" fmla="*/ 140113 w 168306"/>
                <a:gd name="connsiteY1079" fmla="*/ 25241 h 120014"/>
                <a:gd name="connsiteX1080" fmla="*/ 140113 w 168306"/>
                <a:gd name="connsiteY1080" fmla="*/ 24860 h 120014"/>
                <a:gd name="connsiteX1081" fmla="*/ 140399 w 168306"/>
                <a:gd name="connsiteY1081" fmla="*/ 24575 h 120014"/>
                <a:gd name="connsiteX1082" fmla="*/ 140779 w 168306"/>
                <a:gd name="connsiteY1082" fmla="*/ 24575 h 120014"/>
                <a:gd name="connsiteX1083" fmla="*/ 140779 w 168306"/>
                <a:gd name="connsiteY1083" fmla="*/ 24289 h 120014"/>
                <a:gd name="connsiteX1084" fmla="*/ 141065 w 168306"/>
                <a:gd name="connsiteY1084" fmla="*/ 23908 h 120014"/>
                <a:gd name="connsiteX1085" fmla="*/ 141446 w 168306"/>
                <a:gd name="connsiteY1085" fmla="*/ 23241 h 120014"/>
                <a:gd name="connsiteX1086" fmla="*/ 141732 w 168306"/>
                <a:gd name="connsiteY1086" fmla="*/ 23241 h 120014"/>
                <a:gd name="connsiteX1087" fmla="*/ 142113 w 168306"/>
                <a:gd name="connsiteY1087" fmla="*/ 22574 h 120014"/>
                <a:gd name="connsiteX1088" fmla="*/ 142685 w 168306"/>
                <a:gd name="connsiteY1088" fmla="*/ 21908 h 120014"/>
                <a:gd name="connsiteX1089" fmla="*/ 142685 w 168306"/>
                <a:gd name="connsiteY1089" fmla="*/ 21622 h 120014"/>
                <a:gd name="connsiteX1090" fmla="*/ 143066 w 168306"/>
                <a:gd name="connsiteY1090" fmla="*/ 21622 h 120014"/>
                <a:gd name="connsiteX1091" fmla="*/ 143066 w 168306"/>
                <a:gd name="connsiteY1091" fmla="*/ 21336 h 120014"/>
                <a:gd name="connsiteX1092" fmla="*/ 143351 w 168306"/>
                <a:gd name="connsiteY1092" fmla="*/ 21336 h 120014"/>
                <a:gd name="connsiteX1093" fmla="*/ 143351 w 168306"/>
                <a:gd name="connsiteY1093" fmla="*/ 20955 h 120014"/>
                <a:gd name="connsiteX1094" fmla="*/ 143732 w 168306"/>
                <a:gd name="connsiteY1094" fmla="*/ 20669 h 120014"/>
                <a:gd name="connsiteX1095" fmla="*/ 144018 w 168306"/>
                <a:gd name="connsiteY1095" fmla="*/ 20003 h 120014"/>
                <a:gd name="connsiteX1096" fmla="*/ 144018 w 168306"/>
                <a:gd name="connsiteY1096" fmla="*/ 19622 h 120014"/>
                <a:gd name="connsiteX1097" fmla="*/ 144399 w 168306"/>
                <a:gd name="connsiteY1097" fmla="*/ 19622 h 120014"/>
                <a:gd name="connsiteX1098" fmla="*/ 144399 w 168306"/>
                <a:gd name="connsiteY1098" fmla="*/ 19336 h 120014"/>
                <a:gd name="connsiteX1099" fmla="*/ 144685 w 168306"/>
                <a:gd name="connsiteY1099" fmla="*/ 19336 h 120014"/>
                <a:gd name="connsiteX1100" fmla="*/ 144685 w 168306"/>
                <a:gd name="connsiteY1100" fmla="*/ 18669 h 120014"/>
                <a:gd name="connsiteX1101" fmla="*/ 145066 w 168306"/>
                <a:gd name="connsiteY1101" fmla="*/ 18669 h 120014"/>
                <a:gd name="connsiteX1102" fmla="*/ 145066 w 168306"/>
                <a:gd name="connsiteY1102" fmla="*/ 18002 h 120014"/>
                <a:gd name="connsiteX1103" fmla="*/ 145352 w 168306"/>
                <a:gd name="connsiteY1103" fmla="*/ 18002 h 120014"/>
                <a:gd name="connsiteX1104" fmla="*/ 145352 w 168306"/>
                <a:gd name="connsiteY1104" fmla="*/ 17717 h 120014"/>
                <a:gd name="connsiteX1105" fmla="*/ 146018 w 168306"/>
                <a:gd name="connsiteY1105" fmla="*/ 16002 h 120014"/>
                <a:gd name="connsiteX1106" fmla="*/ 146304 w 168306"/>
                <a:gd name="connsiteY1106" fmla="*/ 14383 h 120014"/>
                <a:gd name="connsiteX1107" fmla="*/ 146304 w 168306"/>
                <a:gd name="connsiteY1107" fmla="*/ 12763 h 120014"/>
                <a:gd name="connsiteX1108" fmla="*/ 146685 w 168306"/>
                <a:gd name="connsiteY1108" fmla="*/ 11430 h 120014"/>
                <a:gd name="connsiteX1109" fmla="*/ 146304 w 168306"/>
                <a:gd name="connsiteY1109" fmla="*/ 11144 h 120014"/>
                <a:gd name="connsiteX1110" fmla="*/ 145637 w 168306"/>
                <a:gd name="connsiteY1110" fmla="*/ 11144 h 120014"/>
                <a:gd name="connsiteX1111" fmla="*/ 146018 w 168306"/>
                <a:gd name="connsiteY1111" fmla="*/ 11144 h 120014"/>
                <a:gd name="connsiteX1112" fmla="*/ 145637 w 168306"/>
                <a:gd name="connsiteY1112" fmla="*/ 11144 h 120014"/>
                <a:gd name="connsiteX1113" fmla="*/ 145637 w 168306"/>
                <a:gd name="connsiteY1113" fmla="*/ 10097 h 120014"/>
                <a:gd name="connsiteX1114" fmla="*/ 145352 w 168306"/>
                <a:gd name="connsiteY1114" fmla="*/ 9811 h 120014"/>
                <a:gd name="connsiteX1115" fmla="*/ 145066 w 168306"/>
                <a:gd name="connsiteY1115" fmla="*/ 9811 h 120014"/>
                <a:gd name="connsiteX1116" fmla="*/ 144685 w 168306"/>
                <a:gd name="connsiteY1116" fmla="*/ 9525 h 120014"/>
                <a:gd name="connsiteX1117" fmla="*/ 144685 w 168306"/>
                <a:gd name="connsiteY1117" fmla="*/ 9144 h 120014"/>
                <a:gd name="connsiteX1118" fmla="*/ 144399 w 168306"/>
                <a:gd name="connsiteY1118" fmla="*/ 9144 h 120014"/>
                <a:gd name="connsiteX1119" fmla="*/ 143066 w 168306"/>
                <a:gd name="connsiteY1119" fmla="*/ 8858 h 120014"/>
                <a:gd name="connsiteX1120" fmla="*/ 143066 w 168306"/>
                <a:gd name="connsiteY1120" fmla="*/ 8477 h 120014"/>
                <a:gd name="connsiteX1121" fmla="*/ 142399 w 168306"/>
                <a:gd name="connsiteY1121" fmla="*/ 8477 h 120014"/>
                <a:gd name="connsiteX1122" fmla="*/ 141732 w 168306"/>
                <a:gd name="connsiteY1122" fmla="*/ 8192 h 120014"/>
                <a:gd name="connsiteX1123" fmla="*/ 141446 w 168306"/>
                <a:gd name="connsiteY1123" fmla="*/ 8192 h 120014"/>
                <a:gd name="connsiteX1124" fmla="*/ 141446 w 168306"/>
                <a:gd name="connsiteY1124" fmla="*/ 7811 h 120014"/>
                <a:gd name="connsiteX1125" fmla="*/ 141065 w 168306"/>
                <a:gd name="connsiteY1125" fmla="*/ 7525 h 120014"/>
                <a:gd name="connsiteX1126" fmla="*/ 141065 w 168306"/>
                <a:gd name="connsiteY1126" fmla="*/ 7144 h 120014"/>
                <a:gd name="connsiteX1127" fmla="*/ 140399 w 168306"/>
                <a:gd name="connsiteY1127" fmla="*/ 6858 h 120014"/>
                <a:gd name="connsiteX1128" fmla="*/ 140399 w 168306"/>
                <a:gd name="connsiteY1128" fmla="*/ 6572 h 120014"/>
                <a:gd name="connsiteX1129" fmla="*/ 140113 w 168306"/>
                <a:gd name="connsiteY1129" fmla="*/ 6572 h 120014"/>
                <a:gd name="connsiteX1130" fmla="*/ 139732 w 168306"/>
                <a:gd name="connsiteY1130" fmla="*/ 6191 h 120014"/>
                <a:gd name="connsiteX1131" fmla="*/ 139160 w 168306"/>
                <a:gd name="connsiteY1131" fmla="*/ 5906 h 120014"/>
                <a:gd name="connsiteX1132" fmla="*/ 138779 w 168306"/>
                <a:gd name="connsiteY1132" fmla="*/ 5525 h 120014"/>
                <a:gd name="connsiteX1133" fmla="*/ 138779 w 168306"/>
                <a:gd name="connsiteY1133" fmla="*/ 5239 h 120014"/>
                <a:gd name="connsiteX1134" fmla="*/ 138494 w 168306"/>
                <a:gd name="connsiteY1134" fmla="*/ 5239 h 120014"/>
                <a:gd name="connsiteX1135" fmla="*/ 138494 w 168306"/>
                <a:gd name="connsiteY1135" fmla="*/ 4858 h 120014"/>
                <a:gd name="connsiteX1136" fmla="*/ 137446 w 168306"/>
                <a:gd name="connsiteY1136" fmla="*/ 4572 h 120014"/>
                <a:gd name="connsiteX1137" fmla="*/ 137160 w 168306"/>
                <a:gd name="connsiteY1137" fmla="*/ 4191 h 120014"/>
                <a:gd name="connsiteX1138" fmla="*/ 137160 w 168306"/>
                <a:gd name="connsiteY1138" fmla="*/ 3905 h 120014"/>
                <a:gd name="connsiteX1139" fmla="*/ 136493 w 168306"/>
                <a:gd name="connsiteY1139" fmla="*/ 3239 h 120014"/>
                <a:gd name="connsiteX1140" fmla="*/ 136493 w 168306"/>
                <a:gd name="connsiteY1140" fmla="*/ 2953 h 120014"/>
                <a:gd name="connsiteX1141" fmla="*/ 135541 w 168306"/>
                <a:gd name="connsiteY1141" fmla="*/ 2953 h 120014"/>
                <a:gd name="connsiteX1142" fmla="*/ 135827 w 168306"/>
                <a:gd name="connsiteY1142" fmla="*/ 2572 h 120014"/>
                <a:gd name="connsiteX1143" fmla="*/ 135827 w 168306"/>
                <a:gd name="connsiteY1143" fmla="*/ 2286 h 120014"/>
                <a:gd name="connsiteX1144" fmla="*/ 134207 w 168306"/>
                <a:gd name="connsiteY1144" fmla="*/ 2286 h 120014"/>
                <a:gd name="connsiteX1145" fmla="*/ 134207 w 168306"/>
                <a:gd name="connsiteY1145" fmla="*/ 1619 h 120014"/>
                <a:gd name="connsiteX1146" fmla="*/ 134493 w 168306"/>
                <a:gd name="connsiteY1146" fmla="*/ 1619 h 120014"/>
                <a:gd name="connsiteX1147" fmla="*/ 134493 w 168306"/>
                <a:gd name="connsiteY1147" fmla="*/ 1238 h 120014"/>
                <a:gd name="connsiteX1148" fmla="*/ 135160 w 168306"/>
                <a:gd name="connsiteY1148" fmla="*/ 1238 h 120014"/>
                <a:gd name="connsiteX1149" fmla="*/ 135160 w 168306"/>
                <a:gd name="connsiteY1149" fmla="*/ 1619 h 120014"/>
                <a:gd name="connsiteX1150" fmla="*/ 135541 w 168306"/>
                <a:gd name="connsiteY1150" fmla="*/ 1238 h 120014"/>
                <a:gd name="connsiteX1151" fmla="*/ 135827 w 168306"/>
                <a:gd name="connsiteY1151" fmla="*/ 1238 h 120014"/>
                <a:gd name="connsiteX1152" fmla="*/ 135827 w 168306"/>
                <a:gd name="connsiteY1152" fmla="*/ 1619 h 120014"/>
                <a:gd name="connsiteX1153" fmla="*/ 136208 w 168306"/>
                <a:gd name="connsiteY1153" fmla="*/ 1238 h 120014"/>
                <a:gd name="connsiteX1154" fmla="*/ 136208 w 168306"/>
                <a:gd name="connsiteY1154" fmla="*/ 1619 h 120014"/>
                <a:gd name="connsiteX1155" fmla="*/ 136493 w 168306"/>
                <a:gd name="connsiteY1155" fmla="*/ 1619 h 120014"/>
                <a:gd name="connsiteX1156" fmla="*/ 136493 w 168306"/>
                <a:gd name="connsiteY1156" fmla="*/ 1905 h 120014"/>
                <a:gd name="connsiteX1157" fmla="*/ 136779 w 168306"/>
                <a:gd name="connsiteY1157" fmla="*/ 1905 h 120014"/>
                <a:gd name="connsiteX1158" fmla="*/ 136779 w 168306"/>
                <a:gd name="connsiteY1158" fmla="*/ 2286 h 120014"/>
                <a:gd name="connsiteX1159" fmla="*/ 137160 w 168306"/>
                <a:gd name="connsiteY1159" fmla="*/ 1905 h 120014"/>
                <a:gd name="connsiteX1160" fmla="*/ 137160 w 168306"/>
                <a:gd name="connsiteY1160" fmla="*/ 2572 h 120014"/>
                <a:gd name="connsiteX1161" fmla="*/ 138113 w 168306"/>
                <a:gd name="connsiteY1161" fmla="*/ 2572 h 120014"/>
                <a:gd name="connsiteX1162" fmla="*/ 138494 w 168306"/>
                <a:gd name="connsiteY1162" fmla="*/ 1238 h 120014"/>
                <a:gd name="connsiteX1163" fmla="*/ 139160 w 168306"/>
                <a:gd name="connsiteY1163" fmla="*/ 1238 h 120014"/>
                <a:gd name="connsiteX1164" fmla="*/ 139160 w 168306"/>
                <a:gd name="connsiteY1164" fmla="*/ 667 h 120014"/>
                <a:gd name="connsiteX1165" fmla="*/ 139446 w 168306"/>
                <a:gd name="connsiteY1165" fmla="*/ 667 h 120014"/>
                <a:gd name="connsiteX1166" fmla="*/ 139446 w 168306"/>
                <a:gd name="connsiteY1166" fmla="*/ 286 h 120014"/>
                <a:gd name="connsiteX1167" fmla="*/ 140113 w 168306"/>
                <a:gd name="connsiteY1167" fmla="*/ 286 h 120014"/>
                <a:gd name="connsiteX1168" fmla="*/ 140113 w 168306"/>
                <a:gd name="connsiteY1168" fmla="*/ 0 h 120014"/>
                <a:gd name="connsiteX1169" fmla="*/ 140779 w 168306"/>
                <a:gd name="connsiteY1169" fmla="*/ 0 h 120014"/>
                <a:gd name="connsiteX1170" fmla="*/ 140399 w 168306"/>
                <a:gd name="connsiteY1170" fmla="*/ 0 h 120014"/>
                <a:gd name="connsiteX1171" fmla="*/ 140399 w 168306"/>
                <a:gd name="connsiteY1171" fmla="*/ 286 h 120014"/>
                <a:gd name="connsiteX1172" fmla="*/ 140779 w 168306"/>
                <a:gd name="connsiteY1172" fmla="*/ 286 h 120014"/>
                <a:gd name="connsiteX1173" fmla="*/ 140779 w 168306"/>
                <a:gd name="connsiteY1173" fmla="*/ 667 h 120014"/>
                <a:gd name="connsiteX1174" fmla="*/ 141065 w 168306"/>
                <a:gd name="connsiteY1174" fmla="*/ 286 h 120014"/>
                <a:gd name="connsiteX1175" fmla="*/ 141065 w 168306"/>
                <a:gd name="connsiteY1175" fmla="*/ 667 h 120014"/>
                <a:gd name="connsiteX1176" fmla="*/ 141446 w 168306"/>
                <a:gd name="connsiteY1176" fmla="*/ 667 h 120014"/>
                <a:gd name="connsiteX1177" fmla="*/ 142113 w 168306"/>
                <a:gd name="connsiteY1177" fmla="*/ 286 h 120014"/>
                <a:gd name="connsiteX1178" fmla="*/ 142685 w 168306"/>
                <a:gd name="connsiteY1178" fmla="*/ 286 h 120014"/>
                <a:gd name="connsiteX1179" fmla="*/ 142685 w 168306"/>
                <a:gd name="connsiteY1179" fmla="*/ 667 h 120014"/>
                <a:gd name="connsiteX1180" fmla="*/ 143066 w 168306"/>
                <a:gd name="connsiteY1180" fmla="*/ 667 h 120014"/>
                <a:gd name="connsiteX1181" fmla="*/ 143066 w 168306"/>
                <a:gd name="connsiteY1181" fmla="*/ 286 h 120014"/>
                <a:gd name="connsiteX1182" fmla="*/ 143066 w 168306"/>
                <a:gd name="connsiteY1182" fmla="*/ 667 h 120014"/>
                <a:gd name="connsiteX1183" fmla="*/ 143351 w 168306"/>
                <a:gd name="connsiteY1183" fmla="*/ 667 h 120014"/>
                <a:gd name="connsiteX1184" fmla="*/ 143732 w 168306"/>
                <a:gd name="connsiteY1184" fmla="*/ 952 h 120014"/>
                <a:gd name="connsiteX1185" fmla="*/ 144399 w 168306"/>
                <a:gd name="connsiteY1185" fmla="*/ 952 h 120014"/>
                <a:gd name="connsiteX1186" fmla="*/ 144399 w 168306"/>
                <a:gd name="connsiteY1186" fmla="*/ 1238 h 120014"/>
                <a:gd name="connsiteX1187" fmla="*/ 145066 w 168306"/>
                <a:gd name="connsiteY1187" fmla="*/ 1238 h 120014"/>
                <a:gd name="connsiteX1188" fmla="*/ 145066 w 168306"/>
                <a:gd name="connsiteY1188" fmla="*/ 1619 h 120014"/>
                <a:gd name="connsiteX1189" fmla="*/ 146304 w 168306"/>
                <a:gd name="connsiteY1189" fmla="*/ 1619 h 120014"/>
                <a:gd name="connsiteX1190" fmla="*/ 146018 w 168306"/>
                <a:gd name="connsiteY1190" fmla="*/ 1905 h 120014"/>
                <a:gd name="connsiteX1191" fmla="*/ 146685 w 168306"/>
                <a:gd name="connsiteY1191" fmla="*/ 1905 h 120014"/>
                <a:gd name="connsiteX1192" fmla="*/ 146304 w 168306"/>
                <a:gd name="connsiteY1192" fmla="*/ 1905 h 120014"/>
                <a:gd name="connsiteX1193" fmla="*/ 146971 w 168306"/>
                <a:gd name="connsiteY1193" fmla="*/ 2572 h 120014"/>
                <a:gd name="connsiteX1194" fmla="*/ 146971 w 168306"/>
                <a:gd name="connsiteY1194" fmla="*/ 2286 h 120014"/>
                <a:gd name="connsiteX1195" fmla="*/ 146971 w 168306"/>
                <a:gd name="connsiteY1195" fmla="*/ 2572 h 120014"/>
                <a:gd name="connsiteX1196" fmla="*/ 147352 w 168306"/>
                <a:gd name="connsiteY1196" fmla="*/ 2572 h 120014"/>
                <a:gd name="connsiteX1197" fmla="*/ 147638 w 168306"/>
                <a:gd name="connsiteY1197" fmla="*/ 3239 h 120014"/>
                <a:gd name="connsiteX1198" fmla="*/ 148019 w 168306"/>
                <a:gd name="connsiteY1198" fmla="*/ 3239 h 120014"/>
                <a:gd name="connsiteX1199" fmla="*/ 148019 w 168306"/>
                <a:gd name="connsiteY1199" fmla="*/ 3905 h 120014"/>
                <a:gd name="connsiteX1200" fmla="*/ 148971 w 168306"/>
                <a:gd name="connsiteY1200" fmla="*/ 3905 h 120014"/>
                <a:gd name="connsiteX1201" fmla="*/ 148971 w 168306"/>
                <a:gd name="connsiteY1201" fmla="*/ 4191 h 120014"/>
                <a:gd name="connsiteX1202" fmla="*/ 150304 w 168306"/>
                <a:gd name="connsiteY1202" fmla="*/ 3905 h 120014"/>
                <a:gd name="connsiteX1203" fmla="*/ 150304 w 168306"/>
                <a:gd name="connsiteY1203" fmla="*/ 3620 h 120014"/>
                <a:gd name="connsiteX1204" fmla="*/ 150590 w 168306"/>
                <a:gd name="connsiteY1204" fmla="*/ 3620 h 120014"/>
                <a:gd name="connsiteX1205" fmla="*/ 150971 w 168306"/>
                <a:gd name="connsiteY1205" fmla="*/ 362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</a:cxnLst>
              <a:rect l="l" t="t" r="r" b="b"/>
              <a:pathLst>
                <a:path w="168306" h="120014">
                  <a:moveTo>
                    <a:pt x="150971" y="3620"/>
                  </a:moveTo>
                  <a:lnTo>
                    <a:pt x="153543" y="4858"/>
                  </a:lnTo>
                  <a:lnTo>
                    <a:pt x="154496" y="4858"/>
                  </a:lnTo>
                  <a:lnTo>
                    <a:pt x="154496" y="5525"/>
                  </a:lnTo>
                  <a:lnTo>
                    <a:pt x="154877" y="6191"/>
                  </a:lnTo>
                  <a:lnTo>
                    <a:pt x="155543" y="6572"/>
                  </a:lnTo>
                  <a:lnTo>
                    <a:pt x="156210" y="6572"/>
                  </a:lnTo>
                  <a:lnTo>
                    <a:pt x="156496" y="6858"/>
                  </a:lnTo>
                  <a:lnTo>
                    <a:pt x="156496" y="7144"/>
                  </a:lnTo>
                  <a:lnTo>
                    <a:pt x="157163" y="7525"/>
                  </a:lnTo>
                  <a:lnTo>
                    <a:pt x="157163" y="7811"/>
                  </a:lnTo>
                  <a:lnTo>
                    <a:pt x="156877" y="7811"/>
                  </a:lnTo>
                  <a:lnTo>
                    <a:pt x="156877" y="8192"/>
                  </a:lnTo>
                  <a:lnTo>
                    <a:pt x="156210" y="8192"/>
                  </a:lnTo>
                  <a:lnTo>
                    <a:pt x="155829" y="9144"/>
                  </a:lnTo>
                  <a:lnTo>
                    <a:pt x="155829" y="9525"/>
                  </a:lnTo>
                  <a:lnTo>
                    <a:pt x="155543" y="9525"/>
                  </a:lnTo>
                  <a:lnTo>
                    <a:pt x="155162" y="9811"/>
                  </a:lnTo>
                  <a:lnTo>
                    <a:pt x="155162" y="11811"/>
                  </a:lnTo>
                  <a:lnTo>
                    <a:pt x="155829" y="12763"/>
                  </a:lnTo>
                  <a:lnTo>
                    <a:pt x="156496" y="13049"/>
                  </a:lnTo>
                  <a:lnTo>
                    <a:pt x="156877" y="13716"/>
                  </a:lnTo>
                  <a:lnTo>
                    <a:pt x="156877" y="14097"/>
                  </a:lnTo>
                  <a:lnTo>
                    <a:pt x="156496" y="15431"/>
                  </a:lnTo>
                  <a:lnTo>
                    <a:pt x="156496" y="17050"/>
                  </a:lnTo>
                  <a:lnTo>
                    <a:pt x="157163" y="17336"/>
                  </a:lnTo>
                  <a:lnTo>
                    <a:pt x="157448" y="17336"/>
                  </a:lnTo>
                  <a:lnTo>
                    <a:pt x="157448" y="17717"/>
                  </a:lnTo>
                  <a:lnTo>
                    <a:pt x="159163" y="18002"/>
                  </a:lnTo>
                  <a:lnTo>
                    <a:pt x="159163" y="18955"/>
                  </a:lnTo>
                  <a:lnTo>
                    <a:pt x="160401" y="20288"/>
                  </a:lnTo>
                  <a:lnTo>
                    <a:pt x="160401" y="20955"/>
                  </a:lnTo>
                  <a:lnTo>
                    <a:pt x="160782" y="22289"/>
                  </a:lnTo>
                  <a:lnTo>
                    <a:pt x="160401" y="22574"/>
                  </a:lnTo>
                  <a:lnTo>
                    <a:pt x="161068" y="22955"/>
                  </a:lnTo>
                  <a:lnTo>
                    <a:pt x="160401" y="24289"/>
                  </a:lnTo>
                  <a:lnTo>
                    <a:pt x="160782" y="25241"/>
                  </a:lnTo>
                  <a:lnTo>
                    <a:pt x="161068" y="25527"/>
                  </a:lnTo>
                  <a:lnTo>
                    <a:pt x="160401" y="26575"/>
                  </a:lnTo>
                  <a:lnTo>
                    <a:pt x="160115" y="26575"/>
                  </a:lnTo>
                  <a:lnTo>
                    <a:pt x="157829" y="26194"/>
                  </a:lnTo>
                  <a:lnTo>
                    <a:pt x="157829" y="25908"/>
                  </a:lnTo>
                  <a:lnTo>
                    <a:pt x="157448" y="24860"/>
                  </a:lnTo>
                  <a:lnTo>
                    <a:pt x="156210" y="25527"/>
                  </a:lnTo>
                  <a:lnTo>
                    <a:pt x="155829" y="25908"/>
                  </a:lnTo>
                  <a:lnTo>
                    <a:pt x="157163" y="27527"/>
                  </a:lnTo>
                  <a:lnTo>
                    <a:pt x="157163" y="28194"/>
                  </a:lnTo>
                  <a:lnTo>
                    <a:pt x="157448" y="28861"/>
                  </a:lnTo>
                  <a:lnTo>
                    <a:pt x="157448" y="29147"/>
                  </a:lnTo>
                  <a:lnTo>
                    <a:pt x="157163" y="29147"/>
                  </a:lnTo>
                  <a:lnTo>
                    <a:pt x="157163" y="30194"/>
                  </a:lnTo>
                  <a:lnTo>
                    <a:pt x="157829" y="30766"/>
                  </a:lnTo>
                  <a:lnTo>
                    <a:pt x="158782" y="31147"/>
                  </a:lnTo>
                  <a:lnTo>
                    <a:pt x="159449" y="31147"/>
                  </a:lnTo>
                  <a:lnTo>
                    <a:pt x="161068" y="32099"/>
                  </a:lnTo>
                  <a:lnTo>
                    <a:pt x="163068" y="33147"/>
                  </a:lnTo>
                  <a:lnTo>
                    <a:pt x="163354" y="33147"/>
                  </a:lnTo>
                  <a:lnTo>
                    <a:pt x="163735" y="33433"/>
                  </a:lnTo>
                  <a:lnTo>
                    <a:pt x="164402" y="34385"/>
                  </a:lnTo>
                  <a:lnTo>
                    <a:pt x="164687" y="34385"/>
                  </a:lnTo>
                  <a:lnTo>
                    <a:pt x="165068" y="35052"/>
                  </a:lnTo>
                  <a:lnTo>
                    <a:pt x="164687" y="35433"/>
                  </a:lnTo>
                  <a:lnTo>
                    <a:pt x="165354" y="37719"/>
                  </a:lnTo>
                  <a:lnTo>
                    <a:pt x="165354" y="38672"/>
                  </a:lnTo>
                  <a:lnTo>
                    <a:pt x="164402" y="40291"/>
                  </a:lnTo>
                  <a:lnTo>
                    <a:pt x="164402" y="41624"/>
                  </a:lnTo>
                  <a:lnTo>
                    <a:pt x="164687" y="42291"/>
                  </a:lnTo>
                  <a:lnTo>
                    <a:pt x="164402" y="43625"/>
                  </a:lnTo>
                  <a:lnTo>
                    <a:pt x="163735" y="45530"/>
                  </a:lnTo>
                  <a:lnTo>
                    <a:pt x="164402" y="46577"/>
                  </a:lnTo>
                  <a:lnTo>
                    <a:pt x="164687" y="47244"/>
                  </a:lnTo>
                  <a:lnTo>
                    <a:pt x="165354" y="47911"/>
                  </a:lnTo>
                  <a:lnTo>
                    <a:pt x="164687" y="48482"/>
                  </a:lnTo>
                  <a:lnTo>
                    <a:pt x="166307" y="51149"/>
                  </a:lnTo>
                  <a:lnTo>
                    <a:pt x="166021" y="51816"/>
                  </a:lnTo>
                  <a:lnTo>
                    <a:pt x="166021" y="55721"/>
                  </a:lnTo>
                  <a:lnTo>
                    <a:pt x="168307" y="58388"/>
                  </a:lnTo>
                  <a:lnTo>
                    <a:pt x="168307" y="61627"/>
                  </a:lnTo>
                  <a:lnTo>
                    <a:pt x="168021" y="63246"/>
                  </a:lnTo>
                  <a:lnTo>
                    <a:pt x="167354" y="65246"/>
                  </a:lnTo>
                  <a:lnTo>
                    <a:pt x="166307" y="65246"/>
                  </a:lnTo>
                  <a:lnTo>
                    <a:pt x="165354" y="65913"/>
                  </a:lnTo>
                  <a:lnTo>
                    <a:pt x="165068" y="66866"/>
                  </a:lnTo>
                  <a:lnTo>
                    <a:pt x="162782" y="67247"/>
                  </a:lnTo>
                  <a:lnTo>
                    <a:pt x="160401" y="67247"/>
                  </a:lnTo>
                  <a:lnTo>
                    <a:pt x="158782" y="68199"/>
                  </a:lnTo>
                  <a:lnTo>
                    <a:pt x="158782" y="68866"/>
                  </a:lnTo>
                  <a:lnTo>
                    <a:pt x="159163" y="71152"/>
                  </a:lnTo>
                  <a:lnTo>
                    <a:pt x="159163" y="73152"/>
                  </a:lnTo>
                  <a:lnTo>
                    <a:pt x="159449" y="73819"/>
                  </a:lnTo>
                  <a:lnTo>
                    <a:pt x="159449" y="74486"/>
                  </a:lnTo>
                  <a:lnTo>
                    <a:pt x="159163" y="74771"/>
                  </a:lnTo>
                  <a:lnTo>
                    <a:pt x="158115" y="75152"/>
                  </a:lnTo>
                  <a:lnTo>
                    <a:pt x="158115" y="75724"/>
                  </a:lnTo>
                  <a:lnTo>
                    <a:pt x="158496" y="76772"/>
                  </a:lnTo>
                  <a:lnTo>
                    <a:pt x="159829" y="77057"/>
                  </a:lnTo>
                  <a:lnTo>
                    <a:pt x="158115" y="78677"/>
                  </a:lnTo>
                  <a:lnTo>
                    <a:pt x="157448" y="78677"/>
                  </a:lnTo>
                  <a:lnTo>
                    <a:pt x="156210" y="79343"/>
                  </a:lnTo>
                  <a:lnTo>
                    <a:pt x="155162" y="78677"/>
                  </a:lnTo>
                  <a:lnTo>
                    <a:pt x="153257" y="77724"/>
                  </a:lnTo>
                  <a:lnTo>
                    <a:pt x="153257" y="76105"/>
                  </a:lnTo>
                  <a:lnTo>
                    <a:pt x="152591" y="76772"/>
                  </a:lnTo>
                  <a:lnTo>
                    <a:pt x="152210" y="77438"/>
                  </a:lnTo>
                  <a:lnTo>
                    <a:pt x="151543" y="78105"/>
                  </a:lnTo>
                  <a:lnTo>
                    <a:pt x="151257" y="81058"/>
                  </a:lnTo>
                  <a:lnTo>
                    <a:pt x="149257" y="82963"/>
                  </a:lnTo>
                  <a:lnTo>
                    <a:pt x="149257" y="83344"/>
                  </a:lnTo>
                  <a:lnTo>
                    <a:pt x="148971" y="82963"/>
                  </a:lnTo>
                  <a:lnTo>
                    <a:pt x="148590" y="83344"/>
                  </a:lnTo>
                  <a:lnTo>
                    <a:pt x="147638" y="83630"/>
                  </a:lnTo>
                  <a:lnTo>
                    <a:pt x="146971" y="84296"/>
                  </a:lnTo>
                  <a:lnTo>
                    <a:pt x="145637" y="84296"/>
                  </a:lnTo>
                  <a:lnTo>
                    <a:pt x="145066" y="84011"/>
                  </a:lnTo>
                  <a:lnTo>
                    <a:pt x="144018" y="84296"/>
                  </a:lnTo>
                  <a:lnTo>
                    <a:pt x="142113" y="85630"/>
                  </a:lnTo>
                  <a:lnTo>
                    <a:pt x="142113" y="85249"/>
                  </a:lnTo>
                  <a:lnTo>
                    <a:pt x="141446" y="85249"/>
                  </a:lnTo>
                  <a:lnTo>
                    <a:pt x="137160" y="87249"/>
                  </a:lnTo>
                  <a:lnTo>
                    <a:pt x="136779" y="88202"/>
                  </a:lnTo>
                  <a:lnTo>
                    <a:pt x="135160" y="87535"/>
                  </a:lnTo>
                  <a:lnTo>
                    <a:pt x="133826" y="88583"/>
                  </a:lnTo>
                  <a:lnTo>
                    <a:pt x="133541" y="87249"/>
                  </a:lnTo>
                  <a:lnTo>
                    <a:pt x="131540" y="87249"/>
                  </a:lnTo>
                  <a:lnTo>
                    <a:pt x="130302" y="88202"/>
                  </a:lnTo>
                  <a:lnTo>
                    <a:pt x="130302" y="89249"/>
                  </a:lnTo>
                  <a:lnTo>
                    <a:pt x="128969" y="89916"/>
                  </a:lnTo>
                  <a:lnTo>
                    <a:pt x="127921" y="89535"/>
                  </a:lnTo>
                  <a:lnTo>
                    <a:pt x="127635" y="90202"/>
                  </a:lnTo>
                  <a:lnTo>
                    <a:pt x="126683" y="90202"/>
                  </a:lnTo>
                  <a:lnTo>
                    <a:pt x="126016" y="90488"/>
                  </a:lnTo>
                  <a:lnTo>
                    <a:pt x="125349" y="90488"/>
                  </a:lnTo>
                  <a:lnTo>
                    <a:pt x="124968" y="90869"/>
                  </a:lnTo>
                  <a:lnTo>
                    <a:pt x="124016" y="90869"/>
                  </a:lnTo>
                  <a:lnTo>
                    <a:pt x="123730" y="91535"/>
                  </a:lnTo>
                  <a:lnTo>
                    <a:pt x="123063" y="91821"/>
                  </a:lnTo>
                  <a:lnTo>
                    <a:pt x="123349" y="91821"/>
                  </a:lnTo>
                  <a:lnTo>
                    <a:pt x="123063" y="92488"/>
                  </a:lnTo>
                  <a:lnTo>
                    <a:pt x="122015" y="92488"/>
                  </a:lnTo>
                  <a:lnTo>
                    <a:pt x="122015" y="93155"/>
                  </a:lnTo>
                  <a:lnTo>
                    <a:pt x="121444" y="93821"/>
                  </a:lnTo>
                  <a:lnTo>
                    <a:pt x="120396" y="94488"/>
                  </a:lnTo>
                  <a:lnTo>
                    <a:pt x="120110" y="94488"/>
                  </a:lnTo>
                  <a:lnTo>
                    <a:pt x="120110" y="94774"/>
                  </a:lnTo>
                  <a:lnTo>
                    <a:pt x="121063" y="95822"/>
                  </a:lnTo>
                  <a:lnTo>
                    <a:pt x="120777" y="95822"/>
                  </a:lnTo>
                  <a:lnTo>
                    <a:pt x="120777" y="96107"/>
                  </a:lnTo>
                  <a:lnTo>
                    <a:pt x="120110" y="96393"/>
                  </a:lnTo>
                  <a:lnTo>
                    <a:pt x="119729" y="96107"/>
                  </a:lnTo>
                  <a:lnTo>
                    <a:pt x="119729" y="96393"/>
                  </a:lnTo>
                  <a:lnTo>
                    <a:pt x="119444" y="96774"/>
                  </a:lnTo>
                  <a:lnTo>
                    <a:pt x="119063" y="96774"/>
                  </a:lnTo>
                  <a:lnTo>
                    <a:pt x="119444" y="98393"/>
                  </a:lnTo>
                  <a:lnTo>
                    <a:pt x="119444" y="98774"/>
                  </a:lnTo>
                  <a:lnTo>
                    <a:pt x="119729" y="99727"/>
                  </a:lnTo>
                  <a:lnTo>
                    <a:pt x="121063" y="101060"/>
                  </a:lnTo>
                  <a:lnTo>
                    <a:pt x="121063" y="101346"/>
                  </a:lnTo>
                  <a:lnTo>
                    <a:pt x="121444" y="101060"/>
                  </a:lnTo>
                  <a:lnTo>
                    <a:pt x="122396" y="102013"/>
                  </a:lnTo>
                  <a:lnTo>
                    <a:pt x="122396" y="102965"/>
                  </a:lnTo>
                  <a:lnTo>
                    <a:pt x="121729" y="105632"/>
                  </a:lnTo>
                  <a:lnTo>
                    <a:pt x="116777" y="105918"/>
                  </a:lnTo>
                  <a:lnTo>
                    <a:pt x="116110" y="106585"/>
                  </a:lnTo>
                  <a:lnTo>
                    <a:pt x="116110" y="107252"/>
                  </a:lnTo>
                  <a:lnTo>
                    <a:pt x="116491" y="107252"/>
                  </a:lnTo>
                  <a:lnTo>
                    <a:pt x="116491" y="107633"/>
                  </a:lnTo>
                  <a:lnTo>
                    <a:pt x="112871" y="108585"/>
                  </a:lnTo>
                  <a:lnTo>
                    <a:pt x="111538" y="109252"/>
                  </a:lnTo>
                  <a:lnTo>
                    <a:pt x="110871" y="108871"/>
                  </a:lnTo>
                  <a:lnTo>
                    <a:pt x="110585" y="109252"/>
                  </a:lnTo>
                  <a:lnTo>
                    <a:pt x="109633" y="109919"/>
                  </a:lnTo>
                  <a:lnTo>
                    <a:pt x="108299" y="109252"/>
                  </a:lnTo>
                  <a:lnTo>
                    <a:pt x="105347" y="109252"/>
                  </a:lnTo>
                  <a:lnTo>
                    <a:pt x="104299" y="109538"/>
                  </a:lnTo>
                  <a:lnTo>
                    <a:pt x="103346" y="109538"/>
                  </a:lnTo>
                  <a:lnTo>
                    <a:pt x="103061" y="110204"/>
                  </a:lnTo>
                  <a:lnTo>
                    <a:pt x="102394" y="111157"/>
                  </a:lnTo>
                  <a:lnTo>
                    <a:pt x="102013" y="112205"/>
                  </a:lnTo>
                  <a:lnTo>
                    <a:pt x="102013" y="113538"/>
                  </a:lnTo>
                  <a:lnTo>
                    <a:pt x="102394" y="113824"/>
                  </a:lnTo>
                  <a:lnTo>
                    <a:pt x="102394" y="114491"/>
                  </a:lnTo>
                  <a:lnTo>
                    <a:pt x="102679" y="115443"/>
                  </a:lnTo>
                  <a:lnTo>
                    <a:pt x="101727" y="114776"/>
                  </a:lnTo>
                  <a:lnTo>
                    <a:pt x="101727" y="116777"/>
                  </a:lnTo>
                  <a:lnTo>
                    <a:pt x="101060" y="117062"/>
                  </a:lnTo>
                  <a:lnTo>
                    <a:pt x="101346" y="117443"/>
                  </a:lnTo>
                  <a:lnTo>
                    <a:pt x="101060" y="117729"/>
                  </a:lnTo>
                  <a:lnTo>
                    <a:pt x="101727" y="118110"/>
                  </a:lnTo>
                  <a:lnTo>
                    <a:pt x="101727" y="118396"/>
                  </a:lnTo>
                  <a:lnTo>
                    <a:pt x="103061" y="119444"/>
                  </a:lnTo>
                  <a:lnTo>
                    <a:pt x="102394" y="120015"/>
                  </a:lnTo>
                  <a:lnTo>
                    <a:pt x="102013" y="120015"/>
                  </a:lnTo>
                  <a:lnTo>
                    <a:pt x="102013" y="119729"/>
                  </a:lnTo>
                  <a:lnTo>
                    <a:pt x="101346" y="119444"/>
                  </a:lnTo>
                  <a:lnTo>
                    <a:pt x="101060" y="118777"/>
                  </a:lnTo>
                  <a:lnTo>
                    <a:pt x="101060" y="119063"/>
                  </a:lnTo>
                  <a:lnTo>
                    <a:pt x="100679" y="119444"/>
                  </a:lnTo>
                  <a:lnTo>
                    <a:pt x="100679" y="119729"/>
                  </a:lnTo>
                  <a:lnTo>
                    <a:pt x="100108" y="119444"/>
                  </a:lnTo>
                  <a:lnTo>
                    <a:pt x="99441" y="119729"/>
                  </a:lnTo>
                  <a:lnTo>
                    <a:pt x="98393" y="119444"/>
                  </a:lnTo>
                  <a:lnTo>
                    <a:pt x="98393" y="118396"/>
                  </a:lnTo>
                  <a:lnTo>
                    <a:pt x="98108" y="118110"/>
                  </a:lnTo>
                  <a:lnTo>
                    <a:pt x="98108" y="118396"/>
                  </a:lnTo>
                  <a:lnTo>
                    <a:pt x="96774" y="118396"/>
                  </a:lnTo>
                  <a:lnTo>
                    <a:pt x="96774" y="118110"/>
                  </a:lnTo>
                  <a:lnTo>
                    <a:pt x="95822" y="118396"/>
                  </a:lnTo>
                  <a:lnTo>
                    <a:pt x="95822" y="118110"/>
                  </a:lnTo>
                  <a:lnTo>
                    <a:pt x="94488" y="118777"/>
                  </a:lnTo>
                  <a:lnTo>
                    <a:pt x="94202" y="118777"/>
                  </a:lnTo>
                  <a:lnTo>
                    <a:pt x="93821" y="119063"/>
                  </a:lnTo>
                  <a:lnTo>
                    <a:pt x="93821" y="118396"/>
                  </a:lnTo>
                  <a:lnTo>
                    <a:pt x="93154" y="117729"/>
                  </a:lnTo>
                  <a:lnTo>
                    <a:pt x="92202" y="117062"/>
                  </a:lnTo>
                  <a:lnTo>
                    <a:pt x="92202" y="116491"/>
                  </a:lnTo>
                  <a:lnTo>
                    <a:pt x="91535" y="115824"/>
                  </a:lnTo>
                  <a:lnTo>
                    <a:pt x="91250" y="115157"/>
                  </a:lnTo>
                  <a:lnTo>
                    <a:pt x="91250" y="113824"/>
                  </a:lnTo>
                  <a:lnTo>
                    <a:pt x="89249" y="114110"/>
                  </a:lnTo>
                  <a:lnTo>
                    <a:pt x="88297" y="113824"/>
                  </a:lnTo>
                  <a:lnTo>
                    <a:pt x="88297" y="114491"/>
                  </a:lnTo>
                  <a:lnTo>
                    <a:pt x="87916" y="114776"/>
                  </a:lnTo>
                  <a:lnTo>
                    <a:pt x="87630" y="114491"/>
                  </a:lnTo>
                  <a:lnTo>
                    <a:pt x="86963" y="114491"/>
                  </a:lnTo>
                  <a:lnTo>
                    <a:pt x="86582" y="114110"/>
                  </a:lnTo>
                  <a:lnTo>
                    <a:pt x="86297" y="114491"/>
                  </a:lnTo>
                  <a:lnTo>
                    <a:pt x="85344" y="114491"/>
                  </a:lnTo>
                  <a:lnTo>
                    <a:pt x="84963" y="114776"/>
                  </a:lnTo>
                  <a:lnTo>
                    <a:pt x="84011" y="114776"/>
                  </a:lnTo>
                  <a:lnTo>
                    <a:pt x="83629" y="115443"/>
                  </a:lnTo>
                  <a:lnTo>
                    <a:pt x="83344" y="115157"/>
                  </a:lnTo>
                  <a:lnTo>
                    <a:pt x="83344" y="114776"/>
                  </a:lnTo>
                  <a:lnTo>
                    <a:pt x="83629" y="114110"/>
                  </a:lnTo>
                  <a:lnTo>
                    <a:pt x="82963" y="112871"/>
                  </a:lnTo>
                  <a:lnTo>
                    <a:pt x="83629" y="112490"/>
                  </a:lnTo>
                  <a:lnTo>
                    <a:pt x="84677" y="112205"/>
                  </a:lnTo>
                  <a:lnTo>
                    <a:pt x="85344" y="111157"/>
                  </a:lnTo>
                  <a:lnTo>
                    <a:pt x="85916" y="111157"/>
                  </a:lnTo>
                  <a:lnTo>
                    <a:pt x="85916" y="108871"/>
                  </a:lnTo>
                  <a:lnTo>
                    <a:pt x="86297" y="108204"/>
                  </a:lnTo>
                  <a:lnTo>
                    <a:pt x="86582" y="106299"/>
                  </a:lnTo>
                  <a:lnTo>
                    <a:pt x="85630" y="105251"/>
                  </a:lnTo>
                  <a:lnTo>
                    <a:pt x="85630" y="104680"/>
                  </a:lnTo>
                  <a:lnTo>
                    <a:pt x="85916" y="104013"/>
                  </a:lnTo>
                  <a:lnTo>
                    <a:pt x="85344" y="102680"/>
                  </a:lnTo>
                  <a:lnTo>
                    <a:pt x="85344" y="101060"/>
                  </a:lnTo>
                  <a:lnTo>
                    <a:pt x="86297" y="100394"/>
                  </a:lnTo>
                  <a:lnTo>
                    <a:pt x="87249" y="100394"/>
                  </a:lnTo>
                  <a:lnTo>
                    <a:pt x="87630" y="100013"/>
                  </a:lnTo>
                  <a:lnTo>
                    <a:pt x="88583" y="100394"/>
                  </a:lnTo>
                  <a:lnTo>
                    <a:pt x="88868" y="100013"/>
                  </a:lnTo>
                  <a:lnTo>
                    <a:pt x="88297" y="99346"/>
                  </a:lnTo>
                  <a:lnTo>
                    <a:pt x="90202" y="97441"/>
                  </a:lnTo>
                  <a:lnTo>
                    <a:pt x="91535" y="96774"/>
                  </a:lnTo>
                  <a:lnTo>
                    <a:pt x="92488" y="94488"/>
                  </a:lnTo>
                  <a:lnTo>
                    <a:pt x="89535" y="94488"/>
                  </a:lnTo>
                  <a:lnTo>
                    <a:pt x="89249" y="93821"/>
                  </a:lnTo>
                  <a:lnTo>
                    <a:pt x="87630" y="93821"/>
                  </a:lnTo>
                  <a:lnTo>
                    <a:pt x="87249" y="94488"/>
                  </a:lnTo>
                  <a:lnTo>
                    <a:pt x="85916" y="94488"/>
                  </a:lnTo>
                  <a:lnTo>
                    <a:pt x="85630" y="94774"/>
                  </a:lnTo>
                  <a:lnTo>
                    <a:pt x="82391" y="96107"/>
                  </a:lnTo>
                  <a:lnTo>
                    <a:pt x="80677" y="95822"/>
                  </a:lnTo>
                  <a:lnTo>
                    <a:pt x="80010" y="96393"/>
                  </a:lnTo>
                  <a:lnTo>
                    <a:pt x="79058" y="96393"/>
                  </a:lnTo>
                  <a:lnTo>
                    <a:pt x="76486" y="95822"/>
                  </a:lnTo>
                  <a:lnTo>
                    <a:pt x="75819" y="94488"/>
                  </a:lnTo>
                  <a:lnTo>
                    <a:pt x="75152" y="94107"/>
                  </a:lnTo>
                  <a:lnTo>
                    <a:pt x="73152" y="94107"/>
                  </a:lnTo>
                  <a:lnTo>
                    <a:pt x="71819" y="93821"/>
                  </a:lnTo>
                  <a:lnTo>
                    <a:pt x="72200" y="93155"/>
                  </a:lnTo>
                  <a:lnTo>
                    <a:pt x="71819" y="92202"/>
                  </a:lnTo>
                  <a:lnTo>
                    <a:pt x="71152" y="92488"/>
                  </a:lnTo>
                  <a:lnTo>
                    <a:pt x="70580" y="92488"/>
                  </a:lnTo>
                  <a:lnTo>
                    <a:pt x="70199" y="92202"/>
                  </a:lnTo>
                  <a:lnTo>
                    <a:pt x="69914" y="91535"/>
                  </a:lnTo>
                  <a:lnTo>
                    <a:pt x="69247" y="91535"/>
                  </a:lnTo>
                  <a:lnTo>
                    <a:pt x="66961" y="92488"/>
                  </a:lnTo>
                  <a:lnTo>
                    <a:pt x="66294" y="92488"/>
                  </a:lnTo>
                  <a:lnTo>
                    <a:pt x="64294" y="92869"/>
                  </a:lnTo>
                  <a:lnTo>
                    <a:pt x="63627" y="92202"/>
                  </a:lnTo>
                  <a:lnTo>
                    <a:pt x="64008" y="91535"/>
                  </a:lnTo>
                  <a:lnTo>
                    <a:pt x="63627" y="90869"/>
                  </a:lnTo>
                  <a:lnTo>
                    <a:pt x="63341" y="90869"/>
                  </a:lnTo>
                  <a:lnTo>
                    <a:pt x="63627" y="90202"/>
                  </a:lnTo>
                  <a:lnTo>
                    <a:pt x="64008" y="89916"/>
                  </a:lnTo>
                  <a:lnTo>
                    <a:pt x="64008" y="88868"/>
                  </a:lnTo>
                  <a:lnTo>
                    <a:pt x="64294" y="88868"/>
                  </a:lnTo>
                  <a:lnTo>
                    <a:pt x="64961" y="88202"/>
                  </a:lnTo>
                  <a:lnTo>
                    <a:pt x="64961" y="87535"/>
                  </a:lnTo>
                  <a:lnTo>
                    <a:pt x="64675" y="87249"/>
                  </a:lnTo>
                  <a:lnTo>
                    <a:pt x="63627" y="87249"/>
                  </a:lnTo>
                  <a:lnTo>
                    <a:pt x="63627" y="86963"/>
                  </a:lnTo>
                  <a:lnTo>
                    <a:pt x="64008" y="85630"/>
                  </a:lnTo>
                  <a:lnTo>
                    <a:pt x="64008" y="84963"/>
                  </a:lnTo>
                  <a:lnTo>
                    <a:pt x="64294" y="84582"/>
                  </a:lnTo>
                  <a:lnTo>
                    <a:pt x="62294" y="83630"/>
                  </a:lnTo>
                  <a:lnTo>
                    <a:pt x="62008" y="83344"/>
                  </a:lnTo>
                  <a:lnTo>
                    <a:pt x="61722" y="84011"/>
                  </a:lnTo>
                  <a:lnTo>
                    <a:pt x="61341" y="83630"/>
                  </a:lnTo>
                  <a:lnTo>
                    <a:pt x="61055" y="83630"/>
                  </a:lnTo>
                  <a:lnTo>
                    <a:pt x="59341" y="84011"/>
                  </a:lnTo>
                  <a:lnTo>
                    <a:pt x="58103" y="84582"/>
                  </a:lnTo>
                  <a:lnTo>
                    <a:pt x="58103" y="85249"/>
                  </a:lnTo>
                  <a:lnTo>
                    <a:pt x="58388" y="85916"/>
                  </a:lnTo>
                  <a:lnTo>
                    <a:pt x="58388" y="86297"/>
                  </a:lnTo>
                  <a:lnTo>
                    <a:pt x="57722" y="86582"/>
                  </a:lnTo>
                  <a:lnTo>
                    <a:pt x="57722" y="87535"/>
                  </a:lnTo>
                  <a:lnTo>
                    <a:pt x="57436" y="87535"/>
                  </a:lnTo>
                  <a:lnTo>
                    <a:pt x="56769" y="88202"/>
                  </a:lnTo>
                  <a:lnTo>
                    <a:pt x="56388" y="88202"/>
                  </a:lnTo>
                  <a:lnTo>
                    <a:pt x="56388" y="89535"/>
                  </a:lnTo>
                  <a:lnTo>
                    <a:pt x="56102" y="89916"/>
                  </a:lnTo>
                  <a:lnTo>
                    <a:pt x="56102" y="89535"/>
                  </a:lnTo>
                  <a:lnTo>
                    <a:pt x="55817" y="89916"/>
                  </a:lnTo>
                  <a:lnTo>
                    <a:pt x="55150" y="89916"/>
                  </a:lnTo>
                  <a:lnTo>
                    <a:pt x="55150" y="92202"/>
                  </a:lnTo>
                  <a:lnTo>
                    <a:pt x="54769" y="92488"/>
                  </a:lnTo>
                  <a:lnTo>
                    <a:pt x="53816" y="92869"/>
                  </a:lnTo>
                  <a:lnTo>
                    <a:pt x="53150" y="92488"/>
                  </a:lnTo>
                  <a:lnTo>
                    <a:pt x="51530" y="92488"/>
                  </a:lnTo>
                  <a:lnTo>
                    <a:pt x="50483" y="92869"/>
                  </a:lnTo>
                  <a:lnTo>
                    <a:pt x="49911" y="92202"/>
                  </a:lnTo>
                  <a:lnTo>
                    <a:pt x="48863" y="91535"/>
                  </a:lnTo>
                  <a:lnTo>
                    <a:pt x="48578" y="90869"/>
                  </a:lnTo>
                  <a:lnTo>
                    <a:pt x="47911" y="89916"/>
                  </a:lnTo>
                  <a:lnTo>
                    <a:pt x="46958" y="90202"/>
                  </a:lnTo>
                  <a:lnTo>
                    <a:pt x="46292" y="89916"/>
                  </a:lnTo>
                  <a:lnTo>
                    <a:pt x="44577" y="90488"/>
                  </a:lnTo>
                  <a:lnTo>
                    <a:pt x="42958" y="90869"/>
                  </a:lnTo>
                  <a:lnTo>
                    <a:pt x="42291" y="91535"/>
                  </a:lnTo>
                  <a:lnTo>
                    <a:pt x="41624" y="91821"/>
                  </a:lnTo>
                  <a:lnTo>
                    <a:pt x="40386" y="91821"/>
                  </a:lnTo>
                  <a:lnTo>
                    <a:pt x="40386" y="91535"/>
                  </a:lnTo>
                  <a:lnTo>
                    <a:pt x="40005" y="91154"/>
                  </a:lnTo>
                  <a:lnTo>
                    <a:pt x="39338" y="91154"/>
                  </a:lnTo>
                  <a:lnTo>
                    <a:pt x="37433" y="91535"/>
                  </a:lnTo>
                  <a:lnTo>
                    <a:pt x="37433" y="91821"/>
                  </a:lnTo>
                  <a:lnTo>
                    <a:pt x="36100" y="92202"/>
                  </a:lnTo>
                  <a:lnTo>
                    <a:pt x="35433" y="92202"/>
                  </a:lnTo>
                  <a:lnTo>
                    <a:pt x="33814" y="92488"/>
                  </a:lnTo>
                  <a:lnTo>
                    <a:pt x="32480" y="92202"/>
                  </a:lnTo>
                  <a:lnTo>
                    <a:pt x="32195" y="91821"/>
                  </a:lnTo>
                  <a:lnTo>
                    <a:pt x="31814" y="91154"/>
                  </a:lnTo>
                  <a:lnTo>
                    <a:pt x="31528" y="88202"/>
                  </a:lnTo>
                  <a:lnTo>
                    <a:pt x="31814" y="87916"/>
                  </a:lnTo>
                  <a:lnTo>
                    <a:pt x="32766" y="87535"/>
                  </a:lnTo>
                  <a:lnTo>
                    <a:pt x="32766" y="87249"/>
                  </a:lnTo>
                  <a:lnTo>
                    <a:pt x="33433" y="86582"/>
                  </a:lnTo>
                  <a:lnTo>
                    <a:pt x="33147" y="85916"/>
                  </a:lnTo>
                  <a:lnTo>
                    <a:pt x="33814" y="84582"/>
                  </a:lnTo>
                  <a:lnTo>
                    <a:pt x="33433" y="84011"/>
                  </a:lnTo>
                  <a:lnTo>
                    <a:pt x="33147" y="83630"/>
                  </a:lnTo>
                  <a:lnTo>
                    <a:pt x="32480" y="83630"/>
                  </a:lnTo>
                  <a:lnTo>
                    <a:pt x="31814" y="83344"/>
                  </a:lnTo>
                  <a:lnTo>
                    <a:pt x="31528" y="83344"/>
                  </a:lnTo>
                  <a:lnTo>
                    <a:pt x="31147" y="82963"/>
                  </a:lnTo>
                  <a:lnTo>
                    <a:pt x="31147" y="82296"/>
                  </a:lnTo>
                  <a:lnTo>
                    <a:pt x="31528" y="82010"/>
                  </a:lnTo>
                  <a:lnTo>
                    <a:pt x="32766" y="81344"/>
                  </a:lnTo>
                  <a:lnTo>
                    <a:pt x="33814" y="80677"/>
                  </a:lnTo>
                  <a:lnTo>
                    <a:pt x="35433" y="80677"/>
                  </a:lnTo>
                  <a:lnTo>
                    <a:pt x="37052" y="81344"/>
                  </a:lnTo>
                  <a:lnTo>
                    <a:pt x="37719" y="79724"/>
                  </a:lnTo>
                  <a:lnTo>
                    <a:pt x="38100" y="79343"/>
                  </a:lnTo>
                  <a:lnTo>
                    <a:pt x="38100" y="78677"/>
                  </a:lnTo>
                  <a:lnTo>
                    <a:pt x="37719" y="78391"/>
                  </a:lnTo>
                  <a:lnTo>
                    <a:pt x="38100" y="77724"/>
                  </a:lnTo>
                  <a:lnTo>
                    <a:pt x="39053" y="76105"/>
                  </a:lnTo>
                  <a:lnTo>
                    <a:pt x="39338" y="75724"/>
                  </a:lnTo>
                  <a:lnTo>
                    <a:pt x="38386" y="75057"/>
                  </a:lnTo>
                  <a:lnTo>
                    <a:pt x="38386" y="74105"/>
                  </a:lnTo>
                  <a:lnTo>
                    <a:pt x="37433" y="73438"/>
                  </a:lnTo>
                  <a:lnTo>
                    <a:pt x="37433" y="72771"/>
                  </a:lnTo>
                  <a:lnTo>
                    <a:pt x="36386" y="72771"/>
                  </a:lnTo>
                  <a:lnTo>
                    <a:pt x="36386" y="72104"/>
                  </a:lnTo>
                  <a:lnTo>
                    <a:pt x="35719" y="71533"/>
                  </a:lnTo>
                  <a:lnTo>
                    <a:pt x="35147" y="71533"/>
                  </a:lnTo>
                  <a:lnTo>
                    <a:pt x="34481" y="71152"/>
                  </a:lnTo>
                  <a:lnTo>
                    <a:pt x="34100" y="71152"/>
                  </a:lnTo>
                  <a:lnTo>
                    <a:pt x="33433" y="71533"/>
                  </a:lnTo>
                  <a:lnTo>
                    <a:pt x="32195" y="71533"/>
                  </a:lnTo>
                  <a:lnTo>
                    <a:pt x="31147" y="71152"/>
                  </a:lnTo>
                  <a:lnTo>
                    <a:pt x="29528" y="70866"/>
                  </a:lnTo>
                  <a:lnTo>
                    <a:pt x="28861" y="70485"/>
                  </a:lnTo>
                  <a:lnTo>
                    <a:pt x="28575" y="70199"/>
                  </a:lnTo>
                  <a:lnTo>
                    <a:pt x="27908" y="70485"/>
                  </a:lnTo>
                  <a:lnTo>
                    <a:pt x="25622" y="70485"/>
                  </a:lnTo>
                  <a:lnTo>
                    <a:pt x="24575" y="69533"/>
                  </a:lnTo>
                  <a:lnTo>
                    <a:pt x="24575" y="68580"/>
                  </a:lnTo>
                  <a:lnTo>
                    <a:pt x="24289" y="67913"/>
                  </a:lnTo>
                  <a:lnTo>
                    <a:pt x="23908" y="66866"/>
                  </a:lnTo>
                  <a:lnTo>
                    <a:pt x="22670" y="65246"/>
                  </a:lnTo>
                  <a:lnTo>
                    <a:pt x="22289" y="64961"/>
                  </a:lnTo>
                  <a:lnTo>
                    <a:pt x="20955" y="65246"/>
                  </a:lnTo>
                  <a:lnTo>
                    <a:pt x="19050" y="65246"/>
                  </a:lnTo>
                  <a:lnTo>
                    <a:pt x="18383" y="63627"/>
                  </a:lnTo>
                  <a:lnTo>
                    <a:pt x="18383" y="63246"/>
                  </a:lnTo>
                  <a:lnTo>
                    <a:pt x="18669" y="62960"/>
                  </a:lnTo>
                  <a:lnTo>
                    <a:pt x="18669" y="62294"/>
                  </a:lnTo>
                  <a:lnTo>
                    <a:pt x="19717" y="60960"/>
                  </a:lnTo>
                  <a:lnTo>
                    <a:pt x="18383" y="59722"/>
                  </a:lnTo>
                  <a:lnTo>
                    <a:pt x="18383" y="58388"/>
                  </a:lnTo>
                  <a:lnTo>
                    <a:pt x="19050" y="58007"/>
                  </a:lnTo>
                  <a:lnTo>
                    <a:pt x="18669" y="57722"/>
                  </a:lnTo>
                  <a:lnTo>
                    <a:pt x="18669" y="57341"/>
                  </a:lnTo>
                  <a:lnTo>
                    <a:pt x="17717" y="56769"/>
                  </a:lnTo>
                  <a:lnTo>
                    <a:pt x="17336" y="56102"/>
                  </a:lnTo>
                  <a:lnTo>
                    <a:pt x="17050" y="56102"/>
                  </a:lnTo>
                  <a:lnTo>
                    <a:pt x="17050" y="55436"/>
                  </a:lnTo>
                  <a:lnTo>
                    <a:pt x="16383" y="55436"/>
                  </a:lnTo>
                  <a:lnTo>
                    <a:pt x="16383" y="54102"/>
                  </a:lnTo>
                  <a:lnTo>
                    <a:pt x="15716" y="53816"/>
                  </a:lnTo>
                  <a:lnTo>
                    <a:pt x="15431" y="53435"/>
                  </a:lnTo>
                  <a:lnTo>
                    <a:pt x="15431" y="53150"/>
                  </a:lnTo>
                  <a:lnTo>
                    <a:pt x="14764" y="52483"/>
                  </a:lnTo>
                  <a:lnTo>
                    <a:pt x="14764" y="51435"/>
                  </a:lnTo>
                  <a:lnTo>
                    <a:pt x="15050" y="51149"/>
                  </a:lnTo>
                  <a:lnTo>
                    <a:pt x="15716" y="51149"/>
                  </a:lnTo>
                  <a:lnTo>
                    <a:pt x="16383" y="49530"/>
                  </a:lnTo>
                  <a:lnTo>
                    <a:pt x="16097" y="47911"/>
                  </a:lnTo>
                  <a:lnTo>
                    <a:pt x="16097" y="47530"/>
                  </a:lnTo>
                  <a:lnTo>
                    <a:pt x="15431" y="46577"/>
                  </a:lnTo>
                  <a:lnTo>
                    <a:pt x="15050" y="45911"/>
                  </a:lnTo>
                  <a:lnTo>
                    <a:pt x="15431" y="45530"/>
                  </a:lnTo>
                  <a:lnTo>
                    <a:pt x="15716" y="44577"/>
                  </a:lnTo>
                  <a:lnTo>
                    <a:pt x="15716" y="43910"/>
                  </a:lnTo>
                  <a:lnTo>
                    <a:pt x="15050" y="43244"/>
                  </a:lnTo>
                  <a:lnTo>
                    <a:pt x="15431" y="42577"/>
                  </a:lnTo>
                  <a:lnTo>
                    <a:pt x="15050" y="42577"/>
                  </a:lnTo>
                  <a:lnTo>
                    <a:pt x="15050" y="42005"/>
                  </a:lnTo>
                  <a:lnTo>
                    <a:pt x="14764" y="42005"/>
                  </a:lnTo>
                  <a:lnTo>
                    <a:pt x="13811" y="41339"/>
                  </a:lnTo>
                  <a:lnTo>
                    <a:pt x="13145" y="41624"/>
                  </a:lnTo>
                  <a:lnTo>
                    <a:pt x="12097" y="40672"/>
                  </a:lnTo>
                  <a:lnTo>
                    <a:pt x="11430" y="40672"/>
                  </a:lnTo>
                  <a:lnTo>
                    <a:pt x="10478" y="39624"/>
                  </a:lnTo>
                  <a:lnTo>
                    <a:pt x="9144" y="39624"/>
                  </a:lnTo>
                  <a:lnTo>
                    <a:pt x="8192" y="39338"/>
                  </a:lnTo>
                  <a:lnTo>
                    <a:pt x="7906" y="39338"/>
                  </a:lnTo>
                  <a:lnTo>
                    <a:pt x="7525" y="39624"/>
                  </a:lnTo>
                  <a:lnTo>
                    <a:pt x="6191" y="39338"/>
                  </a:lnTo>
                  <a:lnTo>
                    <a:pt x="5525" y="39053"/>
                  </a:lnTo>
                  <a:lnTo>
                    <a:pt x="3905" y="39053"/>
                  </a:lnTo>
                  <a:lnTo>
                    <a:pt x="4286" y="38386"/>
                  </a:lnTo>
                  <a:lnTo>
                    <a:pt x="3905" y="37719"/>
                  </a:lnTo>
                  <a:lnTo>
                    <a:pt x="4286" y="36671"/>
                  </a:lnTo>
                  <a:lnTo>
                    <a:pt x="4286" y="36386"/>
                  </a:lnTo>
                  <a:lnTo>
                    <a:pt x="5239" y="36386"/>
                  </a:lnTo>
                  <a:lnTo>
                    <a:pt x="5239" y="35719"/>
                  </a:lnTo>
                  <a:lnTo>
                    <a:pt x="5525" y="35719"/>
                  </a:lnTo>
                  <a:lnTo>
                    <a:pt x="5525" y="33433"/>
                  </a:lnTo>
                  <a:lnTo>
                    <a:pt x="5906" y="32480"/>
                  </a:lnTo>
                  <a:lnTo>
                    <a:pt x="5906" y="31814"/>
                  </a:lnTo>
                  <a:lnTo>
                    <a:pt x="6191" y="31814"/>
                  </a:lnTo>
                  <a:lnTo>
                    <a:pt x="6191" y="31433"/>
                  </a:lnTo>
                  <a:lnTo>
                    <a:pt x="5906" y="31433"/>
                  </a:lnTo>
                  <a:lnTo>
                    <a:pt x="6191" y="30766"/>
                  </a:lnTo>
                  <a:lnTo>
                    <a:pt x="5906" y="30480"/>
                  </a:lnTo>
                  <a:lnTo>
                    <a:pt x="6191" y="30194"/>
                  </a:lnTo>
                  <a:lnTo>
                    <a:pt x="5239" y="29813"/>
                  </a:lnTo>
                  <a:lnTo>
                    <a:pt x="4953" y="28861"/>
                  </a:lnTo>
                  <a:lnTo>
                    <a:pt x="4572" y="28480"/>
                  </a:lnTo>
                  <a:lnTo>
                    <a:pt x="4953" y="27527"/>
                  </a:lnTo>
                  <a:lnTo>
                    <a:pt x="4572" y="27242"/>
                  </a:lnTo>
                  <a:lnTo>
                    <a:pt x="4953" y="26575"/>
                  </a:lnTo>
                  <a:lnTo>
                    <a:pt x="3620" y="26861"/>
                  </a:lnTo>
                  <a:lnTo>
                    <a:pt x="2572" y="26575"/>
                  </a:lnTo>
                  <a:lnTo>
                    <a:pt x="2953" y="26575"/>
                  </a:lnTo>
                  <a:lnTo>
                    <a:pt x="2953" y="26194"/>
                  </a:lnTo>
                  <a:lnTo>
                    <a:pt x="3239" y="25527"/>
                  </a:lnTo>
                  <a:lnTo>
                    <a:pt x="3239" y="24860"/>
                  </a:lnTo>
                  <a:lnTo>
                    <a:pt x="3620" y="24860"/>
                  </a:lnTo>
                  <a:lnTo>
                    <a:pt x="3620" y="24289"/>
                  </a:lnTo>
                  <a:lnTo>
                    <a:pt x="3239" y="23908"/>
                  </a:lnTo>
                  <a:lnTo>
                    <a:pt x="3239" y="23622"/>
                  </a:lnTo>
                  <a:lnTo>
                    <a:pt x="2953" y="23622"/>
                  </a:lnTo>
                  <a:lnTo>
                    <a:pt x="2953" y="23241"/>
                  </a:lnTo>
                  <a:lnTo>
                    <a:pt x="2572" y="22955"/>
                  </a:lnTo>
                  <a:lnTo>
                    <a:pt x="2572" y="21908"/>
                  </a:lnTo>
                  <a:lnTo>
                    <a:pt x="2286" y="21336"/>
                  </a:lnTo>
                  <a:lnTo>
                    <a:pt x="1619" y="21336"/>
                  </a:lnTo>
                  <a:lnTo>
                    <a:pt x="1619" y="20955"/>
                  </a:lnTo>
                  <a:lnTo>
                    <a:pt x="1619" y="21336"/>
                  </a:lnTo>
                  <a:lnTo>
                    <a:pt x="953" y="20955"/>
                  </a:lnTo>
                  <a:lnTo>
                    <a:pt x="667" y="20955"/>
                  </a:lnTo>
                  <a:lnTo>
                    <a:pt x="667" y="20669"/>
                  </a:lnTo>
                  <a:lnTo>
                    <a:pt x="286" y="20288"/>
                  </a:lnTo>
                  <a:lnTo>
                    <a:pt x="286" y="20003"/>
                  </a:lnTo>
                  <a:lnTo>
                    <a:pt x="0" y="19336"/>
                  </a:lnTo>
                  <a:lnTo>
                    <a:pt x="0" y="18383"/>
                  </a:lnTo>
                  <a:lnTo>
                    <a:pt x="286" y="18383"/>
                  </a:lnTo>
                  <a:lnTo>
                    <a:pt x="286" y="18002"/>
                  </a:lnTo>
                  <a:lnTo>
                    <a:pt x="953" y="18002"/>
                  </a:lnTo>
                  <a:lnTo>
                    <a:pt x="953" y="17050"/>
                  </a:lnTo>
                  <a:lnTo>
                    <a:pt x="2000" y="16002"/>
                  </a:lnTo>
                  <a:lnTo>
                    <a:pt x="2286" y="15431"/>
                  </a:lnTo>
                  <a:lnTo>
                    <a:pt x="2286" y="15716"/>
                  </a:lnTo>
                  <a:lnTo>
                    <a:pt x="2572" y="15431"/>
                  </a:lnTo>
                  <a:lnTo>
                    <a:pt x="2953" y="15431"/>
                  </a:lnTo>
                  <a:lnTo>
                    <a:pt x="2953" y="15050"/>
                  </a:lnTo>
                  <a:lnTo>
                    <a:pt x="3239" y="14383"/>
                  </a:lnTo>
                  <a:lnTo>
                    <a:pt x="3239" y="13716"/>
                  </a:lnTo>
                  <a:lnTo>
                    <a:pt x="3620" y="13430"/>
                  </a:lnTo>
                  <a:lnTo>
                    <a:pt x="3620" y="13049"/>
                  </a:lnTo>
                  <a:lnTo>
                    <a:pt x="3239" y="13049"/>
                  </a:lnTo>
                  <a:lnTo>
                    <a:pt x="3239" y="11811"/>
                  </a:lnTo>
                  <a:lnTo>
                    <a:pt x="2953" y="11811"/>
                  </a:lnTo>
                  <a:lnTo>
                    <a:pt x="3239" y="11811"/>
                  </a:lnTo>
                  <a:lnTo>
                    <a:pt x="3239" y="11430"/>
                  </a:lnTo>
                  <a:lnTo>
                    <a:pt x="3620" y="11430"/>
                  </a:lnTo>
                  <a:lnTo>
                    <a:pt x="4286" y="11144"/>
                  </a:lnTo>
                  <a:lnTo>
                    <a:pt x="4572" y="10763"/>
                  </a:lnTo>
                  <a:lnTo>
                    <a:pt x="5239" y="10763"/>
                  </a:lnTo>
                  <a:lnTo>
                    <a:pt x="5525" y="10478"/>
                  </a:lnTo>
                  <a:lnTo>
                    <a:pt x="6858" y="10097"/>
                  </a:lnTo>
                  <a:lnTo>
                    <a:pt x="7525" y="10097"/>
                  </a:lnTo>
                  <a:lnTo>
                    <a:pt x="7525" y="9811"/>
                  </a:lnTo>
                  <a:lnTo>
                    <a:pt x="7906" y="9811"/>
                  </a:lnTo>
                  <a:lnTo>
                    <a:pt x="7906" y="9525"/>
                  </a:lnTo>
                  <a:lnTo>
                    <a:pt x="8858" y="9525"/>
                  </a:lnTo>
                  <a:lnTo>
                    <a:pt x="8858" y="9144"/>
                  </a:lnTo>
                  <a:lnTo>
                    <a:pt x="9144" y="9144"/>
                  </a:lnTo>
                  <a:lnTo>
                    <a:pt x="9811" y="8858"/>
                  </a:lnTo>
                  <a:lnTo>
                    <a:pt x="10192" y="8858"/>
                  </a:lnTo>
                  <a:lnTo>
                    <a:pt x="10192" y="8477"/>
                  </a:lnTo>
                  <a:lnTo>
                    <a:pt x="10478" y="8477"/>
                  </a:lnTo>
                  <a:lnTo>
                    <a:pt x="10478" y="8192"/>
                  </a:lnTo>
                  <a:lnTo>
                    <a:pt x="10858" y="8192"/>
                  </a:lnTo>
                  <a:lnTo>
                    <a:pt x="10858" y="7811"/>
                  </a:lnTo>
                  <a:lnTo>
                    <a:pt x="11144" y="7525"/>
                  </a:lnTo>
                  <a:lnTo>
                    <a:pt x="11144" y="7144"/>
                  </a:lnTo>
                  <a:lnTo>
                    <a:pt x="11430" y="7144"/>
                  </a:lnTo>
                  <a:lnTo>
                    <a:pt x="11430" y="6858"/>
                  </a:lnTo>
                  <a:lnTo>
                    <a:pt x="11811" y="6858"/>
                  </a:lnTo>
                  <a:lnTo>
                    <a:pt x="11430" y="6572"/>
                  </a:lnTo>
                  <a:lnTo>
                    <a:pt x="11811" y="6858"/>
                  </a:lnTo>
                  <a:lnTo>
                    <a:pt x="11811" y="6191"/>
                  </a:lnTo>
                  <a:lnTo>
                    <a:pt x="12478" y="6191"/>
                  </a:lnTo>
                  <a:lnTo>
                    <a:pt x="12478" y="5906"/>
                  </a:lnTo>
                  <a:lnTo>
                    <a:pt x="12764" y="5906"/>
                  </a:lnTo>
                  <a:lnTo>
                    <a:pt x="12764" y="5239"/>
                  </a:lnTo>
                  <a:lnTo>
                    <a:pt x="13145" y="5239"/>
                  </a:lnTo>
                  <a:lnTo>
                    <a:pt x="13145" y="4858"/>
                  </a:lnTo>
                  <a:lnTo>
                    <a:pt x="13430" y="4858"/>
                  </a:lnTo>
                  <a:lnTo>
                    <a:pt x="13811" y="4191"/>
                  </a:lnTo>
                  <a:lnTo>
                    <a:pt x="13811" y="3905"/>
                  </a:lnTo>
                  <a:lnTo>
                    <a:pt x="14097" y="3620"/>
                  </a:lnTo>
                  <a:lnTo>
                    <a:pt x="14097" y="3905"/>
                  </a:lnTo>
                  <a:lnTo>
                    <a:pt x="15050" y="3620"/>
                  </a:lnTo>
                  <a:lnTo>
                    <a:pt x="15431" y="3620"/>
                  </a:lnTo>
                  <a:lnTo>
                    <a:pt x="15716" y="3239"/>
                  </a:lnTo>
                  <a:lnTo>
                    <a:pt x="16383" y="3239"/>
                  </a:lnTo>
                  <a:lnTo>
                    <a:pt x="16383" y="2953"/>
                  </a:lnTo>
                  <a:lnTo>
                    <a:pt x="17336" y="2953"/>
                  </a:lnTo>
                  <a:lnTo>
                    <a:pt x="17717" y="2572"/>
                  </a:lnTo>
                  <a:lnTo>
                    <a:pt x="17717" y="2286"/>
                  </a:lnTo>
                  <a:lnTo>
                    <a:pt x="18002" y="2286"/>
                  </a:lnTo>
                  <a:lnTo>
                    <a:pt x="19050" y="1905"/>
                  </a:lnTo>
                  <a:lnTo>
                    <a:pt x="19050" y="2286"/>
                  </a:lnTo>
                  <a:lnTo>
                    <a:pt x="19717" y="1905"/>
                  </a:lnTo>
                  <a:lnTo>
                    <a:pt x="20955" y="1905"/>
                  </a:lnTo>
                  <a:lnTo>
                    <a:pt x="20955" y="1619"/>
                  </a:lnTo>
                  <a:lnTo>
                    <a:pt x="20955" y="1905"/>
                  </a:lnTo>
                  <a:lnTo>
                    <a:pt x="21336" y="1619"/>
                  </a:lnTo>
                  <a:lnTo>
                    <a:pt x="21336" y="1905"/>
                  </a:lnTo>
                  <a:lnTo>
                    <a:pt x="21336" y="1619"/>
                  </a:lnTo>
                  <a:lnTo>
                    <a:pt x="21622" y="1619"/>
                  </a:lnTo>
                  <a:lnTo>
                    <a:pt x="22003" y="1238"/>
                  </a:lnTo>
                  <a:lnTo>
                    <a:pt x="22955" y="1238"/>
                  </a:lnTo>
                  <a:lnTo>
                    <a:pt x="23622" y="667"/>
                  </a:lnTo>
                  <a:lnTo>
                    <a:pt x="23622" y="1238"/>
                  </a:lnTo>
                  <a:lnTo>
                    <a:pt x="24289" y="1238"/>
                  </a:lnTo>
                  <a:lnTo>
                    <a:pt x="24289" y="952"/>
                  </a:lnTo>
                  <a:lnTo>
                    <a:pt x="24956" y="667"/>
                  </a:lnTo>
                  <a:lnTo>
                    <a:pt x="25241" y="667"/>
                  </a:lnTo>
                  <a:lnTo>
                    <a:pt x="25241" y="952"/>
                  </a:lnTo>
                  <a:lnTo>
                    <a:pt x="25622" y="952"/>
                  </a:lnTo>
                  <a:lnTo>
                    <a:pt x="25908" y="1238"/>
                  </a:lnTo>
                  <a:lnTo>
                    <a:pt x="26861" y="1238"/>
                  </a:lnTo>
                  <a:lnTo>
                    <a:pt x="27242" y="1619"/>
                  </a:lnTo>
                  <a:lnTo>
                    <a:pt x="27908" y="1238"/>
                  </a:lnTo>
                  <a:lnTo>
                    <a:pt x="27908" y="1619"/>
                  </a:lnTo>
                  <a:lnTo>
                    <a:pt x="28194" y="1238"/>
                  </a:lnTo>
                  <a:lnTo>
                    <a:pt x="30480" y="1238"/>
                  </a:lnTo>
                  <a:lnTo>
                    <a:pt x="31147" y="952"/>
                  </a:lnTo>
                  <a:lnTo>
                    <a:pt x="32480" y="952"/>
                  </a:lnTo>
                  <a:lnTo>
                    <a:pt x="32480" y="667"/>
                  </a:lnTo>
                  <a:lnTo>
                    <a:pt x="32766" y="667"/>
                  </a:lnTo>
                  <a:lnTo>
                    <a:pt x="32766" y="0"/>
                  </a:lnTo>
                  <a:lnTo>
                    <a:pt x="32766" y="286"/>
                  </a:lnTo>
                  <a:lnTo>
                    <a:pt x="35433" y="286"/>
                  </a:lnTo>
                  <a:lnTo>
                    <a:pt x="35433" y="667"/>
                  </a:lnTo>
                  <a:lnTo>
                    <a:pt x="35433" y="286"/>
                  </a:lnTo>
                  <a:lnTo>
                    <a:pt x="35433" y="667"/>
                  </a:lnTo>
                  <a:lnTo>
                    <a:pt x="36386" y="952"/>
                  </a:lnTo>
                  <a:lnTo>
                    <a:pt x="36767" y="1238"/>
                  </a:lnTo>
                  <a:lnTo>
                    <a:pt x="37052" y="1238"/>
                  </a:lnTo>
                  <a:lnTo>
                    <a:pt x="37052" y="1619"/>
                  </a:lnTo>
                  <a:lnTo>
                    <a:pt x="37433" y="1619"/>
                  </a:lnTo>
                  <a:lnTo>
                    <a:pt x="37719" y="1905"/>
                  </a:lnTo>
                  <a:lnTo>
                    <a:pt x="38386" y="1905"/>
                  </a:lnTo>
                  <a:lnTo>
                    <a:pt x="38386" y="2286"/>
                  </a:lnTo>
                  <a:lnTo>
                    <a:pt x="38672" y="2286"/>
                  </a:lnTo>
                  <a:lnTo>
                    <a:pt x="39338" y="2953"/>
                  </a:lnTo>
                  <a:lnTo>
                    <a:pt x="39338" y="3620"/>
                  </a:lnTo>
                  <a:lnTo>
                    <a:pt x="39053" y="3620"/>
                  </a:lnTo>
                  <a:lnTo>
                    <a:pt x="39053" y="4191"/>
                  </a:lnTo>
                  <a:lnTo>
                    <a:pt x="39338" y="4191"/>
                  </a:lnTo>
                  <a:lnTo>
                    <a:pt x="39338" y="4858"/>
                  </a:lnTo>
                  <a:lnTo>
                    <a:pt x="39719" y="5239"/>
                  </a:lnTo>
                  <a:lnTo>
                    <a:pt x="39719" y="4858"/>
                  </a:lnTo>
                  <a:lnTo>
                    <a:pt x="40386" y="4858"/>
                  </a:lnTo>
                  <a:lnTo>
                    <a:pt x="40005" y="5525"/>
                  </a:lnTo>
                  <a:lnTo>
                    <a:pt x="40005" y="5906"/>
                  </a:lnTo>
                  <a:lnTo>
                    <a:pt x="40386" y="5906"/>
                  </a:lnTo>
                  <a:lnTo>
                    <a:pt x="40005" y="6191"/>
                  </a:lnTo>
                  <a:lnTo>
                    <a:pt x="40386" y="6191"/>
                  </a:lnTo>
                  <a:lnTo>
                    <a:pt x="41339" y="6572"/>
                  </a:lnTo>
                  <a:lnTo>
                    <a:pt x="41624" y="6858"/>
                  </a:lnTo>
                  <a:lnTo>
                    <a:pt x="41624" y="6572"/>
                  </a:lnTo>
                  <a:lnTo>
                    <a:pt x="42005" y="6858"/>
                  </a:lnTo>
                  <a:lnTo>
                    <a:pt x="43625" y="6858"/>
                  </a:lnTo>
                  <a:lnTo>
                    <a:pt x="43625" y="5906"/>
                  </a:lnTo>
                  <a:lnTo>
                    <a:pt x="43910" y="5906"/>
                  </a:lnTo>
                  <a:lnTo>
                    <a:pt x="43910" y="6191"/>
                  </a:lnTo>
                  <a:lnTo>
                    <a:pt x="44577" y="6191"/>
                  </a:lnTo>
                  <a:lnTo>
                    <a:pt x="43910" y="7144"/>
                  </a:lnTo>
                  <a:lnTo>
                    <a:pt x="43625" y="8192"/>
                  </a:lnTo>
                  <a:lnTo>
                    <a:pt x="43625" y="8477"/>
                  </a:lnTo>
                  <a:lnTo>
                    <a:pt x="43339" y="9144"/>
                  </a:lnTo>
                  <a:lnTo>
                    <a:pt x="43339" y="10097"/>
                  </a:lnTo>
                  <a:lnTo>
                    <a:pt x="43910" y="10763"/>
                  </a:lnTo>
                  <a:lnTo>
                    <a:pt x="44291" y="10763"/>
                  </a:lnTo>
                  <a:lnTo>
                    <a:pt x="44291" y="11144"/>
                  </a:lnTo>
                  <a:lnTo>
                    <a:pt x="44577" y="11144"/>
                  </a:lnTo>
                  <a:lnTo>
                    <a:pt x="44577" y="11430"/>
                  </a:lnTo>
                  <a:lnTo>
                    <a:pt x="46292" y="11430"/>
                  </a:lnTo>
                  <a:lnTo>
                    <a:pt x="46292" y="11144"/>
                  </a:lnTo>
                  <a:lnTo>
                    <a:pt x="46577" y="11144"/>
                  </a:lnTo>
                  <a:lnTo>
                    <a:pt x="46577" y="10763"/>
                  </a:lnTo>
                  <a:lnTo>
                    <a:pt x="47530" y="10763"/>
                  </a:lnTo>
                  <a:lnTo>
                    <a:pt x="47530" y="12478"/>
                  </a:lnTo>
                  <a:lnTo>
                    <a:pt x="47244" y="12763"/>
                  </a:lnTo>
                  <a:lnTo>
                    <a:pt x="47244" y="13049"/>
                  </a:lnTo>
                  <a:lnTo>
                    <a:pt x="46863" y="13049"/>
                  </a:lnTo>
                  <a:lnTo>
                    <a:pt x="46863" y="13430"/>
                  </a:lnTo>
                  <a:lnTo>
                    <a:pt x="46577" y="13430"/>
                  </a:lnTo>
                  <a:lnTo>
                    <a:pt x="46863" y="14097"/>
                  </a:lnTo>
                  <a:lnTo>
                    <a:pt x="47244" y="14383"/>
                  </a:lnTo>
                  <a:lnTo>
                    <a:pt x="47911" y="14383"/>
                  </a:lnTo>
                  <a:lnTo>
                    <a:pt x="47911" y="14764"/>
                  </a:lnTo>
                  <a:lnTo>
                    <a:pt x="47911" y="14097"/>
                  </a:lnTo>
                  <a:lnTo>
                    <a:pt x="48578" y="13716"/>
                  </a:lnTo>
                  <a:lnTo>
                    <a:pt x="48578" y="13430"/>
                  </a:lnTo>
                  <a:lnTo>
                    <a:pt x="49530" y="13430"/>
                  </a:lnTo>
                  <a:lnTo>
                    <a:pt x="49244" y="13716"/>
                  </a:lnTo>
                  <a:lnTo>
                    <a:pt x="49244" y="14097"/>
                  </a:lnTo>
                  <a:lnTo>
                    <a:pt x="48863" y="14383"/>
                  </a:lnTo>
                  <a:lnTo>
                    <a:pt x="48578" y="14383"/>
                  </a:lnTo>
                  <a:lnTo>
                    <a:pt x="48578" y="15050"/>
                  </a:lnTo>
                  <a:lnTo>
                    <a:pt x="48197" y="15050"/>
                  </a:lnTo>
                  <a:lnTo>
                    <a:pt x="48197" y="15431"/>
                  </a:lnTo>
                  <a:lnTo>
                    <a:pt x="47911" y="15431"/>
                  </a:lnTo>
                  <a:lnTo>
                    <a:pt x="47911" y="15050"/>
                  </a:lnTo>
                  <a:lnTo>
                    <a:pt x="47530" y="15050"/>
                  </a:lnTo>
                  <a:lnTo>
                    <a:pt x="47530" y="15716"/>
                  </a:lnTo>
                  <a:lnTo>
                    <a:pt x="47244" y="15716"/>
                  </a:lnTo>
                  <a:lnTo>
                    <a:pt x="47244" y="16002"/>
                  </a:lnTo>
                  <a:lnTo>
                    <a:pt x="47530" y="16002"/>
                  </a:lnTo>
                  <a:lnTo>
                    <a:pt x="47530" y="16383"/>
                  </a:lnTo>
                  <a:lnTo>
                    <a:pt x="47244" y="16383"/>
                  </a:lnTo>
                  <a:lnTo>
                    <a:pt x="47244" y="16669"/>
                  </a:lnTo>
                  <a:lnTo>
                    <a:pt x="46958" y="16669"/>
                  </a:lnTo>
                  <a:lnTo>
                    <a:pt x="46577" y="17336"/>
                  </a:lnTo>
                  <a:lnTo>
                    <a:pt x="46958" y="17717"/>
                  </a:lnTo>
                  <a:lnTo>
                    <a:pt x="47530" y="18955"/>
                  </a:lnTo>
                  <a:lnTo>
                    <a:pt x="48197" y="19622"/>
                  </a:lnTo>
                  <a:lnTo>
                    <a:pt x="48578" y="19622"/>
                  </a:lnTo>
                  <a:lnTo>
                    <a:pt x="48578" y="20003"/>
                  </a:lnTo>
                  <a:lnTo>
                    <a:pt x="48863" y="20003"/>
                  </a:lnTo>
                  <a:lnTo>
                    <a:pt x="48863" y="20288"/>
                  </a:lnTo>
                  <a:lnTo>
                    <a:pt x="49244" y="20288"/>
                  </a:lnTo>
                  <a:lnTo>
                    <a:pt x="50483" y="20669"/>
                  </a:lnTo>
                  <a:lnTo>
                    <a:pt x="54102" y="21622"/>
                  </a:lnTo>
                  <a:lnTo>
                    <a:pt x="54769" y="20955"/>
                  </a:lnTo>
                  <a:lnTo>
                    <a:pt x="55150" y="21336"/>
                  </a:lnTo>
                  <a:lnTo>
                    <a:pt x="55150" y="20955"/>
                  </a:lnTo>
                  <a:lnTo>
                    <a:pt x="55436" y="20955"/>
                  </a:lnTo>
                  <a:lnTo>
                    <a:pt x="55436" y="20669"/>
                  </a:lnTo>
                  <a:lnTo>
                    <a:pt x="56388" y="20669"/>
                  </a:lnTo>
                  <a:lnTo>
                    <a:pt x="56388" y="20955"/>
                  </a:lnTo>
                  <a:lnTo>
                    <a:pt x="56102" y="20955"/>
                  </a:lnTo>
                  <a:lnTo>
                    <a:pt x="56102" y="21336"/>
                  </a:lnTo>
                  <a:lnTo>
                    <a:pt x="55817" y="21336"/>
                  </a:lnTo>
                  <a:lnTo>
                    <a:pt x="55817" y="21622"/>
                  </a:lnTo>
                  <a:lnTo>
                    <a:pt x="55436" y="21908"/>
                  </a:lnTo>
                  <a:lnTo>
                    <a:pt x="55436" y="22289"/>
                  </a:lnTo>
                  <a:lnTo>
                    <a:pt x="55817" y="22289"/>
                  </a:lnTo>
                  <a:lnTo>
                    <a:pt x="55817" y="22574"/>
                  </a:lnTo>
                  <a:lnTo>
                    <a:pt x="56102" y="22574"/>
                  </a:lnTo>
                  <a:lnTo>
                    <a:pt x="55817" y="22955"/>
                  </a:lnTo>
                  <a:lnTo>
                    <a:pt x="56769" y="22955"/>
                  </a:lnTo>
                  <a:lnTo>
                    <a:pt x="56388" y="22955"/>
                  </a:lnTo>
                  <a:lnTo>
                    <a:pt x="56388" y="23622"/>
                  </a:lnTo>
                  <a:lnTo>
                    <a:pt x="56769" y="23622"/>
                  </a:lnTo>
                  <a:lnTo>
                    <a:pt x="57055" y="23908"/>
                  </a:lnTo>
                  <a:lnTo>
                    <a:pt x="57436" y="23908"/>
                  </a:lnTo>
                  <a:lnTo>
                    <a:pt x="57055" y="23908"/>
                  </a:lnTo>
                  <a:lnTo>
                    <a:pt x="58103" y="24289"/>
                  </a:lnTo>
                  <a:lnTo>
                    <a:pt x="58103" y="23622"/>
                  </a:lnTo>
                  <a:lnTo>
                    <a:pt x="58769" y="23622"/>
                  </a:lnTo>
                  <a:lnTo>
                    <a:pt x="58769" y="23241"/>
                  </a:lnTo>
                  <a:lnTo>
                    <a:pt x="59341" y="23241"/>
                  </a:lnTo>
                  <a:lnTo>
                    <a:pt x="59341" y="23908"/>
                  </a:lnTo>
                  <a:lnTo>
                    <a:pt x="60008" y="23908"/>
                  </a:lnTo>
                  <a:lnTo>
                    <a:pt x="60008" y="23622"/>
                  </a:lnTo>
                  <a:lnTo>
                    <a:pt x="60389" y="23622"/>
                  </a:lnTo>
                  <a:lnTo>
                    <a:pt x="60389" y="23241"/>
                  </a:lnTo>
                  <a:lnTo>
                    <a:pt x="60674" y="23241"/>
                  </a:lnTo>
                  <a:lnTo>
                    <a:pt x="60674" y="23622"/>
                  </a:lnTo>
                  <a:lnTo>
                    <a:pt x="61055" y="23622"/>
                  </a:lnTo>
                  <a:lnTo>
                    <a:pt x="61055" y="24289"/>
                  </a:lnTo>
                  <a:lnTo>
                    <a:pt x="61341" y="24575"/>
                  </a:lnTo>
                  <a:lnTo>
                    <a:pt x="61055" y="24575"/>
                  </a:lnTo>
                  <a:lnTo>
                    <a:pt x="61341" y="24860"/>
                  </a:lnTo>
                  <a:lnTo>
                    <a:pt x="61341" y="25241"/>
                  </a:lnTo>
                  <a:lnTo>
                    <a:pt x="62294" y="25241"/>
                  </a:lnTo>
                  <a:lnTo>
                    <a:pt x="62294" y="25527"/>
                  </a:lnTo>
                  <a:lnTo>
                    <a:pt x="62675" y="25527"/>
                  </a:lnTo>
                  <a:lnTo>
                    <a:pt x="62294" y="25527"/>
                  </a:lnTo>
                  <a:lnTo>
                    <a:pt x="62675" y="25527"/>
                  </a:lnTo>
                  <a:lnTo>
                    <a:pt x="62675" y="25241"/>
                  </a:lnTo>
                  <a:lnTo>
                    <a:pt x="62960" y="25241"/>
                  </a:lnTo>
                  <a:lnTo>
                    <a:pt x="62960" y="24860"/>
                  </a:lnTo>
                  <a:lnTo>
                    <a:pt x="63341" y="24860"/>
                  </a:lnTo>
                  <a:lnTo>
                    <a:pt x="62960" y="24575"/>
                  </a:lnTo>
                  <a:lnTo>
                    <a:pt x="63341" y="24575"/>
                  </a:lnTo>
                  <a:lnTo>
                    <a:pt x="62960" y="24575"/>
                  </a:lnTo>
                  <a:lnTo>
                    <a:pt x="63341" y="24575"/>
                  </a:lnTo>
                  <a:lnTo>
                    <a:pt x="63341" y="23622"/>
                  </a:lnTo>
                  <a:lnTo>
                    <a:pt x="63341" y="23908"/>
                  </a:lnTo>
                  <a:lnTo>
                    <a:pt x="63627" y="23622"/>
                  </a:lnTo>
                  <a:lnTo>
                    <a:pt x="64294" y="23622"/>
                  </a:lnTo>
                  <a:lnTo>
                    <a:pt x="64294" y="23908"/>
                  </a:lnTo>
                  <a:lnTo>
                    <a:pt x="64675" y="23908"/>
                  </a:lnTo>
                  <a:lnTo>
                    <a:pt x="64675" y="24575"/>
                  </a:lnTo>
                  <a:lnTo>
                    <a:pt x="64294" y="24575"/>
                  </a:lnTo>
                  <a:lnTo>
                    <a:pt x="64294" y="24860"/>
                  </a:lnTo>
                  <a:lnTo>
                    <a:pt x="64675" y="25241"/>
                  </a:lnTo>
                  <a:lnTo>
                    <a:pt x="65246" y="25241"/>
                  </a:lnTo>
                  <a:lnTo>
                    <a:pt x="65246" y="24860"/>
                  </a:lnTo>
                  <a:lnTo>
                    <a:pt x="65246" y="25241"/>
                  </a:lnTo>
                  <a:lnTo>
                    <a:pt x="65627" y="25241"/>
                  </a:lnTo>
                  <a:lnTo>
                    <a:pt x="65627" y="24860"/>
                  </a:lnTo>
                  <a:lnTo>
                    <a:pt x="65913" y="25241"/>
                  </a:lnTo>
                  <a:lnTo>
                    <a:pt x="65913" y="24860"/>
                  </a:lnTo>
                  <a:lnTo>
                    <a:pt x="66294" y="24860"/>
                  </a:lnTo>
                  <a:lnTo>
                    <a:pt x="66580" y="25241"/>
                  </a:lnTo>
                  <a:lnTo>
                    <a:pt x="66961" y="24860"/>
                  </a:lnTo>
                  <a:lnTo>
                    <a:pt x="66961" y="25241"/>
                  </a:lnTo>
                  <a:lnTo>
                    <a:pt x="67628" y="24860"/>
                  </a:lnTo>
                  <a:lnTo>
                    <a:pt x="67628" y="25241"/>
                  </a:lnTo>
                  <a:lnTo>
                    <a:pt x="67628" y="24575"/>
                  </a:lnTo>
                  <a:lnTo>
                    <a:pt x="67913" y="24575"/>
                  </a:lnTo>
                  <a:lnTo>
                    <a:pt x="67913" y="24860"/>
                  </a:lnTo>
                  <a:lnTo>
                    <a:pt x="68199" y="25527"/>
                  </a:lnTo>
                  <a:lnTo>
                    <a:pt x="68580" y="25908"/>
                  </a:lnTo>
                  <a:lnTo>
                    <a:pt x="68866" y="25527"/>
                  </a:lnTo>
                  <a:lnTo>
                    <a:pt x="68866" y="25908"/>
                  </a:lnTo>
                  <a:lnTo>
                    <a:pt x="69247" y="25908"/>
                  </a:lnTo>
                  <a:lnTo>
                    <a:pt x="70866" y="25527"/>
                  </a:lnTo>
                  <a:lnTo>
                    <a:pt x="71152" y="25527"/>
                  </a:lnTo>
                  <a:lnTo>
                    <a:pt x="72866" y="24860"/>
                  </a:lnTo>
                  <a:lnTo>
                    <a:pt x="73152" y="24860"/>
                  </a:lnTo>
                  <a:lnTo>
                    <a:pt x="73533" y="24289"/>
                  </a:lnTo>
                  <a:lnTo>
                    <a:pt x="73533" y="23622"/>
                  </a:lnTo>
                  <a:lnTo>
                    <a:pt x="73533" y="23908"/>
                  </a:lnTo>
                  <a:lnTo>
                    <a:pt x="73533" y="23241"/>
                  </a:lnTo>
                  <a:lnTo>
                    <a:pt x="73152" y="22955"/>
                  </a:lnTo>
                  <a:lnTo>
                    <a:pt x="73152" y="22574"/>
                  </a:lnTo>
                  <a:lnTo>
                    <a:pt x="73533" y="22955"/>
                  </a:lnTo>
                  <a:lnTo>
                    <a:pt x="73819" y="22955"/>
                  </a:lnTo>
                  <a:lnTo>
                    <a:pt x="73819" y="22574"/>
                  </a:lnTo>
                  <a:lnTo>
                    <a:pt x="74104" y="23241"/>
                  </a:lnTo>
                  <a:lnTo>
                    <a:pt x="74104" y="23622"/>
                  </a:lnTo>
                  <a:lnTo>
                    <a:pt x="73819" y="23622"/>
                  </a:lnTo>
                  <a:lnTo>
                    <a:pt x="73819" y="24860"/>
                  </a:lnTo>
                  <a:lnTo>
                    <a:pt x="74104" y="25241"/>
                  </a:lnTo>
                  <a:lnTo>
                    <a:pt x="74104" y="24860"/>
                  </a:lnTo>
                  <a:lnTo>
                    <a:pt x="74104" y="25241"/>
                  </a:lnTo>
                  <a:lnTo>
                    <a:pt x="74771" y="25241"/>
                  </a:lnTo>
                  <a:lnTo>
                    <a:pt x="74486" y="25241"/>
                  </a:lnTo>
                  <a:lnTo>
                    <a:pt x="74486" y="25527"/>
                  </a:lnTo>
                  <a:lnTo>
                    <a:pt x="75819" y="25527"/>
                  </a:lnTo>
                  <a:lnTo>
                    <a:pt x="76105" y="25908"/>
                  </a:lnTo>
                  <a:lnTo>
                    <a:pt x="76486" y="25908"/>
                  </a:lnTo>
                  <a:lnTo>
                    <a:pt x="78391" y="25527"/>
                  </a:lnTo>
                  <a:lnTo>
                    <a:pt x="78772" y="25241"/>
                  </a:lnTo>
                  <a:lnTo>
                    <a:pt x="78391" y="24575"/>
                  </a:lnTo>
                  <a:lnTo>
                    <a:pt x="79058" y="24575"/>
                  </a:lnTo>
                  <a:lnTo>
                    <a:pt x="78772" y="24575"/>
                  </a:lnTo>
                  <a:lnTo>
                    <a:pt x="79058" y="24575"/>
                  </a:lnTo>
                  <a:lnTo>
                    <a:pt x="79058" y="23622"/>
                  </a:lnTo>
                  <a:lnTo>
                    <a:pt x="79058" y="23908"/>
                  </a:lnTo>
                  <a:lnTo>
                    <a:pt x="79439" y="23908"/>
                  </a:lnTo>
                  <a:lnTo>
                    <a:pt x="79058" y="23908"/>
                  </a:lnTo>
                  <a:lnTo>
                    <a:pt x="79439" y="23908"/>
                  </a:lnTo>
                  <a:lnTo>
                    <a:pt x="79439" y="24289"/>
                  </a:lnTo>
                  <a:lnTo>
                    <a:pt x="79724" y="24289"/>
                  </a:lnTo>
                  <a:lnTo>
                    <a:pt x="79724" y="24575"/>
                  </a:lnTo>
                  <a:lnTo>
                    <a:pt x="80010" y="24575"/>
                  </a:lnTo>
                  <a:lnTo>
                    <a:pt x="80010" y="24289"/>
                  </a:lnTo>
                  <a:lnTo>
                    <a:pt x="80010" y="24575"/>
                  </a:lnTo>
                  <a:lnTo>
                    <a:pt x="80010" y="24289"/>
                  </a:lnTo>
                  <a:lnTo>
                    <a:pt x="80677" y="24289"/>
                  </a:lnTo>
                  <a:lnTo>
                    <a:pt x="80677" y="23908"/>
                  </a:lnTo>
                  <a:lnTo>
                    <a:pt x="81058" y="23908"/>
                  </a:lnTo>
                  <a:lnTo>
                    <a:pt x="81058" y="24289"/>
                  </a:lnTo>
                  <a:lnTo>
                    <a:pt x="81344" y="24289"/>
                  </a:lnTo>
                  <a:lnTo>
                    <a:pt x="81725" y="24575"/>
                  </a:lnTo>
                  <a:lnTo>
                    <a:pt x="82010" y="24289"/>
                  </a:lnTo>
                  <a:lnTo>
                    <a:pt x="81725" y="24575"/>
                  </a:lnTo>
                  <a:lnTo>
                    <a:pt x="82010" y="24575"/>
                  </a:lnTo>
                  <a:lnTo>
                    <a:pt x="82010" y="24860"/>
                  </a:lnTo>
                  <a:lnTo>
                    <a:pt x="82391" y="24860"/>
                  </a:lnTo>
                  <a:lnTo>
                    <a:pt x="82010" y="25241"/>
                  </a:lnTo>
                  <a:lnTo>
                    <a:pt x="82677" y="25241"/>
                  </a:lnTo>
                  <a:lnTo>
                    <a:pt x="82677" y="25527"/>
                  </a:lnTo>
                  <a:lnTo>
                    <a:pt x="82963" y="25527"/>
                  </a:lnTo>
                  <a:lnTo>
                    <a:pt x="83629" y="25241"/>
                  </a:lnTo>
                  <a:lnTo>
                    <a:pt x="84296" y="25241"/>
                  </a:lnTo>
                  <a:lnTo>
                    <a:pt x="84296" y="24860"/>
                  </a:lnTo>
                  <a:lnTo>
                    <a:pt x="84677" y="25241"/>
                  </a:lnTo>
                  <a:lnTo>
                    <a:pt x="84677" y="24860"/>
                  </a:lnTo>
                  <a:lnTo>
                    <a:pt x="85630" y="24860"/>
                  </a:lnTo>
                  <a:lnTo>
                    <a:pt x="85630" y="24575"/>
                  </a:lnTo>
                  <a:lnTo>
                    <a:pt x="85916" y="24575"/>
                  </a:lnTo>
                  <a:lnTo>
                    <a:pt x="85916" y="24289"/>
                  </a:lnTo>
                  <a:lnTo>
                    <a:pt x="85630" y="24289"/>
                  </a:lnTo>
                  <a:lnTo>
                    <a:pt x="86582" y="24289"/>
                  </a:lnTo>
                  <a:lnTo>
                    <a:pt x="86582" y="23908"/>
                  </a:lnTo>
                  <a:lnTo>
                    <a:pt x="86963" y="24289"/>
                  </a:lnTo>
                  <a:lnTo>
                    <a:pt x="87630" y="24289"/>
                  </a:lnTo>
                  <a:lnTo>
                    <a:pt x="87630" y="24575"/>
                  </a:lnTo>
                  <a:lnTo>
                    <a:pt x="87630" y="24289"/>
                  </a:lnTo>
                  <a:lnTo>
                    <a:pt x="87630" y="24575"/>
                  </a:lnTo>
                  <a:lnTo>
                    <a:pt x="87916" y="24575"/>
                  </a:lnTo>
                  <a:lnTo>
                    <a:pt x="87916" y="23908"/>
                  </a:lnTo>
                  <a:lnTo>
                    <a:pt x="87916" y="24860"/>
                  </a:lnTo>
                  <a:lnTo>
                    <a:pt x="87630" y="24860"/>
                  </a:lnTo>
                  <a:lnTo>
                    <a:pt x="87249" y="25241"/>
                  </a:lnTo>
                  <a:lnTo>
                    <a:pt x="87630" y="25241"/>
                  </a:lnTo>
                  <a:lnTo>
                    <a:pt x="87249" y="25527"/>
                  </a:lnTo>
                  <a:lnTo>
                    <a:pt x="87249" y="26194"/>
                  </a:lnTo>
                  <a:lnTo>
                    <a:pt x="87630" y="26194"/>
                  </a:lnTo>
                  <a:lnTo>
                    <a:pt x="87630" y="27813"/>
                  </a:lnTo>
                  <a:lnTo>
                    <a:pt x="88868" y="28480"/>
                  </a:lnTo>
                  <a:lnTo>
                    <a:pt x="90202" y="28480"/>
                  </a:lnTo>
                  <a:lnTo>
                    <a:pt x="90583" y="28194"/>
                  </a:lnTo>
                  <a:lnTo>
                    <a:pt x="91250" y="28194"/>
                  </a:lnTo>
                  <a:lnTo>
                    <a:pt x="91250" y="28480"/>
                  </a:lnTo>
                  <a:lnTo>
                    <a:pt x="91535" y="28480"/>
                  </a:lnTo>
                  <a:lnTo>
                    <a:pt x="91535" y="28861"/>
                  </a:lnTo>
                  <a:lnTo>
                    <a:pt x="91535" y="28194"/>
                  </a:lnTo>
                  <a:lnTo>
                    <a:pt x="92488" y="28194"/>
                  </a:lnTo>
                  <a:lnTo>
                    <a:pt x="92488" y="29528"/>
                  </a:lnTo>
                  <a:lnTo>
                    <a:pt x="92869" y="29528"/>
                  </a:lnTo>
                  <a:lnTo>
                    <a:pt x="92869" y="30480"/>
                  </a:lnTo>
                  <a:lnTo>
                    <a:pt x="93154" y="30480"/>
                  </a:lnTo>
                  <a:lnTo>
                    <a:pt x="93536" y="30766"/>
                  </a:lnTo>
                  <a:lnTo>
                    <a:pt x="93154" y="30766"/>
                  </a:lnTo>
                  <a:lnTo>
                    <a:pt x="93154" y="31147"/>
                  </a:lnTo>
                  <a:lnTo>
                    <a:pt x="92869" y="31433"/>
                  </a:lnTo>
                  <a:lnTo>
                    <a:pt x="92869" y="31814"/>
                  </a:lnTo>
                  <a:lnTo>
                    <a:pt x="93154" y="31814"/>
                  </a:lnTo>
                  <a:lnTo>
                    <a:pt x="93154" y="32099"/>
                  </a:lnTo>
                  <a:lnTo>
                    <a:pt x="92869" y="32480"/>
                  </a:lnTo>
                  <a:lnTo>
                    <a:pt x="92869" y="33147"/>
                  </a:lnTo>
                  <a:lnTo>
                    <a:pt x="92488" y="33147"/>
                  </a:lnTo>
                  <a:lnTo>
                    <a:pt x="92488" y="34100"/>
                  </a:lnTo>
                  <a:lnTo>
                    <a:pt x="92202" y="33719"/>
                  </a:lnTo>
                  <a:lnTo>
                    <a:pt x="92488" y="33719"/>
                  </a:lnTo>
                  <a:lnTo>
                    <a:pt x="92488" y="33433"/>
                  </a:lnTo>
                  <a:lnTo>
                    <a:pt x="92202" y="33433"/>
                  </a:lnTo>
                  <a:lnTo>
                    <a:pt x="92202" y="34100"/>
                  </a:lnTo>
                  <a:lnTo>
                    <a:pt x="92488" y="34100"/>
                  </a:lnTo>
                  <a:lnTo>
                    <a:pt x="92202" y="34385"/>
                  </a:lnTo>
                  <a:lnTo>
                    <a:pt x="92488" y="34385"/>
                  </a:lnTo>
                  <a:lnTo>
                    <a:pt x="92488" y="35052"/>
                  </a:lnTo>
                  <a:lnTo>
                    <a:pt x="92869" y="35052"/>
                  </a:lnTo>
                  <a:lnTo>
                    <a:pt x="93154" y="35433"/>
                  </a:lnTo>
                  <a:lnTo>
                    <a:pt x="93536" y="35433"/>
                  </a:lnTo>
                  <a:lnTo>
                    <a:pt x="93536" y="35719"/>
                  </a:lnTo>
                  <a:lnTo>
                    <a:pt x="93821" y="35433"/>
                  </a:lnTo>
                  <a:lnTo>
                    <a:pt x="93821" y="36100"/>
                  </a:lnTo>
                  <a:lnTo>
                    <a:pt x="94488" y="36100"/>
                  </a:lnTo>
                  <a:lnTo>
                    <a:pt x="94488" y="36386"/>
                  </a:lnTo>
                  <a:lnTo>
                    <a:pt x="95155" y="36386"/>
                  </a:lnTo>
                  <a:lnTo>
                    <a:pt x="95155" y="36100"/>
                  </a:lnTo>
                  <a:lnTo>
                    <a:pt x="95441" y="36100"/>
                  </a:lnTo>
                  <a:lnTo>
                    <a:pt x="95441" y="35719"/>
                  </a:lnTo>
                  <a:lnTo>
                    <a:pt x="95441" y="36100"/>
                  </a:lnTo>
                  <a:lnTo>
                    <a:pt x="95441" y="35719"/>
                  </a:lnTo>
                  <a:lnTo>
                    <a:pt x="95441" y="36671"/>
                  </a:lnTo>
                  <a:lnTo>
                    <a:pt x="95441" y="36386"/>
                  </a:lnTo>
                  <a:lnTo>
                    <a:pt x="95441" y="36671"/>
                  </a:lnTo>
                  <a:lnTo>
                    <a:pt x="95441" y="36386"/>
                  </a:lnTo>
                  <a:lnTo>
                    <a:pt x="96107" y="36671"/>
                  </a:lnTo>
                  <a:lnTo>
                    <a:pt x="96107" y="36386"/>
                  </a:lnTo>
                  <a:lnTo>
                    <a:pt x="96488" y="36386"/>
                  </a:lnTo>
                  <a:lnTo>
                    <a:pt x="96107" y="36671"/>
                  </a:lnTo>
                  <a:lnTo>
                    <a:pt x="97441" y="36671"/>
                  </a:lnTo>
                  <a:lnTo>
                    <a:pt x="97155" y="36386"/>
                  </a:lnTo>
                  <a:lnTo>
                    <a:pt x="96774" y="36386"/>
                  </a:lnTo>
                  <a:lnTo>
                    <a:pt x="96774" y="36100"/>
                  </a:lnTo>
                  <a:lnTo>
                    <a:pt x="96107" y="36100"/>
                  </a:lnTo>
                  <a:lnTo>
                    <a:pt x="96107" y="35719"/>
                  </a:lnTo>
                  <a:lnTo>
                    <a:pt x="95441" y="35719"/>
                  </a:lnTo>
                  <a:lnTo>
                    <a:pt x="95822" y="35719"/>
                  </a:lnTo>
                  <a:lnTo>
                    <a:pt x="95441" y="35433"/>
                  </a:lnTo>
                  <a:lnTo>
                    <a:pt x="95155" y="35433"/>
                  </a:lnTo>
                  <a:lnTo>
                    <a:pt x="95441" y="35433"/>
                  </a:lnTo>
                  <a:lnTo>
                    <a:pt x="95822" y="35719"/>
                  </a:lnTo>
                  <a:lnTo>
                    <a:pt x="96488" y="36100"/>
                  </a:lnTo>
                  <a:lnTo>
                    <a:pt x="97155" y="36100"/>
                  </a:lnTo>
                  <a:lnTo>
                    <a:pt x="97155" y="36386"/>
                  </a:lnTo>
                  <a:lnTo>
                    <a:pt x="97441" y="36386"/>
                  </a:lnTo>
                  <a:lnTo>
                    <a:pt x="97441" y="36671"/>
                  </a:lnTo>
                  <a:lnTo>
                    <a:pt x="97727" y="36671"/>
                  </a:lnTo>
                  <a:lnTo>
                    <a:pt x="98108" y="37052"/>
                  </a:lnTo>
                  <a:lnTo>
                    <a:pt x="98774" y="37052"/>
                  </a:lnTo>
                  <a:lnTo>
                    <a:pt x="99060" y="37338"/>
                  </a:lnTo>
                  <a:lnTo>
                    <a:pt x="99441" y="37338"/>
                  </a:lnTo>
                  <a:lnTo>
                    <a:pt x="99441" y="37719"/>
                  </a:lnTo>
                  <a:lnTo>
                    <a:pt x="99727" y="37719"/>
                  </a:lnTo>
                  <a:lnTo>
                    <a:pt x="99727" y="37338"/>
                  </a:lnTo>
                  <a:lnTo>
                    <a:pt x="99727" y="37719"/>
                  </a:lnTo>
                  <a:lnTo>
                    <a:pt x="99727" y="37338"/>
                  </a:lnTo>
                  <a:lnTo>
                    <a:pt x="100108" y="37338"/>
                  </a:lnTo>
                  <a:lnTo>
                    <a:pt x="100108" y="36386"/>
                  </a:lnTo>
                  <a:lnTo>
                    <a:pt x="100394" y="36386"/>
                  </a:lnTo>
                  <a:lnTo>
                    <a:pt x="100394" y="36100"/>
                  </a:lnTo>
                  <a:lnTo>
                    <a:pt x="101060" y="36100"/>
                  </a:lnTo>
                  <a:lnTo>
                    <a:pt x="101060" y="35719"/>
                  </a:lnTo>
                  <a:lnTo>
                    <a:pt x="101727" y="35719"/>
                  </a:lnTo>
                  <a:lnTo>
                    <a:pt x="101727" y="35433"/>
                  </a:lnTo>
                  <a:lnTo>
                    <a:pt x="102013" y="35433"/>
                  </a:lnTo>
                  <a:lnTo>
                    <a:pt x="102013" y="35719"/>
                  </a:lnTo>
                  <a:lnTo>
                    <a:pt x="101346" y="35719"/>
                  </a:lnTo>
                  <a:lnTo>
                    <a:pt x="101346" y="36100"/>
                  </a:lnTo>
                  <a:lnTo>
                    <a:pt x="100679" y="36100"/>
                  </a:lnTo>
                  <a:lnTo>
                    <a:pt x="101060" y="36100"/>
                  </a:lnTo>
                  <a:lnTo>
                    <a:pt x="100394" y="36100"/>
                  </a:lnTo>
                  <a:lnTo>
                    <a:pt x="100394" y="36671"/>
                  </a:lnTo>
                  <a:lnTo>
                    <a:pt x="100108" y="36671"/>
                  </a:lnTo>
                  <a:lnTo>
                    <a:pt x="100394" y="36671"/>
                  </a:lnTo>
                  <a:lnTo>
                    <a:pt x="100394" y="37052"/>
                  </a:lnTo>
                  <a:lnTo>
                    <a:pt x="100108" y="37052"/>
                  </a:lnTo>
                  <a:lnTo>
                    <a:pt x="100394" y="37052"/>
                  </a:lnTo>
                  <a:lnTo>
                    <a:pt x="100394" y="37338"/>
                  </a:lnTo>
                  <a:lnTo>
                    <a:pt x="100108" y="37338"/>
                  </a:lnTo>
                  <a:lnTo>
                    <a:pt x="100394" y="37338"/>
                  </a:lnTo>
                  <a:lnTo>
                    <a:pt x="100394" y="37052"/>
                  </a:lnTo>
                  <a:lnTo>
                    <a:pt x="101060" y="37338"/>
                  </a:lnTo>
                  <a:lnTo>
                    <a:pt x="101727" y="37338"/>
                  </a:lnTo>
                  <a:lnTo>
                    <a:pt x="101346" y="37052"/>
                  </a:lnTo>
                  <a:lnTo>
                    <a:pt x="101727" y="37052"/>
                  </a:lnTo>
                  <a:lnTo>
                    <a:pt x="101727" y="37338"/>
                  </a:lnTo>
                  <a:lnTo>
                    <a:pt x="102013" y="37338"/>
                  </a:lnTo>
                  <a:lnTo>
                    <a:pt x="102013" y="37052"/>
                  </a:lnTo>
                  <a:lnTo>
                    <a:pt x="101727" y="37052"/>
                  </a:lnTo>
                  <a:lnTo>
                    <a:pt x="102013" y="37052"/>
                  </a:lnTo>
                  <a:lnTo>
                    <a:pt x="101727" y="36671"/>
                  </a:lnTo>
                  <a:lnTo>
                    <a:pt x="101346" y="36671"/>
                  </a:lnTo>
                  <a:lnTo>
                    <a:pt x="101727" y="36671"/>
                  </a:lnTo>
                  <a:lnTo>
                    <a:pt x="101346" y="36671"/>
                  </a:lnTo>
                  <a:lnTo>
                    <a:pt x="101346" y="36386"/>
                  </a:lnTo>
                  <a:lnTo>
                    <a:pt x="101727" y="36671"/>
                  </a:lnTo>
                  <a:lnTo>
                    <a:pt x="102013" y="36671"/>
                  </a:lnTo>
                  <a:lnTo>
                    <a:pt x="102013" y="37052"/>
                  </a:lnTo>
                  <a:lnTo>
                    <a:pt x="103061" y="37052"/>
                  </a:lnTo>
                  <a:lnTo>
                    <a:pt x="103061" y="36671"/>
                  </a:lnTo>
                  <a:lnTo>
                    <a:pt x="103061" y="37052"/>
                  </a:lnTo>
                  <a:lnTo>
                    <a:pt x="104013" y="37052"/>
                  </a:lnTo>
                  <a:lnTo>
                    <a:pt x="104013" y="36671"/>
                  </a:lnTo>
                  <a:lnTo>
                    <a:pt x="104299" y="37052"/>
                  </a:lnTo>
                  <a:lnTo>
                    <a:pt x="104680" y="36671"/>
                  </a:lnTo>
                  <a:lnTo>
                    <a:pt x="106013" y="36671"/>
                  </a:lnTo>
                  <a:lnTo>
                    <a:pt x="106013" y="36386"/>
                  </a:lnTo>
                  <a:lnTo>
                    <a:pt x="106966" y="36386"/>
                  </a:lnTo>
                  <a:lnTo>
                    <a:pt x="111919" y="34766"/>
                  </a:lnTo>
                  <a:lnTo>
                    <a:pt x="112204" y="34766"/>
                  </a:lnTo>
                  <a:lnTo>
                    <a:pt x="115157" y="33719"/>
                  </a:lnTo>
                  <a:lnTo>
                    <a:pt x="116777" y="33147"/>
                  </a:lnTo>
                  <a:lnTo>
                    <a:pt x="117443" y="32480"/>
                  </a:lnTo>
                  <a:lnTo>
                    <a:pt x="117443" y="32099"/>
                  </a:lnTo>
                  <a:lnTo>
                    <a:pt x="117824" y="32099"/>
                  </a:lnTo>
                  <a:lnTo>
                    <a:pt x="117824" y="31814"/>
                  </a:lnTo>
                  <a:lnTo>
                    <a:pt x="118491" y="31814"/>
                  </a:lnTo>
                  <a:lnTo>
                    <a:pt x="118110" y="31433"/>
                  </a:lnTo>
                  <a:lnTo>
                    <a:pt x="118491" y="31433"/>
                  </a:lnTo>
                  <a:lnTo>
                    <a:pt x="118777" y="31814"/>
                  </a:lnTo>
                  <a:lnTo>
                    <a:pt x="119063" y="31814"/>
                  </a:lnTo>
                  <a:lnTo>
                    <a:pt x="119063" y="32099"/>
                  </a:lnTo>
                  <a:lnTo>
                    <a:pt x="119729" y="32099"/>
                  </a:lnTo>
                  <a:lnTo>
                    <a:pt x="119444" y="31814"/>
                  </a:lnTo>
                  <a:lnTo>
                    <a:pt x="119729" y="31814"/>
                  </a:lnTo>
                  <a:lnTo>
                    <a:pt x="119729" y="31147"/>
                  </a:lnTo>
                  <a:lnTo>
                    <a:pt x="120777" y="31147"/>
                  </a:lnTo>
                  <a:lnTo>
                    <a:pt x="121444" y="30766"/>
                  </a:lnTo>
                  <a:lnTo>
                    <a:pt x="121729" y="30480"/>
                  </a:lnTo>
                  <a:lnTo>
                    <a:pt x="121729" y="30766"/>
                  </a:lnTo>
                  <a:lnTo>
                    <a:pt x="122015" y="30766"/>
                  </a:lnTo>
                  <a:lnTo>
                    <a:pt x="122015" y="30480"/>
                  </a:lnTo>
                  <a:lnTo>
                    <a:pt x="123730" y="30480"/>
                  </a:lnTo>
                  <a:lnTo>
                    <a:pt x="123730" y="30766"/>
                  </a:lnTo>
                  <a:lnTo>
                    <a:pt x="123730" y="30480"/>
                  </a:lnTo>
                  <a:lnTo>
                    <a:pt x="124968" y="30480"/>
                  </a:lnTo>
                  <a:lnTo>
                    <a:pt x="124682" y="30480"/>
                  </a:lnTo>
                  <a:lnTo>
                    <a:pt x="124682" y="30766"/>
                  </a:lnTo>
                  <a:lnTo>
                    <a:pt x="125349" y="30766"/>
                  </a:lnTo>
                  <a:lnTo>
                    <a:pt x="125349" y="31147"/>
                  </a:lnTo>
                  <a:lnTo>
                    <a:pt x="126016" y="31147"/>
                  </a:lnTo>
                  <a:lnTo>
                    <a:pt x="126016" y="31433"/>
                  </a:lnTo>
                  <a:lnTo>
                    <a:pt x="126302" y="31433"/>
                  </a:lnTo>
                  <a:lnTo>
                    <a:pt x="126683" y="31814"/>
                  </a:lnTo>
                  <a:lnTo>
                    <a:pt x="126683" y="32480"/>
                  </a:lnTo>
                  <a:lnTo>
                    <a:pt x="126968" y="32766"/>
                  </a:lnTo>
                  <a:lnTo>
                    <a:pt x="127349" y="32766"/>
                  </a:lnTo>
                  <a:lnTo>
                    <a:pt x="127349" y="32480"/>
                  </a:lnTo>
                  <a:lnTo>
                    <a:pt x="127635" y="32480"/>
                  </a:lnTo>
                  <a:lnTo>
                    <a:pt x="127635" y="32099"/>
                  </a:lnTo>
                  <a:lnTo>
                    <a:pt x="127921" y="32480"/>
                  </a:lnTo>
                  <a:lnTo>
                    <a:pt x="127921" y="32766"/>
                  </a:lnTo>
                  <a:lnTo>
                    <a:pt x="128302" y="32766"/>
                  </a:lnTo>
                  <a:lnTo>
                    <a:pt x="128302" y="32480"/>
                  </a:lnTo>
                  <a:lnTo>
                    <a:pt x="128588" y="32480"/>
                  </a:lnTo>
                  <a:lnTo>
                    <a:pt x="128588" y="32766"/>
                  </a:lnTo>
                  <a:lnTo>
                    <a:pt x="128969" y="32766"/>
                  </a:lnTo>
                  <a:lnTo>
                    <a:pt x="129635" y="32480"/>
                  </a:lnTo>
                  <a:lnTo>
                    <a:pt x="129635" y="32099"/>
                  </a:lnTo>
                  <a:lnTo>
                    <a:pt x="129921" y="32099"/>
                  </a:lnTo>
                  <a:lnTo>
                    <a:pt x="129921" y="32480"/>
                  </a:lnTo>
                  <a:lnTo>
                    <a:pt x="130302" y="32099"/>
                  </a:lnTo>
                  <a:lnTo>
                    <a:pt x="130588" y="32099"/>
                  </a:lnTo>
                  <a:lnTo>
                    <a:pt x="130588" y="31433"/>
                  </a:lnTo>
                  <a:lnTo>
                    <a:pt x="130874" y="31433"/>
                  </a:lnTo>
                  <a:lnTo>
                    <a:pt x="130874" y="31147"/>
                  </a:lnTo>
                  <a:lnTo>
                    <a:pt x="131921" y="31147"/>
                  </a:lnTo>
                  <a:lnTo>
                    <a:pt x="131921" y="30766"/>
                  </a:lnTo>
                  <a:lnTo>
                    <a:pt x="132588" y="30766"/>
                  </a:lnTo>
                  <a:lnTo>
                    <a:pt x="132588" y="31147"/>
                  </a:lnTo>
                  <a:lnTo>
                    <a:pt x="132874" y="31147"/>
                  </a:lnTo>
                  <a:lnTo>
                    <a:pt x="133255" y="30766"/>
                  </a:lnTo>
                  <a:lnTo>
                    <a:pt x="133541" y="30766"/>
                  </a:lnTo>
                  <a:lnTo>
                    <a:pt x="133541" y="30480"/>
                  </a:lnTo>
                  <a:lnTo>
                    <a:pt x="133826" y="30480"/>
                  </a:lnTo>
                  <a:lnTo>
                    <a:pt x="133826" y="30194"/>
                  </a:lnTo>
                  <a:lnTo>
                    <a:pt x="134493" y="29813"/>
                  </a:lnTo>
                  <a:lnTo>
                    <a:pt x="134874" y="29813"/>
                  </a:lnTo>
                  <a:lnTo>
                    <a:pt x="135160" y="29528"/>
                  </a:lnTo>
                  <a:lnTo>
                    <a:pt x="135541" y="29528"/>
                  </a:lnTo>
                  <a:lnTo>
                    <a:pt x="135541" y="29147"/>
                  </a:lnTo>
                  <a:lnTo>
                    <a:pt x="135827" y="29147"/>
                  </a:lnTo>
                  <a:lnTo>
                    <a:pt x="135827" y="28861"/>
                  </a:lnTo>
                  <a:lnTo>
                    <a:pt x="136493" y="28194"/>
                  </a:lnTo>
                  <a:lnTo>
                    <a:pt x="136779" y="28194"/>
                  </a:lnTo>
                  <a:lnTo>
                    <a:pt x="136779" y="27813"/>
                  </a:lnTo>
                  <a:lnTo>
                    <a:pt x="137160" y="27813"/>
                  </a:lnTo>
                  <a:lnTo>
                    <a:pt x="138494" y="26575"/>
                  </a:lnTo>
                  <a:lnTo>
                    <a:pt x="138779" y="26575"/>
                  </a:lnTo>
                  <a:lnTo>
                    <a:pt x="138779" y="26194"/>
                  </a:lnTo>
                  <a:lnTo>
                    <a:pt x="139160" y="26194"/>
                  </a:lnTo>
                  <a:lnTo>
                    <a:pt x="139160" y="25908"/>
                  </a:lnTo>
                  <a:lnTo>
                    <a:pt x="139446" y="25908"/>
                  </a:lnTo>
                  <a:lnTo>
                    <a:pt x="139446" y="25527"/>
                  </a:lnTo>
                  <a:lnTo>
                    <a:pt x="139732" y="25527"/>
                  </a:lnTo>
                  <a:lnTo>
                    <a:pt x="139732" y="25241"/>
                  </a:lnTo>
                  <a:lnTo>
                    <a:pt x="140113" y="25241"/>
                  </a:lnTo>
                  <a:lnTo>
                    <a:pt x="140113" y="24860"/>
                  </a:lnTo>
                  <a:lnTo>
                    <a:pt x="140399" y="24575"/>
                  </a:lnTo>
                  <a:lnTo>
                    <a:pt x="140779" y="24575"/>
                  </a:lnTo>
                  <a:lnTo>
                    <a:pt x="140779" y="24289"/>
                  </a:lnTo>
                  <a:lnTo>
                    <a:pt x="141065" y="23908"/>
                  </a:lnTo>
                  <a:lnTo>
                    <a:pt x="141446" y="23241"/>
                  </a:lnTo>
                  <a:lnTo>
                    <a:pt x="141732" y="23241"/>
                  </a:lnTo>
                  <a:lnTo>
                    <a:pt x="142113" y="22574"/>
                  </a:lnTo>
                  <a:lnTo>
                    <a:pt x="142685" y="21908"/>
                  </a:lnTo>
                  <a:lnTo>
                    <a:pt x="142685" y="21622"/>
                  </a:lnTo>
                  <a:lnTo>
                    <a:pt x="143066" y="21622"/>
                  </a:lnTo>
                  <a:lnTo>
                    <a:pt x="143066" y="21336"/>
                  </a:lnTo>
                  <a:lnTo>
                    <a:pt x="143351" y="21336"/>
                  </a:lnTo>
                  <a:lnTo>
                    <a:pt x="143351" y="20955"/>
                  </a:lnTo>
                  <a:lnTo>
                    <a:pt x="143732" y="20669"/>
                  </a:lnTo>
                  <a:lnTo>
                    <a:pt x="144018" y="20003"/>
                  </a:lnTo>
                  <a:lnTo>
                    <a:pt x="144018" y="19622"/>
                  </a:lnTo>
                  <a:lnTo>
                    <a:pt x="144399" y="19622"/>
                  </a:lnTo>
                  <a:lnTo>
                    <a:pt x="144399" y="19336"/>
                  </a:lnTo>
                  <a:lnTo>
                    <a:pt x="144685" y="19336"/>
                  </a:lnTo>
                  <a:lnTo>
                    <a:pt x="144685" y="18669"/>
                  </a:lnTo>
                  <a:lnTo>
                    <a:pt x="145066" y="18669"/>
                  </a:lnTo>
                  <a:lnTo>
                    <a:pt x="145066" y="18002"/>
                  </a:lnTo>
                  <a:lnTo>
                    <a:pt x="145352" y="18002"/>
                  </a:lnTo>
                  <a:lnTo>
                    <a:pt x="145352" y="17717"/>
                  </a:lnTo>
                  <a:lnTo>
                    <a:pt x="146018" y="16002"/>
                  </a:lnTo>
                  <a:lnTo>
                    <a:pt x="146304" y="14383"/>
                  </a:lnTo>
                  <a:lnTo>
                    <a:pt x="146304" y="12763"/>
                  </a:lnTo>
                  <a:lnTo>
                    <a:pt x="146685" y="11430"/>
                  </a:lnTo>
                  <a:lnTo>
                    <a:pt x="146304" y="11144"/>
                  </a:lnTo>
                  <a:lnTo>
                    <a:pt x="145637" y="11144"/>
                  </a:lnTo>
                  <a:lnTo>
                    <a:pt x="146018" y="11144"/>
                  </a:lnTo>
                  <a:lnTo>
                    <a:pt x="145637" y="11144"/>
                  </a:lnTo>
                  <a:lnTo>
                    <a:pt x="145637" y="10097"/>
                  </a:lnTo>
                  <a:lnTo>
                    <a:pt x="145352" y="9811"/>
                  </a:lnTo>
                  <a:lnTo>
                    <a:pt x="145066" y="9811"/>
                  </a:lnTo>
                  <a:lnTo>
                    <a:pt x="144685" y="9525"/>
                  </a:lnTo>
                  <a:lnTo>
                    <a:pt x="144685" y="9144"/>
                  </a:lnTo>
                  <a:lnTo>
                    <a:pt x="144399" y="9144"/>
                  </a:lnTo>
                  <a:lnTo>
                    <a:pt x="143066" y="8858"/>
                  </a:lnTo>
                  <a:lnTo>
                    <a:pt x="143066" y="8477"/>
                  </a:lnTo>
                  <a:lnTo>
                    <a:pt x="142399" y="8477"/>
                  </a:lnTo>
                  <a:lnTo>
                    <a:pt x="141732" y="8192"/>
                  </a:lnTo>
                  <a:lnTo>
                    <a:pt x="141446" y="8192"/>
                  </a:lnTo>
                  <a:lnTo>
                    <a:pt x="141446" y="7811"/>
                  </a:lnTo>
                  <a:lnTo>
                    <a:pt x="141065" y="7525"/>
                  </a:lnTo>
                  <a:lnTo>
                    <a:pt x="141065" y="7144"/>
                  </a:lnTo>
                  <a:lnTo>
                    <a:pt x="140399" y="6858"/>
                  </a:lnTo>
                  <a:lnTo>
                    <a:pt x="140399" y="6572"/>
                  </a:lnTo>
                  <a:lnTo>
                    <a:pt x="140113" y="6572"/>
                  </a:lnTo>
                  <a:lnTo>
                    <a:pt x="139732" y="6191"/>
                  </a:lnTo>
                  <a:lnTo>
                    <a:pt x="139160" y="5906"/>
                  </a:lnTo>
                  <a:lnTo>
                    <a:pt x="138779" y="5525"/>
                  </a:lnTo>
                  <a:lnTo>
                    <a:pt x="138779" y="5239"/>
                  </a:lnTo>
                  <a:lnTo>
                    <a:pt x="138494" y="5239"/>
                  </a:lnTo>
                  <a:lnTo>
                    <a:pt x="138494" y="4858"/>
                  </a:lnTo>
                  <a:lnTo>
                    <a:pt x="137446" y="4572"/>
                  </a:lnTo>
                  <a:lnTo>
                    <a:pt x="137160" y="4191"/>
                  </a:lnTo>
                  <a:lnTo>
                    <a:pt x="137160" y="3905"/>
                  </a:lnTo>
                  <a:lnTo>
                    <a:pt x="136493" y="3239"/>
                  </a:lnTo>
                  <a:lnTo>
                    <a:pt x="136493" y="2953"/>
                  </a:lnTo>
                  <a:lnTo>
                    <a:pt x="135541" y="2953"/>
                  </a:lnTo>
                  <a:lnTo>
                    <a:pt x="135827" y="2572"/>
                  </a:lnTo>
                  <a:lnTo>
                    <a:pt x="135827" y="2286"/>
                  </a:lnTo>
                  <a:lnTo>
                    <a:pt x="134207" y="2286"/>
                  </a:lnTo>
                  <a:lnTo>
                    <a:pt x="134207" y="1619"/>
                  </a:lnTo>
                  <a:lnTo>
                    <a:pt x="134493" y="1619"/>
                  </a:lnTo>
                  <a:lnTo>
                    <a:pt x="134493" y="1238"/>
                  </a:lnTo>
                  <a:lnTo>
                    <a:pt x="135160" y="1238"/>
                  </a:lnTo>
                  <a:lnTo>
                    <a:pt x="135160" y="1619"/>
                  </a:lnTo>
                  <a:lnTo>
                    <a:pt x="135541" y="1238"/>
                  </a:lnTo>
                  <a:lnTo>
                    <a:pt x="135827" y="1238"/>
                  </a:lnTo>
                  <a:lnTo>
                    <a:pt x="135827" y="1619"/>
                  </a:lnTo>
                  <a:lnTo>
                    <a:pt x="136208" y="1238"/>
                  </a:lnTo>
                  <a:lnTo>
                    <a:pt x="136208" y="1619"/>
                  </a:lnTo>
                  <a:lnTo>
                    <a:pt x="136493" y="1619"/>
                  </a:lnTo>
                  <a:lnTo>
                    <a:pt x="136493" y="1905"/>
                  </a:lnTo>
                  <a:lnTo>
                    <a:pt x="136779" y="1905"/>
                  </a:lnTo>
                  <a:lnTo>
                    <a:pt x="136779" y="2286"/>
                  </a:lnTo>
                  <a:lnTo>
                    <a:pt x="137160" y="1905"/>
                  </a:lnTo>
                  <a:lnTo>
                    <a:pt x="137160" y="2572"/>
                  </a:lnTo>
                  <a:lnTo>
                    <a:pt x="138113" y="2572"/>
                  </a:lnTo>
                  <a:lnTo>
                    <a:pt x="138494" y="1238"/>
                  </a:lnTo>
                  <a:lnTo>
                    <a:pt x="139160" y="1238"/>
                  </a:lnTo>
                  <a:lnTo>
                    <a:pt x="139160" y="667"/>
                  </a:lnTo>
                  <a:lnTo>
                    <a:pt x="139446" y="667"/>
                  </a:lnTo>
                  <a:lnTo>
                    <a:pt x="139446" y="286"/>
                  </a:lnTo>
                  <a:lnTo>
                    <a:pt x="140113" y="286"/>
                  </a:lnTo>
                  <a:lnTo>
                    <a:pt x="140113" y="0"/>
                  </a:lnTo>
                  <a:lnTo>
                    <a:pt x="140779" y="0"/>
                  </a:lnTo>
                  <a:lnTo>
                    <a:pt x="140399" y="0"/>
                  </a:lnTo>
                  <a:lnTo>
                    <a:pt x="140399" y="286"/>
                  </a:lnTo>
                  <a:lnTo>
                    <a:pt x="140779" y="286"/>
                  </a:lnTo>
                  <a:lnTo>
                    <a:pt x="140779" y="667"/>
                  </a:lnTo>
                  <a:lnTo>
                    <a:pt x="141065" y="286"/>
                  </a:lnTo>
                  <a:lnTo>
                    <a:pt x="141065" y="667"/>
                  </a:lnTo>
                  <a:lnTo>
                    <a:pt x="141446" y="667"/>
                  </a:lnTo>
                  <a:lnTo>
                    <a:pt x="142113" y="286"/>
                  </a:lnTo>
                  <a:lnTo>
                    <a:pt x="142685" y="286"/>
                  </a:lnTo>
                  <a:lnTo>
                    <a:pt x="142685" y="667"/>
                  </a:lnTo>
                  <a:lnTo>
                    <a:pt x="143066" y="667"/>
                  </a:lnTo>
                  <a:lnTo>
                    <a:pt x="143066" y="286"/>
                  </a:lnTo>
                  <a:lnTo>
                    <a:pt x="143066" y="667"/>
                  </a:lnTo>
                  <a:lnTo>
                    <a:pt x="143351" y="667"/>
                  </a:lnTo>
                  <a:lnTo>
                    <a:pt x="143732" y="952"/>
                  </a:lnTo>
                  <a:lnTo>
                    <a:pt x="144399" y="952"/>
                  </a:lnTo>
                  <a:lnTo>
                    <a:pt x="144399" y="1238"/>
                  </a:lnTo>
                  <a:lnTo>
                    <a:pt x="145066" y="1238"/>
                  </a:lnTo>
                  <a:lnTo>
                    <a:pt x="145066" y="1619"/>
                  </a:lnTo>
                  <a:lnTo>
                    <a:pt x="146304" y="1619"/>
                  </a:lnTo>
                  <a:lnTo>
                    <a:pt x="146018" y="1905"/>
                  </a:lnTo>
                  <a:lnTo>
                    <a:pt x="146685" y="1905"/>
                  </a:lnTo>
                  <a:lnTo>
                    <a:pt x="146304" y="1905"/>
                  </a:lnTo>
                  <a:lnTo>
                    <a:pt x="146971" y="2572"/>
                  </a:lnTo>
                  <a:lnTo>
                    <a:pt x="146971" y="2286"/>
                  </a:lnTo>
                  <a:lnTo>
                    <a:pt x="146971" y="2572"/>
                  </a:lnTo>
                  <a:lnTo>
                    <a:pt x="147352" y="2572"/>
                  </a:lnTo>
                  <a:lnTo>
                    <a:pt x="147638" y="3239"/>
                  </a:lnTo>
                  <a:lnTo>
                    <a:pt x="148019" y="3239"/>
                  </a:lnTo>
                  <a:lnTo>
                    <a:pt x="148019" y="3905"/>
                  </a:lnTo>
                  <a:lnTo>
                    <a:pt x="148971" y="3905"/>
                  </a:lnTo>
                  <a:lnTo>
                    <a:pt x="148971" y="4191"/>
                  </a:lnTo>
                  <a:lnTo>
                    <a:pt x="150304" y="3905"/>
                  </a:lnTo>
                  <a:lnTo>
                    <a:pt x="150304" y="3620"/>
                  </a:lnTo>
                  <a:lnTo>
                    <a:pt x="150590" y="3620"/>
                  </a:lnTo>
                  <a:lnTo>
                    <a:pt x="150971" y="362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C08B83EA-3D67-2D1B-0E06-09CF3183C184}"/>
                </a:ext>
              </a:extLst>
            </p:cNvPr>
            <p:cNvSpPr/>
            <p:nvPr/>
          </p:nvSpPr>
          <p:spPr>
            <a:xfrm>
              <a:off x="2570843" y="3813968"/>
              <a:ext cx="162687" cy="118776"/>
            </a:xfrm>
            <a:custGeom>
              <a:avLst/>
              <a:gdLst>
                <a:gd name="connsiteX0" fmla="*/ 98108 w 162687"/>
                <a:gd name="connsiteY0" fmla="*/ 1333 h 118776"/>
                <a:gd name="connsiteX1" fmla="*/ 99346 w 162687"/>
                <a:gd name="connsiteY1" fmla="*/ 1333 h 118776"/>
                <a:gd name="connsiteX2" fmla="*/ 100679 w 162687"/>
                <a:gd name="connsiteY2" fmla="*/ 667 h 118776"/>
                <a:gd name="connsiteX3" fmla="*/ 101727 w 162687"/>
                <a:gd name="connsiteY3" fmla="*/ 667 h 118776"/>
                <a:gd name="connsiteX4" fmla="*/ 102013 w 162687"/>
                <a:gd name="connsiteY4" fmla="*/ 381 h 118776"/>
                <a:gd name="connsiteX5" fmla="*/ 102965 w 162687"/>
                <a:gd name="connsiteY5" fmla="*/ 0 h 118776"/>
                <a:gd name="connsiteX6" fmla="*/ 104680 w 162687"/>
                <a:gd name="connsiteY6" fmla="*/ 1714 h 118776"/>
                <a:gd name="connsiteX7" fmla="*/ 107252 w 162687"/>
                <a:gd name="connsiteY7" fmla="*/ 2000 h 118776"/>
                <a:gd name="connsiteX8" fmla="*/ 107633 w 162687"/>
                <a:gd name="connsiteY8" fmla="*/ 2000 h 118776"/>
                <a:gd name="connsiteX9" fmla="*/ 107252 w 162687"/>
                <a:gd name="connsiteY9" fmla="*/ 2000 h 118776"/>
                <a:gd name="connsiteX10" fmla="*/ 107252 w 162687"/>
                <a:gd name="connsiteY10" fmla="*/ 2667 h 118776"/>
                <a:gd name="connsiteX11" fmla="*/ 106585 w 162687"/>
                <a:gd name="connsiteY11" fmla="*/ 3334 h 118776"/>
                <a:gd name="connsiteX12" fmla="*/ 105918 w 162687"/>
                <a:gd name="connsiteY12" fmla="*/ 3334 h 118776"/>
                <a:gd name="connsiteX13" fmla="*/ 105632 w 162687"/>
                <a:gd name="connsiteY13" fmla="*/ 4001 h 118776"/>
                <a:gd name="connsiteX14" fmla="*/ 105632 w 162687"/>
                <a:gd name="connsiteY14" fmla="*/ 4953 h 118776"/>
                <a:gd name="connsiteX15" fmla="*/ 105918 w 162687"/>
                <a:gd name="connsiteY15" fmla="*/ 5334 h 118776"/>
                <a:gd name="connsiteX16" fmla="*/ 105918 w 162687"/>
                <a:gd name="connsiteY16" fmla="*/ 5620 h 118776"/>
                <a:gd name="connsiteX17" fmla="*/ 105251 w 162687"/>
                <a:gd name="connsiteY17" fmla="*/ 6953 h 118776"/>
                <a:gd name="connsiteX18" fmla="*/ 105632 w 162687"/>
                <a:gd name="connsiteY18" fmla="*/ 9239 h 118776"/>
                <a:gd name="connsiteX19" fmla="*/ 105918 w 162687"/>
                <a:gd name="connsiteY19" fmla="*/ 10192 h 118776"/>
                <a:gd name="connsiteX20" fmla="*/ 105918 w 162687"/>
                <a:gd name="connsiteY20" fmla="*/ 10573 h 118776"/>
                <a:gd name="connsiteX21" fmla="*/ 106585 w 162687"/>
                <a:gd name="connsiteY21" fmla="*/ 10573 h 118776"/>
                <a:gd name="connsiteX22" fmla="*/ 106585 w 162687"/>
                <a:gd name="connsiteY22" fmla="*/ 13145 h 118776"/>
                <a:gd name="connsiteX23" fmla="*/ 108585 w 162687"/>
                <a:gd name="connsiteY23" fmla="*/ 14192 h 118776"/>
                <a:gd name="connsiteX24" fmla="*/ 110585 w 162687"/>
                <a:gd name="connsiteY24" fmla="*/ 13811 h 118776"/>
                <a:gd name="connsiteX25" fmla="*/ 110204 w 162687"/>
                <a:gd name="connsiteY25" fmla="*/ 12478 h 118776"/>
                <a:gd name="connsiteX26" fmla="*/ 111824 w 162687"/>
                <a:gd name="connsiteY26" fmla="*/ 11525 h 118776"/>
                <a:gd name="connsiteX27" fmla="*/ 112205 w 162687"/>
                <a:gd name="connsiteY27" fmla="*/ 9906 h 118776"/>
                <a:gd name="connsiteX28" fmla="*/ 112871 w 162687"/>
                <a:gd name="connsiteY28" fmla="*/ 9239 h 118776"/>
                <a:gd name="connsiteX29" fmla="*/ 114776 w 162687"/>
                <a:gd name="connsiteY29" fmla="*/ 5620 h 118776"/>
                <a:gd name="connsiteX30" fmla="*/ 117443 w 162687"/>
                <a:gd name="connsiteY30" fmla="*/ 5334 h 118776"/>
                <a:gd name="connsiteX31" fmla="*/ 120015 w 162687"/>
                <a:gd name="connsiteY31" fmla="*/ 2953 h 118776"/>
                <a:gd name="connsiteX32" fmla="*/ 121730 w 162687"/>
                <a:gd name="connsiteY32" fmla="*/ 2667 h 118776"/>
                <a:gd name="connsiteX33" fmla="*/ 122015 w 162687"/>
                <a:gd name="connsiteY33" fmla="*/ 2667 h 118776"/>
                <a:gd name="connsiteX34" fmla="*/ 121730 w 162687"/>
                <a:gd name="connsiteY34" fmla="*/ 2953 h 118776"/>
                <a:gd name="connsiteX35" fmla="*/ 121730 w 162687"/>
                <a:gd name="connsiteY35" fmla="*/ 3334 h 118776"/>
                <a:gd name="connsiteX36" fmla="*/ 122015 w 162687"/>
                <a:gd name="connsiteY36" fmla="*/ 3620 h 118776"/>
                <a:gd name="connsiteX37" fmla="*/ 123635 w 162687"/>
                <a:gd name="connsiteY37" fmla="*/ 3620 h 118776"/>
                <a:gd name="connsiteX38" fmla="*/ 125349 w 162687"/>
                <a:gd name="connsiteY38" fmla="*/ 4286 h 118776"/>
                <a:gd name="connsiteX39" fmla="*/ 125349 w 162687"/>
                <a:gd name="connsiteY39" fmla="*/ 4001 h 118776"/>
                <a:gd name="connsiteX40" fmla="*/ 127254 w 162687"/>
                <a:gd name="connsiteY40" fmla="*/ 2000 h 118776"/>
                <a:gd name="connsiteX41" fmla="*/ 127635 w 162687"/>
                <a:gd name="connsiteY41" fmla="*/ 2000 h 118776"/>
                <a:gd name="connsiteX42" fmla="*/ 127635 w 162687"/>
                <a:gd name="connsiteY42" fmla="*/ 1048 h 118776"/>
                <a:gd name="connsiteX43" fmla="*/ 128302 w 162687"/>
                <a:gd name="connsiteY43" fmla="*/ 1714 h 118776"/>
                <a:gd name="connsiteX44" fmla="*/ 129254 w 162687"/>
                <a:gd name="connsiteY44" fmla="*/ 2381 h 118776"/>
                <a:gd name="connsiteX45" fmla="*/ 132207 w 162687"/>
                <a:gd name="connsiteY45" fmla="*/ 2381 h 118776"/>
                <a:gd name="connsiteX46" fmla="*/ 132493 w 162687"/>
                <a:gd name="connsiteY46" fmla="*/ 2667 h 118776"/>
                <a:gd name="connsiteX47" fmla="*/ 132493 w 162687"/>
                <a:gd name="connsiteY47" fmla="*/ 3620 h 118776"/>
                <a:gd name="connsiteX48" fmla="*/ 133826 w 162687"/>
                <a:gd name="connsiteY48" fmla="*/ 4667 h 118776"/>
                <a:gd name="connsiteX49" fmla="*/ 136112 w 162687"/>
                <a:gd name="connsiteY49" fmla="*/ 4667 h 118776"/>
                <a:gd name="connsiteX50" fmla="*/ 136779 w 162687"/>
                <a:gd name="connsiteY50" fmla="*/ 4286 h 118776"/>
                <a:gd name="connsiteX51" fmla="*/ 137446 w 162687"/>
                <a:gd name="connsiteY51" fmla="*/ 4953 h 118776"/>
                <a:gd name="connsiteX52" fmla="*/ 138113 w 162687"/>
                <a:gd name="connsiteY52" fmla="*/ 4667 h 118776"/>
                <a:gd name="connsiteX53" fmla="*/ 139732 w 162687"/>
                <a:gd name="connsiteY53" fmla="*/ 4667 h 118776"/>
                <a:gd name="connsiteX54" fmla="*/ 140779 w 162687"/>
                <a:gd name="connsiteY54" fmla="*/ 5620 h 118776"/>
                <a:gd name="connsiteX55" fmla="*/ 141732 w 162687"/>
                <a:gd name="connsiteY55" fmla="*/ 5905 h 118776"/>
                <a:gd name="connsiteX56" fmla="*/ 142018 w 162687"/>
                <a:gd name="connsiteY56" fmla="*/ 5905 h 118776"/>
                <a:gd name="connsiteX57" fmla="*/ 144304 w 162687"/>
                <a:gd name="connsiteY57" fmla="*/ 4953 h 118776"/>
                <a:gd name="connsiteX58" fmla="*/ 144685 w 162687"/>
                <a:gd name="connsiteY58" fmla="*/ 4667 h 118776"/>
                <a:gd name="connsiteX59" fmla="*/ 144971 w 162687"/>
                <a:gd name="connsiteY59" fmla="*/ 4953 h 118776"/>
                <a:gd name="connsiteX60" fmla="*/ 145637 w 162687"/>
                <a:gd name="connsiteY60" fmla="*/ 5334 h 118776"/>
                <a:gd name="connsiteX61" fmla="*/ 147257 w 162687"/>
                <a:gd name="connsiteY61" fmla="*/ 5334 h 118776"/>
                <a:gd name="connsiteX62" fmla="*/ 147923 w 162687"/>
                <a:gd name="connsiteY62" fmla="*/ 6572 h 118776"/>
                <a:gd name="connsiteX63" fmla="*/ 148590 w 162687"/>
                <a:gd name="connsiteY63" fmla="*/ 6572 h 118776"/>
                <a:gd name="connsiteX64" fmla="*/ 149257 w 162687"/>
                <a:gd name="connsiteY64" fmla="*/ 6286 h 118776"/>
                <a:gd name="connsiteX65" fmla="*/ 150876 w 162687"/>
                <a:gd name="connsiteY65" fmla="*/ 6572 h 118776"/>
                <a:gd name="connsiteX66" fmla="*/ 150876 w 162687"/>
                <a:gd name="connsiteY66" fmla="*/ 7239 h 118776"/>
                <a:gd name="connsiteX67" fmla="*/ 152876 w 162687"/>
                <a:gd name="connsiteY67" fmla="*/ 6572 h 118776"/>
                <a:gd name="connsiteX68" fmla="*/ 153543 w 162687"/>
                <a:gd name="connsiteY68" fmla="*/ 6286 h 118776"/>
                <a:gd name="connsiteX69" fmla="*/ 153829 w 162687"/>
                <a:gd name="connsiteY69" fmla="*/ 5905 h 118776"/>
                <a:gd name="connsiteX70" fmla="*/ 154210 w 162687"/>
                <a:gd name="connsiteY70" fmla="*/ 5334 h 118776"/>
                <a:gd name="connsiteX71" fmla="*/ 154877 w 162687"/>
                <a:gd name="connsiteY71" fmla="*/ 4667 h 118776"/>
                <a:gd name="connsiteX72" fmla="*/ 154877 w 162687"/>
                <a:gd name="connsiteY72" fmla="*/ 4953 h 118776"/>
                <a:gd name="connsiteX73" fmla="*/ 155162 w 162687"/>
                <a:gd name="connsiteY73" fmla="*/ 5334 h 118776"/>
                <a:gd name="connsiteX74" fmla="*/ 156496 w 162687"/>
                <a:gd name="connsiteY74" fmla="*/ 5905 h 118776"/>
                <a:gd name="connsiteX75" fmla="*/ 156782 w 162687"/>
                <a:gd name="connsiteY75" fmla="*/ 6572 h 118776"/>
                <a:gd name="connsiteX76" fmla="*/ 156782 w 162687"/>
                <a:gd name="connsiteY76" fmla="*/ 7239 h 118776"/>
                <a:gd name="connsiteX77" fmla="*/ 157163 w 162687"/>
                <a:gd name="connsiteY77" fmla="*/ 7620 h 118776"/>
                <a:gd name="connsiteX78" fmla="*/ 157163 w 162687"/>
                <a:gd name="connsiteY78" fmla="*/ 7906 h 118776"/>
                <a:gd name="connsiteX79" fmla="*/ 157829 w 162687"/>
                <a:gd name="connsiteY79" fmla="*/ 7906 h 118776"/>
                <a:gd name="connsiteX80" fmla="*/ 158496 w 162687"/>
                <a:gd name="connsiteY80" fmla="*/ 8287 h 118776"/>
                <a:gd name="connsiteX81" fmla="*/ 159449 w 162687"/>
                <a:gd name="connsiteY81" fmla="*/ 8287 h 118776"/>
                <a:gd name="connsiteX82" fmla="*/ 160401 w 162687"/>
                <a:gd name="connsiteY82" fmla="*/ 8572 h 118776"/>
                <a:gd name="connsiteX83" fmla="*/ 161449 w 162687"/>
                <a:gd name="connsiteY83" fmla="*/ 8572 h 118776"/>
                <a:gd name="connsiteX84" fmla="*/ 162020 w 162687"/>
                <a:gd name="connsiteY84" fmla="*/ 8858 h 118776"/>
                <a:gd name="connsiteX85" fmla="*/ 162401 w 162687"/>
                <a:gd name="connsiteY85" fmla="*/ 8858 h 118776"/>
                <a:gd name="connsiteX86" fmla="*/ 162401 w 162687"/>
                <a:gd name="connsiteY86" fmla="*/ 9906 h 118776"/>
                <a:gd name="connsiteX87" fmla="*/ 162687 w 162687"/>
                <a:gd name="connsiteY87" fmla="*/ 10573 h 118776"/>
                <a:gd name="connsiteX88" fmla="*/ 162687 w 162687"/>
                <a:gd name="connsiteY88" fmla="*/ 10858 h 118776"/>
                <a:gd name="connsiteX89" fmla="*/ 161735 w 162687"/>
                <a:gd name="connsiteY89" fmla="*/ 12192 h 118776"/>
                <a:gd name="connsiteX90" fmla="*/ 161449 w 162687"/>
                <a:gd name="connsiteY90" fmla="*/ 12478 h 118776"/>
                <a:gd name="connsiteX91" fmla="*/ 161068 w 162687"/>
                <a:gd name="connsiteY91" fmla="*/ 13145 h 118776"/>
                <a:gd name="connsiteX92" fmla="*/ 161068 w 162687"/>
                <a:gd name="connsiteY92" fmla="*/ 13526 h 118776"/>
                <a:gd name="connsiteX93" fmla="*/ 160401 w 162687"/>
                <a:gd name="connsiteY93" fmla="*/ 13811 h 118776"/>
                <a:gd name="connsiteX94" fmla="*/ 160401 w 162687"/>
                <a:gd name="connsiteY94" fmla="*/ 14478 h 118776"/>
                <a:gd name="connsiteX95" fmla="*/ 161449 w 162687"/>
                <a:gd name="connsiteY95" fmla="*/ 15430 h 118776"/>
                <a:gd name="connsiteX96" fmla="*/ 161735 w 162687"/>
                <a:gd name="connsiteY96" fmla="*/ 16764 h 118776"/>
                <a:gd name="connsiteX97" fmla="*/ 161068 w 162687"/>
                <a:gd name="connsiteY97" fmla="*/ 17716 h 118776"/>
                <a:gd name="connsiteX98" fmla="*/ 160782 w 162687"/>
                <a:gd name="connsiteY98" fmla="*/ 19050 h 118776"/>
                <a:gd name="connsiteX99" fmla="*/ 158782 w 162687"/>
                <a:gd name="connsiteY99" fmla="*/ 21050 h 118776"/>
                <a:gd name="connsiteX100" fmla="*/ 158115 w 162687"/>
                <a:gd name="connsiteY100" fmla="*/ 21336 h 118776"/>
                <a:gd name="connsiteX101" fmla="*/ 158115 w 162687"/>
                <a:gd name="connsiteY101" fmla="*/ 22003 h 118776"/>
                <a:gd name="connsiteX102" fmla="*/ 157829 w 162687"/>
                <a:gd name="connsiteY102" fmla="*/ 22003 h 118776"/>
                <a:gd name="connsiteX103" fmla="*/ 157829 w 162687"/>
                <a:gd name="connsiteY103" fmla="*/ 21717 h 118776"/>
                <a:gd name="connsiteX104" fmla="*/ 157829 w 162687"/>
                <a:gd name="connsiteY104" fmla="*/ 22384 h 118776"/>
                <a:gd name="connsiteX105" fmla="*/ 157448 w 162687"/>
                <a:gd name="connsiteY105" fmla="*/ 22670 h 118776"/>
                <a:gd name="connsiteX106" fmla="*/ 157448 w 162687"/>
                <a:gd name="connsiteY106" fmla="*/ 24289 h 118776"/>
                <a:gd name="connsiteX107" fmla="*/ 157829 w 162687"/>
                <a:gd name="connsiteY107" fmla="*/ 24670 h 118776"/>
                <a:gd name="connsiteX108" fmla="*/ 157829 w 162687"/>
                <a:gd name="connsiteY108" fmla="*/ 27241 h 118776"/>
                <a:gd name="connsiteX109" fmla="*/ 158115 w 162687"/>
                <a:gd name="connsiteY109" fmla="*/ 27622 h 118776"/>
                <a:gd name="connsiteX110" fmla="*/ 158115 w 162687"/>
                <a:gd name="connsiteY110" fmla="*/ 27908 h 118776"/>
                <a:gd name="connsiteX111" fmla="*/ 158496 w 162687"/>
                <a:gd name="connsiteY111" fmla="*/ 28575 h 118776"/>
                <a:gd name="connsiteX112" fmla="*/ 158782 w 162687"/>
                <a:gd name="connsiteY112" fmla="*/ 28956 h 118776"/>
                <a:gd name="connsiteX113" fmla="*/ 159449 w 162687"/>
                <a:gd name="connsiteY113" fmla="*/ 29242 h 118776"/>
                <a:gd name="connsiteX114" fmla="*/ 160115 w 162687"/>
                <a:gd name="connsiteY114" fmla="*/ 29908 h 118776"/>
                <a:gd name="connsiteX115" fmla="*/ 160115 w 162687"/>
                <a:gd name="connsiteY115" fmla="*/ 30194 h 118776"/>
                <a:gd name="connsiteX116" fmla="*/ 159449 w 162687"/>
                <a:gd name="connsiteY116" fmla="*/ 30194 h 118776"/>
                <a:gd name="connsiteX117" fmla="*/ 158782 w 162687"/>
                <a:gd name="connsiteY117" fmla="*/ 30575 h 118776"/>
                <a:gd name="connsiteX118" fmla="*/ 158782 w 162687"/>
                <a:gd name="connsiteY118" fmla="*/ 30861 h 118776"/>
                <a:gd name="connsiteX119" fmla="*/ 158496 w 162687"/>
                <a:gd name="connsiteY119" fmla="*/ 31528 h 118776"/>
                <a:gd name="connsiteX120" fmla="*/ 157448 w 162687"/>
                <a:gd name="connsiteY120" fmla="*/ 31242 h 118776"/>
                <a:gd name="connsiteX121" fmla="*/ 157163 w 162687"/>
                <a:gd name="connsiteY121" fmla="*/ 31242 h 118776"/>
                <a:gd name="connsiteX122" fmla="*/ 154877 w 162687"/>
                <a:gd name="connsiteY122" fmla="*/ 33147 h 118776"/>
                <a:gd name="connsiteX123" fmla="*/ 154496 w 162687"/>
                <a:gd name="connsiteY123" fmla="*/ 33528 h 118776"/>
                <a:gd name="connsiteX124" fmla="*/ 154496 w 162687"/>
                <a:gd name="connsiteY124" fmla="*/ 33814 h 118776"/>
                <a:gd name="connsiteX125" fmla="*/ 153829 w 162687"/>
                <a:gd name="connsiteY125" fmla="*/ 34481 h 118776"/>
                <a:gd name="connsiteX126" fmla="*/ 153829 w 162687"/>
                <a:gd name="connsiteY126" fmla="*/ 34862 h 118776"/>
                <a:gd name="connsiteX127" fmla="*/ 153543 w 162687"/>
                <a:gd name="connsiteY127" fmla="*/ 34862 h 118776"/>
                <a:gd name="connsiteX128" fmla="*/ 153543 w 162687"/>
                <a:gd name="connsiteY128" fmla="*/ 35814 h 118776"/>
                <a:gd name="connsiteX129" fmla="*/ 152210 w 162687"/>
                <a:gd name="connsiteY129" fmla="*/ 37147 h 118776"/>
                <a:gd name="connsiteX130" fmla="*/ 152591 w 162687"/>
                <a:gd name="connsiteY130" fmla="*/ 37147 h 118776"/>
                <a:gd name="connsiteX131" fmla="*/ 152876 w 162687"/>
                <a:gd name="connsiteY131" fmla="*/ 37433 h 118776"/>
                <a:gd name="connsiteX132" fmla="*/ 153829 w 162687"/>
                <a:gd name="connsiteY132" fmla="*/ 37433 h 118776"/>
                <a:gd name="connsiteX133" fmla="*/ 153829 w 162687"/>
                <a:gd name="connsiteY133" fmla="*/ 37814 h 118776"/>
                <a:gd name="connsiteX134" fmla="*/ 154210 w 162687"/>
                <a:gd name="connsiteY134" fmla="*/ 38100 h 118776"/>
                <a:gd name="connsiteX135" fmla="*/ 154210 w 162687"/>
                <a:gd name="connsiteY135" fmla="*/ 38386 h 118776"/>
                <a:gd name="connsiteX136" fmla="*/ 154877 w 162687"/>
                <a:gd name="connsiteY136" fmla="*/ 39433 h 118776"/>
                <a:gd name="connsiteX137" fmla="*/ 154877 w 162687"/>
                <a:gd name="connsiteY137" fmla="*/ 40100 h 118776"/>
                <a:gd name="connsiteX138" fmla="*/ 154496 w 162687"/>
                <a:gd name="connsiteY138" fmla="*/ 40386 h 118776"/>
                <a:gd name="connsiteX139" fmla="*/ 154496 w 162687"/>
                <a:gd name="connsiteY139" fmla="*/ 42386 h 118776"/>
                <a:gd name="connsiteX140" fmla="*/ 154877 w 162687"/>
                <a:gd name="connsiteY140" fmla="*/ 43053 h 118776"/>
                <a:gd name="connsiteX141" fmla="*/ 154496 w 162687"/>
                <a:gd name="connsiteY141" fmla="*/ 43053 h 118776"/>
                <a:gd name="connsiteX142" fmla="*/ 154210 w 162687"/>
                <a:gd name="connsiteY142" fmla="*/ 43339 h 118776"/>
                <a:gd name="connsiteX143" fmla="*/ 154210 w 162687"/>
                <a:gd name="connsiteY143" fmla="*/ 43720 h 118776"/>
                <a:gd name="connsiteX144" fmla="*/ 153829 w 162687"/>
                <a:gd name="connsiteY144" fmla="*/ 44005 h 118776"/>
                <a:gd name="connsiteX145" fmla="*/ 153543 w 162687"/>
                <a:gd name="connsiteY145" fmla="*/ 44005 h 118776"/>
                <a:gd name="connsiteX146" fmla="*/ 153543 w 162687"/>
                <a:gd name="connsiteY146" fmla="*/ 44387 h 118776"/>
                <a:gd name="connsiteX147" fmla="*/ 153829 w 162687"/>
                <a:gd name="connsiteY147" fmla="*/ 44672 h 118776"/>
                <a:gd name="connsiteX148" fmla="*/ 153543 w 162687"/>
                <a:gd name="connsiteY148" fmla="*/ 44958 h 118776"/>
                <a:gd name="connsiteX149" fmla="*/ 153543 w 162687"/>
                <a:gd name="connsiteY149" fmla="*/ 45339 h 118776"/>
                <a:gd name="connsiteX150" fmla="*/ 152876 w 162687"/>
                <a:gd name="connsiteY150" fmla="*/ 45625 h 118776"/>
                <a:gd name="connsiteX151" fmla="*/ 152591 w 162687"/>
                <a:gd name="connsiteY151" fmla="*/ 46006 h 118776"/>
                <a:gd name="connsiteX152" fmla="*/ 152591 w 162687"/>
                <a:gd name="connsiteY152" fmla="*/ 46292 h 118776"/>
                <a:gd name="connsiteX153" fmla="*/ 152210 w 162687"/>
                <a:gd name="connsiteY153" fmla="*/ 46672 h 118776"/>
                <a:gd name="connsiteX154" fmla="*/ 152210 w 162687"/>
                <a:gd name="connsiteY154" fmla="*/ 47625 h 118776"/>
                <a:gd name="connsiteX155" fmla="*/ 151924 w 162687"/>
                <a:gd name="connsiteY155" fmla="*/ 47625 h 118776"/>
                <a:gd name="connsiteX156" fmla="*/ 151924 w 162687"/>
                <a:gd name="connsiteY156" fmla="*/ 48578 h 118776"/>
                <a:gd name="connsiteX157" fmla="*/ 151543 w 162687"/>
                <a:gd name="connsiteY157" fmla="*/ 48578 h 118776"/>
                <a:gd name="connsiteX158" fmla="*/ 151257 w 162687"/>
                <a:gd name="connsiteY158" fmla="*/ 49244 h 118776"/>
                <a:gd name="connsiteX159" fmla="*/ 151257 w 162687"/>
                <a:gd name="connsiteY159" fmla="*/ 50292 h 118776"/>
                <a:gd name="connsiteX160" fmla="*/ 150590 w 162687"/>
                <a:gd name="connsiteY160" fmla="*/ 50864 h 118776"/>
                <a:gd name="connsiteX161" fmla="*/ 150209 w 162687"/>
                <a:gd name="connsiteY161" fmla="*/ 51530 h 118776"/>
                <a:gd name="connsiteX162" fmla="*/ 149257 w 162687"/>
                <a:gd name="connsiteY162" fmla="*/ 52197 h 118776"/>
                <a:gd name="connsiteX163" fmla="*/ 148590 w 162687"/>
                <a:gd name="connsiteY163" fmla="*/ 52864 h 118776"/>
                <a:gd name="connsiteX164" fmla="*/ 148304 w 162687"/>
                <a:gd name="connsiteY164" fmla="*/ 52864 h 118776"/>
                <a:gd name="connsiteX165" fmla="*/ 148304 w 162687"/>
                <a:gd name="connsiteY165" fmla="*/ 53245 h 118776"/>
                <a:gd name="connsiteX166" fmla="*/ 147923 w 162687"/>
                <a:gd name="connsiteY166" fmla="*/ 53530 h 118776"/>
                <a:gd name="connsiteX167" fmla="*/ 147923 w 162687"/>
                <a:gd name="connsiteY167" fmla="*/ 55531 h 118776"/>
                <a:gd name="connsiteX168" fmla="*/ 148304 w 162687"/>
                <a:gd name="connsiteY168" fmla="*/ 55531 h 118776"/>
                <a:gd name="connsiteX169" fmla="*/ 148304 w 162687"/>
                <a:gd name="connsiteY169" fmla="*/ 55817 h 118776"/>
                <a:gd name="connsiteX170" fmla="*/ 148590 w 162687"/>
                <a:gd name="connsiteY170" fmla="*/ 56197 h 118776"/>
                <a:gd name="connsiteX171" fmla="*/ 148971 w 162687"/>
                <a:gd name="connsiteY171" fmla="*/ 56769 h 118776"/>
                <a:gd name="connsiteX172" fmla="*/ 150209 w 162687"/>
                <a:gd name="connsiteY172" fmla="*/ 58103 h 118776"/>
                <a:gd name="connsiteX173" fmla="*/ 150209 w 162687"/>
                <a:gd name="connsiteY173" fmla="*/ 58483 h 118776"/>
                <a:gd name="connsiteX174" fmla="*/ 150590 w 162687"/>
                <a:gd name="connsiteY174" fmla="*/ 58769 h 118776"/>
                <a:gd name="connsiteX175" fmla="*/ 151543 w 162687"/>
                <a:gd name="connsiteY175" fmla="*/ 59436 h 118776"/>
                <a:gd name="connsiteX176" fmla="*/ 152210 w 162687"/>
                <a:gd name="connsiteY176" fmla="*/ 59722 h 118776"/>
                <a:gd name="connsiteX177" fmla="*/ 152210 w 162687"/>
                <a:gd name="connsiteY177" fmla="*/ 60769 h 118776"/>
                <a:gd name="connsiteX178" fmla="*/ 152591 w 162687"/>
                <a:gd name="connsiteY178" fmla="*/ 61436 h 118776"/>
                <a:gd name="connsiteX179" fmla="*/ 152591 w 162687"/>
                <a:gd name="connsiteY179" fmla="*/ 61722 h 118776"/>
                <a:gd name="connsiteX180" fmla="*/ 152210 w 162687"/>
                <a:gd name="connsiteY180" fmla="*/ 63055 h 118776"/>
                <a:gd name="connsiteX181" fmla="*/ 152210 w 162687"/>
                <a:gd name="connsiteY181" fmla="*/ 63722 h 118776"/>
                <a:gd name="connsiteX182" fmla="*/ 152876 w 162687"/>
                <a:gd name="connsiteY182" fmla="*/ 64675 h 118776"/>
                <a:gd name="connsiteX183" fmla="*/ 152876 w 162687"/>
                <a:gd name="connsiteY183" fmla="*/ 65342 h 118776"/>
                <a:gd name="connsiteX184" fmla="*/ 153162 w 162687"/>
                <a:gd name="connsiteY184" fmla="*/ 66294 h 118776"/>
                <a:gd name="connsiteX185" fmla="*/ 153162 w 162687"/>
                <a:gd name="connsiteY185" fmla="*/ 66675 h 118776"/>
                <a:gd name="connsiteX186" fmla="*/ 152210 w 162687"/>
                <a:gd name="connsiteY186" fmla="*/ 67628 h 118776"/>
                <a:gd name="connsiteX187" fmla="*/ 151257 w 162687"/>
                <a:gd name="connsiteY187" fmla="*/ 68294 h 118776"/>
                <a:gd name="connsiteX188" fmla="*/ 150590 w 162687"/>
                <a:gd name="connsiteY188" fmla="*/ 68580 h 118776"/>
                <a:gd name="connsiteX189" fmla="*/ 150209 w 162687"/>
                <a:gd name="connsiteY189" fmla="*/ 68580 h 118776"/>
                <a:gd name="connsiteX190" fmla="*/ 149924 w 162687"/>
                <a:gd name="connsiteY190" fmla="*/ 69247 h 118776"/>
                <a:gd name="connsiteX191" fmla="*/ 149638 w 162687"/>
                <a:gd name="connsiteY191" fmla="*/ 70580 h 118776"/>
                <a:gd name="connsiteX192" fmla="*/ 149638 w 162687"/>
                <a:gd name="connsiteY192" fmla="*/ 70961 h 118776"/>
                <a:gd name="connsiteX193" fmla="*/ 148971 w 162687"/>
                <a:gd name="connsiteY193" fmla="*/ 71533 h 118776"/>
                <a:gd name="connsiteX194" fmla="*/ 148971 w 162687"/>
                <a:gd name="connsiteY194" fmla="*/ 71914 h 118776"/>
                <a:gd name="connsiteX195" fmla="*/ 148590 w 162687"/>
                <a:gd name="connsiteY195" fmla="*/ 71914 h 118776"/>
                <a:gd name="connsiteX196" fmla="*/ 148590 w 162687"/>
                <a:gd name="connsiteY196" fmla="*/ 73533 h 118776"/>
                <a:gd name="connsiteX197" fmla="*/ 148304 w 162687"/>
                <a:gd name="connsiteY197" fmla="*/ 74200 h 118776"/>
                <a:gd name="connsiteX198" fmla="*/ 147923 w 162687"/>
                <a:gd name="connsiteY198" fmla="*/ 75152 h 118776"/>
                <a:gd name="connsiteX199" fmla="*/ 146971 w 162687"/>
                <a:gd name="connsiteY199" fmla="*/ 76867 h 118776"/>
                <a:gd name="connsiteX200" fmla="*/ 146685 w 162687"/>
                <a:gd name="connsiteY200" fmla="*/ 76867 h 118776"/>
                <a:gd name="connsiteX201" fmla="*/ 146304 w 162687"/>
                <a:gd name="connsiteY201" fmla="*/ 77438 h 118776"/>
                <a:gd name="connsiteX202" fmla="*/ 146304 w 162687"/>
                <a:gd name="connsiteY202" fmla="*/ 79439 h 118776"/>
                <a:gd name="connsiteX203" fmla="*/ 146685 w 162687"/>
                <a:gd name="connsiteY203" fmla="*/ 80105 h 118776"/>
                <a:gd name="connsiteX204" fmla="*/ 146685 w 162687"/>
                <a:gd name="connsiteY204" fmla="*/ 81725 h 118776"/>
                <a:gd name="connsiteX205" fmla="*/ 146971 w 162687"/>
                <a:gd name="connsiteY205" fmla="*/ 82391 h 118776"/>
                <a:gd name="connsiteX206" fmla="*/ 146685 w 162687"/>
                <a:gd name="connsiteY206" fmla="*/ 84011 h 118776"/>
                <a:gd name="connsiteX207" fmla="*/ 146685 w 162687"/>
                <a:gd name="connsiteY207" fmla="*/ 85725 h 118776"/>
                <a:gd name="connsiteX208" fmla="*/ 146304 w 162687"/>
                <a:gd name="connsiteY208" fmla="*/ 86011 h 118776"/>
                <a:gd name="connsiteX209" fmla="*/ 146018 w 162687"/>
                <a:gd name="connsiteY209" fmla="*/ 89249 h 118776"/>
                <a:gd name="connsiteX210" fmla="*/ 146018 w 162687"/>
                <a:gd name="connsiteY210" fmla="*/ 90297 h 118776"/>
                <a:gd name="connsiteX211" fmla="*/ 145637 w 162687"/>
                <a:gd name="connsiteY211" fmla="*/ 91630 h 118776"/>
                <a:gd name="connsiteX212" fmla="*/ 145352 w 162687"/>
                <a:gd name="connsiteY212" fmla="*/ 91250 h 118776"/>
                <a:gd name="connsiteX213" fmla="*/ 144304 w 162687"/>
                <a:gd name="connsiteY213" fmla="*/ 90964 h 118776"/>
                <a:gd name="connsiteX214" fmla="*/ 143066 w 162687"/>
                <a:gd name="connsiteY214" fmla="*/ 91630 h 118776"/>
                <a:gd name="connsiteX215" fmla="*/ 142018 w 162687"/>
                <a:gd name="connsiteY215" fmla="*/ 91630 h 118776"/>
                <a:gd name="connsiteX216" fmla="*/ 142018 w 162687"/>
                <a:gd name="connsiteY216" fmla="*/ 90964 h 118776"/>
                <a:gd name="connsiteX217" fmla="*/ 141732 w 162687"/>
                <a:gd name="connsiteY217" fmla="*/ 90583 h 118776"/>
                <a:gd name="connsiteX218" fmla="*/ 140779 w 162687"/>
                <a:gd name="connsiteY218" fmla="*/ 90583 h 118776"/>
                <a:gd name="connsiteX219" fmla="*/ 140399 w 162687"/>
                <a:gd name="connsiteY219" fmla="*/ 90297 h 118776"/>
                <a:gd name="connsiteX220" fmla="*/ 139446 w 162687"/>
                <a:gd name="connsiteY220" fmla="*/ 89630 h 118776"/>
                <a:gd name="connsiteX221" fmla="*/ 138779 w 162687"/>
                <a:gd name="connsiteY221" fmla="*/ 88964 h 118776"/>
                <a:gd name="connsiteX222" fmla="*/ 138113 w 162687"/>
                <a:gd name="connsiteY222" fmla="*/ 89249 h 118776"/>
                <a:gd name="connsiteX223" fmla="*/ 136779 w 162687"/>
                <a:gd name="connsiteY223" fmla="*/ 88011 h 118776"/>
                <a:gd name="connsiteX224" fmla="*/ 136112 w 162687"/>
                <a:gd name="connsiteY224" fmla="*/ 88011 h 118776"/>
                <a:gd name="connsiteX225" fmla="*/ 135160 w 162687"/>
                <a:gd name="connsiteY225" fmla="*/ 87344 h 118776"/>
                <a:gd name="connsiteX226" fmla="*/ 134874 w 162687"/>
                <a:gd name="connsiteY226" fmla="*/ 86678 h 118776"/>
                <a:gd name="connsiteX227" fmla="*/ 134874 w 162687"/>
                <a:gd name="connsiteY227" fmla="*/ 86011 h 118776"/>
                <a:gd name="connsiteX228" fmla="*/ 135160 w 162687"/>
                <a:gd name="connsiteY228" fmla="*/ 85058 h 118776"/>
                <a:gd name="connsiteX229" fmla="*/ 134874 w 162687"/>
                <a:gd name="connsiteY229" fmla="*/ 84677 h 118776"/>
                <a:gd name="connsiteX230" fmla="*/ 134207 w 162687"/>
                <a:gd name="connsiteY230" fmla="*/ 84392 h 118776"/>
                <a:gd name="connsiteX231" fmla="*/ 133541 w 162687"/>
                <a:gd name="connsiteY231" fmla="*/ 85344 h 118776"/>
                <a:gd name="connsiteX232" fmla="*/ 133160 w 162687"/>
                <a:gd name="connsiteY232" fmla="*/ 85725 h 118776"/>
                <a:gd name="connsiteX233" fmla="*/ 132493 w 162687"/>
                <a:gd name="connsiteY233" fmla="*/ 84392 h 118776"/>
                <a:gd name="connsiteX234" fmla="*/ 131921 w 162687"/>
                <a:gd name="connsiteY234" fmla="*/ 83725 h 118776"/>
                <a:gd name="connsiteX235" fmla="*/ 131255 w 162687"/>
                <a:gd name="connsiteY235" fmla="*/ 83344 h 118776"/>
                <a:gd name="connsiteX236" fmla="*/ 130874 w 162687"/>
                <a:gd name="connsiteY236" fmla="*/ 83344 h 118776"/>
                <a:gd name="connsiteX237" fmla="*/ 130588 w 162687"/>
                <a:gd name="connsiteY237" fmla="*/ 83725 h 118776"/>
                <a:gd name="connsiteX238" fmla="*/ 130588 w 162687"/>
                <a:gd name="connsiteY238" fmla="*/ 84392 h 118776"/>
                <a:gd name="connsiteX239" fmla="*/ 130207 w 162687"/>
                <a:gd name="connsiteY239" fmla="*/ 84677 h 118776"/>
                <a:gd name="connsiteX240" fmla="*/ 130874 w 162687"/>
                <a:gd name="connsiteY240" fmla="*/ 85058 h 118776"/>
                <a:gd name="connsiteX241" fmla="*/ 130874 w 162687"/>
                <a:gd name="connsiteY241" fmla="*/ 86011 h 118776"/>
                <a:gd name="connsiteX242" fmla="*/ 130588 w 162687"/>
                <a:gd name="connsiteY242" fmla="*/ 86011 h 118776"/>
                <a:gd name="connsiteX243" fmla="*/ 130207 w 162687"/>
                <a:gd name="connsiteY243" fmla="*/ 85344 h 118776"/>
                <a:gd name="connsiteX244" fmla="*/ 129921 w 162687"/>
                <a:gd name="connsiteY244" fmla="*/ 85344 h 118776"/>
                <a:gd name="connsiteX245" fmla="*/ 127921 w 162687"/>
                <a:gd name="connsiteY245" fmla="*/ 86296 h 118776"/>
                <a:gd name="connsiteX246" fmla="*/ 127254 w 162687"/>
                <a:gd name="connsiteY246" fmla="*/ 86296 h 118776"/>
                <a:gd name="connsiteX247" fmla="*/ 127254 w 162687"/>
                <a:gd name="connsiteY247" fmla="*/ 85725 h 118776"/>
                <a:gd name="connsiteX248" fmla="*/ 126587 w 162687"/>
                <a:gd name="connsiteY248" fmla="*/ 85725 h 118776"/>
                <a:gd name="connsiteX249" fmla="*/ 126302 w 162687"/>
                <a:gd name="connsiteY249" fmla="*/ 86296 h 118776"/>
                <a:gd name="connsiteX250" fmla="*/ 126016 w 162687"/>
                <a:gd name="connsiteY250" fmla="*/ 86296 h 118776"/>
                <a:gd name="connsiteX251" fmla="*/ 125635 w 162687"/>
                <a:gd name="connsiteY251" fmla="*/ 85725 h 118776"/>
                <a:gd name="connsiteX252" fmla="*/ 124682 w 162687"/>
                <a:gd name="connsiteY252" fmla="*/ 84677 h 118776"/>
                <a:gd name="connsiteX253" fmla="*/ 123635 w 162687"/>
                <a:gd name="connsiteY253" fmla="*/ 85058 h 118776"/>
                <a:gd name="connsiteX254" fmla="*/ 122682 w 162687"/>
                <a:gd name="connsiteY254" fmla="*/ 85725 h 118776"/>
                <a:gd name="connsiteX255" fmla="*/ 121349 w 162687"/>
                <a:gd name="connsiteY255" fmla="*/ 86296 h 118776"/>
                <a:gd name="connsiteX256" fmla="*/ 121063 w 162687"/>
                <a:gd name="connsiteY256" fmla="*/ 86011 h 118776"/>
                <a:gd name="connsiteX257" fmla="*/ 121063 w 162687"/>
                <a:gd name="connsiteY257" fmla="*/ 85725 h 118776"/>
                <a:gd name="connsiteX258" fmla="*/ 121349 w 162687"/>
                <a:gd name="connsiteY258" fmla="*/ 85058 h 118776"/>
                <a:gd name="connsiteX259" fmla="*/ 121063 w 162687"/>
                <a:gd name="connsiteY259" fmla="*/ 85058 h 118776"/>
                <a:gd name="connsiteX260" fmla="*/ 120682 w 162687"/>
                <a:gd name="connsiteY260" fmla="*/ 85725 h 118776"/>
                <a:gd name="connsiteX261" fmla="*/ 120110 w 162687"/>
                <a:gd name="connsiteY261" fmla="*/ 85725 h 118776"/>
                <a:gd name="connsiteX262" fmla="*/ 120110 w 162687"/>
                <a:gd name="connsiteY262" fmla="*/ 86011 h 118776"/>
                <a:gd name="connsiteX263" fmla="*/ 119729 w 162687"/>
                <a:gd name="connsiteY263" fmla="*/ 86678 h 118776"/>
                <a:gd name="connsiteX264" fmla="*/ 119729 w 162687"/>
                <a:gd name="connsiteY264" fmla="*/ 86963 h 118776"/>
                <a:gd name="connsiteX265" fmla="*/ 119063 w 162687"/>
                <a:gd name="connsiteY265" fmla="*/ 86963 h 118776"/>
                <a:gd name="connsiteX266" fmla="*/ 119063 w 162687"/>
                <a:gd name="connsiteY266" fmla="*/ 87344 h 118776"/>
                <a:gd name="connsiteX267" fmla="*/ 118110 w 162687"/>
                <a:gd name="connsiteY267" fmla="*/ 87630 h 118776"/>
                <a:gd name="connsiteX268" fmla="*/ 117158 w 162687"/>
                <a:gd name="connsiteY268" fmla="*/ 88678 h 118776"/>
                <a:gd name="connsiteX269" fmla="*/ 116491 w 162687"/>
                <a:gd name="connsiteY269" fmla="*/ 88678 h 118776"/>
                <a:gd name="connsiteX270" fmla="*/ 115824 w 162687"/>
                <a:gd name="connsiteY270" fmla="*/ 88297 h 118776"/>
                <a:gd name="connsiteX271" fmla="*/ 115443 w 162687"/>
                <a:gd name="connsiteY271" fmla="*/ 88297 h 118776"/>
                <a:gd name="connsiteX272" fmla="*/ 115157 w 162687"/>
                <a:gd name="connsiteY272" fmla="*/ 88678 h 118776"/>
                <a:gd name="connsiteX273" fmla="*/ 115443 w 162687"/>
                <a:gd name="connsiteY273" fmla="*/ 89249 h 118776"/>
                <a:gd name="connsiteX274" fmla="*/ 114776 w 162687"/>
                <a:gd name="connsiteY274" fmla="*/ 89249 h 118776"/>
                <a:gd name="connsiteX275" fmla="*/ 114776 w 162687"/>
                <a:gd name="connsiteY275" fmla="*/ 88678 h 118776"/>
                <a:gd name="connsiteX276" fmla="*/ 114110 w 162687"/>
                <a:gd name="connsiteY276" fmla="*/ 88678 h 118776"/>
                <a:gd name="connsiteX277" fmla="*/ 113824 w 162687"/>
                <a:gd name="connsiteY277" fmla="*/ 88964 h 118776"/>
                <a:gd name="connsiteX278" fmla="*/ 114110 w 162687"/>
                <a:gd name="connsiteY278" fmla="*/ 89916 h 118776"/>
                <a:gd name="connsiteX279" fmla="*/ 113824 w 162687"/>
                <a:gd name="connsiteY279" fmla="*/ 89916 h 118776"/>
                <a:gd name="connsiteX280" fmla="*/ 113538 w 162687"/>
                <a:gd name="connsiteY280" fmla="*/ 90297 h 118776"/>
                <a:gd name="connsiteX281" fmla="*/ 112871 w 162687"/>
                <a:gd name="connsiteY281" fmla="*/ 89630 h 118776"/>
                <a:gd name="connsiteX282" fmla="*/ 113157 w 162687"/>
                <a:gd name="connsiteY282" fmla="*/ 88964 h 118776"/>
                <a:gd name="connsiteX283" fmla="*/ 112871 w 162687"/>
                <a:gd name="connsiteY283" fmla="*/ 88678 h 118776"/>
                <a:gd name="connsiteX284" fmla="*/ 111824 w 162687"/>
                <a:gd name="connsiteY284" fmla="*/ 89249 h 118776"/>
                <a:gd name="connsiteX285" fmla="*/ 110204 w 162687"/>
                <a:gd name="connsiteY285" fmla="*/ 89630 h 118776"/>
                <a:gd name="connsiteX286" fmla="*/ 109538 w 162687"/>
                <a:gd name="connsiteY286" fmla="*/ 89249 h 118776"/>
                <a:gd name="connsiteX287" fmla="*/ 109538 w 162687"/>
                <a:gd name="connsiteY287" fmla="*/ 88678 h 118776"/>
                <a:gd name="connsiteX288" fmla="*/ 108871 w 162687"/>
                <a:gd name="connsiteY288" fmla="*/ 88011 h 118776"/>
                <a:gd name="connsiteX289" fmla="*/ 108585 w 162687"/>
                <a:gd name="connsiteY289" fmla="*/ 88297 h 118776"/>
                <a:gd name="connsiteX290" fmla="*/ 107918 w 162687"/>
                <a:gd name="connsiteY290" fmla="*/ 88297 h 118776"/>
                <a:gd name="connsiteX291" fmla="*/ 105918 w 162687"/>
                <a:gd name="connsiteY291" fmla="*/ 88964 h 118776"/>
                <a:gd name="connsiteX292" fmla="*/ 105251 w 162687"/>
                <a:gd name="connsiteY292" fmla="*/ 88678 h 118776"/>
                <a:gd name="connsiteX293" fmla="*/ 104966 w 162687"/>
                <a:gd name="connsiteY293" fmla="*/ 89249 h 118776"/>
                <a:gd name="connsiteX294" fmla="*/ 105251 w 162687"/>
                <a:gd name="connsiteY294" fmla="*/ 89916 h 118776"/>
                <a:gd name="connsiteX295" fmla="*/ 104680 w 162687"/>
                <a:gd name="connsiteY295" fmla="*/ 90297 h 118776"/>
                <a:gd name="connsiteX296" fmla="*/ 104299 w 162687"/>
                <a:gd name="connsiteY296" fmla="*/ 90583 h 118776"/>
                <a:gd name="connsiteX297" fmla="*/ 104680 w 162687"/>
                <a:gd name="connsiteY297" fmla="*/ 90964 h 118776"/>
                <a:gd name="connsiteX298" fmla="*/ 104299 w 162687"/>
                <a:gd name="connsiteY298" fmla="*/ 91250 h 118776"/>
                <a:gd name="connsiteX299" fmla="*/ 102965 w 162687"/>
                <a:gd name="connsiteY299" fmla="*/ 91630 h 118776"/>
                <a:gd name="connsiteX300" fmla="*/ 102680 w 162687"/>
                <a:gd name="connsiteY300" fmla="*/ 91916 h 118776"/>
                <a:gd name="connsiteX301" fmla="*/ 102299 w 162687"/>
                <a:gd name="connsiteY301" fmla="*/ 91250 h 118776"/>
                <a:gd name="connsiteX302" fmla="*/ 102013 w 162687"/>
                <a:gd name="connsiteY302" fmla="*/ 91250 h 118776"/>
                <a:gd name="connsiteX303" fmla="*/ 102013 w 162687"/>
                <a:gd name="connsiteY303" fmla="*/ 91630 h 118776"/>
                <a:gd name="connsiteX304" fmla="*/ 101727 w 162687"/>
                <a:gd name="connsiteY304" fmla="*/ 91916 h 118776"/>
                <a:gd name="connsiteX305" fmla="*/ 102013 w 162687"/>
                <a:gd name="connsiteY305" fmla="*/ 92583 h 118776"/>
                <a:gd name="connsiteX306" fmla="*/ 101727 w 162687"/>
                <a:gd name="connsiteY306" fmla="*/ 92583 h 118776"/>
                <a:gd name="connsiteX307" fmla="*/ 101060 w 162687"/>
                <a:gd name="connsiteY307" fmla="*/ 92869 h 118776"/>
                <a:gd name="connsiteX308" fmla="*/ 100679 w 162687"/>
                <a:gd name="connsiteY308" fmla="*/ 92869 h 118776"/>
                <a:gd name="connsiteX309" fmla="*/ 100394 w 162687"/>
                <a:gd name="connsiteY309" fmla="*/ 93536 h 118776"/>
                <a:gd name="connsiteX310" fmla="*/ 100679 w 162687"/>
                <a:gd name="connsiteY310" fmla="*/ 94202 h 118776"/>
                <a:gd name="connsiteX311" fmla="*/ 100679 w 162687"/>
                <a:gd name="connsiteY311" fmla="*/ 94869 h 118776"/>
                <a:gd name="connsiteX312" fmla="*/ 101346 w 162687"/>
                <a:gd name="connsiteY312" fmla="*/ 94869 h 118776"/>
                <a:gd name="connsiteX313" fmla="*/ 101346 w 162687"/>
                <a:gd name="connsiteY313" fmla="*/ 95536 h 118776"/>
                <a:gd name="connsiteX314" fmla="*/ 101060 w 162687"/>
                <a:gd name="connsiteY314" fmla="*/ 95536 h 118776"/>
                <a:gd name="connsiteX315" fmla="*/ 100394 w 162687"/>
                <a:gd name="connsiteY315" fmla="*/ 96203 h 118776"/>
                <a:gd name="connsiteX316" fmla="*/ 98108 w 162687"/>
                <a:gd name="connsiteY316" fmla="*/ 96203 h 118776"/>
                <a:gd name="connsiteX317" fmla="*/ 97441 w 162687"/>
                <a:gd name="connsiteY317" fmla="*/ 96488 h 118776"/>
                <a:gd name="connsiteX318" fmla="*/ 97060 w 162687"/>
                <a:gd name="connsiteY318" fmla="*/ 96869 h 118776"/>
                <a:gd name="connsiteX319" fmla="*/ 96393 w 162687"/>
                <a:gd name="connsiteY319" fmla="*/ 96488 h 118776"/>
                <a:gd name="connsiteX320" fmla="*/ 95822 w 162687"/>
                <a:gd name="connsiteY320" fmla="*/ 95821 h 118776"/>
                <a:gd name="connsiteX321" fmla="*/ 95441 w 162687"/>
                <a:gd name="connsiteY321" fmla="*/ 96203 h 118776"/>
                <a:gd name="connsiteX322" fmla="*/ 95822 w 162687"/>
                <a:gd name="connsiteY322" fmla="*/ 97536 h 118776"/>
                <a:gd name="connsiteX323" fmla="*/ 94774 w 162687"/>
                <a:gd name="connsiteY323" fmla="*/ 97536 h 118776"/>
                <a:gd name="connsiteX324" fmla="*/ 93821 w 162687"/>
                <a:gd name="connsiteY324" fmla="*/ 98489 h 118776"/>
                <a:gd name="connsiteX325" fmla="*/ 94107 w 162687"/>
                <a:gd name="connsiteY325" fmla="*/ 99155 h 118776"/>
                <a:gd name="connsiteX326" fmla="*/ 93821 w 162687"/>
                <a:gd name="connsiteY326" fmla="*/ 99441 h 118776"/>
                <a:gd name="connsiteX327" fmla="*/ 93155 w 162687"/>
                <a:gd name="connsiteY327" fmla="*/ 99822 h 118776"/>
                <a:gd name="connsiteX328" fmla="*/ 92202 w 162687"/>
                <a:gd name="connsiteY328" fmla="*/ 100108 h 118776"/>
                <a:gd name="connsiteX329" fmla="*/ 91821 w 162687"/>
                <a:gd name="connsiteY329" fmla="*/ 100108 h 118776"/>
                <a:gd name="connsiteX330" fmla="*/ 91535 w 162687"/>
                <a:gd name="connsiteY330" fmla="*/ 100489 h 118776"/>
                <a:gd name="connsiteX331" fmla="*/ 91535 w 162687"/>
                <a:gd name="connsiteY331" fmla="*/ 100775 h 118776"/>
                <a:gd name="connsiteX332" fmla="*/ 90869 w 162687"/>
                <a:gd name="connsiteY332" fmla="*/ 101060 h 118776"/>
                <a:gd name="connsiteX333" fmla="*/ 90488 w 162687"/>
                <a:gd name="connsiteY333" fmla="*/ 101441 h 118776"/>
                <a:gd name="connsiteX334" fmla="*/ 90488 w 162687"/>
                <a:gd name="connsiteY334" fmla="*/ 101727 h 118776"/>
                <a:gd name="connsiteX335" fmla="*/ 90202 w 162687"/>
                <a:gd name="connsiteY335" fmla="*/ 102775 h 118776"/>
                <a:gd name="connsiteX336" fmla="*/ 90202 w 162687"/>
                <a:gd name="connsiteY336" fmla="*/ 104013 h 118776"/>
                <a:gd name="connsiteX337" fmla="*/ 88202 w 162687"/>
                <a:gd name="connsiteY337" fmla="*/ 104013 h 118776"/>
                <a:gd name="connsiteX338" fmla="*/ 87535 w 162687"/>
                <a:gd name="connsiteY338" fmla="*/ 103727 h 118776"/>
                <a:gd name="connsiteX339" fmla="*/ 86582 w 162687"/>
                <a:gd name="connsiteY339" fmla="*/ 102775 h 118776"/>
                <a:gd name="connsiteX340" fmla="*/ 84011 w 162687"/>
                <a:gd name="connsiteY340" fmla="*/ 105728 h 118776"/>
                <a:gd name="connsiteX341" fmla="*/ 79343 w 162687"/>
                <a:gd name="connsiteY341" fmla="*/ 102394 h 118776"/>
                <a:gd name="connsiteX342" fmla="*/ 78677 w 162687"/>
                <a:gd name="connsiteY342" fmla="*/ 103727 h 118776"/>
                <a:gd name="connsiteX343" fmla="*/ 77057 w 162687"/>
                <a:gd name="connsiteY343" fmla="*/ 102394 h 118776"/>
                <a:gd name="connsiteX344" fmla="*/ 75438 w 162687"/>
                <a:gd name="connsiteY344" fmla="*/ 101727 h 118776"/>
                <a:gd name="connsiteX345" fmla="*/ 74771 w 162687"/>
                <a:gd name="connsiteY345" fmla="*/ 100108 h 118776"/>
                <a:gd name="connsiteX346" fmla="*/ 73819 w 162687"/>
                <a:gd name="connsiteY346" fmla="*/ 98489 h 118776"/>
                <a:gd name="connsiteX347" fmla="*/ 71533 w 162687"/>
                <a:gd name="connsiteY347" fmla="*/ 94869 h 118776"/>
                <a:gd name="connsiteX348" fmla="*/ 71152 w 162687"/>
                <a:gd name="connsiteY348" fmla="*/ 95155 h 118776"/>
                <a:gd name="connsiteX349" fmla="*/ 70866 w 162687"/>
                <a:gd name="connsiteY349" fmla="*/ 95821 h 118776"/>
                <a:gd name="connsiteX350" fmla="*/ 70485 w 162687"/>
                <a:gd name="connsiteY350" fmla="*/ 96203 h 118776"/>
                <a:gd name="connsiteX351" fmla="*/ 70485 w 162687"/>
                <a:gd name="connsiteY351" fmla="*/ 96869 h 118776"/>
                <a:gd name="connsiteX352" fmla="*/ 69533 w 162687"/>
                <a:gd name="connsiteY352" fmla="*/ 96203 h 118776"/>
                <a:gd name="connsiteX353" fmla="*/ 68580 w 162687"/>
                <a:gd name="connsiteY353" fmla="*/ 94869 h 118776"/>
                <a:gd name="connsiteX354" fmla="*/ 67247 w 162687"/>
                <a:gd name="connsiteY354" fmla="*/ 95536 h 118776"/>
                <a:gd name="connsiteX355" fmla="*/ 66294 w 162687"/>
                <a:gd name="connsiteY355" fmla="*/ 95155 h 118776"/>
                <a:gd name="connsiteX356" fmla="*/ 66294 w 162687"/>
                <a:gd name="connsiteY356" fmla="*/ 93536 h 118776"/>
                <a:gd name="connsiteX357" fmla="*/ 65913 w 162687"/>
                <a:gd name="connsiteY357" fmla="*/ 93536 h 118776"/>
                <a:gd name="connsiteX358" fmla="*/ 65627 w 162687"/>
                <a:gd name="connsiteY358" fmla="*/ 94583 h 118776"/>
                <a:gd name="connsiteX359" fmla="*/ 64580 w 162687"/>
                <a:gd name="connsiteY359" fmla="*/ 95536 h 118776"/>
                <a:gd name="connsiteX360" fmla="*/ 63627 w 162687"/>
                <a:gd name="connsiteY360" fmla="*/ 97536 h 118776"/>
                <a:gd name="connsiteX361" fmla="*/ 63341 w 162687"/>
                <a:gd name="connsiteY361" fmla="*/ 98774 h 118776"/>
                <a:gd name="connsiteX362" fmla="*/ 62960 w 162687"/>
                <a:gd name="connsiteY362" fmla="*/ 99822 h 118776"/>
                <a:gd name="connsiteX363" fmla="*/ 62960 w 162687"/>
                <a:gd name="connsiteY363" fmla="*/ 101060 h 118776"/>
                <a:gd name="connsiteX364" fmla="*/ 62675 w 162687"/>
                <a:gd name="connsiteY364" fmla="*/ 102108 h 118776"/>
                <a:gd name="connsiteX365" fmla="*/ 62960 w 162687"/>
                <a:gd name="connsiteY365" fmla="*/ 102394 h 118776"/>
                <a:gd name="connsiteX366" fmla="*/ 62960 w 162687"/>
                <a:gd name="connsiteY366" fmla="*/ 102775 h 118776"/>
                <a:gd name="connsiteX367" fmla="*/ 62294 w 162687"/>
                <a:gd name="connsiteY367" fmla="*/ 103061 h 118776"/>
                <a:gd name="connsiteX368" fmla="*/ 62008 w 162687"/>
                <a:gd name="connsiteY368" fmla="*/ 103442 h 118776"/>
                <a:gd name="connsiteX369" fmla="*/ 62008 w 162687"/>
                <a:gd name="connsiteY369" fmla="*/ 103727 h 118776"/>
                <a:gd name="connsiteX370" fmla="*/ 61627 w 162687"/>
                <a:gd name="connsiteY370" fmla="*/ 104013 h 118776"/>
                <a:gd name="connsiteX371" fmla="*/ 60960 w 162687"/>
                <a:gd name="connsiteY371" fmla="*/ 104394 h 118776"/>
                <a:gd name="connsiteX372" fmla="*/ 60389 w 162687"/>
                <a:gd name="connsiteY372" fmla="*/ 104394 h 118776"/>
                <a:gd name="connsiteX373" fmla="*/ 60008 w 162687"/>
                <a:gd name="connsiteY373" fmla="*/ 104680 h 118776"/>
                <a:gd name="connsiteX374" fmla="*/ 59722 w 162687"/>
                <a:gd name="connsiteY374" fmla="*/ 104394 h 118776"/>
                <a:gd name="connsiteX375" fmla="*/ 58388 w 162687"/>
                <a:gd name="connsiteY375" fmla="*/ 104680 h 118776"/>
                <a:gd name="connsiteX376" fmla="*/ 58007 w 162687"/>
                <a:gd name="connsiteY376" fmla="*/ 104680 h 118776"/>
                <a:gd name="connsiteX377" fmla="*/ 57722 w 162687"/>
                <a:gd name="connsiteY377" fmla="*/ 105346 h 118776"/>
                <a:gd name="connsiteX378" fmla="*/ 57436 w 162687"/>
                <a:gd name="connsiteY378" fmla="*/ 105728 h 118776"/>
                <a:gd name="connsiteX379" fmla="*/ 58674 w 162687"/>
                <a:gd name="connsiteY379" fmla="*/ 108966 h 118776"/>
                <a:gd name="connsiteX380" fmla="*/ 59055 w 162687"/>
                <a:gd name="connsiteY380" fmla="*/ 110300 h 118776"/>
                <a:gd name="connsiteX381" fmla="*/ 59055 w 162687"/>
                <a:gd name="connsiteY381" fmla="*/ 110966 h 118776"/>
                <a:gd name="connsiteX382" fmla="*/ 58007 w 162687"/>
                <a:gd name="connsiteY382" fmla="*/ 110585 h 118776"/>
                <a:gd name="connsiteX383" fmla="*/ 56388 w 162687"/>
                <a:gd name="connsiteY383" fmla="*/ 111633 h 118776"/>
                <a:gd name="connsiteX384" fmla="*/ 56102 w 162687"/>
                <a:gd name="connsiteY384" fmla="*/ 111919 h 118776"/>
                <a:gd name="connsiteX385" fmla="*/ 56769 w 162687"/>
                <a:gd name="connsiteY385" fmla="*/ 113252 h 118776"/>
                <a:gd name="connsiteX386" fmla="*/ 58007 w 162687"/>
                <a:gd name="connsiteY386" fmla="*/ 114586 h 118776"/>
                <a:gd name="connsiteX387" fmla="*/ 59341 w 162687"/>
                <a:gd name="connsiteY387" fmla="*/ 116491 h 118776"/>
                <a:gd name="connsiteX388" fmla="*/ 57436 w 162687"/>
                <a:gd name="connsiteY388" fmla="*/ 116872 h 118776"/>
                <a:gd name="connsiteX389" fmla="*/ 55436 w 162687"/>
                <a:gd name="connsiteY389" fmla="*/ 117539 h 118776"/>
                <a:gd name="connsiteX390" fmla="*/ 52769 w 162687"/>
                <a:gd name="connsiteY390" fmla="*/ 115253 h 118776"/>
                <a:gd name="connsiteX391" fmla="*/ 51816 w 162687"/>
                <a:gd name="connsiteY391" fmla="*/ 115824 h 118776"/>
                <a:gd name="connsiteX392" fmla="*/ 49816 w 162687"/>
                <a:gd name="connsiteY392" fmla="*/ 115824 h 118776"/>
                <a:gd name="connsiteX393" fmla="*/ 48863 w 162687"/>
                <a:gd name="connsiteY393" fmla="*/ 116205 h 118776"/>
                <a:gd name="connsiteX394" fmla="*/ 48197 w 162687"/>
                <a:gd name="connsiteY394" fmla="*/ 116491 h 118776"/>
                <a:gd name="connsiteX395" fmla="*/ 46196 w 162687"/>
                <a:gd name="connsiteY395" fmla="*/ 116872 h 118776"/>
                <a:gd name="connsiteX396" fmla="*/ 45244 w 162687"/>
                <a:gd name="connsiteY396" fmla="*/ 117539 h 118776"/>
                <a:gd name="connsiteX397" fmla="*/ 43625 w 162687"/>
                <a:gd name="connsiteY397" fmla="*/ 118777 h 118776"/>
                <a:gd name="connsiteX398" fmla="*/ 43625 w 162687"/>
                <a:gd name="connsiteY398" fmla="*/ 117824 h 118776"/>
                <a:gd name="connsiteX399" fmla="*/ 42005 w 162687"/>
                <a:gd name="connsiteY399" fmla="*/ 117824 h 118776"/>
                <a:gd name="connsiteX400" fmla="*/ 40005 w 162687"/>
                <a:gd name="connsiteY400" fmla="*/ 117157 h 118776"/>
                <a:gd name="connsiteX401" fmla="*/ 39053 w 162687"/>
                <a:gd name="connsiteY401" fmla="*/ 115824 h 118776"/>
                <a:gd name="connsiteX402" fmla="*/ 39053 w 162687"/>
                <a:gd name="connsiteY402" fmla="*/ 115253 h 118776"/>
                <a:gd name="connsiteX403" fmla="*/ 39719 w 162687"/>
                <a:gd name="connsiteY403" fmla="*/ 115253 h 118776"/>
                <a:gd name="connsiteX404" fmla="*/ 39719 w 162687"/>
                <a:gd name="connsiteY404" fmla="*/ 114205 h 118776"/>
                <a:gd name="connsiteX405" fmla="*/ 40291 w 162687"/>
                <a:gd name="connsiteY405" fmla="*/ 113919 h 118776"/>
                <a:gd name="connsiteX406" fmla="*/ 40005 w 162687"/>
                <a:gd name="connsiteY406" fmla="*/ 113538 h 118776"/>
                <a:gd name="connsiteX407" fmla="*/ 40291 w 162687"/>
                <a:gd name="connsiteY407" fmla="*/ 112871 h 118776"/>
                <a:gd name="connsiteX408" fmla="*/ 40291 w 162687"/>
                <a:gd name="connsiteY408" fmla="*/ 112300 h 118776"/>
                <a:gd name="connsiteX409" fmla="*/ 40958 w 162687"/>
                <a:gd name="connsiteY409" fmla="*/ 111633 h 118776"/>
                <a:gd name="connsiteX410" fmla="*/ 40291 w 162687"/>
                <a:gd name="connsiteY410" fmla="*/ 110966 h 118776"/>
                <a:gd name="connsiteX411" fmla="*/ 38672 w 162687"/>
                <a:gd name="connsiteY411" fmla="*/ 110300 h 118776"/>
                <a:gd name="connsiteX412" fmla="*/ 38672 w 162687"/>
                <a:gd name="connsiteY412" fmla="*/ 109633 h 118776"/>
                <a:gd name="connsiteX413" fmla="*/ 40672 w 162687"/>
                <a:gd name="connsiteY413" fmla="*/ 106966 h 118776"/>
                <a:gd name="connsiteX414" fmla="*/ 39338 w 162687"/>
                <a:gd name="connsiteY414" fmla="*/ 105728 h 118776"/>
                <a:gd name="connsiteX415" fmla="*/ 36671 w 162687"/>
                <a:gd name="connsiteY415" fmla="*/ 105346 h 118776"/>
                <a:gd name="connsiteX416" fmla="*/ 33719 w 162687"/>
                <a:gd name="connsiteY416" fmla="*/ 104680 h 118776"/>
                <a:gd name="connsiteX417" fmla="*/ 31814 w 162687"/>
                <a:gd name="connsiteY417" fmla="*/ 102775 h 118776"/>
                <a:gd name="connsiteX418" fmla="*/ 30480 w 162687"/>
                <a:gd name="connsiteY418" fmla="*/ 102394 h 118776"/>
                <a:gd name="connsiteX419" fmla="*/ 28194 w 162687"/>
                <a:gd name="connsiteY419" fmla="*/ 102394 h 118776"/>
                <a:gd name="connsiteX420" fmla="*/ 26861 w 162687"/>
                <a:gd name="connsiteY420" fmla="*/ 101060 h 118776"/>
                <a:gd name="connsiteX421" fmla="*/ 25241 w 162687"/>
                <a:gd name="connsiteY421" fmla="*/ 100108 h 118776"/>
                <a:gd name="connsiteX422" fmla="*/ 24289 w 162687"/>
                <a:gd name="connsiteY422" fmla="*/ 99822 h 118776"/>
                <a:gd name="connsiteX423" fmla="*/ 22574 w 162687"/>
                <a:gd name="connsiteY423" fmla="*/ 99441 h 118776"/>
                <a:gd name="connsiteX424" fmla="*/ 21336 w 162687"/>
                <a:gd name="connsiteY424" fmla="*/ 96488 h 118776"/>
                <a:gd name="connsiteX425" fmla="*/ 21622 w 162687"/>
                <a:gd name="connsiteY425" fmla="*/ 93917 h 118776"/>
                <a:gd name="connsiteX426" fmla="*/ 21336 w 162687"/>
                <a:gd name="connsiteY426" fmla="*/ 93917 h 118776"/>
                <a:gd name="connsiteX427" fmla="*/ 20669 w 162687"/>
                <a:gd name="connsiteY427" fmla="*/ 93250 h 118776"/>
                <a:gd name="connsiteX428" fmla="*/ 19622 w 162687"/>
                <a:gd name="connsiteY428" fmla="*/ 92869 h 118776"/>
                <a:gd name="connsiteX429" fmla="*/ 18002 w 162687"/>
                <a:gd name="connsiteY429" fmla="*/ 92583 h 118776"/>
                <a:gd name="connsiteX430" fmla="*/ 17336 w 162687"/>
                <a:gd name="connsiteY430" fmla="*/ 91916 h 118776"/>
                <a:gd name="connsiteX431" fmla="*/ 17050 w 162687"/>
                <a:gd name="connsiteY431" fmla="*/ 90583 h 118776"/>
                <a:gd name="connsiteX432" fmla="*/ 15716 w 162687"/>
                <a:gd name="connsiteY432" fmla="*/ 89916 h 118776"/>
                <a:gd name="connsiteX433" fmla="*/ 15716 w 162687"/>
                <a:gd name="connsiteY433" fmla="*/ 88964 h 118776"/>
                <a:gd name="connsiteX434" fmla="*/ 15050 w 162687"/>
                <a:gd name="connsiteY434" fmla="*/ 86011 h 118776"/>
                <a:gd name="connsiteX435" fmla="*/ 13716 w 162687"/>
                <a:gd name="connsiteY435" fmla="*/ 85058 h 118776"/>
                <a:gd name="connsiteX436" fmla="*/ 11430 w 162687"/>
                <a:gd name="connsiteY436" fmla="*/ 82105 h 118776"/>
                <a:gd name="connsiteX437" fmla="*/ 12764 w 162687"/>
                <a:gd name="connsiteY437" fmla="*/ 80772 h 118776"/>
                <a:gd name="connsiteX438" fmla="*/ 12764 w 162687"/>
                <a:gd name="connsiteY438" fmla="*/ 79819 h 118776"/>
                <a:gd name="connsiteX439" fmla="*/ 12097 w 162687"/>
                <a:gd name="connsiteY439" fmla="*/ 80105 h 118776"/>
                <a:gd name="connsiteX440" fmla="*/ 12097 w 162687"/>
                <a:gd name="connsiteY440" fmla="*/ 78772 h 118776"/>
                <a:gd name="connsiteX441" fmla="*/ 11811 w 162687"/>
                <a:gd name="connsiteY441" fmla="*/ 77438 h 118776"/>
                <a:gd name="connsiteX442" fmla="*/ 11811 w 162687"/>
                <a:gd name="connsiteY442" fmla="*/ 76486 h 118776"/>
                <a:gd name="connsiteX443" fmla="*/ 11144 w 162687"/>
                <a:gd name="connsiteY443" fmla="*/ 75819 h 118776"/>
                <a:gd name="connsiteX444" fmla="*/ 12097 w 162687"/>
                <a:gd name="connsiteY444" fmla="*/ 76200 h 118776"/>
                <a:gd name="connsiteX445" fmla="*/ 12097 w 162687"/>
                <a:gd name="connsiteY445" fmla="*/ 75152 h 118776"/>
                <a:gd name="connsiteX446" fmla="*/ 11144 w 162687"/>
                <a:gd name="connsiteY446" fmla="*/ 74867 h 118776"/>
                <a:gd name="connsiteX447" fmla="*/ 10478 w 162687"/>
                <a:gd name="connsiteY447" fmla="*/ 74200 h 118776"/>
                <a:gd name="connsiteX448" fmla="*/ 9811 w 162687"/>
                <a:gd name="connsiteY448" fmla="*/ 74200 h 118776"/>
                <a:gd name="connsiteX449" fmla="*/ 9811 w 162687"/>
                <a:gd name="connsiteY449" fmla="*/ 73533 h 118776"/>
                <a:gd name="connsiteX450" fmla="*/ 9144 w 162687"/>
                <a:gd name="connsiteY450" fmla="*/ 73914 h 118776"/>
                <a:gd name="connsiteX451" fmla="*/ 8858 w 162687"/>
                <a:gd name="connsiteY451" fmla="*/ 74486 h 118776"/>
                <a:gd name="connsiteX452" fmla="*/ 7811 w 162687"/>
                <a:gd name="connsiteY452" fmla="*/ 74867 h 118776"/>
                <a:gd name="connsiteX453" fmla="*/ 7144 w 162687"/>
                <a:gd name="connsiteY453" fmla="*/ 74486 h 118776"/>
                <a:gd name="connsiteX454" fmla="*/ 7811 w 162687"/>
                <a:gd name="connsiteY454" fmla="*/ 71247 h 118776"/>
                <a:gd name="connsiteX455" fmla="*/ 8192 w 162687"/>
                <a:gd name="connsiteY455" fmla="*/ 70580 h 118776"/>
                <a:gd name="connsiteX456" fmla="*/ 8192 w 162687"/>
                <a:gd name="connsiteY456" fmla="*/ 68961 h 118776"/>
                <a:gd name="connsiteX457" fmla="*/ 7811 w 162687"/>
                <a:gd name="connsiteY457" fmla="*/ 68008 h 118776"/>
                <a:gd name="connsiteX458" fmla="*/ 6572 w 162687"/>
                <a:gd name="connsiteY458" fmla="*/ 66961 h 118776"/>
                <a:gd name="connsiteX459" fmla="*/ 7144 w 162687"/>
                <a:gd name="connsiteY459" fmla="*/ 65342 h 118776"/>
                <a:gd name="connsiteX460" fmla="*/ 5906 w 162687"/>
                <a:gd name="connsiteY460" fmla="*/ 66008 h 118776"/>
                <a:gd name="connsiteX461" fmla="*/ 5906 w 162687"/>
                <a:gd name="connsiteY461" fmla="*/ 63722 h 118776"/>
                <a:gd name="connsiteX462" fmla="*/ 6191 w 162687"/>
                <a:gd name="connsiteY462" fmla="*/ 63055 h 118776"/>
                <a:gd name="connsiteX463" fmla="*/ 5239 w 162687"/>
                <a:gd name="connsiteY463" fmla="*/ 62389 h 118776"/>
                <a:gd name="connsiteX464" fmla="*/ 5525 w 162687"/>
                <a:gd name="connsiteY464" fmla="*/ 61722 h 118776"/>
                <a:gd name="connsiteX465" fmla="*/ 5239 w 162687"/>
                <a:gd name="connsiteY465" fmla="*/ 61436 h 118776"/>
                <a:gd name="connsiteX466" fmla="*/ 4572 w 162687"/>
                <a:gd name="connsiteY466" fmla="*/ 59722 h 118776"/>
                <a:gd name="connsiteX467" fmla="*/ 4858 w 162687"/>
                <a:gd name="connsiteY467" fmla="*/ 58769 h 118776"/>
                <a:gd name="connsiteX468" fmla="*/ 5525 w 162687"/>
                <a:gd name="connsiteY468" fmla="*/ 59150 h 118776"/>
                <a:gd name="connsiteX469" fmla="*/ 5906 w 162687"/>
                <a:gd name="connsiteY469" fmla="*/ 58483 h 118776"/>
                <a:gd name="connsiteX470" fmla="*/ 5239 w 162687"/>
                <a:gd name="connsiteY470" fmla="*/ 57817 h 118776"/>
                <a:gd name="connsiteX471" fmla="*/ 4858 w 162687"/>
                <a:gd name="connsiteY471" fmla="*/ 57817 h 118776"/>
                <a:gd name="connsiteX472" fmla="*/ 3905 w 162687"/>
                <a:gd name="connsiteY472" fmla="*/ 57436 h 118776"/>
                <a:gd name="connsiteX473" fmla="*/ 3239 w 162687"/>
                <a:gd name="connsiteY473" fmla="*/ 57436 h 118776"/>
                <a:gd name="connsiteX474" fmla="*/ 2953 w 162687"/>
                <a:gd name="connsiteY474" fmla="*/ 57150 h 118776"/>
                <a:gd name="connsiteX475" fmla="*/ 2286 w 162687"/>
                <a:gd name="connsiteY475" fmla="*/ 57150 h 118776"/>
                <a:gd name="connsiteX476" fmla="*/ 1905 w 162687"/>
                <a:gd name="connsiteY476" fmla="*/ 56483 h 118776"/>
                <a:gd name="connsiteX477" fmla="*/ 2286 w 162687"/>
                <a:gd name="connsiteY477" fmla="*/ 56483 h 118776"/>
                <a:gd name="connsiteX478" fmla="*/ 1905 w 162687"/>
                <a:gd name="connsiteY478" fmla="*/ 56197 h 118776"/>
                <a:gd name="connsiteX479" fmla="*/ 1238 w 162687"/>
                <a:gd name="connsiteY479" fmla="*/ 56197 h 118776"/>
                <a:gd name="connsiteX480" fmla="*/ 953 w 162687"/>
                <a:gd name="connsiteY480" fmla="*/ 55531 h 118776"/>
                <a:gd name="connsiteX481" fmla="*/ 1905 w 162687"/>
                <a:gd name="connsiteY481" fmla="*/ 54483 h 118776"/>
                <a:gd name="connsiteX482" fmla="*/ 1238 w 162687"/>
                <a:gd name="connsiteY482" fmla="*/ 53530 h 118776"/>
                <a:gd name="connsiteX483" fmla="*/ 953 w 162687"/>
                <a:gd name="connsiteY483" fmla="*/ 52864 h 118776"/>
                <a:gd name="connsiteX484" fmla="*/ 0 w 162687"/>
                <a:gd name="connsiteY484" fmla="*/ 52197 h 118776"/>
                <a:gd name="connsiteX485" fmla="*/ 953 w 162687"/>
                <a:gd name="connsiteY485" fmla="*/ 52197 h 118776"/>
                <a:gd name="connsiteX486" fmla="*/ 667 w 162687"/>
                <a:gd name="connsiteY486" fmla="*/ 50864 h 118776"/>
                <a:gd name="connsiteX487" fmla="*/ 286 w 162687"/>
                <a:gd name="connsiteY487" fmla="*/ 50292 h 118776"/>
                <a:gd name="connsiteX488" fmla="*/ 286 w 162687"/>
                <a:gd name="connsiteY488" fmla="*/ 49244 h 118776"/>
                <a:gd name="connsiteX489" fmla="*/ 1619 w 162687"/>
                <a:gd name="connsiteY489" fmla="*/ 48292 h 118776"/>
                <a:gd name="connsiteX490" fmla="*/ 1238 w 162687"/>
                <a:gd name="connsiteY490" fmla="*/ 46672 h 118776"/>
                <a:gd name="connsiteX491" fmla="*/ 1905 w 162687"/>
                <a:gd name="connsiteY491" fmla="*/ 46006 h 118776"/>
                <a:gd name="connsiteX492" fmla="*/ 2286 w 162687"/>
                <a:gd name="connsiteY492" fmla="*/ 44958 h 118776"/>
                <a:gd name="connsiteX493" fmla="*/ 2953 w 162687"/>
                <a:gd name="connsiteY493" fmla="*/ 44291 h 118776"/>
                <a:gd name="connsiteX494" fmla="*/ 3239 w 162687"/>
                <a:gd name="connsiteY494" fmla="*/ 43339 h 118776"/>
                <a:gd name="connsiteX495" fmla="*/ 3620 w 162687"/>
                <a:gd name="connsiteY495" fmla="*/ 43053 h 118776"/>
                <a:gd name="connsiteX496" fmla="*/ 4858 w 162687"/>
                <a:gd name="connsiteY496" fmla="*/ 42672 h 118776"/>
                <a:gd name="connsiteX497" fmla="*/ 5239 w 162687"/>
                <a:gd name="connsiteY497" fmla="*/ 43053 h 118776"/>
                <a:gd name="connsiteX498" fmla="*/ 5239 w 162687"/>
                <a:gd name="connsiteY498" fmla="*/ 43720 h 118776"/>
                <a:gd name="connsiteX499" fmla="*/ 6191 w 162687"/>
                <a:gd name="connsiteY499" fmla="*/ 43720 h 118776"/>
                <a:gd name="connsiteX500" fmla="*/ 6572 w 162687"/>
                <a:gd name="connsiteY500" fmla="*/ 44291 h 118776"/>
                <a:gd name="connsiteX501" fmla="*/ 8192 w 162687"/>
                <a:gd name="connsiteY501" fmla="*/ 44291 h 118776"/>
                <a:gd name="connsiteX502" fmla="*/ 8477 w 162687"/>
                <a:gd name="connsiteY502" fmla="*/ 44672 h 118776"/>
                <a:gd name="connsiteX503" fmla="*/ 11811 w 162687"/>
                <a:gd name="connsiteY503" fmla="*/ 44672 h 118776"/>
                <a:gd name="connsiteX504" fmla="*/ 12097 w 162687"/>
                <a:gd name="connsiteY504" fmla="*/ 44958 h 118776"/>
                <a:gd name="connsiteX505" fmla="*/ 12097 w 162687"/>
                <a:gd name="connsiteY505" fmla="*/ 44672 h 118776"/>
                <a:gd name="connsiteX506" fmla="*/ 12478 w 162687"/>
                <a:gd name="connsiteY506" fmla="*/ 44958 h 118776"/>
                <a:gd name="connsiteX507" fmla="*/ 12764 w 162687"/>
                <a:gd name="connsiteY507" fmla="*/ 44958 h 118776"/>
                <a:gd name="connsiteX508" fmla="*/ 12764 w 162687"/>
                <a:gd name="connsiteY508" fmla="*/ 45339 h 118776"/>
                <a:gd name="connsiteX509" fmla="*/ 13430 w 162687"/>
                <a:gd name="connsiteY509" fmla="*/ 45625 h 118776"/>
                <a:gd name="connsiteX510" fmla="*/ 13716 w 162687"/>
                <a:gd name="connsiteY510" fmla="*/ 45339 h 118776"/>
                <a:gd name="connsiteX511" fmla="*/ 14097 w 162687"/>
                <a:gd name="connsiteY511" fmla="*/ 46006 h 118776"/>
                <a:gd name="connsiteX512" fmla="*/ 16002 w 162687"/>
                <a:gd name="connsiteY512" fmla="*/ 46006 h 118776"/>
                <a:gd name="connsiteX513" fmla="*/ 16669 w 162687"/>
                <a:gd name="connsiteY513" fmla="*/ 46292 h 118776"/>
                <a:gd name="connsiteX514" fmla="*/ 17717 w 162687"/>
                <a:gd name="connsiteY514" fmla="*/ 46292 h 118776"/>
                <a:gd name="connsiteX515" fmla="*/ 18002 w 162687"/>
                <a:gd name="connsiteY515" fmla="*/ 46672 h 118776"/>
                <a:gd name="connsiteX516" fmla="*/ 18383 w 162687"/>
                <a:gd name="connsiteY516" fmla="*/ 46672 h 118776"/>
                <a:gd name="connsiteX517" fmla="*/ 18955 w 162687"/>
                <a:gd name="connsiteY517" fmla="*/ 46292 h 118776"/>
                <a:gd name="connsiteX518" fmla="*/ 19622 w 162687"/>
                <a:gd name="connsiteY518" fmla="*/ 46292 h 118776"/>
                <a:gd name="connsiteX519" fmla="*/ 20288 w 162687"/>
                <a:gd name="connsiteY519" fmla="*/ 46672 h 118776"/>
                <a:gd name="connsiteX520" fmla="*/ 20669 w 162687"/>
                <a:gd name="connsiteY520" fmla="*/ 46672 h 118776"/>
                <a:gd name="connsiteX521" fmla="*/ 20669 w 162687"/>
                <a:gd name="connsiteY521" fmla="*/ 46958 h 118776"/>
                <a:gd name="connsiteX522" fmla="*/ 21336 w 162687"/>
                <a:gd name="connsiteY522" fmla="*/ 46958 h 118776"/>
                <a:gd name="connsiteX523" fmla="*/ 21336 w 162687"/>
                <a:gd name="connsiteY523" fmla="*/ 47339 h 118776"/>
                <a:gd name="connsiteX524" fmla="*/ 21908 w 162687"/>
                <a:gd name="connsiteY524" fmla="*/ 47339 h 118776"/>
                <a:gd name="connsiteX525" fmla="*/ 22289 w 162687"/>
                <a:gd name="connsiteY525" fmla="*/ 46958 h 118776"/>
                <a:gd name="connsiteX526" fmla="*/ 22955 w 162687"/>
                <a:gd name="connsiteY526" fmla="*/ 47339 h 118776"/>
                <a:gd name="connsiteX527" fmla="*/ 23241 w 162687"/>
                <a:gd name="connsiteY527" fmla="*/ 47339 h 118776"/>
                <a:gd name="connsiteX528" fmla="*/ 23241 w 162687"/>
                <a:gd name="connsiteY528" fmla="*/ 47625 h 118776"/>
                <a:gd name="connsiteX529" fmla="*/ 23622 w 162687"/>
                <a:gd name="connsiteY529" fmla="*/ 47625 h 118776"/>
                <a:gd name="connsiteX530" fmla="*/ 24289 w 162687"/>
                <a:gd name="connsiteY530" fmla="*/ 47339 h 118776"/>
                <a:gd name="connsiteX531" fmla="*/ 24575 w 162687"/>
                <a:gd name="connsiteY531" fmla="*/ 47339 h 118776"/>
                <a:gd name="connsiteX532" fmla="*/ 24860 w 162687"/>
                <a:gd name="connsiteY532" fmla="*/ 46958 h 118776"/>
                <a:gd name="connsiteX533" fmla="*/ 25241 w 162687"/>
                <a:gd name="connsiteY533" fmla="*/ 46292 h 118776"/>
                <a:gd name="connsiteX534" fmla="*/ 25908 w 162687"/>
                <a:gd name="connsiteY534" fmla="*/ 46006 h 118776"/>
                <a:gd name="connsiteX535" fmla="*/ 27813 w 162687"/>
                <a:gd name="connsiteY535" fmla="*/ 46006 h 118776"/>
                <a:gd name="connsiteX536" fmla="*/ 27813 w 162687"/>
                <a:gd name="connsiteY536" fmla="*/ 46292 h 118776"/>
                <a:gd name="connsiteX537" fmla="*/ 28194 w 162687"/>
                <a:gd name="connsiteY537" fmla="*/ 46006 h 118776"/>
                <a:gd name="connsiteX538" fmla="*/ 30194 w 162687"/>
                <a:gd name="connsiteY538" fmla="*/ 44958 h 118776"/>
                <a:gd name="connsiteX539" fmla="*/ 30480 w 162687"/>
                <a:gd name="connsiteY539" fmla="*/ 45625 h 118776"/>
                <a:gd name="connsiteX540" fmla="*/ 32099 w 162687"/>
                <a:gd name="connsiteY540" fmla="*/ 45625 h 118776"/>
                <a:gd name="connsiteX541" fmla="*/ 33147 w 162687"/>
                <a:gd name="connsiteY541" fmla="*/ 44672 h 118776"/>
                <a:gd name="connsiteX542" fmla="*/ 33433 w 162687"/>
                <a:gd name="connsiteY542" fmla="*/ 44958 h 118776"/>
                <a:gd name="connsiteX543" fmla="*/ 34100 w 162687"/>
                <a:gd name="connsiteY543" fmla="*/ 44672 h 118776"/>
                <a:gd name="connsiteX544" fmla="*/ 34766 w 162687"/>
                <a:gd name="connsiteY544" fmla="*/ 44958 h 118776"/>
                <a:gd name="connsiteX545" fmla="*/ 35052 w 162687"/>
                <a:gd name="connsiteY545" fmla="*/ 44672 h 118776"/>
                <a:gd name="connsiteX546" fmla="*/ 35052 w 162687"/>
                <a:gd name="connsiteY546" fmla="*/ 44005 h 118776"/>
                <a:gd name="connsiteX547" fmla="*/ 36100 w 162687"/>
                <a:gd name="connsiteY547" fmla="*/ 43720 h 118776"/>
                <a:gd name="connsiteX548" fmla="*/ 36386 w 162687"/>
                <a:gd name="connsiteY548" fmla="*/ 43339 h 118776"/>
                <a:gd name="connsiteX549" fmla="*/ 38005 w 162687"/>
                <a:gd name="connsiteY549" fmla="*/ 43339 h 118776"/>
                <a:gd name="connsiteX550" fmla="*/ 38386 w 162687"/>
                <a:gd name="connsiteY550" fmla="*/ 43053 h 118776"/>
                <a:gd name="connsiteX551" fmla="*/ 40672 w 162687"/>
                <a:gd name="connsiteY551" fmla="*/ 42386 h 118776"/>
                <a:gd name="connsiteX552" fmla="*/ 40958 w 162687"/>
                <a:gd name="connsiteY552" fmla="*/ 42005 h 118776"/>
                <a:gd name="connsiteX553" fmla="*/ 42958 w 162687"/>
                <a:gd name="connsiteY553" fmla="*/ 43053 h 118776"/>
                <a:gd name="connsiteX554" fmla="*/ 43625 w 162687"/>
                <a:gd name="connsiteY554" fmla="*/ 43053 h 118776"/>
                <a:gd name="connsiteX555" fmla="*/ 45244 w 162687"/>
                <a:gd name="connsiteY555" fmla="*/ 42672 h 118776"/>
                <a:gd name="connsiteX556" fmla="*/ 45530 w 162687"/>
                <a:gd name="connsiteY556" fmla="*/ 42386 h 118776"/>
                <a:gd name="connsiteX557" fmla="*/ 46196 w 162687"/>
                <a:gd name="connsiteY557" fmla="*/ 42672 h 118776"/>
                <a:gd name="connsiteX558" fmla="*/ 47530 w 162687"/>
                <a:gd name="connsiteY558" fmla="*/ 42672 h 118776"/>
                <a:gd name="connsiteX559" fmla="*/ 47911 w 162687"/>
                <a:gd name="connsiteY559" fmla="*/ 43720 h 118776"/>
                <a:gd name="connsiteX560" fmla="*/ 48482 w 162687"/>
                <a:gd name="connsiteY560" fmla="*/ 44291 h 118776"/>
                <a:gd name="connsiteX561" fmla="*/ 49149 w 162687"/>
                <a:gd name="connsiteY561" fmla="*/ 44291 h 118776"/>
                <a:gd name="connsiteX562" fmla="*/ 49149 w 162687"/>
                <a:gd name="connsiteY562" fmla="*/ 44005 h 118776"/>
                <a:gd name="connsiteX563" fmla="*/ 49530 w 162687"/>
                <a:gd name="connsiteY563" fmla="*/ 43053 h 118776"/>
                <a:gd name="connsiteX564" fmla="*/ 50483 w 162687"/>
                <a:gd name="connsiteY564" fmla="*/ 41719 h 118776"/>
                <a:gd name="connsiteX565" fmla="*/ 50864 w 162687"/>
                <a:gd name="connsiteY565" fmla="*/ 40767 h 118776"/>
                <a:gd name="connsiteX566" fmla="*/ 51435 w 162687"/>
                <a:gd name="connsiteY566" fmla="*/ 41053 h 118776"/>
                <a:gd name="connsiteX567" fmla="*/ 51816 w 162687"/>
                <a:gd name="connsiteY567" fmla="*/ 40767 h 118776"/>
                <a:gd name="connsiteX568" fmla="*/ 53150 w 162687"/>
                <a:gd name="connsiteY568" fmla="*/ 40100 h 118776"/>
                <a:gd name="connsiteX569" fmla="*/ 53816 w 162687"/>
                <a:gd name="connsiteY569" fmla="*/ 40100 h 118776"/>
                <a:gd name="connsiteX570" fmla="*/ 54769 w 162687"/>
                <a:gd name="connsiteY570" fmla="*/ 39433 h 118776"/>
                <a:gd name="connsiteX571" fmla="*/ 54388 w 162687"/>
                <a:gd name="connsiteY571" fmla="*/ 38767 h 118776"/>
                <a:gd name="connsiteX572" fmla="*/ 54388 w 162687"/>
                <a:gd name="connsiteY572" fmla="*/ 38100 h 118776"/>
                <a:gd name="connsiteX573" fmla="*/ 55055 w 162687"/>
                <a:gd name="connsiteY573" fmla="*/ 37433 h 118776"/>
                <a:gd name="connsiteX574" fmla="*/ 56769 w 162687"/>
                <a:gd name="connsiteY574" fmla="*/ 37433 h 118776"/>
                <a:gd name="connsiteX575" fmla="*/ 57055 w 162687"/>
                <a:gd name="connsiteY575" fmla="*/ 38386 h 118776"/>
                <a:gd name="connsiteX576" fmla="*/ 58007 w 162687"/>
                <a:gd name="connsiteY576" fmla="*/ 37147 h 118776"/>
                <a:gd name="connsiteX577" fmla="*/ 58674 w 162687"/>
                <a:gd name="connsiteY577" fmla="*/ 37433 h 118776"/>
                <a:gd name="connsiteX578" fmla="*/ 60008 w 162687"/>
                <a:gd name="connsiteY578" fmla="*/ 37814 h 118776"/>
                <a:gd name="connsiteX579" fmla="*/ 62294 w 162687"/>
                <a:gd name="connsiteY579" fmla="*/ 36100 h 118776"/>
                <a:gd name="connsiteX580" fmla="*/ 62960 w 162687"/>
                <a:gd name="connsiteY580" fmla="*/ 35147 h 118776"/>
                <a:gd name="connsiteX581" fmla="*/ 63627 w 162687"/>
                <a:gd name="connsiteY581" fmla="*/ 35147 h 118776"/>
                <a:gd name="connsiteX582" fmla="*/ 64580 w 162687"/>
                <a:gd name="connsiteY582" fmla="*/ 33814 h 118776"/>
                <a:gd name="connsiteX583" fmla="*/ 63627 w 162687"/>
                <a:gd name="connsiteY583" fmla="*/ 33814 h 118776"/>
                <a:gd name="connsiteX584" fmla="*/ 64294 w 162687"/>
                <a:gd name="connsiteY584" fmla="*/ 32861 h 118776"/>
                <a:gd name="connsiteX585" fmla="*/ 63627 w 162687"/>
                <a:gd name="connsiteY585" fmla="*/ 32195 h 118776"/>
                <a:gd name="connsiteX586" fmla="*/ 64580 w 162687"/>
                <a:gd name="connsiteY586" fmla="*/ 30861 h 118776"/>
                <a:gd name="connsiteX587" fmla="*/ 64961 w 162687"/>
                <a:gd name="connsiteY587" fmla="*/ 30575 h 118776"/>
                <a:gd name="connsiteX588" fmla="*/ 65246 w 162687"/>
                <a:gd name="connsiteY588" fmla="*/ 30861 h 118776"/>
                <a:gd name="connsiteX589" fmla="*/ 65913 w 162687"/>
                <a:gd name="connsiteY589" fmla="*/ 31242 h 118776"/>
                <a:gd name="connsiteX590" fmla="*/ 66580 w 162687"/>
                <a:gd name="connsiteY590" fmla="*/ 30575 h 118776"/>
                <a:gd name="connsiteX591" fmla="*/ 67532 w 162687"/>
                <a:gd name="connsiteY591" fmla="*/ 31242 h 118776"/>
                <a:gd name="connsiteX592" fmla="*/ 68580 w 162687"/>
                <a:gd name="connsiteY592" fmla="*/ 32480 h 118776"/>
                <a:gd name="connsiteX593" fmla="*/ 69533 w 162687"/>
                <a:gd name="connsiteY593" fmla="*/ 33147 h 118776"/>
                <a:gd name="connsiteX594" fmla="*/ 70485 w 162687"/>
                <a:gd name="connsiteY594" fmla="*/ 33147 h 118776"/>
                <a:gd name="connsiteX595" fmla="*/ 71152 w 162687"/>
                <a:gd name="connsiteY595" fmla="*/ 32195 h 118776"/>
                <a:gd name="connsiteX596" fmla="*/ 72200 w 162687"/>
                <a:gd name="connsiteY596" fmla="*/ 31528 h 118776"/>
                <a:gd name="connsiteX597" fmla="*/ 73152 w 162687"/>
                <a:gd name="connsiteY597" fmla="*/ 31528 h 118776"/>
                <a:gd name="connsiteX598" fmla="*/ 74486 w 162687"/>
                <a:gd name="connsiteY598" fmla="*/ 31909 h 118776"/>
                <a:gd name="connsiteX599" fmla="*/ 75152 w 162687"/>
                <a:gd name="connsiteY599" fmla="*/ 31528 h 118776"/>
                <a:gd name="connsiteX600" fmla="*/ 75724 w 162687"/>
                <a:gd name="connsiteY600" fmla="*/ 30575 h 118776"/>
                <a:gd name="connsiteX601" fmla="*/ 77438 w 162687"/>
                <a:gd name="connsiteY601" fmla="*/ 30575 h 118776"/>
                <a:gd name="connsiteX602" fmla="*/ 79724 w 162687"/>
                <a:gd name="connsiteY602" fmla="*/ 30194 h 118776"/>
                <a:gd name="connsiteX603" fmla="*/ 80010 w 162687"/>
                <a:gd name="connsiteY603" fmla="*/ 30194 h 118776"/>
                <a:gd name="connsiteX604" fmla="*/ 82677 w 162687"/>
                <a:gd name="connsiteY604" fmla="*/ 27908 h 118776"/>
                <a:gd name="connsiteX605" fmla="*/ 82963 w 162687"/>
                <a:gd name="connsiteY605" fmla="*/ 27241 h 118776"/>
                <a:gd name="connsiteX606" fmla="*/ 81629 w 162687"/>
                <a:gd name="connsiteY606" fmla="*/ 26003 h 118776"/>
                <a:gd name="connsiteX607" fmla="*/ 81344 w 162687"/>
                <a:gd name="connsiteY607" fmla="*/ 24670 h 118776"/>
                <a:gd name="connsiteX608" fmla="*/ 80391 w 162687"/>
                <a:gd name="connsiteY608" fmla="*/ 23622 h 118776"/>
                <a:gd name="connsiteX609" fmla="*/ 80677 w 162687"/>
                <a:gd name="connsiteY609" fmla="*/ 22670 h 118776"/>
                <a:gd name="connsiteX610" fmla="*/ 80677 w 162687"/>
                <a:gd name="connsiteY610" fmla="*/ 21336 h 118776"/>
                <a:gd name="connsiteX611" fmla="*/ 79343 w 162687"/>
                <a:gd name="connsiteY611" fmla="*/ 21336 h 118776"/>
                <a:gd name="connsiteX612" fmla="*/ 78677 w 162687"/>
                <a:gd name="connsiteY612" fmla="*/ 20098 h 118776"/>
                <a:gd name="connsiteX613" fmla="*/ 78677 w 162687"/>
                <a:gd name="connsiteY613" fmla="*/ 19050 h 118776"/>
                <a:gd name="connsiteX614" fmla="*/ 76105 w 162687"/>
                <a:gd name="connsiteY614" fmla="*/ 17431 h 118776"/>
                <a:gd name="connsiteX615" fmla="*/ 76391 w 162687"/>
                <a:gd name="connsiteY615" fmla="*/ 16097 h 118776"/>
                <a:gd name="connsiteX616" fmla="*/ 77057 w 162687"/>
                <a:gd name="connsiteY616" fmla="*/ 15430 h 118776"/>
                <a:gd name="connsiteX617" fmla="*/ 77057 w 162687"/>
                <a:gd name="connsiteY617" fmla="*/ 14478 h 118776"/>
                <a:gd name="connsiteX618" fmla="*/ 76391 w 162687"/>
                <a:gd name="connsiteY618" fmla="*/ 13811 h 118776"/>
                <a:gd name="connsiteX619" fmla="*/ 76391 w 162687"/>
                <a:gd name="connsiteY619" fmla="*/ 12859 h 118776"/>
                <a:gd name="connsiteX620" fmla="*/ 77057 w 162687"/>
                <a:gd name="connsiteY620" fmla="*/ 12192 h 118776"/>
                <a:gd name="connsiteX621" fmla="*/ 76772 w 162687"/>
                <a:gd name="connsiteY621" fmla="*/ 12192 h 118776"/>
                <a:gd name="connsiteX622" fmla="*/ 76391 w 162687"/>
                <a:gd name="connsiteY622" fmla="*/ 11811 h 118776"/>
                <a:gd name="connsiteX623" fmla="*/ 76772 w 162687"/>
                <a:gd name="connsiteY623" fmla="*/ 10192 h 118776"/>
                <a:gd name="connsiteX624" fmla="*/ 77057 w 162687"/>
                <a:gd name="connsiteY624" fmla="*/ 10192 h 118776"/>
                <a:gd name="connsiteX625" fmla="*/ 77438 w 162687"/>
                <a:gd name="connsiteY625" fmla="*/ 9525 h 118776"/>
                <a:gd name="connsiteX626" fmla="*/ 78105 w 162687"/>
                <a:gd name="connsiteY626" fmla="*/ 9239 h 118776"/>
                <a:gd name="connsiteX627" fmla="*/ 77724 w 162687"/>
                <a:gd name="connsiteY627" fmla="*/ 8858 h 118776"/>
                <a:gd name="connsiteX628" fmla="*/ 77724 w 162687"/>
                <a:gd name="connsiteY628" fmla="*/ 8287 h 118776"/>
                <a:gd name="connsiteX629" fmla="*/ 78391 w 162687"/>
                <a:gd name="connsiteY629" fmla="*/ 8572 h 118776"/>
                <a:gd name="connsiteX630" fmla="*/ 79724 w 162687"/>
                <a:gd name="connsiteY630" fmla="*/ 8572 h 118776"/>
                <a:gd name="connsiteX631" fmla="*/ 81058 w 162687"/>
                <a:gd name="connsiteY631" fmla="*/ 9239 h 118776"/>
                <a:gd name="connsiteX632" fmla="*/ 82296 w 162687"/>
                <a:gd name="connsiteY632" fmla="*/ 10573 h 118776"/>
                <a:gd name="connsiteX633" fmla="*/ 82963 w 162687"/>
                <a:gd name="connsiteY633" fmla="*/ 10573 h 118776"/>
                <a:gd name="connsiteX634" fmla="*/ 84582 w 162687"/>
                <a:gd name="connsiteY634" fmla="*/ 11525 h 118776"/>
                <a:gd name="connsiteX635" fmla="*/ 84963 w 162687"/>
                <a:gd name="connsiteY635" fmla="*/ 10573 h 118776"/>
                <a:gd name="connsiteX636" fmla="*/ 85630 w 162687"/>
                <a:gd name="connsiteY636" fmla="*/ 9906 h 118776"/>
                <a:gd name="connsiteX637" fmla="*/ 85630 w 162687"/>
                <a:gd name="connsiteY637" fmla="*/ 9525 h 118776"/>
                <a:gd name="connsiteX638" fmla="*/ 86582 w 162687"/>
                <a:gd name="connsiteY638" fmla="*/ 9525 h 118776"/>
                <a:gd name="connsiteX639" fmla="*/ 87249 w 162687"/>
                <a:gd name="connsiteY639" fmla="*/ 8287 h 118776"/>
                <a:gd name="connsiteX640" fmla="*/ 87249 w 162687"/>
                <a:gd name="connsiteY640" fmla="*/ 7906 h 118776"/>
                <a:gd name="connsiteX641" fmla="*/ 88202 w 162687"/>
                <a:gd name="connsiteY641" fmla="*/ 7239 h 118776"/>
                <a:gd name="connsiteX642" fmla="*/ 89535 w 162687"/>
                <a:gd name="connsiteY642" fmla="*/ 5905 h 118776"/>
                <a:gd name="connsiteX643" fmla="*/ 92202 w 162687"/>
                <a:gd name="connsiteY643" fmla="*/ 5620 h 118776"/>
                <a:gd name="connsiteX644" fmla="*/ 95155 w 162687"/>
                <a:gd name="connsiteY644" fmla="*/ 2667 h 118776"/>
                <a:gd name="connsiteX645" fmla="*/ 95822 w 162687"/>
                <a:gd name="connsiteY645" fmla="*/ 2381 h 118776"/>
                <a:gd name="connsiteX646" fmla="*/ 96393 w 162687"/>
                <a:gd name="connsiteY646" fmla="*/ 2381 h 118776"/>
                <a:gd name="connsiteX647" fmla="*/ 98108 w 162687"/>
                <a:gd name="connsiteY647" fmla="*/ 1333 h 11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162687" h="118776">
                  <a:moveTo>
                    <a:pt x="98108" y="1333"/>
                  </a:moveTo>
                  <a:lnTo>
                    <a:pt x="99346" y="1333"/>
                  </a:lnTo>
                  <a:lnTo>
                    <a:pt x="100679" y="667"/>
                  </a:lnTo>
                  <a:lnTo>
                    <a:pt x="101727" y="667"/>
                  </a:lnTo>
                  <a:lnTo>
                    <a:pt x="102013" y="381"/>
                  </a:lnTo>
                  <a:lnTo>
                    <a:pt x="102965" y="0"/>
                  </a:lnTo>
                  <a:lnTo>
                    <a:pt x="104680" y="1714"/>
                  </a:lnTo>
                  <a:lnTo>
                    <a:pt x="107252" y="2000"/>
                  </a:lnTo>
                  <a:lnTo>
                    <a:pt x="107633" y="2000"/>
                  </a:lnTo>
                  <a:lnTo>
                    <a:pt x="107252" y="2000"/>
                  </a:lnTo>
                  <a:lnTo>
                    <a:pt x="107252" y="2667"/>
                  </a:lnTo>
                  <a:lnTo>
                    <a:pt x="106585" y="3334"/>
                  </a:lnTo>
                  <a:lnTo>
                    <a:pt x="105918" y="3334"/>
                  </a:lnTo>
                  <a:lnTo>
                    <a:pt x="105632" y="4001"/>
                  </a:lnTo>
                  <a:lnTo>
                    <a:pt x="105632" y="4953"/>
                  </a:lnTo>
                  <a:lnTo>
                    <a:pt x="105918" y="5334"/>
                  </a:lnTo>
                  <a:lnTo>
                    <a:pt x="105918" y="5620"/>
                  </a:lnTo>
                  <a:lnTo>
                    <a:pt x="105251" y="6953"/>
                  </a:lnTo>
                  <a:lnTo>
                    <a:pt x="105632" y="9239"/>
                  </a:lnTo>
                  <a:lnTo>
                    <a:pt x="105918" y="10192"/>
                  </a:lnTo>
                  <a:lnTo>
                    <a:pt x="105918" y="10573"/>
                  </a:lnTo>
                  <a:lnTo>
                    <a:pt x="106585" y="10573"/>
                  </a:lnTo>
                  <a:lnTo>
                    <a:pt x="106585" y="13145"/>
                  </a:lnTo>
                  <a:lnTo>
                    <a:pt x="108585" y="14192"/>
                  </a:lnTo>
                  <a:lnTo>
                    <a:pt x="110585" y="13811"/>
                  </a:lnTo>
                  <a:lnTo>
                    <a:pt x="110204" y="12478"/>
                  </a:lnTo>
                  <a:lnTo>
                    <a:pt x="111824" y="11525"/>
                  </a:lnTo>
                  <a:lnTo>
                    <a:pt x="112205" y="9906"/>
                  </a:lnTo>
                  <a:lnTo>
                    <a:pt x="112871" y="9239"/>
                  </a:lnTo>
                  <a:lnTo>
                    <a:pt x="114776" y="5620"/>
                  </a:lnTo>
                  <a:lnTo>
                    <a:pt x="117443" y="5334"/>
                  </a:lnTo>
                  <a:lnTo>
                    <a:pt x="120015" y="2953"/>
                  </a:lnTo>
                  <a:lnTo>
                    <a:pt x="121730" y="2667"/>
                  </a:lnTo>
                  <a:lnTo>
                    <a:pt x="122015" y="2667"/>
                  </a:lnTo>
                  <a:lnTo>
                    <a:pt x="121730" y="2953"/>
                  </a:lnTo>
                  <a:lnTo>
                    <a:pt x="121730" y="3334"/>
                  </a:lnTo>
                  <a:lnTo>
                    <a:pt x="122015" y="3620"/>
                  </a:lnTo>
                  <a:lnTo>
                    <a:pt x="123635" y="3620"/>
                  </a:lnTo>
                  <a:lnTo>
                    <a:pt x="125349" y="4286"/>
                  </a:lnTo>
                  <a:lnTo>
                    <a:pt x="125349" y="4001"/>
                  </a:lnTo>
                  <a:lnTo>
                    <a:pt x="127254" y="2000"/>
                  </a:lnTo>
                  <a:lnTo>
                    <a:pt x="127635" y="2000"/>
                  </a:lnTo>
                  <a:lnTo>
                    <a:pt x="127635" y="1048"/>
                  </a:lnTo>
                  <a:lnTo>
                    <a:pt x="128302" y="1714"/>
                  </a:lnTo>
                  <a:lnTo>
                    <a:pt x="129254" y="2381"/>
                  </a:lnTo>
                  <a:lnTo>
                    <a:pt x="132207" y="2381"/>
                  </a:lnTo>
                  <a:lnTo>
                    <a:pt x="132493" y="2667"/>
                  </a:lnTo>
                  <a:lnTo>
                    <a:pt x="132493" y="3620"/>
                  </a:lnTo>
                  <a:lnTo>
                    <a:pt x="133826" y="4667"/>
                  </a:lnTo>
                  <a:lnTo>
                    <a:pt x="136112" y="4667"/>
                  </a:lnTo>
                  <a:lnTo>
                    <a:pt x="136779" y="4286"/>
                  </a:lnTo>
                  <a:lnTo>
                    <a:pt x="137446" y="4953"/>
                  </a:lnTo>
                  <a:lnTo>
                    <a:pt x="138113" y="4667"/>
                  </a:lnTo>
                  <a:lnTo>
                    <a:pt x="139732" y="4667"/>
                  </a:lnTo>
                  <a:lnTo>
                    <a:pt x="140779" y="5620"/>
                  </a:lnTo>
                  <a:lnTo>
                    <a:pt x="141732" y="5905"/>
                  </a:lnTo>
                  <a:lnTo>
                    <a:pt x="142018" y="5905"/>
                  </a:lnTo>
                  <a:lnTo>
                    <a:pt x="144304" y="4953"/>
                  </a:lnTo>
                  <a:lnTo>
                    <a:pt x="144685" y="4667"/>
                  </a:lnTo>
                  <a:lnTo>
                    <a:pt x="144971" y="4953"/>
                  </a:lnTo>
                  <a:lnTo>
                    <a:pt x="145637" y="5334"/>
                  </a:lnTo>
                  <a:lnTo>
                    <a:pt x="147257" y="5334"/>
                  </a:lnTo>
                  <a:lnTo>
                    <a:pt x="147923" y="6572"/>
                  </a:lnTo>
                  <a:lnTo>
                    <a:pt x="148590" y="6572"/>
                  </a:lnTo>
                  <a:lnTo>
                    <a:pt x="149257" y="6286"/>
                  </a:lnTo>
                  <a:lnTo>
                    <a:pt x="150876" y="6572"/>
                  </a:lnTo>
                  <a:lnTo>
                    <a:pt x="150876" y="7239"/>
                  </a:lnTo>
                  <a:lnTo>
                    <a:pt x="152876" y="6572"/>
                  </a:lnTo>
                  <a:lnTo>
                    <a:pt x="153543" y="6286"/>
                  </a:lnTo>
                  <a:lnTo>
                    <a:pt x="153829" y="5905"/>
                  </a:lnTo>
                  <a:lnTo>
                    <a:pt x="154210" y="5334"/>
                  </a:lnTo>
                  <a:lnTo>
                    <a:pt x="154877" y="4667"/>
                  </a:lnTo>
                  <a:lnTo>
                    <a:pt x="154877" y="4953"/>
                  </a:lnTo>
                  <a:lnTo>
                    <a:pt x="155162" y="5334"/>
                  </a:lnTo>
                  <a:lnTo>
                    <a:pt x="156496" y="5905"/>
                  </a:lnTo>
                  <a:lnTo>
                    <a:pt x="156782" y="6572"/>
                  </a:lnTo>
                  <a:lnTo>
                    <a:pt x="156782" y="7239"/>
                  </a:lnTo>
                  <a:lnTo>
                    <a:pt x="157163" y="7620"/>
                  </a:lnTo>
                  <a:lnTo>
                    <a:pt x="157163" y="7906"/>
                  </a:lnTo>
                  <a:lnTo>
                    <a:pt x="157829" y="7906"/>
                  </a:lnTo>
                  <a:lnTo>
                    <a:pt x="158496" y="8287"/>
                  </a:lnTo>
                  <a:lnTo>
                    <a:pt x="159449" y="8287"/>
                  </a:lnTo>
                  <a:lnTo>
                    <a:pt x="160401" y="8572"/>
                  </a:lnTo>
                  <a:lnTo>
                    <a:pt x="161449" y="8572"/>
                  </a:lnTo>
                  <a:lnTo>
                    <a:pt x="162020" y="8858"/>
                  </a:lnTo>
                  <a:lnTo>
                    <a:pt x="162401" y="8858"/>
                  </a:lnTo>
                  <a:lnTo>
                    <a:pt x="162401" y="9906"/>
                  </a:lnTo>
                  <a:lnTo>
                    <a:pt x="162687" y="10573"/>
                  </a:lnTo>
                  <a:lnTo>
                    <a:pt x="162687" y="10858"/>
                  </a:lnTo>
                  <a:lnTo>
                    <a:pt x="161735" y="12192"/>
                  </a:lnTo>
                  <a:lnTo>
                    <a:pt x="161449" y="12478"/>
                  </a:lnTo>
                  <a:lnTo>
                    <a:pt x="161068" y="13145"/>
                  </a:lnTo>
                  <a:lnTo>
                    <a:pt x="161068" y="13526"/>
                  </a:lnTo>
                  <a:lnTo>
                    <a:pt x="160401" y="13811"/>
                  </a:lnTo>
                  <a:lnTo>
                    <a:pt x="160401" y="14478"/>
                  </a:lnTo>
                  <a:lnTo>
                    <a:pt x="161449" y="15430"/>
                  </a:lnTo>
                  <a:lnTo>
                    <a:pt x="161735" y="16764"/>
                  </a:lnTo>
                  <a:lnTo>
                    <a:pt x="161068" y="17716"/>
                  </a:lnTo>
                  <a:lnTo>
                    <a:pt x="160782" y="19050"/>
                  </a:lnTo>
                  <a:lnTo>
                    <a:pt x="158782" y="21050"/>
                  </a:lnTo>
                  <a:lnTo>
                    <a:pt x="158115" y="21336"/>
                  </a:lnTo>
                  <a:lnTo>
                    <a:pt x="158115" y="22003"/>
                  </a:lnTo>
                  <a:lnTo>
                    <a:pt x="157829" y="22003"/>
                  </a:lnTo>
                  <a:lnTo>
                    <a:pt x="157829" y="21717"/>
                  </a:lnTo>
                  <a:lnTo>
                    <a:pt x="157829" y="22384"/>
                  </a:lnTo>
                  <a:lnTo>
                    <a:pt x="157448" y="22670"/>
                  </a:lnTo>
                  <a:lnTo>
                    <a:pt x="157448" y="24289"/>
                  </a:lnTo>
                  <a:lnTo>
                    <a:pt x="157829" y="24670"/>
                  </a:lnTo>
                  <a:lnTo>
                    <a:pt x="157829" y="27241"/>
                  </a:lnTo>
                  <a:lnTo>
                    <a:pt x="158115" y="27622"/>
                  </a:lnTo>
                  <a:lnTo>
                    <a:pt x="158115" y="27908"/>
                  </a:lnTo>
                  <a:lnTo>
                    <a:pt x="158496" y="28575"/>
                  </a:lnTo>
                  <a:lnTo>
                    <a:pt x="158782" y="28956"/>
                  </a:lnTo>
                  <a:lnTo>
                    <a:pt x="159449" y="29242"/>
                  </a:lnTo>
                  <a:lnTo>
                    <a:pt x="160115" y="29908"/>
                  </a:lnTo>
                  <a:lnTo>
                    <a:pt x="160115" y="30194"/>
                  </a:lnTo>
                  <a:lnTo>
                    <a:pt x="159449" y="30194"/>
                  </a:lnTo>
                  <a:lnTo>
                    <a:pt x="158782" y="30575"/>
                  </a:lnTo>
                  <a:lnTo>
                    <a:pt x="158782" y="30861"/>
                  </a:lnTo>
                  <a:lnTo>
                    <a:pt x="158496" y="31528"/>
                  </a:lnTo>
                  <a:lnTo>
                    <a:pt x="157448" y="31242"/>
                  </a:lnTo>
                  <a:lnTo>
                    <a:pt x="157163" y="31242"/>
                  </a:lnTo>
                  <a:lnTo>
                    <a:pt x="154877" y="33147"/>
                  </a:lnTo>
                  <a:lnTo>
                    <a:pt x="154496" y="33528"/>
                  </a:lnTo>
                  <a:lnTo>
                    <a:pt x="154496" y="33814"/>
                  </a:lnTo>
                  <a:lnTo>
                    <a:pt x="153829" y="34481"/>
                  </a:lnTo>
                  <a:lnTo>
                    <a:pt x="153829" y="34862"/>
                  </a:lnTo>
                  <a:lnTo>
                    <a:pt x="153543" y="34862"/>
                  </a:lnTo>
                  <a:lnTo>
                    <a:pt x="153543" y="35814"/>
                  </a:lnTo>
                  <a:lnTo>
                    <a:pt x="152210" y="37147"/>
                  </a:lnTo>
                  <a:lnTo>
                    <a:pt x="152591" y="37147"/>
                  </a:lnTo>
                  <a:lnTo>
                    <a:pt x="152876" y="37433"/>
                  </a:lnTo>
                  <a:lnTo>
                    <a:pt x="153829" y="37433"/>
                  </a:lnTo>
                  <a:lnTo>
                    <a:pt x="153829" y="37814"/>
                  </a:lnTo>
                  <a:lnTo>
                    <a:pt x="154210" y="38100"/>
                  </a:lnTo>
                  <a:lnTo>
                    <a:pt x="154210" y="38386"/>
                  </a:lnTo>
                  <a:lnTo>
                    <a:pt x="154877" y="39433"/>
                  </a:lnTo>
                  <a:lnTo>
                    <a:pt x="154877" y="40100"/>
                  </a:lnTo>
                  <a:lnTo>
                    <a:pt x="154496" y="40386"/>
                  </a:lnTo>
                  <a:lnTo>
                    <a:pt x="154496" y="42386"/>
                  </a:lnTo>
                  <a:lnTo>
                    <a:pt x="154877" y="43053"/>
                  </a:lnTo>
                  <a:lnTo>
                    <a:pt x="154496" y="43053"/>
                  </a:lnTo>
                  <a:lnTo>
                    <a:pt x="154210" y="43339"/>
                  </a:lnTo>
                  <a:lnTo>
                    <a:pt x="154210" y="43720"/>
                  </a:lnTo>
                  <a:lnTo>
                    <a:pt x="153829" y="44005"/>
                  </a:lnTo>
                  <a:lnTo>
                    <a:pt x="153543" y="44005"/>
                  </a:lnTo>
                  <a:lnTo>
                    <a:pt x="153543" y="44387"/>
                  </a:lnTo>
                  <a:lnTo>
                    <a:pt x="153829" y="44672"/>
                  </a:lnTo>
                  <a:lnTo>
                    <a:pt x="153543" y="44958"/>
                  </a:lnTo>
                  <a:lnTo>
                    <a:pt x="153543" y="45339"/>
                  </a:lnTo>
                  <a:lnTo>
                    <a:pt x="152876" y="45625"/>
                  </a:lnTo>
                  <a:lnTo>
                    <a:pt x="152591" y="46006"/>
                  </a:lnTo>
                  <a:lnTo>
                    <a:pt x="152591" y="46292"/>
                  </a:lnTo>
                  <a:lnTo>
                    <a:pt x="152210" y="46672"/>
                  </a:lnTo>
                  <a:lnTo>
                    <a:pt x="152210" y="47625"/>
                  </a:lnTo>
                  <a:lnTo>
                    <a:pt x="151924" y="47625"/>
                  </a:lnTo>
                  <a:lnTo>
                    <a:pt x="151924" y="48578"/>
                  </a:lnTo>
                  <a:lnTo>
                    <a:pt x="151543" y="48578"/>
                  </a:lnTo>
                  <a:lnTo>
                    <a:pt x="151257" y="49244"/>
                  </a:lnTo>
                  <a:lnTo>
                    <a:pt x="151257" y="50292"/>
                  </a:lnTo>
                  <a:lnTo>
                    <a:pt x="150590" y="50864"/>
                  </a:lnTo>
                  <a:lnTo>
                    <a:pt x="150209" y="51530"/>
                  </a:lnTo>
                  <a:lnTo>
                    <a:pt x="149257" y="52197"/>
                  </a:lnTo>
                  <a:lnTo>
                    <a:pt x="148590" y="52864"/>
                  </a:lnTo>
                  <a:lnTo>
                    <a:pt x="148304" y="52864"/>
                  </a:lnTo>
                  <a:lnTo>
                    <a:pt x="148304" y="53245"/>
                  </a:lnTo>
                  <a:lnTo>
                    <a:pt x="147923" y="53530"/>
                  </a:lnTo>
                  <a:lnTo>
                    <a:pt x="147923" y="55531"/>
                  </a:lnTo>
                  <a:lnTo>
                    <a:pt x="148304" y="55531"/>
                  </a:lnTo>
                  <a:lnTo>
                    <a:pt x="148304" y="55817"/>
                  </a:lnTo>
                  <a:lnTo>
                    <a:pt x="148590" y="56197"/>
                  </a:lnTo>
                  <a:lnTo>
                    <a:pt x="148971" y="56769"/>
                  </a:lnTo>
                  <a:lnTo>
                    <a:pt x="150209" y="58103"/>
                  </a:lnTo>
                  <a:lnTo>
                    <a:pt x="150209" y="58483"/>
                  </a:lnTo>
                  <a:lnTo>
                    <a:pt x="150590" y="58769"/>
                  </a:lnTo>
                  <a:lnTo>
                    <a:pt x="151543" y="59436"/>
                  </a:lnTo>
                  <a:lnTo>
                    <a:pt x="152210" y="59722"/>
                  </a:lnTo>
                  <a:lnTo>
                    <a:pt x="152210" y="60769"/>
                  </a:lnTo>
                  <a:lnTo>
                    <a:pt x="152591" y="61436"/>
                  </a:lnTo>
                  <a:lnTo>
                    <a:pt x="152591" y="61722"/>
                  </a:lnTo>
                  <a:lnTo>
                    <a:pt x="152210" y="63055"/>
                  </a:lnTo>
                  <a:lnTo>
                    <a:pt x="152210" y="63722"/>
                  </a:lnTo>
                  <a:lnTo>
                    <a:pt x="152876" y="64675"/>
                  </a:lnTo>
                  <a:lnTo>
                    <a:pt x="152876" y="65342"/>
                  </a:lnTo>
                  <a:lnTo>
                    <a:pt x="153162" y="66294"/>
                  </a:lnTo>
                  <a:lnTo>
                    <a:pt x="153162" y="66675"/>
                  </a:lnTo>
                  <a:lnTo>
                    <a:pt x="152210" y="67628"/>
                  </a:lnTo>
                  <a:lnTo>
                    <a:pt x="151257" y="68294"/>
                  </a:lnTo>
                  <a:lnTo>
                    <a:pt x="150590" y="68580"/>
                  </a:lnTo>
                  <a:lnTo>
                    <a:pt x="150209" y="68580"/>
                  </a:lnTo>
                  <a:lnTo>
                    <a:pt x="149924" y="69247"/>
                  </a:lnTo>
                  <a:lnTo>
                    <a:pt x="149638" y="70580"/>
                  </a:lnTo>
                  <a:lnTo>
                    <a:pt x="149638" y="70961"/>
                  </a:lnTo>
                  <a:lnTo>
                    <a:pt x="148971" y="71533"/>
                  </a:lnTo>
                  <a:lnTo>
                    <a:pt x="148971" y="71914"/>
                  </a:lnTo>
                  <a:lnTo>
                    <a:pt x="148590" y="71914"/>
                  </a:lnTo>
                  <a:lnTo>
                    <a:pt x="148590" y="73533"/>
                  </a:lnTo>
                  <a:lnTo>
                    <a:pt x="148304" y="74200"/>
                  </a:lnTo>
                  <a:lnTo>
                    <a:pt x="147923" y="75152"/>
                  </a:lnTo>
                  <a:lnTo>
                    <a:pt x="146971" y="76867"/>
                  </a:lnTo>
                  <a:lnTo>
                    <a:pt x="146685" y="76867"/>
                  </a:lnTo>
                  <a:lnTo>
                    <a:pt x="146304" y="77438"/>
                  </a:lnTo>
                  <a:lnTo>
                    <a:pt x="146304" y="79439"/>
                  </a:lnTo>
                  <a:lnTo>
                    <a:pt x="146685" y="80105"/>
                  </a:lnTo>
                  <a:lnTo>
                    <a:pt x="146685" y="81725"/>
                  </a:lnTo>
                  <a:lnTo>
                    <a:pt x="146971" y="82391"/>
                  </a:lnTo>
                  <a:lnTo>
                    <a:pt x="146685" y="84011"/>
                  </a:lnTo>
                  <a:lnTo>
                    <a:pt x="146685" y="85725"/>
                  </a:lnTo>
                  <a:lnTo>
                    <a:pt x="146304" y="86011"/>
                  </a:lnTo>
                  <a:lnTo>
                    <a:pt x="146018" y="89249"/>
                  </a:lnTo>
                  <a:lnTo>
                    <a:pt x="146018" y="90297"/>
                  </a:lnTo>
                  <a:lnTo>
                    <a:pt x="145637" y="91630"/>
                  </a:lnTo>
                  <a:lnTo>
                    <a:pt x="145352" y="91250"/>
                  </a:lnTo>
                  <a:lnTo>
                    <a:pt x="144304" y="90964"/>
                  </a:lnTo>
                  <a:lnTo>
                    <a:pt x="143066" y="91630"/>
                  </a:lnTo>
                  <a:lnTo>
                    <a:pt x="142018" y="91630"/>
                  </a:lnTo>
                  <a:lnTo>
                    <a:pt x="142018" y="90964"/>
                  </a:lnTo>
                  <a:lnTo>
                    <a:pt x="141732" y="90583"/>
                  </a:lnTo>
                  <a:lnTo>
                    <a:pt x="140779" y="90583"/>
                  </a:lnTo>
                  <a:lnTo>
                    <a:pt x="140399" y="90297"/>
                  </a:lnTo>
                  <a:lnTo>
                    <a:pt x="139446" y="89630"/>
                  </a:lnTo>
                  <a:lnTo>
                    <a:pt x="138779" y="88964"/>
                  </a:lnTo>
                  <a:lnTo>
                    <a:pt x="138113" y="89249"/>
                  </a:lnTo>
                  <a:lnTo>
                    <a:pt x="136779" y="88011"/>
                  </a:lnTo>
                  <a:lnTo>
                    <a:pt x="136112" y="88011"/>
                  </a:lnTo>
                  <a:lnTo>
                    <a:pt x="135160" y="87344"/>
                  </a:lnTo>
                  <a:lnTo>
                    <a:pt x="134874" y="86678"/>
                  </a:lnTo>
                  <a:lnTo>
                    <a:pt x="134874" y="86011"/>
                  </a:lnTo>
                  <a:lnTo>
                    <a:pt x="135160" y="85058"/>
                  </a:lnTo>
                  <a:lnTo>
                    <a:pt x="134874" y="84677"/>
                  </a:lnTo>
                  <a:lnTo>
                    <a:pt x="134207" y="84392"/>
                  </a:lnTo>
                  <a:lnTo>
                    <a:pt x="133541" y="85344"/>
                  </a:lnTo>
                  <a:lnTo>
                    <a:pt x="133160" y="85725"/>
                  </a:lnTo>
                  <a:lnTo>
                    <a:pt x="132493" y="84392"/>
                  </a:lnTo>
                  <a:lnTo>
                    <a:pt x="131921" y="83725"/>
                  </a:lnTo>
                  <a:lnTo>
                    <a:pt x="131255" y="83344"/>
                  </a:lnTo>
                  <a:lnTo>
                    <a:pt x="130874" y="83344"/>
                  </a:lnTo>
                  <a:lnTo>
                    <a:pt x="130588" y="83725"/>
                  </a:lnTo>
                  <a:lnTo>
                    <a:pt x="130588" y="84392"/>
                  </a:lnTo>
                  <a:lnTo>
                    <a:pt x="130207" y="84677"/>
                  </a:lnTo>
                  <a:lnTo>
                    <a:pt x="130874" y="85058"/>
                  </a:lnTo>
                  <a:lnTo>
                    <a:pt x="130874" y="86011"/>
                  </a:lnTo>
                  <a:lnTo>
                    <a:pt x="130588" y="86011"/>
                  </a:lnTo>
                  <a:lnTo>
                    <a:pt x="130207" y="85344"/>
                  </a:lnTo>
                  <a:lnTo>
                    <a:pt x="129921" y="85344"/>
                  </a:lnTo>
                  <a:lnTo>
                    <a:pt x="127921" y="86296"/>
                  </a:lnTo>
                  <a:lnTo>
                    <a:pt x="127254" y="86296"/>
                  </a:lnTo>
                  <a:lnTo>
                    <a:pt x="127254" y="85725"/>
                  </a:lnTo>
                  <a:lnTo>
                    <a:pt x="126587" y="85725"/>
                  </a:lnTo>
                  <a:lnTo>
                    <a:pt x="126302" y="86296"/>
                  </a:lnTo>
                  <a:lnTo>
                    <a:pt x="126016" y="86296"/>
                  </a:lnTo>
                  <a:lnTo>
                    <a:pt x="125635" y="85725"/>
                  </a:lnTo>
                  <a:lnTo>
                    <a:pt x="124682" y="84677"/>
                  </a:lnTo>
                  <a:lnTo>
                    <a:pt x="123635" y="85058"/>
                  </a:lnTo>
                  <a:lnTo>
                    <a:pt x="122682" y="85725"/>
                  </a:lnTo>
                  <a:lnTo>
                    <a:pt x="121349" y="86296"/>
                  </a:lnTo>
                  <a:lnTo>
                    <a:pt x="121063" y="86011"/>
                  </a:lnTo>
                  <a:lnTo>
                    <a:pt x="121063" y="85725"/>
                  </a:lnTo>
                  <a:lnTo>
                    <a:pt x="121349" y="85058"/>
                  </a:lnTo>
                  <a:lnTo>
                    <a:pt x="121063" y="85058"/>
                  </a:lnTo>
                  <a:lnTo>
                    <a:pt x="120682" y="85725"/>
                  </a:lnTo>
                  <a:lnTo>
                    <a:pt x="120110" y="85725"/>
                  </a:lnTo>
                  <a:lnTo>
                    <a:pt x="120110" y="86011"/>
                  </a:lnTo>
                  <a:lnTo>
                    <a:pt x="119729" y="86678"/>
                  </a:lnTo>
                  <a:lnTo>
                    <a:pt x="119729" y="86963"/>
                  </a:lnTo>
                  <a:lnTo>
                    <a:pt x="119063" y="86963"/>
                  </a:lnTo>
                  <a:lnTo>
                    <a:pt x="119063" y="87344"/>
                  </a:lnTo>
                  <a:lnTo>
                    <a:pt x="118110" y="87630"/>
                  </a:lnTo>
                  <a:lnTo>
                    <a:pt x="117158" y="88678"/>
                  </a:lnTo>
                  <a:lnTo>
                    <a:pt x="116491" y="88678"/>
                  </a:lnTo>
                  <a:lnTo>
                    <a:pt x="115824" y="88297"/>
                  </a:lnTo>
                  <a:lnTo>
                    <a:pt x="115443" y="88297"/>
                  </a:lnTo>
                  <a:lnTo>
                    <a:pt x="115157" y="88678"/>
                  </a:lnTo>
                  <a:lnTo>
                    <a:pt x="115443" y="89249"/>
                  </a:lnTo>
                  <a:lnTo>
                    <a:pt x="114776" y="89249"/>
                  </a:lnTo>
                  <a:lnTo>
                    <a:pt x="114776" y="88678"/>
                  </a:lnTo>
                  <a:lnTo>
                    <a:pt x="114110" y="88678"/>
                  </a:lnTo>
                  <a:lnTo>
                    <a:pt x="113824" y="88964"/>
                  </a:lnTo>
                  <a:lnTo>
                    <a:pt x="114110" y="89916"/>
                  </a:lnTo>
                  <a:lnTo>
                    <a:pt x="113824" y="89916"/>
                  </a:lnTo>
                  <a:lnTo>
                    <a:pt x="113538" y="90297"/>
                  </a:lnTo>
                  <a:lnTo>
                    <a:pt x="112871" y="89630"/>
                  </a:lnTo>
                  <a:lnTo>
                    <a:pt x="113157" y="88964"/>
                  </a:lnTo>
                  <a:lnTo>
                    <a:pt x="112871" y="88678"/>
                  </a:lnTo>
                  <a:lnTo>
                    <a:pt x="111824" y="89249"/>
                  </a:lnTo>
                  <a:lnTo>
                    <a:pt x="110204" y="89630"/>
                  </a:lnTo>
                  <a:lnTo>
                    <a:pt x="109538" y="89249"/>
                  </a:lnTo>
                  <a:lnTo>
                    <a:pt x="109538" y="88678"/>
                  </a:lnTo>
                  <a:lnTo>
                    <a:pt x="108871" y="88011"/>
                  </a:lnTo>
                  <a:lnTo>
                    <a:pt x="108585" y="88297"/>
                  </a:lnTo>
                  <a:lnTo>
                    <a:pt x="107918" y="88297"/>
                  </a:lnTo>
                  <a:lnTo>
                    <a:pt x="105918" y="88964"/>
                  </a:lnTo>
                  <a:lnTo>
                    <a:pt x="105251" y="88678"/>
                  </a:lnTo>
                  <a:lnTo>
                    <a:pt x="104966" y="89249"/>
                  </a:lnTo>
                  <a:lnTo>
                    <a:pt x="105251" y="89916"/>
                  </a:lnTo>
                  <a:lnTo>
                    <a:pt x="104680" y="90297"/>
                  </a:lnTo>
                  <a:lnTo>
                    <a:pt x="104299" y="90583"/>
                  </a:lnTo>
                  <a:lnTo>
                    <a:pt x="104680" y="90964"/>
                  </a:lnTo>
                  <a:lnTo>
                    <a:pt x="104299" y="91250"/>
                  </a:lnTo>
                  <a:lnTo>
                    <a:pt x="102965" y="91630"/>
                  </a:lnTo>
                  <a:lnTo>
                    <a:pt x="102680" y="91916"/>
                  </a:lnTo>
                  <a:lnTo>
                    <a:pt x="102299" y="91250"/>
                  </a:lnTo>
                  <a:lnTo>
                    <a:pt x="102013" y="91250"/>
                  </a:lnTo>
                  <a:lnTo>
                    <a:pt x="102013" y="91630"/>
                  </a:lnTo>
                  <a:lnTo>
                    <a:pt x="101727" y="91916"/>
                  </a:lnTo>
                  <a:lnTo>
                    <a:pt x="102013" y="92583"/>
                  </a:lnTo>
                  <a:lnTo>
                    <a:pt x="101727" y="92583"/>
                  </a:lnTo>
                  <a:lnTo>
                    <a:pt x="101060" y="92869"/>
                  </a:lnTo>
                  <a:lnTo>
                    <a:pt x="100679" y="92869"/>
                  </a:lnTo>
                  <a:lnTo>
                    <a:pt x="100394" y="93536"/>
                  </a:lnTo>
                  <a:lnTo>
                    <a:pt x="100679" y="94202"/>
                  </a:lnTo>
                  <a:lnTo>
                    <a:pt x="100679" y="94869"/>
                  </a:lnTo>
                  <a:lnTo>
                    <a:pt x="101346" y="94869"/>
                  </a:lnTo>
                  <a:lnTo>
                    <a:pt x="101346" y="95536"/>
                  </a:lnTo>
                  <a:lnTo>
                    <a:pt x="101060" y="95536"/>
                  </a:lnTo>
                  <a:lnTo>
                    <a:pt x="100394" y="96203"/>
                  </a:lnTo>
                  <a:lnTo>
                    <a:pt x="98108" y="96203"/>
                  </a:lnTo>
                  <a:lnTo>
                    <a:pt x="97441" y="96488"/>
                  </a:lnTo>
                  <a:lnTo>
                    <a:pt x="97060" y="96869"/>
                  </a:lnTo>
                  <a:lnTo>
                    <a:pt x="96393" y="96488"/>
                  </a:lnTo>
                  <a:lnTo>
                    <a:pt x="95822" y="95821"/>
                  </a:lnTo>
                  <a:lnTo>
                    <a:pt x="95441" y="96203"/>
                  </a:lnTo>
                  <a:lnTo>
                    <a:pt x="95822" y="97536"/>
                  </a:lnTo>
                  <a:lnTo>
                    <a:pt x="94774" y="97536"/>
                  </a:lnTo>
                  <a:lnTo>
                    <a:pt x="93821" y="98489"/>
                  </a:lnTo>
                  <a:lnTo>
                    <a:pt x="94107" y="99155"/>
                  </a:lnTo>
                  <a:lnTo>
                    <a:pt x="93821" y="99441"/>
                  </a:lnTo>
                  <a:lnTo>
                    <a:pt x="93155" y="99822"/>
                  </a:lnTo>
                  <a:lnTo>
                    <a:pt x="92202" y="100108"/>
                  </a:lnTo>
                  <a:lnTo>
                    <a:pt x="91821" y="100108"/>
                  </a:lnTo>
                  <a:lnTo>
                    <a:pt x="91535" y="100489"/>
                  </a:lnTo>
                  <a:lnTo>
                    <a:pt x="91535" y="100775"/>
                  </a:lnTo>
                  <a:lnTo>
                    <a:pt x="90869" y="101060"/>
                  </a:lnTo>
                  <a:lnTo>
                    <a:pt x="90488" y="101441"/>
                  </a:lnTo>
                  <a:lnTo>
                    <a:pt x="90488" y="101727"/>
                  </a:lnTo>
                  <a:lnTo>
                    <a:pt x="90202" y="102775"/>
                  </a:lnTo>
                  <a:lnTo>
                    <a:pt x="90202" y="104013"/>
                  </a:lnTo>
                  <a:lnTo>
                    <a:pt x="88202" y="104013"/>
                  </a:lnTo>
                  <a:lnTo>
                    <a:pt x="87535" y="103727"/>
                  </a:lnTo>
                  <a:lnTo>
                    <a:pt x="86582" y="102775"/>
                  </a:lnTo>
                  <a:lnTo>
                    <a:pt x="84011" y="105728"/>
                  </a:lnTo>
                  <a:lnTo>
                    <a:pt x="79343" y="102394"/>
                  </a:lnTo>
                  <a:lnTo>
                    <a:pt x="78677" y="103727"/>
                  </a:lnTo>
                  <a:lnTo>
                    <a:pt x="77057" y="102394"/>
                  </a:lnTo>
                  <a:lnTo>
                    <a:pt x="75438" y="101727"/>
                  </a:lnTo>
                  <a:lnTo>
                    <a:pt x="74771" y="100108"/>
                  </a:lnTo>
                  <a:lnTo>
                    <a:pt x="73819" y="98489"/>
                  </a:lnTo>
                  <a:lnTo>
                    <a:pt x="71533" y="94869"/>
                  </a:lnTo>
                  <a:lnTo>
                    <a:pt x="71152" y="95155"/>
                  </a:lnTo>
                  <a:lnTo>
                    <a:pt x="70866" y="95821"/>
                  </a:lnTo>
                  <a:lnTo>
                    <a:pt x="70485" y="96203"/>
                  </a:lnTo>
                  <a:lnTo>
                    <a:pt x="70485" y="96869"/>
                  </a:lnTo>
                  <a:lnTo>
                    <a:pt x="69533" y="96203"/>
                  </a:lnTo>
                  <a:lnTo>
                    <a:pt x="68580" y="94869"/>
                  </a:lnTo>
                  <a:lnTo>
                    <a:pt x="67247" y="95536"/>
                  </a:lnTo>
                  <a:lnTo>
                    <a:pt x="66294" y="95155"/>
                  </a:lnTo>
                  <a:lnTo>
                    <a:pt x="66294" y="93536"/>
                  </a:lnTo>
                  <a:lnTo>
                    <a:pt x="65913" y="93536"/>
                  </a:lnTo>
                  <a:lnTo>
                    <a:pt x="65627" y="94583"/>
                  </a:lnTo>
                  <a:lnTo>
                    <a:pt x="64580" y="95536"/>
                  </a:lnTo>
                  <a:lnTo>
                    <a:pt x="63627" y="97536"/>
                  </a:lnTo>
                  <a:lnTo>
                    <a:pt x="63341" y="98774"/>
                  </a:lnTo>
                  <a:lnTo>
                    <a:pt x="62960" y="99822"/>
                  </a:lnTo>
                  <a:lnTo>
                    <a:pt x="62960" y="101060"/>
                  </a:lnTo>
                  <a:lnTo>
                    <a:pt x="62675" y="102108"/>
                  </a:lnTo>
                  <a:lnTo>
                    <a:pt x="62960" y="102394"/>
                  </a:lnTo>
                  <a:lnTo>
                    <a:pt x="62960" y="102775"/>
                  </a:lnTo>
                  <a:lnTo>
                    <a:pt x="62294" y="103061"/>
                  </a:lnTo>
                  <a:lnTo>
                    <a:pt x="62008" y="103442"/>
                  </a:lnTo>
                  <a:lnTo>
                    <a:pt x="62008" y="103727"/>
                  </a:lnTo>
                  <a:lnTo>
                    <a:pt x="61627" y="104013"/>
                  </a:lnTo>
                  <a:lnTo>
                    <a:pt x="60960" y="104394"/>
                  </a:lnTo>
                  <a:lnTo>
                    <a:pt x="60389" y="104394"/>
                  </a:lnTo>
                  <a:lnTo>
                    <a:pt x="60008" y="104680"/>
                  </a:lnTo>
                  <a:lnTo>
                    <a:pt x="59722" y="104394"/>
                  </a:lnTo>
                  <a:lnTo>
                    <a:pt x="58388" y="104680"/>
                  </a:lnTo>
                  <a:lnTo>
                    <a:pt x="58007" y="104680"/>
                  </a:lnTo>
                  <a:lnTo>
                    <a:pt x="57722" y="105346"/>
                  </a:lnTo>
                  <a:lnTo>
                    <a:pt x="57436" y="105728"/>
                  </a:lnTo>
                  <a:lnTo>
                    <a:pt x="58674" y="108966"/>
                  </a:lnTo>
                  <a:lnTo>
                    <a:pt x="59055" y="110300"/>
                  </a:lnTo>
                  <a:lnTo>
                    <a:pt x="59055" y="110966"/>
                  </a:lnTo>
                  <a:lnTo>
                    <a:pt x="58007" y="110585"/>
                  </a:lnTo>
                  <a:lnTo>
                    <a:pt x="56388" y="111633"/>
                  </a:lnTo>
                  <a:lnTo>
                    <a:pt x="56102" y="111919"/>
                  </a:lnTo>
                  <a:lnTo>
                    <a:pt x="56769" y="113252"/>
                  </a:lnTo>
                  <a:lnTo>
                    <a:pt x="58007" y="114586"/>
                  </a:lnTo>
                  <a:lnTo>
                    <a:pt x="59341" y="116491"/>
                  </a:lnTo>
                  <a:lnTo>
                    <a:pt x="57436" y="116872"/>
                  </a:lnTo>
                  <a:lnTo>
                    <a:pt x="55436" y="117539"/>
                  </a:lnTo>
                  <a:lnTo>
                    <a:pt x="52769" y="115253"/>
                  </a:lnTo>
                  <a:lnTo>
                    <a:pt x="51816" y="115824"/>
                  </a:lnTo>
                  <a:lnTo>
                    <a:pt x="49816" y="115824"/>
                  </a:lnTo>
                  <a:lnTo>
                    <a:pt x="48863" y="116205"/>
                  </a:lnTo>
                  <a:lnTo>
                    <a:pt x="48197" y="116491"/>
                  </a:lnTo>
                  <a:lnTo>
                    <a:pt x="46196" y="116872"/>
                  </a:lnTo>
                  <a:lnTo>
                    <a:pt x="45244" y="117539"/>
                  </a:lnTo>
                  <a:lnTo>
                    <a:pt x="43625" y="118777"/>
                  </a:lnTo>
                  <a:lnTo>
                    <a:pt x="43625" y="117824"/>
                  </a:lnTo>
                  <a:lnTo>
                    <a:pt x="42005" y="117824"/>
                  </a:lnTo>
                  <a:lnTo>
                    <a:pt x="40005" y="117157"/>
                  </a:lnTo>
                  <a:lnTo>
                    <a:pt x="39053" y="115824"/>
                  </a:lnTo>
                  <a:lnTo>
                    <a:pt x="39053" y="115253"/>
                  </a:lnTo>
                  <a:lnTo>
                    <a:pt x="39719" y="115253"/>
                  </a:lnTo>
                  <a:lnTo>
                    <a:pt x="39719" y="114205"/>
                  </a:lnTo>
                  <a:lnTo>
                    <a:pt x="40291" y="113919"/>
                  </a:lnTo>
                  <a:lnTo>
                    <a:pt x="40005" y="113538"/>
                  </a:lnTo>
                  <a:lnTo>
                    <a:pt x="40291" y="112871"/>
                  </a:lnTo>
                  <a:lnTo>
                    <a:pt x="40291" y="112300"/>
                  </a:lnTo>
                  <a:lnTo>
                    <a:pt x="40958" y="111633"/>
                  </a:lnTo>
                  <a:lnTo>
                    <a:pt x="40291" y="110966"/>
                  </a:lnTo>
                  <a:lnTo>
                    <a:pt x="38672" y="110300"/>
                  </a:lnTo>
                  <a:lnTo>
                    <a:pt x="38672" y="109633"/>
                  </a:lnTo>
                  <a:lnTo>
                    <a:pt x="40672" y="106966"/>
                  </a:lnTo>
                  <a:lnTo>
                    <a:pt x="39338" y="105728"/>
                  </a:lnTo>
                  <a:lnTo>
                    <a:pt x="36671" y="105346"/>
                  </a:lnTo>
                  <a:lnTo>
                    <a:pt x="33719" y="104680"/>
                  </a:lnTo>
                  <a:lnTo>
                    <a:pt x="31814" y="102775"/>
                  </a:lnTo>
                  <a:lnTo>
                    <a:pt x="30480" y="102394"/>
                  </a:lnTo>
                  <a:lnTo>
                    <a:pt x="28194" y="102394"/>
                  </a:lnTo>
                  <a:lnTo>
                    <a:pt x="26861" y="101060"/>
                  </a:lnTo>
                  <a:lnTo>
                    <a:pt x="25241" y="100108"/>
                  </a:lnTo>
                  <a:lnTo>
                    <a:pt x="24289" y="99822"/>
                  </a:lnTo>
                  <a:lnTo>
                    <a:pt x="22574" y="99441"/>
                  </a:lnTo>
                  <a:lnTo>
                    <a:pt x="21336" y="96488"/>
                  </a:lnTo>
                  <a:lnTo>
                    <a:pt x="21622" y="93917"/>
                  </a:lnTo>
                  <a:lnTo>
                    <a:pt x="21336" y="93917"/>
                  </a:lnTo>
                  <a:lnTo>
                    <a:pt x="20669" y="93250"/>
                  </a:lnTo>
                  <a:lnTo>
                    <a:pt x="19622" y="92869"/>
                  </a:lnTo>
                  <a:lnTo>
                    <a:pt x="18002" y="92583"/>
                  </a:lnTo>
                  <a:lnTo>
                    <a:pt x="17336" y="91916"/>
                  </a:lnTo>
                  <a:lnTo>
                    <a:pt x="17050" y="90583"/>
                  </a:lnTo>
                  <a:lnTo>
                    <a:pt x="15716" y="89916"/>
                  </a:lnTo>
                  <a:lnTo>
                    <a:pt x="15716" y="88964"/>
                  </a:lnTo>
                  <a:lnTo>
                    <a:pt x="15050" y="86011"/>
                  </a:lnTo>
                  <a:lnTo>
                    <a:pt x="13716" y="85058"/>
                  </a:lnTo>
                  <a:lnTo>
                    <a:pt x="11430" y="82105"/>
                  </a:lnTo>
                  <a:lnTo>
                    <a:pt x="12764" y="80772"/>
                  </a:lnTo>
                  <a:lnTo>
                    <a:pt x="12764" y="79819"/>
                  </a:lnTo>
                  <a:lnTo>
                    <a:pt x="12097" y="80105"/>
                  </a:lnTo>
                  <a:lnTo>
                    <a:pt x="12097" y="78772"/>
                  </a:lnTo>
                  <a:lnTo>
                    <a:pt x="11811" y="77438"/>
                  </a:lnTo>
                  <a:lnTo>
                    <a:pt x="11811" y="76486"/>
                  </a:lnTo>
                  <a:lnTo>
                    <a:pt x="11144" y="75819"/>
                  </a:lnTo>
                  <a:lnTo>
                    <a:pt x="12097" y="76200"/>
                  </a:lnTo>
                  <a:lnTo>
                    <a:pt x="12097" y="75152"/>
                  </a:lnTo>
                  <a:lnTo>
                    <a:pt x="11144" y="74867"/>
                  </a:lnTo>
                  <a:lnTo>
                    <a:pt x="10478" y="74200"/>
                  </a:lnTo>
                  <a:lnTo>
                    <a:pt x="9811" y="74200"/>
                  </a:lnTo>
                  <a:lnTo>
                    <a:pt x="9811" y="73533"/>
                  </a:lnTo>
                  <a:lnTo>
                    <a:pt x="9144" y="73914"/>
                  </a:lnTo>
                  <a:lnTo>
                    <a:pt x="8858" y="74486"/>
                  </a:lnTo>
                  <a:lnTo>
                    <a:pt x="7811" y="74867"/>
                  </a:lnTo>
                  <a:lnTo>
                    <a:pt x="7144" y="74486"/>
                  </a:lnTo>
                  <a:lnTo>
                    <a:pt x="7811" y="71247"/>
                  </a:lnTo>
                  <a:lnTo>
                    <a:pt x="8192" y="70580"/>
                  </a:lnTo>
                  <a:lnTo>
                    <a:pt x="8192" y="68961"/>
                  </a:lnTo>
                  <a:lnTo>
                    <a:pt x="7811" y="68008"/>
                  </a:lnTo>
                  <a:lnTo>
                    <a:pt x="6572" y="66961"/>
                  </a:lnTo>
                  <a:lnTo>
                    <a:pt x="7144" y="65342"/>
                  </a:lnTo>
                  <a:lnTo>
                    <a:pt x="5906" y="66008"/>
                  </a:lnTo>
                  <a:lnTo>
                    <a:pt x="5906" y="63722"/>
                  </a:lnTo>
                  <a:lnTo>
                    <a:pt x="6191" y="63055"/>
                  </a:lnTo>
                  <a:lnTo>
                    <a:pt x="5239" y="62389"/>
                  </a:lnTo>
                  <a:lnTo>
                    <a:pt x="5525" y="61722"/>
                  </a:lnTo>
                  <a:lnTo>
                    <a:pt x="5239" y="61436"/>
                  </a:lnTo>
                  <a:lnTo>
                    <a:pt x="4572" y="59722"/>
                  </a:lnTo>
                  <a:lnTo>
                    <a:pt x="4858" y="58769"/>
                  </a:lnTo>
                  <a:lnTo>
                    <a:pt x="5525" y="59150"/>
                  </a:lnTo>
                  <a:lnTo>
                    <a:pt x="5906" y="58483"/>
                  </a:lnTo>
                  <a:lnTo>
                    <a:pt x="5239" y="57817"/>
                  </a:lnTo>
                  <a:lnTo>
                    <a:pt x="4858" y="57817"/>
                  </a:lnTo>
                  <a:lnTo>
                    <a:pt x="3905" y="57436"/>
                  </a:lnTo>
                  <a:lnTo>
                    <a:pt x="3239" y="57436"/>
                  </a:lnTo>
                  <a:lnTo>
                    <a:pt x="2953" y="57150"/>
                  </a:lnTo>
                  <a:lnTo>
                    <a:pt x="2286" y="57150"/>
                  </a:lnTo>
                  <a:lnTo>
                    <a:pt x="1905" y="56483"/>
                  </a:lnTo>
                  <a:lnTo>
                    <a:pt x="2286" y="56483"/>
                  </a:lnTo>
                  <a:lnTo>
                    <a:pt x="1905" y="56197"/>
                  </a:lnTo>
                  <a:lnTo>
                    <a:pt x="1238" y="56197"/>
                  </a:lnTo>
                  <a:lnTo>
                    <a:pt x="953" y="55531"/>
                  </a:lnTo>
                  <a:lnTo>
                    <a:pt x="1905" y="54483"/>
                  </a:lnTo>
                  <a:lnTo>
                    <a:pt x="1238" y="53530"/>
                  </a:lnTo>
                  <a:lnTo>
                    <a:pt x="953" y="52864"/>
                  </a:lnTo>
                  <a:lnTo>
                    <a:pt x="0" y="52197"/>
                  </a:lnTo>
                  <a:lnTo>
                    <a:pt x="953" y="52197"/>
                  </a:lnTo>
                  <a:lnTo>
                    <a:pt x="667" y="50864"/>
                  </a:lnTo>
                  <a:lnTo>
                    <a:pt x="286" y="50292"/>
                  </a:lnTo>
                  <a:lnTo>
                    <a:pt x="286" y="49244"/>
                  </a:lnTo>
                  <a:lnTo>
                    <a:pt x="1619" y="48292"/>
                  </a:lnTo>
                  <a:lnTo>
                    <a:pt x="1238" y="46672"/>
                  </a:lnTo>
                  <a:lnTo>
                    <a:pt x="1905" y="46006"/>
                  </a:lnTo>
                  <a:lnTo>
                    <a:pt x="2286" y="44958"/>
                  </a:lnTo>
                  <a:lnTo>
                    <a:pt x="2953" y="44291"/>
                  </a:lnTo>
                  <a:lnTo>
                    <a:pt x="3239" y="43339"/>
                  </a:lnTo>
                  <a:lnTo>
                    <a:pt x="3620" y="43053"/>
                  </a:lnTo>
                  <a:lnTo>
                    <a:pt x="4858" y="42672"/>
                  </a:lnTo>
                  <a:lnTo>
                    <a:pt x="5239" y="43053"/>
                  </a:lnTo>
                  <a:lnTo>
                    <a:pt x="5239" y="43720"/>
                  </a:lnTo>
                  <a:lnTo>
                    <a:pt x="6191" y="43720"/>
                  </a:lnTo>
                  <a:lnTo>
                    <a:pt x="6572" y="44291"/>
                  </a:lnTo>
                  <a:lnTo>
                    <a:pt x="8192" y="44291"/>
                  </a:lnTo>
                  <a:lnTo>
                    <a:pt x="8477" y="44672"/>
                  </a:lnTo>
                  <a:lnTo>
                    <a:pt x="11811" y="44672"/>
                  </a:lnTo>
                  <a:lnTo>
                    <a:pt x="12097" y="44958"/>
                  </a:lnTo>
                  <a:lnTo>
                    <a:pt x="12097" y="44672"/>
                  </a:lnTo>
                  <a:lnTo>
                    <a:pt x="12478" y="44958"/>
                  </a:lnTo>
                  <a:lnTo>
                    <a:pt x="12764" y="44958"/>
                  </a:lnTo>
                  <a:lnTo>
                    <a:pt x="12764" y="45339"/>
                  </a:lnTo>
                  <a:lnTo>
                    <a:pt x="13430" y="45625"/>
                  </a:lnTo>
                  <a:lnTo>
                    <a:pt x="13716" y="45339"/>
                  </a:lnTo>
                  <a:lnTo>
                    <a:pt x="14097" y="46006"/>
                  </a:lnTo>
                  <a:lnTo>
                    <a:pt x="16002" y="46006"/>
                  </a:lnTo>
                  <a:lnTo>
                    <a:pt x="16669" y="46292"/>
                  </a:lnTo>
                  <a:lnTo>
                    <a:pt x="17717" y="46292"/>
                  </a:lnTo>
                  <a:lnTo>
                    <a:pt x="18002" y="46672"/>
                  </a:lnTo>
                  <a:lnTo>
                    <a:pt x="18383" y="46672"/>
                  </a:lnTo>
                  <a:lnTo>
                    <a:pt x="18955" y="46292"/>
                  </a:lnTo>
                  <a:lnTo>
                    <a:pt x="19622" y="46292"/>
                  </a:lnTo>
                  <a:lnTo>
                    <a:pt x="20288" y="46672"/>
                  </a:lnTo>
                  <a:lnTo>
                    <a:pt x="20669" y="46672"/>
                  </a:lnTo>
                  <a:lnTo>
                    <a:pt x="20669" y="46958"/>
                  </a:lnTo>
                  <a:lnTo>
                    <a:pt x="21336" y="46958"/>
                  </a:lnTo>
                  <a:lnTo>
                    <a:pt x="21336" y="47339"/>
                  </a:lnTo>
                  <a:lnTo>
                    <a:pt x="21908" y="47339"/>
                  </a:lnTo>
                  <a:lnTo>
                    <a:pt x="22289" y="46958"/>
                  </a:lnTo>
                  <a:lnTo>
                    <a:pt x="22955" y="47339"/>
                  </a:lnTo>
                  <a:lnTo>
                    <a:pt x="23241" y="47339"/>
                  </a:lnTo>
                  <a:lnTo>
                    <a:pt x="23241" y="47625"/>
                  </a:lnTo>
                  <a:lnTo>
                    <a:pt x="23622" y="47625"/>
                  </a:lnTo>
                  <a:lnTo>
                    <a:pt x="24289" y="47339"/>
                  </a:lnTo>
                  <a:lnTo>
                    <a:pt x="24575" y="47339"/>
                  </a:lnTo>
                  <a:lnTo>
                    <a:pt x="24860" y="46958"/>
                  </a:lnTo>
                  <a:lnTo>
                    <a:pt x="25241" y="46292"/>
                  </a:lnTo>
                  <a:lnTo>
                    <a:pt x="25908" y="46006"/>
                  </a:lnTo>
                  <a:lnTo>
                    <a:pt x="27813" y="46006"/>
                  </a:lnTo>
                  <a:lnTo>
                    <a:pt x="27813" y="46292"/>
                  </a:lnTo>
                  <a:lnTo>
                    <a:pt x="28194" y="46006"/>
                  </a:lnTo>
                  <a:lnTo>
                    <a:pt x="30194" y="44958"/>
                  </a:lnTo>
                  <a:lnTo>
                    <a:pt x="30480" y="45625"/>
                  </a:lnTo>
                  <a:lnTo>
                    <a:pt x="32099" y="45625"/>
                  </a:lnTo>
                  <a:lnTo>
                    <a:pt x="33147" y="44672"/>
                  </a:lnTo>
                  <a:lnTo>
                    <a:pt x="33433" y="44958"/>
                  </a:lnTo>
                  <a:lnTo>
                    <a:pt x="34100" y="44672"/>
                  </a:lnTo>
                  <a:lnTo>
                    <a:pt x="34766" y="44958"/>
                  </a:lnTo>
                  <a:lnTo>
                    <a:pt x="35052" y="44672"/>
                  </a:lnTo>
                  <a:lnTo>
                    <a:pt x="35052" y="44005"/>
                  </a:lnTo>
                  <a:lnTo>
                    <a:pt x="36100" y="43720"/>
                  </a:lnTo>
                  <a:lnTo>
                    <a:pt x="36386" y="43339"/>
                  </a:lnTo>
                  <a:lnTo>
                    <a:pt x="38005" y="43339"/>
                  </a:lnTo>
                  <a:lnTo>
                    <a:pt x="38386" y="43053"/>
                  </a:lnTo>
                  <a:lnTo>
                    <a:pt x="40672" y="42386"/>
                  </a:lnTo>
                  <a:lnTo>
                    <a:pt x="40958" y="42005"/>
                  </a:lnTo>
                  <a:lnTo>
                    <a:pt x="42958" y="43053"/>
                  </a:lnTo>
                  <a:lnTo>
                    <a:pt x="43625" y="43053"/>
                  </a:lnTo>
                  <a:lnTo>
                    <a:pt x="45244" y="42672"/>
                  </a:lnTo>
                  <a:lnTo>
                    <a:pt x="45530" y="42386"/>
                  </a:lnTo>
                  <a:lnTo>
                    <a:pt x="46196" y="42672"/>
                  </a:lnTo>
                  <a:lnTo>
                    <a:pt x="47530" y="42672"/>
                  </a:lnTo>
                  <a:lnTo>
                    <a:pt x="47911" y="43720"/>
                  </a:lnTo>
                  <a:lnTo>
                    <a:pt x="48482" y="44291"/>
                  </a:lnTo>
                  <a:lnTo>
                    <a:pt x="49149" y="44291"/>
                  </a:lnTo>
                  <a:lnTo>
                    <a:pt x="49149" y="44005"/>
                  </a:lnTo>
                  <a:lnTo>
                    <a:pt x="49530" y="43053"/>
                  </a:lnTo>
                  <a:lnTo>
                    <a:pt x="50483" y="41719"/>
                  </a:lnTo>
                  <a:lnTo>
                    <a:pt x="50864" y="40767"/>
                  </a:lnTo>
                  <a:lnTo>
                    <a:pt x="51435" y="41053"/>
                  </a:lnTo>
                  <a:lnTo>
                    <a:pt x="51816" y="40767"/>
                  </a:lnTo>
                  <a:lnTo>
                    <a:pt x="53150" y="40100"/>
                  </a:lnTo>
                  <a:lnTo>
                    <a:pt x="53816" y="40100"/>
                  </a:lnTo>
                  <a:lnTo>
                    <a:pt x="54769" y="39433"/>
                  </a:lnTo>
                  <a:lnTo>
                    <a:pt x="54388" y="38767"/>
                  </a:lnTo>
                  <a:lnTo>
                    <a:pt x="54388" y="38100"/>
                  </a:lnTo>
                  <a:lnTo>
                    <a:pt x="55055" y="37433"/>
                  </a:lnTo>
                  <a:lnTo>
                    <a:pt x="56769" y="37433"/>
                  </a:lnTo>
                  <a:lnTo>
                    <a:pt x="57055" y="38386"/>
                  </a:lnTo>
                  <a:lnTo>
                    <a:pt x="58007" y="37147"/>
                  </a:lnTo>
                  <a:lnTo>
                    <a:pt x="58674" y="37433"/>
                  </a:lnTo>
                  <a:lnTo>
                    <a:pt x="60008" y="37814"/>
                  </a:lnTo>
                  <a:lnTo>
                    <a:pt x="62294" y="36100"/>
                  </a:lnTo>
                  <a:lnTo>
                    <a:pt x="62960" y="35147"/>
                  </a:lnTo>
                  <a:lnTo>
                    <a:pt x="63627" y="35147"/>
                  </a:lnTo>
                  <a:lnTo>
                    <a:pt x="64580" y="33814"/>
                  </a:lnTo>
                  <a:lnTo>
                    <a:pt x="63627" y="33814"/>
                  </a:lnTo>
                  <a:lnTo>
                    <a:pt x="64294" y="32861"/>
                  </a:lnTo>
                  <a:lnTo>
                    <a:pt x="63627" y="32195"/>
                  </a:lnTo>
                  <a:lnTo>
                    <a:pt x="64580" y="30861"/>
                  </a:lnTo>
                  <a:lnTo>
                    <a:pt x="64961" y="30575"/>
                  </a:lnTo>
                  <a:lnTo>
                    <a:pt x="65246" y="30861"/>
                  </a:lnTo>
                  <a:lnTo>
                    <a:pt x="65913" y="31242"/>
                  </a:lnTo>
                  <a:lnTo>
                    <a:pt x="66580" y="30575"/>
                  </a:lnTo>
                  <a:lnTo>
                    <a:pt x="67532" y="31242"/>
                  </a:lnTo>
                  <a:lnTo>
                    <a:pt x="68580" y="32480"/>
                  </a:lnTo>
                  <a:lnTo>
                    <a:pt x="69533" y="33147"/>
                  </a:lnTo>
                  <a:lnTo>
                    <a:pt x="70485" y="33147"/>
                  </a:lnTo>
                  <a:lnTo>
                    <a:pt x="71152" y="32195"/>
                  </a:lnTo>
                  <a:lnTo>
                    <a:pt x="72200" y="31528"/>
                  </a:lnTo>
                  <a:lnTo>
                    <a:pt x="73152" y="31528"/>
                  </a:lnTo>
                  <a:lnTo>
                    <a:pt x="74486" y="31909"/>
                  </a:lnTo>
                  <a:lnTo>
                    <a:pt x="75152" y="31528"/>
                  </a:lnTo>
                  <a:lnTo>
                    <a:pt x="75724" y="30575"/>
                  </a:lnTo>
                  <a:lnTo>
                    <a:pt x="77438" y="30575"/>
                  </a:lnTo>
                  <a:lnTo>
                    <a:pt x="79724" y="30194"/>
                  </a:lnTo>
                  <a:lnTo>
                    <a:pt x="80010" y="30194"/>
                  </a:lnTo>
                  <a:lnTo>
                    <a:pt x="82677" y="27908"/>
                  </a:lnTo>
                  <a:lnTo>
                    <a:pt x="82963" y="27241"/>
                  </a:lnTo>
                  <a:lnTo>
                    <a:pt x="81629" y="26003"/>
                  </a:lnTo>
                  <a:lnTo>
                    <a:pt x="81344" y="24670"/>
                  </a:lnTo>
                  <a:lnTo>
                    <a:pt x="80391" y="23622"/>
                  </a:lnTo>
                  <a:lnTo>
                    <a:pt x="80677" y="22670"/>
                  </a:lnTo>
                  <a:lnTo>
                    <a:pt x="80677" y="21336"/>
                  </a:lnTo>
                  <a:lnTo>
                    <a:pt x="79343" y="21336"/>
                  </a:lnTo>
                  <a:lnTo>
                    <a:pt x="78677" y="20098"/>
                  </a:lnTo>
                  <a:lnTo>
                    <a:pt x="78677" y="19050"/>
                  </a:lnTo>
                  <a:lnTo>
                    <a:pt x="76105" y="17431"/>
                  </a:lnTo>
                  <a:lnTo>
                    <a:pt x="76391" y="16097"/>
                  </a:lnTo>
                  <a:lnTo>
                    <a:pt x="77057" y="15430"/>
                  </a:lnTo>
                  <a:lnTo>
                    <a:pt x="77057" y="14478"/>
                  </a:lnTo>
                  <a:lnTo>
                    <a:pt x="76391" y="13811"/>
                  </a:lnTo>
                  <a:lnTo>
                    <a:pt x="76391" y="12859"/>
                  </a:lnTo>
                  <a:lnTo>
                    <a:pt x="77057" y="12192"/>
                  </a:lnTo>
                  <a:lnTo>
                    <a:pt x="76772" y="12192"/>
                  </a:lnTo>
                  <a:lnTo>
                    <a:pt x="76391" y="11811"/>
                  </a:lnTo>
                  <a:lnTo>
                    <a:pt x="76772" y="10192"/>
                  </a:lnTo>
                  <a:lnTo>
                    <a:pt x="77057" y="10192"/>
                  </a:lnTo>
                  <a:lnTo>
                    <a:pt x="77438" y="9525"/>
                  </a:lnTo>
                  <a:lnTo>
                    <a:pt x="78105" y="9239"/>
                  </a:lnTo>
                  <a:lnTo>
                    <a:pt x="77724" y="8858"/>
                  </a:lnTo>
                  <a:lnTo>
                    <a:pt x="77724" y="8287"/>
                  </a:lnTo>
                  <a:lnTo>
                    <a:pt x="78391" y="8572"/>
                  </a:lnTo>
                  <a:lnTo>
                    <a:pt x="79724" y="8572"/>
                  </a:lnTo>
                  <a:lnTo>
                    <a:pt x="81058" y="9239"/>
                  </a:lnTo>
                  <a:lnTo>
                    <a:pt x="82296" y="10573"/>
                  </a:lnTo>
                  <a:lnTo>
                    <a:pt x="82963" y="10573"/>
                  </a:lnTo>
                  <a:lnTo>
                    <a:pt x="84582" y="11525"/>
                  </a:lnTo>
                  <a:lnTo>
                    <a:pt x="84963" y="10573"/>
                  </a:lnTo>
                  <a:lnTo>
                    <a:pt x="85630" y="9906"/>
                  </a:lnTo>
                  <a:lnTo>
                    <a:pt x="85630" y="9525"/>
                  </a:lnTo>
                  <a:lnTo>
                    <a:pt x="86582" y="9525"/>
                  </a:lnTo>
                  <a:lnTo>
                    <a:pt x="87249" y="8287"/>
                  </a:lnTo>
                  <a:lnTo>
                    <a:pt x="87249" y="7906"/>
                  </a:lnTo>
                  <a:lnTo>
                    <a:pt x="88202" y="7239"/>
                  </a:lnTo>
                  <a:lnTo>
                    <a:pt x="89535" y="5905"/>
                  </a:lnTo>
                  <a:lnTo>
                    <a:pt x="92202" y="5620"/>
                  </a:lnTo>
                  <a:lnTo>
                    <a:pt x="95155" y="2667"/>
                  </a:lnTo>
                  <a:lnTo>
                    <a:pt x="95822" y="2381"/>
                  </a:lnTo>
                  <a:lnTo>
                    <a:pt x="96393" y="2381"/>
                  </a:lnTo>
                  <a:lnTo>
                    <a:pt x="98108" y="1333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020C3B44-1F34-BD1C-6563-449EFD26E245}"/>
                </a:ext>
              </a:extLst>
            </p:cNvPr>
            <p:cNvSpPr/>
            <p:nvPr/>
          </p:nvSpPr>
          <p:spPr>
            <a:xfrm>
              <a:off x="1651109" y="4971636"/>
              <a:ext cx="699516" cy="826865"/>
            </a:xfrm>
            <a:custGeom>
              <a:avLst/>
              <a:gdLst>
                <a:gd name="connsiteX0" fmla="*/ 155162 w 699516"/>
                <a:gd name="connsiteY0" fmla="*/ 210979 h 826865"/>
                <a:gd name="connsiteX1" fmla="*/ 155162 w 699516"/>
                <a:gd name="connsiteY1" fmla="*/ 210693 h 826865"/>
                <a:gd name="connsiteX2" fmla="*/ 155543 w 699516"/>
                <a:gd name="connsiteY2" fmla="*/ 210312 h 826865"/>
                <a:gd name="connsiteX3" fmla="*/ 156496 w 699516"/>
                <a:gd name="connsiteY3" fmla="*/ 185356 h 826865"/>
                <a:gd name="connsiteX4" fmla="*/ 157163 w 699516"/>
                <a:gd name="connsiteY4" fmla="*/ 169926 h 826865"/>
                <a:gd name="connsiteX5" fmla="*/ 161068 w 699516"/>
                <a:gd name="connsiteY5" fmla="*/ 142113 h 826865"/>
                <a:gd name="connsiteX6" fmla="*/ 178784 w 699516"/>
                <a:gd name="connsiteY6" fmla="*/ 135541 h 826865"/>
                <a:gd name="connsiteX7" fmla="*/ 201073 w 699516"/>
                <a:gd name="connsiteY7" fmla="*/ 127349 h 826865"/>
                <a:gd name="connsiteX8" fmla="*/ 226981 w 699516"/>
                <a:gd name="connsiteY8" fmla="*/ 117824 h 826865"/>
                <a:gd name="connsiteX9" fmla="*/ 258223 w 699516"/>
                <a:gd name="connsiteY9" fmla="*/ 115157 h 826865"/>
                <a:gd name="connsiteX10" fmla="*/ 298895 w 699516"/>
                <a:gd name="connsiteY10" fmla="*/ 112204 h 826865"/>
                <a:gd name="connsiteX11" fmla="*/ 311372 w 699516"/>
                <a:gd name="connsiteY11" fmla="*/ 122396 h 826865"/>
                <a:gd name="connsiteX12" fmla="*/ 319278 w 699516"/>
                <a:gd name="connsiteY12" fmla="*/ 129254 h 826865"/>
                <a:gd name="connsiteX13" fmla="*/ 348425 w 699516"/>
                <a:gd name="connsiteY13" fmla="*/ 153924 h 826865"/>
                <a:gd name="connsiteX14" fmla="*/ 409766 w 699516"/>
                <a:gd name="connsiteY14" fmla="*/ 205454 h 826865"/>
                <a:gd name="connsiteX15" fmla="*/ 409099 w 699516"/>
                <a:gd name="connsiteY15" fmla="*/ 206692 h 826865"/>
                <a:gd name="connsiteX16" fmla="*/ 408813 w 699516"/>
                <a:gd name="connsiteY16" fmla="*/ 208026 h 826865"/>
                <a:gd name="connsiteX17" fmla="*/ 443579 w 699516"/>
                <a:gd name="connsiteY17" fmla="*/ 181832 h 826865"/>
                <a:gd name="connsiteX18" fmla="*/ 464630 w 699516"/>
                <a:gd name="connsiteY18" fmla="*/ 165354 h 826865"/>
                <a:gd name="connsiteX19" fmla="*/ 474155 w 699516"/>
                <a:gd name="connsiteY19" fmla="*/ 158496 h 826865"/>
                <a:gd name="connsiteX20" fmla="*/ 510826 w 699516"/>
                <a:gd name="connsiteY20" fmla="*/ 131540 h 826865"/>
                <a:gd name="connsiteX21" fmla="*/ 518065 w 699516"/>
                <a:gd name="connsiteY21" fmla="*/ 126301 h 826865"/>
                <a:gd name="connsiteX22" fmla="*/ 519684 w 699516"/>
                <a:gd name="connsiteY22" fmla="*/ 125349 h 826865"/>
                <a:gd name="connsiteX23" fmla="*/ 582740 w 699516"/>
                <a:gd name="connsiteY23" fmla="*/ 79438 h 826865"/>
                <a:gd name="connsiteX24" fmla="*/ 591598 w 699516"/>
                <a:gd name="connsiteY24" fmla="*/ 73533 h 826865"/>
                <a:gd name="connsiteX25" fmla="*/ 597503 w 699516"/>
                <a:gd name="connsiteY25" fmla="*/ 69247 h 826865"/>
                <a:gd name="connsiteX26" fmla="*/ 640842 w 699516"/>
                <a:gd name="connsiteY26" fmla="*/ 37433 h 826865"/>
                <a:gd name="connsiteX27" fmla="*/ 692277 w 699516"/>
                <a:gd name="connsiteY27" fmla="*/ 0 h 826865"/>
                <a:gd name="connsiteX28" fmla="*/ 692944 w 699516"/>
                <a:gd name="connsiteY28" fmla="*/ 123349 h 826865"/>
                <a:gd name="connsiteX29" fmla="*/ 692277 w 699516"/>
                <a:gd name="connsiteY29" fmla="*/ 125349 h 826865"/>
                <a:gd name="connsiteX30" fmla="*/ 692944 w 699516"/>
                <a:gd name="connsiteY30" fmla="*/ 218884 h 826865"/>
                <a:gd name="connsiteX31" fmla="*/ 679799 w 699516"/>
                <a:gd name="connsiteY31" fmla="*/ 272034 h 826865"/>
                <a:gd name="connsiteX32" fmla="*/ 682752 w 699516"/>
                <a:gd name="connsiteY32" fmla="*/ 289750 h 826865"/>
                <a:gd name="connsiteX33" fmla="*/ 685133 w 699516"/>
                <a:gd name="connsiteY33" fmla="*/ 301847 h 826865"/>
                <a:gd name="connsiteX34" fmla="*/ 691991 w 699516"/>
                <a:gd name="connsiteY34" fmla="*/ 341281 h 826865"/>
                <a:gd name="connsiteX35" fmla="*/ 699516 w 699516"/>
                <a:gd name="connsiteY35" fmla="*/ 385191 h 826865"/>
                <a:gd name="connsiteX36" fmla="*/ 699516 w 699516"/>
                <a:gd name="connsiteY36" fmla="*/ 388810 h 826865"/>
                <a:gd name="connsiteX37" fmla="*/ 680466 w 699516"/>
                <a:gd name="connsiteY37" fmla="*/ 387477 h 826865"/>
                <a:gd name="connsiteX38" fmla="*/ 657511 w 699516"/>
                <a:gd name="connsiteY38" fmla="*/ 394430 h 826865"/>
                <a:gd name="connsiteX39" fmla="*/ 639128 w 699516"/>
                <a:gd name="connsiteY39" fmla="*/ 413480 h 826865"/>
                <a:gd name="connsiteX40" fmla="*/ 636175 w 699516"/>
                <a:gd name="connsiteY40" fmla="*/ 435769 h 826865"/>
                <a:gd name="connsiteX41" fmla="*/ 631603 w 699516"/>
                <a:gd name="connsiteY41" fmla="*/ 445960 h 826865"/>
                <a:gd name="connsiteX42" fmla="*/ 628650 w 699516"/>
                <a:gd name="connsiteY42" fmla="*/ 456438 h 826865"/>
                <a:gd name="connsiteX43" fmla="*/ 624078 w 699516"/>
                <a:gd name="connsiteY43" fmla="*/ 461677 h 826865"/>
                <a:gd name="connsiteX44" fmla="*/ 616172 w 699516"/>
                <a:gd name="connsiteY44" fmla="*/ 473488 h 826865"/>
                <a:gd name="connsiteX45" fmla="*/ 613220 w 699516"/>
                <a:gd name="connsiteY45" fmla="*/ 483965 h 826865"/>
                <a:gd name="connsiteX46" fmla="*/ 611600 w 699516"/>
                <a:gd name="connsiteY46" fmla="*/ 488918 h 826865"/>
                <a:gd name="connsiteX47" fmla="*/ 604076 w 699516"/>
                <a:gd name="connsiteY47" fmla="*/ 504349 h 826865"/>
                <a:gd name="connsiteX48" fmla="*/ 601123 w 699516"/>
                <a:gd name="connsiteY48" fmla="*/ 507968 h 826865"/>
                <a:gd name="connsiteX49" fmla="*/ 590264 w 699516"/>
                <a:gd name="connsiteY49" fmla="*/ 511207 h 826865"/>
                <a:gd name="connsiteX50" fmla="*/ 587312 w 699516"/>
                <a:gd name="connsiteY50" fmla="*/ 516446 h 826865"/>
                <a:gd name="connsiteX51" fmla="*/ 584073 w 699516"/>
                <a:gd name="connsiteY51" fmla="*/ 529971 h 826865"/>
                <a:gd name="connsiteX52" fmla="*/ 574834 w 699516"/>
                <a:gd name="connsiteY52" fmla="*/ 523399 h 826865"/>
                <a:gd name="connsiteX53" fmla="*/ 562737 w 699516"/>
                <a:gd name="connsiteY53" fmla="*/ 528256 h 826865"/>
                <a:gd name="connsiteX54" fmla="*/ 558070 w 699516"/>
                <a:gd name="connsiteY54" fmla="*/ 533495 h 826865"/>
                <a:gd name="connsiteX55" fmla="*/ 555117 w 699516"/>
                <a:gd name="connsiteY55" fmla="*/ 535210 h 826865"/>
                <a:gd name="connsiteX56" fmla="*/ 548926 w 699516"/>
                <a:gd name="connsiteY56" fmla="*/ 536829 h 826865"/>
                <a:gd name="connsiteX57" fmla="*/ 536734 w 699516"/>
                <a:gd name="connsiteY57" fmla="*/ 536829 h 826865"/>
                <a:gd name="connsiteX58" fmla="*/ 524351 w 699516"/>
                <a:gd name="connsiteY58" fmla="*/ 521398 h 826865"/>
                <a:gd name="connsiteX59" fmla="*/ 519684 w 699516"/>
                <a:gd name="connsiteY59" fmla="*/ 519779 h 826865"/>
                <a:gd name="connsiteX60" fmla="*/ 507587 w 699516"/>
                <a:gd name="connsiteY60" fmla="*/ 523399 h 826865"/>
                <a:gd name="connsiteX61" fmla="*/ 493776 w 699516"/>
                <a:gd name="connsiteY61" fmla="*/ 545306 h 826865"/>
                <a:gd name="connsiteX62" fmla="*/ 469202 w 699516"/>
                <a:gd name="connsiteY62" fmla="*/ 569309 h 826865"/>
                <a:gd name="connsiteX63" fmla="*/ 464630 w 699516"/>
                <a:gd name="connsiteY63" fmla="*/ 572929 h 826865"/>
                <a:gd name="connsiteX64" fmla="*/ 452438 w 699516"/>
                <a:gd name="connsiteY64" fmla="*/ 583121 h 826865"/>
                <a:gd name="connsiteX65" fmla="*/ 441579 w 699516"/>
                <a:gd name="connsiteY65" fmla="*/ 581406 h 826865"/>
                <a:gd name="connsiteX66" fmla="*/ 431102 w 699516"/>
                <a:gd name="connsiteY66" fmla="*/ 579501 h 826865"/>
                <a:gd name="connsiteX67" fmla="*/ 423291 w 699516"/>
                <a:gd name="connsiteY67" fmla="*/ 574548 h 826865"/>
                <a:gd name="connsiteX68" fmla="*/ 421958 w 699516"/>
                <a:gd name="connsiteY68" fmla="*/ 567690 h 826865"/>
                <a:gd name="connsiteX69" fmla="*/ 409766 w 699516"/>
                <a:gd name="connsiteY69" fmla="*/ 565976 h 826865"/>
                <a:gd name="connsiteX70" fmla="*/ 409766 w 699516"/>
                <a:gd name="connsiteY70" fmla="*/ 581406 h 826865"/>
                <a:gd name="connsiteX71" fmla="*/ 426530 w 699516"/>
                <a:gd name="connsiteY71" fmla="*/ 594931 h 826865"/>
                <a:gd name="connsiteX72" fmla="*/ 429482 w 699516"/>
                <a:gd name="connsiteY72" fmla="*/ 600170 h 826865"/>
                <a:gd name="connsiteX73" fmla="*/ 429482 w 699516"/>
                <a:gd name="connsiteY73" fmla="*/ 607028 h 826865"/>
                <a:gd name="connsiteX74" fmla="*/ 424910 w 699516"/>
                <a:gd name="connsiteY74" fmla="*/ 618839 h 826865"/>
                <a:gd name="connsiteX75" fmla="*/ 423291 w 699516"/>
                <a:gd name="connsiteY75" fmla="*/ 629031 h 826865"/>
                <a:gd name="connsiteX76" fmla="*/ 424910 w 699516"/>
                <a:gd name="connsiteY76" fmla="*/ 651034 h 826865"/>
                <a:gd name="connsiteX77" fmla="*/ 434054 w 699516"/>
                <a:gd name="connsiteY77" fmla="*/ 664750 h 826865"/>
                <a:gd name="connsiteX78" fmla="*/ 435674 w 699516"/>
                <a:gd name="connsiteY78" fmla="*/ 676561 h 826865"/>
                <a:gd name="connsiteX79" fmla="*/ 429482 w 699516"/>
                <a:gd name="connsiteY79" fmla="*/ 685133 h 826865"/>
                <a:gd name="connsiteX80" fmla="*/ 421958 w 699516"/>
                <a:gd name="connsiteY80" fmla="*/ 690086 h 826865"/>
                <a:gd name="connsiteX81" fmla="*/ 411099 w 699516"/>
                <a:gd name="connsiteY81" fmla="*/ 696944 h 826865"/>
                <a:gd name="connsiteX82" fmla="*/ 408146 w 699516"/>
                <a:gd name="connsiteY82" fmla="*/ 700183 h 826865"/>
                <a:gd name="connsiteX83" fmla="*/ 396050 w 699516"/>
                <a:gd name="connsiteY83" fmla="*/ 703802 h 826865"/>
                <a:gd name="connsiteX84" fmla="*/ 388144 w 699516"/>
                <a:gd name="connsiteY84" fmla="*/ 703802 h 826865"/>
                <a:gd name="connsiteX85" fmla="*/ 372999 w 699516"/>
                <a:gd name="connsiteY85" fmla="*/ 710375 h 826865"/>
                <a:gd name="connsiteX86" fmla="*/ 363855 w 699516"/>
                <a:gd name="connsiteY86" fmla="*/ 710375 h 826865"/>
                <a:gd name="connsiteX87" fmla="*/ 355949 w 699516"/>
                <a:gd name="connsiteY87" fmla="*/ 686752 h 826865"/>
                <a:gd name="connsiteX88" fmla="*/ 354711 w 699516"/>
                <a:gd name="connsiteY88" fmla="*/ 678275 h 826865"/>
                <a:gd name="connsiteX89" fmla="*/ 345472 w 699516"/>
                <a:gd name="connsiteY89" fmla="*/ 674942 h 826865"/>
                <a:gd name="connsiteX90" fmla="*/ 340900 w 699516"/>
                <a:gd name="connsiteY90" fmla="*/ 678275 h 826865"/>
                <a:gd name="connsiteX91" fmla="*/ 330041 w 699516"/>
                <a:gd name="connsiteY91" fmla="*/ 693706 h 826865"/>
                <a:gd name="connsiteX92" fmla="*/ 320897 w 699516"/>
                <a:gd name="connsiteY92" fmla="*/ 696944 h 826865"/>
                <a:gd name="connsiteX93" fmla="*/ 311658 w 699516"/>
                <a:gd name="connsiteY93" fmla="*/ 696944 h 826865"/>
                <a:gd name="connsiteX94" fmla="*/ 290322 w 699516"/>
                <a:gd name="connsiteY94" fmla="*/ 695325 h 826865"/>
                <a:gd name="connsiteX95" fmla="*/ 277844 w 699516"/>
                <a:gd name="connsiteY95" fmla="*/ 691991 h 826865"/>
                <a:gd name="connsiteX96" fmla="*/ 254889 w 699516"/>
                <a:gd name="connsiteY96" fmla="*/ 686752 h 826865"/>
                <a:gd name="connsiteX97" fmla="*/ 233553 w 699516"/>
                <a:gd name="connsiteY97" fmla="*/ 674942 h 826865"/>
                <a:gd name="connsiteX98" fmla="*/ 218123 w 699516"/>
                <a:gd name="connsiteY98" fmla="*/ 669703 h 826865"/>
                <a:gd name="connsiteX99" fmla="*/ 207645 w 699516"/>
                <a:gd name="connsiteY99" fmla="*/ 666464 h 826865"/>
                <a:gd name="connsiteX100" fmla="*/ 190595 w 699516"/>
                <a:gd name="connsiteY100" fmla="*/ 661130 h 826865"/>
                <a:gd name="connsiteX101" fmla="*/ 186023 w 699516"/>
                <a:gd name="connsiteY101" fmla="*/ 661130 h 826865"/>
                <a:gd name="connsiteX102" fmla="*/ 169259 w 699516"/>
                <a:gd name="connsiteY102" fmla="*/ 666464 h 826865"/>
                <a:gd name="connsiteX103" fmla="*/ 164687 w 699516"/>
                <a:gd name="connsiteY103" fmla="*/ 673322 h 826865"/>
                <a:gd name="connsiteX104" fmla="*/ 163354 w 699516"/>
                <a:gd name="connsiteY104" fmla="*/ 696944 h 826865"/>
                <a:gd name="connsiteX105" fmla="*/ 154210 w 699516"/>
                <a:gd name="connsiteY105" fmla="*/ 718947 h 826865"/>
                <a:gd name="connsiteX106" fmla="*/ 150876 w 699516"/>
                <a:gd name="connsiteY106" fmla="*/ 730758 h 826865"/>
                <a:gd name="connsiteX107" fmla="*/ 149543 w 699516"/>
                <a:gd name="connsiteY107" fmla="*/ 747808 h 826865"/>
                <a:gd name="connsiteX108" fmla="*/ 146304 w 699516"/>
                <a:gd name="connsiteY108" fmla="*/ 759619 h 826865"/>
                <a:gd name="connsiteX109" fmla="*/ 143351 w 699516"/>
                <a:gd name="connsiteY109" fmla="*/ 771430 h 826865"/>
                <a:gd name="connsiteX110" fmla="*/ 138779 w 699516"/>
                <a:gd name="connsiteY110" fmla="*/ 788194 h 826865"/>
                <a:gd name="connsiteX111" fmla="*/ 132493 w 699516"/>
                <a:gd name="connsiteY111" fmla="*/ 793433 h 826865"/>
                <a:gd name="connsiteX112" fmla="*/ 102013 w 699516"/>
                <a:gd name="connsiteY112" fmla="*/ 808482 h 826865"/>
                <a:gd name="connsiteX113" fmla="*/ 88202 w 699516"/>
                <a:gd name="connsiteY113" fmla="*/ 818674 h 826865"/>
                <a:gd name="connsiteX114" fmla="*/ 80677 w 699516"/>
                <a:gd name="connsiteY114" fmla="*/ 823627 h 826865"/>
                <a:gd name="connsiteX115" fmla="*/ 72485 w 699516"/>
                <a:gd name="connsiteY115" fmla="*/ 826865 h 826865"/>
                <a:gd name="connsiteX116" fmla="*/ 72485 w 699516"/>
                <a:gd name="connsiteY116" fmla="*/ 777335 h 826865"/>
                <a:gd name="connsiteX117" fmla="*/ 70866 w 699516"/>
                <a:gd name="connsiteY117" fmla="*/ 774668 h 826865"/>
                <a:gd name="connsiteX118" fmla="*/ 70866 w 699516"/>
                <a:gd name="connsiteY118" fmla="*/ 689419 h 826865"/>
                <a:gd name="connsiteX119" fmla="*/ 19621 w 699516"/>
                <a:gd name="connsiteY119" fmla="*/ 616839 h 826865"/>
                <a:gd name="connsiteX120" fmla="*/ 17336 w 699516"/>
                <a:gd name="connsiteY120" fmla="*/ 613601 h 826865"/>
                <a:gd name="connsiteX121" fmla="*/ 9525 w 699516"/>
                <a:gd name="connsiteY121" fmla="*/ 596837 h 826865"/>
                <a:gd name="connsiteX122" fmla="*/ 8858 w 699516"/>
                <a:gd name="connsiteY122" fmla="*/ 595598 h 826865"/>
                <a:gd name="connsiteX123" fmla="*/ 667 w 699516"/>
                <a:gd name="connsiteY123" fmla="*/ 576834 h 826865"/>
                <a:gd name="connsiteX124" fmla="*/ 0 w 699516"/>
                <a:gd name="connsiteY124" fmla="*/ 575501 h 826865"/>
                <a:gd name="connsiteX125" fmla="*/ 37338 w 699516"/>
                <a:gd name="connsiteY125" fmla="*/ 538163 h 826865"/>
                <a:gd name="connsiteX126" fmla="*/ 40958 w 699516"/>
                <a:gd name="connsiteY126" fmla="*/ 533495 h 826865"/>
                <a:gd name="connsiteX127" fmla="*/ 42291 w 699516"/>
                <a:gd name="connsiteY127" fmla="*/ 532257 h 826865"/>
                <a:gd name="connsiteX128" fmla="*/ 45529 w 699516"/>
                <a:gd name="connsiteY128" fmla="*/ 527971 h 826865"/>
                <a:gd name="connsiteX129" fmla="*/ 46863 w 699516"/>
                <a:gd name="connsiteY129" fmla="*/ 527018 h 826865"/>
                <a:gd name="connsiteX130" fmla="*/ 47911 w 699516"/>
                <a:gd name="connsiteY130" fmla="*/ 525685 h 826865"/>
                <a:gd name="connsiteX131" fmla="*/ 48482 w 699516"/>
                <a:gd name="connsiteY131" fmla="*/ 524351 h 826865"/>
                <a:gd name="connsiteX132" fmla="*/ 50197 w 699516"/>
                <a:gd name="connsiteY132" fmla="*/ 522065 h 826865"/>
                <a:gd name="connsiteX133" fmla="*/ 50864 w 699516"/>
                <a:gd name="connsiteY133" fmla="*/ 520732 h 826865"/>
                <a:gd name="connsiteX134" fmla="*/ 51435 w 699516"/>
                <a:gd name="connsiteY134" fmla="*/ 519113 h 826865"/>
                <a:gd name="connsiteX135" fmla="*/ 52769 w 699516"/>
                <a:gd name="connsiteY135" fmla="*/ 512540 h 826865"/>
                <a:gd name="connsiteX136" fmla="*/ 54388 w 699516"/>
                <a:gd name="connsiteY136" fmla="*/ 511207 h 826865"/>
                <a:gd name="connsiteX137" fmla="*/ 55721 w 699516"/>
                <a:gd name="connsiteY137" fmla="*/ 510540 h 826865"/>
                <a:gd name="connsiteX138" fmla="*/ 62294 w 699516"/>
                <a:gd name="connsiteY138" fmla="*/ 507968 h 826865"/>
                <a:gd name="connsiteX139" fmla="*/ 64294 w 699516"/>
                <a:gd name="connsiteY139" fmla="*/ 507587 h 826865"/>
                <a:gd name="connsiteX140" fmla="*/ 64579 w 699516"/>
                <a:gd name="connsiteY140" fmla="*/ 506254 h 826865"/>
                <a:gd name="connsiteX141" fmla="*/ 65913 w 699516"/>
                <a:gd name="connsiteY141" fmla="*/ 506254 h 826865"/>
                <a:gd name="connsiteX142" fmla="*/ 66866 w 699516"/>
                <a:gd name="connsiteY142" fmla="*/ 506921 h 826865"/>
                <a:gd name="connsiteX143" fmla="*/ 67913 w 699516"/>
                <a:gd name="connsiteY143" fmla="*/ 507301 h 826865"/>
                <a:gd name="connsiteX144" fmla="*/ 69818 w 699516"/>
                <a:gd name="connsiteY144" fmla="*/ 506254 h 826865"/>
                <a:gd name="connsiteX145" fmla="*/ 71152 w 699516"/>
                <a:gd name="connsiteY145" fmla="*/ 506254 h 826865"/>
                <a:gd name="connsiteX146" fmla="*/ 73438 w 699516"/>
                <a:gd name="connsiteY146" fmla="*/ 506921 h 826865"/>
                <a:gd name="connsiteX147" fmla="*/ 75724 w 699516"/>
                <a:gd name="connsiteY147" fmla="*/ 507968 h 826865"/>
                <a:gd name="connsiteX148" fmla="*/ 76391 w 699516"/>
                <a:gd name="connsiteY148" fmla="*/ 508254 h 826865"/>
                <a:gd name="connsiteX149" fmla="*/ 76391 w 699516"/>
                <a:gd name="connsiteY149" fmla="*/ 511207 h 826865"/>
                <a:gd name="connsiteX150" fmla="*/ 78677 w 699516"/>
                <a:gd name="connsiteY150" fmla="*/ 511588 h 826865"/>
                <a:gd name="connsiteX151" fmla="*/ 82010 w 699516"/>
                <a:gd name="connsiteY151" fmla="*/ 512540 h 826865"/>
                <a:gd name="connsiteX152" fmla="*/ 84296 w 699516"/>
                <a:gd name="connsiteY152" fmla="*/ 509873 h 826865"/>
                <a:gd name="connsiteX153" fmla="*/ 84582 w 699516"/>
                <a:gd name="connsiteY153" fmla="*/ 509588 h 826865"/>
                <a:gd name="connsiteX154" fmla="*/ 86296 w 699516"/>
                <a:gd name="connsiteY154" fmla="*/ 509873 h 826865"/>
                <a:gd name="connsiteX155" fmla="*/ 87535 w 699516"/>
                <a:gd name="connsiteY155" fmla="*/ 509873 h 826865"/>
                <a:gd name="connsiteX156" fmla="*/ 87535 w 699516"/>
                <a:gd name="connsiteY156" fmla="*/ 510921 h 826865"/>
                <a:gd name="connsiteX157" fmla="*/ 86963 w 699516"/>
                <a:gd name="connsiteY157" fmla="*/ 513493 h 826865"/>
                <a:gd name="connsiteX158" fmla="*/ 86963 w 699516"/>
                <a:gd name="connsiteY158" fmla="*/ 513874 h 826865"/>
                <a:gd name="connsiteX159" fmla="*/ 87249 w 699516"/>
                <a:gd name="connsiteY159" fmla="*/ 514826 h 826865"/>
                <a:gd name="connsiteX160" fmla="*/ 87535 w 699516"/>
                <a:gd name="connsiteY160" fmla="*/ 515207 h 826865"/>
                <a:gd name="connsiteX161" fmla="*/ 88868 w 699516"/>
                <a:gd name="connsiteY161" fmla="*/ 515207 h 826865"/>
                <a:gd name="connsiteX162" fmla="*/ 89249 w 699516"/>
                <a:gd name="connsiteY162" fmla="*/ 514541 h 826865"/>
                <a:gd name="connsiteX163" fmla="*/ 89916 w 699516"/>
                <a:gd name="connsiteY163" fmla="*/ 513493 h 826865"/>
                <a:gd name="connsiteX164" fmla="*/ 90488 w 699516"/>
                <a:gd name="connsiteY164" fmla="*/ 512255 h 826865"/>
                <a:gd name="connsiteX165" fmla="*/ 92202 w 699516"/>
                <a:gd name="connsiteY165" fmla="*/ 511588 h 826865"/>
                <a:gd name="connsiteX166" fmla="*/ 96107 w 699516"/>
                <a:gd name="connsiteY166" fmla="*/ 511588 h 826865"/>
                <a:gd name="connsiteX167" fmla="*/ 101346 w 699516"/>
                <a:gd name="connsiteY167" fmla="*/ 507968 h 826865"/>
                <a:gd name="connsiteX168" fmla="*/ 101346 w 699516"/>
                <a:gd name="connsiteY168" fmla="*/ 507301 h 826865"/>
                <a:gd name="connsiteX169" fmla="*/ 102299 w 699516"/>
                <a:gd name="connsiteY169" fmla="*/ 505682 h 826865"/>
                <a:gd name="connsiteX170" fmla="*/ 103346 w 699516"/>
                <a:gd name="connsiteY170" fmla="*/ 504634 h 826865"/>
                <a:gd name="connsiteX171" fmla="*/ 103346 w 699516"/>
                <a:gd name="connsiteY171" fmla="*/ 503396 h 826865"/>
                <a:gd name="connsiteX172" fmla="*/ 102965 w 699516"/>
                <a:gd name="connsiteY172" fmla="*/ 502348 h 826865"/>
                <a:gd name="connsiteX173" fmla="*/ 103346 w 699516"/>
                <a:gd name="connsiteY173" fmla="*/ 478060 h 826865"/>
                <a:gd name="connsiteX174" fmla="*/ 106299 w 699516"/>
                <a:gd name="connsiteY174" fmla="*/ 448246 h 826865"/>
                <a:gd name="connsiteX175" fmla="*/ 106585 w 699516"/>
                <a:gd name="connsiteY175" fmla="*/ 447199 h 826865"/>
                <a:gd name="connsiteX176" fmla="*/ 118110 w 699516"/>
                <a:gd name="connsiteY176" fmla="*/ 419005 h 826865"/>
                <a:gd name="connsiteX177" fmla="*/ 122015 w 699516"/>
                <a:gd name="connsiteY177" fmla="*/ 408527 h 826865"/>
                <a:gd name="connsiteX178" fmla="*/ 122682 w 699516"/>
                <a:gd name="connsiteY178" fmla="*/ 407575 h 826865"/>
                <a:gd name="connsiteX179" fmla="*/ 110871 w 699516"/>
                <a:gd name="connsiteY179" fmla="*/ 389858 h 826865"/>
                <a:gd name="connsiteX180" fmla="*/ 110871 w 699516"/>
                <a:gd name="connsiteY180" fmla="*/ 350139 h 826865"/>
                <a:gd name="connsiteX181" fmla="*/ 122682 w 699516"/>
                <a:gd name="connsiteY181" fmla="*/ 329755 h 826865"/>
                <a:gd name="connsiteX182" fmla="*/ 125349 w 699516"/>
                <a:gd name="connsiteY182" fmla="*/ 299561 h 826865"/>
                <a:gd name="connsiteX183" fmla="*/ 127254 w 699516"/>
                <a:gd name="connsiteY183" fmla="*/ 289084 h 826865"/>
                <a:gd name="connsiteX184" fmla="*/ 127921 w 699516"/>
                <a:gd name="connsiteY184" fmla="*/ 265176 h 826865"/>
                <a:gd name="connsiteX185" fmla="*/ 148304 w 699516"/>
                <a:gd name="connsiteY185" fmla="*/ 232981 h 826865"/>
                <a:gd name="connsiteX186" fmla="*/ 155162 w 699516"/>
                <a:gd name="connsiteY186" fmla="*/ 210979 h 826865"/>
                <a:gd name="connsiteX187" fmla="*/ 155162 w 699516"/>
                <a:gd name="connsiteY187" fmla="*/ 210979 h 82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699516" h="826865">
                  <a:moveTo>
                    <a:pt x="155162" y="210979"/>
                  </a:moveTo>
                  <a:lnTo>
                    <a:pt x="155162" y="210693"/>
                  </a:lnTo>
                  <a:lnTo>
                    <a:pt x="155543" y="210312"/>
                  </a:lnTo>
                  <a:lnTo>
                    <a:pt x="156496" y="185356"/>
                  </a:lnTo>
                  <a:lnTo>
                    <a:pt x="157163" y="169926"/>
                  </a:lnTo>
                  <a:lnTo>
                    <a:pt x="161068" y="142113"/>
                  </a:lnTo>
                  <a:lnTo>
                    <a:pt x="178784" y="135541"/>
                  </a:lnTo>
                  <a:lnTo>
                    <a:pt x="201073" y="127349"/>
                  </a:lnTo>
                  <a:lnTo>
                    <a:pt x="226981" y="117824"/>
                  </a:lnTo>
                  <a:lnTo>
                    <a:pt x="258223" y="115157"/>
                  </a:lnTo>
                  <a:lnTo>
                    <a:pt x="298895" y="112204"/>
                  </a:lnTo>
                  <a:lnTo>
                    <a:pt x="311372" y="122396"/>
                  </a:lnTo>
                  <a:lnTo>
                    <a:pt x="319278" y="129254"/>
                  </a:lnTo>
                  <a:lnTo>
                    <a:pt x="348425" y="153924"/>
                  </a:lnTo>
                  <a:lnTo>
                    <a:pt x="409766" y="205454"/>
                  </a:lnTo>
                  <a:lnTo>
                    <a:pt x="409099" y="206692"/>
                  </a:lnTo>
                  <a:lnTo>
                    <a:pt x="408813" y="208026"/>
                  </a:lnTo>
                  <a:lnTo>
                    <a:pt x="443579" y="181832"/>
                  </a:lnTo>
                  <a:lnTo>
                    <a:pt x="464630" y="165354"/>
                  </a:lnTo>
                  <a:lnTo>
                    <a:pt x="474155" y="158496"/>
                  </a:lnTo>
                  <a:lnTo>
                    <a:pt x="510826" y="131540"/>
                  </a:lnTo>
                  <a:lnTo>
                    <a:pt x="518065" y="126301"/>
                  </a:lnTo>
                  <a:lnTo>
                    <a:pt x="519684" y="125349"/>
                  </a:lnTo>
                  <a:lnTo>
                    <a:pt x="582740" y="79438"/>
                  </a:lnTo>
                  <a:lnTo>
                    <a:pt x="591598" y="73533"/>
                  </a:lnTo>
                  <a:lnTo>
                    <a:pt x="597503" y="69247"/>
                  </a:lnTo>
                  <a:lnTo>
                    <a:pt x="640842" y="37433"/>
                  </a:lnTo>
                  <a:lnTo>
                    <a:pt x="692277" y="0"/>
                  </a:lnTo>
                  <a:lnTo>
                    <a:pt x="692944" y="123349"/>
                  </a:lnTo>
                  <a:lnTo>
                    <a:pt x="692277" y="125349"/>
                  </a:lnTo>
                  <a:lnTo>
                    <a:pt x="692944" y="218884"/>
                  </a:lnTo>
                  <a:lnTo>
                    <a:pt x="679799" y="272034"/>
                  </a:lnTo>
                  <a:lnTo>
                    <a:pt x="682752" y="289750"/>
                  </a:lnTo>
                  <a:lnTo>
                    <a:pt x="685133" y="301847"/>
                  </a:lnTo>
                  <a:lnTo>
                    <a:pt x="691991" y="341281"/>
                  </a:lnTo>
                  <a:lnTo>
                    <a:pt x="699516" y="385191"/>
                  </a:lnTo>
                  <a:lnTo>
                    <a:pt x="699516" y="388810"/>
                  </a:lnTo>
                  <a:lnTo>
                    <a:pt x="680466" y="387477"/>
                  </a:lnTo>
                  <a:lnTo>
                    <a:pt x="657511" y="394430"/>
                  </a:lnTo>
                  <a:lnTo>
                    <a:pt x="639128" y="413480"/>
                  </a:lnTo>
                  <a:lnTo>
                    <a:pt x="636175" y="435769"/>
                  </a:lnTo>
                  <a:lnTo>
                    <a:pt x="631603" y="445960"/>
                  </a:lnTo>
                  <a:lnTo>
                    <a:pt x="628650" y="456438"/>
                  </a:lnTo>
                  <a:lnTo>
                    <a:pt x="624078" y="461677"/>
                  </a:lnTo>
                  <a:lnTo>
                    <a:pt x="616172" y="473488"/>
                  </a:lnTo>
                  <a:lnTo>
                    <a:pt x="613220" y="483965"/>
                  </a:lnTo>
                  <a:lnTo>
                    <a:pt x="611600" y="488918"/>
                  </a:lnTo>
                  <a:lnTo>
                    <a:pt x="604076" y="504349"/>
                  </a:lnTo>
                  <a:lnTo>
                    <a:pt x="601123" y="507968"/>
                  </a:lnTo>
                  <a:lnTo>
                    <a:pt x="590264" y="511207"/>
                  </a:lnTo>
                  <a:lnTo>
                    <a:pt x="587312" y="516446"/>
                  </a:lnTo>
                  <a:lnTo>
                    <a:pt x="584073" y="529971"/>
                  </a:lnTo>
                  <a:lnTo>
                    <a:pt x="574834" y="523399"/>
                  </a:lnTo>
                  <a:lnTo>
                    <a:pt x="562737" y="528256"/>
                  </a:lnTo>
                  <a:lnTo>
                    <a:pt x="558070" y="533495"/>
                  </a:lnTo>
                  <a:lnTo>
                    <a:pt x="555117" y="535210"/>
                  </a:lnTo>
                  <a:lnTo>
                    <a:pt x="548926" y="536829"/>
                  </a:lnTo>
                  <a:lnTo>
                    <a:pt x="536734" y="536829"/>
                  </a:lnTo>
                  <a:lnTo>
                    <a:pt x="524351" y="521398"/>
                  </a:lnTo>
                  <a:lnTo>
                    <a:pt x="519684" y="519779"/>
                  </a:lnTo>
                  <a:lnTo>
                    <a:pt x="507587" y="523399"/>
                  </a:lnTo>
                  <a:lnTo>
                    <a:pt x="493776" y="545306"/>
                  </a:lnTo>
                  <a:lnTo>
                    <a:pt x="469202" y="569309"/>
                  </a:lnTo>
                  <a:lnTo>
                    <a:pt x="464630" y="572929"/>
                  </a:lnTo>
                  <a:lnTo>
                    <a:pt x="452438" y="583121"/>
                  </a:lnTo>
                  <a:lnTo>
                    <a:pt x="441579" y="581406"/>
                  </a:lnTo>
                  <a:lnTo>
                    <a:pt x="431102" y="579501"/>
                  </a:lnTo>
                  <a:lnTo>
                    <a:pt x="423291" y="574548"/>
                  </a:lnTo>
                  <a:lnTo>
                    <a:pt x="421958" y="567690"/>
                  </a:lnTo>
                  <a:lnTo>
                    <a:pt x="409766" y="565976"/>
                  </a:lnTo>
                  <a:lnTo>
                    <a:pt x="409766" y="581406"/>
                  </a:lnTo>
                  <a:lnTo>
                    <a:pt x="426530" y="594931"/>
                  </a:lnTo>
                  <a:lnTo>
                    <a:pt x="429482" y="600170"/>
                  </a:lnTo>
                  <a:lnTo>
                    <a:pt x="429482" y="607028"/>
                  </a:lnTo>
                  <a:lnTo>
                    <a:pt x="424910" y="618839"/>
                  </a:lnTo>
                  <a:lnTo>
                    <a:pt x="423291" y="629031"/>
                  </a:lnTo>
                  <a:lnTo>
                    <a:pt x="424910" y="651034"/>
                  </a:lnTo>
                  <a:lnTo>
                    <a:pt x="434054" y="664750"/>
                  </a:lnTo>
                  <a:lnTo>
                    <a:pt x="435674" y="676561"/>
                  </a:lnTo>
                  <a:lnTo>
                    <a:pt x="429482" y="685133"/>
                  </a:lnTo>
                  <a:lnTo>
                    <a:pt x="421958" y="690086"/>
                  </a:lnTo>
                  <a:lnTo>
                    <a:pt x="411099" y="696944"/>
                  </a:lnTo>
                  <a:lnTo>
                    <a:pt x="408146" y="700183"/>
                  </a:lnTo>
                  <a:lnTo>
                    <a:pt x="396050" y="703802"/>
                  </a:lnTo>
                  <a:lnTo>
                    <a:pt x="388144" y="703802"/>
                  </a:lnTo>
                  <a:lnTo>
                    <a:pt x="372999" y="710375"/>
                  </a:lnTo>
                  <a:lnTo>
                    <a:pt x="363855" y="710375"/>
                  </a:lnTo>
                  <a:lnTo>
                    <a:pt x="355949" y="686752"/>
                  </a:lnTo>
                  <a:lnTo>
                    <a:pt x="354711" y="678275"/>
                  </a:lnTo>
                  <a:lnTo>
                    <a:pt x="345472" y="674942"/>
                  </a:lnTo>
                  <a:lnTo>
                    <a:pt x="340900" y="678275"/>
                  </a:lnTo>
                  <a:lnTo>
                    <a:pt x="330041" y="693706"/>
                  </a:lnTo>
                  <a:lnTo>
                    <a:pt x="320897" y="696944"/>
                  </a:lnTo>
                  <a:lnTo>
                    <a:pt x="311658" y="696944"/>
                  </a:lnTo>
                  <a:lnTo>
                    <a:pt x="290322" y="695325"/>
                  </a:lnTo>
                  <a:lnTo>
                    <a:pt x="277844" y="691991"/>
                  </a:lnTo>
                  <a:lnTo>
                    <a:pt x="254889" y="686752"/>
                  </a:lnTo>
                  <a:lnTo>
                    <a:pt x="233553" y="674942"/>
                  </a:lnTo>
                  <a:lnTo>
                    <a:pt x="218123" y="669703"/>
                  </a:lnTo>
                  <a:lnTo>
                    <a:pt x="207645" y="666464"/>
                  </a:lnTo>
                  <a:lnTo>
                    <a:pt x="190595" y="661130"/>
                  </a:lnTo>
                  <a:lnTo>
                    <a:pt x="186023" y="661130"/>
                  </a:lnTo>
                  <a:lnTo>
                    <a:pt x="169259" y="666464"/>
                  </a:lnTo>
                  <a:lnTo>
                    <a:pt x="164687" y="673322"/>
                  </a:lnTo>
                  <a:lnTo>
                    <a:pt x="163354" y="696944"/>
                  </a:lnTo>
                  <a:lnTo>
                    <a:pt x="154210" y="718947"/>
                  </a:lnTo>
                  <a:lnTo>
                    <a:pt x="150876" y="730758"/>
                  </a:lnTo>
                  <a:lnTo>
                    <a:pt x="149543" y="747808"/>
                  </a:lnTo>
                  <a:lnTo>
                    <a:pt x="146304" y="759619"/>
                  </a:lnTo>
                  <a:lnTo>
                    <a:pt x="143351" y="771430"/>
                  </a:lnTo>
                  <a:lnTo>
                    <a:pt x="138779" y="788194"/>
                  </a:lnTo>
                  <a:lnTo>
                    <a:pt x="132493" y="793433"/>
                  </a:lnTo>
                  <a:lnTo>
                    <a:pt x="102013" y="808482"/>
                  </a:lnTo>
                  <a:lnTo>
                    <a:pt x="88202" y="818674"/>
                  </a:lnTo>
                  <a:lnTo>
                    <a:pt x="80677" y="823627"/>
                  </a:lnTo>
                  <a:lnTo>
                    <a:pt x="72485" y="826865"/>
                  </a:lnTo>
                  <a:lnTo>
                    <a:pt x="72485" y="777335"/>
                  </a:lnTo>
                  <a:lnTo>
                    <a:pt x="70866" y="774668"/>
                  </a:lnTo>
                  <a:lnTo>
                    <a:pt x="70866" y="689419"/>
                  </a:lnTo>
                  <a:lnTo>
                    <a:pt x="19621" y="616839"/>
                  </a:lnTo>
                  <a:lnTo>
                    <a:pt x="17336" y="613601"/>
                  </a:lnTo>
                  <a:lnTo>
                    <a:pt x="9525" y="596837"/>
                  </a:lnTo>
                  <a:lnTo>
                    <a:pt x="8858" y="595598"/>
                  </a:lnTo>
                  <a:lnTo>
                    <a:pt x="667" y="576834"/>
                  </a:lnTo>
                  <a:lnTo>
                    <a:pt x="0" y="575501"/>
                  </a:lnTo>
                  <a:lnTo>
                    <a:pt x="37338" y="538163"/>
                  </a:lnTo>
                  <a:lnTo>
                    <a:pt x="40958" y="533495"/>
                  </a:lnTo>
                  <a:lnTo>
                    <a:pt x="42291" y="532257"/>
                  </a:lnTo>
                  <a:lnTo>
                    <a:pt x="45529" y="527971"/>
                  </a:lnTo>
                  <a:lnTo>
                    <a:pt x="46863" y="527018"/>
                  </a:lnTo>
                  <a:lnTo>
                    <a:pt x="47911" y="525685"/>
                  </a:lnTo>
                  <a:lnTo>
                    <a:pt x="48482" y="524351"/>
                  </a:lnTo>
                  <a:lnTo>
                    <a:pt x="50197" y="522065"/>
                  </a:lnTo>
                  <a:lnTo>
                    <a:pt x="50864" y="520732"/>
                  </a:lnTo>
                  <a:lnTo>
                    <a:pt x="51435" y="519113"/>
                  </a:lnTo>
                  <a:lnTo>
                    <a:pt x="52769" y="512540"/>
                  </a:lnTo>
                  <a:lnTo>
                    <a:pt x="54388" y="511207"/>
                  </a:lnTo>
                  <a:lnTo>
                    <a:pt x="55721" y="510540"/>
                  </a:lnTo>
                  <a:lnTo>
                    <a:pt x="62294" y="507968"/>
                  </a:lnTo>
                  <a:lnTo>
                    <a:pt x="64294" y="507587"/>
                  </a:lnTo>
                  <a:lnTo>
                    <a:pt x="64579" y="506254"/>
                  </a:lnTo>
                  <a:lnTo>
                    <a:pt x="65913" y="506254"/>
                  </a:lnTo>
                  <a:lnTo>
                    <a:pt x="66866" y="506921"/>
                  </a:lnTo>
                  <a:lnTo>
                    <a:pt x="67913" y="507301"/>
                  </a:lnTo>
                  <a:lnTo>
                    <a:pt x="69818" y="506254"/>
                  </a:lnTo>
                  <a:lnTo>
                    <a:pt x="71152" y="506254"/>
                  </a:lnTo>
                  <a:lnTo>
                    <a:pt x="73438" y="506921"/>
                  </a:lnTo>
                  <a:lnTo>
                    <a:pt x="75724" y="507968"/>
                  </a:lnTo>
                  <a:lnTo>
                    <a:pt x="76391" y="508254"/>
                  </a:lnTo>
                  <a:lnTo>
                    <a:pt x="76391" y="511207"/>
                  </a:lnTo>
                  <a:lnTo>
                    <a:pt x="78677" y="511588"/>
                  </a:lnTo>
                  <a:lnTo>
                    <a:pt x="82010" y="512540"/>
                  </a:lnTo>
                  <a:lnTo>
                    <a:pt x="84296" y="509873"/>
                  </a:lnTo>
                  <a:lnTo>
                    <a:pt x="84582" y="509588"/>
                  </a:lnTo>
                  <a:lnTo>
                    <a:pt x="86296" y="509873"/>
                  </a:lnTo>
                  <a:lnTo>
                    <a:pt x="87535" y="509873"/>
                  </a:lnTo>
                  <a:lnTo>
                    <a:pt x="87535" y="510921"/>
                  </a:lnTo>
                  <a:lnTo>
                    <a:pt x="86963" y="513493"/>
                  </a:lnTo>
                  <a:lnTo>
                    <a:pt x="86963" y="513874"/>
                  </a:lnTo>
                  <a:lnTo>
                    <a:pt x="87249" y="514826"/>
                  </a:lnTo>
                  <a:lnTo>
                    <a:pt x="87535" y="515207"/>
                  </a:lnTo>
                  <a:lnTo>
                    <a:pt x="88868" y="515207"/>
                  </a:lnTo>
                  <a:lnTo>
                    <a:pt x="89249" y="514541"/>
                  </a:lnTo>
                  <a:lnTo>
                    <a:pt x="89916" y="513493"/>
                  </a:lnTo>
                  <a:lnTo>
                    <a:pt x="90488" y="512255"/>
                  </a:lnTo>
                  <a:lnTo>
                    <a:pt x="92202" y="511588"/>
                  </a:lnTo>
                  <a:lnTo>
                    <a:pt x="96107" y="511588"/>
                  </a:lnTo>
                  <a:lnTo>
                    <a:pt x="101346" y="507968"/>
                  </a:lnTo>
                  <a:lnTo>
                    <a:pt x="101346" y="507301"/>
                  </a:lnTo>
                  <a:lnTo>
                    <a:pt x="102299" y="505682"/>
                  </a:lnTo>
                  <a:lnTo>
                    <a:pt x="103346" y="504634"/>
                  </a:lnTo>
                  <a:lnTo>
                    <a:pt x="103346" y="503396"/>
                  </a:lnTo>
                  <a:lnTo>
                    <a:pt x="102965" y="502348"/>
                  </a:lnTo>
                  <a:lnTo>
                    <a:pt x="103346" y="478060"/>
                  </a:lnTo>
                  <a:lnTo>
                    <a:pt x="106299" y="448246"/>
                  </a:lnTo>
                  <a:lnTo>
                    <a:pt x="106585" y="447199"/>
                  </a:lnTo>
                  <a:lnTo>
                    <a:pt x="118110" y="419005"/>
                  </a:lnTo>
                  <a:lnTo>
                    <a:pt x="122015" y="408527"/>
                  </a:lnTo>
                  <a:lnTo>
                    <a:pt x="122682" y="407575"/>
                  </a:lnTo>
                  <a:lnTo>
                    <a:pt x="110871" y="389858"/>
                  </a:lnTo>
                  <a:lnTo>
                    <a:pt x="110871" y="350139"/>
                  </a:lnTo>
                  <a:lnTo>
                    <a:pt x="122682" y="329755"/>
                  </a:lnTo>
                  <a:lnTo>
                    <a:pt x="125349" y="299561"/>
                  </a:lnTo>
                  <a:lnTo>
                    <a:pt x="127254" y="289084"/>
                  </a:lnTo>
                  <a:lnTo>
                    <a:pt x="127921" y="265176"/>
                  </a:lnTo>
                  <a:lnTo>
                    <a:pt x="148304" y="232981"/>
                  </a:lnTo>
                  <a:lnTo>
                    <a:pt x="155162" y="210979"/>
                  </a:lnTo>
                  <a:lnTo>
                    <a:pt x="155162" y="21097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2C0146BB-211F-8155-E9BE-D19079B84B8F}"/>
                </a:ext>
              </a:extLst>
            </p:cNvPr>
            <p:cNvSpPr/>
            <p:nvPr/>
          </p:nvSpPr>
          <p:spPr>
            <a:xfrm>
              <a:off x="2562652" y="3897311"/>
              <a:ext cx="180403" cy="310800"/>
            </a:xfrm>
            <a:custGeom>
              <a:avLst/>
              <a:gdLst>
                <a:gd name="connsiteX0" fmla="*/ 286 w 180403"/>
                <a:gd name="connsiteY0" fmla="*/ 293751 h 310800"/>
                <a:gd name="connsiteX1" fmla="*/ 2286 w 180403"/>
                <a:gd name="connsiteY1" fmla="*/ 275368 h 310800"/>
                <a:gd name="connsiteX2" fmla="*/ 4572 w 180403"/>
                <a:gd name="connsiteY2" fmla="*/ 267176 h 310800"/>
                <a:gd name="connsiteX3" fmla="*/ 7144 w 180403"/>
                <a:gd name="connsiteY3" fmla="*/ 259271 h 310800"/>
                <a:gd name="connsiteX4" fmla="*/ 7525 w 180403"/>
                <a:gd name="connsiteY4" fmla="*/ 258604 h 310800"/>
                <a:gd name="connsiteX5" fmla="*/ 10096 w 180403"/>
                <a:gd name="connsiteY5" fmla="*/ 255937 h 310800"/>
                <a:gd name="connsiteX6" fmla="*/ 10763 w 180403"/>
                <a:gd name="connsiteY6" fmla="*/ 254317 h 310800"/>
                <a:gd name="connsiteX7" fmla="*/ 11144 w 180403"/>
                <a:gd name="connsiteY7" fmla="*/ 253651 h 310800"/>
                <a:gd name="connsiteX8" fmla="*/ 11811 w 180403"/>
                <a:gd name="connsiteY8" fmla="*/ 252032 h 310800"/>
                <a:gd name="connsiteX9" fmla="*/ 12382 w 180403"/>
                <a:gd name="connsiteY9" fmla="*/ 251365 h 310800"/>
                <a:gd name="connsiteX10" fmla="*/ 12763 w 180403"/>
                <a:gd name="connsiteY10" fmla="*/ 250412 h 310800"/>
                <a:gd name="connsiteX11" fmla="*/ 13430 w 180403"/>
                <a:gd name="connsiteY11" fmla="*/ 249460 h 310800"/>
                <a:gd name="connsiteX12" fmla="*/ 14097 w 180403"/>
                <a:gd name="connsiteY12" fmla="*/ 248793 h 310800"/>
                <a:gd name="connsiteX13" fmla="*/ 14097 w 180403"/>
                <a:gd name="connsiteY13" fmla="*/ 248126 h 310800"/>
                <a:gd name="connsiteX14" fmla="*/ 18002 w 180403"/>
                <a:gd name="connsiteY14" fmla="*/ 242221 h 310800"/>
                <a:gd name="connsiteX15" fmla="*/ 17716 w 180403"/>
                <a:gd name="connsiteY15" fmla="*/ 242221 h 310800"/>
                <a:gd name="connsiteX16" fmla="*/ 18002 w 180403"/>
                <a:gd name="connsiteY16" fmla="*/ 241840 h 310800"/>
                <a:gd name="connsiteX17" fmla="*/ 18955 w 180403"/>
                <a:gd name="connsiteY17" fmla="*/ 240221 h 310800"/>
                <a:gd name="connsiteX18" fmla="*/ 19336 w 180403"/>
                <a:gd name="connsiteY18" fmla="*/ 239554 h 310800"/>
                <a:gd name="connsiteX19" fmla="*/ 21241 w 180403"/>
                <a:gd name="connsiteY19" fmla="*/ 236982 h 310800"/>
                <a:gd name="connsiteX20" fmla="*/ 22955 w 180403"/>
                <a:gd name="connsiteY20" fmla="*/ 232696 h 310800"/>
                <a:gd name="connsiteX21" fmla="*/ 23622 w 180403"/>
                <a:gd name="connsiteY21" fmla="*/ 230029 h 310800"/>
                <a:gd name="connsiteX22" fmla="*/ 23622 w 180403"/>
                <a:gd name="connsiteY22" fmla="*/ 227457 h 310800"/>
                <a:gd name="connsiteX23" fmla="*/ 23908 w 180403"/>
                <a:gd name="connsiteY23" fmla="*/ 225838 h 310800"/>
                <a:gd name="connsiteX24" fmla="*/ 23908 w 180403"/>
                <a:gd name="connsiteY24" fmla="*/ 225171 h 310800"/>
                <a:gd name="connsiteX25" fmla="*/ 23241 w 180403"/>
                <a:gd name="connsiteY25" fmla="*/ 224504 h 310800"/>
                <a:gd name="connsiteX26" fmla="*/ 23241 w 180403"/>
                <a:gd name="connsiteY26" fmla="*/ 221552 h 310800"/>
                <a:gd name="connsiteX27" fmla="*/ 22288 w 180403"/>
                <a:gd name="connsiteY27" fmla="*/ 220504 h 310800"/>
                <a:gd name="connsiteX28" fmla="*/ 20955 w 180403"/>
                <a:gd name="connsiteY28" fmla="*/ 218599 h 310800"/>
                <a:gd name="connsiteX29" fmla="*/ 20288 w 180403"/>
                <a:gd name="connsiteY29" fmla="*/ 217932 h 310800"/>
                <a:gd name="connsiteX30" fmla="*/ 20002 w 180403"/>
                <a:gd name="connsiteY30" fmla="*/ 216599 h 310800"/>
                <a:gd name="connsiteX31" fmla="*/ 19336 w 180403"/>
                <a:gd name="connsiteY31" fmla="*/ 214979 h 310800"/>
                <a:gd name="connsiteX32" fmla="*/ 19621 w 180403"/>
                <a:gd name="connsiteY32" fmla="*/ 214312 h 310800"/>
                <a:gd name="connsiteX33" fmla="*/ 20955 w 180403"/>
                <a:gd name="connsiteY33" fmla="*/ 212979 h 310800"/>
                <a:gd name="connsiteX34" fmla="*/ 20955 w 180403"/>
                <a:gd name="connsiteY34" fmla="*/ 212693 h 310800"/>
                <a:gd name="connsiteX35" fmla="*/ 20669 w 180403"/>
                <a:gd name="connsiteY35" fmla="*/ 212312 h 310800"/>
                <a:gd name="connsiteX36" fmla="*/ 20669 w 180403"/>
                <a:gd name="connsiteY36" fmla="*/ 212027 h 310800"/>
                <a:gd name="connsiteX37" fmla="*/ 21622 w 180403"/>
                <a:gd name="connsiteY37" fmla="*/ 211074 h 310800"/>
                <a:gd name="connsiteX38" fmla="*/ 21241 w 180403"/>
                <a:gd name="connsiteY38" fmla="*/ 210026 h 310800"/>
                <a:gd name="connsiteX39" fmla="*/ 21622 w 180403"/>
                <a:gd name="connsiteY39" fmla="*/ 208693 h 310800"/>
                <a:gd name="connsiteX40" fmla="*/ 23241 w 180403"/>
                <a:gd name="connsiteY40" fmla="*/ 206788 h 310800"/>
                <a:gd name="connsiteX41" fmla="*/ 23908 w 180403"/>
                <a:gd name="connsiteY41" fmla="*/ 205740 h 310800"/>
                <a:gd name="connsiteX42" fmla="*/ 25241 w 180403"/>
                <a:gd name="connsiteY42" fmla="*/ 201549 h 310800"/>
                <a:gd name="connsiteX43" fmla="*/ 24860 w 180403"/>
                <a:gd name="connsiteY43" fmla="*/ 201168 h 310800"/>
                <a:gd name="connsiteX44" fmla="*/ 24193 w 180403"/>
                <a:gd name="connsiteY44" fmla="*/ 201168 h 310800"/>
                <a:gd name="connsiteX45" fmla="*/ 24860 w 180403"/>
                <a:gd name="connsiteY45" fmla="*/ 198596 h 310800"/>
                <a:gd name="connsiteX46" fmla="*/ 24193 w 180403"/>
                <a:gd name="connsiteY46" fmla="*/ 196596 h 310800"/>
                <a:gd name="connsiteX47" fmla="*/ 23622 w 180403"/>
                <a:gd name="connsiteY47" fmla="*/ 193262 h 310800"/>
                <a:gd name="connsiteX48" fmla="*/ 22574 w 180403"/>
                <a:gd name="connsiteY48" fmla="*/ 192310 h 310800"/>
                <a:gd name="connsiteX49" fmla="*/ 21622 w 180403"/>
                <a:gd name="connsiteY49" fmla="*/ 190024 h 310800"/>
                <a:gd name="connsiteX50" fmla="*/ 20669 w 180403"/>
                <a:gd name="connsiteY50" fmla="*/ 189357 h 310800"/>
                <a:gd name="connsiteX51" fmla="*/ 20669 w 180403"/>
                <a:gd name="connsiteY51" fmla="*/ 186118 h 310800"/>
                <a:gd name="connsiteX52" fmla="*/ 20288 w 180403"/>
                <a:gd name="connsiteY52" fmla="*/ 185071 h 310800"/>
                <a:gd name="connsiteX53" fmla="*/ 20002 w 180403"/>
                <a:gd name="connsiteY53" fmla="*/ 184785 h 310800"/>
                <a:gd name="connsiteX54" fmla="*/ 18955 w 180403"/>
                <a:gd name="connsiteY54" fmla="*/ 185452 h 310800"/>
                <a:gd name="connsiteX55" fmla="*/ 18288 w 180403"/>
                <a:gd name="connsiteY55" fmla="*/ 186118 h 310800"/>
                <a:gd name="connsiteX56" fmla="*/ 17716 w 180403"/>
                <a:gd name="connsiteY56" fmla="*/ 186118 h 310800"/>
                <a:gd name="connsiteX57" fmla="*/ 17050 w 180403"/>
                <a:gd name="connsiteY57" fmla="*/ 186404 h 310800"/>
                <a:gd name="connsiteX58" fmla="*/ 16669 w 180403"/>
                <a:gd name="connsiteY58" fmla="*/ 186404 h 310800"/>
                <a:gd name="connsiteX59" fmla="*/ 14764 w 180403"/>
                <a:gd name="connsiteY59" fmla="*/ 184785 h 310800"/>
                <a:gd name="connsiteX60" fmla="*/ 13716 w 180403"/>
                <a:gd name="connsiteY60" fmla="*/ 183833 h 310800"/>
                <a:gd name="connsiteX61" fmla="*/ 13049 w 180403"/>
                <a:gd name="connsiteY61" fmla="*/ 183833 h 310800"/>
                <a:gd name="connsiteX62" fmla="*/ 12097 w 180403"/>
                <a:gd name="connsiteY62" fmla="*/ 184118 h 310800"/>
                <a:gd name="connsiteX63" fmla="*/ 11811 w 180403"/>
                <a:gd name="connsiteY63" fmla="*/ 183833 h 310800"/>
                <a:gd name="connsiteX64" fmla="*/ 11430 w 180403"/>
                <a:gd name="connsiteY64" fmla="*/ 183833 h 310800"/>
                <a:gd name="connsiteX65" fmla="*/ 11430 w 180403"/>
                <a:gd name="connsiteY65" fmla="*/ 185452 h 310800"/>
                <a:gd name="connsiteX66" fmla="*/ 10477 w 180403"/>
                <a:gd name="connsiteY66" fmla="*/ 187071 h 310800"/>
                <a:gd name="connsiteX67" fmla="*/ 9144 w 180403"/>
                <a:gd name="connsiteY67" fmla="*/ 188405 h 310800"/>
                <a:gd name="connsiteX68" fmla="*/ 7810 w 180403"/>
                <a:gd name="connsiteY68" fmla="*/ 189071 h 310800"/>
                <a:gd name="connsiteX69" fmla="*/ 6477 w 180403"/>
                <a:gd name="connsiteY69" fmla="*/ 190310 h 310800"/>
                <a:gd name="connsiteX70" fmla="*/ 6191 w 180403"/>
                <a:gd name="connsiteY70" fmla="*/ 190976 h 310800"/>
                <a:gd name="connsiteX71" fmla="*/ 5524 w 180403"/>
                <a:gd name="connsiteY71" fmla="*/ 193643 h 310800"/>
                <a:gd name="connsiteX72" fmla="*/ 4191 w 180403"/>
                <a:gd name="connsiteY72" fmla="*/ 196215 h 310800"/>
                <a:gd name="connsiteX73" fmla="*/ 4191 w 180403"/>
                <a:gd name="connsiteY73" fmla="*/ 196882 h 310800"/>
                <a:gd name="connsiteX74" fmla="*/ 3524 w 180403"/>
                <a:gd name="connsiteY74" fmla="*/ 197930 h 310800"/>
                <a:gd name="connsiteX75" fmla="*/ 3238 w 180403"/>
                <a:gd name="connsiteY75" fmla="*/ 199168 h 310800"/>
                <a:gd name="connsiteX76" fmla="*/ 3238 w 180403"/>
                <a:gd name="connsiteY76" fmla="*/ 200215 h 310800"/>
                <a:gd name="connsiteX77" fmla="*/ 4191 w 180403"/>
                <a:gd name="connsiteY77" fmla="*/ 201549 h 310800"/>
                <a:gd name="connsiteX78" fmla="*/ 4572 w 180403"/>
                <a:gd name="connsiteY78" fmla="*/ 201549 h 310800"/>
                <a:gd name="connsiteX79" fmla="*/ 4858 w 180403"/>
                <a:gd name="connsiteY79" fmla="*/ 200882 h 310800"/>
                <a:gd name="connsiteX80" fmla="*/ 5239 w 180403"/>
                <a:gd name="connsiteY80" fmla="*/ 199168 h 310800"/>
                <a:gd name="connsiteX81" fmla="*/ 5905 w 180403"/>
                <a:gd name="connsiteY81" fmla="*/ 198882 h 310800"/>
                <a:gd name="connsiteX82" fmla="*/ 6477 w 180403"/>
                <a:gd name="connsiteY82" fmla="*/ 198215 h 310800"/>
                <a:gd name="connsiteX83" fmla="*/ 6477 w 180403"/>
                <a:gd name="connsiteY83" fmla="*/ 198596 h 310800"/>
                <a:gd name="connsiteX84" fmla="*/ 5524 w 180403"/>
                <a:gd name="connsiteY84" fmla="*/ 199835 h 310800"/>
                <a:gd name="connsiteX85" fmla="*/ 5239 w 180403"/>
                <a:gd name="connsiteY85" fmla="*/ 201168 h 310800"/>
                <a:gd name="connsiteX86" fmla="*/ 6191 w 180403"/>
                <a:gd name="connsiteY86" fmla="*/ 203454 h 310800"/>
                <a:gd name="connsiteX87" fmla="*/ 5905 w 180403"/>
                <a:gd name="connsiteY87" fmla="*/ 204502 h 310800"/>
                <a:gd name="connsiteX88" fmla="*/ 6191 w 180403"/>
                <a:gd name="connsiteY88" fmla="*/ 205073 h 310800"/>
                <a:gd name="connsiteX89" fmla="*/ 6191 w 180403"/>
                <a:gd name="connsiteY89" fmla="*/ 205454 h 310800"/>
                <a:gd name="connsiteX90" fmla="*/ 5524 w 180403"/>
                <a:gd name="connsiteY90" fmla="*/ 206121 h 310800"/>
                <a:gd name="connsiteX91" fmla="*/ 5524 w 180403"/>
                <a:gd name="connsiteY91" fmla="*/ 207074 h 310800"/>
                <a:gd name="connsiteX92" fmla="*/ 5239 w 180403"/>
                <a:gd name="connsiteY92" fmla="*/ 207740 h 310800"/>
                <a:gd name="connsiteX93" fmla="*/ 5524 w 180403"/>
                <a:gd name="connsiteY93" fmla="*/ 208693 h 310800"/>
                <a:gd name="connsiteX94" fmla="*/ 5524 w 180403"/>
                <a:gd name="connsiteY94" fmla="*/ 209360 h 310800"/>
                <a:gd name="connsiteX95" fmla="*/ 5239 w 180403"/>
                <a:gd name="connsiteY95" fmla="*/ 209360 h 310800"/>
                <a:gd name="connsiteX96" fmla="*/ 5239 w 180403"/>
                <a:gd name="connsiteY96" fmla="*/ 209074 h 310800"/>
                <a:gd name="connsiteX97" fmla="*/ 4572 w 180403"/>
                <a:gd name="connsiteY97" fmla="*/ 207455 h 310800"/>
                <a:gd name="connsiteX98" fmla="*/ 4858 w 180403"/>
                <a:gd name="connsiteY98" fmla="*/ 206788 h 310800"/>
                <a:gd name="connsiteX99" fmla="*/ 4858 w 180403"/>
                <a:gd name="connsiteY99" fmla="*/ 204787 h 310800"/>
                <a:gd name="connsiteX100" fmla="*/ 4572 w 180403"/>
                <a:gd name="connsiteY100" fmla="*/ 204121 h 310800"/>
                <a:gd name="connsiteX101" fmla="*/ 4572 w 180403"/>
                <a:gd name="connsiteY101" fmla="*/ 203454 h 310800"/>
                <a:gd name="connsiteX102" fmla="*/ 3905 w 180403"/>
                <a:gd name="connsiteY102" fmla="*/ 202502 h 310800"/>
                <a:gd name="connsiteX103" fmla="*/ 2953 w 180403"/>
                <a:gd name="connsiteY103" fmla="*/ 200882 h 310800"/>
                <a:gd name="connsiteX104" fmla="*/ 2572 w 180403"/>
                <a:gd name="connsiteY104" fmla="*/ 199549 h 310800"/>
                <a:gd name="connsiteX105" fmla="*/ 1905 w 180403"/>
                <a:gd name="connsiteY105" fmla="*/ 198882 h 310800"/>
                <a:gd name="connsiteX106" fmla="*/ 952 w 180403"/>
                <a:gd name="connsiteY106" fmla="*/ 197549 h 310800"/>
                <a:gd name="connsiteX107" fmla="*/ 571 w 180403"/>
                <a:gd name="connsiteY107" fmla="*/ 196882 h 310800"/>
                <a:gd name="connsiteX108" fmla="*/ 952 w 180403"/>
                <a:gd name="connsiteY108" fmla="*/ 195929 h 310800"/>
                <a:gd name="connsiteX109" fmla="*/ 286 w 180403"/>
                <a:gd name="connsiteY109" fmla="*/ 195643 h 310800"/>
                <a:gd name="connsiteX110" fmla="*/ 0 w 180403"/>
                <a:gd name="connsiteY110" fmla="*/ 194977 h 310800"/>
                <a:gd name="connsiteX111" fmla="*/ 0 w 180403"/>
                <a:gd name="connsiteY111" fmla="*/ 194596 h 310800"/>
                <a:gd name="connsiteX112" fmla="*/ 952 w 180403"/>
                <a:gd name="connsiteY112" fmla="*/ 192691 h 310800"/>
                <a:gd name="connsiteX113" fmla="*/ 1238 w 180403"/>
                <a:gd name="connsiteY113" fmla="*/ 190690 h 310800"/>
                <a:gd name="connsiteX114" fmla="*/ 1619 w 180403"/>
                <a:gd name="connsiteY114" fmla="*/ 190310 h 310800"/>
                <a:gd name="connsiteX115" fmla="*/ 2286 w 180403"/>
                <a:gd name="connsiteY115" fmla="*/ 189357 h 310800"/>
                <a:gd name="connsiteX116" fmla="*/ 1905 w 180403"/>
                <a:gd name="connsiteY116" fmla="*/ 187357 h 310800"/>
                <a:gd name="connsiteX117" fmla="*/ 2572 w 180403"/>
                <a:gd name="connsiteY117" fmla="*/ 184785 h 310800"/>
                <a:gd name="connsiteX118" fmla="*/ 2953 w 180403"/>
                <a:gd name="connsiteY118" fmla="*/ 184118 h 310800"/>
                <a:gd name="connsiteX119" fmla="*/ 2953 w 180403"/>
                <a:gd name="connsiteY119" fmla="*/ 183452 h 310800"/>
                <a:gd name="connsiteX120" fmla="*/ 3524 w 180403"/>
                <a:gd name="connsiteY120" fmla="*/ 183166 h 310800"/>
                <a:gd name="connsiteX121" fmla="*/ 5524 w 180403"/>
                <a:gd name="connsiteY121" fmla="*/ 181165 h 310800"/>
                <a:gd name="connsiteX122" fmla="*/ 5905 w 180403"/>
                <a:gd name="connsiteY122" fmla="*/ 181165 h 310800"/>
                <a:gd name="connsiteX123" fmla="*/ 5239 w 180403"/>
                <a:gd name="connsiteY123" fmla="*/ 180213 h 310800"/>
                <a:gd name="connsiteX124" fmla="*/ 5239 w 180403"/>
                <a:gd name="connsiteY124" fmla="*/ 179832 h 310800"/>
                <a:gd name="connsiteX125" fmla="*/ 5524 w 180403"/>
                <a:gd name="connsiteY125" fmla="*/ 179546 h 310800"/>
                <a:gd name="connsiteX126" fmla="*/ 6858 w 180403"/>
                <a:gd name="connsiteY126" fmla="*/ 178880 h 310800"/>
                <a:gd name="connsiteX127" fmla="*/ 8477 w 180403"/>
                <a:gd name="connsiteY127" fmla="*/ 178499 h 310800"/>
                <a:gd name="connsiteX128" fmla="*/ 8858 w 180403"/>
                <a:gd name="connsiteY128" fmla="*/ 177546 h 310800"/>
                <a:gd name="connsiteX129" fmla="*/ 8858 w 180403"/>
                <a:gd name="connsiteY129" fmla="*/ 174308 h 310800"/>
                <a:gd name="connsiteX130" fmla="*/ 9144 w 180403"/>
                <a:gd name="connsiteY130" fmla="*/ 173260 h 310800"/>
                <a:gd name="connsiteX131" fmla="*/ 9144 w 180403"/>
                <a:gd name="connsiteY131" fmla="*/ 172593 h 310800"/>
                <a:gd name="connsiteX132" fmla="*/ 10477 w 180403"/>
                <a:gd name="connsiteY132" fmla="*/ 170974 h 310800"/>
                <a:gd name="connsiteX133" fmla="*/ 12097 w 180403"/>
                <a:gd name="connsiteY133" fmla="*/ 168402 h 310800"/>
                <a:gd name="connsiteX134" fmla="*/ 18669 w 180403"/>
                <a:gd name="connsiteY134" fmla="*/ 164783 h 310800"/>
                <a:gd name="connsiteX135" fmla="*/ 19621 w 180403"/>
                <a:gd name="connsiteY135" fmla="*/ 165449 h 310800"/>
                <a:gd name="connsiteX136" fmla="*/ 30480 w 180403"/>
                <a:gd name="connsiteY136" fmla="*/ 148971 h 310800"/>
                <a:gd name="connsiteX137" fmla="*/ 27527 w 180403"/>
                <a:gd name="connsiteY137" fmla="*/ 144113 h 310800"/>
                <a:gd name="connsiteX138" fmla="*/ 24193 w 180403"/>
                <a:gd name="connsiteY138" fmla="*/ 139160 h 310800"/>
                <a:gd name="connsiteX139" fmla="*/ 23908 w 180403"/>
                <a:gd name="connsiteY139" fmla="*/ 138208 h 310800"/>
                <a:gd name="connsiteX140" fmla="*/ 23622 w 180403"/>
                <a:gd name="connsiteY140" fmla="*/ 135922 h 310800"/>
                <a:gd name="connsiteX141" fmla="*/ 23622 w 180403"/>
                <a:gd name="connsiteY141" fmla="*/ 135255 h 310800"/>
                <a:gd name="connsiteX142" fmla="*/ 23908 w 180403"/>
                <a:gd name="connsiteY142" fmla="*/ 135255 h 310800"/>
                <a:gd name="connsiteX143" fmla="*/ 24574 w 180403"/>
                <a:gd name="connsiteY143" fmla="*/ 134874 h 310800"/>
                <a:gd name="connsiteX144" fmla="*/ 24860 w 180403"/>
                <a:gd name="connsiteY144" fmla="*/ 134588 h 310800"/>
                <a:gd name="connsiteX145" fmla="*/ 27527 w 180403"/>
                <a:gd name="connsiteY145" fmla="*/ 132588 h 310800"/>
                <a:gd name="connsiteX146" fmla="*/ 28194 w 180403"/>
                <a:gd name="connsiteY146" fmla="*/ 131636 h 310800"/>
                <a:gd name="connsiteX147" fmla="*/ 28861 w 180403"/>
                <a:gd name="connsiteY147" fmla="*/ 130969 h 310800"/>
                <a:gd name="connsiteX148" fmla="*/ 29527 w 180403"/>
                <a:gd name="connsiteY148" fmla="*/ 130016 h 310800"/>
                <a:gd name="connsiteX149" fmla="*/ 28861 w 180403"/>
                <a:gd name="connsiteY149" fmla="*/ 130302 h 310800"/>
                <a:gd name="connsiteX150" fmla="*/ 27146 w 180403"/>
                <a:gd name="connsiteY150" fmla="*/ 129350 h 310800"/>
                <a:gd name="connsiteX151" fmla="*/ 26575 w 180403"/>
                <a:gd name="connsiteY151" fmla="*/ 128968 h 310800"/>
                <a:gd name="connsiteX152" fmla="*/ 25527 w 180403"/>
                <a:gd name="connsiteY152" fmla="*/ 128016 h 310800"/>
                <a:gd name="connsiteX153" fmla="*/ 24574 w 180403"/>
                <a:gd name="connsiteY153" fmla="*/ 126016 h 310800"/>
                <a:gd name="connsiteX154" fmla="*/ 24574 w 180403"/>
                <a:gd name="connsiteY154" fmla="*/ 125730 h 310800"/>
                <a:gd name="connsiteX155" fmla="*/ 25527 w 180403"/>
                <a:gd name="connsiteY155" fmla="*/ 125063 h 310800"/>
                <a:gd name="connsiteX156" fmla="*/ 25527 w 180403"/>
                <a:gd name="connsiteY156" fmla="*/ 124778 h 310800"/>
                <a:gd name="connsiteX157" fmla="*/ 25241 w 180403"/>
                <a:gd name="connsiteY157" fmla="*/ 124111 h 310800"/>
                <a:gd name="connsiteX158" fmla="*/ 25527 w 180403"/>
                <a:gd name="connsiteY158" fmla="*/ 123730 h 310800"/>
                <a:gd name="connsiteX159" fmla="*/ 25241 w 180403"/>
                <a:gd name="connsiteY159" fmla="*/ 123063 h 310800"/>
                <a:gd name="connsiteX160" fmla="*/ 25527 w 180403"/>
                <a:gd name="connsiteY160" fmla="*/ 121158 h 310800"/>
                <a:gd name="connsiteX161" fmla="*/ 24860 w 180403"/>
                <a:gd name="connsiteY161" fmla="*/ 120110 h 310800"/>
                <a:gd name="connsiteX162" fmla="*/ 24860 w 180403"/>
                <a:gd name="connsiteY162" fmla="*/ 117824 h 310800"/>
                <a:gd name="connsiteX163" fmla="*/ 26575 w 180403"/>
                <a:gd name="connsiteY163" fmla="*/ 116491 h 310800"/>
                <a:gd name="connsiteX164" fmla="*/ 26575 w 180403"/>
                <a:gd name="connsiteY164" fmla="*/ 116205 h 310800"/>
                <a:gd name="connsiteX165" fmla="*/ 25908 w 180403"/>
                <a:gd name="connsiteY165" fmla="*/ 115253 h 310800"/>
                <a:gd name="connsiteX166" fmla="*/ 26860 w 180403"/>
                <a:gd name="connsiteY166" fmla="*/ 115253 h 310800"/>
                <a:gd name="connsiteX167" fmla="*/ 25527 w 180403"/>
                <a:gd name="connsiteY167" fmla="*/ 113538 h 310800"/>
                <a:gd name="connsiteX168" fmla="*/ 25908 w 180403"/>
                <a:gd name="connsiteY168" fmla="*/ 113252 h 310800"/>
                <a:gd name="connsiteX169" fmla="*/ 25241 w 180403"/>
                <a:gd name="connsiteY169" fmla="*/ 112871 h 310800"/>
                <a:gd name="connsiteX170" fmla="*/ 24193 w 180403"/>
                <a:gd name="connsiteY170" fmla="*/ 111919 h 310800"/>
                <a:gd name="connsiteX171" fmla="*/ 25241 w 180403"/>
                <a:gd name="connsiteY171" fmla="*/ 109918 h 310800"/>
                <a:gd name="connsiteX172" fmla="*/ 24574 w 180403"/>
                <a:gd name="connsiteY172" fmla="*/ 109347 h 310800"/>
                <a:gd name="connsiteX173" fmla="*/ 25908 w 180403"/>
                <a:gd name="connsiteY173" fmla="*/ 108299 h 310800"/>
                <a:gd name="connsiteX174" fmla="*/ 29527 w 180403"/>
                <a:gd name="connsiteY174" fmla="*/ 107347 h 310800"/>
                <a:gd name="connsiteX175" fmla="*/ 30766 w 180403"/>
                <a:gd name="connsiteY175" fmla="*/ 107347 h 310800"/>
                <a:gd name="connsiteX176" fmla="*/ 31432 w 180403"/>
                <a:gd name="connsiteY176" fmla="*/ 106966 h 310800"/>
                <a:gd name="connsiteX177" fmla="*/ 32766 w 180403"/>
                <a:gd name="connsiteY177" fmla="*/ 106966 h 310800"/>
                <a:gd name="connsiteX178" fmla="*/ 33718 w 180403"/>
                <a:gd name="connsiteY178" fmla="*/ 107632 h 310800"/>
                <a:gd name="connsiteX179" fmla="*/ 35433 w 180403"/>
                <a:gd name="connsiteY179" fmla="*/ 106013 h 310800"/>
                <a:gd name="connsiteX180" fmla="*/ 37052 w 180403"/>
                <a:gd name="connsiteY180" fmla="*/ 106013 h 310800"/>
                <a:gd name="connsiteX181" fmla="*/ 38957 w 180403"/>
                <a:gd name="connsiteY181" fmla="*/ 105061 h 310800"/>
                <a:gd name="connsiteX182" fmla="*/ 43243 w 180403"/>
                <a:gd name="connsiteY182" fmla="*/ 104013 h 310800"/>
                <a:gd name="connsiteX183" fmla="*/ 45529 w 180403"/>
                <a:gd name="connsiteY183" fmla="*/ 103061 h 310800"/>
                <a:gd name="connsiteX184" fmla="*/ 46196 w 180403"/>
                <a:gd name="connsiteY184" fmla="*/ 102394 h 310800"/>
                <a:gd name="connsiteX185" fmla="*/ 46863 w 180403"/>
                <a:gd name="connsiteY185" fmla="*/ 103442 h 310800"/>
                <a:gd name="connsiteX186" fmla="*/ 50482 w 180403"/>
                <a:gd name="connsiteY186" fmla="*/ 102108 h 310800"/>
                <a:gd name="connsiteX187" fmla="*/ 51435 w 180403"/>
                <a:gd name="connsiteY187" fmla="*/ 100775 h 310800"/>
                <a:gd name="connsiteX188" fmla="*/ 52102 w 180403"/>
                <a:gd name="connsiteY188" fmla="*/ 99155 h 310800"/>
                <a:gd name="connsiteX189" fmla="*/ 53435 w 180403"/>
                <a:gd name="connsiteY189" fmla="*/ 97536 h 310800"/>
                <a:gd name="connsiteX190" fmla="*/ 54388 w 180403"/>
                <a:gd name="connsiteY190" fmla="*/ 96488 h 310800"/>
                <a:gd name="connsiteX191" fmla="*/ 55054 w 180403"/>
                <a:gd name="connsiteY191" fmla="*/ 96203 h 310800"/>
                <a:gd name="connsiteX192" fmla="*/ 55435 w 180403"/>
                <a:gd name="connsiteY192" fmla="*/ 95155 h 310800"/>
                <a:gd name="connsiteX193" fmla="*/ 56388 w 180403"/>
                <a:gd name="connsiteY193" fmla="*/ 94202 h 310800"/>
                <a:gd name="connsiteX194" fmla="*/ 57340 w 180403"/>
                <a:gd name="connsiteY194" fmla="*/ 93536 h 310800"/>
                <a:gd name="connsiteX195" fmla="*/ 58007 w 180403"/>
                <a:gd name="connsiteY195" fmla="*/ 92869 h 310800"/>
                <a:gd name="connsiteX196" fmla="*/ 59722 w 180403"/>
                <a:gd name="connsiteY196" fmla="*/ 91630 h 310800"/>
                <a:gd name="connsiteX197" fmla="*/ 61627 w 180403"/>
                <a:gd name="connsiteY197" fmla="*/ 89630 h 310800"/>
                <a:gd name="connsiteX198" fmla="*/ 62960 w 180403"/>
                <a:gd name="connsiteY198" fmla="*/ 88678 h 310800"/>
                <a:gd name="connsiteX199" fmla="*/ 62960 w 180403"/>
                <a:gd name="connsiteY199" fmla="*/ 86678 h 310800"/>
                <a:gd name="connsiteX200" fmla="*/ 63246 w 180403"/>
                <a:gd name="connsiteY200" fmla="*/ 84677 h 310800"/>
                <a:gd name="connsiteX201" fmla="*/ 64294 w 180403"/>
                <a:gd name="connsiteY201" fmla="*/ 83344 h 310800"/>
                <a:gd name="connsiteX202" fmla="*/ 65246 w 180403"/>
                <a:gd name="connsiteY202" fmla="*/ 82772 h 310800"/>
                <a:gd name="connsiteX203" fmla="*/ 66199 w 180403"/>
                <a:gd name="connsiteY203" fmla="*/ 82772 h 310800"/>
                <a:gd name="connsiteX204" fmla="*/ 66865 w 180403"/>
                <a:gd name="connsiteY204" fmla="*/ 82391 h 310800"/>
                <a:gd name="connsiteX205" fmla="*/ 69532 w 180403"/>
                <a:gd name="connsiteY205" fmla="*/ 81439 h 310800"/>
                <a:gd name="connsiteX206" fmla="*/ 69818 w 180403"/>
                <a:gd name="connsiteY206" fmla="*/ 80772 h 310800"/>
                <a:gd name="connsiteX207" fmla="*/ 70866 w 180403"/>
                <a:gd name="connsiteY207" fmla="*/ 80391 h 310800"/>
                <a:gd name="connsiteX208" fmla="*/ 71152 w 180403"/>
                <a:gd name="connsiteY208" fmla="*/ 80105 h 310800"/>
                <a:gd name="connsiteX209" fmla="*/ 72104 w 180403"/>
                <a:gd name="connsiteY209" fmla="*/ 80105 h 310800"/>
                <a:gd name="connsiteX210" fmla="*/ 72485 w 180403"/>
                <a:gd name="connsiteY210" fmla="*/ 79439 h 310800"/>
                <a:gd name="connsiteX211" fmla="*/ 74104 w 180403"/>
                <a:gd name="connsiteY211" fmla="*/ 79153 h 310800"/>
                <a:gd name="connsiteX212" fmla="*/ 75057 w 180403"/>
                <a:gd name="connsiteY212" fmla="*/ 78105 h 310800"/>
                <a:gd name="connsiteX213" fmla="*/ 78010 w 180403"/>
                <a:gd name="connsiteY213" fmla="*/ 76867 h 310800"/>
                <a:gd name="connsiteX214" fmla="*/ 80391 w 180403"/>
                <a:gd name="connsiteY214" fmla="*/ 75533 h 310800"/>
                <a:gd name="connsiteX215" fmla="*/ 80677 w 180403"/>
                <a:gd name="connsiteY215" fmla="*/ 75533 h 310800"/>
                <a:gd name="connsiteX216" fmla="*/ 81343 w 180403"/>
                <a:gd name="connsiteY216" fmla="*/ 75819 h 310800"/>
                <a:gd name="connsiteX217" fmla="*/ 81629 w 180403"/>
                <a:gd name="connsiteY217" fmla="*/ 75533 h 310800"/>
                <a:gd name="connsiteX218" fmla="*/ 82010 w 180403"/>
                <a:gd name="connsiteY218" fmla="*/ 75533 h 310800"/>
                <a:gd name="connsiteX219" fmla="*/ 82296 w 180403"/>
                <a:gd name="connsiteY219" fmla="*/ 76200 h 310800"/>
                <a:gd name="connsiteX220" fmla="*/ 82963 w 180403"/>
                <a:gd name="connsiteY220" fmla="*/ 75819 h 310800"/>
                <a:gd name="connsiteX221" fmla="*/ 82963 w 180403"/>
                <a:gd name="connsiteY221" fmla="*/ 77153 h 310800"/>
                <a:gd name="connsiteX222" fmla="*/ 83629 w 180403"/>
                <a:gd name="connsiteY222" fmla="*/ 77819 h 310800"/>
                <a:gd name="connsiteX223" fmla="*/ 85630 w 180403"/>
                <a:gd name="connsiteY223" fmla="*/ 77153 h 310800"/>
                <a:gd name="connsiteX224" fmla="*/ 86296 w 180403"/>
                <a:gd name="connsiteY224" fmla="*/ 76486 h 310800"/>
                <a:gd name="connsiteX225" fmla="*/ 86868 w 180403"/>
                <a:gd name="connsiteY225" fmla="*/ 75152 h 310800"/>
                <a:gd name="connsiteX226" fmla="*/ 88201 w 180403"/>
                <a:gd name="connsiteY226" fmla="*/ 74486 h 310800"/>
                <a:gd name="connsiteX227" fmla="*/ 88868 w 180403"/>
                <a:gd name="connsiteY227" fmla="*/ 73533 h 310800"/>
                <a:gd name="connsiteX228" fmla="*/ 89821 w 180403"/>
                <a:gd name="connsiteY228" fmla="*/ 73247 h 310800"/>
                <a:gd name="connsiteX229" fmla="*/ 90868 w 180403"/>
                <a:gd name="connsiteY229" fmla="*/ 73247 h 310800"/>
                <a:gd name="connsiteX230" fmla="*/ 91154 w 180403"/>
                <a:gd name="connsiteY230" fmla="*/ 73533 h 310800"/>
                <a:gd name="connsiteX231" fmla="*/ 92202 w 180403"/>
                <a:gd name="connsiteY231" fmla="*/ 73247 h 310800"/>
                <a:gd name="connsiteX232" fmla="*/ 92773 w 180403"/>
                <a:gd name="connsiteY232" fmla="*/ 73533 h 310800"/>
                <a:gd name="connsiteX233" fmla="*/ 92488 w 180403"/>
                <a:gd name="connsiteY233" fmla="*/ 72866 h 310800"/>
                <a:gd name="connsiteX234" fmla="*/ 91821 w 180403"/>
                <a:gd name="connsiteY234" fmla="*/ 71247 h 310800"/>
                <a:gd name="connsiteX235" fmla="*/ 91821 w 180403"/>
                <a:gd name="connsiteY235" fmla="*/ 70961 h 310800"/>
                <a:gd name="connsiteX236" fmla="*/ 91154 w 180403"/>
                <a:gd name="connsiteY236" fmla="*/ 69914 h 310800"/>
                <a:gd name="connsiteX237" fmla="*/ 90868 w 180403"/>
                <a:gd name="connsiteY237" fmla="*/ 69628 h 310800"/>
                <a:gd name="connsiteX238" fmla="*/ 89821 w 180403"/>
                <a:gd name="connsiteY238" fmla="*/ 69247 h 310800"/>
                <a:gd name="connsiteX239" fmla="*/ 89249 w 180403"/>
                <a:gd name="connsiteY239" fmla="*/ 68580 h 310800"/>
                <a:gd name="connsiteX240" fmla="*/ 89535 w 180403"/>
                <a:gd name="connsiteY240" fmla="*/ 68294 h 310800"/>
                <a:gd name="connsiteX241" fmla="*/ 89249 w 180403"/>
                <a:gd name="connsiteY241" fmla="*/ 68008 h 310800"/>
                <a:gd name="connsiteX242" fmla="*/ 88582 w 180403"/>
                <a:gd name="connsiteY242" fmla="*/ 67628 h 310800"/>
                <a:gd name="connsiteX243" fmla="*/ 88201 w 180403"/>
                <a:gd name="connsiteY243" fmla="*/ 66675 h 310800"/>
                <a:gd name="connsiteX244" fmla="*/ 87916 w 180403"/>
                <a:gd name="connsiteY244" fmla="*/ 66294 h 310800"/>
                <a:gd name="connsiteX245" fmla="*/ 87916 w 180403"/>
                <a:gd name="connsiteY245" fmla="*/ 65342 h 310800"/>
                <a:gd name="connsiteX246" fmla="*/ 87535 w 180403"/>
                <a:gd name="connsiteY246" fmla="*/ 65056 h 310800"/>
                <a:gd name="connsiteX247" fmla="*/ 87916 w 180403"/>
                <a:gd name="connsiteY247" fmla="*/ 64675 h 310800"/>
                <a:gd name="connsiteX248" fmla="*/ 87249 w 180403"/>
                <a:gd name="connsiteY248" fmla="*/ 64008 h 310800"/>
                <a:gd name="connsiteX249" fmla="*/ 86868 w 180403"/>
                <a:gd name="connsiteY249" fmla="*/ 63055 h 310800"/>
                <a:gd name="connsiteX250" fmla="*/ 86868 w 180403"/>
                <a:gd name="connsiteY250" fmla="*/ 62389 h 310800"/>
                <a:gd name="connsiteX251" fmla="*/ 85915 w 180403"/>
                <a:gd name="connsiteY251" fmla="*/ 61722 h 310800"/>
                <a:gd name="connsiteX252" fmla="*/ 85915 w 180403"/>
                <a:gd name="connsiteY252" fmla="*/ 60769 h 310800"/>
                <a:gd name="connsiteX253" fmla="*/ 85630 w 180403"/>
                <a:gd name="connsiteY253" fmla="*/ 60389 h 310800"/>
                <a:gd name="connsiteX254" fmla="*/ 85630 w 180403"/>
                <a:gd name="connsiteY254" fmla="*/ 60103 h 310800"/>
                <a:gd name="connsiteX255" fmla="*/ 85630 w 180403"/>
                <a:gd name="connsiteY255" fmla="*/ 60389 h 310800"/>
                <a:gd name="connsiteX256" fmla="*/ 85915 w 180403"/>
                <a:gd name="connsiteY256" fmla="*/ 59722 h 310800"/>
                <a:gd name="connsiteX257" fmla="*/ 85630 w 180403"/>
                <a:gd name="connsiteY257" fmla="*/ 59436 h 310800"/>
                <a:gd name="connsiteX258" fmla="*/ 85630 w 180403"/>
                <a:gd name="connsiteY258" fmla="*/ 58769 h 310800"/>
                <a:gd name="connsiteX259" fmla="*/ 85915 w 180403"/>
                <a:gd name="connsiteY259" fmla="*/ 58103 h 310800"/>
                <a:gd name="connsiteX260" fmla="*/ 85630 w 180403"/>
                <a:gd name="connsiteY260" fmla="*/ 57817 h 310800"/>
                <a:gd name="connsiteX261" fmla="*/ 85630 w 180403"/>
                <a:gd name="connsiteY261" fmla="*/ 56769 h 310800"/>
                <a:gd name="connsiteX262" fmla="*/ 85249 w 180403"/>
                <a:gd name="connsiteY262" fmla="*/ 56483 h 310800"/>
                <a:gd name="connsiteX263" fmla="*/ 85630 w 180403"/>
                <a:gd name="connsiteY263" fmla="*/ 56197 h 310800"/>
                <a:gd name="connsiteX264" fmla="*/ 85249 w 180403"/>
                <a:gd name="connsiteY264" fmla="*/ 55817 h 310800"/>
                <a:gd name="connsiteX265" fmla="*/ 85630 w 180403"/>
                <a:gd name="connsiteY265" fmla="*/ 55531 h 310800"/>
                <a:gd name="connsiteX266" fmla="*/ 84963 w 180403"/>
                <a:gd name="connsiteY266" fmla="*/ 55150 h 310800"/>
                <a:gd name="connsiteX267" fmla="*/ 84963 w 180403"/>
                <a:gd name="connsiteY267" fmla="*/ 54864 h 310800"/>
                <a:gd name="connsiteX268" fmla="*/ 84582 w 180403"/>
                <a:gd name="connsiteY268" fmla="*/ 54864 h 310800"/>
                <a:gd name="connsiteX269" fmla="*/ 84963 w 180403"/>
                <a:gd name="connsiteY269" fmla="*/ 54483 h 310800"/>
                <a:gd name="connsiteX270" fmla="*/ 84582 w 180403"/>
                <a:gd name="connsiteY270" fmla="*/ 54483 h 310800"/>
                <a:gd name="connsiteX271" fmla="*/ 84582 w 180403"/>
                <a:gd name="connsiteY271" fmla="*/ 53245 h 310800"/>
                <a:gd name="connsiteX272" fmla="*/ 84963 w 180403"/>
                <a:gd name="connsiteY272" fmla="*/ 52578 h 310800"/>
                <a:gd name="connsiteX273" fmla="*/ 84582 w 180403"/>
                <a:gd name="connsiteY273" fmla="*/ 52197 h 310800"/>
                <a:gd name="connsiteX274" fmla="*/ 84582 w 180403"/>
                <a:gd name="connsiteY274" fmla="*/ 51244 h 310800"/>
                <a:gd name="connsiteX275" fmla="*/ 84963 w 180403"/>
                <a:gd name="connsiteY275" fmla="*/ 50864 h 310800"/>
                <a:gd name="connsiteX276" fmla="*/ 84963 w 180403"/>
                <a:gd name="connsiteY276" fmla="*/ 50578 h 310800"/>
                <a:gd name="connsiteX277" fmla="*/ 84582 w 180403"/>
                <a:gd name="connsiteY277" fmla="*/ 50292 h 310800"/>
                <a:gd name="connsiteX278" fmla="*/ 84963 w 180403"/>
                <a:gd name="connsiteY278" fmla="*/ 49911 h 310800"/>
                <a:gd name="connsiteX279" fmla="*/ 84296 w 180403"/>
                <a:gd name="connsiteY279" fmla="*/ 49244 h 310800"/>
                <a:gd name="connsiteX280" fmla="*/ 84582 w 180403"/>
                <a:gd name="connsiteY280" fmla="*/ 48958 h 310800"/>
                <a:gd name="connsiteX281" fmla="*/ 84582 w 180403"/>
                <a:gd name="connsiteY281" fmla="*/ 48578 h 310800"/>
                <a:gd name="connsiteX282" fmla="*/ 84963 w 180403"/>
                <a:gd name="connsiteY282" fmla="*/ 48578 h 310800"/>
                <a:gd name="connsiteX283" fmla="*/ 84963 w 180403"/>
                <a:gd name="connsiteY283" fmla="*/ 48292 h 310800"/>
                <a:gd name="connsiteX284" fmla="*/ 84582 w 180403"/>
                <a:gd name="connsiteY284" fmla="*/ 47911 h 310800"/>
                <a:gd name="connsiteX285" fmla="*/ 84296 w 180403"/>
                <a:gd name="connsiteY285" fmla="*/ 47911 h 310800"/>
                <a:gd name="connsiteX286" fmla="*/ 83915 w 180403"/>
                <a:gd name="connsiteY286" fmla="*/ 47625 h 310800"/>
                <a:gd name="connsiteX287" fmla="*/ 84296 w 180403"/>
                <a:gd name="connsiteY287" fmla="*/ 47625 h 310800"/>
                <a:gd name="connsiteX288" fmla="*/ 83915 w 180403"/>
                <a:gd name="connsiteY288" fmla="*/ 47339 h 310800"/>
                <a:gd name="connsiteX289" fmla="*/ 84582 w 180403"/>
                <a:gd name="connsiteY289" fmla="*/ 46672 h 310800"/>
                <a:gd name="connsiteX290" fmla="*/ 86296 w 180403"/>
                <a:gd name="connsiteY290" fmla="*/ 46672 h 310800"/>
                <a:gd name="connsiteX291" fmla="*/ 85915 w 180403"/>
                <a:gd name="connsiteY291" fmla="*/ 46958 h 310800"/>
                <a:gd name="connsiteX292" fmla="*/ 86868 w 180403"/>
                <a:gd name="connsiteY292" fmla="*/ 47339 h 310800"/>
                <a:gd name="connsiteX293" fmla="*/ 86868 w 180403"/>
                <a:gd name="connsiteY293" fmla="*/ 46958 h 310800"/>
                <a:gd name="connsiteX294" fmla="*/ 87249 w 180403"/>
                <a:gd name="connsiteY294" fmla="*/ 47339 h 310800"/>
                <a:gd name="connsiteX295" fmla="*/ 87535 w 180403"/>
                <a:gd name="connsiteY295" fmla="*/ 47339 h 310800"/>
                <a:gd name="connsiteX296" fmla="*/ 87535 w 180403"/>
                <a:gd name="connsiteY296" fmla="*/ 46958 h 310800"/>
                <a:gd name="connsiteX297" fmla="*/ 87916 w 180403"/>
                <a:gd name="connsiteY297" fmla="*/ 46672 h 310800"/>
                <a:gd name="connsiteX298" fmla="*/ 88868 w 180403"/>
                <a:gd name="connsiteY298" fmla="*/ 46672 h 310800"/>
                <a:gd name="connsiteX299" fmla="*/ 88868 w 180403"/>
                <a:gd name="connsiteY299" fmla="*/ 46006 h 310800"/>
                <a:gd name="connsiteX300" fmla="*/ 89249 w 180403"/>
                <a:gd name="connsiteY300" fmla="*/ 46006 h 310800"/>
                <a:gd name="connsiteX301" fmla="*/ 88868 w 180403"/>
                <a:gd name="connsiteY301" fmla="*/ 45339 h 310800"/>
                <a:gd name="connsiteX302" fmla="*/ 89249 w 180403"/>
                <a:gd name="connsiteY302" fmla="*/ 44958 h 310800"/>
                <a:gd name="connsiteX303" fmla="*/ 88868 w 180403"/>
                <a:gd name="connsiteY303" fmla="*/ 44291 h 310800"/>
                <a:gd name="connsiteX304" fmla="*/ 88868 w 180403"/>
                <a:gd name="connsiteY304" fmla="*/ 43720 h 310800"/>
                <a:gd name="connsiteX305" fmla="*/ 89249 w 180403"/>
                <a:gd name="connsiteY305" fmla="*/ 43720 h 310800"/>
                <a:gd name="connsiteX306" fmla="*/ 89535 w 180403"/>
                <a:gd name="connsiteY306" fmla="*/ 42672 h 310800"/>
                <a:gd name="connsiteX307" fmla="*/ 88868 w 180403"/>
                <a:gd name="connsiteY307" fmla="*/ 43053 h 310800"/>
                <a:gd name="connsiteX308" fmla="*/ 88201 w 180403"/>
                <a:gd name="connsiteY308" fmla="*/ 43053 h 310800"/>
                <a:gd name="connsiteX309" fmla="*/ 88201 w 180403"/>
                <a:gd name="connsiteY309" fmla="*/ 43339 h 310800"/>
                <a:gd name="connsiteX310" fmla="*/ 87249 w 180403"/>
                <a:gd name="connsiteY310" fmla="*/ 43339 h 310800"/>
                <a:gd name="connsiteX311" fmla="*/ 86868 w 180403"/>
                <a:gd name="connsiteY311" fmla="*/ 43053 h 310800"/>
                <a:gd name="connsiteX312" fmla="*/ 86582 w 180403"/>
                <a:gd name="connsiteY312" fmla="*/ 43053 h 310800"/>
                <a:gd name="connsiteX313" fmla="*/ 85915 w 180403"/>
                <a:gd name="connsiteY313" fmla="*/ 42386 h 310800"/>
                <a:gd name="connsiteX314" fmla="*/ 84963 w 180403"/>
                <a:gd name="connsiteY314" fmla="*/ 42672 h 310800"/>
                <a:gd name="connsiteX315" fmla="*/ 84582 w 180403"/>
                <a:gd name="connsiteY315" fmla="*/ 42672 h 310800"/>
                <a:gd name="connsiteX316" fmla="*/ 83915 w 180403"/>
                <a:gd name="connsiteY316" fmla="*/ 41719 h 310800"/>
                <a:gd name="connsiteX317" fmla="*/ 82677 w 180403"/>
                <a:gd name="connsiteY317" fmla="*/ 41719 h 310800"/>
                <a:gd name="connsiteX318" fmla="*/ 82677 w 180403"/>
                <a:gd name="connsiteY318" fmla="*/ 41339 h 310800"/>
                <a:gd name="connsiteX319" fmla="*/ 80677 w 180403"/>
                <a:gd name="connsiteY319" fmla="*/ 39433 h 310800"/>
                <a:gd name="connsiteX320" fmla="*/ 80391 w 180403"/>
                <a:gd name="connsiteY320" fmla="*/ 38386 h 310800"/>
                <a:gd name="connsiteX321" fmla="*/ 79724 w 180403"/>
                <a:gd name="connsiteY321" fmla="*/ 38100 h 310800"/>
                <a:gd name="connsiteX322" fmla="*/ 78676 w 180403"/>
                <a:gd name="connsiteY322" fmla="*/ 37147 h 310800"/>
                <a:gd name="connsiteX323" fmla="*/ 78676 w 180403"/>
                <a:gd name="connsiteY323" fmla="*/ 36767 h 310800"/>
                <a:gd name="connsiteX324" fmla="*/ 78391 w 180403"/>
                <a:gd name="connsiteY324" fmla="*/ 36100 h 310800"/>
                <a:gd name="connsiteX325" fmla="*/ 79343 w 180403"/>
                <a:gd name="connsiteY325" fmla="*/ 34862 h 310800"/>
                <a:gd name="connsiteX326" fmla="*/ 79724 w 180403"/>
                <a:gd name="connsiteY326" fmla="*/ 34195 h 310800"/>
                <a:gd name="connsiteX327" fmla="*/ 79724 w 180403"/>
                <a:gd name="connsiteY327" fmla="*/ 32861 h 310800"/>
                <a:gd name="connsiteX328" fmla="*/ 78010 w 180403"/>
                <a:gd name="connsiteY328" fmla="*/ 29242 h 310800"/>
                <a:gd name="connsiteX329" fmla="*/ 76390 w 180403"/>
                <a:gd name="connsiteY329" fmla="*/ 26289 h 310800"/>
                <a:gd name="connsiteX330" fmla="*/ 76390 w 180403"/>
                <a:gd name="connsiteY330" fmla="*/ 24289 h 310800"/>
                <a:gd name="connsiteX331" fmla="*/ 76105 w 180403"/>
                <a:gd name="connsiteY331" fmla="*/ 22384 h 310800"/>
                <a:gd name="connsiteX332" fmla="*/ 73438 w 180403"/>
                <a:gd name="connsiteY332" fmla="*/ 21336 h 310800"/>
                <a:gd name="connsiteX333" fmla="*/ 72485 w 180403"/>
                <a:gd name="connsiteY333" fmla="*/ 20098 h 310800"/>
                <a:gd name="connsiteX334" fmla="*/ 71533 w 180403"/>
                <a:gd name="connsiteY334" fmla="*/ 19431 h 310800"/>
                <a:gd name="connsiteX335" fmla="*/ 71152 w 180403"/>
                <a:gd name="connsiteY335" fmla="*/ 19431 h 310800"/>
                <a:gd name="connsiteX336" fmla="*/ 71152 w 180403"/>
                <a:gd name="connsiteY336" fmla="*/ 19050 h 310800"/>
                <a:gd name="connsiteX337" fmla="*/ 70866 w 180403"/>
                <a:gd name="connsiteY337" fmla="*/ 18764 h 310800"/>
                <a:gd name="connsiteX338" fmla="*/ 71152 w 180403"/>
                <a:gd name="connsiteY338" fmla="*/ 17717 h 310800"/>
                <a:gd name="connsiteX339" fmla="*/ 71152 w 180403"/>
                <a:gd name="connsiteY339" fmla="*/ 16478 h 310800"/>
                <a:gd name="connsiteX340" fmla="*/ 71533 w 180403"/>
                <a:gd name="connsiteY340" fmla="*/ 15430 h 310800"/>
                <a:gd name="connsiteX341" fmla="*/ 71818 w 180403"/>
                <a:gd name="connsiteY341" fmla="*/ 14192 h 310800"/>
                <a:gd name="connsiteX342" fmla="*/ 72771 w 180403"/>
                <a:gd name="connsiteY342" fmla="*/ 12192 h 310800"/>
                <a:gd name="connsiteX343" fmla="*/ 73819 w 180403"/>
                <a:gd name="connsiteY343" fmla="*/ 11240 h 310800"/>
                <a:gd name="connsiteX344" fmla="*/ 74104 w 180403"/>
                <a:gd name="connsiteY344" fmla="*/ 10192 h 310800"/>
                <a:gd name="connsiteX345" fmla="*/ 74485 w 180403"/>
                <a:gd name="connsiteY345" fmla="*/ 10192 h 310800"/>
                <a:gd name="connsiteX346" fmla="*/ 74485 w 180403"/>
                <a:gd name="connsiteY346" fmla="*/ 11811 h 310800"/>
                <a:gd name="connsiteX347" fmla="*/ 75438 w 180403"/>
                <a:gd name="connsiteY347" fmla="*/ 12192 h 310800"/>
                <a:gd name="connsiteX348" fmla="*/ 76771 w 180403"/>
                <a:gd name="connsiteY348" fmla="*/ 11525 h 310800"/>
                <a:gd name="connsiteX349" fmla="*/ 77724 w 180403"/>
                <a:gd name="connsiteY349" fmla="*/ 12859 h 310800"/>
                <a:gd name="connsiteX350" fmla="*/ 78676 w 180403"/>
                <a:gd name="connsiteY350" fmla="*/ 13526 h 310800"/>
                <a:gd name="connsiteX351" fmla="*/ 78676 w 180403"/>
                <a:gd name="connsiteY351" fmla="*/ 12859 h 310800"/>
                <a:gd name="connsiteX352" fmla="*/ 79057 w 180403"/>
                <a:gd name="connsiteY352" fmla="*/ 12478 h 310800"/>
                <a:gd name="connsiteX353" fmla="*/ 79343 w 180403"/>
                <a:gd name="connsiteY353" fmla="*/ 11811 h 310800"/>
                <a:gd name="connsiteX354" fmla="*/ 79724 w 180403"/>
                <a:gd name="connsiteY354" fmla="*/ 11525 h 310800"/>
                <a:gd name="connsiteX355" fmla="*/ 82010 w 180403"/>
                <a:gd name="connsiteY355" fmla="*/ 15145 h 310800"/>
                <a:gd name="connsiteX356" fmla="*/ 82963 w 180403"/>
                <a:gd name="connsiteY356" fmla="*/ 16764 h 310800"/>
                <a:gd name="connsiteX357" fmla="*/ 83629 w 180403"/>
                <a:gd name="connsiteY357" fmla="*/ 18383 h 310800"/>
                <a:gd name="connsiteX358" fmla="*/ 85249 w 180403"/>
                <a:gd name="connsiteY358" fmla="*/ 19050 h 310800"/>
                <a:gd name="connsiteX359" fmla="*/ 86868 w 180403"/>
                <a:gd name="connsiteY359" fmla="*/ 20383 h 310800"/>
                <a:gd name="connsiteX360" fmla="*/ 87535 w 180403"/>
                <a:gd name="connsiteY360" fmla="*/ 19050 h 310800"/>
                <a:gd name="connsiteX361" fmla="*/ 92202 w 180403"/>
                <a:gd name="connsiteY361" fmla="*/ 22384 h 310800"/>
                <a:gd name="connsiteX362" fmla="*/ 94774 w 180403"/>
                <a:gd name="connsiteY362" fmla="*/ 19431 h 310800"/>
                <a:gd name="connsiteX363" fmla="*/ 95726 w 180403"/>
                <a:gd name="connsiteY363" fmla="*/ 20383 h 310800"/>
                <a:gd name="connsiteX364" fmla="*/ 96393 w 180403"/>
                <a:gd name="connsiteY364" fmla="*/ 20669 h 310800"/>
                <a:gd name="connsiteX365" fmla="*/ 98393 w 180403"/>
                <a:gd name="connsiteY365" fmla="*/ 20669 h 310800"/>
                <a:gd name="connsiteX366" fmla="*/ 98393 w 180403"/>
                <a:gd name="connsiteY366" fmla="*/ 19431 h 310800"/>
                <a:gd name="connsiteX367" fmla="*/ 98679 w 180403"/>
                <a:gd name="connsiteY367" fmla="*/ 18383 h 310800"/>
                <a:gd name="connsiteX368" fmla="*/ 98679 w 180403"/>
                <a:gd name="connsiteY368" fmla="*/ 18097 h 310800"/>
                <a:gd name="connsiteX369" fmla="*/ 99060 w 180403"/>
                <a:gd name="connsiteY369" fmla="*/ 17717 h 310800"/>
                <a:gd name="connsiteX370" fmla="*/ 99727 w 180403"/>
                <a:gd name="connsiteY370" fmla="*/ 17431 h 310800"/>
                <a:gd name="connsiteX371" fmla="*/ 99727 w 180403"/>
                <a:gd name="connsiteY371" fmla="*/ 17145 h 310800"/>
                <a:gd name="connsiteX372" fmla="*/ 100013 w 180403"/>
                <a:gd name="connsiteY372" fmla="*/ 16764 h 310800"/>
                <a:gd name="connsiteX373" fmla="*/ 100393 w 180403"/>
                <a:gd name="connsiteY373" fmla="*/ 16764 h 310800"/>
                <a:gd name="connsiteX374" fmla="*/ 101346 w 180403"/>
                <a:gd name="connsiteY374" fmla="*/ 16478 h 310800"/>
                <a:gd name="connsiteX375" fmla="*/ 102013 w 180403"/>
                <a:gd name="connsiteY375" fmla="*/ 16097 h 310800"/>
                <a:gd name="connsiteX376" fmla="*/ 102298 w 180403"/>
                <a:gd name="connsiteY376" fmla="*/ 15811 h 310800"/>
                <a:gd name="connsiteX377" fmla="*/ 102013 w 180403"/>
                <a:gd name="connsiteY377" fmla="*/ 15145 h 310800"/>
                <a:gd name="connsiteX378" fmla="*/ 102965 w 180403"/>
                <a:gd name="connsiteY378" fmla="*/ 14192 h 310800"/>
                <a:gd name="connsiteX379" fmla="*/ 104013 w 180403"/>
                <a:gd name="connsiteY379" fmla="*/ 14192 h 310800"/>
                <a:gd name="connsiteX380" fmla="*/ 103632 w 180403"/>
                <a:gd name="connsiteY380" fmla="*/ 12859 h 310800"/>
                <a:gd name="connsiteX381" fmla="*/ 104013 w 180403"/>
                <a:gd name="connsiteY381" fmla="*/ 12478 h 310800"/>
                <a:gd name="connsiteX382" fmla="*/ 104584 w 180403"/>
                <a:gd name="connsiteY382" fmla="*/ 13144 h 310800"/>
                <a:gd name="connsiteX383" fmla="*/ 105251 w 180403"/>
                <a:gd name="connsiteY383" fmla="*/ 13526 h 310800"/>
                <a:gd name="connsiteX384" fmla="*/ 105632 w 180403"/>
                <a:gd name="connsiteY384" fmla="*/ 13144 h 310800"/>
                <a:gd name="connsiteX385" fmla="*/ 106299 w 180403"/>
                <a:gd name="connsiteY385" fmla="*/ 12859 h 310800"/>
                <a:gd name="connsiteX386" fmla="*/ 108585 w 180403"/>
                <a:gd name="connsiteY386" fmla="*/ 12859 h 310800"/>
                <a:gd name="connsiteX387" fmla="*/ 109252 w 180403"/>
                <a:gd name="connsiteY387" fmla="*/ 12192 h 310800"/>
                <a:gd name="connsiteX388" fmla="*/ 109538 w 180403"/>
                <a:gd name="connsiteY388" fmla="*/ 12192 h 310800"/>
                <a:gd name="connsiteX389" fmla="*/ 109538 w 180403"/>
                <a:gd name="connsiteY389" fmla="*/ 11525 h 310800"/>
                <a:gd name="connsiteX390" fmla="*/ 108871 w 180403"/>
                <a:gd name="connsiteY390" fmla="*/ 11525 h 310800"/>
                <a:gd name="connsiteX391" fmla="*/ 108871 w 180403"/>
                <a:gd name="connsiteY391" fmla="*/ 10858 h 310800"/>
                <a:gd name="connsiteX392" fmla="*/ 108585 w 180403"/>
                <a:gd name="connsiteY392" fmla="*/ 10192 h 310800"/>
                <a:gd name="connsiteX393" fmla="*/ 108871 w 180403"/>
                <a:gd name="connsiteY393" fmla="*/ 9525 h 310800"/>
                <a:gd name="connsiteX394" fmla="*/ 109252 w 180403"/>
                <a:gd name="connsiteY394" fmla="*/ 9525 h 310800"/>
                <a:gd name="connsiteX395" fmla="*/ 109918 w 180403"/>
                <a:gd name="connsiteY395" fmla="*/ 9239 h 310800"/>
                <a:gd name="connsiteX396" fmla="*/ 110204 w 180403"/>
                <a:gd name="connsiteY396" fmla="*/ 9239 h 310800"/>
                <a:gd name="connsiteX397" fmla="*/ 109918 w 180403"/>
                <a:gd name="connsiteY397" fmla="*/ 8572 h 310800"/>
                <a:gd name="connsiteX398" fmla="*/ 110204 w 180403"/>
                <a:gd name="connsiteY398" fmla="*/ 8287 h 310800"/>
                <a:gd name="connsiteX399" fmla="*/ 110204 w 180403"/>
                <a:gd name="connsiteY399" fmla="*/ 7906 h 310800"/>
                <a:gd name="connsiteX400" fmla="*/ 110490 w 180403"/>
                <a:gd name="connsiteY400" fmla="*/ 7906 h 310800"/>
                <a:gd name="connsiteX401" fmla="*/ 110871 w 180403"/>
                <a:gd name="connsiteY401" fmla="*/ 8572 h 310800"/>
                <a:gd name="connsiteX402" fmla="*/ 111157 w 180403"/>
                <a:gd name="connsiteY402" fmla="*/ 8287 h 310800"/>
                <a:gd name="connsiteX403" fmla="*/ 112490 w 180403"/>
                <a:gd name="connsiteY403" fmla="*/ 7906 h 310800"/>
                <a:gd name="connsiteX404" fmla="*/ 112871 w 180403"/>
                <a:gd name="connsiteY404" fmla="*/ 7620 h 310800"/>
                <a:gd name="connsiteX405" fmla="*/ 112490 w 180403"/>
                <a:gd name="connsiteY405" fmla="*/ 7239 h 310800"/>
                <a:gd name="connsiteX406" fmla="*/ 112871 w 180403"/>
                <a:gd name="connsiteY406" fmla="*/ 6953 h 310800"/>
                <a:gd name="connsiteX407" fmla="*/ 113443 w 180403"/>
                <a:gd name="connsiteY407" fmla="*/ 6572 h 310800"/>
                <a:gd name="connsiteX408" fmla="*/ 113157 w 180403"/>
                <a:gd name="connsiteY408" fmla="*/ 5905 h 310800"/>
                <a:gd name="connsiteX409" fmla="*/ 113443 w 180403"/>
                <a:gd name="connsiteY409" fmla="*/ 5334 h 310800"/>
                <a:gd name="connsiteX410" fmla="*/ 114109 w 180403"/>
                <a:gd name="connsiteY410" fmla="*/ 5620 h 310800"/>
                <a:gd name="connsiteX411" fmla="*/ 116110 w 180403"/>
                <a:gd name="connsiteY411" fmla="*/ 4953 h 310800"/>
                <a:gd name="connsiteX412" fmla="*/ 116776 w 180403"/>
                <a:gd name="connsiteY412" fmla="*/ 4953 h 310800"/>
                <a:gd name="connsiteX413" fmla="*/ 117062 w 180403"/>
                <a:gd name="connsiteY413" fmla="*/ 4667 h 310800"/>
                <a:gd name="connsiteX414" fmla="*/ 117729 w 180403"/>
                <a:gd name="connsiteY414" fmla="*/ 5334 h 310800"/>
                <a:gd name="connsiteX415" fmla="*/ 117729 w 180403"/>
                <a:gd name="connsiteY415" fmla="*/ 5905 h 310800"/>
                <a:gd name="connsiteX416" fmla="*/ 118396 w 180403"/>
                <a:gd name="connsiteY416" fmla="*/ 6286 h 310800"/>
                <a:gd name="connsiteX417" fmla="*/ 120015 w 180403"/>
                <a:gd name="connsiteY417" fmla="*/ 5905 h 310800"/>
                <a:gd name="connsiteX418" fmla="*/ 121063 w 180403"/>
                <a:gd name="connsiteY418" fmla="*/ 5334 h 310800"/>
                <a:gd name="connsiteX419" fmla="*/ 121348 w 180403"/>
                <a:gd name="connsiteY419" fmla="*/ 5620 h 310800"/>
                <a:gd name="connsiteX420" fmla="*/ 121063 w 180403"/>
                <a:gd name="connsiteY420" fmla="*/ 6286 h 310800"/>
                <a:gd name="connsiteX421" fmla="*/ 121729 w 180403"/>
                <a:gd name="connsiteY421" fmla="*/ 6953 h 310800"/>
                <a:gd name="connsiteX422" fmla="*/ 122015 w 180403"/>
                <a:gd name="connsiteY422" fmla="*/ 6572 h 310800"/>
                <a:gd name="connsiteX423" fmla="*/ 122301 w 180403"/>
                <a:gd name="connsiteY423" fmla="*/ 6572 h 310800"/>
                <a:gd name="connsiteX424" fmla="*/ 122015 w 180403"/>
                <a:gd name="connsiteY424" fmla="*/ 5620 h 310800"/>
                <a:gd name="connsiteX425" fmla="*/ 122301 w 180403"/>
                <a:gd name="connsiteY425" fmla="*/ 5334 h 310800"/>
                <a:gd name="connsiteX426" fmla="*/ 122968 w 180403"/>
                <a:gd name="connsiteY426" fmla="*/ 5334 h 310800"/>
                <a:gd name="connsiteX427" fmla="*/ 122968 w 180403"/>
                <a:gd name="connsiteY427" fmla="*/ 5905 h 310800"/>
                <a:gd name="connsiteX428" fmla="*/ 123634 w 180403"/>
                <a:gd name="connsiteY428" fmla="*/ 5905 h 310800"/>
                <a:gd name="connsiteX429" fmla="*/ 123349 w 180403"/>
                <a:gd name="connsiteY429" fmla="*/ 5334 h 310800"/>
                <a:gd name="connsiteX430" fmla="*/ 123634 w 180403"/>
                <a:gd name="connsiteY430" fmla="*/ 4953 h 310800"/>
                <a:gd name="connsiteX431" fmla="*/ 124015 w 180403"/>
                <a:gd name="connsiteY431" fmla="*/ 4953 h 310800"/>
                <a:gd name="connsiteX432" fmla="*/ 124682 w 180403"/>
                <a:gd name="connsiteY432" fmla="*/ 5334 h 310800"/>
                <a:gd name="connsiteX433" fmla="*/ 125254 w 180403"/>
                <a:gd name="connsiteY433" fmla="*/ 5334 h 310800"/>
                <a:gd name="connsiteX434" fmla="*/ 126301 w 180403"/>
                <a:gd name="connsiteY434" fmla="*/ 4286 h 310800"/>
                <a:gd name="connsiteX435" fmla="*/ 127254 w 180403"/>
                <a:gd name="connsiteY435" fmla="*/ 4001 h 310800"/>
                <a:gd name="connsiteX436" fmla="*/ 127254 w 180403"/>
                <a:gd name="connsiteY436" fmla="*/ 3619 h 310800"/>
                <a:gd name="connsiteX437" fmla="*/ 127921 w 180403"/>
                <a:gd name="connsiteY437" fmla="*/ 3619 h 310800"/>
                <a:gd name="connsiteX438" fmla="*/ 127921 w 180403"/>
                <a:gd name="connsiteY438" fmla="*/ 3334 h 310800"/>
                <a:gd name="connsiteX439" fmla="*/ 128206 w 180403"/>
                <a:gd name="connsiteY439" fmla="*/ 2667 h 310800"/>
                <a:gd name="connsiteX440" fmla="*/ 128206 w 180403"/>
                <a:gd name="connsiteY440" fmla="*/ 2381 h 310800"/>
                <a:gd name="connsiteX441" fmla="*/ 128873 w 180403"/>
                <a:gd name="connsiteY441" fmla="*/ 2381 h 310800"/>
                <a:gd name="connsiteX442" fmla="*/ 129254 w 180403"/>
                <a:gd name="connsiteY442" fmla="*/ 1715 h 310800"/>
                <a:gd name="connsiteX443" fmla="*/ 129540 w 180403"/>
                <a:gd name="connsiteY443" fmla="*/ 1715 h 310800"/>
                <a:gd name="connsiteX444" fmla="*/ 129254 w 180403"/>
                <a:gd name="connsiteY444" fmla="*/ 2381 h 310800"/>
                <a:gd name="connsiteX445" fmla="*/ 129254 w 180403"/>
                <a:gd name="connsiteY445" fmla="*/ 2667 h 310800"/>
                <a:gd name="connsiteX446" fmla="*/ 129540 w 180403"/>
                <a:gd name="connsiteY446" fmla="*/ 2953 h 310800"/>
                <a:gd name="connsiteX447" fmla="*/ 130873 w 180403"/>
                <a:gd name="connsiteY447" fmla="*/ 2381 h 310800"/>
                <a:gd name="connsiteX448" fmla="*/ 131826 w 180403"/>
                <a:gd name="connsiteY448" fmla="*/ 1715 h 310800"/>
                <a:gd name="connsiteX449" fmla="*/ 132874 w 180403"/>
                <a:gd name="connsiteY449" fmla="*/ 1333 h 310800"/>
                <a:gd name="connsiteX450" fmla="*/ 133826 w 180403"/>
                <a:gd name="connsiteY450" fmla="*/ 2381 h 310800"/>
                <a:gd name="connsiteX451" fmla="*/ 134112 w 180403"/>
                <a:gd name="connsiteY451" fmla="*/ 2953 h 310800"/>
                <a:gd name="connsiteX452" fmla="*/ 134493 w 180403"/>
                <a:gd name="connsiteY452" fmla="*/ 2953 h 310800"/>
                <a:gd name="connsiteX453" fmla="*/ 134779 w 180403"/>
                <a:gd name="connsiteY453" fmla="*/ 2381 h 310800"/>
                <a:gd name="connsiteX454" fmla="*/ 135445 w 180403"/>
                <a:gd name="connsiteY454" fmla="*/ 2381 h 310800"/>
                <a:gd name="connsiteX455" fmla="*/ 135445 w 180403"/>
                <a:gd name="connsiteY455" fmla="*/ 2953 h 310800"/>
                <a:gd name="connsiteX456" fmla="*/ 136112 w 180403"/>
                <a:gd name="connsiteY456" fmla="*/ 2953 h 310800"/>
                <a:gd name="connsiteX457" fmla="*/ 138113 w 180403"/>
                <a:gd name="connsiteY457" fmla="*/ 2000 h 310800"/>
                <a:gd name="connsiteX458" fmla="*/ 138398 w 180403"/>
                <a:gd name="connsiteY458" fmla="*/ 2000 h 310800"/>
                <a:gd name="connsiteX459" fmla="*/ 138779 w 180403"/>
                <a:gd name="connsiteY459" fmla="*/ 2667 h 310800"/>
                <a:gd name="connsiteX460" fmla="*/ 139065 w 180403"/>
                <a:gd name="connsiteY460" fmla="*/ 2667 h 310800"/>
                <a:gd name="connsiteX461" fmla="*/ 139065 w 180403"/>
                <a:gd name="connsiteY461" fmla="*/ 1715 h 310800"/>
                <a:gd name="connsiteX462" fmla="*/ 138398 w 180403"/>
                <a:gd name="connsiteY462" fmla="*/ 1333 h 310800"/>
                <a:gd name="connsiteX463" fmla="*/ 138779 w 180403"/>
                <a:gd name="connsiteY463" fmla="*/ 1048 h 310800"/>
                <a:gd name="connsiteX464" fmla="*/ 138779 w 180403"/>
                <a:gd name="connsiteY464" fmla="*/ 381 h 310800"/>
                <a:gd name="connsiteX465" fmla="*/ 139065 w 180403"/>
                <a:gd name="connsiteY465" fmla="*/ 0 h 310800"/>
                <a:gd name="connsiteX466" fmla="*/ 139446 w 180403"/>
                <a:gd name="connsiteY466" fmla="*/ 0 h 310800"/>
                <a:gd name="connsiteX467" fmla="*/ 140017 w 180403"/>
                <a:gd name="connsiteY467" fmla="*/ 381 h 310800"/>
                <a:gd name="connsiteX468" fmla="*/ 140684 w 180403"/>
                <a:gd name="connsiteY468" fmla="*/ 1048 h 310800"/>
                <a:gd name="connsiteX469" fmla="*/ 141351 w 180403"/>
                <a:gd name="connsiteY469" fmla="*/ 2381 h 310800"/>
                <a:gd name="connsiteX470" fmla="*/ 141732 w 180403"/>
                <a:gd name="connsiteY470" fmla="*/ 2000 h 310800"/>
                <a:gd name="connsiteX471" fmla="*/ 142399 w 180403"/>
                <a:gd name="connsiteY471" fmla="*/ 1048 h 310800"/>
                <a:gd name="connsiteX472" fmla="*/ 142970 w 180403"/>
                <a:gd name="connsiteY472" fmla="*/ 1333 h 310800"/>
                <a:gd name="connsiteX473" fmla="*/ 143351 w 180403"/>
                <a:gd name="connsiteY473" fmla="*/ 1715 h 310800"/>
                <a:gd name="connsiteX474" fmla="*/ 142970 w 180403"/>
                <a:gd name="connsiteY474" fmla="*/ 2667 h 310800"/>
                <a:gd name="connsiteX475" fmla="*/ 142970 w 180403"/>
                <a:gd name="connsiteY475" fmla="*/ 3334 h 310800"/>
                <a:gd name="connsiteX476" fmla="*/ 143351 w 180403"/>
                <a:gd name="connsiteY476" fmla="*/ 4001 h 310800"/>
                <a:gd name="connsiteX477" fmla="*/ 144304 w 180403"/>
                <a:gd name="connsiteY477" fmla="*/ 4667 h 310800"/>
                <a:gd name="connsiteX478" fmla="*/ 144971 w 180403"/>
                <a:gd name="connsiteY478" fmla="*/ 4667 h 310800"/>
                <a:gd name="connsiteX479" fmla="*/ 146304 w 180403"/>
                <a:gd name="connsiteY479" fmla="*/ 5905 h 310800"/>
                <a:gd name="connsiteX480" fmla="*/ 146971 w 180403"/>
                <a:gd name="connsiteY480" fmla="*/ 5620 h 310800"/>
                <a:gd name="connsiteX481" fmla="*/ 147638 w 180403"/>
                <a:gd name="connsiteY481" fmla="*/ 6286 h 310800"/>
                <a:gd name="connsiteX482" fmla="*/ 148590 w 180403"/>
                <a:gd name="connsiteY482" fmla="*/ 6953 h 310800"/>
                <a:gd name="connsiteX483" fmla="*/ 148876 w 180403"/>
                <a:gd name="connsiteY483" fmla="*/ 7239 h 310800"/>
                <a:gd name="connsiteX484" fmla="*/ 149923 w 180403"/>
                <a:gd name="connsiteY484" fmla="*/ 7239 h 310800"/>
                <a:gd name="connsiteX485" fmla="*/ 150209 w 180403"/>
                <a:gd name="connsiteY485" fmla="*/ 7620 h 310800"/>
                <a:gd name="connsiteX486" fmla="*/ 150209 w 180403"/>
                <a:gd name="connsiteY486" fmla="*/ 8287 h 310800"/>
                <a:gd name="connsiteX487" fmla="*/ 151257 w 180403"/>
                <a:gd name="connsiteY487" fmla="*/ 8287 h 310800"/>
                <a:gd name="connsiteX488" fmla="*/ 152495 w 180403"/>
                <a:gd name="connsiteY488" fmla="*/ 7620 h 310800"/>
                <a:gd name="connsiteX489" fmla="*/ 153543 w 180403"/>
                <a:gd name="connsiteY489" fmla="*/ 7906 h 310800"/>
                <a:gd name="connsiteX490" fmla="*/ 153829 w 180403"/>
                <a:gd name="connsiteY490" fmla="*/ 8287 h 310800"/>
                <a:gd name="connsiteX491" fmla="*/ 153829 w 180403"/>
                <a:gd name="connsiteY491" fmla="*/ 8858 h 310800"/>
                <a:gd name="connsiteX492" fmla="*/ 153543 w 180403"/>
                <a:gd name="connsiteY492" fmla="*/ 9239 h 310800"/>
                <a:gd name="connsiteX493" fmla="*/ 153543 w 180403"/>
                <a:gd name="connsiteY493" fmla="*/ 9525 h 310800"/>
                <a:gd name="connsiteX494" fmla="*/ 151829 w 180403"/>
                <a:gd name="connsiteY494" fmla="*/ 10192 h 310800"/>
                <a:gd name="connsiteX495" fmla="*/ 149923 w 180403"/>
                <a:gd name="connsiteY495" fmla="*/ 12192 h 310800"/>
                <a:gd name="connsiteX496" fmla="*/ 149542 w 180403"/>
                <a:gd name="connsiteY496" fmla="*/ 13144 h 310800"/>
                <a:gd name="connsiteX497" fmla="*/ 149542 w 180403"/>
                <a:gd name="connsiteY497" fmla="*/ 15145 h 310800"/>
                <a:gd name="connsiteX498" fmla="*/ 149923 w 180403"/>
                <a:gd name="connsiteY498" fmla="*/ 15811 h 310800"/>
                <a:gd name="connsiteX499" fmla="*/ 148876 w 180403"/>
                <a:gd name="connsiteY499" fmla="*/ 16478 h 310800"/>
                <a:gd name="connsiteX500" fmla="*/ 148590 w 180403"/>
                <a:gd name="connsiteY500" fmla="*/ 17431 h 310800"/>
                <a:gd name="connsiteX501" fmla="*/ 150876 w 180403"/>
                <a:gd name="connsiteY501" fmla="*/ 17717 h 310800"/>
                <a:gd name="connsiteX502" fmla="*/ 150590 w 180403"/>
                <a:gd name="connsiteY502" fmla="*/ 18383 h 310800"/>
                <a:gd name="connsiteX503" fmla="*/ 150876 w 180403"/>
                <a:gd name="connsiteY503" fmla="*/ 18764 h 310800"/>
                <a:gd name="connsiteX504" fmla="*/ 150590 w 180403"/>
                <a:gd name="connsiteY504" fmla="*/ 19431 h 310800"/>
                <a:gd name="connsiteX505" fmla="*/ 149542 w 180403"/>
                <a:gd name="connsiteY505" fmla="*/ 20098 h 310800"/>
                <a:gd name="connsiteX506" fmla="*/ 148304 w 180403"/>
                <a:gd name="connsiteY506" fmla="*/ 21717 h 310800"/>
                <a:gd name="connsiteX507" fmla="*/ 149542 w 180403"/>
                <a:gd name="connsiteY507" fmla="*/ 22003 h 310800"/>
                <a:gd name="connsiteX508" fmla="*/ 150590 w 180403"/>
                <a:gd name="connsiteY508" fmla="*/ 22669 h 310800"/>
                <a:gd name="connsiteX509" fmla="*/ 150876 w 180403"/>
                <a:gd name="connsiteY509" fmla="*/ 22669 h 310800"/>
                <a:gd name="connsiteX510" fmla="*/ 150876 w 180403"/>
                <a:gd name="connsiteY510" fmla="*/ 23051 h 310800"/>
                <a:gd name="connsiteX511" fmla="*/ 150590 w 180403"/>
                <a:gd name="connsiteY511" fmla="*/ 23622 h 310800"/>
                <a:gd name="connsiteX512" fmla="*/ 150590 w 180403"/>
                <a:gd name="connsiteY512" fmla="*/ 24003 h 310800"/>
                <a:gd name="connsiteX513" fmla="*/ 150209 w 180403"/>
                <a:gd name="connsiteY513" fmla="*/ 24289 h 310800"/>
                <a:gd name="connsiteX514" fmla="*/ 150590 w 180403"/>
                <a:gd name="connsiteY514" fmla="*/ 25336 h 310800"/>
                <a:gd name="connsiteX515" fmla="*/ 150590 w 180403"/>
                <a:gd name="connsiteY515" fmla="*/ 26575 h 310800"/>
                <a:gd name="connsiteX516" fmla="*/ 150876 w 180403"/>
                <a:gd name="connsiteY516" fmla="*/ 28956 h 310800"/>
                <a:gd name="connsiteX517" fmla="*/ 151257 w 180403"/>
                <a:gd name="connsiteY517" fmla="*/ 32861 h 310800"/>
                <a:gd name="connsiteX518" fmla="*/ 151257 w 180403"/>
                <a:gd name="connsiteY518" fmla="*/ 34195 h 310800"/>
                <a:gd name="connsiteX519" fmla="*/ 150876 w 180403"/>
                <a:gd name="connsiteY519" fmla="*/ 34480 h 310800"/>
                <a:gd name="connsiteX520" fmla="*/ 150876 w 180403"/>
                <a:gd name="connsiteY520" fmla="*/ 35147 h 310800"/>
                <a:gd name="connsiteX521" fmla="*/ 150590 w 180403"/>
                <a:gd name="connsiteY521" fmla="*/ 35814 h 310800"/>
                <a:gd name="connsiteX522" fmla="*/ 149923 w 180403"/>
                <a:gd name="connsiteY522" fmla="*/ 37814 h 310800"/>
                <a:gd name="connsiteX523" fmla="*/ 149923 w 180403"/>
                <a:gd name="connsiteY523" fmla="*/ 39433 h 310800"/>
                <a:gd name="connsiteX524" fmla="*/ 150209 w 180403"/>
                <a:gd name="connsiteY524" fmla="*/ 40100 h 310800"/>
                <a:gd name="connsiteX525" fmla="*/ 149923 w 180403"/>
                <a:gd name="connsiteY525" fmla="*/ 40386 h 310800"/>
                <a:gd name="connsiteX526" fmla="*/ 149923 w 180403"/>
                <a:gd name="connsiteY526" fmla="*/ 41434 h 310800"/>
                <a:gd name="connsiteX527" fmla="*/ 149542 w 180403"/>
                <a:gd name="connsiteY527" fmla="*/ 41719 h 310800"/>
                <a:gd name="connsiteX528" fmla="*/ 149257 w 180403"/>
                <a:gd name="connsiteY528" fmla="*/ 42386 h 310800"/>
                <a:gd name="connsiteX529" fmla="*/ 149257 w 180403"/>
                <a:gd name="connsiteY529" fmla="*/ 43720 h 310800"/>
                <a:gd name="connsiteX530" fmla="*/ 149542 w 180403"/>
                <a:gd name="connsiteY530" fmla="*/ 46006 h 310800"/>
                <a:gd name="connsiteX531" fmla="*/ 149542 w 180403"/>
                <a:gd name="connsiteY531" fmla="*/ 46672 h 310800"/>
                <a:gd name="connsiteX532" fmla="*/ 150209 w 180403"/>
                <a:gd name="connsiteY532" fmla="*/ 47911 h 310800"/>
                <a:gd name="connsiteX533" fmla="*/ 149923 w 180403"/>
                <a:gd name="connsiteY533" fmla="*/ 48578 h 310800"/>
                <a:gd name="connsiteX534" fmla="*/ 149923 w 180403"/>
                <a:gd name="connsiteY534" fmla="*/ 49244 h 310800"/>
                <a:gd name="connsiteX535" fmla="*/ 152209 w 180403"/>
                <a:gd name="connsiteY535" fmla="*/ 50578 h 310800"/>
                <a:gd name="connsiteX536" fmla="*/ 155448 w 180403"/>
                <a:gd name="connsiteY536" fmla="*/ 54197 h 310800"/>
                <a:gd name="connsiteX537" fmla="*/ 156115 w 180403"/>
                <a:gd name="connsiteY537" fmla="*/ 56197 h 310800"/>
                <a:gd name="connsiteX538" fmla="*/ 156781 w 180403"/>
                <a:gd name="connsiteY538" fmla="*/ 56197 h 310800"/>
                <a:gd name="connsiteX539" fmla="*/ 157829 w 180403"/>
                <a:gd name="connsiteY539" fmla="*/ 57150 h 310800"/>
                <a:gd name="connsiteX540" fmla="*/ 159734 w 180403"/>
                <a:gd name="connsiteY540" fmla="*/ 57150 h 310800"/>
                <a:gd name="connsiteX541" fmla="*/ 160115 w 180403"/>
                <a:gd name="connsiteY541" fmla="*/ 57436 h 310800"/>
                <a:gd name="connsiteX542" fmla="*/ 160401 w 180403"/>
                <a:gd name="connsiteY542" fmla="*/ 57436 h 310800"/>
                <a:gd name="connsiteX543" fmla="*/ 160782 w 180403"/>
                <a:gd name="connsiteY543" fmla="*/ 57817 h 310800"/>
                <a:gd name="connsiteX544" fmla="*/ 162401 w 180403"/>
                <a:gd name="connsiteY544" fmla="*/ 59150 h 310800"/>
                <a:gd name="connsiteX545" fmla="*/ 163354 w 180403"/>
                <a:gd name="connsiteY545" fmla="*/ 60103 h 310800"/>
                <a:gd name="connsiteX546" fmla="*/ 163354 w 180403"/>
                <a:gd name="connsiteY546" fmla="*/ 60389 h 310800"/>
                <a:gd name="connsiteX547" fmla="*/ 163068 w 180403"/>
                <a:gd name="connsiteY547" fmla="*/ 60769 h 310800"/>
                <a:gd name="connsiteX548" fmla="*/ 163354 w 180403"/>
                <a:gd name="connsiteY548" fmla="*/ 61055 h 310800"/>
                <a:gd name="connsiteX549" fmla="*/ 163354 w 180403"/>
                <a:gd name="connsiteY549" fmla="*/ 63055 h 310800"/>
                <a:gd name="connsiteX550" fmla="*/ 163735 w 180403"/>
                <a:gd name="connsiteY550" fmla="*/ 63722 h 310800"/>
                <a:gd name="connsiteX551" fmla="*/ 163735 w 180403"/>
                <a:gd name="connsiteY551" fmla="*/ 65056 h 310800"/>
                <a:gd name="connsiteX552" fmla="*/ 163354 w 180403"/>
                <a:gd name="connsiteY552" fmla="*/ 68008 h 310800"/>
                <a:gd name="connsiteX553" fmla="*/ 163354 w 180403"/>
                <a:gd name="connsiteY553" fmla="*/ 68580 h 310800"/>
                <a:gd name="connsiteX554" fmla="*/ 162687 w 180403"/>
                <a:gd name="connsiteY554" fmla="*/ 69914 h 310800"/>
                <a:gd name="connsiteX555" fmla="*/ 162401 w 180403"/>
                <a:gd name="connsiteY555" fmla="*/ 70294 h 310800"/>
                <a:gd name="connsiteX556" fmla="*/ 162687 w 180403"/>
                <a:gd name="connsiteY556" fmla="*/ 71914 h 310800"/>
                <a:gd name="connsiteX557" fmla="*/ 162687 w 180403"/>
                <a:gd name="connsiteY557" fmla="*/ 75533 h 310800"/>
                <a:gd name="connsiteX558" fmla="*/ 163068 w 180403"/>
                <a:gd name="connsiteY558" fmla="*/ 75533 h 310800"/>
                <a:gd name="connsiteX559" fmla="*/ 163735 w 180403"/>
                <a:gd name="connsiteY559" fmla="*/ 80105 h 310800"/>
                <a:gd name="connsiteX560" fmla="*/ 164021 w 180403"/>
                <a:gd name="connsiteY560" fmla="*/ 81725 h 310800"/>
                <a:gd name="connsiteX561" fmla="*/ 164306 w 180403"/>
                <a:gd name="connsiteY561" fmla="*/ 84011 h 310800"/>
                <a:gd name="connsiteX562" fmla="*/ 164021 w 180403"/>
                <a:gd name="connsiteY562" fmla="*/ 84392 h 310800"/>
                <a:gd name="connsiteX563" fmla="*/ 163735 w 180403"/>
                <a:gd name="connsiteY563" fmla="*/ 85725 h 310800"/>
                <a:gd name="connsiteX564" fmla="*/ 164306 w 180403"/>
                <a:gd name="connsiteY564" fmla="*/ 86963 h 310800"/>
                <a:gd name="connsiteX565" fmla="*/ 165640 w 180403"/>
                <a:gd name="connsiteY565" fmla="*/ 90297 h 310800"/>
                <a:gd name="connsiteX566" fmla="*/ 166021 w 180403"/>
                <a:gd name="connsiteY566" fmla="*/ 91250 h 310800"/>
                <a:gd name="connsiteX567" fmla="*/ 166973 w 180403"/>
                <a:gd name="connsiteY567" fmla="*/ 91916 h 310800"/>
                <a:gd name="connsiteX568" fmla="*/ 167259 w 180403"/>
                <a:gd name="connsiteY568" fmla="*/ 92202 h 310800"/>
                <a:gd name="connsiteX569" fmla="*/ 167259 w 180403"/>
                <a:gd name="connsiteY569" fmla="*/ 93917 h 310800"/>
                <a:gd name="connsiteX570" fmla="*/ 167640 w 180403"/>
                <a:gd name="connsiteY570" fmla="*/ 93917 h 310800"/>
                <a:gd name="connsiteX571" fmla="*/ 167259 w 180403"/>
                <a:gd name="connsiteY571" fmla="*/ 94202 h 310800"/>
                <a:gd name="connsiteX572" fmla="*/ 167259 w 180403"/>
                <a:gd name="connsiteY572" fmla="*/ 95821 h 310800"/>
                <a:gd name="connsiteX573" fmla="*/ 165640 w 180403"/>
                <a:gd name="connsiteY573" fmla="*/ 95821 h 310800"/>
                <a:gd name="connsiteX574" fmla="*/ 164687 w 180403"/>
                <a:gd name="connsiteY574" fmla="*/ 96203 h 310800"/>
                <a:gd name="connsiteX575" fmla="*/ 164306 w 180403"/>
                <a:gd name="connsiteY575" fmla="*/ 96488 h 310800"/>
                <a:gd name="connsiteX576" fmla="*/ 162687 w 180403"/>
                <a:gd name="connsiteY576" fmla="*/ 96869 h 310800"/>
                <a:gd name="connsiteX577" fmla="*/ 162687 w 180403"/>
                <a:gd name="connsiteY577" fmla="*/ 97536 h 310800"/>
                <a:gd name="connsiteX578" fmla="*/ 162401 w 180403"/>
                <a:gd name="connsiteY578" fmla="*/ 97822 h 310800"/>
                <a:gd name="connsiteX579" fmla="*/ 162401 w 180403"/>
                <a:gd name="connsiteY579" fmla="*/ 98107 h 310800"/>
                <a:gd name="connsiteX580" fmla="*/ 160782 w 180403"/>
                <a:gd name="connsiteY580" fmla="*/ 99822 h 310800"/>
                <a:gd name="connsiteX581" fmla="*/ 160782 w 180403"/>
                <a:gd name="connsiteY581" fmla="*/ 100489 h 310800"/>
                <a:gd name="connsiteX582" fmla="*/ 159734 w 180403"/>
                <a:gd name="connsiteY582" fmla="*/ 102394 h 310800"/>
                <a:gd name="connsiteX583" fmla="*/ 159448 w 180403"/>
                <a:gd name="connsiteY583" fmla="*/ 103727 h 310800"/>
                <a:gd name="connsiteX584" fmla="*/ 159067 w 180403"/>
                <a:gd name="connsiteY584" fmla="*/ 104013 h 310800"/>
                <a:gd name="connsiteX585" fmla="*/ 159067 w 180403"/>
                <a:gd name="connsiteY585" fmla="*/ 104394 h 310800"/>
                <a:gd name="connsiteX586" fmla="*/ 158401 w 180403"/>
                <a:gd name="connsiteY586" fmla="*/ 104680 h 310800"/>
                <a:gd name="connsiteX587" fmla="*/ 158115 w 180403"/>
                <a:gd name="connsiteY587" fmla="*/ 104680 h 310800"/>
                <a:gd name="connsiteX588" fmla="*/ 157448 w 180403"/>
                <a:gd name="connsiteY588" fmla="*/ 105346 h 310800"/>
                <a:gd name="connsiteX589" fmla="*/ 159067 w 180403"/>
                <a:gd name="connsiteY589" fmla="*/ 105346 h 310800"/>
                <a:gd name="connsiteX590" fmla="*/ 159067 w 180403"/>
                <a:gd name="connsiteY590" fmla="*/ 105728 h 310800"/>
                <a:gd name="connsiteX591" fmla="*/ 159448 w 180403"/>
                <a:gd name="connsiteY591" fmla="*/ 106394 h 310800"/>
                <a:gd name="connsiteX592" fmla="*/ 159448 w 180403"/>
                <a:gd name="connsiteY592" fmla="*/ 106966 h 310800"/>
                <a:gd name="connsiteX593" fmla="*/ 159067 w 180403"/>
                <a:gd name="connsiteY593" fmla="*/ 107632 h 310800"/>
                <a:gd name="connsiteX594" fmla="*/ 159067 w 180403"/>
                <a:gd name="connsiteY594" fmla="*/ 108014 h 310800"/>
                <a:gd name="connsiteX595" fmla="*/ 158115 w 180403"/>
                <a:gd name="connsiteY595" fmla="*/ 109918 h 310800"/>
                <a:gd name="connsiteX596" fmla="*/ 158115 w 180403"/>
                <a:gd name="connsiteY596" fmla="*/ 110300 h 310800"/>
                <a:gd name="connsiteX597" fmla="*/ 157829 w 180403"/>
                <a:gd name="connsiteY597" fmla="*/ 110585 h 310800"/>
                <a:gd name="connsiteX598" fmla="*/ 157163 w 180403"/>
                <a:gd name="connsiteY598" fmla="*/ 111919 h 310800"/>
                <a:gd name="connsiteX599" fmla="*/ 157163 w 180403"/>
                <a:gd name="connsiteY599" fmla="*/ 113538 h 310800"/>
                <a:gd name="connsiteX600" fmla="*/ 157448 w 180403"/>
                <a:gd name="connsiteY600" fmla="*/ 113538 h 310800"/>
                <a:gd name="connsiteX601" fmla="*/ 157448 w 180403"/>
                <a:gd name="connsiteY601" fmla="*/ 117158 h 310800"/>
                <a:gd name="connsiteX602" fmla="*/ 157829 w 180403"/>
                <a:gd name="connsiteY602" fmla="*/ 117824 h 310800"/>
                <a:gd name="connsiteX603" fmla="*/ 157829 w 180403"/>
                <a:gd name="connsiteY603" fmla="*/ 118872 h 310800"/>
                <a:gd name="connsiteX604" fmla="*/ 157448 w 180403"/>
                <a:gd name="connsiteY604" fmla="*/ 119158 h 310800"/>
                <a:gd name="connsiteX605" fmla="*/ 157829 w 180403"/>
                <a:gd name="connsiteY605" fmla="*/ 120491 h 310800"/>
                <a:gd name="connsiteX606" fmla="*/ 157448 w 180403"/>
                <a:gd name="connsiteY606" fmla="*/ 120777 h 310800"/>
                <a:gd name="connsiteX607" fmla="*/ 157448 w 180403"/>
                <a:gd name="connsiteY607" fmla="*/ 121158 h 310800"/>
                <a:gd name="connsiteX608" fmla="*/ 156781 w 180403"/>
                <a:gd name="connsiteY608" fmla="*/ 121158 h 310800"/>
                <a:gd name="connsiteX609" fmla="*/ 156781 w 180403"/>
                <a:gd name="connsiteY609" fmla="*/ 122777 h 310800"/>
                <a:gd name="connsiteX610" fmla="*/ 158401 w 180403"/>
                <a:gd name="connsiteY610" fmla="*/ 125349 h 310800"/>
                <a:gd name="connsiteX611" fmla="*/ 158401 w 180403"/>
                <a:gd name="connsiteY611" fmla="*/ 127063 h 310800"/>
                <a:gd name="connsiteX612" fmla="*/ 158782 w 180403"/>
                <a:gd name="connsiteY612" fmla="*/ 127349 h 310800"/>
                <a:gd name="connsiteX613" fmla="*/ 160115 w 180403"/>
                <a:gd name="connsiteY613" fmla="*/ 128968 h 310800"/>
                <a:gd name="connsiteX614" fmla="*/ 161734 w 180403"/>
                <a:gd name="connsiteY614" fmla="*/ 129350 h 310800"/>
                <a:gd name="connsiteX615" fmla="*/ 162020 w 180403"/>
                <a:gd name="connsiteY615" fmla="*/ 129350 h 310800"/>
                <a:gd name="connsiteX616" fmla="*/ 163735 w 180403"/>
                <a:gd name="connsiteY616" fmla="*/ 129635 h 310800"/>
                <a:gd name="connsiteX617" fmla="*/ 164306 w 180403"/>
                <a:gd name="connsiteY617" fmla="*/ 130302 h 310800"/>
                <a:gd name="connsiteX618" fmla="*/ 164306 w 180403"/>
                <a:gd name="connsiteY618" fmla="*/ 130683 h 310800"/>
                <a:gd name="connsiteX619" fmla="*/ 166306 w 180403"/>
                <a:gd name="connsiteY619" fmla="*/ 131255 h 310800"/>
                <a:gd name="connsiteX620" fmla="*/ 168592 w 180403"/>
                <a:gd name="connsiteY620" fmla="*/ 132969 h 310800"/>
                <a:gd name="connsiteX621" fmla="*/ 168973 w 180403"/>
                <a:gd name="connsiteY621" fmla="*/ 133636 h 310800"/>
                <a:gd name="connsiteX622" fmla="*/ 168973 w 180403"/>
                <a:gd name="connsiteY622" fmla="*/ 133922 h 310800"/>
                <a:gd name="connsiteX623" fmla="*/ 170212 w 180403"/>
                <a:gd name="connsiteY623" fmla="*/ 134588 h 310800"/>
                <a:gd name="connsiteX624" fmla="*/ 170593 w 180403"/>
                <a:gd name="connsiteY624" fmla="*/ 134874 h 310800"/>
                <a:gd name="connsiteX625" fmla="*/ 172593 w 180403"/>
                <a:gd name="connsiteY625" fmla="*/ 134874 h 310800"/>
                <a:gd name="connsiteX626" fmla="*/ 173546 w 180403"/>
                <a:gd name="connsiteY626" fmla="*/ 135255 h 310800"/>
                <a:gd name="connsiteX627" fmla="*/ 173831 w 180403"/>
                <a:gd name="connsiteY627" fmla="*/ 135922 h 310800"/>
                <a:gd name="connsiteX628" fmla="*/ 174212 w 180403"/>
                <a:gd name="connsiteY628" fmla="*/ 135922 h 310800"/>
                <a:gd name="connsiteX629" fmla="*/ 175165 w 180403"/>
                <a:gd name="connsiteY629" fmla="*/ 136588 h 310800"/>
                <a:gd name="connsiteX630" fmla="*/ 175546 w 180403"/>
                <a:gd name="connsiteY630" fmla="*/ 136208 h 310800"/>
                <a:gd name="connsiteX631" fmla="*/ 177451 w 180403"/>
                <a:gd name="connsiteY631" fmla="*/ 136874 h 310800"/>
                <a:gd name="connsiteX632" fmla="*/ 179737 w 180403"/>
                <a:gd name="connsiteY632" fmla="*/ 136208 h 310800"/>
                <a:gd name="connsiteX633" fmla="*/ 180404 w 180403"/>
                <a:gd name="connsiteY633" fmla="*/ 136208 h 310800"/>
                <a:gd name="connsiteX634" fmla="*/ 180404 w 180403"/>
                <a:gd name="connsiteY634" fmla="*/ 136588 h 310800"/>
                <a:gd name="connsiteX635" fmla="*/ 179737 w 180403"/>
                <a:gd name="connsiteY635" fmla="*/ 136874 h 310800"/>
                <a:gd name="connsiteX636" fmla="*/ 177451 w 180403"/>
                <a:gd name="connsiteY636" fmla="*/ 139827 h 310800"/>
                <a:gd name="connsiteX637" fmla="*/ 177165 w 180403"/>
                <a:gd name="connsiteY637" fmla="*/ 139827 h 310800"/>
                <a:gd name="connsiteX638" fmla="*/ 176784 w 180403"/>
                <a:gd name="connsiteY638" fmla="*/ 141161 h 310800"/>
                <a:gd name="connsiteX639" fmla="*/ 176498 w 180403"/>
                <a:gd name="connsiteY639" fmla="*/ 141446 h 310800"/>
                <a:gd name="connsiteX640" fmla="*/ 174212 w 180403"/>
                <a:gd name="connsiteY640" fmla="*/ 144780 h 310800"/>
                <a:gd name="connsiteX641" fmla="*/ 173546 w 180403"/>
                <a:gd name="connsiteY641" fmla="*/ 146018 h 310800"/>
                <a:gd name="connsiteX642" fmla="*/ 172879 w 180403"/>
                <a:gd name="connsiteY642" fmla="*/ 147066 h 310800"/>
                <a:gd name="connsiteX643" fmla="*/ 172593 w 180403"/>
                <a:gd name="connsiteY643" fmla="*/ 147352 h 310800"/>
                <a:gd name="connsiteX644" fmla="*/ 172593 w 180403"/>
                <a:gd name="connsiteY644" fmla="*/ 148018 h 310800"/>
                <a:gd name="connsiteX645" fmla="*/ 172212 w 180403"/>
                <a:gd name="connsiteY645" fmla="*/ 148400 h 310800"/>
                <a:gd name="connsiteX646" fmla="*/ 172212 w 180403"/>
                <a:gd name="connsiteY646" fmla="*/ 149352 h 310800"/>
                <a:gd name="connsiteX647" fmla="*/ 171926 w 180403"/>
                <a:gd name="connsiteY647" fmla="*/ 151638 h 310800"/>
                <a:gd name="connsiteX648" fmla="*/ 170593 w 180403"/>
                <a:gd name="connsiteY648" fmla="*/ 154305 h 310800"/>
                <a:gd name="connsiteX649" fmla="*/ 170212 w 180403"/>
                <a:gd name="connsiteY649" fmla="*/ 154591 h 310800"/>
                <a:gd name="connsiteX650" fmla="*/ 169640 w 180403"/>
                <a:gd name="connsiteY650" fmla="*/ 155924 h 310800"/>
                <a:gd name="connsiteX651" fmla="*/ 166688 w 180403"/>
                <a:gd name="connsiteY651" fmla="*/ 158877 h 310800"/>
                <a:gd name="connsiteX652" fmla="*/ 166021 w 180403"/>
                <a:gd name="connsiteY652" fmla="*/ 159163 h 310800"/>
                <a:gd name="connsiteX653" fmla="*/ 163735 w 180403"/>
                <a:gd name="connsiteY653" fmla="*/ 160496 h 310800"/>
                <a:gd name="connsiteX654" fmla="*/ 163735 w 180403"/>
                <a:gd name="connsiteY654" fmla="*/ 160782 h 310800"/>
                <a:gd name="connsiteX655" fmla="*/ 163354 w 180403"/>
                <a:gd name="connsiteY655" fmla="*/ 161830 h 310800"/>
                <a:gd name="connsiteX656" fmla="*/ 163068 w 180403"/>
                <a:gd name="connsiteY656" fmla="*/ 162115 h 310800"/>
                <a:gd name="connsiteX657" fmla="*/ 163068 w 180403"/>
                <a:gd name="connsiteY657" fmla="*/ 162497 h 310800"/>
                <a:gd name="connsiteX658" fmla="*/ 162687 w 180403"/>
                <a:gd name="connsiteY658" fmla="*/ 162782 h 310800"/>
                <a:gd name="connsiteX659" fmla="*/ 162020 w 180403"/>
                <a:gd name="connsiteY659" fmla="*/ 164783 h 310800"/>
                <a:gd name="connsiteX660" fmla="*/ 161354 w 180403"/>
                <a:gd name="connsiteY660" fmla="*/ 165735 h 310800"/>
                <a:gd name="connsiteX661" fmla="*/ 161068 w 180403"/>
                <a:gd name="connsiteY661" fmla="*/ 166116 h 310800"/>
                <a:gd name="connsiteX662" fmla="*/ 161068 w 180403"/>
                <a:gd name="connsiteY662" fmla="*/ 167068 h 310800"/>
                <a:gd name="connsiteX663" fmla="*/ 160401 w 180403"/>
                <a:gd name="connsiteY663" fmla="*/ 168688 h 310800"/>
                <a:gd name="connsiteX664" fmla="*/ 159067 w 180403"/>
                <a:gd name="connsiteY664" fmla="*/ 172307 h 310800"/>
                <a:gd name="connsiteX665" fmla="*/ 157829 w 180403"/>
                <a:gd name="connsiteY665" fmla="*/ 175546 h 310800"/>
                <a:gd name="connsiteX666" fmla="*/ 157448 w 180403"/>
                <a:gd name="connsiteY666" fmla="*/ 176879 h 310800"/>
                <a:gd name="connsiteX667" fmla="*/ 157448 w 180403"/>
                <a:gd name="connsiteY667" fmla="*/ 177927 h 310800"/>
                <a:gd name="connsiteX668" fmla="*/ 157829 w 180403"/>
                <a:gd name="connsiteY668" fmla="*/ 178499 h 310800"/>
                <a:gd name="connsiteX669" fmla="*/ 157448 w 180403"/>
                <a:gd name="connsiteY669" fmla="*/ 179832 h 310800"/>
                <a:gd name="connsiteX670" fmla="*/ 157448 w 180403"/>
                <a:gd name="connsiteY670" fmla="*/ 180499 h 310800"/>
                <a:gd name="connsiteX671" fmla="*/ 156781 w 180403"/>
                <a:gd name="connsiteY671" fmla="*/ 185737 h 310800"/>
                <a:gd name="connsiteX672" fmla="*/ 156781 w 180403"/>
                <a:gd name="connsiteY672" fmla="*/ 186785 h 310800"/>
                <a:gd name="connsiteX673" fmla="*/ 157448 w 180403"/>
                <a:gd name="connsiteY673" fmla="*/ 187357 h 310800"/>
                <a:gd name="connsiteX674" fmla="*/ 157448 w 180403"/>
                <a:gd name="connsiteY674" fmla="*/ 187738 h 310800"/>
                <a:gd name="connsiteX675" fmla="*/ 154876 w 180403"/>
                <a:gd name="connsiteY675" fmla="*/ 187738 h 310800"/>
                <a:gd name="connsiteX676" fmla="*/ 153829 w 180403"/>
                <a:gd name="connsiteY676" fmla="*/ 188024 h 310800"/>
                <a:gd name="connsiteX677" fmla="*/ 152876 w 180403"/>
                <a:gd name="connsiteY677" fmla="*/ 188024 h 310800"/>
                <a:gd name="connsiteX678" fmla="*/ 152495 w 180403"/>
                <a:gd name="connsiteY678" fmla="*/ 188405 h 310800"/>
                <a:gd name="connsiteX679" fmla="*/ 151543 w 180403"/>
                <a:gd name="connsiteY679" fmla="*/ 189071 h 310800"/>
                <a:gd name="connsiteX680" fmla="*/ 151543 w 180403"/>
                <a:gd name="connsiteY680" fmla="*/ 189357 h 310800"/>
                <a:gd name="connsiteX681" fmla="*/ 150876 w 180403"/>
                <a:gd name="connsiteY681" fmla="*/ 190310 h 310800"/>
                <a:gd name="connsiteX682" fmla="*/ 150209 w 180403"/>
                <a:gd name="connsiteY682" fmla="*/ 190310 h 310800"/>
                <a:gd name="connsiteX683" fmla="*/ 148304 w 180403"/>
                <a:gd name="connsiteY683" fmla="*/ 191357 h 310800"/>
                <a:gd name="connsiteX684" fmla="*/ 147256 w 180403"/>
                <a:gd name="connsiteY684" fmla="*/ 192310 h 310800"/>
                <a:gd name="connsiteX685" fmla="*/ 148304 w 180403"/>
                <a:gd name="connsiteY685" fmla="*/ 193358 h 310800"/>
                <a:gd name="connsiteX686" fmla="*/ 148304 w 180403"/>
                <a:gd name="connsiteY686" fmla="*/ 193643 h 310800"/>
                <a:gd name="connsiteX687" fmla="*/ 147923 w 180403"/>
                <a:gd name="connsiteY687" fmla="*/ 193929 h 310800"/>
                <a:gd name="connsiteX688" fmla="*/ 148304 w 180403"/>
                <a:gd name="connsiteY688" fmla="*/ 193929 h 310800"/>
                <a:gd name="connsiteX689" fmla="*/ 148590 w 180403"/>
                <a:gd name="connsiteY689" fmla="*/ 194310 h 310800"/>
                <a:gd name="connsiteX690" fmla="*/ 148590 w 180403"/>
                <a:gd name="connsiteY690" fmla="*/ 194596 h 310800"/>
                <a:gd name="connsiteX691" fmla="*/ 148876 w 180403"/>
                <a:gd name="connsiteY691" fmla="*/ 194596 h 310800"/>
                <a:gd name="connsiteX692" fmla="*/ 149257 w 180403"/>
                <a:gd name="connsiteY692" fmla="*/ 196310 h 310800"/>
                <a:gd name="connsiteX693" fmla="*/ 149542 w 180403"/>
                <a:gd name="connsiteY693" fmla="*/ 197549 h 310800"/>
                <a:gd name="connsiteX694" fmla="*/ 149542 w 180403"/>
                <a:gd name="connsiteY694" fmla="*/ 198215 h 310800"/>
                <a:gd name="connsiteX695" fmla="*/ 149257 w 180403"/>
                <a:gd name="connsiteY695" fmla="*/ 198882 h 310800"/>
                <a:gd name="connsiteX696" fmla="*/ 149257 w 180403"/>
                <a:gd name="connsiteY696" fmla="*/ 199835 h 310800"/>
                <a:gd name="connsiteX697" fmla="*/ 149542 w 180403"/>
                <a:gd name="connsiteY697" fmla="*/ 200501 h 310800"/>
                <a:gd name="connsiteX698" fmla="*/ 150876 w 180403"/>
                <a:gd name="connsiteY698" fmla="*/ 202502 h 310800"/>
                <a:gd name="connsiteX699" fmla="*/ 150876 w 180403"/>
                <a:gd name="connsiteY699" fmla="*/ 204787 h 310800"/>
                <a:gd name="connsiteX700" fmla="*/ 151257 w 180403"/>
                <a:gd name="connsiteY700" fmla="*/ 205168 h 310800"/>
                <a:gd name="connsiteX701" fmla="*/ 151543 w 180403"/>
                <a:gd name="connsiteY701" fmla="*/ 205740 h 310800"/>
                <a:gd name="connsiteX702" fmla="*/ 151257 w 180403"/>
                <a:gd name="connsiteY702" fmla="*/ 206788 h 310800"/>
                <a:gd name="connsiteX703" fmla="*/ 151543 w 180403"/>
                <a:gd name="connsiteY703" fmla="*/ 206788 h 310800"/>
                <a:gd name="connsiteX704" fmla="*/ 151829 w 180403"/>
                <a:gd name="connsiteY704" fmla="*/ 207074 h 310800"/>
                <a:gd name="connsiteX705" fmla="*/ 152495 w 180403"/>
                <a:gd name="connsiteY705" fmla="*/ 210026 h 310800"/>
                <a:gd name="connsiteX706" fmla="*/ 152495 w 180403"/>
                <a:gd name="connsiteY706" fmla="*/ 210407 h 310800"/>
                <a:gd name="connsiteX707" fmla="*/ 152209 w 180403"/>
                <a:gd name="connsiteY707" fmla="*/ 211074 h 310800"/>
                <a:gd name="connsiteX708" fmla="*/ 152209 w 180403"/>
                <a:gd name="connsiteY708" fmla="*/ 211360 h 310800"/>
                <a:gd name="connsiteX709" fmla="*/ 152495 w 180403"/>
                <a:gd name="connsiteY709" fmla="*/ 211646 h 310800"/>
                <a:gd name="connsiteX710" fmla="*/ 152876 w 180403"/>
                <a:gd name="connsiteY710" fmla="*/ 212312 h 310800"/>
                <a:gd name="connsiteX711" fmla="*/ 152876 w 180403"/>
                <a:gd name="connsiteY711" fmla="*/ 212979 h 310800"/>
                <a:gd name="connsiteX712" fmla="*/ 152495 w 180403"/>
                <a:gd name="connsiteY712" fmla="*/ 215646 h 310800"/>
                <a:gd name="connsiteX713" fmla="*/ 152495 w 180403"/>
                <a:gd name="connsiteY713" fmla="*/ 219265 h 310800"/>
                <a:gd name="connsiteX714" fmla="*/ 152876 w 180403"/>
                <a:gd name="connsiteY714" fmla="*/ 219932 h 310800"/>
                <a:gd name="connsiteX715" fmla="*/ 153543 w 180403"/>
                <a:gd name="connsiteY715" fmla="*/ 220885 h 310800"/>
                <a:gd name="connsiteX716" fmla="*/ 154210 w 180403"/>
                <a:gd name="connsiteY716" fmla="*/ 222885 h 310800"/>
                <a:gd name="connsiteX717" fmla="*/ 155162 w 180403"/>
                <a:gd name="connsiteY717" fmla="*/ 223837 h 310800"/>
                <a:gd name="connsiteX718" fmla="*/ 156115 w 180403"/>
                <a:gd name="connsiteY718" fmla="*/ 224123 h 310800"/>
                <a:gd name="connsiteX719" fmla="*/ 157163 w 180403"/>
                <a:gd name="connsiteY719" fmla="*/ 224790 h 310800"/>
                <a:gd name="connsiteX720" fmla="*/ 157448 w 180403"/>
                <a:gd name="connsiteY720" fmla="*/ 224790 h 310800"/>
                <a:gd name="connsiteX721" fmla="*/ 158115 w 180403"/>
                <a:gd name="connsiteY721" fmla="*/ 225171 h 310800"/>
                <a:gd name="connsiteX722" fmla="*/ 157829 w 180403"/>
                <a:gd name="connsiteY722" fmla="*/ 225457 h 310800"/>
                <a:gd name="connsiteX723" fmla="*/ 158115 w 180403"/>
                <a:gd name="connsiteY723" fmla="*/ 225457 h 310800"/>
                <a:gd name="connsiteX724" fmla="*/ 157829 w 180403"/>
                <a:gd name="connsiteY724" fmla="*/ 225838 h 310800"/>
                <a:gd name="connsiteX725" fmla="*/ 156781 w 180403"/>
                <a:gd name="connsiteY725" fmla="*/ 226124 h 310800"/>
                <a:gd name="connsiteX726" fmla="*/ 156115 w 180403"/>
                <a:gd name="connsiteY726" fmla="*/ 225838 h 310800"/>
                <a:gd name="connsiteX727" fmla="*/ 155162 w 180403"/>
                <a:gd name="connsiteY727" fmla="*/ 225457 h 310800"/>
                <a:gd name="connsiteX728" fmla="*/ 154781 w 180403"/>
                <a:gd name="connsiteY728" fmla="*/ 225838 h 310800"/>
                <a:gd name="connsiteX729" fmla="*/ 154496 w 180403"/>
                <a:gd name="connsiteY729" fmla="*/ 225838 h 310800"/>
                <a:gd name="connsiteX730" fmla="*/ 154210 w 180403"/>
                <a:gd name="connsiteY730" fmla="*/ 226124 h 310800"/>
                <a:gd name="connsiteX731" fmla="*/ 154210 w 180403"/>
                <a:gd name="connsiteY731" fmla="*/ 227076 h 310800"/>
                <a:gd name="connsiteX732" fmla="*/ 153543 w 180403"/>
                <a:gd name="connsiteY732" fmla="*/ 227743 h 310800"/>
                <a:gd name="connsiteX733" fmla="*/ 150209 w 180403"/>
                <a:gd name="connsiteY733" fmla="*/ 232315 h 310800"/>
                <a:gd name="connsiteX734" fmla="*/ 149923 w 180403"/>
                <a:gd name="connsiteY734" fmla="*/ 232315 h 310800"/>
                <a:gd name="connsiteX735" fmla="*/ 149923 w 180403"/>
                <a:gd name="connsiteY735" fmla="*/ 232696 h 310800"/>
                <a:gd name="connsiteX736" fmla="*/ 147638 w 180403"/>
                <a:gd name="connsiteY736" fmla="*/ 232696 h 310800"/>
                <a:gd name="connsiteX737" fmla="*/ 146590 w 180403"/>
                <a:gd name="connsiteY737" fmla="*/ 232982 h 310800"/>
                <a:gd name="connsiteX738" fmla="*/ 146304 w 180403"/>
                <a:gd name="connsiteY738" fmla="*/ 233648 h 310800"/>
                <a:gd name="connsiteX739" fmla="*/ 145923 w 180403"/>
                <a:gd name="connsiteY739" fmla="*/ 234982 h 310800"/>
                <a:gd name="connsiteX740" fmla="*/ 145923 w 180403"/>
                <a:gd name="connsiteY740" fmla="*/ 235649 h 310800"/>
                <a:gd name="connsiteX741" fmla="*/ 146590 w 180403"/>
                <a:gd name="connsiteY741" fmla="*/ 236315 h 310800"/>
                <a:gd name="connsiteX742" fmla="*/ 146971 w 180403"/>
                <a:gd name="connsiteY742" fmla="*/ 236315 h 310800"/>
                <a:gd name="connsiteX743" fmla="*/ 148590 w 180403"/>
                <a:gd name="connsiteY743" fmla="*/ 237935 h 310800"/>
                <a:gd name="connsiteX744" fmla="*/ 149257 w 180403"/>
                <a:gd name="connsiteY744" fmla="*/ 237935 h 310800"/>
                <a:gd name="connsiteX745" fmla="*/ 150590 w 180403"/>
                <a:gd name="connsiteY745" fmla="*/ 238220 h 310800"/>
                <a:gd name="connsiteX746" fmla="*/ 151924 w 180403"/>
                <a:gd name="connsiteY746" fmla="*/ 238220 h 310800"/>
                <a:gd name="connsiteX747" fmla="*/ 152209 w 180403"/>
                <a:gd name="connsiteY747" fmla="*/ 238601 h 310800"/>
                <a:gd name="connsiteX748" fmla="*/ 152209 w 180403"/>
                <a:gd name="connsiteY748" fmla="*/ 239268 h 310800"/>
                <a:gd name="connsiteX749" fmla="*/ 151257 w 180403"/>
                <a:gd name="connsiteY749" fmla="*/ 240887 h 310800"/>
                <a:gd name="connsiteX750" fmla="*/ 150209 w 180403"/>
                <a:gd name="connsiteY750" fmla="*/ 240887 h 310800"/>
                <a:gd name="connsiteX751" fmla="*/ 149923 w 180403"/>
                <a:gd name="connsiteY751" fmla="*/ 241173 h 310800"/>
                <a:gd name="connsiteX752" fmla="*/ 149257 w 180403"/>
                <a:gd name="connsiteY752" fmla="*/ 241554 h 310800"/>
                <a:gd name="connsiteX753" fmla="*/ 148304 w 180403"/>
                <a:gd name="connsiteY753" fmla="*/ 241840 h 310800"/>
                <a:gd name="connsiteX754" fmla="*/ 147923 w 180403"/>
                <a:gd name="connsiteY754" fmla="*/ 242221 h 310800"/>
                <a:gd name="connsiteX755" fmla="*/ 147256 w 180403"/>
                <a:gd name="connsiteY755" fmla="*/ 242507 h 310800"/>
                <a:gd name="connsiteX756" fmla="*/ 146590 w 180403"/>
                <a:gd name="connsiteY756" fmla="*/ 243173 h 310800"/>
                <a:gd name="connsiteX757" fmla="*/ 146590 w 180403"/>
                <a:gd name="connsiteY757" fmla="*/ 243554 h 310800"/>
                <a:gd name="connsiteX758" fmla="*/ 146971 w 180403"/>
                <a:gd name="connsiteY758" fmla="*/ 244507 h 310800"/>
                <a:gd name="connsiteX759" fmla="*/ 146971 w 180403"/>
                <a:gd name="connsiteY759" fmla="*/ 245174 h 310800"/>
                <a:gd name="connsiteX760" fmla="*/ 147638 w 180403"/>
                <a:gd name="connsiteY760" fmla="*/ 246126 h 310800"/>
                <a:gd name="connsiteX761" fmla="*/ 147923 w 180403"/>
                <a:gd name="connsiteY761" fmla="*/ 246126 h 310800"/>
                <a:gd name="connsiteX762" fmla="*/ 147638 w 180403"/>
                <a:gd name="connsiteY762" fmla="*/ 246126 h 310800"/>
                <a:gd name="connsiteX763" fmla="*/ 145923 w 180403"/>
                <a:gd name="connsiteY763" fmla="*/ 246507 h 310800"/>
                <a:gd name="connsiteX764" fmla="*/ 145351 w 180403"/>
                <a:gd name="connsiteY764" fmla="*/ 246126 h 310800"/>
                <a:gd name="connsiteX765" fmla="*/ 144685 w 180403"/>
                <a:gd name="connsiteY765" fmla="*/ 246126 h 310800"/>
                <a:gd name="connsiteX766" fmla="*/ 144685 w 180403"/>
                <a:gd name="connsiteY766" fmla="*/ 246507 h 310800"/>
                <a:gd name="connsiteX767" fmla="*/ 144304 w 180403"/>
                <a:gd name="connsiteY767" fmla="*/ 246793 h 310800"/>
                <a:gd name="connsiteX768" fmla="*/ 144304 w 180403"/>
                <a:gd name="connsiteY768" fmla="*/ 247079 h 310800"/>
                <a:gd name="connsiteX769" fmla="*/ 143637 w 180403"/>
                <a:gd name="connsiteY769" fmla="*/ 247745 h 310800"/>
                <a:gd name="connsiteX770" fmla="*/ 142684 w 180403"/>
                <a:gd name="connsiteY770" fmla="*/ 247745 h 310800"/>
                <a:gd name="connsiteX771" fmla="*/ 142399 w 180403"/>
                <a:gd name="connsiteY771" fmla="*/ 248126 h 310800"/>
                <a:gd name="connsiteX772" fmla="*/ 142018 w 180403"/>
                <a:gd name="connsiteY772" fmla="*/ 249460 h 310800"/>
                <a:gd name="connsiteX773" fmla="*/ 142018 w 180403"/>
                <a:gd name="connsiteY773" fmla="*/ 250031 h 310800"/>
                <a:gd name="connsiteX774" fmla="*/ 141351 w 180403"/>
                <a:gd name="connsiteY774" fmla="*/ 250698 h 310800"/>
                <a:gd name="connsiteX775" fmla="*/ 141732 w 180403"/>
                <a:gd name="connsiteY775" fmla="*/ 251079 h 310800"/>
                <a:gd name="connsiteX776" fmla="*/ 142684 w 180403"/>
                <a:gd name="connsiteY776" fmla="*/ 251365 h 310800"/>
                <a:gd name="connsiteX777" fmla="*/ 142970 w 180403"/>
                <a:gd name="connsiteY777" fmla="*/ 252032 h 310800"/>
                <a:gd name="connsiteX778" fmla="*/ 144018 w 180403"/>
                <a:gd name="connsiteY778" fmla="*/ 252032 h 310800"/>
                <a:gd name="connsiteX779" fmla="*/ 144018 w 180403"/>
                <a:gd name="connsiteY779" fmla="*/ 252698 h 310800"/>
                <a:gd name="connsiteX780" fmla="*/ 142399 w 180403"/>
                <a:gd name="connsiteY780" fmla="*/ 252698 h 310800"/>
                <a:gd name="connsiteX781" fmla="*/ 140017 w 180403"/>
                <a:gd name="connsiteY781" fmla="*/ 253365 h 310800"/>
                <a:gd name="connsiteX782" fmla="*/ 138779 w 180403"/>
                <a:gd name="connsiteY782" fmla="*/ 253651 h 310800"/>
                <a:gd name="connsiteX783" fmla="*/ 137065 w 180403"/>
                <a:gd name="connsiteY783" fmla="*/ 252984 h 310800"/>
                <a:gd name="connsiteX784" fmla="*/ 136493 w 180403"/>
                <a:gd name="connsiteY784" fmla="*/ 252984 h 310800"/>
                <a:gd name="connsiteX785" fmla="*/ 136112 w 180403"/>
                <a:gd name="connsiteY785" fmla="*/ 253365 h 310800"/>
                <a:gd name="connsiteX786" fmla="*/ 136493 w 180403"/>
                <a:gd name="connsiteY786" fmla="*/ 253651 h 310800"/>
                <a:gd name="connsiteX787" fmla="*/ 136493 w 180403"/>
                <a:gd name="connsiteY787" fmla="*/ 254984 h 310800"/>
                <a:gd name="connsiteX788" fmla="*/ 136112 w 180403"/>
                <a:gd name="connsiteY788" fmla="*/ 254699 h 310800"/>
                <a:gd name="connsiteX789" fmla="*/ 135160 w 180403"/>
                <a:gd name="connsiteY789" fmla="*/ 254032 h 310800"/>
                <a:gd name="connsiteX790" fmla="*/ 134779 w 180403"/>
                <a:gd name="connsiteY790" fmla="*/ 254317 h 310800"/>
                <a:gd name="connsiteX791" fmla="*/ 134779 w 180403"/>
                <a:gd name="connsiteY791" fmla="*/ 255365 h 310800"/>
                <a:gd name="connsiteX792" fmla="*/ 135445 w 180403"/>
                <a:gd name="connsiteY792" fmla="*/ 256318 h 310800"/>
                <a:gd name="connsiteX793" fmla="*/ 135826 w 180403"/>
                <a:gd name="connsiteY793" fmla="*/ 256604 h 310800"/>
                <a:gd name="connsiteX794" fmla="*/ 135826 w 180403"/>
                <a:gd name="connsiteY794" fmla="*/ 256985 h 310800"/>
                <a:gd name="connsiteX795" fmla="*/ 135445 w 180403"/>
                <a:gd name="connsiteY795" fmla="*/ 256985 h 310800"/>
                <a:gd name="connsiteX796" fmla="*/ 134779 w 180403"/>
                <a:gd name="connsiteY796" fmla="*/ 257270 h 310800"/>
                <a:gd name="connsiteX797" fmla="*/ 134493 w 180403"/>
                <a:gd name="connsiteY797" fmla="*/ 257270 h 310800"/>
                <a:gd name="connsiteX798" fmla="*/ 134207 w 180403"/>
                <a:gd name="connsiteY798" fmla="*/ 257937 h 310800"/>
                <a:gd name="connsiteX799" fmla="*/ 133826 w 180403"/>
                <a:gd name="connsiteY799" fmla="*/ 257937 h 310800"/>
                <a:gd name="connsiteX800" fmla="*/ 133540 w 180403"/>
                <a:gd name="connsiteY800" fmla="*/ 258604 h 310800"/>
                <a:gd name="connsiteX801" fmla="*/ 133159 w 180403"/>
                <a:gd name="connsiteY801" fmla="*/ 258889 h 310800"/>
                <a:gd name="connsiteX802" fmla="*/ 133159 w 180403"/>
                <a:gd name="connsiteY802" fmla="*/ 260223 h 310800"/>
                <a:gd name="connsiteX803" fmla="*/ 131540 w 180403"/>
                <a:gd name="connsiteY803" fmla="*/ 260604 h 310800"/>
                <a:gd name="connsiteX804" fmla="*/ 131254 w 180403"/>
                <a:gd name="connsiteY804" fmla="*/ 261271 h 310800"/>
                <a:gd name="connsiteX805" fmla="*/ 128588 w 180403"/>
                <a:gd name="connsiteY805" fmla="*/ 262890 h 310800"/>
                <a:gd name="connsiteX806" fmla="*/ 128302 w 180403"/>
                <a:gd name="connsiteY806" fmla="*/ 263557 h 310800"/>
                <a:gd name="connsiteX807" fmla="*/ 128588 w 180403"/>
                <a:gd name="connsiteY807" fmla="*/ 264224 h 310800"/>
                <a:gd name="connsiteX808" fmla="*/ 126968 w 180403"/>
                <a:gd name="connsiteY808" fmla="*/ 263843 h 310800"/>
                <a:gd name="connsiteX809" fmla="*/ 126587 w 180403"/>
                <a:gd name="connsiteY809" fmla="*/ 263843 h 310800"/>
                <a:gd name="connsiteX810" fmla="*/ 125920 w 180403"/>
                <a:gd name="connsiteY810" fmla="*/ 264224 h 310800"/>
                <a:gd name="connsiteX811" fmla="*/ 125349 w 180403"/>
                <a:gd name="connsiteY811" fmla="*/ 263843 h 310800"/>
                <a:gd name="connsiteX812" fmla="*/ 123634 w 180403"/>
                <a:gd name="connsiteY812" fmla="*/ 263557 h 310800"/>
                <a:gd name="connsiteX813" fmla="*/ 123634 w 180403"/>
                <a:gd name="connsiteY813" fmla="*/ 263843 h 310800"/>
                <a:gd name="connsiteX814" fmla="*/ 123349 w 180403"/>
                <a:gd name="connsiteY814" fmla="*/ 264509 h 310800"/>
                <a:gd name="connsiteX815" fmla="*/ 122301 w 180403"/>
                <a:gd name="connsiteY815" fmla="*/ 266129 h 310800"/>
                <a:gd name="connsiteX816" fmla="*/ 122015 w 180403"/>
                <a:gd name="connsiteY816" fmla="*/ 266129 h 310800"/>
                <a:gd name="connsiteX817" fmla="*/ 122301 w 180403"/>
                <a:gd name="connsiteY817" fmla="*/ 266795 h 310800"/>
                <a:gd name="connsiteX818" fmla="*/ 119063 w 180403"/>
                <a:gd name="connsiteY818" fmla="*/ 267176 h 310800"/>
                <a:gd name="connsiteX819" fmla="*/ 118396 w 180403"/>
                <a:gd name="connsiteY819" fmla="*/ 267462 h 310800"/>
                <a:gd name="connsiteX820" fmla="*/ 117729 w 180403"/>
                <a:gd name="connsiteY820" fmla="*/ 267462 h 310800"/>
                <a:gd name="connsiteX821" fmla="*/ 114490 w 180403"/>
                <a:gd name="connsiteY821" fmla="*/ 271082 h 310800"/>
                <a:gd name="connsiteX822" fmla="*/ 113157 w 180403"/>
                <a:gd name="connsiteY822" fmla="*/ 273749 h 310800"/>
                <a:gd name="connsiteX823" fmla="*/ 112490 w 180403"/>
                <a:gd name="connsiteY823" fmla="*/ 274034 h 310800"/>
                <a:gd name="connsiteX824" fmla="*/ 112204 w 180403"/>
                <a:gd name="connsiteY824" fmla="*/ 273749 h 310800"/>
                <a:gd name="connsiteX825" fmla="*/ 110204 w 180403"/>
                <a:gd name="connsiteY825" fmla="*/ 274320 h 310800"/>
                <a:gd name="connsiteX826" fmla="*/ 109918 w 180403"/>
                <a:gd name="connsiteY826" fmla="*/ 274320 h 310800"/>
                <a:gd name="connsiteX827" fmla="*/ 107918 w 180403"/>
                <a:gd name="connsiteY827" fmla="*/ 275368 h 310800"/>
                <a:gd name="connsiteX828" fmla="*/ 105918 w 180403"/>
                <a:gd name="connsiteY828" fmla="*/ 275368 h 310800"/>
                <a:gd name="connsiteX829" fmla="*/ 104965 w 180403"/>
                <a:gd name="connsiteY829" fmla="*/ 276035 h 310800"/>
                <a:gd name="connsiteX830" fmla="*/ 104965 w 180403"/>
                <a:gd name="connsiteY830" fmla="*/ 276701 h 310800"/>
                <a:gd name="connsiteX831" fmla="*/ 103632 w 180403"/>
                <a:gd name="connsiteY831" fmla="*/ 276987 h 310800"/>
                <a:gd name="connsiteX832" fmla="*/ 102965 w 180403"/>
                <a:gd name="connsiteY832" fmla="*/ 277654 h 310800"/>
                <a:gd name="connsiteX833" fmla="*/ 102298 w 180403"/>
                <a:gd name="connsiteY833" fmla="*/ 279654 h 310800"/>
                <a:gd name="connsiteX834" fmla="*/ 102679 w 180403"/>
                <a:gd name="connsiteY834" fmla="*/ 279940 h 310800"/>
                <a:gd name="connsiteX835" fmla="*/ 100679 w 180403"/>
                <a:gd name="connsiteY835" fmla="*/ 280892 h 310800"/>
                <a:gd name="connsiteX836" fmla="*/ 100013 w 180403"/>
                <a:gd name="connsiteY836" fmla="*/ 280892 h 310800"/>
                <a:gd name="connsiteX837" fmla="*/ 99346 w 180403"/>
                <a:gd name="connsiteY837" fmla="*/ 281273 h 310800"/>
                <a:gd name="connsiteX838" fmla="*/ 98393 w 180403"/>
                <a:gd name="connsiteY838" fmla="*/ 280892 h 310800"/>
                <a:gd name="connsiteX839" fmla="*/ 97726 w 180403"/>
                <a:gd name="connsiteY839" fmla="*/ 281273 h 310800"/>
                <a:gd name="connsiteX840" fmla="*/ 97060 w 180403"/>
                <a:gd name="connsiteY840" fmla="*/ 281273 h 310800"/>
                <a:gd name="connsiteX841" fmla="*/ 95155 w 180403"/>
                <a:gd name="connsiteY841" fmla="*/ 281559 h 310800"/>
                <a:gd name="connsiteX842" fmla="*/ 94774 w 180403"/>
                <a:gd name="connsiteY842" fmla="*/ 281940 h 310800"/>
                <a:gd name="connsiteX843" fmla="*/ 93821 w 180403"/>
                <a:gd name="connsiteY843" fmla="*/ 282607 h 310800"/>
                <a:gd name="connsiteX844" fmla="*/ 93154 w 180403"/>
                <a:gd name="connsiteY844" fmla="*/ 282607 h 310800"/>
                <a:gd name="connsiteX845" fmla="*/ 92488 w 180403"/>
                <a:gd name="connsiteY845" fmla="*/ 282893 h 310800"/>
                <a:gd name="connsiteX846" fmla="*/ 90868 w 180403"/>
                <a:gd name="connsiteY846" fmla="*/ 282893 h 310800"/>
                <a:gd name="connsiteX847" fmla="*/ 90868 w 180403"/>
                <a:gd name="connsiteY847" fmla="*/ 286798 h 310800"/>
                <a:gd name="connsiteX848" fmla="*/ 91154 w 180403"/>
                <a:gd name="connsiteY848" fmla="*/ 286798 h 310800"/>
                <a:gd name="connsiteX849" fmla="*/ 91154 w 180403"/>
                <a:gd name="connsiteY849" fmla="*/ 289465 h 310800"/>
                <a:gd name="connsiteX850" fmla="*/ 90488 w 180403"/>
                <a:gd name="connsiteY850" fmla="*/ 293370 h 310800"/>
                <a:gd name="connsiteX851" fmla="*/ 90202 w 180403"/>
                <a:gd name="connsiteY851" fmla="*/ 294037 h 310800"/>
                <a:gd name="connsiteX852" fmla="*/ 89821 w 180403"/>
                <a:gd name="connsiteY852" fmla="*/ 294989 h 310800"/>
                <a:gd name="connsiteX853" fmla="*/ 89535 w 180403"/>
                <a:gd name="connsiteY853" fmla="*/ 295656 h 310800"/>
                <a:gd name="connsiteX854" fmla="*/ 89535 w 180403"/>
                <a:gd name="connsiteY854" fmla="*/ 296037 h 310800"/>
                <a:gd name="connsiteX855" fmla="*/ 89249 w 180403"/>
                <a:gd name="connsiteY855" fmla="*/ 296323 h 310800"/>
                <a:gd name="connsiteX856" fmla="*/ 87916 w 180403"/>
                <a:gd name="connsiteY856" fmla="*/ 300609 h 310800"/>
                <a:gd name="connsiteX857" fmla="*/ 86868 w 180403"/>
                <a:gd name="connsiteY857" fmla="*/ 303276 h 310800"/>
                <a:gd name="connsiteX858" fmla="*/ 86582 w 180403"/>
                <a:gd name="connsiteY858" fmla="*/ 303848 h 310800"/>
                <a:gd name="connsiteX859" fmla="*/ 85915 w 180403"/>
                <a:gd name="connsiteY859" fmla="*/ 305848 h 310800"/>
                <a:gd name="connsiteX860" fmla="*/ 84963 w 180403"/>
                <a:gd name="connsiteY860" fmla="*/ 309182 h 310800"/>
                <a:gd name="connsiteX861" fmla="*/ 84296 w 180403"/>
                <a:gd name="connsiteY861" fmla="*/ 310801 h 310800"/>
                <a:gd name="connsiteX862" fmla="*/ 83629 w 180403"/>
                <a:gd name="connsiteY862" fmla="*/ 310801 h 310800"/>
                <a:gd name="connsiteX863" fmla="*/ 61341 w 180403"/>
                <a:gd name="connsiteY863" fmla="*/ 307848 h 310800"/>
                <a:gd name="connsiteX864" fmla="*/ 60007 w 180403"/>
                <a:gd name="connsiteY864" fmla="*/ 307848 h 310800"/>
                <a:gd name="connsiteX865" fmla="*/ 59722 w 180403"/>
                <a:gd name="connsiteY865" fmla="*/ 307467 h 310800"/>
                <a:gd name="connsiteX866" fmla="*/ 28480 w 180403"/>
                <a:gd name="connsiteY866" fmla="*/ 305181 h 310800"/>
                <a:gd name="connsiteX867" fmla="*/ 18955 w 180403"/>
                <a:gd name="connsiteY867" fmla="*/ 301276 h 310800"/>
                <a:gd name="connsiteX868" fmla="*/ 1238 w 180403"/>
                <a:gd name="connsiteY868" fmla="*/ 294037 h 310800"/>
                <a:gd name="connsiteX869" fmla="*/ 286 w 180403"/>
                <a:gd name="connsiteY869" fmla="*/ 293751 h 31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</a:cxnLst>
              <a:rect l="l" t="t" r="r" b="b"/>
              <a:pathLst>
                <a:path w="180403" h="310800">
                  <a:moveTo>
                    <a:pt x="286" y="293751"/>
                  </a:moveTo>
                  <a:lnTo>
                    <a:pt x="2286" y="275368"/>
                  </a:lnTo>
                  <a:lnTo>
                    <a:pt x="4572" y="267176"/>
                  </a:lnTo>
                  <a:lnTo>
                    <a:pt x="7144" y="259271"/>
                  </a:lnTo>
                  <a:lnTo>
                    <a:pt x="7525" y="258604"/>
                  </a:lnTo>
                  <a:lnTo>
                    <a:pt x="10096" y="255937"/>
                  </a:lnTo>
                  <a:lnTo>
                    <a:pt x="10763" y="254317"/>
                  </a:lnTo>
                  <a:lnTo>
                    <a:pt x="11144" y="253651"/>
                  </a:lnTo>
                  <a:lnTo>
                    <a:pt x="11811" y="252032"/>
                  </a:lnTo>
                  <a:lnTo>
                    <a:pt x="12382" y="251365"/>
                  </a:lnTo>
                  <a:lnTo>
                    <a:pt x="12763" y="250412"/>
                  </a:lnTo>
                  <a:lnTo>
                    <a:pt x="13430" y="249460"/>
                  </a:lnTo>
                  <a:lnTo>
                    <a:pt x="14097" y="248793"/>
                  </a:lnTo>
                  <a:lnTo>
                    <a:pt x="14097" y="248126"/>
                  </a:lnTo>
                  <a:lnTo>
                    <a:pt x="18002" y="242221"/>
                  </a:lnTo>
                  <a:lnTo>
                    <a:pt x="17716" y="242221"/>
                  </a:lnTo>
                  <a:lnTo>
                    <a:pt x="18002" y="241840"/>
                  </a:lnTo>
                  <a:lnTo>
                    <a:pt x="18955" y="240221"/>
                  </a:lnTo>
                  <a:lnTo>
                    <a:pt x="19336" y="239554"/>
                  </a:lnTo>
                  <a:lnTo>
                    <a:pt x="21241" y="236982"/>
                  </a:lnTo>
                  <a:lnTo>
                    <a:pt x="22955" y="232696"/>
                  </a:lnTo>
                  <a:lnTo>
                    <a:pt x="23622" y="230029"/>
                  </a:lnTo>
                  <a:lnTo>
                    <a:pt x="23622" y="227457"/>
                  </a:lnTo>
                  <a:lnTo>
                    <a:pt x="23908" y="225838"/>
                  </a:lnTo>
                  <a:lnTo>
                    <a:pt x="23908" y="225171"/>
                  </a:lnTo>
                  <a:lnTo>
                    <a:pt x="23241" y="224504"/>
                  </a:lnTo>
                  <a:lnTo>
                    <a:pt x="23241" y="221552"/>
                  </a:lnTo>
                  <a:lnTo>
                    <a:pt x="22288" y="220504"/>
                  </a:lnTo>
                  <a:lnTo>
                    <a:pt x="20955" y="218599"/>
                  </a:lnTo>
                  <a:lnTo>
                    <a:pt x="20288" y="217932"/>
                  </a:lnTo>
                  <a:lnTo>
                    <a:pt x="20002" y="216599"/>
                  </a:lnTo>
                  <a:lnTo>
                    <a:pt x="19336" y="214979"/>
                  </a:lnTo>
                  <a:lnTo>
                    <a:pt x="19621" y="214312"/>
                  </a:lnTo>
                  <a:lnTo>
                    <a:pt x="20955" y="212979"/>
                  </a:lnTo>
                  <a:lnTo>
                    <a:pt x="20955" y="212693"/>
                  </a:lnTo>
                  <a:lnTo>
                    <a:pt x="20669" y="212312"/>
                  </a:lnTo>
                  <a:lnTo>
                    <a:pt x="20669" y="212027"/>
                  </a:lnTo>
                  <a:lnTo>
                    <a:pt x="21622" y="211074"/>
                  </a:lnTo>
                  <a:lnTo>
                    <a:pt x="21241" y="210026"/>
                  </a:lnTo>
                  <a:lnTo>
                    <a:pt x="21622" y="208693"/>
                  </a:lnTo>
                  <a:lnTo>
                    <a:pt x="23241" y="206788"/>
                  </a:lnTo>
                  <a:lnTo>
                    <a:pt x="23908" y="205740"/>
                  </a:lnTo>
                  <a:lnTo>
                    <a:pt x="25241" y="201549"/>
                  </a:lnTo>
                  <a:lnTo>
                    <a:pt x="24860" y="201168"/>
                  </a:lnTo>
                  <a:lnTo>
                    <a:pt x="24193" y="201168"/>
                  </a:lnTo>
                  <a:lnTo>
                    <a:pt x="24860" y="198596"/>
                  </a:lnTo>
                  <a:lnTo>
                    <a:pt x="24193" y="196596"/>
                  </a:lnTo>
                  <a:lnTo>
                    <a:pt x="23622" y="193262"/>
                  </a:lnTo>
                  <a:lnTo>
                    <a:pt x="22574" y="192310"/>
                  </a:lnTo>
                  <a:lnTo>
                    <a:pt x="21622" y="190024"/>
                  </a:lnTo>
                  <a:lnTo>
                    <a:pt x="20669" y="189357"/>
                  </a:lnTo>
                  <a:lnTo>
                    <a:pt x="20669" y="186118"/>
                  </a:lnTo>
                  <a:lnTo>
                    <a:pt x="20288" y="185071"/>
                  </a:lnTo>
                  <a:lnTo>
                    <a:pt x="20002" y="184785"/>
                  </a:lnTo>
                  <a:lnTo>
                    <a:pt x="18955" y="185452"/>
                  </a:lnTo>
                  <a:lnTo>
                    <a:pt x="18288" y="186118"/>
                  </a:lnTo>
                  <a:lnTo>
                    <a:pt x="17716" y="186118"/>
                  </a:lnTo>
                  <a:lnTo>
                    <a:pt x="17050" y="186404"/>
                  </a:lnTo>
                  <a:lnTo>
                    <a:pt x="16669" y="186404"/>
                  </a:lnTo>
                  <a:lnTo>
                    <a:pt x="14764" y="184785"/>
                  </a:lnTo>
                  <a:lnTo>
                    <a:pt x="13716" y="183833"/>
                  </a:lnTo>
                  <a:lnTo>
                    <a:pt x="13049" y="183833"/>
                  </a:lnTo>
                  <a:lnTo>
                    <a:pt x="12097" y="184118"/>
                  </a:lnTo>
                  <a:lnTo>
                    <a:pt x="11811" y="183833"/>
                  </a:lnTo>
                  <a:lnTo>
                    <a:pt x="11430" y="183833"/>
                  </a:lnTo>
                  <a:lnTo>
                    <a:pt x="11430" y="185452"/>
                  </a:lnTo>
                  <a:lnTo>
                    <a:pt x="10477" y="187071"/>
                  </a:lnTo>
                  <a:lnTo>
                    <a:pt x="9144" y="188405"/>
                  </a:lnTo>
                  <a:lnTo>
                    <a:pt x="7810" y="189071"/>
                  </a:lnTo>
                  <a:lnTo>
                    <a:pt x="6477" y="190310"/>
                  </a:lnTo>
                  <a:lnTo>
                    <a:pt x="6191" y="190976"/>
                  </a:lnTo>
                  <a:lnTo>
                    <a:pt x="5524" y="193643"/>
                  </a:lnTo>
                  <a:lnTo>
                    <a:pt x="4191" y="196215"/>
                  </a:lnTo>
                  <a:lnTo>
                    <a:pt x="4191" y="196882"/>
                  </a:lnTo>
                  <a:lnTo>
                    <a:pt x="3524" y="197930"/>
                  </a:lnTo>
                  <a:lnTo>
                    <a:pt x="3238" y="199168"/>
                  </a:lnTo>
                  <a:lnTo>
                    <a:pt x="3238" y="200215"/>
                  </a:lnTo>
                  <a:lnTo>
                    <a:pt x="4191" y="201549"/>
                  </a:lnTo>
                  <a:lnTo>
                    <a:pt x="4572" y="201549"/>
                  </a:lnTo>
                  <a:lnTo>
                    <a:pt x="4858" y="200882"/>
                  </a:lnTo>
                  <a:lnTo>
                    <a:pt x="5239" y="199168"/>
                  </a:lnTo>
                  <a:lnTo>
                    <a:pt x="5905" y="198882"/>
                  </a:lnTo>
                  <a:lnTo>
                    <a:pt x="6477" y="198215"/>
                  </a:lnTo>
                  <a:lnTo>
                    <a:pt x="6477" y="198596"/>
                  </a:lnTo>
                  <a:lnTo>
                    <a:pt x="5524" y="199835"/>
                  </a:lnTo>
                  <a:lnTo>
                    <a:pt x="5239" y="201168"/>
                  </a:lnTo>
                  <a:lnTo>
                    <a:pt x="6191" y="203454"/>
                  </a:lnTo>
                  <a:lnTo>
                    <a:pt x="5905" y="204502"/>
                  </a:lnTo>
                  <a:lnTo>
                    <a:pt x="6191" y="205073"/>
                  </a:lnTo>
                  <a:lnTo>
                    <a:pt x="6191" y="205454"/>
                  </a:lnTo>
                  <a:lnTo>
                    <a:pt x="5524" y="206121"/>
                  </a:lnTo>
                  <a:lnTo>
                    <a:pt x="5524" y="207074"/>
                  </a:lnTo>
                  <a:lnTo>
                    <a:pt x="5239" y="207740"/>
                  </a:lnTo>
                  <a:lnTo>
                    <a:pt x="5524" y="208693"/>
                  </a:lnTo>
                  <a:lnTo>
                    <a:pt x="5524" y="209360"/>
                  </a:lnTo>
                  <a:lnTo>
                    <a:pt x="5239" y="209360"/>
                  </a:lnTo>
                  <a:lnTo>
                    <a:pt x="5239" y="209074"/>
                  </a:lnTo>
                  <a:lnTo>
                    <a:pt x="4572" y="207455"/>
                  </a:lnTo>
                  <a:lnTo>
                    <a:pt x="4858" y="206788"/>
                  </a:lnTo>
                  <a:lnTo>
                    <a:pt x="4858" y="204787"/>
                  </a:lnTo>
                  <a:lnTo>
                    <a:pt x="4572" y="204121"/>
                  </a:lnTo>
                  <a:lnTo>
                    <a:pt x="4572" y="203454"/>
                  </a:lnTo>
                  <a:lnTo>
                    <a:pt x="3905" y="202502"/>
                  </a:lnTo>
                  <a:lnTo>
                    <a:pt x="2953" y="200882"/>
                  </a:lnTo>
                  <a:lnTo>
                    <a:pt x="2572" y="199549"/>
                  </a:lnTo>
                  <a:lnTo>
                    <a:pt x="1905" y="198882"/>
                  </a:lnTo>
                  <a:lnTo>
                    <a:pt x="952" y="197549"/>
                  </a:lnTo>
                  <a:lnTo>
                    <a:pt x="571" y="196882"/>
                  </a:lnTo>
                  <a:lnTo>
                    <a:pt x="952" y="195929"/>
                  </a:lnTo>
                  <a:lnTo>
                    <a:pt x="286" y="195643"/>
                  </a:lnTo>
                  <a:lnTo>
                    <a:pt x="0" y="194977"/>
                  </a:lnTo>
                  <a:lnTo>
                    <a:pt x="0" y="194596"/>
                  </a:lnTo>
                  <a:lnTo>
                    <a:pt x="952" y="192691"/>
                  </a:lnTo>
                  <a:lnTo>
                    <a:pt x="1238" y="190690"/>
                  </a:lnTo>
                  <a:lnTo>
                    <a:pt x="1619" y="190310"/>
                  </a:lnTo>
                  <a:lnTo>
                    <a:pt x="2286" y="189357"/>
                  </a:lnTo>
                  <a:lnTo>
                    <a:pt x="1905" y="187357"/>
                  </a:lnTo>
                  <a:lnTo>
                    <a:pt x="2572" y="184785"/>
                  </a:lnTo>
                  <a:lnTo>
                    <a:pt x="2953" y="184118"/>
                  </a:lnTo>
                  <a:lnTo>
                    <a:pt x="2953" y="183452"/>
                  </a:lnTo>
                  <a:lnTo>
                    <a:pt x="3524" y="183166"/>
                  </a:lnTo>
                  <a:lnTo>
                    <a:pt x="5524" y="181165"/>
                  </a:lnTo>
                  <a:lnTo>
                    <a:pt x="5905" y="181165"/>
                  </a:lnTo>
                  <a:lnTo>
                    <a:pt x="5239" y="180213"/>
                  </a:lnTo>
                  <a:lnTo>
                    <a:pt x="5239" y="179832"/>
                  </a:lnTo>
                  <a:lnTo>
                    <a:pt x="5524" y="179546"/>
                  </a:lnTo>
                  <a:lnTo>
                    <a:pt x="6858" y="178880"/>
                  </a:lnTo>
                  <a:lnTo>
                    <a:pt x="8477" y="178499"/>
                  </a:lnTo>
                  <a:lnTo>
                    <a:pt x="8858" y="177546"/>
                  </a:lnTo>
                  <a:lnTo>
                    <a:pt x="8858" y="174308"/>
                  </a:lnTo>
                  <a:lnTo>
                    <a:pt x="9144" y="173260"/>
                  </a:lnTo>
                  <a:lnTo>
                    <a:pt x="9144" y="172593"/>
                  </a:lnTo>
                  <a:lnTo>
                    <a:pt x="10477" y="170974"/>
                  </a:lnTo>
                  <a:lnTo>
                    <a:pt x="12097" y="168402"/>
                  </a:lnTo>
                  <a:lnTo>
                    <a:pt x="18669" y="164783"/>
                  </a:lnTo>
                  <a:lnTo>
                    <a:pt x="19621" y="165449"/>
                  </a:lnTo>
                  <a:lnTo>
                    <a:pt x="30480" y="148971"/>
                  </a:lnTo>
                  <a:lnTo>
                    <a:pt x="27527" y="144113"/>
                  </a:lnTo>
                  <a:lnTo>
                    <a:pt x="24193" y="139160"/>
                  </a:lnTo>
                  <a:lnTo>
                    <a:pt x="23908" y="138208"/>
                  </a:lnTo>
                  <a:lnTo>
                    <a:pt x="23622" y="135922"/>
                  </a:lnTo>
                  <a:lnTo>
                    <a:pt x="23622" y="135255"/>
                  </a:lnTo>
                  <a:lnTo>
                    <a:pt x="23908" y="135255"/>
                  </a:lnTo>
                  <a:lnTo>
                    <a:pt x="24574" y="134874"/>
                  </a:lnTo>
                  <a:lnTo>
                    <a:pt x="24860" y="134588"/>
                  </a:lnTo>
                  <a:lnTo>
                    <a:pt x="27527" y="132588"/>
                  </a:lnTo>
                  <a:lnTo>
                    <a:pt x="28194" y="131636"/>
                  </a:lnTo>
                  <a:lnTo>
                    <a:pt x="28861" y="130969"/>
                  </a:lnTo>
                  <a:lnTo>
                    <a:pt x="29527" y="130016"/>
                  </a:lnTo>
                  <a:lnTo>
                    <a:pt x="28861" y="130302"/>
                  </a:lnTo>
                  <a:lnTo>
                    <a:pt x="27146" y="129350"/>
                  </a:lnTo>
                  <a:lnTo>
                    <a:pt x="26575" y="128968"/>
                  </a:lnTo>
                  <a:lnTo>
                    <a:pt x="25527" y="128016"/>
                  </a:lnTo>
                  <a:lnTo>
                    <a:pt x="24574" y="126016"/>
                  </a:lnTo>
                  <a:lnTo>
                    <a:pt x="24574" y="125730"/>
                  </a:lnTo>
                  <a:lnTo>
                    <a:pt x="25527" y="125063"/>
                  </a:lnTo>
                  <a:lnTo>
                    <a:pt x="25527" y="124778"/>
                  </a:lnTo>
                  <a:lnTo>
                    <a:pt x="25241" y="124111"/>
                  </a:lnTo>
                  <a:lnTo>
                    <a:pt x="25527" y="123730"/>
                  </a:lnTo>
                  <a:lnTo>
                    <a:pt x="25241" y="123063"/>
                  </a:lnTo>
                  <a:lnTo>
                    <a:pt x="25527" y="121158"/>
                  </a:lnTo>
                  <a:lnTo>
                    <a:pt x="24860" y="120110"/>
                  </a:lnTo>
                  <a:lnTo>
                    <a:pt x="24860" y="117824"/>
                  </a:lnTo>
                  <a:lnTo>
                    <a:pt x="26575" y="116491"/>
                  </a:lnTo>
                  <a:lnTo>
                    <a:pt x="26575" y="116205"/>
                  </a:lnTo>
                  <a:lnTo>
                    <a:pt x="25908" y="115253"/>
                  </a:lnTo>
                  <a:lnTo>
                    <a:pt x="26860" y="115253"/>
                  </a:lnTo>
                  <a:lnTo>
                    <a:pt x="25527" y="113538"/>
                  </a:lnTo>
                  <a:lnTo>
                    <a:pt x="25908" y="113252"/>
                  </a:lnTo>
                  <a:lnTo>
                    <a:pt x="25241" y="112871"/>
                  </a:lnTo>
                  <a:lnTo>
                    <a:pt x="24193" y="111919"/>
                  </a:lnTo>
                  <a:lnTo>
                    <a:pt x="25241" y="109918"/>
                  </a:lnTo>
                  <a:lnTo>
                    <a:pt x="24574" y="109347"/>
                  </a:lnTo>
                  <a:lnTo>
                    <a:pt x="25908" y="108299"/>
                  </a:lnTo>
                  <a:lnTo>
                    <a:pt x="29527" y="107347"/>
                  </a:lnTo>
                  <a:lnTo>
                    <a:pt x="30766" y="107347"/>
                  </a:lnTo>
                  <a:lnTo>
                    <a:pt x="31432" y="106966"/>
                  </a:lnTo>
                  <a:lnTo>
                    <a:pt x="32766" y="106966"/>
                  </a:lnTo>
                  <a:lnTo>
                    <a:pt x="33718" y="107632"/>
                  </a:lnTo>
                  <a:lnTo>
                    <a:pt x="35433" y="106013"/>
                  </a:lnTo>
                  <a:lnTo>
                    <a:pt x="37052" y="106013"/>
                  </a:lnTo>
                  <a:lnTo>
                    <a:pt x="38957" y="105061"/>
                  </a:lnTo>
                  <a:lnTo>
                    <a:pt x="43243" y="104013"/>
                  </a:lnTo>
                  <a:lnTo>
                    <a:pt x="45529" y="103061"/>
                  </a:lnTo>
                  <a:lnTo>
                    <a:pt x="46196" y="102394"/>
                  </a:lnTo>
                  <a:lnTo>
                    <a:pt x="46863" y="103442"/>
                  </a:lnTo>
                  <a:lnTo>
                    <a:pt x="50482" y="102108"/>
                  </a:lnTo>
                  <a:lnTo>
                    <a:pt x="51435" y="100775"/>
                  </a:lnTo>
                  <a:lnTo>
                    <a:pt x="52102" y="99155"/>
                  </a:lnTo>
                  <a:lnTo>
                    <a:pt x="53435" y="97536"/>
                  </a:lnTo>
                  <a:lnTo>
                    <a:pt x="54388" y="96488"/>
                  </a:lnTo>
                  <a:lnTo>
                    <a:pt x="55054" y="96203"/>
                  </a:lnTo>
                  <a:lnTo>
                    <a:pt x="55435" y="95155"/>
                  </a:lnTo>
                  <a:lnTo>
                    <a:pt x="56388" y="94202"/>
                  </a:lnTo>
                  <a:lnTo>
                    <a:pt x="57340" y="93536"/>
                  </a:lnTo>
                  <a:lnTo>
                    <a:pt x="58007" y="92869"/>
                  </a:lnTo>
                  <a:lnTo>
                    <a:pt x="59722" y="91630"/>
                  </a:lnTo>
                  <a:lnTo>
                    <a:pt x="61627" y="89630"/>
                  </a:lnTo>
                  <a:lnTo>
                    <a:pt x="62960" y="88678"/>
                  </a:lnTo>
                  <a:lnTo>
                    <a:pt x="62960" y="86678"/>
                  </a:lnTo>
                  <a:lnTo>
                    <a:pt x="63246" y="84677"/>
                  </a:lnTo>
                  <a:lnTo>
                    <a:pt x="64294" y="83344"/>
                  </a:lnTo>
                  <a:lnTo>
                    <a:pt x="65246" y="82772"/>
                  </a:lnTo>
                  <a:lnTo>
                    <a:pt x="66199" y="82772"/>
                  </a:lnTo>
                  <a:lnTo>
                    <a:pt x="66865" y="82391"/>
                  </a:lnTo>
                  <a:lnTo>
                    <a:pt x="69532" y="81439"/>
                  </a:lnTo>
                  <a:lnTo>
                    <a:pt x="69818" y="80772"/>
                  </a:lnTo>
                  <a:lnTo>
                    <a:pt x="70866" y="80391"/>
                  </a:lnTo>
                  <a:lnTo>
                    <a:pt x="71152" y="80105"/>
                  </a:lnTo>
                  <a:lnTo>
                    <a:pt x="72104" y="80105"/>
                  </a:lnTo>
                  <a:lnTo>
                    <a:pt x="72485" y="79439"/>
                  </a:lnTo>
                  <a:lnTo>
                    <a:pt x="74104" y="79153"/>
                  </a:lnTo>
                  <a:lnTo>
                    <a:pt x="75057" y="78105"/>
                  </a:lnTo>
                  <a:lnTo>
                    <a:pt x="78010" y="76867"/>
                  </a:lnTo>
                  <a:lnTo>
                    <a:pt x="80391" y="75533"/>
                  </a:lnTo>
                  <a:lnTo>
                    <a:pt x="80677" y="75533"/>
                  </a:lnTo>
                  <a:lnTo>
                    <a:pt x="81343" y="75819"/>
                  </a:lnTo>
                  <a:lnTo>
                    <a:pt x="81629" y="75533"/>
                  </a:lnTo>
                  <a:lnTo>
                    <a:pt x="82010" y="75533"/>
                  </a:lnTo>
                  <a:lnTo>
                    <a:pt x="82296" y="76200"/>
                  </a:lnTo>
                  <a:lnTo>
                    <a:pt x="82963" y="75819"/>
                  </a:lnTo>
                  <a:lnTo>
                    <a:pt x="82963" y="77153"/>
                  </a:lnTo>
                  <a:lnTo>
                    <a:pt x="83629" y="77819"/>
                  </a:lnTo>
                  <a:lnTo>
                    <a:pt x="85630" y="77153"/>
                  </a:lnTo>
                  <a:lnTo>
                    <a:pt x="86296" y="76486"/>
                  </a:lnTo>
                  <a:lnTo>
                    <a:pt x="86868" y="75152"/>
                  </a:lnTo>
                  <a:lnTo>
                    <a:pt x="88201" y="74486"/>
                  </a:lnTo>
                  <a:lnTo>
                    <a:pt x="88868" y="73533"/>
                  </a:lnTo>
                  <a:lnTo>
                    <a:pt x="89821" y="73247"/>
                  </a:lnTo>
                  <a:lnTo>
                    <a:pt x="90868" y="73247"/>
                  </a:lnTo>
                  <a:lnTo>
                    <a:pt x="91154" y="73533"/>
                  </a:lnTo>
                  <a:lnTo>
                    <a:pt x="92202" y="73247"/>
                  </a:lnTo>
                  <a:lnTo>
                    <a:pt x="92773" y="73533"/>
                  </a:lnTo>
                  <a:lnTo>
                    <a:pt x="92488" y="72866"/>
                  </a:lnTo>
                  <a:lnTo>
                    <a:pt x="91821" y="71247"/>
                  </a:lnTo>
                  <a:lnTo>
                    <a:pt x="91821" y="70961"/>
                  </a:lnTo>
                  <a:lnTo>
                    <a:pt x="91154" y="69914"/>
                  </a:lnTo>
                  <a:lnTo>
                    <a:pt x="90868" y="69628"/>
                  </a:lnTo>
                  <a:lnTo>
                    <a:pt x="89821" y="69247"/>
                  </a:lnTo>
                  <a:lnTo>
                    <a:pt x="89249" y="68580"/>
                  </a:lnTo>
                  <a:lnTo>
                    <a:pt x="89535" y="68294"/>
                  </a:lnTo>
                  <a:lnTo>
                    <a:pt x="89249" y="68008"/>
                  </a:lnTo>
                  <a:lnTo>
                    <a:pt x="88582" y="67628"/>
                  </a:lnTo>
                  <a:lnTo>
                    <a:pt x="88201" y="66675"/>
                  </a:lnTo>
                  <a:lnTo>
                    <a:pt x="87916" y="66294"/>
                  </a:lnTo>
                  <a:lnTo>
                    <a:pt x="87916" y="65342"/>
                  </a:lnTo>
                  <a:lnTo>
                    <a:pt x="87535" y="65056"/>
                  </a:lnTo>
                  <a:lnTo>
                    <a:pt x="87916" y="64675"/>
                  </a:lnTo>
                  <a:lnTo>
                    <a:pt x="87249" y="64008"/>
                  </a:lnTo>
                  <a:lnTo>
                    <a:pt x="86868" y="63055"/>
                  </a:lnTo>
                  <a:lnTo>
                    <a:pt x="86868" y="62389"/>
                  </a:lnTo>
                  <a:lnTo>
                    <a:pt x="85915" y="61722"/>
                  </a:lnTo>
                  <a:lnTo>
                    <a:pt x="85915" y="60769"/>
                  </a:lnTo>
                  <a:lnTo>
                    <a:pt x="85630" y="60389"/>
                  </a:lnTo>
                  <a:lnTo>
                    <a:pt x="85630" y="60103"/>
                  </a:lnTo>
                  <a:lnTo>
                    <a:pt x="85630" y="60389"/>
                  </a:lnTo>
                  <a:lnTo>
                    <a:pt x="85915" y="59722"/>
                  </a:lnTo>
                  <a:lnTo>
                    <a:pt x="85630" y="59436"/>
                  </a:lnTo>
                  <a:lnTo>
                    <a:pt x="85630" y="58769"/>
                  </a:lnTo>
                  <a:lnTo>
                    <a:pt x="85915" y="58103"/>
                  </a:lnTo>
                  <a:lnTo>
                    <a:pt x="85630" y="57817"/>
                  </a:lnTo>
                  <a:lnTo>
                    <a:pt x="85630" y="56769"/>
                  </a:lnTo>
                  <a:lnTo>
                    <a:pt x="85249" y="56483"/>
                  </a:lnTo>
                  <a:lnTo>
                    <a:pt x="85630" y="56197"/>
                  </a:lnTo>
                  <a:lnTo>
                    <a:pt x="85249" y="55817"/>
                  </a:lnTo>
                  <a:lnTo>
                    <a:pt x="85630" y="55531"/>
                  </a:lnTo>
                  <a:lnTo>
                    <a:pt x="84963" y="55150"/>
                  </a:lnTo>
                  <a:lnTo>
                    <a:pt x="84963" y="54864"/>
                  </a:lnTo>
                  <a:lnTo>
                    <a:pt x="84582" y="54864"/>
                  </a:lnTo>
                  <a:lnTo>
                    <a:pt x="84963" y="54483"/>
                  </a:lnTo>
                  <a:lnTo>
                    <a:pt x="84582" y="54483"/>
                  </a:lnTo>
                  <a:lnTo>
                    <a:pt x="84582" y="53245"/>
                  </a:lnTo>
                  <a:lnTo>
                    <a:pt x="84963" y="52578"/>
                  </a:lnTo>
                  <a:lnTo>
                    <a:pt x="84582" y="52197"/>
                  </a:lnTo>
                  <a:lnTo>
                    <a:pt x="84582" y="51244"/>
                  </a:lnTo>
                  <a:lnTo>
                    <a:pt x="84963" y="50864"/>
                  </a:lnTo>
                  <a:lnTo>
                    <a:pt x="84963" y="50578"/>
                  </a:lnTo>
                  <a:lnTo>
                    <a:pt x="84582" y="50292"/>
                  </a:lnTo>
                  <a:lnTo>
                    <a:pt x="84963" y="49911"/>
                  </a:lnTo>
                  <a:lnTo>
                    <a:pt x="84296" y="49244"/>
                  </a:lnTo>
                  <a:lnTo>
                    <a:pt x="84582" y="48958"/>
                  </a:lnTo>
                  <a:lnTo>
                    <a:pt x="84582" y="48578"/>
                  </a:lnTo>
                  <a:lnTo>
                    <a:pt x="84963" y="48578"/>
                  </a:lnTo>
                  <a:lnTo>
                    <a:pt x="84963" y="48292"/>
                  </a:lnTo>
                  <a:lnTo>
                    <a:pt x="84582" y="47911"/>
                  </a:lnTo>
                  <a:lnTo>
                    <a:pt x="84296" y="47911"/>
                  </a:lnTo>
                  <a:lnTo>
                    <a:pt x="83915" y="47625"/>
                  </a:lnTo>
                  <a:lnTo>
                    <a:pt x="84296" y="47625"/>
                  </a:lnTo>
                  <a:lnTo>
                    <a:pt x="83915" y="47339"/>
                  </a:lnTo>
                  <a:lnTo>
                    <a:pt x="84582" y="46672"/>
                  </a:lnTo>
                  <a:lnTo>
                    <a:pt x="86296" y="46672"/>
                  </a:lnTo>
                  <a:lnTo>
                    <a:pt x="85915" y="46958"/>
                  </a:lnTo>
                  <a:lnTo>
                    <a:pt x="86868" y="47339"/>
                  </a:lnTo>
                  <a:lnTo>
                    <a:pt x="86868" y="46958"/>
                  </a:lnTo>
                  <a:lnTo>
                    <a:pt x="87249" y="47339"/>
                  </a:lnTo>
                  <a:lnTo>
                    <a:pt x="87535" y="47339"/>
                  </a:lnTo>
                  <a:lnTo>
                    <a:pt x="87535" y="46958"/>
                  </a:lnTo>
                  <a:lnTo>
                    <a:pt x="87916" y="46672"/>
                  </a:lnTo>
                  <a:lnTo>
                    <a:pt x="88868" y="46672"/>
                  </a:lnTo>
                  <a:lnTo>
                    <a:pt x="88868" y="46006"/>
                  </a:lnTo>
                  <a:lnTo>
                    <a:pt x="89249" y="46006"/>
                  </a:lnTo>
                  <a:lnTo>
                    <a:pt x="88868" y="45339"/>
                  </a:lnTo>
                  <a:lnTo>
                    <a:pt x="89249" y="44958"/>
                  </a:lnTo>
                  <a:lnTo>
                    <a:pt x="88868" y="44291"/>
                  </a:lnTo>
                  <a:lnTo>
                    <a:pt x="88868" y="43720"/>
                  </a:lnTo>
                  <a:lnTo>
                    <a:pt x="89249" y="43720"/>
                  </a:lnTo>
                  <a:lnTo>
                    <a:pt x="89535" y="42672"/>
                  </a:lnTo>
                  <a:lnTo>
                    <a:pt x="88868" y="43053"/>
                  </a:lnTo>
                  <a:lnTo>
                    <a:pt x="88201" y="43053"/>
                  </a:lnTo>
                  <a:lnTo>
                    <a:pt x="88201" y="43339"/>
                  </a:lnTo>
                  <a:lnTo>
                    <a:pt x="87249" y="43339"/>
                  </a:lnTo>
                  <a:lnTo>
                    <a:pt x="86868" y="43053"/>
                  </a:lnTo>
                  <a:lnTo>
                    <a:pt x="86582" y="43053"/>
                  </a:lnTo>
                  <a:lnTo>
                    <a:pt x="85915" y="42386"/>
                  </a:lnTo>
                  <a:lnTo>
                    <a:pt x="84963" y="42672"/>
                  </a:lnTo>
                  <a:lnTo>
                    <a:pt x="84582" y="42672"/>
                  </a:lnTo>
                  <a:lnTo>
                    <a:pt x="83915" y="41719"/>
                  </a:lnTo>
                  <a:lnTo>
                    <a:pt x="82677" y="41719"/>
                  </a:lnTo>
                  <a:lnTo>
                    <a:pt x="82677" y="41339"/>
                  </a:lnTo>
                  <a:lnTo>
                    <a:pt x="80677" y="39433"/>
                  </a:lnTo>
                  <a:lnTo>
                    <a:pt x="80391" y="38386"/>
                  </a:lnTo>
                  <a:lnTo>
                    <a:pt x="79724" y="38100"/>
                  </a:lnTo>
                  <a:lnTo>
                    <a:pt x="78676" y="37147"/>
                  </a:lnTo>
                  <a:lnTo>
                    <a:pt x="78676" y="36767"/>
                  </a:lnTo>
                  <a:lnTo>
                    <a:pt x="78391" y="36100"/>
                  </a:lnTo>
                  <a:lnTo>
                    <a:pt x="79343" y="34862"/>
                  </a:lnTo>
                  <a:lnTo>
                    <a:pt x="79724" y="34195"/>
                  </a:lnTo>
                  <a:lnTo>
                    <a:pt x="79724" y="32861"/>
                  </a:lnTo>
                  <a:lnTo>
                    <a:pt x="78010" y="29242"/>
                  </a:lnTo>
                  <a:lnTo>
                    <a:pt x="76390" y="26289"/>
                  </a:lnTo>
                  <a:lnTo>
                    <a:pt x="76390" y="24289"/>
                  </a:lnTo>
                  <a:lnTo>
                    <a:pt x="76105" y="22384"/>
                  </a:lnTo>
                  <a:lnTo>
                    <a:pt x="73438" y="21336"/>
                  </a:lnTo>
                  <a:lnTo>
                    <a:pt x="72485" y="20098"/>
                  </a:lnTo>
                  <a:lnTo>
                    <a:pt x="71533" y="19431"/>
                  </a:lnTo>
                  <a:lnTo>
                    <a:pt x="71152" y="19431"/>
                  </a:lnTo>
                  <a:lnTo>
                    <a:pt x="71152" y="19050"/>
                  </a:lnTo>
                  <a:lnTo>
                    <a:pt x="70866" y="18764"/>
                  </a:lnTo>
                  <a:lnTo>
                    <a:pt x="71152" y="17717"/>
                  </a:lnTo>
                  <a:lnTo>
                    <a:pt x="71152" y="16478"/>
                  </a:lnTo>
                  <a:lnTo>
                    <a:pt x="71533" y="15430"/>
                  </a:lnTo>
                  <a:lnTo>
                    <a:pt x="71818" y="14192"/>
                  </a:lnTo>
                  <a:lnTo>
                    <a:pt x="72771" y="12192"/>
                  </a:lnTo>
                  <a:lnTo>
                    <a:pt x="73819" y="11240"/>
                  </a:lnTo>
                  <a:lnTo>
                    <a:pt x="74104" y="10192"/>
                  </a:lnTo>
                  <a:lnTo>
                    <a:pt x="74485" y="10192"/>
                  </a:lnTo>
                  <a:lnTo>
                    <a:pt x="74485" y="11811"/>
                  </a:lnTo>
                  <a:lnTo>
                    <a:pt x="75438" y="12192"/>
                  </a:lnTo>
                  <a:lnTo>
                    <a:pt x="76771" y="11525"/>
                  </a:lnTo>
                  <a:lnTo>
                    <a:pt x="77724" y="12859"/>
                  </a:lnTo>
                  <a:lnTo>
                    <a:pt x="78676" y="13526"/>
                  </a:lnTo>
                  <a:lnTo>
                    <a:pt x="78676" y="12859"/>
                  </a:lnTo>
                  <a:lnTo>
                    <a:pt x="79057" y="12478"/>
                  </a:lnTo>
                  <a:lnTo>
                    <a:pt x="79343" y="11811"/>
                  </a:lnTo>
                  <a:lnTo>
                    <a:pt x="79724" y="11525"/>
                  </a:lnTo>
                  <a:lnTo>
                    <a:pt x="82010" y="15145"/>
                  </a:lnTo>
                  <a:lnTo>
                    <a:pt x="82963" y="16764"/>
                  </a:lnTo>
                  <a:lnTo>
                    <a:pt x="83629" y="18383"/>
                  </a:lnTo>
                  <a:lnTo>
                    <a:pt x="85249" y="19050"/>
                  </a:lnTo>
                  <a:lnTo>
                    <a:pt x="86868" y="20383"/>
                  </a:lnTo>
                  <a:lnTo>
                    <a:pt x="87535" y="19050"/>
                  </a:lnTo>
                  <a:lnTo>
                    <a:pt x="92202" y="22384"/>
                  </a:lnTo>
                  <a:lnTo>
                    <a:pt x="94774" y="19431"/>
                  </a:lnTo>
                  <a:lnTo>
                    <a:pt x="95726" y="20383"/>
                  </a:lnTo>
                  <a:lnTo>
                    <a:pt x="96393" y="20669"/>
                  </a:lnTo>
                  <a:lnTo>
                    <a:pt x="98393" y="20669"/>
                  </a:lnTo>
                  <a:lnTo>
                    <a:pt x="98393" y="19431"/>
                  </a:lnTo>
                  <a:lnTo>
                    <a:pt x="98679" y="18383"/>
                  </a:lnTo>
                  <a:lnTo>
                    <a:pt x="98679" y="18097"/>
                  </a:lnTo>
                  <a:lnTo>
                    <a:pt x="99060" y="17717"/>
                  </a:lnTo>
                  <a:lnTo>
                    <a:pt x="99727" y="17431"/>
                  </a:lnTo>
                  <a:lnTo>
                    <a:pt x="99727" y="17145"/>
                  </a:lnTo>
                  <a:lnTo>
                    <a:pt x="100013" y="16764"/>
                  </a:lnTo>
                  <a:lnTo>
                    <a:pt x="100393" y="16764"/>
                  </a:lnTo>
                  <a:lnTo>
                    <a:pt x="101346" y="16478"/>
                  </a:lnTo>
                  <a:lnTo>
                    <a:pt x="102013" y="16097"/>
                  </a:lnTo>
                  <a:lnTo>
                    <a:pt x="102298" y="15811"/>
                  </a:lnTo>
                  <a:lnTo>
                    <a:pt x="102013" y="15145"/>
                  </a:lnTo>
                  <a:lnTo>
                    <a:pt x="102965" y="14192"/>
                  </a:lnTo>
                  <a:lnTo>
                    <a:pt x="104013" y="14192"/>
                  </a:lnTo>
                  <a:lnTo>
                    <a:pt x="103632" y="12859"/>
                  </a:lnTo>
                  <a:lnTo>
                    <a:pt x="104013" y="12478"/>
                  </a:lnTo>
                  <a:lnTo>
                    <a:pt x="104584" y="13144"/>
                  </a:lnTo>
                  <a:lnTo>
                    <a:pt x="105251" y="13526"/>
                  </a:lnTo>
                  <a:lnTo>
                    <a:pt x="105632" y="13144"/>
                  </a:lnTo>
                  <a:lnTo>
                    <a:pt x="106299" y="12859"/>
                  </a:lnTo>
                  <a:lnTo>
                    <a:pt x="108585" y="12859"/>
                  </a:lnTo>
                  <a:lnTo>
                    <a:pt x="109252" y="12192"/>
                  </a:lnTo>
                  <a:lnTo>
                    <a:pt x="109538" y="12192"/>
                  </a:lnTo>
                  <a:lnTo>
                    <a:pt x="109538" y="11525"/>
                  </a:lnTo>
                  <a:lnTo>
                    <a:pt x="108871" y="11525"/>
                  </a:lnTo>
                  <a:lnTo>
                    <a:pt x="108871" y="10858"/>
                  </a:lnTo>
                  <a:lnTo>
                    <a:pt x="108585" y="10192"/>
                  </a:lnTo>
                  <a:lnTo>
                    <a:pt x="108871" y="9525"/>
                  </a:lnTo>
                  <a:lnTo>
                    <a:pt x="109252" y="9525"/>
                  </a:lnTo>
                  <a:lnTo>
                    <a:pt x="109918" y="9239"/>
                  </a:lnTo>
                  <a:lnTo>
                    <a:pt x="110204" y="9239"/>
                  </a:lnTo>
                  <a:lnTo>
                    <a:pt x="109918" y="8572"/>
                  </a:lnTo>
                  <a:lnTo>
                    <a:pt x="110204" y="8287"/>
                  </a:lnTo>
                  <a:lnTo>
                    <a:pt x="110204" y="7906"/>
                  </a:lnTo>
                  <a:lnTo>
                    <a:pt x="110490" y="7906"/>
                  </a:lnTo>
                  <a:lnTo>
                    <a:pt x="110871" y="8572"/>
                  </a:lnTo>
                  <a:lnTo>
                    <a:pt x="111157" y="8287"/>
                  </a:lnTo>
                  <a:lnTo>
                    <a:pt x="112490" y="7906"/>
                  </a:lnTo>
                  <a:lnTo>
                    <a:pt x="112871" y="7620"/>
                  </a:lnTo>
                  <a:lnTo>
                    <a:pt x="112490" y="7239"/>
                  </a:lnTo>
                  <a:lnTo>
                    <a:pt x="112871" y="6953"/>
                  </a:lnTo>
                  <a:lnTo>
                    <a:pt x="113443" y="6572"/>
                  </a:lnTo>
                  <a:lnTo>
                    <a:pt x="113157" y="5905"/>
                  </a:lnTo>
                  <a:lnTo>
                    <a:pt x="113443" y="5334"/>
                  </a:lnTo>
                  <a:lnTo>
                    <a:pt x="114109" y="5620"/>
                  </a:lnTo>
                  <a:lnTo>
                    <a:pt x="116110" y="4953"/>
                  </a:lnTo>
                  <a:lnTo>
                    <a:pt x="116776" y="4953"/>
                  </a:lnTo>
                  <a:lnTo>
                    <a:pt x="117062" y="4667"/>
                  </a:lnTo>
                  <a:lnTo>
                    <a:pt x="117729" y="5334"/>
                  </a:lnTo>
                  <a:lnTo>
                    <a:pt x="117729" y="5905"/>
                  </a:lnTo>
                  <a:lnTo>
                    <a:pt x="118396" y="6286"/>
                  </a:lnTo>
                  <a:lnTo>
                    <a:pt x="120015" y="5905"/>
                  </a:lnTo>
                  <a:lnTo>
                    <a:pt x="121063" y="5334"/>
                  </a:lnTo>
                  <a:lnTo>
                    <a:pt x="121348" y="5620"/>
                  </a:lnTo>
                  <a:lnTo>
                    <a:pt x="121063" y="6286"/>
                  </a:lnTo>
                  <a:lnTo>
                    <a:pt x="121729" y="6953"/>
                  </a:lnTo>
                  <a:lnTo>
                    <a:pt x="122015" y="6572"/>
                  </a:lnTo>
                  <a:lnTo>
                    <a:pt x="122301" y="6572"/>
                  </a:lnTo>
                  <a:lnTo>
                    <a:pt x="122015" y="5620"/>
                  </a:lnTo>
                  <a:lnTo>
                    <a:pt x="122301" y="5334"/>
                  </a:lnTo>
                  <a:lnTo>
                    <a:pt x="122968" y="5334"/>
                  </a:lnTo>
                  <a:lnTo>
                    <a:pt x="122968" y="5905"/>
                  </a:lnTo>
                  <a:lnTo>
                    <a:pt x="123634" y="5905"/>
                  </a:lnTo>
                  <a:lnTo>
                    <a:pt x="123349" y="5334"/>
                  </a:lnTo>
                  <a:lnTo>
                    <a:pt x="123634" y="4953"/>
                  </a:lnTo>
                  <a:lnTo>
                    <a:pt x="124015" y="4953"/>
                  </a:lnTo>
                  <a:lnTo>
                    <a:pt x="124682" y="5334"/>
                  </a:lnTo>
                  <a:lnTo>
                    <a:pt x="125254" y="5334"/>
                  </a:lnTo>
                  <a:lnTo>
                    <a:pt x="126301" y="4286"/>
                  </a:lnTo>
                  <a:lnTo>
                    <a:pt x="127254" y="4001"/>
                  </a:lnTo>
                  <a:lnTo>
                    <a:pt x="127254" y="3619"/>
                  </a:lnTo>
                  <a:lnTo>
                    <a:pt x="127921" y="3619"/>
                  </a:lnTo>
                  <a:lnTo>
                    <a:pt x="127921" y="3334"/>
                  </a:lnTo>
                  <a:lnTo>
                    <a:pt x="128206" y="2667"/>
                  </a:lnTo>
                  <a:lnTo>
                    <a:pt x="128206" y="2381"/>
                  </a:lnTo>
                  <a:lnTo>
                    <a:pt x="128873" y="2381"/>
                  </a:lnTo>
                  <a:lnTo>
                    <a:pt x="129254" y="1715"/>
                  </a:lnTo>
                  <a:lnTo>
                    <a:pt x="129540" y="1715"/>
                  </a:lnTo>
                  <a:lnTo>
                    <a:pt x="129254" y="2381"/>
                  </a:lnTo>
                  <a:lnTo>
                    <a:pt x="129254" y="2667"/>
                  </a:lnTo>
                  <a:lnTo>
                    <a:pt x="129540" y="2953"/>
                  </a:lnTo>
                  <a:lnTo>
                    <a:pt x="130873" y="2381"/>
                  </a:lnTo>
                  <a:lnTo>
                    <a:pt x="131826" y="1715"/>
                  </a:lnTo>
                  <a:lnTo>
                    <a:pt x="132874" y="1333"/>
                  </a:lnTo>
                  <a:lnTo>
                    <a:pt x="133826" y="2381"/>
                  </a:lnTo>
                  <a:lnTo>
                    <a:pt x="134112" y="2953"/>
                  </a:lnTo>
                  <a:lnTo>
                    <a:pt x="134493" y="2953"/>
                  </a:lnTo>
                  <a:lnTo>
                    <a:pt x="134779" y="2381"/>
                  </a:lnTo>
                  <a:lnTo>
                    <a:pt x="135445" y="2381"/>
                  </a:lnTo>
                  <a:lnTo>
                    <a:pt x="135445" y="2953"/>
                  </a:lnTo>
                  <a:lnTo>
                    <a:pt x="136112" y="2953"/>
                  </a:lnTo>
                  <a:lnTo>
                    <a:pt x="138113" y="2000"/>
                  </a:lnTo>
                  <a:lnTo>
                    <a:pt x="138398" y="2000"/>
                  </a:lnTo>
                  <a:lnTo>
                    <a:pt x="138779" y="2667"/>
                  </a:lnTo>
                  <a:lnTo>
                    <a:pt x="139065" y="2667"/>
                  </a:lnTo>
                  <a:lnTo>
                    <a:pt x="139065" y="1715"/>
                  </a:lnTo>
                  <a:lnTo>
                    <a:pt x="138398" y="1333"/>
                  </a:lnTo>
                  <a:lnTo>
                    <a:pt x="138779" y="1048"/>
                  </a:lnTo>
                  <a:lnTo>
                    <a:pt x="138779" y="381"/>
                  </a:lnTo>
                  <a:lnTo>
                    <a:pt x="139065" y="0"/>
                  </a:lnTo>
                  <a:lnTo>
                    <a:pt x="139446" y="0"/>
                  </a:lnTo>
                  <a:lnTo>
                    <a:pt x="140017" y="381"/>
                  </a:lnTo>
                  <a:lnTo>
                    <a:pt x="140684" y="1048"/>
                  </a:lnTo>
                  <a:lnTo>
                    <a:pt x="141351" y="2381"/>
                  </a:lnTo>
                  <a:lnTo>
                    <a:pt x="141732" y="2000"/>
                  </a:lnTo>
                  <a:lnTo>
                    <a:pt x="142399" y="1048"/>
                  </a:lnTo>
                  <a:lnTo>
                    <a:pt x="142970" y="1333"/>
                  </a:lnTo>
                  <a:lnTo>
                    <a:pt x="143351" y="1715"/>
                  </a:lnTo>
                  <a:lnTo>
                    <a:pt x="142970" y="2667"/>
                  </a:lnTo>
                  <a:lnTo>
                    <a:pt x="142970" y="3334"/>
                  </a:lnTo>
                  <a:lnTo>
                    <a:pt x="143351" y="4001"/>
                  </a:lnTo>
                  <a:lnTo>
                    <a:pt x="144304" y="4667"/>
                  </a:lnTo>
                  <a:lnTo>
                    <a:pt x="144971" y="4667"/>
                  </a:lnTo>
                  <a:lnTo>
                    <a:pt x="146304" y="5905"/>
                  </a:lnTo>
                  <a:lnTo>
                    <a:pt x="146971" y="5620"/>
                  </a:lnTo>
                  <a:lnTo>
                    <a:pt x="147638" y="6286"/>
                  </a:lnTo>
                  <a:lnTo>
                    <a:pt x="148590" y="6953"/>
                  </a:lnTo>
                  <a:lnTo>
                    <a:pt x="148876" y="7239"/>
                  </a:lnTo>
                  <a:lnTo>
                    <a:pt x="149923" y="7239"/>
                  </a:lnTo>
                  <a:lnTo>
                    <a:pt x="150209" y="7620"/>
                  </a:lnTo>
                  <a:lnTo>
                    <a:pt x="150209" y="8287"/>
                  </a:lnTo>
                  <a:lnTo>
                    <a:pt x="151257" y="8287"/>
                  </a:lnTo>
                  <a:lnTo>
                    <a:pt x="152495" y="7620"/>
                  </a:lnTo>
                  <a:lnTo>
                    <a:pt x="153543" y="7906"/>
                  </a:lnTo>
                  <a:lnTo>
                    <a:pt x="153829" y="8287"/>
                  </a:lnTo>
                  <a:lnTo>
                    <a:pt x="153829" y="8858"/>
                  </a:lnTo>
                  <a:lnTo>
                    <a:pt x="153543" y="9239"/>
                  </a:lnTo>
                  <a:lnTo>
                    <a:pt x="153543" y="9525"/>
                  </a:lnTo>
                  <a:lnTo>
                    <a:pt x="151829" y="10192"/>
                  </a:lnTo>
                  <a:lnTo>
                    <a:pt x="149923" y="12192"/>
                  </a:lnTo>
                  <a:lnTo>
                    <a:pt x="149542" y="13144"/>
                  </a:lnTo>
                  <a:lnTo>
                    <a:pt x="149542" y="15145"/>
                  </a:lnTo>
                  <a:lnTo>
                    <a:pt x="149923" y="15811"/>
                  </a:lnTo>
                  <a:lnTo>
                    <a:pt x="148876" y="16478"/>
                  </a:lnTo>
                  <a:lnTo>
                    <a:pt x="148590" y="17431"/>
                  </a:lnTo>
                  <a:lnTo>
                    <a:pt x="150876" y="17717"/>
                  </a:lnTo>
                  <a:lnTo>
                    <a:pt x="150590" y="18383"/>
                  </a:lnTo>
                  <a:lnTo>
                    <a:pt x="150876" y="18764"/>
                  </a:lnTo>
                  <a:lnTo>
                    <a:pt x="150590" y="19431"/>
                  </a:lnTo>
                  <a:lnTo>
                    <a:pt x="149542" y="20098"/>
                  </a:lnTo>
                  <a:lnTo>
                    <a:pt x="148304" y="21717"/>
                  </a:lnTo>
                  <a:lnTo>
                    <a:pt x="149542" y="22003"/>
                  </a:lnTo>
                  <a:lnTo>
                    <a:pt x="150590" y="22669"/>
                  </a:lnTo>
                  <a:lnTo>
                    <a:pt x="150876" y="22669"/>
                  </a:lnTo>
                  <a:lnTo>
                    <a:pt x="150876" y="23051"/>
                  </a:lnTo>
                  <a:lnTo>
                    <a:pt x="150590" y="23622"/>
                  </a:lnTo>
                  <a:lnTo>
                    <a:pt x="150590" y="24003"/>
                  </a:lnTo>
                  <a:lnTo>
                    <a:pt x="150209" y="24289"/>
                  </a:lnTo>
                  <a:lnTo>
                    <a:pt x="150590" y="25336"/>
                  </a:lnTo>
                  <a:lnTo>
                    <a:pt x="150590" y="26575"/>
                  </a:lnTo>
                  <a:lnTo>
                    <a:pt x="150876" y="28956"/>
                  </a:lnTo>
                  <a:lnTo>
                    <a:pt x="151257" y="32861"/>
                  </a:lnTo>
                  <a:lnTo>
                    <a:pt x="151257" y="34195"/>
                  </a:lnTo>
                  <a:lnTo>
                    <a:pt x="150876" y="34480"/>
                  </a:lnTo>
                  <a:lnTo>
                    <a:pt x="150876" y="35147"/>
                  </a:lnTo>
                  <a:lnTo>
                    <a:pt x="150590" y="35814"/>
                  </a:lnTo>
                  <a:lnTo>
                    <a:pt x="149923" y="37814"/>
                  </a:lnTo>
                  <a:lnTo>
                    <a:pt x="149923" y="39433"/>
                  </a:lnTo>
                  <a:lnTo>
                    <a:pt x="150209" y="40100"/>
                  </a:lnTo>
                  <a:lnTo>
                    <a:pt x="149923" y="40386"/>
                  </a:lnTo>
                  <a:lnTo>
                    <a:pt x="149923" y="41434"/>
                  </a:lnTo>
                  <a:lnTo>
                    <a:pt x="149542" y="41719"/>
                  </a:lnTo>
                  <a:lnTo>
                    <a:pt x="149257" y="42386"/>
                  </a:lnTo>
                  <a:lnTo>
                    <a:pt x="149257" y="43720"/>
                  </a:lnTo>
                  <a:lnTo>
                    <a:pt x="149542" y="46006"/>
                  </a:lnTo>
                  <a:lnTo>
                    <a:pt x="149542" y="46672"/>
                  </a:lnTo>
                  <a:lnTo>
                    <a:pt x="150209" y="47911"/>
                  </a:lnTo>
                  <a:lnTo>
                    <a:pt x="149923" y="48578"/>
                  </a:lnTo>
                  <a:lnTo>
                    <a:pt x="149923" y="49244"/>
                  </a:lnTo>
                  <a:lnTo>
                    <a:pt x="152209" y="50578"/>
                  </a:lnTo>
                  <a:lnTo>
                    <a:pt x="155448" y="54197"/>
                  </a:lnTo>
                  <a:lnTo>
                    <a:pt x="156115" y="56197"/>
                  </a:lnTo>
                  <a:lnTo>
                    <a:pt x="156781" y="56197"/>
                  </a:lnTo>
                  <a:lnTo>
                    <a:pt x="157829" y="57150"/>
                  </a:lnTo>
                  <a:lnTo>
                    <a:pt x="159734" y="57150"/>
                  </a:lnTo>
                  <a:lnTo>
                    <a:pt x="160115" y="57436"/>
                  </a:lnTo>
                  <a:lnTo>
                    <a:pt x="160401" y="57436"/>
                  </a:lnTo>
                  <a:lnTo>
                    <a:pt x="160782" y="57817"/>
                  </a:lnTo>
                  <a:lnTo>
                    <a:pt x="162401" y="59150"/>
                  </a:lnTo>
                  <a:lnTo>
                    <a:pt x="163354" y="60103"/>
                  </a:lnTo>
                  <a:lnTo>
                    <a:pt x="163354" y="60389"/>
                  </a:lnTo>
                  <a:lnTo>
                    <a:pt x="163068" y="60769"/>
                  </a:lnTo>
                  <a:lnTo>
                    <a:pt x="163354" y="61055"/>
                  </a:lnTo>
                  <a:lnTo>
                    <a:pt x="163354" y="63055"/>
                  </a:lnTo>
                  <a:lnTo>
                    <a:pt x="163735" y="63722"/>
                  </a:lnTo>
                  <a:lnTo>
                    <a:pt x="163735" y="65056"/>
                  </a:lnTo>
                  <a:lnTo>
                    <a:pt x="163354" y="68008"/>
                  </a:lnTo>
                  <a:lnTo>
                    <a:pt x="163354" y="68580"/>
                  </a:lnTo>
                  <a:lnTo>
                    <a:pt x="162687" y="69914"/>
                  </a:lnTo>
                  <a:lnTo>
                    <a:pt x="162401" y="70294"/>
                  </a:lnTo>
                  <a:lnTo>
                    <a:pt x="162687" y="71914"/>
                  </a:lnTo>
                  <a:lnTo>
                    <a:pt x="162687" y="75533"/>
                  </a:lnTo>
                  <a:lnTo>
                    <a:pt x="163068" y="75533"/>
                  </a:lnTo>
                  <a:lnTo>
                    <a:pt x="163735" y="80105"/>
                  </a:lnTo>
                  <a:lnTo>
                    <a:pt x="164021" y="81725"/>
                  </a:lnTo>
                  <a:lnTo>
                    <a:pt x="164306" y="84011"/>
                  </a:lnTo>
                  <a:lnTo>
                    <a:pt x="164021" y="84392"/>
                  </a:lnTo>
                  <a:lnTo>
                    <a:pt x="163735" y="85725"/>
                  </a:lnTo>
                  <a:lnTo>
                    <a:pt x="164306" y="86963"/>
                  </a:lnTo>
                  <a:lnTo>
                    <a:pt x="165640" y="90297"/>
                  </a:lnTo>
                  <a:lnTo>
                    <a:pt x="166021" y="91250"/>
                  </a:lnTo>
                  <a:lnTo>
                    <a:pt x="166973" y="91916"/>
                  </a:lnTo>
                  <a:lnTo>
                    <a:pt x="167259" y="92202"/>
                  </a:lnTo>
                  <a:lnTo>
                    <a:pt x="167259" y="93917"/>
                  </a:lnTo>
                  <a:lnTo>
                    <a:pt x="167640" y="93917"/>
                  </a:lnTo>
                  <a:lnTo>
                    <a:pt x="167259" y="94202"/>
                  </a:lnTo>
                  <a:lnTo>
                    <a:pt x="167259" y="95821"/>
                  </a:lnTo>
                  <a:lnTo>
                    <a:pt x="165640" y="95821"/>
                  </a:lnTo>
                  <a:lnTo>
                    <a:pt x="164687" y="96203"/>
                  </a:lnTo>
                  <a:lnTo>
                    <a:pt x="164306" y="96488"/>
                  </a:lnTo>
                  <a:lnTo>
                    <a:pt x="162687" y="96869"/>
                  </a:lnTo>
                  <a:lnTo>
                    <a:pt x="162687" y="97536"/>
                  </a:lnTo>
                  <a:lnTo>
                    <a:pt x="162401" y="97822"/>
                  </a:lnTo>
                  <a:lnTo>
                    <a:pt x="162401" y="98107"/>
                  </a:lnTo>
                  <a:lnTo>
                    <a:pt x="160782" y="99822"/>
                  </a:lnTo>
                  <a:lnTo>
                    <a:pt x="160782" y="100489"/>
                  </a:lnTo>
                  <a:lnTo>
                    <a:pt x="159734" y="102394"/>
                  </a:lnTo>
                  <a:lnTo>
                    <a:pt x="159448" y="103727"/>
                  </a:lnTo>
                  <a:lnTo>
                    <a:pt x="159067" y="104013"/>
                  </a:lnTo>
                  <a:lnTo>
                    <a:pt x="159067" y="104394"/>
                  </a:lnTo>
                  <a:lnTo>
                    <a:pt x="158401" y="104680"/>
                  </a:lnTo>
                  <a:lnTo>
                    <a:pt x="158115" y="104680"/>
                  </a:lnTo>
                  <a:lnTo>
                    <a:pt x="157448" y="105346"/>
                  </a:lnTo>
                  <a:lnTo>
                    <a:pt x="159067" y="105346"/>
                  </a:lnTo>
                  <a:lnTo>
                    <a:pt x="159067" y="105728"/>
                  </a:lnTo>
                  <a:lnTo>
                    <a:pt x="159448" y="106394"/>
                  </a:lnTo>
                  <a:lnTo>
                    <a:pt x="159448" y="106966"/>
                  </a:lnTo>
                  <a:lnTo>
                    <a:pt x="159067" y="107632"/>
                  </a:lnTo>
                  <a:lnTo>
                    <a:pt x="159067" y="108014"/>
                  </a:lnTo>
                  <a:lnTo>
                    <a:pt x="158115" y="109918"/>
                  </a:lnTo>
                  <a:lnTo>
                    <a:pt x="158115" y="110300"/>
                  </a:lnTo>
                  <a:lnTo>
                    <a:pt x="157829" y="110585"/>
                  </a:lnTo>
                  <a:lnTo>
                    <a:pt x="157163" y="111919"/>
                  </a:lnTo>
                  <a:lnTo>
                    <a:pt x="157163" y="113538"/>
                  </a:lnTo>
                  <a:lnTo>
                    <a:pt x="157448" y="113538"/>
                  </a:lnTo>
                  <a:lnTo>
                    <a:pt x="157448" y="117158"/>
                  </a:lnTo>
                  <a:lnTo>
                    <a:pt x="157829" y="117824"/>
                  </a:lnTo>
                  <a:lnTo>
                    <a:pt x="157829" y="118872"/>
                  </a:lnTo>
                  <a:lnTo>
                    <a:pt x="157448" y="119158"/>
                  </a:lnTo>
                  <a:lnTo>
                    <a:pt x="157829" y="120491"/>
                  </a:lnTo>
                  <a:lnTo>
                    <a:pt x="157448" y="120777"/>
                  </a:lnTo>
                  <a:lnTo>
                    <a:pt x="157448" y="121158"/>
                  </a:lnTo>
                  <a:lnTo>
                    <a:pt x="156781" y="121158"/>
                  </a:lnTo>
                  <a:lnTo>
                    <a:pt x="156781" y="122777"/>
                  </a:lnTo>
                  <a:lnTo>
                    <a:pt x="158401" y="125349"/>
                  </a:lnTo>
                  <a:lnTo>
                    <a:pt x="158401" y="127063"/>
                  </a:lnTo>
                  <a:lnTo>
                    <a:pt x="158782" y="127349"/>
                  </a:lnTo>
                  <a:lnTo>
                    <a:pt x="160115" y="128968"/>
                  </a:lnTo>
                  <a:lnTo>
                    <a:pt x="161734" y="129350"/>
                  </a:lnTo>
                  <a:lnTo>
                    <a:pt x="162020" y="129350"/>
                  </a:lnTo>
                  <a:lnTo>
                    <a:pt x="163735" y="129635"/>
                  </a:lnTo>
                  <a:lnTo>
                    <a:pt x="164306" y="130302"/>
                  </a:lnTo>
                  <a:lnTo>
                    <a:pt x="164306" y="130683"/>
                  </a:lnTo>
                  <a:lnTo>
                    <a:pt x="166306" y="131255"/>
                  </a:lnTo>
                  <a:lnTo>
                    <a:pt x="168592" y="132969"/>
                  </a:lnTo>
                  <a:lnTo>
                    <a:pt x="168973" y="133636"/>
                  </a:lnTo>
                  <a:lnTo>
                    <a:pt x="168973" y="133922"/>
                  </a:lnTo>
                  <a:lnTo>
                    <a:pt x="170212" y="134588"/>
                  </a:lnTo>
                  <a:lnTo>
                    <a:pt x="170593" y="134874"/>
                  </a:lnTo>
                  <a:lnTo>
                    <a:pt x="172593" y="134874"/>
                  </a:lnTo>
                  <a:lnTo>
                    <a:pt x="173546" y="135255"/>
                  </a:lnTo>
                  <a:lnTo>
                    <a:pt x="173831" y="135922"/>
                  </a:lnTo>
                  <a:lnTo>
                    <a:pt x="174212" y="135922"/>
                  </a:lnTo>
                  <a:lnTo>
                    <a:pt x="175165" y="136588"/>
                  </a:lnTo>
                  <a:lnTo>
                    <a:pt x="175546" y="136208"/>
                  </a:lnTo>
                  <a:lnTo>
                    <a:pt x="177451" y="136874"/>
                  </a:lnTo>
                  <a:lnTo>
                    <a:pt x="179737" y="136208"/>
                  </a:lnTo>
                  <a:lnTo>
                    <a:pt x="180404" y="136208"/>
                  </a:lnTo>
                  <a:lnTo>
                    <a:pt x="180404" y="136588"/>
                  </a:lnTo>
                  <a:lnTo>
                    <a:pt x="179737" y="136874"/>
                  </a:lnTo>
                  <a:lnTo>
                    <a:pt x="177451" y="139827"/>
                  </a:lnTo>
                  <a:lnTo>
                    <a:pt x="177165" y="139827"/>
                  </a:lnTo>
                  <a:lnTo>
                    <a:pt x="176784" y="141161"/>
                  </a:lnTo>
                  <a:lnTo>
                    <a:pt x="176498" y="141446"/>
                  </a:lnTo>
                  <a:lnTo>
                    <a:pt x="174212" y="144780"/>
                  </a:lnTo>
                  <a:lnTo>
                    <a:pt x="173546" y="146018"/>
                  </a:lnTo>
                  <a:lnTo>
                    <a:pt x="172879" y="147066"/>
                  </a:lnTo>
                  <a:lnTo>
                    <a:pt x="172593" y="147352"/>
                  </a:lnTo>
                  <a:lnTo>
                    <a:pt x="172593" y="148018"/>
                  </a:lnTo>
                  <a:lnTo>
                    <a:pt x="172212" y="148400"/>
                  </a:lnTo>
                  <a:lnTo>
                    <a:pt x="172212" y="149352"/>
                  </a:lnTo>
                  <a:lnTo>
                    <a:pt x="171926" y="151638"/>
                  </a:lnTo>
                  <a:lnTo>
                    <a:pt x="170593" y="154305"/>
                  </a:lnTo>
                  <a:lnTo>
                    <a:pt x="170212" y="154591"/>
                  </a:lnTo>
                  <a:lnTo>
                    <a:pt x="169640" y="155924"/>
                  </a:lnTo>
                  <a:lnTo>
                    <a:pt x="166688" y="158877"/>
                  </a:lnTo>
                  <a:lnTo>
                    <a:pt x="166021" y="159163"/>
                  </a:lnTo>
                  <a:lnTo>
                    <a:pt x="163735" y="160496"/>
                  </a:lnTo>
                  <a:lnTo>
                    <a:pt x="163735" y="160782"/>
                  </a:lnTo>
                  <a:lnTo>
                    <a:pt x="163354" y="161830"/>
                  </a:lnTo>
                  <a:lnTo>
                    <a:pt x="163068" y="162115"/>
                  </a:lnTo>
                  <a:lnTo>
                    <a:pt x="163068" y="162497"/>
                  </a:lnTo>
                  <a:lnTo>
                    <a:pt x="162687" y="162782"/>
                  </a:lnTo>
                  <a:lnTo>
                    <a:pt x="162020" y="164783"/>
                  </a:lnTo>
                  <a:lnTo>
                    <a:pt x="161354" y="165735"/>
                  </a:lnTo>
                  <a:lnTo>
                    <a:pt x="161068" y="166116"/>
                  </a:lnTo>
                  <a:lnTo>
                    <a:pt x="161068" y="167068"/>
                  </a:lnTo>
                  <a:lnTo>
                    <a:pt x="160401" y="168688"/>
                  </a:lnTo>
                  <a:lnTo>
                    <a:pt x="159067" y="172307"/>
                  </a:lnTo>
                  <a:lnTo>
                    <a:pt x="157829" y="175546"/>
                  </a:lnTo>
                  <a:lnTo>
                    <a:pt x="157448" y="176879"/>
                  </a:lnTo>
                  <a:lnTo>
                    <a:pt x="157448" y="177927"/>
                  </a:lnTo>
                  <a:lnTo>
                    <a:pt x="157829" y="178499"/>
                  </a:lnTo>
                  <a:lnTo>
                    <a:pt x="157448" y="179832"/>
                  </a:lnTo>
                  <a:lnTo>
                    <a:pt x="157448" y="180499"/>
                  </a:lnTo>
                  <a:lnTo>
                    <a:pt x="156781" y="185737"/>
                  </a:lnTo>
                  <a:lnTo>
                    <a:pt x="156781" y="186785"/>
                  </a:lnTo>
                  <a:lnTo>
                    <a:pt x="157448" y="187357"/>
                  </a:lnTo>
                  <a:lnTo>
                    <a:pt x="157448" y="187738"/>
                  </a:lnTo>
                  <a:lnTo>
                    <a:pt x="154876" y="187738"/>
                  </a:lnTo>
                  <a:lnTo>
                    <a:pt x="153829" y="188024"/>
                  </a:lnTo>
                  <a:lnTo>
                    <a:pt x="152876" y="188024"/>
                  </a:lnTo>
                  <a:lnTo>
                    <a:pt x="152495" y="188405"/>
                  </a:lnTo>
                  <a:lnTo>
                    <a:pt x="151543" y="189071"/>
                  </a:lnTo>
                  <a:lnTo>
                    <a:pt x="151543" y="189357"/>
                  </a:lnTo>
                  <a:lnTo>
                    <a:pt x="150876" y="190310"/>
                  </a:lnTo>
                  <a:lnTo>
                    <a:pt x="150209" y="190310"/>
                  </a:lnTo>
                  <a:lnTo>
                    <a:pt x="148304" y="191357"/>
                  </a:lnTo>
                  <a:lnTo>
                    <a:pt x="147256" y="192310"/>
                  </a:lnTo>
                  <a:lnTo>
                    <a:pt x="148304" y="193358"/>
                  </a:lnTo>
                  <a:lnTo>
                    <a:pt x="148304" y="193643"/>
                  </a:lnTo>
                  <a:lnTo>
                    <a:pt x="147923" y="193929"/>
                  </a:lnTo>
                  <a:lnTo>
                    <a:pt x="148304" y="193929"/>
                  </a:lnTo>
                  <a:lnTo>
                    <a:pt x="148590" y="194310"/>
                  </a:lnTo>
                  <a:lnTo>
                    <a:pt x="148590" y="194596"/>
                  </a:lnTo>
                  <a:lnTo>
                    <a:pt x="148876" y="194596"/>
                  </a:lnTo>
                  <a:lnTo>
                    <a:pt x="149257" y="196310"/>
                  </a:lnTo>
                  <a:lnTo>
                    <a:pt x="149542" y="197549"/>
                  </a:lnTo>
                  <a:lnTo>
                    <a:pt x="149542" y="198215"/>
                  </a:lnTo>
                  <a:lnTo>
                    <a:pt x="149257" y="198882"/>
                  </a:lnTo>
                  <a:lnTo>
                    <a:pt x="149257" y="199835"/>
                  </a:lnTo>
                  <a:lnTo>
                    <a:pt x="149542" y="200501"/>
                  </a:lnTo>
                  <a:lnTo>
                    <a:pt x="150876" y="202502"/>
                  </a:lnTo>
                  <a:lnTo>
                    <a:pt x="150876" y="204787"/>
                  </a:lnTo>
                  <a:lnTo>
                    <a:pt x="151257" y="205168"/>
                  </a:lnTo>
                  <a:lnTo>
                    <a:pt x="151543" y="205740"/>
                  </a:lnTo>
                  <a:lnTo>
                    <a:pt x="151257" y="206788"/>
                  </a:lnTo>
                  <a:lnTo>
                    <a:pt x="151543" y="206788"/>
                  </a:lnTo>
                  <a:lnTo>
                    <a:pt x="151829" y="207074"/>
                  </a:lnTo>
                  <a:lnTo>
                    <a:pt x="152495" y="210026"/>
                  </a:lnTo>
                  <a:lnTo>
                    <a:pt x="152495" y="210407"/>
                  </a:lnTo>
                  <a:lnTo>
                    <a:pt x="152209" y="211074"/>
                  </a:lnTo>
                  <a:lnTo>
                    <a:pt x="152209" y="211360"/>
                  </a:lnTo>
                  <a:lnTo>
                    <a:pt x="152495" y="211646"/>
                  </a:lnTo>
                  <a:lnTo>
                    <a:pt x="152876" y="212312"/>
                  </a:lnTo>
                  <a:lnTo>
                    <a:pt x="152876" y="212979"/>
                  </a:lnTo>
                  <a:lnTo>
                    <a:pt x="152495" y="215646"/>
                  </a:lnTo>
                  <a:lnTo>
                    <a:pt x="152495" y="219265"/>
                  </a:lnTo>
                  <a:lnTo>
                    <a:pt x="152876" y="219932"/>
                  </a:lnTo>
                  <a:lnTo>
                    <a:pt x="153543" y="220885"/>
                  </a:lnTo>
                  <a:lnTo>
                    <a:pt x="154210" y="222885"/>
                  </a:lnTo>
                  <a:lnTo>
                    <a:pt x="155162" y="223837"/>
                  </a:lnTo>
                  <a:lnTo>
                    <a:pt x="156115" y="224123"/>
                  </a:lnTo>
                  <a:lnTo>
                    <a:pt x="157163" y="224790"/>
                  </a:lnTo>
                  <a:lnTo>
                    <a:pt x="157448" y="224790"/>
                  </a:lnTo>
                  <a:lnTo>
                    <a:pt x="158115" y="225171"/>
                  </a:lnTo>
                  <a:lnTo>
                    <a:pt x="157829" y="225457"/>
                  </a:lnTo>
                  <a:lnTo>
                    <a:pt x="158115" y="225457"/>
                  </a:lnTo>
                  <a:lnTo>
                    <a:pt x="157829" y="225838"/>
                  </a:lnTo>
                  <a:lnTo>
                    <a:pt x="156781" y="226124"/>
                  </a:lnTo>
                  <a:lnTo>
                    <a:pt x="156115" y="225838"/>
                  </a:lnTo>
                  <a:lnTo>
                    <a:pt x="155162" y="225457"/>
                  </a:lnTo>
                  <a:lnTo>
                    <a:pt x="154781" y="225838"/>
                  </a:lnTo>
                  <a:lnTo>
                    <a:pt x="154496" y="225838"/>
                  </a:lnTo>
                  <a:lnTo>
                    <a:pt x="154210" y="226124"/>
                  </a:lnTo>
                  <a:lnTo>
                    <a:pt x="154210" y="227076"/>
                  </a:lnTo>
                  <a:lnTo>
                    <a:pt x="153543" y="227743"/>
                  </a:lnTo>
                  <a:lnTo>
                    <a:pt x="150209" y="232315"/>
                  </a:lnTo>
                  <a:lnTo>
                    <a:pt x="149923" y="232315"/>
                  </a:lnTo>
                  <a:lnTo>
                    <a:pt x="149923" y="232696"/>
                  </a:lnTo>
                  <a:lnTo>
                    <a:pt x="147638" y="232696"/>
                  </a:lnTo>
                  <a:lnTo>
                    <a:pt x="146590" y="232982"/>
                  </a:lnTo>
                  <a:lnTo>
                    <a:pt x="146304" y="233648"/>
                  </a:lnTo>
                  <a:lnTo>
                    <a:pt x="145923" y="234982"/>
                  </a:lnTo>
                  <a:lnTo>
                    <a:pt x="145923" y="235649"/>
                  </a:lnTo>
                  <a:lnTo>
                    <a:pt x="146590" y="236315"/>
                  </a:lnTo>
                  <a:lnTo>
                    <a:pt x="146971" y="236315"/>
                  </a:lnTo>
                  <a:lnTo>
                    <a:pt x="148590" y="237935"/>
                  </a:lnTo>
                  <a:lnTo>
                    <a:pt x="149257" y="237935"/>
                  </a:lnTo>
                  <a:lnTo>
                    <a:pt x="150590" y="238220"/>
                  </a:lnTo>
                  <a:lnTo>
                    <a:pt x="151924" y="238220"/>
                  </a:lnTo>
                  <a:lnTo>
                    <a:pt x="152209" y="238601"/>
                  </a:lnTo>
                  <a:lnTo>
                    <a:pt x="152209" y="239268"/>
                  </a:lnTo>
                  <a:lnTo>
                    <a:pt x="151257" y="240887"/>
                  </a:lnTo>
                  <a:lnTo>
                    <a:pt x="150209" y="240887"/>
                  </a:lnTo>
                  <a:lnTo>
                    <a:pt x="149923" y="241173"/>
                  </a:lnTo>
                  <a:lnTo>
                    <a:pt x="149257" y="241554"/>
                  </a:lnTo>
                  <a:lnTo>
                    <a:pt x="148304" y="241840"/>
                  </a:lnTo>
                  <a:lnTo>
                    <a:pt x="147923" y="242221"/>
                  </a:lnTo>
                  <a:lnTo>
                    <a:pt x="147256" y="242507"/>
                  </a:lnTo>
                  <a:lnTo>
                    <a:pt x="146590" y="243173"/>
                  </a:lnTo>
                  <a:lnTo>
                    <a:pt x="146590" y="243554"/>
                  </a:lnTo>
                  <a:lnTo>
                    <a:pt x="146971" y="244507"/>
                  </a:lnTo>
                  <a:lnTo>
                    <a:pt x="146971" y="245174"/>
                  </a:lnTo>
                  <a:lnTo>
                    <a:pt x="147638" y="246126"/>
                  </a:lnTo>
                  <a:lnTo>
                    <a:pt x="147923" y="246126"/>
                  </a:lnTo>
                  <a:lnTo>
                    <a:pt x="147638" y="246126"/>
                  </a:lnTo>
                  <a:lnTo>
                    <a:pt x="145923" y="246507"/>
                  </a:lnTo>
                  <a:lnTo>
                    <a:pt x="145351" y="246126"/>
                  </a:lnTo>
                  <a:lnTo>
                    <a:pt x="144685" y="246126"/>
                  </a:lnTo>
                  <a:lnTo>
                    <a:pt x="144685" y="246507"/>
                  </a:lnTo>
                  <a:lnTo>
                    <a:pt x="144304" y="246793"/>
                  </a:lnTo>
                  <a:lnTo>
                    <a:pt x="144304" y="247079"/>
                  </a:lnTo>
                  <a:lnTo>
                    <a:pt x="143637" y="247745"/>
                  </a:lnTo>
                  <a:lnTo>
                    <a:pt x="142684" y="247745"/>
                  </a:lnTo>
                  <a:lnTo>
                    <a:pt x="142399" y="248126"/>
                  </a:lnTo>
                  <a:lnTo>
                    <a:pt x="142018" y="249460"/>
                  </a:lnTo>
                  <a:lnTo>
                    <a:pt x="142018" y="250031"/>
                  </a:lnTo>
                  <a:lnTo>
                    <a:pt x="141351" y="250698"/>
                  </a:lnTo>
                  <a:lnTo>
                    <a:pt x="141732" y="251079"/>
                  </a:lnTo>
                  <a:lnTo>
                    <a:pt x="142684" y="251365"/>
                  </a:lnTo>
                  <a:lnTo>
                    <a:pt x="142970" y="252032"/>
                  </a:lnTo>
                  <a:lnTo>
                    <a:pt x="144018" y="252032"/>
                  </a:lnTo>
                  <a:lnTo>
                    <a:pt x="144018" y="252698"/>
                  </a:lnTo>
                  <a:lnTo>
                    <a:pt x="142399" y="252698"/>
                  </a:lnTo>
                  <a:lnTo>
                    <a:pt x="140017" y="253365"/>
                  </a:lnTo>
                  <a:lnTo>
                    <a:pt x="138779" y="253651"/>
                  </a:lnTo>
                  <a:lnTo>
                    <a:pt x="137065" y="252984"/>
                  </a:lnTo>
                  <a:lnTo>
                    <a:pt x="136493" y="252984"/>
                  </a:lnTo>
                  <a:lnTo>
                    <a:pt x="136112" y="253365"/>
                  </a:lnTo>
                  <a:lnTo>
                    <a:pt x="136493" y="253651"/>
                  </a:lnTo>
                  <a:lnTo>
                    <a:pt x="136493" y="254984"/>
                  </a:lnTo>
                  <a:lnTo>
                    <a:pt x="136112" y="254699"/>
                  </a:lnTo>
                  <a:lnTo>
                    <a:pt x="135160" y="254032"/>
                  </a:lnTo>
                  <a:lnTo>
                    <a:pt x="134779" y="254317"/>
                  </a:lnTo>
                  <a:lnTo>
                    <a:pt x="134779" y="255365"/>
                  </a:lnTo>
                  <a:lnTo>
                    <a:pt x="135445" y="256318"/>
                  </a:lnTo>
                  <a:lnTo>
                    <a:pt x="135826" y="256604"/>
                  </a:lnTo>
                  <a:lnTo>
                    <a:pt x="135826" y="256985"/>
                  </a:lnTo>
                  <a:lnTo>
                    <a:pt x="135445" y="256985"/>
                  </a:lnTo>
                  <a:lnTo>
                    <a:pt x="134779" y="257270"/>
                  </a:lnTo>
                  <a:lnTo>
                    <a:pt x="134493" y="257270"/>
                  </a:lnTo>
                  <a:lnTo>
                    <a:pt x="134207" y="257937"/>
                  </a:lnTo>
                  <a:lnTo>
                    <a:pt x="133826" y="257937"/>
                  </a:lnTo>
                  <a:lnTo>
                    <a:pt x="133540" y="258604"/>
                  </a:lnTo>
                  <a:lnTo>
                    <a:pt x="133159" y="258889"/>
                  </a:lnTo>
                  <a:lnTo>
                    <a:pt x="133159" y="260223"/>
                  </a:lnTo>
                  <a:lnTo>
                    <a:pt x="131540" y="260604"/>
                  </a:lnTo>
                  <a:lnTo>
                    <a:pt x="131254" y="261271"/>
                  </a:lnTo>
                  <a:lnTo>
                    <a:pt x="128588" y="262890"/>
                  </a:lnTo>
                  <a:lnTo>
                    <a:pt x="128302" y="263557"/>
                  </a:lnTo>
                  <a:lnTo>
                    <a:pt x="128588" y="264224"/>
                  </a:lnTo>
                  <a:lnTo>
                    <a:pt x="126968" y="263843"/>
                  </a:lnTo>
                  <a:lnTo>
                    <a:pt x="126587" y="263843"/>
                  </a:lnTo>
                  <a:lnTo>
                    <a:pt x="125920" y="264224"/>
                  </a:lnTo>
                  <a:lnTo>
                    <a:pt x="125349" y="263843"/>
                  </a:lnTo>
                  <a:lnTo>
                    <a:pt x="123634" y="263557"/>
                  </a:lnTo>
                  <a:lnTo>
                    <a:pt x="123634" y="263843"/>
                  </a:lnTo>
                  <a:lnTo>
                    <a:pt x="123349" y="264509"/>
                  </a:lnTo>
                  <a:lnTo>
                    <a:pt x="122301" y="266129"/>
                  </a:lnTo>
                  <a:lnTo>
                    <a:pt x="122015" y="266129"/>
                  </a:lnTo>
                  <a:lnTo>
                    <a:pt x="122301" y="266795"/>
                  </a:lnTo>
                  <a:lnTo>
                    <a:pt x="119063" y="267176"/>
                  </a:lnTo>
                  <a:lnTo>
                    <a:pt x="118396" y="267462"/>
                  </a:lnTo>
                  <a:lnTo>
                    <a:pt x="117729" y="267462"/>
                  </a:lnTo>
                  <a:lnTo>
                    <a:pt x="114490" y="271082"/>
                  </a:lnTo>
                  <a:lnTo>
                    <a:pt x="113157" y="273749"/>
                  </a:lnTo>
                  <a:lnTo>
                    <a:pt x="112490" y="274034"/>
                  </a:lnTo>
                  <a:lnTo>
                    <a:pt x="112204" y="273749"/>
                  </a:lnTo>
                  <a:lnTo>
                    <a:pt x="110204" y="274320"/>
                  </a:lnTo>
                  <a:lnTo>
                    <a:pt x="109918" y="274320"/>
                  </a:lnTo>
                  <a:lnTo>
                    <a:pt x="107918" y="275368"/>
                  </a:lnTo>
                  <a:lnTo>
                    <a:pt x="105918" y="275368"/>
                  </a:lnTo>
                  <a:lnTo>
                    <a:pt x="104965" y="276035"/>
                  </a:lnTo>
                  <a:lnTo>
                    <a:pt x="104965" y="276701"/>
                  </a:lnTo>
                  <a:lnTo>
                    <a:pt x="103632" y="276987"/>
                  </a:lnTo>
                  <a:lnTo>
                    <a:pt x="102965" y="277654"/>
                  </a:lnTo>
                  <a:lnTo>
                    <a:pt x="102298" y="279654"/>
                  </a:lnTo>
                  <a:lnTo>
                    <a:pt x="102679" y="279940"/>
                  </a:lnTo>
                  <a:lnTo>
                    <a:pt x="100679" y="280892"/>
                  </a:lnTo>
                  <a:lnTo>
                    <a:pt x="100013" y="280892"/>
                  </a:lnTo>
                  <a:lnTo>
                    <a:pt x="99346" y="281273"/>
                  </a:lnTo>
                  <a:lnTo>
                    <a:pt x="98393" y="280892"/>
                  </a:lnTo>
                  <a:lnTo>
                    <a:pt x="97726" y="281273"/>
                  </a:lnTo>
                  <a:lnTo>
                    <a:pt x="97060" y="281273"/>
                  </a:lnTo>
                  <a:lnTo>
                    <a:pt x="95155" y="281559"/>
                  </a:lnTo>
                  <a:lnTo>
                    <a:pt x="94774" y="281940"/>
                  </a:lnTo>
                  <a:lnTo>
                    <a:pt x="93821" y="282607"/>
                  </a:lnTo>
                  <a:lnTo>
                    <a:pt x="93154" y="282607"/>
                  </a:lnTo>
                  <a:lnTo>
                    <a:pt x="92488" y="282893"/>
                  </a:lnTo>
                  <a:lnTo>
                    <a:pt x="90868" y="282893"/>
                  </a:lnTo>
                  <a:lnTo>
                    <a:pt x="90868" y="286798"/>
                  </a:lnTo>
                  <a:lnTo>
                    <a:pt x="91154" y="286798"/>
                  </a:lnTo>
                  <a:lnTo>
                    <a:pt x="91154" y="289465"/>
                  </a:lnTo>
                  <a:lnTo>
                    <a:pt x="90488" y="293370"/>
                  </a:lnTo>
                  <a:lnTo>
                    <a:pt x="90202" y="294037"/>
                  </a:lnTo>
                  <a:lnTo>
                    <a:pt x="89821" y="294989"/>
                  </a:lnTo>
                  <a:lnTo>
                    <a:pt x="89535" y="295656"/>
                  </a:lnTo>
                  <a:lnTo>
                    <a:pt x="89535" y="296037"/>
                  </a:lnTo>
                  <a:lnTo>
                    <a:pt x="89249" y="296323"/>
                  </a:lnTo>
                  <a:lnTo>
                    <a:pt x="87916" y="300609"/>
                  </a:lnTo>
                  <a:lnTo>
                    <a:pt x="86868" y="303276"/>
                  </a:lnTo>
                  <a:lnTo>
                    <a:pt x="86582" y="303848"/>
                  </a:lnTo>
                  <a:lnTo>
                    <a:pt x="85915" y="305848"/>
                  </a:lnTo>
                  <a:lnTo>
                    <a:pt x="84963" y="309182"/>
                  </a:lnTo>
                  <a:lnTo>
                    <a:pt x="84296" y="310801"/>
                  </a:lnTo>
                  <a:lnTo>
                    <a:pt x="83629" y="310801"/>
                  </a:lnTo>
                  <a:lnTo>
                    <a:pt x="61341" y="307848"/>
                  </a:lnTo>
                  <a:lnTo>
                    <a:pt x="60007" y="307848"/>
                  </a:lnTo>
                  <a:lnTo>
                    <a:pt x="59722" y="307467"/>
                  </a:lnTo>
                  <a:lnTo>
                    <a:pt x="28480" y="305181"/>
                  </a:lnTo>
                  <a:lnTo>
                    <a:pt x="18955" y="301276"/>
                  </a:lnTo>
                  <a:lnTo>
                    <a:pt x="1238" y="294037"/>
                  </a:lnTo>
                  <a:lnTo>
                    <a:pt x="286" y="29375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F2ABB0EE-C111-569B-075B-51EA1E1C6E02}"/>
                </a:ext>
              </a:extLst>
            </p:cNvPr>
            <p:cNvSpPr/>
            <p:nvPr/>
          </p:nvSpPr>
          <p:spPr>
            <a:xfrm>
              <a:off x="1590054" y="3949222"/>
              <a:ext cx="314991" cy="288417"/>
            </a:xfrm>
            <a:custGeom>
              <a:avLst/>
              <a:gdLst>
                <a:gd name="connsiteX0" fmla="*/ 229648 w 314991"/>
                <a:gd name="connsiteY0" fmla="*/ 30194 h 288417"/>
                <a:gd name="connsiteX1" fmla="*/ 228695 w 314991"/>
                <a:gd name="connsiteY1" fmla="*/ 30480 h 288417"/>
                <a:gd name="connsiteX2" fmla="*/ 226695 w 314991"/>
                <a:gd name="connsiteY2" fmla="*/ 31433 h 288417"/>
                <a:gd name="connsiteX3" fmla="*/ 224123 w 314991"/>
                <a:gd name="connsiteY3" fmla="*/ 31147 h 288417"/>
                <a:gd name="connsiteX4" fmla="*/ 222504 w 314991"/>
                <a:gd name="connsiteY4" fmla="*/ 30861 h 288417"/>
                <a:gd name="connsiteX5" fmla="*/ 220789 w 314991"/>
                <a:gd name="connsiteY5" fmla="*/ 31814 h 288417"/>
                <a:gd name="connsiteX6" fmla="*/ 220123 w 314991"/>
                <a:gd name="connsiteY6" fmla="*/ 36386 h 288417"/>
                <a:gd name="connsiteX7" fmla="*/ 220504 w 314991"/>
                <a:gd name="connsiteY7" fmla="*/ 37719 h 288417"/>
                <a:gd name="connsiteX8" fmla="*/ 220504 w 314991"/>
                <a:gd name="connsiteY8" fmla="*/ 38386 h 288417"/>
                <a:gd name="connsiteX9" fmla="*/ 221170 w 314991"/>
                <a:gd name="connsiteY9" fmla="*/ 39338 h 288417"/>
                <a:gd name="connsiteX10" fmla="*/ 222123 w 314991"/>
                <a:gd name="connsiteY10" fmla="*/ 41339 h 288417"/>
                <a:gd name="connsiteX11" fmla="*/ 224123 w 314991"/>
                <a:gd name="connsiteY11" fmla="*/ 43625 h 288417"/>
                <a:gd name="connsiteX12" fmla="*/ 224790 w 314991"/>
                <a:gd name="connsiteY12" fmla="*/ 42958 h 288417"/>
                <a:gd name="connsiteX13" fmla="*/ 231934 w 314991"/>
                <a:gd name="connsiteY13" fmla="*/ 48578 h 288417"/>
                <a:gd name="connsiteX14" fmla="*/ 257556 w 314991"/>
                <a:gd name="connsiteY14" fmla="*/ 66294 h 288417"/>
                <a:gd name="connsiteX15" fmla="*/ 261461 w 314991"/>
                <a:gd name="connsiteY15" fmla="*/ 66866 h 288417"/>
                <a:gd name="connsiteX16" fmla="*/ 263461 w 314991"/>
                <a:gd name="connsiteY16" fmla="*/ 68866 h 288417"/>
                <a:gd name="connsiteX17" fmla="*/ 263461 w 314991"/>
                <a:gd name="connsiteY17" fmla="*/ 69247 h 288417"/>
                <a:gd name="connsiteX18" fmla="*/ 263842 w 314991"/>
                <a:gd name="connsiteY18" fmla="*/ 69532 h 288417"/>
                <a:gd name="connsiteX19" fmla="*/ 266128 w 314991"/>
                <a:gd name="connsiteY19" fmla="*/ 70199 h 288417"/>
                <a:gd name="connsiteX20" fmla="*/ 266414 w 314991"/>
                <a:gd name="connsiteY20" fmla="*/ 70866 h 288417"/>
                <a:gd name="connsiteX21" fmla="*/ 266795 w 314991"/>
                <a:gd name="connsiteY21" fmla="*/ 70485 h 288417"/>
                <a:gd name="connsiteX22" fmla="*/ 266795 w 314991"/>
                <a:gd name="connsiteY22" fmla="*/ 70866 h 288417"/>
                <a:gd name="connsiteX23" fmla="*/ 267748 w 314991"/>
                <a:gd name="connsiteY23" fmla="*/ 70199 h 288417"/>
                <a:gd name="connsiteX24" fmla="*/ 268414 w 314991"/>
                <a:gd name="connsiteY24" fmla="*/ 69818 h 288417"/>
                <a:gd name="connsiteX25" fmla="*/ 268414 w 314991"/>
                <a:gd name="connsiteY25" fmla="*/ 70866 h 288417"/>
                <a:gd name="connsiteX26" fmla="*/ 270034 w 314991"/>
                <a:gd name="connsiteY26" fmla="*/ 72200 h 288417"/>
                <a:gd name="connsiteX27" fmla="*/ 270034 w 314991"/>
                <a:gd name="connsiteY27" fmla="*/ 72485 h 288417"/>
                <a:gd name="connsiteX28" fmla="*/ 272320 w 314991"/>
                <a:gd name="connsiteY28" fmla="*/ 76391 h 288417"/>
                <a:gd name="connsiteX29" fmla="*/ 272320 w 314991"/>
                <a:gd name="connsiteY29" fmla="*/ 76772 h 288417"/>
                <a:gd name="connsiteX30" fmla="*/ 273272 w 314991"/>
                <a:gd name="connsiteY30" fmla="*/ 78772 h 288417"/>
                <a:gd name="connsiteX31" fmla="*/ 273653 w 314991"/>
                <a:gd name="connsiteY31" fmla="*/ 79057 h 288417"/>
                <a:gd name="connsiteX32" fmla="*/ 273939 w 314991"/>
                <a:gd name="connsiteY32" fmla="*/ 79724 h 288417"/>
                <a:gd name="connsiteX33" fmla="*/ 274606 w 314991"/>
                <a:gd name="connsiteY33" fmla="*/ 80391 h 288417"/>
                <a:gd name="connsiteX34" fmla="*/ 274987 w 314991"/>
                <a:gd name="connsiteY34" fmla="*/ 81058 h 288417"/>
                <a:gd name="connsiteX35" fmla="*/ 275272 w 314991"/>
                <a:gd name="connsiteY35" fmla="*/ 81344 h 288417"/>
                <a:gd name="connsiteX36" fmla="*/ 275272 w 314991"/>
                <a:gd name="connsiteY36" fmla="*/ 82677 h 288417"/>
                <a:gd name="connsiteX37" fmla="*/ 276225 w 314991"/>
                <a:gd name="connsiteY37" fmla="*/ 82963 h 288417"/>
                <a:gd name="connsiteX38" fmla="*/ 276892 w 314991"/>
                <a:gd name="connsiteY38" fmla="*/ 81725 h 288417"/>
                <a:gd name="connsiteX39" fmla="*/ 281178 w 314991"/>
                <a:gd name="connsiteY39" fmla="*/ 76772 h 288417"/>
                <a:gd name="connsiteX40" fmla="*/ 281845 w 314991"/>
                <a:gd name="connsiteY40" fmla="*/ 76391 h 288417"/>
                <a:gd name="connsiteX41" fmla="*/ 282511 w 314991"/>
                <a:gd name="connsiteY41" fmla="*/ 75819 h 288417"/>
                <a:gd name="connsiteX42" fmla="*/ 285083 w 314991"/>
                <a:gd name="connsiteY42" fmla="*/ 76105 h 288417"/>
                <a:gd name="connsiteX43" fmla="*/ 285750 w 314991"/>
                <a:gd name="connsiteY43" fmla="*/ 73819 h 288417"/>
                <a:gd name="connsiteX44" fmla="*/ 287750 w 314991"/>
                <a:gd name="connsiteY44" fmla="*/ 70485 h 288417"/>
                <a:gd name="connsiteX45" fmla="*/ 288703 w 314991"/>
                <a:gd name="connsiteY45" fmla="*/ 70866 h 288417"/>
                <a:gd name="connsiteX46" fmla="*/ 290703 w 314991"/>
                <a:gd name="connsiteY46" fmla="*/ 71152 h 288417"/>
                <a:gd name="connsiteX47" fmla="*/ 293942 w 314991"/>
                <a:gd name="connsiteY47" fmla="*/ 66866 h 288417"/>
                <a:gd name="connsiteX48" fmla="*/ 295275 w 314991"/>
                <a:gd name="connsiteY48" fmla="*/ 67913 h 288417"/>
                <a:gd name="connsiteX49" fmla="*/ 296323 w 314991"/>
                <a:gd name="connsiteY49" fmla="*/ 68580 h 288417"/>
                <a:gd name="connsiteX50" fmla="*/ 297275 w 314991"/>
                <a:gd name="connsiteY50" fmla="*/ 68866 h 288417"/>
                <a:gd name="connsiteX51" fmla="*/ 297561 w 314991"/>
                <a:gd name="connsiteY51" fmla="*/ 69247 h 288417"/>
                <a:gd name="connsiteX52" fmla="*/ 298228 w 314991"/>
                <a:gd name="connsiteY52" fmla="*/ 69532 h 288417"/>
                <a:gd name="connsiteX53" fmla="*/ 299275 w 314991"/>
                <a:gd name="connsiteY53" fmla="*/ 70199 h 288417"/>
                <a:gd name="connsiteX54" fmla="*/ 299275 w 314991"/>
                <a:gd name="connsiteY54" fmla="*/ 70866 h 288417"/>
                <a:gd name="connsiteX55" fmla="*/ 299942 w 314991"/>
                <a:gd name="connsiteY55" fmla="*/ 71533 h 288417"/>
                <a:gd name="connsiteX56" fmla="*/ 301180 w 314991"/>
                <a:gd name="connsiteY56" fmla="*/ 72485 h 288417"/>
                <a:gd name="connsiteX57" fmla="*/ 301180 w 314991"/>
                <a:gd name="connsiteY57" fmla="*/ 73152 h 288417"/>
                <a:gd name="connsiteX58" fmla="*/ 300895 w 314991"/>
                <a:gd name="connsiteY58" fmla="*/ 73819 h 288417"/>
                <a:gd name="connsiteX59" fmla="*/ 300895 w 314991"/>
                <a:gd name="connsiteY59" fmla="*/ 74486 h 288417"/>
                <a:gd name="connsiteX60" fmla="*/ 301180 w 314991"/>
                <a:gd name="connsiteY60" fmla="*/ 74771 h 288417"/>
                <a:gd name="connsiteX61" fmla="*/ 300228 w 314991"/>
                <a:gd name="connsiteY61" fmla="*/ 76772 h 288417"/>
                <a:gd name="connsiteX62" fmla="*/ 301561 w 314991"/>
                <a:gd name="connsiteY62" fmla="*/ 77438 h 288417"/>
                <a:gd name="connsiteX63" fmla="*/ 302514 w 314991"/>
                <a:gd name="connsiteY63" fmla="*/ 79724 h 288417"/>
                <a:gd name="connsiteX64" fmla="*/ 303181 w 314991"/>
                <a:gd name="connsiteY64" fmla="*/ 80391 h 288417"/>
                <a:gd name="connsiteX65" fmla="*/ 306800 w 314991"/>
                <a:gd name="connsiteY65" fmla="*/ 82963 h 288417"/>
                <a:gd name="connsiteX66" fmla="*/ 310420 w 314991"/>
                <a:gd name="connsiteY66" fmla="*/ 84011 h 288417"/>
                <a:gd name="connsiteX67" fmla="*/ 314992 w 314991"/>
                <a:gd name="connsiteY67" fmla="*/ 83344 h 288417"/>
                <a:gd name="connsiteX68" fmla="*/ 314039 w 314991"/>
                <a:gd name="connsiteY68" fmla="*/ 85916 h 288417"/>
                <a:gd name="connsiteX69" fmla="*/ 312706 w 314991"/>
                <a:gd name="connsiteY69" fmla="*/ 90583 h 288417"/>
                <a:gd name="connsiteX70" fmla="*/ 314992 w 314991"/>
                <a:gd name="connsiteY70" fmla="*/ 93536 h 288417"/>
                <a:gd name="connsiteX71" fmla="*/ 312706 w 314991"/>
                <a:gd name="connsiteY71" fmla="*/ 93821 h 288417"/>
                <a:gd name="connsiteX72" fmla="*/ 310420 w 314991"/>
                <a:gd name="connsiteY72" fmla="*/ 95441 h 288417"/>
                <a:gd name="connsiteX73" fmla="*/ 308419 w 314991"/>
                <a:gd name="connsiteY73" fmla="*/ 98107 h 288417"/>
                <a:gd name="connsiteX74" fmla="*/ 306134 w 314991"/>
                <a:gd name="connsiteY74" fmla="*/ 104013 h 288417"/>
                <a:gd name="connsiteX75" fmla="*/ 303847 w 314991"/>
                <a:gd name="connsiteY75" fmla="*/ 108299 h 288417"/>
                <a:gd name="connsiteX76" fmla="*/ 304133 w 314991"/>
                <a:gd name="connsiteY76" fmla="*/ 108299 h 288417"/>
                <a:gd name="connsiteX77" fmla="*/ 302514 w 314991"/>
                <a:gd name="connsiteY77" fmla="*/ 110871 h 288417"/>
                <a:gd name="connsiteX78" fmla="*/ 312039 w 314991"/>
                <a:gd name="connsiteY78" fmla="*/ 119729 h 288417"/>
                <a:gd name="connsiteX79" fmla="*/ 309372 w 314991"/>
                <a:gd name="connsiteY79" fmla="*/ 120110 h 288417"/>
                <a:gd name="connsiteX80" fmla="*/ 306419 w 314991"/>
                <a:gd name="connsiteY80" fmla="*/ 123349 h 288417"/>
                <a:gd name="connsiteX81" fmla="*/ 305181 w 314991"/>
                <a:gd name="connsiteY81" fmla="*/ 124682 h 288417"/>
                <a:gd name="connsiteX82" fmla="*/ 303467 w 314991"/>
                <a:gd name="connsiteY82" fmla="*/ 124968 h 288417"/>
                <a:gd name="connsiteX83" fmla="*/ 301847 w 314991"/>
                <a:gd name="connsiteY83" fmla="*/ 124682 h 288417"/>
                <a:gd name="connsiteX84" fmla="*/ 298609 w 314991"/>
                <a:gd name="connsiteY84" fmla="*/ 124301 h 288417"/>
                <a:gd name="connsiteX85" fmla="*/ 296894 w 314991"/>
                <a:gd name="connsiteY85" fmla="*/ 124301 h 288417"/>
                <a:gd name="connsiteX86" fmla="*/ 295942 w 314991"/>
                <a:gd name="connsiteY86" fmla="*/ 124682 h 288417"/>
                <a:gd name="connsiteX87" fmla="*/ 292989 w 314991"/>
                <a:gd name="connsiteY87" fmla="*/ 126016 h 288417"/>
                <a:gd name="connsiteX88" fmla="*/ 290417 w 314991"/>
                <a:gd name="connsiteY88" fmla="*/ 127921 h 288417"/>
                <a:gd name="connsiteX89" fmla="*/ 290036 w 314991"/>
                <a:gd name="connsiteY89" fmla="*/ 128302 h 288417"/>
                <a:gd name="connsiteX90" fmla="*/ 288036 w 314991"/>
                <a:gd name="connsiteY90" fmla="*/ 138779 h 288417"/>
                <a:gd name="connsiteX91" fmla="*/ 287750 w 314991"/>
                <a:gd name="connsiteY91" fmla="*/ 142018 h 288417"/>
                <a:gd name="connsiteX92" fmla="*/ 286798 w 314991"/>
                <a:gd name="connsiteY92" fmla="*/ 145352 h 288417"/>
                <a:gd name="connsiteX93" fmla="*/ 286798 w 314991"/>
                <a:gd name="connsiteY93" fmla="*/ 146685 h 288417"/>
                <a:gd name="connsiteX94" fmla="*/ 284797 w 314991"/>
                <a:gd name="connsiteY94" fmla="*/ 151543 h 288417"/>
                <a:gd name="connsiteX95" fmla="*/ 282130 w 314991"/>
                <a:gd name="connsiteY95" fmla="*/ 155543 h 288417"/>
                <a:gd name="connsiteX96" fmla="*/ 279844 w 314991"/>
                <a:gd name="connsiteY96" fmla="*/ 160115 h 288417"/>
                <a:gd name="connsiteX97" fmla="*/ 274606 w 314991"/>
                <a:gd name="connsiteY97" fmla="*/ 161735 h 288417"/>
                <a:gd name="connsiteX98" fmla="*/ 270034 w 314991"/>
                <a:gd name="connsiteY98" fmla="*/ 163068 h 288417"/>
                <a:gd name="connsiteX99" fmla="*/ 270034 w 314991"/>
                <a:gd name="connsiteY99" fmla="*/ 165640 h 288417"/>
                <a:gd name="connsiteX100" fmla="*/ 270700 w 314991"/>
                <a:gd name="connsiteY100" fmla="*/ 174498 h 288417"/>
                <a:gd name="connsiteX101" fmla="*/ 272034 w 314991"/>
                <a:gd name="connsiteY101" fmla="*/ 177165 h 288417"/>
                <a:gd name="connsiteX102" fmla="*/ 270986 w 314991"/>
                <a:gd name="connsiteY102" fmla="*/ 179451 h 288417"/>
                <a:gd name="connsiteX103" fmla="*/ 266795 w 314991"/>
                <a:gd name="connsiteY103" fmla="*/ 180118 h 288417"/>
                <a:gd name="connsiteX104" fmla="*/ 262128 w 314991"/>
                <a:gd name="connsiteY104" fmla="*/ 180404 h 288417"/>
                <a:gd name="connsiteX105" fmla="*/ 250317 w 314991"/>
                <a:gd name="connsiteY105" fmla="*/ 182118 h 288417"/>
                <a:gd name="connsiteX106" fmla="*/ 250031 w 314991"/>
                <a:gd name="connsiteY106" fmla="*/ 183071 h 288417"/>
                <a:gd name="connsiteX107" fmla="*/ 249079 w 314991"/>
                <a:gd name="connsiteY107" fmla="*/ 185738 h 288417"/>
                <a:gd name="connsiteX108" fmla="*/ 247745 w 314991"/>
                <a:gd name="connsiteY108" fmla="*/ 188024 h 288417"/>
                <a:gd name="connsiteX109" fmla="*/ 247364 w 314991"/>
                <a:gd name="connsiteY109" fmla="*/ 188976 h 288417"/>
                <a:gd name="connsiteX110" fmla="*/ 244792 w 314991"/>
                <a:gd name="connsiteY110" fmla="*/ 190310 h 288417"/>
                <a:gd name="connsiteX111" fmla="*/ 244411 w 314991"/>
                <a:gd name="connsiteY111" fmla="*/ 191262 h 288417"/>
                <a:gd name="connsiteX112" fmla="*/ 233934 w 314991"/>
                <a:gd name="connsiteY112" fmla="*/ 195167 h 288417"/>
                <a:gd name="connsiteX113" fmla="*/ 221456 w 314991"/>
                <a:gd name="connsiteY113" fmla="*/ 205359 h 288417"/>
                <a:gd name="connsiteX114" fmla="*/ 217837 w 314991"/>
                <a:gd name="connsiteY114" fmla="*/ 212598 h 288417"/>
                <a:gd name="connsiteX115" fmla="*/ 216217 w 314991"/>
                <a:gd name="connsiteY115" fmla="*/ 212884 h 288417"/>
                <a:gd name="connsiteX116" fmla="*/ 211645 w 314991"/>
                <a:gd name="connsiteY116" fmla="*/ 214217 h 288417"/>
                <a:gd name="connsiteX117" fmla="*/ 210979 w 314991"/>
                <a:gd name="connsiteY117" fmla="*/ 214598 h 288417"/>
                <a:gd name="connsiteX118" fmla="*/ 210979 w 314991"/>
                <a:gd name="connsiteY118" fmla="*/ 214884 h 288417"/>
                <a:gd name="connsiteX119" fmla="*/ 210598 w 314991"/>
                <a:gd name="connsiteY119" fmla="*/ 214884 h 288417"/>
                <a:gd name="connsiteX120" fmla="*/ 208693 w 314991"/>
                <a:gd name="connsiteY120" fmla="*/ 215837 h 288417"/>
                <a:gd name="connsiteX121" fmla="*/ 207073 w 314991"/>
                <a:gd name="connsiteY121" fmla="*/ 216218 h 288417"/>
                <a:gd name="connsiteX122" fmla="*/ 206407 w 314991"/>
                <a:gd name="connsiteY122" fmla="*/ 216218 h 288417"/>
                <a:gd name="connsiteX123" fmla="*/ 205359 w 314991"/>
                <a:gd name="connsiteY123" fmla="*/ 216503 h 288417"/>
                <a:gd name="connsiteX124" fmla="*/ 205073 w 314991"/>
                <a:gd name="connsiteY124" fmla="*/ 216218 h 288417"/>
                <a:gd name="connsiteX125" fmla="*/ 204121 w 314991"/>
                <a:gd name="connsiteY125" fmla="*/ 216218 h 288417"/>
                <a:gd name="connsiteX126" fmla="*/ 203454 w 314991"/>
                <a:gd name="connsiteY126" fmla="*/ 215837 h 288417"/>
                <a:gd name="connsiteX127" fmla="*/ 202787 w 314991"/>
                <a:gd name="connsiteY127" fmla="*/ 216884 h 288417"/>
                <a:gd name="connsiteX128" fmla="*/ 201454 w 314991"/>
                <a:gd name="connsiteY128" fmla="*/ 216503 h 288417"/>
                <a:gd name="connsiteX129" fmla="*/ 201168 w 314991"/>
                <a:gd name="connsiteY129" fmla="*/ 217551 h 288417"/>
                <a:gd name="connsiteX130" fmla="*/ 201168 w 314991"/>
                <a:gd name="connsiteY130" fmla="*/ 217170 h 288417"/>
                <a:gd name="connsiteX131" fmla="*/ 200501 w 314991"/>
                <a:gd name="connsiteY131" fmla="*/ 216884 h 288417"/>
                <a:gd name="connsiteX132" fmla="*/ 199834 w 314991"/>
                <a:gd name="connsiteY132" fmla="*/ 217551 h 288417"/>
                <a:gd name="connsiteX133" fmla="*/ 199168 w 314991"/>
                <a:gd name="connsiteY133" fmla="*/ 217551 h 288417"/>
                <a:gd name="connsiteX134" fmla="*/ 198787 w 314991"/>
                <a:gd name="connsiteY134" fmla="*/ 217170 h 288417"/>
                <a:gd name="connsiteX135" fmla="*/ 198501 w 314991"/>
                <a:gd name="connsiteY135" fmla="*/ 217170 h 288417"/>
                <a:gd name="connsiteX136" fmla="*/ 198215 w 314991"/>
                <a:gd name="connsiteY136" fmla="*/ 217837 h 288417"/>
                <a:gd name="connsiteX137" fmla="*/ 197834 w 314991"/>
                <a:gd name="connsiteY137" fmla="*/ 217551 h 288417"/>
                <a:gd name="connsiteX138" fmla="*/ 197548 w 314991"/>
                <a:gd name="connsiteY138" fmla="*/ 217551 h 288417"/>
                <a:gd name="connsiteX139" fmla="*/ 197167 w 314991"/>
                <a:gd name="connsiteY139" fmla="*/ 217837 h 288417"/>
                <a:gd name="connsiteX140" fmla="*/ 197548 w 314991"/>
                <a:gd name="connsiteY140" fmla="*/ 218218 h 288417"/>
                <a:gd name="connsiteX141" fmla="*/ 196882 w 314991"/>
                <a:gd name="connsiteY141" fmla="*/ 218504 h 288417"/>
                <a:gd name="connsiteX142" fmla="*/ 197167 w 314991"/>
                <a:gd name="connsiteY142" fmla="*/ 218789 h 288417"/>
                <a:gd name="connsiteX143" fmla="*/ 196501 w 314991"/>
                <a:gd name="connsiteY143" fmla="*/ 218504 h 288417"/>
                <a:gd name="connsiteX144" fmla="*/ 196501 w 314991"/>
                <a:gd name="connsiteY144" fmla="*/ 219170 h 288417"/>
                <a:gd name="connsiteX145" fmla="*/ 195548 w 314991"/>
                <a:gd name="connsiteY145" fmla="*/ 219170 h 288417"/>
                <a:gd name="connsiteX146" fmla="*/ 195548 w 314991"/>
                <a:gd name="connsiteY146" fmla="*/ 219456 h 288417"/>
                <a:gd name="connsiteX147" fmla="*/ 194596 w 314991"/>
                <a:gd name="connsiteY147" fmla="*/ 219837 h 288417"/>
                <a:gd name="connsiteX148" fmla="*/ 192595 w 314991"/>
                <a:gd name="connsiteY148" fmla="*/ 219170 h 288417"/>
                <a:gd name="connsiteX149" fmla="*/ 189643 w 314991"/>
                <a:gd name="connsiteY149" fmla="*/ 221171 h 288417"/>
                <a:gd name="connsiteX150" fmla="*/ 184404 w 314991"/>
                <a:gd name="connsiteY150" fmla="*/ 224695 h 288417"/>
                <a:gd name="connsiteX151" fmla="*/ 182404 w 314991"/>
                <a:gd name="connsiteY151" fmla="*/ 227076 h 288417"/>
                <a:gd name="connsiteX152" fmla="*/ 179165 w 314991"/>
                <a:gd name="connsiteY152" fmla="*/ 230029 h 288417"/>
                <a:gd name="connsiteX153" fmla="*/ 178117 w 314991"/>
                <a:gd name="connsiteY153" fmla="*/ 231267 h 288417"/>
                <a:gd name="connsiteX154" fmla="*/ 173926 w 314991"/>
                <a:gd name="connsiteY154" fmla="*/ 235553 h 288417"/>
                <a:gd name="connsiteX155" fmla="*/ 174212 w 314991"/>
                <a:gd name="connsiteY155" fmla="*/ 236887 h 288417"/>
                <a:gd name="connsiteX156" fmla="*/ 172212 w 314991"/>
                <a:gd name="connsiteY156" fmla="*/ 238506 h 288417"/>
                <a:gd name="connsiteX157" fmla="*/ 170974 w 314991"/>
                <a:gd name="connsiteY157" fmla="*/ 244793 h 288417"/>
                <a:gd name="connsiteX158" fmla="*/ 170307 w 314991"/>
                <a:gd name="connsiteY158" fmla="*/ 250984 h 288417"/>
                <a:gd name="connsiteX159" fmla="*/ 170307 w 314991"/>
                <a:gd name="connsiteY159" fmla="*/ 252603 h 288417"/>
                <a:gd name="connsiteX160" fmla="*/ 169926 w 314991"/>
                <a:gd name="connsiteY160" fmla="*/ 254603 h 288417"/>
                <a:gd name="connsiteX161" fmla="*/ 169926 w 314991"/>
                <a:gd name="connsiteY161" fmla="*/ 255270 h 288417"/>
                <a:gd name="connsiteX162" fmla="*/ 169259 w 314991"/>
                <a:gd name="connsiteY162" fmla="*/ 255556 h 288417"/>
                <a:gd name="connsiteX163" fmla="*/ 163735 w 314991"/>
                <a:gd name="connsiteY163" fmla="*/ 259175 h 288417"/>
                <a:gd name="connsiteX164" fmla="*/ 162782 w 314991"/>
                <a:gd name="connsiteY164" fmla="*/ 259556 h 288417"/>
                <a:gd name="connsiteX165" fmla="*/ 158782 w 314991"/>
                <a:gd name="connsiteY165" fmla="*/ 261842 h 288417"/>
                <a:gd name="connsiteX166" fmla="*/ 156877 w 314991"/>
                <a:gd name="connsiteY166" fmla="*/ 253937 h 288417"/>
                <a:gd name="connsiteX167" fmla="*/ 156877 w 314991"/>
                <a:gd name="connsiteY167" fmla="*/ 254318 h 288417"/>
                <a:gd name="connsiteX168" fmla="*/ 153257 w 314991"/>
                <a:gd name="connsiteY168" fmla="*/ 256889 h 288417"/>
                <a:gd name="connsiteX169" fmla="*/ 148590 w 314991"/>
                <a:gd name="connsiteY169" fmla="*/ 260509 h 288417"/>
                <a:gd name="connsiteX170" fmla="*/ 142399 w 314991"/>
                <a:gd name="connsiteY170" fmla="*/ 265462 h 288417"/>
                <a:gd name="connsiteX171" fmla="*/ 131254 w 314991"/>
                <a:gd name="connsiteY171" fmla="*/ 269367 h 288417"/>
                <a:gd name="connsiteX172" fmla="*/ 132588 w 314991"/>
                <a:gd name="connsiteY172" fmla="*/ 273653 h 288417"/>
                <a:gd name="connsiteX173" fmla="*/ 135160 w 314991"/>
                <a:gd name="connsiteY173" fmla="*/ 278225 h 288417"/>
                <a:gd name="connsiteX174" fmla="*/ 136779 w 314991"/>
                <a:gd name="connsiteY174" fmla="*/ 278225 h 288417"/>
                <a:gd name="connsiteX175" fmla="*/ 129254 w 314991"/>
                <a:gd name="connsiteY175" fmla="*/ 283845 h 288417"/>
                <a:gd name="connsiteX176" fmla="*/ 128588 w 314991"/>
                <a:gd name="connsiteY176" fmla="*/ 284417 h 288417"/>
                <a:gd name="connsiteX177" fmla="*/ 124682 w 314991"/>
                <a:gd name="connsiteY177" fmla="*/ 287084 h 288417"/>
                <a:gd name="connsiteX178" fmla="*/ 122015 w 314991"/>
                <a:gd name="connsiteY178" fmla="*/ 288417 h 288417"/>
                <a:gd name="connsiteX179" fmla="*/ 121729 w 314991"/>
                <a:gd name="connsiteY179" fmla="*/ 288036 h 288417"/>
                <a:gd name="connsiteX180" fmla="*/ 121729 w 314991"/>
                <a:gd name="connsiteY180" fmla="*/ 287369 h 288417"/>
                <a:gd name="connsiteX181" fmla="*/ 120396 w 314991"/>
                <a:gd name="connsiteY181" fmla="*/ 286417 h 288417"/>
                <a:gd name="connsiteX182" fmla="*/ 119729 w 314991"/>
                <a:gd name="connsiteY182" fmla="*/ 285750 h 288417"/>
                <a:gd name="connsiteX183" fmla="*/ 119063 w 314991"/>
                <a:gd name="connsiteY183" fmla="*/ 284417 h 288417"/>
                <a:gd name="connsiteX184" fmla="*/ 118396 w 314991"/>
                <a:gd name="connsiteY184" fmla="*/ 283845 h 288417"/>
                <a:gd name="connsiteX185" fmla="*/ 118777 w 314991"/>
                <a:gd name="connsiteY185" fmla="*/ 283464 h 288417"/>
                <a:gd name="connsiteX186" fmla="*/ 118777 w 314991"/>
                <a:gd name="connsiteY186" fmla="*/ 283178 h 288417"/>
                <a:gd name="connsiteX187" fmla="*/ 118396 w 314991"/>
                <a:gd name="connsiteY187" fmla="*/ 282512 h 288417"/>
                <a:gd name="connsiteX188" fmla="*/ 118777 w 314991"/>
                <a:gd name="connsiteY188" fmla="*/ 281845 h 288417"/>
                <a:gd name="connsiteX189" fmla="*/ 118110 w 314991"/>
                <a:gd name="connsiteY189" fmla="*/ 281178 h 288417"/>
                <a:gd name="connsiteX190" fmla="*/ 117157 w 314991"/>
                <a:gd name="connsiteY190" fmla="*/ 281178 h 288417"/>
                <a:gd name="connsiteX191" fmla="*/ 117157 w 314991"/>
                <a:gd name="connsiteY191" fmla="*/ 280892 h 288417"/>
                <a:gd name="connsiteX192" fmla="*/ 117443 w 314991"/>
                <a:gd name="connsiteY192" fmla="*/ 280511 h 288417"/>
                <a:gd name="connsiteX193" fmla="*/ 116491 w 314991"/>
                <a:gd name="connsiteY193" fmla="*/ 280226 h 288417"/>
                <a:gd name="connsiteX194" fmla="*/ 116491 w 314991"/>
                <a:gd name="connsiteY194" fmla="*/ 279845 h 288417"/>
                <a:gd name="connsiteX195" fmla="*/ 116110 w 314991"/>
                <a:gd name="connsiteY195" fmla="*/ 279559 h 288417"/>
                <a:gd name="connsiteX196" fmla="*/ 115824 w 314991"/>
                <a:gd name="connsiteY196" fmla="*/ 278511 h 288417"/>
                <a:gd name="connsiteX197" fmla="*/ 115443 w 314991"/>
                <a:gd name="connsiteY197" fmla="*/ 278225 h 288417"/>
                <a:gd name="connsiteX198" fmla="*/ 115443 w 314991"/>
                <a:gd name="connsiteY198" fmla="*/ 277940 h 288417"/>
                <a:gd name="connsiteX199" fmla="*/ 114490 w 314991"/>
                <a:gd name="connsiteY199" fmla="*/ 277940 h 288417"/>
                <a:gd name="connsiteX200" fmla="*/ 114490 w 314991"/>
                <a:gd name="connsiteY200" fmla="*/ 277273 h 288417"/>
                <a:gd name="connsiteX201" fmla="*/ 114871 w 314991"/>
                <a:gd name="connsiteY201" fmla="*/ 276606 h 288417"/>
                <a:gd name="connsiteX202" fmla="*/ 114490 w 314991"/>
                <a:gd name="connsiteY202" fmla="*/ 275939 h 288417"/>
                <a:gd name="connsiteX203" fmla="*/ 114490 w 314991"/>
                <a:gd name="connsiteY203" fmla="*/ 275273 h 288417"/>
                <a:gd name="connsiteX204" fmla="*/ 114205 w 314991"/>
                <a:gd name="connsiteY204" fmla="*/ 275273 h 288417"/>
                <a:gd name="connsiteX205" fmla="*/ 114205 w 314991"/>
                <a:gd name="connsiteY205" fmla="*/ 274320 h 288417"/>
                <a:gd name="connsiteX206" fmla="*/ 113824 w 314991"/>
                <a:gd name="connsiteY206" fmla="*/ 273939 h 288417"/>
                <a:gd name="connsiteX207" fmla="*/ 113157 w 314991"/>
                <a:gd name="connsiteY207" fmla="*/ 272606 h 288417"/>
                <a:gd name="connsiteX208" fmla="*/ 113157 w 314991"/>
                <a:gd name="connsiteY208" fmla="*/ 271367 h 288417"/>
                <a:gd name="connsiteX209" fmla="*/ 112204 w 314991"/>
                <a:gd name="connsiteY209" fmla="*/ 270701 h 288417"/>
                <a:gd name="connsiteX210" fmla="*/ 112204 w 314991"/>
                <a:gd name="connsiteY210" fmla="*/ 270320 h 288417"/>
                <a:gd name="connsiteX211" fmla="*/ 112871 w 314991"/>
                <a:gd name="connsiteY211" fmla="*/ 270034 h 288417"/>
                <a:gd name="connsiteX212" fmla="*/ 113157 w 314991"/>
                <a:gd name="connsiteY212" fmla="*/ 269081 h 288417"/>
                <a:gd name="connsiteX213" fmla="*/ 113157 w 314991"/>
                <a:gd name="connsiteY213" fmla="*/ 268700 h 288417"/>
                <a:gd name="connsiteX214" fmla="*/ 112871 w 314991"/>
                <a:gd name="connsiteY214" fmla="*/ 268700 h 288417"/>
                <a:gd name="connsiteX215" fmla="*/ 112490 w 314991"/>
                <a:gd name="connsiteY215" fmla="*/ 269081 h 288417"/>
                <a:gd name="connsiteX216" fmla="*/ 112490 w 314991"/>
                <a:gd name="connsiteY216" fmla="*/ 268034 h 288417"/>
                <a:gd name="connsiteX217" fmla="*/ 113157 w 314991"/>
                <a:gd name="connsiteY217" fmla="*/ 267748 h 288417"/>
                <a:gd name="connsiteX218" fmla="*/ 113538 w 314991"/>
                <a:gd name="connsiteY218" fmla="*/ 267081 h 288417"/>
                <a:gd name="connsiteX219" fmla="*/ 113538 w 314991"/>
                <a:gd name="connsiteY219" fmla="*/ 266129 h 288417"/>
                <a:gd name="connsiteX220" fmla="*/ 112871 w 314991"/>
                <a:gd name="connsiteY220" fmla="*/ 265081 h 288417"/>
                <a:gd name="connsiteX221" fmla="*/ 109252 w 314991"/>
                <a:gd name="connsiteY221" fmla="*/ 265081 h 288417"/>
                <a:gd name="connsiteX222" fmla="*/ 104299 w 314991"/>
                <a:gd name="connsiteY222" fmla="*/ 265748 h 288417"/>
                <a:gd name="connsiteX223" fmla="*/ 99060 w 314991"/>
                <a:gd name="connsiteY223" fmla="*/ 265748 h 288417"/>
                <a:gd name="connsiteX224" fmla="*/ 97155 w 314991"/>
                <a:gd name="connsiteY224" fmla="*/ 266414 h 288417"/>
                <a:gd name="connsiteX225" fmla="*/ 94774 w 314991"/>
                <a:gd name="connsiteY225" fmla="*/ 266414 h 288417"/>
                <a:gd name="connsiteX226" fmla="*/ 94202 w 314991"/>
                <a:gd name="connsiteY226" fmla="*/ 266700 h 288417"/>
                <a:gd name="connsiteX227" fmla="*/ 88297 w 314991"/>
                <a:gd name="connsiteY227" fmla="*/ 266414 h 288417"/>
                <a:gd name="connsiteX228" fmla="*/ 75438 w 314991"/>
                <a:gd name="connsiteY228" fmla="*/ 267367 h 288417"/>
                <a:gd name="connsiteX229" fmla="*/ 75438 w 314991"/>
                <a:gd name="connsiteY229" fmla="*/ 266414 h 288417"/>
                <a:gd name="connsiteX230" fmla="*/ 76105 w 314991"/>
                <a:gd name="connsiteY230" fmla="*/ 263462 h 288417"/>
                <a:gd name="connsiteX231" fmla="*/ 77724 w 314991"/>
                <a:gd name="connsiteY231" fmla="*/ 250031 h 288417"/>
                <a:gd name="connsiteX232" fmla="*/ 78772 w 314991"/>
                <a:gd name="connsiteY232" fmla="*/ 243459 h 288417"/>
                <a:gd name="connsiteX233" fmla="*/ 79057 w 314991"/>
                <a:gd name="connsiteY233" fmla="*/ 241840 h 288417"/>
                <a:gd name="connsiteX234" fmla="*/ 79438 w 314991"/>
                <a:gd name="connsiteY234" fmla="*/ 238506 h 288417"/>
                <a:gd name="connsiteX235" fmla="*/ 80010 w 314991"/>
                <a:gd name="connsiteY235" fmla="*/ 233934 h 288417"/>
                <a:gd name="connsiteX236" fmla="*/ 65627 w 314991"/>
                <a:gd name="connsiteY236" fmla="*/ 230981 h 288417"/>
                <a:gd name="connsiteX237" fmla="*/ 53149 w 314991"/>
                <a:gd name="connsiteY237" fmla="*/ 228695 h 288417"/>
                <a:gd name="connsiteX238" fmla="*/ 64294 w 314991"/>
                <a:gd name="connsiteY238" fmla="*/ 208693 h 288417"/>
                <a:gd name="connsiteX239" fmla="*/ 54769 w 314991"/>
                <a:gd name="connsiteY239" fmla="*/ 204692 h 288417"/>
                <a:gd name="connsiteX240" fmla="*/ 43910 w 314991"/>
                <a:gd name="connsiteY240" fmla="*/ 200501 h 288417"/>
                <a:gd name="connsiteX241" fmla="*/ 41624 w 314991"/>
                <a:gd name="connsiteY241" fmla="*/ 196882 h 288417"/>
                <a:gd name="connsiteX242" fmla="*/ 45244 w 314991"/>
                <a:gd name="connsiteY242" fmla="*/ 193548 h 288417"/>
                <a:gd name="connsiteX243" fmla="*/ 46863 w 314991"/>
                <a:gd name="connsiteY243" fmla="*/ 193262 h 288417"/>
                <a:gd name="connsiteX244" fmla="*/ 46577 w 314991"/>
                <a:gd name="connsiteY244" fmla="*/ 192881 h 288417"/>
                <a:gd name="connsiteX245" fmla="*/ 45625 w 314991"/>
                <a:gd name="connsiteY245" fmla="*/ 191262 h 288417"/>
                <a:gd name="connsiteX246" fmla="*/ 43910 w 314991"/>
                <a:gd name="connsiteY246" fmla="*/ 188690 h 288417"/>
                <a:gd name="connsiteX247" fmla="*/ 44291 w 314991"/>
                <a:gd name="connsiteY247" fmla="*/ 186976 h 288417"/>
                <a:gd name="connsiteX248" fmla="*/ 43910 w 314991"/>
                <a:gd name="connsiteY248" fmla="*/ 186023 h 288417"/>
                <a:gd name="connsiteX249" fmla="*/ 43624 w 314991"/>
                <a:gd name="connsiteY249" fmla="*/ 185356 h 288417"/>
                <a:gd name="connsiteX250" fmla="*/ 37052 w 314991"/>
                <a:gd name="connsiteY250" fmla="*/ 188024 h 288417"/>
                <a:gd name="connsiteX251" fmla="*/ 36767 w 314991"/>
                <a:gd name="connsiteY251" fmla="*/ 188309 h 288417"/>
                <a:gd name="connsiteX252" fmla="*/ 34099 w 314991"/>
                <a:gd name="connsiteY252" fmla="*/ 184404 h 288417"/>
                <a:gd name="connsiteX253" fmla="*/ 29527 w 314991"/>
                <a:gd name="connsiteY253" fmla="*/ 176879 h 288417"/>
                <a:gd name="connsiteX254" fmla="*/ 28194 w 314991"/>
                <a:gd name="connsiteY254" fmla="*/ 175546 h 288417"/>
                <a:gd name="connsiteX255" fmla="*/ 27242 w 314991"/>
                <a:gd name="connsiteY255" fmla="*/ 174212 h 288417"/>
                <a:gd name="connsiteX256" fmla="*/ 26575 w 314991"/>
                <a:gd name="connsiteY256" fmla="*/ 171926 h 288417"/>
                <a:gd name="connsiteX257" fmla="*/ 25622 w 314991"/>
                <a:gd name="connsiteY257" fmla="*/ 170974 h 288417"/>
                <a:gd name="connsiteX258" fmla="*/ 24574 w 314991"/>
                <a:gd name="connsiteY258" fmla="*/ 167640 h 288417"/>
                <a:gd name="connsiteX259" fmla="*/ 24955 w 314991"/>
                <a:gd name="connsiteY259" fmla="*/ 165354 h 288417"/>
                <a:gd name="connsiteX260" fmla="*/ 25241 w 314991"/>
                <a:gd name="connsiteY260" fmla="*/ 163354 h 288417"/>
                <a:gd name="connsiteX261" fmla="*/ 25908 w 314991"/>
                <a:gd name="connsiteY261" fmla="*/ 162401 h 288417"/>
                <a:gd name="connsiteX262" fmla="*/ 25908 w 314991"/>
                <a:gd name="connsiteY262" fmla="*/ 160782 h 288417"/>
                <a:gd name="connsiteX263" fmla="*/ 25241 w 314991"/>
                <a:gd name="connsiteY263" fmla="*/ 159163 h 288417"/>
                <a:gd name="connsiteX264" fmla="*/ 25908 w 314991"/>
                <a:gd name="connsiteY264" fmla="*/ 158496 h 288417"/>
                <a:gd name="connsiteX265" fmla="*/ 26194 w 314991"/>
                <a:gd name="connsiteY265" fmla="*/ 157448 h 288417"/>
                <a:gd name="connsiteX266" fmla="*/ 27242 w 314991"/>
                <a:gd name="connsiteY266" fmla="*/ 157163 h 288417"/>
                <a:gd name="connsiteX267" fmla="*/ 27242 w 314991"/>
                <a:gd name="connsiteY267" fmla="*/ 155829 h 288417"/>
                <a:gd name="connsiteX268" fmla="*/ 26860 w 314991"/>
                <a:gd name="connsiteY268" fmla="*/ 155543 h 288417"/>
                <a:gd name="connsiteX269" fmla="*/ 26860 w 314991"/>
                <a:gd name="connsiteY269" fmla="*/ 154877 h 288417"/>
                <a:gd name="connsiteX270" fmla="*/ 26575 w 314991"/>
                <a:gd name="connsiteY270" fmla="*/ 154877 h 288417"/>
                <a:gd name="connsiteX271" fmla="*/ 25908 w 314991"/>
                <a:gd name="connsiteY271" fmla="*/ 153162 h 288417"/>
                <a:gd name="connsiteX272" fmla="*/ 23908 w 314991"/>
                <a:gd name="connsiteY272" fmla="*/ 150590 h 288417"/>
                <a:gd name="connsiteX273" fmla="*/ 23241 w 314991"/>
                <a:gd name="connsiteY273" fmla="*/ 149638 h 288417"/>
                <a:gd name="connsiteX274" fmla="*/ 26860 w 314991"/>
                <a:gd name="connsiteY274" fmla="*/ 147256 h 288417"/>
                <a:gd name="connsiteX275" fmla="*/ 34099 w 314991"/>
                <a:gd name="connsiteY275" fmla="*/ 143351 h 288417"/>
                <a:gd name="connsiteX276" fmla="*/ 39052 w 314991"/>
                <a:gd name="connsiteY276" fmla="*/ 138398 h 288417"/>
                <a:gd name="connsiteX277" fmla="*/ 40672 w 314991"/>
                <a:gd name="connsiteY277" fmla="*/ 137160 h 288417"/>
                <a:gd name="connsiteX278" fmla="*/ 43339 w 314991"/>
                <a:gd name="connsiteY278" fmla="*/ 134493 h 288417"/>
                <a:gd name="connsiteX279" fmla="*/ 44291 w 314991"/>
                <a:gd name="connsiteY279" fmla="*/ 134493 h 288417"/>
                <a:gd name="connsiteX280" fmla="*/ 44577 w 314991"/>
                <a:gd name="connsiteY280" fmla="*/ 133826 h 288417"/>
                <a:gd name="connsiteX281" fmla="*/ 44958 w 314991"/>
                <a:gd name="connsiteY281" fmla="*/ 133541 h 288417"/>
                <a:gd name="connsiteX282" fmla="*/ 43339 w 314991"/>
                <a:gd name="connsiteY282" fmla="*/ 132207 h 288417"/>
                <a:gd name="connsiteX283" fmla="*/ 43339 w 314991"/>
                <a:gd name="connsiteY283" fmla="*/ 130874 h 288417"/>
                <a:gd name="connsiteX284" fmla="*/ 41624 w 314991"/>
                <a:gd name="connsiteY284" fmla="*/ 127921 h 288417"/>
                <a:gd name="connsiteX285" fmla="*/ 40672 w 314991"/>
                <a:gd name="connsiteY285" fmla="*/ 127254 h 288417"/>
                <a:gd name="connsiteX286" fmla="*/ 39338 w 314991"/>
                <a:gd name="connsiteY286" fmla="*/ 125635 h 288417"/>
                <a:gd name="connsiteX287" fmla="*/ 38005 w 314991"/>
                <a:gd name="connsiteY287" fmla="*/ 123634 h 288417"/>
                <a:gd name="connsiteX288" fmla="*/ 37433 w 314991"/>
                <a:gd name="connsiteY288" fmla="*/ 123063 h 288417"/>
                <a:gd name="connsiteX289" fmla="*/ 36385 w 314991"/>
                <a:gd name="connsiteY289" fmla="*/ 119729 h 288417"/>
                <a:gd name="connsiteX290" fmla="*/ 33814 w 314991"/>
                <a:gd name="connsiteY290" fmla="*/ 117729 h 288417"/>
                <a:gd name="connsiteX291" fmla="*/ 33814 w 314991"/>
                <a:gd name="connsiteY291" fmla="*/ 116777 h 288417"/>
                <a:gd name="connsiteX292" fmla="*/ 32480 w 314991"/>
                <a:gd name="connsiteY292" fmla="*/ 116777 h 288417"/>
                <a:gd name="connsiteX293" fmla="*/ 32099 w 314991"/>
                <a:gd name="connsiteY293" fmla="*/ 116110 h 288417"/>
                <a:gd name="connsiteX294" fmla="*/ 29813 w 314991"/>
                <a:gd name="connsiteY294" fmla="*/ 114776 h 288417"/>
                <a:gd name="connsiteX295" fmla="*/ 25622 w 314991"/>
                <a:gd name="connsiteY295" fmla="*/ 113824 h 288417"/>
                <a:gd name="connsiteX296" fmla="*/ 24289 w 314991"/>
                <a:gd name="connsiteY296" fmla="*/ 112490 h 288417"/>
                <a:gd name="connsiteX297" fmla="*/ 24574 w 314991"/>
                <a:gd name="connsiteY297" fmla="*/ 112205 h 288417"/>
                <a:gd name="connsiteX298" fmla="*/ 24289 w 314991"/>
                <a:gd name="connsiteY298" fmla="*/ 111824 h 288417"/>
                <a:gd name="connsiteX299" fmla="*/ 23908 w 314991"/>
                <a:gd name="connsiteY299" fmla="*/ 111824 h 288417"/>
                <a:gd name="connsiteX300" fmla="*/ 24289 w 314991"/>
                <a:gd name="connsiteY300" fmla="*/ 111252 h 288417"/>
                <a:gd name="connsiteX301" fmla="*/ 23908 w 314991"/>
                <a:gd name="connsiteY301" fmla="*/ 110585 h 288417"/>
                <a:gd name="connsiteX302" fmla="*/ 23908 w 314991"/>
                <a:gd name="connsiteY302" fmla="*/ 110204 h 288417"/>
                <a:gd name="connsiteX303" fmla="*/ 23622 w 314991"/>
                <a:gd name="connsiteY303" fmla="*/ 109919 h 288417"/>
                <a:gd name="connsiteX304" fmla="*/ 24289 w 314991"/>
                <a:gd name="connsiteY304" fmla="*/ 109252 h 288417"/>
                <a:gd name="connsiteX305" fmla="*/ 23241 w 314991"/>
                <a:gd name="connsiteY305" fmla="*/ 108585 h 288417"/>
                <a:gd name="connsiteX306" fmla="*/ 22955 w 314991"/>
                <a:gd name="connsiteY306" fmla="*/ 107918 h 288417"/>
                <a:gd name="connsiteX307" fmla="*/ 22669 w 314991"/>
                <a:gd name="connsiteY307" fmla="*/ 107918 h 288417"/>
                <a:gd name="connsiteX308" fmla="*/ 22669 w 314991"/>
                <a:gd name="connsiteY308" fmla="*/ 106299 h 288417"/>
                <a:gd name="connsiteX309" fmla="*/ 22003 w 314991"/>
                <a:gd name="connsiteY309" fmla="*/ 105918 h 288417"/>
                <a:gd name="connsiteX310" fmla="*/ 20955 w 314991"/>
                <a:gd name="connsiteY310" fmla="*/ 105632 h 288417"/>
                <a:gd name="connsiteX311" fmla="*/ 20002 w 314991"/>
                <a:gd name="connsiteY311" fmla="*/ 106299 h 288417"/>
                <a:gd name="connsiteX312" fmla="*/ 19717 w 314991"/>
                <a:gd name="connsiteY312" fmla="*/ 106299 h 288417"/>
                <a:gd name="connsiteX313" fmla="*/ 19050 w 314991"/>
                <a:gd name="connsiteY313" fmla="*/ 106585 h 288417"/>
                <a:gd name="connsiteX314" fmla="*/ 18669 w 314991"/>
                <a:gd name="connsiteY314" fmla="*/ 106966 h 288417"/>
                <a:gd name="connsiteX315" fmla="*/ 18002 w 314991"/>
                <a:gd name="connsiteY315" fmla="*/ 106966 h 288417"/>
                <a:gd name="connsiteX316" fmla="*/ 14097 w 314991"/>
                <a:gd name="connsiteY316" fmla="*/ 106585 h 288417"/>
                <a:gd name="connsiteX317" fmla="*/ 11144 w 314991"/>
                <a:gd name="connsiteY317" fmla="*/ 107252 h 288417"/>
                <a:gd name="connsiteX318" fmla="*/ 5905 w 314991"/>
                <a:gd name="connsiteY318" fmla="*/ 107632 h 288417"/>
                <a:gd name="connsiteX319" fmla="*/ 5239 w 314991"/>
                <a:gd name="connsiteY319" fmla="*/ 108299 h 288417"/>
                <a:gd name="connsiteX320" fmla="*/ 4572 w 314991"/>
                <a:gd name="connsiteY320" fmla="*/ 108299 h 288417"/>
                <a:gd name="connsiteX321" fmla="*/ 3619 w 314991"/>
                <a:gd name="connsiteY321" fmla="*/ 108871 h 288417"/>
                <a:gd name="connsiteX322" fmla="*/ 3619 w 314991"/>
                <a:gd name="connsiteY322" fmla="*/ 108585 h 288417"/>
                <a:gd name="connsiteX323" fmla="*/ 2953 w 314991"/>
                <a:gd name="connsiteY323" fmla="*/ 108871 h 288417"/>
                <a:gd name="connsiteX324" fmla="*/ 0 w 314991"/>
                <a:gd name="connsiteY324" fmla="*/ 108871 h 288417"/>
                <a:gd name="connsiteX325" fmla="*/ 286 w 314991"/>
                <a:gd name="connsiteY325" fmla="*/ 106585 h 288417"/>
                <a:gd name="connsiteX326" fmla="*/ 2286 w 314991"/>
                <a:gd name="connsiteY326" fmla="*/ 105347 h 288417"/>
                <a:gd name="connsiteX327" fmla="*/ 2572 w 314991"/>
                <a:gd name="connsiteY327" fmla="*/ 104680 h 288417"/>
                <a:gd name="connsiteX328" fmla="*/ 2572 w 314991"/>
                <a:gd name="connsiteY328" fmla="*/ 104299 h 288417"/>
                <a:gd name="connsiteX329" fmla="*/ 3238 w 314991"/>
                <a:gd name="connsiteY329" fmla="*/ 102965 h 288417"/>
                <a:gd name="connsiteX330" fmla="*/ 3905 w 314991"/>
                <a:gd name="connsiteY330" fmla="*/ 102013 h 288417"/>
                <a:gd name="connsiteX331" fmla="*/ 4572 w 314991"/>
                <a:gd name="connsiteY331" fmla="*/ 101727 h 288417"/>
                <a:gd name="connsiteX332" fmla="*/ 4572 w 314991"/>
                <a:gd name="connsiteY332" fmla="*/ 101060 h 288417"/>
                <a:gd name="connsiteX333" fmla="*/ 5524 w 314991"/>
                <a:gd name="connsiteY333" fmla="*/ 99727 h 288417"/>
                <a:gd name="connsiteX334" fmla="*/ 5524 w 314991"/>
                <a:gd name="connsiteY334" fmla="*/ 99441 h 288417"/>
                <a:gd name="connsiteX335" fmla="*/ 5905 w 314991"/>
                <a:gd name="connsiteY335" fmla="*/ 99060 h 288417"/>
                <a:gd name="connsiteX336" fmla="*/ 5905 w 314991"/>
                <a:gd name="connsiteY336" fmla="*/ 98393 h 288417"/>
                <a:gd name="connsiteX337" fmla="*/ 7239 w 314991"/>
                <a:gd name="connsiteY337" fmla="*/ 97060 h 288417"/>
                <a:gd name="connsiteX338" fmla="*/ 7239 w 314991"/>
                <a:gd name="connsiteY338" fmla="*/ 96488 h 288417"/>
                <a:gd name="connsiteX339" fmla="*/ 7525 w 314991"/>
                <a:gd name="connsiteY339" fmla="*/ 96107 h 288417"/>
                <a:gd name="connsiteX340" fmla="*/ 8192 w 314991"/>
                <a:gd name="connsiteY340" fmla="*/ 96488 h 288417"/>
                <a:gd name="connsiteX341" fmla="*/ 8477 w 314991"/>
                <a:gd name="connsiteY341" fmla="*/ 95822 h 288417"/>
                <a:gd name="connsiteX342" fmla="*/ 9144 w 314991"/>
                <a:gd name="connsiteY342" fmla="*/ 95441 h 288417"/>
                <a:gd name="connsiteX343" fmla="*/ 10192 w 314991"/>
                <a:gd name="connsiteY343" fmla="*/ 95155 h 288417"/>
                <a:gd name="connsiteX344" fmla="*/ 11811 w 314991"/>
                <a:gd name="connsiteY344" fmla="*/ 94774 h 288417"/>
                <a:gd name="connsiteX345" fmla="*/ 13144 w 314991"/>
                <a:gd name="connsiteY345" fmla="*/ 94107 h 288417"/>
                <a:gd name="connsiteX346" fmla="*/ 13430 w 314991"/>
                <a:gd name="connsiteY346" fmla="*/ 93155 h 288417"/>
                <a:gd name="connsiteX347" fmla="*/ 13811 w 314991"/>
                <a:gd name="connsiteY347" fmla="*/ 93155 h 288417"/>
                <a:gd name="connsiteX348" fmla="*/ 13811 w 314991"/>
                <a:gd name="connsiteY348" fmla="*/ 92488 h 288417"/>
                <a:gd name="connsiteX349" fmla="*/ 14383 w 314991"/>
                <a:gd name="connsiteY349" fmla="*/ 92202 h 288417"/>
                <a:gd name="connsiteX350" fmla="*/ 14764 w 314991"/>
                <a:gd name="connsiteY350" fmla="*/ 92488 h 288417"/>
                <a:gd name="connsiteX351" fmla="*/ 15430 w 314991"/>
                <a:gd name="connsiteY351" fmla="*/ 91821 h 288417"/>
                <a:gd name="connsiteX352" fmla="*/ 15430 w 314991"/>
                <a:gd name="connsiteY352" fmla="*/ 91154 h 288417"/>
                <a:gd name="connsiteX353" fmla="*/ 16097 w 314991"/>
                <a:gd name="connsiteY353" fmla="*/ 89249 h 288417"/>
                <a:gd name="connsiteX354" fmla="*/ 15716 w 314991"/>
                <a:gd name="connsiteY354" fmla="*/ 88868 h 288417"/>
                <a:gd name="connsiteX355" fmla="*/ 16764 w 314991"/>
                <a:gd name="connsiteY355" fmla="*/ 89249 h 288417"/>
                <a:gd name="connsiteX356" fmla="*/ 16764 w 314991"/>
                <a:gd name="connsiteY356" fmla="*/ 88582 h 288417"/>
                <a:gd name="connsiteX357" fmla="*/ 17050 w 314991"/>
                <a:gd name="connsiteY357" fmla="*/ 88868 h 288417"/>
                <a:gd name="connsiteX358" fmla="*/ 17050 w 314991"/>
                <a:gd name="connsiteY358" fmla="*/ 88582 h 288417"/>
                <a:gd name="connsiteX359" fmla="*/ 17717 w 314991"/>
                <a:gd name="connsiteY359" fmla="*/ 88868 h 288417"/>
                <a:gd name="connsiteX360" fmla="*/ 17050 w 314991"/>
                <a:gd name="connsiteY360" fmla="*/ 88202 h 288417"/>
                <a:gd name="connsiteX361" fmla="*/ 15430 w 314991"/>
                <a:gd name="connsiteY361" fmla="*/ 86963 h 288417"/>
                <a:gd name="connsiteX362" fmla="*/ 15430 w 314991"/>
                <a:gd name="connsiteY362" fmla="*/ 85916 h 288417"/>
                <a:gd name="connsiteX363" fmla="*/ 15049 w 314991"/>
                <a:gd name="connsiteY363" fmla="*/ 85630 h 288417"/>
                <a:gd name="connsiteX364" fmla="*/ 15716 w 314991"/>
                <a:gd name="connsiteY364" fmla="*/ 84963 h 288417"/>
                <a:gd name="connsiteX365" fmla="*/ 15430 w 314991"/>
                <a:gd name="connsiteY365" fmla="*/ 84011 h 288417"/>
                <a:gd name="connsiteX366" fmla="*/ 16097 w 314991"/>
                <a:gd name="connsiteY366" fmla="*/ 83344 h 288417"/>
                <a:gd name="connsiteX367" fmla="*/ 15716 w 314991"/>
                <a:gd name="connsiteY367" fmla="*/ 82963 h 288417"/>
                <a:gd name="connsiteX368" fmla="*/ 16097 w 314991"/>
                <a:gd name="connsiteY368" fmla="*/ 82963 h 288417"/>
                <a:gd name="connsiteX369" fmla="*/ 16097 w 314991"/>
                <a:gd name="connsiteY369" fmla="*/ 82010 h 288417"/>
                <a:gd name="connsiteX370" fmla="*/ 16764 w 314991"/>
                <a:gd name="connsiteY370" fmla="*/ 82010 h 288417"/>
                <a:gd name="connsiteX371" fmla="*/ 16764 w 314991"/>
                <a:gd name="connsiteY371" fmla="*/ 81725 h 288417"/>
                <a:gd name="connsiteX372" fmla="*/ 17335 w 314991"/>
                <a:gd name="connsiteY372" fmla="*/ 81058 h 288417"/>
                <a:gd name="connsiteX373" fmla="*/ 18669 w 314991"/>
                <a:gd name="connsiteY373" fmla="*/ 80677 h 288417"/>
                <a:gd name="connsiteX374" fmla="*/ 19336 w 314991"/>
                <a:gd name="connsiteY374" fmla="*/ 80677 h 288417"/>
                <a:gd name="connsiteX375" fmla="*/ 19336 w 314991"/>
                <a:gd name="connsiteY375" fmla="*/ 80391 h 288417"/>
                <a:gd name="connsiteX376" fmla="*/ 20288 w 314991"/>
                <a:gd name="connsiteY376" fmla="*/ 80391 h 288417"/>
                <a:gd name="connsiteX377" fmla="*/ 20669 w 314991"/>
                <a:gd name="connsiteY377" fmla="*/ 80010 h 288417"/>
                <a:gd name="connsiteX378" fmla="*/ 20669 w 314991"/>
                <a:gd name="connsiteY378" fmla="*/ 80391 h 288417"/>
                <a:gd name="connsiteX379" fmla="*/ 20669 w 314991"/>
                <a:gd name="connsiteY379" fmla="*/ 80010 h 288417"/>
                <a:gd name="connsiteX380" fmla="*/ 20955 w 314991"/>
                <a:gd name="connsiteY380" fmla="*/ 80010 h 288417"/>
                <a:gd name="connsiteX381" fmla="*/ 20288 w 314991"/>
                <a:gd name="connsiteY381" fmla="*/ 80010 h 288417"/>
                <a:gd name="connsiteX382" fmla="*/ 19050 w 314991"/>
                <a:gd name="connsiteY382" fmla="*/ 79724 h 288417"/>
                <a:gd name="connsiteX383" fmla="*/ 19050 w 314991"/>
                <a:gd name="connsiteY383" fmla="*/ 78105 h 288417"/>
                <a:gd name="connsiteX384" fmla="*/ 20288 w 314991"/>
                <a:gd name="connsiteY384" fmla="*/ 78105 h 288417"/>
                <a:gd name="connsiteX385" fmla="*/ 20955 w 314991"/>
                <a:gd name="connsiteY385" fmla="*/ 77724 h 288417"/>
                <a:gd name="connsiteX386" fmla="*/ 20002 w 314991"/>
                <a:gd name="connsiteY386" fmla="*/ 77724 h 288417"/>
                <a:gd name="connsiteX387" fmla="*/ 19050 w 314991"/>
                <a:gd name="connsiteY387" fmla="*/ 76772 h 288417"/>
                <a:gd name="connsiteX388" fmla="*/ 19050 w 314991"/>
                <a:gd name="connsiteY388" fmla="*/ 76391 h 288417"/>
                <a:gd name="connsiteX389" fmla="*/ 20288 w 314991"/>
                <a:gd name="connsiteY389" fmla="*/ 75819 h 288417"/>
                <a:gd name="connsiteX390" fmla="*/ 21622 w 314991"/>
                <a:gd name="connsiteY390" fmla="*/ 74486 h 288417"/>
                <a:gd name="connsiteX391" fmla="*/ 22955 w 314991"/>
                <a:gd name="connsiteY391" fmla="*/ 74105 h 288417"/>
                <a:gd name="connsiteX392" fmla="*/ 23908 w 314991"/>
                <a:gd name="connsiteY392" fmla="*/ 72485 h 288417"/>
                <a:gd name="connsiteX393" fmla="*/ 27908 w 314991"/>
                <a:gd name="connsiteY393" fmla="*/ 71152 h 288417"/>
                <a:gd name="connsiteX394" fmla="*/ 28575 w 314991"/>
                <a:gd name="connsiteY394" fmla="*/ 71533 h 288417"/>
                <a:gd name="connsiteX395" fmla="*/ 29527 w 314991"/>
                <a:gd name="connsiteY395" fmla="*/ 71152 h 288417"/>
                <a:gd name="connsiteX396" fmla="*/ 31147 w 314991"/>
                <a:gd name="connsiteY396" fmla="*/ 71533 h 288417"/>
                <a:gd name="connsiteX397" fmla="*/ 31528 w 314991"/>
                <a:gd name="connsiteY397" fmla="*/ 71533 h 288417"/>
                <a:gd name="connsiteX398" fmla="*/ 31528 w 314991"/>
                <a:gd name="connsiteY398" fmla="*/ 72200 h 288417"/>
                <a:gd name="connsiteX399" fmla="*/ 31813 w 314991"/>
                <a:gd name="connsiteY399" fmla="*/ 72485 h 288417"/>
                <a:gd name="connsiteX400" fmla="*/ 39052 w 314991"/>
                <a:gd name="connsiteY400" fmla="*/ 75152 h 288417"/>
                <a:gd name="connsiteX401" fmla="*/ 40386 w 314991"/>
                <a:gd name="connsiteY401" fmla="*/ 75819 h 288417"/>
                <a:gd name="connsiteX402" fmla="*/ 41624 w 314991"/>
                <a:gd name="connsiteY402" fmla="*/ 76772 h 288417"/>
                <a:gd name="connsiteX403" fmla="*/ 41624 w 314991"/>
                <a:gd name="connsiteY403" fmla="*/ 76105 h 288417"/>
                <a:gd name="connsiteX404" fmla="*/ 42291 w 314991"/>
                <a:gd name="connsiteY404" fmla="*/ 75438 h 288417"/>
                <a:gd name="connsiteX405" fmla="*/ 42005 w 314991"/>
                <a:gd name="connsiteY405" fmla="*/ 75152 h 288417"/>
                <a:gd name="connsiteX406" fmla="*/ 42291 w 314991"/>
                <a:gd name="connsiteY406" fmla="*/ 74486 h 288417"/>
                <a:gd name="connsiteX407" fmla="*/ 42291 w 314991"/>
                <a:gd name="connsiteY407" fmla="*/ 74105 h 288417"/>
                <a:gd name="connsiteX408" fmla="*/ 42672 w 314991"/>
                <a:gd name="connsiteY408" fmla="*/ 74105 h 288417"/>
                <a:gd name="connsiteX409" fmla="*/ 42958 w 314991"/>
                <a:gd name="connsiteY409" fmla="*/ 74486 h 288417"/>
                <a:gd name="connsiteX410" fmla="*/ 43339 w 314991"/>
                <a:gd name="connsiteY410" fmla="*/ 75438 h 288417"/>
                <a:gd name="connsiteX411" fmla="*/ 43339 w 314991"/>
                <a:gd name="connsiteY411" fmla="*/ 75819 h 288417"/>
                <a:gd name="connsiteX412" fmla="*/ 43910 w 314991"/>
                <a:gd name="connsiteY412" fmla="*/ 75819 h 288417"/>
                <a:gd name="connsiteX413" fmla="*/ 43910 w 314991"/>
                <a:gd name="connsiteY413" fmla="*/ 76105 h 288417"/>
                <a:gd name="connsiteX414" fmla="*/ 44577 w 314991"/>
                <a:gd name="connsiteY414" fmla="*/ 76391 h 288417"/>
                <a:gd name="connsiteX415" fmla="*/ 45625 w 314991"/>
                <a:gd name="connsiteY415" fmla="*/ 77057 h 288417"/>
                <a:gd name="connsiteX416" fmla="*/ 45910 w 314991"/>
                <a:gd name="connsiteY416" fmla="*/ 76391 h 288417"/>
                <a:gd name="connsiteX417" fmla="*/ 47244 w 314991"/>
                <a:gd name="connsiteY417" fmla="*/ 75819 h 288417"/>
                <a:gd name="connsiteX418" fmla="*/ 47244 w 314991"/>
                <a:gd name="connsiteY418" fmla="*/ 75438 h 288417"/>
                <a:gd name="connsiteX419" fmla="*/ 47911 w 314991"/>
                <a:gd name="connsiteY419" fmla="*/ 75819 h 288417"/>
                <a:gd name="connsiteX420" fmla="*/ 47911 w 314991"/>
                <a:gd name="connsiteY420" fmla="*/ 75438 h 288417"/>
                <a:gd name="connsiteX421" fmla="*/ 48577 w 314991"/>
                <a:gd name="connsiteY421" fmla="*/ 74771 h 288417"/>
                <a:gd name="connsiteX422" fmla="*/ 49244 w 314991"/>
                <a:gd name="connsiteY422" fmla="*/ 74486 h 288417"/>
                <a:gd name="connsiteX423" fmla="*/ 49530 w 314991"/>
                <a:gd name="connsiteY423" fmla="*/ 73819 h 288417"/>
                <a:gd name="connsiteX424" fmla="*/ 49530 w 314991"/>
                <a:gd name="connsiteY424" fmla="*/ 72866 h 288417"/>
                <a:gd name="connsiteX425" fmla="*/ 50197 w 314991"/>
                <a:gd name="connsiteY425" fmla="*/ 72200 h 288417"/>
                <a:gd name="connsiteX426" fmla="*/ 50197 w 314991"/>
                <a:gd name="connsiteY426" fmla="*/ 71533 h 288417"/>
                <a:gd name="connsiteX427" fmla="*/ 50482 w 314991"/>
                <a:gd name="connsiteY427" fmla="*/ 71152 h 288417"/>
                <a:gd name="connsiteX428" fmla="*/ 50482 w 314991"/>
                <a:gd name="connsiteY428" fmla="*/ 69818 h 288417"/>
                <a:gd name="connsiteX429" fmla="*/ 50197 w 314991"/>
                <a:gd name="connsiteY429" fmla="*/ 69247 h 288417"/>
                <a:gd name="connsiteX430" fmla="*/ 52197 w 314991"/>
                <a:gd name="connsiteY430" fmla="*/ 68580 h 288417"/>
                <a:gd name="connsiteX431" fmla="*/ 52864 w 314991"/>
                <a:gd name="connsiteY431" fmla="*/ 68199 h 288417"/>
                <a:gd name="connsiteX432" fmla="*/ 53816 w 314991"/>
                <a:gd name="connsiteY432" fmla="*/ 66866 h 288417"/>
                <a:gd name="connsiteX433" fmla="*/ 54483 w 314991"/>
                <a:gd name="connsiteY433" fmla="*/ 66580 h 288417"/>
                <a:gd name="connsiteX434" fmla="*/ 54483 w 314991"/>
                <a:gd name="connsiteY434" fmla="*/ 65627 h 288417"/>
                <a:gd name="connsiteX435" fmla="*/ 54102 w 314991"/>
                <a:gd name="connsiteY435" fmla="*/ 65246 h 288417"/>
                <a:gd name="connsiteX436" fmla="*/ 54483 w 314991"/>
                <a:gd name="connsiteY436" fmla="*/ 64960 h 288417"/>
                <a:gd name="connsiteX437" fmla="*/ 54102 w 314991"/>
                <a:gd name="connsiteY437" fmla="*/ 63627 h 288417"/>
                <a:gd name="connsiteX438" fmla="*/ 54483 w 314991"/>
                <a:gd name="connsiteY438" fmla="*/ 63341 h 288417"/>
                <a:gd name="connsiteX439" fmla="*/ 54483 w 314991"/>
                <a:gd name="connsiteY439" fmla="*/ 62960 h 288417"/>
                <a:gd name="connsiteX440" fmla="*/ 54769 w 314991"/>
                <a:gd name="connsiteY440" fmla="*/ 62294 h 288417"/>
                <a:gd name="connsiteX441" fmla="*/ 54769 w 314991"/>
                <a:gd name="connsiteY441" fmla="*/ 60960 h 288417"/>
                <a:gd name="connsiteX442" fmla="*/ 55435 w 314991"/>
                <a:gd name="connsiteY442" fmla="*/ 59722 h 288417"/>
                <a:gd name="connsiteX443" fmla="*/ 56102 w 314991"/>
                <a:gd name="connsiteY443" fmla="*/ 59722 h 288417"/>
                <a:gd name="connsiteX444" fmla="*/ 57055 w 314991"/>
                <a:gd name="connsiteY444" fmla="*/ 60007 h 288417"/>
                <a:gd name="connsiteX445" fmla="*/ 57721 w 314991"/>
                <a:gd name="connsiteY445" fmla="*/ 60389 h 288417"/>
                <a:gd name="connsiteX446" fmla="*/ 57721 w 314991"/>
                <a:gd name="connsiteY446" fmla="*/ 59722 h 288417"/>
                <a:gd name="connsiteX447" fmla="*/ 59341 w 314991"/>
                <a:gd name="connsiteY447" fmla="*/ 59055 h 288417"/>
                <a:gd name="connsiteX448" fmla="*/ 59722 w 314991"/>
                <a:gd name="connsiteY448" fmla="*/ 58388 h 288417"/>
                <a:gd name="connsiteX449" fmla="*/ 60007 w 314991"/>
                <a:gd name="connsiteY449" fmla="*/ 58007 h 288417"/>
                <a:gd name="connsiteX450" fmla="*/ 58388 w 314991"/>
                <a:gd name="connsiteY450" fmla="*/ 55436 h 288417"/>
                <a:gd name="connsiteX451" fmla="*/ 58388 w 314991"/>
                <a:gd name="connsiteY451" fmla="*/ 54483 h 288417"/>
                <a:gd name="connsiteX452" fmla="*/ 57055 w 314991"/>
                <a:gd name="connsiteY452" fmla="*/ 53150 h 288417"/>
                <a:gd name="connsiteX453" fmla="*/ 56102 w 314991"/>
                <a:gd name="connsiteY453" fmla="*/ 52483 h 288417"/>
                <a:gd name="connsiteX454" fmla="*/ 55817 w 314991"/>
                <a:gd name="connsiteY454" fmla="*/ 51816 h 288417"/>
                <a:gd name="connsiteX455" fmla="*/ 56102 w 314991"/>
                <a:gd name="connsiteY455" fmla="*/ 51530 h 288417"/>
                <a:gd name="connsiteX456" fmla="*/ 53435 w 314991"/>
                <a:gd name="connsiteY456" fmla="*/ 51530 h 288417"/>
                <a:gd name="connsiteX457" fmla="*/ 52197 w 314991"/>
                <a:gd name="connsiteY457" fmla="*/ 50197 h 288417"/>
                <a:gd name="connsiteX458" fmla="*/ 51149 w 314991"/>
                <a:gd name="connsiteY458" fmla="*/ 50197 h 288417"/>
                <a:gd name="connsiteX459" fmla="*/ 51530 w 314991"/>
                <a:gd name="connsiteY459" fmla="*/ 49530 h 288417"/>
                <a:gd name="connsiteX460" fmla="*/ 50197 w 314991"/>
                <a:gd name="connsiteY460" fmla="*/ 49530 h 288417"/>
                <a:gd name="connsiteX461" fmla="*/ 50482 w 314991"/>
                <a:gd name="connsiteY461" fmla="*/ 49149 h 288417"/>
                <a:gd name="connsiteX462" fmla="*/ 49530 w 314991"/>
                <a:gd name="connsiteY462" fmla="*/ 48197 h 288417"/>
                <a:gd name="connsiteX463" fmla="*/ 49816 w 314991"/>
                <a:gd name="connsiteY463" fmla="*/ 47911 h 288417"/>
                <a:gd name="connsiteX464" fmla="*/ 49530 w 314991"/>
                <a:gd name="connsiteY464" fmla="*/ 47244 h 288417"/>
                <a:gd name="connsiteX465" fmla="*/ 49816 w 314991"/>
                <a:gd name="connsiteY465" fmla="*/ 46577 h 288417"/>
                <a:gd name="connsiteX466" fmla="*/ 50197 w 314991"/>
                <a:gd name="connsiteY466" fmla="*/ 46577 h 288417"/>
                <a:gd name="connsiteX467" fmla="*/ 50197 w 314991"/>
                <a:gd name="connsiteY467" fmla="*/ 45625 h 288417"/>
                <a:gd name="connsiteX468" fmla="*/ 50863 w 314991"/>
                <a:gd name="connsiteY468" fmla="*/ 45244 h 288417"/>
                <a:gd name="connsiteX469" fmla="*/ 51149 w 314991"/>
                <a:gd name="connsiteY469" fmla="*/ 45911 h 288417"/>
                <a:gd name="connsiteX470" fmla="*/ 51530 w 314991"/>
                <a:gd name="connsiteY470" fmla="*/ 46196 h 288417"/>
                <a:gd name="connsiteX471" fmla="*/ 51816 w 314991"/>
                <a:gd name="connsiteY471" fmla="*/ 45625 h 288417"/>
                <a:gd name="connsiteX472" fmla="*/ 52197 w 314991"/>
                <a:gd name="connsiteY472" fmla="*/ 45244 h 288417"/>
                <a:gd name="connsiteX473" fmla="*/ 52768 w 314991"/>
                <a:gd name="connsiteY473" fmla="*/ 45625 h 288417"/>
                <a:gd name="connsiteX474" fmla="*/ 52483 w 314991"/>
                <a:gd name="connsiteY474" fmla="*/ 46577 h 288417"/>
                <a:gd name="connsiteX475" fmla="*/ 53435 w 314991"/>
                <a:gd name="connsiteY475" fmla="*/ 46196 h 288417"/>
                <a:gd name="connsiteX476" fmla="*/ 54102 w 314991"/>
                <a:gd name="connsiteY476" fmla="*/ 45911 h 288417"/>
                <a:gd name="connsiteX477" fmla="*/ 54769 w 314991"/>
                <a:gd name="connsiteY477" fmla="*/ 46577 h 288417"/>
                <a:gd name="connsiteX478" fmla="*/ 55150 w 314991"/>
                <a:gd name="connsiteY478" fmla="*/ 46577 h 288417"/>
                <a:gd name="connsiteX479" fmla="*/ 56102 w 314991"/>
                <a:gd name="connsiteY479" fmla="*/ 45911 h 288417"/>
                <a:gd name="connsiteX480" fmla="*/ 55817 w 314991"/>
                <a:gd name="connsiteY480" fmla="*/ 45625 h 288417"/>
                <a:gd name="connsiteX481" fmla="*/ 56102 w 314991"/>
                <a:gd name="connsiteY481" fmla="*/ 45244 h 288417"/>
                <a:gd name="connsiteX482" fmla="*/ 55817 w 314991"/>
                <a:gd name="connsiteY482" fmla="*/ 44958 h 288417"/>
                <a:gd name="connsiteX483" fmla="*/ 56102 w 314991"/>
                <a:gd name="connsiteY483" fmla="*/ 44577 h 288417"/>
                <a:gd name="connsiteX484" fmla="*/ 56388 w 314991"/>
                <a:gd name="connsiteY484" fmla="*/ 44577 h 288417"/>
                <a:gd name="connsiteX485" fmla="*/ 56388 w 314991"/>
                <a:gd name="connsiteY485" fmla="*/ 43244 h 288417"/>
                <a:gd name="connsiteX486" fmla="*/ 56769 w 314991"/>
                <a:gd name="connsiteY486" fmla="*/ 43244 h 288417"/>
                <a:gd name="connsiteX487" fmla="*/ 56388 w 314991"/>
                <a:gd name="connsiteY487" fmla="*/ 42672 h 288417"/>
                <a:gd name="connsiteX488" fmla="*/ 56769 w 314991"/>
                <a:gd name="connsiteY488" fmla="*/ 42672 h 288417"/>
                <a:gd name="connsiteX489" fmla="*/ 57055 w 314991"/>
                <a:gd name="connsiteY489" fmla="*/ 42291 h 288417"/>
                <a:gd name="connsiteX490" fmla="*/ 57055 w 314991"/>
                <a:gd name="connsiteY490" fmla="*/ 41624 h 288417"/>
                <a:gd name="connsiteX491" fmla="*/ 58388 w 314991"/>
                <a:gd name="connsiteY491" fmla="*/ 40958 h 288417"/>
                <a:gd name="connsiteX492" fmla="*/ 58769 w 314991"/>
                <a:gd name="connsiteY492" fmla="*/ 40005 h 288417"/>
                <a:gd name="connsiteX493" fmla="*/ 59055 w 314991"/>
                <a:gd name="connsiteY493" fmla="*/ 39338 h 288417"/>
                <a:gd name="connsiteX494" fmla="*/ 59055 w 314991"/>
                <a:gd name="connsiteY494" fmla="*/ 39053 h 288417"/>
                <a:gd name="connsiteX495" fmla="*/ 59341 w 314991"/>
                <a:gd name="connsiteY495" fmla="*/ 38005 h 288417"/>
                <a:gd name="connsiteX496" fmla="*/ 59722 w 314991"/>
                <a:gd name="connsiteY496" fmla="*/ 36767 h 288417"/>
                <a:gd name="connsiteX497" fmla="*/ 60388 w 314991"/>
                <a:gd name="connsiteY497" fmla="*/ 36100 h 288417"/>
                <a:gd name="connsiteX498" fmla="*/ 61055 w 314991"/>
                <a:gd name="connsiteY498" fmla="*/ 35719 h 288417"/>
                <a:gd name="connsiteX499" fmla="*/ 61341 w 314991"/>
                <a:gd name="connsiteY499" fmla="*/ 35052 h 288417"/>
                <a:gd name="connsiteX500" fmla="*/ 61055 w 314991"/>
                <a:gd name="connsiteY500" fmla="*/ 34766 h 288417"/>
                <a:gd name="connsiteX501" fmla="*/ 61341 w 314991"/>
                <a:gd name="connsiteY501" fmla="*/ 34100 h 288417"/>
                <a:gd name="connsiteX502" fmla="*/ 60674 w 314991"/>
                <a:gd name="connsiteY502" fmla="*/ 33147 h 288417"/>
                <a:gd name="connsiteX503" fmla="*/ 61722 w 314991"/>
                <a:gd name="connsiteY503" fmla="*/ 33147 h 288417"/>
                <a:gd name="connsiteX504" fmla="*/ 62674 w 314991"/>
                <a:gd name="connsiteY504" fmla="*/ 32480 h 288417"/>
                <a:gd name="connsiteX505" fmla="*/ 63627 w 314991"/>
                <a:gd name="connsiteY505" fmla="*/ 32766 h 288417"/>
                <a:gd name="connsiteX506" fmla="*/ 63627 w 314991"/>
                <a:gd name="connsiteY506" fmla="*/ 32099 h 288417"/>
                <a:gd name="connsiteX507" fmla="*/ 62960 w 314991"/>
                <a:gd name="connsiteY507" fmla="*/ 31814 h 288417"/>
                <a:gd name="connsiteX508" fmla="*/ 62674 w 314991"/>
                <a:gd name="connsiteY508" fmla="*/ 31147 h 288417"/>
                <a:gd name="connsiteX509" fmla="*/ 63341 w 314991"/>
                <a:gd name="connsiteY509" fmla="*/ 30194 h 288417"/>
                <a:gd name="connsiteX510" fmla="*/ 64294 w 314991"/>
                <a:gd name="connsiteY510" fmla="*/ 30861 h 288417"/>
                <a:gd name="connsiteX511" fmla="*/ 65246 w 314991"/>
                <a:gd name="connsiteY511" fmla="*/ 30861 h 288417"/>
                <a:gd name="connsiteX512" fmla="*/ 67246 w 314991"/>
                <a:gd name="connsiteY512" fmla="*/ 30480 h 288417"/>
                <a:gd name="connsiteX513" fmla="*/ 67627 w 314991"/>
                <a:gd name="connsiteY513" fmla="*/ 30194 h 288417"/>
                <a:gd name="connsiteX514" fmla="*/ 66961 w 314991"/>
                <a:gd name="connsiteY514" fmla="*/ 28861 h 288417"/>
                <a:gd name="connsiteX515" fmla="*/ 67627 w 314991"/>
                <a:gd name="connsiteY515" fmla="*/ 27527 h 288417"/>
                <a:gd name="connsiteX516" fmla="*/ 67246 w 314991"/>
                <a:gd name="connsiteY516" fmla="*/ 26861 h 288417"/>
                <a:gd name="connsiteX517" fmla="*/ 67627 w 314991"/>
                <a:gd name="connsiteY517" fmla="*/ 26194 h 288417"/>
                <a:gd name="connsiteX518" fmla="*/ 67913 w 314991"/>
                <a:gd name="connsiteY518" fmla="*/ 25908 h 288417"/>
                <a:gd name="connsiteX519" fmla="*/ 68580 w 314991"/>
                <a:gd name="connsiteY519" fmla="*/ 25908 h 288417"/>
                <a:gd name="connsiteX520" fmla="*/ 69247 w 314991"/>
                <a:gd name="connsiteY520" fmla="*/ 25527 h 288417"/>
                <a:gd name="connsiteX521" fmla="*/ 70866 w 314991"/>
                <a:gd name="connsiteY521" fmla="*/ 24956 h 288417"/>
                <a:gd name="connsiteX522" fmla="*/ 72199 w 314991"/>
                <a:gd name="connsiteY522" fmla="*/ 24575 h 288417"/>
                <a:gd name="connsiteX523" fmla="*/ 75152 w 314991"/>
                <a:gd name="connsiteY523" fmla="*/ 25527 h 288417"/>
                <a:gd name="connsiteX524" fmla="*/ 75819 w 314991"/>
                <a:gd name="connsiteY524" fmla="*/ 25527 h 288417"/>
                <a:gd name="connsiteX525" fmla="*/ 76486 w 314991"/>
                <a:gd name="connsiteY525" fmla="*/ 24289 h 288417"/>
                <a:gd name="connsiteX526" fmla="*/ 76105 w 314991"/>
                <a:gd name="connsiteY526" fmla="*/ 23241 h 288417"/>
                <a:gd name="connsiteX527" fmla="*/ 76486 w 314991"/>
                <a:gd name="connsiteY527" fmla="*/ 22574 h 288417"/>
                <a:gd name="connsiteX528" fmla="*/ 76105 w 314991"/>
                <a:gd name="connsiteY528" fmla="*/ 22003 h 288417"/>
                <a:gd name="connsiteX529" fmla="*/ 76486 w 314991"/>
                <a:gd name="connsiteY529" fmla="*/ 21336 h 288417"/>
                <a:gd name="connsiteX530" fmla="*/ 76105 w 314991"/>
                <a:gd name="connsiteY530" fmla="*/ 20003 h 288417"/>
                <a:gd name="connsiteX531" fmla="*/ 76486 w 314991"/>
                <a:gd name="connsiteY531" fmla="*/ 20003 h 288417"/>
                <a:gd name="connsiteX532" fmla="*/ 76771 w 314991"/>
                <a:gd name="connsiteY532" fmla="*/ 19336 h 288417"/>
                <a:gd name="connsiteX533" fmla="*/ 78391 w 314991"/>
                <a:gd name="connsiteY533" fmla="*/ 19336 h 288417"/>
                <a:gd name="connsiteX534" fmla="*/ 78105 w 314991"/>
                <a:gd name="connsiteY534" fmla="*/ 20003 h 288417"/>
                <a:gd name="connsiteX535" fmla="*/ 78772 w 314991"/>
                <a:gd name="connsiteY535" fmla="*/ 20288 h 288417"/>
                <a:gd name="connsiteX536" fmla="*/ 79438 w 314991"/>
                <a:gd name="connsiteY536" fmla="*/ 20003 h 288417"/>
                <a:gd name="connsiteX537" fmla="*/ 81724 w 314991"/>
                <a:gd name="connsiteY537" fmla="*/ 20288 h 288417"/>
                <a:gd name="connsiteX538" fmla="*/ 82391 w 314991"/>
                <a:gd name="connsiteY538" fmla="*/ 20288 h 288417"/>
                <a:gd name="connsiteX539" fmla="*/ 82963 w 314991"/>
                <a:gd name="connsiteY539" fmla="*/ 19336 h 288417"/>
                <a:gd name="connsiteX540" fmla="*/ 83344 w 314991"/>
                <a:gd name="connsiteY540" fmla="*/ 19050 h 288417"/>
                <a:gd name="connsiteX541" fmla="*/ 83344 w 314991"/>
                <a:gd name="connsiteY541" fmla="*/ 13716 h 288417"/>
                <a:gd name="connsiteX542" fmla="*/ 86582 w 314991"/>
                <a:gd name="connsiteY542" fmla="*/ 15431 h 288417"/>
                <a:gd name="connsiteX543" fmla="*/ 87916 w 314991"/>
                <a:gd name="connsiteY543" fmla="*/ 14764 h 288417"/>
                <a:gd name="connsiteX544" fmla="*/ 88582 w 314991"/>
                <a:gd name="connsiteY544" fmla="*/ 15050 h 288417"/>
                <a:gd name="connsiteX545" fmla="*/ 89916 w 314991"/>
                <a:gd name="connsiteY545" fmla="*/ 15050 h 288417"/>
                <a:gd name="connsiteX546" fmla="*/ 90202 w 314991"/>
                <a:gd name="connsiteY546" fmla="*/ 14764 h 288417"/>
                <a:gd name="connsiteX547" fmla="*/ 90202 w 314991"/>
                <a:gd name="connsiteY547" fmla="*/ 14097 h 288417"/>
                <a:gd name="connsiteX548" fmla="*/ 90868 w 314991"/>
                <a:gd name="connsiteY548" fmla="*/ 14097 h 288417"/>
                <a:gd name="connsiteX549" fmla="*/ 91249 w 314991"/>
                <a:gd name="connsiteY549" fmla="*/ 13716 h 288417"/>
                <a:gd name="connsiteX550" fmla="*/ 91535 w 314991"/>
                <a:gd name="connsiteY550" fmla="*/ 14097 h 288417"/>
                <a:gd name="connsiteX551" fmla="*/ 91821 w 314991"/>
                <a:gd name="connsiteY551" fmla="*/ 13716 h 288417"/>
                <a:gd name="connsiteX552" fmla="*/ 91821 w 314991"/>
                <a:gd name="connsiteY552" fmla="*/ 14383 h 288417"/>
                <a:gd name="connsiteX553" fmla="*/ 91535 w 314991"/>
                <a:gd name="connsiteY553" fmla="*/ 14764 h 288417"/>
                <a:gd name="connsiteX554" fmla="*/ 91821 w 314991"/>
                <a:gd name="connsiteY554" fmla="*/ 16383 h 288417"/>
                <a:gd name="connsiteX555" fmla="*/ 92488 w 314991"/>
                <a:gd name="connsiteY555" fmla="*/ 16097 h 288417"/>
                <a:gd name="connsiteX556" fmla="*/ 92869 w 314991"/>
                <a:gd name="connsiteY556" fmla="*/ 15716 h 288417"/>
                <a:gd name="connsiteX557" fmla="*/ 93154 w 314991"/>
                <a:gd name="connsiteY557" fmla="*/ 15716 h 288417"/>
                <a:gd name="connsiteX558" fmla="*/ 93821 w 314991"/>
                <a:gd name="connsiteY558" fmla="*/ 15431 h 288417"/>
                <a:gd name="connsiteX559" fmla="*/ 94202 w 314991"/>
                <a:gd name="connsiteY559" fmla="*/ 15431 h 288417"/>
                <a:gd name="connsiteX560" fmla="*/ 94774 w 314991"/>
                <a:gd name="connsiteY560" fmla="*/ 15716 h 288417"/>
                <a:gd name="connsiteX561" fmla="*/ 96488 w 314991"/>
                <a:gd name="connsiteY561" fmla="*/ 15431 h 288417"/>
                <a:gd name="connsiteX562" fmla="*/ 96774 w 314991"/>
                <a:gd name="connsiteY562" fmla="*/ 15050 h 288417"/>
                <a:gd name="connsiteX563" fmla="*/ 97155 w 314991"/>
                <a:gd name="connsiteY563" fmla="*/ 15050 h 288417"/>
                <a:gd name="connsiteX564" fmla="*/ 97441 w 314991"/>
                <a:gd name="connsiteY564" fmla="*/ 15431 h 288417"/>
                <a:gd name="connsiteX565" fmla="*/ 98774 w 314991"/>
                <a:gd name="connsiteY565" fmla="*/ 13430 h 288417"/>
                <a:gd name="connsiteX566" fmla="*/ 99441 w 314991"/>
                <a:gd name="connsiteY566" fmla="*/ 11811 h 288417"/>
                <a:gd name="connsiteX567" fmla="*/ 100393 w 314991"/>
                <a:gd name="connsiteY567" fmla="*/ 10763 h 288417"/>
                <a:gd name="connsiteX568" fmla="*/ 100108 w 314991"/>
                <a:gd name="connsiteY568" fmla="*/ 10192 h 288417"/>
                <a:gd name="connsiteX569" fmla="*/ 99727 w 314991"/>
                <a:gd name="connsiteY569" fmla="*/ 10192 h 288417"/>
                <a:gd name="connsiteX570" fmla="*/ 100393 w 314991"/>
                <a:gd name="connsiteY570" fmla="*/ 9525 h 288417"/>
                <a:gd name="connsiteX571" fmla="*/ 100393 w 314991"/>
                <a:gd name="connsiteY571" fmla="*/ 9144 h 288417"/>
                <a:gd name="connsiteX572" fmla="*/ 101060 w 314991"/>
                <a:gd name="connsiteY572" fmla="*/ 9144 h 288417"/>
                <a:gd name="connsiteX573" fmla="*/ 101346 w 314991"/>
                <a:gd name="connsiteY573" fmla="*/ 8477 h 288417"/>
                <a:gd name="connsiteX574" fmla="*/ 105632 w 314991"/>
                <a:gd name="connsiteY574" fmla="*/ 8858 h 288417"/>
                <a:gd name="connsiteX575" fmla="*/ 106013 w 314991"/>
                <a:gd name="connsiteY575" fmla="*/ 7239 h 288417"/>
                <a:gd name="connsiteX576" fmla="*/ 106013 w 314991"/>
                <a:gd name="connsiteY576" fmla="*/ 6572 h 288417"/>
                <a:gd name="connsiteX577" fmla="*/ 106299 w 314991"/>
                <a:gd name="connsiteY577" fmla="*/ 6191 h 288417"/>
                <a:gd name="connsiteX578" fmla="*/ 106299 w 314991"/>
                <a:gd name="connsiteY578" fmla="*/ 5906 h 288417"/>
                <a:gd name="connsiteX579" fmla="*/ 106966 w 314991"/>
                <a:gd name="connsiteY579" fmla="*/ 5525 h 288417"/>
                <a:gd name="connsiteX580" fmla="*/ 106966 w 314991"/>
                <a:gd name="connsiteY580" fmla="*/ 5239 h 288417"/>
                <a:gd name="connsiteX581" fmla="*/ 107251 w 314991"/>
                <a:gd name="connsiteY581" fmla="*/ 5239 h 288417"/>
                <a:gd name="connsiteX582" fmla="*/ 108299 w 314991"/>
                <a:gd name="connsiteY582" fmla="*/ 4858 h 288417"/>
                <a:gd name="connsiteX583" fmla="*/ 108299 w 314991"/>
                <a:gd name="connsiteY583" fmla="*/ 5239 h 288417"/>
                <a:gd name="connsiteX584" fmla="*/ 108585 w 314991"/>
                <a:gd name="connsiteY584" fmla="*/ 4858 h 288417"/>
                <a:gd name="connsiteX585" fmla="*/ 108966 w 314991"/>
                <a:gd name="connsiteY585" fmla="*/ 5239 h 288417"/>
                <a:gd name="connsiteX586" fmla="*/ 109252 w 314991"/>
                <a:gd name="connsiteY586" fmla="*/ 4858 h 288417"/>
                <a:gd name="connsiteX587" fmla="*/ 109918 w 314991"/>
                <a:gd name="connsiteY587" fmla="*/ 4572 h 288417"/>
                <a:gd name="connsiteX588" fmla="*/ 111252 w 314991"/>
                <a:gd name="connsiteY588" fmla="*/ 4572 h 288417"/>
                <a:gd name="connsiteX589" fmla="*/ 111919 w 314991"/>
                <a:gd name="connsiteY589" fmla="*/ 5525 h 288417"/>
                <a:gd name="connsiteX590" fmla="*/ 112490 w 314991"/>
                <a:gd name="connsiteY590" fmla="*/ 6191 h 288417"/>
                <a:gd name="connsiteX591" fmla="*/ 112490 w 314991"/>
                <a:gd name="connsiteY591" fmla="*/ 6858 h 288417"/>
                <a:gd name="connsiteX592" fmla="*/ 112871 w 314991"/>
                <a:gd name="connsiteY592" fmla="*/ 6858 h 288417"/>
                <a:gd name="connsiteX593" fmla="*/ 112871 w 314991"/>
                <a:gd name="connsiteY593" fmla="*/ 8192 h 288417"/>
                <a:gd name="connsiteX594" fmla="*/ 113538 w 314991"/>
                <a:gd name="connsiteY594" fmla="*/ 9144 h 288417"/>
                <a:gd name="connsiteX595" fmla="*/ 114490 w 314991"/>
                <a:gd name="connsiteY595" fmla="*/ 10192 h 288417"/>
                <a:gd name="connsiteX596" fmla="*/ 115157 w 314991"/>
                <a:gd name="connsiteY596" fmla="*/ 11430 h 288417"/>
                <a:gd name="connsiteX597" fmla="*/ 115157 w 314991"/>
                <a:gd name="connsiteY597" fmla="*/ 12097 h 288417"/>
                <a:gd name="connsiteX598" fmla="*/ 115443 w 314991"/>
                <a:gd name="connsiteY598" fmla="*/ 12478 h 288417"/>
                <a:gd name="connsiteX599" fmla="*/ 115443 w 314991"/>
                <a:gd name="connsiteY599" fmla="*/ 13430 h 288417"/>
                <a:gd name="connsiteX600" fmla="*/ 115824 w 314991"/>
                <a:gd name="connsiteY600" fmla="*/ 14383 h 288417"/>
                <a:gd name="connsiteX601" fmla="*/ 116491 w 314991"/>
                <a:gd name="connsiteY601" fmla="*/ 14764 h 288417"/>
                <a:gd name="connsiteX602" fmla="*/ 117157 w 314991"/>
                <a:gd name="connsiteY602" fmla="*/ 13716 h 288417"/>
                <a:gd name="connsiteX603" fmla="*/ 118777 w 314991"/>
                <a:gd name="connsiteY603" fmla="*/ 14383 h 288417"/>
                <a:gd name="connsiteX604" fmla="*/ 120396 w 314991"/>
                <a:gd name="connsiteY604" fmla="*/ 16097 h 288417"/>
                <a:gd name="connsiteX605" fmla="*/ 123730 w 314991"/>
                <a:gd name="connsiteY605" fmla="*/ 12764 h 288417"/>
                <a:gd name="connsiteX606" fmla="*/ 123349 w 314991"/>
                <a:gd name="connsiteY606" fmla="*/ 12097 h 288417"/>
                <a:gd name="connsiteX607" fmla="*/ 123063 w 314991"/>
                <a:gd name="connsiteY607" fmla="*/ 11811 h 288417"/>
                <a:gd name="connsiteX608" fmla="*/ 123349 w 314991"/>
                <a:gd name="connsiteY608" fmla="*/ 11144 h 288417"/>
                <a:gd name="connsiteX609" fmla="*/ 122396 w 314991"/>
                <a:gd name="connsiteY609" fmla="*/ 10763 h 288417"/>
                <a:gd name="connsiteX610" fmla="*/ 122015 w 314991"/>
                <a:gd name="connsiteY610" fmla="*/ 10478 h 288417"/>
                <a:gd name="connsiteX611" fmla="*/ 124015 w 314991"/>
                <a:gd name="connsiteY611" fmla="*/ 9144 h 288417"/>
                <a:gd name="connsiteX612" fmla="*/ 124301 w 314991"/>
                <a:gd name="connsiteY612" fmla="*/ 7239 h 288417"/>
                <a:gd name="connsiteX613" fmla="*/ 124301 w 314991"/>
                <a:gd name="connsiteY613" fmla="*/ 6858 h 288417"/>
                <a:gd name="connsiteX614" fmla="*/ 123349 w 314991"/>
                <a:gd name="connsiteY614" fmla="*/ 6858 h 288417"/>
                <a:gd name="connsiteX615" fmla="*/ 122682 w 314991"/>
                <a:gd name="connsiteY615" fmla="*/ 5525 h 288417"/>
                <a:gd name="connsiteX616" fmla="*/ 123730 w 314991"/>
                <a:gd name="connsiteY616" fmla="*/ 2953 h 288417"/>
                <a:gd name="connsiteX617" fmla="*/ 123349 w 314991"/>
                <a:gd name="connsiteY617" fmla="*/ 1334 h 288417"/>
                <a:gd name="connsiteX618" fmla="*/ 124682 w 314991"/>
                <a:gd name="connsiteY618" fmla="*/ 0 h 288417"/>
                <a:gd name="connsiteX619" fmla="*/ 125635 w 314991"/>
                <a:gd name="connsiteY619" fmla="*/ 0 h 288417"/>
                <a:gd name="connsiteX620" fmla="*/ 126682 w 314991"/>
                <a:gd name="connsiteY620" fmla="*/ 286 h 288417"/>
                <a:gd name="connsiteX621" fmla="*/ 126968 w 314991"/>
                <a:gd name="connsiteY621" fmla="*/ 667 h 288417"/>
                <a:gd name="connsiteX622" fmla="*/ 127254 w 314991"/>
                <a:gd name="connsiteY622" fmla="*/ 667 h 288417"/>
                <a:gd name="connsiteX623" fmla="*/ 127254 w 314991"/>
                <a:gd name="connsiteY623" fmla="*/ 1334 h 288417"/>
                <a:gd name="connsiteX624" fmla="*/ 127921 w 314991"/>
                <a:gd name="connsiteY624" fmla="*/ 1905 h 288417"/>
                <a:gd name="connsiteX625" fmla="*/ 128588 w 314991"/>
                <a:gd name="connsiteY625" fmla="*/ 2286 h 288417"/>
                <a:gd name="connsiteX626" fmla="*/ 129635 w 314991"/>
                <a:gd name="connsiteY626" fmla="*/ 2572 h 288417"/>
                <a:gd name="connsiteX627" fmla="*/ 129635 w 314991"/>
                <a:gd name="connsiteY627" fmla="*/ 2953 h 288417"/>
                <a:gd name="connsiteX628" fmla="*/ 129254 w 314991"/>
                <a:gd name="connsiteY628" fmla="*/ 3239 h 288417"/>
                <a:gd name="connsiteX629" fmla="*/ 129254 w 314991"/>
                <a:gd name="connsiteY629" fmla="*/ 3620 h 288417"/>
                <a:gd name="connsiteX630" fmla="*/ 130588 w 314991"/>
                <a:gd name="connsiteY630" fmla="*/ 4858 h 288417"/>
                <a:gd name="connsiteX631" fmla="*/ 132207 w 314991"/>
                <a:gd name="connsiteY631" fmla="*/ 4572 h 288417"/>
                <a:gd name="connsiteX632" fmla="*/ 132874 w 314991"/>
                <a:gd name="connsiteY632" fmla="*/ 5525 h 288417"/>
                <a:gd name="connsiteX633" fmla="*/ 133159 w 314991"/>
                <a:gd name="connsiteY633" fmla="*/ 6572 h 288417"/>
                <a:gd name="connsiteX634" fmla="*/ 133826 w 314991"/>
                <a:gd name="connsiteY634" fmla="*/ 6572 h 288417"/>
                <a:gd name="connsiteX635" fmla="*/ 134493 w 314991"/>
                <a:gd name="connsiteY635" fmla="*/ 5906 h 288417"/>
                <a:gd name="connsiteX636" fmla="*/ 135160 w 314991"/>
                <a:gd name="connsiteY636" fmla="*/ 4572 h 288417"/>
                <a:gd name="connsiteX637" fmla="*/ 136112 w 314991"/>
                <a:gd name="connsiteY637" fmla="*/ 4286 h 288417"/>
                <a:gd name="connsiteX638" fmla="*/ 136779 w 314991"/>
                <a:gd name="connsiteY638" fmla="*/ 4572 h 288417"/>
                <a:gd name="connsiteX639" fmla="*/ 137446 w 314991"/>
                <a:gd name="connsiteY639" fmla="*/ 7525 h 288417"/>
                <a:gd name="connsiteX640" fmla="*/ 138113 w 314991"/>
                <a:gd name="connsiteY640" fmla="*/ 7811 h 288417"/>
                <a:gd name="connsiteX641" fmla="*/ 138779 w 314991"/>
                <a:gd name="connsiteY641" fmla="*/ 7239 h 288417"/>
                <a:gd name="connsiteX642" fmla="*/ 139446 w 314991"/>
                <a:gd name="connsiteY642" fmla="*/ 7525 h 288417"/>
                <a:gd name="connsiteX643" fmla="*/ 141065 w 314991"/>
                <a:gd name="connsiteY643" fmla="*/ 7525 h 288417"/>
                <a:gd name="connsiteX644" fmla="*/ 141732 w 314991"/>
                <a:gd name="connsiteY644" fmla="*/ 7239 h 288417"/>
                <a:gd name="connsiteX645" fmla="*/ 142684 w 314991"/>
                <a:gd name="connsiteY645" fmla="*/ 7239 h 288417"/>
                <a:gd name="connsiteX646" fmla="*/ 143065 w 314991"/>
                <a:gd name="connsiteY646" fmla="*/ 7811 h 288417"/>
                <a:gd name="connsiteX647" fmla="*/ 143732 w 314991"/>
                <a:gd name="connsiteY647" fmla="*/ 8192 h 288417"/>
                <a:gd name="connsiteX648" fmla="*/ 143732 w 314991"/>
                <a:gd name="connsiteY648" fmla="*/ 8477 h 288417"/>
                <a:gd name="connsiteX649" fmla="*/ 145066 w 314991"/>
                <a:gd name="connsiteY649" fmla="*/ 8477 h 288417"/>
                <a:gd name="connsiteX650" fmla="*/ 145351 w 314991"/>
                <a:gd name="connsiteY650" fmla="*/ 9144 h 288417"/>
                <a:gd name="connsiteX651" fmla="*/ 145637 w 314991"/>
                <a:gd name="connsiteY651" fmla="*/ 9144 h 288417"/>
                <a:gd name="connsiteX652" fmla="*/ 146304 w 314991"/>
                <a:gd name="connsiteY652" fmla="*/ 9811 h 288417"/>
                <a:gd name="connsiteX653" fmla="*/ 146304 w 314991"/>
                <a:gd name="connsiteY653" fmla="*/ 10192 h 288417"/>
                <a:gd name="connsiteX654" fmla="*/ 146018 w 314991"/>
                <a:gd name="connsiteY654" fmla="*/ 11811 h 288417"/>
                <a:gd name="connsiteX655" fmla="*/ 146304 w 314991"/>
                <a:gd name="connsiteY655" fmla="*/ 12097 h 288417"/>
                <a:gd name="connsiteX656" fmla="*/ 146018 w 314991"/>
                <a:gd name="connsiteY656" fmla="*/ 12478 h 288417"/>
                <a:gd name="connsiteX657" fmla="*/ 145637 w 314991"/>
                <a:gd name="connsiteY657" fmla="*/ 12478 h 288417"/>
                <a:gd name="connsiteX658" fmla="*/ 145637 w 314991"/>
                <a:gd name="connsiteY658" fmla="*/ 12764 h 288417"/>
                <a:gd name="connsiteX659" fmla="*/ 146018 w 314991"/>
                <a:gd name="connsiteY659" fmla="*/ 12764 h 288417"/>
                <a:gd name="connsiteX660" fmla="*/ 146018 w 314991"/>
                <a:gd name="connsiteY660" fmla="*/ 13145 h 288417"/>
                <a:gd name="connsiteX661" fmla="*/ 146304 w 314991"/>
                <a:gd name="connsiteY661" fmla="*/ 13430 h 288417"/>
                <a:gd name="connsiteX662" fmla="*/ 146685 w 314991"/>
                <a:gd name="connsiteY662" fmla="*/ 14097 h 288417"/>
                <a:gd name="connsiteX663" fmla="*/ 146971 w 314991"/>
                <a:gd name="connsiteY663" fmla="*/ 15050 h 288417"/>
                <a:gd name="connsiteX664" fmla="*/ 146685 w 314991"/>
                <a:gd name="connsiteY664" fmla="*/ 15431 h 288417"/>
                <a:gd name="connsiteX665" fmla="*/ 146685 w 314991"/>
                <a:gd name="connsiteY665" fmla="*/ 15716 h 288417"/>
                <a:gd name="connsiteX666" fmla="*/ 146304 w 314991"/>
                <a:gd name="connsiteY666" fmla="*/ 16097 h 288417"/>
                <a:gd name="connsiteX667" fmla="*/ 146685 w 314991"/>
                <a:gd name="connsiteY667" fmla="*/ 16383 h 288417"/>
                <a:gd name="connsiteX668" fmla="*/ 146304 w 314991"/>
                <a:gd name="connsiteY668" fmla="*/ 17717 h 288417"/>
                <a:gd name="connsiteX669" fmla="*/ 146685 w 314991"/>
                <a:gd name="connsiteY669" fmla="*/ 18002 h 288417"/>
                <a:gd name="connsiteX670" fmla="*/ 146971 w 314991"/>
                <a:gd name="connsiteY670" fmla="*/ 18669 h 288417"/>
                <a:gd name="connsiteX671" fmla="*/ 146685 w 314991"/>
                <a:gd name="connsiteY671" fmla="*/ 19050 h 288417"/>
                <a:gd name="connsiteX672" fmla="*/ 146685 w 314991"/>
                <a:gd name="connsiteY672" fmla="*/ 19336 h 288417"/>
                <a:gd name="connsiteX673" fmla="*/ 148018 w 314991"/>
                <a:gd name="connsiteY673" fmla="*/ 20288 h 288417"/>
                <a:gd name="connsiteX674" fmla="*/ 148304 w 314991"/>
                <a:gd name="connsiteY674" fmla="*/ 20003 h 288417"/>
                <a:gd name="connsiteX675" fmla="*/ 148590 w 314991"/>
                <a:gd name="connsiteY675" fmla="*/ 20669 h 288417"/>
                <a:gd name="connsiteX676" fmla="*/ 148971 w 314991"/>
                <a:gd name="connsiteY676" fmla="*/ 20669 h 288417"/>
                <a:gd name="connsiteX677" fmla="*/ 149638 w 314991"/>
                <a:gd name="connsiteY677" fmla="*/ 20288 h 288417"/>
                <a:gd name="connsiteX678" fmla="*/ 153257 w 314991"/>
                <a:gd name="connsiteY678" fmla="*/ 20003 h 288417"/>
                <a:gd name="connsiteX679" fmla="*/ 153924 w 314991"/>
                <a:gd name="connsiteY679" fmla="*/ 19336 h 288417"/>
                <a:gd name="connsiteX680" fmla="*/ 153543 w 314991"/>
                <a:gd name="connsiteY680" fmla="*/ 19050 h 288417"/>
                <a:gd name="connsiteX681" fmla="*/ 153924 w 314991"/>
                <a:gd name="connsiteY681" fmla="*/ 19050 h 288417"/>
                <a:gd name="connsiteX682" fmla="*/ 153924 w 314991"/>
                <a:gd name="connsiteY682" fmla="*/ 17717 h 288417"/>
                <a:gd name="connsiteX683" fmla="*/ 154210 w 314991"/>
                <a:gd name="connsiteY683" fmla="*/ 17717 h 288417"/>
                <a:gd name="connsiteX684" fmla="*/ 155162 w 314991"/>
                <a:gd name="connsiteY684" fmla="*/ 18002 h 288417"/>
                <a:gd name="connsiteX685" fmla="*/ 155162 w 314991"/>
                <a:gd name="connsiteY685" fmla="*/ 18669 h 288417"/>
                <a:gd name="connsiteX686" fmla="*/ 155543 w 314991"/>
                <a:gd name="connsiteY686" fmla="*/ 19050 h 288417"/>
                <a:gd name="connsiteX687" fmla="*/ 156210 w 314991"/>
                <a:gd name="connsiteY687" fmla="*/ 17717 h 288417"/>
                <a:gd name="connsiteX688" fmla="*/ 156496 w 314991"/>
                <a:gd name="connsiteY688" fmla="*/ 17717 h 288417"/>
                <a:gd name="connsiteX689" fmla="*/ 156877 w 314991"/>
                <a:gd name="connsiteY689" fmla="*/ 18002 h 288417"/>
                <a:gd name="connsiteX690" fmla="*/ 157163 w 314991"/>
                <a:gd name="connsiteY690" fmla="*/ 17717 h 288417"/>
                <a:gd name="connsiteX691" fmla="*/ 157163 w 314991"/>
                <a:gd name="connsiteY691" fmla="*/ 18002 h 288417"/>
                <a:gd name="connsiteX692" fmla="*/ 157448 w 314991"/>
                <a:gd name="connsiteY692" fmla="*/ 18002 h 288417"/>
                <a:gd name="connsiteX693" fmla="*/ 157448 w 314991"/>
                <a:gd name="connsiteY693" fmla="*/ 18669 h 288417"/>
                <a:gd name="connsiteX694" fmla="*/ 157829 w 314991"/>
                <a:gd name="connsiteY694" fmla="*/ 18669 h 288417"/>
                <a:gd name="connsiteX695" fmla="*/ 158115 w 314991"/>
                <a:gd name="connsiteY695" fmla="*/ 19050 h 288417"/>
                <a:gd name="connsiteX696" fmla="*/ 159163 w 314991"/>
                <a:gd name="connsiteY696" fmla="*/ 19050 h 288417"/>
                <a:gd name="connsiteX697" fmla="*/ 159163 w 314991"/>
                <a:gd name="connsiteY697" fmla="*/ 17717 h 288417"/>
                <a:gd name="connsiteX698" fmla="*/ 159448 w 314991"/>
                <a:gd name="connsiteY698" fmla="*/ 18002 h 288417"/>
                <a:gd name="connsiteX699" fmla="*/ 159448 w 314991"/>
                <a:gd name="connsiteY699" fmla="*/ 18383 h 288417"/>
                <a:gd name="connsiteX700" fmla="*/ 160401 w 314991"/>
                <a:gd name="connsiteY700" fmla="*/ 18383 h 288417"/>
                <a:gd name="connsiteX701" fmla="*/ 160401 w 314991"/>
                <a:gd name="connsiteY701" fmla="*/ 18669 h 288417"/>
                <a:gd name="connsiteX702" fmla="*/ 160115 w 314991"/>
                <a:gd name="connsiteY702" fmla="*/ 19050 h 288417"/>
                <a:gd name="connsiteX703" fmla="*/ 160401 w 314991"/>
                <a:gd name="connsiteY703" fmla="*/ 19050 h 288417"/>
                <a:gd name="connsiteX704" fmla="*/ 160782 w 314991"/>
                <a:gd name="connsiteY704" fmla="*/ 19622 h 288417"/>
                <a:gd name="connsiteX705" fmla="*/ 160401 w 314991"/>
                <a:gd name="connsiteY705" fmla="*/ 19622 h 288417"/>
                <a:gd name="connsiteX706" fmla="*/ 160401 w 314991"/>
                <a:gd name="connsiteY706" fmla="*/ 20288 h 288417"/>
                <a:gd name="connsiteX707" fmla="*/ 160782 w 314991"/>
                <a:gd name="connsiteY707" fmla="*/ 20288 h 288417"/>
                <a:gd name="connsiteX708" fmla="*/ 160401 w 314991"/>
                <a:gd name="connsiteY708" fmla="*/ 21622 h 288417"/>
                <a:gd name="connsiteX709" fmla="*/ 160115 w 314991"/>
                <a:gd name="connsiteY709" fmla="*/ 21622 h 288417"/>
                <a:gd name="connsiteX710" fmla="*/ 160401 w 314991"/>
                <a:gd name="connsiteY710" fmla="*/ 22003 h 288417"/>
                <a:gd name="connsiteX711" fmla="*/ 161068 w 314991"/>
                <a:gd name="connsiteY711" fmla="*/ 22289 h 288417"/>
                <a:gd name="connsiteX712" fmla="*/ 160782 w 314991"/>
                <a:gd name="connsiteY712" fmla="*/ 23622 h 288417"/>
                <a:gd name="connsiteX713" fmla="*/ 161734 w 314991"/>
                <a:gd name="connsiteY713" fmla="*/ 24289 h 288417"/>
                <a:gd name="connsiteX714" fmla="*/ 161734 w 314991"/>
                <a:gd name="connsiteY714" fmla="*/ 24956 h 288417"/>
                <a:gd name="connsiteX715" fmla="*/ 162115 w 314991"/>
                <a:gd name="connsiteY715" fmla="*/ 24956 h 288417"/>
                <a:gd name="connsiteX716" fmla="*/ 163068 w 314991"/>
                <a:gd name="connsiteY716" fmla="*/ 25241 h 288417"/>
                <a:gd name="connsiteX717" fmla="*/ 163354 w 314991"/>
                <a:gd name="connsiteY717" fmla="*/ 25908 h 288417"/>
                <a:gd name="connsiteX718" fmla="*/ 164401 w 314991"/>
                <a:gd name="connsiteY718" fmla="*/ 26194 h 288417"/>
                <a:gd name="connsiteX719" fmla="*/ 164401 w 314991"/>
                <a:gd name="connsiteY719" fmla="*/ 26575 h 288417"/>
                <a:gd name="connsiteX720" fmla="*/ 165354 w 314991"/>
                <a:gd name="connsiteY720" fmla="*/ 27242 h 288417"/>
                <a:gd name="connsiteX721" fmla="*/ 165735 w 314991"/>
                <a:gd name="connsiteY721" fmla="*/ 28480 h 288417"/>
                <a:gd name="connsiteX722" fmla="*/ 166021 w 314991"/>
                <a:gd name="connsiteY722" fmla="*/ 29528 h 288417"/>
                <a:gd name="connsiteX723" fmla="*/ 167354 w 314991"/>
                <a:gd name="connsiteY723" fmla="*/ 30194 h 288417"/>
                <a:gd name="connsiteX724" fmla="*/ 168307 w 314991"/>
                <a:gd name="connsiteY724" fmla="*/ 30194 h 288417"/>
                <a:gd name="connsiteX725" fmla="*/ 169259 w 314991"/>
                <a:gd name="connsiteY725" fmla="*/ 29813 h 288417"/>
                <a:gd name="connsiteX726" fmla="*/ 169640 w 314991"/>
                <a:gd name="connsiteY726" fmla="*/ 29813 h 288417"/>
                <a:gd name="connsiteX727" fmla="*/ 170307 w 314991"/>
                <a:gd name="connsiteY727" fmla="*/ 30194 h 288417"/>
                <a:gd name="connsiteX728" fmla="*/ 171259 w 314991"/>
                <a:gd name="connsiteY728" fmla="*/ 30194 h 288417"/>
                <a:gd name="connsiteX729" fmla="*/ 171259 w 314991"/>
                <a:gd name="connsiteY729" fmla="*/ 30480 h 288417"/>
                <a:gd name="connsiteX730" fmla="*/ 171640 w 314991"/>
                <a:gd name="connsiteY730" fmla="*/ 30194 h 288417"/>
                <a:gd name="connsiteX731" fmla="*/ 172212 w 314991"/>
                <a:gd name="connsiteY731" fmla="*/ 30480 h 288417"/>
                <a:gd name="connsiteX732" fmla="*/ 172593 w 314991"/>
                <a:gd name="connsiteY732" fmla="*/ 31147 h 288417"/>
                <a:gd name="connsiteX733" fmla="*/ 174879 w 314991"/>
                <a:gd name="connsiteY733" fmla="*/ 29147 h 288417"/>
                <a:gd name="connsiteX734" fmla="*/ 174593 w 314991"/>
                <a:gd name="connsiteY734" fmla="*/ 28480 h 288417"/>
                <a:gd name="connsiteX735" fmla="*/ 174879 w 314991"/>
                <a:gd name="connsiteY735" fmla="*/ 27908 h 288417"/>
                <a:gd name="connsiteX736" fmla="*/ 174879 w 314991"/>
                <a:gd name="connsiteY736" fmla="*/ 27527 h 288417"/>
                <a:gd name="connsiteX737" fmla="*/ 173926 w 314991"/>
                <a:gd name="connsiteY737" fmla="*/ 25908 h 288417"/>
                <a:gd name="connsiteX738" fmla="*/ 173926 w 314991"/>
                <a:gd name="connsiteY738" fmla="*/ 23908 h 288417"/>
                <a:gd name="connsiteX739" fmla="*/ 174212 w 314991"/>
                <a:gd name="connsiteY739" fmla="*/ 24575 h 288417"/>
                <a:gd name="connsiteX740" fmla="*/ 175165 w 314991"/>
                <a:gd name="connsiteY740" fmla="*/ 24575 h 288417"/>
                <a:gd name="connsiteX741" fmla="*/ 175831 w 314991"/>
                <a:gd name="connsiteY741" fmla="*/ 24956 h 288417"/>
                <a:gd name="connsiteX742" fmla="*/ 177546 w 314991"/>
                <a:gd name="connsiteY742" fmla="*/ 24956 h 288417"/>
                <a:gd name="connsiteX743" fmla="*/ 177832 w 314991"/>
                <a:gd name="connsiteY743" fmla="*/ 25527 h 288417"/>
                <a:gd name="connsiteX744" fmla="*/ 178117 w 314991"/>
                <a:gd name="connsiteY744" fmla="*/ 25908 h 288417"/>
                <a:gd name="connsiteX745" fmla="*/ 178784 w 314991"/>
                <a:gd name="connsiteY745" fmla="*/ 26194 h 288417"/>
                <a:gd name="connsiteX746" fmla="*/ 178117 w 314991"/>
                <a:gd name="connsiteY746" fmla="*/ 27242 h 288417"/>
                <a:gd name="connsiteX747" fmla="*/ 178498 w 314991"/>
                <a:gd name="connsiteY747" fmla="*/ 27527 h 288417"/>
                <a:gd name="connsiteX748" fmla="*/ 178498 w 314991"/>
                <a:gd name="connsiteY748" fmla="*/ 28194 h 288417"/>
                <a:gd name="connsiteX749" fmla="*/ 178784 w 314991"/>
                <a:gd name="connsiteY749" fmla="*/ 28480 h 288417"/>
                <a:gd name="connsiteX750" fmla="*/ 179451 w 314991"/>
                <a:gd name="connsiteY750" fmla="*/ 29528 h 288417"/>
                <a:gd name="connsiteX751" fmla="*/ 179451 w 314991"/>
                <a:gd name="connsiteY751" fmla="*/ 30194 h 288417"/>
                <a:gd name="connsiteX752" fmla="*/ 180784 w 314991"/>
                <a:gd name="connsiteY752" fmla="*/ 30480 h 288417"/>
                <a:gd name="connsiteX753" fmla="*/ 181070 w 314991"/>
                <a:gd name="connsiteY753" fmla="*/ 30194 h 288417"/>
                <a:gd name="connsiteX754" fmla="*/ 181070 w 314991"/>
                <a:gd name="connsiteY754" fmla="*/ 29528 h 288417"/>
                <a:gd name="connsiteX755" fmla="*/ 180784 w 314991"/>
                <a:gd name="connsiteY755" fmla="*/ 28480 h 288417"/>
                <a:gd name="connsiteX756" fmla="*/ 181070 w 314991"/>
                <a:gd name="connsiteY756" fmla="*/ 28194 h 288417"/>
                <a:gd name="connsiteX757" fmla="*/ 182118 w 314991"/>
                <a:gd name="connsiteY757" fmla="*/ 28194 h 288417"/>
                <a:gd name="connsiteX758" fmla="*/ 182785 w 314991"/>
                <a:gd name="connsiteY758" fmla="*/ 27908 h 288417"/>
                <a:gd name="connsiteX759" fmla="*/ 183070 w 314991"/>
                <a:gd name="connsiteY759" fmla="*/ 27908 h 288417"/>
                <a:gd name="connsiteX760" fmla="*/ 184023 w 314991"/>
                <a:gd name="connsiteY760" fmla="*/ 27527 h 288417"/>
                <a:gd name="connsiteX761" fmla="*/ 184690 w 314991"/>
                <a:gd name="connsiteY761" fmla="*/ 28194 h 288417"/>
                <a:gd name="connsiteX762" fmla="*/ 186023 w 314991"/>
                <a:gd name="connsiteY762" fmla="*/ 28194 h 288417"/>
                <a:gd name="connsiteX763" fmla="*/ 186404 w 314991"/>
                <a:gd name="connsiteY763" fmla="*/ 27908 h 288417"/>
                <a:gd name="connsiteX764" fmla="*/ 186976 w 314991"/>
                <a:gd name="connsiteY764" fmla="*/ 28194 h 288417"/>
                <a:gd name="connsiteX765" fmla="*/ 188023 w 314991"/>
                <a:gd name="connsiteY765" fmla="*/ 27908 h 288417"/>
                <a:gd name="connsiteX766" fmla="*/ 188690 w 314991"/>
                <a:gd name="connsiteY766" fmla="*/ 27908 h 288417"/>
                <a:gd name="connsiteX767" fmla="*/ 188976 w 314991"/>
                <a:gd name="connsiteY767" fmla="*/ 28194 h 288417"/>
                <a:gd name="connsiteX768" fmla="*/ 188976 w 314991"/>
                <a:gd name="connsiteY768" fmla="*/ 28480 h 288417"/>
                <a:gd name="connsiteX769" fmla="*/ 189357 w 314991"/>
                <a:gd name="connsiteY769" fmla="*/ 28480 h 288417"/>
                <a:gd name="connsiteX770" fmla="*/ 190309 w 314991"/>
                <a:gd name="connsiteY770" fmla="*/ 27908 h 288417"/>
                <a:gd name="connsiteX771" fmla="*/ 190595 w 314991"/>
                <a:gd name="connsiteY771" fmla="*/ 27908 h 288417"/>
                <a:gd name="connsiteX772" fmla="*/ 190976 w 314991"/>
                <a:gd name="connsiteY772" fmla="*/ 28194 h 288417"/>
                <a:gd name="connsiteX773" fmla="*/ 190976 w 314991"/>
                <a:gd name="connsiteY773" fmla="*/ 28480 h 288417"/>
                <a:gd name="connsiteX774" fmla="*/ 192310 w 314991"/>
                <a:gd name="connsiteY774" fmla="*/ 29147 h 288417"/>
                <a:gd name="connsiteX775" fmla="*/ 192881 w 314991"/>
                <a:gd name="connsiteY775" fmla="*/ 29147 h 288417"/>
                <a:gd name="connsiteX776" fmla="*/ 193262 w 314991"/>
                <a:gd name="connsiteY776" fmla="*/ 28861 h 288417"/>
                <a:gd name="connsiteX777" fmla="*/ 193262 w 314991"/>
                <a:gd name="connsiteY777" fmla="*/ 28480 h 288417"/>
                <a:gd name="connsiteX778" fmla="*/ 195263 w 314991"/>
                <a:gd name="connsiteY778" fmla="*/ 28480 h 288417"/>
                <a:gd name="connsiteX779" fmla="*/ 196501 w 314991"/>
                <a:gd name="connsiteY779" fmla="*/ 28861 h 288417"/>
                <a:gd name="connsiteX780" fmla="*/ 196882 w 314991"/>
                <a:gd name="connsiteY780" fmla="*/ 28861 h 288417"/>
                <a:gd name="connsiteX781" fmla="*/ 197167 w 314991"/>
                <a:gd name="connsiteY781" fmla="*/ 28194 h 288417"/>
                <a:gd name="connsiteX782" fmla="*/ 197548 w 314991"/>
                <a:gd name="connsiteY782" fmla="*/ 27908 h 288417"/>
                <a:gd name="connsiteX783" fmla="*/ 198215 w 314991"/>
                <a:gd name="connsiteY783" fmla="*/ 27908 h 288417"/>
                <a:gd name="connsiteX784" fmla="*/ 198501 w 314991"/>
                <a:gd name="connsiteY784" fmla="*/ 28194 h 288417"/>
                <a:gd name="connsiteX785" fmla="*/ 199834 w 314991"/>
                <a:gd name="connsiteY785" fmla="*/ 27908 h 288417"/>
                <a:gd name="connsiteX786" fmla="*/ 201454 w 314991"/>
                <a:gd name="connsiteY786" fmla="*/ 28194 h 288417"/>
                <a:gd name="connsiteX787" fmla="*/ 201739 w 314991"/>
                <a:gd name="connsiteY787" fmla="*/ 28194 h 288417"/>
                <a:gd name="connsiteX788" fmla="*/ 201739 w 314991"/>
                <a:gd name="connsiteY788" fmla="*/ 28480 h 288417"/>
                <a:gd name="connsiteX789" fmla="*/ 202120 w 314991"/>
                <a:gd name="connsiteY789" fmla="*/ 28194 h 288417"/>
                <a:gd name="connsiteX790" fmla="*/ 202120 w 314991"/>
                <a:gd name="connsiteY790" fmla="*/ 28480 h 288417"/>
                <a:gd name="connsiteX791" fmla="*/ 203740 w 314991"/>
                <a:gd name="connsiteY791" fmla="*/ 27527 h 288417"/>
                <a:gd name="connsiteX792" fmla="*/ 204692 w 314991"/>
                <a:gd name="connsiteY792" fmla="*/ 27908 h 288417"/>
                <a:gd name="connsiteX793" fmla="*/ 205073 w 314991"/>
                <a:gd name="connsiteY793" fmla="*/ 27242 h 288417"/>
                <a:gd name="connsiteX794" fmla="*/ 206407 w 314991"/>
                <a:gd name="connsiteY794" fmla="*/ 27527 h 288417"/>
                <a:gd name="connsiteX795" fmla="*/ 207359 w 314991"/>
                <a:gd name="connsiteY795" fmla="*/ 26575 h 288417"/>
                <a:gd name="connsiteX796" fmla="*/ 208312 w 314991"/>
                <a:gd name="connsiteY796" fmla="*/ 26194 h 288417"/>
                <a:gd name="connsiteX797" fmla="*/ 208978 w 314991"/>
                <a:gd name="connsiteY797" fmla="*/ 26194 h 288417"/>
                <a:gd name="connsiteX798" fmla="*/ 210026 w 314991"/>
                <a:gd name="connsiteY798" fmla="*/ 25908 h 288417"/>
                <a:gd name="connsiteX799" fmla="*/ 210598 w 314991"/>
                <a:gd name="connsiteY799" fmla="*/ 25908 h 288417"/>
                <a:gd name="connsiteX800" fmla="*/ 211645 w 314991"/>
                <a:gd name="connsiteY800" fmla="*/ 26194 h 288417"/>
                <a:gd name="connsiteX801" fmla="*/ 211931 w 314991"/>
                <a:gd name="connsiteY801" fmla="*/ 26194 h 288417"/>
                <a:gd name="connsiteX802" fmla="*/ 211931 w 314991"/>
                <a:gd name="connsiteY802" fmla="*/ 26575 h 288417"/>
                <a:gd name="connsiteX803" fmla="*/ 212598 w 314991"/>
                <a:gd name="connsiteY803" fmla="*/ 25908 h 288417"/>
                <a:gd name="connsiteX804" fmla="*/ 213550 w 314991"/>
                <a:gd name="connsiteY804" fmla="*/ 25908 h 288417"/>
                <a:gd name="connsiteX805" fmla="*/ 214598 w 314991"/>
                <a:gd name="connsiteY805" fmla="*/ 24956 h 288417"/>
                <a:gd name="connsiteX806" fmla="*/ 214217 w 314991"/>
                <a:gd name="connsiteY806" fmla="*/ 24575 h 288417"/>
                <a:gd name="connsiteX807" fmla="*/ 214598 w 314991"/>
                <a:gd name="connsiteY807" fmla="*/ 24575 h 288417"/>
                <a:gd name="connsiteX808" fmla="*/ 214217 w 314991"/>
                <a:gd name="connsiteY808" fmla="*/ 24575 h 288417"/>
                <a:gd name="connsiteX809" fmla="*/ 214598 w 314991"/>
                <a:gd name="connsiteY809" fmla="*/ 24289 h 288417"/>
                <a:gd name="connsiteX810" fmla="*/ 214217 w 314991"/>
                <a:gd name="connsiteY810" fmla="*/ 23622 h 288417"/>
                <a:gd name="connsiteX811" fmla="*/ 215265 w 314991"/>
                <a:gd name="connsiteY811" fmla="*/ 23241 h 288417"/>
                <a:gd name="connsiteX812" fmla="*/ 215932 w 314991"/>
                <a:gd name="connsiteY812" fmla="*/ 22574 h 288417"/>
                <a:gd name="connsiteX813" fmla="*/ 216217 w 314991"/>
                <a:gd name="connsiteY813" fmla="*/ 22574 h 288417"/>
                <a:gd name="connsiteX814" fmla="*/ 215932 w 314991"/>
                <a:gd name="connsiteY814" fmla="*/ 22003 h 288417"/>
                <a:gd name="connsiteX815" fmla="*/ 216217 w 314991"/>
                <a:gd name="connsiteY815" fmla="*/ 20955 h 288417"/>
                <a:gd name="connsiteX816" fmla="*/ 216884 w 314991"/>
                <a:gd name="connsiteY816" fmla="*/ 20669 h 288417"/>
                <a:gd name="connsiteX817" fmla="*/ 217837 w 314991"/>
                <a:gd name="connsiteY817" fmla="*/ 20669 h 288417"/>
                <a:gd name="connsiteX818" fmla="*/ 218503 w 314991"/>
                <a:gd name="connsiteY818" fmla="*/ 20003 h 288417"/>
                <a:gd name="connsiteX819" fmla="*/ 220789 w 314991"/>
                <a:gd name="connsiteY819" fmla="*/ 20003 h 288417"/>
                <a:gd name="connsiteX820" fmla="*/ 222123 w 314991"/>
                <a:gd name="connsiteY820" fmla="*/ 18669 h 288417"/>
                <a:gd name="connsiteX821" fmla="*/ 223075 w 314991"/>
                <a:gd name="connsiteY821" fmla="*/ 18669 h 288417"/>
                <a:gd name="connsiteX822" fmla="*/ 223075 w 314991"/>
                <a:gd name="connsiteY822" fmla="*/ 18383 h 288417"/>
                <a:gd name="connsiteX823" fmla="*/ 223742 w 314991"/>
                <a:gd name="connsiteY823" fmla="*/ 18669 h 288417"/>
                <a:gd name="connsiteX824" fmla="*/ 223742 w 314991"/>
                <a:gd name="connsiteY824" fmla="*/ 19336 h 288417"/>
                <a:gd name="connsiteX825" fmla="*/ 223456 w 314991"/>
                <a:gd name="connsiteY825" fmla="*/ 20003 h 288417"/>
                <a:gd name="connsiteX826" fmla="*/ 223075 w 314991"/>
                <a:gd name="connsiteY826" fmla="*/ 21336 h 288417"/>
                <a:gd name="connsiteX827" fmla="*/ 221456 w 314991"/>
                <a:gd name="connsiteY827" fmla="*/ 21622 h 288417"/>
                <a:gd name="connsiteX828" fmla="*/ 220789 w 314991"/>
                <a:gd name="connsiteY828" fmla="*/ 22003 h 288417"/>
                <a:gd name="connsiteX829" fmla="*/ 220123 w 314991"/>
                <a:gd name="connsiteY829" fmla="*/ 22003 h 288417"/>
                <a:gd name="connsiteX830" fmla="*/ 220123 w 314991"/>
                <a:gd name="connsiteY830" fmla="*/ 22574 h 288417"/>
                <a:gd name="connsiteX831" fmla="*/ 219456 w 314991"/>
                <a:gd name="connsiteY831" fmla="*/ 23241 h 288417"/>
                <a:gd name="connsiteX832" fmla="*/ 219837 w 314991"/>
                <a:gd name="connsiteY832" fmla="*/ 23241 h 288417"/>
                <a:gd name="connsiteX833" fmla="*/ 220123 w 314991"/>
                <a:gd name="connsiteY833" fmla="*/ 23908 h 288417"/>
                <a:gd name="connsiteX834" fmla="*/ 220789 w 314991"/>
                <a:gd name="connsiteY834" fmla="*/ 24956 h 288417"/>
                <a:gd name="connsiteX835" fmla="*/ 222790 w 314991"/>
                <a:gd name="connsiteY835" fmla="*/ 24575 h 288417"/>
                <a:gd name="connsiteX836" fmla="*/ 224409 w 314991"/>
                <a:gd name="connsiteY836" fmla="*/ 23908 h 288417"/>
                <a:gd name="connsiteX837" fmla="*/ 225361 w 314991"/>
                <a:gd name="connsiteY837" fmla="*/ 23908 h 288417"/>
                <a:gd name="connsiteX838" fmla="*/ 226409 w 314991"/>
                <a:gd name="connsiteY838" fmla="*/ 24289 h 288417"/>
                <a:gd name="connsiteX839" fmla="*/ 230029 w 314991"/>
                <a:gd name="connsiteY839" fmla="*/ 23622 h 288417"/>
                <a:gd name="connsiteX840" fmla="*/ 230695 w 314991"/>
                <a:gd name="connsiteY840" fmla="*/ 25527 h 288417"/>
                <a:gd name="connsiteX841" fmla="*/ 229648 w 314991"/>
                <a:gd name="connsiteY841" fmla="*/ 30194 h 288417"/>
                <a:gd name="connsiteX842" fmla="*/ 229648 w 314991"/>
                <a:gd name="connsiteY842" fmla="*/ 30194 h 28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</a:cxnLst>
              <a:rect l="l" t="t" r="r" b="b"/>
              <a:pathLst>
                <a:path w="314991" h="288417">
                  <a:moveTo>
                    <a:pt x="229648" y="30194"/>
                  </a:moveTo>
                  <a:lnTo>
                    <a:pt x="228695" y="30480"/>
                  </a:lnTo>
                  <a:lnTo>
                    <a:pt x="226695" y="31433"/>
                  </a:lnTo>
                  <a:lnTo>
                    <a:pt x="224123" y="31147"/>
                  </a:lnTo>
                  <a:lnTo>
                    <a:pt x="222504" y="30861"/>
                  </a:lnTo>
                  <a:lnTo>
                    <a:pt x="220789" y="31814"/>
                  </a:lnTo>
                  <a:lnTo>
                    <a:pt x="220123" y="36386"/>
                  </a:lnTo>
                  <a:lnTo>
                    <a:pt x="220504" y="37719"/>
                  </a:lnTo>
                  <a:lnTo>
                    <a:pt x="220504" y="38386"/>
                  </a:lnTo>
                  <a:lnTo>
                    <a:pt x="221170" y="39338"/>
                  </a:lnTo>
                  <a:lnTo>
                    <a:pt x="222123" y="41339"/>
                  </a:lnTo>
                  <a:lnTo>
                    <a:pt x="224123" y="43625"/>
                  </a:lnTo>
                  <a:lnTo>
                    <a:pt x="224790" y="42958"/>
                  </a:lnTo>
                  <a:lnTo>
                    <a:pt x="231934" y="48578"/>
                  </a:lnTo>
                  <a:lnTo>
                    <a:pt x="257556" y="66294"/>
                  </a:lnTo>
                  <a:lnTo>
                    <a:pt x="261461" y="66866"/>
                  </a:lnTo>
                  <a:lnTo>
                    <a:pt x="263461" y="68866"/>
                  </a:lnTo>
                  <a:lnTo>
                    <a:pt x="263461" y="69247"/>
                  </a:lnTo>
                  <a:lnTo>
                    <a:pt x="263842" y="69532"/>
                  </a:lnTo>
                  <a:lnTo>
                    <a:pt x="266128" y="70199"/>
                  </a:lnTo>
                  <a:lnTo>
                    <a:pt x="266414" y="70866"/>
                  </a:lnTo>
                  <a:lnTo>
                    <a:pt x="266795" y="70485"/>
                  </a:lnTo>
                  <a:lnTo>
                    <a:pt x="266795" y="70866"/>
                  </a:lnTo>
                  <a:lnTo>
                    <a:pt x="267748" y="70199"/>
                  </a:lnTo>
                  <a:lnTo>
                    <a:pt x="268414" y="69818"/>
                  </a:lnTo>
                  <a:lnTo>
                    <a:pt x="268414" y="70866"/>
                  </a:lnTo>
                  <a:lnTo>
                    <a:pt x="270034" y="72200"/>
                  </a:lnTo>
                  <a:lnTo>
                    <a:pt x="270034" y="72485"/>
                  </a:lnTo>
                  <a:lnTo>
                    <a:pt x="272320" y="76391"/>
                  </a:lnTo>
                  <a:lnTo>
                    <a:pt x="272320" y="76772"/>
                  </a:lnTo>
                  <a:lnTo>
                    <a:pt x="273272" y="78772"/>
                  </a:lnTo>
                  <a:lnTo>
                    <a:pt x="273653" y="79057"/>
                  </a:lnTo>
                  <a:lnTo>
                    <a:pt x="273939" y="79724"/>
                  </a:lnTo>
                  <a:lnTo>
                    <a:pt x="274606" y="80391"/>
                  </a:lnTo>
                  <a:lnTo>
                    <a:pt x="274987" y="81058"/>
                  </a:lnTo>
                  <a:lnTo>
                    <a:pt x="275272" y="81344"/>
                  </a:lnTo>
                  <a:lnTo>
                    <a:pt x="275272" y="82677"/>
                  </a:lnTo>
                  <a:lnTo>
                    <a:pt x="276225" y="82963"/>
                  </a:lnTo>
                  <a:lnTo>
                    <a:pt x="276892" y="81725"/>
                  </a:lnTo>
                  <a:lnTo>
                    <a:pt x="281178" y="76772"/>
                  </a:lnTo>
                  <a:lnTo>
                    <a:pt x="281845" y="76391"/>
                  </a:lnTo>
                  <a:lnTo>
                    <a:pt x="282511" y="75819"/>
                  </a:lnTo>
                  <a:lnTo>
                    <a:pt x="285083" y="76105"/>
                  </a:lnTo>
                  <a:lnTo>
                    <a:pt x="285750" y="73819"/>
                  </a:lnTo>
                  <a:lnTo>
                    <a:pt x="287750" y="70485"/>
                  </a:lnTo>
                  <a:lnTo>
                    <a:pt x="288703" y="70866"/>
                  </a:lnTo>
                  <a:lnTo>
                    <a:pt x="290703" y="71152"/>
                  </a:lnTo>
                  <a:lnTo>
                    <a:pt x="293942" y="66866"/>
                  </a:lnTo>
                  <a:lnTo>
                    <a:pt x="295275" y="67913"/>
                  </a:lnTo>
                  <a:lnTo>
                    <a:pt x="296323" y="68580"/>
                  </a:lnTo>
                  <a:lnTo>
                    <a:pt x="297275" y="68866"/>
                  </a:lnTo>
                  <a:lnTo>
                    <a:pt x="297561" y="69247"/>
                  </a:lnTo>
                  <a:lnTo>
                    <a:pt x="298228" y="69532"/>
                  </a:lnTo>
                  <a:lnTo>
                    <a:pt x="299275" y="70199"/>
                  </a:lnTo>
                  <a:lnTo>
                    <a:pt x="299275" y="70866"/>
                  </a:lnTo>
                  <a:lnTo>
                    <a:pt x="299942" y="71533"/>
                  </a:lnTo>
                  <a:lnTo>
                    <a:pt x="301180" y="72485"/>
                  </a:lnTo>
                  <a:lnTo>
                    <a:pt x="301180" y="73152"/>
                  </a:lnTo>
                  <a:lnTo>
                    <a:pt x="300895" y="73819"/>
                  </a:lnTo>
                  <a:lnTo>
                    <a:pt x="300895" y="74486"/>
                  </a:lnTo>
                  <a:lnTo>
                    <a:pt x="301180" y="74771"/>
                  </a:lnTo>
                  <a:lnTo>
                    <a:pt x="300228" y="76772"/>
                  </a:lnTo>
                  <a:lnTo>
                    <a:pt x="301561" y="77438"/>
                  </a:lnTo>
                  <a:lnTo>
                    <a:pt x="302514" y="79724"/>
                  </a:lnTo>
                  <a:lnTo>
                    <a:pt x="303181" y="80391"/>
                  </a:lnTo>
                  <a:lnTo>
                    <a:pt x="306800" y="82963"/>
                  </a:lnTo>
                  <a:lnTo>
                    <a:pt x="310420" y="84011"/>
                  </a:lnTo>
                  <a:lnTo>
                    <a:pt x="314992" y="83344"/>
                  </a:lnTo>
                  <a:lnTo>
                    <a:pt x="314039" y="85916"/>
                  </a:lnTo>
                  <a:lnTo>
                    <a:pt x="312706" y="90583"/>
                  </a:lnTo>
                  <a:lnTo>
                    <a:pt x="314992" y="93536"/>
                  </a:lnTo>
                  <a:lnTo>
                    <a:pt x="312706" y="93821"/>
                  </a:lnTo>
                  <a:lnTo>
                    <a:pt x="310420" y="95441"/>
                  </a:lnTo>
                  <a:lnTo>
                    <a:pt x="308419" y="98107"/>
                  </a:lnTo>
                  <a:lnTo>
                    <a:pt x="306134" y="104013"/>
                  </a:lnTo>
                  <a:lnTo>
                    <a:pt x="303847" y="108299"/>
                  </a:lnTo>
                  <a:lnTo>
                    <a:pt x="304133" y="108299"/>
                  </a:lnTo>
                  <a:lnTo>
                    <a:pt x="302514" y="110871"/>
                  </a:lnTo>
                  <a:lnTo>
                    <a:pt x="312039" y="119729"/>
                  </a:lnTo>
                  <a:lnTo>
                    <a:pt x="309372" y="120110"/>
                  </a:lnTo>
                  <a:lnTo>
                    <a:pt x="306419" y="123349"/>
                  </a:lnTo>
                  <a:lnTo>
                    <a:pt x="305181" y="124682"/>
                  </a:lnTo>
                  <a:lnTo>
                    <a:pt x="303467" y="124968"/>
                  </a:lnTo>
                  <a:lnTo>
                    <a:pt x="301847" y="124682"/>
                  </a:lnTo>
                  <a:lnTo>
                    <a:pt x="298609" y="124301"/>
                  </a:lnTo>
                  <a:lnTo>
                    <a:pt x="296894" y="124301"/>
                  </a:lnTo>
                  <a:lnTo>
                    <a:pt x="295942" y="124682"/>
                  </a:lnTo>
                  <a:lnTo>
                    <a:pt x="292989" y="126016"/>
                  </a:lnTo>
                  <a:lnTo>
                    <a:pt x="290417" y="127921"/>
                  </a:lnTo>
                  <a:lnTo>
                    <a:pt x="290036" y="128302"/>
                  </a:lnTo>
                  <a:lnTo>
                    <a:pt x="288036" y="138779"/>
                  </a:lnTo>
                  <a:lnTo>
                    <a:pt x="287750" y="142018"/>
                  </a:lnTo>
                  <a:lnTo>
                    <a:pt x="286798" y="145352"/>
                  </a:lnTo>
                  <a:lnTo>
                    <a:pt x="286798" y="146685"/>
                  </a:lnTo>
                  <a:lnTo>
                    <a:pt x="284797" y="151543"/>
                  </a:lnTo>
                  <a:lnTo>
                    <a:pt x="282130" y="155543"/>
                  </a:lnTo>
                  <a:lnTo>
                    <a:pt x="279844" y="160115"/>
                  </a:lnTo>
                  <a:lnTo>
                    <a:pt x="274606" y="161735"/>
                  </a:lnTo>
                  <a:lnTo>
                    <a:pt x="270034" y="163068"/>
                  </a:lnTo>
                  <a:lnTo>
                    <a:pt x="270034" y="165640"/>
                  </a:lnTo>
                  <a:lnTo>
                    <a:pt x="270700" y="174498"/>
                  </a:lnTo>
                  <a:lnTo>
                    <a:pt x="272034" y="177165"/>
                  </a:lnTo>
                  <a:lnTo>
                    <a:pt x="270986" y="179451"/>
                  </a:lnTo>
                  <a:lnTo>
                    <a:pt x="266795" y="180118"/>
                  </a:lnTo>
                  <a:lnTo>
                    <a:pt x="262128" y="180404"/>
                  </a:lnTo>
                  <a:lnTo>
                    <a:pt x="250317" y="182118"/>
                  </a:lnTo>
                  <a:lnTo>
                    <a:pt x="250031" y="183071"/>
                  </a:lnTo>
                  <a:lnTo>
                    <a:pt x="249079" y="185738"/>
                  </a:lnTo>
                  <a:lnTo>
                    <a:pt x="247745" y="188024"/>
                  </a:lnTo>
                  <a:lnTo>
                    <a:pt x="247364" y="188976"/>
                  </a:lnTo>
                  <a:lnTo>
                    <a:pt x="244792" y="190310"/>
                  </a:lnTo>
                  <a:lnTo>
                    <a:pt x="244411" y="191262"/>
                  </a:lnTo>
                  <a:lnTo>
                    <a:pt x="233934" y="195167"/>
                  </a:lnTo>
                  <a:lnTo>
                    <a:pt x="221456" y="205359"/>
                  </a:lnTo>
                  <a:lnTo>
                    <a:pt x="217837" y="212598"/>
                  </a:lnTo>
                  <a:lnTo>
                    <a:pt x="216217" y="212884"/>
                  </a:lnTo>
                  <a:lnTo>
                    <a:pt x="211645" y="214217"/>
                  </a:lnTo>
                  <a:lnTo>
                    <a:pt x="210979" y="214598"/>
                  </a:lnTo>
                  <a:lnTo>
                    <a:pt x="210979" y="214884"/>
                  </a:lnTo>
                  <a:lnTo>
                    <a:pt x="210598" y="214884"/>
                  </a:lnTo>
                  <a:lnTo>
                    <a:pt x="208693" y="215837"/>
                  </a:lnTo>
                  <a:lnTo>
                    <a:pt x="207073" y="216218"/>
                  </a:lnTo>
                  <a:lnTo>
                    <a:pt x="206407" y="216218"/>
                  </a:lnTo>
                  <a:lnTo>
                    <a:pt x="205359" y="216503"/>
                  </a:lnTo>
                  <a:lnTo>
                    <a:pt x="205073" y="216218"/>
                  </a:lnTo>
                  <a:lnTo>
                    <a:pt x="204121" y="216218"/>
                  </a:lnTo>
                  <a:lnTo>
                    <a:pt x="203454" y="215837"/>
                  </a:lnTo>
                  <a:lnTo>
                    <a:pt x="202787" y="216884"/>
                  </a:lnTo>
                  <a:lnTo>
                    <a:pt x="201454" y="216503"/>
                  </a:lnTo>
                  <a:lnTo>
                    <a:pt x="201168" y="217551"/>
                  </a:lnTo>
                  <a:lnTo>
                    <a:pt x="201168" y="217170"/>
                  </a:lnTo>
                  <a:lnTo>
                    <a:pt x="200501" y="216884"/>
                  </a:lnTo>
                  <a:lnTo>
                    <a:pt x="199834" y="217551"/>
                  </a:lnTo>
                  <a:lnTo>
                    <a:pt x="199168" y="217551"/>
                  </a:lnTo>
                  <a:lnTo>
                    <a:pt x="198787" y="217170"/>
                  </a:lnTo>
                  <a:lnTo>
                    <a:pt x="198501" y="217170"/>
                  </a:lnTo>
                  <a:lnTo>
                    <a:pt x="198215" y="217837"/>
                  </a:lnTo>
                  <a:lnTo>
                    <a:pt x="197834" y="217551"/>
                  </a:lnTo>
                  <a:lnTo>
                    <a:pt x="197548" y="217551"/>
                  </a:lnTo>
                  <a:lnTo>
                    <a:pt x="197167" y="217837"/>
                  </a:lnTo>
                  <a:lnTo>
                    <a:pt x="197548" y="218218"/>
                  </a:lnTo>
                  <a:lnTo>
                    <a:pt x="196882" y="218504"/>
                  </a:lnTo>
                  <a:lnTo>
                    <a:pt x="197167" y="218789"/>
                  </a:lnTo>
                  <a:lnTo>
                    <a:pt x="196501" y="218504"/>
                  </a:lnTo>
                  <a:lnTo>
                    <a:pt x="196501" y="219170"/>
                  </a:lnTo>
                  <a:lnTo>
                    <a:pt x="195548" y="219170"/>
                  </a:lnTo>
                  <a:lnTo>
                    <a:pt x="195548" y="219456"/>
                  </a:lnTo>
                  <a:lnTo>
                    <a:pt x="194596" y="219837"/>
                  </a:lnTo>
                  <a:lnTo>
                    <a:pt x="192595" y="219170"/>
                  </a:lnTo>
                  <a:lnTo>
                    <a:pt x="189643" y="221171"/>
                  </a:lnTo>
                  <a:lnTo>
                    <a:pt x="184404" y="224695"/>
                  </a:lnTo>
                  <a:lnTo>
                    <a:pt x="182404" y="227076"/>
                  </a:lnTo>
                  <a:lnTo>
                    <a:pt x="179165" y="230029"/>
                  </a:lnTo>
                  <a:lnTo>
                    <a:pt x="178117" y="231267"/>
                  </a:lnTo>
                  <a:lnTo>
                    <a:pt x="173926" y="235553"/>
                  </a:lnTo>
                  <a:lnTo>
                    <a:pt x="174212" y="236887"/>
                  </a:lnTo>
                  <a:lnTo>
                    <a:pt x="172212" y="238506"/>
                  </a:lnTo>
                  <a:lnTo>
                    <a:pt x="170974" y="244793"/>
                  </a:lnTo>
                  <a:lnTo>
                    <a:pt x="170307" y="250984"/>
                  </a:lnTo>
                  <a:lnTo>
                    <a:pt x="170307" y="252603"/>
                  </a:lnTo>
                  <a:lnTo>
                    <a:pt x="169926" y="254603"/>
                  </a:lnTo>
                  <a:lnTo>
                    <a:pt x="169926" y="255270"/>
                  </a:lnTo>
                  <a:lnTo>
                    <a:pt x="169259" y="255556"/>
                  </a:lnTo>
                  <a:lnTo>
                    <a:pt x="163735" y="259175"/>
                  </a:lnTo>
                  <a:lnTo>
                    <a:pt x="162782" y="259556"/>
                  </a:lnTo>
                  <a:lnTo>
                    <a:pt x="158782" y="261842"/>
                  </a:lnTo>
                  <a:lnTo>
                    <a:pt x="156877" y="253937"/>
                  </a:lnTo>
                  <a:lnTo>
                    <a:pt x="156877" y="254318"/>
                  </a:lnTo>
                  <a:lnTo>
                    <a:pt x="153257" y="256889"/>
                  </a:lnTo>
                  <a:lnTo>
                    <a:pt x="148590" y="260509"/>
                  </a:lnTo>
                  <a:lnTo>
                    <a:pt x="142399" y="265462"/>
                  </a:lnTo>
                  <a:lnTo>
                    <a:pt x="131254" y="269367"/>
                  </a:lnTo>
                  <a:lnTo>
                    <a:pt x="132588" y="273653"/>
                  </a:lnTo>
                  <a:lnTo>
                    <a:pt x="135160" y="278225"/>
                  </a:lnTo>
                  <a:lnTo>
                    <a:pt x="136779" y="278225"/>
                  </a:lnTo>
                  <a:lnTo>
                    <a:pt x="129254" y="283845"/>
                  </a:lnTo>
                  <a:lnTo>
                    <a:pt x="128588" y="284417"/>
                  </a:lnTo>
                  <a:lnTo>
                    <a:pt x="124682" y="287084"/>
                  </a:lnTo>
                  <a:lnTo>
                    <a:pt x="122015" y="288417"/>
                  </a:lnTo>
                  <a:lnTo>
                    <a:pt x="121729" y="288036"/>
                  </a:lnTo>
                  <a:lnTo>
                    <a:pt x="121729" y="287369"/>
                  </a:lnTo>
                  <a:lnTo>
                    <a:pt x="120396" y="286417"/>
                  </a:lnTo>
                  <a:lnTo>
                    <a:pt x="119729" y="285750"/>
                  </a:lnTo>
                  <a:lnTo>
                    <a:pt x="119063" y="284417"/>
                  </a:lnTo>
                  <a:lnTo>
                    <a:pt x="118396" y="283845"/>
                  </a:lnTo>
                  <a:lnTo>
                    <a:pt x="118777" y="283464"/>
                  </a:lnTo>
                  <a:lnTo>
                    <a:pt x="118777" y="283178"/>
                  </a:lnTo>
                  <a:lnTo>
                    <a:pt x="118396" y="282512"/>
                  </a:lnTo>
                  <a:lnTo>
                    <a:pt x="118777" y="281845"/>
                  </a:lnTo>
                  <a:lnTo>
                    <a:pt x="118110" y="281178"/>
                  </a:lnTo>
                  <a:lnTo>
                    <a:pt x="117157" y="281178"/>
                  </a:lnTo>
                  <a:lnTo>
                    <a:pt x="117157" y="280892"/>
                  </a:lnTo>
                  <a:lnTo>
                    <a:pt x="117443" y="280511"/>
                  </a:lnTo>
                  <a:lnTo>
                    <a:pt x="116491" y="280226"/>
                  </a:lnTo>
                  <a:lnTo>
                    <a:pt x="116491" y="279845"/>
                  </a:lnTo>
                  <a:lnTo>
                    <a:pt x="116110" y="279559"/>
                  </a:lnTo>
                  <a:lnTo>
                    <a:pt x="115824" y="278511"/>
                  </a:lnTo>
                  <a:lnTo>
                    <a:pt x="115443" y="278225"/>
                  </a:lnTo>
                  <a:lnTo>
                    <a:pt x="115443" y="277940"/>
                  </a:lnTo>
                  <a:lnTo>
                    <a:pt x="114490" y="277940"/>
                  </a:lnTo>
                  <a:lnTo>
                    <a:pt x="114490" y="277273"/>
                  </a:lnTo>
                  <a:lnTo>
                    <a:pt x="114871" y="276606"/>
                  </a:lnTo>
                  <a:lnTo>
                    <a:pt x="114490" y="275939"/>
                  </a:lnTo>
                  <a:lnTo>
                    <a:pt x="114490" y="275273"/>
                  </a:lnTo>
                  <a:lnTo>
                    <a:pt x="114205" y="275273"/>
                  </a:lnTo>
                  <a:lnTo>
                    <a:pt x="114205" y="274320"/>
                  </a:lnTo>
                  <a:lnTo>
                    <a:pt x="113824" y="273939"/>
                  </a:lnTo>
                  <a:lnTo>
                    <a:pt x="113157" y="272606"/>
                  </a:lnTo>
                  <a:lnTo>
                    <a:pt x="113157" y="271367"/>
                  </a:lnTo>
                  <a:lnTo>
                    <a:pt x="112204" y="270701"/>
                  </a:lnTo>
                  <a:lnTo>
                    <a:pt x="112204" y="270320"/>
                  </a:lnTo>
                  <a:lnTo>
                    <a:pt x="112871" y="270034"/>
                  </a:lnTo>
                  <a:lnTo>
                    <a:pt x="113157" y="269081"/>
                  </a:lnTo>
                  <a:lnTo>
                    <a:pt x="113157" y="268700"/>
                  </a:lnTo>
                  <a:lnTo>
                    <a:pt x="112871" y="268700"/>
                  </a:lnTo>
                  <a:lnTo>
                    <a:pt x="112490" y="269081"/>
                  </a:lnTo>
                  <a:lnTo>
                    <a:pt x="112490" y="268034"/>
                  </a:lnTo>
                  <a:lnTo>
                    <a:pt x="113157" y="267748"/>
                  </a:lnTo>
                  <a:lnTo>
                    <a:pt x="113538" y="267081"/>
                  </a:lnTo>
                  <a:lnTo>
                    <a:pt x="113538" y="266129"/>
                  </a:lnTo>
                  <a:lnTo>
                    <a:pt x="112871" y="265081"/>
                  </a:lnTo>
                  <a:lnTo>
                    <a:pt x="109252" y="265081"/>
                  </a:lnTo>
                  <a:lnTo>
                    <a:pt x="104299" y="265748"/>
                  </a:lnTo>
                  <a:lnTo>
                    <a:pt x="99060" y="265748"/>
                  </a:lnTo>
                  <a:lnTo>
                    <a:pt x="97155" y="266414"/>
                  </a:lnTo>
                  <a:lnTo>
                    <a:pt x="94774" y="266414"/>
                  </a:lnTo>
                  <a:lnTo>
                    <a:pt x="94202" y="266700"/>
                  </a:lnTo>
                  <a:lnTo>
                    <a:pt x="88297" y="266414"/>
                  </a:lnTo>
                  <a:lnTo>
                    <a:pt x="75438" y="267367"/>
                  </a:lnTo>
                  <a:lnTo>
                    <a:pt x="75438" y="266414"/>
                  </a:lnTo>
                  <a:lnTo>
                    <a:pt x="76105" y="263462"/>
                  </a:lnTo>
                  <a:lnTo>
                    <a:pt x="77724" y="250031"/>
                  </a:lnTo>
                  <a:lnTo>
                    <a:pt x="78772" y="243459"/>
                  </a:lnTo>
                  <a:lnTo>
                    <a:pt x="79057" y="241840"/>
                  </a:lnTo>
                  <a:lnTo>
                    <a:pt x="79438" y="238506"/>
                  </a:lnTo>
                  <a:lnTo>
                    <a:pt x="80010" y="233934"/>
                  </a:lnTo>
                  <a:lnTo>
                    <a:pt x="65627" y="230981"/>
                  </a:lnTo>
                  <a:lnTo>
                    <a:pt x="53149" y="228695"/>
                  </a:lnTo>
                  <a:lnTo>
                    <a:pt x="64294" y="208693"/>
                  </a:lnTo>
                  <a:lnTo>
                    <a:pt x="54769" y="204692"/>
                  </a:lnTo>
                  <a:lnTo>
                    <a:pt x="43910" y="200501"/>
                  </a:lnTo>
                  <a:lnTo>
                    <a:pt x="41624" y="196882"/>
                  </a:lnTo>
                  <a:lnTo>
                    <a:pt x="45244" y="193548"/>
                  </a:lnTo>
                  <a:lnTo>
                    <a:pt x="46863" y="193262"/>
                  </a:lnTo>
                  <a:lnTo>
                    <a:pt x="46577" y="192881"/>
                  </a:lnTo>
                  <a:lnTo>
                    <a:pt x="45625" y="191262"/>
                  </a:lnTo>
                  <a:lnTo>
                    <a:pt x="43910" y="188690"/>
                  </a:lnTo>
                  <a:lnTo>
                    <a:pt x="44291" y="186976"/>
                  </a:lnTo>
                  <a:lnTo>
                    <a:pt x="43910" y="186023"/>
                  </a:lnTo>
                  <a:lnTo>
                    <a:pt x="43624" y="185356"/>
                  </a:lnTo>
                  <a:lnTo>
                    <a:pt x="37052" y="188024"/>
                  </a:lnTo>
                  <a:lnTo>
                    <a:pt x="36767" y="188309"/>
                  </a:lnTo>
                  <a:lnTo>
                    <a:pt x="34099" y="184404"/>
                  </a:lnTo>
                  <a:lnTo>
                    <a:pt x="29527" y="176879"/>
                  </a:lnTo>
                  <a:lnTo>
                    <a:pt x="28194" y="175546"/>
                  </a:lnTo>
                  <a:lnTo>
                    <a:pt x="27242" y="174212"/>
                  </a:lnTo>
                  <a:lnTo>
                    <a:pt x="26575" y="171926"/>
                  </a:lnTo>
                  <a:lnTo>
                    <a:pt x="25622" y="170974"/>
                  </a:lnTo>
                  <a:lnTo>
                    <a:pt x="24574" y="167640"/>
                  </a:lnTo>
                  <a:lnTo>
                    <a:pt x="24955" y="165354"/>
                  </a:lnTo>
                  <a:lnTo>
                    <a:pt x="25241" y="163354"/>
                  </a:lnTo>
                  <a:lnTo>
                    <a:pt x="25908" y="162401"/>
                  </a:lnTo>
                  <a:lnTo>
                    <a:pt x="25908" y="160782"/>
                  </a:lnTo>
                  <a:lnTo>
                    <a:pt x="25241" y="159163"/>
                  </a:lnTo>
                  <a:lnTo>
                    <a:pt x="25908" y="158496"/>
                  </a:lnTo>
                  <a:lnTo>
                    <a:pt x="26194" y="157448"/>
                  </a:lnTo>
                  <a:lnTo>
                    <a:pt x="27242" y="157163"/>
                  </a:lnTo>
                  <a:lnTo>
                    <a:pt x="27242" y="155829"/>
                  </a:lnTo>
                  <a:lnTo>
                    <a:pt x="26860" y="155543"/>
                  </a:lnTo>
                  <a:lnTo>
                    <a:pt x="26860" y="154877"/>
                  </a:lnTo>
                  <a:lnTo>
                    <a:pt x="26575" y="154877"/>
                  </a:lnTo>
                  <a:lnTo>
                    <a:pt x="25908" y="153162"/>
                  </a:lnTo>
                  <a:lnTo>
                    <a:pt x="23908" y="150590"/>
                  </a:lnTo>
                  <a:lnTo>
                    <a:pt x="23241" y="149638"/>
                  </a:lnTo>
                  <a:lnTo>
                    <a:pt x="26860" y="147256"/>
                  </a:lnTo>
                  <a:lnTo>
                    <a:pt x="34099" y="143351"/>
                  </a:lnTo>
                  <a:lnTo>
                    <a:pt x="39052" y="138398"/>
                  </a:lnTo>
                  <a:lnTo>
                    <a:pt x="40672" y="137160"/>
                  </a:lnTo>
                  <a:lnTo>
                    <a:pt x="43339" y="134493"/>
                  </a:lnTo>
                  <a:lnTo>
                    <a:pt x="44291" y="134493"/>
                  </a:lnTo>
                  <a:lnTo>
                    <a:pt x="44577" y="133826"/>
                  </a:lnTo>
                  <a:lnTo>
                    <a:pt x="44958" y="133541"/>
                  </a:lnTo>
                  <a:lnTo>
                    <a:pt x="43339" y="132207"/>
                  </a:lnTo>
                  <a:lnTo>
                    <a:pt x="43339" y="130874"/>
                  </a:lnTo>
                  <a:lnTo>
                    <a:pt x="41624" y="127921"/>
                  </a:lnTo>
                  <a:lnTo>
                    <a:pt x="40672" y="127254"/>
                  </a:lnTo>
                  <a:lnTo>
                    <a:pt x="39338" y="125635"/>
                  </a:lnTo>
                  <a:lnTo>
                    <a:pt x="38005" y="123634"/>
                  </a:lnTo>
                  <a:lnTo>
                    <a:pt x="37433" y="123063"/>
                  </a:lnTo>
                  <a:lnTo>
                    <a:pt x="36385" y="119729"/>
                  </a:lnTo>
                  <a:lnTo>
                    <a:pt x="33814" y="117729"/>
                  </a:lnTo>
                  <a:lnTo>
                    <a:pt x="33814" y="116777"/>
                  </a:lnTo>
                  <a:lnTo>
                    <a:pt x="32480" y="116777"/>
                  </a:lnTo>
                  <a:lnTo>
                    <a:pt x="32099" y="116110"/>
                  </a:lnTo>
                  <a:lnTo>
                    <a:pt x="29813" y="114776"/>
                  </a:lnTo>
                  <a:lnTo>
                    <a:pt x="25622" y="113824"/>
                  </a:lnTo>
                  <a:lnTo>
                    <a:pt x="24289" y="112490"/>
                  </a:lnTo>
                  <a:lnTo>
                    <a:pt x="24574" y="112205"/>
                  </a:lnTo>
                  <a:lnTo>
                    <a:pt x="24289" y="111824"/>
                  </a:lnTo>
                  <a:lnTo>
                    <a:pt x="23908" y="111824"/>
                  </a:lnTo>
                  <a:lnTo>
                    <a:pt x="24289" y="111252"/>
                  </a:lnTo>
                  <a:lnTo>
                    <a:pt x="23908" y="110585"/>
                  </a:lnTo>
                  <a:lnTo>
                    <a:pt x="23908" y="110204"/>
                  </a:lnTo>
                  <a:lnTo>
                    <a:pt x="23622" y="109919"/>
                  </a:lnTo>
                  <a:lnTo>
                    <a:pt x="24289" y="109252"/>
                  </a:lnTo>
                  <a:lnTo>
                    <a:pt x="23241" y="108585"/>
                  </a:lnTo>
                  <a:lnTo>
                    <a:pt x="22955" y="107918"/>
                  </a:lnTo>
                  <a:lnTo>
                    <a:pt x="22669" y="107918"/>
                  </a:lnTo>
                  <a:lnTo>
                    <a:pt x="22669" y="106299"/>
                  </a:lnTo>
                  <a:lnTo>
                    <a:pt x="22003" y="105918"/>
                  </a:lnTo>
                  <a:lnTo>
                    <a:pt x="20955" y="105632"/>
                  </a:lnTo>
                  <a:lnTo>
                    <a:pt x="20002" y="106299"/>
                  </a:lnTo>
                  <a:lnTo>
                    <a:pt x="19717" y="106299"/>
                  </a:lnTo>
                  <a:lnTo>
                    <a:pt x="19050" y="106585"/>
                  </a:lnTo>
                  <a:lnTo>
                    <a:pt x="18669" y="106966"/>
                  </a:lnTo>
                  <a:lnTo>
                    <a:pt x="18002" y="106966"/>
                  </a:lnTo>
                  <a:lnTo>
                    <a:pt x="14097" y="106585"/>
                  </a:lnTo>
                  <a:lnTo>
                    <a:pt x="11144" y="107252"/>
                  </a:lnTo>
                  <a:lnTo>
                    <a:pt x="5905" y="107632"/>
                  </a:lnTo>
                  <a:lnTo>
                    <a:pt x="5239" y="108299"/>
                  </a:lnTo>
                  <a:lnTo>
                    <a:pt x="4572" y="108299"/>
                  </a:lnTo>
                  <a:lnTo>
                    <a:pt x="3619" y="108871"/>
                  </a:lnTo>
                  <a:lnTo>
                    <a:pt x="3619" y="108585"/>
                  </a:lnTo>
                  <a:lnTo>
                    <a:pt x="2953" y="108871"/>
                  </a:lnTo>
                  <a:lnTo>
                    <a:pt x="0" y="108871"/>
                  </a:lnTo>
                  <a:lnTo>
                    <a:pt x="286" y="106585"/>
                  </a:lnTo>
                  <a:lnTo>
                    <a:pt x="2286" y="105347"/>
                  </a:lnTo>
                  <a:lnTo>
                    <a:pt x="2572" y="104680"/>
                  </a:lnTo>
                  <a:lnTo>
                    <a:pt x="2572" y="104299"/>
                  </a:lnTo>
                  <a:lnTo>
                    <a:pt x="3238" y="102965"/>
                  </a:lnTo>
                  <a:lnTo>
                    <a:pt x="3905" y="102013"/>
                  </a:lnTo>
                  <a:lnTo>
                    <a:pt x="4572" y="101727"/>
                  </a:lnTo>
                  <a:lnTo>
                    <a:pt x="4572" y="101060"/>
                  </a:lnTo>
                  <a:lnTo>
                    <a:pt x="5524" y="99727"/>
                  </a:lnTo>
                  <a:lnTo>
                    <a:pt x="5524" y="99441"/>
                  </a:lnTo>
                  <a:lnTo>
                    <a:pt x="5905" y="99060"/>
                  </a:lnTo>
                  <a:lnTo>
                    <a:pt x="5905" y="98393"/>
                  </a:lnTo>
                  <a:lnTo>
                    <a:pt x="7239" y="97060"/>
                  </a:lnTo>
                  <a:lnTo>
                    <a:pt x="7239" y="96488"/>
                  </a:lnTo>
                  <a:lnTo>
                    <a:pt x="7525" y="96107"/>
                  </a:lnTo>
                  <a:lnTo>
                    <a:pt x="8192" y="96488"/>
                  </a:lnTo>
                  <a:lnTo>
                    <a:pt x="8477" y="95822"/>
                  </a:lnTo>
                  <a:lnTo>
                    <a:pt x="9144" y="95441"/>
                  </a:lnTo>
                  <a:lnTo>
                    <a:pt x="10192" y="95155"/>
                  </a:lnTo>
                  <a:lnTo>
                    <a:pt x="11811" y="94774"/>
                  </a:lnTo>
                  <a:lnTo>
                    <a:pt x="13144" y="94107"/>
                  </a:lnTo>
                  <a:lnTo>
                    <a:pt x="13430" y="93155"/>
                  </a:lnTo>
                  <a:lnTo>
                    <a:pt x="13811" y="93155"/>
                  </a:lnTo>
                  <a:lnTo>
                    <a:pt x="13811" y="92488"/>
                  </a:lnTo>
                  <a:lnTo>
                    <a:pt x="14383" y="92202"/>
                  </a:lnTo>
                  <a:lnTo>
                    <a:pt x="14764" y="92488"/>
                  </a:lnTo>
                  <a:lnTo>
                    <a:pt x="15430" y="91821"/>
                  </a:lnTo>
                  <a:lnTo>
                    <a:pt x="15430" y="91154"/>
                  </a:lnTo>
                  <a:lnTo>
                    <a:pt x="16097" y="89249"/>
                  </a:lnTo>
                  <a:lnTo>
                    <a:pt x="15716" y="88868"/>
                  </a:lnTo>
                  <a:lnTo>
                    <a:pt x="16764" y="89249"/>
                  </a:lnTo>
                  <a:lnTo>
                    <a:pt x="16764" y="88582"/>
                  </a:lnTo>
                  <a:lnTo>
                    <a:pt x="17050" y="88868"/>
                  </a:lnTo>
                  <a:lnTo>
                    <a:pt x="17050" y="88582"/>
                  </a:lnTo>
                  <a:lnTo>
                    <a:pt x="17717" y="88868"/>
                  </a:lnTo>
                  <a:lnTo>
                    <a:pt x="17050" y="88202"/>
                  </a:lnTo>
                  <a:lnTo>
                    <a:pt x="15430" y="86963"/>
                  </a:lnTo>
                  <a:lnTo>
                    <a:pt x="15430" y="85916"/>
                  </a:lnTo>
                  <a:lnTo>
                    <a:pt x="15049" y="85630"/>
                  </a:lnTo>
                  <a:lnTo>
                    <a:pt x="15716" y="84963"/>
                  </a:lnTo>
                  <a:lnTo>
                    <a:pt x="15430" y="84011"/>
                  </a:lnTo>
                  <a:lnTo>
                    <a:pt x="16097" y="83344"/>
                  </a:lnTo>
                  <a:lnTo>
                    <a:pt x="15716" y="82963"/>
                  </a:lnTo>
                  <a:lnTo>
                    <a:pt x="16097" y="82963"/>
                  </a:lnTo>
                  <a:lnTo>
                    <a:pt x="16097" y="82010"/>
                  </a:lnTo>
                  <a:lnTo>
                    <a:pt x="16764" y="82010"/>
                  </a:lnTo>
                  <a:lnTo>
                    <a:pt x="16764" y="81725"/>
                  </a:lnTo>
                  <a:lnTo>
                    <a:pt x="17335" y="81058"/>
                  </a:lnTo>
                  <a:lnTo>
                    <a:pt x="18669" y="80677"/>
                  </a:lnTo>
                  <a:lnTo>
                    <a:pt x="19336" y="80677"/>
                  </a:lnTo>
                  <a:lnTo>
                    <a:pt x="19336" y="80391"/>
                  </a:lnTo>
                  <a:lnTo>
                    <a:pt x="20288" y="80391"/>
                  </a:lnTo>
                  <a:lnTo>
                    <a:pt x="20669" y="80010"/>
                  </a:lnTo>
                  <a:lnTo>
                    <a:pt x="20669" y="80391"/>
                  </a:lnTo>
                  <a:lnTo>
                    <a:pt x="20669" y="80010"/>
                  </a:lnTo>
                  <a:lnTo>
                    <a:pt x="20955" y="80010"/>
                  </a:lnTo>
                  <a:lnTo>
                    <a:pt x="20288" y="80010"/>
                  </a:lnTo>
                  <a:lnTo>
                    <a:pt x="19050" y="79724"/>
                  </a:lnTo>
                  <a:lnTo>
                    <a:pt x="19050" y="78105"/>
                  </a:lnTo>
                  <a:lnTo>
                    <a:pt x="20288" y="78105"/>
                  </a:lnTo>
                  <a:lnTo>
                    <a:pt x="20955" y="77724"/>
                  </a:lnTo>
                  <a:lnTo>
                    <a:pt x="20002" y="77724"/>
                  </a:lnTo>
                  <a:lnTo>
                    <a:pt x="19050" y="76772"/>
                  </a:lnTo>
                  <a:lnTo>
                    <a:pt x="19050" y="76391"/>
                  </a:lnTo>
                  <a:lnTo>
                    <a:pt x="20288" y="75819"/>
                  </a:lnTo>
                  <a:lnTo>
                    <a:pt x="21622" y="74486"/>
                  </a:lnTo>
                  <a:lnTo>
                    <a:pt x="22955" y="74105"/>
                  </a:lnTo>
                  <a:lnTo>
                    <a:pt x="23908" y="72485"/>
                  </a:lnTo>
                  <a:lnTo>
                    <a:pt x="27908" y="71152"/>
                  </a:lnTo>
                  <a:lnTo>
                    <a:pt x="28575" y="71533"/>
                  </a:lnTo>
                  <a:lnTo>
                    <a:pt x="29527" y="71152"/>
                  </a:lnTo>
                  <a:lnTo>
                    <a:pt x="31147" y="71533"/>
                  </a:lnTo>
                  <a:lnTo>
                    <a:pt x="31528" y="71533"/>
                  </a:lnTo>
                  <a:lnTo>
                    <a:pt x="31528" y="72200"/>
                  </a:lnTo>
                  <a:lnTo>
                    <a:pt x="31813" y="72485"/>
                  </a:lnTo>
                  <a:lnTo>
                    <a:pt x="39052" y="75152"/>
                  </a:lnTo>
                  <a:lnTo>
                    <a:pt x="40386" y="75819"/>
                  </a:lnTo>
                  <a:lnTo>
                    <a:pt x="41624" y="76772"/>
                  </a:lnTo>
                  <a:lnTo>
                    <a:pt x="41624" y="76105"/>
                  </a:lnTo>
                  <a:lnTo>
                    <a:pt x="42291" y="75438"/>
                  </a:lnTo>
                  <a:lnTo>
                    <a:pt x="42005" y="75152"/>
                  </a:lnTo>
                  <a:lnTo>
                    <a:pt x="42291" y="74486"/>
                  </a:lnTo>
                  <a:lnTo>
                    <a:pt x="42291" y="74105"/>
                  </a:lnTo>
                  <a:lnTo>
                    <a:pt x="42672" y="74105"/>
                  </a:lnTo>
                  <a:lnTo>
                    <a:pt x="42958" y="74486"/>
                  </a:lnTo>
                  <a:lnTo>
                    <a:pt x="43339" y="75438"/>
                  </a:lnTo>
                  <a:lnTo>
                    <a:pt x="43339" y="75819"/>
                  </a:lnTo>
                  <a:lnTo>
                    <a:pt x="43910" y="75819"/>
                  </a:lnTo>
                  <a:lnTo>
                    <a:pt x="43910" y="76105"/>
                  </a:lnTo>
                  <a:lnTo>
                    <a:pt x="44577" y="76391"/>
                  </a:lnTo>
                  <a:lnTo>
                    <a:pt x="45625" y="77057"/>
                  </a:lnTo>
                  <a:lnTo>
                    <a:pt x="45910" y="76391"/>
                  </a:lnTo>
                  <a:lnTo>
                    <a:pt x="47244" y="75819"/>
                  </a:lnTo>
                  <a:lnTo>
                    <a:pt x="47244" y="75438"/>
                  </a:lnTo>
                  <a:lnTo>
                    <a:pt x="47911" y="75819"/>
                  </a:lnTo>
                  <a:lnTo>
                    <a:pt x="47911" y="75438"/>
                  </a:lnTo>
                  <a:lnTo>
                    <a:pt x="48577" y="74771"/>
                  </a:lnTo>
                  <a:lnTo>
                    <a:pt x="49244" y="74486"/>
                  </a:lnTo>
                  <a:lnTo>
                    <a:pt x="49530" y="73819"/>
                  </a:lnTo>
                  <a:lnTo>
                    <a:pt x="49530" y="72866"/>
                  </a:lnTo>
                  <a:lnTo>
                    <a:pt x="50197" y="72200"/>
                  </a:lnTo>
                  <a:lnTo>
                    <a:pt x="50197" y="71533"/>
                  </a:lnTo>
                  <a:lnTo>
                    <a:pt x="50482" y="71152"/>
                  </a:lnTo>
                  <a:lnTo>
                    <a:pt x="50482" y="69818"/>
                  </a:lnTo>
                  <a:lnTo>
                    <a:pt x="50197" y="69247"/>
                  </a:lnTo>
                  <a:lnTo>
                    <a:pt x="52197" y="68580"/>
                  </a:lnTo>
                  <a:lnTo>
                    <a:pt x="52864" y="68199"/>
                  </a:lnTo>
                  <a:lnTo>
                    <a:pt x="53816" y="66866"/>
                  </a:lnTo>
                  <a:lnTo>
                    <a:pt x="54483" y="66580"/>
                  </a:lnTo>
                  <a:lnTo>
                    <a:pt x="54483" y="65627"/>
                  </a:lnTo>
                  <a:lnTo>
                    <a:pt x="54102" y="65246"/>
                  </a:lnTo>
                  <a:lnTo>
                    <a:pt x="54483" y="64960"/>
                  </a:lnTo>
                  <a:lnTo>
                    <a:pt x="54102" y="63627"/>
                  </a:lnTo>
                  <a:lnTo>
                    <a:pt x="54483" y="63341"/>
                  </a:lnTo>
                  <a:lnTo>
                    <a:pt x="54483" y="62960"/>
                  </a:lnTo>
                  <a:lnTo>
                    <a:pt x="54769" y="62294"/>
                  </a:lnTo>
                  <a:lnTo>
                    <a:pt x="54769" y="60960"/>
                  </a:lnTo>
                  <a:lnTo>
                    <a:pt x="55435" y="59722"/>
                  </a:lnTo>
                  <a:lnTo>
                    <a:pt x="56102" y="59722"/>
                  </a:lnTo>
                  <a:lnTo>
                    <a:pt x="57055" y="60007"/>
                  </a:lnTo>
                  <a:lnTo>
                    <a:pt x="57721" y="60389"/>
                  </a:lnTo>
                  <a:lnTo>
                    <a:pt x="57721" y="59722"/>
                  </a:lnTo>
                  <a:lnTo>
                    <a:pt x="59341" y="59055"/>
                  </a:lnTo>
                  <a:lnTo>
                    <a:pt x="59722" y="58388"/>
                  </a:lnTo>
                  <a:lnTo>
                    <a:pt x="60007" y="58007"/>
                  </a:lnTo>
                  <a:lnTo>
                    <a:pt x="58388" y="55436"/>
                  </a:lnTo>
                  <a:lnTo>
                    <a:pt x="58388" y="54483"/>
                  </a:lnTo>
                  <a:lnTo>
                    <a:pt x="57055" y="53150"/>
                  </a:lnTo>
                  <a:lnTo>
                    <a:pt x="56102" y="52483"/>
                  </a:lnTo>
                  <a:lnTo>
                    <a:pt x="55817" y="51816"/>
                  </a:lnTo>
                  <a:lnTo>
                    <a:pt x="56102" y="51530"/>
                  </a:lnTo>
                  <a:lnTo>
                    <a:pt x="53435" y="51530"/>
                  </a:lnTo>
                  <a:lnTo>
                    <a:pt x="52197" y="50197"/>
                  </a:lnTo>
                  <a:lnTo>
                    <a:pt x="51149" y="50197"/>
                  </a:lnTo>
                  <a:lnTo>
                    <a:pt x="51530" y="49530"/>
                  </a:lnTo>
                  <a:lnTo>
                    <a:pt x="50197" y="49530"/>
                  </a:lnTo>
                  <a:lnTo>
                    <a:pt x="50482" y="49149"/>
                  </a:lnTo>
                  <a:lnTo>
                    <a:pt x="49530" y="48197"/>
                  </a:lnTo>
                  <a:lnTo>
                    <a:pt x="49816" y="47911"/>
                  </a:lnTo>
                  <a:lnTo>
                    <a:pt x="49530" y="47244"/>
                  </a:lnTo>
                  <a:lnTo>
                    <a:pt x="49816" y="46577"/>
                  </a:lnTo>
                  <a:lnTo>
                    <a:pt x="50197" y="46577"/>
                  </a:lnTo>
                  <a:lnTo>
                    <a:pt x="50197" y="45625"/>
                  </a:lnTo>
                  <a:lnTo>
                    <a:pt x="50863" y="45244"/>
                  </a:lnTo>
                  <a:lnTo>
                    <a:pt x="51149" y="45911"/>
                  </a:lnTo>
                  <a:lnTo>
                    <a:pt x="51530" y="46196"/>
                  </a:lnTo>
                  <a:lnTo>
                    <a:pt x="51816" y="45625"/>
                  </a:lnTo>
                  <a:lnTo>
                    <a:pt x="52197" y="45244"/>
                  </a:lnTo>
                  <a:lnTo>
                    <a:pt x="52768" y="45625"/>
                  </a:lnTo>
                  <a:lnTo>
                    <a:pt x="52483" y="46577"/>
                  </a:lnTo>
                  <a:lnTo>
                    <a:pt x="53435" y="46196"/>
                  </a:lnTo>
                  <a:lnTo>
                    <a:pt x="54102" y="45911"/>
                  </a:lnTo>
                  <a:lnTo>
                    <a:pt x="54769" y="46577"/>
                  </a:lnTo>
                  <a:lnTo>
                    <a:pt x="55150" y="46577"/>
                  </a:lnTo>
                  <a:lnTo>
                    <a:pt x="56102" y="45911"/>
                  </a:lnTo>
                  <a:lnTo>
                    <a:pt x="55817" y="45625"/>
                  </a:lnTo>
                  <a:lnTo>
                    <a:pt x="56102" y="45244"/>
                  </a:lnTo>
                  <a:lnTo>
                    <a:pt x="55817" y="44958"/>
                  </a:lnTo>
                  <a:lnTo>
                    <a:pt x="56102" y="44577"/>
                  </a:lnTo>
                  <a:lnTo>
                    <a:pt x="56388" y="44577"/>
                  </a:lnTo>
                  <a:lnTo>
                    <a:pt x="56388" y="43244"/>
                  </a:lnTo>
                  <a:lnTo>
                    <a:pt x="56769" y="43244"/>
                  </a:lnTo>
                  <a:lnTo>
                    <a:pt x="56388" y="42672"/>
                  </a:lnTo>
                  <a:lnTo>
                    <a:pt x="56769" y="42672"/>
                  </a:lnTo>
                  <a:lnTo>
                    <a:pt x="57055" y="42291"/>
                  </a:lnTo>
                  <a:lnTo>
                    <a:pt x="57055" y="41624"/>
                  </a:lnTo>
                  <a:lnTo>
                    <a:pt x="58388" y="40958"/>
                  </a:lnTo>
                  <a:lnTo>
                    <a:pt x="58769" y="40005"/>
                  </a:lnTo>
                  <a:lnTo>
                    <a:pt x="59055" y="39338"/>
                  </a:lnTo>
                  <a:lnTo>
                    <a:pt x="59055" y="39053"/>
                  </a:lnTo>
                  <a:lnTo>
                    <a:pt x="59341" y="38005"/>
                  </a:lnTo>
                  <a:lnTo>
                    <a:pt x="59722" y="36767"/>
                  </a:lnTo>
                  <a:lnTo>
                    <a:pt x="60388" y="36100"/>
                  </a:lnTo>
                  <a:lnTo>
                    <a:pt x="61055" y="35719"/>
                  </a:lnTo>
                  <a:lnTo>
                    <a:pt x="61341" y="35052"/>
                  </a:lnTo>
                  <a:lnTo>
                    <a:pt x="61055" y="34766"/>
                  </a:lnTo>
                  <a:lnTo>
                    <a:pt x="61341" y="34100"/>
                  </a:lnTo>
                  <a:lnTo>
                    <a:pt x="60674" y="33147"/>
                  </a:lnTo>
                  <a:lnTo>
                    <a:pt x="61722" y="33147"/>
                  </a:lnTo>
                  <a:lnTo>
                    <a:pt x="62674" y="32480"/>
                  </a:lnTo>
                  <a:lnTo>
                    <a:pt x="63627" y="32766"/>
                  </a:lnTo>
                  <a:lnTo>
                    <a:pt x="63627" y="32099"/>
                  </a:lnTo>
                  <a:lnTo>
                    <a:pt x="62960" y="31814"/>
                  </a:lnTo>
                  <a:lnTo>
                    <a:pt x="62674" y="31147"/>
                  </a:lnTo>
                  <a:lnTo>
                    <a:pt x="63341" y="30194"/>
                  </a:lnTo>
                  <a:lnTo>
                    <a:pt x="64294" y="30861"/>
                  </a:lnTo>
                  <a:lnTo>
                    <a:pt x="65246" y="30861"/>
                  </a:lnTo>
                  <a:lnTo>
                    <a:pt x="67246" y="30480"/>
                  </a:lnTo>
                  <a:lnTo>
                    <a:pt x="67627" y="30194"/>
                  </a:lnTo>
                  <a:lnTo>
                    <a:pt x="66961" y="28861"/>
                  </a:lnTo>
                  <a:lnTo>
                    <a:pt x="67627" y="27527"/>
                  </a:lnTo>
                  <a:lnTo>
                    <a:pt x="67246" y="26861"/>
                  </a:lnTo>
                  <a:lnTo>
                    <a:pt x="67627" y="26194"/>
                  </a:lnTo>
                  <a:lnTo>
                    <a:pt x="67913" y="25908"/>
                  </a:lnTo>
                  <a:lnTo>
                    <a:pt x="68580" y="25908"/>
                  </a:lnTo>
                  <a:lnTo>
                    <a:pt x="69247" y="25527"/>
                  </a:lnTo>
                  <a:lnTo>
                    <a:pt x="70866" y="24956"/>
                  </a:lnTo>
                  <a:lnTo>
                    <a:pt x="72199" y="24575"/>
                  </a:lnTo>
                  <a:lnTo>
                    <a:pt x="75152" y="25527"/>
                  </a:lnTo>
                  <a:lnTo>
                    <a:pt x="75819" y="25527"/>
                  </a:lnTo>
                  <a:lnTo>
                    <a:pt x="76486" y="24289"/>
                  </a:lnTo>
                  <a:lnTo>
                    <a:pt x="76105" y="23241"/>
                  </a:lnTo>
                  <a:lnTo>
                    <a:pt x="76486" y="22574"/>
                  </a:lnTo>
                  <a:lnTo>
                    <a:pt x="76105" y="22003"/>
                  </a:lnTo>
                  <a:lnTo>
                    <a:pt x="76486" y="21336"/>
                  </a:lnTo>
                  <a:lnTo>
                    <a:pt x="76105" y="20003"/>
                  </a:lnTo>
                  <a:lnTo>
                    <a:pt x="76486" y="20003"/>
                  </a:lnTo>
                  <a:lnTo>
                    <a:pt x="76771" y="19336"/>
                  </a:lnTo>
                  <a:lnTo>
                    <a:pt x="78391" y="19336"/>
                  </a:lnTo>
                  <a:lnTo>
                    <a:pt x="78105" y="20003"/>
                  </a:lnTo>
                  <a:lnTo>
                    <a:pt x="78772" y="20288"/>
                  </a:lnTo>
                  <a:lnTo>
                    <a:pt x="79438" y="20003"/>
                  </a:lnTo>
                  <a:lnTo>
                    <a:pt x="81724" y="20288"/>
                  </a:lnTo>
                  <a:lnTo>
                    <a:pt x="82391" y="20288"/>
                  </a:lnTo>
                  <a:lnTo>
                    <a:pt x="82963" y="19336"/>
                  </a:lnTo>
                  <a:lnTo>
                    <a:pt x="83344" y="19050"/>
                  </a:lnTo>
                  <a:lnTo>
                    <a:pt x="83344" y="13716"/>
                  </a:lnTo>
                  <a:lnTo>
                    <a:pt x="86582" y="15431"/>
                  </a:lnTo>
                  <a:lnTo>
                    <a:pt x="87916" y="14764"/>
                  </a:lnTo>
                  <a:lnTo>
                    <a:pt x="88582" y="15050"/>
                  </a:lnTo>
                  <a:lnTo>
                    <a:pt x="89916" y="15050"/>
                  </a:lnTo>
                  <a:lnTo>
                    <a:pt x="90202" y="14764"/>
                  </a:lnTo>
                  <a:lnTo>
                    <a:pt x="90202" y="14097"/>
                  </a:lnTo>
                  <a:lnTo>
                    <a:pt x="90868" y="14097"/>
                  </a:lnTo>
                  <a:lnTo>
                    <a:pt x="91249" y="13716"/>
                  </a:lnTo>
                  <a:lnTo>
                    <a:pt x="91535" y="14097"/>
                  </a:lnTo>
                  <a:lnTo>
                    <a:pt x="91821" y="13716"/>
                  </a:lnTo>
                  <a:lnTo>
                    <a:pt x="91821" y="14383"/>
                  </a:lnTo>
                  <a:lnTo>
                    <a:pt x="91535" y="14764"/>
                  </a:lnTo>
                  <a:lnTo>
                    <a:pt x="91821" y="16383"/>
                  </a:lnTo>
                  <a:lnTo>
                    <a:pt x="92488" y="16097"/>
                  </a:lnTo>
                  <a:lnTo>
                    <a:pt x="92869" y="15716"/>
                  </a:lnTo>
                  <a:lnTo>
                    <a:pt x="93154" y="15716"/>
                  </a:lnTo>
                  <a:lnTo>
                    <a:pt x="93821" y="15431"/>
                  </a:lnTo>
                  <a:lnTo>
                    <a:pt x="94202" y="15431"/>
                  </a:lnTo>
                  <a:lnTo>
                    <a:pt x="94774" y="15716"/>
                  </a:lnTo>
                  <a:lnTo>
                    <a:pt x="96488" y="15431"/>
                  </a:lnTo>
                  <a:lnTo>
                    <a:pt x="96774" y="15050"/>
                  </a:lnTo>
                  <a:lnTo>
                    <a:pt x="97155" y="15050"/>
                  </a:lnTo>
                  <a:lnTo>
                    <a:pt x="97441" y="15431"/>
                  </a:lnTo>
                  <a:lnTo>
                    <a:pt x="98774" y="13430"/>
                  </a:lnTo>
                  <a:lnTo>
                    <a:pt x="99441" y="11811"/>
                  </a:lnTo>
                  <a:lnTo>
                    <a:pt x="100393" y="10763"/>
                  </a:lnTo>
                  <a:lnTo>
                    <a:pt x="100108" y="10192"/>
                  </a:lnTo>
                  <a:lnTo>
                    <a:pt x="99727" y="10192"/>
                  </a:lnTo>
                  <a:lnTo>
                    <a:pt x="100393" y="9525"/>
                  </a:lnTo>
                  <a:lnTo>
                    <a:pt x="100393" y="9144"/>
                  </a:lnTo>
                  <a:lnTo>
                    <a:pt x="101060" y="9144"/>
                  </a:lnTo>
                  <a:lnTo>
                    <a:pt x="101346" y="8477"/>
                  </a:lnTo>
                  <a:lnTo>
                    <a:pt x="105632" y="8858"/>
                  </a:lnTo>
                  <a:lnTo>
                    <a:pt x="106013" y="7239"/>
                  </a:lnTo>
                  <a:lnTo>
                    <a:pt x="106013" y="6572"/>
                  </a:lnTo>
                  <a:lnTo>
                    <a:pt x="106299" y="6191"/>
                  </a:lnTo>
                  <a:lnTo>
                    <a:pt x="106299" y="5906"/>
                  </a:lnTo>
                  <a:lnTo>
                    <a:pt x="106966" y="5525"/>
                  </a:lnTo>
                  <a:lnTo>
                    <a:pt x="106966" y="5239"/>
                  </a:lnTo>
                  <a:lnTo>
                    <a:pt x="107251" y="5239"/>
                  </a:lnTo>
                  <a:lnTo>
                    <a:pt x="108299" y="4858"/>
                  </a:lnTo>
                  <a:lnTo>
                    <a:pt x="108299" y="5239"/>
                  </a:lnTo>
                  <a:lnTo>
                    <a:pt x="108585" y="4858"/>
                  </a:lnTo>
                  <a:lnTo>
                    <a:pt x="108966" y="5239"/>
                  </a:lnTo>
                  <a:lnTo>
                    <a:pt x="109252" y="4858"/>
                  </a:lnTo>
                  <a:lnTo>
                    <a:pt x="109918" y="4572"/>
                  </a:lnTo>
                  <a:lnTo>
                    <a:pt x="111252" y="4572"/>
                  </a:lnTo>
                  <a:lnTo>
                    <a:pt x="111919" y="5525"/>
                  </a:lnTo>
                  <a:lnTo>
                    <a:pt x="112490" y="6191"/>
                  </a:lnTo>
                  <a:lnTo>
                    <a:pt x="112490" y="6858"/>
                  </a:lnTo>
                  <a:lnTo>
                    <a:pt x="112871" y="6858"/>
                  </a:lnTo>
                  <a:lnTo>
                    <a:pt x="112871" y="8192"/>
                  </a:lnTo>
                  <a:lnTo>
                    <a:pt x="113538" y="9144"/>
                  </a:lnTo>
                  <a:lnTo>
                    <a:pt x="114490" y="10192"/>
                  </a:lnTo>
                  <a:lnTo>
                    <a:pt x="115157" y="11430"/>
                  </a:lnTo>
                  <a:lnTo>
                    <a:pt x="115157" y="12097"/>
                  </a:lnTo>
                  <a:lnTo>
                    <a:pt x="115443" y="12478"/>
                  </a:lnTo>
                  <a:lnTo>
                    <a:pt x="115443" y="13430"/>
                  </a:lnTo>
                  <a:lnTo>
                    <a:pt x="115824" y="14383"/>
                  </a:lnTo>
                  <a:lnTo>
                    <a:pt x="116491" y="14764"/>
                  </a:lnTo>
                  <a:lnTo>
                    <a:pt x="117157" y="13716"/>
                  </a:lnTo>
                  <a:lnTo>
                    <a:pt x="118777" y="14383"/>
                  </a:lnTo>
                  <a:lnTo>
                    <a:pt x="120396" y="16097"/>
                  </a:lnTo>
                  <a:lnTo>
                    <a:pt x="123730" y="12764"/>
                  </a:lnTo>
                  <a:lnTo>
                    <a:pt x="123349" y="12097"/>
                  </a:lnTo>
                  <a:lnTo>
                    <a:pt x="123063" y="11811"/>
                  </a:lnTo>
                  <a:lnTo>
                    <a:pt x="123349" y="11144"/>
                  </a:lnTo>
                  <a:lnTo>
                    <a:pt x="122396" y="10763"/>
                  </a:lnTo>
                  <a:lnTo>
                    <a:pt x="122015" y="10478"/>
                  </a:lnTo>
                  <a:lnTo>
                    <a:pt x="124015" y="9144"/>
                  </a:lnTo>
                  <a:lnTo>
                    <a:pt x="124301" y="7239"/>
                  </a:lnTo>
                  <a:lnTo>
                    <a:pt x="124301" y="6858"/>
                  </a:lnTo>
                  <a:lnTo>
                    <a:pt x="123349" y="6858"/>
                  </a:lnTo>
                  <a:lnTo>
                    <a:pt x="122682" y="5525"/>
                  </a:lnTo>
                  <a:lnTo>
                    <a:pt x="123730" y="2953"/>
                  </a:lnTo>
                  <a:lnTo>
                    <a:pt x="123349" y="1334"/>
                  </a:lnTo>
                  <a:lnTo>
                    <a:pt x="124682" y="0"/>
                  </a:lnTo>
                  <a:lnTo>
                    <a:pt x="125635" y="0"/>
                  </a:lnTo>
                  <a:lnTo>
                    <a:pt x="126682" y="286"/>
                  </a:lnTo>
                  <a:lnTo>
                    <a:pt x="126968" y="667"/>
                  </a:lnTo>
                  <a:lnTo>
                    <a:pt x="127254" y="667"/>
                  </a:lnTo>
                  <a:lnTo>
                    <a:pt x="127254" y="1334"/>
                  </a:lnTo>
                  <a:lnTo>
                    <a:pt x="127921" y="1905"/>
                  </a:lnTo>
                  <a:lnTo>
                    <a:pt x="128588" y="2286"/>
                  </a:lnTo>
                  <a:lnTo>
                    <a:pt x="129635" y="2572"/>
                  </a:lnTo>
                  <a:lnTo>
                    <a:pt x="129635" y="2953"/>
                  </a:lnTo>
                  <a:lnTo>
                    <a:pt x="129254" y="3239"/>
                  </a:lnTo>
                  <a:lnTo>
                    <a:pt x="129254" y="3620"/>
                  </a:lnTo>
                  <a:lnTo>
                    <a:pt x="130588" y="4858"/>
                  </a:lnTo>
                  <a:lnTo>
                    <a:pt x="132207" y="4572"/>
                  </a:lnTo>
                  <a:lnTo>
                    <a:pt x="132874" y="5525"/>
                  </a:lnTo>
                  <a:lnTo>
                    <a:pt x="133159" y="6572"/>
                  </a:lnTo>
                  <a:lnTo>
                    <a:pt x="133826" y="6572"/>
                  </a:lnTo>
                  <a:lnTo>
                    <a:pt x="134493" y="5906"/>
                  </a:lnTo>
                  <a:lnTo>
                    <a:pt x="135160" y="4572"/>
                  </a:lnTo>
                  <a:lnTo>
                    <a:pt x="136112" y="4286"/>
                  </a:lnTo>
                  <a:lnTo>
                    <a:pt x="136779" y="4572"/>
                  </a:lnTo>
                  <a:lnTo>
                    <a:pt x="137446" y="7525"/>
                  </a:lnTo>
                  <a:lnTo>
                    <a:pt x="138113" y="7811"/>
                  </a:lnTo>
                  <a:lnTo>
                    <a:pt x="138779" y="7239"/>
                  </a:lnTo>
                  <a:lnTo>
                    <a:pt x="139446" y="7525"/>
                  </a:lnTo>
                  <a:lnTo>
                    <a:pt x="141065" y="7525"/>
                  </a:lnTo>
                  <a:lnTo>
                    <a:pt x="141732" y="7239"/>
                  </a:lnTo>
                  <a:lnTo>
                    <a:pt x="142684" y="7239"/>
                  </a:lnTo>
                  <a:lnTo>
                    <a:pt x="143065" y="7811"/>
                  </a:lnTo>
                  <a:lnTo>
                    <a:pt x="143732" y="8192"/>
                  </a:lnTo>
                  <a:lnTo>
                    <a:pt x="143732" y="8477"/>
                  </a:lnTo>
                  <a:lnTo>
                    <a:pt x="145066" y="8477"/>
                  </a:lnTo>
                  <a:lnTo>
                    <a:pt x="145351" y="9144"/>
                  </a:lnTo>
                  <a:lnTo>
                    <a:pt x="145637" y="9144"/>
                  </a:lnTo>
                  <a:lnTo>
                    <a:pt x="146304" y="9811"/>
                  </a:lnTo>
                  <a:lnTo>
                    <a:pt x="146304" y="10192"/>
                  </a:lnTo>
                  <a:lnTo>
                    <a:pt x="146018" y="11811"/>
                  </a:lnTo>
                  <a:lnTo>
                    <a:pt x="146304" y="12097"/>
                  </a:lnTo>
                  <a:lnTo>
                    <a:pt x="146018" y="12478"/>
                  </a:lnTo>
                  <a:lnTo>
                    <a:pt x="145637" y="12478"/>
                  </a:lnTo>
                  <a:lnTo>
                    <a:pt x="145637" y="12764"/>
                  </a:lnTo>
                  <a:lnTo>
                    <a:pt x="146018" y="12764"/>
                  </a:lnTo>
                  <a:lnTo>
                    <a:pt x="146018" y="13145"/>
                  </a:lnTo>
                  <a:lnTo>
                    <a:pt x="146304" y="13430"/>
                  </a:lnTo>
                  <a:lnTo>
                    <a:pt x="146685" y="14097"/>
                  </a:lnTo>
                  <a:lnTo>
                    <a:pt x="146971" y="15050"/>
                  </a:lnTo>
                  <a:lnTo>
                    <a:pt x="146685" y="15431"/>
                  </a:lnTo>
                  <a:lnTo>
                    <a:pt x="146685" y="15716"/>
                  </a:lnTo>
                  <a:lnTo>
                    <a:pt x="146304" y="16097"/>
                  </a:lnTo>
                  <a:lnTo>
                    <a:pt x="146685" y="16383"/>
                  </a:lnTo>
                  <a:lnTo>
                    <a:pt x="146304" y="17717"/>
                  </a:lnTo>
                  <a:lnTo>
                    <a:pt x="146685" y="18002"/>
                  </a:lnTo>
                  <a:lnTo>
                    <a:pt x="146971" y="18669"/>
                  </a:lnTo>
                  <a:lnTo>
                    <a:pt x="146685" y="19050"/>
                  </a:lnTo>
                  <a:lnTo>
                    <a:pt x="146685" y="19336"/>
                  </a:lnTo>
                  <a:lnTo>
                    <a:pt x="148018" y="20288"/>
                  </a:lnTo>
                  <a:lnTo>
                    <a:pt x="148304" y="20003"/>
                  </a:lnTo>
                  <a:lnTo>
                    <a:pt x="148590" y="20669"/>
                  </a:lnTo>
                  <a:lnTo>
                    <a:pt x="148971" y="20669"/>
                  </a:lnTo>
                  <a:lnTo>
                    <a:pt x="149638" y="20288"/>
                  </a:lnTo>
                  <a:lnTo>
                    <a:pt x="153257" y="20003"/>
                  </a:lnTo>
                  <a:lnTo>
                    <a:pt x="153924" y="19336"/>
                  </a:lnTo>
                  <a:lnTo>
                    <a:pt x="153543" y="19050"/>
                  </a:lnTo>
                  <a:lnTo>
                    <a:pt x="153924" y="19050"/>
                  </a:lnTo>
                  <a:lnTo>
                    <a:pt x="153924" y="17717"/>
                  </a:lnTo>
                  <a:lnTo>
                    <a:pt x="154210" y="17717"/>
                  </a:lnTo>
                  <a:lnTo>
                    <a:pt x="155162" y="18002"/>
                  </a:lnTo>
                  <a:lnTo>
                    <a:pt x="155162" y="18669"/>
                  </a:lnTo>
                  <a:lnTo>
                    <a:pt x="155543" y="19050"/>
                  </a:lnTo>
                  <a:lnTo>
                    <a:pt x="156210" y="17717"/>
                  </a:lnTo>
                  <a:lnTo>
                    <a:pt x="156496" y="17717"/>
                  </a:lnTo>
                  <a:lnTo>
                    <a:pt x="156877" y="18002"/>
                  </a:lnTo>
                  <a:lnTo>
                    <a:pt x="157163" y="17717"/>
                  </a:lnTo>
                  <a:lnTo>
                    <a:pt x="157163" y="18002"/>
                  </a:lnTo>
                  <a:lnTo>
                    <a:pt x="157448" y="18002"/>
                  </a:lnTo>
                  <a:lnTo>
                    <a:pt x="157448" y="18669"/>
                  </a:lnTo>
                  <a:lnTo>
                    <a:pt x="157829" y="18669"/>
                  </a:lnTo>
                  <a:lnTo>
                    <a:pt x="158115" y="19050"/>
                  </a:lnTo>
                  <a:lnTo>
                    <a:pt x="159163" y="19050"/>
                  </a:lnTo>
                  <a:lnTo>
                    <a:pt x="159163" y="17717"/>
                  </a:lnTo>
                  <a:lnTo>
                    <a:pt x="159448" y="18002"/>
                  </a:lnTo>
                  <a:lnTo>
                    <a:pt x="159448" y="18383"/>
                  </a:lnTo>
                  <a:lnTo>
                    <a:pt x="160401" y="18383"/>
                  </a:lnTo>
                  <a:lnTo>
                    <a:pt x="160401" y="18669"/>
                  </a:lnTo>
                  <a:lnTo>
                    <a:pt x="160115" y="19050"/>
                  </a:lnTo>
                  <a:lnTo>
                    <a:pt x="160401" y="19050"/>
                  </a:lnTo>
                  <a:lnTo>
                    <a:pt x="160782" y="19622"/>
                  </a:lnTo>
                  <a:lnTo>
                    <a:pt x="160401" y="19622"/>
                  </a:lnTo>
                  <a:lnTo>
                    <a:pt x="160401" y="20288"/>
                  </a:lnTo>
                  <a:lnTo>
                    <a:pt x="160782" y="20288"/>
                  </a:lnTo>
                  <a:lnTo>
                    <a:pt x="160401" y="21622"/>
                  </a:lnTo>
                  <a:lnTo>
                    <a:pt x="160115" y="21622"/>
                  </a:lnTo>
                  <a:lnTo>
                    <a:pt x="160401" y="22003"/>
                  </a:lnTo>
                  <a:lnTo>
                    <a:pt x="161068" y="22289"/>
                  </a:lnTo>
                  <a:lnTo>
                    <a:pt x="160782" y="23622"/>
                  </a:lnTo>
                  <a:lnTo>
                    <a:pt x="161734" y="24289"/>
                  </a:lnTo>
                  <a:lnTo>
                    <a:pt x="161734" y="24956"/>
                  </a:lnTo>
                  <a:lnTo>
                    <a:pt x="162115" y="24956"/>
                  </a:lnTo>
                  <a:lnTo>
                    <a:pt x="163068" y="25241"/>
                  </a:lnTo>
                  <a:lnTo>
                    <a:pt x="163354" y="25908"/>
                  </a:lnTo>
                  <a:lnTo>
                    <a:pt x="164401" y="26194"/>
                  </a:lnTo>
                  <a:lnTo>
                    <a:pt x="164401" y="26575"/>
                  </a:lnTo>
                  <a:lnTo>
                    <a:pt x="165354" y="27242"/>
                  </a:lnTo>
                  <a:lnTo>
                    <a:pt x="165735" y="28480"/>
                  </a:lnTo>
                  <a:lnTo>
                    <a:pt x="166021" y="29528"/>
                  </a:lnTo>
                  <a:lnTo>
                    <a:pt x="167354" y="30194"/>
                  </a:lnTo>
                  <a:lnTo>
                    <a:pt x="168307" y="30194"/>
                  </a:lnTo>
                  <a:lnTo>
                    <a:pt x="169259" y="29813"/>
                  </a:lnTo>
                  <a:lnTo>
                    <a:pt x="169640" y="29813"/>
                  </a:lnTo>
                  <a:lnTo>
                    <a:pt x="170307" y="30194"/>
                  </a:lnTo>
                  <a:lnTo>
                    <a:pt x="171259" y="30194"/>
                  </a:lnTo>
                  <a:lnTo>
                    <a:pt x="171259" y="30480"/>
                  </a:lnTo>
                  <a:lnTo>
                    <a:pt x="171640" y="30194"/>
                  </a:lnTo>
                  <a:lnTo>
                    <a:pt x="172212" y="30480"/>
                  </a:lnTo>
                  <a:lnTo>
                    <a:pt x="172593" y="31147"/>
                  </a:lnTo>
                  <a:lnTo>
                    <a:pt x="174879" y="29147"/>
                  </a:lnTo>
                  <a:lnTo>
                    <a:pt x="174593" y="28480"/>
                  </a:lnTo>
                  <a:lnTo>
                    <a:pt x="174879" y="27908"/>
                  </a:lnTo>
                  <a:lnTo>
                    <a:pt x="174879" y="27527"/>
                  </a:lnTo>
                  <a:lnTo>
                    <a:pt x="173926" y="25908"/>
                  </a:lnTo>
                  <a:lnTo>
                    <a:pt x="173926" y="23908"/>
                  </a:lnTo>
                  <a:lnTo>
                    <a:pt x="174212" y="24575"/>
                  </a:lnTo>
                  <a:lnTo>
                    <a:pt x="175165" y="24575"/>
                  </a:lnTo>
                  <a:lnTo>
                    <a:pt x="175831" y="24956"/>
                  </a:lnTo>
                  <a:lnTo>
                    <a:pt x="177546" y="24956"/>
                  </a:lnTo>
                  <a:lnTo>
                    <a:pt x="177832" y="25527"/>
                  </a:lnTo>
                  <a:lnTo>
                    <a:pt x="178117" y="25908"/>
                  </a:lnTo>
                  <a:lnTo>
                    <a:pt x="178784" y="26194"/>
                  </a:lnTo>
                  <a:lnTo>
                    <a:pt x="178117" y="27242"/>
                  </a:lnTo>
                  <a:lnTo>
                    <a:pt x="178498" y="27527"/>
                  </a:lnTo>
                  <a:lnTo>
                    <a:pt x="178498" y="28194"/>
                  </a:lnTo>
                  <a:lnTo>
                    <a:pt x="178784" y="28480"/>
                  </a:lnTo>
                  <a:lnTo>
                    <a:pt x="179451" y="29528"/>
                  </a:lnTo>
                  <a:lnTo>
                    <a:pt x="179451" y="30194"/>
                  </a:lnTo>
                  <a:lnTo>
                    <a:pt x="180784" y="30480"/>
                  </a:lnTo>
                  <a:lnTo>
                    <a:pt x="181070" y="30194"/>
                  </a:lnTo>
                  <a:lnTo>
                    <a:pt x="181070" y="29528"/>
                  </a:lnTo>
                  <a:lnTo>
                    <a:pt x="180784" y="28480"/>
                  </a:lnTo>
                  <a:lnTo>
                    <a:pt x="181070" y="28194"/>
                  </a:lnTo>
                  <a:lnTo>
                    <a:pt x="182118" y="28194"/>
                  </a:lnTo>
                  <a:lnTo>
                    <a:pt x="182785" y="27908"/>
                  </a:lnTo>
                  <a:lnTo>
                    <a:pt x="183070" y="27908"/>
                  </a:lnTo>
                  <a:lnTo>
                    <a:pt x="184023" y="27527"/>
                  </a:lnTo>
                  <a:lnTo>
                    <a:pt x="184690" y="28194"/>
                  </a:lnTo>
                  <a:lnTo>
                    <a:pt x="186023" y="28194"/>
                  </a:lnTo>
                  <a:lnTo>
                    <a:pt x="186404" y="27908"/>
                  </a:lnTo>
                  <a:lnTo>
                    <a:pt x="186976" y="28194"/>
                  </a:lnTo>
                  <a:lnTo>
                    <a:pt x="188023" y="27908"/>
                  </a:lnTo>
                  <a:lnTo>
                    <a:pt x="188690" y="27908"/>
                  </a:lnTo>
                  <a:lnTo>
                    <a:pt x="188976" y="28194"/>
                  </a:lnTo>
                  <a:lnTo>
                    <a:pt x="188976" y="28480"/>
                  </a:lnTo>
                  <a:lnTo>
                    <a:pt x="189357" y="28480"/>
                  </a:lnTo>
                  <a:lnTo>
                    <a:pt x="190309" y="27908"/>
                  </a:lnTo>
                  <a:lnTo>
                    <a:pt x="190595" y="27908"/>
                  </a:lnTo>
                  <a:lnTo>
                    <a:pt x="190976" y="28194"/>
                  </a:lnTo>
                  <a:lnTo>
                    <a:pt x="190976" y="28480"/>
                  </a:lnTo>
                  <a:lnTo>
                    <a:pt x="192310" y="29147"/>
                  </a:lnTo>
                  <a:lnTo>
                    <a:pt x="192881" y="29147"/>
                  </a:lnTo>
                  <a:lnTo>
                    <a:pt x="193262" y="28861"/>
                  </a:lnTo>
                  <a:lnTo>
                    <a:pt x="193262" y="28480"/>
                  </a:lnTo>
                  <a:lnTo>
                    <a:pt x="195263" y="28480"/>
                  </a:lnTo>
                  <a:lnTo>
                    <a:pt x="196501" y="28861"/>
                  </a:lnTo>
                  <a:lnTo>
                    <a:pt x="196882" y="28861"/>
                  </a:lnTo>
                  <a:lnTo>
                    <a:pt x="197167" y="28194"/>
                  </a:lnTo>
                  <a:lnTo>
                    <a:pt x="197548" y="27908"/>
                  </a:lnTo>
                  <a:lnTo>
                    <a:pt x="198215" y="27908"/>
                  </a:lnTo>
                  <a:lnTo>
                    <a:pt x="198501" y="28194"/>
                  </a:lnTo>
                  <a:lnTo>
                    <a:pt x="199834" y="27908"/>
                  </a:lnTo>
                  <a:lnTo>
                    <a:pt x="201454" y="28194"/>
                  </a:lnTo>
                  <a:lnTo>
                    <a:pt x="201739" y="28194"/>
                  </a:lnTo>
                  <a:lnTo>
                    <a:pt x="201739" y="28480"/>
                  </a:lnTo>
                  <a:lnTo>
                    <a:pt x="202120" y="28194"/>
                  </a:lnTo>
                  <a:lnTo>
                    <a:pt x="202120" y="28480"/>
                  </a:lnTo>
                  <a:lnTo>
                    <a:pt x="203740" y="27527"/>
                  </a:lnTo>
                  <a:lnTo>
                    <a:pt x="204692" y="27908"/>
                  </a:lnTo>
                  <a:lnTo>
                    <a:pt x="205073" y="27242"/>
                  </a:lnTo>
                  <a:lnTo>
                    <a:pt x="206407" y="27527"/>
                  </a:lnTo>
                  <a:lnTo>
                    <a:pt x="207359" y="26575"/>
                  </a:lnTo>
                  <a:lnTo>
                    <a:pt x="208312" y="26194"/>
                  </a:lnTo>
                  <a:lnTo>
                    <a:pt x="208978" y="26194"/>
                  </a:lnTo>
                  <a:lnTo>
                    <a:pt x="210026" y="25908"/>
                  </a:lnTo>
                  <a:lnTo>
                    <a:pt x="210598" y="25908"/>
                  </a:lnTo>
                  <a:lnTo>
                    <a:pt x="211645" y="26194"/>
                  </a:lnTo>
                  <a:lnTo>
                    <a:pt x="211931" y="26194"/>
                  </a:lnTo>
                  <a:lnTo>
                    <a:pt x="211931" y="26575"/>
                  </a:lnTo>
                  <a:lnTo>
                    <a:pt x="212598" y="25908"/>
                  </a:lnTo>
                  <a:lnTo>
                    <a:pt x="213550" y="25908"/>
                  </a:lnTo>
                  <a:lnTo>
                    <a:pt x="214598" y="24956"/>
                  </a:lnTo>
                  <a:lnTo>
                    <a:pt x="214217" y="24575"/>
                  </a:lnTo>
                  <a:lnTo>
                    <a:pt x="214598" y="24575"/>
                  </a:lnTo>
                  <a:lnTo>
                    <a:pt x="214217" y="24575"/>
                  </a:lnTo>
                  <a:lnTo>
                    <a:pt x="214598" y="24289"/>
                  </a:lnTo>
                  <a:lnTo>
                    <a:pt x="214217" y="23622"/>
                  </a:lnTo>
                  <a:lnTo>
                    <a:pt x="215265" y="23241"/>
                  </a:lnTo>
                  <a:lnTo>
                    <a:pt x="215932" y="22574"/>
                  </a:lnTo>
                  <a:lnTo>
                    <a:pt x="216217" y="22574"/>
                  </a:lnTo>
                  <a:lnTo>
                    <a:pt x="215932" y="22003"/>
                  </a:lnTo>
                  <a:lnTo>
                    <a:pt x="216217" y="20955"/>
                  </a:lnTo>
                  <a:lnTo>
                    <a:pt x="216884" y="20669"/>
                  </a:lnTo>
                  <a:lnTo>
                    <a:pt x="217837" y="20669"/>
                  </a:lnTo>
                  <a:lnTo>
                    <a:pt x="218503" y="20003"/>
                  </a:lnTo>
                  <a:lnTo>
                    <a:pt x="220789" y="20003"/>
                  </a:lnTo>
                  <a:lnTo>
                    <a:pt x="222123" y="18669"/>
                  </a:lnTo>
                  <a:lnTo>
                    <a:pt x="223075" y="18669"/>
                  </a:lnTo>
                  <a:lnTo>
                    <a:pt x="223075" y="18383"/>
                  </a:lnTo>
                  <a:lnTo>
                    <a:pt x="223742" y="18669"/>
                  </a:lnTo>
                  <a:lnTo>
                    <a:pt x="223742" y="19336"/>
                  </a:lnTo>
                  <a:lnTo>
                    <a:pt x="223456" y="20003"/>
                  </a:lnTo>
                  <a:lnTo>
                    <a:pt x="223075" y="21336"/>
                  </a:lnTo>
                  <a:lnTo>
                    <a:pt x="221456" y="21622"/>
                  </a:lnTo>
                  <a:lnTo>
                    <a:pt x="220789" y="22003"/>
                  </a:lnTo>
                  <a:lnTo>
                    <a:pt x="220123" y="22003"/>
                  </a:lnTo>
                  <a:lnTo>
                    <a:pt x="220123" y="22574"/>
                  </a:lnTo>
                  <a:lnTo>
                    <a:pt x="219456" y="23241"/>
                  </a:lnTo>
                  <a:lnTo>
                    <a:pt x="219837" y="23241"/>
                  </a:lnTo>
                  <a:lnTo>
                    <a:pt x="220123" y="23908"/>
                  </a:lnTo>
                  <a:lnTo>
                    <a:pt x="220789" y="24956"/>
                  </a:lnTo>
                  <a:lnTo>
                    <a:pt x="222790" y="24575"/>
                  </a:lnTo>
                  <a:lnTo>
                    <a:pt x="224409" y="23908"/>
                  </a:lnTo>
                  <a:lnTo>
                    <a:pt x="225361" y="23908"/>
                  </a:lnTo>
                  <a:lnTo>
                    <a:pt x="226409" y="24289"/>
                  </a:lnTo>
                  <a:lnTo>
                    <a:pt x="230029" y="23622"/>
                  </a:lnTo>
                  <a:lnTo>
                    <a:pt x="230695" y="25527"/>
                  </a:lnTo>
                  <a:lnTo>
                    <a:pt x="229648" y="30194"/>
                  </a:lnTo>
                  <a:lnTo>
                    <a:pt x="229648" y="3019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151170BF-4AC1-7504-1C26-5F6B044B898E}"/>
                </a:ext>
              </a:extLst>
            </p:cNvPr>
            <p:cNvSpPr/>
            <p:nvPr/>
          </p:nvSpPr>
          <p:spPr>
            <a:xfrm>
              <a:off x="269699" y="4995544"/>
              <a:ext cx="816959" cy="666845"/>
            </a:xfrm>
            <a:custGeom>
              <a:avLst/>
              <a:gdLst>
                <a:gd name="connsiteX0" fmla="*/ 456343 w 816959"/>
                <a:gd name="connsiteY0" fmla="*/ 9239 h 666845"/>
                <a:gd name="connsiteX1" fmla="*/ 469868 w 816959"/>
                <a:gd name="connsiteY1" fmla="*/ 20098 h 666845"/>
                <a:gd name="connsiteX2" fmla="*/ 487871 w 816959"/>
                <a:gd name="connsiteY2" fmla="*/ 33528 h 666845"/>
                <a:gd name="connsiteX3" fmla="*/ 523970 w 816959"/>
                <a:gd name="connsiteY3" fmla="*/ 32861 h 666845"/>
                <a:gd name="connsiteX4" fmla="*/ 526256 w 816959"/>
                <a:gd name="connsiteY4" fmla="*/ 32861 h 666845"/>
                <a:gd name="connsiteX5" fmla="*/ 539401 w 816959"/>
                <a:gd name="connsiteY5" fmla="*/ 32575 h 666845"/>
                <a:gd name="connsiteX6" fmla="*/ 542354 w 816959"/>
                <a:gd name="connsiteY6" fmla="*/ 32861 h 666845"/>
                <a:gd name="connsiteX7" fmla="*/ 552831 w 816959"/>
                <a:gd name="connsiteY7" fmla="*/ 37814 h 666845"/>
                <a:gd name="connsiteX8" fmla="*/ 576453 w 816959"/>
                <a:gd name="connsiteY8" fmla="*/ 48578 h 666845"/>
                <a:gd name="connsiteX9" fmla="*/ 580739 w 816959"/>
                <a:gd name="connsiteY9" fmla="*/ 51245 h 666845"/>
                <a:gd name="connsiteX10" fmla="*/ 596837 w 816959"/>
                <a:gd name="connsiteY10" fmla="*/ 98488 h 666845"/>
                <a:gd name="connsiteX11" fmla="*/ 597503 w 816959"/>
                <a:gd name="connsiteY11" fmla="*/ 100489 h 666845"/>
                <a:gd name="connsiteX12" fmla="*/ 598170 w 816959"/>
                <a:gd name="connsiteY12" fmla="*/ 101441 h 666845"/>
                <a:gd name="connsiteX13" fmla="*/ 598456 w 816959"/>
                <a:gd name="connsiteY13" fmla="*/ 101441 h 666845"/>
                <a:gd name="connsiteX14" fmla="*/ 613601 w 816959"/>
                <a:gd name="connsiteY14" fmla="*/ 150686 h 666845"/>
                <a:gd name="connsiteX15" fmla="*/ 624364 w 816959"/>
                <a:gd name="connsiteY15" fmla="*/ 186119 h 666845"/>
                <a:gd name="connsiteX16" fmla="*/ 651605 w 816959"/>
                <a:gd name="connsiteY16" fmla="*/ 231743 h 666845"/>
                <a:gd name="connsiteX17" fmla="*/ 665417 w 816959"/>
                <a:gd name="connsiteY17" fmla="*/ 255651 h 666845"/>
                <a:gd name="connsiteX18" fmla="*/ 669036 w 816959"/>
                <a:gd name="connsiteY18" fmla="*/ 261557 h 666845"/>
                <a:gd name="connsiteX19" fmla="*/ 670370 w 816959"/>
                <a:gd name="connsiteY19" fmla="*/ 263176 h 666845"/>
                <a:gd name="connsiteX20" fmla="*/ 671322 w 816959"/>
                <a:gd name="connsiteY20" fmla="*/ 265176 h 666845"/>
                <a:gd name="connsiteX21" fmla="*/ 670655 w 816959"/>
                <a:gd name="connsiteY21" fmla="*/ 265462 h 666845"/>
                <a:gd name="connsiteX22" fmla="*/ 671608 w 816959"/>
                <a:gd name="connsiteY22" fmla="*/ 266795 h 666845"/>
                <a:gd name="connsiteX23" fmla="*/ 673894 w 816959"/>
                <a:gd name="connsiteY23" fmla="*/ 314039 h 666845"/>
                <a:gd name="connsiteX24" fmla="*/ 712946 w 816959"/>
                <a:gd name="connsiteY24" fmla="*/ 357664 h 666845"/>
                <a:gd name="connsiteX25" fmla="*/ 732663 w 816959"/>
                <a:gd name="connsiteY25" fmla="*/ 372142 h 666845"/>
                <a:gd name="connsiteX26" fmla="*/ 812387 w 816959"/>
                <a:gd name="connsiteY26" fmla="*/ 378714 h 666845"/>
                <a:gd name="connsiteX27" fmla="*/ 813721 w 816959"/>
                <a:gd name="connsiteY27" fmla="*/ 379000 h 666845"/>
                <a:gd name="connsiteX28" fmla="*/ 814387 w 816959"/>
                <a:gd name="connsiteY28" fmla="*/ 379381 h 666845"/>
                <a:gd name="connsiteX29" fmla="*/ 816674 w 816959"/>
                <a:gd name="connsiteY29" fmla="*/ 379667 h 666845"/>
                <a:gd name="connsiteX30" fmla="*/ 816959 w 816959"/>
                <a:gd name="connsiteY30" fmla="*/ 380333 h 666845"/>
                <a:gd name="connsiteX31" fmla="*/ 816959 w 816959"/>
                <a:gd name="connsiteY31" fmla="*/ 380714 h 666845"/>
                <a:gd name="connsiteX32" fmla="*/ 816674 w 816959"/>
                <a:gd name="connsiteY32" fmla="*/ 384620 h 666845"/>
                <a:gd name="connsiteX33" fmla="*/ 816388 w 816959"/>
                <a:gd name="connsiteY33" fmla="*/ 386239 h 666845"/>
                <a:gd name="connsiteX34" fmla="*/ 815721 w 816959"/>
                <a:gd name="connsiteY34" fmla="*/ 388906 h 666845"/>
                <a:gd name="connsiteX35" fmla="*/ 815054 w 816959"/>
                <a:gd name="connsiteY35" fmla="*/ 390525 h 666845"/>
                <a:gd name="connsiteX36" fmla="*/ 814673 w 816959"/>
                <a:gd name="connsiteY36" fmla="*/ 392811 h 666845"/>
                <a:gd name="connsiteX37" fmla="*/ 814387 w 816959"/>
                <a:gd name="connsiteY37" fmla="*/ 394430 h 666845"/>
                <a:gd name="connsiteX38" fmla="*/ 813054 w 816959"/>
                <a:gd name="connsiteY38" fmla="*/ 399002 h 666845"/>
                <a:gd name="connsiteX39" fmla="*/ 812768 w 816959"/>
                <a:gd name="connsiteY39" fmla="*/ 401669 h 666845"/>
                <a:gd name="connsiteX40" fmla="*/ 812387 w 816959"/>
                <a:gd name="connsiteY40" fmla="*/ 402622 h 666845"/>
                <a:gd name="connsiteX41" fmla="*/ 810768 w 816959"/>
                <a:gd name="connsiteY41" fmla="*/ 406241 h 666845"/>
                <a:gd name="connsiteX42" fmla="*/ 809816 w 816959"/>
                <a:gd name="connsiteY42" fmla="*/ 408908 h 666845"/>
                <a:gd name="connsiteX43" fmla="*/ 809435 w 816959"/>
                <a:gd name="connsiteY43" fmla="*/ 411194 h 666845"/>
                <a:gd name="connsiteX44" fmla="*/ 809149 w 816959"/>
                <a:gd name="connsiteY44" fmla="*/ 412813 h 666845"/>
                <a:gd name="connsiteX45" fmla="*/ 808768 w 816959"/>
                <a:gd name="connsiteY45" fmla="*/ 413861 h 666845"/>
                <a:gd name="connsiteX46" fmla="*/ 808101 w 816959"/>
                <a:gd name="connsiteY46" fmla="*/ 415100 h 666845"/>
                <a:gd name="connsiteX47" fmla="*/ 807815 w 816959"/>
                <a:gd name="connsiteY47" fmla="*/ 416147 h 666845"/>
                <a:gd name="connsiteX48" fmla="*/ 807815 w 816959"/>
                <a:gd name="connsiteY48" fmla="*/ 417767 h 666845"/>
                <a:gd name="connsiteX49" fmla="*/ 807434 w 816959"/>
                <a:gd name="connsiteY49" fmla="*/ 418433 h 666845"/>
                <a:gd name="connsiteX50" fmla="*/ 806196 w 816959"/>
                <a:gd name="connsiteY50" fmla="*/ 419767 h 666845"/>
                <a:gd name="connsiteX51" fmla="*/ 804862 w 816959"/>
                <a:gd name="connsiteY51" fmla="*/ 423958 h 666845"/>
                <a:gd name="connsiteX52" fmla="*/ 802862 w 816959"/>
                <a:gd name="connsiteY52" fmla="*/ 428911 h 666845"/>
                <a:gd name="connsiteX53" fmla="*/ 804482 w 816959"/>
                <a:gd name="connsiteY53" fmla="*/ 429863 h 666845"/>
                <a:gd name="connsiteX54" fmla="*/ 803910 w 816959"/>
                <a:gd name="connsiteY54" fmla="*/ 432149 h 666845"/>
                <a:gd name="connsiteX55" fmla="*/ 802577 w 816959"/>
                <a:gd name="connsiteY55" fmla="*/ 435483 h 666845"/>
                <a:gd name="connsiteX56" fmla="*/ 802196 w 816959"/>
                <a:gd name="connsiteY56" fmla="*/ 436436 h 666845"/>
                <a:gd name="connsiteX57" fmla="*/ 801910 w 816959"/>
                <a:gd name="connsiteY57" fmla="*/ 436817 h 666845"/>
                <a:gd name="connsiteX58" fmla="*/ 799910 w 816959"/>
                <a:gd name="connsiteY58" fmla="*/ 442722 h 666845"/>
                <a:gd name="connsiteX59" fmla="*/ 799243 w 816959"/>
                <a:gd name="connsiteY59" fmla="*/ 444341 h 666845"/>
                <a:gd name="connsiteX60" fmla="*/ 798957 w 816959"/>
                <a:gd name="connsiteY60" fmla="*/ 445961 h 666845"/>
                <a:gd name="connsiteX61" fmla="*/ 798957 w 816959"/>
                <a:gd name="connsiteY61" fmla="*/ 446627 h 666845"/>
                <a:gd name="connsiteX62" fmla="*/ 798290 w 816959"/>
                <a:gd name="connsiteY62" fmla="*/ 449866 h 666845"/>
                <a:gd name="connsiteX63" fmla="*/ 796004 w 816959"/>
                <a:gd name="connsiteY63" fmla="*/ 451199 h 666845"/>
                <a:gd name="connsiteX64" fmla="*/ 792099 w 816959"/>
                <a:gd name="connsiteY64" fmla="*/ 454152 h 666845"/>
                <a:gd name="connsiteX65" fmla="*/ 788765 w 816959"/>
                <a:gd name="connsiteY65" fmla="*/ 456819 h 666845"/>
                <a:gd name="connsiteX66" fmla="*/ 788099 w 816959"/>
                <a:gd name="connsiteY66" fmla="*/ 457105 h 666845"/>
                <a:gd name="connsiteX67" fmla="*/ 778288 w 816959"/>
                <a:gd name="connsiteY67" fmla="*/ 457486 h 666845"/>
                <a:gd name="connsiteX68" fmla="*/ 766477 w 816959"/>
                <a:gd name="connsiteY68" fmla="*/ 457105 h 666845"/>
                <a:gd name="connsiteX69" fmla="*/ 761524 w 816959"/>
                <a:gd name="connsiteY69" fmla="*/ 456438 h 666845"/>
                <a:gd name="connsiteX70" fmla="*/ 751046 w 816959"/>
                <a:gd name="connsiteY70" fmla="*/ 456438 h 666845"/>
                <a:gd name="connsiteX71" fmla="*/ 745808 w 816959"/>
                <a:gd name="connsiteY71" fmla="*/ 455200 h 666845"/>
                <a:gd name="connsiteX72" fmla="*/ 743522 w 816959"/>
                <a:gd name="connsiteY72" fmla="*/ 455486 h 666845"/>
                <a:gd name="connsiteX73" fmla="*/ 740569 w 816959"/>
                <a:gd name="connsiteY73" fmla="*/ 455200 h 666845"/>
                <a:gd name="connsiteX74" fmla="*/ 738950 w 816959"/>
                <a:gd name="connsiteY74" fmla="*/ 455486 h 666845"/>
                <a:gd name="connsiteX75" fmla="*/ 738283 w 816959"/>
                <a:gd name="connsiteY75" fmla="*/ 455771 h 666845"/>
                <a:gd name="connsiteX76" fmla="*/ 737235 w 816959"/>
                <a:gd name="connsiteY76" fmla="*/ 456438 h 666845"/>
                <a:gd name="connsiteX77" fmla="*/ 734282 w 816959"/>
                <a:gd name="connsiteY77" fmla="*/ 457486 h 666845"/>
                <a:gd name="connsiteX78" fmla="*/ 729044 w 816959"/>
                <a:gd name="connsiteY78" fmla="*/ 458724 h 666845"/>
                <a:gd name="connsiteX79" fmla="*/ 726091 w 816959"/>
                <a:gd name="connsiteY79" fmla="*/ 460058 h 666845"/>
                <a:gd name="connsiteX80" fmla="*/ 722186 w 816959"/>
                <a:gd name="connsiteY80" fmla="*/ 463391 h 666845"/>
                <a:gd name="connsiteX81" fmla="*/ 720566 w 816959"/>
                <a:gd name="connsiteY81" fmla="*/ 464058 h 666845"/>
                <a:gd name="connsiteX82" fmla="*/ 717233 w 816959"/>
                <a:gd name="connsiteY82" fmla="*/ 465011 h 666845"/>
                <a:gd name="connsiteX83" fmla="*/ 714280 w 816959"/>
                <a:gd name="connsiteY83" fmla="*/ 467011 h 666845"/>
                <a:gd name="connsiteX84" fmla="*/ 711327 w 816959"/>
                <a:gd name="connsiteY84" fmla="*/ 470249 h 666845"/>
                <a:gd name="connsiteX85" fmla="*/ 709994 w 816959"/>
                <a:gd name="connsiteY85" fmla="*/ 471202 h 666845"/>
                <a:gd name="connsiteX86" fmla="*/ 708755 w 816959"/>
                <a:gd name="connsiteY86" fmla="*/ 472916 h 666845"/>
                <a:gd name="connsiteX87" fmla="*/ 707041 w 816959"/>
                <a:gd name="connsiteY87" fmla="*/ 474155 h 666845"/>
                <a:gd name="connsiteX88" fmla="*/ 706755 w 816959"/>
                <a:gd name="connsiteY88" fmla="*/ 474821 h 666845"/>
                <a:gd name="connsiteX89" fmla="*/ 706088 w 816959"/>
                <a:gd name="connsiteY89" fmla="*/ 474821 h 666845"/>
                <a:gd name="connsiteX90" fmla="*/ 705136 w 816959"/>
                <a:gd name="connsiteY90" fmla="*/ 475869 h 666845"/>
                <a:gd name="connsiteX91" fmla="*/ 703421 w 816959"/>
                <a:gd name="connsiteY91" fmla="*/ 477774 h 666845"/>
                <a:gd name="connsiteX92" fmla="*/ 700850 w 816959"/>
                <a:gd name="connsiteY92" fmla="*/ 479774 h 666845"/>
                <a:gd name="connsiteX93" fmla="*/ 700183 w 816959"/>
                <a:gd name="connsiteY93" fmla="*/ 481108 h 666845"/>
                <a:gd name="connsiteX94" fmla="*/ 699897 w 816959"/>
                <a:gd name="connsiteY94" fmla="*/ 482441 h 666845"/>
                <a:gd name="connsiteX95" fmla="*/ 698564 w 816959"/>
                <a:gd name="connsiteY95" fmla="*/ 485013 h 666845"/>
                <a:gd name="connsiteX96" fmla="*/ 697516 w 816959"/>
                <a:gd name="connsiteY96" fmla="*/ 485966 h 666845"/>
                <a:gd name="connsiteX97" fmla="*/ 695897 w 816959"/>
                <a:gd name="connsiteY97" fmla="*/ 487966 h 666845"/>
                <a:gd name="connsiteX98" fmla="*/ 695897 w 816959"/>
                <a:gd name="connsiteY98" fmla="*/ 488633 h 666845"/>
                <a:gd name="connsiteX99" fmla="*/ 694277 w 816959"/>
                <a:gd name="connsiteY99" fmla="*/ 490252 h 666845"/>
                <a:gd name="connsiteX100" fmla="*/ 693325 w 816959"/>
                <a:gd name="connsiteY100" fmla="*/ 492538 h 666845"/>
                <a:gd name="connsiteX101" fmla="*/ 691039 w 816959"/>
                <a:gd name="connsiteY101" fmla="*/ 495205 h 666845"/>
                <a:gd name="connsiteX102" fmla="*/ 689991 w 816959"/>
                <a:gd name="connsiteY102" fmla="*/ 497205 h 666845"/>
                <a:gd name="connsiteX103" fmla="*/ 681800 w 816959"/>
                <a:gd name="connsiteY103" fmla="*/ 509302 h 666845"/>
                <a:gd name="connsiteX104" fmla="*/ 671989 w 816959"/>
                <a:gd name="connsiteY104" fmla="*/ 524066 h 666845"/>
                <a:gd name="connsiteX105" fmla="*/ 671608 w 816959"/>
                <a:gd name="connsiteY105" fmla="*/ 524351 h 666845"/>
                <a:gd name="connsiteX106" fmla="*/ 667417 w 816959"/>
                <a:gd name="connsiteY106" fmla="*/ 530924 h 666845"/>
                <a:gd name="connsiteX107" fmla="*/ 667036 w 816959"/>
                <a:gd name="connsiteY107" fmla="*/ 531971 h 666845"/>
                <a:gd name="connsiteX108" fmla="*/ 666369 w 816959"/>
                <a:gd name="connsiteY108" fmla="*/ 532638 h 666845"/>
                <a:gd name="connsiteX109" fmla="*/ 664750 w 816959"/>
                <a:gd name="connsiteY109" fmla="*/ 534543 h 666845"/>
                <a:gd name="connsiteX110" fmla="*/ 663131 w 816959"/>
                <a:gd name="connsiteY110" fmla="*/ 535591 h 666845"/>
                <a:gd name="connsiteX111" fmla="*/ 659511 w 816959"/>
                <a:gd name="connsiteY111" fmla="*/ 541782 h 666845"/>
                <a:gd name="connsiteX112" fmla="*/ 658559 w 816959"/>
                <a:gd name="connsiteY112" fmla="*/ 543116 h 666845"/>
                <a:gd name="connsiteX113" fmla="*/ 657225 w 816959"/>
                <a:gd name="connsiteY113" fmla="*/ 546068 h 666845"/>
                <a:gd name="connsiteX114" fmla="*/ 655892 w 816959"/>
                <a:gd name="connsiteY114" fmla="*/ 548640 h 666845"/>
                <a:gd name="connsiteX115" fmla="*/ 654939 w 816959"/>
                <a:gd name="connsiteY115" fmla="*/ 549974 h 666845"/>
                <a:gd name="connsiteX116" fmla="*/ 653606 w 816959"/>
                <a:gd name="connsiteY116" fmla="*/ 552926 h 666845"/>
                <a:gd name="connsiteX117" fmla="*/ 651320 w 816959"/>
                <a:gd name="connsiteY117" fmla="*/ 556546 h 666845"/>
                <a:gd name="connsiteX118" fmla="*/ 650939 w 816959"/>
                <a:gd name="connsiteY118" fmla="*/ 559784 h 666845"/>
                <a:gd name="connsiteX119" fmla="*/ 649034 w 816959"/>
                <a:gd name="connsiteY119" fmla="*/ 566738 h 666845"/>
                <a:gd name="connsiteX120" fmla="*/ 647319 w 816959"/>
                <a:gd name="connsiteY120" fmla="*/ 573977 h 666845"/>
                <a:gd name="connsiteX121" fmla="*/ 641414 w 816959"/>
                <a:gd name="connsiteY121" fmla="*/ 586454 h 666845"/>
                <a:gd name="connsiteX122" fmla="*/ 584073 w 816959"/>
                <a:gd name="connsiteY122" fmla="*/ 588359 h 666845"/>
                <a:gd name="connsiteX123" fmla="*/ 552545 w 816959"/>
                <a:gd name="connsiteY123" fmla="*/ 589407 h 666845"/>
                <a:gd name="connsiteX124" fmla="*/ 528542 w 816959"/>
                <a:gd name="connsiteY124" fmla="*/ 615601 h 666845"/>
                <a:gd name="connsiteX125" fmla="*/ 509873 w 816959"/>
                <a:gd name="connsiteY125" fmla="*/ 635603 h 666845"/>
                <a:gd name="connsiteX126" fmla="*/ 477393 w 816959"/>
                <a:gd name="connsiteY126" fmla="*/ 648462 h 666845"/>
                <a:gd name="connsiteX127" fmla="*/ 432721 w 816959"/>
                <a:gd name="connsiteY127" fmla="*/ 665798 h 666845"/>
                <a:gd name="connsiteX128" fmla="*/ 430816 w 816959"/>
                <a:gd name="connsiteY128" fmla="*/ 666845 h 666845"/>
                <a:gd name="connsiteX129" fmla="*/ 427196 w 816959"/>
                <a:gd name="connsiteY129" fmla="*/ 664464 h 666845"/>
                <a:gd name="connsiteX130" fmla="*/ 420624 w 816959"/>
                <a:gd name="connsiteY130" fmla="*/ 659892 h 666845"/>
                <a:gd name="connsiteX131" fmla="*/ 276606 w 816959"/>
                <a:gd name="connsiteY131" fmla="*/ 562451 h 666845"/>
                <a:gd name="connsiteX132" fmla="*/ 144304 w 816959"/>
                <a:gd name="connsiteY132" fmla="*/ 473869 h 666845"/>
                <a:gd name="connsiteX133" fmla="*/ 117062 w 816959"/>
                <a:gd name="connsiteY133" fmla="*/ 455771 h 666845"/>
                <a:gd name="connsiteX134" fmla="*/ 0 w 816959"/>
                <a:gd name="connsiteY134" fmla="*/ 378047 h 666845"/>
                <a:gd name="connsiteX135" fmla="*/ 0 w 816959"/>
                <a:gd name="connsiteY135" fmla="*/ 148971 h 666845"/>
                <a:gd name="connsiteX136" fmla="*/ 1905 w 816959"/>
                <a:gd name="connsiteY136" fmla="*/ 148400 h 666845"/>
                <a:gd name="connsiteX137" fmla="*/ 11811 w 816959"/>
                <a:gd name="connsiteY137" fmla="*/ 144113 h 666845"/>
                <a:gd name="connsiteX138" fmla="*/ 16669 w 816959"/>
                <a:gd name="connsiteY138" fmla="*/ 141161 h 666845"/>
                <a:gd name="connsiteX139" fmla="*/ 21622 w 816959"/>
                <a:gd name="connsiteY139" fmla="*/ 138875 h 666845"/>
                <a:gd name="connsiteX140" fmla="*/ 23622 w 816959"/>
                <a:gd name="connsiteY140" fmla="*/ 137827 h 666845"/>
                <a:gd name="connsiteX141" fmla="*/ 29147 w 816959"/>
                <a:gd name="connsiteY141" fmla="*/ 135541 h 666845"/>
                <a:gd name="connsiteX142" fmla="*/ 30766 w 816959"/>
                <a:gd name="connsiteY142" fmla="*/ 134588 h 666845"/>
                <a:gd name="connsiteX143" fmla="*/ 33433 w 816959"/>
                <a:gd name="connsiteY143" fmla="*/ 132302 h 666845"/>
                <a:gd name="connsiteX144" fmla="*/ 35719 w 816959"/>
                <a:gd name="connsiteY144" fmla="*/ 129635 h 666845"/>
                <a:gd name="connsiteX145" fmla="*/ 38005 w 816959"/>
                <a:gd name="connsiteY145" fmla="*/ 127349 h 666845"/>
                <a:gd name="connsiteX146" fmla="*/ 38005 w 816959"/>
                <a:gd name="connsiteY146" fmla="*/ 127063 h 666845"/>
                <a:gd name="connsiteX147" fmla="*/ 40958 w 816959"/>
                <a:gd name="connsiteY147" fmla="*/ 124111 h 666845"/>
                <a:gd name="connsiteX148" fmla="*/ 42291 w 816959"/>
                <a:gd name="connsiteY148" fmla="*/ 122396 h 666845"/>
                <a:gd name="connsiteX149" fmla="*/ 45911 w 816959"/>
                <a:gd name="connsiteY149" fmla="*/ 118872 h 666845"/>
                <a:gd name="connsiteX150" fmla="*/ 46863 w 816959"/>
                <a:gd name="connsiteY150" fmla="*/ 118205 h 666845"/>
                <a:gd name="connsiteX151" fmla="*/ 49816 w 816959"/>
                <a:gd name="connsiteY151" fmla="*/ 115538 h 666845"/>
                <a:gd name="connsiteX152" fmla="*/ 50197 w 816959"/>
                <a:gd name="connsiteY152" fmla="*/ 115253 h 666845"/>
                <a:gd name="connsiteX153" fmla="*/ 52769 w 816959"/>
                <a:gd name="connsiteY153" fmla="*/ 112967 h 666845"/>
                <a:gd name="connsiteX154" fmla="*/ 55055 w 816959"/>
                <a:gd name="connsiteY154" fmla="*/ 110966 h 666845"/>
                <a:gd name="connsiteX155" fmla="*/ 59341 w 816959"/>
                <a:gd name="connsiteY155" fmla="*/ 108299 h 666845"/>
                <a:gd name="connsiteX156" fmla="*/ 62675 w 816959"/>
                <a:gd name="connsiteY156" fmla="*/ 104680 h 666845"/>
                <a:gd name="connsiteX157" fmla="*/ 63913 w 816959"/>
                <a:gd name="connsiteY157" fmla="*/ 103442 h 666845"/>
                <a:gd name="connsiteX158" fmla="*/ 67247 w 816959"/>
                <a:gd name="connsiteY158" fmla="*/ 102108 h 666845"/>
                <a:gd name="connsiteX159" fmla="*/ 68866 w 816959"/>
                <a:gd name="connsiteY159" fmla="*/ 101727 h 666845"/>
                <a:gd name="connsiteX160" fmla="*/ 71533 w 816959"/>
                <a:gd name="connsiteY160" fmla="*/ 101441 h 666845"/>
                <a:gd name="connsiteX161" fmla="*/ 75057 w 816959"/>
                <a:gd name="connsiteY161" fmla="*/ 97822 h 666845"/>
                <a:gd name="connsiteX162" fmla="*/ 77724 w 816959"/>
                <a:gd name="connsiteY162" fmla="*/ 95536 h 666845"/>
                <a:gd name="connsiteX163" fmla="*/ 81058 w 816959"/>
                <a:gd name="connsiteY163" fmla="*/ 93917 h 666845"/>
                <a:gd name="connsiteX164" fmla="*/ 83630 w 816959"/>
                <a:gd name="connsiteY164" fmla="*/ 91916 h 666845"/>
                <a:gd name="connsiteX165" fmla="*/ 85249 w 816959"/>
                <a:gd name="connsiteY165" fmla="*/ 90964 h 666845"/>
                <a:gd name="connsiteX166" fmla="*/ 88202 w 816959"/>
                <a:gd name="connsiteY166" fmla="*/ 88963 h 666845"/>
                <a:gd name="connsiteX167" fmla="*/ 96393 w 816959"/>
                <a:gd name="connsiteY167" fmla="*/ 84011 h 666845"/>
                <a:gd name="connsiteX168" fmla="*/ 100394 w 816959"/>
                <a:gd name="connsiteY168" fmla="*/ 81439 h 666845"/>
                <a:gd name="connsiteX169" fmla="*/ 102013 w 816959"/>
                <a:gd name="connsiteY169" fmla="*/ 80486 h 666845"/>
                <a:gd name="connsiteX170" fmla="*/ 102299 w 816959"/>
                <a:gd name="connsiteY170" fmla="*/ 79153 h 666845"/>
                <a:gd name="connsiteX171" fmla="*/ 102299 w 816959"/>
                <a:gd name="connsiteY171" fmla="*/ 78486 h 666845"/>
                <a:gd name="connsiteX172" fmla="*/ 111824 w 816959"/>
                <a:gd name="connsiteY172" fmla="*/ 70580 h 666845"/>
                <a:gd name="connsiteX173" fmla="*/ 112490 w 816959"/>
                <a:gd name="connsiteY173" fmla="*/ 70580 h 666845"/>
                <a:gd name="connsiteX174" fmla="*/ 113157 w 816959"/>
                <a:gd name="connsiteY174" fmla="*/ 69913 h 666845"/>
                <a:gd name="connsiteX175" fmla="*/ 113824 w 816959"/>
                <a:gd name="connsiteY175" fmla="*/ 69628 h 666845"/>
                <a:gd name="connsiteX176" fmla="*/ 116110 w 816959"/>
                <a:gd name="connsiteY176" fmla="*/ 68580 h 666845"/>
                <a:gd name="connsiteX177" fmla="*/ 118396 w 816959"/>
                <a:gd name="connsiteY177" fmla="*/ 66961 h 666845"/>
                <a:gd name="connsiteX178" fmla="*/ 121349 w 816959"/>
                <a:gd name="connsiteY178" fmla="*/ 65342 h 666845"/>
                <a:gd name="connsiteX179" fmla="*/ 121730 w 816959"/>
                <a:gd name="connsiteY179" fmla="*/ 65056 h 666845"/>
                <a:gd name="connsiteX180" fmla="*/ 126968 w 816959"/>
                <a:gd name="connsiteY180" fmla="*/ 60388 h 666845"/>
                <a:gd name="connsiteX181" fmla="*/ 128873 w 816959"/>
                <a:gd name="connsiteY181" fmla="*/ 59150 h 666845"/>
                <a:gd name="connsiteX182" fmla="*/ 135446 w 816959"/>
                <a:gd name="connsiteY182" fmla="*/ 55817 h 666845"/>
                <a:gd name="connsiteX183" fmla="*/ 136779 w 816959"/>
                <a:gd name="connsiteY183" fmla="*/ 55531 h 666845"/>
                <a:gd name="connsiteX184" fmla="*/ 137732 w 816959"/>
                <a:gd name="connsiteY184" fmla="*/ 54483 h 666845"/>
                <a:gd name="connsiteX185" fmla="*/ 139732 w 816959"/>
                <a:gd name="connsiteY185" fmla="*/ 54197 h 666845"/>
                <a:gd name="connsiteX186" fmla="*/ 142399 w 816959"/>
                <a:gd name="connsiteY186" fmla="*/ 52864 h 666845"/>
                <a:gd name="connsiteX187" fmla="*/ 144971 w 816959"/>
                <a:gd name="connsiteY187" fmla="*/ 52197 h 666845"/>
                <a:gd name="connsiteX188" fmla="*/ 145352 w 816959"/>
                <a:gd name="connsiteY188" fmla="*/ 52197 h 666845"/>
                <a:gd name="connsiteX189" fmla="*/ 146590 w 816959"/>
                <a:gd name="connsiteY189" fmla="*/ 51530 h 666845"/>
                <a:gd name="connsiteX190" fmla="*/ 148304 w 816959"/>
                <a:gd name="connsiteY190" fmla="*/ 50292 h 666845"/>
                <a:gd name="connsiteX191" fmla="*/ 148590 w 816959"/>
                <a:gd name="connsiteY191" fmla="*/ 49625 h 666845"/>
                <a:gd name="connsiteX192" fmla="*/ 149257 w 816959"/>
                <a:gd name="connsiteY192" fmla="*/ 48578 h 666845"/>
                <a:gd name="connsiteX193" fmla="*/ 149543 w 816959"/>
                <a:gd name="connsiteY193" fmla="*/ 47339 h 666845"/>
                <a:gd name="connsiteX194" fmla="*/ 149924 w 816959"/>
                <a:gd name="connsiteY194" fmla="*/ 44387 h 666845"/>
                <a:gd name="connsiteX195" fmla="*/ 150209 w 816959"/>
                <a:gd name="connsiteY195" fmla="*/ 42672 h 666845"/>
                <a:gd name="connsiteX196" fmla="*/ 150590 w 816959"/>
                <a:gd name="connsiteY196" fmla="*/ 42005 h 666845"/>
                <a:gd name="connsiteX197" fmla="*/ 151924 w 816959"/>
                <a:gd name="connsiteY197" fmla="*/ 41053 h 666845"/>
                <a:gd name="connsiteX198" fmla="*/ 154496 w 816959"/>
                <a:gd name="connsiteY198" fmla="*/ 39719 h 666845"/>
                <a:gd name="connsiteX199" fmla="*/ 156115 w 816959"/>
                <a:gd name="connsiteY199" fmla="*/ 39719 h 666845"/>
                <a:gd name="connsiteX200" fmla="*/ 163735 w 816959"/>
                <a:gd name="connsiteY200" fmla="*/ 41720 h 666845"/>
                <a:gd name="connsiteX201" fmla="*/ 170593 w 816959"/>
                <a:gd name="connsiteY201" fmla="*/ 41720 h 666845"/>
                <a:gd name="connsiteX202" fmla="*/ 172879 w 816959"/>
                <a:gd name="connsiteY202" fmla="*/ 41434 h 666845"/>
                <a:gd name="connsiteX203" fmla="*/ 181070 w 816959"/>
                <a:gd name="connsiteY203" fmla="*/ 39053 h 666845"/>
                <a:gd name="connsiteX204" fmla="*/ 184690 w 816959"/>
                <a:gd name="connsiteY204" fmla="*/ 39053 h 666845"/>
                <a:gd name="connsiteX205" fmla="*/ 185357 w 816959"/>
                <a:gd name="connsiteY205" fmla="*/ 38767 h 666845"/>
                <a:gd name="connsiteX206" fmla="*/ 190595 w 816959"/>
                <a:gd name="connsiteY206" fmla="*/ 36767 h 666845"/>
                <a:gd name="connsiteX207" fmla="*/ 191548 w 816959"/>
                <a:gd name="connsiteY207" fmla="*/ 36100 h 666845"/>
                <a:gd name="connsiteX208" fmla="*/ 195167 w 816959"/>
                <a:gd name="connsiteY208" fmla="*/ 32861 h 666845"/>
                <a:gd name="connsiteX209" fmla="*/ 198787 w 816959"/>
                <a:gd name="connsiteY209" fmla="*/ 28289 h 666845"/>
                <a:gd name="connsiteX210" fmla="*/ 203740 w 816959"/>
                <a:gd name="connsiteY210" fmla="*/ 23717 h 666845"/>
                <a:gd name="connsiteX211" fmla="*/ 207359 w 816959"/>
                <a:gd name="connsiteY211" fmla="*/ 21336 h 666845"/>
                <a:gd name="connsiteX212" fmla="*/ 212884 w 816959"/>
                <a:gd name="connsiteY212" fmla="*/ 18764 h 666845"/>
                <a:gd name="connsiteX213" fmla="*/ 218504 w 816959"/>
                <a:gd name="connsiteY213" fmla="*/ 15812 h 666845"/>
                <a:gd name="connsiteX214" fmla="*/ 220123 w 816959"/>
                <a:gd name="connsiteY214" fmla="*/ 15430 h 666845"/>
                <a:gd name="connsiteX215" fmla="*/ 221456 w 816959"/>
                <a:gd name="connsiteY215" fmla="*/ 15812 h 666845"/>
                <a:gd name="connsiteX216" fmla="*/ 223076 w 816959"/>
                <a:gd name="connsiteY216" fmla="*/ 15812 h 666845"/>
                <a:gd name="connsiteX217" fmla="*/ 223076 w 816959"/>
                <a:gd name="connsiteY217" fmla="*/ 14859 h 666845"/>
                <a:gd name="connsiteX218" fmla="*/ 225743 w 816959"/>
                <a:gd name="connsiteY218" fmla="*/ 15145 h 666845"/>
                <a:gd name="connsiteX219" fmla="*/ 226981 w 816959"/>
                <a:gd name="connsiteY219" fmla="*/ 16097 h 666845"/>
                <a:gd name="connsiteX220" fmla="*/ 227648 w 816959"/>
                <a:gd name="connsiteY220" fmla="*/ 16478 h 666845"/>
                <a:gd name="connsiteX221" fmla="*/ 228695 w 816959"/>
                <a:gd name="connsiteY221" fmla="*/ 16764 h 666845"/>
                <a:gd name="connsiteX222" fmla="*/ 229648 w 816959"/>
                <a:gd name="connsiteY222" fmla="*/ 17431 h 666845"/>
                <a:gd name="connsiteX223" fmla="*/ 230315 w 816959"/>
                <a:gd name="connsiteY223" fmla="*/ 17812 h 666845"/>
                <a:gd name="connsiteX224" fmla="*/ 231267 w 816959"/>
                <a:gd name="connsiteY224" fmla="*/ 18383 h 666845"/>
                <a:gd name="connsiteX225" fmla="*/ 232315 w 816959"/>
                <a:gd name="connsiteY225" fmla="*/ 18764 h 666845"/>
                <a:gd name="connsiteX226" fmla="*/ 232886 w 816959"/>
                <a:gd name="connsiteY226" fmla="*/ 19050 h 666845"/>
                <a:gd name="connsiteX227" fmla="*/ 233934 w 816959"/>
                <a:gd name="connsiteY227" fmla="*/ 19050 h 666845"/>
                <a:gd name="connsiteX228" fmla="*/ 234601 w 816959"/>
                <a:gd name="connsiteY228" fmla="*/ 19431 h 666845"/>
                <a:gd name="connsiteX229" fmla="*/ 235553 w 816959"/>
                <a:gd name="connsiteY229" fmla="*/ 19431 h 666845"/>
                <a:gd name="connsiteX230" fmla="*/ 236220 w 816959"/>
                <a:gd name="connsiteY230" fmla="*/ 19050 h 666845"/>
                <a:gd name="connsiteX231" fmla="*/ 236887 w 816959"/>
                <a:gd name="connsiteY231" fmla="*/ 20098 h 666845"/>
                <a:gd name="connsiteX232" fmla="*/ 237173 w 816959"/>
                <a:gd name="connsiteY232" fmla="*/ 20098 h 666845"/>
                <a:gd name="connsiteX233" fmla="*/ 238792 w 816959"/>
                <a:gd name="connsiteY233" fmla="*/ 19431 h 666845"/>
                <a:gd name="connsiteX234" fmla="*/ 240125 w 816959"/>
                <a:gd name="connsiteY234" fmla="*/ 18764 h 666845"/>
                <a:gd name="connsiteX235" fmla="*/ 240506 w 816959"/>
                <a:gd name="connsiteY235" fmla="*/ 18383 h 666845"/>
                <a:gd name="connsiteX236" fmla="*/ 243078 w 816959"/>
                <a:gd name="connsiteY236" fmla="*/ 18383 h 666845"/>
                <a:gd name="connsiteX237" fmla="*/ 244126 w 816959"/>
                <a:gd name="connsiteY237" fmla="*/ 19050 h 666845"/>
                <a:gd name="connsiteX238" fmla="*/ 244412 w 816959"/>
                <a:gd name="connsiteY238" fmla="*/ 19717 h 666845"/>
                <a:gd name="connsiteX239" fmla="*/ 250317 w 816959"/>
                <a:gd name="connsiteY239" fmla="*/ 19717 h 666845"/>
                <a:gd name="connsiteX240" fmla="*/ 251936 w 816959"/>
                <a:gd name="connsiteY240" fmla="*/ 19431 h 666845"/>
                <a:gd name="connsiteX241" fmla="*/ 253937 w 816959"/>
                <a:gd name="connsiteY241" fmla="*/ 19050 h 666845"/>
                <a:gd name="connsiteX242" fmla="*/ 256889 w 816959"/>
                <a:gd name="connsiteY242" fmla="*/ 21717 h 666845"/>
                <a:gd name="connsiteX243" fmla="*/ 260128 w 816959"/>
                <a:gd name="connsiteY243" fmla="*/ 21717 h 666845"/>
                <a:gd name="connsiteX244" fmla="*/ 261176 w 816959"/>
                <a:gd name="connsiteY244" fmla="*/ 22003 h 666845"/>
                <a:gd name="connsiteX245" fmla="*/ 262509 w 816959"/>
                <a:gd name="connsiteY245" fmla="*/ 23336 h 666845"/>
                <a:gd name="connsiteX246" fmla="*/ 263462 w 816959"/>
                <a:gd name="connsiteY246" fmla="*/ 24003 h 666845"/>
                <a:gd name="connsiteX247" fmla="*/ 265462 w 816959"/>
                <a:gd name="connsiteY247" fmla="*/ 24670 h 666845"/>
                <a:gd name="connsiteX248" fmla="*/ 266414 w 816959"/>
                <a:gd name="connsiteY248" fmla="*/ 24670 h 666845"/>
                <a:gd name="connsiteX249" fmla="*/ 267367 w 816959"/>
                <a:gd name="connsiteY249" fmla="*/ 24955 h 666845"/>
                <a:gd name="connsiteX250" fmla="*/ 270320 w 816959"/>
                <a:gd name="connsiteY250" fmla="*/ 24955 h 666845"/>
                <a:gd name="connsiteX251" fmla="*/ 271653 w 816959"/>
                <a:gd name="connsiteY251" fmla="*/ 25337 h 666845"/>
                <a:gd name="connsiteX252" fmla="*/ 272987 w 816959"/>
                <a:gd name="connsiteY252" fmla="*/ 25337 h 666845"/>
                <a:gd name="connsiteX253" fmla="*/ 274892 w 816959"/>
                <a:gd name="connsiteY253" fmla="*/ 24670 h 666845"/>
                <a:gd name="connsiteX254" fmla="*/ 276606 w 816959"/>
                <a:gd name="connsiteY254" fmla="*/ 23336 h 666845"/>
                <a:gd name="connsiteX255" fmla="*/ 276892 w 816959"/>
                <a:gd name="connsiteY255" fmla="*/ 23336 h 666845"/>
                <a:gd name="connsiteX256" fmla="*/ 278511 w 816959"/>
                <a:gd name="connsiteY256" fmla="*/ 21717 h 666845"/>
                <a:gd name="connsiteX257" fmla="*/ 280511 w 816959"/>
                <a:gd name="connsiteY257" fmla="*/ 19050 h 666845"/>
                <a:gd name="connsiteX258" fmla="*/ 283464 w 816959"/>
                <a:gd name="connsiteY258" fmla="*/ 17145 h 666845"/>
                <a:gd name="connsiteX259" fmla="*/ 285464 w 816959"/>
                <a:gd name="connsiteY259" fmla="*/ 16764 h 666845"/>
                <a:gd name="connsiteX260" fmla="*/ 289084 w 816959"/>
                <a:gd name="connsiteY260" fmla="*/ 16478 h 666845"/>
                <a:gd name="connsiteX261" fmla="*/ 290989 w 816959"/>
                <a:gd name="connsiteY261" fmla="*/ 15812 h 666845"/>
                <a:gd name="connsiteX262" fmla="*/ 292037 w 816959"/>
                <a:gd name="connsiteY262" fmla="*/ 15812 h 666845"/>
                <a:gd name="connsiteX263" fmla="*/ 294323 w 816959"/>
                <a:gd name="connsiteY263" fmla="*/ 15430 h 666845"/>
                <a:gd name="connsiteX264" fmla="*/ 294608 w 816959"/>
                <a:gd name="connsiteY264" fmla="*/ 15430 h 666845"/>
                <a:gd name="connsiteX265" fmla="*/ 296228 w 816959"/>
                <a:gd name="connsiteY265" fmla="*/ 14478 h 666845"/>
                <a:gd name="connsiteX266" fmla="*/ 298228 w 816959"/>
                <a:gd name="connsiteY266" fmla="*/ 14859 h 666845"/>
                <a:gd name="connsiteX267" fmla="*/ 302514 w 816959"/>
                <a:gd name="connsiteY267" fmla="*/ 15430 h 666845"/>
                <a:gd name="connsiteX268" fmla="*/ 305086 w 816959"/>
                <a:gd name="connsiteY268" fmla="*/ 15145 h 666845"/>
                <a:gd name="connsiteX269" fmla="*/ 309086 w 816959"/>
                <a:gd name="connsiteY269" fmla="*/ 15812 h 666845"/>
                <a:gd name="connsiteX270" fmla="*/ 314992 w 816959"/>
                <a:gd name="connsiteY270" fmla="*/ 10192 h 666845"/>
                <a:gd name="connsiteX271" fmla="*/ 315944 w 816959"/>
                <a:gd name="connsiteY271" fmla="*/ 9906 h 666845"/>
                <a:gd name="connsiteX272" fmla="*/ 317278 w 816959"/>
                <a:gd name="connsiteY272" fmla="*/ 9239 h 666845"/>
                <a:gd name="connsiteX273" fmla="*/ 317945 w 816959"/>
                <a:gd name="connsiteY273" fmla="*/ 8573 h 666845"/>
                <a:gd name="connsiteX274" fmla="*/ 318611 w 816959"/>
                <a:gd name="connsiteY274" fmla="*/ 8573 h 666845"/>
                <a:gd name="connsiteX275" fmla="*/ 319849 w 816959"/>
                <a:gd name="connsiteY275" fmla="*/ 8287 h 666845"/>
                <a:gd name="connsiteX276" fmla="*/ 322802 w 816959"/>
                <a:gd name="connsiteY276" fmla="*/ 8287 h 666845"/>
                <a:gd name="connsiteX277" fmla="*/ 324517 w 816959"/>
                <a:gd name="connsiteY277" fmla="*/ 8573 h 666845"/>
                <a:gd name="connsiteX278" fmla="*/ 325755 w 816959"/>
                <a:gd name="connsiteY278" fmla="*/ 8573 h 666845"/>
                <a:gd name="connsiteX279" fmla="*/ 326422 w 816959"/>
                <a:gd name="connsiteY279" fmla="*/ 8954 h 666845"/>
                <a:gd name="connsiteX280" fmla="*/ 327089 w 816959"/>
                <a:gd name="connsiteY280" fmla="*/ 8954 h 666845"/>
                <a:gd name="connsiteX281" fmla="*/ 327089 w 816959"/>
                <a:gd name="connsiteY281" fmla="*/ 9239 h 666845"/>
                <a:gd name="connsiteX282" fmla="*/ 327470 w 816959"/>
                <a:gd name="connsiteY282" fmla="*/ 9239 h 666845"/>
                <a:gd name="connsiteX283" fmla="*/ 328422 w 816959"/>
                <a:gd name="connsiteY283" fmla="*/ 9525 h 666845"/>
                <a:gd name="connsiteX284" fmla="*/ 331089 w 816959"/>
                <a:gd name="connsiteY284" fmla="*/ 7906 h 666845"/>
                <a:gd name="connsiteX285" fmla="*/ 331375 w 816959"/>
                <a:gd name="connsiteY285" fmla="*/ 7620 h 666845"/>
                <a:gd name="connsiteX286" fmla="*/ 332327 w 816959"/>
                <a:gd name="connsiteY286" fmla="*/ 7620 h 666845"/>
                <a:gd name="connsiteX287" fmla="*/ 334613 w 816959"/>
                <a:gd name="connsiteY287" fmla="*/ 7906 h 666845"/>
                <a:gd name="connsiteX288" fmla="*/ 336614 w 816959"/>
                <a:gd name="connsiteY288" fmla="*/ 7906 h 666845"/>
                <a:gd name="connsiteX289" fmla="*/ 337566 w 816959"/>
                <a:gd name="connsiteY289" fmla="*/ 7620 h 666845"/>
                <a:gd name="connsiteX290" fmla="*/ 338899 w 816959"/>
                <a:gd name="connsiteY290" fmla="*/ 7620 h 666845"/>
                <a:gd name="connsiteX291" fmla="*/ 339947 w 816959"/>
                <a:gd name="connsiteY291" fmla="*/ 7906 h 666845"/>
                <a:gd name="connsiteX292" fmla="*/ 340900 w 816959"/>
                <a:gd name="connsiteY292" fmla="*/ 7906 h 666845"/>
                <a:gd name="connsiteX293" fmla="*/ 342900 w 816959"/>
                <a:gd name="connsiteY293" fmla="*/ 7239 h 666845"/>
                <a:gd name="connsiteX294" fmla="*/ 343853 w 816959"/>
                <a:gd name="connsiteY294" fmla="*/ 7620 h 666845"/>
                <a:gd name="connsiteX295" fmla="*/ 347472 w 816959"/>
                <a:gd name="connsiteY295" fmla="*/ 7620 h 666845"/>
                <a:gd name="connsiteX296" fmla="*/ 350044 w 816959"/>
                <a:gd name="connsiteY296" fmla="*/ 7906 h 666845"/>
                <a:gd name="connsiteX297" fmla="*/ 350425 w 816959"/>
                <a:gd name="connsiteY297" fmla="*/ 7620 h 666845"/>
                <a:gd name="connsiteX298" fmla="*/ 351377 w 816959"/>
                <a:gd name="connsiteY298" fmla="*/ 7239 h 666845"/>
                <a:gd name="connsiteX299" fmla="*/ 353378 w 816959"/>
                <a:gd name="connsiteY299" fmla="*/ 6287 h 666845"/>
                <a:gd name="connsiteX300" fmla="*/ 356330 w 816959"/>
                <a:gd name="connsiteY300" fmla="*/ 4953 h 666845"/>
                <a:gd name="connsiteX301" fmla="*/ 360617 w 816959"/>
                <a:gd name="connsiteY301" fmla="*/ 5620 h 666845"/>
                <a:gd name="connsiteX302" fmla="*/ 362236 w 816959"/>
                <a:gd name="connsiteY302" fmla="*/ 5620 h 666845"/>
                <a:gd name="connsiteX303" fmla="*/ 368808 w 816959"/>
                <a:gd name="connsiteY303" fmla="*/ 7620 h 666845"/>
                <a:gd name="connsiteX304" fmla="*/ 370046 w 816959"/>
                <a:gd name="connsiteY304" fmla="*/ 7906 h 666845"/>
                <a:gd name="connsiteX305" fmla="*/ 371094 w 816959"/>
                <a:gd name="connsiteY305" fmla="*/ 7906 h 666845"/>
                <a:gd name="connsiteX306" fmla="*/ 375666 w 816959"/>
                <a:gd name="connsiteY306" fmla="*/ 8573 h 666845"/>
                <a:gd name="connsiteX307" fmla="*/ 378905 w 816959"/>
                <a:gd name="connsiteY307" fmla="*/ 7239 h 666845"/>
                <a:gd name="connsiteX308" fmla="*/ 380238 w 816959"/>
                <a:gd name="connsiteY308" fmla="*/ 6572 h 666845"/>
                <a:gd name="connsiteX309" fmla="*/ 381857 w 816959"/>
                <a:gd name="connsiteY309" fmla="*/ 6953 h 666845"/>
                <a:gd name="connsiteX310" fmla="*/ 382905 w 816959"/>
                <a:gd name="connsiteY310" fmla="*/ 6001 h 666845"/>
                <a:gd name="connsiteX311" fmla="*/ 384524 w 816959"/>
                <a:gd name="connsiteY311" fmla="*/ 5620 h 666845"/>
                <a:gd name="connsiteX312" fmla="*/ 384810 w 816959"/>
                <a:gd name="connsiteY312" fmla="*/ 6001 h 666845"/>
                <a:gd name="connsiteX313" fmla="*/ 387763 w 816959"/>
                <a:gd name="connsiteY313" fmla="*/ 4953 h 666845"/>
                <a:gd name="connsiteX314" fmla="*/ 388811 w 816959"/>
                <a:gd name="connsiteY314" fmla="*/ 4953 h 666845"/>
                <a:gd name="connsiteX315" fmla="*/ 389763 w 816959"/>
                <a:gd name="connsiteY315" fmla="*/ 4286 h 666845"/>
                <a:gd name="connsiteX316" fmla="*/ 390716 w 816959"/>
                <a:gd name="connsiteY316" fmla="*/ 4286 h 666845"/>
                <a:gd name="connsiteX317" fmla="*/ 391763 w 816959"/>
                <a:gd name="connsiteY317" fmla="*/ 4000 h 666845"/>
                <a:gd name="connsiteX318" fmla="*/ 392716 w 816959"/>
                <a:gd name="connsiteY318" fmla="*/ 4000 h 666845"/>
                <a:gd name="connsiteX319" fmla="*/ 394049 w 816959"/>
                <a:gd name="connsiteY319" fmla="*/ 3620 h 666845"/>
                <a:gd name="connsiteX320" fmla="*/ 396049 w 816959"/>
                <a:gd name="connsiteY320" fmla="*/ 2953 h 666845"/>
                <a:gd name="connsiteX321" fmla="*/ 397002 w 816959"/>
                <a:gd name="connsiteY321" fmla="*/ 2953 h 666845"/>
                <a:gd name="connsiteX322" fmla="*/ 397955 w 816959"/>
                <a:gd name="connsiteY322" fmla="*/ 3334 h 666845"/>
                <a:gd name="connsiteX323" fmla="*/ 399002 w 816959"/>
                <a:gd name="connsiteY323" fmla="*/ 3334 h 666845"/>
                <a:gd name="connsiteX324" fmla="*/ 399955 w 816959"/>
                <a:gd name="connsiteY324" fmla="*/ 2953 h 666845"/>
                <a:gd name="connsiteX325" fmla="*/ 400907 w 816959"/>
                <a:gd name="connsiteY325" fmla="*/ 3334 h 666845"/>
                <a:gd name="connsiteX326" fmla="*/ 401955 w 816959"/>
                <a:gd name="connsiteY326" fmla="*/ 3334 h 666845"/>
                <a:gd name="connsiteX327" fmla="*/ 404241 w 816959"/>
                <a:gd name="connsiteY327" fmla="*/ 1048 h 666845"/>
                <a:gd name="connsiteX328" fmla="*/ 408527 w 816959"/>
                <a:gd name="connsiteY328" fmla="*/ 1048 h 666845"/>
                <a:gd name="connsiteX329" fmla="*/ 409480 w 816959"/>
                <a:gd name="connsiteY329" fmla="*/ 667 h 666845"/>
                <a:gd name="connsiteX330" fmla="*/ 410432 w 816959"/>
                <a:gd name="connsiteY330" fmla="*/ 667 h 666845"/>
                <a:gd name="connsiteX331" fmla="*/ 412433 w 816959"/>
                <a:gd name="connsiteY331" fmla="*/ 0 h 666845"/>
                <a:gd name="connsiteX332" fmla="*/ 414052 w 816959"/>
                <a:gd name="connsiteY332" fmla="*/ 0 h 666845"/>
                <a:gd name="connsiteX333" fmla="*/ 414719 w 816959"/>
                <a:gd name="connsiteY333" fmla="*/ 381 h 666845"/>
                <a:gd name="connsiteX334" fmla="*/ 416719 w 816959"/>
                <a:gd name="connsiteY334" fmla="*/ 1048 h 666845"/>
                <a:gd name="connsiteX335" fmla="*/ 424244 w 816959"/>
                <a:gd name="connsiteY335" fmla="*/ 4000 h 666845"/>
                <a:gd name="connsiteX336" fmla="*/ 424910 w 816959"/>
                <a:gd name="connsiteY336" fmla="*/ 4286 h 666845"/>
                <a:gd name="connsiteX337" fmla="*/ 425196 w 816959"/>
                <a:gd name="connsiteY337" fmla="*/ 5620 h 666845"/>
                <a:gd name="connsiteX338" fmla="*/ 424910 w 816959"/>
                <a:gd name="connsiteY338" fmla="*/ 6953 h 666845"/>
                <a:gd name="connsiteX339" fmla="*/ 420910 w 816959"/>
                <a:gd name="connsiteY339" fmla="*/ 13145 h 666845"/>
                <a:gd name="connsiteX340" fmla="*/ 420910 w 816959"/>
                <a:gd name="connsiteY340" fmla="*/ 16097 h 666845"/>
                <a:gd name="connsiteX341" fmla="*/ 421958 w 816959"/>
                <a:gd name="connsiteY341" fmla="*/ 16478 h 666845"/>
                <a:gd name="connsiteX342" fmla="*/ 422910 w 816959"/>
                <a:gd name="connsiteY342" fmla="*/ 16097 h 666845"/>
                <a:gd name="connsiteX343" fmla="*/ 423291 w 816959"/>
                <a:gd name="connsiteY343" fmla="*/ 16097 h 666845"/>
                <a:gd name="connsiteX344" fmla="*/ 423577 w 816959"/>
                <a:gd name="connsiteY344" fmla="*/ 15812 h 666845"/>
                <a:gd name="connsiteX345" fmla="*/ 425863 w 816959"/>
                <a:gd name="connsiteY345" fmla="*/ 15812 h 666845"/>
                <a:gd name="connsiteX346" fmla="*/ 426815 w 816959"/>
                <a:gd name="connsiteY346" fmla="*/ 15145 h 666845"/>
                <a:gd name="connsiteX347" fmla="*/ 428149 w 816959"/>
                <a:gd name="connsiteY347" fmla="*/ 13811 h 666845"/>
                <a:gd name="connsiteX348" fmla="*/ 428816 w 816959"/>
                <a:gd name="connsiteY348" fmla="*/ 12859 h 666845"/>
                <a:gd name="connsiteX349" fmla="*/ 429482 w 816959"/>
                <a:gd name="connsiteY349" fmla="*/ 12478 h 666845"/>
                <a:gd name="connsiteX350" fmla="*/ 429768 w 816959"/>
                <a:gd name="connsiteY350" fmla="*/ 12859 h 666845"/>
                <a:gd name="connsiteX351" fmla="*/ 429768 w 816959"/>
                <a:gd name="connsiteY351" fmla="*/ 12478 h 666845"/>
                <a:gd name="connsiteX352" fmla="*/ 430816 w 816959"/>
                <a:gd name="connsiteY352" fmla="*/ 12859 h 666845"/>
                <a:gd name="connsiteX353" fmla="*/ 431483 w 816959"/>
                <a:gd name="connsiteY353" fmla="*/ 13811 h 666845"/>
                <a:gd name="connsiteX354" fmla="*/ 435388 w 816959"/>
                <a:gd name="connsiteY354" fmla="*/ 18383 h 666845"/>
                <a:gd name="connsiteX355" fmla="*/ 436340 w 816959"/>
                <a:gd name="connsiteY355" fmla="*/ 19050 h 666845"/>
                <a:gd name="connsiteX356" fmla="*/ 439674 w 816959"/>
                <a:gd name="connsiteY356" fmla="*/ 20383 h 666845"/>
                <a:gd name="connsiteX357" fmla="*/ 441008 w 816959"/>
                <a:gd name="connsiteY357" fmla="*/ 20765 h 666845"/>
                <a:gd name="connsiteX358" fmla="*/ 442913 w 816959"/>
                <a:gd name="connsiteY358" fmla="*/ 21050 h 666845"/>
                <a:gd name="connsiteX359" fmla="*/ 446246 w 816959"/>
                <a:gd name="connsiteY359" fmla="*/ 21336 h 666845"/>
                <a:gd name="connsiteX360" fmla="*/ 447199 w 816959"/>
                <a:gd name="connsiteY360" fmla="*/ 21336 h 666845"/>
                <a:gd name="connsiteX361" fmla="*/ 448818 w 816959"/>
                <a:gd name="connsiteY361" fmla="*/ 19717 h 666845"/>
                <a:gd name="connsiteX362" fmla="*/ 454057 w 816959"/>
                <a:gd name="connsiteY362" fmla="*/ 12478 h 666845"/>
                <a:gd name="connsiteX363" fmla="*/ 455771 w 816959"/>
                <a:gd name="connsiteY363" fmla="*/ 10192 h 666845"/>
                <a:gd name="connsiteX364" fmla="*/ 456343 w 816959"/>
                <a:gd name="connsiteY364" fmla="*/ 9239 h 6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</a:cxnLst>
              <a:rect l="l" t="t" r="r" b="b"/>
              <a:pathLst>
                <a:path w="816959" h="666845">
                  <a:moveTo>
                    <a:pt x="456343" y="9239"/>
                  </a:moveTo>
                  <a:lnTo>
                    <a:pt x="469868" y="20098"/>
                  </a:lnTo>
                  <a:lnTo>
                    <a:pt x="487871" y="33528"/>
                  </a:lnTo>
                  <a:lnTo>
                    <a:pt x="523970" y="32861"/>
                  </a:lnTo>
                  <a:lnTo>
                    <a:pt x="526256" y="32861"/>
                  </a:lnTo>
                  <a:lnTo>
                    <a:pt x="539401" y="32575"/>
                  </a:lnTo>
                  <a:lnTo>
                    <a:pt x="542354" y="32861"/>
                  </a:lnTo>
                  <a:lnTo>
                    <a:pt x="552831" y="37814"/>
                  </a:lnTo>
                  <a:lnTo>
                    <a:pt x="576453" y="48578"/>
                  </a:lnTo>
                  <a:lnTo>
                    <a:pt x="580739" y="51245"/>
                  </a:lnTo>
                  <a:lnTo>
                    <a:pt x="596837" y="98488"/>
                  </a:lnTo>
                  <a:lnTo>
                    <a:pt x="597503" y="100489"/>
                  </a:lnTo>
                  <a:lnTo>
                    <a:pt x="598170" y="101441"/>
                  </a:lnTo>
                  <a:lnTo>
                    <a:pt x="598456" y="101441"/>
                  </a:lnTo>
                  <a:lnTo>
                    <a:pt x="613601" y="150686"/>
                  </a:lnTo>
                  <a:lnTo>
                    <a:pt x="624364" y="186119"/>
                  </a:lnTo>
                  <a:lnTo>
                    <a:pt x="651605" y="231743"/>
                  </a:lnTo>
                  <a:lnTo>
                    <a:pt x="665417" y="255651"/>
                  </a:lnTo>
                  <a:lnTo>
                    <a:pt x="669036" y="261557"/>
                  </a:lnTo>
                  <a:lnTo>
                    <a:pt x="670370" y="263176"/>
                  </a:lnTo>
                  <a:lnTo>
                    <a:pt x="671322" y="265176"/>
                  </a:lnTo>
                  <a:lnTo>
                    <a:pt x="670655" y="265462"/>
                  </a:lnTo>
                  <a:lnTo>
                    <a:pt x="671608" y="266795"/>
                  </a:lnTo>
                  <a:lnTo>
                    <a:pt x="673894" y="314039"/>
                  </a:lnTo>
                  <a:lnTo>
                    <a:pt x="712946" y="357664"/>
                  </a:lnTo>
                  <a:lnTo>
                    <a:pt x="732663" y="372142"/>
                  </a:lnTo>
                  <a:lnTo>
                    <a:pt x="812387" y="378714"/>
                  </a:lnTo>
                  <a:lnTo>
                    <a:pt x="813721" y="379000"/>
                  </a:lnTo>
                  <a:lnTo>
                    <a:pt x="814387" y="379381"/>
                  </a:lnTo>
                  <a:lnTo>
                    <a:pt x="816674" y="379667"/>
                  </a:lnTo>
                  <a:lnTo>
                    <a:pt x="816959" y="380333"/>
                  </a:lnTo>
                  <a:lnTo>
                    <a:pt x="816959" y="380714"/>
                  </a:lnTo>
                  <a:lnTo>
                    <a:pt x="816674" y="384620"/>
                  </a:lnTo>
                  <a:lnTo>
                    <a:pt x="816388" y="386239"/>
                  </a:lnTo>
                  <a:lnTo>
                    <a:pt x="815721" y="388906"/>
                  </a:lnTo>
                  <a:lnTo>
                    <a:pt x="815054" y="390525"/>
                  </a:lnTo>
                  <a:lnTo>
                    <a:pt x="814673" y="392811"/>
                  </a:lnTo>
                  <a:lnTo>
                    <a:pt x="814387" y="394430"/>
                  </a:lnTo>
                  <a:lnTo>
                    <a:pt x="813054" y="399002"/>
                  </a:lnTo>
                  <a:lnTo>
                    <a:pt x="812768" y="401669"/>
                  </a:lnTo>
                  <a:lnTo>
                    <a:pt x="812387" y="402622"/>
                  </a:lnTo>
                  <a:lnTo>
                    <a:pt x="810768" y="406241"/>
                  </a:lnTo>
                  <a:lnTo>
                    <a:pt x="809816" y="408908"/>
                  </a:lnTo>
                  <a:lnTo>
                    <a:pt x="809435" y="411194"/>
                  </a:lnTo>
                  <a:lnTo>
                    <a:pt x="809149" y="412813"/>
                  </a:lnTo>
                  <a:lnTo>
                    <a:pt x="808768" y="413861"/>
                  </a:lnTo>
                  <a:lnTo>
                    <a:pt x="808101" y="415100"/>
                  </a:lnTo>
                  <a:lnTo>
                    <a:pt x="807815" y="416147"/>
                  </a:lnTo>
                  <a:lnTo>
                    <a:pt x="807815" y="417767"/>
                  </a:lnTo>
                  <a:lnTo>
                    <a:pt x="807434" y="418433"/>
                  </a:lnTo>
                  <a:lnTo>
                    <a:pt x="806196" y="419767"/>
                  </a:lnTo>
                  <a:lnTo>
                    <a:pt x="804862" y="423958"/>
                  </a:lnTo>
                  <a:lnTo>
                    <a:pt x="802862" y="428911"/>
                  </a:lnTo>
                  <a:lnTo>
                    <a:pt x="804482" y="429863"/>
                  </a:lnTo>
                  <a:lnTo>
                    <a:pt x="803910" y="432149"/>
                  </a:lnTo>
                  <a:lnTo>
                    <a:pt x="802577" y="435483"/>
                  </a:lnTo>
                  <a:lnTo>
                    <a:pt x="802196" y="436436"/>
                  </a:lnTo>
                  <a:lnTo>
                    <a:pt x="801910" y="436817"/>
                  </a:lnTo>
                  <a:lnTo>
                    <a:pt x="799910" y="442722"/>
                  </a:lnTo>
                  <a:lnTo>
                    <a:pt x="799243" y="444341"/>
                  </a:lnTo>
                  <a:lnTo>
                    <a:pt x="798957" y="445961"/>
                  </a:lnTo>
                  <a:lnTo>
                    <a:pt x="798957" y="446627"/>
                  </a:lnTo>
                  <a:lnTo>
                    <a:pt x="798290" y="449866"/>
                  </a:lnTo>
                  <a:lnTo>
                    <a:pt x="796004" y="451199"/>
                  </a:lnTo>
                  <a:lnTo>
                    <a:pt x="792099" y="454152"/>
                  </a:lnTo>
                  <a:lnTo>
                    <a:pt x="788765" y="456819"/>
                  </a:lnTo>
                  <a:lnTo>
                    <a:pt x="788099" y="457105"/>
                  </a:lnTo>
                  <a:lnTo>
                    <a:pt x="778288" y="457486"/>
                  </a:lnTo>
                  <a:lnTo>
                    <a:pt x="766477" y="457105"/>
                  </a:lnTo>
                  <a:lnTo>
                    <a:pt x="761524" y="456438"/>
                  </a:lnTo>
                  <a:lnTo>
                    <a:pt x="751046" y="456438"/>
                  </a:lnTo>
                  <a:lnTo>
                    <a:pt x="745808" y="455200"/>
                  </a:lnTo>
                  <a:lnTo>
                    <a:pt x="743522" y="455486"/>
                  </a:lnTo>
                  <a:lnTo>
                    <a:pt x="740569" y="455200"/>
                  </a:lnTo>
                  <a:lnTo>
                    <a:pt x="738950" y="455486"/>
                  </a:lnTo>
                  <a:lnTo>
                    <a:pt x="738283" y="455771"/>
                  </a:lnTo>
                  <a:lnTo>
                    <a:pt x="737235" y="456438"/>
                  </a:lnTo>
                  <a:lnTo>
                    <a:pt x="734282" y="457486"/>
                  </a:lnTo>
                  <a:lnTo>
                    <a:pt x="729044" y="458724"/>
                  </a:lnTo>
                  <a:lnTo>
                    <a:pt x="726091" y="460058"/>
                  </a:lnTo>
                  <a:lnTo>
                    <a:pt x="722186" y="463391"/>
                  </a:lnTo>
                  <a:lnTo>
                    <a:pt x="720566" y="464058"/>
                  </a:lnTo>
                  <a:lnTo>
                    <a:pt x="717233" y="465011"/>
                  </a:lnTo>
                  <a:lnTo>
                    <a:pt x="714280" y="467011"/>
                  </a:lnTo>
                  <a:lnTo>
                    <a:pt x="711327" y="470249"/>
                  </a:lnTo>
                  <a:lnTo>
                    <a:pt x="709994" y="471202"/>
                  </a:lnTo>
                  <a:lnTo>
                    <a:pt x="708755" y="472916"/>
                  </a:lnTo>
                  <a:lnTo>
                    <a:pt x="707041" y="474155"/>
                  </a:lnTo>
                  <a:lnTo>
                    <a:pt x="706755" y="474821"/>
                  </a:lnTo>
                  <a:lnTo>
                    <a:pt x="706088" y="474821"/>
                  </a:lnTo>
                  <a:lnTo>
                    <a:pt x="705136" y="475869"/>
                  </a:lnTo>
                  <a:lnTo>
                    <a:pt x="703421" y="477774"/>
                  </a:lnTo>
                  <a:lnTo>
                    <a:pt x="700850" y="479774"/>
                  </a:lnTo>
                  <a:lnTo>
                    <a:pt x="700183" y="481108"/>
                  </a:lnTo>
                  <a:lnTo>
                    <a:pt x="699897" y="482441"/>
                  </a:lnTo>
                  <a:lnTo>
                    <a:pt x="698564" y="485013"/>
                  </a:lnTo>
                  <a:lnTo>
                    <a:pt x="697516" y="485966"/>
                  </a:lnTo>
                  <a:lnTo>
                    <a:pt x="695897" y="487966"/>
                  </a:lnTo>
                  <a:lnTo>
                    <a:pt x="695897" y="488633"/>
                  </a:lnTo>
                  <a:lnTo>
                    <a:pt x="694277" y="490252"/>
                  </a:lnTo>
                  <a:lnTo>
                    <a:pt x="693325" y="492538"/>
                  </a:lnTo>
                  <a:lnTo>
                    <a:pt x="691039" y="495205"/>
                  </a:lnTo>
                  <a:lnTo>
                    <a:pt x="689991" y="497205"/>
                  </a:lnTo>
                  <a:lnTo>
                    <a:pt x="681800" y="509302"/>
                  </a:lnTo>
                  <a:lnTo>
                    <a:pt x="671989" y="524066"/>
                  </a:lnTo>
                  <a:lnTo>
                    <a:pt x="671608" y="524351"/>
                  </a:lnTo>
                  <a:lnTo>
                    <a:pt x="667417" y="530924"/>
                  </a:lnTo>
                  <a:lnTo>
                    <a:pt x="667036" y="531971"/>
                  </a:lnTo>
                  <a:lnTo>
                    <a:pt x="666369" y="532638"/>
                  </a:lnTo>
                  <a:lnTo>
                    <a:pt x="664750" y="534543"/>
                  </a:lnTo>
                  <a:lnTo>
                    <a:pt x="663131" y="535591"/>
                  </a:lnTo>
                  <a:lnTo>
                    <a:pt x="659511" y="541782"/>
                  </a:lnTo>
                  <a:lnTo>
                    <a:pt x="658559" y="543116"/>
                  </a:lnTo>
                  <a:lnTo>
                    <a:pt x="657225" y="546068"/>
                  </a:lnTo>
                  <a:lnTo>
                    <a:pt x="655892" y="548640"/>
                  </a:lnTo>
                  <a:lnTo>
                    <a:pt x="654939" y="549974"/>
                  </a:lnTo>
                  <a:lnTo>
                    <a:pt x="653606" y="552926"/>
                  </a:lnTo>
                  <a:lnTo>
                    <a:pt x="651320" y="556546"/>
                  </a:lnTo>
                  <a:lnTo>
                    <a:pt x="650939" y="559784"/>
                  </a:lnTo>
                  <a:lnTo>
                    <a:pt x="649034" y="566738"/>
                  </a:lnTo>
                  <a:lnTo>
                    <a:pt x="647319" y="573977"/>
                  </a:lnTo>
                  <a:lnTo>
                    <a:pt x="641414" y="586454"/>
                  </a:lnTo>
                  <a:lnTo>
                    <a:pt x="584073" y="588359"/>
                  </a:lnTo>
                  <a:lnTo>
                    <a:pt x="552545" y="589407"/>
                  </a:lnTo>
                  <a:lnTo>
                    <a:pt x="528542" y="615601"/>
                  </a:lnTo>
                  <a:lnTo>
                    <a:pt x="509873" y="635603"/>
                  </a:lnTo>
                  <a:lnTo>
                    <a:pt x="477393" y="648462"/>
                  </a:lnTo>
                  <a:lnTo>
                    <a:pt x="432721" y="665798"/>
                  </a:lnTo>
                  <a:lnTo>
                    <a:pt x="430816" y="666845"/>
                  </a:lnTo>
                  <a:lnTo>
                    <a:pt x="427196" y="664464"/>
                  </a:lnTo>
                  <a:lnTo>
                    <a:pt x="420624" y="659892"/>
                  </a:lnTo>
                  <a:lnTo>
                    <a:pt x="276606" y="562451"/>
                  </a:lnTo>
                  <a:lnTo>
                    <a:pt x="144304" y="473869"/>
                  </a:lnTo>
                  <a:lnTo>
                    <a:pt x="117062" y="455771"/>
                  </a:lnTo>
                  <a:lnTo>
                    <a:pt x="0" y="378047"/>
                  </a:lnTo>
                  <a:lnTo>
                    <a:pt x="0" y="148971"/>
                  </a:lnTo>
                  <a:lnTo>
                    <a:pt x="1905" y="148400"/>
                  </a:lnTo>
                  <a:lnTo>
                    <a:pt x="11811" y="144113"/>
                  </a:lnTo>
                  <a:lnTo>
                    <a:pt x="16669" y="141161"/>
                  </a:lnTo>
                  <a:lnTo>
                    <a:pt x="21622" y="138875"/>
                  </a:lnTo>
                  <a:lnTo>
                    <a:pt x="23622" y="137827"/>
                  </a:lnTo>
                  <a:lnTo>
                    <a:pt x="29147" y="135541"/>
                  </a:lnTo>
                  <a:lnTo>
                    <a:pt x="30766" y="134588"/>
                  </a:lnTo>
                  <a:lnTo>
                    <a:pt x="33433" y="132302"/>
                  </a:lnTo>
                  <a:lnTo>
                    <a:pt x="35719" y="129635"/>
                  </a:lnTo>
                  <a:lnTo>
                    <a:pt x="38005" y="127349"/>
                  </a:lnTo>
                  <a:lnTo>
                    <a:pt x="38005" y="127063"/>
                  </a:lnTo>
                  <a:lnTo>
                    <a:pt x="40958" y="124111"/>
                  </a:lnTo>
                  <a:lnTo>
                    <a:pt x="42291" y="122396"/>
                  </a:lnTo>
                  <a:lnTo>
                    <a:pt x="45911" y="118872"/>
                  </a:lnTo>
                  <a:lnTo>
                    <a:pt x="46863" y="118205"/>
                  </a:lnTo>
                  <a:lnTo>
                    <a:pt x="49816" y="115538"/>
                  </a:lnTo>
                  <a:lnTo>
                    <a:pt x="50197" y="115253"/>
                  </a:lnTo>
                  <a:lnTo>
                    <a:pt x="52769" y="112967"/>
                  </a:lnTo>
                  <a:lnTo>
                    <a:pt x="55055" y="110966"/>
                  </a:lnTo>
                  <a:lnTo>
                    <a:pt x="59341" y="108299"/>
                  </a:lnTo>
                  <a:lnTo>
                    <a:pt x="62675" y="104680"/>
                  </a:lnTo>
                  <a:lnTo>
                    <a:pt x="63913" y="103442"/>
                  </a:lnTo>
                  <a:lnTo>
                    <a:pt x="67247" y="102108"/>
                  </a:lnTo>
                  <a:lnTo>
                    <a:pt x="68866" y="101727"/>
                  </a:lnTo>
                  <a:lnTo>
                    <a:pt x="71533" y="101441"/>
                  </a:lnTo>
                  <a:lnTo>
                    <a:pt x="75057" y="97822"/>
                  </a:lnTo>
                  <a:lnTo>
                    <a:pt x="77724" y="95536"/>
                  </a:lnTo>
                  <a:lnTo>
                    <a:pt x="81058" y="93917"/>
                  </a:lnTo>
                  <a:lnTo>
                    <a:pt x="83630" y="91916"/>
                  </a:lnTo>
                  <a:lnTo>
                    <a:pt x="85249" y="90964"/>
                  </a:lnTo>
                  <a:lnTo>
                    <a:pt x="88202" y="88963"/>
                  </a:lnTo>
                  <a:lnTo>
                    <a:pt x="96393" y="84011"/>
                  </a:lnTo>
                  <a:lnTo>
                    <a:pt x="100394" y="81439"/>
                  </a:lnTo>
                  <a:lnTo>
                    <a:pt x="102013" y="80486"/>
                  </a:lnTo>
                  <a:lnTo>
                    <a:pt x="102299" y="79153"/>
                  </a:lnTo>
                  <a:lnTo>
                    <a:pt x="102299" y="78486"/>
                  </a:lnTo>
                  <a:lnTo>
                    <a:pt x="111824" y="70580"/>
                  </a:lnTo>
                  <a:lnTo>
                    <a:pt x="112490" y="70580"/>
                  </a:lnTo>
                  <a:lnTo>
                    <a:pt x="113157" y="69913"/>
                  </a:lnTo>
                  <a:lnTo>
                    <a:pt x="113824" y="69628"/>
                  </a:lnTo>
                  <a:lnTo>
                    <a:pt x="116110" y="68580"/>
                  </a:lnTo>
                  <a:lnTo>
                    <a:pt x="118396" y="66961"/>
                  </a:lnTo>
                  <a:lnTo>
                    <a:pt x="121349" y="65342"/>
                  </a:lnTo>
                  <a:lnTo>
                    <a:pt x="121730" y="65056"/>
                  </a:lnTo>
                  <a:lnTo>
                    <a:pt x="126968" y="60388"/>
                  </a:lnTo>
                  <a:lnTo>
                    <a:pt x="128873" y="59150"/>
                  </a:lnTo>
                  <a:lnTo>
                    <a:pt x="135446" y="55817"/>
                  </a:lnTo>
                  <a:lnTo>
                    <a:pt x="136779" y="55531"/>
                  </a:lnTo>
                  <a:lnTo>
                    <a:pt x="137732" y="54483"/>
                  </a:lnTo>
                  <a:lnTo>
                    <a:pt x="139732" y="54197"/>
                  </a:lnTo>
                  <a:lnTo>
                    <a:pt x="142399" y="52864"/>
                  </a:lnTo>
                  <a:lnTo>
                    <a:pt x="144971" y="52197"/>
                  </a:lnTo>
                  <a:lnTo>
                    <a:pt x="145352" y="52197"/>
                  </a:lnTo>
                  <a:lnTo>
                    <a:pt x="146590" y="51530"/>
                  </a:lnTo>
                  <a:lnTo>
                    <a:pt x="148304" y="50292"/>
                  </a:lnTo>
                  <a:lnTo>
                    <a:pt x="148590" y="49625"/>
                  </a:lnTo>
                  <a:lnTo>
                    <a:pt x="149257" y="48578"/>
                  </a:lnTo>
                  <a:lnTo>
                    <a:pt x="149543" y="47339"/>
                  </a:lnTo>
                  <a:lnTo>
                    <a:pt x="149924" y="44387"/>
                  </a:lnTo>
                  <a:lnTo>
                    <a:pt x="150209" y="42672"/>
                  </a:lnTo>
                  <a:lnTo>
                    <a:pt x="150590" y="42005"/>
                  </a:lnTo>
                  <a:lnTo>
                    <a:pt x="151924" y="41053"/>
                  </a:lnTo>
                  <a:lnTo>
                    <a:pt x="154496" y="39719"/>
                  </a:lnTo>
                  <a:lnTo>
                    <a:pt x="156115" y="39719"/>
                  </a:lnTo>
                  <a:lnTo>
                    <a:pt x="163735" y="41720"/>
                  </a:lnTo>
                  <a:lnTo>
                    <a:pt x="170593" y="41720"/>
                  </a:lnTo>
                  <a:lnTo>
                    <a:pt x="172879" y="41434"/>
                  </a:lnTo>
                  <a:lnTo>
                    <a:pt x="181070" y="39053"/>
                  </a:lnTo>
                  <a:lnTo>
                    <a:pt x="184690" y="39053"/>
                  </a:lnTo>
                  <a:lnTo>
                    <a:pt x="185357" y="38767"/>
                  </a:lnTo>
                  <a:lnTo>
                    <a:pt x="190595" y="36767"/>
                  </a:lnTo>
                  <a:lnTo>
                    <a:pt x="191548" y="36100"/>
                  </a:lnTo>
                  <a:lnTo>
                    <a:pt x="195167" y="32861"/>
                  </a:lnTo>
                  <a:lnTo>
                    <a:pt x="198787" y="28289"/>
                  </a:lnTo>
                  <a:lnTo>
                    <a:pt x="203740" y="23717"/>
                  </a:lnTo>
                  <a:lnTo>
                    <a:pt x="207359" y="21336"/>
                  </a:lnTo>
                  <a:lnTo>
                    <a:pt x="212884" y="18764"/>
                  </a:lnTo>
                  <a:lnTo>
                    <a:pt x="218504" y="15812"/>
                  </a:lnTo>
                  <a:lnTo>
                    <a:pt x="220123" y="15430"/>
                  </a:lnTo>
                  <a:lnTo>
                    <a:pt x="221456" y="15812"/>
                  </a:lnTo>
                  <a:lnTo>
                    <a:pt x="223076" y="15812"/>
                  </a:lnTo>
                  <a:lnTo>
                    <a:pt x="223076" y="14859"/>
                  </a:lnTo>
                  <a:lnTo>
                    <a:pt x="225743" y="15145"/>
                  </a:lnTo>
                  <a:lnTo>
                    <a:pt x="226981" y="16097"/>
                  </a:lnTo>
                  <a:lnTo>
                    <a:pt x="227648" y="16478"/>
                  </a:lnTo>
                  <a:lnTo>
                    <a:pt x="228695" y="16764"/>
                  </a:lnTo>
                  <a:lnTo>
                    <a:pt x="229648" y="17431"/>
                  </a:lnTo>
                  <a:lnTo>
                    <a:pt x="230315" y="17812"/>
                  </a:lnTo>
                  <a:lnTo>
                    <a:pt x="231267" y="18383"/>
                  </a:lnTo>
                  <a:lnTo>
                    <a:pt x="232315" y="18764"/>
                  </a:lnTo>
                  <a:lnTo>
                    <a:pt x="232886" y="19050"/>
                  </a:lnTo>
                  <a:lnTo>
                    <a:pt x="233934" y="19050"/>
                  </a:lnTo>
                  <a:lnTo>
                    <a:pt x="234601" y="19431"/>
                  </a:lnTo>
                  <a:lnTo>
                    <a:pt x="235553" y="19431"/>
                  </a:lnTo>
                  <a:lnTo>
                    <a:pt x="236220" y="19050"/>
                  </a:lnTo>
                  <a:lnTo>
                    <a:pt x="236887" y="20098"/>
                  </a:lnTo>
                  <a:lnTo>
                    <a:pt x="237173" y="20098"/>
                  </a:lnTo>
                  <a:lnTo>
                    <a:pt x="238792" y="19431"/>
                  </a:lnTo>
                  <a:lnTo>
                    <a:pt x="240125" y="18764"/>
                  </a:lnTo>
                  <a:lnTo>
                    <a:pt x="240506" y="18383"/>
                  </a:lnTo>
                  <a:lnTo>
                    <a:pt x="243078" y="18383"/>
                  </a:lnTo>
                  <a:lnTo>
                    <a:pt x="244126" y="19050"/>
                  </a:lnTo>
                  <a:lnTo>
                    <a:pt x="244412" y="19717"/>
                  </a:lnTo>
                  <a:lnTo>
                    <a:pt x="250317" y="19717"/>
                  </a:lnTo>
                  <a:lnTo>
                    <a:pt x="251936" y="19431"/>
                  </a:lnTo>
                  <a:lnTo>
                    <a:pt x="253937" y="19050"/>
                  </a:lnTo>
                  <a:lnTo>
                    <a:pt x="256889" y="21717"/>
                  </a:lnTo>
                  <a:lnTo>
                    <a:pt x="260128" y="21717"/>
                  </a:lnTo>
                  <a:lnTo>
                    <a:pt x="261176" y="22003"/>
                  </a:lnTo>
                  <a:lnTo>
                    <a:pt x="262509" y="23336"/>
                  </a:lnTo>
                  <a:lnTo>
                    <a:pt x="263462" y="24003"/>
                  </a:lnTo>
                  <a:lnTo>
                    <a:pt x="265462" y="24670"/>
                  </a:lnTo>
                  <a:lnTo>
                    <a:pt x="266414" y="24670"/>
                  </a:lnTo>
                  <a:lnTo>
                    <a:pt x="267367" y="24955"/>
                  </a:lnTo>
                  <a:lnTo>
                    <a:pt x="270320" y="24955"/>
                  </a:lnTo>
                  <a:lnTo>
                    <a:pt x="271653" y="25337"/>
                  </a:lnTo>
                  <a:lnTo>
                    <a:pt x="272987" y="25337"/>
                  </a:lnTo>
                  <a:lnTo>
                    <a:pt x="274892" y="24670"/>
                  </a:lnTo>
                  <a:lnTo>
                    <a:pt x="276606" y="23336"/>
                  </a:lnTo>
                  <a:lnTo>
                    <a:pt x="276892" y="23336"/>
                  </a:lnTo>
                  <a:lnTo>
                    <a:pt x="278511" y="21717"/>
                  </a:lnTo>
                  <a:lnTo>
                    <a:pt x="280511" y="19050"/>
                  </a:lnTo>
                  <a:lnTo>
                    <a:pt x="283464" y="17145"/>
                  </a:lnTo>
                  <a:lnTo>
                    <a:pt x="285464" y="16764"/>
                  </a:lnTo>
                  <a:lnTo>
                    <a:pt x="289084" y="16478"/>
                  </a:lnTo>
                  <a:lnTo>
                    <a:pt x="290989" y="15812"/>
                  </a:lnTo>
                  <a:lnTo>
                    <a:pt x="292037" y="15812"/>
                  </a:lnTo>
                  <a:lnTo>
                    <a:pt x="294323" y="15430"/>
                  </a:lnTo>
                  <a:lnTo>
                    <a:pt x="294608" y="15430"/>
                  </a:lnTo>
                  <a:lnTo>
                    <a:pt x="296228" y="14478"/>
                  </a:lnTo>
                  <a:lnTo>
                    <a:pt x="298228" y="14859"/>
                  </a:lnTo>
                  <a:lnTo>
                    <a:pt x="302514" y="15430"/>
                  </a:lnTo>
                  <a:lnTo>
                    <a:pt x="305086" y="15145"/>
                  </a:lnTo>
                  <a:lnTo>
                    <a:pt x="309086" y="15812"/>
                  </a:lnTo>
                  <a:lnTo>
                    <a:pt x="314992" y="10192"/>
                  </a:lnTo>
                  <a:lnTo>
                    <a:pt x="315944" y="9906"/>
                  </a:lnTo>
                  <a:lnTo>
                    <a:pt x="317278" y="9239"/>
                  </a:lnTo>
                  <a:lnTo>
                    <a:pt x="317945" y="8573"/>
                  </a:lnTo>
                  <a:lnTo>
                    <a:pt x="318611" y="8573"/>
                  </a:lnTo>
                  <a:lnTo>
                    <a:pt x="319849" y="8287"/>
                  </a:lnTo>
                  <a:lnTo>
                    <a:pt x="322802" y="8287"/>
                  </a:lnTo>
                  <a:lnTo>
                    <a:pt x="324517" y="8573"/>
                  </a:lnTo>
                  <a:lnTo>
                    <a:pt x="325755" y="8573"/>
                  </a:lnTo>
                  <a:lnTo>
                    <a:pt x="326422" y="8954"/>
                  </a:lnTo>
                  <a:lnTo>
                    <a:pt x="327089" y="8954"/>
                  </a:lnTo>
                  <a:lnTo>
                    <a:pt x="327089" y="9239"/>
                  </a:lnTo>
                  <a:lnTo>
                    <a:pt x="327470" y="9239"/>
                  </a:lnTo>
                  <a:lnTo>
                    <a:pt x="328422" y="9525"/>
                  </a:lnTo>
                  <a:lnTo>
                    <a:pt x="331089" y="7906"/>
                  </a:lnTo>
                  <a:lnTo>
                    <a:pt x="331375" y="7620"/>
                  </a:lnTo>
                  <a:lnTo>
                    <a:pt x="332327" y="7620"/>
                  </a:lnTo>
                  <a:lnTo>
                    <a:pt x="334613" y="7906"/>
                  </a:lnTo>
                  <a:lnTo>
                    <a:pt x="336614" y="7906"/>
                  </a:lnTo>
                  <a:lnTo>
                    <a:pt x="337566" y="7620"/>
                  </a:lnTo>
                  <a:lnTo>
                    <a:pt x="338899" y="7620"/>
                  </a:lnTo>
                  <a:lnTo>
                    <a:pt x="339947" y="7906"/>
                  </a:lnTo>
                  <a:lnTo>
                    <a:pt x="340900" y="7906"/>
                  </a:lnTo>
                  <a:lnTo>
                    <a:pt x="342900" y="7239"/>
                  </a:lnTo>
                  <a:lnTo>
                    <a:pt x="343853" y="7620"/>
                  </a:lnTo>
                  <a:lnTo>
                    <a:pt x="347472" y="7620"/>
                  </a:lnTo>
                  <a:lnTo>
                    <a:pt x="350044" y="7906"/>
                  </a:lnTo>
                  <a:lnTo>
                    <a:pt x="350425" y="7620"/>
                  </a:lnTo>
                  <a:lnTo>
                    <a:pt x="351377" y="7239"/>
                  </a:lnTo>
                  <a:lnTo>
                    <a:pt x="353378" y="6287"/>
                  </a:lnTo>
                  <a:lnTo>
                    <a:pt x="356330" y="4953"/>
                  </a:lnTo>
                  <a:lnTo>
                    <a:pt x="360617" y="5620"/>
                  </a:lnTo>
                  <a:lnTo>
                    <a:pt x="362236" y="5620"/>
                  </a:lnTo>
                  <a:lnTo>
                    <a:pt x="368808" y="7620"/>
                  </a:lnTo>
                  <a:lnTo>
                    <a:pt x="370046" y="7906"/>
                  </a:lnTo>
                  <a:lnTo>
                    <a:pt x="371094" y="7906"/>
                  </a:lnTo>
                  <a:lnTo>
                    <a:pt x="375666" y="8573"/>
                  </a:lnTo>
                  <a:lnTo>
                    <a:pt x="378905" y="7239"/>
                  </a:lnTo>
                  <a:lnTo>
                    <a:pt x="380238" y="6572"/>
                  </a:lnTo>
                  <a:lnTo>
                    <a:pt x="381857" y="6953"/>
                  </a:lnTo>
                  <a:lnTo>
                    <a:pt x="382905" y="6001"/>
                  </a:lnTo>
                  <a:lnTo>
                    <a:pt x="384524" y="5620"/>
                  </a:lnTo>
                  <a:lnTo>
                    <a:pt x="384810" y="6001"/>
                  </a:lnTo>
                  <a:lnTo>
                    <a:pt x="387763" y="4953"/>
                  </a:lnTo>
                  <a:lnTo>
                    <a:pt x="388811" y="4953"/>
                  </a:lnTo>
                  <a:lnTo>
                    <a:pt x="389763" y="4286"/>
                  </a:lnTo>
                  <a:lnTo>
                    <a:pt x="390716" y="4286"/>
                  </a:lnTo>
                  <a:lnTo>
                    <a:pt x="391763" y="4000"/>
                  </a:lnTo>
                  <a:lnTo>
                    <a:pt x="392716" y="4000"/>
                  </a:lnTo>
                  <a:lnTo>
                    <a:pt x="394049" y="3620"/>
                  </a:lnTo>
                  <a:lnTo>
                    <a:pt x="396049" y="2953"/>
                  </a:lnTo>
                  <a:lnTo>
                    <a:pt x="397002" y="2953"/>
                  </a:lnTo>
                  <a:lnTo>
                    <a:pt x="397955" y="3334"/>
                  </a:lnTo>
                  <a:lnTo>
                    <a:pt x="399002" y="3334"/>
                  </a:lnTo>
                  <a:lnTo>
                    <a:pt x="399955" y="2953"/>
                  </a:lnTo>
                  <a:lnTo>
                    <a:pt x="400907" y="3334"/>
                  </a:lnTo>
                  <a:lnTo>
                    <a:pt x="401955" y="3334"/>
                  </a:lnTo>
                  <a:lnTo>
                    <a:pt x="404241" y="1048"/>
                  </a:lnTo>
                  <a:lnTo>
                    <a:pt x="408527" y="1048"/>
                  </a:lnTo>
                  <a:lnTo>
                    <a:pt x="409480" y="667"/>
                  </a:lnTo>
                  <a:lnTo>
                    <a:pt x="410432" y="667"/>
                  </a:lnTo>
                  <a:lnTo>
                    <a:pt x="412433" y="0"/>
                  </a:lnTo>
                  <a:lnTo>
                    <a:pt x="414052" y="0"/>
                  </a:lnTo>
                  <a:lnTo>
                    <a:pt x="414719" y="381"/>
                  </a:lnTo>
                  <a:lnTo>
                    <a:pt x="416719" y="1048"/>
                  </a:lnTo>
                  <a:lnTo>
                    <a:pt x="424244" y="4000"/>
                  </a:lnTo>
                  <a:lnTo>
                    <a:pt x="424910" y="4286"/>
                  </a:lnTo>
                  <a:lnTo>
                    <a:pt x="425196" y="5620"/>
                  </a:lnTo>
                  <a:lnTo>
                    <a:pt x="424910" y="6953"/>
                  </a:lnTo>
                  <a:lnTo>
                    <a:pt x="420910" y="13145"/>
                  </a:lnTo>
                  <a:lnTo>
                    <a:pt x="420910" y="16097"/>
                  </a:lnTo>
                  <a:lnTo>
                    <a:pt x="421958" y="16478"/>
                  </a:lnTo>
                  <a:lnTo>
                    <a:pt x="422910" y="16097"/>
                  </a:lnTo>
                  <a:lnTo>
                    <a:pt x="423291" y="16097"/>
                  </a:lnTo>
                  <a:lnTo>
                    <a:pt x="423577" y="15812"/>
                  </a:lnTo>
                  <a:lnTo>
                    <a:pt x="425863" y="15812"/>
                  </a:lnTo>
                  <a:lnTo>
                    <a:pt x="426815" y="15145"/>
                  </a:lnTo>
                  <a:lnTo>
                    <a:pt x="428149" y="13811"/>
                  </a:lnTo>
                  <a:lnTo>
                    <a:pt x="428816" y="12859"/>
                  </a:lnTo>
                  <a:lnTo>
                    <a:pt x="429482" y="12478"/>
                  </a:lnTo>
                  <a:lnTo>
                    <a:pt x="429768" y="12859"/>
                  </a:lnTo>
                  <a:lnTo>
                    <a:pt x="429768" y="12478"/>
                  </a:lnTo>
                  <a:lnTo>
                    <a:pt x="430816" y="12859"/>
                  </a:lnTo>
                  <a:lnTo>
                    <a:pt x="431483" y="13811"/>
                  </a:lnTo>
                  <a:lnTo>
                    <a:pt x="435388" y="18383"/>
                  </a:lnTo>
                  <a:lnTo>
                    <a:pt x="436340" y="19050"/>
                  </a:lnTo>
                  <a:lnTo>
                    <a:pt x="439674" y="20383"/>
                  </a:lnTo>
                  <a:lnTo>
                    <a:pt x="441008" y="20765"/>
                  </a:lnTo>
                  <a:lnTo>
                    <a:pt x="442913" y="21050"/>
                  </a:lnTo>
                  <a:lnTo>
                    <a:pt x="446246" y="21336"/>
                  </a:lnTo>
                  <a:lnTo>
                    <a:pt x="447199" y="21336"/>
                  </a:lnTo>
                  <a:lnTo>
                    <a:pt x="448818" y="19717"/>
                  </a:lnTo>
                  <a:lnTo>
                    <a:pt x="454057" y="12478"/>
                  </a:lnTo>
                  <a:lnTo>
                    <a:pt x="455771" y="10192"/>
                  </a:lnTo>
                  <a:lnTo>
                    <a:pt x="456343" y="923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22CF7390-0551-0021-306F-313C37E30DFC}"/>
                </a:ext>
              </a:extLst>
            </p:cNvPr>
            <p:cNvSpPr/>
            <p:nvPr/>
          </p:nvSpPr>
          <p:spPr>
            <a:xfrm>
              <a:off x="1757408" y="3772629"/>
              <a:ext cx="171926" cy="61721"/>
            </a:xfrm>
            <a:custGeom>
              <a:avLst/>
              <a:gdLst>
                <a:gd name="connsiteX0" fmla="*/ 120396 w 171926"/>
                <a:gd name="connsiteY0" fmla="*/ 51245 h 61721"/>
                <a:gd name="connsiteX1" fmla="*/ 120396 w 171926"/>
                <a:gd name="connsiteY1" fmla="*/ 51245 h 61721"/>
                <a:gd name="connsiteX2" fmla="*/ 118777 w 171926"/>
                <a:gd name="connsiteY2" fmla="*/ 50578 h 61721"/>
                <a:gd name="connsiteX3" fmla="*/ 116491 w 171926"/>
                <a:gd name="connsiteY3" fmla="*/ 50197 h 61721"/>
                <a:gd name="connsiteX4" fmla="*/ 116491 w 171926"/>
                <a:gd name="connsiteY4" fmla="*/ 49911 h 61721"/>
                <a:gd name="connsiteX5" fmla="*/ 114776 w 171926"/>
                <a:gd name="connsiteY5" fmla="*/ 49911 h 61721"/>
                <a:gd name="connsiteX6" fmla="*/ 114776 w 171926"/>
                <a:gd name="connsiteY6" fmla="*/ 50197 h 61721"/>
                <a:gd name="connsiteX7" fmla="*/ 114205 w 171926"/>
                <a:gd name="connsiteY7" fmla="*/ 49911 h 61721"/>
                <a:gd name="connsiteX8" fmla="*/ 113824 w 171926"/>
                <a:gd name="connsiteY8" fmla="*/ 50197 h 61721"/>
                <a:gd name="connsiteX9" fmla="*/ 113824 w 171926"/>
                <a:gd name="connsiteY9" fmla="*/ 49911 h 61721"/>
                <a:gd name="connsiteX10" fmla="*/ 113538 w 171926"/>
                <a:gd name="connsiteY10" fmla="*/ 49911 h 61721"/>
                <a:gd name="connsiteX11" fmla="*/ 112490 w 171926"/>
                <a:gd name="connsiteY11" fmla="*/ 49244 h 61721"/>
                <a:gd name="connsiteX12" fmla="*/ 111252 w 171926"/>
                <a:gd name="connsiteY12" fmla="*/ 48959 h 61721"/>
                <a:gd name="connsiteX13" fmla="*/ 109919 w 171926"/>
                <a:gd name="connsiteY13" fmla="*/ 48959 h 61721"/>
                <a:gd name="connsiteX14" fmla="*/ 108299 w 171926"/>
                <a:gd name="connsiteY14" fmla="*/ 49244 h 61721"/>
                <a:gd name="connsiteX15" fmla="*/ 107918 w 171926"/>
                <a:gd name="connsiteY15" fmla="*/ 49625 h 61721"/>
                <a:gd name="connsiteX16" fmla="*/ 107251 w 171926"/>
                <a:gd name="connsiteY16" fmla="*/ 49625 h 61721"/>
                <a:gd name="connsiteX17" fmla="*/ 106966 w 171926"/>
                <a:gd name="connsiteY17" fmla="*/ 49911 h 61721"/>
                <a:gd name="connsiteX18" fmla="*/ 105632 w 171926"/>
                <a:gd name="connsiteY18" fmla="*/ 49625 h 61721"/>
                <a:gd name="connsiteX19" fmla="*/ 105346 w 171926"/>
                <a:gd name="connsiteY19" fmla="*/ 49244 h 61721"/>
                <a:gd name="connsiteX20" fmla="*/ 104680 w 171926"/>
                <a:gd name="connsiteY20" fmla="*/ 48959 h 61721"/>
                <a:gd name="connsiteX21" fmla="*/ 104013 w 171926"/>
                <a:gd name="connsiteY21" fmla="*/ 49625 h 61721"/>
                <a:gd name="connsiteX22" fmla="*/ 102965 w 171926"/>
                <a:gd name="connsiteY22" fmla="*/ 49244 h 61721"/>
                <a:gd name="connsiteX23" fmla="*/ 102679 w 171926"/>
                <a:gd name="connsiteY23" fmla="*/ 49625 h 61721"/>
                <a:gd name="connsiteX24" fmla="*/ 102013 w 171926"/>
                <a:gd name="connsiteY24" fmla="*/ 49625 h 61721"/>
                <a:gd name="connsiteX25" fmla="*/ 101346 w 171926"/>
                <a:gd name="connsiteY25" fmla="*/ 50197 h 61721"/>
                <a:gd name="connsiteX26" fmla="*/ 100679 w 171926"/>
                <a:gd name="connsiteY26" fmla="*/ 50578 h 61721"/>
                <a:gd name="connsiteX27" fmla="*/ 100013 w 171926"/>
                <a:gd name="connsiteY27" fmla="*/ 50197 h 61721"/>
                <a:gd name="connsiteX28" fmla="*/ 100013 w 171926"/>
                <a:gd name="connsiteY28" fmla="*/ 49911 h 61721"/>
                <a:gd name="connsiteX29" fmla="*/ 99727 w 171926"/>
                <a:gd name="connsiteY29" fmla="*/ 49911 h 61721"/>
                <a:gd name="connsiteX30" fmla="*/ 99441 w 171926"/>
                <a:gd name="connsiteY30" fmla="*/ 49625 h 61721"/>
                <a:gd name="connsiteX31" fmla="*/ 99441 w 171926"/>
                <a:gd name="connsiteY31" fmla="*/ 49911 h 61721"/>
                <a:gd name="connsiteX32" fmla="*/ 99060 w 171926"/>
                <a:gd name="connsiteY32" fmla="*/ 49625 h 61721"/>
                <a:gd name="connsiteX33" fmla="*/ 99060 w 171926"/>
                <a:gd name="connsiteY33" fmla="*/ 49911 h 61721"/>
                <a:gd name="connsiteX34" fmla="*/ 98774 w 171926"/>
                <a:gd name="connsiteY34" fmla="*/ 49625 h 61721"/>
                <a:gd name="connsiteX35" fmla="*/ 98774 w 171926"/>
                <a:gd name="connsiteY35" fmla="*/ 49911 h 61721"/>
                <a:gd name="connsiteX36" fmla="*/ 97726 w 171926"/>
                <a:gd name="connsiteY36" fmla="*/ 49625 h 61721"/>
                <a:gd name="connsiteX37" fmla="*/ 97441 w 171926"/>
                <a:gd name="connsiteY37" fmla="*/ 49625 h 61721"/>
                <a:gd name="connsiteX38" fmla="*/ 97060 w 171926"/>
                <a:gd name="connsiteY38" fmla="*/ 49911 h 61721"/>
                <a:gd name="connsiteX39" fmla="*/ 96774 w 171926"/>
                <a:gd name="connsiteY39" fmla="*/ 49625 h 61721"/>
                <a:gd name="connsiteX40" fmla="*/ 96488 w 171926"/>
                <a:gd name="connsiteY40" fmla="*/ 49911 h 61721"/>
                <a:gd name="connsiteX41" fmla="*/ 95821 w 171926"/>
                <a:gd name="connsiteY41" fmla="*/ 49244 h 61721"/>
                <a:gd name="connsiteX42" fmla="*/ 96107 w 171926"/>
                <a:gd name="connsiteY42" fmla="*/ 49911 h 61721"/>
                <a:gd name="connsiteX43" fmla="*/ 95821 w 171926"/>
                <a:gd name="connsiteY43" fmla="*/ 49911 h 61721"/>
                <a:gd name="connsiteX44" fmla="*/ 95821 w 171926"/>
                <a:gd name="connsiteY44" fmla="*/ 49625 h 61721"/>
                <a:gd name="connsiteX45" fmla="*/ 95441 w 171926"/>
                <a:gd name="connsiteY45" fmla="*/ 49625 h 61721"/>
                <a:gd name="connsiteX46" fmla="*/ 95441 w 171926"/>
                <a:gd name="connsiteY46" fmla="*/ 49244 h 61721"/>
                <a:gd name="connsiteX47" fmla="*/ 95155 w 171926"/>
                <a:gd name="connsiteY47" fmla="*/ 49625 h 61721"/>
                <a:gd name="connsiteX48" fmla="*/ 95155 w 171926"/>
                <a:gd name="connsiteY48" fmla="*/ 49911 h 61721"/>
                <a:gd name="connsiteX49" fmla="*/ 94488 w 171926"/>
                <a:gd name="connsiteY49" fmla="*/ 49625 h 61721"/>
                <a:gd name="connsiteX50" fmla="*/ 92869 w 171926"/>
                <a:gd name="connsiteY50" fmla="*/ 50578 h 61721"/>
                <a:gd name="connsiteX51" fmla="*/ 93154 w 171926"/>
                <a:gd name="connsiteY51" fmla="*/ 50864 h 61721"/>
                <a:gd name="connsiteX52" fmla="*/ 92869 w 171926"/>
                <a:gd name="connsiteY52" fmla="*/ 51245 h 61721"/>
                <a:gd name="connsiteX53" fmla="*/ 92202 w 171926"/>
                <a:gd name="connsiteY53" fmla="*/ 51245 h 61721"/>
                <a:gd name="connsiteX54" fmla="*/ 90869 w 171926"/>
                <a:gd name="connsiteY54" fmla="*/ 50578 h 61721"/>
                <a:gd name="connsiteX55" fmla="*/ 90202 w 171926"/>
                <a:gd name="connsiteY55" fmla="*/ 50578 h 61721"/>
                <a:gd name="connsiteX56" fmla="*/ 89249 w 171926"/>
                <a:gd name="connsiteY56" fmla="*/ 50864 h 61721"/>
                <a:gd name="connsiteX57" fmla="*/ 89249 w 171926"/>
                <a:gd name="connsiteY57" fmla="*/ 50578 h 61721"/>
                <a:gd name="connsiteX58" fmla="*/ 88868 w 171926"/>
                <a:gd name="connsiteY58" fmla="*/ 50864 h 61721"/>
                <a:gd name="connsiteX59" fmla="*/ 87916 w 171926"/>
                <a:gd name="connsiteY59" fmla="*/ 50864 h 61721"/>
                <a:gd name="connsiteX60" fmla="*/ 87630 w 171926"/>
                <a:gd name="connsiteY60" fmla="*/ 50197 h 61721"/>
                <a:gd name="connsiteX61" fmla="*/ 88201 w 171926"/>
                <a:gd name="connsiteY61" fmla="*/ 49244 h 61721"/>
                <a:gd name="connsiteX62" fmla="*/ 87916 w 171926"/>
                <a:gd name="connsiteY62" fmla="*/ 49244 h 61721"/>
                <a:gd name="connsiteX63" fmla="*/ 87630 w 171926"/>
                <a:gd name="connsiteY63" fmla="*/ 48578 h 61721"/>
                <a:gd name="connsiteX64" fmla="*/ 87249 w 171926"/>
                <a:gd name="connsiteY64" fmla="*/ 48578 h 61721"/>
                <a:gd name="connsiteX65" fmla="*/ 87249 w 171926"/>
                <a:gd name="connsiteY65" fmla="*/ 48959 h 61721"/>
                <a:gd name="connsiteX66" fmla="*/ 86963 w 171926"/>
                <a:gd name="connsiteY66" fmla="*/ 48578 h 61721"/>
                <a:gd name="connsiteX67" fmla="*/ 86582 w 171926"/>
                <a:gd name="connsiteY67" fmla="*/ 48578 h 61721"/>
                <a:gd name="connsiteX68" fmla="*/ 86582 w 171926"/>
                <a:gd name="connsiteY68" fmla="*/ 47911 h 61721"/>
                <a:gd name="connsiteX69" fmla="*/ 86296 w 171926"/>
                <a:gd name="connsiteY69" fmla="*/ 47911 h 61721"/>
                <a:gd name="connsiteX70" fmla="*/ 85630 w 171926"/>
                <a:gd name="connsiteY70" fmla="*/ 47625 h 61721"/>
                <a:gd name="connsiteX71" fmla="*/ 85630 w 171926"/>
                <a:gd name="connsiteY71" fmla="*/ 47911 h 61721"/>
                <a:gd name="connsiteX72" fmla="*/ 84677 w 171926"/>
                <a:gd name="connsiteY72" fmla="*/ 47911 h 61721"/>
                <a:gd name="connsiteX73" fmla="*/ 84011 w 171926"/>
                <a:gd name="connsiteY73" fmla="*/ 48292 h 61721"/>
                <a:gd name="connsiteX74" fmla="*/ 84011 w 171926"/>
                <a:gd name="connsiteY74" fmla="*/ 48959 h 61721"/>
                <a:gd name="connsiteX75" fmla="*/ 84011 w 171926"/>
                <a:gd name="connsiteY75" fmla="*/ 48578 h 61721"/>
                <a:gd name="connsiteX76" fmla="*/ 83344 w 171926"/>
                <a:gd name="connsiteY76" fmla="*/ 48959 h 61721"/>
                <a:gd name="connsiteX77" fmla="*/ 82963 w 171926"/>
                <a:gd name="connsiteY77" fmla="*/ 48578 h 61721"/>
                <a:gd name="connsiteX78" fmla="*/ 82677 w 171926"/>
                <a:gd name="connsiteY78" fmla="*/ 48959 h 61721"/>
                <a:gd name="connsiteX79" fmla="*/ 82296 w 171926"/>
                <a:gd name="connsiteY79" fmla="*/ 48959 h 61721"/>
                <a:gd name="connsiteX80" fmla="*/ 82296 w 171926"/>
                <a:gd name="connsiteY80" fmla="*/ 47625 h 61721"/>
                <a:gd name="connsiteX81" fmla="*/ 82010 w 171926"/>
                <a:gd name="connsiteY81" fmla="*/ 47911 h 61721"/>
                <a:gd name="connsiteX82" fmla="*/ 80677 w 171926"/>
                <a:gd name="connsiteY82" fmla="*/ 47911 h 61721"/>
                <a:gd name="connsiteX83" fmla="*/ 80010 w 171926"/>
                <a:gd name="connsiteY83" fmla="*/ 47625 h 61721"/>
                <a:gd name="connsiteX84" fmla="*/ 80010 w 171926"/>
                <a:gd name="connsiteY84" fmla="*/ 47244 h 61721"/>
                <a:gd name="connsiteX85" fmla="*/ 79343 w 171926"/>
                <a:gd name="connsiteY85" fmla="*/ 47625 h 61721"/>
                <a:gd name="connsiteX86" fmla="*/ 78772 w 171926"/>
                <a:gd name="connsiteY86" fmla="*/ 47244 h 61721"/>
                <a:gd name="connsiteX87" fmla="*/ 77724 w 171926"/>
                <a:gd name="connsiteY87" fmla="*/ 47244 h 61721"/>
                <a:gd name="connsiteX88" fmla="*/ 77724 w 171926"/>
                <a:gd name="connsiteY88" fmla="*/ 46958 h 61721"/>
                <a:gd name="connsiteX89" fmla="*/ 77438 w 171926"/>
                <a:gd name="connsiteY89" fmla="*/ 46958 h 61721"/>
                <a:gd name="connsiteX90" fmla="*/ 77057 w 171926"/>
                <a:gd name="connsiteY90" fmla="*/ 46672 h 61721"/>
                <a:gd name="connsiteX91" fmla="*/ 76391 w 171926"/>
                <a:gd name="connsiteY91" fmla="*/ 46291 h 61721"/>
                <a:gd name="connsiteX92" fmla="*/ 75819 w 171926"/>
                <a:gd name="connsiteY92" fmla="*/ 46291 h 61721"/>
                <a:gd name="connsiteX93" fmla="*/ 74771 w 171926"/>
                <a:gd name="connsiteY93" fmla="*/ 46672 h 61721"/>
                <a:gd name="connsiteX94" fmla="*/ 74486 w 171926"/>
                <a:gd name="connsiteY94" fmla="*/ 46672 h 61721"/>
                <a:gd name="connsiteX95" fmla="*/ 74104 w 171926"/>
                <a:gd name="connsiteY95" fmla="*/ 46006 h 61721"/>
                <a:gd name="connsiteX96" fmla="*/ 73438 w 171926"/>
                <a:gd name="connsiteY96" fmla="*/ 46291 h 61721"/>
                <a:gd name="connsiteX97" fmla="*/ 72866 w 171926"/>
                <a:gd name="connsiteY97" fmla="*/ 46291 h 61721"/>
                <a:gd name="connsiteX98" fmla="*/ 72485 w 171926"/>
                <a:gd name="connsiteY98" fmla="*/ 46958 h 61721"/>
                <a:gd name="connsiteX99" fmla="*/ 71819 w 171926"/>
                <a:gd name="connsiteY99" fmla="*/ 46672 h 61721"/>
                <a:gd name="connsiteX100" fmla="*/ 71533 w 171926"/>
                <a:gd name="connsiteY100" fmla="*/ 46958 h 61721"/>
                <a:gd name="connsiteX101" fmla="*/ 71152 w 171926"/>
                <a:gd name="connsiteY101" fmla="*/ 46672 h 61721"/>
                <a:gd name="connsiteX102" fmla="*/ 71152 w 171926"/>
                <a:gd name="connsiteY102" fmla="*/ 46006 h 61721"/>
                <a:gd name="connsiteX103" fmla="*/ 70199 w 171926"/>
                <a:gd name="connsiteY103" fmla="*/ 45339 h 61721"/>
                <a:gd name="connsiteX104" fmla="*/ 69247 w 171926"/>
                <a:gd name="connsiteY104" fmla="*/ 45339 h 61721"/>
                <a:gd name="connsiteX105" fmla="*/ 68580 w 171926"/>
                <a:gd name="connsiteY105" fmla="*/ 46006 h 61721"/>
                <a:gd name="connsiteX106" fmla="*/ 66961 w 171926"/>
                <a:gd name="connsiteY106" fmla="*/ 46672 h 61721"/>
                <a:gd name="connsiteX107" fmla="*/ 66294 w 171926"/>
                <a:gd name="connsiteY107" fmla="*/ 46672 h 61721"/>
                <a:gd name="connsiteX108" fmla="*/ 65246 w 171926"/>
                <a:gd name="connsiteY108" fmla="*/ 47625 h 61721"/>
                <a:gd name="connsiteX109" fmla="*/ 64294 w 171926"/>
                <a:gd name="connsiteY109" fmla="*/ 48292 h 61721"/>
                <a:gd name="connsiteX110" fmla="*/ 64008 w 171926"/>
                <a:gd name="connsiteY110" fmla="*/ 48959 h 61721"/>
                <a:gd name="connsiteX111" fmla="*/ 63627 w 171926"/>
                <a:gd name="connsiteY111" fmla="*/ 48959 h 61721"/>
                <a:gd name="connsiteX112" fmla="*/ 63627 w 171926"/>
                <a:gd name="connsiteY112" fmla="*/ 49625 h 61721"/>
                <a:gd name="connsiteX113" fmla="*/ 62675 w 171926"/>
                <a:gd name="connsiteY113" fmla="*/ 49625 h 61721"/>
                <a:gd name="connsiteX114" fmla="*/ 61627 w 171926"/>
                <a:gd name="connsiteY114" fmla="*/ 49244 h 61721"/>
                <a:gd name="connsiteX115" fmla="*/ 61055 w 171926"/>
                <a:gd name="connsiteY115" fmla="*/ 49911 h 61721"/>
                <a:gd name="connsiteX116" fmla="*/ 61341 w 171926"/>
                <a:gd name="connsiteY116" fmla="*/ 50197 h 61721"/>
                <a:gd name="connsiteX117" fmla="*/ 61055 w 171926"/>
                <a:gd name="connsiteY117" fmla="*/ 50578 h 61721"/>
                <a:gd name="connsiteX118" fmla="*/ 59055 w 171926"/>
                <a:gd name="connsiteY118" fmla="*/ 50578 h 61721"/>
                <a:gd name="connsiteX119" fmla="*/ 58674 w 171926"/>
                <a:gd name="connsiteY119" fmla="*/ 50197 h 61721"/>
                <a:gd name="connsiteX120" fmla="*/ 56769 w 171926"/>
                <a:gd name="connsiteY120" fmla="*/ 49244 h 61721"/>
                <a:gd name="connsiteX121" fmla="*/ 55721 w 171926"/>
                <a:gd name="connsiteY121" fmla="*/ 48959 h 61721"/>
                <a:gd name="connsiteX122" fmla="*/ 55436 w 171926"/>
                <a:gd name="connsiteY122" fmla="*/ 50197 h 61721"/>
                <a:gd name="connsiteX123" fmla="*/ 54483 w 171926"/>
                <a:gd name="connsiteY123" fmla="*/ 50864 h 61721"/>
                <a:gd name="connsiteX124" fmla="*/ 52769 w 171926"/>
                <a:gd name="connsiteY124" fmla="*/ 50578 h 61721"/>
                <a:gd name="connsiteX125" fmla="*/ 52483 w 171926"/>
                <a:gd name="connsiteY125" fmla="*/ 50578 h 61721"/>
                <a:gd name="connsiteX126" fmla="*/ 52197 w 171926"/>
                <a:gd name="connsiteY126" fmla="*/ 51245 h 61721"/>
                <a:gd name="connsiteX127" fmla="*/ 51530 w 171926"/>
                <a:gd name="connsiteY127" fmla="*/ 51245 h 61721"/>
                <a:gd name="connsiteX128" fmla="*/ 50863 w 171926"/>
                <a:gd name="connsiteY128" fmla="*/ 51530 h 61721"/>
                <a:gd name="connsiteX129" fmla="*/ 49244 w 171926"/>
                <a:gd name="connsiteY129" fmla="*/ 51530 h 61721"/>
                <a:gd name="connsiteX130" fmla="*/ 48863 w 171926"/>
                <a:gd name="connsiteY130" fmla="*/ 51911 h 61721"/>
                <a:gd name="connsiteX131" fmla="*/ 46863 w 171926"/>
                <a:gd name="connsiteY131" fmla="*/ 50864 h 61721"/>
                <a:gd name="connsiteX132" fmla="*/ 46577 w 171926"/>
                <a:gd name="connsiteY132" fmla="*/ 50864 h 61721"/>
                <a:gd name="connsiteX133" fmla="*/ 44958 w 171926"/>
                <a:gd name="connsiteY133" fmla="*/ 50578 h 61721"/>
                <a:gd name="connsiteX134" fmla="*/ 44577 w 171926"/>
                <a:gd name="connsiteY134" fmla="*/ 48578 h 61721"/>
                <a:gd name="connsiteX135" fmla="*/ 40291 w 171926"/>
                <a:gd name="connsiteY135" fmla="*/ 48578 h 61721"/>
                <a:gd name="connsiteX136" fmla="*/ 38386 w 171926"/>
                <a:gd name="connsiteY136" fmla="*/ 48292 h 61721"/>
                <a:gd name="connsiteX137" fmla="*/ 37719 w 171926"/>
                <a:gd name="connsiteY137" fmla="*/ 47911 h 61721"/>
                <a:gd name="connsiteX138" fmla="*/ 36100 w 171926"/>
                <a:gd name="connsiteY138" fmla="*/ 48292 h 61721"/>
                <a:gd name="connsiteX139" fmla="*/ 31433 w 171926"/>
                <a:gd name="connsiteY139" fmla="*/ 47625 h 61721"/>
                <a:gd name="connsiteX140" fmla="*/ 29528 w 171926"/>
                <a:gd name="connsiteY140" fmla="*/ 47911 h 61721"/>
                <a:gd name="connsiteX141" fmla="*/ 27527 w 171926"/>
                <a:gd name="connsiteY141" fmla="*/ 47911 h 61721"/>
                <a:gd name="connsiteX142" fmla="*/ 26575 w 171926"/>
                <a:gd name="connsiteY142" fmla="*/ 48292 h 61721"/>
                <a:gd name="connsiteX143" fmla="*/ 25527 w 171926"/>
                <a:gd name="connsiteY143" fmla="*/ 47911 h 61721"/>
                <a:gd name="connsiteX144" fmla="*/ 25241 w 171926"/>
                <a:gd name="connsiteY144" fmla="*/ 48292 h 61721"/>
                <a:gd name="connsiteX145" fmla="*/ 24955 w 171926"/>
                <a:gd name="connsiteY145" fmla="*/ 48959 h 61721"/>
                <a:gd name="connsiteX146" fmla="*/ 24575 w 171926"/>
                <a:gd name="connsiteY146" fmla="*/ 48959 h 61721"/>
                <a:gd name="connsiteX147" fmla="*/ 24289 w 171926"/>
                <a:gd name="connsiteY147" fmla="*/ 48292 h 61721"/>
                <a:gd name="connsiteX148" fmla="*/ 24289 w 171926"/>
                <a:gd name="connsiteY148" fmla="*/ 47625 h 61721"/>
                <a:gd name="connsiteX149" fmla="*/ 23908 w 171926"/>
                <a:gd name="connsiteY149" fmla="*/ 47244 h 61721"/>
                <a:gd name="connsiteX150" fmla="*/ 23622 w 171926"/>
                <a:gd name="connsiteY150" fmla="*/ 47625 h 61721"/>
                <a:gd name="connsiteX151" fmla="*/ 22574 w 171926"/>
                <a:gd name="connsiteY151" fmla="*/ 47244 h 61721"/>
                <a:gd name="connsiteX152" fmla="*/ 22003 w 171926"/>
                <a:gd name="connsiteY152" fmla="*/ 46958 h 61721"/>
                <a:gd name="connsiteX153" fmla="*/ 22003 w 171926"/>
                <a:gd name="connsiteY153" fmla="*/ 46291 h 61721"/>
                <a:gd name="connsiteX154" fmla="*/ 20955 w 171926"/>
                <a:gd name="connsiteY154" fmla="*/ 46672 h 61721"/>
                <a:gd name="connsiteX155" fmla="*/ 20669 w 171926"/>
                <a:gd name="connsiteY155" fmla="*/ 47244 h 61721"/>
                <a:gd name="connsiteX156" fmla="*/ 19621 w 171926"/>
                <a:gd name="connsiteY156" fmla="*/ 47244 h 61721"/>
                <a:gd name="connsiteX157" fmla="*/ 19621 w 171926"/>
                <a:gd name="connsiteY157" fmla="*/ 48292 h 61721"/>
                <a:gd name="connsiteX158" fmla="*/ 19336 w 171926"/>
                <a:gd name="connsiteY158" fmla="*/ 48959 h 61721"/>
                <a:gd name="connsiteX159" fmla="*/ 19621 w 171926"/>
                <a:gd name="connsiteY159" fmla="*/ 49244 h 61721"/>
                <a:gd name="connsiteX160" fmla="*/ 19621 w 171926"/>
                <a:gd name="connsiteY160" fmla="*/ 49911 h 61721"/>
                <a:gd name="connsiteX161" fmla="*/ 20003 w 171926"/>
                <a:gd name="connsiteY161" fmla="*/ 50197 h 61721"/>
                <a:gd name="connsiteX162" fmla="*/ 20003 w 171926"/>
                <a:gd name="connsiteY162" fmla="*/ 50864 h 61721"/>
                <a:gd name="connsiteX163" fmla="*/ 19621 w 171926"/>
                <a:gd name="connsiteY163" fmla="*/ 51245 h 61721"/>
                <a:gd name="connsiteX164" fmla="*/ 19621 w 171926"/>
                <a:gd name="connsiteY164" fmla="*/ 51530 h 61721"/>
                <a:gd name="connsiteX165" fmla="*/ 20003 w 171926"/>
                <a:gd name="connsiteY165" fmla="*/ 52197 h 61721"/>
                <a:gd name="connsiteX166" fmla="*/ 19621 w 171926"/>
                <a:gd name="connsiteY166" fmla="*/ 52578 h 61721"/>
                <a:gd name="connsiteX167" fmla="*/ 20003 w 171926"/>
                <a:gd name="connsiteY167" fmla="*/ 53816 h 61721"/>
                <a:gd name="connsiteX168" fmla="*/ 19621 w 171926"/>
                <a:gd name="connsiteY168" fmla="*/ 54197 h 61721"/>
                <a:gd name="connsiteX169" fmla="*/ 19336 w 171926"/>
                <a:gd name="connsiteY169" fmla="*/ 54197 h 61721"/>
                <a:gd name="connsiteX170" fmla="*/ 18383 w 171926"/>
                <a:gd name="connsiteY170" fmla="*/ 54483 h 61721"/>
                <a:gd name="connsiteX171" fmla="*/ 17336 w 171926"/>
                <a:gd name="connsiteY171" fmla="*/ 54483 h 61721"/>
                <a:gd name="connsiteX172" fmla="*/ 16383 w 171926"/>
                <a:gd name="connsiteY172" fmla="*/ 54864 h 61721"/>
                <a:gd name="connsiteX173" fmla="*/ 16097 w 171926"/>
                <a:gd name="connsiteY173" fmla="*/ 55816 h 61721"/>
                <a:gd name="connsiteX174" fmla="*/ 15430 w 171926"/>
                <a:gd name="connsiteY174" fmla="*/ 56102 h 61721"/>
                <a:gd name="connsiteX175" fmla="*/ 15050 w 171926"/>
                <a:gd name="connsiteY175" fmla="*/ 56483 h 61721"/>
                <a:gd name="connsiteX176" fmla="*/ 13716 w 171926"/>
                <a:gd name="connsiteY176" fmla="*/ 56769 h 61721"/>
                <a:gd name="connsiteX177" fmla="*/ 13430 w 171926"/>
                <a:gd name="connsiteY177" fmla="*/ 56769 h 61721"/>
                <a:gd name="connsiteX178" fmla="*/ 13145 w 171926"/>
                <a:gd name="connsiteY178" fmla="*/ 58103 h 61721"/>
                <a:gd name="connsiteX179" fmla="*/ 11811 w 171926"/>
                <a:gd name="connsiteY179" fmla="*/ 58769 h 61721"/>
                <a:gd name="connsiteX180" fmla="*/ 10192 w 171926"/>
                <a:gd name="connsiteY180" fmla="*/ 60389 h 61721"/>
                <a:gd name="connsiteX181" fmla="*/ 9811 w 171926"/>
                <a:gd name="connsiteY181" fmla="*/ 60389 h 61721"/>
                <a:gd name="connsiteX182" fmla="*/ 9811 w 171926"/>
                <a:gd name="connsiteY182" fmla="*/ 61722 h 61721"/>
                <a:gd name="connsiteX183" fmla="*/ 9144 w 171926"/>
                <a:gd name="connsiteY183" fmla="*/ 61436 h 61721"/>
                <a:gd name="connsiteX184" fmla="*/ 8858 w 171926"/>
                <a:gd name="connsiteY184" fmla="*/ 61436 h 61721"/>
                <a:gd name="connsiteX185" fmla="*/ 8477 w 171926"/>
                <a:gd name="connsiteY185" fmla="*/ 60770 h 61721"/>
                <a:gd name="connsiteX186" fmla="*/ 8858 w 171926"/>
                <a:gd name="connsiteY186" fmla="*/ 60103 h 61721"/>
                <a:gd name="connsiteX187" fmla="*/ 8477 w 171926"/>
                <a:gd name="connsiteY187" fmla="*/ 59722 h 61721"/>
                <a:gd name="connsiteX188" fmla="*/ 8192 w 171926"/>
                <a:gd name="connsiteY188" fmla="*/ 58103 h 61721"/>
                <a:gd name="connsiteX189" fmla="*/ 6858 w 171926"/>
                <a:gd name="connsiteY189" fmla="*/ 56769 h 61721"/>
                <a:gd name="connsiteX190" fmla="*/ 7525 w 171926"/>
                <a:gd name="connsiteY190" fmla="*/ 56102 h 61721"/>
                <a:gd name="connsiteX191" fmla="*/ 7525 w 171926"/>
                <a:gd name="connsiteY191" fmla="*/ 54483 h 61721"/>
                <a:gd name="connsiteX192" fmla="*/ 7811 w 171926"/>
                <a:gd name="connsiteY192" fmla="*/ 54197 h 61721"/>
                <a:gd name="connsiteX193" fmla="*/ 7811 w 171926"/>
                <a:gd name="connsiteY193" fmla="*/ 53816 h 61721"/>
                <a:gd name="connsiteX194" fmla="*/ 7525 w 171926"/>
                <a:gd name="connsiteY194" fmla="*/ 53816 h 61721"/>
                <a:gd name="connsiteX195" fmla="*/ 7525 w 171926"/>
                <a:gd name="connsiteY195" fmla="*/ 53531 h 61721"/>
                <a:gd name="connsiteX196" fmla="*/ 7239 w 171926"/>
                <a:gd name="connsiteY196" fmla="*/ 53816 h 61721"/>
                <a:gd name="connsiteX197" fmla="*/ 6572 w 171926"/>
                <a:gd name="connsiteY197" fmla="*/ 53531 h 61721"/>
                <a:gd name="connsiteX198" fmla="*/ 6191 w 171926"/>
                <a:gd name="connsiteY198" fmla="*/ 52864 h 61721"/>
                <a:gd name="connsiteX199" fmla="*/ 5905 w 171926"/>
                <a:gd name="connsiteY199" fmla="*/ 52578 h 61721"/>
                <a:gd name="connsiteX200" fmla="*/ 5905 w 171926"/>
                <a:gd name="connsiteY200" fmla="*/ 49911 h 61721"/>
                <a:gd name="connsiteX201" fmla="*/ 5239 w 171926"/>
                <a:gd name="connsiteY201" fmla="*/ 49244 h 61721"/>
                <a:gd name="connsiteX202" fmla="*/ 4286 w 171926"/>
                <a:gd name="connsiteY202" fmla="*/ 49625 h 61721"/>
                <a:gd name="connsiteX203" fmla="*/ 3620 w 171926"/>
                <a:gd name="connsiteY203" fmla="*/ 48578 h 61721"/>
                <a:gd name="connsiteX204" fmla="*/ 3620 w 171926"/>
                <a:gd name="connsiteY204" fmla="*/ 47625 h 61721"/>
                <a:gd name="connsiteX205" fmla="*/ 3238 w 171926"/>
                <a:gd name="connsiteY205" fmla="*/ 46958 h 61721"/>
                <a:gd name="connsiteX206" fmla="*/ 3905 w 171926"/>
                <a:gd name="connsiteY206" fmla="*/ 46291 h 61721"/>
                <a:gd name="connsiteX207" fmla="*/ 3238 w 171926"/>
                <a:gd name="connsiteY207" fmla="*/ 46006 h 61721"/>
                <a:gd name="connsiteX208" fmla="*/ 1905 w 171926"/>
                <a:gd name="connsiteY208" fmla="*/ 46291 h 61721"/>
                <a:gd name="connsiteX209" fmla="*/ 1619 w 171926"/>
                <a:gd name="connsiteY209" fmla="*/ 45339 h 61721"/>
                <a:gd name="connsiteX210" fmla="*/ 1619 w 171926"/>
                <a:gd name="connsiteY210" fmla="*/ 44958 h 61721"/>
                <a:gd name="connsiteX211" fmla="*/ 1333 w 171926"/>
                <a:gd name="connsiteY211" fmla="*/ 44672 h 61721"/>
                <a:gd name="connsiteX212" fmla="*/ 667 w 171926"/>
                <a:gd name="connsiteY212" fmla="*/ 44672 h 61721"/>
                <a:gd name="connsiteX213" fmla="*/ 667 w 171926"/>
                <a:gd name="connsiteY213" fmla="*/ 44291 h 61721"/>
                <a:gd name="connsiteX214" fmla="*/ 0 w 171926"/>
                <a:gd name="connsiteY214" fmla="*/ 44006 h 61721"/>
                <a:gd name="connsiteX215" fmla="*/ 0 w 171926"/>
                <a:gd name="connsiteY215" fmla="*/ 42672 h 61721"/>
                <a:gd name="connsiteX216" fmla="*/ 667 w 171926"/>
                <a:gd name="connsiteY216" fmla="*/ 42672 h 61721"/>
                <a:gd name="connsiteX217" fmla="*/ 286 w 171926"/>
                <a:gd name="connsiteY217" fmla="*/ 42386 h 61721"/>
                <a:gd name="connsiteX218" fmla="*/ 667 w 171926"/>
                <a:gd name="connsiteY218" fmla="*/ 41339 h 61721"/>
                <a:gd name="connsiteX219" fmla="*/ 286 w 171926"/>
                <a:gd name="connsiteY219" fmla="*/ 41053 h 61721"/>
                <a:gd name="connsiteX220" fmla="*/ 667 w 171926"/>
                <a:gd name="connsiteY220" fmla="*/ 40767 h 61721"/>
                <a:gd name="connsiteX221" fmla="*/ 286 w 171926"/>
                <a:gd name="connsiteY221" fmla="*/ 40386 h 61721"/>
                <a:gd name="connsiteX222" fmla="*/ 0 w 171926"/>
                <a:gd name="connsiteY222" fmla="*/ 40767 h 61721"/>
                <a:gd name="connsiteX223" fmla="*/ 0 w 171926"/>
                <a:gd name="connsiteY223" fmla="*/ 40386 h 61721"/>
                <a:gd name="connsiteX224" fmla="*/ 667 w 171926"/>
                <a:gd name="connsiteY224" fmla="*/ 40100 h 61721"/>
                <a:gd name="connsiteX225" fmla="*/ 953 w 171926"/>
                <a:gd name="connsiteY225" fmla="*/ 39719 h 61721"/>
                <a:gd name="connsiteX226" fmla="*/ 953 w 171926"/>
                <a:gd name="connsiteY226" fmla="*/ 40767 h 61721"/>
                <a:gd name="connsiteX227" fmla="*/ 1333 w 171926"/>
                <a:gd name="connsiteY227" fmla="*/ 40767 h 61721"/>
                <a:gd name="connsiteX228" fmla="*/ 1333 w 171926"/>
                <a:gd name="connsiteY228" fmla="*/ 40100 h 61721"/>
                <a:gd name="connsiteX229" fmla="*/ 1619 w 171926"/>
                <a:gd name="connsiteY229" fmla="*/ 39719 h 61721"/>
                <a:gd name="connsiteX230" fmla="*/ 1333 w 171926"/>
                <a:gd name="connsiteY230" fmla="*/ 39434 h 61721"/>
                <a:gd name="connsiteX231" fmla="*/ 1333 w 171926"/>
                <a:gd name="connsiteY231" fmla="*/ 39053 h 61721"/>
                <a:gd name="connsiteX232" fmla="*/ 1905 w 171926"/>
                <a:gd name="connsiteY232" fmla="*/ 39053 h 61721"/>
                <a:gd name="connsiteX233" fmla="*/ 2572 w 171926"/>
                <a:gd name="connsiteY233" fmla="*/ 38386 h 61721"/>
                <a:gd name="connsiteX234" fmla="*/ 3620 w 171926"/>
                <a:gd name="connsiteY234" fmla="*/ 38386 h 61721"/>
                <a:gd name="connsiteX235" fmla="*/ 3905 w 171926"/>
                <a:gd name="connsiteY235" fmla="*/ 38100 h 61721"/>
                <a:gd name="connsiteX236" fmla="*/ 3905 w 171926"/>
                <a:gd name="connsiteY236" fmla="*/ 37814 h 61721"/>
                <a:gd name="connsiteX237" fmla="*/ 4572 w 171926"/>
                <a:gd name="connsiteY237" fmla="*/ 37814 h 61721"/>
                <a:gd name="connsiteX238" fmla="*/ 4286 w 171926"/>
                <a:gd name="connsiteY238" fmla="*/ 37433 h 61721"/>
                <a:gd name="connsiteX239" fmla="*/ 3620 w 171926"/>
                <a:gd name="connsiteY239" fmla="*/ 37433 h 61721"/>
                <a:gd name="connsiteX240" fmla="*/ 3238 w 171926"/>
                <a:gd name="connsiteY240" fmla="*/ 37147 h 61721"/>
                <a:gd name="connsiteX241" fmla="*/ 3620 w 171926"/>
                <a:gd name="connsiteY241" fmla="*/ 36766 h 61721"/>
                <a:gd name="connsiteX242" fmla="*/ 4286 w 171926"/>
                <a:gd name="connsiteY242" fmla="*/ 36766 h 61721"/>
                <a:gd name="connsiteX243" fmla="*/ 4286 w 171926"/>
                <a:gd name="connsiteY243" fmla="*/ 34862 h 61721"/>
                <a:gd name="connsiteX244" fmla="*/ 3905 w 171926"/>
                <a:gd name="connsiteY244" fmla="*/ 33814 h 61721"/>
                <a:gd name="connsiteX245" fmla="*/ 3905 w 171926"/>
                <a:gd name="connsiteY245" fmla="*/ 33528 h 61721"/>
                <a:gd name="connsiteX246" fmla="*/ 4286 w 171926"/>
                <a:gd name="connsiteY246" fmla="*/ 32861 h 61721"/>
                <a:gd name="connsiteX247" fmla="*/ 5239 w 171926"/>
                <a:gd name="connsiteY247" fmla="*/ 31909 h 61721"/>
                <a:gd name="connsiteX248" fmla="*/ 5239 w 171926"/>
                <a:gd name="connsiteY248" fmla="*/ 30861 h 61721"/>
                <a:gd name="connsiteX249" fmla="*/ 5525 w 171926"/>
                <a:gd name="connsiteY249" fmla="*/ 30861 h 61721"/>
                <a:gd name="connsiteX250" fmla="*/ 6191 w 171926"/>
                <a:gd name="connsiteY250" fmla="*/ 30575 h 61721"/>
                <a:gd name="connsiteX251" fmla="*/ 6572 w 171926"/>
                <a:gd name="connsiteY251" fmla="*/ 29909 h 61721"/>
                <a:gd name="connsiteX252" fmla="*/ 6572 w 171926"/>
                <a:gd name="connsiteY252" fmla="*/ 29242 h 61721"/>
                <a:gd name="connsiteX253" fmla="*/ 6858 w 171926"/>
                <a:gd name="connsiteY253" fmla="*/ 28575 h 61721"/>
                <a:gd name="connsiteX254" fmla="*/ 7239 w 171926"/>
                <a:gd name="connsiteY254" fmla="*/ 28575 h 61721"/>
                <a:gd name="connsiteX255" fmla="*/ 7525 w 171926"/>
                <a:gd name="connsiteY255" fmla="*/ 28289 h 61721"/>
                <a:gd name="connsiteX256" fmla="*/ 7525 w 171926"/>
                <a:gd name="connsiteY256" fmla="*/ 27622 h 61721"/>
                <a:gd name="connsiteX257" fmla="*/ 7239 w 171926"/>
                <a:gd name="connsiteY257" fmla="*/ 27241 h 61721"/>
                <a:gd name="connsiteX258" fmla="*/ 7239 w 171926"/>
                <a:gd name="connsiteY258" fmla="*/ 26956 h 61721"/>
                <a:gd name="connsiteX259" fmla="*/ 8477 w 171926"/>
                <a:gd name="connsiteY259" fmla="*/ 26956 h 61721"/>
                <a:gd name="connsiteX260" fmla="*/ 8477 w 171926"/>
                <a:gd name="connsiteY260" fmla="*/ 26575 h 61721"/>
                <a:gd name="connsiteX261" fmla="*/ 10192 w 171926"/>
                <a:gd name="connsiteY261" fmla="*/ 26575 h 61721"/>
                <a:gd name="connsiteX262" fmla="*/ 10478 w 171926"/>
                <a:gd name="connsiteY262" fmla="*/ 26289 h 61721"/>
                <a:gd name="connsiteX263" fmla="*/ 12478 w 171926"/>
                <a:gd name="connsiteY263" fmla="*/ 26289 h 61721"/>
                <a:gd name="connsiteX264" fmla="*/ 12478 w 171926"/>
                <a:gd name="connsiteY264" fmla="*/ 26003 h 61721"/>
                <a:gd name="connsiteX265" fmla="*/ 12763 w 171926"/>
                <a:gd name="connsiteY265" fmla="*/ 26003 h 61721"/>
                <a:gd name="connsiteX266" fmla="*/ 12478 w 171926"/>
                <a:gd name="connsiteY266" fmla="*/ 26003 h 61721"/>
                <a:gd name="connsiteX267" fmla="*/ 12763 w 171926"/>
                <a:gd name="connsiteY267" fmla="*/ 26003 h 61721"/>
                <a:gd name="connsiteX268" fmla="*/ 12478 w 171926"/>
                <a:gd name="connsiteY268" fmla="*/ 26003 h 61721"/>
                <a:gd name="connsiteX269" fmla="*/ 12763 w 171926"/>
                <a:gd name="connsiteY269" fmla="*/ 26003 h 61721"/>
                <a:gd name="connsiteX270" fmla="*/ 12763 w 171926"/>
                <a:gd name="connsiteY270" fmla="*/ 26289 h 61721"/>
                <a:gd name="connsiteX271" fmla="*/ 13716 w 171926"/>
                <a:gd name="connsiteY271" fmla="*/ 26289 h 61721"/>
                <a:gd name="connsiteX272" fmla="*/ 14097 w 171926"/>
                <a:gd name="connsiteY272" fmla="*/ 26003 h 61721"/>
                <a:gd name="connsiteX273" fmla="*/ 14764 w 171926"/>
                <a:gd name="connsiteY273" fmla="*/ 26003 h 61721"/>
                <a:gd name="connsiteX274" fmla="*/ 15050 w 171926"/>
                <a:gd name="connsiteY274" fmla="*/ 25622 h 61721"/>
                <a:gd name="connsiteX275" fmla="*/ 15430 w 171926"/>
                <a:gd name="connsiteY275" fmla="*/ 25622 h 61721"/>
                <a:gd name="connsiteX276" fmla="*/ 15430 w 171926"/>
                <a:gd name="connsiteY276" fmla="*/ 25336 h 61721"/>
                <a:gd name="connsiteX277" fmla="*/ 16097 w 171926"/>
                <a:gd name="connsiteY277" fmla="*/ 25336 h 61721"/>
                <a:gd name="connsiteX278" fmla="*/ 16097 w 171926"/>
                <a:gd name="connsiteY278" fmla="*/ 24955 h 61721"/>
                <a:gd name="connsiteX279" fmla="*/ 16383 w 171926"/>
                <a:gd name="connsiteY279" fmla="*/ 25336 h 61721"/>
                <a:gd name="connsiteX280" fmla="*/ 16669 w 171926"/>
                <a:gd name="connsiteY280" fmla="*/ 25336 h 61721"/>
                <a:gd name="connsiteX281" fmla="*/ 17050 w 171926"/>
                <a:gd name="connsiteY281" fmla="*/ 25622 h 61721"/>
                <a:gd name="connsiteX282" fmla="*/ 17717 w 171926"/>
                <a:gd name="connsiteY282" fmla="*/ 25622 h 61721"/>
                <a:gd name="connsiteX283" fmla="*/ 17717 w 171926"/>
                <a:gd name="connsiteY283" fmla="*/ 26003 h 61721"/>
                <a:gd name="connsiteX284" fmla="*/ 17717 w 171926"/>
                <a:gd name="connsiteY284" fmla="*/ 25622 h 61721"/>
                <a:gd name="connsiteX285" fmla="*/ 18002 w 171926"/>
                <a:gd name="connsiteY285" fmla="*/ 25622 h 61721"/>
                <a:gd name="connsiteX286" fmla="*/ 18002 w 171926"/>
                <a:gd name="connsiteY286" fmla="*/ 26003 h 61721"/>
                <a:gd name="connsiteX287" fmla="*/ 18002 w 171926"/>
                <a:gd name="connsiteY287" fmla="*/ 25622 h 61721"/>
                <a:gd name="connsiteX288" fmla="*/ 19336 w 171926"/>
                <a:gd name="connsiteY288" fmla="*/ 25622 h 61721"/>
                <a:gd name="connsiteX289" fmla="*/ 19336 w 171926"/>
                <a:gd name="connsiteY289" fmla="*/ 26003 h 61721"/>
                <a:gd name="connsiteX290" fmla="*/ 20955 w 171926"/>
                <a:gd name="connsiteY290" fmla="*/ 26003 h 61721"/>
                <a:gd name="connsiteX291" fmla="*/ 20955 w 171926"/>
                <a:gd name="connsiteY291" fmla="*/ 25622 h 61721"/>
                <a:gd name="connsiteX292" fmla="*/ 22574 w 171926"/>
                <a:gd name="connsiteY292" fmla="*/ 25622 h 61721"/>
                <a:gd name="connsiteX293" fmla="*/ 22574 w 171926"/>
                <a:gd name="connsiteY293" fmla="*/ 25336 h 61721"/>
                <a:gd name="connsiteX294" fmla="*/ 25241 w 171926"/>
                <a:gd name="connsiteY294" fmla="*/ 25336 h 61721"/>
                <a:gd name="connsiteX295" fmla="*/ 25241 w 171926"/>
                <a:gd name="connsiteY295" fmla="*/ 24955 h 61721"/>
                <a:gd name="connsiteX296" fmla="*/ 27242 w 171926"/>
                <a:gd name="connsiteY296" fmla="*/ 24955 h 61721"/>
                <a:gd name="connsiteX297" fmla="*/ 27242 w 171926"/>
                <a:gd name="connsiteY297" fmla="*/ 24670 h 61721"/>
                <a:gd name="connsiteX298" fmla="*/ 27527 w 171926"/>
                <a:gd name="connsiteY298" fmla="*/ 24670 h 61721"/>
                <a:gd name="connsiteX299" fmla="*/ 27527 w 171926"/>
                <a:gd name="connsiteY299" fmla="*/ 24289 h 61721"/>
                <a:gd name="connsiteX300" fmla="*/ 28194 w 171926"/>
                <a:gd name="connsiteY300" fmla="*/ 24289 h 61721"/>
                <a:gd name="connsiteX301" fmla="*/ 28194 w 171926"/>
                <a:gd name="connsiteY301" fmla="*/ 24003 h 61721"/>
                <a:gd name="connsiteX302" fmla="*/ 29146 w 171926"/>
                <a:gd name="connsiteY302" fmla="*/ 24003 h 61721"/>
                <a:gd name="connsiteX303" fmla="*/ 29146 w 171926"/>
                <a:gd name="connsiteY303" fmla="*/ 23622 h 61721"/>
                <a:gd name="connsiteX304" fmla="*/ 29146 w 171926"/>
                <a:gd name="connsiteY304" fmla="*/ 24003 h 61721"/>
                <a:gd name="connsiteX305" fmla="*/ 29528 w 171926"/>
                <a:gd name="connsiteY305" fmla="*/ 24003 h 61721"/>
                <a:gd name="connsiteX306" fmla="*/ 29528 w 171926"/>
                <a:gd name="connsiteY306" fmla="*/ 23622 h 61721"/>
                <a:gd name="connsiteX307" fmla="*/ 29528 w 171926"/>
                <a:gd name="connsiteY307" fmla="*/ 24003 h 61721"/>
                <a:gd name="connsiteX308" fmla="*/ 29528 w 171926"/>
                <a:gd name="connsiteY308" fmla="*/ 23622 h 61721"/>
                <a:gd name="connsiteX309" fmla="*/ 29528 w 171926"/>
                <a:gd name="connsiteY309" fmla="*/ 24003 h 61721"/>
                <a:gd name="connsiteX310" fmla="*/ 29813 w 171926"/>
                <a:gd name="connsiteY310" fmla="*/ 24003 h 61721"/>
                <a:gd name="connsiteX311" fmla="*/ 29813 w 171926"/>
                <a:gd name="connsiteY311" fmla="*/ 23622 h 61721"/>
                <a:gd name="connsiteX312" fmla="*/ 30194 w 171926"/>
                <a:gd name="connsiteY312" fmla="*/ 23622 h 61721"/>
                <a:gd name="connsiteX313" fmla="*/ 30194 w 171926"/>
                <a:gd name="connsiteY313" fmla="*/ 24003 h 61721"/>
                <a:gd name="connsiteX314" fmla="*/ 30861 w 171926"/>
                <a:gd name="connsiteY314" fmla="*/ 24003 h 61721"/>
                <a:gd name="connsiteX315" fmla="*/ 30861 w 171926"/>
                <a:gd name="connsiteY315" fmla="*/ 23622 h 61721"/>
                <a:gd name="connsiteX316" fmla="*/ 31813 w 171926"/>
                <a:gd name="connsiteY316" fmla="*/ 23622 h 61721"/>
                <a:gd name="connsiteX317" fmla="*/ 32099 w 171926"/>
                <a:gd name="connsiteY317" fmla="*/ 24003 h 61721"/>
                <a:gd name="connsiteX318" fmla="*/ 32099 w 171926"/>
                <a:gd name="connsiteY318" fmla="*/ 23622 h 61721"/>
                <a:gd name="connsiteX319" fmla="*/ 32099 w 171926"/>
                <a:gd name="connsiteY319" fmla="*/ 24003 h 61721"/>
                <a:gd name="connsiteX320" fmla="*/ 32480 w 171926"/>
                <a:gd name="connsiteY320" fmla="*/ 23622 h 61721"/>
                <a:gd name="connsiteX321" fmla="*/ 32480 w 171926"/>
                <a:gd name="connsiteY321" fmla="*/ 24003 h 61721"/>
                <a:gd name="connsiteX322" fmla="*/ 34766 w 171926"/>
                <a:gd name="connsiteY322" fmla="*/ 24003 h 61721"/>
                <a:gd name="connsiteX323" fmla="*/ 34766 w 171926"/>
                <a:gd name="connsiteY323" fmla="*/ 23622 h 61721"/>
                <a:gd name="connsiteX324" fmla="*/ 36100 w 171926"/>
                <a:gd name="connsiteY324" fmla="*/ 23622 h 61721"/>
                <a:gd name="connsiteX325" fmla="*/ 36100 w 171926"/>
                <a:gd name="connsiteY325" fmla="*/ 23336 h 61721"/>
                <a:gd name="connsiteX326" fmla="*/ 36767 w 171926"/>
                <a:gd name="connsiteY326" fmla="*/ 23336 h 61721"/>
                <a:gd name="connsiteX327" fmla="*/ 36767 w 171926"/>
                <a:gd name="connsiteY327" fmla="*/ 23051 h 61721"/>
                <a:gd name="connsiteX328" fmla="*/ 37052 w 171926"/>
                <a:gd name="connsiteY328" fmla="*/ 23051 h 61721"/>
                <a:gd name="connsiteX329" fmla="*/ 37338 w 171926"/>
                <a:gd name="connsiteY329" fmla="*/ 22670 h 61721"/>
                <a:gd name="connsiteX330" fmla="*/ 37719 w 171926"/>
                <a:gd name="connsiteY330" fmla="*/ 22670 h 61721"/>
                <a:gd name="connsiteX331" fmla="*/ 38005 w 171926"/>
                <a:gd name="connsiteY331" fmla="*/ 22384 h 61721"/>
                <a:gd name="connsiteX332" fmla="*/ 37719 w 171926"/>
                <a:gd name="connsiteY332" fmla="*/ 22670 h 61721"/>
                <a:gd name="connsiteX333" fmla="*/ 37338 w 171926"/>
                <a:gd name="connsiteY333" fmla="*/ 22670 h 61721"/>
                <a:gd name="connsiteX334" fmla="*/ 37052 w 171926"/>
                <a:gd name="connsiteY334" fmla="*/ 23051 h 61721"/>
                <a:gd name="connsiteX335" fmla="*/ 38005 w 171926"/>
                <a:gd name="connsiteY335" fmla="*/ 23051 h 61721"/>
                <a:gd name="connsiteX336" fmla="*/ 38005 w 171926"/>
                <a:gd name="connsiteY336" fmla="*/ 22670 h 61721"/>
                <a:gd name="connsiteX337" fmla="*/ 38386 w 171926"/>
                <a:gd name="connsiteY337" fmla="*/ 22670 h 61721"/>
                <a:gd name="connsiteX338" fmla="*/ 38005 w 171926"/>
                <a:gd name="connsiteY338" fmla="*/ 23051 h 61721"/>
                <a:gd name="connsiteX339" fmla="*/ 38386 w 171926"/>
                <a:gd name="connsiteY339" fmla="*/ 23051 h 61721"/>
                <a:gd name="connsiteX340" fmla="*/ 38386 w 171926"/>
                <a:gd name="connsiteY340" fmla="*/ 22670 h 61721"/>
                <a:gd name="connsiteX341" fmla="*/ 38671 w 171926"/>
                <a:gd name="connsiteY341" fmla="*/ 22670 h 61721"/>
                <a:gd name="connsiteX342" fmla="*/ 38671 w 171926"/>
                <a:gd name="connsiteY342" fmla="*/ 22384 h 61721"/>
                <a:gd name="connsiteX343" fmla="*/ 38386 w 171926"/>
                <a:gd name="connsiteY343" fmla="*/ 22384 h 61721"/>
                <a:gd name="connsiteX344" fmla="*/ 38671 w 171926"/>
                <a:gd name="connsiteY344" fmla="*/ 22384 h 61721"/>
                <a:gd name="connsiteX345" fmla="*/ 38671 w 171926"/>
                <a:gd name="connsiteY345" fmla="*/ 22003 h 61721"/>
                <a:gd name="connsiteX346" fmla="*/ 38671 w 171926"/>
                <a:gd name="connsiteY346" fmla="*/ 22670 h 61721"/>
                <a:gd name="connsiteX347" fmla="*/ 39719 w 171926"/>
                <a:gd name="connsiteY347" fmla="*/ 22670 h 61721"/>
                <a:gd name="connsiteX348" fmla="*/ 39338 w 171926"/>
                <a:gd name="connsiteY348" fmla="*/ 22670 h 61721"/>
                <a:gd name="connsiteX349" fmla="*/ 40005 w 171926"/>
                <a:gd name="connsiteY349" fmla="*/ 22670 h 61721"/>
                <a:gd name="connsiteX350" fmla="*/ 39719 w 171926"/>
                <a:gd name="connsiteY350" fmla="*/ 22670 h 61721"/>
                <a:gd name="connsiteX351" fmla="*/ 40005 w 171926"/>
                <a:gd name="connsiteY351" fmla="*/ 22670 h 61721"/>
                <a:gd name="connsiteX352" fmla="*/ 40005 w 171926"/>
                <a:gd name="connsiteY352" fmla="*/ 22384 h 61721"/>
                <a:gd name="connsiteX353" fmla="*/ 40005 w 171926"/>
                <a:gd name="connsiteY353" fmla="*/ 23051 h 61721"/>
                <a:gd name="connsiteX354" fmla="*/ 41338 w 171926"/>
                <a:gd name="connsiteY354" fmla="*/ 23051 h 61721"/>
                <a:gd name="connsiteX355" fmla="*/ 41338 w 171926"/>
                <a:gd name="connsiteY355" fmla="*/ 23336 h 61721"/>
                <a:gd name="connsiteX356" fmla="*/ 42005 w 171926"/>
                <a:gd name="connsiteY356" fmla="*/ 23336 h 61721"/>
                <a:gd name="connsiteX357" fmla="*/ 42291 w 171926"/>
                <a:gd name="connsiteY357" fmla="*/ 23622 h 61721"/>
                <a:gd name="connsiteX358" fmla="*/ 43625 w 171926"/>
                <a:gd name="connsiteY358" fmla="*/ 23622 h 61721"/>
                <a:gd name="connsiteX359" fmla="*/ 43625 w 171926"/>
                <a:gd name="connsiteY359" fmla="*/ 24003 h 61721"/>
                <a:gd name="connsiteX360" fmla="*/ 45625 w 171926"/>
                <a:gd name="connsiteY360" fmla="*/ 24003 h 61721"/>
                <a:gd name="connsiteX361" fmla="*/ 45625 w 171926"/>
                <a:gd name="connsiteY361" fmla="*/ 24289 h 61721"/>
                <a:gd name="connsiteX362" fmla="*/ 45625 w 171926"/>
                <a:gd name="connsiteY362" fmla="*/ 24003 h 61721"/>
                <a:gd name="connsiteX363" fmla="*/ 45911 w 171926"/>
                <a:gd name="connsiteY363" fmla="*/ 24289 h 61721"/>
                <a:gd name="connsiteX364" fmla="*/ 52483 w 171926"/>
                <a:gd name="connsiteY364" fmla="*/ 24289 h 61721"/>
                <a:gd name="connsiteX365" fmla="*/ 52483 w 171926"/>
                <a:gd name="connsiteY365" fmla="*/ 24003 h 61721"/>
                <a:gd name="connsiteX366" fmla="*/ 55150 w 171926"/>
                <a:gd name="connsiteY366" fmla="*/ 24003 h 61721"/>
                <a:gd name="connsiteX367" fmla="*/ 55150 w 171926"/>
                <a:gd name="connsiteY367" fmla="*/ 23622 h 61721"/>
                <a:gd name="connsiteX368" fmla="*/ 55150 w 171926"/>
                <a:gd name="connsiteY368" fmla="*/ 24003 h 61721"/>
                <a:gd name="connsiteX369" fmla="*/ 55150 w 171926"/>
                <a:gd name="connsiteY369" fmla="*/ 23622 h 61721"/>
                <a:gd name="connsiteX370" fmla="*/ 55150 w 171926"/>
                <a:gd name="connsiteY370" fmla="*/ 24003 h 61721"/>
                <a:gd name="connsiteX371" fmla="*/ 55150 w 171926"/>
                <a:gd name="connsiteY371" fmla="*/ 23622 h 61721"/>
                <a:gd name="connsiteX372" fmla="*/ 57436 w 171926"/>
                <a:gd name="connsiteY372" fmla="*/ 23622 h 61721"/>
                <a:gd name="connsiteX373" fmla="*/ 57436 w 171926"/>
                <a:gd name="connsiteY373" fmla="*/ 23336 h 61721"/>
                <a:gd name="connsiteX374" fmla="*/ 58103 w 171926"/>
                <a:gd name="connsiteY374" fmla="*/ 23336 h 61721"/>
                <a:gd name="connsiteX375" fmla="*/ 58103 w 171926"/>
                <a:gd name="connsiteY375" fmla="*/ 23051 h 61721"/>
                <a:gd name="connsiteX376" fmla="*/ 58674 w 171926"/>
                <a:gd name="connsiteY376" fmla="*/ 23051 h 61721"/>
                <a:gd name="connsiteX377" fmla="*/ 58674 w 171926"/>
                <a:gd name="connsiteY377" fmla="*/ 22670 h 61721"/>
                <a:gd name="connsiteX378" fmla="*/ 60674 w 171926"/>
                <a:gd name="connsiteY378" fmla="*/ 22670 h 61721"/>
                <a:gd name="connsiteX379" fmla="*/ 60674 w 171926"/>
                <a:gd name="connsiteY379" fmla="*/ 22384 h 61721"/>
                <a:gd name="connsiteX380" fmla="*/ 61341 w 171926"/>
                <a:gd name="connsiteY380" fmla="*/ 22384 h 61721"/>
                <a:gd name="connsiteX381" fmla="*/ 61055 w 171926"/>
                <a:gd name="connsiteY381" fmla="*/ 22384 h 61721"/>
                <a:gd name="connsiteX382" fmla="*/ 61341 w 171926"/>
                <a:gd name="connsiteY382" fmla="*/ 22384 h 61721"/>
                <a:gd name="connsiteX383" fmla="*/ 61341 w 171926"/>
                <a:gd name="connsiteY383" fmla="*/ 22003 h 61721"/>
                <a:gd name="connsiteX384" fmla="*/ 62008 w 171926"/>
                <a:gd name="connsiteY384" fmla="*/ 22003 h 61721"/>
                <a:gd name="connsiteX385" fmla="*/ 62008 w 171926"/>
                <a:gd name="connsiteY385" fmla="*/ 22384 h 61721"/>
                <a:gd name="connsiteX386" fmla="*/ 61627 w 171926"/>
                <a:gd name="connsiteY386" fmla="*/ 22384 h 61721"/>
                <a:gd name="connsiteX387" fmla="*/ 62294 w 171926"/>
                <a:gd name="connsiteY387" fmla="*/ 22384 h 61721"/>
                <a:gd name="connsiteX388" fmla="*/ 62008 w 171926"/>
                <a:gd name="connsiteY388" fmla="*/ 22384 h 61721"/>
                <a:gd name="connsiteX389" fmla="*/ 62675 w 171926"/>
                <a:gd name="connsiteY389" fmla="*/ 22384 h 61721"/>
                <a:gd name="connsiteX390" fmla="*/ 62294 w 171926"/>
                <a:gd name="connsiteY390" fmla="*/ 22384 h 61721"/>
                <a:gd name="connsiteX391" fmla="*/ 62294 w 171926"/>
                <a:gd name="connsiteY391" fmla="*/ 22003 h 61721"/>
                <a:gd name="connsiteX392" fmla="*/ 62960 w 171926"/>
                <a:gd name="connsiteY392" fmla="*/ 22003 h 61721"/>
                <a:gd name="connsiteX393" fmla="*/ 62960 w 171926"/>
                <a:gd name="connsiteY393" fmla="*/ 22384 h 61721"/>
                <a:gd name="connsiteX394" fmla="*/ 63627 w 171926"/>
                <a:gd name="connsiteY394" fmla="*/ 22384 h 61721"/>
                <a:gd name="connsiteX395" fmla="*/ 63627 w 171926"/>
                <a:gd name="connsiteY395" fmla="*/ 21717 h 61721"/>
                <a:gd name="connsiteX396" fmla="*/ 64008 w 171926"/>
                <a:gd name="connsiteY396" fmla="*/ 21717 h 61721"/>
                <a:gd name="connsiteX397" fmla="*/ 64008 w 171926"/>
                <a:gd name="connsiteY397" fmla="*/ 22003 h 61721"/>
                <a:gd name="connsiteX398" fmla="*/ 64008 w 171926"/>
                <a:gd name="connsiteY398" fmla="*/ 21717 h 61721"/>
                <a:gd name="connsiteX399" fmla="*/ 64008 w 171926"/>
                <a:gd name="connsiteY399" fmla="*/ 22003 h 61721"/>
                <a:gd name="connsiteX400" fmla="*/ 64294 w 171926"/>
                <a:gd name="connsiteY400" fmla="*/ 22003 h 61721"/>
                <a:gd name="connsiteX401" fmla="*/ 64294 w 171926"/>
                <a:gd name="connsiteY401" fmla="*/ 21717 h 61721"/>
                <a:gd name="connsiteX402" fmla="*/ 64294 w 171926"/>
                <a:gd name="connsiteY402" fmla="*/ 22003 h 61721"/>
                <a:gd name="connsiteX403" fmla="*/ 64961 w 171926"/>
                <a:gd name="connsiteY403" fmla="*/ 22003 h 61721"/>
                <a:gd name="connsiteX404" fmla="*/ 64961 w 171926"/>
                <a:gd name="connsiteY404" fmla="*/ 21717 h 61721"/>
                <a:gd name="connsiteX405" fmla="*/ 65627 w 171926"/>
                <a:gd name="connsiteY405" fmla="*/ 21717 h 61721"/>
                <a:gd name="connsiteX406" fmla="*/ 65627 w 171926"/>
                <a:gd name="connsiteY406" fmla="*/ 21050 h 61721"/>
                <a:gd name="connsiteX407" fmla="*/ 66294 w 171926"/>
                <a:gd name="connsiteY407" fmla="*/ 21050 h 61721"/>
                <a:gd name="connsiteX408" fmla="*/ 66294 w 171926"/>
                <a:gd name="connsiteY408" fmla="*/ 20669 h 61721"/>
                <a:gd name="connsiteX409" fmla="*/ 66294 w 171926"/>
                <a:gd name="connsiteY409" fmla="*/ 21050 h 61721"/>
                <a:gd name="connsiteX410" fmla="*/ 66580 w 171926"/>
                <a:gd name="connsiteY410" fmla="*/ 21050 h 61721"/>
                <a:gd name="connsiteX411" fmla="*/ 66580 w 171926"/>
                <a:gd name="connsiteY411" fmla="*/ 20669 h 61721"/>
                <a:gd name="connsiteX412" fmla="*/ 66580 w 171926"/>
                <a:gd name="connsiteY412" fmla="*/ 21050 h 61721"/>
                <a:gd name="connsiteX413" fmla="*/ 67246 w 171926"/>
                <a:gd name="connsiteY413" fmla="*/ 21050 h 61721"/>
                <a:gd name="connsiteX414" fmla="*/ 67246 w 171926"/>
                <a:gd name="connsiteY414" fmla="*/ 21336 h 61721"/>
                <a:gd name="connsiteX415" fmla="*/ 67913 w 171926"/>
                <a:gd name="connsiteY415" fmla="*/ 21336 h 61721"/>
                <a:gd name="connsiteX416" fmla="*/ 67913 w 171926"/>
                <a:gd name="connsiteY416" fmla="*/ 21050 h 61721"/>
                <a:gd name="connsiteX417" fmla="*/ 69247 w 171926"/>
                <a:gd name="connsiteY417" fmla="*/ 21050 h 61721"/>
                <a:gd name="connsiteX418" fmla="*/ 69247 w 171926"/>
                <a:gd name="connsiteY418" fmla="*/ 20669 h 61721"/>
                <a:gd name="connsiteX419" fmla="*/ 70199 w 171926"/>
                <a:gd name="connsiteY419" fmla="*/ 20669 h 61721"/>
                <a:gd name="connsiteX420" fmla="*/ 70199 w 171926"/>
                <a:gd name="connsiteY420" fmla="*/ 20384 h 61721"/>
                <a:gd name="connsiteX421" fmla="*/ 70485 w 171926"/>
                <a:gd name="connsiteY421" fmla="*/ 20384 h 61721"/>
                <a:gd name="connsiteX422" fmla="*/ 70485 w 171926"/>
                <a:gd name="connsiteY422" fmla="*/ 20098 h 61721"/>
                <a:gd name="connsiteX423" fmla="*/ 70866 w 171926"/>
                <a:gd name="connsiteY423" fmla="*/ 20098 h 61721"/>
                <a:gd name="connsiteX424" fmla="*/ 70866 w 171926"/>
                <a:gd name="connsiteY424" fmla="*/ 20384 h 61721"/>
                <a:gd name="connsiteX425" fmla="*/ 71152 w 171926"/>
                <a:gd name="connsiteY425" fmla="*/ 20384 h 61721"/>
                <a:gd name="connsiteX426" fmla="*/ 71152 w 171926"/>
                <a:gd name="connsiteY426" fmla="*/ 20098 h 61721"/>
                <a:gd name="connsiteX427" fmla="*/ 71152 w 171926"/>
                <a:gd name="connsiteY427" fmla="*/ 20384 h 61721"/>
                <a:gd name="connsiteX428" fmla="*/ 71152 w 171926"/>
                <a:gd name="connsiteY428" fmla="*/ 20098 h 61721"/>
                <a:gd name="connsiteX429" fmla="*/ 71152 w 171926"/>
                <a:gd name="connsiteY429" fmla="*/ 20384 h 61721"/>
                <a:gd name="connsiteX430" fmla="*/ 71152 w 171926"/>
                <a:gd name="connsiteY430" fmla="*/ 20098 h 61721"/>
                <a:gd name="connsiteX431" fmla="*/ 72200 w 171926"/>
                <a:gd name="connsiteY431" fmla="*/ 20098 h 61721"/>
                <a:gd name="connsiteX432" fmla="*/ 72200 w 171926"/>
                <a:gd name="connsiteY432" fmla="*/ 19717 h 61721"/>
                <a:gd name="connsiteX433" fmla="*/ 72485 w 171926"/>
                <a:gd name="connsiteY433" fmla="*/ 19717 h 61721"/>
                <a:gd name="connsiteX434" fmla="*/ 72866 w 171926"/>
                <a:gd name="connsiteY434" fmla="*/ 19431 h 61721"/>
                <a:gd name="connsiteX435" fmla="*/ 73438 w 171926"/>
                <a:gd name="connsiteY435" fmla="*/ 19431 h 61721"/>
                <a:gd name="connsiteX436" fmla="*/ 73438 w 171926"/>
                <a:gd name="connsiteY436" fmla="*/ 19050 h 61721"/>
                <a:gd name="connsiteX437" fmla="*/ 74104 w 171926"/>
                <a:gd name="connsiteY437" fmla="*/ 19050 h 61721"/>
                <a:gd name="connsiteX438" fmla="*/ 74104 w 171926"/>
                <a:gd name="connsiteY438" fmla="*/ 18097 h 61721"/>
                <a:gd name="connsiteX439" fmla="*/ 74486 w 171926"/>
                <a:gd name="connsiteY439" fmla="*/ 18097 h 61721"/>
                <a:gd name="connsiteX440" fmla="*/ 74104 w 171926"/>
                <a:gd name="connsiteY440" fmla="*/ 18097 h 61721"/>
                <a:gd name="connsiteX441" fmla="*/ 74486 w 171926"/>
                <a:gd name="connsiteY441" fmla="*/ 18097 h 61721"/>
                <a:gd name="connsiteX442" fmla="*/ 74486 w 171926"/>
                <a:gd name="connsiteY442" fmla="*/ 18383 h 61721"/>
                <a:gd name="connsiteX443" fmla="*/ 76391 w 171926"/>
                <a:gd name="connsiteY443" fmla="*/ 18383 h 61721"/>
                <a:gd name="connsiteX444" fmla="*/ 76391 w 171926"/>
                <a:gd name="connsiteY444" fmla="*/ 18097 h 61721"/>
                <a:gd name="connsiteX445" fmla="*/ 76771 w 171926"/>
                <a:gd name="connsiteY445" fmla="*/ 18097 h 61721"/>
                <a:gd name="connsiteX446" fmla="*/ 76771 w 171926"/>
                <a:gd name="connsiteY446" fmla="*/ 17716 h 61721"/>
                <a:gd name="connsiteX447" fmla="*/ 77057 w 171926"/>
                <a:gd name="connsiteY447" fmla="*/ 17716 h 61721"/>
                <a:gd name="connsiteX448" fmla="*/ 77057 w 171926"/>
                <a:gd name="connsiteY448" fmla="*/ 17431 h 61721"/>
                <a:gd name="connsiteX449" fmla="*/ 77438 w 171926"/>
                <a:gd name="connsiteY449" fmla="*/ 17431 h 61721"/>
                <a:gd name="connsiteX450" fmla="*/ 77438 w 171926"/>
                <a:gd name="connsiteY450" fmla="*/ 17145 h 61721"/>
                <a:gd name="connsiteX451" fmla="*/ 78105 w 171926"/>
                <a:gd name="connsiteY451" fmla="*/ 17145 h 61721"/>
                <a:gd name="connsiteX452" fmla="*/ 78105 w 171926"/>
                <a:gd name="connsiteY452" fmla="*/ 16764 h 61721"/>
                <a:gd name="connsiteX453" fmla="*/ 78391 w 171926"/>
                <a:gd name="connsiteY453" fmla="*/ 16764 h 61721"/>
                <a:gd name="connsiteX454" fmla="*/ 78391 w 171926"/>
                <a:gd name="connsiteY454" fmla="*/ 16478 h 61721"/>
                <a:gd name="connsiteX455" fmla="*/ 78105 w 171926"/>
                <a:gd name="connsiteY455" fmla="*/ 16478 h 61721"/>
                <a:gd name="connsiteX456" fmla="*/ 78391 w 171926"/>
                <a:gd name="connsiteY456" fmla="*/ 16478 h 61721"/>
                <a:gd name="connsiteX457" fmla="*/ 78391 w 171926"/>
                <a:gd name="connsiteY457" fmla="*/ 16097 h 61721"/>
                <a:gd name="connsiteX458" fmla="*/ 78772 w 171926"/>
                <a:gd name="connsiteY458" fmla="*/ 16097 h 61721"/>
                <a:gd name="connsiteX459" fmla="*/ 78772 w 171926"/>
                <a:gd name="connsiteY459" fmla="*/ 16478 h 61721"/>
                <a:gd name="connsiteX460" fmla="*/ 78391 w 171926"/>
                <a:gd name="connsiteY460" fmla="*/ 16478 h 61721"/>
                <a:gd name="connsiteX461" fmla="*/ 78772 w 171926"/>
                <a:gd name="connsiteY461" fmla="*/ 16478 h 61721"/>
                <a:gd name="connsiteX462" fmla="*/ 78772 w 171926"/>
                <a:gd name="connsiteY462" fmla="*/ 16764 h 61721"/>
                <a:gd name="connsiteX463" fmla="*/ 79058 w 171926"/>
                <a:gd name="connsiteY463" fmla="*/ 16764 h 61721"/>
                <a:gd name="connsiteX464" fmla="*/ 79058 w 171926"/>
                <a:gd name="connsiteY464" fmla="*/ 16478 h 61721"/>
                <a:gd name="connsiteX465" fmla="*/ 78772 w 171926"/>
                <a:gd name="connsiteY465" fmla="*/ 16478 h 61721"/>
                <a:gd name="connsiteX466" fmla="*/ 79058 w 171926"/>
                <a:gd name="connsiteY466" fmla="*/ 16478 h 61721"/>
                <a:gd name="connsiteX467" fmla="*/ 79058 w 171926"/>
                <a:gd name="connsiteY467" fmla="*/ 16097 h 61721"/>
                <a:gd name="connsiteX468" fmla="*/ 78772 w 171926"/>
                <a:gd name="connsiteY468" fmla="*/ 16097 h 61721"/>
                <a:gd name="connsiteX469" fmla="*/ 78772 w 171926"/>
                <a:gd name="connsiteY469" fmla="*/ 15811 h 61721"/>
                <a:gd name="connsiteX470" fmla="*/ 79058 w 171926"/>
                <a:gd name="connsiteY470" fmla="*/ 15811 h 61721"/>
                <a:gd name="connsiteX471" fmla="*/ 79058 w 171926"/>
                <a:gd name="connsiteY471" fmla="*/ 16478 h 61721"/>
                <a:gd name="connsiteX472" fmla="*/ 79724 w 171926"/>
                <a:gd name="connsiteY472" fmla="*/ 16478 h 61721"/>
                <a:gd name="connsiteX473" fmla="*/ 79724 w 171926"/>
                <a:gd name="connsiteY473" fmla="*/ 16097 h 61721"/>
                <a:gd name="connsiteX474" fmla="*/ 80010 w 171926"/>
                <a:gd name="connsiteY474" fmla="*/ 16097 h 61721"/>
                <a:gd name="connsiteX475" fmla="*/ 80010 w 171926"/>
                <a:gd name="connsiteY475" fmla="*/ 15811 h 61721"/>
                <a:gd name="connsiteX476" fmla="*/ 80391 w 171926"/>
                <a:gd name="connsiteY476" fmla="*/ 15811 h 61721"/>
                <a:gd name="connsiteX477" fmla="*/ 80391 w 171926"/>
                <a:gd name="connsiteY477" fmla="*/ 15430 h 61721"/>
                <a:gd name="connsiteX478" fmla="*/ 80391 w 171926"/>
                <a:gd name="connsiteY478" fmla="*/ 16097 h 61721"/>
                <a:gd name="connsiteX479" fmla="*/ 80677 w 171926"/>
                <a:gd name="connsiteY479" fmla="*/ 16478 h 61721"/>
                <a:gd name="connsiteX480" fmla="*/ 81725 w 171926"/>
                <a:gd name="connsiteY480" fmla="*/ 16478 h 61721"/>
                <a:gd name="connsiteX481" fmla="*/ 81725 w 171926"/>
                <a:gd name="connsiteY481" fmla="*/ 16097 h 61721"/>
                <a:gd name="connsiteX482" fmla="*/ 83344 w 171926"/>
                <a:gd name="connsiteY482" fmla="*/ 16097 h 61721"/>
                <a:gd name="connsiteX483" fmla="*/ 83344 w 171926"/>
                <a:gd name="connsiteY483" fmla="*/ 15811 h 61721"/>
                <a:gd name="connsiteX484" fmla="*/ 84677 w 171926"/>
                <a:gd name="connsiteY484" fmla="*/ 15811 h 61721"/>
                <a:gd name="connsiteX485" fmla="*/ 84677 w 171926"/>
                <a:gd name="connsiteY485" fmla="*/ 15430 h 61721"/>
                <a:gd name="connsiteX486" fmla="*/ 84963 w 171926"/>
                <a:gd name="connsiteY486" fmla="*/ 15430 h 61721"/>
                <a:gd name="connsiteX487" fmla="*/ 84963 w 171926"/>
                <a:gd name="connsiteY487" fmla="*/ 15145 h 61721"/>
                <a:gd name="connsiteX488" fmla="*/ 85630 w 171926"/>
                <a:gd name="connsiteY488" fmla="*/ 15145 h 61721"/>
                <a:gd name="connsiteX489" fmla="*/ 85630 w 171926"/>
                <a:gd name="connsiteY489" fmla="*/ 15430 h 61721"/>
                <a:gd name="connsiteX490" fmla="*/ 85630 w 171926"/>
                <a:gd name="connsiteY490" fmla="*/ 14764 h 61721"/>
                <a:gd name="connsiteX491" fmla="*/ 85916 w 171926"/>
                <a:gd name="connsiteY491" fmla="*/ 14764 h 61721"/>
                <a:gd name="connsiteX492" fmla="*/ 85630 w 171926"/>
                <a:gd name="connsiteY492" fmla="*/ 14764 h 61721"/>
                <a:gd name="connsiteX493" fmla="*/ 85916 w 171926"/>
                <a:gd name="connsiteY493" fmla="*/ 14478 h 61721"/>
                <a:gd name="connsiteX494" fmla="*/ 85630 w 171926"/>
                <a:gd name="connsiteY494" fmla="*/ 14478 h 61721"/>
                <a:gd name="connsiteX495" fmla="*/ 86296 w 171926"/>
                <a:gd name="connsiteY495" fmla="*/ 14478 h 61721"/>
                <a:gd name="connsiteX496" fmla="*/ 86296 w 171926"/>
                <a:gd name="connsiteY496" fmla="*/ 14764 h 61721"/>
                <a:gd name="connsiteX497" fmla="*/ 86296 w 171926"/>
                <a:gd name="connsiteY497" fmla="*/ 14478 h 61721"/>
                <a:gd name="connsiteX498" fmla="*/ 86296 w 171926"/>
                <a:gd name="connsiteY498" fmla="*/ 14764 h 61721"/>
                <a:gd name="connsiteX499" fmla="*/ 86296 w 171926"/>
                <a:gd name="connsiteY499" fmla="*/ 14478 h 61721"/>
                <a:gd name="connsiteX500" fmla="*/ 86296 w 171926"/>
                <a:gd name="connsiteY500" fmla="*/ 14764 h 61721"/>
                <a:gd name="connsiteX501" fmla="*/ 86582 w 171926"/>
                <a:gd name="connsiteY501" fmla="*/ 14764 h 61721"/>
                <a:gd name="connsiteX502" fmla="*/ 86582 w 171926"/>
                <a:gd name="connsiteY502" fmla="*/ 15145 h 61721"/>
                <a:gd name="connsiteX503" fmla="*/ 87630 w 171926"/>
                <a:gd name="connsiteY503" fmla="*/ 15145 h 61721"/>
                <a:gd name="connsiteX504" fmla="*/ 87630 w 171926"/>
                <a:gd name="connsiteY504" fmla="*/ 14764 h 61721"/>
                <a:gd name="connsiteX505" fmla="*/ 88201 w 171926"/>
                <a:gd name="connsiteY505" fmla="*/ 14764 h 61721"/>
                <a:gd name="connsiteX506" fmla="*/ 88201 w 171926"/>
                <a:gd name="connsiteY506" fmla="*/ 14478 h 61721"/>
                <a:gd name="connsiteX507" fmla="*/ 88583 w 171926"/>
                <a:gd name="connsiteY507" fmla="*/ 14478 h 61721"/>
                <a:gd name="connsiteX508" fmla="*/ 88583 w 171926"/>
                <a:gd name="connsiteY508" fmla="*/ 14192 h 61721"/>
                <a:gd name="connsiteX509" fmla="*/ 88868 w 171926"/>
                <a:gd name="connsiteY509" fmla="*/ 14192 h 61721"/>
                <a:gd name="connsiteX510" fmla="*/ 88868 w 171926"/>
                <a:gd name="connsiteY510" fmla="*/ 13526 h 61721"/>
                <a:gd name="connsiteX511" fmla="*/ 89249 w 171926"/>
                <a:gd name="connsiteY511" fmla="*/ 13526 h 61721"/>
                <a:gd name="connsiteX512" fmla="*/ 89249 w 171926"/>
                <a:gd name="connsiteY512" fmla="*/ 13145 h 61721"/>
                <a:gd name="connsiteX513" fmla="*/ 89249 w 171926"/>
                <a:gd name="connsiteY513" fmla="*/ 13526 h 61721"/>
                <a:gd name="connsiteX514" fmla="*/ 89916 w 171926"/>
                <a:gd name="connsiteY514" fmla="*/ 13526 h 61721"/>
                <a:gd name="connsiteX515" fmla="*/ 89535 w 171926"/>
                <a:gd name="connsiteY515" fmla="*/ 13526 h 61721"/>
                <a:gd name="connsiteX516" fmla="*/ 89916 w 171926"/>
                <a:gd name="connsiteY516" fmla="*/ 13526 h 61721"/>
                <a:gd name="connsiteX517" fmla="*/ 89535 w 171926"/>
                <a:gd name="connsiteY517" fmla="*/ 13526 h 61721"/>
                <a:gd name="connsiteX518" fmla="*/ 89916 w 171926"/>
                <a:gd name="connsiteY518" fmla="*/ 13526 h 61721"/>
                <a:gd name="connsiteX519" fmla="*/ 89535 w 171926"/>
                <a:gd name="connsiteY519" fmla="*/ 13526 h 61721"/>
                <a:gd name="connsiteX520" fmla="*/ 89916 w 171926"/>
                <a:gd name="connsiteY520" fmla="*/ 13526 h 61721"/>
                <a:gd name="connsiteX521" fmla="*/ 89916 w 171926"/>
                <a:gd name="connsiteY521" fmla="*/ 13811 h 61721"/>
                <a:gd name="connsiteX522" fmla="*/ 89916 w 171926"/>
                <a:gd name="connsiteY522" fmla="*/ 13526 h 61721"/>
                <a:gd name="connsiteX523" fmla="*/ 89916 w 171926"/>
                <a:gd name="connsiteY523" fmla="*/ 13811 h 61721"/>
                <a:gd name="connsiteX524" fmla="*/ 90202 w 171926"/>
                <a:gd name="connsiteY524" fmla="*/ 13526 h 61721"/>
                <a:gd name="connsiteX525" fmla="*/ 90202 w 171926"/>
                <a:gd name="connsiteY525" fmla="*/ 13811 h 61721"/>
                <a:gd name="connsiteX526" fmla="*/ 90202 w 171926"/>
                <a:gd name="connsiteY526" fmla="*/ 13526 h 61721"/>
                <a:gd name="connsiteX527" fmla="*/ 90869 w 171926"/>
                <a:gd name="connsiteY527" fmla="*/ 13526 h 61721"/>
                <a:gd name="connsiteX528" fmla="*/ 90583 w 171926"/>
                <a:gd name="connsiteY528" fmla="*/ 13526 h 61721"/>
                <a:gd name="connsiteX529" fmla="*/ 90583 w 171926"/>
                <a:gd name="connsiteY529" fmla="*/ 13145 h 61721"/>
                <a:gd name="connsiteX530" fmla="*/ 91821 w 171926"/>
                <a:gd name="connsiteY530" fmla="*/ 13145 h 61721"/>
                <a:gd name="connsiteX531" fmla="*/ 91821 w 171926"/>
                <a:gd name="connsiteY531" fmla="*/ 12859 h 61721"/>
                <a:gd name="connsiteX532" fmla="*/ 92202 w 171926"/>
                <a:gd name="connsiteY532" fmla="*/ 12859 h 61721"/>
                <a:gd name="connsiteX533" fmla="*/ 92202 w 171926"/>
                <a:gd name="connsiteY533" fmla="*/ 12478 h 61721"/>
                <a:gd name="connsiteX534" fmla="*/ 93154 w 171926"/>
                <a:gd name="connsiteY534" fmla="*/ 12478 h 61721"/>
                <a:gd name="connsiteX535" fmla="*/ 93154 w 171926"/>
                <a:gd name="connsiteY535" fmla="*/ 12192 h 61721"/>
                <a:gd name="connsiteX536" fmla="*/ 93154 w 171926"/>
                <a:gd name="connsiteY536" fmla="*/ 12478 h 61721"/>
                <a:gd name="connsiteX537" fmla="*/ 93154 w 171926"/>
                <a:gd name="connsiteY537" fmla="*/ 12192 h 61721"/>
                <a:gd name="connsiteX538" fmla="*/ 94774 w 171926"/>
                <a:gd name="connsiteY538" fmla="*/ 12192 h 61721"/>
                <a:gd name="connsiteX539" fmla="*/ 94774 w 171926"/>
                <a:gd name="connsiteY539" fmla="*/ 11811 h 61721"/>
                <a:gd name="connsiteX540" fmla="*/ 95441 w 171926"/>
                <a:gd name="connsiteY540" fmla="*/ 11811 h 61721"/>
                <a:gd name="connsiteX541" fmla="*/ 95441 w 171926"/>
                <a:gd name="connsiteY541" fmla="*/ 11525 h 61721"/>
                <a:gd name="connsiteX542" fmla="*/ 96488 w 171926"/>
                <a:gd name="connsiteY542" fmla="*/ 11525 h 61721"/>
                <a:gd name="connsiteX543" fmla="*/ 96107 w 171926"/>
                <a:gd name="connsiteY543" fmla="*/ 11525 h 61721"/>
                <a:gd name="connsiteX544" fmla="*/ 97060 w 171926"/>
                <a:gd name="connsiteY544" fmla="*/ 11525 h 61721"/>
                <a:gd name="connsiteX545" fmla="*/ 96774 w 171926"/>
                <a:gd name="connsiteY545" fmla="*/ 11525 h 61721"/>
                <a:gd name="connsiteX546" fmla="*/ 97060 w 171926"/>
                <a:gd name="connsiteY546" fmla="*/ 11525 h 61721"/>
                <a:gd name="connsiteX547" fmla="*/ 97060 w 171926"/>
                <a:gd name="connsiteY547" fmla="*/ 11240 h 61721"/>
                <a:gd name="connsiteX548" fmla="*/ 97726 w 171926"/>
                <a:gd name="connsiteY548" fmla="*/ 11240 h 61721"/>
                <a:gd name="connsiteX549" fmla="*/ 97726 w 171926"/>
                <a:gd name="connsiteY549" fmla="*/ 11525 h 61721"/>
                <a:gd name="connsiteX550" fmla="*/ 97726 w 171926"/>
                <a:gd name="connsiteY550" fmla="*/ 11240 h 61721"/>
                <a:gd name="connsiteX551" fmla="*/ 98108 w 171926"/>
                <a:gd name="connsiteY551" fmla="*/ 11240 h 61721"/>
                <a:gd name="connsiteX552" fmla="*/ 97726 w 171926"/>
                <a:gd name="connsiteY552" fmla="*/ 11240 h 61721"/>
                <a:gd name="connsiteX553" fmla="*/ 98393 w 171926"/>
                <a:gd name="connsiteY553" fmla="*/ 11240 h 61721"/>
                <a:gd name="connsiteX554" fmla="*/ 98393 w 171926"/>
                <a:gd name="connsiteY554" fmla="*/ 10859 h 61721"/>
                <a:gd name="connsiteX555" fmla="*/ 98774 w 171926"/>
                <a:gd name="connsiteY555" fmla="*/ 10859 h 61721"/>
                <a:gd name="connsiteX556" fmla="*/ 98774 w 171926"/>
                <a:gd name="connsiteY556" fmla="*/ 11240 h 61721"/>
                <a:gd name="connsiteX557" fmla="*/ 98774 w 171926"/>
                <a:gd name="connsiteY557" fmla="*/ 10859 h 61721"/>
                <a:gd name="connsiteX558" fmla="*/ 99060 w 171926"/>
                <a:gd name="connsiteY558" fmla="*/ 10859 h 61721"/>
                <a:gd name="connsiteX559" fmla="*/ 99060 w 171926"/>
                <a:gd name="connsiteY559" fmla="*/ 11240 h 61721"/>
                <a:gd name="connsiteX560" fmla="*/ 100013 w 171926"/>
                <a:gd name="connsiteY560" fmla="*/ 11240 h 61721"/>
                <a:gd name="connsiteX561" fmla="*/ 100013 w 171926"/>
                <a:gd name="connsiteY561" fmla="*/ 10859 h 61721"/>
                <a:gd name="connsiteX562" fmla="*/ 101060 w 171926"/>
                <a:gd name="connsiteY562" fmla="*/ 10859 h 61721"/>
                <a:gd name="connsiteX563" fmla="*/ 101060 w 171926"/>
                <a:gd name="connsiteY563" fmla="*/ 10573 h 61721"/>
                <a:gd name="connsiteX564" fmla="*/ 101346 w 171926"/>
                <a:gd name="connsiteY564" fmla="*/ 10573 h 61721"/>
                <a:gd name="connsiteX565" fmla="*/ 101346 w 171926"/>
                <a:gd name="connsiteY565" fmla="*/ 10192 h 61721"/>
                <a:gd name="connsiteX566" fmla="*/ 101727 w 171926"/>
                <a:gd name="connsiteY566" fmla="*/ 10192 h 61721"/>
                <a:gd name="connsiteX567" fmla="*/ 101727 w 171926"/>
                <a:gd name="connsiteY567" fmla="*/ 10573 h 61721"/>
                <a:gd name="connsiteX568" fmla="*/ 102394 w 171926"/>
                <a:gd name="connsiteY568" fmla="*/ 10573 h 61721"/>
                <a:gd name="connsiteX569" fmla="*/ 102394 w 171926"/>
                <a:gd name="connsiteY569" fmla="*/ 10859 h 61721"/>
                <a:gd name="connsiteX570" fmla="*/ 102679 w 171926"/>
                <a:gd name="connsiteY570" fmla="*/ 10859 h 61721"/>
                <a:gd name="connsiteX571" fmla="*/ 102679 w 171926"/>
                <a:gd name="connsiteY571" fmla="*/ 10573 h 61721"/>
                <a:gd name="connsiteX572" fmla="*/ 102679 w 171926"/>
                <a:gd name="connsiteY572" fmla="*/ 10859 h 61721"/>
                <a:gd name="connsiteX573" fmla="*/ 102679 w 171926"/>
                <a:gd name="connsiteY573" fmla="*/ 10573 h 61721"/>
                <a:gd name="connsiteX574" fmla="*/ 102679 w 171926"/>
                <a:gd name="connsiteY574" fmla="*/ 10859 h 61721"/>
                <a:gd name="connsiteX575" fmla="*/ 102965 w 171926"/>
                <a:gd name="connsiteY575" fmla="*/ 10859 h 61721"/>
                <a:gd name="connsiteX576" fmla="*/ 102965 w 171926"/>
                <a:gd name="connsiteY576" fmla="*/ 10573 h 61721"/>
                <a:gd name="connsiteX577" fmla="*/ 103346 w 171926"/>
                <a:gd name="connsiteY577" fmla="*/ 10573 h 61721"/>
                <a:gd name="connsiteX578" fmla="*/ 103346 w 171926"/>
                <a:gd name="connsiteY578" fmla="*/ 10859 h 61721"/>
                <a:gd name="connsiteX579" fmla="*/ 104299 w 171926"/>
                <a:gd name="connsiteY579" fmla="*/ 10859 h 61721"/>
                <a:gd name="connsiteX580" fmla="*/ 104299 w 171926"/>
                <a:gd name="connsiteY580" fmla="*/ 10573 h 61721"/>
                <a:gd name="connsiteX581" fmla="*/ 104299 w 171926"/>
                <a:gd name="connsiteY581" fmla="*/ 10859 h 61721"/>
                <a:gd name="connsiteX582" fmla="*/ 105632 w 171926"/>
                <a:gd name="connsiteY582" fmla="*/ 10859 h 61721"/>
                <a:gd name="connsiteX583" fmla="*/ 105632 w 171926"/>
                <a:gd name="connsiteY583" fmla="*/ 11240 h 61721"/>
                <a:gd name="connsiteX584" fmla="*/ 106966 w 171926"/>
                <a:gd name="connsiteY584" fmla="*/ 11240 h 61721"/>
                <a:gd name="connsiteX585" fmla="*/ 106966 w 171926"/>
                <a:gd name="connsiteY585" fmla="*/ 11525 h 61721"/>
                <a:gd name="connsiteX586" fmla="*/ 107251 w 171926"/>
                <a:gd name="connsiteY586" fmla="*/ 11525 h 61721"/>
                <a:gd name="connsiteX587" fmla="*/ 107251 w 171926"/>
                <a:gd name="connsiteY587" fmla="*/ 11811 h 61721"/>
                <a:gd name="connsiteX588" fmla="*/ 108585 w 171926"/>
                <a:gd name="connsiteY588" fmla="*/ 11811 h 61721"/>
                <a:gd name="connsiteX589" fmla="*/ 108871 w 171926"/>
                <a:gd name="connsiteY589" fmla="*/ 12192 h 61721"/>
                <a:gd name="connsiteX590" fmla="*/ 109538 w 171926"/>
                <a:gd name="connsiteY590" fmla="*/ 12192 h 61721"/>
                <a:gd name="connsiteX591" fmla="*/ 109538 w 171926"/>
                <a:gd name="connsiteY591" fmla="*/ 12859 h 61721"/>
                <a:gd name="connsiteX592" fmla="*/ 109252 w 171926"/>
                <a:gd name="connsiteY592" fmla="*/ 12859 h 61721"/>
                <a:gd name="connsiteX593" fmla="*/ 109252 w 171926"/>
                <a:gd name="connsiteY593" fmla="*/ 13526 h 61721"/>
                <a:gd name="connsiteX594" fmla="*/ 109538 w 171926"/>
                <a:gd name="connsiteY594" fmla="*/ 13526 h 61721"/>
                <a:gd name="connsiteX595" fmla="*/ 109538 w 171926"/>
                <a:gd name="connsiteY595" fmla="*/ 13811 h 61721"/>
                <a:gd name="connsiteX596" fmla="*/ 109919 w 171926"/>
                <a:gd name="connsiteY596" fmla="*/ 13811 h 61721"/>
                <a:gd name="connsiteX597" fmla="*/ 109919 w 171926"/>
                <a:gd name="connsiteY597" fmla="*/ 14192 h 61721"/>
                <a:gd name="connsiteX598" fmla="*/ 109919 w 171926"/>
                <a:gd name="connsiteY598" fmla="*/ 13811 h 61721"/>
                <a:gd name="connsiteX599" fmla="*/ 110204 w 171926"/>
                <a:gd name="connsiteY599" fmla="*/ 13811 h 61721"/>
                <a:gd name="connsiteX600" fmla="*/ 110204 w 171926"/>
                <a:gd name="connsiteY600" fmla="*/ 14764 h 61721"/>
                <a:gd name="connsiteX601" fmla="*/ 109919 w 171926"/>
                <a:gd name="connsiteY601" fmla="*/ 14764 h 61721"/>
                <a:gd name="connsiteX602" fmla="*/ 109919 w 171926"/>
                <a:gd name="connsiteY602" fmla="*/ 15811 h 61721"/>
                <a:gd name="connsiteX603" fmla="*/ 109538 w 171926"/>
                <a:gd name="connsiteY603" fmla="*/ 15811 h 61721"/>
                <a:gd name="connsiteX604" fmla="*/ 109538 w 171926"/>
                <a:gd name="connsiteY604" fmla="*/ 16097 h 61721"/>
                <a:gd name="connsiteX605" fmla="*/ 109919 w 171926"/>
                <a:gd name="connsiteY605" fmla="*/ 16097 h 61721"/>
                <a:gd name="connsiteX606" fmla="*/ 109919 w 171926"/>
                <a:gd name="connsiteY606" fmla="*/ 16764 h 61721"/>
                <a:gd name="connsiteX607" fmla="*/ 110204 w 171926"/>
                <a:gd name="connsiteY607" fmla="*/ 16764 h 61721"/>
                <a:gd name="connsiteX608" fmla="*/ 110204 w 171926"/>
                <a:gd name="connsiteY608" fmla="*/ 17431 h 61721"/>
                <a:gd name="connsiteX609" fmla="*/ 110585 w 171926"/>
                <a:gd name="connsiteY609" fmla="*/ 17716 h 61721"/>
                <a:gd name="connsiteX610" fmla="*/ 110871 w 171926"/>
                <a:gd name="connsiteY610" fmla="*/ 17716 h 61721"/>
                <a:gd name="connsiteX611" fmla="*/ 110871 w 171926"/>
                <a:gd name="connsiteY611" fmla="*/ 18097 h 61721"/>
                <a:gd name="connsiteX612" fmla="*/ 111252 w 171926"/>
                <a:gd name="connsiteY612" fmla="*/ 18097 h 61721"/>
                <a:gd name="connsiteX613" fmla="*/ 111538 w 171926"/>
                <a:gd name="connsiteY613" fmla="*/ 18383 h 61721"/>
                <a:gd name="connsiteX614" fmla="*/ 111824 w 171926"/>
                <a:gd name="connsiteY614" fmla="*/ 18383 h 61721"/>
                <a:gd name="connsiteX615" fmla="*/ 112204 w 171926"/>
                <a:gd name="connsiteY615" fmla="*/ 18764 h 61721"/>
                <a:gd name="connsiteX616" fmla="*/ 112490 w 171926"/>
                <a:gd name="connsiteY616" fmla="*/ 18764 h 61721"/>
                <a:gd name="connsiteX617" fmla="*/ 112871 w 171926"/>
                <a:gd name="connsiteY617" fmla="*/ 19050 h 61721"/>
                <a:gd name="connsiteX618" fmla="*/ 113157 w 171926"/>
                <a:gd name="connsiteY618" fmla="*/ 19050 h 61721"/>
                <a:gd name="connsiteX619" fmla="*/ 113538 w 171926"/>
                <a:gd name="connsiteY619" fmla="*/ 19431 h 61721"/>
                <a:gd name="connsiteX620" fmla="*/ 114205 w 171926"/>
                <a:gd name="connsiteY620" fmla="*/ 19431 h 61721"/>
                <a:gd name="connsiteX621" fmla="*/ 114491 w 171926"/>
                <a:gd name="connsiteY621" fmla="*/ 19050 h 61721"/>
                <a:gd name="connsiteX622" fmla="*/ 115157 w 171926"/>
                <a:gd name="connsiteY622" fmla="*/ 19050 h 61721"/>
                <a:gd name="connsiteX623" fmla="*/ 115157 w 171926"/>
                <a:gd name="connsiteY623" fmla="*/ 19431 h 61721"/>
                <a:gd name="connsiteX624" fmla="*/ 115157 w 171926"/>
                <a:gd name="connsiteY624" fmla="*/ 19050 h 61721"/>
                <a:gd name="connsiteX625" fmla="*/ 115443 w 171926"/>
                <a:gd name="connsiteY625" fmla="*/ 19050 h 61721"/>
                <a:gd name="connsiteX626" fmla="*/ 115824 w 171926"/>
                <a:gd name="connsiteY626" fmla="*/ 18764 h 61721"/>
                <a:gd name="connsiteX627" fmla="*/ 116110 w 171926"/>
                <a:gd name="connsiteY627" fmla="*/ 18764 h 61721"/>
                <a:gd name="connsiteX628" fmla="*/ 115824 w 171926"/>
                <a:gd name="connsiteY628" fmla="*/ 18764 h 61721"/>
                <a:gd name="connsiteX629" fmla="*/ 115824 w 171926"/>
                <a:gd name="connsiteY629" fmla="*/ 19050 h 61721"/>
                <a:gd name="connsiteX630" fmla="*/ 116110 w 171926"/>
                <a:gd name="connsiteY630" fmla="*/ 19050 h 61721"/>
                <a:gd name="connsiteX631" fmla="*/ 116110 w 171926"/>
                <a:gd name="connsiteY631" fmla="*/ 19431 h 61721"/>
                <a:gd name="connsiteX632" fmla="*/ 116491 w 171926"/>
                <a:gd name="connsiteY632" fmla="*/ 19431 h 61721"/>
                <a:gd name="connsiteX633" fmla="*/ 116110 w 171926"/>
                <a:gd name="connsiteY633" fmla="*/ 19050 h 61721"/>
                <a:gd name="connsiteX634" fmla="*/ 116491 w 171926"/>
                <a:gd name="connsiteY634" fmla="*/ 19431 h 61721"/>
                <a:gd name="connsiteX635" fmla="*/ 117158 w 171926"/>
                <a:gd name="connsiteY635" fmla="*/ 19431 h 61721"/>
                <a:gd name="connsiteX636" fmla="*/ 117158 w 171926"/>
                <a:gd name="connsiteY636" fmla="*/ 19050 h 61721"/>
                <a:gd name="connsiteX637" fmla="*/ 117729 w 171926"/>
                <a:gd name="connsiteY637" fmla="*/ 19050 h 61721"/>
                <a:gd name="connsiteX638" fmla="*/ 117729 w 171926"/>
                <a:gd name="connsiteY638" fmla="*/ 19431 h 61721"/>
                <a:gd name="connsiteX639" fmla="*/ 119063 w 171926"/>
                <a:gd name="connsiteY639" fmla="*/ 19431 h 61721"/>
                <a:gd name="connsiteX640" fmla="*/ 119063 w 171926"/>
                <a:gd name="connsiteY640" fmla="*/ 19050 h 61721"/>
                <a:gd name="connsiteX641" fmla="*/ 119444 w 171926"/>
                <a:gd name="connsiteY641" fmla="*/ 19050 h 61721"/>
                <a:gd name="connsiteX642" fmla="*/ 119444 w 171926"/>
                <a:gd name="connsiteY642" fmla="*/ 19431 h 61721"/>
                <a:gd name="connsiteX643" fmla="*/ 119444 w 171926"/>
                <a:gd name="connsiteY643" fmla="*/ 19050 h 61721"/>
                <a:gd name="connsiteX644" fmla="*/ 119729 w 171926"/>
                <a:gd name="connsiteY644" fmla="*/ 19050 h 61721"/>
                <a:gd name="connsiteX645" fmla="*/ 119729 w 171926"/>
                <a:gd name="connsiteY645" fmla="*/ 19431 h 61721"/>
                <a:gd name="connsiteX646" fmla="*/ 119444 w 171926"/>
                <a:gd name="connsiteY646" fmla="*/ 19431 h 61721"/>
                <a:gd name="connsiteX647" fmla="*/ 119444 w 171926"/>
                <a:gd name="connsiteY647" fmla="*/ 19717 h 61721"/>
                <a:gd name="connsiteX648" fmla="*/ 119729 w 171926"/>
                <a:gd name="connsiteY648" fmla="*/ 19717 h 61721"/>
                <a:gd name="connsiteX649" fmla="*/ 119444 w 171926"/>
                <a:gd name="connsiteY649" fmla="*/ 19717 h 61721"/>
                <a:gd name="connsiteX650" fmla="*/ 120396 w 171926"/>
                <a:gd name="connsiteY650" fmla="*/ 19717 h 61721"/>
                <a:gd name="connsiteX651" fmla="*/ 120110 w 171926"/>
                <a:gd name="connsiteY651" fmla="*/ 19717 h 61721"/>
                <a:gd name="connsiteX652" fmla="*/ 120110 w 171926"/>
                <a:gd name="connsiteY652" fmla="*/ 19431 h 61721"/>
                <a:gd name="connsiteX653" fmla="*/ 121349 w 171926"/>
                <a:gd name="connsiteY653" fmla="*/ 19431 h 61721"/>
                <a:gd name="connsiteX654" fmla="*/ 121349 w 171926"/>
                <a:gd name="connsiteY654" fmla="*/ 19717 h 61721"/>
                <a:gd name="connsiteX655" fmla="*/ 122015 w 171926"/>
                <a:gd name="connsiteY655" fmla="*/ 19717 h 61721"/>
                <a:gd name="connsiteX656" fmla="*/ 122015 w 171926"/>
                <a:gd name="connsiteY656" fmla="*/ 19431 h 61721"/>
                <a:gd name="connsiteX657" fmla="*/ 122015 w 171926"/>
                <a:gd name="connsiteY657" fmla="*/ 19717 h 61721"/>
                <a:gd name="connsiteX658" fmla="*/ 122396 w 171926"/>
                <a:gd name="connsiteY658" fmla="*/ 19717 h 61721"/>
                <a:gd name="connsiteX659" fmla="*/ 122396 w 171926"/>
                <a:gd name="connsiteY659" fmla="*/ 19431 h 61721"/>
                <a:gd name="connsiteX660" fmla="*/ 122396 w 171926"/>
                <a:gd name="connsiteY660" fmla="*/ 19717 h 61721"/>
                <a:gd name="connsiteX661" fmla="*/ 122396 w 171926"/>
                <a:gd name="connsiteY661" fmla="*/ 19431 h 61721"/>
                <a:gd name="connsiteX662" fmla="*/ 122396 w 171926"/>
                <a:gd name="connsiteY662" fmla="*/ 19717 h 61721"/>
                <a:gd name="connsiteX663" fmla="*/ 122682 w 171926"/>
                <a:gd name="connsiteY663" fmla="*/ 19717 h 61721"/>
                <a:gd name="connsiteX664" fmla="*/ 122396 w 171926"/>
                <a:gd name="connsiteY664" fmla="*/ 19717 h 61721"/>
                <a:gd name="connsiteX665" fmla="*/ 122396 w 171926"/>
                <a:gd name="connsiteY665" fmla="*/ 20098 h 61721"/>
                <a:gd name="connsiteX666" fmla="*/ 123063 w 171926"/>
                <a:gd name="connsiteY666" fmla="*/ 20098 h 61721"/>
                <a:gd name="connsiteX667" fmla="*/ 122682 w 171926"/>
                <a:gd name="connsiteY667" fmla="*/ 20098 h 61721"/>
                <a:gd name="connsiteX668" fmla="*/ 122682 w 171926"/>
                <a:gd name="connsiteY668" fmla="*/ 19717 h 61721"/>
                <a:gd name="connsiteX669" fmla="*/ 123063 w 171926"/>
                <a:gd name="connsiteY669" fmla="*/ 19717 h 61721"/>
                <a:gd name="connsiteX670" fmla="*/ 122682 w 171926"/>
                <a:gd name="connsiteY670" fmla="*/ 19717 h 61721"/>
                <a:gd name="connsiteX671" fmla="*/ 123349 w 171926"/>
                <a:gd name="connsiteY671" fmla="*/ 19717 h 61721"/>
                <a:gd name="connsiteX672" fmla="*/ 123349 w 171926"/>
                <a:gd name="connsiteY672" fmla="*/ 19431 h 61721"/>
                <a:gd name="connsiteX673" fmla="*/ 123349 w 171926"/>
                <a:gd name="connsiteY673" fmla="*/ 19717 h 61721"/>
                <a:gd name="connsiteX674" fmla="*/ 123349 w 171926"/>
                <a:gd name="connsiteY674" fmla="*/ 19431 h 61721"/>
                <a:gd name="connsiteX675" fmla="*/ 123349 w 171926"/>
                <a:gd name="connsiteY675" fmla="*/ 19717 h 61721"/>
                <a:gd name="connsiteX676" fmla="*/ 123349 w 171926"/>
                <a:gd name="connsiteY676" fmla="*/ 19431 h 61721"/>
                <a:gd name="connsiteX677" fmla="*/ 123634 w 171926"/>
                <a:gd name="connsiteY677" fmla="*/ 19431 h 61721"/>
                <a:gd name="connsiteX678" fmla="*/ 123634 w 171926"/>
                <a:gd name="connsiteY678" fmla="*/ 19717 h 61721"/>
                <a:gd name="connsiteX679" fmla="*/ 123634 w 171926"/>
                <a:gd name="connsiteY679" fmla="*/ 19431 h 61721"/>
                <a:gd name="connsiteX680" fmla="*/ 123634 w 171926"/>
                <a:gd name="connsiteY680" fmla="*/ 19717 h 61721"/>
                <a:gd name="connsiteX681" fmla="*/ 123634 w 171926"/>
                <a:gd name="connsiteY681" fmla="*/ 19431 h 61721"/>
                <a:gd name="connsiteX682" fmla="*/ 123634 w 171926"/>
                <a:gd name="connsiteY682" fmla="*/ 19717 h 61721"/>
                <a:gd name="connsiteX683" fmla="*/ 123634 w 171926"/>
                <a:gd name="connsiteY683" fmla="*/ 19431 h 61721"/>
                <a:gd name="connsiteX684" fmla="*/ 123634 w 171926"/>
                <a:gd name="connsiteY684" fmla="*/ 20098 h 61721"/>
                <a:gd name="connsiteX685" fmla="*/ 124016 w 171926"/>
                <a:gd name="connsiteY685" fmla="*/ 20098 h 61721"/>
                <a:gd name="connsiteX686" fmla="*/ 124016 w 171926"/>
                <a:gd name="connsiteY686" fmla="*/ 19717 h 61721"/>
                <a:gd name="connsiteX687" fmla="*/ 124682 w 171926"/>
                <a:gd name="connsiteY687" fmla="*/ 19717 h 61721"/>
                <a:gd name="connsiteX688" fmla="*/ 124682 w 171926"/>
                <a:gd name="connsiteY688" fmla="*/ 20098 h 61721"/>
                <a:gd name="connsiteX689" fmla="*/ 124968 w 171926"/>
                <a:gd name="connsiteY689" fmla="*/ 20098 h 61721"/>
                <a:gd name="connsiteX690" fmla="*/ 124968 w 171926"/>
                <a:gd name="connsiteY690" fmla="*/ 19717 h 61721"/>
                <a:gd name="connsiteX691" fmla="*/ 125635 w 171926"/>
                <a:gd name="connsiteY691" fmla="*/ 19717 h 61721"/>
                <a:gd name="connsiteX692" fmla="*/ 125635 w 171926"/>
                <a:gd name="connsiteY692" fmla="*/ 20098 h 61721"/>
                <a:gd name="connsiteX693" fmla="*/ 126016 w 171926"/>
                <a:gd name="connsiteY693" fmla="*/ 20098 h 61721"/>
                <a:gd name="connsiteX694" fmla="*/ 126016 w 171926"/>
                <a:gd name="connsiteY694" fmla="*/ 19717 h 61721"/>
                <a:gd name="connsiteX695" fmla="*/ 126587 w 171926"/>
                <a:gd name="connsiteY695" fmla="*/ 19717 h 61721"/>
                <a:gd name="connsiteX696" fmla="*/ 126587 w 171926"/>
                <a:gd name="connsiteY696" fmla="*/ 20098 h 61721"/>
                <a:gd name="connsiteX697" fmla="*/ 126587 w 171926"/>
                <a:gd name="connsiteY697" fmla="*/ 19717 h 61721"/>
                <a:gd name="connsiteX698" fmla="*/ 127254 w 171926"/>
                <a:gd name="connsiteY698" fmla="*/ 19717 h 61721"/>
                <a:gd name="connsiteX699" fmla="*/ 127254 w 171926"/>
                <a:gd name="connsiteY699" fmla="*/ 20098 h 61721"/>
                <a:gd name="connsiteX700" fmla="*/ 127635 w 171926"/>
                <a:gd name="connsiteY700" fmla="*/ 20098 h 61721"/>
                <a:gd name="connsiteX701" fmla="*/ 127635 w 171926"/>
                <a:gd name="connsiteY701" fmla="*/ 19717 h 61721"/>
                <a:gd name="connsiteX702" fmla="*/ 128588 w 171926"/>
                <a:gd name="connsiteY702" fmla="*/ 19717 h 61721"/>
                <a:gd name="connsiteX703" fmla="*/ 128588 w 171926"/>
                <a:gd name="connsiteY703" fmla="*/ 20098 h 61721"/>
                <a:gd name="connsiteX704" fmla="*/ 128969 w 171926"/>
                <a:gd name="connsiteY704" fmla="*/ 20098 h 61721"/>
                <a:gd name="connsiteX705" fmla="*/ 128969 w 171926"/>
                <a:gd name="connsiteY705" fmla="*/ 19717 h 61721"/>
                <a:gd name="connsiteX706" fmla="*/ 128969 w 171926"/>
                <a:gd name="connsiteY706" fmla="*/ 20098 h 61721"/>
                <a:gd name="connsiteX707" fmla="*/ 128969 w 171926"/>
                <a:gd name="connsiteY707" fmla="*/ 19717 h 61721"/>
                <a:gd name="connsiteX708" fmla="*/ 128969 w 171926"/>
                <a:gd name="connsiteY708" fmla="*/ 20098 h 61721"/>
                <a:gd name="connsiteX709" fmla="*/ 129254 w 171926"/>
                <a:gd name="connsiteY709" fmla="*/ 20098 h 61721"/>
                <a:gd name="connsiteX710" fmla="*/ 129254 w 171926"/>
                <a:gd name="connsiteY710" fmla="*/ 19717 h 61721"/>
                <a:gd name="connsiteX711" fmla="*/ 129540 w 171926"/>
                <a:gd name="connsiteY711" fmla="*/ 19717 h 61721"/>
                <a:gd name="connsiteX712" fmla="*/ 129540 w 171926"/>
                <a:gd name="connsiteY712" fmla="*/ 20098 h 61721"/>
                <a:gd name="connsiteX713" fmla="*/ 129540 w 171926"/>
                <a:gd name="connsiteY713" fmla="*/ 19717 h 61721"/>
                <a:gd name="connsiteX714" fmla="*/ 130207 w 171926"/>
                <a:gd name="connsiteY714" fmla="*/ 19717 h 61721"/>
                <a:gd name="connsiteX715" fmla="*/ 130207 w 171926"/>
                <a:gd name="connsiteY715" fmla="*/ 20098 h 61721"/>
                <a:gd name="connsiteX716" fmla="*/ 130588 w 171926"/>
                <a:gd name="connsiteY716" fmla="*/ 20098 h 61721"/>
                <a:gd name="connsiteX717" fmla="*/ 130588 w 171926"/>
                <a:gd name="connsiteY717" fmla="*/ 19431 h 61721"/>
                <a:gd name="connsiteX718" fmla="*/ 130874 w 171926"/>
                <a:gd name="connsiteY718" fmla="*/ 19431 h 61721"/>
                <a:gd name="connsiteX719" fmla="*/ 130874 w 171926"/>
                <a:gd name="connsiteY719" fmla="*/ 19717 h 61721"/>
                <a:gd name="connsiteX720" fmla="*/ 131254 w 171926"/>
                <a:gd name="connsiteY720" fmla="*/ 19717 h 61721"/>
                <a:gd name="connsiteX721" fmla="*/ 131254 w 171926"/>
                <a:gd name="connsiteY721" fmla="*/ 19431 h 61721"/>
                <a:gd name="connsiteX722" fmla="*/ 131254 w 171926"/>
                <a:gd name="connsiteY722" fmla="*/ 19717 h 61721"/>
                <a:gd name="connsiteX723" fmla="*/ 131254 w 171926"/>
                <a:gd name="connsiteY723" fmla="*/ 19431 h 61721"/>
                <a:gd name="connsiteX724" fmla="*/ 131254 w 171926"/>
                <a:gd name="connsiteY724" fmla="*/ 19717 h 61721"/>
                <a:gd name="connsiteX725" fmla="*/ 131921 w 171926"/>
                <a:gd name="connsiteY725" fmla="*/ 19717 h 61721"/>
                <a:gd name="connsiteX726" fmla="*/ 131921 w 171926"/>
                <a:gd name="connsiteY726" fmla="*/ 19431 h 61721"/>
                <a:gd name="connsiteX727" fmla="*/ 133159 w 171926"/>
                <a:gd name="connsiteY727" fmla="*/ 19431 h 61721"/>
                <a:gd name="connsiteX728" fmla="*/ 133159 w 171926"/>
                <a:gd name="connsiteY728" fmla="*/ 19050 h 61721"/>
                <a:gd name="connsiteX729" fmla="*/ 134207 w 171926"/>
                <a:gd name="connsiteY729" fmla="*/ 19050 h 61721"/>
                <a:gd name="connsiteX730" fmla="*/ 134207 w 171926"/>
                <a:gd name="connsiteY730" fmla="*/ 18764 h 61721"/>
                <a:gd name="connsiteX731" fmla="*/ 134207 w 171926"/>
                <a:gd name="connsiteY731" fmla="*/ 19050 h 61721"/>
                <a:gd name="connsiteX732" fmla="*/ 134493 w 171926"/>
                <a:gd name="connsiteY732" fmla="*/ 19050 h 61721"/>
                <a:gd name="connsiteX733" fmla="*/ 134207 w 171926"/>
                <a:gd name="connsiteY733" fmla="*/ 19050 h 61721"/>
                <a:gd name="connsiteX734" fmla="*/ 134493 w 171926"/>
                <a:gd name="connsiteY734" fmla="*/ 19050 h 61721"/>
                <a:gd name="connsiteX735" fmla="*/ 134493 w 171926"/>
                <a:gd name="connsiteY735" fmla="*/ 18764 h 61721"/>
                <a:gd name="connsiteX736" fmla="*/ 134874 w 171926"/>
                <a:gd name="connsiteY736" fmla="*/ 18764 h 61721"/>
                <a:gd name="connsiteX737" fmla="*/ 134874 w 171926"/>
                <a:gd name="connsiteY737" fmla="*/ 19050 h 61721"/>
                <a:gd name="connsiteX738" fmla="*/ 134874 w 171926"/>
                <a:gd name="connsiteY738" fmla="*/ 18764 h 61721"/>
                <a:gd name="connsiteX739" fmla="*/ 135826 w 171926"/>
                <a:gd name="connsiteY739" fmla="*/ 18764 h 61721"/>
                <a:gd name="connsiteX740" fmla="*/ 135826 w 171926"/>
                <a:gd name="connsiteY740" fmla="*/ 18383 h 61721"/>
                <a:gd name="connsiteX741" fmla="*/ 136779 w 171926"/>
                <a:gd name="connsiteY741" fmla="*/ 18383 h 61721"/>
                <a:gd name="connsiteX742" fmla="*/ 136779 w 171926"/>
                <a:gd name="connsiteY742" fmla="*/ 18097 h 61721"/>
                <a:gd name="connsiteX743" fmla="*/ 138398 w 171926"/>
                <a:gd name="connsiteY743" fmla="*/ 18097 h 61721"/>
                <a:gd name="connsiteX744" fmla="*/ 138779 w 171926"/>
                <a:gd name="connsiteY744" fmla="*/ 17716 h 61721"/>
                <a:gd name="connsiteX745" fmla="*/ 139065 w 171926"/>
                <a:gd name="connsiteY745" fmla="*/ 17716 h 61721"/>
                <a:gd name="connsiteX746" fmla="*/ 139065 w 171926"/>
                <a:gd name="connsiteY746" fmla="*/ 17431 h 61721"/>
                <a:gd name="connsiteX747" fmla="*/ 139732 w 171926"/>
                <a:gd name="connsiteY747" fmla="*/ 17431 h 61721"/>
                <a:gd name="connsiteX748" fmla="*/ 139732 w 171926"/>
                <a:gd name="connsiteY748" fmla="*/ 17145 h 61721"/>
                <a:gd name="connsiteX749" fmla="*/ 139732 w 171926"/>
                <a:gd name="connsiteY749" fmla="*/ 17431 h 61721"/>
                <a:gd name="connsiteX750" fmla="*/ 140113 w 171926"/>
                <a:gd name="connsiteY750" fmla="*/ 17431 h 61721"/>
                <a:gd name="connsiteX751" fmla="*/ 140113 w 171926"/>
                <a:gd name="connsiteY751" fmla="*/ 17145 h 61721"/>
                <a:gd name="connsiteX752" fmla="*/ 140399 w 171926"/>
                <a:gd name="connsiteY752" fmla="*/ 16764 h 61721"/>
                <a:gd name="connsiteX753" fmla="*/ 140399 w 171926"/>
                <a:gd name="connsiteY753" fmla="*/ 17145 h 61721"/>
                <a:gd name="connsiteX754" fmla="*/ 140399 w 171926"/>
                <a:gd name="connsiteY754" fmla="*/ 16764 h 61721"/>
                <a:gd name="connsiteX755" fmla="*/ 141065 w 171926"/>
                <a:gd name="connsiteY755" fmla="*/ 16764 h 61721"/>
                <a:gd name="connsiteX756" fmla="*/ 141065 w 171926"/>
                <a:gd name="connsiteY756" fmla="*/ 16478 h 61721"/>
                <a:gd name="connsiteX757" fmla="*/ 141351 w 171926"/>
                <a:gd name="connsiteY757" fmla="*/ 16478 h 61721"/>
                <a:gd name="connsiteX758" fmla="*/ 141351 w 171926"/>
                <a:gd name="connsiteY758" fmla="*/ 16097 h 61721"/>
                <a:gd name="connsiteX759" fmla="*/ 141351 w 171926"/>
                <a:gd name="connsiteY759" fmla="*/ 16478 h 61721"/>
                <a:gd name="connsiteX760" fmla="*/ 141732 w 171926"/>
                <a:gd name="connsiteY760" fmla="*/ 16478 h 61721"/>
                <a:gd name="connsiteX761" fmla="*/ 141732 w 171926"/>
                <a:gd name="connsiteY761" fmla="*/ 15811 h 61721"/>
                <a:gd name="connsiteX762" fmla="*/ 141732 w 171926"/>
                <a:gd name="connsiteY762" fmla="*/ 16097 h 61721"/>
                <a:gd name="connsiteX763" fmla="*/ 141732 w 171926"/>
                <a:gd name="connsiteY763" fmla="*/ 15811 h 61721"/>
                <a:gd name="connsiteX764" fmla="*/ 142018 w 171926"/>
                <a:gd name="connsiteY764" fmla="*/ 15811 h 61721"/>
                <a:gd name="connsiteX765" fmla="*/ 142018 w 171926"/>
                <a:gd name="connsiteY765" fmla="*/ 16097 h 61721"/>
                <a:gd name="connsiteX766" fmla="*/ 142399 w 171926"/>
                <a:gd name="connsiteY766" fmla="*/ 15811 h 61721"/>
                <a:gd name="connsiteX767" fmla="*/ 142399 w 171926"/>
                <a:gd name="connsiteY767" fmla="*/ 16097 h 61721"/>
                <a:gd name="connsiteX768" fmla="*/ 142399 w 171926"/>
                <a:gd name="connsiteY768" fmla="*/ 15811 h 61721"/>
                <a:gd name="connsiteX769" fmla="*/ 143066 w 171926"/>
                <a:gd name="connsiteY769" fmla="*/ 15811 h 61721"/>
                <a:gd name="connsiteX770" fmla="*/ 143066 w 171926"/>
                <a:gd name="connsiteY770" fmla="*/ 15430 h 61721"/>
                <a:gd name="connsiteX771" fmla="*/ 143351 w 171926"/>
                <a:gd name="connsiteY771" fmla="*/ 15430 h 61721"/>
                <a:gd name="connsiteX772" fmla="*/ 143351 w 171926"/>
                <a:gd name="connsiteY772" fmla="*/ 15145 h 61721"/>
                <a:gd name="connsiteX773" fmla="*/ 144018 w 171926"/>
                <a:gd name="connsiteY773" fmla="*/ 15145 h 61721"/>
                <a:gd name="connsiteX774" fmla="*/ 143732 w 171926"/>
                <a:gd name="connsiteY774" fmla="*/ 15145 h 61721"/>
                <a:gd name="connsiteX775" fmla="*/ 144018 w 171926"/>
                <a:gd name="connsiteY775" fmla="*/ 15145 h 61721"/>
                <a:gd name="connsiteX776" fmla="*/ 144018 w 171926"/>
                <a:gd name="connsiteY776" fmla="*/ 14764 h 61721"/>
                <a:gd name="connsiteX777" fmla="*/ 144018 w 171926"/>
                <a:gd name="connsiteY777" fmla="*/ 15145 h 61721"/>
                <a:gd name="connsiteX778" fmla="*/ 144304 w 171926"/>
                <a:gd name="connsiteY778" fmla="*/ 15145 h 61721"/>
                <a:gd name="connsiteX779" fmla="*/ 144685 w 171926"/>
                <a:gd name="connsiteY779" fmla="*/ 14764 h 61721"/>
                <a:gd name="connsiteX780" fmla="*/ 144971 w 171926"/>
                <a:gd name="connsiteY780" fmla="*/ 14764 h 61721"/>
                <a:gd name="connsiteX781" fmla="*/ 144971 w 171926"/>
                <a:gd name="connsiteY781" fmla="*/ 14478 h 61721"/>
                <a:gd name="connsiteX782" fmla="*/ 145351 w 171926"/>
                <a:gd name="connsiteY782" fmla="*/ 14478 h 61721"/>
                <a:gd name="connsiteX783" fmla="*/ 145351 w 171926"/>
                <a:gd name="connsiteY783" fmla="*/ 14192 h 61721"/>
                <a:gd name="connsiteX784" fmla="*/ 145351 w 171926"/>
                <a:gd name="connsiteY784" fmla="*/ 14478 h 61721"/>
                <a:gd name="connsiteX785" fmla="*/ 145351 w 171926"/>
                <a:gd name="connsiteY785" fmla="*/ 14192 h 61721"/>
                <a:gd name="connsiteX786" fmla="*/ 145637 w 171926"/>
                <a:gd name="connsiteY786" fmla="*/ 13811 h 61721"/>
                <a:gd name="connsiteX787" fmla="*/ 145637 w 171926"/>
                <a:gd name="connsiteY787" fmla="*/ 13145 h 61721"/>
                <a:gd name="connsiteX788" fmla="*/ 146018 w 171926"/>
                <a:gd name="connsiteY788" fmla="*/ 13145 h 61721"/>
                <a:gd name="connsiteX789" fmla="*/ 146018 w 171926"/>
                <a:gd name="connsiteY789" fmla="*/ 13526 h 61721"/>
                <a:gd name="connsiteX790" fmla="*/ 145637 w 171926"/>
                <a:gd name="connsiteY790" fmla="*/ 13526 h 61721"/>
                <a:gd name="connsiteX791" fmla="*/ 145637 w 171926"/>
                <a:gd name="connsiteY791" fmla="*/ 13811 h 61721"/>
                <a:gd name="connsiteX792" fmla="*/ 145637 w 171926"/>
                <a:gd name="connsiteY792" fmla="*/ 13526 h 61721"/>
                <a:gd name="connsiteX793" fmla="*/ 145637 w 171926"/>
                <a:gd name="connsiteY793" fmla="*/ 13811 h 61721"/>
                <a:gd name="connsiteX794" fmla="*/ 146018 w 171926"/>
                <a:gd name="connsiteY794" fmla="*/ 13811 h 61721"/>
                <a:gd name="connsiteX795" fmla="*/ 146018 w 171926"/>
                <a:gd name="connsiteY795" fmla="*/ 13526 h 61721"/>
                <a:gd name="connsiteX796" fmla="*/ 146304 w 171926"/>
                <a:gd name="connsiteY796" fmla="*/ 13526 h 61721"/>
                <a:gd name="connsiteX797" fmla="*/ 146304 w 171926"/>
                <a:gd name="connsiteY797" fmla="*/ 13145 h 61721"/>
                <a:gd name="connsiteX798" fmla="*/ 146018 w 171926"/>
                <a:gd name="connsiteY798" fmla="*/ 13145 h 61721"/>
                <a:gd name="connsiteX799" fmla="*/ 146018 w 171926"/>
                <a:gd name="connsiteY799" fmla="*/ 13526 h 61721"/>
                <a:gd name="connsiteX800" fmla="*/ 146018 w 171926"/>
                <a:gd name="connsiteY800" fmla="*/ 13145 h 61721"/>
                <a:gd name="connsiteX801" fmla="*/ 146304 w 171926"/>
                <a:gd name="connsiteY801" fmla="*/ 13145 h 61721"/>
                <a:gd name="connsiteX802" fmla="*/ 146304 w 171926"/>
                <a:gd name="connsiteY802" fmla="*/ 13526 h 61721"/>
                <a:gd name="connsiteX803" fmla="*/ 146685 w 171926"/>
                <a:gd name="connsiteY803" fmla="*/ 13526 h 61721"/>
                <a:gd name="connsiteX804" fmla="*/ 146685 w 171926"/>
                <a:gd name="connsiteY804" fmla="*/ 12859 h 61721"/>
                <a:gd name="connsiteX805" fmla="*/ 146685 w 171926"/>
                <a:gd name="connsiteY805" fmla="*/ 13145 h 61721"/>
                <a:gd name="connsiteX806" fmla="*/ 146971 w 171926"/>
                <a:gd name="connsiteY806" fmla="*/ 13145 h 61721"/>
                <a:gd name="connsiteX807" fmla="*/ 146971 w 171926"/>
                <a:gd name="connsiteY807" fmla="*/ 12859 h 61721"/>
                <a:gd name="connsiteX808" fmla="*/ 147257 w 171926"/>
                <a:gd name="connsiteY808" fmla="*/ 12859 h 61721"/>
                <a:gd name="connsiteX809" fmla="*/ 147257 w 171926"/>
                <a:gd name="connsiteY809" fmla="*/ 12478 h 61721"/>
                <a:gd name="connsiteX810" fmla="*/ 147638 w 171926"/>
                <a:gd name="connsiteY810" fmla="*/ 12478 h 61721"/>
                <a:gd name="connsiteX811" fmla="*/ 147638 w 171926"/>
                <a:gd name="connsiteY811" fmla="*/ 12192 h 61721"/>
                <a:gd name="connsiteX812" fmla="*/ 147923 w 171926"/>
                <a:gd name="connsiteY812" fmla="*/ 12192 h 61721"/>
                <a:gd name="connsiteX813" fmla="*/ 147923 w 171926"/>
                <a:gd name="connsiteY813" fmla="*/ 11525 h 61721"/>
                <a:gd name="connsiteX814" fmla="*/ 148304 w 171926"/>
                <a:gd name="connsiteY814" fmla="*/ 11525 h 61721"/>
                <a:gd name="connsiteX815" fmla="*/ 148304 w 171926"/>
                <a:gd name="connsiteY815" fmla="*/ 11240 h 61721"/>
                <a:gd name="connsiteX816" fmla="*/ 147923 w 171926"/>
                <a:gd name="connsiteY816" fmla="*/ 11525 h 61721"/>
                <a:gd name="connsiteX817" fmla="*/ 148304 w 171926"/>
                <a:gd name="connsiteY817" fmla="*/ 11240 h 61721"/>
                <a:gd name="connsiteX818" fmla="*/ 148304 w 171926"/>
                <a:gd name="connsiteY818" fmla="*/ 11525 h 61721"/>
                <a:gd name="connsiteX819" fmla="*/ 148304 w 171926"/>
                <a:gd name="connsiteY819" fmla="*/ 11240 h 61721"/>
                <a:gd name="connsiteX820" fmla="*/ 148590 w 171926"/>
                <a:gd name="connsiteY820" fmla="*/ 11240 h 61721"/>
                <a:gd name="connsiteX821" fmla="*/ 148971 w 171926"/>
                <a:gd name="connsiteY821" fmla="*/ 10859 h 61721"/>
                <a:gd name="connsiteX822" fmla="*/ 149638 w 171926"/>
                <a:gd name="connsiteY822" fmla="*/ 10859 h 61721"/>
                <a:gd name="connsiteX823" fmla="*/ 149638 w 171926"/>
                <a:gd name="connsiteY823" fmla="*/ 10573 h 61721"/>
                <a:gd name="connsiteX824" fmla="*/ 149924 w 171926"/>
                <a:gd name="connsiteY824" fmla="*/ 10192 h 61721"/>
                <a:gd name="connsiteX825" fmla="*/ 149924 w 171926"/>
                <a:gd name="connsiteY825" fmla="*/ 9906 h 61721"/>
                <a:gd name="connsiteX826" fmla="*/ 149924 w 171926"/>
                <a:gd name="connsiteY826" fmla="*/ 10192 h 61721"/>
                <a:gd name="connsiteX827" fmla="*/ 150209 w 171926"/>
                <a:gd name="connsiteY827" fmla="*/ 9906 h 61721"/>
                <a:gd name="connsiteX828" fmla="*/ 149924 w 171926"/>
                <a:gd name="connsiteY828" fmla="*/ 9906 h 61721"/>
                <a:gd name="connsiteX829" fmla="*/ 150590 w 171926"/>
                <a:gd name="connsiteY829" fmla="*/ 9906 h 61721"/>
                <a:gd name="connsiteX830" fmla="*/ 150590 w 171926"/>
                <a:gd name="connsiteY830" fmla="*/ 9525 h 61721"/>
                <a:gd name="connsiteX831" fmla="*/ 150304 w 171926"/>
                <a:gd name="connsiteY831" fmla="*/ 9525 h 61721"/>
                <a:gd name="connsiteX832" fmla="*/ 150590 w 171926"/>
                <a:gd name="connsiteY832" fmla="*/ 9525 h 61721"/>
                <a:gd name="connsiteX833" fmla="*/ 150590 w 171926"/>
                <a:gd name="connsiteY833" fmla="*/ 9906 h 61721"/>
                <a:gd name="connsiteX834" fmla="*/ 150590 w 171926"/>
                <a:gd name="connsiteY834" fmla="*/ 9525 h 61721"/>
                <a:gd name="connsiteX835" fmla="*/ 150876 w 171926"/>
                <a:gd name="connsiteY835" fmla="*/ 9525 h 61721"/>
                <a:gd name="connsiteX836" fmla="*/ 150590 w 171926"/>
                <a:gd name="connsiteY836" fmla="*/ 9525 h 61721"/>
                <a:gd name="connsiteX837" fmla="*/ 150876 w 171926"/>
                <a:gd name="connsiteY837" fmla="*/ 9239 h 61721"/>
                <a:gd name="connsiteX838" fmla="*/ 150876 w 171926"/>
                <a:gd name="connsiteY838" fmla="*/ 9525 h 61721"/>
                <a:gd name="connsiteX839" fmla="*/ 151257 w 171926"/>
                <a:gd name="connsiteY839" fmla="*/ 9239 h 61721"/>
                <a:gd name="connsiteX840" fmla="*/ 151543 w 171926"/>
                <a:gd name="connsiteY840" fmla="*/ 9239 h 61721"/>
                <a:gd name="connsiteX841" fmla="*/ 151543 w 171926"/>
                <a:gd name="connsiteY841" fmla="*/ 8858 h 61721"/>
                <a:gd name="connsiteX842" fmla="*/ 152209 w 171926"/>
                <a:gd name="connsiteY842" fmla="*/ 8858 h 61721"/>
                <a:gd name="connsiteX843" fmla="*/ 152591 w 171926"/>
                <a:gd name="connsiteY843" fmla="*/ 8572 h 61721"/>
                <a:gd name="connsiteX844" fmla="*/ 152876 w 171926"/>
                <a:gd name="connsiteY844" fmla="*/ 8572 h 61721"/>
                <a:gd name="connsiteX845" fmla="*/ 152876 w 171926"/>
                <a:gd name="connsiteY845" fmla="*/ 8191 h 61721"/>
                <a:gd name="connsiteX846" fmla="*/ 153257 w 171926"/>
                <a:gd name="connsiteY846" fmla="*/ 8191 h 61721"/>
                <a:gd name="connsiteX847" fmla="*/ 153257 w 171926"/>
                <a:gd name="connsiteY847" fmla="*/ 7906 h 61721"/>
                <a:gd name="connsiteX848" fmla="*/ 153543 w 171926"/>
                <a:gd name="connsiteY848" fmla="*/ 7906 h 61721"/>
                <a:gd name="connsiteX849" fmla="*/ 153543 w 171926"/>
                <a:gd name="connsiteY849" fmla="*/ 7620 h 61721"/>
                <a:gd name="connsiteX850" fmla="*/ 153543 w 171926"/>
                <a:gd name="connsiteY850" fmla="*/ 7906 h 61721"/>
                <a:gd name="connsiteX851" fmla="*/ 153829 w 171926"/>
                <a:gd name="connsiteY851" fmla="*/ 7906 h 61721"/>
                <a:gd name="connsiteX852" fmla="*/ 153829 w 171926"/>
                <a:gd name="connsiteY852" fmla="*/ 7620 h 61721"/>
                <a:gd name="connsiteX853" fmla="*/ 153829 w 171926"/>
                <a:gd name="connsiteY853" fmla="*/ 7906 h 61721"/>
                <a:gd name="connsiteX854" fmla="*/ 153829 w 171926"/>
                <a:gd name="connsiteY854" fmla="*/ 7620 h 61721"/>
                <a:gd name="connsiteX855" fmla="*/ 154210 w 171926"/>
                <a:gd name="connsiteY855" fmla="*/ 7620 h 61721"/>
                <a:gd name="connsiteX856" fmla="*/ 154210 w 171926"/>
                <a:gd name="connsiteY856" fmla="*/ 7239 h 61721"/>
                <a:gd name="connsiteX857" fmla="*/ 154876 w 171926"/>
                <a:gd name="connsiteY857" fmla="*/ 7239 h 61721"/>
                <a:gd name="connsiteX858" fmla="*/ 154876 w 171926"/>
                <a:gd name="connsiteY858" fmla="*/ 6953 h 61721"/>
                <a:gd name="connsiteX859" fmla="*/ 155543 w 171926"/>
                <a:gd name="connsiteY859" fmla="*/ 6953 h 61721"/>
                <a:gd name="connsiteX860" fmla="*/ 155543 w 171926"/>
                <a:gd name="connsiteY860" fmla="*/ 6572 h 61721"/>
                <a:gd name="connsiteX861" fmla="*/ 156210 w 171926"/>
                <a:gd name="connsiteY861" fmla="*/ 6572 h 61721"/>
                <a:gd name="connsiteX862" fmla="*/ 156210 w 171926"/>
                <a:gd name="connsiteY862" fmla="*/ 6286 h 61721"/>
                <a:gd name="connsiteX863" fmla="*/ 156496 w 171926"/>
                <a:gd name="connsiteY863" fmla="*/ 6286 h 61721"/>
                <a:gd name="connsiteX864" fmla="*/ 156782 w 171926"/>
                <a:gd name="connsiteY864" fmla="*/ 5905 h 61721"/>
                <a:gd name="connsiteX865" fmla="*/ 156782 w 171926"/>
                <a:gd name="connsiteY865" fmla="*/ 5620 h 61721"/>
                <a:gd name="connsiteX866" fmla="*/ 157829 w 171926"/>
                <a:gd name="connsiteY866" fmla="*/ 5620 h 61721"/>
                <a:gd name="connsiteX867" fmla="*/ 157829 w 171926"/>
                <a:gd name="connsiteY867" fmla="*/ 5239 h 61721"/>
                <a:gd name="connsiteX868" fmla="*/ 158496 w 171926"/>
                <a:gd name="connsiteY868" fmla="*/ 5239 h 61721"/>
                <a:gd name="connsiteX869" fmla="*/ 158496 w 171926"/>
                <a:gd name="connsiteY869" fmla="*/ 4953 h 61721"/>
                <a:gd name="connsiteX870" fmla="*/ 159163 w 171926"/>
                <a:gd name="connsiteY870" fmla="*/ 4953 h 61721"/>
                <a:gd name="connsiteX871" fmla="*/ 159163 w 171926"/>
                <a:gd name="connsiteY871" fmla="*/ 4667 h 61721"/>
                <a:gd name="connsiteX872" fmla="*/ 159734 w 171926"/>
                <a:gd name="connsiteY872" fmla="*/ 4667 h 61721"/>
                <a:gd name="connsiteX873" fmla="*/ 159449 w 171926"/>
                <a:gd name="connsiteY873" fmla="*/ 4667 h 61721"/>
                <a:gd name="connsiteX874" fmla="*/ 160401 w 171926"/>
                <a:gd name="connsiteY874" fmla="*/ 4667 h 61721"/>
                <a:gd name="connsiteX875" fmla="*/ 160401 w 171926"/>
                <a:gd name="connsiteY875" fmla="*/ 4286 h 61721"/>
                <a:gd name="connsiteX876" fmla="*/ 160782 w 171926"/>
                <a:gd name="connsiteY876" fmla="*/ 4286 h 61721"/>
                <a:gd name="connsiteX877" fmla="*/ 160782 w 171926"/>
                <a:gd name="connsiteY877" fmla="*/ 4001 h 61721"/>
                <a:gd name="connsiteX878" fmla="*/ 161068 w 171926"/>
                <a:gd name="connsiteY878" fmla="*/ 4001 h 61721"/>
                <a:gd name="connsiteX879" fmla="*/ 161068 w 171926"/>
                <a:gd name="connsiteY879" fmla="*/ 4286 h 61721"/>
                <a:gd name="connsiteX880" fmla="*/ 161068 w 171926"/>
                <a:gd name="connsiteY880" fmla="*/ 4001 h 61721"/>
                <a:gd name="connsiteX881" fmla="*/ 161449 w 171926"/>
                <a:gd name="connsiteY881" fmla="*/ 4001 h 61721"/>
                <a:gd name="connsiteX882" fmla="*/ 161449 w 171926"/>
                <a:gd name="connsiteY882" fmla="*/ 3620 h 61721"/>
                <a:gd name="connsiteX883" fmla="*/ 161449 w 171926"/>
                <a:gd name="connsiteY883" fmla="*/ 4001 h 61721"/>
                <a:gd name="connsiteX884" fmla="*/ 161734 w 171926"/>
                <a:gd name="connsiteY884" fmla="*/ 4001 h 61721"/>
                <a:gd name="connsiteX885" fmla="*/ 161734 w 171926"/>
                <a:gd name="connsiteY885" fmla="*/ 3620 h 61721"/>
                <a:gd name="connsiteX886" fmla="*/ 162687 w 171926"/>
                <a:gd name="connsiteY886" fmla="*/ 3620 h 61721"/>
                <a:gd name="connsiteX887" fmla="*/ 162687 w 171926"/>
                <a:gd name="connsiteY887" fmla="*/ 3334 h 61721"/>
                <a:gd name="connsiteX888" fmla="*/ 163354 w 171926"/>
                <a:gd name="connsiteY888" fmla="*/ 3334 h 61721"/>
                <a:gd name="connsiteX889" fmla="*/ 163735 w 171926"/>
                <a:gd name="connsiteY889" fmla="*/ 2953 h 61721"/>
                <a:gd name="connsiteX890" fmla="*/ 164401 w 171926"/>
                <a:gd name="connsiteY890" fmla="*/ 2953 h 61721"/>
                <a:gd name="connsiteX891" fmla="*/ 164401 w 171926"/>
                <a:gd name="connsiteY891" fmla="*/ 2667 h 61721"/>
                <a:gd name="connsiteX892" fmla="*/ 164687 w 171926"/>
                <a:gd name="connsiteY892" fmla="*/ 2667 h 61721"/>
                <a:gd name="connsiteX893" fmla="*/ 165640 w 171926"/>
                <a:gd name="connsiteY893" fmla="*/ 1714 h 61721"/>
                <a:gd name="connsiteX894" fmla="*/ 166021 w 171926"/>
                <a:gd name="connsiteY894" fmla="*/ 1714 h 61721"/>
                <a:gd name="connsiteX895" fmla="*/ 166021 w 171926"/>
                <a:gd name="connsiteY895" fmla="*/ 1333 h 61721"/>
                <a:gd name="connsiteX896" fmla="*/ 166307 w 171926"/>
                <a:gd name="connsiteY896" fmla="*/ 1333 h 61721"/>
                <a:gd name="connsiteX897" fmla="*/ 166973 w 171926"/>
                <a:gd name="connsiteY897" fmla="*/ 667 h 61721"/>
                <a:gd name="connsiteX898" fmla="*/ 167354 w 171926"/>
                <a:gd name="connsiteY898" fmla="*/ 667 h 61721"/>
                <a:gd name="connsiteX899" fmla="*/ 167354 w 171926"/>
                <a:gd name="connsiteY899" fmla="*/ 381 h 61721"/>
                <a:gd name="connsiteX900" fmla="*/ 167640 w 171926"/>
                <a:gd name="connsiteY900" fmla="*/ 381 h 61721"/>
                <a:gd name="connsiteX901" fmla="*/ 167640 w 171926"/>
                <a:gd name="connsiteY901" fmla="*/ 0 h 61721"/>
                <a:gd name="connsiteX902" fmla="*/ 168021 w 171926"/>
                <a:gd name="connsiteY902" fmla="*/ 0 h 61721"/>
                <a:gd name="connsiteX903" fmla="*/ 168021 w 171926"/>
                <a:gd name="connsiteY903" fmla="*/ 381 h 61721"/>
                <a:gd name="connsiteX904" fmla="*/ 168307 w 171926"/>
                <a:gd name="connsiteY904" fmla="*/ 2953 h 61721"/>
                <a:gd name="connsiteX905" fmla="*/ 167640 w 171926"/>
                <a:gd name="connsiteY905" fmla="*/ 4001 h 61721"/>
                <a:gd name="connsiteX906" fmla="*/ 167640 w 171926"/>
                <a:gd name="connsiteY906" fmla="*/ 4286 h 61721"/>
                <a:gd name="connsiteX907" fmla="*/ 168974 w 171926"/>
                <a:gd name="connsiteY907" fmla="*/ 4667 h 61721"/>
                <a:gd name="connsiteX908" fmla="*/ 169640 w 171926"/>
                <a:gd name="connsiteY908" fmla="*/ 5239 h 61721"/>
                <a:gd name="connsiteX909" fmla="*/ 169640 w 171926"/>
                <a:gd name="connsiteY909" fmla="*/ 5905 h 61721"/>
                <a:gd name="connsiteX910" fmla="*/ 170307 w 171926"/>
                <a:gd name="connsiteY910" fmla="*/ 5620 h 61721"/>
                <a:gd name="connsiteX911" fmla="*/ 170593 w 171926"/>
                <a:gd name="connsiteY911" fmla="*/ 5905 h 61721"/>
                <a:gd name="connsiteX912" fmla="*/ 170593 w 171926"/>
                <a:gd name="connsiteY912" fmla="*/ 6953 h 61721"/>
                <a:gd name="connsiteX913" fmla="*/ 170307 w 171926"/>
                <a:gd name="connsiteY913" fmla="*/ 6953 h 61721"/>
                <a:gd name="connsiteX914" fmla="*/ 169640 w 171926"/>
                <a:gd name="connsiteY914" fmla="*/ 6572 h 61721"/>
                <a:gd name="connsiteX915" fmla="*/ 168974 w 171926"/>
                <a:gd name="connsiteY915" fmla="*/ 6572 h 61721"/>
                <a:gd name="connsiteX916" fmla="*/ 169640 w 171926"/>
                <a:gd name="connsiteY916" fmla="*/ 7239 h 61721"/>
                <a:gd name="connsiteX917" fmla="*/ 169259 w 171926"/>
                <a:gd name="connsiteY917" fmla="*/ 7620 h 61721"/>
                <a:gd name="connsiteX918" fmla="*/ 168592 w 171926"/>
                <a:gd name="connsiteY918" fmla="*/ 6953 h 61721"/>
                <a:gd name="connsiteX919" fmla="*/ 168021 w 171926"/>
                <a:gd name="connsiteY919" fmla="*/ 7239 h 61721"/>
                <a:gd name="connsiteX920" fmla="*/ 167640 w 171926"/>
                <a:gd name="connsiteY920" fmla="*/ 6953 h 61721"/>
                <a:gd name="connsiteX921" fmla="*/ 167354 w 171926"/>
                <a:gd name="connsiteY921" fmla="*/ 7906 h 61721"/>
                <a:gd name="connsiteX922" fmla="*/ 166973 w 171926"/>
                <a:gd name="connsiteY922" fmla="*/ 8287 h 61721"/>
                <a:gd name="connsiteX923" fmla="*/ 166973 w 171926"/>
                <a:gd name="connsiteY923" fmla="*/ 8858 h 61721"/>
                <a:gd name="connsiteX924" fmla="*/ 168021 w 171926"/>
                <a:gd name="connsiteY924" fmla="*/ 8858 h 61721"/>
                <a:gd name="connsiteX925" fmla="*/ 168592 w 171926"/>
                <a:gd name="connsiteY925" fmla="*/ 9239 h 61721"/>
                <a:gd name="connsiteX926" fmla="*/ 168592 w 171926"/>
                <a:gd name="connsiteY926" fmla="*/ 9906 h 61721"/>
                <a:gd name="connsiteX927" fmla="*/ 168974 w 171926"/>
                <a:gd name="connsiteY927" fmla="*/ 10192 h 61721"/>
                <a:gd name="connsiteX928" fmla="*/ 169640 w 171926"/>
                <a:gd name="connsiteY928" fmla="*/ 10573 h 61721"/>
                <a:gd name="connsiteX929" fmla="*/ 170307 w 171926"/>
                <a:gd name="connsiteY929" fmla="*/ 11240 h 61721"/>
                <a:gd name="connsiteX930" fmla="*/ 169926 w 171926"/>
                <a:gd name="connsiteY930" fmla="*/ 11240 h 61721"/>
                <a:gd name="connsiteX931" fmla="*/ 170593 w 171926"/>
                <a:gd name="connsiteY931" fmla="*/ 12192 h 61721"/>
                <a:gd name="connsiteX932" fmla="*/ 171926 w 171926"/>
                <a:gd name="connsiteY932" fmla="*/ 13811 h 61721"/>
                <a:gd name="connsiteX933" fmla="*/ 171259 w 171926"/>
                <a:gd name="connsiteY933" fmla="*/ 14478 h 61721"/>
                <a:gd name="connsiteX934" fmla="*/ 171259 w 171926"/>
                <a:gd name="connsiteY934" fmla="*/ 15145 h 61721"/>
                <a:gd name="connsiteX935" fmla="*/ 170974 w 171926"/>
                <a:gd name="connsiteY935" fmla="*/ 15430 h 61721"/>
                <a:gd name="connsiteX936" fmla="*/ 170974 w 171926"/>
                <a:gd name="connsiteY936" fmla="*/ 16097 h 61721"/>
                <a:gd name="connsiteX937" fmla="*/ 171259 w 171926"/>
                <a:gd name="connsiteY937" fmla="*/ 16478 h 61721"/>
                <a:gd name="connsiteX938" fmla="*/ 170974 w 171926"/>
                <a:gd name="connsiteY938" fmla="*/ 17145 h 61721"/>
                <a:gd name="connsiteX939" fmla="*/ 169926 w 171926"/>
                <a:gd name="connsiteY939" fmla="*/ 17431 h 61721"/>
                <a:gd name="connsiteX940" fmla="*/ 169640 w 171926"/>
                <a:gd name="connsiteY940" fmla="*/ 17716 h 61721"/>
                <a:gd name="connsiteX941" fmla="*/ 169640 w 171926"/>
                <a:gd name="connsiteY941" fmla="*/ 18097 h 61721"/>
                <a:gd name="connsiteX942" fmla="*/ 167354 w 171926"/>
                <a:gd name="connsiteY942" fmla="*/ 17716 h 61721"/>
                <a:gd name="connsiteX943" fmla="*/ 166307 w 171926"/>
                <a:gd name="connsiteY943" fmla="*/ 18097 h 61721"/>
                <a:gd name="connsiteX944" fmla="*/ 164401 w 171926"/>
                <a:gd name="connsiteY944" fmla="*/ 18097 h 61721"/>
                <a:gd name="connsiteX945" fmla="*/ 164021 w 171926"/>
                <a:gd name="connsiteY945" fmla="*/ 18383 h 61721"/>
                <a:gd name="connsiteX946" fmla="*/ 164021 w 171926"/>
                <a:gd name="connsiteY946" fmla="*/ 19050 h 61721"/>
                <a:gd name="connsiteX947" fmla="*/ 164401 w 171926"/>
                <a:gd name="connsiteY947" fmla="*/ 19717 h 61721"/>
                <a:gd name="connsiteX948" fmla="*/ 163354 w 171926"/>
                <a:gd name="connsiteY948" fmla="*/ 20669 h 61721"/>
                <a:gd name="connsiteX949" fmla="*/ 163354 w 171926"/>
                <a:gd name="connsiteY949" fmla="*/ 20384 h 61721"/>
                <a:gd name="connsiteX950" fmla="*/ 163068 w 171926"/>
                <a:gd name="connsiteY950" fmla="*/ 20669 h 61721"/>
                <a:gd name="connsiteX951" fmla="*/ 163068 w 171926"/>
                <a:gd name="connsiteY951" fmla="*/ 20384 h 61721"/>
                <a:gd name="connsiteX952" fmla="*/ 162687 w 171926"/>
                <a:gd name="connsiteY952" fmla="*/ 21050 h 61721"/>
                <a:gd name="connsiteX953" fmla="*/ 161449 w 171926"/>
                <a:gd name="connsiteY953" fmla="*/ 21717 h 61721"/>
                <a:gd name="connsiteX954" fmla="*/ 159734 w 171926"/>
                <a:gd name="connsiteY954" fmla="*/ 22003 h 61721"/>
                <a:gd name="connsiteX955" fmla="*/ 159449 w 171926"/>
                <a:gd name="connsiteY955" fmla="*/ 22384 h 61721"/>
                <a:gd name="connsiteX956" fmla="*/ 158782 w 171926"/>
                <a:gd name="connsiteY956" fmla="*/ 22670 h 61721"/>
                <a:gd name="connsiteX957" fmla="*/ 158782 w 171926"/>
                <a:gd name="connsiteY957" fmla="*/ 22384 h 61721"/>
                <a:gd name="connsiteX958" fmla="*/ 158496 w 171926"/>
                <a:gd name="connsiteY958" fmla="*/ 22384 h 61721"/>
                <a:gd name="connsiteX959" fmla="*/ 158496 w 171926"/>
                <a:gd name="connsiteY959" fmla="*/ 22003 h 61721"/>
                <a:gd name="connsiteX960" fmla="*/ 157448 w 171926"/>
                <a:gd name="connsiteY960" fmla="*/ 22003 h 61721"/>
                <a:gd name="connsiteX961" fmla="*/ 157163 w 171926"/>
                <a:gd name="connsiteY961" fmla="*/ 21336 h 61721"/>
                <a:gd name="connsiteX962" fmla="*/ 157448 w 171926"/>
                <a:gd name="connsiteY962" fmla="*/ 20669 h 61721"/>
                <a:gd name="connsiteX963" fmla="*/ 157163 w 171926"/>
                <a:gd name="connsiteY963" fmla="*/ 20384 h 61721"/>
                <a:gd name="connsiteX964" fmla="*/ 156496 w 171926"/>
                <a:gd name="connsiteY964" fmla="*/ 21050 h 61721"/>
                <a:gd name="connsiteX965" fmla="*/ 156210 w 171926"/>
                <a:gd name="connsiteY965" fmla="*/ 21050 h 61721"/>
                <a:gd name="connsiteX966" fmla="*/ 156210 w 171926"/>
                <a:gd name="connsiteY966" fmla="*/ 21717 h 61721"/>
                <a:gd name="connsiteX967" fmla="*/ 155543 w 171926"/>
                <a:gd name="connsiteY967" fmla="*/ 21717 h 61721"/>
                <a:gd name="connsiteX968" fmla="*/ 155162 w 171926"/>
                <a:gd name="connsiteY968" fmla="*/ 22384 h 61721"/>
                <a:gd name="connsiteX969" fmla="*/ 154876 w 171926"/>
                <a:gd name="connsiteY969" fmla="*/ 22670 h 61721"/>
                <a:gd name="connsiteX970" fmla="*/ 154496 w 171926"/>
                <a:gd name="connsiteY970" fmla="*/ 22384 h 61721"/>
                <a:gd name="connsiteX971" fmla="*/ 154210 w 171926"/>
                <a:gd name="connsiteY971" fmla="*/ 23336 h 61721"/>
                <a:gd name="connsiteX972" fmla="*/ 153829 w 171926"/>
                <a:gd name="connsiteY972" fmla="*/ 23336 h 61721"/>
                <a:gd name="connsiteX973" fmla="*/ 153829 w 171926"/>
                <a:gd name="connsiteY973" fmla="*/ 23622 h 61721"/>
                <a:gd name="connsiteX974" fmla="*/ 153543 w 171926"/>
                <a:gd name="connsiteY974" fmla="*/ 23622 h 61721"/>
                <a:gd name="connsiteX975" fmla="*/ 152876 w 171926"/>
                <a:gd name="connsiteY975" fmla="*/ 24003 h 61721"/>
                <a:gd name="connsiteX976" fmla="*/ 152876 w 171926"/>
                <a:gd name="connsiteY976" fmla="*/ 24289 h 61721"/>
                <a:gd name="connsiteX977" fmla="*/ 152591 w 171926"/>
                <a:gd name="connsiteY977" fmla="*/ 24289 h 61721"/>
                <a:gd name="connsiteX978" fmla="*/ 152591 w 171926"/>
                <a:gd name="connsiteY978" fmla="*/ 25336 h 61721"/>
                <a:gd name="connsiteX979" fmla="*/ 150590 w 171926"/>
                <a:gd name="connsiteY979" fmla="*/ 25336 h 61721"/>
                <a:gd name="connsiteX980" fmla="*/ 150590 w 171926"/>
                <a:gd name="connsiteY980" fmla="*/ 26289 h 61721"/>
                <a:gd name="connsiteX981" fmla="*/ 150304 w 171926"/>
                <a:gd name="connsiteY981" fmla="*/ 26575 h 61721"/>
                <a:gd name="connsiteX982" fmla="*/ 149924 w 171926"/>
                <a:gd name="connsiteY982" fmla="*/ 26575 h 61721"/>
                <a:gd name="connsiteX983" fmla="*/ 149257 w 171926"/>
                <a:gd name="connsiteY983" fmla="*/ 26956 h 61721"/>
                <a:gd name="connsiteX984" fmla="*/ 148971 w 171926"/>
                <a:gd name="connsiteY984" fmla="*/ 27241 h 61721"/>
                <a:gd name="connsiteX985" fmla="*/ 148971 w 171926"/>
                <a:gd name="connsiteY985" fmla="*/ 27908 h 61721"/>
                <a:gd name="connsiteX986" fmla="*/ 148304 w 171926"/>
                <a:gd name="connsiteY986" fmla="*/ 27908 h 61721"/>
                <a:gd name="connsiteX987" fmla="*/ 148304 w 171926"/>
                <a:gd name="connsiteY987" fmla="*/ 28289 h 61721"/>
                <a:gd name="connsiteX988" fmla="*/ 148590 w 171926"/>
                <a:gd name="connsiteY988" fmla="*/ 28575 h 61721"/>
                <a:gd name="connsiteX989" fmla="*/ 148304 w 171926"/>
                <a:gd name="connsiteY989" fmla="*/ 28575 h 61721"/>
                <a:gd name="connsiteX990" fmla="*/ 147923 w 171926"/>
                <a:gd name="connsiteY990" fmla="*/ 28956 h 61721"/>
                <a:gd name="connsiteX991" fmla="*/ 147638 w 171926"/>
                <a:gd name="connsiteY991" fmla="*/ 28575 h 61721"/>
                <a:gd name="connsiteX992" fmla="*/ 147638 w 171926"/>
                <a:gd name="connsiteY992" fmla="*/ 28956 h 61721"/>
                <a:gd name="connsiteX993" fmla="*/ 147352 w 171926"/>
                <a:gd name="connsiteY993" fmla="*/ 29242 h 61721"/>
                <a:gd name="connsiteX994" fmla="*/ 147638 w 171926"/>
                <a:gd name="connsiteY994" fmla="*/ 29242 h 61721"/>
                <a:gd name="connsiteX995" fmla="*/ 147352 w 171926"/>
                <a:gd name="connsiteY995" fmla="*/ 29909 h 61721"/>
                <a:gd name="connsiteX996" fmla="*/ 147638 w 171926"/>
                <a:gd name="connsiteY996" fmla="*/ 29909 h 61721"/>
                <a:gd name="connsiteX997" fmla="*/ 147638 w 171926"/>
                <a:gd name="connsiteY997" fmla="*/ 30194 h 61721"/>
                <a:gd name="connsiteX998" fmla="*/ 147352 w 171926"/>
                <a:gd name="connsiteY998" fmla="*/ 30194 h 61721"/>
                <a:gd name="connsiteX999" fmla="*/ 147352 w 171926"/>
                <a:gd name="connsiteY999" fmla="*/ 29909 h 61721"/>
                <a:gd name="connsiteX1000" fmla="*/ 146685 w 171926"/>
                <a:gd name="connsiteY1000" fmla="*/ 30194 h 61721"/>
                <a:gd name="connsiteX1001" fmla="*/ 146304 w 171926"/>
                <a:gd name="connsiteY1001" fmla="*/ 30861 h 61721"/>
                <a:gd name="connsiteX1002" fmla="*/ 146018 w 171926"/>
                <a:gd name="connsiteY1002" fmla="*/ 30861 h 61721"/>
                <a:gd name="connsiteX1003" fmla="*/ 146304 w 171926"/>
                <a:gd name="connsiteY1003" fmla="*/ 31242 h 61721"/>
                <a:gd name="connsiteX1004" fmla="*/ 145637 w 171926"/>
                <a:gd name="connsiteY1004" fmla="*/ 31909 h 61721"/>
                <a:gd name="connsiteX1005" fmla="*/ 146018 w 171926"/>
                <a:gd name="connsiteY1005" fmla="*/ 32195 h 61721"/>
                <a:gd name="connsiteX1006" fmla="*/ 146018 w 171926"/>
                <a:gd name="connsiteY1006" fmla="*/ 32480 h 61721"/>
                <a:gd name="connsiteX1007" fmla="*/ 144971 w 171926"/>
                <a:gd name="connsiteY1007" fmla="*/ 32861 h 61721"/>
                <a:gd name="connsiteX1008" fmla="*/ 143351 w 171926"/>
                <a:gd name="connsiteY1008" fmla="*/ 33147 h 61721"/>
                <a:gd name="connsiteX1009" fmla="*/ 143066 w 171926"/>
                <a:gd name="connsiteY1009" fmla="*/ 32861 h 61721"/>
                <a:gd name="connsiteX1010" fmla="*/ 142684 w 171926"/>
                <a:gd name="connsiteY1010" fmla="*/ 33147 h 61721"/>
                <a:gd name="connsiteX1011" fmla="*/ 138779 w 171926"/>
                <a:gd name="connsiteY1011" fmla="*/ 33147 h 61721"/>
                <a:gd name="connsiteX1012" fmla="*/ 138779 w 171926"/>
                <a:gd name="connsiteY1012" fmla="*/ 33528 h 61721"/>
                <a:gd name="connsiteX1013" fmla="*/ 139065 w 171926"/>
                <a:gd name="connsiteY1013" fmla="*/ 33528 h 61721"/>
                <a:gd name="connsiteX1014" fmla="*/ 138779 w 171926"/>
                <a:gd name="connsiteY1014" fmla="*/ 33814 h 61721"/>
                <a:gd name="connsiteX1015" fmla="*/ 138779 w 171926"/>
                <a:gd name="connsiteY1015" fmla="*/ 34481 h 61721"/>
                <a:gd name="connsiteX1016" fmla="*/ 139065 w 171926"/>
                <a:gd name="connsiteY1016" fmla="*/ 34481 h 61721"/>
                <a:gd name="connsiteX1017" fmla="*/ 139446 w 171926"/>
                <a:gd name="connsiteY1017" fmla="*/ 34862 h 61721"/>
                <a:gd name="connsiteX1018" fmla="*/ 140399 w 171926"/>
                <a:gd name="connsiteY1018" fmla="*/ 35147 h 61721"/>
                <a:gd name="connsiteX1019" fmla="*/ 140399 w 171926"/>
                <a:gd name="connsiteY1019" fmla="*/ 35433 h 61721"/>
                <a:gd name="connsiteX1020" fmla="*/ 140779 w 171926"/>
                <a:gd name="connsiteY1020" fmla="*/ 35433 h 61721"/>
                <a:gd name="connsiteX1021" fmla="*/ 140113 w 171926"/>
                <a:gd name="connsiteY1021" fmla="*/ 35814 h 61721"/>
                <a:gd name="connsiteX1022" fmla="*/ 140113 w 171926"/>
                <a:gd name="connsiteY1022" fmla="*/ 36100 h 61721"/>
                <a:gd name="connsiteX1023" fmla="*/ 140399 w 171926"/>
                <a:gd name="connsiteY1023" fmla="*/ 36100 h 61721"/>
                <a:gd name="connsiteX1024" fmla="*/ 140399 w 171926"/>
                <a:gd name="connsiteY1024" fmla="*/ 36766 h 61721"/>
                <a:gd name="connsiteX1025" fmla="*/ 140779 w 171926"/>
                <a:gd name="connsiteY1025" fmla="*/ 36481 h 61721"/>
                <a:gd name="connsiteX1026" fmla="*/ 141065 w 171926"/>
                <a:gd name="connsiteY1026" fmla="*/ 37147 h 61721"/>
                <a:gd name="connsiteX1027" fmla="*/ 141446 w 171926"/>
                <a:gd name="connsiteY1027" fmla="*/ 37147 h 61721"/>
                <a:gd name="connsiteX1028" fmla="*/ 141065 w 171926"/>
                <a:gd name="connsiteY1028" fmla="*/ 37814 h 61721"/>
                <a:gd name="connsiteX1029" fmla="*/ 141446 w 171926"/>
                <a:gd name="connsiteY1029" fmla="*/ 38386 h 61721"/>
                <a:gd name="connsiteX1030" fmla="*/ 141732 w 171926"/>
                <a:gd name="connsiteY1030" fmla="*/ 38767 h 61721"/>
                <a:gd name="connsiteX1031" fmla="*/ 140779 w 171926"/>
                <a:gd name="connsiteY1031" fmla="*/ 39053 h 61721"/>
                <a:gd name="connsiteX1032" fmla="*/ 141065 w 171926"/>
                <a:gd name="connsiteY1032" fmla="*/ 39719 h 61721"/>
                <a:gd name="connsiteX1033" fmla="*/ 140779 w 171926"/>
                <a:gd name="connsiteY1033" fmla="*/ 40100 h 61721"/>
                <a:gd name="connsiteX1034" fmla="*/ 141065 w 171926"/>
                <a:gd name="connsiteY1034" fmla="*/ 40386 h 61721"/>
                <a:gd name="connsiteX1035" fmla="*/ 140779 w 171926"/>
                <a:gd name="connsiteY1035" fmla="*/ 40767 h 61721"/>
                <a:gd name="connsiteX1036" fmla="*/ 141065 w 171926"/>
                <a:gd name="connsiteY1036" fmla="*/ 41053 h 61721"/>
                <a:gd name="connsiteX1037" fmla="*/ 140399 w 171926"/>
                <a:gd name="connsiteY1037" fmla="*/ 41053 h 61721"/>
                <a:gd name="connsiteX1038" fmla="*/ 140399 w 171926"/>
                <a:gd name="connsiteY1038" fmla="*/ 41339 h 61721"/>
                <a:gd name="connsiteX1039" fmla="*/ 139732 w 171926"/>
                <a:gd name="connsiteY1039" fmla="*/ 41339 h 61721"/>
                <a:gd name="connsiteX1040" fmla="*/ 139732 w 171926"/>
                <a:gd name="connsiteY1040" fmla="*/ 42005 h 61721"/>
                <a:gd name="connsiteX1041" fmla="*/ 139446 w 171926"/>
                <a:gd name="connsiteY1041" fmla="*/ 42005 h 61721"/>
                <a:gd name="connsiteX1042" fmla="*/ 139446 w 171926"/>
                <a:gd name="connsiteY1042" fmla="*/ 41720 h 61721"/>
                <a:gd name="connsiteX1043" fmla="*/ 139065 w 171926"/>
                <a:gd name="connsiteY1043" fmla="*/ 42005 h 61721"/>
                <a:gd name="connsiteX1044" fmla="*/ 138779 w 171926"/>
                <a:gd name="connsiteY1044" fmla="*/ 42005 h 61721"/>
                <a:gd name="connsiteX1045" fmla="*/ 138494 w 171926"/>
                <a:gd name="connsiteY1045" fmla="*/ 42386 h 61721"/>
                <a:gd name="connsiteX1046" fmla="*/ 138494 w 171926"/>
                <a:gd name="connsiteY1046" fmla="*/ 42005 h 61721"/>
                <a:gd name="connsiteX1047" fmla="*/ 138113 w 171926"/>
                <a:gd name="connsiteY1047" fmla="*/ 42005 h 61721"/>
                <a:gd name="connsiteX1048" fmla="*/ 138113 w 171926"/>
                <a:gd name="connsiteY1048" fmla="*/ 42672 h 61721"/>
                <a:gd name="connsiteX1049" fmla="*/ 138494 w 171926"/>
                <a:gd name="connsiteY1049" fmla="*/ 43053 h 61721"/>
                <a:gd name="connsiteX1050" fmla="*/ 138494 w 171926"/>
                <a:gd name="connsiteY1050" fmla="*/ 43339 h 61721"/>
                <a:gd name="connsiteX1051" fmla="*/ 137827 w 171926"/>
                <a:gd name="connsiteY1051" fmla="*/ 43720 h 61721"/>
                <a:gd name="connsiteX1052" fmla="*/ 136779 w 171926"/>
                <a:gd name="connsiteY1052" fmla="*/ 43720 h 61721"/>
                <a:gd name="connsiteX1053" fmla="*/ 136493 w 171926"/>
                <a:gd name="connsiteY1053" fmla="*/ 44006 h 61721"/>
                <a:gd name="connsiteX1054" fmla="*/ 135826 w 171926"/>
                <a:gd name="connsiteY1054" fmla="*/ 43053 h 61721"/>
                <a:gd name="connsiteX1055" fmla="*/ 134493 w 171926"/>
                <a:gd name="connsiteY1055" fmla="*/ 42672 h 61721"/>
                <a:gd name="connsiteX1056" fmla="*/ 134207 w 171926"/>
                <a:gd name="connsiteY1056" fmla="*/ 42386 h 61721"/>
                <a:gd name="connsiteX1057" fmla="*/ 134207 w 171926"/>
                <a:gd name="connsiteY1057" fmla="*/ 41720 h 61721"/>
                <a:gd name="connsiteX1058" fmla="*/ 132874 w 171926"/>
                <a:gd name="connsiteY1058" fmla="*/ 41720 h 61721"/>
                <a:gd name="connsiteX1059" fmla="*/ 132874 w 171926"/>
                <a:gd name="connsiteY1059" fmla="*/ 42672 h 61721"/>
                <a:gd name="connsiteX1060" fmla="*/ 132207 w 171926"/>
                <a:gd name="connsiteY1060" fmla="*/ 43053 h 61721"/>
                <a:gd name="connsiteX1061" fmla="*/ 131921 w 171926"/>
                <a:gd name="connsiteY1061" fmla="*/ 43053 h 61721"/>
                <a:gd name="connsiteX1062" fmla="*/ 131254 w 171926"/>
                <a:gd name="connsiteY1062" fmla="*/ 42672 h 61721"/>
                <a:gd name="connsiteX1063" fmla="*/ 129635 w 171926"/>
                <a:gd name="connsiteY1063" fmla="*/ 43053 h 61721"/>
                <a:gd name="connsiteX1064" fmla="*/ 129254 w 171926"/>
                <a:gd name="connsiteY1064" fmla="*/ 42672 h 61721"/>
                <a:gd name="connsiteX1065" fmla="*/ 128588 w 171926"/>
                <a:gd name="connsiteY1065" fmla="*/ 42386 h 61721"/>
                <a:gd name="connsiteX1066" fmla="*/ 128588 w 171926"/>
                <a:gd name="connsiteY1066" fmla="*/ 42005 h 61721"/>
                <a:gd name="connsiteX1067" fmla="*/ 127921 w 171926"/>
                <a:gd name="connsiteY1067" fmla="*/ 41720 h 61721"/>
                <a:gd name="connsiteX1068" fmla="*/ 127635 w 171926"/>
                <a:gd name="connsiteY1068" fmla="*/ 41053 h 61721"/>
                <a:gd name="connsiteX1069" fmla="*/ 127635 w 171926"/>
                <a:gd name="connsiteY1069" fmla="*/ 41339 h 61721"/>
                <a:gd name="connsiteX1070" fmla="*/ 126968 w 171926"/>
                <a:gd name="connsiteY1070" fmla="*/ 42386 h 61721"/>
                <a:gd name="connsiteX1071" fmla="*/ 125635 w 171926"/>
                <a:gd name="connsiteY1071" fmla="*/ 42672 h 61721"/>
                <a:gd name="connsiteX1072" fmla="*/ 126016 w 171926"/>
                <a:gd name="connsiteY1072" fmla="*/ 43339 h 61721"/>
                <a:gd name="connsiteX1073" fmla="*/ 125349 w 171926"/>
                <a:gd name="connsiteY1073" fmla="*/ 44291 h 61721"/>
                <a:gd name="connsiteX1074" fmla="*/ 125349 w 171926"/>
                <a:gd name="connsiteY1074" fmla="*/ 44672 h 61721"/>
                <a:gd name="connsiteX1075" fmla="*/ 126301 w 171926"/>
                <a:gd name="connsiteY1075" fmla="*/ 45625 h 61721"/>
                <a:gd name="connsiteX1076" fmla="*/ 127254 w 171926"/>
                <a:gd name="connsiteY1076" fmla="*/ 46291 h 61721"/>
                <a:gd name="connsiteX1077" fmla="*/ 126301 w 171926"/>
                <a:gd name="connsiteY1077" fmla="*/ 46672 h 61721"/>
                <a:gd name="connsiteX1078" fmla="*/ 125349 w 171926"/>
                <a:gd name="connsiteY1078" fmla="*/ 47244 h 61721"/>
                <a:gd name="connsiteX1079" fmla="*/ 125349 w 171926"/>
                <a:gd name="connsiteY1079" fmla="*/ 47911 h 61721"/>
                <a:gd name="connsiteX1080" fmla="*/ 125349 w 171926"/>
                <a:gd name="connsiteY1080" fmla="*/ 47625 h 61721"/>
                <a:gd name="connsiteX1081" fmla="*/ 124968 w 171926"/>
                <a:gd name="connsiteY1081" fmla="*/ 47911 h 61721"/>
                <a:gd name="connsiteX1082" fmla="*/ 124968 w 171926"/>
                <a:gd name="connsiteY1082" fmla="*/ 48292 h 61721"/>
                <a:gd name="connsiteX1083" fmla="*/ 125349 w 171926"/>
                <a:gd name="connsiteY1083" fmla="*/ 48292 h 61721"/>
                <a:gd name="connsiteX1084" fmla="*/ 124968 w 171926"/>
                <a:gd name="connsiteY1084" fmla="*/ 48578 h 61721"/>
                <a:gd name="connsiteX1085" fmla="*/ 124968 w 171926"/>
                <a:gd name="connsiteY1085" fmla="*/ 49244 h 61721"/>
                <a:gd name="connsiteX1086" fmla="*/ 124016 w 171926"/>
                <a:gd name="connsiteY1086" fmla="*/ 49244 h 61721"/>
                <a:gd name="connsiteX1087" fmla="*/ 124016 w 171926"/>
                <a:gd name="connsiteY1087" fmla="*/ 48959 h 61721"/>
                <a:gd name="connsiteX1088" fmla="*/ 123063 w 171926"/>
                <a:gd name="connsiteY1088" fmla="*/ 49244 h 61721"/>
                <a:gd name="connsiteX1089" fmla="*/ 122682 w 171926"/>
                <a:gd name="connsiteY1089" fmla="*/ 49911 h 61721"/>
                <a:gd name="connsiteX1090" fmla="*/ 121729 w 171926"/>
                <a:gd name="connsiteY1090" fmla="*/ 49911 h 61721"/>
                <a:gd name="connsiteX1091" fmla="*/ 121729 w 171926"/>
                <a:gd name="connsiteY1091" fmla="*/ 50578 h 61721"/>
                <a:gd name="connsiteX1092" fmla="*/ 120396 w 171926"/>
                <a:gd name="connsiteY1092" fmla="*/ 51245 h 6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</a:cxnLst>
              <a:rect l="l" t="t" r="r" b="b"/>
              <a:pathLst>
                <a:path w="171926" h="61721">
                  <a:moveTo>
                    <a:pt x="120396" y="51245"/>
                  </a:moveTo>
                  <a:lnTo>
                    <a:pt x="120396" y="51245"/>
                  </a:lnTo>
                  <a:lnTo>
                    <a:pt x="118777" y="50578"/>
                  </a:lnTo>
                  <a:lnTo>
                    <a:pt x="116491" y="50197"/>
                  </a:lnTo>
                  <a:lnTo>
                    <a:pt x="116491" y="49911"/>
                  </a:lnTo>
                  <a:lnTo>
                    <a:pt x="114776" y="49911"/>
                  </a:lnTo>
                  <a:lnTo>
                    <a:pt x="114776" y="50197"/>
                  </a:lnTo>
                  <a:lnTo>
                    <a:pt x="114205" y="49911"/>
                  </a:lnTo>
                  <a:lnTo>
                    <a:pt x="113824" y="50197"/>
                  </a:lnTo>
                  <a:lnTo>
                    <a:pt x="113824" y="49911"/>
                  </a:lnTo>
                  <a:lnTo>
                    <a:pt x="113538" y="49911"/>
                  </a:lnTo>
                  <a:lnTo>
                    <a:pt x="112490" y="49244"/>
                  </a:lnTo>
                  <a:lnTo>
                    <a:pt x="111252" y="48959"/>
                  </a:lnTo>
                  <a:lnTo>
                    <a:pt x="109919" y="48959"/>
                  </a:lnTo>
                  <a:lnTo>
                    <a:pt x="108299" y="49244"/>
                  </a:lnTo>
                  <a:lnTo>
                    <a:pt x="107918" y="49625"/>
                  </a:lnTo>
                  <a:lnTo>
                    <a:pt x="107251" y="49625"/>
                  </a:lnTo>
                  <a:lnTo>
                    <a:pt x="106966" y="49911"/>
                  </a:lnTo>
                  <a:lnTo>
                    <a:pt x="105632" y="49625"/>
                  </a:lnTo>
                  <a:lnTo>
                    <a:pt x="105346" y="49244"/>
                  </a:lnTo>
                  <a:lnTo>
                    <a:pt x="104680" y="48959"/>
                  </a:lnTo>
                  <a:lnTo>
                    <a:pt x="104013" y="49625"/>
                  </a:lnTo>
                  <a:lnTo>
                    <a:pt x="102965" y="49244"/>
                  </a:lnTo>
                  <a:lnTo>
                    <a:pt x="102679" y="49625"/>
                  </a:lnTo>
                  <a:lnTo>
                    <a:pt x="102013" y="49625"/>
                  </a:lnTo>
                  <a:lnTo>
                    <a:pt x="101346" y="50197"/>
                  </a:lnTo>
                  <a:lnTo>
                    <a:pt x="100679" y="50578"/>
                  </a:lnTo>
                  <a:lnTo>
                    <a:pt x="100013" y="50197"/>
                  </a:lnTo>
                  <a:lnTo>
                    <a:pt x="100013" y="49911"/>
                  </a:lnTo>
                  <a:lnTo>
                    <a:pt x="99727" y="49911"/>
                  </a:lnTo>
                  <a:lnTo>
                    <a:pt x="99441" y="49625"/>
                  </a:lnTo>
                  <a:lnTo>
                    <a:pt x="99441" y="49911"/>
                  </a:lnTo>
                  <a:lnTo>
                    <a:pt x="99060" y="49625"/>
                  </a:lnTo>
                  <a:lnTo>
                    <a:pt x="99060" y="49911"/>
                  </a:lnTo>
                  <a:lnTo>
                    <a:pt x="98774" y="49625"/>
                  </a:lnTo>
                  <a:lnTo>
                    <a:pt x="98774" y="49911"/>
                  </a:lnTo>
                  <a:lnTo>
                    <a:pt x="97726" y="49625"/>
                  </a:lnTo>
                  <a:lnTo>
                    <a:pt x="97441" y="49625"/>
                  </a:lnTo>
                  <a:lnTo>
                    <a:pt x="97060" y="49911"/>
                  </a:lnTo>
                  <a:lnTo>
                    <a:pt x="96774" y="49625"/>
                  </a:lnTo>
                  <a:lnTo>
                    <a:pt x="96488" y="49911"/>
                  </a:lnTo>
                  <a:lnTo>
                    <a:pt x="95821" y="49244"/>
                  </a:lnTo>
                  <a:lnTo>
                    <a:pt x="96107" y="49911"/>
                  </a:lnTo>
                  <a:lnTo>
                    <a:pt x="95821" y="49911"/>
                  </a:lnTo>
                  <a:lnTo>
                    <a:pt x="95821" y="49625"/>
                  </a:lnTo>
                  <a:lnTo>
                    <a:pt x="95441" y="49625"/>
                  </a:lnTo>
                  <a:lnTo>
                    <a:pt x="95441" y="49244"/>
                  </a:lnTo>
                  <a:lnTo>
                    <a:pt x="95155" y="49625"/>
                  </a:lnTo>
                  <a:lnTo>
                    <a:pt x="95155" y="49911"/>
                  </a:lnTo>
                  <a:lnTo>
                    <a:pt x="94488" y="49625"/>
                  </a:lnTo>
                  <a:lnTo>
                    <a:pt x="92869" y="50578"/>
                  </a:lnTo>
                  <a:lnTo>
                    <a:pt x="93154" y="50864"/>
                  </a:lnTo>
                  <a:lnTo>
                    <a:pt x="92869" y="51245"/>
                  </a:lnTo>
                  <a:lnTo>
                    <a:pt x="92202" y="51245"/>
                  </a:lnTo>
                  <a:lnTo>
                    <a:pt x="90869" y="50578"/>
                  </a:lnTo>
                  <a:lnTo>
                    <a:pt x="90202" y="50578"/>
                  </a:lnTo>
                  <a:lnTo>
                    <a:pt x="89249" y="50864"/>
                  </a:lnTo>
                  <a:lnTo>
                    <a:pt x="89249" y="50578"/>
                  </a:lnTo>
                  <a:lnTo>
                    <a:pt x="88868" y="50864"/>
                  </a:lnTo>
                  <a:lnTo>
                    <a:pt x="87916" y="50864"/>
                  </a:lnTo>
                  <a:lnTo>
                    <a:pt x="87630" y="50197"/>
                  </a:lnTo>
                  <a:lnTo>
                    <a:pt x="88201" y="49244"/>
                  </a:lnTo>
                  <a:lnTo>
                    <a:pt x="87916" y="49244"/>
                  </a:lnTo>
                  <a:lnTo>
                    <a:pt x="87630" y="48578"/>
                  </a:lnTo>
                  <a:lnTo>
                    <a:pt x="87249" y="48578"/>
                  </a:lnTo>
                  <a:lnTo>
                    <a:pt x="87249" y="48959"/>
                  </a:lnTo>
                  <a:lnTo>
                    <a:pt x="86963" y="48578"/>
                  </a:lnTo>
                  <a:lnTo>
                    <a:pt x="86582" y="48578"/>
                  </a:lnTo>
                  <a:lnTo>
                    <a:pt x="86582" y="47911"/>
                  </a:lnTo>
                  <a:lnTo>
                    <a:pt x="86296" y="47911"/>
                  </a:lnTo>
                  <a:lnTo>
                    <a:pt x="85630" y="47625"/>
                  </a:lnTo>
                  <a:lnTo>
                    <a:pt x="85630" y="47911"/>
                  </a:lnTo>
                  <a:lnTo>
                    <a:pt x="84677" y="47911"/>
                  </a:lnTo>
                  <a:lnTo>
                    <a:pt x="84011" y="48292"/>
                  </a:lnTo>
                  <a:lnTo>
                    <a:pt x="84011" y="48959"/>
                  </a:lnTo>
                  <a:lnTo>
                    <a:pt x="84011" y="48578"/>
                  </a:lnTo>
                  <a:lnTo>
                    <a:pt x="83344" y="48959"/>
                  </a:lnTo>
                  <a:lnTo>
                    <a:pt x="82963" y="48578"/>
                  </a:lnTo>
                  <a:lnTo>
                    <a:pt x="82677" y="48959"/>
                  </a:lnTo>
                  <a:lnTo>
                    <a:pt x="82296" y="48959"/>
                  </a:lnTo>
                  <a:lnTo>
                    <a:pt x="82296" y="47625"/>
                  </a:lnTo>
                  <a:lnTo>
                    <a:pt x="82010" y="47911"/>
                  </a:lnTo>
                  <a:lnTo>
                    <a:pt x="80677" y="47911"/>
                  </a:lnTo>
                  <a:lnTo>
                    <a:pt x="80010" y="47625"/>
                  </a:lnTo>
                  <a:lnTo>
                    <a:pt x="80010" y="47244"/>
                  </a:lnTo>
                  <a:lnTo>
                    <a:pt x="79343" y="47625"/>
                  </a:lnTo>
                  <a:lnTo>
                    <a:pt x="78772" y="47244"/>
                  </a:lnTo>
                  <a:lnTo>
                    <a:pt x="77724" y="47244"/>
                  </a:lnTo>
                  <a:lnTo>
                    <a:pt x="77724" y="46958"/>
                  </a:lnTo>
                  <a:lnTo>
                    <a:pt x="77438" y="46958"/>
                  </a:lnTo>
                  <a:lnTo>
                    <a:pt x="77057" y="46672"/>
                  </a:lnTo>
                  <a:lnTo>
                    <a:pt x="76391" y="46291"/>
                  </a:lnTo>
                  <a:lnTo>
                    <a:pt x="75819" y="46291"/>
                  </a:lnTo>
                  <a:lnTo>
                    <a:pt x="74771" y="46672"/>
                  </a:lnTo>
                  <a:lnTo>
                    <a:pt x="74486" y="46672"/>
                  </a:lnTo>
                  <a:lnTo>
                    <a:pt x="74104" y="46006"/>
                  </a:lnTo>
                  <a:lnTo>
                    <a:pt x="73438" y="46291"/>
                  </a:lnTo>
                  <a:lnTo>
                    <a:pt x="72866" y="46291"/>
                  </a:lnTo>
                  <a:lnTo>
                    <a:pt x="72485" y="46958"/>
                  </a:lnTo>
                  <a:lnTo>
                    <a:pt x="71819" y="46672"/>
                  </a:lnTo>
                  <a:lnTo>
                    <a:pt x="71533" y="46958"/>
                  </a:lnTo>
                  <a:lnTo>
                    <a:pt x="71152" y="46672"/>
                  </a:lnTo>
                  <a:lnTo>
                    <a:pt x="71152" y="46006"/>
                  </a:lnTo>
                  <a:lnTo>
                    <a:pt x="70199" y="45339"/>
                  </a:lnTo>
                  <a:lnTo>
                    <a:pt x="69247" y="45339"/>
                  </a:lnTo>
                  <a:lnTo>
                    <a:pt x="68580" y="46006"/>
                  </a:lnTo>
                  <a:lnTo>
                    <a:pt x="66961" y="46672"/>
                  </a:lnTo>
                  <a:lnTo>
                    <a:pt x="66294" y="46672"/>
                  </a:lnTo>
                  <a:lnTo>
                    <a:pt x="65246" y="47625"/>
                  </a:lnTo>
                  <a:lnTo>
                    <a:pt x="64294" y="48292"/>
                  </a:lnTo>
                  <a:lnTo>
                    <a:pt x="64008" y="48959"/>
                  </a:lnTo>
                  <a:lnTo>
                    <a:pt x="63627" y="48959"/>
                  </a:lnTo>
                  <a:lnTo>
                    <a:pt x="63627" y="49625"/>
                  </a:lnTo>
                  <a:lnTo>
                    <a:pt x="62675" y="49625"/>
                  </a:lnTo>
                  <a:lnTo>
                    <a:pt x="61627" y="49244"/>
                  </a:lnTo>
                  <a:lnTo>
                    <a:pt x="61055" y="49911"/>
                  </a:lnTo>
                  <a:lnTo>
                    <a:pt x="61341" y="50197"/>
                  </a:lnTo>
                  <a:lnTo>
                    <a:pt x="61055" y="50578"/>
                  </a:lnTo>
                  <a:lnTo>
                    <a:pt x="59055" y="50578"/>
                  </a:lnTo>
                  <a:lnTo>
                    <a:pt x="58674" y="50197"/>
                  </a:lnTo>
                  <a:lnTo>
                    <a:pt x="56769" y="49244"/>
                  </a:lnTo>
                  <a:lnTo>
                    <a:pt x="55721" y="48959"/>
                  </a:lnTo>
                  <a:lnTo>
                    <a:pt x="55436" y="50197"/>
                  </a:lnTo>
                  <a:lnTo>
                    <a:pt x="54483" y="50864"/>
                  </a:lnTo>
                  <a:lnTo>
                    <a:pt x="52769" y="50578"/>
                  </a:lnTo>
                  <a:lnTo>
                    <a:pt x="52483" y="50578"/>
                  </a:lnTo>
                  <a:lnTo>
                    <a:pt x="52197" y="51245"/>
                  </a:lnTo>
                  <a:lnTo>
                    <a:pt x="51530" y="51245"/>
                  </a:lnTo>
                  <a:lnTo>
                    <a:pt x="50863" y="51530"/>
                  </a:lnTo>
                  <a:lnTo>
                    <a:pt x="49244" y="51530"/>
                  </a:lnTo>
                  <a:lnTo>
                    <a:pt x="48863" y="51911"/>
                  </a:lnTo>
                  <a:lnTo>
                    <a:pt x="46863" y="50864"/>
                  </a:lnTo>
                  <a:lnTo>
                    <a:pt x="46577" y="50864"/>
                  </a:lnTo>
                  <a:lnTo>
                    <a:pt x="44958" y="50578"/>
                  </a:lnTo>
                  <a:lnTo>
                    <a:pt x="44577" y="48578"/>
                  </a:lnTo>
                  <a:lnTo>
                    <a:pt x="40291" y="48578"/>
                  </a:lnTo>
                  <a:lnTo>
                    <a:pt x="38386" y="48292"/>
                  </a:lnTo>
                  <a:lnTo>
                    <a:pt x="37719" y="47911"/>
                  </a:lnTo>
                  <a:lnTo>
                    <a:pt x="36100" y="48292"/>
                  </a:lnTo>
                  <a:lnTo>
                    <a:pt x="31433" y="47625"/>
                  </a:lnTo>
                  <a:lnTo>
                    <a:pt x="29528" y="47911"/>
                  </a:lnTo>
                  <a:lnTo>
                    <a:pt x="27527" y="47911"/>
                  </a:lnTo>
                  <a:lnTo>
                    <a:pt x="26575" y="48292"/>
                  </a:lnTo>
                  <a:lnTo>
                    <a:pt x="25527" y="47911"/>
                  </a:lnTo>
                  <a:lnTo>
                    <a:pt x="25241" y="48292"/>
                  </a:lnTo>
                  <a:lnTo>
                    <a:pt x="24955" y="48959"/>
                  </a:lnTo>
                  <a:lnTo>
                    <a:pt x="24575" y="48959"/>
                  </a:lnTo>
                  <a:lnTo>
                    <a:pt x="24289" y="48292"/>
                  </a:lnTo>
                  <a:lnTo>
                    <a:pt x="24289" y="47625"/>
                  </a:lnTo>
                  <a:lnTo>
                    <a:pt x="23908" y="47244"/>
                  </a:lnTo>
                  <a:lnTo>
                    <a:pt x="23622" y="47625"/>
                  </a:lnTo>
                  <a:lnTo>
                    <a:pt x="22574" y="47244"/>
                  </a:lnTo>
                  <a:lnTo>
                    <a:pt x="22003" y="46958"/>
                  </a:lnTo>
                  <a:lnTo>
                    <a:pt x="22003" y="46291"/>
                  </a:lnTo>
                  <a:lnTo>
                    <a:pt x="20955" y="46672"/>
                  </a:lnTo>
                  <a:lnTo>
                    <a:pt x="20669" y="47244"/>
                  </a:lnTo>
                  <a:lnTo>
                    <a:pt x="19621" y="47244"/>
                  </a:lnTo>
                  <a:lnTo>
                    <a:pt x="19621" y="48292"/>
                  </a:lnTo>
                  <a:lnTo>
                    <a:pt x="19336" y="48959"/>
                  </a:lnTo>
                  <a:lnTo>
                    <a:pt x="19621" y="49244"/>
                  </a:lnTo>
                  <a:lnTo>
                    <a:pt x="19621" y="49911"/>
                  </a:lnTo>
                  <a:lnTo>
                    <a:pt x="20003" y="50197"/>
                  </a:lnTo>
                  <a:lnTo>
                    <a:pt x="20003" y="50864"/>
                  </a:lnTo>
                  <a:lnTo>
                    <a:pt x="19621" y="51245"/>
                  </a:lnTo>
                  <a:lnTo>
                    <a:pt x="19621" y="51530"/>
                  </a:lnTo>
                  <a:lnTo>
                    <a:pt x="20003" y="52197"/>
                  </a:lnTo>
                  <a:lnTo>
                    <a:pt x="19621" y="52578"/>
                  </a:lnTo>
                  <a:lnTo>
                    <a:pt x="20003" y="53816"/>
                  </a:lnTo>
                  <a:lnTo>
                    <a:pt x="19621" y="54197"/>
                  </a:lnTo>
                  <a:lnTo>
                    <a:pt x="19336" y="54197"/>
                  </a:lnTo>
                  <a:lnTo>
                    <a:pt x="18383" y="54483"/>
                  </a:lnTo>
                  <a:lnTo>
                    <a:pt x="17336" y="54483"/>
                  </a:lnTo>
                  <a:lnTo>
                    <a:pt x="16383" y="54864"/>
                  </a:lnTo>
                  <a:lnTo>
                    <a:pt x="16097" y="55816"/>
                  </a:lnTo>
                  <a:lnTo>
                    <a:pt x="15430" y="56102"/>
                  </a:lnTo>
                  <a:lnTo>
                    <a:pt x="15050" y="56483"/>
                  </a:lnTo>
                  <a:lnTo>
                    <a:pt x="13716" y="56769"/>
                  </a:lnTo>
                  <a:lnTo>
                    <a:pt x="13430" y="56769"/>
                  </a:lnTo>
                  <a:lnTo>
                    <a:pt x="13145" y="58103"/>
                  </a:lnTo>
                  <a:lnTo>
                    <a:pt x="11811" y="58769"/>
                  </a:lnTo>
                  <a:lnTo>
                    <a:pt x="10192" y="60389"/>
                  </a:lnTo>
                  <a:lnTo>
                    <a:pt x="9811" y="60389"/>
                  </a:lnTo>
                  <a:lnTo>
                    <a:pt x="9811" y="61722"/>
                  </a:lnTo>
                  <a:lnTo>
                    <a:pt x="9144" y="61436"/>
                  </a:lnTo>
                  <a:lnTo>
                    <a:pt x="8858" y="61436"/>
                  </a:lnTo>
                  <a:lnTo>
                    <a:pt x="8477" y="60770"/>
                  </a:lnTo>
                  <a:lnTo>
                    <a:pt x="8858" y="60103"/>
                  </a:lnTo>
                  <a:lnTo>
                    <a:pt x="8477" y="59722"/>
                  </a:lnTo>
                  <a:lnTo>
                    <a:pt x="8192" y="58103"/>
                  </a:lnTo>
                  <a:lnTo>
                    <a:pt x="6858" y="56769"/>
                  </a:lnTo>
                  <a:lnTo>
                    <a:pt x="7525" y="56102"/>
                  </a:lnTo>
                  <a:lnTo>
                    <a:pt x="7525" y="54483"/>
                  </a:lnTo>
                  <a:lnTo>
                    <a:pt x="7811" y="54197"/>
                  </a:lnTo>
                  <a:lnTo>
                    <a:pt x="7811" y="53816"/>
                  </a:lnTo>
                  <a:lnTo>
                    <a:pt x="7525" y="53816"/>
                  </a:lnTo>
                  <a:lnTo>
                    <a:pt x="7525" y="53531"/>
                  </a:lnTo>
                  <a:lnTo>
                    <a:pt x="7239" y="53816"/>
                  </a:lnTo>
                  <a:lnTo>
                    <a:pt x="6572" y="53531"/>
                  </a:lnTo>
                  <a:lnTo>
                    <a:pt x="6191" y="52864"/>
                  </a:lnTo>
                  <a:lnTo>
                    <a:pt x="5905" y="52578"/>
                  </a:lnTo>
                  <a:lnTo>
                    <a:pt x="5905" y="49911"/>
                  </a:lnTo>
                  <a:lnTo>
                    <a:pt x="5239" y="49244"/>
                  </a:lnTo>
                  <a:lnTo>
                    <a:pt x="4286" y="49625"/>
                  </a:lnTo>
                  <a:lnTo>
                    <a:pt x="3620" y="48578"/>
                  </a:lnTo>
                  <a:lnTo>
                    <a:pt x="3620" y="47625"/>
                  </a:lnTo>
                  <a:lnTo>
                    <a:pt x="3238" y="46958"/>
                  </a:lnTo>
                  <a:lnTo>
                    <a:pt x="3905" y="46291"/>
                  </a:lnTo>
                  <a:lnTo>
                    <a:pt x="3238" y="46006"/>
                  </a:lnTo>
                  <a:lnTo>
                    <a:pt x="1905" y="46291"/>
                  </a:lnTo>
                  <a:lnTo>
                    <a:pt x="1619" y="45339"/>
                  </a:lnTo>
                  <a:lnTo>
                    <a:pt x="1619" y="44958"/>
                  </a:lnTo>
                  <a:lnTo>
                    <a:pt x="1333" y="44672"/>
                  </a:lnTo>
                  <a:lnTo>
                    <a:pt x="667" y="44672"/>
                  </a:lnTo>
                  <a:lnTo>
                    <a:pt x="667" y="44291"/>
                  </a:lnTo>
                  <a:lnTo>
                    <a:pt x="0" y="44006"/>
                  </a:lnTo>
                  <a:lnTo>
                    <a:pt x="0" y="42672"/>
                  </a:lnTo>
                  <a:lnTo>
                    <a:pt x="667" y="42672"/>
                  </a:lnTo>
                  <a:lnTo>
                    <a:pt x="286" y="42386"/>
                  </a:lnTo>
                  <a:lnTo>
                    <a:pt x="667" y="41339"/>
                  </a:lnTo>
                  <a:lnTo>
                    <a:pt x="286" y="41053"/>
                  </a:lnTo>
                  <a:lnTo>
                    <a:pt x="667" y="40767"/>
                  </a:lnTo>
                  <a:lnTo>
                    <a:pt x="286" y="40386"/>
                  </a:lnTo>
                  <a:lnTo>
                    <a:pt x="0" y="40767"/>
                  </a:lnTo>
                  <a:lnTo>
                    <a:pt x="0" y="40386"/>
                  </a:lnTo>
                  <a:lnTo>
                    <a:pt x="667" y="40100"/>
                  </a:lnTo>
                  <a:lnTo>
                    <a:pt x="953" y="39719"/>
                  </a:lnTo>
                  <a:lnTo>
                    <a:pt x="953" y="40767"/>
                  </a:lnTo>
                  <a:lnTo>
                    <a:pt x="1333" y="40767"/>
                  </a:lnTo>
                  <a:lnTo>
                    <a:pt x="1333" y="40100"/>
                  </a:lnTo>
                  <a:lnTo>
                    <a:pt x="1619" y="39719"/>
                  </a:lnTo>
                  <a:lnTo>
                    <a:pt x="1333" y="39434"/>
                  </a:lnTo>
                  <a:lnTo>
                    <a:pt x="1333" y="39053"/>
                  </a:lnTo>
                  <a:lnTo>
                    <a:pt x="1905" y="39053"/>
                  </a:lnTo>
                  <a:lnTo>
                    <a:pt x="2572" y="38386"/>
                  </a:lnTo>
                  <a:lnTo>
                    <a:pt x="3620" y="38386"/>
                  </a:lnTo>
                  <a:lnTo>
                    <a:pt x="3905" y="38100"/>
                  </a:lnTo>
                  <a:lnTo>
                    <a:pt x="3905" y="37814"/>
                  </a:lnTo>
                  <a:lnTo>
                    <a:pt x="4572" y="37814"/>
                  </a:lnTo>
                  <a:lnTo>
                    <a:pt x="4286" y="37433"/>
                  </a:lnTo>
                  <a:lnTo>
                    <a:pt x="3620" y="37433"/>
                  </a:lnTo>
                  <a:lnTo>
                    <a:pt x="3238" y="37147"/>
                  </a:lnTo>
                  <a:lnTo>
                    <a:pt x="3620" y="36766"/>
                  </a:lnTo>
                  <a:lnTo>
                    <a:pt x="4286" y="36766"/>
                  </a:lnTo>
                  <a:lnTo>
                    <a:pt x="4286" y="34862"/>
                  </a:lnTo>
                  <a:lnTo>
                    <a:pt x="3905" y="33814"/>
                  </a:lnTo>
                  <a:lnTo>
                    <a:pt x="3905" y="33528"/>
                  </a:lnTo>
                  <a:lnTo>
                    <a:pt x="4286" y="32861"/>
                  </a:lnTo>
                  <a:lnTo>
                    <a:pt x="5239" y="31909"/>
                  </a:lnTo>
                  <a:lnTo>
                    <a:pt x="5239" y="30861"/>
                  </a:lnTo>
                  <a:lnTo>
                    <a:pt x="5525" y="30861"/>
                  </a:lnTo>
                  <a:lnTo>
                    <a:pt x="6191" y="30575"/>
                  </a:lnTo>
                  <a:lnTo>
                    <a:pt x="6572" y="29909"/>
                  </a:lnTo>
                  <a:lnTo>
                    <a:pt x="6572" y="29242"/>
                  </a:lnTo>
                  <a:lnTo>
                    <a:pt x="6858" y="28575"/>
                  </a:lnTo>
                  <a:lnTo>
                    <a:pt x="7239" y="28575"/>
                  </a:lnTo>
                  <a:lnTo>
                    <a:pt x="7525" y="28289"/>
                  </a:lnTo>
                  <a:lnTo>
                    <a:pt x="7525" y="27622"/>
                  </a:lnTo>
                  <a:lnTo>
                    <a:pt x="7239" y="27241"/>
                  </a:lnTo>
                  <a:lnTo>
                    <a:pt x="7239" y="26956"/>
                  </a:lnTo>
                  <a:lnTo>
                    <a:pt x="8477" y="26956"/>
                  </a:lnTo>
                  <a:lnTo>
                    <a:pt x="8477" y="26575"/>
                  </a:lnTo>
                  <a:lnTo>
                    <a:pt x="10192" y="26575"/>
                  </a:lnTo>
                  <a:lnTo>
                    <a:pt x="10478" y="26289"/>
                  </a:lnTo>
                  <a:lnTo>
                    <a:pt x="12478" y="26289"/>
                  </a:lnTo>
                  <a:lnTo>
                    <a:pt x="12478" y="26003"/>
                  </a:lnTo>
                  <a:lnTo>
                    <a:pt x="12763" y="26003"/>
                  </a:lnTo>
                  <a:lnTo>
                    <a:pt x="12478" y="26003"/>
                  </a:lnTo>
                  <a:lnTo>
                    <a:pt x="12763" y="26003"/>
                  </a:lnTo>
                  <a:lnTo>
                    <a:pt x="12478" y="26003"/>
                  </a:lnTo>
                  <a:lnTo>
                    <a:pt x="12763" y="26003"/>
                  </a:lnTo>
                  <a:lnTo>
                    <a:pt x="12763" y="26289"/>
                  </a:lnTo>
                  <a:lnTo>
                    <a:pt x="13716" y="26289"/>
                  </a:lnTo>
                  <a:lnTo>
                    <a:pt x="14097" y="26003"/>
                  </a:lnTo>
                  <a:lnTo>
                    <a:pt x="14764" y="26003"/>
                  </a:lnTo>
                  <a:lnTo>
                    <a:pt x="15050" y="25622"/>
                  </a:lnTo>
                  <a:lnTo>
                    <a:pt x="15430" y="25622"/>
                  </a:lnTo>
                  <a:lnTo>
                    <a:pt x="15430" y="25336"/>
                  </a:lnTo>
                  <a:lnTo>
                    <a:pt x="16097" y="25336"/>
                  </a:lnTo>
                  <a:lnTo>
                    <a:pt x="16097" y="24955"/>
                  </a:lnTo>
                  <a:lnTo>
                    <a:pt x="16383" y="25336"/>
                  </a:lnTo>
                  <a:lnTo>
                    <a:pt x="16669" y="25336"/>
                  </a:lnTo>
                  <a:lnTo>
                    <a:pt x="17050" y="25622"/>
                  </a:lnTo>
                  <a:lnTo>
                    <a:pt x="17717" y="25622"/>
                  </a:lnTo>
                  <a:lnTo>
                    <a:pt x="17717" y="26003"/>
                  </a:lnTo>
                  <a:lnTo>
                    <a:pt x="17717" y="25622"/>
                  </a:lnTo>
                  <a:lnTo>
                    <a:pt x="18002" y="25622"/>
                  </a:lnTo>
                  <a:lnTo>
                    <a:pt x="18002" y="26003"/>
                  </a:lnTo>
                  <a:lnTo>
                    <a:pt x="18002" y="25622"/>
                  </a:lnTo>
                  <a:lnTo>
                    <a:pt x="19336" y="25622"/>
                  </a:lnTo>
                  <a:lnTo>
                    <a:pt x="19336" y="26003"/>
                  </a:lnTo>
                  <a:lnTo>
                    <a:pt x="20955" y="26003"/>
                  </a:lnTo>
                  <a:lnTo>
                    <a:pt x="20955" y="25622"/>
                  </a:lnTo>
                  <a:lnTo>
                    <a:pt x="22574" y="25622"/>
                  </a:lnTo>
                  <a:lnTo>
                    <a:pt x="22574" y="25336"/>
                  </a:lnTo>
                  <a:lnTo>
                    <a:pt x="25241" y="25336"/>
                  </a:lnTo>
                  <a:lnTo>
                    <a:pt x="25241" y="24955"/>
                  </a:lnTo>
                  <a:lnTo>
                    <a:pt x="27242" y="24955"/>
                  </a:lnTo>
                  <a:lnTo>
                    <a:pt x="27242" y="24670"/>
                  </a:lnTo>
                  <a:lnTo>
                    <a:pt x="27527" y="24670"/>
                  </a:lnTo>
                  <a:lnTo>
                    <a:pt x="27527" y="24289"/>
                  </a:lnTo>
                  <a:lnTo>
                    <a:pt x="28194" y="24289"/>
                  </a:lnTo>
                  <a:lnTo>
                    <a:pt x="28194" y="24003"/>
                  </a:lnTo>
                  <a:lnTo>
                    <a:pt x="29146" y="24003"/>
                  </a:lnTo>
                  <a:lnTo>
                    <a:pt x="29146" y="23622"/>
                  </a:lnTo>
                  <a:lnTo>
                    <a:pt x="29146" y="24003"/>
                  </a:lnTo>
                  <a:lnTo>
                    <a:pt x="29528" y="24003"/>
                  </a:lnTo>
                  <a:lnTo>
                    <a:pt x="29528" y="23622"/>
                  </a:lnTo>
                  <a:lnTo>
                    <a:pt x="29528" y="24003"/>
                  </a:lnTo>
                  <a:lnTo>
                    <a:pt x="29528" y="23622"/>
                  </a:lnTo>
                  <a:lnTo>
                    <a:pt x="29528" y="24003"/>
                  </a:lnTo>
                  <a:lnTo>
                    <a:pt x="29813" y="24003"/>
                  </a:lnTo>
                  <a:lnTo>
                    <a:pt x="29813" y="23622"/>
                  </a:lnTo>
                  <a:lnTo>
                    <a:pt x="30194" y="23622"/>
                  </a:lnTo>
                  <a:lnTo>
                    <a:pt x="30194" y="24003"/>
                  </a:lnTo>
                  <a:lnTo>
                    <a:pt x="30861" y="24003"/>
                  </a:lnTo>
                  <a:lnTo>
                    <a:pt x="30861" y="23622"/>
                  </a:lnTo>
                  <a:lnTo>
                    <a:pt x="31813" y="23622"/>
                  </a:lnTo>
                  <a:lnTo>
                    <a:pt x="32099" y="24003"/>
                  </a:lnTo>
                  <a:lnTo>
                    <a:pt x="32099" y="23622"/>
                  </a:lnTo>
                  <a:lnTo>
                    <a:pt x="32099" y="24003"/>
                  </a:lnTo>
                  <a:lnTo>
                    <a:pt x="32480" y="23622"/>
                  </a:lnTo>
                  <a:lnTo>
                    <a:pt x="32480" y="24003"/>
                  </a:lnTo>
                  <a:lnTo>
                    <a:pt x="34766" y="24003"/>
                  </a:lnTo>
                  <a:lnTo>
                    <a:pt x="34766" y="23622"/>
                  </a:lnTo>
                  <a:lnTo>
                    <a:pt x="36100" y="23622"/>
                  </a:lnTo>
                  <a:lnTo>
                    <a:pt x="36100" y="23336"/>
                  </a:lnTo>
                  <a:lnTo>
                    <a:pt x="36767" y="23336"/>
                  </a:lnTo>
                  <a:lnTo>
                    <a:pt x="36767" y="23051"/>
                  </a:lnTo>
                  <a:lnTo>
                    <a:pt x="37052" y="23051"/>
                  </a:lnTo>
                  <a:lnTo>
                    <a:pt x="37338" y="22670"/>
                  </a:lnTo>
                  <a:lnTo>
                    <a:pt x="37719" y="22670"/>
                  </a:lnTo>
                  <a:lnTo>
                    <a:pt x="38005" y="22384"/>
                  </a:lnTo>
                  <a:lnTo>
                    <a:pt x="37719" y="22670"/>
                  </a:lnTo>
                  <a:lnTo>
                    <a:pt x="37338" y="22670"/>
                  </a:lnTo>
                  <a:lnTo>
                    <a:pt x="37052" y="23051"/>
                  </a:lnTo>
                  <a:lnTo>
                    <a:pt x="38005" y="23051"/>
                  </a:lnTo>
                  <a:lnTo>
                    <a:pt x="38005" y="22670"/>
                  </a:lnTo>
                  <a:lnTo>
                    <a:pt x="38386" y="22670"/>
                  </a:lnTo>
                  <a:lnTo>
                    <a:pt x="38005" y="23051"/>
                  </a:lnTo>
                  <a:lnTo>
                    <a:pt x="38386" y="23051"/>
                  </a:lnTo>
                  <a:lnTo>
                    <a:pt x="38386" y="22670"/>
                  </a:lnTo>
                  <a:lnTo>
                    <a:pt x="38671" y="22670"/>
                  </a:lnTo>
                  <a:lnTo>
                    <a:pt x="38671" y="22384"/>
                  </a:lnTo>
                  <a:lnTo>
                    <a:pt x="38386" y="22384"/>
                  </a:lnTo>
                  <a:lnTo>
                    <a:pt x="38671" y="22384"/>
                  </a:lnTo>
                  <a:lnTo>
                    <a:pt x="38671" y="22003"/>
                  </a:lnTo>
                  <a:lnTo>
                    <a:pt x="38671" y="22670"/>
                  </a:lnTo>
                  <a:lnTo>
                    <a:pt x="39719" y="22670"/>
                  </a:lnTo>
                  <a:lnTo>
                    <a:pt x="39338" y="22670"/>
                  </a:lnTo>
                  <a:lnTo>
                    <a:pt x="40005" y="22670"/>
                  </a:lnTo>
                  <a:lnTo>
                    <a:pt x="39719" y="22670"/>
                  </a:lnTo>
                  <a:lnTo>
                    <a:pt x="40005" y="22670"/>
                  </a:lnTo>
                  <a:lnTo>
                    <a:pt x="40005" y="22384"/>
                  </a:lnTo>
                  <a:lnTo>
                    <a:pt x="40005" y="23051"/>
                  </a:lnTo>
                  <a:lnTo>
                    <a:pt x="41338" y="23051"/>
                  </a:lnTo>
                  <a:lnTo>
                    <a:pt x="41338" y="23336"/>
                  </a:lnTo>
                  <a:lnTo>
                    <a:pt x="42005" y="23336"/>
                  </a:lnTo>
                  <a:lnTo>
                    <a:pt x="42291" y="23622"/>
                  </a:lnTo>
                  <a:lnTo>
                    <a:pt x="43625" y="23622"/>
                  </a:lnTo>
                  <a:lnTo>
                    <a:pt x="43625" y="24003"/>
                  </a:lnTo>
                  <a:lnTo>
                    <a:pt x="45625" y="24003"/>
                  </a:lnTo>
                  <a:lnTo>
                    <a:pt x="45625" y="24289"/>
                  </a:lnTo>
                  <a:lnTo>
                    <a:pt x="45625" y="24003"/>
                  </a:lnTo>
                  <a:lnTo>
                    <a:pt x="45911" y="24289"/>
                  </a:lnTo>
                  <a:lnTo>
                    <a:pt x="52483" y="24289"/>
                  </a:lnTo>
                  <a:lnTo>
                    <a:pt x="52483" y="24003"/>
                  </a:lnTo>
                  <a:lnTo>
                    <a:pt x="55150" y="24003"/>
                  </a:lnTo>
                  <a:lnTo>
                    <a:pt x="55150" y="23622"/>
                  </a:lnTo>
                  <a:lnTo>
                    <a:pt x="55150" y="24003"/>
                  </a:lnTo>
                  <a:lnTo>
                    <a:pt x="55150" y="23622"/>
                  </a:lnTo>
                  <a:lnTo>
                    <a:pt x="55150" y="24003"/>
                  </a:lnTo>
                  <a:lnTo>
                    <a:pt x="55150" y="23622"/>
                  </a:lnTo>
                  <a:lnTo>
                    <a:pt x="57436" y="23622"/>
                  </a:lnTo>
                  <a:lnTo>
                    <a:pt x="57436" y="23336"/>
                  </a:lnTo>
                  <a:lnTo>
                    <a:pt x="58103" y="23336"/>
                  </a:lnTo>
                  <a:lnTo>
                    <a:pt x="58103" y="23051"/>
                  </a:lnTo>
                  <a:lnTo>
                    <a:pt x="58674" y="23051"/>
                  </a:lnTo>
                  <a:lnTo>
                    <a:pt x="58674" y="22670"/>
                  </a:lnTo>
                  <a:lnTo>
                    <a:pt x="60674" y="22670"/>
                  </a:lnTo>
                  <a:lnTo>
                    <a:pt x="60674" y="22384"/>
                  </a:lnTo>
                  <a:lnTo>
                    <a:pt x="61341" y="22384"/>
                  </a:lnTo>
                  <a:lnTo>
                    <a:pt x="61055" y="22384"/>
                  </a:lnTo>
                  <a:lnTo>
                    <a:pt x="61341" y="22384"/>
                  </a:lnTo>
                  <a:lnTo>
                    <a:pt x="61341" y="22003"/>
                  </a:lnTo>
                  <a:lnTo>
                    <a:pt x="62008" y="22003"/>
                  </a:lnTo>
                  <a:lnTo>
                    <a:pt x="62008" y="22384"/>
                  </a:lnTo>
                  <a:lnTo>
                    <a:pt x="61627" y="22384"/>
                  </a:lnTo>
                  <a:lnTo>
                    <a:pt x="62294" y="22384"/>
                  </a:lnTo>
                  <a:lnTo>
                    <a:pt x="62008" y="22384"/>
                  </a:lnTo>
                  <a:lnTo>
                    <a:pt x="62675" y="22384"/>
                  </a:lnTo>
                  <a:lnTo>
                    <a:pt x="62294" y="22384"/>
                  </a:lnTo>
                  <a:lnTo>
                    <a:pt x="62294" y="22003"/>
                  </a:lnTo>
                  <a:lnTo>
                    <a:pt x="62960" y="22003"/>
                  </a:lnTo>
                  <a:lnTo>
                    <a:pt x="62960" y="22384"/>
                  </a:lnTo>
                  <a:lnTo>
                    <a:pt x="63627" y="22384"/>
                  </a:lnTo>
                  <a:lnTo>
                    <a:pt x="63627" y="21717"/>
                  </a:lnTo>
                  <a:lnTo>
                    <a:pt x="64008" y="21717"/>
                  </a:lnTo>
                  <a:lnTo>
                    <a:pt x="64008" y="22003"/>
                  </a:lnTo>
                  <a:lnTo>
                    <a:pt x="64008" y="21717"/>
                  </a:lnTo>
                  <a:lnTo>
                    <a:pt x="64008" y="22003"/>
                  </a:lnTo>
                  <a:lnTo>
                    <a:pt x="64294" y="22003"/>
                  </a:lnTo>
                  <a:lnTo>
                    <a:pt x="64294" y="21717"/>
                  </a:lnTo>
                  <a:lnTo>
                    <a:pt x="64294" y="22003"/>
                  </a:lnTo>
                  <a:lnTo>
                    <a:pt x="64961" y="22003"/>
                  </a:lnTo>
                  <a:lnTo>
                    <a:pt x="64961" y="21717"/>
                  </a:lnTo>
                  <a:lnTo>
                    <a:pt x="65627" y="21717"/>
                  </a:lnTo>
                  <a:lnTo>
                    <a:pt x="65627" y="21050"/>
                  </a:lnTo>
                  <a:lnTo>
                    <a:pt x="66294" y="21050"/>
                  </a:lnTo>
                  <a:lnTo>
                    <a:pt x="66294" y="20669"/>
                  </a:lnTo>
                  <a:lnTo>
                    <a:pt x="66294" y="21050"/>
                  </a:lnTo>
                  <a:lnTo>
                    <a:pt x="66580" y="21050"/>
                  </a:lnTo>
                  <a:lnTo>
                    <a:pt x="66580" y="20669"/>
                  </a:lnTo>
                  <a:lnTo>
                    <a:pt x="66580" y="21050"/>
                  </a:lnTo>
                  <a:lnTo>
                    <a:pt x="67246" y="21050"/>
                  </a:lnTo>
                  <a:lnTo>
                    <a:pt x="67246" y="21336"/>
                  </a:lnTo>
                  <a:lnTo>
                    <a:pt x="67913" y="21336"/>
                  </a:lnTo>
                  <a:lnTo>
                    <a:pt x="67913" y="21050"/>
                  </a:lnTo>
                  <a:lnTo>
                    <a:pt x="69247" y="21050"/>
                  </a:lnTo>
                  <a:lnTo>
                    <a:pt x="69247" y="20669"/>
                  </a:lnTo>
                  <a:lnTo>
                    <a:pt x="70199" y="20669"/>
                  </a:lnTo>
                  <a:lnTo>
                    <a:pt x="70199" y="20384"/>
                  </a:lnTo>
                  <a:lnTo>
                    <a:pt x="70485" y="20384"/>
                  </a:lnTo>
                  <a:lnTo>
                    <a:pt x="70485" y="20098"/>
                  </a:lnTo>
                  <a:lnTo>
                    <a:pt x="70866" y="20098"/>
                  </a:lnTo>
                  <a:lnTo>
                    <a:pt x="70866" y="20384"/>
                  </a:lnTo>
                  <a:lnTo>
                    <a:pt x="71152" y="20384"/>
                  </a:lnTo>
                  <a:lnTo>
                    <a:pt x="71152" y="20098"/>
                  </a:lnTo>
                  <a:lnTo>
                    <a:pt x="71152" y="20384"/>
                  </a:lnTo>
                  <a:lnTo>
                    <a:pt x="71152" y="20098"/>
                  </a:lnTo>
                  <a:lnTo>
                    <a:pt x="71152" y="20384"/>
                  </a:lnTo>
                  <a:lnTo>
                    <a:pt x="71152" y="20098"/>
                  </a:lnTo>
                  <a:lnTo>
                    <a:pt x="72200" y="20098"/>
                  </a:lnTo>
                  <a:lnTo>
                    <a:pt x="72200" y="19717"/>
                  </a:lnTo>
                  <a:lnTo>
                    <a:pt x="72485" y="19717"/>
                  </a:lnTo>
                  <a:lnTo>
                    <a:pt x="72866" y="19431"/>
                  </a:lnTo>
                  <a:lnTo>
                    <a:pt x="73438" y="19431"/>
                  </a:lnTo>
                  <a:lnTo>
                    <a:pt x="73438" y="19050"/>
                  </a:lnTo>
                  <a:lnTo>
                    <a:pt x="74104" y="19050"/>
                  </a:lnTo>
                  <a:lnTo>
                    <a:pt x="74104" y="18097"/>
                  </a:lnTo>
                  <a:lnTo>
                    <a:pt x="74486" y="18097"/>
                  </a:lnTo>
                  <a:lnTo>
                    <a:pt x="74104" y="18097"/>
                  </a:lnTo>
                  <a:lnTo>
                    <a:pt x="74486" y="18097"/>
                  </a:lnTo>
                  <a:lnTo>
                    <a:pt x="74486" y="18383"/>
                  </a:lnTo>
                  <a:lnTo>
                    <a:pt x="76391" y="18383"/>
                  </a:lnTo>
                  <a:lnTo>
                    <a:pt x="76391" y="18097"/>
                  </a:lnTo>
                  <a:lnTo>
                    <a:pt x="76771" y="18097"/>
                  </a:lnTo>
                  <a:lnTo>
                    <a:pt x="76771" y="17716"/>
                  </a:lnTo>
                  <a:lnTo>
                    <a:pt x="77057" y="17716"/>
                  </a:lnTo>
                  <a:lnTo>
                    <a:pt x="77057" y="17431"/>
                  </a:lnTo>
                  <a:lnTo>
                    <a:pt x="77438" y="17431"/>
                  </a:lnTo>
                  <a:lnTo>
                    <a:pt x="77438" y="17145"/>
                  </a:lnTo>
                  <a:lnTo>
                    <a:pt x="78105" y="17145"/>
                  </a:lnTo>
                  <a:lnTo>
                    <a:pt x="78105" y="16764"/>
                  </a:lnTo>
                  <a:lnTo>
                    <a:pt x="78391" y="16764"/>
                  </a:lnTo>
                  <a:lnTo>
                    <a:pt x="78391" y="16478"/>
                  </a:lnTo>
                  <a:lnTo>
                    <a:pt x="78105" y="16478"/>
                  </a:lnTo>
                  <a:lnTo>
                    <a:pt x="78391" y="16478"/>
                  </a:lnTo>
                  <a:lnTo>
                    <a:pt x="78391" y="16097"/>
                  </a:lnTo>
                  <a:lnTo>
                    <a:pt x="78772" y="16097"/>
                  </a:lnTo>
                  <a:lnTo>
                    <a:pt x="78772" y="16478"/>
                  </a:lnTo>
                  <a:lnTo>
                    <a:pt x="78391" y="16478"/>
                  </a:lnTo>
                  <a:lnTo>
                    <a:pt x="78772" y="16478"/>
                  </a:lnTo>
                  <a:lnTo>
                    <a:pt x="78772" y="16764"/>
                  </a:lnTo>
                  <a:lnTo>
                    <a:pt x="79058" y="16764"/>
                  </a:lnTo>
                  <a:lnTo>
                    <a:pt x="79058" y="16478"/>
                  </a:lnTo>
                  <a:lnTo>
                    <a:pt x="78772" y="16478"/>
                  </a:lnTo>
                  <a:lnTo>
                    <a:pt x="79058" y="16478"/>
                  </a:lnTo>
                  <a:lnTo>
                    <a:pt x="79058" y="16097"/>
                  </a:lnTo>
                  <a:lnTo>
                    <a:pt x="78772" y="16097"/>
                  </a:lnTo>
                  <a:lnTo>
                    <a:pt x="78772" y="15811"/>
                  </a:lnTo>
                  <a:lnTo>
                    <a:pt x="79058" y="15811"/>
                  </a:lnTo>
                  <a:lnTo>
                    <a:pt x="79058" y="16478"/>
                  </a:lnTo>
                  <a:lnTo>
                    <a:pt x="79724" y="16478"/>
                  </a:lnTo>
                  <a:lnTo>
                    <a:pt x="79724" y="16097"/>
                  </a:lnTo>
                  <a:lnTo>
                    <a:pt x="80010" y="16097"/>
                  </a:lnTo>
                  <a:lnTo>
                    <a:pt x="80010" y="15811"/>
                  </a:lnTo>
                  <a:lnTo>
                    <a:pt x="80391" y="15811"/>
                  </a:lnTo>
                  <a:lnTo>
                    <a:pt x="80391" y="15430"/>
                  </a:lnTo>
                  <a:lnTo>
                    <a:pt x="80391" y="16097"/>
                  </a:lnTo>
                  <a:lnTo>
                    <a:pt x="80677" y="16478"/>
                  </a:lnTo>
                  <a:lnTo>
                    <a:pt x="81725" y="16478"/>
                  </a:lnTo>
                  <a:lnTo>
                    <a:pt x="81725" y="16097"/>
                  </a:lnTo>
                  <a:lnTo>
                    <a:pt x="83344" y="16097"/>
                  </a:lnTo>
                  <a:lnTo>
                    <a:pt x="83344" y="15811"/>
                  </a:lnTo>
                  <a:lnTo>
                    <a:pt x="84677" y="15811"/>
                  </a:lnTo>
                  <a:lnTo>
                    <a:pt x="84677" y="15430"/>
                  </a:lnTo>
                  <a:lnTo>
                    <a:pt x="84963" y="15430"/>
                  </a:lnTo>
                  <a:lnTo>
                    <a:pt x="84963" y="15145"/>
                  </a:lnTo>
                  <a:lnTo>
                    <a:pt x="85630" y="15145"/>
                  </a:lnTo>
                  <a:lnTo>
                    <a:pt x="85630" y="15430"/>
                  </a:lnTo>
                  <a:lnTo>
                    <a:pt x="85630" y="14764"/>
                  </a:lnTo>
                  <a:lnTo>
                    <a:pt x="85916" y="14764"/>
                  </a:lnTo>
                  <a:lnTo>
                    <a:pt x="85630" y="14764"/>
                  </a:lnTo>
                  <a:lnTo>
                    <a:pt x="85916" y="14478"/>
                  </a:lnTo>
                  <a:lnTo>
                    <a:pt x="85630" y="14478"/>
                  </a:lnTo>
                  <a:lnTo>
                    <a:pt x="86296" y="14478"/>
                  </a:lnTo>
                  <a:lnTo>
                    <a:pt x="86296" y="14764"/>
                  </a:lnTo>
                  <a:lnTo>
                    <a:pt x="86296" y="14478"/>
                  </a:lnTo>
                  <a:lnTo>
                    <a:pt x="86296" y="14764"/>
                  </a:lnTo>
                  <a:lnTo>
                    <a:pt x="86296" y="14478"/>
                  </a:lnTo>
                  <a:lnTo>
                    <a:pt x="86296" y="14764"/>
                  </a:lnTo>
                  <a:lnTo>
                    <a:pt x="86582" y="14764"/>
                  </a:lnTo>
                  <a:lnTo>
                    <a:pt x="86582" y="15145"/>
                  </a:lnTo>
                  <a:lnTo>
                    <a:pt x="87630" y="15145"/>
                  </a:lnTo>
                  <a:lnTo>
                    <a:pt x="87630" y="14764"/>
                  </a:lnTo>
                  <a:lnTo>
                    <a:pt x="88201" y="14764"/>
                  </a:lnTo>
                  <a:lnTo>
                    <a:pt x="88201" y="14478"/>
                  </a:lnTo>
                  <a:lnTo>
                    <a:pt x="88583" y="14478"/>
                  </a:lnTo>
                  <a:lnTo>
                    <a:pt x="88583" y="14192"/>
                  </a:lnTo>
                  <a:lnTo>
                    <a:pt x="88868" y="14192"/>
                  </a:lnTo>
                  <a:lnTo>
                    <a:pt x="88868" y="13526"/>
                  </a:lnTo>
                  <a:lnTo>
                    <a:pt x="89249" y="13526"/>
                  </a:lnTo>
                  <a:lnTo>
                    <a:pt x="89249" y="13145"/>
                  </a:lnTo>
                  <a:lnTo>
                    <a:pt x="89249" y="13526"/>
                  </a:lnTo>
                  <a:lnTo>
                    <a:pt x="89916" y="13526"/>
                  </a:lnTo>
                  <a:lnTo>
                    <a:pt x="89535" y="13526"/>
                  </a:lnTo>
                  <a:lnTo>
                    <a:pt x="89916" y="13526"/>
                  </a:lnTo>
                  <a:lnTo>
                    <a:pt x="89535" y="13526"/>
                  </a:lnTo>
                  <a:lnTo>
                    <a:pt x="89916" y="13526"/>
                  </a:lnTo>
                  <a:lnTo>
                    <a:pt x="89535" y="13526"/>
                  </a:lnTo>
                  <a:lnTo>
                    <a:pt x="89916" y="13526"/>
                  </a:lnTo>
                  <a:lnTo>
                    <a:pt x="89916" y="13811"/>
                  </a:lnTo>
                  <a:lnTo>
                    <a:pt x="89916" y="13526"/>
                  </a:lnTo>
                  <a:lnTo>
                    <a:pt x="89916" y="13811"/>
                  </a:lnTo>
                  <a:lnTo>
                    <a:pt x="90202" y="13526"/>
                  </a:lnTo>
                  <a:lnTo>
                    <a:pt x="90202" y="13811"/>
                  </a:lnTo>
                  <a:lnTo>
                    <a:pt x="90202" y="13526"/>
                  </a:lnTo>
                  <a:lnTo>
                    <a:pt x="90869" y="13526"/>
                  </a:lnTo>
                  <a:lnTo>
                    <a:pt x="90583" y="13526"/>
                  </a:lnTo>
                  <a:lnTo>
                    <a:pt x="90583" y="13145"/>
                  </a:lnTo>
                  <a:lnTo>
                    <a:pt x="91821" y="13145"/>
                  </a:lnTo>
                  <a:lnTo>
                    <a:pt x="91821" y="12859"/>
                  </a:lnTo>
                  <a:lnTo>
                    <a:pt x="92202" y="12859"/>
                  </a:lnTo>
                  <a:lnTo>
                    <a:pt x="92202" y="12478"/>
                  </a:lnTo>
                  <a:lnTo>
                    <a:pt x="93154" y="12478"/>
                  </a:lnTo>
                  <a:lnTo>
                    <a:pt x="93154" y="12192"/>
                  </a:lnTo>
                  <a:lnTo>
                    <a:pt x="93154" y="12478"/>
                  </a:lnTo>
                  <a:lnTo>
                    <a:pt x="93154" y="12192"/>
                  </a:lnTo>
                  <a:lnTo>
                    <a:pt x="94774" y="12192"/>
                  </a:lnTo>
                  <a:lnTo>
                    <a:pt x="94774" y="11811"/>
                  </a:lnTo>
                  <a:lnTo>
                    <a:pt x="95441" y="11811"/>
                  </a:lnTo>
                  <a:lnTo>
                    <a:pt x="95441" y="11525"/>
                  </a:lnTo>
                  <a:lnTo>
                    <a:pt x="96488" y="11525"/>
                  </a:lnTo>
                  <a:lnTo>
                    <a:pt x="96107" y="11525"/>
                  </a:lnTo>
                  <a:lnTo>
                    <a:pt x="97060" y="11525"/>
                  </a:lnTo>
                  <a:lnTo>
                    <a:pt x="96774" y="11525"/>
                  </a:lnTo>
                  <a:lnTo>
                    <a:pt x="97060" y="11525"/>
                  </a:lnTo>
                  <a:lnTo>
                    <a:pt x="97060" y="11240"/>
                  </a:lnTo>
                  <a:lnTo>
                    <a:pt x="97726" y="11240"/>
                  </a:lnTo>
                  <a:lnTo>
                    <a:pt x="97726" y="11525"/>
                  </a:lnTo>
                  <a:lnTo>
                    <a:pt x="97726" y="11240"/>
                  </a:lnTo>
                  <a:lnTo>
                    <a:pt x="98108" y="11240"/>
                  </a:lnTo>
                  <a:lnTo>
                    <a:pt x="97726" y="11240"/>
                  </a:lnTo>
                  <a:lnTo>
                    <a:pt x="98393" y="11240"/>
                  </a:lnTo>
                  <a:lnTo>
                    <a:pt x="98393" y="10859"/>
                  </a:lnTo>
                  <a:lnTo>
                    <a:pt x="98774" y="10859"/>
                  </a:lnTo>
                  <a:lnTo>
                    <a:pt x="98774" y="11240"/>
                  </a:lnTo>
                  <a:lnTo>
                    <a:pt x="98774" y="10859"/>
                  </a:lnTo>
                  <a:lnTo>
                    <a:pt x="99060" y="10859"/>
                  </a:lnTo>
                  <a:lnTo>
                    <a:pt x="99060" y="11240"/>
                  </a:lnTo>
                  <a:lnTo>
                    <a:pt x="100013" y="11240"/>
                  </a:lnTo>
                  <a:lnTo>
                    <a:pt x="100013" y="10859"/>
                  </a:lnTo>
                  <a:lnTo>
                    <a:pt x="101060" y="10859"/>
                  </a:lnTo>
                  <a:lnTo>
                    <a:pt x="101060" y="10573"/>
                  </a:lnTo>
                  <a:lnTo>
                    <a:pt x="101346" y="10573"/>
                  </a:lnTo>
                  <a:lnTo>
                    <a:pt x="101346" y="10192"/>
                  </a:lnTo>
                  <a:lnTo>
                    <a:pt x="101727" y="10192"/>
                  </a:lnTo>
                  <a:lnTo>
                    <a:pt x="101727" y="10573"/>
                  </a:lnTo>
                  <a:lnTo>
                    <a:pt x="102394" y="10573"/>
                  </a:lnTo>
                  <a:lnTo>
                    <a:pt x="102394" y="10859"/>
                  </a:lnTo>
                  <a:lnTo>
                    <a:pt x="102679" y="10859"/>
                  </a:lnTo>
                  <a:lnTo>
                    <a:pt x="102679" y="10573"/>
                  </a:lnTo>
                  <a:lnTo>
                    <a:pt x="102679" y="10859"/>
                  </a:lnTo>
                  <a:lnTo>
                    <a:pt x="102679" y="10573"/>
                  </a:lnTo>
                  <a:lnTo>
                    <a:pt x="102679" y="10859"/>
                  </a:lnTo>
                  <a:lnTo>
                    <a:pt x="102965" y="10859"/>
                  </a:lnTo>
                  <a:lnTo>
                    <a:pt x="102965" y="10573"/>
                  </a:lnTo>
                  <a:lnTo>
                    <a:pt x="103346" y="10573"/>
                  </a:lnTo>
                  <a:lnTo>
                    <a:pt x="103346" y="10859"/>
                  </a:lnTo>
                  <a:lnTo>
                    <a:pt x="104299" y="10859"/>
                  </a:lnTo>
                  <a:lnTo>
                    <a:pt x="104299" y="10573"/>
                  </a:lnTo>
                  <a:lnTo>
                    <a:pt x="104299" y="10859"/>
                  </a:lnTo>
                  <a:lnTo>
                    <a:pt x="105632" y="10859"/>
                  </a:lnTo>
                  <a:lnTo>
                    <a:pt x="105632" y="11240"/>
                  </a:lnTo>
                  <a:lnTo>
                    <a:pt x="106966" y="11240"/>
                  </a:lnTo>
                  <a:lnTo>
                    <a:pt x="106966" y="11525"/>
                  </a:lnTo>
                  <a:lnTo>
                    <a:pt x="107251" y="11525"/>
                  </a:lnTo>
                  <a:lnTo>
                    <a:pt x="107251" y="11811"/>
                  </a:lnTo>
                  <a:lnTo>
                    <a:pt x="108585" y="11811"/>
                  </a:lnTo>
                  <a:lnTo>
                    <a:pt x="108871" y="12192"/>
                  </a:lnTo>
                  <a:lnTo>
                    <a:pt x="109538" y="12192"/>
                  </a:lnTo>
                  <a:lnTo>
                    <a:pt x="109538" y="12859"/>
                  </a:lnTo>
                  <a:lnTo>
                    <a:pt x="109252" y="12859"/>
                  </a:lnTo>
                  <a:lnTo>
                    <a:pt x="109252" y="13526"/>
                  </a:lnTo>
                  <a:lnTo>
                    <a:pt x="109538" y="13526"/>
                  </a:lnTo>
                  <a:lnTo>
                    <a:pt x="109538" y="13811"/>
                  </a:lnTo>
                  <a:lnTo>
                    <a:pt x="109919" y="13811"/>
                  </a:lnTo>
                  <a:lnTo>
                    <a:pt x="109919" y="14192"/>
                  </a:lnTo>
                  <a:lnTo>
                    <a:pt x="109919" y="13811"/>
                  </a:lnTo>
                  <a:lnTo>
                    <a:pt x="110204" y="13811"/>
                  </a:lnTo>
                  <a:lnTo>
                    <a:pt x="110204" y="14764"/>
                  </a:lnTo>
                  <a:lnTo>
                    <a:pt x="109919" y="14764"/>
                  </a:lnTo>
                  <a:lnTo>
                    <a:pt x="109919" y="15811"/>
                  </a:lnTo>
                  <a:lnTo>
                    <a:pt x="109538" y="15811"/>
                  </a:lnTo>
                  <a:lnTo>
                    <a:pt x="109538" y="16097"/>
                  </a:lnTo>
                  <a:lnTo>
                    <a:pt x="109919" y="16097"/>
                  </a:lnTo>
                  <a:lnTo>
                    <a:pt x="109919" y="16764"/>
                  </a:lnTo>
                  <a:lnTo>
                    <a:pt x="110204" y="16764"/>
                  </a:lnTo>
                  <a:lnTo>
                    <a:pt x="110204" y="17431"/>
                  </a:lnTo>
                  <a:lnTo>
                    <a:pt x="110585" y="17716"/>
                  </a:lnTo>
                  <a:lnTo>
                    <a:pt x="110871" y="17716"/>
                  </a:lnTo>
                  <a:lnTo>
                    <a:pt x="110871" y="18097"/>
                  </a:lnTo>
                  <a:lnTo>
                    <a:pt x="111252" y="18097"/>
                  </a:lnTo>
                  <a:lnTo>
                    <a:pt x="111538" y="18383"/>
                  </a:lnTo>
                  <a:lnTo>
                    <a:pt x="111824" y="18383"/>
                  </a:lnTo>
                  <a:lnTo>
                    <a:pt x="112204" y="18764"/>
                  </a:lnTo>
                  <a:lnTo>
                    <a:pt x="112490" y="18764"/>
                  </a:lnTo>
                  <a:lnTo>
                    <a:pt x="112871" y="19050"/>
                  </a:lnTo>
                  <a:lnTo>
                    <a:pt x="113157" y="19050"/>
                  </a:lnTo>
                  <a:lnTo>
                    <a:pt x="113538" y="19431"/>
                  </a:lnTo>
                  <a:lnTo>
                    <a:pt x="114205" y="19431"/>
                  </a:lnTo>
                  <a:lnTo>
                    <a:pt x="114491" y="19050"/>
                  </a:lnTo>
                  <a:lnTo>
                    <a:pt x="115157" y="19050"/>
                  </a:lnTo>
                  <a:lnTo>
                    <a:pt x="115157" y="19431"/>
                  </a:lnTo>
                  <a:lnTo>
                    <a:pt x="115157" y="19050"/>
                  </a:lnTo>
                  <a:lnTo>
                    <a:pt x="115443" y="19050"/>
                  </a:lnTo>
                  <a:lnTo>
                    <a:pt x="115824" y="18764"/>
                  </a:lnTo>
                  <a:lnTo>
                    <a:pt x="116110" y="18764"/>
                  </a:lnTo>
                  <a:lnTo>
                    <a:pt x="115824" y="18764"/>
                  </a:lnTo>
                  <a:lnTo>
                    <a:pt x="115824" y="19050"/>
                  </a:lnTo>
                  <a:lnTo>
                    <a:pt x="116110" y="19050"/>
                  </a:lnTo>
                  <a:lnTo>
                    <a:pt x="116110" y="19431"/>
                  </a:lnTo>
                  <a:lnTo>
                    <a:pt x="116491" y="19431"/>
                  </a:lnTo>
                  <a:lnTo>
                    <a:pt x="116110" y="19050"/>
                  </a:lnTo>
                  <a:lnTo>
                    <a:pt x="116491" y="19431"/>
                  </a:lnTo>
                  <a:lnTo>
                    <a:pt x="117158" y="19431"/>
                  </a:lnTo>
                  <a:lnTo>
                    <a:pt x="117158" y="19050"/>
                  </a:lnTo>
                  <a:lnTo>
                    <a:pt x="117729" y="19050"/>
                  </a:lnTo>
                  <a:lnTo>
                    <a:pt x="117729" y="19431"/>
                  </a:lnTo>
                  <a:lnTo>
                    <a:pt x="119063" y="19431"/>
                  </a:lnTo>
                  <a:lnTo>
                    <a:pt x="119063" y="19050"/>
                  </a:lnTo>
                  <a:lnTo>
                    <a:pt x="119444" y="19050"/>
                  </a:lnTo>
                  <a:lnTo>
                    <a:pt x="119444" y="19431"/>
                  </a:lnTo>
                  <a:lnTo>
                    <a:pt x="119444" y="19050"/>
                  </a:lnTo>
                  <a:lnTo>
                    <a:pt x="119729" y="19050"/>
                  </a:lnTo>
                  <a:lnTo>
                    <a:pt x="119729" y="19431"/>
                  </a:lnTo>
                  <a:lnTo>
                    <a:pt x="119444" y="19431"/>
                  </a:lnTo>
                  <a:lnTo>
                    <a:pt x="119444" y="19717"/>
                  </a:lnTo>
                  <a:lnTo>
                    <a:pt x="119729" y="19717"/>
                  </a:lnTo>
                  <a:lnTo>
                    <a:pt x="119444" y="19717"/>
                  </a:lnTo>
                  <a:lnTo>
                    <a:pt x="120396" y="19717"/>
                  </a:lnTo>
                  <a:lnTo>
                    <a:pt x="120110" y="19717"/>
                  </a:lnTo>
                  <a:lnTo>
                    <a:pt x="120110" y="19431"/>
                  </a:lnTo>
                  <a:lnTo>
                    <a:pt x="121349" y="19431"/>
                  </a:lnTo>
                  <a:lnTo>
                    <a:pt x="121349" y="19717"/>
                  </a:lnTo>
                  <a:lnTo>
                    <a:pt x="122015" y="19717"/>
                  </a:lnTo>
                  <a:lnTo>
                    <a:pt x="122015" y="19431"/>
                  </a:lnTo>
                  <a:lnTo>
                    <a:pt x="122015" y="19717"/>
                  </a:lnTo>
                  <a:lnTo>
                    <a:pt x="122396" y="19717"/>
                  </a:lnTo>
                  <a:lnTo>
                    <a:pt x="122396" y="19431"/>
                  </a:lnTo>
                  <a:lnTo>
                    <a:pt x="122396" y="19717"/>
                  </a:lnTo>
                  <a:lnTo>
                    <a:pt x="122396" y="19431"/>
                  </a:lnTo>
                  <a:lnTo>
                    <a:pt x="122396" y="19717"/>
                  </a:lnTo>
                  <a:lnTo>
                    <a:pt x="122682" y="19717"/>
                  </a:lnTo>
                  <a:lnTo>
                    <a:pt x="122396" y="19717"/>
                  </a:lnTo>
                  <a:lnTo>
                    <a:pt x="122396" y="20098"/>
                  </a:lnTo>
                  <a:lnTo>
                    <a:pt x="123063" y="20098"/>
                  </a:lnTo>
                  <a:lnTo>
                    <a:pt x="122682" y="20098"/>
                  </a:lnTo>
                  <a:lnTo>
                    <a:pt x="122682" y="19717"/>
                  </a:lnTo>
                  <a:lnTo>
                    <a:pt x="123063" y="19717"/>
                  </a:lnTo>
                  <a:lnTo>
                    <a:pt x="122682" y="19717"/>
                  </a:lnTo>
                  <a:lnTo>
                    <a:pt x="123349" y="19717"/>
                  </a:lnTo>
                  <a:lnTo>
                    <a:pt x="123349" y="19431"/>
                  </a:lnTo>
                  <a:lnTo>
                    <a:pt x="123349" y="19717"/>
                  </a:lnTo>
                  <a:lnTo>
                    <a:pt x="123349" y="19431"/>
                  </a:lnTo>
                  <a:lnTo>
                    <a:pt x="123349" y="19717"/>
                  </a:lnTo>
                  <a:lnTo>
                    <a:pt x="123349" y="19431"/>
                  </a:lnTo>
                  <a:lnTo>
                    <a:pt x="123634" y="19431"/>
                  </a:lnTo>
                  <a:lnTo>
                    <a:pt x="123634" y="19717"/>
                  </a:lnTo>
                  <a:lnTo>
                    <a:pt x="123634" y="19431"/>
                  </a:lnTo>
                  <a:lnTo>
                    <a:pt x="123634" y="19717"/>
                  </a:lnTo>
                  <a:lnTo>
                    <a:pt x="123634" y="19431"/>
                  </a:lnTo>
                  <a:lnTo>
                    <a:pt x="123634" y="19717"/>
                  </a:lnTo>
                  <a:lnTo>
                    <a:pt x="123634" y="19431"/>
                  </a:lnTo>
                  <a:lnTo>
                    <a:pt x="123634" y="20098"/>
                  </a:lnTo>
                  <a:lnTo>
                    <a:pt x="124016" y="20098"/>
                  </a:lnTo>
                  <a:lnTo>
                    <a:pt x="124016" y="19717"/>
                  </a:lnTo>
                  <a:lnTo>
                    <a:pt x="124682" y="19717"/>
                  </a:lnTo>
                  <a:lnTo>
                    <a:pt x="124682" y="20098"/>
                  </a:lnTo>
                  <a:lnTo>
                    <a:pt x="124968" y="20098"/>
                  </a:lnTo>
                  <a:lnTo>
                    <a:pt x="124968" y="19717"/>
                  </a:lnTo>
                  <a:lnTo>
                    <a:pt x="125635" y="19717"/>
                  </a:lnTo>
                  <a:lnTo>
                    <a:pt x="125635" y="20098"/>
                  </a:lnTo>
                  <a:lnTo>
                    <a:pt x="126016" y="20098"/>
                  </a:lnTo>
                  <a:lnTo>
                    <a:pt x="126016" y="19717"/>
                  </a:lnTo>
                  <a:lnTo>
                    <a:pt x="126587" y="19717"/>
                  </a:lnTo>
                  <a:lnTo>
                    <a:pt x="126587" y="20098"/>
                  </a:lnTo>
                  <a:lnTo>
                    <a:pt x="126587" y="19717"/>
                  </a:lnTo>
                  <a:lnTo>
                    <a:pt x="127254" y="19717"/>
                  </a:lnTo>
                  <a:lnTo>
                    <a:pt x="127254" y="20098"/>
                  </a:lnTo>
                  <a:lnTo>
                    <a:pt x="127635" y="20098"/>
                  </a:lnTo>
                  <a:lnTo>
                    <a:pt x="127635" y="19717"/>
                  </a:lnTo>
                  <a:lnTo>
                    <a:pt x="128588" y="19717"/>
                  </a:lnTo>
                  <a:lnTo>
                    <a:pt x="128588" y="20098"/>
                  </a:lnTo>
                  <a:lnTo>
                    <a:pt x="128969" y="20098"/>
                  </a:lnTo>
                  <a:lnTo>
                    <a:pt x="128969" y="19717"/>
                  </a:lnTo>
                  <a:lnTo>
                    <a:pt x="128969" y="20098"/>
                  </a:lnTo>
                  <a:lnTo>
                    <a:pt x="128969" y="19717"/>
                  </a:lnTo>
                  <a:lnTo>
                    <a:pt x="128969" y="20098"/>
                  </a:lnTo>
                  <a:lnTo>
                    <a:pt x="129254" y="20098"/>
                  </a:lnTo>
                  <a:lnTo>
                    <a:pt x="129254" y="19717"/>
                  </a:lnTo>
                  <a:lnTo>
                    <a:pt x="129540" y="19717"/>
                  </a:lnTo>
                  <a:lnTo>
                    <a:pt x="129540" y="20098"/>
                  </a:lnTo>
                  <a:lnTo>
                    <a:pt x="129540" y="19717"/>
                  </a:lnTo>
                  <a:lnTo>
                    <a:pt x="130207" y="19717"/>
                  </a:lnTo>
                  <a:lnTo>
                    <a:pt x="130207" y="20098"/>
                  </a:lnTo>
                  <a:lnTo>
                    <a:pt x="130588" y="20098"/>
                  </a:lnTo>
                  <a:lnTo>
                    <a:pt x="130588" y="19431"/>
                  </a:lnTo>
                  <a:lnTo>
                    <a:pt x="130874" y="19431"/>
                  </a:lnTo>
                  <a:lnTo>
                    <a:pt x="130874" y="19717"/>
                  </a:lnTo>
                  <a:lnTo>
                    <a:pt x="131254" y="19717"/>
                  </a:lnTo>
                  <a:lnTo>
                    <a:pt x="131254" y="19431"/>
                  </a:lnTo>
                  <a:lnTo>
                    <a:pt x="131254" y="19717"/>
                  </a:lnTo>
                  <a:lnTo>
                    <a:pt x="131254" y="19431"/>
                  </a:lnTo>
                  <a:lnTo>
                    <a:pt x="131254" y="19717"/>
                  </a:lnTo>
                  <a:lnTo>
                    <a:pt x="131921" y="19717"/>
                  </a:lnTo>
                  <a:lnTo>
                    <a:pt x="131921" y="19431"/>
                  </a:lnTo>
                  <a:lnTo>
                    <a:pt x="133159" y="19431"/>
                  </a:lnTo>
                  <a:lnTo>
                    <a:pt x="133159" y="19050"/>
                  </a:lnTo>
                  <a:lnTo>
                    <a:pt x="134207" y="19050"/>
                  </a:lnTo>
                  <a:lnTo>
                    <a:pt x="134207" y="18764"/>
                  </a:lnTo>
                  <a:lnTo>
                    <a:pt x="134207" y="19050"/>
                  </a:lnTo>
                  <a:lnTo>
                    <a:pt x="134493" y="19050"/>
                  </a:lnTo>
                  <a:lnTo>
                    <a:pt x="134207" y="19050"/>
                  </a:lnTo>
                  <a:lnTo>
                    <a:pt x="134493" y="19050"/>
                  </a:lnTo>
                  <a:lnTo>
                    <a:pt x="134493" y="18764"/>
                  </a:lnTo>
                  <a:lnTo>
                    <a:pt x="134874" y="18764"/>
                  </a:lnTo>
                  <a:lnTo>
                    <a:pt x="134874" y="19050"/>
                  </a:lnTo>
                  <a:lnTo>
                    <a:pt x="134874" y="18764"/>
                  </a:lnTo>
                  <a:lnTo>
                    <a:pt x="135826" y="18764"/>
                  </a:lnTo>
                  <a:lnTo>
                    <a:pt x="135826" y="18383"/>
                  </a:lnTo>
                  <a:lnTo>
                    <a:pt x="136779" y="18383"/>
                  </a:lnTo>
                  <a:lnTo>
                    <a:pt x="136779" y="18097"/>
                  </a:lnTo>
                  <a:lnTo>
                    <a:pt x="138398" y="18097"/>
                  </a:lnTo>
                  <a:lnTo>
                    <a:pt x="138779" y="17716"/>
                  </a:lnTo>
                  <a:lnTo>
                    <a:pt x="139065" y="17716"/>
                  </a:lnTo>
                  <a:lnTo>
                    <a:pt x="139065" y="17431"/>
                  </a:lnTo>
                  <a:lnTo>
                    <a:pt x="139732" y="17431"/>
                  </a:lnTo>
                  <a:lnTo>
                    <a:pt x="139732" y="17145"/>
                  </a:lnTo>
                  <a:lnTo>
                    <a:pt x="139732" y="17431"/>
                  </a:lnTo>
                  <a:lnTo>
                    <a:pt x="140113" y="17431"/>
                  </a:lnTo>
                  <a:lnTo>
                    <a:pt x="140113" y="17145"/>
                  </a:lnTo>
                  <a:lnTo>
                    <a:pt x="140399" y="16764"/>
                  </a:lnTo>
                  <a:lnTo>
                    <a:pt x="140399" y="17145"/>
                  </a:lnTo>
                  <a:lnTo>
                    <a:pt x="140399" y="16764"/>
                  </a:lnTo>
                  <a:lnTo>
                    <a:pt x="141065" y="16764"/>
                  </a:lnTo>
                  <a:lnTo>
                    <a:pt x="141065" y="16478"/>
                  </a:lnTo>
                  <a:lnTo>
                    <a:pt x="141351" y="16478"/>
                  </a:lnTo>
                  <a:lnTo>
                    <a:pt x="141351" y="16097"/>
                  </a:lnTo>
                  <a:lnTo>
                    <a:pt x="141351" y="16478"/>
                  </a:lnTo>
                  <a:lnTo>
                    <a:pt x="141732" y="16478"/>
                  </a:lnTo>
                  <a:lnTo>
                    <a:pt x="141732" y="15811"/>
                  </a:lnTo>
                  <a:lnTo>
                    <a:pt x="141732" y="16097"/>
                  </a:lnTo>
                  <a:lnTo>
                    <a:pt x="141732" y="15811"/>
                  </a:lnTo>
                  <a:lnTo>
                    <a:pt x="142018" y="15811"/>
                  </a:lnTo>
                  <a:lnTo>
                    <a:pt x="142018" y="16097"/>
                  </a:lnTo>
                  <a:lnTo>
                    <a:pt x="142399" y="15811"/>
                  </a:lnTo>
                  <a:lnTo>
                    <a:pt x="142399" y="16097"/>
                  </a:lnTo>
                  <a:lnTo>
                    <a:pt x="142399" y="15811"/>
                  </a:lnTo>
                  <a:lnTo>
                    <a:pt x="143066" y="15811"/>
                  </a:lnTo>
                  <a:lnTo>
                    <a:pt x="143066" y="15430"/>
                  </a:lnTo>
                  <a:lnTo>
                    <a:pt x="143351" y="15430"/>
                  </a:lnTo>
                  <a:lnTo>
                    <a:pt x="143351" y="15145"/>
                  </a:lnTo>
                  <a:lnTo>
                    <a:pt x="144018" y="15145"/>
                  </a:lnTo>
                  <a:lnTo>
                    <a:pt x="143732" y="15145"/>
                  </a:lnTo>
                  <a:lnTo>
                    <a:pt x="144018" y="15145"/>
                  </a:lnTo>
                  <a:lnTo>
                    <a:pt x="144018" y="14764"/>
                  </a:lnTo>
                  <a:lnTo>
                    <a:pt x="144018" y="15145"/>
                  </a:lnTo>
                  <a:lnTo>
                    <a:pt x="144304" y="15145"/>
                  </a:lnTo>
                  <a:lnTo>
                    <a:pt x="144685" y="14764"/>
                  </a:lnTo>
                  <a:lnTo>
                    <a:pt x="144971" y="14764"/>
                  </a:lnTo>
                  <a:lnTo>
                    <a:pt x="144971" y="14478"/>
                  </a:lnTo>
                  <a:lnTo>
                    <a:pt x="145351" y="14478"/>
                  </a:lnTo>
                  <a:lnTo>
                    <a:pt x="145351" y="14192"/>
                  </a:lnTo>
                  <a:lnTo>
                    <a:pt x="145351" y="14478"/>
                  </a:lnTo>
                  <a:lnTo>
                    <a:pt x="145351" y="14192"/>
                  </a:lnTo>
                  <a:lnTo>
                    <a:pt x="145637" y="13811"/>
                  </a:lnTo>
                  <a:lnTo>
                    <a:pt x="145637" y="13145"/>
                  </a:lnTo>
                  <a:lnTo>
                    <a:pt x="146018" y="13145"/>
                  </a:lnTo>
                  <a:lnTo>
                    <a:pt x="146018" y="13526"/>
                  </a:lnTo>
                  <a:lnTo>
                    <a:pt x="145637" y="13526"/>
                  </a:lnTo>
                  <a:lnTo>
                    <a:pt x="145637" y="13811"/>
                  </a:lnTo>
                  <a:lnTo>
                    <a:pt x="145637" y="13526"/>
                  </a:lnTo>
                  <a:lnTo>
                    <a:pt x="145637" y="13811"/>
                  </a:lnTo>
                  <a:lnTo>
                    <a:pt x="146018" y="13811"/>
                  </a:lnTo>
                  <a:lnTo>
                    <a:pt x="146018" y="13526"/>
                  </a:lnTo>
                  <a:lnTo>
                    <a:pt x="146304" y="13526"/>
                  </a:lnTo>
                  <a:lnTo>
                    <a:pt x="146304" y="13145"/>
                  </a:lnTo>
                  <a:lnTo>
                    <a:pt x="146018" y="13145"/>
                  </a:lnTo>
                  <a:lnTo>
                    <a:pt x="146018" y="13526"/>
                  </a:lnTo>
                  <a:lnTo>
                    <a:pt x="146018" y="13145"/>
                  </a:lnTo>
                  <a:lnTo>
                    <a:pt x="146304" y="13145"/>
                  </a:lnTo>
                  <a:lnTo>
                    <a:pt x="146304" y="13526"/>
                  </a:lnTo>
                  <a:lnTo>
                    <a:pt x="146685" y="13526"/>
                  </a:lnTo>
                  <a:lnTo>
                    <a:pt x="146685" y="12859"/>
                  </a:lnTo>
                  <a:lnTo>
                    <a:pt x="146685" y="13145"/>
                  </a:lnTo>
                  <a:lnTo>
                    <a:pt x="146971" y="13145"/>
                  </a:lnTo>
                  <a:lnTo>
                    <a:pt x="146971" y="12859"/>
                  </a:lnTo>
                  <a:lnTo>
                    <a:pt x="147257" y="12859"/>
                  </a:lnTo>
                  <a:lnTo>
                    <a:pt x="147257" y="12478"/>
                  </a:lnTo>
                  <a:lnTo>
                    <a:pt x="147638" y="12478"/>
                  </a:lnTo>
                  <a:lnTo>
                    <a:pt x="147638" y="12192"/>
                  </a:lnTo>
                  <a:lnTo>
                    <a:pt x="147923" y="12192"/>
                  </a:lnTo>
                  <a:lnTo>
                    <a:pt x="147923" y="11525"/>
                  </a:lnTo>
                  <a:lnTo>
                    <a:pt x="148304" y="11525"/>
                  </a:lnTo>
                  <a:lnTo>
                    <a:pt x="148304" y="11240"/>
                  </a:lnTo>
                  <a:lnTo>
                    <a:pt x="147923" y="11525"/>
                  </a:lnTo>
                  <a:lnTo>
                    <a:pt x="148304" y="11240"/>
                  </a:lnTo>
                  <a:lnTo>
                    <a:pt x="148304" y="11525"/>
                  </a:lnTo>
                  <a:lnTo>
                    <a:pt x="148304" y="11240"/>
                  </a:lnTo>
                  <a:lnTo>
                    <a:pt x="148590" y="11240"/>
                  </a:lnTo>
                  <a:lnTo>
                    <a:pt x="148971" y="10859"/>
                  </a:lnTo>
                  <a:lnTo>
                    <a:pt x="149638" y="10859"/>
                  </a:lnTo>
                  <a:lnTo>
                    <a:pt x="149638" y="10573"/>
                  </a:lnTo>
                  <a:lnTo>
                    <a:pt x="149924" y="10192"/>
                  </a:lnTo>
                  <a:lnTo>
                    <a:pt x="149924" y="9906"/>
                  </a:lnTo>
                  <a:lnTo>
                    <a:pt x="149924" y="10192"/>
                  </a:lnTo>
                  <a:lnTo>
                    <a:pt x="150209" y="9906"/>
                  </a:lnTo>
                  <a:lnTo>
                    <a:pt x="149924" y="9906"/>
                  </a:lnTo>
                  <a:lnTo>
                    <a:pt x="150590" y="9906"/>
                  </a:lnTo>
                  <a:lnTo>
                    <a:pt x="150590" y="9525"/>
                  </a:lnTo>
                  <a:lnTo>
                    <a:pt x="150304" y="9525"/>
                  </a:lnTo>
                  <a:lnTo>
                    <a:pt x="150590" y="9525"/>
                  </a:lnTo>
                  <a:lnTo>
                    <a:pt x="150590" y="9906"/>
                  </a:lnTo>
                  <a:lnTo>
                    <a:pt x="150590" y="9525"/>
                  </a:lnTo>
                  <a:lnTo>
                    <a:pt x="150876" y="9525"/>
                  </a:lnTo>
                  <a:lnTo>
                    <a:pt x="150590" y="9525"/>
                  </a:lnTo>
                  <a:lnTo>
                    <a:pt x="150876" y="9239"/>
                  </a:lnTo>
                  <a:lnTo>
                    <a:pt x="150876" y="9525"/>
                  </a:lnTo>
                  <a:lnTo>
                    <a:pt x="151257" y="9239"/>
                  </a:lnTo>
                  <a:lnTo>
                    <a:pt x="151543" y="9239"/>
                  </a:lnTo>
                  <a:lnTo>
                    <a:pt x="151543" y="8858"/>
                  </a:lnTo>
                  <a:lnTo>
                    <a:pt x="152209" y="8858"/>
                  </a:lnTo>
                  <a:lnTo>
                    <a:pt x="152591" y="8572"/>
                  </a:lnTo>
                  <a:lnTo>
                    <a:pt x="152876" y="8572"/>
                  </a:lnTo>
                  <a:lnTo>
                    <a:pt x="152876" y="8191"/>
                  </a:lnTo>
                  <a:lnTo>
                    <a:pt x="153257" y="8191"/>
                  </a:lnTo>
                  <a:lnTo>
                    <a:pt x="153257" y="7906"/>
                  </a:lnTo>
                  <a:lnTo>
                    <a:pt x="153543" y="7906"/>
                  </a:lnTo>
                  <a:lnTo>
                    <a:pt x="153543" y="7620"/>
                  </a:lnTo>
                  <a:lnTo>
                    <a:pt x="153543" y="7906"/>
                  </a:lnTo>
                  <a:lnTo>
                    <a:pt x="153829" y="7906"/>
                  </a:lnTo>
                  <a:lnTo>
                    <a:pt x="153829" y="7620"/>
                  </a:lnTo>
                  <a:lnTo>
                    <a:pt x="153829" y="7906"/>
                  </a:lnTo>
                  <a:lnTo>
                    <a:pt x="153829" y="7620"/>
                  </a:lnTo>
                  <a:lnTo>
                    <a:pt x="154210" y="7620"/>
                  </a:lnTo>
                  <a:lnTo>
                    <a:pt x="154210" y="7239"/>
                  </a:lnTo>
                  <a:lnTo>
                    <a:pt x="154876" y="7239"/>
                  </a:lnTo>
                  <a:lnTo>
                    <a:pt x="154876" y="6953"/>
                  </a:lnTo>
                  <a:lnTo>
                    <a:pt x="155543" y="6953"/>
                  </a:lnTo>
                  <a:lnTo>
                    <a:pt x="155543" y="6572"/>
                  </a:lnTo>
                  <a:lnTo>
                    <a:pt x="156210" y="6572"/>
                  </a:lnTo>
                  <a:lnTo>
                    <a:pt x="156210" y="6286"/>
                  </a:lnTo>
                  <a:lnTo>
                    <a:pt x="156496" y="6286"/>
                  </a:lnTo>
                  <a:lnTo>
                    <a:pt x="156782" y="5905"/>
                  </a:lnTo>
                  <a:lnTo>
                    <a:pt x="156782" y="5620"/>
                  </a:lnTo>
                  <a:lnTo>
                    <a:pt x="157829" y="5620"/>
                  </a:lnTo>
                  <a:lnTo>
                    <a:pt x="157829" y="5239"/>
                  </a:lnTo>
                  <a:lnTo>
                    <a:pt x="158496" y="5239"/>
                  </a:lnTo>
                  <a:lnTo>
                    <a:pt x="158496" y="4953"/>
                  </a:lnTo>
                  <a:lnTo>
                    <a:pt x="159163" y="4953"/>
                  </a:lnTo>
                  <a:lnTo>
                    <a:pt x="159163" y="4667"/>
                  </a:lnTo>
                  <a:lnTo>
                    <a:pt x="159734" y="4667"/>
                  </a:lnTo>
                  <a:lnTo>
                    <a:pt x="159449" y="4667"/>
                  </a:lnTo>
                  <a:lnTo>
                    <a:pt x="160401" y="4667"/>
                  </a:lnTo>
                  <a:lnTo>
                    <a:pt x="160401" y="4286"/>
                  </a:lnTo>
                  <a:lnTo>
                    <a:pt x="160782" y="4286"/>
                  </a:lnTo>
                  <a:lnTo>
                    <a:pt x="160782" y="4001"/>
                  </a:lnTo>
                  <a:lnTo>
                    <a:pt x="161068" y="4001"/>
                  </a:lnTo>
                  <a:lnTo>
                    <a:pt x="161068" y="4286"/>
                  </a:lnTo>
                  <a:lnTo>
                    <a:pt x="161068" y="4001"/>
                  </a:lnTo>
                  <a:lnTo>
                    <a:pt x="161449" y="4001"/>
                  </a:lnTo>
                  <a:lnTo>
                    <a:pt x="161449" y="3620"/>
                  </a:lnTo>
                  <a:lnTo>
                    <a:pt x="161449" y="4001"/>
                  </a:lnTo>
                  <a:lnTo>
                    <a:pt x="161734" y="4001"/>
                  </a:lnTo>
                  <a:lnTo>
                    <a:pt x="161734" y="3620"/>
                  </a:lnTo>
                  <a:lnTo>
                    <a:pt x="162687" y="3620"/>
                  </a:lnTo>
                  <a:lnTo>
                    <a:pt x="162687" y="3334"/>
                  </a:lnTo>
                  <a:lnTo>
                    <a:pt x="163354" y="3334"/>
                  </a:lnTo>
                  <a:lnTo>
                    <a:pt x="163735" y="2953"/>
                  </a:lnTo>
                  <a:lnTo>
                    <a:pt x="164401" y="2953"/>
                  </a:lnTo>
                  <a:lnTo>
                    <a:pt x="164401" y="2667"/>
                  </a:lnTo>
                  <a:lnTo>
                    <a:pt x="164687" y="2667"/>
                  </a:lnTo>
                  <a:lnTo>
                    <a:pt x="165640" y="1714"/>
                  </a:lnTo>
                  <a:lnTo>
                    <a:pt x="166021" y="1714"/>
                  </a:lnTo>
                  <a:lnTo>
                    <a:pt x="166021" y="1333"/>
                  </a:lnTo>
                  <a:lnTo>
                    <a:pt x="166307" y="1333"/>
                  </a:lnTo>
                  <a:lnTo>
                    <a:pt x="166973" y="667"/>
                  </a:lnTo>
                  <a:lnTo>
                    <a:pt x="167354" y="667"/>
                  </a:lnTo>
                  <a:lnTo>
                    <a:pt x="167354" y="381"/>
                  </a:lnTo>
                  <a:lnTo>
                    <a:pt x="167640" y="381"/>
                  </a:lnTo>
                  <a:lnTo>
                    <a:pt x="167640" y="0"/>
                  </a:lnTo>
                  <a:lnTo>
                    <a:pt x="168021" y="0"/>
                  </a:lnTo>
                  <a:lnTo>
                    <a:pt x="168021" y="381"/>
                  </a:lnTo>
                  <a:lnTo>
                    <a:pt x="168307" y="2953"/>
                  </a:lnTo>
                  <a:lnTo>
                    <a:pt x="167640" y="4001"/>
                  </a:lnTo>
                  <a:lnTo>
                    <a:pt x="167640" y="4286"/>
                  </a:lnTo>
                  <a:lnTo>
                    <a:pt x="168974" y="4667"/>
                  </a:lnTo>
                  <a:lnTo>
                    <a:pt x="169640" y="5239"/>
                  </a:lnTo>
                  <a:lnTo>
                    <a:pt x="169640" y="5905"/>
                  </a:lnTo>
                  <a:lnTo>
                    <a:pt x="170307" y="5620"/>
                  </a:lnTo>
                  <a:lnTo>
                    <a:pt x="170593" y="5905"/>
                  </a:lnTo>
                  <a:lnTo>
                    <a:pt x="170593" y="6953"/>
                  </a:lnTo>
                  <a:lnTo>
                    <a:pt x="170307" y="6953"/>
                  </a:lnTo>
                  <a:lnTo>
                    <a:pt x="169640" y="6572"/>
                  </a:lnTo>
                  <a:lnTo>
                    <a:pt x="168974" y="6572"/>
                  </a:lnTo>
                  <a:lnTo>
                    <a:pt x="169640" y="7239"/>
                  </a:lnTo>
                  <a:lnTo>
                    <a:pt x="169259" y="7620"/>
                  </a:lnTo>
                  <a:lnTo>
                    <a:pt x="168592" y="6953"/>
                  </a:lnTo>
                  <a:lnTo>
                    <a:pt x="168021" y="7239"/>
                  </a:lnTo>
                  <a:lnTo>
                    <a:pt x="167640" y="6953"/>
                  </a:lnTo>
                  <a:lnTo>
                    <a:pt x="167354" y="7906"/>
                  </a:lnTo>
                  <a:lnTo>
                    <a:pt x="166973" y="8287"/>
                  </a:lnTo>
                  <a:lnTo>
                    <a:pt x="166973" y="8858"/>
                  </a:lnTo>
                  <a:lnTo>
                    <a:pt x="168021" y="8858"/>
                  </a:lnTo>
                  <a:lnTo>
                    <a:pt x="168592" y="9239"/>
                  </a:lnTo>
                  <a:lnTo>
                    <a:pt x="168592" y="9906"/>
                  </a:lnTo>
                  <a:lnTo>
                    <a:pt x="168974" y="10192"/>
                  </a:lnTo>
                  <a:lnTo>
                    <a:pt x="169640" y="10573"/>
                  </a:lnTo>
                  <a:lnTo>
                    <a:pt x="170307" y="11240"/>
                  </a:lnTo>
                  <a:lnTo>
                    <a:pt x="169926" y="11240"/>
                  </a:lnTo>
                  <a:lnTo>
                    <a:pt x="170593" y="12192"/>
                  </a:lnTo>
                  <a:lnTo>
                    <a:pt x="171926" y="13811"/>
                  </a:lnTo>
                  <a:lnTo>
                    <a:pt x="171259" y="14478"/>
                  </a:lnTo>
                  <a:lnTo>
                    <a:pt x="171259" y="15145"/>
                  </a:lnTo>
                  <a:lnTo>
                    <a:pt x="170974" y="15430"/>
                  </a:lnTo>
                  <a:lnTo>
                    <a:pt x="170974" y="16097"/>
                  </a:lnTo>
                  <a:lnTo>
                    <a:pt x="171259" y="16478"/>
                  </a:lnTo>
                  <a:lnTo>
                    <a:pt x="170974" y="17145"/>
                  </a:lnTo>
                  <a:lnTo>
                    <a:pt x="169926" y="17431"/>
                  </a:lnTo>
                  <a:lnTo>
                    <a:pt x="169640" y="17716"/>
                  </a:lnTo>
                  <a:lnTo>
                    <a:pt x="169640" y="18097"/>
                  </a:lnTo>
                  <a:lnTo>
                    <a:pt x="167354" y="17716"/>
                  </a:lnTo>
                  <a:lnTo>
                    <a:pt x="166307" y="18097"/>
                  </a:lnTo>
                  <a:lnTo>
                    <a:pt x="164401" y="18097"/>
                  </a:lnTo>
                  <a:lnTo>
                    <a:pt x="164021" y="18383"/>
                  </a:lnTo>
                  <a:lnTo>
                    <a:pt x="164021" y="19050"/>
                  </a:lnTo>
                  <a:lnTo>
                    <a:pt x="164401" y="19717"/>
                  </a:lnTo>
                  <a:lnTo>
                    <a:pt x="163354" y="20669"/>
                  </a:lnTo>
                  <a:lnTo>
                    <a:pt x="163354" y="20384"/>
                  </a:lnTo>
                  <a:lnTo>
                    <a:pt x="163068" y="20669"/>
                  </a:lnTo>
                  <a:lnTo>
                    <a:pt x="163068" y="20384"/>
                  </a:lnTo>
                  <a:lnTo>
                    <a:pt x="162687" y="21050"/>
                  </a:lnTo>
                  <a:lnTo>
                    <a:pt x="161449" y="21717"/>
                  </a:lnTo>
                  <a:lnTo>
                    <a:pt x="159734" y="22003"/>
                  </a:lnTo>
                  <a:lnTo>
                    <a:pt x="159449" y="22384"/>
                  </a:lnTo>
                  <a:lnTo>
                    <a:pt x="158782" y="22670"/>
                  </a:lnTo>
                  <a:lnTo>
                    <a:pt x="158782" y="22384"/>
                  </a:lnTo>
                  <a:lnTo>
                    <a:pt x="158496" y="22384"/>
                  </a:lnTo>
                  <a:lnTo>
                    <a:pt x="158496" y="22003"/>
                  </a:lnTo>
                  <a:lnTo>
                    <a:pt x="157448" y="22003"/>
                  </a:lnTo>
                  <a:lnTo>
                    <a:pt x="157163" y="21336"/>
                  </a:lnTo>
                  <a:lnTo>
                    <a:pt x="157448" y="20669"/>
                  </a:lnTo>
                  <a:lnTo>
                    <a:pt x="157163" y="20384"/>
                  </a:lnTo>
                  <a:lnTo>
                    <a:pt x="156496" y="21050"/>
                  </a:lnTo>
                  <a:lnTo>
                    <a:pt x="156210" y="21050"/>
                  </a:lnTo>
                  <a:lnTo>
                    <a:pt x="156210" y="21717"/>
                  </a:lnTo>
                  <a:lnTo>
                    <a:pt x="155543" y="21717"/>
                  </a:lnTo>
                  <a:lnTo>
                    <a:pt x="155162" y="22384"/>
                  </a:lnTo>
                  <a:lnTo>
                    <a:pt x="154876" y="22670"/>
                  </a:lnTo>
                  <a:lnTo>
                    <a:pt x="154496" y="22384"/>
                  </a:lnTo>
                  <a:lnTo>
                    <a:pt x="154210" y="23336"/>
                  </a:lnTo>
                  <a:lnTo>
                    <a:pt x="153829" y="23336"/>
                  </a:lnTo>
                  <a:lnTo>
                    <a:pt x="153829" y="23622"/>
                  </a:lnTo>
                  <a:lnTo>
                    <a:pt x="153543" y="23622"/>
                  </a:lnTo>
                  <a:lnTo>
                    <a:pt x="152876" y="24003"/>
                  </a:lnTo>
                  <a:lnTo>
                    <a:pt x="152876" y="24289"/>
                  </a:lnTo>
                  <a:lnTo>
                    <a:pt x="152591" y="24289"/>
                  </a:lnTo>
                  <a:lnTo>
                    <a:pt x="152591" y="25336"/>
                  </a:lnTo>
                  <a:lnTo>
                    <a:pt x="150590" y="25336"/>
                  </a:lnTo>
                  <a:lnTo>
                    <a:pt x="150590" y="26289"/>
                  </a:lnTo>
                  <a:lnTo>
                    <a:pt x="150304" y="26575"/>
                  </a:lnTo>
                  <a:lnTo>
                    <a:pt x="149924" y="26575"/>
                  </a:lnTo>
                  <a:lnTo>
                    <a:pt x="149257" y="26956"/>
                  </a:lnTo>
                  <a:lnTo>
                    <a:pt x="148971" y="27241"/>
                  </a:lnTo>
                  <a:lnTo>
                    <a:pt x="148971" y="27908"/>
                  </a:lnTo>
                  <a:lnTo>
                    <a:pt x="148304" y="27908"/>
                  </a:lnTo>
                  <a:lnTo>
                    <a:pt x="148304" y="28289"/>
                  </a:lnTo>
                  <a:lnTo>
                    <a:pt x="148590" y="28575"/>
                  </a:lnTo>
                  <a:lnTo>
                    <a:pt x="148304" y="28575"/>
                  </a:lnTo>
                  <a:lnTo>
                    <a:pt x="147923" y="28956"/>
                  </a:lnTo>
                  <a:lnTo>
                    <a:pt x="147638" y="28575"/>
                  </a:lnTo>
                  <a:lnTo>
                    <a:pt x="147638" y="28956"/>
                  </a:lnTo>
                  <a:lnTo>
                    <a:pt x="147352" y="29242"/>
                  </a:lnTo>
                  <a:lnTo>
                    <a:pt x="147638" y="29242"/>
                  </a:lnTo>
                  <a:lnTo>
                    <a:pt x="147352" y="29909"/>
                  </a:lnTo>
                  <a:lnTo>
                    <a:pt x="147638" y="29909"/>
                  </a:lnTo>
                  <a:lnTo>
                    <a:pt x="147638" y="30194"/>
                  </a:lnTo>
                  <a:lnTo>
                    <a:pt x="147352" y="30194"/>
                  </a:lnTo>
                  <a:lnTo>
                    <a:pt x="147352" y="29909"/>
                  </a:lnTo>
                  <a:lnTo>
                    <a:pt x="146685" y="30194"/>
                  </a:lnTo>
                  <a:lnTo>
                    <a:pt x="146304" y="30861"/>
                  </a:lnTo>
                  <a:lnTo>
                    <a:pt x="146018" y="30861"/>
                  </a:lnTo>
                  <a:lnTo>
                    <a:pt x="146304" y="31242"/>
                  </a:lnTo>
                  <a:lnTo>
                    <a:pt x="145637" y="31909"/>
                  </a:lnTo>
                  <a:lnTo>
                    <a:pt x="146018" y="32195"/>
                  </a:lnTo>
                  <a:lnTo>
                    <a:pt x="146018" y="32480"/>
                  </a:lnTo>
                  <a:lnTo>
                    <a:pt x="144971" y="32861"/>
                  </a:lnTo>
                  <a:lnTo>
                    <a:pt x="143351" y="33147"/>
                  </a:lnTo>
                  <a:lnTo>
                    <a:pt x="143066" y="32861"/>
                  </a:lnTo>
                  <a:lnTo>
                    <a:pt x="142684" y="33147"/>
                  </a:lnTo>
                  <a:lnTo>
                    <a:pt x="138779" y="33147"/>
                  </a:lnTo>
                  <a:lnTo>
                    <a:pt x="138779" y="33528"/>
                  </a:lnTo>
                  <a:lnTo>
                    <a:pt x="139065" y="33528"/>
                  </a:lnTo>
                  <a:lnTo>
                    <a:pt x="138779" y="33814"/>
                  </a:lnTo>
                  <a:lnTo>
                    <a:pt x="138779" y="34481"/>
                  </a:lnTo>
                  <a:lnTo>
                    <a:pt x="139065" y="34481"/>
                  </a:lnTo>
                  <a:lnTo>
                    <a:pt x="139446" y="34862"/>
                  </a:lnTo>
                  <a:lnTo>
                    <a:pt x="140399" y="35147"/>
                  </a:lnTo>
                  <a:lnTo>
                    <a:pt x="140399" y="35433"/>
                  </a:lnTo>
                  <a:lnTo>
                    <a:pt x="140779" y="35433"/>
                  </a:lnTo>
                  <a:lnTo>
                    <a:pt x="140113" y="35814"/>
                  </a:lnTo>
                  <a:lnTo>
                    <a:pt x="140113" y="36100"/>
                  </a:lnTo>
                  <a:lnTo>
                    <a:pt x="140399" y="36100"/>
                  </a:lnTo>
                  <a:lnTo>
                    <a:pt x="140399" y="36766"/>
                  </a:lnTo>
                  <a:lnTo>
                    <a:pt x="140779" y="36481"/>
                  </a:lnTo>
                  <a:lnTo>
                    <a:pt x="141065" y="37147"/>
                  </a:lnTo>
                  <a:lnTo>
                    <a:pt x="141446" y="37147"/>
                  </a:lnTo>
                  <a:lnTo>
                    <a:pt x="141065" y="37814"/>
                  </a:lnTo>
                  <a:lnTo>
                    <a:pt x="141446" y="38386"/>
                  </a:lnTo>
                  <a:lnTo>
                    <a:pt x="141732" y="38767"/>
                  </a:lnTo>
                  <a:lnTo>
                    <a:pt x="140779" y="39053"/>
                  </a:lnTo>
                  <a:lnTo>
                    <a:pt x="141065" y="39719"/>
                  </a:lnTo>
                  <a:lnTo>
                    <a:pt x="140779" y="40100"/>
                  </a:lnTo>
                  <a:lnTo>
                    <a:pt x="141065" y="40386"/>
                  </a:lnTo>
                  <a:lnTo>
                    <a:pt x="140779" y="40767"/>
                  </a:lnTo>
                  <a:lnTo>
                    <a:pt x="141065" y="41053"/>
                  </a:lnTo>
                  <a:lnTo>
                    <a:pt x="140399" y="41053"/>
                  </a:lnTo>
                  <a:lnTo>
                    <a:pt x="140399" y="41339"/>
                  </a:lnTo>
                  <a:lnTo>
                    <a:pt x="139732" y="41339"/>
                  </a:lnTo>
                  <a:lnTo>
                    <a:pt x="139732" y="42005"/>
                  </a:lnTo>
                  <a:lnTo>
                    <a:pt x="139446" y="42005"/>
                  </a:lnTo>
                  <a:lnTo>
                    <a:pt x="139446" y="41720"/>
                  </a:lnTo>
                  <a:lnTo>
                    <a:pt x="139065" y="42005"/>
                  </a:lnTo>
                  <a:lnTo>
                    <a:pt x="138779" y="42005"/>
                  </a:lnTo>
                  <a:lnTo>
                    <a:pt x="138494" y="42386"/>
                  </a:lnTo>
                  <a:lnTo>
                    <a:pt x="138494" y="42005"/>
                  </a:lnTo>
                  <a:lnTo>
                    <a:pt x="138113" y="42005"/>
                  </a:lnTo>
                  <a:lnTo>
                    <a:pt x="138113" y="42672"/>
                  </a:lnTo>
                  <a:lnTo>
                    <a:pt x="138494" y="43053"/>
                  </a:lnTo>
                  <a:lnTo>
                    <a:pt x="138494" y="43339"/>
                  </a:lnTo>
                  <a:lnTo>
                    <a:pt x="137827" y="43720"/>
                  </a:lnTo>
                  <a:lnTo>
                    <a:pt x="136779" y="43720"/>
                  </a:lnTo>
                  <a:lnTo>
                    <a:pt x="136493" y="44006"/>
                  </a:lnTo>
                  <a:lnTo>
                    <a:pt x="135826" y="43053"/>
                  </a:lnTo>
                  <a:lnTo>
                    <a:pt x="134493" y="42672"/>
                  </a:lnTo>
                  <a:lnTo>
                    <a:pt x="134207" y="42386"/>
                  </a:lnTo>
                  <a:lnTo>
                    <a:pt x="134207" y="41720"/>
                  </a:lnTo>
                  <a:lnTo>
                    <a:pt x="132874" y="41720"/>
                  </a:lnTo>
                  <a:lnTo>
                    <a:pt x="132874" y="42672"/>
                  </a:lnTo>
                  <a:lnTo>
                    <a:pt x="132207" y="43053"/>
                  </a:lnTo>
                  <a:lnTo>
                    <a:pt x="131921" y="43053"/>
                  </a:lnTo>
                  <a:lnTo>
                    <a:pt x="131254" y="42672"/>
                  </a:lnTo>
                  <a:lnTo>
                    <a:pt x="129635" y="43053"/>
                  </a:lnTo>
                  <a:lnTo>
                    <a:pt x="129254" y="42672"/>
                  </a:lnTo>
                  <a:lnTo>
                    <a:pt x="128588" y="42386"/>
                  </a:lnTo>
                  <a:lnTo>
                    <a:pt x="128588" y="42005"/>
                  </a:lnTo>
                  <a:lnTo>
                    <a:pt x="127921" y="41720"/>
                  </a:lnTo>
                  <a:lnTo>
                    <a:pt x="127635" y="41053"/>
                  </a:lnTo>
                  <a:lnTo>
                    <a:pt x="127635" y="41339"/>
                  </a:lnTo>
                  <a:lnTo>
                    <a:pt x="126968" y="42386"/>
                  </a:lnTo>
                  <a:lnTo>
                    <a:pt x="125635" y="42672"/>
                  </a:lnTo>
                  <a:lnTo>
                    <a:pt x="126016" y="43339"/>
                  </a:lnTo>
                  <a:lnTo>
                    <a:pt x="125349" y="44291"/>
                  </a:lnTo>
                  <a:lnTo>
                    <a:pt x="125349" y="44672"/>
                  </a:lnTo>
                  <a:lnTo>
                    <a:pt x="126301" y="45625"/>
                  </a:lnTo>
                  <a:lnTo>
                    <a:pt x="127254" y="46291"/>
                  </a:lnTo>
                  <a:lnTo>
                    <a:pt x="126301" y="46672"/>
                  </a:lnTo>
                  <a:lnTo>
                    <a:pt x="125349" y="47244"/>
                  </a:lnTo>
                  <a:lnTo>
                    <a:pt x="125349" y="47911"/>
                  </a:lnTo>
                  <a:lnTo>
                    <a:pt x="125349" y="47625"/>
                  </a:lnTo>
                  <a:lnTo>
                    <a:pt x="124968" y="47911"/>
                  </a:lnTo>
                  <a:lnTo>
                    <a:pt x="124968" y="48292"/>
                  </a:lnTo>
                  <a:lnTo>
                    <a:pt x="125349" y="48292"/>
                  </a:lnTo>
                  <a:lnTo>
                    <a:pt x="124968" y="48578"/>
                  </a:lnTo>
                  <a:lnTo>
                    <a:pt x="124968" y="49244"/>
                  </a:lnTo>
                  <a:lnTo>
                    <a:pt x="124016" y="49244"/>
                  </a:lnTo>
                  <a:lnTo>
                    <a:pt x="124016" y="48959"/>
                  </a:lnTo>
                  <a:lnTo>
                    <a:pt x="123063" y="49244"/>
                  </a:lnTo>
                  <a:lnTo>
                    <a:pt x="122682" y="49911"/>
                  </a:lnTo>
                  <a:lnTo>
                    <a:pt x="121729" y="49911"/>
                  </a:lnTo>
                  <a:lnTo>
                    <a:pt x="121729" y="50578"/>
                  </a:lnTo>
                  <a:lnTo>
                    <a:pt x="120396" y="51245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4F87BF6B-807B-1494-CCBB-EE99F44CD63E}"/>
                </a:ext>
              </a:extLst>
            </p:cNvPr>
            <p:cNvSpPr/>
            <p:nvPr/>
          </p:nvSpPr>
          <p:spPr>
            <a:xfrm>
              <a:off x="1701306" y="3891406"/>
              <a:ext cx="152590" cy="88963"/>
            </a:xfrm>
            <a:custGeom>
              <a:avLst/>
              <a:gdLst>
                <a:gd name="connsiteX0" fmla="*/ 65246 w 152590"/>
                <a:gd name="connsiteY0" fmla="*/ 21336 h 88963"/>
                <a:gd name="connsiteX1" fmla="*/ 65627 w 152590"/>
                <a:gd name="connsiteY1" fmla="*/ 20669 h 88963"/>
                <a:gd name="connsiteX2" fmla="*/ 65913 w 152590"/>
                <a:gd name="connsiteY2" fmla="*/ 20669 h 88963"/>
                <a:gd name="connsiteX3" fmla="*/ 66580 w 152590"/>
                <a:gd name="connsiteY3" fmla="*/ 19717 h 88963"/>
                <a:gd name="connsiteX4" fmla="*/ 68199 w 152590"/>
                <a:gd name="connsiteY4" fmla="*/ 20098 h 88963"/>
                <a:gd name="connsiteX5" fmla="*/ 68866 w 152590"/>
                <a:gd name="connsiteY5" fmla="*/ 20384 h 88963"/>
                <a:gd name="connsiteX6" fmla="*/ 68866 w 152590"/>
                <a:gd name="connsiteY6" fmla="*/ 21050 h 88963"/>
                <a:gd name="connsiteX7" fmla="*/ 69533 w 152590"/>
                <a:gd name="connsiteY7" fmla="*/ 21336 h 88963"/>
                <a:gd name="connsiteX8" fmla="*/ 69818 w 152590"/>
                <a:gd name="connsiteY8" fmla="*/ 21050 h 88963"/>
                <a:gd name="connsiteX9" fmla="*/ 69818 w 152590"/>
                <a:gd name="connsiteY9" fmla="*/ 21336 h 88963"/>
                <a:gd name="connsiteX10" fmla="*/ 71533 w 152590"/>
                <a:gd name="connsiteY10" fmla="*/ 21336 h 88963"/>
                <a:gd name="connsiteX11" fmla="*/ 73152 w 152590"/>
                <a:gd name="connsiteY11" fmla="*/ 22003 h 88963"/>
                <a:gd name="connsiteX12" fmla="*/ 74771 w 152590"/>
                <a:gd name="connsiteY12" fmla="*/ 21717 h 88963"/>
                <a:gd name="connsiteX13" fmla="*/ 75438 w 152590"/>
                <a:gd name="connsiteY13" fmla="*/ 22003 h 88963"/>
                <a:gd name="connsiteX14" fmla="*/ 76771 w 152590"/>
                <a:gd name="connsiteY14" fmla="*/ 21717 h 88963"/>
                <a:gd name="connsiteX15" fmla="*/ 77438 w 152590"/>
                <a:gd name="connsiteY15" fmla="*/ 22384 h 88963"/>
                <a:gd name="connsiteX16" fmla="*/ 77724 w 152590"/>
                <a:gd name="connsiteY16" fmla="*/ 23622 h 88963"/>
                <a:gd name="connsiteX17" fmla="*/ 78391 w 152590"/>
                <a:gd name="connsiteY17" fmla="*/ 23051 h 88963"/>
                <a:gd name="connsiteX18" fmla="*/ 79724 w 152590"/>
                <a:gd name="connsiteY18" fmla="*/ 23051 h 88963"/>
                <a:gd name="connsiteX19" fmla="*/ 80010 w 152590"/>
                <a:gd name="connsiteY19" fmla="*/ 23336 h 88963"/>
                <a:gd name="connsiteX20" fmla="*/ 80010 w 152590"/>
                <a:gd name="connsiteY20" fmla="*/ 23622 h 88963"/>
                <a:gd name="connsiteX21" fmla="*/ 80677 w 152590"/>
                <a:gd name="connsiteY21" fmla="*/ 24003 h 88963"/>
                <a:gd name="connsiteX22" fmla="*/ 80677 w 152590"/>
                <a:gd name="connsiteY22" fmla="*/ 24289 h 88963"/>
                <a:gd name="connsiteX23" fmla="*/ 81629 w 152590"/>
                <a:gd name="connsiteY23" fmla="*/ 24670 h 88963"/>
                <a:gd name="connsiteX24" fmla="*/ 81058 w 152590"/>
                <a:gd name="connsiteY24" fmla="*/ 27623 h 88963"/>
                <a:gd name="connsiteX25" fmla="*/ 82010 w 152590"/>
                <a:gd name="connsiteY25" fmla="*/ 29242 h 88963"/>
                <a:gd name="connsiteX26" fmla="*/ 82296 w 152590"/>
                <a:gd name="connsiteY26" fmla="*/ 29528 h 88963"/>
                <a:gd name="connsiteX27" fmla="*/ 82296 w 152590"/>
                <a:gd name="connsiteY27" fmla="*/ 30861 h 88963"/>
                <a:gd name="connsiteX28" fmla="*/ 82677 w 152590"/>
                <a:gd name="connsiteY28" fmla="*/ 30861 h 88963"/>
                <a:gd name="connsiteX29" fmla="*/ 83344 w 152590"/>
                <a:gd name="connsiteY29" fmla="*/ 30575 h 88963"/>
                <a:gd name="connsiteX30" fmla="*/ 84011 w 152590"/>
                <a:gd name="connsiteY30" fmla="*/ 31242 h 88963"/>
                <a:gd name="connsiteX31" fmla="*/ 84011 w 152590"/>
                <a:gd name="connsiteY31" fmla="*/ 31528 h 88963"/>
                <a:gd name="connsiteX32" fmla="*/ 86963 w 152590"/>
                <a:gd name="connsiteY32" fmla="*/ 30575 h 88963"/>
                <a:gd name="connsiteX33" fmla="*/ 86963 w 152590"/>
                <a:gd name="connsiteY33" fmla="*/ 29528 h 88963"/>
                <a:gd name="connsiteX34" fmla="*/ 87535 w 152590"/>
                <a:gd name="connsiteY34" fmla="*/ 30575 h 88963"/>
                <a:gd name="connsiteX35" fmla="*/ 87916 w 152590"/>
                <a:gd name="connsiteY35" fmla="*/ 30861 h 88963"/>
                <a:gd name="connsiteX36" fmla="*/ 88583 w 152590"/>
                <a:gd name="connsiteY36" fmla="*/ 30194 h 88963"/>
                <a:gd name="connsiteX37" fmla="*/ 88868 w 152590"/>
                <a:gd name="connsiteY37" fmla="*/ 30194 h 88963"/>
                <a:gd name="connsiteX38" fmla="*/ 88868 w 152590"/>
                <a:gd name="connsiteY38" fmla="*/ 29909 h 88963"/>
                <a:gd name="connsiteX39" fmla="*/ 89249 w 152590"/>
                <a:gd name="connsiteY39" fmla="*/ 26956 h 88963"/>
                <a:gd name="connsiteX40" fmla="*/ 89535 w 152590"/>
                <a:gd name="connsiteY40" fmla="*/ 26289 h 88963"/>
                <a:gd name="connsiteX41" fmla="*/ 89916 w 152590"/>
                <a:gd name="connsiteY41" fmla="*/ 26003 h 88963"/>
                <a:gd name="connsiteX42" fmla="*/ 89916 w 152590"/>
                <a:gd name="connsiteY42" fmla="*/ 24956 h 88963"/>
                <a:gd name="connsiteX43" fmla="*/ 90202 w 152590"/>
                <a:gd name="connsiteY43" fmla="*/ 24670 h 88963"/>
                <a:gd name="connsiteX44" fmla="*/ 90868 w 152590"/>
                <a:gd name="connsiteY44" fmla="*/ 24670 h 88963"/>
                <a:gd name="connsiteX45" fmla="*/ 91154 w 152590"/>
                <a:gd name="connsiteY45" fmla="*/ 24289 h 88963"/>
                <a:gd name="connsiteX46" fmla="*/ 92202 w 152590"/>
                <a:gd name="connsiteY46" fmla="*/ 24670 h 88963"/>
                <a:gd name="connsiteX47" fmla="*/ 93154 w 152590"/>
                <a:gd name="connsiteY47" fmla="*/ 24003 h 88963"/>
                <a:gd name="connsiteX48" fmla="*/ 93154 w 152590"/>
                <a:gd name="connsiteY48" fmla="*/ 23336 h 88963"/>
                <a:gd name="connsiteX49" fmla="*/ 93440 w 152590"/>
                <a:gd name="connsiteY49" fmla="*/ 23051 h 88963"/>
                <a:gd name="connsiteX50" fmla="*/ 93440 w 152590"/>
                <a:gd name="connsiteY50" fmla="*/ 22670 h 88963"/>
                <a:gd name="connsiteX51" fmla="*/ 94107 w 152590"/>
                <a:gd name="connsiteY51" fmla="*/ 22384 h 88963"/>
                <a:gd name="connsiteX52" fmla="*/ 93821 w 152590"/>
                <a:gd name="connsiteY52" fmla="*/ 22003 h 88963"/>
                <a:gd name="connsiteX53" fmla="*/ 94107 w 152590"/>
                <a:gd name="connsiteY53" fmla="*/ 22003 h 88963"/>
                <a:gd name="connsiteX54" fmla="*/ 94107 w 152590"/>
                <a:gd name="connsiteY54" fmla="*/ 21050 h 88963"/>
                <a:gd name="connsiteX55" fmla="*/ 95155 w 152590"/>
                <a:gd name="connsiteY55" fmla="*/ 20384 h 88963"/>
                <a:gd name="connsiteX56" fmla="*/ 95441 w 152590"/>
                <a:gd name="connsiteY56" fmla="*/ 20384 h 88963"/>
                <a:gd name="connsiteX57" fmla="*/ 96107 w 152590"/>
                <a:gd name="connsiteY57" fmla="*/ 20098 h 88963"/>
                <a:gd name="connsiteX58" fmla="*/ 96393 w 152590"/>
                <a:gd name="connsiteY58" fmla="*/ 20098 h 88963"/>
                <a:gd name="connsiteX59" fmla="*/ 96393 w 152590"/>
                <a:gd name="connsiteY59" fmla="*/ 19717 h 88963"/>
                <a:gd name="connsiteX60" fmla="*/ 96774 w 152590"/>
                <a:gd name="connsiteY60" fmla="*/ 19717 h 88963"/>
                <a:gd name="connsiteX61" fmla="*/ 97441 w 152590"/>
                <a:gd name="connsiteY61" fmla="*/ 18383 h 88963"/>
                <a:gd name="connsiteX62" fmla="*/ 98108 w 152590"/>
                <a:gd name="connsiteY62" fmla="*/ 18383 h 88963"/>
                <a:gd name="connsiteX63" fmla="*/ 97726 w 152590"/>
                <a:gd name="connsiteY63" fmla="*/ 18098 h 88963"/>
                <a:gd name="connsiteX64" fmla="*/ 98108 w 152590"/>
                <a:gd name="connsiteY64" fmla="*/ 17717 h 88963"/>
                <a:gd name="connsiteX65" fmla="*/ 98108 w 152590"/>
                <a:gd name="connsiteY65" fmla="*/ 17431 h 88963"/>
                <a:gd name="connsiteX66" fmla="*/ 98393 w 152590"/>
                <a:gd name="connsiteY66" fmla="*/ 17431 h 88963"/>
                <a:gd name="connsiteX67" fmla="*/ 98393 w 152590"/>
                <a:gd name="connsiteY67" fmla="*/ 17145 h 88963"/>
                <a:gd name="connsiteX68" fmla="*/ 98774 w 152590"/>
                <a:gd name="connsiteY68" fmla="*/ 17145 h 88963"/>
                <a:gd name="connsiteX69" fmla="*/ 98774 w 152590"/>
                <a:gd name="connsiteY69" fmla="*/ 16764 h 88963"/>
                <a:gd name="connsiteX70" fmla="*/ 99060 w 152590"/>
                <a:gd name="connsiteY70" fmla="*/ 16764 h 88963"/>
                <a:gd name="connsiteX71" fmla="*/ 98774 w 152590"/>
                <a:gd name="connsiteY71" fmla="*/ 16764 h 88963"/>
                <a:gd name="connsiteX72" fmla="*/ 99060 w 152590"/>
                <a:gd name="connsiteY72" fmla="*/ 16478 h 88963"/>
                <a:gd name="connsiteX73" fmla="*/ 99346 w 152590"/>
                <a:gd name="connsiteY73" fmla="*/ 16764 h 88963"/>
                <a:gd name="connsiteX74" fmla="*/ 99346 w 152590"/>
                <a:gd name="connsiteY74" fmla="*/ 16097 h 88963"/>
                <a:gd name="connsiteX75" fmla="*/ 99727 w 152590"/>
                <a:gd name="connsiteY75" fmla="*/ 16478 h 88963"/>
                <a:gd name="connsiteX76" fmla="*/ 99727 w 152590"/>
                <a:gd name="connsiteY76" fmla="*/ 15811 h 88963"/>
                <a:gd name="connsiteX77" fmla="*/ 100393 w 152590"/>
                <a:gd name="connsiteY77" fmla="*/ 15811 h 88963"/>
                <a:gd name="connsiteX78" fmla="*/ 103632 w 152590"/>
                <a:gd name="connsiteY78" fmla="*/ 14764 h 88963"/>
                <a:gd name="connsiteX79" fmla="*/ 104299 w 152590"/>
                <a:gd name="connsiteY79" fmla="*/ 14478 h 88963"/>
                <a:gd name="connsiteX80" fmla="*/ 104299 w 152590"/>
                <a:gd name="connsiteY80" fmla="*/ 13811 h 88963"/>
                <a:gd name="connsiteX81" fmla="*/ 105251 w 152590"/>
                <a:gd name="connsiteY81" fmla="*/ 13526 h 88963"/>
                <a:gd name="connsiteX82" fmla="*/ 105251 w 152590"/>
                <a:gd name="connsiteY82" fmla="*/ 12859 h 88963"/>
                <a:gd name="connsiteX83" fmla="*/ 104966 w 152590"/>
                <a:gd name="connsiteY83" fmla="*/ 12478 h 88963"/>
                <a:gd name="connsiteX84" fmla="*/ 105251 w 152590"/>
                <a:gd name="connsiteY84" fmla="*/ 12192 h 88963"/>
                <a:gd name="connsiteX85" fmla="*/ 104966 w 152590"/>
                <a:gd name="connsiteY85" fmla="*/ 11811 h 88963"/>
                <a:gd name="connsiteX86" fmla="*/ 105918 w 152590"/>
                <a:gd name="connsiteY86" fmla="*/ 10573 h 88963"/>
                <a:gd name="connsiteX87" fmla="*/ 106299 w 152590"/>
                <a:gd name="connsiteY87" fmla="*/ 11240 h 88963"/>
                <a:gd name="connsiteX88" fmla="*/ 106299 w 152590"/>
                <a:gd name="connsiteY88" fmla="*/ 11525 h 88963"/>
                <a:gd name="connsiteX89" fmla="*/ 106585 w 152590"/>
                <a:gd name="connsiteY89" fmla="*/ 11811 h 88963"/>
                <a:gd name="connsiteX90" fmla="*/ 105918 w 152590"/>
                <a:gd name="connsiteY90" fmla="*/ 12859 h 88963"/>
                <a:gd name="connsiteX91" fmla="*/ 106299 w 152590"/>
                <a:gd name="connsiteY91" fmla="*/ 13526 h 88963"/>
                <a:gd name="connsiteX92" fmla="*/ 105918 w 152590"/>
                <a:gd name="connsiteY92" fmla="*/ 13526 h 88963"/>
                <a:gd name="connsiteX93" fmla="*/ 105632 w 152590"/>
                <a:gd name="connsiteY93" fmla="*/ 13811 h 88963"/>
                <a:gd name="connsiteX94" fmla="*/ 105632 w 152590"/>
                <a:gd name="connsiteY94" fmla="*/ 14764 h 88963"/>
                <a:gd name="connsiteX95" fmla="*/ 105918 w 152590"/>
                <a:gd name="connsiteY95" fmla="*/ 15811 h 88963"/>
                <a:gd name="connsiteX96" fmla="*/ 106299 w 152590"/>
                <a:gd name="connsiteY96" fmla="*/ 16478 h 88963"/>
                <a:gd name="connsiteX97" fmla="*/ 106299 w 152590"/>
                <a:gd name="connsiteY97" fmla="*/ 16764 h 88963"/>
                <a:gd name="connsiteX98" fmla="*/ 105918 w 152590"/>
                <a:gd name="connsiteY98" fmla="*/ 17145 h 88963"/>
                <a:gd name="connsiteX99" fmla="*/ 105918 w 152590"/>
                <a:gd name="connsiteY99" fmla="*/ 17431 h 88963"/>
                <a:gd name="connsiteX100" fmla="*/ 106299 w 152590"/>
                <a:gd name="connsiteY100" fmla="*/ 17145 h 88963"/>
                <a:gd name="connsiteX101" fmla="*/ 106585 w 152590"/>
                <a:gd name="connsiteY101" fmla="*/ 17145 h 88963"/>
                <a:gd name="connsiteX102" fmla="*/ 106966 w 152590"/>
                <a:gd name="connsiteY102" fmla="*/ 16764 h 88963"/>
                <a:gd name="connsiteX103" fmla="*/ 107251 w 152590"/>
                <a:gd name="connsiteY103" fmla="*/ 16764 h 88963"/>
                <a:gd name="connsiteX104" fmla="*/ 107918 w 152590"/>
                <a:gd name="connsiteY104" fmla="*/ 17431 h 88963"/>
                <a:gd name="connsiteX105" fmla="*/ 108585 w 152590"/>
                <a:gd name="connsiteY105" fmla="*/ 17717 h 88963"/>
                <a:gd name="connsiteX106" fmla="*/ 109252 w 152590"/>
                <a:gd name="connsiteY106" fmla="*/ 18383 h 88963"/>
                <a:gd name="connsiteX107" fmla="*/ 110204 w 152590"/>
                <a:gd name="connsiteY107" fmla="*/ 18383 h 88963"/>
                <a:gd name="connsiteX108" fmla="*/ 111157 w 152590"/>
                <a:gd name="connsiteY108" fmla="*/ 18098 h 88963"/>
                <a:gd name="connsiteX109" fmla="*/ 111824 w 152590"/>
                <a:gd name="connsiteY109" fmla="*/ 17717 h 88963"/>
                <a:gd name="connsiteX110" fmla="*/ 112204 w 152590"/>
                <a:gd name="connsiteY110" fmla="*/ 17431 h 88963"/>
                <a:gd name="connsiteX111" fmla="*/ 112490 w 152590"/>
                <a:gd name="connsiteY111" fmla="*/ 16478 h 88963"/>
                <a:gd name="connsiteX112" fmla="*/ 113824 w 152590"/>
                <a:gd name="connsiteY112" fmla="*/ 15811 h 88963"/>
                <a:gd name="connsiteX113" fmla="*/ 114776 w 152590"/>
                <a:gd name="connsiteY113" fmla="*/ 15811 h 88963"/>
                <a:gd name="connsiteX114" fmla="*/ 115443 w 152590"/>
                <a:gd name="connsiteY114" fmla="*/ 16478 h 88963"/>
                <a:gd name="connsiteX115" fmla="*/ 116776 w 152590"/>
                <a:gd name="connsiteY115" fmla="*/ 15811 h 88963"/>
                <a:gd name="connsiteX116" fmla="*/ 116776 w 152590"/>
                <a:gd name="connsiteY116" fmla="*/ 15431 h 88963"/>
                <a:gd name="connsiteX117" fmla="*/ 117443 w 152590"/>
                <a:gd name="connsiteY117" fmla="*/ 15145 h 88963"/>
                <a:gd name="connsiteX118" fmla="*/ 117158 w 152590"/>
                <a:gd name="connsiteY118" fmla="*/ 14764 h 88963"/>
                <a:gd name="connsiteX119" fmla="*/ 118110 w 152590"/>
                <a:gd name="connsiteY119" fmla="*/ 13811 h 88963"/>
                <a:gd name="connsiteX120" fmla="*/ 119443 w 152590"/>
                <a:gd name="connsiteY120" fmla="*/ 13811 h 88963"/>
                <a:gd name="connsiteX121" fmla="*/ 119729 w 152590"/>
                <a:gd name="connsiteY121" fmla="*/ 14192 h 88963"/>
                <a:gd name="connsiteX122" fmla="*/ 120396 w 152590"/>
                <a:gd name="connsiteY122" fmla="*/ 13811 h 88963"/>
                <a:gd name="connsiteX123" fmla="*/ 121063 w 152590"/>
                <a:gd name="connsiteY123" fmla="*/ 13811 h 88963"/>
                <a:gd name="connsiteX124" fmla="*/ 121349 w 152590"/>
                <a:gd name="connsiteY124" fmla="*/ 14192 h 88963"/>
                <a:gd name="connsiteX125" fmla="*/ 121729 w 152590"/>
                <a:gd name="connsiteY125" fmla="*/ 14192 h 88963"/>
                <a:gd name="connsiteX126" fmla="*/ 121729 w 152590"/>
                <a:gd name="connsiteY126" fmla="*/ 14478 h 88963"/>
                <a:gd name="connsiteX127" fmla="*/ 122682 w 152590"/>
                <a:gd name="connsiteY127" fmla="*/ 14478 h 88963"/>
                <a:gd name="connsiteX128" fmla="*/ 123063 w 152590"/>
                <a:gd name="connsiteY128" fmla="*/ 14764 h 88963"/>
                <a:gd name="connsiteX129" fmla="*/ 123063 w 152590"/>
                <a:gd name="connsiteY129" fmla="*/ 14478 h 88963"/>
                <a:gd name="connsiteX130" fmla="*/ 124016 w 152590"/>
                <a:gd name="connsiteY130" fmla="*/ 14478 h 88963"/>
                <a:gd name="connsiteX131" fmla="*/ 123634 w 152590"/>
                <a:gd name="connsiteY131" fmla="*/ 14192 h 88963"/>
                <a:gd name="connsiteX132" fmla="*/ 123634 w 152590"/>
                <a:gd name="connsiteY132" fmla="*/ 13526 h 88963"/>
                <a:gd name="connsiteX133" fmla="*/ 124682 w 152590"/>
                <a:gd name="connsiteY133" fmla="*/ 12859 h 88963"/>
                <a:gd name="connsiteX134" fmla="*/ 124968 w 152590"/>
                <a:gd name="connsiteY134" fmla="*/ 12859 h 88963"/>
                <a:gd name="connsiteX135" fmla="*/ 125349 w 152590"/>
                <a:gd name="connsiteY135" fmla="*/ 13145 h 88963"/>
                <a:gd name="connsiteX136" fmla="*/ 126016 w 152590"/>
                <a:gd name="connsiteY136" fmla="*/ 13526 h 88963"/>
                <a:gd name="connsiteX137" fmla="*/ 125349 w 152590"/>
                <a:gd name="connsiteY137" fmla="*/ 14764 h 88963"/>
                <a:gd name="connsiteX138" fmla="*/ 125635 w 152590"/>
                <a:gd name="connsiteY138" fmla="*/ 15145 h 88963"/>
                <a:gd name="connsiteX139" fmla="*/ 126301 w 152590"/>
                <a:gd name="connsiteY139" fmla="*/ 15431 h 88963"/>
                <a:gd name="connsiteX140" fmla="*/ 126587 w 152590"/>
                <a:gd name="connsiteY140" fmla="*/ 17145 h 88963"/>
                <a:gd name="connsiteX141" fmla="*/ 126968 w 152590"/>
                <a:gd name="connsiteY141" fmla="*/ 17431 h 88963"/>
                <a:gd name="connsiteX142" fmla="*/ 126968 w 152590"/>
                <a:gd name="connsiteY142" fmla="*/ 17145 h 88963"/>
                <a:gd name="connsiteX143" fmla="*/ 127254 w 152590"/>
                <a:gd name="connsiteY143" fmla="*/ 17145 h 88963"/>
                <a:gd name="connsiteX144" fmla="*/ 127254 w 152590"/>
                <a:gd name="connsiteY144" fmla="*/ 17431 h 88963"/>
                <a:gd name="connsiteX145" fmla="*/ 126968 w 152590"/>
                <a:gd name="connsiteY145" fmla="*/ 17145 h 88963"/>
                <a:gd name="connsiteX146" fmla="*/ 126968 w 152590"/>
                <a:gd name="connsiteY146" fmla="*/ 18383 h 88963"/>
                <a:gd name="connsiteX147" fmla="*/ 127254 w 152590"/>
                <a:gd name="connsiteY147" fmla="*/ 18764 h 88963"/>
                <a:gd name="connsiteX148" fmla="*/ 127254 w 152590"/>
                <a:gd name="connsiteY148" fmla="*/ 18383 h 88963"/>
                <a:gd name="connsiteX149" fmla="*/ 127635 w 152590"/>
                <a:gd name="connsiteY149" fmla="*/ 19050 h 88963"/>
                <a:gd name="connsiteX150" fmla="*/ 129254 w 152590"/>
                <a:gd name="connsiteY150" fmla="*/ 19050 h 88963"/>
                <a:gd name="connsiteX151" fmla="*/ 129254 w 152590"/>
                <a:gd name="connsiteY151" fmla="*/ 18764 h 88963"/>
                <a:gd name="connsiteX152" fmla="*/ 129921 w 152590"/>
                <a:gd name="connsiteY152" fmla="*/ 19050 h 88963"/>
                <a:gd name="connsiteX153" fmla="*/ 130207 w 152590"/>
                <a:gd name="connsiteY153" fmla="*/ 19431 h 88963"/>
                <a:gd name="connsiteX154" fmla="*/ 131540 w 152590"/>
                <a:gd name="connsiteY154" fmla="*/ 18764 h 88963"/>
                <a:gd name="connsiteX155" fmla="*/ 132493 w 152590"/>
                <a:gd name="connsiteY155" fmla="*/ 18764 h 88963"/>
                <a:gd name="connsiteX156" fmla="*/ 134874 w 152590"/>
                <a:gd name="connsiteY156" fmla="*/ 19431 h 88963"/>
                <a:gd name="connsiteX157" fmla="*/ 135160 w 152590"/>
                <a:gd name="connsiteY157" fmla="*/ 19431 h 88963"/>
                <a:gd name="connsiteX158" fmla="*/ 135160 w 152590"/>
                <a:gd name="connsiteY158" fmla="*/ 19717 h 88963"/>
                <a:gd name="connsiteX159" fmla="*/ 136112 w 152590"/>
                <a:gd name="connsiteY159" fmla="*/ 19717 h 88963"/>
                <a:gd name="connsiteX160" fmla="*/ 136112 w 152590"/>
                <a:gd name="connsiteY160" fmla="*/ 20384 h 88963"/>
                <a:gd name="connsiteX161" fmla="*/ 137160 w 152590"/>
                <a:gd name="connsiteY161" fmla="*/ 21336 h 88963"/>
                <a:gd name="connsiteX162" fmla="*/ 137446 w 152590"/>
                <a:gd name="connsiteY162" fmla="*/ 21050 h 88963"/>
                <a:gd name="connsiteX163" fmla="*/ 138113 w 152590"/>
                <a:gd name="connsiteY163" fmla="*/ 21336 h 88963"/>
                <a:gd name="connsiteX164" fmla="*/ 138113 w 152590"/>
                <a:gd name="connsiteY164" fmla="*/ 23051 h 88963"/>
                <a:gd name="connsiteX165" fmla="*/ 139446 w 152590"/>
                <a:gd name="connsiteY165" fmla="*/ 24289 h 88963"/>
                <a:gd name="connsiteX166" fmla="*/ 139732 w 152590"/>
                <a:gd name="connsiteY166" fmla="*/ 24289 h 88963"/>
                <a:gd name="connsiteX167" fmla="*/ 140399 w 152590"/>
                <a:gd name="connsiteY167" fmla="*/ 24956 h 88963"/>
                <a:gd name="connsiteX168" fmla="*/ 140779 w 152590"/>
                <a:gd name="connsiteY168" fmla="*/ 25622 h 88963"/>
                <a:gd name="connsiteX169" fmla="*/ 140779 w 152590"/>
                <a:gd name="connsiteY169" fmla="*/ 26575 h 88963"/>
                <a:gd name="connsiteX170" fmla="*/ 141351 w 152590"/>
                <a:gd name="connsiteY170" fmla="*/ 26575 h 88963"/>
                <a:gd name="connsiteX171" fmla="*/ 141732 w 152590"/>
                <a:gd name="connsiteY171" fmla="*/ 27242 h 88963"/>
                <a:gd name="connsiteX172" fmla="*/ 142018 w 152590"/>
                <a:gd name="connsiteY172" fmla="*/ 27242 h 88963"/>
                <a:gd name="connsiteX173" fmla="*/ 142684 w 152590"/>
                <a:gd name="connsiteY173" fmla="*/ 26956 h 88963"/>
                <a:gd name="connsiteX174" fmla="*/ 144018 w 152590"/>
                <a:gd name="connsiteY174" fmla="*/ 26956 h 88963"/>
                <a:gd name="connsiteX175" fmla="*/ 144971 w 152590"/>
                <a:gd name="connsiteY175" fmla="*/ 27623 h 88963"/>
                <a:gd name="connsiteX176" fmla="*/ 146304 w 152590"/>
                <a:gd name="connsiteY176" fmla="*/ 26956 h 88963"/>
                <a:gd name="connsiteX177" fmla="*/ 148590 w 152590"/>
                <a:gd name="connsiteY177" fmla="*/ 28956 h 88963"/>
                <a:gd name="connsiteX178" fmla="*/ 148590 w 152590"/>
                <a:gd name="connsiteY178" fmla="*/ 29242 h 88963"/>
                <a:gd name="connsiteX179" fmla="*/ 149257 w 152590"/>
                <a:gd name="connsiteY179" fmla="*/ 29242 h 88963"/>
                <a:gd name="connsiteX180" fmla="*/ 149257 w 152590"/>
                <a:gd name="connsiteY180" fmla="*/ 29528 h 88963"/>
                <a:gd name="connsiteX181" fmla="*/ 149924 w 152590"/>
                <a:gd name="connsiteY181" fmla="*/ 28289 h 88963"/>
                <a:gd name="connsiteX182" fmla="*/ 150209 w 152590"/>
                <a:gd name="connsiteY182" fmla="*/ 27908 h 88963"/>
                <a:gd name="connsiteX183" fmla="*/ 150876 w 152590"/>
                <a:gd name="connsiteY183" fmla="*/ 28289 h 88963"/>
                <a:gd name="connsiteX184" fmla="*/ 151543 w 152590"/>
                <a:gd name="connsiteY184" fmla="*/ 27908 h 88963"/>
                <a:gd name="connsiteX185" fmla="*/ 152591 w 152590"/>
                <a:gd name="connsiteY185" fmla="*/ 28289 h 88963"/>
                <a:gd name="connsiteX186" fmla="*/ 152209 w 152590"/>
                <a:gd name="connsiteY186" fmla="*/ 28289 h 88963"/>
                <a:gd name="connsiteX187" fmla="*/ 152591 w 152590"/>
                <a:gd name="connsiteY187" fmla="*/ 31909 h 88963"/>
                <a:gd name="connsiteX188" fmla="*/ 152591 w 152590"/>
                <a:gd name="connsiteY188" fmla="*/ 34195 h 88963"/>
                <a:gd name="connsiteX189" fmla="*/ 151924 w 152590"/>
                <a:gd name="connsiteY189" fmla="*/ 35433 h 88963"/>
                <a:gd name="connsiteX190" fmla="*/ 151924 w 152590"/>
                <a:gd name="connsiteY190" fmla="*/ 36100 h 88963"/>
                <a:gd name="connsiteX191" fmla="*/ 150876 w 152590"/>
                <a:gd name="connsiteY191" fmla="*/ 38100 h 88963"/>
                <a:gd name="connsiteX192" fmla="*/ 150876 w 152590"/>
                <a:gd name="connsiteY192" fmla="*/ 39053 h 88963"/>
                <a:gd name="connsiteX193" fmla="*/ 150209 w 152590"/>
                <a:gd name="connsiteY193" fmla="*/ 39719 h 88963"/>
                <a:gd name="connsiteX194" fmla="*/ 150209 w 152590"/>
                <a:gd name="connsiteY194" fmla="*/ 40100 h 88963"/>
                <a:gd name="connsiteX195" fmla="*/ 149924 w 152590"/>
                <a:gd name="connsiteY195" fmla="*/ 40100 h 88963"/>
                <a:gd name="connsiteX196" fmla="*/ 149924 w 152590"/>
                <a:gd name="connsiteY196" fmla="*/ 41339 h 88963"/>
                <a:gd name="connsiteX197" fmla="*/ 149638 w 152590"/>
                <a:gd name="connsiteY197" fmla="*/ 42005 h 88963"/>
                <a:gd name="connsiteX198" fmla="*/ 148971 w 152590"/>
                <a:gd name="connsiteY198" fmla="*/ 42386 h 88963"/>
                <a:gd name="connsiteX199" fmla="*/ 148304 w 152590"/>
                <a:gd name="connsiteY199" fmla="*/ 42386 h 88963"/>
                <a:gd name="connsiteX200" fmla="*/ 147257 w 152590"/>
                <a:gd name="connsiteY200" fmla="*/ 43339 h 88963"/>
                <a:gd name="connsiteX201" fmla="*/ 147638 w 152590"/>
                <a:gd name="connsiteY201" fmla="*/ 44006 h 88963"/>
                <a:gd name="connsiteX202" fmla="*/ 147257 w 152590"/>
                <a:gd name="connsiteY202" fmla="*/ 44291 h 88963"/>
                <a:gd name="connsiteX203" fmla="*/ 147923 w 152590"/>
                <a:gd name="connsiteY203" fmla="*/ 44958 h 88963"/>
                <a:gd name="connsiteX204" fmla="*/ 147638 w 152590"/>
                <a:gd name="connsiteY204" fmla="*/ 44958 h 88963"/>
                <a:gd name="connsiteX205" fmla="*/ 147923 w 152590"/>
                <a:gd name="connsiteY205" fmla="*/ 45625 h 88963"/>
                <a:gd name="connsiteX206" fmla="*/ 147923 w 152590"/>
                <a:gd name="connsiteY206" fmla="*/ 46292 h 88963"/>
                <a:gd name="connsiteX207" fmla="*/ 148304 w 152590"/>
                <a:gd name="connsiteY207" fmla="*/ 46958 h 88963"/>
                <a:gd name="connsiteX208" fmla="*/ 148304 w 152590"/>
                <a:gd name="connsiteY208" fmla="*/ 50864 h 88963"/>
                <a:gd name="connsiteX209" fmla="*/ 146018 w 152590"/>
                <a:gd name="connsiteY209" fmla="*/ 55150 h 88963"/>
                <a:gd name="connsiteX210" fmla="*/ 144304 w 152590"/>
                <a:gd name="connsiteY210" fmla="*/ 55150 h 88963"/>
                <a:gd name="connsiteX211" fmla="*/ 142399 w 152590"/>
                <a:gd name="connsiteY211" fmla="*/ 56483 h 88963"/>
                <a:gd name="connsiteX212" fmla="*/ 142018 w 152590"/>
                <a:gd name="connsiteY212" fmla="*/ 56769 h 88963"/>
                <a:gd name="connsiteX213" fmla="*/ 138398 w 152590"/>
                <a:gd name="connsiteY213" fmla="*/ 56198 h 88963"/>
                <a:gd name="connsiteX214" fmla="*/ 138398 w 152590"/>
                <a:gd name="connsiteY214" fmla="*/ 55817 h 88963"/>
                <a:gd name="connsiteX215" fmla="*/ 138779 w 152590"/>
                <a:gd name="connsiteY215" fmla="*/ 55531 h 88963"/>
                <a:gd name="connsiteX216" fmla="*/ 138398 w 152590"/>
                <a:gd name="connsiteY216" fmla="*/ 55531 h 88963"/>
                <a:gd name="connsiteX217" fmla="*/ 138398 w 152590"/>
                <a:gd name="connsiteY217" fmla="*/ 54864 h 88963"/>
                <a:gd name="connsiteX218" fmla="*/ 138113 w 152590"/>
                <a:gd name="connsiteY218" fmla="*/ 54483 h 88963"/>
                <a:gd name="connsiteX219" fmla="*/ 136493 w 152590"/>
                <a:gd name="connsiteY219" fmla="*/ 53531 h 88963"/>
                <a:gd name="connsiteX220" fmla="*/ 135160 w 152590"/>
                <a:gd name="connsiteY220" fmla="*/ 53245 h 88963"/>
                <a:gd name="connsiteX221" fmla="*/ 132207 w 152590"/>
                <a:gd name="connsiteY221" fmla="*/ 53816 h 88963"/>
                <a:gd name="connsiteX222" fmla="*/ 130874 w 152590"/>
                <a:gd name="connsiteY222" fmla="*/ 53531 h 88963"/>
                <a:gd name="connsiteX223" fmla="*/ 129540 w 152590"/>
                <a:gd name="connsiteY223" fmla="*/ 53816 h 88963"/>
                <a:gd name="connsiteX224" fmla="*/ 128302 w 152590"/>
                <a:gd name="connsiteY224" fmla="*/ 56769 h 88963"/>
                <a:gd name="connsiteX225" fmla="*/ 127921 w 152590"/>
                <a:gd name="connsiteY225" fmla="*/ 57150 h 88963"/>
                <a:gd name="connsiteX226" fmla="*/ 127921 w 152590"/>
                <a:gd name="connsiteY226" fmla="*/ 57817 h 88963"/>
                <a:gd name="connsiteX227" fmla="*/ 127254 w 152590"/>
                <a:gd name="connsiteY227" fmla="*/ 57817 h 88963"/>
                <a:gd name="connsiteX228" fmla="*/ 127921 w 152590"/>
                <a:gd name="connsiteY228" fmla="*/ 58103 h 88963"/>
                <a:gd name="connsiteX229" fmla="*/ 127921 w 152590"/>
                <a:gd name="connsiteY229" fmla="*/ 59150 h 88963"/>
                <a:gd name="connsiteX230" fmla="*/ 128302 w 152590"/>
                <a:gd name="connsiteY230" fmla="*/ 59150 h 88963"/>
                <a:gd name="connsiteX231" fmla="*/ 128302 w 152590"/>
                <a:gd name="connsiteY231" fmla="*/ 59722 h 88963"/>
                <a:gd name="connsiteX232" fmla="*/ 128588 w 152590"/>
                <a:gd name="connsiteY232" fmla="*/ 59722 h 88963"/>
                <a:gd name="connsiteX233" fmla="*/ 128588 w 152590"/>
                <a:gd name="connsiteY233" fmla="*/ 60103 h 88963"/>
                <a:gd name="connsiteX234" fmla="*/ 128968 w 152590"/>
                <a:gd name="connsiteY234" fmla="*/ 60389 h 88963"/>
                <a:gd name="connsiteX235" fmla="*/ 128968 w 152590"/>
                <a:gd name="connsiteY235" fmla="*/ 60770 h 88963"/>
                <a:gd name="connsiteX236" fmla="*/ 128588 w 152590"/>
                <a:gd name="connsiteY236" fmla="*/ 61436 h 88963"/>
                <a:gd name="connsiteX237" fmla="*/ 128588 w 152590"/>
                <a:gd name="connsiteY237" fmla="*/ 61722 h 88963"/>
                <a:gd name="connsiteX238" fmla="*/ 128968 w 152590"/>
                <a:gd name="connsiteY238" fmla="*/ 62103 h 88963"/>
                <a:gd name="connsiteX239" fmla="*/ 128302 w 152590"/>
                <a:gd name="connsiteY239" fmla="*/ 62675 h 88963"/>
                <a:gd name="connsiteX240" fmla="*/ 128302 w 152590"/>
                <a:gd name="connsiteY240" fmla="*/ 63722 h 88963"/>
                <a:gd name="connsiteX241" fmla="*/ 127921 w 152590"/>
                <a:gd name="connsiteY241" fmla="*/ 63722 h 88963"/>
                <a:gd name="connsiteX242" fmla="*/ 129540 w 152590"/>
                <a:gd name="connsiteY242" fmla="*/ 67342 h 88963"/>
                <a:gd name="connsiteX243" fmla="*/ 134207 w 152590"/>
                <a:gd name="connsiteY243" fmla="*/ 68580 h 88963"/>
                <a:gd name="connsiteX244" fmla="*/ 140113 w 152590"/>
                <a:gd name="connsiteY244" fmla="*/ 70961 h 88963"/>
                <a:gd name="connsiteX245" fmla="*/ 146018 w 152590"/>
                <a:gd name="connsiteY245" fmla="*/ 71533 h 88963"/>
                <a:gd name="connsiteX246" fmla="*/ 146018 w 152590"/>
                <a:gd name="connsiteY246" fmla="*/ 71914 h 88963"/>
                <a:gd name="connsiteX247" fmla="*/ 146685 w 152590"/>
                <a:gd name="connsiteY247" fmla="*/ 72581 h 88963"/>
                <a:gd name="connsiteX248" fmla="*/ 147923 w 152590"/>
                <a:gd name="connsiteY248" fmla="*/ 72581 h 88963"/>
                <a:gd name="connsiteX249" fmla="*/ 148304 w 152590"/>
                <a:gd name="connsiteY249" fmla="*/ 72200 h 88963"/>
                <a:gd name="connsiteX250" fmla="*/ 148590 w 152590"/>
                <a:gd name="connsiteY250" fmla="*/ 72200 h 88963"/>
                <a:gd name="connsiteX251" fmla="*/ 148971 w 152590"/>
                <a:gd name="connsiteY251" fmla="*/ 72581 h 88963"/>
                <a:gd name="connsiteX252" fmla="*/ 148971 w 152590"/>
                <a:gd name="connsiteY252" fmla="*/ 73247 h 88963"/>
                <a:gd name="connsiteX253" fmla="*/ 148304 w 152590"/>
                <a:gd name="connsiteY253" fmla="*/ 74486 h 88963"/>
                <a:gd name="connsiteX254" fmla="*/ 146018 w 152590"/>
                <a:gd name="connsiteY254" fmla="*/ 76867 h 88963"/>
                <a:gd name="connsiteX255" fmla="*/ 144971 w 152590"/>
                <a:gd name="connsiteY255" fmla="*/ 77153 h 88963"/>
                <a:gd name="connsiteX256" fmla="*/ 144971 w 152590"/>
                <a:gd name="connsiteY256" fmla="*/ 77438 h 88963"/>
                <a:gd name="connsiteX257" fmla="*/ 144304 w 152590"/>
                <a:gd name="connsiteY257" fmla="*/ 77438 h 88963"/>
                <a:gd name="connsiteX258" fmla="*/ 144018 w 152590"/>
                <a:gd name="connsiteY258" fmla="*/ 86011 h 88963"/>
                <a:gd name="connsiteX259" fmla="*/ 137827 w 152590"/>
                <a:gd name="connsiteY259" fmla="*/ 85725 h 88963"/>
                <a:gd name="connsiteX260" fmla="*/ 131254 w 152590"/>
                <a:gd name="connsiteY260" fmla="*/ 85058 h 88963"/>
                <a:gd name="connsiteX261" fmla="*/ 124682 w 152590"/>
                <a:gd name="connsiteY261" fmla="*/ 86678 h 88963"/>
                <a:gd name="connsiteX262" fmla="*/ 123063 w 152590"/>
                <a:gd name="connsiteY262" fmla="*/ 86963 h 88963"/>
                <a:gd name="connsiteX263" fmla="*/ 121063 w 152590"/>
                <a:gd name="connsiteY263" fmla="*/ 87630 h 88963"/>
                <a:gd name="connsiteX264" fmla="*/ 118777 w 152590"/>
                <a:gd name="connsiteY264" fmla="*/ 88011 h 88963"/>
                <a:gd name="connsiteX265" fmla="*/ 118396 w 152590"/>
                <a:gd name="connsiteY265" fmla="*/ 88011 h 88963"/>
                <a:gd name="connsiteX266" fmla="*/ 118396 w 152590"/>
                <a:gd name="connsiteY266" fmla="*/ 87630 h 88963"/>
                <a:gd name="connsiteX267" fmla="*/ 119443 w 152590"/>
                <a:gd name="connsiteY267" fmla="*/ 83344 h 88963"/>
                <a:gd name="connsiteX268" fmla="*/ 118777 w 152590"/>
                <a:gd name="connsiteY268" fmla="*/ 81439 h 88963"/>
                <a:gd name="connsiteX269" fmla="*/ 115157 w 152590"/>
                <a:gd name="connsiteY269" fmla="*/ 82106 h 88963"/>
                <a:gd name="connsiteX270" fmla="*/ 114205 w 152590"/>
                <a:gd name="connsiteY270" fmla="*/ 81725 h 88963"/>
                <a:gd name="connsiteX271" fmla="*/ 113157 w 152590"/>
                <a:gd name="connsiteY271" fmla="*/ 81725 h 88963"/>
                <a:gd name="connsiteX272" fmla="*/ 111538 w 152590"/>
                <a:gd name="connsiteY272" fmla="*/ 82391 h 88963"/>
                <a:gd name="connsiteX273" fmla="*/ 109538 w 152590"/>
                <a:gd name="connsiteY273" fmla="*/ 82772 h 88963"/>
                <a:gd name="connsiteX274" fmla="*/ 108871 w 152590"/>
                <a:gd name="connsiteY274" fmla="*/ 81725 h 88963"/>
                <a:gd name="connsiteX275" fmla="*/ 108585 w 152590"/>
                <a:gd name="connsiteY275" fmla="*/ 81058 h 88963"/>
                <a:gd name="connsiteX276" fmla="*/ 108299 w 152590"/>
                <a:gd name="connsiteY276" fmla="*/ 81058 h 88963"/>
                <a:gd name="connsiteX277" fmla="*/ 108871 w 152590"/>
                <a:gd name="connsiteY277" fmla="*/ 80391 h 88963"/>
                <a:gd name="connsiteX278" fmla="*/ 108871 w 152590"/>
                <a:gd name="connsiteY278" fmla="*/ 79820 h 88963"/>
                <a:gd name="connsiteX279" fmla="*/ 109538 w 152590"/>
                <a:gd name="connsiteY279" fmla="*/ 79820 h 88963"/>
                <a:gd name="connsiteX280" fmla="*/ 110204 w 152590"/>
                <a:gd name="connsiteY280" fmla="*/ 79439 h 88963"/>
                <a:gd name="connsiteX281" fmla="*/ 111824 w 152590"/>
                <a:gd name="connsiteY281" fmla="*/ 79153 h 88963"/>
                <a:gd name="connsiteX282" fmla="*/ 112204 w 152590"/>
                <a:gd name="connsiteY282" fmla="*/ 77819 h 88963"/>
                <a:gd name="connsiteX283" fmla="*/ 112490 w 152590"/>
                <a:gd name="connsiteY283" fmla="*/ 77153 h 88963"/>
                <a:gd name="connsiteX284" fmla="*/ 112490 w 152590"/>
                <a:gd name="connsiteY284" fmla="*/ 76486 h 88963"/>
                <a:gd name="connsiteX285" fmla="*/ 111824 w 152590"/>
                <a:gd name="connsiteY285" fmla="*/ 76200 h 88963"/>
                <a:gd name="connsiteX286" fmla="*/ 111824 w 152590"/>
                <a:gd name="connsiteY286" fmla="*/ 76486 h 88963"/>
                <a:gd name="connsiteX287" fmla="*/ 110871 w 152590"/>
                <a:gd name="connsiteY287" fmla="*/ 76486 h 88963"/>
                <a:gd name="connsiteX288" fmla="*/ 109538 w 152590"/>
                <a:gd name="connsiteY288" fmla="*/ 77819 h 88963"/>
                <a:gd name="connsiteX289" fmla="*/ 107251 w 152590"/>
                <a:gd name="connsiteY289" fmla="*/ 77819 h 88963"/>
                <a:gd name="connsiteX290" fmla="*/ 106585 w 152590"/>
                <a:gd name="connsiteY290" fmla="*/ 78486 h 88963"/>
                <a:gd name="connsiteX291" fmla="*/ 105632 w 152590"/>
                <a:gd name="connsiteY291" fmla="*/ 78486 h 88963"/>
                <a:gd name="connsiteX292" fmla="*/ 104966 w 152590"/>
                <a:gd name="connsiteY292" fmla="*/ 78772 h 88963"/>
                <a:gd name="connsiteX293" fmla="*/ 104680 w 152590"/>
                <a:gd name="connsiteY293" fmla="*/ 79820 h 88963"/>
                <a:gd name="connsiteX294" fmla="*/ 104966 w 152590"/>
                <a:gd name="connsiteY294" fmla="*/ 80391 h 88963"/>
                <a:gd name="connsiteX295" fmla="*/ 104680 w 152590"/>
                <a:gd name="connsiteY295" fmla="*/ 80391 h 88963"/>
                <a:gd name="connsiteX296" fmla="*/ 104013 w 152590"/>
                <a:gd name="connsiteY296" fmla="*/ 81058 h 88963"/>
                <a:gd name="connsiteX297" fmla="*/ 102965 w 152590"/>
                <a:gd name="connsiteY297" fmla="*/ 81439 h 88963"/>
                <a:gd name="connsiteX298" fmla="*/ 103346 w 152590"/>
                <a:gd name="connsiteY298" fmla="*/ 82106 h 88963"/>
                <a:gd name="connsiteX299" fmla="*/ 102965 w 152590"/>
                <a:gd name="connsiteY299" fmla="*/ 82391 h 88963"/>
                <a:gd name="connsiteX300" fmla="*/ 103346 w 152590"/>
                <a:gd name="connsiteY300" fmla="*/ 82391 h 88963"/>
                <a:gd name="connsiteX301" fmla="*/ 102965 w 152590"/>
                <a:gd name="connsiteY301" fmla="*/ 82391 h 88963"/>
                <a:gd name="connsiteX302" fmla="*/ 103346 w 152590"/>
                <a:gd name="connsiteY302" fmla="*/ 82772 h 88963"/>
                <a:gd name="connsiteX303" fmla="*/ 102299 w 152590"/>
                <a:gd name="connsiteY303" fmla="*/ 83725 h 88963"/>
                <a:gd name="connsiteX304" fmla="*/ 101346 w 152590"/>
                <a:gd name="connsiteY304" fmla="*/ 83725 h 88963"/>
                <a:gd name="connsiteX305" fmla="*/ 100679 w 152590"/>
                <a:gd name="connsiteY305" fmla="*/ 84392 h 88963"/>
                <a:gd name="connsiteX306" fmla="*/ 100679 w 152590"/>
                <a:gd name="connsiteY306" fmla="*/ 84011 h 88963"/>
                <a:gd name="connsiteX307" fmla="*/ 100393 w 152590"/>
                <a:gd name="connsiteY307" fmla="*/ 84011 h 88963"/>
                <a:gd name="connsiteX308" fmla="*/ 99346 w 152590"/>
                <a:gd name="connsiteY308" fmla="*/ 83725 h 88963"/>
                <a:gd name="connsiteX309" fmla="*/ 98774 w 152590"/>
                <a:gd name="connsiteY309" fmla="*/ 83725 h 88963"/>
                <a:gd name="connsiteX310" fmla="*/ 97726 w 152590"/>
                <a:gd name="connsiteY310" fmla="*/ 84011 h 88963"/>
                <a:gd name="connsiteX311" fmla="*/ 97060 w 152590"/>
                <a:gd name="connsiteY311" fmla="*/ 84011 h 88963"/>
                <a:gd name="connsiteX312" fmla="*/ 96107 w 152590"/>
                <a:gd name="connsiteY312" fmla="*/ 84392 h 88963"/>
                <a:gd name="connsiteX313" fmla="*/ 95155 w 152590"/>
                <a:gd name="connsiteY313" fmla="*/ 85344 h 88963"/>
                <a:gd name="connsiteX314" fmla="*/ 93821 w 152590"/>
                <a:gd name="connsiteY314" fmla="*/ 85058 h 88963"/>
                <a:gd name="connsiteX315" fmla="*/ 93440 w 152590"/>
                <a:gd name="connsiteY315" fmla="*/ 85725 h 88963"/>
                <a:gd name="connsiteX316" fmla="*/ 92488 w 152590"/>
                <a:gd name="connsiteY316" fmla="*/ 85344 h 88963"/>
                <a:gd name="connsiteX317" fmla="*/ 90868 w 152590"/>
                <a:gd name="connsiteY317" fmla="*/ 86297 h 88963"/>
                <a:gd name="connsiteX318" fmla="*/ 90868 w 152590"/>
                <a:gd name="connsiteY318" fmla="*/ 86011 h 88963"/>
                <a:gd name="connsiteX319" fmla="*/ 90488 w 152590"/>
                <a:gd name="connsiteY319" fmla="*/ 86297 h 88963"/>
                <a:gd name="connsiteX320" fmla="*/ 90488 w 152590"/>
                <a:gd name="connsiteY320" fmla="*/ 86011 h 88963"/>
                <a:gd name="connsiteX321" fmla="*/ 90202 w 152590"/>
                <a:gd name="connsiteY321" fmla="*/ 86011 h 88963"/>
                <a:gd name="connsiteX322" fmla="*/ 88583 w 152590"/>
                <a:gd name="connsiteY322" fmla="*/ 85725 h 88963"/>
                <a:gd name="connsiteX323" fmla="*/ 87249 w 152590"/>
                <a:gd name="connsiteY323" fmla="*/ 86011 h 88963"/>
                <a:gd name="connsiteX324" fmla="*/ 86963 w 152590"/>
                <a:gd name="connsiteY324" fmla="*/ 85725 h 88963"/>
                <a:gd name="connsiteX325" fmla="*/ 86296 w 152590"/>
                <a:gd name="connsiteY325" fmla="*/ 85725 h 88963"/>
                <a:gd name="connsiteX326" fmla="*/ 85916 w 152590"/>
                <a:gd name="connsiteY326" fmla="*/ 86011 h 88963"/>
                <a:gd name="connsiteX327" fmla="*/ 85630 w 152590"/>
                <a:gd name="connsiteY327" fmla="*/ 86678 h 88963"/>
                <a:gd name="connsiteX328" fmla="*/ 85249 w 152590"/>
                <a:gd name="connsiteY328" fmla="*/ 86678 h 88963"/>
                <a:gd name="connsiteX329" fmla="*/ 84011 w 152590"/>
                <a:gd name="connsiteY329" fmla="*/ 86297 h 88963"/>
                <a:gd name="connsiteX330" fmla="*/ 82010 w 152590"/>
                <a:gd name="connsiteY330" fmla="*/ 86297 h 88963"/>
                <a:gd name="connsiteX331" fmla="*/ 82010 w 152590"/>
                <a:gd name="connsiteY331" fmla="*/ 86678 h 88963"/>
                <a:gd name="connsiteX332" fmla="*/ 81629 w 152590"/>
                <a:gd name="connsiteY332" fmla="*/ 86963 h 88963"/>
                <a:gd name="connsiteX333" fmla="*/ 81058 w 152590"/>
                <a:gd name="connsiteY333" fmla="*/ 86963 h 88963"/>
                <a:gd name="connsiteX334" fmla="*/ 79724 w 152590"/>
                <a:gd name="connsiteY334" fmla="*/ 86297 h 88963"/>
                <a:gd name="connsiteX335" fmla="*/ 79724 w 152590"/>
                <a:gd name="connsiteY335" fmla="*/ 86011 h 88963"/>
                <a:gd name="connsiteX336" fmla="*/ 79343 w 152590"/>
                <a:gd name="connsiteY336" fmla="*/ 85725 h 88963"/>
                <a:gd name="connsiteX337" fmla="*/ 79058 w 152590"/>
                <a:gd name="connsiteY337" fmla="*/ 85725 h 88963"/>
                <a:gd name="connsiteX338" fmla="*/ 78105 w 152590"/>
                <a:gd name="connsiteY338" fmla="*/ 86297 h 88963"/>
                <a:gd name="connsiteX339" fmla="*/ 77724 w 152590"/>
                <a:gd name="connsiteY339" fmla="*/ 86297 h 88963"/>
                <a:gd name="connsiteX340" fmla="*/ 77724 w 152590"/>
                <a:gd name="connsiteY340" fmla="*/ 86011 h 88963"/>
                <a:gd name="connsiteX341" fmla="*/ 77438 w 152590"/>
                <a:gd name="connsiteY341" fmla="*/ 85725 h 88963"/>
                <a:gd name="connsiteX342" fmla="*/ 76771 w 152590"/>
                <a:gd name="connsiteY342" fmla="*/ 85725 h 88963"/>
                <a:gd name="connsiteX343" fmla="*/ 75724 w 152590"/>
                <a:gd name="connsiteY343" fmla="*/ 86011 h 88963"/>
                <a:gd name="connsiteX344" fmla="*/ 75152 w 152590"/>
                <a:gd name="connsiteY344" fmla="*/ 85725 h 88963"/>
                <a:gd name="connsiteX345" fmla="*/ 74771 w 152590"/>
                <a:gd name="connsiteY345" fmla="*/ 86011 h 88963"/>
                <a:gd name="connsiteX346" fmla="*/ 73438 w 152590"/>
                <a:gd name="connsiteY346" fmla="*/ 86011 h 88963"/>
                <a:gd name="connsiteX347" fmla="*/ 72771 w 152590"/>
                <a:gd name="connsiteY347" fmla="*/ 85344 h 88963"/>
                <a:gd name="connsiteX348" fmla="*/ 71818 w 152590"/>
                <a:gd name="connsiteY348" fmla="*/ 85725 h 88963"/>
                <a:gd name="connsiteX349" fmla="*/ 71533 w 152590"/>
                <a:gd name="connsiteY349" fmla="*/ 85725 h 88963"/>
                <a:gd name="connsiteX350" fmla="*/ 70866 w 152590"/>
                <a:gd name="connsiteY350" fmla="*/ 86011 h 88963"/>
                <a:gd name="connsiteX351" fmla="*/ 69818 w 152590"/>
                <a:gd name="connsiteY351" fmla="*/ 86011 h 88963"/>
                <a:gd name="connsiteX352" fmla="*/ 69533 w 152590"/>
                <a:gd name="connsiteY352" fmla="*/ 86297 h 88963"/>
                <a:gd name="connsiteX353" fmla="*/ 69818 w 152590"/>
                <a:gd name="connsiteY353" fmla="*/ 87344 h 88963"/>
                <a:gd name="connsiteX354" fmla="*/ 69818 w 152590"/>
                <a:gd name="connsiteY354" fmla="*/ 88011 h 88963"/>
                <a:gd name="connsiteX355" fmla="*/ 69533 w 152590"/>
                <a:gd name="connsiteY355" fmla="*/ 88297 h 88963"/>
                <a:gd name="connsiteX356" fmla="*/ 68199 w 152590"/>
                <a:gd name="connsiteY356" fmla="*/ 88011 h 88963"/>
                <a:gd name="connsiteX357" fmla="*/ 68199 w 152590"/>
                <a:gd name="connsiteY357" fmla="*/ 87344 h 88963"/>
                <a:gd name="connsiteX358" fmla="*/ 67532 w 152590"/>
                <a:gd name="connsiteY358" fmla="*/ 86297 h 88963"/>
                <a:gd name="connsiteX359" fmla="*/ 67246 w 152590"/>
                <a:gd name="connsiteY359" fmla="*/ 86011 h 88963"/>
                <a:gd name="connsiteX360" fmla="*/ 67246 w 152590"/>
                <a:gd name="connsiteY360" fmla="*/ 85344 h 88963"/>
                <a:gd name="connsiteX361" fmla="*/ 66866 w 152590"/>
                <a:gd name="connsiteY361" fmla="*/ 85058 h 88963"/>
                <a:gd name="connsiteX362" fmla="*/ 67532 w 152590"/>
                <a:gd name="connsiteY362" fmla="*/ 84011 h 88963"/>
                <a:gd name="connsiteX363" fmla="*/ 66866 w 152590"/>
                <a:gd name="connsiteY363" fmla="*/ 83725 h 88963"/>
                <a:gd name="connsiteX364" fmla="*/ 66580 w 152590"/>
                <a:gd name="connsiteY364" fmla="*/ 83344 h 88963"/>
                <a:gd name="connsiteX365" fmla="*/ 66294 w 152590"/>
                <a:gd name="connsiteY365" fmla="*/ 82772 h 88963"/>
                <a:gd name="connsiteX366" fmla="*/ 64579 w 152590"/>
                <a:gd name="connsiteY366" fmla="*/ 82772 h 88963"/>
                <a:gd name="connsiteX367" fmla="*/ 63913 w 152590"/>
                <a:gd name="connsiteY367" fmla="*/ 82391 h 88963"/>
                <a:gd name="connsiteX368" fmla="*/ 62960 w 152590"/>
                <a:gd name="connsiteY368" fmla="*/ 82391 h 88963"/>
                <a:gd name="connsiteX369" fmla="*/ 62675 w 152590"/>
                <a:gd name="connsiteY369" fmla="*/ 81725 h 88963"/>
                <a:gd name="connsiteX370" fmla="*/ 62675 w 152590"/>
                <a:gd name="connsiteY370" fmla="*/ 83725 h 88963"/>
                <a:gd name="connsiteX371" fmla="*/ 63627 w 152590"/>
                <a:gd name="connsiteY371" fmla="*/ 85344 h 88963"/>
                <a:gd name="connsiteX372" fmla="*/ 63627 w 152590"/>
                <a:gd name="connsiteY372" fmla="*/ 85725 h 88963"/>
                <a:gd name="connsiteX373" fmla="*/ 63341 w 152590"/>
                <a:gd name="connsiteY373" fmla="*/ 86297 h 88963"/>
                <a:gd name="connsiteX374" fmla="*/ 63627 w 152590"/>
                <a:gd name="connsiteY374" fmla="*/ 86963 h 88963"/>
                <a:gd name="connsiteX375" fmla="*/ 61341 w 152590"/>
                <a:gd name="connsiteY375" fmla="*/ 88964 h 88963"/>
                <a:gd name="connsiteX376" fmla="*/ 60960 w 152590"/>
                <a:gd name="connsiteY376" fmla="*/ 88297 h 88963"/>
                <a:gd name="connsiteX377" fmla="*/ 60388 w 152590"/>
                <a:gd name="connsiteY377" fmla="*/ 88011 h 88963"/>
                <a:gd name="connsiteX378" fmla="*/ 60008 w 152590"/>
                <a:gd name="connsiteY378" fmla="*/ 88297 h 88963"/>
                <a:gd name="connsiteX379" fmla="*/ 60008 w 152590"/>
                <a:gd name="connsiteY379" fmla="*/ 88011 h 88963"/>
                <a:gd name="connsiteX380" fmla="*/ 59055 w 152590"/>
                <a:gd name="connsiteY380" fmla="*/ 88011 h 88963"/>
                <a:gd name="connsiteX381" fmla="*/ 58388 w 152590"/>
                <a:gd name="connsiteY381" fmla="*/ 87630 h 88963"/>
                <a:gd name="connsiteX382" fmla="*/ 58007 w 152590"/>
                <a:gd name="connsiteY382" fmla="*/ 87630 h 88963"/>
                <a:gd name="connsiteX383" fmla="*/ 57055 w 152590"/>
                <a:gd name="connsiteY383" fmla="*/ 88011 h 88963"/>
                <a:gd name="connsiteX384" fmla="*/ 56102 w 152590"/>
                <a:gd name="connsiteY384" fmla="*/ 88011 h 88963"/>
                <a:gd name="connsiteX385" fmla="*/ 54769 w 152590"/>
                <a:gd name="connsiteY385" fmla="*/ 87344 h 88963"/>
                <a:gd name="connsiteX386" fmla="*/ 54483 w 152590"/>
                <a:gd name="connsiteY386" fmla="*/ 86297 h 88963"/>
                <a:gd name="connsiteX387" fmla="*/ 54102 w 152590"/>
                <a:gd name="connsiteY387" fmla="*/ 85058 h 88963"/>
                <a:gd name="connsiteX388" fmla="*/ 53150 w 152590"/>
                <a:gd name="connsiteY388" fmla="*/ 84392 h 88963"/>
                <a:gd name="connsiteX389" fmla="*/ 53150 w 152590"/>
                <a:gd name="connsiteY389" fmla="*/ 84011 h 88963"/>
                <a:gd name="connsiteX390" fmla="*/ 52102 w 152590"/>
                <a:gd name="connsiteY390" fmla="*/ 83725 h 88963"/>
                <a:gd name="connsiteX391" fmla="*/ 51816 w 152590"/>
                <a:gd name="connsiteY391" fmla="*/ 83058 h 88963"/>
                <a:gd name="connsiteX392" fmla="*/ 50863 w 152590"/>
                <a:gd name="connsiteY392" fmla="*/ 82772 h 88963"/>
                <a:gd name="connsiteX393" fmla="*/ 50483 w 152590"/>
                <a:gd name="connsiteY393" fmla="*/ 82772 h 88963"/>
                <a:gd name="connsiteX394" fmla="*/ 50483 w 152590"/>
                <a:gd name="connsiteY394" fmla="*/ 82106 h 88963"/>
                <a:gd name="connsiteX395" fmla="*/ 49530 w 152590"/>
                <a:gd name="connsiteY395" fmla="*/ 81439 h 88963"/>
                <a:gd name="connsiteX396" fmla="*/ 49816 w 152590"/>
                <a:gd name="connsiteY396" fmla="*/ 80105 h 88963"/>
                <a:gd name="connsiteX397" fmla="*/ 49149 w 152590"/>
                <a:gd name="connsiteY397" fmla="*/ 79820 h 88963"/>
                <a:gd name="connsiteX398" fmla="*/ 48863 w 152590"/>
                <a:gd name="connsiteY398" fmla="*/ 79439 h 88963"/>
                <a:gd name="connsiteX399" fmla="*/ 49149 w 152590"/>
                <a:gd name="connsiteY399" fmla="*/ 79439 h 88963"/>
                <a:gd name="connsiteX400" fmla="*/ 49530 w 152590"/>
                <a:gd name="connsiteY400" fmla="*/ 78105 h 88963"/>
                <a:gd name="connsiteX401" fmla="*/ 49149 w 152590"/>
                <a:gd name="connsiteY401" fmla="*/ 78105 h 88963"/>
                <a:gd name="connsiteX402" fmla="*/ 49149 w 152590"/>
                <a:gd name="connsiteY402" fmla="*/ 77438 h 88963"/>
                <a:gd name="connsiteX403" fmla="*/ 49530 w 152590"/>
                <a:gd name="connsiteY403" fmla="*/ 77438 h 88963"/>
                <a:gd name="connsiteX404" fmla="*/ 49149 w 152590"/>
                <a:gd name="connsiteY404" fmla="*/ 76867 h 88963"/>
                <a:gd name="connsiteX405" fmla="*/ 48863 w 152590"/>
                <a:gd name="connsiteY405" fmla="*/ 76867 h 88963"/>
                <a:gd name="connsiteX406" fmla="*/ 49149 w 152590"/>
                <a:gd name="connsiteY406" fmla="*/ 76486 h 88963"/>
                <a:gd name="connsiteX407" fmla="*/ 49149 w 152590"/>
                <a:gd name="connsiteY407" fmla="*/ 76200 h 88963"/>
                <a:gd name="connsiteX408" fmla="*/ 48196 w 152590"/>
                <a:gd name="connsiteY408" fmla="*/ 76200 h 88963"/>
                <a:gd name="connsiteX409" fmla="*/ 48196 w 152590"/>
                <a:gd name="connsiteY409" fmla="*/ 75819 h 88963"/>
                <a:gd name="connsiteX410" fmla="*/ 47911 w 152590"/>
                <a:gd name="connsiteY410" fmla="*/ 75533 h 88963"/>
                <a:gd name="connsiteX411" fmla="*/ 47911 w 152590"/>
                <a:gd name="connsiteY411" fmla="*/ 76867 h 88963"/>
                <a:gd name="connsiteX412" fmla="*/ 46863 w 152590"/>
                <a:gd name="connsiteY412" fmla="*/ 76867 h 88963"/>
                <a:gd name="connsiteX413" fmla="*/ 46577 w 152590"/>
                <a:gd name="connsiteY413" fmla="*/ 76486 h 88963"/>
                <a:gd name="connsiteX414" fmla="*/ 46196 w 152590"/>
                <a:gd name="connsiteY414" fmla="*/ 76486 h 88963"/>
                <a:gd name="connsiteX415" fmla="*/ 46196 w 152590"/>
                <a:gd name="connsiteY415" fmla="*/ 75819 h 88963"/>
                <a:gd name="connsiteX416" fmla="*/ 45911 w 152590"/>
                <a:gd name="connsiteY416" fmla="*/ 75819 h 88963"/>
                <a:gd name="connsiteX417" fmla="*/ 45911 w 152590"/>
                <a:gd name="connsiteY417" fmla="*/ 75533 h 88963"/>
                <a:gd name="connsiteX418" fmla="*/ 45625 w 152590"/>
                <a:gd name="connsiteY418" fmla="*/ 75819 h 88963"/>
                <a:gd name="connsiteX419" fmla="*/ 45244 w 152590"/>
                <a:gd name="connsiteY419" fmla="*/ 75533 h 88963"/>
                <a:gd name="connsiteX420" fmla="*/ 44958 w 152590"/>
                <a:gd name="connsiteY420" fmla="*/ 75533 h 88963"/>
                <a:gd name="connsiteX421" fmla="*/ 44291 w 152590"/>
                <a:gd name="connsiteY421" fmla="*/ 76867 h 88963"/>
                <a:gd name="connsiteX422" fmla="*/ 43910 w 152590"/>
                <a:gd name="connsiteY422" fmla="*/ 76486 h 88963"/>
                <a:gd name="connsiteX423" fmla="*/ 43910 w 152590"/>
                <a:gd name="connsiteY423" fmla="*/ 75819 h 88963"/>
                <a:gd name="connsiteX424" fmla="*/ 42958 w 152590"/>
                <a:gd name="connsiteY424" fmla="*/ 75533 h 88963"/>
                <a:gd name="connsiteX425" fmla="*/ 42672 w 152590"/>
                <a:gd name="connsiteY425" fmla="*/ 75533 h 88963"/>
                <a:gd name="connsiteX426" fmla="*/ 42672 w 152590"/>
                <a:gd name="connsiteY426" fmla="*/ 76867 h 88963"/>
                <a:gd name="connsiteX427" fmla="*/ 42291 w 152590"/>
                <a:gd name="connsiteY427" fmla="*/ 76867 h 88963"/>
                <a:gd name="connsiteX428" fmla="*/ 42672 w 152590"/>
                <a:gd name="connsiteY428" fmla="*/ 77153 h 88963"/>
                <a:gd name="connsiteX429" fmla="*/ 42005 w 152590"/>
                <a:gd name="connsiteY429" fmla="*/ 77819 h 88963"/>
                <a:gd name="connsiteX430" fmla="*/ 38386 w 152590"/>
                <a:gd name="connsiteY430" fmla="*/ 78105 h 88963"/>
                <a:gd name="connsiteX431" fmla="*/ 37719 w 152590"/>
                <a:gd name="connsiteY431" fmla="*/ 78486 h 88963"/>
                <a:gd name="connsiteX432" fmla="*/ 37338 w 152590"/>
                <a:gd name="connsiteY432" fmla="*/ 78486 h 88963"/>
                <a:gd name="connsiteX433" fmla="*/ 37052 w 152590"/>
                <a:gd name="connsiteY433" fmla="*/ 77819 h 88963"/>
                <a:gd name="connsiteX434" fmla="*/ 36767 w 152590"/>
                <a:gd name="connsiteY434" fmla="*/ 78105 h 88963"/>
                <a:gd name="connsiteX435" fmla="*/ 35433 w 152590"/>
                <a:gd name="connsiteY435" fmla="*/ 77153 h 88963"/>
                <a:gd name="connsiteX436" fmla="*/ 35433 w 152590"/>
                <a:gd name="connsiteY436" fmla="*/ 76867 h 88963"/>
                <a:gd name="connsiteX437" fmla="*/ 35719 w 152590"/>
                <a:gd name="connsiteY437" fmla="*/ 76486 h 88963"/>
                <a:gd name="connsiteX438" fmla="*/ 35433 w 152590"/>
                <a:gd name="connsiteY438" fmla="*/ 75819 h 88963"/>
                <a:gd name="connsiteX439" fmla="*/ 35052 w 152590"/>
                <a:gd name="connsiteY439" fmla="*/ 75533 h 88963"/>
                <a:gd name="connsiteX440" fmla="*/ 35433 w 152590"/>
                <a:gd name="connsiteY440" fmla="*/ 74200 h 88963"/>
                <a:gd name="connsiteX441" fmla="*/ 35052 w 152590"/>
                <a:gd name="connsiteY441" fmla="*/ 73914 h 88963"/>
                <a:gd name="connsiteX442" fmla="*/ 35433 w 152590"/>
                <a:gd name="connsiteY442" fmla="*/ 73533 h 88963"/>
                <a:gd name="connsiteX443" fmla="*/ 35433 w 152590"/>
                <a:gd name="connsiteY443" fmla="*/ 73247 h 88963"/>
                <a:gd name="connsiteX444" fmla="*/ 35719 w 152590"/>
                <a:gd name="connsiteY444" fmla="*/ 72866 h 88963"/>
                <a:gd name="connsiteX445" fmla="*/ 35433 w 152590"/>
                <a:gd name="connsiteY445" fmla="*/ 71914 h 88963"/>
                <a:gd name="connsiteX446" fmla="*/ 35052 w 152590"/>
                <a:gd name="connsiteY446" fmla="*/ 71247 h 88963"/>
                <a:gd name="connsiteX447" fmla="*/ 34766 w 152590"/>
                <a:gd name="connsiteY447" fmla="*/ 70961 h 88963"/>
                <a:gd name="connsiteX448" fmla="*/ 34766 w 152590"/>
                <a:gd name="connsiteY448" fmla="*/ 70580 h 88963"/>
                <a:gd name="connsiteX449" fmla="*/ 34385 w 152590"/>
                <a:gd name="connsiteY449" fmla="*/ 70580 h 88963"/>
                <a:gd name="connsiteX450" fmla="*/ 34385 w 152590"/>
                <a:gd name="connsiteY450" fmla="*/ 70295 h 88963"/>
                <a:gd name="connsiteX451" fmla="*/ 34766 w 152590"/>
                <a:gd name="connsiteY451" fmla="*/ 70295 h 88963"/>
                <a:gd name="connsiteX452" fmla="*/ 35052 w 152590"/>
                <a:gd name="connsiteY452" fmla="*/ 69914 h 88963"/>
                <a:gd name="connsiteX453" fmla="*/ 34766 w 152590"/>
                <a:gd name="connsiteY453" fmla="*/ 69628 h 88963"/>
                <a:gd name="connsiteX454" fmla="*/ 35052 w 152590"/>
                <a:gd name="connsiteY454" fmla="*/ 68009 h 88963"/>
                <a:gd name="connsiteX455" fmla="*/ 35052 w 152590"/>
                <a:gd name="connsiteY455" fmla="*/ 67628 h 88963"/>
                <a:gd name="connsiteX456" fmla="*/ 34385 w 152590"/>
                <a:gd name="connsiteY456" fmla="*/ 66961 h 88963"/>
                <a:gd name="connsiteX457" fmla="*/ 34100 w 152590"/>
                <a:gd name="connsiteY457" fmla="*/ 66961 h 88963"/>
                <a:gd name="connsiteX458" fmla="*/ 33814 w 152590"/>
                <a:gd name="connsiteY458" fmla="*/ 66294 h 88963"/>
                <a:gd name="connsiteX459" fmla="*/ 32480 w 152590"/>
                <a:gd name="connsiteY459" fmla="*/ 66294 h 88963"/>
                <a:gd name="connsiteX460" fmla="*/ 32480 w 152590"/>
                <a:gd name="connsiteY460" fmla="*/ 66008 h 88963"/>
                <a:gd name="connsiteX461" fmla="*/ 31813 w 152590"/>
                <a:gd name="connsiteY461" fmla="*/ 65627 h 88963"/>
                <a:gd name="connsiteX462" fmla="*/ 31433 w 152590"/>
                <a:gd name="connsiteY462" fmla="*/ 65056 h 88963"/>
                <a:gd name="connsiteX463" fmla="*/ 30480 w 152590"/>
                <a:gd name="connsiteY463" fmla="*/ 65056 h 88963"/>
                <a:gd name="connsiteX464" fmla="*/ 29813 w 152590"/>
                <a:gd name="connsiteY464" fmla="*/ 65342 h 88963"/>
                <a:gd name="connsiteX465" fmla="*/ 28194 w 152590"/>
                <a:gd name="connsiteY465" fmla="*/ 65342 h 88963"/>
                <a:gd name="connsiteX466" fmla="*/ 27527 w 152590"/>
                <a:gd name="connsiteY466" fmla="*/ 65056 h 88963"/>
                <a:gd name="connsiteX467" fmla="*/ 26861 w 152590"/>
                <a:gd name="connsiteY467" fmla="*/ 65627 h 88963"/>
                <a:gd name="connsiteX468" fmla="*/ 26194 w 152590"/>
                <a:gd name="connsiteY468" fmla="*/ 65342 h 88963"/>
                <a:gd name="connsiteX469" fmla="*/ 25527 w 152590"/>
                <a:gd name="connsiteY469" fmla="*/ 62389 h 88963"/>
                <a:gd name="connsiteX470" fmla="*/ 24955 w 152590"/>
                <a:gd name="connsiteY470" fmla="*/ 62103 h 88963"/>
                <a:gd name="connsiteX471" fmla="*/ 23908 w 152590"/>
                <a:gd name="connsiteY471" fmla="*/ 62389 h 88963"/>
                <a:gd name="connsiteX472" fmla="*/ 23241 w 152590"/>
                <a:gd name="connsiteY472" fmla="*/ 63722 h 88963"/>
                <a:gd name="connsiteX473" fmla="*/ 22574 w 152590"/>
                <a:gd name="connsiteY473" fmla="*/ 64389 h 88963"/>
                <a:gd name="connsiteX474" fmla="*/ 22003 w 152590"/>
                <a:gd name="connsiteY474" fmla="*/ 64389 h 88963"/>
                <a:gd name="connsiteX475" fmla="*/ 21622 w 152590"/>
                <a:gd name="connsiteY475" fmla="*/ 63341 h 88963"/>
                <a:gd name="connsiteX476" fmla="*/ 20955 w 152590"/>
                <a:gd name="connsiteY476" fmla="*/ 62389 h 88963"/>
                <a:gd name="connsiteX477" fmla="*/ 19336 w 152590"/>
                <a:gd name="connsiteY477" fmla="*/ 62675 h 88963"/>
                <a:gd name="connsiteX478" fmla="*/ 18002 w 152590"/>
                <a:gd name="connsiteY478" fmla="*/ 61436 h 88963"/>
                <a:gd name="connsiteX479" fmla="*/ 18002 w 152590"/>
                <a:gd name="connsiteY479" fmla="*/ 61055 h 88963"/>
                <a:gd name="connsiteX480" fmla="*/ 18383 w 152590"/>
                <a:gd name="connsiteY480" fmla="*/ 60770 h 88963"/>
                <a:gd name="connsiteX481" fmla="*/ 18383 w 152590"/>
                <a:gd name="connsiteY481" fmla="*/ 60389 h 88963"/>
                <a:gd name="connsiteX482" fmla="*/ 17336 w 152590"/>
                <a:gd name="connsiteY482" fmla="*/ 60103 h 88963"/>
                <a:gd name="connsiteX483" fmla="*/ 16669 w 152590"/>
                <a:gd name="connsiteY483" fmla="*/ 59722 h 88963"/>
                <a:gd name="connsiteX484" fmla="*/ 16097 w 152590"/>
                <a:gd name="connsiteY484" fmla="*/ 59150 h 88963"/>
                <a:gd name="connsiteX485" fmla="*/ 16097 w 152590"/>
                <a:gd name="connsiteY485" fmla="*/ 58484 h 88963"/>
                <a:gd name="connsiteX486" fmla="*/ 15716 w 152590"/>
                <a:gd name="connsiteY486" fmla="*/ 58484 h 88963"/>
                <a:gd name="connsiteX487" fmla="*/ 15430 w 152590"/>
                <a:gd name="connsiteY487" fmla="*/ 58103 h 88963"/>
                <a:gd name="connsiteX488" fmla="*/ 14383 w 152590"/>
                <a:gd name="connsiteY488" fmla="*/ 57817 h 88963"/>
                <a:gd name="connsiteX489" fmla="*/ 13430 w 152590"/>
                <a:gd name="connsiteY489" fmla="*/ 57817 h 88963"/>
                <a:gd name="connsiteX490" fmla="*/ 12097 w 152590"/>
                <a:gd name="connsiteY490" fmla="*/ 59150 h 88963"/>
                <a:gd name="connsiteX491" fmla="*/ 12478 w 152590"/>
                <a:gd name="connsiteY491" fmla="*/ 60770 h 88963"/>
                <a:gd name="connsiteX492" fmla="*/ 11430 w 152590"/>
                <a:gd name="connsiteY492" fmla="*/ 63341 h 88963"/>
                <a:gd name="connsiteX493" fmla="*/ 12097 w 152590"/>
                <a:gd name="connsiteY493" fmla="*/ 64675 h 88963"/>
                <a:gd name="connsiteX494" fmla="*/ 13049 w 152590"/>
                <a:gd name="connsiteY494" fmla="*/ 64675 h 88963"/>
                <a:gd name="connsiteX495" fmla="*/ 13049 w 152590"/>
                <a:gd name="connsiteY495" fmla="*/ 65056 h 88963"/>
                <a:gd name="connsiteX496" fmla="*/ 12763 w 152590"/>
                <a:gd name="connsiteY496" fmla="*/ 66961 h 88963"/>
                <a:gd name="connsiteX497" fmla="*/ 10763 w 152590"/>
                <a:gd name="connsiteY497" fmla="*/ 68294 h 88963"/>
                <a:gd name="connsiteX498" fmla="*/ 11144 w 152590"/>
                <a:gd name="connsiteY498" fmla="*/ 68580 h 88963"/>
                <a:gd name="connsiteX499" fmla="*/ 12097 w 152590"/>
                <a:gd name="connsiteY499" fmla="*/ 68961 h 88963"/>
                <a:gd name="connsiteX500" fmla="*/ 11811 w 152590"/>
                <a:gd name="connsiteY500" fmla="*/ 69628 h 88963"/>
                <a:gd name="connsiteX501" fmla="*/ 12097 w 152590"/>
                <a:gd name="connsiteY501" fmla="*/ 69914 h 88963"/>
                <a:gd name="connsiteX502" fmla="*/ 12478 w 152590"/>
                <a:gd name="connsiteY502" fmla="*/ 70580 h 88963"/>
                <a:gd name="connsiteX503" fmla="*/ 9144 w 152590"/>
                <a:gd name="connsiteY503" fmla="*/ 73914 h 88963"/>
                <a:gd name="connsiteX504" fmla="*/ 7525 w 152590"/>
                <a:gd name="connsiteY504" fmla="*/ 72200 h 88963"/>
                <a:gd name="connsiteX505" fmla="*/ 5905 w 152590"/>
                <a:gd name="connsiteY505" fmla="*/ 71533 h 88963"/>
                <a:gd name="connsiteX506" fmla="*/ 5239 w 152590"/>
                <a:gd name="connsiteY506" fmla="*/ 72581 h 88963"/>
                <a:gd name="connsiteX507" fmla="*/ 4572 w 152590"/>
                <a:gd name="connsiteY507" fmla="*/ 72200 h 88963"/>
                <a:gd name="connsiteX508" fmla="*/ 4191 w 152590"/>
                <a:gd name="connsiteY508" fmla="*/ 71247 h 88963"/>
                <a:gd name="connsiteX509" fmla="*/ 4191 w 152590"/>
                <a:gd name="connsiteY509" fmla="*/ 70295 h 88963"/>
                <a:gd name="connsiteX510" fmla="*/ 3905 w 152590"/>
                <a:gd name="connsiteY510" fmla="*/ 69914 h 88963"/>
                <a:gd name="connsiteX511" fmla="*/ 3905 w 152590"/>
                <a:gd name="connsiteY511" fmla="*/ 69247 h 88963"/>
                <a:gd name="connsiteX512" fmla="*/ 3238 w 152590"/>
                <a:gd name="connsiteY512" fmla="*/ 68009 h 88963"/>
                <a:gd name="connsiteX513" fmla="*/ 2286 w 152590"/>
                <a:gd name="connsiteY513" fmla="*/ 66961 h 88963"/>
                <a:gd name="connsiteX514" fmla="*/ 1619 w 152590"/>
                <a:gd name="connsiteY514" fmla="*/ 66008 h 88963"/>
                <a:gd name="connsiteX515" fmla="*/ 1619 w 152590"/>
                <a:gd name="connsiteY515" fmla="*/ 64675 h 88963"/>
                <a:gd name="connsiteX516" fmla="*/ 1238 w 152590"/>
                <a:gd name="connsiteY516" fmla="*/ 64675 h 88963"/>
                <a:gd name="connsiteX517" fmla="*/ 1238 w 152590"/>
                <a:gd name="connsiteY517" fmla="*/ 64008 h 88963"/>
                <a:gd name="connsiteX518" fmla="*/ 667 w 152590"/>
                <a:gd name="connsiteY518" fmla="*/ 63341 h 88963"/>
                <a:gd name="connsiteX519" fmla="*/ 0 w 152590"/>
                <a:gd name="connsiteY519" fmla="*/ 62389 h 88963"/>
                <a:gd name="connsiteX520" fmla="*/ 286 w 152590"/>
                <a:gd name="connsiteY520" fmla="*/ 61722 h 88963"/>
                <a:gd name="connsiteX521" fmla="*/ 953 w 152590"/>
                <a:gd name="connsiteY521" fmla="*/ 61055 h 88963"/>
                <a:gd name="connsiteX522" fmla="*/ 1619 w 152590"/>
                <a:gd name="connsiteY522" fmla="*/ 60770 h 88963"/>
                <a:gd name="connsiteX523" fmla="*/ 1619 w 152590"/>
                <a:gd name="connsiteY523" fmla="*/ 60389 h 88963"/>
                <a:gd name="connsiteX524" fmla="*/ 1905 w 152590"/>
                <a:gd name="connsiteY524" fmla="*/ 60103 h 88963"/>
                <a:gd name="connsiteX525" fmla="*/ 2286 w 152590"/>
                <a:gd name="connsiteY525" fmla="*/ 59436 h 88963"/>
                <a:gd name="connsiteX526" fmla="*/ 2953 w 152590"/>
                <a:gd name="connsiteY526" fmla="*/ 59436 h 88963"/>
                <a:gd name="connsiteX527" fmla="*/ 2953 w 152590"/>
                <a:gd name="connsiteY527" fmla="*/ 58769 h 88963"/>
                <a:gd name="connsiteX528" fmla="*/ 3238 w 152590"/>
                <a:gd name="connsiteY528" fmla="*/ 58103 h 88963"/>
                <a:gd name="connsiteX529" fmla="*/ 2953 w 152590"/>
                <a:gd name="connsiteY529" fmla="*/ 57817 h 88963"/>
                <a:gd name="connsiteX530" fmla="*/ 2953 w 152590"/>
                <a:gd name="connsiteY530" fmla="*/ 57436 h 88963"/>
                <a:gd name="connsiteX531" fmla="*/ 3238 w 152590"/>
                <a:gd name="connsiteY531" fmla="*/ 57150 h 88963"/>
                <a:gd name="connsiteX532" fmla="*/ 3238 w 152590"/>
                <a:gd name="connsiteY532" fmla="*/ 56198 h 88963"/>
                <a:gd name="connsiteX533" fmla="*/ 2572 w 152590"/>
                <a:gd name="connsiteY533" fmla="*/ 55817 h 88963"/>
                <a:gd name="connsiteX534" fmla="*/ 3238 w 152590"/>
                <a:gd name="connsiteY534" fmla="*/ 55817 h 88963"/>
                <a:gd name="connsiteX535" fmla="*/ 3620 w 152590"/>
                <a:gd name="connsiteY535" fmla="*/ 55150 h 88963"/>
                <a:gd name="connsiteX536" fmla="*/ 4191 w 152590"/>
                <a:gd name="connsiteY536" fmla="*/ 55150 h 88963"/>
                <a:gd name="connsiteX537" fmla="*/ 4572 w 152590"/>
                <a:gd name="connsiteY537" fmla="*/ 54864 h 88963"/>
                <a:gd name="connsiteX538" fmla="*/ 3620 w 152590"/>
                <a:gd name="connsiteY538" fmla="*/ 53816 h 88963"/>
                <a:gd name="connsiteX539" fmla="*/ 2572 w 152590"/>
                <a:gd name="connsiteY539" fmla="*/ 53531 h 88963"/>
                <a:gd name="connsiteX540" fmla="*/ 2572 w 152590"/>
                <a:gd name="connsiteY540" fmla="*/ 52578 h 88963"/>
                <a:gd name="connsiteX541" fmla="*/ 2953 w 152590"/>
                <a:gd name="connsiteY541" fmla="*/ 51245 h 88963"/>
                <a:gd name="connsiteX542" fmla="*/ 2953 w 152590"/>
                <a:gd name="connsiteY542" fmla="*/ 50197 h 88963"/>
                <a:gd name="connsiteX543" fmla="*/ 2572 w 152590"/>
                <a:gd name="connsiteY543" fmla="*/ 49911 h 88963"/>
                <a:gd name="connsiteX544" fmla="*/ 2953 w 152590"/>
                <a:gd name="connsiteY544" fmla="*/ 49244 h 88963"/>
                <a:gd name="connsiteX545" fmla="*/ 2286 w 152590"/>
                <a:gd name="connsiteY545" fmla="*/ 48578 h 88963"/>
                <a:gd name="connsiteX546" fmla="*/ 3238 w 152590"/>
                <a:gd name="connsiteY546" fmla="*/ 47625 h 88963"/>
                <a:gd name="connsiteX547" fmla="*/ 3620 w 152590"/>
                <a:gd name="connsiteY547" fmla="*/ 46958 h 88963"/>
                <a:gd name="connsiteX548" fmla="*/ 4572 w 152590"/>
                <a:gd name="connsiteY548" fmla="*/ 46006 h 88963"/>
                <a:gd name="connsiteX549" fmla="*/ 3620 w 152590"/>
                <a:gd name="connsiteY549" fmla="*/ 45339 h 88963"/>
                <a:gd name="connsiteX550" fmla="*/ 3238 w 152590"/>
                <a:gd name="connsiteY550" fmla="*/ 45339 h 88963"/>
                <a:gd name="connsiteX551" fmla="*/ 2953 w 152590"/>
                <a:gd name="connsiteY551" fmla="*/ 44672 h 88963"/>
                <a:gd name="connsiteX552" fmla="*/ 2953 w 152590"/>
                <a:gd name="connsiteY552" fmla="*/ 43339 h 88963"/>
                <a:gd name="connsiteX553" fmla="*/ 3238 w 152590"/>
                <a:gd name="connsiteY553" fmla="*/ 43339 h 88963"/>
                <a:gd name="connsiteX554" fmla="*/ 3905 w 152590"/>
                <a:gd name="connsiteY554" fmla="*/ 43720 h 88963"/>
                <a:gd name="connsiteX555" fmla="*/ 4572 w 152590"/>
                <a:gd name="connsiteY555" fmla="*/ 43053 h 88963"/>
                <a:gd name="connsiteX556" fmla="*/ 4572 w 152590"/>
                <a:gd name="connsiteY556" fmla="*/ 42386 h 88963"/>
                <a:gd name="connsiteX557" fmla="*/ 4191 w 152590"/>
                <a:gd name="connsiteY557" fmla="*/ 42005 h 88963"/>
                <a:gd name="connsiteX558" fmla="*/ 4572 w 152590"/>
                <a:gd name="connsiteY558" fmla="*/ 42005 h 88963"/>
                <a:gd name="connsiteX559" fmla="*/ 4858 w 152590"/>
                <a:gd name="connsiteY559" fmla="*/ 41053 h 88963"/>
                <a:gd name="connsiteX560" fmla="*/ 5905 w 152590"/>
                <a:gd name="connsiteY560" fmla="*/ 40767 h 88963"/>
                <a:gd name="connsiteX561" fmla="*/ 6572 w 152590"/>
                <a:gd name="connsiteY561" fmla="*/ 41339 h 88963"/>
                <a:gd name="connsiteX562" fmla="*/ 6572 w 152590"/>
                <a:gd name="connsiteY562" fmla="*/ 42005 h 88963"/>
                <a:gd name="connsiteX563" fmla="*/ 6858 w 152590"/>
                <a:gd name="connsiteY563" fmla="*/ 42005 h 88963"/>
                <a:gd name="connsiteX564" fmla="*/ 6858 w 152590"/>
                <a:gd name="connsiteY564" fmla="*/ 41339 h 88963"/>
                <a:gd name="connsiteX565" fmla="*/ 7144 w 152590"/>
                <a:gd name="connsiteY565" fmla="*/ 41053 h 88963"/>
                <a:gd name="connsiteX566" fmla="*/ 8477 w 152590"/>
                <a:gd name="connsiteY566" fmla="*/ 40767 h 88963"/>
                <a:gd name="connsiteX567" fmla="*/ 9525 w 152590"/>
                <a:gd name="connsiteY567" fmla="*/ 40100 h 88963"/>
                <a:gd name="connsiteX568" fmla="*/ 9811 w 152590"/>
                <a:gd name="connsiteY568" fmla="*/ 39719 h 88963"/>
                <a:gd name="connsiteX569" fmla="*/ 10096 w 152590"/>
                <a:gd name="connsiteY569" fmla="*/ 40100 h 88963"/>
                <a:gd name="connsiteX570" fmla="*/ 10478 w 152590"/>
                <a:gd name="connsiteY570" fmla="*/ 40100 h 88963"/>
                <a:gd name="connsiteX571" fmla="*/ 10478 w 152590"/>
                <a:gd name="connsiteY571" fmla="*/ 40386 h 88963"/>
                <a:gd name="connsiteX572" fmla="*/ 11144 w 152590"/>
                <a:gd name="connsiteY572" fmla="*/ 40767 h 88963"/>
                <a:gd name="connsiteX573" fmla="*/ 11144 w 152590"/>
                <a:gd name="connsiteY573" fmla="*/ 41720 h 88963"/>
                <a:gd name="connsiteX574" fmla="*/ 10763 w 152590"/>
                <a:gd name="connsiteY574" fmla="*/ 42005 h 88963"/>
                <a:gd name="connsiteX575" fmla="*/ 10763 w 152590"/>
                <a:gd name="connsiteY575" fmla="*/ 43053 h 88963"/>
                <a:gd name="connsiteX576" fmla="*/ 11144 w 152590"/>
                <a:gd name="connsiteY576" fmla="*/ 43720 h 88963"/>
                <a:gd name="connsiteX577" fmla="*/ 11811 w 152590"/>
                <a:gd name="connsiteY577" fmla="*/ 44672 h 88963"/>
                <a:gd name="connsiteX578" fmla="*/ 12097 w 152590"/>
                <a:gd name="connsiteY578" fmla="*/ 45625 h 88963"/>
                <a:gd name="connsiteX579" fmla="*/ 12478 w 152590"/>
                <a:gd name="connsiteY579" fmla="*/ 46292 h 88963"/>
                <a:gd name="connsiteX580" fmla="*/ 17050 w 152590"/>
                <a:gd name="connsiteY580" fmla="*/ 46958 h 88963"/>
                <a:gd name="connsiteX581" fmla="*/ 18669 w 152590"/>
                <a:gd name="connsiteY581" fmla="*/ 45625 h 88963"/>
                <a:gd name="connsiteX582" fmla="*/ 18669 w 152590"/>
                <a:gd name="connsiteY582" fmla="*/ 44958 h 88963"/>
                <a:gd name="connsiteX583" fmla="*/ 18955 w 152590"/>
                <a:gd name="connsiteY583" fmla="*/ 44672 h 88963"/>
                <a:gd name="connsiteX584" fmla="*/ 19621 w 152590"/>
                <a:gd name="connsiteY584" fmla="*/ 43339 h 88963"/>
                <a:gd name="connsiteX585" fmla="*/ 20288 w 152590"/>
                <a:gd name="connsiteY585" fmla="*/ 42672 h 88963"/>
                <a:gd name="connsiteX586" fmla="*/ 20669 w 152590"/>
                <a:gd name="connsiteY586" fmla="*/ 42005 h 88963"/>
                <a:gd name="connsiteX587" fmla="*/ 20669 w 152590"/>
                <a:gd name="connsiteY587" fmla="*/ 41339 h 88963"/>
                <a:gd name="connsiteX588" fmla="*/ 21336 w 152590"/>
                <a:gd name="connsiteY588" fmla="*/ 41053 h 88963"/>
                <a:gd name="connsiteX589" fmla="*/ 21336 w 152590"/>
                <a:gd name="connsiteY589" fmla="*/ 40386 h 88963"/>
                <a:gd name="connsiteX590" fmla="*/ 21908 w 152590"/>
                <a:gd name="connsiteY590" fmla="*/ 40386 h 88963"/>
                <a:gd name="connsiteX591" fmla="*/ 22288 w 152590"/>
                <a:gd name="connsiteY591" fmla="*/ 39053 h 88963"/>
                <a:gd name="connsiteX592" fmla="*/ 24289 w 152590"/>
                <a:gd name="connsiteY592" fmla="*/ 38386 h 88963"/>
                <a:gd name="connsiteX593" fmla="*/ 24575 w 152590"/>
                <a:gd name="connsiteY593" fmla="*/ 37433 h 88963"/>
                <a:gd name="connsiteX594" fmla="*/ 23241 w 152590"/>
                <a:gd name="connsiteY594" fmla="*/ 36767 h 88963"/>
                <a:gd name="connsiteX595" fmla="*/ 23241 w 152590"/>
                <a:gd name="connsiteY595" fmla="*/ 36100 h 88963"/>
                <a:gd name="connsiteX596" fmla="*/ 22574 w 152590"/>
                <a:gd name="connsiteY596" fmla="*/ 36767 h 88963"/>
                <a:gd name="connsiteX597" fmla="*/ 21908 w 152590"/>
                <a:gd name="connsiteY597" fmla="*/ 37148 h 88963"/>
                <a:gd name="connsiteX598" fmla="*/ 21622 w 152590"/>
                <a:gd name="connsiteY598" fmla="*/ 36767 h 88963"/>
                <a:gd name="connsiteX599" fmla="*/ 21908 w 152590"/>
                <a:gd name="connsiteY599" fmla="*/ 36481 h 88963"/>
                <a:gd name="connsiteX600" fmla="*/ 21336 w 152590"/>
                <a:gd name="connsiteY600" fmla="*/ 36100 h 88963"/>
                <a:gd name="connsiteX601" fmla="*/ 21336 w 152590"/>
                <a:gd name="connsiteY601" fmla="*/ 35814 h 88963"/>
                <a:gd name="connsiteX602" fmla="*/ 20955 w 152590"/>
                <a:gd name="connsiteY602" fmla="*/ 35433 h 88963"/>
                <a:gd name="connsiteX603" fmla="*/ 20288 w 152590"/>
                <a:gd name="connsiteY603" fmla="*/ 35433 h 88963"/>
                <a:gd name="connsiteX604" fmla="*/ 20669 w 152590"/>
                <a:gd name="connsiteY604" fmla="*/ 35814 h 88963"/>
                <a:gd name="connsiteX605" fmla="*/ 19621 w 152590"/>
                <a:gd name="connsiteY605" fmla="*/ 35814 h 88963"/>
                <a:gd name="connsiteX606" fmla="*/ 19621 w 152590"/>
                <a:gd name="connsiteY606" fmla="*/ 35147 h 88963"/>
                <a:gd name="connsiteX607" fmla="*/ 19336 w 152590"/>
                <a:gd name="connsiteY607" fmla="*/ 34862 h 88963"/>
                <a:gd name="connsiteX608" fmla="*/ 19621 w 152590"/>
                <a:gd name="connsiteY608" fmla="*/ 34481 h 88963"/>
                <a:gd name="connsiteX609" fmla="*/ 19621 w 152590"/>
                <a:gd name="connsiteY609" fmla="*/ 34195 h 88963"/>
                <a:gd name="connsiteX610" fmla="*/ 19336 w 152590"/>
                <a:gd name="connsiteY610" fmla="*/ 34195 h 88963"/>
                <a:gd name="connsiteX611" fmla="*/ 18669 w 152590"/>
                <a:gd name="connsiteY611" fmla="*/ 34481 h 88963"/>
                <a:gd name="connsiteX612" fmla="*/ 17336 w 152590"/>
                <a:gd name="connsiteY612" fmla="*/ 34195 h 88963"/>
                <a:gd name="connsiteX613" fmla="*/ 18002 w 152590"/>
                <a:gd name="connsiteY613" fmla="*/ 34195 h 88963"/>
                <a:gd name="connsiteX614" fmla="*/ 18955 w 152590"/>
                <a:gd name="connsiteY614" fmla="*/ 33814 h 88963"/>
                <a:gd name="connsiteX615" fmla="*/ 19336 w 152590"/>
                <a:gd name="connsiteY615" fmla="*/ 32861 h 88963"/>
                <a:gd name="connsiteX616" fmla="*/ 20288 w 152590"/>
                <a:gd name="connsiteY616" fmla="*/ 31528 h 88963"/>
                <a:gd name="connsiteX617" fmla="*/ 20669 w 152590"/>
                <a:gd name="connsiteY617" fmla="*/ 31528 h 88963"/>
                <a:gd name="connsiteX618" fmla="*/ 20955 w 152590"/>
                <a:gd name="connsiteY618" fmla="*/ 30861 h 88963"/>
                <a:gd name="connsiteX619" fmla="*/ 21622 w 152590"/>
                <a:gd name="connsiteY619" fmla="*/ 30575 h 88963"/>
                <a:gd name="connsiteX620" fmla="*/ 21622 w 152590"/>
                <a:gd name="connsiteY620" fmla="*/ 29528 h 88963"/>
                <a:gd name="connsiteX621" fmla="*/ 21908 w 152590"/>
                <a:gd name="connsiteY621" fmla="*/ 28575 h 88963"/>
                <a:gd name="connsiteX622" fmla="*/ 21908 w 152590"/>
                <a:gd name="connsiteY622" fmla="*/ 28289 h 88963"/>
                <a:gd name="connsiteX623" fmla="*/ 20955 w 152590"/>
                <a:gd name="connsiteY623" fmla="*/ 27908 h 88963"/>
                <a:gd name="connsiteX624" fmla="*/ 20003 w 152590"/>
                <a:gd name="connsiteY624" fmla="*/ 27242 h 88963"/>
                <a:gd name="connsiteX625" fmla="*/ 19336 w 152590"/>
                <a:gd name="connsiteY625" fmla="*/ 27908 h 88963"/>
                <a:gd name="connsiteX626" fmla="*/ 18955 w 152590"/>
                <a:gd name="connsiteY626" fmla="*/ 26575 h 88963"/>
                <a:gd name="connsiteX627" fmla="*/ 19621 w 152590"/>
                <a:gd name="connsiteY627" fmla="*/ 25622 h 88963"/>
                <a:gd name="connsiteX628" fmla="*/ 19621 w 152590"/>
                <a:gd name="connsiteY628" fmla="*/ 24956 h 88963"/>
                <a:gd name="connsiteX629" fmla="*/ 20003 w 152590"/>
                <a:gd name="connsiteY629" fmla="*/ 24289 h 88963"/>
                <a:gd name="connsiteX630" fmla="*/ 20669 w 152590"/>
                <a:gd name="connsiteY630" fmla="*/ 24003 h 88963"/>
                <a:gd name="connsiteX631" fmla="*/ 20288 w 152590"/>
                <a:gd name="connsiteY631" fmla="*/ 24003 h 88963"/>
                <a:gd name="connsiteX632" fmla="*/ 20003 w 152590"/>
                <a:gd name="connsiteY632" fmla="*/ 23622 h 88963"/>
                <a:gd name="connsiteX633" fmla="*/ 20003 w 152590"/>
                <a:gd name="connsiteY633" fmla="*/ 23336 h 88963"/>
                <a:gd name="connsiteX634" fmla="*/ 20955 w 152590"/>
                <a:gd name="connsiteY634" fmla="*/ 22670 h 88963"/>
                <a:gd name="connsiteX635" fmla="*/ 21622 w 152590"/>
                <a:gd name="connsiteY635" fmla="*/ 22003 h 88963"/>
                <a:gd name="connsiteX636" fmla="*/ 21622 w 152590"/>
                <a:gd name="connsiteY636" fmla="*/ 21336 h 88963"/>
                <a:gd name="connsiteX637" fmla="*/ 21908 w 152590"/>
                <a:gd name="connsiteY637" fmla="*/ 21050 h 88963"/>
                <a:gd name="connsiteX638" fmla="*/ 23241 w 152590"/>
                <a:gd name="connsiteY638" fmla="*/ 21050 h 88963"/>
                <a:gd name="connsiteX639" fmla="*/ 23241 w 152590"/>
                <a:gd name="connsiteY639" fmla="*/ 20384 h 88963"/>
                <a:gd name="connsiteX640" fmla="*/ 22288 w 152590"/>
                <a:gd name="connsiteY640" fmla="*/ 19431 h 88963"/>
                <a:gd name="connsiteX641" fmla="*/ 21908 w 152590"/>
                <a:gd name="connsiteY641" fmla="*/ 19431 h 88963"/>
                <a:gd name="connsiteX642" fmla="*/ 21622 w 152590"/>
                <a:gd name="connsiteY642" fmla="*/ 19050 h 88963"/>
                <a:gd name="connsiteX643" fmla="*/ 20955 w 152590"/>
                <a:gd name="connsiteY643" fmla="*/ 18764 h 88963"/>
                <a:gd name="connsiteX644" fmla="*/ 20669 w 152590"/>
                <a:gd name="connsiteY644" fmla="*/ 18764 h 88963"/>
                <a:gd name="connsiteX645" fmla="*/ 20669 w 152590"/>
                <a:gd name="connsiteY645" fmla="*/ 18383 h 88963"/>
                <a:gd name="connsiteX646" fmla="*/ 21908 w 152590"/>
                <a:gd name="connsiteY646" fmla="*/ 18098 h 88963"/>
                <a:gd name="connsiteX647" fmla="*/ 22955 w 152590"/>
                <a:gd name="connsiteY647" fmla="*/ 18383 h 88963"/>
                <a:gd name="connsiteX648" fmla="*/ 23908 w 152590"/>
                <a:gd name="connsiteY648" fmla="*/ 18383 h 88963"/>
                <a:gd name="connsiteX649" fmla="*/ 24860 w 152590"/>
                <a:gd name="connsiteY649" fmla="*/ 18098 h 88963"/>
                <a:gd name="connsiteX650" fmla="*/ 25527 w 152590"/>
                <a:gd name="connsiteY650" fmla="*/ 18098 h 88963"/>
                <a:gd name="connsiteX651" fmla="*/ 24575 w 152590"/>
                <a:gd name="connsiteY651" fmla="*/ 17431 h 88963"/>
                <a:gd name="connsiteX652" fmla="*/ 24289 w 152590"/>
                <a:gd name="connsiteY652" fmla="*/ 17145 h 88963"/>
                <a:gd name="connsiteX653" fmla="*/ 27527 w 152590"/>
                <a:gd name="connsiteY653" fmla="*/ 17145 h 88963"/>
                <a:gd name="connsiteX654" fmla="*/ 28194 w 152590"/>
                <a:gd name="connsiteY654" fmla="*/ 17717 h 88963"/>
                <a:gd name="connsiteX655" fmla="*/ 28861 w 152590"/>
                <a:gd name="connsiteY655" fmla="*/ 17717 h 88963"/>
                <a:gd name="connsiteX656" fmla="*/ 30194 w 152590"/>
                <a:gd name="connsiteY656" fmla="*/ 17145 h 88963"/>
                <a:gd name="connsiteX657" fmla="*/ 30480 w 152590"/>
                <a:gd name="connsiteY657" fmla="*/ 17145 h 88963"/>
                <a:gd name="connsiteX658" fmla="*/ 33814 w 152590"/>
                <a:gd name="connsiteY658" fmla="*/ 15811 h 88963"/>
                <a:gd name="connsiteX659" fmla="*/ 35719 w 152590"/>
                <a:gd name="connsiteY659" fmla="*/ 14478 h 88963"/>
                <a:gd name="connsiteX660" fmla="*/ 36386 w 152590"/>
                <a:gd name="connsiteY660" fmla="*/ 14192 h 88963"/>
                <a:gd name="connsiteX661" fmla="*/ 36100 w 152590"/>
                <a:gd name="connsiteY661" fmla="*/ 13145 h 88963"/>
                <a:gd name="connsiteX662" fmla="*/ 36386 w 152590"/>
                <a:gd name="connsiteY662" fmla="*/ 12859 h 88963"/>
                <a:gd name="connsiteX663" fmla="*/ 36767 w 152590"/>
                <a:gd name="connsiteY663" fmla="*/ 12859 h 88963"/>
                <a:gd name="connsiteX664" fmla="*/ 37338 w 152590"/>
                <a:gd name="connsiteY664" fmla="*/ 12192 h 88963"/>
                <a:gd name="connsiteX665" fmla="*/ 37338 w 152590"/>
                <a:gd name="connsiteY665" fmla="*/ 11525 h 88963"/>
                <a:gd name="connsiteX666" fmla="*/ 36767 w 152590"/>
                <a:gd name="connsiteY666" fmla="*/ 10192 h 88963"/>
                <a:gd name="connsiteX667" fmla="*/ 36767 w 152590"/>
                <a:gd name="connsiteY667" fmla="*/ 9525 h 88963"/>
                <a:gd name="connsiteX668" fmla="*/ 36100 w 152590"/>
                <a:gd name="connsiteY668" fmla="*/ 9239 h 88963"/>
                <a:gd name="connsiteX669" fmla="*/ 36767 w 152590"/>
                <a:gd name="connsiteY669" fmla="*/ 8573 h 88963"/>
                <a:gd name="connsiteX670" fmla="*/ 36767 w 152590"/>
                <a:gd name="connsiteY670" fmla="*/ 8287 h 88963"/>
                <a:gd name="connsiteX671" fmla="*/ 38005 w 152590"/>
                <a:gd name="connsiteY671" fmla="*/ 8573 h 88963"/>
                <a:gd name="connsiteX672" fmla="*/ 39053 w 152590"/>
                <a:gd name="connsiteY672" fmla="*/ 9239 h 88963"/>
                <a:gd name="connsiteX673" fmla="*/ 39053 w 152590"/>
                <a:gd name="connsiteY673" fmla="*/ 8287 h 88963"/>
                <a:gd name="connsiteX674" fmla="*/ 40291 w 152590"/>
                <a:gd name="connsiteY674" fmla="*/ 7620 h 88963"/>
                <a:gd name="connsiteX675" fmla="*/ 40958 w 152590"/>
                <a:gd name="connsiteY675" fmla="*/ 6953 h 88963"/>
                <a:gd name="connsiteX676" fmla="*/ 40958 w 152590"/>
                <a:gd name="connsiteY676" fmla="*/ 5906 h 88963"/>
                <a:gd name="connsiteX677" fmla="*/ 41338 w 152590"/>
                <a:gd name="connsiteY677" fmla="*/ 5906 h 88963"/>
                <a:gd name="connsiteX678" fmla="*/ 41624 w 152590"/>
                <a:gd name="connsiteY678" fmla="*/ 5334 h 88963"/>
                <a:gd name="connsiteX679" fmla="*/ 41338 w 152590"/>
                <a:gd name="connsiteY679" fmla="*/ 4667 h 88963"/>
                <a:gd name="connsiteX680" fmla="*/ 41624 w 152590"/>
                <a:gd name="connsiteY680" fmla="*/ 4667 h 88963"/>
                <a:gd name="connsiteX681" fmla="*/ 42005 w 152590"/>
                <a:gd name="connsiteY681" fmla="*/ 4286 h 88963"/>
                <a:gd name="connsiteX682" fmla="*/ 42005 w 152590"/>
                <a:gd name="connsiteY682" fmla="*/ 4001 h 88963"/>
                <a:gd name="connsiteX683" fmla="*/ 42672 w 152590"/>
                <a:gd name="connsiteY683" fmla="*/ 3334 h 88963"/>
                <a:gd name="connsiteX684" fmla="*/ 42958 w 152590"/>
                <a:gd name="connsiteY684" fmla="*/ 2667 h 88963"/>
                <a:gd name="connsiteX685" fmla="*/ 42672 w 152590"/>
                <a:gd name="connsiteY685" fmla="*/ 2000 h 88963"/>
                <a:gd name="connsiteX686" fmla="*/ 42672 w 152590"/>
                <a:gd name="connsiteY686" fmla="*/ 1048 h 88963"/>
                <a:gd name="connsiteX687" fmla="*/ 44958 w 152590"/>
                <a:gd name="connsiteY687" fmla="*/ 0 h 88963"/>
                <a:gd name="connsiteX688" fmla="*/ 44958 w 152590"/>
                <a:gd name="connsiteY688" fmla="*/ 1334 h 88963"/>
                <a:gd name="connsiteX689" fmla="*/ 44577 w 152590"/>
                <a:gd name="connsiteY689" fmla="*/ 1715 h 88963"/>
                <a:gd name="connsiteX690" fmla="*/ 43910 w 152590"/>
                <a:gd name="connsiteY690" fmla="*/ 2953 h 88963"/>
                <a:gd name="connsiteX691" fmla="*/ 44577 w 152590"/>
                <a:gd name="connsiteY691" fmla="*/ 2953 h 88963"/>
                <a:gd name="connsiteX692" fmla="*/ 44577 w 152590"/>
                <a:gd name="connsiteY692" fmla="*/ 4001 h 88963"/>
                <a:gd name="connsiteX693" fmla="*/ 45244 w 152590"/>
                <a:gd name="connsiteY693" fmla="*/ 4001 h 88963"/>
                <a:gd name="connsiteX694" fmla="*/ 46863 w 152590"/>
                <a:gd name="connsiteY694" fmla="*/ 3620 h 88963"/>
                <a:gd name="connsiteX695" fmla="*/ 46863 w 152590"/>
                <a:gd name="connsiteY695" fmla="*/ 4286 h 88963"/>
                <a:gd name="connsiteX696" fmla="*/ 46577 w 152590"/>
                <a:gd name="connsiteY696" fmla="*/ 4667 h 88963"/>
                <a:gd name="connsiteX697" fmla="*/ 46577 w 152590"/>
                <a:gd name="connsiteY697" fmla="*/ 4953 h 88963"/>
                <a:gd name="connsiteX698" fmla="*/ 46863 w 152590"/>
                <a:gd name="connsiteY698" fmla="*/ 5334 h 88963"/>
                <a:gd name="connsiteX699" fmla="*/ 47911 w 152590"/>
                <a:gd name="connsiteY699" fmla="*/ 5334 h 88963"/>
                <a:gd name="connsiteX700" fmla="*/ 47911 w 152590"/>
                <a:gd name="connsiteY700" fmla="*/ 5620 h 88963"/>
                <a:gd name="connsiteX701" fmla="*/ 48196 w 152590"/>
                <a:gd name="connsiteY701" fmla="*/ 5620 h 88963"/>
                <a:gd name="connsiteX702" fmla="*/ 47911 w 152590"/>
                <a:gd name="connsiteY702" fmla="*/ 6572 h 88963"/>
                <a:gd name="connsiteX703" fmla="*/ 48196 w 152590"/>
                <a:gd name="connsiteY703" fmla="*/ 6953 h 88963"/>
                <a:gd name="connsiteX704" fmla="*/ 48196 w 152590"/>
                <a:gd name="connsiteY704" fmla="*/ 7239 h 88963"/>
                <a:gd name="connsiteX705" fmla="*/ 48578 w 152590"/>
                <a:gd name="connsiteY705" fmla="*/ 7239 h 88963"/>
                <a:gd name="connsiteX706" fmla="*/ 48578 w 152590"/>
                <a:gd name="connsiteY706" fmla="*/ 7620 h 88963"/>
                <a:gd name="connsiteX707" fmla="*/ 48578 w 152590"/>
                <a:gd name="connsiteY707" fmla="*/ 7239 h 88963"/>
                <a:gd name="connsiteX708" fmla="*/ 49530 w 152590"/>
                <a:gd name="connsiteY708" fmla="*/ 7620 h 88963"/>
                <a:gd name="connsiteX709" fmla="*/ 50197 w 152590"/>
                <a:gd name="connsiteY709" fmla="*/ 8287 h 88963"/>
                <a:gd name="connsiteX710" fmla="*/ 50483 w 152590"/>
                <a:gd name="connsiteY710" fmla="*/ 8287 h 88963"/>
                <a:gd name="connsiteX711" fmla="*/ 51816 w 152590"/>
                <a:gd name="connsiteY711" fmla="*/ 8858 h 88963"/>
                <a:gd name="connsiteX712" fmla="*/ 51530 w 152590"/>
                <a:gd name="connsiteY712" fmla="*/ 9239 h 88963"/>
                <a:gd name="connsiteX713" fmla="*/ 51816 w 152590"/>
                <a:gd name="connsiteY713" fmla="*/ 9906 h 88963"/>
                <a:gd name="connsiteX714" fmla="*/ 51530 w 152590"/>
                <a:gd name="connsiteY714" fmla="*/ 10192 h 88963"/>
                <a:gd name="connsiteX715" fmla="*/ 51816 w 152590"/>
                <a:gd name="connsiteY715" fmla="*/ 10573 h 88963"/>
                <a:gd name="connsiteX716" fmla="*/ 51816 w 152590"/>
                <a:gd name="connsiteY716" fmla="*/ 11240 h 88963"/>
                <a:gd name="connsiteX717" fmla="*/ 52483 w 152590"/>
                <a:gd name="connsiteY717" fmla="*/ 11811 h 88963"/>
                <a:gd name="connsiteX718" fmla="*/ 51530 w 152590"/>
                <a:gd name="connsiteY718" fmla="*/ 11811 h 88963"/>
                <a:gd name="connsiteX719" fmla="*/ 51530 w 152590"/>
                <a:gd name="connsiteY719" fmla="*/ 12192 h 88963"/>
                <a:gd name="connsiteX720" fmla="*/ 52102 w 152590"/>
                <a:gd name="connsiteY720" fmla="*/ 12859 h 88963"/>
                <a:gd name="connsiteX721" fmla="*/ 52102 w 152590"/>
                <a:gd name="connsiteY721" fmla="*/ 13145 h 88963"/>
                <a:gd name="connsiteX722" fmla="*/ 52483 w 152590"/>
                <a:gd name="connsiteY722" fmla="*/ 12859 h 88963"/>
                <a:gd name="connsiteX723" fmla="*/ 52483 w 152590"/>
                <a:gd name="connsiteY723" fmla="*/ 13145 h 88963"/>
                <a:gd name="connsiteX724" fmla="*/ 53150 w 152590"/>
                <a:gd name="connsiteY724" fmla="*/ 13145 h 88963"/>
                <a:gd name="connsiteX725" fmla="*/ 53150 w 152590"/>
                <a:gd name="connsiteY725" fmla="*/ 13526 h 88963"/>
                <a:gd name="connsiteX726" fmla="*/ 53435 w 152590"/>
                <a:gd name="connsiteY726" fmla="*/ 13526 h 88963"/>
                <a:gd name="connsiteX727" fmla="*/ 53816 w 152590"/>
                <a:gd name="connsiteY727" fmla="*/ 13811 h 88963"/>
                <a:gd name="connsiteX728" fmla="*/ 53816 w 152590"/>
                <a:gd name="connsiteY728" fmla="*/ 14478 h 88963"/>
                <a:gd name="connsiteX729" fmla="*/ 54483 w 152590"/>
                <a:gd name="connsiteY729" fmla="*/ 15431 h 88963"/>
                <a:gd name="connsiteX730" fmla="*/ 55436 w 152590"/>
                <a:gd name="connsiteY730" fmla="*/ 15431 h 88963"/>
                <a:gd name="connsiteX731" fmla="*/ 55436 w 152590"/>
                <a:gd name="connsiteY731" fmla="*/ 16097 h 88963"/>
                <a:gd name="connsiteX732" fmla="*/ 56102 w 152590"/>
                <a:gd name="connsiteY732" fmla="*/ 16097 h 88963"/>
                <a:gd name="connsiteX733" fmla="*/ 56102 w 152590"/>
                <a:gd name="connsiteY733" fmla="*/ 16764 h 88963"/>
                <a:gd name="connsiteX734" fmla="*/ 56388 w 152590"/>
                <a:gd name="connsiteY734" fmla="*/ 17145 h 88963"/>
                <a:gd name="connsiteX735" fmla="*/ 56388 w 152590"/>
                <a:gd name="connsiteY735" fmla="*/ 17431 h 88963"/>
                <a:gd name="connsiteX736" fmla="*/ 56769 w 152590"/>
                <a:gd name="connsiteY736" fmla="*/ 17431 h 88963"/>
                <a:gd name="connsiteX737" fmla="*/ 57436 w 152590"/>
                <a:gd name="connsiteY737" fmla="*/ 17145 h 88963"/>
                <a:gd name="connsiteX738" fmla="*/ 57721 w 152590"/>
                <a:gd name="connsiteY738" fmla="*/ 17717 h 88963"/>
                <a:gd name="connsiteX739" fmla="*/ 58674 w 152590"/>
                <a:gd name="connsiteY739" fmla="*/ 17717 h 88963"/>
                <a:gd name="connsiteX740" fmla="*/ 58674 w 152590"/>
                <a:gd name="connsiteY740" fmla="*/ 18383 h 88963"/>
                <a:gd name="connsiteX741" fmla="*/ 59055 w 152590"/>
                <a:gd name="connsiteY741" fmla="*/ 17717 h 88963"/>
                <a:gd name="connsiteX742" fmla="*/ 59341 w 152590"/>
                <a:gd name="connsiteY742" fmla="*/ 17431 h 88963"/>
                <a:gd name="connsiteX743" fmla="*/ 59722 w 152590"/>
                <a:gd name="connsiteY743" fmla="*/ 17431 h 88963"/>
                <a:gd name="connsiteX744" fmla="*/ 59722 w 152590"/>
                <a:gd name="connsiteY744" fmla="*/ 17717 h 88963"/>
                <a:gd name="connsiteX745" fmla="*/ 59341 w 152590"/>
                <a:gd name="connsiteY745" fmla="*/ 18098 h 88963"/>
                <a:gd name="connsiteX746" fmla="*/ 59722 w 152590"/>
                <a:gd name="connsiteY746" fmla="*/ 18383 h 88963"/>
                <a:gd name="connsiteX747" fmla="*/ 59722 w 152590"/>
                <a:gd name="connsiteY747" fmla="*/ 19050 h 88963"/>
                <a:gd name="connsiteX748" fmla="*/ 60388 w 152590"/>
                <a:gd name="connsiteY748" fmla="*/ 19050 h 88963"/>
                <a:gd name="connsiteX749" fmla="*/ 60674 w 152590"/>
                <a:gd name="connsiteY749" fmla="*/ 18764 h 88963"/>
                <a:gd name="connsiteX750" fmla="*/ 61627 w 152590"/>
                <a:gd name="connsiteY750" fmla="*/ 19717 h 88963"/>
                <a:gd name="connsiteX751" fmla="*/ 61627 w 152590"/>
                <a:gd name="connsiteY751" fmla="*/ 20384 h 88963"/>
                <a:gd name="connsiteX752" fmla="*/ 62008 w 152590"/>
                <a:gd name="connsiteY752" fmla="*/ 20098 h 88963"/>
                <a:gd name="connsiteX753" fmla="*/ 62675 w 152590"/>
                <a:gd name="connsiteY753" fmla="*/ 20669 h 88963"/>
                <a:gd name="connsiteX754" fmla="*/ 62960 w 152590"/>
                <a:gd name="connsiteY754" fmla="*/ 20384 h 88963"/>
                <a:gd name="connsiteX755" fmla="*/ 63627 w 152590"/>
                <a:gd name="connsiteY755" fmla="*/ 21050 h 88963"/>
                <a:gd name="connsiteX756" fmla="*/ 64579 w 152590"/>
                <a:gd name="connsiteY756" fmla="*/ 21050 h 88963"/>
                <a:gd name="connsiteX757" fmla="*/ 64961 w 152590"/>
                <a:gd name="connsiteY757" fmla="*/ 21336 h 88963"/>
                <a:gd name="connsiteX758" fmla="*/ 65246 w 152590"/>
                <a:gd name="connsiteY758" fmla="*/ 21336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</a:cxnLst>
              <a:rect l="l" t="t" r="r" b="b"/>
              <a:pathLst>
                <a:path w="152590" h="88963">
                  <a:moveTo>
                    <a:pt x="65246" y="21336"/>
                  </a:moveTo>
                  <a:lnTo>
                    <a:pt x="65627" y="20669"/>
                  </a:lnTo>
                  <a:lnTo>
                    <a:pt x="65913" y="20669"/>
                  </a:lnTo>
                  <a:lnTo>
                    <a:pt x="66580" y="19717"/>
                  </a:lnTo>
                  <a:lnTo>
                    <a:pt x="68199" y="20098"/>
                  </a:lnTo>
                  <a:lnTo>
                    <a:pt x="68866" y="20384"/>
                  </a:lnTo>
                  <a:lnTo>
                    <a:pt x="68866" y="21050"/>
                  </a:lnTo>
                  <a:lnTo>
                    <a:pt x="69533" y="21336"/>
                  </a:lnTo>
                  <a:lnTo>
                    <a:pt x="69818" y="21050"/>
                  </a:lnTo>
                  <a:lnTo>
                    <a:pt x="69818" y="21336"/>
                  </a:lnTo>
                  <a:lnTo>
                    <a:pt x="71533" y="21336"/>
                  </a:lnTo>
                  <a:lnTo>
                    <a:pt x="73152" y="22003"/>
                  </a:lnTo>
                  <a:lnTo>
                    <a:pt x="74771" y="21717"/>
                  </a:lnTo>
                  <a:lnTo>
                    <a:pt x="75438" y="22003"/>
                  </a:lnTo>
                  <a:lnTo>
                    <a:pt x="76771" y="21717"/>
                  </a:lnTo>
                  <a:lnTo>
                    <a:pt x="77438" y="22384"/>
                  </a:lnTo>
                  <a:lnTo>
                    <a:pt x="77724" y="23622"/>
                  </a:lnTo>
                  <a:lnTo>
                    <a:pt x="78391" y="23051"/>
                  </a:lnTo>
                  <a:lnTo>
                    <a:pt x="79724" y="23051"/>
                  </a:lnTo>
                  <a:lnTo>
                    <a:pt x="80010" y="23336"/>
                  </a:lnTo>
                  <a:lnTo>
                    <a:pt x="80010" y="23622"/>
                  </a:lnTo>
                  <a:lnTo>
                    <a:pt x="80677" y="24003"/>
                  </a:lnTo>
                  <a:lnTo>
                    <a:pt x="80677" y="24289"/>
                  </a:lnTo>
                  <a:lnTo>
                    <a:pt x="81629" y="24670"/>
                  </a:lnTo>
                  <a:lnTo>
                    <a:pt x="81058" y="27623"/>
                  </a:lnTo>
                  <a:lnTo>
                    <a:pt x="82010" y="29242"/>
                  </a:lnTo>
                  <a:lnTo>
                    <a:pt x="82296" y="29528"/>
                  </a:lnTo>
                  <a:lnTo>
                    <a:pt x="82296" y="30861"/>
                  </a:lnTo>
                  <a:lnTo>
                    <a:pt x="82677" y="30861"/>
                  </a:lnTo>
                  <a:lnTo>
                    <a:pt x="83344" y="30575"/>
                  </a:lnTo>
                  <a:lnTo>
                    <a:pt x="84011" y="31242"/>
                  </a:lnTo>
                  <a:lnTo>
                    <a:pt x="84011" y="31528"/>
                  </a:lnTo>
                  <a:lnTo>
                    <a:pt x="86963" y="30575"/>
                  </a:lnTo>
                  <a:lnTo>
                    <a:pt x="86963" y="29528"/>
                  </a:lnTo>
                  <a:lnTo>
                    <a:pt x="87535" y="30575"/>
                  </a:lnTo>
                  <a:lnTo>
                    <a:pt x="87916" y="30861"/>
                  </a:lnTo>
                  <a:lnTo>
                    <a:pt x="88583" y="30194"/>
                  </a:lnTo>
                  <a:lnTo>
                    <a:pt x="88868" y="30194"/>
                  </a:lnTo>
                  <a:lnTo>
                    <a:pt x="88868" y="29909"/>
                  </a:lnTo>
                  <a:lnTo>
                    <a:pt x="89249" y="26956"/>
                  </a:lnTo>
                  <a:lnTo>
                    <a:pt x="89535" y="26289"/>
                  </a:lnTo>
                  <a:lnTo>
                    <a:pt x="89916" y="26003"/>
                  </a:lnTo>
                  <a:lnTo>
                    <a:pt x="89916" y="24956"/>
                  </a:lnTo>
                  <a:lnTo>
                    <a:pt x="90202" y="24670"/>
                  </a:lnTo>
                  <a:lnTo>
                    <a:pt x="90868" y="24670"/>
                  </a:lnTo>
                  <a:lnTo>
                    <a:pt x="91154" y="24289"/>
                  </a:lnTo>
                  <a:lnTo>
                    <a:pt x="92202" y="24670"/>
                  </a:lnTo>
                  <a:lnTo>
                    <a:pt x="93154" y="24003"/>
                  </a:lnTo>
                  <a:lnTo>
                    <a:pt x="93154" y="23336"/>
                  </a:lnTo>
                  <a:lnTo>
                    <a:pt x="93440" y="23051"/>
                  </a:lnTo>
                  <a:lnTo>
                    <a:pt x="93440" y="22670"/>
                  </a:lnTo>
                  <a:lnTo>
                    <a:pt x="94107" y="22384"/>
                  </a:lnTo>
                  <a:lnTo>
                    <a:pt x="93821" y="22003"/>
                  </a:lnTo>
                  <a:lnTo>
                    <a:pt x="94107" y="22003"/>
                  </a:lnTo>
                  <a:lnTo>
                    <a:pt x="94107" y="21050"/>
                  </a:lnTo>
                  <a:lnTo>
                    <a:pt x="95155" y="20384"/>
                  </a:lnTo>
                  <a:lnTo>
                    <a:pt x="95441" y="20384"/>
                  </a:lnTo>
                  <a:lnTo>
                    <a:pt x="96107" y="20098"/>
                  </a:lnTo>
                  <a:lnTo>
                    <a:pt x="96393" y="20098"/>
                  </a:lnTo>
                  <a:lnTo>
                    <a:pt x="96393" y="19717"/>
                  </a:lnTo>
                  <a:lnTo>
                    <a:pt x="96774" y="19717"/>
                  </a:lnTo>
                  <a:lnTo>
                    <a:pt x="97441" y="18383"/>
                  </a:lnTo>
                  <a:lnTo>
                    <a:pt x="98108" y="18383"/>
                  </a:lnTo>
                  <a:lnTo>
                    <a:pt x="97726" y="18098"/>
                  </a:lnTo>
                  <a:lnTo>
                    <a:pt x="98108" y="17717"/>
                  </a:lnTo>
                  <a:lnTo>
                    <a:pt x="98108" y="17431"/>
                  </a:lnTo>
                  <a:lnTo>
                    <a:pt x="98393" y="17431"/>
                  </a:lnTo>
                  <a:lnTo>
                    <a:pt x="98393" y="17145"/>
                  </a:lnTo>
                  <a:lnTo>
                    <a:pt x="98774" y="17145"/>
                  </a:lnTo>
                  <a:lnTo>
                    <a:pt x="98774" y="16764"/>
                  </a:lnTo>
                  <a:lnTo>
                    <a:pt x="99060" y="16764"/>
                  </a:lnTo>
                  <a:lnTo>
                    <a:pt x="98774" y="16764"/>
                  </a:lnTo>
                  <a:lnTo>
                    <a:pt x="99060" y="16478"/>
                  </a:lnTo>
                  <a:lnTo>
                    <a:pt x="99346" y="16764"/>
                  </a:lnTo>
                  <a:lnTo>
                    <a:pt x="99346" y="16097"/>
                  </a:lnTo>
                  <a:lnTo>
                    <a:pt x="99727" y="16478"/>
                  </a:lnTo>
                  <a:lnTo>
                    <a:pt x="99727" y="15811"/>
                  </a:lnTo>
                  <a:lnTo>
                    <a:pt x="100393" y="15811"/>
                  </a:lnTo>
                  <a:lnTo>
                    <a:pt x="103632" y="14764"/>
                  </a:lnTo>
                  <a:lnTo>
                    <a:pt x="104299" y="14478"/>
                  </a:lnTo>
                  <a:lnTo>
                    <a:pt x="104299" y="13811"/>
                  </a:lnTo>
                  <a:lnTo>
                    <a:pt x="105251" y="13526"/>
                  </a:lnTo>
                  <a:lnTo>
                    <a:pt x="105251" y="12859"/>
                  </a:lnTo>
                  <a:lnTo>
                    <a:pt x="104966" y="12478"/>
                  </a:lnTo>
                  <a:lnTo>
                    <a:pt x="105251" y="12192"/>
                  </a:lnTo>
                  <a:lnTo>
                    <a:pt x="104966" y="11811"/>
                  </a:lnTo>
                  <a:lnTo>
                    <a:pt x="105918" y="10573"/>
                  </a:lnTo>
                  <a:lnTo>
                    <a:pt x="106299" y="11240"/>
                  </a:lnTo>
                  <a:lnTo>
                    <a:pt x="106299" y="11525"/>
                  </a:lnTo>
                  <a:lnTo>
                    <a:pt x="106585" y="11811"/>
                  </a:lnTo>
                  <a:lnTo>
                    <a:pt x="105918" y="12859"/>
                  </a:lnTo>
                  <a:lnTo>
                    <a:pt x="106299" y="13526"/>
                  </a:lnTo>
                  <a:lnTo>
                    <a:pt x="105918" y="13526"/>
                  </a:lnTo>
                  <a:lnTo>
                    <a:pt x="105632" y="13811"/>
                  </a:lnTo>
                  <a:lnTo>
                    <a:pt x="105632" y="14764"/>
                  </a:lnTo>
                  <a:lnTo>
                    <a:pt x="105918" y="15811"/>
                  </a:lnTo>
                  <a:lnTo>
                    <a:pt x="106299" y="16478"/>
                  </a:lnTo>
                  <a:lnTo>
                    <a:pt x="106299" y="16764"/>
                  </a:lnTo>
                  <a:lnTo>
                    <a:pt x="105918" y="17145"/>
                  </a:lnTo>
                  <a:lnTo>
                    <a:pt x="105918" y="17431"/>
                  </a:lnTo>
                  <a:lnTo>
                    <a:pt x="106299" y="17145"/>
                  </a:lnTo>
                  <a:lnTo>
                    <a:pt x="106585" y="17145"/>
                  </a:lnTo>
                  <a:lnTo>
                    <a:pt x="106966" y="16764"/>
                  </a:lnTo>
                  <a:lnTo>
                    <a:pt x="107251" y="16764"/>
                  </a:lnTo>
                  <a:lnTo>
                    <a:pt x="107918" y="17431"/>
                  </a:lnTo>
                  <a:lnTo>
                    <a:pt x="108585" y="17717"/>
                  </a:lnTo>
                  <a:lnTo>
                    <a:pt x="109252" y="18383"/>
                  </a:lnTo>
                  <a:lnTo>
                    <a:pt x="110204" y="18383"/>
                  </a:lnTo>
                  <a:lnTo>
                    <a:pt x="111157" y="18098"/>
                  </a:lnTo>
                  <a:lnTo>
                    <a:pt x="111824" y="17717"/>
                  </a:lnTo>
                  <a:lnTo>
                    <a:pt x="112204" y="17431"/>
                  </a:lnTo>
                  <a:lnTo>
                    <a:pt x="112490" y="16478"/>
                  </a:lnTo>
                  <a:lnTo>
                    <a:pt x="113824" y="15811"/>
                  </a:lnTo>
                  <a:lnTo>
                    <a:pt x="114776" y="15811"/>
                  </a:lnTo>
                  <a:lnTo>
                    <a:pt x="115443" y="16478"/>
                  </a:lnTo>
                  <a:lnTo>
                    <a:pt x="116776" y="15811"/>
                  </a:lnTo>
                  <a:lnTo>
                    <a:pt x="116776" y="15431"/>
                  </a:lnTo>
                  <a:lnTo>
                    <a:pt x="117443" y="15145"/>
                  </a:lnTo>
                  <a:lnTo>
                    <a:pt x="117158" y="14764"/>
                  </a:lnTo>
                  <a:lnTo>
                    <a:pt x="118110" y="13811"/>
                  </a:lnTo>
                  <a:lnTo>
                    <a:pt x="119443" y="13811"/>
                  </a:lnTo>
                  <a:lnTo>
                    <a:pt x="119729" y="14192"/>
                  </a:lnTo>
                  <a:lnTo>
                    <a:pt x="120396" y="13811"/>
                  </a:lnTo>
                  <a:lnTo>
                    <a:pt x="121063" y="13811"/>
                  </a:lnTo>
                  <a:lnTo>
                    <a:pt x="121349" y="14192"/>
                  </a:lnTo>
                  <a:lnTo>
                    <a:pt x="121729" y="14192"/>
                  </a:lnTo>
                  <a:lnTo>
                    <a:pt x="121729" y="14478"/>
                  </a:lnTo>
                  <a:lnTo>
                    <a:pt x="122682" y="14478"/>
                  </a:lnTo>
                  <a:lnTo>
                    <a:pt x="123063" y="14764"/>
                  </a:lnTo>
                  <a:lnTo>
                    <a:pt x="123063" y="14478"/>
                  </a:lnTo>
                  <a:lnTo>
                    <a:pt x="124016" y="14478"/>
                  </a:lnTo>
                  <a:lnTo>
                    <a:pt x="123634" y="14192"/>
                  </a:lnTo>
                  <a:lnTo>
                    <a:pt x="123634" y="13526"/>
                  </a:lnTo>
                  <a:lnTo>
                    <a:pt x="124682" y="12859"/>
                  </a:lnTo>
                  <a:lnTo>
                    <a:pt x="124968" y="12859"/>
                  </a:lnTo>
                  <a:lnTo>
                    <a:pt x="125349" y="13145"/>
                  </a:lnTo>
                  <a:lnTo>
                    <a:pt x="126016" y="13526"/>
                  </a:lnTo>
                  <a:lnTo>
                    <a:pt x="125349" y="14764"/>
                  </a:lnTo>
                  <a:lnTo>
                    <a:pt x="125635" y="15145"/>
                  </a:lnTo>
                  <a:lnTo>
                    <a:pt x="126301" y="15431"/>
                  </a:lnTo>
                  <a:lnTo>
                    <a:pt x="126587" y="17145"/>
                  </a:lnTo>
                  <a:lnTo>
                    <a:pt x="126968" y="17431"/>
                  </a:lnTo>
                  <a:lnTo>
                    <a:pt x="126968" y="17145"/>
                  </a:lnTo>
                  <a:lnTo>
                    <a:pt x="127254" y="17145"/>
                  </a:lnTo>
                  <a:lnTo>
                    <a:pt x="127254" y="17431"/>
                  </a:lnTo>
                  <a:lnTo>
                    <a:pt x="126968" y="17145"/>
                  </a:lnTo>
                  <a:lnTo>
                    <a:pt x="126968" y="18383"/>
                  </a:lnTo>
                  <a:lnTo>
                    <a:pt x="127254" y="18764"/>
                  </a:lnTo>
                  <a:lnTo>
                    <a:pt x="127254" y="18383"/>
                  </a:lnTo>
                  <a:lnTo>
                    <a:pt x="127635" y="19050"/>
                  </a:lnTo>
                  <a:lnTo>
                    <a:pt x="129254" y="19050"/>
                  </a:lnTo>
                  <a:lnTo>
                    <a:pt x="129254" y="18764"/>
                  </a:lnTo>
                  <a:lnTo>
                    <a:pt x="129921" y="19050"/>
                  </a:lnTo>
                  <a:lnTo>
                    <a:pt x="130207" y="19431"/>
                  </a:lnTo>
                  <a:lnTo>
                    <a:pt x="131540" y="18764"/>
                  </a:lnTo>
                  <a:lnTo>
                    <a:pt x="132493" y="18764"/>
                  </a:lnTo>
                  <a:lnTo>
                    <a:pt x="134874" y="19431"/>
                  </a:lnTo>
                  <a:lnTo>
                    <a:pt x="135160" y="19431"/>
                  </a:lnTo>
                  <a:lnTo>
                    <a:pt x="135160" y="19717"/>
                  </a:lnTo>
                  <a:lnTo>
                    <a:pt x="136112" y="19717"/>
                  </a:lnTo>
                  <a:lnTo>
                    <a:pt x="136112" y="20384"/>
                  </a:lnTo>
                  <a:lnTo>
                    <a:pt x="137160" y="21336"/>
                  </a:lnTo>
                  <a:lnTo>
                    <a:pt x="137446" y="21050"/>
                  </a:lnTo>
                  <a:lnTo>
                    <a:pt x="138113" y="21336"/>
                  </a:lnTo>
                  <a:lnTo>
                    <a:pt x="138113" y="23051"/>
                  </a:lnTo>
                  <a:lnTo>
                    <a:pt x="139446" y="24289"/>
                  </a:lnTo>
                  <a:lnTo>
                    <a:pt x="139732" y="24289"/>
                  </a:lnTo>
                  <a:lnTo>
                    <a:pt x="140399" y="24956"/>
                  </a:lnTo>
                  <a:lnTo>
                    <a:pt x="140779" y="25622"/>
                  </a:lnTo>
                  <a:lnTo>
                    <a:pt x="140779" y="26575"/>
                  </a:lnTo>
                  <a:lnTo>
                    <a:pt x="141351" y="26575"/>
                  </a:lnTo>
                  <a:lnTo>
                    <a:pt x="141732" y="27242"/>
                  </a:lnTo>
                  <a:lnTo>
                    <a:pt x="142018" y="27242"/>
                  </a:lnTo>
                  <a:lnTo>
                    <a:pt x="142684" y="26956"/>
                  </a:lnTo>
                  <a:lnTo>
                    <a:pt x="144018" y="26956"/>
                  </a:lnTo>
                  <a:lnTo>
                    <a:pt x="144971" y="27623"/>
                  </a:lnTo>
                  <a:lnTo>
                    <a:pt x="146304" y="26956"/>
                  </a:lnTo>
                  <a:lnTo>
                    <a:pt x="148590" y="28956"/>
                  </a:lnTo>
                  <a:lnTo>
                    <a:pt x="148590" y="29242"/>
                  </a:lnTo>
                  <a:lnTo>
                    <a:pt x="149257" y="29242"/>
                  </a:lnTo>
                  <a:lnTo>
                    <a:pt x="149257" y="29528"/>
                  </a:lnTo>
                  <a:lnTo>
                    <a:pt x="149924" y="28289"/>
                  </a:lnTo>
                  <a:lnTo>
                    <a:pt x="150209" y="27908"/>
                  </a:lnTo>
                  <a:lnTo>
                    <a:pt x="150876" y="28289"/>
                  </a:lnTo>
                  <a:lnTo>
                    <a:pt x="151543" y="27908"/>
                  </a:lnTo>
                  <a:lnTo>
                    <a:pt x="152591" y="28289"/>
                  </a:lnTo>
                  <a:lnTo>
                    <a:pt x="152209" y="28289"/>
                  </a:lnTo>
                  <a:lnTo>
                    <a:pt x="152591" y="31909"/>
                  </a:lnTo>
                  <a:lnTo>
                    <a:pt x="152591" y="34195"/>
                  </a:lnTo>
                  <a:lnTo>
                    <a:pt x="151924" y="35433"/>
                  </a:lnTo>
                  <a:lnTo>
                    <a:pt x="151924" y="36100"/>
                  </a:lnTo>
                  <a:lnTo>
                    <a:pt x="150876" y="38100"/>
                  </a:lnTo>
                  <a:lnTo>
                    <a:pt x="150876" y="39053"/>
                  </a:lnTo>
                  <a:lnTo>
                    <a:pt x="150209" y="39719"/>
                  </a:lnTo>
                  <a:lnTo>
                    <a:pt x="150209" y="40100"/>
                  </a:lnTo>
                  <a:lnTo>
                    <a:pt x="149924" y="40100"/>
                  </a:lnTo>
                  <a:lnTo>
                    <a:pt x="149924" y="41339"/>
                  </a:lnTo>
                  <a:lnTo>
                    <a:pt x="149638" y="42005"/>
                  </a:lnTo>
                  <a:lnTo>
                    <a:pt x="148971" y="42386"/>
                  </a:lnTo>
                  <a:lnTo>
                    <a:pt x="148304" y="42386"/>
                  </a:lnTo>
                  <a:lnTo>
                    <a:pt x="147257" y="43339"/>
                  </a:lnTo>
                  <a:lnTo>
                    <a:pt x="147638" y="44006"/>
                  </a:lnTo>
                  <a:lnTo>
                    <a:pt x="147257" y="44291"/>
                  </a:lnTo>
                  <a:lnTo>
                    <a:pt x="147923" y="44958"/>
                  </a:lnTo>
                  <a:lnTo>
                    <a:pt x="147638" y="44958"/>
                  </a:lnTo>
                  <a:lnTo>
                    <a:pt x="147923" y="45625"/>
                  </a:lnTo>
                  <a:lnTo>
                    <a:pt x="147923" y="46292"/>
                  </a:lnTo>
                  <a:lnTo>
                    <a:pt x="148304" y="46958"/>
                  </a:lnTo>
                  <a:lnTo>
                    <a:pt x="148304" y="50864"/>
                  </a:lnTo>
                  <a:lnTo>
                    <a:pt x="146018" y="55150"/>
                  </a:lnTo>
                  <a:lnTo>
                    <a:pt x="144304" y="55150"/>
                  </a:lnTo>
                  <a:lnTo>
                    <a:pt x="142399" y="56483"/>
                  </a:lnTo>
                  <a:lnTo>
                    <a:pt x="142018" y="56769"/>
                  </a:lnTo>
                  <a:lnTo>
                    <a:pt x="138398" y="56198"/>
                  </a:lnTo>
                  <a:lnTo>
                    <a:pt x="138398" y="55817"/>
                  </a:lnTo>
                  <a:lnTo>
                    <a:pt x="138779" y="55531"/>
                  </a:lnTo>
                  <a:lnTo>
                    <a:pt x="138398" y="55531"/>
                  </a:lnTo>
                  <a:lnTo>
                    <a:pt x="138398" y="54864"/>
                  </a:lnTo>
                  <a:lnTo>
                    <a:pt x="138113" y="54483"/>
                  </a:lnTo>
                  <a:lnTo>
                    <a:pt x="136493" y="53531"/>
                  </a:lnTo>
                  <a:lnTo>
                    <a:pt x="135160" y="53245"/>
                  </a:lnTo>
                  <a:lnTo>
                    <a:pt x="132207" y="53816"/>
                  </a:lnTo>
                  <a:lnTo>
                    <a:pt x="130874" y="53531"/>
                  </a:lnTo>
                  <a:lnTo>
                    <a:pt x="129540" y="53816"/>
                  </a:lnTo>
                  <a:lnTo>
                    <a:pt x="128302" y="56769"/>
                  </a:lnTo>
                  <a:lnTo>
                    <a:pt x="127921" y="57150"/>
                  </a:lnTo>
                  <a:lnTo>
                    <a:pt x="127921" y="57817"/>
                  </a:lnTo>
                  <a:lnTo>
                    <a:pt x="127254" y="57817"/>
                  </a:lnTo>
                  <a:lnTo>
                    <a:pt x="127921" y="58103"/>
                  </a:lnTo>
                  <a:lnTo>
                    <a:pt x="127921" y="59150"/>
                  </a:lnTo>
                  <a:lnTo>
                    <a:pt x="128302" y="59150"/>
                  </a:lnTo>
                  <a:lnTo>
                    <a:pt x="128302" y="59722"/>
                  </a:lnTo>
                  <a:lnTo>
                    <a:pt x="128588" y="59722"/>
                  </a:lnTo>
                  <a:lnTo>
                    <a:pt x="128588" y="60103"/>
                  </a:lnTo>
                  <a:lnTo>
                    <a:pt x="128968" y="60389"/>
                  </a:lnTo>
                  <a:lnTo>
                    <a:pt x="128968" y="60770"/>
                  </a:lnTo>
                  <a:lnTo>
                    <a:pt x="128588" y="61436"/>
                  </a:lnTo>
                  <a:lnTo>
                    <a:pt x="128588" y="61722"/>
                  </a:lnTo>
                  <a:lnTo>
                    <a:pt x="128968" y="62103"/>
                  </a:lnTo>
                  <a:lnTo>
                    <a:pt x="128302" y="62675"/>
                  </a:lnTo>
                  <a:lnTo>
                    <a:pt x="128302" y="63722"/>
                  </a:lnTo>
                  <a:lnTo>
                    <a:pt x="127921" y="63722"/>
                  </a:lnTo>
                  <a:lnTo>
                    <a:pt x="129540" y="67342"/>
                  </a:lnTo>
                  <a:lnTo>
                    <a:pt x="134207" y="68580"/>
                  </a:lnTo>
                  <a:lnTo>
                    <a:pt x="140113" y="70961"/>
                  </a:lnTo>
                  <a:lnTo>
                    <a:pt x="146018" y="71533"/>
                  </a:lnTo>
                  <a:lnTo>
                    <a:pt x="146018" y="71914"/>
                  </a:lnTo>
                  <a:lnTo>
                    <a:pt x="146685" y="72581"/>
                  </a:lnTo>
                  <a:lnTo>
                    <a:pt x="147923" y="72581"/>
                  </a:lnTo>
                  <a:lnTo>
                    <a:pt x="148304" y="72200"/>
                  </a:lnTo>
                  <a:lnTo>
                    <a:pt x="148590" y="72200"/>
                  </a:lnTo>
                  <a:lnTo>
                    <a:pt x="148971" y="72581"/>
                  </a:lnTo>
                  <a:lnTo>
                    <a:pt x="148971" y="73247"/>
                  </a:lnTo>
                  <a:lnTo>
                    <a:pt x="148304" y="74486"/>
                  </a:lnTo>
                  <a:lnTo>
                    <a:pt x="146018" y="76867"/>
                  </a:lnTo>
                  <a:lnTo>
                    <a:pt x="144971" y="77153"/>
                  </a:lnTo>
                  <a:lnTo>
                    <a:pt x="144971" y="77438"/>
                  </a:lnTo>
                  <a:lnTo>
                    <a:pt x="144304" y="77438"/>
                  </a:lnTo>
                  <a:lnTo>
                    <a:pt x="144018" y="86011"/>
                  </a:lnTo>
                  <a:lnTo>
                    <a:pt x="137827" y="85725"/>
                  </a:lnTo>
                  <a:lnTo>
                    <a:pt x="131254" y="85058"/>
                  </a:lnTo>
                  <a:lnTo>
                    <a:pt x="124682" y="86678"/>
                  </a:lnTo>
                  <a:lnTo>
                    <a:pt x="123063" y="86963"/>
                  </a:lnTo>
                  <a:lnTo>
                    <a:pt x="121063" y="87630"/>
                  </a:lnTo>
                  <a:lnTo>
                    <a:pt x="118777" y="88011"/>
                  </a:lnTo>
                  <a:lnTo>
                    <a:pt x="118396" y="88011"/>
                  </a:lnTo>
                  <a:lnTo>
                    <a:pt x="118396" y="87630"/>
                  </a:lnTo>
                  <a:lnTo>
                    <a:pt x="119443" y="83344"/>
                  </a:lnTo>
                  <a:lnTo>
                    <a:pt x="118777" y="81439"/>
                  </a:lnTo>
                  <a:lnTo>
                    <a:pt x="115157" y="82106"/>
                  </a:lnTo>
                  <a:lnTo>
                    <a:pt x="114205" y="81725"/>
                  </a:lnTo>
                  <a:lnTo>
                    <a:pt x="113157" y="81725"/>
                  </a:lnTo>
                  <a:lnTo>
                    <a:pt x="111538" y="82391"/>
                  </a:lnTo>
                  <a:lnTo>
                    <a:pt x="109538" y="82772"/>
                  </a:lnTo>
                  <a:lnTo>
                    <a:pt x="108871" y="81725"/>
                  </a:lnTo>
                  <a:lnTo>
                    <a:pt x="108585" y="81058"/>
                  </a:lnTo>
                  <a:lnTo>
                    <a:pt x="108299" y="81058"/>
                  </a:lnTo>
                  <a:lnTo>
                    <a:pt x="108871" y="80391"/>
                  </a:lnTo>
                  <a:lnTo>
                    <a:pt x="108871" y="79820"/>
                  </a:lnTo>
                  <a:lnTo>
                    <a:pt x="109538" y="79820"/>
                  </a:lnTo>
                  <a:lnTo>
                    <a:pt x="110204" y="79439"/>
                  </a:lnTo>
                  <a:lnTo>
                    <a:pt x="111824" y="79153"/>
                  </a:lnTo>
                  <a:lnTo>
                    <a:pt x="112204" y="77819"/>
                  </a:lnTo>
                  <a:lnTo>
                    <a:pt x="112490" y="77153"/>
                  </a:lnTo>
                  <a:lnTo>
                    <a:pt x="112490" y="76486"/>
                  </a:lnTo>
                  <a:lnTo>
                    <a:pt x="111824" y="76200"/>
                  </a:lnTo>
                  <a:lnTo>
                    <a:pt x="111824" y="76486"/>
                  </a:lnTo>
                  <a:lnTo>
                    <a:pt x="110871" y="76486"/>
                  </a:lnTo>
                  <a:lnTo>
                    <a:pt x="109538" y="77819"/>
                  </a:lnTo>
                  <a:lnTo>
                    <a:pt x="107251" y="77819"/>
                  </a:lnTo>
                  <a:lnTo>
                    <a:pt x="106585" y="78486"/>
                  </a:lnTo>
                  <a:lnTo>
                    <a:pt x="105632" y="78486"/>
                  </a:lnTo>
                  <a:lnTo>
                    <a:pt x="104966" y="78772"/>
                  </a:lnTo>
                  <a:lnTo>
                    <a:pt x="104680" y="79820"/>
                  </a:lnTo>
                  <a:lnTo>
                    <a:pt x="104966" y="80391"/>
                  </a:lnTo>
                  <a:lnTo>
                    <a:pt x="104680" y="80391"/>
                  </a:lnTo>
                  <a:lnTo>
                    <a:pt x="104013" y="81058"/>
                  </a:lnTo>
                  <a:lnTo>
                    <a:pt x="102965" y="81439"/>
                  </a:lnTo>
                  <a:lnTo>
                    <a:pt x="103346" y="82106"/>
                  </a:lnTo>
                  <a:lnTo>
                    <a:pt x="102965" y="82391"/>
                  </a:lnTo>
                  <a:lnTo>
                    <a:pt x="103346" y="82391"/>
                  </a:lnTo>
                  <a:lnTo>
                    <a:pt x="102965" y="82391"/>
                  </a:lnTo>
                  <a:lnTo>
                    <a:pt x="103346" y="82772"/>
                  </a:lnTo>
                  <a:lnTo>
                    <a:pt x="102299" y="83725"/>
                  </a:lnTo>
                  <a:lnTo>
                    <a:pt x="101346" y="83725"/>
                  </a:lnTo>
                  <a:lnTo>
                    <a:pt x="100679" y="84392"/>
                  </a:lnTo>
                  <a:lnTo>
                    <a:pt x="100679" y="84011"/>
                  </a:lnTo>
                  <a:lnTo>
                    <a:pt x="100393" y="84011"/>
                  </a:lnTo>
                  <a:lnTo>
                    <a:pt x="99346" y="83725"/>
                  </a:lnTo>
                  <a:lnTo>
                    <a:pt x="98774" y="83725"/>
                  </a:lnTo>
                  <a:lnTo>
                    <a:pt x="97726" y="84011"/>
                  </a:lnTo>
                  <a:lnTo>
                    <a:pt x="97060" y="84011"/>
                  </a:lnTo>
                  <a:lnTo>
                    <a:pt x="96107" y="84392"/>
                  </a:lnTo>
                  <a:lnTo>
                    <a:pt x="95155" y="85344"/>
                  </a:lnTo>
                  <a:lnTo>
                    <a:pt x="93821" y="85058"/>
                  </a:lnTo>
                  <a:lnTo>
                    <a:pt x="93440" y="85725"/>
                  </a:lnTo>
                  <a:lnTo>
                    <a:pt x="92488" y="85344"/>
                  </a:lnTo>
                  <a:lnTo>
                    <a:pt x="90868" y="86297"/>
                  </a:lnTo>
                  <a:lnTo>
                    <a:pt x="90868" y="86011"/>
                  </a:lnTo>
                  <a:lnTo>
                    <a:pt x="90488" y="86297"/>
                  </a:lnTo>
                  <a:lnTo>
                    <a:pt x="90488" y="86011"/>
                  </a:lnTo>
                  <a:lnTo>
                    <a:pt x="90202" y="86011"/>
                  </a:lnTo>
                  <a:lnTo>
                    <a:pt x="88583" y="85725"/>
                  </a:lnTo>
                  <a:lnTo>
                    <a:pt x="87249" y="86011"/>
                  </a:lnTo>
                  <a:lnTo>
                    <a:pt x="86963" y="85725"/>
                  </a:lnTo>
                  <a:lnTo>
                    <a:pt x="86296" y="85725"/>
                  </a:lnTo>
                  <a:lnTo>
                    <a:pt x="85916" y="86011"/>
                  </a:lnTo>
                  <a:lnTo>
                    <a:pt x="85630" y="86678"/>
                  </a:lnTo>
                  <a:lnTo>
                    <a:pt x="85249" y="86678"/>
                  </a:lnTo>
                  <a:lnTo>
                    <a:pt x="84011" y="86297"/>
                  </a:lnTo>
                  <a:lnTo>
                    <a:pt x="82010" y="86297"/>
                  </a:lnTo>
                  <a:lnTo>
                    <a:pt x="82010" y="86678"/>
                  </a:lnTo>
                  <a:lnTo>
                    <a:pt x="81629" y="86963"/>
                  </a:lnTo>
                  <a:lnTo>
                    <a:pt x="81058" y="86963"/>
                  </a:lnTo>
                  <a:lnTo>
                    <a:pt x="79724" y="86297"/>
                  </a:lnTo>
                  <a:lnTo>
                    <a:pt x="79724" y="86011"/>
                  </a:lnTo>
                  <a:lnTo>
                    <a:pt x="79343" y="85725"/>
                  </a:lnTo>
                  <a:lnTo>
                    <a:pt x="79058" y="85725"/>
                  </a:lnTo>
                  <a:lnTo>
                    <a:pt x="78105" y="86297"/>
                  </a:lnTo>
                  <a:lnTo>
                    <a:pt x="77724" y="86297"/>
                  </a:lnTo>
                  <a:lnTo>
                    <a:pt x="77724" y="86011"/>
                  </a:lnTo>
                  <a:lnTo>
                    <a:pt x="77438" y="85725"/>
                  </a:lnTo>
                  <a:lnTo>
                    <a:pt x="76771" y="85725"/>
                  </a:lnTo>
                  <a:lnTo>
                    <a:pt x="75724" y="86011"/>
                  </a:lnTo>
                  <a:lnTo>
                    <a:pt x="75152" y="85725"/>
                  </a:lnTo>
                  <a:lnTo>
                    <a:pt x="74771" y="86011"/>
                  </a:lnTo>
                  <a:lnTo>
                    <a:pt x="73438" y="86011"/>
                  </a:lnTo>
                  <a:lnTo>
                    <a:pt x="72771" y="85344"/>
                  </a:lnTo>
                  <a:lnTo>
                    <a:pt x="71818" y="85725"/>
                  </a:lnTo>
                  <a:lnTo>
                    <a:pt x="71533" y="85725"/>
                  </a:lnTo>
                  <a:lnTo>
                    <a:pt x="70866" y="86011"/>
                  </a:lnTo>
                  <a:lnTo>
                    <a:pt x="69818" y="86011"/>
                  </a:lnTo>
                  <a:lnTo>
                    <a:pt x="69533" y="86297"/>
                  </a:lnTo>
                  <a:lnTo>
                    <a:pt x="69818" y="87344"/>
                  </a:lnTo>
                  <a:lnTo>
                    <a:pt x="69818" y="88011"/>
                  </a:lnTo>
                  <a:lnTo>
                    <a:pt x="69533" y="88297"/>
                  </a:lnTo>
                  <a:lnTo>
                    <a:pt x="68199" y="88011"/>
                  </a:lnTo>
                  <a:lnTo>
                    <a:pt x="68199" y="87344"/>
                  </a:lnTo>
                  <a:lnTo>
                    <a:pt x="67532" y="86297"/>
                  </a:lnTo>
                  <a:lnTo>
                    <a:pt x="67246" y="86011"/>
                  </a:lnTo>
                  <a:lnTo>
                    <a:pt x="67246" y="85344"/>
                  </a:lnTo>
                  <a:lnTo>
                    <a:pt x="66866" y="85058"/>
                  </a:lnTo>
                  <a:lnTo>
                    <a:pt x="67532" y="84011"/>
                  </a:lnTo>
                  <a:lnTo>
                    <a:pt x="66866" y="83725"/>
                  </a:lnTo>
                  <a:lnTo>
                    <a:pt x="66580" y="83344"/>
                  </a:lnTo>
                  <a:lnTo>
                    <a:pt x="66294" y="82772"/>
                  </a:lnTo>
                  <a:lnTo>
                    <a:pt x="64579" y="82772"/>
                  </a:lnTo>
                  <a:lnTo>
                    <a:pt x="63913" y="82391"/>
                  </a:lnTo>
                  <a:lnTo>
                    <a:pt x="62960" y="82391"/>
                  </a:lnTo>
                  <a:lnTo>
                    <a:pt x="62675" y="81725"/>
                  </a:lnTo>
                  <a:lnTo>
                    <a:pt x="62675" y="83725"/>
                  </a:lnTo>
                  <a:lnTo>
                    <a:pt x="63627" y="85344"/>
                  </a:lnTo>
                  <a:lnTo>
                    <a:pt x="63627" y="85725"/>
                  </a:lnTo>
                  <a:lnTo>
                    <a:pt x="63341" y="86297"/>
                  </a:lnTo>
                  <a:lnTo>
                    <a:pt x="63627" y="86963"/>
                  </a:lnTo>
                  <a:lnTo>
                    <a:pt x="61341" y="88964"/>
                  </a:lnTo>
                  <a:lnTo>
                    <a:pt x="60960" y="88297"/>
                  </a:lnTo>
                  <a:lnTo>
                    <a:pt x="60388" y="88011"/>
                  </a:lnTo>
                  <a:lnTo>
                    <a:pt x="60008" y="88297"/>
                  </a:lnTo>
                  <a:lnTo>
                    <a:pt x="60008" y="88011"/>
                  </a:lnTo>
                  <a:lnTo>
                    <a:pt x="59055" y="88011"/>
                  </a:lnTo>
                  <a:lnTo>
                    <a:pt x="58388" y="87630"/>
                  </a:lnTo>
                  <a:lnTo>
                    <a:pt x="58007" y="87630"/>
                  </a:lnTo>
                  <a:lnTo>
                    <a:pt x="57055" y="88011"/>
                  </a:lnTo>
                  <a:lnTo>
                    <a:pt x="56102" y="88011"/>
                  </a:lnTo>
                  <a:lnTo>
                    <a:pt x="54769" y="87344"/>
                  </a:lnTo>
                  <a:lnTo>
                    <a:pt x="54483" y="86297"/>
                  </a:lnTo>
                  <a:lnTo>
                    <a:pt x="54102" y="85058"/>
                  </a:lnTo>
                  <a:lnTo>
                    <a:pt x="53150" y="84392"/>
                  </a:lnTo>
                  <a:lnTo>
                    <a:pt x="53150" y="84011"/>
                  </a:lnTo>
                  <a:lnTo>
                    <a:pt x="52102" y="83725"/>
                  </a:lnTo>
                  <a:lnTo>
                    <a:pt x="51816" y="83058"/>
                  </a:lnTo>
                  <a:lnTo>
                    <a:pt x="50863" y="82772"/>
                  </a:lnTo>
                  <a:lnTo>
                    <a:pt x="50483" y="82772"/>
                  </a:lnTo>
                  <a:lnTo>
                    <a:pt x="50483" y="82106"/>
                  </a:lnTo>
                  <a:lnTo>
                    <a:pt x="49530" y="81439"/>
                  </a:lnTo>
                  <a:lnTo>
                    <a:pt x="49816" y="80105"/>
                  </a:lnTo>
                  <a:lnTo>
                    <a:pt x="49149" y="79820"/>
                  </a:lnTo>
                  <a:lnTo>
                    <a:pt x="48863" y="79439"/>
                  </a:lnTo>
                  <a:lnTo>
                    <a:pt x="49149" y="79439"/>
                  </a:lnTo>
                  <a:lnTo>
                    <a:pt x="49530" y="78105"/>
                  </a:lnTo>
                  <a:lnTo>
                    <a:pt x="49149" y="78105"/>
                  </a:lnTo>
                  <a:lnTo>
                    <a:pt x="49149" y="77438"/>
                  </a:lnTo>
                  <a:lnTo>
                    <a:pt x="49530" y="77438"/>
                  </a:lnTo>
                  <a:lnTo>
                    <a:pt x="49149" y="76867"/>
                  </a:lnTo>
                  <a:lnTo>
                    <a:pt x="48863" y="76867"/>
                  </a:lnTo>
                  <a:lnTo>
                    <a:pt x="49149" y="76486"/>
                  </a:lnTo>
                  <a:lnTo>
                    <a:pt x="49149" y="76200"/>
                  </a:lnTo>
                  <a:lnTo>
                    <a:pt x="48196" y="76200"/>
                  </a:lnTo>
                  <a:lnTo>
                    <a:pt x="48196" y="75819"/>
                  </a:lnTo>
                  <a:lnTo>
                    <a:pt x="47911" y="75533"/>
                  </a:lnTo>
                  <a:lnTo>
                    <a:pt x="47911" y="76867"/>
                  </a:lnTo>
                  <a:lnTo>
                    <a:pt x="46863" y="76867"/>
                  </a:lnTo>
                  <a:lnTo>
                    <a:pt x="46577" y="76486"/>
                  </a:lnTo>
                  <a:lnTo>
                    <a:pt x="46196" y="76486"/>
                  </a:lnTo>
                  <a:lnTo>
                    <a:pt x="46196" y="75819"/>
                  </a:lnTo>
                  <a:lnTo>
                    <a:pt x="45911" y="75819"/>
                  </a:lnTo>
                  <a:lnTo>
                    <a:pt x="45911" y="75533"/>
                  </a:lnTo>
                  <a:lnTo>
                    <a:pt x="45625" y="75819"/>
                  </a:lnTo>
                  <a:lnTo>
                    <a:pt x="45244" y="75533"/>
                  </a:lnTo>
                  <a:lnTo>
                    <a:pt x="44958" y="75533"/>
                  </a:lnTo>
                  <a:lnTo>
                    <a:pt x="44291" y="76867"/>
                  </a:lnTo>
                  <a:lnTo>
                    <a:pt x="43910" y="76486"/>
                  </a:lnTo>
                  <a:lnTo>
                    <a:pt x="43910" y="75819"/>
                  </a:lnTo>
                  <a:lnTo>
                    <a:pt x="42958" y="75533"/>
                  </a:lnTo>
                  <a:lnTo>
                    <a:pt x="42672" y="75533"/>
                  </a:lnTo>
                  <a:lnTo>
                    <a:pt x="42672" y="76867"/>
                  </a:lnTo>
                  <a:lnTo>
                    <a:pt x="42291" y="76867"/>
                  </a:lnTo>
                  <a:lnTo>
                    <a:pt x="42672" y="77153"/>
                  </a:lnTo>
                  <a:lnTo>
                    <a:pt x="42005" y="77819"/>
                  </a:lnTo>
                  <a:lnTo>
                    <a:pt x="38386" y="78105"/>
                  </a:lnTo>
                  <a:lnTo>
                    <a:pt x="37719" y="78486"/>
                  </a:lnTo>
                  <a:lnTo>
                    <a:pt x="37338" y="78486"/>
                  </a:lnTo>
                  <a:lnTo>
                    <a:pt x="37052" y="77819"/>
                  </a:lnTo>
                  <a:lnTo>
                    <a:pt x="36767" y="78105"/>
                  </a:lnTo>
                  <a:lnTo>
                    <a:pt x="35433" y="77153"/>
                  </a:lnTo>
                  <a:lnTo>
                    <a:pt x="35433" y="76867"/>
                  </a:lnTo>
                  <a:lnTo>
                    <a:pt x="35719" y="76486"/>
                  </a:lnTo>
                  <a:lnTo>
                    <a:pt x="35433" y="75819"/>
                  </a:lnTo>
                  <a:lnTo>
                    <a:pt x="35052" y="75533"/>
                  </a:lnTo>
                  <a:lnTo>
                    <a:pt x="35433" y="74200"/>
                  </a:lnTo>
                  <a:lnTo>
                    <a:pt x="35052" y="73914"/>
                  </a:lnTo>
                  <a:lnTo>
                    <a:pt x="35433" y="73533"/>
                  </a:lnTo>
                  <a:lnTo>
                    <a:pt x="35433" y="73247"/>
                  </a:lnTo>
                  <a:lnTo>
                    <a:pt x="35719" y="72866"/>
                  </a:lnTo>
                  <a:lnTo>
                    <a:pt x="35433" y="71914"/>
                  </a:lnTo>
                  <a:lnTo>
                    <a:pt x="35052" y="71247"/>
                  </a:lnTo>
                  <a:lnTo>
                    <a:pt x="34766" y="70961"/>
                  </a:lnTo>
                  <a:lnTo>
                    <a:pt x="34766" y="70580"/>
                  </a:lnTo>
                  <a:lnTo>
                    <a:pt x="34385" y="70580"/>
                  </a:lnTo>
                  <a:lnTo>
                    <a:pt x="34385" y="70295"/>
                  </a:lnTo>
                  <a:lnTo>
                    <a:pt x="34766" y="70295"/>
                  </a:lnTo>
                  <a:lnTo>
                    <a:pt x="35052" y="69914"/>
                  </a:lnTo>
                  <a:lnTo>
                    <a:pt x="34766" y="69628"/>
                  </a:lnTo>
                  <a:lnTo>
                    <a:pt x="35052" y="68009"/>
                  </a:lnTo>
                  <a:lnTo>
                    <a:pt x="35052" y="67628"/>
                  </a:lnTo>
                  <a:lnTo>
                    <a:pt x="34385" y="66961"/>
                  </a:lnTo>
                  <a:lnTo>
                    <a:pt x="34100" y="66961"/>
                  </a:lnTo>
                  <a:lnTo>
                    <a:pt x="33814" y="66294"/>
                  </a:lnTo>
                  <a:lnTo>
                    <a:pt x="32480" y="66294"/>
                  </a:lnTo>
                  <a:lnTo>
                    <a:pt x="32480" y="66008"/>
                  </a:lnTo>
                  <a:lnTo>
                    <a:pt x="31813" y="65627"/>
                  </a:lnTo>
                  <a:lnTo>
                    <a:pt x="31433" y="65056"/>
                  </a:lnTo>
                  <a:lnTo>
                    <a:pt x="30480" y="65056"/>
                  </a:lnTo>
                  <a:lnTo>
                    <a:pt x="29813" y="65342"/>
                  </a:lnTo>
                  <a:lnTo>
                    <a:pt x="28194" y="65342"/>
                  </a:lnTo>
                  <a:lnTo>
                    <a:pt x="27527" y="65056"/>
                  </a:lnTo>
                  <a:lnTo>
                    <a:pt x="26861" y="65627"/>
                  </a:lnTo>
                  <a:lnTo>
                    <a:pt x="26194" y="65342"/>
                  </a:lnTo>
                  <a:lnTo>
                    <a:pt x="25527" y="62389"/>
                  </a:lnTo>
                  <a:lnTo>
                    <a:pt x="24955" y="62103"/>
                  </a:lnTo>
                  <a:lnTo>
                    <a:pt x="23908" y="62389"/>
                  </a:lnTo>
                  <a:lnTo>
                    <a:pt x="23241" y="63722"/>
                  </a:lnTo>
                  <a:lnTo>
                    <a:pt x="22574" y="64389"/>
                  </a:lnTo>
                  <a:lnTo>
                    <a:pt x="22003" y="64389"/>
                  </a:lnTo>
                  <a:lnTo>
                    <a:pt x="21622" y="63341"/>
                  </a:lnTo>
                  <a:lnTo>
                    <a:pt x="20955" y="62389"/>
                  </a:lnTo>
                  <a:lnTo>
                    <a:pt x="19336" y="62675"/>
                  </a:lnTo>
                  <a:lnTo>
                    <a:pt x="18002" y="61436"/>
                  </a:lnTo>
                  <a:lnTo>
                    <a:pt x="18002" y="61055"/>
                  </a:lnTo>
                  <a:lnTo>
                    <a:pt x="18383" y="60770"/>
                  </a:lnTo>
                  <a:lnTo>
                    <a:pt x="18383" y="60389"/>
                  </a:lnTo>
                  <a:lnTo>
                    <a:pt x="17336" y="60103"/>
                  </a:lnTo>
                  <a:lnTo>
                    <a:pt x="16669" y="59722"/>
                  </a:lnTo>
                  <a:lnTo>
                    <a:pt x="16097" y="59150"/>
                  </a:lnTo>
                  <a:lnTo>
                    <a:pt x="16097" y="58484"/>
                  </a:lnTo>
                  <a:lnTo>
                    <a:pt x="15716" y="58484"/>
                  </a:lnTo>
                  <a:lnTo>
                    <a:pt x="15430" y="58103"/>
                  </a:lnTo>
                  <a:lnTo>
                    <a:pt x="14383" y="57817"/>
                  </a:lnTo>
                  <a:lnTo>
                    <a:pt x="13430" y="57817"/>
                  </a:lnTo>
                  <a:lnTo>
                    <a:pt x="12097" y="59150"/>
                  </a:lnTo>
                  <a:lnTo>
                    <a:pt x="12478" y="60770"/>
                  </a:lnTo>
                  <a:lnTo>
                    <a:pt x="11430" y="63341"/>
                  </a:lnTo>
                  <a:lnTo>
                    <a:pt x="12097" y="64675"/>
                  </a:lnTo>
                  <a:lnTo>
                    <a:pt x="13049" y="64675"/>
                  </a:lnTo>
                  <a:lnTo>
                    <a:pt x="13049" y="65056"/>
                  </a:lnTo>
                  <a:lnTo>
                    <a:pt x="12763" y="66961"/>
                  </a:lnTo>
                  <a:lnTo>
                    <a:pt x="10763" y="68294"/>
                  </a:lnTo>
                  <a:lnTo>
                    <a:pt x="11144" y="68580"/>
                  </a:lnTo>
                  <a:lnTo>
                    <a:pt x="12097" y="68961"/>
                  </a:lnTo>
                  <a:lnTo>
                    <a:pt x="11811" y="69628"/>
                  </a:lnTo>
                  <a:lnTo>
                    <a:pt x="12097" y="69914"/>
                  </a:lnTo>
                  <a:lnTo>
                    <a:pt x="12478" y="70580"/>
                  </a:lnTo>
                  <a:lnTo>
                    <a:pt x="9144" y="73914"/>
                  </a:lnTo>
                  <a:lnTo>
                    <a:pt x="7525" y="72200"/>
                  </a:lnTo>
                  <a:lnTo>
                    <a:pt x="5905" y="71533"/>
                  </a:lnTo>
                  <a:lnTo>
                    <a:pt x="5239" y="72581"/>
                  </a:lnTo>
                  <a:lnTo>
                    <a:pt x="4572" y="72200"/>
                  </a:lnTo>
                  <a:lnTo>
                    <a:pt x="4191" y="71247"/>
                  </a:lnTo>
                  <a:lnTo>
                    <a:pt x="4191" y="70295"/>
                  </a:lnTo>
                  <a:lnTo>
                    <a:pt x="3905" y="69914"/>
                  </a:lnTo>
                  <a:lnTo>
                    <a:pt x="3905" y="69247"/>
                  </a:lnTo>
                  <a:lnTo>
                    <a:pt x="3238" y="68009"/>
                  </a:lnTo>
                  <a:lnTo>
                    <a:pt x="2286" y="66961"/>
                  </a:lnTo>
                  <a:lnTo>
                    <a:pt x="1619" y="66008"/>
                  </a:lnTo>
                  <a:lnTo>
                    <a:pt x="1619" y="64675"/>
                  </a:lnTo>
                  <a:lnTo>
                    <a:pt x="1238" y="64675"/>
                  </a:lnTo>
                  <a:lnTo>
                    <a:pt x="1238" y="64008"/>
                  </a:lnTo>
                  <a:lnTo>
                    <a:pt x="667" y="63341"/>
                  </a:lnTo>
                  <a:lnTo>
                    <a:pt x="0" y="62389"/>
                  </a:lnTo>
                  <a:lnTo>
                    <a:pt x="286" y="61722"/>
                  </a:lnTo>
                  <a:lnTo>
                    <a:pt x="953" y="61055"/>
                  </a:lnTo>
                  <a:lnTo>
                    <a:pt x="1619" y="60770"/>
                  </a:lnTo>
                  <a:lnTo>
                    <a:pt x="1619" y="60389"/>
                  </a:lnTo>
                  <a:lnTo>
                    <a:pt x="1905" y="60103"/>
                  </a:lnTo>
                  <a:lnTo>
                    <a:pt x="2286" y="59436"/>
                  </a:lnTo>
                  <a:lnTo>
                    <a:pt x="2953" y="59436"/>
                  </a:lnTo>
                  <a:lnTo>
                    <a:pt x="2953" y="58769"/>
                  </a:lnTo>
                  <a:lnTo>
                    <a:pt x="3238" y="58103"/>
                  </a:lnTo>
                  <a:lnTo>
                    <a:pt x="2953" y="57817"/>
                  </a:lnTo>
                  <a:lnTo>
                    <a:pt x="2953" y="57436"/>
                  </a:lnTo>
                  <a:lnTo>
                    <a:pt x="3238" y="57150"/>
                  </a:lnTo>
                  <a:lnTo>
                    <a:pt x="3238" y="56198"/>
                  </a:lnTo>
                  <a:lnTo>
                    <a:pt x="2572" y="55817"/>
                  </a:lnTo>
                  <a:lnTo>
                    <a:pt x="3238" y="55817"/>
                  </a:lnTo>
                  <a:lnTo>
                    <a:pt x="3620" y="55150"/>
                  </a:lnTo>
                  <a:lnTo>
                    <a:pt x="4191" y="55150"/>
                  </a:lnTo>
                  <a:lnTo>
                    <a:pt x="4572" y="54864"/>
                  </a:lnTo>
                  <a:lnTo>
                    <a:pt x="3620" y="53816"/>
                  </a:lnTo>
                  <a:lnTo>
                    <a:pt x="2572" y="53531"/>
                  </a:lnTo>
                  <a:lnTo>
                    <a:pt x="2572" y="52578"/>
                  </a:lnTo>
                  <a:lnTo>
                    <a:pt x="2953" y="51245"/>
                  </a:lnTo>
                  <a:lnTo>
                    <a:pt x="2953" y="50197"/>
                  </a:lnTo>
                  <a:lnTo>
                    <a:pt x="2572" y="49911"/>
                  </a:lnTo>
                  <a:lnTo>
                    <a:pt x="2953" y="49244"/>
                  </a:lnTo>
                  <a:lnTo>
                    <a:pt x="2286" y="48578"/>
                  </a:lnTo>
                  <a:lnTo>
                    <a:pt x="3238" y="47625"/>
                  </a:lnTo>
                  <a:lnTo>
                    <a:pt x="3620" y="46958"/>
                  </a:lnTo>
                  <a:lnTo>
                    <a:pt x="4572" y="46006"/>
                  </a:lnTo>
                  <a:lnTo>
                    <a:pt x="3620" y="45339"/>
                  </a:lnTo>
                  <a:lnTo>
                    <a:pt x="3238" y="45339"/>
                  </a:lnTo>
                  <a:lnTo>
                    <a:pt x="2953" y="44672"/>
                  </a:lnTo>
                  <a:lnTo>
                    <a:pt x="2953" y="43339"/>
                  </a:lnTo>
                  <a:lnTo>
                    <a:pt x="3238" y="43339"/>
                  </a:lnTo>
                  <a:lnTo>
                    <a:pt x="3905" y="43720"/>
                  </a:lnTo>
                  <a:lnTo>
                    <a:pt x="4572" y="43053"/>
                  </a:lnTo>
                  <a:lnTo>
                    <a:pt x="4572" y="42386"/>
                  </a:lnTo>
                  <a:lnTo>
                    <a:pt x="4191" y="42005"/>
                  </a:lnTo>
                  <a:lnTo>
                    <a:pt x="4572" y="42005"/>
                  </a:lnTo>
                  <a:lnTo>
                    <a:pt x="4858" y="41053"/>
                  </a:lnTo>
                  <a:lnTo>
                    <a:pt x="5905" y="40767"/>
                  </a:lnTo>
                  <a:lnTo>
                    <a:pt x="6572" y="41339"/>
                  </a:lnTo>
                  <a:lnTo>
                    <a:pt x="6572" y="42005"/>
                  </a:lnTo>
                  <a:lnTo>
                    <a:pt x="6858" y="42005"/>
                  </a:lnTo>
                  <a:lnTo>
                    <a:pt x="6858" y="41339"/>
                  </a:lnTo>
                  <a:lnTo>
                    <a:pt x="7144" y="41053"/>
                  </a:lnTo>
                  <a:lnTo>
                    <a:pt x="8477" y="40767"/>
                  </a:lnTo>
                  <a:lnTo>
                    <a:pt x="9525" y="40100"/>
                  </a:lnTo>
                  <a:lnTo>
                    <a:pt x="9811" y="39719"/>
                  </a:lnTo>
                  <a:lnTo>
                    <a:pt x="10096" y="40100"/>
                  </a:lnTo>
                  <a:lnTo>
                    <a:pt x="10478" y="40100"/>
                  </a:lnTo>
                  <a:lnTo>
                    <a:pt x="10478" y="40386"/>
                  </a:lnTo>
                  <a:lnTo>
                    <a:pt x="11144" y="40767"/>
                  </a:lnTo>
                  <a:lnTo>
                    <a:pt x="11144" y="41720"/>
                  </a:lnTo>
                  <a:lnTo>
                    <a:pt x="10763" y="42005"/>
                  </a:lnTo>
                  <a:lnTo>
                    <a:pt x="10763" y="43053"/>
                  </a:lnTo>
                  <a:lnTo>
                    <a:pt x="11144" y="43720"/>
                  </a:lnTo>
                  <a:lnTo>
                    <a:pt x="11811" y="44672"/>
                  </a:lnTo>
                  <a:lnTo>
                    <a:pt x="12097" y="45625"/>
                  </a:lnTo>
                  <a:lnTo>
                    <a:pt x="12478" y="46292"/>
                  </a:lnTo>
                  <a:lnTo>
                    <a:pt x="17050" y="46958"/>
                  </a:lnTo>
                  <a:lnTo>
                    <a:pt x="18669" y="45625"/>
                  </a:lnTo>
                  <a:lnTo>
                    <a:pt x="18669" y="44958"/>
                  </a:lnTo>
                  <a:lnTo>
                    <a:pt x="18955" y="44672"/>
                  </a:lnTo>
                  <a:lnTo>
                    <a:pt x="19621" y="43339"/>
                  </a:lnTo>
                  <a:lnTo>
                    <a:pt x="20288" y="42672"/>
                  </a:lnTo>
                  <a:lnTo>
                    <a:pt x="20669" y="42005"/>
                  </a:lnTo>
                  <a:lnTo>
                    <a:pt x="20669" y="41339"/>
                  </a:lnTo>
                  <a:lnTo>
                    <a:pt x="21336" y="41053"/>
                  </a:lnTo>
                  <a:lnTo>
                    <a:pt x="21336" y="40386"/>
                  </a:lnTo>
                  <a:lnTo>
                    <a:pt x="21908" y="40386"/>
                  </a:lnTo>
                  <a:lnTo>
                    <a:pt x="22288" y="39053"/>
                  </a:lnTo>
                  <a:lnTo>
                    <a:pt x="24289" y="38386"/>
                  </a:lnTo>
                  <a:lnTo>
                    <a:pt x="24575" y="37433"/>
                  </a:lnTo>
                  <a:lnTo>
                    <a:pt x="23241" y="36767"/>
                  </a:lnTo>
                  <a:lnTo>
                    <a:pt x="23241" y="36100"/>
                  </a:lnTo>
                  <a:lnTo>
                    <a:pt x="22574" y="36767"/>
                  </a:lnTo>
                  <a:lnTo>
                    <a:pt x="21908" y="37148"/>
                  </a:lnTo>
                  <a:lnTo>
                    <a:pt x="21622" y="36767"/>
                  </a:lnTo>
                  <a:lnTo>
                    <a:pt x="21908" y="36481"/>
                  </a:lnTo>
                  <a:lnTo>
                    <a:pt x="21336" y="36100"/>
                  </a:lnTo>
                  <a:lnTo>
                    <a:pt x="21336" y="35814"/>
                  </a:lnTo>
                  <a:lnTo>
                    <a:pt x="20955" y="35433"/>
                  </a:lnTo>
                  <a:lnTo>
                    <a:pt x="20288" y="35433"/>
                  </a:lnTo>
                  <a:lnTo>
                    <a:pt x="20669" y="35814"/>
                  </a:lnTo>
                  <a:lnTo>
                    <a:pt x="19621" y="35814"/>
                  </a:lnTo>
                  <a:lnTo>
                    <a:pt x="19621" y="35147"/>
                  </a:lnTo>
                  <a:lnTo>
                    <a:pt x="19336" y="34862"/>
                  </a:lnTo>
                  <a:lnTo>
                    <a:pt x="19621" y="34481"/>
                  </a:lnTo>
                  <a:lnTo>
                    <a:pt x="19621" y="34195"/>
                  </a:lnTo>
                  <a:lnTo>
                    <a:pt x="19336" y="34195"/>
                  </a:lnTo>
                  <a:lnTo>
                    <a:pt x="18669" y="34481"/>
                  </a:lnTo>
                  <a:lnTo>
                    <a:pt x="17336" y="34195"/>
                  </a:lnTo>
                  <a:lnTo>
                    <a:pt x="18002" y="34195"/>
                  </a:lnTo>
                  <a:lnTo>
                    <a:pt x="18955" y="33814"/>
                  </a:lnTo>
                  <a:lnTo>
                    <a:pt x="19336" y="32861"/>
                  </a:lnTo>
                  <a:lnTo>
                    <a:pt x="20288" y="31528"/>
                  </a:lnTo>
                  <a:lnTo>
                    <a:pt x="20669" y="31528"/>
                  </a:lnTo>
                  <a:lnTo>
                    <a:pt x="20955" y="30861"/>
                  </a:lnTo>
                  <a:lnTo>
                    <a:pt x="21622" y="30575"/>
                  </a:lnTo>
                  <a:lnTo>
                    <a:pt x="21622" y="29528"/>
                  </a:lnTo>
                  <a:lnTo>
                    <a:pt x="21908" y="28575"/>
                  </a:lnTo>
                  <a:lnTo>
                    <a:pt x="21908" y="28289"/>
                  </a:lnTo>
                  <a:lnTo>
                    <a:pt x="20955" y="27908"/>
                  </a:lnTo>
                  <a:lnTo>
                    <a:pt x="20003" y="27242"/>
                  </a:lnTo>
                  <a:lnTo>
                    <a:pt x="19336" y="27908"/>
                  </a:lnTo>
                  <a:lnTo>
                    <a:pt x="18955" y="26575"/>
                  </a:lnTo>
                  <a:lnTo>
                    <a:pt x="19621" y="25622"/>
                  </a:lnTo>
                  <a:lnTo>
                    <a:pt x="19621" y="24956"/>
                  </a:lnTo>
                  <a:lnTo>
                    <a:pt x="20003" y="24289"/>
                  </a:lnTo>
                  <a:lnTo>
                    <a:pt x="20669" y="24003"/>
                  </a:lnTo>
                  <a:lnTo>
                    <a:pt x="20288" y="24003"/>
                  </a:lnTo>
                  <a:lnTo>
                    <a:pt x="20003" y="23622"/>
                  </a:lnTo>
                  <a:lnTo>
                    <a:pt x="20003" y="23336"/>
                  </a:lnTo>
                  <a:lnTo>
                    <a:pt x="20955" y="22670"/>
                  </a:lnTo>
                  <a:lnTo>
                    <a:pt x="21622" y="22003"/>
                  </a:lnTo>
                  <a:lnTo>
                    <a:pt x="21622" y="21336"/>
                  </a:lnTo>
                  <a:lnTo>
                    <a:pt x="21908" y="21050"/>
                  </a:lnTo>
                  <a:lnTo>
                    <a:pt x="23241" y="21050"/>
                  </a:lnTo>
                  <a:lnTo>
                    <a:pt x="23241" y="20384"/>
                  </a:lnTo>
                  <a:lnTo>
                    <a:pt x="22288" y="19431"/>
                  </a:lnTo>
                  <a:lnTo>
                    <a:pt x="21908" y="19431"/>
                  </a:lnTo>
                  <a:lnTo>
                    <a:pt x="21622" y="19050"/>
                  </a:lnTo>
                  <a:lnTo>
                    <a:pt x="20955" y="18764"/>
                  </a:lnTo>
                  <a:lnTo>
                    <a:pt x="20669" y="18764"/>
                  </a:lnTo>
                  <a:lnTo>
                    <a:pt x="20669" y="18383"/>
                  </a:lnTo>
                  <a:lnTo>
                    <a:pt x="21908" y="18098"/>
                  </a:lnTo>
                  <a:lnTo>
                    <a:pt x="22955" y="18383"/>
                  </a:lnTo>
                  <a:lnTo>
                    <a:pt x="23908" y="18383"/>
                  </a:lnTo>
                  <a:lnTo>
                    <a:pt x="24860" y="18098"/>
                  </a:lnTo>
                  <a:lnTo>
                    <a:pt x="25527" y="18098"/>
                  </a:lnTo>
                  <a:lnTo>
                    <a:pt x="24575" y="17431"/>
                  </a:lnTo>
                  <a:lnTo>
                    <a:pt x="24289" y="17145"/>
                  </a:lnTo>
                  <a:lnTo>
                    <a:pt x="27527" y="17145"/>
                  </a:lnTo>
                  <a:lnTo>
                    <a:pt x="28194" y="17717"/>
                  </a:lnTo>
                  <a:lnTo>
                    <a:pt x="28861" y="17717"/>
                  </a:lnTo>
                  <a:lnTo>
                    <a:pt x="30194" y="17145"/>
                  </a:lnTo>
                  <a:lnTo>
                    <a:pt x="30480" y="17145"/>
                  </a:lnTo>
                  <a:lnTo>
                    <a:pt x="33814" y="15811"/>
                  </a:lnTo>
                  <a:lnTo>
                    <a:pt x="35719" y="14478"/>
                  </a:lnTo>
                  <a:lnTo>
                    <a:pt x="36386" y="14192"/>
                  </a:lnTo>
                  <a:lnTo>
                    <a:pt x="36100" y="13145"/>
                  </a:lnTo>
                  <a:lnTo>
                    <a:pt x="36386" y="12859"/>
                  </a:lnTo>
                  <a:lnTo>
                    <a:pt x="36767" y="12859"/>
                  </a:lnTo>
                  <a:lnTo>
                    <a:pt x="37338" y="12192"/>
                  </a:lnTo>
                  <a:lnTo>
                    <a:pt x="37338" y="11525"/>
                  </a:lnTo>
                  <a:lnTo>
                    <a:pt x="36767" y="10192"/>
                  </a:lnTo>
                  <a:lnTo>
                    <a:pt x="36767" y="9525"/>
                  </a:lnTo>
                  <a:lnTo>
                    <a:pt x="36100" y="9239"/>
                  </a:lnTo>
                  <a:lnTo>
                    <a:pt x="36767" y="8573"/>
                  </a:lnTo>
                  <a:lnTo>
                    <a:pt x="36767" y="8287"/>
                  </a:lnTo>
                  <a:lnTo>
                    <a:pt x="38005" y="8573"/>
                  </a:lnTo>
                  <a:lnTo>
                    <a:pt x="39053" y="9239"/>
                  </a:lnTo>
                  <a:lnTo>
                    <a:pt x="39053" y="8287"/>
                  </a:lnTo>
                  <a:lnTo>
                    <a:pt x="40291" y="7620"/>
                  </a:lnTo>
                  <a:lnTo>
                    <a:pt x="40958" y="6953"/>
                  </a:lnTo>
                  <a:lnTo>
                    <a:pt x="40958" y="5906"/>
                  </a:lnTo>
                  <a:lnTo>
                    <a:pt x="41338" y="5906"/>
                  </a:lnTo>
                  <a:lnTo>
                    <a:pt x="41624" y="5334"/>
                  </a:lnTo>
                  <a:lnTo>
                    <a:pt x="41338" y="4667"/>
                  </a:lnTo>
                  <a:lnTo>
                    <a:pt x="41624" y="4667"/>
                  </a:lnTo>
                  <a:lnTo>
                    <a:pt x="42005" y="4286"/>
                  </a:lnTo>
                  <a:lnTo>
                    <a:pt x="42005" y="4001"/>
                  </a:lnTo>
                  <a:lnTo>
                    <a:pt x="42672" y="3334"/>
                  </a:lnTo>
                  <a:lnTo>
                    <a:pt x="42958" y="2667"/>
                  </a:lnTo>
                  <a:lnTo>
                    <a:pt x="42672" y="2000"/>
                  </a:lnTo>
                  <a:lnTo>
                    <a:pt x="42672" y="1048"/>
                  </a:lnTo>
                  <a:lnTo>
                    <a:pt x="44958" y="0"/>
                  </a:lnTo>
                  <a:lnTo>
                    <a:pt x="44958" y="1334"/>
                  </a:lnTo>
                  <a:lnTo>
                    <a:pt x="44577" y="1715"/>
                  </a:lnTo>
                  <a:lnTo>
                    <a:pt x="43910" y="2953"/>
                  </a:lnTo>
                  <a:lnTo>
                    <a:pt x="44577" y="2953"/>
                  </a:lnTo>
                  <a:lnTo>
                    <a:pt x="44577" y="4001"/>
                  </a:lnTo>
                  <a:lnTo>
                    <a:pt x="45244" y="4001"/>
                  </a:lnTo>
                  <a:lnTo>
                    <a:pt x="46863" y="3620"/>
                  </a:lnTo>
                  <a:lnTo>
                    <a:pt x="46863" y="4286"/>
                  </a:lnTo>
                  <a:lnTo>
                    <a:pt x="46577" y="4667"/>
                  </a:lnTo>
                  <a:lnTo>
                    <a:pt x="46577" y="4953"/>
                  </a:lnTo>
                  <a:lnTo>
                    <a:pt x="46863" y="5334"/>
                  </a:lnTo>
                  <a:lnTo>
                    <a:pt x="47911" y="5334"/>
                  </a:lnTo>
                  <a:lnTo>
                    <a:pt x="47911" y="5620"/>
                  </a:lnTo>
                  <a:lnTo>
                    <a:pt x="48196" y="5620"/>
                  </a:lnTo>
                  <a:lnTo>
                    <a:pt x="47911" y="6572"/>
                  </a:lnTo>
                  <a:lnTo>
                    <a:pt x="48196" y="6953"/>
                  </a:lnTo>
                  <a:lnTo>
                    <a:pt x="48196" y="7239"/>
                  </a:lnTo>
                  <a:lnTo>
                    <a:pt x="48578" y="7239"/>
                  </a:lnTo>
                  <a:lnTo>
                    <a:pt x="48578" y="7620"/>
                  </a:lnTo>
                  <a:lnTo>
                    <a:pt x="48578" y="7239"/>
                  </a:lnTo>
                  <a:lnTo>
                    <a:pt x="49530" y="7620"/>
                  </a:lnTo>
                  <a:lnTo>
                    <a:pt x="50197" y="8287"/>
                  </a:lnTo>
                  <a:lnTo>
                    <a:pt x="50483" y="8287"/>
                  </a:lnTo>
                  <a:lnTo>
                    <a:pt x="51816" y="8858"/>
                  </a:lnTo>
                  <a:lnTo>
                    <a:pt x="51530" y="9239"/>
                  </a:lnTo>
                  <a:lnTo>
                    <a:pt x="51816" y="9906"/>
                  </a:lnTo>
                  <a:lnTo>
                    <a:pt x="51530" y="10192"/>
                  </a:lnTo>
                  <a:lnTo>
                    <a:pt x="51816" y="10573"/>
                  </a:lnTo>
                  <a:lnTo>
                    <a:pt x="51816" y="11240"/>
                  </a:lnTo>
                  <a:lnTo>
                    <a:pt x="52483" y="11811"/>
                  </a:lnTo>
                  <a:lnTo>
                    <a:pt x="51530" y="11811"/>
                  </a:lnTo>
                  <a:lnTo>
                    <a:pt x="51530" y="12192"/>
                  </a:lnTo>
                  <a:lnTo>
                    <a:pt x="52102" y="12859"/>
                  </a:lnTo>
                  <a:lnTo>
                    <a:pt x="52102" y="13145"/>
                  </a:lnTo>
                  <a:lnTo>
                    <a:pt x="52483" y="12859"/>
                  </a:lnTo>
                  <a:lnTo>
                    <a:pt x="52483" y="13145"/>
                  </a:lnTo>
                  <a:lnTo>
                    <a:pt x="53150" y="13145"/>
                  </a:lnTo>
                  <a:lnTo>
                    <a:pt x="53150" y="13526"/>
                  </a:lnTo>
                  <a:lnTo>
                    <a:pt x="53435" y="13526"/>
                  </a:lnTo>
                  <a:lnTo>
                    <a:pt x="53816" y="13811"/>
                  </a:lnTo>
                  <a:lnTo>
                    <a:pt x="53816" y="14478"/>
                  </a:lnTo>
                  <a:lnTo>
                    <a:pt x="54483" y="15431"/>
                  </a:lnTo>
                  <a:lnTo>
                    <a:pt x="55436" y="15431"/>
                  </a:lnTo>
                  <a:lnTo>
                    <a:pt x="55436" y="16097"/>
                  </a:lnTo>
                  <a:lnTo>
                    <a:pt x="56102" y="16097"/>
                  </a:lnTo>
                  <a:lnTo>
                    <a:pt x="56102" y="16764"/>
                  </a:lnTo>
                  <a:lnTo>
                    <a:pt x="56388" y="17145"/>
                  </a:lnTo>
                  <a:lnTo>
                    <a:pt x="56388" y="17431"/>
                  </a:lnTo>
                  <a:lnTo>
                    <a:pt x="56769" y="17431"/>
                  </a:lnTo>
                  <a:lnTo>
                    <a:pt x="57436" y="17145"/>
                  </a:lnTo>
                  <a:lnTo>
                    <a:pt x="57721" y="17717"/>
                  </a:lnTo>
                  <a:lnTo>
                    <a:pt x="58674" y="17717"/>
                  </a:lnTo>
                  <a:lnTo>
                    <a:pt x="58674" y="18383"/>
                  </a:lnTo>
                  <a:lnTo>
                    <a:pt x="59055" y="17717"/>
                  </a:lnTo>
                  <a:lnTo>
                    <a:pt x="59341" y="17431"/>
                  </a:lnTo>
                  <a:lnTo>
                    <a:pt x="59722" y="17431"/>
                  </a:lnTo>
                  <a:lnTo>
                    <a:pt x="59722" y="17717"/>
                  </a:lnTo>
                  <a:lnTo>
                    <a:pt x="59341" y="18098"/>
                  </a:lnTo>
                  <a:lnTo>
                    <a:pt x="59722" y="18383"/>
                  </a:lnTo>
                  <a:lnTo>
                    <a:pt x="59722" y="19050"/>
                  </a:lnTo>
                  <a:lnTo>
                    <a:pt x="60388" y="19050"/>
                  </a:lnTo>
                  <a:lnTo>
                    <a:pt x="60674" y="18764"/>
                  </a:lnTo>
                  <a:lnTo>
                    <a:pt x="61627" y="19717"/>
                  </a:lnTo>
                  <a:lnTo>
                    <a:pt x="61627" y="20384"/>
                  </a:lnTo>
                  <a:lnTo>
                    <a:pt x="62008" y="20098"/>
                  </a:lnTo>
                  <a:lnTo>
                    <a:pt x="62675" y="20669"/>
                  </a:lnTo>
                  <a:lnTo>
                    <a:pt x="62960" y="20384"/>
                  </a:lnTo>
                  <a:lnTo>
                    <a:pt x="63627" y="21050"/>
                  </a:lnTo>
                  <a:lnTo>
                    <a:pt x="64579" y="21050"/>
                  </a:lnTo>
                  <a:lnTo>
                    <a:pt x="64961" y="21336"/>
                  </a:lnTo>
                  <a:lnTo>
                    <a:pt x="65246" y="2133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E0B144F1-CA8F-3BC5-B75F-C166673AD5E2}"/>
                </a:ext>
              </a:extLst>
            </p:cNvPr>
            <p:cNvSpPr/>
            <p:nvPr/>
          </p:nvSpPr>
          <p:spPr>
            <a:xfrm>
              <a:off x="2056303" y="3734910"/>
              <a:ext cx="135540" cy="82010"/>
            </a:xfrm>
            <a:custGeom>
              <a:avLst/>
              <a:gdLst>
                <a:gd name="connsiteX0" fmla="*/ 125635 w 135540"/>
                <a:gd name="connsiteY0" fmla="*/ 5239 h 82010"/>
                <a:gd name="connsiteX1" fmla="*/ 126301 w 135540"/>
                <a:gd name="connsiteY1" fmla="*/ 5620 h 82010"/>
                <a:gd name="connsiteX2" fmla="*/ 126683 w 135540"/>
                <a:gd name="connsiteY2" fmla="*/ 5905 h 82010"/>
                <a:gd name="connsiteX3" fmla="*/ 126683 w 135540"/>
                <a:gd name="connsiteY3" fmla="*/ 7239 h 82010"/>
                <a:gd name="connsiteX4" fmla="*/ 126968 w 135540"/>
                <a:gd name="connsiteY4" fmla="*/ 7906 h 82010"/>
                <a:gd name="connsiteX5" fmla="*/ 126968 w 135540"/>
                <a:gd name="connsiteY5" fmla="*/ 8573 h 82010"/>
                <a:gd name="connsiteX6" fmla="*/ 126683 w 135540"/>
                <a:gd name="connsiteY6" fmla="*/ 8858 h 82010"/>
                <a:gd name="connsiteX7" fmla="*/ 126683 w 135540"/>
                <a:gd name="connsiteY7" fmla="*/ 10192 h 82010"/>
                <a:gd name="connsiteX8" fmla="*/ 126968 w 135540"/>
                <a:gd name="connsiteY8" fmla="*/ 10477 h 82010"/>
                <a:gd name="connsiteX9" fmla="*/ 126968 w 135540"/>
                <a:gd name="connsiteY9" fmla="*/ 10858 h 82010"/>
                <a:gd name="connsiteX10" fmla="*/ 127635 w 135540"/>
                <a:gd name="connsiteY10" fmla="*/ 10858 h 82010"/>
                <a:gd name="connsiteX11" fmla="*/ 128016 w 135540"/>
                <a:gd name="connsiteY11" fmla="*/ 11525 h 82010"/>
                <a:gd name="connsiteX12" fmla="*/ 128016 w 135540"/>
                <a:gd name="connsiteY12" fmla="*/ 11811 h 82010"/>
                <a:gd name="connsiteX13" fmla="*/ 128302 w 135540"/>
                <a:gd name="connsiteY13" fmla="*/ 12192 h 82010"/>
                <a:gd name="connsiteX14" fmla="*/ 128588 w 135540"/>
                <a:gd name="connsiteY14" fmla="*/ 12192 h 82010"/>
                <a:gd name="connsiteX15" fmla="*/ 128968 w 135540"/>
                <a:gd name="connsiteY15" fmla="*/ 12478 h 82010"/>
                <a:gd name="connsiteX16" fmla="*/ 130588 w 135540"/>
                <a:gd name="connsiteY16" fmla="*/ 12859 h 82010"/>
                <a:gd name="connsiteX17" fmla="*/ 131254 w 135540"/>
                <a:gd name="connsiteY17" fmla="*/ 13430 h 82010"/>
                <a:gd name="connsiteX18" fmla="*/ 131254 w 135540"/>
                <a:gd name="connsiteY18" fmla="*/ 13811 h 82010"/>
                <a:gd name="connsiteX19" fmla="*/ 130969 w 135540"/>
                <a:gd name="connsiteY19" fmla="*/ 14764 h 82010"/>
                <a:gd name="connsiteX20" fmla="*/ 131254 w 135540"/>
                <a:gd name="connsiteY20" fmla="*/ 15811 h 82010"/>
                <a:gd name="connsiteX21" fmla="*/ 131254 w 135540"/>
                <a:gd name="connsiteY21" fmla="*/ 17050 h 82010"/>
                <a:gd name="connsiteX22" fmla="*/ 132207 w 135540"/>
                <a:gd name="connsiteY22" fmla="*/ 17050 h 82010"/>
                <a:gd name="connsiteX23" fmla="*/ 133255 w 135540"/>
                <a:gd name="connsiteY23" fmla="*/ 17717 h 82010"/>
                <a:gd name="connsiteX24" fmla="*/ 133921 w 135540"/>
                <a:gd name="connsiteY24" fmla="*/ 17717 h 82010"/>
                <a:gd name="connsiteX25" fmla="*/ 133921 w 135540"/>
                <a:gd name="connsiteY25" fmla="*/ 18383 h 82010"/>
                <a:gd name="connsiteX26" fmla="*/ 134874 w 135540"/>
                <a:gd name="connsiteY26" fmla="*/ 18383 h 82010"/>
                <a:gd name="connsiteX27" fmla="*/ 134874 w 135540"/>
                <a:gd name="connsiteY27" fmla="*/ 19336 h 82010"/>
                <a:gd name="connsiteX28" fmla="*/ 135541 w 135540"/>
                <a:gd name="connsiteY28" fmla="*/ 20383 h 82010"/>
                <a:gd name="connsiteX29" fmla="*/ 134874 w 135540"/>
                <a:gd name="connsiteY29" fmla="*/ 21050 h 82010"/>
                <a:gd name="connsiteX30" fmla="*/ 133255 w 135540"/>
                <a:gd name="connsiteY30" fmla="*/ 22289 h 82010"/>
                <a:gd name="connsiteX31" fmla="*/ 133255 w 135540"/>
                <a:gd name="connsiteY31" fmla="*/ 23336 h 82010"/>
                <a:gd name="connsiteX32" fmla="*/ 133540 w 135540"/>
                <a:gd name="connsiteY32" fmla="*/ 24670 h 82010"/>
                <a:gd name="connsiteX33" fmla="*/ 133540 w 135540"/>
                <a:gd name="connsiteY33" fmla="*/ 24955 h 82010"/>
                <a:gd name="connsiteX34" fmla="*/ 134207 w 135540"/>
                <a:gd name="connsiteY34" fmla="*/ 25908 h 82010"/>
                <a:gd name="connsiteX35" fmla="*/ 134493 w 135540"/>
                <a:gd name="connsiteY35" fmla="*/ 26575 h 82010"/>
                <a:gd name="connsiteX36" fmla="*/ 134874 w 135540"/>
                <a:gd name="connsiteY36" fmla="*/ 26956 h 82010"/>
                <a:gd name="connsiteX37" fmla="*/ 135160 w 135540"/>
                <a:gd name="connsiteY37" fmla="*/ 27908 h 82010"/>
                <a:gd name="connsiteX38" fmla="*/ 134207 w 135540"/>
                <a:gd name="connsiteY38" fmla="*/ 27623 h 82010"/>
                <a:gd name="connsiteX39" fmla="*/ 133921 w 135540"/>
                <a:gd name="connsiteY39" fmla="*/ 27908 h 82010"/>
                <a:gd name="connsiteX40" fmla="*/ 133540 w 135540"/>
                <a:gd name="connsiteY40" fmla="*/ 27908 h 82010"/>
                <a:gd name="connsiteX41" fmla="*/ 133255 w 135540"/>
                <a:gd name="connsiteY41" fmla="*/ 28194 h 82010"/>
                <a:gd name="connsiteX42" fmla="*/ 133540 w 135540"/>
                <a:gd name="connsiteY42" fmla="*/ 28861 h 82010"/>
                <a:gd name="connsiteX43" fmla="*/ 133540 w 135540"/>
                <a:gd name="connsiteY43" fmla="*/ 29242 h 82010"/>
                <a:gd name="connsiteX44" fmla="*/ 131921 w 135540"/>
                <a:gd name="connsiteY44" fmla="*/ 30194 h 82010"/>
                <a:gd name="connsiteX45" fmla="*/ 131254 w 135540"/>
                <a:gd name="connsiteY45" fmla="*/ 30575 h 82010"/>
                <a:gd name="connsiteX46" fmla="*/ 130588 w 135540"/>
                <a:gd name="connsiteY46" fmla="*/ 31147 h 82010"/>
                <a:gd name="connsiteX47" fmla="*/ 130588 w 135540"/>
                <a:gd name="connsiteY47" fmla="*/ 31528 h 82010"/>
                <a:gd name="connsiteX48" fmla="*/ 130302 w 135540"/>
                <a:gd name="connsiteY48" fmla="*/ 32195 h 82010"/>
                <a:gd name="connsiteX49" fmla="*/ 129635 w 135540"/>
                <a:gd name="connsiteY49" fmla="*/ 31814 h 82010"/>
                <a:gd name="connsiteX50" fmla="*/ 129254 w 135540"/>
                <a:gd name="connsiteY50" fmla="*/ 31528 h 82010"/>
                <a:gd name="connsiteX51" fmla="*/ 128968 w 135540"/>
                <a:gd name="connsiteY51" fmla="*/ 31814 h 82010"/>
                <a:gd name="connsiteX52" fmla="*/ 128588 w 135540"/>
                <a:gd name="connsiteY52" fmla="*/ 29528 h 82010"/>
                <a:gd name="connsiteX53" fmla="*/ 127635 w 135540"/>
                <a:gd name="connsiteY53" fmla="*/ 29242 h 82010"/>
                <a:gd name="connsiteX54" fmla="*/ 127349 w 135540"/>
                <a:gd name="connsiteY54" fmla="*/ 28575 h 82010"/>
                <a:gd name="connsiteX55" fmla="*/ 125635 w 135540"/>
                <a:gd name="connsiteY55" fmla="*/ 28194 h 82010"/>
                <a:gd name="connsiteX56" fmla="*/ 125349 w 135540"/>
                <a:gd name="connsiteY56" fmla="*/ 28861 h 82010"/>
                <a:gd name="connsiteX57" fmla="*/ 124682 w 135540"/>
                <a:gd name="connsiteY57" fmla="*/ 28575 h 82010"/>
                <a:gd name="connsiteX58" fmla="*/ 124682 w 135540"/>
                <a:gd name="connsiteY58" fmla="*/ 28861 h 82010"/>
                <a:gd name="connsiteX59" fmla="*/ 123349 w 135540"/>
                <a:gd name="connsiteY59" fmla="*/ 28861 h 82010"/>
                <a:gd name="connsiteX60" fmla="*/ 123063 w 135540"/>
                <a:gd name="connsiteY60" fmla="*/ 28575 h 82010"/>
                <a:gd name="connsiteX61" fmla="*/ 122396 w 135540"/>
                <a:gd name="connsiteY61" fmla="*/ 28861 h 82010"/>
                <a:gd name="connsiteX62" fmla="*/ 122110 w 135540"/>
                <a:gd name="connsiteY62" fmla="*/ 28861 h 82010"/>
                <a:gd name="connsiteX63" fmla="*/ 121729 w 135540"/>
                <a:gd name="connsiteY63" fmla="*/ 29242 h 82010"/>
                <a:gd name="connsiteX64" fmla="*/ 121444 w 135540"/>
                <a:gd name="connsiteY64" fmla="*/ 28861 h 82010"/>
                <a:gd name="connsiteX65" fmla="*/ 120396 w 135540"/>
                <a:gd name="connsiteY65" fmla="*/ 29242 h 82010"/>
                <a:gd name="connsiteX66" fmla="*/ 119729 w 135540"/>
                <a:gd name="connsiteY66" fmla="*/ 28575 h 82010"/>
                <a:gd name="connsiteX67" fmla="*/ 119729 w 135540"/>
                <a:gd name="connsiteY67" fmla="*/ 29528 h 82010"/>
                <a:gd name="connsiteX68" fmla="*/ 119158 w 135540"/>
                <a:gd name="connsiteY68" fmla="*/ 29908 h 82010"/>
                <a:gd name="connsiteX69" fmla="*/ 118491 w 135540"/>
                <a:gd name="connsiteY69" fmla="*/ 31147 h 82010"/>
                <a:gd name="connsiteX70" fmla="*/ 118491 w 135540"/>
                <a:gd name="connsiteY70" fmla="*/ 30575 h 82010"/>
                <a:gd name="connsiteX71" fmla="*/ 117824 w 135540"/>
                <a:gd name="connsiteY71" fmla="*/ 30861 h 82010"/>
                <a:gd name="connsiteX72" fmla="*/ 117443 w 135540"/>
                <a:gd name="connsiteY72" fmla="*/ 31147 h 82010"/>
                <a:gd name="connsiteX73" fmla="*/ 117824 w 135540"/>
                <a:gd name="connsiteY73" fmla="*/ 30575 h 82010"/>
                <a:gd name="connsiteX74" fmla="*/ 117443 w 135540"/>
                <a:gd name="connsiteY74" fmla="*/ 30194 h 82010"/>
                <a:gd name="connsiteX75" fmla="*/ 116776 w 135540"/>
                <a:gd name="connsiteY75" fmla="*/ 31147 h 82010"/>
                <a:gd name="connsiteX76" fmla="*/ 116205 w 135540"/>
                <a:gd name="connsiteY76" fmla="*/ 31814 h 82010"/>
                <a:gd name="connsiteX77" fmla="*/ 116491 w 135540"/>
                <a:gd name="connsiteY77" fmla="*/ 32861 h 82010"/>
                <a:gd name="connsiteX78" fmla="*/ 116205 w 135540"/>
                <a:gd name="connsiteY78" fmla="*/ 33528 h 82010"/>
                <a:gd name="connsiteX79" fmla="*/ 116205 w 135540"/>
                <a:gd name="connsiteY79" fmla="*/ 34481 h 82010"/>
                <a:gd name="connsiteX80" fmla="*/ 115824 w 135540"/>
                <a:gd name="connsiteY80" fmla="*/ 35147 h 82010"/>
                <a:gd name="connsiteX81" fmla="*/ 116776 w 135540"/>
                <a:gd name="connsiteY81" fmla="*/ 35147 h 82010"/>
                <a:gd name="connsiteX82" fmla="*/ 117824 w 135540"/>
                <a:gd name="connsiteY82" fmla="*/ 35433 h 82010"/>
                <a:gd name="connsiteX83" fmla="*/ 119158 w 135540"/>
                <a:gd name="connsiteY83" fmla="*/ 36481 h 82010"/>
                <a:gd name="connsiteX84" fmla="*/ 120110 w 135540"/>
                <a:gd name="connsiteY84" fmla="*/ 37052 h 82010"/>
                <a:gd name="connsiteX85" fmla="*/ 120777 w 135540"/>
                <a:gd name="connsiteY85" fmla="*/ 37052 h 82010"/>
                <a:gd name="connsiteX86" fmla="*/ 121063 w 135540"/>
                <a:gd name="connsiteY86" fmla="*/ 37433 h 82010"/>
                <a:gd name="connsiteX87" fmla="*/ 122110 w 135540"/>
                <a:gd name="connsiteY87" fmla="*/ 37433 h 82010"/>
                <a:gd name="connsiteX88" fmla="*/ 123349 w 135540"/>
                <a:gd name="connsiteY88" fmla="*/ 38100 h 82010"/>
                <a:gd name="connsiteX89" fmla="*/ 124396 w 135540"/>
                <a:gd name="connsiteY89" fmla="*/ 39053 h 82010"/>
                <a:gd name="connsiteX90" fmla="*/ 126968 w 135540"/>
                <a:gd name="connsiteY90" fmla="*/ 39434 h 82010"/>
                <a:gd name="connsiteX91" fmla="*/ 127635 w 135540"/>
                <a:gd name="connsiteY91" fmla="*/ 40005 h 82010"/>
                <a:gd name="connsiteX92" fmla="*/ 128016 w 135540"/>
                <a:gd name="connsiteY92" fmla="*/ 42386 h 82010"/>
                <a:gd name="connsiteX93" fmla="*/ 128016 w 135540"/>
                <a:gd name="connsiteY93" fmla="*/ 42958 h 82010"/>
                <a:gd name="connsiteX94" fmla="*/ 127635 w 135540"/>
                <a:gd name="connsiteY94" fmla="*/ 43625 h 82010"/>
                <a:gd name="connsiteX95" fmla="*/ 126968 w 135540"/>
                <a:gd name="connsiteY95" fmla="*/ 44672 h 82010"/>
                <a:gd name="connsiteX96" fmla="*/ 126301 w 135540"/>
                <a:gd name="connsiteY96" fmla="*/ 44958 h 82010"/>
                <a:gd name="connsiteX97" fmla="*/ 124682 w 135540"/>
                <a:gd name="connsiteY97" fmla="*/ 44958 h 82010"/>
                <a:gd name="connsiteX98" fmla="*/ 124396 w 135540"/>
                <a:gd name="connsiteY98" fmla="*/ 45339 h 82010"/>
                <a:gd name="connsiteX99" fmla="*/ 124015 w 135540"/>
                <a:gd name="connsiteY99" fmla="*/ 46006 h 82010"/>
                <a:gd name="connsiteX100" fmla="*/ 123349 w 135540"/>
                <a:gd name="connsiteY100" fmla="*/ 47625 h 82010"/>
                <a:gd name="connsiteX101" fmla="*/ 122682 w 135540"/>
                <a:gd name="connsiteY101" fmla="*/ 48578 h 82010"/>
                <a:gd name="connsiteX102" fmla="*/ 123349 w 135540"/>
                <a:gd name="connsiteY102" fmla="*/ 49530 h 82010"/>
                <a:gd name="connsiteX103" fmla="*/ 123349 w 135540"/>
                <a:gd name="connsiteY103" fmla="*/ 49911 h 82010"/>
                <a:gd name="connsiteX104" fmla="*/ 122110 w 135540"/>
                <a:gd name="connsiteY104" fmla="*/ 51245 h 82010"/>
                <a:gd name="connsiteX105" fmla="*/ 120777 w 135540"/>
                <a:gd name="connsiteY105" fmla="*/ 51530 h 82010"/>
                <a:gd name="connsiteX106" fmla="*/ 119158 w 135540"/>
                <a:gd name="connsiteY106" fmla="*/ 52864 h 82010"/>
                <a:gd name="connsiteX107" fmla="*/ 119443 w 135540"/>
                <a:gd name="connsiteY107" fmla="*/ 53816 h 82010"/>
                <a:gd name="connsiteX108" fmla="*/ 120396 w 135540"/>
                <a:gd name="connsiteY108" fmla="*/ 54864 h 82010"/>
                <a:gd name="connsiteX109" fmla="*/ 120777 w 135540"/>
                <a:gd name="connsiteY109" fmla="*/ 55816 h 82010"/>
                <a:gd name="connsiteX110" fmla="*/ 121063 w 135540"/>
                <a:gd name="connsiteY110" fmla="*/ 57150 h 82010"/>
                <a:gd name="connsiteX111" fmla="*/ 121729 w 135540"/>
                <a:gd name="connsiteY111" fmla="*/ 57436 h 82010"/>
                <a:gd name="connsiteX112" fmla="*/ 121444 w 135540"/>
                <a:gd name="connsiteY112" fmla="*/ 57817 h 82010"/>
                <a:gd name="connsiteX113" fmla="*/ 120777 w 135540"/>
                <a:gd name="connsiteY113" fmla="*/ 57817 h 82010"/>
                <a:gd name="connsiteX114" fmla="*/ 120777 w 135540"/>
                <a:gd name="connsiteY114" fmla="*/ 58388 h 82010"/>
                <a:gd name="connsiteX115" fmla="*/ 120396 w 135540"/>
                <a:gd name="connsiteY115" fmla="*/ 59436 h 82010"/>
                <a:gd name="connsiteX116" fmla="*/ 119158 w 135540"/>
                <a:gd name="connsiteY116" fmla="*/ 60103 h 82010"/>
                <a:gd name="connsiteX117" fmla="*/ 118110 w 135540"/>
                <a:gd name="connsiteY117" fmla="*/ 61055 h 82010"/>
                <a:gd name="connsiteX118" fmla="*/ 118110 w 135540"/>
                <a:gd name="connsiteY118" fmla="*/ 62008 h 82010"/>
                <a:gd name="connsiteX119" fmla="*/ 117443 w 135540"/>
                <a:gd name="connsiteY119" fmla="*/ 62389 h 82010"/>
                <a:gd name="connsiteX120" fmla="*/ 116491 w 135540"/>
                <a:gd name="connsiteY120" fmla="*/ 63341 h 82010"/>
                <a:gd name="connsiteX121" fmla="*/ 116205 w 135540"/>
                <a:gd name="connsiteY121" fmla="*/ 63341 h 82010"/>
                <a:gd name="connsiteX122" fmla="*/ 115824 w 135540"/>
                <a:gd name="connsiteY122" fmla="*/ 63722 h 82010"/>
                <a:gd name="connsiteX123" fmla="*/ 115538 w 135540"/>
                <a:gd name="connsiteY123" fmla="*/ 64960 h 82010"/>
                <a:gd name="connsiteX124" fmla="*/ 114871 w 135540"/>
                <a:gd name="connsiteY124" fmla="*/ 65627 h 82010"/>
                <a:gd name="connsiteX125" fmla="*/ 114490 w 135540"/>
                <a:gd name="connsiteY125" fmla="*/ 65627 h 82010"/>
                <a:gd name="connsiteX126" fmla="*/ 113824 w 135540"/>
                <a:gd name="connsiteY126" fmla="*/ 66294 h 82010"/>
                <a:gd name="connsiteX127" fmla="*/ 112871 w 135540"/>
                <a:gd name="connsiteY127" fmla="*/ 66961 h 82010"/>
                <a:gd name="connsiteX128" fmla="*/ 111919 w 135540"/>
                <a:gd name="connsiteY128" fmla="*/ 67247 h 82010"/>
                <a:gd name="connsiteX129" fmla="*/ 110300 w 135540"/>
                <a:gd name="connsiteY129" fmla="*/ 67247 h 82010"/>
                <a:gd name="connsiteX130" fmla="*/ 109252 w 135540"/>
                <a:gd name="connsiteY130" fmla="*/ 68294 h 82010"/>
                <a:gd name="connsiteX131" fmla="*/ 107918 w 135540"/>
                <a:gd name="connsiteY131" fmla="*/ 68961 h 82010"/>
                <a:gd name="connsiteX132" fmla="*/ 107918 w 135540"/>
                <a:gd name="connsiteY132" fmla="*/ 69914 h 82010"/>
                <a:gd name="connsiteX133" fmla="*/ 107347 w 135540"/>
                <a:gd name="connsiteY133" fmla="*/ 70199 h 82010"/>
                <a:gd name="connsiteX134" fmla="*/ 106966 w 135540"/>
                <a:gd name="connsiteY134" fmla="*/ 71247 h 82010"/>
                <a:gd name="connsiteX135" fmla="*/ 106299 w 135540"/>
                <a:gd name="connsiteY135" fmla="*/ 72581 h 82010"/>
                <a:gd name="connsiteX136" fmla="*/ 106299 w 135540"/>
                <a:gd name="connsiteY136" fmla="*/ 74200 h 82010"/>
                <a:gd name="connsiteX137" fmla="*/ 105346 w 135540"/>
                <a:gd name="connsiteY137" fmla="*/ 74200 h 82010"/>
                <a:gd name="connsiteX138" fmla="*/ 104965 w 135540"/>
                <a:gd name="connsiteY138" fmla="*/ 74867 h 82010"/>
                <a:gd name="connsiteX139" fmla="*/ 104394 w 135540"/>
                <a:gd name="connsiteY139" fmla="*/ 75152 h 82010"/>
                <a:gd name="connsiteX140" fmla="*/ 103727 w 135540"/>
                <a:gd name="connsiteY140" fmla="*/ 75152 h 82010"/>
                <a:gd name="connsiteX141" fmla="*/ 102394 w 135540"/>
                <a:gd name="connsiteY141" fmla="*/ 75533 h 82010"/>
                <a:gd name="connsiteX142" fmla="*/ 102013 w 135540"/>
                <a:gd name="connsiteY142" fmla="*/ 75152 h 82010"/>
                <a:gd name="connsiteX143" fmla="*/ 101060 w 135540"/>
                <a:gd name="connsiteY143" fmla="*/ 75152 h 82010"/>
                <a:gd name="connsiteX144" fmla="*/ 99060 w 135540"/>
                <a:gd name="connsiteY144" fmla="*/ 77153 h 82010"/>
                <a:gd name="connsiteX145" fmla="*/ 98488 w 135540"/>
                <a:gd name="connsiteY145" fmla="*/ 77153 h 82010"/>
                <a:gd name="connsiteX146" fmla="*/ 98108 w 135540"/>
                <a:gd name="connsiteY146" fmla="*/ 76486 h 82010"/>
                <a:gd name="connsiteX147" fmla="*/ 96488 w 135540"/>
                <a:gd name="connsiteY147" fmla="*/ 77153 h 82010"/>
                <a:gd name="connsiteX148" fmla="*/ 95536 w 135540"/>
                <a:gd name="connsiteY148" fmla="*/ 77438 h 82010"/>
                <a:gd name="connsiteX149" fmla="*/ 95536 w 135540"/>
                <a:gd name="connsiteY149" fmla="*/ 78105 h 82010"/>
                <a:gd name="connsiteX150" fmla="*/ 94869 w 135540"/>
                <a:gd name="connsiteY150" fmla="*/ 78486 h 82010"/>
                <a:gd name="connsiteX151" fmla="*/ 93821 w 135540"/>
                <a:gd name="connsiteY151" fmla="*/ 79439 h 82010"/>
                <a:gd name="connsiteX152" fmla="*/ 93535 w 135540"/>
                <a:gd name="connsiteY152" fmla="*/ 79439 h 82010"/>
                <a:gd name="connsiteX153" fmla="*/ 93535 w 135540"/>
                <a:gd name="connsiteY153" fmla="*/ 79724 h 82010"/>
                <a:gd name="connsiteX154" fmla="*/ 93154 w 135540"/>
                <a:gd name="connsiteY154" fmla="*/ 79724 h 82010"/>
                <a:gd name="connsiteX155" fmla="*/ 92202 w 135540"/>
                <a:gd name="connsiteY155" fmla="*/ 78772 h 82010"/>
                <a:gd name="connsiteX156" fmla="*/ 90583 w 135540"/>
                <a:gd name="connsiteY156" fmla="*/ 78105 h 82010"/>
                <a:gd name="connsiteX157" fmla="*/ 90202 w 135540"/>
                <a:gd name="connsiteY157" fmla="*/ 77438 h 82010"/>
                <a:gd name="connsiteX158" fmla="*/ 89630 w 135540"/>
                <a:gd name="connsiteY158" fmla="*/ 77819 h 82010"/>
                <a:gd name="connsiteX159" fmla="*/ 89249 w 135540"/>
                <a:gd name="connsiteY159" fmla="*/ 78772 h 82010"/>
                <a:gd name="connsiteX160" fmla="*/ 88963 w 135540"/>
                <a:gd name="connsiteY160" fmla="*/ 79439 h 82010"/>
                <a:gd name="connsiteX161" fmla="*/ 87916 w 135540"/>
                <a:gd name="connsiteY161" fmla="*/ 79439 h 82010"/>
                <a:gd name="connsiteX162" fmla="*/ 86296 w 135540"/>
                <a:gd name="connsiteY162" fmla="*/ 79724 h 82010"/>
                <a:gd name="connsiteX163" fmla="*/ 84963 w 135540"/>
                <a:gd name="connsiteY163" fmla="*/ 79724 h 82010"/>
                <a:gd name="connsiteX164" fmla="*/ 84010 w 135540"/>
                <a:gd name="connsiteY164" fmla="*/ 80391 h 82010"/>
                <a:gd name="connsiteX165" fmla="*/ 80105 w 135540"/>
                <a:gd name="connsiteY165" fmla="*/ 80391 h 82010"/>
                <a:gd name="connsiteX166" fmla="*/ 79438 w 135540"/>
                <a:gd name="connsiteY166" fmla="*/ 80772 h 82010"/>
                <a:gd name="connsiteX167" fmla="*/ 78105 w 135540"/>
                <a:gd name="connsiteY167" fmla="*/ 80772 h 82010"/>
                <a:gd name="connsiteX168" fmla="*/ 77152 w 135540"/>
                <a:gd name="connsiteY168" fmla="*/ 81058 h 82010"/>
                <a:gd name="connsiteX169" fmla="*/ 75819 w 135540"/>
                <a:gd name="connsiteY169" fmla="*/ 81058 h 82010"/>
                <a:gd name="connsiteX170" fmla="*/ 75819 w 135540"/>
                <a:gd name="connsiteY170" fmla="*/ 80391 h 82010"/>
                <a:gd name="connsiteX171" fmla="*/ 75438 w 135540"/>
                <a:gd name="connsiteY171" fmla="*/ 79724 h 82010"/>
                <a:gd name="connsiteX172" fmla="*/ 75152 w 135540"/>
                <a:gd name="connsiteY172" fmla="*/ 78105 h 82010"/>
                <a:gd name="connsiteX173" fmla="*/ 74867 w 135540"/>
                <a:gd name="connsiteY173" fmla="*/ 77819 h 82010"/>
                <a:gd name="connsiteX174" fmla="*/ 74485 w 135540"/>
                <a:gd name="connsiteY174" fmla="*/ 77153 h 82010"/>
                <a:gd name="connsiteX175" fmla="*/ 74200 w 135540"/>
                <a:gd name="connsiteY175" fmla="*/ 77438 h 82010"/>
                <a:gd name="connsiteX176" fmla="*/ 73152 w 135540"/>
                <a:gd name="connsiteY176" fmla="*/ 77438 h 82010"/>
                <a:gd name="connsiteX177" fmla="*/ 70866 w 135540"/>
                <a:gd name="connsiteY177" fmla="*/ 78772 h 82010"/>
                <a:gd name="connsiteX178" fmla="*/ 67913 w 135540"/>
                <a:gd name="connsiteY178" fmla="*/ 80391 h 82010"/>
                <a:gd name="connsiteX179" fmla="*/ 67246 w 135540"/>
                <a:gd name="connsiteY179" fmla="*/ 80772 h 82010"/>
                <a:gd name="connsiteX180" fmla="*/ 64960 w 135540"/>
                <a:gd name="connsiteY180" fmla="*/ 80772 h 82010"/>
                <a:gd name="connsiteX181" fmla="*/ 64960 w 135540"/>
                <a:gd name="connsiteY181" fmla="*/ 79724 h 82010"/>
                <a:gd name="connsiteX182" fmla="*/ 64675 w 135540"/>
                <a:gd name="connsiteY182" fmla="*/ 79058 h 82010"/>
                <a:gd name="connsiteX183" fmla="*/ 62008 w 135540"/>
                <a:gd name="connsiteY183" fmla="*/ 79058 h 82010"/>
                <a:gd name="connsiteX184" fmla="*/ 61055 w 135540"/>
                <a:gd name="connsiteY184" fmla="*/ 79439 h 82010"/>
                <a:gd name="connsiteX185" fmla="*/ 59722 w 135540"/>
                <a:gd name="connsiteY185" fmla="*/ 79724 h 82010"/>
                <a:gd name="connsiteX186" fmla="*/ 57436 w 135540"/>
                <a:gd name="connsiteY186" fmla="*/ 79058 h 82010"/>
                <a:gd name="connsiteX187" fmla="*/ 57055 w 135540"/>
                <a:gd name="connsiteY187" fmla="*/ 79724 h 82010"/>
                <a:gd name="connsiteX188" fmla="*/ 56769 w 135540"/>
                <a:gd name="connsiteY188" fmla="*/ 79724 h 82010"/>
                <a:gd name="connsiteX189" fmla="*/ 56483 w 135540"/>
                <a:gd name="connsiteY189" fmla="*/ 80105 h 82010"/>
                <a:gd name="connsiteX190" fmla="*/ 56102 w 135540"/>
                <a:gd name="connsiteY190" fmla="*/ 79724 h 82010"/>
                <a:gd name="connsiteX191" fmla="*/ 55817 w 135540"/>
                <a:gd name="connsiteY191" fmla="*/ 80105 h 82010"/>
                <a:gd name="connsiteX192" fmla="*/ 54769 w 135540"/>
                <a:gd name="connsiteY192" fmla="*/ 79724 h 82010"/>
                <a:gd name="connsiteX193" fmla="*/ 54102 w 135540"/>
                <a:gd name="connsiteY193" fmla="*/ 79058 h 82010"/>
                <a:gd name="connsiteX194" fmla="*/ 52864 w 135540"/>
                <a:gd name="connsiteY194" fmla="*/ 80105 h 82010"/>
                <a:gd name="connsiteX195" fmla="*/ 52483 w 135540"/>
                <a:gd name="connsiteY195" fmla="*/ 79724 h 82010"/>
                <a:gd name="connsiteX196" fmla="*/ 50578 w 135540"/>
                <a:gd name="connsiteY196" fmla="*/ 80772 h 82010"/>
                <a:gd name="connsiteX197" fmla="*/ 49911 w 135540"/>
                <a:gd name="connsiteY197" fmla="*/ 80772 h 82010"/>
                <a:gd name="connsiteX198" fmla="*/ 49244 w 135540"/>
                <a:gd name="connsiteY198" fmla="*/ 80391 h 82010"/>
                <a:gd name="connsiteX199" fmla="*/ 49244 w 135540"/>
                <a:gd name="connsiteY199" fmla="*/ 80105 h 82010"/>
                <a:gd name="connsiteX200" fmla="*/ 48577 w 135540"/>
                <a:gd name="connsiteY200" fmla="*/ 80105 h 82010"/>
                <a:gd name="connsiteX201" fmla="*/ 48196 w 135540"/>
                <a:gd name="connsiteY201" fmla="*/ 79724 h 82010"/>
                <a:gd name="connsiteX202" fmla="*/ 47244 w 135540"/>
                <a:gd name="connsiteY202" fmla="*/ 79724 h 82010"/>
                <a:gd name="connsiteX203" fmla="*/ 46577 w 135540"/>
                <a:gd name="connsiteY203" fmla="*/ 80391 h 82010"/>
                <a:gd name="connsiteX204" fmla="*/ 44958 w 135540"/>
                <a:gd name="connsiteY204" fmla="*/ 80772 h 82010"/>
                <a:gd name="connsiteX205" fmla="*/ 43625 w 135540"/>
                <a:gd name="connsiteY205" fmla="*/ 80772 h 82010"/>
                <a:gd name="connsiteX206" fmla="*/ 43339 w 135540"/>
                <a:gd name="connsiteY206" fmla="*/ 81058 h 82010"/>
                <a:gd name="connsiteX207" fmla="*/ 42672 w 135540"/>
                <a:gd name="connsiteY207" fmla="*/ 80391 h 82010"/>
                <a:gd name="connsiteX208" fmla="*/ 42005 w 135540"/>
                <a:gd name="connsiteY208" fmla="*/ 80772 h 82010"/>
                <a:gd name="connsiteX209" fmla="*/ 41719 w 135540"/>
                <a:gd name="connsiteY209" fmla="*/ 80391 h 82010"/>
                <a:gd name="connsiteX210" fmla="*/ 40005 w 135540"/>
                <a:gd name="connsiteY210" fmla="*/ 80391 h 82010"/>
                <a:gd name="connsiteX211" fmla="*/ 39338 w 135540"/>
                <a:gd name="connsiteY211" fmla="*/ 80772 h 82010"/>
                <a:gd name="connsiteX212" fmla="*/ 38767 w 135540"/>
                <a:gd name="connsiteY212" fmla="*/ 81439 h 82010"/>
                <a:gd name="connsiteX213" fmla="*/ 37719 w 135540"/>
                <a:gd name="connsiteY213" fmla="*/ 81058 h 82010"/>
                <a:gd name="connsiteX214" fmla="*/ 37052 w 135540"/>
                <a:gd name="connsiteY214" fmla="*/ 81439 h 82010"/>
                <a:gd name="connsiteX215" fmla="*/ 36385 w 135540"/>
                <a:gd name="connsiteY215" fmla="*/ 81058 h 82010"/>
                <a:gd name="connsiteX216" fmla="*/ 36100 w 135540"/>
                <a:gd name="connsiteY216" fmla="*/ 81058 h 82010"/>
                <a:gd name="connsiteX217" fmla="*/ 34480 w 135540"/>
                <a:gd name="connsiteY217" fmla="*/ 81725 h 82010"/>
                <a:gd name="connsiteX218" fmla="*/ 34100 w 135540"/>
                <a:gd name="connsiteY218" fmla="*/ 82010 h 82010"/>
                <a:gd name="connsiteX219" fmla="*/ 31813 w 135540"/>
                <a:gd name="connsiteY219" fmla="*/ 82010 h 82010"/>
                <a:gd name="connsiteX220" fmla="*/ 31147 w 135540"/>
                <a:gd name="connsiteY220" fmla="*/ 81439 h 82010"/>
                <a:gd name="connsiteX221" fmla="*/ 30194 w 135540"/>
                <a:gd name="connsiteY221" fmla="*/ 81058 h 82010"/>
                <a:gd name="connsiteX222" fmla="*/ 28194 w 135540"/>
                <a:gd name="connsiteY222" fmla="*/ 81439 h 82010"/>
                <a:gd name="connsiteX223" fmla="*/ 27908 w 135540"/>
                <a:gd name="connsiteY223" fmla="*/ 80772 h 82010"/>
                <a:gd name="connsiteX224" fmla="*/ 27527 w 135540"/>
                <a:gd name="connsiteY224" fmla="*/ 80391 h 82010"/>
                <a:gd name="connsiteX225" fmla="*/ 26575 w 135540"/>
                <a:gd name="connsiteY225" fmla="*/ 80105 h 82010"/>
                <a:gd name="connsiteX226" fmla="*/ 26289 w 135540"/>
                <a:gd name="connsiteY226" fmla="*/ 79724 h 82010"/>
                <a:gd name="connsiteX227" fmla="*/ 25908 w 135540"/>
                <a:gd name="connsiteY227" fmla="*/ 79724 h 82010"/>
                <a:gd name="connsiteX228" fmla="*/ 24575 w 135540"/>
                <a:gd name="connsiteY228" fmla="*/ 79439 h 82010"/>
                <a:gd name="connsiteX229" fmla="*/ 24289 w 135540"/>
                <a:gd name="connsiteY229" fmla="*/ 79058 h 82010"/>
                <a:gd name="connsiteX230" fmla="*/ 23622 w 135540"/>
                <a:gd name="connsiteY230" fmla="*/ 78772 h 82010"/>
                <a:gd name="connsiteX231" fmla="*/ 22955 w 135540"/>
                <a:gd name="connsiteY231" fmla="*/ 78772 h 82010"/>
                <a:gd name="connsiteX232" fmla="*/ 22669 w 135540"/>
                <a:gd name="connsiteY232" fmla="*/ 79058 h 82010"/>
                <a:gd name="connsiteX233" fmla="*/ 22288 w 135540"/>
                <a:gd name="connsiteY233" fmla="*/ 79058 h 82010"/>
                <a:gd name="connsiteX234" fmla="*/ 21336 w 135540"/>
                <a:gd name="connsiteY234" fmla="*/ 79439 h 82010"/>
                <a:gd name="connsiteX235" fmla="*/ 19336 w 135540"/>
                <a:gd name="connsiteY235" fmla="*/ 78772 h 82010"/>
                <a:gd name="connsiteX236" fmla="*/ 19050 w 135540"/>
                <a:gd name="connsiteY236" fmla="*/ 78772 h 82010"/>
                <a:gd name="connsiteX237" fmla="*/ 19050 w 135540"/>
                <a:gd name="connsiteY237" fmla="*/ 78486 h 82010"/>
                <a:gd name="connsiteX238" fmla="*/ 19336 w 135540"/>
                <a:gd name="connsiteY238" fmla="*/ 78105 h 82010"/>
                <a:gd name="connsiteX239" fmla="*/ 19050 w 135540"/>
                <a:gd name="connsiteY239" fmla="*/ 77819 h 82010"/>
                <a:gd name="connsiteX240" fmla="*/ 19050 w 135540"/>
                <a:gd name="connsiteY240" fmla="*/ 77438 h 82010"/>
                <a:gd name="connsiteX241" fmla="*/ 18383 w 135540"/>
                <a:gd name="connsiteY241" fmla="*/ 76105 h 82010"/>
                <a:gd name="connsiteX242" fmla="*/ 17717 w 135540"/>
                <a:gd name="connsiteY242" fmla="*/ 75819 h 82010"/>
                <a:gd name="connsiteX243" fmla="*/ 16764 w 135540"/>
                <a:gd name="connsiteY243" fmla="*/ 76105 h 82010"/>
                <a:gd name="connsiteX244" fmla="*/ 16097 w 135540"/>
                <a:gd name="connsiteY244" fmla="*/ 74486 h 82010"/>
                <a:gd name="connsiteX245" fmla="*/ 15716 w 135540"/>
                <a:gd name="connsiteY245" fmla="*/ 73533 h 82010"/>
                <a:gd name="connsiteX246" fmla="*/ 15145 w 135540"/>
                <a:gd name="connsiteY246" fmla="*/ 73152 h 82010"/>
                <a:gd name="connsiteX247" fmla="*/ 15145 w 135540"/>
                <a:gd name="connsiteY247" fmla="*/ 72866 h 82010"/>
                <a:gd name="connsiteX248" fmla="*/ 14478 w 135540"/>
                <a:gd name="connsiteY248" fmla="*/ 73152 h 82010"/>
                <a:gd name="connsiteX249" fmla="*/ 14097 w 135540"/>
                <a:gd name="connsiteY249" fmla="*/ 72200 h 82010"/>
                <a:gd name="connsiteX250" fmla="*/ 14097 w 135540"/>
                <a:gd name="connsiteY250" fmla="*/ 71914 h 82010"/>
                <a:gd name="connsiteX251" fmla="*/ 13811 w 135540"/>
                <a:gd name="connsiteY251" fmla="*/ 71247 h 82010"/>
                <a:gd name="connsiteX252" fmla="*/ 14478 w 135540"/>
                <a:gd name="connsiteY252" fmla="*/ 70866 h 82010"/>
                <a:gd name="connsiteX253" fmla="*/ 14478 w 135540"/>
                <a:gd name="connsiteY253" fmla="*/ 70199 h 82010"/>
                <a:gd name="connsiteX254" fmla="*/ 14097 w 135540"/>
                <a:gd name="connsiteY254" fmla="*/ 69628 h 82010"/>
                <a:gd name="connsiteX255" fmla="*/ 13430 w 135540"/>
                <a:gd name="connsiteY255" fmla="*/ 68961 h 82010"/>
                <a:gd name="connsiteX256" fmla="*/ 13144 w 135540"/>
                <a:gd name="connsiteY256" fmla="*/ 67913 h 82010"/>
                <a:gd name="connsiteX257" fmla="*/ 12763 w 135540"/>
                <a:gd name="connsiteY257" fmla="*/ 67247 h 82010"/>
                <a:gd name="connsiteX258" fmla="*/ 12478 w 135540"/>
                <a:gd name="connsiteY258" fmla="*/ 67247 h 82010"/>
                <a:gd name="connsiteX259" fmla="*/ 11811 w 135540"/>
                <a:gd name="connsiteY259" fmla="*/ 67628 h 82010"/>
                <a:gd name="connsiteX260" fmla="*/ 11811 w 135540"/>
                <a:gd name="connsiteY260" fmla="*/ 67247 h 82010"/>
                <a:gd name="connsiteX261" fmla="*/ 11525 w 135540"/>
                <a:gd name="connsiteY261" fmla="*/ 67247 h 82010"/>
                <a:gd name="connsiteX262" fmla="*/ 11144 w 135540"/>
                <a:gd name="connsiteY262" fmla="*/ 66961 h 82010"/>
                <a:gd name="connsiteX263" fmla="*/ 11144 w 135540"/>
                <a:gd name="connsiteY263" fmla="*/ 67247 h 82010"/>
                <a:gd name="connsiteX264" fmla="*/ 10858 w 135540"/>
                <a:gd name="connsiteY264" fmla="*/ 67247 h 82010"/>
                <a:gd name="connsiteX265" fmla="*/ 10477 w 135540"/>
                <a:gd name="connsiteY265" fmla="*/ 67628 h 82010"/>
                <a:gd name="connsiteX266" fmla="*/ 10858 w 135540"/>
                <a:gd name="connsiteY266" fmla="*/ 67628 h 82010"/>
                <a:gd name="connsiteX267" fmla="*/ 10858 w 135540"/>
                <a:gd name="connsiteY267" fmla="*/ 67913 h 82010"/>
                <a:gd name="connsiteX268" fmla="*/ 9811 w 135540"/>
                <a:gd name="connsiteY268" fmla="*/ 67628 h 82010"/>
                <a:gd name="connsiteX269" fmla="*/ 9525 w 135540"/>
                <a:gd name="connsiteY269" fmla="*/ 67247 h 82010"/>
                <a:gd name="connsiteX270" fmla="*/ 9239 w 135540"/>
                <a:gd name="connsiteY270" fmla="*/ 67628 h 82010"/>
                <a:gd name="connsiteX271" fmla="*/ 7525 w 135540"/>
                <a:gd name="connsiteY271" fmla="*/ 67628 h 82010"/>
                <a:gd name="connsiteX272" fmla="*/ 7239 w 135540"/>
                <a:gd name="connsiteY272" fmla="*/ 66961 h 82010"/>
                <a:gd name="connsiteX273" fmla="*/ 6858 w 135540"/>
                <a:gd name="connsiteY273" fmla="*/ 66961 h 82010"/>
                <a:gd name="connsiteX274" fmla="*/ 6858 w 135540"/>
                <a:gd name="connsiteY274" fmla="*/ 66675 h 82010"/>
                <a:gd name="connsiteX275" fmla="*/ 6287 w 135540"/>
                <a:gd name="connsiteY275" fmla="*/ 65341 h 82010"/>
                <a:gd name="connsiteX276" fmla="*/ 5905 w 135540"/>
                <a:gd name="connsiteY276" fmla="*/ 65341 h 82010"/>
                <a:gd name="connsiteX277" fmla="*/ 5905 w 135540"/>
                <a:gd name="connsiteY277" fmla="*/ 64675 h 82010"/>
                <a:gd name="connsiteX278" fmla="*/ 4572 w 135540"/>
                <a:gd name="connsiteY278" fmla="*/ 63722 h 82010"/>
                <a:gd name="connsiteX279" fmla="*/ 3905 w 135540"/>
                <a:gd name="connsiteY279" fmla="*/ 63722 h 82010"/>
                <a:gd name="connsiteX280" fmla="*/ 3905 w 135540"/>
                <a:gd name="connsiteY280" fmla="*/ 63341 h 82010"/>
                <a:gd name="connsiteX281" fmla="*/ 3334 w 135540"/>
                <a:gd name="connsiteY281" fmla="*/ 63341 h 82010"/>
                <a:gd name="connsiteX282" fmla="*/ 2286 w 135540"/>
                <a:gd name="connsiteY282" fmla="*/ 62675 h 82010"/>
                <a:gd name="connsiteX283" fmla="*/ 2286 w 135540"/>
                <a:gd name="connsiteY283" fmla="*/ 61341 h 82010"/>
                <a:gd name="connsiteX284" fmla="*/ 1619 w 135540"/>
                <a:gd name="connsiteY284" fmla="*/ 60770 h 82010"/>
                <a:gd name="connsiteX285" fmla="*/ 1333 w 135540"/>
                <a:gd name="connsiteY285" fmla="*/ 59722 h 82010"/>
                <a:gd name="connsiteX286" fmla="*/ 1333 w 135540"/>
                <a:gd name="connsiteY286" fmla="*/ 58769 h 82010"/>
                <a:gd name="connsiteX287" fmla="*/ 1619 w 135540"/>
                <a:gd name="connsiteY287" fmla="*/ 58388 h 82010"/>
                <a:gd name="connsiteX288" fmla="*/ 2000 w 135540"/>
                <a:gd name="connsiteY288" fmla="*/ 58388 h 82010"/>
                <a:gd name="connsiteX289" fmla="*/ 2286 w 135540"/>
                <a:gd name="connsiteY289" fmla="*/ 58103 h 82010"/>
                <a:gd name="connsiteX290" fmla="*/ 2667 w 135540"/>
                <a:gd name="connsiteY290" fmla="*/ 56769 h 82010"/>
                <a:gd name="connsiteX291" fmla="*/ 2667 w 135540"/>
                <a:gd name="connsiteY291" fmla="*/ 55435 h 82010"/>
                <a:gd name="connsiteX292" fmla="*/ 3334 w 135540"/>
                <a:gd name="connsiteY292" fmla="*/ 55435 h 82010"/>
                <a:gd name="connsiteX293" fmla="*/ 2953 w 135540"/>
                <a:gd name="connsiteY293" fmla="*/ 54197 h 82010"/>
                <a:gd name="connsiteX294" fmla="*/ 2667 w 135540"/>
                <a:gd name="connsiteY294" fmla="*/ 53816 h 82010"/>
                <a:gd name="connsiteX295" fmla="*/ 2667 w 135540"/>
                <a:gd name="connsiteY295" fmla="*/ 52864 h 82010"/>
                <a:gd name="connsiteX296" fmla="*/ 2286 w 135540"/>
                <a:gd name="connsiteY296" fmla="*/ 52864 h 82010"/>
                <a:gd name="connsiteX297" fmla="*/ 2286 w 135540"/>
                <a:gd name="connsiteY297" fmla="*/ 52483 h 82010"/>
                <a:gd name="connsiteX298" fmla="*/ 2000 w 135540"/>
                <a:gd name="connsiteY298" fmla="*/ 52197 h 82010"/>
                <a:gd name="connsiteX299" fmla="*/ 2000 w 135540"/>
                <a:gd name="connsiteY299" fmla="*/ 51911 h 82010"/>
                <a:gd name="connsiteX300" fmla="*/ 1619 w 135540"/>
                <a:gd name="connsiteY300" fmla="*/ 51911 h 82010"/>
                <a:gd name="connsiteX301" fmla="*/ 2000 w 135540"/>
                <a:gd name="connsiteY301" fmla="*/ 51530 h 82010"/>
                <a:gd name="connsiteX302" fmla="*/ 1619 w 135540"/>
                <a:gd name="connsiteY302" fmla="*/ 51530 h 82010"/>
                <a:gd name="connsiteX303" fmla="*/ 1619 w 135540"/>
                <a:gd name="connsiteY303" fmla="*/ 50197 h 82010"/>
                <a:gd name="connsiteX304" fmla="*/ 952 w 135540"/>
                <a:gd name="connsiteY304" fmla="*/ 49911 h 82010"/>
                <a:gd name="connsiteX305" fmla="*/ 952 w 135540"/>
                <a:gd name="connsiteY305" fmla="*/ 49530 h 82010"/>
                <a:gd name="connsiteX306" fmla="*/ 667 w 135540"/>
                <a:gd name="connsiteY306" fmla="*/ 49244 h 82010"/>
                <a:gd name="connsiteX307" fmla="*/ 952 w 135540"/>
                <a:gd name="connsiteY307" fmla="*/ 49244 h 82010"/>
                <a:gd name="connsiteX308" fmla="*/ 667 w 135540"/>
                <a:gd name="connsiteY308" fmla="*/ 48959 h 82010"/>
                <a:gd name="connsiteX309" fmla="*/ 667 w 135540"/>
                <a:gd name="connsiteY309" fmla="*/ 48578 h 82010"/>
                <a:gd name="connsiteX310" fmla="*/ 381 w 135540"/>
                <a:gd name="connsiteY310" fmla="*/ 48292 h 82010"/>
                <a:gd name="connsiteX311" fmla="*/ 667 w 135540"/>
                <a:gd name="connsiteY311" fmla="*/ 47911 h 82010"/>
                <a:gd name="connsiteX312" fmla="*/ 381 w 135540"/>
                <a:gd name="connsiteY312" fmla="*/ 47625 h 82010"/>
                <a:gd name="connsiteX313" fmla="*/ 0 w 135540"/>
                <a:gd name="connsiteY313" fmla="*/ 46958 h 82010"/>
                <a:gd name="connsiteX314" fmla="*/ 952 w 135540"/>
                <a:gd name="connsiteY314" fmla="*/ 46958 h 82010"/>
                <a:gd name="connsiteX315" fmla="*/ 1333 w 135540"/>
                <a:gd name="connsiteY315" fmla="*/ 47244 h 82010"/>
                <a:gd name="connsiteX316" fmla="*/ 2000 w 135540"/>
                <a:gd name="connsiteY316" fmla="*/ 46958 h 82010"/>
                <a:gd name="connsiteX317" fmla="*/ 2286 w 135540"/>
                <a:gd name="connsiteY317" fmla="*/ 47244 h 82010"/>
                <a:gd name="connsiteX318" fmla="*/ 2667 w 135540"/>
                <a:gd name="connsiteY318" fmla="*/ 46958 h 82010"/>
                <a:gd name="connsiteX319" fmla="*/ 2953 w 135540"/>
                <a:gd name="connsiteY319" fmla="*/ 46958 h 82010"/>
                <a:gd name="connsiteX320" fmla="*/ 2953 w 135540"/>
                <a:gd name="connsiteY320" fmla="*/ 46577 h 82010"/>
                <a:gd name="connsiteX321" fmla="*/ 5620 w 135540"/>
                <a:gd name="connsiteY321" fmla="*/ 46577 h 82010"/>
                <a:gd name="connsiteX322" fmla="*/ 5620 w 135540"/>
                <a:gd name="connsiteY322" fmla="*/ 46958 h 82010"/>
                <a:gd name="connsiteX323" fmla="*/ 5905 w 135540"/>
                <a:gd name="connsiteY323" fmla="*/ 46577 h 82010"/>
                <a:gd name="connsiteX324" fmla="*/ 6858 w 135540"/>
                <a:gd name="connsiteY324" fmla="*/ 46577 h 82010"/>
                <a:gd name="connsiteX325" fmla="*/ 7239 w 135540"/>
                <a:gd name="connsiteY325" fmla="*/ 46958 h 82010"/>
                <a:gd name="connsiteX326" fmla="*/ 8192 w 135540"/>
                <a:gd name="connsiteY326" fmla="*/ 47244 h 82010"/>
                <a:gd name="connsiteX327" fmla="*/ 8572 w 135540"/>
                <a:gd name="connsiteY327" fmla="*/ 46291 h 82010"/>
                <a:gd name="connsiteX328" fmla="*/ 9811 w 135540"/>
                <a:gd name="connsiteY328" fmla="*/ 46291 h 82010"/>
                <a:gd name="connsiteX329" fmla="*/ 9811 w 135540"/>
                <a:gd name="connsiteY329" fmla="*/ 44958 h 82010"/>
                <a:gd name="connsiteX330" fmla="*/ 10477 w 135540"/>
                <a:gd name="connsiteY330" fmla="*/ 44958 h 82010"/>
                <a:gd name="connsiteX331" fmla="*/ 10477 w 135540"/>
                <a:gd name="connsiteY331" fmla="*/ 45339 h 82010"/>
                <a:gd name="connsiteX332" fmla="*/ 11144 w 135540"/>
                <a:gd name="connsiteY332" fmla="*/ 46577 h 82010"/>
                <a:gd name="connsiteX333" fmla="*/ 10858 w 135540"/>
                <a:gd name="connsiteY333" fmla="*/ 46958 h 82010"/>
                <a:gd name="connsiteX334" fmla="*/ 10477 w 135540"/>
                <a:gd name="connsiteY334" fmla="*/ 47625 h 82010"/>
                <a:gd name="connsiteX335" fmla="*/ 10192 w 135540"/>
                <a:gd name="connsiteY335" fmla="*/ 47625 h 82010"/>
                <a:gd name="connsiteX336" fmla="*/ 10192 w 135540"/>
                <a:gd name="connsiteY336" fmla="*/ 47911 h 82010"/>
                <a:gd name="connsiteX337" fmla="*/ 12478 w 135540"/>
                <a:gd name="connsiteY337" fmla="*/ 49244 h 82010"/>
                <a:gd name="connsiteX338" fmla="*/ 12763 w 135540"/>
                <a:gd name="connsiteY338" fmla="*/ 49244 h 82010"/>
                <a:gd name="connsiteX339" fmla="*/ 13144 w 135540"/>
                <a:gd name="connsiteY339" fmla="*/ 48959 h 82010"/>
                <a:gd name="connsiteX340" fmla="*/ 14097 w 135540"/>
                <a:gd name="connsiteY340" fmla="*/ 49244 h 82010"/>
                <a:gd name="connsiteX341" fmla="*/ 15716 w 135540"/>
                <a:gd name="connsiteY341" fmla="*/ 49244 h 82010"/>
                <a:gd name="connsiteX342" fmla="*/ 16097 w 135540"/>
                <a:gd name="connsiteY342" fmla="*/ 48959 h 82010"/>
                <a:gd name="connsiteX343" fmla="*/ 16383 w 135540"/>
                <a:gd name="connsiteY343" fmla="*/ 48292 h 82010"/>
                <a:gd name="connsiteX344" fmla="*/ 16097 w 135540"/>
                <a:gd name="connsiteY344" fmla="*/ 47244 h 82010"/>
                <a:gd name="connsiteX345" fmla="*/ 15145 w 135540"/>
                <a:gd name="connsiteY345" fmla="*/ 46291 h 82010"/>
                <a:gd name="connsiteX346" fmla="*/ 15145 w 135540"/>
                <a:gd name="connsiteY346" fmla="*/ 45625 h 82010"/>
                <a:gd name="connsiteX347" fmla="*/ 14764 w 135540"/>
                <a:gd name="connsiteY347" fmla="*/ 45339 h 82010"/>
                <a:gd name="connsiteX348" fmla="*/ 14764 w 135540"/>
                <a:gd name="connsiteY348" fmla="*/ 44958 h 82010"/>
                <a:gd name="connsiteX349" fmla="*/ 15145 w 135540"/>
                <a:gd name="connsiteY349" fmla="*/ 42672 h 82010"/>
                <a:gd name="connsiteX350" fmla="*/ 14764 w 135540"/>
                <a:gd name="connsiteY350" fmla="*/ 42672 h 82010"/>
                <a:gd name="connsiteX351" fmla="*/ 14478 w 135540"/>
                <a:gd name="connsiteY351" fmla="*/ 42386 h 82010"/>
                <a:gd name="connsiteX352" fmla="*/ 13811 w 135540"/>
                <a:gd name="connsiteY352" fmla="*/ 42005 h 82010"/>
                <a:gd name="connsiteX353" fmla="*/ 13811 w 135540"/>
                <a:gd name="connsiteY353" fmla="*/ 41720 h 82010"/>
                <a:gd name="connsiteX354" fmla="*/ 14097 w 135540"/>
                <a:gd name="connsiteY354" fmla="*/ 41339 h 82010"/>
                <a:gd name="connsiteX355" fmla="*/ 15145 w 135540"/>
                <a:gd name="connsiteY355" fmla="*/ 42005 h 82010"/>
                <a:gd name="connsiteX356" fmla="*/ 15145 w 135540"/>
                <a:gd name="connsiteY356" fmla="*/ 41339 h 82010"/>
                <a:gd name="connsiteX357" fmla="*/ 14764 w 135540"/>
                <a:gd name="connsiteY357" fmla="*/ 41053 h 82010"/>
                <a:gd name="connsiteX358" fmla="*/ 15145 w 135540"/>
                <a:gd name="connsiteY358" fmla="*/ 40672 h 82010"/>
                <a:gd name="connsiteX359" fmla="*/ 14764 w 135540"/>
                <a:gd name="connsiteY359" fmla="*/ 40005 h 82010"/>
                <a:gd name="connsiteX360" fmla="*/ 16383 w 135540"/>
                <a:gd name="connsiteY360" fmla="*/ 40005 h 82010"/>
                <a:gd name="connsiteX361" fmla="*/ 17050 w 135540"/>
                <a:gd name="connsiteY361" fmla="*/ 39719 h 82010"/>
                <a:gd name="connsiteX362" fmla="*/ 17050 w 135540"/>
                <a:gd name="connsiteY362" fmla="*/ 40005 h 82010"/>
                <a:gd name="connsiteX363" fmla="*/ 17717 w 135540"/>
                <a:gd name="connsiteY363" fmla="*/ 40386 h 82010"/>
                <a:gd name="connsiteX364" fmla="*/ 18383 w 135540"/>
                <a:gd name="connsiteY364" fmla="*/ 41339 h 82010"/>
                <a:gd name="connsiteX365" fmla="*/ 19050 w 135540"/>
                <a:gd name="connsiteY365" fmla="*/ 41339 h 82010"/>
                <a:gd name="connsiteX366" fmla="*/ 19336 w 135540"/>
                <a:gd name="connsiteY366" fmla="*/ 41720 h 82010"/>
                <a:gd name="connsiteX367" fmla="*/ 19717 w 135540"/>
                <a:gd name="connsiteY367" fmla="*/ 41720 h 82010"/>
                <a:gd name="connsiteX368" fmla="*/ 20002 w 135540"/>
                <a:gd name="connsiteY368" fmla="*/ 42005 h 82010"/>
                <a:gd name="connsiteX369" fmla="*/ 20669 w 135540"/>
                <a:gd name="connsiteY369" fmla="*/ 42386 h 82010"/>
                <a:gd name="connsiteX370" fmla="*/ 21050 w 135540"/>
                <a:gd name="connsiteY370" fmla="*/ 42672 h 82010"/>
                <a:gd name="connsiteX371" fmla="*/ 22288 w 135540"/>
                <a:gd name="connsiteY371" fmla="*/ 42672 h 82010"/>
                <a:gd name="connsiteX372" fmla="*/ 22288 w 135540"/>
                <a:gd name="connsiteY372" fmla="*/ 42386 h 82010"/>
                <a:gd name="connsiteX373" fmla="*/ 22669 w 135540"/>
                <a:gd name="connsiteY373" fmla="*/ 42005 h 82010"/>
                <a:gd name="connsiteX374" fmla="*/ 22669 w 135540"/>
                <a:gd name="connsiteY374" fmla="*/ 42386 h 82010"/>
                <a:gd name="connsiteX375" fmla="*/ 22955 w 135540"/>
                <a:gd name="connsiteY375" fmla="*/ 42005 h 82010"/>
                <a:gd name="connsiteX376" fmla="*/ 22955 w 135540"/>
                <a:gd name="connsiteY376" fmla="*/ 42386 h 82010"/>
                <a:gd name="connsiteX377" fmla="*/ 23622 w 135540"/>
                <a:gd name="connsiteY377" fmla="*/ 42386 h 82010"/>
                <a:gd name="connsiteX378" fmla="*/ 24003 w 135540"/>
                <a:gd name="connsiteY378" fmla="*/ 42672 h 82010"/>
                <a:gd name="connsiteX379" fmla="*/ 24003 w 135540"/>
                <a:gd name="connsiteY379" fmla="*/ 42386 h 82010"/>
                <a:gd name="connsiteX380" fmla="*/ 24289 w 135540"/>
                <a:gd name="connsiteY380" fmla="*/ 42386 h 82010"/>
                <a:gd name="connsiteX381" fmla="*/ 24003 w 135540"/>
                <a:gd name="connsiteY381" fmla="*/ 42005 h 82010"/>
                <a:gd name="connsiteX382" fmla="*/ 23336 w 135540"/>
                <a:gd name="connsiteY382" fmla="*/ 42005 h 82010"/>
                <a:gd name="connsiteX383" fmla="*/ 22955 w 135540"/>
                <a:gd name="connsiteY383" fmla="*/ 41053 h 82010"/>
                <a:gd name="connsiteX384" fmla="*/ 22669 w 135540"/>
                <a:gd name="connsiteY384" fmla="*/ 40386 h 82010"/>
                <a:gd name="connsiteX385" fmla="*/ 21336 w 135540"/>
                <a:gd name="connsiteY385" fmla="*/ 40005 h 82010"/>
                <a:gd name="connsiteX386" fmla="*/ 21622 w 135540"/>
                <a:gd name="connsiteY386" fmla="*/ 40005 h 82010"/>
                <a:gd name="connsiteX387" fmla="*/ 21336 w 135540"/>
                <a:gd name="connsiteY387" fmla="*/ 39053 h 82010"/>
                <a:gd name="connsiteX388" fmla="*/ 20669 w 135540"/>
                <a:gd name="connsiteY388" fmla="*/ 37719 h 82010"/>
                <a:gd name="connsiteX389" fmla="*/ 20002 w 135540"/>
                <a:gd name="connsiteY389" fmla="*/ 37719 h 82010"/>
                <a:gd name="connsiteX390" fmla="*/ 19336 w 135540"/>
                <a:gd name="connsiteY390" fmla="*/ 37433 h 82010"/>
                <a:gd name="connsiteX391" fmla="*/ 19050 w 135540"/>
                <a:gd name="connsiteY391" fmla="*/ 36767 h 82010"/>
                <a:gd name="connsiteX392" fmla="*/ 19050 w 135540"/>
                <a:gd name="connsiteY392" fmla="*/ 36481 h 82010"/>
                <a:gd name="connsiteX393" fmla="*/ 18669 w 135540"/>
                <a:gd name="connsiteY393" fmla="*/ 34481 h 82010"/>
                <a:gd name="connsiteX394" fmla="*/ 19717 w 135540"/>
                <a:gd name="connsiteY394" fmla="*/ 33528 h 82010"/>
                <a:gd name="connsiteX395" fmla="*/ 19717 w 135540"/>
                <a:gd name="connsiteY395" fmla="*/ 33147 h 82010"/>
                <a:gd name="connsiteX396" fmla="*/ 19336 w 135540"/>
                <a:gd name="connsiteY396" fmla="*/ 33147 h 82010"/>
                <a:gd name="connsiteX397" fmla="*/ 19336 w 135540"/>
                <a:gd name="connsiteY397" fmla="*/ 32480 h 82010"/>
                <a:gd name="connsiteX398" fmla="*/ 20002 w 135540"/>
                <a:gd name="connsiteY398" fmla="*/ 32195 h 82010"/>
                <a:gd name="connsiteX399" fmla="*/ 20002 w 135540"/>
                <a:gd name="connsiteY399" fmla="*/ 31528 h 82010"/>
                <a:gd name="connsiteX400" fmla="*/ 20383 w 135540"/>
                <a:gd name="connsiteY400" fmla="*/ 31147 h 82010"/>
                <a:gd name="connsiteX401" fmla="*/ 20383 w 135540"/>
                <a:gd name="connsiteY401" fmla="*/ 30194 h 82010"/>
                <a:gd name="connsiteX402" fmla="*/ 21050 w 135540"/>
                <a:gd name="connsiteY402" fmla="*/ 29908 h 82010"/>
                <a:gd name="connsiteX403" fmla="*/ 21336 w 135540"/>
                <a:gd name="connsiteY403" fmla="*/ 30194 h 82010"/>
                <a:gd name="connsiteX404" fmla="*/ 21050 w 135540"/>
                <a:gd name="connsiteY404" fmla="*/ 29908 h 82010"/>
                <a:gd name="connsiteX405" fmla="*/ 21336 w 135540"/>
                <a:gd name="connsiteY405" fmla="*/ 29908 h 82010"/>
                <a:gd name="connsiteX406" fmla="*/ 22003 w 135540"/>
                <a:gd name="connsiteY406" fmla="*/ 29242 h 82010"/>
                <a:gd name="connsiteX407" fmla="*/ 22003 w 135540"/>
                <a:gd name="connsiteY407" fmla="*/ 28194 h 82010"/>
                <a:gd name="connsiteX408" fmla="*/ 22288 w 135540"/>
                <a:gd name="connsiteY408" fmla="*/ 27908 h 82010"/>
                <a:gd name="connsiteX409" fmla="*/ 22288 w 135540"/>
                <a:gd name="connsiteY409" fmla="*/ 27623 h 82010"/>
                <a:gd name="connsiteX410" fmla="*/ 22003 w 135540"/>
                <a:gd name="connsiteY410" fmla="*/ 26956 h 82010"/>
                <a:gd name="connsiteX411" fmla="*/ 21622 w 135540"/>
                <a:gd name="connsiteY411" fmla="*/ 26575 h 82010"/>
                <a:gd name="connsiteX412" fmla="*/ 21622 w 135540"/>
                <a:gd name="connsiteY412" fmla="*/ 26289 h 82010"/>
                <a:gd name="connsiteX413" fmla="*/ 22669 w 135540"/>
                <a:gd name="connsiteY413" fmla="*/ 25622 h 82010"/>
                <a:gd name="connsiteX414" fmla="*/ 24289 w 135540"/>
                <a:gd name="connsiteY414" fmla="*/ 25622 h 82010"/>
                <a:gd name="connsiteX415" fmla="*/ 24575 w 135540"/>
                <a:gd name="connsiteY415" fmla="*/ 24955 h 82010"/>
                <a:gd name="connsiteX416" fmla="*/ 25622 w 135540"/>
                <a:gd name="connsiteY416" fmla="*/ 24670 h 82010"/>
                <a:gd name="connsiteX417" fmla="*/ 25908 w 135540"/>
                <a:gd name="connsiteY417" fmla="*/ 26289 h 82010"/>
                <a:gd name="connsiteX418" fmla="*/ 26289 w 135540"/>
                <a:gd name="connsiteY418" fmla="*/ 26956 h 82010"/>
                <a:gd name="connsiteX419" fmla="*/ 27527 w 135540"/>
                <a:gd name="connsiteY419" fmla="*/ 27908 h 82010"/>
                <a:gd name="connsiteX420" fmla="*/ 28575 w 135540"/>
                <a:gd name="connsiteY420" fmla="*/ 28194 h 82010"/>
                <a:gd name="connsiteX421" fmla="*/ 29242 w 135540"/>
                <a:gd name="connsiteY421" fmla="*/ 28194 h 82010"/>
                <a:gd name="connsiteX422" fmla="*/ 29242 w 135540"/>
                <a:gd name="connsiteY422" fmla="*/ 27908 h 82010"/>
                <a:gd name="connsiteX423" fmla="*/ 28861 w 135540"/>
                <a:gd name="connsiteY423" fmla="*/ 27242 h 82010"/>
                <a:gd name="connsiteX424" fmla="*/ 29908 w 135540"/>
                <a:gd name="connsiteY424" fmla="*/ 25622 h 82010"/>
                <a:gd name="connsiteX425" fmla="*/ 29908 w 135540"/>
                <a:gd name="connsiteY425" fmla="*/ 24670 h 82010"/>
                <a:gd name="connsiteX426" fmla="*/ 30480 w 135540"/>
                <a:gd name="connsiteY426" fmla="*/ 24003 h 82010"/>
                <a:gd name="connsiteX427" fmla="*/ 30480 w 135540"/>
                <a:gd name="connsiteY427" fmla="*/ 24955 h 82010"/>
                <a:gd name="connsiteX428" fmla="*/ 30861 w 135540"/>
                <a:gd name="connsiteY428" fmla="*/ 24955 h 82010"/>
                <a:gd name="connsiteX429" fmla="*/ 31813 w 135540"/>
                <a:gd name="connsiteY429" fmla="*/ 25241 h 82010"/>
                <a:gd name="connsiteX430" fmla="*/ 36100 w 135540"/>
                <a:gd name="connsiteY430" fmla="*/ 24003 h 82010"/>
                <a:gd name="connsiteX431" fmla="*/ 36767 w 135540"/>
                <a:gd name="connsiteY431" fmla="*/ 23622 h 82010"/>
                <a:gd name="connsiteX432" fmla="*/ 37433 w 135540"/>
                <a:gd name="connsiteY432" fmla="*/ 22289 h 82010"/>
                <a:gd name="connsiteX433" fmla="*/ 37719 w 135540"/>
                <a:gd name="connsiteY433" fmla="*/ 20003 h 82010"/>
                <a:gd name="connsiteX434" fmla="*/ 38100 w 135540"/>
                <a:gd name="connsiteY434" fmla="*/ 19717 h 82010"/>
                <a:gd name="connsiteX435" fmla="*/ 38386 w 135540"/>
                <a:gd name="connsiteY435" fmla="*/ 19050 h 82010"/>
                <a:gd name="connsiteX436" fmla="*/ 38100 w 135540"/>
                <a:gd name="connsiteY436" fmla="*/ 18383 h 82010"/>
                <a:gd name="connsiteX437" fmla="*/ 37433 w 135540"/>
                <a:gd name="connsiteY437" fmla="*/ 18098 h 82010"/>
                <a:gd name="connsiteX438" fmla="*/ 39719 w 135540"/>
                <a:gd name="connsiteY438" fmla="*/ 18098 h 82010"/>
                <a:gd name="connsiteX439" fmla="*/ 41338 w 135540"/>
                <a:gd name="connsiteY439" fmla="*/ 16764 h 82010"/>
                <a:gd name="connsiteX440" fmla="*/ 41719 w 135540"/>
                <a:gd name="connsiteY440" fmla="*/ 16383 h 82010"/>
                <a:gd name="connsiteX441" fmla="*/ 42291 w 135540"/>
                <a:gd name="connsiteY441" fmla="*/ 16097 h 82010"/>
                <a:gd name="connsiteX442" fmla="*/ 42672 w 135540"/>
                <a:gd name="connsiteY442" fmla="*/ 15811 h 82010"/>
                <a:gd name="connsiteX443" fmla="*/ 42672 w 135540"/>
                <a:gd name="connsiteY443" fmla="*/ 15430 h 82010"/>
                <a:gd name="connsiteX444" fmla="*/ 42958 w 135540"/>
                <a:gd name="connsiteY444" fmla="*/ 15430 h 82010"/>
                <a:gd name="connsiteX445" fmla="*/ 42958 w 135540"/>
                <a:gd name="connsiteY445" fmla="*/ 14097 h 82010"/>
                <a:gd name="connsiteX446" fmla="*/ 43339 w 135540"/>
                <a:gd name="connsiteY446" fmla="*/ 13811 h 82010"/>
                <a:gd name="connsiteX447" fmla="*/ 42958 w 135540"/>
                <a:gd name="connsiteY447" fmla="*/ 12859 h 82010"/>
                <a:gd name="connsiteX448" fmla="*/ 45910 w 135540"/>
                <a:gd name="connsiteY448" fmla="*/ 11525 h 82010"/>
                <a:gd name="connsiteX449" fmla="*/ 46292 w 135540"/>
                <a:gd name="connsiteY449" fmla="*/ 11144 h 82010"/>
                <a:gd name="connsiteX450" fmla="*/ 45910 w 135540"/>
                <a:gd name="connsiteY450" fmla="*/ 10858 h 82010"/>
                <a:gd name="connsiteX451" fmla="*/ 46577 w 135540"/>
                <a:gd name="connsiteY451" fmla="*/ 10192 h 82010"/>
                <a:gd name="connsiteX452" fmla="*/ 46958 w 135540"/>
                <a:gd name="connsiteY452" fmla="*/ 10192 h 82010"/>
                <a:gd name="connsiteX453" fmla="*/ 46577 w 135540"/>
                <a:gd name="connsiteY453" fmla="*/ 9906 h 82010"/>
                <a:gd name="connsiteX454" fmla="*/ 45910 w 135540"/>
                <a:gd name="connsiteY454" fmla="*/ 9906 h 82010"/>
                <a:gd name="connsiteX455" fmla="*/ 45910 w 135540"/>
                <a:gd name="connsiteY455" fmla="*/ 8573 h 82010"/>
                <a:gd name="connsiteX456" fmla="*/ 46292 w 135540"/>
                <a:gd name="connsiteY456" fmla="*/ 7239 h 82010"/>
                <a:gd name="connsiteX457" fmla="*/ 46292 w 135540"/>
                <a:gd name="connsiteY457" fmla="*/ 6286 h 82010"/>
                <a:gd name="connsiteX458" fmla="*/ 45910 w 135540"/>
                <a:gd name="connsiteY458" fmla="*/ 4286 h 82010"/>
                <a:gd name="connsiteX459" fmla="*/ 46292 w 135540"/>
                <a:gd name="connsiteY459" fmla="*/ 3619 h 82010"/>
                <a:gd name="connsiteX460" fmla="*/ 46292 w 135540"/>
                <a:gd name="connsiteY460" fmla="*/ 2000 h 82010"/>
                <a:gd name="connsiteX461" fmla="*/ 47244 w 135540"/>
                <a:gd name="connsiteY461" fmla="*/ 2000 h 82010"/>
                <a:gd name="connsiteX462" fmla="*/ 47244 w 135540"/>
                <a:gd name="connsiteY462" fmla="*/ 2286 h 82010"/>
                <a:gd name="connsiteX463" fmla="*/ 47911 w 135540"/>
                <a:gd name="connsiteY463" fmla="*/ 2286 h 82010"/>
                <a:gd name="connsiteX464" fmla="*/ 47911 w 135540"/>
                <a:gd name="connsiteY464" fmla="*/ 2667 h 82010"/>
                <a:gd name="connsiteX465" fmla="*/ 48863 w 135540"/>
                <a:gd name="connsiteY465" fmla="*/ 2286 h 82010"/>
                <a:gd name="connsiteX466" fmla="*/ 49530 w 135540"/>
                <a:gd name="connsiteY466" fmla="*/ 2286 h 82010"/>
                <a:gd name="connsiteX467" fmla="*/ 49530 w 135540"/>
                <a:gd name="connsiteY467" fmla="*/ 2667 h 82010"/>
                <a:gd name="connsiteX468" fmla="*/ 52483 w 135540"/>
                <a:gd name="connsiteY468" fmla="*/ 2667 h 82010"/>
                <a:gd name="connsiteX469" fmla="*/ 52483 w 135540"/>
                <a:gd name="connsiteY469" fmla="*/ 2953 h 82010"/>
                <a:gd name="connsiteX470" fmla="*/ 52864 w 135540"/>
                <a:gd name="connsiteY470" fmla="*/ 2953 h 82010"/>
                <a:gd name="connsiteX471" fmla="*/ 52864 w 135540"/>
                <a:gd name="connsiteY471" fmla="*/ 2667 h 82010"/>
                <a:gd name="connsiteX472" fmla="*/ 52864 w 135540"/>
                <a:gd name="connsiteY472" fmla="*/ 2953 h 82010"/>
                <a:gd name="connsiteX473" fmla="*/ 53150 w 135540"/>
                <a:gd name="connsiteY473" fmla="*/ 2953 h 82010"/>
                <a:gd name="connsiteX474" fmla="*/ 53150 w 135540"/>
                <a:gd name="connsiteY474" fmla="*/ 3334 h 82010"/>
                <a:gd name="connsiteX475" fmla="*/ 53530 w 135540"/>
                <a:gd name="connsiteY475" fmla="*/ 3334 h 82010"/>
                <a:gd name="connsiteX476" fmla="*/ 54102 w 135540"/>
                <a:gd name="connsiteY476" fmla="*/ 3619 h 82010"/>
                <a:gd name="connsiteX477" fmla="*/ 56102 w 135540"/>
                <a:gd name="connsiteY477" fmla="*/ 3619 h 82010"/>
                <a:gd name="connsiteX478" fmla="*/ 56483 w 135540"/>
                <a:gd name="connsiteY478" fmla="*/ 4001 h 82010"/>
                <a:gd name="connsiteX479" fmla="*/ 58102 w 135540"/>
                <a:gd name="connsiteY479" fmla="*/ 3619 h 82010"/>
                <a:gd name="connsiteX480" fmla="*/ 58102 w 135540"/>
                <a:gd name="connsiteY480" fmla="*/ 3334 h 82010"/>
                <a:gd name="connsiteX481" fmla="*/ 58388 w 135540"/>
                <a:gd name="connsiteY481" fmla="*/ 3334 h 82010"/>
                <a:gd name="connsiteX482" fmla="*/ 58388 w 135540"/>
                <a:gd name="connsiteY482" fmla="*/ 2953 h 82010"/>
                <a:gd name="connsiteX483" fmla="*/ 58102 w 135540"/>
                <a:gd name="connsiteY483" fmla="*/ 2953 h 82010"/>
                <a:gd name="connsiteX484" fmla="*/ 58388 w 135540"/>
                <a:gd name="connsiteY484" fmla="*/ 2953 h 82010"/>
                <a:gd name="connsiteX485" fmla="*/ 58388 w 135540"/>
                <a:gd name="connsiteY485" fmla="*/ 2667 h 82010"/>
                <a:gd name="connsiteX486" fmla="*/ 58769 w 135540"/>
                <a:gd name="connsiteY486" fmla="*/ 2667 h 82010"/>
                <a:gd name="connsiteX487" fmla="*/ 58388 w 135540"/>
                <a:gd name="connsiteY487" fmla="*/ 2667 h 82010"/>
                <a:gd name="connsiteX488" fmla="*/ 58102 w 135540"/>
                <a:gd name="connsiteY488" fmla="*/ 2953 h 82010"/>
                <a:gd name="connsiteX489" fmla="*/ 58102 w 135540"/>
                <a:gd name="connsiteY489" fmla="*/ 2667 h 82010"/>
                <a:gd name="connsiteX490" fmla="*/ 58769 w 135540"/>
                <a:gd name="connsiteY490" fmla="*/ 2667 h 82010"/>
                <a:gd name="connsiteX491" fmla="*/ 59055 w 135540"/>
                <a:gd name="connsiteY491" fmla="*/ 2953 h 82010"/>
                <a:gd name="connsiteX492" fmla="*/ 61722 w 135540"/>
                <a:gd name="connsiteY492" fmla="*/ 2953 h 82010"/>
                <a:gd name="connsiteX493" fmla="*/ 61722 w 135540"/>
                <a:gd name="connsiteY493" fmla="*/ 2667 h 82010"/>
                <a:gd name="connsiteX494" fmla="*/ 62389 w 135540"/>
                <a:gd name="connsiteY494" fmla="*/ 2667 h 82010"/>
                <a:gd name="connsiteX495" fmla="*/ 62389 w 135540"/>
                <a:gd name="connsiteY495" fmla="*/ 1048 h 82010"/>
                <a:gd name="connsiteX496" fmla="*/ 62675 w 135540"/>
                <a:gd name="connsiteY496" fmla="*/ 1333 h 82010"/>
                <a:gd name="connsiteX497" fmla="*/ 62960 w 135540"/>
                <a:gd name="connsiteY497" fmla="*/ 667 h 82010"/>
                <a:gd name="connsiteX498" fmla="*/ 64294 w 135540"/>
                <a:gd name="connsiteY498" fmla="*/ 667 h 82010"/>
                <a:gd name="connsiteX499" fmla="*/ 64675 w 135540"/>
                <a:gd name="connsiteY499" fmla="*/ 1048 h 82010"/>
                <a:gd name="connsiteX500" fmla="*/ 64675 w 135540"/>
                <a:gd name="connsiteY500" fmla="*/ 1333 h 82010"/>
                <a:gd name="connsiteX501" fmla="*/ 64960 w 135540"/>
                <a:gd name="connsiteY501" fmla="*/ 1333 h 82010"/>
                <a:gd name="connsiteX502" fmla="*/ 65627 w 135540"/>
                <a:gd name="connsiteY502" fmla="*/ 1619 h 82010"/>
                <a:gd name="connsiteX503" fmla="*/ 66294 w 135540"/>
                <a:gd name="connsiteY503" fmla="*/ 1619 h 82010"/>
                <a:gd name="connsiteX504" fmla="*/ 66294 w 135540"/>
                <a:gd name="connsiteY504" fmla="*/ 2000 h 82010"/>
                <a:gd name="connsiteX505" fmla="*/ 66580 w 135540"/>
                <a:gd name="connsiteY505" fmla="*/ 2000 h 82010"/>
                <a:gd name="connsiteX506" fmla="*/ 66580 w 135540"/>
                <a:gd name="connsiteY506" fmla="*/ 2286 h 82010"/>
                <a:gd name="connsiteX507" fmla="*/ 66961 w 135540"/>
                <a:gd name="connsiteY507" fmla="*/ 2667 h 82010"/>
                <a:gd name="connsiteX508" fmla="*/ 67627 w 135540"/>
                <a:gd name="connsiteY508" fmla="*/ 2667 h 82010"/>
                <a:gd name="connsiteX509" fmla="*/ 67627 w 135540"/>
                <a:gd name="connsiteY509" fmla="*/ 2953 h 82010"/>
                <a:gd name="connsiteX510" fmla="*/ 68580 w 135540"/>
                <a:gd name="connsiteY510" fmla="*/ 2953 h 82010"/>
                <a:gd name="connsiteX511" fmla="*/ 68866 w 135540"/>
                <a:gd name="connsiteY511" fmla="*/ 2667 h 82010"/>
                <a:gd name="connsiteX512" fmla="*/ 69247 w 135540"/>
                <a:gd name="connsiteY512" fmla="*/ 2667 h 82010"/>
                <a:gd name="connsiteX513" fmla="*/ 69533 w 135540"/>
                <a:gd name="connsiteY513" fmla="*/ 2953 h 82010"/>
                <a:gd name="connsiteX514" fmla="*/ 69913 w 135540"/>
                <a:gd name="connsiteY514" fmla="*/ 2953 h 82010"/>
                <a:gd name="connsiteX515" fmla="*/ 69913 w 135540"/>
                <a:gd name="connsiteY515" fmla="*/ 3334 h 82010"/>
                <a:gd name="connsiteX516" fmla="*/ 71533 w 135540"/>
                <a:gd name="connsiteY516" fmla="*/ 3334 h 82010"/>
                <a:gd name="connsiteX517" fmla="*/ 72866 w 135540"/>
                <a:gd name="connsiteY517" fmla="*/ 2667 h 82010"/>
                <a:gd name="connsiteX518" fmla="*/ 73152 w 135540"/>
                <a:gd name="connsiteY518" fmla="*/ 2667 h 82010"/>
                <a:gd name="connsiteX519" fmla="*/ 73533 w 135540"/>
                <a:gd name="connsiteY519" fmla="*/ 2286 h 82010"/>
                <a:gd name="connsiteX520" fmla="*/ 73819 w 135540"/>
                <a:gd name="connsiteY520" fmla="*/ 2286 h 82010"/>
                <a:gd name="connsiteX521" fmla="*/ 74200 w 135540"/>
                <a:gd name="connsiteY521" fmla="*/ 2667 h 82010"/>
                <a:gd name="connsiteX522" fmla="*/ 74485 w 135540"/>
                <a:gd name="connsiteY522" fmla="*/ 2286 h 82010"/>
                <a:gd name="connsiteX523" fmla="*/ 75152 w 135540"/>
                <a:gd name="connsiteY523" fmla="*/ 2286 h 82010"/>
                <a:gd name="connsiteX524" fmla="*/ 75152 w 135540"/>
                <a:gd name="connsiteY524" fmla="*/ 2000 h 82010"/>
                <a:gd name="connsiteX525" fmla="*/ 75819 w 135540"/>
                <a:gd name="connsiteY525" fmla="*/ 1333 h 82010"/>
                <a:gd name="connsiteX526" fmla="*/ 76771 w 135540"/>
                <a:gd name="connsiteY526" fmla="*/ 1333 h 82010"/>
                <a:gd name="connsiteX527" fmla="*/ 77438 w 135540"/>
                <a:gd name="connsiteY527" fmla="*/ 1048 h 82010"/>
                <a:gd name="connsiteX528" fmla="*/ 78105 w 135540"/>
                <a:gd name="connsiteY528" fmla="*/ 1048 h 82010"/>
                <a:gd name="connsiteX529" fmla="*/ 78105 w 135540"/>
                <a:gd name="connsiteY529" fmla="*/ 1333 h 82010"/>
                <a:gd name="connsiteX530" fmla="*/ 78391 w 135540"/>
                <a:gd name="connsiteY530" fmla="*/ 1048 h 82010"/>
                <a:gd name="connsiteX531" fmla="*/ 79058 w 135540"/>
                <a:gd name="connsiteY531" fmla="*/ 1048 h 82010"/>
                <a:gd name="connsiteX532" fmla="*/ 79058 w 135540"/>
                <a:gd name="connsiteY532" fmla="*/ 1333 h 82010"/>
                <a:gd name="connsiteX533" fmla="*/ 79438 w 135540"/>
                <a:gd name="connsiteY533" fmla="*/ 1333 h 82010"/>
                <a:gd name="connsiteX534" fmla="*/ 79438 w 135540"/>
                <a:gd name="connsiteY534" fmla="*/ 1619 h 82010"/>
                <a:gd name="connsiteX535" fmla="*/ 80391 w 135540"/>
                <a:gd name="connsiteY535" fmla="*/ 1619 h 82010"/>
                <a:gd name="connsiteX536" fmla="*/ 81343 w 135540"/>
                <a:gd name="connsiteY536" fmla="*/ 1048 h 82010"/>
                <a:gd name="connsiteX537" fmla="*/ 82010 w 135540"/>
                <a:gd name="connsiteY537" fmla="*/ 1048 h 82010"/>
                <a:gd name="connsiteX538" fmla="*/ 82391 w 135540"/>
                <a:gd name="connsiteY538" fmla="*/ 667 h 82010"/>
                <a:gd name="connsiteX539" fmla="*/ 83725 w 135540"/>
                <a:gd name="connsiteY539" fmla="*/ 381 h 82010"/>
                <a:gd name="connsiteX540" fmla="*/ 84010 w 135540"/>
                <a:gd name="connsiteY540" fmla="*/ 1048 h 82010"/>
                <a:gd name="connsiteX541" fmla="*/ 84296 w 135540"/>
                <a:gd name="connsiteY541" fmla="*/ 667 h 82010"/>
                <a:gd name="connsiteX542" fmla="*/ 84296 w 135540"/>
                <a:gd name="connsiteY542" fmla="*/ 1048 h 82010"/>
                <a:gd name="connsiteX543" fmla="*/ 84963 w 135540"/>
                <a:gd name="connsiteY543" fmla="*/ 2286 h 82010"/>
                <a:gd name="connsiteX544" fmla="*/ 85630 w 135540"/>
                <a:gd name="connsiteY544" fmla="*/ 2953 h 82010"/>
                <a:gd name="connsiteX545" fmla="*/ 85630 w 135540"/>
                <a:gd name="connsiteY545" fmla="*/ 2667 h 82010"/>
                <a:gd name="connsiteX546" fmla="*/ 86011 w 135540"/>
                <a:gd name="connsiteY546" fmla="*/ 2667 h 82010"/>
                <a:gd name="connsiteX547" fmla="*/ 86677 w 135540"/>
                <a:gd name="connsiteY547" fmla="*/ 2953 h 82010"/>
                <a:gd name="connsiteX548" fmla="*/ 86677 w 135540"/>
                <a:gd name="connsiteY548" fmla="*/ 2667 h 82010"/>
                <a:gd name="connsiteX549" fmla="*/ 87249 w 135540"/>
                <a:gd name="connsiteY549" fmla="*/ 2667 h 82010"/>
                <a:gd name="connsiteX550" fmla="*/ 87630 w 135540"/>
                <a:gd name="connsiteY550" fmla="*/ 2286 h 82010"/>
                <a:gd name="connsiteX551" fmla="*/ 88297 w 135540"/>
                <a:gd name="connsiteY551" fmla="*/ 2000 h 82010"/>
                <a:gd name="connsiteX552" fmla="*/ 88583 w 135540"/>
                <a:gd name="connsiteY552" fmla="*/ 2000 h 82010"/>
                <a:gd name="connsiteX553" fmla="*/ 88963 w 135540"/>
                <a:gd name="connsiteY553" fmla="*/ 2286 h 82010"/>
                <a:gd name="connsiteX554" fmla="*/ 89916 w 135540"/>
                <a:gd name="connsiteY554" fmla="*/ 2286 h 82010"/>
                <a:gd name="connsiteX555" fmla="*/ 90202 w 135540"/>
                <a:gd name="connsiteY555" fmla="*/ 2667 h 82010"/>
                <a:gd name="connsiteX556" fmla="*/ 91250 w 135540"/>
                <a:gd name="connsiteY556" fmla="*/ 2667 h 82010"/>
                <a:gd name="connsiteX557" fmla="*/ 91916 w 135540"/>
                <a:gd name="connsiteY557" fmla="*/ 3334 h 82010"/>
                <a:gd name="connsiteX558" fmla="*/ 92202 w 135540"/>
                <a:gd name="connsiteY558" fmla="*/ 3334 h 82010"/>
                <a:gd name="connsiteX559" fmla="*/ 92869 w 135540"/>
                <a:gd name="connsiteY559" fmla="*/ 2953 h 82010"/>
                <a:gd name="connsiteX560" fmla="*/ 93154 w 135540"/>
                <a:gd name="connsiteY560" fmla="*/ 3334 h 82010"/>
                <a:gd name="connsiteX561" fmla="*/ 94202 w 135540"/>
                <a:gd name="connsiteY561" fmla="*/ 3619 h 82010"/>
                <a:gd name="connsiteX562" fmla="*/ 94488 w 135540"/>
                <a:gd name="connsiteY562" fmla="*/ 3334 h 82010"/>
                <a:gd name="connsiteX563" fmla="*/ 95821 w 135540"/>
                <a:gd name="connsiteY563" fmla="*/ 3334 h 82010"/>
                <a:gd name="connsiteX564" fmla="*/ 95821 w 135540"/>
                <a:gd name="connsiteY564" fmla="*/ 3619 h 82010"/>
                <a:gd name="connsiteX565" fmla="*/ 96107 w 135540"/>
                <a:gd name="connsiteY565" fmla="*/ 3619 h 82010"/>
                <a:gd name="connsiteX566" fmla="*/ 96774 w 135540"/>
                <a:gd name="connsiteY566" fmla="*/ 4001 h 82010"/>
                <a:gd name="connsiteX567" fmla="*/ 98488 w 135540"/>
                <a:gd name="connsiteY567" fmla="*/ 3619 h 82010"/>
                <a:gd name="connsiteX568" fmla="*/ 99441 w 135540"/>
                <a:gd name="connsiteY568" fmla="*/ 3619 h 82010"/>
                <a:gd name="connsiteX569" fmla="*/ 100393 w 135540"/>
                <a:gd name="connsiteY569" fmla="*/ 3334 h 82010"/>
                <a:gd name="connsiteX570" fmla="*/ 101441 w 135540"/>
                <a:gd name="connsiteY570" fmla="*/ 2667 h 82010"/>
                <a:gd name="connsiteX571" fmla="*/ 101727 w 135540"/>
                <a:gd name="connsiteY571" fmla="*/ 1619 h 82010"/>
                <a:gd name="connsiteX572" fmla="*/ 101727 w 135540"/>
                <a:gd name="connsiteY572" fmla="*/ 1333 h 82010"/>
                <a:gd name="connsiteX573" fmla="*/ 101441 w 135540"/>
                <a:gd name="connsiteY573" fmla="*/ 1619 h 82010"/>
                <a:gd name="connsiteX574" fmla="*/ 101727 w 135540"/>
                <a:gd name="connsiteY574" fmla="*/ 1048 h 82010"/>
                <a:gd name="connsiteX575" fmla="*/ 101441 w 135540"/>
                <a:gd name="connsiteY575" fmla="*/ 667 h 82010"/>
                <a:gd name="connsiteX576" fmla="*/ 101727 w 135540"/>
                <a:gd name="connsiteY576" fmla="*/ 667 h 82010"/>
                <a:gd name="connsiteX577" fmla="*/ 101727 w 135540"/>
                <a:gd name="connsiteY577" fmla="*/ 381 h 82010"/>
                <a:gd name="connsiteX578" fmla="*/ 102013 w 135540"/>
                <a:gd name="connsiteY578" fmla="*/ 381 h 82010"/>
                <a:gd name="connsiteX579" fmla="*/ 103346 w 135540"/>
                <a:gd name="connsiteY579" fmla="*/ 0 h 82010"/>
                <a:gd name="connsiteX580" fmla="*/ 103346 w 135540"/>
                <a:gd name="connsiteY580" fmla="*/ 381 h 82010"/>
                <a:gd name="connsiteX581" fmla="*/ 103727 w 135540"/>
                <a:gd name="connsiteY581" fmla="*/ 381 h 82010"/>
                <a:gd name="connsiteX582" fmla="*/ 104013 w 135540"/>
                <a:gd name="connsiteY582" fmla="*/ 0 h 82010"/>
                <a:gd name="connsiteX583" fmla="*/ 104013 w 135540"/>
                <a:gd name="connsiteY583" fmla="*/ 381 h 82010"/>
                <a:gd name="connsiteX584" fmla="*/ 104394 w 135540"/>
                <a:gd name="connsiteY584" fmla="*/ 381 h 82010"/>
                <a:gd name="connsiteX585" fmla="*/ 104394 w 135540"/>
                <a:gd name="connsiteY585" fmla="*/ 0 h 82010"/>
                <a:gd name="connsiteX586" fmla="*/ 104965 w 135540"/>
                <a:gd name="connsiteY586" fmla="*/ 381 h 82010"/>
                <a:gd name="connsiteX587" fmla="*/ 105346 w 135540"/>
                <a:gd name="connsiteY587" fmla="*/ 381 h 82010"/>
                <a:gd name="connsiteX588" fmla="*/ 105346 w 135540"/>
                <a:gd name="connsiteY588" fmla="*/ 667 h 82010"/>
                <a:gd name="connsiteX589" fmla="*/ 105632 w 135540"/>
                <a:gd name="connsiteY589" fmla="*/ 667 h 82010"/>
                <a:gd name="connsiteX590" fmla="*/ 106013 w 135540"/>
                <a:gd name="connsiteY590" fmla="*/ 1048 h 82010"/>
                <a:gd name="connsiteX591" fmla="*/ 106680 w 135540"/>
                <a:gd name="connsiteY591" fmla="*/ 1333 h 82010"/>
                <a:gd name="connsiteX592" fmla="*/ 106966 w 135540"/>
                <a:gd name="connsiteY592" fmla="*/ 1333 h 82010"/>
                <a:gd name="connsiteX593" fmla="*/ 107347 w 135540"/>
                <a:gd name="connsiteY593" fmla="*/ 1619 h 82010"/>
                <a:gd name="connsiteX594" fmla="*/ 107918 w 135540"/>
                <a:gd name="connsiteY594" fmla="*/ 1619 h 82010"/>
                <a:gd name="connsiteX595" fmla="*/ 107918 w 135540"/>
                <a:gd name="connsiteY595" fmla="*/ 2000 h 82010"/>
                <a:gd name="connsiteX596" fmla="*/ 108585 w 135540"/>
                <a:gd name="connsiteY596" fmla="*/ 1619 h 82010"/>
                <a:gd name="connsiteX597" fmla="*/ 109918 w 135540"/>
                <a:gd name="connsiteY597" fmla="*/ 1619 h 82010"/>
                <a:gd name="connsiteX598" fmla="*/ 109918 w 135540"/>
                <a:gd name="connsiteY598" fmla="*/ 2000 h 82010"/>
                <a:gd name="connsiteX599" fmla="*/ 110585 w 135540"/>
                <a:gd name="connsiteY599" fmla="*/ 2000 h 82010"/>
                <a:gd name="connsiteX600" fmla="*/ 111252 w 135540"/>
                <a:gd name="connsiteY600" fmla="*/ 2667 h 82010"/>
                <a:gd name="connsiteX601" fmla="*/ 111919 w 135540"/>
                <a:gd name="connsiteY601" fmla="*/ 2667 h 82010"/>
                <a:gd name="connsiteX602" fmla="*/ 111919 w 135540"/>
                <a:gd name="connsiteY602" fmla="*/ 2953 h 82010"/>
                <a:gd name="connsiteX603" fmla="*/ 112204 w 135540"/>
                <a:gd name="connsiteY603" fmla="*/ 2953 h 82010"/>
                <a:gd name="connsiteX604" fmla="*/ 112585 w 135540"/>
                <a:gd name="connsiteY604" fmla="*/ 3334 h 82010"/>
                <a:gd name="connsiteX605" fmla="*/ 112585 w 135540"/>
                <a:gd name="connsiteY605" fmla="*/ 3619 h 82010"/>
                <a:gd name="connsiteX606" fmla="*/ 113252 w 135540"/>
                <a:gd name="connsiteY606" fmla="*/ 3619 h 82010"/>
                <a:gd name="connsiteX607" fmla="*/ 113252 w 135540"/>
                <a:gd name="connsiteY607" fmla="*/ 4001 h 82010"/>
                <a:gd name="connsiteX608" fmla="*/ 113824 w 135540"/>
                <a:gd name="connsiteY608" fmla="*/ 4286 h 82010"/>
                <a:gd name="connsiteX609" fmla="*/ 115157 w 135540"/>
                <a:gd name="connsiteY609" fmla="*/ 4572 h 82010"/>
                <a:gd name="connsiteX610" fmla="*/ 115157 w 135540"/>
                <a:gd name="connsiteY610" fmla="*/ 4286 h 82010"/>
                <a:gd name="connsiteX611" fmla="*/ 116776 w 135540"/>
                <a:gd name="connsiteY611" fmla="*/ 4572 h 82010"/>
                <a:gd name="connsiteX612" fmla="*/ 118777 w 135540"/>
                <a:gd name="connsiteY612" fmla="*/ 4572 h 82010"/>
                <a:gd name="connsiteX613" fmla="*/ 120110 w 135540"/>
                <a:gd name="connsiteY613" fmla="*/ 4953 h 82010"/>
                <a:gd name="connsiteX614" fmla="*/ 120110 w 135540"/>
                <a:gd name="connsiteY614" fmla="*/ 4572 h 82010"/>
                <a:gd name="connsiteX615" fmla="*/ 120396 w 135540"/>
                <a:gd name="connsiteY615" fmla="*/ 4572 h 82010"/>
                <a:gd name="connsiteX616" fmla="*/ 120777 w 135540"/>
                <a:gd name="connsiteY616" fmla="*/ 4953 h 82010"/>
                <a:gd name="connsiteX617" fmla="*/ 125349 w 135540"/>
                <a:gd name="connsiteY617" fmla="*/ 4953 h 82010"/>
                <a:gd name="connsiteX618" fmla="*/ 125635 w 135540"/>
                <a:gd name="connsiteY618" fmla="*/ 5239 h 8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</a:cxnLst>
              <a:rect l="l" t="t" r="r" b="b"/>
              <a:pathLst>
                <a:path w="135540" h="82010">
                  <a:moveTo>
                    <a:pt x="125635" y="5239"/>
                  </a:moveTo>
                  <a:lnTo>
                    <a:pt x="126301" y="5620"/>
                  </a:lnTo>
                  <a:lnTo>
                    <a:pt x="126683" y="5905"/>
                  </a:lnTo>
                  <a:lnTo>
                    <a:pt x="126683" y="7239"/>
                  </a:lnTo>
                  <a:lnTo>
                    <a:pt x="126968" y="7906"/>
                  </a:lnTo>
                  <a:lnTo>
                    <a:pt x="126968" y="8573"/>
                  </a:lnTo>
                  <a:lnTo>
                    <a:pt x="126683" y="8858"/>
                  </a:lnTo>
                  <a:lnTo>
                    <a:pt x="126683" y="10192"/>
                  </a:lnTo>
                  <a:lnTo>
                    <a:pt x="126968" y="10477"/>
                  </a:lnTo>
                  <a:lnTo>
                    <a:pt x="126968" y="10858"/>
                  </a:lnTo>
                  <a:lnTo>
                    <a:pt x="127635" y="10858"/>
                  </a:lnTo>
                  <a:lnTo>
                    <a:pt x="128016" y="11525"/>
                  </a:lnTo>
                  <a:lnTo>
                    <a:pt x="128016" y="11811"/>
                  </a:lnTo>
                  <a:lnTo>
                    <a:pt x="128302" y="12192"/>
                  </a:lnTo>
                  <a:lnTo>
                    <a:pt x="128588" y="12192"/>
                  </a:lnTo>
                  <a:lnTo>
                    <a:pt x="128968" y="12478"/>
                  </a:lnTo>
                  <a:lnTo>
                    <a:pt x="130588" y="12859"/>
                  </a:lnTo>
                  <a:lnTo>
                    <a:pt x="131254" y="13430"/>
                  </a:lnTo>
                  <a:lnTo>
                    <a:pt x="131254" y="13811"/>
                  </a:lnTo>
                  <a:lnTo>
                    <a:pt x="130969" y="14764"/>
                  </a:lnTo>
                  <a:lnTo>
                    <a:pt x="131254" y="15811"/>
                  </a:lnTo>
                  <a:lnTo>
                    <a:pt x="131254" y="17050"/>
                  </a:lnTo>
                  <a:lnTo>
                    <a:pt x="132207" y="17050"/>
                  </a:lnTo>
                  <a:lnTo>
                    <a:pt x="133255" y="17717"/>
                  </a:lnTo>
                  <a:lnTo>
                    <a:pt x="133921" y="17717"/>
                  </a:lnTo>
                  <a:lnTo>
                    <a:pt x="133921" y="18383"/>
                  </a:lnTo>
                  <a:lnTo>
                    <a:pt x="134874" y="18383"/>
                  </a:lnTo>
                  <a:lnTo>
                    <a:pt x="134874" y="19336"/>
                  </a:lnTo>
                  <a:lnTo>
                    <a:pt x="135541" y="20383"/>
                  </a:lnTo>
                  <a:lnTo>
                    <a:pt x="134874" y="21050"/>
                  </a:lnTo>
                  <a:lnTo>
                    <a:pt x="133255" y="22289"/>
                  </a:lnTo>
                  <a:lnTo>
                    <a:pt x="133255" y="23336"/>
                  </a:lnTo>
                  <a:lnTo>
                    <a:pt x="133540" y="24670"/>
                  </a:lnTo>
                  <a:lnTo>
                    <a:pt x="133540" y="24955"/>
                  </a:lnTo>
                  <a:lnTo>
                    <a:pt x="134207" y="25908"/>
                  </a:lnTo>
                  <a:lnTo>
                    <a:pt x="134493" y="26575"/>
                  </a:lnTo>
                  <a:lnTo>
                    <a:pt x="134874" y="26956"/>
                  </a:lnTo>
                  <a:lnTo>
                    <a:pt x="135160" y="27908"/>
                  </a:lnTo>
                  <a:lnTo>
                    <a:pt x="134207" y="27623"/>
                  </a:lnTo>
                  <a:lnTo>
                    <a:pt x="133921" y="27908"/>
                  </a:lnTo>
                  <a:lnTo>
                    <a:pt x="133540" y="27908"/>
                  </a:lnTo>
                  <a:lnTo>
                    <a:pt x="133255" y="28194"/>
                  </a:lnTo>
                  <a:lnTo>
                    <a:pt x="133540" y="28861"/>
                  </a:lnTo>
                  <a:lnTo>
                    <a:pt x="133540" y="29242"/>
                  </a:lnTo>
                  <a:lnTo>
                    <a:pt x="131921" y="30194"/>
                  </a:lnTo>
                  <a:lnTo>
                    <a:pt x="131254" y="30575"/>
                  </a:lnTo>
                  <a:lnTo>
                    <a:pt x="130588" y="31147"/>
                  </a:lnTo>
                  <a:lnTo>
                    <a:pt x="130588" y="31528"/>
                  </a:lnTo>
                  <a:lnTo>
                    <a:pt x="130302" y="32195"/>
                  </a:lnTo>
                  <a:lnTo>
                    <a:pt x="129635" y="31814"/>
                  </a:lnTo>
                  <a:lnTo>
                    <a:pt x="129254" y="31528"/>
                  </a:lnTo>
                  <a:lnTo>
                    <a:pt x="128968" y="31814"/>
                  </a:lnTo>
                  <a:lnTo>
                    <a:pt x="128588" y="29528"/>
                  </a:lnTo>
                  <a:lnTo>
                    <a:pt x="127635" y="29242"/>
                  </a:lnTo>
                  <a:lnTo>
                    <a:pt x="127349" y="28575"/>
                  </a:lnTo>
                  <a:lnTo>
                    <a:pt x="125635" y="28194"/>
                  </a:lnTo>
                  <a:lnTo>
                    <a:pt x="125349" y="28861"/>
                  </a:lnTo>
                  <a:lnTo>
                    <a:pt x="124682" y="28575"/>
                  </a:lnTo>
                  <a:lnTo>
                    <a:pt x="124682" y="28861"/>
                  </a:lnTo>
                  <a:lnTo>
                    <a:pt x="123349" y="28861"/>
                  </a:lnTo>
                  <a:lnTo>
                    <a:pt x="123063" y="28575"/>
                  </a:lnTo>
                  <a:lnTo>
                    <a:pt x="122396" y="28861"/>
                  </a:lnTo>
                  <a:lnTo>
                    <a:pt x="122110" y="28861"/>
                  </a:lnTo>
                  <a:lnTo>
                    <a:pt x="121729" y="29242"/>
                  </a:lnTo>
                  <a:lnTo>
                    <a:pt x="121444" y="28861"/>
                  </a:lnTo>
                  <a:lnTo>
                    <a:pt x="120396" y="29242"/>
                  </a:lnTo>
                  <a:lnTo>
                    <a:pt x="119729" y="28575"/>
                  </a:lnTo>
                  <a:lnTo>
                    <a:pt x="119729" y="29528"/>
                  </a:lnTo>
                  <a:lnTo>
                    <a:pt x="119158" y="29908"/>
                  </a:lnTo>
                  <a:lnTo>
                    <a:pt x="118491" y="31147"/>
                  </a:lnTo>
                  <a:lnTo>
                    <a:pt x="118491" y="30575"/>
                  </a:lnTo>
                  <a:lnTo>
                    <a:pt x="117824" y="30861"/>
                  </a:lnTo>
                  <a:lnTo>
                    <a:pt x="117443" y="31147"/>
                  </a:lnTo>
                  <a:lnTo>
                    <a:pt x="117824" y="30575"/>
                  </a:lnTo>
                  <a:lnTo>
                    <a:pt x="117443" y="30194"/>
                  </a:lnTo>
                  <a:lnTo>
                    <a:pt x="116776" y="31147"/>
                  </a:lnTo>
                  <a:lnTo>
                    <a:pt x="116205" y="31814"/>
                  </a:lnTo>
                  <a:lnTo>
                    <a:pt x="116491" y="32861"/>
                  </a:lnTo>
                  <a:lnTo>
                    <a:pt x="116205" y="33528"/>
                  </a:lnTo>
                  <a:lnTo>
                    <a:pt x="116205" y="34481"/>
                  </a:lnTo>
                  <a:lnTo>
                    <a:pt x="115824" y="35147"/>
                  </a:lnTo>
                  <a:lnTo>
                    <a:pt x="116776" y="35147"/>
                  </a:lnTo>
                  <a:lnTo>
                    <a:pt x="117824" y="35433"/>
                  </a:lnTo>
                  <a:lnTo>
                    <a:pt x="119158" y="36481"/>
                  </a:lnTo>
                  <a:lnTo>
                    <a:pt x="120110" y="37052"/>
                  </a:lnTo>
                  <a:lnTo>
                    <a:pt x="120777" y="37052"/>
                  </a:lnTo>
                  <a:lnTo>
                    <a:pt x="121063" y="37433"/>
                  </a:lnTo>
                  <a:lnTo>
                    <a:pt x="122110" y="37433"/>
                  </a:lnTo>
                  <a:lnTo>
                    <a:pt x="123349" y="38100"/>
                  </a:lnTo>
                  <a:lnTo>
                    <a:pt x="124396" y="39053"/>
                  </a:lnTo>
                  <a:lnTo>
                    <a:pt x="126968" y="39434"/>
                  </a:lnTo>
                  <a:lnTo>
                    <a:pt x="127635" y="40005"/>
                  </a:lnTo>
                  <a:lnTo>
                    <a:pt x="128016" y="42386"/>
                  </a:lnTo>
                  <a:lnTo>
                    <a:pt x="128016" y="42958"/>
                  </a:lnTo>
                  <a:lnTo>
                    <a:pt x="127635" y="43625"/>
                  </a:lnTo>
                  <a:lnTo>
                    <a:pt x="126968" y="44672"/>
                  </a:lnTo>
                  <a:lnTo>
                    <a:pt x="126301" y="44958"/>
                  </a:lnTo>
                  <a:lnTo>
                    <a:pt x="124682" y="44958"/>
                  </a:lnTo>
                  <a:lnTo>
                    <a:pt x="124396" y="45339"/>
                  </a:lnTo>
                  <a:lnTo>
                    <a:pt x="124015" y="46006"/>
                  </a:lnTo>
                  <a:lnTo>
                    <a:pt x="123349" y="47625"/>
                  </a:lnTo>
                  <a:lnTo>
                    <a:pt x="122682" y="48578"/>
                  </a:lnTo>
                  <a:lnTo>
                    <a:pt x="123349" y="49530"/>
                  </a:lnTo>
                  <a:lnTo>
                    <a:pt x="123349" y="49911"/>
                  </a:lnTo>
                  <a:lnTo>
                    <a:pt x="122110" y="51245"/>
                  </a:lnTo>
                  <a:lnTo>
                    <a:pt x="120777" y="51530"/>
                  </a:lnTo>
                  <a:lnTo>
                    <a:pt x="119158" y="52864"/>
                  </a:lnTo>
                  <a:lnTo>
                    <a:pt x="119443" y="53816"/>
                  </a:lnTo>
                  <a:lnTo>
                    <a:pt x="120396" y="54864"/>
                  </a:lnTo>
                  <a:lnTo>
                    <a:pt x="120777" y="55816"/>
                  </a:lnTo>
                  <a:lnTo>
                    <a:pt x="121063" y="57150"/>
                  </a:lnTo>
                  <a:lnTo>
                    <a:pt x="121729" y="57436"/>
                  </a:lnTo>
                  <a:lnTo>
                    <a:pt x="121444" y="57817"/>
                  </a:lnTo>
                  <a:lnTo>
                    <a:pt x="120777" y="57817"/>
                  </a:lnTo>
                  <a:lnTo>
                    <a:pt x="120777" y="58388"/>
                  </a:lnTo>
                  <a:lnTo>
                    <a:pt x="120396" y="59436"/>
                  </a:lnTo>
                  <a:lnTo>
                    <a:pt x="119158" y="60103"/>
                  </a:lnTo>
                  <a:lnTo>
                    <a:pt x="118110" y="61055"/>
                  </a:lnTo>
                  <a:lnTo>
                    <a:pt x="118110" y="62008"/>
                  </a:lnTo>
                  <a:lnTo>
                    <a:pt x="117443" y="62389"/>
                  </a:lnTo>
                  <a:lnTo>
                    <a:pt x="116491" y="63341"/>
                  </a:lnTo>
                  <a:lnTo>
                    <a:pt x="116205" y="63341"/>
                  </a:lnTo>
                  <a:lnTo>
                    <a:pt x="115824" y="63722"/>
                  </a:lnTo>
                  <a:lnTo>
                    <a:pt x="115538" y="64960"/>
                  </a:lnTo>
                  <a:lnTo>
                    <a:pt x="114871" y="65627"/>
                  </a:lnTo>
                  <a:lnTo>
                    <a:pt x="114490" y="65627"/>
                  </a:lnTo>
                  <a:lnTo>
                    <a:pt x="113824" y="66294"/>
                  </a:lnTo>
                  <a:lnTo>
                    <a:pt x="112871" y="66961"/>
                  </a:lnTo>
                  <a:lnTo>
                    <a:pt x="111919" y="67247"/>
                  </a:lnTo>
                  <a:lnTo>
                    <a:pt x="110300" y="67247"/>
                  </a:lnTo>
                  <a:lnTo>
                    <a:pt x="109252" y="68294"/>
                  </a:lnTo>
                  <a:lnTo>
                    <a:pt x="107918" y="68961"/>
                  </a:lnTo>
                  <a:lnTo>
                    <a:pt x="107918" y="69914"/>
                  </a:lnTo>
                  <a:lnTo>
                    <a:pt x="107347" y="70199"/>
                  </a:lnTo>
                  <a:lnTo>
                    <a:pt x="106966" y="71247"/>
                  </a:lnTo>
                  <a:lnTo>
                    <a:pt x="106299" y="72581"/>
                  </a:lnTo>
                  <a:lnTo>
                    <a:pt x="106299" y="74200"/>
                  </a:lnTo>
                  <a:lnTo>
                    <a:pt x="105346" y="74200"/>
                  </a:lnTo>
                  <a:lnTo>
                    <a:pt x="104965" y="74867"/>
                  </a:lnTo>
                  <a:lnTo>
                    <a:pt x="104394" y="75152"/>
                  </a:lnTo>
                  <a:lnTo>
                    <a:pt x="103727" y="75152"/>
                  </a:lnTo>
                  <a:lnTo>
                    <a:pt x="102394" y="75533"/>
                  </a:lnTo>
                  <a:lnTo>
                    <a:pt x="102013" y="75152"/>
                  </a:lnTo>
                  <a:lnTo>
                    <a:pt x="101060" y="75152"/>
                  </a:lnTo>
                  <a:lnTo>
                    <a:pt x="99060" y="77153"/>
                  </a:lnTo>
                  <a:lnTo>
                    <a:pt x="98488" y="77153"/>
                  </a:lnTo>
                  <a:lnTo>
                    <a:pt x="98108" y="76486"/>
                  </a:lnTo>
                  <a:lnTo>
                    <a:pt x="96488" y="77153"/>
                  </a:lnTo>
                  <a:lnTo>
                    <a:pt x="95536" y="77438"/>
                  </a:lnTo>
                  <a:lnTo>
                    <a:pt x="95536" y="78105"/>
                  </a:lnTo>
                  <a:lnTo>
                    <a:pt x="94869" y="78486"/>
                  </a:lnTo>
                  <a:lnTo>
                    <a:pt x="93821" y="79439"/>
                  </a:lnTo>
                  <a:lnTo>
                    <a:pt x="93535" y="79439"/>
                  </a:lnTo>
                  <a:lnTo>
                    <a:pt x="93535" y="79724"/>
                  </a:lnTo>
                  <a:lnTo>
                    <a:pt x="93154" y="79724"/>
                  </a:lnTo>
                  <a:lnTo>
                    <a:pt x="92202" y="78772"/>
                  </a:lnTo>
                  <a:lnTo>
                    <a:pt x="90583" y="78105"/>
                  </a:lnTo>
                  <a:lnTo>
                    <a:pt x="90202" y="77438"/>
                  </a:lnTo>
                  <a:lnTo>
                    <a:pt x="89630" y="77819"/>
                  </a:lnTo>
                  <a:lnTo>
                    <a:pt x="89249" y="78772"/>
                  </a:lnTo>
                  <a:lnTo>
                    <a:pt x="88963" y="79439"/>
                  </a:lnTo>
                  <a:lnTo>
                    <a:pt x="87916" y="79439"/>
                  </a:lnTo>
                  <a:lnTo>
                    <a:pt x="86296" y="79724"/>
                  </a:lnTo>
                  <a:lnTo>
                    <a:pt x="84963" y="79724"/>
                  </a:lnTo>
                  <a:lnTo>
                    <a:pt x="84010" y="80391"/>
                  </a:lnTo>
                  <a:lnTo>
                    <a:pt x="80105" y="80391"/>
                  </a:lnTo>
                  <a:lnTo>
                    <a:pt x="79438" y="80772"/>
                  </a:lnTo>
                  <a:lnTo>
                    <a:pt x="78105" y="80772"/>
                  </a:lnTo>
                  <a:lnTo>
                    <a:pt x="77152" y="81058"/>
                  </a:lnTo>
                  <a:lnTo>
                    <a:pt x="75819" y="81058"/>
                  </a:lnTo>
                  <a:lnTo>
                    <a:pt x="75819" y="80391"/>
                  </a:lnTo>
                  <a:lnTo>
                    <a:pt x="75438" y="79724"/>
                  </a:lnTo>
                  <a:lnTo>
                    <a:pt x="75152" y="78105"/>
                  </a:lnTo>
                  <a:lnTo>
                    <a:pt x="74867" y="77819"/>
                  </a:lnTo>
                  <a:lnTo>
                    <a:pt x="74485" y="77153"/>
                  </a:lnTo>
                  <a:lnTo>
                    <a:pt x="74200" y="77438"/>
                  </a:lnTo>
                  <a:lnTo>
                    <a:pt x="73152" y="77438"/>
                  </a:lnTo>
                  <a:lnTo>
                    <a:pt x="70866" y="78772"/>
                  </a:lnTo>
                  <a:lnTo>
                    <a:pt x="67913" y="80391"/>
                  </a:lnTo>
                  <a:lnTo>
                    <a:pt x="67246" y="80772"/>
                  </a:lnTo>
                  <a:lnTo>
                    <a:pt x="64960" y="80772"/>
                  </a:lnTo>
                  <a:lnTo>
                    <a:pt x="64960" y="79724"/>
                  </a:lnTo>
                  <a:lnTo>
                    <a:pt x="64675" y="79058"/>
                  </a:lnTo>
                  <a:lnTo>
                    <a:pt x="62008" y="79058"/>
                  </a:lnTo>
                  <a:lnTo>
                    <a:pt x="61055" y="79439"/>
                  </a:lnTo>
                  <a:lnTo>
                    <a:pt x="59722" y="79724"/>
                  </a:lnTo>
                  <a:lnTo>
                    <a:pt x="57436" y="79058"/>
                  </a:lnTo>
                  <a:lnTo>
                    <a:pt x="57055" y="79724"/>
                  </a:lnTo>
                  <a:lnTo>
                    <a:pt x="56769" y="79724"/>
                  </a:lnTo>
                  <a:lnTo>
                    <a:pt x="56483" y="80105"/>
                  </a:lnTo>
                  <a:lnTo>
                    <a:pt x="56102" y="79724"/>
                  </a:lnTo>
                  <a:lnTo>
                    <a:pt x="55817" y="80105"/>
                  </a:lnTo>
                  <a:lnTo>
                    <a:pt x="54769" y="79724"/>
                  </a:lnTo>
                  <a:lnTo>
                    <a:pt x="54102" y="79058"/>
                  </a:lnTo>
                  <a:lnTo>
                    <a:pt x="52864" y="80105"/>
                  </a:lnTo>
                  <a:lnTo>
                    <a:pt x="52483" y="79724"/>
                  </a:lnTo>
                  <a:lnTo>
                    <a:pt x="50578" y="80772"/>
                  </a:lnTo>
                  <a:lnTo>
                    <a:pt x="49911" y="80772"/>
                  </a:lnTo>
                  <a:lnTo>
                    <a:pt x="49244" y="80391"/>
                  </a:lnTo>
                  <a:lnTo>
                    <a:pt x="49244" y="80105"/>
                  </a:lnTo>
                  <a:lnTo>
                    <a:pt x="48577" y="80105"/>
                  </a:lnTo>
                  <a:lnTo>
                    <a:pt x="48196" y="79724"/>
                  </a:lnTo>
                  <a:lnTo>
                    <a:pt x="47244" y="79724"/>
                  </a:lnTo>
                  <a:lnTo>
                    <a:pt x="46577" y="80391"/>
                  </a:lnTo>
                  <a:lnTo>
                    <a:pt x="44958" y="80772"/>
                  </a:lnTo>
                  <a:lnTo>
                    <a:pt x="43625" y="80772"/>
                  </a:lnTo>
                  <a:lnTo>
                    <a:pt x="43339" y="81058"/>
                  </a:lnTo>
                  <a:lnTo>
                    <a:pt x="42672" y="80391"/>
                  </a:lnTo>
                  <a:lnTo>
                    <a:pt x="42005" y="80772"/>
                  </a:lnTo>
                  <a:lnTo>
                    <a:pt x="41719" y="80391"/>
                  </a:lnTo>
                  <a:lnTo>
                    <a:pt x="40005" y="80391"/>
                  </a:lnTo>
                  <a:lnTo>
                    <a:pt x="39338" y="80772"/>
                  </a:lnTo>
                  <a:lnTo>
                    <a:pt x="38767" y="81439"/>
                  </a:lnTo>
                  <a:lnTo>
                    <a:pt x="37719" y="81058"/>
                  </a:lnTo>
                  <a:lnTo>
                    <a:pt x="37052" y="81439"/>
                  </a:lnTo>
                  <a:lnTo>
                    <a:pt x="36385" y="81058"/>
                  </a:lnTo>
                  <a:lnTo>
                    <a:pt x="36100" y="81058"/>
                  </a:lnTo>
                  <a:lnTo>
                    <a:pt x="34480" y="81725"/>
                  </a:lnTo>
                  <a:lnTo>
                    <a:pt x="34100" y="82010"/>
                  </a:lnTo>
                  <a:lnTo>
                    <a:pt x="31813" y="82010"/>
                  </a:lnTo>
                  <a:lnTo>
                    <a:pt x="31147" y="81439"/>
                  </a:lnTo>
                  <a:lnTo>
                    <a:pt x="30194" y="81058"/>
                  </a:lnTo>
                  <a:lnTo>
                    <a:pt x="28194" y="81439"/>
                  </a:lnTo>
                  <a:lnTo>
                    <a:pt x="27908" y="80772"/>
                  </a:lnTo>
                  <a:lnTo>
                    <a:pt x="27527" y="80391"/>
                  </a:lnTo>
                  <a:lnTo>
                    <a:pt x="26575" y="80105"/>
                  </a:lnTo>
                  <a:lnTo>
                    <a:pt x="26289" y="79724"/>
                  </a:lnTo>
                  <a:lnTo>
                    <a:pt x="25908" y="79724"/>
                  </a:lnTo>
                  <a:lnTo>
                    <a:pt x="24575" y="79439"/>
                  </a:lnTo>
                  <a:lnTo>
                    <a:pt x="24289" y="79058"/>
                  </a:lnTo>
                  <a:lnTo>
                    <a:pt x="23622" y="78772"/>
                  </a:lnTo>
                  <a:lnTo>
                    <a:pt x="22955" y="78772"/>
                  </a:lnTo>
                  <a:lnTo>
                    <a:pt x="22669" y="79058"/>
                  </a:lnTo>
                  <a:lnTo>
                    <a:pt x="22288" y="79058"/>
                  </a:lnTo>
                  <a:lnTo>
                    <a:pt x="21336" y="79439"/>
                  </a:lnTo>
                  <a:lnTo>
                    <a:pt x="19336" y="78772"/>
                  </a:lnTo>
                  <a:lnTo>
                    <a:pt x="19050" y="78772"/>
                  </a:lnTo>
                  <a:lnTo>
                    <a:pt x="19050" y="78486"/>
                  </a:lnTo>
                  <a:lnTo>
                    <a:pt x="19336" y="78105"/>
                  </a:lnTo>
                  <a:lnTo>
                    <a:pt x="19050" y="77819"/>
                  </a:lnTo>
                  <a:lnTo>
                    <a:pt x="19050" y="77438"/>
                  </a:lnTo>
                  <a:lnTo>
                    <a:pt x="18383" y="76105"/>
                  </a:lnTo>
                  <a:lnTo>
                    <a:pt x="17717" y="75819"/>
                  </a:lnTo>
                  <a:lnTo>
                    <a:pt x="16764" y="76105"/>
                  </a:lnTo>
                  <a:lnTo>
                    <a:pt x="16097" y="74486"/>
                  </a:lnTo>
                  <a:lnTo>
                    <a:pt x="15716" y="73533"/>
                  </a:lnTo>
                  <a:lnTo>
                    <a:pt x="15145" y="73152"/>
                  </a:lnTo>
                  <a:lnTo>
                    <a:pt x="15145" y="72866"/>
                  </a:lnTo>
                  <a:lnTo>
                    <a:pt x="14478" y="73152"/>
                  </a:lnTo>
                  <a:lnTo>
                    <a:pt x="14097" y="72200"/>
                  </a:lnTo>
                  <a:lnTo>
                    <a:pt x="14097" y="71914"/>
                  </a:lnTo>
                  <a:lnTo>
                    <a:pt x="13811" y="71247"/>
                  </a:lnTo>
                  <a:lnTo>
                    <a:pt x="14478" y="70866"/>
                  </a:lnTo>
                  <a:lnTo>
                    <a:pt x="14478" y="70199"/>
                  </a:lnTo>
                  <a:lnTo>
                    <a:pt x="14097" y="69628"/>
                  </a:lnTo>
                  <a:lnTo>
                    <a:pt x="13430" y="68961"/>
                  </a:lnTo>
                  <a:lnTo>
                    <a:pt x="13144" y="67913"/>
                  </a:lnTo>
                  <a:lnTo>
                    <a:pt x="12763" y="67247"/>
                  </a:lnTo>
                  <a:lnTo>
                    <a:pt x="12478" y="67247"/>
                  </a:lnTo>
                  <a:lnTo>
                    <a:pt x="11811" y="67628"/>
                  </a:lnTo>
                  <a:lnTo>
                    <a:pt x="11811" y="67247"/>
                  </a:lnTo>
                  <a:lnTo>
                    <a:pt x="11525" y="67247"/>
                  </a:lnTo>
                  <a:lnTo>
                    <a:pt x="11144" y="66961"/>
                  </a:lnTo>
                  <a:lnTo>
                    <a:pt x="11144" y="67247"/>
                  </a:lnTo>
                  <a:lnTo>
                    <a:pt x="10858" y="67247"/>
                  </a:lnTo>
                  <a:lnTo>
                    <a:pt x="10477" y="67628"/>
                  </a:lnTo>
                  <a:lnTo>
                    <a:pt x="10858" y="67628"/>
                  </a:lnTo>
                  <a:lnTo>
                    <a:pt x="10858" y="67913"/>
                  </a:lnTo>
                  <a:lnTo>
                    <a:pt x="9811" y="67628"/>
                  </a:lnTo>
                  <a:lnTo>
                    <a:pt x="9525" y="67247"/>
                  </a:lnTo>
                  <a:lnTo>
                    <a:pt x="9239" y="67628"/>
                  </a:lnTo>
                  <a:lnTo>
                    <a:pt x="7525" y="67628"/>
                  </a:lnTo>
                  <a:lnTo>
                    <a:pt x="7239" y="66961"/>
                  </a:lnTo>
                  <a:lnTo>
                    <a:pt x="6858" y="66961"/>
                  </a:lnTo>
                  <a:lnTo>
                    <a:pt x="6858" y="66675"/>
                  </a:lnTo>
                  <a:lnTo>
                    <a:pt x="6287" y="65341"/>
                  </a:lnTo>
                  <a:lnTo>
                    <a:pt x="5905" y="65341"/>
                  </a:lnTo>
                  <a:lnTo>
                    <a:pt x="5905" y="64675"/>
                  </a:lnTo>
                  <a:lnTo>
                    <a:pt x="4572" y="63722"/>
                  </a:lnTo>
                  <a:lnTo>
                    <a:pt x="3905" y="63722"/>
                  </a:lnTo>
                  <a:lnTo>
                    <a:pt x="3905" y="63341"/>
                  </a:lnTo>
                  <a:lnTo>
                    <a:pt x="3334" y="63341"/>
                  </a:lnTo>
                  <a:lnTo>
                    <a:pt x="2286" y="62675"/>
                  </a:lnTo>
                  <a:lnTo>
                    <a:pt x="2286" y="61341"/>
                  </a:lnTo>
                  <a:lnTo>
                    <a:pt x="1619" y="60770"/>
                  </a:lnTo>
                  <a:lnTo>
                    <a:pt x="1333" y="59722"/>
                  </a:lnTo>
                  <a:lnTo>
                    <a:pt x="1333" y="58769"/>
                  </a:lnTo>
                  <a:lnTo>
                    <a:pt x="1619" y="58388"/>
                  </a:lnTo>
                  <a:lnTo>
                    <a:pt x="2000" y="58388"/>
                  </a:lnTo>
                  <a:lnTo>
                    <a:pt x="2286" y="58103"/>
                  </a:lnTo>
                  <a:lnTo>
                    <a:pt x="2667" y="56769"/>
                  </a:lnTo>
                  <a:lnTo>
                    <a:pt x="2667" y="55435"/>
                  </a:lnTo>
                  <a:lnTo>
                    <a:pt x="3334" y="55435"/>
                  </a:lnTo>
                  <a:lnTo>
                    <a:pt x="2953" y="54197"/>
                  </a:lnTo>
                  <a:lnTo>
                    <a:pt x="2667" y="53816"/>
                  </a:lnTo>
                  <a:lnTo>
                    <a:pt x="2667" y="52864"/>
                  </a:lnTo>
                  <a:lnTo>
                    <a:pt x="2286" y="52864"/>
                  </a:lnTo>
                  <a:lnTo>
                    <a:pt x="2286" y="52483"/>
                  </a:lnTo>
                  <a:lnTo>
                    <a:pt x="2000" y="52197"/>
                  </a:lnTo>
                  <a:lnTo>
                    <a:pt x="2000" y="51911"/>
                  </a:lnTo>
                  <a:lnTo>
                    <a:pt x="1619" y="51911"/>
                  </a:lnTo>
                  <a:lnTo>
                    <a:pt x="2000" y="51530"/>
                  </a:lnTo>
                  <a:lnTo>
                    <a:pt x="1619" y="51530"/>
                  </a:lnTo>
                  <a:lnTo>
                    <a:pt x="1619" y="50197"/>
                  </a:lnTo>
                  <a:lnTo>
                    <a:pt x="952" y="49911"/>
                  </a:lnTo>
                  <a:lnTo>
                    <a:pt x="952" y="49530"/>
                  </a:lnTo>
                  <a:lnTo>
                    <a:pt x="667" y="49244"/>
                  </a:lnTo>
                  <a:lnTo>
                    <a:pt x="952" y="49244"/>
                  </a:lnTo>
                  <a:lnTo>
                    <a:pt x="667" y="48959"/>
                  </a:lnTo>
                  <a:lnTo>
                    <a:pt x="667" y="48578"/>
                  </a:lnTo>
                  <a:lnTo>
                    <a:pt x="381" y="48292"/>
                  </a:lnTo>
                  <a:lnTo>
                    <a:pt x="667" y="47911"/>
                  </a:lnTo>
                  <a:lnTo>
                    <a:pt x="381" y="47625"/>
                  </a:lnTo>
                  <a:lnTo>
                    <a:pt x="0" y="46958"/>
                  </a:lnTo>
                  <a:lnTo>
                    <a:pt x="952" y="46958"/>
                  </a:lnTo>
                  <a:lnTo>
                    <a:pt x="1333" y="47244"/>
                  </a:lnTo>
                  <a:lnTo>
                    <a:pt x="2000" y="46958"/>
                  </a:lnTo>
                  <a:lnTo>
                    <a:pt x="2286" y="47244"/>
                  </a:lnTo>
                  <a:lnTo>
                    <a:pt x="2667" y="46958"/>
                  </a:lnTo>
                  <a:lnTo>
                    <a:pt x="2953" y="46958"/>
                  </a:lnTo>
                  <a:lnTo>
                    <a:pt x="2953" y="46577"/>
                  </a:lnTo>
                  <a:lnTo>
                    <a:pt x="5620" y="46577"/>
                  </a:lnTo>
                  <a:lnTo>
                    <a:pt x="5620" y="46958"/>
                  </a:lnTo>
                  <a:lnTo>
                    <a:pt x="5905" y="46577"/>
                  </a:lnTo>
                  <a:lnTo>
                    <a:pt x="6858" y="46577"/>
                  </a:lnTo>
                  <a:lnTo>
                    <a:pt x="7239" y="46958"/>
                  </a:lnTo>
                  <a:lnTo>
                    <a:pt x="8192" y="47244"/>
                  </a:lnTo>
                  <a:lnTo>
                    <a:pt x="8572" y="46291"/>
                  </a:lnTo>
                  <a:lnTo>
                    <a:pt x="9811" y="46291"/>
                  </a:lnTo>
                  <a:lnTo>
                    <a:pt x="9811" y="44958"/>
                  </a:lnTo>
                  <a:lnTo>
                    <a:pt x="10477" y="44958"/>
                  </a:lnTo>
                  <a:lnTo>
                    <a:pt x="10477" y="45339"/>
                  </a:lnTo>
                  <a:lnTo>
                    <a:pt x="11144" y="46577"/>
                  </a:lnTo>
                  <a:lnTo>
                    <a:pt x="10858" y="46958"/>
                  </a:lnTo>
                  <a:lnTo>
                    <a:pt x="10477" y="47625"/>
                  </a:lnTo>
                  <a:lnTo>
                    <a:pt x="10192" y="47625"/>
                  </a:lnTo>
                  <a:lnTo>
                    <a:pt x="10192" y="47911"/>
                  </a:lnTo>
                  <a:lnTo>
                    <a:pt x="12478" y="49244"/>
                  </a:lnTo>
                  <a:lnTo>
                    <a:pt x="12763" y="49244"/>
                  </a:lnTo>
                  <a:lnTo>
                    <a:pt x="13144" y="48959"/>
                  </a:lnTo>
                  <a:lnTo>
                    <a:pt x="14097" y="49244"/>
                  </a:lnTo>
                  <a:lnTo>
                    <a:pt x="15716" y="49244"/>
                  </a:lnTo>
                  <a:lnTo>
                    <a:pt x="16097" y="48959"/>
                  </a:lnTo>
                  <a:lnTo>
                    <a:pt x="16383" y="48292"/>
                  </a:lnTo>
                  <a:lnTo>
                    <a:pt x="16097" y="47244"/>
                  </a:lnTo>
                  <a:lnTo>
                    <a:pt x="15145" y="46291"/>
                  </a:lnTo>
                  <a:lnTo>
                    <a:pt x="15145" y="45625"/>
                  </a:lnTo>
                  <a:lnTo>
                    <a:pt x="14764" y="45339"/>
                  </a:lnTo>
                  <a:lnTo>
                    <a:pt x="14764" y="44958"/>
                  </a:lnTo>
                  <a:lnTo>
                    <a:pt x="15145" y="42672"/>
                  </a:lnTo>
                  <a:lnTo>
                    <a:pt x="14764" y="42672"/>
                  </a:lnTo>
                  <a:lnTo>
                    <a:pt x="14478" y="42386"/>
                  </a:lnTo>
                  <a:lnTo>
                    <a:pt x="13811" y="42005"/>
                  </a:lnTo>
                  <a:lnTo>
                    <a:pt x="13811" y="41720"/>
                  </a:lnTo>
                  <a:lnTo>
                    <a:pt x="14097" y="41339"/>
                  </a:lnTo>
                  <a:lnTo>
                    <a:pt x="15145" y="42005"/>
                  </a:lnTo>
                  <a:lnTo>
                    <a:pt x="15145" y="41339"/>
                  </a:lnTo>
                  <a:lnTo>
                    <a:pt x="14764" y="41053"/>
                  </a:lnTo>
                  <a:lnTo>
                    <a:pt x="15145" y="40672"/>
                  </a:lnTo>
                  <a:lnTo>
                    <a:pt x="14764" y="40005"/>
                  </a:lnTo>
                  <a:lnTo>
                    <a:pt x="16383" y="40005"/>
                  </a:lnTo>
                  <a:lnTo>
                    <a:pt x="17050" y="39719"/>
                  </a:lnTo>
                  <a:lnTo>
                    <a:pt x="17050" y="40005"/>
                  </a:lnTo>
                  <a:lnTo>
                    <a:pt x="17717" y="40386"/>
                  </a:lnTo>
                  <a:lnTo>
                    <a:pt x="18383" y="41339"/>
                  </a:lnTo>
                  <a:lnTo>
                    <a:pt x="19050" y="41339"/>
                  </a:lnTo>
                  <a:lnTo>
                    <a:pt x="19336" y="41720"/>
                  </a:lnTo>
                  <a:lnTo>
                    <a:pt x="19717" y="41720"/>
                  </a:lnTo>
                  <a:lnTo>
                    <a:pt x="20002" y="42005"/>
                  </a:lnTo>
                  <a:lnTo>
                    <a:pt x="20669" y="42386"/>
                  </a:lnTo>
                  <a:lnTo>
                    <a:pt x="21050" y="42672"/>
                  </a:lnTo>
                  <a:lnTo>
                    <a:pt x="22288" y="42672"/>
                  </a:lnTo>
                  <a:lnTo>
                    <a:pt x="22288" y="42386"/>
                  </a:lnTo>
                  <a:lnTo>
                    <a:pt x="22669" y="42005"/>
                  </a:lnTo>
                  <a:lnTo>
                    <a:pt x="22669" y="42386"/>
                  </a:lnTo>
                  <a:lnTo>
                    <a:pt x="22955" y="42005"/>
                  </a:lnTo>
                  <a:lnTo>
                    <a:pt x="22955" y="42386"/>
                  </a:lnTo>
                  <a:lnTo>
                    <a:pt x="23622" y="42386"/>
                  </a:lnTo>
                  <a:lnTo>
                    <a:pt x="24003" y="42672"/>
                  </a:lnTo>
                  <a:lnTo>
                    <a:pt x="24003" y="42386"/>
                  </a:lnTo>
                  <a:lnTo>
                    <a:pt x="24289" y="42386"/>
                  </a:lnTo>
                  <a:lnTo>
                    <a:pt x="24003" y="42005"/>
                  </a:lnTo>
                  <a:lnTo>
                    <a:pt x="23336" y="42005"/>
                  </a:lnTo>
                  <a:lnTo>
                    <a:pt x="22955" y="41053"/>
                  </a:lnTo>
                  <a:lnTo>
                    <a:pt x="22669" y="40386"/>
                  </a:lnTo>
                  <a:lnTo>
                    <a:pt x="21336" y="40005"/>
                  </a:lnTo>
                  <a:lnTo>
                    <a:pt x="21622" y="40005"/>
                  </a:lnTo>
                  <a:lnTo>
                    <a:pt x="21336" y="39053"/>
                  </a:lnTo>
                  <a:lnTo>
                    <a:pt x="20669" y="37719"/>
                  </a:lnTo>
                  <a:lnTo>
                    <a:pt x="20002" y="37719"/>
                  </a:lnTo>
                  <a:lnTo>
                    <a:pt x="19336" y="37433"/>
                  </a:lnTo>
                  <a:lnTo>
                    <a:pt x="19050" y="36767"/>
                  </a:lnTo>
                  <a:lnTo>
                    <a:pt x="19050" y="36481"/>
                  </a:lnTo>
                  <a:lnTo>
                    <a:pt x="18669" y="34481"/>
                  </a:lnTo>
                  <a:lnTo>
                    <a:pt x="19717" y="33528"/>
                  </a:lnTo>
                  <a:lnTo>
                    <a:pt x="19717" y="33147"/>
                  </a:lnTo>
                  <a:lnTo>
                    <a:pt x="19336" y="33147"/>
                  </a:lnTo>
                  <a:lnTo>
                    <a:pt x="19336" y="32480"/>
                  </a:lnTo>
                  <a:lnTo>
                    <a:pt x="20002" y="32195"/>
                  </a:lnTo>
                  <a:lnTo>
                    <a:pt x="20002" y="31528"/>
                  </a:lnTo>
                  <a:lnTo>
                    <a:pt x="20383" y="31147"/>
                  </a:lnTo>
                  <a:lnTo>
                    <a:pt x="20383" y="30194"/>
                  </a:lnTo>
                  <a:lnTo>
                    <a:pt x="21050" y="29908"/>
                  </a:lnTo>
                  <a:lnTo>
                    <a:pt x="21336" y="30194"/>
                  </a:lnTo>
                  <a:lnTo>
                    <a:pt x="21050" y="29908"/>
                  </a:lnTo>
                  <a:lnTo>
                    <a:pt x="21336" y="29908"/>
                  </a:lnTo>
                  <a:lnTo>
                    <a:pt x="22003" y="29242"/>
                  </a:lnTo>
                  <a:lnTo>
                    <a:pt x="22003" y="28194"/>
                  </a:lnTo>
                  <a:lnTo>
                    <a:pt x="22288" y="27908"/>
                  </a:lnTo>
                  <a:lnTo>
                    <a:pt x="22288" y="27623"/>
                  </a:lnTo>
                  <a:lnTo>
                    <a:pt x="22003" y="26956"/>
                  </a:lnTo>
                  <a:lnTo>
                    <a:pt x="21622" y="26575"/>
                  </a:lnTo>
                  <a:lnTo>
                    <a:pt x="21622" y="26289"/>
                  </a:lnTo>
                  <a:lnTo>
                    <a:pt x="22669" y="25622"/>
                  </a:lnTo>
                  <a:lnTo>
                    <a:pt x="24289" y="25622"/>
                  </a:lnTo>
                  <a:lnTo>
                    <a:pt x="24575" y="24955"/>
                  </a:lnTo>
                  <a:lnTo>
                    <a:pt x="25622" y="24670"/>
                  </a:lnTo>
                  <a:lnTo>
                    <a:pt x="25908" y="26289"/>
                  </a:lnTo>
                  <a:lnTo>
                    <a:pt x="26289" y="26956"/>
                  </a:lnTo>
                  <a:lnTo>
                    <a:pt x="27527" y="27908"/>
                  </a:lnTo>
                  <a:lnTo>
                    <a:pt x="28575" y="28194"/>
                  </a:lnTo>
                  <a:lnTo>
                    <a:pt x="29242" y="28194"/>
                  </a:lnTo>
                  <a:lnTo>
                    <a:pt x="29242" y="27908"/>
                  </a:lnTo>
                  <a:lnTo>
                    <a:pt x="28861" y="27242"/>
                  </a:lnTo>
                  <a:lnTo>
                    <a:pt x="29908" y="25622"/>
                  </a:lnTo>
                  <a:lnTo>
                    <a:pt x="29908" y="24670"/>
                  </a:lnTo>
                  <a:lnTo>
                    <a:pt x="30480" y="24003"/>
                  </a:lnTo>
                  <a:lnTo>
                    <a:pt x="30480" y="24955"/>
                  </a:lnTo>
                  <a:lnTo>
                    <a:pt x="30861" y="24955"/>
                  </a:lnTo>
                  <a:lnTo>
                    <a:pt x="31813" y="25241"/>
                  </a:lnTo>
                  <a:lnTo>
                    <a:pt x="36100" y="24003"/>
                  </a:lnTo>
                  <a:lnTo>
                    <a:pt x="36767" y="23622"/>
                  </a:lnTo>
                  <a:lnTo>
                    <a:pt x="37433" y="22289"/>
                  </a:lnTo>
                  <a:lnTo>
                    <a:pt x="37719" y="20003"/>
                  </a:lnTo>
                  <a:lnTo>
                    <a:pt x="38100" y="19717"/>
                  </a:lnTo>
                  <a:lnTo>
                    <a:pt x="38386" y="19050"/>
                  </a:lnTo>
                  <a:lnTo>
                    <a:pt x="38100" y="18383"/>
                  </a:lnTo>
                  <a:lnTo>
                    <a:pt x="37433" y="18098"/>
                  </a:lnTo>
                  <a:lnTo>
                    <a:pt x="39719" y="18098"/>
                  </a:lnTo>
                  <a:lnTo>
                    <a:pt x="41338" y="16764"/>
                  </a:lnTo>
                  <a:lnTo>
                    <a:pt x="41719" y="16383"/>
                  </a:lnTo>
                  <a:lnTo>
                    <a:pt x="42291" y="16097"/>
                  </a:lnTo>
                  <a:lnTo>
                    <a:pt x="42672" y="15811"/>
                  </a:lnTo>
                  <a:lnTo>
                    <a:pt x="42672" y="15430"/>
                  </a:lnTo>
                  <a:lnTo>
                    <a:pt x="42958" y="15430"/>
                  </a:lnTo>
                  <a:lnTo>
                    <a:pt x="42958" y="14097"/>
                  </a:lnTo>
                  <a:lnTo>
                    <a:pt x="43339" y="13811"/>
                  </a:lnTo>
                  <a:lnTo>
                    <a:pt x="42958" y="12859"/>
                  </a:lnTo>
                  <a:lnTo>
                    <a:pt x="45910" y="11525"/>
                  </a:lnTo>
                  <a:lnTo>
                    <a:pt x="46292" y="11144"/>
                  </a:lnTo>
                  <a:lnTo>
                    <a:pt x="45910" y="10858"/>
                  </a:lnTo>
                  <a:lnTo>
                    <a:pt x="46577" y="10192"/>
                  </a:lnTo>
                  <a:lnTo>
                    <a:pt x="46958" y="10192"/>
                  </a:lnTo>
                  <a:lnTo>
                    <a:pt x="46577" y="9906"/>
                  </a:lnTo>
                  <a:lnTo>
                    <a:pt x="45910" y="9906"/>
                  </a:lnTo>
                  <a:lnTo>
                    <a:pt x="45910" y="8573"/>
                  </a:lnTo>
                  <a:lnTo>
                    <a:pt x="46292" y="7239"/>
                  </a:lnTo>
                  <a:lnTo>
                    <a:pt x="46292" y="6286"/>
                  </a:lnTo>
                  <a:lnTo>
                    <a:pt x="45910" y="4286"/>
                  </a:lnTo>
                  <a:lnTo>
                    <a:pt x="46292" y="3619"/>
                  </a:lnTo>
                  <a:lnTo>
                    <a:pt x="46292" y="2000"/>
                  </a:lnTo>
                  <a:lnTo>
                    <a:pt x="47244" y="2000"/>
                  </a:lnTo>
                  <a:lnTo>
                    <a:pt x="47244" y="2286"/>
                  </a:lnTo>
                  <a:lnTo>
                    <a:pt x="47911" y="2286"/>
                  </a:lnTo>
                  <a:lnTo>
                    <a:pt x="47911" y="2667"/>
                  </a:lnTo>
                  <a:lnTo>
                    <a:pt x="48863" y="2286"/>
                  </a:lnTo>
                  <a:lnTo>
                    <a:pt x="49530" y="2286"/>
                  </a:lnTo>
                  <a:lnTo>
                    <a:pt x="49530" y="2667"/>
                  </a:lnTo>
                  <a:lnTo>
                    <a:pt x="52483" y="2667"/>
                  </a:lnTo>
                  <a:lnTo>
                    <a:pt x="52483" y="2953"/>
                  </a:lnTo>
                  <a:lnTo>
                    <a:pt x="52864" y="2953"/>
                  </a:lnTo>
                  <a:lnTo>
                    <a:pt x="52864" y="2667"/>
                  </a:lnTo>
                  <a:lnTo>
                    <a:pt x="52864" y="2953"/>
                  </a:lnTo>
                  <a:lnTo>
                    <a:pt x="53150" y="2953"/>
                  </a:lnTo>
                  <a:lnTo>
                    <a:pt x="53150" y="3334"/>
                  </a:lnTo>
                  <a:lnTo>
                    <a:pt x="53530" y="3334"/>
                  </a:lnTo>
                  <a:lnTo>
                    <a:pt x="54102" y="3619"/>
                  </a:lnTo>
                  <a:lnTo>
                    <a:pt x="56102" y="3619"/>
                  </a:lnTo>
                  <a:lnTo>
                    <a:pt x="56483" y="4001"/>
                  </a:lnTo>
                  <a:lnTo>
                    <a:pt x="58102" y="3619"/>
                  </a:lnTo>
                  <a:lnTo>
                    <a:pt x="58102" y="3334"/>
                  </a:lnTo>
                  <a:lnTo>
                    <a:pt x="58388" y="3334"/>
                  </a:lnTo>
                  <a:lnTo>
                    <a:pt x="58388" y="2953"/>
                  </a:lnTo>
                  <a:lnTo>
                    <a:pt x="58102" y="2953"/>
                  </a:lnTo>
                  <a:lnTo>
                    <a:pt x="58388" y="2953"/>
                  </a:lnTo>
                  <a:lnTo>
                    <a:pt x="58388" y="2667"/>
                  </a:lnTo>
                  <a:lnTo>
                    <a:pt x="58769" y="2667"/>
                  </a:lnTo>
                  <a:lnTo>
                    <a:pt x="58388" y="2667"/>
                  </a:lnTo>
                  <a:lnTo>
                    <a:pt x="58102" y="2953"/>
                  </a:lnTo>
                  <a:lnTo>
                    <a:pt x="58102" y="2667"/>
                  </a:lnTo>
                  <a:lnTo>
                    <a:pt x="58769" y="2667"/>
                  </a:lnTo>
                  <a:lnTo>
                    <a:pt x="59055" y="2953"/>
                  </a:lnTo>
                  <a:lnTo>
                    <a:pt x="61722" y="2953"/>
                  </a:lnTo>
                  <a:lnTo>
                    <a:pt x="61722" y="2667"/>
                  </a:lnTo>
                  <a:lnTo>
                    <a:pt x="62389" y="2667"/>
                  </a:lnTo>
                  <a:lnTo>
                    <a:pt x="62389" y="1048"/>
                  </a:lnTo>
                  <a:lnTo>
                    <a:pt x="62675" y="1333"/>
                  </a:lnTo>
                  <a:lnTo>
                    <a:pt x="62960" y="667"/>
                  </a:lnTo>
                  <a:lnTo>
                    <a:pt x="64294" y="667"/>
                  </a:lnTo>
                  <a:lnTo>
                    <a:pt x="64675" y="1048"/>
                  </a:lnTo>
                  <a:lnTo>
                    <a:pt x="64675" y="1333"/>
                  </a:lnTo>
                  <a:lnTo>
                    <a:pt x="64960" y="1333"/>
                  </a:lnTo>
                  <a:lnTo>
                    <a:pt x="65627" y="1619"/>
                  </a:lnTo>
                  <a:lnTo>
                    <a:pt x="66294" y="1619"/>
                  </a:lnTo>
                  <a:lnTo>
                    <a:pt x="66294" y="2000"/>
                  </a:lnTo>
                  <a:lnTo>
                    <a:pt x="66580" y="2000"/>
                  </a:lnTo>
                  <a:lnTo>
                    <a:pt x="66580" y="2286"/>
                  </a:lnTo>
                  <a:lnTo>
                    <a:pt x="66961" y="2667"/>
                  </a:lnTo>
                  <a:lnTo>
                    <a:pt x="67627" y="2667"/>
                  </a:lnTo>
                  <a:lnTo>
                    <a:pt x="67627" y="2953"/>
                  </a:lnTo>
                  <a:lnTo>
                    <a:pt x="68580" y="2953"/>
                  </a:lnTo>
                  <a:lnTo>
                    <a:pt x="68866" y="2667"/>
                  </a:lnTo>
                  <a:lnTo>
                    <a:pt x="69247" y="2667"/>
                  </a:lnTo>
                  <a:lnTo>
                    <a:pt x="69533" y="2953"/>
                  </a:lnTo>
                  <a:lnTo>
                    <a:pt x="69913" y="2953"/>
                  </a:lnTo>
                  <a:lnTo>
                    <a:pt x="69913" y="3334"/>
                  </a:lnTo>
                  <a:lnTo>
                    <a:pt x="71533" y="3334"/>
                  </a:lnTo>
                  <a:lnTo>
                    <a:pt x="72866" y="2667"/>
                  </a:lnTo>
                  <a:lnTo>
                    <a:pt x="73152" y="2667"/>
                  </a:lnTo>
                  <a:lnTo>
                    <a:pt x="73533" y="2286"/>
                  </a:lnTo>
                  <a:lnTo>
                    <a:pt x="73819" y="2286"/>
                  </a:lnTo>
                  <a:lnTo>
                    <a:pt x="74200" y="2667"/>
                  </a:lnTo>
                  <a:lnTo>
                    <a:pt x="74485" y="2286"/>
                  </a:lnTo>
                  <a:lnTo>
                    <a:pt x="75152" y="2286"/>
                  </a:lnTo>
                  <a:lnTo>
                    <a:pt x="75152" y="2000"/>
                  </a:lnTo>
                  <a:lnTo>
                    <a:pt x="75819" y="1333"/>
                  </a:lnTo>
                  <a:lnTo>
                    <a:pt x="76771" y="1333"/>
                  </a:lnTo>
                  <a:lnTo>
                    <a:pt x="77438" y="1048"/>
                  </a:lnTo>
                  <a:lnTo>
                    <a:pt x="78105" y="1048"/>
                  </a:lnTo>
                  <a:lnTo>
                    <a:pt x="78105" y="1333"/>
                  </a:lnTo>
                  <a:lnTo>
                    <a:pt x="78391" y="1048"/>
                  </a:lnTo>
                  <a:lnTo>
                    <a:pt x="79058" y="1048"/>
                  </a:lnTo>
                  <a:lnTo>
                    <a:pt x="79058" y="1333"/>
                  </a:lnTo>
                  <a:lnTo>
                    <a:pt x="79438" y="1333"/>
                  </a:lnTo>
                  <a:lnTo>
                    <a:pt x="79438" y="1619"/>
                  </a:lnTo>
                  <a:lnTo>
                    <a:pt x="80391" y="1619"/>
                  </a:lnTo>
                  <a:lnTo>
                    <a:pt x="81343" y="1048"/>
                  </a:lnTo>
                  <a:lnTo>
                    <a:pt x="82010" y="1048"/>
                  </a:lnTo>
                  <a:lnTo>
                    <a:pt x="82391" y="667"/>
                  </a:lnTo>
                  <a:lnTo>
                    <a:pt x="83725" y="381"/>
                  </a:lnTo>
                  <a:lnTo>
                    <a:pt x="84010" y="1048"/>
                  </a:lnTo>
                  <a:lnTo>
                    <a:pt x="84296" y="667"/>
                  </a:lnTo>
                  <a:lnTo>
                    <a:pt x="84296" y="1048"/>
                  </a:lnTo>
                  <a:lnTo>
                    <a:pt x="84963" y="2286"/>
                  </a:lnTo>
                  <a:lnTo>
                    <a:pt x="85630" y="2953"/>
                  </a:lnTo>
                  <a:lnTo>
                    <a:pt x="85630" y="2667"/>
                  </a:lnTo>
                  <a:lnTo>
                    <a:pt x="86011" y="2667"/>
                  </a:lnTo>
                  <a:lnTo>
                    <a:pt x="86677" y="2953"/>
                  </a:lnTo>
                  <a:lnTo>
                    <a:pt x="86677" y="2667"/>
                  </a:lnTo>
                  <a:lnTo>
                    <a:pt x="87249" y="2667"/>
                  </a:lnTo>
                  <a:lnTo>
                    <a:pt x="87630" y="2286"/>
                  </a:lnTo>
                  <a:lnTo>
                    <a:pt x="88297" y="2000"/>
                  </a:lnTo>
                  <a:lnTo>
                    <a:pt x="88583" y="2000"/>
                  </a:lnTo>
                  <a:lnTo>
                    <a:pt x="88963" y="2286"/>
                  </a:lnTo>
                  <a:lnTo>
                    <a:pt x="89916" y="2286"/>
                  </a:lnTo>
                  <a:lnTo>
                    <a:pt x="90202" y="2667"/>
                  </a:lnTo>
                  <a:lnTo>
                    <a:pt x="91250" y="2667"/>
                  </a:lnTo>
                  <a:lnTo>
                    <a:pt x="91916" y="3334"/>
                  </a:lnTo>
                  <a:lnTo>
                    <a:pt x="92202" y="3334"/>
                  </a:lnTo>
                  <a:lnTo>
                    <a:pt x="92869" y="2953"/>
                  </a:lnTo>
                  <a:lnTo>
                    <a:pt x="93154" y="3334"/>
                  </a:lnTo>
                  <a:lnTo>
                    <a:pt x="94202" y="3619"/>
                  </a:lnTo>
                  <a:lnTo>
                    <a:pt x="94488" y="3334"/>
                  </a:lnTo>
                  <a:lnTo>
                    <a:pt x="95821" y="3334"/>
                  </a:lnTo>
                  <a:lnTo>
                    <a:pt x="95821" y="3619"/>
                  </a:lnTo>
                  <a:lnTo>
                    <a:pt x="96107" y="3619"/>
                  </a:lnTo>
                  <a:lnTo>
                    <a:pt x="96774" y="4001"/>
                  </a:lnTo>
                  <a:lnTo>
                    <a:pt x="98488" y="3619"/>
                  </a:lnTo>
                  <a:lnTo>
                    <a:pt x="99441" y="3619"/>
                  </a:lnTo>
                  <a:lnTo>
                    <a:pt x="100393" y="3334"/>
                  </a:lnTo>
                  <a:lnTo>
                    <a:pt x="101441" y="2667"/>
                  </a:lnTo>
                  <a:lnTo>
                    <a:pt x="101727" y="1619"/>
                  </a:lnTo>
                  <a:lnTo>
                    <a:pt x="101727" y="1333"/>
                  </a:lnTo>
                  <a:lnTo>
                    <a:pt x="101441" y="1619"/>
                  </a:lnTo>
                  <a:lnTo>
                    <a:pt x="101727" y="1048"/>
                  </a:lnTo>
                  <a:lnTo>
                    <a:pt x="101441" y="667"/>
                  </a:lnTo>
                  <a:lnTo>
                    <a:pt x="101727" y="667"/>
                  </a:lnTo>
                  <a:lnTo>
                    <a:pt x="101727" y="381"/>
                  </a:lnTo>
                  <a:lnTo>
                    <a:pt x="102013" y="381"/>
                  </a:lnTo>
                  <a:lnTo>
                    <a:pt x="103346" y="0"/>
                  </a:lnTo>
                  <a:lnTo>
                    <a:pt x="103346" y="381"/>
                  </a:lnTo>
                  <a:lnTo>
                    <a:pt x="103727" y="381"/>
                  </a:lnTo>
                  <a:lnTo>
                    <a:pt x="104013" y="0"/>
                  </a:lnTo>
                  <a:lnTo>
                    <a:pt x="104013" y="381"/>
                  </a:lnTo>
                  <a:lnTo>
                    <a:pt x="104394" y="381"/>
                  </a:lnTo>
                  <a:lnTo>
                    <a:pt x="104394" y="0"/>
                  </a:lnTo>
                  <a:lnTo>
                    <a:pt x="104965" y="381"/>
                  </a:lnTo>
                  <a:lnTo>
                    <a:pt x="105346" y="381"/>
                  </a:lnTo>
                  <a:lnTo>
                    <a:pt x="105346" y="667"/>
                  </a:lnTo>
                  <a:lnTo>
                    <a:pt x="105632" y="667"/>
                  </a:lnTo>
                  <a:lnTo>
                    <a:pt x="106013" y="1048"/>
                  </a:lnTo>
                  <a:lnTo>
                    <a:pt x="106680" y="1333"/>
                  </a:lnTo>
                  <a:lnTo>
                    <a:pt x="106966" y="1333"/>
                  </a:lnTo>
                  <a:lnTo>
                    <a:pt x="107347" y="1619"/>
                  </a:lnTo>
                  <a:lnTo>
                    <a:pt x="107918" y="1619"/>
                  </a:lnTo>
                  <a:lnTo>
                    <a:pt x="107918" y="2000"/>
                  </a:lnTo>
                  <a:lnTo>
                    <a:pt x="108585" y="1619"/>
                  </a:lnTo>
                  <a:lnTo>
                    <a:pt x="109918" y="1619"/>
                  </a:lnTo>
                  <a:lnTo>
                    <a:pt x="109918" y="2000"/>
                  </a:lnTo>
                  <a:lnTo>
                    <a:pt x="110585" y="2000"/>
                  </a:lnTo>
                  <a:lnTo>
                    <a:pt x="111252" y="2667"/>
                  </a:lnTo>
                  <a:lnTo>
                    <a:pt x="111919" y="2667"/>
                  </a:lnTo>
                  <a:lnTo>
                    <a:pt x="111919" y="2953"/>
                  </a:lnTo>
                  <a:lnTo>
                    <a:pt x="112204" y="2953"/>
                  </a:lnTo>
                  <a:lnTo>
                    <a:pt x="112585" y="3334"/>
                  </a:lnTo>
                  <a:lnTo>
                    <a:pt x="112585" y="3619"/>
                  </a:lnTo>
                  <a:lnTo>
                    <a:pt x="113252" y="3619"/>
                  </a:lnTo>
                  <a:lnTo>
                    <a:pt x="113252" y="4001"/>
                  </a:lnTo>
                  <a:lnTo>
                    <a:pt x="113824" y="4286"/>
                  </a:lnTo>
                  <a:lnTo>
                    <a:pt x="115157" y="4572"/>
                  </a:lnTo>
                  <a:lnTo>
                    <a:pt x="115157" y="4286"/>
                  </a:lnTo>
                  <a:lnTo>
                    <a:pt x="116776" y="4572"/>
                  </a:lnTo>
                  <a:lnTo>
                    <a:pt x="118777" y="4572"/>
                  </a:lnTo>
                  <a:lnTo>
                    <a:pt x="120110" y="4953"/>
                  </a:lnTo>
                  <a:lnTo>
                    <a:pt x="120110" y="4572"/>
                  </a:lnTo>
                  <a:lnTo>
                    <a:pt x="120396" y="4572"/>
                  </a:lnTo>
                  <a:lnTo>
                    <a:pt x="120777" y="4953"/>
                  </a:lnTo>
                  <a:lnTo>
                    <a:pt x="125349" y="4953"/>
                  </a:lnTo>
                  <a:lnTo>
                    <a:pt x="125635" y="523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69D3B385-FC6C-C286-C08D-BF7586A49257}"/>
                </a:ext>
              </a:extLst>
            </p:cNvPr>
            <p:cNvSpPr/>
            <p:nvPr/>
          </p:nvSpPr>
          <p:spPr>
            <a:xfrm>
              <a:off x="1200577" y="4033519"/>
              <a:ext cx="208692" cy="199167"/>
            </a:xfrm>
            <a:custGeom>
              <a:avLst/>
              <a:gdLst>
                <a:gd name="connsiteX0" fmla="*/ 90583 w 208692"/>
                <a:gd name="connsiteY0" fmla="*/ 0 h 199167"/>
                <a:gd name="connsiteX1" fmla="*/ 91821 w 208692"/>
                <a:gd name="connsiteY1" fmla="*/ 2286 h 199167"/>
                <a:gd name="connsiteX2" fmla="*/ 94488 w 208692"/>
                <a:gd name="connsiteY2" fmla="*/ 3334 h 199167"/>
                <a:gd name="connsiteX3" fmla="*/ 94774 w 208692"/>
                <a:gd name="connsiteY3" fmla="*/ 3619 h 199167"/>
                <a:gd name="connsiteX4" fmla="*/ 95440 w 208692"/>
                <a:gd name="connsiteY4" fmla="*/ 3619 h 199167"/>
                <a:gd name="connsiteX5" fmla="*/ 96107 w 208692"/>
                <a:gd name="connsiteY5" fmla="*/ 4953 h 199167"/>
                <a:gd name="connsiteX6" fmla="*/ 95821 w 208692"/>
                <a:gd name="connsiteY6" fmla="*/ 5239 h 199167"/>
                <a:gd name="connsiteX7" fmla="*/ 95821 w 208692"/>
                <a:gd name="connsiteY7" fmla="*/ 5905 h 199167"/>
                <a:gd name="connsiteX8" fmla="*/ 94774 w 208692"/>
                <a:gd name="connsiteY8" fmla="*/ 6858 h 199167"/>
                <a:gd name="connsiteX9" fmla="*/ 95155 w 208692"/>
                <a:gd name="connsiteY9" fmla="*/ 7239 h 199167"/>
                <a:gd name="connsiteX10" fmla="*/ 94488 w 208692"/>
                <a:gd name="connsiteY10" fmla="*/ 7906 h 199167"/>
                <a:gd name="connsiteX11" fmla="*/ 94774 w 208692"/>
                <a:gd name="connsiteY11" fmla="*/ 8191 h 199167"/>
                <a:gd name="connsiteX12" fmla="*/ 94488 w 208692"/>
                <a:gd name="connsiteY12" fmla="*/ 10477 h 199167"/>
                <a:gd name="connsiteX13" fmla="*/ 95440 w 208692"/>
                <a:gd name="connsiteY13" fmla="*/ 10477 h 199167"/>
                <a:gd name="connsiteX14" fmla="*/ 96774 w 208692"/>
                <a:gd name="connsiteY14" fmla="*/ 10192 h 199167"/>
                <a:gd name="connsiteX15" fmla="*/ 98108 w 208692"/>
                <a:gd name="connsiteY15" fmla="*/ 10477 h 199167"/>
                <a:gd name="connsiteX16" fmla="*/ 98393 w 208692"/>
                <a:gd name="connsiteY16" fmla="*/ 10858 h 199167"/>
                <a:gd name="connsiteX17" fmla="*/ 97727 w 208692"/>
                <a:gd name="connsiteY17" fmla="*/ 11525 h 199167"/>
                <a:gd name="connsiteX18" fmla="*/ 98393 w 208692"/>
                <a:gd name="connsiteY18" fmla="*/ 11525 h 199167"/>
                <a:gd name="connsiteX19" fmla="*/ 99441 w 208692"/>
                <a:gd name="connsiteY19" fmla="*/ 12192 h 199167"/>
                <a:gd name="connsiteX20" fmla="*/ 99727 w 208692"/>
                <a:gd name="connsiteY20" fmla="*/ 11811 h 199167"/>
                <a:gd name="connsiteX21" fmla="*/ 100013 w 208692"/>
                <a:gd name="connsiteY21" fmla="*/ 12192 h 199167"/>
                <a:gd name="connsiteX22" fmla="*/ 100394 w 208692"/>
                <a:gd name="connsiteY22" fmla="*/ 12192 h 199167"/>
                <a:gd name="connsiteX23" fmla="*/ 101060 w 208692"/>
                <a:gd name="connsiteY23" fmla="*/ 12478 h 199167"/>
                <a:gd name="connsiteX24" fmla="*/ 101727 w 208692"/>
                <a:gd name="connsiteY24" fmla="*/ 13144 h 199167"/>
                <a:gd name="connsiteX25" fmla="*/ 101727 w 208692"/>
                <a:gd name="connsiteY25" fmla="*/ 14764 h 199167"/>
                <a:gd name="connsiteX26" fmla="*/ 102679 w 208692"/>
                <a:gd name="connsiteY26" fmla="*/ 14764 h 199167"/>
                <a:gd name="connsiteX27" fmla="*/ 102679 w 208692"/>
                <a:gd name="connsiteY27" fmla="*/ 14478 h 199167"/>
                <a:gd name="connsiteX28" fmla="*/ 103346 w 208692"/>
                <a:gd name="connsiteY28" fmla="*/ 14764 h 199167"/>
                <a:gd name="connsiteX29" fmla="*/ 104013 w 208692"/>
                <a:gd name="connsiteY29" fmla="*/ 14478 h 199167"/>
                <a:gd name="connsiteX30" fmla="*/ 104299 w 208692"/>
                <a:gd name="connsiteY30" fmla="*/ 14764 h 199167"/>
                <a:gd name="connsiteX31" fmla="*/ 104965 w 208692"/>
                <a:gd name="connsiteY31" fmla="*/ 14764 h 199167"/>
                <a:gd name="connsiteX32" fmla="*/ 104965 w 208692"/>
                <a:gd name="connsiteY32" fmla="*/ 14478 h 199167"/>
                <a:gd name="connsiteX33" fmla="*/ 105918 w 208692"/>
                <a:gd name="connsiteY33" fmla="*/ 14478 h 199167"/>
                <a:gd name="connsiteX34" fmla="*/ 106299 w 208692"/>
                <a:gd name="connsiteY34" fmla="*/ 14764 h 199167"/>
                <a:gd name="connsiteX35" fmla="*/ 106966 w 208692"/>
                <a:gd name="connsiteY35" fmla="*/ 14097 h 199167"/>
                <a:gd name="connsiteX36" fmla="*/ 107633 w 208692"/>
                <a:gd name="connsiteY36" fmla="*/ 13811 h 199167"/>
                <a:gd name="connsiteX37" fmla="*/ 107918 w 208692"/>
                <a:gd name="connsiteY37" fmla="*/ 13144 h 199167"/>
                <a:gd name="connsiteX38" fmla="*/ 108585 w 208692"/>
                <a:gd name="connsiteY38" fmla="*/ 12478 h 199167"/>
                <a:gd name="connsiteX39" fmla="*/ 108871 w 208692"/>
                <a:gd name="connsiteY39" fmla="*/ 12764 h 199167"/>
                <a:gd name="connsiteX40" fmla="*/ 109538 w 208692"/>
                <a:gd name="connsiteY40" fmla="*/ 12192 h 199167"/>
                <a:gd name="connsiteX41" fmla="*/ 110204 w 208692"/>
                <a:gd name="connsiteY41" fmla="*/ 11811 h 199167"/>
                <a:gd name="connsiteX42" fmla="*/ 110204 w 208692"/>
                <a:gd name="connsiteY42" fmla="*/ 11144 h 199167"/>
                <a:gd name="connsiteX43" fmla="*/ 109538 w 208692"/>
                <a:gd name="connsiteY43" fmla="*/ 11144 h 199167"/>
                <a:gd name="connsiteX44" fmla="*/ 109538 w 208692"/>
                <a:gd name="connsiteY44" fmla="*/ 10858 h 199167"/>
                <a:gd name="connsiteX45" fmla="*/ 109919 w 208692"/>
                <a:gd name="connsiteY45" fmla="*/ 10192 h 199167"/>
                <a:gd name="connsiteX46" fmla="*/ 110871 w 208692"/>
                <a:gd name="connsiteY46" fmla="*/ 9811 h 199167"/>
                <a:gd name="connsiteX47" fmla="*/ 111252 w 208692"/>
                <a:gd name="connsiteY47" fmla="*/ 9525 h 199167"/>
                <a:gd name="connsiteX48" fmla="*/ 111252 w 208692"/>
                <a:gd name="connsiteY48" fmla="*/ 8858 h 199167"/>
                <a:gd name="connsiteX49" fmla="*/ 111823 w 208692"/>
                <a:gd name="connsiteY49" fmla="*/ 8572 h 199167"/>
                <a:gd name="connsiteX50" fmla="*/ 112204 w 208692"/>
                <a:gd name="connsiteY50" fmla="*/ 8191 h 199167"/>
                <a:gd name="connsiteX51" fmla="*/ 112204 w 208692"/>
                <a:gd name="connsiteY51" fmla="*/ 7239 h 199167"/>
                <a:gd name="connsiteX52" fmla="*/ 112871 w 208692"/>
                <a:gd name="connsiteY52" fmla="*/ 7239 h 199167"/>
                <a:gd name="connsiteX53" fmla="*/ 112871 w 208692"/>
                <a:gd name="connsiteY53" fmla="*/ 7525 h 199167"/>
                <a:gd name="connsiteX54" fmla="*/ 113538 w 208692"/>
                <a:gd name="connsiteY54" fmla="*/ 7525 h 199167"/>
                <a:gd name="connsiteX55" fmla="*/ 113824 w 208692"/>
                <a:gd name="connsiteY55" fmla="*/ 6858 h 199167"/>
                <a:gd name="connsiteX56" fmla="*/ 113538 w 208692"/>
                <a:gd name="connsiteY56" fmla="*/ 5620 h 199167"/>
                <a:gd name="connsiteX57" fmla="*/ 114490 w 208692"/>
                <a:gd name="connsiteY57" fmla="*/ 4953 h 199167"/>
                <a:gd name="connsiteX58" fmla="*/ 114205 w 208692"/>
                <a:gd name="connsiteY58" fmla="*/ 3905 h 199167"/>
                <a:gd name="connsiteX59" fmla="*/ 114490 w 208692"/>
                <a:gd name="connsiteY59" fmla="*/ 3905 h 199167"/>
                <a:gd name="connsiteX60" fmla="*/ 114490 w 208692"/>
                <a:gd name="connsiteY60" fmla="*/ 4286 h 199167"/>
                <a:gd name="connsiteX61" fmla="*/ 114776 w 208692"/>
                <a:gd name="connsiteY61" fmla="*/ 4286 h 199167"/>
                <a:gd name="connsiteX62" fmla="*/ 115157 w 208692"/>
                <a:gd name="connsiteY62" fmla="*/ 3905 h 199167"/>
                <a:gd name="connsiteX63" fmla="*/ 115157 w 208692"/>
                <a:gd name="connsiteY63" fmla="*/ 3334 h 199167"/>
                <a:gd name="connsiteX64" fmla="*/ 115443 w 208692"/>
                <a:gd name="connsiteY64" fmla="*/ 3619 h 199167"/>
                <a:gd name="connsiteX65" fmla="*/ 115824 w 208692"/>
                <a:gd name="connsiteY65" fmla="*/ 4572 h 199167"/>
                <a:gd name="connsiteX66" fmla="*/ 116491 w 208692"/>
                <a:gd name="connsiteY66" fmla="*/ 4953 h 199167"/>
                <a:gd name="connsiteX67" fmla="*/ 117158 w 208692"/>
                <a:gd name="connsiteY67" fmla="*/ 4953 h 199167"/>
                <a:gd name="connsiteX68" fmla="*/ 118110 w 208692"/>
                <a:gd name="connsiteY68" fmla="*/ 4572 h 199167"/>
                <a:gd name="connsiteX69" fmla="*/ 118110 w 208692"/>
                <a:gd name="connsiteY69" fmla="*/ 4953 h 199167"/>
                <a:gd name="connsiteX70" fmla="*/ 119444 w 208692"/>
                <a:gd name="connsiteY70" fmla="*/ 4953 h 199167"/>
                <a:gd name="connsiteX71" fmla="*/ 120682 w 208692"/>
                <a:gd name="connsiteY71" fmla="*/ 4286 h 199167"/>
                <a:gd name="connsiteX72" fmla="*/ 122015 w 208692"/>
                <a:gd name="connsiteY72" fmla="*/ 4286 h 199167"/>
                <a:gd name="connsiteX73" fmla="*/ 123349 w 208692"/>
                <a:gd name="connsiteY73" fmla="*/ 6572 h 199167"/>
                <a:gd name="connsiteX74" fmla="*/ 124015 w 208692"/>
                <a:gd name="connsiteY74" fmla="*/ 6286 h 199167"/>
                <a:gd name="connsiteX75" fmla="*/ 124968 w 208692"/>
                <a:gd name="connsiteY75" fmla="*/ 5620 h 199167"/>
                <a:gd name="connsiteX76" fmla="*/ 125349 w 208692"/>
                <a:gd name="connsiteY76" fmla="*/ 6286 h 199167"/>
                <a:gd name="connsiteX77" fmla="*/ 127254 w 208692"/>
                <a:gd name="connsiteY77" fmla="*/ 6286 h 199167"/>
                <a:gd name="connsiteX78" fmla="*/ 127921 w 208692"/>
                <a:gd name="connsiteY78" fmla="*/ 5905 h 199167"/>
                <a:gd name="connsiteX79" fmla="*/ 128302 w 208692"/>
                <a:gd name="connsiteY79" fmla="*/ 6286 h 199167"/>
                <a:gd name="connsiteX80" fmla="*/ 128969 w 208692"/>
                <a:gd name="connsiteY80" fmla="*/ 6572 h 199167"/>
                <a:gd name="connsiteX81" fmla="*/ 129254 w 208692"/>
                <a:gd name="connsiteY81" fmla="*/ 6286 h 199167"/>
                <a:gd name="connsiteX82" fmla="*/ 130207 w 208692"/>
                <a:gd name="connsiteY82" fmla="*/ 6572 h 199167"/>
                <a:gd name="connsiteX83" fmla="*/ 130873 w 208692"/>
                <a:gd name="connsiteY83" fmla="*/ 6858 h 199167"/>
                <a:gd name="connsiteX84" fmla="*/ 130873 w 208692"/>
                <a:gd name="connsiteY84" fmla="*/ 7525 h 199167"/>
                <a:gd name="connsiteX85" fmla="*/ 131254 w 208692"/>
                <a:gd name="connsiteY85" fmla="*/ 7906 h 199167"/>
                <a:gd name="connsiteX86" fmla="*/ 131254 w 208692"/>
                <a:gd name="connsiteY86" fmla="*/ 8572 h 199167"/>
                <a:gd name="connsiteX87" fmla="*/ 131254 w 208692"/>
                <a:gd name="connsiteY87" fmla="*/ 6572 h 199167"/>
                <a:gd name="connsiteX88" fmla="*/ 132874 w 208692"/>
                <a:gd name="connsiteY88" fmla="*/ 5905 h 199167"/>
                <a:gd name="connsiteX89" fmla="*/ 133826 w 208692"/>
                <a:gd name="connsiteY89" fmla="*/ 5905 h 199167"/>
                <a:gd name="connsiteX90" fmla="*/ 133826 w 208692"/>
                <a:gd name="connsiteY90" fmla="*/ 6286 h 199167"/>
                <a:gd name="connsiteX91" fmla="*/ 134493 w 208692"/>
                <a:gd name="connsiteY91" fmla="*/ 6286 h 199167"/>
                <a:gd name="connsiteX92" fmla="*/ 134493 w 208692"/>
                <a:gd name="connsiteY92" fmla="*/ 5905 h 199167"/>
                <a:gd name="connsiteX93" fmla="*/ 134874 w 208692"/>
                <a:gd name="connsiteY93" fmla="*/ 5620 h 199167"/>
                <a:gd name="connsiteX94" fmla="*/ 135541 w 208692"/>
                <a:gd name="connsiteY94" fmla="*/ 5620 h 199167"/>
                <a:gd name="connsiteX95" fmla="*/ 135541 w 208692"/>
                <a:gd name="connsiteY95" fmla="*/ 5239 h 199167"/>
                <a:gd name="connsiteX96" fmla="*/ 136112 w 208692"/>
                <a:gd name="connsiteY96" fmla="*/ 5620 h 199167"/>
                <a:gd name="connsiteX97" fmla="*/ 137160 w 208692"/>
                <a:gd name="connsiteY97" fmla="*/ 5239 h 199167"/>
                <a:gd name="connsiteX98" fmla="*/ 138113 w 208692"/>
                <a:gd name="connsiteY98" fmla="*/ 5239 h 199167"/>
                <a:gd name="connsiteX99" fmla="*/ 139446 w 208692"/>
                <a:gd name="connsiteY99" fmla="*/ 5620 h 199167"/>
                <a:gd name="connsiteX100" fmla="*/ 138113 w 208692"/>
                <a:gd name="connsiteY100" fmla="*/ 5905 h 199167"/>
                <a:gd name="connsiteX101" fmla="*/ 137827 w 208692"/>
                <a:gd name="connsiteY101" fmla="*/ 6286 h 199167"/>
                <a:gd name="connsiteX102" fmla="*/ 138779 w 208692"/>
                <a:gd name="connsiteY102" fmla="*/ 6858 h 199167"/>
                <a:gd name="connsiteX103" fmla="*/ 139446 w 208692"/>
                <a:gd name="connsiteY103" fmla="*/ 9239 h 199167"/>
                <a:gd name="connsiteX104" fmla="*/ 140398 w 208692"/>
                <a:gd name="connsiteY104" fmla="*/ 9239 h 199167"/>
                <a:gd name="connsiteX105" fmla="*/ 141065 w 208692"/>
                <a:gd name="connsiteY105" fmla="*/ 10477 h 199167"/>
                <a:gd name="connsiteX106" fmla="*/ 141732 w 208692"/>
                <a:gd name="connsiteY106" fmla="*/ 9811 h 199167"/>
                <a:gd name="connsiteX107" fmla="*/ 142685 w 208692"/>
                <a:gd name="connsiteY107" fmla="*/ 9811 h 199167"/>
                <a:gd name="connsiteX108" fmla="*/ 143351 w 208692"/>
                <a:gd name="connsiteY108" fmla="*/ 9239 h 199167"/>
                <a:gd name="connsiteX109" fmla="*/ 143065 w 208692"/>
                <a:gd name="connsiteY109" fmla="*/ 8572 h 199167"/>
                <a:gd name="connsiteX110" fmla="*/ 143351 w 208692"/>
                <a:gd name="connsiteY110" fmla="*/ 8191 h 199167"/>
                <a:gd name="connsiteX111" fmla="*/ 143732 w 208692"/>
                <a:gd name="connsiteY111" fmla="*/ 8191 h 199167"/>
                <a:gd name="connsiteX112" fmla="*/ 143732 w 208692"/>
                <a:gd name="connsiteY112" fmla="*/ 8858 h 199167"/>
                <a:gd name="connsiteX113" fmla="*/ 144399 w 208692"/>
                <a:gd name="connsiteY113" fmla="*/ 9239 h 199167"/>
                <a:gd name="connsiteX114" fmla="*/ 144399 w 208692"/>
                <a:gd name="connsiteY114" fmla="*/ 9525 h 199167"/>
                <a:gd name="connsiteX115" fmla="*/ 144971 w 208692"/>
                <a:gd name="connsiteY115" fmla="*/ 9525 h 199167"/>
                <a:gd name="connsiteX116" fmla="*/ 145352 w 208692"/>
                <a:gd name="connsiteY116" fmla="*/ 10477 h 199167"/>
                <a:gd name="connsiteX117" fmla="*/ 146018 w 208692"/>
                <a:gd name="connsiteY117" fmla="*/ 11525 h 199167"/>
                <a:gd name="connsiteX118" fmla="*/ 146685 w 208692"/>
                <a:gd name="connsiteY118" fmla="*/ 11811 h 199167"/>
                <a:gd name="connsiteX119" fmla="*/ 148590 w 208692"/>
                <a:gd name="connsiteY119" fmla="*/ 11144 h 199167"/>
                <a:gd name="connsiteX120" fmla="*/ 149257 w 208692"/>
                <a:gd name="connsiteY120" fmla="*/ 12192 h 199167"/>
                <a:gd name="connsiteX121" fmla="*/ 149638 w 208692"/>
                <a:gd name="connsiteY121" fmla="*/ 11811 h 199167"/>
                <a:gd name="connsiteX122" fmla="*/ 150590 w 208692"/>
                <a:gd name="connsiteY122" fmla="*/ 12478 h 199167"/>
                <a:gd name="connsiteX123" fmla="*/ 150590 w 208692"/>
                <a:gd name="connsiteY123" fmla="*/ 14097 h 199167"/>
                <a:gd name="connsiteX124" fmla="*/ 151257 w 208692"/>
                <a:gd name="connsiteY124" fmla="*/ 13811 h 199167"/>
                <a:gd name="connsiteX125" fmla="*/ 151543 w 208692"/>
                <a:gd name="connsiteY125" fmla="*/ 13811 h 199167"/>
                <a:gd name="connsiteX126" fmla="*/ 152210 w 208692"/>
                <a:gd name="connsiteY126" fmla="*/ 14097 h 199167"/>
                <a:gd name="connsiteX127" fmla="*/ 152876 w 208692"/>
                <a:gd name="connsiteY127" fmla="*/ 13430 h 199167"/>
                <a:gd name="connsiteX128" fmla="*/ 153543 w 208692"/>
                <a:gd name="connsiteY128" fmla="*/ 13811 h 199167"/>
                <a:gd name="connsiteX129" fmla="*/ 156210 w 208692"/>
                <a:gd name="connsiteY129" fmla="*/ 13811 h 199167"/>
                <a:gd name="connsiteX130" fmla="*/ 156496 w 208692"/>
                <a:gd name="connsiteY130" fmla="*/ 14097 h 199167"/>
                <a:gd name="connsiteX131" fmla="*/ 156210 w 208692"/>
                <a:gd name="connsiteY131" fmla="*/ 14478 h 199167"/>
                <a:gd name="connsiteX132" fmla="*/ 155829 w 208692"/>
                <a:gd name="connsiteY132" fmla="*/ 15145 h 199167"/>
                <a:gd name="connsiteX133" fmla="*/ 156210 w 208692"/>
                <a:gd name="connsiteY133" fmla="*/ 15430 h 199167"/>
                <a:gd name="connsiteX134" fmla="*/ 155829 w 208692"/>
                <a:gd name="connsiteY134" fmla="*/ 15716 h 199167"/>
                <a:gd name="connsiteX135" fmla="*/ 157448 w 208692"/>
                <a:gd name="connsiteY135" fmla="*/ 15716 h 199167"/>
                <a:gd name="connsiteX136" fmla="*/ 157448 w 208692"/>
                <a:gd name="connsiteY136" fmla="*/ 16097 h 199167"/>
                <a:gd name="connsiteX137" fmla="*/ 158115 w 208692"/>
                <a:gd name="connsiteY137" fmla="*/ 16097 h 199167"/>
                <a:gd name="connsiteX138" fmla="*/ 158115 w 208692"/>
                <a:gd name="connsiteY138" fmla="*/ 16764 h 199167"/>
                <a:gd name="connsiteX139" fmla="*/ 158496 w 208692"/>
                <a:gd name="connsiteY139" fmla="*/ 17050 h 199167"/>
                <a:gd name="connsiteX140" fmla="*/ 158782 w 208692"/>
                <a:gd name="connsiteY140" fmla="*/ 17050 h 199167"/>
                <a:gd name="connsiteX141" fmla="*/ 158782 w 208692"/>
                <a:gd name="connsiteY141" fmla="*/ 17431 h 199167"/>
                <a:gd name="connsiteX142" fmla="*/ 160115 w 208692"/>
                <a:gd name="connsiteY142" fmla="*/ 18097 h 199167"/>
                <a:gd name="connsiteX143" fmla="*/ 161068 w 208692"/>
                <a:gd name="connsiteY143" fmla="*/ 18097 h 199167"/>
                <a:gd name="connsiteX144" fmla="*/ 161449 w 208692"/>
                <a:gd name="connsiteY144" fmla="*/ 17716 h 199167"/>
                <a:gd name="connsiteX145" fmla="*/ 162115 w 208692"/>
                <a:gd name="connsiteY145" fmla="*/ 18383 h 199167"/>
                <a:gd name="connsiteX146" fmla="*/ 163735 w 208692"/>
                <a:gd name="connsiteY146" fmla="*/ 18097 h 199167"/>
                <a:gd name="connsiteX147" fmla="*/ 165068 w 208692"/>
                <a:gd name="connsiteY147" fmla="*/ 19050 h 199167"/>
                <a:gd name="connsiteX148" fmla="*/ 164687 w 208692"/>
                <a:gd name="connsiteY148" fmla="*/ 20002 h 199167"/>
                <a:gd name="connsiteX149" fmla="*/ 165068 w 208692"/>
                <a:gd name="connsiteY149" fmla="*/ 19717 h 199167"/>
                <a:gd name="connsiteX150" fmla="*/ 166306 w 208692"/>
                <a:gd name="connsiteY150" fmla="*/ 19717 h 199167"/>
                <a:gd name="connsiteX151" fmla="*/ 166688 w 208692"/>
                <a:gd name="connsiteY151" fmla="*/ 19336 h 199167"/>
                <a:gd name="connsiteX152" fmla="*/ 166688 w 208692"/>
                <a:gd name="connsiteY152" fmla="*/ 19717 h 199167"/>
                <a:gd name="connsiteX153" fmla="*/ 166973 w 208692"/>
                <a:gd name="connsiteY153" fmla="*/ 20002 h 199167"/>
                <a:gd name="connsiteX154" fmla="*/ 167640 w 208692"/>
                <a:gd name="connsiteY154" fmla="*/ 19336 h 199167"/>
                <a:gd name="connsiteX155" fmla="*/ 168307 w 208692"/>
                <a:gd name="connsiteY155" fmla="*/ 20669 h 199167"/>
                <a:gd name="connsiteX156" fmla="*/ 168021 w 208692"/>
                <a:gd name="connsiteY156" fmla="*/ 21622 h 199167"/>
                <a:gd name="connsiteX157" fmla="*/ 168021 w 208692"/>
                <a:gd name="connsiteY157" fmla="*/ 22955 h 199167"/>
                <a:gd name="connsiteX158" fmla="*/ 168307 w 208692"/>
                <a:gd name="connsiteY158" fmla="*/ 22955 h 199167"/>
                <a:gd name="connsiteX159" fmla="*/ 168307 w 208692"/>
                <a:gd name="connsiteY159" fmla="*/ 23336 h 199167"/>
                <a:gd name="connsiteX160" fmla="*/ 168592 w 208692"/>
                <a:gd name="connsiteY160" fmla="*/ 24003 h 199167"/>
                <a:gd name="connsiteX161" fmla="*/ 168973 w 208692"/>
                <a:gd name="connsiteY161" fmla="*/ 24289 h 199167"/>
                <a:gd name="connsiteX162" fmla="*/ 168592 w 208692"/>
                <a:gd name="connsiteY162" fmla="*/ 24289 h 199167"/>
                <a:gd name="connsiteX163" fmla="*/ 168973 w 208692"/>
                <a:gd name="connsiteY163" fmla="*/ 24574 h 199167"/>
                <a:gd name="connsiteX164" fmla="*/ 168307 w 208692"/>
                <a:gd name="connsiteY164" fmla="*/ 24574 h 199167"/>
                <a:gd name="connsiteX165" fmla="*/ 168307 w 208692"/>
                <a:gd name="connsiteY165" fmla="*/ 24955 h 199167"/>
                <a:gd name="connsiteX166" fmla="*/ 169259 w 208692"/>
                <a:gd name="connsiteY166" fmla="*/ 25622 h 199167"/>
                <a:gd name="connsiteX167" fmla="*/ 169926 w 208692"/>
                <a:gd name="connsiteY167" fmla="*/ 25241 h 199167"/>
                <a:gd name="connsiteX168" fmla="*/ 170974 w 208692"/>
                <a:gd name="connsiteY168" fmla="*/ 25241 h 199167"/>
                <a:gd name="connsiteX169" fmla="*/ 171545 w 208692"/>
                <a:gd name="connsiteY169" fmla="*/ 24955 h 199167"/>
                <a:gd name="connsiteX170" fmla="*/ 172593 w 208692"/>
                <a:gd name="connsiteY170" fmla="*/ 25622 h 199167"/>
                <a:gd name="connsiteX171" fmla="*/ 173260 w 208692"/>
                <a:gd name="connsiteY171" fmla="*/ 24955 h 199167"/>
                <a:gd name="connsiteX172" fmla="*/ 173927 w 208692"/>
                <a:gd name="connsiteY172" fmla="*/ 25241 h 199167"/>
                <a:gd name="connsiteX173" fmla="*/ 174212 w 208692"/>
                <a:gd name="connsiteY173" fmla="*/ 25241 h 199167"/>
                <a:gd name="connsiteX174" fmla="*/ 174498 w 208692"/>
                <a:gd name="connsiteY174" fmla="*/ 25622 h 199167"/>
                <a:gd name="connsiteX175" fmla="*/ 174498 w 208692"/>
                <a:gd name="connsiteY175" fmla="*/ 26289 h 199167"/>
                <a:gd name="connsiteX176" fmla="*/ 175546 w 208692"/>
                <a:gd name="connsiteY176" fmla="*/ 26575 h 199167"/>
                <a:gd name="connsiteX177" fmla="*/ 176498 w 208692"/>
                <a:gd name="connsiteY177" fmla="*/ 27527 h 199167"/>
                <a:gd name="connsiteX178" fmla="*/ 176879 w 208692"/>
                <a:gd name="connsiteY178" fmla="*/ 27241 h 199167"/>
                <a:gd name="connsiteX179" fmla="*/ 176498 w 208692"/>
                <a:gd name="connsiteY179" fmla="*/ 27241 h 199167"/>
                <a:gd name="connsiteX180" fmla="*/ 176879 w 208692"/>
                <a:gd name="connsiteY180" fmla="*/ 26956 h 199167"/>
                <a:gd name="connsiteX181" fmla="*/ 177832 w 208692"/>
                <a:gd name="connsiteY181" fmla="*/ 26575 h 199167"/>
                <a:gd name="connsiteX182" fmla="*/ 178498 w 208692"/>
                <a:gd name="connsiteY182" fmla="*/ 27527 h 199167"/>
                <a:gd name="connsiteX183" fmla="*/ 178784 w 208692"/>
                <a:gd name="connsiteY183" fmla="*/ 28194 h 199167"/>
                <a:gd name="connsiteX184" fmla="*/ 179832 w 208692"/>
                <a:gd name="connsiteY184" fmla="*/ 27908 h 199167"/>
                <a:gd name="connsiteX185" fmla="*/ 180785 w 208692"/>
                <a:gd name="connsiteY185" fmla="*/ 28194 h 199167"/>
                <a:gd name="connsiteX186" fmla="*/ 181070 w 208692"/>
                <a:gd name="connsiteY186" fmla="*/ 28575 h 199167"/>
                <a:gd name="connsiteX187" fmla="*/ 181737 w 208692"/>
                <a:gd name="connsiteY187" fmla="*/ 28861 h 199167"/>
                <a:gd name="connsiteX188" fmla="*/ 182404 w 208692"/>
                <a:gd name="connsiteY188" fmla="*/ 29527 h 199167"/>
                <a:gd name="connsiteX189" fmla="*/ 183356 w 208692"/>
                <a:gd name="connsiteY189" fmla="*/ 30194 h 199167"/>
                <a:gd name="connsiteX190" fmla="*/ 183071 w 208692"/>
                <a:gd name="connsiteY190" fmla="*/ 30480 h 199167"/>
                <a:gd name="connsiteX191" fmla="*/ 183071 w 208692"/>
                <a:gd name="connsiteY191" fmla="*/ 31814 h 199167"/>
                <a:gd name="connsiteX192" fmla="*/ 186309 w 208692"/>
                <a:gd name="connsiteY192" fmla="*/ 31814 h 199167"/>
                <a:gd name="connsiteX193" fmla="*/ 187357 w 208692"/>
                <a:gd name="connsiteY193" fmla="*/ 32194 h 199167"/>
                <a:gd name="connsiteX194" fmla="*/ 184404 w 208692"/>
                <a:gd name="connsiteY194" fmla="*/ 40386 h 199167"/>
                <a:gd name="connsiteX195" fmla="*/ 184023 w 208692"/>
                <a:gd name="connsiteY195" fmla="*/ 41339 h 199167"/>
                <a:gd name="connsiteX196" fmla="*/ 184404 w 208692"/>
                <a:gd name="connsiteY196" fmla="*/ 41719 h 199167"/>
                <a:gd name="connsiteX197" fmla="*/ 183071 w 208692"/>
                <a:gd name="connsiteY197" fmla="*/ 42672 h 199167"/>
                <a:gd name="connsiteX198" fmla="*/ 182404 w 208692"/>
                <a:gd name="connsiteY198" fmla="*/ 42958 h 199167"/>
                <a:gd name="connsiteX199" fmla="*/ 182118 w 208692"/>
                <a:gd name="connsiteY199" fmla="*/ 44005 h 199167"/>
                <a:gd name="connsiteX200" fmla="*/ 181451 w 208692"/>
                <a:gd name="connsiteY200" fmla="*/ 44958 h 199167"/>
                <a:gd name="connsiteX201" fmla="*/ 179832 w 208692"/>
                <a:gd name="connsiteY201" fmla="*/ 45625 h 199167"/>
                <a:gd name="connsiteX202" fmla="*/ 179165 w 208692"/>
                <a:gd name="connsiteY202" fmla="*/ 45910 h 199167"/>
                <a:gd name="connsiteX203" fmla="*/ 178784 w 208692"/>
                <a:gd name="connsiteY203" fmla="*/ 46577 h 199167"/>
                <a:gd name="connsiteX204" fmla="*/ 178784 w 208692"/>
                <a:gd name="connsiteY204" fmla="*/ 46958 h 199167"/>
                <a:gd name="connsiteX205" fmla="*/ 179165 w 208692"/>
                <a:gd name="connsiteY205" fmla="*/ 47911 h 199167"/>
                <a:gd name="connsiteX206" fmla="*/ 180118 w 208692"/>
                <a:gd name="connsiteY206" fmla="*/ 48577 h 199167"/>
                <a:gd name="connsiteX207" fmla="*/ 180785 w 208692"/>
                <a:gd name="connsiteY207" fmla="*/ 49911 h 199167"/>
                <a:gd name="connsiteX208" fmla="*/ 182118 w 208692"/>
                <a:gd name="connsiteY208" fmla="*/ 51816 h 199167"/>
                <a:gd name="connsiteX209" fmla="*/ 182785 w 208692"/>
                <a:gd name="connsiteY209" fmla="*/ 53530 h 199167"/>
                <a:gd name="connsiteX210" fmla="*/ 182785 w 208692"/>
                <a:gd name="connsiteY210" fmla="*/ 55150 h 199167"/>
                <a:gd name="connsiteX211" fmla="*/ 183071 w 208692"/>
                <a:gd name="connsiteY211" fmla="*/ 54769 h 199167"/>
                <a:gd name="connsiteX212" fmla="*/ 183071 w 208692"/>
                <a:gd name="connsiteY212" fmla="*/ 55816 h 199167"/>
                <a:gd name="connsiteX213" fmla="*/ 182785 w 208692"/>
                <a:gd name="connsiteY213" fmla="*/ 55816 h 199167"/>
                <a:gd name="connsiteX214" fmla="*/ 182404 w 208692"/>
                <a:gd name="connsiteY214" fmla="*/ 56483 h 199167"/>
                <a:gd name="connsiteX215" fmla="*/ 181737 w 208692"/>
                <a:gd name="connsiteY215" fmla="*/ 57436 h 199167"/>
                <a:gd name="connsiteX216" fmla="*/ 181737 w 208692"/>
                <a:gd name="connsiteY216" fmla="*/ 57721 h 199167"/>
                <a:gd name="connsiteX217" fmla="*/ 182118 w 208692"/>
                <a:gd name="connsiteY217" fmla="*/ 58102 h 199167"/>
                <a:gd name="connsiteX218" fmla="*/ 182404 w 208692"/>
                <a:gd name="connsiteY218" fmla="*/ 58769 h 199167"/>
                <a:gd name="connsiteX219" fmla="*/ 182404 w 208692"/>
                <a:gd name="connsiteY219" fmla="*/ 59436 h 199167"/>
                <a:gd name="connsiteX220" fmla="*/ 182785 w 208692"/>
                <a:gd name="connsiteY220" fmla="*/ 59436 h 199167"/>
                <a:gd name="connsiteX221" fmla="*/ 184404 w 208692"/>
                <a:gd name="connsiteY221" fmla="*/ 58388 h 199167"/>
                <a:gd name="connsiteX222" fmla="*/ 185738 w 208692"/>
                <a:gd name="connsiteY222" fmla="*/ 57436 h 199167"/>
                <a:gd name="connsiteX223" fmla="*/ 186023 w 208692"/>
                <a:gd name="connsiteY223" fmla="*/ 57055 h 199167"/>
                <a:gd name="connsiteX224" fmla="*/ 186976 w 208692"/>
                <a:gd name="connsiteY224" fmla="*/ 58102 h 199167"/>
                <a:gd name="connsiteX225" fmla="*/ 188309 w 208692"/>
                <a:gd name="connsiteY225" fmla="*/ 58102 h 199167"/>
                <a:gd name="connsiteX226" fmla="*/ 189643 w 208692"/>
                <a:gd name="connsiteY226" fmla="*/ 59055 h 199167"/>
                <a:gd name="connsiteX227" fmla="*/ 190595 w 208692"/>
                <a:gd name="connsiteY227" fmla="*/ 59436 h 199167"/>
                <a:gd name="connsiteX228" fmla="*/ 190310 w 208692"/>
                <a:gd name="connsiteY228" fmla="*/ 60007 h 199167"/>
                <a:gd name="connsiteX229" fmla="*/ 190310 w 208692"/>
                <a:gd name="connsiteY229" fmla="*/ 61055 h 199167"/>
                <a:gd name="connsiteX230" fmla="*/ 188690 w 208692"/>
                <a:gd name="connsiteY230" fmla="*/ 62008 h 199167"/>
                <a:gd name="connsiteX231" fmla="*/ 186023 w 208692"/>
                <a:gd name="connsiteY231" fmla="*/ 63627 h 199167"/>
                <a:gd name="connsiteX232" fmla="*/ 186023 w 208692"/>
                <a:gd name="connsiteY232" fmla="*/ 64675 h 199167"/>
                <a:gd name="connsiteX233" fmla="*/ 185356 w 208692"/>
                <a:gd name="connsiteY233" fmla="*/ 66580 h 199167"/>
                <a:gd name="connsiteX234" fmla="*/ 185071 w 208692"/>
                <a:gd name="connsiteY234" fmla="*/ 66961 h 199167"/>
                <a:gd name="connsiteX235" fmla="*/ 185738 w 208692"/>
                <a:gd name="connsiteY235" fmla="*/ 67627 h 199167"/>
                <a:gd name="connsiteX236" fmla="*/ 186023 w 208692"/>
                <a:gd name="connsiteY236" fmla="*/ 67627 h 199167"/>
                <a:gd name="connsiteX237" fmla="*/ 191262 w 208692"/>
                <a:gd name="connsiteY237" fmla="*/ 64008 h 199167"/>
                <a:gd name="connsiteX238" fmla="*/ 192215 w 208692"/>
                <a:gd name="connsiteY238" fmla="*/ 64675 h 199167"/>
                <a:gd name="connsiteX239" fmla="*/ 192596 w 208692"/>
                <a:gd name="connsiteY239" fmla="*/ 64960 h 199167"/>
                <a:gd name="connsiteX240" fmla="*/ 193262 w 208692"/>
                <a:gd name="connsiteY240" fmla="*/ 65341 h 199167"/>
                <a:gd name="connsiteX241" fmla="*/ 193548 w 208692"/>
                <a:gd name="connsiteY241" fmla="*/ 66961 h 199167"/>
                <a:gd name="connsiteX242" fmla="*/ 193548 w 208692"/>
                <a:gd name="connsiteY242" fmla="*/ 67246 h 199167"/>
                <a:gd name="connsiteX243" fmla="*/ 192596 w 208692"/>
                <a:gd name="connsiteY243" fmla="*/ 67627 h 199167"/>
                <a:gd name="connsiteX244" fmla="*/ 192596 w 208692"/>
                <a:gd name="connsiteY244" fmla="*/ 67913 h 199167"/>
                <a:gd name="connsiteX245" fmla="*/ 192215 w 208692"/>
                <a:gd name="connsiteY245" fmla="*/ 68580 h 199167"/>
                <a:gd name="connsiteX246" fmla="*/ 192596 w 208692"/>
                <a:gd name="connsiteY246" fmla="*/ 68961 h 199167"/>
                <a:gd name="connsiteX247" fmla="*/ 191929 w 208692"/>
                <a:gd name="connsiteY247" fmla="*/ 70580 h 199167"/>
                <a:gd name="connsiteX248" fmla="*/ 191262 w 208692"/>
                <a:gd name="connsiteY248" fmla="*/ 71533 h 199167"/>
                <a:gd name="connsiteX249" fmla="*/ 192215 w 208692"/>
                <a:gd name="connsiteY249" fmla="*/ 73152 h 199167"/>
                <a:gd name="connsiteX250" fmla="*/ 192596 w 208692"/>
                <a:gd name="connsiteY250" fmla="*/ 75438 h 199167"/>
                <a:gd name="connsiteX251" fmla="*/ 192596 w 208692"/>
                <a:gd name="connsiteY251" fmla="*/ 75819 h 199167"/>
                <a:gd name="connsiteX252" fmla="*/ 190976 w 208692"/>
                <a:gd name="connsiteY252" fmla="*/ 78391 h 199167"/>
                <a:gd name="connsiteX253" fmla="*/ 190976 w 208692"/>
                <a:gd name="connsiteY253" fmla="*/ 79724 h 199167"/>
                <a:gd name="connsiteX254" fmla="*/ 190310 w 208692"/>
                <a:gd name="connsiteY254" fmla="*/ 80391 h 199167"/>
                <a:gd name="connsiteX255" fmla="*/ 190310 w 208692"/>
                <a:gd name="connsiteY255" fmla="*/ 83725 h 199167"/>
                <a:gd name="connsiteX256" fmla="*/ 190595 w 208692"/>
                <a:gd name="connsiteY256" fmla="*/ 84296 h 199167"/>
                <a:gd name="connsiteX257" fmla="*/ 190976 w 208692"/>
                <a:gd name="connsiteY257" fmla="*/ 84296 h 199167"/>
                <a:gd name="connsiteX258" fmla="*/ 191643 w 208692"/>
                <a:gd name="connsiteY258" fmla="*/ 84677 h 199167"/>
                <a:gd name="connsiteX259" fmla="*/ 191262 w 208692"/>
                <a:gd name="connsiteY259" fmla="*/ 85344 h 199167"/>
                <a:gd name="connsiteX260" fmla="*/ 190976 w 208692"/>
                <a:gd name="connsiteY260" fmla="*/ 85344 h 199167"/>
                <a:gd name="connsiteX261" fmla="*/ 190976 w 208692"/>
                <a:gd name="connsiteY261" fmla="*/ 86011 h 199167"/>
                <a:gd name="connsiteX262" fmla="*/ 191262 w 208692"/>
                <a:gd name="connsiteY262" fmla="*/ 85630 h 199167"/>
                <a:gd name="connsiteX263" fmla="*/ 191262 w 208692"/>
                <a:gd name="connsiteY263" fmla="*/ 86296 h 199167"/>
                <a:gd name="connsiteX264" fmla="*/ 190976 w 208692"/>
                <a:gd name="connsiteY264" fmla="*/ 86677 h 199167"/>
                <a:gd name="connsiteX265" fmla="*/ 191262 w 208692"/>
                <a:gd name="connsiteY265" fmla="*/ 86963 h 199167"/>
                <a:gd name="connsiteX266" fmla="*/ 190595 w 208692"/>
                <a:gd name="connsiteY266" fmla="*/ 87249 h 199167"/>
                <a:gd name="connsiteX267" fmla="*/ 193929 w 208692"/>
                <a:gd name="connsiteY267" fmla="*/ 86963 h 199167"/>
                <a:gd name="connsiteX268" fmla="*/ 195834 w 208692"/>
                <a:gd name="connsiteY268" fmla="*/ 86296 h 199167"/>
                <a:gd name="connsiteX269" fmla="*/ 197167 w 208692"/>
                <a:gd name="connsiteY269" fmla="*/ 86011 h 199167"/>
                <a:gd name="connsiteX270" fmla="*/ 197548 w 208692"/>
                <a:gd name="connsiteY270" fmla="*/ 86296 h 199167"/>
                <a:gd name="connsiteX271" fmla="*/ 198787 w 208692"/>
                <a:gd name="connsiteY271" fmla="*/ 86296 h 199167"/>
                <a:gd name="connsiteX272" fmla="*/ 199168 w 208692"/>
                <a:gd name="connsiteY272" fmla="*/ 86677 h 199167"/>
                <a:gd name="connsiteX273" fmla="*/ 200787 w 208692"/>
                <a:gd name="connsiteY273" fmla="*/ 87249 h 199167"/>
                <a:gd name="connsiteX274" fmla="*/ 201454 w 208692"/>
                <a:gd name="connsiteY274" fmla="*/ 86296 h 199167"/>
                <a:gd name="connsiteX275" fmla="*/ 202406 w 208692"/>
                <a:gd name="connsiteY275" fmla="*/ 86677 h 199167"/>
                <a:gd name="connsiteX276" fmla="*/ 203454 w 208692"/>
                <a:gd name="connsiteY276" fmla="*/ 86677 h 199167"/>
                <a:gd name="connsiteX277" fmla="*/ 204692 w 208692"/>
                <a:gd name="connsiteY277" fmla="*/ 85630 h 199167"/>
                <a:gd name="connsiteX278" fmla="*/ 206407 w 208692"/>
                <a:gd name="connsiteY278" fmla="*/ 85630 h 199167"/>
                <a:gd name="connsiteX279" fmla="*/ 206692 w 208692"/>
                <a:gd name="connsiteY279" fmla="*/ 85344 h 199167"/>
                <a:gd name="connsiteX280" fmla="*/ 206978 w 208692"/>
                <a:gd name="connsiteY280" fmla="*/ 85630 h 199167"/>
                <a:gd name="connsiteX281" fmla="*/ 207359 w 208692"/>
                <a:gd name="connsiteY281" fmla="*/ 86296 h 199167"/>
                <a:gd name="connsiteX282" fmla="*/ 207359 w 208692"/>
                <a:gd name="connsiteY282" fmla="*/ 87630 h 199167"/>
                <a:gd name="connsiteX283" fmla="*/ 208026 w 208692"/>
                <a:gd name="connsiteY283" fmla="*/ 88582 h 199167"/>
                <a:gd name="connsiteX284" fmla="*/ 208026 w 208692"/>
                <a:gd name="connsiteY284" fmla="*/ 90202 h 199167"/>
                <a:gd name="connsiteX285" fmla="*/ 208693 w 208692"/>
                <a:gd name="connsiteY285" fmla="*/ 91916 h 199167"/>
                <a:gd name="connsiteX286" fmla="*/ 208312 w 208692"/>
                <a:gd name="connsiteY286" fmla="*/ 91535 h 199167"/>
                <a:gd name="connsiteX287" fmla="*/ 207359 w 208692"/>
                <a:gd name="connsiteY287" fmla="*/ 90202 h 199167"/>
                <a:gd name="connsiteX288" fmla="*/ 206692 w 208692"/>
                <a:gd name="connsiteY288" fmla="*/ 89916 h 199167"/>
                <a:gd name="connsiteX289" fmla="*/ 206692 w 208692"/>
                <a:gd name="connsiteY289" fmla="*/ 90202 h 199167"/>
                <a:gd name="connsiteX290" fmla="*/ 205740 w 208692"/>
                <a:gd name="connsiteY290" fmla="*/ 91249 h 199167"/>
                <a:gd name="connsiteX291" fmla="*/ 205359 w 208692"/>
                <a:gd name="connsiteY291" fmla="*/ 91916 h 199167"/>
                <a:gd name="connsiteX292" fmla="*/ 205359 w 208692"/>
                <a:gd name="connsiteY292" fmla="*/ 95536 h 199167"/>
                <a:gd name="connsiteX293" fmla="*/ 205740 w 208692"/>
                <a:gd name="connsiteY293" fmla="*/ 95821 h 199167"/>
                <a:gd name="connsiteX294" fmla="*/ 206407 w 208692"/>
                <a:gd name="connsiteY294" fmla="*/ 95821 h 199167"/>
                <a:gd name="connsiteX295" fmla="*/ 206978 w 208692"/>
                <a:gd name="connsiteY295" fmla="*/ 96488 h 199167"/>
                <a:gd name="connsiteX296" fmla="*/ 206026 w 208692"/>
                <a:gd name="connsiteY296" fmla="*/ 99060 h 199167"/>
                <a:gd name="connsiteX297" fmla="*/ 203740 w 208692"/>
                <a:gd name="connsiteY297" fmla="*/ 101441 h 199167"/>
                <a:gd name="connsiteX298" fmla="*/ 203073 w 208692"/>
                <a:gd name="connsiteY298" fmla="*/ 102394 h 199167"/>
                <a:gd name="connsiteX299" fmla="*/ 203740 w 208692"/>
                <a:gd name="connsiteY299" fmla="*/ 103061 h 199167"/>
                <a:gd name="connsiteX300" fmla="*/ 203454 w 208692"/>
                <a:gd name="connsiteY300" fmla="*/ 103727 h 199167"/>
                <a:gd name="connsiteX301" fmla="*/ 203454 w 208692"/>
                <a:gd name="connsiteY301" fmla="*/ 105632 h 199167"/>
                <a:gd name="connsiteX302" fmla="*/ 202787 w 208692"/>
                <a:gd name="connsiteY302" fmla="*/ 106299 h 199167"/>
                <a:gd name="connsiteX303" fmla="*/ 202787 w 208692"/>
                <a:gd name="connsiteY303" fmla="*/ 106680 h 199167"/>
                <a:gd name="connsiteX304" fmla="*/ 202406 w 208692"/>
                <a:gd name="connsiteY304" fmla="*/ 106680 h 199167"/>
                <a:gd name="connsiteX305" fmla="*/ 202121 w 208692"/>
                <a:gd name="connsiteY305" fmla="*/ 106966 h 199167"/>
                <a:gd name="connsiteX306" fmla="*/ 202121 w 208692"/>
                <a:gd name="connsiteY306" fmla="*/ 108299 h 199167"/>
                <a:gd name="connsiteX307" fmla="*/ 201454 w 208692"/>
                <a:gd name="connsiteY307" fmla="*/ 108966 h 199167"/>
                <a:gd name="connsiteX308" fmla="*/ 201073 w 208692"/>
                <a:gd name="connsiteY308" fmla="*/ 109918 h 199167"/>
                <a:gd name="connsiteX309" fmla="*/ 200501 w 208692"/>
                <a:gd name="connsiteY309" fmla="*/ 110299 h 199167"/>
                <a:gd name="connsiteX310" fmla="*/ 200501 w 208692"/>
                <a:gd name="connsiteY310" fmla="*/ 110585 h 199167"/>
                <a:gd name="connsiteX311" fmla="*/ 200787 w 208692"/>
                <a:gd name="connsiteY311" fmla="*/ 110871 h 199167"/>
                <a:gd name="connsiteX312" fmla="*/ 200787 w 208692"/>
                <a:gd name="connsiteY312" fmla="*/ 111538 h 199167"/>
                <a:gd name="connsiteX313" fmla="*/ 200120 w 208692"/>
                <a:gd name="connsiteY313" fmla="*/ 112586 h 199167"/>
                <a:gd name="connsiteX314" fmla="*/ 200120 w 208692"/>
                <a:gd name="connsiteY314" fmla="*/ 112871 h 199167"/>
                <a:gd name="connsiteX315" fmla="*/ 199168 w 208692"/>
                <a:gd name="connsiteY315" fmla="*/ 114205 h 199167"/>
                <a:gd name="connsiteX316" fmla="*/ 199168 w 208692"/>
                <a:gd name="connsiteY316" fmla="*/ 114491 h 199167"/>
                <a:gd name="connsiteX317" fmla="*/ 198787 w 208692"/>
                <a:gd name="connsiteY317" fmla="*/ 114205 h 199167"/>
                <a:gd name="connsiteX318" fmla="*/ 198787 w 208692"/>
                <a:gd name="connsiteY318" fmla="*/ 115538 h 199167"/>
                <a:gd name="connsiteX319" fmla="*/ 198120 w 208692"/>
                <a:gd name="connsiteY319" fmla="*/ 115824 h 199167"/>
                <a:gd name="connsiteX320" fmla="*/ 196501 w 208692"/>
                <a:gd name="connsiteY320" fmla="*/ 116491 h 199167"/>
                <a:gd name="connsiteX321" fmla="*/ 196882 w 208692"/>
                <a:gd name="connsiteY321" fmla="*/ 116776 h 199167"/>
                <a:gd name="connsiteX322" fmla="*/ 194881 w 208692"/>
                <a:gd name="connsiteY322" fmla="*/ 118110 h 199167"/>
                <a:gd name="connsiteX323" fmla="*/ 193548 w 208692"/>
                <a:gd name="connsiteY323" fmla="*/ 117443 h 199167"/>
                <a:gd name="connsiteX324" fmla="*/ 188023 w 208692"/>
                <a:gd name="connsiteY324" fmla="*/ 122111 h 199167"/>
                <a:gd name="connsiteX325" fmla="*/ 190595 w 208692"/>
                <a:gd name="connsiteY325" fmla="*/ 122682 h 199167"/>
                <a:gd name="connsiteX326" fmla="*/ 192596 w 208692"/>
                <a:gd name="connsiteY326" fmla="*/ 122682 h 199167"/>
                <a:gd name="connsiteX327" fmla="*/ 194596 w 208692"/>
                <a:gd name="connsiteY327" fmla="*/ 123349 h 199167"/>
                <a:gd name="connsiteX328" fmla="*/ 195167 w 208692"/>
                <a:gd name="connsiteY328" fmla="*/ 125635 h 199167"/>
                <a:gd name="connsiteX329" fmla="*/ 195834 w 208692"/>
                <a:gd name="connsiteY329" fmla="*/ 126301 h 199167"/>
                <a:gd name="connsiteX330" fmla="*/ 195834 w 208692"/>
                <a:gd name="connsiteY330" fmla="*/ 126682 h 199167"/>
                <a:gd name="connsiteX331" fmla="*/ 196215 w 208692"/>
                <a:gd name="connsiteY331" fmla="*/ 127349 h 199167"/>
                <a:gd name="connsiteX332" fmla="*/ 196215 w 208692"/>
                <a:gd name="connsiteY332" fmla="*/ 127635 h 199167"/>
                <a:gd name="connsiteX333" fmla="*/ 196882 w 208692"/>
                <a:gd name="connsiteY333" fmla="*/ 128302 h 199167"/>
                <a:gd name="connsiteX334" fmla="*/ 196882 w 208692"/>
                <a:gd name="connsiteY334" fmla="*/ 128588 h 199167"/>
                <a:gd name="connsiteX335" fmla="*/ 196215 w 208692"/>
                <a:gd name="connsiteY335" fmla="*/ 129254 h 199167"/>
                <a:gd name="connsiteX336" fmla="*/ 196215 w 208692"/>
                <a:gd name="connsiteY336" fmla="*/ 129635 h 199167"/>
                <a:gd name="connsiteX337" fmla="*/ 194596 w 208692"/>
                <a:gd name="connsiteY337" fmla="*/ 130588 h 199167"/>
                <a:gd name="connsiteX338" fmla="*/ 192215 w 208692"/>
                <a:gd name="connsiteY338" fmla="*/ 132588 h 199167"/>
                <a:gd name="connsiteX339" fmla="*/ 189262 w 208692"/>
                <a:gd name="connsiteY339" fmla="*/ 135541 h 199167"/>
                <a:gd name="connsiteX340" fmla="*/ 189643 w 208692"/>
                <a:gd name="connsiteY340" fmla="*/ 135826 h 199167"/>
                <a:gd name="connsiteX341" fmla="*/ 189643 w 208692"/>
                <a:gd name="connsiteY341" fmla="*/ 136493 h 199167"/>
                <a:gd name="connsiteX342" fmla="*/ 187642 w 208692"/>
                <a:gd name="connsiteY342" fmla="*/ 139160 h 199167"/>
                <a:gd name="connsiteX343" fmla="*/ 183356 w 208692"/>
                <a:gd name="connsiteY343" fmla="*/ 142113 h 199167"/>
                <a:gd name="connsiteX344" fmla="*/ 183356 w 208692"/>
                <a:gd name="connsiteY344" fmla="*/ 143351 h 199167"/>
                <a:gd name="connsiteX345" fmla="*/ 182404 w 208692"/>
                <a:gd name="connsiteY345" fmla="*/ 144399 h 199167"/>
                <a:gd name="connsiteX346" fmla="*/ 180785 w 208692"/>
                <a:gd name="connsiteY346" fmla="*/ 145066 h 199167"/>
                <a:gd name="connsiteX347" fmla="*/ 179451 w 208692"/>
                <a:gd name="connsiteY347" fmla="*/ 146018 h 199167"/>
                <a:gd name="connsiteX348" fmla="*/ 177832 w 208692"/>
                <a:gd name="connsiteY348" fmla="*/ 146971 h 199167"/>
                <a:gd name="connsiteX349" fmla="*/ 171260 w 208692"/>
                <a:gd name="connsiteY349" fmla="*/ 150304 h 199167"/>
                <a:gd name="connsiteX350" fmla="*/ 168021 w 208692"/>
                <a:gd name="connsiteY350" fmla="*/ 153924 h 199167"/>
                <a:gd name="connsiteX351" fmla="*/ 165354 w 208692"/>
                <a:gd name="connsiteY351" fmla="*/ 156496 h 199167"/>
                <a:gd name="connsiteX352" fmla="*/ 163735 w 208692"/>
                <a:gd name="connsiteY352" fmla="*/ 157543 h 199167"/>
                <a:gd name="connsiteX353" fmla="*/ 162687 w 208692"/>
                <a:gd name="connsiteY353" fmla="*/ 159448 h 199167"/>
                <a:gd name="connsiteX354" fmla="*/ 160401 w 208692"/>
                <a:gd name="connsiteY354" fmla="*/ 163068 h 199167"/>
                <a:gd name="connsiteX355" fmla="*/ 158496 w 208692"/>
                <a:gd name="connsiteY355" fmla="*/ 166021 h 199167"/>
                <a:gd name="connsiteX356" fmla="*/ 156781 w 208692"/>
                <a:gd name="connsiteY356" fmla="*/ 167354 h 199167"/>
                <a:gd name="connsiteX357" fmla="*/ 156496 w 208692"/>
                <a:gd name="connsiteY357" fmla="*/ 168021 h 199167"/>
                <a:gd name="connsiteX358" fmla="*/ 155829 w 208692"/>
                <a:gd name="connsiteY358" fmla="*/ 168688 h 199167"/>
                <a:gd name="connsiteX359" fmla="*/ 150304 w 208692"/>
                <a:gd name="connsiteY359" fmla="*/ 170974 h 199167"/>
                <a:gd name="connsiteX360" fmla="*/ 147638 w 208692"/>
                <a:gd name="connsiteY360" fmla="*/ 171641 h 199167"/>
                <a:gd name="connsiteX361" fmla="*/ 146685 w 208692"/>
                <a:gd name="connsiteY361" fmla="*/ 171641 h 199167"/>
                <a:gd name="connsiteX362" fmla="*/ 146304 w 208692"/>
                <a:gd name="connsiteY362" fmla="*/ 171260 h 199167"/>
                <a:gd name="connsiteX363" fmla="*/ 143351 w 208692"/>
                <a:gd name="connsiteY363" fmla="*/ 177832 h 199167"/>
                <a:gd name="connsiteX364" fmla="*/ 140113 w 208692"/>
                <a:gd name="connsiteY364" fmla="*/ 180499 h 199167"/>
                <a:gd name="connsiteX365" fmla="*/ 138113 w 208692"/>
                <a:gd name="connsiteY365" fmla="*/ 181166 h 199167"/>
                <a:gd name="connsiteX366" fmla="*/ 135541 w 208692"/>
                <a:gd name="connsiteY366" fmla="*/ 181832 h 199167"/>
                <a:gd name="connsiteX367" fmla="*/ 132588 w 208692"/>
                <a:gd name="connsiteY367" fmla="*/ 181166 h 199167"/>
                <a:gd name="connsiteX368" fmla="*/ 129635 w 208692"/>
                <a:gd name="connsiteY368" fmla="*/ 179165 h 199167"/>
                <a:gd name="connsiteX369" fmla="*/ 127635 w 208692"/>
                <a:gd name="connsiteY369" fmla="*/ 179165 h 199167"/>
                <a:gd name="connsiteX370" fmla="*/ 126302 w 208692"/>
                <a:gd name="connsiteY370" fmla="*/ 180499 h 199167"/>
                <a:gd name="connsiteX371" fmla="*/ 121729 w 208692"/>
                <a:gd name="connsiteY371" fmla="*/ 180118 h 199167"/>
                <a:gd name="connsiteX372" fmla="*/ 119063 w 208692"/>
                <a:gd name="connsiteY372" fmla="*/ 180499 h 199167"/>
                <a:gd name="connsiteX373" fmla="*/ 114490 w 208692"/>
                <a:gd name="connsiteY373" fmla="*/ 180118 h 199167"/>
                <a:gd name="connsiteX374" fmla="*/ 113824 w 208692"/>
                <a:gd name="connsiteY374" fmla="*/ 180785 h 199167"/>
                <a:gd name="connsiteX375" fmla="*/ 111823 w 208692"/>
                <a:gd name="connsiteY375" fmla="*/ 180785 h 199167"/>
                <a:gd name="connsiteX376" fmla="*/ 108871 w 208692"/>
                <a:gd name="connsiteY376" fmla="*/ 181166 h 199167"/>
                <a:gd name="connsiteX377" fmla="*/ 107252 w 208692"/>
                <a:gd name="connsiteY377" fmla="*/ 182785 h 199167"/>
                <a:gd name="connsiteX378" fmla="*/ 104299 w 208692"/>
                <a:gd name="connsiteY378" fmla="*/ 181832 h 199167"/>
                <a:gd name="connsiteX379" fmla="*/ 100013 w 208692"/>
                <a:gd name="connsiteY379" fmla="*/ 185356 h 199167"/>
                <a:gd name="connsiteX380" fmla="*/ 98774 w 208692"/>
                <a:gd name="connsiteY380" fmla="*/ 187357 h 199167"/>
                <a:gd name="connsiteX381" fmla="*/ 96774 w 208692"/>
                <a:gd name="connsiteY381" fmla="*/ 187357 h 199167"/>
                <a:gd name="connsiteX382" fmla="*/ 90202 w 208692"/>
                <a:gd name="connsiteY382" fmla="*/ 192976 h 199167"/>
                <a:gd name="connsiteX383" fmla="*/ 88202 w 208692"/>
                <a:gd name="connsiteY383" fmla="*/ 194215 h 199167"/>
                <a:gd name="connsiteX384" fmla="*/ 84296 w 208692"/>
                <a:gd name="connsiteY384" fmla="*/ 197548 h 199167"/>
                <a:gd name="connsiteX385" fmla="*/ 82010 w 208692"/>
                <a:gd name="connsiteY385" fmla="*/ 199168 h 199167"/>
                <a:gd name="connsiteX386" fmla="*/ 82010 w 208692"/>
                <a:gd name="connsiteY386" fmla="*/ 198501 h 199167"/>
                <a:gd name="connsiteX387" fmla="*/ 79343 w 208692"/>
                <a:gd name="connsiteY387" fmla="*/ 191929 h 199167"/>
                <a:gd name="connsiteX388" fmla="*/ 75152 w 208692"/>
                <a:gd name="connsiteY388" fmla="*/ 182118 h 199167"/>
                <a:gd name="connsiteX389" fmla="*/ 73152 w 208692"/>
                <a:gd name="connsiteY389" fmla="*/ 177165 h 199167"/>
                <a:gd name="connsiteX390" fmla="*/ 73438 w 208692"/>
                <a:gd name="connsiteY390" fmla="*/ 173545 h 199167"/>
                <a:gd name="connsiteX391" fmla="*/ 72485 w 208692"/>
                <a:gd name="connsiteY391" fmla="*/ 171926 h 199167"/>
                <a:gd name="connsiteX392" fmla="*/ 73152 w 208692"/>
                <a:gd name="connsiteY392" fmla="*/ 169640 h 199167"/>
                <a:gd name="connsiteX393" fmla="*/ 72866 w 208692"/>
                <a:gd name="connsiteY393" fmla="*/ 166402 h 199167"/>
                <a:gd name="connsiteX394" fmla="*/ 72866 w 208692"/>
                <a:gd name="connsiteY394" fmla="*/ 165354 h 199167"/>
                <a:gd name="connsiteX395" fmla="*/ 73152 w 208692"/>
                <a:gd name="connsiteY395" fmla="*/ 165068 h 199167"/>
                <a:gd name="connsiteX396" fmla="*/ 73152 w 208692"/>
                <a:gd name="connsiteY396" fmla="*/ 164687 h 199167"/>
                <a:gd name="connsiteX397" fmla="*/ 73438 w 208692"/>
                <a:gd name="connsiteY397" fmla="*/ 164116 h 199167"/>
                <a:gd name="connsiteX398" fmla="*/ 73438 w 208692"/>
                <a:gd name="connsiteY398" fmla="*/ 163449 h 199167"/>
                <a:gd name="connsiteX399" fmla="*/ 73152 w 208692"/>
                <a:gd name="connsiteY399" fmla="*/ 163068 h 199167"/>
                <a:gd name="connsiteX400" fmla="*/ 73152 w 208692"/>
                <a:gd name="connsiteY400" fmla="*/ 162782 h 199167"/>
                <a:gd name="connsiteX401" fmla="*/ 72866 w 208692"/>
                <a:gd name="connsiteY401" fmla="*/ 162401 h 199167"/>
                <a:gd name="connsiteX402" fmla="*/ 72485 w 208692"/>
                <a:gd name="connsiteY402" fmla="*/ 161735 h 199167"/>
                <a:gd name="connsiteX403" fmla="*/ 72200 w 208692"/>
                <a:gd name="connsiteY403" fmla="*/ 161735 h 199167"/>
                <a:gd name="connsiteX404" fmla="*/ 72200 w 208692"/>
                <a:gd name="connsiteY404" fmla="*/ 161449 h 199167"/>
                <a:gd name="connsiteX405" fmla="*/ 71533 w 208692"/>
                <a:gd name="connsiteY405" fmla="*/ 160782 h 199167"/>
                <a:gd name="connsiteX406" fmla="*/ 71533 w 208692"/>
                <a:gd name="connsiteY406" fmla="*/ 160496 h 199167"/>
                <a:gd name="connsiteX407" fmla="*/ 70866 w 208692"/>
                <a:gd name="connsiteY407" fmla="*/ 159829 h 199167"/>
                <a:gd name="connsiteX408" fmla="*/ 70866 w 208692"/>
                <a:gd name="connsiteY408" fmla="*/ 159448 h 199167"/>
                <a:gd name="connsiteX409" fmla="*/ 70485 w 208692"/>
                <a:gd name="connsiteY409" fmla="*/ 159163 h 199167"/>
                <a:gd name="connsiteX410" fmla="*/ 70485 w 208692"/>
                <a:gd name="connsiteY410" fmla="*/ 158782 h 199167"/>
                <a:gd name="connsiteX411" fmla="*/ 70199 w 208692"/>
                <a:gd name="connsiteY411" fmla="*/ 158782 h 199167"/>
                <a:gd name="connsiteX412" fmla="*/ 70199 w 208692"/>
                <a:gd name="connsiteY412" fmla="*/ 158496 h 199167"/>
                <a:gd name="connsiteX413" fmla="*/ 69914 w 208692"/>
                <a:gd name="connsiteY413" fmla="*/ 158210 h 199167"/>
                <a:gd name="connsiteX414" fmla="*/ 69914 w 208692"/>
                <a:gd name="connsiteY414" fmla="*/ 157543 h 199167"/>
                <a:gd name="connsiteX415" fmla="*/ 69533 w 208692"/>
                <a:gd name="connsiteY415" fmla="*/ 157543 h 199167"/>
                <a:gd name="connsiteX416" fmla="*/ 69533 w 208692"/>
                <a:gd name="connsiteY416" fmla="*/ 157163 h 199167"/>
                <a:gd name="connsiteX417" fmla="*/ 68580 w 208692"/>
                <a:gd name="connsiteY417" fmla="*/ 156210 h 199167"/>
                <a:gd name="connsiteX418" fmla="*/ 68199 w 208692"/>
                <a:gd name="connsiteY418" fmla="*/ 156210 h 199167"/>
                <a:gd name="connsiteX419" fmla="*/ 67913 w 208692"/>
                <a:gd name="connsiteY419" fmla="*/ 155829 h 199167"/>
                <a:gd name="connsiteX420" fmla="*/ 67913 w 208692"/>
                <a:gd name="connsiteY420" fmla="*/ 155543 h 199167"/>
                <a:gd name="connsiteX421" fmla="*/ 66961 w 208692"/>
                <a:gd name="connsiteY421" fmla="*/ 154591 h 199167"/>
                <a:gd name="connsiteX422" fmla="*/ 66961 w 208692"/>
                <a:gd name="connsiteY422" fmla="*/ 154210 h 199167"/>
                <a:gd name="connsiteX423" fmla="*/ 66580 w 208692"/>
                <a:gd name="connsiteY423" fmla="*/ 154210 h 199167"/>
                <a:gd name="connsiteX424" fmla="*/ 66580 w 208692"/>
                <a:gd name="connsiteY424" fmla="*/ 153924 h 199167"/>
                <a:gd name="connsiteX425" fmla="*/ 66294 w 208692"/>
                <a:gd name="connsiteY425" fmla="*/ 153924 h 199167"/>
                <a:gd name="connsiteX426" fmla="*/ 66294 w 208692"/>
                <a:gd name="connsiteY426" fmla="*/ 153543 h 199167"/>
                <a:gd name="connsiteX427" fmla="*/ 65913 w 208692"/>
                <a:gd name="connsiteY427" fmla="*/ 153543 h 199167"/>
                <a:gd name="connsiteX428" fmla="*/ 64579 w 208692"/>
                <a:gd name="connsiteY428" fmla="*/ 152591 h 199167"/>
                <a:gd name="connsiteX429" fmla="*/ 63341 w 208692"/>
                <a:gd name="connsiteY429" fmla="*/ 150590 h 199167"/>
                <a:gd name="connsiteX430" fmla="*/ 62294 w 208692"/>
                <a:gd name="connsiteY430" fmla="*/ 148685 h 199167"/>
                <a:gd name="connsiteX431" fmla="*/ 62294 w 208692"/>
                <a:gd name="connsiteY431" fmla="*/ 148304 h 199167"/>
                <a:gd name="connsiteX432" fmla="*/ 62675 w 208692"/>
                <a:gd name="connsiteY432" fmla="*/ 148304 h 199167"/>
                <a:gd name="connsiteX433" fmla="*/ 65246 w 208692"/>
                <a:gd name="connsiteY433" fmla="*/ 145066 h 199167"/>
                <a:gd name="connsiteX434" fmla="*/ 65913 w 208692"/>
                <a:gd name="connsiteY434" fmla="*/ 143732 h 199167"/>
                <a:gd name="connsiteX435" fmla="*/ 68199 w 208692"/>
                <a:gd name="connsiteY435" fmla="*/ 141446 h 199167"/>
                <a:gd name="connsiteX436" fmla="*/ 69533 w 208692"/>
                <a:gd name="connsiteY436" fmla="*/ 139446 h 199167"/>
                <a:gd name="connsiteX437" fmla="*/ 71533 w 208692"/>
                <a:gd name="connsiteY437" fmla="*/ 136874 h 199167"/>
                <a:gd name="connsiteX438" fmla="*/ 73438 w 208692"/>
                <a:gd name="connsiteY438" fmla="*/ 134874 h 199167"/>
                <a:gd name="connsiteX439" fmla="*/ 74104 w 208692"/>
                <a:gd name="connsiteY439" fmla="*/ 133921 h 199167"/>
                <a:gd name="connsiteX440" fmla="*/ 74486 w 208692"/>
                <a:gd name="connsiteY440" fmla="*/ 133921 h 199167"/>
                <a:gd name="connsiteX441" fmla="*/ 74486 w 208692"/>
                <a:gd name="connsiteY441" fmla="*/ 133255 h 199167"/>
                <a:gd name="connsiteX442" fmla="*/ 74771 w 208692"/>
                <a:gd name="connsiteY442" fmla="*/ 133255 h 199167"/>
                <a:gd name="connsiteX443" fmla="*/ 75152 w 208692"/>
                <a:gd name="connsiteY443" fmla="*/ 132874 h 199167"/>
                <a:gd name="connsiteX444" fmla="*/ 76105 w 208692"/>
                <a:gd name="connsiteY444" fmla="*/ 131540 h 199167"/>
                <a:gd name="connsiteX445" fmla="*/ 76105 w 208692"/>
                <a:gd name="connsiteY445" fmla="*/ 131254 h 199167"/>
                <a:gd name="connsiteX446" fmla="*/ 75152 w 208692"/>
                <a:gd name="connsiteY446" fmla="*/ 130969 h 199167"/>
                <a:gd name="connsiteX447" fmla="*/ 75438 w 208692"/>
                <a:gd name="connsiteY447" fmla="*/ 130302 h 199167"/>
                <a:gd name="connsiteX448" fmla="*/ 75438 w 208692"/>
                <a:gd name="connsiteY448" fmla="*/ 129921 h 199167"/>
                <a:gd name="connsiteX449" fmla="*/ 74771 w 208692"/>
                <a:gd name="connsiteY449" fmla="*/ 129254 h 199167"/>
                <a:gd name="connsiteX450" fmla="*/ 70199 w 208692"/>
                <a:gd name="connsiteY450" fmla="*/ 127635 h 199167"/>
                <a:gd name="connsiteX451" fmla="*/ 69533 w 208692"/>
                <a:gd name="connsiteY451" fmla="*/ 127349 h 199167"/>
                <a:gd name="connsiteX452" fmla="*/ 67246 w 208692"/>
                <a:gd name="connsiteY452" fmla="*/ 125635 h 199167"/>
                <a:gd name="connsiteX453" fmla="*/ 65913 w 208692"/>
                <a:gd name="connsiteY453" fmla="*/ 123730 h 199167"/>
                <a:gd name="connsiteX454" fmla="*/ 63627 w 208692"/>
                <a:gd name="connsiteY454" fmla="*/ 121444 h 199167"/>
                <a:gd name="connsiteX455" fmla="*/ 63627 w 208692"/>
                <a:gd name="connsiteY455" fmla="*/ 121063 h 199167"/>
                <a:gd name="connsiteX456" fmla="*/ 60008 w 208692"/>
                <a:gd name="connsiteY456" fmla="*/ 115538 h 199167"/>
                <a:gd name="connsiteX457" fmla="*/ 60008 w 208692"/>
                <a:gd name="connsiteY457" fmla="*/ 115157 h 199167"/>
                <a:gd name="connsiteX458" fmla="*/ 59722 w 208692"/>
                <a:gd name="connsiteY458" fmla="*/ 115157 h 199167"/>
                <a:gd name="connsiteX459" fmla="*/ 56388 w 208692"/>
                <a:gd name="connsiteY459" fmla="*/ 109633 h 199167"/>
                <a:gd name="connsiteX460" fmla="*/ 54483 w 208692"/>
                <a:gd name="connsiteY460" fmla="*/ 108585 h 199167"/>
                <a:gd name="connsiteX461" fmla="*/ 53150 w 208692"/>
                <a:gd name="connsiteY461" fmla="*/ 108585 h 199167"/>
                <a:gd name="connsiteX462" fmla="*/ 53150 w 208692"/>
                <a:gd name="connsiteY462" fmla="*/ 108299 h 199167"/>
                <a:gd name="connsiteX463" fmla="*/ 53435 w 208692"/>
                <a:gd name="connsiteY463" fmla="*/ 108299 h 199167"/>
                <a:gd name="connsiteX464" fmla="*/ 53435 w 208692"/>
                <a:gd name="connsiteY464" fmla="*/ 107918 h 199167"/>
                <a:gd name="connsiteX465" fmla="*/ 53816 w 208692"/>
                <a:gd name="connsiteY465" fmla="*/ 107918 h 199167"/>
                <a:gd name="connsiteX466" fmla="*/ 53816 w 208692"/>
                <a:gd name="connsiteY466" fmla="*/ 107632 h 199167"/>
                <a:gd name="connsiteX467" fmla="*/ 54102 w 208692"/>
                <a:gd name="connsiteY467" fmla="*/ 107632 h 199167"/>
                <a:gd name="connsiteX468" fmla="*/ 54102 w 208692"/>
                <a:gd name="connsiteY468" fmla="*/ 107347 h 199167"/>
                <a:gd name="connsiteX469" fmla="*/ 54769 w 208692"/>
                <a:gd name="connsiteY469" fmla="*/ 107347 h 199167"/>
                <a:gd name="connsiteX470" fmla="*/ 54769 w 208692"/>
                <a:gd name="connsiteY470" fmla="*/ 106680 h 199167"/>
                <a:gd name="connsiteX471" fmla="*/ 55150 w 208692"/>
                <a:gd name="connsiteY471" fmla="*/ 106299 h 199167"/>
                <a:gd name="connsiteX472" fmla="*/ 55435 w 208692"/>
                <a:gd name="connsiteY472" fmla="*/ 105632 h 199167"/>
                <a:gd name="connsiteX473" fmla="*/ 55435 w 208692"/>
                <a:gd name="connsiteY473" fmla="*/ 105346 h 199167"/>
                <a:gd name="connsiteX474" fmla="*/ 55721 w 208692"/>
                <a:gd name="connsiteY474" fmla="*/ 104966 h 199167"/>
                <a:gd name="connsiteX475" fmla="*/ 56102 w 208692"/>
                <a:gd name="connsiteY475" fmla="*/ 104394 h 199167"/>
                <a:gd name="connsiteX476" fmla="*/ 56769 w 208692"/>
                <a:gd name="connsiteY476" fmla="*/ 103727 h 199167"/>
                <a:gd name="connsiteX477" fmla="*/ 57055 w 208692"/>
                <a:gd name="connsiteY477" fmla="*/ 103061 h 199167"/>
                <a:gd name="connsiteX478" fmla="*/ 57436 w 208692"/>
                <a:gd name="connsiteY478" fmla="*/ 102679 h 199167"/>
                <a:gd name="connsiteX479" fmla="*/ 57436 w 208692"/>
                <a:gd name="connsiteY479" fmla="*/ 102013 h 199167"/>
                <a:gd name="connsiteX480" fmla="*/ 57721 w 208692"/>
                <a:gd name="connsiteY480" fmla="*/ 102013 h 199167"/>
                <a:gd name="connsiteX481" fmla="*/ 57721 w 208692"/>
                <a:gd name="connsiteY481" fmla="*/ 101727 h 199167"/>
                <a:gd name="connsiteX482" fmla="*/ 58102 w 208692"/>
                <a:gd name="connsiteY482" fmla="*/ 101441 h 199167"/>
                <a:gd name="connsiteX483" fmla="*/ 58388 w 208692"/>
                <a:gd name="connsiteY483" fmla="*/ 101441 h 199167"/>
                <a:gd name="connsiteX484" fmla="*/ 58388 w 208692"/>
                <a:gd name="connsiteY484" fmla="*/ 101060 h 199167"/>
                <a:gd name="connsiteX485" fmla="*/ 58674 w 208692"/>
                <a:gd name="connsiteY485" fmla="*/ 101060 h 199167"/>
                <a:gd name="connsiteX486" fmla="*/ 58674 w 208692"/>
                <a:gd name="connsiteY486" fmla="*/ 100774 h 199167"/>
                <a:gd name="connsiteX487" fmla="*/ 59055 w 208692"/>
                <a:gd name="connsiteY487" fmla="*/ 100774 h 199167"/>
                <a:gd name="connsiteX488" fmla="*/ 59055 w 208692"/>
                <a:gd name="connsiteY488" fmla="*/ 100393 h 199167"/>
                <a:gd name="connsiteX489" fmla="*/ 59341 w 208692"/>
                <a:gd name="connsiteY489" fmla="*/ 100393 h 199167"/>
                <a:gd name="connsiteX490" fmla="*/ 59341 w 208692"/>
                <a:gd name="connsiteY490" fmla="*/ 100108 h 199167"/>
                <a:gd name="connsiteX491" fmla="*/ 59722 w 208692"/>
                <a:gd name="connsiteY491" fmla="*/ 100108 h 199167"/>
                <a:gd name="connsiteX492" fmla="*/ 59722 w 208692"/>
                <a:gd name="connsiteY492" fmla="*/ 99441 h 199167"/>
                <a:gd name="connsiteX493" fmla="*/ 60008 w 208692"/>
                <a:gd name="connsiteY493" fmla="*/ 99441 h 199167"/>
                <a:gd name="connsiteX494" fmla="*/ 60008 w 208692"/>
                <a:gd name="connsiteY494" fmla="*/ 98774 h 199167"/>
                <a:gd name="connsiteX495" fmla="*/ 60389 w 208692"/>
                <a:gd name="connsiteY495" fmla="*/ 98774 h 199167"/>
                <a:gd name="connsiteX496" fmla="*/ 60389 w 208692"/>
                <a:gd name="connsiteY496" fmla="*/ 98107 h 199167"/>
                <a:gd name="connsiteX497" fmla="*/ 60674 w 208692"/>
                <a:gd name="connsiteY497" fmla="*/ 98107 h 199167"/>
                <a:gd name="connsiteX498" fmla="*/ 60674 w 208692"/>
                <a:gd name="connsiteY498" fmla="*/ 97822 h 199167"/>
                <a:gd name="connsiteX499" fmla="*/ 61055 w 208692"/>
                <a:gd name="connsiteY499" fmla="*/ 97822 h 199167"/>
                <a:gd name="connsiteX500" fmla="*/ 61055 w 208692"/>
                <a:gd name="connsiteY500" fmla="*/ 97155 h 199167"/>
                <a:gd name="connsiteX501" fmla="*/ 61341 w 208692"/>
                <a:gd name="connsiteY501" fmla="*/ 97155 h 199167"/>
                <a:gd name="connsiteX502" fmla="*/ 61627 w 208692"/>
                <a:gd name="connsiteY502" fmla="*/ 96774 h 199167"/>
                <a:gd name="connsiteX503" fmla="*/ 61627 w 208692"/>
                <a:gd name="connsiteY503" fmla="*/ 96488 h 199167"/>
                <a:gd name="connsiteX504" fmla="*/ 62008 w 208692"/>
                <a:gd name="connsiteY504" fmla="*/ 96488 h 199167"/>
                <a:gd name="connsiteX505" fmla="*/ 62008 w 208692"/>
                <a:gd name="connsiteY505" fmla="*/ 96107 h 199167"/>
                <a:gd name="connsiteX506" fmla="*/ 62294 w 208692"/>
                <a:gd name="connsiteY506" fmla="*/ 96107 h 199167"/>
                <a:gd name="connsiteX507" fmla="*/ 62294 w 208692"/>
                <a:gd name="connsiteY507" fmla="*/ 95821 h 199167"/>
                <a:gd name="connsiteX508" fmla="*/ 62960 w 208692"/>
                <a:gd name="connsiteY508" fmla="*/ 95821 h 199167"/>
                <a:gd name="connsiteX509" fmla="*/ 62960 w 208692"/>
                <a:gd name="connsiteY509" fmla="*/ 95155 h 199167"/>
                <a:gd name="connsiteX510" fmla="*/ 63341 w 208692"/>
                <a:gd name="connsiteY510" fmla="*/ 95155 h 199167"/>
                <a:gd name="connsiteX511" fmla="*/ 63341 w 208692"/>
                <a:gd name="connsiteY511" fmla="*/ 94488 h 199167"/>
                <a:gd name="connsiteX512" fmla="*/ 63627 w 208692"/>
                <a:gd name="connsiteY512" fmla="*/ 94488 h 199167"/>
                <a:gd name="connsiteX513" fmla="*/ 63627 w 208692"/>
                <a:gd name="connsiteY513" fmla="*/ 93821 h 199167"/>
                <a:gd name="connsiteX514" fmla="*/ 64008 w 208692"/>
                <a:gd name="connsiteY514" fmla="*/ 92869 h 199167"/>
                <a:gd name="connsiteX515" fmla="*/ 63627 w 208692"/>
                <a:gd name="connsiteY515" fmla="*/ 92202 h 199167"/>
                <a:gd name="connsiteX516" fmla="*/ 63627 w 208692"/>
                <a:gd name="connsiteY516" fmla="*/ 91916 h 199167"/>
                <a:gd name="connsiteX517" fmla="*/ 64008 w 208692"/>
                <a:gd name="connsiteY517" fmla="*/ 91916 h 199167"/>
                <a:gd name="connsiteX518" fmla="*/ 64008 w 208692"/>
                <a:gd name="connsiteY518" fmla="*/ 90583 h 199167"/>
                <a:gd name="connsiteX519" fmla="*/ 64294 w 208692"/>
                <a:gd name="connsiteY519" fmla="*/ 90202 h 199167"/>
                <a:gd name="connsiteX520" fmla="*/ 64579 w 208692"/>
                <a:gd name="connsiteY520" fmla="*/ 90202 h 199167"/>
                <a:gd name="connsiteX521" fmla="*/ 64579 w 208692"/>
                <a:gd name="connsiteY521" fmla="*/ 89916 h 199167"/>
                <a:gd name="connsiteX522" fmla="*/ 64960 w 208692"/>
                <a:gd name="connsiteY522" fmla="*/ 89916 h 199167"/>
                <a:gd name="connsiteX523" fmla="*/ 64960 w 208692"/>
                <a:gd name="connsiteY523" fmla="*/ 89630 h 199167"/>
                <a:gd name="connsiteX524" fmla="*/ 65246 w 208692"/>
                <a:gd name="connsiteY524" fmla="*/ 89630 h 199167"/>
                <a:gd name="connsiteX525" fmla="*/ 65246 w 208692"/>
                <a:gd name="connsiteY525" fmla="*/ 89249 h 199167"/>
                <a:gd name="connsiteX526" fmla="*/ 65627 w 208692"/>
                <a:gd name="connsiteY526" fmla="*/ 89249 h 199167"/>
                <a:gd name="connsiteX527" fmla="*/ 65627 w 208692"/>
                <a:gd name="connsiteY527" fmla="*/ 88964 h 199167"/>
                <a:gd name="connsiteX528" fmla="*/ 66294 w 208692"/>
                <a:gd name="connsiteY528" fmla="*/ 88964 h 199167"/>
                <a:gd name="connsiteX529" fmla="*/ 66294 w 208692"/>
                <a:gd name="connsiteY529" fmla="*/ 88582 h 199167"/>
                <a:gd name="connsiteX530" fmla="*/ 66580 w 208692"/>
                <a:gd name="connsiteY530" fmla="*/ 88582 h 199167"/>
                <a:gd name="connsiteX531" fmla="*/ 66580 w 208692"/>
                <a:gd name="connsiteY531" fmla="*/ 88297 h 199167"/>
                <a:gd name="connsiteX532" fmla="*/ 66961 w 208692"/>
                <a:gd name="connsiteY532" fmla="*/ 88297 h 199167"/>
                <a:gd name="connsiteX533" fmla="*/ 67246 w 208692"/>
                <a:gd name="connsiteY533" fmla="*/ 87916 h 199167"/>
                <a:gd name="connsiteX534" fmla="*/ 67532 w 208692"/>
                <a:gd name="connsiteY534" fmla="*/ 87916 h 199167"/>
                <a:gd name="connsiteX535" fmla="*/ 68199 w 208692"/>
                <a:gd name="connsiteY535" fmla="*/ 87249 h 199167"/>
                <a:gd name="connsiteX536" fmla="*/ 68580 w 208692"/>
                <a:gd name="connsiteY536" fmla="*/ 87249 h 199167"/>
                <a:gd name="connsiteX537" fmla="*/ 68199 w 208692"/>
                <a:gd name="connsiteY537" fmla="*/ 86963 h 199167"/>
                <a:gd name="connsiteX538" fmla="*/ 67532 w 208692"/>
                <a:gd name="connsiteY538" fmla="*/ 86677 h 199167"/>
                <a:gd name="connsiteX539" fmla="*/ 67246 w 208692"/>
                <a:gd name="connsiteY539" fmla="*/ 86296 h 199167"/>
                <a:gd name="connsiteX540" fmla="*/ 67532 w 208692"/>
                <a:gd name="connsiteY540" fmla="*/ 86296 h 199167"/>
                <a:gd name="connsiteX541" fmla="*/ 67532 w 208692"/>
                <a:gd name="connsiteY541" fmla="*/ 85344 h 199167"/>
                <a:gd name="connsiteX542" fmla="*/ 58388 w 208692"/>
                <a:gd name="connsiteY542" fmla="*/ 80772 h 199167"/>
                <a:gd name="connsiteX543" fmla="*/ 56769 w 208692"/>
                <a:gd name="connsiteY543" fmla="*/ 79057 h 199167"/>
                <a:gd name="connsiteX544" fmla="*/ 54102 w 208692"/>
                <a:gd name="connsiteY544" fmla="*/ 77819 h 199167"/>
                <a:gd name="connsiteX545" fmla="*/ 52102 w 208692"/>
                <a:gd name="connsiteY545" fmla="*/ 76105 h 199167"/>
                <a:gd name="connsiteX546" fmla="*/ 50197 w 208692"/>
                <a:gd name="connsiteY546" fmla="*/ 75819 h 199167"/>
                <a:gd name="connsiteX547" fmla="*/ 49816 w 208692"/>
                <a:gd name="connsiteY547" fmla="*/ 75819 h 199167"/>
                <a:gd name="connsiteX548" fmla="*/ 47911 w 208692"/>
                <a:gd name="connsiteY548" fmla="*/ 75152 h 199167"/>
                <a:gd name="connsiteX549" fmla="*/ 46863 w 208692"/>
                <a:gd name="connsiteY549" fmla="*/ 73533 h 199167"/>
                <a:gd name="connsiteX550" fmla="*/ 46863 w 208692"/>
                <a:gd name="connsiteY550" fmla="*/ 72485 h 199167"/>
                <a:gd name="connsiteX551" fmla="*/ 46577 w 208692"/>
                <a:gd name="connsiteY551" fmla="*/ 72485 h 199167"/>
                <a:gd name="connsiteX552" fmla="*/ 46577 w 208692"/>
                <a:gd name="connsiteY552" fmla="*/ 70580 h 199167"/>
                <a:gd name="connsiteX553" fmla="*/ 46196 w 208692"/>
                <a:gd name="connsiteY553" fmla="*/ 69914 h 199167"/>
                <a:gd name="connsiteX554" fmla="*/ 45625 w 208692"/>
                <a:gd name="connsiteY554" fmla="*/ 69532 h 199167"/>
                <a:gd name="connsiteX555" fmla="*/ 45625 w 208692"/>
                <a:gd name="connsiteY555" fmla="*/ 69247 h 199167"/>
                <a:gd name="connsiteX556" fmla="*/ 44958 w 208692"/>
                <a:gd name="connsiteY556" fmla="*/ 68580 h 199167"/>
                <a:gd name="connsiteX557" fmla="*/ 44958 w 208692"/>
                <a:gd name="connsiteY557" fmla="*/ 68294 h 199167"/>
                <a:gd name="connsiteX558" fmla="*/ 44291 w 208692"/>
                <a:gd name="connsiteY558" fmla="*/ 68294 h 199167"/>
                <a:gd name="connsiteX559" fmla="*/ 38386 w 208692"/>
                <a:gd name="connsiteY559" fmla="*/ 65341 h 199167"/>
                <a:gd name="connsiteX560" fmla="*/ 38386 w 208692"/>
                <a:gd name="connsiteY560" fmla="*/ 64960 h 199167"/>
                <a:gd name="connsiteX561" fmla="*/ 38005 w 208692"/>
                <a:gd name="connsiteY561" fmla="*/ 64960 h 199167"/>
                <a:gd name="connsiteX562" fmla="*/ 38005 w 208692"/>
                <a:gd name="connsiteY562" fmla="*/ 64675 h 199167"/>
                <a:gd name="connsiteX563" fmla="*/ 37052 w 208692"/>
                <a:gd name="connsiteY563" fmla="*/ 64675 h 199167"/>
                <a:gd name="connsiteX564" fmla="*/ 37052 w 208692"/>
                <a:gd name="connsiteY564" fmla="*/ 64294 h 199167"/>
                <a:gd name="connsiteX565" fmla="*/ 36767 w 208692"/>
                <a:gd name="connsiteY565" fmla="*/ 64294 h 199167"/>
                <a:gd name="connsiteX566" fmla="*/ 36767 w 208692"/>
                <a:gd name="connsiteY566" fmla="*/ 64008 h 199167"/>
                <a:gd name="connsiteX567" fmla="*/ 36385 w 208692"/>
                <a:gd name="connsiteY567" fmla="*/ 64008 h 199167"/>
                <a:gd name="connsiteX568" fmla="*/ 36767 w 208692"/>
                <a:gd name="connsiteY568" fmla="*/ 64008 h 199167"/>
                <a:gd name="connsiteX569" fmla="*/ 36385 w 208692"/>
                <a:gd name="connsiteY569" fmla="*/ 64008 h 199167"/>
                <a:gd name="connsiteX570" fmla="*/ 36385 w 208692"/>
                <a:gd name="connsiteY570" fmla="*/ 63627 h 199167"/>
                <a:gd name="connsiteX571" fmla="*/ 36385 w 208692"/>
                <a:gd name="connsiteY571" fmla="*/ 64008 h 199167"/>
                <a:gd name="connsiteX572" fmla="*/ 36100 w 208692"/>
                <a:gd name="connsiteY572" fmla="*/ 64008 h 199167"/>
                <a:gd name="connsiteX573" fmla="*/ 36100 w 208692"/>
                <a:gd name="connsiteY573" fmla="*/ 63627 h 199167"/>
                <a:gd name="connsiteX574" fmla="*/ 35719 w 208692"/>
                <a:gd name="connsiteY574" fmla="*/ 63627 h 199167"/>
                <a:gd name="connsiteX575" fmla="*/ 35052 w 208692"/>
                <a:gd name="connsiteY575" fmla="*/ 62960 h 199167"/>
                <a:gd name="connsiteX576" fmla="*/ 34766 w 208692"/>
                <a:gd name="connsiteY576" fmla="*/ 61341 h 199167"/>
                <a:gd name="connsiteX577" fmla="*/ 34766 w 208692"/>
                <a:gd name="connsiteY577" fmla="*/ 59055 h 199167"/>
                <a:gd name="connsiteX578" fmla="*/ 35052 w 208692"/>
                <a:gd name="connsiteY578" fmla="*/ 59055 h 199167"/>
                <a:gd name="connsiteX579" fmla="*/ 35052 w 208692"/>
                <a:gd name="connsiteY579" fmla="*/ 58388 h 199167"/>
                <a:gd name="connsiteX580" fmla="*/ 34766 w 208692"/>
                <a:gd name="connsiteY580" fmla="*/ 57436 h 199167"/>
                <a:gd name="connsiteX581" fmla="*/ 34766 w 208692"/>
                <a:gd name="connsiteY581" fmla="*/ 53530 h 199167"/>
                <a:gd name="connsiteX582" fmla="*/ 33814 w 208692"/>
                <a:gd name="connsiteY582" fmla="*/ 53530 h 199167"/>
                <a:gd name="connsiteX583" fmla="*/ 33814 w 208692"/>
                <a:gd name="connsiteY583" fmla="*/ 53816 h 199167"/>
                <a:gd name="connsiteX584" fmla="*/ 33147 w 208692"/>
                <a:gd name="connsiteY584" fmla="*/ 53149 h 199167"/>
                <a:gd name="connsiteX585" fmla="*/ 32766 w 208692"/>
                <a:gd name="connsiteY585" fmla="*/ 53149 h 199167"/>
                <a:gd name="connsiteX586" fmla="*/ 29527 w 208692"/>
                <a:gd name="connsiteY586" fmla="*/ 54102 h 199167"/>
                <a:gd name="connsiteX587" fmla="*/ 28480 w 208692"/>
                <a:gd name="connsiteY587" fmla="*/ 53816 h 199167"/>
                <a:gd name="connsiteX588" fmla="*/ 26194 w 208692"/>
                <a:gd name="connsiteY588" fmla="*/ 53816 h 199167"/>
                <a:gd name="connsiteX589" fmla="*/ 25241 w 208692"/>
                <a:gd name="connsiteY589" fmla="*/ 53530 h 199167"/>
                <a:gd name="connsiteX590" fmla="*/ 23622 w 208692"/>
                <a:gd name="connsiteY590" fmla="*/ 52864 h 199167"/>
                <a:gd name="connsiteX591" fmla="*/ 19621 w 208692"/>
                <a:gd name="connsiteY591" fmla="*/ 49911 h 199167"/>
                <a:gd name="connsiteX592" fmla="*/ 18002 w 208692"/>
                <a:gd name="connsiteY592" fmla="*/ 48196 h 199167"/>
                <a:gd name="connsiteX593" fmla="*/ 17717 w 208692"/>
                <a:gd name="connsiteY593" fmla="*/ 47625 h 199167"/>
                <a:gd name="connsiteX594" fmla="*/ 15050 w 208692"/>
                <a:gd name="connsiteY594" fmla="*/ 45625 h 199167"/>
                <a:gd name="connsiteX595" fmla="*/ 14383 w 208692"/>
                <a:gd name="connsiteY595" fmla="*/ 44958 h 199167"/>
                <a:gd name="connsiteX596" fmla="*/ 13716 w 208692"/>
                <a:gd name="connsiteY596" fmla="*/ 44005 h 199167"/>
                <a:gd name="connsiteX597" fmla="*/ 12764 w 208692"/>
                <a:gd name="connsiteY597" fmla="*/ 42672 h 199167"/>
                <a:gd name="connsiteX598" fmla="*/ 11811 w 208692"/>
                <a:gd name="connsiteY598" fmla="*/ 42005 h 199167"/>
                <a:gd name="connsiteX599" fmla="*/ 10192 w 208692"/>
                <a:gd name="connsiteY599" fmla="*/ 41053 h 199167"/>
                <a:gd name="connsiteX600" fmla="*/ 8477 w 208692"/>
                <a:gd name="connsiteY600" fmla="*/ 39338 h 199167"/>
                <a:gd name="connsiteX601" fmla="*/ 8192 w 208692"/>
                <a:gd name="connsiteY601" fmla="*/ 39338 h 199167"/>
                <a:gd name="connsiteX602" fmla="*/ 7525 w 208692"/>
                <a:gd name="connsiteY602" fmla="*/ 39052 h 199167"/>
                <a:gd name="connsiteX603" fmla="*/ 6572 w 208692"/>
                <a:gd name="connsiteY603" fmla="*/ 39052 h 199167"/>
                <a:gd name="connsiteX604" fmla="*/ 6572 w 208692"/>
                <a:gd name="connsiteY604" fmla="*/ 38767 h 199167"/>
                <a:gd name="connsiteX605" fmla="*/ 5525 w 208692"/>
                <a:gd name="connsiteY605" fmla="*/ 38100 h 199167"/>
                <a:gd name="connsiteX606" fmla="*/ 3905 w 208692"/>
                <a:gd name="connsiteY606" fmla="*/ 35147 h 199167"/>
                <a:gd name="connsiteX607" fmla="*/ 952 w 208692"/>
                <a:gd name="connsiteY607" fmla="*/ 32861 h 199167"/>
                <a:gd name="connsiteX608" fmla="*/ 667 w 208692"/>
                <a:gd name="connsiteY608" fmla="*/ 32194 h 199167"/>
                <a:gd name="connsiteX609" fmla="*/ 286 w 208692"/>
                <a:gd name="connsiteY609" fmla="*/ 31814 h 199167"/>
                <a:gd name="connsiteX610" fmla="*/ 667 w 208692"/>
                <a:gd name="connsiteY610" fmla="*/ 31814 h 199167"/>
                <a:gd name="connsiteX611" fmla="*/ 286 w 208692"/>
                <a:gd name="connsiteY611" fmla="*/ 31528 h 199167"/>
                <a:gd name="connsiteX612" fmla="*/ 286 w 208692"/>
                <a:gd name="connsiteY612" fmla="*/ 30194 h 199167"/>
                <a:gd name="connsiteX613" fmla="*/ 0 w 208692"/>
                <a:gd name="connsiteY613" fmla="*/ 30194 h 199167"/>
                <a:gd name="connsiteX614" fmla="*/ 0 w 208692"/>
                <a:gd name="connsiteY614" fmla="*/ 29527 h 199167"/>
                <a:gd name="connsiteX615" fmla="*/ 286 w 208692"/>
                <a:gd name="connsiteY615" fmla="*/ 29527 h 199167"/>
                <a:gd name="connsiteX616" fmla="*/ 0 w 208692"/>
                <a:gd name="connsiteY616" fmla="*/ 29242 h 199167"/>
                <a:gd name="connsiteX617" fmla="*/ 286 w 208692"/>
                <a:gd name="connsiteY617" fmla="*/ 29242 h 199167"/>
                <a:gd name="connsiteX618" fmla="*/ 0 w 208692"/>
                <a:gd name="connsiteY618" fmla="*/ 29242 h 199167"/>
                <a:gd name="connsiteX619" fmla="*/ 286 w 208692"/>
                <a:gd name="connsiteY619" fmla="*/ 29242 h 199167"/>
                <a:gd name="connsiteX620" fmla="*/ 286 w 208692"/>
                <a:gd name="connsiteY620" fmla="*/ 27908 h 199167"/>
                <a:gd name="connsiteX621" fmla="*/ 667 w 208692"/>
                <a:gd name="connsiteY621" fmla="*/ 27241 h 199167"/>
                <a:gd name="connsiteX622" fmla="*/ 2286 w 208692"/>
                <a:gd name="connsiteY622" fmla="*/ 27241 h 199167"/>
                <a:gd name="connsiteX623" fmla="*/ 2286 w 208692"/>
                <a:gd name="connsiteY623" fmla="*/ 26575 h 199167"/>
                <a:gd name="connsiteX624" fmla="*/ 2953 w 208692"/>
                <a:gd name="connsiteY624" fmla="*/ 26575 h 199167"/>
                <a:gd name="connsiteX625" fmla="*/ 2286 w 208692"/>
                <a:gd name="connsiteY625" fmla="*/ 26575 h 199167"/>
                <a:gd name="connsiteX626" fmla="*/ 2286 w 208692"/>
                <a:gd name="connsiteY626" fmla="*/ 27241 h 199167"/>
                <a:gd name="connsiteX627" fmla="*/ 2286 w 208692"/>
                <a:gd name="connsiteY627" fmla="*/ 26956 h 199167"/>
                <a:gd name="connsiteX628" fmla="*/ 2572 w 208692"/>
                <a:gd name="connsiteY628" fmla="*/ 27241 h 199167"/>
                <a:gd name="connsiteX629" fmla="*/ 2572 w 208692"/>
                <a:gd name="connsiteY629" fmla="*/ 26575 h 199167"/>
                <a:gd name="connsiteX630" fmla="*/ 2572 w 208692"/>
                <a:gd name="connsiteY630" fmla="*/ 26956 h 199167"/>
                <a:gd name="connsiteX631" fmla="*/ 2953 w 208692"/>
                <a:gd name="connsiteY631" fmla="*/ 26956 h 199167"/>
                <a:gd name="connsiteX632" fmla="*/ 2953 w 208692"/>
                <a:gd name="connsiteY632" fmla="*/ 26575 h 199167"/>
                <a:gd name="connsiteX633" fmla="*/ 3619 w 208692"/>
                <a:gd name="connsiteY633" fmla="*/ 26575 h 199167"/>
                <a:gd name="connsiteX634" fmla="*/ 3239 w 208692"/>
                <a:gd name="connsiteY634" fmla="*/ 26575 h 199167"/>
                <a:gd name="connsiteX635" fmla="*/ 3619 w 208692"/>
                <a:gd name="connsiteY635" fmla="*/ 26575 h 199167"/>
                <a:gd name="connsiteX636" fmla="*/ 3239 w 208692"/>
                <a:gd name="connsiteY636" fmla="*/ 26956 h 199167"/>
                <a:gd name="connsiteX637" fmla="*/ 3905 w 208692"/>
                <a:gd name="connsiteY637" fmla="*/ 26956 h 199167"/>
                <a:gd name="connsiteX638" fmla="*/ 3905 w 208692"/>
                <a:gd name="connsiteY638" fmla="*/ 26575 h 199167"/>
                <a:gd name="connsiteX639" fmla="*/ 4286 w 208692"/>
                <a:gd name="connsiteY639" fmla="*/ 26575 h 199167"/>
                <a:gd name="connsiteX640" fmla="*/ 3905 w 208692"/>
                <a:gd name="connsiteY640" fmla="*/ 26575 h 199167"/>
                <a:gd name="connsiteX641" fmla="*/ 3905 w 208692"/>
                <a:gd name="connsiteY641" fmla="*/ 26956 h 199167"/>
                <a:gd name="connsiteX642" fmla="*/ 4572 w 208692"/>
                <a:gd name="connsiteY642" fmla="*/ 26956 h 199167"/>
                <a:gd name="connsiteX643" fmla="*/ 4572 w 208692"/>
                <a:gd name="connsiteY643" fmla="*/ 26289 h 199167"/>
                <a:gd name="connsiteX644" fmla="*/ 5906 w 208692"/>
                <a:gd name="connsiteY644" fmla="*/ 26289 h 199167"/>
                <a:gd name="connsiteX645" fmla="*/ 5525 w 208692"/>
                <a:gd name="connsiteY645" fmla="*/ 25908 h 199167"/>
                <a:gd name="connsiteX646" fmla="*/ 5906 w 208692"/>
                <a:gd name="connsiteY646" fmla="*/ 25908 h 199167"/>
                <a:gd name="connsiteX647" fmla="*/ 5906 w 208692"/>
                <a:gd name="connsiteY647" fmla="*/ 26289 h 199167"/>
                <a:gd name="connsiteX648" fmla="*/ 5906 w 208692"/>
                <a:gd name="connsiteY648" fmla="*/ 25622 h 199167"/>
                <a:gd name="connsiteX649" fmla="*/ 6191 w 208692"/>
                <a:gd name="connsiteY649" fmla="*/ 25622 h 199167"/>
                <a:gd name="connsiteX650" fmla="*/ 6191 w 208692"/>
                <a:gd name="connsiteY650" fmla="*/ 25241 h 199167"/>
                <a:gd name="connsiteX651" fmla="*/ 6572 w 208692"/>
                <a:gd name="connsiteY651" fmla="*/ 25241 h 199167"/>
                <a:gd name="connsiteX652" fmla="*/ 6572 w 208692"/>
                <a:gd name="connsiteY652" fmla="*/ 24574 h 199167"/>
                <a:gd name="connsiteX653" fmla="*/ 6572 w 208692"/>
                <a:gd name="connsiteY653" fmla="*/ 24955 h 199167"/>
                <a:gd name="connsiteX654" fmla="*/ 6858 w 208692"/>
                <a:gd name="connsiteY654" fmla="*/ 24955 h 199167"/>
                <a:gd name="connsiteX655" fmla="*/ 6858 w 208692"/>
                <a:gd name="connsiteY655" fmla="*/ 24574 h 199167"/>
                <a:gd name="connsiteX656" fmla="*/ 6858 w 208692"/>
                <a:gd name="connsiteY656" fmla="*/ 24955 h 199167"/>
                <a:gd name="connsiteX657" fmla="*/ 7525 w 208692"/>
                <a:gd name="connsiteY657" fmla="*/ 24955 h 199167"/>
                <a:gd name="connsiteX658" fmla="*/ 7525 w 208692"/>
                <a:gd name="connsiteY658" fmla="*/ 24574 h 199167"/>
                <a:gd name="connsiteX659" fmla="*/ 7810 w 208692"/>
                <a:gd name="connsiteY659" fmla="*/ 24574 h 199167"/>
                <a:gd name="connsiteX660" fmla="*/ 7810 w 208692"/>
                <a:gd name="connsiteY660" fmla="*/ 24289 h 199167"/>
                <a:gd name="connsiteX661" fmla="*/ 8477 w 208692"/>
                <a:gd name="connsiteY661" fmla="*/ 24289 h 199167"/>
                <a:gd name="connsiteX662" fmla="*/ 8477 w 208692"/>
                <a:gd name="connsiteY662" fmla="*/ 24003 h 199167"/>
                <a:gd name="connsiteX663" fmla="*/ 8858 w 208692"/>
                <a:gd name="connsiteY663" fmla="*/ 24003 h 199167"/>
                <a:gd name="connsiteX664" fmla="*/ 8858 w 208692"/>
                <a:gd name="connsiteY664" fmla="*/ 24574 h 199167"/>
                <a:gd name="connsiteX665" fmla="*/ 9144 w 208692"/>
                <a:gd name="connsiteY665" fmla="*/ 24574 h 199167"/>
                <a:gd name="connsiteX666" fmla="*/ 9144 w 208692"/>
                <a:gd name="connsiteY666" fmla="*/ 24955 h 199167"/>
                <a:gd name="connsiteX667" fmla="*/ 9525 w 208692"/>
                <a:gd name="connsiteY667" fmla="*/ 24574 h 199167"/>
                <a:gd name="connsiteX668" fmla="*/ 9811 w 208692"/>
                <a:gd name="connsiteY668" fmla="*/ 24955 h 199167"/>
                <a:gd name="connsiteX669" fmla="*/ 9811 w 208692"/>
                <a:gd name="connsiteY669" fmla="*/ 25622 h 199167"/>
                <a:gd name="connsiteX670" fmla="*/ 11430 w 208692"/>
                <a:gd name="connsiteY670" fmla="*/ 25622 h 199167"/>
                <a:gd name="connsiteX671" fmla="*/ 11430 w 208692"/>
                <a:gd name="connsiteY671" fmla="*/ 25908 h 199167"/>
                <a:gd name="connsiteX672" fmla="*/ 13430 w 208692"/>
                <a:gd name="connsiteY672" fmla="*/ 25908 h 199167"/>
                <a:gd name="connsiteX673" fmla="*/ 13144 w 208692"/>
                <a:gd name="connsiteY673" fmla="*/ 25908 h 199167"/>
                <a:gd name="connsiteX674" fmla="*/ 13430 w 208692"/>
                <a:gd name="connsiteY674" fmla="*/ 25908 h 199167"/>
                <a:gd name="connsiteX675" fmla="*/ 13430 w 208692"/>
                <a:gd name="connsiteY675" fmla="*/ 25622 h 199167"/>
                <a:gd name="connsiteX676" fmla="*/ 13716 w 208692"/>
                <a:gd name="connsiteY676" fmla="*/ 25622 h 199167"/>
                <a:gd name="connsiteX677" fmla="*/ 13716 w 208692"/>
                <a:gd name="connsiteY677" fmla="*/ 25241 h 199167"/>
                <a:gd name="connsiteX678" fmla="*/ 14097 w 208692"/>
                <a:gd name="connsiteY678" fmla="*/ 25241 h 199167"/>
                <a:gd name="connsiteX679" fmla="*/ 14097 w 208692"/>
                <a:gd name="connsiteY679" fmla="*/ 25622 h 199167"/>
                <a:gd name="connsiteX680" fmla="*/ 13716 w 208692"/>
                <a:gd name="connsiteY680" fmla="*/ 25908 h 199167"/>
                <a:gd name="connsiteX681" fmla="*/ 14097 w 208692"/>
                <a:gd name="connsiteY681" fmla="*/ 25908 h 199167"/>
                <a:gd name="connsiteX682" fmla="*/ 13716 w 208692"/>
                <a:gd name="connsiteY682" fmla="*/ 26289 h 199167"/>
                <a:gd name="connsiteX683" fmla="*/ 14097 w 208692"/>
                <a:gd name="connsiteY683" fmla="*/ 26575 h 199167"/>
                <a:gd name="connsiteX684" fmla="*/ 14383 w 208692"/>
                <a:gd name="connsiteY684" fmla="*/ 26575 h 199167"/>
                <a:gd name="connsiteX685" fmla="*/ 14383 w 208692"/>
                <a:gd name="connsiteY685" fmla="*/ 26956 h 199167"/>
                <a:gd name="connsiteX686" fmla="*/ 14764 w 208692"/>
                <a:gd name="connsiteY686" fmla="*/ 26956 h 199167"/>
                <a:gd name="connsiteX687" fmla="*/ 14764 w 208692"/>
                <a:gd name="connsiteY687" fmla="*/ 27527 h 199167"/>
                <a:gd name="connsiteX688" fmla="*/ 15050 w 208692"/>
                <a:gd name="connsiteY688" fmla="*/ 27527 h 199167"/>
                <a:gd name="connsiteX689" fmla="*/ 15050 w 208692"/>
                <a:gd name="connsiteY689" fmla="*/ 27908 h 199167"/>
                <a:gd name="connsiteX690" fmla="*/ 15716 w 208692"/>
                <a:gd name="connsiteY690" fmla="*/ 27908 h 199167"/>
                <a:gd name="connsiteX691" fmla="*/ 16097 w 208692"/>
                <a:gd name="connsiteY691" fmla="*/ 28194 h 199167"/>
                <a:gd name="connsiteX692" fmla="*/ 16669 w 208692"/>
                <a:gd name="connsiteY692" fmla="*/ 28575 h 199167"/>
                <a:gd name="connsiteX693" fmla="*/ 17050 w 208692"/>
                <a:gd name="connsiteY693" fmla="*/ 28575 h 199167"/>
                <a:gd name="connsiteX694" fmla="*/ 17717 w 208692"/>
                <a:gd name="connsiteY694" fmla="*/ 28861 h 199167"/>
                <a:gd name="connsiteX695" fmla="*/ 18002 w 208692"/>
                <a:gd name="connsiteY695" fmla="*/ 28861 h 199167"/>
                <a:gd name="connsiteX696" fmla="*/ 18669 w 208692"/>
                <a:gd name="connsiteY696" fmla="*/ 29242 h 199167"/>
                <a:gd name="connsiteX697" fmla="*/ 20002 w 208692"/>
                <a:gd name="connsiteY697" fmla="*/ 29242 h 199167"/>
                <a:gd name="connsiteX698" fmla="*/ 20288 w 208692"/>
                <a:gd name="connsiteY698" fmla="*/ 29527 h 199167"/>
                <a:gd name="connsiteX699" fmla="*/ 23908 w 208692"/>
                <a:gd name="connsiteY699" fmla="*/ 29527 h 199167"/>
                <a:gd name="connsiteX700" fmla="*/ 24289 w 208692"/>
                <a:gd name="connsiteY700" fmla="*/ 29242 h 199167"/>
                <a:gd name="connsiteX701" fmla="*/ 24575 w 208692"/>
                <a:gd name="connsiteY701" fmla="*/ 29242 h 199167"/>
                <a:gd name="connsiteX702" fmla="*/ 24575 w 208692"/>
                <a:gd name="connsiteY702" fmla="*/ 28861 h 199167"/>
                <a:gd name="connsiteX703" fmla="*/ 24575 w 208692"/>
                <a:gd name="connsiteY703" fmla="*/ 29242 h 199167"/>
                <a:gd name="connsiteX704" fmla="*/ 26194 w 208692"/>
                <a:gd name="connsiteY704" fmla="*/ 29242 h 199167"/>
                <a:gd name="connsiteX705" fmla="*/ 26860 w 208692"/>
                <a:gd name="connsiteY705" fmla="*/ 28575 h 199167"/>
                <a:gd name="connsiteX706" fmla="*/ 27527 w 208692"/>
                <a:gd name="connsiteY706" fmla="*/ 28575 h 199167"/>
                <a:gd name="connsiteX707" fmla="*/ 27527 w 208692"/>
                <a:gd name="connsiteY707" fmla="*/ 28194 h 199167"/>
                <a:gd name="connsiteX708" fmla="*/ 27908 w 208692"/>
                <a:gd name="connsiteY708" fmla="*/ 28194 h 199167"/>
                <a:gd name="connsiteX709" fmla="*/ 28480 w 208692"/>
                <a:gd name="connsiteY709" fmla="*/ 28861 h 199167"/>
                <a:gd name="connsiteX710" fmla="*/ 28480 w 208692"/>
                <a:gd name="connsiteY710" fmla="*/ 29527 h 199167"/>
                <a:gd name="connsiteX711" fmla="*/ 30480 w 208692"/>
                <a:gd name="connsiteY711" fmla="*/ 29527 h 199167"/>
                <a:gd name="connsiteX712" fmla="*/ 30861 w 208692"/>
                <a:gd name="connsiteY712" fmla="*/ 29242 h 199167"/>
                <a:gd name="connsiteX713" fmla="*/ 31814 w 208692"/>
                <a:gd name="connsiteY713" fmla="*/ 29242 h 199167"/>
                <a:gd name="connsiteX714" fmla="*/ 32766 w 208692"/>
                <a:gd name="connsiteY714" fmla="*/ 28861 h 199167"/>
                <a:gd name="connsiteX715" fmla="*/ 33814 w 208692"/>
                <a:gd name="connsiteY715" fmla="*/ 29242 h 199167"/>
                <a:gd name="connsiteX716" fmla="*/ 33814 w 208692"/>
                <a:gd name="connsiteY716" fmla="*/ 28861 h 199167"/>
                <a:gd name="connsiteX717" fmla="*/ 34100 w 208692"/>
                <a:gd name="connsiteY717" fmla="*/ 28861 h 199167"/>
                <a:gd name="connsiteX718" fmla="*/ 34385 w 208692"/>
                <a:gd name="connsiteY718" fmla="*/ 29242 h 199167"/>
                <a:gd name="connsiteX719" fmla="*/ 35052 w 208692"/>
                <a:gd name="connsiteY719" fmla="*/ 29527 h 199167"/>
                <a:gd name="connsiteX720" fmla="*/ 35433 w 208692"/>
                <a:gd name="connsiteY720" fmla="*/ 29242 h 199167"/>
                <a:gd name="connsiteX721" fmla="*/ 37052 w 208692"/>
                <a:gd name="connsiteY721" fmla="*/ 29242 h 199167"/>
                <a:gd name="connsiteX722" fmla="*/ 38005 w 208692"/>
                <a:gd name="connsiteY722" fmla="*/ 28861 h 199167"/>
                <a:gd name="connsiteX723" fmla="*/ 39338 w 208692"/>
                <a:gd name="connsiteY723" fmla="*/ 28194 h 199167"/>
                <a:gd name="connsiteX724" fmla="*/ 39719 w 208692"/>
                <a:gd name="connsiteY724" fmla="*/ 28194 h 199167"/>
                <a:gd name="connsiteX725" fmla="*/ 40005 w 208692"/>
                <a:gd name="connsiteY725" fmla="*/ 27241 h 199167"/>
                <a:gd name="connsiteX726" fmla="*/ 42672 w 208692"/>
                <a:gd name="connsiteY726" fmla="*/ 27241 h 199167"/>
                <a:gd name="connsiteX727" fmla="*/ 42958 w 208692"/>
                <a:gd name="connsiteY727" fmla="*/ 26956 h 199167"/>
                <a:gd name="connsiteX728" fmla="*/ 42958 w 208692"/>
                <a:gd name="connsiteY728" fmla="*/ 27241 h 199167"/>
                <a:gd name="connsiteX729" fmla="*/ 43244 w 208692"/>
                <a:gd name="connsiteY729" fmla="*/ 27241 h 199167"/>
                <a:gd name="connsiteX730" fmla="*/ 43625 w 208692"/>
                <a:gd name="connsiteY730" fmla="*/ 26956 h 199167"/>
                <a:gd name="connsiteX731" fmla="*/ 43244 w 208692"/>
                <a:gd name="connsiteY731" fmla="*/ 26956 h 199167"/>
                <a:gd name="connsiteX732" fmla="*/ 43244 w 208692"/>
                <a:gd name="connsiteY732" fmla="*/ 26575 h 199167"/>
                <a:gd name="connsiteX733" fmla="*/ 43625 w 208692"/>
                <a:gd name="connsiteY733" fmla="*/ 26956 h 199167"/>
                <a:gd name="connsiteX734" fmla="*/ 43625 w 208692"/>
                <a:gd name="connsiteY734" fmla="*/ 26575 h 199167"/>
                <a:gd name="connsiteX735" fmla="*/ 43625 w 208692"/>
                <a:gd name="connsiteY735" fmla="*/ 27241 h 199167"/>
                <a:gd name="connsiteX736" fmla="*/ 44291 w 208692"/>
                <a:gd name="connsiteY736" fmla="*/ 27241 h 199167"/>
                <a:gd name="connsiteX737" fmla="*/ 44577 w 208692"/>
                <a:gd name="connsiteY737" fmla="*/ 26956 h 199167"/>
                <a:gd name="connsiteX738" fmla="*/ 44958 w 208692"/>
                <a:gd name="connsiteY738" fmla="*/ 26956 h 199167"/>
                <a:gd name="connsiteX739" fmla="*/ 44958 w 208692"/>
                <a:gd name="connsiteY739" fmla="*/ 26289 h 199167"/>
                <a:gd name="connsiteX740" fmla="*/ 45244 w 208692"/>
                <a:gd name="connsiteY740" fmla="*/ 26289 h 199167"/>
                <a:gd name="connsiteX741" fmla="*/ 45625 w 208692"/>
                <a:gd name="connsiteY741" fmla="*/ 25908 h 199167"/>
                <a:gd name="connsiteX742" fmla="*/ 45910 w 208692"/>
                <a:gd name="connsiteY742" fmla="*/ 25908 h 199167"/>
                <a:gd name="connsiteX743" fmla="*/ 45910 w 208692"/>
                <a:gd name="connsiteY743" fmla="*/ 25622 h 199167"/>
                <a:gd name="connsiteX744" fmla="*/ 46196 w 208692"/>
                <a:gd name="connsiteY744" fmla="*/ 25908 h 199167"/>
                <a:gd name="connsiteX745" fmla="*/ 46577 w 208692"/>
                <a:gd name="connsiteY745" fmla="*/ 25622 h 199167"/>
                <a:gd name="connsiteX746" fmla="*/ 46577 w 208692"/>
                <a:gd name="connsiteY746" fmla="*/ 25908 h 199167"/>
                <a:gd name="connsiteX747" fmla="*/ 46863 w 208692"/>
                <a:gd name="connsiteY747" fmla="*/ 26289 h 199167"/>
                <a:gd name="connsiteX748" fmla="*/ 47244 w 208692"/>
                <a:gd name="connsiteY748" fmla="*/ 25908 h 199167"/>
                <a:gd name="connsiteX749" fmla="*/ 47244 w 208692"/>
                <a:gd name="connsiteY749" fmla="*/ 26289 h 199167"/>
                <a:gd name="connsiteX750" fmla="*/ 47911 w 208692"/>
                <a:gd name="connsiteY750" fmla="*/ 25908 h 199167"/>
                <a:gd name="connsiteX751" fmla="*/ 47911 w 208692"/>
                <a:gd name="connsiteY751" fmla="*/ 25241 h 199167"/>
                <a:gd name="connsiteX752" fmla="*/ 48196 w 208692"/>
                <a:gd name="connsiteY752" fmla="*/ 25241 h 199167"/>
                <a:gd name="connsiteX753" fmla="*/ 48577 w 208692"/>
                <a:gd name="connsiteY753" fmla="*/ 24955 h 199167"/>
                <a:gd name="connsiteX754" fmla="*/ 48577 w 208692"/>
                <a:gd name="connsiteY754" fmla="*/ 25241 h 199167"/>
                <a:gd name="connsiteX755" fmla="*/ 48863 w 208692"/>
                <a:gd name="connsiteY755" fmla="*/ 25241 h 199167"/>
                <a:gd name="connsiteX756" fmla="*/ 48863 w 208692"/>
                <a:gd name="connsiteY756" fmla="*/ 24955 h 199167"/>
                <a:gd name="connsiteX757" fmla="*/ 49149 w 208692"/>
                <a:gd name="connsiteY757" fmla="*/ 24574 h 199167"/>
                <a:gd name="connsiteX758" fmla="*/ 49149 w 208692"/>
                <a:gd name="connsiteY758" fmla="*/ 24289 h 199167"/>
                <a:gd name="connsiteX759" fmla="*/ 49530 w 208692"/>
                <a:gd name="connsiteY759" fmla="*/ 24289 h 199167"/>
                <a:gd name="connsiteX760" fmla="*/ 49816 w 208692"/>
                <a:gd name="connsiteY760" fmla="*/ 24574 h 199167"/>
                <a:gd name="connsiteX761" fmla="*/ 50197 w 208692"/>
                <a:gd name="connsiteY761" fmla="*/ 24289 h 199167"/>
                <a:gd name="connsiteX762" fmla="*/ 50197 w 208692"/>
                <a:gd name="connsiteY762" fmla="*/ 24003 h 199167"/>
                <a:gd name="connsiteX763" fmla="*/ 50483 w 208692"/>
                <a:gd name="connsiteY763" fmla="*/ 24003 h 199167"/>
                <a:gd name="connsiteX764" fmla="*/ 50483 w 208692"/>
                <a:gd name="connsiteY764" fmla="*/ 24289 h 199167"/>
                <a:gd name="connsiteX765" fmla="*/ 50864 w 208692"/>
                <a:gd name="connsiteY765" fmla="*/ 24289 h 199167"/>
                <a:gd name="connsiteX766" fmla="*/ 50864 w 208692"/>
                <a:gd name="connsiteY766" fmla="*/ 23622 h 199167"/>
                <a:gd name="connsiteX767" fmla="*/ 50864 w 208692"/>
                <a:gd name="connsiteY767" fmla="*/ 24289 h 199167"/>
                <a:gd name="connsiteX768" fmla="*/ 51149 w 208692"/>
                <a:gd name="connsiteY768" fmla="*/ 24289 h 199167"/>
                <a:gd name="connsiteX769" fmla="*/ 51149 w 208692"/>
                <a:gd name="connsiteY769" fmla="*/ 24003 h 199167"/>
                <a:gd name="connsiteX770" fmla="*/ 51530 w 208692"/>
                <a:gd name="connsiteY770" fmla="*/ 23622 h 199167"/>
                <a:gd name="connsiteX771" fmla="*/ 51149 w 208692"/>
                <a:gd name="connsiteY771" fmla="*/ 23622 h 199167"/>
                <a:gd name="connsiteX772" fmla="*/ 50864 w 208692"/>
                <a:gd name="connsiteY772" fmla="*/ 23336 h 199167"/>
                <a:gd name="connsiteX773" fmla="*/ 50483 w 208692"/>
                <a:gd name="connsiteY773" fmla="*/ 23622 h 199167"/>
                <a:gd name="connsiteX774" fmla="*/ 49530 w 208692"/>
                <a:gd name="connsiteY774" fmla="*/ 23622 h 199167"/>
                <a:gd name="connsiteX775" fmla="*/ 50483 w 208692"/>
                <a:gd name="connsiteY775" fmla="*/ 23622 h 199167"/>
                <a:gd name="connsiteX776" fmla="*/ 50864 w 208692"/>
                <a:gd name="connsiteY776" fmla="*/ 23336 h 199167"/>
                <a:gd name="connsiteX777" fmla="*/ 51816 w 208692"/>
                <a:gd name="connsiteY777" fmla="*/ 23336 h 199167"/>
                <a:gd name="connsiteX778" fmla="*/ 52102 w 208692"/>
                <a:gd name="connsiteY778" fmla="*/ 22955 h 199167"/>
                <a:gd name="connsiteX779" fmla="*/ 52483 w 208692"/>
                <a:gd name="connsiteY779" fmla="*/ 22955 h 199167"/>
                <a:gd name="connsiteX780" fmla="*/ 52483 w 208692"/>
                <a:gd name="connsiteY780" fmla="*/ 23336 h 199167"/>
                <a:gd name="connsiteX781" fmla="*/ 52769 w 208692"/>
                <a:gd name="connsiteY781" fmla="*/ 23622 h 199167"/>
                <a:gd name="connsiteX782" fmla="*/ 53435 w 208692"/>
                <a:gd name="connsiteY782" fmla="*/ 22955 h 199167"/>
                <a:gd name="connsiteX783" fmla="*/ 54102 w 208692"/>
                <a:gd name="connsiteY783" fmla="*/ 22955 h 199167"/>
                <a:gd name="connsiteX784" fmla="*/ 54102 w 208692"/>
                <a:gd name="connsiteY784" fmla="*/ 22669 h 199167"/>
                <a:gd name="connsiteX785" fmla="*/ 55054 w 208692"/>
                <a:gd name="connsiteY785" fmla="*/ 22669 h 199167"/>
                <a:gd name="connsiteX786" fmla="*/ 56388 w 208692"/>
                <a:gd name="connsiteY786" fmla="*/ 21336 h 199167"/>
                <a:gd name="connsiteX787" fmla="*/ 56769 w 208692"/>
                <a:gd name="connsiteY787" fmla="*/ 21336 h 199167"/>
                <a:gd name="connsiteX788" fmla="*/ 56769 w 208692"/>
                <a:gd name="connsiteY788" fmla="*/ 21050 h 199167"/>
                <a:gd name="connsiteX789" fmla="*/ 57055 w 208692"/>
                <a:gd name="connsiteY789" fmla="*/ 21050 h 199167"/>
                <a:gd name="connsiteX790" fmla="*/ 57055 w 208692"/>
                <a:gd name="connsiteY790" fmla="*/ 20002 h 199167"/>
                <a:gd name="connsiteX791" fmla="*/ 57436 w 208692"/>
                <a:gd name="connsiteY791" fmla="*/ 20002 h 199167"/>
                <a:gd name="connsiteX792" fmla="*/ 57436 w 208692"/>
                <a:gd name="connsiteY792" fmla="*/ 19336 h 199167"/>
                <a:gd name="connsiteX793" fmla="*/ 57721 w 208692"/>
                <a:gd name="connsiteY793" fmla="*/ 19336 h 199167"/>
                <a:gd name="connsiteX794" fmla="*/ 57721 w 208692"/>
                <a:gd name="connsiteY794" fmla="*/ 20002 h 199167"/>
                <a:gd name="connsiteX795" fmla="*/ 58007 w 208692"/>
                <a:gd name="connsiteY795" fmla="*/ 20002 h 199167"/>
                <a:gd name="connsiteX796" fmla="*/ 58007 w 208692"/>
                <a:gd name="connsiteY796" fmla="*/ 19717 h 199167"/>
                <a:gd name="connsiteX797" fmla="*/ 58674 w 208692"/>
                <a:gd name="connsiteY797" fmla="*/ 19717 h 199167"/>
                <a:gd name="connsiteX798" fmla="*/ 58674 w 208692"/>
                <a:gd name="connsiteY798" fmla="*/ 19336 h 199167"/>
                <a:gd name="connsiteX799" fmla="*/ 59055 w 208692"/>
                <a:gd name="connsiteY799" fmla="*/ 19050 h 199167"/>
                <a:gd name="connsiteX800" fmla="*/ 58674 w 208692"/>
                <a:gd name="connsiteY800" fmla="*/ 18669 h 199167"/>
                <a:gd name="connsiteX801" fmla="*/ 59055 w 208692"/>
                <a:gd name="connsiteY801" fmla="*/ 18669 h 199167"/>
                <a:gd name="connsiteX802" fmla="*/ 59341 w 208692"/>
                <a:gd name="connsiteY802" fmla="*/ 19050 h 199167"/>
                <a:gd name="connsiteX803" fmla="*/ 59341 w 208692"/>
                <a:gd name="connsiteY803" fmla="*/ 20002 h 199167"/>
                <a:gd name="connsiteX804" fmla="*/ 59722 w 208692"/>
                <a:gd name="connsiteY804" fmla="*/ 20383 h 199167"/>
                <a:gd name="connsiteX805" fmla="*/ 60008 w 208692"/>
                <a:gd name="connsiteY805" fmla="*/ 20383 h 199167"/>
                <a:gd name="connsiteX806" fmla="*/ 60008 w 208692"/>
                <a:gd name="connsiteY806" fmla="*/ 20669 h 199167"/>
                <a:gd name="connsiteX807" fmla="*/ 60389 w 208692"/>
                <a:gd name="connsiteY807" fmla="*/ 20669 h 199167"/>
                <a:gd name="connsiteX808" fmla="*/ 60960 w 208692"/>
                <a:gd name="connsiteY808" fmla="*/ 21050 h 199167"/>
                <a:gd name="connsiteX809" fmla="*/ 61627 w 208692"/>
                <a:gd name="connsiteY809" fmla="*/ 20669 h 199167"/>
                <a:gd name="connsiteX810" fmla="*/ 62008 w 208692"/>
                <a:gd name="connsiteY810" fmla="*/ 20669 h 199167"/>
                <a:gd name="connsiteX811" fmla="*/ 61627 w 208692"/>
                <a:gd name="connsiteY811" fmla="*/ 21050 h 199167"/>
                <a:gd name="connsiteX812" fmla="*/ 62008 w 208692"/>
                <a:gd name="connsiteY812" fmla="*/ 21050 h 199167"/>
                <a:gd name="connsiteX813" fmla="*/ 62008 w 208692"/>
                <a:gd name="connsiteY813" fmla="*/ 20383 h 199167"/>
                <a:gd name="connsiteX814" fmla="*/ 62294 w 208692"/>
                <a:gd name="connsiteY814" fmla="*/ 20383 h 199167"/>
                <a:gd name="connsiteX815" fmla="*/ 62294 w 208692"/>
                <a:gd name="connsiteY815" fmla="*/ 21050 h 199167"/>
                <a:gd name="connsiteX816" fmla="*/ 62675 w 208692"/>
                <a:gd name="connsiteY816" fmla="*/ 21336 h 199167"/>
                <a:gd name="connsiteX817" fmla="*/ 62960 w 208692"/>
                <a:gd name="connsiteY817" fmla="*/ 21336 h 199167"/>
                <a:gd name="connsiteX818" fmla="*/ 63913 w 208692"/>
                <a:gd name="connsiteY818" fmla="*/ 21050 h 199167"/>
                <a:gd name="connsiteX819" fmla="*/ 63913 w 208692"/>
                <a:gd name="connsiteY819" fmla="*/ 20669 h 199167"/>
                <a:gd name="connsiteX820" fmla="*/ 64294 w 208692"/>
                <a:gd name="connsiteY820" fmla="*/ 20669 h 199167"/>
                <a:gd name="connsiteX821" fmla="*/ 64294 w 208692"/>
                <a:gd name="connsiteY821" fmla="*/ 20383 h 199167"/>
                <a:gd name="connsiteX822" fmla="*/ 64960 w 208692"/>
                <a:gd name="connsiteY822" fmla="*/ 20383 h 199167"/>
                <a:gd name="connsiteX823" fmla="*/ 65246 w 208692"/>
                <a:gd name="connsiteY823" fmla="*/ 20002 h 199167"/>
                <a:gd name="connsiteX824" fmla="*/ 65627 w 208692"/>
                <a:gd name="connsiteY824" fmla="*/ 19336 h 199167"/>
                <a:gd name="connsiteX825" fmla="*/ 66580 w 208692"/>
                <a:gd name="connsiteY825" fmla="*/ 19050 h 199167"/>
                <a:gd name="connsiteX826" fmla="*/ 66865 w 208692"/>
                <a:gd name="connsiteY826" fmla="*/ 19050 h 199167"/>
                <a:gd name="connsiteX827" fmla="*/ 66865 w 208692"/>
                <a:gd name="connsiteY827" fmla="*/ 19336 h 199167"/>
                <a:gd name="connsiteX828" fmla="*/ 66865 w 208692"/>
                <a:gd name="connsiteY828" fmla="*/ 19050 h 199167"/>
                <a:gd name="connsiteX829" fmla="*/ 67246 w 208692"/>
                <a:gd name="connsiteY829" fmla="*/ 19050 h 199167"/>
                <a:gd name="connsiteX830" fmla="*/ 67246 w 208692"/>
                <a:gd name="connsiteY830" fmla="*/ 18669 h 199167"/>
                <a:gd name="connsiteX831" fmla="*/ 67532 w 208692"/>
                <a:gd name="connsiteY831" fmla="*/ 18669 h 199167"/>
                <a:gd name="connsiteX832" fmla="*/ 67532 w 208692"/>
                <a:gd name="connsiteY832" fmla="*/ 18383 h 199167"/>
                <a:gd name="connsiteX833" fmla="*/ 67913 w 208692"/>
                <a:gd name="connsiteY833" fmla="*/ 18097 h 199167"/>
                <a:gd name="connsiteX834" fmla="*/ 68199 w 208692"/>
                <a:gd name="connsiteY834" fmla="*/ 18097 h 199167"/>
                <a:gd name="connsiteX835" fmla="*/ 68199 w 208692"/>
                <a:gd name="connsiteY835" fmla="*/ 17716 h 199167"/>
                <a:gd name="connsiteX836" fmla="*/ 68580 w 208692"/>
                <a:gd name="connsiteY836" fmla="*/ 17716 h 199167"/>
                <a:gd name="connsiteX837" fmla="*/ 68580 w 208692"/>
                <a:gd name="connsiteY837" fmla="*/ 17050 h 199167"/>
                <a:gd name="connsiteX838" fmla="*/ 69247 w 208692"/>
                <a:gd name="connsiteY838" fmla="*/ 17050 h 199167"/>
                <a:gd name="connsiteX839" fmla="*/ 69247 w 208692"/>
                <a:gd name="connsiteY839" fmla="*/ 16764 h 199167"/>
                <a:gd name="connsiteX840" fmla="*/ 69533 w 208692"/>
                <a:gd name="connsiteY840" fmla="*/ 16764 h 199167"/>
                <a:gd name="connsiteX841" fmla="*/ 69533 w 208692"/>
                <a:gd name="connsiteY841" fmla="*/ 16383 h 199167"/>
                <a:gd name="connsiteX842" fmla="*/ 69818 w 208692"/>
                <a:gd name="connsiteY842" fmla="*/ 16383 h 199167"/>
                <a:gd name="connsiteX843" fmla="*/ 69533 w 208692"/>
                <a:gd name="connsiteY843" fmla="*/ 16097 h 199167"/>
                <a:gd name="connsiteX844" fmla="*/ 69818 w 208692"/>
                <a:gd name="connsiteY844" fmla="*/ 16097 h 199167"/>
                <a:gd name="connsiteX845" fmla="*/ 69533 w 208692"/>
                <a:gd name="connsiteY845" fmla="*/ 16097 h 199167"/>
                <a:gd name="connsiteX846" fmla="*/ 69533 w 208692"/>
                <a:gd name="connsiteY846" fmla="*/ 15716 h 199167"/>
                <a:gd name="connsiteX847" fmla="*/ 69818 w 208692"/>
                <a:gd name="connsiteY847" fmla="*/ 15716 h 199167"/>
                <a:gd name="connsiteX848" fmla="*/ 69818 w 208692"/>
                <a:gd name="connsiteY848" fmla="*/ 15430 h 199167"/>
                <a:gd name="connsiteX849" fmla="*/ 70199 w 208692"/>
                <a:gd name="connsiteY849" fmla="*/ 15430 h 199167"/>
                <a:gd name="connsiteX850" fmla="*/ 70485 w 208692"/>
                <a:gd name="connsiteY850" fmla="*/ 15145 h 199167"/>
                <a:gd name="connsiteX851" fmla="*/ 70485 w 208692"/>
                <a:gd name="connsiteY851" fmla="*/ 15430 h 199167"/>
                <a:gd name="connsiteX852" fmla="*/ 70866 w 208692"/>
                <a:gd name="connsiteY852" fmla="*/ 15430 h 199167"/>
                <a:gd name="connsiteX853" fmla="*/ 71152 w 208692"/>
                <a:gd name="connsiteY853" fmla="*/ 15145 h 199167"/>
                <a:gd name="connsiteX854" fmla="*/ 70866 w 208692"/>
                <a:gd name="connsiteY854" fmla="*/ 15145 h 199167"/>
                <a:gd name="connsiteX855" fmla="*/ 70866 w 208692"/>
                <a:gd name="connsiteY855" fmla="*/ 14764 h 199167"/>
                <a:gd name="connsiteX856" fmla="*/ 71152 w 208692"/>
                <a:gd name="connsiteY856" fmla="*/ 14764 h 199167"/>
                <a:gd name="connsiteX857" fmla="*/ 71152 w 208692"/>
                <a:gd name="connsiteY857" fmla="*/ 14478 h 199167"/>
                <a:gd name="connsiteX858" fmla="*/ 70866 w 208692"/>
                <a:gd name="connsiteY858" fmla="*/ 14478 h 199167"/>
                <a:gd name="connsiteX859" fmla="*/ 70866 w 208692"/>
                <a:gd name="connsiteY859" fmla="*/ 14097 h 199167"/>
                <a:gd name="connsiteX860" fmla="*/ 71152 w 208692"/>
                <a:gd name="connsiteY860" fmla="*/ 13811 h 199167"/>
                <a:gd name="connsiteX861" fmla="*/ 71819 w 208692"/>
                <a:gd name="connsiteY861" fmla="*/ 13430 h 199167"/>
                <a:gd name="connsiteX862" fmla="*/ 72200 w 208692"/>
                <a:gd name="connsiteY862" fmla="*/ 13430 h 199167"/>
                <a:gd name="connsiteX863" fmla="*/ 72485 w 208692"/>
                <a:gd name="connsiteY863" fmla="*/ 12478 h 199167"/>
                <a:gd name="connsiteX864" fmla="*/ 72771 w 208692"/>
                <a:gd name="connsiteY864" fmla="*/ 12192 h 199167"/>
                <a:gd name="connsiteX865" fmla="*/ 73152 w 208692"/>
                <a:gd name="connsiteY865" fmla="*/ 12192 h 199167"/>
                <a:gd name="connsiteX866" fmla="*/ 73152 w 208692"/>
                <a:gd name="connsiteY866" fmla="*/ 12478 h 199167"/>
                <a:gd name="connsiteX867" fmla="*/ 73438 w 208692"/>
                <a:gd name="connsiteY867" fmla="*/ 12478 h 199167"/>
                <a:gd name="connsiteX868" fmla="*/ 73438 w 208692"/>
                <a:gd name="connsiteY868" fmla="*/ 12192 h 199167"/>
                <a:gd name="connsiteX869" fmla="*/ 73152 w 208692"/>
                <a:gd name="connsiteY869" fmla="*/ 12192 h 199167"/>
                <a:gd name="connsiteX870" fmla="*/ 73438 w 208692"/>
                <a:gd name="connsiteY870" fmla="*/ 11811 h 199167"/>
                <a:gd name="connsiteX871" fmla="*/ 73438 w 208692"/>
                <a:gd name="connsiteY871" fmla="*/ 11525 h 199167"/>
                <a:gd name="connsiteX872" fmla="*/ 73819 w 208692"/>
                <a:gd name="connsiteY872" fmla="*/ 11525 h 199167"/>
                <a:gd name="connsiteX873" fmla="*/ 74104 w 208692"/>
                <a:gd name="connsiteY873" fmla="*/ 10858 h 199167"/>
                <a:gd name="connsiteX874" fmla="*/ 74486 w 208692"/>
                <a:gd name="connsiteY874" fmla="*/ 10858 h 199167"/>
                <a:gd name="connsiteX875" fmla="*/ 74486 w 208692"/>
                <a:gd name="connsiteY875" fmla="*/ 10477 h 199167"/>
                <a:gd name="connsiteX876" fmla="*/ 75438 w 208692"/>
                <a:gd name="connsiteY876" fmla="*/ 10477 h 199167"/>
                <a:gd name="connsiteX877" fmla="*/ 75438 w 208692"/>
                <a:gd name="connsiteY877" fmla="*/ 10192 h 199167"/>
                <a:gd name="connsiteX878" fmla="*/ 76105 w 208692"/>
                <a:gd name="connsiteY878" fmla="*/ 9811 h 199167"/>
                <a:gd name="connsiteX879" fmla="*/ 76390 w 208692"/>
                <a:gd name="connsiteY879" fmla="*/ 9811 h 199167"/>
                <a:gd name="connsiteX880" fmla="*/ 76390 w 208692"/>
                <a:gd name="connsiteY880" fmla="*/ 10192 h 199167"/>
                <a:gd name="connsiteX881" fmla="*/ 76771 w 208692"/>
                <a:gd name="connsiteY881" fmla="*/ 10192 h 199167"/>
                <a:gd name="connsiteX882" fmla="*/ 76771 w 208692"/>
                <a:gd name="connsiteY882" fmla="*/ 10477 h 199167"/>
                <a:gd name="connsiteX883" fmla="*/ 77438 w 208692"/>
                <a:gd name="connsiteY883" fmla="*/ 10477 h 199167"/>
                <a:gd name="connsiteX884" fmla="*/ 77057 w 208692"/>
                <a:gd name="connsiteY884" fmla="*/ 10477 h 199167"/>
                <a:gd name="connsiteX885" fmla="*/ 78677 w 208692"/>
                <a:gd name="connsiteY885" fmla="*/ 10477 h 199167"/>
                <a:gd name="connsiteX886" fmla="*/ 78677 w 208692"/>
                <a:gd name="connsiteY886" fmla="*/ 10858 h 199167"/>
                <a:gd name="connsiteX887" fmla="*/ 79343 w 208692"/>
                <a:gd name="connsiteY887" fmla="*/ 10858 h 199167"/>
                <a:gd name="connsiteX888" fmla="*/ 79724 w 208692"/>
                <a:gd name="connsiteY888" fmla="*/ 11144 h 199167"/>
                <a:gd name="connsiteX889" fmla="*/ 80010 w 208692"/>
                <a:gd name="connsiteY889" fmla="*/ 10858 h 199167"/>
                <a:gd name="connsiteX890" fmla="*/ 80391 w 208692"/>
                <a:gd name="connsiteY890" fmla="*/ 11144 h 199167"/>
                <a:gd name="connsiteX891" fmla="*/ 80391 w 208692"/>
                <a:gd name="connsiteY891" fmla="*/ 10858 h 199167"/>
                <a:gd name="connsiteX892" fmla="*/ 80010 w 208692"/>
                <a:gd name="connsiteY892" fmla="*/ 10858 h 199167"/>
                <a:gd name="connsiteX893" fmla="*/ 80391 w 208692"/>
                <a:gd name="connsiteY893" fmla="*/ 10858 h 199167"/>
                <a:gd name="connsiteX894" fmla="*/ 80391 w 208692"/>
                <a:gd name="connsiteY894" fmla="*/ 10477 h 199167"/>
                <a:gd name="connsiteX895" fmla="*/ 80391 w 208692"/>
                <a:gd name="connsiteY895" fmla="*/ 10858 h 199167"/>
                <a:gd name="connsiteX896" fmla="*/ 80391 w 208692"/>
                <a:gd name="connsiteY896" fmla="*/ 10477 h 199167"/>
                <a:gd name="connsiteX897" fmla="*/ 80010 w 208692"/>
                <a:gd name="connsiteY897" fmla="*/ 10477 h 199167"/>
                <a:gd name="connsiteX898" fmla="*/ 80010 w 208692"/>
                <a:gd name="connsiteY898" fmla="*/ 10858 h 199167"/>
                <a:gd name="connsiteX899" fmla="*/ 80010 w 208692"/>
                <a:gd name="connsiteY899" fmla="*/ 10477 h 199167"/>
                <a:gd name="connsiteX900" fmla="*/ 80677 w 208692"/>
                <a:gd name="connsiteY900" fmla="*/ 9811 h 199167"/>
                <a:gd name="connsiteX901" fmla="*/ 81058 w 208692"/>
                <a:gd name="connsiteY901" fmla="*/ 9811 h 199167"/>
                <a:gd name="connsiteX902" fmla="*/ 81058 w 208692"/>
                <a:gd name="connsiteY902" fmla="*/ 9525 h 199167"/>
                <a:gd name="connsiteX903" fmla="*/ 81344 w 208692"/>
                <a:gd name="connsiteY903" fmla="*/ 9239 h 199167"/>
                <a:gd name="connsiteX904" fmla="*/ 81725 w 208692"/>
                <a:gd name="connsiteY904" fmla="*/ 9239 h 199167"/>
                <a:gd name="connsiteX905" fmla="*/ 81725 w 208692"/>
                <a:gd name="connsiteY905" fmla="*/ 7906 h 199167"/>
                <a:gd name="connsiteX906" fmla="*/ 82010 w 208692"/>
                <a:gd name="connsiteY906" fmla="*/ 7525 h 199167"/>
                <a:gd name="connsiteX907" fmla="*/ 82296 w 208692"/>
                <a:gd name="connsiteY907" fmla="*/ 7525 h 199167"/>
                <a:gd name="connsiteX908" fmla="*/ 82296 w 208692"/>
                <a:gd name="connsiteY908" fmla="*/ 6572 h 199167"/>
                <a:gd name="connsiteX909" fmla="*/ 82677 w 208692"/>
                <a:gd name="connsiteY909" fmla="*/ 6572 h 199167"/>
                <a:gd name="connsiteX910" fmla="*/ 82677 w 208692"/>
                <a:gd name="connsiteY910" fmla="*/ 6286 h 199167"/>
                <a:gd name="connsiteX911" fmla="*/ 82963 w 208692"/>
                <a:gd name="connsiteY911" fmla="*/ 6286 h 199167"/>
                <a:gd name="connsiteX912" fmla="*/ 82963 w 208692"/>
                <a:gd name="connsiteY912" fmla="*/ 5905 h 199167"/>
                <a:gd name="connsiteX913" fmla="*/ 83344 w 208692"/>
                <a:gd name="connsiteY913" fmla="*/ 5905 h 199167"/>
                <a:gd name="connsiteX914" fmla="*/ 83344 w 208692"/>
                <a:gd name="connsiteY914" fmla="*/ 5620 h 199167"/>
                <a:gd name="connsiteX915" fmla="*/ 83629 w 208692"/>
                <a:gd name="connsiteY915" fmla="*/ 5620 h 199167"/>
                <a:gd name="connsiteX916" fmla="*/ 83629 w 208692"/>
                <a:gd name="connsiteY916" fmla="*/ 4953 h 199167"/>
                <a:gd name="connsiteX917" fmla="*/ 84011 w 208692"/>
                <a:gd name="connsiteY917" fmla="*/ 4572 h 199167"/>
                <a:gd name="connsiteX918" fmla="*/ 84296 w 208692"/>
                <a:gd name="connsiteY918" fmla="*/ 4572 h 199167"/>
                <a:gd name="connsiteX919" fmla="*/ 84296 w 208692"/>
                <a:gd name="connsiteY919" fmla="*/ 4286 h 199167"/>
                <a:gd name="connsiteX920" fmla="*/ 84677 w 208692"/>
                <a:gd name="connsiteY920" fmla="*/ 4286 h 199167"/>
                <a:gd name="connsiteX921" fmla="*/ 84677 w 208692"/>
                <a:gd name="connsiteY921" fmla="*/ 3905 h 199167"/>
                <a:gd name="connsiteX922" fmla="*/ 84963 w 208692"/>
                <a:gd name="connsiteY922" fmla="*/ 3619 h 199167"/>
                <a:gd name="connsiteX923" fmla="*/ 85249 w 208692"/>
                <a:gd name="connsiteY923" fmla="*/ 3905 h 199167"/>
                <a:gd name="connsiteX924" fmla="*/ 85630 w 208692"/>
                <a:gd name="connsiteY924" fmla="*/ 3619 h 199167"/>
                <a:gd name="connsiteX925" fmla="*/ 85630 w 208692"/>
                <a:gd name="connsiteY925" fmla="*/ 3334 h 199167"/>
                <a:gd name="connsiteX926" fmla="*/ 85915 w 208692"/>
                <a:gd name="connsiteY926" fmla="*/ 2953 h 199167"/>
                <a:gd name="connsiteX927" fmla="*/ 85915 w 208692"/>
                <a:gd name="connsiteY927" fmla="*/ 3334 h 199167"/>
                <a:gd name="connsiteX928" fmla="*/ 86296 w 208692"/>
                <a:gd name="connsiteY928" fmla="*/ 3334 h 199167"/>
                <a:gd name="connsiteX929" fmla="*/ 86296 w 208692"/>
                <a:gd name="connsiteY929" fmla="*/ 2953 h 199167"/>
                <a:gd name="connsiteX930" fmla="*/ 86296 w 208692"/>
                <a:gd name="connsiteY930" fmla="*/ 3334 h 199167"/>
                <a:gd name="connsiteX931" fmla="*/ 87249 w 208692"/>
                <a:gd name="connsiteY931" fmla="*/ 3334 h 199167"/>
                <a:gd name="connsiteX932" fmla="*/ 87249 w 208692"/>
                <a:gd name="connsiteY932" fmla="*/ 2667 h 199167"/>
                <a:gd name="connsiteX933" fmla="*/ 87630 w 208692"/>
                <a:gd name="connsiteY933" fmla="*/ 2667 h 199167"/>
                <a:gd name="connsiteX934" fmla="*/ 87249 w 208692"/>
                <a:gd name="connsiteY934" fmla="*/ 2667 h 199167"/>
                <a:gd name="connsiteX935" fmla="*/ 87249 w 208692"/>
                <a:gd name="connsiteY935" fmla="*/ 1619 h 199167"/>
                <a:gd name="connsiteX936" fmla="*/ 87630 w 208692"/>
                <a:gd name="connsiteY936" fmla="*/ 1619 h 199167"/>
                <a:gd name="connsiteX937" fmla="*/ 87916 w 208692"/>
                <a:gd name="connsiteY937" fmla="*/ 1333 h 199167"/>
                <a:gd name="connsiteX938" fmla="*/ 88868 w 208692"/>
                <a:gd name="connsiteY938" fmla="*/ 1333 h 199167"/>
                <a:gd name="connsiteX939" fmla="*/ 88868 w 208692"/>
                <a:gd name="connsiteY939" fmla="*/ 952 h 199167"/>
                <a:gd name="connsiteX940" fmla="*/ 89535 w 208692"/>
                <a:gd name="connsiteY940" fmla="*/ 667 h 199167"/>
                <a:gd name="connsiteX941" fmla="*/ 90583 w 208692"/>
                <a:gd name="connsiteY941" fmla="*/ 667 h 199167"/>
                <a:gd name="connsiteX942" fmla="*/ 90583 w 208692"/>
                <a:gd name="connsiteY942" fmla="*/ 0 h 199167"/>
                <a:gd name="connsiteX943" fmla="*/ 90583 w 208692"/>
                <a:gd name="connsiteY943" fmla="*/ 0 h 199167"/>
                <a:gd name="connsiteX944" fmla="*/ 90583 w 208692"/>
                <a:gd name="connsiteY944" fmla="*/ 0 h 1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</a:cxnLst>
              <a:rect l="l" t="t" r="r" b="b"/>
              <a:pathLst>
                <a:path w="208692" h="199167">
                  <a:moveTo>
                    <a:pt x="90583" y="0"/>
                  </a:moveTo>
                  <a:lnTo>
                    <a:pt x="91821" y="2286"/>
                  </a:lnTo>
                  <a:lnTo>
                    <a:pt x="94488" y="3334"/>
                  </a:lnTo>
                  <a:lnTo>
                    <a:pt x="94774" y="3619"/>
                  </a:lnTo>
                  <a:lnTo>
                    <a:pt x="95440" y="3619"/>
                  </a:lnTo>
                  <a:lnTo>
                    <a:pt x="96107" y="4953"/>
                  </a:lnTo>
                  <a:lnTo>
                    <a:pt x="95821" y="5239"/>
                  </a:lnTo>
                  <a:lnTo>
                    <a:pt x="95821" y="5905"/>
                  </a:lnTo>
                  <a:lnTo>
                    <a:pt x="94774" y="6858"/>
                  </a:lnTo>
                  <a:lnTo>
                    <a:pt x="95155" y="7239"/>
                  </a:lnTo>
                  <a:lnTo>
                    <a:pt x="94488" y="7906"/>
                  </a:lnTo>
                  <a:lnTo>
                    <a:pt x="94774" y="8191"/>
                  </a:lnTo>
                  <a:lnTo>
                    <a:pt x="94488" y="10477"/>
                  </a:lnTo>
                  <a:lnTo>
                    <a:pt x="95440" y="10477"/>
                  </a:lnTo>
                  <a:lnTo>
                    <a:pt x="96774" y="10192"/>
                  </a:lnTo>
                  <a:lnTo>
                    <a:pt x="98108" y="10477"/>
                  </a:lnTo>
                  <a:lnTo>
                    <a:pt x="98393" y="10858"/>
                  </a:lnTo>
                  <a:lnTo>
                    <a:pt x="97727" y="11525"/>
                  </a:lnTo>
                  <a:lnTo>
                    <a:pt x="98393" y="11525"/>
                  </a:lnTo>
                  <a:lnTo>
                    <a:pt x="99441" y="12192"/>
                  </a:lnTo>
                  <a:lnTo>
                    <a:pt x="99727" y="11811"/>
                  </a:lnTo>
                  <a:lnTo>
                    <a:pt x="100013" y="12192"/>
                  </a:lnTo>
                  <a:lnTo>
                    <a:pt x="100394" y="12192"/>
                  </a:lnTo>
                  <a:lnTo>
                    <a:pt x="101060" y="12478"/>
                  </a:lnTo>
                  <a:lnTo>
                    <a:pt x="101727" y="13144"/>
                  </a:lnTo>
                  <a:lnTo>
                    <a:pt x="101727" y="14764"/>
                  </a:lnTo>
                  <a:lnTo>
                    <a:pt x="102679" y="14764"/>
                  </a:lnTo>
                  <a:lnTo>
                    <a:pt x="102679" y="14478"/>
                  </a:lnTo>
                  <a:lnTo>
                    <a:pt x="103346" y="14764"/>
                  </a:lnTo>
                  <a:lnTo>
                    <a:pt x="104013" y="14478"/>
                  </a:lnTo>
                  <a:lnTo>
                    <a:pt x="104299" y="14764"/>
                  </a:lnTo>
                  <a:lnTo>
                    <a:pt x="104965" y="14764"/>
                  </a:lnTo>
                  <a:lnTo>
                    <a:pt x="104965" y="14478"/>
                  </a:lnTo>
                  <a:lnTo>
                    <a:pt x="105918" y="14478"/>
                  </a:lnTo>
                  <a:lnTo>
                    <a:pt x="106299" y="14764"/>
                  </a:lnTo>
                  <a:lnTo>
                    <a:pt x="106966" y="14097"/>
                  </a:lnTo>
                  <a:lnTo>
                    <a:pt x="107633" y="13811"/>
                  </a:lnTo>
                  <a:lnTo>
                    <a:pt x="107918" y="13144"/>
                  </a:lnTo>
                  <a:lnTo>
                    <a:pt x="108585" y="12478"/>
                  </a:lnTo>
                  <a:lnTo>
                    <a:pt x="108871" y="12764"/>
                  </a:lnTo>
                  <a:lnTo>
                    <a:pt x="109538" y="12192"/>
                  </a:lnTo>
                  <a:lnTo>
                    <a:pt x="110204" y="11811"/>
                  </a:lnTo>
                  <a:lnTo>
                    <a:pt x="110204" y="11144"/>
                  </a:lnTo>
                  <a:lnTo>
                    <a:pt x="109538" y="11144"/>
                  </a:lnTo>
                  <a:lnTo>
                    <a:pt x="109538" y="10858"/>
                  </a:lnTo>
                  <a:lnTo>
                    <a:pt x="109919" y="10192"/>
                  </a:lnTo>
                  <a:lnTo>
                    <a:pt x="110871" y="9811"/>
                  </a:lnTo>
                  <a:lnTo>
                    <a:pt x="111252" y="9525"/>
                  </a:lnTo>
                  <a:lnTo>
                    <a:pt x="111252" y="8858"/>
                  </a:lnTo>
                  <a:lnTo>
                    <a:pt x="111823" y="8572"/>
                  </a:lnTo>
                  <a:lnTo>
                    <a:pt x="112204" y="8191"/>
                  </a:lnTo>
                  <a:lnTo>
                    <a:pt x="112204" y="7239"/>
                  </a:lnTo>
                  <a:lnTo>
                    <a:pt x="112871" y="7239"/>
                  </a:lnTo>
                  <a:lnTo>
                    <a:pt x="112871" y="7525"/>
                  </a:lnTo>
                  <a:lnTo>
                    <a:pt x="113538" y="7525"/>
                  </a:lnTo>
                  <a:lnTo>
                    <a:pt x="113824" y="6858"/>
                  </a:lnTo>
                  <a:lnTo>
                    <a:pt x="113538" y="5620"/>
                  </a:lnTo>
                  <a:lnTo>
                    <a:pt x="114490" y="4953"/>
                  </a:lnTo>
                  <a:lnTo>
                    <a:pt x="114205" y="3905"/>
                  </a:lnTo>
                  <a:lnTo>
                    <a:pt x="114490" y="3905"/>
                  </a:lnTo>
                  <a:lnTo>
                    <a:pt x="114490" y="4286"/>
                  </a:lnTo>
                  <a:lnTo>
                    <a:pt x="114776" y="4286"/>
                  </a:lnTo>
                  <a:lnTo>
                    <a:pt x="115157" y="3905"/>
                  </a:lnTo>
                  <a:lnTo>
                    <a:pt x="115157" y="3334"/>
                  </a:lnTo>
                  <a:lnTo>
                    <a:pt x="115443" y="3619"/>
                  </a:lnTo>
                  <a:lnTo>
                    <a:pt x="115824" y="4572"/>
                  </a:lnTo>
                  <a:lnTo>
                    <a:pt x="116491" y="4953"/>
                  </a:lnTo>
                  <a:lnTo>
                    <a:pt x="117158" y="4953"/>
                  </a:lnTo>
                  <a:lnTo>
                    <a:pt x="118110" y="4572"/>
                  </a:lnTo>
                  <a:lnTo>
                    <a:pt x="118110" y="4953"/>
                  </a:lnTo>
                  <a:lnTo>
                    <a:pt x="119444" y="4953"/>
                  </a:lnTo>
                  <a:lnTo>
                    <a:pt x="120682" y="4286"/>
                  </a:lnTo>
                  <a:lnTo>
                    <a:pt x="122015" y="4286"/>
                  </a:lnTo>
                  <a:lnTo>
                    <a:pt x="123349" y="6572"/>
                  </a:lnTo>
                  <a:lnTo>
                    <a:pt x="124015" y="6286"/>
                  </a:lnTo>
                  <a:lnTo>
                    <a:pt x="124968" y="5620"/>
                  </a:lnTo>
                  <a:lnTo>
                    <a:pt x="125349" y="6286"/>
                  </a:lnTo>
                  <a:lnTo>
                    <a:pt x="127254" y="6286"/>
                  </a:lnTo>
                  <a:lnTo>
                    <a:pt x="127921" y="5905"/>
                  </a:lnTo>
                  <a:lnTo>
                    <a:pt x="128302" y="6286"/>
                  </a:lnTo>
                  <a:lnTo>
                    <a:pt x="128969" y="6572"/>
                  </a:lnTo>
                  <a:lnTo>
                    <a:pt x="129254" y="6286"/>
                  </a:lnTo>
                  <a:lnTo>
                    <a:pt x="130207" y="6572"/>
                  </a:lnTo>
                  <a:lnTo>
                    <a:pt x="130873" y="6858"/>
                  </a:lnTo>
                  <a:lnTo>
                    <a:pt x="130873" y="7525"/>
                  </a:lnTo>
                  <a:lnTo>
                    <a:pt x="131254" y="7906"/>
                  </a:lnTo>
                  <a:lnTo>
                    <a:pt x="131254" y="8572"/>
                  </a:lnTo>
                  <a:lnTo>
                    <a:pt x="131254" y="6572"/>
                  </a:lnTo>
                  <a:lnTo>
                    <a:pt x="132874" y="5905"/>
                  </a:lnTo>
                  <a:lnTo>
                    <a:pt x="133826" y="5905"/>
                  </a:lnTo>
                  <a:lnTo>
                    <a:pt x="133826" y="6286"/>
                  </a:lnTo>
                  <a:lnTo>
                    <a:pt x="134493" y="6286"/>
                  </a:lnTo>
                  <a:lnTo>
                    <a:pt x="134493" y="5905"/>
                  </a:lnTo>
                  <a:lnTo>
                    <a:pt x="134874" y="5620"/>
                  </a:lnTo>
                  <a:lnTo>
                    <a:pt x="135541" y="5620"/>
                  </a:lnTo>
                  <a:lnTo>
                    <a:pt x="135541" y="5239"/>
                  </a:lnTo>
                  <a:lnTo>
                    <a:pt x="136112" y="5620"/>
                  </a:lnTo>
                  <a:lnTo>
                    <a:pt x="137160" y="5239"/>
                  </a:lnTo>
                  <a:lnTo>
                    <a:pt x="138113" y="5239"/>
                  </a:lnTo>
                  <a:lnTo>
                    <a:pt x="139446" y="5620"/>
                  </a:lnTo>
                  <a:lnTo>
                    <a:pt x="138113" y="5905"/>
                  </a:lnTo>
                  <a:lnTo>
                    <a:pt x="137827" y="6286"/>
                  </a:lnTo>
                  <a:lnTo>
                    <a:pt x="138779" y="6858"/>
                  </a:lnTo>
                  <a:lnTo>
                    <a:pt x="139446" y="9239"/>
                  </a:lnTo>
                  <a:lnTo>
                    <a:pt x="140398" y="9239"/>
                  </a:lnTo>
                  <a:lnTo>
                    <a:pt x="141065" y="10477"/>
                  </a:lnTo>
                  <a:lnTo>
                    <a:pt x="141732" y="9811"/>
                  </a:lnTo>
                  <a:lnTo>
                    <a:pt x="142685" y="9811"/>
                  </a:lnTo>
                  <a:lnTo>
                    <a:pt x="143351" y="9239"/>
                  </a:lnTo>
                  <a:lnTo>
                    <a:pt x="143065" y="8572"/>
                  </a:lnTo>
                  <a:lnTo>
                    <a:pt x="143351" y="8191"/>
                  </a:lnTo>
                  <a:lnTo>
                    <a:pt x="143732" y="8191"/>
                  </a:lnTo>
                  <a:lnTo>
                    <a:pt x="143732" y="8858"/>
                  </a:lnTo>
                  <a:lnTo>
                    <a:pt x="144399" y="9239"/>
                  </a:lnTo>
                  <a:lnTo>
                    <a:pt x="144399" y="9525"/>
                  </a:lnTo>
                  <a:lnTo>
                    <a:pt x="144971" y="9525"/>
                  </a:lnTo>
                  <a:lnTo>
                    <a:pt x="145352" y="10477"/>
                  </a:lnTo>
                  <a:lnTo>
                    <a:pt x="146018" y="11525"/>
                  </a:lnTo>
                  <a:lnTo>
                    <a:pt x="146685" y="11811"/>
                  </a:lnTo>
                  <a:lnTo>
                    <a:pt x="148590" y="11144"/>
                  </a:lnTo>
                  <a:lnTo>
                    <a:pt x="149257" y="12192"/>
                  </a:lnTo>
                  <a:lnTo>
                    <a:pt x="149638" y="11811"/>
                  </a:lnTo>
                  <a:lnTo>
                    <a:pt x="150590" y="12478"/>
                  </a:lnTo>
                  <a:lnTo>
                    <a:pt x="150590" y="14097"/>
                  </a:lnTo>
                  <a:lnTo>
                    <a:pt x="151257" y="13811"/>
                  </a:lnTo>
                  <a:lnTo>
                    <a:pt x="151543" y="13811"/>
                  </a:lnTo>
                  <a:lnTo>
                    <a:pt x="152210" y="14097"/>
                  </a:lnTo>
                  <a:lnTo>
                    <a:pt x="152876" y="13430"/>
                  </a:lnTo>
                  <a:lnTo>
                    <a:pt x="153543" y="13811"/>
                  </a:lnTo>
                  <a:lnTo>
                    <a:pt x="156210" y="13811"/>
                  </a:lnTo>
                  <a:lnTo>
                    <a:pt x="156496" y="14097"/>
                  </a:lnTo>
                  <a:lnTo>
                    <a:pt x="156210" y="14478"/>
                  </a:lnTo>
                  <a:lnTo>
                    <a:pt x="155829" y="15145"/>
                  </a:lnTo>
                  <a:lnTo>
                    <a:pt x="156210" y="15430"/>
                  </a:lnTo>
                  <a:lnTo>
                    <a:pt x="155829" y="15716"/>
                  </a:lnTo>
                  <a:lnTo>
                    <a:pt x="157448" y="15716"/>
                  </a:lnTo>
                  <a:lnTo>
                    <a:pt x="157448" y="16097"/>
                  </a:lnTo>
                  <a:lnTo>
                    <a:pt x="158115" y="16097"/>
                  </a:lnTo>
                  <a:lnTo>
                    <a:pt x="158115" y="16764"/>
                  </a:lnTo>
                  <a:lnTo>
                    <a:pt x="158496" y="17050"/>
                  </a:lnTo>
                  <a:lnTo>
                    <a:pt x="158782" y="17050"/>
                  </a:lnTo>
                  <a:lnTo>
                    <a:pt x="158782" y="17431"/>
                  </a:lnTo>
                  <a:lnTo>
                    <a:pt x="160115" y="18097"/>
                  </a:lnTo>
                  <a:lnTo>
                    <a:pt x="161068" y="18097"/>
                  </a:lnTo>
                  <a:lnTo>
                    <a:pt x="161449" y="17716"/>
                  </a:lnTo>
                  <a:lnTo>
                    <a:pt x="162115" y="18383"/>
                  </a:lnTo>
                  <a:lnTo>
                    <a:pt x="163735" y="18097"/>
                  </a:lnTo>
                  <a:lnTo>
                    <a:pt x="165068" y="19050"/>
                  </a:lnTo>
                  <a:lnTo>
                    <a:pt x="164687" y="20002"/>
                  </a:lnTo>
                  <a:lnTo>
                    <a:pt x="165068" y="19717"/>
                  </a:lnTo>
                  <a:lnTo>
                    <a:pt x="166306" y="19717"/>
                  </a:lnTo>
                  <a:lnTo>
                    <a:pt x="166688" y="19336"/>
                  </a:lnTo>
                  <a:lnTo>
                    <a:pt x="166688" y="19717"/>
                  </a:lnTo>
                  <a:lnTo>
                    <a:pt x="166973" y="20002"/>
                  </a:lnTo>
                  <a:lnTo>
                    <a:pt x="167640" y="19336"/>
                  </a:lnTo>
                  <a:lnTo>
                    <a:pt x="168307" y="20669"/>
                  </a:lnTo>
                  <a:lnTo>
                    <a:pt x="168021" y="21622"/>
                  </a:lnTo>
                  <a:lnTo>
                    <a:pt x="168021" y="22955"/>
                  </a:lnTo>
                  <a:lnTo>
                    <a:pt x="168307" y="22955"/>
                  </a:lnTo>
                  <a:lnTo>
                    <a:pt x="168307" y="23336"/>
                  </a:lnTo>
                  <a:lnTo>
                    <a:pt x="168592" y="24003"/>
                  </a:lnTo>
                  <a:lnTo>
                    <a:pt x="168973" y="24289"/>
                  </a:lnTo>
                  <a:lnTo>
                    <a:pt x="168592" y="24289"/>
                  </a:lnTo>
                  <a:lnTo>
                    <a:pt x="168973" y="24574"/>
                  </a:lnTo>
                  <a:lnTo>
                    <a:pt x="168307" y="24574"/>
                  </a:lnTo>
                  <a:lnTo>
                    <a:pt x="168307" y="24955"/>
                  </a:lnTo>
                  <a:lnTo>
                    <a:pt x="169259" y="25622"/>
                  </a:lnTo>
                  <a:lnTo>
                    <a:pt x="169926" y="25241"/>
                  </a:lnTo>
                  <a:lnTo>
                    <a:pt x="170974" y="25241"/>
                  </a:lnTo>
                  <a:lnTo>
                    <a:pt x="171545" y="24955"/>
                  </a:lnTo>
                  <a:lnTo>
                    <a:pt x="172593" y="25622"/>
                  </a:lnTo>
                  <a:lnTo>
                    <a:pt x="173260" y="24955"/>
                  </a:lnTo>
                  <a:lnTo>
                    <a:pt x="173927" y="25241"/>
                  </a:lnTo>
                  <a:lnTo>
                    <a:pt x="174212" y="25241"/>
                  </a:lnTo>
                  <a:lnTo>
                    <a:pt x="174498" y="25622"/>
                  </a:lnTo>
                  <a:lnTo>
                    <a:pt x="174498" y="26289"/>
                  </a:lnTo>
                  <a:lnTo>
                    <a:pt x="175546" y="26575"/>
                  </a:lnTo>
                  <a:lnTo>
                    <a:pt x="176498" y="27527"/>
                  </a:lnTo>
                  <a:lnTo>
                    <a:pt x="176879" y="27241"/>
                  </a:lnTo>
                  <a:lnTo>
                    <a:pt x="176498" y="27241"/>
                  </a:lnTo>
                  <a:lnTo>
                    <a:pt x="176879" y="26956"/>
                  </a:lnTo>
                  <a:lnTo>
                    <a:pt x="177832" y="26575"/>
                  </a:lnTo>
                  <a:lnTo>
                    <a:pt x="178498" y="27527"/>
                  </a:lnTo>
                  <a:lnTo>
                    <a:pt x="178784" y="28194"/>
                  </a:lnTo>
                  <a:lnTo>
                    <a:pt x="179832" y="27908"/>
                  </a:lnTo>
                  <a:lnTo>
                    <a:pt x="180785" y="28194"/>
                  </a:lnTo>
                  <a:lnTo>
                    <a:pt x="181070" y="28575"/>
                  </a:lnTo>
                  <a:lnTo>
                    <a:pt x="181737" y="28861"/>
                  </a:lnTo>
                  <a:lnTo>
                    <a:pt x="182404" y="29527"/>
                  </a:lnTo>
                  <a:lnTo>
                    <a:pt x="183356" y="30194"/>
                  </a:lnTo>
                  <a:lnTo>
                    <a:pt x="183071" y="30480"/>
                  </a:lnTo>
                  <a:lnTo>
                    <a:pt x="183071" y="31814"/>
                  </a:lnTo>
                  <a:lnTo>
                    <a:pt x="186309" y="31814"/>
                  </a:lnTo>
                  <a:lnTo>
                    <a:pt x="187357" y="32194"/>
                  </a:lnTo>
                  <a:lnTo>
                    <a:pt x="184404" y="40386"/>
                  </a:lnTo>
                  <a:lnTo>
                    <a:pt x="184023" y="41339"/>
                  </a:lnTo>
                  <a:lnTo>
                    <a:pt x="184404" y="41719"/>
                  </a:lnTo>
                  <a:lnTo>
                    <a:pt x="183071" y="42672"/>
                  </a:lnTo>
                  <a:lnTo>
                    <a:pt x="182404" y="42958"/>
                  </a:lnTo>
                  <a:lnTo>
                    <a:pt x="182118" y="44005"/>
                  </a:lnTo>
                  <a:lnTo>
                    <a:pt x="181451" y="44958"/>
                  </a:lnTo>
                  <a:lnTo>
                    <a:pt x="179832" y="45625"/>
                  </a:lnTo>
                  <a:lnTo>
                    <a:pt x="179165" y="45910"/>
                  </a:lnTo>
                  <a:lnTo>
                    <a:pt x="178784" y="46577"/>
                  </a:lnTo>
                  <a:lnTo>
                    <a:pt x="178784" y="46958"/>
                  </a:lnTo>
                  <a:lnTo>
                    <a:pt x="179165" y="47911"/>
                  </a:lnTo>
                  <a:lnTo>
                    <a:pt x="180118" y="48577"/>
                  </a:lnTo>
                  <a:lnTo>
                    <a:pt x="180785" y="49911"/>
                  </a:lnTo>
                  <a:lnTo>
                    <a:pt x="182118" y="51816"/>
                  </a:lnTo>
                  <a:lnTo>
                    <a:pt x="182785" y="53530"/>
                  </a:lnTo>
                  <a:lnTo>
                    <a:pt x="182785" y="55150"/>
                  </a:lnTo>
                  <a:lnTo>
                    <a:pt x="183071" y="54769"/>
                  </a:lnTo>
                  <a:lnTo>
                    <a:pt x="183071" y="55816"/>
                  </a:lnTo>
                  <a:lnTo>
                    <a:pt x="182785" y="55816"/>
                  </a:lnTo>
                  <a:lnTo>
                    <a:pt x="182404" y="56483"/>
                  </a:lnTo>
                  <a:lnTo>
                    <a:pt x="181737" y="57436"/>
                  </a:lnTo>
                  <a:lnTo>
                    <a:pt x="181737" y="57721"/>
                  </a:lnTo>
                  <a:lnTo>
                    <a:pt x="182118" y="58102"/>
                  </a:lnTo>
                  <a:lnTo>
                    <a:pt x="182404" y="58769"/>
                  </a:lnTo>
                  <a:lnTo>
                    <a:pt x="182404" y="59436"/>
                  </a:lnTo>
                  <a:lnTo>
                    <a:pt x="182785" y="59436"/>
                  </a:lnTo>
                  <a:lnTo>
                    <a:pt x="184404" y="58388"/>
                  </a:lnTo>
                  <a:lnTo>
                    <a:pt x="185738" y="57436"/>
                  </a:lnTo>
                  <a:lnTo>
                    <a:pt x="186023" y="57055"/>
                  </a:lnTo>
                  <a:lnTo>
                    <a:pt x="186976" y="58102"/>
                  </a:lnTo>
                  <a:lnTo>
                    <a:pt x="188309" y="58102"/>
                  </a:lnTo>
                  <a:lnTo>
                    <a:pt x="189643" y="59055"/>
                  </a:lnTo>
                  <a:lnTo>
                    <a:pt x="190595" y="59436"/>
                  </a:lnTo>
                  <a:lnTo>
                    <a:pt x="190310" y="60007"/>
                  </a:lnTo>
                  <a:lnTo>
                    <a:pt x="190310" y="61055"/>
                  </a:lnTo>
                  <a:lnTo>
                    <a:pt x="188690" y="62008"/>
                  </a:lnTo>
                  <a:lnTo>
                    <a:pt x="186023" y="63627"/>
                  </a:lnTo>
                  <a:lnTo>
                    <a:pt x="186023" y="64675"/>
                  </a:lnTo>
                  <a:lnTo>
                    <a:pt x="185356" y="66580"/>
                  </a:lnTo>
                  <a:lnTo>
                    <a:pt x="185071" y="66961"/>
                  </a:lnTo>
                  <a:lnTo>
                    <a:pt x="185738" y="67627"/>
                  </a:lnTo>
                  <a:lnTo>
                    <a:pt x="186023" y="67627"/>
                  </a:lnTo>
                  <a:lnTo>
                    <a:pt x="191262" y="64008"/>
                  </a:lnTo>
                  <a:lnTo>
                    <a:pt x="192215" y="64675"/>
                  </a:lnTo>
                  <a:lnTo>
                    <a:pt x="192596" y="64960"/>
                  </a:lnTo>
                  <a:lnTo>
                    <a:pt x="193262" y="65341"/>
                  </a:lnTo>
                  <a:lnTo>
                    <a:pt x="193548" y="66961"/>
                  </a:lnTo>
                  <a:lnTo>
                    <a:pt x="193548" y="67246"/>
                  </a:lnTo>
                  <a:lnTo>
                    <a:pt x="192596" y="67627"/>
                  </a:lnTo>
                  <a:lnTo>
                    <a:pt x="192596" y="67913"/>
                  </a:lnTo>
                  <a:lnTo>
                    <a:pt x="192215" y="68580"/>
                  </a:lnTo>
                  <a:lnTo>
                    <a:pt x="192596" y="68961"/>
                  </a:lnTo>
                  <a:lnTo>
                    <a:pt x="191929" y="70580"/>
                  </a:lnTo>
                  <a:lnTo>
                    <a:pt x="191262" y="71533"/>
                  </a:lnTo>
                  <a:lnTo>
                    <a:pt x="192215" y="73152"/>
                  </a:lnTo>
                  <a:lnTo>
                    <a:pt x="192596" y="75438"/>
                  </a:lnTo>
                  <a:lnTo>
                    <a:pt x="192596" y="75819"/>
                  </a:lnTo>
                  <a:lnTo>
                    <a:pt x="190976" y="78391"/>
                  </a:lnTo>
                  <a:lnTo>
                    <a:pt x="190976" y="79724"/>
                  </a:lnTo>
                  <a:lnTo>
                    <a:pt x="190310" y="80391"/>
                  </a:lnTo>
                  <a:lnTo>
                    <a:pt x="190310" y="83725"/>
                  </a:lnTo>
                  <a:lnTo>
                    <a:pt x="190595" y="84296"/>
                  </a:lnTo>
                  <a:lnTo>
                    <a:pt x="190976" y="84296"/>
                  </a:lnTo>
                  <a:lnTo>
                    <a:pt x="191643" y="84677"/>
                  </a:lnTo>
                  <a:lnTo>
                    <a:pt x="191262" y="85344"/>
                  </a:lnTo>
                  <a:lnTo>
                    <a:pt x="190976" y="85344"/>
                  </a:lnTo>
                  <a:lnTo>
                    <a:pt x="190976" y="86011"/>
                  </a:lnTo>
                  <a:lnTo>
                    <a:pt x="191262" y="85630"/>
                  </a:lnTo>
                  <a:lnTo>
                    <a:pt x="191262" y="86296"/>
                  </a:lnTo>
                  <a:lnTo>
                    <a:pt x="190976" y="86677"/>
                  </a:lnTo>
                  <a:lnTo>
                    <a:pt x="191262" y="86963"/>
                  </a:lnTo>
                  <a:lnTo>
                    <a:pt x="190595" y="87249"/>
                  </a:lnTo>
                  <a:lnTo>
                    <a:pt x="193929" y="86963"/>
                  </a:lnTo>
                  <a:lnTo>
                    <a:pt x="195834" y="86296"/>
                  </a:lnTo>
                  <a:lnTo>
                    <a:pt x="197167" y="86011"/>
                  </a:lnTo>
                  <a:lnTo>
                    <a:pt x="197548" y="86296"/>
                  </a:lnTo>
                  <a:lnTo>
                    <a:pt x="198787" y="86296"/>
                  </a:lnTo>
                  <a:lnTo>
                    <a:pt x="199168" y="86677"/>
                  </a:lnTo>
                  <a:lnTo>
                    <a:pt x="200787" y="87249"/>
                  </a:lnTo>
                  <a:lnTo>
                    <a:pt x="201454" y="86296"/>
                  </a:lnTo>
                  <a:lnTo>
                    <a:pt x="202406" y="86677"/>
                  </a:lnTo>
                  <a:lnTo>
                    <a:pt x="203454" y="86677"/>
                  </a:lnTo>
                  <a:lnTo>
                    <a:pt x="204692" y="85630"/>
                  </a:lnTo>
                  <a:lnTo>
                    <a:pt x="206407" y="85630"/>
                  </a:lnTo>
                  <a:lnTo>
                    <a:pt x="206692" y="85344"/>
                  </a:lnTo>
                  <a:lnTo>
                    <a:pt x="206978" y="85630"/>
                  </a:lnTo>
                  <a:lnTo>
                    <a:pt x="207359" y="86296"/>
                  </a:lnTo>
                  <a:lnTo>
                    <a:pt x="207359" y="87630"/>
                  </a:lnTo>
                  <a:lnTo>
                    <a:pt x="208026" y="88582"/>
                  </a:lnTo>
                  <a:lnTo>
                    <a:pt x="208026" y="90202"/>
                  </a:lnTo>
                  <a:lnTo>
                    <a:pt x="208693" y="91916"/>
                  </a:lnTo>
                  <a:lnTo>
                    <a:pt x="208312" y="91535"/>
                  </a:lnTo>
                  <a:lnTo>
                    <a:pt x="207359" y="90202"/>
                  </a:lnTo>
                  <a:lnTo>
                    <a:pt x="206692" y="89916"/>
                  </a:lnTo>
                  <a:lnTo>
                    <a:pt x="206692" y="90202"/>
                  </a:lnTo>
                  <a:lnTo>
                    <a:pt x="205740" y="91249"/>
                  </a:lnTo>
                  <a:lnTo>
                    <a:pt x="205359" y="91916"/>
                  </a:lnTo>
                  <a:lnTo>
                    <a:pt x="205359" y="95536"/>
                  </a:lnTo>
                  <a:lnTo>
                    <a:pt x="205740" y="95821"/>
                  </a:lnTo>
                  <a:lnTo>
                    <a:pt x="206407" y="95821"/>
                  </a:lnTo>
                  <a:lnTo>
                    <a:pt x="206978" y="96488"/>
                  </a:lnTo>
                  <a:lnTo>
                    <a:pt x="206026" y="99060"/>
                  </a:lnTo>
                  <a:lnTo>
                    <a:pt x="203740" y="101441"/>
                  </a:lnTo>
                  <a:lnTo>
                    <a:pt x="203073" y="102394"/>
                  </a:lnTo>
                  <a:lnTo>
                    <a:pt x="203740" y="103061"/>
                  </a:lnTo>
                  <a:lnTo>
                    <a:pt x="203454" y="103727"/>
                  </a:lnTo>
                  <a:lnTo>
                    <a:pt x="203454" y="105632"/>
                  </a:lnTo>
                  <a:lnTo>
                    <a:pt x="202787" y="106299"/>
                  </a:lnTo>
                  <a:lnTo>
                    <a:pt x="202787" y="106680"/>
                  </a:lnTo>
                  <a:lnTo>
                    <a:pt x="202406" y="106680"/>
                  </a:lnTo>
                  <a:lnTo>
                    <a:pt x="202121" y="106966"/>
                  </a:lnTo>
                  <a:lnTo>
                    <a:pt x="202121" y="108299"/>
                  </a:lnTo>
                  <a:lnTo>
                    <a:pt x="201454" y="108966"/>
                  </a:lnTo>
                  <a:lnTo>
                    <a:pt x="201073" y="109918"/>
                  </a:lnTo>
                  <a:lnTo>
                    <a:pt x="200501" y="110299"/>
                  </a:lnTo>
                  <a:lnTo>
                    <a:pt x="200501" y="110585"/>
                  </a:lnTo>
                  <a:lnTo>
                    <a:pt x="200787" y="110871"/>
                  </a:lnTo>
                  <a:lnTo>
                    <a:pt x="200787" y="111538"/>
                  </a:lnTo>
                  <a:lnTo>
                    <a:pt x="200120" y="112586"/>
                  </a:lnTo>
                  <a:lnTo>
                    <a:pt x="200120" y="112871"/>
                  </a:lnTo>
                  <a:lnTo>
                    <a:pt x="199168" y="114205"/>
                  </a:lnTo>
                  <a:lnTo>
                    <a:pt x="199168" y="114491"/>
                  </a:lnTo>
                  <a:lnTo>
                    <a:pt x="198787" y="114205"/>
                  </a:lnTo>
                  <a:lnTo>
                    <a:pt x="198787" y="115538"/>
                  </a:lnTo>
                  <a:lnTo>
                    <a:pt x="198120" y="115824"/>
                  </a:lnTo>
                  <a:lnTo>
                    <a:pt x="196501" y="116491"/>
                  </a:lnTo>
                  <a:lnTo>
                    <a:pt x="196882" y="116776"/>
                  </a:lnTo>
                  <a:lnTo>
                    <a:pt x="194881" y="118110"/>
                  </a:lnTo>
                  <a:lnTo>
                    <a:pt x="193548" y="117443"/>
                  </a:lnTo>
                  <a:lnTo>
                    <a:pt x="188023" y="122111"/>
                  </a:lnTo>
                  <a:lnTo>
                    <a:pt x="190595" y="122682"/>
                  </a:lnTo>
                  <a:lnTo>
                    <a:pt x="192596" y="122682"/>
                  </a:lnTo>
                  <a:lnTo>
                    <a:pt x="194596" y="123349"/>
                  </a:lnTo>
                  <a:lnTo>
                    <a:pt x="195167" y="125635"/>
                  </a:lnTo>
                  <a:lnTo>
                    <a:pt x="195834" y="126301"/>
                  </a:lnTo>
                  <a:lnTo>
                    <a:pt x="195834" y="126682"/>
                  </a:lnTo>
                  <a:lnTo>
                    <a:pt x="196215" y="127349"/>
                  </a:lnTo>
                  <a:lnTo>
                    <a:pt x="196215" y="127635"/>
                  </a:lnTo>
                  <a:lnTo>
                    <a:pt x="196882" y="128302"/>
                  </a:lnTo>
                  <a:lnTo>
                    <a:pt x="196882" y="128588"/>
                  </a:lnTo>
                  <a:lnTo>
                    <a:pt x="196215" y="129254"/>
                  </a:lnTo>
                  <a:lnTo>
                    <a:pt x="196215" y="129635"/>
                  </a:lnTo>
                  <a:lnTo>
                    <a:pt x="194596" y="130588"/>
                  </a:lnTo>
                  <a:lnTo>
                    <a:pt x="192215" y="132588"/>
                  </a:lnTo>
                  <a:lnTo>
                    <a:pt x="189262" y="135541"/>
                  </a:lnTo>
                  <a:lnTo>
                    <a:pt x="189643" y="135826"/>
                  </a:lnTo>
                  <a:lnTo>
                    <a:pt x="189643" y="136493"/>
                  </a:lnTo>
                  <a:lnTo>
                    <a:pt x="187642" y="139160"/>
                  </a:lnTo>
                  <a:lnTo>
                    <a:pt x="183356" y="142113"/>
                  </a:lnTo>
                  <a:lnTo>
                    <a:pt x="183356" y="143351"/>
                  </a:lnTo>
                  <a:lnTo>
                    <a:pt x="182404" y="144399"/>
                  </a:lnTo>
                  <a:lnTo>
                    <a:pt x="180785" y="145066"/>
                  </a:lnTo>
                  <a:lnTo>
                    <a:pt x="179451" y="146018"/>
                  </a:lnTo>
                  <a:lnTo>
                    <a:pt x="177832" y="146971"/>
                  </a:lnTo>
                  <a:lnTo>
                    <a:pt x="171260" y="150304"/>
                  </a:lnTo>
                  <a:lnTo>
                    <a:pt x="168021" y="153924"/>
                  </a:lnTo>
                  <a:lnTo>
                    <a:pt x="165354" y="156496"/>
                  </a:lnTo>
                  <a:lnTo>
                    <a:pt x="163735" y="157543"/>
                  </a:lnTo>
                  <a:lnTo>
                    <a:pt x="162687" y="159448"/>
                  </a:lnTo>
                  <a:lnTo>
                    <a:pt x="160401" y="163068"/>
                  </a:lnTo>
                  <a:lnTo>
                    <a:pt x="158496" y="166021"/>
                  </a:lnTo>
                  <a:lnTo>
                    <a:pt x="156781" y="167354"/>
                  </a:lnTo>
                  <a:lnTo>
                    <a:pt x="156496" y="168021"/>
                  </a:lnTo>
                  <a:lnTo>
                    <a:pt x="155829" y="168688"/>
                  </a:lnTo>
                  <a:lnTo>
                    <a:pt x="150304" y="170974"/>
                  </a:lnTo>
                  <a:lnTo>
                    <a:pt x="147638" y="171641"/>
                  </a:lnTo>
                  <a:lnTo>
                    <a:pt x="146685" y="171641"/>
                  </a:lnTo>
                  <a:lnTo>
                    <a:pt x="146304" y="171260"/>
                  </a:lnTo>
                  <a:lnTo>
                    <a:pt x="143351" y="177832"/>
                  </a:lnTo>
                  <a:lnTo>
                    <a:pt x="140113" y="180499"/>
                  </a:lnTo>
                  <a:lnTo>
                    <a:pt x="138113" y="181166"/>
                  </a:lnTo>
                  <a:lnTo>
                    <a:pt x="135541" y="181832"/>
                  </a:lnTo>
                  <a:lnTo>
                    <a:pt x="132588" y="181166"/>
                  </a:lnTo>
                  <a:lnTo>
                    <a:pt x="129635" y="179165"/>
                  </a:lnTo>
                  <a:lnTo>
                    <a:pt x="127635" y="179165"/>
                  </a:lnTo>
                  <a:lnTo>
                    <a:pt x="126302" y="180499"/>
                  </a:lnTo>
                  <a:lnTo>
                    <a:pt x="121729" y="180118"/>
                  </a:lnTo>
                  <a:lnTo>
                    <a:pt x="119063" y="180499"/>
                  </a:lnTo>
                  <a:lnTo>
                    <a:pt x="114490" y="180118"/>
                  </a:lnTo>
                  <a:lnTo>
                    <a:pt x="113824" y="180785"/>
                  </a:lnTo>
                  <a:lnTo>
                    <a:pt x="111823" y="180785"/>
                  </a:lnTo>
                  <a:lnTo>
                    <a:pt x="108871" y="181166"/>
                  </a:lnTo>
                  <a:lnTo>
                    <a:pt x="107252" y="182785"/>
                  </a:lnTo>
                  <a:lnTo>
                    <a:pt x="104299" y="181832"/>
                  </a:lnTo>
                  <a:lnTo>
                    <a:pt x="100013" y="185356"/>
                  </a:lnTo>
                  <a:lnTo>
                    <a:pt x="98774" y="187357"/>
                  </a:lnTo>
                  <a:lnTo>
                    <a:pt x="96774" y="187357"/>
                  </a:lnTo>
                  <a:lnTo>
                    <a:pt x="90202" y="192976"/>
                  </a:lnTo>
                  <a:lnTo>
                    <a:pt x="88202" y="194215"/>
                  </a:lnTo>
                  <a:lnTo>
                    <a:pt x="84296" y="197548"/>
                  </a:lnTo>
                  <a:lnTo>
                    <a:pt x="82010" y="199168"/>
                  </a:lnTo>
                  <a:lnTo>
                    <a:pt x="82010" y="198501"/>
                  </a:lnTo>
                  <a:lnTo>
                    <a:pt x="79343" y="191929"/>
                  </a:lnTo>
                  <a:lnTo>
                    <a:pt x="75152" y="182118"/>
                  </a:lnTo>
                  <a:lnTo>
                    <a:pt x="73152" y="177165"/>
                  </a:lnTo>
                  <a:lnTo>
                    <a:pt x="73438" y="173545"/>
                  </a:lnTo>
                  <a:lnTo>
                    <a:pt x="72485" y="171926"/>
                  </a:lnTo>
                  <a:lnTo>
                    <a:pt x="73152" y="169640"/>
                  </a:lnTo>
                  <a:lnTo>
                    <a:pt x="72866" y="166402"/>
                  </a:lnTo>
                  <a:lnTo>
                    <a:pt x="72866" y="165354"/>
                  </a:lnTo>
                  <a:lnTo>
                    <a:pt x="73152" y="165068"/>
                  </a:lnTo>
                  <a:lnTo>
                    <a:pt x="73152" y="164687"/>
                  </a:lnTo>
                  <a:lnTo>
                    <a:pt x="73438" y="164116"/>
                  </a:lnTo>
                  <a:lnTo>
                    <a:pt x="73438" y="163449"/>
                  </a:lnTo>
                  <a:lnTo>
                    <a:pt x="73152" y="163068"/>
                  </a:lnTo>
                  <a:lnTo>
                    <a:pt x="73152" y="162782"/>
                  </a:lnTo>
                  <a:lnTo>
                    <a:pt x="72866" y="162401"/>
                  </a:lnTo>
                  <a:lnTo>
                    <a:pt x="72485" y="161735"/>
                  </a:lnTo>
                  <a:lnTo>
                    <a:pt x="72200" y="161735"/>
                  </a:lnTo>
                  <a:lnTo>
                    <a:pt x="72200" y="161449"/>
                  </a:lnTo>
                  <a:lnTo>
                    <a:pt x="71533" y="160782"/>
                  </a:lnTo>
                  <a:lnTo>
                    <a:pt x="71533" y="160496"/>
                  </a:lnTo>
                  <a:lnTo>
                    <a:pt x="70866" y="159829"/>
                  </a:lnTo>
                  <a:lnTo>
                    <a:pt x="70866" y="159448"/>
                  </a:lnTo>
                  <a:lnTo>
                    <a:pt x="70485" y="159163"/>
                  </a:lnTo>
                  <a:lnTo>
                    <a:pt x="70485" y="158782"/>
                  </a:lnTo>
                  <a:lnTo>
                    <a:pt x="70199" y="158782"/>
                  </a:lnTo>
                  <a:lnTo>
                    <a:pt x="70199" y="158496"/>
                  </a:lnTo>
                  <a:lnTo>
                    <a:pt x="69914" y="158210"/>
                  </a:lnTo>
                  <a:lnTo>
                    <a:pt x="69914" y="157543"/>
                  </a:lnTo>
                  <a:lnTo>
                    <a:pt x="69533" y="157543"/>
                  </a:lnTo>
                  <a:lnTo>
                    <a:pt x="69533" y="157163"/>
                  </a:lnTo>
                  <a:lnTo>
                    <a:pt x="68580" y="156210"/>
                  </a:lnTo>
                  <a:lnTo>
                    <a:pt x="68199" y="156210"/>
                  </a:lnTo>
                  <a:lnTo>
                    <a:pt x="67913" y="155829"/>
                  </a:lnTo>
                  <a:lnTo>
                    <a:pt x="67913" y="155543"/>
                  </a:lnTo>
                  <a:lnTo>
                    <a:pt x="66961" y="154591"/>
                  </a:lnTo>
                  <a:lnTo>
                    <a:pt x="66961" y="154210"/>
                  </a:lnTo>
                  <a:lnTo>
                    <a:pt x="66580" y="154210"/>
                  </a:lnTo>
                  <a:lnTo>
                    <a:pt x="66580" y="153924"/>
                  </a:lnTo>
                  <a:lnTo>
                    <a:pt x="66294" y="153924"/>
                  </a:lnTo>
                  <a:lnTo>
                    <a:pt x="66294" y="153543"/>
                  </a:lnTo>
                  <a:lnTo>
                    <a:pt x="65913" y="153543"/>
                  </a:lnTo>
                  <a:lnTo>
                    <a:pt x="64579" y="152591"/>
                  </a:lnTo>
                  <a:lnTo>
                    <a:pt x="63341" y="150590"/>
                  </a:lnTo>
                  <a:lnTo>
                    <a:pt x="62294" y="148685"/>
                  </a:lnTo>
                  <a:lnTo>
                    <a:pt x="62294" y="148304"/>
                  </a:lnTo>
                  <a:lnTo>
                    <a:pt x="62675" y="148304"/>
                  </a:lnTo>
                  <a:lnTo>
                    <a:pt x="65246" y="145066"/>
                  </a:lnTo>
                  <a:lnTo>
                    <a:pt x="65913" y="143732"/>
                  </a:lnTo>
                  <a:lnTo>
                    <a:pt x="68199" y="141446"/>
                  </a:lnTo>
                  <a:lnTo>
                    <a:pt x="69533" y="139446"/>
                  </a:lnTo>
                  <a:lnTo>
                    <a:pt x="71533" y="136874"/>
                  </a:lnTo>
                  <a:lnTo>
                    <a:pt x="73438" y="134874"/>
                  </a:lnTo>
                  <a:lnTo>
                    <a:pt x="74104" y="133921"/>
                  </a:lnTo>
                  <a:lnTo>
                    <a:pt x="74486" y="133921"/>
                  </a:lnTo>
                  <a:lnTo>
                    <a:pt x="74486" y="133255"/>
                  </a:lnTo>
                  <a:lnTo>
                    <a:pt x="74771" y="133255"/>
                  </a:lnTo>
                  <a:lnTo>
                    <a:pt x="75152" y="132874"/>
                  </a:lnTo>
                  <a:lnTo>
                    <a:pt x="76105" y="131540"/>
                  </a:lnTo>
                  <a:lnTo>
                    <a:pt x="76105" y="131254"/>
                  </a:lnTo>
                  <a:lnTo>
                    <a:pt x="75152" y="130969"/>
                  </a:lnTo>
                  <a:lnTo>
                    <a:pt x="75438" y="130302"/>
                  </a:lnTo>
                  <a:lnTo>
                    <a:pt x="75438" y="129921"/>
                  </a:lnTo>
                  <a:lnTo>
                    <a:pt x="74771" y="129254"/>
                  </a:lnTo>
                  <a:lnTo>
                    <a:pt x="70199" y="127635"/>
                  </a:lnTo>
                  <a:lnTo>
                    <a:pt x="69533" y="127349"/>
                  </a:lnTo>
                  <a:lnTo>
                    <a:pt x="67246" y="125635"/>
                  </a:lnTo>
                  <a:lnTo>
                    <a:pt x="65913" y="123730"/>
                  </a:lnTo>
                  <a:lnTo>
                    <a:pt x="63627" y="121444"/>
                  </a:lnTo>
                  <a:lnTo>
                    <a:pt x="63627" y="121063"/>
                  </a:lnTo>
                  <a:lnTo>
                    <a:pt x="60008" y="115538"/>
                  </a:lnTo>
                  <a:lnTo>
                    <a:pt x="60008" y="115157"/>
                  </a:lnTo>
                  <a:lnTo>
                    <a:pt x="59722" y="115157"/>
                  </a:lnTo>
                  <a:lnTo>
                    <a:pt x="56388" y="109633"/>
                  </a:lnTo>
                  <a:lnTo>
                    <a:pt x="54483" y="108585"/>
                  </a:lnTo>
                  <a:lnTo>
                    <a:pt x="53150" y="108585"/>
                  </a:lnTo>
                  <a:lnTo>
                    <a:pt x="53150" y="108299"/>
                  </a:lnTo>
                  <a:lnTo>
                    <a:pt x="53435" y="108299"/>
                  </a:lnTo>
                  <a:lnTo>
                    <a:pt x="53435" y="107918"/>
                  </a:lnTo>
                  <a:lnTo>
                    <a:pt x="53816" y="107918"/>
                  </a:lnTo>
                  <a:lnTo>
                    <a:pt x="53816" y="107632"/>
                  </a:lnTo>
                  <a:lnTo>
                    <a:pt x="54102" y="107632"/>
                  </a:lnTo>
                  <a:lnTo>
                    <a:pt x="54102" y="107347"/>
                  </a:lnTo>
                  <a:lnTo>
                    <a:pt x="54769" y="107347"/>
                  </a:lnTo>
                  <a:lnTo>
                    <a:pt x="54769" y="106680"/>
                  </a:lnTo>
                  <a:lnTo>
                    <a:pt x="55150" y="106299"/>
                  </a:lnTo>
                  <a:lnTo>
                    <a:pt x="55435" y="105632"/>
                  </a:lnTo>
                  <a:lnTo>
                    <a:pt x="55435" y="105346"/>
                  </a:lnTo>
                  <a:lnTo>
                    <a:pt x="55721" y="104966"/>
                  </a:lnTo>
                  <a:lnTo>
                    <a:pt x="56102" y="104394"/>
                  </a:lnTo>
                  <a:lnTo>
                    <a:pt x="56769" y="103727"/>
                  </a:lnTo>
                  <a:lnTo>
                    <a:pt x="57055" y="103061"/>
                  </a:lnTo>
                  <a:lnTo>
                    <a:pt x="57436" y="102679"/>
                  </a:lnTo>
                  <a:lnTo>
                    <a:pt x="57436" y="102013"/>
                  </a:lnTo>
                  <a:lnTo>
                    <a:pt x="57721" y="102013"/>
                  </a:lnTo>
                  <a:lnTo>
                    <a:pt x="57721" y="101727"/>
                  </a:lnTo>
                  <a:lnTo>
                    <a:pt x="58102" y="101441"/>
                  </a:lnTo>
                  <a:lnTo>
                    <a:pt x="58388" y="101441"/>
                  </a:lnTo>
                  <a:lnTo>
                    <a:pt x="58388" y="101060"/>
                  </a:lnTo>
                  <a:lnTo>
                    <a:pt x="58674" y="101060"/>
                  </a:lnTo>
                  <a:lnTo>
                    <a:pt x="58674" y="100774"/>
                  </a:lnTo>
                  <a:lnTo>
                    <a:pt x="59055" y="100774"/>
                  </a:lnTo>
                  <a:lnTo>
                    <a:pt x="59055" y="100393"/>
                  </a:lnTo>
                  <a:lnTo>
                    <a:pt x="59341" y="100393"/>
                  </a:lnTo>
                  <a:lnTo>
                    <a:pt x="59341" y="100108"/>
                  </a:lnTo>
                  <a:lnTo>
                    <a:pt x="59722" y="100108"/>
                  </a:lnTo>
                  <a:lnTo>
                    <a:pt x="59722" y="99441"/>
                  </a:lnTo>
                  <a:lnTo>
                    <a:pt x="60008" y="99441"/>
                  </a:lnTo>
                  <a:lnTo>
                    <a:pt x="60008" y="98774"/>
                  </a:lnTo>
                  <a:lnTo>
                    <a:pt x="60389" y="98774"/>
                  </a:lnTo>
                  <a:lnTo>
                    <a:pt x="60389" y="98107"/>
                  </a:lnTo>
                  <a:lnTo>
                    <a:pt x="60674" y="98107"/>
                  </a:lnTo>
                  <a:lnTo>
                    <a:pt x="60674" y="97822"/>
                  </a:lnTo>
                  <a:lnTo>
                    <a:pt x="61055" y="97822"/>
                  </a:lnTo>
                  <a:lnTo>
                    <a:pt x="61055" y="97155"/>
                  </a:lnTo>
                  <a:lnTo>
                    <a:pt x="61341" y="97155"/>
                  </a:lnTo>
                  <a:lnTo>
                    <a:pt x="61627" y="96774"/>
                  </a:lnTo>
                  <a:lnTo>
                    <a:pt x="61627" y="96488"/>
                  </a:lnTo>
                  <a:lnTo>
                    <a:pt x="62008" y="96488"/>
                  </a:lnTo>
                  <a:lnTo>
                    <a:pt x="62008" y="96107"/>
                  </a:lnTo>
                  <a:lnTo>
                    <a:pt x="62294" y="96107"/>
                  </a:lnTo>
                  <a:lnTo>
                    <a:pt x="62294" y="95821"/>
                  </a:lnTo>
                  <a:lnTo>
                    <a:pt x="62960" y="95821"/>
                  </a:lnTo>
                  <a:lnTo>
                    <a:pt x="62960" y="95155"/>
                  </a:lnTo>
                  <a:lnTo>
                    <a:pt x="63341" y="95155"/>
                  </a:lnTo>
                  <a:lnTo>
                    <a:pt x="63341" y="94488"/>
                  </a:lnTo>
                  <a:lnTo>
                    <a:pt x="63627" y="94488"/>
                  </a:lnTo>
                  <a:lnTo>
                    <a:pt x="63627" y="93821"/>
                  </a:lnTo>
                  <a:lnTo>
                    <a:pt x="64008" y="92869"/>
                  </a:lnTo>
                  <a:lnTo>
                    <a:pt x="63627" y="92202"/>
                  </a:lnTo>
                  <a:lnTo>
                    <a:pt x="63627" y="91916"/>
                  </a:lnTo>
                  <a:lnTo>
                    <a:pt x="64008" y="91916"/>
                  </a:lnTo>
                  <a:lnTo>
                    <a:pt x="64008" y="90583"/>
                  </a:lnTo>
                  <a:lnTo>
                    <a:pt x="64294" y="90202"/>
                  </a:lnTo>
                  <a:lnTo>
                    <a:pt x="64579" y="90202"/>
                  </a:lnTo>
                  <a:lnTo>
                    <a:pt x="64579" y="89916"/>
                  </a:lnTo>
                  <a:lnTo>
                    <a:pt x="64960" y="89916"/>
                  </a:lnTo>
                  <a:lnTo>
                    <a:pt x="64960" y="89630"/>
                  </a:lnTo>
                  <a:lnTo>
                    <a:pt x="65246" y="89630"/>
                  </a:lnTo>
                  <a:lnTo>
                    <a:pt x="65246" y="89249"/>
                  </a:lnTo>
                  <a:lnTo>
                    <a:pt x="65627" y="89249"/>
                  </a:lnTo>
                  <a:lnTo>
                    <a:pt x="65627" y="88964"/>
                  </a:lnTo>
                  <a:lnTo>
                    <a:pt x="66294" y="88964"/>
                  </a:lnTo>
                  <a:lnTo>
                    <a:pt x="66294" y="88582"/>
                  </a:lnTo>
                  <a:lnTo>
                    <a:pt x="66580" y="88582"/>
                  </a:lnTo>
                  <a:lnTo>
                    <a:pt x="66580" y="88297"/>
                  </a:lnTo>
                  <a:lnTo>
                    <a:pt x="66961" y="88297"/>
                  </a:lnTo>
                  <a:lnTo>
                    <a:pt x="67246" y="87916"/>
                  </a:lnTo>
                  <a:lnTo>
                    <a:pt x="67532" y="87916"/>
                  </a:lnTo>
                  <a:lnTo>
                    <a:pt x="68199" y="87249"/>
                  </a:lnTo>
                  <a:lnTo>
                    <a:pt x="68580" y="87249"/>
                  </a:lnTo>
                  <a:lnTo>
                    <a:pt x="68199" y="86963"/>
                  </a:lnTo>
                  <a:lnTo>
                    <a:pt x="67532" y="86677"/>
                  </a:lnTo>
                  <a:lnTo>
                    <a:pt x="67246" y="86296"/>
                  </a:lnTo>
                  <a:lnTo>
                    <a:pt x="67532" y="86296"/>
                  </a:lnTo>
                  <a:lnTo>
                    <a:pt x="67532" y="85344"/>
                  </a:lnTo>
                  <a:lnTo>
                    <a:pt x="58388" y="80772"/>
                  </a:lnTo>
                  <a:lnTo>
                    <a:pt x="56769" y="79057"/>
                  </a:lnTo>
                  <a:lnTo>
                    <a:pt x="54102" y="77819"/>
                  </a:lnTo>
                  <a:lnTo>
                    <a:pt x="52102" y="76105"/>
                  </a:lnTo>
                  <a:lnTo>
                    <a:pt x="50197" y="75819"/>
                  </a:lnTo>
                  <a:lnTo>
                    <a:pt x="49816" y="75819"/>
                  </a:lnTo>
                  <a:lnTo>
                    <a:pt x="47911" y="75152"/>
                  </a:lnTo>
                  <a:lnTo>
                    <a:pt x="46863" y="73533"/>
                  </a:lnTo>
                  <a:lnTo>
                    <a:pt x="46863" y="72485"/>
                  </a:lnTo>
                  <a:lnTo>
                    <a:pt x="46577" y="72485"/>
                  </a:lnTo>
                  <a:lnTo>
                    <a:pt x="46577" y="70580"/>
                  </a:lnTo>
                  <a:lnTo>
                    <a:pt x="46196" y="69914"/>
                  </a:lnTo>
                  <a:lnTo>
                    <a:pt x="45625" y="69532"/>
                  </a:lnTo>
                  <a:lnTo>
                    <a:pt x="45625" y="69247"/>
                  </a:lnTo>
                  <a:lnTo>
                    <a:pt x="44958" y="68580"/>
                  </a:lnTo>
                  <a:lnTo>
                    <a:pt x="44958" y="68294"/>
                  </a:lnTo>
                  <a:lnTo>
                    <a:pt x="44291" y="68294"/>
                  </a:lnTo>
                  <a:lnTo>
                    <a:pt x="38386" y="65341"/>
                  </a:lnTo>
                  <a:lnTo>
                    <a:pt x="38386" y="64960"/>
                  </a:lnTo>
                  <a:lnTo>
                    <a:pt x="38005" y="64960"/>
                  </a:lnTo>
                  <a:lnTo>
                    <a:pt x="38005" y="64675"/>
                  </a:lnTo>
                  <a:lnTo>
                    <a:pt x="37052" y="64675"/>
                  </a:lnTo>
                  <a:lnTo>
                    <a:pt x="37052" y="64294"/>
                  </a:lnTo>
                  <a:lnTo>
                    <a:pt x="36767" y="64294"/>
                  </a:lnTo>
                  <a:lnTo>
                    <a:pt x="36767" y="64008"/>
                  </a:lnTo>
                  <a:lnTo>
                    <a:pt x="36385" y="64008"/>
                  </a:lnTo>
                  <a:lnTo>
                    <a:pt x="36767" y="64008"/>
                  </a:lnTo>
                  <a:lnTo>
                    <a:pt x="36385" y="64008"/>
                  </a:lnTo>
                  <a:lnTo>
                    <a:pt x="36385" y="63627"/>
                  </a:lnTo>
                  <a:lnTo>
                    <a:pt x="36385" y="64008"/>
                  </a:lnTo>
                  <a:lnTo>
                    <a:pt x="36100" y="64008"/>
                  </a:lnTo>
                  <a:lnTo>
                    <a:pt x="36100" y="63627"/>
                  </a:lnTo>
                  <a:lnTo>
                    <a:pt x="35719" y="63627"/>
                  </a:lnTo>
                  <a:lnTo>
                    <a:pt x="35052" y="62960"/>
                  </a:lnTo>
                  <a:lnTo>
                    <a:pt x="34766" y="61341"/>
                  </a:lnTo>
                  <a:lnTo>
                    <a:pt x="34766" y="59055"/>
                  </a:lnTo>
                  <a:lnTo>
                    <a:pt x="35052" y="59055"/>
                  </a:lnTo>
                  <a:lnTo>
                    <a:pt x="35052" y="58388"/>
                  </a:lnTo>
                  <a:lnTo>
                    <a:pt x="34766" y="57436"/>
                  </a:lnTo>
                  <a:lnTo>
                    <a:pt x="34766" y="53530"/>
                  </a:lnTo>
                  <a:lnTo>
                    <a:pt x="33814" y="53530"/>
                  </a:lnTo>
                  <a:lnTo>
                    <a:pt x="33814" y="53816"/>
                  </a:lnTo>
                  <a:lnTo>
                    <a:pt x="33147" y="53149"/>
                  </a:lnTo>
                  <a:lnTo>
                    <a:pt x="32766" y="53149"/>
                  </a:lnTo>
                  <a:lnTo>
                    <a:pt x="29527" y="54102"/>
                  </a:lnTo>
                  <a:lnTo>
                    <a:pt x="28480" y="53816"/>
                  </a:lnTo>
                  <a:lnTo>
                    <a:pt x="26194" y="53816"/>
                  </a:lnTo>
                  <a:lnTo>
                    <a:pt x="25241" y="53530"/>
                  </a:lnTo>
                  <a:lnTo>
                    <a:pt x="23622" y="52864"/>
                  </a:lnTo>
                  <a:lnTo>
                    <a:pt x="19621" y="49911"/>
                  </a:lnTo>
                  <a:lnTo>
                    <a:pt x="18002" y="48196"/>
                  </a:lnTo>
                  <a:lnTo>
                    <a:pt x="17717" y="47625"/>
                  </a:lnTo>
                  <a:lnTo>
                    <a:pt x="15050" y="45625"/>
                  </a:lnTo>
                  <a:lnTo>
                    <a:pt x="14383" y="44958"/>
                  </a:lnTo>
                  <a:lnTo>
                    <a:pt x="13716" y="44005"/>
                  </a:lnTo>
                  <a:lnTo>
                    <a:pt x="12764" y="42672"/>
                  </a:lnTo>
                  <a:lnTo>
                    <a:pt x="11811" y="42005"/>
                  </a:lnTo>
                  <a:lnTo>
                    <a:pt x="10192" y="41053"/>
                  </a:lnTo>
                  <a:lnTo>
                    <a:pt x="8477" y="39338"/>
                  </a:lnTo>
                  <a:lnTo>
                    <a:pt x="8192" y="39338"/>
                  </a:lnTo>
                  <a:lnTo>
                    <a:pt x="7525" y="39052"/>
                  </a:lnTo>
                  <a:lnTo>
                    <a:pt x="6572" y="39052"/>
                  </a:lnTo>
                  <a:lnTo>
                    <a:pt x="6572" y="38767"/>
                  </a:lnTo>
                  <a:lnTo>
                    <a:pt x="5525" y="38100"/>
                  </a:lnTo>
                  <a:lnTo>
                    <a:pt x="3905" y="35147"/>
                  </a:lnTo>
                  <a:lnTo>
                    <a:pt x="952" y="32861"/>
                  </a:lnTo>
                  <a:lnTo>
                    <a:pt x="667" y="32194"/>
                  </a:lnTo>
                  <a:lnTo>
                    <a:pt x="286" y="31814"/>
                  </a:lnTo>
                  <a:lnTo>
                    <a:pt x="667" y="31814"/>
                  </a:lnTo>
                  <a:lnTo>
                    <a:pt x="286" y="31528"/>
                  </a:lnTo>
                  <a:lnTo>
                    <a:pt x="286" y="30194"/>
                  </a:lnTo>
                  <a:lnTo>
                    <a:pt x="0" y="30194"/>
                  </a:lnTo>
                  <a:lnTo>
                    <a:pt x="0" y="29527"/>
                  </a:lnTo>
                  <a:lnTo>
                    <a:pt x="286" y="29527"/>
                  </a:lnTo>
                  <a:lnTo>
                    <a:pt x="0" y="29242"/>
                  </a:lnTo>
                  <a:lnTo>
                    <a:pt x="286" y="29242"/>
                  </a:lnTo>
                  <a:lnTo>
                    <a:pt x="0" y="29242"/>
                  </a:lnTo>
                  <a:lnTo>
                    <a:pt x="286" y="29242"/>
                  </a:lnTo>
                  <a:lnTo>
                    <a:pt x="286" y="27908"/>
                  </a:lnTo>
                  <a:lnTo>
                    <a:pt x="667" y="27241"/>
                  </a:lnTo>
                  <a:lnTo>
                    <a:pt x="2286" y="27241"/>
                  </a:lnTo>
                  <a:lnTo>
                    <a:pt x="2286" y="26575"/>
                  </a:lnTo>
                  <a:lnTo>
                    <a:pt x="2953" y="26575"/>
                  </a:lnTo>
                  <a:lnTo>
                    <a:pt x="2286" y="26575"/>
                  </a:lnTo>
                  <a:lnTo>
                    <a:pt x="2286" y="27241"/>
                  </a:lnTo>
                  <a:lnTo>
                    <a:pt x="2286" y="26956"/>
                  </a:lnTo>
                  <a:lnTo>
                    <a:pt x="2572" y="27241"/>
                  </a:lnTo>
                  <a:lnTo>
                    <a:pt x="2572" y="26575"/>
                  </a:lnTo>
                  <a:lnTo>
                    <a:pt x="2572" y="26956"/>
                  </a:lnTo>
                  <a:lnTo>
                    <a:pt x="2953" y="26956"/>
                  </a:lnTo>
                  <a:lnTo>
                    <a:pt x="2953" y="26575"/>
                  </a:lnTo>
                  <a:lnTo>
                    <a:pt x="3619" y="26575"/>
                  </a:lnTo>
                  <a:lnTo>
                    <a:pt x="3239" y="26575"/>
                  </a:lnTo>
                  <a:lnTo>
                    <a:pt x="3619" y="26575"/>
                  </a:lnTo>
                  <a:lnTo>
                    <a:pt x="3239" y="26956"/>
                  </a:lnTo>
                  <a:lnTo>
                    <a:pt x="3905" y="26956"/>
                  </a:lnTo>
                  <a:lnTo>
                    <a:pt x="3905" y="26575"/>
                  </a:lnTo>
                  <a:lnTo>
                    <a:pt x="4286" y="26575"/>
                  </a:lnTo>
                  <a:lnTo>
                    <a:pt x="3905" y="26575"/>
                  </a:lnTo>
                  <a:lnTo>
                    <a:pt x="3905" y="26956"/>
                  </a:lnTo>
                  <a:lnTo>
                    <a:pt x="4572" y="26956"/>
                  </a:lnTo>
                  <a:lnTo>
                    <a:pt x="4572" y="26289"/>
                  </a:lnTo>
                  <a:lnTo>
                    <a:pt x="5906" y="26289"/>
                  </a:lnTo>
                  <a:lnTo>
                    <a:pt x="5525" y="25908"/>
                  </a:lnTo>
                  <a:lnTo>
                    <a:pt x="5906" y="25908"/>
                  </a:lnTo>
                  <a:lnTo>
                    <a:pt x="5906" y="26289"/>
                  </a:lnTo>
                  <a:lnTo>
                    <a:pt x="5906" y="25622"/>
                  </a:lnTo>
                  <a:lnTo>
                    <a:pt x="6191" y="25622"/>
                  </a:lnTo>
                  <a:lnTo>
                    <a:pt x="6191" y="25241"/>
                  </a:lnTo>
                  <a:lnTo>
                    <a:pt x="6572" y="25241"/>
                  </a:lnTo>
                  <a:lnTo>
                    <a:pt x="6572" y="24574"/>
                  </a:lnTo>
                  <a:lnTo>
                    <a:pt x="6572" y="24955"/>
                  </a:lnTo>
                  <a:lnTo>
                    <a:pt x="6858" y="24955"/>
                  </a:lnTo>
                  <a:lnTo>
                    <a:pt x="6858" y="24574"/>
                  </a:lnTo>
                  <a:lnTo>
                    <a:pt x="6858" y="24955"/>
                  </a:lnTo>
                  <a:lnTo>
                    <a:pt x="7525" y="24955"/>
                  </a:lnTo>
                  <a:lnTo>
                    <a:pt x="7525" y="24574"/>
                  </a:lnTo>
                  <a:lnTo>
                    <a:pt x="7810" y="24574"/>
                  </a:lnTo>
                  <a:lnTo>
                    <a:pt x="7810" y="24289"/>
                  </a:lnTo>
                  <a:lnTo>
                    <a:pt x="8477" y="24289"/>
                  </a:lnTo>
                  <a:lnTo>
                    <a:pt x="8477" y="24003"/>
                  </a:lnTo>
                  <a:lnTo>
                    <a:pt x="8858" y="24003"/>
                  </a:lnTo>
                  <a:lnTo>
                    <a:pt x="8858" y="24574"/>
                  </a:lnTo>
                  <a:lnTo>
                    <a:pt x="9144" y="24574"/>
                  </a:lnTo>
                  <a:lnTo>
                    <a:pt x="9144" y="24955"/>
                  </a:lnTo>
                  <a:lnTo>
                    <a:pt x="9525" y="24574"/>
                  </a:lnTo>
                  <a:lnTo>
                    <a:pt x="9811" y="24955"/>
                  </a:lnTo>
                  <a:lnTo>
                    <a:pt x="9811" y="25622"/>
                  </a:lnTo>
                  <a:lnTo>
                    <a:pt x="11430" y="25622"/>
                  </a:lnTo>
                  <a:lnTo>
                    <a:pt x="11430" y="25908"/>
                  </a:lnTo>
                  <a:lnTo>
                    <a:pt x="13430" y="25908"/>
                  </a:lnTo>
                  <a:lnTo>
                    <a:pt x="13144" y="25908"/>
                  </a:lnTo>
                  <a:lnTo>
                    <a:pt x="13430" y="25908"/>
                  </a:lnTo>
                  <a:lnTo>
                    <a:pt x="13430" y="25622"/>
                  </a:lnTo>
                  <a:lnTo>
                    <a:pt x="13716" y="25622"/>
                  </a:lnTo>
                  <a:lnTo>
                    <a:pt x="13716" y="25241"/>
                  </a:lnTo>
                  <a:lnTo>
                    <a:pt x="14097" y="25241"/>
                  </a:lnTo>
                  <a:lnTo>
                    <a:pt x="14097" y="25622"/>
                  </a:lnTo>
                  <a:lnTo>
                    <a:pt x="13716" y="25908"/>
                  </a:lnTo>
                  <a:lnTo>
                    <a:pt x="14097" y="25908"/>
                  </a:lnTo>
                  <a:lnTo>
                    <a:pt x="13716" y="26289"/>
                  </a:lnTo>
                  <a:lnTo>
                    <a:pt x="14097" y="26575"/>
                  </a:lnTo>
                  <a:lnTo>
                    <a:pt x="14383" y="26575"/>
                  </a:lnTo>
                  <a:lnTo>
                    <a:pt x="14383" y="26956"/>
                  </a:lnTo>
                  <a:lnTo>
                    <a:pt x="14764" y="26956"/>
                  </a:lnTo>
                  <a:lnTo>
                    <a:pt x="14764" y="27527"/>
                  </a:lnTo>
                  <a:lnTo>
                    <a:pt x="15050" y="27527"/>
                  </a:lnTo>
                  <a:lnTo>
                    <a:pt x="15050" y="27908"/>
                  </a:lnTo>
                  <a:lnTo>
                    <a:pt x="15716" y="27908"/>
                  </a:lnTo>
                  <a:lnTo>
                    <a:pt x="16097" y="28194"/>
                  </a:lnTo>
                  <a:lnTo>
                    <a:pt x="16669" y="28575"/>
                  </a:lnTo>
                  <a:lnTo>
                    <a:pt x="17050" y="28575"/>
                  </a:lnTo>
                  <a:lnTo>
                    <a:pt x="17717" y="28861"/>
                  </a:lnTo>
                  <a:lnTo>
                    <a:pt x="18002" y="28861"/>
                  </a:lnTo>
                  <a:lnTo>
                    <a:pt x="18669" y="29242"/>
                  </a:lnTo>
                  <a:lnTo>
                    <a:pt x="20002" y="29242"/>
                  </a:lnTo>
                  <a:lnTo>
                    <a:pt x="20288" y="29527"/>
                  </a:lnTo>
                  <a:lnTo>
                    <a:pt x="23908" y="29527"/>
                  </a:lnTo>
                  <a:lnTo>
                    <a:pt x="24289" y="29242"/>
                  </a:lnTo>
                  <a:lnTo>
                    <a:pt x="24575" y="29242"/>
                  </a:lnTo>
                  <a:lnTo>
                    <a:pt x="24575" y="28861"/>
                  </a:lnTo>
                  <a:lnTo>
                    <a:pt x="24575" y="29242"/>
                  </a:lnTo>
                  <a:lnTo>
                    <a:pt x="26194" y="29242"/>
                  </a:lnTo>
                  <a:lnTo>
                    <a:pt x="26860" y="28575"/>
                  </a:lnTo>
                  <a:lnTo>
                    <a:pt x="27527" y="28575"/>
                  </a:lnTo>
                  <a:lnTo>
                    <a:pt x="27527" y="28194"/>
                  </a:lnTo>
                  <a:lnTo>
                    <a:pt x="27908" y="28194"/>
                  </a:lnTo>
                  <a:lnTo>
                    <a:pt x="28480" y="28861"/>
                  </a:lnTo>
                  <a:lnTo>
                    <a:pt x="28480" y="29527"/>
                  </a:lnTo>
                  <a:lnTo>
                    <a:pt x="30480" y="29527"/>
                  </a:lnTo>
                  <a:lnTo>
                    <a:pt x="30861" y="29242"/>
                  </a:lnTo>
                  <a:lnTo>
                    <a:pt x="31814" y="29242"/>
                  </a:lnTo>
                  <a:lnTo>
                    <a:pt x="32766" y="28861"/>
                  </a:lnTo>
                  <a:lnTo>
                    <a:pt x="33814" y="29242"/>
                  </a:lnTo>
                  <a:lnTo>
                    <a:pt x="33814" y="28861"/>
                  </a:lnTo>
                  <a:lnTo>
                    <a:pt x="34100" y="28861"/>
                  </a:lnTo>
                  <a:lnTo>
                    <a:pt x="34385" y="29242"/>
                  </a:lnTo>
                  <a:lnTo>
                    <a:pt x="35052" y="29527"/>
                  </a:lnTo>
                  <a:lnTo>
                    <a:pt x="35433" y="29242"/>
                  </a:lnTo>
                  <a:lnTo>
                    <a:pt x="37052" y="29242"/>
                  </a:lnTo>
                  <a:lnTo>
                    <a:pt x="38005" y="28861"/>
                  </a:lnTo>
                  <a:lnTo>
                    <a:pt x="39338" y="28194"/>
                  </a:lnTo>
                  <a:lnTo>
                    <a:pt x="39719" y="28194"/>
                  </a:lnTo>
                  <a:lnTo>
                    <a:pt x="40005" y="27241"/>
                  </a:lnTo>
                  <a:lnTo>
                    <a:pt x="42672" y="27241"/>
                  </a:lnTo>
                  <a:lnTo>
                    <a:pt x="42958" y="26956"/>
                  </a:lnTo>
                  <a:lnTo>
                    <a:pt x="42958" y="27241"/>
                  </a:lnTo>
                  <a:lnTo>
                    <a:pt x="43244" y="27241"/>
                  </a:lnTo>
                  <a:lnTo>
                    <a:pt x="43625" y="26956"/>
                  </a:lnTo>
                  <a:lnTo>
                    <a:pt x="43244" y="26956"/>
                  </a:lnTo>
                  <a:lnTo>
                    <a:pt x="43244" y="26575"/>
                  </a:lnTo>
                  <a:lnTo>
                    <a:pt x="43625" y="26956"/>
                  </a:lnTo>
                  <a:lnTo>
                    <a:pt x="43625" y="26575"/>
                  </a:lnTo>
                  <a:lnTo>
                    <a:pt x="43625" y="27241"/>
                  </a:lnTo>
                  <a:lnTo>
                    <a:pt x="44291" y="27241"/>
                  </a:lnTo>
                  <a:lnTo>
                    <a:pt x="44577" y="26956"/>
                  </a:lnTo>
                  <a:lnTo>
                    <a:pt x="44958" y="26956"/>
                  </a:lnTo>
                  <a:lnTo>
                    <a:pt x="44958" y="26289"/>
                  </a:lnTo>
                  <a:lnTo>
                    <a:pt x="45244" y="26289"/>
                  </a:lnTo>
                  <a:lnTo>
                    <a:pt x="45625" y="25908"/>
                  </a:lnTo>
                  <a:lnTo>
                    <a:pt x="45910" y="25908"/>
                  </a:lnTo>
                  <a:lnTo>
                    <a:pt x="45910" y="25622"/>
                  </a:lnTo>
                  <a:lnTo>
                    <a:pt x="46196" y="25908"/>
                  </a:lnTo>
                  <a:lnTo>
                    <a:pt x="46577" y="25622"/>
                  </a:lnTo>
                  <a:lnTo>
                    <a:pt x="46577" y="25908"/>
                  </a:lnTo>
                  <a:lnTo>
                    <a:pt x="46863" y="26289"/>
                  </a:lnTo>
                  <a:lnTo>
                    <a:pt x="47244" y="25908"/>
                  </a:lnTo>
                  <a:lnTo>
                    <a:pt x="47244" y="26289"/>
                  </a:lnTo>
                  <a:lnTo>
                    <a:pt x="47911" y="25908"/>
                  </a:lnTo>
                  <a:lnTo>
                    <a:pt x="47911" y="25241"/>
                  </a:lnTo>
                  <a:lnTo>
                    <a:pt x="48196" y="25241"/>
                  </a:lnTo>
                  <a:lnTo>
                    <a:pt x="48577" y="24955"/>
                  </a:lnTo>
                  <a:lnTo>
                    <a:pt x="48577" y="25241"/>
                  </a:lnTo>
                  <a:lnTo>
                    <a:pt x="48863" y="25241"/>
                  </a:lnTo>
                  <a:lnTo>
                    <a:pt x="48863" y="24955"/>
                  </a:lnTo>
                  <a:lnTo>
                    <a:pt x="49149" y="24574"/>
                  </a:lnTo>
                  <a:lnTo>
                    <a:pt x="49149" y="24289"/>
                  </a:lnTo>
                  <a:lnTo>
                    <a:pt x="49530" y="24289"/>
                  </a:lnTo>
                  <a:lnTo>
                    <a:pt x="49816" y="24574"/>
                  </a:lnTo>
                  <a:lnTo>
                    <a:pt x="50197" y="24289"/>
                  </a:lnTo>
                  <a:lnTo>
                    <a:pt x="50197" y="24003"/>
                  </a:lnTo>
                  <a:lnTo>
                    <a:pt x="50483" y="24003"/>
                  </a:lnTo>
                  <a:lnTo>
                    <a:pt x="50483" y="24289"/>
                  </a:lnTo>
                  <a:lnTo>
                    <a:pt x="50864" y="24289"/>
                  </a:lnTo>
                  <a:lnTo>
                    <a:pt x="50864" y="23622"/>
                  </a:lnTo>
                  <a:lnTo>
                    <a:pt x="50864" y="24289"/>
                  </a:lnTo>
                  <a:lnTo>
                    <a:pt x="51149" y="24289"/>
                  </a:lnTo>
                  <a:lnTo>
                    <a:pt x="51149" y="24003"/>
                  </a:lnTo>
                  <a:lnTo>
                    <a:pt x="51530" y="23622"/>
                  </a:lnTo>
                  <a:lnTo>
                    <a:pt x="51149" y="23622"/>
                  </a:lnTo>
                  <a:lnTo>
                    <a:pt x="50864" y="23336"/>
                  </a:lnTo>
                  <a:lnTo>
                    <a:pt x="50483" y="23622"/>
                  </a:lnTo>
                  <a:lnTo>
                    <a:pt x="49530" y="23622"/>
                  </a:lnTo>
                  <a:lnTo>
                    <a:pt x="50483" y="23622"/>
                  </a:lnTo>
                  <a:lnTo>
                    <a:pt x="50864" y="23336"/>
                  </a:lnTo>
                  <a:lnTo>
                    <a:pt x="51816" y="23336"/>
                  </a:lnTo>
                  <a:lnTo>
                    <a:pt x="52102" y="22955"/>
                  </a:lnTo>
                  <a:lnTo>
                    <a:pt x="52483" y="22955"/>
                  </a:lnTo>
                  <a:lnTo>
                    <a:pt x="52483" y="23336"/>
                  </a:lnTo>
                  <a:lnTo>
                    <a:pt x="52769" y="23622"/>
                  </a:lnTo>
                  <a:lnTo>
                    <a:pt x="53435" y="22955"/>
                  </a:lnTo>
                  <a:lnTo>
                    <a:pt x="54102" y="22955"/>
                  </a:lnTo>
                  <a:lnTo>
                    <a:pt x="54102" y="22669"/>
                  </a:lnTo>
                  <a:lnTo>
                    <a:pt x="55054" y="22669"/>
                  </a:lnTo>
                  <a:lnTo>
                    <a:pt x="56388" y="21336"/>
                  </a:lnTo>
                  <a:lnTo>
                    <a:pt x="56769" y="21336"/>
                  </a:lnTo>
                  <a:lnTo>
                    <a:pt x="56769" y="21050"/>
                  </a:lnTo>
                  <a:lnTo>
                    <a:pt x="57055" y="21050"/>
                  </a:lnTo>
                  <a:lnTo>
                    <a:pt x="57055" y="20002"/>
                  </a:lnTo>
                  <a:lnTo>
                    <a:pt x="57436" y="20002"/>
                  </a:lnTo>
                  <a:lnTo>
                    <a:pt x="57436" y="19336"/>
                  </a:lnTo>
                  <a:lnTo>
                    <a:pt x="57721" y="19336"/>
                  </a:lnTo>
                  <a:lnTo>
                    <a:pt x="57721" y="20002"/>
                  </a:lnTo>
                  <a:lnTo>
                    <a:pt x="58007" y="20002"/>
                  </a:lnTo>
                  <a:lnTo>
                    <a:pt x="58007" y="19717"/>
                  </a:lnTo>
                  <a:lnTo>
                    <a:pt x="58674" y="19717"/>
                  </a:lnTo>
                  <a:lnTo>
                    <a:pt x="58674" y="19336"/>
                  </a:lnTo>
                  <a:lnTo>
                    <a:pt x="59055" y="19050"/>
                  </a:lnTo>
                  <a:lnTo>
                    <a:pt x="58674" y="18669"/>
                  </a:lnTo>
                  <a:lnTo>
                    <a:pt x="59055" y="18669"/>
                  </a:lnTo>
                  <a:lnTo>
                    <a:pt x="59341" y="19050"/>
                  </a:lnTo>
                  <a:lnTo>
                    <a:pt x="59341" y="20002"/>
                  </a:lnTo>
                  <a:lnTo>
                    <a:pt x="59722" y="20383"/>
                  </a:lnTo>
                  <a:lnTo>
                    <a:pt x="60008" y="20383"/>
                  </a:lnTo>
                  <a:lnTo>
                    <a:pt x="60008" y="20669"/>
                  </a:lnTo>
                  <a:lnTo>
                    <a:pt x="60389" y="20669"/>
                  </a:lnTo>
                  <a:lnTo>
                    <a:pt x="60960" y="21050"/>
                  </a:lnTo>
                  <a:lnTo>
                    <a:pt x="61627" y="20669"/>
                  </a:lnTo>
                  <a:lnTo>
                    <a:pt x="62008" y="20669"/>
                  </a:lnTo>
                  <a:lnTo>
                    <a:pt x="61627" y="21050"/>
                  </a:lnTo>
                  <a:lnTo>
                    <a:pt x="62008" y="21050"/>
                  </a:lnTo>
                  <a:lnTo>
                    <a:pt x="62008" y="20383"/>
                  </a:lnTo>
                  <a:lnTo>
                    <a:pt x="62294" y="20383"/>
                  </a:lnTo>
                  <a:lnTo>
                    <a:pt x="62294" y="21050"/>
                  </a:lnTo>
                  <a:lnTo>
                    <a:pt x="62675" y="21336"/>
                  </a:lnTo>
                  <a:lnTo>
                    <a:pt x="62960" y="21336"/>
                  </a:lnTo>
                  <a:lnTo>
                    <a:pt x="63913" y="21050"/>
                  </a:lnTo>
                  <a:lnTo>
                    <a:pt x="63913" y="20669"/>
                  </a:lnTo>
                  <a:lnTo>
                    <a:pt x="64294" y="20669"/>
                  </a:lnTo>
                  <a:lnTo>
                    <a:pt x="64294" y="20383"/>
                  </a:lnTo>
                  <a:lnTo>
                    <a:pt x="64960" y="20383"/>
                  </a:lnTo>
                  <a:lnTo>
                    <a:pt x="65246" y="20002"/>
                  </a:lnTo>
                  <a:lnTo>
                    <a:pt x="65627" y="19336"/>
                  </a:lnTo>
                  <a:lnTo>
                    <a:pt x="66580" y="19050"/>
                  </a:lnTo>
                  <a:lnTo>
                    <a:pt x="66865" y="19050"/>
                  </a:lnTo>
                  <a:lnTo>
                    <a:pt x="66865" y="19336"/>
                  </a:lnTo>
                  <a:lnTo>
                    <a:pt x="66865" y="19050"/>
                  </a:lnTo>
                  <a:lnTo>
                    <a:pt x="67246" y="19050"/>
                  </a:lnTo>
                  <a:lnTo>
                    <a:pt x="67246" y="18669"/>
                  </a:lnTo>
                  <a:lnTo>
                    <a:pt x="67532" y="18669"/>
                  </a:lnTo>
                  <a:lnTo>
                    <a:pt x="67532" y="18383"/>
                  </a:lnTo>
                  <a:lnTo>
                    <a:pt x="67913" y="18097"/>
                  </a:lnTo>
                  <a:lnTo>
                    <a:pt x="68199" y="18097"/>
                  </a:lnTo>
                  <a:lnTo>
                    <a:pt x="68199" y="17716"/>
                  </a:lnTo>
                  <a:lnTo>
                    <a:pt x="68580" y="17716"/>
                  </a:lnTo>
                  <a:lnTo>
                    <a:pt x="68580" y="17050"/>
                  </a:lnTo>
                  <a:lnTo>
                    <a:pt x="69247" y="17050"/>
                  </a:lnTo>
                  <a:lnTo>
                    <a:pt x="69247" y="16764"/>
                  </a:lnTo>
                  <a:lnTo>
                    <a:pt x="69533" y="16764"/>
                  </a:lnTo>
                  <a:lnTo>
                    <a:pt x="69533" y="16383"/>
                  </a:lnTo>
                  <a:lnTo>
                    <a:pt x="69818" y="16383"/>
                  </a:lnTo>
                  <a:lnTo>
                    <a:pt x="69533" y="16097"/>
                  </a:lnTo>
                  <a:lnTo>
                    <a:pt x="69818" y="16097"/>
                  </a:lnTo>
                  <a:lnTo>
                    <a:pt x="69533" y="16097"/>
                  </a:lnTo>
                  <a:lnTo>
                    <a:pt x="69533" y="15716"/>
                  </a:lnTo>
                  <a:lnTo>
                    <a:pt x="69818" y="15716"/>
                  </a:lnTo>
                  <a:lnTo>
                    <a:pt x="69818" y="15430"/>
                  </a:lnTo>
                  <a:lnTo>
                    <a:pt x="70199" y="15430"/>
                  </a:lnTo>
                  <a:lnTo>
                    <a:pt x="70485" y="15145"/>
                  </a:lnTo>
                  <a:lnTo>
                    <a:pt x="70485" y="15430"/>
                  </a:lnTo>
                  <a:lnTo>
                    <a:pt x="70866" y="15430"/>
                  </a:lnTo>
                  <a:lnTo>
                    <a:pt x="71152" y="15145"/>
                  </a:lnTo>
                  <a:lnTo>
                    <a:pt x="70866" y="15145"/>
                  </a:lnTo>
                  <a:lnTo>
                    <a:pt x="70866" y="14764"/>
                  </a:lnTo>
                  <a:lnTo>
                    <a:pt x="71152" y="14764"/>
                  </a:lnTo>
                  <a:lnTo>
                    <a:pt x="71152" y="14478"/>
                  </a:lnTo>
                  <a:lnTo>
                    <a:pt x="70866" y="14478"/>
                  </a:lnTo>
                  <a:lnTo>
                    <a:pt x="70866" y="14097"/>
                  </a:lnTo>
                  <a:lnTo>
                    <a:pt x="71152" y="13811"/>
                  </a:lnTo>
                  <a:lnTo>
                    <a:pt x="71819" y="13430"/>
                  </a:lnTo>
                  <a:lnTo>
                    <a:pt x="72200" y="13430"/>
                  </a:lnTo>
                  <a:lnTo>
                    <a:pt x="72485" y="12478"/>
                  </a:lnTo>
                  <a:lnTo>
                    <a:pt x="72771" y="12192"/>
                  </a:lnTo>
                  <a:lnTo>
                    <a:pt x="73152" y="12192"/>
                  </a:lnTo>
                  <a:lnTo>
                    <a:pt x="73152" y="12478"/>
                  </a:lnTo>
                  <a:lnTo>
                    <a:pt x="73438" y="12478"/>
                  </a:lnTo>
                  <a:lnTo>
                    <a:pt x="73438" y="12192"/>
                  </a:lnTo>
                  <a:lnTo>
                    <a:pt x="73152" y="12192"/>
                  </a:lnTo>
                  <a:lnTo>
                    <a:pt x="73438" y="11811"/>
                  </a:lnTo>
                  <a:lnTo>
                    <a:pt x="73438" y="11525"/>
                  </a:lnTo>
                  <a:lnTo>
                    <a:pt x="73819" y="11525"/>
                  </a:lnTo>
                  <a:lnTo>
                    <a:pt x="74104" y="10858"/>
                  </a:lnTo>
                  <a:lnTo>
                    <a:pt x="74486" y="10858"/>
                  </a:lnTo>
                  <a:lnTo>
                    <a:pt x="74486" y="10477"/>
                  </a:lnTo>
                  <a:lnTo>
                    <a:pt x="75438" y="10477"/>
                  </a:lnTo>
                  <a:lnTo>
                    <a:pt x="75438" y="10192"/>
                  </a:lnTo>
                  <a:lnTo>
                    <a:pt x="76105" y="9811"/>
                  </a:lnTo>
                  <a:lnTo>
                    <a:pt x="76390" y="9811"/>
                  </a:lnTo>
                  <a:lnTo>
                    <a:pt x="76390" y="10192"/>
                  </a:lnTo>
                  <a:lnTo>
                    <a:pt x="76771" y="10192"/>
                  </a:lnTo>
                  <a:lnTo>
                    <a:pt x="76771" y="10477"/>
                  </a:lnTo>
                  <a:lnTo>
                    <a:pt x="77438" y="10477"/>
                  </a:lnTo>
                  <a:lnTo>
                    <a:pt x="77057" y="10477"/>
                  </a:lnTo>
                  <a:lnTo>
                    <a:pt x="78677" y="10477"/>
                  </a:lnTo>
                  <a:lnTo>
                    <a:pt x="78677" y="10858"/>
                  </a:lnTo>
                  <a:lnTo>
                    <a:pt x="79343" y="10858"/>
                  </a:lnTo>
                  <a:lnTo>
                    <a:pt x="79724" y="11144"/>
                  </a:lnTo>
                  <a:lnTo>
                    <a:pt x="80010" y="10858"/>
                  </a:lnTo>
                  <a:lnTo>
                    <a:pt x="80391" y="11144"/>
                  </a:lnTo>
                  <a:lnTo>
                    <a:pt x="80391" y="10858"/>
                  </a:lnTo>
                  <a:lnTo>
                    <a:pt x="80010" y="10858"/>
                  </a:lnTo>
                  <a:lnTo>
                    <a:pt x="80391" y="10858"/>
                  </a:lnTo>
                  <a:lnTo>
                    <a:pt x="80391" y="10477"/>
                  </a:lnTo>
                  <a:lnTo>
                    <a:pt x="80391" y="10858"/>
                  </a:lnTo>
                  <a:lnTo>
                    <a:pt x="80391" y="10477"/>
                  </a:lnTo>
                  <a:lnTo>
                    <a:pt x="80010" y="10477"/>
                  </a:lnTo>
                  <a:lnTo>
                    <a:pt x="80010" y="10858"/>
                  </a:lnTo>
                  <a:lnTo>
                    <a:pt x="80010" y="10477"/>
                  </a:lnTo>
                  <a:lnTo>
                    <a:pt x="80677" y="9811"/>
                  </a:lnTo>
                  <a:lnTo>
                    <a:pt x="81058" y="9811"/>
                  </a:lnTo>
                  <a:lnTo>
                    <a:pt x="81058" y="9525"/>
                  </a:lnTo>
                  <a:lnTo>
                    <a:pt x="81344" y="9239"/>
                  </a:lnTo>
                  <a:lnTo>
                    <a:pt x="81725" y="9239"/>
                  </a:lnTo>
                  <a:lnTo>
                    <a:pt x="81725" y="7906"/>
                  </a:lnTo>
                  <a:lnTo>
                    <a:pt x="82010" y="7525"/>
                  </a:lnTo>
                  <a:lnTo>
                    <a:pt x="82296" y="7525"/>
                  </a:lnTo>
                  <a:lnTo>
                    <a:pt x="82296" y="6572"/>
                  </a:lnTo>
                  <a:lnTo>
                    <a:pt x="82677" y="6572"/>
                  </a:lnTo>
                  <a:lnTo>
                    <a:pt x="82677" y="6286"/>
                  </a:lnTo>
                  <a:lnTo>
                    <a:pt x="82963" y="6286"/>
                  </a:lnTo>
                  <a:lnTo>
                    <a:pt x="82963" y="5905"/>
                  </a:lnTo>
                  <a:lnTo>
                    <a:pt x="83344" y="5905"/>
                  </a:lnTo>
                  <a:lnTo>
                    <a:pt x="83344" y="5620"/>
                  </a:lnTo>
                  <a:lnTo>
                    <a:pt x="83629" y="5620"/>
                  </a:lnTo>
                  <a:lnTo>
                    <a:pt x="83629" y="4953"/>
                  </a:lnTo>
                  <a:lnTo>
                    <a:pt x="84011" y="4572"/>
                  </a:lnTo>
                  <a:lnTo>
                    <a:pt x="84296" y="4572"/>
                  </a:lnTo>
                  <a:lnTo>
                    <a:pt x="84296" y="4286"/>
                  </a:lnTo>
                  <a:lnTo>
                    <a:pt x="84677" y="4286"/>
                  </a:lnTo>
                  <a:lnTo>
                    <a:pt x="84677" y="3905"/>
                  </a:lnTo>
                  <a:lnTo>
                    <a:pt x="84963" y="3619"/>
                  </a:lnTo>
                  <a:lnTo>
                    <a:pt x="85249" y="3905"/>
                  </a:lnTo>
                  <a:lnTo>
                    <a:pt x="85630" y="3619"/>
                  </a:lnTo>
                  <a:lnTo>
                    <a:pt x="85630" y="3334"/>
                  </a:lnTo>
                  <a:lnTo>
                    <a:pt x="85915" y="2953"/>
                  </a:lnTo>
                  <a:lnTo>
                    <a:pt x="85915" y="3334"/>
                  </a:lnTo>
                  <a:lnTo>
                    <a:pt x="86296" y="3334"/>
                  </a:lnTo>
                  <a:lnTo>
                    <a:pt x="86296" y="2953"/>
                  </a:lnTo>
                  <a:lnTo>
                    <a:pt x="86296" y="3334"/>
                  </a:lnTo>
                  <a:lnTo>
                    <a:pt x="87249" y="3334"/>
                  </a:lnTo>
                  <a:lnTo>
                    <a:pt x="87249" y="2667"/>
                  </a:lnTo>
                  <a:lnTo>
                    <a:pt x="87630" y="2667"/>
                  </a:lnTo>
                  <a:lnTo>
                    <a:pt x="87249" y="2667"/>
                  </a:lnTo>
                  <a:lnTo>
                    <a:pt x="87249" y="1619"/>
                  </a:lnTo>
                  <a:lnTo>
                    <a:pt x="87630" y="1619"/>
                  </a:lnTo>
                  <a:lnTo>
                    <a:pt x="87916" y="1333"/>
                  </a:lnTo>
                  <a:lnTo>
                    <a:pt x="88868" y="1333"/>
                  </a:lnTo>
                  <a:lnTo>
                    <a:pt x="88868" y="952"/>
                  </a:lnTo>
                  <a:lnTo>
                    <a:pt x="89535" y="667"/>
                  </a:lnTo>
                  <a:lnTo>
                    <a:pt x="90583" y="667"/>
                  </a:lnTo>
                  <a:lnTo>
                    <a:pt x="90583" y="0"/>
                  </a:lnTo>
                  <a:lnTo>
                    <a:pt x="90583" y="0"/>
                  </a:lnTo>
                  <a:lnTo>
                    <a:pt x="90583" y="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8EB610D1-BDD8-644E-390B-3734D19F8804}"/>
                </a:ext>
              </a:extLst>
            </p:cNvPr>
            <p:cNvSpPr/>
            <p:nvPr/>
          </p:nvSpPr>
          <p:spPr>
            <a:xfrm>
              <a:off x="726042" y="4786279"/>
              <a:ext cx="845629" cy="588930"/>
            </a:xfrm>
            <a:custGeom>
              <a:avLst/>
              <a:gdLst>
                <a:gd name="connsiteX0" fmla="*/ 845630 w 845629"/>
                <a:gd name="connsiteY0" fmla="*/ 29813 h 588930"/>
                <a:gd name="connsiteX1" fmla="*/ 792766 w 845629"/>
                <a:gd name="connsiteY1" fmla="*/ 90869 h 588930"/>
                <a:gd name="connsiteX2" fmla="*/ 791813 w 845629"/>
                <a:gd name="connsiteY2" fmla="*/ 91821 h 588930"/>
                <a:gd name="connsiteX3" fmla="*/ 791813 w 845629"/>
                <a:gd name="connsiteY3" fmla="*/ 92488 h 588930"/>
                <a:gd name="connsiteX4" fmla="*/ 766572 w 845629"/>
                <a:gd name="connsiteY4" fmla="*/ 137446 h 588930"/>
                <a:gd name="connsiteX5" fmla="*/ 755047 w 845629"/>
                <a:gd name="connsiteY5" fmla="*/ 146018 h 588930"/>
                <a:gd name="connsiteX6" fmla="*/ 701231 w 845629"/>
                <a:gd name="connsiteY6" fmla="*/ 185357 h 588930"/>
                <a:gd name="connsiteX7" fmla="*/ 701231 w 845629"/>
                <a:gd name="connsiteY7" fmla="*/ 186023 h 588930"/>
                <a:gd name="connsiteX8" fmla="*/ 697325 w 845629"/>
                <a:gd name="connsiteY8" fmla="*/ 198120 h 588930"/>
                <a:gd name="connsiteX9" fmla="*/ 695992 w 845629"/>
                <a:gd name="connsiteY9" fmla="*/ 201454 h 588930"/>
                <a:gd name="connsiteX10" fmla="*/ 691706 w 845629"/>
                <a:gd name="connsiteY10" fmla="*/ 219456 h 588930"/>
                <a:gd name="connsiteX11" fmla="*/ 698945 w 845629"/>
                <a:gd name="connsiteY11" fmla="*/ 261842 h 588930"/>
                <a:gd name="connsiteX12" fmla="*/ 699326 w 845629"/>
                <a:gd name="connsiteY12" fmla="*/ 263462 h 588930"/>
                <a:gd name="connsiteX13" fmla="*/ 698278 w 845629"/>
                <a:gd name="connsiteY13" fmla="*/ 267748 h 588930"/>
                <a:gd name="connsiteX14" fmla="*/ 695706 w 845629"/>
                <a:gd name="connsiteY14" fmla="*/ 281178 h 588930"/>
                <a:gd name="connsiteX15" fmla="*/ 664845 w 845629"/>
                <a:gd name="connsiteY15" fmla="*/ 309372 h 588930"/>
                <a:gd name="connsiteX16" fmla="*/ 659225 w 845629"/>
                <a:gd name="connsiteY16" fmla="*/ 313658 h 588930"/>
                <a:gd name="connsiteX17" fmla="*/ 658559 w 845629"/>
                <a:gd name="connsiteY17" fmla="*/ 313944 h 588930"/>
                <a:gd name="connsiteX18" fmla="*/ 647414 w 845629"/>
                <a:gd name="connsiteY18" fmla="*/ 314992 h 588930"/>
                <a:gd name="connsiteX19" fmla="*/ 639890 w 845629"/>
                <a:gd name="connsiteY19" fmla="*/ 315659 h 588930"/>
                <a:gd name="connsiteX20" fmla="*/ 586740 w 845629"/>
                <a:gd name="connsiteY20" fmla="*/ 318611 h 588930"/>
                <a:gd name="connsiteX21" fmla="*/ 503396 w 845629"/>
                <a:gd name="connsiteY21" fmla="*/ 343853 h 588930"/>
                <a:gd name="connsiteX22" fmla="*/ 502730 w 845629"/>
                <a:gd name="connsiteY22" fmla="*/ 343853 h 588930"/>
                <a:gd name="connsiteX23" fmla="*/ 502063 w 845629"/>
                <a:gd name="connsiteY23" fmla="*/ 344519 h 588930"/>
                <a:gd name="connsiteX24" fmla="*/ 460438 w 845629"/>
                <a:gd name="connsiteY24" fmla="*/ 405575 h 588930"/>
                <a:gd name="connsiteX25" fmla="*/ 457486 w 845629"/>
                <a:gd name="connsiteY25" fmla="*/ 407480 h 588930"/>
                <a:gd name="connsiteX26" fmla="*/ 447294 w 845629"/>
                <a:gd name="connsiteY26" fmla="*/ 416052 h 588930"/>
                <a:gd name="connsiteX27" fmla="*/ 419386 w 845629"/>
                <a:gd name="connsiteY27" fmla="*/ 438341 h 588930"/>
                <a:gd name="connsiteX28" fmla="*/ 419100 w 845629"/>
                <a:gd name="connsiteY28" fmla="*/ 439674 h 588930"/>
                <a:gd name="connsiteX29" fmla="*/ 418052 w 845629"/>
                <a:gd name="connsiteY29" fmla="*/ 441008 h 588930"/>
                <a:gd name="connsiteX30" fmla="*/ 417767 w 845629"/>
                <a:gd name="connsiteY30" fmla="*/ 441960 h 588930"/>
                <a:gd name="connsiteX31" fmla="*/ 416433 w 845629"/>
                <a:gd name="connsiteY31" fmla="*/ 443960 h 588930"/>
                <a:gd name="connsiteX32" fmla="*/ 415100 w 845629"/>
                <a:gd name="connsiteY32" fmla="*/ 446913 h 588930"/>
                <a:gd name="connsiteX33" fmla="*/ 414433 w 845629"/>
                <a:gd name="connsiteY33" fmla="*/ 447866 h 588930"/>
                <a:gd name="connsiteX34" fmla="*/ 413766 w 845629"/>
                <a:gd name="connsiteY34" fmla="*/ 449485 h 588930"/>
                <a:gd name="connsiteX35" fmla="*/ 412813 w 845629"/>
                <a:gd name="connsiteY35" fmla="*/ 450818 h 588930"/>
                <a:gd name="connsiteX36" fmla="*/ 411480 w 845629"/>
                <a:gd name="connsiteY36" fmla="*/ 453485 h 588930"/>
                <a:gd name="connsiteX37" fmla="*/ 411194 w 845629"/>
                <a:gd name="connsiteY37" fmla="*/ 454724 h 588930"/>
                <a:gd name="connsiteX38" fmla="*/ 411194 w 845629"/>
                <a:gd name="connsiteY38" fmla="*/ 455771 h 588930"/>
                <a:gd name="connsiteX39" fmla="*/ 411861 w 845629"/>
                <a:gd name="connsiteY39" fmla="*/ 457391 h 588930"/>
                <a:gd name="connsiteX40" fmla="*/ 411861 w 845629"/>
                <a:gd name="connsiteY40" fmla="*/ 458057 h 588930"/>
                <a:gd name="connsiteX41" fmla="*/ 411480 w 845629"/>
                <a:gd name="connsiteY41" fmla="*/ 458724 h 588930"/>
                <a:gd name="connsiteX42" fmla="*/ 409194 w 845629"/>
                <a:gd name="connsiteY42" fmla="*/ 462915 h 588930"/>
                <a:gd name="connsiteX43" fmla="*/ 407289 w 845629"/>
                <a:gd name="connsiteY43" fmla="*/ 465582 h 588930"/>
                <a:gd name="connsiteX44" fmla="*/ 406622 w 845629"/>
                <a:gd name="connsiteY44" fmla="*/ 466535 h 588930"/>
                <a:gd name="connsiteX45" fmla="*/ 405575 w 845629"/>
                <a:gd name="connsiteY45" fmla="*/ 467582 h 588930"/>
                <a:gd name="connsiteX46" fmla="*/ 401003 w 845629"/>
                <a:gd name="connsiteY46" fmla="*/ 473774 h 588930"/>
                <a:gd name="connsiteX47" fmla="*/ 400717 w 845629"/>
                <a:gd name="connsiteY47" fmla="*/ 474440 h 588930"/>
                <a:gd name="connsiteX48" fmla="*/ 401003 w 845629"/>
                <a:gd name="connsiteY48" fmla="*/ 474726 h 588930"/>
                <a:gd name="connsiteX49" fmla="*/ 399669 w 845629"/>
                <a:gd name="connsiteY49" fmla="*/ 476060 h 588930"/>
                <a:gd name="connsiteX50" fmla="*/ 398717 w 845629"/>
                <a:gd name="connsiteY50" fmla="*/ 477679 h 588930"/>
                <a:gd name="connsiteX51" fmla="*/ 398050 w 845629"/>
                <a:gd name="connsiteY51" fmla="*/ 479393 h 588930"/>
                <a:gd name="connsiteX52" fmla="*/ 396050 w 845629"/>
                <a:gd name="connsiteY52" fmla="*/ 481965 h 588930"/>
                <a:gd name="connsiteX53" fmla="*/ 395097 w 845629"/>
                <a:gd name="connsiteY53" fmla="*/ 483013 h 588930"/>
                <a:gd name="connsiteX54" fmla="*/ 391478 w 845629"/>
                <a:gd name="connsiteY54" fmla="*/ 487585 h 588930"/>
                <a:gd name="connsiteX55" fmla="*/ 388906 w 845629"/>
                <a:gd name="connsiteY55" fmla="*/ 490157 h 588930"/>
                <a:gd name="connsiteX56" fmla="*/ 386906 w 845629"/>
                <a:gd name="connsiteY56" fmla="*/ 491871 h 588930"/>
                <a:gd name="connsiteX57" fmla="*/ 383667 w 845629"/>
                <a:gd name="connsiteY57" fmla="*/ 497396 h 588930"/>
                <a:gd name="connsiteX58" fmla="*/ 383286 w 845629"/>
                <a:gd name="connsiteY58" fmla="*/ 498062 h 588930"/>
                <a:gd name="connsiteX59" fmla="*/ 381286 w 845629"/>
                <a:gd name="connsiteY59" fmla="*/ 500063 h 588930"/>
                <a:gd name="connsiteX60" fmla="*/ 379381 w 845629"/>
                <a:gd name="connsiteY60" fmla="*/ 502634 h 588930"/>
                <a:gd name="connsiteX61" fmla="*/ 376714 w 845629"/>
                <a:gd name="connsiteY61" fmla="*/ 505587 h 588930"/>
                <a:gd name="connsiteX62" fmla="*/ 375761 w 845629"/>
                <a:gd name="connsiteY62" fmla="*/ 507206 h 588930"/>
                <a:gd name="connsiteX63" fmla="*/ 375380 w 845629"/>
                <a:gd name="connsiteY63" fmla="*/ 508254 h 588930"/>
                <a:gd name="connsiteX64" fmla="*/ 374428 w 845629"/>
                <a:gd name="connsiteY64" fmla="*/ 508921 h 588930"/>
                <a:gd name="connsiteX65" fmla="*/ 374142 w 845629"/>
                <a:gd name="connsiteY65" fmla="*/ 509873 h 588930"/>
                <a:gd name="connsiteX66" fmla="*/ 373475 w 845629"/>
                <a:gd name="connsiteY66" fmla="*/ 511207 h 588930"/>
                <a:gd name="connsiteX67" fmla="*/ 372809 w 845629"/>
                <a:gd name="connsiteY67" fmla="*/ 511492 h 588930"/>
                <a:gd name="connsiteX68" fmla="*/ 371856 w 845629"/>
                <a:gd name="connsiteY68" fmla="*/ 512540 h 588930"/>
                <a:gd name="connsiteX69" fmla="*/ 371856 w 845629"/>
                <a:gd name="connsiteY69" fmla="*/ 513112 h 588930"/>
                <a:gd name="connsiteX70" fmla="*/ 372142 w 845629"/>
                <a:gd name="connsiteY70" fmla="*/ 513493 h 588930"/>
                <a:gd name="connsiteX71" fmla="*/ 372809 w 845629"/>
                <a:gd name="connsiteY71" fmla="*/ 513779 h 588930"/>
                <a:gd name="connsiteX72" fmla="*/ 372809 w 845629"/>
                <a:gd name="connsiteY72" fmla="*/ 514826 h 588930"/>
                <a:gd name="connsiteX73" fmla="*/ 373094 w 845629"/>
                <a:gd name="connsiteY73" fmla="*/ 516446 h 588930"/>
                <a:gd name="connsiteX74" fmla="*/ 370142 w 845629"/>
                <a:gd name="connsiteY74" fmla="*/ 521399 h 588930"/>
                <a:gd name="connsiteX75" fmla="*/ 369856 w 845629"/>
                <a:gd name="connsiteY75" fmla="*/ 522351 h 588930"/>
                <a:gd name="connsiteX76" fmla="*/ 369475 w 845629"/>
                <a:gd name="connsiteY76" fmla="*/ 523970 h 588930"/>
                <a:gd name="connsiteX77" fmla="*/ 368237 w 845629"/>
                <a:gd name="connsiteY77" fmla="*/ 528923 h 588930"/>
                <a:gd name="connsiteX78" fmla="*/ 367570 w 845629"/>
                <a:gd name="connsiteY78" fmla="*/ 531209 h 588930"/>
                <a:gd name="connsiteX79" fmla="*/ 366903 w 845629"/>
                <a:gd name="connsiteY79" fmla="*/ 532829 h 588930"/>
                <a:gd name="connsiteX80" fmla="*/ 366236 w 845629"/>
                <a:gd name="connsiteY80" fmla="*/ 536162 h 588930"/>
                <a:gd name="connsiteX81" fmla="*/ 365284 w 845629"/>
                <a:gd name="connsiteY81" fmla="*/ 539401 h 588930"/>
                <a:gd name="connsiteX82" fmla="*/ 363950 w 845629"/>
                <a:gd name="connsiteY82" fmla="*/ 543973 h 588930"/>
                <a:gd name="connsiteX83" fmla="*/ 362617 w 845629"/>
                <a:gd name="connsiteY83" fmla="*/ 547307 h 588930"/>
                <a:gd name="connsiteX84" fmla="*/ 361950 w 845629"/>
                <a:gd name="connsiteY84" fmla="*/ 551212 h 588930"/>
                <a:gd name="connsiteX85" fmla="*/ 360617 w 845629"/>
                <a:gd name="connsiteY85" fmla="*/ 554165 h 588930"/>
                <a:gd name="connsiteX86" fmla="*/ 360617 w 845629"/>
                <a:gd name="connsiteY86" fmla="*/ 555498 h 588930"/>
                <a:gd name="connsiteX87" fmla="*/ 360331 w 845629"/>
                <a:gd name="connsiteY87" fmla="*/ 555498 h 588930"/>
                <a:gd name="connsiteX88" fmla="*/ 360331 w 845629"/>
                <a:gd name="connsiteY88" fmla="*/ 557117 h 588930"/>
                <a:gd name="connsiteX89" fmla="*/ 358997 w 845629"/>
                <a:gd name="connsiteY89" fmla="*/ 559784 h 588930"/>
                <a:gd name="connsiteX90" fmla="*/ 358712 w 845629"/>
                <a:gd name="connsiteY90" fmla="*/ 563023 h 588930"/>
                <a:gd name="connsiteX91" fmla="*/ 358331 w 845629"/>
                <a:gd name="connsiteY91" fmla="*/ 564356 h 588930"/>
                <a:gd name="connsiteX92" fmla="*/ 358045 w 845629"/>
                <a:gd name="connsiteY92" fmla="*/ 565976 h 588930"/>
                <a:gd name="connsiteX93" fmla="*/ 356711 w 845629"/>
                <a:gd name="connsiteY93" fmla="*/ 569881 h 588930"/>
                <a:gd name="connsiteX94" fmla="*/ 356711 w 845629"/>
                <a:gd name="connsiteY94" fmla="*/ 570262 h 588930"/>
                <a:gd name="connsiteX95" fmla="*/ 355759 w 845629"/>
                <a:gd name="connsiteY95" fmla="*/ 575215 h 588930"/>
                <a:gd name="connsiteX96" fmla="*/ 354425 w 845629"/>
                <a:gd name="connsiteY96" fmla="*/ 578168 h 588930"/>
                <a:gd name="connsiteX97" fmla="*/ 353092 w 845629"/>
                <a:gd name="connsiteY97" fmla="*/ 579787 h 588930"/>
                <a:gd name="connsiteX98" fmla="*/ 352806 w 845629"/>
                <a:gd name="connsiteY98" fmla="*/ 581120 h 588930"/>
                <a:gd name="connsiteX99" fmla="*/ 360331 w 845629"/>
                <a:gd name="connsiteY99" fmla="*/ 588645 h 588930"/>
                <a:gd name="connsiteX100" fmla="*/ 360331 w 845629"/>
                <a:gd name="connsiteY100" fmla="*/ 588931 h 588930"/>
                <a:gd name="connsiteX101" fmla="*/ 358045 w 845629"/>
                <a:gd name="connsiteY101" fmla="*/ 588645 h 588930"/>
                <a:gd name="connsiteX102" fmla="*/ 357378 w 845629"/>
                <a:gd name="connsiteY102" fmla="*/ 588264 h 588930"/>
                <a:gd name="connsiteX103" fmla="*/ 356044 w 845629"/>
                <a:gd name="connsiteY103" fmla="*/ 587978 h 588930"/>
                <a:gd name="connsiteX104" fmla="*/ 276320 w 845629"/>
                <a:gd name="connsiteY104" fmla="*/ 581406 h 588930"/>
                <a:gd name="connsiteX105" fmla="*/ 256604 w 845629"/>
                <a:gd name="connsiteY105" fmla="*/ 566928 h 588930"/>
                <a:gd name="connsiteX106" fmla="*/ 217551 w 845629"/>
                <a:gd name="connsiteY106" fmla="*/ 523304 h 588930"/>
                <a:gd name="connsiteX107" fmla="*/ 215265 w 845629"/>
                <a:gd name="connsiteY107" fmla="*/ 476060 h 588930"/>
                <a:gd name="connsiteX108" fmla="*/ 214313 w 845629"/>
                <a:gd name="connsiteY108" fmla="*/ 474726 h 588930"/>
                <a:gd name="connsiteX109" fmla="*/ 214979 w 845629"/>
                <a:gd name="connsiteY109" fmla="*/ 474440 h 588930"/>
                <a:gd name="connsiteX110" fmla="*/ 214027 w 845629"/>
                <a:gd name="connsiteY110" fmla="*/ 472440 h 588930"/>
                <a:gd name="connsiteX111" fmla="*/ 212693 w 845629"/>
                <a:gd name="connsiteY111" fmla="*/ 470821 h 588930"/>
                <a:gd name="connsiteX112" fmla="*/ 209074 w 845629"/>
                <a:gd name="connsiteY112" fmla="*/ 464915 h 588930"/>
                <a:gd name="connsiteX113" fmla="*/ 195263 w 845629"/>
                <a:gd name="connsiteY113" fmla="*/ 441008 h 588930"/>
                <a:gd name="connsiteX114" fmla="*/ 168021 w 845629"/>
                <a:gd name="connsiteY114" fmla="*/ 395383 h 588930"/>
                <a:gd name="connsiteX115" fmla="*/ 157258 w 845629"/>
                <a:gd name="connsiteY115" fmla="*/ 359950 h 588930"/>
                <a:gd name="connsiteX116" fmla="*/ 142113 w 845629"/>
                <a:gd name="connsiteY116" fmla="*/ 310706 h 588930"/>
                <a:gd name="connsiteX117" fmla="*/ 141827 w 845629"/>
                <a:gd name="connsiteY117" fmla="*/ 310706 h 588930"/>
                <a:gd name="connsiteX118" fmla="*/ 141161 w 845629"/>
                <a:gd name="connsiteY118" fmla="*/ 309753 h 588930"/>
                <a:gd name="connsiteX119" fmla="*/ 140494 w 845629"/>
                <a:gd name="connsiteY119" fmla="*/ 307753 h 588930"/>
                <a:gd name="connsiteX120" fmla="*/ 124397 w 845629"/>
                <a:gd name="connsiteY120" fmla="*/ 260509 h 588930"/>
                <a:gd name="connsiteX121" fmla="*/ 120110 w 845629"/>
                <a:gd name="connsiteY121" fmla="*/ 257842 h 588930"/>
                <a:gd name="connsiteX122" fmla="*/ 96488 w 845629"/>
                <a:gd name="connsiteY122" fmla="*/ 247079 h 588930"/>
                <a:gd name="connsiteX123" fmla="*/ 86011 w 845629"/>
                <a:gd name="connsiteY123" fmla="*/ 242125 h 588930"/>
                <a:gd name="connsiteX124" fmla="*/ 83058 w 845629"/>
                <a:gd name="connsiteY124" fmla="*/ 241840 h 588930"/>
                <a:gd name="connsiteX125" fmla="*/ 69914 w 845629"/>
                <a:gd name="connsiteY125" fmla="*/ 242125 h 588930"/>
                <a:gd name="connsiteX126" fmla="*/ 67627 w 845629"/>
                <a:gd name="connsiteY126" fmla="*/ 242125 h 588930"/>
                <a:gd name="connsiteX127" fmla="*/ 31528 w 845629"/>
                <a:gd name="connsiteY127" fmla="*/ 242792 h 588930"/>
                <a:gd name="connsiteX128" fmla="*/ 13525 w 845629"/>
                <a:gd name="connsiteY128" fmla="*/ 229362 h 588930"/>
                <a:gd name="connsiteX129" fmla="*/ 0 w 845629"/>
                <a:gd name="connsiteY129" fmla="*/ 218504 h 588930"/>
                <a:gd name="connsiteX130" fmla="*/ 1333 w 845629"/>
                <a:gd name="connsiteY130" fmla="*/ 216884 h 588930"/>
                <a:gd name="connsiteX131" fmla="*/ 8573 w 845629"/>
                <a:gd name="connsiteY131" fmla="*/ 206026 h 588930"/>
                <a:gd name="connsiteX132" fmla="*/ 18383 w 845629"/>
                <a:gd name="connsiteY132" fmla="*/ 191929 h 588930"/>
                <a:gd name="connsiteX133" fmla="*/ 20098 w 845629"/>
                <a:gd name="connsiteY133" fmla="*/ 189643 h 588930"/>
                <a:gd name="connsiteX134" fmla="*/ 22384 w 845629"/>
                <a:gd name="connsiteY134" fmla="*/ 186309 h 588930"/>
                <a:gd name="connsiteX135" fmla="*/ 24289 w 845629"/>
                <a:gd name="connsiteY135" fmla="*/ 183737 h 588930"/>
                <a:gd name="connsiteX136" fmla="*/ 25622 w 845629"/>
                <a:gd name="connsiteY136" fmla="*/ 181451 h 588930"/>
                <a:gd name="connsiteX137" fmla="*/ 26289 w 845629"/>
                <a:gd name="connsiteY137" fmla="*/ 179451 h 588930"/>
                <a:gd name="connsiteX138" fmla="*/ 26289 w 845629"/>
                <a:gd name="connsiteY138" fmla="*/ 178784 h 588930"/>
                <a:gd name="connsiteX139" fmla="*/ 26003 w 845629"/>
                <a:gd name="connsiteY139" fmla="*/ 177451 h 588930"/>
                <a:gd name="connsiteX140" fmla="*/ 25622 w 845629"/>
                <a:gd name="connsiteY140" fmla="*/ 175832 h 588930"/>
                <a:gd name="connsiteX141" fmla="*/ 24955 w 845629"/>
                <a:gd name="connsiteY141" fmla="*/ 173831 h 588930"/>
                <a:gd name="connsiteX142" fmla="*/ 25336 w 845629"/>
                <a:gd name="connsiteY142" fmla="*/ 173260 h 588930"/>
                <a:gd name="connsiteX143" fmla="*/ 24955 w 845629"/>
                <a:gd name="connsiteY143" fmla="*/ 172879 h 588930"/>
                <a:gd name="connsiteX144" fmla="*/ 25622 w 845629"/>
                <a:gd name="connsiteY144" fmla="*/ 171545 h 588930"/>
                <a:gd name="connsiteX145" fmla="*/ 26003 w 845629"/>
                <a:gd name="connsiteY145" fmla="*/ 170593 h 588930"/>
                <a:gd name="connsiteX146" fmla="*/ 26956 w 845629"/>
                <a:gd name="connsiteY146" fmla="*/ 169259 h 588930"/>
                <a:gd name="connsiteX147" fmla="*/ 28575 w 845629"/>
                <a:gd name="connsiteY147" fmla="*/ 166973 h 588930"/>
                <a:gd name="connsiteX148" fmla="*/ 31242 w 845629"/>
                <a:gd name="connsiteY148" fmla="*/ 162401 h 588930"/>
                <a:gd name="connsiteX149" fmla="*/ 32861 w 845629"/>
                <a:gd name="connsiteY149" fmla="*/ 161068 h 588930"/>
                <a:gd name="connsiteX150" fmla="*/ 36100 w 845629"/>
                <a:gd name="connsiteY150" fmla="*/ 159449 h 588930"/>
                <a:gd name="connsiteX151" fmla="*/ 36100 w 845629"/>
                <a:gd name="connsiteY151" fmla="*/ 159067 h 588930"/>
                <a:gd name="connsiteX152" fmla="*/ 36481 w 845629"/>
                <a:gd name="connsiteY152" fmla="*/ 158496 h 588930"/>
                <a:gd name="connsiteX153" fmla="*/ 36767 w 845629"/>
                <a:gd name="connsiteY153" fmla="*/ 158496 h 588930"/>
                <a:gd name="connsiteX154" fmla="*/ 51530 w 845629"/>
                <a:gd name="connsiteY154" fmla="*/ 146304 h 588930"/>
                <a:gd name="connsiteX155" fmla="*/ 53245 w 845629"/>
                <a:gd name="connsiteY155" fmla="*/ 144971 h 588930"/>
                <a:gd name="connsiteX156" fmla="*/ 53816 w 845629"/>
                <a:gd name="connsiteY156" fmla="*/ 144685 h 588930"/>
                <a:gd name="connsiteX157" fmla="*/ 57817 w 845629"/>
                <a:gd name="connsiteY157" fmla="*/ 141351 h 588930"/>
                <a:gd name="connsiteX158" fmla="*/ 74200 w 845629"/>
                <a:gd name="connsiteY158" fmla="*/ 128302 h 588930"/>
                <a:gd name="connsiteX159" fmla="*/ 82105 w 845629"/>
                <a:gd name="connsiteY159" fmla="*/ 121730 h 588930"/>
                <a:gd name="connsiteX160" fmla="*/ 88964 w 845629"/>
                <a:gd name="connsiteY160" fmla="*/ 118396 h 588930"/>
                <a:gd name="connsiteX161" fmla="*/ 130016 w 845629"/>
                <a:gd name="connsiteY161" fmla="*/ 97060 h 588930"/>
                <a:gd name="connsiteX162" fmla="*/ 130302 w 845629"/>
                <a:gd name="connsiteY162" fmla="*/ 97060 h 588930"/>
                <a:gd name="connsiteX163" fmla="*/ 170307 w 845629"/>
                <a:gd name="connsiteY163" fmla="*/ 57055 h 588930"/>
                <a:gd name="connsiteX164" fmla="*/ 170688 w 845629"/>
                <a:gd name="connsiteY164" fmla="*/ 57055 h 588930"/>
                <a:gd name="connsiteX165" fmla="*/ 171355 w 845629"/>
                <a:gd name="connsiteY165" fmla="*/ 56769 h 588930"/>
                <a:gd name="connsiteX166" fmla="*/ 179165 w 845629"/>
                <a:gd name="connsiteY166" fmla="*/ 53816 h 588930"/>
                <a:gd name="connsiteX167" fmla="*/ 189071 w 845629"/>
                <a:gd name="connsiteY167" fmla="*/ 49816 h 588930"/>
                <a:gd name="connsiteX168" fmla="*/ 195263 w 845629"/>
                <a:gd name="connsiteY168" fmla="*/ 47530 h 588930"/>
                <a:gd name="connsiteX169" fmla="*/ 195644 w 845629"/>
                <a:gd name="connsiteY169" fmla="*/ 47530 h 588930"/>
                <a:gd name="connsiteX170" fmla="*/ 219265 w 845629"/>
                <a:gd name="connsiteY170" fmla="*/ 45625 h 588930"/>
                <a:gd name="connsiteX171" fmla="*/ 239935 w 845629"/>
                <a:gd name="connsiteY171" fmla="*/ 40291 h 588930"/>
                <a:gd name="connsiteX172" fmla="*/ 261271 w 845629"/>
                <a:gd name="connsiteY172" fmla="*/ 31814 h 588930"/>
                <a:gd name="connsiteX173" fmla="*/ 261556 w 845629"/>
                <a:gd name="connsiteY173" fmla="*/ 31433 h 588930"/>
                <a:gd name="connsiteX174" fmla="*/ 267748 w 845629"/>
                <a:gd name="connsiteY174" fmla="*/ 37719 h 588930"/>
                <a:gd name="connsiteX175" fmla="*/ 271082 w 845629"/>
                <a:gd name="connsiteY175" fmla="*/ 40672 h 588930"/>
                <a:gd name="connsiteX176" fmla="*/ 276987 w 845629"/>
                <a:gd name="connsiteY176" fmla="*/ 47244 h 588930"/>
                <a:gd name="connsiteX177" fmla="*/ 276987 w 845629"/>
                <a:gd name="connsiteY177" fmla="*/ 72485 h 588930"/>
                <a:gd name="connsiteX178" fmla="*/ 277654 w 845629"/>
                <a:gd name="connsiteY178" fmla="*/ 80010 h 588930"/>
                <a:gd name="connsiteX179" fmla="*/ 279273 w 845629"/>
                <a:gd name="connsiteY179" fmla="*/ 85916 h 588930"/>
                <a:gd name="connsiteX180" fmla="*/ 284512 w 845629"/>
                <a:gd name="connsiteY180" fmla="*/ 84011 h 588930"/>
                <a:gd name="connsiteX181" fmla="*/ 292703 w 845629"/>
                <a:gd name="connsiteY181" fmla="*/ 81058 h 588930"/>
                <a:gd name="connsiteX182" fmla="*/ 301942 w 845629"/>
                <a:gd name="connsiteY182" fmla="*/ 75438 h 588930"/>
                <a:gd name="connsiteX183" fmla="*/ 312706 w 845629"/>
                <a:gd name="connsiteY183" fmla="*/ 73438 h 588930"/>
                <a:gd name="connsiteX184" fmla="*/ 323564 w 845629"/>
                <a:gd name="connsiteY184" fmla="*/ 70485 h 588930"/>
                <a:gd name="connsiteX185" fmla="*/ 336042 w 845629"/>
                <a:gd name="connsiteY185" fmla="*/ 68580 h 588930"/>
                <a:gd name="connsiteX186" fmla="*/ 345853 w 845629"/>
                <a:gd name="connsiteY186" fmla="*/ 66580 h 588930"/>
                <a:gd name="connsiteX187" fmla="*/ 360998 w 845629"/>
                <a:gd name="connsiteY187" fmla="*/ 64580 h 588930"/>
                <a:gd name="connsiteX188" fmla="*/ 371189 w 845629"/>
                <a:gd name="connsiteY188" fmla="*/ 60960 h 588930"/>
                <a:gd name="connsiteX189" fmla="*/ 381953 w 845629"/>
                <a:gd name="connsiteY189" fmla="*/ 59055 h 588930"/>
                <a:gd name="connsiteX190" fmla="*/ 398431 w 845629"/>
                <a:gd name="connsiteY190" fmla="*/ 49149 h 588930"/>
                <a:gd name="connsiteX191" fmla="*/ 406908 w 845629"/>
                <a:gd name="connsiteY191" fmla="*/ 45244 h 588930"/>
                <a:gd name="connsiteX192" fmla="*/ 414433 w 845629"/>
                <a:gd name="connsiteY192" fmla="*/ 38672 h 588930"/>
                <a:gd name="connsiteX193" fmla="*/ 418433 w 845629"/>
                <a:gd name="connsiteY193" fmla="*/ 31814 h 588930"/>
                <a:gd name="connsiteX194" fmla="*/ 432530 w 845629"/>
                <a:gd name="connsiteY194" fmla="*/ 21336 h 588930"/>
                <a:gd name="connsiteX195" fmla="*/ 434150 w 845629"/>
                <a:gd name="connsiteY195" fmla="*/ 19336 h 588930"/>
                <a:gd name="connsiteX196" fmla="*/ 449294 w 845629"/>
                <a:gd name="connsiteY196" fmla="*/ 23908 h 588930"/>
                <a:gd name="connsiteX197" fmla="*/ 455200 w 845629"/>
                <a:gd name="connsiteY197" fmla="*/ 27813 h 588930"/>
                <a:gd name="connsiteX198" fmla="*/ 464344 w 845629"/>
                <a:gd name="connsiteY198" fmla="*/ 28861 h 588930"/>
                <a:gd name="connsiteX199" fmla="*/ 476821 w 845629"/>
                <a:gd name="connsiteY199" fmla="*/ 25908 h 588930"/>
                <a:gd name="connsiteX200" fmla="*/ 493586 w 845629"/>
                <a:gd name="connsiteY200" fmla="*/ 22289 h 588930"/>
                <a:gd name="connsiteX201" fmla="*/ 497491 w 845629"/>
                <a:gd name="connsiteY201" fmla="*/ 21336 h 588930"/>
                <a:gd name="connsiteX202" fmla="*/ 517493 w 845629"/>
                <a:gd name="connsiteY202" fmla="*/ 17336 h 588930"/>
                <a:gd name="connsiteX203" fmla="*/ 527685 w 845629"/>
                <a:gd name="connsiteY203" fmla="*/ 13430 h 588930"/>
                <a:gd name="connsiteX204" fmla="*/ 544449 w 845629"/>
                <a:gd name="connsiteY204" fmla="*/ 13430 h 588930"/>
                <a:gd name="connsiteX205" fmla="*/ 565690 w 845629"/>
                <a:gd name="connsiteY205" fmla="*/ 12478 h 588930"/>
                <a:gd name="connsiteX206" fmla="*/ 594265 w 845629"/>
                <a:gd name="connsiteY206" fmla="*/ 7525 h 588930"/>
                <a:gd name="connsiteX207" fmla="*/ 611029 w 845629"/>
                <a:gd name="connsiteY207" fmla="*/ 6572 h 588930"/>
                <a:gd name="connsiteX208" fmla="*/ 627412 w 845629"/>
                <a:gd name="connsiteY208" fmla="*/ 3620 h 588930"/>
                <a:gd name="connsiteX209" fmla="*/ 645795 w 845629"/>
                <a:gd name="connsiteY209" fmla="*/ 2572 h 588930"/>
                <a:gd name="connsiteX210" fmla="*/ 657606 w 845629"/>
                <a:gd name="connsiteY210" fmla="*/ 1619 h 588930"/>
                <a:gd name="connsiteX211" fmla="*/ 669131 w 845629"/>
                <a:gd name="connsiteY211" fmla="*/ 0 h 588930"/>
                <a:gd name="connsiteX212" fmla="*/ 695039 w 845629"/>
                <a:gd name="connsiteY212" fmla="*/ 0 h 588930"/>
                <a:gd name="connsiteX213" fmla="*/ 715709 w 845629"/>
                <a:gd name="connsiteY213" fmla="*/ 3620 h 588930"/>
                <a:gd name="connsiteX214" fmla="*/ 725900 w 845629"/>
                <a:gd name="connsiteY214" fmla="*/ 9525 h 588930"/>
                <a:gd name="connsiteX215" fmla="*/ 733425 w 845629"/>
                <a:gd name="connsiteY215" fmla="*/ 14383 h 588930"/>
                <a:gd name="connsiteX216" fmla="*/ 752475 w 845629"/>
                <a:gd name="connsiteY216" fmla="*/ 24860 h 588930"/>
                <a:gd name="connsiteX217" fmla="*/ 774097 w 845629"/>
                <a:gd name="connsiteY217" fmla="*/ 28861 h 588930"/>
                <a:gd name="connsiteX218" fmla="*/ 780669 w 845629"/>
                <a:gd name="connsiteY218" fmla="*/ 27813 h 588930"/>
                <a:gd name="connsiteX219" fmla="*/ 798386 w 845629"/>
                <a:gd name="connsiteY219" fmla="*/ 23241 h 588930"/>
                <a:gd name="connsiteX220" fmla="*/ 809244 w 845629"/>
                <a:gd name="connsiteY220" fmla="*/ 23908 h 588930"/>
                <a:gd name="connsiteX221" fmla="*/ 820674 w 845629"/>
                <a:gd name="connsiteY221" fmla="*/ 26861 h 588930"/>
                <a:gd name="connsiteX222" fmla="*/ 830866 w 845629"/>
                <a:gd name="connsiteY222" fmla="*/ 25908 h 588930"/>
                <a:gd name="connsiteX223" fmla="*/ 845630 w 845629"/>
                <a:gd name="connsiteY223" fmla="*/ 29813 h 58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</a:cxnLst>
              <a:rect l="l" t="t" r="r" b="b"/>
              <a:pathLst>
                <a:path w="845629" h="588930">
                  <a:moveTo>
                    <a:pt x="845630" y="29813"/>
                  </a:moveTo>
                  <a:lnTo>
                    <a:pt x="792766" y="90869"/>
                  </a:lnTo>
                  <a:lnTo>
                    <a:pt x="791813" y="91821"/>
                  </a:lnTo>
                  <a:lnTo>
                    <a:pt x="791813" y="92488"/>
                  </a:lnTo>
                  <a:lnTo>
                    <a:pt x="766572" y="137446"/>
                  </a:lnTo>
                  <a:lnTo>
                    <a:pt x="755047" y="146018"/>
                  </a:lnTo>
                  <a:lnTo>
                    <a:pt x="701231" y="185357"/>
                  </a:lnTo>
                  <a:lnTo>
                    <a:pt x="701231" y="186023"/>
                  </a:lnTo>
                  <a:lnTo>
                    <a:pt x="697325" y="198120"/>
                  </a:lnTo>
                  <a:lnTo>
                    <a:pt x="695992" y="201454"/>
                  </a:lnTo>
                  <a:lnTo>
                    <a:pt x="691706" y="219456"/>
                  </a:lnTo>
                  <a:lnTo>
                    <a:pt x="698945" y="261842"/>
                  </a:lnTo>
                  <a:lnTo>
                    <a:pt x="699326" y="263462"/>
                  </a:lnTo>
                  <a:lnTo>
                    <a:pt x="698278" y="267748"/>
                  </a:lnTo>
                  <a:lnTo>
                    <a:pt x="695706" y="281178"/>
                  </a:lnTo>
                  <a:lnTo>
                    <a:pt x="664845" y="309372"/>
                  </a:lnTo>
                  <a:lnTo>
                    <a:pt x="659225" y="313658"/>
                  </a:lnTo>
                  <a:lnTo>
                    <a:pt x="658559" y="313944"/>
                  </a:lnTo>
                  <a:lnTo>
                    <a:pt x="647414" y="314992"/>
                  </a:lnTo>
                  <a:lnTo>
                    <a:pt x="639890" y="315659"/>
                  </a:lnTo>
                  <a:lnTo>
                    <a:pt x="586740" y="318611"/>
                  </a:lnTo>
                  <a:lnTo>
                    <a:pt x="503396" y="343853"/>
                  </a:lnTo>
                  <a:lnTo>
                    <a:pt x="502730" y="343853"/>
                  </a:lnTo>
                  <a:lnTo>
                    <a:pt x="502063" y="344519"/>
                  </a:lnTo>
                  <a:lnTo>
                    <a:pt x="460438" y="405575"/>
                  </a:lnTo>
                  <a:lnTo>
                    <a:pt x="457486" y="407480"/>
                  </a:lnTo>
                  <a:lnTo>
                    <a:pt x="447294" y="416052"/>
                  </a:lnTo>
                  <a:lnTo>
                    <a:pt x="419386" y="438341"/>
                  </a:lnTo>
                  <a:lnTo>
                    <a:pt x="419100" y="439674"/>
                  </a:lnTo>
                  <a:lnTo>
                    <a:pt x="418052" y="441008"/>
                  </a:lnTo>
                  <a:lnTo>
                    <a:pt x="417767" y="441960"/>
                  </a:lnTo>
                  <a:lnTo>
                    <a:pt x="416433" y="443960"/>
                  </a:lnTo>
                  <a:lnTo>
                    <a:pt x="415100" y="446913"/>
                  </a:lnTo>
                  <a:lnTo>
                    <a:pt x="414433" y="447866"/>
                  </a:lnTo>
                  <a:lnTo>
                    <a:pt x="413766" y="449485"/>
                  </a:lnTo>
                  <a:lnTo>
                    <a:pt x="412813" y="450818"/>
                  </a:lnTo>
                  <a:lnTo>
                    <a:pt x="411480" y="453485"/>
                  </a:lnTo>
                  <a:lnTo>
                    <a:pt x="411194" y="454724"/>
                  </a:lnTo>
                  <a:lnTo>
                    <a:pt x="411194" y="455771"/>
                  </a:lnTo>
                  <a:lnTo>
                    <a:pt x="411861" y="457391"/>
                  </a:lnTo>
                  <a:lnTo>
                    <a:pt x="411861" y="458057"/>
                  </a:lnTo>
                  <a:lnTo>
                    <a:pt x="411480" y="458724"/>
                  </a:lnTo>
                  <a:lnTo>
                    <a:pt x="409194" y="462915"/>
                  </a:lnTo>
                  <a:lnTo>
                    <a:pt x="407289" y="465582"/>
                  </a:lnTo>
                  <a:lnTo>
                    <a:pt x="406622" y="466535"/>
                  </a:lnTo>
                  <a:lnTo>
                    <a:pt x="405575" y="467582"/>
                  </a:lnTo>
                  <a:lnTo>
                    <a:pt x="401003" y="473774"/>
                  </a:lnTo>
                  <a:lnTo>
                    <a:pt x="400717" y="474440"/>
                  </a:lnTo>
                  <a:lnTo>
                    <a:pt x="401003" y="474726"/>
                  </a:lnTo>
                  <a:lnTo>
                    <a:pt x="399669" y="476060"/>
                  </a:lnTo>
                  <a:lnTo>
                    <a:pt x="398717" y="477679"/>
                  </a:lnTo>
                  <a:lnTo>
                    <a:pt x="398050" y="479393"/>
                  </a:lnTo>
                  <a:lnTo>
                    <a:pt x="396050" y="481965"/>
                  </a:lnTo>
                  <a:lnTo>
                    <a:pt x="395097" y="483013"/>
                  </a:lnTo>
                  <a:lnTo>
                    <a:pt x="391478" y="487585"/>
                  </a:lnTo>
                  <a:lnTo>
                    <a:pt x="388906" y="490157"/>
                  </a:lnTo>
                  <a:lnTo>
                    <a:pt x="386906" y="491871"/>
                  </a:lnTo>
                  <a:lnTo>
                    <a:pt x="383667" y="497396"/>
                  </a:lnTo>
                  <a:lnTo>
                    <a:pt x="383286" y="498062"/>
                  </a:lnTo>
                  <a:lnTo>
                    <a:pt x="381286" y="500063"/>
                  </a:lnTo>
                  <a:lnTo>
                    <a:pt x="379381" y="502634"/>
                  </a:lnTo>
                  <a:lnTo>
                    <a:pt x="376714" y="505587"/>
                  </a:lnTo>
                  <a:lnTo>
                    <a:pt x="375761" y="507206"/>
                  </a:lnTo>
                  <a:lnTo>
                    <a:pt x="375380" y="508254"/>
                  </a:lnTo>
                  <a:lnTo>
                    <a:pt x="374428" y="508921"/>
                  </a:lnTo>
                  <a:lnTo>
                    <a:pt x="374142" y="509873"/>
                  </a:lnTo>
                  <a:lnTo>
                    <a:pt x="373475" y="511207"/>
                  </a:lnTo>
                  <a:lnTo>
                    <a:pt x="372809" y="511492"/>
                  </a:lnTo>
                  <a:lnTo>
                    <a:pt x="371856" y="512540"/>
                  </a:lnTo>
                  <a:lnTo>
                    <a:pt x="371856" y="513112"/>
                  </a:lnTo>
                  <a:lnTo>
                    <a:pt x="372142" y="513493"/>
                  </a:lnTo>
                  <a:lnTo>
                    <a:pt x="372809" y="513779"/>
                  </a:lnTo>
                  <a:lnTo>
                    <a:pt x="372809" y="514826"/>
                  </a:lnTo>
                  <a:lnTo>
                    <a:pt x="373094" y="516446"/>
                  </a:lnTo>
                  <a:lnTo>
                    <a:pt x="370142" y="521399"/>
                  </a:lnTo>
                  <a:lnTo>
                    <a:pt x="369856" y="522351"/>
                  </a:lnTo>
                  <a:lnTo>
                    <a:pt x="369475" y="523970"/>
                  </a:lnTo>
                  <a:lnTo>
                    <a:pt x="368237" y="528923"/>
                  </a:lnTo>
                  <a:lnTo>
                    <a:pt x="367570" y="531209"/>
                  </a:lnTo>
                  <a:lnTo>
                    <a:pt x="366903" y="532829"/>
                  </a:lnTo>
                  <a:lnTo>
                    <a:pt x="366236" y="536162"/>
                  </a:lnTo>
                  <a:lnTo>
                    <a:pt x="365284" y="539401"/>
                  </a:lnTo>
                  <a:lnTo>
                    <a:pt x="363950" y="543973"/>
                  </a:lnTo>
                  <a:lnTo>
                    <a:pt x="362617" y="547307"/>
                  </a:lnTo>
                  <a:lnTo>
                    <a:pt x="361950" y="551212"/>
                  </a:lnTo>
                  <a:lnTo>
                    <a:pt x="360617" y="554165"/>
                  </a:lnTo>
                  <a:lnTo>
                    <a:pt x="360617" y="555498"/>
                  </a:lnTo>
                  <a:lnTo>
                    <a:pt x="360331" y="555498"/>
                  </a:lnTo>
                  <a:lnTo>
                    <a:pt x="360331" y="557117"/>
                  </a:lnTo>
                  <a:lnTo>
                    <a:pt x="358997" y="559784"/>
                  </a:lnTo>
                  <a:lnTo>
                    <a:pt x="358712" y="563023"/>
                  </a:lnTo>
                  <a:lnTo>
                    <a:pt x="358331" y="564356"/>
                  </a:lnTo>
                  <a:lnTo>
                    <a:pt x="358045" y="565976"/>
                  </a:lnTo>
                  <a:lnTo>
                    <a:pt x="356711" y="569881"/>
                  </a:lnTo>
                  <a:lnTo>
                    <a:pt x="356711" y="570262"/>
                  </a:lnTo>
                  <a:lnTo>
                    <a:pt x="355759" y="575215"/>
                  </a:lnTo>
                  <a:lnTo>
                    <a:pt x="354425" y="578168"/>
                  </a:lnTo>
                  <a:lnTo>
                    <a:pt x="353092" y="579787"/>
                  </a:lnTo>
                  <a:lnTo>
                    <a:pt x="352806" y="581120"/>
                  </a:lnTo>
                  <a:lnTo>
                    <a:pt x="360331" y="588645"/>
                  </a:lnTo>
                  <a:lnTo>
                    <a:pt x="360331" y="588931"/>
                  </a:lnTo>
                  <a:lnTo>
                    <a:pt x="358045" y="588645"/>
                  </a:lnTo>
                  <a:lnTo>
                    <a:pt x="357378" y="588264"/>
                  </a:lnTo>
                  <a:lnTo>
                    <a:pt x="356044" y="587978"/>
                  </a:lnTo>
                  <a:lnTo>
                    <a:pt x="276320" y="581406"/>
                  </a:lnTo>
                  <a:lnTo>
                    <a:pt x="256604" y="566928"/>
                  </a:lnTo>
                  <a:lnTo>
                    <a:pt x="217551" y="523304"/>
                  </a:lnTo>
                  <a:lnTo>
                    <a:pt x="215265" y="476060"/>
                  </a:lnTo>
                  <a:lnTo>
                    <a:pt x="214313" y="474726"/>
                  </a:lnTo>
                  <a:lnTo>
                    <a:pt x="214979" y="474440"/>
                  </a:lnTo>
                  <a:lnTo>
                    <a:pt x="214027" y="472440"/>
                  </a:lnTo>
                  <a:lnTo>
                    <a:pt x="212693" y="470821"/>
                  </a:lnTo>
                  <a:lnTo>
                    <a:pt x="209074" y="464915"/>
                  </a:lnTo>
                  <a:lnTo>
                    <a:pt x="195263" y="441008"/>
                  </a:lnTo>
                  <a:lnTo>
                    <a:pt x="168021" y="395383"/>
                  </a:lnTo>
                  <a:lnTo>
                    <a:pt x="157258" y="359950"/>
                  </a:lnTo>
                  <a:lnTo>
                    <a:pt x="142113" y="310706"/>
                  </a:lnTo>
                  <a:lnTo>
                    <a:pt x="141827" y="310706"/>
                  </a:lnTo>
                  <a:lnTo>
                    <a:pt x="141161" y="309753"/>
                  </a:lnTo>
                  <a:lnTo>
                    <a:pt x="140494" y="307753"/>
                  </a:lnTo>
                  <a:lnTo>
                    <a:pt x="124397" y="260509"/>
                  </a:lnTo>
                  <a:lnTo>
                    <a:pt x="120110" y="257842"/>
                  </a:lnTo>
                  <a:lnTo>
                    <a:pt x="96488" y="247079"/>
                  </a:lnTo>
                  <a:lnTo>
                    <a:pt x="86011" y="242125"/>
                  </a:lnTo>
                  <a:lnTo>
                    <a:pt x="83058" y="241840"/>
                  </a:lnTo>
                  <a:lnTo>
                    <a:pt x="69914" y="242125"/>
                  </a:lnTo>
                  <a:lnTo>
                    <a:pt x="67627" y="242125"/>
                  </a:lnTo>
                  <a:lnTo>
                    <a:pt x="31528" y="242792"/>
                  </a:lnTo>
                  <a:lnTo>
                    <a:pt x="13525" y="229362"/>
                  </a:lnTo>
                  <a:lnTo>
                    <a:pt x="0" y="218504"/>
                  </a:lnTo>
                  <a:lnTo>
                    <a:pt x="1333" y="216884"/>
                  </a:lnTo>
                  <a:lnTo>
                    <a:pt x="8573" y="206026"/>
                  </a:lnTo>
                  <a:lnTo>
                    <a:pt x="18383" y="191929"/>
                  </a:lnTo>
                  <a:lnTo>
                    <a:pt x="20098" y="189643"/>
                  </a:lnTo>
                  <a:lnTo>
                    <a:pt x="22384" y="186309"/>
                  </a:lnTo>
                  <a:lnTo>
                    <a:pt x="24289" y="183737"/>
                  </a:lnTo>
                  <a:lnTo>
                    <a:pt x="25622" y="181451"/>
                  </a:lnTo>
                  <a:lnTo>
                    <a:pt x="26289" y="179451"/>
                  </a:lnTo>
                  <a:lnTo>
                    <a:pt x="26289" y="178784"/>
                  </a:lnTo>
                  <a:lnTo>
                    <a:pt x="26003" y="177451"/>
                  </a:lnTo>
                  <a:lnTo>
                    <a:pt x="25622" y="175832"/>
                  </a:lnTo>
                  <a:lnTo>
                    <a:pt x="24955" y="173831"/>
                  </a:lnTo>
                  <a:lnTo>
                    <a:pt x="25336" y="173260"/>
                  </a:lnTo>
                  <a:lnTo>
                    <a:pt x="24955" y="172879"/>
                  </a:lnTo>
                  <a:lnTo>
                    <a:pt x="25622" y="171545"/>
                  </a:lnTo>
                  <a:lnTo>
                    <a:pt x="26003" y="170593"/>
                  </a:lnTo>
                  <a:lnTo>
                    <a:pt x="26956" y="169259"/>
                  </a:lnTo>
                  <a:lnTo>
                    <a:pt x="28575" y="166973"/>
                  </a:lnTo>
                  <a:lnTo>
                    <a:pt x="31242" y="162401"/>
                  </a:lnTo>
                  <a:lnTo>
                    <a:pt x="32861" y="161068"/>
                  </a:lnTo>
                  <a:lnTo>
                    <a:pt x="36100" y="159449"/>
                  </a:lnTo>
                  <a:lnTo>
                    <a:pt x="36100" y="159067"/>
                  </a:lnTo>
                  <a:lnTo>
                    <a:pt x="36481" y="158496"/>
                  </a:lnTo>
                  <a:lnTo>
                    <a:pt x="36767" y="158496"/>
                  </a:lnTo>
                  <a:lnTo>
                    <a:pt x="51530" y="146304"/>
                  </a:lnTo>
                  <a:lnTo>
                    <a:pt x="53245" y="144971"/>
                  </a:lnTo>
                  <a:lnTo>
                    <a:pt x="53816" y="144685"/>
                  </a:lnTo>
                  <a:lnTo>
                    <a:pt x="57817" y="141351"/>
                  </a:lnTo>
                  <a:lnTo>
                    <a:pt x="74200" y="128302"/>
                  </a:lnTo>
                  <a:lnTo>
                    <a:pt x="82105" y="121730"/>
                  </a:lnTo>
                  <a:lnTo>
                    <a:pt x="88964" y="118396"/>
                  </a:lnTo>
                  <a:lnTo>
                    <a:pt x="130016" y="97060"/>
                  </a:lnTo>
                  <a:lnTo>
                    <a:pt x="130302" y="97060"/>
                  </a:lnTo>
                  <a:lnTo>
                    <a:pt x="170307" y="57055"/>
                  </a:lnTo>
                  <a:lnTo>
                    <a:pt x="170688" y="57055"/>
                  </a:lnTo>
                  <a:lnTo>
                    <a:pt x="171355" y="56769"/>
                  </a:lnTo>
                  <a:lnTo>
                    <a:pt x="179165" y="53816"/>
                  </a:lnTo>
                  <a:lnTo>
                    <a:pt x="189071" y="49816"/>
                  </a:lnTo>
                  <a:lnTo>
                    <a:pt x="195263" y="47530"/>
                  </a:lnTo>
                  <a:lnTo>
                    <a:pt x="195644" y="47530"/>
                  </a:lnTo>
                  <a:lnTo>
                    <a:pt x="219265" y="45625"/>
                  </a:lnTo>
                  <a:lnTo>
                    <a:pt x="239935" y="40291"/>
                  </a:lnTo>
                  <a:lnTo>
                    <a:pt x="261271" y="31814"/>
                  </a:lnTo>
                  <a:lnTo>
                    <a:pt x="261556" y="31433"/>
                  </a:lnTo>
                  <a:lnTo>
                    <a:pt x="267748" y="37719"/>
                  </a:lnTo>
                  <a:lnTo>
                    <a:pt x="271082" y="40672"/>
                  </a:lnTo>
                  <a:lnTo>
                    <a:pt x="276987" y="47244"/>
                  </a:lnTo>
                  <a:lnTo>
                    <a:pt x="276987" y="72485"/>
                  </a:lnTo>
                  <a:lnTo>
                    <a:pt x="277654" y="80010"/>
                  </a:lnTo>
                  <a:lnTo>
                    <a:pt x="279273" y="85916"/>
                  </a:lnTo>
                  <a:lnTo>
                    <a:pt x="284512" y="84011"/>
                  </a:lnTo>
                  <a:lnTo>
                    <a:pt x="292703" y="81058"/>
                  </a:lnTo>
                  <a:lnTo>
                    <a:pt x="301942" y="75438"/>
                  </a:lnTo>
                  <a:lnTo>
                    <a:pt x="312706" y="73438"/>
                  </a:lnTo>
                  <a:lnTo>
                    <a:pt x="323564" y="70485"/>
                  </a:lnTo>
                  <a:lnTo>
                    <a:pt x="336042" y="68580"/>
                  </a:lnTo>
                  <a:lnTo>
                    <a:pt x="345853" y="66580"/>
                  </a:lnTo>
                  <a:lnTo>
                    <a:pt x="360998" y="64580"/>
                  </a:lnTo>
                  <a:lnTo>
                    <a:pt x="371189" y="60960"/>
                  </a:lnTo>
                  <a:lnTo>
                    <a:pt x="381953" y="59055"/>
                  </a:lnTo>
                  <a:lnTo>
                    <a:pt x="398431" y="49149"/>
                  </a:lnTo>
                  <a:lnTo>
                    <a:pt x="406908" y="45244"/>
                  </a:lnTo>
                  <a:lnTo>
                    <a:pt x="414433" y="38672"/>
                  </a:lnTo>
                  <a:lnTo>
                    <a:pt x="418433" y="31814"/>
                  </a:lnTo>
                  <a:lnTo>
                    <a:pt x="432530" y="21336"/>
                  </a:lnTo>
                  <a:lnTo>
                    <a:pt x="434150" y="19336"/>
                  </a:lnTo>
                  <a:lnTo>
                    <a:pt x="449294" y="23908"/>
                  </a:lnTo>
                  <a:lnTo>
                    <a:pt x="455200" y="27813"/>
                  </a:lnTo>
                  <a:lnTo>
                    <a:pt x="464344" y="28861"/>
                  </a:lnTo>
                  <a:lnTo>
                    <a:pt x="476821" y="25908"/>
                  </a:lnTo>
                  <a:lnTo>
                    <a:pt x="493586" y="22289"/>
                  </a:lnTo>
                  <a:lnTo>
                    <a:pt x="497491" y="21336"/>
                  </a:lnTo>
                  <a:lnTo>
                    <a:pt x="517493" y="17336"/>
                  </a:lnTo>
                  <a:lnTo>
                    <a:pt x="527685" y="13430"/>
                  </a:lnTo>
                  <a:lnTo>
                    <a:pt x="544449" y="13430"/>
                  </a:lnTo>
                  <a:lnTo>
                    <a:pt x="565690" y="12478"/>
                  </a:lnTo>
                  <a:lnTo>
                    <a:pt x="594265" y="7525"/>
                  </a:lnTo>
                  <a:lnTo>
                    <a:pt x="611029" y="6572"/>
                  </a:lnTo>
                  <a:lnTo>
                    <a:pt x="627412" y="3620"/>
                  </a:lnTo>
                  <a:lnTo>
                    <a:pt x="645795" y="2572"/>
                  </a:lnTo>
                  <a:lnTo>
                    <a:pt x="657606" y="1619"/>
                  </a:lnTo>
                  <a:lnTo>
                    <a:pt x="669131" y="0"/>
                  </a:lnTo>
                  <a:lnTo>
                    <a:pt x="695039" y="0"/>
                  </a:lnTo>
                  <a:lnTo>
                    <a:pt x="715709" y="3620"/>
                  </a:lnTo>
                  <a:lnTo>
                    <a:pt x="725900" y="9525"/>
                  </a:lnTo>
                  <a:lnTo>
                    <a:pt x="733425" y="14383"/>
                  </a:lnTo>
                  <a:lnTo>
                    <a:pt x="752475" y="24860"/>
                  </a:lnTo>
                  <a:lnTo>
                    <a:pt x="774097" y="28861"/>
                  </a:lnTo>
                  <a:lnTo>
                    <a:pt x="780669" y="27813"/>
                  </a:lnTo>
                  <a:lnTo>
                    <a:pt x="798386" y="23241"/>
                  </a:lnTo>
                  <a:lnTo>
                    <a:pt x="809244" y="23908"/>
                  </a:lnTo>
                  <a:lnTo>
                    <a:pt x="820674" y="26861"/>
                  </a:lnTo>
                  <a:lnTo>
                    <a:pt x="830866" y="25908"/>
                  </a:lnTo>
                  <a:lnTo>
                    <a:pt x="845630" y="29813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DA83C4F1-E9FE-9E4B-BB63-34B5D2FEA942}"/>
                </a:ext>
              </a:extLst>
            </p:cNvPr>
            <p:cNvSpPr/>
            <p:nvPr/>
          </p:nvSpPr>
          <p:spPr>
            <a:xfrm>
              <a:off x="1792461" y="4500149"/>
              <a:ext cx="363950" cy="613886"/>
            </a:xfrm>
            <a:custGeom>
              <a:avLst/>
              <a:gdLst>
                <a:gd name="connsiteX0" fmla="*/ 19717 w 363950"/>
                <a:gd name="connsiteY0" fmla="*/ 613601 h 613886"/>
                <a:gd name="connsiteX1" fmla="*/ 19050 w 363950"/>
                <a:gd name="connsiteY1" fmla="*/ 613886 h 613886"/>
                <a:gd name="connsiteX2" fmla="*/ 22003 w 363950"/>
                <a:gd name="connsiteY2" fmla="*/ 601409 h 613886"/>
                <a:gd name="connsiteX3" fmla="*/ 26956 w 363950"/>
                <a:gd name="connsiteY3" fmla="*/ 582073 h 613886"/>
                <a:gd name="connsiteX4" fmla="*/ 17145 w 363950"/>
                <a:gd name="connsiteY4" fmla="*/ 525018 h 613886"/>
                <a:gd name="connsiteX5" fmla="*/ 14192 w 363950"/>
                <a:gd name="connsiteY5" fmla="*/ 507587 h 613886"/>
                <a:gd name="connsiteX6" fmla="*/ 14192 w 363950"/>
                <a:gd name="connsiteY6" fmla="*/ 507301 h 613886"/>
                <a:gd name="connsiteX7" fmla="*/ 7906 w 363950"/>
                <a:gd name="connsiteY7" fmla="*/ 473488 h 613886"/>
                <a:gd name="connsiteX8" fmla="*/ 2953 w 363950"/>
                <a:gd name="connsiteY8" fmla="*/ 443960 h 613886"/>
                <a:gd name="connsiteX9" fmla="*/ 667 w 363950"/>
                <a:gd name="connsiteY9" fmla="*/ 431101 h 613886"/>
                <a:gd name="connsiteX10" fmla="*/ 381 w 363950"/>
                <a:gd name="connsiteY10" fmla="*/ 430149 h 613886"/>
                <a:gd name="connsiteX11" fmla="*/ 0 w 363950"/>
                <a:gd name="connsiteY11" fmla="*/ 427863 h 613886"/>
                <a:gd name="connsiteX12" fmla="*/ 8192 w 363950"/>
                <a:gd name="connsiteY12" fmla="*/ 391096 h 613886"/>
                <a:gd name="connsiteX13" fmla="*/ 14192 w 363950"/>
                <a:gd name="connsiteY13" fmla="*/ 367474 h 613886"/>
                <a:gd name="connsiteX14" fmla="*/ 14764 w 363950"/>
                <a:gd name="connsiteY14" fmla="*/ 366808 h 613886"/>
                <a:gd name="connsiteX15" fmla="*/ 17717 w 363950"/>
                <a:gd name="connsiteY15" fmla="*/ 340900 h 613886"/>
                <a:gd name="connsiteX16" fmla="*/ 18097 w 363950"/>
                <a:gd name="connsiteY16" fmla="*/ 307753 h 613886"/>
                <a:gd name="connsiteX17" fmla="*/ 19050 w 363950"/>
                <a:gd name="connsiteY17" fmla="*/ 265081 h 613886"/>
                <a:gd name="connsiteX18" fmla="*/ 19431 w 363950"/>
                <a:gd name="connsiteY18" fmla="*/ 263461 h 613886"/>
                <a:gd name="connsiteX19" fmla="*/ 20383 w 363950"/>
                <a:gd name="connsiteY19" fmla="*/ 247078 h 613886"/>
                <a:gd name="connsiteX20" fmla="*/ 23050 w 363950"/>
                <a:gd name="connsiteY20" fmla="*/ 152209 h 613886"/>
                <a:gd name="connsiteX21" fmla="*/ 54197 w 363950"/>
                <a:gd name="connsiteY21" fmla="*/ 118110 h 613886"/>
                <a:gd name="connsiteX22" fmla="*/ 53816 w 363950"/>
                <a:gd name="connsiteY22" fmla="*/ 111252 h 613886"/>
                <a:gd name="connsiteX23" fmla="*/ 53149 w 363950"/>
                <a:gd name="connsiteY23" fmla="*/ 105918 h 613886"/>
                <a:gd name="connsiteX24" fmla="*/ 52864 w 363950"/>
                <a:gd name="connsiteY24" fmla="*/ 94107 h 613886"/>
                <a:gd name="connsiteX25" fmla="*/ 50863 w 363950"/>
                <a:gd name="connsiteY25" fmla="*/ 76105 h 613886"/>
                <a:gd name="connsiteX26" fmla="*/ 49911 w 363950"/>
                <a:gd name="connsiteY26" fmla="*/ 61627 h 613886"/>
                <a:gd name="connsiteX27" fmla="*/ 49625 w 363950"/>
                <a:gd name="connsiteY27" fmla="*/ 60960 h 613886"/>
                <a:gd name="connsiteX28" fmla="*/ 51530 w 363950"/>
                <a:gd name="connsiteY28" fmla="*/ 59341 h 613886"/>
                <a:gd name="connsiteX29" fmla="*/ 57436 w 363950"/>
                <a:gd name="connsiteY29" fmla="*/ 55435 h 613886"/>
                <a:gd name="connsiteX30" fmla="*/ 66961 w 363950"/>
                <a:gd name="connsiteY30" fmla="*/ 49816 h 613886"/>
                <a:gd name="connsiteX31" fmla="*/ 57817 w 363950"/>
                <a:gd name="connsiteY31" fmla="*/ 12763 h 613886"/>
                <a:gd name="connsiteX32" fmla="*/ 54864 w 363950"/>
                <a:gd name="connsiteY32" fmla="*/ 667 h 613886"/>
                <a:gd name="connsiteX33" fmla="*/ 54864 w 363950"/>
                <a:gd name="connsiteY33" fmla="*/ 0 h 613886"/>
                <a:gd name="connsiteX34" fmla="*/ 68961 w 363950"/>
                <a:gd name="connsiteY34" fmla="*/ 9811 h 613886"/>
                <a:gd name="connsiteX35" fmla="*/ 76486 w 363950"/>
                <a:gd name="connsiteY35" fmla="*/ 16669 h 613886"/>
                <a:gd name="connsiteX36" fmla="*/ 85630 w 363950"/>
                <a:gd name="connsiteY36" fmla="*/ 25527 h 613886"/>
                <a:gd name="connsiteX37" fmla="*/ 93917 w 363950"/>
                <a:gd name="connsiteY37" fmla="*/ 31432 h 613886"/>
                <a:gd name="connsiteX38" fmla="*/ 99822 w 363950"/>
                <a:gd name="connsiteY38" fmla="*/ 36385 h 613886"/>
                <a:gd name="connsiteX39" fmla="*/ 108013 w 363950"/>
                <a:gd name="connsiteY39" fmla="*/ 41338 h 613886"/>
                <a:gd name="connsiteX40" fmla="*/ 117157 w 363950"/>
                <a:gd name="connsiteY40" fmla="*/ 47244 h 613886"/>
                <a:gd name="connsiteX41" fmla="*/ 132302 w 363950"/>
                <a:gd name="connsiteY41" fmla="*/ 60007 h 613886"/>
                <a:gd name="connsiteX42" fmla="*/ 145351 w 363950"/>
                <a:gd name="connsiteY42" fmla="*/ 67913 h 613886"/>
                <a:gd name="connsiteX43" fmla="*/ 163068 w 363950"/>
                <a:gd name="connsiteY43" fmla="*/ 70866 h 613886"/>
                <a:gd name="connsiteX44" fmla="*/ 184785 w 363950"/>
                <a:gd name="connsiteY44" fmla="*/ 72771 h 613886"/>
                <a:gd name="connsiteX45" fmla="*/ 189738 w 363950"/>
                <a:gd name="connsiteY45" fmla="*/ 73819 h 613886"/>
                <a:gd name="connsiteX46" fmla="*/ 204788 w 363950"/>
                <a:gd name="connsiteY46" fmla="*/ 79724 h 613886"/>
                <a:gd name="connsiteX47" fmla="*/ 212979 w 363950"/>
                <a:gd name="connsiteY47" fmla="*/ 80677 h 613886"/>
                <a:gd name="connsiteX48" fmla="*/ 242221 w 363950"/>
                <a:gd name="connsiteY48" fmla="*/ 85630 h 613886"/>
                <a:gd name="connsiteX49" fmla="*/ 256318 w 363950"/>
                <a:gd name="connsiteY49" fmla="*/ 89535 h 613886"/>
                <a:gd name="connsiteX50" fmla="*/ 290417 w 363950"/>
                <a:gd name="connsiteY50" fmla="*/ 96488 h 613886"/>
                <a:gd name="connsiteX51" fmla="*/ 312039 w 363950"/>
                <a:gd name="connsiteY51" fmla="*/ 102394 h 613886"/>
                <a:gd name="connsiteX52" fmla="*/ 322231 w 363950"/>
                <a:gd name="connsiteY52" fmla="*/ 106299 h 613886"/>
                <a:gd name="connsiteX53" fmla="*/ 331089 w 363950"/>
                <a:gd name="connsiteY53" fmla="*/ 112204 h 613886"/>
                <a:gd name="connsiteX54" fmla="*/ 333756 w 363950"/>
                <a:gd name="connsiteY54" fmla="*/ 115157 h 613886"/>
                <a:gd name="connsiteX55" fmla="*/ 341947 w 363950"/>
                <a:gd name="connsiteY55" fmla="*/ 118110 h 613886"/>
                <a:gd name="connsiteX56" fmla="*/ 354711 w 363950"/>
                <a:gd name="connsiteY56" fmla="*/ 122682 h 613886"/>
                <a:gd name="connsiteX57" fmla="*/ 363950 w 363950"/>
                <a:gd name="connsiteY57" fmla="*/ 128968 h 613886"/>
                <a:gd name="connsiteX58" fmla="*/ 362331 w 363950"/>
                <a:gd name="connsiteY58" fmla="*/ 170307 h 613886"/>
                <a:gd name="connsiteX59" fmla="*/ 361950 w 363950"/>
                <a:gd name="connsiteY59" fmla="*/ 171259 h 613886"/>
                <a:gd name="connsiteX60" fmla="*/ 340614 w 363950"/>
                <a:gd name="connsiteY60" fmla="*/ 223742 h 613886"/>
                <a:gd name="connsiteX61" fmla="*/ 339947 w 363950"/>
                <a:gd name="connsiteY61" fmla="*/ 223742 h 613886"/>
                <a:gd name="connsiteX62" fmla="*/ 339280 w 363950"/>
                <a:gd name="connsiteY62" fmla="*/ 226409 h 613886"/>
                <a:gd name="connsiteX63" fmla="*/ 324517 w 363950"/>
                <a:gd name="connsiteY63" fmla="*/ 273939 h 613886"/>
                <a:gd name="connsiteX64" fmla="*/ 315659 w 363950"/>
                <a:gd name="connsiteY64" fmla="*/ 303467 h 613886"/>
                <a:gd name="connsiteX65" fmla="*/ 311467 w 363950"/>
                <a:gd name="connsiteY65" fmla="*/ 317944 h 613886"/>
                <a:gd name="connsiteX66" fmla="*/ 307848 w 363950"/>
                <a:gd name="connsiteY66" fmla="*/ 330708 h 613886"/>
                <a:gd name="connsiteX67" fmla="*/ 302609 w 363950"/>
                <a:gd name="connsiteY67" fmla="*/ 346805 h 613886"/>
                <a:gd name="connsiteX68" fmla="*/ 277654 w 363950"/>
                <a:gd name="connsiteY68" fmla="*/ 429482 h 613886"/>
                <a:gd name="connsiteX69" fmla="*/ 276987 w 363950"/>
                <a:gd name="connsiteY69" fmla="*/ 431101 h 613886"/>
                <a:gd name="connsiteX70" fmla="*/ 276034 w 363950"/>
                <a:gd name="connsiteY70" fmla="*/ 431483 h 613886"/>
                <a:gd name="connsiteX71" fmla="*/ 266509 w 363950"/>
                <a:gd name="connsiteY71" fmla="*/ 463296 h 613886"/>
                <a:gd name="connsiteX72" fmla="*/ 265843 w 363950"/>
                <a:gd name="connsiteY72" fmla="*/ 463582 h 613886"/>
                <a:gd name="connsiteX73" fmla="*/ 263557 w 363950"/>
                <a:gd name="connsiteY73" fmla="*/ 463963 h 613886"/>
                <a:gd name="connsiteX74" fmla="*/ 260890 w 363950"/>
                <a:gd name="connsiteY74" fmla="*/ 466534 h 613886"/>
                <a:gd name="connsiteX75" fmla="*/ 257937 w 363950"/>
                <a:gd name="connsiteY75" fmla="*/ 468535 h 613886"/>
                <a:gd name="connsiteX76" fmla="*/ 256318 w 363950"/>
                <a:gd name="connsiteY76" fmla="*/ 470154 h 613886"/>
                <a:gd name="connsiteX77" fmla="*/ 256318 w 363950"/>
                <a:gd name="connsiteY77" fmla="*/ 473107 h 613886"/>
                <a:gd name="connsiteX78" fmla="*/ 255651 w 363950"/>
                <a:gd name="connsiteY78" fmla="*/ 474155 h 613886"/>
                <a:gd name="connsiteX79" fmla="*/ 254698 w 363950"/>
                <a:gd name="connsiteY79" fmla="*/ 476441 h 613886"/>
                <a:gd name="connsiteX80" fmla="*/ 254317 w 363950"/>
                <a:gd name="connsiteY80" fmla="*/ 478346 h 613886"/>
                <a:gd name="connsiteX81" fmla="*/ 245840 w 363950"/>
                <a:gd name="connsiteY81" fmla="*/ 494824 h 613886"/>
                <a:gd name="connsiteX82" fmla="*/ 232981 w 363950"/>
                <a:gd name="connsiteY82" fmla="*/ 518731 h 613886"/>
                <a:gd name="connsiteX83" fmla="*/ 210979 w 363950"/>
                <a:gd name="connsiteY83" fmla="*/ 560451 h 613886"/>
                <a:gd name="connsiteX84" fmla="*/ 210693 w 363950"/>
                <a:gd name="connsiteY84" fmla="*/ 561022 h 613886"/>
                <a:gd name="connsiteX85" fmla="*/ 180499 w 363950"/>
                <a:gd name="connsiteY85" fmla="*/ 574167 h 613886"/>
                <a:gd name="connsiteX86" fmla="*/ 162496 w 363950"/>
                <a:gd name="connsiteY86" fmla="*/ 581787 h 613886"/>
                <a:gd name="connsiteX87" fmla="*/ 157543 w 363950"/>
                <a:gd name="connsiteY87" fmla="*/ 583692 h 613886"/>
                <a:gd name="connsiteX88" fmla="*/ 116872 w 363950"/>
                <a:gd name="connsiteY88" fmla="*/ 586645 h 613886"/>
                <a:gd name="connsiteX89" fmla="*/ 85630 w 363950"/>
                <a:gd name="connsiteY89" fmla="*/ 589312 h 613886"/>
                <a:gd name="connsiteX90" fmla="*/ 59722 w 363950"/>
                <a:gd name="connsiteY90" fmla="*/ 598837 h 613886"/>
                <a:gd name="connsiteX91" fmla="*/ 37433 w 363950"/>
                <a:gd name="connsiteY91" fmla="*/ 607028 h 613886"/>
                <a:gd name="connsiteX92" fmla="*/ 19717 w 363950"/>
                <a:gd name="connsiteY92" fmla="*/ 613601 h 61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63950" h="613886">
                  <a:moveTo>
                    <a:pt x="19717" y="613601"/>
                  </a:moveTo>
                  <a:lnTo>
                    <a:pt x="19050" y="613886"/>
                  </a:lnTo>
                  <a:lnTo>
                    <a:pt x="22003" y="601409"/>
                  </a:lnTo>
                  <a:lnTo>
                    <a:pt x="26956" y="582073"/>
                  </a:lnTo>
                  <a:lnTo>
                    <a:pt x="17145" y="525018"/>
                  </a:lnTo>
                  <a:lnTo>
                    <a:pt x="14192" y="507587"/>
                  </a:lnTo>
                  <a:lnTo>
                    <a:pt x="14192" y="507301"/>
                  </a:lnTo>
                  <a:lnTo>
                    <a:pt x="7906" y="473488"/>
                  </a:lnTo>
                  <a:lnTo>
                    <a:pt x="2953" y="443960"/>
                  </a:lnTo>
                  <a:lnTo>
                    <a:pt x="667" y="431101"/>
                  </a:lnTo>
                  <a:lnTo>
                    <a:pt x="381" y="430149"/>
                  </a:lnTo>
                  <a:lnTo>
                    <a:pt x="0" y="427863"/>
                  </a:lnTo>
                  <a:lnTo>
                    <a:pt x="8192" y="391096"/>
                  </a:lnTo>
                  <a:lnTo>
                    <a:pt x="14192" y="367474"/>
                  </a:lnTo>
                  <a:lnTo>
                    <a:pt x="14764" y="366808"/>
                  </a:lnTo>
                  <a:lnTo>
                    <a:pt x="17717" y="340900"/>
                  </a:lnTo>
                  <a:lnTo>
                    <a:pt x="18097" y="307753"/>
                  </a:lnTo>
                  <a:lnTo>
                    <a:pt x="19050" y="265081"/>
                  </a:lnTo>
                  <a:lnTo>
                    <a:pt x="19431" y="263461"/>
                  </a:lnTo>
                  <a:lnTo>
                    <a:pt x="20383" y="247078"/>
                  </a:lnTo>
                  <a:lnTo>
                    <a:pt x="23050" y="152209"/>
                  </a:lnTo>
                  <a:lnTo>
                    <a:pt x="54197" y="118110"/>
                  </a:lnTo>
                  <a:lnTo>
                    <a:pt x="53816" y="111252"/>
                  </a:lnTo>
                  <a:lnTo>
                    <a:pt x="53149" y="105918"/>
                  </a:lnTo>
                  <a:lnTo>
                    <a:pt x="52864" y="94107"/>
                  </a:lnTo>
                  <a:lnTo>
                    <a:pt x="50863" y="76105"/>
                  </a:lnTo>
                  <a:lnTo>
                    <a:pt x="49911" y="61627"/>
                  </a:lnTo>
                  <a:lnTo>
                    <a:pt x="49625" y="60960"/>
                  </a:lnTo>
                  <a:lnTo>
                    <a:pt x="51530" y="59341"/>
                  </a:lnTo>
                  <a:lnTo>
                    <a:pt x="57436" y="55435"/>
                  </a:lnTo>
                  <a:lnTo>
                    <a:pt x="66961" y="49816"/>
                  </a:lnTo>
                  <a:lnTo>
                    <a:pt x="57817" y="12763"/>
                  </a:lnTo>
                  <a:lnTo>
                    <a:pt x="54864" y="667"/>
                  </a:lnTo>
                  <a:lnTo>
                    <a:pt x="54864" y="0"/>
                  </a:lnTo>
                  <a:lnTo>
                    <a:pt x="68961" y="9811"/>
                  </a:lnTo>
                  <a:lnTo>
                    <a:pt x="76486" y="16669"/>
                  </a:lnTo>
                  <a:lnTo>
                    <a:pt x="85630" y="25527"/>
                  </a:lnTo>
                  <a:lnTo>
                    <a:pt x="93917" y="31432"/>
                  </a:lnTo>
                  <a:lnTo>
                    <a:pt x="99822" y="36385"/>
                  </a:lnTo>
                  <a:lnTo>
                    <a:pt x="108013" y="41338"/>
                  </a:lnTo>
                  <a:lnTo>
                    <a:pt x="117157" y="47244"/>
                  </a:lnTo>
                  <a:lnTo>
                    <a:pt x="132302" y="60007"/>
                  </a:lnTo>
                  <a:lnTo>
                    <a:pt x="145351" y="67913"/>
                  </a:lnTo>
                  <a:lnTo>
                    <a:pt x="163068" y="70866"/>
                  </a:lnTo>
                  <a:lnTo>
                    <a:pt x="184785" y="72771"/>
                  </a:lnTo>
                  <a:lnTo>
                    <a:pt x="189738" y="73819"/>
                  </a:lnTo>
                  <a:lnTo>
                    <a:pt x="204788" y="79724"/>
                  </a:lnTo>
                  <a:lnTo>
                    <a:pt x="212979" y="80677"/>
                  </a:lnTo>
                  <a:lnTo>
                    <a:pt x="242221" y="85630"/>
                  </a:lnTo>
                  <a:lnTo>
                    <a:pt x="256318" y="89535"/>
                  </a:lnTo>
                  <a:lnTo>
                    <a:pt x="290417" y="96488"/>
                  </a:lnTo>
                  <a:lnTo>
                    <a:pt x="312039" y="102394"/>
                  </a:lnTo>
                  <a:lnTo>
                    <a:pt x="322231" y="106299"/>
                  </a:lnTo>
                  <a:lnTo>
                    <a:pt x="331089" y="112204"/>
                  </a:lnTo>
                  <a:lnTo>
                    <a:pt x="333756" y="115157"/>
                  </a:lnTo>
                  <a:lnTo>
                    <a:pt x="341947" y="118110"/>
                  </a:lnTo>
                  <a:lnTo>
                    <a:pt x="354711" y="122682"/>
                  </a:lnTo>
                  <a:lnTo>
                    <a:pt x="363950" y="128968"/>
                  </a:lnTo>
                  <a:lnTo>
                    <a:pt x="362331" y="170307"/>
                  </a:lnTo>
                  <a:lnTo>
                    <a:pt x="361950" y="171259"/>
                  </a:lnTo>
                  <a:lnTo>
                    <a:pt x="340614" y="223742"/>
                  </a:lnTo>
                  <a:lnTo>
                    <a:pt x="339947" y="223742"/>
                  </a:lnTo>
                  <a:lnTo>
                    <a:pt x="339280" y="226409"/>
                  </a:lnTo>
                  <a:lnTo>
                    <a:pt x="324517" y="273939"/>
                  </a:lnTo>
                  <a:lnTo>
                    <a:pt x="315659" y="303467"/>
                  </a:lnTo>
                  <a:lnTo>
                    <a:pt x="311467" y="317944"/>
                  </a:lnTo>
                  <a:lnTo>
                    <a:pt x="307848" y="330708"/>
                  </a:lnTo>
                  <a:lnTo>
                    <a:pt x="302609" y="346805"/>
                  </a:lnTo>
                  <a:lnTo>
                    <a:pt x="277654" y="429482"/>
                  </a:lnTo>
                  <a:lnTo>
                    <a:pt x="276987" y="431101"/>
                  </a:lnTo>
                  <a:lnTo>
                    <a:pt x="276034" y="431483"/>
                  </a:lnTo>
                  <a:lnTo>
                    <a:pt x="266509" y="463296"/>
                  </a:lnTo>
                  <a:lnTo>
                    <a:pt x="265843" y="463582"/>
                  </a:lnTo>
                  <a:lnTo>
                    <a:pt x="263557" y="463963"/>
                  </a:lnTo>
                  <a:lnTo>
                    <a:pt x="260890" y="466534"/>
                  </a:lnTo>
                  <a:lnTo>
                    <a:pt x="257937" y="468535"/>
                  </a:lnTo>
                  <a:lnTo>
                    <a:pt x="256318" y="470154"/>
                  </a:lnTo>
                  <a:lnTo>
                    <a:pt x="256318" y="473107"/>
                  </a:lnTo>
                  <a:lnTo>
                    <a:pt x="255651" y="474155"/>
                  </a:lnTo>
                  <a:lnTo>
                    <a:pt x="254698" y="476441"/>
                  </a:lnTo>
                  <a:lnTo>
                    <a:pt x="254317" y="478346"/>
                  </a:lnTo>
                  <a:lnTo>
                    <a:pt x="245840" y="494824"/>
                  </a:lnTo>
                  <a:lnTo>
                    <a:pt x="232981" y="518731"/>
                  </a:lnTo>
                  <a:lnTo>
                    <a:pt x="210979" y="560451"/>
                  </a:lnTo>
                  <a:lnTo>
                    <a:pt x="210693" y="561022"/>
                  </a:lnTo>
                  <a:lnTo>
                    <a:pt x="180499" y="574167"/>
                  </a:lnTo>
                  <a:lnTo>
                    <a:pt x="162496" y="581787"/>
                  </a:lnTo>
                  <a:lnTo>
                    <a:pt x="157543" y="583692"/>
                  </a:lnTo>
                  <a:lnTo>
                    <a:pt x="116872" y="586645"/>
                  </a:lnTo>
                  <a:lnTo>
                    <a:pt x="85630" y="589312"/>
                  </a:lnTo>
                  <a:lnTo>
                    <a:pt x="59722" y="598837"/>
                  </a:lnTo>
                  <a:lnTo>
                    <a:pt x="37433" y="607028"/>
                  </a:lnTo>
                  <a:lnTo>
                    <a:pt x="19717" y="61360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9FEBCD71-C73D-91D1-DC74-DF645B11F5CF}"/>
                </a:ext>
              </a:extLst>
            </p:cNvPr>
            <p:cNvSpPr/>
            <p:nvPr/>
          </p:nvSpPr>
          <p:spPr>
            <a:xfrm>
              <a:off x="821863" y="5708585"/>
              <a:ext cx="1052321" cy="808481"/>
            </a:xfrm>
            <a:custGeom>
              <a:avLst/>
              <a:gdLst>
                <a:gd name="connsiteX0" fmla="*/ 0 w 1052321"/>
                <a:gd name="connsiteY0" fmla="*/ 35814 h 808481"/>
                <a:gd name="connsiteX1" fmla="*/ 40386 w 1052321"/>
                <a:gd name="connsiteY1" fmla="*/ 25337 h 808481"/>
                <a:gd name="connsiteX2" fmla="*/ 60103 w 1052321"/>
                <a:gd name="connsiteY2" fmla="*/ 17050 h 808481"/>
                <a:gd name="connsiteX3" fmla="*/ 100108 w 1052321"/>
                <a:gd name="connsiteY3" fmla="*/ 3334 h 808481"/>
                <a:gd name="connsiteX4" fmla="*/ 115253 w 1052321"/>
                <a:gd name="connsiteY4" fmla="*/ 0 h 808481"/>
                <a:gd name="connsiteX5" fmla="*/ 139827 w 1052321"/>
                <a:gd name="connsiteY5" fmla="*/ 1619 h 808481"/>
                <a:gd name="connsiteX6" fmla="*/ 174974 w 1052321"/>
                <a:gd name="connsiteY6" fmla="*/ 13525 h 808481"/>
                <a:gd name="connsiteX7" fmla="*/ 222504 w 1052321"/>
                <a:gd name="connsiteY7" fmla="*/ 23622 h 808481"/>
                <a:gd name="connsiteX8" fmla="*/ 255937 w 1052321"/>
                <a:gd name="connsiteY8" fmla="*/ 30575 h 808481"/>
                <a:gd name="connsiteX9" fmla="*/ 324898 w 1052321"/>
                <a:gd name="connsiteY9" fmla="*/ 44005 h 808481"/>
                <a:gd name="connsiteX10" fmla="*/ 354044 w 1052321"/>
                <a:gd name="connsiteY10" fmla="*/ 50863 h 808481"/>
                <a:gd name="connsiteX11" fmla="*/ 901446 w 1052321"/>
                <a:gd name="connsiteY11" fmla="*/ 194310 h 808481"/>
                <a:gd name="connsiteX12" fmla="*/ 901446 w 1052321"/>
                <a:gd name="connsiteY12" fmla="*/ 195929 h 808481"/>
                <a:gd name="connsiteX13" fmla="*/ 899732 w 1052321"/>
                <a:gd name="connsiteY13" fmla="*/ 195548 h 808481"/>
                <a:gd name="connsiteX14" fmla="*/ 900112 w 1052321"/>
                <a:gd name="connsiteY14" fmla="*/ 201835 h 808481"/>
                <a:gd name="connsiteX15" fmla="*/ 899065 w 1052321"/>
                <a:gd name="connsiteY15" fmla="*/ 294037 h 808481"/>
                <a:gd name="connsiteX16" fmla="*/ 899065 w 1052321"/>
                <a:gd name="connsiteY16" fmla="*/ 295656 h 808481"/>
                <a:gd name="connsiteX17" fmla="*/ 899446 w 1052321"/>
                <a:gd name="connsiteY17" fmla="*/ 303848 h 808481"/>
                <a:gd name="connsiteX18" fmla="*/ 899446 w 1052321"/>
                <a:gd name="connsiteY18" fmla="*/ 304895 h 808481"/>
                <a:gd name="connsiteX19" fmla="*/ 897827 w 1052321"/>
                <a:gd name="connsiteY19" fmla="*/ 476441 h 808481"/>
                <a:gd name="connsiteX20" fmla="*/ 897446 w 1052321"/>
                <a:gd name="connsiteY20" fmla="*/ 539115 h 808481"/>
                <a:gd name="connsiteX21" fmla="*/ 897827 w 1052321"/>
                <a:gd name="connsiteY21" fmla="*/ 539115 h 808481"/>
                <a:gd name="connsiteX22" fmla="*/ 898398 w 1052321"/>
                <a:gd name="connsiteY22" fmla="*/ 538829 h 808481"/>
                <a:gd name="connsiteX23" fmla="*/ 901732 w 1052321"/>
                <a:gd name="connsiteY23" fmla="*/ 538163 h 808481"/>
                <a:gd name="connsiteX24" fmla="*/ 905351 w 1052321"/>
                <a:gd name="connsiteY24" fmla="*/ 537210 h 808481"/>
                <a:gd name="connsiteX25" fmla="*/ 910304 w 1052321"/>
                <a:gd name="connsiteY25" fmla="*/ 536543 h 808481"/>
                <a:gd name="connsiteX26" fmla="*/ 922687 w 1052321"/>
                <a:gd name="connsiteY26" fmla="*/ 535210 h 808481"/>
                <a:gd name="connsiteX27" fmla="*/ 928592 w 1052321"/>
                <a:gd name="connsiteY27" fmla="*/ 534829 h 808481"/>
                <a:gd name="connsiteX28" fmla="*/ 939165 w 1052321"/>
                <a:gd name="connsiteY28" fmla="*/ 535496 h 808481"/>
                <a:gd name="connsiteX29" fmla="*/ 944023 w 1052321"/>
                <a:gd name="connsiteY29" fmla="*/ 536162 h 808481"/>
                <a:gd name="connsiteX30" fmla="*/ 948976 w 1052321"/>
                <a:gd name="connsiteY30" fmla="*/ 537782 h 808481"/>
                <a:gd name="connsiteX31" fmla="*/ 949262 w 1052321"/>
                <a:gd name="connsiteY31" fmla="*/ 538163 h 808481"/>
                <a:gd name="connsiteX32" fmla="*/ 949262 w 1052321"/>
                <a:gd name="connsiteY32" fmla="*/ 538448 h 808481"/>
                <a:gd name="connsiteX33" fmla="*/ 949928 w 1052321"/>
                <a:gd name="connsiteY33" fmla="*/ 539115 h 808481"/>
                <a:gd name="connsiteX34" fmla="*/ 950309 w 1052321"/>
                <a:gd name="connsiteY34" fmla="*/ 541782 h 808481"/>
                <a:gd name="connsiteX35" fmla="*/ 952595 w 1052321"/>
                <a:gd name="connsiteY35" fmla="*/ 555212 h 808481"/>
                <a:gd name="connsiteX36" fmla="*/ 954596 w 1052321"/>
                <a:gd name="connsiteY36" fmla="*/ 564356 h 808481"/>
                <a:gd name="connsiteX37" fmla="*/ 956215 w 1052321"/>
                <a:gd name="connsiteY37" fmla="*/ 573215 h 808481"/>
                <a:gd name="connsiteX38" fmla="*/ 958120 w 1052321"/>
                <a:gd name="connsiteY38" fmla="*/ 581787 h 808481"/>
                <a:gd name="connsiteX39" fmla="*/ 962406 w 1052321"/>
                <a:gd name="connsiteY39" fmla="*/ 587407 h 808481"/>
                <a:gd name="connsiteX40" fmla="*/ 968978 w 1052321"/>
                <a:gd name="connsiteY40" fmla="*/ 592931 h 808481"/>
                <a:gd name="connsiteX41" fmla="*/ 977170 w 1052321"/>
                <a:gd name="connsiteY41" fmla="*/ 598837 h 808481"/>
                <a:gd name="connsiteX42" fmla="*/ 981742 w 1052321"/>
                <a:gd name="connsiteY42" fmla="*/ 602837 h 808481"/>
                <a:gd name="connsiteX43" fmla="*/ 988695 w 1052321"/>
                <a:gd name="connsiteY43" fmla="*/ 611981 h 808481"/>
                <a:gd name="connsiteX44" fmla="*/ 994600 w 1052321"/>
                <a:gd name="connsiteY44" fmla="*/ 619506 h 808481"/>
                <a:gd name="connsiteX45" fmla="*/ 1000506 w 1052321"/>
                <a:gd name="connsiteY45" fmla="*/ 631317 h 808481"/>
                <a:gd name="connsiteX46" fmla="*/ 1003745 w 1052321"/>
                <a:gd name="connsiteY46" fmla="*/ 638270 h 808481"/>
                <a:gd name="connsiteX47" fmla="*/ 1009364 w 1052321"/>
                <a:gd name="connsiteY47" fmla="*/ 650081 h 808481"/>
                <a:gd name="connsiteX48" fmla="*/ 1011936 w 1052321"/>
                <a:gd name="connsiteY48" fmla="*/ 659225 h 808481"/>
                <a:gd name="connsiteX49" fmla="*/ 1014603 w 1052321"/>
                <a:gd name="connsiteY49" fmla="*/ 670751 h 808481"/>
                <a:gd name="connsiteX50" fmla="*/ 1019175 w 1052321"/>
                <a:gd name="connsiteY50" fmla="*/ 685133 h 808481"/>
                <a:gd name="connsiteX51" fmla="*/ 1018508 w 1052321"/>
                <a:gd name="connsiteY51" fmla="*/ 694373 h 808481"/>
                <a:gd name="connsiteX52" fmla="*/ 1016889 w 1052321"/>
                <a:gd name="connsiteY52" fmla="*/ 704183 h 808481"/>
                <a:gd name="connsiteX53" fmla="*/ 1016889 w 1052321"/>
                <a:gd name="connsiteY53" fmla="*/ 713327 h 808481"/>
                <a:gd name="connsiteX54" fmla="*/ 1018889 w 1052321"/>
                <a:gd name="connsiteY54" fmla="*/ 721900 h 808481"/>
                <a:gd name="connsiteX55" fmla="*/ 1025080 w 1052321"/>
                <a:gd name="connsiteY55" fmla="*/ 730472 h 808481"/>
                <a:gd name="connsiteX56" fmla="*/ 1032034 w 1052321"/>
                <a:gd name="connsiteY56" fmla="*/ 741617 h 808481"/>
                <a:gd name="connsiteX57" fmla="*/ 1038225 w 1052321"/>
                <a:gd name="connsiteY57" fmla="*/ 754761 h 808481"/>
                <a:gd name="connsiteX58" fmla="*/ 1045083 w 1052321"/>
                <a:gd name="connsiteY58" fmla="*/ 771430 h 808481"/>
                <a:gd name="connsiteX59" fmla="*/ 1050322 w 1052321"/>
                <a:gd name="connsiteY59" fmla="*/ 786575 h 808481"/>
                <a:gd name="connsiteX60" fmla="*/ 1052322 w 1052321"/>
                <a:gd name="connsiteY60" fmla="*/ 801338 h 808481"/>
                <a:gd name="connsiteX61" fmla="*/ 1051655 w 1052321"/>
                <a:gd name="connsiteY61" fmla="*/ 802005 h 808481"/>
                <a:gd name="connsiteX62" fmla="*/ 1050322 w 1052321"/>
                <a:gd name="connsiteY62" fmla="*/ 802005 h 808481"/>
                <a:gd name="connsiteX63" fmla="*/ 1049369 w 1052321"/>
                <a:gd name="connsiteY63" fmla="*/ 802958 h 808481"/>
                <a:gd name="connsiteX64" fmla="*/ 1049084 w 1052321"/>
                <a:gd name="connsiteY64" fmla="*/ 803624 h 808481"/>
                <a:gd name="connsiteX65" fmla="*/ 1048417 w 1052321"/>
                <a:gd name="connsiteY65" fmla="*/ 803910 h 808481"/>
                <a:gd name="connsiteX66" fmla="*/ 1046798 w 1052321"/>
                <a:gd name="connsiteY66" fmla="*/ 804291 h 808481"/>
                <a:gd name="connsiteX67" fmla="*/ 1045750 w 1052321"/>
                <a:gd name="connsiteY67" fmla="*/ 803910 h 808481"/>
                <a:gd name="connsiteX68" fmla="*/ 1045083 w 1052321"/>
                <a:gd name="connsiteY68" fmla="*/ 804291 h 808481"/>
                <a:gd name="connsiteX69" fmla="*/ 1044416 w 1052321"/>
                <a:gd name="connsiteY69" fmla="*/ 805243 h 808481"/>
                <a:gd name="connsiteX70" fmla="*/ 1043845 w 1052321"/>
                <a:gd name="connsiteY70" fmla="*/ 805529 h 808481"/>
                <a:gd name="connsiteX71" fmla="*/ 1043464 w 1052321"/>
                <a:gd name="connsiteY71" fmla="*/ 805910 h 808481"/>
                <a:gd name="connsiteX72" fmla="*/ 1043178 w 1052321"/>
                <a:gd name="connsiteY72" fmla="*/ 805910 h 808481"/>
                <a:gd name="connsiteX73" fmla="*/ 1043178 w 1052321"/>
                <a:gd name="connsiteY73" fmla="*/ 807530 h 808481"/>
                <a:gd name="connsiteX74" fmla="*/ 1041463 w 1052321"/>
                <a:gd name="connsiteY74" fmla="*/ 808482 h 808481"/>
                <a:gd name="connsiteX75" fmla="*/ 1041178 w 1052321"/>
                <a:gd name="connsiteY75" fmla="*/ 807530 h 808481"/>
                <a:gd name="connsiteX76" fmla="*/ 1041178 w 1052321"/>
                <a:gd name="connsiteY76" fmla="*/ 804958 h 808481"/>
                <a:gd name="connsiteX77" fmla="*/ 1041463 w 1052321"/>
                <a:gd name="connsiteY77" fmla="*/ 803243 h 808481"/>
                <a:gd name="connsiteX78" fmla="*/ 1041845 w 1052321"/>
                <a:gd name="connsiteY78" fmla="*/ 802958 h 808481"/>
                <a:gd name="connsiteX79" fmla="*/ 1042130 w 1052321"/>
                <a:gd name="connsiteY79" fmla="*/ 802958 h 808481"/>
                <a:gd name="connsiteX80" fmla="*/ 1043178 w 1052321"/>
                <a:gd name="connsiteY80" fmla="*/ 802576 h 808481"/>
                <a:gd name="connsiteX81" fmla="*/ 1044416 w 1052321"/>
                <a:gd name="connsiteY81" fmla="*/ 800672 h 808481"/>
                <a:gd name="connsiteX82" fmla="*/ 1045083 w 1052321"/>
                <a:gd name="connsiteY82" fmla="*/ 800005 h 808481"/>
                <a:gd name="connsiteX83" fmla="*/ 1044130 w 1052321"/>
                <a:gd name="connsiteY83" fmla="*/ 797719 h 808481"/>
                <a:gd name="connsiteX84" fmla="*/ 1043464 w 1052321"/>
                <a:gd name="connsiteY84" fmla="*/ 797052 h 808481"/>
                <a:gd name="connsiteX85" fmla="*/ 1043845 w 1052321"/>
                <a:gd name="connsiteY85" fmla="*/ 796100 h 808481"/>
                <a:gd name="connsiteX86" fmla="*/ 1043464 w 1052321"/>
                <a:gd name="connsiteY86" fmla="*/ 795433 h 808481"/>
                <a:gd name="connsiteX87" fmla="*/ 1043178 w 1052321"/>
                <a:gd name="connsiteY87" fmla="*/ 794385 h 808481"/>
                <a:gd name="connsiteX88" fmla="*/ 1042511 w 1052321"/>
                <a:gd name="connsiteY88" fmla="*/ 793718 h 808481"/>
                <a:gd name="connsiteX89" fmla="*/ 1042511 w 1052321"/>
                <a:gd name="connsiteY89" fmla="*/ 793147 h 808481"/>
                <a:gd name="connsiteX90" fmla="*/ 1041845 w 1052321"/>
                <a:gd name="connsiteY90" fmla="*/ 792766 h 808481"/>
                <a:gd name="connsiteX91" fmla="*/ 1040892 w 1052321"/>
                <a:gd name="connsiteY91" fmla="*/ 792766 h 808481"/>
                <a:gd name="connsiteX92" fmla="*/ 1039844 w 1052321"/>
                <a:gd name="connsiteY92" fmla="*/ 793147 h 808481"/>
                <a:gd name="connsiteX93" fmla="*/ 1039558 w 1052321"/>
                <a:gd name="connsiteY93" fmla="*/ 793147 h 808481"/>
                <a:gd name="connsiteX94" fmla="*/ 1039178 w 1052321"/>
                <a:gd name="connsiteY94" fmla="*/ 792480 h 808481"/>
                <a:gd name="connsiteX95" fmla="*/ 1038892 w 1052321"/>
                <a:gd name="connsiteY95" fmla="*/ 792099 h 808481"/>
                <a:gd name="connsiteX96" fmla="*/ 1038511 w 1052321"/>
                <a:gd name="connsiteY96" fmla="*/ 792099 h 808481"/>
                <a:gd name="connsiteX97" fmla="*/ 1037558 w 1052321"/>
                <a:gd name="connsiteY97" fmla="*/ 791432 h 808481"/>
                <a:gd name="connsiteX98" fmla="*/ 1036892 w 1052321"/>
                <a:gd name="connsiteY98" fmla="*/ 790194 h 808481"/>
                <a:gd name="connsiteX99" fmla="*/ 1036606 w 1052321"/>
                <a:gd name="connsiteY99" fmla="*/ 789146 h 808481"/>
                <a:gd name="connsiteX100" fmla="*/ 1036606 w 1052321"/>
                <a:gd name="connsiteY100" fmla="*/ 788480 h 808481"/>
                <a:gd name="connsiteX101" fmla="*/ 1036892 w 1052321"/>
                <a:gd name="connsiteY101" fmla="*/ 787813 h 808481"/>
                <a:gd name="connsiteX102" fmla="*/ 1037273 w 1052321"/>
                <a:gd name="connsiteY102" fmla="*/ 787813 h 808481"/>
                <a:gd name="connsiteX103" fmla="*/ 1037558 w 1052321"/>
                <a:gd name="connsiteY103" fmla="*/ 787241 h 808481"/>
                <a:gd name="connsiteX104" fmla="*/ 1037273 w 1052321"/>
                <a:gd name="connsiteY104" fmla="*/ 786860 h 808481"/>
                <a:gd name="connsiteX105" fmla="*/ 1036892 w 1052321"/>
                <a:gd name="connsiteY105" fmla="*/ 786193 h 808481"/>
                <a:gd name="connsiteX106" fmla="*/ 1035939 w 1052321"/>
                <a:gd name="connsiteY106" fmla="*/ 785241 h 808481"/>
                <a:gd name="connsiteX107" fmla="*/ 1035939 w 1052321"/>
                <a:gd name="connsiteY107" fmla="*/ 784289 h 808481"/>
                <a:gd name="connsiteX108" fmla="*/ 1034987 w 1052321"/>
                <a:gd name="connsiteY108" fmla="*/ 784289 h 808481"/>
                <a:gd name="connsiteX109" fmla="*/ 1034605 w 1052321"/>
                <a:gd name="connsiteY109" fmla="*/ 783908 h 808481"/>
                <a:gd name="connsiteX110" fmla="*/ 1034605 w 1052321"/>
                <a:gd name="connsiteY110" fmla="*/ 783622 h 808481"/>
                <a:gd name="connsiteX111" fmla="*/ 1034987 w 1052321"/>
                <a:gd name="connsiteY111" fmla="*/ 782955 h 808481"/>
                <a:gd name="connsiteX112" fmla="*/ 1034320 w 1052321"/>
                <a:gd name="connsiteY112" fmla="*/ 782574 h 808481"/>
                <a:gd name="connsiteX113" fmla="*/ 1033653 w 1052321"/>
                <a:gd name="connsiteY113" fmla="*/ 782574 h 808481"/>
                <a:gd name="connsiteX114" fmla="*/ 1033272 w 1052321"/>
                <a:gd name="connsiteY114" fmla="*/ 782955 h 808481"/>
                <a:gd name="connsiteX115" fmla="*/ 1032605 w 1052321"/>
                <a:gd name="connsiteY115" fmla="*/ 782574 h 808481"/>
                <a:gd name="connsiteX116" fmla="*/ 1032320 w 1052321"/>
                <a:gd name="connsiteY116" fmla="*/ 782288 h 808481"/>
                <a:gd name="connsiteX117" fmla="*/ 1031653 w 1052321"/>
                <a:gd name="connsiteY117" fmla="*/ 782288 h 808481"/>
                <a:gd name="connsiteX118" fmla="*/ 1031367 w 1052321"/>
                <a:gd name="connsiteY118" fmla="*/ 781907 h 808481"/>
                <a:gd name="connsiteX119" fmla="*/ 1031653 w 1052321"/>
                <a:gd name="connsiteY119" fmla="*/ 781336 h 808481"/>
                <a:gd name="connsiteX120" fmla="*/ 1031653 w 1052321"/>
                <a:gd name="connsiteY120" fmla="*/ 780955 h 808481"/>
                <a:gd name="connsiteX121" fmla="*/ 1030986 w 1052321"/>
                <a:gd name="connsiteY121" fmla="*/ 780288 h 808481"/>
                <a:gd name="connsiteX122" fmla="*/ 1030700 w 1052321"/>
                <a:gd name="connsiteY122" fmla="*/ 779621 h 808481"/>
                <a:gd name="connsiteX123" fmla="*/ 1030700 w 1052321"/>
                <a:gd name="connsiteY123" fmla="*/ 779335 h 808481"/>
                <a:gd name="connsiteX124" fmla="*/ 1031367 w 1052321"/>
                <a:gd name="connsiteY124" fmla="*/ 778955 h 808481"/>
                <a:gd name="connsiteX125" fmla="*/ 1031367 w 1052321"/>
                <a:gd name="connsiteY125" fmla="*/ 777716 h 808481"/>
                <a:gd name="connsiteX126" fmla="*/ 1030700 w 1052321"/>
                <a:gd name="connsiteY126" fmla="*/ 776383 h 808481"/>
                <a:gd name="connsiteX127" fmla="*/ 1030986 w 1052321"/>
                <a:gd name="connsiteY127" fmla="*/ 775716 h 808481"/>
                <a:gd name="connsiteX128" fmla="*/ 1030319 w 1052321"/>
                <a:gd name="connsiteY128" fmla="*/ 775716 h 808481"/>
                <a:gd name="connsiteX129" fmla="*/ 1030700 w 1052321"/>
                <a:gd name="connsiteY129" fmla="*/ 775430 h 808481"/>
                <a:gd name="connsiteX130" fmla="*/ 1030319 w 1052321"/>
                <a:gd name="connsiteY130" fmla="*/ 774764 h 808481"/>
                <a:gd name="connsiteX131" fmla="*/ 1030700 w 1052321"/>
                <a:gd name="connsiteY131" fmla="*/ 774097 h 808481"/>
                <a:gd name="connsiteX132" fmla="*/ 1029367 w 1052321"/>
                <a:gd name="connsiteY132" fmla="*/ 772763 h 808481"/>
                <a:gd name="connsiteX133" fmla="*/ 1028700 w 1052321"/>
                <a:gd name="connsiteY133" fmla="*/ 772477 h 808481"/>
                <a:gd name="connsiteX134" fmla="*/ 1027367 w 1052321"/>
                <a:gd name="connsiteY134" fmla="*/ 772477 h 808481"/>
                <a:gd name="connsiteX135" fmla="*/ 1027081 w 1052321"/>
                <a:gd name="connsiteY135" fmla="*/ 771811 h 808481"/>
                <a:gd name="connsiteX136" fmla="*/ 1026700 w 1052321"/>
                <a:gd name="connsiteY136" fmla="*/ 770763 h 808481"/>
                <a:gd name="connsiteX137" fmla="*/ 1026414 w 1052321"/>
                <a:gd name="connsiteY137" fmla="*/ 770763 h 808481"/>
                <a:gd name="connsiteX138" fmla="*/ 1025747 w 1052321"/>
                <a:gd name="connsiteY138" fmla="*/ 770477 h 808481"/>
                <a:gd name="connsiteX139" fmla="*/ 1025462 w 1052321"/>
                <a:gd name="connsiteY139" fmla="*/ 769810 h 808481"/>
                <a:gd name="connsiteX140" fmla="*/ 1024795 w 1052321"/>
                <a:gd name="connsiteY140" fmla="*/ 769525 h 808481"/>
                <a:gd name="connsiteX141" fmla="*/ 1023175 w 1052321"/>
                <a:gd name="connsiteY141" fmla="*/ 769525 h 808481"/>
                <a:gd name="connsiteX142" fmla="*/ 1022509 w 1052321"/>
                <a:gd name="connsiteY142" fmla="*/ 769810 h 808481"/>
                <a:gd name="connsiteX143" fmla="*/ 1021842 w 1052321"/>
                <a:gd name="connsiteY143" fmla="*/ 769810 h 808481"/>
                <a:gd name="connsiteX144" fmla="*/ 1021461 w 1052321"/>
                <a:gd name="connsiteY144" fmla="*/ 769525 h 808481"/>
                <a:gd name="connsiteX145" fmla="*/ 1020508 w 1052321"/>
                <a:gd name="connsiteY145" fmla="*/ 769144 h 808481"/>
                <a:gd name="connsiteX146" fmla="*/ 1019175 w 1052321"/>
                <a:gd name="connsiteY146" fmla="*/ 768858 h 808481"/>
                <a:gd name="connsiteX147" fmla="*/ 1018889 w 1052321"/>
                <a:gd name="connsiteY147" fmla="*/ 768477 h 808481"/>
                <a:gd name="connsiteX148" fmla="*/ 1018889 w 1052321"/>
                <a:gd name="connsiteY148" fmla="*/ 768191 h 808481"/>
                <a:gd name="connsiteX149" fmla="*/ 1017556 w 1052321"/>
                <a:gd name="connsiteY149" fmla="*/ 767525 h 808481"/>
                <a:gd name="connsiteX150" fmla="*/ 1016603 w 1052321"/>
                <a:gd name="connsiteY150" fmla="*/ 766572 h 808481"/>
                <a:gd name="connsiteX151" fmla="*/ 1015937 w 1052321"/>
                <a:gd name="connsiteY151" fmla="*/ 766572 h 808481"/>
                <a:gd name="connsiteX152" fmla="*/ 1014603 w 1052321"/>
                <a:gd name="connsiteY152" fmla="*/ 767143 h 808481"/>
                <a:gd name="connsiteX153" fmla="*/ 1013936 w 1052321"/>
                <a:gd name="connsiteY153" fmla="*/ 766858 h 808481"/>
                <a:gd name="connsiteX154" fmla="*/ 1013270 w 1052321"/>
                <a:gd name="connsiteY154" fmla="*/ 766858 h 808481"/>
                <a:gd name="connsiteX155" fmla="*/ 1013270 w 1052321"/>
                <a:gd name="connsiteY155" fmla="*/ 767810 h 808481"/>
                <a:gd name="connsiteX156" fmla="*/ 1012603 w 1052321"/>
                <a:gd name="connsiteY156" fmla="*/ 769144 h 808481"/>
                <a:gd name="connsiteX157" fmla="*/ 1012603 w 1052321"/>
                <a:gd name="connsiteY157" fmla="*/ 769525 h 808481"/>
                <a:gd name="connsiteX158" fmla="*/ 1012984 w 1052321"/>
                <a:gd name="connsiteY158" fmla="*/ 770477 h 808481"/>
                <a:gd name="connsiteX159" fmla="*/ 1012984 w 1052321"/>
                <a:gd name="connsiteY159" fmla="*/ 770763 h 808481"/>
                <a:gd name="connsiteX160" fmla="*/ 1012603 w 1052321"/>
                <a:gd name="connsiteY160" fmla="*/ 771430 h 808481"/>
                <a:gd name="connsiteX161" fmla="*/ 1012984 w 1052321"/>
                <a:gd name="connsiteY161" fmla="*/ 772097 h 808481"/>
                <a:gd name="connsiteX162" fmla="*/ 1012984 w 1052321"/>
                <a:gd name="connsiteY162" fmla="*/ 772763 h 808481"/>
                <a:gd name="connsiteX163" fmla="*/ 1011936 w 1052321"/>
                <a:gd name="connsiteY163" fmla="*/ 773430 h 808481"/>
                <a:gd name="connsiteX164" fmla="*/ 1011365 w 1052321"/>
                <a:gd name="connsiteY164" fmla="*/ 773716 h 808481"/>
                <a:gd name="connsiteX165" fmla="*/ 1010698 w 1052321"/>
                <a:gd name="connsiteY165" fmla="*/ 773716 h 808481"/>
                <a:gd name="connsiteX166" fmla="*/ 1010031 w 1052321"/>
                <a:gd name="connsiteY166" fmla="*/ 774383 h 808481"/>
                <a:gd name="connsiteX167" fmla="*/ 1010031 w 1052321"/>
                <a:gd name="connsiteY167" fmla="*/ 775430 h 808481"/>
                <a:gd name="connsiteX168" fmla="*/ 1009364 w 1052321"/>
                <a:gd name="connsiteY168" fmla="*/ 775716 h 808481"/>
                <a:gd name="connsiteX169" fmla="*/ 1006697 w 1052321"/>
                <a:gd name="connsiteY169" fmla="*/ 775716 h 808481"/>
                <a:gd name="connsiteX170" fmla="*/ 1005745 w 1052321"/>
                <a:gd name="connsiteY170" fmla="*/ 775430 h 808481"/>
                <a:gd name="connsiteX171" fmla="*/ 1005459 w 1052321"/>
                <a:gd name="connsiteY171" fmla="*/ 775716 h 808481"/>
                <a:gd name="connsiteX172" fmla="*/ 1004792 w 1052321"/>
                <a:gd name="connsiteY172" fmla="*/ 777716 h 808481"/>
                <a:gd name="connsiteX173" fmla="*/ 1004125 w 1052321"/>
                <a:gd name="connsiteY173" fmla="*/ 778383 h 808481"/>
                <a:gd name="connsiteX174" fmla="*/ 1002792 w 1052321"/>
                <a:gd name="connsiteY174" fmla="*/ 778955 h 808481"/>
                <a:gd name="connsiteX175" fmla="*/ 1001840 w 1052321"/>
                <a:gd name="connsiteY175" fmla="*/ 778955 h 808481"/>
                <a:gd name="connsiteX176" fmla="*/ 1000506 w 1052321"/>
                <a:gd name="connsiteY176" fmla="*/ 778002 h 808481"/>
                <a:gd name="connsiteX177" fmla="*/ 999554 w 1052321"/>
                <a:gd name="connsiteY177" fmla="*/ 777716 h 808481"/>
                <a:gd name="connsiteX178" fmla="*/ 998887 w 1052321"/>
                <a:gd name="connsiteY178" fmla="*/ 778002 h 808481"/>
                <a:gd name="connsiteX179" fmla="*/ 997839 w 1052321"/>
                <a:gd name="connsiteY179" fmla="*/ 778383 h 808481"/>
                <a:gd name="connsiteX180" fmla="*/ 996887 w 1052321"/>
                <a:gd name="connsiteY180" fmla="*/ 778002 h 808481"/>
                <a:gd name="connsiteX181" fmla="*/ 995553 w 1052321"/>
                <a:gd name="connsiteY181" fmla="*/ 777335 h 808481"/>
                <a:gd name="connsiteX182" fmla="*/ 994600 w 1052321"/>
                <a:gd name="connsiteY182" fmla="*/ 776002 h 808481"/>
                <a:gd name="connsiteX183" fmla="*/ 993648 w 1052321"/>
                <a:gd name="connsiteY183" fmla="*/ 775716 h 808481"/>
                <a:gd name="connsiteX184" fmla="*/ 993267 w 1052321"/>
                <a:gd name="connsiteY184" fmla="*/ 775430 h 808481"/>
                <a:gd name="connsiteX185" fmla="*/ 992600 w 1052321"/>
                <a:gd name="connsiteY185" fmla="*/ 774383 h 808481"/>
                <a:gd name="connsiteX186" fmla="*/ 992315 w 1052321"/>
                <a:gd name="connsiteY186" fmla="*/ 774383 h 808481"/>
                <a:gd name="connsiteX187" fmla="*/ 991267 w 1052321"/>
                <a:gd name="connsiteY187" fmla="*/ 774097 h 808481"/>
                <a:gd name="connsiteX188" fmla="*/ 990314 w 1052321"/>
                <a:gd name="connsiteY188" fmla="*/ 774383 h 808481"/>
                <a:gd name="connsiteX189" fmla="*/ 989648 w 1052321"/>
                <a:gd name="connsiteY189" fmla="*/ 774764 h 808481"/>
                <a:gd name="connsiteX190" fmla="*/ 989362 w 1052321"/>
                <a:gd name="connsiteY190" fmla="*/ 775716 h 808481"/>
                <a:gd name="connsiteX191" fmla="*/ 988695 w 1052321"/>
                <a:gd name="connsiteY191" fmla="*/ 776002 h 808481"/>
                <a:gd name="connsiteX192" fmla="*/ 988028 w 1052321"/>
                <a:gd name="connsiteY192" fmla="*/ 776002 h 808481"/>
                <a:gd name="connsiteX193" fmla="*/ 987362 w 1052321"/>
                <a:gd name="connsiteY193" fmla="*/ 776383 h 808481"/>
                <a:gd name="connsiteX194" fmla="*/ 987076 w 1052321"/>
                <a:gd name="connsiteY194" fmla="*/ 777335 h 808481"/>
                <a:gd name="connsiteX195" fmla="*/ 986409 w 1052321"/>
                <a:gd name="connsiteY195" fmla="*/ 778383 h 808481"/>
                <a:gd name="connsiteX196" fmla="*/ 985075 w 1052321"/>
                <a:gd name="connsiteY196" fmla="*/ 778955 h 808481"/>
                <a:gd name="connsiteX197" fmla="*/ 984409 w 1052321"/>
                <a:gd name="connsiteY197" fmla="*/ 778669 h 808481"/>
                <a:gd name="connsiteX198" fmla="*/ 984123 w 1052321"/>
                <a:gd name="connsiteY198" fmla="*/ 778002 h 808481"/>
                <a:gd name="connsiteX199" fmla="*/ 984123 w 1052321"/>
                <a:gd name="connsiteY199" fmla="*/ 777335 h 808481"/>
                <a:gd name="connsiteX200" fmla="*/ 983742 w 1052321"/>
                <a:gd name="connsiteY200" fmla="*/ 777335 h 808481"/>
                <a:gd name="connsiteX201" fmla="*/ 983456 w 1052321"/>
                <a:gd name="connsiteY201" fmla="*/ 777716 h 808481"/>
                <a:gd name="connsiteX202" fmla="*/ 982408 w 1052321"/>
                <a:gd name="connsiteY202" fmla="*/ 778383 h 808481"/>
                <a:gd name="connsiteX203" fmla="*/ 982123 w 1052321"/>
                <a:gd name="connsiteY203" fmla="*/ 778669 h 808481"/>
                <a:gd name="connsiteX204" fmla="*/ 981456 w 1052321"/>
                <a:gd name="connsiteY204" fmla="*/ 778955 h 808481"/>
                <a:gd name="connsiteX205" fmla="*/ 980504 w 1052321"/>
                <a:gd name="connsiteY205" fmla="*/ 778383 h 808481"/>
                <a:gd name="connsiteX206" fmla="*/ 979837 w 1052321"/>
                <a:gd name="connsiteY206" fmla="*/ 778383 h 808481"/>
                <a:gd name="connsiteX207" fmla="*/ 979170 w 1052321"/>
                <a:gd name="connsiteY207" fmla="*/ 778669 h 808481"/>
                <a:gd name="connsiteX208" fmla="*/ 979170 w 1052321"/>
                <a:gd name="connsiteY208" fmla="*/ 778955 h 808481"/>
                <a:gd name="connsiteX209" fmla="*/ 978789 w 1052321"/>
                <a:gd name="connsiteY209" fmla="*/ 779335 h 808481"/>
                <a:gd name="connsiteX210" fmla="*/ 978789 w 1052321"/>
                <a:gd name="connsiteY210" fmla="*/ 780002 h 808481"/>
                <a:gd name="connsiteX211" fmla="*/ 978217 w 1052321"/>
                <a:gd name="connsiteY211" fmla="*/ 781336 h 808481"/>
                <a:gd name="connsiteX212" fmla="*/ 977837 w 1052321"/>
                <a:gd name="connsiteY212" fmla="*/ 782288 h 808481"/>
                <a:gd name="connsiteX213" fmla="*/ 976217 w 1052321"/>
                <a:gd name="connsiteY213" fmla="*/ 783908 h 808481"/>
                <a:gd name="connsiteX214" fmla="*/ 975836 w 1052321"/>
                <a:gd name="connsiteY214" fmla="*/ 783622 h 808481"/>
                <a:gd name="connsiteX215" fmla="*/ 974598 w 1052321"/>
                <a:gd name="connsiteY215" fmla="*/ 782955 h 808481"/>
                <a:gd name="connsiteX216" fmla="*/ 971931 w 1052321"/>
                <a:gd name="connsiteY216" fmla="*/ 780288 h 808481"/>
                <a:gd name="connsiteX217" fmla="*/ 972598 w 1052321"/>
                <a:gd name="connsiteY217" fmla="*/ 779621 h 808481"/>
                <a:gd name="connsiteX218" fmla="*/ 972598 w 1052321"/>
                <a:gd name="connsiteY218" fmla="*/ 778955 h 808481"/>
                <a:gd name="connsiteX219" fmla="*/ 972883 w 1052321"/>
                <a:gd name="connsiteY219" fmla="*/ 778669 h 808481"/>
                <a:gd name="connsiteX220" fmla="*/ 972883 w 1052321"/>
                <a:gd name="connsiteY220" fmla="*/ 777716 h 808481"/>
                <a:gd name="connsiteX221" fmla="*/ 972598 w 1052321"/>
                <a:gd name="connsiteY221" fmla="*/ 777050 h 808481"/>
                <a:gd name="connsiteX222" fmla="*/ 971931 w 1052321"/>
                <a:gd name="connsiteY222" fmla="*/ 776383 h 808481"/>
                <a:gd name="connsiteX223" fmla="*/ 971645 w 1052321"/>
                <a:gd name="connsiteY223" fmla="*/ 775716 h 808481"/>
                <a:gd name="connsiteX224" fmla="*/ 970979 w 1052321"/>
                <a:gd name="connsiteY224" fmla="*/ 775430 h 808481"/>
                <a:gd name="connsiteX225" fmla="*/ 970598 w 1052321"/>
                <a:gd name="connsiteY225" fmla="*/ 774764 h 808481"/>
                <a:gd name="connsiteX226" fmla="*/ 970598 w 1052321"/>
                <a:gd name="connsiteY226" fmla="*/ 774097 h 808481"/>
                <a:gd name="connsiteX227" fmla="*/ 970312 w 1052321"/>
                <a:gd name="connsiteY227" fmla="*/ 773430 h 808481"/>
                <a:gd name="connsiteX228" fmla="*/ 970312 w 1052321"/>
                <a:gd name="connsiteY228" fmla="*/ 772763 h 808481"/>
                <a:gd name="connsiteX229" fmla="*/ 969931 w 1052321"/>
                <a:gd name="connsiteY229" fmla="*/ 772763 h 808481"/>
                <a:gd name="connsiteX230" fmla="*/ 969645 w 1052321"/>
                <a:gd name="connsiteY230" fmla="*/ 773049 h 808481"/>
                <a:gd name="connsiteX231" fmla="*/ 968312 w 1052321"/>
                <a:gd name="connsiteY231" fmla="*/ 773049 h 808481"/>
                <a:gd name="connsiteX232" fmla="*/ 968026 w 1052321"/>
                <a:gd name="connsiteY232" fmla="*/ 772477 h 808481"/>
                <a:gd name="connsiteX233" fmla="*/ 967359 w 1052321"/>
                <a:gd name="connsiteY233" fmla="*/ 772763 h 808481"/>
                <a:gd name="connsiteX234" fmla="*/ 966692 w 1052321"/>
                <a:gd name="connsiteY234" fmla="*/ 772763 h 808481"/>
                <a:gd name="connsiteX235" fmla="*/ 966407 w 1052321"/>
                <a:gd name="connsiteY235" fmla="*/ 772477 h 808481"/>
                <a:gd name="connsiteX236" fmla="*/ 965359 w 1052321"/>
                <a:gd name="connsiteY236" fmla="*/ 772477 h 808481"/>
                <a:gd name="connsiteX237" fmla="*/ 964406 w 1052321"/>
                <a:gd name="connsiteY237" fmla="*/ 772763 h 808481"/>
                <a:gd name="connsiteX238" fmla="*/ 963073 w 1052321"/>
                <a:gd name="connsiteY238" fmla="*/ 772763 h 808481"/>
                <a:gd name="connsiteX239" fmla="*/ 961073 w 1052321"/>
                <a:gd name="connsiteY239" fmla="*/ 773049 h 808481"/>
                <a:gd name="connsiteX240" fmla="*/ 958787 w 1052321"/>
                <a:gd name="connsiteY240" fmla="*/ 773049 h 808481"/>
                <a:gd name="connsiteX241" fmla="*/ 958120 w 1052321"/>
                <a:gd name="connsiteY241" fmla="*/ 772477 h 808481"/>
                <a:gd name="connsiteX242" fmla="*/ 957834 w 1052321"/>
                <a:gd name="connsiteY242" fmla="*/ 772477 h 808481"/>
                <a:gd name="connsiteX243" fmla="*/ 957548 w 1052321"/>
                <a:gd name="connsiteY243" fmla="*/ 772097 h 808481"/>
                <a:gd name="connsiteX244" fmla="*/ 957167 w 1052321"/>
                <a:gd name="connsiteY244" fmla="*/ 771430 h 808481"/>
                <a:gd name="connsiteX245" fmla="*/ 956500 w 1052321"/>
                <a:gd name="connsiteY245" fmla="*/ 770763 h 808481"/>
                <a:gd name="connsiteX246" fmla="*/ 955834 w 1052321"/>
                <a:gd name="connsiteY246" fmla="*/ 769525 h 808481"/>
                <a:gd name="connsiteX247" fmla="*/ 955167 w 1052321"/>
                <a:gd name="connsiteY247" fmla="*/ 769144 h 808481"/>
                <a:gd name="connsiteX248" fmla="*/ 954881 w 1052321"/>
                <a:gd name="connsiteY248" fmla="*/ 768191 h 808481"/>
                <a:gd name="connsiteX249" fmla="*/ 954881 w 1052321"/>
                <a:gd name="connsiteY249" fmla="*/ 767810 h 808481"/>
                <a:gd name="connsiteX250" fmla="*/ 955167 w 1052321"/>
                <a:gd name="connsiteY250" fmla="*/ 767143 h 808481"/>
                <a:gd name="connsiteX251" fmla="*/ 954881 w 1052321"/>
                <a:gd name="connsiteY251" fmla="*/ 766572 h 808481"/>
                <a:gd name="connsiteX252" fmla="*/ 954215 w 1052321"/>
                <a:gd name="connsiteY252" fmla="*/ 765905 h 808481"/>
                <a:gd name="connsiteX253" fmla="*/ 953548 w 1052321"/>
                <a:gd name="connsiteY253" fmla="*/ 764858 h 808481"/>
                <a:gd name="connsiteX254" fmla="*/ 953262 w 1052321"/>
                <a:gd name="connsiteY254" fmla="*/ 764191 h 808481"/>
                <a:gd name="connsiteX255" fmla="*/ 952595 w 1052321"/>
                <a:gd name="connsiteY255" fmla="*/ 764191 h 808481"/>
                <a:gd name="connsiteX256" fmla="*/ 950976 w 1052321"/>
                <a:gd name="connsiteY256" fmla="*/ 763619 h 808481"/>
                <a:gd name="connsiteX257" fmla="*/ 950309 w 1052321"/>
                <a:gd name="connsiteY257" fmla="*/ 763619 h 808481"/>
                <a:gd name="connsiteX258" fmla="*/ 949642 w 1052321"/>
                <a:gd name="connsiteY258" fmla="*/ 763905 h 808481"/>
                <a:gd name="connsiteX259" fmla="*/ 949262 w 1052321"/>
                <a:gd name="connsiteY259" fmla="*/ 763905 h 808481"/>
                <a:gd name="connsiteX260" fmla="*/ 948976 w 1052321"/>
                <a:gd name="connsiteY260" fmla="*/ 763619 h 808481"/>
                <a:gd name="connsiteX261" fmla="*/ 948976 w 1052321"/>
                <a:gd name="connsiteY261" fmla="*/ 762952 h 808481"/>
                <a:gd name="connsiteX262" fmla="*/ 948309 w 1052321"/>
                <a:gd name="connsiteY262" fmla="*/ 762572 h 808481"/>
                <a:gd name="connsiteX263" fmla="*/ 948023 w 1052321"/>
                <a:gd name="connsiteY263" fmla="*/ 762286 h 808481"/>
                <a:gd name="connsiteX264" fmla="*/ 946690 w 1052321"/>
                <a:gd name="connsiteY264" fmla="*/ 761905 h 808481"/>
                <a:gd name="connsiteX265" fmla="*/ 946023 w 1052321"/>
                <a:gd name="connsiteY265" fmla="*/ 761238 h 808481"/>
                <a:gd name="connsiteX266" fmla="*/ 945737 w 1052321"/>
                <a:gd name="connsiteY266" fmla="*/ 760667 h 808481"/>
                <a:gd name="connsiteX267" fmla="*/ 945356 w 1052321"/>
                <a:gd name="connsiteY267" fmla="*/ 760285 h 808481"/>
                <a:gd name="connsiteX268" fmla="*/ 945071 w 1052321"/>
                <a:gd name="connsiteY268" fmla="*/ 760285 h 808481"/>
                <a:gd name="connsiteX269" fmla="*/ 944690 w 1052321"/>
                <a:gd name="connsiteY269" fmla="*/ 760000 h 808481"/>
                <a:gd name="connsiteX270" fmla="*/ 944690 w 1052321"/>
                <a:gd name="connsiteY270" fmla="*/ 759619 h 808481"/>
                <a:gd name="connsiteX271" fmla="*/ 943737 w 1052321"/>
                <a:gd name="connsiteY271" fmla="*/ 759333 h 808481"/>
                <a:gd name="connsiteX272" fmla="*/ 943356 w 1052321"/>
                <a:gd name="connsiteY272" fmla="*/ 758952 h 808481"/>
                <a:gd name="connsiteX273" fmla="*/ 942784 w 1052321"/>
                <a:gd name="connsiteY273" fmla="*/ 758666 h 808481"/>
                <a:gd name="connsiteX274" fmla="*/ 941070 w 1052321"/>
                <a:gd name="connsiteY274" fmla="*/ 757333 h 808481"/>
                <a:gd name="connsiteX275" fmla="*/ 939451 w 1052321"/>
                <a:gd name="connsiteY275" fmla="*/ 755714 h 808481"/>
                <a:gd name="connsiteX276" fmla="*/ 939451 w 1052321"/>
                <a:gd name="connsiteY276" fmla="*/ 754380 h 808481"/>
                <a:gd name="connsiteX277" fmla="*/ 939165 w 1052321"/>
                <a:gd name="connsiteY277" fmla="*/ 753713 h 808481"/>
                <a:gd name="connsiteX278" fmla="*/ 939165 w 1052321"/>
                <a:gd name="connsiteY278" fmla="*/ 752761 h 808481"/>
                <a:gd name="connsiteX279" fmla="*/ 939832 w 1052321"/>
                <a:gd name="connsiteY279" fmla="*/ 752094 h 808481"/>
                <a:gd name="connsiteX280" fmla="*/ 940117 w 1052321"/>
                <a:gd name="connsiteY280" fmla="*/ 751427 h 808481"/>
                <a:gd name="connsiteX281" fmla="*/ 940117 w 1052321"/>
                <a:gd name="connsiteY281" fmla="*/ 750760 h 808481"/>
                <a:gd name="connsiteX282" fmla="*/ 939832 w 1052321"/>
                <a:gd name="connsiteY282" fmla="*/ 749808 h 808481"/>
                <a:gd name="connsiteX283" fmla="*/ 939165 w 1052321"/>
                <a:gd name="connsiteY283" fmla="*/ 749427 h 808481"/>
                <a:gd name="connsiteX284" fmla="*/ 938784 w 1052321"/>
                <a:gd name="connsiteY284" fmla="*/ 748856 h 808481"/>
                <a:gd name="connsiteX285" fmla="*/ 938784 w 1052321"/>
                <a:gd name="connsiteY285" fmla="*/ 747808 h 808481"/>
                <a:gd name="connsiteX286" fmla="*/ 939451 w 1052321"/>
                <a:gd name="connsiteY286" fmla="*/ 746855 h 808481"/>
                <a:gd name="connsiteX287" fmla="*/ 939451 w 1052321"/>
                <a:gd name="connsiteY287" fmla="*/ 746189 h 808481"/>
                <a:gd name="connsiteX288" fmla="*/ 939832 w 1052321"/>
                <a:gd name="connsiteY288" fmla="*/ 745522 h 808481"/>
                <a:gd name="connsiteX289" fmla="*/ 939832 w 1052321"/>
                <a:gd name="connsiteY289" fmla="*/ 744855 h 808481"/>
                <a:gd name="connsiteX290" fmla="*/ 940403 w 1052321"/>
                <a:gd name="connsiteY290" fmla="*/ 743902 h 808481"/>
                <a:gd name="connsiteX291" fmla="*/ 940403 w 1052321"/>
                <a:gd name="connsiteY291" fmla="*/ 743236 h 808481"/>
                <a:gd name="connsiteX292" fmla="*/ 939832 w 1052321"/>
                <a:gd name="connsiteY292" fmla="*/ 742950 h 808481"/>
                <a:gd name="connsiteX293" fmla="*/ 939451 w 1052321"/>
                <a:gd name="connsiteY293" fmla="*/ 742569 h 808481"/>
                <a:gd name="connsiteX294" fmla="*/ 938784 w 1052321"/>
                <a:gd name="connsiteY294" fmla="*/ 742283 h 808481"/>
                <a:gd name="connsiteX295" fmla="*/ 938117 w 1052321"/>
                <a:gd name="connsiteY295" fmla="*/ 741617 h 808481"/>
                <a:gd name="connsiteX296" fmla="*/ 938117 w 1052321"/>
                <a:gd name="connsiteY296" fmla="*/ 740950 h 808481"/>
                <a:gd name="connsiteX297" fmla="*/ 938498 w 1052321"/>
                <a:gd name="connsiteY297" fmla="*/ 740569 h 808481"/>
                <a:gd name="connsiteX298" fmla="*/ 938784 w 1052321"/>
                <a:gd name="connsiteY298" fmla="*/ 739997 h 808481"/>
                <a:gd name="connsiteX299" fmla="*/ 938784 w 1052321"/>
                <a:gd name="connsiteY299" fmla="*/ 739616 h 808481"/>
                <a:gd name="connsiteX300" fmla="*/ 938498 w 1052321"/>
                <a:gd name="connsiteY300" fmla="*/ 739331 h 808481"/>
                <a:gd name="connsiteX301" fmla="*/ 938117 w 1052321"/>
                <a:gd name="connsiteY301" fmla="*/ 739331 h 808481"/>
                <a:gd name="connsiteX302" fmla="*/ 938117 w 1052321"/>
                <a:gd name="connsiteY302" fmla="*/ 738283 h 808481"/>
                <a:gd name="connsiteX303" fmla="*/ 938784 w 1052321"/>
                <a:gd name="connsiteY303" fmla="*/ 737330 h 808481"/>
                <a:gd name="connsiteX304" fmla="*/ 939165 w 1052321"/>
                <a:gd name="connsiteY304" fmla="*/ 737330 h 808481"/>
                <a:gd name="connsiteX305" fmla="*/ 939165 w 1052321"/>
                <a:gd name="connsiteY305" fmla="*/ 736664 h 808481"/>
                <a:gd name="connsiteX306" fmla="*/ 937165 w 1052321"/>
                <a:gd name="connsiteY306" fmla="*/ 734663 h 808481"/>
                <a:gd name="connsiteX307" fmla="*/ 936879 w 1052321"/>
                <a:gd name="connsiteY307" fmla="*/ 734663 h 808481"/>
                <a:gd name="connsiteX308" fmla="*/ 936879 w 1052321"/>
                <a:gd name="connsiteY308" fmla="*/ 734377 h 808481"/>
                <a:gd name="connsiteX309" fmla="*/ 936498 w 1052321"/>
                <a:gd name="connsiteY309" fmla="*/ 734092 h 808481"/>
                <a:gd name="connsiteX310" fmla="*/ 936212 w 1052321"/>
                <a:gd name="connsiteY310" fmla="*/ 733425 h 808481"/>
                <a:gd name="connsiteX311" fmla="*/ 936212 w 1052321"/>
                <a:gd name="connsiteY311" fmla="*/ 733044 h 808481"/>
                <a:gd name="connsiteX312" fmla="*/ 935546 w 1052321"/>
                <a:gd name="connsiteY312" fmla="*/ 732092 h 808481"/>
                <a:gd name="connsiteX313" fmla="*/ 935165 w 1052321"/>
                <a:gd name="connsiteY313" fmla="*/ 731425 h 808481"/>
                <a:gd name="connsiteX314" fmla="*/ 934212 w 1052321"/>
                <a:gd name="connsiteY314" fmla="*/ 731425 h 808481"/>
                <a:gd name="connsiteX315" fmla="*/ 933926 w 1052321"/>
                <a:gd name="connsiteY315" fmla="*/ 730758 h 808481"/>
                <a:gd name="connsiteX316" fmla="*/ 932879 w 1052321"/>
                <a:gd name="connsiteY316" fmla="*/ 729806 h 808481"/>
                <a:gd name="connsiteX317" fmla="*/ 931545 w 1052321"/>
                <a:gd name="connsiteY317" fmla="*/ 729806 h 808481"/>
                <a:gd name="connsiteX318" fmla="*/ 931259 w 1052321"/>
                <a:gd name="connsiteY318" fmla="*/ 729425 h 808481"/>
                <a:gd name="connsiteX319" fmla="*/ 929926 w 1052321"/>
                <a:gd name="connsiteY319" fmla="*/ 728758 h 808481"/>
                <a:gd name="connsiteX320" fmla="*/ 929640 w 1052321"/>
                <a:gd name="connsiteY320" fmla="*/ 728472 h 808481"/>
                <a:gd name="connsiteX321" fmla="*/ 929259 w 1052321"/>
                <a:gd name="connsiteY321" fmla="*/ 727805 h 808481"/>
                <a:gd name="connsiteX322" fmla="*/ 928973 w 1052321"/>
                <a:gd name="connsiteY322" fmla="*/ 727519 h 808481"/>
                <a:gd name="connsiteX323" fmla="*/ 928592 w 1052321"/>
                <a:gd name="connsiteY323" fmla="*/ 726472 h 808481"/>
                <a:gd name="connsiteX324" fmla="*/ 928307 w 1052321"/>
                <a:gd name="connsiteY324" fmla="*/ 726186 h 808481"/>
                <a:gd name="connsiteX325" fmla="*/ 927640 w 1052321"/>
                <a:gd name="connsiteY325" fmla="*/ 725805 h 808481"/>
                <a:gd name="connsiteX326" fmla="*/ 926687 w 1052321"/>
                <a:gd name="connsiteY326" fmla="*/ 725805 h 808481"/>
                <a:gd name="connsiteX327" fmla="*/ 925354 w 1052321"/>
                <a:gd name="connsiteY327" fmla="*/ 725234 h 808481"/>
                <a:gd name="connsiteX328" fmla="*/ 924401 w 1052321"/>
                <a:gd name="connsiteY328" fmla="*/ 725234 h 808481"/>
                <a:gd name="connsiteX329" fmla="*/ 924020 w 1052321"/>
                <a:gd name="connsiteY329" fmla="*/ 724852 h 808481"/>
                <a:gd name="connsiteX330" fmla="*/ 923734 w 1052321"/>
                <a:gd name="connsiteY330" fmla="*/ 724852 h 808481"/>
                <a:gd name="connsiteX331" fmla="*/ 923354 w 1052321"/>
                <a:gd name="connsiteY331" fmla="*/ 724186 h 808481"/>
                <a:gd name="connsiteX332" fmla="*/ 923068 w 1052321"/>
                <a:gd name="connsiteY332" fmla="*/ 723900 h 808481"/>
                <a:gd name="connsiteX333" fmla="*/ 923068 w 1052321"/>
                <a:gd name="connsiteY333" fmla="*/ 724186 h 808481"/>
                <a:gd name="connsiteX334" fmla="*/ 922115 w 1052321"/>
                <a:gd name="connsiteY334" fmla="*/ 724186 h 808481"/>
                <a:gd name="connsiteX335" fmla="*/ 921734 w 1052321"/>
                <a:gd name="connsiteY335" fmla="*/ 723900 h 808481"/>
                <a:gd name="connsiteX336" fmla="*/ 921067 w 1052321"/>
                <a:gd name="connsiteY336" fmla="*/ 723900 h 808481"/>
                <a:gd name="connsiteX337" fmla="*/ 920115 w 1052321"/>
                <a:gd name="connsiteY337" fmla="*/ 723519 h 808481"/>
                <a:gd name="connsiteX338" fmla="*/ 918782 w 1052321"/>
                <a:gd name="connsiteY338" fmla="*/ 723519 h 808481"/>
                <a:gd name="connsiteX339" fmla="*/ 916496 w 1052321"/>
                <a:gd name="connsiteY339" fmla="*/ 722852 h 808481"/>
                <a:gd name="connsiteX340" fmla="*/ 914495 w 1052321"/>
                <a:gd name="connsiteY340" fmla="*/ 721900 h 808481"/>
                <a:gd name="connsiteX341" fmla="*/ 913543 w 1052321"/>
                <a:gd name="connsiteY341" fmla="*/ 721614 h 808481"/>
                <a:gd name="connsiteX342" fmla="*/ 912590 w 1052321"/>
                <a:gd name="connsiteY342" fmla="*/ 720947 h 808481"/>
                <a:gd name="connsiteX343" fmla="*/ 911924 w 1052321"/>
                <a:gd name="connsiteY343" fmla="*/ 720281 h 808481"/>
                <a:gd name="connsiteX344" fmla="*/ 910304 w 1052321"/>
                <a:gd name="connsiteY344" fmla="*/ 719614 h 808481"/>
                <a:gd name="connsiteX345" fmla="*/ 909257 w 1052321"/>
                <a:gd name="connsiteY345" fmla="*/ 719328 h 808481"/>
                <a:gd name="connsiteX346" fmla="*/ 907923 w 1052321"/>
                <a:gd name="connsiteY346" fmla="*/ 718661 h 808481"/>
                <a:gd name="connsiteX347" fmla="*/ 906018 w 1052321"/>
                <a:gd name="connsiteY347" fmla="*/ 717994 h 808481"/>
                <a:gd name="connsiteX348" fmla="*/ 902017 w 1052321"/>
                <a:gd name="connsiteY348" fmla="*/ 716947 h 808481"/>
                <a:gd name="connsiteX349" fmla="*/ 901446 w 1052321"/>
                <a:gd name="connsiteY349" fmla="*/ 716661 h 808481"/>
                <a:gd name="connsiteX350" fmla="*/ 901065 w 1052321"/>
                <a:gd name="connsiteY350" fmla="*/ 716375 h 808481"/>
                <a:gd name="connsiteX351" fmla="*/ 900398 w 1052321"/>
                <a:gd name="connsiteY351" fmla="*/ 716375 h 808481"/>
                <a:gd name="connsiteX352" fmla="*/ 899732 w 1052321"/>
                <a:gd name="connsiteY352" fmla="*/ 716947 h 808481"/>
                <a:gd name="connsiteX353" fmla="*/ 898779 w 1052321"/>
                <a:gd name="connsiteY353" fmla="*/ 717614 h 808481"/>
                <a:gd name="connsiteX354" fmla="*/ 897160 w 1052321"/>
                <a:gd name="connsiteY354" fmla="*/ 715994 h 808481"/>
                <a:gd name="connsiteX355" fmla="*/ 896779 w 1052321"/>
                <a:gd name="connsiteY355" fmla="*/ 715327 h 808481"/>
                <a:gd name="connsiteX356" fmla="*/ 895541 w 1052321"/>
                <a:gd name="connsiteY356" fmla="*/ 714661 h 808481"/>
                <a:gd name="connsiteX357" fmla="*/ 894207 w 1052321"/>
                <a:gd name="connsiteY357" fmla="*/ 713708 h 808481"/>
                <a:gd name="connsiteX358" fmla="*/ 893540 w 1052321"/>
                <a:gd name="connsiteY358" fmla="*/ 712756 h 808481"/>
                <a:gd name="connsiteX359" fmla="*/ 893159 w 1052321"/>
                <a:gd name="connsiteY359" fmla="*/ 712375 h 808481"/>
                <a:gd name="connsiteX360" fmla="*/ 892588 w 1052321"/>
                <a:gd name="connsiteY360" fmla="*/ 711041 h 808481"/>
                <a:gd name="connsiteX361" fmla="*/ 892588 w 1052321"/>
                <a:gd name="connsiteY361" fmla="*/ 710756 h 808481"/>
                <a:gd name="connsiteX362" fmla="*/ 892207 w 1052321"/>
                <a:gd name="connsiteY362" fmla="*/ 710089 h 808481"/>
                <a:gd name="connsiteX363" fmla="*/ 892207 w 1052321"/>
                <a:gd name="connsiteY363" fmla="*/ 708089 h 808481"/>
                <a:gd name="connsiteX364" fmla="*/ 888587 w 1052321"/>
                <a:gd name="connsiteY364" fmla="*/ 704564 h 808481"/>
                <a:gd name="connsiteX365" fmla="*/ 887921 w 1052321"/>
                <a:gd name="connsiteY365" fmla="*/ 704183 h 808481"/>
                <a:gd name="connsiteX366" fmla="*/ 884301 w 1052321"/>
                <a:gd name="connsiteY366" fmla="*/ 704183 h 808481"/>
                <a:gd name="connsiteX367" fmla="*/ 883349 w 1052321"/>
                <a:gd name="connsiteY367" fmla="*/ 704564 h 808481"/>
                <a:gd name="connsiteX368" fmla="*/ 882682 w 1052321"/>
                <a:gd name="connsiteY368" fmla="*/ 704850 h 808481"/>
                <a:gd name="connsiteX369" fmla="*/ 882396 w 1052321"/>
                <a:gd name="connsiteY369" fmla="*/ 705136 h 808481"/>
                <a:gd name="connsiteX370" fmla="*/ 881348 w 1052321"/>
                <a:gd name="connsiteY370" fmla="*/ 705136 h 808481"/>
                <a:gd name="connsiteX371" fmla="*/ 880777 w 1052321"/>
                <a:gd name="connsiteY371" fmla="*/ 704564 h 808481"/>
                <a:gd name="connsiteX372" fmla="*/ 880110 w 1052321"/>
                <a:gd name="connsiteY372" fmla="*/ 704564 h 808481"/>
                <a:gd name="connsiteX373" fmla="*/ 879443 w 1052321"/>
                <a:gd name="connsiteY373" fmla="*/ 704850 h 808481"/>
                <a:gd name="connsiteX374" fmla="*/ 878396 w 1052321"/>
                <a:gd name="connsiteY374" fmla="*/ 705136 h 808481"/>
                <a:gd name="connsiteX375" fmla="*/ 878110 w 1052321"/>
                <a:gd name="connsiteY375" fmla="*/ 705517 h 808481"/>
                <a:gd name="connsiteX376" fmla="*/ 877157 w 1052321"/>
                <a:gd name="connsiteY376" fmla="*/ 705802 h 808481"/>
                <a:gd name="connsiteX377" fmla="*/ 877157 w 1052321"/>
                <a:gd name="connsiteY377" fmla="*/ 706184 h 808481"/>
                <a:gd name="connsiteX378" fmla="*/ 876776 w 1052321"/>
                <a:gd name="connsiteY378" fmla="*/ 706469 h 808481"/>
                <a:gd name="connsiteX379" fmla="*/ 875824 w 1052321"/>
                <a:gd name="connsiteY379" fmla="*/ 706850 h 808481"/>
                <a:gd name="connsiteX380" fmla="*/ 873157 w 1052321"/>
                <a:gd name="connsiteY380" fmla="*/ 706850 h 808481"/>
                <a:gd name="connsiteX381" fmla="*/ 868585 w 1052321"/>
                <a:gd name="connsiteY381" fmla="*/ 706469 h 808481"/>
                <a:gd name="connsiteX382" fmla="*/ 868299 w 1052321"/>
                <a:gd name="connsiteY382" fmla="*/ 706469 h 808481"/>
                <a:gd name="connsiteX383" fmla="*/ 866584 w 1052321"/>
                <a:gd name="connsiteY383" fmla="*/ 704850 h 808481"/>
                <a:gd name="connsiteX384" fmla="*/ 866584 w 1052321"/>
                <a:gd name="connsiteY384" fmla="*/ 703517 h 808481"/>
                <a:gd name="connsiteX385" fmla="*/ 866299 w 1052321"/>
                <a:gd name="connsiteY385" fmla="*/ 703231 h 808481"/>
                <a:gd name="connsiteX386" fmla="*/ 866299 w 1052321"/>
                <a:gd name="connsiteY386" fmla="*/ 700945 h 808481"/>
                <a:gd name="connsiteX387" fmla="*/ 866584 w 1052321"/>
                <a:gd name="connsiteY387" fmla="*/ 699611 h 808481"/>
                <a:gd name="connsiteX388" fmla="*/ 866584 w 1052321"/>
                <a:gd name="connsiteY388" fmla="*/ 695039 h 808481"/>
                <a:gd name="connsiteX389" fmla="*/ 866966 w 1052321"/>
                <a:gd name="connsiteY389" fmla="*/ 694373 h 808481"/>
                <a:gd name="connsiteX390" fmla="*/ 867918 w 1052321"/>
                <a:gd name="connsiteY390" fmla="*/ 691039 h 808481"/>
                <a:gd name="connsiteX391" fmla="*/ 868299 w 1052321"/>
                <a:gd name="connsiteY391" fmla="*/ 689801 h 808481"/>
                <a:gd name="connsiteX392" fmla="*/ 868585 w 1052321"/>
                <a:gd name="connsiteY392" fmla="*/ 688086 h 808481"/>
                <a:gd name="connsiteX393" fmla="*/ 868585 w 1052321"/>
                <a:gd name="connsiteY393" fmla="*/ 687800 h 808481"/>
                <a:gd name="connsiteX394" fmla="*/ 868871 w 1052321"/>
                <a:gd name="connsiteY394" fmla="*/ 685800 h 808481"/>
                <a:gd name="connsiteX395" fmla="*/ 869537 w 1052321"/>
                <a:gd name="connsiteY395" fmla="*/ 681228 h 808481"/>
                <a:gd name="connsiteX396" fmla="*/ 869918 w 1052321"/>
                <a:gd name="connsiteY396" fmla="*/ 679228 h 808481"/>
                <a:gd name="connsiteX397" fmla="*/ 870204 w 1052321"/>
                <a:gd name="connsiteY397" fmla="*/ 676656 h 808481"/>
                <a:gd name="connsiteX398" fmla="*/ 870871 w 1052321"/>
                <a:gd name="connsiteY398" fmla="*/ 672656 h 808481"/>
                <a:gd name="connsiteX399" fmla="*/ 870585 w 1052321"/>
                <a:gd name="connsiteY399" fmla="*/ 671703 h 808481"/>
                <a:gd name="connsiteX400" fmla="*/ 870585 w 1052321"/>
                <a:gd name="connsiteY400" fmla="*/ 671036 h 808481"/>
                <a:gd name="connsiteX401" fmla="*/ 870204 w 1052321"/>
                <a:gd name="connsiteY401" fmla="*/ 669417 h 808481"/>
                <a:gd name="connsiteX402" fmla="*/ 870204 w 1052321"/>
                <a:gd name="connsiteY402" fmla="*/ 665131 h 808481"/>
                <a:gd name="connsiteX403" fmla="*/ 870585 w 1052321"/>
                <a:gd name="connsiteY403" fmla="*/ 664178 h 808481"/>
                <a:gd name="connsiteX404" fmla="*/ 870585 w 1052321"/>
                <a:gd name="connsiteY404" fmla="*/ 657892 h 808481"/>
                <a:gd name="connsiteX405" fmla="*/ 869252 w 1052321"/>
                <a:gd name="connsiteY405" fmla="*/ 651701 h 808481"/>
                <a:gd name="connsiteX406" fmla="*/ 868585 w 1052321"/>
                <a:gd name="connsiteY406" fmla="*/ 646081 h 808481"/>
                <a:gd name="connsiteX407" fmla="*/ 866966 w 1052321"/>
                <a:gd name="connsiteY407" fmla="*/ 645128 h 808481"/>
                <a:gd name="connsiteX408" fmla="*/ 861727 w 1052321"/>
                <a:gd name="connsiteY408" fmla="*/ 641509 h 808481"/>
                <a:gd name="connsiteX409" fmla="*/ 860012 w 1052321"/>
                <a:gd name="connsiteY409" fmla="*/ 640556 h 808481"/>
                <a:gd name="connsiteX410" fmla="*/ 853154 w 1052321"/>
                <a:gd name="connsiteY410" fmla="*/ 636270 h 808481"/>
                <a:gd name="connsiteX411" fmla="*/ 805625 w 1052321"/>
                <a:gd name="connsiteY411" fmla="*/ 602171 h 808481"/>
                <a:gd name="connsiteX412" fmla="*/ 794099 w 1052321"/>
                <a:gd name="connsiteY412" fmla="*/ 593312 h 808481"/>
                <a:gd name="connsiteX413" fmla="*/ 783908 w 1052321"/>
                <a:gd name="connsiteY413" fmla="*/ 586073 h 808481"/>
                <a:gd name="connsiteX414" fmla="*/ 774383 w 1052321"/>
                <a:gd name="connsiteY414" fmla="*/ 578549 h 808481"/>
                <a:gd name="connsiteX415" fmla="*/ 760952 w 1052321"/>
                <a:gd name="connsiteY415" fmla="*/ 569024 h 808481"/>
                <a:gd name="connsiteX416" fmla="*/ 750761 w 1052321"/>
                <a:gd name="connsiteY416" fmla="*/ 561784 h 808481"/>
                <a:gd name="connsiteX417" fmla="*/ 733711 w 1052321"/>
                <a:gd name="connsiteY417" fmla="*/ 548354 h 808481"/>
                <a:gd name="connsiteX418" fmla="*/ 713994 w 1052321"/>
                <a:gd name="connsiteY418" fmla="*/ 534924 h 808481"/>
                <a:gd name="connsiteX419" fmla="*/ 696278 w 1052321"/>
                <a:gd name="connsiteY419" fmla="*/ 523399 h 808481"/>
                <a:gd name="connsiteX420" fmla="*/ 695039 w 1052321"/>
                <a:gd name="connsiteY420" fmla="*/ 522446 h 808481"/>
                <a:gd name="connsiteX421" fmla="*/ 690372 w 1052321"/>
                <a:gd name="connsiteY421" fmla="*/ 519113 h 808481"/>
                <a:gd name="connsiteX422" fmla="*/ 689420 w 1052321"/>
                <a:gd name="connsiteY422" fmla="*/ 518446 h 808481"/>
                <a:gd name="connsiteX423" fmla="*/ 686181 w 1052321"/>
                <a:gd name="connsiteY423" fmla="*/ 516160 h 808481"/>
                <a:gd name="connsiteX424" fmla="*/ 684181 w 1052321"/>
                <a:gd name="connsiteY424" fmla="*/ 514826 h 808481"/>
                <a:gd name="connsiteX425" fmla="*/ 683895 w 1052321"/>
                <a:gd name="connsiteY425" fmla="*/ 514541 h 808481"/>
                <a:gd name="connsiteX426" fmla="*/ 676656 w 1052321"/>
                <a:gd name="connsiteY426" fmla="*/ 509302 h 808481"/>
                <a:gd name="connsiteX427" fmla="*/ 675323 w 1052321"/>
                <a:gd name="connsiteY427" fmla="*/ 508635 h 808481"/>
                <a:gd name="connsiteX428" fmla="*/ 673989 w 1052321"/>
                <a:gd name="connsiteY428" fmla="*/ 507683 h 808481"/>
                <a:gd name="connsiteX429" fmla="*/ 659225 w 1052321"/>
                <a:gd name="connsiteY429" fmla="*/ 496824 h 808481"/>
                <a:gd name="connsiteX430" fmla="*/ 650081 w 1052321"/>
                <a:gd name="connsiteY430" fmla="*/ 490252 h 808481"/>
                <a:gd name="connsiteX431" fmla="*/ 648748 w 1052321"/>
                <a:gd name="connsiteY431" fmla="*/ 489299 h 808481"/>
                <a:gd name="connsiteX432" fmla="*/ 644462 w 1052321"/>
                <a:gd name="connsiteY432" fmla="*/ 486347 h 808481"/>
                <a:gd name="connsiteX433" fmla="*/ 643795 w 1052321"/>
                <a:gd name="connsiteY433" fmla="*/ 485680 h 808481"/>
                <a:gd name="connsiteX434" fmla="*/ 624745 w 1052321"/>
                <a:gd name="connsiteY434" fmla="*/ 472250 h 808481"/>
                <a:gd name="connsiteX435" fmla="*/ 584740 w 1052321"/>
                <a:gd name="connsiteY435" fmla="*/ 443675 h 808481"/>
                <a:gd name="connsiteX436" fmla="*/ 553879 w 1052321"/>
                <a:gd name="connsiteY436" fmla="*/ 421672 h 808481"/>
                <a:gd name="connsiteX437" fmla="*/ 532257 w 1052321"/>
                <a:gd name="connsiteY437" fmla="*/ 405955 h 808481"/>
                <a:gd name="connsiteX438" fmla="*/ 492919 w 1052321"/>
                <a:gd name="connsiteY438" fmla="*/ 378333 h 808481"/>
                <a:gd name="connsiteX439" fmla="*/ 477488 w 1052321"/>
                <a:gd name="connsiteY439" fmla="*/ 367570 h 808481"/>
                <a:gd name="connsiteX440" fmla="*/ 457486 w 1052321"/>
                <a:gd name="connsiteY440" fmla="*/ 353473 h 808481"/>
                <a:gd name="connsiteX441" fmla="*/ 452533 w 1052321"/>
                <a:gd name="connsiteY441" fmla="*/ 350139 h 808481"/>
                <a:gd name="connsiteX442" fmla="*/ 452152 w 1052321"/>
                <a:gd name="connsiteY442" fmla="*/ 349853 h 808481"/>
                <a:gd name="connsiteX443" fmla="*/ 449580 w 1052321"/>
                <a:gd name="connsiteY443" fmla="*/ 347853 h 808481"/>
                <a:gd name="connsiteX444" fmla="*/ 448913 w 1052321"/>
                <a:gd name="connsiteY444" fmla="*/ 347853 h 808481"/>
                <a:gd name="connsiteX445" fmla="*/ 445294 w 1052321"/>
                <a:gd name="connsiteY445" fmla="*/ 344900 h 808481"/>
                <a:gd name="connsiteX446" fmla="*/ 439769 w 1052321"/>
                <a:gd name="connsiteY446" fmla="*/ 341281 h 808481"/>
                <a:gd name="connsiteX447" fmla="*/ 436816 w 1052321"/>
                <a:gd name="connsiteY447" fmla="*/ 339280 h 808481"/>
                <a:gd name="connsiteX448" fmla="*/ 435102 w 1052321"/>
                <a:gd name="connsiteY448" fmla="*/ 338042 h 808481"/>
                <a:gd name="connsiteX449" fmla="*/ 410528 w 1052321"/>
                <a:gd name="connsiteY449" fmla="*/ 320897 h 808481"/>
                <a:gd name="connsiteX450" fmla="*/ 378333 w 1052321"/>
                <a:gd name="connsiteY450" fmla="*/ 298323 h 808481"/>
                <a:gd name="connsiteX451" fmla="*/ 377095 w 1052321"/>
                <a:gd name="connsiteY451" fmla="*/ 297656 h 808481"/>
                <a:gd name="connsiteX452" fmla="*/ 372142 w 1052321"/>
                <a:gd name="connsiteY452" fmla="*/ 294037 h 808481"/>
                <a:gd name="connsiteX453" fmla="*/ 370141 w 1052321"/>
                <a:gd name="connsiteY453" fmla="*/ 292703 h 808481"/>
                <a:gd name="connsiteX454" fmla="*/ 368237 w 1052321"/>
                <a:gd name="connsiteY454" fmla="*/ 291084 h 808481"/>
                <a:gd name="connsiteX455" fmla="*/ 366522 w 1052321"/>
                <a:gd name="connsiteY455" fmla="*/ 290132 h 808481"/>
                <a:gd name="connsiteX456" fmla="*/ 362617 w 1052321"/>
                <a:gd name="connsiteY456" fmla="*/ 287179 h 808481"/>
                <a:gd name="connsiteX457" fmla="*/ 352425 w 1052321"/>
                <a:gd name="connsiteY457" fmla="*/ 280225 h 808481"/>
                <a:gd name="connsiteX458" fmla="*/ 351091 w 1052321"/>
                <a:gd name="connsiteY458" fmla="*/ 279273 h 808481"/>
                <a:gd name="connsiteX459" fmla="*/ 347186 w 1052321"/>
                <a:gd name="connsiteY459" fmla="*/ 276606 h 808481"/>
                <a:gd name="connsiteX460" fmla="*/ 346520 w 1052321"/>
                <a:gd name="connsiteY460" fmla="*/ 276034 h 808481"/>
                <a:gd name="connsiteX461" fmla="*/ 342900 w 1052321"/>
                <a:gd name="connsiteY461" fmla="*/ 273653 h 808481"/>
                <a:gd name="connsiteX462" fmla="*/ 334042 w 1052321"/>
                <a:gd name="connsiteY462" fmla="*/ 267748 h 808481"/>
                <a:gd name="connsiteX463" fmla="*/ 328803 w 1052321"/>
                <a:gd name="connsiteY463" fmla="*/ 264224 h 808481"/>
                <a:gd name="connsiteX464" fmla="*/ 325183 w 1052321"/>
                <a:gd name="connsiteY464" fmla="*/ 261557 h 808481"/>
                <a:gd name="connsiteX465" fmla="*/ 319278 w 1052321"/>
                <a:gd name="connsiteY465" fmla="*/ 257651 h 808481"/>
                <a:gd name="connsiteX466" fmla="*/ 312420 w 1052321"/>
                <a:gd name="connsiteY466" fmla="*/ 252698 h 808481"/>
                <a:gd name="connsiteX467" fmla="*/ 310420 w 1052321"/>
                <a:gd name="connsiteY467" fmla="*/ 251365 h 808481"/>
                <a:gd name="connsiteX468" fmla="*/ 309086 w 1052321"/>
                <a:gd name="connsiteY468" fmla="*/ 250412 h 808481"/>
                <a:gd name="connsiteX469" fmla="*/ 308801 w 1052321"/>
                <a:gd name="connsiteY469" fmla="*/ 250031 h 808481"/>
                <a:gd name="connsiteX470" fmla="*/ 302228 w 1052321"/>
                <a:gd name="connsiteY470" fmla="*/ 245840 h 808481"/>
                <a:gd name="connsiteX471" fmla="*/ 287845 w 1052321"/>
                <a:gd name="connsiteY471" fmla="*/ 235649 h 808481"/>
                <a:gd name="connsiteX472" fmla="*/ 276320 w 1052321"/>
                <a:gd name="connsiteY472" fmla="*/ 227743 h 808481"/>
                <a:gd name="connsiteX473" fmla="*/ 264795 w 1052321"/>
                <a:gd name="connsiteY473" fmla="*/ 219551 h 808481"/>
                <a:gd name="connsiteX474" fmla="*/ 262890 w 1052321"/>
                <a:gd name="connsiteY474" fmla="*/ 218218 h 808481"/>
                <a:gd name="connsiteX475" fmla="*/ 262509 w 1052321"/>
                <a:gd name="connsiteY475" fmla="*/ 217932 h 808481"/>
                <a:gd name="connsiteX476" fmla="*/ 261556 w 1052321"/>
                <a:gd name="connsiteY476" fmla="*/ 217551 h 808481"/>
                <a:gd name="connsiteX477" fmla="*/ 248126 w 1052321"/>
                <a:gd name="connsiteY477" fmla="*/ 208026 h 808481"/>
                <a:gd name="connsiteX478" fmla="*/ 234315 w 1052321"/>
                <a:gd name="connsiteY478" fmla="*/ 198596 h 808481"/>
                <a:gd name="connsiteX479" fmla="*/ 233648 w 1052321"/>
                <a:gd name="connsiteY479" fmla="*/ 198215 h 808481"/>
                <a:gd name="connsiteX480" fmla="*/ 228124 w 1052321"/>
                <a:gd name="connsiteY480" fmla="*/ 193929 h 808481"/>
                <a:gd name="connsiteX481" fmla="*/ 215646 w 1052321"/>
                <a:gd name="connsiteY481" fmla="*/ 185452 h 808481"/>
                <a:gd name="connsiteX482" fmla="*/ 200216 w 1052321"/>
                <a:gd name="connsiteY482" fmla="*/ 174593 h 808481"/>
                <a:gd name="connsiteX483" fmla="*/ 192310 w 1052321"/>
                <a:gd name="connsiteY483" fmla="*/ 169354 h 808481"/>
                <a:gd name="connsiteX484" fmla="*/ 180213 w 1052321"/>
                <a:gd name="connsiteY484" fmla="*/ 160782 h 808481"/>
                <a:gd name="connsiteX485" fmla="*/ 137827 w 1052321"/>
                <a:gd name="connsiteY485" fmla="*/ 132302 h 808481"/>
                <a:gd name="connsiteX486" fmla="*/ 137541 w 1052321"/>
                <a:gd name="connsiteY486" fmla="*/ 131921 h 808481"/>
                <a:gd name="connsiteX487" fmla="*/ 134588 w 1052321"/>
                <a:gd name="connsiteY487" fmla="*/ 130016 h 808481"/>
                <a:gd name="connsiteX488" fmla="*/ 121158 w 1052321"/>
                <a:gd name="connsiteY488" fmla="*/ 121158 h 808481"/>
                <a:gd name="connsiteX489" fmla="*/ 118777 w 1052321"/>
                <a:gd name="connsiteY489" fmla="*/ 119444 h 808481"/>
                <a:gd name="connsiteX490" fmla="*/ 101060 w 1052321"/>
                <a:gd name="connsiteY490" fmla="*/ 107347 h 808481"/>
                <a:gd name="connsiteX491" fmla="*/ 71533 w 1052321"/>
                <a:gd name="connsiteY491" fmla="*/ 86963 h 808481"/>
                <a:gd name="connsiteX492" fmla="*/ 44958 w 1052321"/>
                <a:gd name="connsiteY492" fmla="*/ 68294 h 808481"/>
                <a:gd name="connsiteX493" fmla="*/ 36481 w 1052321"/>
                <a:gd name="connsiteY493" fmla="*/ 62008 h 808481"/>
                <a:gd name="connsiteX494" fmla="*/ 26289 w 1052321"/>
                <a:gd name="connsiteY494" fmla="*/ 55150 h 808481"/>
                <a:gd name="connsiteX495" fmla="*/ 16478 w 1052321"/>
                <a:gd name="connsiteY495" fmla="*/ 48292 h 808481"/>
                <a:gd name="connsiteX496" fmla="*/ 4667 w 1052321"/>
                <a:gd name="connsiteY496" fmla="*/ 39719 h 808481"/>
                <a:gd name="connsiteX497" fmla="*/ 1715 w 1052321"/>
                <a:gd name="connsiteY497" fmla="*/ 37433 h 808481"/>
                <a:gd name="connsiteX498" fmla="*/ 2667 w 1052321"/>
                <a:gd name="connsiteY498" fmla="*/ 37433 h 808481"/>
                <a:gd name="connsiteX499" fmla="*/ 0 w 1052321"/>
                <a:gd name="connsiteY499" fmla="*/ 35814 h 80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</a:cxnLst>
              <a:rect l="l" t="t" r="r" b="b"/>
              <a:pathLst>
                <a:path w="1052321" h="808481">
                  <a:moveTo>
                    <a:pt x="0" y="35814"/>
                  </a:moveTo>
                  <a:lnTo>
                    <a:pt x="40386" y="25337"/>
                  </a:lnTo>
                  <a:lnTo>
                    <a:pt x="60103" y="17050"/>
                  </a:lnTo>
                  <a:lnTo>
                    <a:pt x="100108" y="3334"/>
                  </a:lnTo>
                  <a:lnTo>
                    <a:pt x="115253" y="0"/>
                  </a:lnTo>
                  <a:lnTo>
                    <a:pt x="139827" y="1619"/>
                  </a:lnTo>
                  <a:lnTo>
                    <a:pt x="174974" y="13525"/>
                  </a:lnTo>
                  <a:lnTo>
                    <a:pt x="222504" y="23622"/>
                  </a:lnTo>
                  <a:lnTo>
                    <a:pt x="255937" y="30575"/>
                  </a:lnTo>
                  <a:lnTo>
                    <a:pt x="324898" y="44005"/>
                  </a:lnTo>
                  <a:lnTo>
                    <a:pt x="354044" y="50863"/>
                  </a:lnTo>
                  <a:lnTo>
                    <a:pt x="901446" y="194310"/>
                  </a:lnTo>
                  <a:lnTo>
                    <a:pt x="901446" y="195929"/>
                  </a:lnTo>
                  <a:lnTo>
                    <a:pt x="899732" y="195548"/>
                  </a:lnTo>
                  <a:lnTo>
                    <a:pt x="900112" y="201835"/>
                  </a:lnTo>
                  <a:lnTo>
                    <a:pt x="899065" y="294037"/>
                  </a:lnTo>
                  <a:lnTo>
                    <a:pt x="899065" y="295656"/>
                  </a:lnTo>
                  <a:lnTo>
                    <a:pt x="899446" y="303848"/>
                  </a:lnTo>
                  <a:lnTo>
                    <a:pt x="899446" y="304895"/>
                  </a:lnTo>
                  <a:lnTo>
                    <a:pt x="897827" y="476441"/>
                  </a:lnTo>
                  <a:lnTo>
                    <a:pt x="897446" y="539115"/>
                  </a:lnTo>
                  <a:lnTo>
                    <a:pt x="897827" y="539115"/>
                  </a:lnTo>
                  <a:lnTo>
                    <a:pt x="898398" y="538829"/>
                  </a:lnTo>
                  <a:lnTo>
                    <a:pt x="901732" y="538163"/>
                  </a:lnTo>
                  <a:lnTo>
                    <a:pt x="905351" y="537210"/>
                  </a:lnTo>
                  <a:lnTo>
                    <a:pt x="910304" y="536543"/>
                  </a:lnTo>
                  <a:lnTo>
                    <a:pt x="922687" y="535210"/>
                  </a:lnTo>
                  <a:lnTo>
                    <a:pt x="928592" y="534829"/>
                  </a:lnTo>
                  <a:lnTo>
                    <a:pt x="939165" y="535496"/>
                  </a:lnTo>
                  <a:lnTo>
                    <a:pt x="944023" y="536162"/>
                  </a:lnTo>
                  <a:lnTo>
                    <a:pt x="948976" y="537782"/>
                  </a:lnTo>
                  <a:lnTo>
                    <a:pt x="949262" y="538163"/>
                  </a:lnTo>
                  <a:lnTo>
                    <a:pt x="949262" y="538448"/>
                  </a:lnTo>
                  <a:lnTo>
                    <a:pt x="949928" y="539115"/>
                  </a:lnTo>
                  <a:lnTo>
                    <a:pt x="950309" y="541782"/>
                  </a:lnTo>
                  <a:lnTo>
                    <a:pt x="952595" y="555212"/>
                  </a:lnTo>
                  <a:lnTo>
                    <a:pt x="954596" y="564356"/>
                  </a:lnTo>
                  <a:lnTo>
                    <a:pt x="956215" y="573215"/>
                  </a:lnTo>
                  <a:lnTo>
                    <a:pt x="958120" y="581787"/>
                  </a:lnTo>
                  <a:lnTo>
                    <a:pt x="962406" y="587407"/>
                  </a:lnTo>
                  <a:lnTo>
                    <a:pt x="968978" y="592931"/>
                  </a:lnTo>
                  <a:lnTo>
                    <a:pt x="977170" y="598837"/>
                  </a:lnTo>
                  <a:lnTo>
                    <a:pt x="981742" y="602837"/>
                  </a:lnTo>
                  <a:lnTo>
                    <a:pt x="988695" y="611981"/>
                  </a:lnTo>
                  <a:lnTo>
                    <a:pt x="994600" y="619506"/>
                  </a:lnTo>
                  <a:lnTo>
                    <a:pt x="1000506" y="631317"/>
                  </a:lnTo>
                  <a:lnTo>
                    <a:pt x="1003745" y="638270"/>
                  </a:lnTo>
                  <a:lnTo>
                    <a:pt x="1009364" y="650081"/>
                  </a:lnTo>
                  <a:lnTo>
                    <a:pt x="1011936" y="659225"/>
                  </a:lnTo>
                  <a:lnTo>
                    <a:pt x="1014603" y="670751"/>
                  </a:lnTo>
                  <a:lnTo>
                    <a:pt x="1019175" y="685133"/>
                  </a:lnTo>
                  <a:lnTo>
                    <a:pt x="1018508" y="694373"/>
                  </a:lnTo>
                  <a:lnTo>
                    <a:pt x="1016889" y="704183"/>
                  </a:lnTo>
                  <a:lnTo>
                    <a:pt x="1016889" y="713327"/>
                  </a:lnTo>
                  <a:lnTo>
                    <a:pt x="1018889" y="721900"/>
                  </a:lnTo>
                  <a:lnTo>
                    <a:pt x="1025080" y="730472"/>
                  </a:lnTo>
                  <a:lnTo>
                    <a:pt x="1032034" y="741617"/>
                  </a:lnTo>
                  <a:lnTo>
                    <a:pt x="1038225" y="754761"/>
                  </a:lnTo>
                  <a:lnTo>
                    <a:pt x="1045083" y="771430"/>
                  </a:lnTo>
                  <a:lnTo>
                    <a:pt x="1050322" y="786575"/>
                  </a:lnTo>
                  <a:lnTo>
                    <a:pt x="1052322" y="801338"/>
                  </a:lnTo>
                  <a:lnTo>
                    <a:pt x="1051655" y="802005"/>
                  </a:lnTo>
                  <a:lnTo>
                    <a:pt x="1050322" y="802005"/>
                  </a:lnTo>
                  <a:lnTo>
                    <a:pt x="1049369" y="802958"/>
                  </a:lnTo>
                  <a:lnTo>
                    <a:pt x="1049084" y="803624"/>
                  </a:lnTo>
                  <a:lnTo>
                    <a:pt x="1048417" y="803910"/>
                  </a:lnTo>
                  <a:lnTo>
                    <a:pt x="1046798" y="804291"/>
                  </a:lnTo>
                  <a:lnTo>
                    <a:pt x="1045750" y="803910"/>
                  </a:lnTo>
                  <a:lnTo>
                    <a:pt x="1045083" y="804291"/>
                  </a:lnTo>
                  <a:lnTo>
                    <a:pt x="1044416" y="805243"/>
                  </a:lnTo>
                  <a:lnTo>
                    <a:pt x="1043845" y="805529"/>
                  </a:lnTo>
                  <a:lnTo>
                    <a:pt x="1043464" y="805910"/>
                  </a:lnTo>
                  <a:lnTo>
                    <a:pt x="1043178" y="805910"/>
                  </a:lnTo>
                  <a:lnTo>
                    <a:pt x="1043178" y="807530"/>
                  </a:lnTo>
                  <a:lnTo>
                    <a:pt x="1041463" y="808482"/>
                  </a:lnTo>
                  <a:lnTo>
                    <a:pt x="1041178" y="807530"/>
                  </a:lnTo>
                  <a:lnTo>
                    <a:pt x="1041178" y="804958"/>
                  </a:lnTo>
                  <a:lnTo>
                    <a:pt x="1041463" y="803243"/>
                  </a:lnTo>
                  <a:lnTo>
                    <a:pt x="1041845" y="802958"/>
                  </a:lnTo>
                  <a:lnTo>
                    <a:pt x="1042130" y="802958"/>
                  </a:lnTo>
                  <a:lnTo>
                    <a:pt x="1043178" y="802576"/>
                  </a:lnTo>
                  <a:lnTo>
                    <a:pt x="1044416" y="800672"/>
                  </a:lnTo>
                  <a:lnTo>
                    <a:pt x="1045083" y="800005"/>
                  </a:lnTo>
                  <a:lnTo>
                    <a:pt x="1044130" y="797719"/>
                  </a:lnTo>
                  <a:lnTo>
                    <a:pt x="1043464" y="797052"/>
                  </a:lnTo>
                  <a:lnTo>
                    <a:pt x="1043845" y="796100"/>
                  </a:lnTo>
                  <a:lnTo>
                    <a:pt x="1043464" y="795433"/>
                  </a:lnTo>
                  <a:lnTo>
                    <a:pt x="1043178" y="794385"/>
                  </a:lnTo>
                  <a:lnTo>
                    <a:pt x="1042511" y="793718"/>
                  </a:lnTo>
                  <a:lnTo>
                    <a:pt x="1042511" y="793147"/>
                  </a:lnTo>
                  <a:lnTo>
                    <a:pt x="1041845" y="792766"/>
                  </a:lnTo>
                  <a:lnTo>
                    <a:pt x="1040892" y="792766"/>
                  </a:lnTo>
                  <a:lnTo>
                    <a:pt x="1039844" y="793147"/>
                  </a:lnTo>
                  <a:lnTo>
                    <a:pt x="1039558" y="793147"/>
                  </a:lnTo>
                  <a:lnTo>
                    <a:pt x="1039178" y="792480"/>
                  </a:lnTo>
                  <a:lnTo>
                    <a:pt x="1038892" y="792099"/>
                  </a:lnTo>
                  <a:lnTo>
                    <a:pt x="1038511" y="792099"/>
                  </a:lnTo>
                  <a:lnTo>
                    <a:pt x="1037558" y="791432"/>
                  </a:lnTo>
                  <a:lnTo>
                    <a:pt x="1036892" y="790194"/>
                  </a:lnTo>
                  <a:lnTo>
                    <a:pt x="1036606" y="789146"/>
                  </a:lnTo>
                  <a:lnTo>
                    <a:pt x="1036606" y="788480"/>
                  </a:lnTo>
                  <a:lnTo>
                    <a:pt x="1036892" y="787813"/>
                  </a:lnTo>
                  <a:lnTo>
                    <a:pt x="1037273" y="787813"/>
                  </a:lnTo>
                  <a:lnTo>
                    <a:pt x="1037558" y="787241"/>
                  </a:lnTo>
                  <a:lnTo>
                    <a:pt x="1037273" y="786860"/>
                  </a:lnTo>
                  <a:lnTo>
                    <a:pt x="1036892" y="786193"/>
                  </a:lnTo>
                  <a:lnTo>
                    <a:pt x="1035939" y="785241"/>
                  </a:lnTo>
                  <a:lnTo>
                    <a:pt x="1035939" y="784289"/>
                  </a:lnTo>
                  <a:lnTo>
                    <a:pt x="1034987" y="784289"/>
                  </a:lnTo>
                  <a:lnTo>
                    <a:pt x="1034605" y="783908"/>
                  </a:lnTo>
                  <a:lnTo>
                    <a:pt x="1034605" y="783622"/>
                  </a:lnTo>
                  <a:lnTo>
                    <a:pt x="1034987" y="782955"/>
                  </a:lnTo>
                  <a:lnTo>
                    <a:pt x="1034320" y="782574"/>
                  </a:lnTo>
                  <a:lnTo>
                    <a:pt x="1033653" y="782574"/>
                  </a:lnTo>
                  <a:lnTo>
                    <a:pt x="1033272" y="782955"/>
                  </a:lnTo>
                  <a:lnTo>
                    <a:pt x="1032605" y="782574"/>
                  </a:lnTo>
                  <a:lnTo>
                    <a:pt x="1032320" y="782288"/>
                  </a:lnTo>
                  <a:lnTo>
                    <a:pt x="1031653" y="782288"/>
                  </a:lnTo>
                  <a:lnTo>
                    <a:pt x="1031367" y="781907"/>
                  </a:lnTo>
                  <a:lnTo>
                    <a:pt x="1031653" y="781336"/>
                  </a:lnTo>
                  <a:lnTo>
                    <a:pt x="1031653" y="780955"/>
                  </a:lnTo>
                  <a:lnTo>
                    <a:pt x="1030986" y="780288"/>
                  </a:lnTo>
                  <a:lnTo>
                    <a:pt x="1030700" y="779621"/>
                  </a:lnTo>
                  <a:lnTo>
                    <a:pt x="1030700" y="779335"/>
                  </a:lnTo>
                  <a:lnTo>
                    <a:pt x="1031367" y="778955"/>
                  </a:lnTo>
                  <a:lnTo>
                    <a:pt x="1031367" y="777716"/>
                  </a:lnTo>
                  <a:lnTo>
                    <a:pt x="1030700" y="776383"/>
                  </a:lnTo>
                  <a:lnTo>
                    <a:pt x="1030986" y="775716"/>
                  </a:lnTo>
                  <a:lnTo>
                    <a:pt x="1030319" y="775716"/>
                  </a:lnTo>
                  <a:lnTo>
                    <a:pt x="1030700" y="775430"/>
                  </a:lnTo>
                  <a:lnTo>
                    <a:pt x="1030319" y="774764"/>
                  </a:lnTo>
                  <a:lnTo>
                    <a:pt x="1030700" y="774097"/>
                  </a:lnTo>
                  <a:lnTo>
                    <a:pt x="1029367" y="772763"/>
                  </a:lnTo>
                  <a:lnTo>
                    <a:pt x="1028700" y="772477"/>
                  </a:lnTo>
                  <a:lnTo>
                    <a:pt x="1027367" y="772477"/>
                  </a:lnTo>
                  <a:lnTo>
                    <a:pt x="1027081" y="771811"/>
                  </a:lnTo>
                  <a:lnTo>
                    <a:pt x="1026700" y="770763"/>
                  </a:lnTo>
                  <a:lnTo>
                    <a:pt x="1026414" y="770763"/>
                  </a:lnTo>
                  <a:lnTo>
                    <a:pt x="1025747" y="770477"/>
                  </a:lnTo>
                  <a:lnTo>
                    <a:pt x="1025462" y="769810"/>
                  </a:lnTo>
                  <a:lnTo>
                    <a:pt x="1024795" y="769525"/>
                  </a:lnTo>
                  <a:lnTo>
                    <a:pt x="1023175" y="769525"/>
                  </a:lnTo>
                  <a:lnTo>
                    <a:pt x="1022509" y="769810"/>
                  </a:lnTo>
                  <a:lnTo>
                    <a:pt x="1021842" y="769810"/>
                  </a:lnTo>
                  <a:lnTo>
                    <a:pt x="1021461" y="769525"/>
                  </a:lnTo>
                  <a:lnTo>
                    <a:pt x="1020508" y="769144"/>
                  </a:lnTo>
                  <a:lnTo>
                    <a:pt x="1019175" y="768858"/>
                  </a:lnTo>
                  <a:lnTo>
                    <a:pt x="1018889" y="768477"/>
                  </a:lnTo>
                  <a:lnTo>
                    <a:pt x="1018889" y="768191"/>
                  </a:lnTo>
                  <a:lnTo>
                    <a:pt x="1017556" y="767525"/>
                  </a:lnTo>
                  <a:lnTo>
                    <a:pt x="1016603" y="766572"/>
                  </a:lnTo>
                  <a:lnTo>
                    <a:pt x="1015937" y="766572"/>
                  </a:lnTo>
                  <a:lnTo>
                    <a:pt x="1014603" y="767143"/>
                  </a:lnTo>
                  <a:lnTo>
                    <a:pt x="1013936" y="766858"/>
                  </a:lnTo>
                  <a:lnTo>
                    <a:pt x="1013270" y="766858"/>
                  </a:lnTo>
                  <a:lnTo>
                    <a:pt x="1013270" y="767810"/>
                  </a:lnTo>
                  <a:lnTo>
                    <a:pt x="1012603" y="769144"/>
                  </a:lnTo>
                  <a:lnTo>
                    <a:pt x="1012603" y="769525"/>
                  </a:lnTo>
                  <a:lnTo>
                    <a:pt x="1012984" y="770477"/>
                  </a:lnTo>
                  <a:lnTo>
                    <a:pt x="1012984" y="770763"/>
                  </a:lnTo>
                  <a:lnTo>
                    <a:pt x="1012603" y="771430"/>
                  </a:lnTo>
                  <a:lnTo>
                    <a:pt x="1012984" y="772097"/>
                  </a:lnTo>
                  <a:lnTo>
                    <a:pt x="1012984" y="772763"/>
                  </a:lnTo>
                  <a:lnTo>
                    <a:pt x="1011936" y="773430"/>
                  </a:lnTo>
                  <a:lnTo>
                    <a:pt x="1011365" y="773716"/>
                  </a:lnTo>
                  <a:lnTo>
                    <a:pt x="1010698" y="773716"/>
                  </a:lnTo>
                  <a:lnTo>
                    <a:pt x="1010031" y="774383"/>
                  </a:lnTo>
                  <a:lnTo>
                    <a:pt x="1010031" y="775430"/>
                  </a:lnTo>
                  <a:lnTo>
                    <a:pt x="1009364" y="775716"/>
                  </a:lnTo>
                  <a:lnTo>
                    <a:pt x="1006697" y="775716"/>
                  </a:lnTo>
                  <a:lnTo>
                    <a:pt x="1005745" y="775430"/>
                  </a:lnTo>
                  <a:lnTo>
                    <a:pt x="1005459" y="775716"/>
                  </a:lnTo>
                  <a:lnTo>
                    <a:pt x="1004792" y="777716"/>
                  </a:lnTo>
                  <a:lnTo>
                    <a:pt x="1004125" y="778383"/>
                  </a:lnTo>
                  <a:lnTo>
                    <a:pt x="1002792" y="778955"/>
                  </a:lnTo>
                  <a:lnTo>
                    <a:pt x="1001840" y="778955"/>
                  </a:lnTo>
                  <a:lnTo>
                    <a:pt x="1000506" y="778002"/>
                  </a:lnTo>
                  <a:lnTo>
                    <a:pt x="999554" y="777716"/>
                  </a:lnTo>
                  <a:lnTo>
                    <a:pt x="998887" y="778002"/>
                  </a:lnTo>
                  <a:lnTo>
                    <a:pt x="997839" y="778383"/>
                  </a:lnTo>
                  <a:lnTo>
                    <a:pt x="996887" y="778002"/>
                  </a:lnTo>
                  <a:lnTo>
                    <a:pt x="995553" y="777335"/>
                  </a:lnTo>
                  <a:lnTo>
                    <a:pt x="994600" y="776002"/>
                  </a:lnTo>
                  <a:lnTo>
                    <a:pt x="993648" y="775716"/>
                  </a:lnTo>
                  <a:lnTo>
                    <a:pt x="993267" y="775430"/>
                  </a:lnTo>
                  <a:lnTo>
                    <a:pt x="992600" y="774383"/>
                  </a:lnTo>
                  <a:lnTo>
                    <a:pt x="992315" y="774383"/>
                  </a:lnTo>
                  <a:lnTo>
                    <a:pt x="991267" y="774097"/>
                  </a:lnTo>
                  <a:lnTo>
                    <a:pt x="990314" y="774383"/>
                  </a:lnTo>
                  <a:lnTo>
                    <a:pt x="989648" y="774764"/>
                  </a:lnTo>
                  <a:lnTo>
                    <a:pt x="989362" y="775716"/>
                  </a:lnTo>
                  <a:lnTo>
                    <a:pt x="988695" y="776002"/>
                  </a:lnTo>
                  <a:lnTo>
                    <a:pt x="988028" y="776002"/>
                  </a:lnTo>
                  <a:lnTo>
                    <a:pt x="987362" y="776383"/>
                  </a:lnTo>
                  <a:lnTo>
                    <a:pt x="987076" y="777335"/>
                  </a:lnTo>
                  <a:lnTo>
                    <a:pt x="986409" y="778383"/>
                  </a:lnTo>
                  <a:lnTo>
                    <a:pt x="985075" y="778955"/>
                  </a:lnTo>
                  <a:lnTo>
                    <a:pt x="984409" y="778669"/>
                  </a:lnTo>
                  <a:lnTo>
                    <a:pt x="984123" y="778002"/>
                  </a:lnTo>
                  <a:lnTo>
                    <a:pt x="984123" y="777335"/>
                  </a:lnTo>
                  <a:lnTo>
                    <a:pt x="983742" y="777335"/>
                  </a:lnTo>
                  <a:lnTo>
                    <a:pt x="983456" y="777716"/>
                  </a:lnTo>
                  <a:lnTo>
                    <a:pt x="982408" y="778383"/>
                  </a:lnTo>
                  <a:lnTo>
                    <a:pt x="982123" y="778669"/>
                  </a:lnTo>
                  <a:lnTo>
                    <a:pt x="981456" y="778955"/>
                  </a:lnTo>
                  <a:lnTo>
                    <a:pt x="980504" y="778383"/>
                  </a:lnTo>
                  <a:lnTo>
                    <a:pt x="979837" y="778383"/>
                  </a:lnTo>
                  <a:lnTo>
                    <a:pt x="979170" y="778669"/>
                  </a:lnTo>
                  <a:lnTo>
                    <a:pt x="979170" y="778955"/>
                  </a:lnTo>
                  <a:lnTo>
                    <a:pt x="978789" y="779335"/>
                  </a:lnTo>
                  <a:lnTo>
                    <a:pt x="978789" y="780002"/>
                  </a:lnTo>
                  <a:lnTo>
                    <a:pt x="978217" y="781336"/>
                  </a:lnTo>
                  <a:lnTo>
                    <a:pt x="977837" y="782288"/>
                  </a:lnTo>
                  <a:lnTo>
                    <a:pt x="976217" y="783908"/>
                  </a:lnTo>
                  <a:lnTo>
                    <a:pt x="975836" y="783622"/>
                  </a:lnTo>
                  <a:lnTo>
                    <a:pt x="974598" y="782955"/>
                  </a:lnTo>
                  <a:lnTo>
                    <a:pt x="971931" y="780288"/>
                  </a:lnTo>
                  <a:lnTo>
                    <a:pt x="972598" y="779621"/>
                  </a:lnTo>
                  <a:lnTo>
                    <a:pt x="972598" y="778955"/>
                  </a:lnTo>
                  <a:lnTo>
                    <a:pt x="972883" y="778669"/>
                  </a:lnTo>
                  <a:lnTo>
                    <a:pt x="972883" y="777716"/>
                  </a:lnTo>
                  <a:lnTo>
                    <a:pt x="972598" y="777050"/>
                  </a:lnTo>
                  <a:lnTo>
                    <a:pt x="971931" y="776383"/>
                  </a:lnTo>
                  <a:lnTo>
                    <a:pt x="971645" y="775716"/>
                  </a:lnTo>
                  <a:lnTo>
                    <a:pt x="970979" y="775430"/>
                  </a:lnTo>
                  <a:lnTo>
                    <a:pt x="970598" y="774764"/>
                  </a:lnTo>
                  <a:lnTo>
                    <a:pt x="970598" y="774097"/>
                  </a:lnTo>
                  <a:lnTo>
                    <a:pt x="970312" y="773430"/>
                  </a:lnTo>
                  <a:lnTo>
                    <a:pt x="970312" y="772763"/>
                  </a:lnTo>
                  <a:lnTo>
                    <a:pt x="969931" y="772763"/>
                  </a:lnTo>
                  <a:lnTo>
                    <a:pt x="969645" y="773049"/>
                  </a:lnTo>
                  <a:lnTo>
                    <a:pt x="968312" y="773049"/>
                  </a:lnTo>
                  <a:lnTo>
                    <a:pt x="968026" y="772477"/>
                  </a:lnTo>
                  <a:lnTo>
                    <a:pt x="967359" y="772763"/>
                  </a:lnTo>
                  <a:lnTo>
                    <a:pt x="966692" y="772763"/>
                  </a:lnTo>
                  <a:lnTo>
                    <a:pt x="966407" y="772477"/>
                  </a:lnTo>
                  <a:lnTo>
                    <a:pt x="965359" y="772477"/>
                  </a:lnTo>
                  <a:lnTo>
                    <a:pt x="964406" y="772763"/>
                  </a:lnTo>
                  <a:lnTo>
                    <a:pt x="963073" y="772763"/>
                  </a:lnTo>
                  <a:lnTo>
                    <a:pt x="961073" y="773049"/>
                  </a:lnTo>
                  <a:lnTo>
                    <a:pt x="958787" y="773049"/>
                  </a:lnTo>
                  <a:lnTo>
                    <a:pt x="958120" y="772477"/>
                  </a:lnTo>
                  <a:lnTo>
                    <a:pt x="957834" y="772477"/>
                  </a:lnTo>
                  <a:lnTo>
                    <a:pt x="957548" y="772097"/>
                  </a:lnTo>
                  <a:lnTo>
                    <a:pt x="957167" y="771430"/>
                  </a:lnTo>
                  <a:lnTo>
                    <a:pt x="956500" y="770763"/>
                  </a:lnTo>
                  <a:lnTo>
                    <a:pt x="955834" y="769525"/>
                  </a:lnTo>
                  <a:lnTo>
                    <a:pt x="955167" y="769144"/>
                  </a:lnTo>
                  <a:lnTo>
                    <a:pt x="954881" y="768191"/>
                  </a:lnTo>
                  <a:lnTo>
                    <a:pt x="954881" y="767810"/>
                  </a:lnTo>
                  <a:lnTo>
                    <a:pt x="955167" y="767143"/>
                  </a:lnTo>
                  <a:lnTo>
                    <a:pt x="954881" y="766572"/>
                  </a:lnTo>
                  <a:lnTo>
                    <a:pt x="954215" y="765905"/>
                  </a:lnTo>
                  <a:lnTo>
                    <a:pt x="953548" y="764858"/>
                  </a:lnTo>
                  <a:lnTo>
                    <a:pt x="953262" y="764191"/>
                  </a:lnTo>
                  <a:lnTo>
                    <a:pt x="952595" y="764191"/>
                  </a:lnTo>
                  <a:lnTo>
                    <a:pt x="950976" y="763619"/>
                  </a:lnTo>
                  <a:lnTo>
                    <a:pt x="950309" y="763619"/>
                  </a:lnTo>
                  <a:lnTo>
                    <a:pt x="949642" y="763905"/>
                  </a:lnTo>
                  <a:lnTo>
                    <a:pt x="949262" y="763905"/>
                  </a:lnTo>
                  <a:lnTo>
                    <a:pt x="948976" y="763619"/>
                  </a:lnTo>
                  <a:lnTo>
                    <a:pt x="948976" y="762952"/>
                  </a:lnTo>
                  <a:lnTo>
                    <a:pt x="948309" y="762572"/>
                  </a:lnTo>
                  <a:lnTo>
                    <a:pt x="948023" y="762286"/>
                  </a:lnTo>
                  <a:lnTo>
                    <a:pt x="946690" y="761905"/>
                  </a:lnTo>
                  <a:lnTo>
                    <a:pt x="946023" y="761238"/>
                  </a:lnTo>
                  <a:lnTo>
                    <a:pt x="945737" y="760667"/>
                  </a:lnTo>
                  <a:lnTo>
                    <a:pt x="945356" y="760285"/>
                  </a:lnTo>
                  <a:lnTo>
                    <a:pt x="945071" y="760285"/>
                  </a:lnTo>
                  <a:lnTo>
                    <a:pt x="944690" y="760000"/>
                  </a:lnTo>
                  <a:lnTo>
                    <a:pt x="944690" y="759619"/>
                  </a:lnTo>
                  <a:lnTo>
                    <a:pt x="943737" y="759333"/>
                  </a:lnTo>
                  <a:lnTo>
                    <a:pt x="943356" y="758952"/>
                  </a:lnTo>
                  <a:lnTo>
                    <a:pt x="942784" y="758666"/>
                  </a:lnTo>
                  <a:lnTo>
                    <a:pt x="941070" y="757333"/>
                  </a:lnTo>
                  <a:lnTo>
                    <a:pt x="939451" y="755714"/>
                  </a:lnTo>
                  <a:lnTo>
                    <a:pt x="939451" y="754380"/>
                  </a:lnTo>
                  <a:lnTo>
                    <a:pt x="939165" y="753713"/>
                  </a:lnTo>
                  <a:lnTo>
                    <a:pt x="939165" y="752761"/>
                  </a:lnTo>
                  <a:lnTo>
                    <a:pt x="939832" y="752094"/>
                  </a:lnTo>
                  <a:lnTo>
                    <a:pt x="940117" y="751427"/>
                  </a:lnTo>
                  <a:lnTo>
                    <a:pt x="940117" y="750760"/>
                  </a:lnTo>
                  <a:lnTo>
                    <a:pt x="939832" y="749808"/>
                  </a:lnTo>
                  <a:lnTo>
                    <a:pt x="939165" y="749427"/>
                  </a:lnTo>
                  <a:lnTo>
                    <a:pt x="938784" y="748856"/>
                  </a:lnTo>
                  <a:lnTo>
                    <a:pt x="938784" y="747808"/>
                  </a:lnTo>
                  <a:lnTo>
                    <a:pt x="939451" y="746855"/>
                  </a:lnTo>
                  <a:lnTo>
                    <a:pt x="939451" y="746189"/>
                  </a:lnTo>
                  <a:lnTo>
                    <a:pt x="939832" y="745522"/>
                  </a:lnTo>
                  <a:lnTo>
                    <a:pt x="939832" y="744855"/>
                  </a:lnTo>
                  <a:lnTo>
                    <a:pt x="940403" y="743902"/>
                  </a:lnTo>
                  <a:lnTo>
                    <a:pt x="940403" y="743236"/>
                  </a:lnTo>
                  <a:lnTo>
                    <a:pt x="939832" y="742950"/>
                  </a:lnTo>
                  <a:lnTo>
                    <a:pt x="939451" y="742569"/>
                  </a:lnTo>
                  <a:lnTo>
                    <a:pt x="938784" y="742283"/>
                  </a:lnTo>
                  <a:lnTo>
                    <a:pt x="938117" y="741617"/>
                  </a:lnTo>
                  <a:lnTo>
                    <a:pt x="938117" y="740950"/>
                  </a:lnTo>
                  <a:lnTo>
                    <a:pt x="938498" y="740569"/>
                  </a:lnTo>
                  <a:lnTo>
                    <a:pt x="938784" y="739997"/>
                  </a:lnTo>
                  <a:lnTo>
                    <a:pt x="938784" y="739616"/>
                  </a:lnTo>
                  <a:lnTo>
                    <a:pt x="938498" y="739331"/>
                  </a:lnTo>
                  <a:lnTo>
                    <a:pt x="938117" y="739331"/>
                  </a:lnTo>
                  <a:lnTo>
                    <a:pt x="938117" y="738283"/>
                  </a:lnTo>
                  <a:lnTo>
                    <a:pt x="938784" y="737330"/>
                  </a:lnTo>
                  <a:lnTo>
                    <a:pt x="939165" y="737330"/>
                  </a:lnTo>
                  <a:lnTo>
                    <a:pt x="939165" y="736664"/>
                  </a:lnTo>
                  <a:lnTo>
                    <a:pt x="937165" y="734663"/>
                  </a:lnTo>
                  <a:lnTo>
                    <a:pt x="936879" y="734663"/>
                  </a:lnTo>
                  <a:lnTo>
                    <a:pt x="936879" y="734377"/>
                  </a:lnTo>
                  <a:lnTo>
                    <a:pt x="936498" y="734092"/>
                  </a:lnTo>
                  <a:lnTo>
                    <a:pt x="936212" y="733425"/>
                  </a:lnTo>
                  <a:lnTo>
                    <a:pt x="936212" y="733044"/>
                  </a:lnTo>
                  <a:lnTo>
                    <a:pt x="935546" y="732092"/>
                  </a:lnTo>
                  <a:lnTo>
                    <a:pt x="935165" y="731425"/>
                  </a:lnTo>
                  <a:lnTo>
                    <a:pt x="934212" y="731425"/>
                  </a:lnTo>
                  <a:lnTo>
                    <a:pt x="933926" y="730758"/>
                  </a:lnTo>
                  <a:lnTo>
                    <a:pt x="932879" y="729806"/>
                  </a:lnTo>
                  <a:lnTo>
                    <a:pt x="931545" y="729806"/>
                  </a:lnTo>
                  <a:lnTo>
                    <a:pt x="931259" y="729425"/>
                  </a:lnTo>
                  <a:lnTo>
                    <a:pt x="929926" y="728758"/>
                  </a:lnTo>
                  <a:lnTo>
                    <a:pt x="929640" y="728472"/>
                  </a:lnTo>
                  <a:lnTo>
                    <a:pt x="929259" y="727805"/>
                  </a:lnTo>
                  <a:lnTo>
                    <a:pt x="928973" y="727519"/>
                  </a:lnTo>
                  <a:lnTo>
                    <a:pt x="928592" y="726472"/>
                  </a:lnTo>
                  <a:lnTo>
                    <a:pt x="928307" y="726186"/>
                  </a:lnTo>
                  <a:lnTo>
                    <a:pt x="927640" y="725805"/>
                  </a:lnTo>
                  <a:lnTo>
                    <a:pt x="926687" y="725805"/>
                  </a:lnTo>
                  <a:lnTo>
                    <a:pt x="925354" y="725234"/>
                  </a:lnTo>
                  <a:lnTo>
                    <a:pt x="924401" y="725234"/>
                  </a:lnTo>
                  <a:lnTo>
                    <a:pt x="924020" y="724852"/>
                  </a:lnTo>
                  <a:lnTo>
                    <a:pt x="923734" y="724852"/>
                  </a:lnTo>
                  <a:lnTo>
                    <a:pt x="923354" y="724186"/>
                  </a:lnTo>
                  <a:lnTo>
                    <a:pt x="923068" y="723900"/>
                  </a:lnTo>
                  <a:lnTo>
                    <a:pt x="923068" y="724186"/>
                  </a:lnTo>
                  <a:lnTo>
                    <a:pt x="922115" y="724186"/>
                  </a:lnTo>
                  <a:lnTo>
                    <a:pt x="921734" y="723900"/>
                  </a:lnTo>
                  <a:lnTo>
                    <a:pt x="921067" y="723900"/>
                  </a:lnTo>
                  <a:lnTo>
                    <a:pt x="920115" y="723519"/>
                  </a:lnTo>
                  <a:lnTo>
                    <a:pt x="918782" y="723519"/>
                  </a:lnTo>
                  <a:lnTo>
                    <a:pt x="916496" y="722852"/>
                  </a:lnTo>
                  <a:lnTo>
                    <a:pt x="914495" y="721900"/>
                  </a:lnTo>
                  <a:lnTo>
                    <a:pt x="913543" y="721614"/>
                  </a:lnTo>
                  <a:lnTo>
                    <a:pt x="912590" y="720947"/>
                  </a:lnTo>
                  <a:lnTo>
                    <a:pt x="911924" y="720281"/>
                  </a:lnTo>
                  <a:lnTo>
                    <a:pt x="910304" y="719614"/>
                  </a:lnTo>
                  <a:lnTo>
                    <a:pt x="909257" y="719328"/>
                  </a:lnTo>
                  <a:lnTo>
                    <a:pt x="907923" y="718661"/>
                  </a:lnTo>
                  <a:lnTo>
                    <a:pt x="906018" y="717994"/>
                  </a:lnTo>
                  <a:lnTo>
                    <a:pt x="902017" y="716947"/>
                  </a:lnTo>
                  <a:lnTo>
                    <a:pt x="901446" y="716661"/>
                  </a:lnTo>
                  <a:lnTo>
                    <a:pt x="901065" y="716375"/>
                  </a:lnTo>
                  <a:lnTo>
                    <a:pt x="900398" y="716375"/>
                  </a:lnTo>
                  <a:lnTo>
                    <a:pt x="899732" y="716947"/>
                  </a:lnTo>
                  <a:lnTo>
                    <a:pt x="898779" y="717614"/>
                  </a:lnTo>
                  <a:lnTo>
                    <a:pt x="897160" y="715994"/>
                  </a:lnTo>
                  <a:lnTo>
                    <a:pt x="896779" y="715327"/>
                  </a:lnTo>
                  <a:lnTo>
                    <a:pt x="895541" y="714661"/>
                  </a:lnTo>
                  <a:lnTo>
                    <a:pt x="894207" y="713708"/>
                  </a:lnTo>
                  <a:lnTo>
                    <a:pt x="893540" y="712756"/>
                  </a:lnTo>
                  <a:lnTo>
                    <a:pt x="893159" y="712375"/>
                  </a:lnTo>
                  <a:lnTo>
                    <a:pt x="892588" y="711041"/>
                  </a:lnTo>
                  <a:lnTo>
                    <a:pt x="892588" y="710756"/>
                  </a:lnTo>
                  <a:lnTo>
                    <a:pt x="892207" y="710089"/>
                  </a:lnTo>
                  <a:lnTo>
                    <a:pt x="892207" y="708089"/>
                  </a:lnTo>
                  <a:lnTo>
                    <a:pt x="888587" y="704564"/>
                  </a:lnTo>
                  <a:lnTo>
                    <a:pt x="887921" y="704183"/>
                  </a:lnTo>
                  <a:lnTo>
                    <a:pt x="884301" y="704183"/>
                  </a:lnTo>
                  <a:lnTo>
                    <a:pt x="883349" y="704564"/>
                  </a:lnTo>
                  <a:lnTo>
                    <a:pt x="882682" y="704850"/>
                  </a:lnTo>
                  <a:lnTo>
                    <a:pt x="882396" y="705136"/>
                  </a:lnTo>
                  <a:lnTo>
                    <a:pt x="881348" y="705136"/>
                  </a:lnTo>
                  <a:lnTo>
                    <a:pt x="880777" y="704564"/>
                  </a:lnTo>
                  <a:lnTo>
                    <a:pt x="880110" y="704564"/>
                  </a:lnTo>
                  <a:lnTo>
                    <a:pt x="879443" y="704850"/>
                  </a:lnTo>
                  <a:lnTo>
                    <a:pt x="878396" y="705136"/>
                  </a:lnTo>
                  <a:lnTo>
                    <a:pt x="878110" y="705517"/>
                  </a:lnTo>
                  <a:lnTo>
                    <a:pt x="877157" y="705802"/>
                  </a:lnTo>
                  <a:lnTo>
                    <a:pt x="877157" y="706184"/>
                  </a:lnTo>
                  <a:lnTo>
                    <a:pt x="876776" y="706469"/>
                  </a:lnTo>
                  <a:lnTo>
                    <a:pt x="875824" y="706850"/>
                  </a:lnTo>
                  <a:lnTo>
                    <a:pt x="873157" y="706850"/>
                  </a:lnTo>
                  <a:lnTo>
                    <a:pt x="868585" y="706469"/>
                  </a:lnTo>
                  <a:lnTo>
                    <a:pt x="868299" y="706469"/>
                  </a:lnTo>
                  <a:lnTo>
                    <a:pt x="866584" y="704850"/>
                  </a:lnTo>
                  <a:lnTo>
                    <a:pt x="866584" y="703517"/>
                  </a:lnTo>
                  <a:lnTo>
                    <a:pt x="866299" y="703231"/>
                  </a:lnTo>
                  <a:lnTo>
                    <a:pt x="866299" y="700945"/>
                  </a:lnTo>
                  <a:lnTo>
                    <a:pt x="866584" y="699611"/>
                  </a:lnTo>
                  <a:lnTo>
                    <a:pt x="866584" y="695039"/>
                  </a:lnTo>
                  <a:lnTo>
                    <a:pt x="866966" y="694373"/>
                  </a:lnTo>
                  <a:lnTo>
                    <a:pt x="867918" y="691039"/>
                  </a:lnTo>
                  <a:lnTo>
                    <a:pt x="868299" y="689801"/>
                  </a:lnTo>
                  <a:lnTo>
                    <a:pt x="868585" y="688086"/>
                  </a:lnTo>
                  <a:lnTo>
                    <a:pt x="868585" y="687800"/>
                  </a:lnTo>
                  <a:lnTo>
                    <a:pt x="868871" y="685800"/>
                  </a:lnTo>
                  <a:lnTo>
                    <a:pt x="869537" y="681228"/>
                  </a:lnTo>
                  <a:lnTo>
                    <a:pt x="869918" y="679228"/>
                  </a:lnTo>
                  <a:lnTo>
                    <a:pt x="870204" y="676656"/>
                  </a:lnTo>
                  <a:lnTo>
                    <a:pt x="870871" y="672656"/>
                  </a:lnTo>
                  <a:lnTo>
                    <a:pt x="870585" y="671703"/>
                  </a:lnTo>
                  <a:lnTo>
                    <a:pt x="870585" y="671036"/>
                  </a:lnTo>
                  <a:lnTo>
                    <a:pt x="870204" y="669417"/>
                  </a:lnTo>
                  <a:lnTo>
                    <a:pt x="870204" y="665131"/>
                  </a:lnTo>
                  <a:lnTo>
                    <a:pt x="870585" y="664178"/>
                  </a:lnTo>
                  <a:lnTo>
                    <a:pt x="870585" y="657892"/>
                  </a:lnTo>
                  <a:lnTo>
                    <a:pt x="869252" y="651701"/>
                  </a:lnTo>
                  <a:lnTo>
                    <a:pt x="868585" y="646081"/>
                  </a:lnTo>
                  <a:lnTo>
                    <a:pt x="866966" y="645128"/>
                  </a:lnTo>
                  <a:lnTo>
                    <a:pt x="861727" y="641509"/>
                  </a:lnTo>
                  <a:lnTo>
                    <a:pt x="860012" y="640556"/>
                  </a:lnTo>
                  <a:lnTo>
                    <a:pt x="853154" y="636270"/>
                  </a:lnTo>
                  <a:lnTo>
                    <a:pt x="805625" y="602171"/>
                  </a:lnTo>
                  <a:lnTo>
                    <a:pt x="794099" y="593312"/>
                  </a:lnTo>
                  <a:lnTo>
                    <a:pt x="783908" y="586073"/>
                  </a:lnTo>
                  <a:lnTo>
                    <a:pt x="774383" y="578549"/>
                  </a:lnTo>
                  <a:lnTo>
                    <a:pt x="760952" y="569024"/>
                  </a:lnTo>
                  <a:lnTo>
                    <a:pt x="750761" y="561784"/>
                  </a:lnTo>
                  <a:lnTo>
                    <a:pt x="733711" y="548354"/>
                  </a:lnTo>
                  <a:lnTo>
                    <a:pt x="713994" y="534924"/>
                  </a:lnTo>
                  <a:lnTo>
                    <a:pt x="696278" y="523399"/>
                  </a:lnTo>
                  <a:lnTo>
                    <a:pt x="695039" y="522446"/>
                  </a:lnTo>
                  <a:lnTo>
                    <a:pt x="690372" y="519113"/>
                  </a:lnTo>
                  <a:lnTo>
                    <a:pt x="689420" y="518446"/>
                  </a:lnTo>
                  <a:lnTo>
                    <a:pt x="686181" y="516160"/>
                  </a:lnTo>
                  <a:lnTo>
                    <a:pt x="684181" y="514826"/>
                  </a:lnTo>
                  <a:lnTo>
                    <a:pt x="683895" y="514541"/>
                  </a:lnTo>
                  <a:lnTo>
                    <a:pt x="676656" y="509302"/>
                  </a:lnTo>
                  <a:lnTo>
                    <a:pt x="675323" y="508635"/>
                  </a:lnTo>
                  <a:lnTo>
                    <a:pt x="673989" y="507683"/>
                  </a:lnTo>
                  <a:lnTo>
                    <a:pt x="659225" y="496824"/>
                  </a:lnTo>
                  <a:lnTo>
                    <a:pt x="650081" y="490252"/>
                  </a:lnTo>
                  <a:lnTo>
                    <a:pt x="648748" y="489299"/>
                  </a:lnTo>
                  <a:lnTo>
                    <a:pt x="644462" y="486347"/>
                  </a:lnTo>
                  <a:lnTo>
                    <a:pt x="643795" y="485680"/>
                  </a:lnTo>
                  <a:lnTo>
                    <a:pt x="624745" y="472250"/>
                  </a:lnTo>
                  <a:lnTo>
                    <a:pt x="584740" y="443675"/>
                  </a:lnTo>
                  <a:lnTo>
                    <a:pt x="553879" y="421672"/>
                  </a:lnTo>
                  <a:lnTo>
                    <a:pt x="532257" y="405955"/>
                  </a:lnTo>
                  <a:lnTo>
                    <a:pt x="492919" y="378333"/>
                  </a:lnTo>
                  <a:lnTo>
                    <a:pt x="477488" y="367570"/>
                  </a:lnTo>
                  <a:lnTo>
                    <a:pt x="457486" y="353473"/>
                  </a:lnTo>
                  <a:lnTo>
                    <a:pt x="452533" y="350139"/>
                  </a:lnTo>
                  <a:lnTo>
                    <a:pt x="452152" y="349853"/>
                  </a:lnTo>
                  <a:lnTo>
                    <a:pt x="449580" y="347853"/>
                  </a:lnTo>
                  <a:lnTo>
                    <a:pt x="448913" y="347853"/>
                  </a:lnTo>
                  <a:lnTo>
                    <a:pt x="445294" y="344900"/>
                  </a:lnTo>
                  <a:lnTo>
                    <a:pt x="439769" y="341281"/>
                  </a:lnTo>
                  <a:lnTo>
                    <a:pt x="436816" y="339280"/>
                  </a:lnTo>
                  <a:lnTo>
                    <a:pt x="435102" y="338042"/>
                  </a:lnTo>
                  <a:lnTo>
                    <a:pt x="410528" y="320897"/>
                  </a:lnTo>
                  <a:lnTo>
                    <a:pt x="378333" y="298323"/>
                  </a:lnTo>
                  <a:lnTo>
                    <a:pt x="377095" y="297656"/>
                  </a:lnTo>
                  <a:lnTo>
                    <a:pt x="372142" y="294037"/>
                  </a:lnTo>
                  <a:lnTo>
                    <a:pt x="370141" y="292703"/>
                  </a:lnTo>
                  <a:lnTo>
                    <a:pt x="368237" y="291084"/>
                  </a:lnTo>
                  <a:lnTo>
                    <a:pt x="366522" y="290132"/>
                  </a:lnTo>
                  <a:lnTo>
                    <a:pt x="362617" y="287179"/>
                  </a:lnTo>
                  <a:lnTo>
                    <a:pt x="352425" y="280225"/>
                  </a:lnTo>
                  <a:lnTo>
                    <a:pt x="351091" y="279273"/>
                  </a:lnTo>
                  <a:lnTo>
                    <a:pt x="347186" y="276606"/>
                  </a:lnTo>
                  <a:lnTo>
                    <a:pt x="346520" y="276034"/>
                  </a:lnTo>
                  <a:lnTo>
                    <a:pt x="342900" y="273653"/>
                  </a:lnTo>
                  <a:lnTo>
                    <a:pt x="334042" y="267748"/>
                  </a:lnTo>
                  <a:lnTo>
                    <a:pt x="328803" y="264224"/>
                  </a:lnTo>
                  <a:lnTo>
                    <a:pt x="325183" y="261557"/>
                  </a:lnTo>
                  <a:lnTo>
                    <a:pt x="319278" y="257651"/>
                  </a:lnTo>
                  <a:lnTo>
                    <a:pt x="312420" y="252698"/>
                  </a:lnTo>
                  <a:lnTo>
                    <a:pt x="310420" y="251365"/>
                  </a:lnTo>
                  <a:lnTo>
                    <a:pt x="309086" y="250412"/>
                  </a:lnTo>
                  <a:lnTo>
                    <a:pt x="308801" y="250031"/>
                  </a:lnTo>
                  <a:lnTo>
                    <a:pt x="302228" y="245840"/>
                  </a:lnTo>
                  <a:lnTo>
                    <a:pt x="287845" y="235649"/>
                  </a:lnTo>
                  <a:lnTo>
                    <a:pt x="276320" y="227743"/>
                  </a:lnTo>
                  <a:lnTo>
                    <a:pt x="264795" y="219551"/>
                  </a:lnTo>
                  <a:lnTo>
                    <a:pt x="262890" y="218218"/>
                  </a:lnTo>
                  <a:lnTo>
                    <a:pt x="262509" y="217932"/>
                  </a:lnTo>
                  <a:lnTo>
                    <a:pt x="261556" y="217551"/>
                  </a:lnTo>
                  <a:lnTo>
                    <a:pt x="248126" y="208026"/>
                  </a:lnTo>
                  <a:lnTo>
                    <a:pt x="234315" y="198596"/>
                  </a:lnTo>
                  <a:lnTo>
                    <a:pt x="233648" y="198215"/>
                  </a:lnTo>
                  <a:lnTo>
                    <a:pt x="228124" y="193929"/>
                  </a:lnTo>
                  <a:lnTo>
                    <a:pt x="215646" y="185452"/>
                  </a:lnTo>
                  <a:lnTo>
                    <a:pt x="200216" y="174593"/>
                  </a:lnTo>
                  <a:lnTo>
                    <a:pt x="192310" y="169354"/>
                  </a:lnTo>
                  <a:lnTo>
                    <a:pt x="180213" y="160782"/>
                  </a:lnTo>
                  <a:lnTo>
                    <a:pt x="137827" y="132302"/>
                  </a:lnTo>
                  <a:lnTo>
                    <a:pt x="137541" y="131921"/>
                  </a:lnTo>
                  <a:lnTo>
                    <a:pt x="134588" y="130016"/>
                  </a:lnTo>
                  <a:lnTo>
                    <a:pt x="121158" y="121158"/>
                  </a:lnTo>
                  <a:lnTo>
                    <a:pt x="118777" y="119444"/>
                  </a:lnTo>
                  <a:lnTo>
                    <a:pt x="101060" y="107347"/>
                  </a:lnTo>
                  <a:lnTo>
                    <a:pt x="71533" y="86963"/>
                  </a:lnTo>
                  <a:lnTo>
                    <a:pt x="44958" y="68294"/>
                  </a:lnTo>
                  <a:lnTo>
                    <a:pt x="36481" y="62008"/>
                  </a:lnTo>
                  <a:lnTo>
                    <a:pt x="26289" y="55150"/>
                  </a:lnTo>
                  <a:lnTo>
                    <a:pt x="16478" y="48292"/>
                  </a:lnTo>
                  <a:lnTo>
                    <a:pt x="4667" y="39719"/>
                  </a:lnTo>
                  <a:lnTo>
                    <a:pt x="1715" y="37433"/>
                  </a:lnTo>
                  <a:lnTo>
                    <a:pt x="2667" y="37433"/>
                  </a:lnTo>
                  <a:lnTo>
                    <a:pt x="0" y="3581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4A960F15-F6B4-24B6-0CD3-8518264EF0AF}"/>
                </a:ext>
              </a:extLst>
            </p:cNvPr>
            <p:cNvSpPr/>
            <p:nvPr/>
          </p:nvSpPr>
          <p:spPr>
            <a:xfrm>
              <a:off x="700514" y="5099938"/>
              <a:ext cx="1105757" cy="802957"/>
            </a:xfrm>
            <a:custGeom>
              <a:avLst/>
              <a:gdLst>
                <a:gd name="connsiteX0" fmla="*/ 684752 w 1105757"/>
                <a:gd name="connsiteY0" fmla="*/ 0 h 802957"/>
                <a:gd name="connsiteX1" fmla="*/ 691991 w 1105757"/>
                <a:gd name="connsiteY1" fmla="*/ 6858 h 802957"/>
                <a:gd name="connsiteX2" fmla="*/ 700564 w 1105757"/>
                <a:gd name="connsiteY2" fmla="*/ 10477 h 802957"/>
                <a:gd name="connsiteX3" fmla="*/ 711041 w 1105757"/>
                <a:gd name="connsiteY3" fmla="*/ 16383 h 802957"/>
                <a:gd name="connsiteX4" fmla="*/ 719519 w 1105757"/>
                <a:gd name="connsiteY4" fmla="*/ 20669 h 802957"/>
                <a:gd name="connsiteX5" fmla="*/ 729425 w 1105757"/>
                <a:gd name="connsiteY5" fmla="*/ 26860 h 802957"/>
                <a:gd name="connsiteX6" fmla="*/ 736283 w 1105757"/>
                <a:gd name="connsiteY6" fmla="*/ 32194 h 802957"/>
                <a:gd name="connsiteX7" fmla="*/ 749427 w 1105757"/>
                <a:gd name="connsiteY7" fmla="*/ 46292 h 802957"/>
                <a:gd name="connsiteX8" fmla="*/ 759905 w 1105757"/>
                <a:gd name="connsiteY8" fmla="*/ 54769 h 802957"/>
                <a:gd name="connsiteX9" fmla="*/ 765524 w 1105757"/>
                <a:gd name="connsiteY9" fmla="*/ 59436 h 802957"/>
                <a:gd name="connsiteX10" fmla="*/ 776002 w 1105757"/>
                <a:gd name="connsiteY10" fmla="*/ 66961 h 802957"/>
                <a:gd name="connsiteX11" fmla="*/ 789146 w 1105757"/>
                <a:gd name="connsiteY11" fmla="*/ 75819 h 802957"/>
                <a:gd name="connsiteX12" fmla="*/ 803529 w 1105757"/>
                <a:gd name="connsiteY12" fmla="*/ 74771 h 802957"/>
                <a:gd name="connsiteX13" fmla="*/ 811435 w 1105757"/>
                <a:gd name="connsiteY13" fmla="*/ 76771 h 802957"/>
                <a:gd name="connsiteX14" fmla="*/ 823532 w 1105757"/>
                <a:gd name="connsiteY14" fmla="*/ 81058 h 802957"/>
                <a:gd name="connsiteX15" fmla="*/ 831152 w 1105757"/>
                <a:gd name="connsiteY15" fmla="*/ 82677 h 802957"/>
                <a:gd name="connsiteX16" fmla="*/ 837343 w 1105757"/>
                <a:gd name="connsiteY16" fmla="*/ 85344 h 802957"/>
                <a:gd name="connsiteX17" fmla="*/ 844868 w 1105757"/>
                <a:gd name="connsiteY17" fmla="*/ 86963 h 802957"/>
                <a:gd name="connsiteX18" fmla="*/ 855059 w 1105757"/>
                <a:gd name="connsiteY18" fmla="*/ 91535 h 802957"/>
                <a:gd name="connsiteX19" fmla="*/ 860298 w 1105757"/>
                <a:gd name="connsiteY19" fmla="*/ 94202 h 802957"/>
                <a:gd name="connsiteX20" fmla="*/ 866585 w 1105757"/>
                <a:gd name="connsiteY20" fmla="*/ 94869 h 802957"/>
                <a:gd name="connsiteX21" fmla="*/ 874776 w 1105757"/>
                <a:gd name="connsiteY21" fmla="*/ 97441 h 802957"/>
                <a:gd name="connsiteX22" fmla="*/ 883253 w 1105757"/>
                <a:gd name="connsiteY22" fmla="*/ 97441 h 802957"/>
                <a:gd name="connsiteX23" fmla="*/ 888587 w 1105757"/>
                <a:gd name="connsiteY23" fmla="*/ 94869 h 802957"/>
                <a:gd name="connsiteX24" fmla="*/ 895445 w 1105757"/>
                <a:gd name="connsiteY24" fmla="*/ 93154 h 802957"/>
                <a:gd name="connsiteX25" fmla="*/ 907923 w 1105757"/>
                <a:gd name="connsiteY25" fmla="*/ 91535 h 802957"/>
                <a:gd name="connsiteX26" fmla="*/ 920020 w 1105757"/>
                <a:gd name="connsiteY26" fmla="*/ 89535 h 802957"/>
                <a:gd name="connsiteX27" fmla="*/ 924592 w 1105757"/>
                <a:gd name="connsiteY27" fmla="*/ 87916 h 802957"/>
                <a:gd name="connsiteX28" fmla="*/ 930878 w 1105757"/>
                <a:gd name="connsiteY28" fmla="*/ 86296 h 802957"/>
                <a:gd name="connsiteX29" fmla="*/ 940022 w 1105757"/>
                <a:gd name="connsiteY29" fmla="*/ 86296 h 802957"/>
                <a:gd name="connsiteX30" fmla="*/ 955834 w 1105757"/>
                <a:gd name="connsiteY30" fmla="*/ 85344 h 802957"/>
                <a:gd name="connsiteX31" fmla="*/ 962025 w 1105757"/>
                <a:gd name="connsiteY31" fmla="*/ 84677 h 802957"/>
                <a:gd name="connsiteX32" fmla="*/ 964311 w 1105757"/>
                <a:gd name="connsiteY32" fmla="*/ 80105 h 802957"/>
                <a:gd name="connsiteX33" fmla="*/ 968311 w 1105757"/>
                <a:gd name="connsiteY33" fmla="*/ 79438 h 802957"/>
                <a:gd name="connsiteX34" fmla="*/ 972884 w 1105757"/>
                <a:gd name="connsiteY34" fmla="*/ 78391 h 802957"/>
                <a:gd name="connsiteX35" fmla="*/ 987266 w 1105757"/>
                <a:gd name="connsiteY35" fmla="*/ 71533 h 802957"/>
                <a:gd name="connsiteX36" fmla="*/ 993553 w 1105757"/>
                <a:gd name="connsiteY36" fmla="*/ 68866 h 802957"/>
                <a:gd name="connsiteX37" fmla="*/ 1000411 w 1105757"/>
                <a:gd name="connsiteY37" fmla="*/ 66961 h 802957"/>
                <a:gd name="connsiteX38" fmla="*/ 1007936 w 1105757"/>
                <a:gd name="connsiteY38" fmla="*/ 66961 h 802957"/>
                <a:gd name="connsiteX39" fmla="*/ 1013270 w 1105757"/>
                <a:gd name="connsiteY39" fmla="*/ 67913 h 802957"/>
                <a:gd name="connsiteX40" fmla="*/ 1030986 w 1105757"/>
                <a:gd name="connsiteY40" fmla="*/ 71533 h 802957"/>
                <a:gd name="connsiteX41" fmla="*/ 1040130 w 1105757"/>
                <a:gd name="connsiteY41" fmla="*/ 71533 h 802957"/>
                <a:gd name="connsiteX42" fmla="*/ 1050989 w 1105757"/>
                <a:gd name="connsiteY42" fmla="*/ 73152 h 802957"/>
                <a:gd name="connsiteX43" fmla="*/ 1063085 w 1105757"/>
                <a:gd name="connsiteY43" fmla="*/ 70580 h 802957"/>
                <a:gd name="connsiteX44" fmla="*/ 1071658 w 1105757"/>
                <a:gd name="connsiteY44" fmla="*/ 69533 h 802957"/>
                <a:gd name="connsiteX45" fmla="*/ 1078516 w 1105757"/>
                <a:gd name="connsiteY45" fmla="*/ 66961 h 802957"/>
                <a:gd name="connsiteX46" fmla="*/ 1082135 w 1105757"/>
                <a:gd name="connsiteY46" fmla="*/ 68866 h 802957"/>
                <a:gd name="connsiteX47" fmla="*/ 1083755 w 1105757"/>
                <a:gd name="connsiteY47" fmla="*/ 72200 h 802957"/>
                <a:gd name="connsiteX48" fmla="*/ 1086041 w 1105757"/>
                <a:gd name="connsiteY48" fmla="*/ 78391 h 802957"/>
                <a:gd name="connsiteX49" fmla="*/ 1095947 w 1105757"/>
                <a:gd name="connsiteY49" fmla="*/ 78391 h 802957"/>
                <a:gd name="connsiteX50" fmla="*/ 1099185 w 1105757"/>
                <a:gd name="connsiteY50" fmla="*/ 79438 h 802957"/>
                <a:gd name="connsiteX51" fmla="*/ 1102805 w 1105757"/>
                <a:gd name="connsiteY51" fmla="*/ 81058 h 802957"/>
                <a:gd name="connsiteX52" fmla="*/ 1105757 w 1105757"/>
                <a:gd name="connsiteY52" fmla="*/ 82677 h 802957"/>
                <a:gd name="connsiteX53" fmla="*/ 1105757 w 1105757"/>
                <a:gd name="connsiteY53" fmla="*/ 83058 h 802957"/>
                <a:gd name="connsiteX54" fmla="*/ 1098899 w 1105757"/>
                <a:gd name="connsiteY54" fmla="*/ 104680 h 802957"/>
                <a:gd name="connsiteX55" fmla="*/ 1078516 w 1105757"/>
                <a:gd name="connsiteY55" fmla="*/ 136874 h 802957"/>
                <a:gd name="connsiteX56" fmla="*/ 1077849 w 1105757"/>
                <a:gd name="connsiteY56" fmla="*/ 160782 h 802957"/>
                <a:gd name="connsiteX57" fmla="*/ 1075944 w 1105757"/>
                <a:gd name="connsiteY57" fmla="*/ 171259 h 802957"/>
                <a:gd name="connsiteX58" fmla="*/ 1073277 w 1105757"/>
                <a:gd name="connsiteY58" fmla="*/ 201454 h 802957"/>
                <a:gd name="connsiteX59" fmla="*/ 1061466 w 1105757"/>
                <a:gd name="connsiteY59" fmla="*/ 221837 h 802957"/>
                <a:gd name="connsiteX60" fmla="*/ 1061466 w 1105757"/>
                <a:gd name="connsiteY60" fmla="*/ 261556 h 802957"/>
                <a:gd name="connsiteX61" fmla="*/ 1073277 w 1105757"/>
                <a:gd name="connsiteY61" fmla="*/ 279273 h 802957"/>
                <a:gd name="connsiteX62" fmla="*/ 1072610 w 1105757"/>
                <a:gd name="connsiteY62" fmla="*/ 280225 h 802957"/>
                <a:gd name="connsiteX63" fmla="*/ 1068705 w 1105757"/>
                <a:gd name="connsiteY63" fmla="*/ 290703 h 802957"/>
                <a:gd name="connsiteX64" fmla="*/ 1057180 w 1105757"/>
                <a:gd name="connsiteY64" fmla="*/ 318897 h 802957"/>
                <a:gd name="connsiteX65" fmla="*/ 1056894 w 1105757"/>
                <a:gd name="connsiteY65" fmla="*/ 319945 h 802957"/>
                <a:gd name="connsiteX66" fmla="*/ 1053941 w 1105757"/>
                <a:gd name="connsiteY66" fmla="*/ 349758 h 802957"/>
                <a:gd name="connsiteX67" fmla="*/ 1053560 w 1105757"/>
                <a:gd name="connsiteY67" fmla="*/ 374047 h 802957"/>
                <a:gd name="connsiteX68" fmla="*/ 1053941 w 1105757"/>
                <a:gd name="connsiteY68" fmla="*/ 374999 h 802957"/>
                <a:gd name="connsiteX69" fmla="*/ 1053941 w 1105757"/>
                <a:gd name="connsiteY69" fmla="*/ 376333 h 802957"/>
                <a:gd name="connsiteX70" fmla="*/ 1052894 w 1105757"/>
                <a:gd name="connsiteY70" fmla="*/ 377380 h 802957"/>
                <a:gd name="connsiteX71" fmla="*/ 1051941 w 1105757"/>
                <a:gd name="connsiteY71" fmla="*/ 379000 h 802957"/>
                <a:gd name="connsiteX72" fmla="*/ 1051941 w 1105757"/>
                <a:gd name="connsiteY72" fmla="*/ 379667 h 802957"/>
                <a:gd name="connsiteX73" fmla="*/ 1046702 w 1105757"/>
                <a:gd name="connsiteY73" fmla="*/ 383286 h 802957"/>
                <a:gd name="connsiteX74" fmla="*/ 1042797 w 1105757"/>
                <a:gd name="connsiteY74" fmla="*/ 383286 h 802957"/>
                <a:gd name="connsiteX75" fmla="*/ 1041082 w 1105757"/>
                <a:gd name="connsiteY75" fmla="*/ 383953 h 802957"/>
                <a:gd name="connsiteX76" fmla="*/ 1040511 w 1105757"/>
                <a:gd name="connsiteY76" fmla="*/ 385191 h 802957"/>
                <a:gd name="connsiteX77" fmla="*/ 1039844 w 1105757"/>
                <a:gd name="connsiteY77" fmla="*/ 386239 h 802957"/>
                <a:gd name="connsiteX78" fmla="*/ 1039463 w 1105757"/>
                <a:gd name="connsiteY78" fmla="*/ 386905 h 802957"/>
                <a:gd name="connsiteX79" fmla="*/ 1038130 w 1105757"/>
                <a:gd name="connsiteY79" fmla="*/ 386905 h 802957"/>
                <a:gd name="connsiteX80" fmla="*/ 1037844 w 1105757"/>
                <a:gd name="connsiteY80" fmla="*/ 386525 h 802957"/>
                <a:gd name="connsiteX81" fmla="*/ 1037558 w 1105757"/>
                <a:gd name="connsiteY81" fmla="*/ 385572 h 802957"/>
                <a:gd name="connsiteX82" fmla="*/ 1037558 w 1105757"/>
                <a:gd name="connsiteY82" fmla="*/ 385191 h 802957"/>
                <a:gd name="connsiteX83" fmla="*/ 1038130 w 1105757"/>
                <a:gd name="connsiteY83" fmla="*/ 382619 h 802957"/>
                <a:gd name="connsiteX84" fmla="*/ 1038130 w 1105757"/>
                <a:gd name="connsiteY84" fmla="*/ 381571 h 802957"/>
                <a:gd name="connsiteX85" fmla="*/ 1036891 w 1105757"/>
                <a:gd name="connsiteY85" fmla="*/ 381571 h 802957"/>
                <a:gd name="connsiteX86" fmla="*/ 1035177 w 1105757"/>
                <a:gd name="connsiteY86" fmla="*/ 381286 h 802957"/>
                <a:gd name="connsiteX87" fmla="*/ 1034891 w 1105757"/>
                <a:gd name="connsiteY87" fmla="*/ 381571 h 802957"/>
                <a:gd name="connsiteX88" fmla="*/ 1032605 w 1105757"/>
                <a:gd name="connsiteY88" fmla="*/ 384238 h 802957"/>
                <a:gd name="connsiteX89" fmla="*/ 1029272 w 1105757"/>
                <a:gd name="connsiteY89" fmla="*/ 383286 h 802957"/>
                <a:gd name="connsiteX90" fmla="*/ 1026986 w 1105757"/>
                <a:gd name="connsiteY90" fmla="*/ 382905 h 802957"/>
                <a:gd name="connsiteX91" fmla="*/ 1026986 w 1105757"/>
                <a:gd name="connsiteY91" fmla="*/ 379952 h 802957"/>
                <a:gd name="connsiteX92" fmla="*/ 1026319 w 1105757"/>
                <a:gd name="connsiteY92" fmla="*/ 379667 h 802957"/>
                <a:gd name="connsiteX93" fmla="*/ 1024033 w 1105757"/>
                <a:gd name="connsiteY93" fmla="*/ 378619 h 802957"/>
                <a:gd name="connsiteX94" fmla="*/ 1021747 w 1105757"/>
                <a:gd name="connsiteY94" fmla="*/ 378047 h 802957"/>
                <a:gd name="connsiteX95" fmla="*/ 1020413 w 1105757"/>
                <a:gd name="connsiteY95" fmla="*/ 378047 h 802957"/>
                <a:gd name="connsiteX96" fmla="*/ 1018508 w 1105757"/>
                <a:gd name="connsiteY96" fmla="*/ 379000 h 802957"/>
                <a:gd name="connsiteX97" fmla="*/ 1017461 w 1105757"/>
                <a:gd name="connsiteY97" fmla="*/ 378619 h 802957"/>
                <a:gd name="connsiteX98" fmla="*/ 1016508 w 1105757"/>
                <a:gd name="connsiteY98" fmla="*/ 378047 h 802957"/>
                <a:gd name="connsiteX99" fmla="*/ 1015174 w 1105757"/>
                <a:gd name="connsiteY99" fmla="*/ 378047 h 802957"/>
                <a:gd name="connsiteX100" fmla="*/ 1014889 w 1105757"/>
                <a:gd name="connsiteY100" fmla="*/ 379285 h 802957"/>
                <a:gd name="connsiteX101" fmla="*/ 1012889 w 1105757"/>
                <a:gd name="connsiteY101" fmla="*/ 379667 h 802957"/>
                <a:gd name="connsiteX102" fmla="*/ 1006316 w 1105757"/>
                <a:gd name="connsiteY102" fmla="*/ 382238 h 802957"/>
                <a:gd name="connsiteX103" fmla="*/ 1004983 w 1105757"/>
                <a:gd name="connsiteY103" fmla="*/ 382905 h 802957"/>
                <a:gd name="connsiteX104" fmla="*/ 1003364 w 1105757"/>
                <a:gd name="connsiteY104" fmla="*/ 384238 h 802957"/>
                <a:gd name="connsiteX105" fmla="*/ 1002030 w 1105757"/>
                <a:gd name="connsiteY105" fmla="*/ 390811 h 802957"/>
                <a:gd name="connsiteX106" fmla="*/ 1001459 w 1105757"/>
                <a:gd name="connsiteY106" fmla="*/ 392430 h 802957"/>
                <a:gd name="connsiteX107" fmla="*/ 1000792 w 1105757"/>
                <a:gd name="connsiteY107" fmla="*/ 393763 h 802957"/>
                <a:gd name="connsiteX108" fmla="*/ 999077 w 1105757"/>
                <a:gd name="connsiteY108" fmla="*/ 396050 h 802957"/>
                <a:gd name="connsiteX109" fmla="*/ 998506 w 1105757"/>
                <a:gd name="connsiteY109" fmla="*/ 397383 h 802957"/>
                <a:gd name="connsiteX110" fmla="*/ 997458 w 1105757"/>
                <a:gd name="connsiteY110" fmla="*/ 398717 h 802957"/>
                <a:gd name="connsiteX111" fmla="*/ 996124 w 1105757"/>
                <a:gd name="connsiteY111" fmla="*/ 399669 h 802957"/>
                <a:gd name="connsiteX112" fmla="*/ 992886 w 1105757"/>
                <a:gd name="connsiteY112" fmla="*/ 403955 h 802957"/>
                <a:gd name="connsiteX113" fmla="*/ 991553 w 1105757"/>
                <a:gd name="connsiteY113" fmla="*/ 405193 h 802957"/>
                <a:gd name="connsiteX114" fmla="*/ 987933 w 1105757"/>
                <a:gd name="connsiteY114" fmla="*/ 409861 h 802957"/>
                <a:gd name="connsiteX115" fmla="*/ 950595 w 1105757"/>
                <a:gd name="connsiteY115" fmla="*/ 447199 h 802957"/>
                <a:gd name="connsiteX116" fmla="*/ 951262 w 1105757"/>
                <a:gd name="connsiteY116" fmla="*/ 448532 h 802957"/>
                <a:gd name="connsiteX117" fmla="*/ 959453 w 1105757"/>
                <a:gd name="connsiteY117" fmla="*/ 467296 h 802957"/>
                <a:gd name="connsiteX118" fmla="*/ 960120 w 1105757"/>
                <a:gd name="connsiteY118" fmla="*/ 468535 h 802957"/>
                <a:gd name="connsiteX119" fmla="*/ 967931 w 1105757"/>
                <a:gd name="connsiteY119" fmla="*/ 485299 h 802957"/>
                <a:gd name="connsiteX120" fmla="*/ 970216 w 1105757"/>
                <a:gd name="connsiteY120" fmla="*/ 488537 h 802957"/>
                <a:gd name="connsiteX121" fmla="*/ 1021461 w 1105757"/>
                <a:gd name="connsiteY121" fmla="*/ 561118 h 802957"/>
                <a:gd name="connsiteX122" fmla="*/ 1021461 w 1105757"/>
                <a:gd name="connsiteY122" fmla="*/ 646367 h 802957"/>
                <a:gd name="connsiteX123" fmla="*/ 1023080 w 1105757"/>
                <a:gd name="connsiteY123" fmla="*/ 649034 h 802957"/>
                <a:gd name="connsiteX124" fmla="*/ 1023080 w 1105757"/>
                <a:gd name="connsiteY124" fmla="*/ 702564 h 802957"/>
                <a:gd name="connsiteX125" fmla="*/ 1022795 w 1105757"/>
                <a:gd name="connsiteY125" fmla="*/ 756285 h 802957"/>
                <a:gd name="connsiteX126" fmla="*/ 1022795 w 1105757"/>
                <a:gd name="connsiteY126" fmla="*/ 802958 h 802957"/>
                <a:gd name="connsiteX127" fmla="*/ 475393 w 1105757"/>
                <a:gd name="connsiteY127" fmla="*/ 659511 h 802957"/>
                <a:gd name="connsiteX128" fmla="*/ 446246 w 1105757"/>
                <a:gd name="connsiteY128" fmla="*/ 652653 h 802957"/>
                <a:gd name="connsiteX129" fmla="*/ 377285 w 1105757"/>
                <a:gd name="connsiteY129" fmla="*/ 639223 h 802957"/>
                <a:gd name="connsiteX130" fmla="*/ 343853 w 1105757"/>
                <a:gd name="connsiteY130" fmla="*/ 632269 h 802957"/>
                <a:gd name="connsiteX131" fmla="*/ 296323 w 1105757"/>
                <a:gd name="connsiteY131" fmla="*/ 622173 h 802957"/>
                <a:gd name="connsiteX132" fmla="*/ 261175 w 1105757"/>
                <a:gd name="connsiteY132" fmla="*/ 610267 h 802957"/>
                <a:gd name="connsiteX133" fmla="*/ 236601 w 1105757"/>
                <a:gd name="connsiteY133" fmla="*/ 608647 h 802957"/>
                <a:gd name="connsiteX134" fmla="*/ 221456 w 1105757"/>
                <a:gd name="connsiteY134" fmla="*/ 611981 h 802957"/>
                <a:gd name="connsiteX135" fmla="*/ 181451 w 1105757"/>
                <a:gd name="connsiteY135" fmla="*/ 625697 h 802957"/>
                <a:gd name="connsiteX136" fmla="*/ 161735 w 1105757"/>
                <a:gd name="connsiteY136" fmla="*/ 633984 h 802957"/>
                <a:gd name="connsiteX137" fmla="*/ 121349 w 1105757"/>
                <a:gd name="connsiteY137" fmla="*/ 644461 h 802957"/>
                <a:gd name="connsiteX138" fmla="*/ 98774 w 1105757"/>
                <a:gd name="connsiteY138" fmla="*/ 629031 h 802957"/>
                <a:gd name="connsiteX139" fmla="*/ 48863 w 1105757"/>
                <a:gd name="connsiteY139" fmla="*/ 594931 h 802957"/>
                <a:gd name="connsiteX140" fmla="*/ 23622 w 1105757"/>
                <a:gd name="connsiteY140" fmla="*/ 577786 h 802957"/>
                <a:gd name="connsiteX141" fmla="*/ 6191 w 1105757"/>
                <a:gd name="connsiteY141" fmla="*/ 566356 h 802957"/>
                <a:gd name="connsiteX142" fmla="*/ 2572 w 1105757"/>
                <a:gd name="connsiteY142" fmla="*/ 564071 h 802957"/>
                <a:gd name="connsiteX143" fmla="*/ 0 w 1105757"/>
                <a:gd name="connsiteY143" fmla="*/ 562451 h 802957"/>
                <a:gd name="connsiteX144" fmla="*/ 1905 w 1105757"/>
                <a:gd name="connsiteY144" fmla="*/ 561404 h 802957"/>
                <a:gd name="connsiteX145" fmla="*/ 46577 w 1105757"/>
                <a:gd name="connsiteY145" fmla="*/ 544068 h 802957"/>
                <a:gd name="connsiteX146" fmla="*/ 79057 w 1105757"/>
                <a:gd name="connsiteY146" fmla="*/ 531209 h 802957"/>
                <a:gd name="connsiteX147" fmla="*/ 97727 w 1105757"/>
                <a:gd name="connsiteY147" fmla="*/ 511207 h 802957"/>
                <a:gd name="connsiteX148" fmla="*/ 121729 w 1105757"/>
                <a:gd name="connsiteY148" fmla="*/ 485013 h 802957"/>
                <a:gd name="connsiteX149" fmla="*/ 153257 w 1105757"/>
                <a:gd name="connsiteY149" fmla="*/ 483965 h 802957"/>
                <a:gd name="connsiteX150" fmla="*/ 210598 w 1105757"/>
                <a:gd name="connsiteY150" fmla="*/ 482060 h 802957"/>
                <a:gd name="connsiteX151" fmla="*/ 216503 w 1105757"/>
                <a:gd name="connsiteY151" fmla="*/ 469583 h 802957"/>
                <a:gd name="connsiteX152" fmla="*/ 218218 w 1105757"/>
                <a:gd name="connsiteY152" fmla="*/ 462343 h 802957"/>
                <a:gd name="connsiteX153" fmla="*/ 220123 w 1105757"/>
                <a:gd name="connsiteY153" fmla="*/ 455485 h 802957"/>
                <a:gd name="connsiteX154" fmla="*/ 220504 w 1105757"/>
                <a:gd name="connsiteY154" fmla="*/ 452152 h 802957"/>
                <a:gd name="connsiteX155" fmla="*/ 222790 w 1105757"/>
                <a:gd name="connsiteY155" fmla="*/ 448532 h 802957"/>
                <a:gd name="connsiteX156" fmla="*/ 224123 w 1105757"/>
                <a:gd name="connsiteY156" fmla="*/ 445580 h 802957"/>
                <a:gd name="connsiteX157" fmla="*/ 225076 w 1105757"/>
                <a:gd name="connsiteY157" fmla="*/ 444246 h 802957"/>
                <a:gd name="connsiteX158" fmla="*/ 226409 w 1105757"/>
                <a:gd name="connsiteY158" fmla="*/ 441674 h 802957"/>
                <a:gd name="connsiteX159" fmla="*/ 227743 w 1105757"/>
                <a:gd name="connsiteY159" fmla="*/ 438721 h 802957"/>
                <a:gd name="connsiteX160" fmla="*/ 228695 w 1105757"/>
                <a:gd name="connsiteY160" fmla="*/ 437388 h 802957"/>
                <a:gd name="connsiteX161" fmla="*/ 232315 w 1105757"/>
                <a:gd name="connsiteY161" fmla="*/ 431197 h 802957"/>
                <a:gd name="connsiteX162" fmla="*/ 233934 w 1105757"/>
                <a:gd name="connsiteY162" fmla="*/ 430149 h 802957"/>
                <a:gd name="connsiteX163" fmla="*/ 235553 w 1105757"/>
                <a:gd name="connsiteY163" fmla="*/ 428244 h 802957"/>
                <a:gd name="connsiteX164" fmla="*/ 236220 w 1105757"/>
                <a:gd name="connsiteY164" fmla="*/ 427577 h 802957"/>
                <a:gd name="connsiteX165" fmla="*/ 236601 w 1105757"/>
                <a:gd name="connsiteY165" fmla="*/ 426530 h 802957"/>
                <a:gd name="connsiteX166" fmla="*/ 240792 w 1105757"/>
                <a:gd name="connsiteY166" fmla="*/ 419957 h 802957"/>
                <a:gd name="connsiteX167" fmla="*/ 241173 w 1105757"/>
                <a:gd name="connsiteY167" fmla="*/ 419671 h 802957"/>
                <a:gd name="connsiteX168" fmla="*/ 250984 w 1105757"/>
                <a:gd name="connsiteY168" fmla="*/ 404908 h 802957"/>
                <a:gd name="connsiteX169" fmla="*/ 259175 w 1105757"/>
                <a:gd name="connsiteY169" fmla="*/ 392811 h 802957"/>
                <a:gd name="connsiteX170" fmla="*/ 260223 w 1105757"/>
                <a:gd name="connsiteY170" fmla="*/ 390811 h 802957"/>
                <a:gd name="connsiteX171" fmla="*/ 262509 w 1105757"/>
                <a:gd name="connsiteY171" fmla="*/ 388144 h 802957"/>
                <a:gd name="connsiteX172" fmla="*/ 263462 w 1105757"/>
                <a:gd name="connsiteY172" fmla="*/ 385858 h 802957"/>
                <a:gd name="connsiteX173" fmla="*/ 265081 w 1105757"/>
                <a:gd name="connsiteY173" fmla="*/ 384238 h 802957"/>
                <a:gd name="connsiteX174" fmla="*/ 265081 w 1105757"/>
                <a:gd name="connsiteY174" fmla="*/ 383572 h 802957"/>
                <a:gd name="connsiteX175" fmla="*/ 266700 w 1105757"/>
                <a:gd name="connsiteY175" fmla="*/ 381571 h 802957"/>
                <a:gd name="connsiteX176" fmla="*/ 267748 w 1105757"/>
                <a:gd name="connsiteY176" fmla="*/ 380619 h 802957"/>
                <a:gd name="connsiteX177" fmla="*/ 269081 w 1105757"/>
                <a:gd name="connsiteY177" fmla="*/ 378047 h 802957"/>
                <a:gd name="connsiteX178" fmla="*/ 269367 w 1105757"/>
                <a:gd name="connsiteY178" fmla="*/ 376714 h 802957"/>
                <a:gd name="connsiteX179" fmla="*/ 270034 w 1105757"/>
                <a:gd name="connsiteY179" fmla="*/ 375380 h 802957"/>
                <a:gd name="connsiteX180" fmla="*/ 272606 w 1105757"/>
                <a:gd name="connsiteY180" fmla="*/ 373380 h 802957"/>
                <a:gd name="connsiteX181" fmla="*/ 274320 w 1105757"/>
                <a:gd name="connsiteY181" fmla="*/ 371475 h 802957"/>
                <a:gd name="connsiteX182" fmla="*/ 275273 w 1105757"/>
                <a:gd name="connsiteY182" fmla="*/ 370427 h 802957"/>
                <a:gd name="connsiteX183" fmla="*/ 275939 w 1105757"/>
                <a:gd name="connsiteY183" fmla="*/ 370427 h 802957"/>
                <a:gd name="connsiteX184" fmla="*/ 276225 w 1105757"/>
                <a:gd name="connsiteY184" fmla="*/ 369760 h 802957"/>
                <a:gd name="connsiteX185" fmla="*/ 277940 w 1105757"/>
                <a:gd name="connsiteY185" fmla="*/ 368522 h 802957"/>
                <a:gd name="connsiteX186" fmla="*/ 279178 w 1105757"/>
                <a:gd name="connsiteY186" fmla="*/ 366808 h 802957"/>
                <a:gd name="connsiteX187" fmla="*/ 280511 w 1105757"/>
                <a:gd name="connsiteY187" fmla="*/ 365855 h 802957"/>
                <a:gd name="connsiteX188" fmla="*/ 283464 w 1105757"/>
                <a:gd name="connsiteY188" fmla="*/ 362617 h 802957"/>
                <a:gd name="connsiteX189" fmla="*/ 286417 w 1105757"/>
                <a:gd name="connsiteY189" fmla="*/ 360617 h 802957"/>
                <a:gd name="connsiteX190" fmla="*/ 289750 w 1105757"/>
                <a:gd name="connsiteY190" fmla="*/ 359664 h 802957"/>
                <a:gd name="connsiteX191" fmla="*/ 291370 w 1105757"/>
                <a:gd name="connsiteY191" fmla="*/ 358997 h 802957"/>
                <a:gd name="connsiteX192" fmla="*/ 295275 w 1105757"/>
                <a:gd name="connsiteY192" fmla="*/ 355663 h 802957"/>
                <a:gd name="connsiteX193" fmla="*/ 298228 w 1105757"/>
                <a:gd name="connsiteY193" fmla="*/ 354330 h 802957"/>
                <a:gd name="connsiteX194" fmla="*/ 303467 w 1105757"/>
                <a:gd name="connsiteY194" fmla="*/ 353092 h 802957"/>
                <a:gd name="connsiteX195" fmla="*/ 306419 w 1105757"/>
                <a:gd name="connsiteY195" fmla="*/ 352044 h 802957"/>
                <a:gd name="connsiteX196" fmla="*/ 307467 w 1105757"/>
                <a:gd name="connsiteY196" fmla="*/ 351377 h 802957"/>
                <a:gd name="connsiteX197" fmla="*/ 308134 w 1105757"/>
                <a:gd name="connsiteY197" fmla="*/ 351092 h 802957"/>
                <a:gd name="connsiteX198" fmla="*/ 309753 w 1105757"/>
                <a:gd name="connsiteY198" fmla="*/ 350806 h 802957"/>
                <a:gd name="connsiteX199" fmla="*/ 312706 w 1105757"/>
                <a:gd name="connsiteY199" fmla="*/ 351092 h 802957"/>
                <a:gd name="connsiteX200" fmla="*/ 314992 w 1105757"/>
                <a:gd name="connsiteY200" fmla="*/ 350806 h 802957"/>
                <a:gd name="connsiteX201" fmla="*/ 320231 w 1105757"/>
                <a:gd name="connsiteY201" fmla="*/ 352044 h 802957"/>
                <a:gd name="connsiteX202" fmla="*/ 330708 w 1105757"/>
                <a:gd name="connsiteY202" fmla="*/ 352044 h 802957"/>
                <a:gd name="connsiteX203" fmla="*/ 335661 w 1105757"/>
                <a:gd name="connsiteY203" fmla="*/ 352711 h 802957"/>
                <a:gd name="connsiteX204" fmla="*/ 347472 w 1105757"/>
                <a:gd name="connsiteY204" fmla="*/ 353092 h 802957"/>
                <a:gd name="connsiteX205" fmla="*/ 357283 w 1105757"/>
                <a:gd name="connsiteY205" fmla="*/ 352711 h 802957"/>
                <a:gd name="connsiteX206" fmla="*/ 357950 w 1105757"/>
                <a:gd name="connsiteY206" fmla="*/ 352425 h 802957"/>
                <a:gd name="connsiteX207" fmla="*/ 361283 w 1105757"/>
                <a:gd name="connsiteY207" fmla="*/ 349758 h 802957"/>
                <a:gd name="connsiteX208" fmla="*/ 365189 w 1105757"/>
                <a:gd name="connsiteY208" fmla="*/ 346805 h 802957"/>
                <a:gd name="connsiteX209" fmla="*/ 367475 w 1105757"/>
                <a:gd name="connsiteY209" fmla="*/ 345472 h 802957"/>
                <a:gd name="connsiteX210" fmla="*/ 368141 w 1105757"/>
                <a:gd name="connsiteY210" fmla="*/ 342233 h 802957"/>
                <a:gd name="connsiteX211" fmla="*/ 368141 w 1105757"/>
                <a:gd name="connsiteY211" fmla="*/ 341567 h 802957"/>
                <a:gd name="connsiteX212" fmla="*/ 368427 w 1105757"/>
                <a:gd name="connsiteY212" fmla="*/ 339947 h 802957"/>
                <a:gd name="connsiteX213" fmla="*/ 369094 w 1105757"/>
                <a:gd name="connsiteY213" fmla="*/ 338328 h 802957"/>
                <a:gd name="connsiteX214" fmla="*/ 371094 w 1105757"/>
                <a:gd name="connsiteY214" fmla="*/ 332422 h 802957"/>
                <a:gd name="connsiteX215" fmla="*/ 371380 w 1105757"/>
                <a:gd name="connsiteY215" fmla="*/ 332042 h 802957"/>
                <a:gd name="connsiteX216" fmla="*/ 371761 w 1105757"/>
                <a:gd name="connsiteY216" fmla="*/ 331089 h 802957"/>
                <a:gd name="connsiteX217" fmla="*/ 373094 w 1105757"/>
                <a:gd name="connsiteY217" fmla="*/ 327755 h 802957"/>
                <a:gd name="connsiteX218" fmla="*/ 373666 w 1105757"/>
                <a:gd name="connsiteY218" fmla="*/ 325469 h 802957"/>
                <a:gd name="connsiteX219" fmla="*/ 372046 w 1105757"/>
                <a:gd name="connsiteY219" fmla="*/ 324517 h 802957"/>
                <a:gd name="connsiteX220" fmla="*/ 374047 w 1105757"/>
                <a:gd name="connsiteY220" fmla="*/ 319564 h 802957"/>
                <a:gd name="connsiteX221" fmla="*/ 375380 w 1105757"/>
                <a:gd name="connsiteY221" fmla="*/ 315373 h 802957"/>
                <a:gd name="connsiteX222" fmla="*/ 376714 w 1105757"/>
                <a:gd name="connsiteY222" fmla="*/ 314039 h 802957"/>
                <a:gd name="connsiteX223" fmla="*/ 377000 w 1105757"/>
                <a:gd name="connsiteY223" fmla="*/ 313372 h 802957"/>
                <a:gd name="connsiteX224" fmla="*/ 377000 w 1105757"/>
                <a:gd name="connsiteY224" fmla="*/ 311753 h 802957"/>
                <a:gd name="connsiteX225" fmla="*/ 377285 w 1105757"/>
                <a:gd name="connsiteY225" fmla="*/ 310705 h 802957"/>
                <a:gd name="connsiteX226" fmla="*/ 377952 w 1105757"/>
                <a:gd name="connsiteY226" fmla="*/ 309467 h 802957"/>
                <a:gd name="connsiteX227" fmla="*/ 378333 w 1105757"/>
                <a:gd name="connsiteY227" fmla="*/ 308419 h 802957"/>
                <a:gd name="connsiteX228" fmla="*/ 378619 w 1105757"/>
                <a:gd name="connsiteY228" fmla="*/ 306800 h 802957"/>
                <a:gd name="connsiteX229" fmla="*/ 379000 w 1105757"/>
                <a:gd name="connsiteY229" fmla="*/ 304514 h 802957"/>
                <a:gd name="connsiteX230" fmla="*/ 379952 w 1105757"/>
                <a:gd name="connsiteY230" fmla="*/ 301847 h 802957"/>
                <a:gd name="connsiteX231" fmla="*/ 381571 w 1105757"/>
                <a:gd name="connsiteY231" fmla="*/ 298228 h 802957"/>
                <a:gd name="connsiteX232" fmla="*/ 381953 w 1105757"/>
                <a:gd name="connsiteY232" fmla="*/ 297275 h 802957"/>
                <a:gd name="connsiteX233" fmla="*/ 382238 w 1105757"/>
                <a:gd name="connsiteY233" fmla="*/ 294704 h 802957"/>
                <a:gd name="connsiteX234" fmla="*/ 383572 w 1105757"/>
                <a:gd name="connsiteY234" fmla="*/ 290036 h 802957"/>
                <a:gd name="connsiteX235" fmla="*/ 383858 w 1105757"/>
                <a:gd name="connsiteY235" fmla="*/ 288417 h 802957"/>
                <a:gd name="connsiteX236" fmla="*/ 384239 w 1105757"/>
                <a:gd name="connsiteY236" fmla="*/ 286131 h 802957"/>
                <a:gd name="connsiteX237" fmla="*/ 384905 w 1105757"/>
                <a:gd name="connsiteY237" fmla="*/ 284512 h 802957"/>
                <a:gd name="connsiteX238" fmla="*/ 385572 w 1105757"/>
                <a:gd name="connsiteY238" fmla="*/ 281845 h 802957"/>
                <a:gd name="connsiteX239" fmla="*/ 385858 w 1105757"/>
                <a:gd name="connsiteY239" fmla="*/ 280225 h 802957"/>
                <a:gd name="connsiteX240" fmla="*/ 386144 w 1105757"/>
                <a:gd name="connsiteY240" fmla="*/ 276320 h 802957"/>
                <a:gd name="connsiteX241" fmla="*/ 386144 w 1105757"/>
                <a:gd name="connsiteY241" fmla="*/ 275939 h 802957"/>
                <a:gd name="connsiteX242" fmla="*/ 385858 w 1105757"/>
                <a:gd name="connsiteY242" fmla="*/ 275272 h 802957"/>
                <a:gd name="connsiteX243" fmla="*/ 385858 w 1105757"/>
                <a:gd name="connsiteY243" fmla="*/ 274987 h 802957"/>
                <a:gd name="connsiteX244" fmla="*/ 378333 w 1105757"/>
                <a:gd name="connsiteY244" fmla="*/ 267462 h 802957"/>
                <a:gd name="connsiteX245" fmla="*/ 378619 w 1105757"/>
                <a:gd name="connsiteY245" fmla="*/ 266129 h 802957"/>
                <a:gd name="connsiteX246" fmla="*/ 379952 w 1105757"/>
                <a:gd name="connsiteY246" fmla="*/ 264509 h 802957"/>
                <a:gd name="connsiteX247" fmla="*/ 381286 w 1105757"/>
                <a:gd name="connsiteY247" fmla="*/ 261556 h 802957"/>
                <a:gd name="connsiteX248" fmla="*/ 382238 w 1105757"/>
                <a:gd name="connsiteY248" fmla="*/ 256604 h 802957"/>
                <a:gd name="connsiteX249" fmla="*/ 382238 w 1105757"/>
                <a:gd name="connsiteY249" fmla="*/ 256222 h 802957"/>
                <a:gd name="connsiteX250" fmla="*/ 383572 w 1105757"/>
                <a:gd name="connsiteY250" fmla="*/ 252317 h 802957"/>
                <a:gd name="connsiteX251" fmla="*/ 383858 w 1105757"/>
                <a:gd name="connsiteY251" fmla="*/ 250698 h 802957"/>
                <a:gd name="connsiteX252" fmla="*/ 384239 w 1105757"/>
                <a:gd name="connsiteY252" fmla="*/ 249364 h 802957"/>
                <a:gd name="connsiteX253" fmla="*/ 384524 w 1105757"/>
                <a:gd name="connsiteY253" fmla="*/ 246126 h 802957"/>
                <a:gd name="connsiteX254" fmla="*/ 385858 w 1105757"/>
                <a:gd name="connsiteY254" fmla="*/ 243459 h 802957"/>
                <a:gd name="connsiteX255" fmla="*/ 385858 w 1105757"/>
                <a:gd name="connsiteY255" fmla="*/ 241840 h 802957"/>
                <a:gd name="connsiteX256" fmla="*/ 386144 w 1105757"/>
                <a:gd name="connsiteY256" fmla="*/ 241840 h 802957"/>
                <a:gd name="connsiteX257" fmla="*/ 386144 w 1105757"/>
                <a:gd name="connsiteY257" fmla="*/ 240506 h 802957"/>
                <a:gd name="connsiteX258" fmla="*/ 387477 w 1105757"/>
                <a:gd name="connsiteY258" fmla="*/ 237554 h 802957"/>
                <a:gd name="connsiteX259" fmla="*/ 388144 w 1105757"/>
                <a:gd name="connsiteY259" fmla="*/ 233648 h 802957"/>
                <a:gd name="connsiteX260" fmla="*/ 389477 w 1105757"/>
                <a:gd name="connsiteY260" fmla="*/ 230314 h 802957"/>
                <a:gd name="connsiteX261" fmla="*/ 390811 w 1105757"/>
                <a:gd name="connsiteY261" fmla="*/ 225742 h 802957"/>
                <a:gd name="connsiteX262" fmla="*/ 391763 w 1105757"/>
                <a:gd name="connsiteY262" fmla="*/ 222504 h 802957"/>
                <a:gd name="connsiteX263" fmla="*/ 392430 w 1105757"/>
                <a:gd name="connsiteY263" fmla="*/ 219170 h 802957"/>
                <a:gd name="connsiteX264" fmla="*/ 393097 w 1105757"/>
                <a:gd name="connsiteY264" fmla="*/ 217551 h 802957"/>
                <a:gd name="connsiteX265" fmla="*/ 393764 w 1105757"/>
                <a:gd name="connsiteY265" fmla="*/ 215265 h 802957"/>
                <a:gd name="connsiteX266" fmla="*/ 395002 w 1105757"/>
                <a:gd name="connsiteY266" fmla="*/ 210312 h 802957"/>
                <a:gd name="connsiteX267" fmla="*/ 395383 w 1105757"/>
                <a:gd name="connsiteY267" fmla="*/ 208693 h 802957"/>
                <a:gd name="connsiteX268" fmla="*/ 395669 w 1105757"/>
                <a:gd name="connsiteY268" fmla="*/ 207740 h 802957"/>
                <a:gd name="connsiteX269" fmla="*/ 398621 w 1105757"/>
                <a:gd name="connsiteY269" fmla="*/ 202787 h 802957"/>
                <a:gd name="connsiteX270" fmla="*/ 398336 w 1105757"/>
                <a:gd name="connsiteY270" fmla="*/ 201168 h 802957"/>
                <a:gd name="connsiteX271" fmla="*/ 398336 w 1105757"/>
                <a:gd name="connsiteY271" fmla="*/ 200120 h 802957"/>
                <a:gd name="connsiteX272" fmla="*/ 397669 w 1105757"/>
                <a:gd name="connsiteY272" fmla="*/ 199834 h 802957"/>
                <a:gd name="connsiteX273" fmla="*/ 397383 w 1105757"/>
                <a:gd name="connsiteY273" fmla="*/ 199454 h 802957"/>
                <a:gd name="connsiteX274" fmla="*/ 397383 w 1105757"/>
                <a:gd name="connsiteY274" fmla="*/ 198882 h 802957"/>
                <a:gd name="connsiteX275" fmla="*/ 398336 w 1105757"/>
                <a:gd name="connsiteY275" fmla="*/ 197834 h 802957"/>
                <a:gd name="connsiteX276" fmla="*/ 399002 w 1105757"/>
                <a:gd name="connsiteY276" fmla="*/ 197548 h 802957"/>
                <a:gd name="connsiteX277" fmla="*/ 399669 w 1105757"/>
                <a:gd name="connsiteY277" fmla="*/ 196215 h 802957"/>
                <a:gd name="connsiteX278" fmla="*/ 399955 w 1105757"/>
                <a:gd name="connsiteY278" fmla="*/ 195263 h 802957"/>
                <a:gd name="connsiteX279" fmla="*/ 400907 w 1105757"/>
                <a:gd name="connsiteY279" fmla="*/ 194596 h 802957"/>
                <a:gd name="connsiteX280" fmla="*/ 401288 w 1105757"/>
                <a:gd name="connsiteY280" fmla="*/ 193548 h 802957"/>
                <a:gd name="connsiteX281" fmla="*/ 402241 w 1105757"/>
                <a:gd name="connsiteY281" fmla="*/ 191929 h 802957"/>
                <a:gd name="connsiteX282" fmla="*/ 404908 w 1105757"/>
                <a:gd name="connsiteY282" fmla="*/ 188976 h 802957"/>
                <a:gd name="connsiteX283" fmla="*/ 406813 w 1105757"/>
                <a:gd name="connsiteY283" fmla="*/ 186404 h 802957"/>
                <a:gd name="connsiteX284" fmla="*/ 408813 w 1105757"/>
                <a:gd name="connsiteY284" fmla="*/ 184404 h 802957"/>
                <a:gd name="connsiteX285" fmla="*/ 409194 w 1105757"/>
                <a:gd name="connsiteY285" fmla="*/ 183737 h 802957"/>
                <a:gd name="connsiteX286" fmla="*/ 412433 w 1105757"/>
                <a:gd name="connsiteY286" fmla="*/ 178213 h 802957"/>
                <a:gd name="connsiteX287" fmla="*/ 414433 w 1105757"/>
                <a:gd name="connsiteY287" fmla="*/ 176498 h 802957"/>
                <a:gd name="connsiteX288" fmla="*/ 417005 w 1105757"/>
                <a:gd name="connsiteY288" fmla="*/ 173926 h 802957"/>
                <a:gd name="connsiteX289" fmla="*/ 420624 w 1105757"/>
                <a:gd name="connsiteY289" fmla="*/ 169354 h 802957"/>
                <a:gd name="connsiteX290" fmla="*/ 421577 w 1105757"/>
                <a:gd name="connsiteY290" fmla="*/ 168307 h 802957"/>
                <a:gd name="connsiteX291" fmla="*/ 423577 w 1105757"/>
                <a:gd name="connsiteY291" fmla="*/ 165735 h 802957"/>
                <a:gd name="connsiteX292" fmla="*/ 424244 w 1105757"/>
                <a:gd name="connsiteY292" fmla="*/ 164021 h 802957"/>
                <a:gd name="connsiteX293" fmla="*/ 425196 w 1105757"/>
                <a:gd name="connsiteY293" fmla="*/ 162401 h 802957"/>
                <a:gd name="connsiteX294" fmla="*/ 426530 w 1105757"/>
                <a:gd name="connsiteY294" fmla="*/ 161068 h 802957"/>
                <a:gd name="connsiteX295" fmla="*/ 426244 w 1105757"/>
                <a:gd name="connsiteY295" fmla="*/ 160782 h 802957"/>
                <a:gd name="connsiteX296" fmla="*/ 426530 w 1105757"/>
                <a:gd name="connsiteY296" fmla="*/ 160115 h 802957"/>
                <a:gd name="connsiteX297" fmla="*/ 431102 w 1105757"/>
                <a:gd name="connsiteY297" fmla="*/ 153924 h 802957"/>
                <a:gd name="connsiteX298" fmla="*/ 432149 w 1105757"/>
                <a:gd name="connsiteY298" fmla="*/ 152876 h 802957"/>
                <a:gd name="connsiteX299" fmla="*/ 432816 w 1105757"/>
                <a:gd name="connsiteY299" fmla="*/ 151924 h 802957"/>
                <a:gd name="connsiteX300" fmla="*/ 434721 w 1105757"/>
                <a:gd name="connsiteY300" fmla="*/ 149257 h 802957"/>
                <a:gd name="connsiteX301" fmla="*/ 437007 w 1105757"/>
                <a:gd name="connsiteY301" fmla="*/ 145066 h 802957"/>
                <a:gd name="connsiteX302" fmla="*/ 437388 w 1105757"/>
                <a:gd name="connsiteY302" fmla="*/ 144399 h 802957"/>
                <a:gd name="connsiteX303" fmla="*/ 437388 w 1105757"/>
                <a:gd name="connsiteY303" fmla="*/ 143732 h 802957"/>
                <a:gd name="connsiteX304" fmla="*/ 436721 w 1105757"/>
                <a:gd name="connsiteY304" fmla="*/ 142113 h 802957"/>
                <a:gd name="connsiteX305" fmla="*/ 436721 w 1105757"/>
                <a:gd name="connsiteY305" fmla="*/ 141065 h 802957"/>
                <a:gd name="connsiteX306" fmla="*/ 437007 w 1105757"/>
                <a:gd name="connsiteY306" fmla="*/ 139827 h 802957"/>
                <a:gd name="connsiteX307" fmla="*/ 438340 w 1105757"/>
                <a:gd name="connsiteY307" fmla="*/ 137160 h 802957"/>
                <a:gd name="connsiteX308" fmla="*/ 439293 w 1105757"/>
                <a:gd name="connsiteY308" fmla="*/ 135826 h 802957"/>
                <a:gd name="connsiteX309" fmla="*/ 439960 w 1105757"/>
                <a:gd name="connsiteY309" fmla="*/ 134207 h 802957"/>
                <a:gd name="connsiteX310" fmla="*/ 440627 w 1105757"/>
                <a:gd name="connsiteY310" fmla="*/ 133255 h 802957"/>
                <a:gd name="connsiteX311" fmla="*/ 441960 w 1105757"/>
                <a:gd name="connsiteY311" fmla="*/ 130302 h 802957"/>
                <a:gd name="connsiteX312" fmla="*/ 443294 w 1105757"/>
                <a:gd name="connsiteY312" fmla="*/ 128302 h 802957"/>
                <a:gd name="connsiteX313" fmla="*/ 443579 w 1105757"/>
                <a:gd name="connsiteY313" fmla="*/ 127349 h 802957"/>
                <a:gd name="connsiteX314" fmla="*/ 444627 w 1105757"/>
                <a:gd name="connsiteY314" fmla="*/ 126016 h 802957"/>
                <a:gd name="connsiteX315" fmla="*/ 444913 w 1105757"/>
                <a:gd name="connsiteY315" fmla="*/ 124682 h 802957"/>
                <a:gd name="connsiteX316" fmla="*/ 472821 w 1105757"/>
                <a:gd name="connsiteY316" fmla="*/ 102394 h 802957"/>
                <a:gd name="connsiteX317" fmla="*/ 483013 w 1105757"/>
                <a:gd name="connsiteY317" fmla="*/ 93821 h 802957"/>
                <a:gd name="connsiteX318" fmla="*/ 485965 w 1105757"/>
                <a:gd name="connsiteY318" fmla="*/ 91916 h 802957"/>
                <a:gd name="connsiteX319" fmla="*/ 527590 w 1105757"/>
                <a:gd name="connsiteY319" fmla="*/ 30861 h 802957"/>
                <a:gd name="connsiteX320" fmla="*/ 528257 w 1105757"/>
                <a:gd name="connsiteY320" fmla="*/ 30194 h 802957"/>
                <a:gd name="connsiteX321" fmla="*/ 528923 w 1105757"/>
                <a:gd name="connsiteY321" fmla="*/ 30194 h 802957"/>
                <a:gd name="connsiteX322" fmla="*/ 612267 w 1105757"/>
                <a:gd name="connsiteY322" fmla="*/ 4953 h 802957"/>
                <a:gd name="connsiteX323" fmla="*/ 665417 w 1105757"/>
                <a:gd name="connsiteY323" fmla="*/ 2000 h 802957"/>
                <a:gd name="connsiteX324" fmla="*/ 672941 w 1105757"/>
                <a:gd name="connsiteY324" fmla="*/ 1333 h 802957"/>
                <a:gd name="connsiteX325" fmla="*/ 684086 w 1105757"/>
                <a:gd name="connsiteY325" fmla="*/ 286 h 802957"/>
                <a:gd name="connsiteX326" fmla="*/ 684752 w 1105757"/>
                <a:gd name="connsiteY326" fmla="*/ 0 h 80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1105757" h="802957">
                  <a:moveTo>
                    <a:pt x="684752" y="0"/>
                  </a:moveTo>
                  <a:lnTo>
                    <a:pt x="691991" y="6858"/>
                  </a:lnTo>
                  <a:lnTo>
                    <a:pt x="700564" y="10477"/>
                  </a:lnTo>
                  <a:lnTo>
                    <a:pt x="711041" y="16383"/>
                  </a:lnTo>
                  <a:lnTo>
                    <a:pt x="719519" y="20669"/>
                  </a:lnTo>
                  <a:lnTo>
                    <a:pt x="729425" y="26860"/>
                  </a:lnTo>
                  <a:lnTo>
                    <a:pt x="736283" y="32194"/>
                  </a:lnTo>
                  <a:lnTo>
                    <a:pt x="749427" y="46292"/>
                  </a:lnTo>
                  <a:lnTo>
                    <a:pt x="759905" y="54769"/>
                  </a:lnTo>
                  <a:lnTo>
                    <a:pt x="765524" y="59436"/>
                  </a:lnTo>
                  <a:lnTo>
                    <a:pt x="776002" y="66961"/>
                  </a:lnTo>
                  <a:lnTo>
                    <a:pt x="789146" y="75819"/>
                  </a:lnTo>
                  <a:lnTo>
                    <a:pt x="803529" y="74771"/>
                  </a:lnTo>
                  <a:lnTo>
                    <a:pt x="811435" y="76771"/>
                  </a:lnTo>
                  <a:lnTo>
                    <a:pt x="823532" y="81058"/>
                  </a:lnTo>
                  <a:lnTo>
                    <a:pt x="831152" y="82677"/>
                  </a:lnTo>
                  <a:lnTo>
                    <a:pt x="837343" y="85344"/>
                  </a:lnTo>
                  <a:lnTo>
                    <a:pt x="844868" y="86963"/>
                  </a:lnTo>
                  <a:lnTo>
                    <a:pt x="855059" y="91535"/>
                  </a:lnTo>
                  <a:lnTo>
                    <a:pt x="860298" y="94202"/>
                  </a:lnTo>
                  <a:lnTo>
                    <a:pt x="866585" y="94869"/>
                  </a:lnTo>
                  <a:lnTo>
                    <a:pt x="874776" y="97441"/>
                  </a:lnTo>
                  <a:lnTo>
                    <a:pt x="883253" y="97441"/>
                  </a:lnTo>
                  <a:lnTo>
                    <a:pt x="888587" y="94869"/>
                  </a:lnTo>
                  <a:lnTo>
                    <a:pt x="895445" y="93154"/>
                  </a:lnTo>
                  <a:lnTo>
                    <a:pt x="907923" y="91535"/>
                  </a:lnTo>
                  <a:lnTo>
                    <a:pt x="920020" y="89535"/>
                  </a:lnTo>
                  <a:lnTo>
                    <a:pt x="924592" y="87916"/>
                  </a:lnTo>
                  <a:lnTo>
                    <a:pt x="930878" y="86296"/>
                  </a:lnTo>
                  <a:lnTo>
                    <a:pt x="940022" y="86296"/>
                  </a:lnTo>
                  <a:lnTo>
                    <a:pt x="955834" y="85344"/>
                  </a:lnTo>
                  <a:lnTo>
                    <a:pt x="962025" y="84677"/>
                  </a:lnTo>
                  <a:lnTo>
                    <a:pt x="964311" y="80105"/>
                  </a:lnTo>
                  <a:lnTo>
                    <a:pt x="968311" y="79438"/>
                  </a:lnTo>
                  <a:lnTo>
                    <a:pt x="972884" y="78391"/>
                  </a:lnTo>
                  <a:lnTo>
                    <a:pt x="987266" y="71533"/>
                  </a:lnTo>
                  <a:lnTo>
                    <a:pt x="993553" y="68866"/>
                  </a:lnTo>
                  <a:lnTo>
                    <a:pt x="1000411" y="66961"/>
                  </a:lnTo>
                  <a:lnTo>
                    <a:pt x="1007936" y="66961"/>
                  </a:lnTo>
                  <a:lnTo>
                    <a:pt x="1013270" y="67913"/>
                  </a:lnTo>
                  <a:lnTo>
                    <a:pt x="1030986" y="71533"/>
                  </a:lnTo>
                  <a:lnTo>
                    <a:pt x="1040130" y="71533"/>
                  </a:lnTo>
                  <a:lnTo>
                    <a:pt x="1050989" y="73152"/>
                  </a:lnTo>
                  <a:lnTo>
                    <a:pt x="1063085" y="70580"/>
                  </a:lnTo>
                  <a:lnTo>
                    <a:pt x="1071658" y="69533"/>
                  </a:lnTo>
                  <a:lnTo>
                    <a:pt x="1078516" y="66961"/>
                  </a:lnTo>
                  <a:lnTo>
                    <a:pt x="1082135" y="68866"/>
                  </a:lnTo>
                  <a:lnTo>
                    <a:pt x="1083755" y="72200"/>
                  </a:lnTo>
                  <a:lnTo>
                    <a:pt x="1086041" y="78391"/>
                  </a:lnTo>
                  <a:lnTo>
                    <a:pt x="1095947" y="78391"/>
                  </a:lnTo>
                  <a:lnTo>
                    <a:pt x="1099185" y="79438"/>
                  </a:lnTo>
                  <a:lnTo>
                    <a:pt x="1102805" y="81058"/>
                  </a:lnTo>
                  <a:lnTo>
                    <a:pt x="1105757" y="82677"/>
                  </a:lnTo>
                  <a:lnTo>
                    <a:pt x="1105757" y="83058"/>
                  </a:lnTo>
                  <a:lnTo>
                    <a:pt x="1098899" y="104680"/>
                  </a:lnTo>
                  <a:lnTo>
                    <a:pt x="1078516" y="136874"/>
                  </a:lnTo>
                  <a:lnTo>
                    <a:pt x="1077849" y="160782"/>
                  </a:lnTo>
                  <a:lnTo>
                    <a:pt x="1075944" y="171259"/>
                  </a:lnTo>
                  <a:lnTo>
                    <a:pt x="1073277" y="201454"/>
                  </a:lnTo>
                  <a:lnTo>
                    <a:pt x="1061466" y="221837"/>
                  </a:lnTo>
                  <a:lnTo>
                    <a:pt x="1061466" y="261556"/>
                  </a:lnTo>
                  <a:lnTo>
                    <a:pt x="1073277" y="279273"/>
                  </a:lnTo>
                  <a:lnTo>
                    <a:pt x="1072610" y="280225"/>
                  </a:lnTo>
                  <a:lnTo>
                    <a:pt x="1068705" y="290703"/>
                  </a:lnTo>
                  <a:lnTo>
                    <a:pt x="1057180" y="318897"/>
                  </a:lnTo>
                  <a:lnTo>
                    <a:pt x="1056894" y="319945"/>
                  </a:lnTo>
                  <a:lnTo>
                    <a:pt x="1053941" y="349758"/>
                  </a:lnTo>
                  <a:lnTo>
                    <a:pt x="1053560" y="374047"/>
                  </a:lnTo>
                  <a:lnTo>
                    <a:pt x="1053941" y="374999"/>
                  </a:lnTo>
                  <a:lnTo>
                    <a:pt x="1053941" y="376333"/>
                  </a:lnTo>
                  <a:lnTo>
                    <a:pt x="1052894" y="377380"/>
                  </a:lnTo>
                  <a:lnTo>
                    <a:pt x="1051941" y="379000"/>
                  </a:lnTo>
                  <a:lnTo>
                    <a:pt x="1051941" y="379667"/>
                  </a:lnTo>
                  <a:lnTo>
                    <a:pt x="1046702" y="383286"/>
                  </a:lnTo>
                  <a:lnTo>
                    <a:pt x="1042797" y="383286"/>
                  </a:lnTo>
                  <a:lnTo>
                    <a:pt x="1041082" y="383953"/>
                  </a:lnTo>
                  <a:lnTo>
                    <a:pt x="1040511" y="385191"/>
                  </a:lnTo>
                  <a:lnTo>
                    <a:pt x="1039844" y="386239"/>
                  </a:lnTo>
                  <a:lnTo>
                    <a:pt x="1039463" y="386905"/>
                  </a:lnTo>
                  <a:lnTo>
                    <a:pt x="1038130" y="386905"/>
                  </a:lnTo>
                  <a:lnTo>
                    <a:pt x="1037844" y="386525"/>
                  </a:lnTo>
                  <a:lnTo>
                    <a:pt x="1037558" y="385572"/>
                  </a:lnTo>
                  <a:lnTo>
                    <a:pt x="1037558" y="385191"/>
                  </a:lnTo>
                  <a:lnTo>
                    <a:pt x="1038130" y="382619"/>
                  </a:lnTo>
                  <a:lnTo>
                    <a:pt x="1038130" y="381571"/>
                  </a:lnTo>
                  <a:lnTo>
                    <a:pt x="1036891" y="381571"/>
                  </a:lnTo>
                  <a:lnTo>
                    <a:pt x="1035177" y="381286"/>
                  </a:lnTo>
                  <a:lnTo>
                    <a:pt x="1034891" y="381571"/>
                  </a:lnTo>
                  <a:lnTo>
                    <a:pt x="1032605" y="384238"/>
                  </a:lnTo>
                  <a:lnTo>
                    <a:pt x="1029272" y="383286"/>
                  </a:lnTo>
                  <a:lnTo>
                    <a:pt x="1026986" y="382905"/>
                  </a:lnTo>
                  <a:lnTo>
                    <a:pt x="1026986" y="379952"/>
                  </a:lnTo>
                  <a:lnTo>
                    <a:pt x="1026319" y="379667"/>
                  </a:lnTo>
                  <a:lnTo>
                    <a:pt x="1024033" y="378619"/>
                  </a:lnTo>
                  <a:lnTo>
                    <a:pt x="1021747" y="378047"/>
                  </a:lnTo>
                  <a:lnTo>
                    <a:pt x="1020413" y="378047"/>
                  </a:lnTo>
                  <a:lnTo>
                    <a:pt x="1018508" y="379000"/>
                  </a:lnTo>
                  <a:lnTo>
                    <a:pt x="1017461" y="378619"/>
                  </a:lnTo>
                  <a:lnTo>
                    <a:pt x="1016508" y="378047"/>
                  </a:lnTo>
                  <a:lnTo>
                    <a:pt x="1015174" y="378047"/>
                  </a:lnTo>
                  <a:lnTo>
                    <a:pt x="1014889" y="379285"/>
                  </a:lnTo>
                  <a:lnTo>
                    <a:pt x="1012889" y="379667"/>
                  </a:lnTo>
                  <a:lnTo>
                    <a:pt x="1006316" y="382238"/>
                  </a:lnTo>
                  <a:lnTo>
                    <a:pt x="1004983" y="382905"/>
                  </a:lnTo>
                  <a:lnTo>
                    <a:pt x="1003364" y="384238"/>
                  </a:lnTo>
                  <a:lnTo>
                    <a:pt x="1002030" y="390811"/>
                  </a:lnTo>
                  <a:lnTo>
                    <a:pt x="1001459" y="392430"/>
                  </a:lnTo>
                  <a:lnTo>
                    <a:pt x="1000792" y="393763"/>
                  </a:lnTo>
                  <a:lnTo>
                    <a:pt x="999077" y="396050"/>
                  </a:lnTo>
                  <a:lnTo>
                    <a:pt x="998506" y="397383"/>
                  </a:lnTo>
                  <a:lnTo>
                    <a:pt x="997458" y="398717"/>
                  </a:lnTo>
                  <a:lnTo>
                    <a:pt x="996124" y="399669"/>
                  </a:lnTo>
                  <a:lnTo>
                    <a:pt x="992886" y="403955"/>
                  </a:lnTo>
                  <a:lnTo>
                    <a:pt x="991553" y="405193"/>
                  </a:lnTo>
                  <a:lnTo>
                    <a:pt x="987933" y="409861"/>
                  </a:lnTo>
                  <a:lnTo>
                    <a:pt x="950595" y="447199"/>
                  </a:lnTo>
                  <a:lnTo>
                    <a:pt x="951262" y="448532"/>
                  </a:lnTo>
                  <a:lnTo>
                    <a:pt x="959453" y="467296"/>
                  </a:lnTo>
                  <a:lnTo>
                    <a:pt x="960120" y="468535"/>
                  </a:lnTo>
                  <a:lnTo>
                    <a:pt x="967931" y="485299"/>
                  </a:lnTo>
                  <a:lnTo>
                    <a:pt x="970216" y="488537"/>
                  </a:lnTo>
                  <a:lnTo>
                    <a:pt x="1021461" y="561118"/>
                  </a:lnTo>
                  <a:lnTo>
                    <a:pt x="1021461" y="646367"/>
                  </a:lnTo>
                  <a:lnTo>
                    <a:pt x="1023080" y="649034"/>
                  </a:lnTo>
                  <a:lnTo>
                    <a:pt x="1023080" y="702564"/>
                  </a:lnTo>
                  <a:lnTo>
                    <a:pt x="1022795" y="756285"/>
                  </a:lnTo>
                  <a:lnTo>
                    <a:pt x="1022795" y="802958"/>
                  </a:lnTo>
                  <a:lnTo>
                    <a:pt x="475393" y="659511"/>
                  </a:lnTo>
                  <a:lnTo>
                    <a:pt x="446246" y="652653"/>
                  </a:lnTo>
                  <a:lnTo>
                    <a:pt x="377285" y="639223"/>
                  </a:lnTo>
                  <a:lnTo>
                    <a:pt x="343853" y="632269"/>
                  </a:lnTo>
                  <a:lnTo>
                    <a:pt x="296323" y="622173"/>
                  </a:lnTo>
                  <a:lnTo>
                    <a:pt x="261175" y="610267"/>
                  </a:lnTo>
                  <a:lnTo>
                    <a:pt x="236601" y="608647"/>
                  </a:lnTo>
                  <a:lnTo>
                    <a:pt x="221456" y="611981"/>
                  </a:lnTo>
                  <a:lnTo>
                    <a:pt x="181451" y="625697"/>
                  </a:lnTo>
                  <a:lnTo>
                    <a:pt x="161735" y="633984"/>
                  </a:lnTo>
                  <a:lnTo>
                    <a:pt x="121349" y="644461"/>
                  </a:lnTo>
                  <a:lnTo>
                    <a:pt x="98774" y="629031"/>
                  </a:lnTo>
                  <a:lnTo>
                    <a:pt x="48863" y="594931"/>
                  </a:lnTo>
                  <a:lnTo>
                    <a:pt x="23622" y="577786"/>
                  </a:lnTo>
                  <a:lnTo>
                    <a:pt x="6191" y="566356"/>
                  </a:lnTo>
                  <a:lnTo>
                    <a:pt x="2572" y="564071"/>
                  </a:lnTo>
                  <a:lnTo>
                    <a:pt x="0" y="562451"/>
                  </a:lnTo>
                  <a:lnTo>
                    <a:pt x="1905" y="561404"/>
                  </a:lnTo>
                  <a:lnTo>
                    <a:pt x="46577" y="544068"/>
                  </a:lnTo>
                  <a:lnTo>
                    <a:pt x="79057" y="531209"/>
                  </a:lnTo>
                  <a:lnTo>
                    <a:pt x="97727" y="511207"/>
                  </a:lnTo>
                  <a:lnTo>
                    <a:pt x="121729" y="485013"/>
                  </a:lnTo>
                  <a:lnTo>
                    <a:pt x="153257" y="483965"/>
                  </a:lnTo>
                  <a:lnTo>
                    <a:pt x="210598" y="482060"/>
                  </a:lnTo>
                  <a:lnTo>
                    <a:pt x="216503" y="469583"/>
                  </a:lnTo>
                  <a:lnTo>
                    <a:pt x="218218" y="462343"/>
                  </a:lnTo>
                  <a:lnTo>
                    <a:pt x="220123" y="455485"/>
                  </a:lnTo>
                  <a:lnTo>
                    <a:pt x="220504" y="452152"/>
                  </a:lnTo>
                  <a:lnTo>
                    <a:pt x="222790" y="448532"/>
                  </a:lnTo>
                  <a:lnTo>
                    <a:pt x="224123" y="445580"/>
                  </a:lnTo>
                  <a:lnTo>
                    <a:pt x="225076" y="444246"/>
                  </a:lnTo>
                  <a:lnTo>
                    <a:pt x="226409" y="441674"/>
                  </a:lnTo>
                  <a:lnTo>
                    <a:pt x="227743" y="438721"/>
                  </a:lnTo>
                  <a:lnTo>
                    <a:pt x="228695" y="437388"/>
                  </a:lnTo>
                  <a:lnTo>
                    <a:pt x="232315" y="431197"/>
                  </a:lnTo>
                  <a:lnTo>
                    <a:pt x="233934" y="430149"/>
                  </a:lnTo>
                  <a:lnTo>
                    <a:pt x="235553" y="428244"/>
                  </a:lnTo>
                  <a:lnTo>
                    <a:pt x="236220" y="427577"/>
                  </a:lnTo>
                  <a:lnTo>
                    <a:pt x="236601" y="426530"/>
                  </a:lnTo>
                  <a:lnTo>
                    <a:pt x="240792" y="419957"/>
                  </a:lnTo>
                  <a:lnTo>
                    <a:pt x="241173" y="419671"/>
                  </a:lnTo>
                  <a:lnTo>
                    <a:pt x="250984" y="404908"/>
                  </a:lnTo>
                  <a:lnTo>
                    <a:pt x="259175" y="392811"/>
                  </a:lnTo>
                  <a:lnTo>
                    <a:pt x="260223" y="390811"/>
                  </a:lnTo>
                  <a:lnTo>
                    <a:pt x="262509" y="388144"/>
                  </a:lnTo>
                  <a:lnTo>
                    <a:pt x="263462" y="385858"/>
                  </a:lnTo>
                  <a:lnTo>
                    <a:pt x="265081" y="384238"/>
                  </a:lnTo>
                  <a:lnTo>
                    <a:pt x="265081" y="383572"/>
                  </a:lnTo>
                  <a:lnTo>
                    <a:pt x="266700" y="381571"/>
                  </a:lnTo>
                  <a:lnTo>
                    <a:pt x="267748" y="380619"/>
                  </a:lnTo>
                  <a:lnTo>
                    <a:pt x="269081" y="378047"/>
                  </a:lnTo>
                  <a:lnTo>
                    <a:pt x="269367" y="376714"/>
                  </a:lnTo>
                  <a:lnTo>
                    <a:pt x="270034" y="375380"/>
                  </a:lnTo>
                  <a:lnTo>
                    <a:pt x="272606" y="373380"/>
                  </a:lnTo>
                  <a:lnTo>
                    <a:pt x="274320" y="371475"/>
                  </a:lnTo>
                  <a:lnTo>
                    <a:pt x="275273" y="370427"/>
                  </a:lnTo>
                  <a:lnTo>
                    <a:pt x="275939" y="370427"/>
                  </a:lnTo>
                  <a:lnTo>
                    <a:pt x="276225" y="369760"/>
                  </a:lnTo>
                  <a:lnTo>
                    <a:pt x="277940" y="368522"/>
                  </a:lnTo>
                  <a:lnTo>
                    <a:pt x="279178" y="366808"/>
                  </a:lnTo>
                  <a:lnTo>
                    <a:pt x="280511" y="365855"/>
                  </a:lnTo>
                  <a:lnTo>
                    <a:pt x="283464" y="362617"/>
                  </a:lnTo>
                  <a:lnTo>
                    <a:pt x="286417" y="360617"/>
                  </a:lnTo>
                  <a:lnTo>
                    <a:pt x="289750" y="359664"/>
                  </a:lnTo>
                  <a:lnTo>
                    <a:pt x="291370" y="358997"/>
                  </a:lnTo>
                  <a:lnTo>
                    <a:pt x="295275" y="355663"/>
                  </a:lnTo>
                  <a:lnTo>
                    <a:pt x="298228" y="354330"/>
                  </a:lnTo>
                  <a:lnTo>
                    <a:pt x="303467" y="353092"/>
                  </a:lnTo>
                  <a:lnTo>
                    <a:pt x="306419" y="352044"/>
                  </a:lnTo>
                  <a:lnTo>
                    <a:pt x="307467" y="351377"/>
                  </a:lnTo>
                  <a:lnTo>
                    <a:pt x="308134" y="351092"/>
                  </a:lnTo>
                  <a:lnTo>
                    <a:pt x="309753" y="350806"/>
                  </a:lnTo>
                  <a:lnTo>
                    <a:pt x="312706" y="351092"/>
                  </a:lnTo>
                  <a:lnTo>
                    <a:pt x="314992" y="350806"/>
                  </a:lnTo>
                  <a:lnTo>
                    <a:pt x="320231" y="352044"/>
                  </a:lnTo>
                  <a:lnTo>
                    <a:pt x="330708" y="352044"/>
                  </a:lnTo>
                  <a:lnTo>
                    <a:pt x="335661" y="352711"/>
                  </a:lnTo>
                  <a:lnTo>
                    <a:pt x="347472" y="353092"/>
                  </a:lnTo>
                  <a:lnTo>
                    <a:pt x="357283" y="352711"/>
                  </a:lnTo>
                  <a:lnTo>
                    <a:pt x="357950" y="352425"/>
                  </a:lnTo>
                  <a:lnTo>
                    <a:pt x="361283" y="349758"/>
                  </a:lnTo>
                  <a:lnTo>
                    <a:pt x="365189" y="346805"/>
                  </a:lnTo>
                  <a:lnTo>
                    <a:pt x="367475" y="345472"/>
                  </a:lnTo>
                  <a:lnTo>
                    <a:pt x="368141" y="342233"/>
                  </a:lnTo>
                  <a:lnTo>
                    <a:pt x="368141" y="341567"/>
                  </a:lnTo>
                  <a:lnTo>
                    <a:pt x="368427" y="339947"/>
                  </a:lnTo>
                  <a:lnTo>
                    <a:pt x="369094" y="338328"/>
                  </a:lnTo>
                  <a:lnTo>
                    <a:pt x="371094" y="332422"/>
                  </a:lnTo>
                  <a:lnTo>
                    <a:pt x="371380" y="332042"/>
                  </a:lnTo>
                  <a:lnTo>
                    <a:pt x="371761" y="331089"/>
                  </a:lnTo>
                  <a:lnTo>
                    <a:pt x="373094" y="327755"/>
                  </a:lnTo>
                  <a:lnTo>
                    <a:pt x="373666" y="325469"/>
                  </a:lnTo>
                  <a:lnTo>
                    <a:pt x="372046" y="324517"/>
                  </a:lnTo>
                  <a:lnTo>
                    <a:pt x="374047" y="319564"/>
                  </a:lnTo>
                  <a:lnTo>
                    <a:pt x="375380" y="315373"/>
                  </a:lnTo>
                  <a:lnTo>
                    <a:pt x="376714" y="314039"/>
                  </a:lnTo>
                  <a:lnTo>
                    <a:pt x="377000" y="313372"/>
                  </a:lnTo>
                  <a:lnTo>
                    <a:pt x="377000" y="311753"/>
                  </a:lnTo>
                  <a:lnTo>
                    <a:pt x="377285" y="310705"/>
                  </a:lnTo>
                  <a:lnTo>
                    <a:pt x="377952" y="309467"/>
                  </a:lnTo>
                  <a:lnTo>
                    <a:pt x="378333" y="308419"/>
                  </a:lnTo>
                  <a:lnTo>
                    <a:pt x="378619" y="306800"/>
                  </a:lnTo>
                  <a:lnTo>
                    <a:pt x="379000" y="304514"/>
                  </a:lnTo>
                  <a:lnTo>
                    <a:pt x="379952" y="301847"/>
                  </a:lnTo>
                  <a:lnTo>
                    <a:pt x="381571" y="298228"/>
                  </a:lnTo>
                  <a:lnTo>
                    <a:pt x="381953" y="297275"/>
                  </a:lnTo>
                  <a:lnTo>
                    <a:pt x="382238" y="294704"/>
                  </a:lnTo>
                  <a:lnTo>
                    <a:pt x="383572" y="290036"/>
                  </a:lnTo>
                  <a:lnTo>
                    <a:pt x="383858" y="288417"/>
                  </a:lnTo>
                  <a:lnTo>
                    <a:pt x="384239" y="286131"/>
                  </a:lnTo>
                  <a:lnTo>
                    <a:pt x="384905" y="284512"/>
                  </a:lnTo>
                  <a:lnTo>
                    <a:pt x="385572" y="281845"/>
                  </a:lnTo>
                  <a:lnTo>
                    <a:pt x="385858" y="280225"/>
                  </a:lnTo>
                  <a:lnTo>
                    <a:pt x="386144" y="276320"/>
                  </a:lnTo>
                  <a:lnTo>
                    <a:pt x="386144" y="275939"/>
                  </a:lnTo>
                  <a:lnTo>
                    <a:pt x="385858" y="275272"/>
                  </a:lnTo>
                  <a:lnTo>
                    <a:pt x="385858" y="274987"/>
                  </a:lnTo>
                  <a:lnTo>
                    <a:pt x="378333" y="267462"/>
                  </a:lnTo>
                  <a:lnTo>
                    <a:pt x="378619" y="266129"/>
                  </a:lnTo>
                  <a:lnTo>
                    <a:pt x="379952" y="264509"/>
                  </a:lnTo>
                  <a:lnTo>
                    <a:pt x="381286" y="261556"/>
                  </a:lnTo>
                  <a:lnTo>
                    <a:pt x="382238" y="256604"/>
                  </a:lnTo>
                  <a:lnTo>
                    <a:pt x="382238" y="256222"/>
                  </a:lnTo>
                  <a:lnTo>
                    <a:pt x="383572" y="252317"/>
                  </a:lnTo>
                  <a:lnTo>
                    <a:pt x="383858" y="250698"/>
                  </a:lnTo>
                  <a:lnTo>
                    <a:pt x="384239" y="249364"/>
                  </a:lnTo>
                  <a:lnTo>
                    <a:pt x="384524" y="246126"/>
                  </a:lnTo>
                  <a:lnTo>
                    <a:pt x="385858" y="243459"/>
                  </a:lnTo>
                  <a:lnTo>
                    <a:pt x="385858" y="241840"/>
                  </a:lnTo>
                  <a:lnTo>
                    <a:pt x="386144" y="241840"/>
                  </a:lnTo>
                  <a:lnTo>
                    <a:pt x="386144" y="240506"/>
                  </a:lnTo>
                  <a:lnTo>
                    <a:pt x="387477" y="237554"/>
                  </a:lnTo>
                  <a:lnTo>
                    <a:pt x="388144" y="233648"/>
                  </a:lnTo>
                  <a:lnTo>
                    <a:pt x="389477" y="230314"/>
                  </a:lnTo>
                  <a:lnTo>
                    <a:pt x="390811" y="225742"/>
                  </a:lnTo>
                  <a:lnTo>
                    <a:pt x="391763" y="222504"/>
                  </a:lnTo>
                  <a:lnTo>
                    <a:pt x="392430" y="219170"/>
                  </a:lnTo>
                  <a:lnTo>
                    <a:pt x="393097" y="217551"/>
                  </a:lnTo>
                  <a:lnTo>
                    <a:pt x="393764" y="215265"/>
                  </a:lnTo>
                  <a:lnTo>
                    <a:pt x="395002" y="210312"/>
                  </a:lnTo>
                  <a:lnTo>
                    <a:pt x="395383" y="208693"/>
                  </a:lnTo>
                  <a:lnTo>
                    <a:pt x="395669" y="207740"/>
                  </a:lnTo>
                  <a:lnTo>
                    <a:pt x="398621" y="202787"/>
                  </a:lnTo>
                  <a:lnTo>
                    <a:pt x="398336" y="201168"/>
                  </a:lnTo>
                  <a:lnTo>
                    <a:pt x="398336" y="200120"/>
                  </a:lnTo>
                  <a:lnTo>
                    <a:pt x="397669" y="199834"/>
                  </a:lnTo>
                  <a:lnTo>
                    <a:pt x="397383" y="199454"/>
                  </a:lnTo>
                  <a:lnTo>
                    <a:pt x="397383" y="198882"/>
                  </a:lnTo>
                  <a:lnTo>
                    <a:pt x="398336" y="197834"/>
                  </a:lnTo>
                  <a:lnTo>
                    <a:pt x="399002" y="197548"/>
                  </a:lnTo>
                  <a:lnTo>
                    <a:pt x="399669" y="196215"/>
                  </a:lnTo>
                  <a:lnTo>
                    <a:pt x="399955" y="195263"/>
                  </a:lnTo>
                  <a:lnTo>
                    <a:pt x="400907" y="194596"/>
                  </a:lnTo>
                  <a:lnTo>
                    <a:pt x="401288" y="193548"/>
                  </a:lnTo>
                  <a:lnTo>
                    <a:pt x="402241" y="191929"/>
                  </a:lnTo>
                  <a:lnTo>
                    <a:pt x="404908" y="188976"/>
                  </a:lnTo>
                  <a:lnTo>
                    <a:pt x="406813" y="186404"/>
                  </a:lnTo>
                  <a:lnTo>
                    <a:pt x="408813" y="184404"/>
                  </a:lnTo>
                  <a:lnTo>
                    <a:pt x="409194" y="183737"/>
                  </a:lnTo>
                  <a:lnTo>
                    <a:pt x="412433" y="178213"/>
                  </a:lnTo>
                  <a:lnTo>
                    <a:pt x="414433" y="176498"/>
                  </a:lnTo>
                  <a:lnTo>
                    <a:pt x="417005" y="173926"/>
                  </a:lnTo>
                  <a:lnTo>
                    <a:pt x="420624" y="169354"/>
                  </a:lnTo>
                  <a:lnTo>
                    <a:pt x="421577" y="168307"/>
                  </a:lnTo>
                  <a:lnTo>
                    <a:pt x="423577" y="165735"/>
                  </a:lnTo>
                  <a:lnTo>
                    <a:pt x="424244" y="164021"/>
                  </a:lnTo>
                  <a:lnTo>
                    <a:pt x="425196" y="162401"/>
                  </a:lnTo>
                  <a:lnTo>
                    <a:pt x="426530" y="161068"/>
                  </a:lnTo>
                  <a:lnTo>
                    <a:pt x="426244" y="160782"/>
                  </a:lnTo>
                  <a:lnTo>
                    <a:pt x="426530" y="160115"/>
                  </a:lnTo>
                  <a:lnTo>
                    <a:pt x="431102" y="153924"/>
                  </a:lnTo>
                  <a:lnTo>
                    <a:pt x="432149" y="152876"/>
                  </a:lnTo>
                  <a:lnTo>
                    <a:pt x="432816" y="151924"/>
                  </a:lnTo>
                  <a:lnTo>
                    <a:pt x="434721" y="149257"/>
                  </a:lnTo>
                  <a:lnTo>
                    <a:pt x="437007" y="145066"/>
                  </a:lnTo>
                  <a:lnTo>
                    <a:pt x="437388" y="144399"/>
                  </a:lnTo>
                  <a:lnTo>
                    <a:pt x="437388" y="143732"/>
                  </a:lnTo>
                  <a:lnTo>
                    <a:pt x="436721" y="142113"/>
                  </a:lnTo>
                  <a:lnTo>
                    <a:pt x="436721" y="141065"/>
                  </a:lnTo>
                  <a:lnTo>
                    <a:pt x="437007" y="139827"/>
                  </a:lnTo>
                  <a:lnTo>
                    <a:pt x="438340" y="137160"/>
                  </a:lnTo>
                  <a:lnTo>
                    <a:pt x="439293" y="135826"/>
                  </a:lnTo>
                  <a:lnTo>
                    <a:pt x="439960" y="134207"/>
                  </a:lnTo>
                  <a:lnTo>
                    <a:pt x="440627" y="133255"/>
                  </a:lnTo>
                  <a:lnTo>
                    <a:pt x="441960" y="130302"/>
                  </a:lnTo>
                  <a:lnTo>
                    <a:pt x="443294" y="128302"/>
                  </a:lnTo>
                  <a:lnTo>
                    <a:pt x="443579" y="127349"/>
                  </a:lnTo>
                  <a:lnTo>
                    <a:pt x="444627" y="126016"/>
                  </a:lnTo>
                  <a:lnTo>
                    <a:pt x="444913" y="124682"/>
                  </a:lnTo>
                  <a:lnTo>
                    <a:pt x="472821" y="102394"/>
                  </a:lnTo>
                  <a:lnTo>
                    <a:pt x="483013" y="93821"/>
                  </a:lnTo>
                  <a:lnTo>
                    <a:pt x="485965" y="91916"/>
                  </a:lnTo>
                  <a:lnTo>
                    <a:pt x="527590" y="30861"/>
                  </a:lnTo>
                  <a:lnTo>
                    <a:pt x="528257" y="30194"/>
                  </a:lnTo>
                  <a:lnTo>
                    <a:pt x="528923" y="30194"/>
                  </a:lnTo>
                  <a:lnTo>
                    <a:pt x="612267" y="4953"/>
                  </a:lnTo>
                  <a:lnTo>
                    <a:pt x="665417" y="2000"/>
                  </a:lnTo>
                  <a:lnTo>
                    <a:pt x="672941" y="1333"/>
                  </a:lnTo>
                  <a:lnTo>
                    <a:pt x="684086" y="286"/>
                  </a:lnTo>
                  <a:lnTo>
                    <a:pt x="684752" y="0"/>
                  </a:lnTo>
                  <a:close/>
                </a:path>
              </a:pathLst>
            </a:custGeom>
            <a:grpFill/>
            <a:ln w="317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C2073661-95E6-8996-499B-06DA983EF8FF}"/>
                </a:ext>
              </a:extLst>
            </p:cNvPr>
            <p:cNvSpPr/>
            <p:nvPr/>
          </p:nvSpPr>
          <p:spPr>
            <a:xfrm>
              <a:off x="1950004" y="4337366"/>
              <a:ext cx="936498" cy="842295"/>
            </a:xfrm>
            <a:custGeom>
              <a:avLst/>
              <a:gdLst>
                <a:gd name="connsiteX0" fmla="*/ 294037 w 936498"/>
                <a:gd name="connsiteY0" fmla="*/ 111252 h 842295"/>
                <a:gd name="connsiteX1" fmla="*/ 294037 w 936498"/>
                <a:gd name="connsiteY1" fmla="*/ 111252 h 842295"/>
                <a:gd name="connsiteX2" fmla="*/ 292037 w 936498"/>
                <a:gd name="connsiteY2" fmla="*/ 99060 h 842295"/>
                <a:gd name="connsiteX3" fmla="*/ 290703 w 936498"/>
                <a:gd name="connsiteY3" fmla="*/ 92202 h 842295"/>
                <a:gd name="connsiteX4" fmla="*/ 290703 w 936498"/>
                <a:gd name="connsiteY4" fmla="*/ 91250 h 842295"/>
                <a:gd name="connsiteX5" fmla="*/ 290036 w 936498"/>
                <a:gd name="connsiteY5" fmla="*/ 87249 h 842295"/>
                <a:gd name="connsiteX6" fmla="*/ 289750 w 936498"/>
                <a:gd name="connsiteY6" fmla="*/ 86296 h 842295"/>
                <a:gd name="connsiteX7" fmla="*/ 282797 w 936498"/>
                <a:gd name="connsiteY7" fmla="*/ 50864 h 842295"/>
                <a:gd name="connsiteX8" fmla="*/ 281559 w 936498"/>
                <a:gd name="connsiteY8" fmla="*/ 42291 h 842295"/>
                <a:gd name="connsiteX9" fmla="*/ 281559 w 936498"/>
                <a:gd name="connsiteY9" fmla="*/ 34100 h 842295"/>
                <a:gd name="connsiteX10" fmla="*/ 290036 w 936498"/>
                <a:gd name="connsiteY10" fmla="*/ 17431 h 842295"/>
                <a:gd name="connsiteX11" fmla="*/ 291084 w 936498"/>
                <a:gd name="connsiteY11" fmla="*/ 16383 h 842295"/>
                <a:gd name="connsiteX12" fmla="*/ 295275 w 936498"/>
                <a:gd name="connsiteY12" fmla="*/ 7239 h 842295"/>
                <a:gd name="connsiteX13" fmla="*/ 298895 w 936498"/>
                <a:gd name="connsiteY13" fmla="*/ 0 h 842295"/>
                <a:gd name="connsiteX14" fmla="*/ 300895 w 936498"/>
                <a:gd name="connsiteY14" fmla="*/ 1619 h 842295"/>
                <a:gd name="connsiteX15" fmla="*/ 301180 w 936498"/>
                <a:gd name="connsiteY15" fmla="*/ 2667 h 842295"/>
                <a:gd name="connsiteX16" fmla="*/ 302228 w 936498"/>
                <a:gd name="connsiteY16" fmla="*/ 3619 h 842295"/>
                <a:gd name="connsiteX17" fmla="*/ 303847 w 936498"/>
                <a:gd name="connsiteY17" fmla="*/ 3619 h 842295"/>
                <a:gd name="connsiteX18" fmla="*/ 304514 w 936498"/>
                <a:gd name="connsiteY18" fmla="*/ 3905 h 842295"/>
                <a:gd name="connsiteX19" fmla="*/ 304800 w 936498"/>
                <a:gd name="connsiteY19" fmla="*/ 5239 h 842295"/>
                <a:gd name="connsiteX20" fmla="*/ 304514 w 936498"/>
                <a:gd name="connsiteY20" fmla="*/ 5906 h 842295"/>
                <a:gd name="connsiteX21" fmla="*/ 304800 w 936498"/>
                <a:gd name="connsiteY21" fmla="*/ 6858 h 842295"/>
                <a:gd name="connsiteX22" fmla="*/ 306134 w 936498"/>
                <a:gd name="connsiteY22" fmla="*/ 7906 h 842295"/>
                <a:gd name="connsiteX23" fmla="*/ 307467 w 936498"/>
                <a:gd name="connsiteY23" fmla="*/ 8573 h 842295"/>
                <a:gd name="connsiteX24" fmla="*/ 309372 w 936498"/>
                <a:gd name="connsiteY24" fmla="*/ 9811 h 842295"/>
                <a:gd name="connsiteX25" fmla="*/ 312706 w 936498"/>
                <a:gd name="connsiteY25" fmla="*/ 10858 h 842295"/>
                <a:gd name="connsiteX26" fmla="*/ 314039 w 936498"/>
                <a:gd name="connsiteY26" fmla="*/ 11525 h 842295"/>
                <a:gd name="connsiteX27" fmla="*/ 315659 w 936498"/>
                <a:gd name="connsiteY27" fmla="*/ 13144 h 842295"/>
                <a:gd name="connsiteX28" fmla="*/ 317945 w 936498"/>
                <a:gd name="connsiteY28" fmla="*/ 18669 h 842295"/>
                <a:gd name="connsiteX29" fmla="*/ 318897 w 936498"/>
                <a:gd name="connsiteY29" fmla="*/ 19717 h 842295"/>
                <a:gd name="connsiteX30" fmla="*/ 320897 w 936498"/>
                <a:gd name="connsiteY30" fmla="*/ 21336 h 842295"/>
                <a:gd name="connsiteX31" fmla="*/ 322231 w 936498"/>
                <a:gd name="connsiteY31" fmla="*/ 22955 h 842295"/>
                <a:gd name="connsiteX32" fmla="*/ 324517 w 936498"/>
                <a:gd name="connsiteY32" fmla="*/ 24289 h 842295"/>
                <a:gd name="connsiteX33" fmla="*/ 326517 w 936498"/>
                <a:gd name="connsiteY33" fmla="*/ 24956 h 842295"/>
                <a:gd name="connsiteX34" fmla="*/ 330422 w 936498"/>
                <a:gd name="connsiteY34" fmla="*/ 13811 h 842295"/>
                <a:gd name="connsiteX35" fmla="*/ 330041 w 936498"/>
                <a:gd name="connsiteY35" fmla="*/ 13430 h 842295"/>
                <a:gd name="connsiteX36" fmla="*/ 330708 w 936498"/>
                <a:gd name="connsiteY36" fmla="*/ 12192 h 842295"/>
                <a:gd name="connsiteX37" fmla="*/ 393763 w 936498"/>
                <a:gd name="connsiteY37" fmla="*/ 14097 h 842295"/>
                <a:gd name="connsiteX38" fmla="*/ 396050 w 936498"/>
                <a:gd name="connsiteY38" fmla="*/ 23336 h 842295"/>
                <a:gd name="connsiteX39" fmla="*/ 397669 w 936498"/>
                <a:gd name="connsiteY39" fmla="*/ 26956 h 842295"/>
                <a:gd name="connsiteX40" fmla="*/ 402241 w 936498"/>
                <a:gd name="connsiteY40" fmla="*/ 31528 h 842295"/>
                <a:gd name="connsiteX41" fmla="*/ 405860 w 936498"/>
                <a:gd name="connsiteY41" fmla="*/ 40672 h 842295"/>
                <a:gd name="connsiteX42" fmla="*/ 404527 w 936498"/>
                <a:gd name="connsiteY42" fmla="*/ 55435 h 842295"/>
                <a:gd name="connsiteX43" fmla="*/ 401288 w 936498"/>
                <a:gd name="connsiteY43" fmla="*/ 71819 h 842295"/>
                <a:gd name="connsiteX44" fmla="*/ 414433 w 936498"/>
                <a:gd name="connsiteY44" fmla="*/ 80105 h 842295"/>
                <a:gd name="connsiteX45" fmla="*/ 425863 w 936498"/>
                <a:gd name="connsiteY45" fmla="*/ 90869 h 842295"/>
                <a:gd name="connsiteX46" fmla="*/ 435769 w 936498"/>
                <a:gd name="connsiteY46" fmla="*/ 114491 h 842295"/>
                <a:gd name="connsiteX47" fmla="*/ 456438 w 936498"/>
                <a:gd name="connsiteY47" fmla="*/ 103727 h 842295"/>
                <a:gd name="connsiteX48" fmla="*/ 451199 w 936498"/>
                <a:gd name="connsiteY48" fmla="*/ 144685 h 842295"/>
                <a:gd name="connsiteX49" fmla="*/ 453485 w 936498"/>
                <a:gd name="connsiteY49" fmla="*/ 150971 h 842295"/>
                <a:gd name="connsiteX50" fmla="*/ 459391 w 936498"/>
                <a:gd name="connsiteY50" fmla="*/ 161068 h 842295"/>
                <a:gd name="connsiteX51" fmla="*/ 462629 w 936498"/>
                <a:gd name="connsiteY51" fmla="*/ 167354 h 842295"/>
                <a:gd name="connsiteX52" fmla="*/ 467868 w 936498"/>
                <a:gd name="connsiteY52" fmla="*/ 175546 h 842295"/>
                <a:gd name="connsiteX53" fmla="*/ 471868 w 936498"/>
                <a:gd name="connsiteY53" fmla="*/ 181166 h 842295"/>
                <a:gd name="connsiteX54" fmla="*/ 477774 w 936498"/>
                <a:gd name="connsiteY54" fmla="*/ 190976 h 842295"/>
                <a:gd name="connsiteX55" fmla="*/ 479393 w 936498"/>
                <a:gd name="connsiteY55" fmla="*/ 193643 h 842295"/>
                <a:gd name="connsiteX56" fmla="*/ 485584 w 936498"/>
                <a:gd name="connsiteY56" fmla="*/ 200787 h 842295"/>
                <a:gd name="connsiteX57" fmla="*/ 489204 w 936498"/>
                <a:gd name="connsiteY57" fmla="*/ 205454 h 842295"/>
                <a:gd name="connsiteX58" fmla="*/ 501682 w 936498"/>
                <a:gd name="connsiteY58" fmla="*/ 210979 h 842295"/>
                <a:gd name="connsiteX59" fmla="*/ 509873 w 936498"/>
                <a:gd name="connsiteY59" fmla="*/ 214598 h 842295"/>
                <a:gd name="connsiteX60" fmla="*/ 518446 w 936498"/>
                <a:gd name="connsiteY60" fmla="*/ 218218 h 842295"/>
                <a:gd name="connsiteX61" fmla="*/ 530543 w 936498"/>
                <a:gd name="connsiteY61" fmla="*/ 223456 h 842295"/>
                <a:gd name="connsiteX62" fmla="*/ 548926 w 936498"/>
                <a:gd name="connsiteY62" fmla="*/ 230029 h 842295"/>
                <a:gd name="connsiteX63" fmla="*/ 555879 w 936498"/>
                <a:gd name="connsiteY63" fmla="*/ 232600 h 842295"/>
                <a:gd name="connsiteX64" fmla="*/ 564356 w 936498"/>
                <a:gd name="connsiteY64" fmla="*/ 236220 h 842295"/>
                <a:gd name="connsiteX65" fmla="*/ 570643 w 936498"/>
                <a:gd name="connsiteY65" fmla="*/ 237268 h 842295"/>
                <a:gd name="connsiteX66" fmla="*/ 582073 w 936498"/>
                <a:gd name="connsiteY66" fmla="*/ 243459 h 842295"/>
                <a:gd name="connsiteX67" fmla="*/ 605028 w 936498"/>
                <a:gd name="connsiteY67" fmla="*/ 254318 h 842295"/>
                <a:gd name="connsiteX68" fmla="*/ 609981 w 936498"/>
                <a:gd name="connsiteY68" fmla="*/ 253365 h 842295"/>
                <a:gd name="connsiteX69" fmla="*/ 612648 w 936498"/>
                <a:gd name="connsiteY69" fmla="*/ 256604 h 842295"/>
                <a:gd name="connsiteX70" fmla="*/ 613601 w 936498"/>
                <a:gd name="connsiteY70" fmla="*/ 256889 h 842295"/>
                <a:gd name="connsiteX71" fmla="*/ 615220 w 936498"/>
                <a:gd name="connsiteY71" fmla="*/ 256889 h 842295"/>
                <a:gd name="connsiteX72" fmla="*/ 656558 w 936498"/>
                <a:gd name="connsiteY72" fmla="*/ 252984 h 842295"/>
                <a:gd name="connsiteX73" fmla="*/ 722186 w 936498"/>
                <a:gd name="connsiteY73" fmla="*/ 249365 h 842295"/>
                <a:gd name="connsiteX74" fmla="*/ 723519 w 936498"/>
                <a:gd name="connsiteY74" fmla="*/ 249365 h 842295"/>
                <a:gd name="connsiteX75" fmla="*/ 726472 w 936498"/>
                <a:gd name="connsiteY75" fmla="*/ 249079 h 842295"/>
                <a:gd name="connsiteX76" fmla="*/ 795052 w 936498"/>
                <a:gd name="connsiteY76" fmla="*/ 245745 h 842295"/>
                <a:gd name="connsiteX77" fmla="*/ 879062 w 936498"/>
                <a:gd name="connsiteY77" fmla="*/ 242506 h 842295"/>
                <a:gd name="connsiteX78" fmla="*/ 879729 w 936498"/>
                <a:gd name="connsiteY78" fmla="*/ 242792 h 842295"/>
                <a:gd name="connsiteX79" fmla="*/ 936498 w 936498"/>
                <a:gd name="connsiteY79" fmla="*/ 500444 h 842295"/>
                <a:gd name="connsiteX80" fmla="*/ 905923 w 936498"/>
                <a:gd name="connsiteY80" fmla="*/ 505968 h 842295"/>
                <a:gd name="connsiteX81" fmla="*/ 870204 w 936498"/>
                <a:gd name="connsiteY81" fmla="*/ 512826 h 842295"/>
                <a:gd name="connsiteX82" fmla="*/ 867251 w 936498"/>
                <a:gd name="connsiteY82" fmla="*/ 513493 h 842295"/>
                <a:gd name="connsiteX83" fmla="*/ 865918 w 936498"/>
                <a:gd name="connsiteY83" fmla="*/ 514160 h 842295"/>
                <a:gd name="connsiteX84" fmla="*/ 864298 w 936498"/>
                <a:gd name="connsiteY84" fmla="*/ 514826 h 842295"/>
                <a:gd name="connsiteX85" fmla="*/ 831437 w 936498"/>
                <a:gd name="connsiteY85" fmla="*/ 521113 h 842295"/>
                <a:gd name="connsiteX86" fmla="*/ 800576 w 936498"/>
                <a:gd name="connsiteY86" fmla="*/ 527018 h 842295"/>
                <a:gd name="connsiteX87" fmla="*/ 757999 w 936498"/>
                <a:gd name="connsiteY87" fmla="*/ 535877 h 842295"/>
                <a:gd name="connsiteX88" fmla="*/ 722567 w 936498"/>
                <a:gd name="connsiteY88" fmla="*/ 542735 h 842295"/>
                <a:gd name="connsiteX89" fmla="*/ 722186 w 936498"/>
                <a:gd name="connsiteY89" fmla="*/ 542354 h 842295"/>
                <a:gd name="connsiteX90" fmla="*/ 720852 w 936498"/>
                <a:gd name="connsiteY90" fmla="*/ 542354 h 842295"/>
                <a:gd name="connsiteX91" fmla="*/ 693992 w 936498"/>
                <a:gd name="connsiteY91" fmla="*/ 548259 h 842295"/>
                <a:gd name="connsiteX92" fmla="*/ 660463 w 936498"/>
                <a:gd name="connsiteY92" fmla="*/ 555212 h 842295"/>
                <a:gd name="connsiteX93" fmla="*/ 611600 w 936498"/>
                <a:gd name="connsiteY93" fmla="*/ 565690 h 842295"/>
                <a:gd name="connsiteX94" fmla="*/ 590645 w 936498"/>
                <a:gd name="connsiteY94" fmla="*/ 570262 h 842295"/>
                <a:gd name="connsiteX95" fmla="*/ 587026 w 936498"/>
                <a:gd name="connsiteY95" fmla="*/ 570929 h 842295"/>
                <a:gd name="connsiteX96" fmla="*/ 587312 w 936498"/>
                <a:gd name="connsiteY96" fmla="*/ 570929 h 842295"/>
                <a:gd name="connsiteX97" fmla="*/ 516446 w 936498"/>
                <a:gd name="connsiteY97" fmla="*/ 586359 h 842295"/>
                <a:gd name="connsiteX98" fmla="*/ 515779 w 936498"/>
                <a:gd name="connsiteY98" fmla="*/ 586359 h 842295"/>
                <a:gd name="connsiteX99" fmla="*/ 498729 w 936498"/>
                <a:gd name="connsiteY99" fmla="*/ 579787 h 842295"/>
                <a:gd name="connsiteX100" fmla="*/ 470821 w 936498"/>
                <a:gd name="connsiteY100" fmla="*/ 593884 h 842295"/>
                <a:gd name="connsiteX101" fmla="*/ 433768 w 936498"/>
                <a:gd name="connsiteY101" fmla="*/ 613601 h 842295"/>
                <a:gd name="connsiteX102" fmla="*/ 432435 w 936498"/>
                <a:gd name="connsiteY102" fmla="*/ 614553 h 842295"/>
                <a:gd name="connsiteX103" fmla="*/ 393763 w 936498"/>
                <a:gd name="connsiteY103" fmla="*/ 633984 h 842295"/>
                <a:gd name="connsiteX104" fmla="*/ 393383 w 936498"/>
                <a:gd name="connsiteY104" fmla="*/ 634270 h 842295"/>
                <a:gd name="connsiteX105" fmla="*/ 341947 w 936498"/>
                <a:gd name="connsiteY105" fmla="*/ 671703 h 842295"/>
                <a:gd name="connsiteX106" fmla="*/ 298609 w 936498"/>
                <a:gd name="connsiteY106" fmla="*/ 703517 h 842295"/>
                <a:gd name="connsiteX107" fmla="*/ 292703 w 936498"/>
                <a:gd name="connsiteY107" fmla="*/ 707803 h 842295"/>
                <a:gd name="connsiteX108" fmla="*/ 283845 w 936498"/>
                <a:gd name="connsiteY108" fmla="*/ 713708 h 842295"/>
                <a:gd name="connsiteX109" fmla="*/ 220789 w 936498"/>
                <a:gd name="connsiteY109" fmla="*/ 759619 h 842295"/>
                <a:gd name="connsiteX110" fmla="*/ 219170 w 936498"/>
                <a:gd name="connsiteY110" fmla="*/ 760571 h 842295"/>
                <a:gd name="connsiteX111" fmla="*/ 211931 w 936498"/>
                <a:gd name="connsiteY111" fmla="*/ 765810 h 842295"/>
                <a:gd name="connsiteX112" fmla="*/ 175165 w 936498"/>
                <a:gd name="connsiteY112" fmla="*/ 792766 h 842295"/>
                <a:gd name="connsiteX113" fmla="*/ 165735 w 936498"/>
                <a:gd name="connsiteY113" fmla="*/ 799624 h 842295"/>
                <a:gd name="connsiteX114" fmla="*/ 144685 w 936498"/>
                <a:gd name="connsiteY114" fmla="*/ 816102 h 842295"/>
                <a:gd name="connsiteX115" fmla="*/ 109918 w 936498"/>
                <a:gd name="connsiteY115" fmla="*/ 842296 h 842295"/>
                <a:gd name="connsiteX116" fmla="*/ 110204 w 936498"/>
                <a:gd name="connsiteY116" fmla="*/ 840962 h 842295"/>
                <a:gd name="connsiteX117" fmla="*/ 110871 w 936498"/>
                <a:gd name="connsiteY117" fmla="*/ 839724 h 842295"/>
                <a:gd name="connsiteX118" fmla="*/ 49530 w 936498"/>
                <a:gd name="connsiteY118" fmla="*/ 788194 h 842295"/>
                <a:gd name="connsiteX119" fmla="*/ 20383 w 936498"/>
                <a:gd name="connsiteY119" fmla="*/ 763524 h 842295"/>
                <a:gd name="connsiteX120" fmla="*/ 12478 w 936498"/>
                <a:gd name="connsiteY120" fmla="*/ 756666 h 842295"/>
                <a:gd name="connsiteX121" fmla="*/ 0 w 936498"/>
                <a:gd name="connsiteY121" fmla="*/ 746474 h 842295"/>
                <a:gd name="connsiteX122" fmla="*/ 4953 w 936498"/>
                <a:gd name="connsiteY122" fmla="*/ 744569 h 842295"/>
                <a:gd name="connsiteX123" fmla="*/ 22955 w 936498"/>
                <a:gd name="connsiteY123" fmla="*/ 736949 h 842295"/>
                <a:gd name="connsiteX124" fmla="*/ 53150 w 936498"/>
                <a:gd name="connsiteY124" fmla="*/ 723805 h 842295"/>
                <a:gd name="connsiteX125" fmla="*/ 53435 w 936498"/>
                <a:gd name="connsiteY125" fmla="*/ 723233 h 842295"/>
                <a:gd name="connsiteX126" fmla="*/ 75438 w 936498"/>
                <a:gd name="connsiteY126" fmla="*/ 681514 h 842295"/>
                <a:gd name="connsiteX127" fmla="*/ 88297 w 936498"/>
                <a:gd name="connsiteY127" fmla="*/ 657606 h 842295"/>
                <a:gd name="connsiteX128" fmla="*/ 96774 w 936498"/>
                <a:gd name="connsiteY128" fmla="*/ 641128 h 842295"/>
                <a:gd name="connsiteX129" fmla="*/ 97155 w 936498"/>
                <a:gd name="connsiteY129" fmla="*/ 639223 h 842295"/>
                <a:gd name="connsiteX130" fmla="*/ 98108 w 936498"/>
                <a:gd name="connsiteY130" fmla="*/ 636937 h 842295"/>
                <a:gd name="connsiteX131" fmla="*/ 98774 w 936498"/>
                <a:gd name="connsiteY131" fmla="*/ 635889 h 842295"/>
                <a:gd name="connsiteX132" fmla="*/ 98774 w 936498"/>
                <a:gd name="connsiteY132" fmla="*/ 632936 h 842295"/>
                <a:gd name="connsiteX133" fmla="*/ 100393 w 936498"/>
                <a:gd name="connsiteY133" fmla="*/ 631317 h 842295"/>
                <a:gd name="connsiteX134" fmla="*/ 103346 w 936498"/>
                <a:gd name="connsiteY134" fmla="*/ 629317 h 842295"/>
                <a:gd name="connsiteX135" fmla="*/ 106013 w 936498"/>
                <a:gd name="connsiteY135" fmla="*/ 626745 h 842295"/>
                <a:gd name="connsiteX136" fmla="*/ 108299 w 936498"/>
                <a:gd name="connsiteY136" fmla="*/ 626364 h 842295"/>
                <a:gd name="connsiteX137" fmla="*/ 108966 w 936498"/>
                <a:gd name="connsiteY137" fmla="*/ 626078 h 842295"/>
                <a:gd name="connsiteX138" fmla="*/ 118491 w 936498"/>
                <a:gd name="connsiteY138" fmla="*/ 594265 h 842295"/>
                <a:gd name="connsiteX139" fmla="*/ 119443 w 936498"/>
                <a:gd name="connsiteY139" fmla="*/ 593884 h 842295"/>
                <a:gd name="connsiteX140" fmla="*/ 120110 w 936498"/>
                <a:gd name="connsiteY140" fmla="*/ 592265 h 842295"/>
                <a:gd name="connsiteX141" fmla="*/ 145066 w 936498"/>
                <a:gd name="connsiteY141" fmla="*/ 509588 h 842295"/>
                <a:gd name="connsiteX142" fmla="*/ 150304 w 936498"/>
                <a:gd name="connsiteY142" fmla="*/ 493490 h 842295"/>
                <a:gd name="connsiteX143" fmla="*/ 153924 w 936498"/>
                <a:gd name="connsiteY143" fmla="*/ 480727 h 842295"/>
                <a:gd name="connsiteX144" fmla="*/ 158115 w 936498"/>
                <a:gd name="connsiteY144" fmla="*/ 466249 h 842295"/>
                <a:gd name="connsiteX145" fmla="*/ 166973 w 936498"/>
                <a:gd name="connsiteY145" fmla="*/ 436721 h 842295"/>
                <a:gd name="connsiteX146" fmla="*/ 181737 w 936498"/>
                <a:gd name="connsiteY146" fmla="*/ 389192 h 842295"/>
                <a:gd name="connsiteX147" fmla="*/ 182404 w 936498"/>
                <a:gd name="connsiteY147" fmla="*/ 386525 h 842295"/>
                <a:gd name="connsiteX148" fmla="*/ 183071 w 936498"/>
                <a:gd name="connsiteY148" fmla="*/ 386525 h 842295"/>
                <a:gd name="connsiteX149" fmla="*/ 204407 w 936498"/>
                <a:gd name="connsiteY149" fmla="*/ 334042 h 842295"/>
                <a:gd name="connsiteX150" fmla="*/ 204788 w 936498"/>
                <a:gd name="connsiteY150" fmla="*/ 333089 h 842295"/>
                <a:gd name="connsiteX151" fmla="*/ 206407 w 936498"/>
                <a:gd name="connsiteY151" fmla="*/ 291751 h 842295"/>
                <a:gd name="connsiteX152" fmla="*/ 206407 w 936498"/>
                <a:gd name="connsiteY152" fmla="*/ 291370 h 842295"/>
                <a:gd name="connsiteX153" fmla="*/ 207074 w 936498"/>
                <a:gd name="connsiteY153" fmla="*/ 272034 h 842295"/>
                <a:gd name="connsiteX154" fmla="*/ 207740 w 936498"/>
                <a:gd name="connsiteY154" fmla="*/ 257270 h 842295"/>
                <a:gd name="connsiteX155" fmla="*/ 208026 w 936498"/>
                <a:gd name="connsiteY155" fmla="*/ 257270 h 842295"/>
                <a:gd name="connsiteX156" fmla="*/ 208312 w 936498"/>
                <a:gd name="connsiteY156" fmla="*/ 252031 h 842295"/>
                <a:gd name="connsiteX157" fmla="*/ 208312 w 936498"/>
                <a:gd name="connsiteY157" fmla="*/ 250984 h 842295"/>
                <a:gd name="connsiteX158" fmla="*/ 208693 w 936498"/>
                <a:gd name="connsiteY158" fmla="*/ 249746 h 842295"/>
                <a:gd name="connsiteX159" fmla="*/ 210312 w 936498"/>
                <a:gd name="connsiteY159" fmla="*/ 237935 h 842295"/>
                <a:gd name="connsiteX160" fmla="*/ 212598 w 936498"/>
                <a:gd name="connsiteY160" fmla="*/ 221171 h 842295"/>
                <a:gd name="connsiteX161" fmla="*/ 212598 w 936498"/>
                <a:gd name="connsiteY161" fmla="*/ 220504 h 842295"/>
                <a:gd name="connsiteX162" fmla="*/ 240506 w 936498"/>
                <a:gd name="connsiteY162" fmla="*/ 191262 h 842295"/>
                <a:gd name="connsiteX163" fmla="*/ 258889 w 936498"/>
                <a:gd name="connsiteY163" fmla="*/ 172593 h 842295"/>
                <a:gd name="connsiteX164" fmla="*/ 259842 w 936498"/>
                <a:gd name="connsiteY164" fmla="*/ 170593 h 842295"/>
                <a:gd name="connsiteX165" fmla="*/ 270986 w 936498"/>
                <a:gd name="connsiteY165" fmla="*/ 150971 h 842295"/>
                <a:gd name="connsiteX166" fmla="*/ 290703 w 936498"/>
                <a:gd name="connsiteY166" fmla="*/ 117443 h 842295"/>
                <a:gd name="connsiteX167" fmla="*/ 292703 w 936498"/>
                <a:gd name="connsiteY167" fmla="*/ 113538 h 842295"/>
                <a:gd name="connsiteX168" fmla="*/ 294037 w 936498"/>
                <a:gd name="connsiteY168" fmla="*/ 111252 h 84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936498" h="842295">
                  <a:moveTo>
                    <a:pt x="294037" y="111252"/>
                  </a:moveTo>
                  <a:lnTo>
                    <a:pt x="294037" y="111252"/>
                  </a:lnTo>
                  <a:lnTo>
                    <a:pt x="292037" y="99060"/>
                  </a:lnTo>
                  <a:lnTo>
                    <a:pt x="290703" y="92202"/>
                  </a:lnTo>
                  <a:lnTo>
                    <a:pt x="290703" y="91250"/>
                  </a:lnTo>
                  <a:lnTo>
                    <a:pt x="290036" y="87249"/>
                  </a:lnTo>
                  <a:lnTo>
                    <a:pt x="289750" y="86296"/>
                  </a:lnTo>
                  <a:lnTo>
                    <a:pt x="282797" y="50864"/>
                  </a:lnTo>
                  <a:lnTo>
                    <a:pt x="281559" y="42291"/>
                  </a:lnTo>
                  <a:lnTo>
                    <a:pt x="281559" y="34100"/>
                  </a:lnTo>
                  <a:lnTo>
                    <a:pt x="290036" y="17431"/>
                  </a:lnTo>
                  <a:lnTo>
                    <a:pt x="291084" y="16383"/>
                  </a:lnTo>
                  <a:lnTo>
                    <a:pt x="295275" y="7239"/>
                  </a:lnTo>
                  <a:lnTo>
                    <a:pt x="298895" y="0"/>
                  </a:lnTo>
                  <a:lnTo>
                    <a:pt x="300895" y="1619"/>
                  </a:lnTo>
                  <a:lnTo>
                    <a:pt x="301180" y="2667"/>
                  </a:lnTo>
                  <a:lnTo>
                    <a:pt x="302228" y="3619"/>
                  </a:lnTo>
                  <a:lnTo>
                    <a:pt x="303847" y="3619"/>
                  </a:lnTo>
                  <a:lnTo>
                    <a:pt x="304514" y="3905"/>
                  </a:lnTo>
                  <a:lnTo>
                    <a:pt x="304800" y="5239"/>
                  </a:lnTo>
                  <a:lnTo>
                    <a:pt x="304514" y="5906"/>
                  </a:lnTo>
                  <a:lnTo>
                    <a:pt x="304800" y="6858"/>
                  </a:lnTo>
                  <a:lnTo>
                    <a:pt x="306134" y="7906"/>
                  </a:lnTo>
                  <a:lnTo>
                    <a:pt x="307467" y="8573"/>
                  </a:lnTo>
                  <a:lnTo>
                    <a:pt x="309372" y="9811"/>
                  </a:lnTo>
                  <a:lnTo>
                    <a:pt x="312706" y="10858"/>
                  </a:lnTo>
                  <a:lnTo>
                    <a:pt x="314039" y="11525"/>
                  </a:lnTo>
                  <a:lnTo>
                    <a:pt x="315659" y="13144"/>
                  </a:lnTo>
                  <a:lnTo>
                    <a:pt x="317945" y="18669"/>
                  </a:lnTo>
                  <a:lnTo>
                    <a:pt x="318897" y="19717"/>
                  </a:lnTo>
                  <a:lnTo>
                    <a:pt x="320897" y="21336"/>
                  </a:lnTo>
                  <a:lnTo>
                    <a:pt x="322231" y="22955"/>
                  </a:lnTo>
                  <a:lnTo>
                    <a:pt x="324517" y="24289"/>
                  </a:lnTo>
                  <a:lnTo>
                    <a:pt x="326517" y="24956"/>
                  </a:lnTo>
                  <a:lnTo>
                    <a:pt x="330422" y="13811"/>
                  </a:lnTo>
                  <a:lnTo>
                    <a:pt x="330041" y="13430"/>
                  </a:lnTo>
                  <a:lnTo>
                    <a:pt x="330708" y="12192"/>
                  </a:lnTo>
                  <a:lnTo>
                    <a:pt x="393763" y="14097"/>
                  </a:lnTo>
                  <a:lnTo>
                    <a:pt x="396050" y="23336"/>
                  </a:lnTo>
                  <a:lnTo>
                    <a:pt x="397669" y="26956"/>
                  </a:lnTo>
                  <a:lnTo>
                    <a:pt x="402241" y="31528"/>
                  </a:lnTo>
                  <a:lnTo>
                    <a:pt x="405860" y="40672"/>
                  </a:lnTo>
                  <a:lnTo>
                    <a:pt x="404527" y="55435"/>
                  </a:lnTo>
                  <a:lnTo>
                    <a:pt x="401288" y="71819"/>
                  </a:lnTo>
                  <a:lnTo>
                    <a:pt x="414433" y="80105"/>
                  </a:lnTo>
                  <a:lnTo>
                    <a:pt x="425863" y="90869"/>
                  </a:lnTo>
                  <a:lnTo>
                    <a:pt x="435769" y="114491"/>
                  </a:lnTo>
                  <a:lnTo>
                    <a:pt x="456438" y="103727"/>
                  </a:lnTo>
                  <a:lnTo>
                    <a:pt x="451199" y="144685"/>
                  </a:lnTo>
                  <a:lnTo>
                    <a:pt x="453485" y="150971"/>
                  </a:lnTo>
                  <a:lnTo>
                    <a:pt x="459391" y="161068"/>
                  </a:lnTo>
                  <a:lnTo>
                    <a:pt x="462629" y="167354"/>
                  </a:lnTo>
                  <a:lnTo>
                    <a:pt x="467868" y="175546"/>
                  </a:lnTo>
                  <a:lnTo>
                    <a:pt x="471868" y="181166"/>
                  </a:lnTo>
                  <a:lnTo>
                    <a:pt x="477774" y="190976"/>
                  </a:lnTo>
                  <a:lnTo>
                    <a:pt x="479393" y="193643"/>
                  </a:lnTo>
                  <a:lnTo>
                    <a:pt x="485584" y="200787"/>
                  </a:lnTo>
                  <a:lnTo>
                    <a:pt x="489204" y="205454"/>
                  </a:lnTo>
                  <a:lnTo>
                    <a:pt x="501682" y="210979"/>
                  </a:lnTo>
                  <a:lnTo>
                    <a:pt x="509873" y="214598"/>
                  </a:lnTo>
                  <a:lnTo>
                    <a:pt x="518446" y="218218"/>
                  </a:lnTo>
                  <a:lnTo>
                    <a:pt x="530543" y="223456"/>
                  </a:lnTo>
                  <a:lnTo>
                    <a:pt x="548926" y="230029"/>
                  </a:lnTo>
                  <a:lnTo>
                    <a:pt x="555879" y="232600"/>
                  </a:lnTo>
                  <a:lnTo>
                    <a:pt x="564356" y="236220"/>
                  </a:lnTo>
                  <a:lnTo>
                    <a:pt x="570643" y="237268"/>
                  </a:lnTo>
                  <a:lnTo>
                    <a:pt x="582073" y="243459"/>
                  </a:lnTo>
                  <a:lnTo>
                    <a:pt x="605028" y="254318"/>
                  </a:lnTo>
                  <a:lnTo>
                    <a:pt x="609981" y="253365"/>
                  </a:lnTo>
                  <a:lnTo>
                    <a:pt x="612648" y="256604"/>
                  </a:lnTo>
                  <a:lnTo>
                    <a:pt x="613601" y="256889"/>
                  </a:lnTo>
                  <a:lnTo>
                    <a:pt x="615220" y="256889"/>
                  </a:lnTo>
                  <a:lnTo>
                    <a:pt x="656558" y="252984"/>
                  </a:lnTo>
                  <a:lnTo>
                    <a:pt x="722186" y="249365"/>
                  </a:lnTo>
                  <a:lnTo>
                    <a:pt x="723519" y="249365"/>
                  </a:lnTo>
                  <a:lnTo>
                    <a:pt x="726472" y="249079"/>
                  </a:lnTo>
                  <a:lnTo>
                    <a:pt x="795052" y="245745"/>
                  </a:lnTo>
                  <a:lnTo>
                    <a:pt x="879062" y="242506"/>
                  </a:lnTo>
                  <a:lnTo>
                    <a:pt x="879729" y="242792"/>
                  </a:lnTo>
                  <a:lnTo>
                    <a:pt x="936498" y="500444"/>
                  </a:lnTo>
                  <a:lnTo>
                    <a:pt x="905923" y="505968"/>
                  </a:lnTo>
                  <a:lnTo>
                    <a:pt x="870204" y="512826"/>
                  </a:lnTo>
                  <a:lnTo>
                    <a:pt x="867251" y="513493"/>
                  </a:lnTo>
                  <a:lnTo>
                    <a:pt x="865918" y="514160"/>
                  </a:lnTo>
                  <a:lnTo>
                    <a:pt x="864298" y="514826"/>
                  </a:lnTo>
                  <a:lnTo>
                    <a:pt x="831437" y="521113"/>
                  </a:lnTo>
                  <a:lnTo>
                    <a:pt x="800576" y="527018"/>
                  </a:lnTo>
                  <a:lnTo>
                    <a:pt x="757999" y="535877"/>
                  </a:lnTo>
                  <a:lnTo>
                    <a:pt x="722567" y="542735"/>
                  </a:lnTo>
                  <a:lnTo>
                    <a:pt x="722186" y="542354"/>
                  </a:lnTo>
                  <a:lnTo>
                    <a:pt x="720852" y="542354"/>
                  </a:lnTo>
                  <a:lnTo>
                    <a:pt x="693992" y="548259"/>
                  </a:lnTo>
                  <a:lnTo>
                    <a:pt x="660463" y="555212"/>
                  </a:lnTo>
                  <a:lnTo>
                    <a:pt x="611600" y="565690"/>
                  </a:lnTo>
                  <a:lnTo>
                    <a:pt x="590645" y="570262"/>
                  </a:lnTo>
                  <a:lnTo>
                    <a:pt x="587026" y="570929"/>
                  </a:lnTo>
                  <a:lnTo>
                    <a:pt x="587312" y="570929"/>
                  </a:lnTo>
                  <a:lnTo>
                    <a:pt x="516446" y="586359"/>
                  </a:lnTo>
                  <a:lnTo>
                    <a:pt x="515779" y="586359"/>
                  </a:lnTo>
                  <a:lnTo>
                    <a:pt x="498729" y="579787"/>
                  </a:lnTo>
                  <a:lnTo>
                    <a:pt x="470821" y="593884"/>
                  </a:lnTo>
                  <a:lnTo>
                    <a:pt x="433768" y="613601"/>
                  </a:lnTo>
                  <a:lnTo>
                    <a:pt x="432435" y="614553"/>
                  </a:lnTo>
                  <a:lnTo>
                    <a:pt x="393763" y="633984"/>
                  </a:lnTo>
                  <a:lnTo>
                    <a:pt x="393383" y="634270"/>
                  </a:lnTo>
                  <a:lnTo>
                    <a:pt x="341947" y="671703"/>
                  </a:lnTo>
                  <a:lnTo>
                    <a:pt x="298609" y="703517"/>
                  </a:lnTo>
                  <a:lnTo>
                    <a:pt x="292703" y="707803"/>
                  </a:lnTo>
                  <a:lnTo>
                    <a:pt x="283845" y="713708"/>
                  </a:lnTo>
                  <a:lnTo>
                    <a:pt x="220789" y="759619"/>
                  </a:lnTo>
                  <a:lnTo>
                    <a:pt x="219170" y="760571"/>
                  </a:lnTo>
                  <a:lnTo>
                    <a:pt x="211931" y="765810"/>
                  </a:lnTo>
                  <a:lnTo>
                    <a:pt x="175165" y="792766"/>
                  </a:lnTo>
                  <a:lnTo>
                    <a:pt x="165735" y="799624"/>
                  </a:lnTo>
                  <a:lnTo>
                    <a:pt x="144685" y="816102"/>
                  </a:lnTo>
                  <a:lnTo>
                    <a:pt x="109918" y="842296"/>
                  </a:lnTo>
                  <a:lnTo>
                    <a:pt x="110204" y="840962"/>
                  </a:lnTo>
                  <a:lnTo>
                    <a:pt x="110871" y="839724"/>
                  </a:lnTo>
                  <a:lnTo>
                    <a:pt x="49530" y="788194"/>
                  </a:lnTo>
                  <a:lnTo>
                    <a:pt x="20383" y="763524"/>
                  </a:lnTo>
                  <a:lnTo>
                    <a:pt x="12478" y="756666"/>
                  </a:lnTo>
                  <a:lnTo>
                    <a:pt x="0" y="746474"/>
                  </a:lnTo>
                  <a:lnTo>
                    <a:pt x="4953" y="744569"/>
                  </a:lnTo>
                  <a:lnTo>
                    <a:pt x="22955" y="736949"/>
                  </a:lnTo>
                  <a:lnTo>
                    <a:pt x="53150" y="723805"/>
                  </a:lnTo>
                  <a:lnTo>
                    <a:pt x="53435" y="723233"/>
                  </a:lnTo>
                  <a:lnTo>
                    <a:pt x="75438" y="681514"/>
                  </a:lnTo>
                  <a:lnTo>
                    <a:pt x="88297" y="657606"/>
                  </a:lnTo>
                  <a:lnTo>
                    <a:pt x="96774" y="641128"/>
                  </a:lnTo>
                  <a:lnTo>
                    <a:pt x="97155" y="639223"/>
                  </a:lnTo>
                  <a:lnTo>
                    <a:pt x="98108" y="636937"/>
                  </a:lnTo>
                  <a:lnTo>
                    <a:pt x="98774" y="635889"/>
                  </a:lnTo>
                  <a:lnTo>
                    <a:pt x="98774" y="632936"/>
                  </a:lnTo>
                  <a:lnTo>
                    <a:pt x="100393" y="631317"/>
                  </a:lnTo>
                  <a:lnTo>
                    <a:pt x="103346" y="629317"/>
                  </a:lnTo>
                  <a:lnTo>
                    <a:pt x="106013" y="626745"/>
                  </a:lnTo>
                  <a:lnTo>
                    <a:pt x="108299" y="626364"/>
                  </a:lnTo>
                  <a:lnTo>
                    <a:pt x="108966" y="626078"/>
                  </a:lnTo>
                  <a:lnTo>
                    <a:pt x="118491" y="594265"/>
                  </a:lnTo>
                  <a:lnTo>
                    <a:pt x="119443" y="593884"/>
                  </a:lnTo>
                  <a:lnTo>
                    <a:pt x="120110" y="592265"/>
                  </a:lnTo>
                  <a:lnTo>
                    <a:pt x="145066" y="509588"/>
                  </a:lnTo>
                  <a:lnTo>
                    <a:pt x="150304" y="493490"/>
                  </a:lnTo>
                  <a:lnTo>
                    <a:pt x="153924" y="480727"/>
                  </a:lnTo>
                  <a:lnTo>
                    <a:pt x="158115" y="466249"/>
                  </a:lnTo>
                  <a:lnTo>
                    <a:pt x="166973" y="436721"/>
                  </a:lnTo>
                  <a:lnTo>
                    <a:pt x="181737" y="389192"/>
                  </a:lnTo>
                  <a:lnTo>
                    <a:pt x="182404" y="386525"/>
                  </a:lnTo>
                  <a:lnTo>
                    <a:pt x="183071" y="386525"/>
                  </a:lnTo>
                  <a:lnTo>
                    <a:pt x="204407" y="334042"/>
                  </a:lnTo>
                  <a:lnTo>
                    <a:pt x="204788" y="333089"/>
                  </a:lnTo>
                  <a:lnTo>
                    <a:pt x="206407" y="291751"/>
                  </a:lnTo>
                  <a:lnTo>
                    <a:pt x="206407" y="291370"/>
                  </a:lnTo>
                  <a:lnTo>
                    <a:pt x="207074" y="272034"/>
                  </a:lnTo>
                  <a:lnTo>
                    <a:pt x="207740" y="257270"/>
                  </a:lnTo>
                  <a:lnTo>
                    <a:pt x="208026" y="257270"/>
                  </a:lnTo>
                  <a:lnTo>
                    <a:pt x="208312" y="252031"/>
                  </a:lnTo>
                  <a:lnTo>
                    <a:pt x="208312" y="250984"/>
                  </a:lnTo>
                  <a:lnTo>
                    <a:pt x="208693" y="249746"/>
                  </a:lnTo>
                  <a:lnTo>
                    <a:pt x="210312" y="237935"/>
                  </a:lnTo>
                  <a:lnTo>
                    <a:pt x="212598" y="221171"/>
                  </a:lnTo>
                  <a:lnTo>
                    <a:pt x="212598" y="220504"/>
                  </a:lnTo>
                  <a:lnTo>
                    <a:pt x="240506" y="191262"/>
                  </a:lnTo>
                  <a:lnTo>
                    <a:pt x="258889" y="172593"/>
                  </a:lnTo>
                  <a:lnTo>
                    <a:pt x="259842" y="170593"/>
                  </a:lnTo>
                  <a:lnTo>
                    <a:pt x="270986" y="150971"/>
                  </a:lnTo>
                  <a:lnTo>
                    <a:pt x="290703" y="117443"/>
                  </a:lnTo>
                  <a:lnTo>
                    <a:pt x="292703" y="113538"/>
                  </a:lnTo>
                  <a:lnTo>
                    <a:pt x="294037" y="11125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1BFC46CD-5B86-F2C7-47C8-36525E82FEBC}"/>
                </a:ext>
              </a:extLst>
            </p:cNvPr>
            <p:cNvSpPr/>
            <p:nvPr/>
          </p:nvSpPr>
          <p:spPr>
            <a:xfrm>
              <a:off x="2379867" y="4175917"/>
              <a:ext cx="449199" cy="418338"/>
            </a:xfrm>
            <a:custGeom>
              <a:avLst/>
              <a:gdLst>
                <a:gd name="connsiteX0" fmla="*/ 0 w 449199"/>
                <a:gd name="connsiteY0" fmla="*/ 6286 h 418338"/>
                <a:gd name="connsiteX1" fmla="*/ 952 w 449199"/>
                <a:gd name="connsiteY1" fmla="*/ 5906 h 418338"/>
                <a:gd name="connsiteX2" fmla="*/ 29527 w 449199"/>
                <a:gd name="connsiteY2" fmla="*/ 0 h 418338"/>
                <a:gd name="connsiteX3" fmla="*/ 35433 w 449199"/>
                <a:gd name="connsiteY3" fmla="*/ 0 h 418338"/>
                <a:gd name="connsiteX4" fmla="*/ 37052 w 449199"/>
                <a:gd name="connsiteY4" fmla="*/ 953 h 418338"/>
                <a:gd name="connsiteX5" fmla="*/ 38005 w 449199"/>
                <a:gd name="connsiteY5" fmla="*/ 953 h 418338"/>
                <a:gd name="connsiteX6" fmla="*/ 38386 w 449199"/>
                <a:gd name="connsiteY6" fmla="*/ 1334 h 418338"/>
                <a:gd name="connsiteX7" fmla="*/ 39338 w 449199"/>
                <a:gd name="connsiteY7" fmla="*/ 1334 h 418338"/>
                <a:gd name="connsiteX8" fmla="*/ 43243 w 449199"/>
                <a:gd name="connsiteY8" fmla="*/ 4286 h 418338"/>
                <a:gd name="connsiteX9" fmla="*/ 46196 w 449199"/>
                <a:gd name="connsiteY9" fmla="*/ 4286 h 418338"/>
                <a:gd name="connsiteX10" fmla="*/ 48196 w 449199"/>
                <a:gd name="connsiteY10" fmla="*/ 4572 h 418338"/>
                <a:gd name="connsiteX11" fmla="*/ 50482 w 449199"/>
                <a:gd name="connsiteY11" fmla="*/ 5239 h 418338"/>
                <a:gd name="connsiteX12" fmla="*/ 52768 w 449199"/>
                <a:gd name="connsiteY12" fmla="*/ 6953 h 418338"/>
                <a:gd name="connsiteX13" fmla="*/ 57436 w 449199"/>
                <a:gd name="connsiteY13" fmla="*/ 10859 h 418338"/>
                <a:gd name="connsiteX14" fmla="*/ 61341 w 449199"/>
                <a:gd name="connsiteY14" fmla="*/ 11144 h 418338"/>
                <a:gd name="connsiteX15" fmla="*/ 73819 w 449199"/>
                <a:gd name="connsiteY15" fmla="*/ 15431 h 418338"/>
                <a:gd name="connsiteX16" fmla="*/ 76771 w 449199"/>
                <a:gd name="connsiteY16" fmla="*/ 18383 h 418338"/>
                <a:gd name="connsiteX17" fmla="*/ 78105 w 449199"/>
                <a:gd name="connsiteY17" fmla="*/ 20384 h 418338"/>
                <a:gd name="connsiteX18" fmla="*/ 78391 w 449199"/>
                <a:gd name="connsiteY18" fmla="*/ 21336 h 418338"/>
                <a:gd name="connsiteX19" fmla="*/ 79057 w 449199"/>
                <a:gd name="connsiteY19" fmla="*/ 21050 h 418338"/>
                <a:gd name="connsiteX20" fmla="*/ 79057 w 449199"/>
                <a:gd name="connsiteY20" fmla="*/ 21336 h 418338"/>
                <a:gd name="connsiteX21" fmla="*/ 81058 w 449199"/>
                <a:gd name="connsiteY21" fmla="*/ 24003 h 418338"/>
                <a:gd name="connsiteX22" fmla="*/ 81725 w 449199"/>
                <a:gd name="connsiteY22" fmla="*/ 24670 h 418338"/>
                <a:gd name="connsiteX23" fmla="*/ 82963 w 449199"/>
                <a:gd name="connsiteY23" fmla="*/ 25241 h 418338"/>
                <a:gd name="connsiteX24" fmla="*/ 86582 w 449199"/>
                <a:gd name="connsiteY24" fmla="*/ 25241 h 418338"/>
                <a:gd name="connsiteX25" fmla="*/ 88868 w 449199"/>
                <a:gd name="connsiteY25" fmla="*/ 24956 h 418338"/>
                <a:gd name="connsiteX26" fmla="*/ 90868 w 449199"/>
                <a:gd name="connsiteY26" fmla="*/ 24003 h 418338"/>
                <a:gd name="connsiteX27" fmla="*/ 94107 w 449199"/>
                <a:gd name="connsiteY27" fmla="*/ 21717 h 418338"/>
                <a:gd name="connsiteX28" fmla="*/ 94488 w 449199"/>
                <a:gd name="connsiteY28" fmla="*/ 21717 h 418338"/>
                <a:gd name="connsiteX29" fmla="*/ 101060 w 449199"/>
                <a:gd name="connsiteY29" fmla="*/ 15145 h 418338"/>
                <a:gd name="connsiteX30" fmla="*/ 101346 w 449199"/>
                <a:gd name="connsiteY30" fmla="*/ 14478 h 418338"/>
                <a:gd name="connsiteX31" fmla="*/ 102013 w 449199"/>
                <a:gd name="connsiteY31" fmla="*/ 13430 h 418338"/>
                <a:gd name="connsiteX32" fmla="*/ 102679 w 449199"/>
                <a:gd name="connsiteY32" fmla="*/ 13145 h 418338"/>
                <a:gd name="connsiteX33" fmla="*/ 102965 w 449199"/>
                <a:gd name="connsiteY33" fmla="*/ 12478 h 418338"/>
                <a:gd name="connsiteX34" fmla="*/ 104013 w 449199"/>
                <a:gd name="connsiteY34" fmla="*/ 12192 h 418338"/>
                <a:gd name="connsiteX35" fmla="*/ 104680 w 449199"/>
                <a:gd name="connsiteY35" fmla="*/ 11144 h 418338"/>
                <a:gd name="connsiteX36" fmla="*/ 104965 w 449199"/>
                <a:gd name="connsiteY36" fmla="*/ 9525 h 418338"/>
                <a:gd name="connsiteX37" fmla="*/ 106299 w 449199"/>
                <a:gd name="connsiteY37" fmla="*/ 7239 h 418338"/>
                <a:gd name="connsiteX38" fmla="*/ 106585 w 449199"/>
                <a:gd name="connsiteY38" fmla="*/ 7239 h 418338"/>
                <a:gd name="connsiteX39" fmla="*/ 106299 w 449199"/>
                <a:gd name="connsiteY39" fmla="*/ 7239 h 418338"/>
                <a:gd name="connsiteX40" fmla="*/ 106299 w 449199"/>
                <a:gd name="connsiteY40" fmla="*/ 8573 h 418338"/>
                <a:gd name="connsiteX41" fmla="*/ 104965 w 449199"/>
                <a:gd name="connsiteY41" fmla="*/ 17717 h 418338"/>
                <a:gd name="connsiteX42" fmla="*/ 105918 w 449199"/>
                <a:gd name="connsiteY42" fmla="*/ 21050 h 418338"/>
                <a:gd name="connsiteX43" fmla="*/ 106299 w 449199"/>
                <a:gd name="connsiteY43" fmla="*/ 21717 h 418338"/>
                <a:gd name="connsiteX44" fmla="*/ 108299 w 449199"/>
                <a:gd name="connsiteY44" fmla="*/ 23622 h 418338"/>
                <a:gd name="connsiteX45" fmla="*/ 115443 w 449199"/>
                <a:gd name="connsiteY45" fmla="*/ 28194 h 418338"/>
                <a:gd name="connsiteX46" fmla="*/ 124301 w 449199"/>
                <a:gd name="connsiteY46" fmla="*/ 35147 h 418338"/>
                <a:gd name="connsiteX47" fmla="*/ 136779 w 449199"/>
                <a:gd name="connsiteY47" fmla="*/ 41339 h 418338"/>
                <a:gd name="connsiteX48" fmla="*/ 140779 w 449199"/>
                <a:gd name="connsiteY48" fmla="*/ 44672 h 418338"/>
                <a:gd name="connsiteX49" fmla="*/ 150876 w 449199"/>
                <a:gd name="connsiteY49" fmla="*/ 47625 h 418338"/>
                <a:gd name="connsiteX50" fmla="*/ 151257 w 449199"/>
                <a:gd name="connsiteY50" fmla="*/ 47625 h 418338"/>
                <a:gd name="connsiteX51" fmla="*/ 151257 w 449199"/>
                <a:gd name="connsiteY51" fmla="*/ 38767 h 418338"/>
                <a:gd name="connsiteX52" fmla="*/ 152876 w 449199"/>
                <a:gd name="connsiteY52" fmla="*/ 24003 h 418338"/>
                <a:gd name="connsiteX53" fmla="*/ 152590 w 449199"/>
                <a:gd name="connsiteY53" fmla="*/ 23336 h 418338"/>
                <a:gd name="connsiteX54" fmla="*/ 152876 w 449199"/>
                <a:gd name="connsiteY54" fmla="*/ 16383 h 418338"/>
                <a:gd name="connsiteX55" fmla="*/ 171926 w 449199"/>
                <a:gd name="connsiteY55" fmla="*/ 15811 h 418338"/>
                <a:gd name="connsiteX56" fmla="*/ 179451 w 449199"/>
                <a:gd name="connsiteY56" fmla="*/ 15145 h 418338"/>
                <a:gd name="connsiteX57" fmla="*/ 179832 w 449199"/>
                <a:gd name="connsiteY57" fmla="*/ 15431 h 418338"/>
                <a:gd name="connsiteX58" fmla="*/ 183071 w 449199"/>
                <a:gd name="connsiteY58" fmla="*/ 15145 h 418338"/>
                <a:gd name="connsiteX59" fmla="*/ 184023 w 449199"/>
                <a:gd name="connsiteY59" fmla="*/ 15431 h 418338"/>
                <a:gd name="connsiteX60" fmla="*/ 201739 w 449199"/>
                <a:gd name="connsiteY60" fmla="*/ 22670 h 418338"/>
                <a:gd name="connsiteX61" fmla="*/ 211264 w 449199"/>
                <a:gd name="connsiteY61" fmla="*/ 26575 h 418338"/>
                <a:gd name="connsiteX62" fmla="*/ 242506 w 449199"/>
                <a:gd name="connsiteY62" fmla="*/ 28861 h 418338"/>
                <a:gd name="connsiteX63" fmla="*/ 242792 w 449199"/>
                <a:gd name="connsiteY63" fmla="*/ 29242 h 418338"/>
                <a:gd name="connsiteX64" fmla="*/ 244126 w 449199"/>
                <a:gd name="connsiteY64" fmla="*/ 29242 h 418338"/>
                <a:gd name="connsiteX65" fmla="*/ 266414 w 449199"/>
                <a:gd name="connsiteY65" fmla="*/ 32195 h 418338"/>
                <a:gd name="connsiteX66" fmla="*/ 267081 w 449199"/>
                <a:gd name="connsiteY66" fmla="*/ 32195 h 418338"/>
                <a:gd name="connsiteX67" fmla="*/ 267081 w 449199"/>
                <a:gd name="connsiteY67" fmla="*/ 32861 h 418338"/>
                <a:gd name="connsiteX68" fmla="*/ 266414 w 449199"/>
                <a:gd name="connsiteY68" fmla="*/ 34766 h 418338"/>
                <a:gd name="connsiteX69" fmla="*/ 266414 w 449199"/>
                <a:gd name="connsiteY69" fmla="*/ 36767 h 418338"/>
                <a:gd name="connsiteX70" fmla="*/ 265747 w 449199"/>
                <a:gd name="connsiteY70" fmla="*/ 37052 h 418338"/>
                <a:gd name="connsiteX71" fmla="*/ 265462 w 449199"/>
                <a:gd name="connsiteY71" fmla="*/ 37719 h 418338"/>
                <a:gd name="connsiteX72" fmla="*/ 265462 w 449199"/>
                <a:gd name="connsiteY72" fmla="*/ 38386 h 418338"/>
                <a:gd name="connsiteX73" fmla="*/ 264414 w 449199"/>
                <a:gd name="connsiteY73" fmla="*/ 39053 h 418338"/>
                <a:gd name="connsiteX74" fmla="*/ 262509 w 449199"/>
                <a:gd name="connsiteY74" fmla="*/ 40005 h 418338"/>
                <a:gd name="connsiteX75" fmla="*/ 257842 w 449199"/>
                <a:gd name="connsiteY75" fmla="*/ 43625 h 418338"/>
                <a:gd name="connsiteX76" fmla="*/ 254603 w 449199"/>
                <a:gd name="connsiteY76" fmla="*/ 45911 h 418338"/>
                <a:gd name="connsiteX77" fmla="*/ 244792 w 449199"/>
                <a:gd name="connsiteY77" fmla="*/ 40386 h 418338"/>
                <a:gd name="connsiteX78" fmla="*/ 240125 w 449199"/>
                <a:gd name="connsiteY78" fmla="*/ 48578 h 418338"/>
                <a:gd name="connsiteX79" fmla="*/ 238887 w 449199"/>
                <a:gd name="connsiteY79" fmla="*/ 50864 h 418338"/>
                <a:gd name="connsiteX80" fmla="*/ 238887 w 449199"/>
                <a:gd name="connsiteY80" fmla="*/ 51245 h 418338"/>
                <a:gd name="connsiteX81" fmla="*/ 237554 w 449199"/>
                <a:gd name="connsiteY81" fmla="*/ 55436 h 418338"/>
                <a:gd name="connsiteX82" fmla="*/ 237554 w 449199"/>
                <a:gd name="connsiteY82" fmla="*/ 55817 h 418338"/>
                <a:gd name="connsiteX83" fmla="*/ 236601 w 449199"/>
                <a:gd name="connsiteY83" fmla="*/ 56102 h 418338"/>
                <a:gd name="connsiteX84" fmla="*/ 235934 w 449199"/>
                <a:gd name="connsiteY84" fmla="*/ 56483 h 418338"/>
                <a:gd name="connsiteX85" fmla="*/ 235553 w 449199"/>
                <a:gd name="connsiteY85" fmla="*/ 56483 h 418338"/>
                <a:gd name="connsiteX86" fmla="*/ 234886 w 449199"/>
                <a:gd name="connsiteY86" fmla="*/ 56769 h 418338"/>
                <a:gd name="connsiteX87" fmla="*/ 234601 w 449199"/>
                <a:gd name="connsiteY87" fmla="*/ 57722 h 418338"/>
                <a:gd name="connsiteX88" fmla="*/ 234220 w 449199"/>
                <a:gd name="connsiteY88" fmla="*/ 58103 h 418338"/>
                <a:gd name="connsiteX89" fmla="*/ 233934 w 449199"/>
                <a:gd name="connsiteY89" fmla="*/ 58769 h 418338"/>
                <a:gd name="connsiteX90" fmla="*/ 233648 w 449199"/>
                <a:gd name="connsiteY90" fmla="*/ 59055 h 418338"/>
                <a:gd name="connsiteX91" fmla="*/ 233934 w 449199"/>
                <a:gd name="connsiteY91" fmla="*/ 59055 h 418338"/>
                <a:gd name="connsiteX92" fmla="*/ 233267 w 449199"/>
                <a:gd name="connsiteY92" fmla="*/ 59436 h 418338"/>
                <a:gd name="connsiteX93" fmla="*/ 230981 w 449199"/>
                <a:gd name="connsiteY93" fmla="*/ 61055 h 418338"/>
                <a:gd name="connsiteX94" fmla="*/ 230029 w 449199"/>
                <a:gd name="connsiteY94" fmla="*/ 61055 h 418338"/>
                <a:gd name="connsiteX95" fmla="*/ 229648 w 449199"/>
                <a:gd name="connsiteY95" fmla="*/ 61722 h 418338"/>
                <a:gd name="connsiteX96" fmla="*/ 228981 w 449199"/>
                <a:gd name="connsiteY96" fmla="*/ 62008 h 418338"/>
                <a:gd name="connsiteX97" fmla="*/ 228029 w 449199"/>
                <a:gd name="connsiteY97" fmla="*/ 62389 h 418338"/>
                <a:gd name="connsiteX98" fmla="*/ 227647 w 449199"/>
                <a:gd name="connsiteY98" fmla="*/ 62389 h 418338"/>
                <a:gd name="connsiteX99" fmla="*/ 226409 w 449199"/>
                <a:gd name="connsiteY99" fmla="*/ 64008 h 418338"/>
                <a:gd name="connsiteX100" fmla="*/ 228981 w 449199"/>
                <a:gd name="connsiteY100" fmla="*/ 68961 h 418338"/>
                <a:gd name="connsiteX101" fmla="*/ 230314 w 449199"/>
                <a:gd name="connsiteY101" fmla="*/ 71533 h 418338"/>
                <a:gd name="connsiteX102" fmla="*/ 230314 w 449199"/>
                <a:gd name="connsiteY102" fmla="*/ 71914 h 418338"/>
                <a:gd name="connsiteX103" fmla="*/ 228314 w 449199"/>
                <a:gd name="connsiteY103" fmla="*/ 79058 h 418338"/>
                <a:gd name="connsiteX104" fmla="*/ 228314 w 449199"/>
                <a:gd name="connsiteY104" fmla="*/ 85630 h 418338"/>
                <a:gd name="connsiteX105" fmla="*/ 227076 w 449199"/>
                <a:gd name="connsiteY105" fmla="*/ 88583 h 418338"/>
                <a:gd name="connsiteX106" fmla="*/ 226695 w 449199"/>
                <a:gd name="connsiteY106" fmla="*/ 89249 h 418338"/>
                <a:gd name="connsiteX107" fmla="*/ 226409 w 449199"/>
                <a:gd name="connsiteY107" fmla="*/ 89630 h 418338"/>
                <a:gd name="connsiteX108" fmla="*/ 226028 w 449199"/>
                <a:gd name="connsiteY108" fmla="*/ 90869 h 418338"/>
                <a:gd name="connsiteX109" fmla="*/ 225742 w 449199"/>
                <a:gd name="connsiteY109" fmla="*/ 91250 h 418338"/>
                <a:gd name="connsiteX110" fmla="*/ 227647 w 449199"/>
                <a:gd name="connsiteY110" fmla="*/ 97441 h 418338"/>
                <a:gd name="connsiteX111" fmla="*/ 228981 w 449199"/>
                <a:gd name="connsiteY111" fmla="*/ 102394 h 418338"/>
                <a:gd name="connsiteX112" fmla="*/ 228981 w 449199"/>
                <a:gd name="connsiteY112" fmla="*/ 103346 h 418338"/>
                <a:gd name="connsiteX113" fmla="*/ 228695 w 449199"/>
                <a:gd name="connsiteY113" fmla="*/ 104013 h 418338"/>
                <a:gd name="connsiteX114" fmla="*/ 226695 w 449199"/>
                <a:gd name="connsiteY114" fmla="*/ 108966 h 418338"/>
                <a:gd name="connsiteX115" fmla="*/ 231648 w 449199"/>
                <a:gd name="connsiteY115" fmla="*/ 113538 h 418338"/>
                <a:gd name="connsiteX116" fmla="*/ 235553 w 449199"/>
                <a:gd name="connsiteY116" fmla="*/ 117443 h 418338"/>
                <a:gd name="connsiteX117" fmla="*/ 234886 w 449199"/>
                <a:gd name="connsiteY117" fmla="*/ 117824 h 418338"/>
                <a:gd name="connsiteX118" fmla="*/ 235267 w 449199"/>
                <a:gd name="connsiteY118" fmla="*/ 118110 h 418338"/>
                <a:gd name="connsiteX119" fmla="*/ 233648 w 449199"/>
                <a:gd name="connsiteY119" fmla="*/ 118777 h 418338"/>
                <a:gd name="connsiteX120" fmla="*/ 232600 w 449199"/>
                <a:gd name="connsiteY120" fmla="*/ 120777 h 418338"/>
                <a:gd name="connsiteX121" fmla="*/ 232981 w 449199"/>
                <a:gd name="connsiteY121" fmla="*/ 121730 h 418338"/>
                <a:gd name="connsiteX122" fmla="*/ 234220 w 449199"/>
                <a:gd name="connsiteY122" fmla="*/ 124016 h 418338"/>
                <a:gd name="connsiteX123" fmla="*/ 234886 w 449199"/>
                <a:gd name="connsiteY123" fmla="*/ 125730 h 418338"/>
                <a:gd name="connsiteX124" fmla="*/ 235267 w 449199"/>
                <a:gd name="connsiteY124" fmla="*/ 126302 h 418338"/>
                <a:gd name="connsiteX125" fmla="*/ 236887 w 449199"/>
                <a:gd name="connsiteY125" fmla="*/ 128016 h 418338"/>
                <a:gd name="connsiteX126" fmla="*/ 236887 w 449199"/>
                <a:gd name="connsiteY126" fmla="*/ 128302 h 418338"/>
                <a:gd name="connsiteX127" fmla="*/ 237172 w 449199"/>
                <a:gd name="connsiteY127" fmla="*/ 128683 h 418338"/>
                <a:gd name="connsiteX128" fmla="*/ 236887 w 449199"/>
                <a:gd name="connsiteY128" fmla="*/ 130588 h 418338"/>
                <a:gd name="connsiteX129" fmla="*/ 236601 w 449199"/>
                <a:gd name="connsiteY129" fmla="*/ 135826 h 418338"/>
                <a:gd name="connsiteX130" fmla="*/ 237839 w 449199"/>
                <a:gd name="connsiteY130" fmla="*/ 139160 h 418338"/>
                <a:gd name="connsiteX131" fmla="*/ 238506 w 449199"/>
                <a:gd name="connsiteY131" fmla="*/ 140113 h 418338"/>
                <a:gd name="connsiteX132" fmla="*/ 238506 w 449199"/>
                <a:gd name="connsiteY132" fmla="*/ 140780 h 418338"/>
                <a:gd name="connsiteX133" fmla="*/ 240125 w 449199"/>
                <a:gd name="connsiteY133" fmla="*/ 144018 h 418338"/>
                <a:gd name="connsiteX134" fmla="*/ 241840 w 449199"/>
                <a:gd name="connsiteY134" fmla="*/ 148685 h 418338"/>
                <a:gd name="connsiteX135" fmla="*/ 243459 w 449199"/>
                <a:gd name="connsiteY135" fmla="*/ 151257 h 418338"/>
                <a:gd name="connsiteX136" fmla="*/ 244411 w 449199"/>
                <a:gd name="connsiteY136" fmla="*/ 152876 h 418338"/>
                <a:gd name="connsiteX137" fmla="*/ 245078 w 449199"/>
                <a:gd name="connsiteY137" fmla="*/ 153924 h 418338"/>
                <a:gd name="connsiteX138" fmla="*/ 246697 w 449199"/>
                <a:gd name="connsiteY138" fmla="*/ 156496 h 418338"/>
                <a:gd name="connsiteX139" fmla="*/ 253936 w 449199"/>
                <a:gd name="connsiteY139" fmla="*/ 168021 h 418338"/>
                <a:gd name="connsiteX140" fmla="*/ 255937 w 449199"/>
                <a:gd name="connsiteY140" fmla="*/ 171260 h 418338"/>
                <a:gd name="connsiteX141" fmla="*/ 257556 w 449199"/>
                <a:gd name="connsiteY141" fmla="*/ 173926 h 418338"/>
                <a:gd name="connsiteX142" fmla="*/ 257556 w 449199"/>
                <a:gd name="connsiteY142" fmla="*/ 174879 h 418338"/>
                <a:gd name="connsiteX143" fmla="*/ 264128 w 449199"/>
                <a:gd name="connsiteY143" fmla="*/ 203168 h 418338"/>
                <a:gd name="connsiteX144" fmla="*/ 267367 w 449199"/>
                <a:gd name="connsiteY144" fmla="*/ 210979 h 418338"/>
                <a:gd name="connsiteX145" fmla="*/ 267081 w 449199"/>
                <a:gd name="connsiteY145" fmla="*/ 212312 h 418338"/>
                <a:gd name="connsiteX146" fmla="*/ 270034 w 449199"/>
                <a:gd name="connsiteY146" fmla="*/ 213265 h 418338"/>
                <a:gd name="connsiteX147" fmla="*/ 271653 w 449199"/>
                <a:gd name="connsiteY147" fmla="*/ 214598 h 418338"/>
                <a:gd name="connsiteX148" fmla="*/ 273272 w 449199"/>
                <a:gd name="connsiteY148" fmla="*/ 216884 h 418338"/>
                <a:gd name="connsiteX149" fmla="*/ 273653 w 449199"/>
                <a:gd name="connsiteY149" fmla="*/ 217551 h 418338"/>
                <a:gd name="connsiteX150" fmla="*/ 277939 w 449199"/>
                <a:gd name="connsiteY150" fmla="*/ 216884 h 418338"/>
                <a:gd name="connsiteX151" fmla="*/ 279178 w 449199"/>
                <a:gd name="connsiteY151" fmla="*/ 217551 h 418338"/>
                <a:gd name="connsiteX152" fmla="*/ 280892 w 449199"/>
                <a:gd name="connsiteY152" fmla="*/ 218218 h 418338"/>
                <a:gd name="connsiteX153" fmla="*/ 284797 w 449199"/>
                <a:gd name="connsiteY153" fmla="*/ 219837 h 418338"/>
                <a:gd name="connsiteX154" fmla="*/ 308705 w 449199"/>
                <a:gd name="connsiteY154" fmla="*/ 230696 h 418338"/>
                <a:gd name="connsiteX155" fmla="*/ 309086 w 449199"/>
                <a:gd name="connsiteY155" fmla="*/ 230696 h 418338"/>
                <a:gd name="connsiteX156" fmla="*/ 310039 w 449199"/>
                <a:gd name="connsiteY156" fmla="*/ 230981 h 418338"/>
                <a:gd name="connsiteX157" fmla="*/ 315277 w 449199"/>
                <a:gd name="connsiteY157" fmla="*/ 233648 h 418338"/>
                <a:gd name="connsiteX158" fmla="*/ 313658 w 449199"/>
                <a:gd name="connsiteY158" fmla="*/ 234601 h 418338"/>
                <a:gd name="connsiteX159" fmla="*/ 310039 w 449199"/>
                <a:gd name="connsiteY159" fmla="*/ 236601 h 418338"/>
                <a:gd name="connsiteX160" fmla="*/ 309753 w 449199"/>
                <a:gd name="connsiteY160" fmla="*/ 239173 h 418338"/>
                <a:gd name="connsiteX161" fmla="*/ 331089 w 449199"/>
                <a:gd name="connsiteY161" fmla="*/ 266129 h 418338"/>
                <a:gd name="connsiteX162" fmla="*/ 337661 w 449199"/>
                <a:gd name="connsiteY162" fmla="*/ 274034 h 418338"/>
                <a:gd name="connsiteX163" fmla="*/ 341186 w 449199"/>
                <a:gd name="connsiteY163" fmla="*/ 278225 h 418338"/>
                <a:gd name="connsiteX164" fmla="*/ 341566 w 449199"/>
                <a:gd name="connsiteY164" fmla="*/ 280226 h 418338"/>
                <a:gd name="connsiteX165" fmla="*/ 341566 w 449199"/>
                <a:gd name="connsiteY165" fmla="*/ 283559 h 418338"/>
                <a:gd name="connsiteX166" fmla="*/ 345853 w 449199"/>
                <a:gd name="connsiteY166" fmla="*/ 331089 h 418338"/>
                <a:gd name="connsiteX167" fmla="*/ 346138 w 449199"/>
                <a:gd name="connsiteY167" fmla="*/ 332042 h 418338"/>
                <a:gd name="connsiteX168" fmla="*/ 346138 w 449199"/>
                <a:gd name="connsiteY168" fmla="*/ 333375 h 418338"/>
                <a:gd name="connsiteX169" fmla="*/ 449199 w 449199"/>
                <a:gd name="connsiteY169" fmla="*/ 403955 h 418338"/>
                <a:gd name="connsiteX170" fmla="*/ 365188 w 449199"/>
                <a:gd name="connsiteY170" fmla="*/ 407194 h 418338"/>
                <a:gd name="connsiteX171" fmla="*/ 296609 w 449199"/>
                <a:gd name="connsiteY171" fmla="*/ 410528 h 418338"/>
                <a:gd name="connsiteX172" fmla="*/ 293656 w 449199"/>
                <a:gd name="connsiteY172" fmla="*/ 410813 h 418338"/>
                <a:gd name="connsiteX173" fmla="*/ 292322 w 449199"/>
                <a:gd name="connsiteY173" fmla="*/ 410813 h 418338"/>
                <a:gd name="connsiteX174" fmla="*/ 226695 w 449199"/>
                <a:gd name="connsiteY174" fmla="*/ 414433 h 418338"/>
                <a:gd name="connsiteX175" fmla="*/ 185356 w 449199"/>
                <a:gd name="connsiteY175" fmla="*/ 418338 h 418338"/>
                <a:gd name="connsiteX176" fmla="*/ 183737 w 449199"/>
                <a:gd name="connsiteY176" fmla="*/ 418338 h 418338"/>
                <a:gd name="connsiteX177" fmla="*/ 182785 w 449199"/>
                <a:gd name="connsiteY177" fmla="*/ 418052 h 418338"/>
                <a:gd name="connsiteX178" fmla="*/ 180118 w 449199"/>
                <a:gd name="connsiteY178" fmla="*/ 414814 h 418338"/>
                <a:gd name="connsiteX179" fmla="*/ 177165 w 449199"/>
                <a:gd name="connsiteY179" fmla="*/ 410813 h 418338"/>
                <a:gd name="connsiteX180" fmla="*/ 162687 w 449199"/>
                <a:gd name="connsiteY180" fmla="*/ 392430 h 418338"/>
                <a:gd name="connsiteX181" fmla="*/ 156210 w 449199"/>
                <a:gd name="connsiteY181" fmla="*/ 384239 h 418338"/>
                <a:gd name="connsiteX182" fmla="*/ 151924 w 449199"/>
                <a:gd name="connsiteY182" fmla="*/ 378047 h 418338"/>
                <a:gd name="connsiteX183" fmla="*/ 148304 w 449199"/>
                <a:gd name="connsiteY183" fmla="*/ 374047 h 418338"/>
                <a:gd name="connsiteX184" fmla="*/ 144304 w 449199"/>
                <a:gd name="connsiteY184" fmla="*/ 367189 h 418338"/>
                <a:gd name="connsiteX185" fmla="*/ 138113 w 449199"/>
                <a:gd name="connsiteY185" fmla="*/ 357378 h 418338"/>
                <a:gd name="connsiteX186" fmla="*/ 132493 w 449199"/>
                <a:gd name="connsiteY186" fmla="*/ 348806 h 418338"/>
                <a:gd name="connsiteX187" fmla="*/ 124682 w 449199"/>
                <a:gd name="connsiteY187" fmla="*/ 335661 h 418338"/>
                <a:gd name="connsiteX188" fmla="*/ 113157 w 449199"/>
                <a:gd name="connsiteY188" fmla="*/ 317278 h 418338"/>
                <a:gd name="connsiteX189" fmla="*/ 109538 w 449199"/>
                <a:gd name="connsiteY189" fmla="*/ 312420 h 418338"/>
                <a:gd name="connsiteX190" fmla="*/ 109538 w 449199"/>
                <a:gd name="connsiteY190" fmla="*/ 311753 h 418338"/>
                <a:gd name="connsiteX191" fmla="*/ 107251 w 449199"/>
                <a:gd name="connsiteY191" fmla="*/ 307753 h 418338"/>
                <a:gd name="connsiteX192" fmla="*/ 103632 w 449199"/>
                <a:gd name="connsiteY192" fmla="*/ 301276 h 418338"/>
                <a:gd name="connsiteX193" fmla="*/ 100393 w 449199"/>
                <a:gd name="connsiteY193" fmla="*/ 294704 h 418338"/>
                <a:gd name="connsiteX194" fmla="*/ 100013 w 449199"/>
                <a:gd name="connsiteY194" fmla="*/ 294704 h 418338"/>
                <a:gd name="connsiteX195" fmla="*/ 98107 w 449199"/>
                <a:gd name="connsiteY195" fmla="*/ 286798 h 418338"/>
                <a:gd name="connsiteX196" fmla="*/ 87916 w 449199"/>
                <a:gd name="connsiteY196" fmla="*/ 252317 h 418338"/>
                <a:gd name="connsiteX197" fmla="*/ 86582 w 449199"/>
                <a:gd name="connsiteY197" fmla="*/ 247460 h 418338"/>
                <a:gd name="connsiteX198" fmla="*/ 86963 w 449199"/>
                <a:gd name="connsiteY198" fmla="*/ 247078 h 418338"/>
                <a:gd name="connsiteX199" fmla="*/ 85915 w 449199"/>
                <a:gd name="connsiteY199" fmla="*/ 244126 h 418338"/>
                <a:gd name="connsiteX200" fmla="*/ 82677 w 449199"/>
                <a:gd name="connsiteY200" fmla="*/ 233267 h 418338"/>
                <a:gd name="connsiteX201" fmla="*/ 75819 w 449199"/>
                <a:gd name="connsiteY201" fmla="*/ 210693 h 418338"/>
                <a:gd name="connsiteX202" fmla="*/ 75438 w 449199"/>
                <a:gd name="connsiteY202" fmla="*/ 209074 h 418338"/>
                <a:gd name="connsiteX203" fmla="*/ 74485 w 449199"/>
                <a:gd name="connsiteY203" fmla="*/ 206407 h 418338"/>
                <a:gd name="connsiteX204" fmla="*/ 73152 w 449199"/>
                <a:gd name="connsiteY204" fmla="*/ 202501 h 418338"/>
                <a:gd name="connsiteX205" fmla="*/ 69247 w 449199"/>
                <a:gd name="connsiteY205" fmla="*/ 190976 h 418338"/>
                <a:gd name="connsiteX206" fmla="*/ 63627 w 449199"/>
                <a:gd name="connsiteY206" fmla="*/ 172974 h 418338"/>
                <a:gd name="connsiteX207" fmla="*/ 62675 w 449199"/>
                <a:gd name="connsiteY207" fmla="*/ 170307 h 418338"/>
                <a:gd name="connsiteX208" fmla="*/ 56102 w 449199"/>
                <a:gd name="connsiteY208" fmla="*/ 149638 h 418338"/>
                <a:gd name="connsiteX209" fmla="*/ 52483 w 449199"/>
                <a:gd name="connsiteY209" fmla="*/ 138113 h 418338"/>
                <a:gd name="connsiteX210" fmla="*/ 47911 w 449199"/>
                <a:gd name="connsiteY210" fmla="*/ 99727 h 418338"/>
                <a:gd name="connsiteX211" fmla="*/ 46196 w 449199"/>
                <a:gd name="connsiteY211" fmla="*/ 86011 h 418338"/>
                <a:gd name="connsiteX212" fmla="*/ 45910 w 449199"/>
                <a:gd name="connsiteY212" fmla="*/ 86963 h 418338"/>
                <a:gd name="connsiteX213" fmla="*/ 45625 w 449199"/>
                <a:gd name="connsiteY213" fmla="*/ 87630 h 418338"/>
                <a:gd name="connsiteX214" fmla="*/ 44577 w 449199"/>
                <a:gd name="connsiteY214" fmla="*/ 90869 h 418338"/>
                <a:gd name="connsiteX215" fmla="*/ 43910 w 449199"/>
                <a:gd name="connsiteY215" fmla="*/ 91250 h 418338"/>
                <a:gd name="connsiteX216" fmla="*/ 43625 w 449199"/>
                <a:gd name="connsiteY216" fmla="*/ 91250 h 418338"/>
                <a:gd name="connsiteX217" fmla="*/ 42958 w 449199"/>
                <a:gd name="connsiteY217" fmla="*/ 90583 h 418338"/>
                <a:gd name="connsiteX218" fmla="*/ 42291 w 449199"/>
                <a:gd name="connsiteY218" fmla="*/ 87249 h 418338"/>
                <a:gd name="connsiteX219" fmla="*/ 40957 w 449199"/>
                <a:gd name="connsiteY219" fmla="*/ 84296 h 418338"/>
                <a:gd name="connsiteX220" fmla="*/ 40672 w 449199"/>
                <a:gd name="connsiteY220" fmla="*/ 84011 h 418338"/>
                <a:gd name="connsiteX221" fmla="*/ 37052 w 449199"/>
                <a:gd name="connsiteY221" fmla="*/ 84011 h 418338"/>
                <a:gd name="connsiteX222" fmla="*/ 35433 w 449199"/>
                <a:gd name="connsiteY222" fmla="*/ 84677 h 418338"/>
                <a:gd name="connsiteX223" fmla="*/ 34100 w 449199"/>
                <a:gd name="connsiteY223" fmla="*/ 85344 h 418338"/>
                <a:gd name="connsiteX224" fmla="*/ 31147 w 449199"/>
                <a:gd name="connsiteY224" fmla="*/ 86678 h 418338"/>
                <a:gd name="connsiteX225" fmla="*/ 28861 w 449199"/>
                <a:gd name="connsiteY225" fmla="*/ 87916 h 418338"/>
                <a:gd name="connsiteX226" fmla="*/ 28194 w 449199"/>
                <a:gd name="connsiteY226" fmla="*/ 88297 h 418338"/>
                <a:gd name="connsiteX227" fmla="*/ 27242 w 449199"/>
                <a:gd name="connsiteY227" fmla="*/ 89249 h 418338"/>
                <a:gd name="connsiteX228" fmla="*/ 18002 w 449199"/>
                <a:gd name="connsiteY228" fmla="*/ 47911 h 418338"/>
                <a:gd name="connsiteX229" fmla="*/ 3238 w 449199"/>
                <a:gd name="connsiteY229" fmla="*/ 33814 h 418338"/>
                <a:gd name="connsiteX230" fmla="*/ 3905 w 449199"/>
                <a:gd name="connsiteY230" fmla="*/ 17050 h 418338"/>
                <a:gd name="connsiteX231" fmla="*/ 0 w 449199"/>
                <a:gd name="connsiteY231" fmla="*/ 6286 h 41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449199" h="418338">
                  <a:moveTo>
                    <a:pt x="0" y="6286"/>
                  </a:moveTo>
                  <a:lnTo>
                    <a:pt x="952" y="5906"/>
                  </a:lnTo>
                  <a:lnTo>
                    <a:pt x="29527" y="0"/>
                  </a:lnTo>
                  <a:lnTo>
                    <a:pt x="35433" y="0"/>
                  </a:lnTo>
                  <a:lnTo>
                    <a:pt x="37052" y="953"/>
                  </a:lnTo>
                  <a:lnTo>
                    <a:pt x="38005" y="953"/>
                  </a:lnTo>
                  <a:lnTo>
                    <a:pt x="38386" y="1334"/>
                  </a:lnTo>
                  <a:lnTo>
                    <a:pt x="39338" y="1334"/>
                  </a:lnTo>
                  <a:lnTo>
                    <a:pt x="43243" y="4286"/>
                  </a:lnTo>
                  <a:lnTo>
                    <a:pt x="46196" y="4286"/>
                  </a:lnTo>
                  <a:lnTo>
                    <a:pt x="48196" y="4572"/>
                  </a:lnTo>
                  <a:lnTo>
                    <a:pt x="50482" y="5239"/>
                  </a:lnTo>
                  <a:lnTo>
                    <a:pt x="52768" y="6953"/>
                  </a:lnTo>
                  <a:lnTo>
                    <a:pt x="57436" y="10859"/>
                  </a:lnTo>
                  <a:lnTo>
                    <a:pt x="61341" y="11144"/>
                  </a:lnTo>
                  <a:lnTo>
                    <a:pt x="73819" y="15431"/>
                  </a:lnTo>
                  <a:lnTo>
                    <a:pt x="76771" y="18383"/>
                  </a:lnTo>
                  <a:lnTo>
                    <a:pt x="78105" y="20384"/>
                  </a:lnTo>
                  <a:lnTo>
                    <a:pt x="78391" y="21336"/>
                  </a:lnTo>
                  <a:lnTo>
                    <a:pt x="79057" y="21050"/>
                  </a:lnTo>
                  <a:lnTo>
                    <a:pt x="79057" y="21336"/>
                  </a:lnTo>
                  <a:lnTo>
                    <a:pt x="81058" y="24003"/>
                  </a:lnTo>
                  <a:lnTo>
                    <a:pt x="81725" y="24670"/>
                  </a:lnTo>
                  <a:lnTo>
                    <a:pt x="82963" y="25241"/>
                  </a:lnTo>
                  <a:lnTo>
                    <a:pt x="86582" y="25241"/>
                  </a:lnTo>
                  <a:lnTo>
                    <a:pt x="88868" y="24956"/>
                  </a:lnTo>
                  <a:lnTo>
                    <a:pt x="90868" y="24003"/>
                  </a:lnTo>
                  <a:lnTo>
                    <a:pt x="94107" y="21717"/>
                  </a:lnTo>
                  <a:lnTo>
                    <a:pt x="94488" y="21717"/>
                  </a:lnTo>
                  <a:lnTo>
                    <a:pt x="101060" y="15145"/>
                  </a:lnTo>
                  <a:lnTo>
                    <a:pt x="101346" y="14478"/>
                  </a:lnTo>
                  <a:lnTo>
                    <a:pt x="102013" y="13430"/>
                  </a:lnTo>
                  <a:lnTo>
                    <a:pt x="102679" y="13145"/>
                  </a:lnTo>
                  <a:lnTo>
                    <a:pt x="102965" y="12478"/>
                  </a:lnTo>
                  <a:lnTo>
                    <a:pt x="104013" y="12192"/>
                  </a:lnTo>
                  <a:lnTo>
                    <a:pt x="104680" y="11144"/>
                  </a:lnTo>
                  <a:lnTo>
                    <a:pt x="104965" y="9525"/>
                  </a:lnTo>
                  <a:lnTo>
                    <a:pt x="106299" y="7239"/>
                  </a:lnTo>
                  <a:lnTo>
                    <a:pt x="106585" y="7239"/>
                  </a:lnTo>
                  <a:lnTo>
                    <a:pt x="106299" y="7239"/>
                  </a:lnTo>
                  <a:lnTo>
                    <a:pt x="106299" y="8573"/>
                  </a:lnTo>
                  <a:lnTo>
                    <a:pt x="104965" y="17717"/>
                  </a:lnTo>
                  <a:lnTo>
                    <a:pt x="105918" y="21050"/>
                  </a:lnTo>
                  <a:lnTo>
                    <a:pt x="106299" y="21717"/>
                  </a:lnTo>
                  <a:lnTo>
                    <a:pt x="108299" y="23622"/>
                  </a:lnTo>
                  <a:lnTo>
                    <a:pt x="115443" y="28194"/>
                  </a:lnTo>
                  <a:lnTo>
                    <a:pt x="124301" y="35147"/>
                  </a:lnTo>
                  <a:lnTo>
                    <a:pt x="136779" y="41339"/>
                  </a:lnTo>
                  <a:lnTo>
                    <a:pt x="140779" y="44672"/>
                  </a:lnTo>
                  <a:lnTo>
                    <a:pt x="150876" y="47625"/>
                  </a:lnTo>
                  <a:lnTo>
                    <a:pt x="151257" y="47625"/>
                  </a:lnTo>
                  <a:lnTo>
                    <a:pt x="151257" y="38767"/>
                  </a:lnTo>
                  <a:lnTo>
                    <a:pt x="152876" y="24003"/>
                  </a:lnTo>
                  <a:lnTo>
                    <a:pt x="152590" y="23336"/>
                  </a:lnTo>
                  <a:lnTo>
                    <a:pt x="152876" y="16383"/>
                  </a:lnTo>
                  <a:lnTo>
                    <a:pt x="171926" y="15811"/>
                  </a:lnTo>
                  <a:lnTo>
                    <a:pt x="179451" y="15145"/>
                  </a:lnTo>
                  <a:lnTo>
                    <a:pt x="179832" y="15431"/>
                  </a:lnTo>
                  <a:lnTo>
                    <a:pt x="183071" y="15145"/>
                  </a:lnTo>
                  <a:lnTo>
                    <a:pt x="184023" y="15431"/>
                  </a:lnTo>
                  <a:lnTo>
                    <a:pt x="201739" y="22670"/>
                  </a:lnTo>
                  <a:lnTo>
                    <a:pt x="211264" y="26575"/>
                  </a:lnTo>
                  <a:lnTo>
                    <a:pt x="242506" y="28861"/>
                  </a:lnTo>
                  <a:lnTo>
                    <a:pt x="242792" y="29242"/>
                  </a:lnTo>
                  <a:lnTo>
                    <a:pt x="244126" y="29242"/>
                  </a:lnTo>
                  <a:lnTo>
                    <a:pt x="266414" y="32195"/>
                  </a:lnTo>
                  <a:lnTo>
                    <a:pt x="267081" y="32195"/>
                  </a:lnTo>
                  <a:lnTo>
                    <a:pt x="267081" y="32861"/>
                  </a:lnTo>
                  <a:lnTo>
                    <a:pt x="266414" y="34766"/>
                  </a:lnTo>
                  <a:lnTo>
                    <a:pt x="266414" y="36767"/>
                  </a:lnTo>
                  <a:lnTo>
                    <a:pt x="265747" y="37052"/>
                  </a:lnTo>
                  <a:lnTo>
                    <a:pt x="265462" y="37719"/>
                  </a:lnTo>
                  <a:lnTo>
                    <a:pt x="265462" y="38386"/>
                  </a:lnTo>
                  <a:lnTo>
                    <a:pt x="264414" y="39053"/>
                  </a:lnTo>
                  <a:lnTo>
                    <a:pt x="262509" y="40005"/>
                  </a:lnTo>
                  <a:lnTo>
                    <a:pt x="257842" y="43625"/>
                  </a:lnTo>
                  <a:lnTo>
                    <a:pt x="254603" y="45911"/>
                  </a:lnTo>
                  <a:lnTo>
                    <a:pt x="244792" y="40386"/>
                  </a:lnTo>
                  <a:lnTo>
                    <a:pt x="240125" y="48578"/>
                  </a:lnTo>
                  <a:lnTo>
                    <a:pt x="238887" y="50864"/>
                  </a:lnTo>
                  <a:lnTo>
                    <a:pt x="238887" y="51245"/>
                  </a:lnTo>
                  <a:lnTo>
                    <a:pt x="237554" y="55436"/>
                  </a:lnTo>
                  <a:lnTo>
                    <a:pt x="237554" y="55817"/>
                  </a:lnTo>
                  <a:lnTo>
                    <a:pt x="236601" y="56102"/>
                  </a:lnTo>
                  <a:lnTo>
                    <a:pt x="235934" y="56483"/>
                  </a:lnTo>
                  <a:lnTo>
                    <a:pt x="235553" y="56483"/>
                  </a:lnTo>
                  <a:lnTo>
                    <a:pt x="234886" y="56769"/>
                  </a:lnTo>
                  <a:lnTo>
                    <a:pt x="234601" y="57722"/>
                  </a:lnTo>
                  <a:lnTo>
                    <a:pt x="234220" y="58103"/>
                  </a:lnTo>
                  <a:lnTo>
                    <a:pt x="233934" y="58769"/>
                  </a:lnTo>
                  <a:lnTo>
                    <a:pt x="233648" y="59055"/>
                  </a:lnTo>
                  <a:lnTo>
                    <a:pt x="233934" y="59055"/>
                  </a:lnTo>
                  <a:lnTo>
                    <a:pt x="233267" y="59436"/>
                  </a:lnTo>
                  <a:lnTo>
                    <a:pt x="230981" y="61055"/>
                  </a:lnTo>
                  <a:lnTo>
                    <a:pt x="230029" y="61055"/>
                  </a:lnTo>
                  <a:lnTo>
                    <a:pt x="229648" y="61722"/>
                  </a:lnTo>
                  <a:lnTo>
                    <a:pt x="228981" y="62008"/>
                  </a:lnTo>
                  <a:lnTo>
                    <a:pt x="228029" y="62389"/>
                  </a:lnTo>
                  <a:lnTo>
                    <a:pt x="227647" y="62389"/>
                  </a:lnTo>
                  <a:lnTo>
                    <a:pt x="226409" y="64008"/>
                  </a:lnTo>
                  <a:lnTo>
                    <a:pt x="228981" y="68961"/>
                  </a:lnTo>
                  <a:lnTo>
                    <a:pt x="230314" y="71533"/>
                  </a:lnTo>
                  <a:lnTo>
                    <a:pt x="230314" y="71914"/>
                  </a:lnTo>
                  <a:lnTo>
                    <a:pt x="228314" y="79058"/>
                  </a:lnTo>
                  <a:lnTo>
                    <a:pt x="228314" y="85630"/>
                  </a:lnTo>
                  <a:lnTo>
                    <a:pt x="227076" y="88583"/>
                  </a:lnTo>
                  <a:lnTo>
                    <a:pt x="226695" y="89249"/>
                  </a:lnTo>
                  <a:lnTo>
                    <a:pt x="226409" y="89630"/>
                  </a:lnTo>
                  <a:lnTo>
                    <a:pt x="226028" y="90869"/>
                  </a:lnTo>
                  <a:lnTo>
                    <a:pt x="225742" y="91250"/>
                  </a:lnTo>
                  <a:lnTo>
                    <a:pt x="227647" y="97441"/>
                  </a:lnTo>
                  <a:lnTo>
                    <a:pt x="228981" y="102394"/>
                  </a:lnTo>
                  <a:lnTo>
                    <a:pt x="228981" y="103346"/>
                  </a:lnTo>
                  <a:lnTo>
                    <a:pt x="228695" y="104013"/>
                  </a:lnTo>
                  <a:lnTo>
                    <a:pt x="226695" y="108966"/>
                  </a:lnTo>
                  <a:lnTo>
                    <a:pt x="231648" y="113538"/>
                  </a:lnTo>
                  <a:lnTo>
                    <a:pt x="235553" y="117443"/>
                  </a:lnTo>
                  <a:lnTo>
                    <a:pt x="234886" y="117824"/>
                  </a:lnTo>
                  <a:lnTo>
                    <a:pt x="235267" y="118110"/>
                  </a:lnTo>
                  <a:lnTo>
                    <a:pt x="233648" y="118777"/>
                  </a:lnTo>
                  <a:lnTo>
                    <a:pt x="232600" y="120777"/>
                  </a:lnTo>
                  <a:lnTo>
                    <a:pt x="232981" y="121730"/>
                  </a:lnTo>
                  <a:lnTo>
                    <a:pt x="234220" y="124016"/>
                  </a:lnTo>
                  <a:lnTo>
                    <a:pt x="234886" y="125730"/>
                  </a:lnTo>
                  <a:lnTo>
                    <a:pt x="235267" y="126302"/>
                  </a:lnTo>
                  <a:lnTo>
                    <a:pt x="236887" y="128016"/>
                  </a:lnTo>
                  <a:lnTo>
                    <a:pt x="236887" y="128302"/>
                  </a:lnTo>
                  <a:lnTo>
                    <a:pt x="237172" y="128683"/>
                  </a:lnTo>
                  <a:lnTo>
                    <a:pt x="236887" y="130588"/>
                  </a:lnTo>
                  <a:lnTo>
                    <a:pt x="236601" y="135826"/>
                  </a:lnTo>
                  <a:lnTo>
                    <a:pt x="237839" y="139160"/>
                  </a:lnTo>
                  <a:lnTo>
                    <a:pt x="238506" y="140113"/>
                  </a:lnTo>
                  <a:lnTo>
                    <a:pt x="238506" y="140780"/>
                  </a:lnTo>
                  <a:lnTo>
                    <a:pt x="240125" y="144018"/>
                  </a:lnTo>
                  <a:lnTo>
                    <a:pt x="241840" y="148685"/>
                  </a:lnTo>
                  <a:lnTo>
                    <a:pt x="243459" y="151257"/>
                  </a:lnTo>
                  <a:lnTo>
                    <a:pt x="244411" y="152876"/>
                  </a:lnTo>
                  <a:lnTo>
                    <a:pt x="245078" y="153924"/>
                  </a:lnTo>
                  <a:lnTo>
                    <a:pt x="246697" y="156496"/>
                  </a:lnTo>
                  <a:lnTo>
                    <a:pt x="253936" y="168021"/>
                  </a:lnTo>
                  <a:lnTo>
                    <a:pt x="255937" y="171260"/>
                  </a:lnTo>
                  <a:lnTo>
                    <a:pt x="257556" y="173926"/>
                  </a:lnTo>
                  <a:lnTo>
                    <a:pt x="257556" y="174879"/>
                  </a:lnTo>
                  <a:lnTo>
                    <a:pt x="264128" y="203168"/>
                  </a:lnTo>
                  <a:lnTo>
                    <a:pt x="267367" y="210979"/>
                  </a:lnTo>
                  <a:lnTo>
                    <a:pt x="267081" y="212312"/>
                  </a:lnTo>
                  <a:lnTo>
                    <a:pt x="270034" y="213265"/>
                  </a:lnTo>
                  <a:lnTo>
                    <a:pt x="271653" y="214598"/>
                  </a:lnTo>
                  <a:lnTo>
                    <a:pt x="273272" y="216884"/>
                  </a:lnTo>
                  <a:lnTo>
                    <a:pt x="273653" y="217551"/>
                  </a:lnTo>
                  <a:lnTo>
                    <a:pt x="277939" y="216884"/>
                  </a:lnTo>
                  <a:lnTo>
                    <a:pt x="279178" y="217551"/>
                  </a:lnTo>
                  <a:lnTo>
                    <a:pt x="280892" y="218218"/>
                  </a:lnTo>
                  <a:lnTo>
                    <a:pt x="284797" y="219837"/>
                  </a:lnTo>
                  <a:lnTo>
                    <a:pt x="308705" y="230696"/>
                  </a:lnTo>
                  <a:lnTo>
                    <a:pt x="309086" y="230696"/>
                  </a:lnTo>
                  <a:lnTo>
                    <a:pt x="310039" y="230981"/>
                  </a:lnTo>
                  <a:lnTo>
                    <a:pt x="315277" y="233648"/>
                  </a:lnTo>
                  <a:lnTo>
                    <a:pt x="313658" y="234601"/>
                  </a:lnTo>
                  <a:lnTo>
                    <a:pt x="310039" y="236601"/>
                  </a:lnTo>
                  <a:lnTo>
                    <a:pt x="309753" y="239173"/>
                  </a:lnTo>
                  <a:lnTo>
                    <a:pt x="331089" y="266129"/>
                  </a:lnTo>
                  <a:lnTo>
                    <a:pt x="337661" y="274034"/>
                  </a:lnTo>
                  <a:lnTo>
                    <a:pt x="341186" y="278225"/>
                  </a:lnTo>
                  <a:lnTo>
                    <a:pt x="341566" y="280226"/>
                  </a:lnTo>
                  <a:lnTo>
                    <a:pt x="341566" y="283559"/>
                  </a:lnTo>
                  <a:lnTo>
                    <a:pt x="345853" y="331089"/>
                  </a:lnTo>
                  <a:lnTo>
                    <a:pt x="346138" y="332042"/>
                  </a:lnTo>
                  <a:lnTo>
                    <a:pt x="346138" y="333375"/>
                  </a:lnTo>
                  <a:lnTo>
                    <a:pt x="449199" y="403955"/>
                  </a:lnTo>
                  <a:lnTo>
                    <a:pt x="365188" y="407194"/>
                  </a:lnTo>
                  <a:lnTo>
                    <a:pt x="296609" y="410528"/>
                  </a:lnTo>
                  <a:lnTo>
                    <a:pt x="293656" y="410813"/>
                  </a:lnTo>
                  <a:lnTo>
                    <a:pt x="292322" y="410813"/>
                  </a:lnTo>
                  <a:lnTo>
                    <a:pt x="226695" y="414433"/>
                  </a:lnTo>
                  <a:lnTo>
                    <a:pt x="185356" y="418338"/>
                  </a:lnTo>
                  <a:lnTo>
                    <a:pt x="183737" y="418338"/>
                  </a:lnTo>
                  <a:lnTo>
                    <a:pt x="182785" y="418052"/>
                  </a:lnTo>
                  <a:lnTo>
                    <a:pt x="180118" y="414814"/>
                  </a:lnTo>
                  <a:lnTo>
                    <a:pt x="177165" y="410813"/>
                  </a:lnTo>
                  <a:lnTo>
                    <a:pt x="162687" y="392430"/>
                  </a:lnTo>
                  <a:lnTo>
                    <a:pt x="156210" y="384239"/>
                  </a:lnTo>
                  <a:lnTo>
                    <a:pt x="151924" y="378047"/>
                  </a:lnTo>
                  <a:lnTo>
                    <a:pt x="148304" y="374047"/>
                  </a:lnTo>
                  <a:lnTo>
                    <a:pt x="144304" y="367189"/>
                  </a:lnTo>
                  <a:lnTo>
                    <a:pt x="138113" y="357378"/>
                  </a:lnTo>
                  <a:lnTo>
                    <a:pt x="132493" y="348806"/>
                  </a:lnTo>
                  <a:lnTo>
                    <a:pt x="124682" y="335661"/>
                  </a:lnTo>
                  <a:lnTo>
                    <a:pt x="113157" y="317278"/>
                  </a:lnTo>
                  <a:lnTo>
                    <a:pt x="109538" y="312420"/>
                  </a:lnTo>
                  <a:lnTo>
                    <a:pt x="109538" y="311753"/>
                  </a:lnTo>
                  <a:lnTo>
                    <a:pt x="107251" y="307753"/>
                  </a:lnTo>
                  <a:lnTo>
                    <a:pt x="103632" y="301276"/>
                  </a:lnTo>
                  <a:lnTo>
                    <a:pt x="100393" y="294704"/>
                  </a:lnTo>
                  <a:lnTo>
                    <a:pt x="100013" y="294704"/>
                  </a:lnTo>
                  <a:lnTo>
                    <a:pt x="98107" y="286798"/>
                  </a:lnTo>
                  <a:lnTo>
                    <a:pt x="87916" y="252317"/>
                  </a:lnTo>
                  <a:lnTo>
                    <a:pt x="86582" y="247460"/>
                  </a:lnTo>
                  <a:lnTo>
                    <a:pt x="86963" y="247078"/>
                  </a:lnTo>
                  <a:lnTo>
                    <a:pt x="85915" y="244126"/>
                  </a:lnTo>
                  <a:lnTo>
                    <a:pt x="82677" y="233267"/>
                  </a:lnTo>
                  <a:lnTo>
                    <a:pt x="75819" y="210693"/>
                  </a:lnTo>
                  <a:lnTo>
                    <a:pt x="75438" y="209074"/>
                  </a:lnTo>
                  <a:lnTo>
                    <a:pt x="74485" y="206407"/>
                  </a:lnTo>
                  <a:lnTo>
                    <a:pt x="73152" y="202501"/>
                  </a:lnTo>
                  <a:lnTo>
                    <a:pt x="69247" y="190976"/>
                  </a:lnTo>
                  <a:lnTo>
                    <a:pt x="63627" y="172974"/>
                  </a:lnTo>
                  <a:lnTo>
                    <a:pt x="62675" y="170307"/>
                  </a:lnTo>
                  <a:lnTo>
                    <a:pt x="56102" y="149638"/>
                  </a:lnTo>
                  <a:lnTo>
                    <a:pt x="52483" y="138113"/>
                  </a:lnTo>
                  <a:lnTo>
                    <a:pt x="47911" y="99727"/>
                  </a:lnTo>
                  <a:lnTo>
                    <a:pt x="46196" y="86011"/>
                  </a:lnTo>
                  <a:lnTo>
                    <a:pt x="45910" y="86963"/>
                  </a:lnTo>
                  <a:lnTo>
                    <a:pt x="45625" y="87630"/>
                  </a:lnTo>
                  <a:lnTo>
                    <a:pt x="44577" y="90869"/>
                  </a:lnTo>
                  <a:lnTo>
                    <a:pt x="43910" y="91250"/>
                  </a:lnTo>
                  <a:lnTo>
                    <a:pt x="43625" y="91250"/>
                  </a:lnTo>
                  <a:lnTo>
                    <a:pt x="42958" y="90583"/>
                  </a:lnTo>
                  <a:lnTo>
                    <a:pt x="42291" y="87249"/>
                  </a:lnTo>
                  <a:lnTo>
                    <a:pt x="40957" y="84296"/>
                  </a:lnTo>
                  <a:lnTo>
                    <a:pt x="40672" y="84011"/>
                  </a:lnTo>
                  <a:lnTo>
                    <a:pt x="37052" y="84011"/>
                  </a:lnTo>
                  <a:lnTo>
                    <a:pt x="35433" y="84677"/>
                  </a:lnTo>
                  <a:lnTo>
                    <a:pt x="34100" y="85344"/>
                  </a:lnTo>
                  <a:lnTo>
                    <a:pt x="31147" y="86678"/>
                  </a:lnTo>
                  <a:lnTo>
                    <a:pt x="28861" y="87916"/>
                  </a:lnTo>
                  <a:lnTo>
                    <a:pt x="28194" y="88297"/>
                  </a:lnTo>
                  <a:lnTo>
                    <a:pt x="27242" y="89249"/>
                  </a:lnTo>
                  <a:lnTo>
                    <a:pt x="18002" y="47911"/>
                  </a:lnTo>
                  <a:lnTo>
                    <a:pt x="3238" y="33814"/>
                  </a:lnTo>
                  <a:lnTo>
                    <a:pt x="3905" y="17050"/>
                  </a:lnTo>
                  <a:lnTo>
                    <a:pt x="0" y="628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CDD7A20B-F16D-C23F-A354-9BF9E8E84CAF}"/>
                </a:ext>
              </a:extLst>
            </p:cNvPr>
            <p:cNvSpPr/>
            <p:nvPr/>
          </p:nvSpPr>
          <p:spPr>
            <a:xfrm>
              <a:off x="1719308" y="5359113"/>
              <a:ext cx="1278445" cy="1095375"/>
            </a:xfrm>
            <a:custGeom>
              <a:avLst/>
              <a:gdLst>
                <a:gd name="connsiteX0" fmla="*/ 1273493 w 1278445"/>
                <a:gd name="connsiteY0" fmla="*/ 782669 h 1095375"/>
                <a:gd name="connsiteX1" fmla="*/ 1058894 w 1278445"/>
                <a:gd name="connsiteY1" fmla="*/ 919448 h 1095375"/>
                <a:gd name="connsiteX2" fmla="*/ 1020128 w 1278445"/>
                <a:gd name="connsiteY2" fmla="*/ 944690 h 1095375"/>
                <a:gd name="connsiteX3" fmla="*/ 1017175 w 1278445"/>
                <a:gd name="connsiteY3" fmla="*/ 946690 h 1095375"/>
                <a:gd name="connsiteX4" fmla="*/ 977837 w 1278445"/>
                <a:gd name="connsiteY4" fmla="*/ 971645 h 1095375"/>
                <a:gd name="connsiteX5" fmla="*/ 968312 w 1278445"/>
                <a:gd name="connsiteY5" fmla="*/ 977551 h 1095375"/>
                <a:gd name="connsiteX6" fmla="*/ 919067 w 1278445"/>
                <a:gd name="connsiteY6" fmla="*/ 1008698 h 1095375"/>
                <a:gd name="connsiteX7" fmla="*/ 918401 w 1278445"/>
                <a:gd name="connsiteY7" fmla="*/ 1009079 h 1095375"/>
                <a:gd name="connsiteX8" fmla="*/ 859726 w 1278445"/>
                <a:gd name="connsiteY8" fmla="*/ 973550 h 1095375"/>
                <a:gd name="connsiteX9" fmla="*/ 855155 w 1278445"/>
                <a:gd name="connsiteY9" fmla="*/ 986028 h 1095375"/>
                <a:gd name="connsiteX10" fmla="*/ 808863 w 1278445"/>
                <a:gd name="connsiteY10" fmla="*/ 951262 h 1095375"/>
                <a:gd name="connsiteX11" fmla="*/ 771811 w 1278445"/>
                <a:gd name="connsiteY11" fmla="*/ 936498 h 1095375"/>
                <a:gd name="connsiteX12" fmla="*/ 758000 w 1278445"/>
                <a:gd name="connsiteY12" fmla="*/ 933926 h 1095375"/>
                <a:gd name="connsiteX13" fmla="*/ 743903 w 1278445"/>
                <a:gd name="connsiteY13" fmla="*/ 941451 h 1095375"/>
                <a:gd name="connsiteX14" fmla="*/ 736949 w 1278445"/>
                <a:gd name="connsiteY14" fmla="*/ 963740 h 1095375"/>
                <a:gd name="connsiteX15" fmla="*/ 734663 w 1278445"/>
                <a:gd name="connsiteY15" fmla="*/ 973550 h 1095375"/>
                <a:gd name="connsiteX16" fmla="*/ 727805 w 1278445"/>
                <a:gd name="connsiteY16" fmla="*/ 983742 h 1095375"/>
                <a:gd name="connsiteX17" fmla="*/ 718566 w 1278445"/>
                <a:gd name="connsiteY17" fmla="*/ 998506 h 1095375"/>
                <a:gd name="connsiteX18" fmla="*/ 716280 w 1278445"/>
                <a:gd name="connsiteY18" fmla="*/ 1010984 h 1095375"/>
                <a:gd name="connsiteX19" fmla="*/ 709422 w 1278445"/>
                <a:gd name="connsiteY19" fmla="*/ 1020890 h 1095375"/>
                <a:gd name="connsiteX20" fmla="*/ 702183 w 1278445"/>
                <a:gd name="connsiteY20" fmla="*/ 1028414 h 1095375"/>
                <a:gd name="connsiteX21" fmla="*/ 683800 w 1278445"/>
                <a:gd name="connsiteY21" fmla="*/ 1033272 h 1095375"/>
                <a:gd name="connsiteX22" fmla="*/ 655987 w 1278445"/>
                <a:gd name="connsiteY22" fmla="*/ 1033272 h 1095375"/>
                <a:gd name="connsiteX23" fmla="*/ 632936 w 1278445"/>
                <a:gd name="connsiteY23" fmla="*/ 1018508 h 1095375"/>
                <a:gd name="connsiteX24" fmla="*/ 616553 w 1278445"/>
                <a:gd name="connsiteY24" fmla="*/ 1010984 h 1095375"/>
                <a:gd name="connsiteX25" fmla="*/ 591312 w 1278445"/>
                <a:gd name="connsiteY25" fmla="*/ 1008412 h 1095375"/>
                <a:gd name="connsiteX26" fmla="*/ 579501 w 1278445"/>
                <a:gd name="connsiteY26" fmla="*/ 1008412 h 1095375"/>
                <a:gd name="connsiteX27" fmla="*/ 517112 w 1278445"/>
                <a:gd name="connsiteY27" fmla="*/ 996220 h 1095375"/>
                <a:gd name="connsiteX28" fmla="*/ 517112 w 1278445"/>
                <a:gd name="connsiteY28" fmla="*/ 988695 h 1095375"/>
                <a:gd name="connsiteX29" fmla="*/ 503015 w 1278445"/>
                <a:gd name="connsiteY29" fmla="*/ 986028 h 1095375"/>
                <a:gd name="connsiteX30" fmla="*/ 496157 w 1278445"/>
                <a:gd name="connsiteY30" fmla="*/ 986028 h 1095375"/>
                <a:gd name="connsiteX31" fmla="*/ 482346 w 1278445"/>
                <a:gd name="connsiteY31" fmla="*/ 983742 h 1095375"/>
                <a:gd name="connsiteX32" fmla="*/ 480060 w 1278445"/>
                <a:gd name="connsiteY32" fmla="*/ 988695 h 1095375"/>
                <a:gd name="connsiteX33" fmla="*/ 480060 w 1278445"/>
                <a:gd name="connsiteY33" fmla="*/ 1018508 h 1095375"/>
                <a:gd name="connsiteX34" fmla="*/ 482346 w 1278445"/>
                <a:gd name="connsiteY34" fmla="*/ 1028414 h 1095375"/>
                <a:gd name="connsiteX35" fmla="*/ 470916 w 1278445"/>
                <a:gd name="connsiteY35" fmla="*/ 1052989 h 1095375"/>
                <a:gd name="connsiteX36" fmla="*/ 465963 w 1278445"/>
                <a:gd name="connsiteY36" fmla="*/ 1058227 h 1095375"/>
                <a:gd name="connsiteX37" fmla="*/ 452152 w 1278445"/>
                <a:gd name="connsiteY37" fmla="*/ 1063181 h 1095375"/>
                <a:gd name="connsiteX38" fmla="*/ 443008 w 1278445"/>
                <a:gd name="connsiteY38" fmla="*/ 1075277 h 1095375"/>
                <a:gd name="connsiteX39" fmla="*/ 429196 w 1278445"/>
                <a:gd name="connsiteY39" fmla="*/ 1082897 h 1095375"/>
                <a:gd name="connsiteX40" fmla="*/ 417386 w 1278445"/>
                <a:gd name="connsiteY40" fmla="*/ 1085183 h 1095375"/>
                <a:gd name="connsiteX41" fmla="*/ 403574 w 1278445"/>
                <a:gd name="connsiteY41" fmla="*/ 1090422 h 1095375"/>
                <a:gd name="connsiteX42" fmla="*/ 392144 w 1278445"/>
                <a:gd name="connsiteY42" fmla="*/ 1095375 h 1095375"/>
                <a:gd name="connsiteX43" fmla="*/ 389858 w 1278445"/>
                <a:gd name="connsiteY43" fmla="*/ 1072991 h 1095375"/>
                <a:gd name="connsiteX44" fmla="*/ 382619 w 1278445"/>
                <a:gd name="connsiteY44" fmla="*/ 1028414 h 1095375"/>
                <a:gd name="connsiteX45" fmla="*/ 378047 w 1278445"/>
                <a:gd name="connsiteY45" fmla="*/ 1020890 h 1095375"/>
                <a:gd name="connsiteX46" fmla="*/ 373380 w 1278445"/>
                <a:gd name="connsiteY46" fmla="*/ 1001173 h 1095375"/>
                <a:gd name="connsiteX47" fmla="*/ 364236 w 1278445"/>
                <a:gd name="connsiteY47" fmla="*/ 986028 h 1095375"/>
                <a:gd name="connsiteX48" fmla="*/ 355092 w 1278445"/>
                <a:gd name="connsiteY48" fmla="*/ 981170 h 1095375"/>
                <a:gd name="connsiteX49" fmla="*/ 340900 w 1278445"/>
                <a:gd name="connsiteY49" fmla="*/ 978884 h 1095375"/>
                <a:gd name="connsiteX50" fmla="*/ 331756 w 1278445"/>
                <a:gd name="connsiteY50" fmla="*/ 973550 h 1095375"/>
                <a:gd name="connsiteX51" fmla="*/ 324898 w 1278445"/>
                <a:gd name="connsiteY51" fmla="*/ 971264 h 1095375"/>
                <a:gd name="connsiteX52" fmla="*/ 315659 w 1278445"/>
                <a:gd name="connsiteY52" fmla="*/ 968693 h 1095375"/>
                <a:gd name="connsiteX53" fmla="*/ 303847 w 1278445"/>
                <a:gd name="connsiteY53" fmla="*/ 958787 h 1095375"/>
                <a:gd name="connsiteX54" fmla="*/ 299275 w 1278445"/>
                <a:gd name="connsiteY54" fmla="*/ 946404 h 1095375"/>
                <a:gd name="connsiteX55" fmla="*/ 287750 w 1278445"/>
                <a:gd name="connsiteY55" fmla="*/ 941451 h 1095375"/>
                <a:gd name="connsiteX56" fmla="*/ 278606 w 1278445"/>
                <a:gd name="connsiteY56" fmla="*/ 941451 h 1095375"/>
                <a:gd name="connsiteX57" fmla="*/ 266795 w 1278445"/>
                <a:gd name="connsiteY57" fmla="*/ 928973 h 1095375"/>
                <a:gd name="connsiteX58" fmla="*/ 257556 w 1278445"/>
                <a:gd name="connsiteY58" fmla="*/ 906685 h 1095375"/>
                <a:gd name="connsiteX59" fmla="*/ 243840 w 1278445"/>
                <a:gd name="connsiteY59" fmla="*/ 889254 h 1095375"/>
                <a:gd name="connsiteX60" fmla="*/ 236887 w 1278445"/>
                <a:gd name="connsiteY60" fmla="*/ 881729 h 1095375"/>
                <a:gd name="connsiteX61" fmla="*/ 234601 w 1278445"/>
                <a:gd name="connsiteY61" fmla="*/ 876776 h 1095375"/>
                <a:gd name="connsiteX62" fmla="*/ 213646 w 1278445"/>
                <a:gd name="connsiteY62" fmla="*/ 884015 h 1095375"/>
                <a:gd name="connsiteX63" fmla="*/ 178879 w 1278445"/>
                <a:gd name="connsiteY63" fmla="*/ 891540 h 1095375"/>
                <a:gd name="connsiteX64" fmla="*/ 162782 w 1278445"/>
                <a:gd name="connsiteY64" fmla="*/ 894207 h 1095375"/>
                <a:gd name="connsiteX65" fmla="*/ 114205 w 1278445"/>
                <a:gd name="connsiteY65" fmla="*/ 894207 h 1095375"/>
                <a:gd name="connsiteX66" fmla="*/ 79438 w 1278445"/>
                <a:gd name="connsiteY66" fmla="*/ 891540 h 1095375"/>
                <a:gd name="connsiteX67" fmla="*/ 65342 w 1278445"/>
                <a:gd name="connsiteY67" fmla="*/ 884015 h 1095375"/>
                <a:gd name="connsiteX68" fmla="*/ 51530 w 1278445"/>
                <a:gd name="connsiteY68" fmla="*/ 887254 h 1095375"/>
                <a:gd name="connsiteX69" fmla="*/ 46577 w 1278445"/>
                <a:gd name="connsiteY69" fmla="*/ 885634 h 1095375"/>
                <a:gd name="connsiteX70" fmla="*/ 41720 w 1278445"/>
                <a:gd name="connsiteY70" fmla="*/ 884968 h 1095375"/>
                <a:gd name="connsiteX71" fmla="*/ 31147 w 1278445"/>
                <a:gd name="connsiteY71" fmla="*/ 884301 h 1095375"/>
                <a:gd name="connsiteX72" fmla="*/ 25241 w 1278445"/>
                <a:gd name="connsiteY72" fmla="*/ 884682 h 1095375"/>
                <a:gd name="connsiteX73" fmla="*/ 12859 w 1278445"/>
                <a:gd name="connsiteY73" fmla="*/ 886016 h 1095375"/>
                <a:gd name="connsiteX74" fmla="*/ 7906 w 1278445"/>
                <a:gd name="connsiteY74" fmla="*/ 886682 h 1095375"/>
                <a:gd name="connsiteX75" fmla="*/ 4286 w 1278445"/>
                <a:gd name="connsiteY75" fmla="*/ 887635 h 1095375"/>
                <a:gd name="connsiteX76" fmla="*/ 1048 w 1278445"/>
                <a:gd name="connsiteY76" fmla="*/ 888301 h 1095375"/>
                <a:gd name="connsiteX77" fmla="*/ 381 w 1278445"/>
                <a:gd name="connsiteY77" fmla="*/ 888587 h 1095375"/>
                <a:gd name="connsiteX78" fmla="*/ 0 w 1278445"/>
                <a:gd name="connsiteY78" fmla="*/ 888587 h 1095375"/>
                <a:gd name="connsiteX79" fmla="*/ 381 w 1278445"/>
                <a:gd name="connsiteY79" fmla="*/ 825913 h 1095375"/>
                <a:gd name="connsiteX80" fmla="*/ 2000 w 1278445"/>
                <a:gd name="connsiteY80" fmla="*/ 654368 h 1095375"/>
                <a:gd name="connsiteX81" fmla="*/ 2000 w 1278445"/>
                <a:gd name="connsiteY81" fmla="*/ 653320 h 1095375"/>
                <a:gd name="connsiteX82" fmla="*/ 1619 w 1278445"/>
                <a:gd name="connsiteY82" fmla="*/ 645128 h 1095375"/>
                <a:gd name="connsiteX83" fmla="*/ 1619 w 1278445"/>
                <a:gd name="connsiteY83" fmla="*/ 643509 h 1095375"/>
                <a:gd name="connsiteX84" fmla="*/ 2667 w 1278445"/>
                <a:gd name="connsiteY84" fmla="*/ 551307 h 1095375"/>
                <a:gd name="connsiteX85" fmla="*/ 2286 w 1278445"/>
                <a:gd name="connsiteY85" fmla="*/ 545021 h 1095375"/>
                <a:gd name="connsiteX86" fmla="*/ 4000 w 1278445"/>
                <a:gd name="connsiteY86" fmla="*/ 545402 h 1095375"/>
                <a:gd name="connsiteX87" fmla="*/ 4000 w 1278445"/>
                <a:gd name="connsiteY87" fmla="*/ 497110 h 1095375"/>
                <a:gd name="connsiteX88" fmla="*/ 4286 w 1278445"/>
                <a:gd name="connsiteY88" fmla="*/ 443294 h 1095375"/>
                <a:gd name="connsiteX89" fmla="*/ 4286 w 1278445"/>
                <a:gd name="connsiteY89" fmla="*/ 439388 h 1095375"/>
                <a:gd name="connsiteX90" fmla="*/ 12478 w 1278445"/>
                <a:gd name="connsiteY90" fmla="*/ 436150 h 1095375"/>
                <a:gd name="connsiteX91" fmla="*/ 20003 w 1278445"/>
                <a:gd name="connsiteY91" fmla="*/ 431197 h 1095375"/>
                <a:gd name="connsiteX92" fmla="*/ 33814 w 1278445"/>
                <a:gd name="connsiteY92" fmla="*/ 421005 h 1095375"/>
                <a:gd name="connsiteX93" fmla="*/ 64294 w 1278445"/>
                <a:gd name="connsiteY93" fmla="*/ 405956 h 1095375"/>
                <a:gd name="connsiteX94" fmla="*/ 70580 w 1278445"/>
                <a:gd name="connsiteY94" fmla="*/ 400717 h 1095375"/>
                <a:gd name="connsiteX95" fmla="*/ 75152 w 1278445"/>
                <a:gd name="connsiteY95" fmla="*/ 383953 h 1095375"/>
                <a:gd name="connsiteX96" fmla="*/ 78105 w 1278445"/>
                <a:gd name="connsiteY96" fmla="*/ 372142 h 1095375"/>
                <a:gd name="connsiteX97" fmla="*/ 81439 w 1278445"/>
                <a:gd name="connsiteY97" fmla="*/ 360331 h 1095375"/>
                <a:gd name="connsiteX98" fmla="*/ 82677 w 1278445"/>
                <a:gd name="connsiteY98" fmla="*/ 343281 h 1095375"/>
                <a:gd name="connsiteX99" fmla="*/ 86011 w 1278445"/>
                <a:gd name="connsiteY99" fmla="*/ 331470 h 1095375"/>
                <a:gd name="connsiteX100" fmla="*/ 95155 w 1278445"/>
                <a:gd name="connsiteY100" fmla="*/ 309467 h 1095375"/>
                <a:gd name="connsiteX101" fmla="*/ 96488 w 1278445"/>
                <a:gd name="connsiteY101" fmla="*/ 285845 h 1095375"/>
                <a:gd name="connsiteX102" fmla="*/ 101060 w 1278445"/>
                <a:gd name="connsiteY102" fmla="*/ 278987 h 1095375"/>
                <a:gd name="connsiteX103" fmla="*/ 117824 w 1278445"/>
                <a:gd name="connsiteY103" fmla="*/ 273653 h 1095375"/>
                <a:gd name="connsiteX104" fmla="*/ 122396 w 1278445"/>
                <a:gd name="connsiteY104" fmla="*/ 273653 h 1095375"/>
                <a:gd name="connsiteX105" fmla="*/ 139446 w 1278445"/>
                <a:gd name="connsiteY105" fmla="*/ 278987 h 1095375"/>
                <a:gd name="connsiteX106" fmla="*/ 149924 w 1278445"/>
                <a:gd name="connsiteY106" fmla="*/ 282226 h 1095375"/>
                <a:gd name="connsiteX107" fmla="*/ 165354 w 1278445"/>
                <a:gd name="connsiteY107" fmla="*/ 287465 h 1095375"/>
                <a:gd name="connsiteX108" fmla="*/ 186690 w 1278445"/>
                <a:gd name="connsiteY108" fmla="*/ 299275 h 1095375"/>
                <a:gd name="connsiteX109" fmla="*/ 209645 w 1278445"/>
                <a:gd name="connsiteY109" fmla="*/ 304514 h 1095375"/>
                <a:gd name="connsiteX110" fmla="*/ 222123 w 1278445"/>
                <a:gd name="connsiteY110" fmla="*/ 307848 h 1095375"/>
                <a:gd name="connsiteX111" fmla="*/ 243459 w 1278445"/>
                <a:gd name="connsiteY111" fmla="*/ 309467 h 1095375"/>
                <a:gd name="connsiteX112" fmla="*/ 252698 w 1278445"/>
                <a:gd name="connsiteY112" fmla="*/ 309467 h 1095375"/>
                <a:gd name="connsiteX113" fmla="*/ 261842 w 1278445"/>
                <a:gd name="connsiteY113" fmla="*/ 306229 h 1095375"/>
                <a:gd name="connsiteX114" fmla="*/ 272701 w 1278445"/>
                <a:gd name="connsiteY114" fmla="*/ 290798 h 1095375"/>
                <a:gd name="connsiteX115" fmla="*/ 277273 w 1278445"/>
                <a:gd name="connsiteY115" fmla="*/ 287465 h 1095375"/>
                <a:gd name="connsiteX116" fmla="*/ 286512 w 1278445"/>
                <a:gd name="connsiteY116" fmla="*/ 290798 h 1095375"/>
                <a:gd name="connsiteX117" fmla="*/ 287750 w 1278445"/>
                <a:gd name="connsiteY117" fmla="*/ 299275 h 1095375"/>
                <a:gd name="connsiteX118" fmla="*/ 295656 w 1278445"/>
                <a:gd name="connsiteY118" fmla="*/ 322898 h 1095375"/>
                <a:gd name="connsiteX119" fmla="*/ 304800 w 1278445"/>
                <a:gd name="connsiteY119" fmla="*/ 322898 h 1095375"/>
                <a:gd name="connsiteX120" fmla="*/ 319945 w 1278445"/>
                <a:gd name="connsiteY120" fmla="*/ 316325 h 1095375"/>
                <a:gd name="connsiteX121" fmla="*/ 327850 w 1278445"/>
                <a:gd name="connsiteY121" fmla="*/ 316325 h 1095375"/>
                <a:gd name="connsiteX122" fmla="*/ 339947 w 1278445"/>
                <a:gd name="connsiteY122" fmla="*/ 312706 h 1095375"/>
                <a:gd name="connsiteX123" fmla="*/ 342900 w 1278445"/>
                <a:gd name="connsiteY123" fmla="*/ 309467 h 1095375"/>
                <a:gd name="connsiteX124" fmla="*/ 353759 w 1278445"/>
                <a:gd name="connsiteY124" fmla="*/ 302609 h 1095375"/>
                <a:gd name="connsiteX125" fmla="*/ 361283 w 1278445"/>
                <a:gd name="connsiteY125" fmla="*/ 297656 h 1095375"/>
                <a:gd name="connsiteX126" fmla="*/ 367475 w 1278445"/>
                <a:gd name="connsiteY126" fmla="*/ 289084 h 1095375"/>
                <a:gd name="connsiteX127" fmla="*/ 365855 w 1278445"/>
                <a:gd name="connsiteY127" fmla="*/ 277273 h 1095375"/>
                <a:gd name="connsiteX128" fmla="*/ 356711 w 1278445"/>
                <a:gd name="connsiteY128" fmla="*/ 263557 h 1095375"/>
                <a:gd name="connsiteX129" fmla="*/ 355092 w 1278445"/>
                <a:gd name="connsiteY129" fmla="*/ 241554 h 1095375"/>
                <a:gd name="connsiteX130" fmla="*/ 356711 w 1278445"/>
                <a:gd name="connsiteY130" fmla="*/ 231362 h 1095375"/>
                <a:gd name="connsiteX131" fmla="*/ 361283 w 1278445"/>
                <a:gd name="connsiteY131" fmla="*/ 219551 h 1095375"/>
                <a:gd name="connsiteX132" fmla="*/ 361283 w 1278445"/>
                <a:gd name="connsiteY132" fmla="*/ 212693 h 1095375"/>
                <a:gd name="connsiteX133" fmla="*/ 358330 w 1278445"/>
                <a:gd name="connsiteY133" fmla="*/ 207454 h 1095375"/>
                <a:gd name="connsiteX134" fmla="*/ 341567 w 1278445"/>
                <a:gd name="connsiteY134" fmla="*/ 193929 h 1095375"/>
                <a:gd name="connsiteX135" fmla="*/ 341567 w 1278445"/>
                <a:gd name="connsiteY135" fmla="*/ 178499 h 1095375"/>
                <a:gd name="connsiteX136" fmla="*/ 353759 w 1278445"/>
                <a:gd name="connsiteY136" fmla="*/ 180213 h 1095375"/>
                <a:gd name="connsiteX137" fmla="*/ 355092 w 1278445"/>
                <a:gd name="connsiteY137" fmla="*/ 187071 h 1095375"/>
                <a:gd name="connsiteX138" fmla="*/ 362903 w 1278445"/>
                <a:gd name="connsiteY138" fmla="*/ 192024 h 1095375"/>
                <a:gd name="connsiteX139" fmla="*/ 373380 w 1278445"/>
                <a:gd name="connsiteY139" fmla="*/ 193929 h 1095375"/>
                <a:gd name="connsiteX140" fmla="*/ 384238 w 1278445"/>
                <a:gd name="connsiteY140" fmla="*/ 195644 h 1095375"/>
                <a:gd name="connsiteX141" fmla="*/ 396430 w 1278445"/>
                <a:gd name="connsiteY141" fmla="*/ 185452 h 1095375"/>
                <a:gd name="connsiteX142" fmla="*/ 401003 w 1278445"/>
                <a:gd name="connsiteY142" fmla="*/ 181832 h 1095375"/>
                <a:gd name="connsiteX143" fmla="*/ 425577 w 1278445"/>
                <a:gd name="connsiteY143" fmla="*/ 157829 h 1095375"/>
                <a:gd name="connsiteX144" fmla="*/ 439388 w 1278445"/>
                <a:gd name="connsiteY144" fmla="*/ 135922 h 1095375"/>
                <a:gd name="connsiteX145" fmla="*/ 451485 w 1278445"/>
                <a:gd name="connsiteY145" fmla="*/ 132302 h 1095375"/>
                <a:gd name="connsiteX146" fmla="*/ 456152 w 1278445"/>
                <a:gd name="connsiteY146" fmla="*/ 133921 h 1095375"/>
                <a:gd name="connsiteX147" fmla="*/ 468535 w 1278445"/>
                <a:gd name="connsiteY147" fmla="*/ 149352 h 1095375"/>
                <a:gd name="connsiteX148" fmla="*/ 480727 w 1278445"/>
                <a:gd name="connsiteY148" fmla="*/ 149352 h 1095375"/>
                <a:gd name="connsiteX149" fmla="*/ 486918 w 1278445"/>
                <a:gd name="connsiteY149" fmla="*/ 147733 h 1095375"/>
                <a:gd name="connsiteX150" fmla="*/ 489871 w 1278445"/>
                <a:gd name="connsiteY150" fmla="*/ 146018 h 1095375"/>
                <a:gd name="connsiteX151" fmla="*/ 494538 w 1278445"/>
                <a:gd name="connsiteY151" fmla="*/ 140779 h 1095375"/>
                <a:gd name="connsiteX152" fmla="*/ 506635 w 1278445"/>
                <a:gd name="connsiteY152" fmla="*/ 135922 h 1095375"/>
                <a:gd name="connsiteX153" fmla="*/ 515874 w 1278445"/>
                <a:gd name="connsiteY153" fmla="*/ 142494 h 1095375"/>
                <a:gd name="connsiteX154" fmla="*/ 519113 w 1278445"/>
                <a:gd name="connsiteY154" fmla="*/ 128969 h 1095375"/>
                <a:gd name="connsiteX155" fmla="*/ 522065 w 1278445"/>
                <a:gd name="connsiteY155" fmla="*/ 123730 h 1095375"/>
                <a:gd name="connsiteX156" fmla="*/ 532924 w 1278445"/>
                <a:gd name="connsiteY156" fmla="*/ 120491 h 1095375"/>
                <a:gd name="connsiteX157" fmla="*/ 535876 w 1278445"/>
                <a:gd name="connsiteY157" fmla="*/ 116872 h 1095375"/>
                <a:gd name="connsiteX158" fmla="*/ 543401 w 1278445"/>
                <a:gd name="connsiteY158" fmla="*/ 101441 h 1095375"/>
                <a:gd name="connsiteX159" fmla="*/ 545021 w 1278445"/>
                <a:gd name="connsiteY159" fmla="*/ 96488 h 1095375"/>
                <a:gd name="connsiteX160" fmla="*/ 547973 w 1278445"/>
                <a:gd name="connsiteY160" fmla="*/ 86011 h 1095375"/>
                <a:gd name="connsiteX161" fmla="*/ 555879 w 1278445"/>
                <a:gd name="connsiteY161" fmla="*/ 74200 h 1095375"/>
                <a:gd name="connsiteX162" fmla="*/ 560451 w 1278445"/>
                <a:gd name="connsiteY162" fmla="*/ 68961 h 1095375"/>
                <a:gd name="connsiteX163" fmla="*/ 563404 w 1278445"/>
                <a:gd name="connsiteY163" fmla="*/ 58483 h 1095375"/>
                <a:gd name="connsiteX164" fmla="*/ 567976 w 1278445"/>
                <a:gd name="connsiteY164" fmla="*/ 48292 h 1095375"/>
                <a:gd name="connsiteX165" fmla="*/ 570929 w 1278445"/>
                <a:gd name="connsiteY165" fmla="*/ 26003 h 1095375"/>
                <a:gd name="connsiteX166" fmla="*/ 589312 w 1278445"/>
                <a:gd name="connsiteY166" fmla="*/ 6953 h 1095375"/>
                <a:gd name="connsiteX167" fmla="*/ 612267 w 1278445"/>
                <a:gd name="connsiteY167" fmla="*/ 0 h 1095375"/>
                <a:gd name="connsiteX168" fmla="*/ 631317 w 1278445"/>
                <a:gd name="connsiteY168" fmla="*/ 1333 h 1095375"/>
                <a:gd name="connsiteX169" fmla="*/ 631031 w 1278445"/>
                <a:gd name="connsiteY169" fmla="*/ 36767 h 1095375"/>
                <a:gd name="connsiteX170" fmla="*/ 629698 w 1278445"/>
                <a:gd name="connsiteY170" fmla="*/ 53245 h 1095375"/>
                <a:gd name="connsiteX171" fmla="*/ 663797 w 1278445"/>
                <a:gd name="connsiteY171" fmla="*/ 85725 h 1095375"/>
                <a:gd name="connsiteX172" fmla="*/ 665131 w 1278445"/>
                <a:gd name="connsiteY172" fmla="*/ 86678 h 1095375"/>
                <a:gd name="connsiteX173" fmla="*/ 667798 w 1278445"/>
                <a:gd name="connsiteY173" fmla="*/ 89249 h 1095375"/>
                <a:gd name="connsiteX174" fmla="*/ 695611 w 1278445"/>
                <a:gd name="connsiteY174" fmla="*/ 116491 h 1095375"/>
                <a:gd name="connsiteX175" fmla="*/ 696278 w 1278445"/>
                <a:gd name="connsiteY175" fmla="*/ 117539 h 1095375"/>
                <a:gd name="connsiteX176" fmla="*/ 699897 w 1278445"/>
                <a:gd name="connsiteY176" fmla="*/ 120110 h 1095375"/>
                <a:gd name="connsiteX177" fmla="*/ 701897 w 1278445"/>
                <a:gd name="connsiteY177" fmla="*/ 121825 h 1095375"/>
                <a:gd name="connsiteX178" fmla="*/ 704469 w 1278445"/>
                <a:gd name="connsiteY178" fmla="*/ 125063 h 1095375"/>
                <a:gd name="connsiteX179" fmla="*/ 706184 w 1278445"/>
                <a:gd name="connsiteY179" fmla="*/ 126397 h 1095375"/>
                <a:gd name="connsiteX180" fmla="*/ 706755 w 1278445"/>
                <a:gd name="connsiteY180" fmla="*/ 127064 h 1095375"/>
                <a:gd name="connsiteX181" fmla="*/ 706469 w 1278445"/>
                <a:gd name="connsiteY181" fmla="*/ 128016 h 1095375"/>
                <a:gd name="connsiteX182" fmla="*/ 705803 w 1278445"/>
                <a:gd name="connsiteY182" fmla="*/ 128969 h 1095375"/>
                <a:gd name="connsiteX183" fmla="*/ 705803 w 1278445"/>
                <a:gd name="connsiteY183" fmla="*/ 130683 h 1095375"/>
                <a:gd name="connsiteX184" fmla="*/ 706755 w 1278445"/>
                <a:gd name="connsiteY184" fmla="*/ 131921 h 1095375"/>
                <a:gd name="connsiteX185" fmla="*/ 707803 w 1278445"/>
                <a:gd name="connsiteY185" fmla="*/ 132588 h 1095375"/>
                <a:gd name="connsiteX186" fmla="*/ 707803 w 1278445"/>
                <a:gd name="connsiteY186" fmla="*/ 133255 h 1095375"/>
                <a:gd name="connsiteX187" fmla="*/ 707422 w 1278445"/>
                <a:gd name="connsiteY187" fmla="*/ 135255 h 1095375"/>
                <a:gd name="connsiteX188" fmla="*/ 707803 w 1278445"/>
                <a:gd name="connsiteY188" fmla="*/ 135922 h 1095375"/>
                <a:gd name="connsiteX189" fmla="*/ 709136 w 1278445"/>
                <a:gd name="connsiteY189" fmla="*/ 138208 h 1095375"/>
                <a:gd name="connsiteX190" fmla="*/ 709136 w 1278445"/>
                <a:gd name="connsiteY190" fmla="*/ 139160 h 1095375"/>
                <a:gd name="connsiteX191" fmla="*/ 708755 w 1278445"/>
                <a:gd name="connsiteY191" fmla="*/ 139827 h 1095375"/>
                <a:gd name="connsiteX192" fmla="*/ 708088 w 1278445"/>
                <a:gd name="connsiteY192" fmla="*/ 140113 h 1095375"/>
                <a:gd name="connsiteX193" fmla="*/ 706469 w 1278445"/>
                <a:gd name="connsiteY193" fmla="*/ 140494 h 1095375"/>
                <a:gd name="connsiteX194" fmla="*/ 706184 w 1278445"/>
                <a:gd name="connsiteY194" fmla="*/ 141161 h 1095375"/>
                <a:gd name="connsiteX195" fmla="*/ 705517 w 1278445"/>
                <a:gd name="connsiteY195" fmla="*/ 142780 h 1095375"/>
                <a:gd name="connsiteX196" fmla="*/ 704469 w 1278445"/>
                <a:gd name="connsiteY196" fmla="*/ 144113 h 1095375"/>
                <a:gd name="connsiteX197" fmla="*/ 703517 w 1278445"/>
                <a:gd name="connsiteY197" fmla="*/ 144780 h 1095375"/>
                <a:gd name="connsiteX198" fmla="*/ 702183 w 1278445"/>
                <a:gd name="connsiteY198" fmla="*/ 145447 h 1095375"/>
                <a:gd name="connsiteX199" fmla="*/ 701230 w 1278445"/>
                <a:gd name="connsiteY199" fmla="*/ 146018 h 1095375"/>
                <a:gd name="connsiteX200" fmla="*/ 700850 w 1278445"/>
                <a:gd name="connsiteY200" fmla="*/ 146399 h 1095375"/>
                <a:gd name="connsiteX201" fmla="*/ 699611 w 1278445"/>
                <a:gd name="connsiteY201" fmla="*/ 148019 h 1095375"/>
                <a:gd name="connsiteX202" fmla="*/ 698563 w 1278445"/>
                <a:gd name="connsiteY202" fmla="*/ 149638 h 1095375"/>
                <a:gd name="connsiteX203" fmla="*/ 697897 w 1278445"/>
                <a:gd name="connsiteY203" fmla="*/ 150686 h 1095375"/>
                <a:gd name="connsiteX204" fmla="*/ 697325 w 1278445"/>
                <a:gd name="connsiteY204" fmla="*/ 151352 h 1095375"/>
                <a:gd name="connsiteX205" fmla="*/ 695611 w 1278445"/>
                <a:gd name="connsiteY205" fmla="*/ 152305 h 1095375"/>
                <a:gd name="connsiteX206" fmla="*/ 691705 w 1278445"/>
                <a:gd name="connsiteY206" fmla="*/ 152305 h 1095375"/>
                <a:gd name="connsiteX207" fmla="*/ 690753 w 1278445"/>
                <a:gd name="connsiteY207" fmla="*/ 153638 h 1095375"/>
                <a:gd name="connsiteX208" fmla="*/ 690086 w 1278445"/>
                <a:gd name="connsiteY208" fmla="*/ 155543 h 1095375"/>
                <a:gd name="connsiteX209" fmla="*/ 689705 w 1278445"/>
                <a:gd name="connsiteY209" fmla="*/ 156877 h 1095375"/>
                <a:gd name="connsiteX210" fmla="*/ 689705 w 1278445"/>
                <a:gd name="connsiteY210" fmla="*/ 157829 h 1095375"/>
                <a:gd name="connsiteX211" fmla="*/ 689038 w 1278445"/>
                <a:gd name="connsiteY211" fmla="*/ 158496 h 1095375"/>
                <a:gd name="connsiteX212" fmla="*/ 689038 w 1278445"/>
                <a:gd name="connsiteY212" fmla="*/ 158877 h 1095375"/>
                <a:gd name="connsiteX213" fmla="*/ 687419 w 1278445"/>
                <a:gd name="connsiteY213" fmla="*/ 159163 h 1095375"/>
                <a:gd name="connsiteX214" fmla="*/ 687134 w 1278445"/>
                <a:gd name="connsiteY214" fmla="*/ 159163 h 1095375"/>
                <a:gd name="connsiteX215" fmla="*/ 686753 w 1278445"/>
                <a:gd name="connsiteY215" fmla="*/ 159829 h 1095375"/>
                <a:gd name="connsiteX216" fmla="*/ 686753 w 1278445"/>
                <a:gd name="connsiteY216" fmla="*/ 160211 h 1095375"/>
                <a:gd name="connsiteX217" fmla="*/ 688086 w 1278445"/>
                <a:gd name="connsiteY217" fmla="*/ 161449 h 1095375"/>
                <a:gd name="connsiteX218" fmla="*/ 688753 w 1278445"/>
                <a:gd name="connsiteY218" fmla="*/ 163735 h 1095375"/>
                <a:gd name="connsiteX219" fmla="*/ 688753 w 1278445"/>
                <a:gd name="connsiteY219" fmla="*/ 164783 h 1095375"/>
                <a:gd name="connsiteX220" fmla="*/ 687800 w 1278445"/>
                <a:gd name="connsiteY220" fmla="*/ 166402 h 1095375"/>
                <a:gd name="connsiteX221" fmla="*/ 687134 w 1278445"/>
                <a:gd name="connsiteY221" fmla="*/ 166688 h 1095375"/>
                <a:gd name="connsiteX222" fmla="*/ 686467 w 1278445"/>
                <a:gd name="connsiteY222" fmla="*/ 167354 h 1095375"/>
                <a:gd name="connsiteX223" fmla="*/ 685800 w 1278445"/>
                <a:gd name="connsiteY223" fmla="*/ 167354 h 1095375"/>
                <a:gd name="connsiteX224" fmla="*/ 685133 w 1278445"/>
                <a:gd name="connsiteY224" fmla="*/ 168688 h 1095375"/>
                <a:gd name="connsiteX225" fmla="*/ 684847 w 1278445"/>
                <a:gd name="connsiteY225" fmla="*/ 170688 h 1095375"/>
                <a:gd name="connsiteX226" fmla="*/ 683800 w 1278445"/>
                <a:gd name="connsiteY226" fmla="*/ 171355 h 1095375"/>
                <a:gd name="connsiteX227" fmla="*/ 683133 w 1278445"/>
                <a:gd name="connsiteY227" fmla="*/ 172593 h 1095375"/>
                <a:gd name="connsiteX228" fmla="*/ 683514 w 1278445"/>
                <a:gd name="connsiteY228" fmla="*/ 172974 h 1095375"/>
                <a:gd name="connsiteX229" fmla="*/ 683800 w 1278445"/>
                <a:gd name="connsiteY229" fmla="*/ 173927 h 1095375"/>
                <a:gd name="connsiteX230" fmla="*/ 684467 w 1278445"/>
                <a:gd name="connsiteY230" fmla="*/ 174593 h 1095375"/>
                <a:gd name="connsiteX231" fmla="*/ 684467 w 1278445"/>
                <a:gd name="connsiteY231" fmla="*/ 174974 h 1095375"/>
                <a:gd name="connsiteX232" fmla="*/ 686086 w 1278445"/>
                <a:gd name="connsiteY232" fmla="*/ 176594 h 1095375"/>
                <a:gd name="connsiteX233" fmla="*/ 687419 w 1278445"/>
                <a:gd name="connsiteY233" fmla="*/ 176879 h 1095375"/>
                <a:gd name="connsiteX234" fmla="*/ 688467 w 1278445"/>
                <a:gd name="connsiteY234" fmla="*/ 178879 h 1095375"/>
                <a:gd name="connsiteX235" fmla="*/ 688467 w 1278445"/>
                <a:gd name="connsiteY235" fmla="*/ 179546 h 1095375"/>
                <a:gd name="connsiteX236" fmla="*/ 689705 w 1278445"/>
                <a:gd name="connsiteY236" fmla="*/ 182118 h 1095375"/>
                <a:gd name="connsiteX237" fmla="*/ 690372 w 1278445"/>
                <a:gd name="connsiteY237" fmla="*/ 182499 h 1095375"/>
                <a:gd name="connsiteX238" fmla="*/ 691420 w 1278445"/>
                <a:gd name="connsiteY238" fmla="*/ 183166 h 1095375"/>
                <a:gd name="connsiteX239" fmla="*/ 691991 w 1278445"/>
                <a:gd name="connsiteY239" fmla="*/ 183452 h 1095375"/>
                <a:gd name="connsiteX240" fmla="*/ 693039 w 1278445"/>
                <a:gd name="connsiteY240" fmla="*/ 184118 h 1095375"/>
                <a:gd name="connsiteX241" fmla="*/ 693325 w 1278445"/>
                <a:gd name="connsiteY241" fmla="*/ 184785 h 1095375"/>
                <a:gd name="connsiteX242" fmla="*/ 695992 w 1278445"/>
                <a:gd name="connsiteY242" fmla="*/ 184785 h 1095375"/>
                <a:gd name="connsiteX243" fmla="*/ 696659 w 1278445"/>
                <a:gd name="connsiteY243" fmla="*/ 185071 h 1095375"/>
                <a:gd name="connsiteX244" fmla="*/ 697325 w 1278445"/>
                <a:gd name="connsiteY244" fmla="*/ 186404 h 1095375"/>
                <a:gd name="connsiteX245" fmla="*/ 697897 w 1278445"/>
                <a:gd name="connsiteY245" fmla="*/ 187357 h 1095375"/>
                <a:gd name="connsiteX246" fmla="*/ 698945 w 1278445"/>
                <a:gd name="connsiteY246" fmla="*/ 186785 h 1095375"/>
                <a:gd name="connsiteX247" fmla="*/ 699611 w 1278445"/>
                <a:gd name="connsiteY247" fmla="*/ 185738 h 1095375"/>
                <a:gd name="connsiteX248" fmla="*/ 700564 w 1278445"/>
                <a:gd name="connsiteY248" fmla="*/ 184785 h 1095375"/>
                <a:gd name="connsiteX249" fmla="*/ 700850 w 1278445"/>
                <a:gd name="connsiteY249" fmla="*/ 184785 h 1095375"/>
                <a:gd name="connsiteX250" fmla="*/ 702183 w 1278445"/>
                <a:gd name="connsiteY250" fmla="*/ 186404 h 1095375"/>
                <a:gd name="connsiteX251" fmla="*/ 702564 w 1278445"/>
                <a:gd name="connsiteY251" fmla="*/ 186785 h 1095375"/>
                <a:gd name="connsiteX252" fmla="*/ 704183 w 1278445"/>
                <a:gd name="connsiteY252" fmla="*/ 186785 h 1095375"/>
                <a:gd name="connsiteX253" fmla="*/ 704850 w 1278445"/>
                <a:gd name="connsiteY253" fmla="*/ 187357 h 1095375"/>
                <a:gd name="connsiteX254" fmla="*/ 704850 w 1278445"/>
                <a:gd name="connsiteY254" fmla="*/ 188024 h 1095375"/>
                <a:gd name="connsiteX255" fmla="*/ 704469 w 1278445"/>
                <a:gd name="connsiteY255" fmla="*/ 189071 h 1095375"/>
                <a:gd name="connsiteX256" fmla="*/ 704469 w 1278445"/>
                <a:gd name="connsiteY256" fmla="*/ 192691 h 1095375"/>
                <a:gd name="connsiteX257" fmla="*/ 704850 w 1278445"/>
                <a:gd name="connsiteY257" fmla="*/ 193262 h 1095375"/>
                <a:gd name="connsiteX258" fmla="*/ 706184 w 1278445"/>
                <a:gd name="connsiteY258" fmla="*/ 193643 h 1095375"/>
                <a:gd name="connsiteX259" fmla="*/ 706755 w 1278445"/>
                <a:gd name="connsiteY259" fmla="*/ 193643 h 1095375"/>
                <a:gd name="connsiteX260" fmla="*/ 707803 w 1278445"/>
                <a:gd name="connsiteY260" fmla="*/ 193262 h 1095375"/>
                <a:gd name="connsiteX261" fmla="*/ 708088 w 1278445"/>
                <a:gd name="connsiteY261" fmla="*/ 193643 h 1095375"/>
                <a:gd name="connsiteX262" fmla="*/ 708088 w 1278445"/>
                <a:gd name="connsiteY262" fmla="*/ 194977 h 1095375"/>
                <a:gd name="connsiteX263" fmla="*/ 708470 w 1278445"/>
                <a:gd name="connsiteY263" fmla="*/ 195929 h 1095375"/>
                <a:gd name="connsiteX264" fmla="*/ 708470 w 1278445"/>
                <a:gd name="connsiteY264" fmla="*/ 197263 h 1095375"/>
                <a:gd name="connsiteX265" fmla="*/ 708755 w 1278445"/>
                <a:gd name="connsiteY265" fmla="*/ 197929 h 1095375"/>
                <a:gd name="connsiteX266" fmla="*/ 710375 w 1278445"/>
                <a:gd name="connsiteY266" fmla="*/ 197929 h 1095375"/>
                <a:gd name="connsiteX267" fmla="*/ 710755 w 1278445"/>
                <a:gd name="connsiteY267" fmla="*/ 198215 h 1095375"/>
                <a:gd name="connsiteX268" fmla="*/ 711041 w 1278445"/>
                <a:gd name="connsiteY268" fmla="*/ 199168 h 1095375"/>
                <a:gd name="connsiteX269" fmla="*/ 711422 w 1278445"/>
                <a:gd name="connsiteY269" fmla="*/ 199835 h 1095375"/>
                <a:gd name="connsiteX270" fmla="*/ 712089 w 1278445"/>
                <a:gd name="connsiteY270" fmla="*/ 200216 h 1095375"/>
                <a:gd name="connsiteX271" fmla="*/ 713042 w 1278445"/>
                <a:gd name="connsiteY271" fmla="*/ 200216 h 1095375"/>
                <a:gd name="connsiteX272" fmla="*/ 713708 w 1278445"/>
                <a:gd name="connsiteY272" fmla="*/ 200501 h 1095375"/>
                <a:gd name="connsiteX273" fmla="*/ 713994 w 1278445"/>
                <a:gd name="connsiteY273" fmla="*/ 200882 h 1095375"/>
                <a:gd name="connsiteX274" fmla="*/ 722186 w 1278445"/>
                <a:gd name="connsiteY274" fmla="*/ 224504 h 1095375"/>
                <a:gd name="connsiteX275" fmla="*/ 722567 w 1278445"/>
                <a:gd name="connsiteY275" fmla="*/ 226124 h 1095375"/>
                <a:gd name="connsiteX276" fmla="*/ 745808 w 1278445"/>
                <a:gd name="connsiteY276" fmla="*/ 293370 h 1095375"/>
                <a:gd name="connsiteX277" fmla="*/ 747141 w 1278445"/>
                <a:gd name="connsiteY277" fmla="*/ 297656 h 1095375"/>
                <a:gd name="connsiteX278" fmla="*/ 747522 w 1278445"/>
                <a:gd name="connsiteY278" fmla="*/ 297942 h 1095375"/>
                <a:gd name="connsiteX279" fmla="*/ 746855 w 1278445"/>
                <a:gd name="connsiteY279" fmla="*/ 303562 h 1095375"/>
                <a:gd name="connsiteX280" fmla="*/ 749427 w 1278445"/>
                <a:gd name="connsiteY280" fmla="*/ 305848 h 1095375"/>
                <a:gd name="connsiteX281" fmla="*/ 751427 w 1278445"/>
                <a:gd name="connsiteY281" fmla="*/ 307467 h 1095375"/>
                <a:gd name="connsiteX282" fmla="*/ 752094 w 1278445"/>
                <a:gd name="connsiteY282" fmla="*/ 308134 h 1095375"/>
                <a:gd name="connsiteX283" fmla="*/ 753047 w 1278445"/>
                <a:gd name="connsiteY283" fmla="*/ 309753 h 1095375"/>
                <a:gd name="connsiteX284" fmla="*/ 754380 w 1278445"/>
                <a:gd name="connsiteY284" fmla="*/ 311467 h 1095375"/>
                <a:gd name="connsiteX285" fmla="*/ 754666 w 1278445"/>
                <a:gd name="connsiteY285" fmla="*/ 311753 h 1095375"/>
                <a:gd name="connsiteX286" fmla="*/ 755713 w 1278445"/>
                <a:gd name="connsiteY286" fmla="*/ 312134 h 1095375"/>
                <a:gd name="connsiteX287" fmla="*/ 757333 w 1278445"/>
                <a:gd name="connsiteY287" fmla="*/ 313754 h 1095375"/>
                <a:gd name="connsiteX288" fmla="*/ 758666 w 1278445"/>
                <a:gd name="connsiteY288" fmla="*/ 315373 h 1095375"/>
                <a:gd name="connsiteX289" fmla="*/ 758952 w 1278445"/>
                <a:gd name="connsiteY289" fmla="*/ 316706 h 1095375"/>
                <a:gd name="connsiteX290" fmla="*/ 761238 w 1278445"/>
                <a:gd name="connsiteY290" fmla="*/ 320612 h 1095375"/>
                <a:gd name="connsiteX291" fmla="*/ 762286 w 1278445"/>
                <a:gd name="connsiteY291" fmla="*/ 321945 h 1095375"/>
                <a:gd name="connsiteX292" fmla="*/ 764858 w 1278445"/>
                <a:gd name="connsiteY292" fmla="*/ 325850 h 1095375"/>
                <a:gd name="connsiteX293" fmla="*/ 766858 w 1278445"/>
                <a:gd name="connsiteY293" fmla="*/ 329184 h 1095375"/>
                <a:gd name="connsiteX294" fmla="*/ 768191 w 1278445"/>
                <a:gd name="connsiteY294" fmla="*/ 331089 h 1095375"/>
                <a:gd name="connsiteX295" fmla="*/ 769430 w 1278445"/>
                <a:gd name="connsiteY295" fmla="*/ 332804 h 1095375"/>
                <a:gd name="connsiteX296" fmla="*/ 770763 w 1278445"/>
                <a:gd name="connsiteY296" fmla="*/ 333756 h 1095375"/>
                <a:gd name="connsiteX297" fmla="*/ 776002 w 1278445"/>
                <a:gd name="connsiteY297" fmla="*/ 341948 h 1095375"/>
                <a:gd name="connsiteX298" fmla="*/ 777716 w 1278445"/>
                <a:gd name="connsiteY298" fmla="*/ 344615 h 1095375"/>
                <a:gd name="connsiteX299" fmla="*/ 779621 w 1278445"/>
                <a:gd name="connsiteY299" fmla="*/ 348806 h 1095375"/>
                <a:gd name="connsiteX300" fmla="*/ 781622 w 1278445"/>
                <a:gd name="connsiteY300" fmla="*/ 354711 h 1095375"/>
                <a:gd name="connsiteX301" fmla="*/ 782955 w 1278445"/>
                <a:gd name="connsiteY301" fmla="*/ 360331 h 1095375"/>
                <a:gd name="connsiteX302" fmla="*/ 783241 w 1278445"/>
                <a:gd name="connsiteY302" fmla="*/ 361664 h 1095375"/>
                <a:gd name="connsiteX303" fmla="*/ 783908 w 1278445"/>
                <a:gd name="connsiteY303" fmla="*/ 364617 h 1095375"/>
                <a:gd name="connsiteX304" fmla="*/ 785908 w 1278445"/>
                <a:gd name="connsiteY304" fmla="*/ 369856 h 1095375"/>
                <a:gd name="connsiteX305" fmla="*/ 786194 w 1278445"/>
                <a:gd name="connsiteY305" fmla="*/ 370142 h 1095375"/>
                <a:gd name="connsiteX306" fmla="*/ 787527 w 1278445"/>
                <a:gd name="connsiteY306" fmla="*/ 372428 h 1095375"/>
                <a:gd name="connsiteX307" fmla="*/ 788194 w 1278445"/>
                <a:gd name="connsiteY307" fmla="*/ 373475 h 1095375"/>
                <a:gd name="connsiteX308" fmla="*/ 789527 w 1278445"/>
                <a:gd name="connsiteY308" fmla="*/ 374809 h 1095375"/>
                <a:gd name="connsiteX309" fmla="*/ 791147 w 1278445"/>
                <a:gd name="connsiteY309" fmla="*/ 378333 h 1095375"/>
                <a:gd name="connsiteX310" fmla="*/ 791432 w 1278445"/>
                <a:gd name="connsiteY310" fmla="*/ 379381 h 1095375"/>
                <a:gd name="connsiteX311" fmla="*/ 792480 w 1278445"/>
                <a:gd name="connsiteY311" fmla="*/ 380714 h 1095375"/>
                <a:gd name="connsiteX312" fmla="*/ 792766 w 1278445"/>
                <a:gd name="connsiteY312" fmla="*/ 381667 h 1095375"/>
                <a:gd name="connsiteX313" fmla="*/ 793718 w 1278445"/>
                <a:gd name="connsiteY313" fmla="*/ 384905 h 1095375"/>
                <a:gd name="connsiteX314" fmla="*/ 794766 w 1278445"/>
                <a:gd name="connsiteY314" fmla="*/ 386239 h 1095375"/>
                <a:gd name="connsiteX315" fmla="*/ 795719 w 1278445"/>
                <a:gd name="connsiteY315" fmla="*/ 386620 h 1095375"/>
                <a:gd name="connsiteX316" fmla="*/ 797052 w 1278445"/>
                <a:gd name="connsiteY316" fmla="*/ 389573 h 1095375"/>
                <a:gd name="connsiteX317" fmla="*/ 799338 w 1278445"/>
                <a:gd name="connsiteY317" fmla="*/ 393097 h 1095375"/>
                <a:gd name="connsiteX318" fmla="*/ 805244 w 1278445"/>
                <a:gd name="connsiteY318" fmla="*/ 404622 h 1095375"/>
                <a:gd name="connsiteX319" fmla="*/ 805910 w 1278445"/>
                <a:gd name="connsiteY319" fmla="*/ 406241 h 1095375"/>
                <a:gd name="connsiteX320" fmla="*/ 806196 w 1278445"/>
                <a:gd name="connsiteY320" fmla="*/ 408527 h 1095375"/>
                <a:gd name="connsiteX321" fmla="*/ 806577 w 1278445"/>
                <a:gd name="connsiteY321" fmla="*/ 409194 h 1095375"/>
                <a:gd name="connsiteX322" fmla="*/ 807244 w 1278445"/>
                <a:gd name="connsiteY322" fmla="*/ 409861 h 1095375"/>
                <a:gd name="connsiteX323" fmla="*/ 807530 w 1278445"/>
                <a:gd name="connsiteY323" fmla="*/ 409861 h 1095375"/>
                <a:gd name="connsiteX324" fmla="*/ 808863 w 1278445"/>
                <a:gd name="connsiteY324" fmla="*/ 412528 h 1095375"/>
                <a:gd name="connsiteX325" fmla="*/ 811149 w 1278445"/>
                <a:gd name="connsiteY325" fmla="*/ 415100 h 1095375"/>
                <a:gd name="connsiteX326" fmla="*/ 812101 w 1278445"/>
                <a:gd name="connsiteY326" fmla="*/ 416433 h 1095375"/>
                <a:gd name="connsiteX327" fmla="*/ 812483 w 1278445"/>
                <a:gd name="connsiteY327" fmla="*/ 416433 h 1095375"/>
                <a:gd name="connsiteX328" fmla="*/ 813149 w 1278445"/>
                <a:gd name="connsiteY328" fmla="*/ 416719 h 1095375"/>
                <a:gd name="connsiteX329" fmla="*/ 813435 w 1278445"/>
                <a:gd name="connsiteY329" fmla="*/ 417386 h 1095375"/>
                <a:gd name="connsiteX330" fmla="*/ 814769 w 1278445"/>
                <a:gd name="connsiteY330" fmla="*/ 418052 h 1095375"/>
                <a:gd name="connsiteX331" fmla="*/ 816388 w 1278445"/>
                <a:gd name="connsiteY331" fmla="*/ 419100 h 1095375"/>
                <a:gd name="connsiteX332" fmla="*/ 818674 w 1278445"/>
                <a:gd name="connsiteY332" fmla="*/ 420719 h 1095375"/>
                <a:gd name="connsiteX333" fmla="*/ 819722 w 1278445"/>
                <a:gd name="connsiteY333" fmla="*/ 421386 h 1095375"/>
                <a:gd name="connsiteX334" fmla="*/ 823913 w 1278445"/>
                <a:gd name="connsiteY334" fmla="*/ 423958 h 1095375"/>
                <a:gd name="connsiteX335" fmla="*/ 830485 w 1278445"/>
                <a:gd name="connsiteY335" fmla="*/ 425291 h 1095375"/>
                <a:gd name="connsiteX336" fmla="*/ 834771 w 1278445"/>
                <a:gd name="connsiteY336" fmla="*/ 425958 h 1095375"/>
                <a:gd name="connsiteX337" fmla="*/ 835438 w 1278445"/>
                <a:gd name="connsiteY337" fmla="*/ 425577 h 1095375"/>
                <a:gd name="connsiteX338" fmla="*/ 837057 w 1278445"/>
                <a:gd name="connsiteY338" fmla="*/ 425006 h 1095375"/>
                <a:gd name="connsiteX339" fmla="*/ 837724 w 1278445"/>
                <a:gd name="connsiteY339" fmla="*/ 424625 h 1095375"/>
                <a:gd name="connsiteX340" fmla="*/ 839724 w 1278445"/>
                <a:gd name="connsiteY340" fmla="*/ 424625 h 1095375"/>
                <a:gd name="connsiteX341" fmla="*/ 842296 w 1278445"/>
                <a:gd name="connsiteY341" fmla="*/ 424339 h 1095375"/>
                <a:gd name="connsiteX342" fmla="*/ 846296 w 1278445"/>
                <a:gd name="connsiteY342" fmla="*/ 424339 h 1095375"/>
                <a:gd name="connsiteX343" fmla="*/ 851154 w 1278445"/>
                <a:gd name="connsiteY343" fmla="*/ 425958 h 1095375"/>
                <a:gd name="connsiteX344" fmla="*/ 883349 w 1278445"/>
                <a:gd name="connsiteY344" fmla="*/ 477488 h 1095375"/>
                <a:gd name="connsiteX345" fmla="*/ 882968 w 1278445"/>
                <a:gd name="connsiteY345" fmla="*/ 480060 h 1095375"/>
                <a:gd name="connsiteX346" fmla="*/ 881063 w 1278445"/>
                <a:gd name="connsiteY346" fmla="*/ 500063 h 1095375"/>
                <a:gd name="connsiteX347" fmla="*/ 880682 w 1278445"/>
                <a:gd name="connsiteY347" fmla="*/ 500729 h 1095375"/>
                <a:gd name="connsiteX348" fmla="*/ 882682 w 1278445"/>
                <a:gd name="connsiteY348" fmla="*/ 537877 h 1095375"/>
                <a:gd name="connsiteX349" fmla="*/ 883634 w 1278445"/>
                <a:gd name="connsiteY349" fmla="*/ 568643 h 1095375"/>
                <a:gd name="connsiteX350" fmla="*/ 913829 w 1278445"/>
                <a:gd name="connsiteY350" fmla="*/ 646462 h 1095375"/>
                <a:gd name="connsiteX351" fmla="*/ 909542 w 1278445"/>
                <a:gd name="connsiteY351" fmla="*/ 651034 h 1095375"/>
                <a:gd name="connsiteX352" fmla="*/ 901351 w 1278445"/>
                <a:gd name="connsiteY352" fmla="*/ 659606 h 1095375"/>
                <a:gd name="connsiteX353" fmla="*/ 937832 w 1278445"/>
                <a:gd name="connsiteY353" fmla="*/ 688467 h 1095375"/>
                <a:gd name="connsiteX354" fmla="*/ 950595 w 1278445"/>
                <a:gd name="connsiteY354" fmla="*/ 686181 h 1095375"/>
                <a:gd name="connsiteX355" fmla="*/ 957834 w 1278445"/>
                <a:gd name="connsiteY355" fmla="*/ 684848 h 1095375"/>
                <a:gd name="connsiteX356" fmla="*/ 1014889 w 1278445"/>
                <a:gd name="connsiteY356" fmla="*/ 673037 h 1095375"/>
                <a:gd name="connsiteX357" fmla="*/ 1043749 w 1278445"/>
                <a:gd name="connsiteY357" fmla="*/ 668750 h 1095375"/>
                <a:gd name="connsiteX358" fmla="*/ 1069372 w 1278445"/>
                <a:gd name="connsiteY358" fmla="*/ 651701 h 1095375"/>
                <a:gd name="connsiteX359" fmla="*/ 1095280 w 1278445"/>
                <a:gd name="connsiteY359" fmla="*/ 634651 h 1095375"/>
                <a:gd name="connsiteX360" fmla="*/ 1126141 w 1278445"/>
                <a:gd name="connsiteY360" fmla="*/ 614267 h 1095375"/>
                <a:gd name="connsiteX361" fmla="*/ 1211485 w 1278445"/>
                <a:gd name="connsiteY361" fmla="*/ 614934 h 1095375"/>
                <a:gd name="connsiteX362" fmla="*/ 1213104 w 1278445"/>
                <a:gd name="connsiteY362" fmla="*/ 616934 h 1095375"/>
                <a:gd name="connsiteX363" fmla="*/ 1215771 w 1278445"/>
                <a:gd name="connsiteY363" fmla="*/ 618935 h 1095375"/>
                <a:gd name="connsiteX364" fmla="*/ 1218724 w 1278445"/>
                <a:gd name="connsiteY364" fmla="*/ 620840 h 1095375"/>
                <a:gd name="connsiteX365" fmla="*/ 1221010 w 1278445"/>
                <a:gd name="connsiteY365" fmla="*/ 621887 h 1095375"/>
                <a:gd name="connsiteX366" fmla="*/ 1222915 w 1278445"/>
                <a:gd name="connsiteY366" fmla="*/ 622173 h 1095375"/>
                <a:gd name="connsiteX367" fmla="*/ 1233773 w 1278445"/>
                <a:gd name="connsiteY367" fmla="*/ 622173 h 1095375"/>
                <a:gd name="connsiteX368" fmla="*/ 1234726 w 1278445"/>
                <a:gd name="connsiteY368" fmla="*/ 622459 h 1095375"/>
                <a:gd name="connsiteX369" fmla="*/ 1237012 w 1278445"/>
                <a:gd name="connsiteY369" fmla="*/ 624840 h 1095375"/>
                <a:gd name="connsiteX370" fmla="*/ 1238726 w 1278445"/>
                <a:gd name="connsiteY370" fmla="*/ 626745 h 1095375"/>
                <a:gd name="connsiteX371" fmla="*/ 1239679 w 1278445"/>
                <a:gd name="connsiteY371" fmla="*/ 627412 h 1095375"/>
                <a:gd name="connsiteX372" fmla="*/ 1239964 w 1278445"/>
                <a:gd name="connsiteY372" fmla="*/ 627412 h 1095375"/>
                <a:gd name="connsiteX373" fmla="*/ 1244251 w 1278445"/>
                <a:gd name="connsiteY373" fmla="*/ 631698 h 1095375"/>
                <a:gd name="connsiteX374" fmla="*/ 1245298 w 1278445"/>
                <a:gd name="connsiteY374" fmla="*/ 632365 h 1095375"/>
                <a:gd name="connsiteX375" fmla="*/ 1247870 w 1278445"/>
                <a:gd name="connsiteY375" fmla="*/ 633032 h 1095375"/>
                <a:gd name="connsiteX376" fmla="*/ 1251204 w 1278445"/>
                <a:gd name="connsiteY376" fmla="*/ 633698 h 1095375"/>
                <a:gd name="connsiteX377" fmla="*/ 1252156 w 1278445"/>
                <a:gd name="connsiteY377" fmla="*/ 633984 h 1095375"/>
                <a:gd name="connsiteX378" fmla="*/ 1257681 w 1278445"/>
                <a:gd name="connsiteY378" fmla="*/ 637223 h 1095375"/>
                <a:gd name="connsiteX379" fmla="*/ 1260348 w 1278445"/>
                <a:gd name="connsiteY379" fmla="*/ 639604 h 1095375"/>
                <a:gd name="connsiteX380" fmla="*/ 1261681 w 1278445"/>
                <a:gd name="connsiteY380" fmla="*/ 640556 h 1095375"/>
                <a:gd name="connsiteX381" fmla="*/ 1266254 w 1278445"/>
                <a:gd name="connsiteY381" fmla="*/ 642557 h 1095375"/>
                <a:gd name="connsiteX382" fmla="*/ 1268539 w 1278445"/>
                <a:gd name="connsiteY382" fmla="*/ 643795 h 1095375"/>
                <a:gd name="connsiteX383" fmla="*/ 1271206 w 1278445"/>
                <a:gd name="connsiteY383" fmla="*/ 645795 h 1095375"/>
                <a:gd name="connsiteX384" fmla="*/ 1271873 w 1278445"/>
                <a:gd name="connsiteY384" fmla="*/ 646462 h 1095375"/>
                <a:gd name="connsiteX385" fmla="*/ 1275112 w 1278445"/>
                <a:gd name="connsiteY385" fmla="*/ 650748 h 1095375"/>
                <a:gd name="connsiteX386" fmla="*/ 1277112 w 1278445"/>
                <a:gd name="connsiteY386" fmla="*/ 651701 h 1095375"/>
                <a:gd name="connsiteX387" fmla="*/ 1278446 w 1278445"/>
                <a:gd name="connsiteY387" fmla="*/ 651701 h 1095375"/>
                <a:gd name="connsiteX388" fmla="*/ 1276445 w 1278445"/>
                <a:gd name="connsiteY388" fmla="*/ 701231 h 1095375"/>
                <a:gd name="connsiteX389" fmla="*/ 1276731 w 1278445"/>
                <a:gd name="connsiteY389" fmla="*/ 701897 h 1095375"/>
                <a:gd name="connsiteX390" fmla="*/ 1276731 w 1278445"/>
                <a:gd name="connsiteY390" fmla="*/ 707517 h 1095375"/>
                <a:gd name="connsiteX391" fmla="*/ 1273493 w 1278445"/>
                <a:gd name="connsiteY391" fmla="*/ 780669 h 1095375"/>
                <a:gd name="connsiteX392" fmla="*/ 1273493 w 1278445"/>
                <a:gd name="connsiteY392" fmla="*/ 782669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</a:cxnLst>
              <a:rect l="l" t="t" r="r" b="b"/>
              <a:pathLst>
                <a:path w="1278445" h="1095375">
                  <a:moveTo>
                    <a:pt x="1273493" y="782669"/>
                  </a:moveTo>
                  <a:lnTo>
                    <a:pt x="1058894" y="919448"/>
                  </a:lnTo>
                  <a:lnTo>
                    <a:pt x="1020128" y="944690"/>
                  </a:lnTo>
                  <a:lnTo>
                    <a:pt x="1017175" y="946690"/>
                  </a:lnTo>
                  <a:lnTo>
                    <a:pt x="977837" y="971645"/>
                  </a:lnTo>
                  <a:lnTo>
                    <a:pt x="968312" y="977551"/>
                  </a:lnTo>
                  <a:lnTo>
                    <a:pt x="919067" y="1008698"/>
                  </a:lnTo>
                  <a:lnTo>
                    <a:pt x="918401" y="1009079"/>
                  </a:lnTo>
                  <a:lnTo>
                    <a:pt x="859726" y="973550"/>
                  </a:lnTo>
                  <a:lnTo>
                    <a:pt x="855155" y="986028"/>
                  </a:lnTo>
                  <a:lnTo>
                    <a:pt x="808863" y="951262"/>
                  </a:lnTo>
                  <a:lnTo>
                    <a:pt x="771811" y="936498"/>
                  </a:lnTo>
                  <a:lnTo>
                    <a:pt x="758000" y="933926"/>
                  </a:lnTo>
                  <a:lnTo>
                    <a:pt x="743903" y="941451"/>
                  </a:lnTo>
                  <a:lnTo>
                    <a:pt x="736949" y="963740"/>
                  </a:lnTo>
                  <a:lnTo>
                    <a:pt x="734663" y="973550"/>
                  </a:lnTo>
                  <a:lnTo>
                    <a:pt x="727805" y="983742"/>
                  </a:lnTo>
                  <a:lnTo>
                    <a:pt x="718566" y="998506"/>
                  </a:lnTo>
                  <a:lnTo>
                    <a:pt x="716280" y="1010984"/>
                  </a:lnTo>
                  <a:lnTo>
                    <a:pt x="709422" y="1020890"/>
                  </a:lnTo>
                  <a:lnTo>
                    <a:pt x="702183" y="1028414"/>
                  </a:lnTo>
                  <a:lnTo>
                    <a:pt x="683800" y="1033272"/>
                  </a:lnTo>
                  <a:lnTo>
                    <a:pt x="655987" y="1033272"/>
                  </a:lnTo>
                  <a:lnTo>
                    <a:pt x="632936" y="1018508"/>
                  </a:lnTo>
                  <a:lnTo>
                    <a:pt x="616553" y="1010984"/>
                  </a:lnTo>
                  <a:lnTo>
                    <a:pt x="591312" y="1008412"/>
                  </a:lnTo>
                  <a:lnTo>
                    <a:pt x="579501" y="1008412"/>
                  </a:lnTo>
                  <a:lnTo>
                    <a:pt x="517112" y="996220"/>
                  </a:lnTo>
                  <a:lnTo>
                    <a:pt x="517112" y="988695"/>
                  </a:lnTo>
                  <a:lnTo>
                    <a:pt x="503015" y="986028"/>
                  </a:lnTo>
                  <a:lnTo>
                    <a:pt x="496157" y="986028"/>
                  </a:lnTo>
                  <a:lnTo>
                    <a:pt x="482346" y="983742"/>
                  </a:lnTo>
                  <a:lnTo>
                    <a:pt x="480060" y="988695"/>
                  </a:lnTo>
                  <a:lnTo>
                    <a:pt x="480060" y="1018508"/>
                  </a:lnTo>
                  <a:lnTo>
                    <a:pt x="482346" y="1028414"/>
                  </a:lnTo>
                  <a:lnTo>
                    <a:pt x="470916" y="1052989"/>
                  </a:lnTo>
                  <a:lnTo>
                    <a:pt x="465963" y="1058227"/>
                  </a:lnTo>
                  <a:lnTo>
                    <a:pt x="452152" y="1063181"/>
                  </a:lnTo>
                  <a:lnTo>
                    <a:pt x="443008" y="1075277"/>
                  </a:lnTo>
                  <a:lnTo>
                    <a:pt x="429196" y="1082897"/>
                  </a:lnTo>
                  <a:lnTo>
                    <a:pt x="417386" y="1085183"/>
                  </a:lnTo>
                  <a:lnTo>
                    <a:pt x="403574" y="1090422"/>
                  </a:lnTo>
                  <a:lnTo>
                    <a:pt x="392144" y="1095375"/>
                  </a:lnTo>
                  <a:lnTo>
                    <a:pt x="389858" y="1072991"/>
                  </a:lnTo>
                  <a:lnTo>
                    <a:pt x="382619" y="1028414"/>
                  </a:lnTo>
                  <a:lnTo>
                    <a:pt x="378047" y="1020890"/>
                  </a:lnTo>
                  <a:lnTo>
                    <a:pt x="373380" y="1001173"/>
                  </a:lnTo>
                  <a:lnTo>
                    <a:pt x="364236" y="986028"/>
                  </a:lnTo>
                  <a:lnTo>
                    <a:pt x="355092" y="981170"/>
                  </a:lnTo>
                  <a:lnTo>
                    <a:pt x="340900" y="978884"/>
                  </a:lnTo>
                  <a:lnTo>
                    <a:pt x="331756" y="973550"/>
                  </a:lnTo>
                  <a:lnTo>
                    <a:pt x="324898" y="971264"/>
                  </a:lnTo>
                  <a:lnTo>
                    <a:pt x="315659" y="968693"/>
                  </a:lnTo>
                  <a:lnTo>
                    <a:pt x="303847" y="958787"/>
                  </a:lnTo>
                  <a:lnTo>
                    <a:pt x="299275" y="946404"/>
                  </a:lnTo>
                  <a:lnTo>
                    <a:pt x="287750" y="941451"/>
                  </a:lnTo>
                  <a:lnTo>
                    <a:pt x="278606" y="941451"/>
                  </a:lnTo>
                  <a:lnTo>
                    <a:pt x="266795" y="928973"/>
                  </a:lnTo>
                  <a:lnTo>
                    <a:pt x="257556" y="906685"/>
                  </a:lnTo>
                  <a:lnTo>
                    <a:pt x="243840" y="889254"/>
                  </a:lnTo>
                  <a:lnTo>
                    <a:pt x="236887" y="881729"/>
                  </a:lnTo>
                  <a:lnTo>
                    <a:pt x="234601" y="876776"/>
                  </a:lnTo>
                  <a:lnTo>
                    <a:pt x="213646" y="884015"/>
                  </a:lnTo>
                  <a:lnTo>
                    <a:pt x="178879" y="891540"/>
                  </a:lnTo>
                  <a:lnTo>
                    <a:pt x="162782" y="894207"/>
                  </a:lnTo>
                  <a:lnTo>
                    <a:pt x="114205" y="894207"/>
                  </a:lnTo>
                  <a:lnTo>
                    <a:pt x="79438" y="891540"/>
                  </a:lnTo>
                  <a:lnTo>
                    <a:pt x="65342" y="884015"/>
                  </a:lnTo>
                  <a:lnTo>
                    <a:pt x="51530" y="887254"/>
                  </a:lnTo>
                  <a:lnTo>
                    <a:pt x="46577" y="885634"/>
                  </a:lnTo>
                  <a:lnTo>
                    <a:pt x="41720" y="884968"/>
                  </a:lnTo>
                  <a:lnTo>
                    <a:pt x="31147" y="884301"/>
                  </a:lnTo>
                  <a:lnTo>
                    <a:pt x="25241" y="884682"/>
                  </a:lnTo>
                  <a:lnTo>
                    <a:pt x="12859" y="886016"/>
                  </a:lnTo>
                  <a:lnTo>
                    <a:pt x="7906" y="886682"/>
                  </a:lnTo>
                  <a:lnTo>
                    <a:pt x="4286" y="887635"/>
                  </a:lnTo>
                  <a:lnTo>
                    <a:pt x="1048" y="888301"/>
                  </a:lnTo>
                  <a:lnTo>
                    <a:pt x="381" y="888587"/>
                  </a:lnTo>
                  <a:lnTo>
                    <a:pt x="0" y="888587"/>
                  </a:lnTo>
                  <a:lnTo>
                    <a:pt x="381" y="825913"/>
                  </a:lnTo>
                  <a:lnTo>
                    <a:pt x="2000" y="654368"/>
                  </a:lnTo>
                  <a:lnTo>
                    <a:pt x="2000" y="653320"/>
                  </a:lnTo>
                  <a:lnTo>
                    <a:pt x="1619" y="645128"/>
                  </a:lnTo>
                  <a:lnTo>
                    <a:pt x="1619" y="643509"/>
                  </a:lnTo>
                  <a:lnTo>
                    <a:pt x="2667" y="551307"/>
                  </a:lnTo>
                  <a:lnTo>
                    <a:pt x="2286" y="545021"/>
                  </a:lnTo>
                  <a:lnTo>
                    <a:pt x="4000" y="545402"/>
                  </a:lnTo>
                  <a:lnTo>
                    <a:pt x="4000" y="497110"/>
                  </a:lnTo>
                  <a:lnTo>
                    <a:pt x="4286" y="443294"/>
                  </a:lnTo>
                  <a:lnTo>
                    <a:pt x="4286" y="439388"/>
                  </a:lnTo>
                  <a:lnTo>
                    <a:pt x="12478" y="436150"/>
                  </a:lnTo>
                  <a:lnTo>
                    <a:pt x="20003" y="431197"/>
                  </a:lnTo>
                  <a:lnTo>
                    <a:pt x="33814" y="421005"/>
                  </a:lnTo>
                  <a:lnTo>
                    <a:pt x="64294" y="405956"/>
                  </a:lnTo>
                  <a:lnTo>
                    <a:pt x="70580" y="400717"/>
                  </a:lnTo>
                  <a:lnTo>
                    <a:pt x="75152" y="383953"/>
                  </a:lnTo>
                  <a:lnTo>
                    <a:pt x="78105" y="372142"/>
                  </a:lnTo>
                  <a:lnTo>
                    <a:pt x="81439" y="360331"/>
                  </a:lnTo>
                  <a:lnTo>
                    <a:pt x="82677" y="343281"/>
                  </a:lnTo>
                  <a:lnTo>
                    <a:pt x="86011" y="331470"/>
                  </a:lnTo>
                  <a:lnTo>
                    <a:pt x="95155" y="309467"/>
                  </a:lnTo>
                  <a:lnTo>
                    <a:pt x="96488" y="285845"/>
                  </a:lnTo>
                  <a:lnTo>
                    <a:pt x="101060" y="278987"/>
                  </a:lnTo>
                  <a:lnTo>
                    <a:pt x="117824" y="273653"/>
                  </a:lnTo>
                  <a:lnTo>
                    <a:pt x="122396" y="273653"/>
                  </a:lnTo>
                  <a:lnTo>
                    <a:pt x="139446" y="278987"/>
                  </a:lnTo>
                  <a:lnTo>
                    <a:pt x="149924" y="282226"/>
                  </a:lnTo>
                  <a:lnTo>
                    <a:pt x="165354" y="287465"/>
                  </a:lnTo>
                  <a:lnTo>
                    <a:pt x="186690" y="299275"/>
                  </a:lnTo>
                  <a:lnTo>
                    <a:pt x="209645" y="304514"/>
                  </a:lnTo>
                  <a:lnTo>
                    <a:pt x="222123" y="307848"/>
                  </a:lnTo>
                  <a:lnTo>
                    <a:pt x="243459" y="309467"/>
                  </a:lnTo>
                  <a:lnTo>
                    <a:pt x="252698" y="309467"/>
                  </a:lnTo>
                  <a:lnTo>
                    <a:pt x="261842" y="306229"/>
                  </a:lnTo>
                  <a:lnTo>
                    <a:pt x="272701" y="290798"/>
                  </a:lnTo>
                  <a:lnTo>
                    <a:pt x="277273" y="287465"/>
                  </a:lnTo>
                  <a:lnTo>
                    <a:pt x="286512" y="290798"/>
                  </a:lnTo>
                  <a:lnTo>
                    <a:pt x="287750" y="299275"/>
                  </a:lnTo>
                  <a:lnTo>
                    <a:pt x="295656" y="322898"/>
                  </a:lnTo>
                  <a:lnTo>
                    <a:pt x="304800" y="322898"/>
                  </a:lnTo>
                  <a:lnTo>
                    <a:pt x="319945" y="316325"/>
                  </a:lnTo>
                  <a:lnTo>
                    <a:pt x="327850" y="316325"/>
                  </a:lnTo>
                  <a:lnTo>
                    <a:pt x="339947" y="312706"/>
                  </a:lnTo>
                  <a:lnTo>
                    <a:pt x="342900" y="309467"/>
                  </a:lnTo>
                  <a:lnTo>
                    <a:pt x="353759" y="302609"/>
                  </a:lnTo>
                  <a:lnTo>
                    <a:pt x="361283" y="297656"/>
                  </a:lnTo>
                  <a:lnTo>
                    <a:pt x="367475" y="289084"/>
                  </a:lnTo>
                  <a:lnTo>
                    <a:pt x="365855" y="277273"/>
                  </a:lnTo>
                  <a:lnTo>
                    <a:pt x="356711" y="263557"/>
                  </a:lnTo>
                  <a:lnTo>
                    <a:pt x="355092" y="241554"/>
                  </a:lnTo>
                  <a:lnTo>
                    <a:pt x="356711" y="231362"/>
                  </a:lnTo>
                  <a:lnTo>
                    <a:pt x="361283" y="219551"/>
                  </a:lnTo>
                  <a:lnTo>
                    <a:pt x="361283" y="212693"/>
                  </a:lnTo>
                  <a:lnTo>
                    <a:pt x="358330" y="207454"/>
                  </a:lnTo>
                  <a:lnTo>
                    <a:pt x="341567" y="193929"/>
                  </a:lnTo>
                  <a:lnTo>
                    <a:pt x="341567" y="178499"/>
                  </a:lnTo>
                  <a:lnTo>
                    <a:pt x="353759" y="180213"/>
                  </a:lnTo>
                  <a:lnTo>
                    <a:pt x="355092" y="187071"/>
                  </a:lnTo>
                  <a:lnTo>
                    <a:pt x="362903" y="192024"/>
                  </a:lnTo>
                  <a:lnTo>
                    <a:pt x="373380" y="193929"/>
                  </a:lnTo>
                  <a:lnTo>
                    <a:pt x="384238" y="195644"/>
                  </a:lnTo>
                  <a:lnTo>
                    <a:pt x="396430" y="185452"/>
                  </a:lnTo>
                  <a:lnTo>
                    <a:pt x="401003" y="181832"/>
                  </a:lnTo>
                  <a:lnTo>
                    <a:pt x="425577" y="157829"/>
                  </a:lnTo>
                  <a:lnTo>
                    <a:pt x="439388" y="135922"/>
                  </a:lnTo>
                  <a:lnTo>
                    <a:pt x="451485" y="132302"/>
                  </a:lnTo>
                  <a:lnTo>
                    <a:pt x="456152" y="133921"/>
                  </a:lnTo>
                  <a:lnTo>
                    <a:pt x="468535" y="149352"/>
                  </a:lnTo>
                  <a:lnTo>
                    <a:pt x="480727" y="149352"/>
                  </a:lnTo>
                  <a:lnTo>
                    <a:pt x="486918" y="147733"/>
                  </a:lnTo>
                  <a:lnTo>
                    <a:pt x="489871" y="146018"/>
                  </a:lnTo>
                  <a:lnTo>
                    <a:pt x="494538" y="140779"/>
                  </a:lnTo>
                  <a:lnTo>
                    <a:pt x="506635" y="135922"/>
                  </a:lnTo>
                  <a:lnTo>
                    <a:pt x="515874" y="142494"/>
                  </a:lnTo>
                  <a:lnTo>
                    <a:pt x="519113" y="128969"/>
                  </a:lnTo>
                  <a:lnTo>
                    <a:pt x="522065" y="123730"/>
                  </a:lnTo>
                  <a:lnTo>
                    <a:pt x="532924" y="120491"/>
                  </a:lnTo>
                  <a:lnTo>
                    <a:pt x="535876" y="116872"/>
                  </a:lnTo>
                  <a:lnTo>
                    <a:pt x="543401" y="101441"/>
                  </a:lnTo>
                  <a:lnTo>
                    <a:pt x="545021" y="96488"/>
                  </a:lnTo>
                  <a:lnTo>
                    <a:pt x="547973" y="86011"/>
                  </a:lnTo>
                  <a:lnTo>
                    <a:pt x="555879" y="74200"/>
                  </a:lnTo>
                  <a:lnTo>
                    <a:pt x="560451" y="68961"/>
                  </a:lnTo>
                  <a:lnTo>
                    <a:pt x="563404" y="58483"/>
                  </a:lnTo>
                  <a:lnTo>
                    <a:pt x="567976" y="48292"/>
                  </a:lnTo>
                  <a:lnTo>
                    <a:pt x="570929" y="26003"/>
                  </a:lnTo>
                  <a:lnTo>
                    <a:pt x="589312" y="6953"/>
                  </a:lnTo>
                  <a:lnTo>
                    <a:pt x="612267" y="0"/>
                  </a:lnTo>
                  <a:lnTo>
                    <a:pt x="631317" y="1333"/>
                  </a:lnTo>
                  <a:lnTo>
                    <a:pt x="631031" y="36767"/>
                  </a:lnTo>
                  <a:lnTo>
                    <a:pt x="629698" y="53245"/>
                  </a:lnTo>
                  <a:lnTo>
                    <a:pt x="663797" y="85725"/>
                  </a:lnTo>
                  <a:lnTo>
                    <a:pt x="665131" y="86678"/>
                  </a:lnTo>
                  <a:lnTo>
                    <a:pt x="667798" y="89249"/>
                  </a:lnTo>
                  <a:lnTo>
                    <a:pt x="695611" y="116491"/>
                  </a:lnTo>
                  <a:lnTo>
                    <a:pt x="696278" y="117539"/>
                  </a:lnTo>
                  <a:lnTo>
                    <a:pt x="699897" y="120110"/>
                  </a:lnTo>
                  <a:lnTo>
                    <a:pt x="701897" y="121825"/>
                  </a:lnTo>
                  <a:lnTo>
                    <a:pt x="704469" y="125063"/>
                  </a:lnTo>
                  <a:lnTo>
                    <a:pt x="706184" y="126397"/>
                  </a:lnTo>
                  <a:lnTo>
                    <a:pt x="706755" y="127064"/>
                  </a:lnTo>
                  <a:lnTo>
                    <a:pt x="706469" y="128016"/>
                  </a:lnTo>
                  <a:lnTo>
                    <a:pt x="705803" y="128969"/>
                  </a:lnTo>
                  <a:lnTo>
                    <a:pt x="705803" y="130683"/>
                  </a:lnTo>
                  <a:lnTo>
                    <a:pt x="706755" y="131921"/>
                  </a:lnTo>
                  <a:lnTo>
                    <a:pt x="707803" y="132588"/>
                  </a:lnTo>
                  <a:lnTo>
                    <a:pt x="707803" y="133255"/>
                  </a:lnTo>
                  <a:lnTo>
                    <a:pt x="707422" y="135255"/>
                  </a:lnTo>
                  <a:lnTo>
                    <a:pt x="707803" y="135922"/>
                  </a:lnTo>
                  <a:lnTo>
                    <a:pt x="709136" y="138208"/>
                  </a:lnTo>
                  <a:lnTo>
                    <a:pt x="709136" y="139160"/>
                  </a:lnTo>
                  <a:lnTo>
                    <a:pt x="708755" y="139827"/>
                  </a:lnTo>
                  <a:lnTo>
                    <a:pt x="708088" y="140113"/>
                  </a:lnTo>
                  <a:lnTo>
                    <a:pt x="706469" y="140494"/>
                  </a:lnTo>
                  <a:lnTo>
                    <a:pt x="706184" y="141161"/>
                  </a:lnTo>
                  <a:lnTo>
                    <a:pt x="705517" y="142780"/>
                  </a:lnTo>
                  <a:lnTo>
                    <a:pt x="704469" y="144113"/>
                  </a:lnTo>
                  <a:lnTo>
                    <a:pt x="703517" y="144780"/>
                  </a:lnTo>
                  <a:lnTo>
                    <a:pt x="702183" y="145447"/>
                  </a:lnTo>
                  <a:lnTo>
                    <a:pt x="701230" y="146018"/>
                  </a:lnTo>
                  <a:lnTo>
                    <a:pt x="700850" y="146399"/>
                  </a:lnTo>
                  <a:lnTo>
                    <a:pt x="699611" y="148019"/>
                  </a:lnTo>
                  <a:lnTo>
                    <a:pt x="698563" y="149638"/>
                  </a:lnTo>
                  <a:lnTo>
                    <a:pt x="697897" y="150686"/>
                  </a:lnTo>
                  <a:lnTo>
                    <a:pt x="697325" y="151352"/>
                  </a:lnTo>
                  <a:lnTo>
                    <a:pt x="695611" y="152305"/>
                  </a:lnTo>
                  <a:lnTo>
                    <a:pt x="691705" y="152305"/>
                  </a:lnTo>
                  <a:lnTo>
                    <a:pt x="690753" y="153638"/>
                  </a:lnTo>
                  <a:lnTo>
                    <a:pt x="690086" y="155543"/>
                  </a:lnTo>
                  <a:lnTo>
                    <a:pt x="689705" y="156877"/>
                  </a:lnTo>
                  <a:lnTo>
                    <a:pt x="689705" y="157829"/>
                  </a:lnTo>
                  <a:lnTo>
                    <a:pt x="689038" y="158496"/>
                  </a:lnTo>
                  <a:lnTo>
                    <a:pt x="689038" y="158877"/>
                  </a:lnTo>
                  <a:lnTo>
                    <a:pt x="687419" y="159163"/>
                  </a:lnTo>
                  <a:lnTo>
                    <a:pt x="687134" y="159163"/>
                  </a:lnTo>
                  <a:lnTo>
                    <a:pt x="686753" y="159829"/>
                  </a:lnTo>
                  <a:lnTo>
                    <a:pt x="686753" y="160211"/>
                  </a:lnTo>
                  <a:lnTo>
                    <a:pt x="688086" y="161449"/>
                  </a:lnTo>
                  <a:lnTo>
                    <a:pt x="688753" y="163735"/>
                  </a:lnTo>
                  <a:lnTo>
                    <a:pt x="688753" y="164783"/>
                  </a:lnTo>
                  <a:lnTo>
                    <a:pt x="687800" y="166402"/>
                  </a:lnTo>
                  <a:lnTo>
                    <a:pt x="687134" y="166688"/>
                  </a:lnTo>
                  <a:lnTo>
                    <a:pt x="686467" y="167354"/>
                  </a:lnTo>
                  <a:lnTo>
                    <a:pt x="685800" y="167354"/>
                  </a:lnTo>
                  <a:lnTo>
                    <a:pt x="685133" y="168688"/>
                  </a:lnTo>
                  <a:lnTo>
                    <a:pt x="684847" y="170688"/>
                  </a:lnTo>
                  <a:lnTo>
                    <a:pt x="683800" y="171355"/>
                  </a:lnTo>
                  <a:lnTo>
                    <a:pt x="683133" y="172593"/>
                  </a:lnTo>
                  <a:lnTo>
                    <a:pt x="683514" y="172974"/>
                  </a:lnTo>
                  <a:lnTo>
                    <a:pt x="683800" y="173927"/>
                  </a:lnTo>
                  <a:lnTo>
                    <a:pt x="684467" y="174593"/>
                  </a:lnTo>
                  <a:lnTo>
                    <a:pt x="684467" y="174974"/>
                  </a:lnTo>
                  <a:lnTo>
                    <a:pt x="686086" y="176594"/>
                  </a:lnTo>
                  <a:lnTo>
                    <a:pt x="687419" y="176879"/>
                  </a:lnTo>
                  <a:lnTo>
                    <a:pt x="688467" y="178879"/>
                  </a:lnTo>
                  <a:lnTo>
                    <a:pt x="688467" y="179546"/>
                  </a:lnTo>
                  <a:lnTo>
                    <a:pt x="689705" y="182118"/>
                  </a:lnTo>
                  <a:lnTo>
                    <a:pt x="690372" y="182499"/>
                  </a:lnTo>
                  <a:lnTo>
                    <a:pt x="691420" y="183166"/>
                  </a:lnTo>
                  <a:lnTo>
                    <a:pt x="691991" y="183452"/>
                  </a:lnTo>
                  <a:lnTo>
                    <a:pt x="693039" y="184118"/>
                  </a:lnTo>
                  <a:lnTo>
                    <a:pt x="693325" y="184785"/>
                  </a:lnTo>
                  <a:lnTo>
                    <a:pt x="695992" y="184785"/>
                  </a:lnTo>
                  <a:lnTo>
                    <a:pt x="696659" y="185071"/>
                  </a:lnTo>
                  <a:lnTo>
                    <a:pt x="697325" y="186404"/>
                  </a:lnTo>
                  <a:lnTo>
                    <a:pt x="697897" y="187357"/>
                  </a:lnTo>
                  <a:lnTo>
                    <a:pt x="698945" y="186785"/>
                  </a:lnTo>
                  <a:lnTo>
                    <a:pt x="699611" y="185738"/>
                  </a:lnTo>
                  <a:lnTo>
                    <a:pt x="700564" y="184785"/>
                  </a:lnTo>
                  <a:lnTo>
                    <a:pt x="700850" y="184785"/>
                  </a:lnTo>
                  <a:lnTo>
                    <a:pt x="702183" y="186404"/>
                  </a:lnTo>
                  <a:lnTo>
                    <a:pt x="702564" y="186785"/>
                  </a:lnTo>
                  <a:lnTo>
                    <a:pt x="704183" y="186785"/>
                  </a:lnTo>
                  <a:lnTo>
                    <a:pt x="704850" y="187357"/>
                  </a:lnTo>
                  <a:lnTo>
                    <a:pt x="704850" y="188024"/>
                  </a:lnTo>
                  <a:lnTo>
                    <a:pt x="704469" y="189071"/>
                  </a:lnTo>
                  <a:lnTo>
                    <a:pt x="704469" y="192691"/>
                  </a:lnTo>
                  <a:lnTo>
                    <a:pt x="704850" y="193262"/>
                  </a:lnTo>
                  <a:lnTo>
                    <a:pt x="706184" y="193643"/>
                  </a:lnTo>
                  <a:lnTo>
                    <a:pt x="706755" y="193643"/>
                  </a:lnTo>
                  <a:lnTo>
                    <a:pt x="707803" y="193262"/>
                  </a:lnTo>
                  <a:lnTo>
                    <a:pt x="708088" y="193643"/>
                  </a:lnTo>
                  <a:lnTo>
                    <a:pt x="708088" y="194977"/>
                  </a:lnTo>
                  <a:lnTo>
                    <a:pt x="708470" y="195929"/>
                  </a:lnTo>
                  <a:lnTo>
                    <a:pt x="708470" y="197263"/>
                  </a:lnTo>
                  <a:lnTo>
                    <a:pt x="708755" y="197929"/>
                  </a:lnTo>
                  <a:lnTo>
                    <a:pt x="710375" y="197929"/>
                  </a:lnTo>
                  <a:lnTo>
                    <a:pt x="710755" y="198215"/>
                  </a:lnTo>
                  <a:lnTo>
                    <a:pt x="711041" y="199168"/>
                  </a:lnTo>
                  <a:lnTo>
                    <a:pt x="711422" y="199835"/>
                  </a:lnTo>
                  <a:lnTo>
                    <a:pt x="712089" y="200216"/>
                  </a:lnTo>
                  <a:lnTo>
                    <a:pt x="713042" y="200216"/>
                  </a:lnTo>
                  <a:lnTo>
                    <a:pt x="713708" y="200501"/>
                  </a:lnTo>
                  <a:lnTo>
                    <a:pt x="713994" y="200882"/>
                  </a:lnTo>
                  <a:lnTo>
                    <a:pt x="722186" y="224504"/>
                  </a:lnTo>
                  <a:lnTo>
                    <a:pt x="722567" y="226124"/>
                  </a:lnTo>
                  <a:lnTo>
                    <a:pt x="745808" y="293370"/>
                  </a:lnTo>
                  <a:lnTo>
                    <a:pt x="747141" y="297656"/>
                  </a:lnTo>
                  <a:lnTo>
                    <a:pt x="747522" y="297942"/>
                  </a:lnTo>
                  <a:lnTo>
                    <a:pt x="746855" y="303562"/>
                  </a:lnTo>
                  <a:lnTo>
                    <a:pt x="749427" y="305848"/>
                  </a:lnTo>
                  <a:lnTo>
                    <a:pt x="751427" y="307467"/>
                  </a:lnTo>
                  <a:lnTo>
                    <a:pt x="752094" y="308134"/>
                  </a:lnTo>
                  <a:lnTo>
                    <a:pt x="753047" y="309753"/>
                  </a:lnTo>
                  <a:lnTo>
                    <a:pt x="754380" y="311467"/>
                  </a:lnTo>
                  <a:lnTo>
                    <a:pt x="754666" y="311753"/>
                  </a:lnTo>
                  <a:lnTo>
                    <a:pt x="755713" y="312134"/>
                  </a:lnTo>
                  <a:lnTo>
                    <a:pt x="757333" y="313754"/>
                  </a:lnTo>
                  <a:lnTo>
                    <a:pt x="758666" y="315373"/>
                  </a:lnTo>
                  <a:lnTo>
                    <a:pt x="758952" y="316706"/>
                  </a:lnTo>
                  <a:lnTo>
                    <a:pt x="761238" y="320612"/>
                  </a:lnTo>
                  <a:lnTo>
                    <a:pt x="762286" y="321945"/>
                  </a:lnTo>
                  <a:lnTo>
                    <a:pt x="764858" y="325850"/>
                  </a:lnTo>
                  <a:lnTo>
                    <a:pt x="766858" y="329184"/>
                  </a:lnTo>
                  <a:lnTo>
                    <a:pt x="768191" y="331089"/>
                  </a:lnTo>
                  <a:lnTo>
                    <a:pt x="769430" y="332804"/>
                  </a:lnTo>
                  <a:lnTo>
                    <a:pt x="770763" y="333756"/>
                  </a:lnTo>
                  <a:lnTo>
                    <a:pt x="776002" y="341948"/>
                  </a:lnTo>
                  <a:lnTo>
                    <a:pt x="777716" y="344615"/>
                  </a:lnTo>
                  <a:lnTo>
                    <a:pt x="779621" y="348806"/>
                  </a:lnTo>
                  <a:lnTo>
                    <a:pt x="781622" y="354711"/>
                  </a:lnTo>
                  <a:lnTo>
                    <a:pt x="782955" y="360331"/>
                  </a:lnTo>
                  <a:lnTo>
                    <a:pt x="783241" y="361664"/>
                  </a:lnTo>
                  <a:lnTo>
                    <a:pt x="783908" y="364617"/>
                  </a:lnTo>
                  <a:lnTo>
                    <a:pt x="785908" y="369856"/>
                  </a:lnTo>
                  <a:lnTo>
                    <a:pt x="786194" y="370142"/>
                  </a:lnTo>
                  <a:lnTo>
                    <a:pt x="787527" y="372428"/>
                  </a:lnTo>
                  <a:lnTo>
                    <a:pt x="788194" y="373475"/>
                  </a:lnTo>
                  <a:lnTo>
                    <a:pt x="789527" y="374809"/>
                  </a:lnTo>
                  <a:lnTo>
                    <a:pt x="791147" y="378333"/>
                  </a:lnTo>
                  <a:lnTo>
                    <a:pt x="791432" y="379381"/>
                  </a:lnTo>
                  <a:lnTo>
                    <a:pt x="792480" y="380714"/>
                  </a:lnTo>
                  <a:lnTo>
                    <a:pt x="792766" y="381667"/>
                  </a:lnTo>
                  <a:lnTo>
                    <a:pt x="793718" y="384905"/>
                  </a:lnTo>
                  <a:lnTo>
                    <a:pt x="794766" y="386239"/>
                  </a:lnTo>
                  <a:lnTo>
                    <a:pt x="795719" y="386620"/>
                  </a:lnTo>
                  <a:lnTo>
                    <a:pt x="797052" y="389573"/>
                  </a:lnTo>
                  <a:lnTo>
                    <a:pt x="799338" y="393097"/>
                  </a:lnTo>
                  <a:lnTo>
                    <a:pt x="805244" y="404622"/>
                  </a:lnTo>
                  <a:lnTo>
                    <a:pt x="805910" y="406241"/>
                  </a:lnTo>
                  <a:lnTo>
                    <a:pt x="806196" y="408527"/>
                  </a:lnTo>
                  <a:lnTo>
                    <a:pt x="806577" y="409194"/>
                  </a:lnTo>
                  <a:lnTo>
                    <a:pt x="807244" y="409861"/>
                  </a:lnTo>
                  <a:lnTo>
                    <a:pt x="807530" y="409861"/>
                  </a:lnTo>
                  <a:lnTo>
                    <a:pt x="808863" y="412528"/>
                  </a:lnTo>
                  <a:lnTo>
                    <a:pt x="811149" y="415100"/>
                  </a:lnTo>
                  <a:lnTo>
                    <a:pt x="812101" y="416433"/>
                  </a:lnTo>
                  <a:lnTo>
                    <a:pt x="812483" y="416433"/>
                  </a:lnTo>
                  <a:lnTo>
                    <a:pt x="813149" y="416719"/>
                  </a:lnTo>
                  <a:lnTo>
                    <a:pt x="813435" y="417386"/>
                  </a:lnTo>
                  <a:lnTo>
                    <a:pt x="814769" y="418052"/>
                  </a:lnTo>
                  <a:lnTo>
                    <a:pt x="816388" y="419100"/>
                  </a:lnTo>
                  <a:lnTo>
                    <a:pt x="818674" y="420719"/>
                  </a:lnTo>
                  <a:lnTo>
                    <a:pt x="819722" y="421386"/>
                  </a:lnTo>
                  <a:lnTo>
                    <a:pt x="823913" y="423958"/>
                  </a:lnTo>
                  <a:lnTo>
                    <a:pt x="830485" y="425291"/>
                  </a:lnTo>
                  <a:lnTo>
                    <a:pt x="834771" y="425958"/>
                  </a:lnTo>
                  <a:lnTo>
                    <a:pt x="835438" y="425577"/>
                  </a:lnTo>
                  <a:lnTo>
                    <a:pt x="837057" y="425006"/>
                  </a:lnTo>
                  <a:lnTo>
                    <a:pt x="837724" y="424625"/>
                  </a:lnTo>
                  <a:lnTo>
                    <a:pt x="839724" y="424625"/>
                  </a:lnTo>
                  <a:lnTo>
                    <a:pt x="842296" y="424339"/>
                  </a:lnTo>
                  <a:lnTo>
                    <a:pt x="846296" y="424339"/>
                  </a:lnTo>
                  <a:lnTo>
                    <a:pt x="851154" y="425958"/>
                  </a:lnTo>
                  <a:lnTo>
                    <a:pt x="883349" y="477488"/>
                  </a:lnTo>
                  <a:lnTo>
                    <a:pt x="882968" y="480060"/>
                  </a:lnTo>
                  <a:lnTo>
                    <a:pt x="881063" y="500063"/>
                  </a:lnTo>
                  <a:lnTo>
                    <a:pt x="880682" y="500729"/>
                  </a:lnTo>
                  <a:lnTo>
                    <a:pt x="882682" y="537877"/>
                  </a:lnTo>
                  <a:lnTo>
                    <a:pt x="883634" y="568643"/>
                  </a:lnTo>
                  <a:lnTo>
                    <a:pt x="913829" y="646462"/>
                  </a:lnTo>
                  <a:lnTo>
                    <a:pt x="909542" y="651034"/>
                  </a:lnTo>
                  <a:lnTo>
                    <a:pt x="901351" y="659606"/>
                  </a:lnTo>
                  <a:lnTo>
                    <a:pt x="937832" y="688467"/>
                  </a:lnTo>
                  <a:lnTo>
                    <a:pt x="950595" y="686181"/>
                  </a:lnTo>
                  <a:lnTo>
                    <a:pt x="957834" y="684848"/>
                  </a:lnTo>
                  <a:lnTo>
                    <a:pt x="1014889" y="673037"/>
                  </a:lnTo>
                  <a:lnTo>
                    <a:pt x="1043749" y="668750"/>
                  </a:lnTo>
                  <a:lnTo>
                    <a:pt x="1069372" y="651701"/>
                  </a:lnTo>
                  <a:lnTo>
                    <a:pt x="1095280" y="634651"/>
                  </a:lnTo>
                  <a:lnTo>
                    <a:pt x="1126141" y="614267"/>
                  </a:lnTo>
                  <a:lnTo>
                    <a:pt x="1211485" y="614934"/>
                  </a:lnTo>
                  <a:lnTo>
                    <a:pt x="1213104" y="616934"/>
                  </a:lnTo>
                  <a:lnTo>
                    <a:pt x="1215771" y="618935"/>
                  </a:lnTo>
                  <a:lnTo>
                    <a:pt x="1218724" y="620840"/>
                  </a:lnTo>
                  <a:lnTo>
                    <a:pt x="1221010" y="621887"/>
                  </a:lnTo>
                  <a:lnTo>
                    <a:pt x="1222915" y="622173"/>
                  </a:lnTo>
                  <a:lnTo>
                    <a:pt x="1233773" y="622173"/>
                  </a:lnTo>
                  <a:lnTo>
                    <a:pt x="1234726" y="622459"/>
                  </a:lnTo>
                  <a:lnTo>
                    <a:pt x="1237012" y="624840"/>
                  </a:lnTo>
                  <a:lnTo>
                    <a:pt x="1238726" y="626745"/>
                  </a:lnTo>
                  <a:lnTo>
                    <a:pt x="1239679" y="627412"/>
                  </a:lnTo>
                  <a:lnTo>
                    <a:pt x="1239964" y="627412"/>
                  </a:lnTo>
                  <a:lnTo>
                    <a:pt x="1244251" y="631698"/>
                  </a:lnTo>
                  <a:lnTo>
                    <a:pt x="1245298" y="632365"/>
                  </a:lnTo>
                  <a:lnTo>
                    <a:pt x="1247870" y="633032"/>
                  </a:lnTo>
                  <a:lnTo>
                    <a:pt x="1251204" y="633698"/>
                  </a:lnTo>
                  <a:lnTo>
                    <a:pt x="1252156" y="633984"/>
                  </a:lnTo>
                  <a:lnTo>
                    <a:pt x="1257681" y="637223"/>
                  </a:lnTo>
                  <a:lnTo>
                    <a:pt x="1260348" y="639604"/>
                  </a:lnTo>
                  <a:lnTo>
                    <a:pt x="1261681" y="640556"/>
                  </a:lnTo>
                  <a:lnTo>
                    <a:pt x="1266254" y="642557"/>
                  </a:lnTo>
                  <a:lnTo>
                    <a:pt x="1268539" y="643795"/>
                  </a:lnTo>
                  <a:lnTo>
                    <a:pt x="1271206" y="645795"/>
                  </a:lnTo>
                  <a:lnTo>
                    <a:pt x="1271873" y="646462"/>
                  </a:lnTo>
                  <a:lnTo>
                    <a:pt x="1275112" y="650748"/>
                  </a:lnTo>
                  <a:lnTo>
                    <a:pt x="1277112" y="651701"/>
                  </a:lnTo>
                  <a:lnTo>
                    <a:pt x="1278446" y="651701"/>
                  </a:lnTo>
                  <a:lnTo>
                    <a:pt x="1276445" y="701231"/>
                  </a:lnTo>
                  <a:lnTo>
                    <a:pt x="1276731" y="701897"/>
                  </a:lnTo>
                  <a:lnTo>
                    <a:pt x="1276731" y="707517"/>
                  </a:lnTo>
                  <a:lnTo>
                    <a:pt x="1273493" y="780669"/>
                  </a:lnTo>
                  <a:lnTo>
                    <a:pt x="1273493" y="78266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BDB29A72-C8F8-ACCD-CBDA-9168CCB01E2B}"/>
                </a:ext>
              </a:extLst>
            </p:cNvPr>
            <p:cNvSpPr/>
            <p:nvPr/>
          </p:nvSpPr>
          <p:spPr>
            <a:xfrm>
              <a:off x="2465116" y="5644673"/>
              <a:ext cx="782002" cy="497109"/>
            </a:xfrm>
            <a:custGeom>
              <a:avLst/>
              <a:gdLst>
                <a:gd name="connsiteX0" fmla="*/ 527685 w 782002"/>
                <a:gd name="connsiteY0" fmla="*/ 497110 h 497109"/>
                <a:gd name="connsiteX1" fmla="*/ 527685 w 782002"/>
                <a:gd name="connsiteY1" fmla="*/ 495109 h 497109"/>
                <a:gd name="connsiteX2" fmla="*/ 530924 w 782002"/>
                <a:gd name="connsiteY2" fmla="*/ 421957 h 497109"/>
                <a:gd name="connsiteX3" fmla="*/ 530924 w 782002"/>
                <a:gd name="connsiteY3" fmla="*/ 416338 h 497109"/>
                <a:gd name="connsiteX4" fmla="*/ 530638 w 782002"/>
                <a:gd name="connsiteY4" fmla="*/ 415671 h 497109"/>
                <a:gd name="connsiteX5" fmla="*/ 532543 w 782002"/>
                <a:gd name="connsiteY5" fmla="*/ 366141 h 497109"/>
                <a:gd name="connsiteX6" fmla="*/ 531304 w 782002"/>
                <a:gd name="connsiteY6" fmla="*/ 366141 h 497109"/>
                <a:gd name="connsiteX7" fmla="*/ 529304 w 782002"/>
                <a:gd name="connsiteY7" fmla="*/ 365188 h 497109"/>
                <a:gd name="connsiteX8" fmla="*/ 526066 w 782002"/>
                <a:gd name="connsiteY8" fmla="*/ 360902 h 497109"/>
                <a:gd name="connsiteX9" fmla="*/ 525399 w 782002"/>
                <a:gd name="connsiteY9" fmla="*/ 360235 h 497109"/>
                <a:gd name="connsiteX10" fmla="*/ 522732 w 782002"/>
                <a:gd name="connsiteY10" fmla="*/ 358235 h 497109"/>
                <a:gd name="connsiteX11" fmla="*/ 520446 w 782002"/>
                <a:gd name="connsiteY11" fmla="*/ 356997 h 497109"/>
                <a:gd name="connsiteX12" fmla="*/ 515874 w 782002"/>
                <a:gd name="connsiteY12" fmla="*/ 354997 h 497109"/>
                <a:gd name="connsiteX13" fmla="*/ 514541 w 782002"/>
                <a:gd name="connsiteY13" fmla="*/ 354044 h 497109"/>
                <a:gd name="connsiteX14" fmla="*/ 511874 w 782002"/>
                <a:gd name="connsiteY14" fmla="*/ 351663 h 497109"/>
                <a:gd name="connsiteX15" fmla="*/ 506349 w 782002"/>
                <a:gd name="connsiteY15" fmla="*/ 348424 h 497109"/>
                <a:gd name="connsiteX16" fmla="*/ 505397 w 782002"/>
                <a:gd name="connsiteY16" fmla="*/ 348139 h 497109"/>
                <a:gd name="connsiteX17" fmla="*/ 502063 w 782002"/>
                <a:gd name="connsiteY17" fmla="*/ 347472 h 497109"/>
                <a:gd name="connsiteX18" fmla="*/ 499491 w 782002"/>
                <a:gd name="connsiteY18" fmla="*/ 346805 h 497109"/>
                <a:gd name="connsiteX19" fmla="*/ 498443 w 782002"/>
                <a:gd name="connsiteY19" fmla="*/ 346138 h 497109"/>
                <a:gd name="connsiteX20" fmla="*/ 494157 w 782002"/>
                <a:gd name="connsiteY20" fmla="*/ 341852 h 497109"/>
                <a:gd name="connsiteX21" fmla="*/ 493871 w 782002"/>
                <a:gd name="connsiteY21" fmla="*/ 341852 h 497109"/>
                <a:gd name="connsiteX22" fmla="*/ 492919 w 782002"/>
                <a:gd name="connsiteY22" fmla="*/ 341185 h 497109"/>
                <a:gd name="connsiteX23" fmla="*/ 491204 w 782002"/>
                <a:gd name="connsiteY23" fmla="*/ 339280 h 497109"/>
                <a:gd name="connsiteX24" fmla="*/ 488918 w 782002"/>
                <a:gd name="connsiteY24" fmla="*/ 336899 h 497109"/>
                <a:gd name="connsiteX25" fmla="*/ 487966 w 782002"/>
                <a:gd name="connsiteY25" fmla="*/ 336613 h 497109"/>
                <a:gd name="connsiteX26" fmla="*/ 477107 w 782002"/>
                <a:gd name="connsiteY26" fmla="*/ 336613 h 497109"/>
                <a:gd name="connsiteX27" fmla="*/ 475202 w 782002"/>
                <a:gd name="connsiteY27" fmla="*/ 336328 h 497109"/>
                <a:gd name="connsiteX28" fmla="*/ 472916 w 782002"/>
                <a:gd name="connsiteY28" fmla="*/ 335280 h 497109"/>
                <a:gd name="connsiteX29" fmla="*/ 469868 w 782002"/>
                <a:gd name="connsiteY29" fmla="*/ 333375 h 497109"/>
                <a:gd name="connsiteX30" fmla="*/ 467297 w 782002"/>
                <a:gd name="connsiteY30" fmla="*/ 331375 h 497109"/>
                <a:gd name="connsiteX31" fmla="*/ 465677 w 782002"/>
                <a:gd name="connsiteY31" fmla="*/ 329374 h 497109"/>
                <a:gd name="connsiteX32" fmla="*/ 380333 w 782002"/>
                <a:gd name="connsiteY32" fmla="*/ 328708 h 497109"/>
                <a:gd name="connsiteX33" fmla="*/ 349472 w 782002"/>
                <a:gd name="connsiteY33" fmla="*/ 349091 h 497109"/>
                <a:gd name="connsiteX34" fmla="*/ 323564 w 782002"/>
                <a:gd name="connsiteY34" fmla="*/ 366141 h 497109"/>
                <a:gd name="connsiteX35" fmla="*/ 297942 w 782002"/>
                <a:gd name="connsiteY35" fmla="*/ 383191 h 497109"/>
                <a:gd name="connsiteX36" fmla="*/ 269081 w 782002"/>
                <a:gd name="connsiteY36" fmla="*/ 387477 h 497109"/>
                <a:gd name="connsiteX37" fmla="*/ 212026 w 782002"/>
                <a:gd name="connsiteY37" fmla="*/ 399288 h 497109"/>
                <a:gd name="connsiteX38" fmla="*/ 204788 w 782002"/>
                <a:gd name="connsiteY38" fmla="*/ 400621 h 497109"/>
                <a:gd name="connsiteX39" fmla="*/ 192024 w 782002"/>
                <a:gd name="connsiteY39" fmla="*/ 402907 h 497109"/>
                <a:gd name="connsiteX40" fmla="*/ 155543 w 782002"/>
                <a:gd name="connsiteY40" fmla="*/ 374047 h 497109"/>
                <a:gd name="connsiteX41" fmla="*/ 163735 w 782002"/>
                <a:gd name="connsiteY41" fmla="*/ 365474 h 497109"/>
                <a:gd name="connsiteX42" fmla="*/ 168021 w 782002"/>
                <a:gd name="connsiteY42" fmla="*/ 360902 h 497109"/>
                <a:gd name="connsiteX43" fmla="*/ 137827 w 782002"/>
                <a:gd name="connsiteY43" fmla="*/ 283083 h 497109"/>
                <a:gd name="connsiteX44" fmla="*/ 136874 w 782002"/>
                <a:gd name="connsiteY44" fmla="*/ 252317 h 497109"/>
                <a:gd name="connsiteX45" fmla="*/ 134874 w 782002"/>
                <a:gd name="connsiteY45" fmla="*/ 215170 h 497109"/>
                <a:gd name="connsiteX46" fmla="*/ 135255 w 782002"/>
                <a:gd name="connsiteY46" fmla="*/ 214503 h 497109"/>
                <a:gd name="connsiteX47" fmla="*/ 137160 w 782002"/>
                <a:gd name="connsiteY47" fmla="*/ 194500 h 497109"/>
                <a:gd name="connsiteX48" fmla="*/ 137541 w 782002"/>
                <a:gd name="connsiteY48" fmla="*/ 191929 h 497109"/>
                <a:gd name="connsiteX49" fmla="*/ 105346 w 782002"/>
                <a:gd name="connsiteY49" fmla="*/ 140398 h 497109"/>
                <a:gd name="connsiteX50" fmla="*/ 100489 w 782002"/>
                <a:gd name="connsiteY50" fmla="*/ 138779 h 497109"/>
                <a:gd name="connsiteX51" fmla="*/ 96488 w 782002"/>
                <a:gd name="connsiteY51" fmla="*/ 138779 h 497109"/>
                <a:gd name="connsiteX52" fmla="*/ 93917 w 782002"/>
                <a:gd name="connsiteY52" fmla="*/ 139065 h 497109"/>
                <a:gd name="connsiteX53" fmla="*/ 91916 w 782002"/>
                <a:gd name="connsiteY53" fmla="*/ 139065 h 497109"/>
                <a:gd name="connsiteX54" fmla="*/ 91250 w 782002"/>
                <a:gd name="connsiteY54" fmla="*/ 139446 h 497109"/>
                <a:gd name="connsiteX55" fmla="*/ 89630 w 782002"/>
                <a:gd name="connsiteY55" fmla="*/ 140017 h 497109"/>
                <a:gd name="connsiteX56" fmla="*/ 88963 w 782002"/>
                <a:gd name="connsiteY56" fmla="*/ 140398 h 497109"/>
                <a:gd name="connsiteX57" fmla="*/ 84677 w 782002"/>
                <a:gd name="connsiteY57" fmla="*/ 139732 h 497109"/>
                <a:gd name="connsiteX58" fmla="*/ 78105 w 782002"/>
                <a:gd name="connsiteY58" fmla="*/ 138398 h 497109"/>
                <a:gd name="connsiteX59" fmla="*/ 73914 w 782002"/>
                <a:gd name="connsiteY59" fmla="*/ 135826 h 497109"/>
                <a:gd name="connsiteX60" fmla="*/ 72866 w 782002"/>
                <a:gd name="connsiteY60" fmla="*/ 135160 h 497109"/>
                <a:gd name="connsiteX61" fmla="*/ 70580 w 782002"/>
                <a:gd name="connsiteY61" fmla="*/ 133540 h 497109"/>
                <a:gd name="connsiteX62" fmla="*/ 68961 w 782002"/>
                <a:gd name="connsiteY62" fmla="*/ 132493 h 497109"/>
                <a:gd name="connsiteX63" fmla="*/ 67627 w 782002"/>
                <a:gd name="connsiteY63" fmla="*/ 131826 h 497109"/>
                <a:gd name="connsiteX64" fmla="*/ 67342 w 782002"/>
                <a:gd name="connsiteY64" fmla="*/ 131159 h 497109"/>
                <a:gd name="connsiteX65" fmla="*/ 66675 w 782002"/>
                <a:gd name="connsiteY65" fmla="*/ 130873 h 497109"/>
                <a:gd name="connsiteX66" fmla="*/ 66294 w 782002"/>
                <a:gd name="connsiteY66" fmla="*/ 130873 h 497109"/>
                <a:gd name="connsiteX67" fmla="*/ 65342 w 782002"/>
                <a:gd name="connsiteY67" fmla="*/ 129540 h 497109"/>
                <a:gd name="connsiteX68" fmla="*/ 63055 w 782002"/>
                <a:gd name="connsiteY68" fmla="*/ 126968 h 497109"/>
                <a:gd name="connsiteX69" fmla="*/ 61722 w 782002"/>
                <a:gd name="connsiteY69" fmla="*/ 124301 h 497109"/>
                <a:gd name="connsiteX70" fmla="*/ 61436 w 782002"/>
                <a:gd name="connsiteY70" fmla="*/ 124301 h 497109"/>
                <a:gd name="connsiteX71" fmla="*/ 60770 w 782002"/>
                <a:gd name="connsiteY71" fmla="*/ 123634 h 497109"/>
                <a:gd name="connsiteX72" fmla="*/ 60388 w 782002"/>
                <a:gd name="connsiteY72" fmla="*/ 122968 h 497109"/>
                <a:gd name="connsiteX73" fmla="*/ 60103 w 782002"/>
                <a:gd name="connsiteY73" fmla="*/ 120682 h 497109"/>
                <a:gd name="connsiteX74" fmla="*/ 59436 w 782002"/>
                <a:gd name="connsiteY74" fmla="*/ 119063 h 497109"/>
                <a:gd name="connsiteX75" fmla="*/ 53530 w 782002"/>
                <a:gd name="connsiteY75" fmla="*/ 107537 h 497109"/>
                <a:gd name="connsiteX76" fmla="*/ 51245 w 782002"/>
                <a:gd name="connsiteY76" fmla="*/ 104013 h 497109"/>
                <a:gd name="connsiteX77" fmla="*/ 49911 w 782002"/>
                <a:gd name="connsiteY77" fmla="*/ 101060 h 497109"/>
                <a:gd name="connsiteX78" fmla="*/ 48958 w 782002"/>
                <a:gd name="connsiteY78" fmla="*/ 100679 h 497109"/>
                <a:gd name="connsiteX79" fmla="*/ 47911 w 782002"/>
                <a:gd name="connsiteY79" fmla="*/ 99346 h 497109"/>
                <a:gd name="connsiteX80" fmla="*/ 46958 w 782002"/>
                <a:gd name="connsiteY80" fmla="*/ 96107 h 497109"/>
                <a:gd name="connsiteX81" fmla="*/ 46672 w 782002"/>
                <a:gd name="connsiteY81" fmla="*/ 95155 h 497109"/>
                <a:gd name="connsiteX82" fmla="*/ 45625 w 782002"/>
                <a:gd name="connsiteY82" fmla="*/ 93821 h 497109"/>
                <a:gd name="connsiteX83" fmla="*/ 45339 w 782002"/>
                <a:gd name="connsiteY83" fmla="*/ 92773 h 497109"/>
                <a:gd name="connsiteX84" fmla="*/ 43720 w 782002"/>
                <a:gd name="connsiteY84" fmla="*/ 89249 h 497109"/>
                <a:gd name="connsiteX85" fmla="*/ 42386 w 782002"/>
                <a:gd name="connsiteY85" fmla="*/ 87916 h 497109"/>
                <a:gd name="connsiteX86" fmla="*/ 41720 w 782002"/>
                <a:gd name="connsiteY86" fmla="*/ 86868 h 497109"/>
                <a:gd name="connsiteX87" fmla="*/ 40386 w 782002"/>
                <a:gd name="connsiteY87" fmla="*/ 84582 h 497109"/>
                <a:gd name="connsiteX88" fmla="*/ 40100 w 782002"/>
                <a:gd name="connsiteY88" fmla="*/ 84296 h 497109"/>
                <a:gd name="connsiteX89" fmla="*/ 38100 w 782002"/>
                <a:gd name="connsiteY89" fmla="*/ 79057 h 497109"/>
                <a:gd name="connsiteX90" fmla="*/ 37433 w 782002"/>
                <a:gd name="connsiteY90" fmla="*/ 76105 h 497109"/>
                <a:gd name="connsiteX91" fmla="*/ 37147 w 782002"/>
                <a:gd name="connsiteY91" fmla="*/ 74771 h 497109"/>
                <a:gd name="connsiteX92" fmla="*/ 35814 w 782002"/>
                <a:gd name="connsiteY92" fmla="*/ 69151 h 497109"/>
                <a:gd name="connsiteX93" fmla="*/ 33814 w 782002"/>
                <a:gd name="connsiteY93" fmla="*/ 63246 h 497109"/>
                <a:gd name="connsiteX94" fmla="*/ 31909 w 782002"/>
                <a:gd name="connsiteY94" fmla="*/ 59055 h 497109"/>
                <a:gd name="connsiteX95" fmla="*/ 30194 w 782002"/>
                <a:gd name="connsiteY95" fmla="*/ 56388 h 497109"/>
                <a:gd name="connsiteX96" fmla="*/ 24955 w 782002"/>
                <a:gd name="connsiteY96" fmla="*/ 48196 h 497109"/>
                <a:gd name="connsiteX97" fmla="*/ 23622 w 782002"/>
                <a:gd name="connsiteY97" fmla="*/ 47244 h 497109"/>
                <a:gd name="connsiteX98" fmla="*/ 22384 w 782002"/>
                <a:gd name="connsiteY98" fmla="*/ 45529 h 497109"/>
                <a:gd name="connsiteX99" fmla="*/ 21050 w 782002"/>
                <a:gd name="connsiteY99" fmla="*/ 43624 h 497109"/>
                <a:gd name="connsiteX100" fmla="*/ 19050 w 782002"/>
                <a:gd name="connsiteY100" fmla="*/ 40291 h 497109"/>
                <a:gd name="connsiteX101" fmla="*/ 16478 w 782002"/>
                <a:gd name="connsiteY101" fmla="*/ 36385 h 497109"/>
                <a:gd name="connsiteX102" fmla="*/ 15430 w 782002"/>
                <a:gd name="connsiteY102" fmla="*/ 35052 h 497109"/>
                <a:gd name="connsiteX103" fmla="*/ 13145 w 782002"/>
                <a:gd name="connsiteY103" fmla="*/ 31147 h 497109"/>
                <a:gd name="connsiteX104" fmla="*/ 12859 w 782002"/>
                <a:gd name="connsiteY104" fmla="*/ 29813 h 497109"/>
                <a:gd name="connsiteX105" fmla="*/ 11525 w 782002"/>
                <a:gd name="connsiteY105" fmla="*/ 28194 h 497109"/>
                <a:gd name="connsiteX106" fmla="*/ 9906 w 782002"/>
                <a:gd name="connsiteY106" fmla="*/ 26575 h 497109"/>
                <a:gd name="connsiteX107" fmla="*/ 8858 w 782002"/>
                <a:gd name="connsiteY107" fmla="*/ 26194 h 497109"/>
                <a:gd name="connsiteX108" fmla="*/ 8572 w 782002"/>
                <a:gd name="connsiteY108" fmla="*/ 25908 h 497109"/>
                <a:gd name="connsiteX109" fmla="*/ 7239 w 782002"/>
                <a:gd name="connsiteY109" fmla="*/ 24193 h 497109"/>
                <a:gd name="connsiteX110" fmla="*/ 6287 w 782002"/>
                <a:gd name="connsiteY110" fmla="*/ 22574 h 497109"/>
                <a:gd name="connsiteX111" fmla="*/ 5620 w 782002"/>
                <a:gd name="connsiteY111" fmla="*/ 21907 h 497109"/>
                <a:gd name="connsiteX112" fmla="*/ 3620 w 782002"/>
                <a:gd name="connsiteY112" fmla="*/ 20288 h 497109"/>
                <a:gd name="connsiteX113" fmla="*/ 1048 w 782002"/>
                <a:gd name="connsiteY113" fmla="*/ 18002 h 497109"/>
                <a:gd name="connsiteX114" fmla="*/ 1714 w 782002"/>
                <a:gd name="connsiteY114" fmla="*/ 12382 h 497109"/>
                <a:gd name="connsiteX115" fmla="*/ 1333 w 782002"/>
                <a:gd name="connsiteY115" fmla="*/ 12097 h 497109"/>
                <a:gd name="connsiteX116" fmla="*/ 0 w 782002"/>
                <a:gd name="connsiteY116" fmla="*/ 7810 h 497109"/>
                <a:gd name="connsiteX117" fmla="*/ 11811 w 782002"/>
                <a:gd name="connsiteY117" fmla="*/ 13430 h 497109"/>
                <a:gd name="connsiteX118" fmla="*/ 16478 w 782002"/>
                <a:gd name="connsiteY118" fmla="*/ 15335 h 497109"/>
                <a:gd name="connsiteX119" fmla="*/ 27242 w 782002"/>
                <a:gd name="connsiteY119" fmla="*/ 21907 h 497109"/>
                <a:gd name="connsiteX120" fmla="*/ 44005 w 782002"/>
                <a:gd name="connsiteY120" fmla="*/ 32099 h 497109"/>
                <a:gd name="connsiteX121" fmla="*/ 61055 w 782002"/>
                <a:gd name="connsiteY121" fmla="*/ 38957 h 497109"/>
                <a:gd name="connsiteX122" fmla="*/ 76200 w 782002"/>
                <a:gd name="connsiteY122" fmla="*/ 45910 h 497109"/>
                <a:gd name="connsiteX123" fmla="*/ 91630 w 782002"/>
                <a:gd name="connsiteY123" fmla="*/ 50768 h 497109"/>
                <a:gd name="connsiteX124" fmla="*/ 109918 w 782002"/>
                <a:gd name="connsiteY124" fmla="*/ 59341 h 497109"/>
                <a:gd name="connsiteX125" fmla="*/ 119158 w 782002"/>
                <a:gd name="connsiteY125" fmla="*/ 62579 h 497109"/>
                <a:gd name="connsiteX126" fmla="*/ 131254 w 782002"/>
                <a:gd name="connsiteY126" fmla="*/ 66199 h 497109"/>
                <a:gd name="connsiteX127" fmla="*/ 155924 w 782002"/>
                <a:gd name="connsiteY127" fmla="*/ 69532 h 497109"/>
                <a:gd name="connsiteX128" fmla="*/ 163449 w 782002"/>
                <a:gd name="connsiteY128" fmla="*/ 67913 h 497109"/>
                <a:gd name="connsiteX129" fmla="*/ 174308 w 782002"/>
                <a:gd name="connsiteY129" fmla="*/ 66199 h 497109"/>
                <a:gd name="connsiteX130" fmla="*/ 183451 w 782002"/>
                <a:gd name="connsiteY130" fmla="*/ 64294 h 497109"/>
                <a:gd name="connsiteX131" fmla="*/ 193929 w 782002"/>
                <a:gd name="connsiteY131" fmla="*/ 60960 h 497109"/>
                <a:gd name="connsiteX132" fmla="*/ 203168 w 782002"/>
                <a:gd name="connsiteY132" fmla="*/ 57721 h 497109"/>
                <a:gd name="connsiteX133" fmla="*/ 210979 w 782002"/>
                <a:gd name="connsiteY133" fmla="*/ 50768 h 497109"/>
                <a:gd name="connsiteX134" fmla="*/ 216884 w 782002"/>
                <a:gd name="connsiteY134" fmla="*/ 42291 h 497109"/>
                <a:gd name="connsiteX135" fmla="*/ 229362 w 782002"/>
                <a:gd name="connsiteY135" fmla="*/ 35719 h 497109"/>
                <a:gd name="connsiteX136" fmla="*/ 234029 w 782002"/>
                <a:gd name="connsiteY136" fmla="*/ 32099 h 497109"/>
                <a:gd name="connsiteX137" fmla="*/ 247745 w 782002"/>
                <a:gd name="connsiteY137" fmla="*/ 28861 h 497109"/>
                <a:gd name="connsiteX138" fmla="*/ 256984 w 782002"/>
                <a:gd name="connsiteY138" fmla="*/ 25527 h 497109"/>
                <a:gd name="connsiteX139" fmla="*/ 262890 w 782002"/>
                <a:gd name="connsiteY139" fmla="*/ 23622 h 497109"/>
                <a:gd name="connsiteX140" fmla="*/ 269081 w 782002"/>
                <a:gd name="connsiteY140" fmla="*/ 18669 h 497109"/>
                <a:gd name="connsiteX141" fmla="*/ 275368 w 782002"/>
                <a:gd name="connsiteY141" fmla="*/ 13430 h 497109"/>
                <a:gd name="connsiteX142" fmla="*/ 287465 w 782002"/>
                <a:gd name="connsiteY142" fmla="*/ 3238 h 497109"/>
                <a:gd name="connsiteX143" fmla="*/ 299657 w 782002"/>
                <a:gd name="connsiteY143" fmla="*/ 0 h 497109"/>
                <a:gd name="connsiteX144" fmla="*/ 307467 w 782002"/>
                <a:gd name="connsiteY144" fmla="*/ 1619 h 497109"/>
                <a:gd name="connsiteX145" fmla="*/ 316706 w 782002"/>
                <a:gd name="connsiteY145" fmla="*/ 10096 h 497109"/>
                <a:gd name="connsiteX146" fmla="*/ 322612 w 782002"/>
                <a:gd name="connsiteY146" fmla="*/ 17050 h 497109"/>
                <a:gd name="connsiteX147" fmla="*/ 334709 w 782002"/>
                <a:gd name="connsiteY147" fmla="*/ 30480 h 497109"/>
                <a:gd name="connsiteX148" fmla="*/ 340995 w 782002"/>
                <a:gd name="connsiteY148" fmla="*/ 45910 h 497109"/>
                <a:gd name="connsiteX149" fmla="*/ 345567 w 782002"/>
                <a:gd name="connsiteY149" fmla="*/ 57721 h 497109"/>
                <a:gd name="connsiteX150" fmla="*/ 353092 w 782002"/>
                <a:gd name="connsiteY150" fmla="*/ 71152 h 497109"/>
                <a:gd name="connsiteX151" fmla="*/ 370142 w 782002"/>
                <a:gd name="connsiteY151" fmla="*/ 79724 h 497109"/>
                <a:gd name="connsiteX152" fmla="*/ 501777 w 782002"/>
                <a:gd name="connsiteY152" fmla="*/ 78010 h 497109"/>
                <a:gd name="connsiteX153" fmla="*/ 502444 w 782002"/>
                <a:gd name="connsiteY153" fmla="*/ 78010 h 497109"/>
                <a:gd name="connsiteX154" fmla="*/ 503396 w 782002"/>
                <a:gd name="connsiteY154" fmla="*/ 106966 h 497109"/>
                <a:gd name="connsiteX155" fmla="*/ 503682 w 782002"/>
                <a:gd name="connsiteY155" fmla="*/ 111538 h 497109"/>
                <a:gd name="connsiteX156" fmla="*/ 505682 w 782002"/>
                <a:gd name="connsiteY156" fmla="*/ 126301 h 497109"/>
                <a:gd name="connsiteX157" fmla="*/ 527685 w 782002"/>
                <a:gd name="connsiteY157" fmla="*/ 139065 h 497109"/>
                <a:gd name="connsiteX158" fmla="*/ 529304 w 782002"/>
                <a:gd name="connsiteY158" fmla="*/ 140017 h 497109"/>
                <a:gd name="connsiteX159" fmla="*/ 533209 w 782002"/>
                <a:gd name="connsiteY159" fmla="*/ 156781 h 497109"/>
                <a:gd name="connsiteX160" fmla="*/ 533591 w 782002"/>
                <a:gd name="connsiteY160" fmla="*/ 159067 h 497109"/>
                <a:gd name="connsiteX161" fmla="*/ 534257 w 782002"/>
                <a:gd name="connsiteY161" fmla="*/ 161068 h 497109"/>
                <a:gd name="connsiteX162" fmla="*/ 534257 w 782002"/>
                <a:gd name="connsiteY162" fmla="*/ 163354 h 497109"/>
                <a:gd name="connsiteX163" fmla="*/ 535876 w 782002"/>
                <a:gd name="connsiteY163" fmla="*/ 164687 h 497109"/>
                <a:gd name="connsiteX164" fmla="*/ 558832 w 782002"/>
                <a:gd name="connsiteY164" fmla="*/ 183356 h 497109"/>
                <a:gd name="connsiteX165" fmla="*/ 567023 w 782002"/>
                <a:gd name="connsiteY165" fmla="*/ 183356 h 497109"/>
                <a:gd name="connsiteX166" fmla="*/ 596265 w 782002"/>
                <a:gd name="connsiteY166" fmla="*/ 171545 h 497109"/>
                <a:gd name="connsiteX167" fmla="*/ 600170 w 782002"/>
                <a:gd name="connsiteY167" fmla="*/ 169926 h 497109"/>
                <a:gd name="connsiteX168" fmla="*/ 601123 w 782002"/>
                <a:gd name="connsiteY168" fmla="*/ 169259 h 497109"/>
                <a:gd name="connsiteX169" fmla="*/ 617887 w 782002"/>
                <a:gd name="connsiteY169" fmla="*/ 176784 h 497109"/>
                <a:gd name="connsiteX170" fmla="*/ 623792 w 782002"/>
                <a:gd name="connsiteY170" fmla="*/ 179070 h 497109"/>
                <a:gd name="connsiteX171" fmla="*/ 629412 w 782002"/>
                <a:gd name="connsiteY171" fmla="*/ 181070 h 497109"/>
                <a:gd name="connsiteX172" fmla="*/ 639890 w 782002"/>
                <a:gd name="connsiteY172" fmla="*/ 184404 h 497109"/>
                <a:gd name="connsiteX173" fmla="*/ 643509 w 782002"/>
                <a:gd name="connsiteY173" fmla="*/ 184404 h 497109"/>
                <a:gd name="connsiteX174" fmla="*/ 646462 w 782002"/>
                <a:gd name="connsiteY174" fmla="*/ 186309 h 497109"/>
                <a:gd name="connsiteX175" fmla="*/ 646748 w 782002"/>
                <a:gd name="connsiteY175" fmla="*/ 186690 h 497109"/>
                <a:gd name="connsiteX176" fmla="*/ 648748 w 782002"/>
                <a:gd name="connsiteY176" fmla="*/ 190309 h 497109"/>
                <a:gd name="connsiteX177" fmla="*/ 656939 w 782002"/>
                <a:gd name="connsiteY177" fmla="*/ 194881 h 497109"/>
                <a:gd name="connsiteX178" fmla="*/ 661226 w 782002"/>
                <a:gd name="connsiteY178" fmla="*/ 197167 h 497109"/>
                <a:gd name="connsiteX179" fmla="*/ 672656 w 782002"/>
                <a:gd name="connsiteY179" fmla="*/ 205073 h 497109"/>
                <a:gd name="connsiteX180" fmla="*/ 681228 w 782002"/>
                <a:gd name="connsiteY180" fmla="*/ 211264 h 497109"/>
                <a:gd name="connsiteX181" fmla="*/ 703517 w 782002"/>
                <a:gd name="connsiteY181" fmla="*/ 228028 h 497109"/>
                <a:gd name="connsiteX182" fmla="*/ 704183 w 782002"/>
                <a:gd name="connsiteY182" fmla="*/ 227647 h 497109"/>
                <a:gd name="connsiteX183" fmla="*/ 709803 w 782002"/>
                <a:gd name="connsiteY183" fmla="*/ 225076 h 497109"/>
                <a:gd name="connsiteX184" fmla="*/ 715327 w 782002"/>
                <a:gd name="connsiteY184" fmla="*/ 223742 h 497109"/>
                <a:gd name="connsiteX185" fmla="*/ 723233 w 782002"/>
                <a:gd name="connsiteY185" fmla="*/ 219456 h 497109"/>
                <a:gd name="connsiteX186" fmla="*/ 725234 w 782002"/>
                <a:gd name="connsiteY186" fmla="*/ 219456 h 497109"/>
                <a:gd name="connsiteX187" fmla="*/ 734092 w 782002"/>
                <a:gd name="connsiteY187" fmla="*/ 237553 h 497109"/>
                <a:gd name="connsiteX188" fmla="*/ 744569 w 782002"/>
                <a:gd name="connsiteY188" fmla="*/ 258889 h 497109"/>
                <a:gd name="connsiteX189" fmla="*/ 744569 w 782002"/>
                <a:gd name="connsiteY189" fmla="*/ 259175 h 497109"/>
                <a:gd name="connsiteX190" fmla="*/ 760952 w 782002"/>
                <a:gd name="connsiteY190" fmla="*/ 292322 h 497109"/>
                <a:gd name="connsiteX191" fmla="*/ 771144 w 782002"/>
                <a:gd name="connsiteY191" fmla="*/ 312610 h 497109"/>
                <a:gd name="connsiteX192" fmla="*/ 782002 w 782002"/>
                <a:gd name="connsiteY192" fmla="*/ 335280 h 497109"/>
                <a:gd name="connsiteX193" fmla="*/ 762286 w 782002"/>
                <a:gd name="connsiteY193" fmla="*/ 347758 h 497109"/>
                <a:gd name="connsiteX194" fmla="*/ 752475 w 782002"/>
                <a:gd name="connsiteY194" fmla="*/ 354330 h 497109"/>
                <a:gd name="connsiteX195" fmla="*/ 742950 w 782002"/>
                <a:gd name="connsiteY195" fmla="*/ 360521 h 497109"/>
                <a:gd name="connsiteX196" fmla="*/ 713423 w 782002"/>
                <a:gd name="connsiteY196" fmla="*/ 379285 h 497109"/>
                <a:gd name="connsiteX197" fmla="*/ 703517 w 782002"/>
                <a:gd name="connsiteY197" fmla="*/ 385858 h 497109"/>
                <a:gd name="connsiteX198" fmla="*/ 664178 w 782002"/>
                <a:gd name="connsiteY198" fmla="*/ 410813 h 497109"/>
                <a:gd name="connsiteX199" fmla="*/ 654368 w 782002"/>
                <a:gd name="connsiteY199" fmla="*/ 417290 h 497109"/>
                <a:gd name="connsiteX200" fmla="*/ 614934 w 782002"/>
                <a:gd name="connsiteY200" fmla="*/ 442246 h 497109"/>
                <a:gd name="connsiteX201" fmla="*/ 609409 w 782002"/>
                <a:gd name="connsiteY201" fmla="*/ 445865 h 497109"/>
                <a:gd name="connsiteX202" fmla="*/ 534924 w 782002"/>
                <a:gd name="connsiteY202" fmla="*/ 492442 h 497109"/>
                <a:gd name="connsiteX203" fmla="*/ 527685 w 782002"/>
                <a:gd name="connsiteY203" fmla="*/ 497110 h 49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782002" h="497109">
                  <a:moveTo>
                    <a:pt x="527685" y="497110"/>
                  </a:moveTo>
                  <a:lnTo>
                    <a:pt x="527685" y="495109"/>
                  </a:lnTo>
                  <a:lnTo>
                    <a:pt x="530924" y="421957"/>
                  </a:lnTo>
                  <a:lnTo>
                    <a:pt x="530924" y="416338"/>
                  </a:lnTo>
                  <a:lnTo>
                    <a:pt x="530638" y="415671"/>
                  </a:lnTo>
                  <a:lnTo>
                    <a:pt x="532543" y="366141"/>
                  </a:lnTo>
                  <a:lnTo>
                    <a:pt x="531304" y="366141"/>
                  </a:lnTo>
                  <a:lnTo>
                    <a:pt x="529304" y="365188"/>
                  </a:lnTo>
                  <a:lnTo>
                    <a:pt x="526066" y="360902"/>
                  </a:lnTo>
                  <a:lnTo>
                    <a:pt x="525399" y="360235"/>
                  </a:lnTo>
                  <a:lnTo>
                    <a:pt x="522732" y="358235"/>
                  </a:lnTo>
                  <a:lnTo>
                    <a:pt x="520446" y="356997"/>
                  </a:lnTo>
                  <a:lnTo>
                    <a:pt x="515874" y="354997"/>
                  </a:lnTo>
                  <a:lnTo>
                    <a:pt x="514541" y="354044"/>
                  </a:lnTo>
                  <a:lnTo>
                    <a:pt x="511874" y="351663"/>
                  </a:lnTo>
                  <a:lnTo>
                    <a:pt x="506349" y="348424"/>
                  </a:lnTo>
                  <a:lnTo>
                    <a:pt x="505397" y="348139"/>
                  </a:lnTo>
                  <a:lnTo>
                    <a:pt x="502063" y="347472"/>
                  </a:lnTo>
                  <a:lnTo>
                    <a:pt x="499491" y="346805"/>
                  </a:lnTo>
                  <a:lnTo>
                    <a:pt x="498443" y="346138"/>
                  </a:lnTo>
                  <a:lnTo>
                    <a:pt x="494157" y="341852"/>
                  </a:lnTo>
                  <a:lnTo>
                    <a:pt x="493871" y="341852"/>
                  </a:lnTo>
                  <a:lnTo>
                    <a:pt x="492919" y="341185"/>
                  </a:lnTo>
                  <a:lnTo>
                    <a:pt x="491204" y="339280"/>
                  </a:lnTo>
                  <a:lnTo>
                    <a:pt x="488918" y="336899"/>
                  </a:lnTo>
                  <a:lnTo>
                    <a:pt x="487966" y="336613"/>
                  </a:lnTo>
                  <a:lnTo>
                    <a:pt x="477107" y="336613"/>
                  </a:lnTo>
                  <a:lnTo>
                    <a:pt x="475202" y="336328"/>
                  </a:lnTo>
                  <a:lnTo>
                    <a:pt x="472916" y="335280"/>
                  </a:lnTo>
                  <a:lnTo>
                    <a:pt x="469868" y="333375"/>
                  </a:lnTo>
                  <a:lnTo>
                    <a:pt x="467297" y="331375"/>
                  </a:lnTo>
                  <a:lnTo>
                    <a:pt x="465677" y="329374"/>
                  </a:lnTo>
                  <a:lnTo>
                    <a:pt x="380333" y="328708"/>
                  </a:lnTo>
                  <a:lnTo>
                    <a:pt x="349472" y="349091"/>
                  </a:lnTo>
                  <a:lnTo>
                    <a:pt x="323564" y="366141"/>
                  </a:lnTo>
                  <a:lnTo>
                    <a:pt x="297942" y="383191"/>
                  </a:lnTo>
                  <a:lnTo>
                    <a:pt x="269081" y="387477"/>
                  </a:lnTo>
                  <a:lnTo>
                    <a:pt x="212026" y="399288"/>
                  </a:lnTo>
                  <a:lnTo>
                    <a:pt x="204788" y="400621"/>
                  </a:lnTo>
                  <a:lnTo>
                    <a:pt x="192024" y="402907"/>
                  </a:lnTo>
                  <a:lnTo>
                    <a:pt x="155543" y="374047"/>
                  </a:lnTo>
                  <a:lnTo>
                    <a:pt x="163735" y="365474"/>
                  </a:lnTo>
                  <a:lnTo>
                    <a:pt x="168021" y="360902"/>
                  </a:lnTo>
                  <a:lnTo>
                    <a:pt x="137827" y="283083"/>
                  </a:lnTo>
                  <a:lnTo>
                    <a:pt x="136874" y="252317"/>
                  </a:lnTo>
                  <a:lnTo>
                    <a:pt x="134874" y="215170"/>
                  </a:lnTo>
                  <a:lnTo>
                    <a:pt x="135255" y="214503"/>
                  </a:lnTo>
                  <a:lnTo>
                    <a:pt x="137160" y="194500"/>
                  </a:lnTo>
                  <a:lnTo>
                    <a:pt x="137541" y="191929"/>
                  </a:lnTo>
                  <a:lnTo>
                    <a:pt x="105346" y="140398"/>
                  </a:lnTo>
                  <a:lnTo>
                    <a:pt x="100489" y="138779"/>
                  </a:lnTo>
                  <a:lnTo>
                    <a:pt x="96488" y="138779"/>
                  </a:lnTo>
                  <a:lnTo>
                    <a:pt x="93917" y="139065"/>
                  </a:lnTo>
                  <a:lnTo>
                    <a:pt x="91916" y="139065"/>
                  </a:lnTo>
                  <a:lnTo>
                    <a:pt x="91250" y="139446"/>
                  </a:lnTo>
                  <a:lnTo>
                    <a:pt x="89630" y="140017"/>
                  </a:lnTo>
                  <a:lnTo>
                    <a:pt x="88963" y="140398"/>
                  </a:lnTo>
                  <a:lnTo>
                    <a:pt x="84677" y="139732"/>
                  </a:lnTo>
                  <a:lnTo>
                    <a:pt x="78105" y="138398"/>
                  </a:lnTo>
                  <a:lnTo>
                    <a:pt x="73914" y="135826"/>
                  </a:lnTo>
                  <a:lnTo>
                    <a:pt x="72866" y="135160"/>
                  </a:lnTo>
                  <a:lnTo>
                    <a:pt x="70580" y="133540"/>
                  </a:lnTo>
                  <a:lnTo>
                    <a:pt x="68961" y="132493"/>
                  </a:lnTo>
                  <a:lnTo>
                    <a:pt x="67627" y="131826"/>
                  </a:lnTo>
                  <a:lnTo>
                    <a:pt x="67342" y="131159"/>
                  </a:lnTo>
                  <a:lnTo>
                    <a:pt x="66675" y="130873"/>
                  </a:lnTo>
                  <a:lnTo>
                    <a:pt x="66294" y="130873"/>
                  </a:lnTo>
                  <a:lnTo>
                    <a:pt x="65342" y="129540"/>
                  </a:lnTo>
                  <a:lnTo>
                    <a:pt x="63055" y="126968"/>
                  </a:lnTo>
                  <a:lnTo>
                    <a:pt x="61722" y="124301"/>
                  </a:lnTo>
                  <a:lnTo>
                    <a:pt x="61436" y="124301"/>
                  </a:lnTo>
                  <a:lnTo>
                    <a:pt x="60770" y="123634"/>
                  </a:lnTo>
                  <a:lnTo>
                    <a:pt x="60388" y="122968"/>
                  </a:lnTo>
                  <a:lnTo>
                    <a:pt x="60103" y="120682"/>
                  </a:lnTo>
                  <a:lnTo>
                    <a:pt x="59436" y="119063"/>
                  </a:lnTo>
                  <a:lnTo>
                    <a:pt x="53530" y="107537"/>
                  </a:lnTo>
                  <a:lnTo>
                    <a:pt x="51245" y="104013"/>
                  </a:lnTo>
                  <a:lnTo>
                    <a:pt x="49911" y="101060"/>
                  </a:lnTo>
                  <a:lnTo>
                    <a:pt x="48958" y="100679"/>
                  </a:lnTo>
                  <a:lnTo>
                    <a:pt x="47911" y="99346"/>
                  </a:lnTo>
                  <a:lnTo>
                    <a:pt x="46958" y="96107"/>
                  </a:lnTo>
                  <a:lnTo>
                    <a:pt x="46672" y="95155"/>
                  </a:lnTo>
                  <a:lnTo>
                    <a:pt x="45625" y="93821"/>
                  </a:lnTo>
                  <a:lnTo>
                    <a:pt x="45339" y="92773"/>
                  </a:lnTo>
                  <a:lnTo>
                    <a:pt x="43720" y="89249"/>
                  </a:lnTo>
                  <a:lnTo>
                    <a:pt x="42386" y="87916"/>
                  </a:lnTo>
                  <a:lnTo>
                    <a:pt x="41720" y="86868"/>
                  </a:lnTo>
                  <a:lnTo>
                    <a:pt x="40386" y="84582"/>
                  </a:lnTo>
                  <a:lnTo>
                    <a:pt x="40100" y="84296"/>
                  </a:lnTo>
                  <a:lnTo>
                    <a:pt x="38100" y="79057"/>
                  </a:lnTo>
                  <a:lnTo>
                    <a:pt x="37433" y="76105"/>
                  </a:lnTo>
                  <a:lnTo>
                    <a:pt x="37147" y="74771"/>
                  </a:lnTo>
                  <a:lnTo>
                    <a:pt x="35814" y="69151"/>
                  </a:lnTo>
                  <a:lnTo>
                    <a:pt x="33814" y="63246"/>
                  </a:lnTo>
                  <a:lnTo>
                    <a:pt x="31909" y="59055"/>
                  </a:lnTo>
                  <a:lnTo>
                    <a:pt x="30194" y="56388"/>
                  </a:lnTo>
                  <a:lnTo>
                    <a:pt x="24955" y="48196"/>
                  </a:lnTo>
                  <a:lnTo>
                    <a:pt x="23622" y="47244"/>
                  </a:lnTo>
                  <a:lnTo>
                    <a:pt x="22384" y="45529"/>
                  </a:lnTo>
                  <a:lnTo>
                    <a:pt x="21050" y="43624"/>
                  </a:lnTo>
                  <a:lnTo>
                    <a:pt x="19050" y="40291"/>
                  </a:lnTo>
                  <a:lnTo>
                    <a:pt x="16478" y="36385"/>
                  </a:lnTo>
                  <a:lnTo>
                    <a:pt x="15430" y="35052"/>
                  </a:lnTo>
                  <a:lnTo>
                    <a:pt x="13145" y="31147"/>
                  </a:lnTo>
                  <a:lnTo>
                    <a:pt x="12859" y="29813"/>
                  </a:lnTo>
                  <a:lnTo>
                    <a:pt x="11525" y="28194"/>
                  </a:lnTo>
                  <a:lnTo>
                    <a:pt x="9906" y="26575"/>
                  </a:lnTo>
                  <a:lnTo>
                    <a:pt x="8858" y="26194"/>
                  </a:lnTo>
                  <a:lnTo>
                    <a:pt x="8572" y="25908"/>
                  </a:lnTo>
                  <a:lnTo>
                    <a:pt x="7239" y="24193"/>
                  </a:lnTo>
                  <a:lnTo>
                    <a:pt x="6287" y="22574"/>
                  </a:lnTo>
                  <a:lnTo>
                    <a:pt x="5620" y="21907"/>
                  </a:lnTo>
                  <a:lnTo>
                    <a:pt x="3620" y="20288"/>
                  </a:lnTo>
                  <a:lnTo>
                    <a:pt x="1048" y="18002"/>
                  </a:lnTo>
                  <a:lnTo>
                    <a:pt x="1714" y="12382"/>
                  </a:lnTo>
                  <a:lnTo>
                    <a:pt x="1333" y="12097"/>
                  </a:lnTo>
                  <a:lnTo>
                    <a:pt x="0" y="7810"/>
                  </a:lnTo>
                  <a:lnTo>
                    <a:pt x="11811" y="13430"/>
                  </a:lnTo>
                  <a:lnTo>
                    <a:pt x="16478" y="15335"/>
                  </a:lnTo>
                  <a:lnTo>
                    <a:pt x="27242" y="21907"/>
                  </a:lnTo>
                  <a:lnTo>
                    <a:pt x="44005" y="32099"/>
                  </a:lnTo>
                  <a:lnTo>
                    <a:pt x="61055" y="38957"/>
                  </a:lnTo>
                  <a:lnTo>
                    <a:pt x="76200" y="45910"/>
                  </a:lnTo>
                  <a:lnTo>
                    <a:pt x="91630" y="50768"/>
                  </a:lnTo>
                  <a:lnTo>
                    <a:pt x="109918" y="59341"/>
                  </a:lnTo>
                  <a:lnTo>
                    <a:pt x="119158" y="62579"/>
                  </a:lnTo>
                  <a:lnTo>
                    <a:pt x="131254" y="66199"/>
                  </a:lnTo>
                  <a:lnTo>
                    <a:pt x="155924" y="69532"/>
                  </a:lnTo>
                  <a:lnTo>
                    <a:pt x="163449" y="67913"/>
                  </a:lnTo>
                  <a:lnTo>
                    <a:pt x="174308" y="66199"/>
                  </a:lnTo>
                  <a:lnTo>
                    <a:pt x="183451" y="64294"/>
                  </a:lnTo>
                  <a:lnTo>
                    <a:pt x="193929" y="60960"/>
                  </a:lnTo>
                  <a:lnTo>
                    <a:pt x="203168" y="57721"/>
                  </a:lnTo>
                  <a:lnTo>
                    <a:pt x="210979" y="50768"/>
                  </a:lnTo>
                  <a:lnTo>
                    <a:pt x="216884" y="42291"/>
                  </a:lnTo>
                  <a:lnTo>
                    <a:pt x="229362" y="35719"/>
                  </a:lnTo>
                  <a:lnTo>
                    <a:pt x="234029" y="32099"/>
                  </a:lnTo>
                  <a:lnTo>
                    <a:pt x="247745" y="28861"/>
                  </a:lnTo>
                  <a:lnTo>
                    <a:pt x="256984" y="25527"/>
                  </a:lnTo>
                  <a:lnTo>
                    <a:pt x="262890" y="23622"/>
                  </a:lnTo>
                  <a:lnTo>
                    <a:pt x="269081" y="18669"/>
                  </a:lnTo>
                  <a:lnTo>
                    <a:pt x="275368" y="13430"/>
                  </a:lnTo>
                  <a:lnTo>
                    <a:pt x="287465" y="3238"/>
                  </a:lnTo>
                  <a:lnTo>
                    <a:pt x="299657" y="0"/>
                  </a:lnTo>
                  <a:lnTo>
                    <a:pt x="307467" y="1619"/>
                  </a:lnTo>
                  <a:lnTo>
                    <a:pt x="316706" y="10096"/>
                  </a:lnTo>
                  <a:lnTo>
                    <a:pt x="322612" y="17050"/>
                  </a:lnTo>
                  <a:lnTo>
                    <a:pt x="334709" y="30480"/>
                  </a:lnTo>
                  <a:lnTo>
                    <a:pt x="340995" y="45910"/>
                  </a:lnTo>
                  <a:lnTo>
                    <a:pt x="345567" y="57721"/>
                  </a:lnTo>
                  <a:lnTo>
                    <a:pt x="353092" y="71152"/>
                  </a:lnTo>
                  <a:lnTo>
                    <a:pt x="370142" y="79724"/>
                  </a:lnTo>
                  <a:lnTo>
                    <a:pt x="501777" y="78010"/>
                  </a:lnTo>
                  <a:lnTo>
                    <a:pt x="502444" y="78010"/>
                  </a:lnTo>
                  <a:lnTo>
                    <a:pt x="503396" y="106966"/>
                  </a:lnTo>
                  <a:lnTo>
                    <a:pt x="503682" y="111538"/>
                  </a:lnTo>
                  <a:lnTo>
                    <a:pt x="505682" y="126301"/>
                  </a:lnTo>
                  <a:lnTo>
                    <a:pt x="527685" y="139065"/>
                  </a:lnTo>
                  <a:lnTo>
                    <a:pt x="529304" y="140017"/>
                  </a:lnTo>
                  <a:lnTo>
                    <a:pt x="533209" y="156781"/>
                  </a:lnTo>
                  <a:lnTo>
                    <a:pt x="533591" y="159067"/>
                  </a:lnTo>
                  <a:lnTo>
                    <a:pt x="534257" y="161068"/>
                  </a:lnTo>
                  <a:lnTo>
                    <a:pt x="534257" y="163354"/>
                  </a:lnTo>
                  <a:lnTo>
                    <a:pt x="535876" y="164687"/>
                  </a:lnTo>
                  <a:lnTo>
                    <a:pt x="558832" y="183356"/>
                  </a:lnTo>
                  <a:lnTo>
                    <a:pt x="567023" y="183356"/>
                  </a:lnTo>
                  <a:lnTo>
                    <a:pt x="596265" y="171545"/>
                  </a:lnTo>
                  <a:lnTo>
                    <a:pt x="600170" y="169926"/>
                  </a:lnTo>
                  <a:lnTo>
                    <a:pt x="601123" y="169259"/>
                  </a:lnTo>
                  <a:lnTo>
                    <a:pt x="617887" y="176784"/>
                  </a:lnTo>
                  <a:lnTo>
                    <a:pt x="623792" y="179070"/>
                  </a:lnTo>
                  <a:lnTo>
                    <a:pt x="629412" y="181070"/>
                  </a:lnTo>
                  <a:lnTo>
                    <a:pt x="639890" y="184404"/>
                  </a:lnTo>
                  <a:lnTo>
                    <a:pt x="643509" y="184404"/>
                  </a:lnTo>
                  <a:lnTo>
                    <a:pt x="646462" y="186309"/>
                  </a:lnTo>
                  <a:lnTo>
                    <a:pt x="646748" y="186690"/>
                  </a:lnTo>
                  <a:lnTo>
                    <a:pt x="648748" y="190309"/>
                  </a:lnTo>
                  <a:lnTo>
                    <a:pt x="656939" y="194881"/>
                  </a:lnTo>
                  <a:lnTo>
                    <a:pt x="661226" y="197167"/>
                  </a:lnTo>
                  <a:lnTo>
                    <a:pt x="672656" y="205073"/>
                  </a:lnTo>
                  <a:lnTo>
                    <a:pt x="681228" y="211264"/>
                  </a:lnTo>
                  <a:lnTo>
                    <a:pt x="703517" y="228028"/>
                  </a:lnTo>
                  <a:lnTo>
                    <a:pt x="704183" y="227647"/>
                  </a:lnTo>
                  <a:lnTo>
                    <a:pt x="709803" y="225076"/>
                  </a:lnTo>
                  <a:lnTo>
                    <a:pt x="715327" y="223742"/>
                  </a:lnTo>
                  <a:lnTo>
                    <a:pt x="723233" y="219456"/>
                  </a:lnTo>
                  <a:lnTo>
                    <a:pt x="725234" y="219456"/>
                  </a:lnTo>
                  <a:lnTo>
                    <a:pt x="734092" y="237553"/>
                  </a:lnTo>
                  <a:lnTo>
                    <a:pt x="744569" y="258889"/>
                  </a:lnTo>
                  <a:lnTo>
                    <a:pt x="744569" y="259175"/>
                  </a:lnTo>
                  <a:lnTo>
                    <a:pt x="760952" y="292322"/>
                  </a:lnTo>
                  <a:lnTo>
                    <a:pt x="771144" y="312610"/>
                  </a:lnTo>
                  <a:lnTo>
                    <a:pt x="782002" y="335280"/>
                  </a:lnTo>
                  <a:lnTo>
                    <a:pt x="762286" y="347758"/>
                  </a:lnTo>
                  <a:lnTo>
                    <a:pt x="752475" y="354330"/>
                  </a:lnTo>
                  <a:lnTo>
                    <a:pt x="742950" y="360521"/>
                  </a:lnTo>
                  <a:lnTo>
                    <a:pt x="713423" y="379285"/>
                  </a:lnTo>
                  <a:lnTo>
                    <a:pt x="703517" y="385858"/>
                  </a:lnTo>
                  <a:lnTo>
                    <a:pt x="664178" y="410813"/>
                  </a:lnTo>
                  <a:lnTo>
                    <a:pt x="654368" y="417290"/>
                  </a:lnTo>
                  <a:lnTo>
                    <a:pt x="614934" y="442246"/>
                  </a:lnTo>
                  <a:lnTo>
                    <a:pt x="609409" y="445865"/>
                  </a:lnTo>
                  <a:lnTo>
                    <a:pt x="534924" y="492442"/>
                  </a:lnTo>
                  <a:lnTo>
                    <a:pt x="527685" y="49711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A6D75BAC-72F2-DA08-9FDE-A28F6AB18981}"/>
                </a:ext>
              </a:extLst>
            </p:cNvPr>
            <p:cNvSpPr/>
            <p:nvPr/>
          </p:nvSpPr>
          <p:spPr>
            <a:xfrm>
              <a:off x="1770839" y="6235889"/>
              <a:ext cx="866870" cy="448913"/>
            </a:xfrm>
            <a:custGeom>
              <a:avLst/>
              <a:gdLst>
                <a:gd name="connsiteX0" fmla="*/ 866870 w 866870"/>
                <a:gd name="connsiteY0" fmla="*/ 132302 h 448913"/>
                <a:gd name="connsiteX1" fmla="*/ 857726 w 866870"/>
                <a:gd name="connsiteY1" fmla="*/ 138208 h 448913"/>
                <a:gd name="connsiteX2" fmla="*/ 847916 w 866870"/>
                <a:gd name="connsiteY2" fmla="*/ 144399 h 448913"/>
                <a:gd name="connsiteX3" fmla="*/ 828866 w 866870"/>
                <a:gd name="connsiteY3" fmla="*/ 156210 h 448913"/>
                <a:gd name="connsiteX4" fmla="*/ 814768 w 866870"/>
                <a:gd name="connsiteY4" fmla="*/ 168688 h 448913"/>
                <a:gd name="connsiteX5" fmla="*/ 804196 w 866870"/>
                <a:gd name="connsiteY5" fmla="*/ 177832 h 448913"/>
                <a:gd name="connsiteX6" fmla="*/ 783908 w 866870"/>
                <a:gd name="connsiteY6" fmla="*/ 195548 h 448913"/>
                <a:gd name="connsiteX7" fmla="*/ 773430 w 866870"/>
                <a:gd name="connsiteY7" fmla="*/ 204788 h 448913"/>
                <a:gd name="connsiteX8" fmla="*/ 762286 w 866870"/>
                <a:gd name="connsiteY8" fmla="*/ 214313 h 448913"/>
                <a:gd name="connsiteX9" fmla="*/ 756952 w 866870"/>
                <a:gd name="connsiteY9" fmla="*/ 219170 h 448913"/>
                <a:gd name="connsiteX10" fmla="*/ 748475 w 866870"/>
                <a:gd name="connsiteY10" fmla="*/ 227076 h 448913"/>
                <a:gd name="connsiteX11" fmla="*/ 739616 w 866870"/>
                <a:gd name="connsiteY11" fmla="*/ 235268 h 448913"/>
                <a:gd name="connsiteX12" fmla="*/ 730377 w 866870"/>
                <a:gd name="connsiteY12" fmla="*/ 243840 h 448913"/>
                <a:gd name="connsiteX13" fmla="*/ 711994 w 866870"/>
                <a:gd name="connsiteY13" fmla="*/ 260223 h 448913"/>
                <a:gd name="connsiteX14" fmla="*/ 703135 w 866870"/>
                <a:gd name="connsiteY14" fmla="*/ 268796 h 448913"/>
                <a:gd name="connsiteX15" fmla="*/ 693992 w 866870"/>
                <a:gd name="connsiteY15" fmla="*/ 276987 h 448913"/>
                <a:gd name="connsiteX16" fmla="*/ 684847 w 866870"/>
                <a:gd name="connsiteY16" fmla="*/ 285464 h 448913"/>
                <a:gd name="connsiteX17" fmla="*/ 675894 w 866870"/>
                <a:gd name="connsiteY17" fmla="*/ 293656 h 448913"/>
                <a:gd name="connsiteX18" fmla="*/ 666750 w 866870"/>
                <a:gd name="connsiteY18" fmla="*/ 301943 h 448913"/>
                <a:gd name="connsiteX19" fmla="*/ 657606 w 866870"/>
                <a:gd name="connsiteY19" fmla="*/ 310420 h 448913"/>
                <a:gd name="connsiteX20" fmla="*/ 648367 w 866870"/>
                <a:gd name="connsiteY20" fmla="*/ 318611 h 448913"/>
                <a:gd name="connsiteX21" fmla="*/ 639509 w 866870"/>
                <a:gd name="connsiteY21" fmla="*/ 326803 h 448913"/>
                <a:gd name="connsiteX22" fmla="*/ 630364 w 866870"/>
                <a:gd name="connsiteY22" fmla="*/ 335375 h 448913"/>
                <a:gd name="connsiteX23" fmla="*/ 611981 w 866870"/>
                <a:gd name="connsiteY23" fmla="*/ 351758 h 448913"/>
                <a:gd name="connsiteX24" fmla="*/ 603123 w 866870"/>
                <a:gd name="connsiteY24" fmla="*/ 360331 h 448913"/>
                <a:gd name="connsiteX25" fmla="*/ 591598 w 866870"/>
                <a:gd name="connsiteY25" fmla="*/ 370522 h 448913"/>
                <a:gd name="connsiteX26" fmla="*/ 585406 w 866870"/>
                <a:gd name="connsiteY26" fmla="*/ 375095 h 448913"/>
                <a:gd name="connsiteX27" fmla="*/ 578834 w 866870"/>
                <a:gd name="connsiteY27" fmla="*/ 377380 h 448913"/>
                <a:gd name="connsiteX28" fmla="*/ 560451 w 866870"/>
                <a:gd name="connsiteY28" fmla="*/ 381286 h 448913"/>
                <a:gd name="connsiteX29" fmla="*/ 545973 w 866870"/>
                <a:gd name="connsiteY29" fmla="*/ 384238 h 448913"/>
                <a:gd name="connsiteX30" fmla="*/ 514159 w 866870"/>
                <a:gd name="connsiteY30" fmla="*/ 390525 h 448913"/>
                <a:gd name="connsiteX31" fmla="*/ 482632 w 866870"/>
                <a:gd name="connsiteY31" fmla="*/ 397097 h 448913"/>
                <a:gd name="connsiteX32" fmla="*/ 468249 w 866870"/>
                <a:gd name="connsiteY32" fmla="*/ 400050 h 448913"/>
                <a:gd name="connsiteX33" fmla="*/ 441008 w 866870"/>
                <a:gd name="connsiteY33" fmla="*/ 405289 h 448913"/>
                <a:gd name="connsiteX34" fmla="*/ 359283 w 866870"/>
                <a:gd name="connsiteY34" fmla="*/ 421957 h 448913"/>
                <a:gd name="connsiteX35" fmla="*/ 359283 w 866870"/>
                <a:gd name="connsiteY35" fmla="*/ 422624 h 448913"/>
                <a:gd name="connsiteX36" fmla="*/ 346138 w 866870"/>
                <a:gd name="connsiteY36" fmla="*/ 425577 h 448913"/>
                <a:gd name="connsiteX37" fmla="*/ 328803 w 866870"/>
                <a:gd name="connsiteY37" fmla="*/ 428911 h 448913"/>
                <a:gd name="connsiteX38" fmla="*/ 326517 w 866870"/>
                <a:gd name="connsiteY38" fmla="*/ 429578 h 448913"/>
                <a:gd name="connsiteX39" fmla="*/ 324802 w 866870"/>
                <a:gd name="connsiteY39" fmla="*/ 430149 h 448913"/>
                <a:gd name="connsiteX40" fmla="*/ 286798 w 866870"/>
                <a:gd name="connsiteY40" fmla="*/ 438055 h 448913"/>
                <a:gd name="connsiteX41" fmla="*/ 278606 w 866870"/>
                <a:gd name="connsiteY41" fmla="*/ 440055 h 448913"/>
                <a:gd name="connsiteX42" fmla="*/ 267081 w 866870"/>
                <a:gd name="connsiteY42" fmla="*/ 441960 h 448913"/>
                <a:gd name="connsiteX43" fmla="*/ 257556 w 866870"/>
                <a:gd name="connsiteY43" fmla="*/ 443960 h 448913"/>
                <a:gd name="connsiteX44" fmla="*/ 252031 w 866870"/>
                <a:gd name="connsiteY44" fmla="*/ 445294 h 448913"/>
                <a:gd name="connsiteX45" fmla="*/ 244412 w 866870"/>
                <a:gd name="connsiteY45" fmla="*/ 446627 h 448913"/>
                <a:gd name="connsiteX46" fmla="*/ 240506 w 866870"/>
                <a:gd name="connsiteY46" fmla="*/ 447580 h 448913"/>
                <a:gd name="connsiteX47" fmla="*/ 235553 w 866870"/>
                <a:gd name="connsiteY47" fmla="*/ 448532 h 448913"/>
                <a:gd name="connsiteX48" fmla="*/ 233648 w 866870"/>
                <a:gd name="connsiteY48" fmla="*/ 448913 h 448913"/>
                <a:gd name="connsiteX49" fmla="*/ 232981 w 866870"/>
                <a:gd name="connsiteY49" fmla="*/ 448246 h 448913"/>
                <a:gd name="connsiteX50" fmla="*/ 232315 w 866870"/>
                <a:gd name="connsiteY50" fmla="*/ 447865 h 448913"/>
                <a:gd name="connsiteX51" fmla="*/ 231648 w 866870"/>
                <a:gd name="connsiteY51" fmla="*/ 446913 h 448913"/>
                <a:gd name="connsiteX52" fmla="*/ 231648 w 866870"/>
                <a:gd name="connsiteY52" fmla="*/ 446627 h 448913"/>
                <a:gd name="connsiteX53" fmla="*/ 229648 w 866870"/>
                <a:gd name="connsiteY53" fmla="*/ 444627 h 448913"/>
                <a:gd name="connsiteX54" fmla="*/ 229076 w 866870"/>
                <a:gd name="connsiteY54" fmla="*/ 444627 h 448913"/>
                <a:gd name="connsiteX55" fmla="*/ 228695 w 866870"/>
                <a:gd name="connsiteY55" fmla="*/ 444341 h 448913"/>
                <a:gd name="connsiteX56" fmla="*/ 225742 w 866870"/>
                <a:gd name="connsiteY56" fmla="*/ 444341 h 448913"/>
                <a:gd name="connsiteX57" fmla="*/ 225457 w 866870"/>
                <a:gd name="connsiteY57" fmla="*/ 443960 h 448913"/>
                <a:gd name="connsiteX58" fmla="*/ 225076 w 866870"/>
                <a:gd name="connsiteY58" fmla="*/ 443294 h 448913"/>
                <a:gd name="connsiteX59" fmla="*/ 223742 w 866870"/>
                <a:gd name="connsiteY59" fmla="*/ 441007 h 448913"/>
                <a:gd name="connsiteX60" fmla="*/ 222123 w 866870"/>
                <a:gd name="connsiteY60" fmla="*/ 439007 h 448913"/>
                <a:gd name="connsiteX61" fmla="*/ 221171 w 866870"/>
                <a:gd name="connsiteY61" fmla="*/ 438721 h 448913"/>
                <a:gd name="connsiteX62" fmla="*/ 219170 w 866870"/>
                <a:gd name="connsiteY62" fmla="*/ 437769 h 448913"/>
                <a:gd name="connsiteX63" fmla="*/ 218884 w 866870"/>
                <a:gd name="connsiteY63" fmla="*/ 437102 h 448913"/>
                <a:gd name="connsiteX64" fmla="*/ 218218 w 866870"/>
                <a:gd name="connsiteY64" fmla="*/ 436721 h 448913"/>
                <a:gd name="connsiteX65" fmla="*/ 217837 w 866870"/>
                <a:gd name="connsiteY65" fmla="*/ 436055 h 448913"/>
                <a:gd name="connsiteX66" fmla="*/ 217265 w 866870"/>
                <a:gd name="connsiteY66" fmla="*/ 435483 h 448913"/>
                <a:gd name="connsiteX67" fmla="*/ 216598 w 866870"/>
                <a:gd name="connsiteY67" fmla="*/ 434435 h 448913"/>
                <a:gd name="connsiteX68" fmla="*/ 214313 w 866870"/>
                <a:gd name="connsiteY68" fmla="*/ 433483 h 448913"/>
                <a:gd name="connsiteX69" fmla="*/ 212312 w 866870"/>
                <a:gd name="connsiteY69" fmla="*/ 432530 h 448913"/>
                <a:gd name="connsiteX70" fmla="*/ 211931 w 866870"/>
                <a:gd name="connsiteY70" fmla="*/ 431863 h 448913"/>
                <a:gd name="connsiteX71" fmla="*/ 211646 w 866870"/>
                <a:gd name="connsiteY71" fmla="*/ 431863 h 448913"/>
                <a:gd name="connsiteX72" fmla="*/ 211646 w 866870"/>
                <a:gd name="connsiteY72" fmla="*/ 431482 h 448913"/>
                <a:gd name="connsiteX73" fmla="*/ 209645 w 866870"/>
                <a:gd name="connsiteY73" fmla="*/ 430149 h 448913"/>
                <a:gd name="connsiteX74" fmla="*/ 208407 w 866870"/>
                <a:gd name="connsiteY74" fmla="*/ 429578 h 448913"/>
                <a:gd name="connsiteX75" fmla="*/ 206692 w 866870"/>
                <a:gd name="connsiteY75" fmla="*/ 427863 h 448913"/>
                <a:gd name="connsiteX76" fmla="*/ 206692 w 866870"/>
                <a:gd name="connsiteY76" fmla="*/ 427577 h 448913"/>
                <a:gd name="connsiteX77" fmla="*/ 206407 w 866870"/>
                <a:gd name="connsiteY77" fmla="*/ 426911 h 448913"/>
                <a:gd name="connsiteX78" fmla="*/ 205740 w 866870"/>
                <a:gd name="connsiteY78" fmla="*/ 426625 h 448913"/>
                <a:gd name="connsiteX79" fmla="*/ 203740 w 866870"/>
                <a:gd name="connsiteY79" fmla="*/ 426625 h 448913"/>
                <a:gd name="connsiteX80" fmla="*/ 202501 w 866870"/>
                <a:gd name="connsiteY80" fmla="*/ 425577 h 448913"/>
                <a:gd name="connsiteX81" fmla="*/ 200120 w 866870"/>
                <a:gd name="connsiteY81" fmla="*/ 424910 h 448913"/>
                <a:gd name="connsiteX82" fmla="*/ 199834 w 866870"/>
                <a:gd name="connsiteY82" fmla="*/ 423958 h 448913"/>
                <a:gd name="connsiteX83" fmla="*/ 199834 w 866870"/>
                <a:gd name="connsiteY83" fmla="*/ 422624 h 448913"/>
                <a:gd name="connsiteX84" fmla="*/ 199549 w 866870"/>
                <a:gd name="connsiteY84" fmla="*/ 422338 h 448913"/>
                <a:gd name="connsiteX85" fmla="*/ 198882 w 866870"/>
                <a:gd name="connsiteY85" fmla="*/ 421005 h 448913"/>
                <a:gd name="connsiteX86" fmla="*/ 199168 w 866870"/>
                <a:gd name="connsiteY86" fmla="*/ 419671 h 448913"/>
                <a:gd name="connsiteX87" fmla="*/ 199834 w 866870"/>
                <a:gd name="connsiteY87" fmla="*/ 418719 h 448913"/>
                <a:gd name="connsiteX88" fmla="*/ 199834 w 866870"/>
                <a:gd name="connsiteY88" fmla="*/ 416052 h 448913"/>
                <a:gd name="connsiteX89" fmla="*/ 203073 w 866870"/>
                <a:gd name="connsiteY89" fmla="*/ 413099 h 448913"/>
                <a:gd name="connsiteX90" fmla="*/ 203454 w 866870"/>
                <a:gd name="connsiteY90" fmla="*/ 412432 h 448913"/>
                <a:gd name="connsiteX91" fmla="*/ 204121 w 866870"/>
                <a:gd name="connsiteY91" fmla="*/ 412147 h 448913"/>
                <a:gd name="connsiteX92" fmla="*/ 204406 w 866870"/>
                <a:gd name="connsiteY92" fmla="*/ 412147 h 448913"/>
                <a:gd name="connsiteX93" fmla="*/ 204788 w 866870"/>
                <a:gd name="connsiteY93" fmla="*/ 411480 h 448913"/>
                <a:gd name="connsiteX94" fmla="*/ 205454 w 866870"/>
                <a:gd name="connsiteY94" fmla="*/ 410813 h 448913"/>
                <a:gd name="connsiteX95" fmla="*/ 206026 w 866870"/>
                <a:gd name="connsiteY95" fmla="*/ 410528 h 448913"/>
                <a:gd name="connsiteX96" fmla="*/ 207359 w 866870"/>
                <a:gd name="connsiteY96" fmla="*/ 409194 h 448913"/>
                <a:gd name="connsiteX97" fmla="*/ 208026 w 866870"/>
                <a:gd name="connsiteY97" fmla="*/ 408242 h 448913"/>
                <a:gd name="connsiteX98" fmla="*/ 209359 w 866870"/>
                <a:gd name="connsiteY98" fmla="*/ 407194 h 448913"/>
                <a:gd name="connsiteX99" fmla="*/ 211646 w 866870"/>
                <a:gd name="connsiteY99" fmla="*/ 404908 h 448913"/>
                <a:gd name="connsiteX100" fmla="*/ 212312 w 866870"/>
                <a:gd name="connsiteY100" fmla="*/ 404622 h 448913"/>
                <a:gd name="connsiteX101" fmla="*/ 212598 w 866870"/>
                <a:gd name="connsiteY101" fmla="*/ 403574 h 448913"/>
                <a:gd name="connsiteX102" fmla="*/ 212979 w 866870"/>
                <a:gd name="connsiteY102" fmla="*/ 402336 h 448913"/>
                <a:gd name="connsiteX103" fmla="*/ 213646 w 866870"/>
                <a:gd name="connsiteY103" fmla="*/ 400336 h 448913"/>
                <a:gd name="connsiteX104" fmla="*/ 214313 w 866870"/>
                <a:gd name="connsiteY104" fmla="*/ 398717 h 448913"/>
                <a:gd name="connsiteX105" fmla="*/ 215551 w 866870"/>
                <a:gd name="connsiteY105" fmla="*/ 396430 h 448913"/>
                <a:gd name="connsiteX106" fmla="*/ 216884 w 866870"/>
                <a:gd name="connsiteY106" fmla="*/ 393097 h 448913"/>
                <a:gd name="connsiteX107" fmla="*/ 217265 w 866870"/>
                <a:gd name="connsiteY107" fmla="*/ 392811 h 448913"/>
                <a:gd name="connsiteX108" fmla="*/ 221171 w 866870"/>
                <a:gd name="connsiteY108" fmla="*/ 390811 h 448913"/>
                <a:gd name="connsiteX109" fmla="*/ 222504 w 866870"/>
                <a:gd name="connsiteY109" fmla="*/ 389858 h 448913"/>
                <a:gd name="connsiteX110" fmla="*/ 223742 w 866870"/>
                <a:gd name="connsiteY110" fmla="*/ 389477 h 448913"/>
                <a:gd name="connsiteX111" fmla="*/ 224123 w 866870"/>
                <a:gd name="connsiteY111" fmla="*/ 388811 h 448913"/>
                <a:gd name="connsiteX112" fmla="*/ 224409 w 866870"/>
                <a:gd name="connsiteY112" fmla="*/ 388525 h 448913"/>
                <a:gd name="connsiteX113" fmla="*/ 224790 w 866870"/>
                <a:gd name="connsiteY113" fmla="*/ 387191 h 448913"/>
                <a:gd name="connsiteX114" fmla="*/ 225076 w 866870"/>
                <a:gd name="connsiteY114" fmla="*/ 386239 h 448913"/>
                <a:gd name="connsiteX115" fmla="*/ 225076 w 866870"/>
                <a:gd name="connsiteY115" fmla="*/ 385286 h 448913"/>
                <a:gd name="connsiteX116" fmla="*/ 224123 w 866870"/>
                <a:gd name="connsiteY116" fmla="*/ 383286 h 448913"/>
                <a:gd name="connsiteX117" fmla="*/ 223456 w 866870"/>
                <a:gd name="connsiteY117" fmla="*/ 381667 h 448913"/>
                <a:gd name="connsiteX118" fmla="*/ 222504 w 866870"/>
                <a:gd name="connsiteY118" fmla="*/ 379952 h 448913"/>
                <a:gd name="connsiteX119" fmla="*/ 222123 w 866870"/>
                <a:gd name="connsiteY119" fmla="*/ 378714 h 448913"/>
                <a:gd name="connsiteX120" fmla="*/ 221456 w 866870"/>
                <a:gd name="connsiteY120" fmla="*/ 376999 h 448913"/>
                <a:gd name="connsiteX121" fmla="*/ 220504 w 866870"/>
                <a:gd name="connsiteY121" fmla="*/ 375761 h 448913"/>
                <a:gd name="connsiteX122" fmla="*/ 220504 w 866870"/>
                <a:gd name="connsiteY122" fmla="*/ 374428 h 448913"/>
                <a:gd name="connsiteX123" fmla="*/ 219837 w 866870"/>
                <a:gd name="connsiteY123" fmla="*/ 373761 h 448913"/>
                <a:gd name="connsiteX124" fmla="*/ 219170 w 866870"/>
                <a:gd name="connsiteY124" fmla="*/ 372428 h 448913"/>
                <a:gd name="connsiteX125" fmla="*/ 219170 w 866870"/>
                <a:gd name="connsiteY125" fmla="*/ 370808 h 448913"/>
                <a:gd name="connsiteX126" fmla="*/ 218504 w 866870"/>
                <a:gd name="connsiteY126" fmla="*/ 370522 h 448913"/>
                <a:gd name="connsiteX127" fmla="*/ 218504 w 866870"/>
                <a:gd name="connsiteY127" fmla="*/ 369856 h 448913"/>
                <a:gd name="connsiteX128" fmla="*/ 218218 w 866870"/>
                <a:gd name="connsiteY128" fmla="*/ 369189 h 448913"/>
                <a:gd name="connsiteX129" fmla="*/ 217837 w 866870"/>
                <a:gd name="connsiteY129" fmla="*/ 367855 h 448913"/>
                <a:gd name="connsiteX130" fmla="*/ 219837 w 866870"/>
                <a:gd name="connsiteY130" fmla="*/ 365855 h 448913"/>
                <a:gd name="connsiteX131" fmla="*/ 220218 w 866870"/>
                <a:gd name="connsiteY131" fmla="*/ 364617 h 448913"/>
                <a:gd name="connsiteX132" fmla="*/ 220504 w 866870"/>
                <a:gd name="connsiteY132" fmla="*/ 363569 h 448913"/>
                <a:gd name="connsiteX133" fmla="*/ 220218 w 866870"/>
                <a:gd name="connsiteY133" fmla="*/ 362903 h 448913"/>
                <a:gd name="connsiteX134" fmla="*/ 218218 w 866870"/>
                <a:gd name="connsiteY134" fmla="*/ 360331 h 448913"/>
                <a:gd name="connsiteX135" fmla="*/ 217551 w 866870"/>
                <a:gd name="connsiteY135" fmla="*/ 359283 h 448913"/>
                <a:gd name="connsiteX136" fmla="*/ 217265 w 866870"/>
                <a:gd name="connsiteY136" fmla="*/ 358997 h 448913"/>
                <a:gd name="connsiteX137" fmla="*/ 216884 w 866870"/>
                <a:gd name="connsiteY137" fmla="*/ 358330 h 448913"/>
                <a:gd name="connsiteX138" fmla="*/ 216598 w 866870"/>
                <a:gd name="connsiteY138" fmla="*/ 357378 h 448913"/>
                <a:gd name="connsiteX139" fmla="*/ 215551 w 866870"/>
                <a:gd name="connsiteY139" fmla="*/ 355378 h 448913"/>
                <a:gd name="connsiteX140" fmla="*/ 215551 w 866870"/>
                <a:gd name="connsiteY140" fmla="*/ 354425 h 448913"/>
                <a:gd name="connsiteX141" fmla="*/ 215932 w 866870"/>
                <a:gd name="connsiteY141" fmla="*/ 350806 h 448913"/>
                <a:gd name="connsiteX142" fmla="*/ 217265 w 866870"/>
                <a:gd name="connsiteY142" fmla="*/ 349472 h 448913"/>
                <a:gd name="connsiteX143" fmla="*/ 218218 w 866870"/>
                <a:gd name="connsiteY143" fmla="*/ 347472 h 448913"/>
                <a:gd name="connsiteX144" fmla="*/ 218504 w 866870"/>
                <a:gd name="connsiteY144" fmla="*/ 345853 h 448913"/>
                <a:gd name="connsiteX145" fmla="*/ 217837 w 866870"/>
                <a:gd name="connsiteY145" fmla="*/ 344519 h 448913"/>
                <a:gd name="connsiteX146" fmla="*/ 217265 w 866870"/>
                <a:gd name="connsiteY146" fmla="*/ 343853 h 448913"/>
                <a:gd name="connsiteX147" fmla="*/ 216598 w 866870"/>
                <a:gd name="connsiteY147" fmla="*/ 342614 h 448913"/>
                <a:gd name="connsiteX148" fmla="*/ 216598 w 866870"/>
                <a:gd name="connsiteY148" fmla="*/ 342233 h 448913"/>
                <a:gd name="connsiteX149" fmla="*/ 215551 w 866870"/>
                <a:gd name="connsiteY149" fmla="*/ 340900 h 448913"/>
                <a:gd name="connsiteX150" fmla="*/ 215551 w 866870"/>
                <a:gd name="connsiteY150" fmla="*/ 334709 h 448913"/>
                <a:gd name="connsiteX151" fmla="*/ 216884 w 866870"/>
                <a:gd name="connsiteY151" fmla="*/ 331470 h 448913"/>
                <a:gd name="connsiteX152" fmla="*/ 217265 w 866870"/>
                <a:gd name="connsiteY152" fmla="*/ 331470 h 448913"/>
                <a:gd name="connsiteX153" fmla="*/ 217837 w 866870"/>
                <a:gd name="connsiteY153" fmla="*/ 329470 h 448913"/>
                <a:gd name="connsiteX154" fmla="*/ 217837 w 866870"/>
                <a:gd name="connsiteY154" fmla="*/ 328136 h 448913"/>
                <a:gd name="connsiteX155" fmla="*/ 217265 w 866870"/>
                <a:gd name="connsiteY155" fmla="*/ 326517 h 448913"/>
                <a:gd name="connsiteX156" fmla="*/ 217265 w 866870"/>
                <a:gd name="connsiteY156" fmla="*/ 325564 h 448913"/>
                <a:gd name="connsiteX157" fmla="*/ 217551 w 866870"/>
                <a:gd name="connsiteY157" fmla="*/ 324231 h 448913"/>
                <a:gd name="connsiteX158" fmla="*/ 217551 w 866870"/>
                <a:gd name="connsiteY158" fmla="*/ 323564 h 448913"/>
                <a:gd name="connsiteX159" fmla="*/ 217837 w 866870"/>
                <a:gd name="connsiteY159" fmla="*/ 322897 h 448913"/>
                <a:gd name="connsiteX160" fmla="*/ 218218 w 866870"/>
                <a:gd name="connsiteY160" fmla="*/ 321564 h 448913"/>
                <a:gd name="connsiteX161" fmla="*/ 218504 w 866870"/>
                <a:gd name="connsiteY161" fmla="*/ 321278 h 448913"/>
                <a:gd name="connsiteX162" fmla="*/ 218504 w 866870"/>
                <a:gd name="connsiteY162" fmla="*/ 320897 h 448913"/>
                <a:gd name="connsiteX163" fmla="*/ 218884 w 866870"/>
                <a:gd name="connsiteY163" fmla="*/ 320230 h 448913"/>
                <a:gd name="connsiteX164" fmla="*/ 219551 w 866870"/>
                <a:gd name="connsiteY164" fmla="*/ 319278 h 448913"/>
                <a:gd name="connsiteX165" fmla="*/ 219551 w 866870"/>
                <a:gd name="connsiteY165" fmla="*/ 318611 h 448913"/>
                <a:gd name="connsiteX166" fmla="*/ 219170 w 866870"/>
                <a:gd name="connsiteY166" fmla="*/ 316706 h 448913"/>
                <a:gd name="connsiteX167" fmla="*/ 218884 w 866870"/>
                <a:gd name="connsiteY167" fmla="*/ 316706 h 448913"/>
                <a:gd name="connsiteX168" fmla="*/ 218504 w 866870"/>
                <a:gd name="connsiteY168" fmla="*/ 316325 h 448913"/>
                <a:gd name="connsiteX169" fmla="*/ 217551 w 866870"/>
                <a:gd name="connsiteY169" fmla="*/ 315659 h 448913"/>
                <a:gd name="connsiteX170" fmla="*/ 216884 w 866870"/>
                <a:gd name="connsiteY170" fmla="*/ 315659 h 448913"/>
                <a:gd name="connsiteX171" fmla="*/ 216598 w 866870"/>
                <a:gd name="connsiteY171" fmla="*/ 315373 h 448913"/>
                <a:gd name="connsiteX172" fmla="*/ 215932 w 866870"/>
                <a:gd name="connsiteY172" fmla="*/ 315373 h 448913"/>
                <a:gd name="connsiteX173" fmla="*/ 215265 w 866870"/>
                <a:gd name="connsiteY173" fmla="*/ 314992 h 448913"/>
                <a:gd name="connsiteX174" fmla="*/ 213265 w 866870"/>
                <a:gd name="connsiteY174" fmla="*/ 315373 h 448913"/>
                <a:gd name="connsiteX175" fmla="*/ 213265 w 866870"/>
                <a:gd name="connsiteY175" fmla="*/ 314992 h 448913"/>
                <a:gd name="connsiteX176" fmla="*/ 211646 w 866870"/>
                <a:gd name="connsiteY176" fmla="*/ 314992 h 448913"/>
                <a:gd name="connsiteX177" fmla="*/ 211360 w 866870"/>
                <a:gd name="connsiteY177" fmla="*/ 315373 h 448913"/>
                <a:gd name="connsiteX178" fmla="*/ 210693 w 866870"/>
                <a:gd name="connsiteY178" fmla="*/ 315373 h 448913"/>
                <a:gd name="connsiteX179" fmla="*/ 210312 w 866870"/>
                <a:gd name="connsiteY179" fmla="*/ 314992 h 448913"/>
                <a:gd name="connsiteX180" fmla="*/ 209359 w 866870"/>
                <a:gd name="connsiteY180" fmla="*/ 314706 h 448913"/>
                <a:gd name="connsiteX181" fmla="*/ 207740 w 866870"/>
                <a:gd name="connsiteY181" fmla="*/ 314039 h 448913"/>
                <a:gd name="connsiteX182" fmla="*/ 204788 w 866870"/>
                <a:gd name="connsiteY182" fmla="*/ 313372 h 448913"/>
                <a:gd name="connsiteX183" fmla="*/ 203454 w 866870"/>
                <a:gd name="connsiteY183" fmla="*/ 313087 h 448913"/>
                <a:gd name="connsiteX184" fmla="*/ 203073 w 866870"/>
                <a:gd name="connsiteY184" fmla="*/ 312706 h 448913"/>
                <a:gd name="connsiteX185" fmla="*/ 202787 w 866870"/>
                <a:gd name="connsiteY185" fmla="*/ 312706 h 448913"/>
                <a:gd name="connsiteX186" fmla="*/ 202787 w 866870"/>
                <a:gd name="connsiteY186" fmla="*/ 312420 h 448913"/>
                <a:gd name="connsiteX187" fmla="*/ 201835 w 866870"/>
                <a:gd name="connsiteY187" fmla="*/ 311372 h 448913"/>
                <a:gd name="connsiteX188" fmla="*/ 201168 w 866870"/>
                <a:gd name="connsiteY188" fmla="*/ 310420 h 448913"/>
                <a:gd name="connsiteX189" fmla="*/ 200787 w 866870"/>
                <a:gd name="connsiteY189" fmla="*/ 310420 h 448913"/>
                <a:gd name="connsiteX190" fmla="*/ 200501 w 866870"/>
                <a:gd name="connsiteY190" fmla="*/ 310134 h 448913"/>
                <a:gd name="connsiteX191" fmla="*/ 199834 w 866870"/>
                <a:gd name="connsiteY191" fmla="*/ 309753 h 448913"/>
                <a:gd name="connsiteX192" fmla="*/ 198501 w 866870"/>
                <a:gd name="connsiteY192" fmla="*/ 309467 h 448913"/>
                <a:gd name="connsiteX193" fmla="*/ 196882 w 866870"/>
                <a:gd name="connsiteY193" fmla="*/ 307848 h 448913"/>
                <a:gd name="connsiteX194" fmla="*/ 195929 w 866870"/>
                <a:gd name="connsiteY194" fmla="*/ 307467 h 448913"/>
                <a:gd name="connsiteX195" fmla="*/ 194881 w 866870"/>
                <a:gd name="connsiteY195" fmla="*/ 306800 h 448913"/>
                <a:gd name="connsiteX196" fmla="*/ 194596 w 866870"/>
                <a:gd name="connsiteY196" fmla="*/ 306514 h 448913"/>
                <a:gd name="connsiteX197" fmla="*/ 193643 w 866870"/>
                <a:gd name="connsiteY197" fmla="*/ 305848 h 448913"/>
                <a:gd name="connsiteX198" fmla="*/ 192310 w 866870"/>
                <a:gd name="connsiteY198" fmla="*/ 305467 h 448913"/>
                <a:gd name="connsiteX199" fmla="*/ 191262 w 866870"/>
                <a:gd name="connsiteY199" fmla="*/ 305181 h 448913"/>
                <a:gd name="connsiteX200" fmla="*/ 188976 w 866870"/>
                <a:gd name="connsiteY200" fmla="*/ 304514 h 448913"/>
                <a:gd name="connsiteX201" fmla="*/ 187738 w 866870"/>
                <a:gd name="connsiteY201" fmla="*/ 304229 h 448913"/>
                <a:gd name="connsiteX202" fmla="*/ 187071 w 866870"/>
                <a:gd name="connsiteY202" fmla="*/ 303847 h 448913"/>
                <a:gd name="connsiteX203" fmla="*/ 185738 w 866870"/>
                <a:gd name="connsiteY203" fmla="*/ 302895 h 448913"/>
                <a:gd name="connsiteX204" fmla="*/ 185071 w 866870"/>
                <a:gd name="connsiteY204" fmla="*/ 302514 h 448913"/>
                <a:gd name="connsiteX205" fmla="*/ 184118 w 866870"/>
                <a:gd name="connsiteY205" fmla="*/ 301562 h 448913"/>
                <a:gd name="connsiteX206" fmla="*/ 182785 w 866870"/>
                <a:gd name="connsiteY206" fmla="*/ 301276 h 448913"/>
                <a:gd name="connsiteX207" fmla="*/ 182404 w 866870"/>
                <a:gd name="connsiteY207" fmla="*/ 300609 h 448913"/>
                <a:gd name="connsiteX208" fmla="*/ 181737 w 866870"/>
                <a:gd name="connsiteY208" fmla="*/ 297656 h 448913"/>
                <a:gd name="connsiteX209" fmla="*/ 180784 w 866870"/>
                <a:gd name="connsiteY209" fmla="*/ 296989 h 448913"/>
                <a:gd name="connsiteX210" fmla="*/ 180118 w 866870"/>
                <a:gd name="connsiteY210" fmla="*/ 296609 h 448913"/>
                <a:gd name="connsiteX211" fmla="*/ 179451 w 866870"/>
                <a:gd name="connsiteY211" fmla="*/ 296609 h 448913"/>
                <a:gd name="connsiteX212" fmla="*/ 178784 w 866870"/>
                <a:gd name="connsiteY212" fmla="*/ 296037 h 448913"/>
                <a:gd name="connsiteX213" fmla="*/ 178213 w 866870"/>
                <a:gd name="connsiteY213" fmla="*/ 295656 h 448913"/>
                <a:gd name="connsiteX214" fmla="*/ 176879 w 866870"/>
                <a:gd name="connsiteY214" fmla="*/ 296037 h 448913"/>
                <a:gd name="connsiteX215" fmla="*/ 175546 w 866870"/>
                <a:gd name="connsiteY215" fmla="*/ 296037 h 448913"/>
                <a:gd name="connsiteX216" fmla="*/ 175260 w 866870"/>
                <a:gd name="connsiteY216" fmla="*/ 295656 h 448913"/>
                <a:gd name="connsiteX217" fmla="*/ 174593 w 866870"/>
                <a:gd name="connsiteY217" fmla="*/ 295370 h 448913"/>
                <a:gd name="connsiteX218" fmla="*/ 173926 w 866870"/>
                <a:gd name="connsiteY218" fmla="*/ 295370 h 448913"/>
                <a:gd name="connsiteX219" fmla="*/ 173260 w 866870"/>
                <a:gd name="connsiteY219" fmla="*/ 295656 h 448913"/>
                <a:gd name="connsiteX220" fmla="*/ 172307 w 866870"/>
                <a:gd name="connsiteY220" fmla="*/ 295656 h 448913"/>
                <a:gd name="connsiteX221" fmla="*/ 171641 w 866870"/>
                <a:gd name="connsiteY221" fmla="*/ 295370 h 448913"/>
                <a:gd name="connsiteX222" fmla="*/ 170593 w 866870"/>
                <a:gd name="connsiteY222" fmla="*/ 295370 h 448913"/>
                <a:gd name="connsiteX223" fmla="*/ 169640 w 866870"/>
                <a:gd name="connsiteY223" fmla="*/ 294989 h 448913"/>
                <a:gd name="connsiteX224" fmla="*/ 168973 w 866870"/>
                <a:gd name="connsiteY224" fmla="*/ 294322 h 448913"/>
                <a:gd name="connsiteX225" fmla="*/ 168307 w 866870"/>
                <a:gd name="connsiteY225" fmla="*/ 294037 h 448913"/>
                <a:gd name="connsiteX226" fmla="*/ 166973 w 866870"/>
                <a:gd name="connsiteY226" fmla="*/ 294037 h 448913"/>
                <a:gd name="connsiteX227" fmla="*/ 165354 w 866870"/>
                <a:gd name="connsiteY227" fmla="*/ 293656 h 448913"/>
                <a:gd name="connsiteX228" fmla="*/ 164687 w 866870"/>
                <a:gd name="connsiteY228" fmla="*/ 294037 h 448913"/>
                <a:gd name="connsiteX229" fmla="*/ 164687 w 866870"/>
                <a:gd name="connsiteY229" fmla="*/ 294704 h 448913"/>
                <a:gd name="connsiteX230" fmla="*/ 164401 w 866870"/>
                <a:gd name="connsiteY230" fmla="*/ 294989 h 448913"/>
                <a:gd name="connsiteX231" fmla="*/ 164021 w 866870"/>
                <a:gd name="connsiteY231" fmla="*/ 294704 h 448913"/>
                <a:gd name="connsiteX232" fmla="*/ 164021 w 866870"/>
                <a:gd name="connsiteY232" fmla="*/ 294322 h 448913"/>
                <a:gd name="connsiteX233" fmla="*/ 163449 w 866870"/>
                <a:gd name="connsiteY233" fmla="*/ 293656 h 448913"/>
                <a:gd name="connsiteX234" fmla="*/ 162782 w 866870"/>
                <a:gd name="connsiteY234" fmla="*/ 293370 h 448913"/>
                <a:gd name="connsiteX235" fmla="*/ 161734 w 866870"/>
                <a:gd name="connsiteY235" fmla="*/ 292703 h 448913"/>
                <a:gd name="connsiteX236" fmla="*/ 159448 w 866870"/>
                <a:gd name="connsiteY236" fmla="*/ 292703 h 448913"/>
                <a:gd name="connsiteX237" fmla="*/ 158115 w 866870"/>
                <a:gd name="connsiteY237" fmla="*/ 293370 h 448913"/>
                <a:gd name="connsiteX238" fmla="*/ 156496 w 866870"/>
                <a:gd name="connsiteY238" fmla="*/ 293370 h 448913"/>
                <a:gd name="connsiteX239" fmla="*/ 154876 w 866870"/>
                <a:gd name="connsiteY239" fmla="*/ 292703 h 448913"/>
                <a:gd name="connsiteX240" fmla="*/ 153543 w 866870"/>
                <a:gd name="connsiteY240" fmla="*/ 292418 h 448913"/>
                <a:gd name="connsiteX241" fmla="*/ 152591 w 866870"/>
                <a:gd name="connsiteY241" fmla="*/ 292037 h 448913"/>
                <a:gd name="connsiteX242" fmla="*/ 151638 w 866870"/>
                <a:gd name="connsiteY242" fmla="*/ 292418 h 448913"/>
                <a:gd name="connsiteX243" fmla="*/ 150971 w 866870"/>
                <a:gd name="connsiteY243" fmla="*/ 292037 h 448913"/>
                <a:gd name="connsiteX244" fmla="*/ 150304 w 866870"/>
                <a:gd name="connsiteY244" fmla="*/ 292037 h 448913"/>
                <a:gd name="connsiteX245" fmla="*/ 149638 w 866870"/>
                <a:gd name="connsiteY245" fmla="*/ 291751 h 448913"/>
                <a:gd name="connsiteX246" fmla="*/ 149257 w 866870"/>
                <a:gd name="connsiteY246" fmla="*/ 291370 h 448913"/>
                <a:gd name="connsiteX247" fmla="*/ 148685 w 866870"/>
                <a:gd name="connsiteY247" fmla="*/ 291084 h 448913"/>
                <a:gd name="connsiteX248" fmla="*/ 148685 w 866870"/>
                <a:gd name="connsiteY248" fmla="*/ 290131 h 448913"/>
                <a:gd name="connsiteX249" fmla="*/ 148018 w 866870"/>
                <a:gd name="connsiteY249" fmla="*/ 289465 h 448913"/>
                <a:gd name="connsiteX250" fmla="*/ 147352 w 866870"/>
                <a:gd name="connsiteY250" fmla="*/ 289465 h 448913"/>
                <a:gd name="connsiteX251" fmla="*/ 147352 w 866870"/>
                <a:gd name="connsiteY251" fmla="*/ 288798 h 448913"/>
                <a:gd name="connsiteX252" fmla="*/ 145351 w 866870"/>
                <a:gd name="connsiteY252" fmla="*/ 288798 h 448913"/>
                <a:gd name="connsiteX253" fmla="*/ 144018 w 866870"/>
                <a:gd name="connsiteY253" fmla="*/ 289084 h 448913"/>
                <a:gd name="connsiteX254" fmla="*/ 143351 w 866870"/>
                <a:gd name="connsiteY254" fmla="*/ 289084 h 448913"/>
                <a:gd name="connsiteX255" fmla="*/ 143066 w 866870"/>
                <a:gd name="connsiteY255" fmla="*/ 288417 h 448913"/>
                <a:gd name="connsiteX256" fmla="*/ 143066 w 866870"/>
                <a:gd name="connsiteY256" fmla="*/ 288131 h 448913"/>
                <a:gd name="connsiteX257" fmla="*/ 142399 w 866870"/>
                <a:gd name="connsiteY257" fmla="*/ 287464 h 448913"/>
                <a:gd name="connsiteX258" fmla="*/ 141732 w 866870"/>
                <a:gd name="connsiteY258" fmla="*/ 286131 h 448913"/>
                <a:gd name="connsiteX259" fmla="*/ 141065 w 866870"/>
                <a:gd name="connsiteY259" fmla="*/ 285179 h 448913"/>
                <a:gd name="connsiteX260" fmla="*/ 140779 w 866870"/>
                <a:gd name="connsiteY260" fmla="*/ 284797 h 448913"/>
                <a:gd name="connsiteX261" fmla="*/ 140113 w 866870"/>
                <a:gd name="connsiteY261" fmla="*/ 284512 h 448913"/>
                <a:gd name="connsiteX262" fmla="*/ 140398 w 866870"/>
                <a:gd name="connsiteY262" fmla="*/ 283845 h 448913"/>
                <a:gd name="connsiteX263" fmla="*/ 140779 w 866870"/>
                <a:gd name="connsiteY263" fmla="*/ 283559 h 448913"/>
                <a:gd name="connsiteX264" fmla="*/ 140398 w 866870"/>
                <a:gd name="connsiteY264" fmla="*/ 282893 h 448913"/>
                <a:gd name="connsiteX265" fmla="*/ 139827 w 866870"/>
                <a:gd name="connsiteY265" fmla="*/ 282226 h 448913"/>
                <a:gd name="connsiteX266" fmla="*/ 139446 w 866870"/>
                <a:gd name="connsiteY266" fmla="*/ 280606 h 448913"/>
                <a:gd name="connsiteX267" fmla="*/ 139446 w 866870"/>
                <a:gd name="connsiteY267" fmla="*/ 279559 h 448913"/>
                <a:gd name="connsiteX268" fmla="*/ 139160 w 866870"/>
                <a:gd name="connsiteY268" fmla="*/ 278892 h 448913"/>
                <a:gd name="connsiteX269" fmla="*/ 138493 w 866870"/>
                <a:gd name="connsiteY269" fmla="*/ 278606 h 448913"/>
                <a:gd name="connsiteX270" fmla="*/ 138493 w 866870"/>
                <a:gd name="connsiteY270" fmla="*/ 277654 h 448913"/>
                <a:gd name="connsiteX271" fmla="*/ 138779 w 866870"/>
                <a:gd name="connsiteY271" fmla="*/ 276987 h 448913"/>
                <a:gd name="connsiteX272" fmla="*/ 138779 w 866870"/>
                <a:gd name="connsiteY272" fmla="*/ 274987 h 448913"/>
                <a:gd name="connsiteX273" fmla="*/ 137827 w 866870"/>
                <a:gd name="connsiteY273" fmla="*/ 274034 h 448913"/>
                <a:gd name="connsiteX274" fmla="*/ 137160 w 866870"/>
                <a:gd name="connsiteY274" fmla="*/ 273653 h 448913"/>
                <a:gd name="connsiteX275" fmla="*/ 136493 w 866870"/>
                <a:gd name="connsiteY275" fmla="*/ 272987 h 448913"/>
                <a:gd name="connsiteX276" fmla="*/ 135826 w 866870"/>
                <a:gd name="connsiteY276" fmla="*/ 272987 h 448913"/>
                <a:gd name="connsiteX277" fmla="*/ 134207 w 866870"/>
                <a:gd name="connsiteY277" fmla="*/ 274701 h 448913"/>
                <a:gd name="connsiteX278" fmla="*/ 133921 w 866870"/>
                <a:gd name="connsiteY278" fmla="*/ 275654 h 448913"/>
                <a:gd name="connsiteX279" fmla="*/ 133921 w 866870"/>
                <a:gd name="connsiteY279" fmla="*/ 276987 h 448913"/>
                <a:gd name="connsiteX280" fmla="*/ 133541 w 866870"/>
                <a:gd name="connsiteY280" fmla="*/ 278321 h 448913"/>
                <a:gd name="connsiteX281" fmla="*/ 133255 w 866870"/>
                <a:gd name="connsiteY281" fmla="*/ 278606 h 448913"/>
                <a:gd name="connsiteX282" fmla="*/ 133541 w 866870"/>
                <a:gd name="connsiteY282" fmla="*/ 279273 h 448913"/>
                <a:gd name="connsiteX283" fmla="*/ 133541 w 866870"/>
                <a:gd name="connsiteY283" fmla="*/ 279940 h 448913"/>
                <a:gd name="connsiteX284" fmla="*/ 132588 w 866870"/>
                <a:gd name="connsiteY284" fmla="*/ 280226 h 448913"/>
                <a:gd name="connsiteX285" fmla="*/ 131254 w 866870"/>
                <a:gd name="connsiteY285" fmla="*/ 280892 h 448913"/>
                <a:gd name="connsiteX286" fmla="*/ 128968 w 866870"/>
                <a:gd name="connsiteY286" fmla="*/ 281559 h 448913"/>
                <a:gd name="connsiteX287" fmla="*/ 128588 w 866870"/>
                <a:gd name="connsiteY287" fmla="*/ 281559 h 448913"/>
                <a:gd name="connsiteX288" fmla="*/ 128968 w 866870"/>
                <a:gd name="connsiteY288" fmla="*/ 281559 h 448913"/>
                <a:gd name="connsiteX289" fmla="*/ 129254 w 866870"/>
                <a:gd name="connsiteY289" fmla="*/ 280892 h 448913"/>
                <a:gd name="connsiteX290" fmla="*/ 127349 w 866870"/>
                <a:gd name="connsiteY290" fmla="*/ 279940 h 448913"/>
                <a:gd name="connsiteX291" fmla="*/ 126683 w 866870"/>
                <a:gd name="connsiteY291" fmla="*/ 280226 h 448913"/>
                <a:gd name="connsiteX292" fmla="*/ 125635 w 866870"/>
                <a:gd name="connsiteY292" fmla="*/ 281273 h 448913"/>
                <a:gd name="connsiteX293" fmla="*/ 125063 w 866870"/>
                <a:gd name="connsiteY293" fmla="*/ 281273 h 448913"/>
                <a:gd name="connsiteX294" fmla="*/ 124016 w 866870"/>
                <a:gd name="connsiteY294" fmla="*/ 281559 h 448913"/>
                <a:gd name="connsiteX295" fmla="*/ 123349 w 866870"/>
                <a:gd name="connsiteY295" fmla="*/ 282226 h 448913"/>
                <a:gd name="connsiteX296" fmla="*/ 123063 w 866870"/>
                <a:gd name="connsiteY296" fmla="*/ 283178 h 448913"/>
                <a:gd name="connsiteX297" fmla="*/ 122396 w 866870"/>
                <a:gd name="connsiteY297" fmla="*/ 283559 h 448913"/>
                <a:gd name="connsiteX298" fmla="*/ 121444 w 866870"/>
                <a:gd name="connsiteY298" fmla="*/ 283559 h 448913"/>
                <a:gd name="connsiteX299" fmla="*/ 120777 w 866870"/>
                <a:gd name="connsiteY299" fmla="*/ 282893 h 448913"/>
                <a:gd name="connsiteX300" fmla="*/ 119729 w 866870"/>
                <a:gd name="connsiteY300" fmla="*/ 283178 h 448913"/>
                <a:gd name="connsiteX301" fmla="*/ 118110 w 866870"/>
                <a:gd name="connsiteY301" fmla="*/ 283559 h 448913"/>
                <a:gd name="connsiteX302" fmla="*/ 117443 w 866870"/>
                <a:gd name="connsiteY302" fmla="*/ 282893 h 448913"/>
                <a:gd name="connsiteX303" fmla="*/ 117443 w 866870"/>
                <a:gd name="connsiteY303" fmla="*/ 282512 h 448913"/>
                <a:gd name="connsiteX304" fmla="*/ 117158 w 866870"/>
                <a:gd name="connsiteY304" fmla="*/ 282226 h 448913"/>
                <a:gd name="connsiteX305" fmla="*/ 117158 w 866870"/>
                <a:gd name="connsiteY305" fmla="*/ 280892 h 448913"/>
                <a:gd name="connsiteX306" fmla="*/ 116776 w 866870"/>
                <a:gd name="connsiteY306" fmla="*/ 280606 h 448913"/>
                <a:gd name="connsiteX307" fmla="*/ 116205 w 866870"/>
                <a:gd name="connsiteY307" fmla="*/ 279559 h 448913"/>
                <a:gd name="connsiteX308" fmla="*/ 114871 w 866870"/>
                <a:gd name="connsiteY308" fmla="*/ 278892 h 448913"/>
                <a:gd name="connsiteX309" fmla="*/ 113538 w 866870"/>
                <a:gd name="connsiteY309" fmla="*/ 276320 h 448913"/>
                <a:gd name="connsiteX310" fmla="*/ 112871 w 866870"/>
                <a:gd name="connsiteY310" fmla="*/ 275368 h 448913"/>
                <a:gd name="connsiteX311" fmla="*/ 112204 w 866870"/>
                <a:gd name="connsiteY311" fmla="*/ 274034 h 448913"/>
                <a:gd name="connsiteX312" fmla="*/ 111538 w 866870"/>
                <a:gd name="connsiteY312" fmla="*/ 273653 h 448913"/>
                <a:gd name="connsiteX313" fmla="*/ 111252 w 866870"/>
                <a:gd name="connsiteY313" fmla="*/ 274320 h 448913"/>
                <a:gd name="connsiteX314" fmla="*/ 111252 w 866870"/>
                <a:gd name="connsiteY314" fmla="*/ 274701 h 448913"/>
                <a:gd name="connsiteX315" fmla="*/ 110585 w 866870"/>
                <a:gd name="connsiteY315" fmla="*/ 274987 h 448913"/>
                <a:gd name="connsiteX316" fmla="*/ 109633 w 866870"/>
                <a:gd name="connsiteY316" fmla="*/ 274701 h 448913"/>
                <a:gd name="connsiteX317" fmla="*/ 109252 w 866870"/>
                <a:gd name="connsiteY317" fmla="*/ 274320 h 448913"/>
                <a:gd name="connsiteX318" fmla="*/ 108299 w 866870"/>
                <a:gd name="connsiteY318" fmla="*/ 274320 h 448913"/>
                <a:gd name="connsiteX319" fmla="*/ 107251 w 866870"/>
                <a:gd name="connsiteY319" fmla="*/ 274987 h 448913"/>
                <a:gd name="connsiteX320" fmla="*/ 106013 w 866870"/>
                <a:gd name="connsiteY320" fmla="*/ 274034 h 448913"/>
                <a:gd name="connsiteX321" fmla="*/ 105632 w 866870"/>
                <a:gd name="connsiteY321" fmla="*/ 274034 h 448913"/>
                <a:gd name="connsiteX322" fmla="*/ 105346 w 866870"/>
                <a:gd name="connsiteY322" fmla="*/ 273368 h 448913"/>
                <a:gd name="connsiteX323" fmla="*/ 104299 w 866870"/>
                <a:gd name="connsiteY323" fmla="*/ 273368 h 448913"/>
                <a:gd name="connsiteX324" fmla="*/ 103727 w 866870"/>
                <a:gd name="connsiteY324" fmla="*/ 273653 h 448913"/>
                <a:gd name="connsiteX325" fmla="*/ 103346 w 866870"/>
                <a:gd name="connsiteY325" fmla="*/ 274034 h 448913"/>
                <a:gd name="connsiteX326" fmla="*/ 101346 w 866870"/>
                <a:gd name="connsiteY326" fmla="*/ 259271 h 448913"/>
                <a:gd name="connsiteX327" fmla="*/ 96107 w 866870"/>
                <a:gd name="connsiteY327" fmla="*/ 244126 h 448913"/>
                <a:gd name="connsiteX328" fmla="*/ 89249 w 866870"/>
                <a:gd name="connsiteY328" fmla="*/ 227457 h 448913"/>
                <a:gd name="connsiteX329" fmla="*/ 83058 w 866870"/>
                <a:gd name="connsiteY329" fmla="*/ 214313 h 448913"/>
                <a:gd name="connsiteX330" fmla="*/ 76105 w 866870"/>
                <a:gd name="connsiteY330" fmla="*/ 203168 h 448913"/>
                <a:gd name="connsiteX331" fmla="*/ 69913 w 866870"/>
                <a:gd name="connsiteY331" fmla="*/ 194596 h 448913"/>
                <a:gd name="connsiteX332" fmla="*/ 67913 w 866870"/>
                <a:gd name="connsiteY332" fmla="*/ 186119 h 448913"/>
                <a:gd name="connsiteX333" fmla="*/ 67913 w 866870"/>
                <a:gd name="connsiteY333" fmla="*/ 176879 h 448913"/>
                <a:gd name="connsiteX334" fmla="*/ 69533 w 866870"/>
                <a:gd name="connsiteY334" fmla="*/ 167069 h 448913"/>
                <a:gd name="connsiteX335" fmla="*/ 70199 w 866870"/>
                <a:gd name="connsiteY335" fmla="*/ 157829 h 448913"/>
                <a:gd name="connsiteX336" fmla="*/ 65627 w 866870"/>
                <a:gd name="connsiteY336" fmla="*/ 143446 h 448913"/>
                <a:gd name="connsiteX337" fmla="*/ 62960 w 866870"/>
                <a:gd name="connsiteY337" fmla="*/ 131921 h 448913"/>
                <a:gd name="connsiteX338" fmla="*/ 60388 w 866870"/>
                <a:gd name="connsiteY338" fmla="*/ 122777 h 448913"/>
                <a:gd name="connsiteX339" fmla="*/ 54769 w 866870"/>
                <a:gd name="connsiteY339" fmla="*/ 110966 h 448913"/>
                <a:gd name="connsiteX340" fmla="*/ 51530 w 866870"/>
                <a:gd name="connsiteY340" fmla="*/ 104013 h 448913"/>
                <a:gd name="connsiteX341" fmla="*/ 45625 w 866870"/>
                <a:gd name="connsiteY341" fmla="*/ 92202 h 448913"/>
                <a:gd name="connsiteX342" fmla="*/ 39719 w 866870"/>
                <a:gd name="connsiteY342" fmla="*/ 84677 h 448913"/>
                <a:gd name="connsiteX343" fmla="*/ 32861 w 866870"/>
                <a:gd name="connsiteY343" fmla="*/ 75533 h 448913"/>
                <a:gd name="connsiteX344" fmla="*/ 28194 w 866870"/>
                <a:gd name="connsiteY344" fmla="*/ 71533 h 448913"/>
                <a:gd name="connsiteX345" fmla="*/ 20002 w 866870"/>
                <a:gd name="connsiteY345" fmla="*/ 65627 h 448913"/>
                <a:gd name="connsiteX346" fmla="*/ 13430 w 866870"/>
                <a:gd name="connsiteY346" fmla="*/ 60103 h 448913"/>
                <a:gd name="connsiteX347" fmla="*/ 9144 w 866870"/>
                <a:gd name="connsiteY347" fmla="*/ 54483 h 448913"/>
                <a:gd name="connsiteX348" fmla="*/ 7239 w 866870"/>
                <a:gd name="connsiteY348" fmla="*/ 46006 h 448913"/>
                <a:gd name="connsiteX349" fmla="*/ 5620 w 866870"/>
                <a:gd name="connsiteY349" fmla="*/ 37147 h 448913"/>
                <a:gd name="connsiteX350" fmla="*/ 3620 w 866870"/>
                <a:gd name="connsiteY350" fmla="*/ 27908 h 448913"/>
                <a:gd name="connsiteX351" fmla="*/ 1333 w 866870"/>
                <a:gd name="connsiteY351" fmla="*/ 14478 h 448913"/>
                <a:gd name="connsiteX352" fmla="*/ 952 w 866870"/>
                <a:gd name="connsiteY352" fmla="*/ 11811 h 448913"/>
                <a:gd name="connsiteX353" fmla="*/ 286 w 866870"/>
                <a:gd name="connsiteY353" fmla="*/ 11144 h 448913"/>
                <a:gd name="connsiteX354" fmla="*/ 286 w 866870"/>
                <a:gd name="connsiteY354" fmla="*/ 10859 h 448913"/>
                <a:gd name="connsiteX355" fmla="*/ 0 w 866870"/>
                <a:gd name="connsiteY355" fmla="*/ 10573 h 448913"/>
                <a:gd name="connsiteX356" fmla="*/ 13811 w 866870"/>
                <a:gd name="connsiteY356" fmla="*/ 7239 h 448913"/>
                <a:gd name="connsiteX357" fmla="*/ 27908 w 866870"/>
                <a:gd name="connsiteY357" fmla="*/ 14764 h 448913"/>
                <a:gd name="connsiteX358" fmla="*/ 62675 w 866870"/>
                <a:gd name="connsiteY358" fmla="*/ 17431 h 448913"/>
                <a:gd name="connsiteX359" fmla="*/ 111252 w 866870"/>
                <a:gd name="connsiteY359" fmla="*/ 17431 h 448913"/>
                <a:gd name="connsiteX360" fmla="*/ 127349 w 866870"/>
                <a:gd name="connsiteY360" fmla="*/ 14764 h 448913"/>
                <a:gd name="connsiteX361" fmla="*/ 162116 w 866870"/>
                <a:gd name="connsiteY361" fmla="*/ 7239 h 448913"/>
                <a:gd name="connsiteX362" fmla="*/ 183071 w 866870"/>
                <a:gd name="connsiteY362" fmla="*/ 0 h 448913"/>
                <a:gd name="connsiteX363" fmla="*/ 185356 w 866870"/>
                <a:gd name="connsiteY363" fmla="*/ 4953 h 448913"/>
                <a:gd name="connsiteX364" fmla="*/ 192310 w 866870"/>
                <a:gd name="connsiteY364" fmla="*/ 12478 h 448913"/>
                <a:gd name="connsiteX365" fmla="*/ 206026 w 866870"/>
                <a:gd name="connsiteY365" fmla="*/ 29909 h 448913"/>
                <a:gd name="connsiteX366" fmla="*/ 215265 w 866870"/>
                <a:gd name="connsiteY366" fmla="*/ 52197 h 448913"/>
                <a:gd name="connsiteX367" fmla="*/ 227076 w 866870"/>
                <a:gd name="connsiteY367" fmla="*/ 64675 h 448913"/>
                <a:gd name="connsiteX368" fmla="*/ 236220 w 866870"/>
                <a:gd name="connsiteY368" fmla="*/ 64675 h 448913"/>
                <a:gd name="connsiteX369" fmla="*/ 247745 w 866870"/>
                <a:gd name="connsiteY369" fmla="*/ 69628 h 448913"/>
                <a:gd name="connsiteX370" fmla="*/ 252317 w 866870"/>
                <a:gd name="connsiteY370" fmla="*/ 82105 h 448913"/>
                <a:gd name="connsiteX371" fmla="*/ 264128 w 866870"/>
                <a:gd name="connsiteY371" fmla="*/ 91916 h 448913"/>
                <a:gd name="connsiteX372" fmla="*/ 273367 w 866870"/>
                <a:gd name="connsiteY372" fmla="*/ 94488 h 448913"/>
                <a:gd name="connsiteX373" fmla="*/ 280225 w 866870"/>
                <a:gd name="connsiteY373" fmla="*/ 96869 h 448913"/>
                <a:gd name="connsiteX374" fmla="*/ 289370 w 866870"/>
                <a:gd name="connsiteY374" fmla="*/ 102108 h 448913"/>
                <a:gd name="connsiteX375" fmla="*/ 303562 w 866870"/>
                <a:gd name="connsiteY375" fmla="*/ 104394 h 448913"/>
                <a:gd name="connsiteX376" fmla="*/ 312706 w 866870"/>
                <a:gd name="connsiteY376" fmla="*/ 109252 h 448913"/>
                <a:gd name="connsiteX377" fmla="*/ 321850 w 866870"/>
                <a:gd name="connsiteY377" fmla="*/ 124396 h 448913"/>
                <a:gd name="connsiteX378" fmla="*/ 326517 w 866870"/>
                <a:gd name="connsiteY378" fmla="*/ 144113 h 448913"/>
                <a:gd name="connsiteX379" fmla="*/ 331089 w 866870"/>
                <a:gd name="connsiteY379" fmla="*/ 151638 h 448913"/>
                <a:gd name="connsiteX380" fmla="*/ 338328 w 866870"/>
                <a:gd name="connsiteY380" fmla="*/ 196215 h 448913"/>
                <a:gd name="connsiteX381" fmla="*/ 340614 w 866870"/>
                <a:gd name="connsiteY381" fmla="*/ 218599 h 448913"/>
                <a:gd name="connsiteX382" fmla="*/ 352044 w 866870"/>
                <a:gd name="connsiteY382" fmla="*/ 213646 h 448913"/>
                <a:gd name="connsiteX383" fmla="*/ 365855 w 866870"/>
                <a:gd name="connsiteY383" fmla="*/ 208407 h 448913"/>
                <a:gd name="connsiteX384" fmla="*/ 377666 w 866870"/>
                <a:gd name="connsiteY384" fmla="*/ 206121 h 448913"/>
                <a:gd name="connsiteX385" fmla="*/ 391477 w 866870"/>
                <a:gd name="connsiteY385" fmla="*/ 198501 h 448913"/>
                <a:gd name="connsiteX386" fmla="*/ 400621 w 866870"/>
                <a:gd name="connsiteY386" fmla="*/ 186404 h 448913"/>
                <a:gd name="connsiteX387" fmla="*/ 414433 w 866870"/>
                <a:gd name="connsiteY387" fmla="*/ 181451 h 448913"/>
                <a:gd name="connsiteX388" fmla="*/ 419386 w 866870"/>
                <a:gd name="connsiteY388" fmla="*/ 176213 h 448913"/>
                <a:gd name="connsiteX389" fmla="*/ 430816 w 866870"/>
                <a:gd name="connsiteY389" fmla="*/ 151638 h 448913"/>
                <a:gd name="connsiteX390" fmla="*/ 428530 w 866870"/>
                <a:gd name="connsiteY390" fmla="*/ 141732 h 448913"/>
                <a:gd name="connsiteX391" fmla="*/ 428530 w 866870"/>
                <a:gd name="connsiteY391" fmla="*/ 111919 h 448913"/>
                <a:gd name="connsiteX392" fmla="*/ 430816 w 866870"/>
                <a:gd name="connsiteY392" fmla="*/ 106966 h 448913"/>
                <a:gd name="connsiteX393" fmla="*/ 444627 w 866870"/>
                <a:gd name="connsiteY393" fmla="*/ 109252 h 448913"/>
                <a:gd name="connsiteX394" fmla="*/ 451485 w 866870"/>
                <a:gd name="connsiteY394" fmla="*/ 109252 h 448913"/>
                <a:gd name="connsiteX395" fmla="*/ 465582 w 866870"/>
                <a:gd name="connsiteY395" fmla="*/ 111919 h 448913"/>
                <a:gd name="connsiteX396" fmla="*/ 465582 w 866870"/>
                <a:gd name="connsiteY396" fmla="*/ 119444 h 448913"/>
                <a:gd name="connsiteX397" fmla="*/ 527971 w 866870"/>
                <a:gd name="connsiteY397" fmla="*/ 131636 h 448913"/>
                <a:gd name="connsiteX398" fmla="*/ 539782 w 866870"/>
                <a:gd name="connsiteY398" fmla="*/ 131636 h 448913"/>
                <a:gd name="connsiteX399" fmla="*/ 565023 w 866870"/>
                <a:gd name="connsiteY399" fmla="*/ 134207 h 448913"/>
                <a:gd name="connsiteX400" fmla="*/ 581406 w 866870"/>
                <a:gd name="connsiteY400" fmla="*/ 141732 h 448913"/>
                <a:gd name="connsiteX401" fmla="*/ 604456 w 866870"/>
                <a:gd name="connsiteY401" fmla="*/ 156591 h 448913"/>
                <a:gd name="connsiteX402" fmla="*/ 632270 w 866870"/>
                <a:gd name="connsiteY402" fmla="*/ 156591 h 448913"/>
                <a:gd name="connsiteX403" fmla="*/ 650653 w 866870"/>
                <a:gd name="connsiteY403" fmla="*/ 151638 h 448913"/>
                <a:gd name="connsiteX404" fmla="*/ 657892 w 866870"/>
                <a:gd name="connsiteY404" fmla="*/ 144113 h 448913"/>
                <a:gd name="connsiteX405" fmla="*/ 664750 w 866870"/>
                <a:gd name="connsiteY405" fmla="*/ 134207 h 448913"/>
                <a:gd name="connsiteX406" fmla="*/ 667036 w 866870"/>
                <a:gd name="connsiteY406" fmla="*/ 121729 h 448913"/>
                <a:gd name="connsiteX407" fmla="*/ 676275 w 866870"/>
                <a:gd name="connsiteY407" fmla="*/ 106966 h 448913"/>
                <a:gd name="connsiteX408" fmla="*/ 683133 w 866870"/>
                <a:gd name="connsiteY408" fmla="*/ 96869 h 448913"/>
                <a:gd name="connsiteX409" fmla="*/ 685419 w 866870"/>
                <a:gd name="connsiteY409" fmla="*/ 86963 h 448913"/>
                <a:gd name="connsiteX410" fmla="*/ 692372 w 866870"/>
                <a:gd name="connsiteY410" fmla="*/ 64675 h 448913"/>
                <a:gd name="connsiteX411" fmla="*/ 706469 w 866870"/>
                <a:gd name="connsiteY411" fmla="*/ 57150 h 448913"/>
                <a:gd name="connsiteX412" fmla="*/ 720280 w 866870"/>
                <a:gd name="connsiteY412" fmla="*/ 59722 h 448913"/>
                <a:gd name="connsiteX413" fmla="*/ 757333 w 866870"/>
                <a:gd name="connsiteY413" fmla="*/ 74486 h 448913"/>
                <a:gd name="connsiteX414" fmla="*/ 803624 w 866870"/>
                <a:gd name="connsiteY414" fmla="*/ 109252 h 448913"/>
                <a:gd name="connsiteX415" fmla="*/ 808196 w 866870"/>
                <a:gd name="connsiteY415" fmla="*/ 96869 h 448913"/>
                <a:gd name="connsiteX416" fmla="*/ 866870 w 866870"/>
                <a:gd name="connsiteY416" fmla="*/ 132302 h 44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</a:cxnLst>
              <a:rect l="l" t="t" r="r" b="b"/>
              <a:pathLst>
                <a:path w="866870" h="448913">
                  <a:moveTo>
                    <a:pt x="866870" y="132302"/>
                  </a:moveTo>
                  <a:lnTo>
                    <a:pt x="857726" y="138208"/>
                  </a:lnTo>
                  <a:lnTo>
                    <a:pt x="847916" y="144399"/>
                  </a:lnTo>
                  <a:lnTo>
                    <a:pt x="828866" y="156210"/>
                  </a:lnTo>
                  <a:lnTo>
                    <a:pt x="814768" y="168688"/>
                  </a:lnTo>
                  <a:lnTo>
                    <a:pt x="804196" y="177832"/>
                  </a:lnTo>
                  <a:lnTo>
                    <a:pt x="783908" y="195548"/>
                  </a:lnTo>
                  <a:lnTo>
                    <a:pt x="773430" y="204788"/>
                  </a:lnTo>
                  <a:lnTo>
                    <a:pt x="762286" y="214313"/>
                  </a:lnTo>
                  <a:lnTo>
                    <a:pt x="756952" y="219170"/>
                  </a:lnTo>
                  <a:lnTo>
                    <a:pt x="748475" y="227076"/>
                  </a:lnTo>
                  <a:lnTo>
                    <a:pt x="739616" y="235268"/>
                  </a:lnTo>
                  <a:lnTo>
                    <a:pt x="730377" y="243840"/>
                  </a:lnTo>
                  <a:lnTo>
                    <a:pt x="711994" y="260223"/>
                  </a:lnTo>
                  <a:lnTo>
                    <a:pt x="703135" y="268796"/>
                  </a:lnTo>
                  <a:lnTo>
                    <a:pt x="693992" y="276987"/>
                  </a:lnTo>
                  <a:lnTo>
                    <a:pt x="684847" y="285464"/>
                  </a:lnTo>
                  <a:lnTo>
                    <a:pt x="675894" y="293656"/>
                  </a:lnTo>
                  <a:lnTo>
                    <a:pt x="666750" y="301943"/>
                  </a:lnTo>
                  <a:lnTo>
                    <a:pt x="657606" y="310420"/>
                  </a:lnTo>
                  <a:lnTo>
                    <a:pt x="648367" y="318611"/>
                  </a:lnTo>
                  <a:lnTo>
                    <a:pt x="639509" y="326803"/>
                  </a:lnTo>
                  <a:lnTo>
                    <a:pt x="630364" y="335375"/>
                  </a:lnTo>
                  <a:lnTo>
                    <a:pt x="611981" y="351758"/>
                  </a:lnTo>
                  <a:lnTo>
                    <a:pt x="603123" y="360331"/>
                  </a:lnTo>
                  <a:lnTo>
                    <a:pt x="591598" y="370522"/>
                  </a:lnTo>
                  <a:lnTo>
                    <a:pt x="585406" y="375095"/>
                  </a:lnTo>
                  <a:lnTo>
                    <a:pt x="578834" y="377380"/>
                  </a:lnTo>
                  <a:lnTo>
                    <a:pt x="560451" y="381286"/>
                  </a:lnTo>
                  <a:lnTo>
                    <a:pt x="545973" y="384238"/>
                  </a:lnTo>
                  <a:lnTo>
                    <a:pt x="514159" y="390525"/>
                  </a:lnTo>
                  <a:lnTo>
                    <a:pt x="482632" y="397097"/>
                  </a:lnTo>
                  <a:lnTo>
                    <a:pt x="468249" y="400050"/>
                  </a:lnTo>
                  <a:lnTo>
                    <a:pt x="441008" y="405289"/>
                  </a:lnTo>
                  <a:lnTo>
                    <a:pt x="359283" y="421957"/>
                  </a:lnTo>
                  <a:lnTo>
                    <a:pt x="359283" y="422624"/>
                  </a:lnTo>
                  <a:lnTo>
                    <a:pt x="346138" y="425577"/>
                  </a:lnTo>
                  <a:lnTo>
                    <a:pt x="328803" y="428911"/>
                  </a:lnTo>
                  <a:lnTo>
                    <a:pt x="326517" y="429578"/>
                  </a:lnTo>
                  <a:lnTo>
                    <a:pt x="324802" y="430149"/>
                  </a:lnTo>
                  <a:lnTo>
                    <a:pt x="286798" y="438055"/>
                  </a:lnTo>
                  <a:lnTo>
                    <a:pt x="278606" y="440055"/>
                  </a:lnTo>
                  <a:lnTo>
                    <a:pt x="267081" y="441960"/>
                  </a:lnTo>
                  <a:lnTo>
                    <a:pt x="257556" y="443960"/>
                  </a:lnTo>
                  <a:lnTo>
                    <a:pt x="252031" y="445294"/>
                  </a:lnTo>
                  <a:lnTo>
                    <a:pt x="244412" y="446627"/>
                  </a:lnTo>
                  <a:lnTo>
                    <a:pt x="240506" y="447580"/>
                  </a:lnTo>
                  <a:lnTo>
                    <a:pt x="235553" y="448532"/>
                  </a:lnTo>
                  <a:lnTo>
                    <a:pt x="233648" y="448913"/>
                  </a:lnTo>
                  <a:lnTo>
                    <a:pt x="232981" y="448246"/>
                  </a:lnTo>
                  <a:lnTo>
                    <a:pt x="232315" y="447865"/>
                  </a:lnTo>
                  <a:lnTo>
                    <a:pt x="231648" y="446913"/>
                  </a:lnTo>
                  <a:lnTo>
                    <a:pt x="231648" y="446627"/>
                  </a:lnTo>
                  <a:lnTo>
                    <a:pt x="229648" y="444627"/>
                  </a:lnTo>
                  <a:lnTo>
                    <a:pt x="229076" y="444627"/>
                  </a:lnTo>
                  <a:lnTo>
                    <a:pt x="228695" y="444341"/>
                  </a:lnTo>
                  <a:lnTo>
                    <a:pt x="225742" y="444341"/>
                  </a:lnTo>
                  <a:lnTo>
                    <a:pt x="225457" y="443960"/>
                  </a:lnTo>
                  <a:lnTo>
                    <a:pt x="225076" y="443294"/>
                  </a:lnTo>
                  <a:lnTo>
                    <a:pt x="223742" y="441007"/>
                  </a:lnTo>
                  <a:lnTo>
                    <a:pt x="222123" y="439007"/>
                  </a:lnTo>
                  <a:lnTo>
                    <a:pt x="221171" y="438721"/>
                  </a:lnTo>
                  <a:lnTo>
                    <a:pt x="219170" y="437769"/>
                  </a:lnTo>
                  <a:lnTo>
                    <a:pt x="218884" y="437102"/>
                  </a:lnTo>
                  <a:lnTo>
                    <a:pt x="218218" y="436721"/>
                  </a:lnTo>
                  <a:lnTo>
                    <a:pt x="217837" y="436055"/>
                  </a:lnTo>
                  <a:lnTo>
                    <a:pt x="217265" y="435483"/>
                  </a:lnTo>
                  <a:lnTo>
                    <a:pt x="216598" y="434435"/>
                  </a:lnTo>
                  <a:lnTo>
                    <a:pt x="214313" y="433483"/>
                  </a:lnTo>
                  <a:lnTo>
                    <a:pt x="212312" y="432530"/>
                  </a:lnTo>
                  <a:lnTo>
                    <a:pt x="211931" y="431863"/>
                  </a:lnTo>
                  <a:lnTo>
                    <a:pt x="211646" y="431863"/>
                  </a:lnTo>
                  <a:lnTo>
                    <a:pt x="211646" y="431482"/>
                  </a:lnTo>
                  <a:lnTo>
                    <a:pt x="209645" y="430149"/>
                  </a:lnTo>
                  <a:lnTo>
                    <a:pt x="208407" y="429578"/>
                  </a:lnTo>
                  <a:lnTo>
                    <a:pt x="206692" y="427863"/>
                  </a:lnTo>
                  <a:lnTo>
                    <a:pt x="206692" y="427577"/>
                  </a:lnTo>
                  <a:lnTo>
                    <a:pt x="206407" y="426911"/>
                  </a:lnTo>
                  <a:lnTo>
                    <a:pt x="205740" y="426625"/>
                  </a:lnTo>
                  <a:lnTo>
                    <a:pt x="203740" y="426625"/>
                  </a:lnTo>
                  <a:lnTo>
                    <a:pt x="202501" y="425577"/>
                  </a:lnTo>
                  <a:lnTo>
                    <a:pt x="200120" y="424910"/>
                  </a:lnTo>
                  <a:lnTo>
                    <a:pt x="199834" y="423958"/>
                  </a:lnTo>
                  <a:lnTo>
                    <a:pt x="199834" y="422624"/>
                  </a:lnTo>
                  <a:lnTo>
                    <a:pt x="199549" y="422338"/>
                  </a:lnTo>
                  <a:lnTo>
                    <a:pt x="198882" y="421005"/>
                  </a:lnTo>
                  <a:lnTo>
                    <a:pt x="199168" y="419671"/>
                  </a:lnTo>
                  <a:lnTo>
                    <a:pt x="199834" y="418719"/>
                  </a:lnTo>
                  <a:lnTo>
                    <a:pt x="199834" y="416052"/>
                  </a:lnTo>
                  <a:lnTo>
                    <a:pt x="203073" y="413099"/>
                  </a:lnTo>
                  <a:lnTo>
                    <a:pt x="203454" y="412432"/>
                  </a:lnTo>
                  <a:lnTo>
                    <a:pt x="204121" y="412147"/>
                  </a:lnTo>
                  <a:lnTo>
                    <a:pt x="204406" y="412147"/>
                  </a:lnTo>
                  <a:lnTo>
                    <a:pt x="204788" y="411480"/>
                  </a:lnTo>
                  <a:lnTo>
                    <a:pt x="205454" y="410813"/>
                  </a:lnTo>
                  <a:lnTo>
                    <a:pt x="206026" y="410528"/>
                  </a:lnTo>
                  <a:lnTo>
                    <a:pt x="207359" y="409194"/>
                  </a:lnTo>
                  <a:lnTo>
                    <a:pt x="208026" y="408242"/>
                  </a:lnTo>
                  <a:lnTo>
                    <a:pt x="209359" y="407194"/>
                  </a:lnTo>
                  <a:lnTo>
                    <a:pt x="211646" y="404908"/>
                  </a:lnTo>
                  <a:lnTo>
                    <a:pt x="212312" y="404622"/>
                  </a:lnTo>
                  <a:lnTo>
                    <a:pt x="212598" y="403574"/>
                  </a:lnTo>
                  <a:lnTo>
                    <a:pt x="212979" y="402336"/>
                  </a:lnTo>
                  <a:lnTo>
                    <a:pt x="213646" y="400336"/>
                  </a:lnTo>
                  <a:lnTo>
                    <a:pt x="214313" y="398717"/>
                  </a:lnTo>
                  <a:lnTo>
                    <a:pt x="215551" y="396430"/>
                  </a:lnTo>
                  <a:lnTo>
                    <a:pt x="216884" y="393097"/>
                  </a:lnTo>
                  <a:lnTo>
                    <a:pt x="217265" y="392811"/>
                  </a:lnTo>
                  <a:lnTo>
                    <a:pt x="221171" y="390811"/>
                  </a:lnTo>
                  <a:lnTo>
                    <a:pt x="222504" y="389858"/>
                  </a:lnTo>
                  <a:lnTo>
                    <a:pt x="223742" y="389477"/>
                  </a:lnTo>
                  <a:lnTo>
                    <a:pt x="224123" y="388811"/>
                  </a:lnTo>
                  <a:lnTo>
                    <a:pt x="224409" y="388525"/>
                  </a:lnTo>
                  <a:lnTo>
                    <a:pt x="224790" y="387191"/>
                  </a:lnTo>
                  <a:lnTo>
                    <a:pt x="225076" y="386239"/>
                  </a:lnTo>
                  <a:lnTo>
                    <a:pt x="225076" y="385286"/>
                  </a:lnTo>
                  <a:lnTo>
                    <a:pt x="224123" y="383286"/>
                  </a:lnTo>
                  <a:lnTo>
                    <a:pt x="223456" y="381667"/>
                  </a:lnTo>
                  <a:lnTo>
                    <a:pt x="222504" y="379952"/>
                  </a:lnTo>
                  <a:lnTo>
                    <a:pt x="222123" y="378714"/>
                  </a:lnTo>
                  <a:lnTo>
                    <a:pt x="221456" y="376999"/>
                  </a:lnTo>
                  <a:lnTo>
                    <a:pt x="220504" y="375761"/>
                  </a:lnTo>
                  <a:lnTo>
                    <a:pt x="220504" y="374428"/>
                  </a:lnTo>
                  <a:lnTo>
                    <a:pt x="219837" y="373761"/>
                  </a:lnTo>
                  <a:lnTo>
                    <a:pt x="219170" y="372428"/>
                  </a:lnTo>
                  <a:lnTo>
                    <a:pt x="219170" y="370808"/>
                  </a:lnTo>
                  <a:lnTo>
                    <a:pt x="218504" y="370522"/>
                  </a:lnTo>
                  <a:lnTo>
                    <a:pt x="218504" y="369856"/>
                  </a:lnTo>
                  <a:lnTo>
                    <a:pt x="218218" y="369189"/>
                  </a:lnTo>
                  <a:lnTo>
                    <a:pt x="217837" y="367855"/>
                  </a:lnTo>
                  <a:lnTo>
                    <a:pt x="219837" y="365855"/>
                  </a:lnTo>
                  <a:lnTo>
                    <a:pt x="220218" y="364617"/>
                  </a:lnTo>
                  <a:lnTo>
                    <a:pt x="220504" y="363569"/>
                  </a:lnTo>
                  <a:lnTo>
                    <a:pt x="220218" y="362903"/>
                  </a:lnTo>
                  <a:lnTo>
                    <a:pt x="218218" y="360331"/>
                  </a:lnTo>
                  <a:lnTo>
                    <a:pt x="217551" y="359283"/>
                  </a:lnTo>
                  <a:lnTo>
                    <a:pt x="217265" y="358997"/>
                  </a:lnTo>
                  <a:lnTo>
                    <a:pt x="216884" y="358330"/>
                  </a:lnTo>
                  <a:lnTo>
                    <a:pt x="216598" y="357378"/>
                  </a:lnTo>
                  <a:lnTo>
                    <a:pt x="215551" y="355378"/>
                  </a:lnTo>
                  <a:lnTo>
                    <a:pt x="215551" y="354425"/>
                  </a:lnTo>
                  <a:lnTo>
                    <a:pt x="215932" y="350806"/>
                  </a:lnTo>
                  <a:lnTo>
                    <a:pt x="217265" y="349472"/>
                  </a:lnTo>
                  <a:lnTo>
                    <a:pt x="218218" y="347472"/>
                  </a:lnTo>
                  <a:lnTo>
                    <a:pt x="218504" y="345853"/>
                  </a:lnTo>
                  <a:lnTo>
                    <a:pt x="217837" y="344519"/>
                  </a:lnTo>
                  <a:lnTo>
                    <a:pt x="217265" y="343853"/>
                  </a:lnTo>
                  <a:lnTo>
                    <a:pt x="216598" y="342614"/>
                  </a:lnTo>
                  <a:lnTo>
                    <a:pt x="216598" y="342233"/>
                  </a:lnTo>
                  <a:lnTo>
                    <a:pt x="215551" y="340900"/>
                  </a:lnTo>
                  <a:lnTo>
                    <a:pt x="215551" y="334709"/>
                  </a:lnTo>
                  <a:lnTo>
                    <a:pt x="216884" y="331470"/>
                  </a:lnTo>
                  <a:lnTo>
                    <a:pt x="217265" y="331470"/>
                  </a:lnTo>
                  <a:lnTo>
                    <a:pt x="217837" y="329470"/>
                  </a:lnTo>
                  <a:lnTo>
                    <a:pt x="217837" y="328136"/>
                  </a:lnTo>
                  <a:lnTo>
                    <a:pt x="217265" y="326517"/>
                  </a:lnTo>
                  <a:lnTo>
                    <a:pt x="217265" y="325564"/>
                  </a:lnTo>
                  <a:lnTo>
                    <a:pt x="217551" y="324231"/>
                  </a:lnTo>
                  <a:lnTo>
                    <a:pt x="217551" y="323564"/>
                  </a:lnTo>
                  <a:lnTo>
                    <a:pt x="217837" y="322897"/>
                  </a:lnTo>
                  <a:lnTo>
                    <a:pt x="218218" y="321564"/>
                  </a:lnTo>
                  <a:lnTo>
                    <a:pt x="218504" y="321278"/>
                  </a:lnTo>
                  <a:lnTo>
                    <a:pt x="218504" y="320897"/>
                  </a:lnTo>
                  <a:lnTo>
                    <a:pt x="218884" y="320230"/>
                  </a:lnTo>
                  <a:lnTo>
                    <a:pt x="219551" y="319278"/>
                  </a:lnTo>
                  <a:lnTo>
                    <a:pt x="219551" y="318611"/>
                  </a:lnTo>
                  <a:lnTo>
                    <a:pt x="219170" y="316706"/>
                  </a:lnTo>
                  <a:lnTo>
                    <a:pt x="218884" y="316706"/>
                  </a:lnTo>
                  <a:lnTo>
                    <a:pt x="218504" y="316325"/>
                  </a:lnTo>
                  <a:lnTo>
                    <a:pt x="217551" y="315659"/>
                  </a:lnTo>
                  <a:lnTo>
                    <a:pt x="216884" y="315659"/>
                  </a:lnTo>
                  <a:lnTo>
                    <a:pt x="216598" y="315373"/>
                  </a:lnTo>
                  <a:lnTo>
                    <a:pt x="215932" y="315373"/>
                  </a:lnTo>
                  <a:lnTo>
                    <a:pt x="215265" y="314992"/>
                  </a:lnTo>
                  <a:lnTo>
                    <a:pt x="213265" y="315373"/>
                  </a:lnTo>
                  <a:lnTo>
                    <a:pt x="213265" y="314992"/>
                  </a:lnTo>
                  <a:lnTo>
                    <a:pt x="211646" y="314992"/>
                  </a:lnTo>
                  <a:lnTo>
                    <a:pt x="211360" y="315373"/>
                  </a:lnTo>
                  <a:lnTo>
                    <a:pt x="210693" y="315373"/>
                  </a:lnTo>
                  <a:lnTo>
                    <a:pt x="210312" y="314992"/>
                  </a:lnTo>
                  <a:lnTo>
                    <a:pt x="209359" y="314706"/>
                  </a:lnTo>
                  <a:lnTo>
                    <a:pt x="207740" y="314039"/>
                  </a:lnTo>
                  <a:lnTo>
                    <a:pt x="204788" y="313372"/>
                  </a:lnTo>
                  <a:lnTo>
                    <a:pt x="203454" y="313087"/>
                  </a:lnTo>
                  <a:lnTo>
                    <a:pt x="203073" y="312706"/>
                  </a:lnTo>
                  <a:lnTo>
                    <a:pt x="202787" y="312706"/>
                  </a:lnTo>
                  <a:lnTo>
                    <a:pt x="202787" y="312420"/>
                  </a:lnTo>
                  <a:lnTo>
                    <a:pt x="201835" y="311372"/>
                  </a:lnTo>
                  <a:lnTo>
                    <a:pt x="201168" y="310420"/>
                  </a:lnTo>
                  <a:lnTo>
                    <a:pt x="200787" y="310420"/>
                  </a:lnTo>
                  <a:lnTo>
                    <a:pt x="200501" y="310134"/>
                  </a:lnTo>
                  <a:lnTo>
                    <a:pt x="199834" y="309753"/>
                  </a:lnTo>
                  <a:lnTo>
                    <a:pt x="198501" y="309467"/>
                  </a:lnTo>
                  <a:lnTo>
                    <a:pt x="196882" y="307848"/>
                  </a:lnTo>
                  <a:lnTo>
                    <a:pt x="195929" y="307467"/>
                  </a:lnTo>
                  <a:lnTo>
                    <a:pt x="194881" y="306800"/>
                  </a:lnTo>
                  <a:lnTo>
                    <a:pt x="194596" y="306514"/>
                  </a:lnTo>
                  <a:lnTo>
                    <a:pt x="193643" y="305848"/>
                  </a:lnTo>
                  <a:lnTo>
                    <a:pt x="192310" y="305467"/>
                  </a:lnTo>
                  <a:lnTo>
                    <a:pt x="191262" y="305181"/>
                  </a:lnTo>
                  <a:lnTo>
                    <a:pt x="188976" y="304514"/>
                  </a:lnTo>
                  <a:lnTo>
                    <a:pt x="187738" y="304229"/>
                  </a:lnTo>
                  <a:lnTo>
                    <a:pt x="187071" y="303847"/>
                  </a:lnTo>
                  <a:lnTo>
                    <a:pt x="185738" y="302895"/>
                  </a:lnTo>
                  <a:lnTo>
                    <a:pt x="185071" y="302514"/>
                  </a:lnTo>
                  <a:lnTo>
                    <a:pt x="184118" y="301562"/>
                  </a:lnTo>
                  <a:lnTo>
                    <a:pt x="182785" y="301276"/>
                  </a:lnTo>
                  <a:lnTo>
                    <a:pt x="182404" y="300609"/>
                  </a:lnTo>
                  <a:lnTo>
                    <a:pt x="181737" y="297656"/>
                  </a:lnTo>
                  <a:lnTo>
                    <a:pt x="180784" y="296989"/>
                  </a:lnTo>
                  <a:lnTo>
                    <a:pt x="180118" y="296609"/>
                  </a:lnTo>
                  <a:lnTo>
                    <a:pt x="179451" y="296609"/>
                  </a:lnTo>
                  <a:lnTo>
                    <a:pt x="178784" y="296037"/>
                  </a:lnTo>
                  <a:lnTo>
                    <a:pt x="178213" y="295656"/>
                  </a:lnTo>
                  <a:lnTo>
                    <a:pt x="176879" y="296037"/>
                  </a:lnTo>
                  <a:lnTo>
                    <a:pt x="175546" y="296037"/>
                  </a:lnTo>
                  <a:lnTo>
                    <a:pt x="175260" y="295656"/>
                  </a:lnTo>
                  <a:lnTo>
                    <a:pt x="174593" y="295370"/>
                  </a:lnTo>
                  <a:lnTo>
                    <a:pt x="173926" y="295370"/>
                  </a:lnTo>
                  <a:lnTo>
                    <a:pt x="173260" y="295656"/>
                  </a:lnTo>
                  <a:lnTo>
                    <a:pt x="172307" y="295656"/>
                  </a:lnTo>
                  <a:lnTo>
                    <a:pt x="171641" y="295370"/>
                  </a:lnTo>
                  <a:lnTo>
                    <a:pt x="170593" y="295370"/>
                  </a:lnTo>
                  <a:lnTo>
                    <a:pt x="169640" y="294989"/>
                  </a:lnTo>
                  <a:lnTo>
                    <a:pt x="168973" y="294322"/>
                  </a:lnTo>
                  <a:lnTo>
                    <a:pt x="168307" y="294037"/>
                  </a:lnTo>
                  <a:lnTo>
                    <a:pt x="166973" y="294037"/>
                  </a:lnTo>
                  <a:lnTo>
                    <a:pt x="165354" y="293656"/>
                  </a:lnTo>
                  <a:lnTo>
                    <a:pt x="164687" y="294037"/>
                  </a:lnTo>
                  <a:lnTo>
                    <a:pt x="164687" y="294704"/>
                  </a:lnTo>
                  <a:lnTo>
                    <a:pt x="164401" y="294989"/>
                  </a:lnTo>
                  <a:lnTo>
                    <a:pt x="164021" y="294704"/>
                  </a:lnTo>
                  <a:lnTo>
                    <a:pt x="164021" y="294322"/>
                  </a:lnTo>
                  <a:lnTo>
                    <a:pt x="163449" y="293656"/>
                  </a:lnTo>
                  <a:lnTo>
                    <a:pt x="162782" y="293370"/>
                  </a:lnTo>
                  <a:lnTo>
                    <a:pt x="161734" y="292703"/>
                  </a:lnTo>
                  <a:lnTo>
                    <a:pt x="159448" y="292703"/>
                  </a:lnTo>
                  <a:lnTo>
                    <a:pt x="158115" y="293370"/>
                  </a:lnTo>
                  <a:lnTo>
                    <a:pt x="156496" y="293370"/>
                  </a:lnTo>
                  <a:lnTo>
                    <a:pt x="154876" y="292703"/>
                  </a:lnTo>
                  <a:lnTo>
                    <a:pt x="153543" y="292418"/>
                  </a:lnTo>
                  <a:lnTo>
                    <a:pt x="152591" y="292037"/>
                  </a:lnTo>
                  <a:lnTo>
                    <a:pt x="151638" y="292418"/>
                  </a:lnTo>
                  <a:lnTo>
                    <a:pt x="150971" y="292037"/>
                  </a:lnTo>
                  <a:lnTo>
                    <a:pt x="150304" y="292037"/>
                  </a:lnTo>
                  <a:lnTo>
                    <a:pt x="149638" y="291751"/>
                  </a:lnTo>
                  <a:lnTo>
                    <a:pt x="149257" y="291370"/>
                  </a:lnTo>
                  <a:lnTo>
                    <a:pt x="148685" y="291084"/>
                  </a:lnTo>
                  <a:lnTo>
                    <a:pt x="148685" y="290131"/>
                  </a:lnTo>
                  <a:lnTo>
                    <a:pt x="148018" y="289465"/>
                  </a:lnTo>
                  <a:lnTo>
                    <a:pt x="147352" y="289465"/>
                  </a:lnTo>
                  <a:lnTo>
                    <a:pt x="147352" y="288798"/>
                  </a:lnTo>
                  <a:lnTo>
                    <a:pt x="145351" y="288798"/>
                  </a:lnTo>
                  <a:lnTo>
                    <a:pt x="144018" y="289084"/>
                  </a:lnTo>
                  <a:lnTo>
                    <a:pt x="143351" y="289084"/>
                  </a:lnTo>
                  <a:lnTo>
                    <a:pt x="143066" y="288417"/>
                  </a:lnTo>
                  <a:lnTo>
                    <a:pt x="143066" y="288131"/>
                  </a:lnTo>
                  <a:lnTo>
                    <a:pt x="142399" y="287464"/>
                  </a:lnTo>
                  <a:lnTo>
                    <a:pt x="141732" y="286131"/>
                  </a:lnTo>
                  <a:lnTo>
                    <a:pt x="141065" y="285179"/>
                  </a:lnTo>
                  <a:lnTo>
                    <a:pt x="140779" y="284797"/>
                  </a:lnTo>
                  <a:lnTo>
                    <a:pt x="140113" y="284512"/>
                  </a:lnTo>
                  <a:lnTo>
                    <a:pt x="140398" y="283845"/>
                  </a:lnTo>
                  <a:lnTo>
                    <a:pt x="140779" y="283559"/>
                  </a:lnTo>
                  <a:lnTo>
                    <a:pt x="140398" y="282893"/>
                  </a:lnTo>
                  <a:lnTo>
                    <a:pt x="139827" y="282226"/>
                  </a:lnTo>
                  <a:lnTo>
                    <a:pt x="139446" y="280606"/>
                  </a:lnTo>
                  <a:lnTo>
                    <a:pt x="139446" y="279559"/>
                  </a:lnTo>
                  <a:lnTo>
                    <a:pt x="139160" y="278892"/>
                  </a:lnTo>
                  <a:lnTo>
                    <a:pt x="138493" y="278606"/>
                  </a:lnTo>
                  <a:lnTo>
                    <a:pt x="138493" y="277654"/>
                  </a:lnTo>
                  <a:lnTo>
                    <a:pt x="138779" y="276987"/>
                  </a:lnTo>
                  <a:lnTo>
                    <a:pt x="138779" y="274987"/>
                  </a:lnTo>
                  <a:lnTo>
                    <a:pt x="137827" y="274034"/>
                  </a:lnTo>
                  <a:lnTo>
                    <a:pt x="137160" y="273653"/>
                  </a:lnTo>
                  <a:lnTo>
                    <a:pt x="136493" y="272987"/>
                  </a:lnTo>
                  <a:lnTo>
                    <a:pt x="135826" y="272987"/>
                  </a:lnTo>
                  <a:lnTo>
                    <a:pt x="134207" y="274701"/>
                  </a:lnTo>
                  <a:lnTo>
                    <a:pt x="133921" y="275654"/>
                  </a:lnTo>
                  <a:lnTo>
                    <a:pt x="133921" y="276987"/>
                  </a:lnTo>
                  <a:lnTo>
                    <a:pt x="133541" y="278321"/>
                  </a:lnTo>
                  <a:lnTo>
                    <a:pt x="133255" y="278606"/>
                  </a:lnTo>
                  <a:lnTo>
                    <a:pt x="133541" y="279273"/>
                  </a:lnTo>
                  <a:lnTo>
                    <a:pt x="133541" y="279940"/>
                  </a:lnTo>
                  <a:lnTo>
                    <a:pt x="132588" y="280226"/>
                  </a:lnTo>
                  <a:lnTo>
                    <a:pt x="131254" y="280892"/>
                  </a:lnTo>
                  <a:lnTo>
                    <a:pt x="128968" y="281559"/>
                  </a:lnTo>
                  <a:lnTo>
                    <a:pt x="128588" y="281559"/>
                  </a:lnTo>
                  <a:lnTo>
                    <a:pt x="128968" y="281559"/>
                  </a:lnTo>
                  <a:lnTo>
                    <a:pt x="129254" y="280892"/>
                  </a:lnTo>
                  <a:lnTo>
                    <a:pt x="127349" y="279940"/>
                  </a:lnTo>
                  <a:lnTo>
                    <a:pt x="126683" y="280226"/>
                  </a:lnTo>
                  <a:lnTo>
                    <a:pt x="125635" y="281273"/>
                  </a:lnTo>
                  <a:lnTo>
                    <a:pt x="125063" y="281273"/>
                  </a:lnTo>
                  <a:lnTo>
                    <a:pt x="124016" y="281559"/>
                  </a:lnTo>
                  <a:lnTo>
                    <a:pt x="123349" y="282226"/>
                  </a:lnTo>
                  <a:lnTo>
                    <a:pt x="123063" y="283178"/>
                  </a:lnTo>
                  <a:lnTo>
                    <a:pt x="122396" y="283559"/>
                  </a:lnTo>
                  <a:lnTo>
                    <a:pt x="121444" y="283559"/>
                  </a:lnTo>
                  <a:lnTo>
                    <a:pt x="120777" y="282893"/>
                  </a:lnTo>
                  <a:lnTo>
                    <a:pt x="119729" y="283178"/>
                  </a:lnTo>
                  <a:lnTo>
                    <a:pt x="118110" y="283559"/>
                  </a:lnTo>
                  <a:lnTo>
                    <a:pt x="117443" y="282893"/>
                  </a:lnTo>
                  <a:lnTo>
                    <a:pt x="117443" y="282512"/>
                  </a:lnTo>
                  <a:lnTo>
                    <a:pt x="117158" y="282226"/>
                  </a:lnTo>
                  <a:lnTo>
                    <a:pt x="117158" y="280892"/>
                  </a:lnTo>
                  <a:lnTo>
                    <a:pt x="116776" y="280606"/>
                  </a:lnTo>
                  <a:lnTo>
                    <a:pt x="116205" y="279559"/>
                  </a:lnTo>
                  <a:lnTo>
                    <a:pt x="114871" y="278892"/>
                  </a:lnTo>
                  <a:lnTo>
                    <a:pt x="113538" y="276320"/>
                  </a:lnTo>
                  <a:lnTo>
                    <a:pt x="112871" y="275368"/>
                  </a:lnTo>
                  <a:lnTo>
                    <a:pt x="112204" y="274034"/>
                  </a:lnTo>
                  <a:lnTo>
                    <a:pt x="111538" y="273653"/>
                  </a:lnTo>
                  <a:lnTo>
                    <a:pt x="111252" y="274320"/>
                  </a:lnTo>
                  <a:lnTo>
                    <a:pt x="111252" y="274701"/>
                  </a:lnTo>
                  <a:lnTo>
                    <a:pt x="110585" y="274987"/>
                  </a:lnTo>
                  <a:lnTo>
                    <a:pt x="109633" y="274701"/>
                  </a:lnTo>
                  <a:lnTo>
                    <a:pt x="109252" y="274320"/>
                  </a:lnTo>
                  <a:lnTo>
                    <a:pt x="108299" y="274320"/>
                  </a:lnTo>
                  <a:lnTo>
                    <a:pt x="107251" y="274987"/>
                  </a:lnTo>
                  <a:lnTo>
                    <a:pt x="106013" y="274034"/>
                  </a:lnTo>
                  <a:lnTo>
                    <a:pt x="105632" y="274034"/>
                  </a:lnTo>
                  <a:lnTo>
                    <a:pt x="105346" y="273368"/>
                  </a:lnTo>
                  <a:lnTo>
                    <a:pt x="104299" y="273368"/>
                  </a:lnTo>
                  <a:lnTo>
                    <a:pt x="103727" y="273653"/>
                  </a:lnTo>
                  <a:lnTo>
                    <a:pt x="103346" y="274034"/>
                  </a:lnTo>
                  <a:lnTo>
                    <a:pt x="101346" y="259271"/>
                  </a:lnTo>
                  <a:lnTo>
                    <a:pt x="96107" y="244126"/>
                  </a:lnTo>
                  <a:lnTo>
                    <a:pt x="89249" y="227457"/>
                  </a:lnTo>
                  <a:lnTo>
                    <a:pt x="83058" y="214313"/>
                  </a:lnTo>
                  <a:lnTo>
                    <a:pt x="76105" y="203168"/>
                  </a:lnTo>
                  <a:lnTo>
                    <a:pt x="69913" y="194596"/>
                  </a:lnTo>
                  <a:lnTo>
                    <a:pt x="67913" y="186119"/>
                  </a:lnTo>
                  <a:lnTo>
                    <a:pt x="67913" y="176879"/>
                  </a:lnTo>
                  <a:lnTo>
                    <a:pt x="69533" y="167069"/>
                  </a:lnTo>
                  <a:lnTo>
                    <a:pt x="70199" y="157829"/>
                  </a:lnTo>
                  <a:lnTo>
                    <a:pt x="65627" y="143446"/>
                  </a:lnTo>
                  <a:lnTo>
                    <a:pt x="62960" y="131921"/>
                  </a:lnTo>
                  <a:lnTo>
                    <a:pt x="60388" y="122777"/>
                  </a:lnTo>
                  <a:lnTo>
                    <a:pt x="54769" y="110966"/>
                  </a:lnTo>
                  <a:lnTo>
                    <a:pt x="51530" y="104013"/>
                  </a:lnTo>
                  <a:lnTo>
                    <a:pt x="45625" y="92202"/>
                  </a:lnTo>
                  <a:lnTo>
                    <a:pt x="39719" y="84677"/>
                  </a:lnTo>
                  <a:lnTo>
                    <a:pt x="32861" y="75533"/>
                  </a:lnTo>
                  <a:lnTo>
                    <a:pt x="28194" y="71533"/>
                  </a:lnTo>
                  <a:lnTo>
                    <a:pt x="20002" y="65627"/>
                  </a:lnTo>
                  <a:lnTo>
                    <a:pt x="13430" y="60103"/>
                  </a:lnTo>
                  <a:lnTo>
                    <a:pt x="9144" y="54483"/>
                  </a:lnTo>
                  <a:lnTo>
                    <a:pt x="7239" y="46006"/>
                  </a:lnTo>
                  <a:lnTo>
                    <a:pt x="5620" y="37147"/>
                  </a:lnTo>
                  <a:lnTo>
                    <a:pt x="3620" y="27908"/>
                  </a:lnTo>
                  <a:lnTo>
                    <a:pt x="1333" y="14478"/>
                  </a:lnTo>
                  <a:lnTo>
                    <a:pt x="952" y="11811"/>
                  </a:lnTo>
                  <a:lnTo>
                    <a:pt x="286" y="11144"/>
                  </a:lnTo>
                  <a:lnTo>
                    <a:pt x="286" y="10859"/>
                  </a:lnTo>
                  <a:lnTo>
                    <a:pt x="0" y="10573"/>
                  </a:lnTo>
                  <a:lnTo>
                    <a:pt x="13811" y="7239"/>
                  </a:lnTo>
                  <a:lnTo>
                    <a:pt x="27908" y="14764"/>
                  </a:lnTo>
                  <a:lnTo>
                    <a:pt x="62675" y="17431"/>
                  </a:lnTo>
                  <a:lnTo>
                    <a:pt x="111252" y="17431"/>
                  </a:lnTo>
                  <a:lnTo>
                    <a:pt x="127349" y="14764"/>
                  </a:lnTo>
                  <a:lnTo>
                    <a:pt x="162116" y="7239"/>
                  </a:lnTo>
                  <a:lnTo>
                    <a:pt x="183071" y="0"/>
                  </a:lnTo>
                  <a:lnTo>
                    <a:pt x="185356" y="4953"/>
                  </a:lnTo>
                  <a:lnTo>
                    <a:pt x="192310" y="12478"/>
                  </a:lnTo>
                  <a:lnTo>
                    <a:pt x="206026" y="29909"/>
                  </a:lnTo>
                  <a:lnTo>
                    <a:pt x="215265" y="52197"/>
                  </a:lnTo>
                  <a:lnTo>
                    <a:pt x="227076" y="64675"/>
                  </a:lnTo>
                  <a:lnTo>
                    <a:pt x="236220" y="64675"/>
                  </a:lnTo>
                  <a:lnTo>
                    <a:pt x="247745" y="69628"/>
                  </a:lnTo>
                  <a:lnTo>
                    <a:pt x="252317" y="82105"/>
                  </a:lnTo>
                  <a:lnTo>
                    <a:pt x="264128" y="91916"/>
                  </a:lnTo>
                  <a:lnTo>
                    <a:pt x="273367" y="94488"/>
                  </a:lnTo>
                  <a:lnTo>
                    <a:pt x="280225" y="96869"/>
                  </a:lnTo>
                  <a:lnTo>
                    <a:pt x="289370" y="102108"/>
                  </a:lnTo>
                  <a:lnTo>
                    <a:pt x="303562" y="104394"/>
                  </a:lnTo>
                  <a:lnTo>
                    <a:pt x="312706" y="109252"/>
                  </a:lnTo>
                  <a:lnTo>
                    <a:pt x="321850" y="124396"/>
                  </a:lnTo>
                  <a:lnTo>
                    <a:pt x="326517" y="144113"/>
                  </a:lnTo>
                  <a:lnTo>
                    <a:pt x="331089" y="151638"/>
                  </a:lnTo>
                  <a:lnTo>
                    <a:pt x="338328" y="196215"/>
                  </a:lnTo>
                  <a:lnTo>
                    <a:pt x="340614" y="218599"/>
                  </a:lnTo>
                  <a:lnTo>
                    <a:pt x="352044" y="213646"/>
                  </a:lnTo>
                  <a:lnTo>
                    <a:pt x="365855" y="208407"/>
                  </a:lnTo>
                  <a:lnTo>
                    <a:pt x="377666" y="206121"/>
                  </a:lnTo>
                  <a:lnTo>
                    <a:pt x="391477" y="198501"/>
                  </a:lnTo>
                  <a:lnTo>
                    <a:pt x="400621" y="186404"/>
                  </a:lnTo>
                  <a:lnTo>
                    <a:pt x="414433" y="181451"/>
                  </a:lnTo>
                  <a:lnTo>
                    <a:pt x="419386" y="176213"/>
                  </a:lnTo>
                  <a:lnTo>
                    <a:pt x="430816" y="151638"/>
                  </a:lnTo>
                  <a:lnTo>
                    <a:pt x="428530" y="141732"/>
                  </a:lnTo>
                  <a:lnTo>
                    <a:pt x="428530" y="111919"/>
                  </a:lnTo>
                  <a:lnTo>
                    <a:pt x="430816" y="106966"/>
                  </a:lnTo>
                  <a:lnTo>
                    <a:pt x="444627" y="109252"/>
                  </a:lnTo>
                  <a:lnTo>
                    <a:pt x="451485" y="109252"/>
                  </a:lnTo>
                  <a:lnTo>
                    <a:pt x="465582" y="111919"/>
                  </a:lnTo>
                  <a:lnTo>
                    <a:pt x="465582" y="119444"/>
                  </a:lnTo>
                  <a:lnTo>
                    <a:pt x="527971" y="131636"/>
                  </a:lnTo>
                  <a:lnTo>
                    <a:pt x="539782" y="131636"/>
                  </a:lnTo>
                  <a:lnTo>
                    <a:pt x="565023" y="134207"/>
                  </a:lnTo>
                  <a:lnTo>
                    <a:pt x="581406" y="141732"/>
                  </a:lnTo>
                  <a:lnTo>
                    <a:pt x="604456" y="156591"/>
                  </a:lnTo>
                  <a:lnTo>
                    <a:pt x="632270" y="156591"/>
                  </a:lnTo>
                  <a:lnTo>
                    <a:pt x="650653" y="151638"/>
                  </a:lnTo>
                  <a:lnTo>
                    <a:pt x="657892" y="144113"/>
                  </a:lnTo>
                  <a:lnTo>
                    <a:pt x="664750" y="134207"/>
                  </a:lnTo>
                  <a:lnTo>
                    <a:pt x="667036" y="121729"/>
                  </a:lnTo>
                  <a:lnTo>
                    <a:pt x="676275" y="106966"/>
                  </a:lnTo>
                  <a:lnTo>
                    <a:pt x="683133" y="96869"/>
                  </a:lnTo>
                  <a:lnTo>
                    <a:pt x="685419" y="86963"/>
                  </a:lnTo>
                  <a:lnTo>
                    <a:pt x="692372" y="64675"/>
                  </a:lnTo>
                  <a:lnTo>
                    <a:pt x="706469" y="57150"/>
                  </a:lnTo>
                  <a:lnTo>
                    <a:pt x="720280" y="59722"/>
                  </a:lnTo>
                  <a:lnTo>
                    <a:pt x="757333" y="74486"/>
                  </a:lnTo>
                  <a:lnTo>
                    <a:pt x="803624" y="109252"/>
                  </a:lnTo>
                  <a:lnTo>
                    <a:pt x="808196" y="96869"/>
                  </a:lnTo>
                  <a:lnTo>
                    <a:pt x="866870" y="13230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D3B9C6C8-96BE-6BC2-1C95-45E94766F7B8}"/>
                </a:ext>
              </a:extLst>
            </p:cNvPr>
            <p:cNvSpPr/>
            <p:nvPr/>
          </p:nvSpPr>
          <p:spPr>
            <a:xfrm>
              <a:off x="2116311" y="4099432"/>
              <a:ext cx="177926" cy="262890"/>
            </a:xfrm>
            <a:custGeom>
              <a:avLst/>
              <a:gdLst>
                <a:gd name="connsiteX0" fmla="*/ 114205 w 177926"/>
                <a:gd name="connsiteY0" fmla="*/ 381 h 262890"/>
                <a:gd name="connsiteX1" fmla="*/ 115538 w 177926"/>
                <a:gd name="connsiteY1" fmla="*/ 1715 h 262890"/>
                <a:gd name="connsiteX2" fmla="*/ 116491 w 177926"/>
                <a:gd name="connsiteY2" fmla="*/ 2000 h 262890"/>
                <a:gd name="connsiteX3" fmla="*/ 120777 w 177926"/>
                <a:gd name="connsiteY3" fmla="*/ 2667 h 262890"/>
                <a:gd name="connsiteX4" fmla="*/ 125730 w 177926"/>
                <a:gd name="connsiteY4" fmla="*/ 3334 h 262890"/>
                <a:gd name="connsiteX5" fmla="*/ 128968 w 177926"/>
                <a:gd name="connsiteY5" fmla="*/ 4286 h 262890"/>
                <a:gd name="connsiteX6" fmla="*/ 130302 w 177926"/>
                <a:gd name="connsiteY6" fmla="*/ 4001 h 262890"/>
                <a:gd name="connsiteX7" fmla="*/ 130969 w 177926"/>
                <a:gd name="connsiteY7" fmla="*/ 3334 h 262890"/>
                <a:gd name="connsiteX8" fmla="*/ 131921 w 177926"/>
                <a:gd name="connsiteY8" fmla="*/ 3334 h 262890"/>
                <a:gd name="connsiteX9" fmla="*/ 135541 w 177926"/>
                <a:gd name="connsiteY9" fmla="*/ 3620 h 262890"/>
                <a:gd name="connsiteX10" fmla="*/ 136588 w 177926"/>
                <a:gd name="connsiteY10" fmla="*/ 2381 h 262890"/>
                <a:gd name="connsiteX11" fmla="*/ 137827 w 177926"/>
                <a:gd name="connsiteY11" fmla="*/ 1715 h 262890"/>
                <a:gd name="connsiteX12" fmla="*/ 140113 w 177926"/>
                <a:gd name="connsiteY12" fmla="*/ 1715 h 262890"/>
                <a:gd name="connsiteX13" fmla="*/ 141160 w 177926"/>
                <a:gd name="connsiteY13" fmla="*/ 2381 h 262890"/>
                <a:gd name="connsiteX14" fmla="*/ 141827 w 177926"/>
                <a:gd name="connsiteY14" fmla="*/ 2667 h 262890"/>
                <a:gd name="connsiteX15" fmla="*/ 142113 w 177926"/>
                <a:gd name="connsiteY15" fmla="*/ 4667 h 262890"/>
                <a:gd name="connsiteX16" fmla="*/ 142494 w 177926"/>
                <a:gd name="connsiteY16" fmla="*/ 6001 h 262890"/>
                <a:gd name="connsiteX17" fmla="*/ 143065 w 177926"/>
                <a:gd name="connsiteY17" fmla="*/ 6572 h 262890"/>
                <a:gd name="connsiteX18" fmla="*/ 144113 w 177926"/>
                <a:gd name="connsiteY18" fmla="*/ 8287 h 262890"/>
                <a:gd name="connsiteX19" fmla="*/ 144113 w 177926"/>
                <a:gd name="connsiteY19" fmla="*/ 9239 h 262890"/>
                <a:gd name="connsiteX20" fmla="*/ 144399 w 177926"/>
                <a:gd name="connsiteY20" fmla="*/ 10192 h 262890"/>
                <a:gd name="connsiteX21" fmla="*/ 144780 w 177926"/>
                <a:gd name="connsiteY21" fmla="*/ 11525 h 262890"/>
                <a:gd name="connsiteX22" fmla="*/ 144780 w 177926"/>
                <a:gd name="connsiteY22" fmla="*/ 15145 h 262890"/>
                <a:gd name="connsiteX23" fmla="*/ 143732 w 177926"/>
                <a:gd name="connsiteY23" fmla="*/ 17812 h 262890"/>
                <a:gd name="connsiteX24" fmla="*/ 143732 w 177926"/>
                <a:gd name="connsiteY24" fmla="*/ 20765 h 262890"/>
                <a:gd name="connsiteX25" fmla="*/ 147066 w 177926"/>
                <a:gd name="connsiteY25" fmla="*/ 21050 h 262890"/>
                <a:gd name="connsiteX26" fmla="*/ 151352 w 177926"/>
                <a:gd name="connsiteY26" fmla="*/ 21717 h 262890"/>
                <a:gd name="connsiteX27" fmla="*/ 152590 w 177926"/>
                <a:gd name="connsiteY27" fmla="*/ 23717 h 262890"/>
                <a:gd name="connsiteX28" fmla="*/ 153638 w 177926"/>
                <a:gd name="connsiteY28" fmla="*/ 26670 h 262890"/>
                <a:gd name="connsiteX29" fmla="*/ 154591 w 177926"/>
                <a:gd name="connsiteY29" fmla="*/ 27908 h 262890"/>
                <a:gd name="connsiteX30" fmla="*/ 156210 w 177926"/>
                <a:gd name="connsiteY30" fmla="*/ 32861 h 262890"/>
                <a:gd name="connsiteX31" fmla="*/ 159163 w 177926"/>
                <a:gd name="connsiteY31" fmla="*/ 33147 h 262890"/>
                <a:gd name="connsiteX32" fmla="*/ 160782 w 177926"/>
                <a:gd name="connsiteY32" fmla="*/ 34480 h 262890"/>
                <a:gd name="connsiteX33" fmla="*/ 161449 w 177926"/>
                <a:gd name="connsiteY33" fmla="*/ 35147 h 262890"/>
                <a:gd name="connsiteX34" fmla="*/ 162115 w 177926"/>
                <a:gd name="connsiteY34" fmla="*/ 38481 h 262890"/>
                <a:gd name="connsiteX35" fmla="*/ 163449 w 177926"/>
                <a:gd name="connsiteY35" fmla="*/ 41434 h 262890"/>
                <a:gd name="connsiteX36" fmla="*/ 167068 w 177926"/>
                <a:gd name="connsiteY36" fmla="*/ 45339 h 262890"/>
                <a:gd name="connsiteX37" fmla="*/ 169354 w 177926"/>
                <a:gd name="connsiteY37" fmla="*/ 49911 h 262890"/>
                <a:gd name="connsiteX38" fmla="*/ 165735 w 177926"/>
                <a:gd name="connsiteY38" fmla="*/ 57150 h 262890"/>
                <a:gd name="connsiteX39" fmla="*/ 166402 w 177926"/>
                <a:gd name="connsiteY39" fmla="*/ 60389 h 262890"/>
                <a:gd name="connsiteX40" fmla="*/ 166402 w 177926"/>
                <a:gd name="connsiteY40" fmla="*/ 62103 h 262890"/>
                <a:gd name="connsiteX41" fmla="*/ 164782 w 177926"/>
                <a:gd name="connsiteY41" fmla="*/ 63722 h 262890"/>
                <a:gd name="connsiteX42" fmla="*/ 160782 w 177926"/>
                <a:gd name="connsiteY42" fmla="*/ 65056 h 262890"/>
                <a:gd name="connsiteX43" fmla="*/ 159544 w 177926"/>
                <a:gd name="connsiteY43" fmla="*/ 65627 h 262890"/>
                <a:gd name="connsiteX44" fmla="*/ 162115 w 177926"/>
                <a:gd name="connsiteY44" fmla="*/ 68580 h 262890"/>
                <a:gd name="connsiteX45" fmla="*/ 163449 w 177926"/>
                <a:gd name="connsiteY45" fmla="*/ 69628 h 262890"/>
                <a:gd name="connsiteX46" fmla="*/ 164116 w 177926"/>
                <a:gd name="connsiteY46" fmla="*/ 70295 h 262890"/>
                <a:gd name="connsiteX47" fmla="*/ 162115 w 177926"/>
                <a:gd name="connsiteY47" fmla="*/ 70961 h 262890"/>
                <a:gd name="connsiteX48" fmla="*/ 158877 w 177926"/>
                <a:gd name="connsiteY48" fmla="*/ 72200 h 262890"/>
                <a:gd name="connsiteX49" fmla="*/ 155924 w 177926"/>
                <a:gd name="connsiteY49" fmla="*/ 74486 h 262890"/>
                <a:gd name="connsiteX50" fmla="*/ 152590 w 177926"/>
                <a:gd name="connsiteY50" fmla="*/ 76486 h 262890"/>
                <a:gd name="connsiteX51" fmla="*/ 150971 w 177926"/>
                <a:gd name="connsiteY51" fmla="*/ 78772 h 262890"/>
                <a:gd name="connsiteX52" fmla="*/ 154305 w 177926"/>
                <a:gd name="connsiteY52" fmla="*/ 81058 h 262890"/>
                <a:gd name="connsiteX53" fmla="*/ 154591 w 177926"/>
                <a:gd name="connsiteY53" fmla="*/ 81725 h 262890"/>
                <a:gd name="connsiteX54" fmla="*/ 156210 w 177926"/>
                <a:gd name="connsiteY54" fmla="*/ 83439 h 262890"/>
                <a:gd name="connsiteX55" fmla="*/ 156877 w 177926"/>
                <a:gd name="connsiteY55" fmla="*/ 84677 h 262890"/>
                <a:gd name="connsiteX56" fmla="*/ 157543 w 177926"/>
                <a:gd name="connsiteY56" fmla="*/ 86392 h 262890"/>
                <a:gd name="connsiteX57" fmla="*/ 158877 w 177926"/>
                <a:gd name="connsiteY57" fmla="*/ 88297 h 262890"/>
                <a:gd name="connsiteX58" fmla="*/ 157829 w 177926"/>
                <a:gd name="connsiteY58" fmla="*/ 91250 h 262890"/>
                <a:gd name="connsiteX59" fmla="*/ 157258 w 177926"/>
                <a:gd name="connsiteY59" fmla="*/ 92869 h 262890"/>
                <a:gd name="connsiteX60" fmla="*/ 153638 w 177926"/>
                <a:gd name="connsiteY60" fmla="*/ 100775 h 262890"/>
                <a:gd name="connsiteX61" fmla="*/ 159163 w 177926"/>
                <a:gd name="connsiteY61" fmla="*/ 104394 h 262890"/>
                <a:gd name="connsiteX62" fmla="*/ 164401 w 177926"/>
                <a:gd name="connsiteY62" fmla="*/ 108680 h 262890"/>
                <a:gd name="connsiteX63" fmla="*/ 173641 w 177926"/>
                <a:gd name="connsiteY63" fmla="*/ 120491 h 262890"/>
                <a:gd name="connsiteX64" fmla="*/ 177927 w 177926"/>
                <a:gd name="connsiteY64" fmla="*/ 123730 h 262890"/>
                <a:gd name="connsiteX65" fmla="*/ 176213 w 177926"/>
                <a:gd name="connsiteY65" fmla="*/ 130683 h 262890"/>
                <a:gd name="connsiteX66" fmla="*/ 173926 w 177926"/>
                <a:gd name="connsiteY66" fmla="*/ 135922 h 262890"/>
                <a:gd name="connsiteX67" fmla="*/ 172974 w 177926"/>
                <a:gd name="connsiteY67" fmla="*/ 140494 h 262890"/>
                <a:gd name="connsiteX68" fmla="*/ 172021 w 177926"/>
                <a:gd name="connsiteY68" fmla="*/ 141827 h 262890"/>
                <a:gd name="connsiteX69" fmla="*/ 171640 w 177926"/>
                <a:gd name="connsiteY69" fmla="*/ 141827 h 262890"/>
                <a:gd name="connsiteX70" fmla="*/ 163449 w 177926"/>
                <a:gd name="connsiteY70" fmla="*/ 154877 h 262890"/>
                <a:gd name="connsiteX71" fmla="*/ 163163 w 177926"/>
                <a:gd name="connsiteY71" fmla="*/ 156877 h 262890"/>
                <a:gd name="connsiteX72" fmla="*/ 163163 w 177926"/>
                <a:gd name="connsiteY72" fmla="*/ 162497 h 262890"/>
                <a:gd name="connsiteX73" fmla="*/ 162115 w 177926"/>
                <a:gd name="connsiteY73" fmla="*/ 169069 h 262890"/>
                <a:gd name="connsiteX74" fmla="*/ 158496 w 177926"/>
                <a:gd name="connsiteY74" fmla="*/ 175260 h 262890"/>
                <a:gd name="connsiteX75" fmla="*/ 157829 w 177926"/>
                <a:gd name="connsiteY75" fmla="*/ 176213 h 262890"/>
                <a:gd name="connsiteX76" fmla="*/ 156877 w 177926"/>
                <a:gd name="connsiteY76" fmla="*/ 181832 h 262890"/>
                <a:gd name="connsiteX77" fmla="*/ 160496 w 177926"/>
                <a:gd name="connsiteY77" fmla="*/ 187452 h 262890"/>
                <a:gd name="connsiteX78" fmla="*/ 160210 w 177926"/>
                <a:gd name="connsiteY78" fmla="*/ 187071 h 262890"/>
                <a:gd name="connsiteX79" fmla="*/ 163449 w 177926"/>
                <a:gd name="connsiteY79" fmla="*/ 195929 h 262890"/>
                <a:gd name="connsiteX80" fmla="*/ 163735 w 177926"/>
                <a:gd name="connsiteY80" fmla="*/ 196310 h 262890"/>
                <a:gd name="connsiteX81" fmla="*/ 163449 w 177926"/>
                <a:gd name="connsiteY81" fmla="*/ 197263 h 262890"/>
                <a:gd name="connsiteX82" fmla="*/ 164401 w 177926"/>
                <a:gd name="connsiteY82" fmla="*/ 204502 h 262890"/>
                <a:gd name="connsiteX83" fmla="*/ 165735 w 177926"/>
                <a:gd name="connsiteY83" fmla="*/ 211074 h 262890"/>
                <a:gd name="connsiteX84" fmla="*/ 165735 w 177926"/>
                <a:gd name="connsiteY84" fmla="*/ 220504 h 262890"/>
                <a:gd name="connsiteX85" fmla="*/ 165068 w 177926"/>
                <a:gd name="connsiteY85" fmla="*/ 227743 h 262890"/>
                <a:gd name="connsiteX86" fmla="*/ 165449 w 177926"/>
                <a:gd name="connsiteY86" fmla="*/ 229076 h 262890"/>
                <a:gd name="connsiteX87" fmla="*/ 167735 w 177926"/>
                <a:gd name="connsiteY87" fmla="*/ 234315 h 262890"/>
                <a:gd name="connsiteX88" fmla="*/ 168402 w 177926"/>
                <a:gd name="connsiteY88" fmla="*/ 235268 h 262890"/>
                <a:gd name="connsiteX89" fmla="*/ 169354 w 177926"/>
                <a:gd name="connsiteY89" fmla="*/ 238601 h 262890"/>
                <a:gd name="connsiteX90" fmla="*/ 169640 w 177926"/>
                <a:gd name="connsiteY90" fmla="*/ 242221 h 262890"/>
                <a:gd name="connsiteX91" fmla="*/ 169640 w 177926"/>
                <a:gd name="connsiteY91" fmla="*/ 242888 h 262890"/>
                <a:gd name="connsiteX92" fmla="*/ 169354 w 177926"/>
                <a:gd name="connsiteY92" fmla="*/ 243554 h 262890"/>
                <a:gd name="connsiteX93" fmla="*/ 167354 w 177926"/>
                <a:gd name="connsiteY93" fmla="*/ 245840 h 262890"/>
                <a:gd name="connsiteX94" fmla="*/ 165449 w 177926"/>
                <a:gd name="connsiteY94" fmla="*/ 248412 h 262890"/>
                <a:gd name="connsiteX95" fmla="*/ 164782 w 177926"/>
                <a:gd name="connsiteY95" fmla="*/ 249460 h 262890"/>
                <a:gd name="connsiteX96" fmla="*/ 163735 w 177926"/>
                <a:gd name="connsiteY96" fmla="*/ 251365 h 262890"/>
                <a:gd name="connsiteX97" fmla="*/ 164116 w 177926"/>
                <a:gd name="connsiteY97" fmla="*/ 251746 h 262890"/>
                <a:gd name="connsiteX98" fmla="*/ 160210 w 177926"/>
                <a:gd name="connsiteY98" fmla="*/ 262890 h 262890"/>
                <a:gd name="connsiteX99" fmla="*/ 158210 w 177926"/>
                <a:gd name="connsiteY99" fmla="*/ 262223 h 262890"/>
                <a:gd name="connsiteX100" fmla="*/ 155924 w 177926"/>
                <a:gd name="connsiteY100" fmla="*/ 260890 h 262890"/>
                <a:gd name="connsiteX101" fmla="*/ 154591 w 177926"/>
                <a:gd name="connsiteY101" fmla="*/ 259270 h 262890"/>
                <a:gd name="connsiteX102" fmla="*/ 152590 w 177926"/>
                <a:gd name="connsiteY102" fmla="*/ 257651 h 262890"/>
                <a:gd name="connsiteX103" fmla="*/ 151638 w 177926"/>
                <a:gd name="connsiteY103" fmla="*/ 256603 h 262890"/>
                <a:gd name="connsiteX104" fmla="*/ 149352 w 177926"/>
                <a:gd name="connsiteY104" fmla="*/ 251079 h 262890"/>
                <a:gd name="connsiteX105" fmla="*/ 147733 w 177926"/>
                <a:gd name="connsiteY105" fmla="*/ 249460 h 262890"/>
                <a:gd name="connsiteX106" fmla="*/ 146399 w 177926"/>
                <a:gd name="connsiteY106" fmla="*/ 248793 h 262890"/>
                <a:gd name="connsiteX107" fmla="*/ 143065 w 177926"/>
                <a:gd name="connsiteY107" fmla="*/ 247745 h 262890"/>
                <a:gd name="connsiteX108" fmla="*/ 141160 w 177926"/>
                <a:gd name="connsiteY108" fmla="*/ 246507 h 262890"/>
                <a:gd name="connsiteX109" fmla="*/ 139827 w 177926"/>
                <a:gd name="connsiteY109" fmla="*/ 245840 h 262890"/>
                <a:gd name="connsiteX110" fmla="*/ 138493 w 177926"/>
                <a:gd name="connsiteY110" fmla="*/ 244793 h 262890"/>
                <a:gd name="connsiteX111" fmla="*/ 138208 w 177926"/>
                <a:gd name="connsiteY111" fmla="*/ 243840 h 262890"/>
                <a:gd name="connsiteX112" fmla="*/ 138493 w 177926"/>
                <a:gd name="connsiteY112" fmla="*/ 243173 h 262890"/>
                <a:gd name="connsiteX113" fmla="*/ 138208 w 177926"/>
                <a:gd name="connsiteY113" fmla="*/ 241840 h 262890"/>
                <a:gd name="connsiteX114" fmla="*/ 137541 w 177926"/>
                <a:gd name="connsiteY114" fmla="*/ 241554 h 262890"/>
                <a:gd name="connsiteX115" fmla="*/ 135922 w 177926"/>
                <a:gd name="connsiteY115" fmla="*/ 241554 h 262890"/>
                <a:gd name="connsiteX116" fmla="*/ 134874 w 177926"/>
                <a:gd name="connsiteY116" fmla="*/ 240601 h 262890"/>
                <a:gd name="connsiteX117" fmla="*/ 134588 w 177926"/>
                <a:gd name="connsiteY117" fmla="*/ 239554 h 262890"/>
                <a:gd name="connsiteX118" fmla="*/ 132588 w 177926"/>
                <a:gd name="connsiteY118" fmla="*/ 237935 h 262890"/>
                <a:gd name="connsiteX119" fmla="*/ 131921 w 177926"/>
                <a:gd name="connsiteY119" fmla="*/ 225171 h 262890"/>
                <a:gd name="connsiteX120" fmla="*/ 135255 w 177926"/>
                <a:gd name="connsiteY120" fmla="*/ 219932 h 262890"/>
                <a:gd name="connsiteX121" fmla="*/ 135922 w 177926"/>
                <a:gd name="connsiteY121" fmla="*/ 219266 h 262890"/>
                <a:gd name="connsiteX122" fmla="*/ 128016 w 177926"/>
                <a:gd name="connsiteY122" fmla="*/ 216313 h 262890"/>
                <a:gd name="connsiteX123" fmla="*/ 126682 w 177926"/>
                <a:gd name="connsiteY123" fmla="*/ 215646 h 262890"/>
                <a:gd name="connsiteX124" fmla="*/ 123444 w 177926"/>
                <a:gd name="connsiteY124" fmla="*/ 214313 h 262890"/>
                <a:gd name="connsiteX125" fmla="*/ 115919 w 177926"/>
                <a:gd name="connsiteY125" fmla="*/ 212027 h 262890"/>
                <a:gd name="connsiteX126" fmla="*/ 114871 w 177926"/>
                <a:gd name="connsiteY126" fmla="*/ 211646 h 262890"/>
                <a:gd name="connsiteX127" fmla="*/ 108966 w 177926"/>
                <a:gd name="connsiteY127" fmla="*/ 211646 h 262890"/>
                <a:gd name="connsiteX128" fmla="*/ 108299 w 177926"/>
                <a:gd name="connsiteY128" fmla="*/ 210693 h 262890"/>
                <a:gd name="connsiteX129" fmla="*/ 107347 w 177926"/>
                <a:gd name="connsiteY129" fmla="*/ 210026 h 262890"/>
                <a:gd name="connsiteX130" fmla="*/ 106013 w 177926"/>
                <a:gd name="connsiteY130" fmla="*/ 207740 h 262890"/>
                <a:gd name="connsiteX131" fmla="*/ 104394 w 177926"/>
                <a:gd name="connsiteY131" fmla="*/ 203454 h 262890"/>
                <a:gd name="connsiteX132" fmla="*/ 91249 w 177926"/>
                <a:gd name="connsiteY132" fmla="*/ 205169 h 262890"/>
                <a:gd name="connsiteX133" fmla="*/ 89344 w 177926"/>
                <a:gd name="connsiteY133" fmla="*/ 199549 h 262890"/>
                <a:gd name="connsiteX134" fmla="*/ 88678 w 177926"/>
                <a:gd name="connsiteY134" fmla="*/ 198882 h 262890"/>
                <a:gd name="connsiteX135" fmla="*/ 86963 w 177926"/>
                <a:gd name="connsiteY135" fmla="*/ 198596 h 262890"/>
                <a:gd name="connsiteX136" fmla="*/ 86296 w 177926"/>
                <a:gd name="connsiteY136" fmla="*/ 198596 h 262890"/>
                <a:gd name="connsiteX137" fmla="*/ 85725 w 177926"/>
                <a:gd name="connsiteY137" fmla="*/ 198215 h 262890"/>
                <a:gd name="connsiteX138" fmla="*/ 85058 w 177926"/>
                <a:gd name="connsiteY138" fmla="*/ 198215 h 262890"/>
                <a:gd name="connsiteX139" fmla="*/ 84010 w 177926"/>
                <a:gd name="connsiteY139" fmla="*/ 197929 h 262890"/>
                <a:gd name="connsiteX140" fmla="*/ 83058 w 177926"/>
                <a:gd name="connsiteY140" fmla="*/ 196882 h 262890"/>
                <a:gd name="connsiteX141" fmla="*/ 81058 w 177926"/>
                <a:gd name="connsiteY141" fmla="*/ 196310 h 262890"/>
                <a:gd name="connsiteX142" fmla="*/ 76867 w 177926"/>
                <a:gd name="connsiteY142" fmla="*/ 196596 h 262890"/>
                <a:gd name="connsiteX143" fmla="*/ 74867 w 177926"/>
                <a:gd name="connsiteY143" fmla="*/ 196310 h 262890"/>
                <a:gd name="connsiteX144" fmla="*/ 73533 w 177926"/>
                <a:gd name="connsiteY144" fmla="*/ 196882 h 262890"/>
                <a:gd name="connsiteX145" fmla="*/ 72580 w 177926"/>
                <a:gd name="connsiteY145" fmla="*/ 196596 h 262890"/>
                <a:gd name="connsiteX146" fmla="*/ 71914 w 177926"/>
                <a:gd name="connsiteY146" fmla="*/ 195929 h 262890"/>
                <a:gd name="connsiteX147" fmla="*/ 69913 w 177926"/>
                <a:gd name="connsiteY147" fmla="*/ 194977 h 262890"/>
                <a:gd name="connsiteX148" fmla="*/ 67627 w 177926"/>
                <a:gd name="connsiteY148" fmla="*/ 194310 h 262890"/>
                <a:gd name="connsiteX149" fmla="*/ 66961 w 177926"/>
                <a:gd name="connsiteY149" fmla="*/ 193929 h 262890"/>
                <a:gd name="connsiteX150" fmla="*/ 65627 w 177926"/>
                <a:gd name="connsiteY150" fmla="*/ 192977 h 262890"/>
                <a:gd name="connsiteX151" fmla="*/ 66675 w 177926"/>
                <a:gd name="connsiteY151" fmla="*/ 192024 h 262890"/>
                <a:gd name="connsiteX152" fmla="*/ 66675 w 177926"/>
                <a:gd name="connsiteY152" fmla="*/ 191357 h 262890"/>
                <a:gd name="connsiteX153" fmla="*/ 64008 w 177926"/>
                <a:gd name="connsiteY153" fmla="*/ 188404 h 262890"/>
                <a:gd name="connsiteX154" fmla="*/ 63055 w 177926"/>
                <a:gd name="connsiteY154" fmla="*/ 187071 h 262890"/>
                <a:gd name="connsiteX155" fmla="*/ 61722 w 177926"/>
                <a:gd name="connsiteY155" fmla="*/ 185071 h 262890"/>
                <a:gd name="connsiteX156" fmla="*/ 59722 w 177926"/>
                <a:gd name="connsiteY156" fmla="*/ 183833 h 262890"/>
                <a:gd name="connsiteX157" fmla="*/ 56483 w 177926"/>
                <a:gd name="connsiteY157" fmla="*/ 182118 h 262890"/>
                <a:gd name="connsiteX158" fmla="*/ 54483 w 177926"/>
                <a:gd name="connsiteY158" fmla="*/ 180880 h 262890"/>
                <a:gd name="connsiteX159" fmla="*/ 52197 w 177926"/>
                <a:gd name="connsiteY159" fmla="*/ 179832 h 262890"/>
                <a:gd name="connsiteX160" fmla="*/ 45339 w 177926"/>
                <a:gd name="connsiteY160" fmla="*/ 177546 h 262890"/>
                <a:gd name="connsiteX161" fmla="*/ 42672 w 177926"/>
                <a:gd name="connsiteY161" fmla="*/ 176879 h 262890"/>
                <a:gd name="connsiteX162" fmla="*/ 37433 w 177926"/>
                <a:gd name="connsiteY162" fmla="*/ 175260 h 262890"/>
                <a:gd name="connsiteX163" fmla="*/ 36767 w 177926"/>
                <a:gd name="connsiteY163" fmla="*/ 174974 h 262890"/>
                <a:gd name="connsiteX164" fmla="*/ 36100 w 177926"/>
                <a:gd name="connsiteY164" fmla="*/ 174308 h 262890"/>
                <a:gd name="connsiteX165" fmla="*/ 35528 w 177926"/>
                <a:gd name="connsiteY165" fmla="*/ 173927 h 262890"/>
                <a:gd name="connsiteX166" fmla="*/ 33814 w 177926"/>
                <a:gd name="connsiteY166" fmla="*/ 172307 h 262890"/>
                <a:gd name="connsiteX167" fmla="*/ 33147 w 177926"/>
                <a:gd name="connsiteY167" fmla="*/ 170974 h 262890"/>
                <a:gd name="connsiteX168" fmla="*/ 30575 w 177926"/>
                <a:gd name="connsiteY168" fmla="*/ 168688 h 262890"/>
                <a:gd name="connsiteX169" fmla="*/ 20764 w 177926"/>
                <a:gd name="connsiteY169" fmla="*/ 166783 h 262890"/>
                <a:gd name="connsiteX170" fmla="*/ 19717 w 177926"/>
                <a:gd name="connsiteY170" fmla="*/ 166116 h 262890"/>
                <a:gd name="connsiteX171" fmla="*/ 16097 w 177926"/>
                <a:gd name="connsiteY171" fmla="*/ 163735 h 262890"/>
                <a:gd name="connsiteX172" fmla="*/ 15145 w 177926"/>
                <a:gd name="connsiteY172" fmla="*/ 162782 h 262890"/>
                <a:gd name="connsiteX173" fmla="*/ 13144 w 177926"/>
                <a:gd name="connsiteY173" fmla="*/ 158877 h 262890"/>
                <a:gd name="connsiteX174" fmla="*/ 13144 w 177926"/>
                <a:gd name="connsiteY174" fmla="*/ 158496 h 262890"/>
                <a:gd name="connsiteX175" fmla="*/ 14478 w 177926"/>
                <a:gd name="connsiteY175" fmla="*/ 157544 h 262890"/>
                <a:gd name="connsiteX176" fmla="*/ 14859 w 177926"/>
                <a:gd name="connsiteY176" fmla="*/ 156877 h 262890"/>
                <a:gd name="connsiteX177" fmla="*/ 15430 w 177926"/>
                <a:gd name="connsiteY177" fmla="*/ 155924 h 262890"/>
                <a:gd name="connsiteX178" fmla="*/ 15811 w 177926"/>
                <a:gd name="connsiteY178" fmla="*/ 155543 h 262890"/>
                <a:gd name="connsiteX179" fmla="*/ 16764 w 177926"/>
                <a:gd name="connsiteY179" fmla="*/ 155543 h 262890"/>
                <a:gd name="connsiteX180" fmla="*/ 17145 w 177926"/>
                <a:gd name="connsiteY180" fmla="*/ 156210 h 262890"/>
                <a:gd name="connsiteX181" fmla="*/ 17812 w 177926"/>
                <a:gd name="connsiteY181" fmla="*/ 156591 h 262890"/>
                <a:gd name="connsiteX182" fmla="*/ 18764 w 177926"/>
                <a:gd name="connsiteY182" fmla="*/ 156210 h 262890"/>
                <a:gd name="connsiteX183" fmla="*/ 20098 w 177926"/>
                <a:gd name="connsiteY183" fmla="*/ 156877 h 262890"/>
                <a:gd name="connsiteX184" fmla="*/ 21717 w 177926"/>
                <a:gd name="connsiteY184" fmla="*/ 156210 h 262890"/>
                <a:gd name="connsiteX185" fmla="*/ 23336 w 177926"/>
                <a:gd name="connsiteY185" fmla="*/ 154877 h 262890"/>
                <a:gd name="connsiteX186" fmla="*/ 24955 w 177926"/>
                <a:gd name="connsiteY186" fmla="*/ 154877 h 262890"/>
                <a:gd name="connsiteX187" fmla="*/ 27242 w 177926"/>
                <a:gd name="connsiteY187" fmla="*/ 152972 h 262890"/>
                <a:gd name="connsiteX188" fmla="*/ 27622 w 177926"/>
                <a:gd name="connsiteY188" fmla="*/ 152305 h 262890"/>
                <a:gd name="connsiteX189" fmla="*/ 28575 w 177926"/>
                <a:gd name="connsiteY189" fmla="*/ 151638 h 262890"/>
                <a:gd name="connsiteX190" fmla="*/ 29242 w 177926"/>
                <a:gd name="connsiteY190" fmla="*/ 151638 h 262890"/>
                <a:gd name="connsiteX191" fmla="*/ 29623 w 177926"/>
                <a:gd name="connsiteY191" fmla="*/ 151352 h 262890"/>
                <a:gd name="connsiteX192" fmla="*/ 29908 w 177926"/>
                <a:gd name="connsiteY192" fmla="*/ 149352 h 262890"/>
                <a:gd name="connsiteX193" fmla="*/ 30194 w 177926"/>
                <a:gd name="connsiteY193" fmla="*/ 148400 h 262890"/>
                <a:gd name="connsiteX194" fmla="*/ 31528 w 177926"/>
                <a:gd name="connsiteY194" fmla="*/ 147066 h 262890"/>
                <a:gd name="connsiteX195" fmla="*/ 33147 w 177926"/>
                <a:gd name="connsiteY195" fmla="*/ 146018 h 262890"/>
                <a:gd name="connsiteX196" fmla="*/ 34480 w 177926"/>
                <a:gd name="connsiteY196" fmla="*/ 145733 h 262890"/>
                <a:gd name="connsiteX197" fmla="*/ 34480 w 177926"/>
                <a:gd name="connsiteY197" fmla="*/ 145066 h 262890"/>
                <a:gd name="connsiteX198" fmla="*/ 35814 w 177926"/>
                <a:gd name="connsiteY198" fmla="*/ 144780 h 262890"/>
                <a:gd name="connsiteX199" fmla="*/ 36767 w 177926"/>
                <a:gd name="connsiteY199" fmla="*/ 145066 h 262890"/>
                <a:gd name="connsiteX200" fmla="*/ 40100 w 177926"/>
                <a:gd name="connsiteY200" fmla="*/ 146399 h 262890"/>
                <a:gd name="connsiteX201" fmla="*/ 42672 w 177926"/>
                <a:gd name="connsiteY201" fmla="*/ 145066 h 262890"/>
                <a:gd name="connsiteX202" fmla="*/ 38767 w 177926"/>
                <a:gd name="connsiteY202" fmla="*/ 140113 h 262890"/>
                <a:gd name="connsiteX203" fmla="*/ 34861 w 177926"/>
                <a:gd name="connsiteY203" fmla="*/ 139827 h 262890"/>
                <a:gd name="connsiteX204" fmla="*/ 29623 w 177926"/>
                <a:gd name="connsiteY204" fmla="*/ 139827 h 262890"/>
                <a:gd name="connsiteX205" fmla="*/ 24955 w 177926"/>
                <a:gd name="connsiteY205" fmla="*/ 138208 h 262890"/>
                <a:gd name="connsiteX206" fmla="*/ 23050 w 177926"/>
                <a:gd name="connsiteY206" fmla="*/ 137160 h 262890"/>
                <a:gd name="connsiteX207" fmla="*/ 22384 w 177926"/>
                <a:gd name="connsiteY207" fmla="*/ 136208 h 262890"/>
                <a:gd name="connsiteX208" fmla="*/ 22003 w 177926"/>
                <a:gd name="connsiteY208" fmla="*/ 134588 h 262890"/>
                <a:gd name="connsiteX209" fmla="*/ 22003 w 177926"/>
                <a:gd name="connsiteY209" fmla="*/ 131636 h 262890"/>
                <a:gd name="connsiteX210" fmla="*/ 22384 w 177926"/>
                <a:gd name="connsiteY210" fmla="*/ 131254 h 262890"/>
                <a:gd name="connsiteX211" fmla="*/ 23717 w 177926"/>
                <a:gd name="connsiteY211" fmla="*/ 129635 h 262890"/>
                <a:gd name="connsiteX212" fmla="*/ 22669 w 177926"/>
                <a:gd name="connsiteY212" fmla="*/ 128969 h 262890"/>
                <a:gd name="connsiteX213" fmla="*/ 22384 w 177926"/>
                <a:gd name="connsiteY213" fmla="*/ 128969 h 262890"/>
                <a:gd name="connsiteX214" fmla="*/ 22003 w 177926"/>
                <a:gd name="connsiteY214" fmla="*/ 128683 h 262890"/>
                <a:gd name="connsiteX215" fmla="*/ 21336 w 177926"/>
                <a:gd name="connsiteY215" fmla="*/ 127730 h 262890"/>
                <a:gd name="connsiteX216" fmla="*/ 20764 w 177926"/>
                <a:gd name="connsiteY216" fmla="*/ 127064 h 262890"/>
                <a:gd name="connsiteX217" fmla="*/ 17812 w 177926"/>
                <a:gd name="connsiteY217" fmla="*/ 125730 h 262890"/>
                <a:gd name="connsiteX218" fmla="*/ 15811 w 177926"/>
                <a:gd name="connsiteY218" fmla="*/ 124397 h 262890"/>
                <a:gd name="connsiteX219" fmla="*/ 14478 w 177926"/>
                <a:gd name="connsiteY219" fmla="*/ 123730 h 262890"/>
                <a:gd name="connsiteX220" fmla="*/ 8572 w 177926"/>
                <a:gd name="connsiteY220" fmla="*/ 125063 h 262890"/>
                <a:gd name="connsiteX221" fmla="*/ 7906 w 177926"/>
                <a:gd name="connsiteY221" fmla="*/ 124778 h 262890"/>
                <a:gd name="connsiteX222" fmla="*/ 7620 w 177926"/>
                <a:gd name="connsiteY222" fmla="*/ 124397 h 262890"/>
                <a:gd name="connsiteX223" fmla="*/ 6572 w 177926"/>
                <a:gd name="connsiteY223" fmla="*/ 121825 h 262890"/>
                <a:gd name="connsiteX224" fmla="*/ 5334 w 177926"/>
                <a:gd name="connsiteY224" fmla="*/ 120491 h 262890"/>
                <a:gd name="connsiteX225" fmla="*/ 5334 w 177926"/>
                <a:gd name="connsiteY225" fmla="*/ 119444 h 262890"/>
                <a:gd name="connsiteX226" fmla="*/ 4667 w 177926"/>
                <a:gd name="connsiteY226" fmla="*/ 119158 h 262890"/>
                <a:gd name="connsiteX227" fmla="*/ 4000 w 177926"/>
                <a:gd name="connsiteY227" fmla="*/ 119444 h 262890"/>
                <a:gd name="connsiteX228" fmla="*/ 2381 w 177926"/>
                <a:gd name="connsiteY228" fmla="*/ 117824 h 262890"/>
                <a:gd name="connsiteX229" fmla="*/ 2000 w 177926"/>
                <a:gd name="connsiteY229" fmla="*/ 116872 h 262890"/>
                <a:gd name="connsiteX230" fmla="*/ 2381 w 177926"/>
                <a:gd name="connsiteY230" fmla="*/ 116205 h 262890"/>
                <a:gd name="connsiteX231" fmla="*/ 3334 w 177926"/>
                <a:gd name="connsiteY231" fmla="*/ 115253 h 262890"/>
                <a:gd name="connsiteX232" fmla="*/ 4953 w 177926"/>
                <a:gd name="connsiteY232" fmla="*/ 114872 h 262890"/>
                <a:gd name="connsiteX233" fmla="*/ 5905 w 177926"/>
                <a:gd name="connsiteY233" fmla="*/ 113538 h 262890"/>
                <a:gd name="connsiteX234" fmla="*/ 6286 w 177926"/>
                <a:gd name="connsiteY234" fmla="*/ 113252 h 262890"/>
                <a:gd name="connsiteX235" fmla="*/ 5905 w 177926"/>
                <a:gd name="connsiteY235" fmla="*/ 112586 h 262890"/>
                <a:gd name="connsiteX236" fmla="*/ 4953 w 177926"/>
                <a:gd name="connsiteY236" fmla="*/ 112300 h 262890"/>
                <a:gd name="connsiteX237" fmla="*/ 4953 w 177926"/>
                <a:gd name="connsiteY237" fmla="*/ 111919 h 262890"/>
                <a:gd name="connsiteX238" fmla="*/ 5620 w 177926"/>
                <a:gd name="connsiteY238" fmla="*/ 110014 h 262890"/>
                <a:gd name="connsiteX239" fmla="*/ 6953 w 177926"/>
                <a:gd name="connsiteY239" fmla="*/ 109347 h 262890"/>
                <a:gd name="connsiteX240" fmla="*/ 8287 w 177926"/>
                <a:gd name="connsiteY240" fmla="*/ 109347 h 262890"/>
                <a:gd name="connsiteX241" fmla="*/ 9906 w 177926"/>
                <a:gd name="connsiteY241" fmla="*/ 110966 h 262890"/>
                <a:gd name="connsiteX242" fmla="*/ 10573 w 177926"/>
                <a:gd name="connsiteY242" fmla="*/ 111252 h 262890"/>
                <a:gd name="connsiteX243" fmla="*/ 11239 w 177926"/>
                <a:gd name="connsiteY243" fmla="*/ 110966 h 262890"/>
                <a:gd name="connsiteX244" fmla="*/ 11906 w 177926"/>
                <a:gd name="connsiteY244" fmla="*/ 110300 h 262890"/>
                <a:gd name="connsiteX245" fmla="*/ 11906 w 177926"/>
                <a:gd name="connsiteY245" fmla="*/ 108966 h 262890"/>
                <a:gd name="connsiteX246" fmla="*/ 12192 w 177926"/>
                <a:gd name="connsiteY246" fmla="*/ 108966 h 262890"/>
                <a:gd name="connsiteX247" fmla="*/ 12859 w 177926"/>
                <a:gd name="connsiteY247" fmla="*/ 108680 h 262890"/>
                <a:gd name="connsiteX248" fmla="*/ 13525 w 177926"/>
                <a:gd name="connsiteY248" fmla="*/ 108680 h 262890"/>
                <a:gd name="connsiteX249" fmla="*/ 15430 w 177926"/>
                <a:gd name="connsiteY249" fmla="*/ 109347 h 262890"/>
                <a:gd name="connsiteX250" fmla="*/ 18383 w 177926"/>
                <a:gd name="connsiteY250" fmla="*/ 108966 h 262890"/>
                <a:gd name="connsiteX251" fmla="*/ 19050 w 177926"/>
                <a:gd name="connsiteY251" fmla="*/ 108680 h 262890"/>
                <a:gd name="connsiteX252" fmla="*/ 19431 w 177926"/>
                <a:gd name="connsiteY252" fmla="*/ 107632 h 262890"/>
                <a:gd name="connsiteX253" fmla="*/ 19431 w 177926"/>
                <a:gd name="connsiteY253" fmla="*/ 105347 h 262890"/>
                <a:gd name="connsiteX254" fmla="*/ 19717 w 177926"/>
                <a:gd name="connsiteY254" fmla="*/ 104394 h 262890"/>
                <a:gd name="connsiteX255" fmla="*/ 22669 w 177926"/>
                <a:gd name="connsiteY255" fmla="*/ 104394 h 262890"/>
                <a:gd name="connsiteX256" fmla="*/ 23717 w 177926"/>
                <a:gd name="connsiteY256" fmla="*/ 103727 h 262890"/>
                <a:gd name="connsiteX257" fmla="*/ 24003 w 177926"/>
                <a:gd name="connsiteY257" fmla="*/ 103061 h 262890"/>
                <a:gd name="connsiteX258" fmla="*/ 24003 w 177926"/>
                <a:gd name="connsiteY258" fmla="*/ 102394 h 262890"/>
                <a:gd name="connsiteX259" fmla="*/ 22669 w 177926"/>
                <a:gd name="connsiteY259" fmla="*/ 101727 h 262890"/>
                <a:gd name="connsiteX260" fmla="*/ 20383 w 177926"/>
                <a:gd name="connsiteY260" fmla="*/ 101441 h 262890"/>
                <a:gd name="connsiteX261" fmla="*/ 19050 w 177926"/>
                <a:gd name="connsiteY261" fmla="*/ 99822 h 262890"/>
                <a:gd name="connsiteX262" fmla="*/ 18383 w 177926"/>
                <a:gd name="connsiteY262" fmla="*/ 99441 h 262890"/>
                <a:gd name="connsiteX263" fmla="*/ 17812 w 177926"/>
                <a:gd name="connsiteY263" fmla="*/ 99441 h 262890"/>
                <a:gd name="connsiteX264" fmla="*/ 17812 w 177926"/>
                <a:gd name="connsiteY264" fmla="*/ 98203 h 262890"/>
                <a:gd name="connsiteX265" fmla="*/ 16478 w 177926"/>
                <a:gd name="connsiteY265" fmla="*/ 97822 h 262890"/>
                <a:gd name="connsiteX266" fmla="*/ 14478 w 177926"/>
                <a:gd name="connsiteY266" fmla="*/ 96869 h 262890"/>
                <a:gd name="connsiteX267" fmla="*/ 14192 w 177926"/>
                <a:gd name="connsiteY267" fmla="*/ 96203 h 262890"/>
                <a:gd name="connsiteX268" fmla="*/ 14192 w 177926"/>
                <a:gd name="connsiteY268" fmla="*/ 95250 h 262890"/>
                <a:gd name="connsiteX269" fmla="*/ 13811 w 177926"/>
                <a:gd name="connsiteY269" fmla="*/ 95250 h 262890"/>
                <a:gd name="connsiteX270" fmla="*/ 12478 w 177926"/>
                <a:gd name="connsiteY270" fmla="*/ 95822 h 262890"/>
                <a:gd name="connsiteX271" fmla="*/ 11906 w 177926"/>
                <a:gd name="connsiteY271" fmla="*/ 95822 h 262890"/>
                <a:gd name="connsiteX272" fmla="*/ 11525 w 177926"/>
                <a:gd name="connsiteY272" fmla="*/ 95536 h 262890"/>
                <a:gd name="connsiteX273" fmla="*/ 11525 w 177926"/>
                <a:gd name="connsiteY273" fmla="*/ 95250 h 262890"/>
                <a:gd name="connsiteX274" fmla="*/ 11906 w 177926"/>
                <a:gd name="connsiteY274" fmla="*/ 94583 h 262890"/>
                <a:gd name="connsiteX275" fmla="*/ 12859 w 177926"/>
                <a:gd name="connsiteY275" fmla="*/ 94202 h 262890"/>
                <a:gd name="connsiteX276" fmla="*/ 12859 w 177926"/>
                <a:gd name="connsiteY276" fmla="*/ 92869 h 262890"/>
                <a:gd name="connsiteX277" fmla="*/ 13144 w 177926"/>
                <a:gd name="connsiteY277" fmla="*/ 92583 h 262890"/>
                <a:gd name="connsiteX278" fmla="*/ 13811 w 177926"/>
                <a:gd name="connsiteY278" fmla="*/ 92869 h 262890"/>
                <a:gd name="connsiteX279" fmla="*/ 13811 w 177926"/>
                <a:gd name="connsiteY279" fmla="*/ 90583 h 262890"/>
                <a:gd name="connsiteX280" fmla="*/ 13525 w 177926"/>
                <a:gd name="connsiteY280" fmla="*/ 90583 h 262890"/>
                <a:gd name="connsiteX281" fmla="*/ 12192 w 177926"/>
                <a:gd name="connsiteY281" fmla="*/ 90964 h 262890"/>
                <a:gd name="connsiteX282" fmla="*/ 11525 w 177926"/>
                <a:gd name="connsiteY282" fmla="*/ 90964 h 262890"/>
                <a:gd name="connsiteX283" fmla="*/ 11525 w 177926"/>
                <a:gd name="connsiteY283" fmla="*/ 90583 h 262890"/>
                <a:gd name="connsiteX284" fmla="*/ 11906 w 177926"/>
                <a:gd name="connsiteY284" fmla="*/ 89916 h 262890"/>
                <a:gd name="connsiteX285" fmla="*/ 11906 w 177926"/>
                <a:gd name="connsiteY285" fmla="*/ 89345 h 262890"/>
                <a:gd name="connsiteX286" fmla="*/ 10858 w 177926"/>
                <a:gd name="connsiteY286" fmla="*/ 88964 h 262890"/>
                <a:gd name="connsiteX287" fmla="*/ 10858 w 177926"/>
                <a:gd name="connsiteY287" fmla="*/ 86678 h 262890"/>
                <a:gd name="connsiteX288" fmla="*/ 9525 w 177926"/>
                <a:gd name="connsiteY288" fmla="*/ 86678 h 262890"/>
                <a:gd name="connsiteX289" fmla="*/ 9239 w 177926"/>
                <a:gd name="connsiteY289" fmla="*/ 86392 h 262890"/>
                <a:gd name="connsiteX290" fmla="*/ 9525 w 177926"/>
                <a:gd name="connsiteY290" fmla="*/ 85725 h 262890"/>
                <a:gd name="connsiteX291" fmla="*/ 10573 w 177926"/>
                <a:gd name="connsiteY291" fmla="*/ 85725 h 262890"/>
                <a:gd name="connsiteX292" fmla="*/ 10858 w 177926"/>
                <a:gd name="connsiteY292" fmla="*/ 85058 h 262890"/>
                <a:gd name="connsiteX293" fmla="*/ 10858 w 177926"/>
                <a:gd name="connsiteY293" fmla="*/ 84677 h 262890"/>
                <a:gd name="connsiteX294" fmla="*/ 9525 w 177926"/>
                <a:gd name="connsiteY294" fmla="*/ 84677 h 262890"/>
                <a:gd name="connsiteX295" fmla="*/ 9239 w 177926"/>
                <a:gd name="connsiteY295" fmla="*/ 84011 h 262890"/>
                <a:gd name="connsiteX296" fmla="*/ 7620 w 177926"/>
                <a:gd name="connsiteY296" fmla="*/ 83725 h 262890"/>
                <a:gd name="connsiteX297" fmla="*/ 7239 w 177926"/>
                <a:gd name="connsiteY297" fmla="*/ 83058 h 262890"/>
                <a:gd name="connsiteX298" fmla="*/ 6572 w 177926"/>
                <a:gd name="connsiteY298" fmla="*/ 82772 h 262890"/>
                <a:gd name="connsiteX299" fmla="*/ 5905 w 177926"/>
                <a:gd name="connsiteY299" fmla="*/ 82105 h 262890"/>
                <a:gd name="connsiteX300" fmla="*/ 5905 w 177926"/>
                <a:gd name="connsiteY300" fmla="*/ 80391 h 262890"/>
                <a:gd name="connsiteX301" fmla="*/ 5620 w 177926"/>
                <a:gd name="connsiteY301" fmla="*/ 80105 h 262890"/>
                <a:gd name="connsiteX302" fmla="*/ 4953 w 177926"/>
                <a:gd name="connsiteY302" fmla="*/ 79820 h 262890"/>
                <a:gd name="connsiteX303" fmla="*/ 4667 w 177926"/>
                <a:gd name="connsiteY303" fmla="*/ 77153 h 262890"/>
                <a:gd name="connsiteX304" fmla="*/ 4953 w 177926"/>
                <a:gd name="connsiteY304" fmla="*/ 76867 h 262890"/>
                <a:gd name="connsiteX305" fmla="*/ 4667 w 177926"/>
                <a:gd name="connsiteY305" fmla="*/ 75819 h 262890"/>
                <a:gd name="connsiteX306" fmla="*/ 4953 w 177926"/>
                <a:gd name="connsiteY306" fmla="*/ 74486 h 262890"/>
                <a:gd name="connsiteX307" fmla="*/ 4667 w 177926"/>
                <a:gd name="connsiteY307" fmla="*/ 73247 h 262890"/>
                <a:gd name="connsiteX308" fmla="*/ 4953 w 177926"/>
                <a:gd name="connsiteY308" fmla="*/ 72580 h 262890"/>
                <a:gd name="connsiteX309" fmla="*/ 4667 w 177926"/>
                <a:gd name="connsiteY309" fmla="*/ 71914 h 262890"/>
                <a:gd name="connsiteX310" fmla="*/ 5334 w 177926"/>
                <a:gd name="connsiteY310" fmla="*/ 70295 h 262890"/>
                <a:gd name="connsiteX311" fmla="*/ 5334 w 177926"/>
                <a:gd name="connsiteY311" fmla="*/ 69914 h 262890"/>
                <a:gd name="connsiteX312" fmla="*/ 4667 w 177926"/>
                <a:gd name="connsiteY312" fmla="*/ 68580 h 262890"/>
                <a:gd name="connsiteX313" fmla="*/ 4000 w 177926"/>
                <a:gd name="connsiteY313" fmla="*/ 68294 h 262890"/>
                <a:gd name="connsiteX314" fmla="*/ 3619 w 177926"/>
                <a:gd name="connsiteY314" fmla="*/ 66961 h 262890"/>
                <a:gd name="connsiteX315" fmla="*/ 3619 w 177926"/>
                <a:gd name="connsiteY315" fmla="*/ 66294 h 262890"/>
                <a:gd name="connsiteX316" fmla="*/ 3334 w 177926"/>
                <a:gd name="connsiteY316" fmla="*/ 65627 h 262890"/>
                <a:gd name="connsiteX317" fmla="*/ 3619 w 177926"/>
                <a:gd name="connsiteY317" fmla="*/ 65056 h 262890"/>
                <a:gd name="connsiteX318" fmla="*/ 4000 w 177926"/>
                <a:gd name="connsiteY318" fmla="*/ 63341 h 262890"/>
                <a:gd name="connsiteX319" fmla="*/ 3619 w 177926"/>
                <a:gd name="connsiteY319" fmla="*/ 61055 h 262890"/>
                <a:gd name="connsiteX320" fmla="*/ 3334 w 177926"/>
                <a:gd name="connsiteY320" fmla="*/ 60770 h 262890"/>
                <a:gd name="connsiteX321" fmla="*/ 1048 w 177926"/>
                <a:gd name="connsiteY321" fmla="*/ 59436 h 262890"/>
                <a:gd name="connsiteX322" fmla="*/ 0 w 177926"/>
                <a:gd name="connsiteY322" fmla="*/ 59150 h 262890"/>
                <a:gd name="connsiteX323" fmla="*/ 0 w 177926"/>
                <a:gd name="connsiteY323" fmla="*/ 58769 h 262890"/>
                <a:gd name="connsiteX324" fmla="*/ 1048 w 177926"/>
                <a:gd name="connsiteY324" fmla="*/ 58103 h 262890"/>
                <a:gd name="connsiteX325" fmla="*/ 2381 w 177926"/>
                <a:gd name="connsiteY325" fmla="*/ 56769 h 262890"/>
                <a:gd name="connsiteX326" fmla="*/ 4667 w 177926"/>
                <a:gd name="connsiteY326" fmla="*/ 55150 h 262890"/>
                <a:gd name="connsiteX327" fmla="*/ 4667 w 177926"/>
                <a:gd name="connsiteY327" fmla="*/ 55531 h 262890"/>
                <a:gd name="connsiteX328" fmla="*/ 4953 w 177926"/>
                <a:gd name="connsiteY328" fmla="*/ 55150 h 262890"/>
                <a:gd name="connsiteX329" fmla="*/ 6286 w 177926"/>
                <a:gd name="connsiteY329" fmla="*/ 54864 h 262890"/>
                <a:gd name="connsiteX330" fmla="*/ 9525 w 177926"/>
                <a:gd name="connsiteY330" fmla="*/ 51530 h 262890"/>
                <a:gd name="connsiteX331" fmla="*/ 10192 w 177926"/>
                <a:gd name="connsiteY331" fmla="*/ 51530 h 262890"/>
                <a:gd name="connsiteX332" fmla="*/ 9906 w 177926"/>
                <a:gd name="connsiteY332" fmla="*/ 51245 h 262890"/>
                <a:gd name="connsiteX333" fmla="*/ 10573 w 177926"/>
                <a:gd name="connsiteY333" fmla="*/ 50578 h 262890"/>
                <a:gd name="connsiteX334" fmla="*/ 11525 w 177926"/>
                <a:gd name="connsiteY334" fmla="*/ 49911 h 262890"/>
                <a:gd name="connsiteX335" fmla="*/ 14478 w 177926"/>
                <a:gd name="connsiteY335" fmla="*/ 47339 h 262890"/>
                <a:gd name="connsiteX336" fmla="*/ 15145 w 177926"/>
                <a:gd name="connsiteY336" fmla="*/ 46958 h 262890"/>
                <a:gd name="connsiteX337" fmla="*/ 16764 w 177926"/>
                <a:gd name="connsiteY337" fmla="*/ 44005 h 262890"/>
                <a:gd name="connsiteX338" fmla="*/ 16764 w 177926"/>
                <a:gd name="connsiteY338" fmla="*/ 43053 h 262890"/>
                <a:gd name="connsiteX339" fmla="*/ 15811 w 177926"/>
                <a:gd name="connsiteY339" fmla="*/ 43053 h 262890"/>
                <a:gd name="connsiteX340" fmla="*/ 15430 w 177926"/>
                <a:gd name="connsiteY340" fmla="*/ 42672 h 262890"/>
                <a:gd name="connsiteX341" fmla="*/ 18097 w 177926"/>
                <a:gd name="connsiteY341" fmla="*/ 39719 h 262890"/>
                <a:gd name="connsiteX342" fmla="*/ 18764 w 177926"/>
                <a:gd name="connsiteY342" fmla="*/ 38100 h 262890"/>
                <a:gd name="connsiteX343" fmla="*/ 19431 w 177926"/>
                <a:gd name="connsiteY343" fmla="*/ 37814 h 262890"/>
                <a:gd name="connsiteX344" fmla="*/ 20383 w 177926"/>
                <a:gd name="connsiteY344" fmla="*/ 37433 h 262890"/>
                <a:gd name="connsiteX345" fmla="*/ 20764 w 177926"/>
                <a:gd name="connsiteY345" fmla="*/ 36767 h 262890"/>
                <a:gd name="connsiteX346" fmla="*/ 21717 w 177926"/>
                <a:gd name="connsiteY346" fmla="*/ 35814 h 262890"/>
                <a:gd name="connsiteX347" fmla="*/ 21336 w 177926"/>
                <a:gd name="connsiteY347" fmla="*/ 35147 h 262890"/>
                <a:gd name="connsiteX348" fmla="*/ 21336 w 177926"/>
                <a:gd name="connsiteY348" fmla="*/ 34480 h 262890"/>
                <a:gd name="connsiteX349" fmla="*/ 24289 w 177926"/>
                <a:gd name="connsiteY349" fmla="*/ 36767 h 262890"/>
                <a:gd name="connsiteX350" fmla="*/ 26670 w 177926"/>
                <a:gd name="connsiteY350" fmla="*/ 35814 h 262890"/>
                <a:gd name="connsiteX351" fmla="*/ 26956 w 177926"/>
                <a:gd name="connsiteY351" fmla="*/ 35147 h 262890"/>
                <a:gd name="connsiteX352" fmla="*/ 27908 w 177926"/>
                <a:gd name="connsiteY352" fmla="*/ 35814 h 262890"/>
                <a:gd name="connsiteX353" fmla="*/ 29242 w 177926"/>
                <a:gd name="connsiteY353" fmla="*/ 36100 h 262890"/>
                <a:gd name="connsiteX354" fmla="*/ 29623 w 177926"/>
                <a:gd name="connsiteY354" fmla="*/ 36100 h 262890"/>
                <a:gd name="connsiteX355" fmla="*/ 30575 w 177926"/>
                <a:gd name="connsiteY355" fmla="*/ 36481 h 262890"/>
                <a:gd name="connsiteX356" fmla="*/ 31909 w 177926"/>
                <a:gd name="connsiteY356" fmla="*/ 36767 h 262890"/>
                <a:gd name="connsiteX357" fmla="*/ 37433 w 177926"/>
                <a:gd name="connsiteY357" fmla="*/ 35528 h 262890"/>
                <a:gd name="connsiteX358" fmla="*/ 44005 w 177926"/>
                <a:gd name="connsiteY358" fmla="*/ 34480 h 262890"/>
                <a:gd name="connsiteX359" fmla="*/ 47625 w 177926"/>
                <a:gd name="connsiteY359" fmla="*/ 34480 h 262890"/>
                <a:gd name="connsiteX360" fmla="*/ 54197 w 177926"/>
                <a:gd name="connsiteY360" fmla="*/ 34862 h 262890"/>
                <a:gd name="connsiteX361" fmla="*/ 55531 w 177926"/>
                <a:gd name="connsiteY361" fmla="*/ 34195 h 262890"/>
                <a:gd name="connsiteX362" fmla="*/ 58483 w 177926"/>
                <a:gd name="connsiteY362" fmla="*/ 33147 h 262890"/>
                <a:gd name="connsiteX363" fmla="*/ 60103 w 177926"/>
                <a:gd name="connsiteY363" fmla="*/ 32576 h 262890"/>
                <a:gd name="connsiteX364" fmla="*/ 61436 w 177926"/>
                <a:gd name="connsiteY364" fmla="*/ 33147 h 262890"/>
                <a:gd name="connsiteX365" fmla="*/ 61722 w 177926"/>
                <a:gd name="connsiteY365" fmla="*/ 32861 h 262890"/>
                <a:gd name="connsiteX366" fmla="*/ 61436 w 177926"/>
                <a:gd name="connsiteY366" fmla="*/ 32195 h 262890"/>
                <a:gd name="connsiteX367" fmla="*/ 62674 w 177926"/>
                <a:gd name="connsiteY367" fmla="*/ 31242 h 262890"/>
                <a:gd name="connsiteX368" fmla="*/ 63341 w 177926"/>
                <a:gd name="connsiteY368" fmla="*/ 31909 h 262890"/>
                <a:gd name="connsiteX369" fmla="*/ 64389 w 177926"/>
                <a:gd name="connsiteY369" fmla="*/ 31242 h 262890"/>
                <a:gd name="connsiteX370" fmla="*/ 64389 w 177926"/>
                <a:gd name="connsiteY370" fmla="*/ 30194 h 262890"/>
                <a:gd name="connsiteX371" fmla="*/ 65056 w 177926"/>
                <a:gd name="connsiteY371" fmla="*/ 28575 h 262890"/>
                <a:gd name="connsiteX372" fmla="*/ 65627 w 177926"/>
                <a:gd name="connsiteY372" fmla="*/ 27908 h 262890"/>
                <a:gd name="connsiteX373" fmla="*/ 66675 w 177926"/>
                <a:gd name="connsiteY373" fmla="*/ 27242 h 262890"/>
                <a:gd name="connsiteX374" fmla="*/ 67627 w 177926"/>
                <a:gd name="connsiteY374" fmla="*/ 27242 h 262890"/>
                <a:gd name="connsiteX375" fmla="*/ 68580 w 177926"/>
                <a:gd name="connsiteY375" fmla="*/ 27908 h 262890"/>
                <a:gd name="connsiteX376" fmla="*/ 70961 w 177926"/>
                <a:gd name="connsiteY376" fmla="*/ 30575 h 262890"/>
                <a:gd name="connsiteX377" fmla="*/ 71533 w 177926"/>
                <a:gd name="connsiteY377" fmla="*/ 30194 h 262890"/>
                <a:gd name="connsiteX378" fmla="*/ 71914 w 177926"/>
                <a:gd name="connsiteY378" fmla="*/ 28575 h 262890"/>
                <a:gd name="connsiteX379" fmla="*/ 71533 w 177926"/>
                <a:gd name="connsiteY379" fmla="*/ 27623 h 262890"/>
                <a:gd name="connsiteX380" fmla="*/ 71914 w 177926"/>
                <a:gd name="connsiteY380" fmla="*/ 27623 h 262890"/>
                <a:gd name="connsiteX381" fmla="*/ 72866 w 177926"/>
                <a:gd name="connsiteY381" fmla="*/ 27242 h 262890"/>
                <a:gd name="connsiteX382" fmla="*/ 73533 w 177926"/>
                <a:gd name="connsiteY382" fmla="*/ 27623 h 262890"/>
                <a:gd name="connsiteX383" fmla="*/ 75533 w 177926"/>
                <a:gd name="connsiteY383" fmla="*/ 27623 h 262890"/>
                <a:gd name="connsiteX384" fmla="*/ 76486 w 177926"/>
                <a:gd name="connsiteY384" fmla="*/ 28289 h 262890"/>
                <a:gd name="connsiteX385" fmla="*/ 77819 w 177926"/>
                <a:gd name="connsiteY385" fmla="*/ 27623 h 262890"/>
                <a:gd name="connsiteX386" fmla="*/ 78105 w 177926"/>
                <a:gd name="connsiteY386" fmla="*/ 26956 h 262890"/>
                <a:gd name="connsiteX387" fmla="*/ 77819 w 177926"/>
                <a:gd name="connsiteY387" fmla="*/ 26289 h 262890"/>
                <a:gd name="connsiteX388" fmla="*/ 77152 w 177926"/>
                <a:gd name="connsiteY388" fmla="*/ 26003 h 262890"/>
                <a:gd name="connsiteX389" fmla="*/ 70294 w 177926"/>
                <a:gd name="connsiteY389" fmla="*/ 21717 h 262890"/>
                <a:gd name="connsiteX390" fmla="*/ 70294 w 177926"/>
                <a:gd name="connsiteY390" fmla="*/ 21336 h 262890"/>
                <a:gd name="connsiteX391" fmla="*/ 69628 w 177926"/>
                <a:gd name="connsiteY391" fmla="*/ 19431 h 262890"/>
                <a:gd name="connsiteX392" fmla="*/ 70580 w 177926"/>
                <a:gd name="connsiteY392" fmla="*/ 18764 h 262890"/>
                <a:gd name="connsiteX393" fmla="*/ 70961 w 177926"/>
                <a:gd name="connsiteY393" fmla="*/ 17812 h 262890"/>
                <a:gd name="connsiteX394" fmla="*/ 71533 w 177926"/>
                <a:gd name="connsiteY394" fmla="*/ 18383 h 262890"/>
                <a:gd name="connsiteX395" fmla="*/ 72580 w 177926"/>
                <a:gd name="connsiteY395" fmla="*/ 16764 h 262890"/>
                <a:gd name="connsiteX396" fmla="*/ 73247 w 177926"/>
                <a:gd name="connsiteY396" fmla="*/ 17431 h 262890"/>
                <a:gd name="connsiteX397" fmla="*/ 74485 w 177926"/>
                <a:gd name="connsiteY397" fmla="*/ 16097 h 262890"/>
                <a:gd name="connsiteX398" fmla="*/ 75533 w 177926"/>
                <a:gd name="connsiteY398" fmla="*/ 16764 h 262890"/>
                <a:gd name="connsiteX399" fmla="*/ 76486 w 177926"/>
                <a:gd name="connsiteY399" fmla="*/ 18383 h 262890"/>
                <a:gd name="connsiteX400" fmla="*/ 76486 w 177926"/>
                <a:gd name="connsiteY400" fmla="*/ 16097 h 262890"/>
                <a:gd name="connsiteX401" fmla="*/ 77152 w 177926"/>
                <a:gd name="connsiteY401" fmla="*/ 15145 h 262890"/>
                <a:gd name="connsiteX402" fmla="*/ 78105 w 177926"/>
                <a:gd name="connsiteY402" fmla="*/ 14478 h 262890"/>
                <a:gd name="connsiteX403" fmla="*/ 78772 w 177926"/>
                <a:gd name="connsiteY403" fmla="*/ 13526 h 262890"/>
                <a:gd name="connsiteX404" fmla="*/ 78486 w 177926"/>
                <a:gd name="connsiteY404" fmla="*/ 13145 h 262890"/>
                <a:gd name="connsiteX405" fmla="*/ 78772 w 177926"/>
                <a:gd name="connsiteY405" fmla="*/ 12859 h 262890"/>
                <a:gd name="connsiteX406" fmla="*/ 79153 w 177926"/>
                <a:gd name="connsiteY406" fmla="*/ 12859 h 262890"/>
                <a:gd name="connsiteX407" fmla="*/ 81058 w 177926"/>
                <a:gd name="connsiteY407" fmla="*/ 10858 h 262890"/>
                <a:gd name="connsiteX408" fmla="*/ 81439 w 177926"/>
                <a:gd name="connsiteY408" fmla="*/ 10192 h 262890"/>
                <a:gd name="connsiteX409" fmla="*/ 83058 w 177926"/>
                <a:gd name="connsiteY409" fmla="*/ 8287 h 262890"/>
                <a:gd name="connsiteX410" fmla="*/ 84010 w 177926"/>
                <a:gd name="connsiteY410" fmla="*/ 8953 h 262890"/>
                <a:gd name="connsiteX411" fmla="*/ 85058 w 177926"/>
                <a:gd name="connsiteY411" fmla="*/ 8573 h 262890"/>
                <a:gd name="connsiteX412" fmla="*/ 86296 w 177926"/>
                <a:gd name="connsiteY412" fmla="*/ 7620 h 262890"/>
                <a:gd name="connsiteX413" fmla="*/ 88011 w 177926"/>
                <a:gd name="connsiteY413" fmla="*/ 7620 h 262890"/>
                <a:gd name="connsiteX414" fmla="*/ 90297 w 177926"/>
                <a:gd name="connsiteY414" fmla="*/ 5334 h 262890"/>
                <a:gd name="connsiteX415" fmla="*/ 90583 w 177926"/>
                <a:gd name="connsiteY415" fmla="*/ 6001 h 262890"/>
                <a:gd name="connsiteX416" fmla="*/ 91249 w 177926"/>
                <a:gd name="connsiteY416" fmla="*/ 6001 h 262890"/>
                <a:gd name="connsiteX417" fmla="*/ 93535 w 177926"/>
                <a:gd name="connsiteY417" fmla="*/ 5620 h 262890"/>
                <a:gd name="connsiteX418" fmla="*/ 95821 w 177926"/>
                <a:gd name="connsiteY418" fmla="*/ 5620 h 262890"/>
                <a:gd name="connsiteX419" fmla="*/ 96202 w 177926"/>
                <a:gd name="connsiteY419" fmla="*/ 4953 h 262890"/>
                <a:gd name="connsiteX420" fmla="*/ 96869 w 177926"/>
                <a:gd name="connsiteY420" fmla="*/ 4953 h 262890"/>
                <a:gd name="connsiteX421" fmla="*/ 96869 w 177926"/>
                <a:gd name="connsiteY421" fmla="*/ 4667 h 262890"/>
                <a:gd name="connsiteX422" fmla="*/ 97155 w 177926"/>
                <a:gd name="connsiteY422" fmla="*/ 3620 h 262890"/>
                <a:gd name="connsiteX423" fmla="*/ 97822 w 177926"/>
                <a:gd name="connsiteY423" fmla="*/ 4001 h 262890"/>
                <a:gd name="connsiteX424" fmla="*/ 101441 w 177926"/>
                <a:gd name="connsiteY424" fmla="*/ 2667 h 262890"/>
                <a:gd name="connsiteX425" fmla="*/ 102394 w 177926"/>
                <a:gd name="connsiteY425" fmla="*/ 2667 h 262890"/>
                <a:gd name="connsiteX426" fmla="*/ 103442 w 177926"/>
                <a:gd name="connsiteY426" fmla="*/ 2953 h 262890"/>
                <a:gd name="connsiteX427" fmla="*/ 104680 w 177926"/>
                <a:gd name="connsiteY427" fmla="*/ 2381 h 262890"/>
                <a:gd name="connsiteX428" fmla="*/ 105727 w 177926"/>
                <a:gd name="connsiteY428" fmla="*/ 3334 h 262890"/>
                <a:gd name="connsiteX429" fmla="*/ 106394 w 177926"/>
                <a:gd name="connsiteY429" fmla="*/ 3334 h 262890"/>
                <a:gd name="connsiteX430" fmla="*/ 107347 w 177926"/>
                <a:gd name="connsiteY430" fmla="*/ 2953 h 262890"/>
                <a:gd name="connsiteX431" fmla="*/ 108299 w 177926"/>
                <a:gd name="connsiteY431" fmla="*/ 2381 h 262890"/>
                <a:gd name="connsiteX432" fmla="*/ 109633 w 177926"/>
                <a:gd name="connsiteY432" fmla="*/ 2381 h 262890"/>
                <a:gd name="connsiteX433" fmla="*/ 110299 w 177926"/>
                <a:gd name="connsiteY433" fmla="*/ 1333 h 262890"/>
                <a:gd name="connsiteX434" fmla="*/ 110585 w 177926"/>
                <a:gd name="connsiteY434" fmla="*/ 381 h 262890"/>
                <a:gd name="connsiteX435" fmla="*/ 110966 w 177926"/>
                <a:gd name="connsiteY435" fmla="*/ 0 h 262890"/>
                <a:gd name="connsiteX436" fmla="*/ 111633 w 177926"/>
                <a:gd name="connsiteY436" fmla="*/ 0 h 262890"/>
                <a:gd name="connsiteX437" fmla="*/ 113252 w 177926"/>
                <a:gd name="connsiteY437" fmla="*/ 381 h 262890"/>
                <a:gd name="connsiteX438" fmla="*/ 114205 w 177926"/>
                <a:gd name="connsiteY438" fmla="*/ 381 h 262890"/>
                <a:gd name="connsiteX439" fmla="*/ 114205 w 177926"/>
                <a:gd name="connsiteY439" fmla="*/ 381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</a:cxnLst>
              <a:rect l="l" t="t" r="r" b="b"/>
              <a:pathLst>
                <a:path w="177926" h="262890">
                  <a:moveTo>
                    <a:pt x="114205" y="381"/>
                  </a:moveTo>
                  <a:lnTo>
                    <a:pt x="115538" y="1715"/>
                  </a:lnTo>
                  <a:lnTo>
                    <a:pt x="116491" y="2000"/>
                  </a:lnTo>
                  <a:lnTo>
                    <a:pt x="120777" y="2667"/>
                  </a:lnTo>
                  <a:lnTo>
                    <a:pt x="125730" y="3334"/>
                  </a:lnTo>
                  <a:lnTo>
                    <a:pt x="128968" y="4286"/>
                  </a:lnTo>
                  <a:lnTo>
                    <a:pt x="130302" y="4001"/>
                  </a:lnTo>
                  <a:lnTo>
                    <a:pt x="130969" y="3334"/>
                  </a:lnTo>
                  <a:lnTo>
                    <a:pt x="131921" y="3334"/>
                  </a:lnTo>
                  <a:lnTo>
                    <a:pt x="135541" y="3620"/>
                  </a:lnTo>
                  <a:lnTo>
                    <a:pt x="136588" y="2381"/>
                  </a:lnTo>
                  <a:lnTo>
                    <a:pt x="137827" y="1715"/>
                  </a:lnTo>
                  <a:lnTo>
                    <a:pt x="140113" y="1715"/>
                  </a:lnTo>
                  <a:lnTo>
                    <a:pt x="141160" y="2381"/>
                  </a:lnTo>
                  <a:lnTo>
                    <a:pt x="141827" y="2667"/>
                  </a:lnTo>
                  <a:lnTo>
                    <a:pt x="142113" y="4667"/>
                  </a:lnTo>
                  <a:lnTo>
                    <a:pt x="142494" y="6001"/>
                  </a:lnTo>
                  <a:lnTo>
                    <a:pt x="143065" y="6572"/>
                  </a:lnTo>
                  <a:lnTo>
                    <a:pt x="144113" y="8287"/>
                  </a:lnTo>
                  <a:lnTo>
                    <a:pt x="144113" y="9239"/>
                  </a:lnTo>
                  <a:lnTo>
                    <a:pt x="144399" y="10192"/>
                  </a:lnTo>
                  <a:lnTo>
                    <a:pt x="144780" y="11525"/>
                  </a:lnTo>
                  <a:lnTo>
                    <a:pt x="144780" y="15145"/>
                  </a:lnTo>
                  <a:lnTo>
                    <a:pt x="143732" y="17812"/>
                  </a:lnTo>
                  <a:lnTo>
                    <a:pt x="143732" y="20765"/>
                  </a:lnTo>
                  <a:lnTo>
                    <a:pt x="147066" y="21050"/>
                  </a:lnTo>
                  <a:lnTo>
                    <a:pt x="151352" y="21717"/>
                  </a:lnTo>
                  <a:lnTo>
                    <a:pt x="152590" y="23717"/>
                  </a:lnTo>
                  <a:lnTo>
                    <a:pt x="153638" y="26670"/>
                  </a:lnTo>
                  <a:lnTo>
                    <a:pt x="154591" y="27908"/>
                  </a:lnTo>
                  <a:lnTo>
                    <a:pt x="156210" y="32861"/>
                  </a:lnTo>
                  <a:lnTo>
                    <a:pt x="159163" y="33147"/>
                  </a:lnTo>
                  <a:lnTo>
                    <a:pt x="160782" y="34480"/>
                  </a:lnTo>
                  <a:lnTo>
                    <a:pt x="161449" y="35147"/>
                  </a:lnTo>
                  <a:lnTo>
                    <a:pt x="162115" y="38481"/>
                  </a:lnTo>
                  <a:lnTo>
                    <a:pt x="163449" y="41434"/>
                  </a:lnTo>
                  <a:lnTo>
                    <a:pt x="167068" y="45339"/>
                  </a:lnTo>
                  <a:lnTo>
                    <a:pt x="169354" y="49911"/>
                  </a:lnTo>
                  <a:lnTo>
                    <a:pt x="165735" y="57150"/>
                  </a:lnTo>
                  <a:lnTo>
                    <a:pt x="166402" y="60389"/>
                  </a:lnTo>
                  <a:lnTo>
                    <a:pt x="166402" y="62103"/>
                  </a:lnTo>
                  <a:lnTo>
                    <a:pt x="164782" y="63722"/>
                  </a:lnTo>
                  <a:lnTo>
                    <a:pt x="160782" y="65056"/>
                  </a:lnTo>
                  <a:lnTo>
                    <a:pt x="159544" y="65627"/>
                  </a:lnTo>
                  <a:lnTo>
                    <a:pt x="162115" y="68580"/>
                  </a:lnTo>
                  <a:lnTo>
                    <a:pt x="163449" y="69628"/>
                  </a:lnTo>
                  <a:lnTo>
                    <a:pt x="164116" y="70295"/>
                  </a:lnTo>
                  <a:lnTo>
                    <a:pt x="162115" y="70961"/>
                  </a:lnTo>
                  <a:lnTo>
                    <a:pt x="158877" y="72200"/>
                  </a:lnTo>
                  <a:lnTo>
                    <a:pt x="155924" y="74486"/>
                  </a:lnTo>
                  <a:lnTo>
                    <a:pt x="152590" y="76486"/>
                  </a:lnTo>
                  <a:lnTo>
                    <a:pt x="150971" y="78772"/>
                  </a:lnTo>
                  <a:lnTo>
                    <a:pt x="154305" y="81058"/>
                  </a:lnTo>
                  <a:lnTo>
                    <a:pt x="154591" y="81725"/>
                  </a:lnTo>
                  <a:lnTo>
                    <a:pt x="156210" y="83439"/>
                  </a:lnTo>
                  <a:lnTo>
                    <a:pt x="156877" y="84677"/>
                  </a:lnTo>
                  <a:lnTo>
                    <a:pt x="157543" y="86392"/>
                  </a:lnTo>
                  <a:lnTo>
                    <a:pt x="158877" y="88297"/>
                  </a:lnTo>
                  <a:lnTo>
                    <a:pt x="157829" y="91250"/>
                  </a:lnTo>
                  <a:lnTo>
                    <a:pt x="157258" y="92869"/>
                  </a:lnTo>
                  <a:lnTo>
                    <a:pt x="153638" y="100775"/>
                  </a:lnTo>
                  <a:lnTo>
                    <a:pt x="159163" y="104394"/>
                  </a:lnTo>
                  <a:lnTo>
                    <a:pt x="164401" y="108680"/>
                  </a:lnTo>
                  <a:lnTo>
                    <a:pt x="173641" y="120491"/>
                  </a:lnTo>
                  <a:lnTo>
                    <a:pt x="177927" y="123730"/>
                  </a:lnTo>
                  <a:lnTo>
                    <a:pt x="176213" y="130683"/>
                  </a:lnTo>
                  <a:lnTo>
                    <a:pt x="173926" y="135922"/>
                  </a:lnTo>
                  <a:lnTo>
                    <a:pt x="172974" y="140494"/>
                  </a:lnTo>
                  <a:lnTo>
                    <a:pt x="172021" y="141827"/>
                  </a:lnTo>
                  <a:lnTo>
                    <a:pt x="171640" y="141827"/>
                  </a:lnTo>
                  <a:lnTo>
                    <a:pt x="163449" y="154877"/>
                  </a:lnTo>
                  <a:lnTo>
                    <a:pt x="163163" y="156877"/>
                  </a:lnTo>
                  <a:lnTo>
                    <a:pt x="163163" y="162497"/>
                  </a:lnTo>
                  <a:lnTo>
                    <a:pt x="162115" y="169069"/>
                  </a:lnTo>
                  <a:lnTo>
                    <a:pt x="158496" y="175260"/>
                  </a:lnTo>
                  <a:lnTo>
                    <a:pt x="157829" y="176213"/>
                  </a:lnTo>
                  <a:lnTo>
                    <a:pt x="156877" y="181832"/>
                  </a:lnTo>
                  <a:lnTo>
                    <a:pt x="160496" y="187452"/>
                  </a:lnTo>
                  <a:lnTo>
                    <a:pt x="160210" y="187071"/>
                  </a:lnTo>
                  <a:lnTo>
                    <a:pt x="163449" y="195929"/>
                  </a:lnTo>
                  <a:lnTo>
                    <a:pt x="163735" y="196310"/>
                  </a:lnTo>
                  <a:lnTo>
                    <a:pt x="163449" y="197263"/>
                  </a:lnTo>
                  <a:lnTo>
                    <a:pt x="164401" y="204502"/>
                  </a:lnTo>
                  <a:lnTo>
                    <a:pt x="165735" y="211074"/>
                  </a:lnTo>
                  <a:lnTo>
                    <a:pt x="165735" y="220504"/>
                  </a:lnTo>
                  <a:lnTo>
                    <a:pt x="165068" y="227743"/>
                  </a:lnTo>
                  <a:lnTo>
                    <a:pt x="165449" y="229076"/>
                  </a:lnTo>
                  <a:lnTo>
                    <a:pt x="167735" y="234315"/>
                  </a:lnTo>
                  <a:lnTo>
                    <a:pt x="168402" y="235268"/>
                  </a:lnTo>
                  <a:lnTo>
                    <a:pt x="169354" y="238601"/>
                  </a:lnTo>
                  <a:lnTo>
                    <a:pt x="169640" y="242221"/>
                  </a:lnTo>
                  <a:lnTo>
                    <a:pt x="169640" y="242888"/>
                  </a:lnTo>
                  <a:lnTo>
                    <a:pt x="169354" y="243554"/>
                  </a:lnTo>
                  <a:lnTo>
                    <a:pt x="167354" y="245840"/>
                  </a:lnTo>
                  <a:lnTo>
                    <a:pt x="165449" y="248412"/>
                  </a:lnTo>
                  <a:lnTo>
                    <a:pt x="164782" y="249460"/>
                  </a:lnTo>
                  <a:lnTo>
                    <a:pt x="163735" y="251365"/>
                  </a:lnTo>
                  <a:lnTo>
                    <a:pt x="164116" y="251746"/>
                  </a:lnTo>
                  <a:lnTo>
                    <a:pt x="160210" y="262890"/>
                  </a:lnTo>
                  <a:lnTo>
                    <a:pt x="158210" y="262223"/>
                  </a:lnTo>
                  <a:lnTo>
                    <a:pt x="155924" y="260890"/>
                  </a:lnTo>
                  <a:lnTo>
                    <a:pt x="154591" y="259270"/>
                  </a:lnTo>
                  <a:lnTo>
                    <a:pt x="152590" y="257651"/>
                  </a:lnTo>
                  <a:lnTo>
                    <a:pt x="151638" y="256603"/>
                  </a:lnTo>
                  <a:lnTo>
                    <a:pt x="149352" y="251079"/>
                  </a:lnTo>
                  <a:lnTo>
                    <a:pt x="147733" y="249460"/>
                  </a:lnTo>
                  <a:lnTo>
                    <a:pt x="146399" y="248793"/>
                  </a:lnTo>
                  <a:lnTo>
                    <a:pt x="143065" y="247745"/>
                  </a:lnTo>
                  <a:lnTo>
                    <a:pt x="141160" y="246507"/>
                  </a:lnTo>
                  <a:lnTo>
                    <a:pt x="139827" y="245840"/>
                  </a:lnTo>
                  <a:lnTo>
                    <a:pt x="138493" y="244793"/>
                  </a:lnTo>
                  <a:lnTo>
                    <a:pt x="138208" y="243840"/>
                  </a:lnTo>
                  <a:lnTo>
                    <a:pt x="138493" y="243173"/>
                  </a:lnTo>
                  <a:lnTo>
                    <a:pt x="138208" y="241840"/>
                  </a:lnTo>
                  <a:lnTo>
                    <a:pt x="137541" y="241554"/>
                  </a:lnTo>
                  <a:lnTo>
                    <a:pt x="135922" y="241554"/>
                  </a:lnTo>
                  <a:lnTo>
                    <a:pt x="134874" y="240601"/>
                  </a:lnTo>
                  <a:lnTo>
                    <a:pt x="134588" y="239554"/>
                  </a:lnTo>
                  <a:lnTo>
                    <a:pt x="132588" y="237935"/>
                  </a:lnTo>
                  <a:lnTo>
                    <a:pt x="131921" y="225171"/>
                  </a:lnTo>
                  <a:lnTo>
                    <a:pt x="135255" y="219932"/>
                  </a:lnTo>
                  <a:lnTo>
                    <a:pt x="135922" y="219266"/>
                  </a:lnTo>
                  <a:lnTo>
                    <a:pt x="128016" y="216313"/>
                  </a:lnTo>
                  <a:lnTo>
                    <a:pt x="126682" y="215646"/>
                  </a:lnTo>
                  <a:lnTo>
                    <a:pt x="123444" y="214313"/>
                  </a:lnTo>
                  <a:lnTo>
                    <a:pt x="115919" y="212027"/>
                  </a:lnTo>
                  <a:lnTo>
                    <a:pt x="114871" y="211646"/>
                  </a:lnTo>
                  <a:lnTo>
                    <a:pt x="108966" y="211646"/>
                  </a:lnTo>
                  <a:lnTo>
                    <a:pt x="108299" y="210693"/>
                  </a:lnTo>
                  <a:lnTo>
                    <a:pt x="107347" y="210026"/>
                  </a:lnTo>
                  <a:lnTo>
                    <a:pt x="106013" y="207740"/>
                  </a:lnTo>
                  <a:lnTo>
                    <a:pt x="104394" y="203454"/>
                  </a:lnTo>
                  <a:lnTo>
                    <a:pt x="91249" y="205169"/>
                  </a:lnTo>
                  <a:lnTo>
                    <a:pt x="89344" y="199549"/>
                  </a:lnTo>
                  <a:lnTo>
                    <a:pt x="88678" y="198882"/>
                  </a:lnTo>
                  <a:lnTo>
                    <a:pt x="86963" y="198596"/>
                  </a:lnTo>
                  <a:lnTo>
                    <a:pt x="86296" y="198596"/>
                  </a:lnTo>
                  <a:lnTo>
                    <a:pt x="85725" y="198215"/>
                  </a:lnTo>
                  <a:lnTo>
                    <a:pt x="85058" y="198215"/>
                  </a:lnTo>
                  <a:lnTo>
                    <a:pt x="84010" y="197929"/>
                  </a:lnTo>
                  <a:lnTo>
                    <a:pt x="83058" y="196882"/>
                  </a:lnTo>
                  <a:lnTo>
                    <a:pt x="81058" y="196310"/>
                  </a:lnTo>
                  <a:lnTo>
                    <a:pt x="76867" y="196596"/>
                  </a:lnTo>
                  <a:lnTo>
                    <a:pt x="74867" y="196310"/>
                  </a:lnTo>
                  <a:lnTo>
                    <a:pt x="73533" y="196882"/>
                  </a:lnTo>
                  <a:lnTo>
                    <a:pt x="72580" y="196596"/>
                  </a:lnTo>
                  <a:lnTo>
                    <a:pt x="71914" y="195929"/>
                  </a:lnTo>
                  <a:lnTo>
                    <a:pt x="69913" y="194977"/>
                  </a:lnTo>
                  <a:lnTo>
                    <a:pt x="67627" y="194310"/>
                  </a:lnTo>
                  <a:lnTo>
                    <a:pt x="66961" y="193929"/>
                  </a:lnTo>
                  <a:lnTo>
                    <a:pt x="65627" y="192977"/>
                  </a:lnTo>
                  <a:lnTo>
                    <a:pt x="66675" y="192024"/>
                  </a:lnTo>
                  <a:lnTo>
                    <a:pt x="66675" y="191357"/>
                  </a:lnTo>
                  <a:lnTo>
                    <a:pt x="64008" y="188404"/>
                  </a:lnTo>
                  <a:lnTo>
                    <a:pt x="63055" y="187071"/>
                  </a:lnTo>
                  <a:lnTo>
                    <a:pt x="61722" y="185071"/>
                  </a:lnTo>
                  <a:lnTo>
                    <a:pt x="59722" y="183833"/>
                  </a:lnTo>
                  <a:lnTo>
                    <a:pt x="56483" y="182118"/>
                  </a:lnTo>
                  <a:lnTo>
                    <a:pt x="54483" y="180880"/>
                  </a:lnTo>
                  <a:lnTo>
                    <a:pt x="52197" y="179832"/>
                  </a:lnTo>
                  <a:lnTo>
                    <a:pt x="45339" y="177546"/>
                  </a:lnTo>
                  <a:lnTo>
                    <a:pt x="42672" y="176879"/>
                  </a:lnTo>
                  <a:lnTo>
                    <a:pt x="37433" y="175260"/>
                  </a:lnTo>
                  <a:lnTo>
                    <a:pt x="36767" y="174974"/>
                  </a:lnTo>
                  <a:lnTo>
                    <a:pt x="36100" y="174308"/>
                  </a:lnTo>
                  <a:lnTo>
                    <a:pt x="35528" y="173927"/>
                  </a:lnTo>
                  <a:lnTo>
                    <a:pt x="33814" y="172307"/>
                  </a:lnTo>
                  <a:lnTo>
                    <a:pt x="33147" y="170974"/>
                  </a:lnTo>
                  <a:lnTo>
                    <a:pt x="30575" y="168688"/>
                  </a:lnTo>
                  <a:lnTo>
                    <a:pt x="20764" y="166783"/>
                  </a:lnTo>
                  <a:lnTo>
                    <a:pt x="19717" y="166116"/>
                  </a:lnTo>
                  <a:lnTo>
                    <a:pt x="16097" y="163735"/>
                  </a:lnTo>
                  <a:lnTo>
                    <a:pt x="15145" y="162782"/>
                  </a:lnTo>
                  <a:lnTo>
                    <a:pt x="13144" y="158877"/>
                  </a:lnTo>
                  <a:lnTo>
                    <a:pt x="13144" y="158496"/>
                  </a:lnTo>
                  <a:lnTo>
                    <a:pt x="14478" y="157544"/>
                  </a:lnTo>
                  <a:lnTo>
                    <a:pt x="14859" y="156877"/>
                  </a:lnTo>
                  <a:lnTo>
                    <a:pt x="15430" y="155924"/>
                  </a:lnTo>
                  <a:lnTo>
                    <a:pt x="15811" y="155543"/>
                  </a:lnTo>
                  <a:lnTo>
                    <a:pt x="16764" y="155543"/>
                  </a:lnTo>
                  <a:lnTo>
                    <a:pt x="17145" y="156210"/>
                  </a:lnTo>
                  <a:lnTo>
                    <a:pt x="17812" y="156591"/>
                  </a:lnTo>
                  <a:lnTo>
                    <a:pt x="18764" y="156210"/>
                  </a:lnTo>
                  <a:lnTo>
                    <a:pt x="20098" y="156877"/>
                  </a:lnTo>
                  <a:lnTo>
                    <a:pt x="21717" y="156210"/>
                  </a:lnTo>
                  <a:lnTo>
                    <a:pt x="23336" y="154877"/>
                  </a:lnTo>
                  <a:lnTo>
                    <a:pt x="24955" y="154877"/>
                  </a:lnTo>
                  <a:lnTo>
                    <a:pt x="27242" y="152972"/>
                  </a:lnTo>
                  <a:lnTo>
                    <a:pt x="27622" y="152305"/>
                  </a:lnTo>
                  <a:lnTo>
                    <a:pt x="28575" y="151638"/>
                  </a:lnTo>
                  <a:lnTo>
                    <a:pt x="29242" y="151638"/>
                  </a:lnTo>
                  <a:lnTo>
                    <a:pt x="29623" y="151352"/>
                  </a:lnTo>
                  <a:lnTo>
                    <a:pt x="29908" y="149352"/>
                  </a:lnTo>
                  <a:lnTo>
                    <a:pt x="30194" y="148400"/>
                  </a:lnTo>
                  <a:lnTo>
                    <a:pt x="31528" y="147066"/>
                  </a:lnTo>
                  <a:lnTo>
                    <a:pt x="33147" y="146018"/>
                  </a:lnTo>
                  <a:lnTo>
                    <a:pt x="34480" y="145733"/>
                  </a:lnTo>
                  <a:lnTo>
                    <a:pt x="34480" y="145066"/>
                  </a:lnTo>
                  <a:lnTo>
                    <a:pt x="35814" y="144780"/>
                  </a:lnTo>
                  <a:lnTo>
                    <a:pt x="36767" y="145066"/>
                  </a:lnTo>
                  <a:lnTo>
                    <a:pt x="40100" y="146399"/>
                  </a:lnTo>
                  <a:lnTo>
                    <a:pt x="42672" y="145066"/>
                  </a:lnTo>
                  <a:lnTo>
                    <a:pt x="38767" y="140113"/>
                  </a:lnTo>
                  <a:lnTo>
                    <a:pt x="34861" y="139827"/>
                  </a:lnTo>
                  <a:lnTo>
                    <a:pt x="29623" y="139827"/>
                  </a:lnTo>
                  <a:lnTo>
                    <a:pt x="24955" y="138208"/>
                  </a:lnTo>
                  <a:lnTo>
                    <a:pt x="23050" y="137160"/>
                  </a:lnTo>
                  <a:lnTo>
                    <a:pt x="22384" y="136208"/>
                  </a:lnTo>
                  <a:lnTo>
                    <a:pt x="22003" y="134588"/>
                  </a:lnTo>
                  <a:lnTo>
                    <a:pt x="22003" y="131636"/>
                  </a:lnTo>
                  <a:lnTo>
                    <a:pt x="22384" y="131254"/>
                  </a:lnTo>
                  <a:lnTo>
                    <a:pt x="23717" y="129635"/>
                  </a:lnTo>
                  <a:lnTo>
                    <a:pt x="22669" y="128969"/>
                  </a:lnTo>
                  <a:lnTo>
                    <a:pt x="22384" y="128969"/>
                  </a:lnTo>
                  <a:lnTo>
                    <a:pt x="22003" y="128683"/>
                  </a:lnTo>
                  <a:lnTo>
                    <a:pt x="21336" y="127730"/>
                  </a:lnTo>
                  <a:lnTo>
                    <a:pt x="20764" y="127064"/>
                  </a:lnTo>
                  <a:lnTo>
                    <a:pt x="17812" y="125730"/>
                  </a:lnTo>
                  <a:lnTo>
                    <a:pt x="15811" y="124397"/>
                  </a:lnTo>
                  <a:lnTo>
                    <a:pt x="14478" y="123730"/>
                  </a:lnTo>
                  <a:lnTo>
                    <a:pt x="8572" y="125063"/>
                  </a:lnTo>
                  <a:lnTo>
                    <a:pt x="7906" y="124778"/>
                  </a:lnTo>
                  <a:lnTo>
                    <a:pt x="7620" y="124397"/>
                  </a:lnTo>
                  <a:lnTo>
                    <a:pt x="6572" y="121825"/>
                  </a:lnTo>
                  <a:lnTo>
                    <a:pt x="5334" y="120491"/>
                  </a:lnTo>
                  <a:lnTo>
                    <a:pt x="5334" y="119444"/>
                  </a:lnTo>
                  <a:lnTo>
                    <a:pt x="4667" y="119158"/>
                  </a:lnTo>
                  <a:lnTo>
                    <a:pt x="4000" y="119444"/>
                  </a:lnTo>
                  <a:lnTo>
                    <a:pt x="2381" y="117824"/>
                  </a:lnTo>
                  <a:lnTo>
                    <a:pt x="2000" y="116872"/>
                  </a:lnTo>
                  <a:lnTo>
                    <a:pt x="2381" y="116205"/>
                  </a:lnTo>
                  <a:lnTo>
                    <a:pt x="3334" y="115253"/>
                  </a:lnTo>
                  <a:lnTo>
                    <a:pt x="4953" y="114872"/>
                  </a:lnTo>
                  <a:lnTo>
                    <a:pt x="5905" y="113538"/>
                  </a:lnTo>
                  <a:lnTo>
                    <a:pt x="6286" y="113252"/>
                  </a:lnTo>
                  <a:lnTo>
                    <a:pt x="5905" y="112586"/>
                  </a:lnTo>
                  <a:lnTo>
                    <a:pt x="4953" y="112300"/>
                  </a:lnTo>
                  <a:lnTo>
                    <a:pt x="4953" y="111919"/>
                  </a:lnTo>
                  <a:lnTo>
                    <a:pt x="5620" y="110014"/>
                  </a:lnTo>
                  <a:lnTo>
                    <a:pt x="6953" y="109347"/>
                  </a:lnTo>
                  <a:lnTo>
                    <a:pt x="8287" y="109347"/>
                  </a:lnTo>
                  <a:lnTo>
                    <a:pt x="9906" y="110966"/>
                  </a:lnTo>
                  <a:lnTo>
                    <a:pt x="10573" y="111252"/>
                  </a:lnTo>
                  <a:lnTo>
                    <a:pt x="11239" y="110966"/>
                  </a:lnTo>
                  <a:lnTo>
                    <a:pt x="11906" y="110300"/>
                  </a:lnTo>
                  <a:lnTo>
                    <a:pt x="11906" y="108966"/>
                  </a:lnTo>
                  <a:lnTo>
                    <a:pt x="12192" y="108966"/>
                  </a:lnTo>
                  <a:lnTo>
                    <a:pt x="12859" y="108680"/>
                  </a:lnTo>
                  <a:lnTo>
                    <a:pt x="13525" y="108680"/>
                  </a:lnTo>
                  <a:lnTo>
                    <a:pt x="15430" y="109347"/>
                  </a:lnTo>
                  <a:lnTo>
                    <a:pt x="18383" y="108966"/>
                  </a:lnTo>
                  <a:lnTo>
                    <a:pt x="19050" y="108680"/>
                  </a:lnTo>
                  <a:lnTo>
                    <a:pt x="19431" y="107632"/>
                  </a:lnTo>
                  <a:lnTo>
                    <a:pt x="19431" y="105347"/>
                  </a:lnTo>
                  <a:lnTo>
                    <a:pt x="19717" y="104394"/>
                  </a:lnTo>
                  <a:lnTo>
                    <a:pt x="22669" y="104394"/>
                  </a:lnTo>
                  <a:lnTo>
                    <a:pt x="23717" y="103727"/>
                  </a:lnTo>
                  <a:lnTo>
                    <a:pt x="24003" y="103061"/>
                  </a:lnTo>
                  <a:lnTo>
                    <a:pt x="24003" y="102394"/>
                  </a:lnTo>
                  <a:lnTo>
                    <a:pt x="22669" y="101727"/>
                  </a:lnTo>
                  <a:lnTo>
                    <a:pt x="20383" y="101441"/>
                  </a:lnTo>
                  <a:lnTo>
                    <a:pt x="19050" y="99822"/>
                  </a:lnTo>
                  <a:lnTo>
                    <a:pt x="18383" y="99441"/>
                  </a:lnTo>
                  <a:lnTo>
                    <a:pt x="17812" y="99441"/>
                  </a:lnTo>
                  <a:lnTo>
                    <a:pt x="17812" y="98203"/>
                  </a:lnTo>
                  <a:lnTo>
                    <a:pt x="16478" y="97822"/>
                  </a:lnTo>
                  <a:lnTo>
                    <a:pt x="14478" y="96869"/>
                  </a:lnTo>
                  <a:lnTo>
                    <a:pt x="14192" y="96203"/>
                  </a:lnTo>
                  <a:lnTo>
                    <a:pt x="14192" y="95250"/>
                  </a:lnTo>
                  <a:lnTo>
                    <a:pt x="13811" y="95250"/>
                  </a:lnTo>
                  <a:lnTo>
                    <a:pt x="12478" y="95822"/>
                  </a:lnTo>
                  <a:lnTo>
                    <a:pt x="11906" y="95822"/>
                  </a:lnTo>
                  <a:lnTo>
                    <a:pt x="11525" y="95536"/>
                  </a:lnTo>
                  <a:lnTo>
                    <a:pt x="11525" y="95250"/>
                  </a:lnTo>
                  <a:lnTo>
                    <a:pt x="11906" y="94583"/>
                  </a:lnTo>
                  <a:lnTo>
                    <a:pt x="12859" y="94202"/>
                  </a:lnTo>
                  <a:lnTo>
                    <a:pt x="12859" y="92869"/>
                  </a:lnTo>
                  <a:lnTo>
                    <a:pt x="13144" y="92583"/>
                  </a:lnTo>
                  <a:lnTo>
                    <a:pt x="13811" y="92869"/>
                  </a:lnTo>
                  <a:lnTo>
                    <a:pt x="13811" y="90583"/>
                  </a:lnTo>
                  <a:lnTo>
                    <a:pt x="13525" y="90583"/>
                  </a:lnTo>
                  <a:lnTo>
                    <a:pt x="12192" y="90964"/>
                  </a:lnTo>
                  <a:lnTo>
                    <a:pt x="11525" y="90964"/>
                  </a:lnTo>
                  <a:lnTo>
                    <a:pt x="11525" y="90583"/>
                  </a:lnTo>
                  <a:lnTo>
                    <a:pt x="11906" y="89916"/>
                  </a:lnTo>
                  <a:lnTo>
                    <a:pt x="11906" y="89345"/>
                  </a:lnTo>
                  <a:lnTo>
                    <a:pt x="10858" y="88964"/>
                  </a:lnTo>
                  <a:lnTo>
                    <a:pt x="10858" y="86678"/>
                  </a:lnTo>
                  <a:lnTo>
                    <a:pt x="9525" y="86678"/>
                  </a:lnTo>
                  <a:lnTo>
                    <a:pt x="9239" y="86392"/>
                  </a:lnTo>
                  <a:lnTo>
                    <a:pt x="9525" y="85725"/>
                  </a:lnTo>
                  <a:lnTo>
                    <a:pt x="10573" y="85725"/>
                  </a:lnTo>
                  <a:lnTo>
                    <a:pt x="10858" y="85058"/>
                  </a:lnTo>
                  <a:lnTo>
                    <a:pt x="10858" y="84677"/>
                  </a:lnTo>
                  <a:lnTo>
                    <a:pt x="9525" y="84677"/>
                  </a:lnTo>
                  <a:lnTo>
                    <a:pt x="9239" y="84011"/>
                  </a:lnTo>
                  <a:lnTo>
                    <a:pt x="7620" y="83725"/>
                  </a:lnTo>
                  <a:lnTo>
                    <a:pt x="7239" y="83058"/>
                  </a:lnTo>
                  <a:lnTo>
                    <a:pt x="6572" y="82772"/>
                  </a:lnTo>
                  <a:lnTo>
                    <a:pt x="5905" y="82105"/>
                  </a:lnTo>
                  <a:lnTo>
                    <a:pt x="5905" y="80391"/>
                  </a:lnTo>
                  <a:lnTo>
                    <a:pt x="5620" y="80105"/>
                  </a:lnTo>
                  <a:lnTo>
                    <a:pt x="4953" y="79820"/>
                  </a:lnTo>
                  <a:lnTo>
                    <a:pt x="4667" y="77153"/>
                  </a:lnTo>
                  <a:lnTo>
                    <a:pt x="4953" y="76867"/>
                  </a:lnTo>
                  <a:lnTo>
                    <a:pt x="4667" y="75819"/>
                  </a:lnTo>
                  <a:lnTo>
                    <a:pt x="4953" y="74486"/>
                  </a:lnTo>
                  <a:lnTo>
                    <a:pt x="4667" y="73247"/>
                  </a:lnTo>
                  <a:lnTo>
                    <a:pt x="4953" y="72580"/>
                  </a:lnTo>
                  <a:lnTo>
                    <a:pt x="4667" y="71914"/>
                  </a:lnTo>
                  <a:lnTo>
                    <a:pt x="5334" y="70295"/>
                  </a:lnTo>
                  <a:lnTo>
                    <a:pt x="5334" y="69914"/>
                  </a:lnTo>
                  <a:lnTo>
                    <a:pt x="4667" y="68580"/>
                  </a:lnTo>
                  <a:lnTo>
                    <a:pt x="4000" y="68294"/>
                  </a:lnTo>
                  <a:lnTo>
                    <a:pt x="3619" y="66961"/>
                  </a:lnTo>
                  <a:lnTo>
                    <a:pt x="3619" y="66294"/>
                  </a:lnTo>
                  <a:lnTo>
                    <a:pt x="3334" y="65627"/>
                  </a:lnTo>
                  <a:lnTo>
                    <a:pt x="3619" y="65056"/>
                  </a:lnTo>
                  <a:lnTo>
                    <a:pt x="4000" y="63341"/>
                  </a:lnTo>
                  <a:lnTo>
                    <a:pt x="3619" y="61055"/>
                  </a:lnTo>
                  <a:lnTo>
                    <a:pt x="3334" y="60770"/>
                  </a:lnTo>
                  <a:lnTo>
                    <a:pt x="1048" y="59436"/>
                  </a:lnTo>
                  <a:lnTo>
                    <a:pt x="0" y="59150"/>
                  </a:lnTo>
                  <a:lnTo>
                    <a:pt x="0" y="58769"/>
                  </a:lnTo>
                  <a:lnTo>
                    <a:pt x="1048" y="58103"/>
                  </a:lnTo>
                  <a:lnTo>
                    <a:pt x="2381" y="56769"/>
                  </a:lnTo>
                  <a:lnTo>
                    <a:pt x="4667" y="55150"/>
                  </a:lnTo>
                  <a:lnTo>
                    <a:pt x="4667" y="55531"/>
                  </a:lnTo>
                  <a:lnTo>
                    <a:pt x="4953" y="55150"/>
                  </a:lnTo>
                  <a:lnTo>
                    <a:pt x="6286" y="54864"/>
                  </a:lnTo>
                  <a:lnTo>
                    <a:pt x="9525" y="51530"/>
                  </a:lnTo>
                  <a:lnTo>
                    <a:pt x="10192" y="51530"/>
                  </a:lnTo>
                  <a:lnTo>
                    <a:pt x="9906" y="51245"/>
                  </a:lnTo>
                  <a:lnTo>
                    <a:pt x="10573" y="50578"/>
                  </a:lnTo>
                  <a:lnTo>
                    <a:pt x="11525" y="49911"/>
                  </a:lnTo>
                  <a:lnTo>
                    <a:pt x="14478" y="47339"/>
                  </a:lnTo>
                  <a:lnTo>
                    <a:pt x="15145" y="46958"/>
                  </a:lnTo>
                  <a:lnTo>
                    <a:pt x="16764" y="44005"/>
                  </a:lnTo>
                  <a:lnTo>
                    <a:pt x="16764" y="43053"/>
                  </a:lnTo>
                  <a:lnTo>
                    <a:pt x="15811" y="43053"/>
                  </a:lnTo>
                  <a:lnTo>
                    <a:pt x="15430" y="42672"/>
                  </a:lnTo>
                  <a:lnTo>
                    <a:pt x="18097" y="39719"/>
                  </a:lnTo>
                  <a:lnTo>
                    <a:pt x="18764" y="38100"/>
                  </a:lnTo>
                  <a:lnTo>
                    <a:pt x="19431" y="37814"/>
                  </a:lnTo>
                  <a:lnTo>
                    <a:pt x="20383" y="37433"/>
                  </a:lnTo>
                  <a:lnTo>
                    <a:pt x="20764" y="36767"/>
                  </a:lnTo>
                  <a:lnTo>
                    <a:pt x="21717" y="35814"/>
                  </a:lnTo>
                  <a:lnTo>
                    <a:pt x="21336" y="35147"/>
                  </a:lnTo>
                  <a:lnTo>
                    <a:pt x="21336" y="34480"/>
                  </a:lnTo>
                  <a:lnTo>
                    <a:pt x="24289" y="36767"/>
                  </a:lnTo>
                  <a:lnTo>
                    <a:pt x="26670" y="35814"/>
                  </a:lnTo>
                  <a:lnTo>
                    <a:pt x="26956" y="35147"/>
                  </a:lnTo>
                  <a:lnTo>
                    <a:pt x="27908" y="35814"/>
                  </a:lnTo>
                  <a:lnTo>
                    <a:pt x="29242" y="36100"/>
                  </a:lnTo>
                  <a:lnTo>
                    <a:pt x="29623" y="36100"/>
                  </a:lnTo>
                  <a:lnTo>
                    <a:pt x="30575" y="36481"/>
                  </a:lnTo>
                  <a:lnTo>
                    <a:pt x="31909" y="36767"/>
                  </a:lnTo>
                  <a:lnTo>
                    <a:pt x="37433" y="35528"/>
                  </a:lnTo>
                  <a:lnTo>
                    <a:pt x="44005" y="34480"/>
                  </a:lnTo>
                  <a:lnTo>
                    <a:pt x="47625" y="34480"/>
                  </a:lnTo>
                  <a:lnTo>
                    <a:pt x="54197" y="34862"/>
                  </a:lnTo>
                  <a:lnTo>
                    <a:pt x="55531" y="34195"/>
                  </a:lnTo>
                  <a:lnTo>
                    <a:pt x="58483" y="33147"/>
                  </a:lnTo>
                  <a:lnTo>
                    <a:pt x="60103" y="32576"/>
                  </a:lnTo>
                  <a:lnTo>
                    <a:pt x="61436" y="33147"/>
                  </a:lnTo>
                  <a:lnTo>
                    <a:pt x="61722" y="32861"/>
                  </a:lnTo>
                  <a:lnTo>
                    <a:pt x="61436" y="32195"/>
                  </a:lnTo>
                  <a:lnTo>
                    <a:pt x="62674" y="31242"/>
                  </a:lnTo>
                  <a:lnTo>
                    <a:pt x="63341" y="31909"/>
                  </a:lnTo>
                  <a:lnTo>
                    <a:pt x="64389" y="31242"/>
                  </a:lnTo>
                  <a:lnTo>
                    <a:pt x="64389" y="30194"/>
                  </a:lnTo>
                  <a:lnTo>
                    <a:pt x="65056" y="28575"/>
                  </a:lnTo>
                  <a:lnTo>
                    <a:pt x="65627" y="27908"/>
                  </a:lnTo>
                  <a:lnTo>
                    <a:pt x="66675" y="27242"/>
                  </a:lnTo>
                  <a:lnTo>
                    <a:pt x="67627" y="27242"/>
                  </a:lnTo>
                  <a:lnTo>
                    <a:pt x="68580" y="27908"/>
                  </a:lnTo>
                  <a:lnTo>
                    <a:pt x="70961" y="30575"/>
                  </a:lnTo>
                  <a:lnTo>
                    <a:pt x="71533" y="30194"/>
                  </a:lnTo>
                  <a:lnTo>
                    <a:pt x="71914" y="28575"/>
                  </a:lnTo>
                  <a:lnTo>
                    <a:pt x="71533" y="27623"/>
                  </a:lnTo>
                  <a:lnTo>
                    <a:pt x="71914" y="27623"/>
                  </a:lnTo>
                  <a:lnTo>
                    <a:pt x="72866" y="27242"/>
                  </a:lnTo>
                  <a:lnTo>
                    <a:pt x="73533" y="27623"/>
                  </a:lnTo>
                  <a:lnTo>
                    <a:pt x="75533" y="27623"/>
                  </a:lnTo>
                  <a:lnTo>
                    <a:pt x="76486" y="28289"/>
                  </a:lnTo>
                  <a:lnTo>
                    <a:pt x="77819" y="27623"/>
                  </a:lnTo>
                  <a:lnTo>
                    <a:pt x="78105" y="26956"/>
                  </a:lnTo>
                  <a:lnTo>
                    <a:pt x="77819" y="26289"/>
                  </a:lnTo>
                  <a:lnTo>
                    <a:pt x="77152" y="26003"/>
                  </a:lnTo>
                  <a:lnTo>
                    <a:pt x="70294" y="21717"/>
                  </a:lnTo>
                  <a:lnTo>
                    <a:pt x="70294" y="21336"/>
                  </a:lnTo>
                  <a:lnTo>
                    <a:pt x="69628" y="19431"/>
                  </a:lnTo>
                  <a:lnTo>
                    <a:pt x="70580" y="18764"/>
                  </a:lnTo>
                  <a:lnTo>
                    <a:pt x="70961" y="17812"/>
                  </a:lnTo>
                  <a:lnTo>
                    <a:pt x="71533" y="18383"/>
                  </a:lnTo>
                  <a:lnTo>
                    <a:pt x="72580" y="16764"/>
                  </a:lnTo>
                  <a:lnTo>
                    <a:pt x="73247" y="17431"/>
                  </a:lnTo>
                  <a:lnTo>
                    <a:pt x="74485" y="16097"/>
                  </a:lnTo>
                  <a:lnTo>
                    <a:pt x="75533" y="16764"/>
                  </a:lnTo>
                  <a:lnTo>
                    <a:pt x="76486" y="18383"/>
                  </a:lnTo>
                  <a:lnTo>
                    <a:pt x="76486" y="16097"/>
                  </a:lnTo>
                  <a:lnTo>
                    <a:pt x="77152" y="15145"/>
                  </a:lnTo>
                  <a:lnTo>
                    <a:pt x="78105" y="14478"/>
                  </a:lnTo>
                  <a:lnTo>
                    <a:pt x="78772" y="13526"/>
                  </a:lnTo>
                  <a:lnTo>
                    <a:pt x="78486" y="13145"/>
                  </a:lnTo>
                  <a:lnTo>
                    <a:pt x="78772" y="12859"/>
                  </a:lnTo>
                  <a:lnTo>
                    <a:pt x="79153" y="12859"/>
                  </a:lnTo>
                  <a:lnTo>
                    <a:pt x="81058" y="10858"/>
                  </a:lnTo>
                  <a:lnTo>
                    <a:pt x="81439" y="10192"/>
                  </a:lnTo>
                  <a:lnTo>
                    <a:pt x="83058" y="8287"/>
                  </a:lnTo>
                  <a:lnTo>
                    <a:pt x="84010" y="8953"/>
                  </a:lnTo>
                  <a:lnTo>
                    <a:pt x="85058" y="8573"/>
                  </a:lnTo>
                  <a:lnTo>
                    <a:pt x="86296" y="7620"/>
                  </a:lnTo>
                  <a:lnTo>
                    <a:pt x="88011" y="7620"/>
                  </a:lnTo>
                  <a:lnTo>
                    <a:pt x="90297" y="5334"/>
                  </a:lnTo>
                  <a:lnTo>
                    <a:pt x="90583" y="6001"/>
                  </a:lnTo>
                  <a:lnTo>
                    <a:pt x="91249" y="6001"/>
                  </a:lnTo>
                  <a:lnTo>
                    <a:pt x="93535" y="5620"/>
                  </a:lnTo>
                  <a:lnTo>
                    <a:pt x="95821" y="5620"/>
                  </a:lnTo>
                  <a:lnTo>
                    <a:pt x="96202" y="4953"/>
                  </a:lnTo>
                  <a:lnTo>
                    <a:pt x="96869" y="4953"/>
                  </a:lnTo>
                  <a:lnTo>
                    <a:pt x="96869" y="4667"/>
                  </a:lnTo>
                  <a:lnTo>
                    <a:pt x="97155" y="3620"/>
                  </a:lnTo>
                  <a:lnTo>
                    <a:pt x="97822" y="4001"/>
                  </a:lnTo>
                  <a:lnTo>
                    <a:pt x="101441" y="2667"/>
                  </a:lnTo>
                  <a:lnTo>
                    <a:pt x="102394" y="2667"/>
                  </a:lnTo>
                  <a:lnTo>
                    <a:pt x="103442" y="2953"/>
                  </a:lnTo>
                  <a:lnTo>
                    <a:pt x="104680" y="2381"/>
                  </a:lnTo>
                  <a:lnTo>
                    <a:pt x="105727" y="3334"/>
                  </a:lnTo>
                  <a:lnTo>
                    <a:pt x="106394" y="3334"/>
                  </a:lnTo>
                  <a:lnTo>
                    <a:pt x="107347" y="2953"/>
                  </a:lnTo>
                  <a:lnTo>
                    <a:pt x="108299" y="2381"/>
                  </a:lnTo>
                  <a:lnTo>
                    <a:pt x="109633" y="2381"/>
                  </a:lnTo>
                  <a:lnTo>
                    <a:pt x="110299" y="1333"/>
                  </a:lnTo>
                  <a:lnTo>
                    <a:pt x="110585" y="381"/>
                  </a:lnTo>
                  <a:lnTo>
                    <a:pt x="110966" y="0"/>
                  </a:lnTo>
                  <a:lnTo>
                    <a:pt x="111633" y="0"/>
                  </a:lnTo>
                  <a:lnTo>
                    <a:pt x="113252" y="381"/>
                  </a:lnTo>
                  <a:lnTo>
                    <a:pt x="114205" y="381"/>
                  </a:lnTo>
                  <a:lnTo>
                    <a:pt x="114205" y="38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4" name="ZoneTexte 13">
            <a:extLst>
              <a:ext uri="{FF2B5EF4-FFF2-40B4-BE49-F238E27FC236}">
                <a16:creationId xmlns:a16="http://schemas.microsoft.com/office/drawing/2014/main" id="{A495D5B5-C15A-0F29-ED92-15E93952E0F2}"/>
              </a:ext>
            </a:extLst>
          </p:cNvPr>
          <p:cNvSpPr txBox="1"/>
          <p:nvPr/>
        </p:nvSpPr>
        <p:spPr>
          <a:xfrm>
            <a:off x="4646180" y="3417540"/>
            <a:ext cx="655122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DZ" sz="4400" b="1" dirty="0">
                <a:latin typeface="Arabic Typesetting" panose="03020402040406030203" pitchFamily="66" charset="-78"/>
                <a:cs typeface="Noto Kufi Arabic"/>
              </a:rPr>
              <a:t>نسبة المشاركة على الساعة </a:t>
            </a:r>
            <a:endParaRPr lang="fr-FR" sz="4400" b="1" dirty="0">
              <a:latin typeface="Arabic Typesetting" panose="03020402040406030203" pitchFamily="66" charset="-78"/>
              <a:cs typeface="Noto Kufi Arabic"/>
            </a:endParaRPr>
          </a:p>
        </p:txBody>
      </p:sp>
      <p:pic>
        <p:nvPicPr>
          <p:cNvPr id="19" name="Image 18">
            <a:extLst>
              <a:ext uri="{FF2B5EF4-FFF2-40B4-BE49-F238E27FC236}">
                <a16:creationId xmlns:a16="http://schemas.microsoft.com/office/drawing/2014/main" id="{1C7B59B5-08A7-5FA5-4F4A-F005EE02C97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955798" y="4824551"/>
            <a:ext cx="835804" cy="835804"/>
          </a:xfrm>
          <a:prstGeom prst="rect">
            <a:avLst/>
          </a:prstGeom>
        </p:spPr>
      </p:pic>
      <p:sp>
        <p:nvSpPr>
          <p:cNvPr id="20" name="ZoneTexte 19">
            <a:extLst>
              <a:ext uri="{FF2B5EF4-FFF2-40B4-BE49-F238E27FC236}">
                <a16:creationId xmlns:a16="http://schemas.microsoft.com/office/drawing/2014/main" id="{D814975D-6CFD-DA8E-789C-683E332A6422}"/>
              </a:ext>
            </a:extLst>
          </p:cNvPr>
          <p:cNvSpPr txBox="1"/>
          <p:nvPr/>
        </p:nvSpPr>
        <p:spPr>
          <a:xfrm>
            <a:off x="4513158" y="1401548"/>
            <a:ext cx="687463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DZ" sz="5400" b="1" dirty="0">
                <a:latin typeface="Arabic Typesetting" panose="03020402040406030203" pitchFamily="66" charset="-78"/>
                <a:cs typeface="Noto Kufi Arabic"/>
              </a:rPr>
              <a:t>السلطة الوطنية المستقلة للانتخابات</a:t>
            </a:r>
            <a:endParaRPr lang="fr-FR" sz="5400" b="1" dirty="0">
              <a:latin typeface="Arabic Typesetting" panose="03020402040406030203" pitchFamily="66" charset="-78"/>
              <a:cs typeface="Noto Kufi Arabic"/>
            </a:endParaRPr>
          </a:p>
        </p:txBody>
      </p:sp>
      <p:sp>
        <p:nvSpPr>
          <p:cNvPr id="131" name="ZoneTexte 130">
            <a:extLst>
              <a:ext uri="{FF2B5EF4-FFF2-40B4-BE49-F238E27FC236}">
                <a16:creationId xmlns:a16="http://schemas.microsoft.com/office/drawing/2014/main" id="{C970A7E3-A736-45C0-80FB-7FC59656CDD4}"/>
              </a:ext>
            </a:extLst>
          </p:cNvPr>
          <p:cNvSpPr txBox="1"/>
          <p:nvPr/>
        </p:nvSpPr>
        <p:spPr>
          <a:xfrm>
            <a:off x="4103953" y="4968314"/>
            <a:ext cx="655122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DZ" sz="4400" b="1" dirty="0">
                <a:solidFill>
                  <a:schemeClr val="accent6">
                    <a:lumMod val="75000"/>
                  </a:schemeClr>
                </a:solidFill>
                <a:latin typeface="Arabic Typesetting" panose="03020402040406030203" pitchFamily="66" charset="-78"/>
                <a:cs typeface="Noto Kufi Arabic"/>
              </a:rPr>
              <a:t>20:00</a:t>
            </a:r>
            <a:endParaRPr lang="fr-FR" sz="4400" b="1" dirty="0">
              <a:solidFill>
                <a:schemeClr val="accent6">
                  <a:lumMod val="75000"/>
                </a:schemeClr>
              </a:solidFill>
              <a:latin typeface="Arabic Typesetting" panose="03020402040406030203" pitchFamily="66" charset="-78"/>
              <a:cs typeface="Noto Kufi Arabic"/>
            </a:endParaRPr>
          </a:p>
        </p:txBody>
      </p:sp>
    </p:spTree>
    <p:extLst>
      <p:ext uri="{BB962C8B-B14F-4D97-AF65-F5344CB8AC3E}">
        <p14:creationId xmlns:p14="http://schemas.microsoft.com/office/powerpoint/2010/main" val="2769676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" name="Image 139">
            <a:extLst>
              <a:ext uri="{FF2B5EF4-FFF2-40B4-BE49-F238E27FC236}">
                <a16:creationId xmlns:a16="http://schemas.microsoft.com/office/drawing/2014/main" id="{70930C1B-FC7F-F3A5-9CBD-4C6C203106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520800"/>
            <a:ext cx="12216680" cy="12122350"/>
          </a:xfrm>
          <a:prstGeom prst="rect">
            <a:avLst/>
          </a:prstGeom>
        </p:spPr>
      </p:pic>
      <p:grpSp>
        <p:nvGrpSpPr>
          <p:cNvPr id="4" name="Groupe 3">
            <a:extLst>
              <a:ext uri="{FF2B5EF4-FFF2-40B4-BE49-F238E27FC236}">
                <a16:creationId xmlns:a16="http://schemas.microsoft.com/office/drawing/2014/main" id="{6AAB7F96-89C3-C9E7-10AF-B0EB89284E3F}"/>
              </a:ext>
            </a:extLst>
          </p:cNvPr>
          <p:cNvGrpSpPr/>
          <p:nvPr/>
        </p:nvGrpSpPr>
        <p:grpSpPr>
          <a:xfrm rot="5400000">
            <a:off x="5398286" y="-5435899"/>
            <a:ext cx="1127630" cy="11924201"/>
            <a:chOff x="10856012" y="-2188748"/>
            <a:chExt cx="1127630" cy="11924201"/>
          </a:xfrm>
        </p:grpSpPr>
        <p:grpSp>
          <p:nvGrpSpPr>
            <p:cNvPr id="3" name="Groupe 2">
              <a:extLst>
                <a:ext uri="{FF2B5EF4-FFF2-40B4-BE49-F238E27FC236}">
                  <a16:creationId xmlns:a16="http://schemas.microsoft.com/office/drawing/2014/main" id="{A60BF4C3-D1DD-0A61-DA76-35FD075487A2}"/>
                </a:ext>
              </a:extLst>
            </p:cNvPr>
            <p:cNvGrpSpPr/>
            <p:nvPr/>
          </p:nvGrpSpPr>
          <p:grpSpPr>
            <a:xfrm>
              <a:off x="10856012" y="-2188748"/>
              <a:ext cx="1127630" cy="9605324"/>
              <a:chOff x="10856012" y="-2188748"/>
              <a:chExt cx="1127630" cy="9605324"/>
            </a:xfrm>
          </p:grpSpPr>
          <p:pic>
            <p:nvPicPr>
              <p:cNvPr id="128" name="Image 127">
                <a:extLst>
                  <a:ext uri="{FF2B5EF4-FFF2-40B4-BE49-F238E27FC236}">
                    <a16:creationId xmlns:a16="http://schemas.microsoft.com/office/drawing/2014/main" id="{EB4F3244-F323-C6CB-3E7E-BA382E6AAA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6200000">
                <a:off x="10856012" y="-2188748"/>
                <a:ext cx="1127630" cy="1127630"/>
              </a:xfrm>
              <a:prstGeom prst="rect">
                <a:avLst/>
              </a:prstGeom>
            </p:spPr>
          </p:pic>
          <p:grpSp>
            <p:nvGrpSpPr>
              <p:cNvPr id="2" name="Groupe 1">
                <a:extLst>
                  <a:ext uri="{FF2B5EF4-FFF2-40B4-BE49-F238E27FC236}">
                    <a16:creationId xmlns:a16="http://schemas.microsoft.com/office/drawing/2014/main" id="{E3413FB4-EABD-0619-83E1-FBFB98817DC3}"/>
                  </a:ext>
                </a:extLst>
              </p:cNvPr>
              <p:cNvGrpSpPr/>
              <p:nvPr/>
            </p:nvGrpSpPr>
            <p:grpSpPr>
              <a:xfrm>
                <a:off x="11128143" y="-1073000"/>
                <a:ext cx="769511" cy="8489576"/>
                <a:chOff x="11066794" y="-847690"/>
                <a:chExt cx="769511" cy="8489576"/>
              </a:xfrm>
            </p:grpSpPr>
            <p:sp>
              <p:nvSpPr>
                <p:cNvPr id="129" name="TextBox 36">
                  <a:extLst>
                    <a:ext uri="{FF2B5EF4-FFF2-40B4-BE49-F238E27FC236}">
                      <a16:creationId xmlns:a16="http://schemas.microsoft.com/office/drawing/2014/main" id="{378FDC04-0395-092F-4DCF-3C732722CA92}"/>
                    </a:ext>
                  </a:extLst>
                </p:cNvPr>
                <p:cNvSpPr txBox="1"/>
                <p:nvPr/>
              </p:nvSpPr>
              <p:spPr>
                <a:xfrm rot="16200000">
                  <a:off x="7022061" y="3197043"/>
                  <a:ext cx="8489576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ar-DZ" sz="2000" b="1" dirty="0">
                      <a:solidFill>
                        <a:srgbClr val="4F705D"/>
                      </a:solidFill>
                      <a:effectLst/>
                      <a:latin typeface="Noto Kufi Arabic" pitchFamily="2" charset="-78"/>
                      <a:ea typeface="Noto Kufi Arabic" pitchFamily="2" charset="-78"/>
                      <a:cs typeface="Noto Kufi Arabic" pitchFamily="2" charset="-78"/>
                    </a:rPr>
                    <a:t>الانتخابات الرئاسية المسبقة</a:t>
                  </a:r>
                  <a:endParaRPr lang="en-US" sz="2000" b="1" dirty="0">
                    <a:solidFill>
                      <a:srgbClr val="4F705D"/>
                    </a:solidFill>
                    <a:latin typeface="Noto Kufi Arabic" pitchFamily="2" charset="-78"/>
                    <a:ea typeface="Noto Kufi Arabic" pitchFamily="2" charset="-78"/>
                    <a:cs typeface="Noto Kufi Arabic" pitchFamily="2" charset="-78"/>
                  </a:endParaRPr>
                </a:p>
              </p:txBody>
            </p:sp>
            <p:sp>
              <p:nvSpPr>
                <p:cNvPr id="130" name="ZoneTexte 129">
                  <a:extLst>
                    <a:ext uri="{FF2B5EF4-FFF2-40B4-BE49-F238E27FC236}">
                      <a16:creationId xmlns:a16="http://schemas.microsoft.com/office/drawing/2014/main" id="{EC3A5FE8-6B42-9F60-84FC-DE0AEDD5766E}"/>
                    </a:ext>
                  </a:extLst>
                </p:cNvPr>
                <p:cNvSpPr txBox="1"/>
                <p:nvPr/>
              </p:nvSpPr>
              <p:spPr>
                <a:xfrm rot="16200000">
                  <a:off x="7873860" y="2726528"/>
                  <a:ext cx="7524779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/>
                  <a:r>
                    <a:rPr lang="ar-DZ" sz="2000" b="1" dirty="0">
                      <a:solidFill>
                        <a:schemeClr val="bg2">
                          <a:lumMod val="25000"/>
                        </a:schemeClr>
                      </a:solidFill>
                      <a:latin typeface="Noto Kufi Arabic" pitchFamily="2" charset="-78"/>
                      <a:ea typeface="Noto Kufi Arabic" pitchFamily="2" charset="-78"/>
                      <a:cs typeface="Noto Kufi Arabic" pitchFamily="2" charset="-78"/>
                    </a:rPr>
                    <a:t>7 سبتمبر 2024</a:t>
                  </a:r>
                  <a:endParaRPr lang="fr-FR" sz="2000" dirty="0">
                    <a:solidFill>
                      <a:schemeClr val="bg2">
                        <a:lumMod val="25000"/>
                      </a:schemeClr>
                    </a:solidFill>
                    <a:latin typeface="Noto Kufi Arabic" pitchFamily="2" charset="-78"/>
                    <a:ea typeface="Noto Kufi Arabic" pitchFamily="2" charset="-78"/>
                    <a:cs typeface="Noto Kufi Arabic" pitchFamily="2" charset="-78"/>
                  </a:endParaRPr>
                </a:p>
              </p:txBody>
            </p:sp>
          </p:grpSp>
        </p:grpSp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F424E188-17E6-3631-80B0-7CFFE5825CE8}"/>
                </a:ext>
              </a:extLst>
            </p:cNvPr>
            <p:cNvGrpSpPr/>
            <p:nvPr/>
          </p:nvGrpSpPr>
          <p:grpSpPr>
            <a:xfrm>
              <a:off x="11136259" y="5430634"/>
              <a:ext cx="624488" cy="4304819"/>
              <a:chOff x="11329038" y="5213339"/>
              <a:chExt cx="624488" cy="4304819"/>
            </a:xfrm>
          </p:grpSpPr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028D043E-B862-ECEF-80D4-9188D80287B0}"/>
                  </a:ext>
                </a:extLst>
              </p:cNvPr>
              <p:cNvSpPr/>
              <p:nvPr/>
            </p:nvSpPr>
            <p:spPr>
              <a:xfrm>
                <a:off x="11329038" y="5371515"/>
                <a:ext cx="624488" cy="4146643"/>
              </a:xfrm>
              <a:prstGeom prst="rect">
                <a:avLst/>
              </a:prstGeom>
              <a:solidFill>
                <a:srgbClr val="5B8358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grpSp>
            <p:nvGrpSpPr>
              <p:cNvPr id="68" name="Groupe 67">
                <a:extLst>
                  <a:ext uri="{FF2B5EF4-FFF2-40B4-BE49-F238E27FC236}">
                    <a16:creationId xmlns:a16="http://schemas.microsoft.com/office/drawing/2014/main" id="{664E2F52-FB5C-6848-E809-E59F06B2D91E}"/>
                  </a:ext>
                </a:extLst>
              </p:cNvPr>
              <p:cNvGrpSpPr/>
              <p:nvPr/>
            </p:nvGrpSpPr>
            <p:grpSpPr>
              <a:xfrm rot="16024642">
                <a:off x="11473508" y="5191975"/>
                <a:ext cx="317375" cy="360103"/>
                <a:chOff x="3351525" y="3310163"/>
                <a:chExt cx="133892" cy="144513"/>
              </a:xfrm>
              <a:solidFill>
                <a:srgbClr val="D0545C"/>
              </a:solidFill>
            </p:grpSpPr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B389BDA4-87D1-600E-485C-45AA4AEFFA68}"/>
                    </a:ext>
                  </a:extLst>
                </p:cNvPr>
                <p:cNvSpPr/>
                <p:nvPr/>
              </p:nvSpPr>
              <p:spPr>
                <a:xfrm>
                  <a:off x="3351525" y="3310163"/>
                  <a:ext cx="133892" cy="144513"/>
                </a:xfrm>
                <a:custGeom>
                  <a:avLst/>
                  <a:gdLst>
                    <a:gd name="connsiteX0" fmla="*/ 444500 w 823660"/>
                    <a:gd name="connsiteY0" fmla="*/ 0 h 889000"/>
                    <a:gd name="connsiteX1" fmla="*/ 813087 w 823660"/>
                    <a:gd name="connsiteY1" fmla="*/ 195976 h 889000"/>
                    <a:gd name="connsiteX2" fmla="*/ 823660 w 823660"/>
                    <a:gd name="connsiteY2" fmla="*/ 215455 h 889000"/>
                    <a:gd name="connsiteX3" fmla="*/ 815762 w 823660"/>
                    <a:gd name="connsiteY3" fmla="*/ 206508 h 889000"/>
                    <a:gd name="connsiteX4" fmla="*/ 551398 w 823660"/>
                    <a:gd name="connsiteY4" fmla="*/ 104149 h 889000"/>
                    <a:gd name="connsiteX5" fmla="*/ 177531 w 823660"/>
                    <a:gd name="connsiteY5" fmla="*/ 453623 h 889000"/>
                    <a:gd name="connsiteX6" fmla="*/ 551398 w 823660"/>
                    <a:gd name="connsiteY6" fmla="*/ 803097 h 889000"/>
                    <a:gd name="connsiteX7" fmla="*/ 760431 w 823660"/>
                    <a:gd name="connsiteY7" fmla="*/ 743412 h 889000"/>
                    <a:gd name="connsiteX8" fmla="*/ 790904 w 823660"/>
                    <a:gd name="connsiteY8" fmla="*/ 719910 h 889000"/>
                    <a:gd name="connsiteX9" fmla="*/ 758809 w 823660"/>
                    <a:gd name="connsiteY9" fmla="*/ 758809 h 889000"/>
                    <a:gd name="connsiteX10" fmla="*/ 444500 w 823660"/>
                    <a:gd name="connsiteY10" fmla="*/ 889000 h 889000"/>
                    <a:gd name="connsiteX11" fmla="*/ 0 w 823660"/>
                    <a:gd name="connsiteY11" fmla="*/ 444500 h 889000"/>
                    <a:gd name="connsiteX12" fmla="*/ 444500 w 823660"/>
                    <a:gd name="connsiteY12" fmla="*/ 0 h 889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23660" h="889000">
                      <a:moveTo>
                        <a:pt x="444500" y="0"/>
                      </a:moveTo>
                      <a:cubicBezTo>
                        <a:pt x="597932" y="0"/>
                        <a:pt x="733207" y="77738"/>
                        <a:pt x="813087" y="195976"/>
                      </a:cubicBezTo>
                      <a:lnTo>
                        <a:pt x="823660" y="215455"/>
                      </a:lnTo>
                      <a:lnTo>
                        <a:pt x="815762" y="206508"/>
                      </a:lnTo>
                      <a:cubicBezTo>
                        <a:pt x="748105" y="143265"/>
                        <a:pt x="654639" y="104149"/>
                        <a:pt x="551398" y="104149"/>
                      </a:cubicBezTo>
                      <a:cubicBezTo>
                        <a:pt x="344917" y="104149"/>
                        <a:pt x="177531" y="260614"/>
                        <a:pt x="177531" y="453623"/>
                      </a:cubicBezTo>
                      <a:cubicBezTo>
                        <a:pt x="177531" y="646632"/>
                        <a:pt x="344917" y="803097"/>
                        <a:pt x="551398" y="803097"/>
                      </a:cubicBezTo>
                      <a:cubicBezTo>
                        <a:pt x="628829" y="803097"/>
                        <a:pt x="700761" y="781094"/>
                        <a:pt x="760431" y="743412"/>
                      </a:cubicBezTo>
                      <a:lnTo>
                        <a:pt x="790904" y="719910"/>
                      </a:lnTo>
                      <a:lnTo>
                        <a:pt x="758809" y="758809"/>
                      </a:lnTo>
                      <a:cubicBezTo>
                        <a:pt x="678371" y="839248"/>
                        <a:pt x="567246" y="889000"/>
                        <a:pt x="444500" y="889000"/>
                      </a:cubicBezTo>
                      <a:cubicBezTo>
                        <a:pt x="199009" y="889000"/>
                        <a:pt x="0" y="689991"/>
                        <a:pt x="0" y="444500"/>
                      </a:cubicBezTo>
                      <a:cubicBezTo>
                        <a:pt x="0" y="199009"/>
                        <a:pt x="199009" y="0"/>
                        <a:pt x="44450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0" name="Étoile : 5 branches 69">
                  <a:extLst>
                    <a:ext uri="{FF2B5EF4-FFF2-40B4-BE49-F238E27FC236}">
                      <a16:creationId xmlns:a16="http://schemas.microsoft.com/office/drawing/2014/main" id="{E0597317-0A1C-594F-FE5A-A8C9181C13FA}"/>
                    </a:ext>
                  </a:extLst>
                </p:cNvPr>
                <p:cNvSpPr/>
                <p:nvPr/>
              </p:nvSpPr>
              <p:spPr>
                <a:xfrm rot="1136596">
                  <a:off x="3416028" y="3352515"/>
                  <a:ext cx="59749" cy="59749"/>
                </a:xfrm>
                <a:prstGeom prst="star5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</p:grpSp>
        </p:grpSp>
      </p:grpSp>
      <p:sp>
        <p:nvSpPr>
          <p:cNvPr id="131" name="TextBox 16">
            <a:extLst>
              <a:ext uri="{FF2B5EF4-FFF2-40B4-BE49-F238E27FC236}">
                <a16:creationId xmlns:a16="http://schemas.microsoft.com/office/drawing/2014/main" id="{95F5F92E-778C-9551-372E-34F33F2E4197}"/>
              </a:ext>
            </a:extLst>
          </p:cNvPr>
          <p:cNvSpPr txBox="1"/>
          <p:nvPr/>
        </p:nvSpPr>
        <p:spPr>
          <a:xfrm>
            <a:off x="5164598" y="1957073"/>
            <a:ext cx="66200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DZ" sz="3600" b="1" dirty="0">
                <a:solidFill>
                  <a:schemeClr val="bg2">
                    <a:lumMod val="25000"/>
                  </a:schemeClr>
                </a:solidFill>
                <a:latin typeface="Noto Kufi Arabic" pitchFamily="2" charset="-78"/>
                <a:ea typeface="Noto Kufi Arabic" pitchFamily="2" charset="-78"/>
                <a:cs typeface="Noto Kufi Arabic" pitchFamily="2" charset="-78"/>
              </a:rPr>
              <a:t>معدل  نسبة المشاركة الأولية </a:t>
            </a:r>
            <a:endParaRPr lang="fr-FR" sz="3600" dirty="0">
              <a:solidFill>
                <a:schemeClr val="bg2">
                  <a:lumMod val="25000"/>
                </a:schemeClr>
              </a:solidFill>
              <a:latin typeface="Noto Kufi Arabic" pitchFamily="2" charset="-78"/>
              <a:ea typeface="Noto Kufi Arabic" pitchFamily="2" charset="-78"/>
              <a:cs typeface="Noto Kufi Arabic" pitchFamily="2" charset="-78"/>
            </a:endParaRPr>
          </a:p>
        </p:txBody>
      </p:sp>
      <p:grpSp>
        <p:nvGrpSpPr>
          <p:cNvPr id="27" name="Groupe 26">
            <a:extLst>
              <a:ext uri="{FF2B5EF4-FFF2-40B4-BE49-F238E27FC236}">
                <a16:creationId xmlns:a16="http://schemas.microsoft.com/office/drawing/2014/main" id="{9D8AF086-4E72-4D02-9543-E1435ADBF67D}"/>
              </a:ext>
            </a:extLst>
          </p:cNvPr>
          <p:cNvGrpSpPr/>
          <p:nvPr/>
        </p:nvGrpSpPr>
        <p:grpSpPr>
          <a:xfrm>
            <a:off x="4600582" y="1161995"/>
            <a:ext cx="7015299" cy="4788989"/>
            <a:chOff x="4659338" y="1232299"/>
            <a:chExt cx="7015299" cy="4788989"/>
          </a:xfrm>
        </p:grpSpPr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BC1E53F0-C68D-7D15-5602-9A9962D81476}"/>
                </a:ext>
              </a:extLst>
            </p:cNvPr>
            <p:cNvSpPr/>
            <p:nvPr/>
          </p:nvSpPr>
          <p:spPr>
            <a:xfrm>
              <a:off x="6744072" y="2663201"/>
              <a:ext cx="3404472" cy="45719"/>
            </a:xfrm>
            <a:prstGeom prst="rect">
              <a:avLst/>
            </a:prstGeom>
            <a:solidFill>
              <a:srgbClr val="D0545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grpSp>
          <p:nvGrpSpPr>
            <p:cNvPr id="16" name="Groupe 15">
              <a:extLst>
                <a:ext uri="{FF2B5EF4-FFF2-40B4-BE49-F238E27FC236}">
                  <a16:creationId xmlns:a16="http://schemas.microsoft.com/office/drawing/2014/main" id="{7518519E-BE6E-475D-843C-1068223C1BEC}"/>
                </a:ext>
              </a:extLst>
            </p:cNvPr>
            <p:cNvGrpSpPr/>
            <p:nvPr/>
          </p:nvGrpSpPr>
          <p:grpSpPr>
            <a:xfrm>
              <a:off x="8794486" y="5589288"/>
              <a:ext cx="2880151" cy="432000"/>
              <a:chOff x="8794486" y="5553216"/>
              <a:chExt cx="2880151" cy="432000"/>
            </a:xfrm>
          </p:grpSpPr>
          <p:grpSp>
            <p:nvGrpSpPr>
              <p:cNvPr id="11" name="Groupe 10">
                <a:extLst>
                  <a:ext uri="{FF2B5EF4-FFF2-40B4-BE49-F238E27FC236}">
                    <a16:creationId xmlns:a16="http://schemas.microsoft.com/office/drawing/2014/main" id="{3B875045-5679-4E2D-BB07-8BF1E2A5CBA0}"/>
                  </a:ext>
                </a:extLst>
              </p:cNvPr>
              <p:cNvGrpSpPr/>
              <p:nvPr/>
            </p:nvGrpSpPr>
            <p:grpSpPr>
              <a:xfrm>
                <a:off x="8794486" y="5553216"/>
                <a:ext cx="2880151" cy="432000"/>
                <a:chOff x="8946418" y="5543269"/>
                <a:chExt cx="2768683" cy="432000"/>
              </a:xfrm>
            </p:grpSpPr>
            <p:grpSp>
              <p:nvGrpSpPr>
                <p:cNvPr id="10" name="Groupe 9">
                  <a:extLst>
                    <a:ext uri="{FF2B5EF4-FFF2-40B4-BE49-F238E27FC236}">
                      <a16:creationId xmlns:a16="http://schemas.microsoft.com/office/drawing/2014/main" id="{478B5C05-B9FF-48E6-B53A-E0B243221D1F}"/>
                    </a:ext>
                  </a:extLst>
                </p:cNvPr>
                <p:cNvGrpSpPr/>
                <p:nvPr/>
              </p:nvGrpSpPr>
              <p:grpSpPr>
                <a:xfrm>
                  <a:off x="11283101" y="5543269"/>
                  <a:ext cx="432000" cy="432000"/>
                  <a:chOff x="3866325" y="5371787"/>
                  <a:chExt cx="540000" cy="540000"/>
                </a:xfrm>
              </p:grpSpPr>
              <p:sp>
                <p:nvSpPr>
                  <p:cNvPr id="241" name="AutoShape 9">
                    <a:extLst>
                      <a:ext uri="{FF2B5EF4-FFF2-40B4-BE49-F238E27FC236}">
                        <a16:creationId xmlns:a16="http://schemas.microsoft.com/office/drawing/2014/main" id="{A8BFD409-CAD7-4CA5-B011-4AB1774471F1}"/>
                      </a:ext>
                    </a:extLst>
                  </p:cNvPr>
                  <p:cNvSpPr/>
                  <p:nvPr/>
                </p:nvSpPr>
                <p:spPr>
                  <a:xfrm>
                    <a:off x="3866325" y="5371787"/>
                    <a:ext cx="540000" cy="540000"/>
                  </a:xfrm>
                  <a:prstGeom prst="rect">
                    <a:avLst/>
                  </a:prstGeom>
                  <a:solidFill>
                    <a:srgbClr val="5B8358"/>
                  </a:solidFill>
                </p:spPr>
                <p:txBody>
                  <a:bodyPr/>
                  <a:lstStyle/>
                  <a:p>
                    <a:endParaRPr lang="fr-FR" dirty="0"/>
                  </a:p>
                </p:txBody>
              </p:sp>
              <p:sp>
                <p:nvSpPr>
                  <p:cNvPr id="242" name="Freeform 10">
                    <a:extLst>
                      <a:ext uri="{FF2B5EF4-FFF2-40B4-BE49-F238E27FC236}">
                        <a16:creationId xmlns:a16="http://schemas.microsoft.com/office/drawing/2014/main" id="{5355A82D-8E2C-494C-BABB-82E5B92EB0BB}"/>
                      </a:ext>
                    </a:extLst>
                  </p:cNvPr>
                  <p:cNvSpPr/>
                  <p:nvPr/>
                </p:nvSpPr>
                <p:spPr>
                  <a:xfrm>
                    <a:off x="3892717" y="5411832"/>
                    <a:ext cx="468000" cy="46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7605" h="1578920">
                        <a:moveTo>
                          <a:pt x="0" y="0"/>
                        </a:moveTo>
                        <a:lnTo>
                          <a:pt x="1527605" y="0"/>
                        </a:lnTo>
                        <a:lnTo>
                          <a:pt x="1527605" y="1578920"/>
                        </a:lnTo>
                        <a:lnTo>
                          <a:pt x="0" y="15789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blipFill>
                    <a:blip r:embed="rId4">
                      <a:extLst>
                        <a:ext uri="{96DAC541-7B7A-43D3-8B79-37D633B846F1}">
                          <asvg:svgBlip xmlns:asvg="http://schemas.microsoft.com/office/drawing/2016/SVG/main" r:embed="rId5"/>
                        </a:ext>
                      </a:extLst>
                    </a:blip>
                    <a:stretch>
                      <a:fillRect/>
                    </a:stretch>
                  </a:blipFill>
                </p:spPr>
              </p:sp>
            </p:grpSp>
            <p:sp>
              <p:nvSpPr>
                <p:cNvPr id="251" name="Rectangle 250">
                  <a:extLst>
                    <a:ext uri="{FF2B5EF4-FFF2-40B4-BE49-F238E27FC236}">
                      <a16:creationId xmlns:a16="http://schemas.microsoft.com/office/drawing/2014/main" id="{7A0FDF15-6808-4D3C-BB2B-46BC17B0FFEA}"/>
                    </a:ext>
                  </a:extLst>
                </p:cNvPr>
                <p:cNvSpPr/>
                <p:nvPr/>
              </p:nvSpPr>
              <p:spPr>
                <a:xfrm>
                  <a:off x="8946418" y="5550500"/>
                  <a:ext cx="2336683" cy="418178"/>
                </a:xfrm>
                <a:prstGeom prst="rect">
                  <a:avLst/>
                </a:prstGeom>
                <a:solidFill>
                  <a:srgbClr val="D9D9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132" name="ZoneTexte 131">
                <a:extLst>
                  <a:ext uri="{FF2B5EF4-FFF2-40B4-BE49-F238E27FC236}">
                    <a16:creationId xmlns:a16="http://schemas.microsoft.com/office/drawing/2014/main" id="{28F45317-D466-486C-91FC-46B48374B7D6}"/>
                  </a:ext>
                </a:extLst>
              </p:cNvPr>
              <p:cNvSpPr txBox="1"/>
              <p:nvPr/>
            </p:nvSpPr>
            <p:spPr>
              <a:xfrm>
                <a:off x="9229720" y="5562558"/>
                <a:ext cx="2051875" cy="41601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ar-DZ" sz="1600" b="1" dirty="0">
                    <a:solidFill>
                      <a:schemeClr val="bg2">
                        <a:lumMod val="25000"/>
                      </a:schemeClr>
                    </a:solidFill>
                    <a:latin typeface="Noto Kufi Arabic" pitchFamily="2" charset="-78"/>
                    <a:ea typeface="Noto Kufi Arabic" pitchFamily="2" charset="-78"/>
                    <a:cs typeface="Noto Kufi Arabic" pitchFamily="2" charset="-78"/>
                  </a:rPr>
                  <a:t>عدد المراقبين في المراكز</a:t>
                </a:r>
                <a:endParaRPr lang="ar-DZ" sz="2800" b="1" dirty="0">
                  <a:solidFill>
                    <a:schemeClr val="bg2">
                      <a:lumMod val="25000"/>
                    </a:schemeClr>
                  </a:solidFill>
                  <a:latin typeface="Noto Kufi Arabic" pitchFamily="2" charset="-78"/>
                  <a:ea typeface="Noto Kufi Arabic" pitchFamily="2" charset="-78"/>
                  <a:cs typeface="Noto Kufi Arabic" pitchFamily="2" charset="-78"/>
                </a:endParaRPr>
              </a:p>
            </p:txBody>
          </p:sp>
        </p:grpSp>
        <p:grpSp>
          <p:nvGrpSpPr>
            <p:cNvPr id="15" name="Groupe 14">
              <a:extLst>
                <a:ext uri="{FF2B5EF4-FFF2-40B4-BE49-F238E27FC236}">
                  <a16:creationId xmlns:a16="http://schemas.microsoft.com/office/drawing/2014/main" id="{19718AE9-F24C-4A74-9962-2090D0CE4098}"/>
                </a:ext>
              </a:extLst>
            </p:cNvPr>
            <p:cNvGrpSpPr/>
            <p:nvPr/>
          </p:nvGrpSpPr>
          <p:grpSpPr>
            <a:xfrm>
              <a:off x="4659338" y="5589288"/>
              <a:ext cx="3099241" cy="432000"/>
              <a:chOff x="4832340" y="5648952"/>
              <a:chExt cx="3099241" cy="432000"/>
            </a:xfrm>
          </p:grpSpPr>
          <p:grpSp>
            <p:nvGrpSpPr>
              <p:cNvPr id="252" name="Groupe 251">
                <a:extLst>
                  <a:ext uri="{FF2B5EF4-FFF2-40B4-BE49-F238E27FC236}">
                    <a16:creationId xmlns:a16="http://schemas.microsoft.com/office/drawing/2014/main" id="{0B3C8C8E-42D4-49D1-8DFE-F1434F0356E3}"/>
                  </a:ext>
                </a:extLst>
              </p:cNvPr>
              <p:cNvGrpSpPr/>
              <p:nvPr/>
            </p:nvGrpSpPr>
            <p:grpSpPr>
              <a:xfrm>
                <a:off x="4832340" y="5648952"/>
                <a:ext cx="3099241" cy="432000"/>
                <a:chOff x="8946417" y="5543269"/>
                <a:chExt cx="2768684" cy="432000"/>
              </a:xfrm>
            </p:grpSpPr>
            <p:sp>
              <p:nvSpPr>
                <p:cNvPr id="255" name="AutoShape 9">
                  <a:extLst>
                    <a:ext uri="{FF2B5EF4-FFF2-40B4-BE49-F238E27FC236}">
                      <a16:creationId xmlns:a16="http://schemas.microsoft.com/office/drawing/2014/main" id="{197EBCD4-B037-4494-84D3-378275750F16}"/>
                    </a:ext>
                  </a:extLst>
                </p:cNvPr>
                <p:cNvSpPr/>
                <p:nvPr/>
              </p:nvSpPr>
              <p:spPr>
                <a:xfrm>
                  <a:off x="11283101" y="5543269"/>
                  <a:ext cx="432000" cy="432000"/>
                </a:xfrm>
                <a:prstGeom prst="rect">
                  <a:avLst/>
                </a:prstGeom>
                <a:solidFill>
                  <a:srgbClr val="5B8358"/>
                </a:solidFill>
              </p:spPr>
              <p:txBody>
                <a:bodyPr/>
                <a:lstStyle/>
                <a:p>
                  <a:endParaRPr lang="fr-FR" dirty="0"/>
                </a:p>
              </p:txBody>
            </p:sp>
            <p:sp>
              <p:nvSpPr>
                <p:cNvPr id="254" name="Rectangle 253">
                  <a:extLst>
                    <a:ext uri="{FF2B5EF4-FFF2-40B4-BE49-F238E27FC236}">
                      <a16:creationId xmlns:a16="http://schemas.microsoft.com/office/drawing/2014/main" id="{EBD161A3-43E1-4C50-B848-BCA1426B748C}"/>
                    </a:ext>
                  </a:extLst>
                </p:cNvPr>
                <p:cNvSpPr/>
                <p:nvPr/>
              </p:nvSpPr>
              <p:spPr>
                <a:xfrm>
                  <a:off x="8946417" y="5550500"/>
                  <a:ext cx="2336683" cy="418178"/>
                </a:xfrm>
                <a:prstGeom prst="rect">
                  <a:avLst/>
                </a:prstGeom>
                <a:solidFill>
                  <a:srgbClr val="D9D9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259" name="Freeform 13">
                <a:extLst>
                  <a:ext uri="{FF2B5EF4-FFF2-40B4-BE49-F238E27FC236}">
                    <a16:creationId xmlns:a16="http://schemas.microsoft.com/office/drawing/2014/main" id="{E4BE6542-65AE-4C3E-B484-0DCD41326677}"/>
                  </a:ext>
                </a:extLst>
              </p:cNvPr>
              <p:cNvSpPr/>
              <p:nvPr/>
            </p:nvSpPr>
            <p:spPr>
              <a:xfrm>
                <a:off x="7502588" y="5661284"/>
                <a:ext cx="374400" cy="374400"/>
              </a:xfrm>
              <a:custGeom>
                <a:avLst/>
                <a:gdLst/>
                <a:ahLst/>
                <a:cxnLst/>
                <a:rect l="l" t="t" r="r" b="b"/>
                <a:pathLst>
                  <a:path w="1494069" h="1494069">
                    <a:moveTo>
                      <a:pt x="0" y="0"/>
                    </a:moveTo>
                    <a:lnTo>
                      <a:pt x="1494069" y="0"/>
                    </a:lnTo>
                    <a:lnTo>
                      <a:pt x="1494069" y="1494069"/>
                    </a:lnTo>
                    <a:lnTo>
                      <a:pt x="0" y="1494069"/>
                    </a:ln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6">
                  <a:extLs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tretch>
                  <a:fillRect/>
                </a:stretch>
              </a:blipFill>
            </p:spPr>
          </p:sp>
          <p:sp>
            <p:nvSpPr>
              <p:cNvPr id="133" name="ZoneTexte 132">
                <a:extLst>
                  <a:ext uri="{FF2B5EF4-FFF2-40B4-BE49-F238E27FC236}">
                    <a16:creationId xmlns:a16="http://schemas.microsoft.com/office/drawing/2014/main" id="{BEAC73F2-13C3-40B3-9D49-E4A296133FAB}"/>
                  </a:ext>
                </a:extLst>
              </p:cNvPr>
              <p:cNvSpPr txBox="1"/>
              <p:nvPr/>
            </p:nvSpPr>
            <p:spPr>
              <a:xfrm>
                <a:off x="5472259" y="5658350"/>
                <a:ext cx="2051875" cy="41601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ar-DZ" sz="1600" b="1" dirty="0">
                    <a:solidFill>
                      <a:schemeClr val="bg2">
                        <a:lumMod val="25000"/>
                      </a:schemeClr>
                    </a:solidFill>
                    <a:latin typeface="Noto Kufi Arabic" pitchFamily="2" charset="-78"/>
                    <a:ea typeface="Noto Kufi Arabic" pitchFamily="2" charset="-78"/>
                    <a:cs typeface="Noto Kufi Arabic" pitchFamily="2" charset="-78"/>
                  </a:rPr>
                  <a:t>عدد المراقبين في المكاتب</a:t>
                </a:r>
                <a:endParaRPr lang="ar-DZ" sz="2800" b="1" dirty="0">
                  <a:solidFill>
                    <a:schemeClr val="bg2">
                      <a:lumMod val="25000"/>
                    </a:schemeClr>
                  </a:solidFill>
                  <a:latin typeface="Noto Kufi Arabic" pitchFamily="2" charset="-78"/>
                  <a:ea typeface="Noto Kufi Arabic" pitchFamily="2" charset="-78"/>
                  <a:cs typeface="Noto Kufi Arabic" pitchFamily="2" charset="-78"/>
                </a:endParaRPr>
              </a:p>
            </p:txBody>
          </p:sp>
        </p:grpSp>
        <p:pic>
          <p:nvPicPr>
            <p:cNvPr id="225" name="Image 224">
              <a:extLst>
                <a:ext uri="{FF2B5EF4-FFF2-40B4-BE49-F238E27FC236}">
                  <a16:creationId xmlns:a16="http://schemas.microsoft.com/office/drawing/2014/main" id="{DB7FA137-89AD-478F-89C7-66B0DA652EA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858083" y="1232299"/>
              <a:ext cx="468000" cy="468000"/>
            </a:xfrm>
            <a:prstGeom prst="rect">
              <a:avLst/>
            </a:prstGeom>
          </p:spPr>
        </p:pic>
      </p:grpSp>
      <p:grpSp>
        <p:nvGrpSpPr>
          <p:cNvPr id="71" name="Groupe 70">
            <a:extLst>
              <a:ext uri="{FF2B5EF4-FFF2-40B4-BE49-F238E27FC236}">
                <a16:creationId xmlns:a16="http://schemas.microsoft.com/office/drawing/2014/main" id="{A67FCBCC-A538-4CFC-3E3B-55D59970EC02}"/>
              </a:ext>
            </a:extLst>
          </p:cNvPr>
          <p:cNvGrpSpPr/>
          <p:nvPr/>
        </p:nvGrpSpPr>
        <p:grpSpPr>
          <a:xfrm>
            <a:off x="60200" y="1377662"/>
            <a:ext cx="4704268" cy="4671908"/>
            <a:chOff x="269699" y="3702811"/>
            <a:chExt cx="2977419" cy="2981991"/>
          </a:xfrm>
          <a:solidFill>
            <a:srgbClr val="5B8358"/>
          </a:solidFill>
        </p:grpSpPr>
        <p:pic>
          <p:nvPicPr>
            <p:cNvPr id="72" name="Graphique 71">
              <a:extLst>
                <a:ext uri="{FF2B5EF4-FFF2-40B4-BE49-F238E27FC236}">
                  <a16:creationId xmlns:a16="http://schemas.microsoft.com/office/drawing/2014/main" id="{729C15E9-50FE-8020-B124-5E4EC009F3F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162281" y="4897546"/>
              <a:ext cx="447161" cy="426079"/>
            </a:xfrm>
            <a:prstGeom prst="rect">
              <a:avLst/>
            </a:prstGeom>
          </p:spPr>
        </p:pic>
        <p:pic>
          <p:nvPicPr>
            <p:cNvPr id="73" name="Graphique 72">
              <a:extLst>
                <a:ext uri="{FF2B5EF4-FFF2-40B4-BE49-F238E27FC236}">
                  <a16:creationId xmlns:a16="http://schemas.microsoft.com/office/drawing/2014/main" id="{D90B2365-6A8F-8A22-F70C-1E609A7B339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330760" y="4951358"/>
              <a:ext cx="219764" cy="159228"/>
            </a:xfrm>
            <a:prstGeom prst="rect">
              <a:avLst/>
            </a:prstGeom>
          </p:spPr>
        </p:pic>
        <p:pic>
          <p:nvPicPr>
            <p:cNvPr id="74" name="Graphique 73">
              <a:extLst>
                <a:ext uri="{FF2B5EF4-FFF2-40B4-BE49-F238E27FC236}">
                  <a16:creationId xmlns:a16="http://schemas.microsoft.com/office/drawing/2014/main" id="{E4B4FD6F-6082-38CF-05B8-A08277AACC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496392" y="4778501"/>
              <a:ext cx="219764" cy="159228"/>
            </a:xfrm>
            <a:prstGeom prst="rect">
              <a:avLst/>
            </a:prstGeom>
          </p:spPr>
        </p:pic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07DD2CCC-D2E1-9130-7713-FA4A566B7BF3}"/>
                </a:ext>
              </a:extLst>
            </p:cNvPr>
            <p:cNvSpPr/>
            <p:nvPr/>
          </p:nvSpPr>
          <p:spPr>
            <a:xfrm>
              <a:off x="1386314" y="4649786"/>
              <a:ext cx="434054" cy="545020"/>
            </a:xfrm>
            <a:custGeom>
              <a:avLst/>
              <a:gdLst>
                <a:gd name="connsiteX0" fmla="*/ 420910 w 434054"/>
                <a:gd name="connsiteY0" fmla="*/ 530257 h 545020"/>
                <a:gd name="connsiteX1" fmla="*/ 417957 w 434054"/>
                <a:gd name="connsiteY1" fmla="*/ 528542 h 545020"/>
                <a:gd name="connsiteX2" fmla="*/ 414338 w 434054"/>
                <a:gd name="connsiteY2" fmla="*/ 526923 h 545020"/>
                <a:gd name="connsiteX3" fmla="*/ 411099 w 434054"/>
                <a:gd name="connsiteY3" fmla="*/ 525970 h 545020"/>
                <a:gd name="connsiteX4" fmla="*/ 401288 w 434054"/>
                <a:gd name="connsiteY4" fmla="*/ 525970 h 545020"/>
                <a:gd name="connsiteX5" fmla="*/ 399002 w 434054"/>
                <a:gd name="connsiteY5" fmla="*/ 519684 h 545020"/>
                <a:gd name="connsiteX6" fmla="*/ 397288 w 434054"/>
                <a:gd name="connsiteY6" fmla="*/ 516445 h 545020"/>
                <a:gd name="connsiteX7" fmla="*/ 393668 w 434054"/>
                <a:gd name="connsiteY7" fmla="*/ 514445 h 545020"/>
                <a:gd name="connsiteX8" fmla="*/ 386810 w 434054"/>
                <a:gd name="connsiteY8" fmla="*/ 517112 h 545020"/>
                <a:gd name="connsiteX9" fmla="*/ 378333 w 434054"/>
                <a:gd name="connsiteY9" fmla="*/ 518065 h 545020"/>
                <a:gd name="connsiteX10" fmla="*/ 366141 w 434054"/>
                <a:gd name="connsiteY10" fmla="*/ 520732 h 545020"/>
                <a:gd name="connsiteX11" fmla="*/ 355282 w 434054"/>
                <a:gd name="connsiteY11" fmla="*/ 519017 h 545020"/>
                <a:gd name="connsiteX12" fmla="*/ 346139 w 434054"/>
                <a:gd name="connsiteY12" fmla="*/ 519017 h 545020"/>
                <a:gd name="connsiteX13" fmla="*/ 328422 w 434054"/>
                <a:gd name="connsiteY13" fmla="*/ 515493 h 545020"/>
                <a:gd name="connsiteX14" fmla="*/ 323183 w 434054"/>
                <a:gd name="connsiteY14" fmla="*/ 514445 h 545020"/>
                <a:gd name="connsiteX15" fmla="*/ 315659 w 434054"/>
                <a:gd name="connsiteY15" fmla="*/ 514445 h 545020"/>
                <a:gd name="connsiteX16" fmla="*/ 308705 w 434054"/>
                <a:gd name="connsiteY16" fmla="*/ 516445 h 545020"/>
                <a:gd name="connsiteX17" fmla="*/ 302514 w 434054"/>
                <a:gd name="connsiteY17" fmla="*/ 519017 h 545020"/>
                <a:gd name="connsiteX18" fmla="*/ 288036 w 434054"/>
                <a:gd name="connsiteY18" fmla="*/ 525970 h 545020"/>
                <a:gd name="connsiteX19" fmla="*/ 283464 w 434054"/>
                <a:gd name="connsiteY19" fmla="*/ 526923 h 545020"/>
                <a:gd name="connsiteX20" fmla="*/ 279559 w 434054"/>
                <a:gd name="connsiteY20" fmla="*/ 527590 h 545020"/>
                <a:gd name="connsiteX21" fmla="*/ 277273 w 434054"/>
                <a:gd name="connsiteY21" fmla="*/ 532162 h 545020"/>
                <a:gd name="connsiteX22" fmla="*/ 270986 w 434054"/>
                <a:gd name="connsiteY22" fmla="*/ 532828 h 545020"/>
                <a:gd name="connsiteX23" fmla="*/ 255270 w 434054"/>
                <a:gd name="connsiteY23" fmla="*/ 533781 h 545020"/>
                <a:gd name="connsiteX24" fmla="*/ 246031 w 434054"/>
                <a:gd name="connsiteY24" fmla="*/ 533781 h 545020"/>
                <a:gd name="connsiteX25" fmla="*/ 239840 w 434054"/>
                <a:gd name="connsiteY25" fmla="*/ 535495 h 545020"/>
                <a:gd name="connsiteX26" fmla="*/ 235268 w 434054"/>
                <a:gd name="connsiteY26" fmla="*/ 537115 h 545020"/>
                <a:gd name="connsiteX27" fmla="*/ 223076 w 434054"/>
                <a:gd name="connsiteY27" fmla="*/ 539115 h 545020"/>
                <a:gd name="connsiteX28" fmla="*/ 210598 w 434054"/>
                <a:gd name="connsiteY28" fmla="*/ 540734 h 545020"/>
                <a:gd name="connsiteX29" fmla="*/ 203740 w 434054"/>
                <a:gd name="connsiteY29" fmla="*/ 542353 h 545020"/>
                <a:gd name="connsiteX30" fmla="*/ 198501 w 434054"/>
                <a:gd name="connsiteY30" fmla="*/ 545020 h 545020"/>
                <a:gd name="connsiteX31" fmla="*/ 189928 w 434054"/>
                <a:gd name="connsiteY31" fmla="*/ 545020 h 545020"/>
                <a:gd name="connsiteX32" fmla="*/ 181737 w 434054"/>
                <a:gd name="connsiteY32" fmla="*/ 542353 h 545020"/>
                <a:gd name="connsiteX33" fmla="*/ 175546 w 434054"/>
                <a:gd name="connsiteY33" fmla="*/ 541687 h 545020"/>
                <a:gd name="connsiteX34" fmla="*/ 170212 w 434054"/>
                <a:gd name="connsiteY34" fmla="*/ 539115 h 545020"/>
                <a:gd name="connsiteX35" fmla="*/ 160115 w 434054"/>
                <a:gd name="connsiteY35" fmla="*/ 534448 h 545020"/>
                <a:gd name="connsiteX36" fmla="*/ 152495 w 434054"/>
                <a:gd name="connsiteY36" fmla="*/ 532828 h 545020"/>
                <a:gd name="connsiteX37" fmla="*/ 146304 w 434054"/>
                <a:gd name="connsiteY37" fmla="*/ 530257 h 545020"/>
                <a:gd name="connsiteX38" fmla="*/ 138779 w 434054"/>
                <a:gd name="connsiteY38" fmla="*/ 528542 h 545020"/>
                <a:gd name="connsiteX39" fmla="*/ 126587 w 434054"/>
                <a:gd name="connsiteY39" fmla="*/ 524351 h 545020"/>
                <a:gd name="connsiteX40" fmla="*/ 118777 w 434054"/>
                <a:gd name="connsiteY40" fmla="*/ 522351 h 545020"/>
                <a:gd name="connsiteX41" fmla="*/ 104299 w 434054"/>
                <a:gd name="connsiteY41" fmla="*/ 523303 h 545020"/>
                <a:gd name="connsiteX42" fmla="*/ 91154 w 434054"/>
                <a:gd name="connsiteY42" fmla="*/ 514445 h 545020"/>
                <a:gd name="connsiteX43" fmla="*/ 80677 w 434054"/>
                <a:gd name="connsiteY43" fmla="*/ 506920 h 545020"/>
                <a:gd name="connsiteX44" fmla="*/ 75057 w 434054"/>
                <a:gd name="connsiteY44" fmla="*/ 502348 h 545020"/>
                <a:gd name="connsiteX45" fmla="*/ 64579 w 434054"/>
                <a:gd name="connsiteY45" fmla="*/ 493776 h 545020"/>
                <a:gd name="connsiteX46" fmla="*/ 51435 w 434054"/>
                <a:gd name="connsiteY46" fmla="*/ 479679 h 545020"/>
                <a:gd name="connsiteX47" fmla="*/ 44577 w 434054"/>
                <a:gd name="connsiteY47" fmla="*/ 474440 h 545020"/>
                <a:gd name="connsiteX48" fmla="*/ 34766 w 434054"/>
                <a:gd name="connsiteY48" fmla="*/ 468154 h 545020"/>
                <a:gd name="connsiteX49" fmla="*/ 26194 w 434054"/>
                <a:gd name="connsiteY49" fmla="*/ 463963 h 545020"/>
                <a:gd name="connsiteX50" fmla="*/ 15716 w 434054"/>
                <a:gd name="connsiteY50" fmla="*/ 458057 h 545020"/>
                <a:gd name="connsiteX51" fmla="*/ 7144 w 434054"/>
                <a:gd name="connsiteY51" fmla="*/ 454438 h 545020"/>
                <a:gd name="connsiteX52" fmla="*/ 0 w 434054"/>
                <a:gd name="connsiteY52" fmla="*/ 447485 h 545020"/>
                <a:gd name="connsiteX53" fmla="*/ 5525 w 434054"/>
                <a:gd name="connsiteY53" fmla="*/ 443294 h 545020"/>
                <a:gd name="connsiteX54" fmla="*/ 36385 w 434054"/>
                <a:gd name="connsiteY54" fmla="*/ 415004 h 545020"/>
                <a:gd name="connsiteX55" fmla="*/ 39052 w 434054"/>
                <a:gd name="connsiteY55" fmla="*/ 401574 h 545020"/>
                <a:gd name="connsiteX56" fmla="*/ 40005 w 434054"/>
                <a:gd name="connsiteY56" fmla="*/ 397288 h 545020"/>
                <a:gd name="connsiteX57" fmla="*/ 39624 w 434054"/>
                <a:gd name="connsiteY57" fmla="*/ 395669 h 545020"/>
                <a:gd name="connsiteX58" fmla="*/ 32480 w 434054"/>
                <a:gd name="connsiteY58" fmla="*/ 353378 h 545020"/>
                <a:gd name="connsiteX59" fmla="*/ 36671 w 434054"/>
                <a:gd name="connsiteY59" fmla="*/ 335280 h 545020"/>
                <a:gd name="connsiteX60" fmla="*/ 38005 w 434054"/>
                <a:gd name="connsiteY60" fmla="*/ 332041 h 545020"/>
                <a:gd name="connsiteX61" fmla="*/ 42005 w 434054"/>
                <a:gd name="connsiteY61" fmla="*/ 319849 h 545020"/>
                <a:gd name="connsiteX62" fmla="*/ 42005 w 434054"/>
                <a:gd name="connsiteY62" fmla="*/ 319183 h 545020"/>
                <a:gd name="connsiteX63" fmla="*/ 95821 w 434054"/>
                <a:gd name="connsiteY63" fmla="*/ 279844 h 545020"/>
                <a:gd name="connsiteX64" fmla="*/ 107252 w 434054"/>
                <a:gd name="connsiteY64" fmla="*/ 271367 h 545020"/>
                <a:gd name="connsiteX65" fmla="*/ 132493 w 434054"/>
                <a:gd name="connsiteY65" fmla="*/ 226409 h 545020"/>
                <a:gd name="connsiteX66" fmla="*/ 132493 w 434054"/>
                <a:gd name="connsiteY66" fmla="*/ 225742 h 545020"/>
                <a:gd name="connsiteX67" fmla="*/ 133540 w 434054"/>
                <a:gd name="connsiteY67" fmla="*/ 224695 h 545020"/>
                <a:gd name="connsiteX68" fmla="*/ 186309 w 434054"/>
                <a:gd name="connsiteY68" fmla="*/ 163735 h 545020"/>
                <a:gd name="connsiteX69" fmla="*/ 188309 w 434054"/>
                <a:gd name="connsiteY69" fmla="*/ 161353 h 545020"/>
                <a:gd name="connsiteX70" fmla="*/ 225743 w 434054"/>
                <a:gd name="connsiteY70" fmla="*/ 133826 h 545020"/>
                <a:gd name="connsiteX71" fmla="*/ 256223 w 434054"/>
                <a:gd name="connsiteY71" fmla="*/ 111823 h 545020"/>
                <a:gd name="connsiteX72" fmla="*/ 268034 w 434054"/>
                <a:gd name="connsiteY72" fmla="*/ 103632 h 545020"/>
                <a:gd name="connsiteX73" fmla="*/ 291370 w 434054"/>
                <a:gd name="connsiteY73" fmla="*/ 87249 h 545020"/>
                <a:gd name="connsiteX74" fmla="*/ 310039 w 434054"/>
                <a:gd name="connsiteY74" fmla="*/ 75724 h 545020"/>
                <a:gd name="connsiteX75" fmla="*/ 348424 w 434054"/>
                <a:gd name="connsiteY75" fmla="*/ 50863 h 545020"/>
                <a:gd name="connsiteX76" fmla="*/ 413385 w 434054"/>
                <a:gd name="connsiteY76" fmla="*/ 10477 h 545020"/>
                <a:gd name="connsiteX77" fmla="*/ 422243 w 434054"/>
                <a:gd name="connsiteY77" fmla="*/ 4858 h 545020"/>
                <a:gd name="connsiteX78" fmla="*/ 429768 w 434054"/>
                <a:gd name="connsiteY78" fmla="*/ 286 h 545020"/>
                <a:gd name="connsiteX79" fmla="*/ 430149 w 434054"/>
                <a:gd name="connsiteY79" fmla="*/ 0 h 545020"/>
                <a:gd name="connsiteX80" fmla="*/ 427482 w 434054"/>
                <a:gd name="connsiteY80" fmla="*/ 94774 h 545020"/>
                <a:gd name="connsiteX81" fmla="*/ 426530 w 434054"/>
                <a:gd name="connsiteY81" fmla="*/ 111157 h 545020"/>
                <a:gd name="connsiteX82" fmla="*/ 426244 w 434054"/>
                <a:gd name="connsiteY82" fmla="*/ 112871 h 545020"/>
                <a:gd name="connsiteX83" fmla="*/ 425196 w 434054"/>
                <a:gd name="connsiteY83" fmla="*/ 155448 h 545020"/>
                <a:gd name="connsiteX84" fmla="*/ 424910 w 434054"/>
                <a:gd name="connsiteY84" fmla="*/ 188595 h 545020"/>
                <a:gd name="connsiteX85" fmla="*/ 421957 w 434054"/>
                <a:gd name="connsiteY85" fmla="*/ 214598 h 545020"/>
                <a:gd name="connsiteX86" fmla="*/ 421291 w 434054"/>
                <a:gd name="connsiteY86" fmla="*/ 215170 h 545020"/>
                <a:gd name="connsiteX87" fmla="*/ 415385 w 434054"/>
                <a:gd name="connsiteY87" fmla="*/ 238792 h 545020"/>
                <a:gd name="connsiteX88" fmla="*/ 407194 w 434054"/>
                <a:gd name="connsiteY88" fmla="*/ 275558 h 545020"/>
                <a:gd name="connsiteX89" fmla="*/ 407480 w 434054"/>
                <a:gd name="connsiteY89" fmla="*/ 277844 h 545020"/>
                <a:gd name="connsiteX90" fmla="*/ 407861 w 434054"/>
                <a:gd name="connsiteY90" fmla="*/ 278892 h 545020"/>
                <a:gd name="connsiteX91" fmla="*/ 410147 w 434054"/>
                <a:gd name="connsiteY91" fmla="*/ 291656 h 545020"/>
                <a:gd name="connsiteX92" fmla="*/ 415004 w 434054"/>
                <a:gd name="connsiteY92" fmla="*/ 321183 h 545020"/>
                <a:gd name="connsiteX93" fmla="*/ 421291 w 434054"/>
                <a:gd name="connsiteY93" fmla="*/ 354997 h 545020"/>
                <a:gd name="connsiteX94" fmla="*/ 421291 w 434054"/>
                <a:gd name="connsiteY94" fmla="*/ 355282 h 545020"/>
                <a:gd name="connsiteX95" fmla="*/ 424244 w 434054"/>
                <a:gd name="connsiteY95" fmla="*/ 372713 h 545020"/>
                <a:gd name="connsiteX96" fmla="*/ 434054 w 434054"/>
                <a:gd name="connsiteY96" fmla="*/ 429768 h 545020"/>
                <a:gd name="connsiteX97" fmla="*/ 429197 w 434054"/>
                <a:gd name="connsiteY97" fmla="*/ 449199 h 545020"/>
                <a:gd name="connsiteX98" fmla="*/ 426244 w 434054"/>
                <a:gd name="connsiteY98" fmla="*/ 461677 h 545020"/>
                <a:gd name="connsiteX99" fmla="*/ 426815 w 434054"/>
                <a:gd name="connsiteY99" fmla="*/ 461296 h 545020"/>
                <a:gd name="connsiteX100" fmla="*/ 422910 w 434054"/>
                <a:gd name="connsiteY100" fmla="*/ 489204 h 545020"/>
                <a:gd name="connsiteX101" fmla="*/ 422243 w 434054"/>
                <a:gd name="connsiteY101" fmla="*/ 504635 h 545020"/>
                <a:gd name="connsiteX102" fmla="*/ 421291 w 434054"/>
                <a:gd name="connsiteY102" fmla="*/ 529590 h 545020"/>
                <a:gd name="connsiteX103" fmla="*/ 420910 w 434054"/>
                <a:gd name="connsiteY103" fmla="*/ 529876 h 545020"/>
                <a:gd name="connsiteX104" fmla="*/ 420910 w 434054"/>
                <a:gd name="connsiteY104" fmla="*/ 530257 h 54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434054" h="545020">
                  <a:moveTo>
                    <a:pt x="420910" y="530257"/>
                  </a:moveTo>
                  <a:lnTo>
                    <a:pt x="417957" y="528542"/>
                  </a:lnTo>
                  <a:lnTo>
                    <a:pt x="414338" y="526923"/>
                  </a:lnTo>
                  <a:lnTo>
                    <a:pt x="411099" y="525970"/>
                  </a:lnTo>
                  <a:lnTo>
                    <a:pt x="401288" y="525970"/>
                  </a:lnTo>
                  <a:lnTo>
                    <a:pt x="399002" y="519684"/>
                  </a:lnTo>
                  <a:lnTo>
                    <a:pt x="397288" y="516445"/>
                  </a:lnTo>
                  <a:lnTo>
                    <a:pt x="393668" y="514445"/>
                  </a:lnTo>
                  <a:lnTo>
                    <a:pt x="386810" y="517112"/>
                  </a:lnTo>
                  <a:lnTo>
                    <a:pt x="378333" y="518065"/>
                  </a:lnTo>
                  <a:lnTo>
                    <a:pt x="366141" y="520732"/>
                  </a:lnTo>
                  <a:lnTo>
                    <a:pt x="355282" y="519017"/>
                  </a:lnTo>
                  <a:lnTo>
                    <a:pt x="346139" y="519017"/>
                  </a:lnTo>
                  <a:lnTo>
                    <a:pt x="328422" y="515493"/>
                  </a:lnTo>
                  <a:lnTo>
                    <a:pt x="323183" y="514445"/>
                  </a:lnTo>
                  <a:lnTo>
                    <a:pt x="315659" y="514445"/>
                  </a:lnTo>
                  <a:lnTo>
                    <a:pt x="308705" y="516445"/>
                  </a:lnTo>
                  <a:lnTo>
                    <a:pt x="302514" y="519017"/>
                  </a:lnTo>
                  <a:lnTo>
                    <a:pt x="288036" y="525970"/>
                  </a:lnTo>
                  <a:lnTo>
                    <a:pt x="283464" y="526923"/>
                  </a:lnTo>
                  <a:lnTo>
                    <a:pt x="279559" y="527590"/>
                  </a:lnTo>
                  <a:lnTo>
                    <a:pt x="277273" y="532162"/>
                  </a:lnTo>
                  <a:lnTo>
                    <a:pt x="270986" y="532828"/>
                  </a:lnTo>
                  <a:lnTo>
                    <a:pt x="255270" y="533781"/>
                  </a:lnTo>
                  <a:lnTo>
                    <a:pt x="246031" y="533781"/>
                  </a:lnTo>
                  <a:lnTo>
                    <a:pt x="239840" y="535495"/>
                  </a:lnTo>
                  <a:lnTo>
                    <a:pt x="235268" y="537115"/>
                  </a:lnTo>
                  <a:lnTo>
                    <a:pt x="223076" y="539115"/>
                  </a:lnTo>
                  <a:lnTo>
                    <a:pt x="210598" y="540734"/>
                  </a:lnTo>
                  <a:lnTo>
                    <a:pt x="203740" y="542353"/>
                  </a:lnTo>
                  <a:lnTo>
                    <a:pt x="198501" y="545020"/>
                  </a:lnTo>
                  <a:lnTo>
                    <a:pt x="189928" y="545020"/>
                  </a:lnTo>
                  <a:lnTo>
                    <a:pt x="181737" y="542353"/>
                  </a:lnTo>
                  <a:lnTo>
                    <a:pt x="175546" y="541687"/>
                  </a:lnTo>
                  <a:lnTo>
                    <a:pt x="170212" y="539115"/>
                  </a:lnTo>
                  <a:lnTo>
                    <a:pt x="160115" y="534448"/>
                  </a:lnTo>
                  <a:lnTo>
                    <a:pt x="152495" y="532828"/>
                  </a:lnTo>
                  <a:lnTo>
                    <a:pt x="146304" y="530257"/>
                  </a:lnTo>
                  <a:lnTo>
                    <a:pt x="138779" y="528542"/>
                  </a:lnTo>
                  <a:lnTo>
                    <a:pt x="126587" y="524351"/>
                  </a:lnTo>
                  <a:lnTo>
                    <a:pt x="118777" y="522351"/>
                  </a:lnTo>
                  <a:lnTo>
                    <a:pt x="104299" y="523303"/>
                  </a:lnTo>
                  <a:lnTo>
                    <a:pt x="91154" y="514445"/>
                  </a:lnTo>
                  <a:lnTo>
                    <a:pt x="80677" y="506920"/>
                  </a:lnTo>
                  <a:lnTo>
                    <a:pt x="75057" y="502348"/>
                  </a:lnTo>
                  <a:lnTo>
                    <a:pt x="64579" y="493776"/>
                  </a:lnTo>
                  <a:lnTo>
                    <a:pt x="51435" y="479679"/>
                  </a:lnTo>
                  <a:lnTo>
                    <a:pt x="44577" y="474440"/>
                  </a:lnTo>
                  <a:lnTo>
                    <a:pt x="34766" y="468154"/>
                  </a:lnTo>
                  <a:lnTo>
                    <a:pt x="26194" y="463963"/>
                  </a:lnTo>
                  <a:lnTo>
                    <a:pt x="15716" y="458057"/>
                  </a:lnTo>
                  <a:lnTo>
                    <a:pt x="7144" y="454438"/>
                  </a:lnTo>
                  <a:lnTo>
                    <a:pt x="0" y="447485"/>
                  </a:lnTo>
                  <a:lnTo>
                    <a:pt x="5525" y="443294"/>
                  </a:lnTo>
                  <a:lnTo>
                    <a:pt x="36385" y="415004"/>
                  </a:lnTo>
                  <a:lnTo>
                    <a:pt x="39052" y="401574"/>
                  </a:lnTo>
                  <a:lnTo>
                    <a:pt x="40005" y="397288"/>
                  </a:lnTo>
                  <a:lnTo>
                    <a:pt x="39624" y="395669"/>
                  </a:lnTo>
                  <a:lnTo>
                    <a:pt x="32480" y="353378"/>
                  </a:lnTo>
                  <a:lnTo>
                    <a:pt x="36671" y="335280"/>
                  </a:lnTo>
                  <a:lnTo>
                    <a:pt x="38005" y="332041"/>
                  </a:lnTo>
                  <a:lnTo>
                    <a:pt x="42005" y="319849"/>
                  </a:lnTo>
                  <a:lnTo>
                    <a:pt x="42005" y="319183"/>
                  </a:lnTo>
                  <a:lnTo>
                    <a:pt x="95821" y="279844"/>
                  </a:lnTo>
                  <a:lnTo>
                    <a:pt x="107252" y="271367"/>
                  </a:lnTo>
                  <a:lnTo>
                    <a:pt x="132493" y="226409"/>
                  </a:lnTo>
                  <a:lnTo>
                    <a:pt x="132493" y="225742"/>
                  </a:lnTo>
                  <a:lnTo>
                    <a:pt x="133540" y="224695"/>
                  </a:lnTo>
                  <a:lnTo>
                    <a:pt x="186309" y="163735"/>
                  </a:lnTo>
                  <a:lnTo>
                    <a:pt x="188309" y="161353"/>
                  </a:lnTo>
                  <a:lnTo>
                    <a:pt x="225743" y="133826"/>
                  </a:lnTo>
                  <a:lnTo>
                    <a:pt x="256223" y="111823"/>
                  </a:lnTo>
                  <a:lnTo>
                    <a:pt x="268034" y="103632"/>
                  </a:lnTo>
                  <a:lnTo>
                    <a:pt x="291370" y="87249"/>
                  </a:lnTo>
                  <a:lnTo>
                    <a:pt x="310039" y="75724"/>
                  </a:lnTo>
                  <a:lnTo>
                    <a:pt x="348424" y="50863"/>
                  </a:lnTo>
                  <a:lnTo>
                    <a:pt x="413385" y="10477"/>
                  </a:lnTo>
                  <a:lnTo>
                    <a:pt x="422243" y="4858"/>
                  </a:lnTo>
                  <a:lnTo>
                    <a:pt x="429768" y="286"/>
                  </a:lnTo>
                  <a:lnTo>
                    <a:pt x="430149" y="0"/>
                  </a:lnTo>
                  <a:lnTo>
                    <a:pt x="427482" y="94774"/>
                  </a:lnTo>
                  <a:lnTo>
                    <a:pt x="426530" y="111157"/>
                  </a:lnTo>
                  <a:lnTo>
                    <a:pt x="426244" y="112871"/>
                  </a:lnTo>
                  <a:lnTo>
                    <a:pt x="425196" y="155448"/>
                  </a:lnTo>
                  <a:lnTo>
                    <a:pt x="424910" y="188595"/>
                  </a:lnTo>
                  <a:lnTo>
                    <a:pt x="421957" y="214598"/>
                  </a:lnTo>
                  <a:lnTo>
                    <a:pt x="421291" y="215170"/>
                  </a:lnTo>
                  <a:lnTo>
                    <a:pt x="415385" y="238792"/>
                  </a:lnTo>
                  <a:lnTo>
                    <a:pt x="407194" y="275558"/>
                  </a:lnTo>
                  <a:lnTo>
                    <a:pt x="407480" y="277844"/>
                  </a:lnTo>
                  <a:lnTo>
                    <a:pt x="407861" y="278892"/>
                  </a:lnTo>
                  <a:lnTo>
                    <a:pt x="410147" y="291656"/>
                  </a:lnTo>
                  <a:lnTo>
                    <a:pt x="415004" y="321183"/>
                  </a:lnTo>
                  <a:lnTo>
                    <a:pt x="421291" y="354997"/>
                  </a:lnTo>
                  <a:lnTo>
                    <a:pt x="421291" y="355282"/>
                  </a:lnTo>
                  <a:lnTo>
                    <a:pt x="424244" y="372713"/>
                  </a:lnTo>
                  <a:lnTo>
                    <a:pt x="434054" y="429768"/>
                  </a:lnTo>
                  <a:lnTo>
                    <a:pt x="429197" y="449199"/>
                  </a:lnTo>
                  <a:lnTo>
                    <a:pt x="426244" y="461677"/>
                  </a:lnTo>
                  <a:lnTo>
                    <a:pt x="426815" y="461296"/>
                  </a:lnTo>
                  <a:lnTo>
                    <a:pt x="422910" y="489204"/>
                  </a:lnTo>
                  <a:lnTo>
                    <a:pt x="422243" y="504635"/>
                  </a:lnTo>
                  <a:lnTo>
                    <a:pt x="421291" y="529590"/>
                  </a:lnTo>
                  <a:lnTo>
                    <a:pt x="420910" y="529876"/>
                  </a:lnTo>
                  <a:lnTo>
                    <a:pt x="420910" y="530257"/>
                  </a:lnTo>
                  <a:close/>
                </a:path>
              </a:pathLst>
            </a:custGeom>
            <a:grpFill/>
            <a:ln w="317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EEF2E85F-A8D2-D13E-8116-BC35F0A1F1C1}"/>
                </a:ext>
              </a:extLst>
            </p:cNvPr>
            <p:cNvSpPr/>
            <p:nvPr/>
          </p:nvSpPr>
          <p:spPr>
            <a:xfrm>
              <a:off x="1741597" y="3813396"/>
              <a:ext cx="158495" cy="106584"/>
            </a:xfrm>
            <a:custGeom>
              <a:avLst/>
              <a:gdLst>
                <a:gd name="connsiteX0" fmla="*/ 137160 w 158495"/>
                <a:gd name="connsiteY0" fmla="*/ 7811 h 106584"/>
                <a:gd name="connsiteX1" fmla="*/ 137160 w 158495"/>
                <a:gd name="connsiteY1" fmla="*/ 7811 h 106584"/>
                <a:gd name="connsiteX2" fmla="*/ 138494 w 158495"/>
                <a:gd name="connsiteY2" fmla="*/ 8477 h 106584"/>
                <a:gd name="connsiteX3" fmla="*/ 140494 w 158495"/>
                <a:gd name="connsiteY3" fmla="*/ 8477 h 106584"/>
                <a:gd name="connsiteX4" fmla="*/ 141446 w 158495"/>
                <a:gd name="connsiteY4" fmla="*/ 7811 h 106584"/>
                <a:gd name="connsiteX5" fmla="*/ 141446 w 158495"/>
                <a:gd name="connsiteY5" fmla="*/ 8858 h 106584"/>
                <a:gd name="connsiteX6" fmla="*/ 141161 w 158495"/>
                <a:gd name="connsiteY6" fmla="*/ 9430 h 106584"/>
                <a:gd name="connsiteX7" fmla="*/ 141446 w 158495"/>
                <a:gd name="connsiteY7" fmla="*/ 9811 h 106584"/>
                <a:gd name="connsiteX8" fmla="*/ 141446 w 158495"/>
                <a:gd name="connsiteY8" fmla="*/ 12097 h 106584"/>
                <a:gd name="connsiteX9" fmla="*/ 141827 w 158495"/>
                <a:gd name="connsiteY9" fmla="*/ 12097 h 106584"/>
                <a:gd name="connsiteX10" fmla="*/ 142113 w 158495"/>
                <a:gd name="connsiteY10" fmla="*/ 11811 h 106584"/>
                <a:gd name="connsiteX11" fmla="*/ 142780 w 158495"/>
                <a:gd name="connsiteY11" fmla="*/ 12097 h 106584"/>
                <a:gd name="connsiteX12" fmla="*/ 142399 w 158495"/>
                <a:gd name="connsiteY12" fmla="*/ 12383 h 106584"/>
                <a:gd name="connsiteX13" fmla="*/ 143066 w 158495"/>
                <a:gd name="connsiteY13" fmla="*/ 12764 h 106584"/>
                <a:gd name="connsiteX14" fmla="*/ 143446 w 158495"/>
                <a:gd name="connsiteY14" fmla="*/ 13430 h 106584"/>
                <a:gd name="connsiteX15" fmla="*/ 144399 w 158495"/>
                <a:gd name="connsiteY15" fmla="*/ 13716 h 106584"/>
                <a:gd name="connsiteX16" fmla="*/ 144780 w 158495"/>
                <a:gd name="connsiteY16" fmla="*/ 13430 h 106584"/>
                <a:gd name="connsiteX17" fmla="*/ 144780 w 158495"/>
                <a:gd name="connsiteY17" fmla="*/ 13049 h 106584"/>
                <a:gd name="connsiteX18" fmla="*/ 145447 w 158495"/>
                <a:gd name="connsiteY18" fmla="*/ 13049 h 106584"/>
                <a:gd name="connsiteX19" fmla="*/ 145447 w 158495"/>
                <a:gd name="connsiteY19" fmla="*/ 13430 h 106584"/>
                <a:gd name="connsiteX20" fmla="*/ 146018 w 158495"/>
                <a:gd name="connsiteY20" fmla="*/ 13049 h 106584"/>
                <a:gd name="connsiteX21" fmla="*/ 147733 w 158495"/>
                <a:gd name="connsiteY21" fmla="*/ 13716 h 106584"/>
                <a:gd name="connsiteX22" fmla="*/ 148971 w 158495"/>
                <a:gd name="connsiteY22" fmla="*/ 13716 h 106584"/>
                <a:gd name="connsiteX23" fmla="*/ 149352 w 158495"/>
                <a:gd name="connsiteY23" fmla="*/ 14097 h 106584"/>
                <a:gd name="connsiteX24" fmla="*/ 150019 w 158495"/>
                <a:gd name="connsiteY24" fmla="*/ 14383 h 106584"/>
                <a:gd name="connsiteX25" fmla="*/ 150686 w 158495"/>
                <a:gd name="connsiteY25" fmla="*/ 14383 h 106584"/>
                <a:gd name="connsiteX26" fmla="*/ 150971 w 158495"/>
                <a:gd name="connsiteY26" fmla="*/ 14764 h 106584"/>
                <a:gd name="connsiteX27" fmla="*/ 150686 w 158495"/>
                <a:gd name="connsiteY27" fmla="*/ 14764 h 106584"/>
                <a:gd name="connsiteX28" fmla="*/ 150971 w 158495"/>
                <a:gd name="connsiteY28" fmla="*/ 15049 h 106584"/>
                <a:gd name="connsiteX29" fmla="*/ 150019 w 158495"/>
                <a:gd name="connsiteY29" fmla="*/ 15049 h 106584"/>
                <a:gd name="connsiteX30" fmla="*/ 150019 w 158495"/>
                <a:gd name="connsiteY30" fmla="*/ 16002 h 106584"/>
                <a:gd name="connsiteX31" fmla="*/ 149352 w 158495"/>
                <a:gd name="connsiteY31" fmla="*/ 16002 h 106584"/>
                <a:gd name="connsiteX32" fmla="*/ 149352 w 158495"/>
                <a:gd name="connsiteY32" fmla="*/ 16383 h 106584"/>
                <a:gd name="connsiteX33" fmla="*/ 148971 w 158495"/>
                <a:gd name="connsiteY33" fmla="*/ 16383 h 106584"/>
                <a:gd name="connsiteX34" fmla="*/ 148685 w 158495"/>
                <a:gd name="connsiteY34" fmla="*/ 17050 h 106584"/>
                <a:gd name="connsiteX35" fmla="*/ 148400 w 158495"/>
                <a:gd name="connsiteY35" fmla="*/ 17050 h 106584"/>
                <a:gd name="connsiteX36" fmla="*/ 148019 w 158495"/>
                <a:gd name="connsiteY36" fmla="*/ 17336 h 106584"/>
                <a:gd name="connsiteX37" fmla="*/ 148400 w 158495"/>
                <a:gd name="connsiteY37" fmla="*/ 18002 h 106584"/>
                <a:gd name="connsiteX38" fmla="*/ 149352 w 158495"/>
                <a:gd name="connsiteY38" fmla="*/ 17717 h 106584"/>
                <a:gd name="connsiteX39" fmla="*/ 149638 w 158495"/>
                <a:gd name="connsiteY39" fmla="*/ 18002 h 106584"/>
                <a:gd name="connsiteX40" fmla="*/ 149638 w 158495"/>
                <a:gd name="connsiteY40" fmla="*/ 18288 h 106584"/>
                <a:gd name="connsiteX41" fmla="*/ 148971 w 158495"/>
                <a:gd name="connsiteY41" fmla="*/ 18288 h 106584"/>
                <a:gd name="connsiteX42" fmla="*/ 148971 w 158495"/>
                <a:gd name="connsiteY42" fmla="*/ 18669 h 106584"/>
                <a:gd name="connsiteX43" fmla="*/ 149352 w 158495"/>
                <a:gd name="connsiteY43" fmla="*/ 18669 h 106584"/>
                <a:gd name="connsiteX44" fmla="*/ 150019 w 158495"/>
                <a:gd name="connsiteY44" fmla="*/ 18955 h 106584"/>
                <a:gd name="connsiteX45" fmla="*/ 150019 w 158495"/>
                <a:gd name="connsiteY45" fmla="*/ 20003 h 106584"/>
                <a:gd name="connsiteX46" fmla="*/ 150686 w 158495"/>
                <a:gd name="connsiteY46" fmla="*/ 20003 h 106584"/>
                <a:gd name="connsiteX47" fmla="*/ 150971 w 158495"/>
                <a:gd name="connsiteY47" fmla="*/ 19622 h 106584"/>
                <a:gd name="connsiteX48" fmla="*/ 151352 w 158495"/>
                <a:gd name="connsiteY48" fmla="*/ 20003 h 106584"/>
                <a:gd name="connsiteX49" fmla="*/ 151924 w 158495"/>
                <a:gd name="connsiteY49" fmla="*/ 19622 h 106584"/>
                <a:gd name="connsiteX50" fmla="*/ 151924 w 158495"/>
                <a:gd name="connsiteY50" fmla="*/ 20003 h 106584"/>
                <a:gd name="connsiteX51" fmla="*/ 151638 w 158495"/>
                <a:gd name="connsiteY51" fmla="*/ 20669 h 106584"/>
                <a:gd name="connsiteX52" fmla="*/ 152305 w 158495"/>
                <a:gd name="connsiteY52" fmla="*/ 20955 h 106584"/>
                <a:gd name="connsiteX53" fmla="*/ 152305 w 158495"/>
                <a:gd name="connsiteY53" fmla="*/ 20669 h 106584"/>
                <a:gd name="connsiteX54" fmla="*/ 152971 w 158495"/>
                <a:gd name="connsiteY54" fmla="*/ 20669 h 106584"/>
                <a:gd name="connsiteX55" fmla="*/ 153257 w 158495"/>
                <a:gd name="connsiteY55" fmla="*/ 20288 h 106584"/>
                <a:gd name="connsiteX56" fmla="*/ 153257 w 158495"/>
                <a:gd name="connsiteY56" fmla="*/ 20669 h 106584"/>
                <a:gd name="connsiteX57" fmla="*/ 153257 w 158495"/>
                <a:gd name="connsiteY57" fmla="*/ 20288 h 106584"/>
                <a:gd name="connsiteX58" fmla="*/ 153924 w 158495"/>
                <a:gd name="connsiteY58" fmla="*/ 20669 h 106584"/>
                <a:gd name="connsiteX59" fmla="*/ 154305 w 158495"/>
                <a:gd name="connsiteY59" fmla="*/ 20288 h 106584"/>
                <a:gd name="connsiteX60" fmla="*/ 154877 w 158495"/>
                <a:gd name="connsiteY60" fmla="*/ 20669 h 106584"/>
                <a:gd name="connsiteX61" fmla="*/ 155258 w 158495"/>
                <a:gd name="connsiteY61" fmla="*/ 20003 h 106584"/>
                <a:gd name="connsiteX62" fmla="*/ 155543 w 158495"/>
                <a:gd name="connsiteY62" fmla="*/ 20288 h 106584"/>
                <a:gd name="connsiteX63" fmla="*/ 156210 w 158495"/>
                <a:gd name="connsiteY63" fmla="*/ 20003 h 106584"/>
                <a:gd name="connsiteX64" fmla="*/ 156591 w 158495"/>
                <a:gd name="connsiteY64" fmla="*/ 20003 h 106584"/>
                <a:gd name="connsiteX65" fmla="*/ 156591 w 158495"/>
                <a:gd name="connsiteY65" fmla="*/ 20669 h 106584"/>
                <a:gd name="connsiteX66" fmla="*/ 156877 w 158495"/>
                <a:gd name="connsiteY66" fmla="*/ 20955 h 106584"/>
                <a:gd name="connsiteX67" fmla="*/ 157544 w 158495"/>
                <a:gd name="connsiteY67" fmla="*/ 20955 h 106584"/>
                <a:gd name="connsiteX68" fmla="*/ 157829 w 158495"/>
                <a:gd name="connsiteY68" fmla="*/ 21241 h 106584"/>
                <a:gd name="connsiteX69" fmla="*/ 158210 w 158495"/>
                <a:gd name="connsiteY69" fmla="*/ 21241 h 106584"/>
                <a:gd name="connsiteX70" fmla="*/ 158496 w 158495"/>
                <a:gd name="connsiteY70" fmla="*/ 21622 h 106584"/>
                <a:gd name="connsiteX71" fmla="*/ 158496 w 158495"/>
                <a:gd name="connsiteY71" fmla="*/ 21908 h 106584"/>
                <a:gd name="connsiteX72" fmla="*/ 158210 w 158495"/>
                <a:gd name="connsiteY72" fmla="*/ 21908 h 106584"/>
                <a:gd name="connsiteX73" fmla="*/ 157829 w 158495"/>
                <a:gd name="connsiteY73" fmla="*/ 22289 h 106584"/>
                <a:gd name="connsiteX74" fmla="*/ 157829 w 158495"/>
                <a:gd name="connsiteY74" fmla="*/ 22574 h 106584"/>
                <a:gd name="connsiteX75" fmla="*/ 156877 w 158495"/>
                <a:gd name="connsiteY75" fmla="*/ 22955 h 106584"/>
                <a:gd name="connsiteX76" fmla="*/ 155543 w 158495"/>
                <a:gd name="connsiteY76" fmla="*/ 23908 h 106584"/>
                <a:gd name="connsiteX77" fmla="*/ 155258 w 158495"/>
                <a:gd name="connsiteY77" fmla="*/ 24194 h 106584"/>
                <a:gd name="connsiteX78" fmla="*/ 154591 w 158495"/>
                <a:gd name="connsiteY78" fmla="*/ 25241 h 106584"/>
                <a:gd name="connsiteX79" fmla="*/ 153257 w 158495"/>
                <a:gd name="connsiteY79" fmla="*/ 26575 h 106584"/>
                <a:gd name="connsiteX80" fmla="*/ 152591 w 158495"/>
                <a:gd name="connsiteY80" fmla="*/ 26861 h 106584"/>
                <a:gd name="connsiteX81" fmla="*/ 151638 w 158495"/>
                <a:gd name="connsiteY81" fmla="*/ 26861 h 106584"/>
                <a:gd name="connsiteX82" fmla="*/ 150686 w 158495"/>
                <a:gd name="connsiteY82" fmla="*/ 26194 h 106584"/>
                <a:gd name="connsiteX83" fmla="*/ 150019 w 158495"/>
                <a:gd name="connsiteY83" fmla="*/ 25908 h 106584"/>
                <a:gd name="connsiteX84" fmla="*/ 149352 w 158495"/>
                <a:gd name="connsiteY84" fmla="*/ 25908 h 106584"/>
                <a:gd name="connsiteX85" fmla="*/ 147066 w 158495"/>
                <a:gd name="connsiteY85" fmla="*/ 25527 h 106584"/>
                <a:gd name="connsiteX86" fmla="*/ 146399 w 158495"/>
                <a:gd name="connsiteY86" fmla="*/ 25908 h 106584"/>
                <a:gd name="connsiteX87" fmla="*/ 145066 w 158495"/>
                <a:gd name="connsiteY87" fmla="*/ 26194 h 106584"/>
                <a:gd name="connsiteX88" fmla="*/ 143066 w 158495"/>
                <a:gd name="connsiteY88" fmla="*/ 26575 h 106584"/>
                <a:gd name="connsiteX89" fmla="*/ 142780 w 158495"/>
                <a:gd name="connsiteY89" fmla="*/ 27527 h 106584"/>
                <a:gd name="connsiteX90" fmla="*/ 144113 w 158495"/>
                <a:gd name="connsiteY90" fmla="*/ 28480 h 106584"/>
                <a:gd name="connsiteX91" fmla="*/ 144399 w 158495"/>
                <a:gd name="connsiteY91" fmla="*/ 29528 h 106584"/>
                <a:gd name="connsiteX92" fmla="*/ 144399 w 158495"/>
                <a:gd name="connsiteY92" fmla="*/ 29813 h 106584"/>
                <a:gd name="connsiteX93" fmla="*/ 143066 w 158495"/>
                <a:gd name="connsiteY93" fmla="*/ 30480 h 106584"/>
                <a:gd name="connsiteX94" fmla="*/ 143446 w 158495"/>
                <a:gd name="connsiteY94" fmla="*/ 31814 h 106584"/>
                <a:gd name="connsiteX95" fmla="*/ 143732 w 158495"/>
                <a:gd name="connsiteY95" fmla="*/ 32099 h 106584"/>
                <a:gd name="connsiteX96" fmla="*/ 143446 w 158495"/>
                <a:gd name="connsiteY96" fmla="*/ 32480 h 106584"/>
                <a:gd name="connsiteX97" fmla="*/ 143446 w 158495"/>
                <a:gd name="connsiteY97" fmla="*/ 32766 h 106584"/>
                <a:gd name="connsiteX98" fmla="*/ 143066 w 158495"/>
                <a:gd name="connsiteY98" fmla="*/ 32766 h 106584"/>
                <a:gd name="connsiteX99" fmla="*/ 143066 w 158495"/>
                <a:gd name="connsiteY99" fmla="*/ 33052 h 106584"/>
                <a:gd name="connsiteX100" fmla="*/ 143066 w 158495"/>
                <a:gd name="connsiteY100" fmla="*/ 32766 h 106584"/>
                <a:gd name="connsiteX101" fmla="*/ 142780 w 158495"/>
                <a:gd name="connsiteY101" fmla="*/ 32766 h 106584"/>
                <a:gd name="connsiteX102" fmla="*/ 142780 w 158495"/>
                <a:gd name="connsiteY102" fmla="*/ 33433 h 106584"/>
                <a:gd name="connsiteX103" fmla="*/ 143066 w 158495"/>
                <a:gd name="connsiteY103" fmla="*/ 33719 h 106584"/>
                <a:gd name="connsiteX104" fmla="*/ 142399 w 158495"/>
                <a:gd name="connsiteY104" fmla="*/ 35052 h 106584"/>
                <a:gd name="connsiteX105" fmla="*/ 142113 w 158495"/>
                <a:gd name="connsiteY105" fmla="*/ 35433 h 106584"/>
                <a:gd name="connsiteX106" fmla="*/ 142113 w 158495"/>
                <a:gd name="connsiteY106" fmla="*/ 35719 h 106584"/>
                <a:gd name="connsiteX107" fmla="*/ 141827 w 158495"/>
                <a:gd name="connsiteY107" fmla="*/ 36386 h 106584"/>
                <a:gd name="connsiteX108" fmla="*/ 141446 w 158495"/>
                <a:gd name="connsiteY108" fmla="*/ 36386 h 106584"/>
                <a:gd name="connsiteX109" fmla="*/ 141446 w 158495"/>
                <a:gd name="connsiteY109" fmla="*/ 36671 h 106584"/>
                <a:gd name="connsiteX110" fmla="*/ 141161 w 158495"/>
                <a:gd name="connsiteY110" fmla="*/ 37338 h 106584"/>
                <a:gd name="connsiteX111" fmla="*/ 141161 w 158495"/>
                <a:gd name="connsiteY111" fmla="*/ 37719 h 106584"/>
                <a:gd name="connsiteX112" fmla="*/ 139446 w 158495"/>
                <a:gd name="connsiteY112" fmla="*/ 37719 h 106584"/>
                <a:gd name="connsiteX113" fmla="*/ 138875 w 158495"/>
                <a:gd name="connsiteY113" fmla="*/ 39338 h 106584"/>
                <a:gd name="connsiteX114" fmla="*/ 139446 w 158495"/>
                <a:gd name="connsiteY114" fmla="*/ 39624 h 106584"/>
                <a:gd name="connsiteX115" fmla="*/ 140494 w 158495"/>
                <a:gd name="connsiteY115" fmla="*/ 39338 h 106584"/>
                <a:gd name="connsiteX116" fmla="*/ 140494 w 158495"/>
                <a:gd name="connsiteY116" fmla="*/ 38957 h 106584"/>
                <a:gd name="connsiteX117" fmla="*/ 140779 w 158495"/>
                <a:gd name="connsiteY117" fmla="*/ 38957 h 106584"/>
                <a:gd name="connsiteX118" fmla="*/ 141827 w 158495"/>
                <a:gd name="connsiteY118" fmla="*/ 40005 h 106584"/>
                <a:gd name="connsiteX119" fmla="*/ 142113 w 158495"/>
                <a:gd name="connsiteY119" fmla="*/ 40672 h 106584"/>
                <a:gd name="connsiteX120" fmla="*/ 143732 w 158495"/>
                <a:gd name="connsiteY120" fmla="*/ 40672 h 106584"/>
                <a:gd name="connsiteX121" fmla="*/ 143446 w 158495"/>
                <a:gd name="connsiteY121" fmla="*/ 40958 h 106584"/>
                <a:gd name="connsiteX122" fmla="*/ 143446 w 158495"/>
                <a:gd name="connsiteY122" fmla="*/ 41339 h 106584"/>
                <a:gd name="connsiteX123" fmla="*/ 142780 w 158495"/>
                <a:gd name="connsiteY123" fmla="*/ 40958 h 106584"/>
                <a:gd name="connsiteX124" fmla="*/ 142399 w 158495"/>
                <a:gd name="connsiteY124" fmla="*/ 40958 h 106584"/>
                <a:gd name="connsiteX125" fmla="*/ 142113 w 158495"/>
                <a:gd name="connsiteY125" fmla="*/ 41339 h 106584"/>
                <a:gd name="connsiteX126" fmla="*/ 142113 w 158495"/>
                <a:gd name="connsiteY126" fmla="*/ 41624 h 106584"/>
                <a:gd name="connsiteX127" fmla="*/ 141827 w 158495"/>
                <a:gd name="connsiteY127" fmla="*/ 42291 h 106584"/>
                <a:gd name="connsiteX128" fmla="*/ 141161 w 158495"/>
                <a:gd name="connsiteY128" fmla="*/ 42291 h 106584"/>
                <a:gd name="connsiteX129" fmla="*/ 141161 w 158495"/>
                <a:gd name="connsiteY129" fmla="*/ 43910 h 106584"/>
                <a:gd name="connsiteX130" fmla="*/ 141827 w 158495"/>
                <a:gd name="connsiteY130" fmla="*/ 44577 h 106584"/>
                <a:gd name="connsiteX131" fmla="*/ 141446 w 158495"/>
                <a:gd name="connsiteY131" fmla="*/ 44958 h 106584"/>
                <a:gd name="connsiteX132" fmla="*/ 141827 w 158495"/>
                <a:gd name="connsiteY132" fmla="*/ 45529 h 106584"/>
                <a:gd name="connsiteX133" fmla="*/ 142113 w 158495"/>
                <a:gd name="connsiteY133" fmla="*/ 45529 h 106584"/>
                <a:gd name="connsiteX134" fmla="*/ 142399 w 158495"/>
                <a:gd name="connsiteY134" fmla="*/ 45911 h 106584"/>
                <a:gd name="connsiteX135" fmla="*/ 143066 w 158495"/>
                <a:gd name="connsiteY135" fmla="*/ 45244 h 106584"/>
                <a:gd name="connsiteX136" fmla="*/ 143446 w 158495"/>
                <a:gd name="connsiteY136" fmla="*/ 46196 h 106584"/>
                <a:gd name="connsiteX137" fmla="*/ 143446 w 158495"/>
                <a:gd name="connsiteY137" fmla="*/ 46577 h 106584"/>
                <a:gd name="connsiteX138" fmla="*/ 143066 w 158495"/>
                <a:gd name="connsiteY138" fmla="*/ 46863 h 106584"/>
                <a:gd name="connsiteX139" fmla="*/ 143066 w 158495"/>
                <a:gd name="connsiteY139" fmla="*/ 47911 h 106584"/>
                <a:gd name="connsiteX140" fmla="*/ 143446 w 158495"/>
                <a:gd name="connsiteY140" fmla="*/ 48197 h 106584"/>
                <a:gd name="connsiteX141" fmla="*/ 143732 w 158495"/>
                <a:gd name="connsiteY141" fmla="*/ 48863 h 106584"/>
                <a:gd name="connsiteX142" fmla="*/ 143732 w 158495"/>
                <a:gd name="connsiteY142" fmla="*/ 49530 h 106584"/>
                <a:gd name="connsiteX143" fmla="*/ 144113 w 158495"/>
                <a:gd name="connsiteY143" fmla="*/ 50197 h 106584"/>
                <a:gd name="connsiteX144" fmla="*/ 144399 w 158495"/>
                <a:gd name="connsiteY144" fmla="*/ 50197 h 106584"/>
                <a:gd name="connsiteX145" fmla="*/ 144399 w 158495"/>
                <a:gd name="connsiteY145" fmla="*/ 49816 h 106584"/>
                <a:gd name="connsiteX146" fmla="*/ 145733 w 158495"/>
                <a:gd name="connsiteY146" fmla="*/ 50197 h 106584"/>
                <a:gd name="connsiteX147" fmla="*/ 146685 w 158495"/>
                <a:gd name="connsiteY147" fmla="*/ 50483 h 106584"/>
                <a:gd name="connsiteX148" fmla="*/ 147066 w 158495"/>
                <a:gd name="connsiteY148" fmla="*/ 50197 h 106584"/>
                <a:gd name="connsiteX149" fmla="*/ 147066 w 158495"/>
                <a:gd name="connsiteY149" fmla="*/ 49530 h 106584"/>
                <a:gd name="connsiteX150" fmla="*/ 147352 w 158495"/>
                <a:gd name="connsiteY150" fmla="*/ 49149 h 106584"/>
                <a:gd name="connsiteX151" fmla="*/ 147733 w 158495"/>
                <a:gd name="connsiteY151" fmla="*/ 49816 h 106584"/>
                <a:gd name="connsiteX152" fmla="*/ 147733 w 158495"/>
                <a:gd name="connsiteY152" fmla="*/ 50197 h 106584"/>
                <a:gd name="connsiteX153" fmla="*/ 147352 w 158495"/>
                <a:gd name="connsiteY153" fmla="*/ 50197 h 106584"/>
                <a:gd name="connsiteX154" fmla="*/ 147352 w 158495"/>
                <a:gd name="connsiteY154" fmla="*/ 50483 h 106584"/>
                <a:gd name="connsiteX155" fmla="*/ 148019 w 158495"/>
                <a:gd name="connsiteY155" fmla="*/ 50864 h 106584"/>
                <a:gd name="connsiteX156" fmla="*/ 148685 w 158495"/>
                <a:gd name="connsiteY156" fmla="*/ 50864 h 106584"/>
                <a:gd name="connsiteX157" fmla="*/ 148971 w 158495"/>
                <a:gd name="connsiteY157" fmla="*/ 51816 h 106584"/>
                <a:gd name="connsiteX158" fmla="*/ 149352 w 158495"/>
                <a:gd name="connsiteY158" fmla="*/ 51816 h 106584"/>
                <a:gd name="connsiteX159" fmla="*/ 150019 w 158495"/>
                <a:gd name="connsiteY159" fmla="*/ 52483 h 106584"/>
                <a:gd name="connsiteX160" fmla="*/ 150686 w 158495"/>
                <a:gd name="connsiteY160" fmla="*/ 52483 h 106584"/>
                <a:gd name="connsiteX161" fmla="*/ 151352 w 158495"/>
                <a:gd name="connsiteY161" fmla="*/ 52769 h 106584"/>
                <a:gd name="connsiteX162" fmla="*/ 151638 w 158495"/>
                <a:gd name="connsiteY162" fmla="*/ 52769 h 106584"/>
                <a:gd name="connsiteX163" fmla="*/ 151638 w 158495"/>
                <a:gd name="connsiteY163" fmla="*/ 53150 h 106584"/>
                <a:gd name="connsiteX164" fmla="*/ 151924 w 158495"/>
                <a:gd name="connsiteY164" fmla="*/ 53150 h 106584"/>
                <a:gd name="connsiteX165" fmla="*/ 152305 w 158495"/>
                <a:gd name="connsiteY165" fmla="*/ 52769 h 106584"/>
                <a:gd name="connsiteX166" fmla="*/ 152591 w 158495"/>
                <a:gd name="connsiteY166" fmla="*/ 53150 h 106584"/>
                <a:gd name="connsiteX167" fmla="*/ 153257 w 158495"/>
                <a:gd name="connsiteY167" fmla="*/ 52483 h 106584"/>
                <a:gd name="connsiteX168" fmla="*/ 153257 w 158495"/>
                <a:gd name="connsiteY168" fmla="*/ 52769 h 106584"/>
                <a:gd name="connsiteX169" fmla="*/ 152971 w 158495"/>
                <a:gd name="connsiteY169" fmla="*/ 53150 h 106584"/>
                <a:gd name="connsiteX170" fmla="*/ 152971 w 158495"/>
                <a:gd name="connsiteY170" fmla="*/ 53435 h 106584"/>
                <a:gd name="connsiteX171" fmla="*/ 153257 w 158495"/>
                <a:gd name="connsiteY171" fmla="*/ 53435 h 106584"/>
                <a:gd name="connsiteX172" fmla="*/ 153638 w 158495"/>
                <a:gd name="connsiteY172" fmla="*/ 53816 h 106584"/>
                <a:gd name="connsiteX173" fmla="*/ 152591 w 158495"/>
                <a:gd name="connsiteY173" fmla="*/ 53435 h 106584"/>
                <a:gd name="connsiteX174" fmla="*/ 151638 w 158495"/>
                <a:gd name="connsiteY174" fmla="*/ 53435 h 106584"/>
                <a:gd name="connsiteX175" fmla="*/ 151638 w 158495"/>
                <a:gd name="connsiteY175" fmla="*/ 54388 h 106584"/>
                <a:gd name="connsiteX176" fmla="*/ 151924 w 158495"/>
                <a:gd name="connsiteY176" fmla="*/ 54388 h 106584"/>
                <a:gd name="connsiteX177" fmla="*/ 151638 w 158495"/>
                <a:gd name="connsiteY177" fmla="*/ 54388 h 106584"/>
                <a:gd name="connsiteX178" fmla="*/ 151352 w 158495"/>
                <a:gd name="connsiteY178" fmla="*/ 54769 h 106584"/>
                <a:gd name="connsiteX179" fmla="*/ 151352 w 158495"/>
                <a:gd name="connsiteY179" fmla="*/ 55436 h 106584"/>
                <a:gd name="connsiteX180" fmla="*/ 152305 w 158495"/>
                <a:gd name="connsiteY180" fmla="*/ 55054 h 106584"/>
                <a:gd name="connsiteX181" fmla="*/ 152971 w 158495"/>
                <a:gd name="connsiteY181" fmla="*/ 55436 h 106584"/>
                <a:gd name="connsiteX182" fmla="*/ 153638 w 158495"/>
                <a:gd name="connsiteY182" fmla="*/ 55436 h 106584"/>
                <a:gd name="connsiteX183" fmla="*/ 153257 w 158495"/>
                <a:gd name="connsiteY183" fmla="*/ 55436 h 106584"/>
                <a:gd name="connsiteX184" fmla="*/ 153638 w 158495"/>
                <a:gd name="connsiteY184" fmla="*/ 55721 h 106584"/>
                <a:gd name="connsiteX185" fmla="*/ 152971 w 158495"/>
                <a:gd name="connsiteY185" fmla="*/ 55721 h 106584"/>
                <a:gd name="connsiteX186" fmla="*/ 152971 w 158495"/>
                <a:gd name="connsiteY186" fmla="*/ 56102 h 106584"/>
                <a:gd name="connsiteX187" fmla="*/ 152591 w 158495"/>
                <a:gd name="connsiteY187" fmla="*/ 56769 h 106584"/>
                <a:gd name="connsiteX188" fmla="*/ 153257 w 158495"/>
                <a:gd name="connsiteY188" fmla="*/ 57055 h 106584"/>
                <a:gd name="connsiteX189" fmla="*/ 153638 w 158495"/>
                <a:gd name="connsiteY189" fmla="*/ 57055 h 106584"/>
                <a:gd name="connsiteX190" fmla="*/ 153924 w 158495"/>
                <a:gd name="connsiteY190" fmla="*/ 56388 h 106584"/>
                <a:gd name="connsiteX191" fmla="*/ 153924 w 158495"/>
                <a:gd name="connsiteY191" fmla="*/ 56769 h 106584"/>
                <a:gd name="connsiteX192" fmla="*/ 154305 w 158495"/>
                <a:gd name="connsiteY192" fmla="*/ 56769 h 106584"/>
                <a:gd name="connsiteX193" fmla="*/ 153924 w 158495"/>
                <a:gd name="connsiteY193" fmla="*/ 57340 h 106584"/>
                <a:gd name="connsiteX194" fmla="*/ 155258 w 158495"/>
                <a:gd name="connsiteY194" fmla="*/ 58007 h 106584"/>
                <a:gd name="connsiteX195" fmla="*/ 154591 w 158495"/>
                <a:gd name="connsiteY195" fmla="*/ 58674 h 106584"/>
                <a:gd name="connsiteX196" fmla="*/ 153638 w 158495"/>
                <a:gd name="connsiteY196" fmla="*/ 59055 h 106584"/>
                <a:gd name="connsiteX197" fmla="*/ 153257 w 158495"/>
                <a:gd name="connsiteY197" fmla="*/ 59341 h 106584"/>
                <a:gd name="connsiteX198" fmla="*/ 152971 w 158495"/>
                <a:gd name="connsiteY198" fmla="*/ 60293 h 106584"/>
                <a:gd name="connsiteX199" fmla="*/ 153638 w 158495"/>
                <a:gd name="connsiteY199" fmla="*/ 62294 h 106584"/>
                <a:gd name="connsiteX200" fmla="*/ 152971 w 158495"/>
                <a:gd name="connsiteY200" fmla="*/ 62960 h 106584"/>
                <a:gd name="connsiteX201" fmla="*/ 152591 w 158495"/>
                <a:gd name="connsiteY201" fmla="*/ 63627 h 106584"/>
                <a:gd name="connsiteX202" fmla="*/ 152971 w 158495"/>
                <a:gd name="connsiteY202" fmla="*/ 65246 h 106584"/>
                <a:gd name="connsiteX203" fmla="*/ 150686 w 158495"/>
                <a:gd name="connsiteY203" fmla="*/ 64961 h 106584"/>
                <a:gd name="connsiteX204" fmla="*/ 150686 w 158495"/>
                <a:gd name="connsiteY204" fmla="*/ 64579 h 106584"/>
                <a:gd name="connsiteX205" fmla="*/ 150019 w 158495"/>
                <a:gd name="connsiteY205" fmla="*/ 63913 h 106584"/>
                <a:gd name="connsiteX206" fmla="*/ 150019 w 158495"/>
                <a:gd name="connsiteY206" fmla="*/ 64294 h 106584"/>
                <a:gd name="connsiteX207" fmla="*/ 149638 w 158495"/>
                <a:gd name="connsiteY207" fmla="*/ 64294 h 106584"/>
                <a:gd name="connsiteX208" fmla="*/ 150019 w 158495"/>
                <a:gd name="connsiteY208" fmla="*/ 64579 h 106584"/>
                <a:gd name="connsiteX209" fmla="*/ 149638 w 158495"/>
                <a:gd name="connsiteY209" fmla="*/ 64579 h 106584"/>
                <a:gd name="connsiteX210" fmla="*/ 148685 w 158495"/>
                <a:gd name="connsiteY210" fmla="*/ 64961 h 106584"/>
                <a:gd name="connsiteX211" fmla="*/ 148685 w 158495"/>
                <a:gd name="connsiteY211" fmla="*/ 65246 h 106584"/>
                <a:gd name="connsiteX212" fmla="*/ 148400 w 158495"/>
                <a:gd name="connsiteY212" fmla="*/ 65246 h 106584"/>
                <a:gd name="connsiteX213" fmla="*/ 148019 w 158495"/>
                <a:gd name="connsiteY213" fmla="*/ 65913 h 106584"/>
                <a:gd name="connsiteX214" fmla="*/ 147352 w 158495"/>
                <a:gd name="connsiteY214" fmla="*/ 65913 h 106584"/>
                <a:gd name="connsiteX215" fmla="*/ 147352 w 158495"/>
                <a:gd name="connsiteY215" fmla="*/ 66199 h 106584"/>
                <a:gd name="connsiteX216" fmla="*/ 147066 w 158495"/>
                <a:gd name="connsiteY216" fmla="*/ 65913 h 106584"/>
                <a:gd name="connsiteX217" fmla="*/ 147066 w 158495"/>
                <a:gd name="connsiteY217" fmla="*/ 66199 h 106584"/>
                <a:gd name="connsiteX218" fmla="*/ 145066 w 158495"/>
                <a:gd name="connsiteY218" fmla="*/ 67247 h 106584"/>
                <a:gd name="connsiteX219" fmla="*/ 144780 w 158495"/>
                <a:gd name="connsiteY219" fmla="*/ 67913 h 106584"/>
                <a:gd name="connsiteX220" fmla="*/ 144780 w 158495"/>
                <a:gd name="connsiteY220" fmla="*/ 68199 h 106584"/>
                <a:gd name="connsiteX221" fmla="*/ 144399 w 158495"/>
                <a:gd name="connsiteY221" fmla="*/ 68199 h 106584"/>
                <a:gd name="connsiteX222" fmla="*/ 144113 w 158495"/>
                <a:gd name="connsiteY222" fmla="*/ 68580 h 106584"/>
                <a:gd name="connsiteX223" fmla="*/ 144113 w 158495"/>
                <a:gd name="connsiteY223" fmla="*/ 69533 h 106584"/>
                <a:gd name="connsiteX224" fmla="*/ 144399 w 158495"/>
                <a:gd name="connsiteY224" fmla="*/ 69533 h 106584"/>
                <a:gd name="connsiteX225" fmla="*/ 143066 w 158495"/>
                <a:gd name="connsiteY225" fmla="*/ 70199 h 106584"/>
                <a:gd name="connsiteX226" fmla="*/ 142494 w 158495"/>
                <a:gd name="connsiteY226" fmla="*/ 70199 h 106584"/>
                <a:gd name="connsiteX227" fmla="*/ 142494 w 158495"/>
                <a:gd name="connsiteY227" fmla="*/ 69533 h 106584"/>
                <a:gd name="connsiteX228" fmla="*/ 142113 w 158495"/>
                <a:gd name="connsiteY228" fmla="*/ 69818 h 106584"/>
                <a:gd name="connsiteX229" fmla="*/ 141827 w 158495"/>
                <a:gd name="connsiteY229" fmla="*/ 70866 h 106584"/>
                <a:gd name="connsiteX230" fmla="*/ 141161 w 158495"/>
                <a:gd name="connsiteY230" fmla="*/ 71152 h 106584"/>
                <a:gd name="connsiteX231" fmla="*/ 141161 w 158495"/>
                <a:gd name="connsiteY231" fmla="*/ 71819 h 106584"/>
                <a:gd name="connsiteX232" fmla="*/ 140779 w 158495"/>
                <a:gd name="connsiteY232" fmla="*/ 71819 h 106584"/>
                <a:gd name="connsiteX233" fmla="*/ 140494 w 158495"/>
                <a:gd name="connsiteY233" fmla="*/ 72485 h 106584"/>
                <a:gd name="connsiteX234" fmla="*/ 140113 w 158495"/>
                <a:gd name="connsiteY234" fmla="*/ 72771 h 106584"/>
                <a:gd name="connsiteX235" fmla="*/ 138875 w 158495"/>
                <a:gd name="connsiteY235" fmla="*/ 72771 h 106584"/>
                <a:gd name="connsiteX236" fmla="*/ 138494 w 158495"/>
                <a:gd name="connsiteY236" fmla="*/ 72485 h 106584"/>
                <a:gd name="connsiteX237" fmla="*/ 136874 w 158495"/>
                <a:gd name="connsiteY237" fmla="*/ 72104 h 106584"/>
                <a:gd name="connsiteX238" fmla="*/ 135922 w 158495"/>
                <a:gd name="connsiteY238" fmla="*/ 71533 h 106584"/>
                <a:gd name="connsiteX239" fmla="*/ 134207 w 158495"/>
                <a:gd name="connsiteY239" fmla="*/ 71152 h 106584"/>
                <a:gd name="connsiteX240" fmla="*/ 133921 w 158495"/>
                <a:gd name="connsiteY240" fmla="*/ 71533 h 106584"/>
                <a:gd name="connsiteX241" fmla="*/ 134207 w 158495"/>
                <a:gd name="connsiteY241" fmla="*/ 71819 h 106584"/>
                <a:gd name="connsiteX242" fmla="*/ 134207 w 158495"/>
                <a:gd name="connsiteY242" fmla="*/ 72771 h 106584"/>
                <a:gd name="connsiteX243" fmla="*/ 134588 w 158495"/>
                <a:gd name="connsiteY243" fmla="*/ 73819 h 106584"/>
                <a:gd name="connsiteX244" fmla="*/ 134207 w 158495"/>
                <a:gd name="connsiteY244" fmla="*/ 74105 h 106584"/>
                <a:gd name="connsiteX245" fmla="*/ 134588 w 158495"/>
                <a:gd name="connsiteY245" fmla="*/ 74771 h 106584"/>
                <a:gd name="connsiteX246" fmla="*/ 133921 w 158495"/>
                <a:gd name="connsiteY246" fmla="*/ 76105 h 106584"/>
                <a:gd name="connsiteX247" fmla="*/ 133921 w 158495"/>
                <a:gd name="connsiteY247" fmla="*/ 76390 h 106584"/>
                <a:gd name="connsiteX248" fmla="*/ 133255 w 158495"/>
                <a:gd name="connsiteY248" fmla="*/ 77438 h 106584"/>
                <a:gd name="connsiteX249" fmla="*/ 134588 w 158495"/>
                <a:gd name="connsiteY249" fmla="*/ 78391 h 106584"/>
                <a:gd name="connsiteX250" fmla="*/ 134588 w 158495"/>
                <a:gd name="connsiteY250" fmla="*/ 79058 h 106584"/>
                <a:gd name="connsiteX251" fmla="*/ 134207 w 158495"/>
                <a:gd name="connsiteY251" fmla="*/ 80391 h 106584"/>
                <a:gd name="connsiteX252" fmla="*/ 133255 w 158495"/>
                <a:gd name="connsiteY252" fmla="*/ 81344 h 106584"/>
                <a:gd name="connsiteX253" fmla="*/ 133921 w 158495"/>
                <a:gd name="connsiteY253" fmla="*/ 81344 h 106584"/>
                <a:gd name="connsiteX254" fmla="*/ 133921 w 158495"/>
                <a:gd name="connsiteY254" fmla="*/ 81629 h 106584"/>
                <a:gd name="connsiteX255" fmla="*/ 132969 w 158495"/>
                <a:gd name="connsiteY255" fmla="*/ 83630 h 106584"/>
                <a:gd name="connsiteX256" fmla="*/ 133255 w 158495"/>
                <a:gd name="connsiteY256" fmla="*/ 83915 h 106584"/>
                <a:gd name="connsiteX257" fmla="*/ 133541 w 158495"/>
                <a:gd name="connsiteY257" fmla="*/ 84963 h 106584"/>
                <a:gd name="connsiteX258" fmla="*/ 133921 w 158495"/>
                <a:gd name="connsiteY258" fmla="*/ 85249 h 106584"/>
                <a:gd name="connsiteX259" fmla="*/ 134207 w 158495"/>
                <a:gd name="connsiteY259" fmla="*/ 85915 h 106584"/>
                <a:gd name="connsiteX260" fmla="*/ 133921 w 158495"/>
                <a:gd name="connsiteY260" fmla="*/ 86582 h 106584"/>
                <a:gd name="connsiteX261" fmla="*/ 132969 w 158495"/>
                <a:gd name="connsiteY261" fmla="*/ 87249 h 106584"/>
                <a:gd name="connsiteX262" fmla="*/ 131921 w 158495"/>
                <a:gd name="connsiteY262" fmla="*/ 88201 h 106584"/>
                <a:gd name="connsiteX263" fmla="*/ 131921 w 158495"/>
                <a:gd name="connsiteY263" fmla="*/ 90202 h 106584"/>
                <a:gd name="connsiteX264" fmla="*/ 130969 w 158495"/>
                <a:gd name="connsiteY264" fmla="*/ 90869 h 106584"/>
                <a:gd name="connsiteX265" fmla="*/ 130016 w 158495"/>
                <a:gd name="connsiteY265" fmla="*/ 90869 h 106584"/>
                <a:gd name="connsiteX266" fmla="*/ 129635 w 158495"/>
                <a:gd name="connsiteY266" fmla="*/ 91535 h 106584"/>
                <a:gd name="connsiteX267" fmla="*/ 129350 w 158495"/>
                <a:gd name="connsiteY267" fmla="*/ 91535 h 106584"/>
                <a:gd name="connsiteX268" fmla="*/ 128969 w 158495"/>
                <a:gd name="connsiteY268" fmla="*/ 91154 h 106584"/>
                <a:gd name="connsiteX269" fmla="*/ 128016 w 158495"/>
                <a:gd name="connsiteY269" fmla="*/ 91535 h 106584"/>
                <a:gd name="connsiteX270" fmla="*/ 127064 w 158495"/>
                <a:gd name="connsiteY270" fmla="*/ 91154 h 106584"/>
                <a:gd name="connsiteX271" fmla="*/ 126683 w 158495"/>
                <a:gd name="connsiteY271" fmla="*/ 91154 h 106584"/>
                <a:gd name="connsiteX272" fmla="*/ 125063 w 158495"/>
                <a:gd name="connsiteY272" fmla="*/ 91821 h 106584"/>
                <a:gd name="connsiteX273" fmla="*/ 124682 w 158495"/>
                <a:gd name="connsiteY273" fmla="*/ 91821 h 106584"/>
                <a:gd name="connsiteX274" fmla="*/ 124682 w 158495"/>
                <a:gd name="connsiteY274" fmla="*/ 91154 h 106584"/>
                <a:gd name="connsiteX275" fmla="*/ 124396 w 158495"/>
                <a:gd name="connsiteY275" fmla="*/ 89821 h 106584"/>
                <a:gd name="connsiteX276" fmla="*/ 124111 w 158495"/>
                <a:gd name="connsiteY276" fmla="*/ 90488 h 106584"/>
                <a:gd name="connsiteX277" fmla="*/ 124111 w 158495"/>
                <a:gd name="connsiteY277" fmla="*/ 90202 h 106584"/>
                <a:gd name="connsiteX278" fmla="*/ 123444 w 158495"/>
                <a:gd name="connsiteY278" fmla="*/ 89535 h 106584"/>
                <a:gd name="connsiteX279" fmla="*/ 123444 w 158495"/>
                <a:gd name="connsiteY279" fmla="*/ 89821 h 106584"/>
                <a:gd name="connsiteX280" fmla="*/ 123063 w 158495"/>
                <a:gd name="connsiteY280" fmla="*/ 90202 h 106584"/>
                <a:gd name="connsiteX281" fmla="*/ 122777 w 158495"/>
                <a:gd name="connsiteY281" fmla="*/ 90202 h 106584"/>
                <a:gd name="connsiteX282" fmla="*/ 122111 w 158495"/>
                <a:gd name="connsiteY282" fmla="*/ 89821 h 106584"/>
                <a:gd name="connsiteX283" fmla="*/ 121729 w 158495"/>
                <a:gd name="connsiteY283" fmla="*/ 90488 h 106584"/>
                <a:gd name="connsiteX284" fmla="*/ 121729 w 158495"/>
                <a:gd name="connsiteY284" fmla="*/ 90869 h 106584"/>
                <a:gd name="connsiteX285" fmla="*/ 121444 w 158495"/>
                <a:gd name="connsiteY285" fmla="*/ 90202 h 106584"/>
                <a:gd name="connsiteX286" fmla="*/ 120491 w 158495"/>
                <a:gd name="connsiteY286" fmla="*/ 90202 h 106584"/>
                <a:gd name="connsiteX287" fmla="*/ 119825 w 158495"/>
                <a:gd name="connsiteY287" fmla="*/ 89535 h 106584"/>
                <a:gd name="connsiteX288" fmla="*/ 119825 w 158495"/>
                <a:gd name="connsiteY288" fmla="*/ 89249 h 106584"/>
                <a:gd name="connsiteX289" fmla="*/ 118491 w 158495"/>
                <a:gd name="connsiteY289" fmla="*/ 90202 h 106584"/>
                <a:gd name="connsiteX290" fmla="*/ 118205 w 158495"/>
                <a:gd name="connsiteY290" fmla="*/ 89821 h 106584"/>
                <a:gd name="connsiteX291" fmla="*/ 118205 w 158495"/>
                <a:gd name="connsiteY291" fmla="*/ 90488 h 106584"/>
                <a:gd name="connsiteX292" fmla="*/ 117824 w 158495"/>
                <a:gd name="connsiteY292" fmla="*/ 90869 h 106584"/>
                <a:gd name="connsiteX293" fmla="*/ 118205 w 158495"/>
                <a:gd name="connsiteY293" fmla="*/ 90869 h 106584"/>
                <a:gd name="connsiteX294" fmla="*/ 117824 w 158495"/>
                <a:gd name="connsiteY294" fmla="*/ 91154 h 106584"/>
                <a:gd name="connsiteX295" fmla="*/ 118491 w 158495"/>
                <a:gd name="connsiteY295" fmla="*/ 91535 h 106584"/>
                <a:gd name="connsiteX296" fmla="*/ 118777 w 158495"/>
                <a:gd name="connsiteY296" fmla="*/ 91535 h 106584"/>
                <a:gd name="connsiteX297" fmla="*/ 118777 w 158495"/>
                <a:gd name="connsiteY297" fmla="*/ 91821 h 106584"/>
                <a:gd name="connsiteX298" fmla="*/ 119158 w 158495"/>
                <a:gd name="connsiteY298" fmla="*/ 92202 h 106584"/>
                <a:gd name="connsiteX299" fmla="*/ 119825 w 158495"/>
                <a:gd name="connsiteY299" fmla="*/ 91821 h 106584"/>
                <a:gd name="connsiteX300" fmla="*/ 120110 w 158495"/>
                <a:gd name="connsiteY300" fmla="*/ 92202 h 106584"/>
                <a:gd name="connsiteX301" fmla="*/ 119825 w 158495"/>
                <a:gd name="connsiteY301" fmla="*/ 92488 h 106584"/>
                <a:gd name="connsiteX302" fmla="*/ 120110 w 158495"/>
                <a:gd name="connsiteY302" fmla="*/ 92488 h 106584"/>
                <a:gd name="connsiteX303" fmla="*/ 120110 w 158495"/>
                <a:gd name="connsiteY303" fmla="*/ 92774 h 106584"/>
                <a:gd name="connsiteX304" fmla="*/ 120491 w 158495"/>
                <a:gd name="connsiteY304" fmla="*/ 92488 h 106584"/>
                <a:gd name="connsiteX305" fmla="*/ 120777 w 158495"/>
                <a:gd name="connsiteY305" fmla="*/ 92488 h 106584"/>
                <a:gd name="connsiteX306" fmla="*/ 120777 w 158495"/>
                <a:gd name="connsiteY306" fmla="*/ 92774 h 106584"/>
                <a:gd name="connsiteX307" fmla="*/ 120491 w 158495"/>
                <a:gd name="connsiteY307" fmla="*/ 92774 h 106584"/>
                <a:gd name="connsiteX308" fmla="*/ 120777 w 158495"/>
                <a:gd name="connsiteY308" fmla="*/ 93155 h 106584"/>
                <a:gd name="connsiteX309" fmla="*/ 120110 w 158495"/>
                <a:gd name="connsiteY309" fmla="*/ 94488 h 106584"/>
                <a:gd name="connsiteX310" fmla="*/ 120110 w 158495"/>
                <a:gd name="connsiteY310" fmla="*/ 95440 h 106584"/>
                <a:gd name="connsiteX311" fmla="*/ 120491 w 158495"/>
                <a:gd name="connsiteY311" fmla="*/ 95726 h 106584"/>
                <a:gd name="connsiteX312" fmla="*/ 118777 w 158495"/>
                <a:gd name="connsiteY312" fmla="*/ 96774 h 106584"/>
                <a:gd name="connsiteX313" fmla="*/ 118491 w 158495"/>
                <a:gd name="connsiteY313" fmla="*/ 97441 h 106584"/>
                <a:gd name="connsiteX314" fmla="*/ 118205 w 158495"/>
                <a:gd name="connsiteY314" fmla="*/ 97441 h 106584"/>
                <a:gd name="connsiteX315" fmla="*/ 118777 w 158495"/>
                <a:gd name="connsiteY315" fmla="*/ 97726 h 106584"/>
                <a:gd name="connsiteX316" fmla="*/ 118491 w 158495"/>
                <a:gd name="connsiteY316" fmla="*/ 97726 h 106584"/>
                <a:gd name="connsiteX317" fmla="*/ 118491 w 158495"/>
                <a:gd name="connsiteY317" fmla="*/ 98108 h 106584"/>
                <a:gd name="connsiteX318" fmla="*/ 119158 w 158495"/>
                <a:gd name="connsiteY318" fmla="*/ 98393 h 106584"/>
                <a:gd name="connsiteX319" fmla="*/ 118491 w 158495"/>
                <a:gd name="connsiteY319" fmla="*/ 98679 h 106584"/>
                <a:gd name="connsiteX320" fmla="*/ 118205 w 158495"/>
                <a:gd name="connsiteY320" fmla="*/ 99346 h 106584"/>
                <a:gd name="connsiteX321" fmla="*/ 116872 w 158495"/>
                <a:gd name="connsiteY321" fmla="*/ 99727 h 106584"/>
                <a:gd name="connsiteX322" fmla="*/ 116491 w 158495"/>
                <a:gd name="connsiteY322" fmla="*/ 99346 h 106584"/>
                <a:gd name="connsiteX323" fmla="*/ 116205 w 158495"/>
                <a:gd name="connsiteY323" fmla="*/ 99727 h 106584"/>
                <a:gd name="connsiteX324" fmla="*/ 114205 w 158495"/>
                <a:gd name="connsiteY324" fmla="*/ 100394 h 106584"/>
                <a:gd name="connsiteX325" fmla="*/ 113919 w 158495"/>
                <a:gd name="connsiteY325" fmla="*/ 100394 h 106584"/>
                <a:gd name="connsiteX326" fmla="*/ 113919 w 158495"/>
                <a:gd name="connsiteY326" fmla="*/ 102299 h 106584"/>
                <a:gd name="connsiteX327" fmla="*/ 113538 w 158495"/>
                <a:gd name="connsiteY327" fmla="*/ 102965 h 106584"/>
                <a:gd name="connsiteX328" fmla="*/ 113252 w 158495"/>
                <a:gd name="connsiteY328" fmla="*/ 103346 h 106584"/>
                <a:gd name="connsiteX329" fmla="*/ 112300 w 158495"/>
                <a:gd name="connsiteY329" fmla="*/ 102965 h 106584"/>
                <a:gd name="connsiteX330" fmla="*/ 111633 w 158495"/>
                <a:gd name="connsiteY330" fmla="*/ 103346 h 106584"/>
                <a:gd name="connsiteX331" fmla="*/ 110966 w 158495"/>
                <a:gd name="connsiteY331" fmla="*/ 102965 h 106584"/>
                <a:gd name="connsiteX332" fmla="*/ 110585 w 158495"/>
                <a:gd name="connsiteY332" fmla="*/ 103346 h 106584"/>
                <a:gd name="connsiteX333" fmla="*/ 109919 w 158495"/>
                <a:gd name="connsiteY333" fmla="*/ 104585 h 106584"/>
                <a:gd name="connsiteX334" fmla="*/ 109919 w 158495"/>
                <a:gd name="connsiteY334" fmla="*/ 104299 h 106584"/>
                <a:gd name="connsiteX335" fmla="*/ 109347 w 158495"/>
                <a:gd name="connsiteY335" fmla="*/ 104299 h 106584"/>
                <a:gd name="connsiteX336" fmla="*/ 109347 w 158495"/>
                <a:gd name="connsiteY336" fmla="*/ 104013 h 106584"/>
                <a:gd name="connsiteX337" fmla="*/ 106966 w 158495"/>
                <a:gd name="connsiteY337" fmla="*/ 102013 h 106584"/>
                <a:gd name="connsiteX338" fmla="*/ 105728 w 158495"/>
                <a:gd name="connsiteY338" fmla="*/ 102680 h 106584"/>
                <a:gd name="connsiteX339" fmla="*/ 104680 w 158495"/>
                <a:gd name="connsiteY339" fmla="*/ 102013 h 106584"/>
                <a:gd name="connsiteX340" fmla="*/ 103442 w 158495"/>
                <a:gd name="connsiteY340" fmla="*/ 102013 h 106584"/>
                <a:gd name="connsiteX341" fmla="*/ 102775 w 158495"/>
                <a:gd name="connsiteY341" fmla="*/ 102299 h 106584"/>
                <a:gd name="connsiteX342" fmla="*/ 102394 w 158495"/>
                <a:gd name="connsiteY342" fmla="*/ 102299 h 106584"/>
                <a:gd name="connsiteX343" fmla="*/ 102108 w 158495"/>
                <a:gd name="connsiteY343" fmla="*/ 101632 h 106584"/>
                <a:gd name="connsiteX344" fmla="*/ 101441 w 158495"/>
                <a:gd name="connsiteY344" fmla="*/ 101632 h 106584"/>
                <a:gd name="connsiteX345" fmla="*/ 101441 w 158495"/>
                <a:gd name="connsiteY345" fmla="*/ 100679 h 106584"/>
                <a:gd name="connsiteX346" fmla="*/ 101060 w 158495"/>
                <a:gd name="connsiteY346" fmla="*/ 100013 h 106584"/>
                <a:gd name="connsiteX347" fmla="*/ 100489 w 158495"/>
                <a:gd name="connsiteY347" fmla="*/ 99346 h 106584"/>
                <a:gd name="connsiteX348" fmla="*/ 100108 w 158495"/>
                <a:gd name="connsiteY348" fmla="*/ 99346 h 106584"/>
                <a:gd name="connsiteX349" fmla="*/ 98774 w 158495"/>
                <a:gd name="connsiteY349" fmla="*/ 98108 h 106584"/>
                <a:gd name="connsiteX350" fmla="*/ 98774 w 158495"/>
                <a:gd name="connsiteY350" fmla="*/ 96393 h 106584"/>
                <a:gd name="connsiteX351" fmla="*/ 98108 w 158495"/>
                <a:gd name="connsiteY351" fmla="*/ 96107 h 106584"/>
                <a:gd name="connsiteX352" fmla="*/ 97822 w 158495"/>
                <a:gd name="connsiteY352" fmla="*/ 96393 h 106584"/>
                <a:gd name="connsiteX353" fmla="*/ 96869 w 158495"/>
                <a:gd name="connsiteY353" fmla="*/ 95440 h 106584"/>
                <a:gd name="connsiteX354" fmla="*/ 96869 w 158495"/>
                <a:gd name="connsiteY354" fmla="*/ 94774 h 106584"/>
                <a:gd name="connsiteX355" fmla="*/ 95821 w 158495"/>
                <a:gd name="connsiteY355" fmla="*/ 94774 h 106584"/>
                <a:gd name="connsiteX356" fmla="*/ 95821 w 158495"/>
                <a:gd name="connsiteY356" fmla="*/ 94488 h 106584"/>
                <a:gd name="connsiteX357" fmla="*/ 95536 w 158495"/>
                <a:gd name="connsiteY357" fmla="*/ 94488 h 106584"/>
                <a:gd name="connsiteX358" fmla="*/ 93250 w 158495"/>
                <a:gd name="connsiteY358" fmla="*/ 93821 h 106584"/>
                <a:gd name="connsiteX359" fmla="*/ 92202 w 158495"/>
                <a:gd name="connsiteY359" fmla="*/ 93821 h 106584"/>
                <a:gd name="connsiteX360" fmla="*/ 90964 w 158495"/>
                <a:gd name="connsiteY360" fmla="*/ 94488 h 106584"/>
                <a:gd name="connsiteX361" fmla="*/ 90583 w 158495"/>
                <a:gd name="connsiteY361" fmla="*/ 94107 h 106584"/>
                <a:gd name="connsiteX362" fmla="*/ 89916 w 158495"/>
                <a:gd name="connsiteY362" fmla="*/ 93821 h 106584"/>
                <a:gd name="connsiteX363" fmla="*/ 89916 w 158495"/>
                <a:gd name="connsiteY363" fmla="*/ 94107 h 106584"/>
                <a:gd name="connsiteX364" fmla="*/ 88297 w 158495"/>
                <a:gd name="connsiteY364" fmla="*/ 94107 h 106584"/>
                <a:gd name="connsiteX365" fmla="*/ 88011 w 158495"/>
                <a:gd name="connsiteY365" fmla="*/ 93440 h 106584"/>
                <a:gd name="connsiteX366" fmla="*/ 88011 w 158495"/>
                <a:gd name="connsiteY366" fmla="*/ 93821 h 106584"/>
                <a:gd name="connsiteX367" fmla="*/ 87630 w 158495"/>
                <a:gd name="connsiteY367" fmla="*/ 93440 h 106584"/>
                <a:gd name="connsiteX368" fmla="*/ 87630 w 158495"/>
                <a:gd name="connsiteY368" fmla="*/ 92202 h 106584"/>
                <a:gd name="connsiteX369" fmla="*/ 88011 w 158495"/>
                <a:gd name="connsiteY369" fmla="*/ 92488 h 106584"/>
                <a:gd name="connsiteX370" fmla="*/ 88011 w 158495"/>
                <a:gd name="connsiteY370" fmla="*/ 92202 h 106584"/>
                <a:gd name="connsiteX371" fmla="*/ 87630 w 158495"/>
                <a:gd name="connsiteY371" fmla="*/ 92202 h 106584"/>
                <a:gd name="connsiteX372" fmla="*/ 87630 w 158495"/>
                <a:gd name="connsiteY372" fmla="*/ 92488 h 106584"/>
                <a:gd name="connsiteX373" fmla="*/ 87344 w 158495"/>
                <a:gd name="connsiteY373" fmla="*/ 92202 h 106584"/>
                <a:gd name="connsiteX374" fmla="*/ 86963 w 158495"/>
                <a:gd name="connsiteY374" fmla="*/ 90488 h 106584"/>
                <a:gd name="connsiteX375" fmla="*/ 86296 w 158495"/>
                <a:gd name="connsiteY375" fmla="*/ 90202 h 106584"/>
                <a:gd name="connsiteX376" fmla="*/ 86011 w 158495"/>
                <a:gd name="connsiteY376" fmla="*/ 89821 h 106584"/>
                <a:gd name="connsiteX377" fmla="*/ 86678 w 158495"/>
                <a:gd name="connsiteY377" fmla="*/ 88583 h 106584"/>
                <a:gd name="connsiteX378" fmla="*/ 86011 w 158495"/>
                <a:gd name="connsiteY378" fmla="*/ 88201 h 106584"/>
                <a:gd name="connsiteX379" fmla="*/ 85725 w 158495"/>
                <a:gd name="connsiteY379" fmla="*/ 87916 h 106584"/>
                <a:gd name="connsiteX380" fmla="*/ 85344 w 158495"/>
                <a:gd name="connsiteY380" fmla="*/ 87916 h 106584"/>
                <a:gd name="connsiteX381" fmla="*/ 84392 w 158495"/>
                <a:gd name="connsiteY381" fmla="*/ 88583 h 106584"/>
                <a:gd name="connsiteX382" fmla="*/ 84392 w 158495"/>
                <a:gd name="connsiteY382" fmla="*/ 89249 h 106584"/>
                <a:gd name="connsiteX383" fmla="*/ 84677 w 158495"/>
                <a:gd name="connsiteY383" fmla="*/ 89535 h 106584"/>
                <a:gd name="connsiteX384" fmla="*/ 83725 w 158495"/>
                <a:gd name="connsiteY384" fmla="*/ 89535 h 106584"/>
                <a:gd name="connsiteX385" fmla="*/ 83725 w 158495"/>
                <a:gd name="connsiteY385" fmla="*/ 89821 h 106584"/>
                <a:gd name="connsiteX386" fmla="*/ 83344 w 158495"/>
                <a:gd name="connsiteY386" fmla="*/ 89535 h 106584"/>
                <a:gd name="connsiteX387" fmla="*/ 82391 w 158495"/>
                <a:gd name="connsiteY387" fmla="*/ 89535 h 106584"/>
                <a:gd name="connsiteX388" fmla="*/ 82391 w 158495"/>
                <a:gd name="connsiteY388" fmla="*/ 89249 h 106584"/>
                <a:gd name="connsiteX389" fmla="*/ 82106 w 158495"/>
                <a:gd name="connsiteY389" fmla="*/ 89249 h 106584"/>
                <a:gd name="connsiteX390" fmla="*/ 81725 w 158495"/>
                <a:gd name="connsiteY390" fmla="*/ 88868 h 106584"/>
                <a:gd name="connsiteX391" fmla="*/ 81058 w 158495"/>
                <a:gd name="connsiteY391" fmla="*/ 88868 h 106584"/>
                <a:gd name="connsiteX392" fmla="*/ 80391 w 158495"/>
                <a:gd name="connsiteY392" fmla="*/ 89249 h 106584"/>
                <a:gd name="connsiteX393" fmla="*/ 80105 w 158495"/>
                <a:gd name="connsiteY393" fmla="*/ 88868 h 106584"/>
                <a:gd name="connsiteX394" fmla="*/ 78772 w 158495"/>
                <a:gd name="connsiteY394" fmla="*/ 88868 h 106584"/>
                <a:gd name="connsiteX395" fmla="*/ 77819 w 158495"/>
                <a:gd name="connsiteY395" fmla="*/ 89821 h 106584"/>
                <a:gd name="connsiteX396" fmla="*/ 78105 w 158495"/>
                <a:gd name="connsiteY396" fmla="*/ 90202 h 106584"/>
                <a:gd name="connsiteX397" fmla="*/ 77438 w 158495"/>
                <a:gd name="connsiteY397" fmla="*/ 90488 h 106584"/>
                <a:gd name="connsiteX398" fmla="*/ 77438 w 158495"/>
                <a:gd name="connsiteY398" fmla="*/ 90869 h 106584"/>
                <a:gd name="connsiteX399" fmla="*/ 76200 w 158495"/>
                <a:gd name="connsiteY399" fmla="*/ 91535 h 106584"/>
                <a:gd name="connsiteX400" fmla="*/ 75533 w 158495"/>
                <a:gd name="connsiteY400" fmla="*/ 90869 h 106584"/>
                <a:gd name="connsiteX401" fmla="*/ 74486 w 158495"/>
                <a:gd name="connsiteY401" fmla="*/ 90869 h 106584"/>
                <a:gd name="connsiteX402" fmla="*/ 73247 w 158495"/>
                <a:gd name="connsiteY402" fmla="*/ 91535 h 106584"/>
                <a:gd name="connsiteX403" fmla="*/ 72866 w 158495"/>
                <a:gd name="connsiteY403" fmla="*/ 92488 h 106584"/>
                <a:gd name="connsiteX404" fmla="*/ 72581 w 158495"/>
                <a:gd name="connsiteY404" fmla="*/ 92774 h 106584"/>
                <a:gd name="connsiteX405" fmla="*/ 71914 w 158495"/>
                <a:gd name="connsiteY405" fmla="*/ 93155 h 106584"/>
                <a:gd name="connsiteX406" fmla="*/ 70961 w 158495"/>
                <a:gd name="connsiteY406" fmla="*/ 93440 h 106584"/>
                <a:gd name="connsiteX407" fmla="*/ 69914 w 158495"/>
                <a:gd name="connsiteY407" fmla="*/ 93440 h 106584"/>
                <a:gd name="connsiteX408" fmla="*/ 69247 w 158495"/>
                <a:gd name="connsiteY408" fmla="*/ 92774 h 106584"/>
                <a:gd name="connsiteX409" fmla="*/ 68580 w 158495"/>
                <a:gd name="connsiteY409" fmla="*/ 92488 h 106584"/>
                <a:gd name="connsiteX410" fmla="*/ 68008 w 158495"/>
                <a:gd name="connsiteY410" fmla="*/ 91821 h 106584"/>
                <a:gd name="connsiteX411" fmla="*/ 67628 w 158495"/>
                <a:gd name="connsiteY411" fmla="*/ 91821 h 106584"/>
                <a:gd name="connsiteX412" fmla="*/ 67342 w 158495"/>
                <a:gd name="connsiteY412" fmla="*/ 92202 h 106584"/>
                <a:gd name="connsiteX413" fmla="*/ 66961 w 158495"/>
                <a:gd name="connsiteY413" fmla="*/ 92202 h 106584"/>
                <a:gd name="connsiteX414" fmla="*/ 66675 w 158495"/>
                <a:gd name="connsiteY414" fmla="*/ 92488 h 106584"/>
                <a:gd name="connsiteX415" fmla="*/ 66675 w 158495"/>
                <a:gd name="connsiteY415" fmla="*/ 92202 h 106584"/>
                <a:gd name="connsiteX416" fmla="*/ 66961 w 158495"/>
                <a:gd name="connsiteY416" fmla="*/ 91821 h 106584"/>
                <a:gd name="connsiteX417" fmla="*/ 66961 w 158495"/>
                <a:gd name="connsiteY417" fmla="*/ 91535 h 106584"/>
                <a:gd name="connsiteX418" fmla="*/ 66675 w 158495"/>
                <a:gd name="connsiteY418" fmla="*/ 90869 h 106584"/>
                <a:gd name="connsiteX419" fmla="*/ 66294 w 158495"/>
                <a:gd name="connsiteY419" fmla="*/ 89821 h 106584"/>
                <a:gd name="connsiteX420" fmla="*/ 66294 w 158495"/>
                <a:gd name="connsiteY420" fmla="*/ 88868 h 106584"/>
                <a:gd name="connsiteX421" fmla="*/ 66675 w 158495"/>
                <a:gd name="connsiteY421" fmla="*/ 88583 h 106584"/>
                <a:gd name="connsiteX422" fmla="*/ 66961 w 158495"/>
                <a:gd name="connsiteY422" fmla="*/ 88583 h 106584"/>
                <a:gd name="connsiteX423" fmla="*/ 66675 w 158495"/>
                <a:gd name="connsiteY423" fmla="*/ 87916 h 106584"/>
                <a:gd name="connsiteX424" fmla="*/ 67342 w 158495"/>
                <a:gd name="connsiteY424" fmla="*/ 86868 h 106584"/>
                <a:gd name="connsiteX425" fmla="*/ 66961 w 158495"/>
                <a:gd name="connsiteY425" fmla="*/ 86582 h 106584"/>
                <a:gd name="connsiteX426" fmla="*/ 66961 w 158495"/>
                <a:gd name="connsiteY426" fmla="*/ 86297 h 106584"/>
                <a:gd name="connsiteX427" fmla="*/ 66675 w 158495"/>
                <a:gd name="connsiteY427" fmla="*/ 85630 h 106584"/>
                <a:gd name="connsiteX428" fmla="*/ 65627 w 158495"/>
                <a:gd name="connsiteY428" fmla="*/ 86868 h 106584"/>
                <a:gd name="connsiteX429" fmla="*/ 66008 w 158495"/>
                <a:gd name="connsiteY429" fmla="*/ 87249 h 106584"/>
                <a:gd name="connsiteX430" fmla="*/ 65627 w 158495"/>
                <a:gd name="connsiteY430" fmla="*/ 87535 h 106584"/>
                <a:gd name="connsiteX431" fmla="*/ 66008 w 158495"/>
                <a:gd name="connsiteY431" fmla="*/ 87916 h 106584"/>
                <a:gd name="connsiteX432" fmla="*/ 66008 w 158495"/>
                <a:gd name="connsiteY432" fmla="*/ 88583 h 106584"/>
                <a:gd name="connsiteX433" fmla="*/ 65056 w 158495"/>
                <a:gd name="connsiteY433" fmla="*/ 88868 h 106584"/>
                <a:gd name="connsiteX434" fmla="*/ 65056 w 158495"/>
                <a:gd name="connsiteY434" fmla="*/ 89535 h 106584"/>
                <a:gd name="connsiteX435" fmla="*/ 64389 w 158495"/>
                <a:gd name="connsiteY435" fmla="*/ 89821 h 106584"/>
                <a:gd name="connsiteX436" fmla="*/ 61055 w 158495"/>
                <a:gd name="connsiteY436" fmla="*/ 90869 h 106584"/>
                <a:gd name="connsiteX437" fmla="*/ 60389 w 158495"/>
                <a:gd name="connsiteY437" fmla="*/ 90869 h 106584"/>
                <a:gd name="connsiteX438" fmla="*/ 60389 w 158495"/>
                <a:gd name="connsiteY438" fmla="*/ 91535 h 106584"/>
                <a:gd name="connsiteX439" fmla="*/ 60103 w 158495"/>
                <a:gd name="connsiteY439" fmla="*/ 91154 h 106584"/>
                <a:gd name="connsiteX440" fmla="*/ 60103 w 158495"/>
                <a:gd name="connsiteY440" fmla="*/ 91821 h 106584"/>
                <a:gd name="connsiteX441" fmla="*/ 59722 w 158495"/>
                <a:gd name="connsiteY441" fmla="*/ 91535 h 106584"/>
                <a:gd name="connsiteX442" fmla="*/ 59436 w 158495"/>
                <a:gd name="connsiteY442" fmla="*/ 91821 h 106584"/>
                <a:gd name="connsiteX443" fmla="*/ 59722 w 158495"/>
                <a:gd name="connsiteY443" fmla="*/ 91821 h 106584"/>
                <a:gd name="connsiteX444" fmla="*/ 59436 w 158495"/>
                <a:gd name="connsiteY444" fmla="*/ 91821 h 106584"/>
                <a:gd name="connsiteX445" fmla="*/ 59436 w 158495"/>
                <a:gd name="connsiteY445" fmla="*/ 92202 h 106584"/>
                <a:gd name="connsiteX446" fmla="*/ 59150 w 158495"/>
                <a:gd name="connsiteY446" fmla="*/ 92202 h 106584"/>
                <a:gd name="connsiteX447" fmla="*/ 59150 w 158495"/>
                <a:gd name="connsiteY447" fmla="*/ 92488 h 106584"/>
                <a:gd name="connsiteX448" fmla="*/ 58769 w 158495"/>
                <a:gd name="connsiteY448" fmla="*/ 92488 h 106584"/>
                <a:gd name="connsiteX449" fmla="*/ 58769 w 158495"/>
                <a:gd name="connsiteY449" fmla="*/ 92774 h 106584"/>
                <a:gd name="connsiteX450" fmla="*/ 58483 w 158495"/>
                <a:gd name="connsiteY450" fmla="*/ 93155 h 106584"/>
                <a:gd name="connsiteX451" fmla="*/ 58769 w 158495"/>
                <a:gd name="connsiteY451" fmla="*/ 93440 h 106584"/>
                <a:gd name="connsiteX452" fmla="*/ 58103 w 158495"/>
                <a:gd name="connsiteY452" fmla="*/ 93440 h 106584"/>
                <a:gd name="connsiteX453" fmla="*/ 57436 w 158495"/>
                <a:gd name="connsiteY453" fmla="*/ 94774 h 106584"/>
                <a:gd name="connsiteX454" fmla="*/ 57150 w 158495"/>
                <a:gd name="connsiteY454" fmla="*/ 94774 h 106584"/>
                <a:gd name="connsiteX455" fmla="*/ 57150 w 158495"/>
                <a:gd name="connsiteY455" fmla="*/ 95155 h 106584"/>
                <a:gd name="connsiteX456" fmla="*/ 56769 w 158495"/>
                <a:gd name="connsiteY456" fmla="*/ 95155 h 106584"/>
                <a:gd name="connsiteX457" fmla="*/ 56198 w 158495"/>
                <a:gd name="connsiteY457" fmla="*/ 95440 h 106584"/>
                <a:gd name="connsiteX458" fmla="*/ 55817 w 158495"/>
                <a:gd name="connsiteY458" fmla="*/ 95440 h 106584"/>
                <a:gd name="connsiteX459" fmla="*/ 54864 w 158495"/>
                <a:gd name="connsiteY459" fmla="*/ 96107 h 106584"/>
                <a:gd name="connsiteX460" fmla="*/ 54864 w 158495"/>
                <a:gd name="connsiteY460" fmla="*/ 97060 h 106584"/>
                <a:gd name="connsiteX461" fmla="*/ 54483 w 158495"/>
                <a:gd name="connsiteY461" fmla="*/ 97060 h 106584"/>
                <a:gd name="connsiteX462" fmla="*/ 54864 w 158495"/>
                <a:gd name="connsiteY462" fmla="*/ 97441 h 106584"/>
                <a:gd name="connsiteX463" fmla="*/ 54197 w 158495"/>
                <a:gd name="connsiteY463" fmla="*/ 97726 h 106584"/>
                <a:gd name="connsiteX464" fmla="*/ 54197 w 158495"/>
                <a:gd name="connsiteY464" fmla="*/ 98108 h 106584"/>
                <a:gd name="connsiteX465" fmla="*/ 53816 w 158495"/>
                <a:gd name="connsiteY465" fmla="*/ 98393 h 106584"/>
                <a:gd name="connsiteX466" fmla="*/ 53816 w 158495"/>
                <a:gd name="connsiteY466" fmla="*/ 99060 h 106584"/>
                <a:gd name="connsiteX467" fmla="*/ 52864 w 158495"/>
                <a:gd name="connsiteY467" fmla="*/ 99727 h 106584"/>
                <a:gd name="connsiteX468" fmla="*/ 51911 w 158495"/>
                <a:gd name="connsiteY468" fmla="*/ 99346 h 106584"/>
                <a:gd name="connsiteX469" fmla="*/ 51530 w 158495"/>
                <a:gd name="connsiteY469" fmla="*/ 99727 h 106584"/>
                <a:gd name="connsiteX470" fmla="*/ 50864 w 158495"/>
                <a:gd name="connsiteY470" fmla="*/ 99727 h 106584"/>
                <a:gd name="connsiteX471" fmla="*/ 50578 w 158495"/>
                <a:gd name="connsiteY471" fmla="*/ 100013 h 106584"/>
                <a:gd name="connsiteX472" fmla="*/ 50578 w 158495"/>
                <a:gd name="connsiteY472" fmla="*/ 101060 h 106584"/>
                <a:gd name="connsiteX473" fmla="*/ 50197 w 158495"/>
                <a:gd name="connsiteY473" fmla="*/ 101346 h 106584"/>
                <a:gd name="connsiteX474" fmla="*/ 49911 w 158495"/>
                <a:gd name="connsiteY474" fmla="*/ 102013 h 106584"/>
                <a:gd name="connsiteX475" fmla="*/ 49625 w 158495"/>
                <a:gd name="connsiteY475" fmla="*/ 104965 h 106584"/>
                <a:gd name="connsiteX476" fmla="*/ 49625 w 158495"/>
                <a:gd name="connsiteY476" fmla="*/ 105251 h 106584"/>
                <a:gd name="connsiteX477" fmla="*/ 49244 w 158495"/>
                <a:gd name="connsiteY477" fmla="*/ 105251 h 106584"/>
                <a:gd name="connsiteX478" fmla="*/ 48578 w 158495"/>
                <a:gd name="connsiteY478" fmla="*/ 105918 h 106584"/>
                <a:gd name="connsiteX479" fmla="*/ 48292 w 158495"/>
                <a:gd name="connsiteY479" fmla="*/ 105632 h 106584"/>
                <a:gd name="connsiteX480" fmla="*/ 47625 w 158495"/>
                <a:gd name="connsiteY480" fmla="*/ 104585 h 106584"/>
                <a:gd name="connsiteX481" fmla="*/ 47625 w 158495"/>
                <a:gd name="connsiteY481" fmla="*/ 105632 h 106584"/>
                <a:gd name="connsiteX482" fmla="*/ 44672 w 158495"/>
                <a:gd name="connsiteY482" fmla="*/ 106585 h 106584"/>
                <a:gd name="connsiteX483" fmla="*/ 44672 w 158495"/>
                <a:gd name="connsiteY483" fmla="*/ 106299 h 106584"/>
                <a:gd name="connsiteX484" fmla="*/ 44006 w 158495"/>
                <a:gd name="connsiteY484" fmla="*/ 105632 h 106584"/>
                <a:gd name="connsiteX485" fmla="*/ 43339 w 158495"/>
                <a:gd name="connsiteY485" fmla="*/ 105918 h 106584"/>
                <a:gd name="connsiteX486" fmla="*/ 43053 w 158495"/>
                <a:gd name="connsiteY486" fmla="*/ 105918 h 106584"/>
                <a:gd name="connsiteX487" fmla="*/ 43053 w 158495"/>
                <a:gd name="connsiteY487" fmla="*/ 104585 h 106584"/>
                <a:gd name="connsiteX488" fmla="*/ 42672 w 158495"/>
                <a:gd name="connsiteY488" fmla="*/ 104299 h 106584"/>
                <a:gd name="connsiteX489" fmla="*/ 41720 w 158495"/>
                <a:gd name="connsiteY489" fmla="*/ 102680 h 106584"/>
                <a:gd name="connsiteX490" fmla="*/ 42386 w 158495"/>
                <a:gd name="connsiteY490" fmla="*/ 99727 h 106584"/>
                <a:gd name="connsiteX491" fmla="*/ 41339 w 158495"/>
                <a:gd name="connsiteY491" fmla="*/ 99346 h 106584"/>
                <a:gd name="connsiteX492" fmla="*/ 41339 w 158495"/>
                <a:gd name="connsiteY492" fmla="*/ 99060 h 106584"/>
                <a:gd name="connsiteX493" fmla="*/ 40767 w 158495"/>
                <a:gd name="connsiteY493" fmla="*/ 98679 h 106584"/>
                <a:gd name="connsiteX494" fmla="*/ 40767 w 158495"/>
                <a:gd name="connsiteY494" fmla="*/ 98393 h 106584"/>
                <a:gd name="connsiteX495" fmla="*/ 40386 w 158495"/>
                <a:gd name="connsiteY495" fmla="*/ 98108 h 106584"/>
                <a:gd name="connsiteX496" fmla="*/ 39053 w 158495"/>
                <a:gd name="connsiteY496" fmla="*/ 98108 h 106584"/>
                <a:gd name="connsiteX497" fmla="*/ 38386 w 158495"/>
                <a:gd name="connsiteY497" fmla="*/ 98679 h 106584"/>
                <a:gd name="connsiteX498" fmla="*/ 38100 w 158495"/>
                <a:gd name="connsiteY498" fmla="*/ 97441 h 106584"/>
                <a:gd name="connsiteX499" fmla="*/ 37433 w 158495"/>
                <a:gd name="connsiteY499" fmla="*/ 96774 h 106584"/>
                <a:gd name="connsiteX500" fmla="*/ 36100 w 158495"/>
                <a:gd name="connsiteY500" fmla="*/ 97060 h 106584"/>
                <a:gd name="connsiteX501" fmla="*/ 35433 w 158495"/>
                <a:gd name="connsiteY501" fmla="*/ 96774 h 106584"/>
                <a:gd name="connsiteX502" fmla="*/ 33814 w 158495"/>
                <a:gd name="connsiteY502" fmla="*/ 97060 h 106584"/>
                <a:gd name="connsiteX503" fmla="*/ 32195 w 158495"/>
                <a:gd name="connsiteY503" fmla="*/ 96393 h 106584"/>
                <a:gd name="connsiteX504" fmla="*/ 30575 w 158495"/>
                <a:gd name="connsiteY504" fmla="*/ 96393 h 106584"/>
                <a:gd name="connsiteX505" fmla="*/ 30575 w 158495"/>
                <a:gd name="connsiteY505" fmla="*/ 96107 h 106584"/>
                <a:gd name="connsiteX506" fmla="*/ 30194 w 158495"/>
                <a:gd name="connsiteY506" fmla="*/ 96393 h 106584"/>
                <a:gd name="connsiteX507" fmla="*/ 29528 w 158495"/>
                <a:gd name="connsiteY507" fmla="*/ 96107 h 106584"/>
                <a:gd name="connsiteX508" fmla="*/ 29528 w 158495"/>
                <a:gd name="connsiteY508" fmla="*/ 95440 h 106584"/>
                <a:gd name="connsiteX509" fmla="*/ 28956 w 158495"/>
                <a:gd name="connsiteY509" fmla="*/ 95155 h 106584"/>
                <a:gd name="connsiteX510" fmla="*/ 27242 w 158495"/>
                <a:gd name="connsiteY510" fmla="*/ 94774 h 106584"/>
                <a:gd name="connsiteX511" fmla="*/ 26575 w 158495"/>
                <a:gd name="connsiteY511" fmla="*/ 95726 h 106584"/>
                <a:gd name="connsiteX512" fmla="*/ 26289 w 158495"/>
                <a:gd name="connsiteY512" fmla="*/ 95726 h 106584"/>
                <a:gd name="connsiteX513" fmla="*/ 26003 w 158495"/>
                <a:gd name="connsiteY513" fmla="*/ 96393 h 106584"/>
                <a:gd name="connsiteX514" fmla="*/ 26003 w 158495"/>
                <a:gd name="connsiteY514" fmla="*/ 96107 h 106584"/>
                <a:gd name="connsiteX515" fmla="*/ 25622 w 158495"/>
                <a:gd name="connsiteY515" fmla="*/ 95440 h 106584"/>
                <a:gd name="connsiteX516" fmla="*/ 26003 w 158495"/>
                <a:gd name="connsiteY516" fmla="*/ 94107 h 106584"/>
                <a:gd name="connsiteX517" fmla="*/ 25337 w 158495"/>
                <a:gd name="connsiteY517" fmla="*/ 93821 h 106584"/>
                <a:gd name="connsiteX518" fmla="*/ 24670 w 158495"/>
                <a:gd name="connsiteY518" fmla="*/ 92774 h 106584"/>
                <a:gd name="connsiteX519" fmla="*/ 25622 w 158495"/>
                <a:gd name="connsiteY519" fmla="*/ 91821 h 106584"/>
                <a:gd name="connsiteX520" fmla="*/ 26289 w 158495"/>
                <a:gd name="connsiteY520" fmla="*/ 91535 h 106584"/>
                <a:gd name="connsiteX521" fmla="*/ 26575 w 158495"/>
                <a:gd name="connsiteY521" fmla="*/ 90869 h 106584"/>
                <a:gd name="connsiteX522" fmla="*/ 27242 w 158495"/>
                <a:gd name="connsiteY522" fmla="*/ 90488 h 106584"/>
                <a:gd name="connsiteX523" fmla="*/ 26956 w 158495"/>
                <a:gd name="connsiteY523" fmla="*/ 90202 h 106584"/>
                <a:gd name="connsiteX524" fmla="*/ 26289 w 158495"/>
                <a:gd name="connsiteY524" fmla="*/ 90202 h 106584"/>
                <a:gd name="connsiteX525" fmla="*/ 26289 w 158495"/>
                <a:gd name="connsiteY525" fmla="*/ 89249 h 106584"/>
                <a:gd name="connsiteX526" fmla="*/ 25622 w 158495"/>
                <a:gd name="connsiteY526" fmla="*/ 88201 h 106584"/>
                <a:gd name="connsiteX527" fmla="*/ 25337 w 158495"/>
                <a:gd name="connsiteY527" fmla="*/ 87535 h 106584"/>
                <a:gd name="connsiteX528" fmla="*/ 26289 w 158495"/>
                <a:gd name="connsiteY528" fmla="*/ 86868 h 106584"/>
                <a:gd name="connsiteX529" fmla="*/ 26575 w 158495"/>
                <a:gd name="connsiteY529" fmla="*/ 86582 h 106584"/>
                <a:gd name="connsiteX530" fmla="*/ 26575 w 158495"/>
                <a:gd name="connsiteY530" fmla="*/ 86297 h 106584"/>
                <a:gd name="connsiteX531" fmla="*/ 26956 w 158495"/>
                <a:gd name="connsiteY531" fmla="*/ 85915 h 106584"/>
                <a:gd name="connsiteX532" fmla="*/ 27242 w 158495"/>
                <a:gd name="connsiteY532" fmla="*/ 85249 h 106584"/>
                <a:gd name="connsiteX533" fmla="*/ 27623 w 158495"/>
                <a:gd name="connsiteY533" fmla="*/ 85249 h 106584"/>
                <a:gd name="connsiteX534" fmla="*/ 27623 w 158495"/>
                <a:gd name="connsiteY534" fmla="*/ 84296 h 106584"/>
                <a:gd name="connsiteX535" fmla="*/ 27242 w 158495"/>
                <a:gd name="connsiteY535" fmla="*/ 83344 h 106584"/>
                <a:gd name="connsiteX536" fmla="*/ 26003 w 158495"/>
                <a:gd name="connsiteY536" fmla="*/ 83630 h 106584"/>
                <a:gd name="connsiteX537" fmla="*/ 25622 w 158495"/>
                <a:gd name="connsiteY537" fmla="*/ 83630 h 106584"/>
                <a:gd name="connsiteX538" fmla="*/ 26003 w 158495"/>
                <a:gd name="connsiteY538" fmla="*/ 82963 h 106584"/>
                <a:gd name="connsiteX539" fmla="*/ 24956 w 158495"/>
                <a:gd name="connsiteY539" fmla="*/ 80963 h 106584"/>
                <a:gd name="connsiteX540" fmla="*/ 25337 w 158495"/>
                <a:gd name="connsiteY540" fmla="*/ 80391 h 106584"/>
                <a:gd name="connsiteX541" fmla="*/ 24003 w 158495"/>
                <a:gd name="connsiteY541" fmla="*/ 79724 h 106584"/>
                <a:gd name="connsiteX542" fmla="*/ 23622 w 158495"/>
                <a:gd name="connsiteY542" fmla="*/ 79343 h 106584"/>
                <a:gd name="connsiteX543" fmla="*/ 23336 w 158495"/>
                <a:gd name="connsiteY543" fmla="*/ 79343 h 106584"/>
                <a:gd name="connsiteX544" fmla="*/ 22384 w 158495"/>
                <a:gd name="connsiteY544" fmla="*/ 78391 h 106584"/>
                <a:gd name="connsiteX545" fmla="*/ 21717 w 158495"/>
                <a:gd name="connsiteY545" fmla="*/ 77438 h 106584"/>
                <a:gd name="connsiteX546" fmla="*/ 20383 w 158495"/>
                <a:gd name="connsiteY546" fmla="*/ 77438 h 106584"/>
                <a:gd name="connsiteX547" fmla="*/ 19050 w 158495"/>
                <a:gd name="connsiteY547" fmla="*/ 78010 h 106584"/>
                <a:gd name="connsiteX548" fmla="*/ 18764 w 158495"/>
                <a:gd name="connsiteY548" fmla="*/ 77438 h 106584"/>
                <a:gd name="connsiteX549" fmla="*/ 19431 w 158495"/>
                <a:gd name="connsiteY549" fmla="*/ 77057 h 106584"/>
                <a:gd name="connsiteX550" fmla="*/ 20098 w 158495"/>
                <a:gd name="connsiteY550" fmla="*/ 76390 h 106584"/>
                <a:gd name="connsiteX551" fmla="*/ 20669 w 158495"/>
                <a:gd name="connsiteY551" fmla="*/ 75438 h 106584"/>
                <a:gd name="connsiteX552" fmla="*/ 20098 w 158495"/>
                <a:gd name="connsiteY552" fmla="*/ 75057 h 106584"/>
                <a:gd name="connsiteX553" fmla="*/ 18764 w 158495"/>
                <a:gd name="connsiteY553" fmla="*/ 75057 h 106584"/>
                <a:gd name="connsiteX554" fmla="*/ 18764 w 158495"/>
                <a:gd name="connsiteY554" fmla="*/ 74771 h 106584"/>
                <a:gd name="connsiteX555" fmla="*/ 19050 w 158495"/>
                <a:gd name="connsiteY555" fmla="*/ 74105 h 106584"/>
                <a:gd name="connsiteX556" fmla="*/ 18383 w 158495"/>
                <a:gd name="connsiteY556" fmla="*/ 74486 h 106584"/>
                <a:gd name="connsiteX557" fmla="*/ 18098 w 158495"/>
                <a:gd name="connsiteY557" fmla="*/ 72771 h 106584"/>
                <a:gd name="connsiteX558" fmla="*/ 18098 w 158495"/>
                <a:gd name="connsiteY558" fmla="*/ 72485 h 106584"/>
                <a:gd name="connsiteX559" fmla="*/ 17717 w 158495"/>
                <a:gd name="connsiteY559" fmla="*/ 72104 h 106584"/>
                <a:gd name="connsiteX560" fmla="*/ 17717 w 158495"/>
                <a:gd name="connsiteY560" fmla="*/ 71533 h 106584"/>
                <a:gd name="connsiteX561" fmla="*/ 16478 w 158495"/>
                <a:gd name="connsiteY561" fmla="*/ 69533 h 106584"/>
                <a:gd name="connsiteX562" fmla="*/ 15812 w 158495"/>
                <a:gd name="connsiteY562" fmla="*/ 68866 h 106584"/>
                <a:gd name="connsiteX563" fmla="*/ 15812 w 158495"/>
                <a:gd name="connsiteY563" fmla="*/ 68199 h 106584"/>
                <a:gd name="connsiteX564" fmla="*/ 15145 w 158495"/>
                <a:gd name="connsiteY564" fmla="*/ 68199 h 106584"/>
                <a:gd name="connsiteX565" fmla="*/ 14764 w 158495"/>
                <a:gd name="connsiteY565" fmla="*/ 67247 h 106584"/>
                <a:gd name="connsiteX566" fmla="*/ 14478 w 158495"/>
                <a:gd name="connsiteY566" fmla="*/ 67247 h 106584"/>
                <a:gd name="connsiteX567" fmla="*/ 14192 w 158495"/>
                <a:gd name="connsiteY567" fmla="*/ 66865 h 106584"/>
                <a:gd name="connsiteX568" fmla="*/ 14478 w 158495"/>
                <a:gd name="connsiteY568" fmla="*/ 65913 h 106584"/>
                <a:gd name="connsiteX569" fmla="*/ 14192 w 158495"/>
                <a:gd name="connsiteY569" fmla="*/ 64961 h 106584"/>
                <a:gd name="connsiteX570" fmla="*/ 14192 w 158495"/>
                <a:gd name="connsiteY570" fmla="*/ 64294 h 106584"/>
                <a:gd name="connsiteX571" fmla="*/ 14764 w 158495"/>
                <a:gd name="connsiteY571" fmla="*/ 62960 h 106584"/>
                <a:gd name="connsiteX572" fmla="*/ 14478 w 158495"/>
                <a:gd name="connsiteY572" fmla="*/ 62960 h 106584"/>
                <a:gd name="connsiteX573" fmla="*/ 15145 w 158495"/>
                <a:gd name="connsiteY573" fmla="*/ 62008 h 106584"/>
                <a:gd name="connsiteX574" fmla="*/ 15431 w 158495"/>
                <a:gd name="connsiteY574" fmla="*/ 60960 h 106584"/>
                <a:gd name="connsiteX575" fmla="*/ 15431 w 158495"/>
                <a:gd name="connsiteY575" fmla="*/ 60674 h 106584"/>
                <a:gd name="connsiteX576" fmla="*/ 15812 w 158495"/>
                <a:gd name="connsiteY576" fmla="*/ 60008 h 106584"/>
                <a:gd name="connsiteX577" fmla="*/ 16097 w 158495"/>
                <a:gd name="connsiteY577" fmla="*/ 59055 h 106584"/>
                <a:gd name="connsiteX578" fmla="*/ 14764 w 158495"/>
                <a:gd name="connsiteY578" fmla="*/ 59341 h 106584"/>
                <a:gd name="connsiteX579" fmla="*/ 14192 w 158495"/>
                <a:gd name="connsiteY579" fmla="*/ 59722 h 106584"/>
                <a:gd name="connsiteX580" fmla="*/ 13811 w 158495"/>
                <a:gd name="connsiteY580" fmla="*/ 60008 h 106584"/>
                <a:gd name="connsiteX581" fmla="*/ 12478 w 158495"/>
                <a:gd name="connsiteY581" fmla="*/ 59341 h 106584"/>
                <a:gd name="connsiteX582" fmla="*/ 11525 w 158495"/>
                <a:gd name="connsiteY582" fmla="*/ 59722 h 106584"/>
                <a:gd name="connsiteX583" fmla="*/ 10858 w 158495"/>
                <a:gd name="connsiteY583" fmla="*/ 60293 h 106584"/>
                <a:gd name="connsiteX584" fmla="*/ 10192 w 158495"/>
                <a:gd name="connsiteY584" fmla="*/ 60293 h 106584"/>
                <a:gd name="connsiteX585" fmla="*/ 10192 w 158495"/>
                <a:gd name="connsiteY585" fmla="*/ 60008 h 106584"/>
                <a:gd name="connsiteX586" fmla="*/ 9906 w 158495"/>
                <a:gd name="connsiteY586" fmla="*/ 60008 h 106584"/>
                <a:gd name="connsiteX587" fmla="*/ 9906 w 158495"/>
                <a:gd name="connsiteY587" fmla="*/ 59722 h 106584"/>
                <a:gd name="connsiteX588" fmla="*/ 9525 w 158495"/>
                <a:gd name="connsiteY588" fmla="*/ 59341 h 106584"/>
                <a:gd name="connsiteX589" fmla="*/ 7906 w 158495"/>
                <a:gd name="connsiteY589" fmla="*/ 59341 h 106584"/>
                <a:gd name="connsiteX590" fmla="*/ 7620 w 158495"/>
                <a:gd name="connsiteY590" fmla="*/ 59055 h 106584"/>
                <a:gd name="connsiteX591" fmla="*/ 8573 w 158495"/>
                <a:gd name="connsiteY591" fmla="*/ 58007 h 106584"/>
                <a:gd name="connsiteX592" fmla="*/ 7239 w 158495"/>
                <a:gd name="connsiteY592" fmla="*/ 56388 h 106584"/>
                <a:gd name="connsiteX593" fmla="*/ 5906 w 158495"/>
                <a:gd name="connsiteY593" fmla="*/ 55436 h 106584"/>
                <a:gd name="connsiteX594" fmla="*/ 7239 w 158495"/>
                <a:gd name="connsiteY594" fmla="*/ 54388 h 106584"/>
                <a:gd name="connsiteX595" fmla="*/ 6953 w 158495"/>
                <a:gd name="connsiteY595" fmla="*/ 53816 h 106584"/>
                <a:gd name="connsiteX596" fmla="*/ 5906 w 158495"/>
                <a:gd name="connsiteY596" fmla="*/ 54388 h 106584"/>
                <a:gd name="connsiteX597" fmla="*/ 5620 w 158495"/>
                <a:gd name="connsiteY597" fmla="*/ 53150 h 106584"/>
                <a:gd name="connsiteX598" fmla="*/ 5620 w 158495"/>
                <a:gd name="connsiteY598" fmla="*/ 52769 h 106584"/>
                <a:gd name="connsiteX599" fmla="*/ 6572 w 158495"/>
                <a:gd name="connsiteY599" fmla="*/ 52769 h 106584"/>
                <a:gd name="connsiteX600" fmla="*/ 6953 w 158495"/>
                <a:gd name="connsiteY600" fmla="*/ 53150 h 106584"/>
                <a:gd name="connsiteX601" fmla="*/ 7239 w 158495"/>
                <a:gd name="connsiteY601" fmla="*/ 53150 h 106584"/>
                <a:gd name="connsiteX602" fmla="*/ 7620 w 158495"/>
                <a:gd name="connsiteY602" fmla="*/ 53435 h 106584"/>
                <a:gd name="connsiteX603" fmla="*/ 7906 w 158495"/>
                <a:gd name="connsiteY603" fmla="*/ 53435 h 106584"/>
                <a:gd name="connsiteX604" fmla="*/ 7906 w 158495"/>
                <a:gd name="connsiteY604" fmla="*/ 52483 h 106584"/>
                <a:gd name="connsiteX605" fmla="*/ 8287 w 158495"/>
                <a:gd name="connsiteY605" fmla="*/ 51816 h 106584"/>
                <a:gd name="connsiteX606" fmla="*/ 7906 w 158495"/>
                <a:gd name="connsiteY606" fmla="*/ 51435 h 106584"/>
                <a:gd name="connsiteX607" fmla="*/ 7239 w 158495"/>
                <a:gd name="connsiteY607" fmla="*/ 51149 h 106584"/>
                <a:gd name="connsiteX608" fmla="*/ 7239 w 158495"/>
                <a:gd name="connsiteY608" fmla="*/ 50197 h 106584"/>
                <a:gd name="connsiteX609" fmla="*/ 6953 w 158495"/>
                <a:gd name="connsiteY609" fmla="*/ 50197 h 106584"/>
                <a:gd name="connsiteX610" fmla="*/ 6572 w 158495"/>
                <a:gd name="connsiteY610" fmla="*/ 50483 h 106584"/>
                <a:gd name="connsiteX611" fmla="*/ 5906 w 158495"/>
                <a:gd name="connsiteY611" fmla="*/ 50197 h 106584"/>
                <a:gd name="connsiteX612" fmla="*/ 5620 w 158495"/>
                <a:gd name="connsiteY612" fmla="*/ 49530 h 106584"/>
                <a:gd name="connsiteX613" fmla="*/ 5906 w 158495"/>
                <a:gd name="connsiteY613" fmla="*/ 48482 h 106584"/>
                <a:gd name="connsiteX614" fmla="*/ 7906 w 158495"/>
                <a:gd name="connsiteY614" fmla="*/ 47815 h 106584"/>
                <a:gd name="connsiteX615" fmla="*/ 7906 w 158495"/>
                <a:gd name="connsiteY615" fmla="*/ 47530 h 106584"/>
                <a:gd name="connsiteX616" fmla="*/ 9906 w 158495"/>
                <a:gd name="connsiteY616" fmla="*/ 48197 h 106584"/>
                <a:gd name="connsiteX617" fmla="*/ 10573 w 158495"/>
                <a:gd name="connsiteY617" fmla="*/ 48482 h 106584"/>
                <a:gd name="connsiteX618" fmla="*/ 10858 w 158495"/>
                <a:gd name="connsiteY618" fmla="*/ 47244 h 106584"/>
                <a:gd name="connsiteX619" fmla="*/ 11811 w 158495"/>
                <a:gd name="connsiteY619" fmla="*/ 46196 h 106584"/>
                <a:gd name="connsiteX620" fmla="*/ 11811 w 158495"/>
                <a:gd name="connsiteY620" fmla="*/ 45911 h 106584"/>
                <a:gd name="connsiteX621" fmla="*/ 14192 w 158495"/>
                <a:gd name="connsiteY621" fmla="*/ 45244 h 106584"/>
                <a:gd name="connsiteX622" fmla="*/ 14192 w 158495"/>
                <a:gd name="connsiteY622" fmla="*/ 44577 h 106584"/>
                <a:gd name="connsiteX623" fmla="*/ 15145 w 158495"/>
                <a:gd name="connsiteY623" fmla="*/ 43910 h 106584"/>
                <a:gd name="connsiteX624" fmla="*/ 15145 w 158495"/>
                <a:gd name="connsiteY624" fmla="*/ 42291 h 106584"/>
                <a:gd name="connsiteX625" fmla="*/ 13145 w 158495"/>
                <a:gd name="connsiteY625" fmla="*/ 42577 h 106584"/>
                <a:gd name="connsiteX626" fmla="*/ 13145 w 158495"/>
                <a:gd name="connsiteY626" fmla="*/ 41910 h 106584"/>
                <a:gd name="connsiteX627" fmla="*/ 13525 w 158495"/>
                <a:gd name="connsiteY627" fmla="*/ 40958 h 106584"/>
                <a:gd name="connsiteX628" fmla="*/ 13811 w 158495"/>
                <a:gd name="connsiteY628" fmla="*/ 39338 h 106584"/>
                <a:gd name="connsiteX629" fmla="*/ 13525 w 158495"/>
                <a:gd name="connsiteY629" fmla="*/ 38957 h 106584"/>
                <a:gd name="connsiteX630" fmla="*/ 12192 w 158495"/>
                <a:gd name="connsiteY630" fmla="*/ 38957 h 106584"/>
                <a:gd name="connsiteX631" fmla="*/ 11240 w 158495"/>
                <a:gd name="connsiteY631" fmla="*/ 38386 h 106584"/>
                <a:gd name="connsiteX632" fmla="*/ 11240 w 158495"/>
                <a:gd name="connsiteY632" fmla="*/ 39624 h 106584"/>
                <a:gd name="connsiteX633" fmla="*/ 11525 w 158495"/>
                <a:gd name="connsiteY633" fmla="*/ 40291 h 106584"/>
                <a:gd name="connsiteX634" fmla="*/ 11811 w 158495"/>
                <a:gd name="connsiteY634" fmla="*/ 40672 h 106584"/>
                <a:gd name="connsiteX635" fmla="*/ 11525 w 158495"/>
                <a:gd name="connsiteY635" fmla="*/ 40672 h 106584"/>
                <a:gd name="connsiteX636" fmla="*/ 11240 w 158495"/>
                <a:gd name="connsiteY636" fmla="*/ 40958 h 106584"/>
                <a:gd name="connsiteX637" fmla="*/ 10573 w 158495"/>
                <a:gd name="connsiteY637" fmla="*/ 40291 h 106584"/>
                <a:gd name="connsiteX638" fmla="*/ 10192 w 158495"/>
                <a:gd name="connsiteY638" fmla="*/ 39338 h 106584"/>
                <a:gd name="connsiteX639" fmla="*/ 9906 w 158495"/>
                <a:gd name="connsiteY639" fmla="*/ 38957 h 106584"/>
                <a:gd name="connsiteX640" fmla="*/ 9525 w 158495"/>
                <a:gd name="connsiteY640" fmla="*/ 39338 h 106584"/>
                <a:gd name="connsiteX641" fmla="*/ 8858 w 158495"/>
                <a:gd name="connsiteY641" fmla="*/ 39338 h 106584"/>
                <a:gd name="connsiteX642" fmla="*/ 8858 w 158495"/>
                <a:gd name="connsiteY642" fmla="*/ 38957 h 106584"/>
                <a:gd name="connsiteX643" fmla="*/ 9239 w 158495"/>
                <a:gd name="connsiteY643" fmla="*/ 38672 h 106584"/>
                <a:gd name="connsiteX644" fmla="*/ 9239 w 158495"/>
                <a:gd name="connsiteY644" fmla="*/ 38386 h 106584"/>
                <a:gd name="connsiteX645" fmla="*/ 8287 w 158495"/>
                <a:gd name="connsiteY645" fmla="*/ 39338 h 106584"/>
                <a:gd name="connsiteX646" fmla="*/ 8287 w 158495"/>
                <a:gd name="connsiteY646" fmla="*/ 39624 h 106584"/>
                <a:gd name="connsiteX647" fmla="*/ 7620 w 158495"/>
                <a:gd name="connsiteY647" fmla="*/ 38957 h 106584"/>
                <a:gd name="connsiteX648" fmla="*/ 7620 w 158495"/>
                <a:gd name="connsiteY648" fmla="*/ 38386 h 106584"/>
                <a:gd name="connsiteX649" fmla="*/ 6953 w 158495"/>
                <a:gd name="connsiteY649" fmla="*/ 38386 h 106584"/>
                <a:gd name="connsiteX650" fmla="*/ 6287 w 158495"/>
                <a:gd name="connsiteY650" fmla="*/ 38672 h 106584"/>
                <a:gd name="connsiteX651" fmla="*/ 5906 w 158495"/>
                <a:gd name="connsiteY651" fmla="*/ 38672 h 106584"/>
                <a:gd name="connsiteX652" fmla="*/ 5620 w 158495"/>
                <a:gd name="connsiteY652" fmla="*/ 39338 h 106584"/>
                <a:gd name="connsiteX653" fmla="*/ 4953 w 158495"/>
                <a:gd name="connsiteY653" fmla="*/ 40005 h 106584"/>
                <a:gd name="connsiteX654" fmla="*/ 4286 w 158495"/>
                <a:gd name="connsiteY654" fmla="*/ 40005 h 106584"/>
                <a:gd name="connsiteX655" fmla="*/ 4000 w 158495"/>
                <a:gd name="connsiteY655" fmla="*/ 38957 h 106584"/>
                <a:gd name="connsiteX656" fmla="*/ 2953 w 158495"/>
                <a:gd name="connsiteY656" fmla="*/ 38672 h 106584"/>
                <a:gd name="connsiteX657" fmla="*/ 2381 w 158495"/>
                <a:gd name="connsiteY657" fmla="*/ 38672 h 106584"/>
                <a:gd name="connsiteX658" fmla="*/ 2381 w 158495"/>
                <a:gd name="connsiteY658" fmla="*/ 38386 h 106584"/>
                <a:gd name="connsiteX659" fmla="*/ 2667 w 158495"/>
                <a:gd name="connsiteY659" fmla="*/ 38386 h 106584"/>
                <a:gd name="connsiteX660" fmla="*/ 3334 w 158495"/>
                <a:gd name="connsiteY660" fmla="*/ 37719 h 106584"/>
                <a:gd name="connsiteX661" fmla="*/ 4000 w 158495"/>
                <a:gd name="connsiteY661" fmla="*/ 36671 h 106584"/>
                <a:gd name="connsiteX662" fmla="*/ 6287 w 158495"/>
                <a:gd name="connsiteY662" fmla="*/ 36386 h 106584"/>
                <a:gd name="connsiteX663" fmla="*/ 6572 w 158495"/>
                <a:gd name="connsiteY663" fmla="*/ 36386 h 106584"/>
                <a:gd name="connsiteX664" fmla="*/ 7239 w 158495"/>
                <a:gd name="connsiteY664" fmla="*/ 36004 h 106584"/>
                <a:gd name="connsiteX665" fmla="*/ 7620 w 158495"/>
                <a:gd name="connsiteY665" fmla="*/ 35052 h 106584"/>
                <a:gd name="connsiteX666" fmla="*/ 7620 w 158495"/>
                <a:gd name="connsiteY666" fmla="*/ 34100 h 106584"/>
                <a:gd name="connsiteX667" fmla="*/ 8858 w 158495"/>
                <a:gd name="connsiteY667" fmla="*/ 33052 h 106584"/>
                <a:gd name="connsiteX668" fmla="*/ 9525 w 158495"/>
                <a:gd name="connsiteY668" fmla="*/ 32480 h 106584"/>
                <a:gd name="connsiteX669" fmla="*/ 9525 w 158495"/>
                <a:gd name="connsiteY669" fmla="*/ 30766 h 106584"/>
                <a:gd name="connsiteX670" fmla="*/ 10192 w 158495"/>
                <a:gd name="connsiteY670" fmla="*/ 30480 h 106584"/>
                <a:gd name="connsiteX671" fmla="*/ 10573 w 158495"/>
                <a:gd name="connsiteY671" fmla="*/ 30480 h 106584"/>
                <a:gd name="connsiteX672" fmla="*/ 9906 w 158495"/>
                <a:gd name="connsiteY672" fmla="*/ 29528 h 106584"/>
                <a:gd name="connsiteX673" fmla="*/ 8858 w 158495"/>
                <a:gd name="connsiteY673" fmla="*/ 29813 h 106584"/>
                <a:gd name="connsiteX674" fmla="*/ 8858 w 158495"/>
                <a:gd name="connsiteY674" fmla="*/ 28861 h 106584"/>
                <a:gd name="connsiteX675" fmla="*/ 7620 w 158495"/>
                <a:gd name="connsiteY675" fmla="*/ 28861 h 106584"/>
                <a:gd name="connsiteX676" fmla="*/ 6953 w 158495"/>
                <a:gd name="connsiteY676" fmla="*/ 28194 h 106584"/>
                <a:gd name="connsiteX677" fmla="*/ 5334 w 158495"/>
                <a:gd name="connsiteY677" fmla="*/ 28194 h 106584"/>
                <a:gd name="connsiteX678" fmla="*/ 4953 w 158495"/>
                <a:gd name="connsiteY678" fmla="*/ 26575 h 106584"/>
                <a:gd name="connsiteX679" fmla="*/ 4000 w 158495"/>
                <a:gd name="connsiteY679" fmla="*/ 24860 h 106584"/>
                <a:gd name="connsiteX680" fmla="*/ 3620 w 158495"/>
                <a:gd name="connsiteY680" fmla="*/ 24194 h 106584"/>
                <a:gd name="connsiteX681" fmla="*/ 2953 w 158495"/>
                <a:gd name="connsiteY681" fmla="*/ 24194 h 106584"/>
                <a:gd name="connsiteX682" fmla="*/ 2953 w 158495"/>
                <a:gd name="connsiteY682" fmla="*/ 23622 h 106584"/>
                <a:gd name="connsiteX683" fmla="*/ 2667 w 158495"/>
                <a:gd name="connsiteY683" fmla="*/ 23622 h 106584"/>
                <a:gd name="connsiteX684" fmla="*/ 2667 w 158495"/>
                <a:gd name="connsiteY684" fmla="*/ 22955 h 106584"/>
                <a:gd name="connsiteX685" fmla="*/ 2381 w 158495"/>
                <a:gd name="connsiteY685" fmla="*/ 22955 h 106584"/>
                <a:gd name="connsiteX686" fmla="*/ 2381 w 158495"/>
                <a:gd name="connsiteY686" fmla="*/ 22574 h 106584"/>
                <a:gd name="connsiteX687" fmla="*/ 2000 w 158495"/>
                <a:gd name="connsiteY687" fmla="*/ 22574 h 106584"/>
                <a:gd name="connsiteX688" fmla="*/ 2000 w 158495"/>
                <a:gd name="connsiteY688" fmla="*/ 22289 h 106584"/>
                <a:gd name="connsiteX689" fmla="*/ 1715 w 158495"/>
                <a:gd name="connsiteY689" fmla="*/ 21908 h 106584"/>
                <a:gd name="connsiteX690" fmla="*/ 1715 w 158495"/>
                <a:gd name="connsiteY690" fmla="*/ 21622 h 106584"/>
                <a:gd name="connsiteX691" fmla="*/ 1333 w 158495"/>
                <a:gd name="connsiteY691" fmla="*/ 21241 h 106584"/>
                <a:gd name="connsiteX692" fmla="*/ 1333 w 158495"/>
                <a:gd name="connsiteY692" fmla="*/ 20955 h 106584"/>
                <a:gd name="connsiteX693" fmla="*/ 1048 w 158495"/>
                <a:gd name="connsiteY693" fmla="*/ 20669 h 106584"/>
                <a:gd name="connsiteX694" fmla="*/ 1048 w 158495"/>
                <a:gd name="connsiteY694" fmla="*/ 20288 h 106584"/>
                <a:gd name="connsiteX695" fmla="*/ 1333 w 158495"/>
                <a:gd name="connsiteY695" fmla="*/ 20669 h 106584"/>
                <a:gd name="connsiteX696" fmla="*/ 1333 w 158495"/>
                <a:gd name="connsiteY696" fmla="*/ 19622 h 106584"/>
                <a:gd name="connsiteX697" fmla="*/ 1048 w 158495"/>
                <a:gd name="connsiteY697" fmla="*/ 19622 h 106584"/>
                <a:gd name="connsiteX698" fmla="*/ 667 w 158495"/>
                <a:gd name="connsiteY698" fmla="*/ 20003 h 106584"/>
                <a:gd name="connsiteX699" fmla="*/ 381 w 158495"/>
                <a:gd name="connsiteY699" fmla="*/ 19336 h 106584"/>
                <a:gd name="connsiteX700" fmla="*/ 1048 w 158495"/>
                <a:gd name="connsiteY700" fmla="*/ 18955 h 106584"/>
                <a:gd name="connsiteX701" fmla="*/ 1048 w 158495"/>
                <a:gd name="connsiteY701" fmla="*/ 18669 h 106584"/>
                <a:gd name="connsiteX702" fmla="*/ 667 w 158495"/>
                <a:gd name="connsiteY702" fmla="*/ 18002 h 106584"/>
                <a:gd name="connsiteX703" fmla="*/ 381 w 158495"/>
                <a:gd name="connsiteY703" fmla="*/ 17717 h 106584"/>
                <a:gd name="connsiteX704" fmla="*/ 381 w 158495"/>
                <a:gd name="connsiteY704" fmla="*/ 16669 h 106584"/>
                <a:gd name="connsiteX705" fmla="*/ 667 w 158495"/>
                <a:gd name="connsiteY705" fmla="*/ 16383 h 106584"/>
                <a:gd name="connsiteX706" fmla="*/ 0 w 158495"/>
                <a:gd name="connsiteY706" fmla="*/ 15716 h 106584"/>
                <a:gd name="connsiteX707" fmla="*/ 381 w 158495"/>
                <a:gd name="connsiteY707" fmla="*/ 14097 h 106584"/>
                <a:gd name="connsiteX708" fmla="*/ 0 w 158495"/>
                <a:gd name="connsiteY708" fmla="*/ 13716 h 106584"/>
                <a:gd name="connsiteX709" fmla="*/ 0 w 158495"/>
                <a:gd name="connsiteY709" fmla="*/ 13049 h 106584"/>
                <a:gd name="connsiteX710" fmla="*/ 381 w 158495"/>
                <a:gd name="connsiteY710" fmla="*/ 13049 h 106584"/>
                <a:gd name="connsiteX711" fmla="*/ 381 w 158495"/>
                <a:gd name="connsiteY711" fmla="*/ 12764 h 106584"/>
                <a:gd name="connsiteX712" fmla="*/ 667 w 158495"/>
                <a:gd name="connsiteY712" fmla="*/ 12764 h 106584"/>
                <a:gd name="connsiteX713" fmla="*/ 1048 w 158495"/>
                <a:gd name="connsiteY713" fmla="*/ 12097 h 106584"/>
                <a:gd name="connsiteX714" fmla="*/ 1333 w 158495"/>
                <a:gd name="connsiteY714" fmla="*/ 11144 h 106584"/>
                <a:gd name="connsiteX715" fmla="*/ 2000 w 158495"/>
                <a:gd name="connsiteY715" fmla="*/ 11430 h 106584"/>
                <a:gd name="connsiteX716" fmla="*/ 2000 w 158495"/>
                <a:gd name="connsiteY716" fmla="*/ 11144 h 106584"/>
                <a:gd name="connsiteX717" fmla="*/ 2381 w 158495"/>
                <a:gd name="connsiteY717" fmla="*/ 10478 h 106584"/>
                <a:gd name="connsiteX718" fmla="*/ 2667 w 158495"/>
                <a:gd name="connsiteY718" fmla="*/ 10097 h 106584"/>
                <a:gd name="connsiteX719" fmla="*/ 3334 w 158495"/>
                <a:gd name="connsiteY719" fmla="*/ 10478 h 106584"/>
                <a:gd name="connsiteX720" fmla="*/ 3620 w 158495"/>
                <a:gd name="connsiteY720" fmla="*/ 9811 h 106584"/>
                <a:gd name="connsiteX721" fmla="*/ 3620 w 158495"/>
                <a:gd name="connsiteY721" fmla="*/ 9430 h 106584"/>
                <a:gd name="connsiteX722" fmla="*/ 4953 w 158495"/>
                <a:gd name="connsiteY722" fmla="*/ 9430 h 106584"/>
                <a:gd name="connsiteX723" fmla="*/ 4953 w 158495"/>
                <a:gd name="connsiteY723" fmla="*/ 9144 h 106584"/>
                <a:gd name="connsiteX724" fmla="*/ 5334 w 158495"/>
                <a:gd name="connsiteY724" fmla="*/ 8858 h 106584"/>
                <a:gd name="connsiteX725" fmla="*/ 6287 w 158495"/>
                <a:gd name="connsiteY725" fmla="*/ 8858 h 106584"/>
                <a:gd name="connsiteX726" fmla="*/ 6287 w 158495"/>
                <a:gd name="connsiteY726" fmla="*/ 8477 h 106584"/>
                <a:gd name="connsiteX727" fmla="*/ 7239 w 158495"/>
                <a:gd name="connsiteY727" fmla="*/ 8192 h 106584"/>
                <a:gd name="connsiteX728" fmla="*/ 7239 w 158495"/>
                <a:gd name="connsiteY728" fmla="*/ 7811 h 106584"/>
                <a:gd name="connsiteX729" fmla="*/ 7620 w 158495"/>
                <a:gd name="connsiteY729" fmla="*/ 7144 h 106584"/>
                <a:gd name="connsiteX730" fmla="*/ 9239 w 158495"/>
                <a:gd name="connsiteY730" fmla="*/ 7525 h 106584"/>
                <a:gd name="connsiteX731" fmla="*/ 9525 w 158495"/>
                <a:gd name="connsiteY731" fmla="*/ 7144 h 106584"/>
                <a:gd name="connsiteX732" fmla="*/ 9906 w 158495"/>
                <a:gd name="connsiteY732" fmla="*/ 6477 h 106584"/>
                <a:gd name="connsiteX733" fmla="*/ 10192 w 158495"/>
                <a:gd name="connsiteY733" fmla="*/ 6477 h 106584"/>
                <a:gd name="connsiteX734" fmla="*/ 10573 w 158495"/>
                <a:gd name="connsiteY734" fmla="*/ 5905 h 106584"/>
                <a:gd name="connsiteX735" fmla="*/ 11525 w 158495"/>
                <a:gd name="connsiteY735" fmla="*/ 5524 h 106584"/>
                <a:gd name="connsiteX736" fmla="*/ 12192 w 158495"/>
                <a:gd name="connsiteY736" fmla="*/ 6477 h 106584"/>
                <a:gd name="connsiteX737" fmla="*/ 12478 w 158495"/>
                <a:gd name="connsiteY737" fmla="*/ 5524 h 106584"/>
                <a:gd name="connsiteX738" fmla="*/ 13145 w 158495"/>
                <a:gd name="connsiteY738" fmla="*/ 5239 h 106584"/>
                <a:gd name="connsiteX739" fmla="*/ 13811 w 158495"/>
                <a:gd name="connsiteY739" fmla="*/ 3905 h 106584"/>
                <a:gd name="connsiteX740" fmla="*/ 13811 w 158495"/>
                <a:gd name="connsiteY740" fmla="*/ 2953 h 106584"/>
                <a:gd name="connsiteX741" fmla="*/ 14478 w 158495"/>
                <a:gd name="connsiteY741" fmla="*/ 2572 h 106584"/>
                <a:gd name="connsiteX742" fmla="*/ 14192 w 158495"/>
                <a:gd name="connsiteY742" fmla="*/ 1619 h 106584"/>
                <a:gd name="connsiteX743" fmla="*/ 14478 w 158495"/>
                <a:gd name="connsiteY743" fmla="*/ 1619 h 106584"/>
                <a:gd name="connsiteX744" fmla="*/ 15431 w 158495"/>
                <a:gd name="connsiteY744" fmla="*/ 1905 h 106584"/>
                <a:gd name="connsiteX745" fmla="*/ 15812 w 158495"/>
                <a:gd name="connsiteY745" fmla="*/ 1905 h 106584"/>
                <a:gd name="connsiteX746" fmla="*/ 16097 w 158495"/>
                <a:gd name="connsiteY746" fmla="*/ 1619 h 106584"/>
                <a:gd name="connsiteX747" fmla="*/ 16097 w 158495"/>
                <a:gd name="connsiteY747" fmla="*/ 286 h 106584"/>
                <a:gd name="connsiteX748" fmla="*/ 16764 w 158495"/>
                <a:gd name="connsiteY748" fmla="*/ 0 h 106584"/>
                <a:gd name="connsiteX749" fmla="*/ 16764 w 158495"/>
                <a:gd name="connsiteY749" fmla="*/ 572 h 106584"/>
                <a:gd name="connsiteX750" fmla="*/ 17431 w 158495"/>
                <a:gd name="connsiteY750" fmla="*/ 953 h 106584"/>
                <a:gd name="connsiteX751" fmla="*/ 17431 w 158495"/>
                <a:gd name="connsiteY751" fmla="*/ 1238 h 106584"/>
                <a:gd name="connsiteX752" fmla="*/ 18098 w 158495"/>
                <a:gd name="connsiteY752" fmla="*/ 1238 h 106584"/>
                <a:gd name="connsiteX753" fmla="*/ 18383 w 158495"/>
                <a:gd name="connsiteY753" fmla="*/ 1619 h 106584"/>
                <a:gd name="connsiteX754" fmla="*/ 18383 w 158495"/>
                <a:gd name="connsiteY754" fmla="*/ 1905 h 106584"/>
                <a:gd name="connsiteX755" fmla="*/ 18764 w 158495"/>
                <a:gd name="connsiteY755" fmla="*/ 2953 h 106584"/>
                <a:gd name="connsiteX756" fmla="*/ 20098 w 158495"/>
                <a:gd name="connsiteY756" fmla="*/ 2572 h 106584"/>
                <a:gd name="connsiteX757" fmla="*/ 20669 w 158495"/>
                <a:gd name="connsiteY757" fmla="*/ 2953 h 106584"/>
                <a:gd name="connsiteX758" fmla="*/ 20098 w 158495"/>
                <a:gd name="connsiteY758" fmla="*/ 3524 h 106584"/>
                <a:gd name="connsiteX759" fmla="*/ 20383 w 158495"/>
                <a:gd name="connsiteY759" fmla="*/ 4191 h 106584"/>
                <a:gd name="connsiteX760" fmla="*/ 20383 w 158495"/>
                <a:gd name="connsiteY760" fmla="*/ 5239 h 106584"/>
                <a:gd name="connsiteX761" fmla="*/ 21050 w 158495"/>
                <a:gd name="connsiteY761" fmla="*/ 6191 h 106584"/>
                <a:gd name="connsiteX762" fmla="*/ 22003 w 158495"/>
                <a:gd name="connsiteY762" fmla="*/ 5905 h 106584"/>
                <a:gd name="connsiteX763" fmla="*/ 22670 w 158495"/>
                <a:gd name="connsiteY763" fmla="*/ 6477 h 106584"/>
                <a:gd name="connsiteX764" fmla="*/ 22670 w 158495"/>
                <a:gd name="connsiteY764" fmla="*/ 9144 h 106584"/>
                <a:gd name="connsiteX765" fmla="*/ 23050 w 158495"/>
                <a:gd name="connsiteY765" fmla="*/ 9430 h 106584"/>
                <a:gd name="connsiteX766" fmla="*/ 23336 w 158495"/>
                <a:gd name="connsiteY766" fmla="*/ 10097 h 106584"/>
                <a:gd name="connsiteX767" fmla="*/ 24003 w 158495"/>
                <a:gd name="connsiteY767" fmla="*/ 10478 h 106584"/>
                <a:gd name="connsiteX768" fmla="*/ 24289 w 158495"/>
                <a:gd name="connsiteY768" fmla="*/ 10097 h 106584"/>
                <a:gd name="connsiteX769" fmla="*/ 24289 w 158495"/>
                <a:gd name="connsiteY769" fmla="*/ 10478 h 106584"/>
                <a:gd name="connsiteX770" fmla="*/ 24670 w 158495"/>
                <a:gd name="connsiteY770" fmla="*/ 10478 h 106584"/>
                <a:gd name="connsiteX771" fmla="*/ 24670 w 158495"/>
                <a:gd name="connsiteY771" fmla="*/ 10763 h 106584"/>
                <a:gd name="connsiteX772" fmla="*/ 24289 w 158495"/>
                <a:gd name="connsiteY772" fmla="*/ 11144 h 106584"/>
                <a:gd name="connsiteX773" fmla="*/ 24289 w 158495"/>
                <a:gd name="connsiteY773" fmla="*/ 12764 h 106584"/>
                <a:gd name="connsiteX774" fmla="*/ 23622 w 158495"/>
                <a:gd name="connsiteY774" fmla="*/ 13430 h 106584"/>
                <a:gd name="connsiteX775" fmla="*/ 24956 w 158495"/>
                <a:gd name="connsiteY775" fmla="*/ 14764 h 106584"/>
                <a:gd name="connsiteX776" fmla="*/ 25337 w 158495"/>
                <a:gd name="connsiteY776" fmla="*/ 16383 h 106584"/>
                <a:gd name="connsiteX777" fmla="*/ 25622 w 158495"/>
                <a:gd name="connsiteY777" fmla="*/ 16669 h 106584"/>
                <a:gd name="connsiteX778" fmla="*/ 25337 w 158495"/>
                <a:gd name="connsiteY778" fmla="*/ 17336 h 106584"/>
                <a:gd name="connsiteX779" fmla="*/ 25622 w 158495"/>
                <a:gd name="connsiteY779" fmla="*/ 18002 h 106584"/>
                <a:gd name="connsiteX780" fmla="*/ 26003 w 158495"/>
                <a:gd name="connsiteY780" fmla="*/ 18002 h 106584"/>
                <a:gd name="connsiteX781" fmla="*/ 26575 w 158495"/>
                <a:gd name="connsiteY781" fmla="*/ 18288 h 106584"/>
                <a:gd name="connsiteX782" fmla="*/ 26575 w 158495"/>
                <a:gd name="connsiteY782" fmla="*/ 17050 h 106584"/>
                <a:gd name="connsiteX783" fmla="*/ 26956 w 158495"/>
                <a:gd name="connsiteY783" fmla="*/ 17050 h 106584"/>
                <a:gd name="connsiteX784" fmla="*/ 28575 w 158495"/>
                <a:gd name="connsiteY784" fmla="*/ 15335 h 106584"/>
                <a:gd name="connsiteX785" fmla="*/ 29908 w 158495"/>
                <a:gd name="connsiteY785" fmla="*/ 14764 h 106584"/>
                <a:gd name="connsiteX786" fmla="*/ 30194 w 158495"/>
                <a:gd name="connsiteY786" fmla="*/ 13430 h 106584"/>
                <a:gd name="connsiteX787" fmla="*/ 30575 w 158495"/>
                <a:gd name="connsiteY787" fmla="*/ 13430 h 106584"/>
                <a:gd name="connsiteX788" fmla="*/ 31909 w 158495"/>
                <a:gd name="connsiteY788" fmla="*/ 13049 h 106584"/>
                <a:gd name="connsiteX789" fmla="*/ 32195 w 158495"/>
                <a:gd name="connsiteY789" fmla="*/ 12764 h 106584"/>
                <a:gd name="connsiteX790" fmla="*/ 32861 w 158495"/>
                <a:gd name="connsiteY790" fmla="*/ 12383 h 106584"/>
                <a:gd name="connsiteX791" fmla="*/ 33147 w 158495"/>
                <a:gd name="connsiteY791" fmla="*/ 11430 h 106584"/>
                <a:gd name="connsiteX792" fmla="*/ 34195 w 158495"/>
                <a:gd name="connsiteY792" fmla="*/ 11144 h 106584"/>
                <a:gd name="connsiteX793" fmla="*/ 35147 w 158495"/>
                <a:gd name="connsiteY793" fmla="*/ 11144 h 106584"/>
                <a:gd name="connsiteX794" fmla="*/ 36100 w 158495"/>
                <a:gd name="connsiteY794" fmla="*/ 10763 h 106584"/>
                <a:gd name="connsiteX795" fmla="*/ 36481 w 158495"/>
                <a:gd name="connsiteY795" fmla="*/ 10763 h 106584"/>
                <a:gd name="connsiteX796" fmla="*/ 36767 w 158495"/>
                <a:gd name="connsiteY796" fmla="*/ 10478 h 106584"/>
                <a:gd name="connsiteX797" fmla="*/ 36481 w 158495"/>
                <a:gd name="connsiteY797" fmla="*/ 9144 h 106584"/>
                <a:gd name="connsiteX798" fmla="*/ 36767 w 158495"/>
                <a:gd name="connsiteY798" fmla="*/ 8858 h 106584"/>
                <a:gd name="connsiteX799" fmla="*/ 36481 w 158495"/>
                <a:gd name="connsiteY799" fmla="*/ 8192 h 106584"/>
                <a:gd name="connsiteX800" fmla="*/ 36481 w 158495"/>
                <a:gd name="connsiteY800" fmla="*/ 7811 h 106584"/>
                <a:gd name="connsiteX801" fmla="*/ 36767 w 158495"/>
                <a:gd name="connsiteY801" fmla="*/ 7525 h 106584"/>
                <a:gd name="connsiteX802" fmla="*/ 36767 w 158495"/>
                <a:gd name="connsiteY802" fmla="*/ 6858 h 106584"/>
                <a:gd name="connsiteX803" fmla="*/ 36481 w 158495"/>
                <a:gd name="connsiteY803" fmla="*/ 6477 h 106584"/>
                <a:gd name="connsiteX804" fmla="*/ 36481 w 158495"/>
                <a:gd name="connsiteY804" fmla="*/ 5905 h 106584"/>
                <a:gd name="connsiteX805" fmla="*/ 36100 w 158495"/>
                <a:gd name="connsiteY805" fmla="*/ 5524 h 106584"/>
                <a:gd name="connsiteX806" fmla="*/ 36481 w 158495"/>
                <a:gd name="connsiteY806" fmla="*/ 4858 h 106584"/>
                <a:gd name="connsiteX807" fmla="*/ 36481 w 158495"/>
                <a:gd name="connsiteY807" fmla="*/ 3905 h 106584"/>
                <a:gd name="connsiteX808" fmla="*/ 37433 w 158495"/>
                <a:gd name="connsiteY808" fmla="*/ 3905 h 106584"/>
                <a:gd name="connsiteX809" fmla="*/ 37814 w 158495"/>
                <a:gd name="connsiteY809" fmla="*/ 3239 h 106584"/>
                <a:gd name="connsiteX810" fmla="*/ 38767 w 158495"/>
                <a:gd name="connsiteY810" fmla="*/ 2953 h 106584"/>
                <a:gd name="connsiteX811" fmla="*/ 38767 w 158495"/>
                <a:gd name="connsiteY811" fmla="*/ 3524 h 106584"/>
                <a:gd name="connsiteX812" fmla="*/ 39433 w 158495"/>
                <a:gd name="connsiteY812" fmla="*/ 3905 h 106584"/>
                <a:gd name="connsiteX813" fmla="*/ 40386 w 158495"/>
                <a:gd name="connsiteY813" fmla="*/ 4191 h 106584"/>
                <a:gd name="connsiteX814" fmla="*/ 40767 w 158495"/>
                <a:gd name="connsiteY814" fmla="*/ 3905 h 106584"/>
                <a:gd name="connsiteX815" fmla="*/ 41053 w 158495"/>
                <a:gd name="connsiteY815" fmla="*/ 4191 h 106584"/>
                <a:gd name="connsiteX816" fmla="*/ 41053 w 158495"/>
                <a:gd name="connsiteY816" fmla="*/ 4858 h 106584"/>
                <a:gd name="connsiteX817" fmla="*/ 41339 w 158495"/>
                <a:gd name="connsiteY817" fmla="*/ 5524 h 106584"/>
                <a:gd name="connsiteX818" fmla="*/ 41720 w 158495"/>
                <a:gd name="connsiteY818" fmla="*/ 5524 h 106584"/>
                <a:gd name="connsiteX819" fmla="*/ 42005 w 158495"/>
                <a:gd name="connsiteY819" fmla="*/ 4858 h 106584"/>
                <a:gd name="connsiteX820" fmla="*/ 42386 w 158495"/>
                <a:gd name="connsiteY820" fmla="*/ 4572 h 106584"/>
                <a:gd name="connsiteX821" fmla="*/ 43339 w 158495"/>
                <a:gd name="connsiteY821" fmla="*/ 4858 h 106584"/>
                <a:gd name="connsiteX822" fmla="*/ 44291 w 158495"/>
                <a:gd name="connsiteY822" fmla="*/ 4572 h 106584"/>
                <a:gd name="connsiteX823" fmla="*/ 46292 w 158495"/>
                <a:gd name="connsiteY823" fmla="*/ 4572 h 106584"/>
                <a:gd name="connsiteX824" fmla="*/ 48292 w 158495"/>
                <a:gd name="connsiteY824" fmla="*/ 4191 h 106584"/>
                <a:gd name="connsiteX825" fmla="*/ 52864 w 158495"/>
                <a:gd name="connsiteY825" fmla="*/ 4858 h 106584"/>
                <a:gd name="connsiteX826" fmla="*/ 54483 w 158495"/>
                <a:gd name="connsiteY826" fmla="*/ 4572 h 106584"/>
                <a:gd name="connsiteX827" fmla="*/ 55150 w 158495"/>
                <a:gd name="connsiteY827" fmla="*/ 4858 h 106584"/>
                <a:gd name="connsiteX828" fmla="*/ 57150 w 158495"/>
                <a:gd name="connsiteY828" fmla="*/ 5239 h 106584"/>
                <a:gd name="connsiteX829" fmla="*/ 61436 w 158495"/>
                <a:gd name="connsiteY829" fmla="*/ 5239 h 106584"/>
                <a:gd name="connsiteX830" fmla="*/ 61722 w 158495"/>
                <a:gd name="connsiteY830" fmla="*/ 7144 h 106584"/>
                <a:gd name="connsiteX831" fmla="*/ 63341 w 158495"/>
                <a:gd name="connsiteY831" fmla="*/ 7525 h 106584"/>
                <a:gd name="connsiteX832" fmla="*/ 63722 w 158495"/>
                <a:gd name="connsiteY832" fmla="*/ 7525 h 106584"/>
                <a:gd name="connsiteX833" fmla="*/ 65627 w 158495"/>
                <a:gd name="connsiteY833" fmla="*/ 8477 h 106584"/>
                <a:gd name="connsiteX834" fmla="*/ 66008 w 158495"/>
                <a:gd name="connsiteY834" fmla="*/ 8192 h 106584"/>
                <a:gd name="connsiteX835" fmla="*/ 67628 w 158495"/>
                <a:gd name="connsiteY835" fmla="*/ 8192 h 106584"/>
                <a:gd name="connsiteX836" fmla="*/ 68294 w 158495"/>
                <a:gd name="connsiteY836" fmla="*/ 7811 h 106584"/>
                <a:gd name="connsiteX837" fmla="*/ 68961 w 158495"/>
                <a:gd name="connsiteY837" fmla="*/ 7811 h 106584"/>
                <a:gd name="connsiteX838" fmla="*/ 69247 w 158495"/>
                <a:gd name="connsiteY838" fmla="*/ 7144 h 106584"/>
                <a:gd name="connsiteX839" fmla="*/ 69628 w 158495"/>
                <a:gd name="connsiteY839" fmla="*/ 7144 h 106584"/>
                <a:gd name="connsiteX840" fmla="*/ 71247 w 158495"/>
                <a:gd name="connsiteY840" fmla="*/ 7525 h 106584"/>
                <a:gd name="connsiteX841" fmla="*/ 72200 w 158495"/>
                <a:gd name="connsiteY841" fmla="*/ 6858 h 106584"/>
                <a:gd name="connsiteX842" fmla="*/ 72581 w 158495"/>
                <a:gd name="connsiteY842" fmla="*/ 5524 h 106584"/>
                <a:gd name="connsiteX843" fmla="*/ 73533 w 158495"/>
                <a:gd name="connsiteY843" fmla="*/ 5905 h 106584"/>
                <a:gd name="connsiteX844" fmla="*/ 75533 w 158495"/>
                <a:gd name="connsiteY844" fmla="*/ 6858 h 106584"/>
                <a:gd name="connsiteX845" fmla="*/ 75819 w 158495"/>
                <a:gd name="connsiteY845" fmla="*/ 7144 h 106584"/>
                <a:gd name="connsiteX846" fmla="*/ 77819 w 158495"/>
                <a:gd name="connsiteY846" fmla="*/ 7144 h 106584"/>
                <a:gd name="connsiteX847" fmla="*/ 78105 w 158495"/>
                <a:gd name="connsiteY847" fmla="*/ 6858 h 106584"/>
                <a:gd name="connsiteX848" fmla="*/ 77819 w 158495"/>
                <a:gd name="connsiteY848" fmla="*/ 6477 h 106584"/>
                <a:gd name="connsiteX849" fmla="*/ 78486 w 158495"/>
                <a:gd name="connsiteY849" fmla="*/ 5905 h 106584"/>
                <a:gd name="connsiteX850" fmla="*/ 79439 w 158495"/>
                <a:gd name="connsiteY850" fmla="*/ 6191 h 106584"/>
                <a:gd name="connsiteX851" fmla="*/ 80391 w 158495"/>
                <a:gd name="connsiteY851" fmla="*/ 6191 h 106584"/>
                <a:gd name="connsiteX852" fmla="*/ 80391 w 158495"/>
                <a:gd name="connsiteY852" fmla="*/ 5524 h 106584"/>
                <a:gd name="connsiteX853" fmla="*/ 80772 w 158495"/>
                <a:gd name="connsiteY853" fmla="*/ 5524 h 106584"/>
                <a:gd name="connsiteX854" fmla="*/ 81058 w 158495"/>
                <a:gd name="connsiteY854" fmla="*/ 4858 h 106584"/>
                <a:gd name="connsiteX855" fmla="*/ 82106 w 158495"/>
                <a:gd name="connsiteY855" fmla="*/ 4191 h 106584"/>
                <a:gd name="connsiteX856" fmla="*/ 83058 w 158495"/>
                <a:gd name="connsiteY856" fmla="*/ 3239 h 106584"/>
                <a:gd name="connsiteX857" fmla="*/ 83725 w 158495"/>
                <a:gd name="connsiteY857" fmla="*/ 3239 h 106584"/>
                <a:gd name="connsiteX858" fmla="*/ 85344 w 158495"/>
                <a:gd name="connsiteY858" fmla="*/ 2572 h 106584"/>
                <a:gd name="connsiteX859" fmla="*/ 86011 w 158495"/>
                <a:gd name="connsiteY859" fmla="*/ 1905 h 106584"/>
                <a:gd name="connsiteX860" fmla="*/ 86963 w 158495"/>
                <a:gd name="connsiteY860" fmla="*/ 1905 h 106584"/>
                <a:gd name="connsiteX861" fmla="*/ 88011 w 158495"/>
                <a:gd name="connsiteY861" fmla="*/ 2572 h 106584"/>
                <a:gd name="connsiteX862" fmla="*/ 88011 w 158495"/>
                <a:gd name="connsiteY862" fmla="*/ 3239 h 106584"/>
                <a:gd name="connsiteX863" fmla="*/ 88297 w 158495"/>
                <a:gd name="connsiteY863" fmla="*/ 3524 h 106584"/>
                <a:gd name="connsiteX864" fmla="*/ 88678 w 158495"/>
                <a:gd name="connsiteY864" fmla="*/ 3239 h 106584"/>
                <a:gd name="connsiteX865" fmla="*/ 89249 w 158495"/>
                <a:gd name="connsiteY865" fmla="*/ 3524 h 106584"/>
                <a:gd name="connsiteX866" fmla="*/ 89630 w 158495"/>
                <a:gd name="connsiteY866" fmla="*/ 2953 h 106584"/>
                <a:gd name="connsiteX867" fmla="*/ 90297 w 158495"/>
                <a:gd name="connsiteY867" fmla="*/ 2953 h 106584"/>
                <a:gd name="connsiteX868" fmla="*/ 90964 w 158495"/>
                <a:gd name="connsiteY868" fmla="*/ 2572 h 106584"/>
                <a:gd name="connsiteX869" fmla="*/ 91250 w 158495"/>
                <a:gd name="connsiteY869" fmla="*/ 3239 h 106584"/>
                <a:gd name="connsiteX870" fmla="*/ 91631 w 158495"/>
                <a:gd name="connsiteY870" fmla="*/ 3239 h 106584"/>
                <a:gd name="connsiteX871" fmla="*/ 92583 w 158495"/>
                <a:gd name="connsiteY871" fmla="*/ 2953 h 106584"/>
                <a:gd name="connsiteX872" fmla="*/ 93250 w 158495"/>
                <a:gd name="connsiteY872" fmla="*/ 2953 h 106584"/>
                <a:gd name="connsiteX873" fmla="*/ 93917 w 158495"/>
                <a:gd name="connsiteY873" fmla="*/ 3239 h 106584"/>
                <a:gd name="connsiteX874" fmla="*/ 94202 w 158495"/>
                <a:gd name="connsiteY874" fmla="*/ 3524 h 106584"/>
                <a:gd name="connsiteX875" fmla="*/ 94583 w 158495"/>
                <a:gd name="connsiteY875" fmla="*/ 3524 h 106584"/>
                <a:gd name="connsiteX876" fmla="*/ 94583 w 158495"/>
                <a:gd name="connsiteY876" fmla="*/ 3905 h 106584"/>
                <a:gd name="connsiteX877" fmla="*/ 95536 w 158495"/>
                <a:gd name="connsiteY877" fmla="*/ 3905 h 106584"/>
                <a:gd name="connsiteX878" fmla="*/ 96203 w 158495"/>
                <a:gd name="connsiteY878" fmla="*/ 4191 h 106584"/>
                <a:gd name="connsiteX879" fmla="*/ 96869 w 158495"/>
                <a:gd name="connsiteY879" fmla="*/ 3905 h 106584"/>
                <a:gd name="connsiteX880" fmla="*/ 96869 w 158495"/>
                <a:gd name="connsiteY880" fmla="*/ 4191 h 106584"/>
                <a:gd name="connsiteX881" fmla="*/ 97536 w 158495"/>
                <a:gd name="connsiteY881" fmla="*/ 4572 h 106584"/>
                <a:gd name="connsiteX882" fmla="*/ 98774 w 158495"/>
                <a:gd name="connsiteY882" fmla="*/ 4572 h 106584"/>
                <a:gd name="connsiteX883" fmla="*/ 99155 w 158495"/>
                <a:gd name="connsiteY883" fmla="*/ 4191 h 106584"/>
                <a:gd name="connsiteX884" fmla="*/ 99155 w 158495"/>
                <a:gd name="connsiteY884" fmla="*/ 5524 h 106584"/>
                <a:gd name="connsiteX885" fmla="*/ 99441 w 158495"/>
                <a:gd name="connsiteY885" fmla="*/ 5524 h 106584"/>
                <a:gd name="connsiteX886" fmla="*/ 99822 w 158495"/>
                <a:gd name="connsiteY886" fmla="*/ 5239 h 106584"/>
                <a:gd name="connsiteX887" fmla="*/ 100108 w 158495"/>
                <a:gd name="connsiteY887" fmla="*/ 5524 h 106584"/>
                <a:gd name="connsiteX888" fmla="*/ 100775 w 158495"/>
                <a:gd name="connsiteY888" fmla="*/ 5239 h 106584"/>
                <a:gd name="connsiteX889" fmla="*/ 100775 w 158495"/>
                <a:gd name="connsiteY889" fmla="*/ 5524 h 106584"/>
                <a:gd name="connsiteX890" fmla="*/ 100775 w 158495"/>
                <a:gd name="connsiteY890" fmla="*/ 4858 h 106584"/>
                <a:gd name="connsiteX891" fmla="*/ 101441 w 158495"/>
                <a:gd name="connsiteY891" fmla="*/ 4572 h 106584"/>
                <a:gd name="connsiteX892" fmla="*/ 102394 w 158495"/>
                <a:gd name="connsiteY892" fmla="*/ 4572 h 106584"/>
                <a:gd name="connsiteX893" fmla="*/ 102394 w 158495"/>
                <a:gd name="connsiteY893" fmla="*/ 4191 h 106584"/>
                <a:gd name="connsiteX894" fmla="*/ 103061 w 158495"/>
                <a:gd name="connsiteY894" fmla="*/ 4572 h 106584"/>
                <a:gd name="connsiteX895" fmla="*/ 103442 w 158495"/>
                <a:gd name="connsiteY895" fmla="*/ 4572 h 106584"/>
                <a:gd name="connsiteX896" fmla="*/ 103442 w 158495"/>
                <a:gd name="connsiteY896" fmla="*/ 5239 h 106584"/>
                <a:gd name="connsiteX897" fmla="*/ 103727 w 158495"/>
                <a:gd name="connsiteY897" fmla="*/ 5239 h 106584"/>
                <a:gd name="connsiteX898" fmla="*/ 104013 w 158495"/>
                <a:gd name="connsiteY898" fmla="*/ 5524 h 106584"/>
                <a:gd name="connsiteX899" fmla="*/ 104013 w 158495"/>
                <a:gd name="connsiteY899" fmla="*/ 5239 h 106584"/>
                <a:gd name="connsiteX900" fmla="*/ 104394 w 158495"/>
                <a:gd name="connsiteY900" fmla="*/ 5239 h 106584"/>
                <a:gd name="connsiteX901" fmla="*/ 104680 w 158495"/>
                <a:gd name="connsiteY901" fmla="*/ 5905 h 106584"/>
                <a:gd name="connsiteX902" fmla="*/ 105061 w 158495"/>
                <a:gd name="connsiteY902" fmla="*/ 5905 h 106584"/>
                <a:gd name="connsiteX903" fmla="*/ 104394 w 158495"/>
                <a:gd name="connsiteY903" fmla="*/ 6858 h 106584"/>
                <a:gd name="connsiteX904" fmla="*/ 104680 w 158495"/>
                <a:gd name="connsiteY904" fmla="*/ 7525 h 106584"/>
                <a:gd name="connsiteX905" fmla="*/ 105728 w 158495"/>
                <a:gd name="connsiteY905" fmla="*/ 7525 h 106584"/>
                <a:gd name="connsiteX906" fmla="*/ 106013 w 158495"/>
                <a:gd name="connsiteY906" fmla="*/ 7144 h 106584"/>
                <a:gd name="connsiteX907" fmla="*/ 106013 w 158495"/>
                <a:gd name="connsiteY907" fmla="*/ 7525 h 106584"/>
                <a:gd name="connsiteX908" fmla="*/ 106966 w 158495"/>
                <a:gd name="connsiteY908" fmla="*/ 7144 h 106584"/>
                <a:gd name="connsiteX909" fmla="*/ 107633 w 158495"/>
                <a:gd name="connsiteY909" fmla="*/ 7144 h 106584"/>
                <a:gd name="connsiteX910" fmla="*/ 108966 w 158495"/>
                <a:gd name="connsiteY910" fmla="*/ 7811 h 106584"/>
                <a:gd name="connsiteX911" fmla="*/ 109633 w 158495"/>
                <a:gd name="connsiteY911" fmla="*/ 7811 h 106584"/>
                <a:gd name="connsiteX912" fmla="*/ 109919 w 158495"/>
                <a:gd name="connsiteY912" fmla="*/ 7525 h 106584"/>
                <a:gd name="connsiteX913" fmla="*/ 109633 w 158495"/>
                <a:gd name="connsiteY913" fmla="*/ 7144 h 106584"/>
                <a:gd name="connsiteX914" fmla="*/ 111252 w 158495"/>
                <a:gd name="connsiteY914" fmla="*/ 6191 h 106584"/>
                <a:gd name="connsiteX915" fmla="*/ 111919 w 158495"/>
                <a:gd name="connsiteY915" fmla="*/ 6477 h 106584"/>
                <a:gd name="connsiteX916" fmla="*/ 111919 w 158495"/>
                <a:gd name="connsiteY916" fmla="*/ 6191 h 106584"/>
                <a:gd name="connsiteX917" fmla="*/ 112300 w 158495"/>
                <a:gd name="connsiteY917" fmla="*/ 5905 h 106584"/>
                <a:gd name="connsiteX918" fmla="*/ 112300 w 158495"/>
                <a:gd name="connsiteY918" fmla="*/ 6191 h 106584"/>
                <a:gd name="connsiteX919" fmla="*/ 112586 w 158495"/>
                <a:gd name="connsiteY919" fmla="*/ 6191 h 106584"/>
                <a:gd name="connsiteX920" fmla="*/ 112586 w 158495"/>
                <a:gd name="connsiteY920" fmla="*/ 6477 h 106584"/>
                <a:gd name="connsiteX921" fmla="*/ 112871 w 158495"/>
                <a:gd name="connsiteY921" fmla="*/ 6477 h 106584"/>
                <a:gd name="connsiteX922" fmla="*/ 112586 w 158495"/>
                <a:gd name="connsiteY922" fmla="*/ 5905 h 106584"/>
                <a:gd name="connsiteX923" fmla="*/ 113252 w 158495"/>
                <a:gd name="connsiteY923" fmla="*/ 6477 h 106584"/>
                <a:gd name="connsiteX924" fmla="*/ 113538 w 158495"/>
                <a:gd name="connsiteY924" fmla="*/ 6191 h 106584"/>
                <a:gd name="connsiteX925" fmla="*/ 113919 w 158495"/>
                <a:gd name="connsiteY925" fmla="*/ 6477 h 106584"/>
                <a:gd name="connsiteX926" fmla="*/ 114205 w 158495"/>
                <a:gd name="connsiteY926" fmla="*/ 6191 h 106584"/>
                <a:gd name="connsiteX927" fmla="*/ 114586 w 158495"/>
                <a:gd name="connsiteY927" fmla="*/ 6191 h 106584"/>
                <a:gd name="connsiteX928" fmla="*/ 115538 w 158495"/>
                <a:gd name="connsiteY928" fmla="*/ 6477 h 106584"/>
                <a:gd name="connsiteX929" fmla="*/ 115538 w 158495"/>
                <a:gd name="connsiteY929" fmla="*/ 6191 h 106584"/>
                <a:gd name="connsiteX930" fmla="*/ 115824 w 158495"/>
                <a:gd name="connsiteY930" fmla="*/ 6477 h 106584"/>
                <a:gd name="connsiteX931" fmla="*/ 115824 w 158495"/>
                <a:gd name="connsiteY931" fmla="*/ 6191 h 106584"/>
                <a:gd name="connsiteX932" fmla="*/ 116205 w 158495"/>
                <a:gd name="connsiteY932" fmla="*/ 6477 h 106584"/>
                <a:gd name="connsiteX933" fmla="*/ 116205 w 158495"/>
                <a:gd name="connsiteY933" fmla="*/ 6191 h 106584"/>
                <a:gd name="connsiteX934" fmla="*/ 116491 w 158495"/>
                <a:gd name="connsiteY934" fmla="*/ 6477 h 106584"/>
                <a:gd name="connsiteX935" fmla="*/ 116872 w 158495"/>
                <a:gd name="connsiteY935" fmla="*/ 6477 h 106584"/>
                <a:gd name="connsiteX936" fmla="*/ 116872 w 158495"/>
                <a:gd name="connsiteY936" fmla="*/ 6858 h 106584"/>
                <a:gd name="connsiteX937" fmla="*/ 117539 w 158495"/>
                <a:gd name="connsiteY937" fmla="*/ 7144 h 106584"/>
                <a:gd name="connsiteX938" fmla="*/ 118205 w 158495"/>
                <a:gd name="connsiteY938" fmla="*/ 6858 h 106584"/>
                <a:gd name="connsiteX939" fmla="*/ 118777 w 158495"/>
                <a:gd name="connsiteY939" fmla="*/ 6191 h 106584"/>
                <a:gd name="connsiteX940" fmla="*/ 119444 w 158495"/>
                <a:gd name="connsiteY940" fmla="*/ 6191 h 106584"/>
                <a:gd name="connsiteX941" fmla="*/ 119825 w 158495"/>
                <a:gd name="connsiteY941" fmla="*/ 5905 h 106584"/>
                <a:gd name="connsiteX942" fmla="*/ 120777 w 158495"/>
                <a:gd name="connsiteY942" fmla="*/ 6191 h 106584"/>
                <a:gd name="connsiteX943" fmla="*/ 121444 w 158495"/>
                <a:gd name="connsiteY943" fmla="*/ 5524 h 106584"/>
                <a:gd name="connsiteX944" fmla="*/ 122111 w 158495"/>
                <a:gd name="connsiteY944" fmla="*/ 5905 h 106584"/>
                <a:gd name="connsiteX945" fmla="*/ 122396 w 158495"/>
                <a:gd name="connsiteY945" fmla="*/ 6191 h 106584"/>
                <a:gd name="connsiteX946" fmla="*/ 123730 w 158495"/>
                <a:gd name="connsiteY946" fmla="*/ 6477 h 106584"/>
                <a:gd name="connsiteX947" fmla="*/ 124111 w 158495"/>
                <a:gd name="connsiteY947" fmla="*/ 6191 h 106584"/>
                <a:gd name="connsiteX948" fmla="*/ 124682 w 158495"/>
                <a:gd name="connsiteY948" fmla="*/ 6191 h 106584"/>
                <a:gd name="connsiteX949" fmla="*/ 125063 w 158495"/>
                <a:gd name="connsiteY949" fmla="*/ 5905 h 106584"/>
                <a:gd name="connsiteX950" fmla="*/ 126683 w 158495"/>
                <a:gd name="connsiteY950" fmla="*/ 5524 h 106584"/>
                <a:gd name="connsiteX951" fmla="*/ 128016 w 158495"/>
                <a:gd name="connsiteY951" fmla="*/ 5524 h 106584"/>
                <a:gd name="connsiteX952" fmla="*/ 129350 w 158495"/>
                <a:gd name="connsiteY952" fmla="*/ 5905 h 106584"/>
                <a:gd name="connsiteX953" fmla="*/ 130302 w 158495"/>
                <a:gd name="connsiteY953" fmla="*/ 6477 h 106584"/>
                <a:gd name="connsiteX954" fmla="*/ 130588 w 158495"/>
                <a:gd name="connsiteY954" fmla="*/ 6477 h 106584"/>
                <a:gd name="connsiteX955" fmla="*/ 130588 w 158495"/>
                <a:gd name="connsiteY955" fmla="*/ 6858 h 106584"/>
                <a:gd name="connsiteX956" fmla="*/ 130969 w 158495"/>
                <a:gd name="connsiteY956" fmla="*/ 6477 h 106584"/>
                <a:gd name="connsiteX957" fmla="*/ 131636 w 158495"/>
                <a:gd name="connsiteY957" fmla="*/ 6858 h 106584"/>
                <a:gd name="connsiteX958" fmla="*/ 131636 w 158495"/>
                <a:gd name="connsiteY958" fmla="*/ 6477 h 106584"/>
                <a:gd name="connsiteX959" fmla="*/ 133255 w 158495"/>
                <a:gd name="connsiteY959" fmla="*/ 6477 h 106584"/>
                <a:gd name="connsiteX960" fmla="*/ 133255 w 158495"/>
                <a:gd name="connsiteY960" fmla="*/ 6858 h 106584"/>
                <a:gd name="connsiteX961" fmla="*/ 135541 w 158495"/>
                <a:gd name="connsiteY961" fmla="*/ 7144 h 106584"/>
                <a:gd name="connsiteX962" fmla="*/ 136874 w 158495"/>
                <a:gd name="connsiteY962" fmla="*/ 7811 h 106584"/>
                <a:gd name="connsiteX963" fmla="*/ 137160 w 158495"/>
                <a:gd name="connsiteY963" fmla="*/ 7811 h 106584"/>
                <a:gd name="connsiteX964" fmla="*/ 137160 w 158495"/>
                <a:gd name="connsiteY964" fmla="*/ 7811 h 10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</a:cxnLst>
              <a:rect l="l" t="t" r="r" b="b"/>
              <a:pathLst>
                <a:path w="158495" h="106584">
                  <a:moveTo>
                    <a:pt x="137160" y="7811"/>
                  </a:moveTo>
                  <a:lnTo>
                    <a:pt x="137160" y="7811"/>
                  </a:lnTo>
                  <a:lnTo>
                    <a:pt x="138494" y="8477"/>
                  </a:lnTo>
                  <a:lnTo>
                    <a:pt x="140494" y="8477"/>
                  </a:lnTo>
                  <a:lnTo>
                    <a:pt x="141446" y="7811"/>
                  </a:lnTo>
                  <a:lnTo>
                    <a:pt x="141446" y="8858"/>
                  </a:lnTo>
                  <a:lnTo>
                    <a:pt x="141161" y="9430"/>
                  </a:lnTo>
                  <a:lnTo>
                    <a:pt x="141446" y="9811"/>
                  </a:lnTo>
                  <a:lnTo>
                    <a:pt x="141446" y="12097"/>
                  </a:lnTo>
                  <a:lnTo>
                    <a:pt x="141827" y="12097"/>
                  </a:lnTo>
                  <a:lnTo>
                    <a:pt x="142113" y="11811"/>
                  </a:lnTo>
                  <a:lnTo>
                    <a:pt x="142780" y="12097"/>
                  </a:lnTo>
                  <a:lnTo>
                    <a:pt x="142399" y="12383"/>
                  </a:lnTo>
                  <a:lnTo>
                    <a:pt x="143066" y="12764"/>
                  </a:lnTo>
                  <a:lnTo>
                    <a:pt x="143446" y="13430"/>
                  </a:lnTo>
                  <a:lnTo>
                    <a:pt x="144399" y="13716"/>
                  </a:lnTo>
                  <a:lnTo>
                    <a:pt x="144780" y="13430"/>
                  </a:lnTo>
                  <a:lnTo>
                    <a:pt x="144780" y="13049"/>
                  </a:lnTo>
                  <a:lnTo>
                    <a:pt x="145447" y="13049"/>
                  </a:lnTo>
                  <a:lnTo>
                    <a:pt x="145447" y="13430"/>
                  </a:lnTo>
                  <a:lnTo>
                    <a:pt x="146018" y="13049"/>
                  </a:lnTo>
                  <a:lnTo>
                    <a:pt x="147733" y="13716"/>
                  </a:lnTo>
                  <a:lnTo>
                    <a:pt x="148971" y="13716"/>
                  </a:lnTo>
                  <a:lnTo>
                    <a:pt x="149352" y="14097"/>
                  </a:lnTo>
                  <a:lnTo>
                    <a:pt x="150019" y="14383"/>
                  </a:lnTo>
                  <a:lnTo>
                    <a:pt x="150686" y="14383"/>
                  </a:lnTo>
                  <a:lnTo>
                    <a:pt x="150971" y="14764"/>
                  </a:lnTo>
                  <a:lnTo>
                    <a:pt x="150686" y="14764"/>
                  </a:lnTo>
                  <a:lnTo>
                    <a:pt x="150971" y="15049"/>
                  </a:lnTo>
                  <a:lnTo>
                    <a:pt x="150019" y="15049"/>
                  </a:lnTo>
                  <a:lnTo>
                    <a:pt x="150019" y="16002"/>
                  </a:lnTo>
                  <a:lnTo>
                    <a:pt x="149352" y="16002"/>
                  </a:lnTo>
                  <a:lnTo>
                    <a:pt x="149352" y="16383"/>
                  </a:lnTo>
                  <a:lnTo>
                    <a:pt x="148971" y="16383"/>
                  </a:lnTo>
                  <a:lnTo>
                    <a:pt x="148685" y="17050"/>
                  </a:lnTo>
                  <a:lnTo>
                    <a:pt x="148400" y="17050"/>
                  </a:lnTo>
                  <a:lnTo>
                    <a:pt x="148019" y="17336"/>
                  </a:lnTo>
                  <a:lnTo>
                    <a:pt x="148400" y="18002"/>
                  </a:lnTo>
                  <a:lnTo>
                    <a:pt x="149352" y="17717"/>
                  </a:lnTo>
                  <a:lnTo>
                    <a:pt x="149638" y="18002"/>
                  </a:lnTo>
                  <a:lnTo>
                    <a:pt x="149638" y="18288"/>
                  </a:lnTo>
                  <a:lnTo>
                    <a:pt x="148971" y="18288"/>
                  </a:lnTo>
                  <a:lnTo>
                    <a:pt x="148971" y="18669"/>
                  </a:lnTo>
                  <a:lnTo>
                    <a:pt x="149352" y="18669"/>
                  </a:lnTo>
                  <a:lnTo>
                    <a:pt x="150019" y="18955"/>
                  </a:lnTo>
                  <a:lnTo>
                    <a:pt x="150019" y="20003"/>
                  </a:lnTo>
                  <a:lnTo>
                    <a:pt x="150686" y="20003"/>
                  </a:lnTo>
                  <a:lnTo>
                    <a:pt x="150971" y="19622"/>
                  </a:lnTo>
                  <a:lnTo>
                    <a:pt x="151352" y="20003"/>
                  </a:lnTo>
                  <a:lnTo>
                    <a:pt x="151924" y="19622"/>
                  </a:lnTo>
                  <a:lnTo>
                    <a:pt x="151924" y="20003"/>
                  </a:lnTo>
                  <a:lnTo>
                    <a:pt x="151638" y="20669"/>
                  </a:lnTo>
                  <a:lnTo>
                    <a:pt x="152305" y="20955"/>
                  </a:lnTo>
                  <a:lnTo>
                    <a:pt x="152305" y="20669"/>
                  </a:lnTo>
                  <a:lnTo>
                    <a:pt x="152971" y="20669"/>
                  </a:lnTo>
                  <a:lnTo>
                    <a:pt x="153257" y="20288"/>
                  </a:lnTo>
                  <a:lnTo>
                    <a:pt x="153257" y="20669"/>
                  </a:lnTo>
                  <a:lnTo>
                    <a:pt x="153257" y="20288"/>
                  </a:lnTo>
                  <a:lnTo>
                    <a:pt x="153924" y="20669"/>
                  </a:lnTo>
                  <a:lnTo>
                    <a:pt x="154305" y="20288"/>
                  </a:lnTo>
                  <a:lnTo>
                    <a:pt x="154877" y="20669"/>
                  </a:lnTo>
                  <a:lnTo>
                    <a:pt x="155258" y="20003"/>
                  </a:lnTo>
                  <a:lnTo>
                    <a:pt x="155543" y="20288"/>
                  </a:lnTo>
                  <a:lnTo>
                    <a:pt x="156210" y="20003"/>
                  </a:lnTo>
                  <a:lnTo>
                    <a:pt x="156591" y="20003"/>
                  </a:lnTo>
                  <a:lnTo>
                    <a:pt x="156591" y="20669"/>
                  </a:lnTo>
                  <a:lnTo>
                    <a:pt x="156877" y="20955"/>
                  </a:lnTo>
                  <a:lnTo>
                    <a:pt x="157544" y="20955"/>
                  </a:lnTo>
                  <a:lnTo>
                    <a:pt x="157829" y="21241"/>
                  </a:lnTo>
                  <a:lnTo>
                    <a:pt x="158210" y="21241"/>
                  </a:lnTo>
                  <a:lnTo>
                    <a:pt x="158496" y="21622"/>
                  </a:lnTo>
                  <a:lnTo>
                    <a:pt x="158496" y="21908"/>
                  </a:lnTo>
                  <a:lnTo>
                    <a:pt x="158210" y="21908"/>
                  </a:lnTo>
                  <a:lnTo>
                    <a:pt x="157829" y="22289"/>
                  </a:lnTo>
                  <a:lnTo>
                    <a:pt x="157829" y="22574"/>
                  </a:lnTo>
                  <a:lnTo>
                    <a:pt x="156877" y="22955"/>
                  </a:lnTo>
                  <a:lnTo>
                    <a:pt x="155543" y="23908"/>
                  </a:lnTo>
                  <a:lnTo>
                    <a:pt x="155258" y="24194"/>
                  </a:lnTo>
                  <a:lnTo>
                    <a:pt x="154591" y="25241"/>
                  </a:lnTo>
                  <a:lnTo>
                    <a:pt x="153257" y="26575"/>
                  </a:lnTo>
                  <a:lnTo>
                    <a:pt x="152591" y="26861"/>
                  </a:lnTo>
                  <a:lnTo>
                    <a:pt x="151638" y="26861"/>
                  </a:lnTo>
                  <a:lnTo>
                    <a:pt x="150686" y="26194"/>
                  </a:lnTo>
                  <a:lnTo>
                    <a:pt x="150019" y="25908"/>
                  </a:lnTo>
                  <a:lnTo>
                    <a:pt x="149352" y="25908"/>
                  </a:lnTo>
                  <a:lnTo>
                    <a:pt x="147066" y="25527"/>
                  </a:lnTo>
                  <a:lnTo>
                    <a:pt x="146399" y="25908"/>
                  </a:lnTo>
                  <a:lnTo>
                    <a:pt x="145066" y="26194"/>
                  </a:lnTo>
                  <a:lnTo>
                    <a:pt x="143066" y="26575"/>
                  </a:lnTo>
                  <a:lnTo>
                    <a:pt x="142780" y="27527"/>
                  </a:lnTo>
                  <a:lnTo>
                    <a:pt x="144113" y="28480"/>
                  </a:lnTo>
                  <a:lnTo>
                    <a:pt x="144399" y="29528"/>
                  </a:lnTo>
                  <a:lnTo>
                    <a:pt x="144399" y="29813"/>
                  </a:lnTo>
                  <a:lnTo>
                    <a:pt x="143066" y="30480"/>
                  </a:lnTo>
                  <a:lnTo>
                    <a:pt x="143446" y="31814"/>
                  </a:lnTo>
                  <a:lnTo>
                    <a:pt x="143732" y="32099"/>
                  </a:lnTo>
                  <a:lnTo>
                    <a:pt x="143446" y="32480"/>
                  </a:lnTo>
                  <a:lnTo>
                    <a:pt x="143446" y="32766"/>
                  </a:lnTo>
                  <a:lnTo>
                    <a:pt x="143066" y="32766"/>
                  </a:lnTo>
                  <a:lnTo>
                    <a:pt x="143066" y="33052"/>
                  </a:lnTo>
                  <a:lnTo>
                    <a:pt x="143066" y="32766"/>
                  </a:lnTo>
                  <a:lnTo>
                    <a:pt x="142780" y="32766"/>
                  </a:lnTo>
                  <a:lnTo>
                    <a:pt x="142780" y="33433"/>
                  </a:lnTo>
                  <a:lnTo>
                    <a:pt x="143066" y="33719"/>
                  </a:lnTo>
                  <a:lnTo>
                    <a:pt x="142399" y="35052"/>
                  </a:lnTo>
                  <a:lnTo>
                    <a:pt x="142113" y="35433"/>
                  </a:lnTo>
                  <a:lnTo>
                    <a:pt x="142113" y="35719"/>
                  </a:lnTo>
                  <a:lnTo>
                    <a:pt x="141827" y="36386"/>
                  </a:lnTo>
                  <a:lnTo>
                    <a:pt x="141446" y="36386"/>
                  </a:lnTo>
                  <a:lnTo>
                    <a:pt x="141446" y="36671"/>
                  </a:lnTo>
                  <a:lnTo>
                    <a:pt x="141161" y="37338"/>
                  </a:lnTo>
                  <a:lnTo>
                    <a:pt x="141161" y="37719"/>
                  </a:lnTo>
                  <a:lnTo>
                    <a:pt x="139446" y="37719"/>
                  </a:lnTo>
                  <a:lnTo>
                    <a:pt x="138875" y="39338"/>
                  </a:lnTo>
                  <a:lnTo>
                    <a:pt x="139446" y="39624"/>
                  </a:lnTo>
                  <a:lnTo>
                    <a:pt x="140494" y="39338"/>
                  </a:lnTo>
                  <a:lnTo>
                    <a:pt x="140494" y="38957"/>
                  </a:lnTo>
                  <a:lnTo>
                    <a:pt x="140779" y="38957"/>
                  </a:lnTo>
                  <a:lnTo>
                    <a:pt x="141827" y="40005"/>
                  </a:lnTo>
                  <a:lnTo>
                    <a:pt x="142113" y="40672"/>
                  </a:lnTo>
                  <a:lnTo>
                    <a:pt x="143732" y="40672"/>
                  </a:lnTo>
                  <a:lnTo>
                    <a:pt x="143446" y="40958"/>
                  </a:lnTo>
                  <a:lnTo>
                    <a:pt x="143446" y="41339"/>
                  </a:lnTo>
                  <a:lnTo>
                    <a:pt x="142780" y="40958"/>
                  </a:lnTo>
                  <a:lnTo>
                    <a:pt x="142399" y="40958"/>
                  </a:lnTo>
                  <a:lnTo>
                    <a:pt x="142113" y="41339"/>
                  </a:lnTo>
                  <a:lnTo>
                    <a:pt x="142113" y="41624"/>
                  </a:lnTo>
                  <a:lnTo>
                    <a:pt x="141827" y="42291"/>
                  </a:lnTo>
                  <a:lnTo>
                    <a:pt x="141161" y="42291"/>
                  </a:lnTo>
                  <a:lnTo>
                    <a:pt x="141161" y="43910"/>
                  </a:lnTo>
                  <a:lnTo>
                    <a:pt x="141827" y="44577"/>
                  </a:lnTo>
                  <a:lnTo>
                    <a:pt x="141446" y="44958"/>
                  </a:lnTo>
                  <a:lnTo>
                    <a:pt x="141827" y="45529"/>
                  </a:lnTo>
                  <a:lnTo>
                    <a:pt x="142113" y="45529"/>
                  </a:lnTo>
                  <a:lnTo>
                    <a:pt x="142399" y="45911"/>
                  </a:lnTo>
                  <a:lnTo>
                    <a:pt x="143066" y="45244"/>
                  </a:lnTo>
                  <a:lnTo>
                    <a:pt x="143446" y="46196"/>
                  </a:lnTo>
                  <a:lnTo>
                    <a:pt x="143446" y="46577"/>
                  </a:lnTo>
                  <a:lnTo>
                    <a:pt x="143066" y="46863"/>
                  </a:lnTo>
                  <a:lnTo>
                    <a:pt x="143066" y="47911"/>
                  </a:lnTo>
                  <a:lnTo>
                    <a:pt x="143446" y="48197"/>
                  </a:lnTo>
                  <a:lnTo>
                    <a:pt x="143732" y="48863"/>
                  </a:lnTo>
                  <a:lnTo>
                    <a:pt x="143732" y="49530"/>
                  </a:lnTo>
                  <a:lnTo>
                    <a:pt x="144113" y="50197"/>
                  </a:lnTo>
                  <a:lnTo>
                    <a:pt x="144399" y="50197"/>
                  </a:lnTo>
                  <a:lnTo>
                    <a:pt x="144399" y="49816"/>
                  </a:lnTo>
                  <a:lnTo>
                    <a:pt x="145733" y="50197"/>
                  </a:lnTo>
                  <a:lnTo>
                    <a:pt x="146685" y="50483"/>
                  </a:lnTo>
                  <a:lnTo>
                    <a:pt x="147066" y="50197"/>
                  </a:lnTo>
                  <a:lnTo>
                    <a:pt x="147066" y="49530"/>
                  </a:lnTo>
                  <a:lnTo>
                    <a:pt x="147352" y="49149"/>
                  </a:lnTo>
                  <a:lnTo>
                    <a:pt x="147733" y="49816"/>
                  </a:lnTo>
                  <a:lnTo>
                    <a:pt x="147733" y="50197"/>
                  </a:lnTo>
                  <a:lnTo>
                    <a:pt x="147352" y="50197"/>
                  </a:lnTo>
                  <a:lnTo>
                    <a:pt x="147352" y="50483"/>
                  </a:lnTo>
                  <a:lnTo>
                    <a:pt x="148019" y="50864"/>
                  </a:lnTo>
                  <a:lnTo>
                    <a:pt x="148685" y="50864"/>
                  </a:lnTo>
                  <a:lnTo>
                    <a:pt x="148971" y="51816"/>
                  </a:lnTo>
                  <a:lnTo>
                    <a:pt x="149352" y="51816"/>
                  </a:lnTo>
                  <a:lnTo>
                    <a:pt x="150019" y="52483"/>
                  </a:lnTo>
                  <a:lnTo>
                    <a:pt x="150686" y="52483"/>
                  </a:lnTo>
                  <a:lnTo>
                    <a:pt x="151352" y="52769"/>
                  </a:lnTo>
                  <a:lnTo>
                    <a:pt x="151638" y="52769"/>
                  </a:lnTo>
                  <a:lnTo>
                    <a:pt x="151638" y="53150"/>
                  </a:lnTo>
                  <a:lnTo>
                    <a:pt x="151924" y="53150"/>
                  </a:lnTo>
                  <a:lnTo>
                    <a:pt x="152305" y="52769"/>
                  </a:lnTo>
                  <a:lnTo>
                    <a:pt x="152591" y="53150"/>
                  </a:lnTo>
                  <a:lnTo>
                    <a:pt x="153257" y="52483"/>
                  </a:lnTo>
                  <a:lnTo>
                    <a:pt x="153257" y="52769"/>
                  </a:lnTo>
                  <a:lnTo>
                    <a:pt x="152971" y="53150"/>
                  </a:lnTo>
                  <a:lnTo>
                    <a:pt x="152971" y="53435"/>
                  </a:lnTo>
                  <a:lnTo>
                    <a:pt x="153257" y="53435"/>
                  </a:lnTo>
                  <a:lnTo>
                    <a:pt x="153638" y="53816"/>
                  </a:lnTo>
                  <a:lnTo>
                    <a:pt x="152591" y="53435"/>
                  </a:lnTo>
                  <a:lnTo>
                    <a:pt x="151638" y="53435"/>
                  </a:lnTo>
                  <a:lnTo>
                    <a:pt x="151638" y="54388"/>
                  </a:lnTo>
                  <a:lnTo>
                    <a:pt x="151924" y="54388"/>
                  </a:lnTo>
                  <a:lnTo>
                    <a:pt x="151638" y="54388"/>
                  </a:lnTo>
                  <a:lnTo>
                    <a:pt x="151352" y="54769"/>
                  </a:lnTo>
                  <a:lnTo>
                    <a:pt x="151352" y="55436"/>
                  </a:lnTo>
                  <a:lnTo>
                    <a:pt x="152305" y="55054"/>
                  </a:lnTo>
                  <a:lnTo>
                    <a:pt x="152971" y="55436"/>
                  </a:lnTo>
                  <a:lnTo>
                    <a:pt x="153638" y="55436"/>
                  </a:lnTo>
                  <a:lnTo>
                    <a:pt x="153257" y="55436"/>
                  </a:lnTo>
                  <a:lnTo>
                    <a:pt x="153638" y="55721"/>
                  </a:lnTo>
                  <a:lnTo>
                    <a:pt x="152971" y="55721"/>
                  </a:lnTo>
                  <a:lnTo>
                    <a:pt x="152971" y="56102"/>
                  </a:lnTo>
                  <a:lnTo>
                    <a:pt x="152591" y="56769"/>
                  </a:lnTo>
                  <a:lnTo>
                    <a:pt x="153257" y="57055"/>
                  </a:lnTo>
                  <a:lnTo>
                    <a:pt x="153638" y="57055"/>
                  </a:lnTo>
                  <a:lnTo>
                    <a:pt x="153924" y="56388"/>
                  </a:lnTo>
                  <a:lnTo>
                    <a:pt x="153924" y="56769"/>
                  </a:lnTo>
                  <a:lnTo>
                    <a:pt x="154305" y="56769"/>
                  </a:lnTo>
                  <a:lnTo>
                    <a:pt x="153924" y="57340"/>
                  </a:lnTo>
                  <a:lnTo>
                    <a:pt x="155258" y="58007"/>
                  </a:lnTo>
                  <a:lnTo>
                    <a:pt x="154591" y="58674"/>
                  </a:lnTo>
                  <a:lnTo>
                    <a:pt x="153638" y="59055"/>
                  </a:lnTo>
                  <a:lnTo>
                    <a:pt x="153257" y="59341"/>
                  </a:lnTo>
                  <a:lnTo>
                    <a:pt x="152971" y="60293"/>
                  </a:lnTo>
                  <a:lnTo>
                    <a:pt x="153638" y="62294"/>
                  </a:lnTo>
                  <a:lnTo>
                    <a:pt x="152971" y="62960"/>
                  </a:lnTo>
                  <a:lnTo>
                    <a:pt x="152591" y="63627"/>
                  </a:lnTo>
                  <a:lnTo>
                    <a:pt x="152971" y="65246"/>
                  </a:lnTo>
                  <a:lnTo>
                    <a:pt x="150686" y="64961"/>
                  </a:lnTo>
                  <a:lnTo>
                    <a:pt x="150686" y="64579"/>
                  </a:lnTo>
                  <a:lnTo>
                    <a:pt x="150019" y="63913"/>
                  </a:lnTo>
                  <a:lnTo>
                    <a:pt x="150019" y="64294"/>
                  </a:lnTo>
                  <a:lnTo>
                    <a:pt x="149638" y="64294"/>
                  </a:lnTo>
                  <a:lnTo>
                    <a:pt x="150019" y="64579"/>
                  </a:lnTo>
                  <a:lnTo>
                    <a:pt x="149638" y="64579"/>
                  </a:lnTo>
                  <a:lnTo>
                    <a:pt x="148685" y="64961"/>
                  </a:lnTo>
                  <a:lnTo>
                    <a:pt x="148685" y="65246"/>
                  </a:lnTo>
                  <a:lnTo>
                    <a:pt x="148400" y="65246"/>
                  </a:lnTo>
                  <a:lnTo>
                    <a:pt x="148019" y="65913"/>
                  </a:lnTo>
                  <a:lnTo>
                    <a:pt x="147352" y="65913"/>
                  </a:lnTo>
                  <a:lnTo>
                    <a:pt x="147352" y="66199"/>
                  </a:lnTo>
                  <a:lnTo>
                    <a:pt x="147066" y="65913"/>
                  </a:lnTo>
                  <a:lnTo>
                    <a:pt x="147066" y="66199"/>
                  </a:lnTo>
                  <a:lnTo>
                    <a:pt x="145066" y="67247"/>
                  </a:lnTo>
                  <a:lnTo>
                    <a:pt x="144780" y="67913"/>
                  </a:lnTo>
                  <a:lnTo>
                    <a:pt x="144780" y="68199"/>
                  </a:lnTo>
                  <a:lnTo>
                    <a:pt x="144399" y="68199"/>
                  </a:lnTo>
                  <a:lnTo>
                    <a:pt x="144113" y="68580"/>
                  </a:lnTo>
                  <a:lnTo>
                    <a:pt x="144113" y="69533"/>
                  </a:lnTo>
                  <a:lnTo>
                    <a:pt x="144399" y="69533"/>
                  </a:lnTo>
                  <a:lnTo>
                    <a:pt x="143066" y="70199"/>
                  </a:lnTo>
                  <a:lnTo>
                    <a:pt x="142494" y="70199"/>
                  </a:lnTo>
                  <a:lnTo>
                    <a:pt x="142494" y="69533"/>
                  </a:lnTo>
                  <a:lnTo>
                    <a:pt x="142113" y="69818"/>
                  </a:lnTo>
                  <a:lnTo>
                    <a:pt x="141827" y="70866"/>
                  </a:lnTo>
                  <a:lnTo>
                    <a:pt x="141161" y="71152"/>
                  </a:lnTo>
                  <a:lnTo>
                    <a:pt x="141161" y="71819"/>
                  </a:lnTo>
                  <a:lnTo>
                    <a:pt x="140779" y="71819"/>
                  </a:lnTo>
                  <a:lnTo>
                    <a:pt x="140494" y="72485"/>
                  </a:lnTo>
                  <a:lnTo>
                    <a:pt x="140113" y="72771"/>
                  </a:lnTo>
                  <a:lnTo>
                    <a:pt x="138875" y="72771"/>
                  </a:lnTo>
                  <a:lnTo>
                    <a:pt x="138494" y="72485"/>
                  </a:lnTo>
                  <a:lnTo>
                    <a:pt x="136874" y="72104"/>
                  </a:lnTo>
                  <a:lnTo>
                    <a:pt x="135922" y="71533"/>
                  </a:lnTo>
                  <a:lnTo>
                    <a:pt x="134207" y="71152"/>
                  </a:lnTo>
                  <a:lnTo>
                    <a:pt x="133921" y="71533"/>
                  </a:lnTo>
                  <a:lnTo>
                    <a:pt x="134207" y="71819"/>
                  </a:lnTo>
                  <a:lnTo>
                    <a:pt x="134207" y="72771"/>
                  </a:lnTo>
                  <a:lnTo>
                    <a:pt x="134588" y="73819"/>
                  </a:lnTo>
                  <a:lnTo>
                    <a:pt x="134207" y="74105"/>
                  </a:lnTo>
                  <a:lnTo>
                    <a:pt x="134588" y="74771"/>
                  </a:lnTo>
                  <a:lnTo>
                    <a:pt x="133921" y="76105"/>
                  </a:lnTo>
                  <a:lnTo>
                    <a:pt x="133921" y="76390"/>
                  </a:lnTo>
                  <a:lnTo>
                    <a:pt x="133255" y="77438"/>
                  </a:lnTo>
                  <a:lnTo>
                    <a:pt x="134588" y="78391"/>
                  </a:lnTo>
                  <a:lnTo>
                    <a:pt x="134588" y="79058"/>
                  </a:lnTo>
                  <a:lnTo>
                    <a:pt x="134207" y="80391"/>
                  </a:lnTo>
                  <a:lnTo>
                    <a:pt x="133255" y="81344"/>
                  </a:lnTo>
                  <a:lnTo>
                    <a:pt x="133921" y="81344"/>
                  </a:lnTo>
                  <a:lnTo>
                    <a:pt x="133921" y="81629"/>
                  </a:lnTo>
                  <a:lnTo>
                    <a:pt x="132969" y="83630"/>
                  </a:lnTo>
                  <a:lnTo>
                    <a:pt x="133255" y="83915"/>
                  </a:lnTo>
                  <a:lnTo>
                    <a:pt x="133541" y="84963"/>
                  </a:lnTo>
                  <a:lnTo>
                    <a:pt x="133921" y="85249"/>
                  </a:lnTo>
                  <a:lnTo>
                    <a:pt x="134207" y="85915"/>
                  </a:lnTo>
                  <a:lnTo>
                    <a:pt x="133921" y="86582"/>
                  </a:lnTo>
                  <a:lnTo>
                    <a:pt x="132969" y="87249"/>
                  </a:lnTo>
                  <a:lnTo>
                    <a:pt x="131921" y="88201"/>
                  </a:lnTo>
                  <a:lnTo>
                    <a:pt x="131921" y="90202"/>
                  </a:lnTo>
                  <a:lnTo>
                    <a:pt x="130969" y="90869"/>
                  </a:lnTo>
                  <a:lnTo>
                    <a:pt x="130016" y="90869"/>
                  </a:lnTo>
                  <a:lnTo>
                    <a:pt x="129635" y="91535"/>
                  </a:lnTo>
                  <a:lnTo>
                    <a:pt x="129350" y="91535"/>
                  </a:lnTo>
                  <a:lnTo>
                    <a:pt x="128969" y="91154"/>
                  </a:lnTo>
                  <a:lnTo>
                    <a:pt x="128016" y="91535"/>
                  </a:lnTo>
                  <a:lnTo>
                    <a:pt x="127064" y="91154"/>
                  </a:lnTo>
                  <a:lnTo>
                    <a:pt x="126683" y="91154"/>
                  </a:lnTo>
                  <a:lnTo>
                    <a:pt x="125063" y="91821"/>
                  </a:lnTo>
                  <a:lnTo>
                    <a:pt x="124682" y="91821"/>
                  </a:lnTo>
                  <a:lnTo>
                    <a:pt x="124682" y="91154"/>
                  </a:lnTo>
                  <a:lnTo>
                    <a:pt x="124396" y="89821"/>
                  </a:lnTo>
                  <a:lnTo>
                    <a:pt x="124111" y="90488"/>
                  </a:lnTo>
                  <a:lnTo>
                    <a:pt x="124111" y="90202"/>
                  </a:lnTo>
                  <a:lnTo>
                    <a:pt x="123444" y="89535"/>
                  </a:lnTo>
                  <a:lnTo>
                    <a:pt x="123444" y="89821"/>
                  </a:lnTo>
                  <a:lnTo>
                    <a:pt x="123063" y="90202"/>
                  </a:lnTo>
                  <a:lnTo>
                    <a:pt x="122777" y="90202"/>
                  </a:lnTo>
                  <a:lnTo>
                    <a:pt x="122111" y="89821"/>
                  </a:lnTo>
                  <a:lnTo>
                    <a:pt x="121729" y="90488"/>
                  </a:lnTo>
                  <a:lnTo>
                    <a:pt x="121729" y="90869"/>
                  </a:lnTo>
                  <a:lnTo>
                    <a:pt x="121444" y="90202"/>
                  </a:lnTo>
                  <a:lnTo>
                    <a:pt x="120491" y="90202"/>
                  </a:lnTo>
                  <a:lnTo>
                    <a:pt x="119825" y="89535"/>
                  </a:lnTo>
                  <a:lnTo>
                    <a:pt x="119825" y="89249"/>
                  </a:lnTo>
                  <a:lnTo>
                    <a:pt x="118491" y="90202"/>
                  </a:lnTo>
                  <a:lnTo>
                    <a:pt x="118205" y="89821"/>
                  </a:lnTo>
                  <a:lnTo>
                    <a:pt x="118205" y="90488"/>
                  </a:lnTo>
                  <a:lnTo>
                    <a:pt x="117824" y="90869"/>
                  </a:lnTo>
                  <a:lnTo>
                    <a:pt x="118205" y="90869"/>
                  </a:lnTo>
                  <a:lnTo>
                    <a:pt x="117824" y="91154"/>
                  </a:lnTo>
                  <a:lnTo>
                    <a:pt x="118491" y="91535"/>
                  </a:lnTo>
                  <a:lnTo>
                    <a:pt x="118777" y="91535"/>
                  </a:lnTo>
                  <a:lnTo>
                    <a:pt x="118777" y="91821"/>
                  </a:lnTo>
                  <a:lnTo>
                    <a:pt x="119158" y="92202"/>
                  </a:lnTo>
                  <a:lnTo>
                    <a:pt x="119825" y="91821"/>
                  </a:lnTo>
                  <a:lnTo>
                    <a:pt x="120110" y="92202"/>
                  </a:lnTo>
                  <a:lnTo>
                    <a:pt x="119825" y="92488"/>
                  </a:lnTo>
                  <a:lnTo>
                    <a:pt x="120110" y="92488"/>
                  </a:lnTo>
                  <a:lnTo>
                    <a:pt x="120110" y="92774"/>
                  </a:lnTo>
                  <a:lnTo>
                    <a:pt x="120491" y="92488"/>
                  </a:lnTo>
                  <a:lnTo>
                    <a:pt x="120777" y="92488"/>
                  </a:lnTo>
                  <a:lnTo>
                    <a:pt x="120777" y="92774"/>
                  </a:lnTo>
                  <a:lnTo>
                    <a:pt x="120491" y="92774"/>
                  </a:lnTo>
                  <a:lnTo>
                    <a:pt x="120777" y="93155"/>
                  </a:lnTo>
                  <a:lnTo>
                    <a:pt x="120110" y="94488"/>
                  </a:lnTo>
                  <a:lnTo>
                    <a:pt x="120110" y="95440"/>
                  </a:lnTo>
                  <a:lnTo>
                    <a:pt x="120491" y="95726"/>
                  </a:lnTo>
                  <a:lnTo>
                    <a:pt x="118777" y="96774"/>
                  </a:lnTo>
                  <a:lnTo>
                    <a:pt x="118491" y="97441"/>
                  </a:lnTo>
                  <a:lnTo>
                    <a:pt x="118205" y="97441"/>
                  </a:lnTo>
                  <a:lnTo>
                    <a:pt x="118777" y="97726"/>
                  </a:lnTo>
                  <a:lnTo>
                    <a:pt x="118491" y="97726"/>
                  </a:lnTo>
                  <a:lnTo>
                    <a:pt x="118491" y="98108"/>
                  </a:lnTo>
                  <a:lnTo>
                    <a:pt x="119158" y="98393"/>
                  </a:lnTo>
                  <a:lnTo>
                    <a:pt x="118491" y="98679"/>
                  </a:lnTo>
                  <a:lnTo>
                    <a:pt x="118205" y="99346"/>
                  </a:lnTo>
                  <a:lnTo>
                    <a:pt x="116872" y="99727"/>
                  </a:lnTo>
                  <a:lnTo>
                    <a:pt x="116491" y="99346"/>
                  </a:lnTo>
                  <a:lnTo>
                    <a:pt x="116205" y="99727"/>
                  </a:lnTo>
                  <a:lnTo>
                    <a:pt x="114205" y="100394"/>
                  </a:lnTo>
                  <a:lnTo>
                    <a:pt x="113919" y="100394"/>
                  </a:lnTo>
                  <a:lnTo>
                    <a:pt x="113919" y="102299"/>
                  </a:lnTo>
                  <a:lnTo>
                    <a:pt x="113538" y="102965"/>
                  </a:lnTo>
                  <a:lnTo>
                    <a:pt x="113252" y="103346"/>
                  </a:lnTo>
                  <a:lnTo>
                    <a:pt x="112300" y="102965"/>
                  </a:lnTo>
                  <a:lnTo>
                    <a:pt x="111633" y="103346"/>
                  </a:lnTo>
                  <a:lnTo>
                    <a:pt x="110966" y="102965"/>
                  </a:lnTo>
                  <a:lnTo>
                    <a:pt x="110585" y="103346"/>
                  </a:lnTo>
                  <a:lnTo>
                    <a:pt x="109919" y="104585"/>
                  </a:lnTo>
                  <a:lnTo>
                    <a:pt x="109919" y="104299"/>
                  </a:lnTo>
                  <a:lnTo>
                    <a:pt x="109347" y="104299"/>
                  </a:lnTo>
                  <a:lnTo>
                    <a:pt x="109347" y="104013"/>
                  </a:lnTo>
                  <a:lnTo>
                    <a:pt x="106966" y="102013"/>
                  </a:lnTo>
                  <a:lnTo>
                    <a:pt x="105728" y="102680"/>
                  </a:lnTo>
                  <a:lnTo>
                    <a:pt x="104680" y="102013"/>
                  </a:lnTo>
                  <a:lnTo>
                    <a:pt x="103442" y="102013"/>
                  </a:lnTo>
                  <a:lnTo>
                    <a:pt x="102775" y="102299"/>
                  </a:lnTo>
                  <a:lnTo>
                    <a:pt x="102394" y="102299"/>
                  </a:lnTo>
                  <a:lnTo>
                    <a:pt x="102108" y="101632"/>
                  </a:lnTo>
                  <a:lnTo>
                    <a:pt x="101441" y="101632"/>
                  </a:lnTo>
                  <a:lnTo>
                    <a:pt x="101441" y="100679"/>
                  </a:lnTo>
                  <a:lnTo>
                    <a:pt x="101060" y="100013"/>
                  </a:lnTo>
                  <a:lnTo>
                    <a:pt x="100489" y="99346"/>
                  </a:lnTo>
                  <a:lnTo>
                    <a:pt x="100108" y="99346"/>
                  </a:lnTo>
                  <a:lnTo>
                    <a:pt x="98774" y="98108"/>
                  </a:lnTo>
                  <a:lnTo>
                    <a:pt x="98774" y="96393"/>
                  </a:lnTo>
                  <a:lnTo>
                    <a:pt x="98108" y="96107"/>
                  </a:lnTo>
                  <a:lnTo>
                    <a:pt x="97822" y="96393"/>
                  </a:lnTo>
                  <a:lnTo>
                    <a:pt x="96869" y="95440"/>
                  </a:lnTo>
                  <a:lnTo>
                    <a:pt x="96869" y="94774"/>
                  </a:lnTo>
                  <a:lnTo>
                    <a:pt x="95821" y="94774"/>
                  </a:lnTo>
                  <a:lnTo>
                    <a:pt x="95821" y="94488"/>
                  </a:lnTo>
                  <a:lnTo>
                    <a:pt x="95536" y="94488"/>
                  </a:lnTo>
                  <a:lnTo>
                    <a:pt x="93250" y="93821"/>
                  </a:lnTo>
                  <a:lnTo>
                    <a:pt x="92202" y="93821"/>
                  </a:lnTo>
                  <a:lnTo>
                    <a:pt x="90964" y="94488"/>
                  </a:lnTo>
                  <a:lnTo>
                    <a:pt x="90583" y="94107"/>
                  </a:lnTo>
                  <a:lnTo>
                    <a:pt x="89916" y="93821"/>
                  </a:lnTo>
                  <a:lnTo>
                    <a:pt x="89916" y="94107"/>
                  </a:lnTo>
                  <a:lnTo>
                    <a:pt x="88297" y="94107"/>
                  </a:lnTo>
                  <a:lnTo>
                    <a:pt x="88011" y="93440"/>
                  </a:lnTo>
                  <a:lnTo>
                    <a:pt x="88011" y="93821"/>
                  </a:lnTo>
                  <a:lnTo>
                    <a:pt x="87630" y="93440"/>
                  </a:lnTo>
                  <a:lnTo>
                    <a:pt x="87630" y="92202"/>
                  </a:lnTo>
                  <a:lnTo>
                    <a:pt x="88011" y="92488"/>
                  </a:lnTo>
                  <a:lnTo>
                    <a:pt x="88011" y="92202"/>
                  </a:lnTo>
                  <a:lnTo>
                    <a:pt x="87630" y="92202"/>
                  </a:lnTo>
                  <a:lnTo>
                    <a:pt x="87630" y="92488"/>
                  </a:lnTo>
                  <a:lnTo>
                    <a:pt x="87344" y="92202"/>
                  </a:lnTo>
                  <a:lnTo>
                    <a:pt x="86963" y="90488"/>
                  </a:lnTo>
                  <a:lnTo>
                    <a:pt x="86296" y="90202"/>
                  </a:lnTo>
                  <a:lnTo>
                    <a:pt x="86011" y="89821"/>
                  </a:lnTo>
                  <a:lnTo>
                    <a:pt x="86678" y="88583"/>
                  </a:lnTo>
                  <a:lnTo>
                    <a:pt x="86011" y="88201"/>
                  </a:lnTo>
                  <a:lnTo>
                    <a:pt x="85725" y="87916"/>
                  </a:lnTo>
                  <a:lnTo>
                    <a:pt x="85344" y="87916"/>
                  </a:lnTo>
                  <a:lnTo>
                    <a:pt x="84392" y="88583"/>
                  </a:lnTo>
                  <a:lnTo>
                    <a:pt x="84392" y="89249"/>
                  </a:lnTo>
                  <a:lnTo>
                    <a:pt x="84677" y="89535"/>
                  </a:lnTo>
                  <a:lnTo>
                    <a:pt x="83725" y="89535"/>
                  </a:lnTo>
                  <a:lnTo>
                    <a:pt x="83725" y="89821"/>
                  </a:lnTo>
                  <a:lnTo>
                    <a:pt x="83344" y="89535"/>
                  </a:lnTo>
                  <a:lnTo>
                    <a:pt x="82391" y="89535"/>
                  </a:lnTo>
                  <a:lnTo>
                    <a:pt x="82391" y="89249"/>
                  </a:lnTo>
                  <a:lnTo>
                    <a:pt x="82106" y="89249"/>
                  </a:lnTo>
                  <a:lnTo>
                    <a:pt x="81725" y="88868"/>
                  </a:lnTo>
                  <a:lnTo>
                    <a:pt x="81058" y="88868"/>
                  </a:lnTo>
                  <a:lnTo>
                    <a:pt x="80391" y="89249"/>
                  </a:lnTo>
                  <a:lnTo>
                    <a:pt x="80105" y="88868"/>
                  </a:lnTo>
                  <a:lnTo>
                    <a:pt x="78772" y="88868"/>
                  </a:lnTo>
                  <a:lnTo>
                    <a:pt x="77819" y="89821"/>
                  </a:lnTo>
                  <a:lnTo>
                    <a:pt x="78105" y="90202"/>
                  </a:lnTo>
                  <a:lnTo>
                    <a:pt x="77438" y="90488"/>
                  </a:lnTo>
                  <a:lnTo>
                    <a:pt x="77438" y="90869"/>
                  </a:lnTo>
                  <a:lnTo>
                    <a:pt x="76200" y="91535"/>
                  </a:lnTo>
                  <a:lnTo>
                    <a:pt x="75533" y="90869"/>
                  </a:lnTo>
                  <a:lnTo>
                    <a:pt x="74486" y="90869"/>
                  </a:lnTo>
                  <a:lnTo>
                    <a:pt x="73247" y="91535"/>
                  </a:lnTo>
                  <a:lnTo>
                    <a:pt x="72866" y="92488"/>
                  </a:lnTo>
                  <a:lnTo>
                    <a:pt x="72581" y="92774"/>
                  </a:lnTo>
                  <a:lnTo>
                    <a:pt x="71914" y="93155"/>
                  </a:lnTo>
                  <a:lnTo>
                    <a:pt x="70961" y="93440"/>
                  </a:lnTo>
                  <a:lnTo>
                    <a:pt x="69914" y="93440"/>
                  </a:lnTo>
                  <a:lnTo>
                    <a:pt x="69247" y="92774"/>
                  </a:lnTo>
                  <a:lnTo>
                    <a:pt x="68580" y="92488"/>
                  </a:lnTo>
                  <a:lnTo>
                    <a:pt x="68008" y="91821"/>
                  </a:lnTo>
                  <a:lnTo>
                    <a:pt x="67628" y="91821"/>
                  </a:lnTo>
                  <a:lnTo>
                    <a:pt x="67342" y="92202"/>
                  </a:lnTo>
                  <a:lnTo>
                    <a:pt x="66961" y="92202"/>
                  </a:lnTo>
                  <a:lnTo>
                    <a:pt x="66675" y="92488"/>
                  </a:lnTo>
                  <a:lnTo>
                    <a:pt x="66675" y="92202"/>
                  </a:lnTo>
                  <a:lnTo>
                    <a:pt x="66961" y="91821"/>
                  </a:lnTo>
                  <a:lnTo>
                    <a:pt x="66961" y="91535"/>
                  </a:lnTo>
                  <a:lnTo>
                    <a:pt x="66675" y="90869"/>
                  </a:lnTo>
                  <a:lnTo>
                    <a:pt x="66294" y="89821"/>
                  </a:lnTo>
                  <a:lnTo>
                    <a:pt x="66294" y="88868"/>
                  </a:lnTo>
                  <a:lnTo>
                    <a:pt x="66675" y="88583"/>
                  </a:lnTo>
                  <a:lnTo>
                    <a:pt x="66961" y="88583"/>
                  </a:lnTo>
                  <a:lnTo>
                    <a:pt x="66675" y="87916"/>
                  </a:lnTo>
                  <a:lnTo>
                    <a:pt x="67342" y="86868"/>
                  </a:lnTo>
                  <a:lnTo>
                    <a:pt x="66961" y="86582"/>
                  </a:lnTo>
                  <a:lnTo>
                    <a:pt x="66961" y="86297"/>
                  </a:lnTo>
                  <a:lnTo>
                    <a:pt x="66675" y="85630"/>
                  </a:lnTo>
                  <a:lnTo>
                    <a:pt x="65627" y="86868"/>
                  </a:lnTo>
                  <a:lnTo>
                    <a:pt x="66008" y="87249"/>
                  </a:lnTo>
                  <a:lnTo>
                    <a:pt x="65627" y="87535"/>
                  </a:lnTo>
                  <a:lnTo>
                    <a:pt x="66008" y="87916"/>
                  </a:lnTo>
                  <a:lnTo>
                    <a:pt x="66008" y="88583"/>
                  </a:lnTo>
                  <a:lnTo>
                    <a:pt x="65056" y="88868"/>
                  </a:lnTo>
                  <a:lnTo>
                    <a:pt x="65056" y="89535"/>
                  </a:lnTo>
                  <a:lnTo>
                    <a:pt x="64389" y="89821"/>
                  </a:lnTo>
                  <a:lnTo>
                    <a:pt x="61055" y="90869"/>
                  </a:lnTo>
                  <a:lnTo>
                    <a:pt x="60389" y="90869"/>
                  </a:lnTo>
                  <a:lnTo>
                    <a:pt x="60389" y="91535"/>
                  </a:lnTo>
                  <a:lnTo>
                    <a:pt x="60103" y="91154"/>
                  </a:lnTo>
                  <a:lnTo>
                    <a:pt x="60103" y="91821"/>
                  </a:lnTo>
                  <a:lnTo>
                    <a:pt x="59722" y="91535"/>
                  </a:lnTo>
                  <a:lnTo>
                    <a:pt x="59436" y="91821"/>
                  </a:lnTo>
                  <a:lnTo>
                    <a:pt x="59722" y="91821"/>
                  </a:lnTo>
                  <a:lnTo>
                    <a:pt x="59436" y="91821"/>
                  </a:lnTo>
                  <a:lnTo>
                    <a:pt x="59436" y="92202"/>
                  </a:lnTo>
                  <a:lnTo>
                    <a:pt x="59150" y="92202"/>
                  </a:lnTo>
                  <a:lnTo>
                    <a:pt x="59150" y="92488"/>
                  </a:lnTo>
                  <a:lnTo>
                    <a:pt x="58769" y="92488"/>
                  </a:lnTo>
                  <a:lnTo>
                    <a:pt x="58769" y="92774"/>
                  </a:lnTo>
                  <a:lnTo>
                    <a:pt x="58483" y="93155"/>
                  </a:lnTo>
                  <a:lnTo>
                    <a:pt x="58769" y="93440"/>
                  </a:lnTo>
                  <a:lnTo>
                    <a:pt x="58103" y="93440"/>
                  </a:lnTo>
                  <a:lnTo>
                    <a:pt x="57436" y="94774"/>
                  </a:lnTo>
                  <a:lnTo>
                    <a:pt x="57150" y="94774"/>
                  </a:lnTo>
                  <a:lnTo>
                    <a:pt x="57150" y="95155"/>
                  </a:lnTo>
                  <a:lnTo>
                    <a:pt x="56769" y="95155"/>
                  </a:lnTo>
                  <a:lnTo>
                    <a:pt x="56198" y="95440"/>
                  </a:lnTo>
                  <a:lnTo>
                    <a:pt x="55817" y="95440"/>
                  </a:lnTo>
                  <a:lnTo>
                    <a:pt x="54864" y="96107"/>
                  </a:lnTo>
                  <a:lnTo>
                    <a:pt x="54864" y="97060"/>
                  </a:lnTo>
                  <a:lnTo>
                    <a:pt x="54483" y="97060"/>
                  </a:lnTo>
                  <a:lnTo>
                    <a:pt x="54864" y="97441"/>
                  </a:lnTo>
                  <a:lnTo>
                    <a:pt x="54197" y="97726"/>
                  </a:lnTo>
                  <a:lnTo>
                    <a:pt x="54197" y="98108"/>
                  </a:lnTo>
                  <a:lnTo>
                    <a:pt x="53816" y="98393"/>
                  </a:lnTo>
                  <a:lnTo>
                    <a:pt x="53816" y="99060"/>
                  </a:lnTo>
                  <a:lnTo>
                    <a:pt x="52864" y="99727"/>
                  </a:lnTo>
                  <a:lnTo>
                    <a:pt x="51911" y="99346"/>
                  </a:lnTo>
                  <a:lnTo>
                    <a:pt x="51530" y="99727"/>
                  </a:lnTo>
                  <a:lnTo>
                    <a:pt x="50864" y="99727"/>
                  </a:lnTo>
                  <a:lnTo>
                    <a:pt x="50578" y="100013"/>
                  </a:lnTo>
                  <a:lnTo>
                    <a:pt x="50578" y="101060"/>
                  </a:lnTo>
                  <a:lnTo>
                    <a:pt x="50197" y="101346"/>
                  </a:lnTo>
                  <a:lnTo>
                    <a:pt x="49911" y="102013"/>
                  </a:lnTo>
                  <a:lnTo>
                    <a:pt x="49625" y="104965"/>
                  </a:lnTo>
                  <a:lnTo>
                    <a:pt x="49625" y="105251"/>
                  </a:lnTo>
                  <a:lnTo>
                    <a:pt x="49244" y="105251"/>
                  </a:lnTo>
                  <a:lnTo>
                    <a:pt x="48578" y="105918"/>
                  </a:lnTo>
                  <a:lnTo>
                    <a:pt x="48292" y="105632"/>
                  </a:lnTo>
                  <a:lnTo>
                    <a:pt x="47625" y="104585"/>
                  </a:lnTo>
                  <a:lnTo>
                    <a:pt x="47625" y="105632"/>
                  </a:lnTo>
                  <a:lnTo>
                    <a:pt x="44672" y="106585"/>
                  </a:lnTo>
                  <a:lnTo>
                    <a:pt x="44672" y="106299"/>
                  </a:lnTo>
                  <a:lnTo>
                    <a:pt x="44006" y="105632"/>
                  </a:lnTo>
                  <a:lnTo>
                    <a:pt x="43339" y="105918"/>
                  </a:lnTo>
                  <a:lnTo>
                    <a:pt x="43053" y="105918"/>
                  </a:lnTo>
                  <a:lnTo>
                    <a:pt x="43053" y="104585"/>
                  </a:lnTo>
                  <a:lnTo>
                    <a:pt x="42672" y="104299"/>
                  </a:lnTo>
                  <a:lnTo>
                    <a:pt x="41720" y="102680"/>
                  </a:lnTo>
                  <a:lnTo>
                    <a:pt x="42386" y="99727"/>
                  </a:lnTo>
                  <a:lnTo>
                    <a:pt x="41339" y="99346"/>
                  </a:lnTo>
                  <a:lnTo>
                    <a:pt x="41339" y="99060"/>
                  </a:lnTo>
                  <a:lnTo>
                    <a:pt x="40767" y="98679"/>
                  </a:lnTo>
                  <a:lnTo>
                    <a:pt x="40767" y="98393"/>
                  </a:lnTo>
                  <a:lnTo>
                    <a:pt x="40386" y="98108"/>
                  </a:lnTo>
                  <a:lnTo>
                    <a:pt x="39053" y="98108"/>
                  </a:lnTo>
                  <a:lnTo>
                    <a:pt x="38386" y="98679"/>
                  </a:lnTo>
                  <a:lnTo>
                    <a:pt x="38100" y="97441"/>
                  </a:lnTo>
                  <a:lnTo>
                    <a:pt x="37433" y="96774"/>
                  </a:lnTo>
                  <a:lnTo>
                    <a:pt x="36100" y="97060"/>
                  </a:lnTo>
                  <a:lnTo>
                    <a:pt x="35433" y="96774"/>
                  </a:lnTo>
                  <a:lnTo>
                    <a:pt x="33814" y="97060"/>
                  </a:lnTo>
                  <a:lnTo>
                    <a:pt x="32195" y="96393"/>
                  </a:lnTo>
                  <a:lnTo>
                    <a:pt x="30575" y="96393"/>
                  </a:lnTo>
                  <a:lnTo>
                    <a:pt x="30575" y="96107"/>
                  </a:lnTo>
                  <a:lnTo>
                    <a:pt x="30194" y="96393"/>
                  </a:lnTo>
                  <a:lnTo>
                    <a:pt x="29528" y="96107"/>
                  </a:lnTo>
                  <a:lnTo>
                    <a:pt x="29528" y="95440"/>
                  </a:lnTo>
                  <a:lnTo>
                    <a:pt x="28956" y="95155"/>
                  </a:lnTo>
                  <a:lnTo>
                    <a:pt x="27242" y="94774"/>
                  </a:lnTo>
                  <a:lnTo>
                    <a:pt x="26575" y="95726"/>
                  </a:lnTo>
                  <a:lnTo>
                    <a:pt x="26289" y="95726"/>
                  </a:lnTo>
                  <a:lnTo>
                    <a:pt x="26003" y="96393"/>
                  </a:lnTo>
                  <a:lnTo>
                    <a:pt x="26003" y="96107"/>
                  </a:lnTo>
                  <a:lnTo>
                    <a:pt x="25622" y="95440"/>
                  </a:lnTo>
                  <a:lnTo>
                    <a:pt x="26003" y="94107"/>
                  </a:lnTo>
                  <a:lnTo>
                    <a:pt x="25337" y="93821"/>
                  </a:lnTo>
                  <a:lnTo>
                    <a:pt x="24670" y="92774"/>
                  </a:lnTo>
                  <a:lnTo>
                    <a:pt x="25622" y="91821"/>
                  </a:lnTo>
                  <a:lnTo>
                    <a:pt x="26289" y="91535"/>
                  </a:lnTo>
                  <a:lnTo>
                    <a:pt x="26575" y="90869"/>
                  </a:lnTo>
                  <a:lnTo>
                    <a:pt x="27242" y="90488"/>
                  </a:lnTo>
                  <a:lnTo>
                    <a:pt x="26956" y="90202"/>
                  </a:lnTo>
                  <a:lnTo>
                    <a:pt x="26289" y="90202"/>
                  </a:lnTo>
                  <a:lnTo>
                    <a:pt x="26289" y="89249"/>
                  </a:lnTo>
                  <a:lnTo>
                    <a:pt x="25622" y="88201"/>
                  </a:lnTo>
                  <a:lnTo>
                    <a:pt x="25337" y="87535"/>
                  </a:lnTo>
                  <a:lnTo>
                    <a:pt x="26289" y="86868"/>
                  </a:lnTo>
                  <a:lnTo>
                    <a:pt x="26575" y="86582"/>
                  </a:lnTo>
                  <a:lnTo>
                    <a:pt x="26575" y="86297"/>
                  </a:lnTo>
                  <a:lnTo>
                    <a:pt x="26956" y="85915"/>
                  </a:lnTo>
                  <a:lnTo>
                    <a:pt x="27242" y="85249"/>
                  </a:lnTo>
                  <a:lnTo>
                    <a:pt x="27623" y="85249"/>
                  </a:lnTo>
                  <a:lnTo>
                    <a:pt x="27623" y="84296"/>
                  </a:lnTo>
                  <a:lnTo>
                    <a:pt x="27242" y="83344"/>
                  </a:lnTo>
                  <a:lnTo>
                    <a:pt x="26003" y="83630"/>
                  </a:lnTo>
                  <a:lnTo>
                    <a:pt x="25622" y="83630"/>
                  </a:lnTo>
                  <a:lnTo>
                    <a:pt x="26003" y="82963"/>
                  </a:lnTo>
                  <a:lnTo>
                    <a:pt x="24956" y="80963"/>
                  </a:lnTo>
                  <a:lnTo>
                    <a:pt x="25337" y="80391"/>
                  </a:lnTo>
                  <a:lnTo>
                    <a:pt x="24003" y="79724"/>
                  </a:lnTo>
                  <a:lnTo>
                    <a:pt x="23622" y="79343"/>
                  </a:lnTo>
                  <a:lnTo>
                    <a:pt x="23336" y="79343"/>
                  </a:lnTo>
                  <a:lnTo>
                    <a:pt x="22384" y="78391"/>
                  </a:lnTo>
                  <a:lnTo>
                    <a:pt x="21717" y="77438"/>
                  </a:lnTo>
                  <a:lnTo>
                    <a:pt x="20383" y="77438"/>
                  </a:lnTo>
                  <a:lnTo>
                    <a:pt x="19050" y="78010"/>
                  </a:lnTo>
                  <a:lnTo>
                    <a:pt x="18764" y="77438"/>
                  </a:lnTo>
                  <a:lnTo>
                    <a:pt x="19431" y="77057"/>
                  </a:lnTo>
                  <a:lnTo>
                    <a:pt x="20098" y="76390"/>
                  </a:lnTo>
                  <a:lnTo>
                    <a:pt x="20669" y="75438"/>
                  </a:lnTo>
                  <a:lnTo>
                    <a:pt x="20098" y="75057"/>
                  </a:lnTo>
                  <a:lnTo>
                    <a:pt x="18764" y="75057"/>
                  </a:lnTo>
                  <a:lnTo>
                    <a:pt x="18764" y="74771"/>
                  </a:lnTo>
                  <a:lnTo>
                    <a:pt x="19050" y="74105"/>
                  </a:lnTo>
                  <a:lnTo>
                    <a:pt x="18383" y="74486"/>
                  </a:lnTo>
                  <a:lnTo>
                    <a:pt x="18098" y="72771"/>
                  </a:lnTo>
                  <a:lnTo>
                    <a:pt x="18098" y="72485"/>
                  </a:lnTo>
                  <a:lnTo>
                    <a:pt x="17717" y="72104"/>
                  </a:lnTo>
                  <a:lnTo>
                    <a:pt x="17717" y="71533"/>
                  </a:lnTo>
                  <a:lnTo>
                    <a:pt x="16478" y="69533"/>
                  </a:lnTo>
                  <a:lnTo>
                    <a:pt x="15812" y="68866"/>
                  </a:lnTo>
                  <a:lnTo>
                    <a:pt x="15812" y="68199"/>
                  </a:lnTo>
                  <a:lnTo>
                    <a:pt x="15145" y="68199"/>
                  </a:lnTo>
                  <a:lnTo>
                    <a:pt x="14764" y="67247"/>
                  </a:lnTo>
                  <a:lnTo>
                    <a:pt x="14478" y="67247"/>
                  </a:lnTo>
                  <a:lnTo>
                    <a:pt x="14192" y="66865"/>
                  </a:lnTo>
                  <a:lnTo>
                    <a:pt x="14478" y="65913"/>
                  </a:lnTo>
                  <a:lnTo>
                    <a:pt x="14192" y="64961"/>
                  </a:lnTo>
                  <a:lnTo>
                    <a:pt x="14192" y="64294"/>
                  </a:lnTo>
                  <a:lnTo>
                    <a:pt x="14764" y="62960"/>
                  </a:lnTo>
                  <a:lnTo>
                    <a:pt x="14478" y="62960"/>
                  </a:lnTo>
                  <a:lnTo>
                    <a:pt x="15145" y="62008"/>
                  </a:lnTo>
                  <a:lnTo>
                    <a:pt x="15431" y="60960"/>
                  </a:lnTo>
                  <a:lnTo>
                    <a:pt x="15431" y="60674"/>
                  </a:lnTo>
                  <a:lnTo>
                    <a:pt x="15812" y="60008"/>
                  </a:lnTo>
                  <a:lnTo>
                    <a:pt x="16097" y="59055"/>
                  </a:lnTo>
                  <a:lnTo>
                    <a:pt x="14764" y="59341"/>
                  </a:lnTo>
                  <a:lnTo>
                    <a:pt x="14192" y="59722"/>
                  </a:lnTo>
                  <a:lnTo>
                    <a:pt x="13811" y="60008"/>
                  </a:lnTo>
                  <a:lnTo>
                    <a:pt x="12478" y="59341"/>
                  </a:lnTo>
                  <a:lnTo>
                    <a:pt x="11525" y="59722"/>
                  </a:lnTo>
                  <a:lnTo>
                    <a:pt x="10858" y="60293"/>
                  </a:lnTo>
                  <a:lnTo>
                    <a:pt x="10192" y="60293"/>
                  </a:lnTo>
                  <a:lnTo>
                    <a:pt x="10192" y="60008"/>
                  </a:lnTo>
                  <a:lnTo>
                    <a:pt x="9906" y="60008"/>
                  </a:lnTo>
                  <a:lnTo>
                    <a:pt x="9906" y="59722"/>
                  </a:lnTo>
                  <a:lnTo>
                    <a:pt x="9525" y="59341"/>
                  </a:lnTo>
                  <a:lnTo>
                    <a:pt x="7906" y="59341"/>
                  </a:lnTo>
                  <a:lnTo>
                    <a:pt x="7620" y="59055"/>
                  </a:lnTo>
                  <a:lnTo>
                    <a:pt x="8573" y="58007"/>
                  </a:lnTo>
                  <a:lnTo>
                    <a:pt x="7239" y="56388"/>
                  </a:lnTo>
                  <a:lnTo>
                    <a:pt x="5906" y="55436"/>
                  </a:lnTo>
                  <a:lnTo>
                    <a:pt x="7239" y="54388"/>
                  </a:lnTo>
                  <a:lnTo>
                    <a:pt x="6953" y="53816"/>
                  </a:lnTo>
                  <a:lnTo>
                    <a:pt x="5906" y="54388"/>
                  </a:lnTo>
                  <a:lnTo>
                    <a:pt x="5620" y="53150"/>
                  </a:lnTo>
                  <a:lnTo>
                    <a:pt x="5620" y="52769"/>
                  </a:lnTo>
                  <a:lnTo>
                    <a:pt x="6572" y="52769"/>
                  </a:lnTo>
                  <a:lnTo>
                    <a:pt x="6953" y="53150"/>
                  </a:lnTo>
                  <a:lnTo>
                    <a:pt x="7239" y="53150"/>
                  </a:lnTo>
                  <a:lnTo>
                    <a:pt x="7620" y="53435"/>
                  </a:lnTo>
                  <a:lnTo>
                    <a:pt x="7906" y="53435"/>
                  </a:lnTo>
                  <a:lnTo>
                    <a:pt x="7906" y="52483"/>
                  </a:lnTo>
                  <a:lnTo>
                    <a:pt x="8287" y="51816"/>
                  </a:lnTo>
                  <a:lnTo>
                    <a:pt x="7906" y="51435"/>
                  </a:lnTo>
                  <a:lnTo>
                    <a:pt x="7239" y="51149"/>
                  </a:lnTo>
                  <a:lnTo>
                    <a:pt x="7239" y="50197"/>
                  </a:lnTo>
                  <a:lnTo>
                    <a:pt x="6953" y="50197"/>
                  </a:lnTo>
                  <a:lnTo>
                    <a:pt x="6572" y="50483"/>
                  </a:lnTo>
                  <a:lnTo>
                    <a:pt x="5906" y="50197"/>
                  </a:lnTo>
                  <a:lnTo>
                    <a:pt x="5620" y="49530"/>
                  </a:lnTo>
                  <a:lnTo>
                    <a:pt x="5906" y="48482"/>
                  </a:lnTo>
                  <a:lnTo>
                    <a:pt x="7906" y="47815"/>
                  </a:lnTo>
                  <a:lnTo>
                    <a:pt x="7906" y="47530"/>
                  </a:lnTo>
                  <a:lnTo>
                    <a:pt x="9906" y="48197"/>
                  </a:lnTo>
                  <a:lnTo>
                    <a:pt x="10573" y="48482"/>
                  </a:lnTo>
                  <a:lnTo>
                    <a:pt x="10858" y="47244"/>
                  </a:lnTo>
                  <a:lnTo>
                    <a:pt x="11811" y="46196"/>
                  </a:lnTo>
                  <a:lnTo>
                    <a:pt x="11811" y="45911"/>
                  </a:lnTo>
                  <a:lnTo>
                    <a:pt x="14192" y="45244"/>
                  </a:lnTo>
                  <a:lnTo>
                    <a:pt x="14192" y="44577"/>
                  </a:lnTo>
                  <a:lnTo>
                    <a:pt x="15145" y="43910"/>
                  </a:lnTo>
                  <a:lnTo>
                    <a:pt x="15145" y="42291"/>
                  </a:lnTo>
                  <a:lnTo>
                    <a:pt x="13145" y="42577"/>
                  </a:lnTo>
                  <a:lnTo>
                    <a:pt x="13145" y="41910"/>
                  </a:lnTo>
                  <a:lnTo>
                    <a:pt x="13525" y="40958"/>
                  </a:lnTo>
                  <a:lnTo>
                    <a:pt x="13811" y="39338"/>
                  </a:lnTo>
                  <a:lnTo>
                    <a:pt x="13525" y="38957"/>
                  </a:lnTo>
                  <a:lnTo>
                    <a:pt x="12192" y="38957"/>
                  </a:lnTo>
                  <a:lnTo>
                    <a:pt x="11240" y="38386"/>
                  </a:lnTo>
                  <a:lnTo>
                    <a:pt x="11240" y="39624"/>
                  </a:lnTo>
                  <a:lnTo>
                    <a:pt x="11525" y="40291"/>
                  </a:lnTo>
                  <a:lnTo>
                    <a:pt x="11811" y="40672"/>
                  </a:lnTo>
                  <a:lnTo>
                    <a:pt x="11525" y="40672"/>
                  </a:lnTo>
                  <a:lnTo>
                    <a:pt x="11240" y="40958"/>
                  </a:lnTo>
                  <a:lnTo>
                    <a:pt x="10573" y="40291"/>
                  </a:lnTo>
                  <a:lnTo>
                    <a:pt x="10192" y="39338"/>
                  </a:lnTo>
                  <a:lnTo>
                    <a:pt x="9906" y="38957"/>
                  </a:lnTo>
                  <a:lnTo>
                    <a:pt x="9525" y="39338"/>
                  </a:lnTo>
                  <a:lnTo>
                    <a:pt x="8858" y="39338"/>
                  </a:lnTo>
                  <a:lnTo>
                    <a:pt x="8858" y="38957"/>
                  </a:lnTo>
                  <a:lnTo>
                    <a:pt x="9239" y="38672"/>
                  </a:lnTo>
                  <a:lnTo>
                    <a:pt x="9239" y="38386"/>
                  </a:lnTo>
                  <a:lnTo>
                    <a:pt x="8287" y="39338"/>
                  </a:lnTo>
                  <a:lnTo>
                    <a:pt x="8287" y="39624"/>
                  </a:lnTo>
                  <a:lnTo>
                    <a:pt x="7620" y="38957"/>
                  </a:lnTo>
                  <a:lnTo>
                    <a:pt x="7620" y="38386"/>
                  </a:lnTo>
                  <a:lnTo>
                    <a:pt x="6953" y="38386"/>
                  </a:lnTo>
                  <a:lnTo>
                    <a:pt x="6287" y="38672"/>
                  </a:lnTo>
                  <a:lnTo>
                    <a:pt x="5906" y="38672"/>
                  </a:lnTo>
                  <a:lnTo>
                    <a:pt x="5620" y="39338"/>
                  </a:lnTo>
                  <a:lnTo>
                    <a:pt x="4953" y="40005"/>
                  </a:lnTo>
                  <a:lnTo>
                    <a:pt x="4286" y="40005"/>
                  </a:lnTo>
                  <a:lnTo>
                    <a:pt x="4000" y="38957"/>
                  </a:lnTo>
                  <a:lnTo>
                    <a:pt x="2953" y="38672"/>
                  </a:lnTo>
                  <a:lnTo>
                    <a:pt x="2381" y="38672"/>
                  </a:lnTo>
                  <a:lnTo>
                    <a:pt x="2381" y="38386"/>
                  </a:lnTo>
                  <a:lnTo>
                    <a:pt x="2667" y="38386"/>
                  </a:lnTo>
                  <a:lnTo>
                    <a:pt x="3334" y="37719"/>
                  </a:lnTo>
                  <a:lnTo>
                    <a:pt x="4000" y="36671"/>
                  </a:lnTo>
                  <a:lnTo>
                    <a:pt x="6287" y="36386"/>
                  </a:lnTo>
                  <a:lnTo>
                    <a:pt x="6572" y="36386"/>
                  </a:lnTo>
                  <a:lnTo>
                    <a:pt x="7239" y="36004"/>
                  </a:lnTo>
                  <a:lnTo>
                    <a:pt x="7620" y="35052"/>
                  </a:lnTo>
                  <a:lnTo>
                    <a:pt x="7620" y="34100"/>
                  </a:lnTo>
                  <a:lnTo>
                    <a:pt x="8858" y="33052"/>
                  </a:lnTo>
                  <a:lnTo>
                    <a:pt x="9525" y="32480"/>
                  </a:lnTo>
                  <a:lnTo>
                    <a:pt x="9525" y="30766"/>
                  </a:lnTo>
                  <a:lnTo>
                    <a:pt x="10192" y="30480"/>
                  </a:lnTo>
                  <a:lnTo>
                    <a:pt x="10573" y="30480"/>
                  </a:lnTo>
                  <a:lnTo>
                    <a:pt x="9906" y="29528"/>
                  </a:lnTo>
                  <a:lnTo>
                    <a:pt x="8858" y="29813"/>
                  </a:lnTo>
                  <a:lnTo>
                    <a:pt x="8858" y="28861"/>
                  </a:lnTo>
                  <a:lnTo>
                    <a:pt x="7620" y="28861"/>
                  </a:lnTo>
                  <a:lnTo>
                    <a:pt x="6953" y="28194"/>
                  </a:lnTo>
                  <a:lnTo>
                    <a:pt x="5334" y="28194"/>
                  </a:lnTo>
                  <a:lnTo>
                    <a:pt x="4953" y="26575"/>
                  </a:lnTo>
                  <a:lnTo>
                    <a:pt x="4000" y="24860"/>
                  </a:lnTo>
                  <a:lnTo>
                    <a:pt x="3620" y="24194"/>
                  </a:lnTo>
                  <a:lnTo>
                    <a:pt x="2953" y="24194"/>
                  </a:lnTo>
                  <a:lnTo>
                    <a:pt x="2953" y="23622"/>
                  </a:lnTo>
                  <a:lnTo>
                    <a:pt x="2667" y="23622"/>
                  </a:lnTo>
                  <a:lnTo>
                    <a:pt x="2667" y="22955"/>
                  </a:lnTo>
                  <a:lnTo>
                    <a:pt x="2381" y="22955"/>
                  </a:lnTo>
                  <a:lnTo>
                    <a:pt x="2381" y="22574"/>
                  </a:lnTo>
                  <a:lnTo>
                    <a:pt x="2000" y="22574"/>
                  </a:lnTo>
                  <a:lnTo>
                    <a:pt x="2000" y="22289"/>
                  </a:lnTo>
                  <a:lnTo>
                    <a:pt x="1715" y="21908"/>
                  </a:lnTo>
                  <a:lnTo>
                    <a:pt x="1715" y="21622"/>
                  </a:lnTo>
                  <a:lnTo>
                    <a:pt x="1333" y="21241"/>
                  </a:lnTo>
                  <a:lnTo>
                    <a:pt x="1333" y="20955"/>
                  </a:lnTo>
                  <a:lnTo>
                    <a:pt x="1048" y="20669"/>
                  </a:lnTo>
                  <a:lnTo>
                    <a:pt x="1048" y="20288"/>
                  </a:lnTo>
                  <a:lnTo>
                    <a:pt x="1333" y="20669"/>
                  </a:lnTo>
                  <a:lnTo>
                    <a:pt x="1333" y="19622"/>
                  </a:lnTo>
                  <a:lnTo>
                    <a:pt x="1048" y="19622"/>
                  </a:lnTo>
                  <a:lnTo>
                    <a:pt x="667" y="20003"/>
                  </a:lnTo>
                  <a:lnTo>
                    <a:pt x="381" y="19336"/>
                  </a:lnTo>
                  <a:lnTo>
                    <a:pt x="1048" y="18955"/>
                  </a:lnTo>
                  <a:lnTo>
                    <a:pt x="1048" y="18669"/>
                  </a:lnTo>
                  <a:lnTo>
                    <a:pt x="667" y="18002"/>
                  </a:lnTo>
                  <a:lnTo>
                    <a:pt x="381" y="17717"/>
                  </a:lnTo>
                  <a:lnTo>
                    <a:pt x="381" y="16669"/>
                  </a:lnTo>
                  <a:lnTo>
                    <a:pt x="667" y="16383"/>
                  </a:lnTo>
                  <a:lnTo>
                    <a:pt x="0" y="15716"/>
                  </a:lnTo>
                  <a:lnTo>
                    <a:pt x="381" y="14097"/>
                  </a:lnTo>
                  <a:lnTo>
                    <a:pt x="0" y="13716"/>
                  </a:lnTo>
                  <a:lnTo>
                    <a:pt x="0" y="13049"/>
                  </a:lnTo>
                  <a:lnTo>
                    <a:pt x="381" y="13049"/>
                  </a:lnTo>
                  <a:lnTo>
                    <a:pt x="381" y="12764"/>
                  </a:lnTo>
                  <a:lnTo>
                    <a:pt x="667" y="12764"/>
                  </a:lnTo>
                  <a:lnTo>
                    <a:pt x="1048" y="12097"/>
                  </a:lnTo>
                  <a:lnTo>
                    <a:pt x="1333" y="11144"/>
                  </a:lnTo>
                  <a:lnTo>
                    <a:pt x="2000" y="11430"/>
                  </a:lnTo>
                  <a:lnTo>
                    <a:pt x="2000" y="11144"/>
                  </a:lnTo>
                  <a:lnTo>
                    <a:pt x="2381" y="10478"/>
                  </a:lnTo>
                  <a:lnTo>
                    <a:pt x="2667" y="10097"/>
                  </a:lnTo>
                  <a:lnTo>
                    <a:pt x="3334" y="10478"/>
                  </a:lnTo>
                  <a:lnTo>
                    <a:pt x="3620" y="9811"/>
                  </a:lnTo>
                  <a:lnTo>
                    <a:pt x="3620" y="9430"/>
                  </a:lnTo>
                  <a:lnTo>
                    <a:pt x="4953" y="9430"/>
                  </a:lnTo>
                  <a:lnTo>
                    <a:pt x="4953" y="9144"/>
                  </a:lnTo>
                  <a:lnTo>
                    <a:pt x="5334" y="8858"/>
                  </a:lnTo>
                  <a:lnTo>
                    <a:pt x="6287" y="8858"/>
                  </a:lnTo>
                  <a:lnTo>
                    <a:pt x="6287" y="8477"/>
                  </a:lnTo>
                  <a:lnTo>
                    <a:pt x="7239" y="8192"/>
                  </a:lnTo>
                  <a:lnTo>
                    <a:pt x="7239" y="7811"/>
                  </a:lnTo>
                  <a:lnTo>
                    <a:pt x="7620" y="7144"/>
                  </a:lnTo>
                  <a:lnTo>
                    <a:pt x="9239" y="7525"/>
                  </a:lnTo>
                  <a:lnTo>
                    <a:pt x="9525" y="7144"/>
                  </a:lnTo>
                  <a:lnTo>
                    <a:pt x="9906" y="6477"/>
                  </a:lnTo>
                  <a:lnTo>
                    <a:pt x="10192" y="6477"/>
                  </a:lnTo>
                  <a:lnTo>
                    <a:pt x="10573" y="5905"/>
                  </a:lnTo>
                  <a:lnTo>
                    <a:pt x="11525" y="5524"/>
                  </a:lnTo>
                  <a:lnTo>
                    <a:pt x="12192" y="6477"/>
                  </a:lnTo>
                  <a:lnTo>
                    <a:pt x="12478" y="5524"/>
                  </a:lnTo>
                  <a:lnTo>
                    <a:pt x="13145" y="5239"/>
                  </a:lnTo>
                  <a:lnTo>
                    <a:pt x="13811" y="3905"/>
                  </a:lnTo>
                  <a:lnTo>
                    <a:pt x="13811" y="2953"/>
                  </a:lnTo>
                  <a:lnTo>
                    <a:pt x="14478" y="2572"/>
                  </a:lnTo>
                  <a:lnTo>
                    <a:pt x="14192" y="1619"/>
                  </a:lnTo>
                  <a:lnTo>
                    <a:pt x="14478" y="1619"/>
                  </a:lnTo>
                  <a:lnTo>
                    <a:pt x="15431" y="1905"/>
                  </a:lnTo>
                  <a:lnTo>
                    <a:pt x="15812" y="1905"/>
                  </a:lnTo>
                  <a:lnTo>
                    <a:pt x="16097" y="1619"/>
                  </a:lnTo>
                  <a:lnTo>
                    <a:pt x="16097" y="286"/>
                  </a:lnTo>
                  <a:lnTo>
                    <a:pt x="16764" y="0"/>
                  </a:lnTo>
                  <a:lnTo>
                    <a:pt x="16764" y="572"/>
                  </a:lnTo>
                  <a:lnTo>
                    <a:pt x="17431" y="953"/>
                  </a:lnTo>
                  <a:lnTo>
                    <a:pt x="17431" y="1238"/>
                  </a:lnTo>
                  <a:lnTo>
                    <a:pt x="18098" y="1238"/>
                  </a:lnTo>
                  <a:lnTo>
                    <a:pt x="18383" y="1619"/>
                  </a:lnTo>
                  <a:lnTo>
                    <a:pt x="18383" y="1905"/>
                  </a:lnTo>
                  <a:lnTo>
                    <a:pt x="18764" y="2953"/>
                  </a:lnTo>
                  <a:lnTo>
                    <a:pt x="20098" y="2572"/>
                  </a:lnTo>
                  <a:lnTo>
                    <a:pt x="20669" y="2953"/>
                  </a:lnTo>
                  <a:lnTo>
                    <a:pt x="20098" y="3524"/>
                  </a:lnTo>
                  <a:lnTo>
                    <a:pt x="20383" y="4191"/>
                  </a:lnTo>
                  <a:lnTo>
                    <a:pt x="20383" y="5239"/>
                  </a:lnTo>
                  <a:lnTo>
                    <a:pt x="21050" y="6191"/>
                  </a:lnTo>
                  <a:lnTo>
                    <a:pt x="22003" y="5905"/>
                  </a:lnTo>
                  <a:lnTo>
                    <a:pt x="22670" y="6477"/>
                  </a:lnTo>
                  <a:lnTo>
                    <a:pt x="22670" y="9144"/>
                  </a:lnTo>
                  <a:lnTo>
                    <a:pt x="23050" y="9430"/>
                  </a:lnTo>
                  <a:lnTo>
                    <a:pt x="23336" y="10097"/>
                  </a:lnTo>
                  <a:lnTo>
                    <a:pt x="24003" y="10478"/>
                  </a:lnTo>
                  <a:lnTo>
                    <a:pt x="24289" y="10097"/>
                  </a:lnTo>
                  <a:lnTo>
                    <a:pt x="24289" y="10478"/>
                  </a:lnTo>
                  <a:lnTo>
                    <a:pt x="24670" y="10478"/>
                  </a:lnTo>
                  <a:lnTo>
                    <a:pt x="24670" y="10763"/>
                  </a:lnTo>
                  <a:lnTo>
                    <a:pt x="24289" y="11144"/>
                  </a:lnTo>
                  <a:lnTo>
                    <a:pt x="24289" y="12764"/>
                  </a:lnTo>
                  <a:lnTo>
                    <a:pt x="23622" y="13430"/>
                  </a:lnTo>
                  <a:lnTo>
                    <a:pt x="24956" y="14764"/>
                  </a:lnTo>
                  <a:lnTo>
                    <a:pt x="25337" y="16383"/>
                  </a:lnTo>
                  <a:lnTo>
                    <a:pt x="25622" y="16669"/>
                  </a:lnTo>
                  <a:lnTo>
                    <a:pt x="25337" y="17336"/>
                  </a:lnTo>
                  <a:lnTo>
                    <a:pt x="25622" y="18002"/>
                  </a:lnTo>
                  <a:lnTo>
                    <a:pt x="26003" y="18002"/>
                  </a:lnTo>
                  <a:lnTo>
                    <a:pt x="26575" y="18288"/>
                  </a:lnTo>
                  <a:lnTo>
                    <a:pt x="26575" y="17050"/>
                  </a:lnTo>
                  <a:lnTo>
                    <a:pt x="26956" y="17050"/>
                  </a:lnTo>
                  <a:lnTo>
                    <a:pt x="28575" y="15335"/>
                  </a:lnTo>
                  <a:lnTo>
                    <a:pt x="29908" y="14764"/>
                  </a:lnTo>
                  <a:lnTo>
                    <a:pt x="30194" y="13430"/>
                  </a:lnTo>
                  <a:lnTo>
                    <a:pt x="30575" y="13430"/>
                  </a:lnTo>
                  <a:lnTo>
                    <a:pt x="31909" y="13049"/>
                  </a:lnTo>
                  <a:lnTo>
                    <a:pt x="32195" y="12764"/>
                  </a:lnTo>
                  <a:lnTo>
                    <a:pt x="32861" y="12383"/>
                  </a:lnTo>
                  <a:lnTo>
                    <a:pt x="33147" y="11430"/>
                  </a:lnTo>
                  <a:lnTo>
                    <a:pt x="34195" y="11144"/>
                  </a:lnTo>
                  <a:lnTo>
                    <a:pt x="35147" y="11144"/>
                  </a:lnTo>
                  <a:lnTo>
                    <a:pt x="36100" y="10763"/>
                  </a:lnTo>
                  <a:lnTo>
                    <a:pt x="36481" y="10763"/>
                  </a:lnTo>
                  <a:lnTo>
                    <a:pt x="36767" y="10478"/>
                  </a:lnTo>
                  <a:lnTo>
                    <a:pt x="36481" y="9144"/>
                  </a:lnTo>
                  <a:lnTo>
                    <a:pt x="36767" y="8858"/>
                  </a:lnTo>
                  <a:lnTo>
                    <a:pt x="36481" y="8192"/>
                  </a:lnTo>
                  <a:lnTo>
                    <a:pt x="36481" y="7811"/>
                  </a:lnTo>
                  <a:lnTo>
                    <a:pt x="36767" y="7525"/>
                  </a:lnTo>
                  <a:lnTo>
                    <a:pt x="36767" y="6858"/>
                  </a:lnTo>
                  <a:lnTo>
                    <a:pt x="36481" y="6477"/>
                  </a:lnTo>
                  <a:lnTo>
                    <a:pt x="36481" y="5905"/>
                  </a:lnTo>
                  <a:lnTo>
                    <a:pt x="36100" y="5524"/>
                  </a:lnTo>
                  <a:lnTo>
                    <a:pt x="36481" y="4858"/>
                  </a:lnTo>
                  <a:lnTo>
                    <a:pt x="36481" y="3905"/>
                  </a:lnTo>
                  <a:lnTo>
                    <a:pt x="37433" y="3905"/>
                  </a:lnTo>
                  <a:lnTo>
                    <a:pt x="37814" y="3239"/>
                  </a:lnTo>
                  <a:lnTo>
                    <a:pt x="38767" y="2953"/>
                  </a:lnTo>
                  <a:lnTo>
                    <a:pt x="38767" y="3524"/>
                  </a:lnTo>
                  <a:lnTo>
                    <a:pt x="39433" y="3905"/>
                  </a:lnTo>
                  <a:lnTo>
                    <a:pt x="40386" y="4191"/>
                  </a:lnTo>
                  <a:lnTo>
                    <a:pt x="40767" y="3905"/>
                  </a:lnTo>
                  <a:lnTo>
                    <a:pt x="41053" y="4191"/>
                  </a:lnTo>
                  <a:lnTo>
                    <a:pt x="41053" y="4858"/>
                  </a:lnTo>
                  <a:lnTo>
                    <a:pt x="41339" y="5524"/>
                  </a:lnTo>
                  <a:lnTo>
                    <a:pt x="41720" y="5524"/>
                  </a:lnTo>
                  <a:lnTo>
                    <a:pt x="42005" y="4858"/>
                  </a:lnTo>
                  <a:lnTo>
                    <a:pt x="42386" y="4572"/>
                  </a:lnTo>
                  <a:lnTo>
                    <a:pt x="43339" y="4858"/>
                  </a:lnTo>
                  <a:lnTo>
                    <a:pt x="44291" y="4572"/>
                  </a:lnTo>
                  <a:lnTo>
                    <a:pt x="46292" y="4572"/>
                  </a:lnTo>
                  <a:lnTo>
                    <a:pt x="48292" y="4191"/>
                  </a:lnTo>
                  <a:lnTo>
                    <a:pt x="52864" y="4858"/>
                  </a:lnTo>
                  <a:lnTo>
                    <a:pt x="54483" y="4572"/>
                  </a:lnTo>
                  <a:lnTo>
                    <a:pt x="55150" y="4858"/>
                  </a:lnTo>
                  <a:lnTo>
                    <a:pt x="57150" y="5239"/>
                  </a:lnTo>
                  <a:lnTo>
                    <a:pt x="61436" y="5239"/>
                  </a:lnTo>
                  <a:lnTo>
                    <a:pt x="61722" y="7144"/>
                  </a:lnTo>
                  <a:lnTo>
                    <a:pt x="63341" y="7525"/>
                  </a:lnTo>
                  <a:lnTo>
                    <a:pt x="63722" y="7525"/>
                  </a:lnTo>
                  <a:lnTo>
                    <a:pt x="65627" y="8477"/>
                  </a:lnTo>
                  <a:lnTo>
                    <a:pt x="66008" y="8192"/>
                  </a:lnTo>
                  <a:lnTo>
                    <a:pt x="67628" y="8192"/>
                  </a:lnTo>
                  <a:lnTo>
                    <a:pt x="68294" y="7811"/>
                  </a:lnTo>
                  <a:lnTo>
                    <a:pt x="68961" y="7811"/>
                  </a:lnTo>
                  <a:lnTo>
                    <a:pt x="69247" y="7144"/>
                  </a:lnTo>
                  <a:lnTo>
                    <a:pt x="69628" y="7144"/>
                  </a:lnTo>
                  <a:lnTo>
                    <a:pt x="71247" y="7525"/>
                  </a:lnTo>
                  <a:lnTo>
                    <a:pt x="72200" y="6858"/>
                  </a:lnTo>
                  <a:lnTo>
                    <a:pt x="72581" y="5524"/>
                  </a:lnTo>
                  <a:lnTo>
                    <a:pt x="73533" y="5905"/>
                  </a:lnTo>
                  <a:lnTo>
                    <a:pt x="75533" y="6858"/>
                  </a:lnTo>
                  <a:lnTo>
                    <a:pt x="75819" y="7144"/>
                  </a:lnTo>
                  <a:lnTo>
                    <a:pt x="77819" y="7144"/>
                  </a:lnTo>
                  <a:lnTo>
                    <a:pt x="78105" y="6858"/>
                  </a:lnTo>
                  <a:lnTo>
                    <a:pt x="77819" y="6477"/>
                  </a:lnTo>
                  <a:lnTo>
                    <a:pt x="78486" y="5905"/>
                  </a:lnTo>
                  <a:lnTo>
                    <a:pt x="79439" y="6191"/>
                  </a:lnTo>
                  <a:lnTo>
                    <a:pt x="80391" y="6191"/>
                  </a:lnTo>
                  <a:lnTo>
                    <a:pt x="80391" y="5524"/>
                  </a:lnTo>
                  <a:lnTo>
                    <a:pt x="80772" y="5524"/>
                  </a:lnTo>
                  <a:lnTo>
                    <a:pt x="81058" y="4858"/>
                  </a:lnTo>
                  <a:lnTo>
                    <a:pt x="82106" y="4191"/>
                  </a:lnTo>
                  <a:lnTo>
                    <a:pt x="83058" y="3239"/>
                  </a:lnTo>
                  <a:lnTo>
                    <a:pt x="83725" y="3239"/>
                  </a:lnTo>
                  <a:lnTo>
                    <a:pt x="85344" y="2572"/>
                  </a:lnTo>
                  <a:lnTo>
                    <a:pt x="86011" y="1905"/>
                  </a:lnTo>
                  <a:lnTo>
                    <a:pt x="86963" y="1905"/>
                  </a:lnTo>
                  <a:lnTo>
                    <a:pt x="88011" y="2572"/>
                  </a:lnTo>
                  <a:lnTo>
                    <a:pt x="88011" y="3239"/>
                  </a:lnTo>
                  <a:lnTo>
                    <a:pt x="88297" y="3524"/>
                  </a:lnTo>
                  <a:lnTo>
                    <a:pt x="88678" y="3239"/>
                  </a:lnTo>
                  <a:lnTo>
                    <a:pt x="89249" y="3524"/>
                  </a:lnTo>
                  <a:lnTo>
                    <a:pt x="89630" y="2953"/>
                  </a:lnTo>
                  <a:lnTo>
                    <a:pt x="90297" y="2953"/>
                  </a:lnTo>
                  <a:lnTo>
                    <a:pt x="90964" y="2572"/>
                  </a:lnTo>
                  <a:lnTo>
                    <a:pt x="91250" y="3239"/>
                  </a:lnTo>
                  <a:lnTo>
                    <a:pt x="91631" y="3239"/>
                  </a:lnTo>
                  <a:lnTo>
                    <a:pt x="92583" y="2953"/>
                  </a:lnTo>
                  <a:lnTo>
                    <a:pt x="93250" y="2953"/>
                  </a:lnTo>
                  <a:lnTo>
                    <a:pt x="93917" y="3239"/>
                  </a:lnTo>
                  <a:lnTo>
                    <a:pt x="94202" y="3524"/>
                  </a:lnTo>
                  <a:lnTo>
                    <a:pt x="94583" y="3524"/>
                  </a:lnTo>
                  <a:lnTo>
                    <a:pt x="94583" y="3905"/>
                  </a:lnTo>
                  <a:lnTo>
                    <a:pt x="95536" y="3905"/>
                  </a:lnTo>
                  <a:lnTo>
                    <a:pt x="96203" y="4191"/>
                  </a:lnTo>
                  <a:lnTo>
                    <a:pt x="96869" y="3905"/>
                  </a:lnTo>
                  <a:lnTo>
                    <a:pt x="96869" y="4191"/>
                  </a:lnTo>
                  <a:lnTo>
                    <a:pt x="97536" y="4572"/>
                  </a:lnTo>
                  <a:lnTo>
                    <a:pt x="98774" y="4572"/>
                  </a:lnTo>
                  <a:lnTo>
                    <a:pt x="99155" y="4191"/>
                  </a:lnTo>
                  <a:lnTo>
                    <a:pt x="99155" y="5524"/>
                  </a:lnTo>
                  <a:lnTo>
                    <a:pt x="99441" y="5524"/>
                  </a:lnTo>
                  <a:lnTo>
                    <a:pt x="99822" y="5239"/>
                  </a:lnTo>
                  <a:lnTo>
                    <a:pt x="100108" y="5524"/>
                  </a:lnTo>
                  <a:lnTo>
                    <a:pt x="100775" y="5239"/>
                  </a:lnTo>
                  <a:lnTo>
                    <a:pt x="100775" y="5524"/>
                  </a:lnTo>
                  <a:lnTo>
                    <a:pt x="100775" y="4858"/>
                  </a:lnTo>
                  <a:lnTo>
                    <a:pt x="101441" y="4572"/>
                  </a:lnTo>
                  <a:lnTo>
                    <a:pt x="102394" y="4572"/>
                  </a:lnTo>
                  <a:lnTo>
                    <a:pt x="102394" y="4191"/>
                  </a:lnTo>
                  <a:lnTo>
                    <a:pt x="103061" y="4572"/>
                  </a:lnTo>
                  <a:lnTo>
                    <a:pt x="103442" y="4572"/>
                  </a:lnTo>
                  <a:lnTo>
                    <a:pt x="103442" y="5239"/>
                  </a:lnTo>
                  <a:lnTo>
                    <a:pt x="103727" y="5239"/>
                  </a:lnTo>
                  <a:lnTo>
                    <a:pt x="104013" y="5524"/>
                  </a:lnTo>
                  <a:lnTo>
                    <a:pt x="104013" y="5239"/>
                  </a:lnTo>
                  <a:lnTo>
                    <a:pt x="104394" y="5239"/>
                  </a:lnTo>
                  <a:lnTo>
                    <a:pt x="104680" y="5905"/>
                  </a:lnTo>
                  <a:lnTo>
                    <a:pt x="105061" y="5905"/>
                  </a:lnTo>
                  <a:lnTo>
                    <a:pt x="104394" y="6858"/>
                  </a:lnTo>
                  <a:lnTo>
                    <a:pt x="104680" y="7525"/>
                  </a:lnTo>
                  <a:lnTo>
                    <a:pt x="105728" y="7525"/>
                  </a:lnTo>
                  <a:lnTo>
                    <a:pt x="106013" y="7144"/>
                  </a:lnTo>
                  <a:lnTo>
                    <a:pt x="106013" y="7525"/>
                  </a:lnTo>
                  <a:lnTo>
                    <a:pt x="106966" y="7144"/>
                  </a:lnTo>
                  <a:lnTo>
                    <a:pt x="107633" y="7144"/>
                  </a:lnTo>
                  <a:lnTo>
                    <a:pt x="108966" y="7811"/>
                  </a:lnTo>
                  <a:lnTo>
                    <a:pt x="109633" y="7811"/>
                  </a:lnTo>
                  <a:lnTo>
                    <a:pt x="109919" y="7525"/>
                  </a:lnTo>
                  <a:lnTo>
                    <a:pt x="109633" y="7144"/>
                  </a:lnTo>
                  <a:lnTo>
                    <a:pt x="111252" y="6191"/>
                  </a:lnTo>
                  <a:lnTo>
                    <a:pt x="111919" y="6477"/>
                  </a:lnTo>
                  <a:lnTo>
                    <a:pt x="111919" y="6191"/>
                  </a:lnTo>
                  <a:lnTo>
                    <a:pt x="112300" y="5905"/>
                  </a:lnTo>
                  <a:lnTo>
                    <a:pt x="112300" y="6191"/>
                  </a:lnTo>
                  <a:lnTo>
                    <a:pt x="112586" y="6191"/>
                  </a:lnTo>
                  <a:lnTo>
                    <a:pt x="112586" y="6477"/>
                  </a:lnTo>
                  <a:lnTo>
                    <a:pt x="112871" y="6477"/>
                  </a:lnTo>
                  <a:lnTo>
                    <a:pt x="112586" y="5905"/>
                  </a:lnTo>
                  <a:lnTo>
                    <a:pt x="113252" y="6477"/>
                  </a:lnTo>
                  <a:lnTo>
                    <a:pt x="113538" y="6191"/>
                  </a:lnTo>
                  <a:lnTo>
                    <a:pt x="113919" y="6477"/>
                  </a:lnTo>
                  <a:lnTo>
                    <a:pt x="114205" y="6191"/>
                  </a:lnTo>
                  <a:lnTo>
                    <a:pt x="114586" y="6191"/>
                  </a:lnTo>
                  <a:lnTo>
                    <a:pt x="115538" y="6477"/>
                  </a:lnTo>
                  <a:lnTo>
                    <a:pt x="115538" y="6191"/>
                  </a:lnTo>
                  <a:lnTo>
                    <a:pt x="115824" y="6477"/>
                  </a:lnTo>
                  <a:lnTo>
                    <a:pt x="115824" y="6191"/>
                  </a:lnTo>
                  <a:lnTo>
                    <a:pt x="116205" y="6477"/>
                  </a:lnTo>
                  <a:lnTo>
                    <a:pt x="116205" y="6191"/>
                  </a:lnTo>
                  <a:lnTo>
                    <a:pt x="116491" y="6477"/>
                  </a:lnTo>
                  <a:lnTo>
                    <a:pt x="116872" y="6477"/>
                  </a:lnTo>
                  <a:lnTo>
                    <a:pt x="116872" y="6858"/>
                  </a:lnTo>
                  <a:lnTo>
                    <a:pt x="117539" y="7144"/>
                  </a:lnTo>
                  <a:lnTo>
                    <a:pt x="118205" y="6858"/>
                  </a:lnTo>
                  <a:lnTo>
                    <a:pt x="118777" y="6191"/>
                  </a:lnTo>
                  <a:lnTo>
                    <a:pt x="119444" y="6191"/>
                  </a:lnTo>
                  <a:lnTo>
                    <a:pt x="119825" y="5905"/>
                  </a:lnTo>
                  <a:lnTo>
                    <a:pt x="120777" y="6191"/>
                  </a:lnTo>
                  <a:lnTo>
                    <a:pt x="121444" y="5524"/>
                  </a:lnTo>
                  <a:lnTo>
                    <a:pt x="122111" y="5905"/>
                  </a:lnTo>
                  <a:lnTo>
                    <a:pt x="122396" y="6191"/>
                  </a:lnTo>
                  <a:lnTo>
                    <a:pt x="123730" y="6477"/>
                  </a:lnTo>
                  <a:lnTo>
                    <a:pt x="124111" y="6191"/>
                  </a:lnTo>
                  <a:lnTo>
                    <a:pt x="124682" y="6191"/>
                  </a:lnTo>
                  <a:lnTo>
                    <a:pt x="125063" y="5905"/>
                  </a:lnTo>
                  <a:lnTo>
                    <a:pt x="126683" y="5524"/>
                  </a:lnTo>
                  <a:lnTo>
                    <a:pt x="128016" y="5524"/>
                  </a:lnTo>
                  <a:lnTo>
                    <a:pt x="129350" y="5905"/>
                  </a:lnTo>
                  <a:lnTo>
                    <a:pt x="130302" y="6477"/>
                  </a:lnTo>
                  <a:lnTo>
                    <a:pt x="130588" y="6477"/>
                  </a:lnTo>
                  <a:lnTo>
                    <a:pt x="130588" y="6858"/>
                  </a:lnTo>
                  <a:lnTo>
                    <a:pt x="130969" y="6477"/>
                  </a:lnTo>
                  <a:lnTo>
                    <a:pt x="131636" y="6858"/>
                  </a:lnTo>
                  <a:lnTo>
                    <a:pt x="131636" y="6477"/>
                  </a:lnTo>
                  <a:lnTo>
                    <a:pt x="133255" y="6477"/>
                  </a:lnTo>
                  <a:lnTo>
                    <a:pt x="133255" y="6858"/>
                  </a:lnTo>
                  <a:lnTo>
                    <a:pt x="135541" y="7144"/>
                  </a:lnTo>
                  <a:lnTo>
                    <a:pt x="136874" y="7811"/>
                  </a:lnTo>
                  <a:lnTo>
                    <a:pt x="137160" y="7811"/>
                  </a:lnTo>
                  <a:lnTo>
                    <a:pt x="137160" y="781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DA17D3E0-0C9B-1D00-1559-2063E191363A}"/>
                </a:ext>
              </a:extLst>
            </p:cNvPr>
            <p:cNvSpPr/>
            <p:nvPr/>
          </p:nvSpPr>
          <p:spPr>
            <a:xfrm>
              <a:off x="1292112" y="3959414"/>
              <a:ext cx="144684" cy="97059"/>
            </a:xfrm>
            <a:custGeom>
              <a:avLst/>
              <a:gdLst>
                <a:gd name="connsiteX0" fmla="*/ 139446 w 144684"/>
                <a:gd name="connsiteY0" fmla="*/ 49530 h 97059"/>
                <a:gd name="connsiteX1" fmla="*/ 138494 w 144684"/>
                <a:gd name="connsiteY1" fmla="*/ 49816 h 97059"/>
                <a:gd name="connsiteX2" fmla="*/ 135827 w 144684"/>
                <a:gd name="connsiteY2" fmla="*/ 49149 h 97059"/>
                <a:gd name="connsiteX3" fmla="*/ 134874 w 144684"/>
                <a:gd name="connsiteY3" fmla="*/ 50197 h 97059"/>
                <a:gd name="connsiteX4" fmla="*/ 133255 w 144684"/>
                <a:gd name="connsiteY4" fmla="*/ 50483 h 97059"/>
                <a:gd name="connsiteX5" fmla="*/ 132207 w 144684"/>
                <a:gd name="connsiteY5" fmla="*/ 51435 h 97059"/>
                <a:gd name="connsiteX6" fmla="*/ 130873 w 144684"/>
                <a:gd name="connsiteY6" fmla="*/ 52102 h 97059"/>
                <a:gd name="connsiteX7" fmla="*/ 130302 w 144684"/>
                <a:gd name="connsiteY7" fmla="*/ 51435 h 97059"/>
                <a:gd name="connsiteX8" fmla="*/ 128588 w 144684"/>
                <a:gd name="connsiteY8" fmla="*/ 52483 h 97059"/>
                <a:gd name="connsiteX9" fmla="*/ 126968 w 144684"/>
                <a:gd name="connsiteY9" fmla="*/ 52483 h 97059"/>
                <a:gd name="connsiteX10" fmla="*/ 126302 w 144684"/>
                <a:gd name="connsiteY10" fmla="*/ 52768 h 97059"/>
                <a:gd name="connsiteX11" fmla="*/ 125349 w 144684"/>
                <a:gd name="connsiteY11" fmla="*/ 52768 h 97059"/>
                <a:gd name="connsiteX12" fmla="*/ 123730 w 144684"/>
                <a:gd name="connsiteY12" fmla="*/ 53150 h 97059"/>
                <a:gd name="connsiteX13" fmla="*/ 123349 w 144684"/>
                <a:gd name="connsiteY13" fmla="*/ 53435 h 97059"/>
                <a:gd name="connsiteX14" fmla="*/ 121729 w 144684"/>
                <a:gd name="connsiteY14" fmla="*/ 52768 h 97059"/>
                <a:gd name="connsiteX15" fmla="*/ 120777 w 144684"/>
                <a:gd name="connsiteY15" fmla="*/ 53435 h 97059"/>
                <a:gd name="connsiteX16" fmla="*/ 120110 w 144684"/>
                <a:gd name="connsiteY16" fmla="*/ 53435 h 97059"/>
                <a:gd name="connsiteX17" fmla="*/ 120110 w 144684"/>
                <a:gd name="connsiteY17" fmla="*/ 55055 h 97059"/>
                <a:gd name="connsiteX18" fmla="*/ 120396 w 144684"/>
                <a:gd name="connsiteY18" fmla="*/ 55721 h 97059"/>
                <a:gd name="connsiteX19" fmla="*/ 120396 w 144684"/>
                <a:gd name="connsiteY19" fmla="*/ 56388 h 97059"/>
                <a:gd name="connsiteX20" fmla="*/ 120110 w 144684"/>
                <a:gd name="connsiteY20" fmla="*/ 57055 h 97059"/>
                <a:gd name="connsiteX21" fmla="*/ 119729 w 144684"/>
                <a:gd name="connsiteY21" fmla="*/ 57340 h 97059"/>
                <a:gd name="connsiteX22" fmla="*/ 119729 w 144684"/>
                <a:gd name="connsiteY22" fmla="*/ 58388 h 97059"/>
                <a:gd name="connsiteX23" fmla="*/ 118777 w 144684"/>
                <a:gd name="connsiteY23" fmla="*/ 59341 h 97059"/>
                <a:gd name="connsiteX24" fmla="*/ 113824 w 144684"/>
                <a:gd name="connsiteY24" fmla="*/ 60960 h 97059"/>
                <a:gd name="connsiteX25" fmla="*/ 113157 w 144684"/>
                <a:gd name="connsiteY25" fmla="*/ 61627 h 97059"/>
                <a:gd name="connsiteX26" fmla="*/ 112871 w 144684"/>
                <a:gd name="connsiteY26" fmla="*/ 61627 h 97059"/>
                <a:gd name="connsiteX27" fmla="*/ 112586 w 144684"/>
                <a:gd name="connsiteY27" fmla="*/ 60674 h 97059"/>
                <a:gd name="connsiteX28" fmla="*/ 112204 w 144684"/>
                <a:gd name="connsiteY28" fmla="*/ 60293 h 97059"/>
                <a:gd name="connsiteX29" fmla="*/ 111538 w 144684"/>
                <a:gd name="connsiteY29" fmla="*/ 60293 h 97059"/>
                <a:gd name="connsiteX30" fmla="*/ 110871 w 144684"/>
                <a:gd name="connsiteY30" fmla="*/ 60674 h 97059"/>
                <a:gd name="connsiteX31" fmla="*/ 110585 w 144684"/>
                <a:gd name="connsiteY31" fmla="*/ 60674 h 97059"/>
                <a:gd name="connsiteX32" fmla="*/ 109633 w 144684"/>
                <a:gd name="connsiteY32" fmla="*/ 59341 h 97059"/>
                <a:gd name="connsiteX33" fmla="*/ 109252 w 144684"/>
                <a:gd name="connsiteY33" fmla="*/ 58388 h 97059"/>
                <a:gd name="connsiteX34" fmla="*/ 108966 w 144684"/>
                <a:gd name="connsiteY34" fmla="*/ 58007 h 97059"/>
                <a:gd name="connsiteX35" fmla="*/ 108299 w 144684"/>
                <a:gd name="connsiteY35" fmla="*/ 57721 h 97059"/>
                <a:gd name="connsiteX36" fmla="*/ 107918 w 144684"/>
                <a:gd name="connsiteY36" fmla="*/ 58007 h 97059"/>
                <a:gd name="connsiteX37" fmla="*/ 107252 w 144684"/>
                <a:gd name="connsiteY37" fmla="*/ 58007 h 97059"/>
                <a:gd name="connsiteX38" fmla="*/ 107252 w 144684"/>
                <a:gd name="connsiteY38" fmla="*/ 59055 h 97059"/>
                <a:gd name="connsiteX39" fmla="*/ 106966 w 144684"/>
                <a:gd name="connsiteY39" fmla="*/ 59055 h 97059"/>
                <a:gd name="connsiteX40" fmla="*/ 106966 w 144684"/>
                <a:gd name="connsiteY40" fmla="*/ 59341 h 97059"/>
                <a:gd name="connsiteX41" fmla="*/ 106585 w 144684"/>
                <a:gd name="connsiteY41" fmla="*/ 59341 h 97059"/>
                <a:gd name="connsiteX42" fmla="*/ 105632 w 144684"/>
                <a:gd name="connsiteY42" fmla="*/ 60674 h 97059"/>
                <a:gd name="connsiteX43" fmla="*/ 104965 w 144684"/>
                <a:gd name="connsiteY43" fmla="*/ 60293 h 97059"/>
                <a:gd name="connsiteX44" fmla="*/ 104965 w 144684"/>
                <a:gd name="connsiteY44" fmla="*/ 60674 h 97059"/>
                <a:gd name="connsiteX45" fmla="*/ 104680 w 144684"/>
                <a:gd name="connsiteY45" fmla="*/ 61341 h 97059"/>
                <a:gd name="connsiteX46" fmla="*/ 104013 w 144684"/>
                <a:gd name="connsiteY46" fmla="*/ 61627 h 97059"/>
                <a:gd name="connsiteX47" fmla="*/ 103632 w 144684"/>
                <a:gd name="connsiteY47" fmla="*/ 61627 h 97059"/>
                <a:gd name="connsiteX48" fmla="*/ 103632 w 144684"/>
                <a:gd name="connsiteY48" fmla="*/ 62960 h 97059"/>
                <a:gd name="connsiteX49" fmla="*/ 102394 w 144684"/>
                <a:gd name="connsiteY49" fmla="*/ 63913 h 97059"/>
                <a:gd name="connsiteX50" fmla="*/ 102679 w 144684"/>
                <a:gd name="connsiteY50" fmla="*/ 64580 h 97059"/>
                <a:gd name="connsiteX51" fmla="*/ 102013 w 144684"/>
                <a:gd name="connsiteY51" fmla="*/ 65246 h 97059"/>
                <a:gd name="connsiteX52" fmla="*/ 102394 w 144684"/>
                <a:gd name="connsiteY52" fmla="*/ 66199 h 97059"/>
                <a:gd name="connsiteX53" fmla="*/ 102394 w 144684"/>
                <a:gd name="connsiteY53" fmla="*/ 67913 h 97059"/>
                <a:gd name="connsiteX54" fmla="*/ 102013 w 144684"/>
                <a:gd name="connsiteY54" fmla="*/ 67532 h 97059"/>
                <a:gd name="connsiteX55" fmla="*/ 101346 w 144684"/>
                <a:gd name="connsiteY55" fmla="*/ 67532 h 97059"/>
                <a:gd name="connsiteX56" fmla="*/ 101346 w 144684"/>
                <a:gd name="connsiteY56" fmla="*/ 68199 h 97059"/>
                <a:gd name="connsiteX57" fmla="*/ 100679 w 144684"/>
                <a:gd name="connsiteY57" fmla="*/ 67913 h 97059"/>
                <a:gd name="connsiteX58" fmla="*/ 100108 w 144684"/>
                <a:gd name="connsiteY58" fmla="*/ 67913 h 97059"/>
                <a:gd name="connsiteX59" fmla="*/ 100108 w 144684"/>
                <a:gd name="connsiteY59" fmla="*/ 67532 h 97059"/>
                <a:gd name="connsiteX60" fmla="*/ 99060 w 144684"/>
                <a:gd name="connsiteY60" fmla="*/ 66865 h 97059"/>
                <a:gd name="connsiteX61" fmla="*/ 98393 w 144684"/>
                <a:gd name="connsiteY61" fmla="*/ 65913 h 97059"/>
                <a:gd name="connsiteX62" fmla="*/ 98393 w 144684"/>
                <a:gd name="connsiteY62" fmla="*/ 66199 h 97059"/>
                <a:gd name="connsiteX63" fmla="*/ 98108 w 144684"/>
                <a:gd name="connsiteY63" fmla="*/ 66580 h 97059"/>
                <a:gd name="connsiteX64" fmla="*/ 97727 w 144684"/>
                <a:gd name="connsiteY64" fmla="*/ 66580 h 97059"/>
                <a:gd name="connsiteX65" fmla="*/ 98108 w 144684"/>
                <a:gd name="connsiteY65" fmla="*/ 66865 h 97059"/>
                <a:gd name="connsiteX66" fmla="*/ 98108 w 144684"/>
                <a:gd name="connsiteY66" fmla="*/ 67246 h 97059"/>
                <a:gd name="connsiteX67" fmla="*/ 98393 w 144684"/>
                <a:gd name="connsiteY67" fmla="*/ 67532 h 97059"/>
                <a:gd name="connsiteX68" fmla="*/ 98108 w 144684"/>
                <a:gd name="connsiteY68" fmla="*/ 67913 h 97059"/>
                <a:gd name="connsiteX69" fmla="*/ 97727 w 144684"/>
                <a:gd name="connsiteY69" fmla="*/ 68866 h 97059"/>
                <a:gd name="connsiteX70" fmla="*/ 98108 w 144684"/>
                <a:gd name="connsiteY70" fmla="*/ 69152 h 97059"/>
                <a:gd name="connsiteX71" fmla="*/ 98108 w 144684"/>
                <a:gd name="connsiteY71" fmla="*/ 69818 h 97059"/>
                <a:gd name="connsiteX72" fmla="*/ 98393 w 144684"/>
                <a:gd name="connsiteY72" fmla="*/ 70866 h 97059"/>
                <a:gd name="connsiteX73" fmla="*/ 98393 w 144684"/>
                <a:gd name="connsiteY73" fmla="*/ 71818 h 97059"/>
                <a:gd name="connsiteX74" fmla="*/ 99060 w 144684"/>
                <a:gd name="connsiteY74" fmla="*/ 72485 h 97059"/>
                <a:gd name="connsiteX75" fmla="*/ 99727 w 144684"/>
                <a:gd name="connsiteY75" fmla="*/ 72771 h 97059"/>
                <a:gd name="connsiteX76" fmla="*/ 100108 w 144684"/>
                <a:gd name="connsiteY76" fmla="*/ 74485 h 97059"/>
                <a:gd name="connsiteX77" fmla="*/ 100679 w 144684"/>
                <a:gd name="connsiteY77" fmla="*/ 76105 h 97059"/>
                <a:gd name="connsiteX78" fmla="*/ 100679 w 144684"/>
                <a:gd name="connsiteY78" fmla="*/ 77438 h 97059"/>
                <a:gd name="connsiteX79" fmla="*/ 100679 w 144684"/>
                <a:gd name="connsiteY79" fmla="*/ 77057 h 97059"/>
                <a:gd name="connsiteX80" fmla="*/ 99441 w 144684"/>
                <a:gd name="connsiteY80" fmla="*/ 77438 h 97059"/>
                <a:gd name="connsiteX81" fmla="*/ 99060 w 144684"/>
                <a:gd name="connsiteY81" fmla="*/ 77724 h 97059"/>
                <a:gd name="connsiteX82" fmla="*/ 99441 w 144684"/>
                <a:gd name="connsiteY82" fmla="*/ 78010 h 97059"/>
                <a:gd name="connsiteX83" fmla="*/ 99060 w 144684"/>
                <a:gd name="connsiteY83" fmla="*/ 79058 h 97059"/>
                <a:gd name="connsiteX84" fmla="*/ 99727 w 144684"/>
                <a:gd name="connsiteY84" fmla="*/ 79724 h 97059"/>
                <a:gd name="connsiteX85" fmla="*/ 99060 w 144684"/>
                <a:gd name="connsiteY85" fmla="*/ 79724 h 97059"/>
                <a:gd name="connsiteX86" fmla="*/ 99727 w 144684"/>
                <a:gd name="connsiteY86" fmla="*/ 79724 h 97059"/>
                <a:gd name="connsiteX87" fmla="*/ 100108 w 144684"/>
                <a:gd name="connsiteY87" fmla="*/ 80010 h 97059"/>
                <a:gd name="connsiteX88" fmla="*/ 99441 w 144684"/>
                <a:gd name="connsiteY88" fmla="*/ 80010 h 97059"/>
                <a:gd name="connsiteX89" fmla="*/ 98393 w 144684"/>
                <a:gd name="connsiteY89" fmla="*/ 80391 h 97059"/>
                <a:gd name="connsiteX90" fmla="*/ 97727 w 144684"/>
                <a:gd name="connsiteY90" fmla="*/ 80391 h 97059"/>
                <a:gd name="connsiteX91" fmla="*/ 97155 w 144684"/>
                <a:gd name="connsiteY91" fmla="*/ 80010 h 97059"/>
                <a:gd name="connsiteX92" fmla="*/ 96107 w 144684"/>
                <a:gd name="connsiteY92" fmla="*/ 80677 h 97059"/>
                <a:gd name="connsiteX93" fmla="*/ 95155 w 144684"/>
                <a:gd name="connsiteY93" fmla="*/ 80677 h 97059"/>
                <a:gd name="connsiteX94" fmla="*/ 94774 w 144684"/>
                <a:gd name="connsiteY94" fmla="*/ 80962 h 97059"/>
                <a:gd name="connsiteX95" fmla="*/ 94774 w 144684"/>
                <a:gd name="connsiteY95" fmla="*/ 81343 h 97059"/>
                <a:gd name="connsiteX96" fmla="*/ 93536 w 144684"/>
                <a:gd name="connsiteY96" fmla="*/ 81629 h 97059"/>
                <a:gd name="connsiteX97" fmla="*/ 93154 w 144684"/>
                <a:gd name="connsiteY97" fmla="*/ 82677 h 97059"/>
                <a:gd name="connsiteX98" fmla="*/ 92202 w 144684"/>
                <a:gd name="connsiteY98" fmla="*/ 82296 h 97059"/>
                <a:gd name="connsiteX99" fmla="*/ 91821 w 144684"/>
                <a:gd name="connsiteY99" fmla="*/ 82677 h 97059"/>
                <a:gd name="connsiteX100" fmla="*/ 91821 w 144684"/>
                <a:gd name="connsiteY100" fmla="*/ 82963 h 97059"/>
                <a:gd name="connsiteX101" fmla="*/ 91250 w 144684"/>
                <a:gd name="connsiteY101" fmla="*/ 82963 h 97059"/>
                <a:gd name="connsiteX102" fmla="*/ 90583 w 144684"/>
                <a:gd name="connsiteY102" fmla="*/ 83344 h 97059"/>
                <a:gd name="connsiteX103" fmla="*/ 90869 w 144684"/>
                <a:gd name="connsiteY103" fmla="*/ 83630 h 97059"/>
                <a:gd name="connsiteX104" fmla="*/ 91821 w 144684"/>
                <a:gd name="connsiteY104" fmla="*/ 83915 h 97059"/>
                <a:gd name="connsiteX105" fmla="*/ 91821 w 144684"/>
                <a:gd name="connsiteY105" fmla="*/ 84582 h 97059"/>
                <a:gd name="connsiteX106" fmla="*/ 91535 w 144684"/>
                <a:gd name="connsiteY106" fmla="*/ 85249 h 97059"/>
                <a:gd name="connsiteX107" fmla="*/ 91535 w 144684"/>
                <a:gd name="connsiteY107" fmla="*/ 85915 h 97059"/>
                <a:gd name="connsiteX108" fmla="*/ 90869 w 144684"/>
                <a:gd name="connsiteY108" fmla="*/ 86868 h 97059"/>
                <a:gd name="connsiteX109" fmla="*/ 91250 w 144684"/>
                <a:gd name="connsiteY109" fmla="*/ 87249 h 97059"/>
                <a:gd name="connsiteX110" fmla="*/ 90869 w 144684"/>
                <a:gd name="connsiteY110" fmla="*/ 87916 h 97059"/>
                <a:gd name="connsiteX111" fmla="*/ 89535 w 144684"/>
                <a:gd name="connsiteY111" fmla="*/ 88202 h 97059"/>
                <a:gd name="connsiteX112" fmla="*/ 89535 w 144684"/>
                <a:gd name="connsiteY112" fmla="*/ 91535 h 97059"/>
                <a:gd name="connsiteX113" fmla="*/ 89249 w 144684"/>
                <a:gd name="connsiteY113" fmla="*/ 92488 h 97059"/>
                <a:gd name="connsiteX114" fmla="*/ 88868 w 144684"/>
                <a:gd name="connsiteY114" fmla="*/ 93155 h 97059"/>
                <a:gd name="connsiteX115" fmla="*/ 87249 w 144684"/>
                <a:gd name="connsiteY115" fmla="*/ 93155 h 97059"/>
                <a:gd name="connsiteX116" fmla="*/ 85915 w 144684"/>
                <a:gd name="connsiteY116" fmla="*/ 93821 h 97059"/>
                <a:gd name="connsiteX117" fmla="*/ 85344 w 144684"/>
                <a:gd name="connsiteY117" fmla="*/ 94774 h 97059"/>
                <a:gd name="connsiteX118" fmla="*/ 84963 w 144684"/>
                <a:gd name="connsiteY118" fmla="*/ 94774 h 97059"/>
                <a:gd name="connsiteX119" fmla="*/ 84677 w 144684"/>
                <a:gd name="connsiteY119" fmla="*/ 95440 h 97059"/>
                <a:gd name="connsiteX120" fmla="*/ 84296 w 144684"/>
                <a:gd name="connsiteY120" fmla="*/ 95726 h 97059"/>
                <a:gd name="connsiteX121" fmla="*/ 84296 w 144684"/>
                <a:gd name="connsiteY121" fmla="*/ 96107 h 97059"/>
                <a:gd name="connsiteX122" fmla="*/ 83629 w 144684"/>
                <a:gd name="connsiteY122" fmla="*/ 96774 h 97059"/>
                <a:gd name="connsiteX123" fmla="*/ 83344 w 144684"/>
                <a:gd name="connsiteY123" fmla="*/ 96774 h 97059"/>
                <a:gd name="connsiteX124" fmla="*/ 82677 w 144684"/>
                <a:gd name="connsiteY124" fmla="*/ 96393 h 97059"/>
                <a:gd name="connsiteX125" fmla="*/ 82010 w 144684"/>
                <a:gd name="connsiteY125" fmla="*/ 97060 h 97059"/>
                <a:gd name="connsiteX126" fmla="*/ 81058 w 144684"/>
                <a:gd name="connsiteY126" fmla="*/ 96393 h 97059"/>
                <a:gd name="connsiteX127" fmla="*/ 80391 w 144684"/>
                <a:gd name="connsiteY127" fmla="*/ 96774 h 97059"/>
                <a:gd name="connsiteX128" fmla="*/ 79438 w 144684"/>
                <a:gd name="connsiteY128" fmla="*/ 96774 h 97059"/>
                <a:gd name="connsiteX129" fmla="*/ 78772 w 144684"/>
                <a:gd name="connsiteY129" fmla="*/ 97060 h 97059"/>
                <a:gd name="connsiteX130" fmla="*/ 77724 w 144684"/>
                <a:gd name="connsiteY130" fmla="*/ 96393 h 97059"/>
                <a:gd name="connsiteX131" fmla="*/ 77724 w 144684"/>
                <a:gd name="connsiteY131" fmla="*/ 96107 h 97059"/>
                <a:gd name="connsiteX132" fmla="*/ 78391 w 144684"/>
                <a:gd name="connsiteY132" fmla="*/ 96107 h 97059"/>
                <a:gd name="connsiteX133" fmla="*/ 78105 w 144684"/>
                <a:gd name="connsiteY133" fmla="*/ 95726 h 97059"/>
                <a:gd name="connsiteX134" fmla="*/ 78391 w 144684"/>
                <a:gd name="connsiteY134" fmla="*/ 95726 h 97059"/>
                <a:gd name="connsiteX135" fmla="*/ 78105 w 144684"/>
                <a:gd name="connsiteY135" fmla="*/ 95440 h 97059"/>
                <a:gd name="connsiteX136" fmla="*/ 77724 w 144684"/>
                <a:gd name="connsiteY136" fmla="*/ 94774 h 97059"/>
                <a:gd name="connsiteX137" fmla="*/ 77724 w 144684"/>
                <a:gd name="connsiteY137" fmla="*/ 94488 h 97059"/>
                <a:gd name="connsiteX138" fmla="*/ 77438 w 144684"/>
                <a:gd name="connsiteY138" fmla="*/ 94488 h 97059"/>
                <a:gd name="connsiteX139" fmla="*/ 77438 w 144684"/>
                <a:gd name="connsiteY139" fmla="*/ 93155 h 97059"/>
                <a:gd name="connsiteX140" fmla="*/ 77724 w 144684"/>
                <a:gd name="connsiteY140" fmla="*/ 92202 h 97059"/>
                <a:gd name="connsiteX141" fmla="*/ 77057 w 144684"/>
                <a:gd name="connsiteY141" fmla="*/ 90868 h 97059"/>
                <a:gd name="connsiteX142" fmla="*/ 76486 w 144684"/>
                <a:gd name="connsiteY142" fmla="*/ 91535 h 97059"/>
                <a:gd name="connsiteX143" fmla="*/ 76105 w 144684"/>
                <a:gd name="connsiteY143" fmla="*/ 91154 h 97059"/>
                <a:gd name="connsiteX144" fmla="*/ 76105 w 144684"/>
                <a:gd name="connsiteY144" fmla="*/ 90868 h 97059"/>
                <a:gd name="connsiteX145" fmla="*/ 75819 w 144684"/>
                <a:gd name="connsiteY145" fmla="*/ 91154 h 97059"/>
                <a:gd name="connsiteX146" fmla="*/ 74486 w 144684"/>
                <a:gd name="connsiteY146" fmla="*/ 91154 h 97059"/>
                <a:gd name="connsiteX147" fmla="*/ 74104 w 144684"/>
                <a:gd name="connsiteY147" fmla="*/ 91535 h 97059"/>
                <a:gd name="connsiteX148" fmla="*/ 74486 w 144684"/>
                <a:gd name="connsiteY148" fmla="*/ 90487 h 97059"/>
                <a:gd name="connsiteX149" fmla="*/ 73152 w 144684"/>
                <a:gd name="connsiteY149" fmla="*/ 89535 h 97059"/>
                <a:gd name="connsiteX150" fmla="*/ 71533 w 144684"/>
                <a:gd name="connsiteY150" fmla="*/ 89821 h 97059"/>
                <a:gd name="connsiteX151" fmla="*/ 70866 w 144684"/>
                <a:gd name="connsiteY151" fmla="*/ 89249 h 97059"/>
                <a:gd name="connsiteX152" fmla="*/ 70580 w 144684"/>
                <a:gd name="connsiteY152" fmla="*/ 89535 h 97059"/>
                <a:gd name="connsiteX153" fmla="*/ 69533 w 144684"/>
                <a:gd name="connsiteY153" fmla="*/ 89535 h 97059"/>
                <a:gd name="connsiteX154" fmla="*/ 68199 w 144684"/>
                <a:gd name="connsiteY154" fmla="*/ 88868 h 97059"/>
                <a:gd name="connsiteX155" fmla="*/ 68199 w 144684"/>
                <a:gd name="connsiteY155" fmla="*/ 88583 h 97059"/>
                <a:gd name="connsiteX156" fmla="*/ 67913 w 144684"/>
                <a:gd name="connsiteY156" fmla="*/ 88583 h 97059"/>
                <a:gd name="connsiteX157" fmla="*/ 67627 w 144684"/>
                <a:gd name="connsiteY157" fmla="*/ 88202 h 97059"/>
                <a:gd name="connsiteX158" fmla="*/ 67627 w 144684"/>
                <a:gd name="connsiteY158" fmla="*/ 87535 h 97059"/>
                <a:gd name="connsiteX159" fmla="*/ 66961 w 144684"/>
                <a:gd name="connsiteY159" fmla="*/ 87535 h 97059"/>
                <a:gd name="connsiteX160" fmla="*/ 66961 w 144684"/>
                <a:gd name="connsiteY160" fmla="*/ 87249 h 97059"/>
                <a:gd name="connsiteX161" fmla="*/ 65246 w 144684"/>
                <a:gd name="connsiteY161" fmla="*/ 87249 h 97059"/>
                <a:gd name="connsiteX162" fmla="*/ 65627 w 144684"/>
                <a:gd name="connsiteY162" fmla="*/ 86868 h 97059"/>
                <a:gd name="connsiteX163" fmla="*/ 65246 w 144684"/>
                <a:gd name="connsiteY163" fmla="*/ 86582 h 97059"/>
                <a:gd name="connsiteX164" fmla="*/ 65627 w 144684"/>
                <a:gd name="connsiteY164" fmla="*/ 85915 h 97059"/>
                <a:gd name="connsiteX165" fmla="*/ 65913 w 144684"/>
                <a:gd name="connsiteY165" fmla="*/ 85630 h 97059"/>
                <a:gd name="connsiteX166" fmla="*/ 65627 w 144684"/>
                <a:gd name="connsiteY166" fmla="*/ 85249 h 97059"/>
                <a:gd name="connsiteX167" fmla="*/ 62960 w 144684"/>
                <a:gd name="connsiteY167" fmla="*/ 85249 h 97059"/>
                <a:gd name="connsiteX168" fmla="*/ 62294 w 144684"/>
                <a:gd name="connsiteY168" fmla="*/ 84963 h 97059"/>
                <a:gd name="connsiteX169" fmla="*/ 61722 w 144684"/>
                <a:gd name="connsiteY169" fmla="*/ 85630 h 97059"/>
                <a:gd name="connsiteX170" fmla="*/ 61055 w 144684"/>
                <a:gd name="connsiteY170" fmla="*/ 85249 h 97059"/>
                <a:gd name="connsiteX171" fmla="*/ 60674 w 144684"/>
                <a:gd name="connsiteY171" fmla="*/ 85249 h 97059"/>
                <a:gd name="connsiteX172" fmla="*/ 60008 w 144684"/>
                <a:gd name="connsiteY172" fmla="*/ 85630 h 97059"/>
                <a:gd name="connsiteX173" fmla="*/ 60008 w 144684"/>
                <a:gd name="connsiteY173" fmla="*/ 83915 h 97059"/>
                <a:gd name="connsiteX174" fmla="*/ 59055 w 144684"/>
                <a:gd name="connsiteY174" fmla="*/ 83344 h 97059"/>
                <a:gd name="connsiteX175" fmla="*/ 58769 w 144684"/>
                <a:gd name="connsiteY175" fmla="*/ 83630 h 97059"/>
                <a:gd name="connsiteX176" fmla="*/ 58102 w 144684"/>
                <a:gd name="connsiteY176" fmla="*/ 82677 h 97059"/>
                <a:gd name="connsiteX177" fmla="*/ 56102 w 144684"/>
                <a:gd name="connsiteY177" fmla="*/ 83344 h 97059"/>
                <a:gd name="connsiteX178" fmla="*/ 55435 w 144684"/>
                <a:gd name="connsiteY178" fmla="*/ 82963 h 97059"/>
                <a:gd name="connsiteX179" fmla="*/ 54769 w 144684"/>
                <a:gd name="connsiteY179" fmla="*/ 82010 h 97059"/>
                <a:gd name="connsiteX180" fmla="*/ 54483 w 144684"/>
                <a:gd name="connsiteY180" fmla="*/ 80962 h 97059"/>
                <a:gd name="connsiteX181" fmla="*/ 53816 w 144684"/>
                <a:gd name="connsiteY181" fmla="*/ 80962 h 97059"/>
                <a:gd name="connsiteX182" fmla="*/ 53816 w 144684"/>
                <a:gd name="connsiteY182" fmla="*/ 80677 h 97059"/>
                <a:gd name="connsiteX183" fmla="*/ 53150 w 144684"/>
                <a:gd name="connsiteY183" fmla="*/ 80391 h 97059"/>
                <a:gd name="connsiteX184" fmla="*/ 53150 w 144684"/>
                <a:gd name="connsiteY184" fmla="*/ 79724 h 97059"/>
                <a:gd name="connsiteX185" fmla="*/ 52864 w 144684"/>
                <a:gd name="connsiteY185" fmla="*/ 79724 h 97059"/>
                <a:gd name="connsiteX186" fmla="*/ 52483 w 144684"/>
                <a:gd name="connsiteY186" fmla="*/ 80010 h 97059"/>
                <a:gd name="connsiteX187" fmla="*/ 52864 w 144684"/>
                <a:gd name="connsiteY187" fmla="*/ 80677 h 97059"/>
                <a:gd name="connsiteX188" fmla="*/ 52197 w 144684"/>
                <a:gd name="connsiteY188" fmla="*/ 81343 h 97059"/>
                <a:gd name="connsiteX189" fmla="*/ 51149 w 144684"/>
                <a:gd name="connsiteY189" fmla="*/ 81343 h 97059"/>
                <a:gd name="connsiteX190" fmla="*/ 50483 w 144684"/>
                <a:gd name="connsiteY190" fmla="*/ 82010 h 97059"/>
                <a:gd name="connsiteX191" fmla="*/ 49911 w 144684"/>
                <a:gd name="connsiteY191" fmla="*/ 80677 h 97059"/>
                <a:gd name="connsiteX192" fmla="*/ 48863 w 144684"/>
                <a:gd name="connsiteY192" fmla="*/ 80677 h 97059"/>
                <a:gd name="connsiteX193" fmla="*/ 48196 w 144684"/>
                <a:gd name="connsiteY193" fmla="*/ 78391 h 97059"/>
                <a:gd name="connsiteX194" fmla="*/ 47244 w 144684"/>
                <a:gd name="connsiteY194" fmla="*/ 77724 h 97059"/>
                <a:gd name="connsiteX195" fmla="*/ 47530 w 144684"/>
                <a:gd name="connsiteY195" fmla="*/ 77438 h 97059"/>
                <a:gd name="connsiteX196" fmla="*/ 48863 w 144684"/>
                <a:gd name="connsiteY196" fmla="*/ 77057 h 97059"/>
                <a:gd name="connsiteX197" fmla="*/ 47530 w 144684"/>
                <a:gd name="connsiteY197" fmla="*/ 76771 h 97059"/>
                <a:gd name="connsiteX198" fmla="*/ 46577 w 144684"/>
                <a:gd name="connsiteY198" fmla="*/ 76771 h 97059"/>
                <a:gd name="connsiteX199" fmla="*/ 45625 w 144684"/>
                <a:gd name="connsiteY199" fmla="*/ 77057 h 97059"/>
                <a:gd name="connsiteX200" fmla="*/ 44958 w 144684"/>
                <a:gd name="connsiteY200" fmla="*/ 76771 h 97059"/>
                <a:gd name="connsiteX201" fmla="*/ 44958 w 144684"/>
                <a:gd name="connsiteY201" fmla="*/ 77057 h 97059"/>
                <a:gd name="connsiteX202" fmla="*/ 44291 w 144684"/>
                <a:gd name="connsiteY202" fmla="*/ 77057 h 97059"/>
                <a:gd name="connsiteX203" fmla="*/ 44006 w 144684"/>
                <a:gd name="connsiteY203" fmla="*/ 77438 h 97059"/>
                <a:gd name="connsiteX204" fmla="*/ 44006 w 144684"/>
                <a:gd name="connsiteY204" fmla="*/ 77724 h 97059"/>
                <a:gd name="connsiteX205" fmla="*/ 43339 w 144684"/>
                <a:gd name="connsiteY205" fmla="*/ 77724 h 97059"/>
                <a:gd name="connsiteX206" fmla="*/ 43339 w 144684"/>
                <a:gd name="connsiteY206" fmla="*/ 77438 h 97059"/>
                <a:gd name="connsiteX207" fmla="*/ 42291 w 144684"/>
                <a:gd name="connsiteY207" fmla="*/ 77438 h 97059"/>
                <a:gd name="connsiteX208" fmla="*/ 40672 w 144684"/>
                <a:gd name="connsiteY208" fmla="*/ 78010 h 97059"/>
                <a:gd name="connsiteX209" fmla="*/ 40672 w 144684"/>
                <a:gd name="connsiteY209" fmla="*/ 80010 h 97059"/>
                <a:gd name="connsiteX210" fmla="*/ 40672 w 144684"/>
                <a:gd name="connsiteY210" fmla="*/ 79343 h 97059"/>
                <a:gd name="connsiteX211" fmla="*/ 40386 w 144684"/>
                <a:gd name="connsiteY211" fmla="*/ 79058 h 97059"/>
                <a:gd name="connsiteX212" fmla="*/ 40386 w 144684"/>
                <a:gd name="connsiteY212" fmla="*/ 78391 h 97059"/>
                <a:gd name="connsiteX213" fmla="*/ 39719 w 144684"/>
                <a:gd name="connsiteY213" fmla="*/ 78010 h 97059"/>
                <a:gd name="connsiteX214" fmla="*/ 38671 w 144684"/>
                <a:gd name="connsiteY214" fmla="*/ 77724 h 97059"/>
                <a:gd name="connsiteX215" fmla="*/ 38386 w 144684"/>
                <a:gd name="connsiteY215" fmla="*/ 78010 h 97059"/>
                <a:gd name="connsiteX216" fmla="*/ 37719 w 144684"/>
                <a:gd name="connsiteY216" fmla="*/ 77724 h 97059"/>
                <a:gd name="connsiteX217" fmla="*/ 37433 w 144684"/>
                <a:gd name="connsiteY217" fmla="*/ 77438 h 97059"/>
                <a:gd name="connsiteX218" fmla="*/ 36767 w 144684"/>
                <a:gd name="connsiteY218" fmla="*/ 77724 h 97059"/>
                <a:gd name="connsiteX219" fmla="*/ 34766 w 144684"/>
                <a:gd name="connsiteY219" fmla="*/ 77724 h 97059"/>
                <a:gd name="connsiteX220" fmla="*/ 34481 w 144684"/>
                <a:gd name="connsiteY220" fmla="*/ 77057 h 97059"/>
                <a:gd name="connsiteX221" fmla="*/ 33433 w 144684"/>
                <a:gd name="connsiteY221" fmla="*/ 77724 h 97059"/>
                <a:gd name="connsiteX222" fmla="*/ 32766 w 144684"/>
                <a:gd name="connsiteY222" fmla="*/ 78010 h 97059"/>
                <a:gd name="connsiteX223" fmla="*/ 31528 w 144684"/>
                <a:gd name="connsiteY223" fmla="*/ 75724 h 97059"/>
                <a:gd name="connsiteX224" fmla="*/ 30194 w 144684"/>
                <a:gd name="connsiteY224" fmla="*/ 75724 h 97059"/>
                <a:gd name="connsiteX225" fmla="*/ 28861 w 144684"/>
                <a:gd name="connsiteY225" fmla="*/ 76390 h 97059"/>
                <a:gd name="connsiteX226" fmla="*/ 27527 w 144684"/>
                <a:gd name="connsiteY226" fmla="*/ 76390 h 97059"/>
                <a:gd name="connsiteX227" fmla="*/ 27527 w 144684"/>
                <a:gd name="connsiteY227" fmla="*/ 76105 h 97059"/>
                <a:gd name="connsiteX228" fmla="*/ 26575 w 144684"/>
                <a:gd name="connsiteY228" fmla="*/ 76390 h 97059"/>
                <a:gd name="connsiteX229" fmla="*/ 25908 w 144684"/>
                <a:gd name="connsiteY229" fmla="*/ 76390 h 97059"/>
                <a:gd name="connsiteX230" fmla="*/ 25241 w 144684"/>
                <a:gd name="connsiteY230" fmla="*/ 76105 h 97059"/>
                <a:gd name="connsiteX231" fmla="*/ 24956 w 144684"/>
                <a:gd name="connsiteY231" fmla="*/ 75057 h 97059"/>
                <a:gd name="connsiteX232" fmla="*/ 24575 w 144684"/>
                <a:gd name="connsiteY232" fmla="*/ 74771 h 97059"/>
                <a:gd name="connsiteX233" fmla="*/ 24575 w 144684"/>
                <a:gd name="connsiteY233" fmla="*/ 75438 h 97059"/>
                <a:gd name="connsiteX234" fmla="*/ 24289 w 144684"/>
                <a:gd name="connsiteY234" fmla="*/ 75724 h 97059"/>
                <a:gd name="connsiteX235" fmla="*/ 23908 w 144684"/>
                <a:gd name="connsiteY235" fmla="*/ 75724 h 97059"/>
                <a:gd name="connsiteX236" fmla="*/ 23908 w 144684"/>
                <a:gd name="connsiteY236" fmla="*/ 75438 h 97059"/>
                <a:gd name="connsiteX237" fmla="*/ 23622 w 144684"/>
                <a:gd name="connsiteY237" fmla="*/ 75438 h 97059"/>
                <a:gd name="connsiteX238" fmla="*/ 23908 w 144684"/>
                <a:gd name="connsiteY238" fmla="*/ 76390 h 97059"/>
                <a:gd name="connsiteX239" fmla="*/ 22955 w 144684"/>
                <a:gd name="connsiteY239" fmla="*/ 77057 h 97059"/>
                <a:gd name="connsiteX240" fmla="*/ 23241 w 144684"/>
                <a:gd name="connsiteY240" fmla="*/ 78391 h 97059"/>
                <a:gd name="connsiteX241" fmla="*/ 22955 w 144684"/>
                <a:gd name="connsiteY241" fmla="*/ 79058 h 97059"/>
                <a:gd name="connsiteX242" fmla="*/ 22288 w 144684"/>
                <a:gd name="connsiteY242" fmla="*/ 79058 h 97059"/>
                <a:gd name="connsiteX243" fmla="*/ 22288 w 144684"/>
                <a:gd name="connsiteY243" fmla="*/ 78677 h 97059"/>
                <a:gd name="connsiteX244" fmla="*/ 21622 w 144684"/>
                <a:gd name="connsiteY244" fmla="*/ 78677 h 97059"/>
                <a:gd name="connsiteX245" fmla="*/ 21622 w 144684"/>
                <a:gd name="connsiteY245" fmla="*/ 79724 h 97059"/>
                <a:gd name="connsiteX246" fmla="*/ 21336 w 144684"/>
                <a:gd name="connsiteY246" fmla="*/ 80010 h 97059"/>
                <a:gd name="connsiteX247" fmla="*/ 20669 w 144684"/>
                <a:gd name="connsiteY247" fmla="*/ 80391 h 97059"/>
                <a:gd name="connsiteX248" fmla="*/ 20669 w 144684"/>
                <a:gd name="connsiteY248" fmla="*/ 80962 h 97059"/>
                <a:gd name="connsiteX249" fmla="*/ 20288 w 144684"/>
                <a:gd name="connsiteY249" fmla="*/ 81343 h 97059"/>
                <a:gd name="connsiteX250" fmla="*/ 19336 w 144684"/>
                <a:gd name="connsiteY250" fmla="*/ 81629 h 97059"/>
                <a:gd name="connsiteX251" fmla="*/ 19050 w 144684"/>
                <a:gd name="connsiteY251" fmla="*/ 82296 h 97059"/>
                <a:gd name="connsiteX252" fmla="*/ 19050 w 144684"/>
                <a:gd name="connsiteY252" fmla="*/ 82677 h 97059"/>
                <a:gd name="connsiteX253" fmla="*/ 19717 w 144684"/>
                <a:gd name="connsiteY253" fmla="*/ 82677 h 97059"/>
                <a:gd name="connsiteX254" fmla="*/ 19717 w 144684"/>
                <a:gd name="connsiteY254" fmla="*/ 83344 h 97059"/>
                <a:gd name="connsiteX255" fmla="*/ 19050 w 144684"/>
                <a:gd name="connsiteY255" fmla="*/ 83630 h 97059"/>
                <a:gd name="connsiteX256" fmla="*/ 18383 w 144684"/>
                <a:gd name="connsiteY256" fmla="*/ 84296 h 97059"/>
                <a:gd name="connsiteX257" fmla="*/ 18002 w 144684"/>
                <a:gd name="connsiteY257" fmla="*/ 83915 h 97059"/>
                <a:gd name="connsiteX258" fmla="*/ 17335 w 144684"/>
                <a:gd name="connsiteY258" fmla="*/ 84582 h 97059"/>
                <a:gd name="connsiteX259" fmla="*/ 17050 w 144684"/>
                <a:gd name="connsiteY259" fmla="*/ 85249 h 97059"/>
                <a:gd name="connsiteX260" fmla="*/ 16383 w 144684"/>
                <a:gd name="connsiteY260" fmla="*/ 85630 h 97059"/>
                <a:gd name="connsiteX261" fmla="*/ 15716 w 144684"/>
                <a:gd name="connsiteY261" fmla="*/ 86296 h 97059"/>
                <a:gd name="connsiteX262" fmla="*/ 15431 w 144684"/>
                <a:gd name="connsiteY262" fmla="*/ 85915 h 97059"/>
                <a:gd name="connsiteX263" fmla="*/ 14383 w 144684"/>
                <a:gd name="connsiteY263" fmla="*/ 85915 h 97059"/>
                <a:gd name="connsiteX264" fmla="*/ 14383 w 144684"/>
                <a:gd name="connsiteY264" fmla="*/ 86296 h 97059"/>
                <a:gd name="connsiteX265" fmla="*/ 13811 w 144684"/>
                <a:gd name="connsiteY265" fmla="*/ 86296 h 97059"/>
                <a:gd name="connsiteX266" fmla="*/ 13430 w 144684"/>
                <a:gd name="connsiteY266" fmla="*/ 85915 h 97059"/>
                <a:gd name="connsiteX267" fmla="*/ 12763 w 144684"/>
                <a:gd name="connsiteY267" fmla="*/ 86296 h 97059"/>
                <a:gd name="connsiteX268" fmla="*/ 12097 w 144684"/>
                <a:gd name="connsiteY268" fmla="*/ 85915 h 97059"/>
                <a:gd name="connsiteX269" fmla="*/ 12097 w 144684"/>
                <a:gd name="connsiteY269" fmla="*/ 86296 h 97059"/>
                <a:gd name="connsiteX270" fmla="*/ 11144 w 144684"/>
                <a:gd name="connsiteY270" fmla="*/ 86296 h 97059"/>
                <a:gd name="connsiteX271" fmla="*/ 11144 w 144684"/>
                <a:gd name="connsiteY271" fmla="*/ 84582 h 97059"/>
                <a:gd name="connsiteX272" fmla="*/ 10477 w 144684"/>
                <a:gd name="connsiteY272" fmla="*/ 83915 h 97059"/>
                <a:gd name="connsiteX273" fmla="*/ 9811 w 144684"/>
                <a:gd name="connsiteY273" fmla="*/ 83630 h 97059"/>
                <a:gd name="connsiteX274" fmla="*/ 9525 w 144684"/>
                <a:gd name="connsiteY274" fmla="*/ 83630 h 97059"/>
                <a:gd name="connsiteX275" fmla="*/ 9144 w 144684"/>
                <a:gd name="connsiteY275" fmla="*/ 83344 h 97059"/>
                <a:gd name="connsiteX276" fmla="*/ 8858 w 144684"/>
                <a:gd name="connsiteY276" fmla="*/ 83630 h 97059"/>
                <a:gd name="connsiteX277" fmla="*/ 7906 w 144684"/>
                <a:gd name="connsiteY277" fmla="*/ 82963 h 97059"/>
                <a:gd name="connsiteX278" fmla="*/ 7239 w 144684"/>
                <a:gd name="connsiteY278" fmla="*/ 82963 h 97059"/>
                <a:gd name="connsiteX279" fmla="*/ 7906 w 144684"/>
                <a:gd name="connsiteY279" fmla="*/ 82296 h 97059"/>
                <a:gd name="connsiteX280" fmla="*/ 7525 w 144684"/>
                <a:gd name="connsiteY280" fmla="*/ 82010 h 97059"/>
                <a:gd name="connsiteX281" fmla="*/ 6191 w 144684"/>
                <a:gd name="connsiteY281" fmla="*/ 81629 h 97059"/>
                <a:gd name="connsiteX282" fmla="*/ 4953 w 144684"/>
                <a:gd name="connsiteY282" fmla="*/ 82010 h 97059"/>
                <a:gd name="connsiteX283" fmla="*/ 3905 w 144684"/>
                <a:gd name="connsiteY283" fmla="*/ 82010 h 97059"/>
                <a:gd name="connsiteX284" fmla="*/ 4286 w 144684"/>
                <a:gd name="connsiteY284" fmla="*/ 79724 h 97059"/>
                <a:gd name="connsiteX285" fmla="*/ 3905 w 144684"/>
                <a:gd name="connsiteY285" fmla="*/ 79343 h 97059"/>
                <a:gd name="connsiteX286" fmla="*/ 4572 w 144684"/>
                <a:gd name="connsiteY286" fmla="*/ 78677 h 97059"/>
                <a:gd name="connsiteX287" fmla="*/ 4286 w 144684"/>
                <a:gd name="connsiteY287" fmla="*/ 78391 h 97059"/>
                <a:gd name="connsiteX288" fmla="*/ 5239 w 144684"/>
                <a:gd name="connsiteY288" fmla="*/ 77438 h 97059"/>
                <a:gd name="connsiteX289" fmla="*/ 5239 w 144684"/>
                <a:gd name="connsiteY289" fmla="*/ 76771 h 97059"/>
                <a:gd name="connsiteX290" fmla="*/ 5525 w 144684"/>
                <a:gd name="connsiteY290" fmla="*/ 76390 h 97059"/>
                <a:gd name="connsiteX291" fmla="*/ 4953 w 144684"/>
                <a:gd name="connsiteY291" fmla="*/ 75057 h 97059"/>
                <a:gd name="connsiteX292" fmla="*/ 4286 w 144684"/>
                <a:gd name="connsiteY292" fmla="*/ 75057 h 97059"/>
                <a:gd name="connsiteX293" fmla="*/ 3905 w 144684"/>
                <a:gd name="connsiteY293" fmla="*/ 74771 h 97059"/>
                <a:gd name="connsiteX294" fmla="*/ 1333 w 144684"/>
                <a:gd name="connsiteY294" fmla="*/ 73819 h 97059"/>
                <a:gd name="connsiteX295" fmla="*/ 0 w 144684"/>
                <a:gd name="connsiteY295" fmla="*/ 71533 h 97059"/>
                <a:gd name="connsiteX296" fmla="*/ 0 w 144684"/>
                <a:gd name="connsiteY296" fmla="*/ 71152 h 97059"/>
                <a:gd name="connsiteX297" fmla="*/ 286 w 144684"/>
                <a:gd name="connsiteY297" fmla="*/ 71152 h 97059"/>
                <a:gd name="connsiteX298" fmla="*/ 286 w 144684"/>
                <a:gd name="connsiteY298" fmla="*/ 71533 h 97059"/>
                <a:gd name="connsiteX299" fmla="*/ 1333 w 144684"/>
                <a:gd name="connsiteY299" fmla="*/ 71533 h 97059"/>
                <a:gd name="connsiteX300" fmla="*/ 2000 w 144684"/>
                <a:gd name="connsiteY300" fmla="*/ 70866 h 97059"/>
                <a:gd name="connsiteX301" fmla="*/ 2000 w 144684"/>
                <a:gd name="connsiteY301" fmla="*/ 69533 h 97059"/>
                <a:gd name="connsiteX302" fmla="*/ 2286 w 144684"/>
                <a:gd name="connsiteY302" fmla="*/ 69152 h 97059"/>
                <a:gd name="connsiteX303" fmla="*/ 2572 w 144684"/>
                <a:gd name="connsiteY303" fmla="*/ 69152 h 97059"/>
                <a:gd name="connsiteX304" fmla="*/ 2572 w 144684"/>
                <a:gd name="connsiteY304" fmla="*/ 68866 h 97059"/>
                <a:gd name="connsiteX305" fmla="*/ 2953 w 144684"/>
                <a:gd name="connsiteY305" fmla="*/ 68866 h 97059"/>
                <a:gd name="connsiteX306" fmla="*/ 2953 w 144684"/>
                <a:gd name="connsiteY306" fmla="*/ 68580 h 97059"/>
                <a:gd name="connsiteX307" fmla="*/ 3238 w 144684"/>
                <a:gd name="connsiteY307" fmla="*/ 68580 h 97059"/>
                <a:gd name="connsiteX308" fmla="*/ 3238 w 144684"/>
                <a:gd name="connsiteY308" fmla="*/ 68199 h 97059"/>
                <a:gd name="connsiteX309" fmla="*/ 3619 w 144684"/>
                <a:gd name="connsiteY309" fmla="*/ 68199 h 97059"/>
                <a:gd name="connsiteX310" fmla="*/ 3905 w 144684"/>
                <a:gd name="connsiteY310" fmla="*/ 67913 h 97059"/>
                <a:gd name="connsiteX311" fmla="*/ 3905 w 144684"/>
                <a:gd name="connsiteY311" fmla="*/ 67246 h 97059"/>
                <a:gd name="connsiteX312" fmla="*/ 4572 w 144684"/>
                <a:gd name="connsiteY312" fmla="*/ 67246 h 97059"/>
                <a:gd name="connsiteX313" fmla="*/ 4286 w 144684"/>
                <a:gd name="connsiteY313" fmla="*/ 66865 h 97059"/>
                <a:gd name="connsiteX314" fmla="*/ 4572 w 144684"/>
                <a:gd name="connsiteY314" fmla="*/ 66865 h 97059"/>
                <a:gd name="connsiteX315" fmla="*/ 4572 w 144684"/>
                <a:gd name="connsiteY315" fmla="*/ 65913 h 97059"/>
                <a:gd name="connsiteX316" fmla="*/ 5525 w 144684"/>
                <a:gd name="connsiteY316" fmla="*/ 65913 h 97059"/>
                <a:gd name="connsiteX317" fmla="*/ 6572 w 144684"/>
                <a:gd name="connsiteY317" fmla="*/ 65627 h 97059"/>
                <a:gd name="connsiteX318" fmla="*/ 7906 w 144684"/>
                <a:gd name="connsiteY318" fmla="*/ 65913 h 97059"/>
                <a:gd name="connsiteX319" fmla="*/ 8192 w 144684"/>
                <a:gd name="connsiteY319" fmla="*/ 65627 h 97059"/>
                <a:gd name="connsiteX320" fmla="*/ 9525 w 144684"/>
                <a:gd name="connsiteY320" fmla="*/ 65627 h 97059"/>
                <a:gd name="connsiteX321" fmla="*/ 9525 w 144684"/>
                <a:gd name="connsiteY321" fmla="*/ 65246 h 97059"/>
                <a:gd name="connsiteX322" fmla="*/ 9525 w 144684"/>
                <a:gd name="connsiteY322" fmla="*/ 65627 h 97059"/>
                <a:gd name="connsiteX323" fmla="*/ 9525 w 144684"/>
                <a:gd name="connsiteY323" fmla="*/ 65246 h 97059"/>
                <a:gd name="connsiteX324" fmla="*/ 9811 w 144684"/>
                <a:gd name="connsiteY324" fmla="*/ 65246 h 97059"/>
                <a:gd name="connsiteX325" fmla="*/ 10192 w 144684"/>
                <a:gd name="connsiteY325" fmla="*/ 64960 h 97059"/>
                <a:gd name="connsiteX326" fmla="*/ 10192 w 144684"/>
                <a:gd name="connsiteY326" fmla="*/ 64580 h 97059"/>
                <a:gd name="connsiteX327" fmla="*/ 10477 w 144684"/>
                <a:gd name="connsiteY327" fmla="*/ 64580 h 97059"/>
                <a:gd name="connsiteX328" fmla="*/ 10477 w 144684"/>
                <a:gd name="connsiteY328" fmla="*/ 64960 h 97059"/>
                <a:gd name="connsiteX329" fmla="*/ 10858 w 144684"/>
                <a:gd name="connsiteY329" fmla="*/ 64580 h 97059"/>
                <a:gd name="connsiteX330" fmla="*/ 11430 w 144684"/>
                <a:gd name="connsiteY330" fmla="*/ 64580 h 97059"/>
                <a:gd name="connsiteX331" fmla="*/ 11430 w 144684"/>
                <a:gd name="connsiteY331" fmla="*/ 63627 h 97059"/>
                <a:gd name="connsiteX332" fmla="*/ 11811 w 144684"/>
                <a:gd name="connsiteY332" fmla="*/ 63627 h 97059"/>
                <a:gd name="connsiteX333" fmla="*/ 11811 w 144684"/>
                <a:gd name="connsiteY333" fmla="*/ 63913 h 97059"/>
                <a:gd name="connsiteX334" fmla="*/ 12097 w 144684"/>
                <a:gd name="connsiteY334" fmla="*/ 63627 h 97059"/>
                <a:gd name="connsiteX335" fmla="*/ 12097 w 144684"/>
                <a:gd name="connsiteY335" fmla="*/ 63913 h 97059"/>
                <a:gd name="connsiteX336" fmla="*/ 12478 w 144684"/>
                <a:gd name="connsiteY336" fmla="*/ 63627 h 97059"/>
                <a:gd name="connsiteX337" fmla="*/ 12478 w 144684"/>
                <a:gd name="connsiteY337" fmla="*/ 62960 h 97059"/>
                <a:gd name="connsiteX338" fmla="*/ 12763 w 144684"/>
                <a:gd name="connsiteY338" fmla="*/ 62960 h 97059"/>
                <a:gd name="connsiteX339" fmla="*/ 12763 w 144684"/>
                <a:gd name="connsiteY339" fmla="*/ 62675 h 97059"/>
                <a:gd name="connsiteX340" fmla="*/ 13144 w 144684"/>
                <a:gd name="connsiteY340" fmla="*/ 62960 h 97059"/>
                <a:gd name="connsiteX341" fmla="*/ 13144 w 144684"/>
                <a:gd name="connsiteY341" fmla="*/ 62675 h 97059"/>
                <a:gd name="connsiteX342" fmla="*/ 13144 w 144684"/>
                <a:gd name="connsiteY342" fmla="*/ 62960 h 97059"/>
                <a:gd name="connsiteX343" fmla="*/ 13430 w 144684"/>
                <a:gd name="connsiteY343" fmla="*/ 62960 h 97059"/>
                <a:gd name="connsiteX344" fmla="*/ 13811 w 144684"/>
                <a:gd name="connsiteY344" fmla="*/ 62675 h 97059"/>
                <a:gd name="connsiteX345" fmla="*/ 14383 w 144684"/>
                <a:gd name="connsiteY345" fmla="*/ 62675 h 97059"/>
                <a:gd name="connsiteX346" fmla="*/ 14383 w 144684"/>
                <a:gd name="connsiteY346" fmla="*/ 62008 h 97059"/>
                <a:gd name="connsiteX347" fmla="*/ 14764 w 144684"/>
                <a:gd name="connsiteY347" fmla="*/ 62008 h 97059"/>
                <a:gd name="connsiteX348" fmla="*/ 14764 w 144684"/>
                <a:gd name="connsiteY348" fmla="*/ 61627 h 97059"/>
                <a:gd name="connsiteX349" fmla="*/ 15050 w 144684"/>
                <a:gd name="connsiteY349" fmla="*/ 61627 h 97059"/>
                <a:gd name="connsiteX350" fmla="*/ 15050 w 144684"/>
                <a:gd name="connsiteY350" fmla="*/ 61341 h 97059"/>
                <a:gd name="connsiteX351" fmla="*/ 14764 w 144684"/>
                <a:gd name="connsiteY351" fmla="*/ 61341 h 97059"/>
                <a:gd name="connsiteX352" fmla="*/ 15050 w 144684"/>
                <a:gd name="connsiteY352" fmla="*/ 61341 h 97059"/>
                <a:gd name="connsiteX353" fmla="*/ 15050 w 144684"/>
                <a:gd name="connsiteY353" fmla="*/ 60674 h 97059"/>
                <a:gd name="connsiteX354" fmla="*/ 15716 w 144684"/>
                <a:gd name="connsiteY354" fmla="*/ 60674 h 97059"/>
                <a:gd name="connsiteX355" fmla="*/ 16097 w 144684"/>
                <a:gd name="connsiteY355" fmla="*/ 60960 h 97059"/>
                <a:gd name="connsiteX356" fmla="*/ 16383 w 144684"/>
                <a:gd name="connsiteY356" fmla="*/ 60674 h 97059"/>
                <a:gd name="connsiteX357" fmla="*/ 17050 w 144684"/>
                <a:gd name="connsiteY357" fmla="*/ 60674 h 97059"/>
                <a:gd name="connsiteX358" fmla="*/ 17050 w 144684"/>
                <a:gd name="connsiteY358" fmla="*/ 60008 h 97059"/>
                <a:gd name="connsiteX359" fmla="*/ 17335 w 144684"/>
                <a:gd name="connsiteY359" fmla="*/ 60008 h 97059"/>
                <a:gd name="connsiteX360" fmla="*/ 17335 w 144684"/>
                <a:gd name="connsiteY360" fmla="*/ 59341 h 97059"/>
                <a:gd name="connsiteX361" fmla="*/ 17717 w 144684"/>
                <a:gd name="connsiteY361" fmla="*/ 59341 h 97059"/>
                <a:gd name="connsiteX362" fmla="*/ 17717 w 144684"/>
                <a:gd name="connsiteY362" fmla="*/ 59055 h 97059"/>
                <a:gd name="connsiteX363" fmla="*/ 18669 w 144684"/>
                <a:gd name="connsiteY363" fmla="*/ 59055 h 97059"/>
                <a:gd name="connsiteX364" fmla="*/ 18669 w 144684"/>
                <a:gd name="connsiteY364" fmla="*/ 58674 h 97059"/>
                <a:gd name="connsiteX365" fmla="*/ 18669 w 144684"/>
                <a:gd name="connsiteY365" fmla="*/ 59055 h 97059"/>
                <a:gd name="connsiteX366" fmla="*/ 19050 w 144684"/>
                <a:gd name="connsiteY366" fmla="*/ 59341 h 97059"/>
                <a:gd name="connsiteX367" fmla="*/ 19050 w 144684"/>
                <a:gd name="connsiteY367" fmla="*/ 59055 h 97059"/>
                <a:gd name="connsiteX368" fmla="*/ 19717 w 144684"/>
                <a:gd name="connsiteY368" fmla="*/ 59341 h 97059"/>
                <a:gd name="connsiteX369" fmla="*/ 19717 w 144684"/>
                <a:gd name="connsiteY369" fmla="*/ 59055 h 97059"/>
                <a:gd name="connsiteX370" fmla="*/ 20002 w 144684"/>
                <a:gd name="connsiteY370" fmla="*/ 59341 h 97059"/>
                <a:gd name="connsiteX371" fmla="*/ 20002 w 144684"/>
                <a:gd name="connsiteY371" fmla="*/ 59055 h 97059"/>
                <a:gd name="connsiteX372" fmla="*/ 20955 w 144684"/>
                <a:gd name="connsiteY372" fmla="*/ 59055 h 97059"/>
                <a:gd name="connsiteX373" fmla="*/ 20955 w 144684"/>
                <a:gd name="connsiteY373" fmla="*/ 59341 h 97059"/>
                <a:gd name="connsiteX374" fmla="*/ 21336 w 144684"/>
                <a:gd name="connsiteY374" fmla="*/ 59627 h 97059"/>
                <a:gd name="connsiteX375" fmla="*/ 21336 w 144684"/>
                <a:gd name="connsiteY375" fmla="*/ 59341 h 97059"/>
                <a:gd name="connsiteX376" fmla="*/ 21622 w 144684"/>
                <a:gd name="connsiteY376" fmla="*/ 59627 h 97059"/>
                <a:gd name="connsiteX377" fmla="*/ 21622 w 144684"/>
                <a:gd name="connsiteY377" fmla="*/ 60008 h 97059"/>
                <a:gd name="connsiteX378" fmla="*/ 22003 w 144684"/>
                <a:gd name="connsiteY378" fmla="*/ 60008 h 97059"/>
                <a:gd name="connsiteX379" fmla="*/ 21622 w 144684"/>
                <a:gd name="connsiteY379" fmla="*/ 59627 h 97059"/>
                <a:gd name="connsiteX380" fmla="*/ 22288 w 144684"/>
                <a:gd name="connsiteY380" fmla="*/ 59627 h 97059"/>
                <a:gd name="connsiteX381" fmla="*/ 22288 w 144684"/>
                <a:gd name="connsiteY381" fmla="*/ 60008 h 97059"/>
                <a:gd name="connsiteX382" fmla="*/ 22669 w 144684"/>
                <a:gd name="connsiteY382" fmla="*/ 60008 h 97059"/>
                <a:gd name="connsiteX383" fmla="*/ 22669 w 144684"/>
                <a:gd name="connsiteY383" fmla="*/ 59627 h 97059"/>
                <a:gd name="connsiteX384" fmla="*/ 22955 w 144684"/>
                <a:gd name="connsiteY384" fmla="*/ 60008 h 97059"/>
                <a:gd name="connsiteX385" fmla="*/ 22955 w 144684"/>
                <a:gd name="connsiteY385" fmla="*/ 59627 h 97059"/>
                <a:gd name="connsiteX386" fmla="*/ 23622 w 144684"/>
                <a:gd name="connsiteY386" fmla="*/ 59627 h 97059"/>
                <a:gd name="connsiteX387" fmla="*/ 23622 w 144684"/>
                <a:gd name="connsiteY387" fmla="*/ 60008 h 97059"/>
                <a:gd name="connsiteX388" fmla="*/ 23908 w 144684"/>
                <a:gd name="connsiteY388" fmla="*/ 60008 h 97059"/>
                <a:gd name="connsiteX389" fmla="*/ 23908 w 144684"/>
                <a:gd name="connsiteY389" fmla="*/ 60293 h 97059"/>
                <a:gd name="connsiteX390" fmla="*/ 25241 w 144684"/>
                <a:gd name="connsiteY390" fmla="*/ 60293 h 97059"/>
                <a:gd name="connsiteX391" fmla="*/ 25622 w 144684"/>
                <a:gd name="connsiteY391" fmla="*/ 60008 h 97059"/>
                <a:gd name="connsiteX392" fmla="*/ 25908 w 144684"/>
                <a:gd name="connsiteY392" fmla="*/ 60008 h 97059"/>
                <a:gd name="connsiteX393" fmla="*/ 26194 w 144684"/>
                <a:gd name="connsiteY393" fmla="*/ 59627 h 97059"/>
                <a:gd name="connsiteX394" fmla="*/ 26575 w 144684"/>
                <a:gd name="connsiteY394" fmla="*/ 60008 h 97059"/>
                <a:gd name="connsiteX395" fmla="*/ 27527 w 144684"/>
                <a:gd name="connsiteY395" fmla="*/ 59627 h 97059"/>
                <a:gd name="connsiteX396" fmla="*/ 27908 w 144684"/>
                <a:gd name="connsiteY396" fmla="*/ 59341 h 97059"/>
                <a:gd name="connsiteX397" fmla="*/ 27908 w 144684"/>
                <a:gd name="connsiteY397" fmla="*/ 59055 h 97059"/>
                <a:gd name="connsiteX398" fmla="*/ 28575 w 144684"/>
                <a:gd name="connsiteY398" fmla="*/ 58674 h 97059"/>
                <a:gd name="connsiteX399" fmla="*/ 28575 w 144684"/>
                <a:gd name="connsiteY399" fmla="*/ 59055 h 97059"/>
                <a:gd name="connsiteX400" fmla="*/ 27908 w 144684"/>
                <a:gd name="connsiteY400" fmla="*/ 59055 h 97059"/>
                <a:gd name="connsiteX401" fmla="*/ 27908 w 144684"/>
                <a:gd name="connsiteY401" fmla="*/ 59341 h 97059"/>
                <a:gd name="connsiteX402" fmla="*/ 28194 w 144684"/>
                <a:gd name="connsiteY402" fmla="*/ 59627 h 97059"/>
                <a:gd name="connsiteX403" fmla="*/ 28575 w 144684"/>
                <a:gd name="connsiteY403" fmla="*/ 59627 h 97059"/>
                <a:gd name="connsiteX404" fmla="*/ 28575 w 144684"/>
                <a:gd name="connsiteY404" fmla="*/ 59055 h 97059"/>
                <a:gd name="connsiteX405" fmla="*/ 28575 w 144684"/>
                <a:gd name="connsiteY405" fmla="*/ 59341 h 97059"/>
                <a:gd name="connsiteX406" fmla="*/ 29242 w 144684"/>
                <a:gd name="connsiteY406" fmla="*/ 59341 h 97059"/>
                <a:gd name="connsiteX407" fmla="*/ 29813 w 144684"/>
                <a:gd name="connsiteY407" fmla="*/ 59055 h 97059"/>
                <a:gd name="connsiteX408" fmla="*/ 30194 w 144684"/>
                <a:gd name="connsiteY408" fmla="*/ 59055 h 97059"/>
                <a:gd name="connsiteX409" fmla="*/ 29813 w 144684"/>
                <a:gd name="connsiteY409" fmla="*/ 58674 h 97059"/>
                <a:gd name="connsiteX410" fmla="*/ 30480 w 144684"/>
                <a:gd name="connsiteY410" fmla="*/ 58674 h 97059"/>
                <a:gd name="connsiteX411" fmla="*/ 30861 w 144684"/>
                <a:gd name="connsiteY411" fmla="*/ 58388 h 97059"/>
                <a:gd name="connsiteX412" fmla="*/ 30861 w 144684"/>
                <a:gd name="connsiteY412" fmla="*/ 58007 h 97059"/>
                <a:gd name="connsiteX413" fmla="*/ 31147 w 144684"/>
                <a:gd name="connsiteY413" fmla="*/ 58007 h 97059"/>
                <a:gd name="connsiteX414" fmla="*/ 31147 w 144684"/>
                <a:gd name="connsiteY414" fmla="*/ 57721 h 97059"/>
                <a:gd name="connsiteX415" fmla="*/ 31813 w 144684"/>
                <a:gd name="connsiteY415" fmla="*/ 57721 h 97059"/>
                <a:gd name="connsiteX416" fmla="*/ 31813 w 144684"/>
                <a:gd name="connsiteY416" fmla="*/ 57340 h 97059"/>
                <a:gd name="connsiteX417" fmla="*/ 32194 w 144684"/>
                <a:gd name="connsiteY417" fmla="*/ 57340 h 97059"/>
                <a:gd name="connsiteX418" fmla="*/ 32194 w 144684"/>
                <a:gd name="connsiteY418" fmla="*/ 57055 h 97059"/>
                <a:gd name="connsiteX419" fmla="*/ 32480 w 144684"/>
                <a:gd name="connsiteY419" fmla="*/ 57055 h 97059"/>
                <a:gd name="connsiteX420" fmla="*/ 32480 w 144684"/>
                <a:gd name="connsiteY420" fmla="*/ 57340 h 97059"/>
                <a:gd name="connsiteX421" fmla="*/ 32480 w 144684"/>
                <a:gd name="connsiteY421" fmla="*/ 57055 h 97059"/>
                <a:gd name="connsiteX422" fmla="*/ 32766 w 144684"/>
                <a:gd name="connsiteY422" fmla="*/ 57055 h 97059"/>
                <a:gd name="connsiteX423" fmla="*/ 33433 w 144684"/>
                <a:gd name="connsiteY423" fmla="*/ 56674 h 97059"/>
                <a:gd name="connsiteX424" fmla="*/ 33814 w 144684"/>
                <a:gd name="connsiteY424" fmla="*/ 56674 h 97059"/>
                <a:gd name="connsiteX425" fmla="*/ 33814 w 144684"/>
                <a:gd name="connsiteY425" fmla="*/ 56388 h 97059"/>
                <a:gd name="connsiteX426" fmla="*/ 34100 w 144684"/>
                <a:gd name="connsiteY426" fmla="*/ 56388 h 97059"/>
                <a:gd name="connsiteX427" fmla="*/ 34100 w 144684"/>
                <a:gd name="connsiteY427" fmla="*/ 56102 h 97059"/>
                <a:gd name="connsiteX428" fmla="*/ 34481 w 144684"/>
                <a:gd name="connsiteY428" fmla="*/ 55721 h 97059"/>
                <a:gd name="connsiteX429" fmla="*/ 34766 w 144684"/>
                <a:gd name="connsiteY429" fmla="*/ 55721 h 97059"/>
                <a:gd name="connsiteX430" fmla="*/ 34766 w 144684"/>
                <a:gd name="connsiteY430" fmla="*/ 55055 h 97059"/>
                <a:gd name="connsiteX431" fmla="*/ 35147 w 144684"/>
                <a:gd name="connsiteY431" fmla="*/ 55055 h 97059"/>
                <a:gd name="connsiteX432" fmla="*/ 35147 w 144684"/>
                <a:gd name="connsiteY432" fmla="*/ 54102 h 97059"/>
                <a:gd name="connsiteX433" fmla="*/ 35433 w 144684"/>
                <a:gd name="connsiteY433" fmla="*/ 54102 h 97059"/>
                <a:gd name="connsiteX434" fmla="*/ 35433 w 144684"/>
                <a:gd name="connsiteY434" fmla="*/ 53721 h 97059"/>
                <a:gd name="connsiteX435" fmla="*/ 35719 w 144684"/>
                <a:gd name="connsiteY435" fmla="*/ 53721 h 97059"/>
                <a:gd name="connsiteX436" fmla="*/ 35719 w 144684"/>
                <a:gd name="connsiteY436" fmla="*/ 53150 h 97059"/>
                <a:gd name="connsiteX437" fmla="*/ 36100 w 144684"/>
                <a:gd name="connsiteY437" fmla="*/ 53150 h 97059"/>
                <a:gd name="connsiteX438" fmla="*/ 36100 w 144684"/>
                <a:gd name="connsiteY438" fmla="*/ 52768 h 97059"/>
                <a:gd name="connsiteX439" fmla="*/ 36100 w 144684"/>
                <a:gd name="connsiteY439" fmla="*/ 53150 h 97059"/>
                <a:gd name="connsiteX440" fmla="*/ 36385 w 144684"/>
                <a:gd name="connsiteY440" fmla="*/ 52768 h 97059"/>
                <a:gd name="connsiteX441" fmla="*/ 36767 w 144684"/>
                <a:gd name="connsiteY441" fmla="*/ 52102 h 97059"/>
                <a:gd name="connsiteX442" fmla="*/ 36767 w 144684"/>
                <a:gd name="connsiteY442" fmla="*/ 51816 h 97059"/>
                <a:gd name="connsiteX443" fmla="*/ 38100 w 144684"/>
                <a:gd name="connsiteY443" fmla="*/ 51816 h 97059"/>
                <a:gd name="connsiteX444" fmla="*/ 38100 w 144684"/>
                <a:gd name="connsiteY444" fmla="*/ 51435 h 97059"/>
                <a:gd name="connsiteX445" fmla="*/ 38386 w 144684"/>
                <a:gd name="connsiteY445" fmla="*/ 51435 h 97059"/>
                <a:gd name="connsiteX446" fmla="*/ 39052 w 144684"/>
                <a:gd name="connsiteY446" fmla="*/ 51816 h 97059"/>
                <a:gd name="connsiteX447" fmla="*/ 39052 w 144684"/>
                <a:gd name="connsiteY447" fmla="*/ 51435 h 97059"/>
                <a:gd name="connsiteX448" fmla="*/ 39338 w 144684"/>
                <a:gd name="connsiteY448" fmla="*/ 51816 h 97059"/>
                <a:gd name="connsiteX449" fmla="*/ 39338 w 144684"/>
                <a:gd name="connsiteY449" fmla="*/ 51435 h 97059"/>
                <a:gd name="connsiteX450" fmla="*/ 40386 w 144684"/>
                <a:gd name="connsiteY450" fmla="*/ 51435 h 97059"/>
                <a:gd name="connsiteX451" fmla="*/ 40672 w 144684"/>
                <a:gd name="connsiteY451" fmla="*/ 51816 h 97059"/>
                <a:gd name="connsiteX452" fmla="*/ 40672 w 144684"/>
                <a:gd name="connsiteY452" fmla="*/ 51435 h 97059"/>
                <a:gd name="connsiteX453" fmla="*/ 42005 w 144684"/>
                <a:gd name="connsiteY453" fmla="*/ 51435 h 97059"/>
                <a:gd name="connsiteX454" fmla="*/ 42291 w 144684"/>
                <a:gd name="connsiteY454" fmla="*/ 50768 h 97059"/>
                <a:gd name="connsiteX455" fmla="*/ 42672 w 144684"/>
                <a:gd name="connsiteY455" fmla="*/ 50768 h 97059"/>
                <a:gd name="connsiteX456" fmla="*/ 42672 w 144684"/>
                <a:gd name="connsiteY456" fmla="*/ 50483 h 97059"/>
                <a:gd name="connsiteX457" fmla="*/ 43339 w 144684"/>
                <a:gd name="connsiteY457" fmla="*/ 50483 h 97059"/>
                <a:gd name="connsiteX458" fmla="*/ 43339 w 144684"/>
                <a:gd name="connsiteY458" fmla="*/ 50197 h 97059"/>
                <a:gd name="connsiteX459" fmla="*/ 43625 w 144684"/>
                <a:gd name="connsiteY459" fmla="*/ 50197 h 97059"/>
                <a:gd name="connsiteX460" fmla="*/ 44006 w 144684"/>
                <a:gd name="connsiteY460" fmla="*/ 49816 h 97059"/>
                <a:gd name="connsiteX461" fmla="*/ 44006 w 144684"/>
                <a:gd name="connsiteY461" fmla="*/ 49530 h 97059"/>
                <a:gd name="connsiteX462" fmla="*/ 44291 w 144684"/>
                <a:gd name="connsiteY462" fmla="*/ 49530 h 97059"/>
                <a:gd name="connsiteX463" fmla="*/ 44291 w 144684"/>
                <a:gd name="connsiteY463" fmla="*/ 49149 h 97059"/>
                <a:gd name="connsiteX464" fmla="*/ 44577 w 144684"/>
                <a:gd name="connsiteY464" fmla="*/ 49149 h 97059"/>
                <a:gd name="connsiteX465" fmla="*/ 44577 w 144684"/>
                <a:gd name="connsiteY465" fmla="*/ 48863 h 97059"/>
                <a:gd name="connsiteX466" fmla="*/ 44958 w 144684"/>
                <a:gd name="connsiteY466" fmla="*/ 48863 h 97059"/>
                <a:gd name="connsiteX467" fmla="*/ 44958 w 144684"/>
                <a:gd name="connsiteY467" fmla="*/ 48482 h 97059"/>
                <a:gd name="connsiteX468" fmla="*/ 45244 w 144684"/>
                <a:gd name="connsiteY468" fmla="*/ 48196 h 97059"/>
                <a:gd name="connsiteX469" fmla="*/ 44958 w 144684"/>
                <a:gd name="connsiteY469" fmla="*/ 48196 h 97059"/>
                <a:gd name="connsiteX470" fmla="*/ 44958 w 144684"/>
                <a:gd name="connsiteY470" fmla="*/ 47815 h 97059"/>
                <a:gd name="connsiteX471" fmla="*/ 45244 w 144684"/>
                <a:gd name="connsiteY471" fmla="*/ 47815 h 97059"/>
                <a:gd name="connsiteX472" fmla="*/ 45625 w 144684"/>
                <a:gd name="connsiteY472" fmla="*/ 47244 h 97059"/>
                <a:gd name="connsiteX473" fmla="*/ 45625 w 144684"/>
                <a:gd name="connsiteY473" fmla="*/ 46863 h 97059"/>
                <a:gd name="connsiteX474" fmla="*/ 45910 w 144684"/>
                <a:gd name="connsiteY474" fmla="*/ 46863 h 97059"/>
                <a:gd name="connsiteX475" fmla="*/ 45625 w 144684"/>
                <a:gd name="connsiteY475" fmla="*/ 46863 h 97059"/>
                <a:gd name="connsiteX476" fmla="*/ 45910 w 144684"/>
                <a:gd name="connsiteY476" fmla="*/ 46863 h 97059"/>
                <a:gd name="connsiteX477" fmla="*/ 45910 w 144684"/>
                <a:gd name="connsiteY477" fmla="*/ 46196 h 97059"/>
                <a:gd name="connsiteX478" fmla="*/ 45910 w 144684"/>
                <a:gd name="connsiteY478" fmla="*/ 46577 h 97059"/>
                <a:gd name="connsiteX479" fmla="*/ 46292 w 144684"/>
                <a:gd name="connsiteY479" fmla="*/ 46577 h 97059"/>
                <a:gd name="connsiteX480" fmla="*/ 46292 w 144684"/>
                <a:gd name="connsiteY480" fmla="*/ 46196 h 97059"/>
                <a:gd name="connsiteX481" fmla="*/ 46958 w 144684"/>
                <a:gd name="connsiteY481" fmla="*/ 45244 h 97059"/>
                <a:gd name="connsiteX482" fmla="*/ 46958 w 144684"/>
                <a:gd name="connsiteY482" fmla="*/ 44863 h 97059"/>
                <a:gd name="connsiteX483" fmla="*/ 47530 w 144684"/>
                <a:gd name="connsiteY483" fmla="*/ 43910 h 97059"/>
                <a:gd name="connsiteX484" fmla="*/ 47530 w 144684"/>
                <a:gd name="connsiteY484" fmla="*/ 43625 h 97059"/>
                <a:gd name="connsiteX485" fmla="*/ 47911 w 144684"/>
                <a:gd name="connsiteY485" fmla="*/ 43625 h 97059"/>
                <a:gd name="connsiteX486" fmla="*/ 47911 w 144684"/>
                <a:gd name="connsiteY486" fmla="*/ 43243 h 97059"/>
                <a:gd name="connsiteX487" fmla="*/ 48196 w 144684"/>
                <a:gd name="connsiteY487" fmla="*/ 42291 h 97059"/>
                <a:gd name="connsiteX488" fmla="*/ 48196 w 144684"/>
                <a:gd name="connsiteY488" fmla="*/ 41624 h 97059"/>
                <a:gd name="connsiteX489" fmla="*/ 47911 w 144684"/>
                <a:gd name="connsiteY489" fmla="*/ 41624 h 97059"/>
                <a:gd name="connsiteX490" fmla="*/ 47911 w 144684"/>
                <a:gd name="connsiteY490" fmla="*/ 41339 h 97059"/>
                <a:gd name="connsiteX491" fmla="*/ 48196 w 144684"/>
                <a:gd name="connsiteY491" fmla="*/ 41339 h 97059"/>
                <a:gd name="connsiteX492" fmla="*/ 48196 w 144684"/>
                <a:gd name="connsiteY492" fmla="*/ 40957 h 97059"/>
                <a:gd name="connsiteX493" fmla="*/ 48577 w 144684"/>
                <a:gd name="connsiteY493" fmla="*/ 40957 h 97059"/>
                <a:gd name="connsiteX494" fmla="*/ 48577 w 144684"/>
                <a:gd name="connsiteY494" fmla="*/ 40005 h 97059"/>
                <a:gd name="connsiteX495" fmla="*/ 48863 w 144684"/>
                <a:gd name="connsiteY495" fmla="*/ 40005 h 97059"/>
                <a:gd name="connsiteX496" fmla="*/ 48863 w 144684"/>
                <a:gd name="connsiteY496" fmla="*/ 39338 h 97059"/>
                <a:gd name="connsiteX497" fmla="*/ 49244 w 144684"/>
                <a:gd name="connsiteY497" fmla="*/ 39338 h 97059"/>
                <a:gd name="connsiteX498" fmla="*/ 49244 w 144684"/>
                <a:gd name="connsiteY498" fmla="*/ 38671 h 97059"/>
                <a:gd name="connsiteX499" fmla="*/ 49530 w 144684"/>
                <a:gd name="connsiteY499" fmla="*/ 38386 h 97059"/>
                <a:gd name="connsiteX500" fmla="*/ 49530 w 144684"/>
                <a:gd name="connsiteY500" fmla="*/ 38005 h 97059"/>
                <a:gd name="connsiteX501" fmla="*/ 49911 w 144684"/>
                <a:gd name="connsiteY501" fmla="*/ 37719 h 97059"/>
                <a:gd name="connsiteX502" fmla="*/ 49911 w 144684"/>
                <a:gd name="connsiteY502" fmla="*/ 37052 h 97059"/>
                <a:gd name="connsiteX503" fmla="*/ 50197 w 144684"/>
                <a:gd name="connsiteY503" fmla="*/ 36671 h 97059"/>
                <a:gd name="connsiteX504" fmla="*/ 49911 w 144684"/>
                <a:gd name="connsiteY504" fmla="*/ 36385 h 97059"/>
                <a:gd name="connsiteX505" fmla="*/ 49911 w 144684"/>
                <a:gd name="connsiteY505" fmla="*/ 36004 h 97059"/>
                <a:gd name="connsiteX506" fmla="*/ 50197 w 144684"/>
                <a:gd name="connsiteY506" fmla="*/ 36385 h 97059"/>
                <a:gd name="connsiteX507" fmla="*/ 50483 w 144684"/>
                <a:gd name="connsiteY507" fmla="*/ 35719 h 97059"/>
                <a:gd name="connsiteX508" fmla="*/ 50483 w 144684"/>
                <a:gd name="connsiteY508" fmla="*/ 35052 h 97059"/>
                <a:gd name="connsiteX509" fmla="*/ 50197 w 144684"/>
                <a:gd name="connsiteY509" fmla="*/ 35052 h 97059"/>
                <a:gd name="connsiteX510" fmla="*/ 50483 w 144684"/>
                <a:gd name="connsiteY510" fmla="*/ 35052 h 97059"/>
                <a:gd name="connsiteX511" fmla="*/ 50483 w 144684"/>
                <a:gd name="connsiteY511" fmla="*/ 34385 h 97059"/>
                <a:gd name="connsiteX512" fmla="*/ 50863 w 144684"/>
                <a:gd name="connsiteY512" fmla="*/ 34100 h 97059"/>
                <a:gd name="connsiteX513" fmla="*/ 50483 w 144684"/>
                <a:gd name="connsiteY513" fmla="*/ 34100 h 97059"/>
                <a:gd name="connsiteX514" fmla="*/ 50863 w 144684"/>
                <a:gd name="connsiteY514" fmla="*/ 33718 h 97059"/>
                <a:gd name="connsiteX515" fmla="*/ 50863 w 144684"/>
                <a:gd name="connsiteY515" fmla="*/ 33052 h 97059"/>
                <a:gd name="connsiteX516" fmla="*/ 51149 w 144684"/>
                <a:gd name="connsiteY516" fmla="*/ 33052 h 97059"/>
                <a:gd name="connsiteX517" fmla="*/ 50863 w 144684"/>
                <a:gd name="connsiteY517" fmla="*/ 32766 h 97059"/>
                <a:gd name="connsiteX518" fmla="*/ 51149 w 144684"/>
                <a:gd name="connsiteY518" fmla="*/ 32099 h 97059"/>
                <a:gd name="connsiteX519" fmla="*/ 51149 w 144684"/>
                <a:gd name="connsiteY519" fmla="*/ 31814 h 97059"/>
                <a:gd name="connsiteX520" fmla="*/ 51530 w 144684"/>
                <a:gd name="connsiteY520" fmla="*/ 31432 h 97059"/>
                <a:gd name="connsiteX521" fmla="*/ 51530 w 144684"/>
                <a:gd name="connsiteY521" fmla="*/ 31147 h 97059"/>
                <a:gd name="connsiteX522" fmla="*/ 51149 w 144684"/>
                <a:gd name="connsiteY522" fmla="*/ 31147 h 97059"/>
                <a:gd name="connsiteX523" fmla="*/ 51530 w 144684"/>
                <a:gd name="connsiteY523" fmla="*/ 31147 h 97059"/>
                <a:gd name="connsiteX524" fmla="*/ 51530 w 144684"/>
                <a:gd name="connsiteY524" fmla="*/ 30480 h 97059"/>
                <a:gd name="connsiteX525" fmla="*/ 51816 w 144684"/>
                <a:gd name="connsiteY525" fmla="*/ 30099 h 97059"/>
                <a:gd name="connsiteX526" fmla="*/ 51816 w 144684"/>
                <a:gd name="connsiteY526" fmla="*/ 29146 h 97059"/>
                <a:gd name="connsiteX527" fmla="*/ 51816 w 144684"/>
                <a:gd name="connsiteY527" fmla="*/ 29527 h 97059"/>
                <a:gd name="connsiteX528" fmla="*/ 51816 w 144684"/>
                <a:gd name="connsiteY528" fmla="*/ 28861 h 97059"/>
                <a:gd name="connsiteX529" fmla="*/ 52197 w 144684"/>
                <a:gd name="connsiteY529" fmla="*/ 28861 h 97059"/>
                <a:gd name="connsiteX530" fmla="*/ 51816 w 144684"/>
                <a:gd name="connsiteY530" fmla="*/ 28861 h 97059"/>
                <a:gd name="connsiteX531" fmla="*/ 52197 w 144684"/>
                <a:gd name="connsiteY531" fmla="*/ 28861 h 97059"/>
                <a:gd name="connsiteX532" fmla="*/ 52197 w 144684"/>
                <a:gd name="connsiteY532" fmla="*/ 28194 h 97059"/>
                <a:gd name="connsiteX533" fmla="*/ 52197 w 144684"/>
                <a:gd name="connsiteY533" fmla="*/ 28480 h 97059"/>
                <a:gd name="connsiteX534" fmla="*/ 52483 w 144684"/>
                <a:gd name="connsiteY534" fmla="*/ 28480 h 97059"/>
                <a:gd name="connsiteX535" fmla="*/ 52483 w 144684"/>
                <a:gd name="connsiteY535" fmla="*/ 28194 h 97059"/>
                <a:gd name="connsiteX536" fmla="*/ 52197 w 144684"/>
                <a:gd name="connsiteY536" fmla="*/ 28194 h 97059"/>
                <a:gd name="connsiteX537" fmla="*/ 52197 w 144684"/>
                <a:gd name="connsiteY537" fmla="*/ 27813 h 97059"/>
                <a:gd name="connsiteX538" fmla="*/ 52483 w 144684"/>
                <a:gd name="connsiteY538" fmla="*/ 27813 h 97059"/>
                <a:gd name="connsiteX539" fmla="*/ 52483 w 144684"/>
                <a:gd name="connsiteY539" fmla="*/ 27527 h 97059"/>
                <a:gd name="connsiteX540" fmla="*/ 52197 w 144684"/>
                <a:gd name="connsiteY540" fmla="*/ 27527 h 97059"/>
                <a:gd name="connsiteX541" fmla="*/ 52197 w 144684"/>
                <a:gd name="connsiteY541" fmla="*/ 27146 h 97059"/>
                <a:gd name="connsiteX542" fmla="*/ 52483 w 144684"/>
                <a:gd name="connsiteY542" fmla="*/ 27527 h 97059"/>
                <a:gd name="connsiteX543" fmla="*/ 52483 w 144684"/>
                <a:gd name="connsiteY543" fmla="*/ 26860 h 97059"/>
                <a:gd name="connsiteX544" fmla="*/ 52864 w 144684"/>
                <a:gd name="connsiteY544" fmla="*/ 26860 h 97059"/>
                <a:gd name="connsiteX545" fmla="*/ 52864 w 144684"/>
                <a:gd name="connsiteY545" fmla="*/ 26194 h 97059"/>
                <a:gd name="connsiteX546" fmla="*/ 52483 w 144684"/>
                <a:gd name="connsiteY546" fmla="*/ 25908 h 97059"/>
                <a:gd name="connsiteX547" fmla="*/ 52864 w 144684"/>
                <a:gd name="connsiteY547" fmla="*/ 25908 h 97059"/>
                <a:gd name="connsiteX548" fmla="*/ 52864 w 144684"/>
                <a:gd name="connsiteY548" fmla="*/ 25241 h 97059"/>
                <a:gd name="connsiteX549" fmla="*/ 53150 w 144684"/>
                <a:gd name="connsiteY549" fmla="*/ 25241 h 97059"/>
                <a:gd name="connsiteX550" fmla="*/ 53150 w 144684"/>
                <a:gd name="connsiteY550" fmla="*/ 24860 h 97059"/>
                <a:gd name="connsiteX551" fmla="*/ 53435 w 144684"/>
                <a:gd name="connsiteY551" fmla="*/ 24575 h 97059"/>
                <a:gd name="connsiteX552" fmla="*/ 53150 w 144684"/>
                <a:gd name="connsiteY552" fmla="*/ 24575 h 97059"/>
                <a:gd name="connsiteX553" fmla="*/ 53435 w 144684"/>
                <a:gd name="connsiteY553" fmla="*/ 24575 h 97059"/>
                <a:gd name="connsiteX554" fmla="*/ 53816 w 144684"/>
                <a:gd name="connsiteY554" fmla="*/ 23908 h 97059"/>
                <a:gd name="connsiteX555" fmla="*/ 53435 w 144684"/>
                <a:gd name="connsiteY555" fmla="*/ 23908 h 97059"/>
                <a:gd name="connsiteX556" fmla="*/ 53435 w 144684"/>
                <a:gd name="connsiteY556" fmla="*/ 23622 h 97059"/>
                <a:gd name="connsiteX557" fmla="*/ 53150 w 144684"/>
                <a:gd name="connsiteY557" fmla="*/ 23622 h 97059"/>
                <a:gd name="connsiteX558" fmla="*/ 53150 w 144684"/>
                <a:gd name="connsiteY558" fmla="*/ 23241 h 97059"/>
                <a:gd name="connsiteX559" fmla="*/ 53816 w 144684"/>
                <a:gd name="connsiteY559" fmla="*/ 23241 h 97059"/>
                <a:gd name="connsiteX560" fmla="*/ 53435 w 144684"/>
                <a:gd name="connsiteY560" fmla="*/ 23241 h 97059"/>
                <a:gd name="connsiteX561" fmla="*/ 53816 w 144684"/>
                <a:gd name="connsiteY561" fmla="*/ 23241 h 97059"/>
                <a:gd name="connsiteX562" fmla="*/ 53435 w 144684"/>
                <a:gd name="connsiteY562" fmla="*/ 23241 h 97059"/>
                <a:gd name="connsiteX563" fmla="*/ 53816 w 144684"/>
                <a:gd name="connsiteY563" fmla="*/ 23241 h 97059"/>
                <a:gd name="connsiteX564" fmla="*/ 53816 w 144684"/>
                <a:gd name="connsiteY564" fmla="*/ 22574 h 97059"/>
                <a:gd name="connsiteX565" fmla="*/ 53435 w 144684"/>
                <a:gd name="connsiteY565" fmla="*/ 22574 h 97059"/>
                <a:gd name="connsiteX566" fmla="*/ 53435 w 144684"/>
                <a:gd name="connsiteY566" fmla="*/ 22289 h 97059"/>
                <a:gd name="connsiteX567" fmla="*/ 53816 w 144684"/>
                <a:gd name="connsiteY567" fmla="*/ 21907 h 97059"/>
                <a:gd name="connsiteX568" fmla="*/ 54102 w 144684"/>
                <a:gd name="connsiteY568" fmla="*/ 21907 h 97059"/>
                <a:gd name="connsiteX569" fmla="*/ 54102 w 144684"/>
                <a:gd name="connsiteY569" fmla="*/ 21241 h 97059"/>
                <a:gd name="connsiteX570" fmla="*/ 54102 w 144684"/>
                <a:gd name="connsiteY570" fmla="*/ 21622 h 97059"/>
                <a:gd name="connsiteX571" fmla="*/ 54483 w 144684"/>
                <a:gd name="connsiteY571" fmla="*/ 21241 h 97059"/>
                <a:gd name="connsiteX572" fmla="*/ 54483 w 144684"/>
                <a:gd name="connsiteY572" fmla="*/ 20955 h 97059"/>
                <a:gd name="connsiteX573" fmla="*/ 54102 w 144684"/>
                <a:gd name="connsiteY573" fmla="*/ 20955 h 97059"/>
                <a:gd name="connsiteX574" fmla="*/ 54102 w 144684"/>
                <a:gd name="connsiteY574" fmla="*/ 20288 h 97059"/>
                <a:gd name="connsiteX575" fmla="*/ 54483 w 144684"/>
                <a:gd name="connsiteY575" fmla="*/ 20288 h 97059"/>
                <a:gd name="connsiteX576" fmla="*/ 54483 w 144684"/>
                <a:gd name="connsiteY576" fmla="*/ 20002 h 97059"/>
                <a:gd name="connsiteX577" fmla="*/ 55150 w 144684"/>
                <a:gd name="connsiteY577" fmla="*/ 20002 h 97059"/>
                <a:gd name="connsiteX578" fmla="*/ 54769 w 144684"/>
                <a:gd name="connsiteY578" fmla="*/ 19621 h 97059"/>
                <a:gd name="connsiteX579" fmla="*/ 54769 w 144684"/>
                <a:gd name="connsiteY579" fmla="*/ 19336 h 97059"/>
                <a:gd name="connsiteX580" fmla="*/ 55150 w 144684"/>
                <a:gd name="connsiteY580" fmla="*/ 19336 h 97059"/>
                <a:gd name="connsiteX581" fmla="*/ 54769 w 144684"/>
                <a:gd name="connsiteY581" fmla="*/ 18955 h 97059"/>
                <a:gd name="connsiteX582" fmla="*/ 54769 w 144684"/>
                <a:gd name="connsiteY582" fmla="*/ 18669 h 97059"/>
                <a:gd name="connsiteX583" fmla="*/ 55150 w 144684"/>
                <a:gd name="connsiteY583" fmla="*/ 18669 h 97059"/>
                <a:gd name="connsiteX584" fmla="*/ 55150 w 144684"/>
                <a:gd name="connsiteY584" fmla="*/ 17716 h 97059"/>
                <a:gd name="connsiteX585" fmla="*/ 55435 w 144684"/>
                <a:gd name="connsiteY585" fmla="*/ 17335 h 97059"/>
                <a:gd name="connsiteX586" fmla="*/ 55435 w 144684"/>
                <a:gd name="connsiteY586" fmla="*/ 17716 h 97059"/>
                <a:gd name="connsiteX587" fmla="*/ 55817 w 144684"/>
                <a:gd name="connsiteY587" fmla="*/ 17716 h 97059"/>
                <a:gd name="connsiteX588" fmla="*/ 55817 w 144684"/>
                <a:gd name="connsiteY588" fmla="*/ 17050 h 97059"/>
                <a:gd name="connsiteX589" fmla="*/ 56102 w 144684"/>
                <a:gd name="connsiteY589" fmla="*/ 17050 h 97059"/>
                <a:gd name="connsiteX590" fmla="*/ 56102 w 144684"/>
                <a:gd name="connsiteY590" fmla="*/ 16383 h 97059"/>
                <a:gd name="connsiteX591" fmla="*/ 56388 w 144684"/>
                <a:gd name="connsiteY591" fmla="*/ 16383 h 97059"/>
                <a:gd name="connsiteX592" fmla="*/ 56388 w 144684"/>
                <a:gd name="connsiteY592" fmla="*/ 15716 h 97059"/>
                <a:gd name="connsiteX593" fmla="*/ 56102 w 144684"/>
                <a:gd name="connsiteY593" fmla="*/ 15335 h 97059"/>
                <a:gd name="connsiteX594" fmla="*/ 56388 w 144684"/>
                <a:gd name="connsiteY594" fmla="*/ 15335 h 97059"/>
                <a:gd name="connsiteX595" fmla="*/ 56769 w 144684"/>
                <a:gd name="connsiteY595" fmla="*/ 14383 h 97059"/>
                <a:gd name="connsiteX596" fmla="*/ 57055 w 144684"/>
                <a:gd name="connsiteY596" fmla="*/ 13716 h 97059"/>
                <a:gd name="connsiteX597" fmla="*/ 56769 w 144684"/>
                <a:gd name="connsiteY597" fmla="*/ 13430 h 97059"/>
                <a:gd name="connsiteX598" fmla="*/ 57055 w 144684"/>
                <a:gd name="connsiteY598" fmla="*/ 13430 h 97059"/>
                <a:gd name="connsiteX599" fmla="*/ 56769 w 144684"/>
                <a:gd name="connsiteY599" fmla="*/ 13430 h 97059"/>
                <a:gd name="connsiteX600" fmla="*/ 56388 w 144684"/>
                <a:gd name="connsiteY600" fmla="*/ 13049 h 97059"/>
                <a:gd name="connsiteX601" fmla="*/ 56388 w 144684"/>
                <a:gd name="connsiteY601" fmla="*/ 12764 h 97059"/>
                <a:gd name="connsiteX602" fmla="*/ 56102 w 144684"/>
                <a:gd name="connsiteY602" fmla="*/ 12764 h 97059"/>
                <a:gd name="connsiteX603" fmla="*/ 56102 w 144684"/>
                <a:gd name="connsiteY603" fmla="*/ 11811 h 97059"/>
                <a:gd name="connsiteX604" fmla="*/ 56388 w 144684"/>
                <a:gd name="connsiteY604" fmla="*/ 11811 h 97059"/>
                <a:gd name="connsiteX605" fmla="*/ 56388 w 144684"/>
                <a:gd name="connsiteY605" fmla="*/ 11430 h 97059"/>
                <a:gd name="connsiteX606" fmla="*/ 56388 w 144684"/>
                <a:gd name="connsiteY606" fmla="*/ 11811 h 97059"/>
                <a:gd name="connsiteX607" fmla="*/ 56769 w 144684"/>
                <a:gd name="connsiteY607" fmla="*/ 11430 h 97059"/>
                <a:gd name="connsiteX608" fmla="*/ 57055 w 144684"/>
                <a:gd name="connsiteY608" fmla="*/ 11811 h 97059"/>
                <a:gd name="connsiteX609" fmla="*/ 57436 w 144684"/>
                <a:gd name="connsiteY609" fmla="*/ 11430 h 97059"/>
                <a:gd name="connsiteX610" fmla="*/ 57436 w 144684"/>
                <a:gd name="connsiteY610" fmla="*/ 11144 h 97059"/>
                <a:gd name="connsiteX611" fmla="*/ 58102 w 144684"/>
                <a:gd name="connsiteY611" fmla="*/ 11144 h 97059"/>
                <a:gd name="connsiteX612" fmla="*/ 58388 w 144684"/>
                <a:gd name="connsiteY612" fmla="*/ 10763 h 97059"/>
                <a:gd name="connsiteX613" fmla="*/ 58388 w 144684"/>
                <a:gd name="connsiteY613" fmla="*/ 10477 h 97059"/>
                <a:gd name="connsiteX614" fmla="*/ 58769 w 144684"/>
                <a:gd name="connsiteY614" fmla="*/ 10477 h 97059"/>
                <a:gd name="connsiteX615" fmla="*/ 58769 w 144684"/>
                <a:gd name="connsiteY615" fmla="*/ 11144 h 97059"/>
                <a:gd name="connsiteX616" fmla="*/ 58769 w 144684"/>
                <a:gd name="connsiteY616" fmla="*/ 10763 h 97059"/>
                <a:gd name="connsiteX617" fmla="*/ 59055 w 144684"/>
                <a:gd name="connsiteY617" fmla="*/ 10763 h 97059"/>
                <a:gd name="connsiteX618" fmla="*/ 59055 w 144684"/>
                <a:gd name="connsiteY618" fmla="*/ 10477 h 97059"/>
                <a:gd name="connsiteX619" fmla="*/ 59055 w 144684"/>
                <a:gd name="connsiteY619" fmla="*/ 10763 h 97059"/>
                <a:gd name="connsiteX620" fmla="*/ 59341 w 144684"/>
                <a:gd name="connsiteY620" fmla="*/ 10763 h 97059"/>
                <a:gd name="connsiteX621" fmla="*/ 59055 w 144684"/>
                <a:gd name="connsiteY621" fmla="*/ 10763 h 97059"/>
                <a:gd name="connsiteX622" fmla="*/ 59055 w 144684"/>
                <a:gd name="connsiteY622" fmla="*/ 11144 h 97059"/>
                <a:gd name="connsiteX623" fmla="*/ 59341 w 144684"/>
                <a:gd name="connsiteY623" fmla="*/ 11144 h 97059"/>
                <a:gd name="connsiteX624" fmla="*/ 59341 w 144684"/>
                <a:gd name="connsiteY624" fmla="*/ 10763 h 97059"/>
                <a:gd name="connsiteX625" fmla="*/ 59722 w 144684"/>
                <a:gd name="connsiteY625" fmla="*/ 10763 h 97059"/>
                <a:gd name="connsiteX626" fmla="*/ 60008 w 144684"/>
                <a:gd name="connsiteY626" fmla="*/ 11144 h 97059"/>
                <a:gd name="connsiteX627" fmla="*/ 60008 w 144684"/>
                <a:gd name="connsiteY627" fmla="*/ 10763 h 97059"/>
                <a:gd name="connsiteX628" fmla="*/ 60388 w 144684"/>
                <a:gd name="connsiteY628" fmla="*/ 10763 h 97059"/>
                <a:gd name="connsiteX629" fmla="*/ 60388 w 144684"/>
                <a:gd name="connsiteY629" fmla="*/ 11430 h 97059"/>
                <a:gd name="connsiteX630" fmla="*/ 61055 w 144684"/>
                <a:gd name="connsiteY630" fmla="*/ 11430 h 97059"/>
                <a:gd name="connsiteX631" fmla="*/ 60388 w 144684"/>
                <a:gd name="connsiteY631" fmla="*/ 11430 h 97059"/>
                <a:gd name="connsiteX632" fmla="*/ 60388 w 144684"/>
                <a:gd name="connsiteY632" fmla="*/ 11811 h 97059"/>
                <a:gd name="connsiteX633" fmla="*/ 60674 w 144684"/>
                <a:gd name="connsiteY633" fmla="*/ 11811 h 97059"/>
                <a:gd name="connsiteX634" fmla="*/ 60674 w 144684"/>
                <a:gd name="connsiteY634" fmla="*/ 12097 h 97059"/>
                <a:gd name="connsiteX635" fmla="*/ 60674 w 144684"/>
                <a:gd name="connsiteY635" fmla="*/ 11811 h 97059"/>
                <a:gd name="connsiteX636" fmla="*/ 60674 w 144684"/>
                <a:gd name="connsiteY636" fmla="*/ 12097 h 97059"/>
                <a:gd name="connsiteX637" fmla="*/ 61055 w 144684"/>
                <a:gd name="connsiteY637" fmla="*/ 11811 h 97059"/>
                <a:gd name="connsiteX638" fmla="*/ 61055 w 144684"/>
                <a:gd name="connsiteY638" fmla="*/ 12097 h 97059"/>
                <a:gd name="connsiteX639" fmla="*/ 61055 w 144684"/>
                <a:gd name="connsiteY639" fmla="*/ 11811 h 97059"/>
                <a:gd name="connsiteX640" fmla="*/ 60674 w 144684"/>
                <a:gd name="connsiteY640" fmla="*/ 11811 h 97059"/>
                <a:gd name="connsiteX641" fmla="*/ 61055 w 144684"/>
                <a:gd name="connsiteY641" fmla="*/ 11811 h 97059"/>
                <a:gd name="connsiteX642" fmla="*/ 61055 w 144684"/>
                <a:gd name="connsiteY642" fmla="*/ 12097 h 97059"/>
                <a:gd name="connsiteX643" fmla="*/ 61722 w 144684"/>
                <a:gd name="connsiteY643" fmla="*/ 12097 h 97059"/>
                <a:gd name="connsiteX644" fmla="*/ 62294 w 144684"/>
                <a:gd name="connsiteY644" fmla="*/ 11811 h 97059"/>
                <a:gd name="connsiteX645" fmla="*/ 62294 w 144684"/>
                <a:gd name="connsiteY645" fmla="*/ 11430 h 97059"/>
                <a:gd name="connsiteX646" fmla="*/ 62675 w 144684"/>
                <a:gd name="connsiteY646" fmla="*/ 11430 h 97059"/>
                <a:gd name="connsiteX647" fmla="*/ 62675 w 144684"/>
                <a:gd name="connsiteY647" fmla="*/ 11144 h 97059"/>
                <a:gd name="connsiteX648" fmla="*/ 62960 w 144684"/>
                <a:gd name="connsiteY648" fmla="*/ 11144 h 97059"/>
                <a:gd name="connsiteX649" fmla="*/ 62960 w 144684"/>
                <a:gd name="connsiteY649" fmla="*/ 10763 h 97059"/>
                <a:gd name="connsiteX650" fmla="*/ 62675 w 144684"/>
                <a:gd name="connsiteY650" fmla="*/ 10763 h 97059"/>
                <a:gd name="connsiteX651" fmla="*/ 63341 w 144684"/>
                <a:gd name="connsiteY651" fmla="*/ 10477 h 97059"/>
                <a:gd name="connsiteX652" fmla="*/ 63341 w 144684"/>
                <a:gd name="connsiteY652" fmla="*/ 10096 h 97059"/>
                <a:gd name="connsiteX653" fmla="*/ 62960 w 144684"/>
                <a:gd name="connsiteY653" fmla="*/ 10096 h 97059"/>
                <a:gd name="connsiteX654" fmla="*/ 62960 w 144684"/>
                <a:gd name="connsiteY654" fmla="*/ 9430 h 97059"/>
                <a:gd name="connsiteX655" fmla="*/ 63627 w 144684"/>
                <a:gd name="connsiteY655" fmla="*/ 9430 h 97059"/>
                <a:gd name="connsiteX656" fmla="*/ 63627 w 144684"/>
                <a:gd name="connsiteY656" fmla="*/ 8858 h 97059"/>
                <a:gd name="connsiteX657" fmla="*/ 63627 w 144684"/>
                <a:gd name="connsiteY657" fmla="*/ 9144 h 97059"/>
                <a:gd name="connsiteX658" fmla="*/ 64008 w 144684"/>
                <a:gd name="connsiteY658" fmla="*/ 9144 h 97059"/>
                <a:gd name="connsiteX659" fmla="*/ 64294 w 144684"/>
                <a:gd name="connsiteY659" fmla="*/ 8477 h 97059"/>
                <a:gd name="connsiteX660" fmla="*/ 64675 w 144684"/>
                <a:gd name="connsiteY660" fmla="*/ 8858 h 97059"/>
                <a:gd name="connsiteX661" fmla="*/ 64675 w 144684"/>
                <a:gd name="connsiteY661" fmla="*/ 8191 h 97059"/>
                <a:gd name="connsiteX662" fmla="*/ 64960 w 144684"/>
                <a:gd name="connsiteY662" fmla="*/ 8191 h 97059"/>
                <a:gd name="connsiteX663" fmla="*/ 64960 w 144684"/>
                <a:gd name="connsiteY663" fmla="*/ 7810 h 97059"/>
                <a:gd name="connsiteX664" fmla="*/ 65246 w 144684"/>
                <a:gd name="connsiteY664" fmla="*/ 7810 h 97059"/>
                <a:gd name="connsiteX665" fmla="*/ 65246 w 144684"/>
                <a:gd name="connsiteY665" fmla="*/ 7525 h 97059"/>
                <a:gd name="connsiteX666" fmla="*/ 65627 w 144684"/>
                <a:gd name="connsiteY666" fmla="*/ 7525 h 97059"/>
                <a:gd name="connsiteX667" fmla="*/ 65627 w 144684"/>
                <a:gd name="connsiteY667" fmla="*/ 7144 h 97059"/>
                <a:gd name="connsiteX668" fmla="*/ 65913 w 144684"/>
                <a:gd name="connsiteY668" fmla="*/ 7144 h 97059"/>
                <a:gd name="connsiteX669" fmla="*/ 65913 w 144684"/>
                <a:gd name="connsiteY669" fmla="*/ 6858 h 97059"/>
                <a:gd name="connsiteX670" fmla="*/ 66580 w 144684"/>
                <a:gd name="connsiteY670" fmla="*/ 6858 h 97059"/>
                <a:gd name="connsiteX671" fmla="*/ 66580 w 144684"/>
                <a:gd name="connsiteY671" fmla="*/ 6477 h 97059"/>
                <a:gd name="connsiteX672" fmla="*/ 66294 w 144684"/>
                <a:gd name="connsiteY672" fmla="*/ 6477 h 97059"/>
                <a:gd name="connsiteX673" fmla="*/ 66294 w 144684"/>
                <a:gd name="connsiteY673" fmla="*/ 6191 h 97059"/>
                <a:gd name="connsiteX674" fmla="*/ 66580 w 144684"/>
                <a:gd name="connsiteY674" fmla="*/ 6191 h 97059"/>
                <a:gd name="connsiteX675" fmla="*/ 67246 w 144684"/>
                <a:gd name="connsiteY675" fmla="*/ 5524 h 97059"/>
                <a:gd name="connsiteX676" fmla="*/ 67627 w 144684"/>
                <a:gd name="connsiteY676" fmla="*/ 5524 h 97059"/>
                <a:gd name="connsiteX677" fmla="*/ 67627 w 144684"/>
                <a:gd name="connsiteY677" fmla="*/ 5239 h 97059"/>
                <a:gd name="connsiteX678" fmla="*/ 67913 w 144684"/>
                <a:gd name="connsiteY678" fmla="*/ 5239 h 97059"/>
                <a:gd name="connsiteX679" fmla="*/ 67913 w 144684"/>
                <a:gd name="connsiteY679" fmla="*/ 4572 h 97059"/>
                <a:gd name="connsiteX680" fmla="*/ 67913 w 144684"/>
                <a:gd name="connsiteY680" fmla="*/ 4858 h 97059"/>
                <a:gd name="connsiteX681" fmla="*/ 67913 w 144684"/>
                <a:gd name="connsiteY681" fmla="*/ 4572 h 97059"/>
                <a:gd name="connsiteX682" fmla="*/ 68866 w 144684"/>
                <a:gd name="connsiteY682" fmla="*/ 4572 h 97059"/>
                <a:gd name="connsiteX683" fmla="*/ 68866 w 144684"/>
                <a:gd name="connsiteY683" fmla="*/ 3905 h 97059"/>
                <a:gd name="connsiteX684" fmla="*/ 69247 w 144684"/>
                <a:gd name="connsiteY684" fmla="*/ 3905 h 97059"/>
                <a:gd name="connsiteX685" fmla="*/ 69247 w 144684"/>
                <a:gd name="connsiteY685" fmla="*/ 3524 h 97059"/>
                <a:gd name="connsiteX686" fmla="*/ 69533 w 144684"/>
                <a:gd name="connsiteY686" fmla="*/ 3524 h 97059"/>
                <a:gd name="connsiteX687" fmla="*/ 69533 w 144684"/>
                <a:gd name="connsiteY687" fmla="*/ 3239 h 97059"/>
                <a:gd name="connsiteX688" fmla="*/ 69913 w 144684"/>
                <a:gd name="connsiteY688" fmla="*/ 2953 h 97059"/>
                <a:gd name="connsiteX689" fmla="*/ 70199 w 144684"/>
                <a:gd name="connsiteY689" fmla="*/ 2953 h 97059"/>
                <a:gd name="connsiteX690" fmla="*/ 69913 w 144684"/>
                <a:gd name="connsiteY690" fmla="*/ 2953 h 97059"/>
                <a:gd name="connsiteX691" fmla="*/ 70580 w 144684"/>
                <a:gd name="connsiteY691" fmla="*/ 2953 h 97059"/>
                <a:gd name="connsiteX692" fmla="*/ 70580 w 144684"/>
                <a:gd name="connsiteY692" fmla="*/ 2572 h 97059"/>
                <a:gd name="connsiteX693" fmla="*/ 71152 w 144684"/>
                <a:gd name="connsiteY693" fmla="*/ 2572 h 97059"/>
                <a:gd name="connsiteX694" fmla="*/ 71152 w 144684"/>
                <a:gd name="connsiteY694" fmla="*/ 2286 h 97059"/>
                <a:gd name="connsiteX695" fmla="*/ 71533 w 144684"/>
                <a:gd name="connsiteY695" fmla="*/ 1905 h 97059"/>
                <a:gd name="connsiteX696" fmla="*/ 71533 w 144684"/>
                <a:gd name="connsiteY696" fmla="*/ 2286 h 97059"/>
                <a:gd name="connsiteX697" fmla="*/ 71533 w 144684"/>
                <a:gd name="connsiteY697" fmla="*/ 1905 h 97059"/>
                <a:gd name="connsiteX698" fmla="*/ 72485 w 144684"/>
                <a:gd name="connsiteY698" fmla="*/ 1905 h 97059"/>
                <a:gd name="connsiteX699" fmla="*/ 72485 w 144684"/>
                <a:gd name="connsiteY699" fmla="*/ 1619 h 97059"/>
                <a:gd name="connsiteX700" fmla="*/ 72866 w 144684"/>
                <a:gd name="connsiteY700" fmla="*/ 1619 h 97059"/>
                <a:gd name="connsiteX701" fmla="*/ 73152 w 144684"/>
                <a:gd name="connsiteY701" fmla="*/ 1238 h 97059"/>
                <a:gd name="connsiteX702" fmla="*/ 73533 w 144684"/>
                <a:gd name="connsiteY702" fmla="*/ 1238 h 97059"/>
                <a:gd name="connsiteX703" fmla="*/ 73533 w 144684"/>
                <a:gd name="connsiteY703" fmla="*/ 952 h 97059"/>
                <a:gd name="connsiteX704" fmla="*/ 73533 w 144684"/>
                <a:gd name="connsiteY704" fmla="*/ 1238 h 97059"/>
                <a:gd name="connsiteX705" fmla="*/ 74486 w 144684"/>
                <a:gd name="connsiteY705" fmla="*/ 1238 h 97059"/>
                <a:gd name="connsiteX706" fmla="*/ 74486 w 144684"/>
                <a:gd name="connsiteY706" fmla="*/ 1619 h 97059"/>
                <a:gd name="connsiteX707" fmla="*/ 75152 w 144684"/>
                <a:gd name="connsiteY707" fmla="*/ 1619 h 97059"/>
                <a:gd name="connsiteX708" fmla="*/ 75152 w 144684"/>
                <a:gd name="connsiteY708" fmla="*/ 1238 h 97059"/>
                <a:gd name="connsiteX709" fmla="*/ 74486 w 144684"/>
                <a:gd name="connsiteY709" fmla="*/ 952 h 97059"/>
                <a:gd name="connsiteX710" fmla="*/ 74486 w 144684"/>
                <a:gd name="connsiteY710" fmla="*/ 571 h 97059"/>
                <a:gd name="connsiteX711" fmla="*/ 75152 w 144684"/>
                <a:gd name="connsiteY711" fmla="*/ 571 h 97059"/>
                <a:gd name="connsiteX712" fmla="*/ 75152 w 144684"/>
                <a:gd name="connsiteY712" fmla="*/ 286 h 97059"/>
                <a:gd name="connsiteX713" fmla="*/ 75438 w 144684"/>
                <a:gd name="connsiteY713" fmla="*/ 286 h 97059"/>
                <a:gd name="connsiteX714" fmla="*/ 75438 w 144684"/>
                <a:gd name="connsiteY714" fmla="*/ 0 h 97059"/>
                <a:gd name="connsiteX715" fmla="*/ 75438 w 144684"/>
                <a:gd name="connsiteY715" fmla="*/ 286 h 97059"/>
                <a:gd name="connsiteX716" fmla="*/ 75438 w 144684"/>
                <a:gd name="connsiteY716" fmla="*/ 0 h 97059"/>
                <a:gd name="connsiteX717" fmla="*/ 75819 w 144684"/>
                <a:gd name="connsiteY717" fmla="*/ 286 h 97059"/>
                <a:gd name="connsiteX718" fmla="*/ 76105 w 144684"/>
                <a:gd name="connsiteY718" fmla="*/ 0 h 97059"/>
                <a:gd name="connsiteX719" fmla="*/ 76105 w 144684"/>
                <a:gd name="connsiteY719" fmla="*/ 286 h 97059"/>
                <a:gd name="connsiteX720" fmla="*/ 76771 w 144684"/>
                <a:gd name="connsiteY720" fmla="*/ 286 h 97059"/>
                <a:gd name="connsiteX721" fmla="*/ 78105 w 144684"/>
                <a:gd name="connsiteY721" fmla="*/ 0 h 97059"/>
                <a:gd name="connsiteX722" fmla="*/ 78391 w 144684"/>
                <a:gd name="connsiteY722" fmla="*/ 571 h 97059"/>
                <a:gd name="connsiteX723" fmla="*/ 78772 w 144684"/>
                <a:gd name="connsiteY723" fmla="*/ 952 h 97059"/>
                <a:gd name="connsiteX724" fmla="*/ 79058 w 144684"/>
                <a:gd name="connsiteY724" fmla="*/ 952 h 97059"/>
                <a:gd name="connsiteX725" fmla="*/ 78772 w 144684"/>
                <a:gd name="connsiteY725" fmla="*/ 1238 h 97059"/>
                <a:gd name="connsiteX726" fmla="*/ 78391 w 144684"/>
                <a:gd name="connsiteY726" fmla="*/ 1238 h 97059"/>
                <a:gd name="connsiteX727" fmla="*/ 78391 w 144684"/>
                <a:gd name="connsiteY727" fmla="*/ 1619 h 97059"/>
                <a:gd name="connsiteX728" fmla="*/ 77057 w 144684"/>
                <a:gd name="connsiteY728" fmla="*/ 2953 h 97059"/>
                <a:gd name="connsiteX729" fmla="*/ 77438 w 144684"/>
                <a:gd name="connsiteY729" fmla="*/ 3239 h 97059"/>
                <a:gd name="connsiteX730" fmla="*/ 78105 w 144684"/>
                <a:gd name="connsiteY730" fmla="*/ 3239 h 97059"/>
                <a:gd name="connsiteX731" fmla="*/ 78105 w 144684"/>
                <a:gd name="connsiteY731" fmla="*/ 3905 h 97059"/>
                <a:gd name="connsiteX732" fmla="*/ 79438 w 144684"/>
                <a:gd name="connsiteY732" fmla="*/ 3905 h 97059"/>
                <a:gd name="connsiteX733" fmla="*/ 79724 w 144684"/>
                <a:gd name="connsiteY733" fmla="*/ 4572 h 97059"/>
                <a:gd name="connsiteX734" fmla="*/ 80010 w 144684"/>
                <a:gd name="connsiteY734" fmla="*/ 4858 h 97059"/>
                <a:gd name="connsiteX735" fmla="*/ 80010 w 144684"/>
                <a:gd name="connsiteY735" fmla="*/ 5239 h 97059"/>
                <a:gd name="connsiteX736" fmla="*/ 80391 w 144684"/>
                <a:gd name="connsiteY736" fmla="*/ 5239 h 97059"/>
                <a:gd name="connsiteX737" fmla="*/ 80391 w 144684"/>
                <a:gd name="connsiteY737" fmla="*/ 5524 h 97059"/>
                <a:gd name="connsiteX738" fmla="*/ 80677 w 144684"/>
                <a:gd name="connsiteY738" fmla="*/ 6477 h 97059"/>
                <a:gd name="connsiteX739" fmla="*/ 81344 w 144684"/>
                <a:gd name="connsiteY739" fmla="*/ 6858 h 97059"/>
                <a:gd name="connsiteX740" fmla="*/ 81725 w 144684"/>
                <a:gd name="connsiteY740" fmla="*/ 7144 h 97059"/>
                <a:gd name="connsiteX741" fmla="*/ 82010 w 144684"/>
                <a:gd name="connsiteY741" fmla="*/ 6858 h 97059"/>
                <a:gd name="connsiteX742" fmla="*/ 82010 w 144684"/>
                <a:gd name="connsiteY742" fmla="*/ 7144 h 97059"/>
                <a:gd name="connsiteX743" fmla="*/ 82391 w 144684"/>
                <a:gd name="connsiteY743" fmla="*/ 6858 h 97059"/>
                <a:gd name="connsiteX744" fmla="*/ 82391 w 144684"/>
                <a:gd name="connsiteY744" fmla="*/ 7525 h 97059"/>
                <a:gd name="connsiteX745" fmla="*/ 82677 w 144684"/>
                <a:gd name="connsiteY745" fmla="*/ 7525 h 97059"/>
                <a:gd name="connsiteX746" fmla="*/ 82963 w 144684"/>
                <a:gd name="connsiteY746" fmla="*/ 8477 h 97059"/>
                <a:gd name="connsiteX747" fmla="*/ 84011 w 144684"/>
                <a:gd name="connsiteY747" fmla="*/ 9144 h 97059"/>
                <a:gd name="connsiteX748" fmla="*/ 84011 w 144684"/>
                <a:gd name="connsiteY748" fmla="*/ 9430 h 97059"/>
                <a:gd name="connsiteX749" fmla="*/ 84963 w 144684"/>
                <a:gd name="connsiteY749" fmla="*/ 9430 h 97059"/>
                <a:gd name="connsiteX750" fmla="*/ 84296 w 144684"/>
                <a:gd name="connsiteY750" fmla="*/ 13430 h 97059"/>
                <a:gd name="connsiteX751" fmla="*/ 84011 w 144684"/>
                <a:gd name="connsiteY751" fmla="*/ 13716 h 97059"/>
                <a:gd name="connsiteX752" fmla="*/ 83629 w 144684"/>
                <a:gd name="connsiteY752" fmla="*/ 14383 h 97059"/>
                <a:gd name="connsiteX753" fmla="*/ 89535 w 144684"/>
                <a:gd name="connsiteY753" fmla="*/ 12382 h 97059"/>
                <a:gd name="connsiteX754" fmla="*/ 90583 w 144684"/>
                <a:gd name="connsiteY754" fmla="*/ 14383 h 97059"/>
                <a:gd name="connsiteX755" fmla="*/ 90202 w 144684"/>
                <a:gd name="connsiteY755" fmla="*/ 17716 h 97059"/>
                <a:gd name="connsiteX756" fmla="*/ 88868 w 144684"/>
                <a:gd name="connsiteY756" fmla="*/ 18002 h 97059"/>
                <a:gd name="connsiteX757" fmla="*/ 88297 w 144684"/>
                <a:gd name="connsiteY757" fmla="*/ 21241 h 97059"/>
                <a:gd name="connsiteX758" fmla="*/ 85915 w 144684"/>
                <a:gd name="connsiteY758" fmla="*/ 22955 h 97059"/>
                <a:gd name="connsiteX759" fmla="*/ 84677 w 144684"/>
                <a:gd name="connsiteY759" fmla="*/ 23241 h 97059"/>
                <a:gd name="connsiteX760" fmla="*/ 83344 w 144684"/>
                <a:gd name="connsiteY760" fmla="*/ 22955 h 97059"/>
                <a:gd name="connsiteX761" fmla="*/ 82010 w 144684"/>
                <a:gd name="connsiteY761" fmla="*/ 23241 h 97059"/>
                <a:gd name="connsiteX762" fmla="*/ 81725 w 144684"/>
                <a:gd name="connsiteY762" fmla="*/ 25241 h 97059"/>
                <a:gd name="connsiteX763" fmla="*/ 82391 w 144684"/>
                <a:gd name="connsiteY763" fmla="*/ 27527 h 97059"/>
                <a:gd name="connsiteX764" fmla="*/ 81344 w 144684"/>
                <a:gd name="connsiteY764" fmla="*/ 30099 h 97059"/>
                <a:gd name="connsiteX765" fmla="*/ 82010 w 144684"/>
                <a:gd name="connsiteY765" fmla="*/ 30480 h 97059"/>
                <a:gd name="connsiteX766" fmla="*/ 82677 w 144684"/>
                <a:gd name="connsiteY766" fmla="*/ 31432 h 97059"/>
                <a:gd name="connsiteX767" fmla="*/ 82677 w 144684"/>
                <a:gd name="connsiteY767" fmla="*/ 31814 h 97059"/>
                <a:gd name="connsiteX768" fmla="*/ 82963 w 144684"/>
                <a:gd name="connsiteY768" fmla="*/ 32099 h 97059"/>
                <a:gd name="connsiteX769" fmla="*/ 82677 w 144684"/>
                <a:gd name="connsiteY769" fmla="*/ 32480 h 97059"/>
                <a:gd name="connsiteX770" fmla="*/ 82677 w 144684"/>
                <a:gd name="connsiteY770" fmla="*/ 32766 h 97059"/>
                <a:gd name="connsiteX771" fmla="*/ 83344 w 144684"/>
                <a:gd name="connsiteY771" fmla="*/ 32766 h 97059"/>
                <a:gd name="connsiteX772" fmla="*/ 82963 w 144684"/>
                <a:gd name="connsiteY772" fmla="*/ 32766 h 97059"/>
                <a:gd name="connsiteX773" fmla="*/ 82963 w 144684"/>
                <a:gd name="connsiteY773" fmla="*/ 33433 h 97059"/>
                <a:gd name="connsiteX774" fmla="*/ 83344 w 144684"/>
                <a:gd name="connsiteY774" fmla="*/ 33433 h 97059"/>
                <a:gd name="connsiteX775" fmla="*/ 82963 w 144684"/>
                <a:gd name="connsiteY775" fmla="*/ 33433 h 97059"/>
                <a:gd name="connsiteX776" fmla="*/ 83344 w 144684"/>
                <a:gd name="connsiteY776" fmla="*/ 33433 h 97059"/>
                <a:gd name="connsiteX777" fmla="*/ 83344 w 144684"/>
                <a:gd name="connsiteY777" fmla="*/ 34100 h 97059"/>
                <a:gd name="connsiteX778" fmla="*/ 83344 w 144684"/>
                <a:gd name="connsiteY778" fmla="*/ 33718 h 97059"/>
                <a:gd name="connsiteX779" fmla="*/ 84963 w 144684"/>
                <a:gd name="connsiteY779" fmla="*/ 33718 h 97059"/>
                <a:gd name="connsiteX780" fmla="*/ 85344 w 144684"/>
                <a:gd name="connsiteY780" fmla="*/ 34100 h 97059"/>
                <a:gd name="connsiteX781" fmla="*/ 85344 w 144684"/>
                <a:gd name="connsiteY781" fmla="*/ 34766 h 97059"/>
                <a:gd name="connsiteX782" fmla="*/ 85630 w 144684"/>
                <a:gd name="connsiteY782" fmla="*/ 34385 h 97059"/>
                <a:gd name="connsiteX783" fmla="*/ 85630 w 144684"/>
                <a:gd name="connsiteY783" fmla="*/ 34100 h 97059"/>
                <a:gd name="connsiteX784" fmla="*/ 85344 w 144684"/>
                <a:gd name="connsiteY784" fmla="*/ 34100 h 97059"/>
                <a:gd name="connsiteX785" fmla="*/ 85630 w 144684"/>
                <a:gd name="connsiteY785" fmla="*/ 34100 h 97059"/>
                <a:gd name="connsiteX786" fmla="*/ 84677 w 144684"/>
                <a:gd name="connsiteY786" fmla="*/ 33052 h 97059"/>
                <a:gd name="connsiteX787" fmla="*/ 84677 w 144684"/>
                <a:gd name="connsiteY787" fmla="*/ 32766 h 97059"/>
                <a:gd name="connsiteX788" fmla="*/ 84963 w 144684"/>
                <a:gd name="connsiteY788" fmla="*/ 32480 h 97059"/>
                <a:gd name="connsiteX789" fmla="*/ 84677 w 144684"/>
                <a:gd name="connsiteY789" fmla="*/ 32099 h 97059"/>
                <a:gd name="connsiteX790" fmla="*/ 84677 w 144684"/>
                <a:gd name="connsiteY790" fmla="*/ 31432 h 97059"/>
                <a:gd name="connsiteX791" fmla="*/ 84011 w 144684"/>
                <a:gd name="connsiteY791" fmla="*/ 31432 h 97059"/>
                <a:gd name="connsiteX792" fmla="*/ 83344 w 144684"/>
                <a:gd name="connsiteY792" fmla="*/ 30766 h 97059"/>
                <a:gd name="connsiteX793" fmla="*/ 82963 w 144684"/>
                <a:gd name="connsiteY793" fmla="*/ 30766 h 97059"/>
                <a:gd name="connsiteX794" fmla="*/ 82963 w 144684"/>
                <a:gd name="connsiteY794" fmla="*/ 30480 h 97059"/>
                <a:gd name="connsiteX795" fmla="*/ 83344 w 144684"/>
                <a:gd name="connsiteY795" fmla="*/ 29813 h 97059"/>
                <a:gd name="connsiteX796" fmla="*/ 84011 w 144684"/>
                <a:gd name="connsiteY796" fmla="*/ 29813 h 97059"/>
                <a:gd name="connsiteX797" fmla="*/ 83629 w 144684"/>
                <a:gd name="connsiteY797" fmla="*/ 30099 h 97059"/>
                <a:gd name="connsiteX798" fmla="*/ 84011 w 144684"/>
                <a:gd name="connsiteY798" fmla="*/ 29813 h 97059"/>
                <a:gd name="connsiteX799" fmla="*/ 85344 w 144684"/>
                <a:gd name="connsiteY799" fmla="*/ 29813 h 97059"/>
                <a:gd name="connsiteX800" fmla="*/ 85630 w 144684"/>
                <a:gd name="connsiteY800" fmla="*/ 29527 h 97059"/>
                <a:gd name="connsiteX801" fmla="*/ 85915 w 144684"/>
                <a:gd name="connsiteY801" fmla="*/ 29527 h 97059"/>
                <a:gd name="connsiteX802" fmla="*/ 86963 w 144684"/>
                <a:gd name="connsiteY802" fmla="*/ 29146 h 97059"/>
                <a:gd name="connsiteX803" fmla="*/ 86963 w 144684"/>
                <a:gd name="connsiteY803" fmla="*/ 29527 h 97059"/>
                <a:gd name="connsiteX804" fmla="*/ 86963 w 144684"/>
                <a:gd name="connsiteY804" fmla="*/ 29146 h 97059"/>
                <a:gd name="connsiteX805" fmla="*/ 87916 w 144684"/>
                <a:gd name="connsiteY805" fmla="*/ 29146 h 97059"/>
                <a:gd name="connsiteX806" fmla="*/ 89535 w 144684"/>
                <a:gd name="connsiteY806" fmla="*/ 29527 h 97059"/>
                <a:gd name="connsiteX807" fmla="*/ 89916 w 144684"/>
                <a:gd name="connsiteY807" fmla="*/ 28861 h 97059"/>
                <a:gd name="connsiteX808" fmla="*/ 89249 w 144684"/>
                <a:gd name="connsiteY808" fmla="*/ 28480 h 97059"/>
                <a:gd name="connsiteX809" fmla="*/ 87249 w 144684"/>
                <a:gd name="connsiteY809" fmla="*/ 27146 h 97059"/>
                <a:gd name="connsiteX810" fmla="*/ 86582 w 144684"/>
                <a:gd name="connsiteY810" fmla="*/ 26575 h 97059"/>
                <a:gd name="connsiteX811" fmla="*/ 87249 w 144684"/>
                <a:gd name="connsiteY811" fmla="*/ 25527 h 97059"/>
                <a:gd name="connsiteX812" fmla="*/ 88868 w 144684"/>
                <a:gd name="connsiteY812" fmla="*/ 25241 h 97059"/>
                <a:gd name="connsiteX813" fmla="*/ 90869 w 144684"/>
                <a:gd name="connsiteY813" fmla="*/ 25241 h 97059"/>
                <a:gd name="connsiteX814" fmla="*/ 91250 w 144684"/>
                <a:gd name="connsiteY814" fmla="*/ 26575 h 97059"/>
                <a:gd name="connsiteX815" fmla="*/ 92869 w 144684"/>
                <a:gd name="connsiteY815" fmla="*/ 27146 h 97059"/>
                <a:gd name="connsiteX816" fmla="*/ 93536 w 144684"/>
                <a:gd name="connsiteY816" fmla="*/ 28194 h 97059"/>
                <a:gd name="connsiteX817" fmla="*/ 93536 w 144684"/>
                <a:gd name="connsiteY817" fmla="*/ 28861 h 97059"/>
                <a:gd name="connsiteX818" fmla="*/ 92488 w 144684"/>
                <a:gd name="connsiteY818" fmla="*/ 29146 h 97059"/>
                <a:gd name="connsiteX819" fmla="*/ 93536 w 144684"/>
                <a:gd name="connsiteY819" fmla="*/ 29527 h 97059"/>
                <a:gd name="connsiteX820" fmla="*/ 93821 w 144684"/>
                <a:gd name="connsiteY820" fmla="*/ 29813 h 97059"/>
                <a:gd name="connsiteX821" fmla="*/ 95155 w 144684"/>
                <a:gd name="connsiteY821" fmla="*/ 29527 h 97059"/>
                <a:gd name="connsiteX822" fmla="*/ 96488 w 144684"/>
                <a:gd name="connsiteY822" fmla="*/ 29527 h 97059"/>
                <a:gd name="connsiteX823" fmla="*/ 97155 w 144684"/>
                <a:gd name="connsiteY823" fmla="*/ 29146 h 97059"/>
                <a:gd name="connsiteX824" fmla="*/ 97155 w 144684"/>
                <a:gd name="connsiteY824" fmla="*/ 28861 h 97059"/>
                <a:gd name="connsiteX825" fmla="*/ 96107 w 144684"/>
                <a:gd name="connsiteY825" fmla="*/ 28861 h 97059"/>
                <a:gd name="connsiteX826" fmla="*/ 96107 w 144684"/>
                <a:gd name="connsiteY826" fmla="*/ 28480 h 97059"/>
                <a:gd name="connsiteX827" fmla="*/ 96488 w 144684"/>
                <a:gd name="connsiteY827" fmla="*/ 28194 h 97059"/>
                <a:gd name="connsiteX828" fmla="*/ 97441 w 144684"/>
                <a:gd name="connsiteY828" fmla="*/ 28480 h 97059"/>
                <a:gd name="connsiteX829" fmla="*/ 98108 w 144684"/>
                <a:gd name="connsiteY829" fmla="*/ 28194 h 97059"/>
                <a:gd name="connsiteX830" fmla="*/ 99060 w 144684"/>
                <a:gd name="connsiteY830" fmla="*/ 27146 h 97059"/>
                <a:gd name="connsiteX831" fmla="*/ 99060 w 144684"/>
                <a:gd name="connsiteY831" fmla="*/ 27813 h 97059"/>
                <a:gd name="connsiteX832" fmla="*/ 99727 w 144684"/>
                <a:gd name="connsiteY832" fmla="*/ 27813 h 97059"/>
                <a:gd name="connsiteX833" fmla="*/ 99727 w 144684"/>
                <a:gd name="connsiteY833" fmla="*/ 28194 h 97059"/>
                <a:gd name="connsiteX834" fmla="*/ 100394 w 144684"/>
                <a:gd name="connsiteY834" fmla="*/ 27527 h 97059"/>
                <a:gd name="connsiteX835" fmla="*/ 100679 w 144684"/>
                <a:gd name="connsiteY835" fmla="*/ 27813 h 97059"/>
                <a:gd name="connsiteX836" fmla="*/ 101060 w 144684"/>
                <a:gd name="connsiteY836" fmla="*/ 27813 h 97059"/>
                <a:gd name="connsiteX837" fmla="*/ 100679 w 144684"/>
                <a:gd name="connsiteY837" fmla="*/ 28194 h 97059"/>
                <a:gd name="connsiteX838" fmla="*/ 101060 w 144684"/>
                <a:gd name="connsiteY838" fmla="*/ 28194 h 97059"/>
                <a:gd name="connsiteX839" fmla="*/ 100679 w 144684"/>
                <a:gd name="connsiteY839" fmla="*/ 28194 h 97059"/>
                <a:gd name="connsiteX840" fmla="*/ 101060 w 144684"/>
                <a:gd name="connsiteY840" fmla="*/ 28194 h 97059"/>
                <a:gd name="connsiteX841" fmla="*/ 100679 w 144684"/>
                <a:gd name="connsiteY841" fmla="*/ 28480 h 97059"/>
                <a:gd name="connsiteX842" fmla="*/ 101346 w 144684"/>
                <a:gd name="connsiteY842" fmla="*/ 28480 h 97059"/>
                <a:gd name="connsiteX843" fmla="*/ 101060 w 144684"/>
                <a:gd name="connsiteY843" fmla="*/ 28861 h 97059"/>
                <a:gd name="connsiteX844" fmla="*/ 101346 w 144684"/>
                <a:gd name="connsiteY844" fmla="*/ 29146 h 97059"/>
                <a:gd name="connsiteX845" fmla="*/ 101727 w 144684"/>
                <a:gd name="connsiteY845" fmla="*/ 28480 h 97059"/>
                <a:gd name="connsiteX846" fmla="*/ 102013 w 144684"/>
                <a:gd name="connsiteY846" fmla="*/ 28861 h 97059"/>
                <a:gd name="connsiteX847" fmla="*/ 102013 w 144684"/>
                <a:gd name="connsiteY847" fmla="*/ 28480 h 97059"/>
                <a:gd name="connsiteX848" fmla="*/ 102013 w 144684"/>
                <a:gd name="connsiteY848" fmla="*/ 28861 h 97059"/>
                <a:gd name="connsiteX849" fmla="*/ 102394 w 144684"/>
                <a:gd name="connsiteY849" fmla="*/ 28480 h 97059"/>
                <a:gd name="connsiteX850" fmla="*/ 102679 w 144684"/>
                <a:gd name="connsiteY850" fmla="*/ 28861 h 97059"/>
                <a:gd name="connsiteX851" fmla="*/ 103061 w 144684"/>
                <a:gd name="connsiteY851" fmla="*/ 28480 h 97059"/>
                <a:gd name="connsiteX852" fmla="*/ 103061 w 144684"/>
                <a:gd name="connsiteY852" fmla="*/ 28861 h 97059"/>
                <a:gd name="connsiteX853" fmla="*/ 103632 w 144684"/>
                <a:gd name="connsiteY853" fmla="*/ 28861 h 97059"/>
                <a:gd name="connsiteX854" fmla="*/ 103346 w 144684"/>
                <a:gd name="connsiteY854" fmla="*/ 29146 h 97059"/>
                <a:gd name="connsiteX855" fmla="*/ 104013 w 144684"/>
                <a:gd name="connsiteY855" fmla="*/ 29146 h 97059"/>
                <a:gd name="connsiteX856" fmla="*/ 104013 w 144684"/>
                <a:gd name="connsiteY856" fmla="*/ 29527 h 97059"/>
                <a:gd name="connsiteX857" fmla="*/ 104299 w 144684"/>
                <a:gd name="connsiteY857" fmla="*/ 29146 h 97059"/>
                <a:gd name="connsiteX858" fmla="*/ 104680 w 144684"/>
                <a:gd name="connsiteY858" fmla="*/ 29527 h 97059"/>
                <a:gd name="connsiteX859" fmla="*/ 104299 w 144684"/>
                <a:gd name="connsiteY859" fmla="*/ 29146 h 97059"/>
                <a:gd name="connsiteX860" fmla="*/ 105346 w 144684"/>
                <a:gd name="connsiteY860" fmla="*/ 29146 h 97059"/>
                <a:gd name="connsiteX861" fmla="*/ 105346 w 144684"/>
                <a:gd name="connsiteY861" fmla="*/ 29527 h 97059"/>
                <a:gd name="connsiteX862" fmla="*/ 105632 w 144684"/>
                <a:gd name="connsiteY862" fmla="*/ 29146 h 97059"/>
                <a:gd name="connsiteX863" fmla="*/ 107633 w 144684"/>
                <a:gd name="connsiteY863" fmla="*/ 28480 h 97059"/>
                <a:gd name="connsiteX864" fmla="*/ 108299 w 144684"/>
                <a:gd name="connsiteY864" fmla="*/ 28194 h 97059"/>
                <a:gd name="connsiteX865" fmla="*/ 110585 w 144684"/>
                <a:gd name="connsiteY865" fmla="*/ 26860 h 97059"/>
                <a:gd name="connsiteX866" fmla="*/ 110871 w 144684"/>
                <a:gd name="connsiteY866" fmla="*/ 26575 h 97059"/>
                <a:gd name="connsiteX867" fmla="*/ 111538 w 144684"/>
                <a:gd name="connsiteY867" fmla="*/ 26194 h 97059"/>
                <a:gd name="connsiteX868" fmla="*/ 112204 w 144684"/>
                <a:gd name="connsiteY868" fmla="*/ 25241 h 97059"/>
                <a:gd name="connsiteX869" fmla="*/ 113157 w 144684"/>
                <a:gd name="connsiteY869" fmla="*/ 24860 h 97059"/>
                <a:gd name="connsiteX870" fmla="*/ 114871 w 144684"/>
                <a:gd name="connsiteY870" fmla="*/ 24575 h 97059"/>
                <a:gd name="connsiteX871" fmla="*/ 119063 w 144684"/>
                <a:gd name="connsiteY871" fmla="*/ 22955 h 97059"/>
                <a:gd name="connsiteX872" fmla="*/ 120396 w 144684"/>
                <a:gd name="connsiteY872" fmla="*/ 21907 h 97059"/>
                <a:gd name="connsiteX873" fmla="*/ 121729 w 144684"/>
                <a:gd name="connsiteY873" fmla="*/ 21622 h 97059"/>
                <a:gd name="connsiteX874" fmla="*/ 121729 w 144684"/>
                <a:gd name="connsiteY874" fmla="*/ 21241 h 97059"/>
                <a:gd name="connsiteX875" fmla="*/ 123730 w 144684"/>
                <a:gd name="connsiteY875" fmla="*/ 21241 h 97059"/>
                <a:gd name="connsiteX876" fmla="*/ 127921 w 144684"/>
                <a:gd name="connsiteY876" fmla="*/ 20288 h 97059"/>
                <a:gd name="connsiteX877" fmla="*/ 128588 w 144684"/>
                <a:gd name="connsiteY877" fmla="*/ 20669 h 97059"/>
                <a:gd name="connsiteX878" fmla="*/ 129254 w 144684"/>
                <a:gd name="connsiteY878" fmla="*/ 20669 h 97059"/>
                <a:gd name="connsiteX879" fmla="*/ 130588 w 144684"/>
                <a:gd name="connsiteY879" fmla="*/ 20002 h 97059"/>
                <a:gd name="connsiteX880" fmla="*/ 132874 w 144684"/>
                <a:gd name="connsiteY880" fmla="*/ 20002 h 97059"/>
                <a:gd name="connsiteX881" fmla="*/ 133826 w 144684"/>
                <a:gd name="connsiteY881" fmla="*/ 19621 h 97059"/>
                <a:gd name="connsiteX882" fmla="*/ 135541 w 144684"/>
                <a:gd name="connsiteY882" fmla="*/ 19621 h 97059"/>
                <a:gd name="connsiteX883" fmla="*/ 139160 w 144684"/>
                <a:gd name="connsiteY883" fmla="*/ 17716 h 97059"/>
                <a:gd name="connsiteX884" fmla="*/ 139446 w 144684"/>
                <a:gd name="connsiteY884" fmla="*/ 18288 h 97059"/>
                <a:gd name="connsiteX885" fmla="*/ 139446 w 144684"/>
                <a:gd name="connsiteY885" fmla="*/ 18955 h 97059"/>
                <a:gd name="connsiteX886" fmla="*/ 138494 w 144684"/>
                <a:gd name="connsiteY886" fmla="*/ 20955 h 97059"/>
                <a:gd name="connsiteX887" fmla="*/ 139732 w 144684"/>
                <a:gd name="connsiteY887" fmla="*/ 25908 h 97059"/>
                <a:gd name="connsiteX888" fmla="*/ 141065 w 144684"/>
                <a:gd name="connsiteY888" fmla="*/ 25527 h 97059"/>
                <a:gd name="connsiteX889" fmla="*/ 141732 w 144684"/>
                <a:gd name="connsiteY889" fmla="*/ 26194 h 97059"/>
                <a:gd name="connsiteX890" fmla="*/ 141065 w 144684"/>
                <a:gd name="connsiteY890" fmla="*/ 28194 h 97059"/>
                <a:gd name="connsiteX891" fmla="*/ 141065 w 144684"/>
                <a:gd name="connsiteY891" fmla="*/ 29527 h 97059"/>
                <a:gd name="connsiteX892" fmla="*/ 141732 w 144684"/>
                <a:gd name="connsiteY892" fmla="*/ 30099 h 97059"/>
                <a:gd name="connsiteX893" fmla="*/ 141732 w 144684"/>
                <a:gd name="connsiteY893" fmla="*/ 31814 h 97059"/>
                <a:gd name="connsiteX894" fmla="*/ 143351 w 144684"/>
                <a:gd name="connsiteY894" fmla="*/ 32480 h 97059"/>
                <a:gd name="connsiteX895" fmla="*/ 143351 w 144684"/>
                <a:gd name="connsiteY895" fmla="*/ 33433 h 97059"/>
                <a:gd name="connsiteX896" fmla="*/ 144018 w 144684"/>
                <a:gd name="connsiteY896" fmla="*/ 34100 h 97059"/>
                <a:gd name="connsiteX897" fmla="*/ 143732 w 144684"/>
                <a:gd name="connsiteY897" fmla="*/ 34385 h 97059"/>
                <a:gd name="connsiteX898" fmla="*/ 144399 w 144684"/>
                <a:gd name="connsiteY898" fmla="*/ 36671 h 97059"/>
                <a:gd name="connsiteX899" fmla="*/ 144685 w 144684"/>
                <a:gd name="connsiteY899" fmla="*/ 37719 h 97059"/>
                <a:gd name="connsiteX900" fmla="*/ 144399 w 144684"/>
                <a:gd name="connsiteY900" fmla="*/ 38005 h 97059"/>
                <a:gd name="connsiteX901" fmla="*/ 143732 w 144684"/>
                <a:gd name="connsiteY901" fmla="*/ 37719 h 97059"/>
                <a:gd name="connsiteX902" fmla="*/ 142399 w 144684"/>
                <a:gd name="connsiteY902" fmla="*/ 38005 h 97059"/>
                <a:gd name="connsiteX903" fmla="*/ 142113 w 144684"/>
                <a:gd name="connsiteY903" fmla="*/ 38005 h 97059"/>
                <a:gd name="connsiteX904" fmla="*/ 142685 w 144684"/>
                <a:gd name="connsiteY904" fmla="*/ 39338 h 97059"/>
                <a:gd name="connsiteX905" fmla="*/ 141065 w 144684"/>
                <a:gd name="connsiteY905" fmla="*/ 39624 h 97059"/>
                <a:gd name="connsiteX906" fmla="*/ 140398 w 144684"/>
                <a:gd name="connsiteY906" fmla="*/ 40005 h 97059"/>
                <a:gd name="connsiteX907" fmla="*/ 140113 w 144684"/>
                <a:gd name="connsiteY907" fmla="*/ 40672 h 97059"/>
                <a:gd name="connsiteX908" fmla="*/ 139446 w 144684"/>
                <a:gd name="connsiteY908" fmla="*/ 41624 h 97059"/>
                <a:gd name="connsiteX909" fmla="*/ 139160 w 144684"/>
                <a:gd name="connsiteY909" fmla="*/ 42958 h 97059"/>
                <a:gd name="connsiteX910" fmla="*/ 141732 w 144684"/>
                <a:gd name="connsiteY910" fmla="*/ 44577 h 97059"/>
                <a:gd name="connsiteX911" fmla="*/ 141446 w 144684"/>
                <a:gd name="connsiteY911" fmla="*/ 44863 h 97059"/>
                <a:gd name="connsiteX912" fmla="*/ 141446 w 144684"/>
                <a:gd name="connsiteY912" fmla="*/ 45910 h 97059"/>
                <a:gd name="connsiteX913" fmla="*/ 140113 w 144684"/>
                <a:gd name="connsiteY913" fmla="*/ 47530 h 97059"/>
                <a:gd name="connsiteX914" fmla="*/ 139732 w 144684"/>
                <a:gd name="connsiteY914" fmla="*/ 47815 h 97059"/>
                <a:gd name="connsiteX915" fmla="*/ 139732 w 144684"/>
                <a:gd name="connsiteY915" fmla="*/ 48482 h 97059"/>
                <a:gd name="connsiteX916" fmla="*/ 139446 w 144684"/>
                <a:gd name="connsiteY916" fmla="*/ 49530 h 9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</a:cxnLst>
              <a:rect l="l" t="t" r="r" b="b"/>
              <a:pathLst>
                <a:path w="144684" h="97059">
                  <a:moveTo>
                    <a:pt x="139446" y="49530"/>
                  </a:moveTo>
                  <a:lnTo>
                    <a:pt x="138494" y="49816"/>
                  </a:lnTo>
                  <a:lnTo>
                    <a:pt x="135827" y="49149"/>
                  </a:lnTo>
                  <a:lnTo>
                    <a:pt x="134874" y="50197"/>
                  </a:lnTo>
                  <a:lnTo>
                    <a:pt x="133255" y="50483"/>
                  </a:lnTo>
                  <a:lnTo>
                    <a:pt x="132207" y="51435"/>
                  </a:lnTo>
                  <a:lnTo>
                    <a:pt x="130873" y="52102"/>
                  </a:lnTo>
                  <a:lnTo>
                    <a:pt x="130302" y="51435"/>
                  </a:lnTo>
                  <a:lnTo>
                    <a:pt x="128588" y="52483"/>
                  </a:lnTo>
                  <a:lnTo>
                    <a:pt x="126968" y="52483"/>
                  </a:lnTo>
                  <a:lnTo>
                    <a:pt x="126302" y="52768"/>
                  </a:lnTo>
                  <a:lnTo>
                    <a:pt x="125349" y="52768"/>
                  </a:lnTo>
                  <a:lnTo>
                    <a:pt x="123730" y="53150"/>
                  </a:lnTo>
                  <a:lnTo>
                    <a:pt x="123349" y="53435"/>
                  </a:lnTo>
                  <a:lnTo>
                    <a:pt x="121729" y="52768"/>
                  </a:lnTo>
                  <a:lnTo>
                    <a:pt x="120777" y="53435"/>
                  </a:lnTo>
                  <a:lnTo>
                    <a:pt x="120110" y="53435"/>
                  </a:lnTo>
                  <a:lnTo>
                    <a:pt x="120110" y="55055"/>
                  </a:lnTo>
                  <a:lnTo>
                    <a:pt x="120396" y="55721"/>
                  </a:lnTo>
                  <a:lnTo>
                    <a:pt x="120396" y="56388"/>
                  </a:lnTo>
                  <a:lnTo>
                    <a:pt x="120110" y="57055"/>
                  </a:lnTo>
                  <a:lnTo>
                    <a:pt x="119729" y="57340"/>
                  </a:lnTo>
                  <a:lnTo>
                    <a:pt x="119729" y="58388"/>
                  </a:lnTo>
                  <a:lnTo>
                    <a:pt x="118777" y="59341"/>
                  </a:lnTo>
                  <a:lnTo>
                    <a:pt x="113824" y="60960"/>
                  </a:lnTo>
                  <a:lnTo>
                    <a:pt x="113157" y="61627"/>
                  </a:lnTo>
                  <a:lnTo>
                    <a:pt x="112871" y="61627"/>
                  </a:lnTo>
                  <a:lnTo>
                    <a:pt x="112586" y="60674"/>
                  </a:lnTo>
                  <a:lnTo>
                    <a:pt x="112204" y="60293"/>
                  </a:lnTo>
                  <a:lnTo>
                    <a:pt x="111538" y="60293"/>
                  </a:lnTo>
                  <a:lnTo>
                    <a:pt x="110871" y="60674"/>
                  </a:lnTo>
                  <a:lnTo>
                    <a:pt x="110585" y="60674"/>
                  </a:lnTo>
                  <a:lnTo>
                    <a:pt x="109633" y="59341"/>
                  </a:lnTo>
                  <a:lnTo>
                    <a:pt x="109252" y="58388"/>
                  </a:lnTo>
                  <a:lnTo>
                    <a:pt x="108966" y="58007"/>
                  </a:lnTo>
                  <a:lnTo>
                    <a:pt x="108299" y="57721"/>
                  </a:lnTo>
                  <a:lnTo>
                    <a:pt x="107918" y="58007"/>
                  </a:lnTo>
                  <a:lnTo>
                    <a:pt x="107252" y="58007"/>
                  </a:lnTo>
                  <a:lnTo>
                    <a:pt x="107252" y="59055"/>
                  </a:lnTo>
                  <a:lnTo>
                    <a:pt x="106966" y="59055"/>
                  </a:lnTo>
                  <a:lnTo>
                    <a:pt x="106966" y="59341"/>
                  </a:lnTo>
                  <a:lnTo>
                    <a:pt x="106585" y="59341"/>
                  </a:lnTo>
                  <a:lnTo>
                    <a:pt x="105632" y="60674"/>
                  </a:lnTo>
                  <a:lnTo>
                    <a:pt x="104965" y="60293"/>
                  </a:lnTo>
                  <a:lnTo>
                    <a:pt x="104965" y="60674"/>
                  </a:lnTo>
                  <a:lnTo>
                    <a:pt x="104680" y="61341"/>
                  </a:lnTo>
                  <a:lnTo>
                    <a:pt x="104013" y="61627"/>
                  </a:lnTo>
                  <a:lnTo>
                    <a:pt x="103632" y="61627"/>
                  </a:lnTo>
                  <a:lnTo>
                    <a:pt x="103632" y="62960"/>
                  </a:lnTo>
                  <a:lnTo>
                    <a:pt x="102394" y="63913"/>
                  </a:lnTo>
                  <a:lnTo>
                    <a:pt x="102679" y="64580"/>
                  </a:lnTo>
                  <a:lnTo>
                    <a:pt x="102013" y="65246"/>
                  </a:lnTo>
                  <a:lnTo>
                    <a:pt x="102394" y="66199"/>
                  </a:lnTo>
                  <a:lnTo>
                    <a:pt x="102394" y="67913"/>
                  </a:lnTo>
                  <a:lnTo>
                    <a:pt x="102013" y="67532"/>
                  </a:lnTo>
                  <a:lnTo>
                    <a:pt x="101346" y="67532"/>
                  </a:lnTo>
                  <a:lnTo>
                    <a:pt x="101346" y="68199"/>
                  </a:lnTo>
                  <a:lnTo>
                    <a:pt x="100679" y="67913"/>
                  </a:lnTo>
                  <a:lnTo>
                    <a:pt x="100108" y="67913"/>
                  </a:lnTo>
                  <a:lnTo>
                    <a:pt x="100108" y="67532"/>
                  </a:lnTo>
                  <a:lnTo>
                    <a:pt x="99060" y="66865"/>
                  </a:lnTo>
                  <a:lnTo>
                    <a:pt x="98393" y="65913"/>
                  </a:lnTo>
                  <a:lnTo>
                    <a:pt x="98393" y="66199"/>
                  </a:lnTo>
                  <a:lnTo>
                    <a:pt x="98108" y="66580"/>
                  </a:lnTo>
                  <a:lnTo>
                    <a:pt x="97727" y="66580"/>
                  </a:lnTo>
                  <a:lnTo>
                    <a:pt x="98108" y="66865"/>
                  </a:lnTo>
                  <a:lnTo>
                    <a:pt x="98108" y="67246"/>
                  </a:lnTo>
                  <a:lnTo>
                    <a:pt x="98393" y="67532"/>
                  </a:lnTo>
                  <a:lnTo>
                    <a:pt x="98108" y="67913"/>
                  </a:lnTo>
                  <a:lnTo>
                    <a:pt x="97727" y="68866"/>
                  </a:lnTo>
                  <a:lnTo>
                    <a:pt x="98108" y="69152"/>
                  </a:lnTo>
                  <a:lnTo>
                    <a:pt x="98108" y="69818"/>
                  </a:lnTo>
                  <a:lnTo>
                    <a:pt x="98393" y="70866"/>
                  </a:lnTo>
                  <a:lnTo>
                    <a:pt x="98393" y="71818"/>
                  </a:lnTo>
                  <a:lnTo>
                    <a:pt x="99060" y="72485"/>
                  </a:lnTo>
                  <a:lnTo>
                    <a:pt x="99727" y="72771"/>
                  </a:lnTo>
                  <a:lnTo>
                    <a:pt x="100108" y="74485"/>
                  </a:lnTo>
                  <a:lnTo>
                    <a:pt x="100679" y="76105"/>
                  </a:lnTo>
                  <a:lnTo>
                    <a:pt x="100679" y="77438"/>
                  </a:lnTo>
                  <a:lnTo>
                    <a:pt x="100679" y="77057"/>
                  </a:lnTo>
                  <a:lnTo>
                    <a:pt x="99441" y="77438"/>
                  </a:lnTo>
                  <a:lnTo>
                    <a:pt x="99060" y="77724"/>
                  </a:lnTo>
                  <a:lnTo>
                    <a:pt x="99441" y="78010"/>
                  </a:lnTo>
                  <a:lnTo>
                    <a:pt x="99060" y="79058"/>
                  </a:lnTo>
                  <a:lnTo>
                    <a:pt x="99727" y="79724"/>
                  </a:lnTo>
                  <a:lnTo>
                    <a:pt x="99060" y="79724"/>
                  </a:lnTo>
                  <a:lnTo>
                    <a:pt x="99727" y="79724"/>
                  </a:lnTo>
                  <a:lnTo>
                    <a:pt x="100108" y="80010"/>
                  </a:lnTo>
                  <a:lnTo>
                    <a:pt x="99441" y="80010"/>
                  </a:lnTo>
                  <a:lnTo>
                    <a:pt x="98393" y="80391"/>
                  </a:lnTo>
                  <a:lnTo>
                    <a:pt x="97727" y="80391"/>
                  </a:lnTo>
                  <a:lnTo>
                    <a:pt x="97155" y="80010"/>
                  </a:lnTo>
                  <a:lnTo>
                    <a:pt x="96107" y="80677"/>
                  </a:lnTo>
                  <a:lnTo>
                    <a:pt x="95155" y="80677"/>
                  </a:lnTo>
                  <a:lnTo>
                    <a:pt x="94774" y="80962"/>
                  </a:lnTo>
                  <a:lnTo>
                    <a:pt x="94774" y="81343"/>
                  </a:lnTo>
                  <a:lnTo>
                    <a:pt x="93536" y="81629"/>
                  </a:lnTo>
                  <a:lnTo>
                    <a:pt x="93154" y="82677"/>
                  </a:lnTo>
                  <a:lnTo>
                    <a:pt x="92202" y="82296"/>
                  </a:lnTo>
                  <a:lnTo>
                    <a:pt x="91821" y="82677"/>
                  </a:lnTo>
                  <a:lnTo>
                    <a:pt x="91821" y="82963"/>
                  </a:lnTo>
                  <a:lnTo>
                    <a:pt x="91250" y="82963"/>
                  </a:lnTo>
                  <a:lnTo>
                    <a:pt x="90583" y="83344"/>
                  </a:lnTo>
                  <a:lnTo>
                    <a:pt x="90869" y="83630"/>
                  </a:lnTo>
                  <a:lnTo>
                    <a:pt x="91821" y="83915"/>
                  </a:lnTo>
                  <a:lnTo>
                    <a:pt x="91821" y="84582"/>
                  </a:lnTo>
                  <a:lnTo>
                    <a:pt x="91535" y="85249"/>
                  </a:lnTo>
                  <a:lnTo>
                    <a:pt x="91535" y="85915"/>
                  </a:lnTo>
                  <a:lnTo>
                    <a:pt x="90869" y="86868"/>
                  </a:lnTo>
                  <a:lnTo>
                    <a:pt x="91250" y="87249"/>
                  </a:lnTo>
                  <a:lnTo>
                    <a:pt x="90869" y="87916"/>
                  </a:lnTo>
                  <a:lnTo>
                    <a:pt x="89535" y="88202"/>
                  </a:lnTo>
                  <a:lnTo>
                    <a:pt x="89535" y="91535"/>
                  </a:lnTo>
                  <a:lnTo>
                    <a:pt x="89249" y="92488"/>
                  </a:lnTo>
                  <a:lnTo>
                    <a:pt x="88868" y="93155"/>
                  </a:lnTo>
                  <a:lnTo>
                    <a:pt x="87249" y="93155"/>
                  </a:lnTo>
                  <a:lnTo>
                    <a:pt x="85915" y="93821"/>
                  </a:lnTo>
                  <a:lnTo>
                    <a:pt x="85344" y="94774"/>
                  </a:lnTo>
                  <a:lnTo>
                    <a:pt x="84963" y="94774"/>
                  </a:lnTo>
                  <a:lnTo>
                    <a:pt x="84677" y="95440"/>
                  </a:lnTo>
                  <a:lnTo>
                    <a:pt x="84296" y="95726"/>
                  </a:lnTo>
                  <a:lnTo>
                    <a:pt x="84296" y="96107"/>
                  </a:lnTo>
                  <a:lnTo>
                    <a:pt x="83629" y="96774"/>
                  </a:lnTo>
                  <a:lnTo>
                    <a:pt x="83344" y="96774"/>
                  </a:lnTo>
                  <a:lnTo>
                    <a:pt x="82677" y="96393"/>
                  </a:lnTo>
                  <a:lnTo>
                    <a:pt x="82010" y="97060"/>
                  </a:lnTo>
                  <a:lnTo>
                    <a:pt x="81058" y="96393"/>
                  </a:lnTo>
                  <a:lnTo>
                    <a:pt x="80391" y="96774"/>
                  </a:lnTo>
                  <a:lnTo>
                    <a:pt x="79438" y="96774"/>
                  </a:lnTo>
                  <a:lnTo>
                    <a:pt x="78772" y="97060"/>
                  </a:lnTo>
                  <a:lnTo>
                    <a:pt x="77724" y="96393"/>
                  </a:lnTo>
                  <a:lnTo>
                    <a:pt x="77724" y="96107"/>
                  </a:lnTo>
                  <a:lnTo>
                    <a:pt x="78391" y="96107"/>
                  </a:lnTo>
                  <a:lnTo>
                    <a:pt x="78105" y="95726"/>
                  </a:lnTo>
                  <a:lnTo>
                    <a:pt x="78391" y="95726"/>
                  </a:lnTo>
                  <a:lnTo>
                    <a:pt x="78105" y="95440"/>
                  </a:lnTo>
                  <a:lnTo>
                    <a:pt x="77724" y="94774"/>
                  </a:lnTo>
                  <a:lnTo>
                    <a:pt x="77724" y="94488"/>
                  </a:lnTo>
                  <a:lnTo>
                    <a:pt x="77438" y="94488"/>
                  </a:lnTo>
                  <a:lnTo>
                    <a:pt x="77438" y="93155"/>
                  </a:lnTo>
                  <a:lnTo>
                    <a:pt x="77724" y="92202"/>
                  </a:lnTo>
                  <a:lnTo>
                    <a:pt x="77057" y="90868"/>
                  </a:lnTo>
                  <a:lnTo>
                    <a:pt x="76486" y="91535"/>
                  </a:lnTo>
                  <a:lnTo>
                    <a:pt x="76105" y="91154"/>
                  </a:lnTo>
                  <a:lnTo>
                    <a:pt x="76105" y="90868"/>
                  </a:lnTo>
                  <a:lnTo>
                    <a:pt x="75819" y="91154"/>
                  </a:lnTo>
                  <a:lnTo>
                    <a:pt x="74486" y="91154"/>
                  </a:lnTo>
                  <a:lnTo>
                    <a:pt x="74104" y="91535"/>
                  </a:lnTo>
                  <a:lnTo>
                    <a:pt x="74486" y="90487"/>
                  </a:lnTo>
                  <a:lnTo>
                    <a:pt x="73152" y="89535"/>
                  </a:lnTo>
                  <a:lnTo>
                    <a:pt x="71533" y="89821"/>
                  </a:lnTo>
                  <a:lnTo>
                    <a:pt x="70866" y="89249"/>
                  </a:lnTo>
                  <a:lnTo>
                    <a:pt x="70580" y="89535"/>
                  </a:lnTo>
                  <a:lnTo>
                    <a:pt x="69533" y="89535"/>
                  </a:lnTo>
                  <a:lnTo>
                    <a:pt x="68199" y="88868"/>
                  </a:lnTo>
                  <a:lnTo>
                    <a:pt x="68199" y="88583"/>
                  </a:lnTo>
                  <a:lnTo>
                    <a:pt x="67913" y="88583"/>
                  </a:lnTo>
                  <a:lnTo>
                    <a:pt x="67627" y="88202"/>
                  </a:lnTo>
                  <a:lnTo>
                    <a:pt x="67627" y="87535"/>
                  </a:lnTo>
                  <a:lnTo>
                    <a:pt x="66961" y="87535"/>
                  </a:lnTo>
                  <a:lnTo>
                    <a:pt x="66961" y="87249"/>
                  </a:lnTo>
                  <a:lnTo>
                    <a:pt x="65246" y="87249"/>
                  </a:lnTo>
                  <a:lnTo>
                    <a:pt x="65627" y="86868"/>
                  </a:lnTo>
                  <a:lnTo>
                    <a:pt x="65246" y="86582"/>
                  </a:lnTo>
                  <a:lnTo>
                    <a:pt x="65627" y="85915"/>
                  </a:lnTo>
                  <a:lnTo>
                    <a:pt x="65913" y="85630"/>
                  </a:lnTo>
                  <a:lnTo>
                    <a:pt x="65627" y="85249"/>
                  </a:lnTo>
                  <a:lnTo>
                    <a:pt x="62960" y="85249"/>
                  </a:lnTo>
                  <a:lnTo>
                    <a:pt x="62294" y="84963"/>
                  </a:lnTo>
                  <a:lnTo>
                    <a:pt x="61722" y="85630"/>
                  </a:lnTo>
                  <a:lnTo>
                    <a:pt x="61055" y="85249"/>
                  </a:lnTo>
                  <a:lnTo>
                    <a:pt x="60674" y="85249"/>
                  </a:lnTo>
                  <a:lnTo>
                    <a:pt x="60008" y="85630"/>
                  </a:lnTo>
                  <a:lnTo>
                    <a:pt x="60008" y="83915"/>
                  </a:lnTo>
                  <a:lnTo>
                    <a:pt x="59055" y="83344"/>
                  </a:lnTo>
                  <a:lnTo>
                    <a:pt x="58769" y="83630"/>
                  </a:lnTo>
                  <a:lnTo>
                    <a:pt x="58102" y="82677"/>
                  </a:lnTo>
                  <a:lnTo>
                    <a:pt x="56102" y="83344"/>
                  </a:lnTo>
                  <a:lnTo>
                    <a:pt x="55435" y="82963"/>
                  </a:lnTo>
                  <a:lnTo>
                    <a:pt x="54769" y="82010"/>
                  </a:lnTo>
                  <a:lnTo>
                    <a:pt x="54483" y="80962"/>
                  </a:lnTo>
                  <a:lnTo>
                    <a:pt x="53816" y="80962"/>
                  </a:lnTo>
                  <a:lnTo>
                    <a:pt x="53816" y="80677"/>
                  </a:lnTo>
                  <a:lnTo>
                    <a:pt x="53150" y="80391"/>
                  </a:lnTo>
                  <a:lnTo>
                    <a:pt x="53150" y="79724"/>
                  </a:lnTo>
                  <a:lnTo>
                    <a:pt x="52864" y="79724"/>
                  </a:lnTo>
                  <a:lnTo>
                    <a:pt x="52483" y="80010"/>
                  </a:lnTo>
                  <a:lnTo>
                    <a:pt x="52864" y="80677"/>
                  </a:lnTo>
                  <a:lnTo>
                    <a:pt x="52197" y="81343"/>
                  </a:lnTo>
                  <a:lnTo>
                    <a:pt x="51149" y="81343"/>
                  </a:lnTo>
                  <a:lnTo>
                    <a:pt x="50483" y="82010"/>
                  </a:lnTo>
                  <a:lnTo>
                    <a:pt x="49911" y="80677"/>
                  </a:lnTo>
                  <a:lnTo>
                    <a:pt x="48863" y="80677"/>
                  </a:lnTo>
                  <a:lnTo>
                    <a:pt x="48196" y="78391"/>
                  </a:lnTo>
                  <a:lnTo>
                    <a:pt x="47244" y="77724"/>
                  </a:lnTo>
                  <a:lnTo>
                    <a:pt x="47530" y="77438"/>
                  </a:lnTo>
                  <a:lnTo>
                    <a:pt x="48863" y="77057"/>
                  </a:lnTo>
                  <a:lnTo>
                    <a:pt x="47530" y="76771"/>
                  </a:lnTo>
                  <a:lnTo>
                    <a:pt x="46577" y="76771"/>
                  </a:lnTo>
                  <a:lnTo>
                    <a:pt x="45625" y="77057"/>
                  </a:lnTo>
                  <a:lnTo>
                    <a:pt x="44958" y="76771"/>
                  </a:lnTo>
                  <a:lnTo>
                    <a:pt x="44958" y="77057"/>
                  </a:lnTo>
                  <a:lnTo>
                    <a:pt x="44291" y="77057"/>
                  </a:lnTo>
                  <a:lnTo>
                    <a:pt x="44006" y="77438"/>
                  </a:lnTo>
                  <a:lnTo>
                    <a:pt x="44006" y="77724"/>
                  </a:lnTo>
                  <a:lnTo>
                    <a:pt x="43339" y="77724"/>
                  </a:lnTo>
                  <a:lnTo>
                    <a:pt x="43339" y="77438"/>
                  </a:lnTo>
                  <a:lnTo>
                    <a:pt x="42291" y="77438"/>
                  </a:lnTo>
                  <a:lnTo>
                    <a:pt x="40672" y="78010"/>
                  </a:lnTo>
                  <a:lnTo>
                    <a:pt x="40672" y="80010"/>
                  </a:lnTo>
                  <a:lnTo>
                    <a:pt x="40672" y="79343"/>
                  </a:lnTo>
                  <a:lnTo>
                    <a:pt x="40386" y="79058"/>
                  </a:lnTo>
                  <a:lnTo>
                    <a:pt x="40386" y="78391"/>
                  </a:lnTo>
                  <a:lnTo>
                    <a:pt x="39719" y="78010"/>
                  </a:lnTo>
                  <a:lnTo>
                    <a:pt x="38671" y="77724"/>
                  </a:lnTo>
                  <a:lnTo>
                    <a:pt x="38386" y="78010"/>
                  </a:lnTo>
                  <a:lnTo>
                    <a:pt x="37719" y="77724"/>
                  </a:lnTo>
                  <a:lnTo>
                    <a:pt x="37433" y="77438"/>
                  </a:lnTo>
                  <a:lnTo>
                    <a:pt x="36767" y="77724"/>
                  </a:lnTo>
                  <a:lnTo>
                    <a:pt x="34766" y="77724"/>
                  </a:lnTo>
                  <a:lnTo>
                    <a:pt x="34481" y="77057"/>
                  </a:lnTo>
                  <a:lnTo>
                    <a:pt x="33433" y="77724"/>
                  </a:lnTo>
                  <a:lnTo>
                    <a:pt x="32766" y="78010"/>
                  </a:lnTo>
                  <a:lnTo>
                    <a:pt x="31528" y="75724"/>
                  </a:lnTo>
                  <a:lnTo>
                    <a:pt x="30194" y="75724"/>
                  </a:lnTo>
                  <a:lnTo>
                    <a:pt x="28861" y="76390"/>
                  </a:lnTo>
                  <a:lnTo>
                    <a:pt x="27527" y="76390"/>
                  </a:lnTo>
                  <a:lnTo>
                    <a:pt x="27527" y="76105"/>
                  </a:lnTo>
                  <a:lnTo>
                    <a:pt x="26575" y="76390"/>
                  </a:lnTo>
                  <a:lnTo>
                    <a:pt x="25908" y="76390"/>
                  </a:lnTo>
                  <a:lnTo>
                    <a:pt x="25241" y="76105"/>
                  </a:lnTo>
                  <a:lnTo>
                    <a:pt x="24956" y="75057"/>
                  </a:lnTo>
                  <a:lnTo>
                    <a:pt x="24575" y="74771"/>
                  </a:lnTo>
                  <a:lnTo>
                    <a:pt x="24575" y="75438"/>
                  </a:lnTo>
                  <a:lnTo>
                    <a:pt x="24289" y="75724"/>
                  </a:lnTo>
                  <a:lnTo>
                    <a:pt x="23908" y="75724"/>
                  </a:lnTo>
                  <a:lnTo>
                    <a:pt x="23908" y="75438"/>
                  </a:lnTo>
                  <a:lnTo>
                    <a:pt x="23622" y="75438"/>
                  </a:lnTo>
                  <a:lnTo>
                    <a:pt x="23908" y="76390"/>
                  </a:lnTo>
                  <a:lnTo>
                    <a:pt x="22955" y="77057"/>
                  </a:lnTo>
                  <a:lnTo>
                    <a:pt x="23241" y="78391"/>
                  </a:lnTo>
                  <a:lnTo>
                    <a:pt x="22955" y="79058"/>
                  </a:lnTo>
                  <a:lnTo>
                    <a:pt x="22288" y="79058"/>
                  </a:lnTo>
                  <a:lnTo>
                    <a:pt x="22288" y="78677"/>
                  </a:lnTo>
                  <a:lnTo>
                    <a:pt x="21622" y="78677"/>
                  </a:lnTo>
                  <a:lnTo>
                    <a:pt x="21622" y="79724"/>
                  </a:lnTo>
                  <a:lnTo>
                    <a:pt x="21336" y="80010"/>
                  </a:lnTo>
                  <a:lnTo>
                    <a:pt x="20669" y="80391"/>
                  </a:lnTo>
                  <a:lnTo>
                    <a:pt x="20669" y="80962"/>
                  </a:lnTo>
                  <a:lnTo>
                    <a:pt x="20288" y="81343"/>
                  </a:lnTo>
                  <a:lnTo>
                    <a:pt x="19336" y="81629"/>
                  </a:lnTo>
                  <a:lnTo>
                    <a:pt x="19050" y="82296"/>
                  </a:lnTo>
                  <a:lnTo>
                    <a:pt x="19050" y="82677"/>
                  </a:lnTo>
                  <a:lnTo>
                    <a:pt x="19717" y="82677"/>
                  </a:lnTo>
                  <a:lnTo>
                    <a:pt x="19717" y="83344"/>
                  </a:lnTo>
                  <a:lnTo>
                    <a:pt x="19050" y="83630"/>
                  </a:lnTo>
                  <a:lnTo>
                    <a:pt x="18383" y="84296"/>
                  </a:lnTo>
                  <a:lnTo>
                    <a:pt x="18002" y="83915"/>
                  </a:lnTo>
                  <a:lnTo>
                    <a:pt x="17335" y="84582"/>
                  </a:lnTo>
                  <a:lnTo>
                    <a:pt x="17050" y="85249"/>
                  </a:lnTo>
                  <a:lnTo>
                    <a:pt x="16383" y="85630"/>
                  </a:lnTo>
                  <a:lnTo>
                    <a:pt x="15716" y="86296"/>
                  </a:lnTo>
                  <a:lnTo>
                    <a:pt x="15431" y="85915"/>
                  </a:lnTo>
                  <a:lnTo>
                    <a:pt x="14383" y="85915"/>
                  </a:lnTo>
                  <a:lnTo>
                    <a:pt x="14383" y="86296"/>
                  </a:lnTo>
                  <a:lnTo>
                    <a:pt x="13811" y="86296"/>
                  </a:lnTo>
                  <a:lnTo>
                    <a:pt x="13430" y="85915"/>
                  </a:lnTo>
                  <a:lnTo>
                    <a:pt x="12763" y="86296"/>
                  </a:lnTo>
                  <a:lnTo>
                    <a:pt x="12097" y="85915"/>
                  </a:lnTo>
                  <a:lnTo>
                    <a:pt x="12097" y="86296"/>
                  </a:lnTo>
                  <a:lnTo>
                    <a:pt x="11144" y="86296"/>
                  </a:lnTo>
                  <a:lnTo>
                    <a:pt x="11144" y="84582"/>
                  </a:lnTo>
                  <a:lnTo>
                    <a:pt x="10477" y="83915"/>
                  </a:lnTo>
                  <a:lnTo>
                    <a:pt x="9811" y="83630"/>
                  </a:lnTo>
                  <a:lnTo>
                    <a:pt x="9525" y="83630"/>
                  </a:lnTo>
                  <a:lnTo>
                    <a:pt x="9144" y="83344"/>
                  </a:lnTo>
                  <a:lnTo>
                    <a:pt x="8858" y="83630"/>
                  </a:lnTo>
                  <a:lnTo>
                    <a:pt x="7906" y="82963"/>
                  </a:lnTo>
                  <a:lnTo>
                    <a:pt x="7239" y="82963"/>
                  </a:lnTo>
                  <a:lnTo>
                    <a:pt x="7906" y="82296"/>
                  </a:lnTo>
                  <a:lnTo>
                    <a:pt x="7525" y="82010"/>
                  </a:lnTo>
                  <a:lnTo>
                    <a:pt x="6191" y="81629"/>
                  </a:lnTo>
                  <a:lnTo>
                    <a:pt x="4953" y="82010"/>
                  </a:lnTo>
                  <a:lnTo>
                    <a:pt x="3905" y="82010"/>
                  </a:lnTo>
                  <a:lnTo>
                    <a:pt x="4286" y="79724"/>
                  </a:lnTo>
                  <a:lnTo>
                    <a:pt x="3905" y="79343"/>
                  </a:lnTo>
                  <a:lnTo>
                    <a:pt x="4572" y="78677"/>
                  </a:lnTo>
                  <a:lnTo>
                    <a:pt x="4286" y="78391"/>
                  </a:lnTo>
                  <a:lnTo>
                    <a:pt x="5239" y="77438"/>
                  </a:lnTo>
                  <a:lnTo>
                    <a:pt x="5239" y="76771"/>
                  </a:lnTo>
                  <a:lnTo>
                    <a:pt x="5525" y="76390"/>
                  </a:lnTo>
                  <a:lnTo>
                    <a:pt x="4953" y="75057"/>
                  </a:lnTo>
                  <a:lnTo>
                    <a:pt x="4286" y="75057"/>
                  </a:lnTo>
                  <a:lnTo>
                    <a:pt x="3905" y="74771"/>
                  </a:lnTo>
                  <a:lnTo>
                    <a:pt x="1333" y="73819"/>
                  </a:lnTo>
                  <a:lnTo>
                    <a:pt x="0" y="71533"/>
                  </a:lnTo>
                  <a:lnTo>
                    <a:pt x="0" y="71152"/>
                  </a:lnTo>
                  <a:lnTo>
                    <a:pt x="286" y="71152"/>
                  </a:lnTo>
                  <a:lnTo>
                    <a:pt x="286" y="71533"/>
                  </a:lnTo>
                  <a:lnTo>
                    <a:pt x="1333" y="71533"/>
                  </a:lnTo>
                  <a:lnTo>
                    <a:pt x="2000" y="70866"/>
                  </a:lnTo>
                  <a:lnTo>
                    <a:pt x="2000" y="69533"/>
                  </a:lnTo>
                  <a:lnTo>
                    <a:pt x="2286" y="69152"/>
                  </a:lnTo>
                  <a:lnTo>
                    <a:pt x="2572" y="69152"/>
                  </a:lnTo>
                  <a:lnTo>
                    <a:pt x="2572" y="68866"/>
                  </a:lnTo>
                  <a:lnTo>
                    <a:pt x="2953" y="68866"/>
                  </a:lnTo>
                  <a:lnTo>
                    <a:pt x="2953" y="68580"/>
                  </a:lnTo>
                  <a:lnTo>
                    <a:pt x="3238" y="68580"/>
                  </a:lnTo>
                  <a:lnTo>
                    <a:pt x="3238" y="68199"/>
                  </a:lnTo>
                  <a:lnTo>
                    <a:pt x="3619" y="68199"/>
                  </a:lnTo>
                  <a:lnTo>
                    <a:pt x="3905" y="67913"/>
                  </a:lnTo>
                  <a:lnTo>
                    <a:pt x="3905" y="67246"/>
                  </a:lnTo>
                  <a:lnTo>
                    <a:pt x="4572" y="67246"/>
                  </a:lnTo>
                  <a:lnTo>
                    <a:pt x="4286" y="66865"/>
                  </a:lnTo>
                  <a:lnTo>
                    <a:pt x="4572" y="66865"/>
                  </a:lnTo>
                  <a:lnTo>
                    <a:pt x="4572" y="65913"/>
                  </a:lnTo>
                  <a:lnTo>
                    <a:pt x="5525" y="65913"/>
                  </a:lnTo>
                  <a:lnTo>
                    <a:pt x="6572" y="65627"/>
                  </a:lnTo>
                  <a:lnTo>
                    <a:pt x="7906" y="65913"/>
                  </a:lnTo>
                  <a:lnTo>
                    <a:pt x="8192" y="65627"/>
                  </a:lnTo>
                  <a:lnTo>
                    <a:pt x="9525" y="65627"/>
                  </a:lnTo>
                  <a:lnTo>
                    <a:pt x="9525" y="65246"/>
                  </a:lnTo>
                  <a:lnTo>
                    <a:pt x="9525" y="65627"/>
                  </a:lnTo>
                  <a:lnTo>
                    <a:pt x="9525" y="65246"/>
                  </a:lnTo>
                  <a:lnTo>
                    <a:pt x="9811" y="65246"/>
                  </a:lnTo>
                  <a:lnTo>
                    <a:pt x="10192" y="64960"/>
                  </a:lnTo>
                  <a:lnTo>
                    <a:pt x="10192" y="64580"/>
                  </a:lnTo>
                  <a:lnTo>
                    <a:pt x="10477" y="64580"/>
                  </a:lnTo>
                  <a:lnTo>
                    <a:pt x="10477" y="64960"/>
                  </a:lnTo>
                  <a:lnTo>
                    <a:pt x="10858" y="64580"/>
                  </a:lnTo>
                  <a:lnTo>
                    <a:pt x="11430" y="64580"/>
                  </a:lnTo>
                  <a:lnTo>
                    <a:pt x="11430" y="63627"/>
                  </a:lnTo>
                  <a:lnTo>
                    <a:pt x="11811" y="63627"/>
                  </a:lnTo>
                  <a:lnTo>
                    <a:pt x="11811" y="63913"/>
                  </a:lnTo>
                  <a:lnTo>
                    <a:pt x="12097" y="63627"/>
                  </a:lnTo>
                  <a:lnTo>
                    <a:pt x="12097" y="63913"/>
                  </a:lnTo>
                  <a:lnTo>
                    <a:pt x="12478" y="63627"/>
                  </a:lnTo>
                  <a:lnTo>
                    <a:pt x="12478" y="62960"/>
                  </a:lnTo>
                  <a:lnTo>
                    <a:pt x="12763" y="62960"/>
                  </a:lnTo>
                  <a:lnTo>
                    <a:pt x="12763" y="62675"/>
                  </a:lnTo>
                  <a:lnTo>
                    <a:pt x="13144" y="62960"/>
                  </a:lnTo>
                  <a:lnTo>
                    <a:pt x="13144" y="62675"/>
                  </a:lnTo>
                  <a:lnTo>
                    <a:pt x="13144" y="62960"/>
                  </a:lnTo>
                  <a:lnTo>
                    <a:pt x="13430" y="62960"/>
                  </a:lnTo>
                  <a:lnTo>
                    <a:pt x="13811" y="62675"/>
                  </a:lnTo>
                  <a:lnTo>
                    <a:pt x="14383" y="62675"/>
                  </a:lnTo>
                  <a:lnTo>
                    <a:pt x="14383" y="62008"/>
                  </a:lnTo>
                  <a:lnTo>
                    <a:pt x="14764" y="62008"/>
                  </a:lnTo>
                  <a:lnTo>
                    <a:pt x="14764" y="61627"/>
                  </a:lnTo>
                  <a:lnTo>
                    <a:pt x="15050" y="61627"/>
                  </a:lnTo>
                  <a:lnTo>
                    <a:pt x="15050" y="61341"/>
                  </a:lnTo>
                  <a:lnTo>
                    <a:pt x="14764" y="61341"/>
                  </a:lnTo>
                  <a:lnTo>
                    <a:pt x="15050" y="61341"/>
                  </a:lnTo>
                  <a:lnTo>
                    <a:pt x="15050" y="60674"/>
                  </a:lnTo>
                  <a:lnTo>
                    <a:pt x="15716" y="60674"/>
                  </a:lnTo>
                  <a:lnTo>
                    <a:pt x="16097" y="60960"/>
                  </a:lnTo>
                  <a:lnTo>
                    <a:pt x="16383" y="60674"/>
                  </a:lnTo>
                  <a:lnTo>
                    <a:pt x="17050" y="60674"/>
                  </a:lnTo>
                  <a:lnTo>
                    <a:pt x="17050" y="60008"/>
                  </a:lnTo>
                  <a:lnTo>
                    <a:pt x="17335" y="60008"/>
                  </a:lnTo>
                  <a:lnTo>
                    <a:pt x="17335" y="59341"/>
                  </a:lnTo>
                  <a:lnTo>
                    <a:pt x="17717" y="59341"/>
                  </a:lnTo>
                  <a:lnTo>
                    <a:pt x="17717" y="59055"/>
                  </a:lnTo>
                  <a:lnTo>
                    <a:pt x="18669" y="59055"/>
                  </a:lnTo>
                  <a:lnTo>
                    <a:pt x="18669" y="58674"/>
                  </a:lnTo>
                  <a:lnTo>
                    <a:pt x="18669" y="59055"/>
                  </a:lnTo>
                  <a:lnTo>
                    <a:pt x="19050" y="59341"/>
                  </a:lnTo>
                  <a:lnTo>
                    <a:pt x="19050" y="59055"/>
                  </a:lnTo>
                  <a:lnTo>
                    <a:pt x="19717" y="59341"/>
                  </a:lnTo>
                  <a:lnTo>
                    <a:pt x="19717" y="59055"/>
                  </a:lnTo>
                  <a:lnTo>
                    <a:pt x="20002" y="59341"/>
                  </a:lnTo>
                  <a:lnTo>
                    <a:pt x="20002" y="59055"/>
                  </a:lnTo>
                  <a:lnTo>
                    <a:pt x="20955" y="59055"/>
                  </a:lnTo>
                  <a:lnTo>
                    <a:pt x="20955" y="59341"/>
                  </a:lnTo>
                  <a:lnTo>
                    <a:pt x="21336" y="59627"/>
                  </a:lnTo>
                  <a:lnTo>
                    <a:pt x="21336" y="59341"/>
                  </a:lnTo>
                  <a:lnTo>
                    <a:pt x="21622" y="59627"/>
                  </a:lnTo>
                  <a:lnTo>
                    <a:pt x="21622" y="60008"/>
                  </a:lnTo>
                  <a:lnTo>
                    <a:pt x="22003" y="60008"/>
                  </a:lnTo>
                  <a:lnTo>
                    <a:pt x="21622" y="59627"/>
                  </a:lnTo>
                  <a:lnTo>
                    <a:pt x="22288" y="59627"/>
                  </a:lnTo>
                  <a:lnTo>
                    <a:pt x="22288" y="60008"/>
                  </a:lnTo>
                  <a:lnTo>
                    <a:pt x="22669" y="60008"/>
                  </a:lnTo>
                  <a:lnTo>
                    <a:pt x="22669" y="59627"/>
                  </a:lnTo>
                  <a:lnTo>
                    <a:pt x="22955" y="60008"/>
                  </a:lnTo>
                  <a:lnTo>
                    <a:pt x="22955" y="59627"/>
                  </a:lnTo>
                  <a:lnTo>
                    <a:pt x="23622" y="59627"/>
                  </a:lnTo>
                  <a:lnTo>
                    <a:pt x="23622" y="60008"/>
                  </a:lnTo>
                  <a:lnTo>
                    <a:pt x="23908" y="60008"/>
                  </a:lnTo>
                  <a:lnTo>
                    <a:pt x="23908" y="60293"/>
                  </a:lnTo>
                  <a:lnTo>
                    <a:pt x="25241" y="60293"/>
                  </a:lnTo>
                  <a:lnTo>
                    <a:pt x="25622" y="60008"/>
                  </a:lnTo>
                  <a:lnTo>
                    <a:pt x="25908" y="60008"/>
                  </a:lnTo>
                  <a:lnTo>
                    <a:pt x="26194" y="59627"/>
                  </a:lnTo>
                  <a:lnTo>
                    <a:pt x="26575" y="60008"/>
                  </a:lnTo>
                  <a:lnTo>
                    <a:pt x="27527" y="59627"/>
                  </a:lnTo>
                  <a:lnTo>
                    <a:pt x="27908" y="59341"/>
                  </a:lnTo>
                  <a:lnTo>
                    <a:pt x="27908" y="59055"/>
                  </a:lnTo>
                  <a:lnTo>
                    <a:pt x="28575" y="58674"/>
                  </a:lnTo>
                  <a:lnTo>
                    <a:pt x="28575" y="59055"/>
                  </a:lnTo>
                  <a:lnTo>
                    <a:pt x="27908" y="59055"/>
                  </a:lnTo>
                  <a:lnTo>
                    <a:pt x="27908" y="59341"/>
                  </a:lnTo>
                  <a:lnTo>
                    <a:pt x="28194" y="59627"/>
                  </a:lnTo>
                  <a:lnTo>
                    <a:pt x="28575" y="59627"/>
                  </a:lnTo>
                  <a:lnTo>
                    <a:pt x="28575" y="59055"/>
                  </a:lnTo>
                  <a:lnTo>
                    <a:pt x="28575" y="59341"/>
                  </a:lnTo>
                  <a:lnTo>
                    <a:pt x="29242" y="59341"/>
                  </a:lnTo>
                  <a:lnTo>
                    <a:pt x="29813" y="59055"/>
                  </a:lnTo>
                  <a:lnTo>
                    <a:pt x="30194" y="59055"/>
                  </a:lnTo>
                  <a:lnTo>
                    <a:pt x="29813" y="58674"/>
                  </a:lnTo>
                  <a:lnTo>
                    <a:pt x="30480" y="58674"/>
                  </a:lnTo>
                  <a:lnTo>
                    <a:pt x="30861" y="58388"/>
                  </a:lnTo>
                  <a:lnTo>
                    <a:pt x="30861" y="58007"/>
                  </a:lnTo>
                  <a:lnTo>
                    <a:pt x="31147" y="58007"/>
                  </a:lnTo>
                  <a:lnTo>
                    <a:pt x="31147" y="57721"/>
                  </a:lnTo>
                  <a:lnTo>
                    <a:pt x="31813" y="57721"/>
                  </a:lnTo>
                  <a:lnTo>
                    <a:pt x="31813" y="57340"/>
                  </a:lnTo>
                  <a:lnTo>
                    <a:pt x="32194" y="57340"/>
                  </a:lnTo>
                  <a:lnTo>
                    <a:pt x="32194" y="57055"/>
                  </a:lnTo>
                  <a:lnTo>
                    <a:pt x="32480" y="57055"/>
                  </a:lnTo>
                  <a:lnTo>
                    <a:pt x="32480" y="57340"/>
                  </a:lnTo>
                  <a:lnTo>
                    <a:pt x="32480" y="57055"/>
                  </a:lnTo>
                  <a:lnTo>
                    <a:pt x="32766" y="57055"/>
                  </a:lnTo>
                  <a:lnTo>
                    <a:pt x="33433" y="56674"/>
                  </a:lnTo>
                  <a:lnTo>
                    <a:pt x="33814" y="56674"/>
                  </a:lnTo>
                  <a:lnTo>
                    <a:pt x="33814" y="56388"/>
                  </a:lnTo>
                  <a:lnTo>
                    <a:pt x="34100" y="56388"/>
                  </a:lnTo>
                  <a:lnTo>
                    <a:pt x="34100" y="56102"/>
                  </a:lnTo>
                  <a:lnTo>
                    <a:pt x="34481" y="55721"/>
                  </a:lnTo>
                  <a:lnTo>
                    <a:pt x="34766" y="55721"/>
                  </a:lnTo>
                  <a:lnTo>
                    <a:pt x="34766" y="55055"/>
                  </a:lnTo>
                  <a:lnTo>
                    <a:pt x="35147" y="55055"/>
                  </a:lnTo>
                  <a:lnTo>
                    <a:pt x="35147" y="54102"/>
                  </a:lnTo>
                  <a:lnTo>
                    <a:pt x="35433" y="54102"/>
                  </a:lnTo>
                  <a:lnTo>
                    <a:pt x="35433" y="53721"/>
                  </a:lnTo>
                  <a:lnTo>
                    <a:pt x="35719" y="53721"/>
                  </a:lnTo>
                  <a:lnTo>
                    <a:pt x="35719" y="53150"/>
                  </a:lnTo>
                  <a:lnTo>
                    <a:pt x="36100" y="53150"/>
                  </a:lnTo>
                  <a:lnTo>
                    <a:pt x="36100" y="52768"/>
                  </a:lnTo>
                  <a:lnTo>
                    <a:pt x="36100" y="53150"/>
                  </a:lnTo>
                  <a:lnTo>
                    <a:pt x="36385" y="52768"/>
                  </a:lnTo>
                  <a:lnTo>
                    <a:pt x="36767" y="52102"/>
                  </a:lnTo>
                  <a:lnTo>
                    <a:pt x="36767" y="51816"/>
                  </a:lnTo>
                  <a:lnTo>
                    <a:pt x="38100" y="51816"/>
                  </a:lnTo>
                  <a:lnTo>
                    <a:pt x="38100" y="51435"/>
                  </a:lnTo>
                  <a:lnTo>
                    <a:pt x="38386" y="51435"/>
                  </a:lnTo>
                  <a:lnTo>
                    <a:pt x="39052" y="51816"/>
                  </a:lnTo>
                  <a:lnTo>
                    <a:pt x="39052" y="51435"/>
                  </a:lnTo>
                  <a:lnTo>
                    <a:pt x="39338" y="51816"/>
                  </a:lnTo>
                  <a:lnTo>
                    <a:pt x="39338" y="51435"/>
                  </a:lnTo>
                  <a:lnTo>
                    <a:pt x="40386" y="51435"/>
                  </a:lnTo>
                  <a:lnTo>
                    <a:pt x="40672" y="51816"/>
                  </a:lnTo>
                  <a:lnTo>
                    <a:pt x="40672" y="51435"/>
                  </a:lnTo>
                  <a:lnTo>
                    <a:pt x="42005" y="51435"/>
                  </a:lnTo>
                  <a:lnTo>
                    <a:pt x="42291" y="50768"/>
                  </a:lnTo>
                  <a:lnTo>
                    <a:pt x="42672" y="50768"/>
                  </a:lnTo>
                  <a:lnTo>
                    <a:pt x="42672" y="50483"/>
                  </a:lnTo>
                  <a:lnTo>
                    <a:pt x="43339" y="50483"/>
                  </a:lnTo>
                  <a:lnTo>
                    <a:pt x="43339" y="50197"/>
                  </a:lnTo>
                  <a:lnTo>
                    <a:pt x="43625" y="50197"/>
                  </a:lnTo>
                  <a:lnTo>
                    <a:pt x="44006" y="49816"/>
                  </a:lnTo>
                  <a:lnTo>
                    <a:pt x="44006" y="49530"/>
                  </a:lnTo>
                  <a:lnTo>
                    <a:pt x="44291" y="49530"/>
                  </a:lnTo>
                  <a:lnTo>
                    <a:pt x="44291" y="49149"/>
                  </a:lnTo>
                  <a:lnTo>
                    <a:pt x="44577" y="49149"/>
                  </a:lnTo>
                  <a:lnTo>
                    <a:pt x="44577" y="48863"/>
                  </a:lnTo>
                  <a:lnTo>
                    <a:pt x="44958" y="48863"/>
                  </a:lnTo>
                  <a:lnTo>
                    <a:pt x="44958" y="48482"/>
                  </a:lnTo>
                  <a:lnTo>
                    <a:pt x="45244" y="48196"/>
                  </a:lnTo>
                  <a:lnTo>
                    <a:pt x="44958" y="48196"/>
                  </a:lnTo>
                  <a:lnTo>
                    <a:pt x="44958" y="47815"/>
                  </a:lnTo>
                  <a:lnTo>
                    <a:pt x="45244" y="47815"/>
                  </a:lnTo>
                  <a:lnTo>
                    <a:pt x="45625" y="47244"/>
                  </a:lnTo>
                  <a:lnTo>
                    <a:pt x="45625" y="46863"/>
                  </a:lnTo>
                  <a:lnTo>
                    <a:pt x="45910" y="46863"/>
                  </a:lnTo>
                  <a:lnTo>
                    <a:pt x="45625" y="46863"/>
                  </a:lnTo>
                  <a:lnTo>
                    <a:pt x="45910" y="46863"/>
                  </a:lnTo>
                  <a:lnTo>
                    <a:pt x="45910" y="46196"/>
                  </a:lnTo>
                  <a:lnTo>
                    <a:pt x="45910" y="46577"/>
                  </a:lnTo>
                  <a:lnTo>
                    <a:pt x="46292" y="46577"/>
                  </a:lnTo>
                  <a:lnTo>
                    <a:pt x="46292" y="46196"/>
                  </a:lnTo>
                  <a:lnTo>
                    <a:pt x="46958" y="45244"/>
                  </a:lnTo>
                  <a:lnTo>
                    <a:pt x="46958" y="44863"/>
                  </a:lnTo>
                  <a:lnTo>
                    <a:pt x="47530" y="43910"/>
                  </a:lnTo>
                  <a:lnTo>
                    <a:pt x="47530" y="43625"/>
                  </a:lnTo>
                  <a:lnTo>
                    <a:pt x="47911" y="43625"/>
                  </a:lnTo>
                  <a:lnTo>
                    <a:pt x="47911" y="43243"/>
                  </a:lnTo>
                  <a:lnTo>
                    <a:pt x="48196" y="42291"/>
                  </a:lnTo>
                  <a:lnTo>
                    <a:pt x="48196" y="41624"/>
                  </a:lnTo>
                  <a:lnTo>
                    <a:pt x="47911" y="41624"/>
                  </a:lnTo>
                  <a:lnTo>
                    <a:pt x="47911" y="41339"/>
                  </a:lnTo>
                  <a:lnTo>
                    <a:pt x="48196" y="41339"/>
                  </a:lnTo>
                  <a:lnTo>
                    <a:pt x="48196" y="40957"/>
                  </a:lnTo>
                  <a:lnTo>
                    <a:pt x="48577" y="40957"/>
                  </a:lnTo>
                  <a:lnTo>
                    <a:pt x="48577" y="40005"/>
                  </a:lnTo>
                  <a:lnTo>
                    <a:pt x="48863" y="40005"/>
                  </a:lnTo>
                  <a:lnTo>
                    <a:pt x="48863" y="39338"/>
                  </a:lnTo>
                  <a:lnTo>
                    <a:pt x="49244" y="39338"/>
                  </a:lnTo>
                  <a:lnTo>
                    <a:pt x="49244" y="38671"/>
                  </a:lnTo>
                  <a:lnTo>
                    <a:pt x="49530" y="38386"/>
                  </a:lnTo>
                  <a:lnTo>
                    <a:pt x="49530" y="38005"/>
                  </a:lnTo>
                  <a:lnTo>
                    <a:pt x="49911" y="37719"/>
                  </a:lnTo>
                  <a:lnTo>
                    <a:pt x="49911" y="37052"/>
                  </a:lnTo>
                  <a:lnTo>
                    <a:pt x="50197" y="36671"/>
                  </a:lnTo>
                  <a:lnTo>
                    <a:pt x="49911" y="36385"/>
                  </a:lnTo>
                  <a:lnTo>
                    <a:pt x="49911" y="36004"/>
                  </a:lnTo>
                  <a:lnTo>
                    <a:pt x="50197" y="36385"/>
                  </a:lnTo>
                  <a:lnTo>
                    <a:pt x="50483" y="35719"/>
                  </a:lnTo>
                  <a:lnTo>
                    <a:pt x="50483" y="35052"/>
                  </a:lnTo>
                  <a:lnTo>
                    <a:pt x="50197" y="35052"/>
                  </a:lnTo>
                  <a:lnTo>
                    <a:pt x="50483" y="35052"/>
                  </a:lnTo>
                  <a:lnTo>
                    <a:pt x="50483" y="34385"/>
                  </a:lnTo>
                  <a:lnTo>
                    <a:pt x="50863" y="34100"/>
                  </a:lnTo>
                  <a:lnTo>
                    <a:pt x="50483" y="34100"/>
                  </a:lnTo>
                  <a:lnTo>
                    <a:pt x="50863" y="33718"/>
                  </a:lnTo>
                  <a:lnTo>
                    <a:pt x="50863" y="33052"/>
                  </a:lnTo>
                  <a:lnTo>
                    <a:pt x="51149" y="33052"/>
                  </a:lnTo>
                  <a:lnTo>
                    <a:pt x="50863" y="32766"/>
                  </a:lnTo>
                  <a:lnTo>
                    <a:pt x="51149" y="32099"/>
                  </a:lnTo>
                  <a:lnTo>
                    <a:pt x="51149" y="31814"/>
                  </a:lnTo>
                  <a:lnTo>
                    <a:pt x="51530" y="31432"/>
                  </a:lnTo>
                  <a:lnTo>
                    <a:pt x="51530" y="31147"/>
                  </a:lnTo>
                  <a:lnTo>
                    <a:pt x="51149" y="31147"/>
                  </a:lnTo>
                  <a:lnTo>
                    <a:pt x="51530" y="31147"/>
                  </a:lnTo>
                  <a:lnTo>
                    <a:pt x="51530" y="30480"/>
                  </a:lnTo>
                  <a:lnTo>
                    <a:pt x="51816" y="30099"/>
                  </a:lnTo>
                  <a:lnTo>
                    <a:pt x="51816" y="29146"/>
                  </a:lnTo>
                  <a:lnTo>
                    <a:pt x="51816" y="29527"/>
                  </a:lnTo>
                  <a:lnTo>
                    <a:pt x="51816" y="28861"/>
                  </a:lnTo>
                  <a:lnTo>
                    <a:pt x="52197" y="28861"/>
                  </a:lnTo>
                  <a:lnTo>
                    <a:pt x="51816" y="28861"/>
                  </a:lnTo>
                  <a:lnTo>
                    <a:pt x="52197" y="28861"/>
                  </a:lnTo>
                  <a:lnTo>
                    <a:pt x="52197" y="28194"/>
                  </a:lnTo>
                  <a:lnTo>
                    <a:pt x="52197" y="28480"/>
                  </a:lnTo>
                  <a:lnTo>
                    <a:pt x="52483" y="28480"/>
                  </a:lnTo>
                  <a:lnTo>
                    <a:pt x="52483" y="28194"/>
                  </a:lnTo>
                  <a:lnTo>
                    <a:pt x="52197" y="28194"/>
                  </a:lnTo>
                  <a:lnTo>
                    <a:pt x="52197" y="27813"/>
                  </a:lnTo>
                  <a:lnTo>
                    <a:pt x="52483" y="27813"/>
                  </a:lnTo>
                  <a:lnTo>
                    <a:pt x="52483" y="27527"/>
                  </a:lnTo>
                  <a:lnTo>
                    <a:pt x="52197" y="27527"/>
                  </a:lnTo>
                  <a:lnTo>
                    <a:pt x="52197" y="27146"/>
                  </a:lnTo>
                  <a:lnTo>
                    <a:pt x="52483" y="27527"/>
                  </a:lnTo>
                  <a:lnTo>
                    <a:pt x="52483" y="26860"/>
                  </a:lnTo>
                  <a:lnTo>
                    <a:pt x="52864" y="26860"/>
                  </a:lnTo>
                  <a:lnTo>
                    <a:pt x="52864" y="26194"/>
                  </a:lnTo>
                  <a:lnTo>
                    <a:pt x="52483" y="25908"/>
                  </a:lnTo>
                  <a:lnTo>
                    <a:pt x="52864" y="25908"/>
                  </a:lnTo>
                  <a:lnTo>
                    <a:pt x="52864" y="25241"/>
                  </a:lnTo>
                  <a:lnTo>
                    <a:pt x="53150" y="25241"/>
                  </a:lnTo>
                  <a:lnTo>
                    <a:pt x="53150" y="24860"/>
                  </a:lnTo>
                  <a:lnTo>
                    <a:pt x="53435" y="24575"/>
                  </a:lnTo>
                  <a:lnTo>
                    <a:pt x="53150" y="24575"/>
                  </a:lnTo>
                  <a:lnTo>
                    <a:pt x="53435" y="24575"/>
                  </a:lnTo>
                  <a:lnTo>
                    <a:pt x="53816" y="23908"/>
                  </a:lnTo>
                  <a:lnTo>
                    <a:pt x="53435" y="23908"/>
                  </a:lnTo>
                  <a:lnTo>
                    <a:pt x="53435" y="23622"/>
                  </a:lnTo>
                  <a:lnTo>
                    <a:pt x="53150" y="23622"/>
                  </a:lnTo>
                  <a:lnTo>
                    <a:pt x="53150" y="23241"/>
                  </a:lnTo>
                  <a:lnTo>
                    <a:pt x="53816" y="23241"/>
                  </a:lnTo>
                  <a:lnTo>
                    <a:pt x="53435" y="23241"/>
                  </a:lnTo>
                  <a:lnTo>
                    <a:pt x="53816" y="23241"/>
                  </a:lnTo>
                  <a:lnTo>
                    <a:pt x="53435" y="23241"/>
                  </a:lnTo>
                  <a:lnTo>
                    <a:pt x="53816" y="23241"/>
                  </a:lnTo>
                  <a:lnTo>
                    <a:pt x="53816" y="22574"/>
                  </a:lnTo>
                  <a:lnTo>
                    <a:pt x="53435" y="22574"/>
                  </a:lnTo>
                  <a:lnTo>
                    <a:pt x="53435" y="22289"/>
                  </a:lnTo>
                  <a:lnTo>
                    <a:pt x="53816" y="21907"/>
                  </a:lnTo>
                  <a:lnTo>
                    <a:pt x="54102" y="21907"/>
                  </a:lnTo>
                  <a:lnTo>
                    <a:pt x="54102" y="21241"/>
                  </a:lnTo>
                  <a:lnTo>
                    <a:pt x="54102" y="21622"/>
                  </a:lnTo>
                  <a:lnTo>
                    <a:pt x="54483" y="21241"/>
                  </a:lnTo>
                  <a:lnTo>
                    <a:pt x="54483" y="20955"/>
                  </a:lnTo>
                  <a:lnTo>
                    <a:pt x="54102" y="20955"/>
                  </a:lnTo>
                  <a:lnTo>
                    <a:pt x="54102" y="20288"/>
                  </a:lnTo>
                  <a:lnTo>
                    <a:pt x="54483" y="20288"/>
                  </a:lnTo>
                  <a:lnTo>
                    <a:pt x="54483" y="20002"/>
                  </a:lnTo>
                  <a:lnTo>
                    <a:pt x="55150" y="20002"/>
                  </a:lnTo>
                  <a:lnTo>
                    <a:pt x="54769" y="19621"/>
                  </a:lnTo>
                  <a:lnTo>
                    <a:pt x="54769" y="19336"/>
                  </a:lnTo>
                  <a:lnTo>
                    <a:pt x="55150" y="19336"/>
                  </a:lnTo>
                  <a:lnTo>
                    <a:pt x="54769" y="18955"/>
                  </a:lnTo>
                  <a:lnTo>
                    <a:pt x="54769" y="18669"/>
                  </a:lnTo>
                  <a:lnTo>
                    <a:pt x="55150" y="18669"/>
                  </a:lnTo>
                  <a:lnTo>
                    <a:pt x="55150" y="17716"/>
                  </a:lnTo>
                  <a:lnTo>
                    <a:pt x="55435" y="17335"/>
                  </a:lnTo>
                  <a:lnTo>
                    <a:pt x="55435" y="17716"/>
                  </a:lnTo>
                  <a:lnTo>
                    <a:pt x="55817" y="17716"/>
                  </a:lnTo>
                  <a:lnTo>
                    <a:pt x="55817" y="17050"/>
                  </a:lnTo>
                  <a:lnTo>
                    <a:pt x="56102" y="17050"/>
                  </a:lnTo>
                  <a:lnTo>
                    <a:pt x="56102" y="16383"/>
                  </a:lnTo>
                  <a:lnTo>
                    <a:pt x="56388" y="16383"/>
                  </a:lnTo>
                  <a:lnTo>
                    <a:pt x="56388" y="15716"/>
                  </a:lnTo>
                  <a:lnTo>
                    <a:pt x="56102" y="15335"/>
                  </a:lnTo>
                  <a:lnTo>
                    <a:pt x="56388" y="15335"/>
                  </a:lnTo>
                  <a:lnTo>
                    <a:pt x="56769" y="14383"/>
                  </a:lnTo>
                  <a:lnTo>
                    <a:pt x="57055" y="13716"/>
                  </a:lnTo>
                  <a:lnTo>
                    <a:pt x="56769" y="13430"/>
                  </a:lnTo>
                  <a:lnTo>
                    <a:pt x="57055" y="13430"/>
                  </a:lnTo>
                  <a:lnTo>
                    <a:pt x="56769" y="13430"/>
                  </a:lnTo>
                  <a:lnTo>
                    <a:pt x="56388" y="13049"/>
                  </a:lnTo>
                  <a:lnTo>
                    <a:pt x="56388" y="12764"/>
                  </a:lnTo>
                  <a:lnTo>
                    <a:pt x="56102" y="12764"/>
                  </a:lnTo>
                  <a:lnTo>
                    <a:pt x="56102" y="11811"/>
                  </a:lnTo>
                  <a:lnTo>
                    <a:pt x="56388" y="11811"/>
                  </a:lnTo>
                  <a:lnTo>
                    <a:pt x="56388" y="11430"/>
                  </a:lnTo>
                  <a:lnTo>
                    <a:pt x="56388" y="11811"/>
                  </a:lnTo>
                  <a:lnTo>
                    <a:pt x="56769" y="11430"/>
                  </a:lnTo>
                  <a:lnTo>
                    <a:pt x="57055" y="11811"/>
                  </a:lnTo>
                  <a:lnTo>
                    <a:pt x="57436" y="11430"/>
                  </a:lnTo>
                  <a:lnTo>
                    <a:pt x="57436" y="11144"/>
                  </a:lnTo>
                  <a:lnTo>
                    <a:pt x="58102" y="11144"/>
                  </a:lnTo>
                  <a:lnTo>
                    <a:pt x="58388" y="10763"/>
                  </a:lnTo>
                  <a:lnTo>
                    <a:pt x="58388" y="10477"/>
                  </a:lnTo>
                  <a:lnTo>
                    <a:pt x="58769" y="10477"/>
                  </a:lnTo>
                  <a:lnTo>
                    <a:pt x="58769" y="11144"/>
                  </a:lnTo>
                  <a:lnTo>
                    <a:pt x="58769" y="10763"/>
                  </a:lnTo>
                  <a:lnTo>
                    <a:pt x="59055" y="10763"/>
                  </a:lnTo>
                  <a:lnTo>
                    <a:pt x="59055" y="10477"/>
                  </a:lnTo>
                  <a:lnTo>
                    <a:pt x="59055" y="10763"/>
                  </a:lnTo>
                  <a:lnTo>
                    <a:pt x="59341" y="10763"/>
                  </a:lnTo>
                  <a:lnTo>
                    <a:pt x="59055" y="10763"/>
                  </a:lnTo>
                  <a:lnTo>
                    <a:pt x="59055" y="11144"/>
                  </a:lnTo>
                  <a:lnTo>
                    <a:pt x="59341" y="11144"/>
                  </a:lnTo>
                  <a:lnTo>
                    <a:pt x="59341" y="10763"/>
                  </a:lnTo>
                  <a:lnTo>
                    <a:pt x="59722" y="10763"/>
                  </a:lnTo>
                  <a:lnTo>
                    <a:pt x="60008" y="11144"/>
                  </a:lnTo>
                  <a:lnTo>
                    <a:pt x="60008" y="10763"/>
                  </a:lnTo>
                  <a:lnTo>
                    <a:pt x="60388" y="10763"/>
                  </a:lnTo>
                  <a:lnTo>
                    <a:pt x="60388" y="11430"/>
                  </a:lnTo>
                  <a:lnTo>
                    <a:pt x="61055" y="11430"/>
                  </a:lnTo>
                  <a:lnTo>
                    <a:pt x="60388" y="11430"/>
                  </a:lnTo>
                  <a:lnTo>
                    <a:pt x="60388" y="11811"/>
                  </a:lnTo>
                  <a:lnTo>
                    <a:pt x="60674" y="11811"/>
                  </a:lnTo>
                  <a:lnTo>
                    <a:pt x="60674" y="12097"/>
                  </a:lnTo>
                  <a:lnTo>
                    <a:pt x="60674" y="11811"/>
                  </a:lnTo>
                  <a:lnTo>
                    <a:pt x="60674" y="12097"/>
                  </a:lnTo>
                  <a:lnTo>
                    <a:pt x="61055" y="11811"/>
                  </a:lnTo>
                  <a:lnTo>
                    <a:pt x="61055" y="12097"/>
                  </a:lnTo>
                  <a:lnTo>
                    <a:pt x="61055" y="11811"/>
                  </a:lnTo>
                  <a:lnTo>
                    <a:pt x="60674" y="11811"/>
                  </a:lnTo>
                  <a:lnTo>
                    <a:pt x="61055" y="11811"/>
                  </a:lnTo>
                  <a:lnTo>
                    <a:pt x="61055" y="12097"/>
                  </a:lnTo>
                  <a:lnTo>
                    <a:pt x="61722" y="12097"/>
                  </a:lnTo>
                  <a:lnTo>
                    <a:pt x="62294" y="11811"/>
                  </a:lnTo>
                  <a:lnTo>
                    <a:pt x="62294" y="11430"/>
                  </a:lnTo>
                  <a:lnTo>
                    <a:pt x="62675" y="11430"/>
                  </a:lnTo>
                  <a:lnTo>
                    <a:pt x="62675" y="11144"/>
                  </a:lnTo>
                  <a:lnTo>
                    <a:pt x="62960" y="11144"/>
                  </a:lnTo>
                  <a:lnTo>
                    <a:pt x="62960" y="10763"/>
                  </a:lnTo>
                  <a:lnTo>
                    <a:pt x="62675" y="10763"/>
                  </a:lnTo>
                  <a:lnTo>
                    <a:pt x="63341" y="10477"/>
                  </a:lnTo>
                  <a:lnTo>
                    <a:pt x="63341" y="10096"/>
                  </a:lnTo>
                  <a:lnTo>
                    <a:pt x="62960" y="10096"/>
                  </a:lnTo>
                  <a:lnTo>
                    <a:pt x="62960" y="9430"/>
                  </a:lnTo>
                  <a:lnTo>
                    <a:pt x="63627" y="9430"/>
                  </a:lnTo>
                  <a:lnTo>
                    <a:pt x="63627" y="8858"/>
                  </a:lnTo>
                  <a:lnTo>
                    <a:pt x="63627" y="9144"/>
                  </a:lnTo>
                  <a:lnTo>
                    <a:pt x="64008" y="9144"/>
                  </a:lnTo>
                  <a:lnTo>
                    <a:pt x="64294" y="8477"/>
                  </a:lnTo>
                  <a:lnTo>
                    <a:pt x="64675" y="8858"/>
                  </a:lnTo>
                  <a:lnTo>
                    <a:pt x="64675" y="8191"/>
                  </a:lnTo>
                  <a:lnTo>
                    <a:pt x="64960" y="8191"/>
                  </a:lnTo>
                  <a:lnTo>
                    <a:pt x="64960" y="7810"/>
                  </a:lnTo>
                  <a:lnTo>
                    <a:pt x="65246" y="7810"/>
                  </a:lnTo>
                  <a:lnTo>
                    <a:pt x="65246" y="7525"/>
                  </a:lnTo>
                  <a:lnTo>
                    <a:pt x="65627" y="7525"/>
                  </a:lnTo>
                  <a:lnTo>
                    <a:pt x="65627" y="7144"/>
                  </a:lnTo>
                  <a:lnTo>
                    <a:pt x="65913" y="7144"/>
                  </a:lnTo>
                  <a:lnTo>
                    <a:pt x="65913" y="6858"/>
                  </a:lnTo>
                  <a:lnTo>
                    <a:pt x="66580" y="6858"/>
                  </a:lnTo>
                  <a:lnTo>
                    <a:pt x="66580" y="6477"/>
                  </a:lnTo>
                  <a:lnTo>
                    <a:pt x="66294" y="6477"/>
                  </a:lnTo>
                  <a:lnTo>
                    <a:pt x="66294" y="6191"/>
                  </a:lnTo>
                  <a:lnTo>
                    <a:pt x="66580" y="6191"/>
                  </a:lnTo>
                  <a:lnTo>
                    <a:pt x="67246" y="5524"/>
                  </a:lnTo>
                  <a:lnTo>
                    <a:pt x="67627" y="5524"/>
                  </a:lnTo>
                  <a:lnTo>
                    <a:pt x="67627" y="5239"/>
                  </a:lnTo>
                  <a:lnTo>
                    <a:pt x="67913" y="5239"/>
                  </a:lnTo>
                  <a:lnTo>
                    <a:pt x="67913" y="4572"/>
                  </a:lnTo>
                  <a:lnTo>
                    <a:pt x="67913" y="4858"/>
                  </a:lnTo>
                  <a:lnTo>
                    <a:pt x="67913" y="4572"/>
                  </a:lnTo>
                  <a:lnTo>
                    <a:pt x="68866" y="4572"/>
                  </a:lnTo>
                  <a:lnTo>
                    <a:pt x="68866" y="3905"/>
                  </a:lnTo>
                  <a:lnTo>
                    <a:pt x="69247" y="3905"/>
                  </a:lnTo>
                  <a:lnTo>
                    <a:pt x="69247" y="3524"/>
                  </a:lnTo>
                  <a:lnTo>
                    <a:pt x="69533" y="3524"/>
                  </a:lnTo>
                  <a:lnTo>
                    <a:pt x="69533" y="3239"/>
                  </a:lnTo>
                  <a:lnTo>
                    <a:pt x="69913" y="2953"/>
                  </a:lnTo>
                  <a:lnTo>
                    <a:pt x="70199" y="2953"/>
                  </a:lnTo>
                  <a:lnTo>
                    <a:pt x="69913" y="2953"/>
                  </a:lnTo>
                  <a:lnTo>
                    <a:pt x="70580" y="2953"/>
                  </a:lnTo>
                  <a:lnTo>
                    <a:pt x="70580" y="2572"/>
                  </a:lnTo>
                  <a:lnTo>
                    <a:pt x="71152" y="2572"/>
                  </a:lnTo>
                  <a:lnTo>
                    <a:pt x="71152" y="2286"/>
                  </a:lnTo>
                  <a:lnTo>
                    <a:pt x="71533" y="1905"/>
                  </a:lnTo>
                  <a:lnTo>
                    <a:pt x="71533" y="2286"/>
                  </a:lnTo>
                  <a:lnTo>
                    <a:pt x="71533" y="1905"/>
                  </a:lnTo>
                  <a:lnTo>
                    <a:pt x="72485" y="1905"/>
                  </a:lnTo>
                  <a:lnTo>
                    <a:pt x="72485" y="1619"/>
                  </a:lnTo>
                  <a:lnTo>
                    <a:pt x="72866" y="1619"/>
                  </a:lnTo>
                  <a:lnTo>
                    <a:pt x="73152" y="1238"/>
                  </a:lnTo>
                  <a:lnTo>
                    <a:pt x="73533" y="1238"/>
                  </a:lnTo>
                  <a:lnTo>
                    <a:pt x="73533" y="952"/>
                  </a:lnTo>
                  <a:lnTo>
                    <a:pt x="73533" y="1238"/>
                  </a:lnTo>
                  <a:lnTo>
                    <a:pt x="74486" y="1238"/>
                  </a:lnTo>
                  <a:lnTo>
                    <a:pt x="74486" y="1619"/>
                  </a:lnTo>
                  <a:lnTo>
                    <a:pt x="75152" y="1619"/>
                  </a:lnTo>
                  <a:lnTo>
                    <a:pt x="75152" y="1238"/>
                  </a:lnTo>
                  <a:lnTo>
                    <a:pt x="74486" y="952"/>
                  </a:lnTo>
                  <a:lnTo>
                    <a:pt x="74486" y="571"/>
                  </a:lnTo>
                  <a:lnTo>
                    <a:pt x="75152" y="571"/>
                  </a:lnTo>
                  <a:lnTo>
                    <a:pt x="75152" y="286"/>
                  </a:lnTo>
                  <a:lnTo>
                    <a:pt x="75438" y="286"/>
                  </a:lnTo>
                  <a:lnTo>
                    <a:pt x="75438" y="0"/>
                  </a:lnTo>
                  <a:lnTo>
                    <a:pt x="75438" y="286"/>
                  </a:lnTo>
                  <a:lnTo>
                    <a:pt x="75438" y="0"/>
                  </a:lnTo>
                  <a:lnTo>
                    <a:pt x="75819" y="286"/>
                  </a:lnTo>
                  <a:lnTo>
                    <a:pt x="76105" y="0"/>
                  </a:lnTo>
                  <a:lnTo>
                    <a:pt x="76105" y="286"/>
                  </a:lnTo>
                  <a:lnTo>
                    <a:pt x="76771" y="286"/>
                  </a:lnTo>
                  <a:lnTo>
                    <a:pt x="78105" y="0"/>
                  </a:lnTo>
                  <a:lnTo>
                    <a:pt x="78391" y="571"/>
                  </a:lnTo>
                  <a:lnTo>
                    <a:pt x="78772" y="952"/>
                  </a:lnTo>
                  <a:lnTo>
                    <a:pt x="79058" y="952"/>
                  </a:lnTo>
                  <a:lnTo>
                    <a:pt x="78772" y="1238"/>
                  </a:lnTo>
                  <a:lnTo>
                    <a:pt x="78391" y="1238"/>
                  </a:lnTo>
                  <a:lnTo>
                    <a:pt x="78391" y="1619"/>
                  </a:lnTo>
                  <a:lnTo>
                    <a:pt x="77057" y="2953"/>
                  </a:lnTo>
                  <a:lnTo>
                    <a:pt x="77438" y="3239"/>
                  </a:lnTo>
                  <a:lnTo>
                    <a:pt x="78105" y="3239"/>
                  </a:lnTo>
                  <a:lnTo>
                    <a:pt x="78105" y="3905"/>
                  </a:lnTo>
                  <a:lnTo>
                    <a:pt x="79438" y="3905"/>
                  </a:lnTo>
                  <a:lnTo>
                    <a:pt x="79724" y="4572"/>
                  </a:lnTo>
                  <a:lnTo>
                    <a:pt x="80010" y="4858"/>
                  </a:lnTo>
                  <a:lnTo>
                    <a:pt x="80010" y="5239"/>
                  </a:lnTo>
                  <a:lnTo>
                    <a:pt x="80391" y="5239"/>
                  </a:lnTo>
                  <a:lnTo>
                    <a:pt x="80391" y="5524"/>
                  </a:lnTo>
                  <a:lnTo>
                    <a:pt x="80677" y="6477"/>
                  </a:lnTo>
                  <a:lnTo>
                    <a:pt x="81344" y="6858"/>
                  </a:lnTo>
                  <a:lnTo>
                    <a:pt x="81725" y="7144"/>
                  </a:lnTo>
                  <a:lnTo>
                    <a:pt x="82010" y="6858"/>
                  </a:lnTo>
                  <a:lnTo>
                    <a:pt x="82010" y="7144"/>
                  </a:lnTo>
                  <a:lnTo>
                    <a:pt x="82391" y="6858"/>
                  </a:lnTo>
                  <a:lnTo>
                    <a:pt x="82391" y="7525"/>
                  </a:lnTo>
                  <a:lnTo>
                    <a:pt x="82677" y="7525"/>
                  </a:lnTo>
                  <a:lnTo>
                    <a:pt x="82963" y="8477"/>
                  </a:lnTo>
                  <a:lnTo>
                    <a:pt x="84011" y="9144"/>
                  </a:lnTo>
                  <a:lnTo>
                    <a:pt x="84011" y="9430"/>
                  </a:lnTo>
                  <a:lnTo>
                    <a:pt x="84963" y="9430"/>
                  </a:lnTo>
                  <a:lnTo>
                    <a:pt x="84296" y="13430"/>
                  </a:lnTo>
                  <a:lnTo>
                    <a:pt x="84011" y="13716"/>
                  </a:lnTo>
                  <a:lnTo>
                    <a:pt x="83629" y="14383"/>
                  </a:lnTo>
                  <a:lnTo>
                    <a:pt x="89535" y="12382"/>
                  </a:lnTo>
                  <a:lnTo>
                    <a:pt x="90583" y="14383"/>
                  </a:lnTo>
                  <a:lnTo>
                    <a:pt x="90202" y="17716"/>
                  </a:lnTo>
                  <a:lnTo>
                    <a:pt x="88868" y="18002"/>
                  </a:lnTo>
                  <a:lnTo>
                    <a:pt x="88297" y="21241"/>
                  </a:lnTo>
                  <a:lnTo>
                    <a:pt x="85915" y="22955"/>
                  </a:lnTo>
                  <a:lnTo>
                    <a:pt x="84677" y="23241"/>
                  </a:lnTo>
                  <a:lnTo>
                    <a:pt x="83344" y="22955"/>
                  </a:lnTo>
                  <a:lnTo>
                    <a:pt x="82010" y="23241"/>
                  </a:lnTo>
                  <a:lnTo>
                    <a:pt x="81725" y="25241"/>
                  </a:lnTo>
                  <a:lnTo>
                    <a:pt x="82391" y="27527"/>
                  </a:lnTo>
                  <a:lnTo>
                    <a:pt x="81344" y="30099"/>
                  </a:lnTo>
                  <a:lnTo>
                    <a:pt x="82010" y="30480"/>
                  </a:lnTo>
                  <a:lnTo>
                    <a:pt x="82677" y="31432"/>
                  </a:lnTo>
                  <a:lnTo>
                    <a:pt x="82677" y="31814"/>
                  </a:lnTo>
                  <a:lnTo>
                    <a:pt x="82963" y="32099"/>
                  </a:lnTo>
                  <a:lnTo>
                    <a:pt x="82677" y="32480"/>
                  </a:lnTo>
                  <a:lnTo>
                    <a:pt x="82677" y="32766"/>
                  </a:lnTo>
                  <a:lnTo>
                    <a:pt x="83344" y="32766"/>
                  </a:lnTo>
                  <a:lnTo>
                    <a:pt x="82963" y="32766"/>
                  </a:lnTo>
                  <a:lnTo>
                    <a:pt x="82963" y="33433"/>
                  </a:lnTo>
                  <a:lnTo>
                    <a:pt x="83344" y="33433"/>
                  </a:lnTo>
                  <a:lnTo>
                    <a:pt x="82963" y="33433"/>
                  </a:lnTo>
                  <a:lnTo>
                    <a:pt x="83344" y="33433"/>
                  </a:lnTo>
                  <a:lnTo>
                    <a:pt x="83344" y="34100"/>
                  </a:lnTo>
                  <a:lnTo>
                    <a:pt x="83344" y="33718"/>
                  </a:lnTo>
                  <a:lnTo>
                    <a:pt x="84963" y="33718"/>
                  </a:lnTo>
                  <a:lnTo>
                    <a:pt x="85344" y="34100"/>
                  </a:lnTo>
                  <a:lnTo>
                    <a:pt x="85344" y="34766"/>
                  </a:lnTo>
                  <a:lnTo>
                    <a:pt x="85630" y="34385"/>
                  </a:lnTo>
                  <a:lnTo>
                    <a:pt x="85630" y="34100"/>
                  </a:lnTo>
                  <a:lnTo>
                    <a:pt x="85344" y="34100"/>
                  </a:lnTo>
                  <a:lnTo>
                    <a:pt x="85630" y="34100"/>
                  </a:lnTo>
                  <a:lnTo>
                    <a:pt x="84677" y="33052"/>
                  </a:lnTo>
                  <a:lnTo>
                    <a:pt x="84677" y="32766"/>
                  </a:lnTo>
                  <a:lnTo>
                    <a:pt x="84963" y="32480"/>
                  </a:lnTo>
                  <a:lnTo>
                    <a:pt x="84677" y="32099"/>
                  </a:lnTo>
                  <a:lnTo>
                    <a:pt x="84677" y="31432"/>
                  </a:lnTo>
                  <a:lnTo>
                    <a:pt x="84011" y="31432"/>
                  </a:lnTo>
                  <a:lnTo>
                    <a:pt x="83344" y="30766"/>
                  </a:lnTo>
                  <a:lnTo>
                    <a:pt x="82963" y="30766"/>
                  </a:lnTo>
                  <a:lnTo>
                    <a:pt x="82963" y="30480"/>
                  </a:lnTo>
                  <a:lnTo>
                    <a:pt x="83344" y="29813"/>
                  </a:lnTo>
                  <a:lnTo>
                    <a:pt x="84011" y="29813"/>
                  </a:lnTo>
                  <a:lnTo>
                    <a:pt x="83629" y="30099"/>
                  </a:lnTo>
                  <a:lnTo>
                    <a:pt x="84011" y="29813"/>
                  </a:lnTo>
                  <a:lnTo>
                    <a:pt x="85344" y="29813"/>
                  </a:lnTo>
                  <a:lnTo>
                    <a:pt x="85630" y="29527"/>
                  </a:lnTo>
                  <a:lnTo>
                    <a:pt x="85915" y="29527"/>
                  </a:lnTo>
                  <a:lnTo>
                    <a:pt x="86963" y="29146"/>
                  </a:lnTo>
                  <a:lnTo>
                    <a:pt x="86963" y="29527"/>
                  </a:lnTo>
                  <a:lnTo>
                    <a:pt x="86963" y="29146"/>
                  </a:lnTo>
                  <a:lnTo>
                    <a:pt x="87916" y="29146"/>
                  </a:lnTo>
                  <a:lnTo>
                    <a:pt x="89535" y="29527"/>
                  </a:lnTo>
                  <a:lnTo>
                    <a:pt x="89916" y="28861"/>
                  </a:lnTo>
                  <a:lnTo>
                    <a:pt x="89249" y="28480"/>
                  </a:lnTo>
                  <a:lnTo>
                    <a:pt x="87249" y="27146"/>
                  </a:lnTo>
                  <a:lnTo>
                    <a:pt x="86582" y="26575"/>
                  </a:lnTo>
                  <a:lnTo>
                    <a:pt x="87249" y="25527"/>
                  </a:lnTo>
                  <a:lnTo>
                    <a:pt x="88868" y="25241"/>
                  </a:lnTo>
                  <a:lnTo>
                    <a:pt x="90869" y="25241"/>
                  </a:lnTo>
                  <a:lnTo>
                    <a:pt x="91250" y="26575"/>
                  </a:lnTo>
                  <a:lnTo>
                    <a:pt x="92869" y="27146"/>
                  </a:lnTo>
                  <a:lnTo>
                    <a:pt x="93536" y="28194"/>
                  </a:lnTo>
                  <a:lnTo>
                    <a:pt x="93536" y="28861"/>
                  </a:lnTo>
                  <a:lnTo>
                    <a:pt x="92488" y="29146"/>
                  </a:lnTo>
                  <a:lnTo>
                    <a:pt x="93536" y="29527"/>
                  </a:lnTo>
                  <a:lnTo>
                    <a:pt x="93821" y="29813"/>
                  </a:lnTo>
                  <a:lnTo>
                    <a:pt x="95155" y="29527"/>
                  </a:lnTo>
                  <a:lnTo>
                    <a:pt x="96488" y="29527"/>
                  </a:lnTo>
                  <a:lnTo>
                    <a:pt x="97155" y="29146"/>
                  </a:lnTo>
                  <a:lnTo>
                    <a:pt x="97155" y="28861"/>
                  </a:lnTo>
                  <a:lnTo>
                    <a:pt x="96107" y="28861"/>
                  </a:lnTo>
                  <a:lnTo>
                    <a:pt x="96107" y="28480"/>
                  </a:lnTo>
                  <a:lnTo>
                    <a:pt x="96488" y="28194"/>
                  </a:lnTo>
                  <a:lnTo>
                    <a:pt x="97441" y="28480"/>
                  </a:lnTo>
                  <a:lnTo>
                    <a:pt x="98108" y="28194"/>
                  </a:lnTo>
                  <a:lnTo>
                    <a:pt x="99060" y="27146"/>
                  </a:lnTo>
                  <a:lnTo>
                    <a:pt x="99060" y="27813"/>
                  </a:lnTo>
                  <a:lnTo>
                    <a:pt x="99727" y="27813"/>
                  </a:lnTo>
                  <a:lnTo>
                    <a:pt x="99727" y="28194"/>
                  </a:lnTo>
                  <a:lnTo>
                    <a:pt x="100394" y="27527"/>
                  </a:lnTo>
                  <a:lnTo>
                    <a:pt x="100679" y="27813"/>
                  </a:lnTo>
                  <a:lnTo>
                    <a:pt x="101060" y="27813"/>
                  </a:lnTo>
                  <a:lnTo>
                    <a:pt x="100679" y="28194"/>
                  </a:lnTo>
                  <a:lnTo>
                    <a:pt x="101060" y="28194"/>
                  </a:lnTo>
                  <a:lnTo>
                    <a:pt x="100679" y="28194"/>
                  </a:lnTo>
                  <a:lnTo>
                    <a:pt x="101060" y="28194"/>
                  </a:lnTo>
                  <a:lnTo>
                    <a:pt x="100679" y="28480"/>
                  </a:lnTo>
                  <a:lnTo>
                    <a:pt x="101346" y="28480"/>
                  </a:lnTo>
                  <a:lnTo>
                    <a:pt x="101060" y="28861"/>
                  </a:lnTo>
                  <a:lnTo>
                    <a:pt x="101346" y="29146"/>
                  </a:lnTo>
                  <a:lnTo>
                    <a:pt x="101727" y="28480"/>
                  </a:lnTo>
                  <a:lnTo>
                    <a:pt x="102013" y="28861"/>
                  </a:lnTo>
                  <a:lnTo>
                    <a:pt x="102013" y="28480"/>
                  </a:lnTo>
                  <a:lnTo>
                    <a:pt x="102013" y="28861"/>
                  </a:lnTo>
                  <a:lnTo>
                    <a:pt x="102394" y="28480"/>
                  </a:lnTo>
                  <a:lnTo>
                    <a:pt x="102679" y="28861"/>
                  </a:lnTo>
                  <a:lnTo>
                    <a:pt x="103061" y="28480"/>
                  </a:lnTo>
                  <a:lnTo>
                    <a:pt x="103061" y="28861"/>
                  </a:lnTo>
                  <a:lnTo>
                    <a:pt x="103632" y="28861"/>
                  </a:lnTo>
                  <a:lnTo>
                    <a:pt x="103346" y="29146"/>
                  </a:lnTo>
                  <a:lnTo>
                    <a:pt x="104013" y="29146"/>
                  </a:lnTo>
                  <a:lnTo>
                    <a:pt x="104013" y="29527"/>
                  </a:lnTo>
                  <a:lnTo>
                    <a:pt x="104299" y="29146"/>
                  </a:lnTo>
                  <a:lnTo>
                    <a:pt x="104680" y="29527"/>
                  </a:lnTo>
                  <a:lnTo>
                    <a:pt x="104299" y="29146"/>
                  </a:lnTo>
                  <a:lnTo>
                    <a:pt x="105346" y="29146"/>
                  </a:lnTo>
                  <a:lnTo>
                    <a:pt x="105346" y="29527"/>
                  </a:lnTo>
                  <a:lnTo>
                    <a:pt x="105632" y="29146"/>
                  </a:lnTo>
                  <a:lnTo>
                    <a:pt x="107633" y="28480"/>
                  </a:lnTo>
                  <a:lnTo>
                    <a:pt x="108299" y="28194"/>
                  </a:lnTo>
                  <a:lnTo>
                    <a:pt x="110585" y="26860"/>
                  </a:lnTo>
                  <a:lnTo>
                    <a:pt x="110871" y="26575"/>
                  </a:lnTo>
                  <a:lnTo>
                    <a:pt x="111538" y="26194"/>
                  </a:lnTo>
                  <a:lnTo>
                    <a:pt x="112204" y="25241"/>
                  </a:lnTo>
                  <a:lnTo>
                    <a:pt x="113157" y="24860"/>
                  </a:lnTo>
                  <a:lnTo>
                    <a:pt x="114871" y="24575"/>
                  </a:lnTo>
                  <a:lnTo>
                    <a:pt x="119063" y="22955"/>
                  </a:lnTo>
                  <a:lnTo>
                    <a:pt x="120396" y="21907"/>
                  </a:lnTo>
                  <a:lnTo>
                    <a:pt x="121729" y="21622"/>
                  </a:lnTo>
                  <a:lnTo>
                    <a:pt x="121729" y="21241"/>
                  </a:lnTo>
                  <a:lnTo>
                    <a:pt x="123730" y="21241"/>
                  </a:lnTo>
                  <a:lnTo>
                    <a:pt x="127921" y="20288"/>
                  </a:lnTo>
                  <a:lnTo>
                    <a:pt x="128588" y="20669"/>
                  </a:lnTo>
                  <a:lnTo>
                    <a:pt x="129254" y="20669"/>
                  </a:lnTo>
                  <a:lnTo>
                    <a:pt x="130588" y="20002"/>
                  </a:lnTo>
                  <a:lnTo>
                    <a:pt x="132874" y="20002"/>
                  </a:lnTo>
                  <a:lnTo>
                    <a:pt x="133826" y="19621"/>
                  </a:lnTo>
                  <a:lnTo>
                    <a:pt x="135541" y="19621"/>
                  </a:lnTo>
                  <a:lnTo>
                    <a:pt x="139160" y="17716"/>
                  </a:lnTo>
                  <a:lnTo>
                    <a:pt x="139446" y="18288"/>
                  </a:lnTo>
                  <a:lnTo>
                    <a:pt x="139446" y="18955"/>
                  </a:lnTo>
                  <a:lnTo>
                    <a:pt x="138494" y="20955"/>
                  </a:lnTo>
                  <a:lnTo>
                    <a:pt x="139732" y="25908"/>
                  </a:lnTo>
                  <a:lnTo>
                    <a:pt x="141065" y="25527"/>
                  </a:lnTo>
                  <a:lnTo>
                    <a:pt x="141732" y="26194"/>
                  </a:lnTo>
                  <a:lnTo>
                    <a:pt x="141065" y="28194"/>
                  </a:lnTo>
                  <a:lnTo>
                    <a:pt x="141065" y="29527"/>
                  </a:lnTo>
                  <a:lnTo>
                    <a:pt x="141732" y="30099"/>
                  </a:lnTo>
                  <a:lnTo>
                    <a:pt x="141732" y="31814"/>
                  </a:lnTo>
                  <a:lnTo>
                    <a:pt x="143351" y="32480"/>
                  </a:lnTo>
                  <a:lnTo>
                    <a:pt x="143351" y="33433"/>
                  </a:lnTo>
                  <a:lnTo>
                    <a:pt x="144018" y="34100"/>
                  </a:lnTo>
                  <a:lnTo>
                    <a:pt x="143732" y="34385"/>
                  </a:lnTo>
                  <a:lnTo>
                    <a:pt x="144399" y="36671"/>
                  </a:lnTo>
                  <a:lnTo>
                    <a:pt x="144685" y="37719"/>
                  </a:lnTo>
                  <a:lnTo>
                    <a:pt x="144399" y="38005"/>
                  </a:lnTo>
                  <a:lnTo>
                    <a:pt x="143732" y="37719"/>
                  </a:lnTo>
                  <a:lnTo>
                    <a:pt x="142399" y="38005"/>
                  </a:lnTo>
                  <a:lnTo>
                    <a:pt x="142113" y="38005"/>
                  </a:lnTo>
                  <a:lnTo>
                    <a:pt x="142685" y="39338"/>
                  </a:lnTo>
                  <a:lnTo>
                    <a:pt x="141065" y="39624"/>
                  </a:lnTo>
                  <a:lnTo>
                    <a:pt x="140398" y="40005"/>
                  </a:lnTo>
                  <a:lnTo>
                    <a:pt x="140113" y="40672"/>
                  </a:lnTo>
                  <a:lnTo>
                    <a:pt x="139446" y="41624"/>
                  </a:lnTo>
                  <a:lnTo>
                    <a:pt x="139160" y="42958"/>
                  </a:lnTo>
                  <a:lnTo>
                    <a:pt x="141732" y="44577"/>
                  </a:lnTo>
                  <a:lnTo>
                    <a:pt x="141446" y="44863"/>
                  </a:lnTo>
                  <a:lnTo>
                    <a:pt x="141446" y="45910"/>
                  </a:lnTo>
                  <a:lnTo>
                    <a:pt x="140113" y="47530"/>
                  </a:lnTo>
                  <a:lnTo>
                    <a:pt x="139732" y="47815"/>
                  </a:lnTo>
                  <a:lnTo>
                    <a:pt x="139732" y="48482"/>
                  </a:lnTo>
                  <a:lnTo>
                    <a:pt x="139446" y="4953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056B2C49-BBE1-69F7-2188-E2F7314E71F2}"/>
                </a:ext>
              </a:extLst>
            </p:cNvPr>
            <p:cNvSpPr/>
            <p:nvPr/>
          </p:nvSpPr>
          <p:spPr>
            <a:xfrm>
              <a:off x="1925811" y="3753865"/>
              <a:ext cx="83915" cy="40100"/>
            </a:xfrm>
            <a:custGeom>
              <a:avLst/>
              <a:gdLst>
                <a:gd name="connsiteX0" fmla="*/ 38005 w 83915"/>
                <a:gd name="connsiteY0" fmla="*/ 6668 h 40100"/>
                <a:gd name="connsiteX1" fmla="*/ 38005 w 83915"/>
                <a:gd name="connsiteY1" fmla="*/ 6668 h 40100"/>
                <a:gd name="connsiteX2" fmla="*/ 38290 w 83915"/>
                <a:gd name="connsiteY2" fmla="*/ 8001 h 40100"/>
                <a:gd name="connsiteX3" fmla="*/ 39243 w 83915"/>
                <a:gd name="connsiteY3" fmla="*/ 7715 h 40100"/>
                <a:gd name="connsiteX4" fmla="*/ 39243 w 83915"/>
                <a:gd name="connsiteY4" fmla="*/ 8001 h 40100"/>
                <a:gd name="connsiteX5" fmla="*/ 39529 w 83915"/>
                <a:gd name="connsiteY5" fmla="*/ 8001 h 40100"/>
                <a:gd name="connsiteX6" fmla="*/ 39529 w 83915"/>
                <a:gd name="connsiteY6" fmla="*/ 8287 h 40100"/>
                <a:gd name="connsiteX7" fmla="*/ 39814 w 83915"/>
                <a:gd name="connsiteY7" fmla="*/ 8287 h 40100"/>
                <a:gd name="connsiteX8" fmla="*/ 39814 w 83915"/>
                <a:gd name="connsiteY8" fmla="*/ 8287 h 40100"/>
                <a:gd name="connsiteX9" fmla="*/ 39529 w 83915"/>
                <a:gd name="connsiteY9" fmla="*/ 8287 h 40100"/>
                <a:gd name="connsiteX10" fmla="*/ 39243 w 83915"/>
                <a:gd name="connsiteY10" fmla="*/ 8001 h 40100"/>
                <a:gd name="connsiteX11" fmla="*/ 39243 w 83915"/>
                <a:gd name="connsiteY11" fmla="*/ 7715 h 40100"/>
                <a:gd name="connsiteX12" fmla="*/ 38957 w 83915"/>
                <a:gd name="connsiteY12" fmla="*/ 7715 h 40100"/>
                <a:gd name="connsiteX13" fmla="*/ 38957 w 83915"/>
                <a:gd name="connsiteY13" fmla="*/ 8001 h 40100"/>
                <a:gd name="connsiteX14" fmla="*/ 38290 w 83915"/>
                <a:gd name="connsiteY14" fmla="*/ 8001 h 40100"/>
                <a:gd name="connsiteX15" fmla="*/ 38290 w 83915"/>
                <a:gd name="connsiteY15" fmla="*/ 7715 h 40100"/>
                <a:gd name="connsiteX16" fmla="*/ 38005 w 83915"/>
                <a:gd name="connsiteY16" fmla="*/ 6763 h 40100"/>
                <a:gd name="connsiteX17" fmla="*/ 38005 w 83915"/>
                <a:gd name="connsiteY17" fmla="*/ 6763 h 40100"/>
                <a:gd name="connsiteX18" fmla="*/ 38005 w 83915"/>
                <a:gd name="connsiteY18" fmla="*/ 6096 h 40100"/>
                <a:gd name="connsiteX19" fmla="*/ 38290 w 83915"/>
                <a:gd name="connsiteY19" fmla="*/ 6096 h 40100"/>
                <a:gd name="connsiteX20" fmla="*/ 38290 w 83915"/>
                <a:gd name="connsiteY20" fmla="*/ 6096 h 40100"/>
                <a:gd name="connsiteX21" fmla="*/ 38005 w 83915"/>
                <a:gd name="connsiteY21" fmla="*/ 6382 h 40100"/>
                <a:gd name="connsiteX22" fmla="*/ 38005 w 83915"/>
                <a:gd name="connsiteY22" fmla="*/ 6668 h 40100"/>
                <a:gd name="connsiteX23" fmla="*/ 80296 w 83915"/>
                <a:gd name="connsiteY23" fmla="*/ 5048 h 40100"/>
                <a:gd name="connsiteX24" fmla="*/ 78962 w 83915"/>
                <a:gd name="connsiteY24" fmla="*/ 8954 h 40100"/>
                <a:gd name="connsiteX25" fmla="*/ 82582 w 83915"/>
                <a:gd name="connsiteY25" fmla="*/ 7334 h 40100"/>
                <a:gd name="connsiteX26" fmla="*/ 83534 w 83915"/>
                <a:gd name="connsiteY26" fmla="*/ 7334 h 40100"/>
                <a:gd name="connsiteX27" fmla="*/ 83248 w 83915"/>
                <a:gd name="connsiteY27" fmla="*/ 10573 h 40100"/>
                <a:gd name="connsiteX28" fmla="*/ 83248 w 83915"/>
                <a:gd name="connsiteY28" fmla="*/ 10859 h 40100"/>
                <a:gd name="connsiteX29" fmla="*/ 82963 w 83915"/>
                <a:gd name="connsiteY29" fmla="*/ 12478 h 40100"/>
                <a:gd name="connsiteX30" fmla="*/ 83915 w 83915"/>
                <a:gd name="connsiteY30" fmla="*/ 12764 h 40100"/>
                <a:gd name="connsiteX31" fmla="*/ 83629 w 83915"/>
                <a:gd name="connsiteY31" fmla="*/ 14383 h 40100"/>
                <a:gd name="connsiteX32" fmla="*/ 81629 w 83915"/>
                <a:gd name="connsiteY32" fmla="*/ 14669 h 40100"/>
                <a:gd name="connsiteX33" fmla="*/ 78962 w 83915"/>
                <a:gd name="connsiteY33" fmla="*/ 14669 h 40100"/>
                <a:gd name="connsiteX34" fmla="*/ 76962 w 83915"/>
                <a:gd name="connsiteY34" fmla="*/ 15335 h 40100"/>
                <a:gd name="connsiteX35" fmla="*/ 74009 w 83915"/>
                <a:gd name="connsiteY35" fmla="*/ 15621 h 40100"/>
                <a:gd name="connsiteX36" fmla="*/ 74009 w 83915"/>
                <a:gd name="connsiteY36" fmla="*/ 16574 h 40100"/>
                <a:gd name="connsiteX37" fmla="*/ 73342 w 83915"/>
                <a:gd name="connsiteY37" fmla="*/ 16859 h 40100"/>
                <a:gd name="connsiteX38" fmla="*/ 70104 w 83915"/>
                <a:gd name="connsiteY38" fmla="*/ 18193 h 40100"/>
                <a:gd name="connsiteX39" fmla="*/ 67437 w 83915"/>
                <a:gd name="connsiteY39" fmla="*/ 19145 h 40100"/>
                <a:gd name="connsiteX40" fmla="*/ 67151 w 83915"/>
                <a:gd name="connsiteY40" fmla="*/ 17812 h 40100"/>
                <a:gd name="connsiteX41" fmla="*/ 65151 w 83915"/>
                <a:gd name="connsiteY41" fmla="*/ 15145 h 40100"/>
                <a:gd name="connsiteX42" fmla="*/ 64484 w 83915"/>
                <a:gd name="connsiteY42" fmla="*/ 15431 h 40100"/>
                <a:gd name="connsiteX43" fmla="*/ 63151 w 83915"/>
                <a:gd name="connsiteY43" fmla="*/ 15431 h 40100"/>
                <a:gd name="connsiteX44" fmla="*/ 63151 w 83915"/>
                <a:gd name="connsiteY44" fmla="*/ 15716 h 40100"/>
                <a:gd name="connsiteX45" fmla="*/ 63436 w 83915"/>
                <a:gd name="connsiteY45" fmla="*/ 16002 h 40100"/>
                <a:gd name="connsiteX46" fmla="*/ 64770 w 83915"/>
                <a:gd name="connsiteY46" fmla="*/ 15716 h 40100"/>
                <a:gd name="connsiteX47" fmla="*/ 65437 w 83915"/>
                <a:gd name="connsiteY47" fmla="*/ 16383 h 40100"/>
                <a:gd name="connsiteX48" fmla="*/ 64770 w 83915"/>
                <a:gd name="connsiteY48" fmla="*/ 17050 h 40100"/>
                <a:gd name="connsiteX49" fmla="*/ 64770 w 83915"/>
                <a:gd name="connsiteY49" fmla="*/ 17717 h 40100"/>
                <a:gd name="connsiteX50" fmla="*/ 65056 w 83915"/>
                <a:gd name="connsiteY50" fmla="*/ 19050 h 40100"/>
                <a:gd name="connsiteX51" fmla="*/ 65722 w 83915"/>
                <a:gd name="connsiteY51" fmla="*/ 20003 h 40100"/>
                <a:gd name="connsiteX52" fmla="*/ 65437 w 83915"/>
                <a:gd name="connsiteY52" fmla="*/ 20288 h 40100"/>
                <a:gd name="connsiteX53" fmla="*/ 65722 w 83915"/>
                <a:gd name="connsiteY53" fmla="*/ 20574 h 40100"/>
                <a:gd name="connsiteX54" fmla="*/ 60769 w 83915"/>
                <a:gd name="connsiteY54" fmla="*/ 24194 h 40100"/>
                <a:gd name="connsiteX55" fmla="*/ 59436 w 83915"/>
                <a:gd name="connsiteY55" fmla="*/ 25146 h 40100"/>
                <a:gd name="connsiteX56" fmla="*/ 58483 w 83915"/>
                <a:gd name="connsiteY56" fmla="*/ 23813 h 40100"/>
                <a:gd name="connsiteX57" fmla="*/ 58198 w 83915"/>
                <a:gd name="connsiteY57" fmla="*/ 23813 h 40100"/>
                <a:gd name="connsiteX58" fmla="*/ 57912 w 83915"/>
                <a:gd name="connsiteY58" fmla="*/ 24479 h 40100"/>
                <a:gd name="connsiteX59" fmla="*/ 58198 w 83915"/>
                <a:gd name="connsiteY59" fmla="*/ 25146 h 40100"/>
                <a:gd name="connsiteX60" fmla="*/ 57912 w 83915"/>
                <a:gd name="connsiteY60" fmla="*/ 26098 h 40100"/>
                <a:gd name="connsiteX61" fmla="*/ 57626 w 83915"/>
                <a:gd name="connsiteY61" fmla="*/ 26765 h 40100"/>
                <a:gd name="connsiteX62" fmla="*/ 57912 w 83915"/>
                <a:gd name="connsiteY62" fmla="*/ 26765 h 40100"/>
                <a:gd name="connsiteX63" fmla="*/ 56293 w 83915"/>
                <a:gd name="connsiteY63" fmla="*/ 27051 h 40100"/>
                <a:gd name="connsiteX64" fmla="*/ 55340 w 83915"/>
                <a:gd name="connsiteY64" fmla="*/ 27051 h 40100"/>
                <a:gd name="connsiteX65" fmla="*/ 54388 w 83915"/>
                <a:gd name="connsiteY65" fmla="*/ 27337 h 40100"/>
                <a:gd name="connsiteX66" fmla="*/ 53721 w 83915"/>
                <a:gd name="connsiteY66" fmla="*/ 29337 h 40100"/>
                <a:gd name="connsiteX67" fmla="*/ 49816 w 83915"/>
                <a:gd name="connsiteY67" fmla="*/ 27051 h 40100"/>
                <a:gd name="connsiteX68" fmla="*/ 50101 w 83915"/>
                <a:gd name="connsiteY68" fmla="*/ 27718 h 40100"/>
                <a:gd name="connsiteX69" fmla="*/ 50101 w 83915"/>
                <a:gd name="connsiteY69" fmla="*/ 30385 h 40100"/>
                <a:gd name="connsiteX70" fmla="*/ 49149 w 83915"/>
                <a:gd name="connsiteY70" fmla="*/ 30385 h 40100"/>
                <a:gd name="connsiteX71" fmla="*/ 49149 w 83915"/>
                <a:gd name="connsiteY71" fmla="*/ 30671 h 40100"/>
                <a:gd name="connsiteX72" fmla="*/ 48863 w 83915"/>
                <a:gd name="connsiteY72" fmla="*/ 30671 h 40100"/>
                <a:gd name="connsiteX73" fmla="*/ 48863 w 83915"/>
                <a:gd name="connsiteY73" fmla="*/ 31337 h 40100"/>
                <a:gd name="connsiteX74" fmla="*/ 48196 w 83915"/>
                <a:gd name="connsiteY74" fmla="*/ 31337 h 40100"/>
                <a:gd name="connsiteX75" fmla="*/ 47911 w 83915"/>
                <a:gd name="connsiteY75" fmla="*/ 32290 h 40100"/>
                <a:gd name="connsiteX76" fmla="*/ 46577 w 83915"/>
                <a:gd name="connsiteY76" fmla="*/ 32957 h 40100"/>
                <a:gd name="connsiteX77" fmla="*/ 47530 w 83915"/>
                <a:gd name="connsiteY77" fmla="*/ 35623 h 40100"/>
                <a:gd name="connsiteX78" fmla="*/ 47244 w 83915"/>
                <a:gd name="connsiteY78" fmla="*/ 35909 h 40100"/>
                <a:gd name="connsiteX79" fmla="*/ 46292 w 83915"/>
                <a:gd name="connsiteY79" fmla="*/ 36576 h 40100"/>
                <a:gd name="connsiteX80" fmla="*/ 46577 w 83915"/>
                <a:gd name="connsiteY80" fmla="*/ 36862 h 40100"/>
                <a:gd name="connsiteX81" fmla="*/ 46292 w 83915"/>
                <a:gd name="connsiteY81" fmla="*/ 37148 h 40100"/>
                <a:gd name="connsiteX82" fmla="*/ 46577 w 83915"/>
                <a:gd name="connsiteY82" fmla="*/ 37433 h 40100"/>
                <a:gd name="connsiteX83" fmla="*/ 45910 w 83915"/>
                <a:gd name="connsiteY83" fmla="*/ 37719 h 40100"/>
                <a:gd name="connsiteX84" fmla="*/ 46196 w 83915"/>
                <a:gd name="connsiteY84" fmla="*/ 39053 h 40100"/>
                <a:gd name="connsiteX85" fmla="*/ 45244 w 83915"/>
                <a:gd name="connsiteY85" fmla="*/ 38386 h 40100"/>
                <a:gd name="connsiteX86" fmla="*/ 44577 w 83915"/>
                <a:gd name="connsiteY86" fmla="*/ 39719 h 40100"/>
                <a:gd name="connsiteX87" fmla="*/ 44291 w 83915"/>
                <a:gd name="connsiteY87" fmla="*/ 39434 h 40100"/>
                <a:gd name="connsiteX88" fmla="*/ 44291 w 83915"/>
                <a:gd name="connsiteY88" fmla="*/ 39148 h 40100"/>
                <a:gd name="connsiteX89" fmla="*/ 43339 w 83915"/>
                <a:gd name="connsiteY89" fmla="*/ 39148 h 40100"/>
                <a:gd name="connsiteX90" fmla="*/ 42672 w 83915"/>
                <a:gd name="connsiteY90" fmla="*/ 38481 h 40100"/>
                <a:gd name="connsiteX91" fmla="*/ 42386 w 83915"/>
                <a:gd name="connsiteY91" fmla="*/ 37814 h 40100"/>
                <a:gd name="connsiteX92" fmla="*/ 41719 w 83915"/>
                <a:gd name="connsiteY92" fmla="*/ 37148 h 40100"/>
                <a:gd name="connsiteX93" fmla="*/ 41719 w 83915"/>
                <a:gd name="connsiteY93" fmla="*/ 38100 h 40100"/>
                <a:gd name="connsiteX94" fmla="*/ 37147 w 83915"/>
                <a:gd name="connsiteY94" fmla="*/ 40100 h 40100"/>
                <a:gd name="connsiteX95" fmla="*/ 37147 w 83915"/>
                <a:gd name="connsiteY95" fmla="*/ 39434 h 40100"/>
                <a:gd name="connsiteX96" fmla="*/ 36862 w 83915"/>
                <a:gd name="connsiteY96" fmla="*/ 38767 h 40100"/>
                <a:gd name="connsiteX97" fmla="*/ 37147 w 83915"/>
                <a:gd name="connsiteY97" fmla="*/ 38100 h 40100"/>
                <a:gd name="connsiteX98" fmla="*/ 36862 w 83915"/>
                <a:gd name="connsiteY98" fmla="*/ 37814 h 40100"/>
                <a:gd name="connsiteX99" fmla="*/ 36862 w 83915"/>
                <a:gd name="connsiteY99" fmla="*/ 36862 h 40100"/>
                <a:gd name="connsiteX100" fmla="*/ 37147 w 83915"/>
                <a:gd name="connsiteY100" fmla="*/ 35909 h 40100"/>
                <a:gd name="connsiteX101" fmla="*/ 37433 w 83915"/>
                <a:gd name="connsiteY101" fmla="*/ 35243 h 40100"/>
                <a:gd name="connsiteX102" fmla="*/ 37433 w 83915"/>
                <a:gd name="connsiteY102" fmla="*/ 34576 h 40100"/>
                <a:gd name="connsiteX103" fmla="*/ 37719 w 83915"/>
                <a:gd name="connsiteY103" fmla="*/ 34290 h 40100"/>
                <a:gd name="connsiteX104" fmla="*/ 37433 w 83915"/>
                <a:gd name="connsiteY104" fmla="*/ 33623 h 40100"/>
                <a:gd name="connsiteX105" fmla="*/ 37719 w 83915"/>
                <a:gd name="connsiteY105" fmla="*/ 32671 h 40100"/>
                <a:gd name="connsiteX106" fmla="*/ 35052 w 83915"/>
                <a:gd name="connsiteY106" fmla="*/ 32671 h 40100"/>
                <a:gd name="connsiteX107" fmla="*/ 35052 w 83915"/>
                <a:gd name="connsiteY107" fmla="*/ 33338 h 40100"/>
                <a:gd name="connsiteX108" fmla="*/ 33433 w 83915"/>
                <a:gd name="connsiteY108" fmla="*/ 33338 h 40100"/>
                <a:gd name="connsiteX109" fmla="*/ 33433 w 83915"/>
                <a:gd name="connsiteY109" fmla="*/ 34290 h 40100"/>
                <a:gd name="connsiteX110" fmla="*/ 32480 w 83915"/>
                <a:gd name="connsiteY110" fmla="*/ 35243 h 40100"/>
                <a:gd name="connsiteX111" fmla="*/ 32766 w 83915"/>
                <a:gd name="connsiteY111" fmla="*/ 35909 h 40100"/>
                <a:gd name="connsiteX112" fmla="*/ 31147 w 83915"/>
                <a:gd name="connsiteY112" fmla="*/ 36862 h 40100"/>
                <a:gd name="connsiteX113" fmla="*/ 29813 w 83915"/>
                <a:gd name="connsiteY113" fmla="*/ 37529 h 40100"/>
                <a:gd name="connsiteX114" fmla="*/ 29813 w 83915"/>
                <a:gd name="connsiteY114" fmla="*/ 38481 h 40100"/>
                <a:gd name="connsiteX115" fmla="*/ 28194 w 83915"/>
                <a:gd name="connsiteY115" fmla="*/ 38481 h 40100"/>
                <a:gd name="connsiteX116" fmla="*/ 27527 w 83915"/>
                <a:gd name="connsiteY116" fmla="*/ 39148 h 40100"/>
                <a:gd name="connsiteX117" fmla="*/ 27242 w 83915"/>
                <a:gd name="connsiteY117" fmla="*/ 39815 h 40100"/>
                <a:gd name="connsiteX118" fmla="*/ 26956 w 83915"/>
                <a:gd name="connsiteY118" fmla="*/ 38195 h 40100"/>
                <a:gd name="connsiteX119" fmla="*/ 26289 w 83915"/>
                <a:gd name="connsiteY119" fmla="*/ 38481 h 40100"/>
                <a:gd name="connsiteX120" fmla="*/ 25622 w 83915"/>
                <a:gd name="connsiteY120" fmla="*/ 38481 h 40100"/>
                <a:gd name="connsiteX121" fmla="*/ 25336 w 83915"/>
                <a:gd name="connsiteY121" fmla="*/ 37529 h 40100"/>
                <a:gd name="connsiteX122" fmla="*/ 24384 w 83915"/>
                <a:gd name="connsiteY122" fmla="*/ 37529 h 40100"/>
                <a:gd name="connsiteX123" fmla="*/ 24098 w 83915"/>
                <a:gd name="connsiteY123" fmla="*/ 37243 h 40100"/>
                <a:gd name="connsiteX124" fmla="*/ 22765 w 83915"/>
                <a:gd name="connsiteY124" fmla="*/ 38576 h 40100"/>
                <a:gd name="connsiteX125" fmla="*/ 22479 w 83915"/>
                <a:gd name="connsiteY125" fmla="*/ 37910 h 40100"/>
                <a:gd name="connsiteX126" fmla="*/ 22193 w 83915"/>
                <a:gd name="connsiteY126" fmla="*/ 36576 h 40100"/>
                <a:gd name="connsiteX127" fmla="*/ 22860 w 83915"/>
                <a:gd name="connsiteY127" fmla="*/ 36576 h 40100"/>
                <a:gd name="connsiteX128" fmla="*/ 22193 w 83915"/>
                <a:gd name="connsiteY128" fmla="*/ 34576 h 40100"/>
                <a:gd name="connsiteX129" fmla="*/ 20574 w 83915"/>
                <a:gd name="connsiteY129" fmla="*/ 34862 h 40100"/>
                <a:gd name="connsiteX130" fmla="*/ 20860 w 83915"/>
                <a:gd name="connsiteY130" fmla="*/ 35528 h 40100"/>
                <a:gd name="connsiteX131" fmla="*/ 20574 w 83915"/>
                <a:gd name="connsiteY131" fmla="*/ 37148 h 40100"/>
                <a:gd name="connsiteX132" fmla="*/ 19240 w 83915"/>
                <a:gd name="connsiteY132" fmla="*/ 36481 h 40100"/>
                <a:gd name="connsiteX133" fmla="*/ 18288 w 83915"/>
                <a:gd name="connsiteY133" fmla="*/ 35814 h 40100"/>
                <a:gd name="connsiteX134" fmla="*/ 17621 w 83915"/>
                <a:gd name="connsiteY134" fmla="*/ 37148 h 40100"/>
                <a:gd name="connsiteX135" fmla="*/ 16288 w 83915"/>
                <a:gd name="connsiteY135" fmla="*/ 35814 h 40100"/>
                <a:gd name="connsiteX136" fmla="*/ 15621 w 83915"/>
                <a:gd name="connsiteY136" fmla="*/ 36100 h 40100"/>
                <a:gd name="connsiteX137" fmla="*/ 14668 w 83915"/>
                <a:gd name="connsiteY137" fmla="*/ 34766 h 40100"/>
                <a:gd name="connsiteX138" fmla="*/ 13716 w 83915"/>
                <a:gd name="connsiteY138" fmla="*/ 34100 h 40100"/>
                <a:gd name="connsiteX139" fmla="*/ 14002 w 83915"/>
                <a:gd name="connsiteY139" fmla="*/ 33814 h 40100"/>
                <a:gd name="connsiteX140" fmla="*/ 13335 w 83915"/>
                <a:gd name="connsiteY140" fmla="*/ 33814 h 40100"/>
                <a:gd name="connsiteX141" fmla="*/ 12668 w 83915"/>
                <a:gd name="connsiteY141" fmla="*/ 33147 h 40100"/>
                <a:gd name="connsiteX142" fmla="*/ 12668 w 83915"/>
                <a:gd name="connsiteY142" fmla="*/ 32861 h 40100"/>
                <a:gd name="connsiteX143" fmla="*/ 11335 w 83915"/>
                <a:gd name="connsiteY143" fmla="*/ 32861 h 40100"/>
                <a:gd name="connsiteX144" fmla="*/ 12287 w 83915"/>
                <a:gd name="connsiteY144" fmla="*/ 30861 h 40100"/>
                <a:gd name="connsiteX145" fmla="*/ 12001 w 83915"/>
                <a:gd name="connsiteY145" fmla="*/ 30575 h 40100"/>
                <a:gd name="connsiteX146" fmla="*/ 11335 w 83915"/>
                <a:gd name="connsiteY146" fmla="*/ 30575 h 40100"/>
                <a:gd name="connsiteX147" fmla="*/ 8382 w 83915"/>
                <a:gd name="connsiteY147" fmla="*/ 29909 h 40100"/>
                <a:gd name="connsiteX148" fmla="*/ 7429 w 83915"/>
                <a:gd name="connsiteY148" fmla="*/ 29909 h 40100"/>
                <a:gd name="connsiteX149" fmla="*/ 7144 w 83915"/>
                <a:gd name="connsiteY149" fmla="*/ 29623 h 40100"/>
                <a:gd name="connsiteX150" fmla="*/ 6191 w 83915"/>
                <a:gd name="connsiteY150" fmla="*/ 29623 h 40100"/>
                <a:gd name="connsiteX151" fmla="*/ 5524 w 83915"/>
                <a:gd name="connsiteY151" fmla="*/ 29337 h 40100"/>
                <a:gd name="connsiteX152" fmla="*/ 2857 w 83915"/>
                <a:gd name="connsiteY152" fmla="*/ 29051 h 40100"/>
                <a:gd name="connsiteX153" fmla="*/ 1905 w 83915"/>
                <a:gd name="connsiteY153" fmla="*/ 28766 h 40100"/>
                <a:gd name="connsiteX154" fmla="*/ 1619 w 83915"/>
                <a:gd name="connsiteY154" fmla="*/ 28766 h 40100"/>
                <a:gd name="connsiteX155" fmla="*/ 1619 w 83915"/>
                <a:gd name="connsiteY155" fmla="*/ 28099 h 40100"/>
                <a:gd name="connsiteX156" fmla="*/ 952 w 83915"/>
                <a:gd name="connsiteY156" fmla="*/ 27813 h 40100"/>
                <a:gd name="connsiteX157" fmla="*/ 0 w 83915"/>
                <a:gd name="connsiteY157" fmla="*/ 27813 h 40100"/>
                <a:gd name="connsiteX158" fmla="*/ 0 w 83915"/>
                <a:gd name="connsiteY158" fmla="*/ 27146 h 40100"/>
                <a:gd name="connsiteX159" fmla="*/ 286 w 83915"/>
                <a:gd name="connsiteY159" fmla="*/ 26861 h 40100"/>
                <a:gd name="connsiteX160" fmla="*/ 571 w 83915"/>
                <a:gd name="connsiteY160" fmla="*/ 25908 h 40100"/>
                <a:gd name="connsiteX161" fmla="*/ 857 w 83915"/>
                <a:gd name="connsiteY161" fmla="*/ 26194 h 40100"/>
                <a:gd name="connsiteX162" fmla="*/ 1524 w 83915"/>
                <a:gd name="connsiteY162" fmla="*/ 25908 h 40100"/>
                <a:gd name="connsiteX163" fmla="*/ 2191 w 83915"/>
                <a:gd name="connsiteY163" fmla="*/ 26575 h 40100"/>
                <a:gd name="connsiteX164" fmla="*/ 2476 w 83915"/>
                <a:gd name="connsiteY164" fmla="*/ 26289 h 40100"/>
                <a:gd name="connsiteX165" fmla="*/ 1810 w 83915"/>
                <a:gd name="connsiteY165" fmla="*/ 25622 h 40100"/>
                <a:gd name="connsiteX166" fmla="*/ 2476 w 83915"/>
                <a:gd name="connsiteY166" fmla="*/ 25622 h 40100"/>
                <a:gd name="connsiteX167" fmla="*/ 3143 w 83915"/>
                <a:gd name="connsiteY167" fmla="*/ 25908 h 40100"/>
                <a:gd name="connsiteX168" fmla="*/ 3429 w 83915"/>
                <a:gd name="connsiteY168" fmla="*/ 25908 h 40100"/>
                <a:gd name="connsiteX169" fmla="*/ 3429 w 83915"/>
                <a:gd name="connsiteY169" fmla="*/ 24955 h 40100"/>
                <a:gd name="connsiteX170" fmla="*/ 3143 w 83915"/>
                <a:gd name="connsiteY170" fmla="*/ 24670 h 40100"/>
                <a:gd name="connsiteX171" fmla="*/ 2476 w 83915"/>
                <a:gd name="connsiteY171" fmla="*/ 24955 h 40100"/>
                <a:gd name="connsiteX172" fmla="*/ 2476 w 83915"/>
                <a:gd name="connsiteY172" fmla="*/ 24289 h 40100"/>
                <a:gd name="connsiteX173" fmla="*/ 1810 w 83915"/>
                <a:gd name="connsiteY173" fmla="*/ 23622 h 40100"/>
                <a:gd name="connsiteX174" fmla="*/ 476 w 83915"/>
                <a:gd name="connsiteY174" fmla="*/ 23336 h 40100"/>
                <a:gd name="connsiteX175" fmla="*/ 476 w 83915"/>
                <a:gd name="connsiteY175" fmla="*/ 23051 h 40100"/>
                <a:gd name="connsiteX176" fmla="*/ 1143 w 83915"/>
                <a:gd name="connsiteY176" fmla="*/ 22098 h 40100"/>
                <a:gd name="connsiteX177" fmla="*/ 857 w 83915"/>
                <a:gd name="connsiteY177" fmla="*/ 19431 h 40100"/>
                <a:gd name="connsiteX178" fmla="*/ 857 w 83915"/>
                <a:gd name="connsiteY178" fmla="*/ 19145 h 40100"/>
                <a:gd name="connsiteX179" fmla="*/ 1143 w 83915"/>
                <a:gd name="connsiteY179" fmla="*/ 18479 h 40100"/>
                <a:gd name="connsiteX180" fmla="*/ 1429 w 83915"/>
                <a:gd name="connsiteY180" fmla="*/ 18479 h 40100"/>
                <a:gd name="connsiteX181" fmla="*/ 1429 w 83915"/>
                <a:gd name="connsiteY181" fmla="*/ 18193 h 40100"/>
                <a:gd name="connsiteX182" fmla="*/ 1714 w 83915"/>
                <a:gd name="connsiteY182" fmla="*/ 18193 h 40100"/>
                <a:gd name="connsiteX183" fmla="*/ 1714 w 83915"/>
                <a:gd name="connsiteY183" fmla="*/ 17907 h 40100"/>
                <a:gd name="connsiteX184" fmla="*/ 2000 w 83915"/>
                <a:gd name="connsiteY184" fmla="*/ 17907 h 40100"/>
                <a:gd name="connsiteX185" fmla="*/ 2000 w 83915"/>
                <a:gd name="connsiteY185" fmla="*/ 17621 h 40100"/>
                <a:gd name="connsiteX186" fmla="*/ 2286 w 83915"/>
                <a:gd name="connsiteY186" fmla="*/ 17621 h 40100"/>
                <a:gd name="connsiteX187" fmla="*/ 2286 w 83915"/>
                <a:gd name="connsiteY187" fmla="*/ 17336 h 40100"/>
                <a:gd name="connsiteX188" fmla="*/ 2572 w 83915"/>
                <a:gd name="connsiteY188" fmla="*/ 17336 h 40100"/>
                <a:gd name="connsiteX189" fmla="*/ 2572 w 83915"/>
                <a:gd name="connsiteY189" fmla="*/ 17050 h 40100"/>
                <a:gd name="connsiteX190" fmla="*/ 2857 w 83915"/>
                <a:gd name="connsiteY190" fmla="*/ 17050 h 40100"/>
                <a:gd name="connsiteX191" fmla="*/ 2857 w 83915"/>
                <a:gd name="connsiteY191" fmla="*/ 16764 h 40100"/>
                <a:gd name="connsiteX192" fmla="*/ 3143 w 83915"/>
                <a:gd name="connsiteY192" fmla="*/ 16478 h 40100"/>
                <a:gd name="connsiteX193" fmla="*/ 3143 w 83915"/>
                <a:gd name="connsiteY193" fmla="*/ 16193 h 40100"/>
                <a:gd name="connsiteX194" fmla="*/ 3429 w 83915"/>
                <a:gd name="connsiteY194" fmla="*/ 16193 h 40100"/>
                <a:gd name="connsiteX195" fmla="*/ 3429 w 83915"/>
                <a:gd name="connsiteY195" fmla="*/ 15907 h 40100"/>
                <a:gd name="connsiteX196" fmla="*/ 3715 w 83915"/>
                <a:gd name="connsiteY196" fmla="*/ 15907 h 40100"/>
                <a:gd name="connsiteX197" fmla="*/ 3715 w 83915"/>
                <a:gd name="connsiteY197" fmla="*/ 15621 h 40100"/>
                <a:gd name="connsiteX198" fmla="*/ 4000 w 83915"/>
                <a:gd name="connsiteY198" fmla="*/ 15621 h 40100"/>
                <a:gd name="connsiteX199" fmla="*/ 4000 w 83915"/>
                <a:gd name="connsiteY199" fmla="*/ 15335 h 40100"/>
                <a:gd name="connsiteX200" fmla="*/ 3715 w 83915"/>
                <a:gd name="connsiteY200" fmla="*/ 15335 h 40100"/>
                <a:gd name="connsiteX201" fmla="*/ 4000 w 83915"/>
                <a:gd name="connsiteY201" fmla="*/ 15050 h 40100"/>
                <a:gd name="connsiteX202" fmla="*/ 4000 w 83915"/>
                <a:gd name="connsiteY202" fmla="*/ 15335 h 40100"/>
                <a:gd name="connsiteX203" fmla="*/ 4000 w 83915"/>
                <a:gd name="connsiteY203" fmla="*/ 15335 h 40100"/>
                <a:gd name="connsiteX204" fmla="*/ 4000 w 83915"/>
                <a:gd name="connsiteY204" fmla="*/ 15050 h 40100"/>
                <a:gd name="connsiteX205" fmla="*/ 4286 w 83915"/>
                <a:gd name="connsiteY205" fmla="*/ 15050 h 40100"/>
                <a:gd name="connsiteX206" fmla="*/ 4286 w 83915"/>
                <a:gd name="connsiteY206" fmla="*/ 14764 h 40100"/>
                <a:gd name="connsiteX207" fmla="*/ 4286 w 83915"/>
                <a:gd name="connsiteY207" fmla="*/ 14764 h 40100"/>
                <a:gd name="connsiteX208" fmla="*/ 4286 w 83915"/>
                <a:gd name="connsiteY208" fmla="*/ 14478 h 40100"/>
                <a:gd name="connsiteX209" fmla="*/ 4572 w 83915"/>
                <a:gd name="connsiteY209" fmla="*/ 14478 h 40100"/>
                <a:gd name="connsiteX210" fmla="*/ 4572 w 83915"/>
                <a:gd name="connsiteY210" fmla="*/ 14192 h 40100"/>
                <a:gd name="connsiteX211" fmla="*/ 4858 w 83915"/>
                <a:gd name="connsiteY211" fmla="*/ 13907 h 40100"/>
                <a:gd name="connsiteX212" fmla="*/ 4858 w 83915"/>
                <a:gd name="connsiteY212" fmla="*/ 13621 h 40100"/>
                <a:gd name="connsiteX213" fmla="*/ 5143 w 83915"/>
                <a:gd name="connsiteY213" fmla="*/ 13335 h 40100"/>
                <a:gd name="connsiteX214" fmla="*/ 5143 w 83915"/>
                <a:gd name="connsiteY214" fmla="*/ 13049 h 40100"/>
                <a:gd name="connsiteX215" fmla="*/ 5429 w 83915"/>
                <a:gd name="connsiteY215" fmla="*/ 12764 h 40100"/>
                <a:gd name="connsiteX216" fmla="*/ 5429 w 83915"/>
                <a:gd name="connsiteY216" fmla="*/ 11811 h 40100"/>
                <a:gd name="connsiteX217" fmla="*/ 5143 w 83915"/>
                <a:gd name="connsiteY217" fmla="*/ 11525 h 40100"/>
                <a:gd name="connsiteX218" fmla="*/ 5429 w 83915"/>
                <a:gd name="connsiteY218" fmla="*/ 11525 h 40100"/>
                <a:gd name="connsiteX219" fmla="*/ 5429 w 83915"/>
                <a:gd name="connsiteY219" fmla="*/ 9906 h 40100"/>
                <a:gd name="connsiteX220" fmla="*/ 5143 w 83915"/>
                <a:gd name="connsiteY220" fmla="*/ 9906 h 40100"/>
                <a:gd name="connsiteX221" fmla="*/ 5143 w 83915"/>
                <a:gd name="connsiteY221" fmla="*/ 9620 h 40100"/>
                <a:gd name="connsiteX222" fmla="*/ 4858 w 83915"/>
                <a:gd name="connsiteY222" fmla="*/ 9620 h 40100"/>
                <a:gd name="connsiteX223" fmla="*/ 4858 w 83915"/>
                <a:gd name="connsiteY223" fmla="*/ 9335 h 40100"/>
                <a:gd name="connsiteX224" fmla="*/ 4858 w 83915"/>
                <a:gd name="connsiteY224" fmla="*/ 9335 h 40100"/>
                <a:gd name="connsiteX225" fmla="*/ 4572 w 83915"/>
                <a:gd name="connsiteY225" fmla="*/ 9049 h 40100"/>
                <a:gd name="connsiteX226" fmla="*/ 4572 w 83915"/>
                <a:gd name="connsiteY226" fmla="*/ 9049 h 40100"/>
                <a:gd name="connsiteX227" fmla="*/ 4572 w 83915"/>
                <a:gd name="connsiteY227" fmla="*/ 9049 h 40100"/>
                <a:gd name="connsiteX228" fmla="*/ 5239 w 83915"/>
                <a:gd name="connsiteY228" fmla="*/ 9049 h 40100"/>
                <a:gd name="connsiteX229" fmla="*/ 5239 w 83915"/>
                <a:gd name="connsiteY229" fmla="*/ 8763 h 40100"/>
                <a:gd name="connsiteX230" fmla="*/ 6191 w 83915"/>
                <a:gd name="connsiteY230" fmla="*/ 8763 h 40100"/>
                <a:gd name="connsiteX231" fmla="*/ 6191 w 83915"/>
                <a:gd name="connsiteY231" fmla="*/ 8763 h 40100"/>
                <a:gd name="connsiteX232" fmla="*/ 5905 w 83915"/>
                <a:gd name="connsiteY232" fmla="*/ 8763 h 40100"/>
                <a:gd name="connsiteX233" fmla="*/ 5905 w 83915"/>
                <a:gd name="connsiteY233" fmla="*/ 9049 h 40100"/>
                <a:gd name="connsiteX234" fmla="*/ 5905 w 83915"/>
                <a:gd name="connsiteY234" fmla="*/ 9049 h 40100"/>
                <a:gd name="connsiteX235" fmla="*/ 5905 w 83915"/>
                <a:gd name="connsiteY235" fmla="*/ 9049 h 40100"/>
                <a:gd name="connsiteX236" fmla="*/ 5905 w 83915"/>
                <a:gd name="connsiteY236" fmla="*/ 9049 h 40100"/>
                <a:gd name="connsiteX237" fmla="*/ 5905 w 83915"/>
                <a:gd name="connsiteY237" fmla="*/ 9049 h 40100"/>
                <a:gd name="connsiteX238" fmla="*/ 6191 w 83915"/>
                <a:gd name="connsiteY238" fmla="*/ 9049 h 40100"/>
                <a:gd name="connsiteX239" fmla="*/ 5905 w 83915"/>
                <a:gd name="connsiteY239" fmla="*/ 9335 h 40100"/>
                <a:gd name="connsiteX240" fmla="*/ 6191 w 83915"/>
                <a:gd name="connsiteY240" fmla="*/ 9335 h 40100"/>
                <a:gd name="connsiteX241" fmla="*/ 6191 w 83915"/>
                <a:gd name="connsiteY241" fmla="*/ 9620 h 40100"/>
                <a:gd name="connsiteX242" fmla="*/ 6477 w 83915"/>
                <a:gd name="connsiteY242" fmla="*/ 9620 h 40100"/>
                <a:gd name="connsiteX243" fmla="*/ 6477 w 83915"/>
                <a:gd name="connsiteY243" fmla="*/ 9620 h 40100"/>
                <a:gd name="connsiteX244" fmla="*/ 7144 w 83915"/>
                <a:gd name="connsiteY244" fmla="*/ 9620 h 40100"/>
                <a:gd name="connsiteX245" fmla="*/ 7144 w 83915"/>
                <a:gd name="connsiteY245" fmla="*/ 9620 h 40100"/>
                <a:gd name="connsiteX246" fmla="*/ 7810 w 83915"/>
                <a:gd name="connsiteY246" fmla="*/ 9620 h 40100"/>
                <a:gd name="connsiteX247" fmla="*/ 7810 w 83915"/>
                <a:gd name="connsiteY247" fmla="*/ 9335 h 40100"/>
                <a:gd name="connsiteX248" fmla="*/ 8763 w 83915"/>
                <a:gd name="connsiteY248" fmla="*/ 9335 h 40100"/>
                <a:gd name="connsiteX249" fmla="*/ 8763 w 83915"/>
                <a:gd name="connsiteY249" fmla="*/ 9049 h 40100"/>
                <a:gd name="connsiteX250" fmla="*/ 9049 w 83915"/>
                <a:gd name="connsiteY250" fmla="*/ 9049 h 40100"/>
                <a:gd name="connsiteX251" fmla="*/ 9334 w 83915"/>
                <a:gd name="connsiteY251" fmla="*/ 8763 h 40100"/>
                <a:gd name="connsiteX252" fmla="*/ 9620 w 83915"/>
                <a:gd name="connsiteY252" fmla="*/ 8763 h 40100"/>
                <a:gd name="connsiteX253" fmla="*/ 9620 w 83915"/>
                <a:gd name="connsiteY253" fmla="*/ 8477 h 40100"/>
                <a:gd name="connsiteX254" fmla="*/ 9906 w 83915"/>
                <a:gd name="connsiteY254" fmla="*/ 8477 h 40100"/>
                <a:gd name="connsiteX255" fmla="*/ 10192 w 83915"/>
                <a:gd name="connsiteY255" fmla="*/ 8192 h 40100"/>
                <a:gd name="connsiteX256" fmla="*/ 10477 w 83915"/>
                <a:gd name="connsiteY256" fmla="*/ 8192 h 40100"/>
                <a:gd name="connsiteX257" fmla="*/ 10477 w 83915"/>
                <a:gd name="connsiteY257" fmla="*/ 7906 h 40100"/>
                <a:gd name="connsiteX258" fmla="*/ 10763 w 83915"/>
                <a:gd name="connsiteY258" fmla="*/ 7906 h 40100"/>
                <a:gd name="connsiteX259" fmla="*/ 10763 w 83915"/>
                <a:gd name="connsiteY259" fmla="*/ 7620 h 40100"/>
                <a:gd name="connsiteX260" fmla="*/ 11049 w 83915"/>
                <a:gd name="connsiteY260" fmla="*/ 7334 h 40100"/>
                <a:gd name="connsiteX261" fmla="*/ 11049 w 83915"/>
                <a:gd name="connsiteY261" fmla="*/ 7049 h 40100"/>
                <a:gd name="connsiteX262" fmla="*/ 11335 w 83915"/>
                <a:gd name="connsiteY262" fmla="*/ 7049 h 40100"/>
                <a:gd name="connsiteX263" fmla="*/ 11335 w 83915"/>
                <a:gd name="connsiteY263" fmla="*/ 6763 h 40100"/>
                <a:gd name="connsiteX264" fmla="*/ 11620 w 83915"/>
                <a:gd name="connsiteY264" fmla="*/ 6763 h 40100"/>
                <a:gd name="connsiteX265" fmla="*/ 11620 w 83915"/>
                <a:gd name="connsiteY265" fmla="*/ 6477 h 40100"/>
                <a:gd name="connsiteX266" fmla="*/ 11906 w 83915"/>
                <a:gd name="connsiteY266" fmla="*/ 6477 h 40100"/>
                <a:gd name="connsiteX267" fmla="*/ 11906 w 83915"/>
                <a:gd name="connsiteY267" fmla="*/ 6191 h 40100"/>
                <a:gd name="connsiteX268" fmla="*/ 12192 w 83915"/>
                <a:gd name="connsiteY268" fmla="*/ 5906 h 40100"/>
                <a:gd name="connsiteX269" fmla="*/ 12192 w 83915"/>
                <a:gd name="connsiteY269" fmla="*/ 5620 h 40100"/>
                <a:gd name="connsiteX270" fmla="*/ 12478 w 83915"/>
                <a:gd name="connsiteY270" fmla="*/ 5620 h 40100"/>
                <a:gd name="connsiteX271" fmla="*/ 12478 w 83915"/>
                <a:gd name="connsiteY271" fmla="*/ 4953 h 40100"/>
                <a:gd name="connsiteX272" fmla="*/ 12478 w 83915"/>
                <a:gd name="connsiteY272" fmla="*/ 4953 h 40100"/>
                <a:gd name="connsiteX273" fmla="*/ 12763 w 83915"/>
                <a:gd name="connsiteY273" fmla="*/ 4667 h 40100"/>
                <a:gd name="connsiteX274" fmla="*/ 12763 w 83915"/>
                <a:gd name="connsiteY274" fmla="*/ 4382 h 40100"/>
                <a:gd name="connsiteX275" fmla="*/ 12478 w 83915"/>
                <a:gd name="connsiteY275" fmla="*/ 4096 h 40100"/>
                <a:gd name="connsiteX276" fmla="*/ 12763 w 83915"/>
                <a:gd name="connsiteY276" fmla="*/ 4096 h 40100"/>
                <a:gd name="connsiteX277" fmla="*/ 12763 w 83915"/>
                <a:gd name="connsiteY277" fmla="*/ 3143 h 40100"/>
                <a:gd name="connsiteX278" fmla="*/ 12763 w 83915"/>
                <a:gd name="connsiteY278" fmla="*/ 3143 h 40100"/>
                <a:gd name="connsiteX279" fmla="*/ 12763 w 83915"/>
                <a:gd name="connsiteY279" fmla="*/ 2858 h 40100"/>
                <a:gd name="connsiteX280" fmla="*/ 12478 w 83915"/>
                <a:gd name="connsiteY280" fmla="*/ 2858 h 40100"/>
                <a:gd name="connsiteX281" fmla="*/ 12478 w 83915"/>
                <a:gd name="connsiteY281" fmla="*/ 2858 h 40100"/>
                <a:gd name="connsiteX282" fmla="*/ 12192 w 83915"/>
                <a:gd name="connsiteY282" fmla="*/ 2572 h 40100"/>
                <a:gd name="connsiteX283" fmla="*/ 12192 w 83915"/>
                <a:gd name="connsiteY283" fmla="*/ 2286 h 40100"/>
                <a:gd name="connsiteX284" fmla="*/ 12478 w 83915"/>
                <a:gd name="connsiteY284" fmla="*/ 2572 h 40100"/>
                <a:gd name="connsiteX285" fmla="*/ 12478 w 83915"/>
                <a:gd name="connsiteY285" fmla="*/ 2286 h 40100"/>
                <a:gd name="connsiteX286" fmla="*/ 12763 w 83915"/>
                <a:gd name="connsiteY286" fmla="*/ 2572 h 40100"/>
                <a:gd name="connsiteX287" fmla="*/ 12763 w 83915"/>
                <a:gd name="connsiteY287" fmla="*/ 2286 h 40100"/>
                <a:gd name="connsiteX288" fmla="*/ 13430 w 83915"/>
                <a:gd name="connsiteY288" fmla="*/ 2286 h 40100"/>
                <a:gd name="connsiteX289" fmla="*/ 13430 w 83915"/>
                <a:gd name="connsiteY289" fmla="*/ 2286 h 40100"/>
                <a:gd name="connsiteX290" fmla="*/ 15430 w 83915"/>
                <a:gd name="connsiteY290" fmla="*/ 2286 h 40100"/>
                <a:gd name="connsiteX291" fmla="*/ 15430 w 83915"/>
                <a:gd name="connsiteY291" fmla="*/ 2572 h 40100"/>
                <a:gd name="connsiteX292" fmla="*/ 15716 w 83915"/>
                <a:gd name="connsiteY292" fmla="*/ 2286 h 40100"/>
                <a:gd name="connsiteX293" fmla="*/ 17335 w 83915"/>
                <a:gd name="connsiteY293" fmla="*/ 2286 h 40100"/>
                <a:gd name="connsiteX294" fmla="*/ 17621 w 83915"/>
                <a:gd name="connsiteY294" fmla="*/ 2000 h 40100"/>
                <a:gd name="connsiteX295" fmla="*/ 17907 w 83915"/>
                <a:gd name="connsiteY295" fmla="*/ 2286 h 40100"/>
                <a:gd name="connsiteX296" fmla="*/ 17907 w 83915"/>
                <a:gd name="connsiteY296" fmla="*/ 2000 h 40100"/>
                <a:gd name="connsiteX297" fmla="*/ 18574 w 83915"/>
                <a:gd name="connsiteY297" fmla="*/ 2000 h 40100"/>
                <a:gd name="connsiteX298" fmla="*/ 18859 w 83915"/>
                <a:gd name="connsiteY298" fmla="*/ 1715 h 40100"/>
                <a:gd name="connsiteX299" fmla="*/ 19145 w 83915"/>
                <a:gd name="connsiteY299" fmla="*/ 2000 h 40100"/>
                <a:gd name="connsiteX300" fmla="*/ 19145 w 83915"/>
                <a:gd name="connsiteY300" fmla="*/ 1715 h 40100"/>
                <a:gd name="connsiteX301" fmla="*/ 19431 w 83915"/>
                <a:gd name="connsiteY301" fmla="*/ 1715 h 40100"/>
                <a:gd name="connsiteX302" fmla="*/ 19431 w 83915"/>
                <a:gd name="connsiteY302" fmla="*/ 1429 h 40100"/>
                <a:gd name="connsiteX303" fmla="*/ 19717 w 83915"/>
                <a:gd name="connsiteY303" fmla="*/ 1429 h 40100"/>
                <a:gd name="connsiteX304" fmla="*/ 19717 w 83915"/>
                <a:gd name="connsiteY304" fmla="*/ 1429 h 40100"/>
                <a:gd name="connsiteX305" fmla="*/ 20002 w 83915"/>
                <a:gd name="connsiteY305" fmla="*/ 1429 h 40100"/>
                <a:gd name="connsiteX306" fmla="*/ 20002 w 83915"/>
                <a:gd name="connsiteY306" fmla="*/ 1143 h 40100"/>
                <a:gd name="connsiteX307" fmla="*/ 21622 w 83915"/>
                <a:gd name="connsiteY307" fmla="*/ 1143 h 40100"/>
                <a:gd name="connsiteX308" fmla="*/ 21622 w 83915"/>
                <a:gd name="connsiteY308" fmla="*/ 857 h 40100"/>
                <a:gd name="connsiteX309" fmla="*/ 22288 w 83915"/>
                <a:gd name="connsiteY309" fmla="*/ 857 h 40100"/>
                <a:gd name="connsiteX310" fmla="*/ 22288 w 83915"/>
                <a:gd name="connsiteY310" fmla="*/ 572 h 40100"/>
                <a:gd name="connsiteX311" fmla="*/ 22574 w 83915"/>
                <a:gd name="connsiteY311" fmla="*/ 572 h 40100"/>
                <a:gd name="connsiteX312" fmla="*/ 22574 w 83915"/>
                <a:gd name="connsiteY312" fmla="*/ 857 h 40100"/>
                <a:gd name="connsiteX313" fmla="*/ 24193 w 83915"/>
                <a:gd name="connsiteY313" fmla="*/ 857 h 40100"/>
                <a:gd name="connsiteX314" fmla="*/ 24193 w 83915"/>
                <a:gd name="connsiteY314" fmla="*/ 857 h 40100"/>
                <a:gd name="connsiteX315" fmla="*/ 24860 w 83915"/>
                <a:gd name="connsiteY315" fmla="*/ 857 h 40100"/>
                <a:gd name="connsiteX316" fmla="*/ 24860 w 83915"/>
                <a:gd name="connsiteY316" fmla="*/ 1143 h 40100"/>
                <a:gd name="connsiteX317" fmla="*/ 25146 w 83915"/>
                <a:gd name="connsiteY317" fmla="*/ 1143 h 40100"/>
                <a:gd name="connsiteX318" fmla="*/ 25432 w 83915"/>
                <a:gd name="connsiteY318" fmla="*/ 857 h 40100"/>
                <a:gd name="connsiteX319" fmla="*/ 25717 w 83915"/>
                <a:gd name="connsiteY319" fmla="*/ 857 h 40100"/>
                <a:gd name="connsiteX320" fmla="*/ 25717 w 83915"/>
                <a:gd name="connsiteY320" fmla="*/ 572 h 40100"/>
                <a:gd name="connsiteX321" fmla="*/ 26003 w 83915"/>
                <a:gd name="connsiteY321" fmla="*/ 572 h 40100"/>
                <a:gd name="connsiteX322" fmla="*/ 26003 w 83915"/>
                <a:gd name="connsiteY322" fmla="*/ 572 h 40100"/>
                <a:gd name="connsiteX323" fmla="*/ 26289 w 83915"/>
                <a:gd name="connsiteY323" fmla="*/ 572 h 40100"/>
                <a:gd name="connsiteX324" fmla="*/ 26289 w 83915"/>
                <a:gd name="connsiteY324" fmla="*/ 572 h 40100"/>
                <a:gd name="connsiteX325" fmla="*/ 27242 w 83915"/>
                <a:gd name="connsiteY325" fmla="*/ 572 h 40100"/>
                <a:gd name="connsiteX326" fmla="*/ 27242 w 83915"/>
                <a:gd name="connsiteY326" fmla="*/ 286 h 40100"/>
                <a:gd name="connsiteX327" fmla="*/ 27527 w 83915"/>
                <a:gd name="connsiteY327" fmla="*/ 286 h 40100"/>
                <a:gd name="connsiteX328" fmla="*/ 27527 w 83915"/>
                <a:gd name="connsiteY328" fmla="*/ 286 h 40100"/>
                <a:gd name="connsiteX329" fmla="*/ 27813 w 83915"/>
                <a:gd name="connsiteY329" fmla="*/ 286 h 40100"/>
                <a:gd name="connsiteX330" fmla="*/ 27813 w 83915"/>
                <a:gd name="connsiteY330" fmla="*/ 0 h 40100"/>
                <a:gd name="connsiteX331" fmla="*/ 28480 w 83915"/>
                <a:gd name="connsiteY331" fmla="*/ 0 h 40100"/>
                <a:gd name="connsiteX332" fmla="*/ 28480 w 83915"/>
                <a:gd name="connsiteY332" fmla="*/ 286 h 40100"/>
                <a:gd name="connsiteX333" fmla="*/ 28765 w 83915"/>
                <a:gd name="connsiteY333" fmla="*/ 286 h 40100"/>
                <a:gd name="connsiteX334" fmla="*/ 28765 w 83915"/>
                <a:gd name="connsiteY334" fmla="*/ 286 h 40100"/>
                <a:gd name="connsiteX335" fmla="*/ 29051 w 83915"/>
                <a:gd name="connsiteY335" fmla="*/ 286 h 40100"/>
                <a:gd name="connsiteX336" fmla="*/ 29051 w 83915"/>
                <a:gd name="connsiteY336" fmla="*/ 572 h 40100"/>
                <a:gd name="connsiteX337" fmla="*/ 29337 w 83915"/>
                <a:gd name="connsiteY337" fmla="*/ 572 h 40100"/>
                <a:gd name="connsiteX338" fmla="*/ 29337 w 83915"/>
                <a:gd name="connsiteY338" fmla="*/ 857 h 40100"/>
                <a:gd name="connsiteX339" fmla="*/ 29623 w 83915"/>
                <a:gd name="connsiteY339" fmla="*/ 857 h 40100"/>
                <a:gd name="connsiteX340" fmla="*/ 29623 w 83915"/>
                <a:gd name="connsiteY340" fmla="*/ 1143 h 40100"/>
                <a:gd name="connsiteX341" fmla="*/ 30575 w 83915"/>
                <a:gd name="connsiteY341" fmla="*/ 1143 h 40100"/>
                <a:gd name="connsiteX342" fmla="*/ 30575 w 83915"/>
                <a:gd name="connsiteY342" fmla="*/ 1429 h 40100"/>
                <a:gd name="connsiteX343" fmla="*/ 30861 w 83915"/>
                <a:gd name="connsiteY343" fmla="*/ 1429 h 40100"/>
                <a:gd name="connsiteX344" fmla="*/ 30861 w 83915"/>
                <a:gd name="connsiteY344" fmla="*/ 1715 h 40100"/>
                <a:gd name="connsiteX345" fmla="*/ 31147 w 83915"/>
                <a:gd name="connsiteY345" fmla="*/ 1715 h 40100"/>
                <a:gd name="connsiteX346" fmla="*/ 31147 w 83915"/>
                <a:gd name="connsiteY346" fmla="*/ 1429 h 40100"/>
                <a:gd name="connsiteX347" fmla="*/ 31432 w 83915"/>
                <a:gd name="connsiteY347" fmla="*/ 1429 h 40100"/>
                <a:gd name="connsiteX348" fmla="*/ 31147 w 83915"/>
                <a:gd name="connsiteY348" fmla="*/ 1715 h 40100"/>
                <a:gd name="connsiteX349" fmla="*/ 31432 w 83915"/>
                <a:gd name="connsiteY349" fmla="*/ 1715 h 40100"/>
                <a:gd name="connsiteX350" fmla="*/ 31432 w 83915"/>
                <a:gd name="connsiteY350" fmla="*/ 1715 h 40100"/>
                <a:gd name="connsiteX351" fmla="*/ 31718 w 83915"/>
                <a:gd name="connsiteY351" fmla="*/ 1715 h 40100"/>
                <a:gd name="connsiteX352" fmla="*/ 31718 w 83915"/>
                <a:gd name="connsiteY352" fmla="*/ 1715 h 40100"/>
                <a:gd name="connsiteX353" fmla="*/ 32004 w 83915"/>
                <a:gd name="connsiteY353" fmla="*/ 1715 h 40100"/>
                <a:gd name="connsiteX354" fmla="*/ 32004 w 83915"/>
                <a:gd name="connsiteY354" fmla="*/ 2000 h 40100"/>
                <a:gd name="connsiteX355" fmla="*/ 32290 w 83915"/>
                <a:gd name="connsiteY355" fmla="*/ 2000 h 40100"/>
                <a:gd name="connsiteX356" fmla="*/ 32290 w 83915"/>
                <a:gd name="connsiteY356" fmla="*/ 2286 h 40100"/>
                <a:gd name="connsiteX357" fmla="*/ 32575 w 83915"/>
                <a:gd name="connsiteY357" fmla="*/ 2286 h 40100"/>
                <a:gd name="connsiteX358" fmla="*/ 32861 w 83915"/>
                <a:gd name="connsiteY358" fmla="*/ 2572 h 40100"/>
                <a:gd name="connsiteX359" fmla="*/ 32861 w 83915"/>
                <a:gd name="connsiteY359" fmla="*/ 2858 h 40100"/>
                <a:gd name="connsiteX360" fmla="*/ 33147 w 83915"/>
                <a:gd name="connsiteY360" fmla="*/ 2858 h 40100"/>
                <a:gd name="connsiteX361" fmla="*/ 33147 w 83915"/>
                <a:gd name="connsiteY361" fmla="*/ 3524 h 40100"/>
                <a:gd name="connsiteX362" fmla="*/ 33433 w 83915"/>
                <a:gd name="connsiteY362" fmla="*/ 3524 h 40100"/>
                <a:gd name="connsiteX363" fmla="*/ 33433 w 83915"/>
                <a:gd name="connsiteY363" fmla="*/ 3810 h 40100"/>
                <a:gd name="connsiteX364" fmla="*/ 33718 w 83915"/>
                <a:gd name="connsiteY364" fmla="*/ 3810 h 40100"/>
                <a:gd name="connsiteX365" fmla="*/ 33718 w 83915"/>
                <a:gd name="connsiteY365" fmla="*/ 4477 h 40100"/>
                <a:gd name="connsiteX366" fmla="*/ 34671 w 83915"/>
                <a:gd name="connsiteY366" fmla="*/ 4477 h 40100"/>
                <a:gd name="connsiteX367" fmla="*/ 34671 w 83915"/>
                <a:gd name="connsiteY367" fmla="*/ 4763 h 40100"/>
                <a:gd name="connsiteX368" fmla="*/ 34957 w 83915"/>
                <a:gd name="connsiteY368" fmla="*/ 4763 h 40100"/>
                <a:gd name="connsiteX369" fmla="*/ 34957 w 83915"/>
                <a:gd name="connsiteY369" fmla="*/ 5048 h 40100"/>
                <a:gd name="connsiteX370" fmla="*/ 35242 w 83915"/>
                <a:gd name="connsiteY370" fmla="*/ 5048 h 40100"/>
                <a:gd name="connsiteX371" fmla="*/ 35528 w 83915"/>
                <a:gd name="connsiteY371" fmla="*/ 5334 h 40100"/>
                <a:gd name="connsiteX372" fmla="*/ 35528 w 83915"/>
                <a:gd name="connsiteY372" fmla="*/ 5048 h 40100"/>
                <a:gd name="connsiteX373" fmla="*/ 35814 w 83915"/>
                <a:gd name="connsiteY373" fmla="*/ 5048 h 40100"/>
                <a:gd name="connsiteX374" fmla="*/ 35814 w 83915"/>
                <a:gd name="connsiteY374" fmla="*/ 5715 h 40100"/>
                <a:gd name="connsiteX375" fmla="*/ 35528 w 83915"/>
                <a:gd name="connsiteY375" fmla="*/ 5715 h 40100"/>
                <a:gd name="connsiteX376" fmla="*/ 35528 w 83915"/>
                <a:gd name="connsiteY376" fmla="*/ 6001 h 40100"/>
                <a:gd name="connsiteX377" fmla="*/ 35814 w 83915"/>
                <a:gd name="connsiteY377" fmla="*/ 6001 h 40100"/>
                <a:gd name="connsiteX378" fmla="*/ 35814 w 83915"/>
                <a:gd name="connsiteY378" fmla="*/ 6287 h 40100"/>
                <a:gd name="connsiteX379" fmla="*/ 36767 w 83915"/>
                <a:gd name="connsiteY379" fmla="*/ 6953 h 40100"/>
                <a:gd name="connsiteX380" fmla="*/ 37052 w 83915"/>
                <a:gd name="connsiteY380" fmla="*/ 7239 h 40100"/>
                <a:gd name="connsiteX381" fmla="*/ 36767 w 83915"/>
                <a:gd name="connsiteY381" fmla="*/ 7239 h 40100"/>
                <a:gd name="connsiteX382" fmla="*/ 35814 w 83915"/>
                <a:gd name="connsiteY382" fmla="*/ 6287 h 40100"/>
                <a:gd name="connsiteX383" fmla="*/ 35528 w 83915"/>
                <a:gd name="connsiteY383" fmla="*/ 6287 h 40100"/>
                <a:gd name="connsiteX384" fmla="*/ 35528 w 83915"/>
                <a:gd name="connsiteY384" fmla="*/ 5334 h 40100"/>
                <a:gd name="connsiteX385" fmla="*/ 35242 w 83915"/>
                <a:gd name="connsiteY385" fmla="*/ 5334 h 40100"/>
                <a:gd name="connsiteX386" fmla="*/ 35242 w 83915"/>
                <a:gd name="connsiteY386" fmla="*/ 6001 h 40100"/>
                <a:gd name="connsiteX387" fmla="*/ 34957 w 83915"/>
                <a:gd name="connsiteY387" fmla="*/ 6287 h 40100"/>
                <a:gd name="connsiteX388" fmla="*/ 35242 w 83915"/>
                <a:gd name="connsiteY388" fmla="*/ 6572 h 40100"/>
                <a:gd name="connsiteX389" fmla="*/ 34957 w 83915"/>
                <a:gd name="connsiteY389" fmla="*/ 6572 h 40100"/>
                <a:gd name="connsiteX390" fmla="*/ 34957 w 83915"/>
                <a:gd name="connsiteY390" fmla="*/ 6858 h 40100"/>
                <a:gd name="connsiteX391" fmla="*/ 35242 w 83915"/>
                <a:gd name="connsiteY391" fmla="*/ 6858 h 40100"/>
                <a:gd name="connsiteX392" fmla="*/ 35242 w 83915"/>
                <a:gd name="connsiteY392" fmla="*/ 7144 h 40100"/>
                <a:gd name="connsiteX393" fmla="*/ 34957 w 83915"/>
                <a:gd name="connsiteY393" fmla="*/ 7144 h 40100"/>
                <a:gd name="connsiteX394" fmla="*/ 34957 w 83915"/>
                <a:gd name="connsiteY394" fmla="*/ 7811 h 40100"/>
                <a:gd name="connsiteX395" fmla="*/ 35242 w 83915"/>
                <a:gd name="connsiteY395" fmla="*/ 8096 h 40100"/>
                <a:gd name="connsiteX396" fmla="*/ 34957 w 83915"/>
                <a:gd name="connsiteY396" fmla="*/ 8096 h 40100"/>
                <a:gd name="connsiteX397" fmla="*/ 34671 w 83915"/>
                <a:gd name="connsiteY397" fmla="*/ 8382 h 40100"/>
                <a:gd name="connsiteX398" fmla="*/ 34957 w 83915"/>
                <a:gd name="connsiteY398" fmla="*/ 8382 h 40100"/>
                <a:gd name="connsiteX399" fmla="*/ 34957 w 83915"/>
                <a:gd name="connsiteY399" fmla="*/ 8668 h 40100"/>
                <a:gd name="connsiteX400" fmla="*/ 34671 w 83915"/>
                <a:gd name="connsiteY400" fmla="*/ 8382 h 40100"/>
                <a:gd name="connsiteX401" fmla="*/ 34671 w 83915"/>
                <a:gd name="connsiteY401" fmla="*/ 8668 h 40100"/>
                <a:gd name="connsiteX402" fmla="*/ 35338 w 83915"/>
                <a:gd name="connsiteY402" fmla="*/ 8954 h 40100"/>
                <a:gd name="connsiteX403" fmla="*/ 35623 w 83915"/>
                <a:gd name="connsiteY403" fmla="*/ 8954 h 40100"/>
                <a:gd name="connsiteX404" fmla="*/ 35623 w 83915"/>
                <a:gd name="connsiteY404" fmla="*/ 9239 h 40100"/>
                <a:gd name="connsiteX405" fmla="*/ 35338 w 83915"/>
                <a:gd name="connsiteY405" fmla="*/ 9239 h 40100"/>
                <a:gd name="connsiteX406" fmla="*/ 35052 w 83915"/>
                <a:gd name="connsiteY406" fmla="*/ 8954 h 40100"/>
                <a:gd name="connsiteX407" fmla="*/ 34766 w 83915"/>
                <a:gd name="connsiteY407" fmla="*/ 9239 h 40100"/>
                <a:gd name="connsiteX408" fmla="*/ 35433 w 83915"/>
                <a:gd name="connsiteY408" fmla="*/ 9525 h 40100"/>
                <a:gd name="connsiteX409" fmla="*/ 36100 w 83915"/>
                <a:gd name="connsiteY409" fmla="*/ 9525 h 40100"/>
                <a:gd name="connsiteX410" fmla="*/ 36100 w 83915"/>
                <a:gd name="connsiteY410" fmla="*/ 10192 h 40100"/>
                <a:gd name="connsiteX411" fmla="*/ 36385 w 83915"/>
                <a:gd name="connsiteY411" fmla="*/ 10192 h 40100"/>
                <a:gd name="connsiteX412" fmla="*/ 36385 w 83915"/>
                <a:gd name="connsiteY412" fmla="*/ 9239 h 40100"/>
                <a:gd name="connsiteX413" fmla="*/ 36671 w 83915"/>
                <a:gd name="connsiteY413" fmla="*/ 9239 h 40100"/>
                <a:gd name="connsiteX414" fmla="*/ 36671 w 83915"/>
                <a:gd name="connsiteY414" fmla="*/ 10573 h 40100"/>
                <a:gd name="connsiteX415" fmla="*/ 36957 w 83915"/>
                <a:gd name="connsiteY415" fmla="*/ 10573 h 40100"/>
                <a:gd name="connsiteX416" fmla="*/ 36957 w 83915"/>
                <a:gd name="connsiteY416" fmla="*/ 10859 h 40100"/>
                <a:gd name="connsiteX417" fmla="*/ 37624 w 83915"/>
                <a:gd name="connsiteY417" fmla="*/ 10859 h 40100"/>
                <a:gd name="connsiteX418" fmla="*/ 37624 w 83915"/>
                <a:gd name="connsiteY418" fmla="*/ 11144 h 40100"/>
                <a:gd name="connsiteX419" fmla="*/ 37909 w 83915"/>
                <a:gd name="connsiteY419" fmla="*/ 11144 h 40100"/>
                <a:gd name="connsiteX420" fmla="*/ 37909 w 83915"/>
                <a:gd name="connsiteY420" fmla="*/ 11430 h 40100"/>
                <a:gd name="connsiteX421" fmla="*/ 38862 w 83915"/>
                <a:gd name="connsiteY421" fmla="*/ 11430 h 40100"/>
                <a:gd name="connsiteX422" fmla="*/ 38862 w 83915"/>
                <a:gd name="connsiteY422" fmla="*/ 11716 h 40100"/>
                <a:gd name="connsiteX423" fmla="*/ 40481 w 83915"/>
                <a:gd name="connsiteY423" fmla="*/ 11716 h 40100"/>
                <a:gd name="connsiteX424" fmla="*/ 40481 w 83915"/>
                <a:gd name="connsiteY424" fmla="*/ 12002 h 40100"/>
                <a:gd name="connsiteX425" fmla="*/ 41434 w 83915"/>
                <a:gd name="connsiteY425" fmla="*/ 12002 h 40100"/>
                <a:gd name="connsiteX426" fmla="*/ 41719 w 83915"/>
                <a:gd name="connsiteY426" fmla="*/ 12287 h 40100"/>
                <a:gd name="connsiteX427" fmla="*/ 43053 w 83915"/>
                <a:gd name="connsiteY427" fmla="*/ 12287 h 40100"/>
                <a:gd name="connsiteX428" fmla="*/ 43053 w 83915"/>
                <a:gd name="connsiteY428" fmla="*/ 12573 h 40100"/>
                <a:gd name="connsiteX429" fmla="*/ 43720 w 83915"/>
                <a:gd name="connsiteY429" fmla="*/ 12573 h 40100"/>
                <a:gd name="connsiteX430" fmla="*/ 44005 w 83915"/>
                <a:gd name="connsiteY430" fmla="*/ 12287 h 40100"/>
                <a:gd name="connsiteX431" fmla="*/ 44958 w 83915"/>
                <a:gd name="connsiteY431" fmla="*/ 12287 h 40100"/>
                <a:gd name="connsiteX432" fmla="*/ 44958 w 83915"/>
                <a:gd name="connsiteY432" fmla="*/ 12573 h 40100"/>
                <a:gd name="connsiteX433" fmla="*/ 49244 w 83915"/>
                <a:gd name="connsiteY433" fmla="*/ 12573 h 40100"/>
                <a:gd name="connsiteX434" fmla="*/ 49244 w 83915"/>
                <a:gd name="connsiteY434" fmla="*/ 12287 h 40100"/>
                <a:gd name="connsiteX435" fmla="*/ 50578 w 83915"/>
                <a:gd name="connsiteY435" fmla="*/ 12287 h 40100"/>
                <a:gd name="connsiteX436" fmla="*/ 50863 w 83915"/>
                <a:gd name="connsiteY436" fmla="*/ 12002 h 40100"/>
                <a:gd name="connsiteX437" fmla="*/ 51530 w 83915"/>
                <a:gd name="connsiteY437" fmla="*/ 12002 h 40100"/>
                <a:gd name="connsiteX438" fmla="*/ 51530 w 83915"/>
                <a:gd name="connsiteY438" fmla="*/ 11716 h 40100"/>
                <a:gd name="connsiteX439" fmla="*/ 52197 w 83915"/>
                <a:gd name="connsiteY439" fmla="*/ 11716 h 40100"/>
                <a:gd name="connsiteX440" fmla="*/ 52197 w 83915"/>
                <a:gd name="connsiteY440" fmla="*/ 11716 h 40100"/>
                <a:gd name="connsiteX441" fmla="*/ 51911 w 83915"/>
                <a:gd name="connsiteY441" fmla="*/ 11430 h 40100"/>
                <a:gd name="connsiteX442" fmla="*/ 52197 w 83915"/>
                <a:gd name="connsiteY442" fmla="*/ 11430 h 40100"/>
                <a:gd name="connsiteX443" fmla="*/ 52197 w 83915"/>
                <a:gd name="connsiteY443" fmla="*/ 11716 h 40100"/>
                <a:gd name="connsiteX444" fmla="*/ 52483 w 83915"/>
                <a:gd name="connsiteY444" fmla="*/ 11716 h 40100"/>
                <a:gd name="connsiteX445" fmla="*/ 52483 w 83915"/>
                <a:gd name="connsiteY445" fmla="*/ 11430 h 40100"/>
                <a:gd name="connsiteX446" fmla="*/ 52483 w 83915"/>
                <a:gd name="connsiteY446" fmla="*/ 11430 h 40100"/>
                <a:gd name="connsiteX447" fmla="*/ 52483 w 83915"/>
                <a:gd name="connsiteY447" fmla="*/ 11144 h 40100"/>
                <a:gd name="connsiteX448" fmla="*/ 52768 w 83915"/>
                <a:gd name="connsiteY448" fmla="*/ 11144 h 40100"/>
                <a:gd name="connsiteX449" fmla="*/ 52768 w 83915"/>
                <a:gd name="connsiteY449" fmla="*/ 11430 h 40100"/>
                <a:gd name="connsiteX450" fmla="*/ 53054 w 83915"/>
                <a:gd name="connsiteY450" fmla="*/ 11430 h 40100"/>
                <a:gd name="connsiteX451" fmla="*/ 53054 w 83915"/>
                <a:gd name="connsiteY451" fmla="*/ 11144 h 40100"/>
                <a:gd name="connsiteX452" fmla="*/ 53721 w 83915"/>
                <a:gd name="connsiteY452" fmla="*/ 11144 h 40100"/>
                <a:gd name="connsiteX453" fmla="*/ 53721 w 83915"/>
                <a:gd name="connsiteY453" fmla="*/ 10859 h 40100"/>
                <a:gd name="connsiteX454" fmla="*/ 54388 w 83915"/>
                <a:gd name="connsiteY454" fmla="*/ 10859 h 40100"/>
                <a:gd name="connsiteX455" fmla="*/ 54388 w 83915"/>
                <a:gd name="connsiteY455" fmla="*/ 10573 h 40100"/>
                <a:gd name="connsiteX456" fmla="*/ 54673 w 83915"/>
                <a:gd name="connsiteY456" fmla="*/ 10573 h 40100"/>
                <a:gd name="connsiteX457" fmla="*/ 54673 w 83915"/>
                <a:gd name="connsiteY457" fmla="*/ 10287 h 40100"/>
                <a:gd name="connsiteX458" fmla="*/ 55340 w 83915"/>
                <a:gd name="connsiteY458" fmla="*/ 10287 h 40100"/>
                <a:gd name="connsiteX459" fmla="*/ 55340 w 83915"/>
                <a:gd name="connsiteY459" fmla="*/ 10001 h 40100"/>
                <a:gd name="connsiteX460" fmla="*/ 56007 w 83915"/>
                <a:gd name="connsiteY460" fmla="*/ 10001 h 40100"/>
                <a:gd name="connsiteX461" fmla="*/ 56007 w 83915"/>
                <a:gd name="connsiteY461" fmla="*/ 9716 h 40100"/>
                <a:gd name="connsiteX462" fmla="*/ 56293 w 83915"/>
                <a:gd name="connsiteY462" fmla="*/ 9716 h 40100"/>
                <a:gd name="connsiteX463" fmla="*/ 56293 w 83915"/>
                <a:gd name="connsiteY463" fmla="*/ 9430 h 40100"/>
                <a:gd name="connsiteX464" fmla="*/ 56578 w 83915"/>
                <a:gd name="connsiteY464" fmla="*/ 9430 h 40100"/>
                <a:gd name="connsiteX465" fmla="*/ 56864 w 83915"/>
                <a:gd name="connsiteY465" fmla="*/ 9430 h 40100"/>
                <a:gd name="connsiteX466" fmla="*/ 56864 w 83915"/>
                <a:gd name="connsiteY466" fmla="*/ 8763 h 40100"/>
                <a:gd name="connsiteX467" fmla="*/ 57531 w 83915"/>
                <a:gd name="connsiteY467" fmla="*/ 8763 h 40100"/>
                <a:gd name="connsiteX468" fmla="*/ 57531 w 83915"/>
                <a:gd name="connsiteY468" fmla="*/ 8477 h 40100"/>
                <a:gd name="connsiteX469" fmla="*/ 57817 w 83915"/>
                <a:gd name="connsiteY469" fmla="*/ 8477 h 40100"/>
                <a:gd name="connsiteX470" fmla="*/ 57817 w 83915"/>
                <a:gd name="connsiteY470" fmla="*/ 8192 h 40100"/>
                <a:gd name="connsiteX471" fmla="*/ 58102 w 83915"/>
                <a:gd name="connsiteY471" fmla="*/ 7906 h 40100"/>
                <a:gd name="connsiteX472" fmla="*/ 58388 w 83915"/>
                <a:gd name="connsiteY472" fmla="*/ 7906 h 40100"/>
                <a:gd name="connsiteX473" fmla="*/ 58388 w 83915"/>
                <a:gd name="connsiteY473" fmla="*/ 7620 h 40100"/>
                <a:gd name="connsiteX474" fmla="*/ 58674 w 83915"/>
                <a:gd name="connsiteY474" fmla="*/ 7620 h 40100"/>
                <a:gd name="connsiteX475" fmla="*/ 58674 w 83915"/>
                <a:gd name="connsiteY475" fmla="*/ 5620 h 40100"/>
                <a:gd name="connsiteX476" fmla="*/ 58960 w 83915"/>
                <a:gd name="connsiteY476" fmla="*/ 5620 h 40100"/>
                <a:gd name="connsiteX477" fmla="*/ 58960 w 83915"/>
                <a:gd name="connsiteY477" fmla="*/ 4953 h 40100"/>
                <a:gd name="connsiteX478" fmla="*/ 59245 w 83915"/>
                <a:gd name="connsiteY478" fmla="*/ 4953 h 40100"/>
                <a:gd name="connsiteX479" fmla="*/ 59245 w 83915"/>
                <a:gd name="connsiteY479" fmla="*/ 4286 h 40100"/>
                <a:gd name="connsiteX480" fmla="*/ 58960 w 83915"/>
                <a:gd name="connsiteY480" fmla="*/ 4286 h 40100"/>
                <a:gd name="connsiteX481" fmla="*/ 58960 w 83915"/>
                <a:gd name="connsiteY481" fmla="*/ 4286 h 40100"/>
                <a:gd name="connsiteX482" fmla="*/ 59245 w 83915"/>
                <a:gd name="connsiteY482" fmla="*/ 4286 h 40100"/>
                <a:gd name="connsiteX483" fmla="*/ 59245 w 83915"/>
                <a:gd name="connsiteY483" fmla="*/ 4001 h 40100"/>
                <a:gd name="connsiteX484" fmla="*/ 59245 w 83915"/>
                <a:gd name="connsiteY484" fmla="*/ 4001 h 40100"/>
                <a:gd name="connsiteX485" fmla="*/ 59245 w 83915"/>
                <a:gd name="connsiteY485" fmla="*/ 3715 h 40100"/>
                <a:gd name="connsiteX486" fmla="*/ 59245 w 83915"/>
                <a:gd name="connsiteY486" fmla="*/ 3715 h 40100"/>
                <a:gd name="connsiteX487" fmla="*/ 59245 w 83915"/>
                <a:gd name="connsiteY487" fmla="*/ 2096 h 40100"/>
                <a:gd name="connsiteX488" fmla="*/ 58960 w 83915"/>
                <a:gd name="connsiteY488" fmla="*/ 2096 h 40100"/>
                <a:gd name="connsiteX489" fmla="*/ 58960 w 83915"/>
                <a:gd name="connsiteY489" fmla="*/ 2096 h 40100"/>
                <a:gd name="connsiteX490" fmla="*/ 58674 w 83915"/>
                <a:gd name="connsiteY490" fmla="*/ 1810 h 40100"/>
                <a:gd name="connsiteX491" fmla="*/ 58674 w 83915"/>
                <a:gd name="connsiteY491" fmla="*/ 2096 h 40100"/>
                <a:gd name="connsiteX492" fmla="*/ 58388 w 83915"/>
                <a:gd name="connsiteY492" fmla="*/ 2096 h 40100"/>
                <a:gd name="connsiteX493" fmla="*/ 58388 w 83915"/>
                <a:gd name="connsiteY493" fmla="*/ 1429 h 40100"/>
                <a:gd name="connsiteX494" fmla="*/ 58102 w 83915"/>
                <a:gd name="connsiteY494" fmla="*/ 1429 h 40100"/>
                <a:gd name="connsiteX495" fmla="*/ 58102 w 83915"/>
                <a:gd name="connsiteY495" fmla="*/ 1143 h 40100"/>
                <a:gd name="connsiteX496" fmla="*/ 57436 w 83915"/>
                <a:gd name="connsiteY496" fmla="*/ 1143 h 40100"/>
                <a:gd name="connsiteX497" fmla="*/ 57436 w 83915"/>
                <a:gd name="connsiteY497" fmla="*/ 857 h 40100"/>
                <a:gd name="connsiteX498" fmla="*/ 58102 w 83915"/>
                <a:gd name="connsiteY498" fmla="*/ 857 h 40100"/>
                <a:gd name="connsiteX499" fmla="*/ 58102 w 83915"/>
                <a:gd name="connsiteY499" fmla="*/ 572 h 40100"/>
                <a:gd name="connsiteX500" fmla="*/ 58769 w 83915"/>
                <a:gd name="connsiteY500" fmla="*/ 572 h 40100"/>
                <a:gd name="connsiteX501" fmla="*/ 58769 w 83915"/>
                <a:gd name="connsiteY501" fmla="*/ 572 h 40100"/>
                <a:gd name="connsiteX502" fmla="*/ 60769 w 83915"/>
                <a:gd name="connsiteY502" fmla="*/ 572 h 40100"/>
                <a:gd name="connsiteX503" fmla="*/ 60769 w 83915"/>
                <a:gd name="connsiteY503" fmla="*/ 857 h 40100"/>
                <a:gd name="connsiteX504" fmla="*/ 62389 w 83915"/>
                <a:gd name="connsiteY504" fmla="*/ 857 h 40100"/>
                <a:gd name="connsiteX505" fmla="*/ 62389 w 83915"/>
                <a:gd name="connsiteY505" fmla="*/ 1143 h 40100"/>
                <a:gd name="connsiteX506" fmla="*/ 62674 w 83915"/>
                <a:gd name="connsiteY506" fmla="*/ 1143 h 40100"/>
                <a:gd name="connsiteX507" fmla="*/ 62674 w 83915"/>
                <a:gd name="connsiteY507" fmla="*/ 1429 h 40100"/>
                <a:gd name="connsiteX508" fmla="*/ 62960 w 83915"/>
                <a:gd name="connsiteY508" fmla="*/ 1429 h 40100"/>
                <a:gd name="connsiteX509" fmla="*/ 62960 w 83915"/>
                <a:gd name="connsiteY509" fmla="*/ 1715 h 40100"/>
                <a:gd name="connsiteX510" fmla="*/ 63246 w 83915"/>
                <a:gd name="connsiteY510" fmla="*/ 2000 h 40100"/>
                <a:gd name="connsiteX511" fmla="*/ 63532 w 83915"/>
                <a:gd name="connsiteY511" fmla="*/ 2000 h 40100"/>
                <a:gd name="connsiteX512" fmla="*/ 63532 w 83915"/>
                <a:gd name="connsiteY512" fmla="*/ 2286 h 40100"/>
                <a:gd name="connsiteX513" fmla="*/ 64198 w 83915"/>
                <a:gd name="connsiteY513" fmla="*/ 2286 h 40100"/>
                <a:gd name="connsiteX514" fmla="*/ 64198 w 83915"/>
                <a:gd name="connsiteY514" fmla="*/ 2572 h 40100"/>
                <a:gd name="connsiteX515" fmla="*/ 64484 w 83915"/>
                <a:gd name="connsiteY515" fmla="*/ 2572 h 40100"/>
                <a:gd name="connsiteX516" fmla="*/ 64770 w 83915"/>
                <a:gd name="connsiteY516" fmla="*/ 2858 h 40100"/>
                <a:gd name="connsiteX517" fmla="*/ 66103 w 83915"/>
                <a:gd name="connsiteY517" fmla="*/ 2858 h 40100"/>
                <a:gd name="connsiteX518" fmla="*/ 66103 w 83915"/>
                <a:gd name="connsiteY518" fmla="*/ 3143 h 40100"/>
                <a:gd name="connsiteX519" fmla="*/ 66389 w 83915"/>
                <a:gd name="connsiteY519" fmla="*/ 3143 h 40100"/>
                <a:gd name="connsiteX520" fmla="*/ 67056 w 83915"/>
                <a:gd name="connsiteY520" fmla="*/ 3810 h 40100"/>
                <a:gd name="connsiteX521" fmla="*/ 67342 w 83915"/>
                <a:gd name="connsiteY521" fmla="*/ 3810 h 40100"/>
                <a:gd name="connsiteX522" fmla="*/ 67627 w 83915"/>
                <a:gd name="connsiteY522" fmla="*/ 4096 h 40100"/>
                <a:gd name="connsiteX523" fmla="*/ 67627 w 83915"/>
                <a:gd name="connsiteY523" fmla="*/ 3810 h 40100"/>
                <a:gd name="connsiteX524" fmla="*/ 67913 w 83915"/>
                <a:gd name="connsiteY524" fmla="*/ 3810 h 40100"/>
                <a:gd name="connsiteX525" fmla="*/ 67913 w 83915"/>
                <a:gd name="connsiteY525" fmla="*/ 4096 h 40100"/>
                <a:gd name="connsiteX526" fmla="*/ 68866 w 83915"/>
                <a:gd name="connsiteY526" fmla="*/ 4096 h 40100"/>
                <a:gd name="connsiteX527" fmla="*/ 68866 w 83915"/>
                <a:gd name="connsiteY527" fmla="*/ 3810 h 40100"/>
                <a:gd name="connsiteX528" fmla="*/ 69151 w 83915"/>
                <a:gd name="connsiteY528" fmla="*/ 3810 h 40100"/>
                <a:gd name="connsiteX529" fmla="*/ 69151 w 83915"/>
                <a:gd name="connsiteY529" fmla="*/ 4096 h 40100"/>
                <a:gd name="connsiteX530" fmla="*/ 69437 w 83915"/>
                <a:gd name="connsiteY530" fmla="*/ 4382 h 40100"/>
                <a:gd name="connsiteX531" fmla="*/ 69437 w 83915"/>
                <a:gd name="connsiteY531" fmla="*/ 4667 h 40100"/>
                <a:gd name="connsiteX532" fmla="*/ 69723 w 83915"/>
                <a:gd name="connsiteY532" fmla="*/ 4382 h 40100"/>
                <a:gd name="connsiteX533" fmla="*/ 69723 w 83915"/>
                <a:gd name="connsiteY533" fmla="*/ 4382 h 40100"/>
                <a:gd name="connsiteX534" fmla="*/ 69723 w 83915"/>
                <a:gd name="connsiteY534" fmla="*/ 4667 h 40100"/>
                <a:gd name="connsiteX535" fmla="*/ 70390 w 83915"/>
                <a:gd name="connsiteY535" fmla="*/ 4667 h 40100"/>
                <a:gd name="connsiteX536" fmla="*/ 70390 w 83915"/>
                <a:gd name="connsiteY536" fmla="*/ 4953 h 40100"/>
                <a:gd name="connsiteX537" fmla="*/ 71723 w 83915"/>
                <a:gd name="connsiteY537" fmla="*/ 4953 h 40100"/>
                <a:gd name="connsiteX538" fmla="*/ 71723 w 83915"/>
                <a:gd name="connsiteY538" fmla="*/ 5239 h 40100"/>
                <a:gd name="connsiteX539" fmla="*/ 73342 w 83915"/>
                <a:gd name="connsiteY539" fmla="*/ 5239 h 40100"/>
                <a:gd name="connsiteX540" fmla="*/ 73628 w 83915"/>
                <a:gd name="connsiteY540" fmla="*/ 5525 h 40100"/>
                <a:gd name="connsiteX541" fmla="*/ 74581 w 83915"/>
                <a:gd name="connsiteY541" fmla="*/ 5525 h 40100"/>
                <a:gd name="connsiteX542" fmla="*/ 74581 w 83915"/>
                <a:gd name="connsiteY542" fmla="*/ 5525 h 40100"/>
                <a:gd name="connsiteX543" fmla="*/ 75533 w 83915"/>
                <a:gd name="connsiteY543" fmla="*/ 5525 h 40100"/>
                <a:gd name="connsiteX544" fmla="*/ 76200 w 83915"/>
                <a:gd name="connsiteY544" fmla="*/ 5810 h 40100"/>
                <a:gd name="connsiteX545" fmla="*/ 76867 w 83915"/>
                <a:gd name="connsiteY545" fmla="*/ 5810 h 4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</a:cxnLst>
              <a:rect l="l" t="t" r="r" b="b"/>
              <a:pathLst>
                <a:path w="83915" h="40100">
                  <a:moveTo>
                    <a:pt x="38005" y="6668"/>
                  </a:moveTo>
                  <a:lnTo>
                    <a:pt x="38005" y="6668"/>
                  </a:lnTo>
                  <a:lnTo>
                    <a:pt x="38290" y="8001"/>
                  </a:lnTo>
                  <a:lnTo>
                    <a:pt x="39243" y="7715"/>
                  </a:lnTo>
                  <a:lnTo>
                    <a:pt x="39243" y="8001"/>
                  </a:lnTo>
                  <a:lnTo>
                    <a:pt x="39529" y="8001"/>
                  </a:lnTo>
                  <a:lnTo>
                    <a:pt x="39529" y="8287"/>
                  </a:lnTo>
                  <a:lnTo>
                    <a:pt x="39814" y="8287"/>
                  </a:lnTo>
                  <a:lnTo>
                    <a:pt x="39814" y="8287"/>
                  </a:lnTo>
                  <a:lnTo>
                    <a:pt x="39529" y="8287"/>
                  </a:lnTo>
                  <a:lnTo>
                    <a:pt x="39243" y="8001"/>
                  </a:lnTo>
                  <a:lnTo>
                    <a:pt x="39243" y="7715"/>
                  </a:lnTo>
                  <a:lnTo>
                    <a:pt x="38957" y="7715"/>
                  </a:lnTo>
                  <a:lnTo>
                    <a:pt x="38957" y="8001"/>
                  </a:lnTo>
                  <a:lnTo>
                    <a:pt x="38290" y="8001"/>
                  </a:lnTo>
                  <a:lnTo>
                    <a:pt x="38290" y="7715"/>
                  </a:lnTo>
                  <a:lnTo>
                    <a:pt x="38005" y="6763"/>
                  </a:lnTo>
                  <a:lnTo>
                    <a:pt x="38005" y="6763"/>
                  </a:lnTo>
                  <a:lnTo>
                    <a:pt x="38005" y="6096"/>
                  </a:lnTo>
                  <a:lnTo>
                    <a:pt x="38290" y="6096"/>
                  </a:lnTo>
                  <a:lnTo>
                    <a:pt x="38290" y="6096"/>
                  </a:lnTo>
                  <a:lnTo>
                    <a:pt x="38005" y="6382"/>
                  </a:lnTo>
                  <a:lnTo>
                    <a:pt x="38005" y="6668"/>
                  </a:lnTo>
                  <a:close/>
                  <a:moveTo>
                    <a:pt x="80296" y="5048"/>
                  </a:moveTo>
                  <a:lnTo>
                    <a:pt x="78962" y="8954"/>
                  </a:lnTo>
                  <a:lnTo>
                    <a:pt x="82582" y="7334"/>
                  </a:lnTo>
                  <a:lnTo>
                    <a:pt x="83534" y="7334"/>
                  </a:lnTo>
                  <a:lnTo>
                    <a:pt x="83248" y="10573"/>
                  </a:lnTo>
                  <a:lnTo>
                    <a:pt x="83248" y="10859"/>
                  </a:lnTo>
                  <a:lnTo>
                    <a:pt x="82963" y="12478"/>
                  </a:lnTo>
                  <a:lnTo>
                    <a:pt x="83915" y="12764"/>
                  </a:lnTo>
                  <a:lnTo>
                    <a:pt x="83629" y="14383"/>
                  </a:lnTo>
                  <a:lnTo>
                    <a:pt x="81629" y="14669"/>
                  </a:lnTo>
                  <a:lnTo>
                    <a:pt x="78962" y="14669"/>
                  </a:lnTo>
                  <a:lnTo>
                    <a:pt x="76962" y="15335"/>
                  </a:lnTo>
                  <a:lnTo>
                    <a:pt x="74009" y="15621"/>
                  </a:lnTo>
                  <a:lnTo>
                    <a:pt x="74009" y="16574"/>
                  </a:lnTo>
                  <a:lnTo>
                    <a:pt x="73342" y="16859"/>
                  </a:lnTo>
                  <a:lnTo>
                    <a:pt x="70104" y="18193"/>
                  </a:lnTo>
                  <a:lnTo>
                    <a:pt x="67437" y="19145"/>
                  </a:lnTo>
                  <a:lnTo>
                    <a:pt x="67151" y="17812"/>
                  </a:lnTo>
                  <a:lnTo>
                    <a:pt x="65151" y="15145"/>
                  </a:lnTo>
                  <a:lnTo>
                    <a:pt x="64484" y="15431"/>
                  </a:lnTo>
                  <a:lnTo>
                    <a:pt x="63151" y="15431"/>
                  </a:lnTo>
                  <a:lnTo>
                    <a:pt x="63151" y="15716"/>
                  </a:lnTo>
                  <a:lnTo>
                    <a:pt x="63436" y="16002"/>
                  </a:lnTo>
                  <a:lnTo>
                    <a:pt x="64770" y="15716"/>
                  </a:lnTo>
                  <a:lnTo>
                    <a:pt x="65437" y="16383"/>
                  </a:lnTo>
                  <a:lnTo>
                    <a:pt x="64770" y="17050"/>
                  </a:lnTo>
                  <a:lnTo>
                    <a:pt x="64770" y="17717"/>
                  </a:lnTo>
                  <a:lnTo>
                    <a:pt x="65056" y="19050"/>
                  </a:lnTo>
                  <a:lnTo>
                    <a:pt x="65722" y="20003"/>
                  </a:lnTo>
                  <a:lnTo>
                    <a:pt x="65437" y="20288"/>
                  </a:lnTo>
                  <a:lnTo>
                    <a:pt x="65722" y="20574"/>
                  </a:lnTo>
                  <a:lnTo>
                    <a:pt x="60769" y="24194"/>
                  </a:lnTo>
                  <a:lnTo>
                    <a:pt x="59436" y="25146"/>
                  </a:lnTo>
                  <a:lnTo>
                    <a:pt x="58483" y="23813"/>
                  </a:lnTo>
                  <a:lnTo>
                    <a:pt x="58198" y="23813"/>
                  </a:lnTo>
                  <a:lnTo>
                    <a:pt x="57912" y="24479"/>
                  </a:lnTo>
                  <a:lnTo>
                    <a:pt x="58198" y="25146"/>
                  </a:lnTo>
                  <a:lnTo>
                    <a:pt x="57912" y="26098"/>
                  </a:lnTo>
                  <a:lnTo>
                    <a:pt x="57626" y="26765"/>
                  </a:lnTo>
                  <a:lnTo>
                    <a:pt x="57912" y="26765"/>
                  </a:lnTo>
                  <a:lnTo>
                    <a:pt x="56293" y="27051"/>
                  </a:lnTo>
                  <a:lnTo>
                    <a:pt x="55340" y="27051"/>
                  </a:lnTo>
                  <a:lnTo>
                    <a:pt x="54388" y="27337"/>
                  </a:lnTo>
                  <a:lnTo>
                    <a:pt x="53721" y="29337"/>
                  </a:lnTo>
                  <a:lnTo>
                    <a:pt x="49816" y="27051"/>
                  </a:lnTo>
                  <a:lnTo>
                    <a:pt x="50101" y="27718"/>
                  </a:lnTo>
                  <a:lnTo>
                    <a:pt x="50101" y="30385"/>
                  </a:lnTo>
                  <a:lnTo>
                    <a:pt x="49149" y="30385"/>
                  </a:lnTo>
                  <a:lnTo>
                    <a:pt x="49149" y="30671"/>
                  </a:lnTo>
                  <a:lnTo>
                    <a:pt x="48863" y="30671"/>
                  </a:lnTo>
                  <a:lnTo>
                    <a:pt x="48863" y="31337"/>
                  </a:lnTo>
                  <a:lnTo>
                    <a:pt x="48196" y="31337"/>
                  </a:lnTo>
                  <a:lnTo>
                    <a:pt x="47911" y="32290"/>
                  </a:lnTo>
                  <a:lnTo>
                    <a:pt x="46577" y="32957"/>
                  </a:lnTo>
                  <a:lnTo>
                    <a:pt x="47530" y="35623"/>
                  </a:lnTo>
                  <a:lnTo>
                    <a:pt x="47244" y="35909"/>
                  </a:lnTo>
                  <a:lnTo>
                    <a:pt x="46292" y="36576"/>
                  </a:lnTo>
                  <a:lnTo>
                    <a:pt x="46577" y="36862"/>
                  </a:lnTo>
                  <a:lnTo>
                    <a:pt x="46292" y="37148"/>
                  </a:lnTo>
                  <a:lnTo>
                    <a:pt x="46577" y="37433"/>
                  </a:lnTo>
                  <a:lnTo>
                    <a:pt x="45910" y="37719"/>
                  </a:lnTo>
                  <a:lnTo>
                    <a:pt x="46196" y="39053"/>
                  </a:lnTo>
                  <a:lnTo>
                    <a:pt x="45244" y="38386"/>
                  </a:lnTo>
                  <a:lnTo>
                    <a:pt x="44577" y="39719"/>
                  </a:lnTo>
                  <a:lnTo>
                    <a:pt x="44291" y="39434"/>
                  </a:lnTo>
                  <a:lnTo>
                    <a:pt x="44291" y="39148"/>
                  </a:lnTo>
                  <a:lnTo>
                    <a:pt x="43339" y="39148"/>
                  </a:lnTo>
                  <a:lnTo>
                    <a:pt x="42672" y="38481"/>
                  </a:lnTo>
                  <a:lnTo>
                    <a:pt x="42386" y="37814"/>
                  </a:lnTo>
                  <a:lnTo>
                    <a:pt x="41719" y="37148"/>
                  </a:lnTo>
                  <a:lnTo>
                    <a:pt x="41719" y="38100"/>
                  </a:lnTo>
                  <a:lnTo>
                    <a:pt x="37147" y="40100"/>
                  </a:lnTo>
                  <a:lnTo>
                    <a:pt x="37147" y="39434"/>
                  </a:lnTo>
                  <a:lnTo>
                    <a:pt x="36862" y="38767"/>
                  </a:lnTo>
                  <a:lnTo>
                    <a:pt x="37147" y="38100"/>
                  </a:lnTo>
                  <a:lnTo>
                    <a:pt x="36862" y="37814"/>
                  </a:lnTo>
                  <a:lnTo>
                    <a:pt x="36862" y="36862"/>
                  </a:lnTo>
                  <a:lnTo>
                    <a:pt x="37147" y="35909"/>
                  </a:lnTo>
                  <a:lnTo>
                    <a:pt x="37433" y="35243"/>
                  </a:lnTo>
                  <a:lnTo>
                    <a:pt x="37433" y="34576"/>
                  </a:lnTo>
                  <a:lnTo>
                    <a:pt x="37719" y="34290"/>
                  </a:lnTo>
                  <a:lnTo>
                    <a:pt x="37433" y="33623"/>
                  </a:lnTo>
                  <a:lnTo>
                    <a:pt x="37719" y="32671"/>
                  </a:lnTo>
                  <a:lnTo>
                    <a:pt x="35052" y="32671"/>
                  </a:lnTo>
                  <a:lnTo>
                    <a:pt x="35052" y="33338"/>
                  </a:lnTo>
                  <a:lnTo>
                    <a:pt x="33433" y="33338"/>
                  </a:lnTo>
                  <a:lnTo>
                    <a:pt x="33433" y="34290"/>
                  </a:lnTo>
                  <a:lnTo>
                    <a:pt x="32480" y="35243"/>
                  </a:lnTo>
                  <a:lnTo>
                    <a:pt x="32766" y="35909"/>
                  </a:lnTo>
                  <a:lnTo>
                    <a:pt x="31147" y="36862"/>
                  </a:lnTo>
                  <a:lnTo>
                    <a:pt x="29813" y="37529"/>
                  </a:lnTo>
                  <a:lnTo>
                    <a:pt x="29813" y="38481"/>
                  </a:lnTo>
                  <a:lnTo>
                    <a:pt x="28194" y="38481"/>
                  </a:lnTo>
                  <a:lnTo>
                    <a:pt x="27527" y="39148"/>
                  </a:lnTo>
                  <a:lnTo>
                    <a:pt x="27242" y="39815"/>
                  </a:lnTo>
                  <a:lnTo>
                    <a:pt x="26956" y="38195"/>
                  </a:lnTo>
                  <a:lnTo>
                    <a:pt x="26289" y="38481"/>
                  </a:lnTo>
                  <a:lnTo>
                    <a:pt x="25622" y="38481"/>
                  </a:lnTo>
                  <a:lnTo>
                    <a:pt x="25336" y="37529"/>
                  </a:lnTo>
                  <a:lnTo>
                    <a:pt x="24384" y="37529"/>
                  </a:lnTo>
                  <a:lnTo>
                    <a:pt x="24098" y="37243"/>
                  </a:lnTo>
                  <a:lnTo>
                    <a:pt x="22765" y="38576"/>
                  </a:lnTo>
                  <a:lnTo>
                    <a:pt x="22479" y="37910"/>
                  </a:lnTo>
                  <a:lnTo>
                    <a:pt x="22193" y="36576"/>
                  </a:lnTo>
                  <a:lnTo>
                    <a:pt x="22860" y="36576"/>
                  </a:lnTo>
                  <a:lnTo>
                    <a:pt x="22193" y="34576"/>
                  </a:lnTo>
                  <a:lnTo>
                    <a:pt x="20574" y="34862"/>
                  </a:lnTo>
                  <a:lnTo>
                    <a:pt x="20860" y="35528"/>
                  </a:lnTo>
                  <a:lnTo>
                    <a:pt x="20574" y="37148"/>
                  </a:lnTo>
                  <a:lnTo>
                    <a:pt x="19240" y="36481"/>
                  </a:lnTo>
                  <a:lnTo>
                    <a:pt x="18288" y="35814"/>
                  </a:lnTo>
                  <a:lnTo>
                    <a:pt x="17621" y="37148"/>
                  </a:lnTo>
                  <a:lnTo>
                    <a:pt x="16288" y="35814"/>
                  </a:lnTo>
                  <a:lnTo>
                    <a:pt x="15621" y="36100"/>
                  </a:lnTo>
                  <a:lnTo>
                    <a:pt x="14668" y="34766"/>
                  </a:lnTo>
                  <a:lnTo>
                    <a:pt x="13716" y="34100"/>
                  </a:lnTo>
                  <a:lnTo>
                    <a:pt x="14002" y="33814"/>
                  </a:lnTo>
                  <a:lnTo>
                    <a:pt x="13335" y="33814"/>
                  </a:lnTo>
                  <a:lnTo>
                    <a:pt x="12668" y="33147"/>
                  </a:lnTo>
                  <a:lnTo>
                    <a:pt x="12668" y="32861"/>
                  </a:lnTo>
                  <a:lnTo>
                    <a:pt x="11335" y="32861"/>
                  </a:lnTo>
                  <a:lnTo>
                    <a:pt x="12287" y="30861"/>
                  </a:lnTo>
                  <a:lnTo>
                    <a:pt x="12001" y="30575"/>
                  </a:lnTo>
                  <a:lnTo>
                    <a:pt x="11335" y="30575"/>
                  </a:lnTo>
                  <a:lnTo>
                    <a:pt x="8382" y="29909"/>
                  </a:lnTo>
                  <a:lnTo>
                    <a:pt x="7429" y="29909"/>
                  </a:lnTo>
                  <a:lnTo>
                    <a:pt x="7144" y="29623"/>
                  </a:lnTo>
                  <a:lnTo>
                    <a:pt x="6191" y="29623"/>
                  </a:lnTo>
                  <a:lnTo>
                    <a:pt x="5524" y="29337"/>
                  </a:lnTo>
                  <a:lnTo>
                    <a:pt x="2857" y="29051"/>
                  </a:lnTo>
                  <a:lnTo>
                    <a:pt x="1905" y="28766"/>
                  </a:lnTo>
                  <a:lnTo>
                    <a:pt x="1619" y="28766"/>
                  </a:lnTo>
                  <a:lnTo>
                    <a:pt x="1619" y="28099"/>
                  </a:lnTo>
                  <a:lnTo>
                    <a:pt x="952" y="27813"/>
                  </a:lnTo>
                  <a:lnTo>
                    <a:pt x="0" y="27813"/>
                  </a:lnTo>
                  <a:lnTo>
                    <a:pt x="0" y="27146"/>
                  </a:lnTo>
                  <a:lnTo>
                    <a:pt x="286" y="26861"/>
                  </a:lnTo>
                  <a:lnTo>
                    <a:pt x="571" y="25908"/>
                  </a:lnTo>
                  <a:lnTo>
                    <a:pt x="857" y="26194"/>
                  </a:lnTo>
                  <a:lnTo>
                    <a:pt x="1524" y="25908"/>
                  </a:lnTo>
                  <a:lnTo>
                    <a:pt x="2191" y="26575"/>
                  </a:lnTo>
                  <a:lnTo>
                    <a:pt x="2476" y="26289"/>
                  </a:lnTo>
                  <a:lnTo>
                    <a:pt x="1810" y="25622"/>
                  </a:lnTo>
                  <a:lnTo>
                    <a:pt x="2476" y="25622"/>
                  </a:lnTo>
                  <a:lnTo>
                    <a:pt x="3143" y="25908"/>
                  </a:lnTo>
                  <a:lnTo>
                    <a:pt x="3429" y="25908"/>
                  </a:lnTo>
                  <a:lnTo>
                    <a:pt x="3429" y="24955"/>
                  </a:lnTo>
                  <a:lnTo>
                    <a:pt x="3143" y="24670"/>
                  </a:lnTo>
                  <a:lnTo>
                    <a:pt x="2476" y="24955"/>
                  </a:lnTo>
                  <a:lnTo>
                    <a:pt x="2476" y="24289"/>
                  </a:lnTo>
                  <a:lnTo>
                    <a:pt x="1810" y="23622"/>
                  </a:lnTo>
                  <a:lnTo>
                    <a:pt x="476" y="23336"/>
                  </a:lnTo>
                  <a:lnTo>
                    <a:pt x="476" y="23051"/>
                  </a:lnTo>
                  <a:lnTo>
                    <a:pt x="1143" y="22098"/>
                  </a:lnTo>
                  <a:lnTo>
                    <a:pt x="857" y="19431"/>
                  </a:lnTo>
                  <a:lnTo>
                    <a:pt x="857" y="19145"/>
                  </a:lnTo>
                  <a:lnTo>
                    <a:pt x="1143" y="18479"/>
                  </a:lnTo>
                  <a:lnTo>
                    <a:pt x="1429" y="18479"/>
                  </a:lnTo>
                  <a:lnTo>
                    <a:pt x="1429" y="18193"/>
                  </a:lnTo>
                  <a:lnTo>
                    <a:pt x="1714" y="18193"/>
                  </a:lnTo>
                  <a:lnTo>
                    <a:pt x="1714" y="17907"/>
                  </a:lnTo>
                  <a:lnTo>
                    <a:pt x="2000" y="17907"/>
                  </a:lnTo>
                  <a:lnTo>
                    <a:pt x="2000" y="17621"/>
                  </a:lnTo>
                  <a:lnTo>
                    <a:pt x="2286" y="17621"/>
                  </a:lnTo>
                  <a:lnTo>
                    <a:pt x="2286" y="17336"/>
                  </a:lnTo>
                  <a:lnTo>
                    <a:pt x="2572" y="17336"/>
                  </a:lnTo>
                  <a:lnTo>
                    <a:pt x="2572" y="17050"/>
                  </a:lnTo>
                  <a:lnTo>
                    <a:pt x="2857" y="17050"/>
                  </a:lnTo>
                  <a:lnTo>
                    <a:pt x="2857" y="16764"/>
                  </a:lnTo>
                  <a:lnTo>
                    <a:pt x="3143" y="16478"/>
                  </a:lnTo>
                  <a:lnTo>
                    <a:pt x="3143" y="16193"/>
                  </a:lnTo>
                  <a:lnTo>
                    <a:pt x="3429" y="16193"/>
                  </a:lnTo>
                  <a:lnTo>
                    <a:pt x="3429" y="15907"/>
                  </a:lnTo>
                  <a:lnTo>
                    <a:pt x="3715" y="15907"/>
                  </a:lnTo>
                  <a:lnTo>
                    <a:pt x="3715" y="15621"/>
                  </a:lnTo>
                  <a:lnTo>
                    <a:pt x="4000" y="15621"/>
                  </a:lnTo>
                  <a:lnTo>
                    <a:pt x="4000" y="15335"/>
                  </a:lnTo>
                  <a:lnTo>
                    <a:pt x="3715" y="15335"/>
                  </a:lnTo>
                  <a:lnTo>
                    <a:pt x="4000" y="15050"/>
                  </a:lnTo>
                  <a:lnTo>
                    <a:pt x="4000" y="15335"/>
                  </a:lnTo>
                  <a:lnTo>
                    <a:pt x="4000" y="15335"/>
                  </a:lnTo>
                  <a:lnTo>
                    <a:pt x="4000" y="15050"/>
                  </a:lnTo>
                  <a:lnTo>
                    <a:pt x="4286" y="15050"/>
                  </a:lnTo>
                  <a:lnTo>
                    <a:pt x="4286" y="14764"/>
                  </a:lnTo>
                  <a:lnTo>
                    <a:pt x="4286" y="14764"/>
                  </a:lnTo>
                  <a:lnTo>
                    <a:pt x="4286" y="14478"/>
                  </a:lnTo>
                  <a:lnTo>
                    <a:pt x="4572" y="14478"/>
                  </a:lnTo>
                  <a:lnTo>
                    <a:pt x="4572" y="14192"/>
                  </a:lnTo>
                  <a:lnTo>
                    <a:pt x="4858" y="13907"/>
                  </a:lnTo>
                  <a:lnTo>
                    <a:pt x="4858" y="13621"/>
                  </a:lnTo>
                  <a:lnTo>
                    <a:pt x="5143" y="13335"/>
                  </a:lnTo>
                  <a:lnTo>
                    <a:pt x="5143" y="13049"/>
                  </a:lnTo>
                  <a:lnTo>
                    <a:pt x="5429" y="12764"/>
                  </a:lnTo>
                  <a:lnTo>
                    <a:pt x="5429" y="11811"/>
                  </a:lnTo>
                  <a:lnTo>
                    <a:pt x="5143" y="11525"/>
                  </a:lnTo>
                  <a:lnTo>
                    <a:pt x="5429" y="11525"/>
                  </a:lnTo>
                  <a:lnTo>
                    <a:pt x="5429" y="9906"/>
                  </a:lnTo>
                  <a:lnTo>
                    <a:pt x="5143" y="9906"/>
                  </a:lnTo>
                  <a:lnTo>
                    <a:pt x="5143" y="9620"/>
                  </a:lnTo>
                  <a:lnTo>
                    <a:pt x="4858" y="9620"/>
                  </a:lnTo>
                  <a:lnTo>
                    <a:pt x="4858" y="9335"/>
                  </a:lnTo>
                  <a:lnTo>
                    <a:pt x="4858" y="9335"/>
                  </a:lnTo>
                  <a:lnTo>
                    <a:pt x="4572" y="9049"/>
                  </a:lnTo>
                  <a:lnTo>
                    <a:pt x="4572" y="9049"/>
                  </a:lnTo>
                  <a:lnTo>
                    <a:pt x="4572" y="9049"/>
                  </a:lnTo>
                  <a:lnTo>
                    <a:pt x="5239" y="9049"/>
                  </a:lnTo>
                  <a:lnTo>
                    <a:pt x="5239" y="8763"/>
                  </a:lnTo>
                  <a:lnTo>
                    <a:pt x="6191" y="8763"/>
                  </a:lnTo>
                  <a:lnTo>
                    <a:pt x="6191" y="8763"/>
                  </a:lnTo>
                  <a:lnTo>
                    <a:pt x="5905" y="8763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6191" y="9049"/>
                  </a:lnTo>
                  <a:lnTo>
                    <a:pt x="5905" y="9335"/>
                  </a:lnTo>
                  <a:lnTo>
                    <a:pt x="6191" y="9335"/>
                  </a:lnTo>
                  <a:lnTo>
                    <a:pt x="6191" y="9620"/>
                  </a:lnTo>
                  <a:lnTo>
                    <a:pt x="6477" y="9620"/>
                  </a:lnTo>
                  <a:lnTo>
                    <a:pt x="6477" y="9620"/>
                  </a:lnTo>
                  <a:lnTo>
                    <a:pt x="7144" y="9620"/>
                  </a:lnTo>
                  <a:lnTo>
                    <a:pt x="7144" y="9620"/>
                  </a:lnTo>
                  <a:lnTo>
                    <a:pt x="7810" y="9620"/>
                  </a:lnTo>
                  <a:lnTo>
                    <a:pt x="7810" y="9335"/>
                  </a:lnTo>
                  <a:lnTo>
                    <a:pt x="8763" y="9335"/>
                  </a:lnTo>
                  <a:lnTo>
                    <a:pt x="8763" y="9049"/>
                  </a:lnTo>
                  <a:lnTo>
                    <a:pt x="9049" y="9049"/>
                  </a:lnTo>
                  <a:lnTo>
                    <a:pt x="9334" y="8763"/>
                  </a:lnTo>
                  <a:lnTo>
                    <a:pt x="9620" y="8763"/>
                  </a:lnTo>
                  <a:lnTo>
                    <a:pt x="9620" y="8477"/>
                  </a:lnTo>
                  <a:lnTo>
                    <a:pt x="9906" y="8477"/>
                  </a:lnTo>
                  <a:lnTo>
                    <a:pt x="10192" y="8192"/>
                  </a:lnTo>
                  <a:lnTo>
                    <a:pt x="10477" y="8192"/>
                  </a:lnTo>
                  <a:lnTo>
                    <a:pt x="10477" y="7906"/>
                  </a:lnTo>
                  <a:lnTo>
                    <a:pt x="10763" y="7906"/>
                  </a:lnTo>
                  <a:lnTo>
                    <a:pt x="10763" y="7620"/>
                  </a:lnTo>
                  <a:lnTo>
                    <a:pt x="11049" y="7334"/>
                  </a:lnTo>
                  <a:lnTo>
                    <a:pt x="11049" y="7049"/>
                  </a:lnTo>
                  <a:lnTo>
                    <a:pt x="11335" y="7049"/>
                  </a:lnTo>
                  <a:lnTo>
                    <a:pt x="11335" y="6763"/>
                  </a:lnTo>
                  <a:lnTo>
                    <a:pt x="11620" y="6763"/>
                  </a:lnTo>
                  <a:lnTo>
                    <a:pt x="11620" y="6477"/>
                  </a:lnTo>
                  <a:lnTo>
                    <a:pt x="11906" y="6477"/>
                  </a:lnTo>
                  <a:lnTo>
                    <a:pt x="11906" y="6191"/>
                  </a:lnTo>
                  <a:lnTo>
                    <a:pt x="12192" y="5906"/>
                  </a:lnTo>
                  <a:lnTo>
                    <a:pt x="12192" y="5620"/>
                  </a:lnTo>
                  <a:lnTo>
                    <a:pt x="12478" y="5620"/>
                  </a:lnTo>
                  <a:lnTo>
                    <a:pt x="12478" y="4953"/>
                  </a:lnTo>
                  <a:lnTo>
                    <a:pt x="12478" y="4953"/>
                  </a:lnTo>
                  <a:lnTo>
                    <a:pt x="12763" y="4667"/>
                  </a:lnTo>
                  <a:lnTo>
                    <a:pt x="12763" y="4382"/>
                  </a:lnTo>
                  <a:lnTo>
                    <a:pt x="12478" y="4096"/>
                  </a:lnTo>
                  <a:lnTo>
                    <a:pt x="12763" y="4096"/>
                  </a:lnTo>
                  <a:lnTo>
                    <a:pt x="12763" y="3143"/>
                  </a:lnTo>
                  <a:lnTo>
                    <a:pt x="12763" y="3143"/>
                  </a:lnTo>
                  <a:lnTo>
                    <a:pt x="12763" y="2858"/>
                  </a:lnTo>
                  <a:lnTo>
                    <a:pt x="12478" y="2858"/>
                  </a:lnTo>
                  <a:lnTo>
                    <a:pt x="12478" y="2858"/>
                  </a:lnTo>
                  <a:lnTo>
                    <a:pt x="12192" y="2572"/>
                  </a:lnTo>
                  <a:lnTo>
                    <a:pt x="12192" y="2286"/>
                  </a:lnTo>
                  <a:lnTo>
                    <a:pt x="12478" y="2572"/>
                  </a:lnTo>
                  <a:lnTo>
                    <a:pt x="12478" y="2286"/>
                  </a:lnTo>
                  <a:lnTo>
                    <a:pt x="12763" y="2572"/>
                  </a:lnTo>
                  <a:lnTo>
                    <a:pt x="12763" y="2286"/>
                  </a:lnTo>
                  <a:lnTo>
                    <a:pt x="13430" y="2286"/>
                  </a:lnTo>
                  <a:lnTo>
                    <a:pt x="13430" y="2286"/>
                  </a:lnTo>
                  <a:lnTo>
                    <a:pt x="15430" y="2286"/>
                  </a:lnTo>
                  <a:lnTo>
                    <a:pt x="15430" y="2572"/>
                  </a:lnTo>
                  <a:lnTo>
                    <a:pt x="15716" y="2286"/>
                  </a:lnTo>
                  <a:lnTo>
                    <a:pt x="17335" y="2286"/>
                  </a:lnTo>
                  <a:lnTo>
                    <a:pt x="17621" y="2000"/>
                  </a:lnTo>
                  <a:lnTo>
                    <a:pt x="17907" y="2286"/>
                  </a:lnTo>
                  <a:lnTo>
                    <a:pt x="17907" y="2000"/>
                  </a:lnTo>
                  <a:lnTo>
                    <a:pt x="18574" y="2000"/>
                  </a:lnTo>
                  <a:lnTo>
                    <a:pt x="18859" y="1715"/>
                  </a:lnTo>
                  <a:lnTo>
                    <a:pt x="19145" y="2000"/>
                  </a:lnTo>
                  <a:lnTo>
                    <a:pt x="19145" y="1715"/>
                  </a:lnTo>
                  <a:lnTo>
                    <a:pt x="19431" y="1715"/>
                  </a:lnTo>
                  <a:lnTo>
                    <a:pt x="19431" y="1429"/>
                  </a:lnTo>
                  <a:lnTo>
                    <a:pt x="19717" y="1429"/>
                  </a:lnTo>
                  <a:lnTo>
                    <a:pt x="19717" y="1429"/>
                  </a:lnTo>
                  <a:lnTo>
                    <a:pt x="20002" y="1429"/>
                  </a:lnTo>
                  <a:lnTo>
                    <a:pt x="20002" y="1143"/>
                  </a:lnTo>
                  <a:lnTo>
                    <a:pt x="21622" y="1143"/>
                  </a:lnTo>
                  <a:lnTo>
                    <a:pt x="21622" y="857"/>
                  </a:lnTo>
                  <a:lnTo>
                    <a:pt x="22288" y="857"/>
                  </a:lnTo>
                  <a:lnTo>
                    <a:pt x="22288" y="572"/>
                  </a:lnTo>
                  <a:lnTo>
                    <a:pt x="22574" y="572"/>
                  </a:lnTo>
                  <a:lnTo>
                    <a:pt x="22574" y="857"/>
                  </a:lnTo>
                  <a:lnTo>
                    <a:pt x="24193" y="857"/>
                  </a:lnTo>
                  <a:lnTo>
                    <a:pt x="24193" y="857"/>
                  </a:lnTo>
                  <a:lnTo>
                    <a:pt x="24860" y="857"/>
                  </a:lnTo>
                  <a:lnTo>
                    <a:pt x="24860" y="1143"/>
                  </a:lnTo>
                  <a:lnTo>
                    <a:pt x="25146" y="1143"/>
                  </a:lnTo>
                  <a:lnTo>
                    <a:pt x="25432" y="857"/>
                  </a:lnTo>
                  <a:lnTo>
                    <a:pt x="25717" y="857"/>
                  </a:lnTo>
                  <a:lnTo>
                    <a:pt x="25717" y="572"/>
                  </a:lnTo>
                  <a:lnTo>
                    <a:pt x="26003" y="572"/>
                  </a:lnTo>
                  <a:lnTo>
                    <a:pt x="26003" y="572"/>
                  </a:lnTo>
                  <a:lnTo>
                    <a:pt x="26289" y="572"/>
                  </a:lnTo>
                  <a:lnTo>
                    <a:pt x="26289" y="572"/>
                  </a:lnTo>
                  <a:lnTo>
                    <a:pt x="27242" y="572"/>
                  </a:lnTo>
                  <a:lnTo>
                    <a:pt x="27242" y="286"/>
                  </a:lnTo>
                  <a:lnTo>
                    <a:pt x="27527" y="286"/>
                  </a:lnTo>
                  <a:lnTo>
                    <a:pt x="27527" y="286"/>
                  </a:lnTo>
                  <a:lnTo>
                    <a:pt x="27813" y="286"/>
                  </a:lnTo>
                  <a:lnTo>
                    <a:pt x="27813" y="0"/>
                  </a:lnTo>
                  <a:lnTo>
                    <a:pt x="28480" y="0"/>
                  </a:lnTo>
                  <a:lnTo>
                    <a:pt x="28480" y="286"/>
                  </a:lnTo>
                  <a:lnTo>
                    <a:pt x="28765" y="286"/>
                  </a:lnTo>
                  <a:lnTo>
                    <a:pt x="28765" y="286"/>
                  </a:lnTo>
                  <a:lnTo>
                    <a:pt x="29051" y="286"/>
                  </a:lnTo>
                  <a:lnTo>
                    <a:pt x="29051" y="572"/>
                  </a:lnTo>
                  <a:lnTo>
                    <a:pt x="29337" y="572"/>
                  </a:lnTo>
                  <a:lnTo>
                    <a:pt x="29337" y="857"/>
                  </a:lnTo>
                  <a:lnTo>
                    <a:pt x="29623" y="857"/>
                  </a:lnTo>
                  <a:lnTo>
                    <a:pt x="29623" y="1143"/>
                  </a:lnTo>
                  <a:lnTo>
                    <a:pt x="30575" y="1143"/>
                  </a:lnTo>
                  <a:lnTo>
                    <a:pt x="30575" y="1429"/>
                  </a:lnTo>
                  <a:lnTo>
                    <a:pt x="30861" y="1429"/>
                  </a:lnTo>
                  <a:lnTo>
                    <a:pt x="30861" y="1715"/>
                  </a:lnTo>
                  <a:lnTo>
                    <a:pt x="31147" y="1715"/>
                  </a:lnTo>
                  <a:lnTo>
                    <a:pt x="31147" y="1429"/>
                  </a:lnTo>
                  <a:lnTo>
                    <a:pt x="31432" y="1429"/>
                  </a:lnTo>
                  <a:lnTo>
                    <a:pt x="31147" y="1715"/>
                  </a:lnTo>
                  <a:lnTo>
                    <a:pt x="31432" y="1715"/>
                  </a:lnTo>
                  <a:lnTo>
                    <a:pt x="31432" y="1715"/>
                  </a:lnTo>
                  <a:lnTo>
                    <a:pt x="31718" y="1715"/>
                  </a:lnTo>
                  <a:lnTo>
                    <a:pt x="31718" y="1715"/>
                  </a:lnTo>
                  <a:lnTo>
                    <a:pt x="32004" y="1715"/>
                  </a:lnTo>
                  <a:lnTo>
                    <a:pt x="32004" y="2000"/>
                  </a:lnTo>
                  <a:lnTo>
                    <a:pt x="32290" y="2000"/>
                  </a:lnTo>
                  <a:lnTo>
                    <a:pt x="32290" y="2286"/>
                  </a:lnTo>
                  <a:lnTo>
                    <a:pt x="32575" y="2286"/>
                  </a:lnTo>
                  <a:lnTo>
                    <a:pt x="32861" y="2572"/>
                  </a:lnTo>
                  <a:lnTo>
                    <a:pt x="32861" y="2858"/>
                  </a:lnTo>
                  <a:lnTo>
                    <a:pt x="33147" y="2858"/>
                  </a:lnTo>
                  <a:lnTo>
                    <a:pt x="33147" y="3524"/>
                  </a:lnTo>
                  <a:lnTo>
                    <a:pt x="33433" y="3524"/>
                  </a:lnTo>
                  <a:lnTo>
                    <a:pt x="33433" y="3810"/>
                  </a:lnTo>
                  <a:lnTo>
                    <a:pt x="33718" y="3810"/>
                  </a:lnTo>
                  <a:lnTo>
                    <a:pt x="33718" y="4477"/>
                  </a:lnTo>
                  <a:lnTo>
                    <a:pt x="34671" y="4477"/>
                  </a:lnTo>
                  <a:lnTo>
                    <a:pt x="34671" y="4763"/>
                  </a:lnTo>
                  <a:lnTo>
                    <a:pt x="34957" y="4763"/>
                  </a:lnTo>
                  <a:lnTo>
                    <a:pt x="34957" y="5048"/>
                  </a:lnTo>
                  <a:lnTo>
                    <a:pt x="35242" y="5048"/>
                  </a:lnTo>
                  <a:lnTo>
                    <a:pt x="35528" y="5334"/>
                  </a:lnTo>
                  <a:lnTo>
                    <a:pt x="35528" y="5048"/>
                  </a:lnTo>
                  <a:lnTo>
                    <a:pt x="35814" y="5048"/>
                  </a:lnTo>
                  <a:lnTo>
                    <a:pt x="35814" y="5715"/>
                  </a:lnTo>
                  <a:lnTo>
                    <a:pt x="35528" y="5715"/>
                  </a:lnTo>
                  <a:lnTo>
                    <a:pt x="35528" y="6001"/>
                  </a:lnTo>
                  <a:lnTo>
                    <a:pt x="35814" y="6001"/>
                  </a:lnTo>
                  <a:lnTo>
                    <a:pt x="35814" y="6287"/>
                  </a:lnTo>
                  <a:lnTo>
                    <a:pt x="36767" y="6953"/>
                  </a:lnTo>
                  <a:lnTo>
                    <a:pt x="37052" y="7239"/>
                  </a:lnTo>
                  <a:lnTo>
                    <a:pt x="36767" y="7239"/>
                  </a:lnTo>
                  <a:lnTo>
                    <a:pt x="35814" y="6287"/>
                  </a:lnTo>
                  <a:lnTo>
                    <a:pt x="35528" y="6287"/>
                  </a:lnTo>
                  <a:lnTo>
                    <a:pt x="35528" y="5334"/>
                  </a:lnTo>
                  <a:lnTo>
                    <a:pt x="35242" y="5334"/>
                  </a:lnTo>
                  <a:lnTo>
                    <a:pt x="35242" y="6001"/>
                  </a:lnTo>
                  <a:lnTo>
                    <a:pt x="34957" y="6287"/>
                  </a:lnTo>
                  <a:lnTo>
                    <a:pt x="35242" y="6572"/>
                  </a:lnTo>
                  <a:lnTo>
                    <a:pt x="34957" y="6572"/>
                  </a:lnTo>
                  <a:lnTo>
                    <a:pt x="34957" y="6858"/>
                  </a:lnTo>
                  <a:lnTo>
                    <a:pt x="35242" y="6858"/>
                  </a:lnTo>
                  <a:lnTo>
                    <a:pt x="35242" y="7144"/>
                  </a:lnTo>
                  <a:lnTo>
                    <a:pt x="34957" y="7144"/>
                  </a:lnTo>
                  <a:lnTo>
                    <a:pt x="34957" y="7811"/>
                  </a:lnTo>
                  <a:lnTo>
                    <a:pt x="35242" y="8096"/>
                  </a:lnTo>
                  <a:lnTo>
                    <a:pt x="34957" y="8096"/>
                  </a:lnTo>
                  <a:lnTo>
                    <a:pt x="34671" y="8382"/>
                  </a:lnTo>
                  <a:lnTo>
                    <a:pt x="34957" y="8382"/>
                  </a:lnTo>
                  <a:lnTo>
                    <a:pt x="34957" y="8668"/>
                  </a:lnTo>
                  <a:lnTo>
                    <a:pt x="34671" y="8382"/>
                  </a:lnTo>
                  <a:lnTo>
                    <a:pt x="34671" y="8668"/>
                  </a:lnTo>
                  <a:lnTo>
                    <a:pt x="35338" y="8954"/>
                  </a:lnTo>
                  <a:lnTo>
                    <a:pt x="35623" y="8954"/>
                  </a:lnTo>
                  <a:lnTo>
                    <a:pt x="35623" y="9239"/>
                  </a:lnTo>
                  <a:lnTo>
                    <a:pt x="35338" y="9239"/>
                  </a:lnTo>
                  <a:lnTo>
                    <a:pt x="35052" y="8954"/>
                  </a:lnTo>
                  <a:lnTo>
                    <a:pt x="34766" y="9239"/>
                  </a:lnTo>
                  <a:lnTo>
                    <a:pt x="35433" y="9525"/>
                  </a:lnTo>
                  <a:lnTo>
                    <a:pt x="36100" y="9525"/>
                  </a:lnTo>
                  <a:lnTo>
                    <a:pt x="36100" y="10192"/>
                  </a:lnTo>
                  <a:lnTo>
                    <a:pt x="36385" y="10192"/>
                  </a:lnTo>
                  <a:lnTo>
                    <a:pt x="36385" y="9239"/>
                  </a:lnTo>
                  <a:lnTo>
                    <a:pt x="36671" y="9239"/>
                  </a:lnTo>
                  <a:lnTo>
                    <a:pt x="36671" y="10573"/>
                  </a:lnTo>
                  <a:lnTo>
                    <a:pt x="36957" y="10573"/>
                  </a:lnTo>
                  <a:lnTo>
                    <a:pt x="36957" y="10859"/>
                  </a:lnTo>
                  <a:lnTo>
                    <a:pt x="37624" y="10859"/>
                  </a:lnTo>
                  <a:lnTo>
                    <a:pt x="37624" y="11144"/>
                  </a:lnTo>
                  <a:lnTo>
                    <a:pt x="37909" y="11144"/>
                  </a:lnTo>
                  <a:lnTo>
                    <a:pt x="37909" y="11430"/>
                  </a:lnTo>
                  <a:lnTo>
                    <a:pt x="38862" y="11430"/>
                  </a:lnTo>
                  <a:lnTo>
                    <a:pt x="38862" y="11716"/>
                  </a:lnTo>
                  <a:lnTo>
                    <a:pt x="40481" y="11716"/>
                  </a:lnTo>
                  <a:lnTo>
                    <a:pt x="40481" y="12002"/>
                  </a:lnTo>
                  <a:lnTo>
                    <a:pt x="41434" y="12002"/>
                  </a:lnTo>
                  <a:lnTo>
                    <a:pt x="41719" y="12287"/>
                  </a:lnTo>
                  <a:lnTo>
                    <a:pt x="43053" y="12287"/>
                  </a:lnTo>
                  <a:lnTo>
                    <a:pt x="43053" y="12573"/>
                  </a:lnTo>
                  <a:lnTo>
                    <a:pt x="43720" y="12573"/>
                  </a:lnTo>
                  <a:lnTo>
                    <a:pt x="44005" y="12287"/>
                  </a:lnTo>
                  <a:lnTo>
                    <a:pt x="44958" y="12287"/>
                  </a:lnTo>
                  <a:lnTo>
                    <a:pt x="44958" y="12573"/>
                  </a:lnTo>
                  <a:lnTo>
                    <a:pt x="49244" y="12573"/>
                  </a:lnTo>
                  <a:lnTo>
                    <a:pt x="49244" y="12287"/>
                  </a:lnTo>
                  <a:lnTo>
                    <a:pt x="50578" y="12287"/>
                  </a:lnTo>
                  <a:lnTo>
                    <a:pt x="50863" y="12002"/>
                  </a:lnTo>
                  <a:lnTo>
                    <a:pt x="51530" y="12002"/>
                  </a:lnTo>
                  <a:lnTo>
                    <a:pt x="51530" y="11716"/>
                  </a:lnTo>
                  <a:lnTo>
                    <a:pt x="52197" y="11716"/>
                  </a:lnTo>
                  <a:lnTo>
                    <a:pt x="52197" y="11716"/>
                  </a:lnTo>
                  <a:lnTo>
                    <a:pt x="51911" y="11430"/>
                  </a:lnTo>
                  <a:lnTo>
                    <a:pt x="52197" y="11430"/>
                  </a:lnTo>
                  <a:lnTo>
                    <a:pt x="52197" y="11716"/>
                  </a:lnTo>
                  <a:lnTo>
                    <a:pt x="52483" y="11716"/>
                  </a:lnTo>
                  <a:lnTo>
                    <a:pt x="52483" y="11430"/>
                  </a:lnTo>
                  <a:lnTo>
                    <a:pt x="52483" y="11430"/>
                  </a:lnTo>
                  <a:lnTo>
                    <a:pt x="52483" y="11144"/>
                  </a:lnTo>
                  <a:lnTo>
                    <a:pt x="52768" y="11144"/>
                  </a:lnTo>
                  <a:lnTo>
                    <a:pt x="52768" y="11430"/>
                  </a:lnTo>
                  <a:lnTo>
                    <a:pt x="53054" y="11430"/>
                  </a:lnTo>
                  <a:lnTo>
                    <a:pt x="53054" y="11144"/>
                  </a:lnTo>
                  <a:lnTo>
                    <a:pt x="53721" y="11144"/>
                  </a:lnTo>
                  <a:lnTo>
                    <a:pt x="53721" y="10859"/>
                  </a:lnTo>
                  <a:lnTo>
                    <a:pt x="54388" y="10859"/>
                  </a:lnTo>
                  <a:lnTo>
                    <a:pt x="54388" y="10573"/>
                  </a:lnTo>
                  <a:lnTo>
                    <a:pt x="54673" y="10573"/>
                  </a:lnTo>
                  <a:lnTo>
                    <a:pt x="54673" y="10287"/>
                  </a:lnTo>
                  <a:lnTo>
                    <a:pt x="55340" y="10287"/>
                  </a:lnTo>
                  <a:lnTo>
                    <a:pt x="55340" y="10001"/>
                  </a:lnTo>
                  <a:lnTo>
                    <a:pt x="56007" y="10001"/>
                  </a:lnTo>
                  <a:lnTo>
                    <a:pt x="56007" y="9716"/>
                  </a:lnTo>
                  <a:lnTo>
                    <a:pt x="56293" y="9716"/>
                  </a:lnTo>
                  <a:lnTo>
                    <a:pt x="56293" y="9430"/>
                  </a:lnTo>
                  <a:lnTo>
                    <a:pt x="56578" y="9430"/>
                  </a:lnTo>
                  <a:cubicBezTo>
                    <a:pt x="56578" y="9430"/>
                    <a:pt x="56864" y="9430"/>
                    <a:pt x="56864" y="9430"/>
                  </a:cubicBezTo>
                  <a:lnTo>
                    <a:pt x="56864" y="8763"/>
                  </a:lnTo>
                  <a:lnTo>
                    <a:pt x="57531" y="8763"/>
                  </a:lnTo>
                  <a:lnTo>
                    <a:pt x="57531" y="8477"/>
                  </a:lnTo>
                  <a:lnTo>
                    <a:pt x="57817" y="8477"/>
                  </a:lnTo>
                  <a:lnTo>
                    <a:pt x="57817" y="8192"/>
                  </a:lnTo>
                  <a:lnTo>
                    <a:pt x="58102" y="7906"/>
                  </a:lnTo>
                  <a:lnTo>
                    <a:pt x="58388" y="7906"/>
                  </a:lnTo>
                  <a:lnTo>
                    <a:pt x="58388" y="7620"/>
                  </a:lnTo>
                  <a:lnTo>
                    <a:pt x="58674" y="7620"/>
                  </a:lnTo>
                  <a:lnTo>
                    <a:pt x="58674" y="5620"/>
                  </a:lnTo>
                  <a:lnTo>
                    <a:pt x="58960" y="5620"/>
                  </a:lnTo>
                  <a:lnTo>
                    <a:pt x="58960" y="4953"/>
                  </a:lnTo>
                  <a:lnTo>
                    <a:pt x="59245" y="4953"/>
                  </a:lnTo>
                  <a:lnTo>
                    <a:pt x="59245" y="4286"/>
                  </a:lnTo>
                  <a:lnTo>
                    <a:pt x="58960" y="4286"/>
                  </a:lnTo>
                  <a:lnTo>
                    <a:pt x="58960" y="4286"/>
                  </a:lnTo>
                  <a:lnTo>
                    <a:pt x="59245" y="4286"/>
                  </a:lnTo>
                  <a:lnTo>
                    <a:pt x="59245" y="4001"/>
                  </a:lnTo>
                  <a:lnTo>
                    <a:pt x="59245" y="4001"/>
                  </a:lnTo>
                  <a:lnTo>
                    <a:pt x="59245" y="3715"/>
                  </a:lnTo>
                  <a:lnTo>
                    <a:pt x="59245" y="3715"/>
                  </a:lnTo>
                  <a:lnTo>
                    <a:pt x="59245" y="2096"/>
                  </a:lnTo>
                  <a:lnTo>
                    <a:pt x="58960" y="2096"/>
                  </a:lnTo>
                  <a:lnTo>
                    <a:pt x="58960" y="2096"/>
                  </a:lnTo>
                  <a:lnTo>
                    <a:pt x="58674" y="1810"/>
                  </a:lnTo>
                  <a:lnTo>
                    <a:pt x="58674" y="2096"/>
                  </a:lnTo>
                  <a:lnTo>
                    <a:pt x="58388" y="2096"/>
                  </a:lnTo>
                  <a:lnTo>
                    <a:pt x="58388" y="1429"/>
                  </a:lnTo>
                  <a:lnTo>
                    <a:pt x="58102" y="1429"/>
                  </a:lnTo>
                  <a:lnTo>
                    <a:pt x="58102" y="1143"/>
                  </a:lnTo>
                  <a:lnTo>
                    <a:pt x="57436" y="1143"/>
                  </a:lnTo>
                  <a:lnTo>
                    <a:pt x="57436" y="857"/>
                  </a:lnTo>
                  <a:lnTo>
                    <a:pt x="58102" y="857"/>
                  </a:lnTo>
                  <a:lnTo>
                    <a:pt x="58102" y="572"/>
                  </a:lnTo>
                  <a:lnTo>
                    <a:pt x="58769" y="572"/>
                  </a:lnTo>
                  <a:lnTo>
                    <a:pt x="58769" y="572"/>
                  </a:lnTo>
                  <a:lnTo>
                    <a:pt x="60769" y="572"/>
                  </a:lnTo>
                  <a:lnTo>
                    <a:pt x="60769" y="857"/>
                  </a:lnTo>
                  <a:lnTo>
                    <a:pt x="62389" y="857"/>
                  </a:lnTo>
                  <a:lnTo>
                    <a:pt x="62389" y="1143"/>
                  </a:lnTo>
                  <a:lnTo>
                    <a:pt x="62674" y="1143"/>
                  </a:lnTo>
                  <a:lnTo>
                    <a:pt x="62674" y="1429"/>
                  </a:lnTo>
                  <a:lnTo>
                    <a:pt x="62960" y="1429"/>
                  </a:lnTo>
                  <a:lnTo>
                    <a:pt x="62960" y="1715"/>
                  </a:lnTo>
                  <a:lnTo>
                    <a:pt x="63246" y="2000"/>
                  </a:lnTo>
                  <a:lnTo>
                    <a:pt x="63532" y="2000"/>
                  </a:lnTo>
                  <a:lnTo>
                    <a:pt x="63532" y="2286"/>
                  </a:lnTo>
                  <a:lnTo>
                    <a:pt x="64198" y="2286"/>
                  </a:lnTo>
                  <a:lnTo>
                    <a:pt x="64198" y="2572"/>
                  </a:lnTo>
                  <a:lnTo>
                    <a:pt x="64484" y="2572"/>
                  </a:lnTo>
                  <a:lnTo>
                    <a:pt x="64770" y="2858"/>
                  </a:lnTo>
                  <a:lnTo>
                    <a:pt x="66103" y="2858"/>
                  </a:lnTo>
                  <a:lnTo>
                    <a:pt x="66103" y="3143"/>
                  </a:lnTo>
                  <a:lnTo>
                    <a:pt x="66389" y="3143"/>
                  </a:lnTo>
                  <a:lnTo>
                    <a:pt x="67056" y="3810"/>
                  </a:lnTo>
                  <a:lnTo>
                    <a:pt x="67342" y="3810"/>
                  </a:lnTo>
                  <a:lnTo>
                    <a:pt x="67627" y="4096"/>
                  </a:lnTo>
                  <a:lnTo>
                    <a:pt x="67627" y="3810"/>
                  </a:lnTo>
                  <a:lnTo>
                    <a:pt x="67913" y="3810"/>
                  </a:lnTo>
                  <a:lnTo>
                    <a:pt x="67913" y="4096"/>
                  </a:lnTo>
                  <a:lnTo>
                    <a:pt x="68866" y="4096"/>
                  </a:lnTo>
                  <a:lnTo>
                    <a:pt x="68866" y="3810"/>
                  </a:lnTo>
                  <a:lnTo>
                    <a:pt x="69151" y="3810"/>
                  </a:lnTo>
                  <a:lnTo>
                    <a:pt x="69151" y="4096"/>
                  </a:lnTo>
                  <a:lnTo>
                    <a:pt x="69437" y="4382"/>
                  </a:lnTo>
                  <a:lnTo>
                    <a:pt x="69437" y="4667"/>
                  </a:lnTo>
                  <a:lnTo>
                    <a:pt x="69723" y="4382"/>
                  </a:lnTo>
                  <a:lnTo>
                    <a:pt x="69723" y="4382"/>
                  </a:lnTo>
                  <a:lnTo>
                    <a:pt x="69723" y="4667"/>
                  </a:lnTo>
                  <a:lnTo>
                    <a:pt x="70390" y="4667"/>
                  </a:lnTo>
                  <a:lnTo>
                    <a:pt x="70390" y="4953"/>
                  </a:lnTo>
                  <a:lnTo>
                    <a:pt x="71723" y="4953"/>
                  </a:lnTo>
                  <a:lnTo>
                    <a:pt x="71723" y="5239"/>
                  </a:lnTo>
                  <a:lnTo>
                    <a:pt x="73342" y="5239"/>
                  </a:lnTo>
                  <a:lnTo>
                    <a:pt x="73628" y="5525"/>
                  </a:lnTo>
                  <a:lnTo>
                    <a:pt x="74581" y="5525"/>
                  </a:lnTo>
                  <a:lnTo>
                    <a:pt x="74581" y="5525"/>
                  </a:lnTo>
                  <a:lnTo>
                    <a:pt x="75533" y="5525"/>
                  </a:lnTo>
                  <a:lnTo>
                    <a:pt x="76200" y="5810"/>
                  </a:lnTo>
                  <a:lnTo>
                    <a:pt x="76867" y="581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D80F39D7-7178-7BAC-D967-9AB32E532580}"/>
                </a:ext>
              </a:extLst>
            </p:cNvPr>
            <p:cNvSpPr/>
            <p:nvPr/>
          </p:nvSpPr>
          <p:spPr>
            <a:xfrm>
              <a:off x="2571129" y="3703477"/>
              <a:ext cx="79438" cy="86582"/>
            </a:xfrm>
            <a:custGeom>
              <a:avLst/>
              <a:gdLst>
                <a:gd name="connsiteX0" fmla="*/ 77438 w 79438"/>
                <a:gd name="connsiteY0" fmla="*/ 42958 h 86582"/>
                <a:gd name="connsiteX1" fmla="*/ 77819 w 79438"/>
                <a:gd name="connsiteY1" fmla="*/ 43624 h 86582"/>
                <a:gd name="connsiteX2" fmla="*/ 78772 w 79438"/>
                <a:gd name="connsiteY2" fmla="*/ 43910 h 86582"/>
                <a:gd name="connsiteX3" fmla="*/ 78772 w 79438"/>
                <a:gd name="connsiteY3" fmla="*/ 45244 h 86582"/>
                <a:gd name="connsiteX4" fmla="*/ 79438 w 79438"/>
                <a:gd name="connsiteY4" fmla="*/ 47244 h 86582"/>
                <a:gd name="connsiteX5" fmla="*/ 77819 w 79438"/>
                <a:gd name="connsiteY5" fmla="*/ 47816 h 86582"/>
                <a:gd name="connsiteX6" fmla="*/ 76771 w 79438"/>
                <a:gd name="connsiteY6" fmla="*/ 48863 h 86582"/>
                <a:gd name="connsiteX7" fmla="*/ 75438 w 79438"/>
                <a:gd name="connsiteY7" fmla="*/ 47816 h 86582"/>
                <a:gd name="connsiteX8" fmla="*/ 71533 w 79438"/>
                <a:gd name="connsiteY8" fmla="*/ 46863 h 86582"/>
                <a:gd name="connsiteX9" fmla="*/ 71533 w 79438"/>
                <a:gd name="connsiteY9" fmla="*/ 48482 h 86582"/>
                <a:gd name="connsiteX10" fmla="*/ 71247 w 79438"/>
                <a:gd name="connsiteY10" fmla="*/ 49530 h 86582"/>
                <a:gd name="connsiteX11" fmla="*/ 72199 w 79438"/>
                <a:gd name="connsiteY11" fmla="*/ 49816 h 86582"/>
                <a:gd name="connsiteX12" fmla="*/ 72199 w 79438"/>
                <a:gd name="connsiteY12" fmla="*/ 50197 h 86582"/>
                <a:gd name="connsiteX13" fmla="*/ 71914 w 79438"/>
                <a:gd name="connsiteY13" fmla="*/ 50483 h 86582"/>
                <a:gd name="connsiteX14" fmla="*/ 70866 w 79438"/>
                <a:gd name="connsiteY14" fmla="*/ 52102 h 86582"/>
                <a:gd name="connsiteX15" fmla="*/ 70580 w 79438"/>
                <a:gd name="connsiteY15" fmla="*/ 54102 h 86582"/>
                <a:gd name="connsiteX16" fmla="*/ 70866 w 79438"/>
                <a:gd name="connsiteY16" fmla="*/ 54102 h 86582"/>
                <a:gd name="connsiteX17" fmla="*/ 70866 w 79438"/>
                <a:gd name="connsiteY17" fmla="*/ 56102 h 86582"/>
                <a:gd name="connsiteX18" fmla="*/ 67627 w 79438"/>
                <a:gd name="connsiteY18" fmla="*/ 55721 h 86582"/>
                <a:gd name="connsiteX19" fmla="*/ 67627 w 79438"/>
                <a:gd name="connsiteY19" fmla="*/ 56674 h 86582"/>
                <a:gd name="connsiteX20" fmla="*/ 66961 w 79438"/>
                <a:gd name="connsiteY20" fmla="*/ 55721 h 86582"/>
                <a:gd name="connsiteX21" fmla="*/ 64294 w 79438"/>
                <a:gd name="connsiteY21" fmla="*/ 54769 h 86582"/>
                <a:gd name="connsiteX22" fmla="*/ 64008 w 79438"/>
                <a:gd name="connsiteY22" fmla="*/ 55436 h 86582"/>
                <a:gd name="connsiteX23" fmla="*/ 63627 w 79438"/>
                <a:gd name="connsiteY23" fmla="*/ 58388 h 86582"/>
                <a:gd name="connsiteX24" fmla="*/ 63055 w 79438"/>
                <a:gd name="connsiteY24" fmla="*/ 59341 h 86582"/>
                <a:gd name="connsiteX25" fmla="*/ 61055 w 79438"/>
                <a:gd name="connsiteY25" fmla="*/ 57341 h 86582"/>
                <a:gd name="connsiteX26" fmla="*/ 60388 w 79438"/>
                <a:gd name="connsiteY26" fmla="*/ 58674 h 86582"/>
                <a:gd name="connsiteX27" fmla="*/ 60103 w 79438"/>
                <a:gd name="connsiteY27" fmla="*/ 59627 h 86582"/>
                <a:gd name="connsiteX28" fmla="*/ 59722 w 79438"/>
                <a:gd name="connsiteY28" fmla="*/ 60008 h 86582"/>
                <a:gd name="connsiteX29" fmla="*/ 60103 w 79438"/>
                <a:gd name="connsiteY29" fmla="*/ 60293 h 86582"/>
                <a:gd name="connsiteX30" fmla="*/ 59436 w 79438"/>
                <a:gd name="connsiteY30" fmla="*/ 61341 h 86582"/>
                <a:gd name="connsiteX31" fmla="*/ 59055 w 79438"/>
                <a:gd name="connsiteY31" fmla="*/ 61627 h 86582"/>
                <a:gd name="connsiteX32" fmla="*/ 58769 w 79438"/>
                <a:gd name="connsiteY32" fmla="*/ 61627 h 86582"/>
                <a:gd name="connsiteX33" fmla="*/ 58102 w 79438"/>
                <a:gd name="connsiteY33" fmla="*/ 62294 h 86582"/>
                <a:gd name="connsiteX34" fmla="*/ 57150 w 79438"/>
                <a:gd name="connsiteY34" fmla="*/ 62294 h 86582"/>
                <a:gd name="connsiteX35" fmla="*/ 57150 w 79438"/>
                <a:gd name="connsiteY35" fmla="*/ 63246 h 86582"/>
                <a:gd name="connsiteX36" fmla="*/ 58102 w 79438"/>
                <a:gd name="connsiteY36" fmla="*/ 63913 h 86582"/>
                <a:gd name="connsiteX37" fmla="*/ 57436 w 79438"/>
                <a:gd name="connsiteY37" fmla="*/ 65532 h 86582"/>
                <a:gd name="connsiteX38" fmla="*/ 57436 w 79438"/>
                <a:gd name="connsiteY38" fmla="*/ 65913 h 86582"/>
                <a:gd name="connsiteX39" fmla="*/ 58769 w 79438"/>
                <a:gd name="connsiteY39" fmla="*/ 66866 h 86582"/>
                <a:gd name="connsiteX40" fmla="*/ 59722 w 79438"/>
                <a:gd name="connsiteY40" fmla="*/ 67913 h 86582"/>
                <a:gd name="connsiteX41" fmla="*/ 59055 w 79438"/>
                <a:gd name="connsiteY41" fmla="*/ 70866 h 86582"/>
                <a:gd name="connsiteX42" fmla="*/ 58769 w 79438"/>
                <a:gd name="connsiteY42" fmla="*/ 71438 h 86582"/>
                <a:gd name="connsiteX43" fmla="*/ 58388 w 79438"/>
                <a:gd name="connsiteY43" fmla="*/ 71438 h 86582"/>
                <a:gd name="connsiteX44" fmla="*/ 56769 w 79438"/>
                <a:gd name="connsiteY44" fmla="*/ 72485 h 86582"/>
                <a:gd name="connsiteX45" fmla="*/ 56483 w 79438"/>
                <a:gd name="connsiteY45" fmla="*/ 72485 h 86582"/>
                <a:gd name="connsiteX46" fmla="*/ 56102 w 79438"/>
                <a:gd name="connsiteY46" fmla="*/ 73152 h 86582"/>
                <a:gd name="connsiteX47" fmla="*/ 55817 w 79438"/>
                <a:gd name="connsiteY47" fmla="*/ 75057 h 86582"/>
                <a:gd name="connsiteX48" fmla="*/ 55435 w 79438"/>
                <a:gd name="connsiteY48" fmla="*/ 75438 h 86582"/>
                <a:gd name="connsiteX49" fmla="*/ 55817 w 79438"/>
                <a:gd name="connsiteY49" fmla="*/ 76391 h 86582"/>
                <a:gd name="connsiteX50" fmla="*/ 55435 w 79438"/>
                <a:gd name="connsiteY50" fmla="*/ 77057 h 86582"/>
                <a:gd name="connsiteX51" fmla="*/ 55435 w 79438"/>
                <a:gd name="connsiteY51" fmla="*/ 77724 h 86582"/>
                <a:gd name="connsiteX52" fmla="*/ 54197 w 79438"/>
                <a:gd name="connsiteY52" fmla="*/ 79058 h 86582"/>
                <a:gd name="connsiteX53" fmla="*/ 52197 w 79438"/>
                <a:gd name="connsiteY53" fmla="*/ 82963 h 86582"/>
                <a:gd name="connsiteX54" fmla="*/ 51530 w 79438"/>
                <a:gd name="connsiteY54" fmla="*/ 83915 h 86582"/>
                <a:gd name="connsiteX55" fmla="*/ 51530 w 79438"/>
                <a:gd name="connsiteY55" fmla="*/ 84582 h 86582"/>
                <a:gd name="connsiteX56" fmla="*/ 50197 w 79438"/>
                <a:gd name="connsiteY56" fmla="*/ 85630 h 86582"/>
                <a:gd name="connsiteX57" fmla="*/ 50197 w 79438"/>
                <a:gd name="connsiteY57" fmla="*/ 86297 h 86582"/>
                <a:gd name="connsiteX58" fmla="*/ 49244 w 79438"/>
                <a:gd name="connsiteY58" fmla="*/ 86582 h 86582"/>
                <a:gd name="connsiteX59" fmla="*/ 48863 w 79438"/>
                <a:gd name="connsiteY59" fmla="*/ 86582 h 86582"/>
                <a:gd name="connsiteX60" fmla="*/ 47244 w 79438"/>
                <a:gd name="connsiteY60" fmla="*/ 84296 h 86582"/>
                <a:gd name="connsiteX61" fmla="*/ 46577 w 79438"/>
                <a:gd name="connsiteY61" fmla="*/ 84963 h 86582"/>
                <a:gd name="connsiteX62" fmla="*/ 46577 w 79438"/>
                <a:gd name="connsiteY62" fmla="*/ 85916 h 86582"/>
                <a:gd name="connsiteX63" fmla="*/ 45910 w 79438"/>
                <a:gd name="connsiteY63" fmla="*/ 86297 h 86582"/>
                <a:gd name="connsiteX64" fmla="*/ 44672 w 79438"/>
                <a:gd name="connsiteY64" fmla="*/ 86582 h 86582"/>
                <a:gd name="connsiteX65" fmla="*/ 42672 w 79438"/>
                <a:gd name="connsiteY65" fmla="*/ 85916 h 86582"/>
                <a:gd name="connsiteX66" fmla="*/ 41719 w 79438"/>
                <a:gd name="connsiteY66" fmla="*/ 85916 h 86582"/>
                <a:gd name="connsiteX67" fmla="*/ 40386 w 79438"/>
                <a:gd name="connsiteY67" fmla="*/ 85249 h 86582"/>
                <a:gd name="connsiteX68" fmla="*/ 39338 w 79438"/>
                <a:gd name="connsiteY68" fmla="*/ 85630 h 86582"/>
                <a:gd name="connsiteX69" fmla="*/ 39052 w 79438"/>
                <a:gd name="connsiteY69" fmla="*/ 84963 h 86582"/>
                <a:gd name="connsiteX70" fmla="*/ 38386 w 79438"/>
                <a:gd name="connsiteY70" fmla="*/ 84963 h 86582"/>
                <a:gd name="connsiteX71" fmla="*/ 37719 w 79438"/>
                <a:gd name="connsiteY71" fmla="*/ 84296 h 86582"/>
                <a:gd name="connsiteX72" fmla="*/ 37719 w 79438"/>
                <a:gd name="connsiteY72" fmla="*/ 83629 h 86582"/>
                <a:gd name="connsiteX73" fmla="*/ 37433 w 79438"/>
                <a:gd name="connsiteY73" fmla="*/ 83344 h 86582"/>
                <a:gd name="connsiteX74" fmla="*/ 36767 w 79438"/>
                <a:gd name="connsiteY74" fmla="*/ 82296 h 86582"/>
                <a:gd name="connsiteX75" fmla="*/ 36385 w 79438"/>
                <a:gd name="connsiteY75" fmla="*/ 82677 h 86582"/>
                <a:gd name="connsiteX76" fmla="*/ 36100 w 79438"/>
                <a:gd name="connsiteY76" fmla="*/ 81629 h 86582"/>
                <a:gd name="connsiteX77" fmla="*/ 36100 w 79438"/>
                <a:gd name="connsiteY77" fmla="*/ 81344 h 86582"/>
                <a:gd name="connsiteX78" fmla="*/ 35814 w 79438"/>
                <a:gd name="connsiteY78" fmla="*/ 80963 h 86582"/>
                <a:gd name="connsiteX79" fmla="*/ 34766 w 79438"/>
                <a:gd name="connsiteY79" fmla="*/ 81344 h 86582"/>
                <a:gd name="connsiteX80" fmla="*/ 34099 w 79438"/>
                <a:gd name="connsiteY80" fmla="*/ 80963 h 86582"/>
                <a:gd name="connsiteX81" fmla="*/ 33814 w 79438"/>
                <a:gd name="connsiteY81" fmla="*/ 81629 h 86582"/>
                <a:gd name="connsiteX82" fmla="*/ 32861 w 79438"/>
                <a:gd name="connsiteY82" fmla="*/ 82010 h 86582"/>
                <a:gd name="connsiteX83" fmla="*/ 31147 w 79438"/>
                <a:gd name="connsiteY83" fmla="*/ 82296 h 86582"/>
                <a:gd name="connsiteX84" fmla="*/ 30194 w 79438"/>
                <a:gd name="connsiteY84" fmla="*/ 82296 h 86582"/>
                <a:gd name="connsiteX85" fmla="*/ 30480 w 79438"/>
                <a:gd name="connsiteY85" fmla="*/ 82010 h 86582"/>
                <a:gd name="connsiteX86" fmla="*/ 30194 w 79438"/>
                <a:gd name="connsiteY86" fmla="*/ 80010 h 86582"/>
                <a:gd name="connsiteX87" fmla="*/ 30480 w 79438"/>
                <a:gd name="connsiteY87" fmla="*/ 78677 h 86582"/>
                <a:gd name="connsiteX88" fmla="*/ 30194 w 79438"/>
                <a:gd name="connsiteY88" fmla="*/ 78010 h 86582"/>
                <a:gd name="connsiteX89" fmla="*/ 30480 w 79438"/>
                <a:gd name="connsiteY89" fmla="*/ 77724 h 86582"/>
                <a:gd name="connsiteX90" fmla="*/ 30861 w 79438"/>
                <a:gd name="connsiteY90" fmla="*/ 76772 h 86582"/>
                <a:gd name="connsiteX91" fmla="*/ 31147 w 79438"/>
                <a:gd name="connsiteY91" fmla="*/ 76391 h 86582"/>
                <a:gd name="connsiteX92" fmla="*/ 30480 w 79438"/>
                <a:gd name="connsiteY92" fmla="*/ 75724 h 86582"/>
                <a:gd name="connsiteX93" fmla="*/ 30194 w 79438"/>
                <a:gd name="connsiteY93" fmla="*/ 74771 h 86582"/>
                <a:gd name="connsiteX94" fmla="*/ 29527 w 79438"/>
                <a:gd name="connsiteY94" fmla="*/ 74105 h 86582"/>
                <a:gd name="connsiteX95" fmla="*/ 29527 w 79438"/>
                <a:gd name="connsiteY95" fmla="*/ 73819 h 86582"/>
                <a:gd name="connsiteX96" fmla="*/ 29242 w 79438"/>
                <a:gd name="connsiteY96" fmla="*/ 74105 h 86582"/>
                <a:gd name="connsiteX97" fmla="*/ 29242 w 79438"/>
                <a:gd name="connsiteY97" fmla="*/ 74771 h 86582"/>
                <a:gd name="connsiteX98" fmla="*/ 28861 w 79438"/>
                <a:gd name="connsiteY98" fmla="*/ 75057 h 86582"/>
                <a:gd name="connsiteX99" fmla="*/ 26956 w 79438"/>
                <a:gd name="connsiteY99" fmla="*/ 75057 h 86582"/>
                <a:gd name="connsiteX100" fmla="*/ 25908 w 79438"/>
                <a:gd name="connsiteY100" fmla="*/ 75438 h 86582"/>
                <a:gd name="connsiteX101" fmla="*/ 25241 w 79438"/>
                <a:gd name="connsiteY101" fmla="*/ 75724 h 86582"/>
                <a:gd name="connsiteX102" fmla="*/ 24955 w 79438"/>
                <a:gd name="connsiteY102" fmla="*/ 75724 h 86582"/>
                <a:gd name="connsiteX103" fmla="*/ 24955 w 79438"/>
                <a:gd name="connsiteY103" fmla="*/ 76391 h 86582"/>
                <a:gd name="connsiteX104" fmla="*/ 24003 w 79438"/>
                <a:gd name="connsiteY104" fmla="*/ 76772 h 86582"/>
                <a:gd name="connsiteX105" fmla="*/ 23336 w 79438"/>
                <a:gd name="connsiteY105" fmla="*/ 77438 h 86582"/>
                <a:gd name="connsiteX106" fmla="*/ 22669 w 79438"/>
                <a:gd name="connsiteY106" fmla="*/ 77438 h 86582"/>
                <a:gd name="connsiteX107" fmla="*/ 21622 w 79438"/>
                <a:gd name="connsiteY107" fmla="*/ 77057 h 86582"/>
                <a:gd name="connsiteX108" fmla="*/ 21622 w 79438"/>
                <a:gd name="connsiteY108" fmla="*/ 77438 h 86582"/>
                <a:gd name="connsiteX109" fmla="*/ 21050 w 79438"/>
                <a:gd name="connsiteY109" fmla="*/ 77724 h 86582"/>
                <a:gd name="connsiteX110" fmla="*/ 20669 w 79438"/>
                <a:gd name="connsiteY110" fmla="*/ 79058 h 86582"/>
                <a:gd name="connsiteX111" fmla="*/ 20002 w 79438"/>
                <a:gd name="connsiteY111" fmla="*/ 80391 h 86582"/>
                <a:gd name="connsiteX112" fmla="*/ 20002 w 79438"/>
                <a:gd name="connsiteY112" fmla="*/ 82296 h 86582"/>
                <a:gd name="connsiteX113" fmla="*/ 18383 w 79438"/>
                <a:gd name="connsiteY113" fmla="*/ 80391 h 86582"/>
                <a:gd name="connsiteX114" fmla="*/ 17717 w 79438"/>
                <a:gd name="connsiteY114" fmla="*/ 79724 h 86582"/>
                <a:gd name="connsiteX115" fmla="*/ 17717 w 79438"/>
                <a:gd name="connsiteY115" fmla="*/ 76105 h 86582"/>
                <a:gd name="connsiteX116" fmla="*/ 17431 w 79438"/>
                <a:gd name="connsiteY116" fmla="*/ 76105 h 86582"/>
                <a:gd name="connsiteX117" fmla="*/ 15716 w 79438"/>
                <a:gd name="connsiteY117" fmla="*/ 75438 h 86582"/>
                <a:gd name="connsiteX118" fmla="*/ 14478 w 79438"/>
                <a:gd name="connsiteY118" fmla="*/ 76105 h 86582"/>
                <a:gd name="connsiteX119" fmla="*/ 13430 w 79438"/>
                <a:gd name="connsiteY119" fmla="*/ 76391 h 86582"/>
                <a:gd name="connsiteX120" fmla="*/ 12478 w 79438"/>
                <a:gd name="connsiteY120" fmla="*/ 77057 h 86582"/>
                <a:gd name="connsiteX121" fmla="*/ 11525 w 79438"/>
                <a:gd name="connsiteY121" fmla="*/ 76772 h 86582"/>
                <a:gd name="connsiteX122" fmla="*/ 10477 w 79438"/>
                <a:gd name="connsiteY122" fmla="*/ 76772 h 86582"/>
                <a:gd name="connsiteX123" fmla="*/ 7906 w 79438"/>
                <a:gd name="connsiteY123" fmla="*/ 76105 h 86582"/>
                <a:gd name="connsiteX124" fmla="*/ 7525 w 79438"/>
                <a:gd name="connsiteY124" fmla="*/ 75057 h 86582"/>
                <a:gd name="connsiteX125" fmla="*/ 7525 w 79438"/>
                <a:gd name="connsiteY125" fmla="*/ 74486 h 86582"/>
                <a:gd name="connsiteX126" fmla="*/ 8572 w 79438"/>
                <a:gd name="connsiteY126" fmla="*/ 74105 h 86582"/>
                <a:gd name="connsiteX127" fmla="*/ 8858 w 79438"/>
                <a:gd name="connsiteY127" fmla="*/ 73819 h 86582"/>
                <a:gd name="connsiteX128" fmla="*/ 8858 w 79438"/>
                <a:gd name="connsiteY128" fmla="*/ 73152 h 86582"/>
                <a:gd name="connsiteX129" fmla="*/ 8572 w 79438"/>
                <a:gd name="connsiteY129" fmla="*/ 72485 h 86582"/>
                <a:gd name="connsiteX130" fmla="*/ 8572 w 79438"/>
                <a:gd name="connsiteY130" fmla="*/ 70485 h 86582"/>
                <a:gd name="connsiteX131" fmla="*/ 8192 w 79438"/>
                <a:gd name="connsiteY131" fmla="*/ 68199 h 86582"/>
                <a:gd name="connsiteX132" fmla="*/ 8192 w 79438"/>
                <a:gd name="connsiteY132" fmla="*/ 67532 h 86582"/>
                <a:gd name="connsiteX133" fmla="*/ 9811 w 79438"/>
                <a:gd name="connsiteY133" fmla="*/ 66580 h 86582"/>
                <a:gd name="connsiteX134" fmla="*/ 12192 w 79438"/>
                <a:gd name="connsiteY134" fmla="*/ 66580 h 86582"/>
                <a:gd name="connsiteX135" fmla="*/ 14478 w 79438"/>
                <a:gd name="connsiteY135" fmla="*/ 66199 h 86582"/>
                <a:gd name="connsiteX136" fmla="*/ 14764 w 79438"/>
                <a:gd name="connsiteY136" fmla="*/ 65246 h 86582"/>
                <a:gd name="connsiteX137" fmla="*/ 15716 w 79438"/>
                <a:gd name="connsiteY137" fmla="*/ 64580 h 86582"/>
                <a:gd name="connsiteX138" fmla="*/ 16764 w 79438"/>
                <a:gd name="connsiteY138" fmla="*/ 64580 h 86582"/>
                <a:gd name="connsiteX139" fmla="*/ 17431 w 79438"/>
                <a:gd name="connsiteY139" fmla="*/ 62579 h 86582"/>
                <a:gd name="connsiteX140" fmla="*/ 17717 w 79438"/>
                <a:gd name="connsiteY140" fmla="*/ 60960 h 86582"/>
                <a:gd name="connsiteX141" fmla="*/ 17717 w 79438"/>
                <a:gd name="connsiteY141" fmla="*/ 57721 h 86582"/>
                <a:gd name="connsiteX142" fmla="*/ 15430 w 79438"/>
                <a:gd name="connsiteY142" fmla="*/ 55055 h 86582"/>
                <a:gd name="connsiteX143" fmla="*/ 15430 w 79438"/>
                <a:gd name="connsiteY143" fmla="*/ 51149 h 86582"/>
                <a:gd name="connsiteX144" fmla="*/ 15716 w 79438"/>
                <a:gd name="connsiteY144" fmla="*/ 50483 h 86582"/>
                <a:gd name="connsiteX145" fmla="*/ 14097 w 79438"/>
                <a:gd name="connsiteY145" fmla="*/ 47816 h 86582"/>
                <a:gd name="connsiteX146" fmla="*/ 14764 w 79438"/>
                <a:gd name="connsiteY146" fmla="*/ 47244 h 86582"/>
                <a:gd name="connsiteX147" fmla="*/ 14097 w 79438"/>
                <a:gd name="connsiteY147" fmla="*/ 46577 h 86582"/>
                <a:gd name="connsiteX148" fmla="*/ 13811 w 79438"/>
                <a:gd name="connsiteY148" fmla="*/ 45911 h 86582"/>
                <a:gd name="connsiteX149" fmla="*/ 13144 w 79438"/>
                <a:gd name="connsiteY149" fmla="*/ 44863 h 86582"/>
                <a:gd name="connsiteX150" fmla="*/ 13811 w 79438"/>
                <a:gd name="connsiteY150" fmla="*/ 42958 h 86582"/>
                <a:gd name="connsiteX151" fmla="*/ 14097 w 79438"/>
                <a:gd name="connsiteY151" fmla="*/ 41624 h 86582"/>
                <a:gd name="connsiteX152" fmla="*/ 13811 w 79438"/>
                <a:gd name="connsiteY152" fmla="*/ 40958 h 86582"/>
                <a:gd name="connsiteX153" fmla="*/ 13811 w 79438"/>
                <a:gd name="connsiteY153" fmla="*/ 39624 h 86582"/>
                <a:gd name="connsiteX154" fmla="*/ 14764 w 79438"/>
                <a:gd name="connsiteY154" fmla="*/ 38005 h 86582"/>
                <a:gd name="connsiteX155" fmla="*/ 14764 w 79438"/>
                <a:gd name="connsiteY155" fmla="*/ 37052 h 86582"/>
                <a:gd name="connsiteX156" fmla="*/ 14097 w 79438"/>
                <a:gd name="connsiteY156" fmla="*/ 34766 h 86582"/>
                <a:gd name="connsiteX157" fmla="*/ 14478 w 79438"/>
                <a:gd name="connsiteY157" fmla="*/ 34385 h 86582"/>
                <a:gd name="connsiteX158" fmla="*/ 14097 w 79438"/>
                <a:gd name="connsiteY158" fmla="*/ 33719 h 86582"/>
                <a:gd name="connsiteX159" fmla="*/ 13811 w 79438"/>
                <a:gd name="connsiteY159" fmla="*/ 33719 h 86582"/>
                <a:gd name="connsiteX160" fmla="*/ 13144 w 79438"/>
                <a:gd name="connsiteY160" fmla="*/ 32766 h 86582"/>
                <a:gd name="connsiteX161" fmla="*/ 12763 w 79438"/>
                <a:gd name="connsiteY161" fmla="*/ 32480 h 86582"/>
                <a:gd name="connsiteX162" fmla="*/ 12478 w 79438"/>
                <a:gd name="connsiteY162" fmla="*/ 32480 h 86582"/>
                <a:gd name="connsiteX163" fmla="*/ 10477 w 79438"/>
                <a:gd name="connsiteY163" fmla="*/ 31433 h 86582"/>
                <a:gd name="connsiteX164" fmla="*/ 8858 w 79438"/>
                <a:gd name="connsiteY164" fmla="*/ 30480 h 86582"/>
                <a:gd name="connsiteX165" fmla="*/ 8192 w 79438"/>
                <a:gd name="connsiteY165" fmla="*/ 30480 h 86582"/>
                <a:gd name="connsiteX166" fmla="*/ 7239 w 79438"/>
                <a:gd name="connsiteY166" fmla="*/ 30099 h 86582"/>
                <a:gd name="connsiteX167" fmla="*/ 6572 w 79438"/>
                <a:gd name="connsiteY167" fmla="*/ 29528 h 86582"/>
                <a:gd name="connsiteX168" fmla="*/ 6572 w 79438"/>
                <a:gd name="connsiteY168" fmla="*/ 28480 h 86582"/>
                <a:gd name="connsiteX169" fmla="*/ 6858 w 79438"/>
                <a:gd name="connsiteY169" fmla="*/ 28480 h 86582"/>
                <a:gd name="connsiteX170" fmla="*/ 6858 w 79438"/>
                <a:gd name="connsiteY170" fmla="*/ 28194 h 86582"/>
                <a:gd name="connsiteX171" fmla="*/ 6572 w 79438"/>
                <a:gd name="connsiteY171" fmla="*/ 27527 h 86582"/>
                <a:gd name="connsiteX172" fmla="*/ 6572 w 79438"/>
                <a:gd name="connsiteY172" fmla="*/ 26861 h 86582"/>
                <a:gd name="connsiteX173" fmla="*/ 5239 w 79438"/>
                <a:gd name="connsiteY173" fmla="*/ 25241 h 86582"/>
                <a:gd name="connsiteX174" fmla="*/ 5620 w 79438"/>
                <a:gd name="connsiteY174" fmla="*/ 24860 h 86582"/>
                <a:gd name="connsiteX175" fmla="*/ 6858 w 79438"/>
                <a:gd name="connsiteY175" fmla="*/ 24194 h 86582"/>
                <a:gd name="connsiteX176" fmla="*/ 7239 w 79438"/>
                <a:gd name="connsiteY176" fmla="*/ 25241 h 86582"/>
                <a:gd name="connsiteX177" fmla="*/ 7239 w 79438"/>
                <a:gd name="connsiteY177" fmla="*/ 25527 h 86582"/>
                <a:gd name="connsiteX178" fmla="*/ 9525 w 79438"/>
                <a:gd name="connsiteY178" fmla="*/ 25908 h 86582"/>
                <a:gd name="connsiteX179" fmla="*/ 9811 w 79438"/>
                <a:gd name="connsiteY179" fmla="*/ 25908 h 86582"/>
                <a:gd name="connsiteX180" fmla="*/ 10477 w 79438"/>
                <a:gd name="connsiteY180" fmla="*/ 24860 h 86582"/>
                <a:gd name="connsiteX181" fmla="*/ 10192 w 79438"/>
                <a:gd name="connsiteY181" fmla="*/ 24575 h 86582"/>
                <a:gd name="connsiteX182" fmla="*/ 9811 w 79438"/>
                <a:gd name="connsiteY182" fmla="*/ 23622 h 86582"/>
                <a:gd name="connsiteX183" fmla="*/ 10477 w 79438"/>
                <a:gd name="connsiteY183" fmla="*/ 22289 h 86582"/>
                <a:gd name="connsiteX184" fmla="*/ 9811 w 79438"/>
                <a:gd name="connsiteY184" fmla="*/ 21908 h 86582"/>
                <a:gd name="connsiteX185" fmla="*/ 10192 w 79438"/>
                <a:gd name="connsiteY185" fmla="*/ 21622 h 86582"/>
                <a:gd name="connsiteX186" fmla="*/ 9811 w 79438"/>
                <a:gd name="connsiteY186" fmla="*/ 20288 h 86582"/>
                <a:gd name="connsiteX187" fmla="*/ 9811 w 79438"/>
                <a:gd name="connsiteY187" fmla="*/ 19622 h 86582"/>
                <a:gd name="connsiteX188" fmla="*/ 8572 w 79438"/>
                <a:gd name="connsiteY188" fmla="*/ 18288 h 86582"/>
                <a:gd name="connsiteX189" fmla="*/ 8572 w 79438"/>
                <a:gd name="connsiteY189" fmla="*/ 17336 h 86582"/>
                <a:gd name="connsiteX190" fmla="*/ 6858 w 79438"/>
                <a:gd name="connsiteY190" fmla="*/ 17050 h 86582"/>
                <a:gd name="connsiteX191" fmla="*/ 6858 w 79438"/>
                <a:gd name="connsiteY191" fmla="*/ 16669 h 86582"/>
                <a:gd name="connsiteX192" fmla="*/ 6572 w 79438"/>
                <a:gd name="connsiteY192" fmla="*/ 16669 h 86582"/>
                <a:gd name="connsiteX193" fmla="*/ 5905 w 79438"/>
                <a:gd name="connsiteY193" fmla="*/ 16383 h 86582"/>
                <a:gd name="connsiteX194" fmla="*/ 5905 w 79438"/>
                <a:gd name="connsiteY194" fmla="*/ 14764 h 86582"/>
                <a:gd name="connsiteX195" fmla="*/ 6286 w 79438"/>
                <a:gd name="connsiteY195" fmla="*/ 13430 h 86582"/>
                <a:gd name="connsiteX196" fmla="*/ 6286 w 79438"/>
                <a:gd name="connsiteY196" fmla="*/ 13049 h 86582"/>
                <a:gd name="connsiteX197" fmla="*/ 5905 w 79438"/>
                <a:gd name="connsiteY197" fmla="*/ 12383 h 86582"/>
                <a:gd name="connsiteX198" fmla="*/ 5239 w 79438"/>
                <a:gd name="connsiteY198" fmla="*/ 12097 h 86582"/>
                <a:gd name="connsiteX199" fmla="*/ 4572 w 79438"/>
                <a:gd name="connsiteY199" fmla="*/ 11144 h 86582"/>
                <a:gd name="connsiteX200" fmla="*/ 4572 w 79438"/>
                <a:gd name="connsiteY200" fmla="*/ 9144 h 86582"/>
                <a:gd name="connsiteX201" fmla="*/ 4953 w 79438"/>
                <a:gd name="connsiteY201" fmla="*/ 8858 h 86582"/>
                <a:gd name="connsiteX202" fmla="*/ 5239 w 79438"/>
                <a:gd name="connsiteY202" fmla="*/ 8858 h 86582"/>
                <a:gd name="connsiteX203" fmla="*/ 5239 w 79438"/>
                <a:gd name="connsiteY203" fmla="*/ 8477 h 86582"/>
                <a:gd name="connsiteX204" fmla="*/ 5620 w 79438"/>
                <a:gd name="connsiteY204" fmla="*/ 7525 h 86582"/>
                <a:gd name="connsiteX205" fmla="*/ 6286 w 79438"/>
                <a:gd name="connsiteY205" fmla="*/ 7525 h 86582"/>
                <a:gd name="connsiteX206" fmla="*/ 6286 w 79438"/>
                <a:gd name="connsiteY206" fmla="*/ 7144 h 86582"/>
                <a:gd name="connsiteX207" fmla="*/ 6572 w 79438"/>
                <a:gd name="connsiteY207" fmla="*/ 7144 h 86582"/>
                <a:gd name="connsiteX208" fmla="*/ 6572 w 79438"/>
                <a:gd name="connsiteY208" fmla="*/ 6858 h 86582"/>
                <a:gd name="connsiteX209" fmla="*/ 5905 w 79438"/>
                <a:gd name="connsiteY209" fmla="*/ 6477 h 86582"/>
                <a:gd name="connsiteX210" fmla="*/ 5905 w 79438"/>
                <a:gd name="connsiteY210" fmla="*/ 6191 h 86582"/>
                <a:gd name="connsiteX211" fmla="*/ 5620 w 79438"/>
                <a:gd name="connsiteY211" fmla="*/ 5906 h 86582"/>
                <a:gd name="connsiteX212" fmla="*/ 4953 w 79438"/>
                <a:gd name="connsiteY212" fmla="*/ 5906 h 86582"/>
                <a:gd name="connsiteX213" fmla="*/ 4286 w 79438"/>
                <a:gd name="connsiteY213" fmla="*/ 5525 h 86582"/>
                <a:gd name="connsiteX214" fmla="*/ 3905 w 79438"/>
                <a:gd name="connsiteY214" fmla="*/ 4858 h 86582"/>
                <a:gd name="connsiteX215" fmla="*/ 3905 w 79438"/>
                <a:gd name="connsiteY215" fmla="*/ 4191 h 86582"/>
                <a:gd name="connsiteX216" fmla="*/ 2953 w 79438"/>
                <a:gd name="connsiteY216" fmla="*/ 4191 h 86582"/>
                <a:gd name="connsiteX217" fmla="*/ 381 w 79438"/>
                <a:gd name="connsiteY217" fmla="*/ 2953 h 86582"/>
                <a:gd name="connsiteX218" fmla="*/ 381 w 79438"/>
                <a:gd name="connsiteY218" fmla="*/ 2572 h 86582"/>
                <a:gd name="connsiteX219" fmla="*/ 667 w 79438"/>
                <a:gd name="connsiteY219" fmla="*/ 2572 h 86582"/>
                <a:gd name="connsiteX220" fmla="*/ 667 w 79438"/>
                <a:gd name="connsiteY220" fmla="*/ 1619 h 86582"/>
                <a:gd name="connsiteX221" fmla="*/ 0 w 79438"/>
                <a:gd name="connsiteY221" fmla="*/ 1619 h 86582"/>
                <a:gd name="connsiteX222" fmla="*/ 381 w 79438"/>
                <a:gd name="connsiteY222" fmla="*/ 1238 h 86582"/>
                <a:gd name="connsiteX223" fmla="*/ 952 w 79438"/>
                <a:gd name="connsiteY223" fmla="*/ 1238 h 86582"/>
                <a:gd name="connsiteX224" fmla="*/ 952 w 79438"/>
                <a:gd name="connsiteY224" fmla="*/ 952 h 86582"/>
                <a:gd name="connsiteX225" fmla="*/ 2000 w 79438"/>
                <a:gd name="connsiteY225" fmla="*/ 952 h 86582"/>
                <a:gd name="connsiteX226" fmla="*/ 2000 w 79438"/>
                <a:gd name="connsiteY226" fmla="*/ 1238 h 86582"/>
                <a:gd name="connsiteX227" fmla="*/ 2286 w 79438"/>
                <a:gd name="connsiteY227" fmla="*/ 1238 h 86582"/>
                <a:gd name="connsiteX228" fmla="*/ 2286 w 79438"/>
                <a:gd name="connsiteY228" fmla="*/ 1619 h 86582"/>
                <a:gd name="connsiteX229" fmla="*/ 3334 w 79438"/>
                <a:gd name="connsiteY229" fmla="*/ 1619 h 86582"/>
                <a:gd name="connsiteX230" fmla="*/ 3334 w 79438"/>
                <a:gd name="connsiteY230" fmla="*/ 2572 h 86582"/>
                <a:gd name="connsiteX231" fmla="*/ 4286 w 79438"/>
                <a:gd name="connsiteY231" fmla="*/ 2572 h 86582"/>
                <a:gd name="connsiteX232" fmla="*/ 4572 w 79438"/>
                <a:gd name="connsiteY232" fmla="*/ 2953 h 86582"/>
                <a:gd name="connsiteX233" fmla="*/ 4953 w 79438"/>
                <a:gd name="connsiteY233" fmla="*/ 2953 h 86582"/>
                <a:gd name="connsiteX234" fmla="*/ 5239 w 79438"/>
                <a:gd name="connsiteY234" fmla="*/ 3239 h 86582"/>
                <a:gd name="connsiteX235" fmla="*/ 5905 w 79438"/>
                <a:gd name="connsiteY235" fmla="*/ 3239 h 86582"/>
                <a:gd name="connsiteX236" fmla="*/ 5905 w 79438"/>
                <a:gd name="connsiteY236" fmla="*/ 2953 h 86582"/>
                <a:gd name="connsiteX237" fmla="*/ 5905 w 79438"/>
                <a:gd name="connsiteY237" fmla="*/ 3239 h 86582"/>
                <a:gd name="connsiteX238" fmla="*/ 6286 w 79438"/>
                <a:gd name="connsiteY238" fmla="*/ 3239 h 86582"/>
                <a:gd name="connsiteX239" fmla="*/ 6286 w 79438"/>
                <a:gd name="connsiteY239" fmla="*/ 3524 h 86582"/>
                <a:gd name="connsiteX240" fmla="*/ 6572 w 79438"/>
                <a:gd name="connsiteY240" fmla="*/ 3524 h 86582"/>
                <a:gd name="connsiteX241" fmla="*/ 7906 w 79438"/>
                <a:gd name="connsiteY241" fmla="*/ 3905 h 86582"/>
                <a:gd name="connsiteX242" fmla="*/ 8572 w 79438"/>
                <a:gd name="connsiteY242" fmla="*/ 3524 h 86582"/>
                <a:gd name="connsiteX243" fmla="*/ 8858 w 79438"/>
                <a:gd name="connsiteY243" fmla="*/ 3524 h 86582"/>
                <a:gd name="connsiteX244" fmla="*/ 9525 w 79438"/>
                <a:gd name="connsiteY244" fmla="*/ 3239 h 86582"/>
                <a:gd name="connsiteX245" fmla="*/ 9811 w 79438"/>
                <a:gd name="connsiteY245" fmla="*/ 3524 h 86582"/>
                <a:gd name="connsiteX246" fmla="*/ 9811 w 79438"/>
                <a:gd name="connsiteY246" fmla="*/ 2953 h 86582"/>
                <a:gd name="connsiteX247" fmla="*/ 10477 w 79438"/>
                <a:gd name="connsiteY247" fmla="*/ 2953 h 86582"/>
                <a:gd name="connsiteX248" fmla="*/ 10192 w 79438"/>
                <a:gd name="connsiteY248" fmla="*/ 2572 h 86582"/>
                <a:gd name="connsiteX249" fmla="*/ 10858 w 79438"/>
                <a:gd name="connsiteY249" fmla="*/ 2572 h 86582"/>
                <a:gd name="connsiteX250" fmla="*/ 10858 w 79438"/>
                <a:gd name="connsiteY250" fmla="*/ 2953 h 86582"/>
                <a:gd name="connsiteX251" fmla="*/ 11811 w 79438"/>
                <a:gd name="connsiteY251" fmla="*/ 2953 h 86582"/>
                <a:gd name="connsiteX252" fmla="*/ 11811 w 79438"/>
                <a:gd name="connsiteY252" fmla="*/ 2572 h 86582"/>
                <a:gd name="connsiteX253" fmla="*/ 12763 w 79438"/>
                <a:gd name="connsiteY253" fmla="*/ 2572 h 86582"/>
                <a:gd name="connsiteX254" fmla="*/ 12763 w 79438"/>
                <a:gd name="connsiteY254" fmla="*/ 1238 h 86582"/>
                <a:gd name="connsiteX255" fmla="*/ 12478 w 79438"/>
                <a:gd name="connsiteY255" fmla="*/ 1238 h 86582"/>
                <a:gd name="connsiteX256" fmla="*/ 12192 w 79438"/>
                <a:gd name="connsiteY256" fmla="*/ 952 h 86582"/>
                <a:gd name="connsiteX257" fmla="*/ 12478 w 79438"/>
                <a:gd name="connsiteY257" fmla="*/ 572 h 86582"/>
                <a:gd name="connsiteX258" fmla="*/ 13430 w 79438"/>
                <a:gd name="connsiteY258" fmla="*/ 572 h 86582"/>
                <a:gd name="connsiteX259" fmla="*/ 13430 w 79438"/>
                <a:gd name="connsiteY259" fmla="*/ 952 h 86582"/>
                <a:gd name="connsiteX260" fmla="*/ 13430 w 79438"/>
                <a:gd name="connsiteY260" fmla="*/ 572 h 86582"/>
                <a:gd name="connsiteX261" fmla="*/ 13811 w 79438"/>
                <a:gd name="connsiteY261" fmla="*/ 572 h 86582"/>
                <a:gd name="connsiteX262" fmla="*/ 13811 w 79438"/>
                <a:gd name="connsiteY262" fmla="*/ 286 h 86582"/>
                <a:gd name="connsiteX263" fmla="*/ 14097 w 79438"/>
                <a:gd name="connsiteY263" fmla="*/ 286 h 86582"/>
                <a:gd name="connsiteX264" fmla="*/ 14097 w 79438"/>
                <a:gd name="connsiteY264" fmla="*/ 0 h 86582"/>
                <a:gd name="connsiteX265" fmla="*/ 14097 w 79438"/>
                <a:gd name="connsiteY265" fmla="*/ 572 h 86582"/>
                <a:gd name="connsiteX266" fmla="*/ 14478 w 79438"/>
                <a:gd name="connsiteY266" fmla="*/ 572 h 86582"/>
                <a:gd name="connsiteX267" fmla="*/ 14764 w 79438"/>
                <a:gd name="connsiteY267" fmla="*/ 286 h 86582"/>
                <a:gd name="connsiteX268" fmla="*/ 14764 w 79438"/>
                <a:gd name="connsiteY268" fmla="*/ 572 h 86582"/>
                <a:gd name="connsiteX269" fmla="*/ 15145 w 79438"/>
                <a:gd name="connsiteY269" fmla="*/ 286 h 86582"/>
                <a:gd name="connsiteX270" fmla="*/ 15145 w 79438"/>
                <a:gd name="connsiteY270" fmla="*/ 572 h 86582"/>
                <a:gd name="connsiteX271" fmla="*/ 14764 w 79438"/>
                <a:gd name="connsiteY271" fmla="*/ 572 h 86582"/>
                <a:gd name="connsiteX272" fmla="*/ 14764 w 79438"/>
                <a:gd name="connsiteY272" fmla="*/ 1238 h 86582"/>
                <a:gd name="connsiteX273" fmla="*/ 15716 w 79438"/>
                <a:gd name="connsiteY273" fmla="*/ 1238 h 86582"/>
                <a:gd name="connsiteX274" fmla="*/ 15716 w 79438"/>
                <a:gd name="connsiteY274" fmla="*/ 572 h 86582"/>
                <a:gd name="connsiteX275" fmla="*/ 15716 w 79438"/>
                <a:gd name="connsiteY275" fmla="*/ 952 h 86582"/>
                <a:gd name="connsiteX276" fmla="*/ 16097 w 79438"/>
                <a:gd name="connsiteY276" fmla="*/ 952 h 86582"/>
                <a:gd name="connsiteX277" fmla="*/ 16097 w 79438"/>
                <a:gd name="connsiteY277" fmla="*/ 1238 h 86582"/>
                <a:gd name="connsiteX278" fmla="*/ 15716 w 79438"/>
                <a:gd name="connsiteY278" fmla="*/ 1619 h 86582"/>
                <a:gd name="connsiteX279" fmla="*/ 15716 w 79438"/>
                <a:gd name="connsiteY279" fmla="*/ 1905 h 86582"/>
                <a:gd name="connsiteX280" fmla="*/ 15430 w 79438"/>
                <a:gd name="connsiteY280" fmla="*/ 1905 h 86582"/>
                <a:gd name="connsiteX281" fmla="*/ 15430 w 79438"/>
                <a:gd name="connsiteY281" fmla="*/ 2953 h 86582"/>
                <a:gd name="connsiteX282" fmla="*/ 15145 w 79438"/>
                <a:gd name="connsiteY282" fmla="*/ 2953 h 86582"/>
                <a:gd name="connsiteX283" fmla="*/ 15145 w 79438"/>
                <a:gd name="connsiteY283" fmla="*/ 3239 h 86582"/>
                <a:gd name="connsiteX284" fmla="*/ 14764 w 79438"/>
                <a:gd name="connsiteY284" fmla="*/ 3239 h 86582"/>
                <a:gd name="connsiteX285" fmla="*/ 14764 w 79438"/>
                <a:gd name="connsiteY285" fmla="*/ 3524 h 86582"/>
                <a:gd name="connsiteX286" fmla="*/ 14478 w 79438"/>
                <a:gd name="connsiteY286" fmla="*/ 3524 h 86582"/>
                <a:gd name="connsiteX287" fmla="*/ 14478 w 79438"/>
                <a:gd name="connsiteY287" fmla="*/ 3239 h 86582"/>
                <a:gd name="connsiteX288" fmla="*/ 14764 w 79438"/>
                <a:gd name="connsiteY288" fmla="*/ 3239 h 86582"/>
                <a:gd name="connsiteX289" fmla="*/ 14097 w 79438"/>
                <a:gd name="connsiteY289" fmla="*/ 3239 h 86582"/>
                <a:gd name="connsiteX290" fmla="*/ 14097 w 79438"/>
                <a:gd name="connsiteY290" fmla="*/ 4191 h 86582"/>
                <a:gd name="connsiteX291" fmla="*/ 14478 w 79438"/>
                <a:gd name="connsiteY291" fmla="*/ 4191 h 86582"/>
                <a:gd name="connsiteX292" fmla="*/ 14097 w 79438"/>
                <a:gd name="connsiteY292" fmla="*/ 4191 h 86582"/>
                <a:gd name="connsiteX293" fmla="*/ 14478 w 79438"/>
                <a:gd name="connsiteY293" fmla="*/ 4572 h 86582"/>
                <a:gd name="connsiteX294" fmla="*/ 14478 w 79438"/>
                <a:gd name="connsiteY294" fmla="*/ 4858 h 86582"/>
                <a:gd name="connsiteX295" fmla="*/ 14764 w 79438"/>
                <a:gd name="connsiteY295" fmla="*/ 4858 h 86582"/>
                <a:gd name="connsiteX296" fmla="*/ 14764 w 79438"/>
                <a:gd name="connsiteY296" fmla="*/ 5525 h 86582"/>
                <a:gd name="connsiteX297" fmla="*/ 15430 w 79438"/>
                <a:gd name="connsiteY297" fmla="*/ 5525 h 86582"/>
                <a:gd name="connsiteX298" fmla="*/ 15430 w 79438"/>
                <a:gd name="connsiteY298" fmla="*/ 5906 h 86582"/>
                <a:gd name="connsiteX299" fmla="*/ 15716 w 79438"/>
                <a:gd name="connsiteY299" fmla="*/ 5906 h 86582"/>
                <a:gd name="connsiteX300" fmla="*/ 15716 w 79438"/>
                <a:gd name="connsiteY300" fmla="*/ 6191 h 86582"/>
                <a:gd name="connsiteX301" fmla="*/ 16097 w 79438"/>
                <a:gd name="connsiteY301" fmla="*/ 6477 h 86582"/>
                <a:gd name="connsiteX302" fmla="*/ 15716 w 79438"/>
                <a:gd name="connsiteY302" fmla="*/ 6477 h 86582"/>
                <a:gd name="connsiteX303" fmla="*/ 16097 w 79438"/>
                <a:gd name="connsiteY303" fmla="*/ 6477 h 86582"/>
                <a:gd name="connsiteX304" fmla="*/ 16097 w 79438"/>
                <a:gd name="connsiteY304" fmla="*/ 7144 h 86582"/>
                <a:gd name="connsiteX305" fmla="*/ 17431 w 79438"/>
                <a:gd name="connsiteY305" fmla="*/ 7144 h 86582"/>
                <a:gd name="connsiteX306" fmla="*/ 17431 w 79438"/>
                <a:gd name="connsiteY306" fmla="*/ 7811 h 86582"/>
                <a:gd name="connsiteX307" fmla="*/ 17717 w 79438"/>
                <a:gd name="connsiteY307" fmla="*/ 7811 h 86582"/>
                <a:gd name="connsiteX308" fmla="*/ 17717 w 79438"/>
                <a:gd name="connsiteY308" fmla="*/ 8192 h 86582"/>
                <a:gd name="connsiteX309" fmla="*/ 18383 w 79438"/>
                <a:gd name="connsiteY309" fmla="*/ 8477 h 86582"/>
                <a:gd name="connsiteX310" fmla="*/ 20002 w 79438"/>
                <a:gd name="connsiteY310" fmla="*/ 8477 h 86582"/>
                <a:gd name="connsiteX311" fmla="*/ 20383 w 79438"/>
                <a:gd name="connsiteY311" fmla="*/ 8192 h 86582"/>
                <a:gd name="connsiteX312" fmla="*/ 21336 w 79438"/>
                <a:gd name="connsiteY312" fmla="*/ 8192 h 86582"/>
                <a:gd name="connsiteX313" fmla="*/ 21336 w 79438"/>
                <a:gd name="connsiteY313" fmla="*/ 7811 h 86582"/>
                <a:gd name="connsiteX314" fmla="*/ 21622 w 79438"/>
                <a:gd name="connsiteY314" fmla="*/ 7811 h 86582"/>
                <a:gd name="connsiteX315" fmla="*/ 21622 w 79438"/>
                <a:gd name="connsiteY315" fmla="*/ 8192 h 86582"/>
                <a:gd name="connsiteX316" fmla="*/ 22003 w 79438"/>
                <a:gd name="connsiteY316" fmla="*/ 7811 h 86582"/>
                <a:gd name="connsiteX317" fmla="*/ 22669 w 79438"/>
                <a:gd name="connsiteY317" fmla="*/ 7811 h 86582"/>
                <a:gd name="connsiteX318" fmla="*/ 22669 w 79438"/>
                <a:gd name="connsiteY318" fmla="*/ 7525 h 86582"/>
                <a:gd name="connsiteX319" fmla="*/ 22669 w 79438"/>
                <a:gd name="connsiteY319" fmla="*/ 7811 h 86582"/>
                <a:gd name="connsiteX320" fmla="*/ 22955 w 79438"/>
                <a:gd name="connsiteY320" fmla="*/ 7525 h 86582"/>
                <a:gd name="connsiteX321" fmla="*/ 22955 w 79438"/>
                <a:gd name="connsiteY321" fmla="*/ 7811 h 86582"/>
                <a:gd name="connsiteX322" fmla="*/ 23336 w 79438"/>
                <a:gd name="connsiteY322" fmla="*/ 7811 h 86582"/>
                <a:gd name="connsiteX323" fmla="*/ 23336 w 79438"/>
                <a:gd name="connsiteY323" fmla="*/ 7525 h 86582"/>
                <a:gd name="connsiteX324" fmla="*/ 24574 w 79438"/>
                <a:gd name="connsiteY324" fmla="*/ 7525 h 86582"/>
                <a:gd name="connsiteX325" fmla="*/ 24955 w 79438"/>
                <a:gd name="connsiteY325" fmla="*/ 7144 h 86582"/>
                <a:gd name="connsiteX326" fmla="*/ 26289 w 79438"/>
                <a:gd name="connsiteY326" fmla="*/ 7144 h 86582"/>
                <a:gd name="connsiteX327" fmla="*/ 26289 w 79438"/>
                <a:gd name="connsiteY327" fmla="*/ 6858 h 86582"/>
                <a:gd name="connsiteX328" fmla="*/ 26575 w 79438"/>
                <a:gd name="connsiteY328" fmla="*/ 7144 h 86582"/>
                <a:gd name="connsiteX329" fmla="*/ 27527 w 79438"/>
                <a:gd name="connsiteY329" fmla="*/ 7144 h 86582"/>
                <a:gd name="connsiteX330" fmla="*/ 27527 w 79438"/>
                <a:gd name="connsiteY330" fmla="*/ 7525 h 86582"/>
                <a:gd name="connsiteX331" fmla="*/ 28861 w 79438"/>
                <a:gd name="connsiteY331" fmla="*/ 7525 h 86582"/>
                <a:gd name="connsiteX332" fmla="*/ 28861 w 79438"/>
                <a:gd name="connsiteY332" fmla="*/ 7811 h 86582"/>
                <a:gd name="connsiteX333" fmla="*/ 29527 w 79438"/>
                <a:gd name="connsiteY333" fmla="*/ 7811 h 86582"/>
                <a:gd name="connsiteX334" fmla="*/ 29242 w 79438"/>
                <a:gd name="connsiteY334" fmla="*/ 7811 h 86582"/>
                <a:gd name="connsiteX335" fmla="*/ 30861 w 79438"/>
                <a:gd name="connsiteY335" fmla="*/ 8192 h 86582"/>
                <a:gd name="connsiteX336" fmla="*/ 30861 w 79438"/>
                <a:gd name="connsiteY336" fmla="*/ 7811 h 86582"/>
                <a:gd name="connsiteX337" fmla="*/ 33147 w 79438"/>
                <a:gd name="connsiteY337" fmla="*/ 7811 h 86582"/>
                <a:gd name="connsiteX338" fmla="*/ 33814 w 79438"/>
                <a:gd name="connsiteY338" fmla="*/ 8477 h 86582"/>
                <a:gd name="connsiteX339" fmla="*/ 33814 w 79438"/>
                <a:gd name="connsiteY339" fmla="*/ 9144 h 86582"/>
                <a:gd name="connsiteX340" fmla="*/ 34099 w 79438"/>
                <a:gd name="connsiteY340" fmla="*/ 9430 h 86582"/>
                <a:gd name="connsiteX341" fmla="*/ 34099 w 79438"/>
                <a:gd name="connsiteY341" fmla="*/ 10097 h 86582"/>
                <a:gd name="connsiteX342" fmla="*/ 34480 w 79438"/>
                <a:gd name="connsiteY342" fmla="*/ 10763 h 86582"/>
                <a:gd name="connsiteX343" fmla="*/ 34766 w 79438"/>
                <a:gd name="connsiteY343" fmla="*/ 11811 h 86582"/>
                <a:gd name="connsiteX344" fmla="*/ 35147 w 79438"/>
                <a:gd name="connsiteY344" fmla="*/ 12097 h 86582"/>
                <a:gd name="connsiteX345" fmla="*/ 35147 w 79438"/>
                <a:gd name="connsiteY345" fmla="*/ 12383 h 86582"/>
                <a:gd name="connsiteX346" fmla="*/ 35433 w 79438"/>
                <a:gd name="connsiteY346" fmla="*/ 12383 h 86582"/>
                <a:gd name="connsiteX347" fmla="*/ 36385 w 79438"/>
                <a:gd name="connsiteY347" fmla="*/ 12764 h 86582"/>
                <a:gd name="connsiteX348" fmla="*/ 36385 w 79438"/>
                <a:gd name="connsiteY348" fmla="*/ 13049 h 86582"/>
                <a:gd name="connsiteX349" fmla="*/ 37052 w 79438"/>
                <a:gd name="connsiteY349" fmla="*/ 13049 h 86582"/>
                <a:gd name="connsiteX350" fmla="*/ 37052 w 79438"/>
                <a:gd name="connsiteY350" fmla="*/ 13430 h 86582"/>
                <a:gd name="connsiteX351" fmla="*/ 37433 w 79438"/>
                <a:gd name="connsiteY351" fmla="*/ 13716 h 86582"/>
                <a:gd name="connsiteX352" fmla="*/ 38100 w 79438"/>
                <a:gd name="connsiteY352" fmla="*/ 14097 h 86582"/>
                <a:gd name="connsiteX353" fmla="*/ 37719 w 79438"/>
                <a:gd name="connsiteY353" fmla="*/ 14097 h 86582"/>
                <a:gd name="connsiteX354" fmla="*/ 38386 w 79438"/>
                <a:gd name="connsiteY354" fmla="*/ 14383 h 86582"/>
                <a:gd name="connsiteX355" fmla="*/ 38767 w 79438"/>
                <a:gd name="connsiteY355" fmla="*/ 14383 h 86582"/>
                <a:gd name="connsiteX356" fmla="*/ 39052 w 79438"/>
                <a:gd name="connsiteY356" fmla="*/ 14764 h 86582"/>
                <a:gd name="connsiteX357" fmla="*/ 39719 w 79438"/>
                <a:gd name="connsiteY357" fmla="*/ 16002 h 86582"/>
                <a:gd name="connsiteX358" fmla="*/ 39338 w 79438"/>
                <a:gd name="connsiteY358" fmla="*/ 16669 h 86582"/>
                <a:gd name="connsiteX359" fmla="*/ 39719 w 79438"/>
                <a:gd name="connsiteY359" fmla="*/ 17050 h 86582"/>
                <a:gd name="connsiteX360" fmla="*/ 39719 w 79438"/>
                <a:gd name="connsiteY360" fmla="*/ 16669 h 86582"/>
                <a:gd name="connsiteX361" fmla="*/ 39719 w 79438"/>
                <a:gd name="connsiteY361" fmla="*/ 17050 h 86582"/>
                <a:gd name="connsiteX362" fmla="*/ 40005 w 79438"/>
                <a:gd name="connsiteY362" fmla="*/ 17050 h 86582"/>
                <a:gd name="connsiteX363" fmla="*/ 40672 w 79438"/>
                <a:gd name="connsiteY363" fmla="*/ 17717 h 86582"/>
                <a:gd name="connsiteX364" fmla="*/ 40672 w 79438"/>
                <a:gd name="connsiteY364" fmla="*/ 18002 h 86582"/>
                <a:gd name="connsiteX365" fmla="*/ 41053 w 79438"/>
                <a:gd name="connsiteY365" fmla="*/ 18002 h 86582"/>
                <a:gd name="connsiteX366" fmla="*/ 41719 w 79438"/>
                <a:gd name="connsiteY366" fmla="*/ 18288 h 86582"/>
                <a:gd name="connsiteX367" fmla="*/ 42005 w 79438"/>
                <a:gd name="connsiteY367" fmla="*/ 18288 h 86582"/>
                <a:gd name="connsiteX368" fmla="*/ 42291 w 79438"/>
                <a:gd name="connsiteY368" fmla="*/ 18669 h 86582"/>
                <a:gd name="connsiteX369" fmla="*/ 42672 w 79438"/>
                <a:gd name="connsiteY369" fmla="*/ 18669 h 86582"/>
                <a:gd name="connsiteX370" fmla="*/ 42672 w 79438"/>
                <a:gd name="connsiteY370" fmla="*/ 18955 h 86582"/>
                <a:gd name="connsiteX371" fmla="*/ 42958 w 79438"/>
                <a:gd name="connsiteY371" fmla="*/ 18955 h 86582"/>
                <a:gd name="connsiteX372" fmla="*/ 42958 w 79438"/>
                <a:gd name="connsiteY372" fmla="*/ 19336 h 86582"/>
                <a:gd name="connsiteX373" fmla="*/ 43624 w 79438"/>
                <a:gd name="connsiteY373" fmla="*/ 19336 h 86582"/>
                <a:gd name="connsiteX374" fmla="*/ 44005 w 79438"/>
                <a:gd name="connsiteY374" fmla="*/ 19622 h 86582"/>
                <a:gd name="connsiteX375" fmla="*/ 44291 w 79438"/>
                <a:gd name="connsiteY375" fmla="*/ 19622 h 86582"/>
                <a:gd name="connsiteX376" fmla="*/ 44291 w 79438"/>
                <a:gd name="connsiteY376" fmla="*/ 20288 h 86582"/>
                <a:gd name="connsiteX377" fmla="*/ 44672 w 79438"/>
                <a:gd name="connsiteY377" fmla="*/ 20288 h 86582"/>
                <a:gd name="connsiteX378" fmla="*/ 45244 w 79438"/>
                <a:gd name="connsiteY378" fmla="*/ 20955 h 86582"/>
                <a:gd name="connsiteX379" fmla="*/ 45625 w 79438"/>
                <a:gd name="connsiteY379" fmla="*/ 20955 h 86582"/>
                <a:gd name="connsiteX380" fmla="*/ 45625 w 79438"/>
                <a:gd name="connsiteY380" fmla="*/ 21241 h 86582"/>
                <a:gd name="connsiteX381" fmla="*/ 46292 w 79438"/>
                <a:gd name="connsiteY381" fmla="*/ 21241 h 86582"/>
                <a:gd name="connsiteX382" fmla="*/ 46292 w 79438"/>
                <a:gd name="connsiteY382" fmla="*/ 20955 h 86582"/>
                <a:gd name="connsiteX383" fmla="*/ 46958 w 79438"/>
                <a:gd name="connsiteY383" fmla="*/ 20955 h 86582"/>
                <a:gd name="connsiteX384" fmla="*/ 46958 w 79438"/>
                <a:gd name="connsiteY384" fmla="*/ 21241 h 86582"/>
                <a:gd name="connsiteX385" fmla="*/ 47625 w 79438"/>
                <a:gd name="connsiteY385" fmla="*/ 21908 h 86582"/>
                <a:gd name="connsiteX386" fmla="*/ 47911 w 79438"/>
                <a:gd name="connsiteY386" fmla="*/ 21908 h 86582"/>
                <a:gd name="connsiteX387" fmla="*/ 47911 w 79438"/>
                <a:gd name="connsiteY387" fmla="*/ 21622 h 86582"/>
                <a:gd name="connsiteX388" fmla="*/ 48196 w 79438"/>
                <a:gd name="connsiteY388" fmla="*/ 21908 h 86582"/>
                <a:gd name="connsiteX389" fmla="*/ 48196 w 79438"/>
                <a:gd name="connsiteY389" fmla="*/ 22289 h 86582"/>
                <a:gd name="connsiteX390" fmla="*/ 49244 w 79438"/>
                <a:gd name="connsiteY390" fmla="*/ 22289 h 86582"/>
                <a:gd name="connsiteX391" fmla="*/ 49530 w 79438"/>
                <a:gd name="connsiteY391" fmla="*/ 21908 h 86582"/>
                <a:gd name="connsiteX392" fmla="*/ 49911 w 79438"/>
                <a:gd name="connsiteY392" fmla="*/ 21908 h 86582"/>
                <a:gd name="connsiteX393" fmla="*/ 49530 w 79438"/>
                <a:gd name="connsiteY393" fmla="*/ 21622 h 86582"/>
                <a:gd name="connsiteX394" fmla="*/ 50197 w 79438"/>
                <a:gd name="connsiteY394" fmla="*/ 21622 h 86582"/>
                <a:gd name="connsiteX395" fmla="*/ 49911 w 79438"/>
                <a:gd name="connsiteY395" fmla="*/ 21908 h 86582"/>
                <a:gd name="connsiteX396" fmla="*/ 50197 w 79438"/>
                <a:gd name="connsiteY396" fmla="*/ 21908 h 86582"/>
                <a:gd name="connsiteX397" fmla="*/ 50197 w 79438"/>
                <a:gd name="connsiteY397" fmla="*/ 21622 h 86582"/>
                <a:gd name="connsiteX398" fmla="*/ 50197 w 79438"/>
                <a:gd name="connsiteY398" fmla="*/ 21908 h 86582"/>
                <a:gd name="connsiteX399" fmla="*/ 50578 w 79438"/>
                <a:gd name="connsiteY399" fmla="*/ 21622 h 86582"/>
                <a:gd name="connsiteX400" fmla="*/ 50578 w 79438"/>
                <a:gd name="connsiteY400" fmla="*/ 21908 h 86582"/>
                <a:gd name="connsiteX401" fmla="*/ 51816 w 79438"/>
                <a:gd name="connsiteY401" fmla="*/ 21908 h 86582"/>
                <a:gd name="connsiteX402" fmla="*/ 51816 w 79438"/>
                <a:gd name="connsiteY402" fmla="*/ 21622 h 86582"/>
                <a:gd name="connsiteX403" fmla="*/ 52197 w 79438"/>
                <a:gd name="connsiteY403" fmla="*/ 21622 h 86582"/>
                <a:gd name="connsiteX404" fmla="*/ 52197 w 79438"/>
                <a:gd name="connsiteY404" fmla="*/ 21241 h 86582"/>
                <a:gd name="connsiteX405" fmla="*/ 52864 w 79438"/>
                <a:gd name="connsiteY405" fmla="*/ 21241 h 86582"/>
                <a:gd name="connsiteX406" fmla="*/ 52864 w 79438"/>
                <a:gd name="connsiteY406" fmla="*/ 20669 h 86582"/>
                <a:gd name="connsiteX407" fmla="*/ 53149 w 79438"/>
                <a:gd name="connsiteY407" fmla="*/ 20669 h 86582"/>
                <a:gd name="connsiteX408" fmla="*/ 53149 w 79438"/>
                <a:gd name="connsiteY408" fmla="*/ 20955 h 86582"/>
                <a:gd name="connsiteX409" fmla="*/ 53149 w 79438"/>
                <a:gd name="connsiteY409" fmla="*/ 20288 h 86582"/>
                <a:gd name="connsiteX410" fmla="*/ 53530 w 79438"/>
                <a:gd name="connsiteY410" fmla="*/ 20288 h 86582"/>
                <a:gd name="connsiteX411" fmla="*/ 53149 w 79438"/>
                <a:gd name="connsiteY411" fmla="*/ 20288 h 86582"/>
                <a:gd name="connsiteX412" fmla="*/ 53149 w 79438"/>
                <a:gd name="connsiteY412" fmla="*/ 20003 h 86582"/>
                <a:gd name="connsiteX413" fmla="*/ 53816 w 79438"/>
                <a:gd name="connsiteY413" fmla="*/ 20003 h 86582"/>
                <a:gd name="connsiteX414" fmla="*/ 53816 w 79438"/>
                <a:gd name="connsiteY414" fmla="*/ 19622 h 86582"/>
                <a:gd name="connsiteX415" fmla="*/ 53530 w 79438"/>
                <a:gd name="connsiteY415" fmla="*/ 19336 h 86582"/>
                <a:gd name="connsiteX416" fmla="*/ 53816 w 79438"/>
                <a:gd name="connsiteY416" fmla="*/ 19336 h 86582"/>
                <a:gd name="connsiteX417" fmla="*/ 53816 w 79438"/>
                <a:gd name="connsiteY417" fmla="*/ 19622 h 86582"/>
                <a:gd name="connsiteX418" fmla="*/ 54197 w 79438"/>
                <a:gd name="connsiteY418" fmla="*/ 19336 h 86582"/>
                <a:gd name="connsiteX419" fmla="*/ 54197 w 79438"/>
                <a:gd name="connsiteY419" fmla="*/ 20288 h 86582"/>
                <a:gd name="connsiteX420" fmla="*/ 54483 w 79438"/>
                <a:gd name="connsiteY420" fmla="*/ 20288 h 86582"/>
                <a:gd name="connsiteX421" fmla="*/ 54483 w 79438"/>
                <a:gd name="connsiteY421" fmla="*/ 20669 h 86582"/>
                <a:gd name="connsiteX422" fmla="*/ 54197 w 79438"/>
                <a:gd name="connsiteY422" fmla="*/ 20669 h 86582"/>
                <a:gd name="connsiteX423" fmla="*/ 54197 w 79438"/>
                <a:gd name="connsiteY423" fmla="*/ 21241 h 86582"/>
                <a:gd name="connsiteX424" fmla="*/ 54483 w 79438"/>
                <a:gd name="connsiteY424" fmla="*/ 20955 h 86582"/>
                <a:gd name="connsiteX425" fmla="*/ 54483 w 79438"/>
                <a:gd name="connsiteY425" fmla="*/ 21241 h 86582"/>
                <a:gd name="connsiteX426" fmla="*/ 54769 w 79438"/>
                <a:gd name="connsiteY426" fmla="*/ 21241 h 86582"/>
                <a:gd name="connsiteX427" fmla="*/ 54769 w 79438"/>
                <a:gd name="connsiteY427" fmla="*/ 21622 h 86582"/>
                <a:gd name="connsiteX428" fmla="*/ 56102 w 79438"/>
                <a:gd name="connsiteY428" fmla="*/ 21622 h 86582"/>
                <a:gd name="connsiteX429" fmla="*/ 55817 w 79438"/>
                <a:gd name="connsiteY429" fmla="*/ 21241 h 86582"/>
                <a:gd name="connsiteX430" fmla="*/ 56102 w 79438"/>
                <a:gd name="connsiteY430" fmla="*/ 21241 h 86582"/>
                <a:gd name="connsiteX431" fmla="*/ 56102 w 79438"/>
                <a:gd name="connsiteY431" fmla="*/ 21622 h 86582"/>
                <a:gd name="connsiteX432" fmla="*/ 56769 w 79438"/>
                <a:gd name="connsiteY432" fmla="*/ 21241 h 86582"/>
                <a:gd name="connsiteX433" fmla="*/ 56483 w 79438"/>
                <a:gd name="connsiteY433" fmla="*/ 20955 h 86582"/>
                <a:gd name="connsiteX434" fmla="*/ 56769 w 79438"/>
                <a:gd name="connsiteY434" fmla="*/ 20955 h 86582"/>
                <a:gd name="connsiteX435" fmla="*/ 56483 w 79438"/>
                <a:gd name="connsiteY435" fmla="*/ 20955 h 86582"/>
                <a:gd name="connsiteX436" fmla="*/ 56483 w 79438"/>
                <a:gd name="connsiteY436" fmla="*/ 20669 h 86582"/>
                <a:gd name="connsiteX437" fmla="*/ 56769 w 79438"/>
                <a:gd name="connsiteY437" fmla="*/ 20669 h 86582"/>
                <a:gd name="connsiteX438" fmla="*/ 56769 w 79438"/>
                <a:gd name="connsiteY438" fmla="*/ 20955 h 86582"/>
                <a:gd name="connsiteX439" fmla="*/ 56769 w 79438"/>
                <a:gd name="connsiteY439" fmla="*/ 20669 h 86582"/>
                <a:gd name="connsiteX440" fmla="*/ 57436 w 79438"/>
                <a:gd name="connsiteY440" fmla="*/ 20669 h 86582"/>
                <a:gd name="connsiteX441" fmla="*/ 57150 w 79438"/>
                <a:gd name="connsiteY441" fmla="*/ 20955 h 86582"/>
                <a:gd name="connsiteX442" fmla="*/ 57436 w 79438"/>
                <a:gd name="connsiteY442" fmla="*/ 20955 h 86582"/>
                <a:gd name="connsiteX443" fmla="*/ 57436 w 79438"/>
                <a:gd name="connsiteY443" fmla="*/ 21241 h 86582"/>
                <a:gd name="connsiteX444" fmla="*/ 57721 w 79438"/>
                <a:gd name="connsiteY444" fmla="*/ 21622 h 86582"/>
                <a:gd name="connsiteX445" fmla="*/ 58102 w 79438"/>
                <a:gd name="connsiteY445" fmla="*/ 21622 h 86582"/>
                <a:gd name="connsiteX446" fmla="*/ 58102 w 79438"/>
                <a:gd name="connsiteY446" fmla="*/ 21908 h 86582"/>
                <a:gd name="connsiteX447" fmla="*/ 58388 w 79438"/>
                <a:gd name="connsiteY447" fmla="*/ 21908 h 86582"/>
                <a:gd name="connsiteX448" fmla="*/ 58388 w 79438"/>
                <a:gd name="connsiteY448" fmla="*/ 22289 h 86582"/>
                <a:gd name="connsiteX449" fmla="*/ 58769 w 79438"/>
                <a:gd name="connsiteY449" fmla="*/ 22289 h 86582"/>
                <a:gd name="connsiteX450" fmla="*/ 58769 w 79438"/>
                <a:gd name="connsiteY450" fmla="*/ 22574 h 86582"/>
                <a:gd name="connsiteX451" fmla="*/ 59436 w 79438"/>
                <a:gd name="connsiteY451" fmla="*/ 22574 h 86582"/>
                <a:gd name="connsiteX452" fmla="*/ 59436 w 79438"/>
                <a:gd name="connsiteY452" fmla="*/ 22289 h 86582"/>
                <a:gd name="connsiteX453" fmla="*/ 59722 w 79438"/>
                <a:gd name="connsiteY453" fmla="*/ 22574 h 86582"/>
                <a:gd name="connsiteX454" fmla="*/ 60103 w 79438"/>
                <a:gd name="connsiteY454" fmla="*/ 22289 h 86582"/>
                <a:gd name="connsiteX455" fmla="*/ 60103 w 79438"/>
                <a:gd name="connsiteY455" fmla="*/ 22574 h 86582"/>
                <a:gd name="connsiteX456" fmla="*/ 60103 w 79438"/>
                <a:gd name="connsiteY456" fmla="*/ 22289 h 86582"/>
                <a:gd name="connsiteX457" fmla="*/ 60388 w 79438"/>
                <a:gd name="connsiteY457" fmla="*/ 21908 h 86582"/>
                <a:gd name="connsiteX458" fmla="*/ 60388 w 79438"/>
                <a:gd name="connsiteY458" fmla="*/ 22289 h 86582"/>
                <a:gd name="connsiteX459" fmla="*/ 60674 w 79438"/>
                <a:gd name="connsiteY459" fmla="*/ 22289 h 86582"/>
                <a:gd name="connsiteX460" fmla="*/ 60674 w 79438"/>
                <a:gd name="connsiteY460" fmla="*/ 22574 h 86582"/>
                <a:gd name="connsiteX461" fmla="*/ 60388 w 79438"/>
                <a:gd name="connsiteY461" fmla="*/ 22574 h 86582"/>
                <a:gd name="connsiteX462" fmla="*/ 60388 w 79438"/>
                <a:gd name="connsiteY462" fmla="*/ 23908 h 86582"/>
                <a:gd name="connsiteX463" fmla="*/ 60103 w 79438"/>
                <a:gd name="connsiteY463" fmla="*/ 23908 h 86582"/>
                <a:gd name="connsiteX464" fmla="*/ 60388 w 79438"/>
                <a:gd name="connsiteY464" fmla="*/ 24194 h 86582"/>
                <a:gd name="connsiteX465" fmla="*/ 60674 w 79438"/>
                <a:gd name="connsiteY465" fmla="*/ 24194 h 86582"/>
                <a:gd name="connsiteX466" fmla="*/ 60674 w 79438"/>
                <a:gd name="connsiteY466" fmla="*/ 24575 h 86582"/>
                <a:gd name="connsiteX467" fmla="*/ 62008 w 79438"/>
                <a:gd name="connsiteY467" fmla="*/ 24575 h 86582"/>
                <a:gd name="connsiteX468" fmla="*/ 62008 w 79438"/>
                <a:gd name="connsiteY468" fmla="*/ 24194 h 86582"/>
                <a:gd name="connsiteX469" fmla="*/ 61722 w 79438"/>
                <a:gd name="connsiteY469" fmla="*/ 24194 h 86582"/>
                <a:gd name="connsiteX470" fmla="*/ 62008 w 79438"/>
                <a:gd name="connsiteY470" fmla="*/ 24194 h 86582"/>
                <a:gd name="connsiteX471" fmla="*/ 62389 w 79438"/>
                <a:gd name="connsiteY471" fmla="*/ 23908 h 86582"/>
                <a:gd name="connsiteX472" fmla="*/ 62008 w 79438"/>
                <a:gd name="connsiteY472" fmla="*/ 23908 h 86582"/>
                <a:gd name="connsiteX473" fmla="*/ 63055 w 79438"/>
                <a:gd name="connsiteY473" fmla="*/ 23908 h 86582"/>
                <a:gd name="connsiteX474" fmla="*/ 63055 w 79438"/>
                <a:gd name="connsiteY474" fmla="*/ 23622 h 86582"/>
                <a:gd name="connsiteX475" fmla="*/ 64294 w 79438"/>
                <a:gd name="connsiteY475" fmla="*/ 23622 h 86582"/>
                <a:gd name="connsiteX476" fmla="*/ 64294 w 79438"/>
                <a:gd name="connsiteY476" fmla="*/ 23241 h 86582"/>
                <a:gd name="connsiteX477" fmla="*/ 64294 w 79438"/>
                <a:gd name="connsiteY477" fmla="*/ 23622 h 86582"/>
                <a:gd name="connsiteX478" fmla="*/ 64960 w 79438"/>
                <a:gd name="connsiteY478" fmla="*/ 23622 h 86582"/>
                <a:gd name="connsiteX479" fmla="*/ 64960 w 79438"/>
                <a:gd name="connsiteY479" fmla="*/ 23241 h 86582"/>
                <a:gd name="connsiteX480" fmla="*/ 65342 w 79438"/>
                <a:gd name="connsiteY480" fmla="*/ 23241 h 86582"/>
                <a:gd name="connsiteX481" fmla="*/ 65342 w 79438"/>
                <a:gd name="connsiteY481" fmla="*/ 22955 h 86582"/>
                <a:gd name="connsiteX482" fmla="*/ 66294 w 79438"/>
                <a:gd name="connsiteY482" fmla="*/ 22955 h 86582"/>
                <a:gd name="connsiteX483" fmla="*/ 66294 w 79438"/>
                <a:gd name="connsiteY483" fmla="*/ 23241 h 86582"/>
                <a:gd name="connsiteX484" fmla="*/ 66580 w 79438"/>
                <a:gd name="connsiteY484" fmla="*/ 23241 h 86582"/>
                <a:gd name="connsiteX485" fmla="*/ 66580 w 79438"/>
                <a:gd name="connsiteY485" fmla="*/ 22955 h 86582"/>
                <a:gd name="connsiteX486" fmla="*/ 66961 w 79438"/>
                <a:gd name="connsiteY486" fmla="*/ 22955 h 86582"/>
                <a:gd name="connsiteX487" fmla="*/ 66961 w 79438"/>
                <a:gd name="connsiteY487" fmla="*/ 23241 h 86582"/>
                <a:gd name="connsiteX488" fmla="*/ 67246 w 79438"/>
                <a:gd name="connsiteY488" fmla="*/ 22955 h 86582"/>
                <a:gd name="connsiteX489" fmla="*/ 67627 w 79438"/>
                <a:gd name="connsiteY489" fmla="*/ 22955 h 86582"/>
                <a:gd name="connsiteX490" fmla="*/ 67627 w 79438"/>
                <a:gd name="connsiteY490" fmla="*/ 23241 h 86582"/>
                <a:gd name="connsiteX491" fmla="*/ 67913 w 79438"/>
                <a:gd name="connsiteY491" fmla="*/ 22955 h 86582"/>
                <a:gd name="connsiteX492" fmla="*/ 67913 w 79438"/>
                <a:gd name="connsiteY492" fmla="*/ 23241 h 86582"/>
                <a:gd name="connsiteX493" fmla="*/ 68580 w 79438"/>
                <a:gd name="connsiteY493" fmla="*/ 23241 h 86582"/>
                <a:gd name="connsiteX494" fmla="*/ 68294 w 79438"/>
                <a:gd name="connsiteY494" fmla="*/ 22955 h 86582"/>
                <a:gd name="connsiteX495" fmla="*/ 69247 w 79438"/>
                <a:gd name="connsiteY495" fmla="*/ 22955 h 86582"/>
                <a:gd name="connsiteX496" fmla="*/ 69247 w 79438"/>
                <a:gd name="connsiteY496" fmla="*/ 22574 h 86582"/>
                <a:gd name="connsiteX497" fmla="*/ 69532 w 79438"/>
                <a:gd name="connsiteY497" fmla="*/ 22955 h 86582"/>
                <a:gd name="connsiteX498" fmla="*/ 69913 w 79438"/>
                <a:gd name="connsiteY498" fmla="*/ 22955 h 86582"/>
                <a:gd name="connsiteX499" fmla="*/ 69913 w 79438"/>
                <a:gd name="connsiteY499" fmla="*/ 22574 h 86582"/>
                <a:gd name="connsiteX500" fmla="*/ 69913 w 79438"/>
                <a:gd name="connsiteY500" fmla="*/ 22955 h 86582"/>
                <a:gd name="connsiteX501" fmla="*/ 70580 w 79438"/>
                <a:gd name="connsiteY501" fmla="*/ 22289 h 86582"/>
                <a:gd name="connsiteX502" fmla="*/ 70866 w 79438"/>
                <a:gd name="connsiteY502" fmla="*/ 22289 h 86582"/>
                <a:gd name="connsiteX503" fmla="*/ 70866 w 79438"/>
                <a:gd name="connsiteY503" fmla="*/ 21908 h 86582"/>
                <a:gd name="connsiteX504" fmla="*/ 71247 w 79438"/>
                <a:gd name="connsiteY504" fmla="*/ 21908 h 86582"/>
                <a:gd name="connsiteX505" fmla="*/ 70866 w 79438"/>
                <a:gd name="connsiteY505" fmla="*/ 21622 h 86582"/>
                <a:gd name="connsiteX506" fmla="*/ 71247 w 79438"/>
                <a:gd name="connsiteY506" fmla="*/ 21622 h 86582"/>
                <a:gd name="connsiteX507" fmla="*/ 70866 w 79438"/>
                <a:gd name="connsiteY507" fmla="*/ 21622 h 86582"/>
                <a:gd name="connsiteX508" fmla="*/ 70866 w 79438"/>
                <a:gd name="connsiteY508" fmla="*/ 21241 h 86582"/>
                <a:gd name="connsiteX509" fmla="*/ 71533 w 79438"/>
                <a:gd name="connsiteY509" fmla="*/ 21241 h 86582"/>
                <a:gd name="connsiteX510" fmla="*/ 71533 w 79438"/>
                <a:gd name="connsiteY510" fmla="*/ 21622 h 86582"/>
                <a:gd name="connsiteX511" fmla="*/ 71533 w 79438"/>
                <a:gd name="connsiteY511" fmla="*/ 21241 h 86582"/>
                <a:gd name="connsiteX512" fmla="*/ 71533 w 79438"/>
                <a:gd name="connsiteY512" fmla="*/ 21622 h 86582"/>
                <a:gd name="connsiteX513" fmla="*/ 71914 w 79438"/>
                <a:gd name="connsiteY513" fmla="*/ 21622 h 86582"/>
                <a:gd name="connsiteX514" fmla="*/ 71914 w 79438"/>
                <a:gd name="connsiteY514" fmla="*/ 20955 h 86582"/>
                <a:gd name="connsiteX515" fmla="*/ 72199 w 79438"/>
                <a:gd name="connsiteY515" fmla="*/ 20955 h 86582"/>
                <a:gd name="connsiteX516" fmla="*/ 72199 w 79438"/>
                <a:gd name="connsiteY516" fmla="*/ 21241 h 86582"/>
                <a:gd name="connsiteX517" fmla="*/ 72199 w 79438"/>
                <a:gd name="connsiteY517" fmla="*/ 20955 h 86582"/>
                <a:gd name="connsiteX518" fmla="*/ 72485 w 79438"/>
                <a:gd name="connsiteY518" fmla="*/ 20955 h 86582"/>
                <a:gd name="connsiteX519" fmla="*/ 72866 w 79438"/>
                <a:gd name="connsiteY519" fmla="*/ 21241 h 86582"/>
                <a:gd name="connsiteX520" fmla="*/ 73152 w 79438"/>
                <a:gd name="connsiteY520" fmla="*/ 21241 h 86582"/>
                <a:gd name="connsiteX521" fmla="*/ 72866 w 79438"/>
                <a:gd name="connsiteY521" fmla="*/ 21241 h 86582"/>
                <a:gd name="connsiteX522" fmla="*/ 73152 w 79438"/>
                <a:gd name="connsiteY522" fmla="*/ 21241 h 86582"/>
                <a:gd name="connsiteX523" fmla="*/ 73152 w 79438"/>
                <a:gd name="connsiteY523" fmla="*/ 20955 h 86582"/>
                <a:gd name="connsiteX524" fmla="*/ 73533 w 79438"/>
                <a:gd name="connsiteY524" fmla="*/ 20955 h 86582"/>
                <a:gd name="connsiteX525" fmla="*/ 73152 w 79438"/>
                <a:gd name="connsiteY525" fmla="*/ 20955 h 86582"/>
                <a:gd name="connsiteX526" fmla="*/ 73152 w 79438"/>
                <a:gd name="connsiteY526" fmla="*/ 21241 h 86582"/>
                <a:gd name="connsiteX527" fmla="*/ 73533 w 79438"/>
                <a:gd name="connsiteY527" fmla="*/ 21241 h 86582"/>
                <a:gd name="connsiteX528" fmla="*/ 73533 w 79438"/>
                <a:gd name="connsiteY528" fmla="*/ 21622 h 86582"/>
                <a:gd name="connsiteX529" fmla="*/ 73533 w 79438"/>
                <a:gd name="connsiteY529" fmla="*/ 21241 h 86582"/>
                <a:gd name="connsiteX530" fmla="*/ 73152 w 79438"/>
                <a:gd name="connsiteY530" fmla="*/ 21241 h 86582"/>
                <a:gd name="connsiteX531" fmla="*/ 73152 w 79438"/>
                <a:gd name="connsiteY531" fmla="*/ 21622 h 86582"/>
                <a:gd name="connsiteX532" fmla="*/ 73533 w 79438"/>
                <a:gd name="connsiteY532" fmla="*/ 21622 h 86582"/>
                <a:gd name="connsiteX533" fmla="*/ 73152 w 79438"/>
                <a:gd name="connsiteY533" fmla="*/ 21622 h 86582"/>
                <a:gd name="connsiteX534" fmla="*/ 72866 w 79438"/>
                <a:gd name="connsiteY534" fmla="*/ 21908 h 86582"/>
                <a:gd name="connsiteX535" fmla="*/ 72866 w 79438"/>
                <a:gd name="connsiteY535" fmla="*/ 21622 h 86582"/>
                <a:gd name="connsiteX536" fmla="*/ 72866 w 79438"/>
                <a:gd name="connsiteY536" fmla="*/ 21908 h 86582"/>
                <a:gd name="connsiteX537" fmla="*/ 72485 w 79438"/>
                <a:gd name="connsiteY537" fmla="*/ 21908 h 86582"/>
                <a:gd name="connsiteX538" fmla="*/ 72485 w 79438"/>
                <a:gd name="connsiteY538" fmla="*/ 22289 h 86582"/>
                <a:gd name="connsiteX539" fmla="*/ 72199 w 79438"/>
                <a:gd name="connsiteY539" fmla="*/ 22289 h 86582"/>
                <a:gd name="connsiteX540" fmla="*/ 72199 w 79438"/>
                <a:gd name="connsiteY540" fmla="*/ 22574 h 86582"/>
                <a:gd name="connsiteX541" fmla="*/ 71914 w 79438"/>
                <a:gd name="connsiteY541" fmla="*/ 22574 h 86582"/>
                <a:gd name="connsiteX542" fmla="*/ 71914 w 79438"/>
                <a:gd name="connsiteY542" fmla="*/ 22955 h 86582"/>
                <a:gd name="connsiteX543" fmla="*/ 71533 w 79438"/>
                <a:gd name="connsiteY543" fmla="*/ 22955 h 86582"/>
                <a:gd name="connsiteX544" fmla="*/ 71533 w 79438"/>
                <a:gd name="connsiteY544" fmla="*/ 23241 h 86582"/>
                <a:gd name="connsiteX545" fmla="*/ 71914 w 79438"/>
                <a:gd name="connsiteY545" fmla="*/ 23241 h 86582"/>
                <a:gd name="connsiteX546" fmla="*/ 71914 w 79438"/>
                <a:gd name="connsiteY546" fmla="*/ 24194 h 86582"/>
                <a:gd name="connsiteX547" fmla="*/ 71533 w 79438"/>
                <a:gd name="connsiteY547" fmla="*/ 24575 h 86582"/>
                <a:gd name="connsiteX548" fmla="*/ 70866 w 79438"/>
                <a:gd name="connsiteY548" fmla="*/ 24575 h 86582"/>
                <a:gd name="connsiteX549" fmla="*/ 70866 w 79438"/>
                <a:gd name="connsiteY549" fmla="*/ 25241 h 86582"/>
                <a:gd name="connsiteX550" fmla="*/ 70580 w 79438"/>
                <a:gd name="connsiteY550" fmla="*/ 24860 h 86582"/>
                <a:gd name="connsiteX551" fmla="*/ 70199 w 79438"/>
                <a:gd name="connsiteY551" fmla="*/ 24860 h 86582"/>
                <a:gd name="connsiteX552" fmla="*/ 70199 w 79438"/>
                <a:gd name="connsiteY552" fmla="*/ 25241 h 86582"/>
                <a:gd name="connsiteX553" fmla="*/ 69913 w 79438"/>
                <a:gd name="connsiteY553" fmla="*/ 25241 h 86582"/>
                <a:gd name="connsiteX554" fmla="*/ 69913 w 79438"/>
                <a:gd name="connsiteY554" fmla="*/ 26194 h 86582"/>
                <a:gd name="connsiteX555" fmla="*/ 69532 w 79438"/>
                <a:gd name="connsiteY555" fmla="*/ 26194 h 86582"/>
                <a:gd name="connsiteX556" fmla="*/ 69913 w 79438"/>
                <a:gd name="connsiteY556" fmla="*/ 26194 h 86582"/>
                <a:gd name="connsiteX557" fmla="*/ 69532 w 79438"/>
                <a:gd name="connsiteY557" fmla="*/ 26575 h 86582"/>
                <a:gd name="connsiteX558" fmla="*/ 69913 w 79438"/>
                <a:gd name="connsiteY558" fmla="*/ 26575 h 86582"/>
                <a:gd name="connsiteX559" fmla="*/ 69532 w 79438"/>
                <a:gd name="connsiteY559" fmla="*/ 26575 h 86582"/>
                <a:gd name="connsiteX560" fmla="*/ 69532 w 79438"/>
                <a:gd name="connsiteY560" fmla="*/ 26861 h 86582"/>
                <a:gd name="connsiteX561" fmla="*/ 69913 w 79438"/>
                <a:gd name="connsiteY561" fmla="*/ 26861 h 86582"/>
                <a:gd name="connsiteX562" fmla="*/ 69913 w 79438"/>
                <a:gd name="connsiteY562" fmla="*/ 27146 h 86582"/>
                <a:gd name="connsiteX563" fmla="*/ 69532 w 79438"/>
                <a:gd name="connsiteY563" fmla="*/ 27146 h 86582"/>
                <a:gd name="connsiteX564" fmla="*/ 69532 w 79438"/>
                <a:gd name="connsiteY564" fmla="*/ 27527 h 86582"/>
                <a:gd name="connsiteX565" fmla="*/ 69532 w 79438"/>
                <a:gd name="connsiteY565" fmla="*/ 27146 h 86582"/>
                <a:gd name="connsiteX566" fmla="*/ 69247 w 79438"/>
                <a:gd name="connsiteY566" fmla="*/ 27146 h 86582"/>
                <a:gd name="connsiteX567" fmla="*/ 69247 w 79438"/>
                <a:gd name="connsiteY567" fmla="*/ 27527 h 86582"/>
                <a:gd name="connsiteX568" fmla="*/ 68961 w 79438"/>
                <a:gd name="connsiteY568" fmla="*/ 27527 h 86582"/>
                <a:gd name="connsiteX569" fmla="*/ 69247 w 79438"/>
                <a:gd name="connsiteY569" fmla="*/ 27527 h 86582"/>
                <a:gd name="connsiteX570" fmla="*/ 68961 w 79438"/>
                <a:gd name="connsiteY570" fmla="*/ 27527 h 86582"/>
                <a:gd name="connsiteX571" fmla="*/ 68961 w 79438"/>
                <a:gd name="connsiteY571" fmla="*/ 28861 h 86582"/>
                <a:gd name="connsiteX572" fmla="*/ 69247 w 79438"/>
                <a:gd name="connsiteY572" fmla="*/ 28861 h 86582"/>
                <a:gd name="connsiteX573" fmla="*/ 69247 w 79438"/>
                <a:gd name="connsiteY573" fmla="*/ 29813 h 86582"/>
                <a:gd name="connsiteX574" fmla="*/ 69913 w 79438"/>
                <a:gd name="connsiteY574" fmla="*/ 30099 h 86582"/>
                <a:gd name="connsiteX575" fmla="*/ 69913 w 79438"/>
                <a:gd name="connsiteY575" fmla="*/ 30480 h 86582"/>
                <a:gd name="connsiteX576" fmla="*/ 70199 w 79438"/>
                <a:gd name="connsiteY576" fmla="*/ 30480 h 86582"/>
                <a:gd name="connsiteX577" fmla="*/ 70199 w 79438"/>
                <a:gd name="connsiteY577" fmla="*/ 31147 h 86582"/>
                <a:gd name="connsiteX578" fmla="*/ 70580 w 79438"/>
                <a:gd name="connsiteY578" fmla="*/ 31147 h 86582"/>
                <a:gd name="connsiteX579" fmla="*/ 70580 w 79438"/>
                <a:gd name="connsiteY579" fmla="*/ 31814 h 86582"/>
                <a:gd name="connsiteX580" fmla="*/ 70866 w 79438"/>
                <a:gd name="connsiteY580" fmla="*/ 31814 h 86582"/>
                <a:gd name="connsiteX581" fmla="*/ 70866 w 79438"/>
                <a:gd name="connsiteY581" fmla="*/ 32099 h 86582"/>
                <a:gd name="connsiteX582" fmla="*/ 71247 w 79438"/>
                <a:gd name="connsiteY582" fmla="*/ 32099 h 86582"/>
                <a:gd name="connsiteX583" fmla="*/ 71247 w 79438"/>
                <a:gd name="connsiteY583" fmla="*/ 31814 h 86582"/>
                <a:gd name="connsiteX584" fmla="*/ 71533 w 79438"/>
                <a:gd name="connsiteY584" fmla="*/ 31814 h 86582"/>
                <a:gd name="connsiteX585" fmla="*/ 71533 w 79438"/>
                <a:gd name="connsiteY585" fmla="*/ 32099 h 86582"/>
                <a:gd name="connsiteX586" fmla="*/ 71914 w 79438"/>
                <a:gd name="connsiteY586" fmla="*/ 32480 h 86582"/>
                <a:gd name="connsiteX587" fmla="*/ 71914 w 79438"/>
                <a:gd name="connsiteY587" fmla="*/ 32766 h 86582"/>
                <a:gd name="connsiteX588" fmla="*/ 71914 w 79438"/>
                <a:gd name="connsiteY588" fmla="*/ 32099 h 86582"/>
                <a:gd name="connsiteX589" fmla="*/ 71533 w 79438"/>
                <a:gd name="connsiteY589" fmla="*/ 32099 h 86582"/>
                <a:gd name="connsiteX590" fmla="*/ 71533 w 79438"/>
                <a:gd name="connsiteY590" fmla="*/ 31814 h 86582"/>
                <a:gd name="connsiteX591" fmla="*/ 70866 w 79438"/>
                <a:gd name="connsiteY591" fmla="*/ 32480 h 86582"/>
                <a:gd name="connsiteX592" fmla="*/ 70866 w 79438"/>
                <a:gd name="connsiteY592" fmla="*/ 32766 h 86582"/>
                <a:gd name="connsiteX593" fmla="*/ 70199 w 79438"/>
                <a:gd name="connsiteY593" fmla="*/ 32766 h 86582"/>
                <a:gd name="connsiteX594" fmla="*/ 69913 w 79438"/>
                <a:gd name="connsiteY594" fmla="*/ 33433 h 86582"/>
                <a:gd name="connsiteX595" fmla="*/ 69532 w 79438"/>
                <a:gd name="connsiteY595" fmla="*/ 33719 h 86582"/>
                <a:gd name="connsiteX596" fmla="*/ 69532 w 79438"/>
                <a:gd name="connsiteY596" fmla="*/ 34100 h 86582"/>
                <a:gd name="connsiteX597" fmla="*/ 68961 w 79438"/>
                <a:gd name="connsiteY597" fmla="*/ 34100 h 86582"/>
                <a:gd name="connsiteX598" fmla="*/ 68961 w 79438"/>
                <a:gd name="connsiteY598" fmla="*/ 34385 h 86582"/>
                <a:gd name="connsiteX599" fmla="*/ 69913 w 79438"/>
                <a:gd name="connsiteY599" fmla="*/ 34385 h 86582"/>
                <a:gd name="connsiteX600" fmla="*/ 69913 w 79438"/>
                <a:gd name="connsiteY600" fmla="*/ 34100 h 86582"/>
                <a:gd name="connsiteX601" fmla="*/ 70199 w 79438"/>
                <a:gd name="connsiteY601" fmla="*/ 33719 h 86582"/>
                <a:gd name="connsiteX602" fmla="*/ 70580 w 79438"/>
                <a:gd name="connsiteY602" fmla="*/ 33719 h 86582"/>
                <a:gd name="connsiteX603" fmla="*/ 70866 w 79438"/>
                <a:gd name="connsiteY603" fmla="*/ 33433 h 86582"/>
                <a:gd name="connsiteX604" fmla="*/ 70866 w 79438"/>
                <a:gd name="connsiteY604" fmla="*/ 33052 h 86582"/>
                <a:gd name="connsiteX605" fmla="*/ 71247 w 79438"/>
                <a:gd name="connsiteY605" fmla="*/ 32766 h 86582"/>
                <a:gd name="connsiteX606" fmla="*/ 71533 w 79438"/>
                <a:gd name="connsiteY606" fmla="*/ 33052 h 86582"/>
                <a:gd name="connsiteX607" fmla="*/ 70866 w 79438"/>
                <a:gd name="connsiteY607" fmla="*/ 33433 h 86582"/>
                <a:gd name="connsiteX608" fmla="*/ 70866 w 79438"/>
                <a:gd name="connsiteY608" fmla="*/ 33719 h 86582"/>
                <a:gd name="connsiteX609" fmla="*/ 71247 w 79438"/>
                <a:gd name="connsiteY609" fmla="*/ 33719 h 86582"/>
                <a:gd name="connsiteX610" fmla="*/ 71247 w 79438"/>
                <a:gd name="connsiteY610" fmla="*/ 33433 h 86582"/>
                <a:gd name="connsiteX611" fmla="*/ 71247 w 79438"/>
                <a:gd name="connsiteY611" fmla="*/ 33719 h 86582"/>
                <a:gd name="connsiteX612" fmla="*/ 70580 w 79438"/>
                <a:gd name="connsiteY612" fmla="*/ 34100 h 86582"/>
                <a:gd name="connsiteX613" fmla="*/ 69913 w 79438"/>
                <a:gd name="connsiteY613" fmla="*/ 34766 h 86582"/>
                <a:gd name="connsiteX614" fmla="*/ 69913 w 79438"/>
                <a:gd name="connsiteY614" fmla="*/ 35052 h 86582"/>
                <a:gd name="connsiteX615" fmla="*/ 69247 w 79438"/>
                <a:gd name="connsiteY615" fmla="*/ 35719 h 86582"/>
                <a:gd name="connsiteX616" fmla="*/ 69247 w 79438"/>
                <a:gd name="connsiteY616" fmla="*/ 36005 h 86582"/>
                <a:gd name="connsiteX617" fmla="*/ 68961 w 79438"/>
                <a:gd name="connsiteY617" fmla="*/ 36386 h 86582"/>
                <a:gd name="connsiteX618" fmla="*/ 69247 w 79438"/>
                <a:gd name="connsiteY618" fmla="*/ 36386 h 86582"/>
                <a:gd name="connsiteX619" fmla="*/ 68961 w 79438"/>
                <a:gd name="connsiteY619" fmla="*/ 36671 h 86582"/>
                <a:gd name="connsiteX620" fmla="*/ 69247 w 79438"/>
                <a:gd name="connsiteY620" fmla="*/ 37052 h 86582"/>
                <a:gd name="connsiteX621" fmla="*/ 69247 w 79438"/>
                <a:gd name="connsiteY621" fmla="*/ 37719 h 86582"/>
                <a:gd name="connsiteX622" fmla="*/ 69913 w 79438"/>
                <a:gd name="connsiteY622" fmla="*/ 37338 h 86582"/>
                <a:gd name="connsiteX623" fmla="*/ 69247 w 79438"/>
                <a:gd name="connsiteY623" fmla="*/ 37719 h 86582"/>
                <a:gd name="connsiteX624" fmla="*/ 69913 w 79438"/>
                <a:gd name="connsiteY624" fmla="*/ 37338 h 86582"/>
                <a:gd name="connsiteX625" fmla="*/ 69532 w 79438"/>
                <a:gd name="connsiteY625" fmla="*/ 37719 h 86582"/>
                <a:gd name="connsiteX626" fmla="*/ 69532 w 79438"/>
                <a:gd name="connsiteY626" fmla="*/ 38005 h 86582"/>
                <a:gd name="connsiteX627" fmla="*/ 69913 w 79438"/>
                <a:gd name="connsiteY627" fmla="*/ 38386 h 86582"/>
                <a:gd name="connsiteX628" fmla="*/ 69913 w 79438"/>
                <a:gd name="connsiteY628" fmla="*/ 38671 h 86582"/>
                <a:gd name="connsiteX629" fmla="*/ 70199 w 79438"/>
                <a:gd name="connsiteY629" fmla="*/ 38671 h 86582"/>
                <a:gd name="connsiteX630" fmla="*/ 70199 w 79438"/>
                <a:gd name="connsiteY630" fmla="*/ 38957 h 86582"/>
                <a:gd name="connsiteX631" fmla="*/ 70580 w 79438"/>
                <a:gd name="connsiteY631" fmla="*/ 38957 h 86582"/>
                <a:gd name="connsiteX632" fmla="*/ 70580 w 79438"/>
                <a:gd name="connsiteY632" fmla="*/ 39338 h 86582"/>
                <a:gd name="connsiteX633" fmla="*/ 70199 w 79438"/>
                <a:gd name="connsiteY633" fmla="*/ 39338 h 86582"/>
                <a:gd name="connsiteX634" fmla="*/ 70199 w 79438"/>
                <a:gd name="connsiteY634" fmla="*/ 39624 h 86582"/>
                <a:gd name="connsiteX635" fmla="*/ 69913 w 79438"/>
                <a:gd name="connsiteY635" fmla="*/ 40005 h 86582"/>
                <a:gd name="connsiteX636" fmla="*/ 69913 w 79438"/>
                <a:gd name="connsiteY636" fmla="*/ 40291 h 86582"/>
                <a:gd name="connsiteX637" fmla="*/ 69913 w 79438"/>
                <a:gd name="connsiteY637" fmla="*/ 40005 h 86582"/>
                <a:gd name="connsiteX638" fmla="*/ 70199 w 79438"/>
                <a:gd name="connsiteY638" fmla="*/ 40005 h 86582"/>
                <a:gd name="connsiteX639" fmla="*/ 70199 w 79438"/>
                <a:gd name="connsiteY639" fmla="*/ 39624 h 86582"/>
                <a:gd name="connsiteX640" fmla="*/ 70580 w 79438"/>
                <a:gd name="connsiteY640" fmla="*/ 39624 h 86582"/>
                <a:gd name="connsiteX641" fmla="*/ 70580 w 79438"/>
                <a:gd name="connsiteY641" fmla="*/ 39338 h 86582"/>
                <a:gd name="connsiteX642" fmla="*/ 70866 w 79438"/>
                <a:gd name="connsiteY642" fmla="*/ 39338 h 86582"/>
                <a:gd name="connsiteX643" fmla="*/ 71247 w 79438"/>
                <a:gd name="connsiteY643" fmla="*/ 39624 h 86582"/>
                <a:gd name="connsiteX644" fmla="*/ 71247 w 79438"/>
                <a:gd name="connsiteY644" fmla="*/ 40005 h 86582"/>
                <a:gd name="connsiteX645" fmla="*/ 71533 w 79438"/>
                <a:gd name="connsiteY645" fmla="*/ 40005 h 86582"/>
                <a:gd name="connsiteX646" fmla="*/ 71914 w 79438"/>
                <a:gd name="connsiteY646" fmla="*/ 40291 h 86582"/>
                <a:gd name="connsiteX647" fmla="*/ 73819 w 79438"/>
                <a:gd name="connsiteY647" fmla="*/ 41339 h 86582"/>
                <a:gd name="connsiteX648" fmla="*/ 74200 w 79438"/>
                <a:gd name="connsiteY648" fmla="*/ 41624 h 86582"/>
                <a:gd name="connsiteX649" fmla="*/ 74485 w 79438"/>
                <a:gd name="connsiteY649" fmla="*/ 41624 h 86582"/>
                <a:gd name="connsiteX650" fmla="*/ 75152 w 79438"/>
                <a:gd name="connsiteY650" fmla="*/ 42291 h 86582"/>
                <a:gd name="connsiteX651" fmla="*/ 75438 w 79438"/>
                <a:gd name="connsiteY651" fmla="*/ 42291 h 86582"/>
                <a:gd name="connsiteX652" fmla="*/ 76105 w 79438"/>
                <a:gd name="connsiteY652" fmla="*/ 42577 h 86582"/>
                <a:gd name="connsiteX653" fmla="*/ 76771 w 79438"/>
                <a:gd name="connsiteY653" fmla="*/ 42577 h 86582"/>
                <a:gd name="connsiteX654" fmla="*/ 77152 w 79438"/>
                <a:gd name="connsiteY654" fmla="*/ 42958 h 86582"/>
                <a:gd name="connsiteX655" fmla="*/ 77438 w 79438"/>
                <a:gd name="connsiteY655" fmla="*/ 42958 h 86582"/>
                <a:gd name="connsiteX656" fmla="*/ 77438 w 79438"/>
                <a:gd name="connsiteY656" fmla="*/ 42958 h 8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</a:cxnLst>
              <a:rect l="l" t="t" r="r" b="b"/>
              <a:pathLst>
                <a:path w="79438" h="86582">
                  <a:moveTo>
                    <a:pt x="77438" y="42958"/>
                  </a:moveTo>
                  <a:lnTo>
                    <a:pt x="77819" y="43624"/>
                  </a:lnTo>
                  <a:lnTo>
                    <a:pt x="78772" y="43910"/>
                  </a:lnTo>
                  <a:lnTo>
                    <a:pt x="78772" y="45244"/>
                  </a:lnTo>
                  <a:lnTo>
                    <a:pt x="79438" y="47244"/>
                  </a:lnTo>
                  <a:lnTo>
                    <a:pt x="77819" y="47816"/>
                  </a:lnTo>
                  <a:lnTo>
                    <a:pt x="76771" y="48863"/>
                  </a:lnTo>
                  <a:lnTo>
                    <a:pt x="75438" y="47816"/>
                  </a:lnTo>
                  <a:lnTo>
                    <a:pt x="71533" y="46863"/>
                  </a:lnTo>
                  <a:lnTo>
                    <a:pt x="71533" y="48482"/>
                  </a:lnTo>
                  <a:lnTo>
                    <a:pt x="71247" y="49530"/>
                  </a:lnTo>
                  <a:lnTo>
                    <a:pt x="72199" y="49816"/>
                  </a:lnTo>
                  <a:lnTo>
                    <a:pt x="72199" y="50197"/>
                  </a:lnTo>
                  <a:lnTo>
                    <a:pt x="71914" y="50483"/>
                  </a:lnTo>
                  <a:lnTo>
                    <a:pt x="70866" y="52102"/>
                  </a:lnTo>
                  <a:lnTo>
                    <a:pt x="70580" y="54102"/>
                  </a:lnTo>
                  <a:lnTo>
                    <a:pt x="70866" y="54102"/>
                  </a:lnTo>
                  <a:lnTo>
                    <a:pt x="70866" y="56102"/>
                  </a:lnTo>
                  <a:lnTo>
                    <a:pt x="67627" y="55721"/>
                  </a:lnTo>
                  <a:lnTo>
                    <a:pt x="67627" y="56674"/>
                  </a:lnTo>
                  <a:lnTo>
                    <a:pt x="66961" y="55721"/>
                  </a:lnTo>
                  <a:lnTo>
                    <a:pt x="64294" y="54769"/>
                  </a:lnTo>
                  <a:lnTo>
                    <a:pt x="64008" y="55436"/>
                  </a:lnTo>
                  <a:lnTo>
                    <a:pt x="63627" y="58388"/>
                  </a:lnTo>
                  <a:lnTo>
                    <a:pt x="63055" y="59341"/>
                  </a:lnTo>
                  <a:lnTo>
                    <a:pt x="61055" y="57341"/>
                  </a:lnTo>
                  <a:lnTo>
                    <a:pt x="60388" y="58674"/>
                  </a:lnTo>
                  <a:lnTo>
                    <a:pt x="60103" y="59627"/>
                  </a:lnTo>
                  <a:lnTo>
                    <a:pt x="59722" y="60008"/>
                  </a:lnTo>
                  <a:lnTo>
                    <a:pt x="60103" y="60293"/>
                  </a:lnTo>
                  <a:lnTo>
                    <a:pt x="59436" y="61341"/>
                  </a:lnTo>
                  <a:lnTo>
                    <a:pt x="59055" y="61627"/>
                  </a:lnTo>
                  <a:lnTo>
                    <a:pt x="58769" y="61627"/>
                  </a:lnTo>
                  <a:lnTo>
                    <a:pt x="58102" y="62294"/>
                  </a:lnTo>
                  <a:lnTo>
                    <a:pt x="57150" y="62294"/>
                  </a:lnTo>
                  <a:lnTo>
                    <a:pt x="57150" y="63246"/>
                  </a:lnTo>
                  <a:lnTo>
                    <a:pt x="58102" y="63913"/>
                  </a:lnTo>
                  <a:lnTo>
                    <a:pt x="57436" y="65532"/>
                  </a:lnTo>
                  <a:lnTo>
                    <a:pt x="57436" y="65913"/>
                  </a:lnTo>
                  <a:lnTo>
                    <a:pt x="58769" y="66866"/>
                  </a:lnTo>
                  <a:lnTo>
                    <a:pt x="59722" y="67913"/>
                  </a:lnTo>
                  <a:lnTo>
                    <a:pt x="59055" y="70866"/>
                  </a:lnTo>
                  <a:lnTo>
                    <a:pt x="58769" y="71438"/>
                  </a:lnTo>
                  <a:lnTo>
                    <a:pt x="58388" y="71438"/>
                  </a:lnTo>
                  <a:lnTo>
                    <a:pt x="56769" y="72485"/>
                  </a:lnTo>
                  <a:lnTo>
                    <a:pt x="56483" y="72485"/>
                  </a:lnTo>
                  <a:lnTo>
                    <a:pt x="56102" y="73152"/>
                  </a:lnTo>
                  <a:lnTo>
                    <a:pt x="55817" y="75057"/>
                  </a:lnTo>
                  <a:lnTo>
                    <a:pt x="55435" y="75438"/>
                  </a:lnTo>
                  <a:lnTo>
                    <a:pt x="55817" y="76391"/>
                  </a:lnTo>
                  <a:lnTo>
                    <a:pt x="55435" y="77057"/>
                  </a:lnTo>
                  <a:lnTo>
                    <a:pt x="55435" y="77724"/>
                  </a:lnTo>
                  <a:lnTo>
                    <a:pt x="54197" y="79058"/>
                  </a:lnTo>
                  <a:lnTo>
                    <a:pt x="52197" y="82963"/>
                  </a:lnTo>
                  <a:lnTo>
                    <a:pt x="51530" y="83915"/>
                  </a:lnTo>
                  <a:lnTo>
                    <a:pt x="51530" y="84582"/>
                  </a:lnTo>
                  <a:lnTo>
                    <a:pt x="50197" y="85630"/>
                  </a:lnTo>
                  <a:lnTo>
                    <a:pt x="50197" y="86297"/>
                  </a:lnTo>
                  <a:lnTo>
                    <a:pt x="49244" y="86582"/>
                  </a:lnTo>
                  <a:lnTo>
                    <a:pt x="48863" y="86582"/>
                  </a:lnTo>
                  <a:lnTo>
                    <a:pt x="47244" y="84296"/>
                  </a:lnTo>
                  <a:lnTo>
                    <a:pt x="46577" y="84963"/>
                  </a:lnTo>
                  <a:lnTo>
                    <a:pt x="46577" y="85916"/>
                  </a:lnTo>
                  <a:lnTo>
                    <a:pt x="45910" y="86297"/>
                  </a:lnTo>
                  <a:lnTo>
                    <a:pt x="44672" y="86582"/>
                  </a:lnTo>
                  <a:lnTo>
                    <a:pt x="42672" y="85916"/>
                  </a:lnTo>
                  <a:lnTo>
                    <a:pt x="41719" y="85916"/>
                  </a:lnTo>
                  <a:lnTo>
                    <a:pt x="40386" y="85249"/>
                  </a:lnTo>
                  <a:lnTo>
                    <a:pt x="39338" y="85630"/>
                  </a:lnTo>
                  <a:lnTo>
                    <a:pt x="39052" y="84963"/>
                  </a:lnTo>
                  <a:lnTo>
                    <a:pt x="38386" y="84963"/>
                  </a:lnTo>
                  <a:lnTo>
                    <a:pt x="37719" y="84296"/>
                  </a:lnTo>
                  <a:lnTo>
                    <a:pt x="37719" y="83629"/>
                  </a:lnTo>
                  <a:lnTo>
                    <a:pt x="37433" y="83344"/>
                  </a:lnTo>
                  <a:lnTo>
                    <a:pt x="36767" y="82296"/>
                  </a:lnTo>
                  <a:lnTo>
                    <a:pt x="36385" y="82677"/>
                  </a:lnTo>
                  <a:lnTo>
                    <a:pt x="36100" y="81629"/>
                  </a:lnTo>
                  <a:lnTo>
                    <a:pt x="36100" y="81344"/>
                  </a:lnTo>
                  <a:lnTo>
                    <a:pt x="35814" y="80963"/>
                  </a:lnTo>
                  <a:lnTo>
                    <a:pt x="34766" y="81344"/>
                  </a:lnTo>
                  <a:lnTo>
                    <a:pt x="34099" y="80963"/>
                  </a:lnTo>
                  <a:lnTo>
                    <a:pt x="33814" y="81629"/>
                  </a:lnTo>
                  <a:lnTo>
                    <a:pt x="32861" y="82010"/>
                  </a:lnTo>
                  <a:lnTo>
                    <a:pt x="31147" y="82296"/>
                  </a:lnTo>
                  <a:lnTo>
                    <a:pt x="30194" y="82296"/>
                  </a:lnTo>
                  <a:lnTo>
                    <a:pt x="30480" y="82010"/>
                  </a:lnTo>
                  <a:lnTo>
                    <a:pt x="30194" y="80010"/>
                  </a:lnTo>
                  <a:lnTo>
                    <a:pt x="30480" y="78677"/>
                  </a:lnTo>
                  <a:lnTo>
                    <a:pt x="30194" y="78010"/>
                  </a:lnTo>
                  <a:lnTo>
                    <a:pt x="30480" y="77724"/>
                  </a:lnTo>
                  <a:lnTo>
                    <a:pt x="30861" y="76772"/>
                  </a:lnTo>
                  <a:lnTo>
                    <a:pt x="31147" y="76391"/>
                  </a:lnTo>
                  <a:lnTo>
                    <a:pt x="30480" y="75724"/>
                  </a:lnTo>
                  <a:lnTo>
                    <a:pt x="30194" y="74771"/>
                  </a:lnTo>
                  <a:lnTo>
                    <a:pt x="29527" y="74105"/>
                  </a:lnTo>
                  <a:lnTo>
                    <a:pt x="29527" y="73819"/>
                  </a:lnTo>
                  <a:lnTo>
                    <a:pt x="29242" y="74105"/>
                  </a:lnTo>
                  <a:lnTo>
                    <a:pt x="29242" y="74771"/>
                  </a:lnTo>
                  <a:lnTo>
                    <a:pt x="28861" y="75057"/>
                  </a:lnTo>
                  <a:lnTo>
                    <a:pt x="26956" y="75057"/>
                  </a:lnTo>
                  <a:lnTo>
                    <a:pt x="25908" y="75438"/>
                  </a:lnTo>
                  <a:lnTo>
                    <a:pt x="25241" y="75724"/>
                  </a:lnTo>
                  <a:lnTo>
                    <a:pt x="24955" y="75724"/>
                  </a:lnTo>
                  <a:lnTo>
                    <a:pt x="24955" y="76391"/>
                  </a:lnTo>
                  <a:lnTo>
                    <a:pt x="24003" y="76772"/>
                  </a:lnTo>
                  <a:lnTo>
                    <a:pt x="23336" y="77438"/>
                  </a:lnTo>
                  <a:lnTo>
                    <a:pt x="22669" y="77438"/>
                  </a:lnTo>
                  <a:lnTo>
                    <a:pt x="21622" y="77057"/>
                  </a:lnTo>
                  <a:lnTo>
                    <a:pt x="21622" y="77438"/>
                  </a:lnTo>
                  <a:lnTo>
                    <a:pt x="21050" y="77724"/>
                  </a:lnTo>
                  <a:lnTo>
                    <a:pt x="20669" y="79058"/>
                  </a:lnTo>
                  <a:lnTo>
                    <a:pt x="20002" y="80391"/>
                  </a:lnTo>
                  <a:lnTo>
                    <a:pt x="20002" y="82296"/>
                  </a:lnTo>
                  <a:lnTo>
                    <a:pt x="18383" y="80391"/>
                  </a:lnTo>
                  <a:lnTo>
                    <a:pt x="17717" y="79724"/>
                  </a:lnTo>
                  <a:lnTo>
                    <a:pt x="17717" y="76105"/>
                  </a:lnTo>
                  <a:lnTo>
                    <a:pt x="17431" y="76105"/>
                  </a:lnTo>
                  <a:lnTo>
                    <a:pt x="15716" y="75438"/>
                  </a:lnTo>
                  <a:lnTo>
                    <a:pt x="14478" y="76105"/>
                  </a:lnTo>
                  <a:lnTo>
                    <a:pt x="13430" y="76391"/>
                  </a:lnTo>
                  <a:lnTo>
                    <a:pt x="12478" y="77057"/>
                  </a:lnTo>
                  <a:lnTo>
                    <a:pt x="11525" y="76772"/>
                  </a:lnTo>
                  <a:lnTo>
                    <a:pt x="10477" y="76772"/>
                  </a:lnTo>
                  <a:lnTo>
                    <a:pt x="7906" y="76105"/>
                  </a:lnTo>
                  <a:lnTo>
                    <a:pt x="7525" y="75057"/>
                  </a:lnTo>
                  <a:lnTo>
                    <a:pt x="7525" y="74486"/>
                  </a:lnTo>
                  <a:lnTo>
                    <a:pt x="8572" y="74105"/>
                  </a:lnTo>
                  <a:lnTo>
                    <a:pt x="8858" y="73819"/>
                  </a:lnTo>
                  <a:lnTo>
                    <a:pt x="8858" y="73152"/>
                  </a:lnTo>
                  <a:lnTo>
                    <a:pt x="8572" y="72485"/>
                  </a:lnTo>
                  <a:lnTo>
                    <a:pt x="8572" y="70485"/>
                  </a:lnTo>
                  <a:lnTo>
                    <a:pt x="8192" y="68199"/>
                  </a:lnTo>
                  <a:lnTo>
                    <a:pt x="8192" y="67532"/>
                  </a:lnTo>
                  <a:lnTo>
                    <a:pt x="9811" y="66580"/>
                  </a:lnTo>
                  <a:lnTo>
                    <a:pt x="12192" y="66580"/>
                  </a:lnTo>
                  <a:lnTo>
                    <a:pt x="14478" y="66199"/>
                  </a:lnTo>
                  <a:lnTo>
                    <a:pt x="14764" y="65246"/>
                  </a:lnTo>
                  <a:lnTo>
                    <a:pt x="15716" y="64580"/>
                  </a:lnTo>
                  <a:lnTo>
                    <a:pt x="16764" y="64580"/>
                  </a:lnTo>
                  <a:lnTo>
                    <a:pt x="17431" y="62579"/>
                  </a:lnTo>
                  <a:lnTo>
                    <a:pt x="17717" y="60960"/>
                  </a:lnTo>
                  <a:lnTo>
                    <a:pt x="17717" y="57721"/>
                  </a:lnTo>
                  <a:lnTo>
                    <a:pt x="15430" y="55055"/>
                  </a:lnTo>
                  <a:lnTo>
                    <a:pt x="15430" y="51149"/>
                  </a:lnTo>
                  <a:lnTo>
                    <a:pt x="15716" y="50483"/>
                  </a:lnTo>
                  <a:lnTo>
                    <a:pt x="14097" y="47816"/>
                  </a:lnTo>
                  <a:lnTo>
                    <a:pt x="14764" y="47244"/>
                  </a:lnTo>
                  <a:lnTo>
                    <a:pt x="14097" y="46577"/>
                  </a:lnTo>
                  <a:lnTo>
                    <a:pt x="13811" y="45911"/>
                  </a:lnTo>
                  <a:lnTo>
                    <a:pt x="13144" y="44863"/>
                  </a:lnTo>
                  <a:lnTo>
                    <a:pt x="13811" y="42958"/>
                  </a:lnTo>
                  <a:lnTo>
                    <a:pt x="14097" y="41624"/>
                  </a:lnTo>
                  <a:lnTo>
                    <a:pt x="13811" y="40958"/>
                  </a:lnTo>
                  <a:lnTo>
                    <a:pt x="13811" y="39624"/>
                  </a:lnTo>
                  <a:lnTo>
                    <a:pt x="14764" y="38005"/>
                  </a:lnTo>
                  <a:lnTo>
                    <a:pt x="14764" y="37052"/>
                  </a:lnTo>
                  <a:lnTo>
                    <a:pt x="14097" y="34766"/>
                  </a:lnTo>
                  <a:lnTo>
                    <a:pt x="14478" y="34385"/>
                  </a:lnTo>
                  <a:lnTo>
                    <a:pt x="14097" y="33719"/>
                  </a:lnTo>
                  <a:lnTo>
                    <a:pt x="13811" y="33719"/>
                  </a:lnTo>
                  <a:lnTo>
                    <a:pt x="13144" y="32766"/>
                  </a:lnTo>
                  <a:lnTo>
                    <a:pt x="12763" y="32480"/>
                  </a:lnTo>
                  <a:lnTo>
                    <a:pt x="12478" y="32480"/>
                  </a:lnTo>
                  <a:lnTo>
                    <a:pt x="10477" y="31433"/>
                  </a:lnTo>
                  <a:lnTo>
                    <a:pt x="8858" y="30480"/>
                  </a:lnTo>
                  <a:lnTo>
                    <a:pt x="8192" y="30480"/>
                  </a:lnTo>
                  <a:lnTo>
                    <a:pt x="7239" y="30099"/>
                  </a:lnTo>
                  <a:lnTo>
                    <a:pt x="6572" y="29528"/>
                  </a:lnTo>
                  <a:lnTo>
                    <a:pt x="6572" y="28480"/>
                  </a:lnTo>
                  <a:lnTo>
                    <a:pt x="6858" y="28480"/>
                  </a:lnTo>
                  <a:lnTo>
                    <a:pt x="6858" y="28194"/>
                  </a:lnTo>
                  <a:lnTo>
                    <a:pt x="6572" y="27527"/>
                  </a:lnTo>
                  <a:lnTo>
                    <a:pt x="6572" y="26861"/>
                  </a:lnTo>
                  <a:lnTo>
                    <a:pt x="5239" y="25241"/>
                  </a:lnTo>
                  <a:lnTo>
                    <a:pt x="5620" y="24860"/>
                  </a:lnTo>
                  <a:lnTo>
                    <a:pt x="6858" y="24194"/>
                  </a:lnTo>
                  <a:lnTo>
                    <a:pt x="7239" y="25241"/>
                  </a:lnTo>
                  <a:lnTo>
                    <a:pt x="7239" y="25527"/>
                  </a:lnTo>
                  <a:lnTo>
                    <a:pt x="9525" y="25908"/>
                  </a:lnTo>
                  <a:lnTo>
                    <a:pt x="9811" y="25908"/>
                  </a:lnTo>
                  <a:lnTo>
                    <a:pt x="10477" y="24860"/>
                  </a:lnTo>
                  <a:lnTo>
                    <a:pt x="10192" y="24575"/>
                  </a:lnTo>
                  <a:lnTo>
                    <a:pt x="9811" y="23622"/>
                  </a:lnTo>
                  <a:lnTo>
                    <a:pt x="10477" y="22289"/>
                  </a:lnTo>
                  <a:lnTo>
                    <a:pt x="9811" y="21908"/>
                  </a:lnTo>
                  <a:lnTo>
                    <a:pt x="10192" y="21622"/>
                  </a:lnTo>
                  <a:lnTo>
                    <a:pt x="9811" y="20288"/>
                  </a:lnTo>
                  <a:lnTo>
                    <a:pt x="9811" y="19622"/>
                  </a:lnTo>
                  <a:lnTo>
                    <a:pt x="8572" y="18288"/>
                  </a:lnTo>
                  <a:lnTo>
                    <a:pt x="8572" y="17336"/>
                  </a:lnTo>
                  <a:lnTo>
                    <a:pt x="6858" y="17050"/>
                  </a:lnTo>
                  <a:lnTo>
                    <a:pt x="6858" y="16669"/>
                  </a:lnTo>
                  <a:lnTo>
                    <a:pt x="6572" y="16669"/>
                  </a:lnTo>
                  <a:lnTo>
                    <a:pt x="5905" y="16383"/>
                  </a:lnTo>
                  <a:lnTo>
                    <a:pt x="5905" y="14764"/>
                  </a:lnTo>
                  <a:lnTo>
                    <a:pt x="6286" y="13430"/>
                  </a:lnTo>
                  <a:lnTo>
                    <a:pt x="6286" y="13049"/>
                  </a:lnTo>
                  <a:lnTo>
                    <a:pt x="5905" y="12383"/>
                  </a:lnTo>
                  <a:lnTo>
                    <a:pt x="5239" y="12097"/>
                  </a:lnTo>
                  <a:lnTo>
                    <a:pt x="4572" y="11144"/>
                  </a:lnTo>
                  <a:lnTo>
                    <a:pt x="4572" y="9144"/>
                  </a:lnTo>
                  <a:lnTo>
                    <a:pt x="4953" y="8858"/>
                  </a:lnTo>
                  <a:lnTo>
                    <a:pt x="5239" y="8858"/>
                  </a:lnTo>
                  <a:lnTo>
                    <a:pt x="5239" y="8477"/>
                  </a:lnTo>
                  <a:lnTo>
                    <a:pt x="5620" y="7525"/>
                  </a:lnTo>
                  <a:lnTo>
                    <a:pt x="6286" y="7525"/>
                  </a:lnTo>
                  <a:lnTo>
                    <a:pt x="6286" y="7144"/>
                  </a:lnTo>
                  <a:lnTo>
                    <a:pt x="6572" y="7144"/>
                  </a:lnTo>
                  <a:lnTo>
                    <a:pt x="6572" y="6858"/>
                  </a:lnTo>
                  <a:lnTo>
                    <a:pt x="5905" y="6477"/>
                  </a:lnTo>
                  <a:lnTo>
                    <a:pt x="5905" y="6191"/>
                  </a:lnTo>
                  <a:lnTo>
                    <a:pt x="5620" y="5906"/>
                  </a:lnTo>
                  <a:lnTo>
                    <a:pt x="4953" y="5906"/>
                  </a:lnTo>
                  <a:lnTo>
                    <a:pt x="4286" y="5525"/>
                  </a:lnTo>
                  <a:lnTo>
                    <a:pt x="3905" y="4858"/>
                  </a:lnTo>
                  <a:lnTo>
                    <a:pt x="3905" y="4191"/>
                  </a:lnTo>
                  <a:lnTo>
                    <a:pt x="2953" y="4191"/>
                  </a:lnTo>
                  <a:lnTo>
                    <a:pt x="381" y="2953"/>
                  </a:lnTo>
                  <a:lnTo>
                    <a:pt x="381" y="2572"/>
                  </a:lnTo>
                  <a:lnTo>
                    <a:pt x="667" y="2572"/>
                  </a:lnTo>
                  <a:lnTo>
                    <a:pt x="667" y="1619"/>
                  </a:lnTo>
                  <a:lnTo>
                    <a:pt x="0" y="1619"/>
                  </a:lnTo>
                  <a:lnTo>
                    <a:pt x="381" y="1238"/>
                  </a:lnTo>
                  <a:lnTo>
                    <a:pt x="952" y="1238"/>
                  </a:lnTo>
                  <a:lnTo>
                    <a:pt x="952" y="952"/>
                  </a:lnTo>
                  <a:lnTo>
                    <a:pt x="2000" y="952"/>
                  </a:lnTo>
                  <a:lnTo>
                    <a:pt x="2000" y="1238"/>
                  </a:lnTo>
                  <a:lnTo>
                    <a:pt x="2286" y="1238"/>
                  </a:lnTo>
                  <a:lnTo>
                    <a:pt x="2286" y="1619"/>
                  </a:lnTo>
                  <a:lnTo>
                    <a:pt x="3334" y="1619"/>
                  </a:lnTo>
                  <a:lnTo>
                    <a:pt x="3334" y="2572"/>
                  </a:lnTo>
                  <a:lnTo>
                    <a:pt x="4286" y="2572"/>
                  </a:lnTo>
                  <a:lnTo>
                    <a:pt x="4572" y="2953"/>
                  </a:lnTo>
                  <a:lnTo>
                    <a:pt x="4953" y="2953"/>
                  </a:lnTo>
                  <a:lnTo>
                    <a:pt x="5239" y="3239"/>
                  </a:lnTo>
                  <a:lnTo>
                    <a:pt x="5905" y="3239"/>
                  </a:lnTo>
                  <a:lnTo>
                    <a:pt x="5905" y="2953"/>
                  </a:lnTo>
                  <a:lnTo>
                    <a:pt x="5905" y="3239"/>
                  </a:lnTo>
                  <a:lnTo>
                    <a:pt x="6286" y="3239"/>
                  </a:lnTo>
                  <a:lnTo>
                    <a:pt x="6286" y="3524"/>
                  </a:lnTo>
                  <a:lnTo>
                    <a:pt x="6572" y="3524"/>
                  </a:lnTo>
                  <a:lnTo>
                    <a:pt x="7906" y="3905"/>
                  </a:lnTo>
                  <a:lnTo>
                    <a:pt x="8572" y="3524"/>
                  </a:lnTo>
                  <a:lnTo>
                    <a:pt x="8858" y="3524"/>
                  </a:lnTo>
                  <a:lnTo>
                    <a:pt x="9525" y="3239"/>
                  </a:lnTo>
                  <a:lnTo>
                    <a:pt x="9811" y="3524"/>
                  </a:lnTo>
                  <a:lnTo>
                    <a:pt x="9811" y="2953"/>
                  </a:lnTo>
                  <a:lnTo>
                    <a:pt x="10477" y="2953"/>
                  </a:lnTo>
                  <a:lnTo>
                    <a:pt x="10192" y="2572"/>
                  </a:lnTo>
                  <a:lnTo>
                    <a:pt x="10858" y="2572"/>
                  </a:lnTo>
                  <a:lnTo>
                    <a:pt x="10858" y="2953"/>
                  </a:lnTo>
                  <a:lnTo>
                    <a:pt x="11811" y="2953"/>
                  </a:lnTo>
                  <a:lnTo>
                    <a:pt x="11811" y="2572"/>
                  </a:lnTo>
                  <a:lnTo>
                    <a:pt x="12763" y="2572"/>
                  </a:lnTo>
                  <a:lnTo>
                    <a:pt x="12763" y="1238"/>
                  </a:lnTo>
                  <a:lnTo>
                    <a:pt x="12478" y="1238"/>
                  </a:lnTo>
                  <a:lnTo>
                    <a:pt x="12192" y="952"/>
                  </a:lnTo>
                  <a:lnTo>
                    <a:pt x="12478" y="572"/>
                  </a:lnTo>
                  <a:lnTo>
                    <a:pt x="13430" y="572"/>
                  </a:lnTo>
                  <a:lnTo>
                    <a:pt x="13430" y="952"/>
                  </a:lnTo>
                  <a:lnTo>
                    <a:pt x="13430" y="572"/>
                  </a:lnTo>
                  <a:lnTo>
                    <a:pt x="13811" y="572"/>
                  </a:lnTo>
                  <a:lnTo>
                    <a:pt x="13811" y="286"/>
                  </a:lnTo>
                  <a:lnTo>
                    <a:pt x="14097" y="286"/>
                  </a:lnTo>
                  <a:lnTo>
                    <a:pt x="14097" y="0"/>
                  </a:lnTo>
                  <a:lnTo>
                    <a:pt x="14097" y="572"/>
                  </a:lnTo>
                  <a:lnTo>
                    <a:pt x="14478" y="572"/>
                  </a:lnTo>
                  <a:lnTo>
                    <a:pt x="14764" y="286"/>
                  </a:lnTo>
                  <a:lnTo>
                    <a:pt x="14764" y="572"/>
                  </a:lnTo>
                  <a:lnTo>
                    <a:pt x="15145" y="286"/>
                  </a:lnTo>
                  <a:lnTo>
                    <a:pt x="15145" y="572"/>
                  </a:lnTo>
                  <a:lnTo>
                    <a:pt x="14764" y="572"/>
                  </a:lnTo>
                  <a:lnTo>
                    <a:pt x="14764" y="1238"/>
                  </a:lnTo>
                  <a:lnTo>
                    <a:pt x="15716" y="1238"/>
                  </a:lnTo>
                  <a:lnTo>
                    <a:pt x="15716" y="572"/>
                  </a:lnTo>
                  <a:lnTo>
                    <a:pt x="15716" y="952"/>
                  </a:lnTo>
                  <a:lnTo>
                    <a:pt x="16097" y="952"/>
                  </a:lnTo>
                  <a:lnTo>
                    <a:pt x="16097" y="1238"/>
                  </a:lnTo>
                  <a:lnTo>
                    <a:pt x="15716" y="1619"/>
                  </a:lnTo>
                  <a:lnTo>
                    <a:pt x="15716" y="1905"/>
                  </a:lnTo>
                  <a:lnTo>
                    <a:pt x="15430" y="1905"/>
                  </a:lnTo>
                  <a:lnTo>
                    <a:pt x="15430" y="2953"/>
                  </a:lnTo>
                  <a:lnTo>
                    <a:pt x="15145" y="2953"/>
                  </a:lnTo>
                  <a:lnTo>
                    <a:pt x="15145" y="3239"/>
                  </a:lnTo>
                  <a:lnTo>
                    <a:pt x="14764" y="3239"/>
                  </a:lnTo>
                  <a:lnTo>
                    <a:pt x="14764" y="3524"/>
                  </a:lnTo>
                  <a:lnTo>
                    <a:pt x="14478" y="3524"/>
                  </a:lnTo>
                  <a:lnTo>
                    <a:pt x="14478" y="3239"/>
                  </a:lnTo>
                  <a:lnTo>
                    <a:pt x="14764" y="3239"/>
                  </a:lnTo>
                  <a:lnTo>
                    <a:pt x="14097" y="3239"/>
                  </a:lnTo>
                  <a:lnTo>
                    <a:pt x="14097" y="4191"/>
                  </a:lnTo>
                  <a:lnTo>
                    <a:pt x="14478" y="4191"/>
                  </a:lnTo>
                  <a:lnTo>
                    <a:pt x="14097" y="4191"/>
                  </a:lnTo>
                  <a:lnTo>
                    <a:pt x="14478" y="4572"/>
                  </a:lnTo>
                  <a:lnTo>
                    <a:pt x="14478" y="4858"/>
                  </a:lnTo>
                  <a:lnTo>
                    <a:pt x="14764" y="4858"/>
                  </a:lnTo>
                  <a:lnTo>
                    <a:pt x="14764" y="5525"/>
                  </a:lnTo>
                  <a:lnTo>
                    <a:pt x="15430" y="5525"/>
                  </a:lnTo>
                  <a:lnTo>
                    <a:pt x="15430" y="5906"/>
                  </a:lnTo>
                  <a:lnTo>
                    <a:pt x="15716" y="5906"/>
                  </a:lnTo>
                  <a:lnTo>
                    <a:pt x="15716" y="6191"/>
                  </a:lnTo>
                  <a:lnTo>
                    <a:pt x="16097" y="6477"/>
                  </a:lnTo>
                  <a:lnTo>
                    <a:pt x="15716" y="6477"/>
                  </a:lnTo>
                  <a:lnTo>
                    <a:pt x="16097" y="6477"/>
                  </a:lnTo>
                  <a:lnTo>
                    <a:pt x="16097" y="7144"/>
                  </a:lnTo>
                  <a:lnTo>
                    <a:pt x="17431" y="7144"/>
                  </a:lnTo>
                  <a:lnTo>
                    <a:pt x="17431" y="7811"/>
                  </a:lnTo>
                  <a:lnTo>
                    <a:pt x="17717" y="7811"/>
                  </a:lnTo>
                  <a:lnTo>
                    <a:pt x="17717" y="8192"/>
                  </a:lnTo>
                  <a:lnTo>
                    <a:pt x="18383" y="8477"/>
                  </a:lnTo>
                  <a:lnTo>
                    <a:pt x="20002" y="8477"/>
                  </a:lnTo>
                  <a:lnTo>
                    <a:pt x="20383" y="8192"/>
                  </a:lnTo>
                  <a:lnTo>
                    <a:pt x="21336" y="8192"/>
                  </a:lnTo>
                  <a:lnTo>
                    <a:pt x="21336" y="7811"/>
                  </a:lnTo>
                  <a:lnTo>
                    <a:pt x="21622" y="7811"/>
                  </a:lnTo>
                  <a:lnTo>
                    <a:pt x="21622" y="8192"/>
                  </a:lnTo>
                  <a:lnTo>
                    <a:pt x="22003" y="7811"/>
                  </a:lnTo>
                  <a:lnTo>
                    <a:pt x="22669" y="7811"/>
                  </a:lnTo>
                  <a:lnTo>
                    <a:pt x="22669" y="7525"/>
                  </a:lnTo>
                  <a:lnTo>
                    <a:pt x="22669" y="7811"/>
                  </a:lnTo>
                  <a:lnTo>
                    <a:pt x="22955" y="7525"/>
                  </a:lnTo>
                  <a:lnTo>
                    <a:pt x="22955" y="7811"/>
                  </a:lnTo>
                  <a:lnTo>
                    <a:pt x="23336" y="7811"/>
                  </a:lnTo>
                  <a:lnTo>
                    <a:pt x="23336" y="7525"/>
                  </a:lnTo>
                  <a:lnTo>
                    <a:pt x="24574" y="7525"/>
                  </a:lnTo>
                  <a:lnTo>
                    <a:pt x="24955" y="7144"/>
                  </a:lnTo>
                  <a:lnTo>
                    <a:pt x="26289" y="7144"/>
                  </a:lnTo>
                  <a:lnTo>
                    <a:pt x="26289" y="6858"/>
                  </a:lnTo>
                  <a:lnTo>
                    <a:pt x="26575" y="7144"/>
                  </a:lnTo>
                  <a:lnTo>
                    <a:pt x="27527" y="7144"/>
                  </a:lnTo>
                  <a:lnTo>
                    <a:pt x="27527" y="7525"/>
                  </a:lnTo>
                  <a:lnTo>
                    <a:pt x="28861" y="7525"/>
                  </a:lnTo>
                  <a:lnTo>
                    <a:pt x="28861" y="7811"/>
                  </a:lnTo>
                  <a:lnTo>
                    <a:pt x="29527" y="7811"/>
                  </a:lnTo>
                  <a:lnTo>
                    <a:pt x="29242" y="7811"/>
                  </a:lnTo>
                  <a:lnTo>
                    <a:pt x="30861" y="8192"/>
                  </a:lnTo>
                  <a:lnTo>
                    <a:pt x="30861" y="7811"/>
                  </a:lnTo>
                  <a:lnTo>
                    <a:pt x="33147" y="7811"/>
                  </a:lnTo>
                  <a:lnTo>
                    <a:pt x="33814" y="8477"/>
                  </a:lnTo>
                  <a:lnTo>
                    <a:pt x="33814" y="9144"/>
                  </a:lnTo>
                  <a:lnTo>
                    <a:pt x="34099" y="9430"/>
                  </a:lnTo>
                  <a:lnTo>
                    <a:pt x="34099" y="10097"/>
                  </a:lnTo>
                  <a:lnTo>
                    <a:pt x="34480" y="10763"/>
                  </a:lnTo>
                  <a:lnTo>
                    <a:pt x="34766" y="11811"/>
                  </a:lnTo>
                  <a:lnTo>
                    <a:pt x="35147" y="12097"/>
                  </a:lnTo>
                  <a:lnTo>
                    <a:pt x="35147" y="12383"/>
                  </a:lnTo>
                  <a:lnTo>
                    <a:pt x="35433" y="12383"/>
                  </a:lnTo>
                  <a:lnTo>
                    <a:pt x="36385" y="12764"/>
                  </a:lnTo>
                  <a:lnTo>
                    <a:pt x="36385" y="13049"/>
                  </a:lnTo>
                  <a:lnTo>
                    <a:pt x="37052" y="13049"/>
                  </a:lnTo>
                  <a:lnTo>
                    <a:pt x="37052" y="13430"/>
                  </a:lnTo>
                  <a:lnTo>
                    <a:pt x="37433" y="13716"/>
                  </a:lnTo>
                  <a:lnTo>
                    <a:pt x="38100" y="14097"/>
                  </a:lnTo>
                  <a:lnTo>
                    <a:pt x="37719" y="14097"/>
                  </a:lnTo>
                  <a:lnTo>
                    <a:pt x="38386" y="14383"/>
                  </a:lnTo>
                  <a:lnTo>
                    <a:pt x="38767" y="14383"/>
                  </a:lnTo>
                  <a:lnTo>
                    <a:pt x="39052" y="14764"/>
                  </a:lnTo>
                  <a:lnTo>
                    <a:pt x="39719" y="16002"/>
                  </a:lnTo>
                  <a:lnTo>
                    <a:pt x="39338" y="16669"/>
                  </a:lnTo>
                  <a:lnTo>
                    <a:pt x="39719" y="17050"/>
                  </a:lnTo>
                  <a:lnTo>
                    <a:pt x="39719" y="16669"/>
                  </a:lnTo>
                  <a:lnTo>
                    <a:pt x="39719" y="17050"/>
                  </a:lnTo>
                  <a:lnTo>
                    <a:pt x="40005" y="17050"/>
                  </a:lnTo>
                  <a:lnTo>
                    <a:pt x="40672" y="17717"/>
                  </a:lnTo>
                  <a:lnTo>
                    <a:pt x="40672" y="18002"/>
                  </a:lnTo>
                  <a:lnTo>
                    <a:pt x="41053" y="18002"/>
                  </a:lnTo>
                  <a:lnTo>
                    <a:pt x="41719" y="18288"/>
                  </a:lnTo>
                  <a:lnTo>
                    <a:pt x="42005" y="18288"/>
                  </a:lnTo>
                  <a:lnTo>
                    <a:pt x="42291" y="18669"/>
                  </a:lnTo>
                  <a:lnTo>
                    <a:pt x="42672" y="18669"/>
                  </a:lnTo>
                  <a:lnTo>
                    <a:pt x="42672" y="18955"/>
                  </a:lnTo>
                  <a:lnTo>
                    <a:pt x="42958" y="18955"/>
                  </a:lnTo>
                  <a:lnTo>
                    <a:pt x="42958" y="19336"/>
                  </a:lnTo>
                  <a:lnTo>
                    <a:pt x="43624" y="19336"/>
                  </a:lnTo>
                  <a:lnTo>
                    <a:pt x="44005" y="19622"/>
                  </a:lnTo>
                  <a:lnTo>
                    <a:pt x="44291" y="19622"/>
                  </a:lnTo>
                  <a:lnTo>
                    <a:pt x="44291" y="20288"/>
                  </a:lnTo>
                  <a:lnTo>
                    <a:pt x="44672" y="20288"/>
                  </a:lnTo>
                  <a:lnTo>
                    <a:pt x="45244" y="20955"/>
                  </a:lnTo>
                  <a:lnTo>
                    <a:pt x="45625" y="20955"/>
                  </a:lnTo>
                  <a:lnTo>
                    <a:pt x="45625" y="21241"/>
                  </a:lnTo>
                  <a:lnTo>
                    <a:pt x="46292" y="21241"/>
                  </a:lnTo>
                  <a:lnTo>
                    <a:pt x="46292" y="20955"/>
                  </a:lnTo>
                  <a:lnTo>
                    <a:pt x="46958" y="20955"/>
                  </a:lnTo>
                  <a:lnTo>
                    <a:pt x="46958" y="21241"/>
                  </a:lnTo>
                  <a:lnTo>
                    <a:pt x="47625" y="21908"/>
                  </a:lnTo>
                  <a:lnTo>
                    <a:pt x="47911" y="21908"/>
                  </a:lnTo>
                  <a:lnTo>
                    <a:pt x="47911" y="21622"/>
                  </a:lnTo>
                  <a:lnTo>
                    <a:pt x="48196" y="21908"/>
                  </a:lnTo>
                  <a:lnTo>
                    <a:pt x="48196" y="22289"/>
                  </a:lnTo>
                  <a:lnTo>
                    <a:pt x="49244" y="22289"/>
                  </a:lnTo>
                  <a:lnTo>
                    <a:pt x="49530" y="21908"/>
                  </a:lnTo>
                  <a:lnTo>
                    <a:pt x="49911" y="21908"/>
                  </a:lnTo>
                  <a:lnTo>
                    <a:pt x="49530" y="21622"/>
                  </a:lnTo>
                  <a:lnTo>
                    <a:pt x="50197" y="21622"/>
                  </a:lnTo>
                  <a:lnTo>
                    <a:pt x="49911" y="21908"/>
                  </a:lnTo>
                  <a:lnTo>
                    <a:pt x="50197" y="21908"/>
                  </a:lnTo>
                  <a:lnTo>
                    <a:pt x="50197" y="21622"/>
                  </a:lnTo>
                  <a:lnTo>
                    <a:pt x="50197" y="21908"/>
                  </a:lnTo>
                  <a:lnTo>
                    <a:pt x="50578" y="21622"/>
                  </a:lnTo>
                  <a:lnTo>
                    <a:pt x="50578" y="21908"/>
                  </a:lnTo>
                  <a:lnTo>
                    <a:pt x="51816" y="21908"/>
                  </a:lnTo>
                  <a:lnTo>
                    <a:pt x="51816" y="21622"/>
                  </a:lnTo>
                  <a:lnTo>
                    <a:pt x="52197" y="21622"/>
                  </a:lnTo>
                  <a:lnTo>
                    <a:pt x="52197" y="21241"/>
                  </a:lnTo>
                  <a:lnTo>
                    <a:pt x="52864" y="21241"/>
                  </a:lnTo>
                  <a:lnTo>
                    <a:pt x="52864" y="20669"/>
                  </a:lnTo>
                  <a:lnTo>
                    <a:pt x="53149" y="20669"/>
                  </a:lnTo>
                  <a:lnTo>
                    <a:pt x="53149" y="20955"/>
                  </a:lnTo>
                  <a:lnTo>
                    <a:pt x="53149" y="20288"/>
                  </a:lnTo>
                  <a:lnTo>
                    <a:pt x="53530" y="20288"/>
                  </a:lnTo>
                  <a:lnTo>
                    <a:pt x="53149" y="20288"/>
                  </a:lnTo>
                  <a:lnTo>
                    <a:pt x="53149" y="20003"/>
                  </a:lnTo>
                  <a:lnTo>
                    <a:pt x="53816" y="20003"/>
                  </a:lnTo>
                  <a:lnTo>
                    <a:pt x="53816" y="19622"/>
                  </a:lnTo>
                  <a:lnTo>
                    <a:pt x="53530" y="19336"/>
                  </a:lnTo>
                  <a:lnTo>
                    <a:pt x="53816" y="19336"/>
                  </a:lnTo>
                  <a:lnTo>
                    <a:pt x="53816" y="19622"/>
                  </a:lnTo>
                  <a:lnTo>
                    <a:pt x="54197" y="19336"/>
                  </a:lnTo>
                  <a:lnTo>
                    <a:pt x="54197" y="20288"/>
                  </a:lnTo>
                  <a:lnTo>
                    <a:pt x="54483" y="20288"/>
                  </a:lnTo>
                  <a:lnTo>
                    <a:pt x="54483" y="20669"/>
                  </a:lnTo>
                  <a:lnTo>
                    <a:pt x="54197" y="20669"/>
                  </a:lnTo>
                  <a:lnTo>
                    <a:pt x="54197" y="21241"/>
                  </a:lnTo>
                  <a:lnTo>
                    <a:pt x="54483" y="20955"/>
                  </a:lnTo>
                  <a:lnTo>
                    <a:pt x="54483" y="21241"/>
                  </a:lnTo>
                  <a:lnTo>
                    <a:pt x="54769" y="21241"/>
                  </a:lnTo>
                  <a:lnTo>
                    <a:pt x="54769" y="21622"/>
                  </a:lnTo>
                  <a:lnTo>
                    <a:pt x="56102" y="21622"/>
                  </a:lnTo>
                  <a:lnTo>
                    <a:pt x="55817" y="21241"/>
                  </a:lnTo>
                  <a:lnTo>
                    <a:pt x="56102" y="21241"/>
                  </a:lnTo>
                  <a:lnTo>
                    <a:pt x="56102" y="21622"/>
                  </a:lnTo>
                  <a:lnTo>
                    <a:pt x="56769" y="21241"/>
                  </a:lnTo>
                  <a:lnTo>
                    <a:pt x="56483" y="20955"/>
                  </a:lnTo>
                  <a:lnTo>
                    <a:pt x="56769" y="20955"/>
                  </a:lnTo>
                  <a:lnTo>
                    <a:pt x="56483" y="20955"/>
                  </a:lnTo>
                  <a:lnTo>
                    <a:pt x="56483" y="20669"/>
                  </a:lnTo>
                  <a:lnTo>
                    <a:pt x="56769" y="20669"/>
                  </a:lnTo>
                  <a:lnTo>
                    <a:pt x="56769" y="20955"/>
                  </a:lnTo>
                  <a:lnTo>
                    <a:pt x="56769" y="20669"/>
                  </a:lnTo>
                  <a:lnTo>
                    <a:pt x="57436" y="20669"/>
                  </a:lnTo>
                  <a:lnTo>
                    <a:pt x="57150" y="20955"/>
                  </a:lnTo>
                  <a:lnTo>
                    <a:pt x="57436" y="20955"/>
                  </a:lnTo>
                  <a:lnTo>
                    <a:pt x="57436" y="21241"/>
                  </a:lnTo>
                  <a:lnTo>
                    <a:pt x="57721" y="21622"/>
                  </a:lnTo>
                  <a:lnTo>
                    <a:pt x="58102" y="21622"/>
                  </a:lnTo>
                  <a:lnTo>
                    <a:pt x="58102" y="21908"/>
                  </a:lnTo>
                  <a:lnTo>
                    <a:pt x="58388" y="21908"/>
                  </a:lnTo>
                  <a:lnTo>
                    <a:pt x="58388" y="22289"/>
                  </a:lnTo>
                  <a:lnTo>
                    <a:pt x="58769" y="22289"/>
                  </a:lnTo>
                  <a:lnTo>
                    <a:pt x="58769" y="22574"/>
                  </a:lnTo>
                  <a:lnTo>
                    <a:pt x="59436" y="22574"/>
                  </a:lnTo>
                  <a:lnTo>
                    <a:pt x="59436" y="22289"/>
                  </a:lnTo>
                  <a:lnTo>
                    <a:pt x="59722" y="22574"/>
                  </a:lnTo>
                  <a:lnTo>
                    <a:pt x="60103" y="22289"/>
                  </a:lnTo>
                  <a:lnTo>
                    <a:pt x="60103" y="22574"/>
                  </a:lnTo>
                  <a:lnTo>
                    <a:pt x="60103" y="22289"/>
                  </a:lnTo>
                  <a:lnTo>
                    <a:pt x="60388" y="21908"/>
                  </a:lnTo>
                  <a:lnTo>
                    <a:pt x="60388" y="22289"/>
                  </a:lnTo>
                  <a:lnTo>
                    <a:pt x="60674" y="22289"/>
                  </a:lnTo>
                  <a:lnTo>
                    <a:pt x="60674" y="22574"/>
                  </a:lnTo>
                  <a:lnTo>
                    <a:pt x="60388" y="22574"/>
                  </a:lnTo>
                  <a:lnTo>
                    <a:pt x="60388" y="23908"/>
                  </a:lnTo>
                  <a:lnTo>
                    <a:pt x="60103" y="23908"/>
                  </a:lnTo>
                  <a:lnTo>
                    <a:pt x="60388" y="24194"/>
                  </a:lnTo>
                  <a:lnTo>
                    <a:pt x="60674" y="24194"/>
                  </a:lnTo>
                  <a:lnTo>
                    <a:pt x="60674" y="24575"/>
                  </a:lnTo>
                  <a:lnTo>
                    <a:pt x="62008" y="24575"/>
                  </a:lnTo>
                  <a:lnTo>
                    <a:pt x="62008" y="24194"/>
                  </a:lnTo>
                  <a:lnTo>
                    <a:pt x="61722" y="24194"/>
                  </a:lnTo>
                  <a:lnTo>
                    <a:pt x="62008" y="24194"/>
                  </a:lnTo>
                  <a:lnTo>
                    <a:pt x="62389" y="23908"/>
                  </a:lnTo>
                  <a:lnTo>
                    <a:pt x="62008" y="23908"/>
                  </a:lnTo>
                  <a:lnTo>
                    <a:pt x="63055" y="23908"/>
                  </a:lnTo>
                  <a:lnTo>
                    <a:pt x="63055" y="23622"/>
                  </a:lnTo>
                  <a:lnTo>
                    <a:pt x="64294" y="23622"/>
                  </a:lnTo>
                  <a:lnTo>
                    <a:pt x="64294" y="23241"/>
                  </a:lnTo>
                  <a:lnTo>
                    <a:pt x="64294" y="23622"/>
                  </a:lnTo>
                  <a:lnTo>
                    <a:pt x="64960" y="23622"/>
                  </a:lnTo>
                  <a:lnTo>
                    <a:pt x="64960" y="23241"/>
                  </a:lnTo>
                  <a:lnTo>
                    <a:pt x="65342" y="23241"/>
                  </a:lnTo>
                  <a:lnTo>
                    <a:pt x="65342" y="22955"/>
                  </a:lnTo>
                  <a:lnTo>
                    <a:pt x="66294" y="22955"/>
                  </a:lnTo>
                  <a:lnTo>
                    <a:pt x="66294" y="23241"/>
                  </a:lnTo>
                  <a:lnTo>
                    <a:pt x="66580" y="23241"/>
                  </a:lnTo>
                  <a:lnTo>
                    <a:pt x="66580" y="22955"/>
                  </a:lnTo>
                  <a:lnTo>
                    <a:pt x="66961" y="22955"/>
                  </a:lnTo>
                  <a:lnTo>
                    <a:pt x="66961" y="23241"/>
                  </a:lnTo>
                  <a:lnTo>
                    <a:pt x="67246" y="22955"/>
                  </a:lnTo>
                  <a:lnTo>
                    <a:pt x="67627" y="22955"/>
                  </a:lnTo>
                  <a:lnTo>
                    <a:pt x="67627" y="23241"/>
                  </a:lnTo>
                  <a:lnTo>
                    <a:pt x="67913" y="22955"/>
                  </a:lnTo>
                  <a:lnTo>
                    <a:pt x="67913" y="23241"/>
                  </a:lnTo>
                  <a:lnTo>
                    <a:pt x="68580" y="23241"/>
                  </a:lnTo>
                  <a:lnTo>
                    <a:pt x="68294" y="22955"/>
                  </a:lnTo>
                  <a:lnTo>
                    <a:pt x="69247" y="22955"/>
                  </a:lnTo>
                  <a:lnTo>
                    <a:pt x="69247" y="22574"/>
                  </a:lnTo>
                  <a:lnTo>
                    <a:pt x="69532" y="22955"/>
                  </a:lnTo>
                  <a:lnTo>
                    <a:pt x="69913" y="22955"/>
                  </a:lnTo>
                  <a:lnTo>
                    <a:pt x="69913" y="22574"/>
                  </a:lnTo>
                  <a:lnTo>
                    <a:pt x="69913" y="22955"/>
                  </a:lnTo>
                  <a:lnTo>
                    <a:pt x="70580" y="22289"/>
                  </a:lnTo>
                  <a:lnTo>
                    <a:pt x="70866" y="22289"/>
                  </a:lnTo>
                  <a:lnTo>
                    <a:pt x="70866" y="21908"/>
                  </a:lnTo>
                  <a:lnTo>
                    <a:pt x="71247" y="21908"/>
                  </a:lnTo>
                  <a:lnTo>
                    <a:pt x="70866" y="21622"/>
                  </a:lnTo>
                  <a:lnTo>
                    <a:pt x="71247" y="21622"/>
                  </a:lnTo>
                  <a:lnTo>
                    <a:pt x="70866" y="21622"/>
                  </a:lnTo>
                  <a:lnTo>
                    <a:pt x="70866" y="21241"/>
                  </a:lnTo>
                  <a:lnTo>
                    <a:pt x="71533" y="21241"/>
                  </a:lnTo>
                  <a:lnTo>
                    <a:pt x="71533" y="21622"/>
                  </a:lnTo>
                  <a:lnTo>
                    <a:pt x="71533" y="21241"/>
                  </a:lnTo>
                  <a:lnTo>
                    <a:pt x="71533" y="21622"/>
                  </a:lnTo>
                  <a:lnTo>
                    <a:pt x="71914" y="21622"/>
                  </a:lnTo>
                  <a:lnTo>
                    <a:pt x="71914" y="20955"/>
                  </a:lnTo>
                  <a:lnTo>
                    <a:pt x="72199" y="20955"/>
                  </a:lnTo>
                  <a:lnTo>
                    <a:pt x="72199" y="21241"/>
                  </a:lnTo>
                  <a:lnTo>
                    <a:pt x="72199" y="20955"/>
                  </a:lnTo>
                  <a:lnTo>
                    <a:pt x="72485" y="20955"/>
                  </a:lnTo>
                  <a:lnTo>
                    <a:pt x="72866" y="21241"/>
                  </a:lnTo>
                  <a:lnTo>
                    <a:pt x="73152" y="21241"/>
                  </a:lnTo>
                  <a:lnTo>
                    <a:pt x="72866" y="21241"/>
                  </a:lnTo>
                  <a:lnTo>
                    <a:pt x="73152" y="21241"/>
                  </a:lnTo>
                  <a:lnTo>
                    <a:pt x="73152" y="20955"/>
                  </a:lnTo>
                  <a:lnTo>
                    <a:pt x="73533" y="20955"/>
                  </a:lnTo>
                  <a:lnTo>
                    <a:pt x="73152" y="20955"/>
                  </a:lnTo>
                  <a:lnTo>
                    <a:pt x="73152" y="21241"/>
                  </a:lnTo>
                  <a:lnTo>
                    <a:pt x="73533" y="21241"/>
                  </a:lnTo>
                  <a:lnTo>
                    <a:pt x="73533" y="21622"/>
                  </a:lnTo>
                  <a:lnTo>
                    <a:pt x="73533" y="21241"/>
                  </a:lnTo>
                  <a:lnTo>
                    <a:pt x="73152" y="21241"/>
                  </a:lnTo>
                  <a:lnTo>
                    <a:pt x="73152" y="21622"/>
                  </a:lnTo>
                  <a:lnTo>
                    <a:pt x="73533" y="21622"/>
                  </a:lnTo>
                  <a:lnTo>
                    <a:pt x="73152" y="21622"/>
                  </a:lnTo>
                  <a:lnTo>
                    <a:pt x="72866" y="21908"/>
                  </a:lnTo>
                  <a:lnTo>
                    <a:pt x="72866" y="21622"/>
                  </a:lnTo>
                  <a:lnTo>
                    <a:pt x="72866" y="21908"/>
                  </a:lnTo>
                  <a:lnTo>
                    <a:pt x="72485" y="21908"/>
                  </a:lnTo>
                  <a:lnTo>
                    <a:pt x="72485" y="22289"/>
                  </a:lnTo>
                  <a:lnTo>
                    <a:pt x="72199" y="22289"/>
                  </a:lnTo>
                  <a:lnTo>
                    <a:pt x="72199" y="22574"/>
                  </a:lnTo>
                  <a:lnTo>
                    <a:pt x="71914" y="22574"/>
                  </a:lnTo>
                  <a:lnTo>
                    <a:pt x="71914" y="22955"/>
                  </a:lnTo>
                  <a:lnTo>
                    <a:pt x="71533" y="22955"/>
                  </a:lnTo>
                  <a:lnTo>
                    <a:pt x="71533" y="23241"/>
                  </a:lnTo>
                  <a:lnTo>
                    <a:pt x="71914" y="23241"/>
                  </a:lnTo>
                  <a:lnTo>
                    <a:pt x="71914" y="24194"/>
                  </a:lnTo>
                  <a:lnTo>
                    <a:pt x="71533" y="24575"/>
                  </a:lnTo>
                  <a:lnTo>
                    <a:pt x="70866" y="24575"/>
                  </a:lnTo>
                  <a:lnTo>
                    <a:pt x="70866" y="25241"/>
                  </a:lnTo>
                  <a:lnTo>
                    <a:pt x="70580" y="24860"/>
                  </a:lnTo>
                  <a:lnTo>
                    <a:pt x="70199" y="24860"/>
                  </a:lnTo>
                  <a:lnTo>
                    <a:pt x="70199" y="25241"/>
                  </a:lnTo>
                  <a:lnTo>
                    <a:pt x="69913" y="25241"/>
                  </a:lnTo>
                  <a:lnTo>
                    <a:pt x="69913" y="26194"/>
                  </a:lnTo>
                  <a:lnTo>
                    <a:pt x="69532" y="26194"/>
                  </a:lnTo>
                  <a:lnTo>
                    <a:pt x="69913" y="26194"/>
                  </a:lnTo>
                  <a:lnTo>
                    <a:pt x="69532" y="26575"/>
                  </a:lnTo>
                  <a:lnTo>
                    <a:pt x="69913" y="26575"/>
                  </a:lnTo>
                  <a:lnTo>
                    <a:pt x="69532" y="26575"/>
                  </a:lnTo>
                  <a:lnTo>
                    <a:pt x="69532" y="26861"/>
                  </a:lnTo>
                  <a:lnTo>
                    <a:pt x="69913" y="26861"/>
                  </a:lnTo>
                  <a:lnTo>
                    <a:pt x="69913" y="27146"/>
                  </a:lnTo>
                  <a:lnTo>
                    <a:pt x="69532" y="27146"/>
                  </a:lnTo>
                  <a:lnTo>
                    <a:pt x="69532" y="27527"/>
                  </a:lnTo>
                  <a:lnTo>
                    <a:pt x="69532" y="27146"/>
                  </a:lnTo>
                  <a:lnTo>
                    <a:pt x="69247" y="27146"/>
                  </a:lnTo>
                  <a:lnTo>
                    <a:pt x="69247" y="27527"/>
                  </a:lnTo>
                  <a:lnTo>
                    <a:pt x="68961" y="27527"/>
                  </a:lnTo>
                  <a:lnTo>
                    <a:pt x="69247" y="27527"/>
                  </a:lnTo>
                  <a:lnTo>
                    <a:pt x="68961" y="27527"/>
                  </a:lnTo>
                  <a:lnTo>
                    <a:pt x="68961" y="28861"/>
                  </a:lnTo>
                  <a:lnTo>
                    <a:pt x="69247" y="28861"/>
                  </a:lnTo>
                  <a:lnTo>
                    <a:pt x="69247" y="29813"/>
                  </a:lnTo>
                  <a:lnTo>
                    <a:pt x="69913" y="30099"/>
                  </a:lnTo>
                  <a:lnTo>
                    <a:pt x="69913" y="30480"/>
                  </a:lnTo>
                  <a:lnTo>
                    <a:pt x="70199" y="30480"/>
                  </a:lnTo>
                  <a:lnTo>
                    <a:pt x="70199" y="31147"/>
                  </a:lnTo>
                  <a:lnTo>
                    <a:pt x="70580" y="31147"/>
                  </a:lnTo>
                  <a:lnTo>
                    <a:pt x="70580" y="31814"/>
                  </a:lnTo>
                  <a:lnTo>
                    <a:pt x="70866" y="31814"/>
                  </a:lnTo>
                  <a:lnTo>
                    <a:pt x="70866" y="32099"/>
                  </a:lnTo>
                  <a:lnTo>
                    <a:pt x="71247" y="32099"/>
                  </a:lnTo>
                  <a:lnTo>
                    <a:pt x="71247" y="31814"/>
                  </a:lnTo>
                  <a:lnTo>
                    <a:pt x="71533" y="31814"/>
                  </a:lnTo>
                  <a:lnTo>
                    <a:pt x="71533" y="32099"/>
                  </a:lnTo>
                  <a:lnTo>
                    <a:pt x="71914" y="32480"/>
                  </a:lnTo>
                  <a:lnTo>
                    <a:pt x="71914" y="32766"/>
                  </a:lnTo>
                  <a:lnTo>
                    <a:pt x="71914" y="32099"/>
                  </a:lnTo>
                  <a:lnTo>
                    <a:pt x="71533" y="32099"/>
                  </a:lnTo>
                  <a:lnTo>
                    <a:pt x="71533" y="31814"/>
                  </a:lnTo>
                  <a:lnTo>
                    <a:pt x="70866" y="32480"/>
                  </a:lnTo>
                  <a:lnTo>
                    <a:pt x="70866" y="32766"/>
                  </a:lnTo>
                  <a:lnTo>
                    <a:pt x="70199" y="32766"/>
                  </a:lnTo>
                  <a:lnTo>
                    <a:pt x="69913" y="33433"/>
                  </a:lnTo>
                  <a:lnTo>
                    <a:pt x="69532" y="33719"/>
                  </a:lnTo>
                  <a:lnTo>
                    <a:pt x="69532" y="34100"/>
                  </a:lnTo>
                  <a:lnTo>
                    <a:pt x="68961" y="34100"/>
                  </a:lnTo>
                  <a:lnTo>
                    <a:pt x="68961" y="34385"/>
                  </a:lnTo>
                  <a:lnTo>
                    <a:pt x="69913" y="34385"/>
                  </a:lnTo>
                  <a:lnTo>
                    <a:pt x="69913" y="34100"/>
                  </a:lnTo>
                  <a:lnTo>
                    <a:pt x="70199" y="33719"/>
                  </a:lnTo>
                  <a:lnTo>
                    <a:pt x="70580" y="33719"/>
                  </a:lnTo>
                  <a:lnTo>
                    <a:pt x="70866" y="33433"/>
                  </a:lnTo>
                  <a:lnTo>
                    <a:pt x="70866" y="33052"/>
                  </a:lnTo>
                  <a:lnTo>
                    <a:pt x="71247" y="32766"/>
                  </a:lnTo>
                  <a:lnTo>
                    <a:pt x="71533" y="33052"/>
                  </a:lnTo>
                  <a:lnTo>
                    <a:pt x="70866" y="33433"/>
                  </a:lnTo>
                  <a:lnTo>
                    <a:pt x="70866" y="33719"/>
                  </a:lnTo>
                  <a:lnTo>
                    <a:pt x="71247" y="33719"/>
                  </a:lnTo>
                  <a:lnTo>
                    <a:pt x="71247" y="33433"/>
                  </a:lnTo>
                  <a:lnTo>
                    <a:pt x="71247" y="33719"/>
                  </a:lnTo>
                  <a:lnTo>
                    <a:pt x="70580" y="34100"/>
                  </a:lnTo>
                  <a:lnTo>
                    <a:pt x="69913" y="34766"/>
                  </a:lnTo>
                  <a:lnTo>
                    <a:pt x="69913" y="35052"/>
                  </a:lnTo>
                  <a:lnTo>
                    <a:pt x="69247" y="35719"/>
                  </a:lnTo>
                  <a:lnTo>
                    <a:pt x="69247" y="36005"/>
                  </a:lnTo>
                  <a:lnTo>
                    <a:pt x="68961" y="36386"/>
                  </a:lnTo>
                  <a:lnTo>
                    <a:pt x="69247" y="36386"/>
                  </a:lnTo>
                  <a:lnTo>
                    <a:pt x="68961" y="36671"/>
                  </a:lnTo>
                  <a:lnTo>
                    <a:pt x="69247" y="37052"/>
                  </a:lnTo>
                  <a:lnTo>
                    <a:pt x="69247" y="37719"/>
                  </a:lnTo>
                  <a:lnTo>
                    <a:pt x="69913" y="37338"/>
                  </a:lnTo>
                  <a:lnTo>
                    <a:pt x="69247" y="37719"/>
                  </a:lnTo>
                  <a:lnTo>
                    <a:pt x="69913" y="37338"/>
                  </a:lnTo>
                  <a:lnTo>
                    <a:pt x="69532" y="37719"/>
                  </a:lnTo>
                  <a:lnTo>
                    <a:pt x="69532" y="38005"/>
                  </a:lnTo>
                  <a:lnTo>
                    <a:pt x="69913" y="38386"/>
                  </a:lnTo>
                  <a:lnTo>
                    <a:pt x="69913" y="38671"/>
                  </a:lnTo>
                  <a:lnTo>
                    <a:pt x="70199" y="38671"/>
                  </a:lnTo>
                  <a:lnTo>
                    <a:pt x="70199" y="38957"/>
                  </a:lnTo>
                  <a:lnTo>
                    <a:pt x="70580" y="38957"/>
                  </a:lnTo>
                  <a:lnTo>
                    <a:pt x="70580" y="39338"/>
                  </a:lnTo>
                  <a:lnTo>
                    <a:pt x="70199" y="39338"/>
                  </a:lnTo>
                  <a:lnTo>
                    <a:pt x="70199" y="39624"/>
                  </a:lnTo>
                  <a:lnTo>
                    <a:pt x="69913" y="40005"/>
                  </a:lnTo>
                  <a:lnTo>
                    <a:pt x="69913" y="40291"/>
                  </a:lnTo>
                  <a:lnTo>
                    <a:pt x="69913" y="40005"/>
                  </a:lnTo>
                  <a:lnTo>
                    <a:pt x="70199" y="40005"/>
                  </a:lnTo>
                  <a:lnTo>
                    <a:pt x="70199" y="39624"/>
                  </a:lnTo>
                  <a:lnTo>
                    <a:pt x="70580" y="39624"/>
                  </a:lnTo>
                  <a:lnTo>
                    <a:pt x="70580" y="39338"/>
                  </a:lnTo>
                  <a:lnTo>
                    <a:pt x="70866" y="39338"/>
                  </a:lnTo>
                  <a:lnTo>
                    <a:pt x="71247" y="39624"/>
                  </a:lnTo>
                  <a:lnTo>
                    <a:pt x="71247" y="40005"/>
                  </a:lnTo>
                  <a:lnTo>
                    <a:pt x="71533" y="40005"/>
                  </a:lnTo>
                  <a:lnTo>
                    <a:pt x="71914" y="40291"/>
                  </a:lnTo>
                  <a:lnTo>
                    <a:pt x="73819" y="41339"/>
                  </a:lnTo>
                  <a:lnTo>
                    <a:pt x="74200" y="41624"/>
                  </a:lnTo>
                  <a:lnTo>
                    <a:pt x="74485" y="41624"/>
                  </a:lnTo>
                  <a:lnTo>
                    <a:pt x="75152" y="42291"/>
                  </a:lnTo>
                  <a:lnTo>
                    <a:pt x="75438" y="42291"/>
                  </a:lnTo>
                  <a:lnTo>
                    <a:pt x="76105" y="42577"/>
                  </a:lnTo>
                  <a:lnTo>
                    <a:pt x="76771" y="42577"/>
                  </a:lnTo>
                  <a:lnTo>
                    <a:pt x="77152" y="42958"/>
                  </a:lnTo>
                  <a:lnTo>
                    <a:pt x="77438" y="42958"/>
                  </a:lnTo>
                  <a:lnTo>
                    <a:pt x="77438" y="4295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2DF37D6A-5D17-98EF-992F-5F619FC25E80}"/>
                </a:ext>
              </a:extLst>
            </p:cNvPr>
            <p:cNvSpPr/>
            <p:nvPr/>
          </p:nvSpPr>
          <p:spPr>
            <a:xfrm>
              <a:off x="2203941" y="3911789"/>
              <a:ext cx="296322" cy="206692"/>
            </a:xfrm>
            <a:custGeom>
              <a:avLst/>
              <a:gdLst>
                <a:gd name="connsiteX0" fmla="*/ 177260 w 296322"/>
                <a:gd name="connsiteY0" fmla="*/ 5620 h 206692"/>
                <a:gd name="connsiteX1" fmla="*/ 180499 w 296322"/>
                <a:gd name="connsiteY1" fmla="*/ 2953 h 206692"/>
                <a:gd name="connsiteX2" fmla="*/ 181165 w 296322"/>
                <a:gd name="connsiteY2" fmla="*/ 3619 h 206692"/>
                <a:gd name="connsiteX3" fmla="*/ 180784 w 296322"/>
                <a:gd name="connsiteY3" fmla="*/ 3619 h 206692"/>
                <a:gd name="connsiteX4" fmla="*/ 181832 w 296322"/>
                <a:gd name="connsiteY4" fmla="*/ 4953 h 206692"/>
                <a:gd name="connsiteX5" fmla="*/ 181832 w 296322"/>
                <a:gd name="connsiteY5" fmla="*/ 5620 h 206692"/>
                <a:gd name="connsiteX6" fmla="*/ 182785 w 296322"/>
                <a:gd name="connsiteY6" fmla="*/ 4572 h 206692"/>
                <a:gd name="connsiteX7" fmla="*/ 183166 w 296322"/>
                <a:gd name="connsiteY7" fmla="*/ 4572 h 206692"/>
                <a:gd name="connsiteX8" fmla="*/ 183737 w 296322"/>
                <a:gd name="connsiteY8" fmla="*/ 4953 h 206692"/>
                <a:gd name="connsiteX9" fmla="*/ 183737 w 296322"/>
                <a:gd name="connsiteY9" fmla="*/ 4572 h 206692"/>
                <a:gd name="connsiteX10" fmla="*/ 185071 w 296322"/>
                <a:gd name="connsiteY10" fmla="*/ 4572 h 206692"/>
                <a:gd name="connsiteX11" fmla="*/ 185071 w 296322"/>
                <a:gd name="connsiteY11" fmla="*/ 5239 h 206692"/>
                <a:gd name="connsiteX12" fmla="*/ 185452 w 296322"/>
                <a:gd name="connsiteY12" fmla="*/ 5905 h 206692"/>
                <a:gd name="connsiteX13" fmla="*/ 186118 w 296322"/>
                <a:gd name="connsiteY13" fmla="*/ 5905 h 206692"/>
                <a:gd name="connsiteX14" fmla="*/ 187071 w 296322"/>
                <a:gd name="connsiteY14" fmla="*/ 5620 h 206692"/>
                <a:gd name="connsiteX15" fmla="*/ 193643 w 296322"/>
                <a:gd name="connsiteY15" fmla="*/ 6191 h 206692"/>
                <a:gd name="connsiteX16" fmla="*/ 201168 w 296322"/>
                <a:gd name="connsiteY16" fmla="*/ 6858 h 206692"/>
                <a:gd name="connsiteX17" fmla="*/ 202501 w 296322"/>
                <a:gd name="connsiteY17" fmla="*/ 7525 h 206692"/>
                <a:gd name="connsiteX18" fmla="*/ 202501 w 296322"/>
                <a:gd name="connsiteY18" fmla="*/ 7906 h 206692"/>
                <a:gd name="connsiteX19" fmla="*/ 203168 w 296322"/>
                <a:gd name="connsiteY19" fmla="*/ 7906 h 206692"/>
                <a:gd name="connsiteX20" fmla="*/ 203835 w 296322"/>
                <a:gd name="connsiteY20" fmla="*/ 8191 h 206692"/>
                <a:gd name="connsiteX21" fmla="*/ 204121 w 296322"/>
                <a:gd name="connsiteY21" fmla="*/ 8191 h 206692"/>
                <a:gd name="connsiteX22" fmla="*/ 204788 w 296322"/>
                <a:gd name="connsiteY22" fmla="*/ 7239 h 206692"/>
                <a:gd name="connsiteX23" fmla="*/ 205073 w 296322"/>
                <a:gd name="connsiteY23" fmla="*/ 6858 h 206692"/>
                <a:gd name="connsiteX24" fmla="*/ 206407 w 296322"/>
                <a:gd name="connsiteY24" fmla="*/ 7906 h 206692"/>
                <a:gd name="connsiteX25" fmla="*/ 208026 w 296322"/>
                <a:gd name="connsiteY25" fmla="*/ 7906 h 206692"/>
                <a:gd name="connsiteX26" fmla="*/ 209074 w 296322"/>
                <a:gd name="connsiteY26" fmla="*/ 8572 h 206692"/>
                <a:gd name="connsiteX27" fmla="*/ 209359 w 296322"/>
                <a:gd name="connsiteY27" fmla="*/ 9144 h 206692"/>
                <a:gd name="connsiteX28" fmla="*/ 209359 w 296322"/>
                <a:gd name="connsiteY28" fmla="*/ 9525 h 206692"/>
                <a:gd name="connsiteX29" fmla="*/ 209074 w 296322"/>
                <a:gd name="connsiteY29" fmla="*/ 9811 h 206692"/>
                <a:gd name="connsiteX30" fmla="*/ 211360 w 296322"/>
                <a:gd name="connsiteY30" fmla="*/ 10477 h 206692"/>
                <a:gd name="connsiteX31" fmla="*/ 212312 w 296322"/>
                <a:gd name="connsiteY31" fmla="*/ 10477 h 206692"/>
                <a:gd name="connsiteX32" fmla="*/ 215646 w 296322"/>
                <a:gd name="connsiteY32" fmla="*/ 12764 h 206692"/>
                <a:gd name="connsiteX33" fmla="*/ 221551 w 296322"/>
                <a:gd name="connsiteY33" fmla="*/ 16383 h 206692"/>
                <a:gd name="connsiteX34" fmla="*/ 222123 w 296322"/>
                <a:gd name="connsiteY34" fmla="*/ 15716 h 206692"/>
                <a:gd name="connsiteX35" fmla="*/ 222790 w 296322"/>
                <a:gd name="connsiteY35" fmla="*/ 14764 h 206692"/>
                <a:gd name="connsiteX36" fmla="*/ 223456 w 296322"/>
                <a:gd name="connsiteY36" fmla="*/ 14764 h 206692"/>
                <a:gd name="connsiteX37" fmla="*/ 224790 w 296322"/>
                <a:gd name="connsiteY37" fmla="*/ 14097 h 206692"/>
                <a:gd name="connsiteX38" fmla="*/ 225742 w 296322"/>
                <a:gd name="connsiteY38" fmla="*/ 13144 h 206692"/>
                <a:gd name="connsiteX39" fmla="*/ 226123 w 296322"/>
                <a:gd name="connsiteY39" fmla="*/ 13144 h 206692"/>
                <a:gd name="connsiteX40" fmla="*/ 226409 w 296322"/>
                <a:gd name="connsiteY40" fmla="*/ 13430 h 206692"/>
                <a:gd name="connsiteX41" fmla="*/ 227457 w 296322"/>
                <a:gd name="connsiteY41" fmla="*/ 12764 h 206692"/>
                <a:gd name="connsiteX42" fmla="*/ 228029 w 296322"/>
                <a:gd name="connsiteY42" fmla="*/ 10477 h 206692"/>
                <a:gd name="connsiteX43" fmla="*/ 228695 w 296322"/>
                <a:gd name="connsiteY43" fmla="*/ 9811 h 206692"/>
                <a:gd name="connsiteX44" fmla="*/ 228695 w 296322"/>
                <a:gd name="connsiteY44" fmla="*/ 9144 h 206692"/>
                <a:gd name="connsiteX45" fmla="*/ 229076 w 296322"/>
                <a:gd name="connsiteY45" fmla="*/ 8572 h 206692"/>
                <a:gd name="connsiteX46" fmla="*/ 230029 w 296322"/>
                <a:gd name="connsiteY46" fmla="*/ 8572 h 206692"/>
                <a:gd name="connsiteX47" fmla="*/ 231648 w 296322"/>
                <a:gd name="connsiteY47" fmla="*/ 8191 h 206692"/>
                <a:gd name="connsiteX48" fmla="*/ 232315 w 296322"/>
                <a:gd name="connsiteY48" fmla="*/ 7906 h 206692"/>
                <a:gd name="connsiteX49" fmla="*/ 232981 w 296322"/>
                <a:gd name="connsiteY49" fmla="*/ 8572 h 206692"/>
                <a:gd name="connsiteX50" fmla="*/ 232315 w 296322"/>
                <a:gd name="connsiteY50" fmla="*/ 9144 h 206692"/>
                <a:gd name="connsiteX51" fmla="*/ 232696 w 296322"/>
                <a:gd name="connsiteY51" fmla="*/ 9811 h 206692"/>
                <a:gd name="connsiteX52" fmla="*/ 232696 w 296322"/>
                <a:gd name="connsiteY52" fmla="*/ 10858 h 206692"/>
                <a:gd name="connsiteX53" fmla="*/ 232981 w 296322"/>
                <a:gd name="connsiteY53" fmla="*/ 11811 h 206692"/>
                <a:gd name="connsiteX54" fmla="*/ 234315 w 296322"/>
                <a:gd name="connsiteY54" fmla="*/ 11811 h 206692"/>
                <a:gd name="connsiteX55" fmla="*/ 242221 w 296322"/>
                <a:gd name="connsiteY55" fmla="*/ 13811 h 206692"/>
                <a:gd name="connsiteX56" fmla="*/ 246126 w 296322"/>
                <a:gd name="connsiteY56" fmla="*/ 13811 h 206692"/>
                <a:gd name="connsiteX57" fmla="*/ 251079 w 296322"/>
                <a:gd name="connsiteY57" fmla="*/ 14478 h 206692"/>
                <a:gd name="connsiteX58" fmla="*/ 251079 w 296322"/>
                <a:gd name="connsiteY58" fmla="*/ 15430 h 206692"/>
                <a:gd name="connsiteX59" fmla="*/ 250412 w 296322"/>
                <a:gd name="connsiteY59" fmla="*/ 15716 h 206692"/>
                <a:gd name="connsiteX60" fmla="*/ 250412 w 296322"/>
                <a:gd name="connsiteY60" fmla="*/ 16383 h 206692"/>
                <a:gd name="connsiteX61" fmla="*/ 251365 w 296322"/>
                <a:gd name="connsiteY61" fmla="*/ 17431 h 206692"/>
                <a:gd name="connsiteX62" fmla="*/ 250412 w 296322"/>
                <a:gd name="connsiteY62" fmla="*/ 18669 h 206692"/>
                <a:gd name="connsiteX63" fmla="*/ 250412 w 296322"/>
                <a:gd name="connsiteY63" fmla="*/ 19050 h 206692"/>
                <a:gd name="connsiteX64" fmla="*/ 250031 w 296322"/>
                <a:gd name="connsiteY64" fmla="*/ 19336 h 206692"/>
                <a:gd name="connsiteX65" fmla="*/ 249364 w 296322"/>
                <a:gd name="connsiteY65" fmla="*/ 19717 h 206692"/>
                <a:gd name="connsiteX66" fmla="*/ 248126 w 296322"/>
                <a:gd name="connsiteY66" fmla="*/ 20669 h 206692"/>
                <a:gd name="connsiteX67" fmla="*/ 248793 w 296322"/>
                <a:gd name="connsiteY67" fmla="*/ 21336 h 206692"/>
                <a:gd name="connsiteX68" fmla="*/ 249364 w 296322"/>
                <a:gd name="connsiteY68" fmla="*/ 21622 h 206692"/>
                <a:gd name="connsiteX69" fmla="*/ 250412 w 296322"/>
                <a:gd name="connsiteY69" fmla="*/ 21622 h 206692"/>
                <a:gd name="connsiteX70" fmla="*/ 250698 w 296322"/>
                <a:gd name="connsiteY70" fmla="*/ 21336 h 206692"/>
                <a:gd name="connsiteX71" fmla="*/ 251365 w 296322"/>
                <a:gd name="connsiteY71" fmla="*/ 22289 h 206692"/>
                <a:gd name="connsiteX72" fmla="*/ 251365 w 296322"/>
                <a:gd name="connsiteY72" fmla="*/ 22955 h 206692"/>
                <a:gd name="connsiteX73" fmla="*/ 251746 w 296322"/>
                <a:gd name="connsiteY73" fmla="*/ 23336 h 206692"/>
                <a:gd name="connsiteX74" fmla="*/ 251365 w 296322"/>
                <a:gd name="connsiteY74" fmla="*/ 23336 h 206692"/>
                <a:gd name="connsiteX75" fmla="*/ 251079 w 296322"/>
                <a:gd name="connsiteY75" fmla="*/ 24289 h 206692"/>
                <a:gd name="connsiteX76" fmla="*/ 250031 w 296322"/>
                <a:gd name="connsiteY76" fmla="*/ 24289 h 206692"/>
                <a:gd name="connsiteX77" fmla="*/ 249746 w 296322"/>
                <a:gd name="connsiteY77" fmla="*/ 24575 h 206692"/>
                <a:gd name="connsiteX78" fmla="*/ 249364 w 296322"/>
                <a:gd name="connsiteY78" fmla="*/ 25241 h 206692"/>
                <a:gd name="connsiteX79" fmla="*/ 248412 w 296322"/>
                <a:gd name="connsiteY79" fmla="*/ 25908 h 206692"/>
                <a:gd name="connsiteX80" fmla="*/ 249364 w 296322"/>
                <a:gd name="connsiteY80" fmla="*/ 27908 h 206692"/>
                <a:gd name="connsiteX81" fmla="*/ 250698 w 296322"/>
                <a:gd name="connsiteY81" fmla="*/ 29242 h 206692"/>
                <a:gd name="connsiteX82" fmla="*/ 250698 w 296322"/>
                <a:gd name="connsiteY82" fmla="*/ 29527 h 206692"/>
                <a:gd name="connsiteX83" fmla="*/ 251365 w 296322"/>
                <a:gd name="connsiteY83" fmla="*/ 29242 h 206692"/>
                <a:gd name="connsiteX84" fmla="*/ 251746 w 296322"/>
                <a:gd name="connsiteY84" fmla="*/ 28575 h 206692"/>
                <a:gd name="connsiteX85" fmla="*/ 252317 w 296322"/>
                <a:gd name="connsiteY85" fmla="*/ 28575 h 206692"/>
                <a:gd name="connsiteX86" fmla="*/ 252984 w 296322"/>
                <a:gd name="connsiteY86" fmla="*/ 27908 h 206692"/>
                <a:gd name="connsiteX87" fmla="*/ 253365 w 296322"/>
                <a:gd name="connsiteY87" fmla="*/ 27241 h 206692"/>
                <a:gd name="connsiteX88" fmla="*/ 254032 w 296322"/>
                <a:gd name="connsiteY88" fmla="*/ 26860 h 206692"/>
                <a:gd name="connsiteX89" fmla="*/ 254984 w 296322"/>
                <a:gd name="connsiteY89" fmla="*/ 26860 h 206692"/>
                <a:gd name="connsiteX90" fmla="*/ 255651 w 296322"/>
                <a:gd name="connsiteY90" fmla="*/ 26289 h 206692"/>
                <a:gd name="connsiteX91" fmla="*/ 256984 w 296322"/>
                <a:gd name="connsiteY91" fmla="*/ 26289 h 206692"/>
                <a:gd name="connsiteX92" fmla="*/ 260223 w 296322"/>
                <a:gd name="connsiteY92" fmla="*/ 24575 h 206692"/>
                <a:gd name="connsiteX93" fmla="*/ 260890 w 296322"/>
                <a:gd name="connsiteY93" fmla="*/ 24575 h 206692"/>
                <a:gd name="connsiteX94" fmla="*/ 261556 w 296322"/>
                <a:gd name="connsiteY94" fmla="*/ 24955 h 206692"/>
                <a:gd name="connsiteX95" fmla="*/ 262509 w 296322"/>
                <a:gd name="connsiteY95" fmla="*/ 23908 h 206692"/>
                <a:gd name="connsiteX96" fmla="*/ 263176 w 296322"/>
                <a:gd name="connsiteY96" fmla="*/ 23908 h 206692"/>
                <a:gd name="connsiteX97" fmla="*/ 263557 w 296322"/>
                <a:gd name="connsiteY97" fmla="*/ 23622 h 206692"/>
                <a:gd name="connsiteX98" fmla="*/ 263557 w 296322"/>
                <a:gd name="connsiteY98" fmla="*/ 22955 h 206692"/>
                <a:gd name="connsiteX99" fmla="*/ 263842 w 296322"/>
                <a:gd name="connsiteY99" fmla="*/ 22669 h 206692"/>
                <a:gd name="connsiteX100" fmla="*/ 266509 w 296322"/>
                <a:gd name="connsiteY100" fmla="*/ 22669 h 206692"/>
                <a:gd name="connsiteX101" fmla="*/ 267462 w 296322"/>
                <a:gd name="connsiteY101" fmla="*/ 22955 h 206692"/>
                <a:gd name="connsiteX102" fmla="*/ 268414 w 296322"/>
                <a:gd name="connsiteY102" fmla="*/ 22003 h 206692"/>
                <a:gd name="connsiteX103" fmla="*/ 269081 w 296322"/>
                <a:gd name="connsiteY103" fmla="*/ 22003 h 206692"/>
                <a:gd name="connsiteX104" fmla="*/ 269462 w 296322"/>
                <a:gd name="connsiteY104" fmla="*/ 21622 h 206692"/>
                <a:gd name="connsiteX105" fmla="*/ 270415 w 296322"/>
                <a:gd name="connsiteY105" fmla="*/ 22955 h 206692"/>
                <a:gd name="connsiteX106" fmla="*/ 272701 w 296322"/>
                <a:gd name="connsiteY106" fmla="*/ 23908 h 206692"/>
                <a:gd name="connsiteX107" fmla="*/ 273367 w 296322"/>
                <a:gd name="connsiteY107" fmla="*/ 23622 h 206692"/>
                <a:gd name="connsiteX108" fmla="*/ 273653 w 296322"/>
                <a:gd name="connsiteY108" fmla="*/ 23908 h 206692"/>
                <a:gd name="connsiteX109" fmla="*/ 276987 w 296322"/>
                <a:gd name="connsiteY109" fmla="*/ 25622 h 206692"/>
                <a:gd name="connsiteX110" fmla="*/ 279940 w 296322"/>
                <a:gd name="connsiteY110" fmla="*/ 27241 h 206692"/>
                <a:gd name="connsiteX111" fmla="*/ 283559 w 296322"/>
                <a:gd name="connsiteY111" fmla="*/ 31814 h 206692"/>
                <a:gd name="connsiteX112" fmla="*/ 291751 w 296322"/>
                <a:gd name="connsiteY112" fmla="*/ 40386 h 206692"/>
                <a:gd name="connsiteX113" fmla="*/ 293656 w 296322"/>
                <a:gd name="connsiteY113" fmla="*/ 44291 h 206692"/>
                <a:gd name="connsiteX114" fmla="*/ 292703 w 296322"/>
                <a:gd name="connsiteY114" fmla="*/ 44672 h 206692"/>
                <a:gd name="connsiteX115" fmla="*/ 292037 w 296322"/>
                <a:gd name="connsiteY115" fmla="*/ 44291 h 206692"/>
                <a:gd name="connsiteX116" fmla="*/ 292037 w 296322"/>
                <a:gd name="connsiteY116" fmla="*/ 44958 h 206692"/>
                <a:gd name="connsiteX117" fmla="*/ 291751 w 296322"/>
                <a:gd name="connsiteY117" fmla="*/ 45244 h 206692"/>
                <a:gd name="connsiteX118" fmla="*/ 292037 w 296322"/>
                <a:gd name="connsiteY118" fmla="*/ 45910 h 206692"/>
                <a:gd name="connsiteX119" fmla="*/ 293084 w 296322"/>
                <a:gd name="connsiteY119" fmla="*/ 47625 h 206692"/>
                <a:gd name="connsiteX120" fmla="*/ 292417 w 296322"/>
                <a:gd name="connsiteY120" fmla="*/ 48577 h 206692"/>
                <a:gd name="connsiteX121" fmla="*/ 292037 w 296322"/>
                <a:gd name="connsiteY121" fmla="*/ 50197 h 206692"/>
                <a:gd name="connsiteX122" fmla="*/ 292037 w 296322"/>
                <a:gd name="connsiteY122" fmla="*/ 51149 h 206692"/>
                <a:gd name="connsiteX123" fmla="*/ 291751 w 296322"/>
                <a:gd name="connsiteY123" fmla="*/ 51816 h 206692"/>
                <a:gd name="connsiteX124" fmla="*/ 291751 w 296322"/>
                <a:gd name="connsiteY124" fmla="*/ 53816 h 206692"/>
                <a:gd name="connsiteX125" fmla="*/ 292417 w 296322"/>
                <a:gd name="connsiteY125" fmla="*/ 54769 h 206692"/>
                <a:gd name="connsiteX126" fmla="*/ 292417 w 296322"/>
                <a:gd name="connsiteY126" fmla="*/ 55435 h 206692"/>
                <a:gd name="connsiteX127" fmla="*/ 292703 w 296322"/>
                <a:gd name="connsiteY127" fmla="*/ 56483 h 206692"/>
                <a:gd name="connsiteX128" fmla="*/ 293656 w 296322"/>
                <a:gd name="connsiteY128" fmla="*/ 57721 h 206692"/>
                <a:gd name="connsiteX129" fmla="*/ 294704 w 296322"/>
                <a:gd name="connsiteY129" fmla="*/ 58388 h 206692"/>
                <a:gd name="connsiteX130" fmla="*/ 295370 w 296322"/>
                <a:gd name="connsiteY130" fmla="*/ 60007 h 206692"/>
                <a:gd name="connsiteX131" fmla="*/ 296323 w 296322"/>
                <a:gd name="connsiteY131" fmla="*/ 62008 h 206692"/>
                <a:gd name="connsiteX132" fmla="*/ 296323 w 296322"/>
                <a:gd name="connsiteY132" fmla="*/ 64675 h 206692"/>
                <a:gd name="connsiteX133" fmla="*/ 295370 w 296322"/>
                <a:gd name="connsiteY133" fmla="*/ 65627 h 206692"/>
                <a:gd name="connsiteX134" fmla="*/ 295370 w 296322"/>
                <a:gd name="connsiteY134" fmla="*/ 65913 h 206692"/>
                <a:gd name="connsiteX135" fmla="*/ 294989 w 296322"/>
                <a:gd name="connsiteY135" fmla="*/ 66294 h 206692"/>
                <a:gd name="connsiteX136" fmla="*/ 294704 w 296322"/>
                <a:gd name="connsiteY136" fmla="*/ 66294 h 206692"/>
                <a:gd name="connsiteX137" fmla="*/ 294322 w 296322"/>
                <a:gd name="connsiteY137" fmla="*/ 66580 h 206692"/>
                <a:gd name="connsiteX138" fmla="*/ 294322 w 296322"/>
                <a:gd name="connsiteY138" fmla="*/ 67627 h 206692"/>
                <a:gd name="connsiteX139" fmla="*/ 294037 w 296322"/>
                <a:gd name="connsiteY139" fmla="*/ 67627 h 206692"/>
                <a:gd name="connsiteX140" fmla="*/ 294037 w 296322"/>
                <a:gd name="connsiteY140" fmla="*/ 67913 h 206692"/>
                <a:gd name="connsiteX141" fmla="*/ 293656 w 296322"/>
                <a:gd name="connsiteY141" fmla="*/ 67913 h 206692"/>
                <a:gd name="connsiteX142" fmla="*/ 294037 w 296322"/>
                <a:gd name="connsiteY142" fmla="*/ 68294 h 206692"/>
                <a:gd name="connsiteX143" fmla="*/ 293656 w 296322"/>
                <a:gd name="connsiteY143" fmla="*/ 68294 h 206692"/>
                <a:gd name="connsiteX144" fmla="*/ 293656 w 296322"/>
                <a:gd name="connsiteY144" fmla="*/ 68580 h 206692"/>
                <a:gd name="connsiteX145" fmla="*/ 293370 w 296322"/>
                <a:gd name="connsiteY145" fmla="*/ 68580 h 206692"/>
                <a:gd name="connsiteX146" fmla="*/ 293656 w 296322"/>
                <a:gd name="connsiteY146" fmla="*/ 69532 h 206692"/>
                <a:gd name="connsiteX147" fmla="*/ 293084 w 296322"/>
                <a:gd name="connsiteY147" fmla="*/ 69532 h 206692"/>
                <a:gd name="connsiteX148" fmla="*/ 293370 w 296322"/>
                <a:gd name="connsiteY148" fmla="*/ 69914 h 206692"/>
                <a:gd name="connsiteX149" fmla="*/ 293370 w 296322"/>
                <a:gd name="connsiteY149" fmla="*/ 70199 h 206692"/>
                <a:gd name="connsiteX150" fmla="*/ 293084 w 296322"/>
                <a:gd name="connsiteY150" fmla="*/ 70199 h 206692"/>
                <a:gd name="connsiteX151" fmla="*/ 292703 w 296322"/>
                <a:gd name="connsiteY151" fmla="*/ 70866 h 206692"/>
                <a:gd name="connsiteX152" fmla="*/ 293084 w 296322"/>
                <a:gd name="connsiteY152" fmla="*/ 71247 h 206692"/>
                <a:gd name="connsiteX153" fmla="*/ 292703 w 296322"/>
                <a:gd name="connsiteY153" fmla="*/ 71247 h 206692"/>
                <a:gd name="connsiteX154" fmla="*/ 292703 w 296322"/>
                <a:gd name="connsiteY154" fmla="*/ 71533 h 206692"/>
                <a:gd name="connsiteX155" fmla="*/ 292417 w 296322"/>
                <a:gd name="connsiteY155" fmla="*/ 71533 h 206692"/>
                <a:gd name="connsiteX156" fmla="*/ 292037 w 296322"/>
                <a:gd name="connsiteY156" fmla="*/ 71818 h 206692"/>
                <a:gd name="connsiteX157" fmla="*/ 291751 w 296322"/>
                <a:gd name="connsiteY157" fmla="*/ 71533 h 206692"/>
                <a:gd name="connsiteX158" fmla="*/ 291370 w 296322"/>
                <a:gd name="connsiteY158" fmla="*/ 71818 h 206692"/>
                <a:gd name="connsiteX159" fmla="*/ 291751 w 296322"/>
                <a:gd name="connsiteY159" fmla="*/ 72200 h 206692"/>
                <a:gd name="connsiteX160" fmla="*/ 291370 w 296322"/>
                <a:gd name="connsiteY160" fmla="*/ 72485 h 206692"/>
                <a:gd name="connsiteX161" fmla="*/ 291370 w 296322"/>
                <a:gd name="connsiteY161" fmla="*/ 72866 h 206692"/>
                <a:gd name="connsiteX162" fmla="*/ 291751 w 296322"/>
                <a:gd name="connsiteY162" fmla="*/ 73819 h 206692"/>
                <a:gd name="connsiteX163" fmla="*/ 291751 w 296322"/>
                <a:gd name="connsiteY163" fmla="*/ 74200 h 206692"/>
                <a:gd name="connsiteX164" fmla="*/ 291084 w 296322"/>
                <a:gd name="connsiteY164" fmla="*/ 74771 h 206692"/>
                <a:gd name="connsiteX165" fmla="*/ 290131 w 296322"/>
                <a:gd name="connsiteY165" fmla="*/ 74771 h 206692"/>
                <a:gd name="connsiteX166" fmla="*/ 289465 w 296322"/>
                <a:gd name="connsiteY166" fmla="*/ 75152 h 206692"/>
                <a:gd name="connsiteX167" fmla="*/ 288131 w 296322"/>
                <a:gd name="connsiteY167" fmla="*/ 75152 h 206692"/>
                <a:gd name="connsiteX168" fmla="*/ 288131 w 296322"/>
                <a:gd name="connsiteY168" fmla="*/ 76486 h 206692"/>
                <a:gd name="connsiteX169" fmla="*/ 287750 w 296322"/>
                <a:gd name="connsiteY169" fmla="*/ 76486 h 206692"/>
                <a:gd name="connsiteX170" fmla="*/ 287464 w 296322"/>
                <a:gd name="connsiteY170" fmla="*/ 77152 h 206692"/>
                <a:gd name="connsiteX171" fmla="*/ 285464 w 296322"/>
                <a:gd name="connsiteY171" fmla="*/ 78105 h 206692"/>
                <a:gd name="connsiteX172" fmla="*/ 280225 w 296322"/>
                <a:gd name="connsiteY172" fmla="*/ 76486 h 206692"/>
                <a:gd name="connsiteX173" fmla="*/ 279273 w 296322"/>
                <a:gd name="connsiteY173" fmla="*/ 77438 h 206692"/>
                <a:gd name="connsiteX174" fmla="*/ 277273 w 296322"/>
                <a:gd name="connsiteY174" fmla="*/ 77438 h 206692"/>
                <a:gd name="connsiteX175" fmla="*/ 274987 w 296322"/>
                <a:gd name="connsiteY175" fmla="*/ 77724 h 206692"/>
                <a:gd name="connsiteX176" fmla="*/ 274701 w 296322"/>
                <a:gd name="connsiteY176" fmla="*/ 78105 h 206692"/>
                <a:gd name="connsiteX177" fmla="*/ 274701 w 296322"/>
                <a:gd name="connsiteY177" fmla="*/ 78772 h 206692"/>
                <a:gd name="connsiteX178" fmla="*/ 274320 w 296322"/>
                <a:gd name="connsiteY178" fmla="*/ 79724 h 206692"/>
                <a:gd name="connsiteX179" fmla="*/ 273653 w 296322"/>
                <a:gd name="connsiteY179" fmla="*/ 80105 h 206692"/>
                <a:gd name="connsiteX180" fmla="*/ 273653 w 296322"/>
                <a:gd name="connsiteY180" fmla="*/ 80391 h 206692"/>
                <a:gd name="connsiteX181" fmla="*/ 272701 w 296322"/>
                <a:gd name="connsiteY181" fmla="*/ 80391 h 206692"/>
                <a:gd name="connsiteX182" fmla="*/ 272701 w 296322"/>
                <a:gd name="connsiteY182" fmla="*/ 80105 h 206692"/>
                <a:gd name="connsiteX183" fmla="*/ 272415 w 296322"/>
                <a:gd name="connsiteY183" fmla="*/ 80391 h 206692"/>
                <a:gd name="connsiteX184" fmla="*/ 271748 w 296322"/>
                <a:gd name="connsiteY184" fmla="*/ 80391 h 206692"/>
                <a:gd name="connsiteX185" fmla="*/ 271748 w 296322"/>
                <a:gd name="connsiteY185" fmla="*/ 80677 h 206692"/>
                <a:gd name="connsiteX186" fmla="*/ 271367 w 296322"/>
                <a:gd name="connsiteY186" fmla="*/ 81058 h 206692"/>
                <a:gd name="connsiteX187" fmla="*/ 271367 w 296322"/>
                <a:gd name="connsiteY187" fmla="*/ 81343 h 206692"/>
                <a:gd name="connsiteX188" fmla="*/ 271081 w 296322"/>
                <a:gd name="connsiteY188" fmla="*/ 81725 h 206692"/>
                <a:gd name="connsiteX189" fmla="*/ 268796 w 296322"/>
                <a:gd name="connsiteY189" fmla="*/ 82391 h 206692"/>
                <a:gd name="connsiteX190" fmla="*/ 267748 w 296322"/>
                <a:gd name="connsiteY190" fmla="*/ 83629 h 206692"/>
                <a:gd name="connsiteX191" fmla="*/ 265843 w 296322"/>
                <a:gd name="connsiteY191" fmla="*/ 84963 h 206692"/>
                <a:gd name="connsiteX192" fmla="*/ 265176 w 296322"/>
                <a:gd name="connsiteY192" fmla="*/ 85630 h 206692"/>
                <a:gd name="connsiteX193" fmla="*/ 265176 w 296322"/>
                <a:gd name="connsiteY193" fmla="*/ 86011 h 206692"/>
                <a:gd name="connsiteX194" fmla="*/ 265462 w 296322"/>
                <a:gd name="connsiteY194" fmla="*/ 86011 h 206692"/>
                <a:gd name="connsiteX195" fmla="*/ 265176 w 296322"/>
                <a:gd name="connsiteY195" fmla="*/ 86296 h 206692"/>
                <a:gd name="connsiteX196" fmla="*/ 264509 w 296322"/>
                <a:gd name="connsiteY196" fmla="*/ 86296 h 206692"/>
                <a:gd name="connsiteX197" fmla="*/ 264509 w 296322"/>
                <a:gd name="connsiteY197" fmla="*/ 87249 h 206692"/>
                <a:gd name="connsiteX198" fmla="*/ 264128 w 296322"/>
                <a:gd name="connsiteY198" fmla="*/ 87630 h 206692"/>
                <a:gd name="connsiteX199" fmla="*/ 264128 w 296322"/>
                <a:gd name="connsiteY199" fmla="*/ 88582 h 206692"/>
                <a:gd name="connsiteX200" fmla="*/ 265176 w 296322"/>
                <a:gd name="connsiteY200" fmla="*/ 88964 h 206692"/>
                <a:gd name="connsiteX201" fmla="*/ 265176 w 296322"/>
                <a:gd name="connsiteY201" fmla="*/ 89916 h 206692"/>
                <a:gd name="connsiteX202" fmla="*/ 265462 w 296322"/>
                <a:gd name="connsiteY202" fmla="*/ 90868 h 206692"/>
                <a:gd name="connsiteX203" fmla="*/ 265176 w 296322"/>
                <a:gd name="connsiteY203" fmla="*/ 93154 h 206692"/>
                <a:gd name="connsiteX204" fmla="*/ 265843 w 296322"/>
                <a:gd name="connsiteY204" fmla="*/ 94488 h 206692"/>
                <a:gd name="connsiteX205" fmla="*/ 267748 w 296322"/>
                <a:gd name="connsiteY205" fmla="*/ 94869 h 206692"/>
                <a:gd name="connsiteX206" fmla="*/ 267748 w 296322"/>
                <a:gd name="connsiteY206" fmla="*/ 95440 h 206692"/>
                <a:gd name="connsiteX207" fmla="*/ 268129 w 296322"/>
                <a:gd name="connsiteY207" fmla="*/ 95440 h 206692"/>
                <a:gd name="connsiteX208" fmla="*/ 268129 w 296322"/>
                <a:gd name="connsiteY208" fmla="*/ 95821 h 206692"/>
                <a:gd name="connsiteX209" fmla="*/ 268414 w 296322"/>
                <a:gd name="connsiteY209" fmla="*/ 96107 h 206692"/>
                <a:gd name="connsiteX210" fmla="*/ 268414 w 296322"/>
                <a:gd name="connsiteY210" fmla="*/ 97155 h 206692"/>
                <a:gd name="connsiteX211" fmla="*/ 267748 w 296322"/>
                <a:gd name="connsiteY211" fmla="*/ 97441 h 206692"/>
                <a:gd name="connsiteX212" fmla="*/ 266795 w 296322"/>
                <a:gd name="connsiteY212" fmla="*/ 97822 h 206692"/>
                <a:gd name="connsiteX213" fmla="*/ 266509 w 296322"/>
                <a:gd name="connsiteY213" fmla="*/ 98393 h 206692"/>
                <a:gd name="connsiteX214" fmla="*/ 266795 w 296322"/>
                <a:gd name="connsiteY214" fmla="*/ 98774 h 206692"/>
                <a:gd name="connsiteX215" fmla="*/ 266509 w 296322"/>
                <a:gd name="connsiteY215" fmla="*/ 99060 h 206692"/>
                <a:gd name="connsiteX216" fmla="*/ 266509 w 296322"/>
                <a:gd name="connsiteY216" fmla="*/ 99441 h 206692"/>
                <a:gd name="connsiteX217" fmla="*/ 266129 w 296322"/>
                <a:gd name="connsiteY217" fmla="*/ 100775 h 206692"/>
                <a:gd name="connsiteX218" fmla="*/ 267081 w 296322"/>
                <a:gd name="connsiteY218" fmla="*/ 102013 h 206692"/>
                <a:gd name="connsiteX219" fmla="*/ 265843 w 296322"/>
                <a:gd name="connsiteY219" fmla="*/ 102680 h 206692"/>
                <a:gd name="connsiteX220" fmla="*/ 266509 w 296322"/>
                <a:gd name="connsiteY220" fmla="*/ 104013 h 206692"/>
                <a:gd name="connsiteX221" fmla="*/ 266509 w 296322"/>
                <a:gd name="connsiteY221" fmla="*/ 105632 h 206692"/>
                <a:gd name="connsiteX222" fmla="*/ 267748 w 296322"/>
                <a:gd name="connsiteY222" fmla="*/ 107633 h 206692"/>
                <a:gd name="connsiteX223" fmla="*/ 269462 w 296322"/>
                <a:gd name="connsiteY223" fmla="*/ 107918 h 206692"/>
                <a:gd name="connsiteX224" fmla="*/ 270415 w 296322"/>
                <a:gd name="connsiteY224" fmla="*/ 107918 h 206692"/>
                <a:gd name="connsiteX225" fmla="*/ 270700 w 296322"/>
                <a:gd name="connsiteY225" fmla="*/ 107252 h 206692"/>
                <a:gd name="connsiteX226" fmla="*/ 271748 w 296322"/>
                <a:gd name="connsiteY226" fmla="*/ 106299 h 206692"/>
                <a:gd name="connsiteX227" fmla="*/ 272034 w 296322"/>
                <a:gd name="connsiteY227" fmla="*/ 106299 h 206692"/>
                <a:gd name="connsiteX228" fmla="*/ 272701 w 296322"/>
                <a:gd name="connsiteY228" fmla="*/ 106966 h 206692"/>
                <a:gd name="connsiteX229" fmla="*/ 273653 w 296322"/>
                <a:gd name="connsiteY229" fmla="*/ 107347 h 206692"/>
                <a:gd name="connsiteX230" fmla="*/ 274034 w 296322"/>
                <a:gd name="connsiteY230" fmla="*/ 107633 h 206692"/>
                <a:gd name="connsiteX231" fmla="*/ 272987 w 296322"/>
                <a:gd name="connsiteY231" fmla="*/ 108299 h 206692"/>
                <a:gd name="connsiteX232" fmla="*/ 272701 w 296322"/>
                <a:gd name="connsiteY232" fmla="*/ 109252 h 206692"/>
                <a:gd name="connsiteX233" fmla="*/ 271748 w 296322"/>
                <a:gd name="connsiteY233" fmla="*/ 109252 h 206692"/>
                <a:gd name="connsiteX234" fmla="*/ 270700 w 296322"/>
                <a:gd name="connsiteY234" fmla="*/ 110300 h 206692"/>
                <a:gd name="connsiteX235" fmla="*/ 270415 w 296322"/>
                <a:gd name="connsiteY235" fmla="*/ 109918 h 206692"/>
                <a:gd name="connsiteX236" fmla="*/ 269748 w 296322"/>
                <a:gd name="connsiteY236" fmla="*/ 109918 h 206692"/>
                <a:gd name="connsiteX237" fmla="*/ 270034 w 296322"/>
                <a:gd name="connsiteY237" fmla="*/ 111252 h 206692"/>
                <a:gd name="connsiteX238" fmla="*/ 269748 w 296322"/>
                <a:gd name="connsiteY238" fmla="*/ 111919 h 206692"/>
                <a:gd name="connsiteX239" fmla="*/ 270415 w 296322"/>
                <a:gd name="connsiteY239" fmla="*/ 112871 h 206692"/>
                <a:gd name="connsiteX240" fmla="*/ 267462 w 296322"/>
                <a:gd name="connsiteY240" fmla="*/ 114205 h 206692"/>
                <a:gd name="connsiteX241" fmla="*/ 266795 w 296322"/>
                <a:gd name="connsiteY241" fmla="*/ 114490 h 206692"/>
                <a:gd name="connsiteX242" fmla="*/ 265843 w 296322"/>
                <a:gd name="connsiteY242" fmla="*/ 114871 h 206692"/>
                <a:gd name="connsiteX243" fmla="*/ 265843 w 296322"/>
                <a:gd name="connsiteY243" fmla="*/ 115157 h 206692"/>
                <a:gd name="connsiteX244" fmla="*/ 265176 w 296322"/>
                <a:gd name="connsiteY244" fmla="*/ 115538 h 206692"/>
                <a:gd name="connsiteX245" fmla="*/ 264509 w 296322"/>
                <a:gd name="connsiteY245" fmla="*/ 115538 h 206692"/>
                <a:gd name="connsiteX246" fmla="*/ 263842 w 296322"/>
                <a:gd name="connsiteY246" fmla="*/ 116205 h 206692"/>
                <a:gd name="connsiteX247" fmla="*/ 262223 w 296322"/>
                <a:gd name="connsiteY247" fmla="*/ 116777 h 206692"/>
                <a:gd name="connsiteX248" fmla="*/ 263176 w 296322"/>
                <a:gd name="connsiteY248" fmla="*/ 118491 h 206692"/>
                <a:gd name="connsiteX249" fmla="*/ 263176 w 296322"/>
                <a:gd name="connsiteY249" fmla="*/ 119443 h 206692"/>
                <a:gd name="connsiteX250" fmla="*/ 262509 w 296322"/>
                <a:gd name="connsiteY250" fmla="*/ 119729 h 206692"/>
                <a:gd name="connsiteX251" fmla="*/ 262509 w 296322"/>
                <a:gd name="connsiteY251" fmla="*/ 121063 h 206692"/>
                <a:gd name="connsiteX252" fmla="*/ 262890 w 296322"/>
                <a:gd name="connsiteY252" fmla="*/ 122110 h 206692"/>
                <a:gd name="connsiteX253" fmla="*/ 262509 w 296322"/>
                <a:gd name="connsiteY253" fmla="*/ 122396 h 206692"/>
                <a:gd name="connsiteX254" fmla="*/ 262223 w 296322"/>
                <a:gd name="connsiteY254" fmla="*/ 122110 h 206692"/>
                <a:gd name="connsiteX255" fmla="*/ 261842 w 296322"/>
                <a:gd name="connsiteY255" fmla="*/ 122110 h 206692"/>
                <a:gd name="connsiteX256" fmla="*/ 262223 w 296322"/>
                <a:gd name="connsiteY256" fmla="*/ 121730 h 206692"/>
                <a:gd name="connsiteX257" fmla="*/ 262223 w 296322"/>
                <a:gd name="connsiteY257" fmla="*/ 121444 h 206692"/>
                <a:gd name="connsiteX258" fmla="*/ 261842 w 296322"/>
                <a:gd name="connsiteY258" fmla="*/ 121063 h 206692"/>
                <a:gd name="connsiteX259" fmla="*/ 261556 w 296322"/>
                <a:gd name="connsiteY259" fmla="*/ 121444 h 206692"/>
                <a:gd name="connsiteX260" fmla="*/ 261556 w 296322"/>
                <a:gd name="connsiteY260" fmla="*/ 121063 h 206692"/>
                <a:gd name="connsiteX261" fmla="*/ 261842 w 296322"/>
                <a:gd name="connsiteY261" fmla="*/ 121063 h 206692"/>
                <a:gd name="connsiteX262" fmla="*/ 261842 w 296322"/>
                <a:gd name="connsiteY262" fmla="*/ 120777 h 206692"/>
                <a:gd name="connsiteX263" fmla="*/ 261556 w 296322"/>
                <a:gd name="connsiteY263" fmla="*/ 121063 h 206692"/>
                <a:gd name="connsiteX264" fmla="*/ 261556 w 296322"/>
                <a:gd name="connsiteY264" fmla="*/ 121444 h 206692"/>
                <a:gd name="connsiteX265" fmla="*/ 261175 w 296322"/>
                <a:gd name="connsiteY265" fmla="*/ 122110 h 206692"/>
                <a:gd name="connsiteX266" fmla="*/ 260890 w 296322"/>
                <a:gd name="connsiteY266" fmla="*/ 122396 h 206692"/>
                <a:gd name="connsiteX267" fmla="*/ 261175 w 296322"/>
                <a:gd name="connsiteY267" fmla="*/ 123063 h 206692"/>
                <a:gd name="connsiteX268" fmla="*/ 261842 w 296322"/>
                <a:gd name="connsiteY268" fmla="*/ 123730 h 206692"/>
                <a:gd name="connsiteX269" fmla="*/ 262223 w 296322"/>
                <a:gd name="connsiteY269" fmla="*/ 123730 h 206692"/>
                <a:gd name="connsiteX270" fmla="*/ 262223 w 296322"/>
                <a:gd name="connsiteY270" fmla="*/ 124015 h 206692"/>
                <a:gd name="connsiteX271" fmla="*/ 262509 w 296322"/>
                <a:gd name="connsiteY271" fmla="*/ 124682 h 206692"/>
                <a:gd name="connsiteX272" fmla="*/ 262223 w 296322"/>
                <a:gd name="connsiteY272" fmla="*/ 125635 h 206692"/>
                <a:gd name="connsiteX273" fmla="*/ 263557 w 296322"/>
                <a:gd name="connsiteY273" fmla="*/ 128302 h 206692"/>
                <a:gd name="connsiteX274" fmla="*/ 262890 w 296322"/>
                <a:gd name="connsiteY274" fmla="*/ 128968 h 206692"/>
                <a:gd name="connsiteX275" fmla="*/ 262890 w 296322"/>
                <a:gd name="connsiteY275" fmla="*/ 129254 h 206692"/>
                <a:gd name="connsiteX276" fmla="*/ 263176 w 296322"/>
                <a:gd name="connsiteY276" fmla="*/ 129635 h 206692"/>
                <a:gd name="connsiteX277" fmla="*/ 263176 w 296322"/>
                <a:gd name="connsiteY277" fmla="*/ 134874 h 206692"/>
                <a:gd name="connsiteX278" fmla="*/ 261175 w 296322"/>
                <a:gd name="connsiteY278" fmla="*/ 137827 h 206692"/>
                <a:gd name="connsiteX279" fmla="*/ 255937 w 296322"/>
                <a:gd name="connsiteY279" fmla="*/ 138493 h 206692"/>
                <a:gd name="connsiteX280" fmla="*/ 256318 w 296322"/>
                <a:gd name="connsiteY280" fmla="*/ 139160 h 206692"/>
                <a:gd name="connsiteX281" fmla="*/ 253651 w 296322"/>
                <a:gd name="connsiteY281" fmla="*/ 144399 h 206692"/>
                <a:gd name="connsiteX282" fmla="*/ 254698 w 296322"/>
                <a:gd name="connsiteY282" fmla="*/ 146018 h 206692"/>
                <a:gd name="connsiteX283" fmla="*/ 254984 w 296322"/>
                <a:gd name="connsiteY283" fmla="*/ 148018 h 206692"/>
                <a:gd name="connsiteX284" fmla="*/ 255270 w 296322"/>
                <a:gd name="connsiteY284" fmla="*/ 148685 h 206692"/>
                <a:gd name="connsiteX285" fmla="*/ 254984 w 296322"/>
                <a:gd name="connsiteY285" fmla="*/ 149257 h 206692"/>
                <a:gd name="connsiteX286" fmla="*/ 255270 w 296322"/>
                <a:gd name="connsiteY286" fmla="*/ 150305 h 206692"/>
                <a:gd name="connsiteX287" fmla="*/ 255651 w 296322"/>
                <a:gd name="connsiteY287" fmla="*/ 151924 h 206692"/>
                <a:gd name="connsiteX288" fmla="*/ 255937 w 296322"/>
                <a:gd name="connsiteY288" fmla="*/ 152590 h 206692"/>
                <a:gd name="connsiteX289" fmla="*/ 255937 w 296322"/>
                <a:gd name="connsiteY289" fmla="*/ 153257 h 206692"/>
                <a:gd name="connsiteX290" fmla="*/ 256318 w 296322"/>
                <a:gd name="connsiteY290" fmla="*/ 153924 h 206692"/>
                <a:gd name="connsiteX291" fmla="*/ 255937 w 296322"/>
                <a:gd name="connsiteY291" fmla="*/ 154591 h 206692"/>
                <a:gd name="connsiteX292" fmla="*/ 255270 w 296322"/>
                <a:gd name="connsiteY292" fmla="*/ 154877 h 206692"/>
                <a:gd name="connsiteX293" fmla="*/ 254984 w 296322"/>
                <a:gd name="connsiteY293" fmla="*/ 155543 h 206692"/>
                <a:gd name="connsiteX294" fmla="*/ 254698 w 296322"/>
                <a:gd name="connsiteY294" fmla="*/ 156496 h 206692"/>
                <a:gd name="connsiteX295" fmla="*/ 254317 w 296322"/>
                <a:gd name="connsiteY295" fmla="*/ 157829 h 206692"/>
                <a:gd name="connsiteX296" fmla="*/ 253651 w 296322"/>
                <a:gd name="connsiteY296" fmla="*/ 158115 h 206692"/>
                <a:gd name="connsiteX297" fmla="*/ 253365 w 296322"/>
                <a:gd name="connsiteY297" fmla="*/ 159449 h 206692"/>
                <a:gd name="connsiteX298" fmla="*/ 255651 w 296322"/>
                <a:gd name="connsiteY298" fmla="*/ 159163 h 206692"/>
                <a:gd name="connsiteX299" fmla="*/ 258604 w 296322"/>
                <a:gd name="connsiteY299" fmla="*/ 160496 h 206692"/>
                <a:gd name="connsiteX300" fmla="*/ 258889 w 296322"/>
                <a:gd name="connsiteY300" fmla="*/ 160782 h 206692"/>
                <a:gd name="connsiteX301" fmla="*/ 260223 w 296322"/>
                <a:gd name="connsiteY301" fmla="*/ 163735 h 206692"/>
                <a:gd name="connsiteX302" fmla="*/ 261175 w 296322"/>
                <a:gd name="connsiteY302" fmla="*/ 166687 h 206692"/>
                <a:gd name="connsiteX303" fmla="*/ 261175 w 296322"/>
                <a:gd name="connsiteY303" fmla="*/ 167640 h 206692"/>
                <a:gd name="connsiteX304" fmla="*/ 261556 w 296322"/>
                <a:gd name="connsiteY304" fmla="*/ 168307 h 206692"/>
                <a:gd name="connsiteX305" fmla="*/ 261556 w 296322"/>
                <a:gd name="connsiteY305" fmla="*/ 169640 h 206692"/>
                <a:gd name="connsiteX306" fmla="*/ 263176 w 296322"/>
                <a:gd name="connsiteY306" fmla="*/ 173260 h 206692"/>
                <a:gd name="connsiteX307" fmla="*/ 264128 w 296322"/>
                <a:gd name="connsiteY307" fmla="*/ 172879 h 206692"/>
                <a:gd name="connsiteX308" fmla="*/ 264128 w 296322"/>
                <a:gd name="connsiteY308" fmla="*/ 173260 h 206692"/>
                <a:gd name="connsiteX309" fmla="*/ 264795 w 296322"/>
                <a:gd name="connsiteY309" fmla="*/ 174593 h 206692"/>
                <a:gd name="connsiteX310" fmla="*/ 266129 w 296322"/>
                <a:gd name="connsiteY310" fmla="*/ 174212 h 206692"/>
                <a:gd name="connsiteX311" fmla="*/ 267462 w 296322"/>
                <a:gd name="connsiteY311" fmla="*/ 176498 h 206692"/>
                <a:gd name="connsiteX312" fmla="*/ 266509 w 296322"/>
                <a:gd name="connsiteY312" fmla="*/ 176879 h 206692"/>
                <a:gd name="connsiteX313" fmla="*/ 264795 w 296322"/>
                <a:gd name="connsiteY313" fmla="*/ 179165 h 206692"/>
                <a:gd name="connsiteX314" fmla="*/ 263842 w 296322"/>
                <a:gd name="connsiteY314" fmla="*/ 180118 h 206692"/>
                <a:gd name="connsiteX315" fmla="*/ 265176 w 296322"/>
                <a:gd name="connsiteY315" fmla="*/ 180784 h 206692"/>
                <a:gd name="connsiteX316" fmla="*/ 266795 w 296322"/>
                <a:gd name="connsiteY316" fmla="*/ 180784 h 206692"/>
                <a:gd name="connsiteX317" fmla="*/ 267081 w 296322"/>
                <a:gd name="connsiteY317" fmla="*/ 181737 h 206692"/>
                <a:gd name="connsiteX318" fmla="*/ 267748 w 296322"/>
                <a:gd name="connsiteY318" fmla="*/ 181451 h 206692"/>
                <a:gd name="connsiteX319" fmla="*/ 267462 w 296322"/>
                <a:gd name="connsiteY319" fmla="*/ 182785 h 206692"/>
                <a:gd name="connsiteX320" fmla="*/ 267748 w 296322"/>
                <a:gd name="connsiteY320" fmla="*/ 183452 h 206692"/>
                <a:gd name="connsiteX321" fmla="*/ 267748 w 296322"/>
                <a:gd name="connsiteY321" fmla="*/ 183737 h 206692"/>
                <a:gd name="connsiteX322" fmla="*/ 266795 w 296322"/>
                <a:gd name="connsiteY322" fmla="*/ 184404 h 206692"/>
                <a:gd name="connsiteX323" fmla="*/ 266509 w 296322"/>
                <a:gd name="connsiteY323" fmla="*/ 185071 h 206692"/>
                <a:gd name="connsiteX324" fmla="*/ 265843 w 296322"/>
                <a:gd name="connsiteY324" fmla="*/ 185071 h 206692"/>
                <a:gd name="connsiteX325" fmla="*/ 265462 w 296322"/>
                <a:gd name="connsiteY325" fmla="*/ 185737 h 206692"/>
                <a:gd name="connsiteX326" fmla="*/ 264509 w 296322"/>
                <a:gd name="connsiteY326" fmla="*/ 185737 h 206692"/>
                <a:gd name="connsiteX327" fmla="*/ 264128 w 296322"/>
                <a:gd name="connsiteY327" fmla="*/ 186023 h 206692"/>
                <a:gd name="connsiteX328" fmla="*/ 262890 w 296322"/>
                <a:gd name="connsiteY328" fmla="*/ 187071 h 206692"/>
                <a:gd name="connsiteX329" fmla="*/ 263176 w 296322"/>
                <a:gd name="connsiteY329" fmla="*/ 187738 h 206692"/>
                <a:gd name="connsiteX330" fmla="*/ 262223 w 296322"/>
                <a:gd name="connsiteY330" fmla="*/ 188309 h 206692"/>
                <a:gd name="connsiteX331" fmla="*/ 261842 w 296322"/>
                <a:gd name="connsiteY331" fmla="*/ 188976 h 206692"/>
                <a:gd name="connsiteX332" fmla="*/ 262223 w 296322"/>
                <a:gd name="connsiteY332" fmla="*/ 189357 h 206692"/>
                <a:gd name="connsiteX333" fmla="*/ 262223 w 296322"/>
                <a:gd name="connsiteY333" fmla="*/ 190024 h 206692"/>
                <a:gd name="connsiteX334" fmla="*/ 262509 w 296322"/>
                <a:gd name="connsiteY334" fmla="*/ 190690 h 206692"/>
                <a:gd name="connsiteX335" fmla="*/ 262223 w 296322"/>
                <a:gd name="connsiteY335" fmla="*/ 190976 h 206692"/>
                <a:gd name="connsiteX336" fmla="*/ 262509 w 296322"/>
                <a:gd name="connsiteY336" fmla="*/ 191643 h 206692"/>
                <a:gd name="connsiteX337" fmla="*/ 262890 w 296322"/>
                <a:gd name="connsiteY337" fmla="*/ 191643 h 206692"/>
                <a:gd name="connsiteX338" fmla="*/ 262890 w 296322"/>
                <a:gd name="connsiteY338" fmla="*/ 192977 h 206692"/>
                <a:gd name="connsiteX339" fmla="*/ 262509 w 296322"/>
                <a:gd name="connsiteY339" fmla="*/ 193643 h 206692"/>
                <a:gd name="connsiteX340" fmla="*/ 262890 w 296322"/>
                <a:gd name="connsiteY340" fmla="*/ 194215 h 206692"/>
                <a:gd name="connsiteX341" fmla="*/ 262890 w 296322"/>
                <a:gd name="connsiteY341" fmla="*/ 196215 h 206692"/>
                <a:gd name="connsiteX342" fmla="*/ 262509 w 296322"/>
                <a:gd name="connsiteY342" fmla="*/ 196596 h 206692"/>
                <a:gd name="connsiteX343" fmla="*/ 263176 w 296322"/>
                <a:gd name="connsiteY343" fmla="*/ 197834 h 206692"/>
                <a:gd name="connsiteX344" fmla="*/ 263176 w 296322"/>
                <a:gd name="connsiteY344" fmla="*/ 199168 h 206692"/>
                <a:gd name="connsiteX345" fmla="*/ 264795 w 296322"/>
                <a:gd name="connsiteY345" fmla="*/ 200501 h 206692"/>
                <a:gd name="connsiteX346" fmla="*/ 264795 w 296322"/>
                <a:gd name="connsiteY346" fmla="*/ 201454 h 206692"/>
                <a:gd name="connsiteX347" fmla="*/ 265462 w 296322"/>
                <a:gd name="connsiteY347" fmla="*/ 202502 h 206692"/>
                <a:gd name="connsiteX348" fmla="*/ 265176 w 296322"/>
                <a:gd name="connsiteY348" fmla="*/ 203073 h 206692"/>
                <a:gd name="connsiteX349" fmla="*/ 265843 w 296322"/>
                <a:gd name="connsiteY349" fmla="*/ 203740 h 206692"/>
                <a:gd name="connsiteX350" fmla="*/ 265462 w 296322"/>
                <a:gd name="connsiteY350" fmla="*/ 204121 h 206692"/>
                <a:gd name="connsiteX351" fmla="*/ 265176 w 296322"/>
                <a:gd name="connsiteY351" fmla="*/ 204121 h 206692"/>
                <a:gd name="connsiteX352" fmla="*/ 265176 w 296322"/>
                <a:gd name="connsiteY352" fmla="*/ 204787 h 206692"/>
                <a:gd name="connsiteX353" fmla="*/ 264795 w 296322"/>
                <a:gd name="connsiteY353" fmla="*/ 205073 h 206692"/>
                <a:gd name="connsiteX354" fmla="*/ 264509 w 296322"/>
                <a:gd name="connsiteY354" fmla="*/ 205740 h 206692"/>
                <a:gd name="connsiteX355" fmla="*/ 263176 w 296322"/>
                <a:gd name="connsiteY355" fmla="*/ 205740 h 206692"/>
                <a:gd name="connsiteX356" fmla="*/ 262890 w 296322"/>
                <a:gd name="connsiteY356" fmla="*/ 206692 h 206692"/>
                <a:gd name="connsiteX357" fmla="*/ 261556 w 296322"/>
                <a:gd name="connsiteY357" fmla="*/ 206692 h 206692"/>
                <a:gd name="connsiteX358" fmla="*/ 259556 w 296322"/>
                <a:gd name="connsiteY358" fmla="*/ 206407 h 206692"/>
                <a:gd name="connsiteX359" fmla="*/ 258604 w 296322"/>
                <a:gd name="connsiteY359" fmla="*/ 206026 h 206692"/>
                <a:gd name="connsiteX360" fmla="*/ 249364 w 296322"/>
                <a:gd name="connsiteY360" fmla="*/ 199549 h 206692"/>
                <a:gd name="connsiteX361" fmla="*/ 249364 w 296322"/>
                <a:gd name="connsiteY361" fmla="*/ 198882 h 206692"/>
                <a:gd name="connsiteX362" fmla="*/ 248793 w 296322"/>
                <a:gd name="connsiteY362" fmla="*/ 197549 h 206692"/>
                <a:gd name="connsiteX363" fmla="*/ 248793 w 296322"/>
                <a:gd name="connsiteY363" fmla="*/ 197167 h 206692"/>
                <a:gd name="connsiteX364" fmla="*/ 248126 w 296322"/>
                <a:gd name="connsiteY364" fmla="*/ 196882 h 206692"/>
                <a:gd name="connsiteX365" fmla="*/ 247745 w 296322"/>
                <a:gd name="connsiteY365" fmla="*/ 196215 h 206692"/>
                <a:gd name="connsiteX366" fmla="*/ 246412 w 296322"/>
                <a:gd name="connsiteY366" fmla="*/ 195929 h 206692"/>
                <a:gd name="connsiteX367" fmla="*/ 245840 w 296322"/>
                <a:gd name="connsiteY367" fmla="*/ 195262 h 206692"/>
                <a:gd name="connsiteX368" fmla="*/ 245173 w 296322"/>
                <a:gd name="connsiteY368" fmla="*/ 193929 h 206692"/>
                <a:gd name="connsiteX369" fmla="*/ 244126 w 296322"/>
                <a:gd name="connsiteY369" fmla="*/ 193643 h 206692"/>
                <a:gd name="connsiteX370" fmla="*/ 242506 w 296322"/>
                <a:gd name="connsiteY370" fmla="*/ 191929 h 206692"/>
                <a:gd name="connsiteX371" fmla="*/ 242221 w 296322"/>
                <a:gd name="connsiteY371" fmla="*/ 190976 h 206692"/>
                <a:gd name="connsiteX372" fmla="*/ 242221 w 296322"/>
                <a:gd name="connsiteY372" fmla="*/ 187357 h 206692"/>
                <a:gd name="connsiteX373" fmla="*/ 242506 w 296322"/>
                <a:gd name="connsiteY373" fmla="*/ 186690 h 206692"/>
                <a:gd name="connsiteX374" fmla="*/ 242506 w 296322"/>
                <a:gd name="connsiteY374" fmla="*/ 185071 h 206692"/>
                <a:gd name="connsiteX375" fmla="*/ 242792 w 296322"/>
                <a:gd name="connsiteY375" fmla="*/ 185071 h 206692"/>
                <a:gd name="connsiteX376" fmla="*/ 242792 w 296322"/>
                <a:gd name="connsiteY376" fmla="*/ 183452 h 206692"/>
                <a:gd name="connsiteX377" fmla="*/ 243173 w 296322"/>
                <a:gd name="connsiteY377" fmla="*/ 182785 h 206692"/>
                <a:gd name="connsiteX378" fmla="*/ 242792 w 296322"/>
                <a:gd name="connsiteY378" fmla="*/ 182404 h 206692"/>
                <a:gd name="connsiteX379" fmla="*/ 243173 w 296322"/>
                <a:gd name="connsiteY379" fmla="*/ 182118 h 206692"/>
                <a:gd name="connsiteX380" fmla="*/ 243173 w 296322"/>
                <a:gd name="connsiteY380" fmla="*/ 181737 h 206692"/>
                <a:gd name="connsiteX381" fmla="*/ 243459 w 296322"/>
                <a:gd name="connsiteY381" fmla="*/ 181451 h 206692"/>
                <a:gd name="connsiteX382" fmla="*/ 243459 w 296322"/>
                <a:gd name="connsiteY382" fmla="*/ 180784 h 206692"/>
                <a:gd name="connsiteX383" fmla="*/ 243840 w 296322"/>
                <a:gd name="connsiteY383" fmla="*/ 180784 h 206692"/>
                <a:gd name="connsiteX384" fmla="*/ 243840 w 296322"/>
                <a:gd name="connsiteY384" fmla="*/ 180499 h 206692"/>
                <a:gd name="connsiteX385" fmla="*/ 244126 w 296322"/>
                <a:gd name="connsiteY385" fmla="*/ 180499 h 206692"/>
                <a:gd name="connsiteX386" fmla="*/ 244126 w 296322"/>
                <a:gd name="connsiteY386" fmla="*/ 180118 h 206692"/>
                <a:gd name="connsiteX387" fmla="*/ 244507 w 296322"/>
                <a:gd name="connsiteY387" fmla="*/ 180118 h 206692"/>
                <a:gd name="connsiteX388" fmla="*/ 244507 w 296322"/>
                <a:gd name="connsiteY388" fmla="*/ 179832 h 206692"/>
                <a:gd name="connsiteX389" fmla="*/ 245173 w 296322"/>
                <a:gd name="connsiteY389" fmla="*/ 179165 h 206692"/>
                <a:gd name="connsiteX390" fmla="*/ 245173 w 296322"/>
                <a:gd name="connsiteY390" fmla="*/ 178784 h 206692"/>
                <a:gd name="connsiteX391" fmla="*/ 244792 w 296322"/>
                <a:gd name="connsiteY391" fmla="*/ 178213 h 206692"/>
                <a:gd name="connsiteX392" fmla="*/ 244792 w 296322"/>
                <a:gd name="connsiteY392" fmla="*/ 177832 h 206692"/>
                <a:gd name="connsiteX393" fmla="*/ 245173 w 296322"/>
                <a:gd name="connsiteY393" fmla="*/ 177832 h 206692"/>
                <a:gd name="connsiteX394" fmla="*/ 244792 w 296322"/>
                <a:gd name="connsiteY394" fmla="*/ 177832 h 206692"/>
                <a:gd name="connsiteX395" fmla="*/ 245173 w 296322"/>
                <a:gd name="connsiteY395" fmla="*/ 177165 h 206692"/>
                <a:gd name="connsiteX396" fmla="*/ 245459 w 296322"/>
                <a:gd name="connsiteY396" fmla="*/ 177165 h 206692"/>
                <a:gd name="connsiteX397" fmla="*/ 245745 w 296322"/>
                <a:gd name="connsiteY397" fmla="*/ 176498 h 206692"/>
                <a:gd name="connsiteX398" fmla="*/ 245459 w 296322"/>
                <a:gd name="connsiteY398" fmla="*/ 175832 h 206692"/>
                <a:gd name="connsiteX399" fmla="*/ 245745 w 296322"/>
                <a:gd name="connsiteY399" fmla="*/ 175546 h 206692"/>
                <a:gd name="connsiteX400" fmla="*/ 245745 w 296322"/>
                <a:gd name="connsiteY400" fmla="*/ 174879 h 206692"/>
                <a:gd name="connsiteX401" fmla="*/ 246126 w 296322"/>
                <a:gd name="connsiteY401" fmla="*/ 174593 h 206692"/>
                <a:gd name="connsiteX402" fmla="*/ 245173 w 296322"/>
                <a:gd name="connsiteY402" fmla="*/ 174212 h 206692"/>
                <a:gd name="connsiteX403" fmla="*/ 244792 w 296322"/>
                <a:gd name="connsiteY403" fmla="*/ 173260 h 206692"/>
                <a:gd name="connsiteX404" fmla="*/ 244507 w 296322"/>
                <a:gd name="connsiteY404" fmla="*/ 172593 h 206692"/>
                <a:gd name="connsiteX405" fmla="*/ 242506 w 296322"/>
                <a:gd name="connsiteY405" fmla="*/ 171640 h 206692"/>
                <a:gd name="connsiteX406" fmla="*/ 242506 w 296322"/>
                <a:gd name="connsiteY406" fmla="*/ 171259 h 206692"/>
                <a:gd name="connsiteX407" fmla="*/ 242792 w 296322"/>
                <a:gd name="connsiteY407" fmla="*/ 170593 h 206692"/>
                <a:gd name="connsiteX408" fmla="*/ 242792 w 296322"/>
                <a:gd name="connsiteY408" fmla="*/ 170307 h 206692"/>
                <a:gd name="connsiteX409" fmla="*/ 243840 w 296322"/>
                <a:gd name="connsiteY409" fmla="*/ 169355 h 206692"/>
                <a:gd name="connsiteX410" fmla="*/ 243840 w 296322"/>
                <a:gd name="connsiteY410" fmla="*/ 168688 h 206692"/>
                <a:gd name="connsiteX411" fmla="*/ 243459 w 296322"/>
                <a:gd name="connsiteY411" fmla="*/ 168307 h 206692"/>
                <a:gd name="connsiteX412" fmla="*/ 242792 w 296322"/>
                <a:gd name="connsiteY412" fmla="*/ 168021 h 206692"/>
                <a:gd name="connsiteX413" fmla="*/ 243173 w 296322"/>
                <a:gd name="connsiteY413" fmla="*/ 168021 h 206692"/>
                <a:gd name="connsiteX414" fmla="*/ 243459 w 296322"/>
                <a:gd name="connsiteY414" fmla="*/ 166687 h 206692"/>
                <a:gd name="connsiteX415" fmla="*/ 243459 w 296322"/>
                <a:gd name="connsiteY415" fmla="*/ 166021 h 206692"/>
                <a:gd name="connsiteX416" fmla="*/ 245459 w 296322"/>
                <a:gd name="connsiteY416" fmla="*/ 164402 h 206692"/>
                <a:gd name="connsiteX417" fmla="*/ 245173 w 296322"/>
                <a:gd name="connsiteY417" fmla="*/ 163735 h 206692"/>
                <a:gd name="connsiteX418" fmla="*/ 244792 w 296322"/>
                <a:gd name="connsiteY418" fmla="*/ 163735 h 206692"/>
                <a:gd name="connsiteX419" fmla="*/ 244507 w 296322"/>
                <a:gd name="connsiteY419" fmla="*/ 163449 h 206692"/>
                <a:gd name="connsiteX420" fmla="*/ 245459 w 296322"/>
                <a:gd name="connsiteY420" fmla="*/ 163068 h 206692"/>
                <a:gd name="connsiteX421" fmla="*/ 245459 w 296322"/>
                <a:gd name="connsiteY421" fmla="*/ 162782 h 206692"/>
                <a:gd name="connsiteX422" fmla="*/ 246412 w 296322"/>
                <a:gd name="connsiteY422" fmla="*/ 162401 h 206692"/>
                <a:gd name="connsiteX423" fmla="*/ 247079 w 296322"/>
                <a:gd name="connsiteY423" fmla="*/ 162115 h 206692"/>
                <a:gd name="connsiteX424" fmla="*/ 247079 w 296322"/>
                <a:gd name="connsiteY424" fmla="*/ 161734 h 206692"/>
                <a:gd name="connsiteX425" fmla="*/ 247459 w 296322"/>
                <a:gd name="connsiteY425" fmla="*/ 161068 h 206692"/>
                <a:gd name="connsiteX426" fmla="*/ 248126 w 296322"/>
                <a:gd name="connsiteY426" fmla="*/ 160782 h 206692"/>
                <a:gd name="connsiteX427" fmla="*/ 248412 w 296322"/>
                <a:gd name="connsiteY427" fmla="*/ 160496 h 206692"/>
                <a:gd name="connsiteX428" fmla="*/ 248126 w 296322"/>
                <a:gd name="connsiteY428" fmla="*/ 160115 h 206692"/>
                <a:gd name="connsiteX429" fmla="*/ 247745 w 296322"/>
                <a:gd name="connsiteY429" fmla="*/ 159449 h 206692"/>
                <a:gd name="connsiteX430" fmla="*/ 246412 w 296322"/>
                <a:gd name="connsiteY430" fmla="*/ 158496 h 206692"/>
                <a:gd name="connsiteX431" fmla="*/ 246126 w 296322"/>
                <a:gd name="connsiteY431" fmla="*/ 158115 h 206692"/>
                <a:gd name="connsiteX432" fmla="*/ 244126 w 296322"/>
                <a:gd name="connsiteY432" fmla="*/ 157162 h 206692"/>
                <a:gd name="connsiteX433" fmla="*/ 244126 w 296322"/>
                <a:gd name="connsiteY433" fmla="*/ 156877 h 206692"/>
                <a:gd name="connsiteX434" fmla="*/ 243459 w 296322"/>
                <a:gd name="connsiteY434" fmla="*/ 156496 h 206692"/>
                <a:gd name="connsiteX435" fmla="*/ 243459 w 296322"/>
                <a:gd name="connsiteY435" fmla="*/ 156210 h 206692"/>
                <a:gd name="connsiteX436" fmla="*/ 243173 w 296322"/>
                <a:gd name="connsiteY436" fmla="*/ 155829 h 206692"/>
                <a:gd name="connsiteX437" fmla="*/ 243173 w 296322"/>
                <a:gd name="connsiteY437" fmla="*/ 154877 h 206692"/>
                <a:gd name="connsiteX438" fmla="*/ 242792 w 296322"/>
                <a:gd name="connsiteY438" fmla="*/ 153924 h 206692"/>
                <a:gd name="connsiteX439" fmla="*/ 242792 w 296322"/>
                <a:gd name="connsiteY439" fmla="*/ 152876 h 206692"/>
                <a:gd name="connsiteX440" fmla="*/ 241173 w 296322"/>
                <a:gd name="connsiteY440" fmla="*/ 150971 h 206692"/>
                <a:gd name="connsiteX441" fmla="*/ 241173 w 296322"/>
                <a:gd name="connsiteY441" fmla="*/ 150305 h 206692"/>
                <a:gd name="connsiteX442" fmla="*/ 241554 w 296322"/>
                <a:gd name="connsiteY442" fmla="*/ 149924 h 206692"/>
                <a:gd name="connsiteX443" fmla="*/ 240887 w 296322"/>
                <a:gd name="connsiteY443" fmla="*/ 149638 h 206692"/>
                <a:gd name="connsiteX444" fmla="*/ 240221 w 296322"/>
                <a:gd name="connsiteY444" fmla="*/ 148971 h 206692"/>
                <a:gd name="connsiteX445" fmla="*/ 239839 w 296322"/>
                <a:gd name="connsiteY445" fmla="*/ 149257 h 206692"/>
                <a:gd name="connsiteX446" fmla="*/ 239268 w 296322"/>
                <a:gd name="connsiteY446" fmla="*/ 149257 h 206692"/>
                <a:gd name="connsiteX447" fmla="*/ 239554 w 296322"/>
                <a:gd name="connsiteY447" fmla="*/ 149638 h 206692"/>
                <a:gd name="connsiteX448" fmla="*/ 239268 w 296322"/>
                <a:gd name="connsiteY448" fmla="*/ 150971 h 206692"/>
                <a:gd name="connsiteX449" fmla="*/ 238220 w 296322"/>
                <a:gd name="connsiteY449" fmla="*/ 150590 h 206692"/>
                <a:gd name="connsiteX450" fmla="*/ 237934 w 296322"/>
                <a:gd name="connsiteY450" fmla="*/ 150590 h 206692"/>
                <a:gd name="connsiteX451" fmla="*/ 238601 w 296322"/>
                <a:gd name="connsiteY451" fmla="*/ 151257 h 206692"/>
                <a:gd name="connsiteX452" fmla="*/ 238220 w 296322"/>
                <a:gd name="connsiteY452" fmla="*/ 151257 h 206692"/>
                <a:gd name="connsiteX453" fmla="*/ 238220 w 296322"/>
                <a:gd name="connsiteY453" fmla="*/ 151638 h 206692"/>
                <a:gd name="connsiteX454" fmla="*/ 238601 w 296322"/>
                <a:gd name="connsiteY454" fmla="*/ 151638 h 206692"/>
                <a:gd name="connsiteX455" fmla="*/ 238601 w 296322"/>
                <a:gd name="connsiteY455" fmla="*/ 151924 h 206692"/>
                <a:gd name="connsiteX456" fmla="*/ 238220 w 296322"/>
                <a:gd name="connsiteY456" fmla="*/ 151638 h 206692"/>
                <a:gd name="connsiteX457" fmla="*/ 237934 w 296322"/>
                <a:gd name="connsiteY457" fmla="*/ 151924 h 206692"/>
                <a:gd name="connsiteX458" fmla="*/ 238220 w 296322"/>
                <a:gd name="connsiteY458" fmla="*/ 152209 h 206692"/>
                <a:gd name="connsiteX459" fmla="*/ 237934 w 296322"/>
                <a:gd name="connsiteY459" fmla="*/ 152209 h 206692"/>
                <a:gd name="connsiteX460" fmla="*/ 237554 w 296322"/>
                <a:gd name="connsiteY460" fmla="*/ 152590 h 206692"/>
                <a:gd name="connsiteX461" fmla="*/ 237934 w 296322"/>
                <a:gd name="connsiteY461" fmla="*/ 152590 h 206692"/>
                <a:gd name="connsiteX462" fmla="*/ 236887 w 296322"/>
                <a:gd name="connsiteY462" fmla="*/ 152590 h 206692"/>
                <a:gd name="connsiteX463" fmla="*/ 236601 w 296322"/>
                <a:gd name="connsiteY463" fmla="*/ 152876 h 206692"/>
                <a:gd name="connsiteX464" fmla="*/ 235934 w 296322"/>
                <a:gd name="connsiteY464" fmla="*/ 152876 h 206692"/>
                <a:gd name="connsiteX465" fmla="*/ 235648 w 296322"/>
                <a:gd name="connsiteY465" fmla="*/ 153257 h 206692"/>
                <a:gd name="connsiteX466" fmla="*/ 235934 w 296322"/>
                <a:gd name="connsiteY466" fmla="*/ 152876 h 206692"/>
                <a:gd name="connsiteX467" fmla="*/ 235267 w 296322"/>
                <a:gd name="connsiteY467" fmla="*/ 152876 h 206692"/>
                <a:gd name="connsiteX468" fmla="*/ 234982 w 296322"/>
                <a:gd name="connsiteY468" fmla="*/ 153257 h 206692"/>
                <a:gd name="connsiteX469" fmla="*/ 234601 w 296322"/>
                <a:gd name="connsiteY469" fmla="*/ 152590 h 206692"/>
                <a:gd name="connsiteX470" fmla="*/ 233363 w 296322"/>
                <a:gd name="connsiteY470" fmla="*/ 152876 h 206692"/>
                <a:gd name="connsiteX471" fmla="*/ 232696 w 296322"/>
                <a:gd name="connsiteY471" fmla="*/ 153543 h 206692"/>
                <a:gd name="connsiteX472" fmla="*/ 232696 w 296322"/>
                <a:gd name="connsiteY472" fmla="*/ 153257 h 206692"/>
                <a:gd name="connsiteX473" fmla="*/ 232315 w 296322"/>
                <a:gd name="connsiteY473" fmla="*/ 153257 h 206692"/>
                <a:gd name="connsiteX474" fmla="*/ 232315 w 296322"/>
                <a:gd name="connsiteY474" fmla="*/ 153543 h 206692"/>
                <a:gd name="connsiteX475" fmla="*/ 232029 w 296322"/>
                <a:gd name="connsiteY475" fmla="*/ 155162 h 206692"/>
                <a:gd name="connsiteX476" fmla="*/ 231362 w 296322"/>
                <a:gd name="connsiteY476" fmla="*/ 155162 h 206692"/>
                <a:gd name="connsiteX477" fmla="*/ 231362 w 296322"/>
                <a:gd name="connsiteY477" fmla="*/ 154877 h 206692"/>
                <a:gd name="connsiteX478" fmla="*/ 230981 w 296322"/>
                <a:gd name="connsiteY478" fmla="*/ 154877 h 206692"/>
                <a:gd name="connsiteX479" fmla="*/ 230696 w 296322"/>
                <a:gd name="connsiteY479" fmla="*/ 155162 h 206692"/>
                <a:gd name="connsiteX480" fmla="*/ 228409 w 296322"/>
                <a:gd name="connsiteY480" fmla="*/ 156210 h 206692"/>
                <a:gd name="connsiteX481" fmla="*/ 227743 w 296322"/>
                <a:gd name="connsiteY481" fmla="*/ 156496 h 206692"/>
                <a:gd name="connsiteX482" fmla="*/ 227076 w 296322"/>
                <a:gd name="connsiteY482" fmla="*/ 155829 h 206692"/>
                <a:gd name="connsiteX483" fmla="*/ 226123 w 296322"/>
                <a:gd name="connsiteY483" fmla="*/ 156210 h 206692"/>
                <a:gd name="connsiteX484" fmla="*/ 225742 w 296322"/>
                <a:gd name="connsiteY484" fmla="*/ 155543 h 206692"/>
                <a:gd name="connsiteX485" fmla="*/ 224790 w 296322"/>
                <a:gd name="connsiteY485" fmla="*/ 155543 h 206692"/>
                <a:gd name="connsiteX486" fmla="*/ 223838 w 296322"/>
                <a:gd name="connsiteY486" fmla="*/ 155162 h 206692"/>
                <a:gd name="connsiteX487" fmla="*/ 224123 w 296322"/>
                <a:gd name="connsiteY487" fmla="*/ 155543 h 206692"/>
                <a:gd name="connsiteX488" fmla="*/ 223171 w 296322"/>
                <a:gd name="connsiteY488" fmla="*/ 155543 h 206692"/>
                <a:gd name="connsiteX489" fmla="*/ 221171 w 296322"/>
                <a:gd name="connsiteY489" fmla="*/ 156210 h 206692"/>
                <a:gd name="connsiteX490" fmla="*/ 221171 w 296322"/>
                <a:gd name="connsiteY490" fmla="*/ 155543 h 206692"/>
                <a:gd name="connsiteX491" fmla="*/ 220504 w 296322"/>
                <a:gd name="connsiteY491" fmla="*/ 155543 h 206692"/>
                <a:gd name="connsiteX492" fmla="*/ 219837 w 296322"/>
                <a:gd name="connsiteY492" fmla="*/ 154877 h 206692"/>
                <a:gd name="connsiteX493" fmla="*/ 218599 w 296322"/>
                <a:gd name="connsiteY493" fmla="*/ 155162 h 206692"/>
                <a:gd name="connsiteX494" fmla="*/ 217932 w 296322"/>
                <a:gd name="connsiteY494" fmla="*/ 155829 h 206692"/>
                <a:gd name="connsiteX495" fmla="*/ 217932 w 296322"/>
                <a:gd name="connsiteY495" fmla="*/ 157162 h 206692"/>
                <a:gd name="connsiteX496" fmla="*/ 217265 w 296322"/>
                <a:gd name="connsiteY496" fmla="*/ 157162 h 206692"/>
                <a:gd name="connsiteX497" fmla="*/ 216884 w 296322"/>
                <a:gd name="connsiteY497" fmla="*/ 157543 h 206692"/>
                <a:gd name="connsiteX498" fmla="*/ 216598 w 296322"/>
                <a:gd name="connsiteY498" fmla="*/ 157543 h 206692"/>
                <a:gd name="connsiteX499" fmla="*/ 216598 w 296322"/>
                <a:gd name="connsiteY499" fmla="*/ 158115 h 206692"/>
                <a:gd name="connsiteX500" fmla="*/ 214979 w 296322"/>
                <a:gd name="connsiteY500" fmla="*/ 158115 h 206692"/>
                <a:gd name="connsiteX501" fmla="*/ 214979 w 296322"/>
                <a:gd name="connsiteY501" fmla="*/ 157829 h 206692"/>
                <a:gd name="connsiteX502" fmla="*/ 214598 w 296322"/>
                <a:gd name="connsiteY502" fmla="*/ 157543 h 206692"/>
                <a:gd name="connsiteX503" fmla="*/ 213931 w 296322"/>
                <a:gd name="connsiteY503" fmla="*/ 158115 h 206692"/>
                <a:gd name="connsiteX504" fmla="*/ 213646 w 296322"/>
                <a:gd name="connsiteY504" fmla="*/ 158115 h 206692"/>
                <a:gd name="connsiteX505" fmla="*/ 213265 w 296322"/>
                <a:gd name="connsiteY505" fmla="*/ 158782 h 206692"/>
                <a:gd name="connsiteX506" fmla="*/ 213265 w 296322"/>
                <a:gd name="connsiteY506" fmla="*/ 159163 h 206692"/>
                <a:gd name="connsiteX507" fmla="*/ 212312 w 296322"/>
                <a:gd name="connsiteY507" fmla="*/ 159830 h 206692"/>
                <a:gd name="connsiteX508" fmla="*/ 210979 w 296322"/>
                <a:gd name="connsiteY508" fmla="*/ 161068 h 206692"/>
                <a:gd name="connsiteX509" fmla="*/ 210979 w 296322"/>
                <a:gd name="connsiteY509" fmla="*/ 161734 h 206692"/>
                <a:gd name="connsiteX510" fmla="*/ 211646 w 296322"/>
                <a:gd name="connsiteY510" fmla="*/ 162401 h 206692"/>
                <a:gd name="connsiteX511" fmla="*/ 211646 w 296322"/>
                <a:gd name="connsiteY511" fmla="*/ 162782 h 206692"/>
                <a:gd name="connsiteX512" fmla="*/ 211360 w 296322"/>
                <a:gd name="connsiteY512" fmla="*/ 163068 h 206692"/>
                <a:gd name="connsiteX513" fmla="*/ 211646 w 296322"/>
                <a:gd name="connsiteY513" fmla="*/ 164402 h 206692"/>
                <a:gd name="connsiteX514" fmla="*/ 211646 w 296322"/>
                <a:gd name="connsiteY514" fmla="*/ 165068 h 206692"/>
                <a:gd name="connsiteX515" fmla="*/ 211360 w 296322"/>
                <a:gd name="connsiteY515" fmla="*/ 164687 h 206692"/>
                <a:gd name="connsiteX516" fmla="*/ 210312 w 296322"/>
                <a:gd name="connsiteY516" fmla="*/ 165735 h 206692"/>
                <a:gd name="connsiteX517" fmla="*/ 210026 w 296322"/>
                <a:gd name="connsiteY517" fmla="*/ 165735 h 206692"/>
                <a:gd name="connsiteX518" fmla="*/ 210026 w 296322"/>
                <a:gd name="connsiteY518" fmla="*/ 166021 h 206692"/>
                <a:gd name="connsiteX519" fmla="*/ 209740 w 296322"/>
                <a:gd name="connsiteY519" fmla="*/ 166021 h 206692"/>
                <a:gd name="connsiteX520" fmla="*/ 209359 w 296322"/>
                <a:gd name="connsiteY520" fmla="*/ 167354 h 206692"/>
                <a:gd name="connsiteX521" fmla="*/ 209359 w 296322"/>
                <a:gd name="connsiteY521" fmla="*/ 166973 h 206692"/>
                <a:gd name="connsiteX522" fmla="*/ 209074 w 296322"/>
                <a:gd name="connsiteY522" fmla="*/ 166687 h 206692"/>
                <a:gd name="connsiteX523" fmla="*/ 208407 w 296322"/>
                <a:gd name="connsiteY523" fmla="*/ 166402 h 206692"/>
                <a:gd name="connsiteX524" fmla="*/ 207740 w 296322"/>
                <a:gd name="connsiteY524" fmla="*/ 165354 h 206692"/>
                <a:gd name="connsiteX525" fmla="*/ 205740 w 296322"/>
                <a:gd name="connsiteY525" fmla="*/ 164402 h 206692"/>
                <a:gd name="connsiteX526" fmla="*/ 204788 w 296322"/>
                <a:gd name="connsiteY526" fmla="*/ 164402 h 206692"/>
                <a:gd name="connsiteX527" fmla="*/ 203168 w 296322"/>
                <a:gd name="connsiteY527" fmla="*/ 165354 h 206692"/>
                <a:gd name="connsiteX528" fmla="*/ 203168 w 296322"/>
                <a:gd name="connsiteY528" fmla="*/ 166402 h 206692"/>
                <a:gd name="connsiteX529" fmla="*/ 202501 w 296322"/>
                <a:gd name="connsiteY529" fmla="*/ 166687 h 206692"/>
                <a:gd name="connsiteX530" fmla="*/ 202121 w 296322"/>
                <a:gd name="connsiteY530" fmla="*/ 166402 h 206692"/>
                <a:gd name="connsiteX531" fmla="*/ 200215 w 296322"/>
                <a:gd name="connsiteY531" fmla="*/ 165735 h 206692"/>
                <a:gd name="connsiteX532" fmla="*/ 199834 w 296322"/>
                <a:gd name="connsiteY532" fmla="*/ 165068 h 206692"/>
                <a:gd name="connsiteX533" fmla="*/ 198501 w 296322"/>
                <a:gd name="connsiteY533" fmla="*/ 163449 h 206692"/>
                <a:gd name="connsiteX534" fmla="*/ 196882 w 296322"/>
                <a:gd name="connsiteY534" fmla="*/ 163068 h 206692"/>
                <a:gd name="connsiteX535" fmla="*/ 196596 w 296322"/>
                <a:gd name="connsiteY535" fmla="*/ 162401 h 206692"/>
                <a:gd name="connsiteX536" fmla="*/ 195263 w 296322"/>
                <a:gd name="connsiteY536" fmla="*/ 161734 h 206692"/>
                <a:gd name="connsiteX537" fmla="*/ 194596 w 296322"/>
                <a:gd name="connsiteY537" fmla="*/ 161068 h 206692"/>
                <a:gd name="connsiteX538" fmla="*/ 194310 w 296322"/>
                <a:gd name="connsiteY538" fmla="*/ 160496 h 206692"/>
                <a:gd name="connsiteX539" fmla="*/ 195263 w 296322"/>
                <a:gd name="connsiteY539" fmla="*/ 158496 h 206692"/>
                <a:gd name="connsiteX540" fmla="*/ 194977 w 296322"/>
                <a:gd name="connsiteY540" fmla="*/ 157829 h 206692"/>
                <a:gd name="connsiteX541" fmla="*/ 194977 w 296322"/>
                <a:gd name="connsiteY541" fmla="*/ 157543 h 206692"/>
                <a:gd name="connsiteX542" fmla="*/ 195929 w 296322"/>
                <a:gd name="connsiteY542" fmla="*/ 157162 h 206692"/>
                <a:gd name="connsiteX543" fmla="*/ 196215 w 296322"/>
                <a:gd name="connsiteY543" fmla="*/ 156210 h 206692"/>
                <a:gd name="connsiteX544" fmla="*/ 195929 w 296322"/>
                <a:gd name="connsiteY544" fmla="*/ 155829 h 206692"/>
                <a:gd name="connsiteX545" fmla="*/ 196215 w 296322"/>
                <a:gd name="connsiteY545" fmla="*/ 155162 h 206692"/>
                <a:gd name="connsiteX546" fmla="*/ 195929 w 296322"/>
                <a:gd name="connsiteY546" fmla="*/ 153924 h 206692"/>
                <a:gd name="connsiteX547" fmla="*/ 194977 w 296322"/>
                <a:gd name="connsiteY547" fmla="*/ 154210 h 206692"/>
                <a:gd name="connsiteX548" fmla="*/ 193929 w 296322"/>
                <a:gd name="connsiteY548" fmla="*/ 153257 h 206692"/>
                <a:gd name="connsiteX549" fmla="*/ 193262 w 296322"/>
                <a:gd name="connsiteY549" fmla="*/ 151924 h 206692"/>
                <a:gd name="connsiteX550" fmla="*/ 189643 w 296322"/>
                <a:gd name="connsiteY550" fmla="*/ 150971 h 206692"/>
                <a:gd name="connsiteX551" fmla="*/ 189071 w 296322"/>
                <a:gd name="connsiteY551" fmla="*/ 150971 h 206692"/>
                <a:gd name="connsiteX552" fmla="*/ 188023 w 296322"/>
                <a:gd name="connsiteY552" fmla="*/ 151638 h 206692"/>
                <a:gd name="connsiteX553" fmla="*/ 186690 w 296322"/>
                <a:gd name="connsiteY553" fmla="*/ 151924 h 206692"/>
                <a:gd name="connsiteX554" fmla="*/ 185452 w 296322"/>
                <a:gd name="connsiteY554" fmla="*/ 152876 h 206692"/>
                <a:gd name="connsiteX555" fmla="*/ 184785 w 296322"/>
                <a:gd name="connsiteY555" fmla="*/ 153257 h 206692"/>
                <a:gd name="connsiteX556" fmla="*/ 183166 w 296322"/>
                <a:gd name="connsiteY556" fmla="*/ 154210 h 206692"/>
                <a:gd name="connsiteX557" fmla="*/ 183166 w 296322"/>
                <a:gd name="connsiteY557" fmla="*/ 156210 h 206692"/>
                <a:gd name="connsiteX558" fmla="*/ 182785 w 296322"/>
                <a:gd name="connsiteY558" fmla="*/ 156496 h 206692"/>
                <a:gd name="connsiteX559" fmla="*/ 182499 w 296322"/>
                <a:gd name="connsiteY559" fmla="*/ 156496 h 206692"/>
                <a:gd name="connsiteX560" fmla="*/ 181832 w 296322"/>
                <a:gd name="connsiteY560" fmla="*/ 158496 h 206692"/>
                <a:gd name="connsiteX561" fmla="*/ 180784 w 296322"/>
                <a:gd name="connsiteY561" fmla="*/ 160496 h 206692"/>
                <a:gd name="connsiteX562" fmla="*/ 180784 w 296322"/>
                <a:gd name="connsiteY562" fmla="*/ 161449 h 206692"/>
                <a:gd name="connsiteX563" fmla="*/ 178498 w 296322"/>
                <a:gd name="connsiteY563" fmla="*/ 163735 h 206692"/>
                <a:gd name="connsiteX564" fmla="*/ 177260 w 296322"/>
                <a:gd name="connsiteY564" fmla="*/ 164402 h 206692"/>
                <a:gd name="connsiteX565" fmla="*/ 176879 w 296322"/>
                <a:gd name="connsiteY565" fmla="*/ 165068 h 206692"/>
                <a:gd name="connsiteX566" fmla="*/ 176213 w 296322"/>
                <a:gd name="connsiteY566" fmla="*/ 165735 h 206692"/>
                <a:gd name="connsiteX567" fmla="*/ 175927 w 296322"/>
                <a:gd name="connsiteY567" fmla="*/ 166402 h 206692"/>
                <a:gd name="connsiteX568" fmla="*/ 175927 w 296322"/>
                <a:gd name="connsiteY568" fmla="*/ 167640 h 206692"/>
                <a:gd name="connsiteX569" fmla="*/ 175546 w 296322"/>
                <a:gd name="connsiteY569" fmla="*/ 167354 h 206692"/>
                <a:gd name="connsiteX570" fmla="*/ 174879 w 296322"/>
                <a:gd name="connsiteY570" fmla="*/ 167354 h 206692"/>
                <a:gd name="connsiteX571" fmla="*/ 174308 w 296322"/>
                <a:gd name="connsiteY571" fmla="*/ 168974 h 206692"/>
                <a:gd name="connsiteX572" fmla="*/ 173926 w 296322"/>
                <a:gd name="connsiteY572" fmla="*/ 169640 h 206692"/>
                <a:gd name="connsiteX573" fmla="*/ 173641 w 296322"/>
                <a:gd name="connsiteY573" fmla="*/ 169926 h 206692"/>
                <a:gd name="connsiteX574" fmla="*/ 173260 w 296322"/>
                <a:gd name="connsiteY574" fmla="*/ 169640 h 206692"/>
                <a:gd name="connsiteX575" fmla="*/ 172974 w 296322"/>
                <a:gd name="connsiteY575" fmla="*/ 169640 h 206692"/>
                <a:gd name="connsiteX576" fmla="*/ 172593 w 296322"/>
                <a:gd name="connsiteY576" fmla="*/ 168974 h 206692"/>
                <a:gd name="connsiteX577" fmla="*/ 172593 w 296322"/>
                <a:gd name="connsiteY577" fmla="*/ 168688 h 206692"/>
                <a:gd name="connsiteX578" fmla="*/ 173260 w 296322"/>
                <a:gd name="connsiteY578" fmla="*/ 168021 h 206692"/>
                <a:gd name="connsiteX579" fmla="*/ 172974 w 296322"/>
                <a:gd name="connsiteY579" fmla="*/ 167640 h 206692"/>
                <a:gd name="connsiteX580" fmla="*/ 173260 w 296322"/>
                <a:gd name="connsiteY580" fmla="*/ 166973 h 206692"/>
                <a:gd name="connsiteX581" fmla="*/ 172974 w 296322"/>
                <a:gd name="connsiteY581" fmla="*/ 166973 h 206692"/>
                <a:gd name="connsiteX582" fmla="*/ 173260 w 296322"/>
                <a:gd name="connsiteY582" fmla="*/ 166687 h 206692"/>
                <a:gd name="connsiteX583" fmla="*/ 173260 w 296322"/>
                <a:gd name="connsiteY583" fmla="*/ 166402 h 206692"/>
                <a:gd name="connsiteX584" fmla="*/ 172593 w 296322"/>
                <a:gd name="connsiteY584" fmla="*/ 166021 h 206692"/>
                <a:gd name="connsiteX585" fmla="*/ 172593 w 296322"/>
                <a:gd name="connsiteY585" fmla="*/ 165068 h 206692"/>
                <a:gd name="connsiteX586" fmla="*/ 166688 w 296322"/>
                <a:gd name="connsiteY586" fmla="*/ 157543 h 206692"/>
                <a:gd name="connsiteX587" fmla="*/ 165068 w 296322"/>
                <a:gd name="connsiteY587" fmla="*/ 158115 h 206692"/>
                <a:gd name="connsiteX588" fmla="*/ 164116 w 296322"/>
                <a:gd name="connsiteY588" fmla="*/ 158496 h 206692"/>
                <a:gd name="connsiteX589" fmla="*/ 162115 w 296322"/>
                <a:gd name="connsiteY589" fmla="*/ 158782 h 206692"/>
                <a:gd name="connsiteX590" fmla="*/ 161449 w 296322"/>
                <a:gd name="connsiteY590" fmla="*/ 158782 h 206692"/>
                <a:gd name="connsiteX591" fmla="*/ 161830 w 296322"/>
                <a:gd name="connsiteY591" fmla="*/ 155543 h 206692"/>
                <a:gd name="connsiteX592" fmla="*/ 164401 w 296322"/>
                <a:gd name="connsiteY592" fmla="*/ 156496 h 206692"/>
                <a:gd name="connsiteX593" fmla="*/ 165068 w 296322"/>
                <a:gd name="connsiteY593" fmla="*/ 155543 h 206692"/>
                <a:gd name="connsiteX594" fmla="*/ 166021 w 296322"/>
                <a:gd name="connsiteY594" fmla="*/ 154877 h 206692"/>
                <a:gd name="connsiteX595" fmla="*/ 166021 w 296322"/>
                <a:gd name="connsiteY595" fmla="*/ 152590 h 206692"/>
                <a:gd name="connsiteX596" fmla="*/ 167068 w 296322"/>
                <a:gd name="connsiteY596" fmla="*/ 151924 h 206692"/>
                <a:gd name="connsiteX597" fmla="*/ 167735 w 296322"/>
                <a:gd name="connsiteY597" fmla="*/ 151638 h 206692"/>
                <a:gd name="connsiteX598" fmla="*/ 167068 w 296322"/>
                <a:gd name="connsiteY598" fmla="*/ 150971 h 206692"/>
                <a:gd name="connsiteX599" fmla="*/ 167735 w 296322"/>
                <a:gd name="connsiteY599" fmla="*/ 149924 h 206692"/>
                <a:gd name="connsiteX600" fmla="*/ 167354 w 296322"/>
                <a:gd name="connsiteY600" fmla="*/ 149257 h 206692"/>
                <a:gd name="connsiteX601" fmla="*/ 167735 w 296322"/>
                <a:gd name="connsiteY601" fmla="*/ 149257 h 206692"/>
                <a:gd name="connsiteX602" fmla="*/ 167068 w 296322"/>
                <a:gd name="connsiteY602" fmla="*/ 148685 h 206692"/>
                <a:gd name="connsiteX603" fmla="*/ 166021 w 296322"/>
                <a:gd name="connsiteY603" fmla="*/ 148685 h 206692"/>
                <a:gd name="connsiteX604" fmla="*/ 165068 w 296322"/>
                <a:gd name="connsiteY604" fmla="*/ 148304 h 206692"/>
                <a:gd name="connsiteX605" fmla="*/ 165068 w 296322"/>
                <a:gd name="connsiteY605" fmla="*/ 146971 h 206692"/>
                <a:gd name="connsiteX606" fmla="*/ 165735 w 296322"/>
                <a:gd name="connsiteY606" fmla="*/ 146304 h 206692"/>
                <a:gd name="connsiteX607" fmla="*/ 165735 w 296322"/>
                <a:gd name="connsiteY607" fmla="*/ 146018 h 206692"/>
                <a:gd name="connsiteX608" fmla="*/ 166021 w 296322"/>
                <a:gd name="connsiteY608" fmla="*/ 145733 h 206692"/>
                <a:gd name="connsiteX609" fmla="*/ 166021 w 296322"/>
                <a:gd name="connsiteY609" fmla="*/ 145066 h 206692"/>
                <a:gd name="connsiteX610" fmla="*/ 166402 w 296322"/>
                <a:gd name="connsiteY610" fmla="*/ 144685 h 206692"/>
                <a:gd name="connsiteX611" fmla="*/ 166021 w 296322"/>
                <a:gd name="connsiteY611" fmla="*/ 143732 h 206692"/>
                <a:gd name="connsiteX612" fmla="*/ 165449 w 296322"/>
                <a:gd name="connsiteY612" fmla="*/ 143065 h 206692"/>
                <a:gd name="connsiteX613" fmla="*/ 165068 w 296322"/>
                <a:gd name="connsiteY613" fmla="*/ 141732 h 206692"/>
                <a:gd name="connsiteX614" fmla="*/ 164783 w 296322"/>
                <a:gd name="connsiteY614" fmla="*/ 142113 h 206692"/>
                <a:gd name="connsiteX615" fmla="*/ 163735 w 296322"/>
                <a:gd name="connsiteY615" fmla="*/ 142113 h 206692"/>
                <a:gd name="connsiteX616" fmla="*/ 163735 w 296322"/>
                <a:gd name="connsiteY616" fmla="*/ 142399 h 206692"/>
                <a:gd name="connsiteX617" fmla="*/ 163449 w 296322"/>
                <a:gd name="connsiteY617" fmla="*/ 142399 h 206692"/>
                <a:gd name="connsiteX618" fmla="*/ 163735 w 296322"/>
                <a:gd name="connsiteY618" fmla="*/ 141732 h 206692"/>
                <a:gd name="connsiteX619" fmla="*/ 164116 w 296322"/>
                <a:gd name="connsiteY619" fmla="*/ 141446 h 206692"/>
                <a:gd name="connsiteX620" fmla="*/ 163735 w 296322"/>
                <a:gd name="connsiteY620" fmla="*/ 141065 h 206692"/>
                <a:gd name="connsiteX621" fmla="*/ 163449 w 296322"/>
                <a:gd name="connsiteY621" fmla="*/ 141065 h 206692"/>
                <a:gd name="connsiteX622" fmla="*/ 163068 w 296322"/>
                <a:gd name="connsiteY622" fmla="*/ 140113 h 206692"/>
                <a:gd name="connsiteX623" fmla="*/ 162782 w 296322"/>
                <a:gd name="connsiteY623" fmla="*/ 140113 h 206692"/>
                <a:gd name="connsiteX624" fmla="*/ 162115 w 296322"/>
                <a:gd name="connsiteY624" fmla="*/ 139446 h 206692"/>
                <a:gd name="connsiteX625" fmla="*/ 161163 w 296322"/>
                <a:gd name="connsiteY625" fmla="*/ 139827 h 206692"/>
                <a:gd name="connsiteX626" fmla="*/ 161163 w 296322"/>
                <a:gd name="connsiteY626" fmla="*/ 139446 h 206692"/>
                <a:gd name="connsiteX627" fmla="*/ 161830 w 296322"/>
                <a:gd name="connsiteY627" fmla="*/ 138779 h 206692"/>
                <a:gd name="connsiteX628" fmla="*/ 162782 w 296322"/>
                <a:gd name="connsiteY628" fmla="*/ 138779 h 206692"/>
                <a:gd name="connsiteX629" fmla="*/ 164116 w 296322"/>
                <a:gd name="connsiteY629" fmla="*/ 137827 h 206692"/>
                <a:gd name="connsiteX630" fmla="*/ 164783 w 296322"/>
                <a:gd name="connsiteY630" fmla="*/ 137446 h 206692"/>
                <a:gd name="connsiteX631" fmla="*/ 165735 w 296322"/>
                <a:gd name="connsiteY631" fmla="*/ 137160 h 206692"/>
                <a:gd name="connsiteX632" fmla="*/ 166402 w 296322"/>
                <a:gd name="connsiteY632" fmla="*/ 137160 h 206692"/>
                <a:gd name="connsiteX633" fmla="*/ 166688 w 296322"/>
                <a:gd name="connsiteY633" fmla="*/ 136874 h 206692"/>
                <a:gd name="connsiteX634" fmla="*/ 167354 w 296322"/>
                <a:gd name="connsiteY634" fmla="*/ 136493 h 206692"/>
                <a:gd name="connsiteX635" fmla="*/ 167735 w 296322"/>
                <a:gd name="connsiteY635" fmla="*/ 136208 h 206692"/>
                <a:gd name="connsiteX636" fmla="*/ 167354 w 296322"/>
                <a:gd name="connsiteY636" fmla="*/ 135827 h 206692"/>
                <a:gd name="connsiteX637" fmla="*/ 167735 w 296322"/>
                <a:gd name="connsiteY637" fmla="*/ 135541 h 206692"/>
                <a:gd name="connsiteX638" fmla="*/ 168688 w 296322"/>
                <a:gd name="connsiteY638" fmla="*/ 135160 h 206692"/>
                <a:gd name="connsiteX639" fmla="*/ 169640 w 296322"/>
                <a:gd name="connsiteY639" fmla="*/ 134493 h 206692"/>
                <a:gd name="connsiteX640" fmla="*/ 171640 w 296322"/>
                <a:gd name="connsiteY640" fmla="*/ 132874 h 206692"/>
                <a:gd name="connsiteX641" fmla="*/ 172974 w 296322"/>
                <a:gd name="connsiteY641" fmla="*/ 131255 h 206692"/>
                <a:gd name="connsiteX642" fmla="*/ 174308 w 296322"/>
                <a:gd name="connsiteY642" fmla="*/ 130302 h 206692"/>
                <a:gd name="connsiteX643" fmla="*/ 174308 w 296322"/>
                <a:gd name="connsiteY643" fmla="*/ 129635 h 206692"/>
                <a:gd name="connsiteX644" fmla="*/ 175927 w 296322"/>
                <a:gd name="connsiteY644" fmla="*/ 128302 h 206692"/>
                <a:gd name="connsiteX645" fmla="*/ 176213 w 296322"/>
                <a:gd name="connsiteY645" fmla="*/ 128016 h 206692"/>
                <a:gd name="connsiteX646" fmla="*/ 176879 w 296322"/>
                <a:gd name="connsiteY646" fmla="*/ 126968 h 206692"/>
                <a:gd name="connsiteX647" fmla="*/ 176879 w 296322"/>
                <a:gd name="connsiteY647" fmla="*/ 125349 h 206692"/>
                <a:gd name="connsiteX648" fmla="*/ 175546 w 296322"/>
                <a:gd name="connsiteY648" fmla="*/ 124682 h 206692"/>
                <a:gd name="connsiteX649" fmla="*/ 174593 w 296322"/>
                <a:gd name="connsiteY649" fmla="*/ 124682 h 206692"/>
                <a:gd name="connsiteX650" fmla="*/ 173260 w 296322"/>
                <a:gd name="connsiteY650" fmla="*/ 123349 h 206692"/>
                <a:gd name="connsiteX651" fmla="*/ 172974 w 296322"/>
                <a:gd name="connsiteY651" fmla="*/ 123349 h 206692"/>
                <a:gd name="connsiteX652" fmla="*/ 170688 w 296322"/>
                <a:gd name="connsiteY652" fmla="*/ 124015 h 206692"/>
                <a:gd name="connsiteX653" fmla="*/ 170021 w 296322"/>
                <a:gd name="connsiteY653" fmla="*/ 124015 h 206692"/>
                <a:gd name="connsiteX654" fmla="*/ 169354 w 296322"/>
                <a:gd name="connsiteY654" fmla="*/ 124396 h 206692"/>
                <a:gd name="connsiteX655" fmla="*/ 168973 w 296322"/>
                <a:gd name="connsiteY655" fmla="*/ 124396 h 206692"/>
                <a:gd name="connsiteX656" fmla="*/ 168688 w 296322"/>
                <a:gd name="connsiteY656" fmla="*/ 125063 h 206692"/>
                <a:gd name="connsiteX657" fmla="*/ 167354 w 296322"/>
                <a:gd name="connsiteY657" fmla="*/ 124396 h 206692"/>
                <a:gd name="connsiteX658" fmla="*/ 166688 w 296322"/>
                <a:gd name="connsiteY658" fmla="*/ 125349 h 206692"/>
                <a:gd name="connsiteX659" fmla="*/ 166688 w 296322"/>
                <a:gd name="connsiteY659" fmla="*/ 126016 h 206692"/>
                <a:gd name="connsiteX660" fmla="*/ 166402 w 296322"/>
                <a:gd name="connsiteY660" fmla="*/ 126683 h 206692"/>
                <a:gd name="connsiteX661" fmla="*/ 165735 w 296322"/>
                <a:gd name="connsiteY661" fmla="*/ 126683 h 206692"/>
                <a:gd name="connsiteX662" fmla="*/ 165449 w 296322"/>
                <a:gd name="connsiteY662" fmla="*/ 126968 h 206692"/>
                <a:gd name="connsiteX663" fmla="*/ 164116 w 296322"/>
                <a:gd name="connsiteY663" fmla="*/ 126302 h 206692"/>
                <a:gd name="connsiteX664" fmla="*/ 163449 w 296322"/>
                <a:gd name="connsiteY664" fmla="*/ 125635 h 206692"/>
                <a:gd name="connsiteX665" fmla="*/ 163735 w 296322"/>
                <a:gd name="connsiteY665" fmla="*/ 125349 h 206692"/>
                <a:gd name="connsiteX666" fmla="*/ 163449 w 296322"/>
                <a:gd name="connsiteY666" fmla="*/ 124396 h 206692"/>
                <a:gd name="connsiteX667" fmla="*/ 163449 w 296322"/>
                <a:gd name="connsiteY667" fmla="*/ 123730 h 206692"/>
                <a:gd name="connsiteX668" fmla="*/ 160782 w 296322"/>
                <a:gd name="connsiteY668" fmla="*/ 123063 h 206692"/>
                <a:gd name="connsiteX669" fmla="*/ 160782 w 296322"/>
                <a:gd name="connsiteY669" fmla="*/ 123730 h 206692"/>
                <a:gd name="connsiteX670" fmla="*/ 160496 w 296322"/>
                <a:gd name="connsiteY670" fmla="*/ 123349 h 206692"/>
                <a:gd name="connsiteX671" fmla="*/ 160115 w 296322"/>
                <a:gd name="connsiteY671" fmla="*/ 122682 h 206692"/>
                <a:gd name="connsiteX672" fmla="*/ 160115 w 296322"/>
                <a:gd name="connsiteY672" fmla="*/ 122110 h 206692"/>
                <a:gd name="connsiteX673" fmla="*/ 159448 w 296322"/>
                <a:gd name="connsiteY673" fmla="*/ 120396 h 206692"/>
                <a:gd name="connsiteX674" fmla="*/ 158877 w 296322"/>
                <a:gd name="connsiteY674" fmla="*/ 120777 h 206692"/>
                <a:gd name="connsiteX675" fmla="*/ 158210 w 296322"/>
                <a:gd name="connsiteY675" fmla="*/ 120110 h 206692"/>
                <a:gd name="connsiteX676" fmla="*/ 157829 w 296322"/>
                <a:gd name="connsiteY676" fmla="*/ 120110 h 206692"/>
                <a:gd name="connsiteX677" fmla="*/ 157829 w 296322"/>
                <a:gd name="connsiteY677" fmla="*/ 119443 h 206692"/>
                <a:gd name="connsiteX678" fmla="*/ 157543 w 296322"/>
                <a:gd name="connsiteY678" fmla="*/ 119158 h 206692"/>
                <a:gd name="connsiteX679" fmla="*/ 156210 w 296322"/>
                <a:gd name="connsiteY679" fmla="*/ 119158 h 206692"/>
                <a:gd name="connsiteX680" fmla="*/ 154876 w 296322"/>
                <a:gd name="connsiteY680" fmla="*/ 118777 h 206692"/>
                <a:gd name="connsiteX681" fmla="*/ 153924 w 296322"/>
                <a:gd name="connsiteY681" fmla="*/ 118491 h 206692"/>
                <a:gd name="connsiteX682" fmla="*/ 152590 w 296322"/>
                <a:gd name="connsiteY682" fmla="*/ 116777 h 206692"/>
                <a:gd name="connsiteX683" fmla="*/ 150590 w 296322"/>
                <a:gd name="connsiteY683" fmla="*/ 116777 h 206692"/>
                <a:gd name="connsiteX684" fmla="*/ 149638 w 296322"/>
                <a:gd name="connsiteY684" fmla="*/ 116205 h 206692"/>
                <a:gd name="connsiteX685" fmla="*/ 148971 w 296322"/>
                <a:gd name="connsiteY685" fmla="*/ 115538 h 206692"/>
                <a:gd name="connsiteX686" fmla="*/ 148971 w 296322"/>
                <a:gd name="connsiteY686" fmla="*/ 114871 h 206692"/>
                <a:gd name="connsiteX687" fmla="*/ 148685 w 296322"/>
                <a:gd name="connsiteY687" fmla="*/ 114205 h 206692"/>
                <a:gd name="connsiteX688" fmla="*/ 148018 w 296322"/>
                <a:gd name="connsiteY688" fmla="*/ 114490 h 206692"/>
                <a:gd name="connsiteX689" fmla="*/ 146399 w 296322"/>
                <a:gd name="connsiteY689" fmla="*/ 114490 h 206692"/>
                <a:gd name="connsiteX690" fmla="*/ 146399 w 296322"/>
                <a:gd name="connsiteY690" fmla="*/ 114205 h 206692"/>
                <a:gd name="connsiteX691" fmla="*/ 146018 w 296322"/>
                <a:gd name="connsiteY691" fmla="*/ 114205 h 206692"/>
                <a:gd name="connsiteX692" fmla="*/ 145733 w 296322"/>
                <a:gd name="connsiteY692" fmla="*/ 113252 h 206692"/>
                <a:gd name="connsiteX693" fmla="*/ 145351 w 296322"/>
                <a:gd name="connsiteY693" fmla="*/ 112871 h 206692"/>
                <a:gd name="connsiteX694" fmla="*/ 142780 w 296322"/>
                <a:gd name="connsiteY694" fmla="*/ 114205 h 206692"/>
                <a:gd name="connsiteX695" fmla="*/ 141446 w 296322"/>
                <a:gd name="connsiteY695" fmla="*/ 114490 h 206692"/>
                <a:gd name="connsiteX696" fmla="*/ 140494 w 296322"/>
                <a:gd name="connsiteY696" fmla="*/ 115538 h 206692"/>
                <a:gd name="connsiteX697" fmla="*/ 138493 w 296322"/>
                <a:gd name="connsiteY697" fmla="*/ 116777 h 206692"/>
                <a:gd name="connsiteX698" fmla="*/ 135826 w 296322"/>
                <a:gd name="connsiteY698" fmla="*/ 117824 h 206692"/>
                <a:gd name="connsiteX699" fmla="*/ 132874 w 296322"/>
                <a:gd name="connsiteY699" fmla="*/ 119443 h 206692"/>
                <a:gd name="connsiteX700" fmla="*/ 129921 w 296322"/>
                <a:gd name="connsiteY700" fmla="*/ 121444 h 206692"/>
                <a:gd name="connsiteX701" fmla="*/ 126016 w 296322"/>
                <a:gd name="connsiteY701" fmla="*/ 123730 h 206692"/>
                <a:gd name="connsiteX702" fmla="*/ 126016 w 296322"/>
                <a:gd name="connsiteY702" fmla="*/ 124015 h 206692"/>
                <a:gd name="connsiteX703" fmla="*/ 125730 w 296322"/>
                <a:gd name="connsiteY703" fmla="*/ 124396 h 206692"/>
                <a:gd name="connsiteX704" fmla="*/ 125349 w 296322"/>
                <a:gd name="connsiteY704" fmla="*/ 125063 h 206692"/>
                <a:gd name="connsiteX705" fmla="*/ 124396 w 296322"/>
                <a:gd name="connsiteY705" fmla="*/ 125635 h 206692"/>
                <a:gd name="connsiteX706" fmla="*/ 124682 w 296322"/>
                <a:gd name="connsiteY706" fmla="*/ 126302 h 206692"/>
                <a:gd name="connsiteX707" fmla="*/ 124015 w 296322"/>
                <a:gd name="connsiteY707" fmla="*/ 126683 h 206692"/>
                <a:gd name="connsiteX708" fmla="*/ 122396 w 296322"/>
                <a:gd name="connsiteY708" fmla="*/ 126968 h 206692"/>
                <a:gd name="connsiteX709" fmla="*/ 121729 w 296322"/>
                <a:gd name="connsiteY709" fmla="*/ 128016 h 206692"/>
                <a:gd name="connsiteX710" fmla="*/ 120777 w 296322"/>
                <a:gd name="connsiteY710" fmla="*/ 128587 h 206692"/>
                <a:gd name="connsiteX711" fmla="*/ 119443 w 296322"/>
                <a:gd name="connsiteY711" fmla="*/ 128587 h 206692"/>
                <a:gd name="connsiteX712" fmla="*/ 119443 w 296322"/>
                <a:gd name="connsiteY712" fmla="*/ 128968 h 206692"/>
                <a:gd name="connsiteX713" fmla="*/ 116491 w 296322"/>
                <a:gd name="connsiteY713" fmla="*/ 129635 h 206692"/>
                <a:gd name="connsiteX714" fmla="*/ 111252 w 296322"/>
                <a:gd name="connsiteY714" fmla="*/ 129635 h 206692"/>
                <a:gd name="connsiteX715" fmla="*/ 108013 w 296322"/>
                <a:gd name="connsiteY715" fmla="*/ 128968 h 206692"/>
                <a:gd name="connsiteX716" fmla="*/ 105727 w 296322"/>
                <a:gd name="connsiteY716" fmla="*/ 126968 h 206692"/>
                <a:gd name="connsiteX717" fmla="*/ 106966 w 296322"/>
                <a:gd name="connsiteY717" fmla="*/ 130969 h 206692"/>
                <a:gd name="connsiteX718" fmla="*/ 107633 w 296322"/>
                <a:gd name="connsiteY718" fmla="*/ 133540 h 206692"/>
                <a:gd name="connsiteX719" fmla="*/ 108966 w 296322"/>
                <a:gd name="connsiteY719" fmla="*/ 133540 h 206692"/>
                <a:gd name="connsiteX720" fmla="*/ 112585 w 296322"/>
                <a:gd name="connsiteY720" fmla="*/ 134207 h 206692"/>
                <a:gd name="connsiteX721" fmla="*/ 116491 w 296322"/>
                <a:gd name="connsiteY721" fmla="*/ 135160 h 206692"/>
                <a:gd name="connsiteX722" fmla="*/ 117538 w 296322"/>
                <a:gd name="connsiteY722" fmla="*/ 135827 h 206692"/>
                <a:gd name="connsiteX723" fmla="*/ 119158 w 296322"/>
                <a:gd name="connsiteY723" fmla="*/ 137827 h 206692"/>
                <a:gd name="connsiteX724" fmla="*/ 120491 w 296322"/>
                <a:gd name="connsiteY724" fmla="*/ 139827 h 206692"/>
                <a:gd name="connsiteX725" fmla="*/ 121063 w 296322"/>
                <a:gd name="connsiteY725" fmla="*/ 141065 h 206692"/>
                <a:gd name="connsiteX726" fmla="*/ 121063 w 296322"/>
                <a:gd name="connsiteY726" fmla="*/ 142113 h 206692"/>
                <a:gd name="connsiteX727" fmla="*/ 121729 w 296322"/>
                <a:gd name="connsiteY727" fmla="*/ 142780 h 206692"/>
                <a:gd name="connsiteX728" fmla="*/ 121729 w 296322"/>
                <a:gd name="connsiteY728" fmla="*/ 146018 h 206692"/>
                <a:gd name="connsiteX729" fmla="*/ 122110 w 296322"/>
                <a:gd name="connsiteY729" fmla="*/ 146971 h 206692"/>
                <a:gd name="connsiteX730" fmla="*/ 121729 w 296322"/>
                <a:gd name="connsiteY730" fmla="*/ 147637 h 206692"/>
                <a:gd name="connsiteX731" fmla="*/ 120110 w 296322"/>
                <a:gd name="connsiteY731" fmla="*/ 149257 h 206692"/>
                <a:gd name="connsiteX732" fmla="*/ 117824 w 296322"/>
                <a:gd name="connsiteY732" fmla="*/ 150590 h 206692"/>
                <a:gd name="connsiteX733" fmla="*/ 115157 w 296322"/>
                <a:gd name="connsiteY733" fmla="*/ 151924 h 206692"/>
                <a:gd name="connsiteX734" fmla="*/ 110585 w 296322"/>
                <a:gd name="connsiteY734" fmla="*/ 151924 h 206692"/>
                <a:gd name="connsiteX735" fmla="*/ 109918 w 296322"/>
                <a:gd name="connsiteY735" fmla="*/ 152209 h 206692"/>
                <a:gd name="connsiteX736" fmla="*/ 109633 w 296322"/>
                <a:gd name="connsiteY736" fmla="*/ 153257 h 206692"/>
                <a:gd name="connsiteX737" fmla="*/ 109252 w 296322"/>
                <a:gd name="connsiteY737" fmla="*/ 153543 h 206692"/>
                <a:gd name="connsiteX738" fmla="*/ 108680 w 296322"/>
                <a:gd name="connsiteY738" fmla="*/ 153924 h 206692"/>
                <a:gd name="connsiteX739" fmla="*/ 108013 w 296322"/>
                <a:gd name="connsiteY739" fmla="*/ 155162 h 206692"/>
                <a:gd name="connsiteX740" fmla="*/ 106013 w 296322"/>
                <a:gd name="connsiteY740" fmla="*/ 154877 h 206692"/>
                <a:gd name="connsiteX741" fmla="*/ 104680 w 296322"/>
                <a:gd name="connsiteY741" fmla="*/ 154877 h 206692"/>
                <a:gd name="connsiteX742" fmla="*/ 103346 w 296322"/>
                <a:gd name="connsiteY742" fmla="*/ 155162 h 206692"/>
                <a:gd name="connsiteX743" fmla="*/ 102394 w 296322"/>
                <a:gd name="connsiteY743" fmla="*/ 154877 h 206692"/>
                <a:gd name="connsiteX744" fmla="*/ 101727 w 296322"/>
                <a:gd name="connsiteY744" fmla="*/ 154877 h 206692"/>
                <a:gd name="connsiteX745" fmla="*/ 100108 w 296322"/>
                <a:gd name="connsiteY745" fmla="*/ 153543 h 206692"/>
                <a:gd name="connsiteX746" fmla="*/ 99441 w 296322"/>
                <a:gd name="connsiteY746" fmla="*/ 153257 h 206692"/>
                <a:gd name="connsiteX747" fmla="*/ 98488 w 296322"/>
                <a:gd name="connsiteY747" fmla="*/ 153543 h 206692"/>
                <a:gd name="connsiteX748" fmla="*/ 95536 w 296322"/>
                <a:gd name="connsiteY748" fmla="*/ 152876 h 206692"/>
                <a:gd name="connsiteX749" fmla="*/ 93917 w 296322"/>
                <a:gd name="connsiteY749" fmla="*/ 153257 h 206692"/>
                <a:gd name="connsiteX750" fmla="*/ 93535 w 296322"/>
                <a:gd name="connsiteY750" fmla="*/ 153543 h 206692"/>
                <a:gd name="connsiteX751" fmla="*/ 93535 w 296322"/>
                <a:gd name="connsiteY751" fmla="*/ 153924 h 206692"/>
                <a:gd name="connsiteX752" fmla="*/ 92869 w 296322"/>
                <a:gd name="connsiteY752" fmla="*/ 153543 h 206692"/>
                <a:gd name="connsiteX753" fmla="*/ 92202 w 296322"/>
                <a:gd name="connsiteY753" fmla="*/ 153543 h 206692"/>
                <a:gd name="connsiteX754" fmla="*/ 91916 w 296322"/>
                <a:gd name="connsiteY754" fmla="*/ 152876 h 206692"/>
                <a:gd name="connsiteX755" fmla="*/ 91250 w 296322"/>
                <a:gd name="connsiteY755" fmla="*/ 153257 h 206692"/>
                <a:gd name="connsiteX756" fmla="*/ 91250 w 296322"/>
                <a:gd name="connsiteY756" fmla="*/ 153543 h 206692"/>
                <a:gd name="connsiteX757" fmla="*/ 90964 w 296322"/>
                <a:gd name="connsiteY757" fmla="*/ 153924 h 206692"/>
                <a:gd name="connsiteX758" fmla="*/ 89916 w 296322"/>
                <a:gd name="connsiteY758" fmla="*/ 153543 h 206692"/>
                <a:gd name="connsiteX759" fmla="*/ 81058 w 296322"/>
                <a:gd name="connsiteY759" fmla="*/ 155162 h 206692"/>
                <a:gd name="connsiteX760" fmla="*/ 81725 w 296322"/>
                <a:gd name="connsiteY760" fmla="*/ 155829 h 206692"/>
                <a:gd name="connsiteX761" fmla="*/ 81725 w 296322"/>
                <a:gd name="connsiteY761" fmla="*/ 156210 h 206692"/>
                <a:gd name="connsiteX762" fmla="*/ 81439 w 296322"/>
                <a:gd name="connsiteY762" fmla="*/ 156877 h 206692"/>
                <a:gd name="connsiteX763" fmla="*/ 80391 w 296322"/>
                <a:gd name="connsiteY763" fmla="*/ 157829 h 206692"/>
                <a:gd name="connsiteX764" fmla="*/ 79724 w 296322"/>
                <a:gd name="connsiteY764" fmla="*/ 159163 h 206692"/>
                <a:gd name="connsiteX765" fmla="*/ 79438 w 296322"/>
                <a:gd name="connsiteY765" fmla="*/ 159449 h 206692"/>
                <a:gd name="connsiteX766" fmla="*/ 78772 w 296322"/>
                <a:gd name="connsiteY766" fmla="*/ 162782 h 206692"/>
                <a:gd name="connsiteX767" fmla="*/ 77438 w 296322"/>
                <a:gd name="connsiteY767" fmla="*/ 162401 h 206692"/>
                <a:gd name="connsiteX768" fmla="*/ 75819 w 296322"/>
                <a:gd name="connsiteY768" fmla="*/ 162401 h 206692"/>
                <a:gd name="connsiteX769" fmla="*/ 74867 w 296322"/>
                <a:gd name="connsiteY769" fmla="*/ 163068 h 206692"/>
                <a:gd name="connsiteX770" fmla="*/ 74485 w 296322"/>
                <a:gd name="connsiteY770" fmla="*/ 162782 h 206692"/>
                <a:gd name="connsiteX771" fmla="*/ 74485 w 296322"/>
                <a:gd name="connsiteY771" fmla="*/ 162115 h 206692"/>
                <a:gd name="connsiteX772" fmla="*/ 73152 w 296322"/>
                <a:gd name="connsiteY772" fmla="*/ 162115 h 206692"/>
                <a:gd name="connsiteX773" fmla="*/ 72580 w 296322"/>
                <a:gd name="connsiteY773" fmla="*/ 161734 h 206692"/>
                <a:gd name="connsiteX774" fmla="*/ 72200 w 296322"/>
                <a:gd name="connsiteY774" fmla="*/ 161449 h 206692"/>
                <a:gd name="connsiteX775" fmla="*/ 71533 w 296322"/>
                <a:gd name="connsiteY775" fmla="*/ 161449 h 206692"/>
                <a:gd name="connsiteX776" fmla="*/ 70866 w 296322"/>
                <a:gd name="connsiteY776" fmla="*/ 160782 h 206692"/>
                <a:gd name="connsiteX777" fmla="*/ 69247 w 296322"/>
                <a:gd name="connsiteY777" fmla="*/ 159830 h 206692"/>
                <a:gd name="connsiteX778" fmla="*/ 66008 w 296322"/>
                <a:gd name="connsiteY778" fmla="*/ 159163 h 206692"/>
                <a:gd name="connsiteX779" fmla="*/ 64960 w 296322"/>
                <a:gd name="connsiteY779" fmla="*/ 157829 h 206692"/>
                <a:gd name="connsiteX780" fmla="*/ 64675 w 296322"/>
                <a:gd name="connsiteY780" fmla="*/ 157829 h 206692"/>
                <a:gd name="connsiteX781" fmla="*/ 64675 w 296322"/>
                <a:gd name="connsiteY781" fmla="*/ 158115 h 206692"/>
                <a:gd name="connsiteX782" fmla="*/ 64008 w 296322"/>
                <a:gd name="connsiteY782" fmla="*/ 158496 h 206692"/>
                <a:gd name="connsiteX783" fmla="*/ 61722 w 296322"/>
                <a:gd name="connsiteY783" fmla="*/ 158496 h 206692"/>
                <a:gd name="connsiteX784" fmla="*/ 60388 w 296322"/>
                <a:gd name="connsiteY784" fmla="*/ 159830 h 206692"/>
                <a:gd name="connsiteX785" fmla="*/ 59722 w 296322"/>
                <a:gd name="connsiteY785" fmla="*/ 160782 h 206692"/>
                <a:gd name="connsiteX786" fmla="*/ 59055 w 296322"/>
                <a:gd name="connsiteY786" fmla="*/ 160782 h 206692"/>
                <a:gd name="connsiteX787" fmla="*/ 58388 w 296322"/>
                <a:gd name="connsiteY787" fmla="*/ 161068 h 206692"/>
                <a:gd name="connsiteX788" fmla="*/ 58388 w 296322"/>
                <a:gd name="connsiteY788" fmla="*/ 160782 h 206692"/>
                <a:gd name="connsiteX789" fmla="*/ 57817 w 296322"/>
                <a:gd name="connsiteY789" fmla="*/ 161068 h 206692"/>
                <a:gd name="connsiteX790" fmla="*/ 57436 w 296322"/>
                <a:gd name="connsiteY790" fmla="*/ 160782 h 206692"/>
                <a:gd name="connsiteX791" fmla="*/ 57436 w 296322"/>
                <a:gd name="connsiteY791" fmla="*/ 160496 h 206692"/>
                <a:gd name="connsiteX792" fmla="*/ 56769 w 296322"/>
                <a:gd name="connsiteY792" fmla="*/ 160115 h 206692"/>
                <a:gd name="connsiteX793" fmla="*/ 56769 w 296322"/>
                <a:gd name="connsiteY793" fmla="*/ 158496 h 206692"/>
                <a:gd name="connsiteX794" fmla="*/ 55435 w 296322"/>
                <a:gd name="connsiteY794" fmla="*/ 158115 h 206692"/>
                <a:gd name="connsiteX795" fmla="*/ 55435 w 296322"/>
                <a:gd name="connsiteY795" fmla="*/ 157829 h 206692"/>
                <a:gd name="connsiteX796" fmla="*/ 54864 w 296322"/>
                <a:gd name="connsiteY796" fmla="*/ 157162 h 206692"/>
                <a:gd name="connsiteX797" fmla="*/ 55150 w 296322"/>
                <a:gd name="connsiteY797" fmla="*/ 157162 h 206692"/>
                <a:gd name="connsiteX798" fmla="*/ 54483 w 296322"/>
                <a:gd name="connsiteY798" fmla="*/ 156496 h 206692"/>
                <a:gd name="connsiteX799" fmla="*/ 54483 w 296322"/>
                <a:gd name="connsiteY799" fmla="*/ 156877 h 206692"/>
                <a:gd name="connsiteX800" fmla="*/ 53816 w 296322"/>
                <a:gd name="connsiteY800" fmla="*/ 156496 h 206692"/>
                <a:gd name="connsiteX801" fmla="*/ 53530 w 296322"/>
                <a:gd name="connsiteY801" fmla="*/ 156496 h 206692"/>
                <a:gd name="connsiteX802" fmla="*/ 53150 w 296322"/>
                <a:gd name="connsiteY802" fmla="*/ 154591 h 206692"/>
                <a:gd name="connsiteX803" fmla="*/ 52864 w 296322"/>
                <a:gd name="connsiteY803" fmla="*/ 153924 h 206692"/>
                <a:gd name="connsiteX804" fmla="*/ 52864 w 296322"/>
                <a:gd name="connsiteY804" fmla="*/ 153257 h 206692"/>
                <a:gd name="connsiteX805" fmla="*/ 48292 w 296322"/>
                <a:gd name="connsiteY805" fmla="*/ 151638 h 206692"/>
                <a:gd name="connsiteX806" fmla="*/ 48292 w 296322"/>
                <a:gd name="connsiteY806" fmla="*/ 151257 h 206692"/>
                <a:gd name="connsiteX807" fmla="*/ 44672 w 296322"/>
                <a:gd name="connsiteY807" fmla="*/ 148971 h 206692"/>
                <a:gd name="connsiteX808" fmla="*/ 39433 w 296322"/>
                <a:gd name="connsiteY808" fmla="*/ 146304 h 206692"/>
                <a:gd name="connsiteX809" fmla="*/ 39052 w 296322"/>
                <a:gd name="connsiteY809" fmla="*/ 146971 h 206692"/>
                <a:gd name="connsiteX810" fmla="*/ 37719 w 296322"/>
                <a:gd name="connsiteY810" fmla="*/ 147637 h 206692"/>
                <a:gd name="connsiteX811" fmla="*/ 35433 w 296322"/>
                <a:gd name="connsiteY811" fmla="*/ 148685 h 206692"/>
                <a:gd name="connsiteX812" fmla="*/ 35433 w 296322"/>
                <a:gd name="connsiteY812" fmla="*/ 148304 h 206692"/>
                <a:gd name="connsiteX813" fmla="*/ 33814 w 296322"/>
                <a:gd name="connsiteY813" fmla="*/ 147637 h 206692"/>
                <a:gd name="connsiteX814" fmla="*/ 32480 w 296322"/>
                <a:gd name="connsiteY814" fmla="*/ 146971 h 206692"/>
                <a:gd name="connsiteX815" fmla="*/ 33147 w 296322"/>
                <a:gd name="connsiteY815" fmla="*/ 143732 h 206692"/>
                <a:gd name="connsiteX816" fmla="*/ 32194 w 296322"/>
                <a:gd name="connsiteY816" fmla="*/ 143351 h 206692"/>
                <a:gd name="connsiteX817" fmla="*/ 21050 w 296322"/>
                <a:gd name="connsiteY817" fmla="*/ 138493 h 206692"/>
                <a:gd name="connsiteX818" fmla="*/ 14764 w 296322"/>
                <a:gd name="connsiteY818" fmla="*/ 137827 h 206692"/>
                <a:gd name="connsiteX819" fmla="*/ 7620 w 296322"/>
                <a:gd name="connsiteY819" fmla="*/ 137827 h 206692"/>
                <a:gd name="connsiteX820" fmla="*/ 1333 w 296322"/>
                <a:gd name="connsiteY820" fmla="*/ 137446 h 206692"/>
                <a:gd name="connsiteX821" fmla="*/ 1048 w 296322"/>
                <a:gd name="connsiteY821" fmla="*/ 137446 h 206692"/>
                <a:gd name="connsiteX822" fmla="*/ 667 w 296322"/>
                <a:gd name="connsiteY822" fmla="*/ 136493 h 206692"/>
                <a:gd name="connsiteX823" fmla="*/ 1048 w 296322"/>
                <a:gd name="connsiteY823" fmla="*/ 135160 h 206692"/>
                <a:gd name="connsiteX824" fmla="*/ 0 w 296322"/>
                <a:gd name="connsiteY824" fmla="*/ 133540 h 206692"/>
                <a:gd name="connsiteX825" fmla="*/ 0 w 296322"/>
                <a:gd name="connsiteY825" fmla="*/ 131921 h 206692"/>
                <a:gd name="connsiteX826" fmla="*/ 2667 w 296322"/>
                <a:gd name="connsiteY826" fmla="*/ 130969 h 206692"/>
                <a:gd name="connsiteX827" fmla="*/ 7620 w 296322"/>
                <a:gd name="connsiteY827" fmla="*/ 126968 h 206692"/>
                <a:gd name="connsiteX828" fmla="*/ 8192 w 296322"/>
                <a:gd name="connsiteY828" fmla="*/ 125635 h 206692"/>
                <a:gd name="connsiteX829" fmla="*/ 11811 w 296322"/>
                <a:gd name="connsiteY829" fmla="*/ 126968 h 206692"/>
                <a:gd name="connsiteX830" fmla="*/ 16097 w 296322"/>
                <a:gd name="connsiteY830" fmla="*/ 122110 h 206692"/>
                <a:gd name="connsiteX831" fmla="*/ 16764 w 296322"/>
                <a:gd name="connsiteY831" fmla="*/ 118777 h 206692"/>
                <a:gd name="connsiteX832" fmla="*/ 17717 w 296322"/>
                <a:gd name="connsiteY832" fmla="*/ 117824 h 206692"/>
                <a:gd name="connsiteX833" fmla="*/ 18383 w 296322"/>
                <a:gd name="connsiteY833" fmla="*/ 116491 h 206692"/>
                <a:gd name="connsiteX834" fmla="*/ 20383 w 296322"/>
                <a:gd name="connsiteY834" fmla="*/ 102013 h 206692"/>
                <a:gd name="connsiteX835" fmla="*/ 21336 w 296322"/>
                <a:gd name="connsiteY835" fmla="*/ 99060 h 206692"/>
                <a:gd name="connsiteX836" fmla="*/ 21336 w 296322"/>
                <a:gd name="connsiteY836" fmla="*/ 98774 h 206692"/>
                <a:gd name="connsiteX837" fmla="*/ 16764 w 296322"/>
                <a:gd name="connsiteY837" fmla="*/ 68580 h 206692"/>
                <a:gd name="connsiteX838" fmla="*/ 19050 w 296322"/>
                <a:gd name="connsiteY838" fmla="*/ 70580 h 206692"/>
                <a:gd name="connsiteX839" fmla="*/ 19717 w 296322"/>
                <a:gd name="connsiteY839" fmla="*/ 70866 h 206692"/>
                <a:gd name="connsiteX840" fmla="*/ 20669 w 296322"/>
                <a:gd name="connsiteY840" fmla="*/ 71818 h 206692"/>
                <a:gd name="connsiteX841" fmla="*/ 21336 w 296322"/>
                <a:gd name="connsiteY841" fmla="*/ 72200 h 206692"/>
                <a:gd name="connsiteX842" fmla="*/ 21717 w 296322"/>
                <a:gd name="connsiteY842" fmla="*/ 73152 h 206692"/>
                <a:gd name="connsiteX843" fmla="*/ 22003 w 296322"/>
                <a:gd name="connsiteY843" fmla="*/ 73819 h 206692"/>
                <a:gd name="connsiteX844" fmla="*/ 23336 w 296322"/>
                <a:gd name="connsiteY844" fmla="*/ 76105 h 206692"/>
                <a:gd name="connsiteX845" fmla="*/ 24955 w 296322"/>
                <a:gd name="connsiteY845" fmla="*/ 78391 h 206692"/>
                <a:gd name="connsiteX846" fmla="*/ 27242 w 296322"/>
                <a:gd name="connsiteY846" fmla="*/ 78772 h 206692"/>
                <a:gd name="connsiteX847" fmla="*/ 28861 w 296322"/>
                <a:gd name="connsiteY847" fmla="*/ 79724 h 206692"/>
                <a:gd name="connsiteX848" fmla="*/ 29527 w 296322"/>
                <a:gd name="connsiteY848" fmla="*/ 80677 h 206692"/>
                <a:gd name="connsiteX849" fmla="*/ 29908 w 296322"/>
                <a:gd name="connsiteY849" fmla="*/ 80677 h 206692"/>
                <a:gd name="connsiteX850" fmla="*/ 29908 w 296322"/>
                <a:gd name="connsiteY850" fmla="*/ 78772 h 206692"/>
                <a:gd name="connsiteX851" fmla="*/ 30194 w 296322"/>
                <a:gd name="connsiteY851" fmla="*/ 78391 h 206692"/>
                <a:gd name="connsiteX852" fmla="*/ 30575 w 296322"/>
                <a:gd name="connsiteY852" fmla="*/ 77724 h 206692"/>
                <a:gd name="connsiteX853" fmla="*/ 30861 w 296322"/>
                <a:gd name="connsiteY853" fmla="*/ 77438 h 206692"/>
                <a:gd name="connsiteX854" fmla="*/ 31813 w 296322"/>
                <a:gd name="connsiteY854" fmla="*/ 77152 h 206692"/>
                <a:gd name="connsiteX855" fmla="*/ 32861 w 296322"/>
                <a:gd name="connsiteY855" fmla="*/ 76105 h 206692"/>
                <a:gd name="connsiteX856" fmla="*/ 33147 w 296322"/>
                <a:gd name="connsiteY856" fmla="*/ 76105 h 206692"/>
                <a:gd name="connsiteX857" fmla="*/ 33147 w 296322"/>
                <a:gd name="connsiteY857" fmla="*/ 75152 h 206692"/>
                <a:gd name="connsiteX858" fmla="*/ 33528 w 296322"/>
                <a:gd name="connsiteY858" fmla="*/ 74771 h 206692"/>
                <a:gd name="connsiteX859" fmla="*/ 33528 w 296322"/>
                <a:gd name="connsiteY859" fmla="*/ 74486 h 206692"/>
                <a:gd name="connsiteX860" fmla="*/ 33814 w 296322"/>
                <a:gd name="connsiteY860" fmla="*/ 74486 h 206692"/>
                <a:gd name="connsiteX861" fmla="*/ 33814 w 296322"/>
                <a:gd name="connsiteY861" fmla="*/ 74200 h 206692"/>
                <a:gd name="connsiteX862" fmla="*/ 34195 w 296322"/>
                <a:gd name="connsiteY862" fmla="*/ 74200 h 206692"/>
                <a:gd name="connsiteX863" fmla="*/ 35147 w 296322"/>
                <a:gd name="connsiteY863" fmla="*/ 71533 h 206692"/>
                <a:gd name="connsiteX864" fmla="*/ 35433 w 296322"/>
                <a:gd name="connsiteY864" fmla="*/ 71533 h 206692"/>
                <a:gd name="connsiteX865" fmla="*/ 36481 w 296322"/>
                <a:gd name="connsiteY865" fmla="*/ 70580 h 206692"/>
                <a:gd name="connsiteX866" fmla="*/ 36767 w 296322"/>
                <a:gd name="connsiteY866" fmla="*/ 74200 h 206692"/>
                <a:gd name="connsiteX867" fmla="*/ 36767 w 296322"/>
                <a:gd name="connsiteY867" fmla="*/ 76105 h 206692"/>
                <a:gd name="connsiteX868" fmla="*/ 39052 w 296322"/>
                <a:gd name="connsiteY868" fmla="*/ 73819 h 206692"/>
                <a:gd name="connsiteX869" fmla="*/ 40386 w 296322"/>
                <a:gd name="connsiteY869" fmla="*/ 73819 h 206692"/>
                <a:gd name="connsiteX870" fmla="*/ 40672 w 296322"/>
                <a:gd name="connsiteY870" fmla="*/ 73533 h 206692"/>
                <a:gd name="connsiteX871" fmla="*/ 42005 w 296322"/>
                <a:gd name="connsiteY871" fmla="*/ 71818 h 206692"/>
                <a:gd name="connsiteX872" fmla="*/ 42672 w 296322"/>
                <a:gd name="connsiteY872" fmla="*/ 69914 h 206692"/>
                <a:gd name="connsiteX873" fmla="*/ 46292 w 296322"/>
                <a:gd name="connsiteY873" fmla="*/ 70199 h 206692"/>
                <a:gd name="connsiteX874" fmla="*/ 49244 w 296322"/>
                <a:gd name="connsiteY874" fmla="*/ 71533 h 206692"/>
                <a:gd name="connsiteX875" fmla="*/ 49911 w 296322"/>
                <a:gd name="connsiteY875" fmla="*/ 70199 h 206692"/>
                <a:gd name="connsiteX876" fmla="*/ 50863 w 296322"/>
                <a:gd name="connsiteY876" fmla="*/ 71247 h 206692"/>
                <a:gd name="connsiteX877" fmla="*/ 51244 w 296322"/>
                <a:gd name="connsiteY877" fmla="*/ 71818 h 206692"/>
                <a:gd name="connsiteX878" fmla="*/ 53150 w 296322"/>
                <a:gd name="connsiteY878" fmla="*/ 73152 h 206692"/>
                <a:gd name="connsiteX879" fmla="*/ 53150 w 296322"/>
                <a:gd name="connsiteY879" fmla="*/ 73533 h 206692"/>
                <a:gd name="connsiteX880" fmla="*/ 52483 w 296322"/>
                <a:gd name="connsiteY880" fmla="*/ 75438 h 206692"/>
                <a:gd name="connsiteX881" fmla="*/ 54197 w 296322"/>
                <a:gd name="connsiteY881" fmla="*/ 77438 h 206692"/>
                <a:gd name="connsiteX882" fmla="*/ 54864 w 296322"/>
                <a:gd name="connsiteY882" fmla="*/ 77438 h 206692"/>
                <a:gd name="connsiteX883" fmla="*/ 55435 w 296322"/>
                <a:gd name="connsiteY883" fmla="*/ 76486 h 206692"/>
                <a:gd name="connsiteX884" fmla="*/ 56769 w 296322"/>
                <a:gd name="connsiteY884" fmla="*/ 76486 h 206692"/>
                <a:gd name="connsiteX885" fmla="*/ 56769 w 296322"/>
                <a:gd name="connsiteY885" fmla="*/ 75438 h 206692"/>
                <a:gd name="connsiteX886" fmla="*/ 57150 w 296322"/>
                <a:gd name="connsiteY886" fmla="*/ 75438 h 206692"/>
                <a:gd name="connsiteX887" fmla="*/ 60103 w 296322"/>
                <a:gd name="connsiteY887" fmla="*/ 73152 h 206692"/>
                <a:gd name="connsiteX888" fmla="*/ 61341 w 296322"/>
                <a:gd name="connsiteY888" fmla="*/ 71818 h 206692"/>
                <a:gd name="connsiteX889" fmla="*/ 62675 w 296322"/>
                <a:gd name="connsiteY889" fmla="*/ 72866 h 206692"/>
                <a:gd name="connsiteX890" fmla="*/ 63722 w 296322"/>
                <a:gd name="connsiteY890" fmla="*/ 73533 h 206692"/>
                <a:gd name="connsiteX891" fmla="*/ 64008 w 296322"/>
                <a:gd name="connsiteY891" fmla="*/ 73152 h 206692"/>
                <a:gd name="connsiteX892" fmla="*/ 65627 w 296322"/>
                <a:gd name="connsiteY892" fmla="*/ 73152 h 206692"/>
                <a:gd name="connsiteX893" fmla="*/ 65627 w 296322"/>
                <a:gd name="connsiteY893" fmla="*/ 72866 h 206692"/>
                <a:gd name="connsiteX894" fmla="*/ 66675 w 296322"/>
                <a:gd name="connsiteY894" fmla="*/ 71818 h 206692"/>
                <a:gd name="connsiteX895" fmla="*/ 66961 w 296322"/>
                <a:gd name="connsiteY895" fmla="*/ 71818 h 206692"/>
                <a:gd name="connsiteX896" fmla="*/ 67627 w 296322"/>
                <a:gd name="connsiteY896" fmla="*/ 71247 h 206692"/>
                <a:gd name="connsiteX897" fmla="*/ 68580 w 296322"/>
                <a:gd name="connsiteY897" fmla="*/ 69914 h 206692"/>
                <a:gd name="connsiteX898" fmla="*/ 68580 w 296322"/>
                <a:gd name="connsiteY898" fmla="*/ 68866 h 206692"/>
                <a:gd name="connsiteX899" fmla="*/ 69913 w 296322"/>
                <a:gd name="connsiteY899" fmla="*/ 67627 h 206692"/>
                <a:gd name="connsiteX900" fmla="*/ 69913 w 296322"/>
                <a:gd name="connsiteY900" fmla="*/ 66580 h 206692"/>
                <a:gd name="connsiteX901" fmla="*/ 70580 w 296322"/>
                <a:gd name="connsiteY901" fmla="*/ 65913 h 206692"/>
                <a:gd name="connsiteX902" fmla="*/ 70199 w 296322"/>
                <a:gd name="connsiteY902" fmla="*/ 65627 h 206692"/>
                <a:gd name="connsiteX903" fmla="*/ 71914 w 296322"/>
                <a:gd name="connsiteY903" fmla="*/ 64675 h 206692"/>
                <a:gd name="connsiteX904" fmla="*/ 72580 w 296322"/>
                <a:gd name="connsiteY904" fmla="*/ 64675 h 206692"/>
                <a:gd name="connsiteX905" fmla="*/ 72866 w 296322"/>
                <a:gd name="connsiteY905" fmla="*/ 64008 h 206692"/>
                <a:gd name="connsiteX906" fmla="*/ 73533 w 296322"/>
                <a:gd name="connsiteY906" fmla="*/ 64008 h 206692"/>
                <a:gd name="connsiteX907" fmla="*/ 73533 w 296322"/>
                <a:gd name="connsiteY907" fmla="*/ 64294 h 206692"/>
                <a:gd name="connsiteX908" fmla="*/ 73819 w 296322"/>
                <a:gd name="connsiteY908" fmla="*/ 63627 h 206692"/>
                <a:gd name="connsiteX909" fmla="*/ 74200 w 296322"/>
                <a:gd name="connsiteY909" fmla="*/ 63627 h 206692"/>
                <a:gd name="connsiteX910" fmla="*/ 75152 w 296322"/>
                <a:gd name="connsiteY910" fmla="*/ 62675 h 206692"/>
                <a:gd name="connsiteX911" fmla="*/ 75533 w 296322"/>
                <a:gd name="connsiteY911" fmla="*/ 62008 h 206692"/>
                <a:gd name="connsiteX912" fmla="*/ 75819 w 296322"/>
                <a:gd name="connsiteY912" fmla="*/ 62008 h 206692"/>
                <a:gd name="connsiteX913" fmla="*/ 76771 w 296322"/>
                <a:gd name="connsiteY913" fmla="*/ 61722 h 206692"/>
                <a:gd name="connsiteX914" fmla="*/ 78772 w 296322"/>
                <a:gd name="connsiteY914" fmla="*/ 60389 h 206692"/>
                <a:gd name="connsiteX915" fmla="*/ 79058 w 296322"/>
                <a:gd name="connsiteY915" fmla="*/ 59722 h 206692"/>
                <a:gd name="connsiteX916" fmla="*/ 80105 w 296322"/>
                <a:gd name="connsiteY916" fmla="*/ 60007 h 206692"/>
                <a:gd name="connsiteX917" fmla="*/ 81439 w 296322"/>
                <a:gd name="connsiteY917" fmla="*/ 59055 h 206692"/>
                <a:gd name="connsiteX918" fmla="*/ 81725 w 296322"/>
                <a:gd name="connsiteY918" fmla="*/ 58388 h 206692"/>
                <a:gd name="connsiteX919" fmla="*/ 82677 w 296322"/>
                <a:gd name="connsiteY919" fmla="*/ 57436 h 206692"/>
                <a:gd name="connsiteX920" fmla="*/ 85344 w 296322"/>
                <a:gd name="connsiteY920" fmla="*/ 54102 h 206692"/>
                <a:gd name="connsiteX921" fmla="*/ 86011 w 296322"/>
                <a:gd name="connsiteY921" fmla="*/ 53150 h 206692"/>
                <a:gd name="connsiteX922" fmla="*/ 86296 w 296322"/>
                <a:gd name="connsiteY922" fmla="*/ 51816 h 206692"/>
                <a:gd name="connsiteX923" fmla="*/ 87630 w 296322"/>
                <a:gd name="connsiteY923" fmla="*/ 52864 h 206692"/>
                <a:gd name="connsiteX924" fmla="*/ 88583 w 296322"/>
                <a:gd name="connsiteY924" fmla="*/ 53530 h 206692"/>
                <a:gd name="connsiteX925" fmla="*/ 90583 w 296322"/>
                <a:gd name="connsiteY925" fmla="*/ 53816 h 206692"/>
                <a:gd name="connsiteX926" fmla="*/ 91916 w 296322"/>
                <a:gd name="connsiteY926" fmla="*/ 53816 h 206692"/>
                <a:gd name="connsiteX927" fmla="*/ 93821 w 296322"/>
                <a:gd name="connsiteY927" fmla="*/ 54483 h 206692"/>
                <a:gd name="connsiteX928" fmla="*/ 97155 w 296322"/>
                <a:gd name="connsiteY928" fmla="*/ 50197 h 206692"/>
                <a:gd name="connsiteX929" fmla="*/ 99822 w 296322"/>
                <a:gd name="connsiteY929" fmla="*/ 42291 h 206692"/>
                <a:gd name="connsiteX930" fmla="*/ 99441 w 296322"/>
                <a:gd name="connsiteY930" fmla="*/ 39338 h 206692"/>
                <a:gd name="connsiteX931" fmla="*/ 98488 w 296322"/>
                <a:gd name="connsiteY931" fmla="*/ 40005 h 206692"/>
                <a:gd name="connsiteX932" fmla="*/ 98774 w 296322"/>
                <a:gd name="connsiteY932" fmla="*/ 38386 h 206692"/>
                <a:gd name="connsiteX933" fmla="*/ 98488 w 296322"/>
                <a:gd name="connsiteY933" fmla="*/ 37433 h 206692"/>
                <a:gd name="connsiteX934" fmla="*/ 98488 w 296322"/>
                <a:gd name="connsiteY934" fmla="*/ 36766 h 206692"/>
                <a:gd name="connsiteX935" fmla="*/ 98108 w 296322"/>
                <a:gd name="connsiteY935" fmla="*/ 35433 h 206692"/>
                <a:gd name="connsiteX936" fmla="*/ 99155 w 296322"/>
                <a:gd name="connsiteY936" fmla="*/ 35147 h 206692"/>
                <a:gd name="connsiteX937" fmla="*/ 99441 w 296322"/>
                <a:gd name="connsiteY937" fmla="*/ 34100 h 206692"/>
                <a:gd name="connsiteX938" fmla="*/ 100393 w 296322"/>
                <a:gd name="connsiteY938" fmla="*/ 34100 h 206692"/>
                <a:gd name="connsiteX939" fmla="*/ 100775 w 296322"/>
                <a:gd name="connsiteY939" fmla="*/ 34480 h 206692"/>
                <a:gd name="connsiteX940" fmla="*/ 101060 w 296322"/>
                <a:gd name="connsiteY940" fmla="*/ 33814 h 206692"/>
                <a:gd name="connsiteX941" fmla="*/ 101727 w 296322"/>
                <a:gd name="connsiteY941" fmla="*/ 33814 h 206692"/>
                <a:gd name="connsiteX942" fmla="*/ 102394 w 296322"/>
                <a:gd name="connsiteY942" fmla="*/ 33433 h 206692"/>
                <a:gd name="connsiteX943" fmla="*/ 103346 w 296322"/>
                <a:gd name="connsiteY943" fmla="*/ 33433 h 206692"/>
                <a:gd name="connsiteX944" fmla="*/ 103727 w 296322"/>
                <a:gd name="connsiteY944" fmla="*/ 33147 h 206692"/>
                <a:gd name="connsiteX945" fmla="*/ 104013 w 296322"/>
                <a:gd name="connsiteY945" fmla="*/ 33147 h 206692"/>
                <a:gd name="connsiteX946" fmla="*/ 104013 w 296322"/>
                <a:gd name="connsiteY946" fmla="*/ 32861 h 206692"/>
                <a:gd name="connsiteX947" fmla="*/ 105061 w 296322"/>
                <a:gd name="connsiteY947" fmla="*/ 32480 h 206692"/>
                <a:gd name="connsiteX948" fmla="*/ 105346 w 296322"/>
                <a:gd name="connsiteY948" fmla="*/ 32480 h 206692"/>
                <a:gd name="connsiteX949" fmla="*/ 105346 w 296322"/>
                <a:gd name="connsiteY949" fmla="*/ 31814 h 206692"/>
                <a:gd name="connsiteX950" fmla="*/ 106013 w 296322"/>
                <a:gd name="connsiteY950" fmla="*/ 31147 h 206692"/>
                <a:gd name="connsiteX951" fmla="*/ 105346 w 296322"/>
                <a:gd name="connsiteY951" fmla="*/ 30480 h 206692"/>
                <a:gd name="connsiteX952" fmla="*/ 105727 w 296322"/>
                <a:gd name="connsiteY952" fmla="*/ 29908 h 206692"/>
                <a:gd name="connsiteX953" fmla="*/ 106680 w 296322"/>
                <a:gd name="connsiteY953" fmla="*/ 29242 h 206692"/>
                <a:gd name="connsiteX954" fmla="*/ 106966 w 296322"/>
                <a:gd name="connsiteY954" fmla="*/ 29242 h 206692"/>
                <a:gd name="connsiteX955" fmla="*/ 108013 w 296322"/>
                <a:gd name="connsiteY955" fmla="*/ 28194 h 206692"/>
                <a:gd name="connsiteX956" fmla="*/ 108680 w 296322"/>
                <a:gd name="connsiteY956" fmla="*/ 28194 h 206692"/>
                <a:gd name="connsiteX957" fmla="*/ 109252 w 296322"/>
                <a:gd name="connsiteY957" fmla="*/ 28575 h 206692"/>
                <a:gd name="connsiteX958" fmla="*/ 109633 w 296322"/>
                <a:gd name="connsiteY958" fmla="*/ 28575 h 206692"/>
                <a:gd name="connsiteX959" fmla="*/ 110300 w 296322"/>
                <a:gd name="connsiteY959" fmla="*/ 28861 h 206692"/>
                <a:gd name="connsiteX960" fmla="*/ 111252 w 296322"/>
                <a:gd name="connsiteY960" fmla="*/ 28861 h 206692"/>
                <a:gd name="connsiteX961" fmla="*/ 112585 w 296322"/>
                <a:gd name="connsiteY961" fmla="*/ 29242 h 206692"/>
                <a:gd name="connsiteX962" fmla="*/ 113252 w 296322"/>
                <a:gd name="connsiteY962" fmla="*/ 29242 h 206692"/>
                <a:gd name="connsiteX963" fmla="*/ 113538 w 296322"/>
                <a:gd name="connsiteY963" fmla="*/ 28861 h 206692"/>
                <a:gd name="connsiteX964" fmla="*/ 113919 w 296322"/>
                <a:gd name="connsiteY964" fmla="*/ 28194 h 206692"/>
                <a:gd name="connsiteX965" fmla="*/ 113252 w 296322"/>
                <a:gd name="connsiteY965" fmla="*/ 28194 h 206692"/>
                <a:gd name="connsiteX966" fmla="*/ 113252 w 296322"/>
                <a:gd name="connsiteY966" fmla="*/ 27241 h 206692"/>
                <a:gd name="connsiteX967" fmla="*/ 113919 w 296322"/>
                <a:gd name="connsiteY967" fmla="*/ 27527 h 206692"/>
                <a:gd name="connsiteX968" fmla="*/ 113919 w 296322"/>
                <a:gd name="connsiteY968" fmla="*/ 26575 h 206692"/>
                <a:gd name="connsiteX969" fmla="*/ 113538 w 296322"/>
                <a:gd name="connsiteY969" fmla="*/ 26289 h 206692"/>
                <a:gd name="connsiteX970" fmla="*/ 113919 w 296322"/>
                <a:gd name="connsiteY970" fmla="*/ 26289 h 206692"/>
                <a:gd name="connsiteX971" fmla="*/ 114586 w 296322"/>
                <a:gd name="connsiteY971" fmla="*/ 25241 h 206692"/>
                <a:gd name="connsiteX972" fmla="*/ 114871 w 296322"/>
                <a:gd name="connsiteY972" fmla="*/ 24955 h 206692"/>
                <a:gd name="connsiteX973" fmla="*/ 115157 w 296322"/>
                <a:gd name="connsiteY973" fmla="*/ 24289 h 206692"/>
                <a:gd name="connsiteX974" fmla="*/ 117538 w 296322"/>
                <a:gd name="connsiteY974" fmla="*/ 25622 h 206692"/>
                <a:gd name="connsiteX975" fmla="*/ 118491 w 296322"/>
                <a:gd name="connsiteY975" fmla="*/ 25908 h 206692"/>
                <a:gd name="connsiteX976" fmla="*/ 119158 w 296322"/>
                <a:gd name="connsiteY976" fmla="*/ 25908 h 206692"/>
                <a:gd name="connsiteX977" fmla="*/ 119443 w 296322"/>
                <a:gd name="connsiteY977" fmla="*/ 25622 h 206692"/>
                <a:gd name="connsiteX978" fmla="*/ 120110 w 296322"/>
                <a:gd name="connsiteY978" fmla="*/ 25241 h 206692"/>
                <a:gd name="connsiteX979" fmla="*/ 120777 w 296322"/>
                <a:gd name="connsiteY979" fmla="*/ 25908 h 206692"/>
                <a:gd name="connsiteX980" fmla="*/ 121729 w 296322"/>
                <a:gd name="connsiteY980" fmla="*/ 26289 h 206692"/>
                <a:gd name="connsiteX981" fmla="*/ 125063 w 296322"/>
                <a:gd name="connsiteY981" fmla="*/ 27527 h 206692"/>
                <a:gd name="connsiteX982" fmla="*/ 126016 w 296322"/>
                <a:gd name="connsiteY982" fmla="*/ 28194 h 206692"/>
                <a:gd name="connsiteX983" fmla="*/ 126016 w 296322"/>
                <a:gd name="connsiteY983" fmla="*/ 28575 h 206692"/>
                <a:gd name="connsiteX984" fmla="*/ 126683 w 296322"/>
                <a:gd name="connsiteY984" fmla="*/ 28861 h 206692"/>
                <a:gd name="connsiteX985" fmla="*/ 128016 w 296322"/>
                <a:gd name="connsiteY985" fmla="*/ 30194 h 206692"/>
                <a:gd name="connsiteX986" fmla="*/ 130969 w 296322"/>
                <a:gd name="connsiteY986" fmla="*/ 31528 h 206692"/>
                <a:gd name="connsiteX987" fmla="*/ 131921 w 296322"/>
                <a:gd name="connsiteY987" fmla="*/ 31147 h 206692"/>
                <a:gd name="connsiteX988" fmla="*/ 132874 w 296322"/>
                <a:gd name="connsiteY988" fmla="*/ 30480 h 206692"/>
                <a:gd name="connsiteX989" fmla="*/ 132874 w 296322"/>
                <a:gd name="connsiteY989" fmla="*/ 29908 h 206692"/>
                <a:gd name="connsiteX990" fmla="*/ 133255 w 296322"/>
                <a:gd name="connsiteY990" fmla="*/ 29242 h 206692"/>
                <a:gd name="connsiteX991" fmla="*/ 133540 w 296322"/>
                <a:gd name="connsiteY991" fmla="*/ 27908 h 206692"/>
                <a:gd name="connsiteX992" fmla="*/ 135255 w 296322"/>
                <a:gd name="connsiteY992" fmla="*/ 27908 h 206692"/>
                <a:gd name="connsiteX993" fmla="*/ 135826 w 296322"/>
                <a:gd name="connsiteY993" fmla="*/ 28194 h 206692"/>
                <a:gd name="connsiteX994" fmla="*/ 136208 w 296322"/>
                <a:gd name="connsiteY994" fmla="*/ 28194 h 206692"/>
                <a:gd name="connsiteX995" fmla="*/ 135826 w 296322"/>
                <a:gd name="connsiteY995" fmla="*/ 29242 h 206692"/>
                <a:gd name="connsiteX996" fmla="*/ 136493 w 296322"/>
                <a:gd name="connsiteY996" fmla="*/ 29242 h 206692"/>
                <a:gd name="connsiteX997" fmla="*/ 137541 w 296322"/>
                <a:gd name="connsiteY997" fmla="*/ 30194 h 206692"/>
                <a:gd name="connsiteX998" fmla="*/ 138208 w 296322"/>
                <a:gd name="connsiteY998" fmla="*/ 30194 h 206692"/>
                <a:gd name="connsiteX999" fmla="*/ 138493 w 296322"/>
                <a:gd name="connsiteY999" fmla="*/ 29908 h 206692"/>
                <a:gd name="connsiteX1000" fmla="*/ 139160 w 296322"/>
                <a:gd name="connsiteY1000" fmla="*/ 29527 h 206692"/>
                <a:gd name="connsiteX1001" fmla="*/ 139827 w 296322"/>
                <a:gd name="connsiteY1001" fmla="*/ 27908 h 206692"/>
                <a:gd name="connsiteX1002" fmla="*/ 140779 w 296322"/>
                <a:gd name="connsiteY1002" fmla="*/ 27527 h 206692"/>
                <a:gd name="connsiteX1003" fmla="*/ 141160 w 296322"/>
                <a:gd name="connsiteY1003" fmla="*/ 27241 h 206692"/>
                <a:gd name="connsiteX1004" fmla="*/ 141732 w 296322"/>
                <a:gd name="connsiteY1004" fmla="*/ 26860 h 206692"/>
                <a:gd name="connsiteX1005" fmla="*/ 141446 w 296322"/>
                <a:gd name="connsiteY1005" fmla="*/ 26575 h 206692"/>
                <a:gd name="connsiteX1006" fmla="*/ 141446 w 296322"/>
                <a:gd name="connsiteY1006" fmla="*/ 25241 h 206692"/>
                <a:gd name="connsiteX1007" fmla="*/ 141160 w 296322"/>
                <a:gd name="connsiteY1007" fmla="*/ 24289 h 206692"/>
                <a:gd name="connsiteX1008" fmla="*/ 141732 w 296322"/>
                <a:gd name="connsiteY1008" fmla="*/ 23622 h 206692"/>
                <a:gd name="connsiteX1009" fmla="*/ 142113 w 296322"/>
                <a:gd name="connsiteY1009" fmla="*/ 22669 h 206692"/>
                <a:gd name="connsiteX1010" fmla="*/ 143065 w 296322"/>
                <a:gd name="connsiteY1010" fmla="*/ 23336 h 206692"/>
                <a:gd name="connsiteX1011" fmla="*/ 144113 w 296322"/>
                <a:gd name="connsiteY1011" fmla="*/ 23336 h 206692"/>
                <a:gd name="connsiteX1012" fmla="*/ 144113 w 296322"/>
                <a:gd name="connsiteY1012" fmla="*/ 22669 h 206692"/>
                <a:gd name="connsiteX1013" fmla="*/ 144399 w 296322"/>
                <a:gd name="connsiteY1013" fmla="*/ 22003 h 206692"/>
                <a:gd name="connsiteX1014" fmla="*/ 144399 w 296322"/>
                <a:gd name="connsiteY1014" fmla="*/ 21336 h 206692"/>
                <a:gd name="connsiteX1015" fmla="*/ 144685 w 296322"/>
                <a:gd name="connsiteY1015" fmla="*/ 20955 h 206692"/>
                <a:gd name="connsiteX1016" fmla="*/ 144399 w 296322"/>
                <a:gd name="connsiteY1016" fmla="*/ 20002 h 206692"/>
                <a:gd name="connsiteX1017" fmla="*/ 144399 w 296322"/>
                <a:gd name="connsiteY1017" fmla="*/ 19717 h 206692"/>
                <a:gd name="connsiteX1018" fmla="*/ 143446 w 296322"/>
                <a:gd name="connsiteY1018" fmla="*/ 18669 h 206692"/>
                <a:gd name="connsiteX1019" fmla="*/ 143446 w 296322"/>
                <a:gd name="connsiteY1019" fmla="*/ 17716 h 206692"/>
                <a:gd name="connsiteX1020" fmla="*/ 142399 w 296322"/>
                <a:gd name="connsiteY1020" fmla="*/ 17716 h 206692"/>
                <a:gd name="connsiteX1021" fmla="*/ 141732 w 296322"/>
                <a:gd name="connsiteY1021" fmla="*/ 18669 h 206692"/>
                <a:gd name="connsiteX1022" fmla="*/ 141446 w 296322"/>
                <a:gd name="connsiteY1022" fmla="*/ 18383 h 206692"/>
                <a:gd name="connsiteX1023" fmla="*/ 141160 w 296322"/>
                <a:gd name="connsiteY1023" fmla="*/ 18669 h 206692"/>
                <a:gd name="connsiteX1024" fmla="*/ 140113 w 296322"/>
                <a:gd name="connsiteY1024" fmla="*/ 18002 h 206692"/>
                <a:gd name="connsiteX1025" fmla="*/ 139446 w 296322"/>
                <a:gd name="connsiteY1025" fmla="*/ 18002 h 206692"/>
                <a:gd name="connsiteX1026" fmla="*/ 138779 w 296322"/>
                <a:gd name="connsiteY1026" fmla="*/ 17716 h 206692"/>
                <a:gd name="connsiteX1027" fmla="*/ 138208 w 296322"/>
                <a:gd name="connsiteY1027" fmla="*/ 18383 h 206692"/>
                <a:gd name="connsiteX1028" fmla="*/ 137541 w 296322"/>
                <a:gd name="connsiteY1028" fmla="*/ 18383 h 206692"/>
                <a:gd name="connsiteX1029" fmla="*/ 137160 w 296322"/>
                <a:gd name="connsiteY1029" fmla="*/ 18002 h 206692"/>
                <a:gd name="connsiteX1030" fmla="*/ 136874 w 296322"/>
                <a:gd name="connsiteY1030" fmla="*/ 18002 h 206692"/>
                <a:gd name="connsiteX1031" fmla="*/ 136493 w 296322"/>
                <a:gd name="connsiteY1031" fmla="*/ 17716 h 206692"/>
                <a:gd name="connsiteX1032" fmla="*/ 135826 w 296322"/>
                <a:gd name="connsiteY1032" fmla="*/ 16764 h 206692"/>
                <a:gd name="connsiteX1033" fmla="*/ 135826 w 296322"/>
                <a:gd name="connsiteY1033" fmla="*/ 15430 h 206692"/>
                <a:gd name="connsiteX1034" fmla="*/ 136208 w 296322"/>
                <a:gd name="connsiteY1034" fmla="*/ 15049 h 206692"/>
                <a:gd name="connsiteX1035" fmla="*/ 136208 w 296322"/>
                <a:gd name="connsiteY1035" fmla="*/ 14764 h 206692"/>
                <a:gd name="connsiteX1036" fmla="*/ 135826 w 296322"/>
                <a:gd name="connsiteY1036" fmla="*/ 13811 h 206692"/>
                <a:gd name="connsiteX1037" fmla="*/ 136208 w 296322"/>
                <a:gd name="connsiteY1037" fmla="*/ 12764 h 206692"/>
                <a:gd name="connsiteX1038" fmla="*/ 135826 w 296322"/>
                <a:gd name="connsiteY1038" fmla="*/ 12478 h 206692"/>
                <a:gd name="connsiteX1039" fmla="*/ 136208 w 296322"/>
                <a:gd name="connsiteY1039" fmla="*/ 11811 h 206692"/>
                <a:gd name="connsiteX1040" fmla="*/ 136493 w 296322"/>
                <a:gd name="connsiteY1040" fmla="*/ 12097 h 206692"/>
                <a:gd name="connsiteX1041" fmla="*/ 136493 w 296322"/>
                <a:gd name="connsiteY1041" fmla="*/ 10192 h 206692"/>
                <a:gd name="connsiteX1042" fmla="*/ 136874 w 296322"/>
                <a:gd name="connsiteY1042" fmla="*/ 10477 h 206692"/>
                <a:gd name="connsiteX1043" fmla="*/ 137160 w 296322"/>
                <a:gd name="connsiteY1043" fmla="*/ 10192 h 206692"/>
                <a:gd name="connsiteX1044" fmla="*/ 137541 w 296322"/>
                <a:gd name="connsiteY1044" fmla="*/ 10192 h 206692"/>
                <a:gd name="connsiteX1045" fmla="*/ 137827 w 296322"/>
                <a:gd name="connsiteY1045" fmla="*/ 9811 h 206692"/>
                <a:gd name="connsiteX1046" fmla="*/ 137827 w 296322"/>
                <a:gd name="connsiteY1046" fmla="*/ 9525 h 206692"/>
                <a:gd name="connsiteX1047" fmla="*/ 138493 w 296322"/>
                <a:gd name="connsiteY1047" fmla="*/ 9144 h 206692"/>
                <a:gd name="connsiteX1048" fmla="*/ 138493 w 296322"/>
                <a:gd name="connsiteY1048" fmla="*/ 8858 h 206692"/>
                <a:gd name="connsiteX1049" fmla="*/ 138779 w 296322"/>
                <a:gd name="connsiteY1049" fmla="*/ 8572 h 206692"/>
                <a:gd name="connsiteX1050" fmla="*/ 139827 w 296322"/>
                <a:gd name="connsiteY1050" fmla="*/ 8572 h 206692"/>
                <a:gd name="connsiteX1051" fmla="*/ 140494 w 296322"/>
                <a:gd name="connsiteY1051" fmla="*/ 7906 h 206692"/>
                <a:gd name="connsiteX1052" fmla="*/ 139827 w 296322"/>
                <a:gd name="connsiteY1052" fmla="*/ 7525 h 206692"/>
                <a:gd name="connsiteX1053" fmla="*/ 142113 w 296322"/>
                <a:gd name="connsiteY1053" fmla="*/ 5620 h 206692"/>
                <a:gd name="connsiteX1054" fmla="*/ 145733 w 296322"/>
                <a:gd name="connsiteY1054" fmla="*/ 4572 h 206692"/>
                <a:gd name="connsiteX1055" fmla="*/ 146685 w 296322"/>
                <a:gd name="connsiteY1055" fmla="*/ 2667 h 206692"/>
                <a:gd name="connsiteX1056" fmla="*/ 146018 w 296322"/>
                <a:gd name="connsiteY1056" fmla="*/ 2000 h 206692"/>
                <a:gd name="connsiteX1057" fmla="*/ 154591 w 296322"/>
                <a:gd name="connsiteY1057" fmla="*/ 0 h 206692"/>
                <a:gd name="connsiteX1058" fmla="*/ 161830 w 296322"/>
                <a:gd name="connsiteY1058" fmla="*/ 6572 h 206692"/>
                <a:gd name="connsiteX1059" fmla="*/ 162782 w 296322"/>
                <a:gd name="connsiteY1059" fmla="*/ 8572 h 206692"/>
                <a:gd name="connsiteX1060" fmla="*/ 165068 w 296322"/>
                <a:gd name="connsiteY1060" fmla="*/ 11811 h 206692"/>
                <a:gd name="connsiteX1061" fmla="*/ 166688 w 296322"/>
                <a:gd name="connsiteY1061" fmla="*/ 13811 h 206692"/>
                <a:gd name="connsiteX1062" fmla="*/ 168021 w 296322"/>
                <a:gd name="connsiteY1062" fmla="*/ 14478 h 206692"/>
                <a:gd name="connsiteX1063" fmla="*/ 169354 w 296322"/>
                <a:gd name="connsiteY1063" fmla="*/ 15430 h 206692"/>
                <a:gd name="connsiteX1064" fmla="*/ 173260 w 296322"/>
                <a:gd name="connsiteY1064" fmla="*/ 17431 h 206692"/>
                <a:gd name="connsiteX1065" fmla="*/ 173641 w 296322"/>
                <a:gd name="connsiteY1065" fmla="*/ 17431 h 206692"/>
                <a:gd name="connsiteX1066" fmla="*/ 172593 w 296322"/>
                <a:gd name="connsiteY1066" fmla="*/ 15430 h 206692"/>
                <a:gd name="connsiteX1067" fmla="*/ 172974 w 296322"/>
                <a:gd name="connsiteY1067" fmla="*/ 14764 h 206692"/>
                <a:gd name="connsiteX1068" fmla="*/ 172974 w 296322"/>
                <a:gd name="connsiteY1068" fmla="*/ 14097 h 206692"/>
                <a:gd name="connsiteX1069" fmla="*/ 173260 w 296322"/>
                <a:gd name="connsiteY1069" fmla="*/ 13811 h 206692"/>
                <a:gd name="connsiteX1070" fmla="*/ 172974 w 296322"/>
                <a:gd name="connsiteY1070" fmla="*/ 12764 h 206692"/>
                <a:gd name="connsiteX1071" fmla="*/ 171926 w 296322"/>
                <a:gd name="connsiteY1071" fmla="*/ 12097 h 206692"/>
                <a:gd name="connsiteX1072" fmla="*/ 171640 w 296322"/>
                <a:gd name="connsiteY1072" fmla="*/ 11525 h 206692"/>
                <a:gd name="connsiteX1073" fmla="*/ 171355 w 296322"/>
                <a:gd name="connsiteY1073" fmla="*/ 11144 h 206692"/>
                <a:gd name="connsiteX1074" fmla="*/ 170307 w 296322"/>
                <a:gd name="connsiteY1074" fmla="*/ 10858 h 206692"/>
                <a:gd name="connsiteX1075" fmla="*/ 170307 w 296322"/>
                <a:gd name="connsiteY1075" fmla="*/ 9144 h 206692"/>
                <a:gd name="connsiteX1076" fmla="*/ 170688 w 296322"/>
                <a:gd name="connsiteY1076" fmla="*/ 8572 h 206692"/>
                <a:gd name="connsiteX1077" fmla="*/ 171640 w 296322"/>
                <a:gd name="connsiteY1077" fmla="*/ 8572 h 206692"/>
                <a:gd name="connsiteX1078" fmla="*/ 172307 w 296322"/>
                <a:gd name="connsiteY1078" fmla="*/ 8191 h 206692"/>
                <a:gd name="connsiteX1079" fmla="*/ 173260 w 296322"/>
                <a:gd name="connsiteY1079" fmla="*/ 8191 h 206692"/>
                <a:gd name="connsiteX1080" fmla="*/ 173926 w 296322"/>
                <a:gd name="connsiteY1080" fmla="*/ 7906 h 206692"/>
                <a:gd name="connsiteX1081" fmla="*/ 174308 w 296322"/>
                <a:gd name="connsiteY1081" fmla="*/ 7525 h 206692"/>
                <a:gd name="connsiteX1082" fmla="*/ 177260 w 296322"/>
                <a:gd name="connsiteY1082" fmla="*/ 5620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</a:cxnLst>
              <a:rect l="l" t="t" r="r" b="b"/>
              <a:pathLst>
                <a:path w="296322" h="206692">
                  <a:moveTo>
                    <a:pt x="177260" y="5620"/>
                  </a:moveTo>
                  <a:lnTo>
                    <a:pt x="180499" y="2953"/>
                  </a:lnTo>
                  <a:lnTo>
                    <a:pt x="181165" y="3619"/>
                  </a:lnTo>
                  <a:lnTo>
                    <a:pt x="180784" y="3619"/>
                  </a:lnTo>
                  <a:lnTo>
                    <a:pt x="181832" y="4953"/>
                  </a:lnTo>
                  <a:lnTo>
                    <a:pt x="181832" y="5620"/>
                  </a:lnTo>
                  <a:lnTo>
                    <a:pt x="182785" y="4572"/>
                  </a:lnTo>
                  <a:lnTo>
                    <a:pt x="183166" y="4572"/>
                  </a:lnTo>
                  <a:lnTo>
                    <a:pt x="183737" y="4953"/>
                  </a:lnTo>
                  <a:lnTo>
                    <a:pt x="183737" y="4572"/>
                  </a:lnTo>
                  <a:lnTo>
                    <a:pt x="185071" y="4572"/>
                  </a:lnTo>
                  <a:lnTo>
                    <a:pt x="185071" y="5239"/>
                  </a:lnTo>
                  <a:lnTo>
                    <a:pt x="185452" y="5905"/>
                  </a:lnTo>
                  <a:lnTo>
                    <a:pt x="186118" y="5905"/>
                  </a:lnTo>
                  <a:lnTo>
                    <a:pt x="187071" y="5620"/>
                  </a:lnTo>
                  <a:lnTo>
                    <a:pt x="193643" y="6191"/>
                  </a:lnTo>
                  <a:lnTo>
                    <a:pt x="201168" y="6858"/>
                  </a:lnTo>
                  <a:lnTo>
                    <a:pt x="202501" y="7525"/>
                  </a:lnTo>
                  <a:lnTo>
                    <a:pt x="202501" y="7906"/>
                  </a:lnTo>
                  <a:lnTo>
                    <a:pt x="203168" y="7906"/>
                  </a:lnTo>
                  <a:lnTo>
                    <a:pt x="203835" y="8191"/>
                  </a:lnTo>
                  <a:lnTo>
                    <a:pt x="204121" y="8191"/>
                  </a:lnTo>
                  <a:lnTo>
                    <a:pt x="204788" y="7239"/>
                  </a:lnTo>
                  <a:lnTo>
                    <a:pt x="205073" y="6858"/>
                  </a:lnTo>
                  <a:lnTo>
                    <a:pt x="206407" y="7906"/>
                  </a:lnTo>
                  <a:lnTo>
                    <a:pt x="208026" y="7906"/>
                  </a:lnTo>
                  <a:lnTo>
                    <a:pt x="209074" y="8572"/>
                  </a:lnTo>
                  <a:lnTo>
                    <a:pt x="209359" y="9144"/>
                  </a:lnTo>
                  <a:lnTo>
                    <a:pt x="209359" y="9525"/>
                  </a:lnTo>
                  <a:lnTo>
                    <a:pt x="209074" y="9811"/>
                  </a:lnTo>
                  <a:lnTo>
                    <a:pt x="211360" y="10477"/>
                  </a:lnTo>
                  <a:lnTo>
                    <a:pt x="212312" y="10477"/>
                  </a:lnTo>
                  <a:lnTo>
                    <a:pt x="215646" y="12764"/>
                  </a:lnTo>
                  <a:lnTo>
                    <a:pt x="221551" y="16383"/>
                  </a:lnTo>
                  <a:lnTo>
                    <a:pt x="222123" y="15716"/>
                  </a:lnTo>
                  <a:lnTo>
                    <a:pt x="222790" y="14764"/>
                  </a:lnTo>
                  <a:lnTo>
                    <a:pt x="223456" y="14764"/>
                  </a:lnTo>
                  <a:lnTo>
                    <a:pt x="224790" y="14097"/>
                  </a:lnTo>
                  <a:lnTo>
                    <a:pt x="225742" y="13144"/>
                  </a:lnTo>
                  <a:lnTo>
                    <a:pt x="226123" y="13144"/>
                  </a:lnTo>
                  <a:lnTo>
                    <a:pt x="226409" y="13430"/>
                  </a:lnTo>
                  <a:lnTo>
                    <a:pt x="227457" y="12764"/>
                  </a:lnTo>
                  <a:lnTo>
                    <a:pt x="228029" y="10477"/>
                  </a:lnTo>
                  <a:lnTo>
                    <a:pt x="228695" y="9811"/>
                  </a:lnTo>
                  <a:lnTo>
                    <a:pt x="228695" y="9144"/>
                  </a:lnTo>
                  <a:lnTo>
                    <a:pt x="229076" y="8572"/>
                  </a:lnTo>
                  <a:lnTo>
                    <a:pt x="230029" y="8572"/>
                  </a:lnTo>
                  <a:lnTo>
                    <a:pt x="231648" y="8191"/>
                  </a:lnTo>
                  <a:lnTo>
                    <a:pt x="232315" y="7906"/>
                  </a:lnTo>
                  <a:lnTo>
                    <a:pt x="232981" y="8572"/>
                  </a:lnTo>
                  <a:lnTo>
                    <a:pt x="232315" y="9144"/>
                  </a:lnTo>
                  <a:lnTo>
                    <a:pt x="232696" y="9811"/>
                  </a:lnTo>
                  <a:lnTo>
                    <a:pt x="232696" y="10858"/>
                  </a:lnTo>
                  <a:lnTo>
                    <a:pt x="232981" y="11811"/>
                  </a:lnTo>
                  <a:lnTo>
                    <a:pt x="234315" y="11811"/>
                  </a:lnTo>
                  <a:lnTo>
                    <a:pt x="242221" y="13811"/>
                  </a:lnTo>
                  <a:lnTo>
                    <a:pt x="246126" y="13811"/>
                  </a:lnTo>
                  <a:lnTo>
                    <a:pt x="251079" y="14478"/>
                  </a:lnTo>
                  <a:lnTo>
                    <a:pt x="251079" y="15430"/>
                  </a:lnTo>
                  <a:lnTo>
                    <a:pt x="250412" y="15716"/>
                  </a:lnTo>
                  <a:lnTo>
                    <a:pt x="250412" y="16383"/>
                  </a:lnTo>
                  <a:lnTo>
                    <a:pt x="251365" y="17431"/>
                  </a:lnTo>
                  <a:lnTo>
                    <a:pt x="250412" y="18669"/>
                  </a:lnTo>
                  <a:lnTo>
                    <a:pt x="250412" y="19050"/>
                  </a:lnTo>
                  <a:lnTo>
                    <a:pt x="250031" y="19336"/>
                  </a:lnTo>
                  <a:lnTo>
                    <a:pt x="249364" y="19717"/>
                  </a:lnTo>
                  <a:lnTo>
                    <a:pt x="248126" y="20669"/>
                  </a:lnTo>
                  <a:lnTo>
                    <a:pt x="248793" y="21336"/>
                  </a:lnTo>
                  <a:lnTo>
                    <a:pt x="249364" y="21622"/>
                  </a:lnTo>
                  <a:lnTo>
                    <a:pt x="250412" y="21622"/>
                  </a:lnTo>
                  <a:lnTo>
                    <a:pt x="250698" y="21336"/>
                  </a:lnTo>
                  <a:lnTo>
                    <a:pt x="251365" y="22289"/>
                  </a:lnTo>
                  <a:lnTo>
                    <a:pt x="251365" y="22955"/>
                  </a:lnTo>
                  <a:lnTo>
                    <a:pt x="251746" y="23336"/>
                  </a:lnTo>
                  <a:lnTo>
                    <a:pt x="251365" y="23336"/>
                  </a:lnTo>
                  <a:lnTo>
                    <a:pt x="251079" y="24289"/>
                  </a:lnTo>
                  <a:lnTo>
                    <a:pt x="250031" y="24289"/>
                  </a:lnTo>
                  <a:lnTo>
                    <a:pt x="249746" y="24575"/>
                  </a:lnTo>
                  <a:lnTo>
                    <a:pt x="249364" y="25241"/>
                  </a:lnTo>
                  <a:lnTo>
                    <a:pt x="248412" y="25908"/>
                  </a:lnTo>
                  <a:lnTo>
                    <a:pt x="249364" y="27908"/>
                  </a:lnTo>
                  <a:lnTo>
                    <a:pt x="250698" y="29242"/>
                  </a:lnTo>
                  <a:lnTo>
                    <a:pt x="250698" y="29527"/>
                  </a:lnTo>
                  <a:lnTo>
                    <a:pt x="251365" y="29242"/>
                  </a:lnTo>
                  <a:lnTo>
                    <a:pt x="251746" y="28575"/>
                  </a:lnTo>
                  <a:lnTo>
                    <a:pt x="252317" y="28575"/>
                  </a:lnTo>
                  <a:lnTo>
                    <a:pt x="252984" y="27908"/>
                  </a:lnTo>
                  <a:lnTo>
                    <a:pt x="253365" y="27241"/>
                  </a:lnTo>
                  <a:lnTo>
                    <a:pt x="254032" y="26860"/>
                  </a:lnTo>
                  <a:lnTo>
                    <a:pt x="254984" y="26860"/>
                  </a:lnTo>
                  <a:lnTo>
                    <a:pt x="255651" y="26289"/>
                  </a:lnTo>
                  <a:lnTo>
                    <a:pt x="256984" y="26289"/>
                  </a:lnTo>
                  <a:lnTo>
                    <a:pt x="260223" y="24575"/>
                  </a:lnTo>
                  <a:lnTo>
                    <a:pt x="260890" y="24575"/>
                  </a:lnTo>
                  <a:lnTo>
                    <a:pt x="261556" y="24955"/>
                  </a:lnTo>
                  <a:lnTo>
                    <a:pt x="262509" y="23908"/>
                  </a:lnTo>
                  <a:lnTo>
                    <a:pt x="263176" y="23908"/>
                  </a:lnTo>
                  <a:lnTo>
                    <a:pt x="263557" y="23622"/>
                  </a:lnTo>
                  <a:lnTo>
                    <a:pt x="263557" y="22955"/>
                  </a:lnTo>
                  <a:lnTo>
                    <a:pt x="263842" y="22669"/>
                  </a:lnTo>
                  <a:lnTo>
                    <a:pt x="266509" y="22669"/>
                  </a:lnTo>
                  <a:lnTo>
                    <a:pt x="267462" y="22955"/>
                  </a:lnTo>
                  <a:lnTo>
                    <a:pt x="268414" y="22003"/>
                  </a:lnTo>
                  <a:lnTo>
                    <a:pt x="269081" y="22003"/>
                  </a:lnTo>
                  <a:lnTo>
                    <a:pt x="269462" y="21622"/>
                  </a:lnTo>
                  <a:lnTo>
                    <a:pt x="270415" y="22955"/>
                  </a:lnTo>
                  <a:lnTo>
                    <a:pt x="272701" y="23908"/>
                  </a:lnTo>
                  <a:lnTo>
                    <a:pt x="273367" y="23622"/>
                  </a:lnTo>
                  <a:lnTo>
                    <a:pt x="273653" y="23908"/>
                  </a:lnTo>
                  <a:lnTo>
                    <a:pt x="276987" y="25622"/>
                  </a:lnTo>
                  <a:lnTo>
                    <a:pt x="279940" y="27241"/>
                  </a:lnTo>
                  <a:lnTo>
                    <a:pt x="283559" y="31814"/>
                  </a:lnTo>
                  <a:lnTo>
                    <a:pt x="291751" y="40386"/>
                  </a:lnTo>
                  <a:lnTo>
                    <a:pt x="293656" y="44291"/>
                  </a:lnTo>
                  <a:lnTo>
                    <a:pt x="292703" y="44672"/>
                  </a:lnTo>
                  <a:lnTo>
                    <a:pt x="292037" y="44291"/>
                  </a:lnTo>
                  <a:lnTo>
                    <a:pt x="292037" y="44958"/>
                  </a:lnTo>
                  <a:lnTo>
                    <a:pt x="291751" y="45244"/>
                  </a:lnTo>
                  <a:lnTo>
                    <a:pt x="292037" y="45910"/>
                  </a:lnTo>
                  <a:lnTo>
                    <a:pt x="293084" y="47625"/>
                  </a:lnTo>
                  <a:lnTo>
                    <a:pt x="292417" y="48577"/>
                  </a:lnTo>
                  <a:lnTo>
                    <a:pt x="292037" y="50197"/>
                  </a:lnTo>
                  <a:lnTo>
                    <a:pt x="292037" y="51149"/>
                  </a:lnTo>
                  <a:lnTo>
                    <a:pt x="291751" y="51816"/>
                  </a:lnTo>
                  <a:lnTo>
                    <a:pt x="291751" y="53816"/>
                  </a:lnTo>
                  <a:lnTo>
                    <a:pt x="292417" y="54769"/>
                  </a:lnTo>
                  <a:lnTo>
                    <a:pt x="292417" y="55435"/>
                  </a:lnTo>
                  <a:lnTo>
                    <a:pt x="292703" y="56483"/>
                  </a:lnTo>
                  <a:lnTo>
                    <a:pt x="293656" y="57721"/>
                  </a:lnTo>
                  <a:lnTo>
                    <a:pt x="294704" y="58388"/>
                  </a:lnTo>
                  <a:lnTo>
                    <a:pt x="295370" y="60007"/>
                  </a:lnTo>
                  <a:lnTo>
                    <a:pt x="296323" y="62008"/>
                  </a:lnTo>
                  <a:lnTo>
                    <a:pt x="296323" y="64675"/>
                  </a:lnTo>
                  <a:lnTo>
                    <a:pt x="295370" y="65627"/>
                  </a:lnTo>
                  <a:lnTo>
                    <a:pt x="295370" y="65913"/>
                  </a:lnTo>
                  <a:lnTo>
                    <a:pt x="294989" y="66294"/>
                  </a:lnTo>
                  <a:lnTo>
                    <a:pt x="294704" y="66294"/>
                  </a:lnTo>
                  <a:lnTo>
                    <a:pt x="294322" y="66580"/>
                  </a:lnTo>
                  <a:lnTo>
                    <a:pt x="294322" y="67627"/>
                  </a:lnTo>
                  <a:lnTo>
                    <a:pt x="294037" y="67627"/>
                  </a:lnTo>
                  <a:lnTo>
                    <a:pt x="294037" y="67913"/>
                  </a:lnTo>
                  <a:lnTo>
                    <a:pt x="293656" y="67913"/>
                  </a:lnTo>
                  <a:lnTo>
                    <a:pt x="294037" y="68294"/>
                  </a:lnTo>
                  <a:lnTo>
                    <a:pt x="293656" y="68294"/>
                  </a:lnTo>
                  <a:lnTo>
                    <a:pt x="293656" y="68580"/>
                  </a:lnTo>
                  <a:lnTo>
                    <a:pt x="293370" y="68580"/>
                  </a:lnTo>
                  <a:lnTo>
                    <a:pt x="293656" y="69532"/>
                  </a:lnTo>
                  <a:lnTo>
                    <a:pt x="293084" y="69532"/>
                  </a:lnTo>
                  <a:lnTo>
                    <a:pt x="293370" y="69914"/>
                  </a:lnTo>
                  <a:lnTo>
                    <a:pt x="293370" y="70199"/>
                  </a:lnTo>
                  <a:lnTo>
                    <a:pt x="293084" y="70199"/>
                  </a:lnTo>
                  <a:lnTo>
                    <a:pt x="292703" y="70866"/>
                  </a:lnTo>
                  <a:lnTo>
                    <a:pt x="293084" y="71247"/>
                  </a:lnTo>
                  <a:lnTo>
                    <a:pt x="292703" y="71247"/>
                  </a:lnTo>
                  <a:lnTo>
                    <a:pt x="292703" y="71533"/>
                  </a:lnTo>
                  <a:lnTo>
                    <a:pt x="292417" y="71533"/>
                  </a:lnTo>
                  <a:lnTo>
                    <a:pt x="292037" y="71818"/>
                  </a:lnTo>
                  <a:lnTo>
                    <a:pt x="291751" y="71533"/>
                  </a:lnTo>
                  <a:lnTo>
                    <a:pt x="291370" y="71818"/>
                  </a:lnTo>
                  <a:lnTo>
                    <a:pt x="291751" y="72200"/>
                  </a:lnTo>
                  <a:lnTo>
                    <a:pt x="291370" y="72485"/>
                  </a:lnTo>
                  <a:lnTo>
                    <a:pt x="291370" y="72866"/>
                  </a:lnTo>
                  <a:lnTo>
                    <a:pt x="291751" y="73819"/>
                  </a:lnTo>
                  <a:lnTo>
                    <a:pt x="291751" y="74200"/>
                  </a:lnTo>
                  <a:lnTo>
                    <a:pt x="291084" y="74771"/>
                  </a:lnTo>
                  <a:lnTo>
                    <a:pt x="290131" y="74771"/>
                  </a:lnTo>
                  <a:lnTo>
                    <a:pt x="289465" y="75152"/>
                  </a:lnTo>
                  <a:lnTo>
                    <a:pt x="288131" y="75152"/>
                  </a:lnTo>
                  <a:lnTo>
                    <a:pt x="288131" y="76486"/>
                  </a:lnTo>
                  <a:lnTo>
                    <a:pt x="287750" y="76486"/>
                  </a:lnTo>
                  <a:lnTo>
                    <a:pt x="287464" y="77152"/>
                  </a:lnTo>
                  <a:lnTo>
                    <a:pt x="285464" y="78105"/>
                  </a:lnTo>
                  <a:lnTo>
                    <a:pt x="280225" y="76486"/>
                  </a:lnTo>
                  <a:lnTo>
                    <a:pt x="279273" y="77438"/>
                  </a:lnTo>
                  <a:lnTo>
                    <a:pt x="277273" y="77438"/>
                  </a:lnTo>
                  <a:lnTo>
                    <a:pt x="274987" y="77724"/>
                  </a:lnTo>
                  <a:lnTo>
                    <a:pt x="274701" y="78105"/>
                  </a:lnTo>
                  <a:lnTo>
                    <a:pt x="274701" y="78772"/>
                  </a:lnTo>
                  <a:lnTo>
                    <a:pt x="274320" y="79724"/>
                  </a:lnTo>
                  <a:lnTo>
                    <a:pt x="273653" y="80105"/>
                  </a:lnTo>
                  <a:lnTo>
                    <a:pt x="273653" y="80391"/>
                  </a:lnTo>
                  <a:lnTo>
                    <a:pt x="272701" y="80391"/>
                  </a:lnTo>
                  <a:lnTo>
                    <a:pt x="272701" y="80105"/>
                  </a:lnTo>
                  <a:lnTo>
                    <a:pt x="272415" y="80391"/>
                  </a:lnTo>
                  <a:lnTo>
                    <a:pt x="271748" y="80391"/>
                  </a:lnTo>
                  <a:lnTo>
                    <a:pt x="271748" y="80677"/>
                  </a:lnTo>
                  <a:lnTo>
                    <a:pt x="271367" y="81058"/>
                  </a:lnTo>
                  <a:lnTo>
                    <a:pt x="271367" y="81343"/>
                  </a:lnTo>
                  <a:lnTo>
                    <a:pt x="271081" y="81725"/>
                  </a:lnTo>
                  <a:lnTo>
                    <a:pt x="268796" y="82391"/>
                  </a:lnTo>
                  <a:lnTo>
                    <a:pt x="267748" y="83629"/>
                  </a:lnTo>
                  <a:lnTo>
                    <a:pt x="265843" y="84963"/>
                  </a:lnTo>
                  <a:lnTo>
                    <a:pt x="265176" y="85630"/>
                  </a:lnTo>
                  <a:lnTo>
                    <a:pt x="265176" y="86011"/>
                  </a:lnTo>
                  <a:lnTo>
                    <a:pt x="265462" y="86011"/>
                  </a:lnTo>
                  <a:lnTo>
                    <a:pt x="265176" y="86296"/>
                  </a:lnTo>
                  <a:lnTo>
                    <a:pt x="264509" y="86296"/>
                  </a:lnTo>
                  <a:lnTo>
                    <a:pt x="264509" y="87249"/>
                  </a:lnTo>
                  <a:lnTo>
                    <a:pt x="264128" y="87630"/>
                  </a:lnTo>
                  <a:lnTo>
                    <a:pt x="264128" y="88582"/>
                  </a:lnTo>
                  <a:lnTo>
                    <a:pt x="265176" y="88964"/>
                  </a:lnTo>
                  <a:lnTo>
                    <a:pt x="265176" y="89916"/>
                  </a:lnTo>
                  <a:lnTo>
                    <a:pt x="265462" y="90868"/>
                  </a:lnTo>
                  <a:lnTo>
                    <a:pt x="265176" y="93154"/>
                  </a:lnTo>
                  <a:lnTo>
                    <a:pt x="265843" y="94488"/>
                  </a:lnTo>
                  <a:lnTo>
                    <a:pt x="267748" y="94869"/>
                  </a:lnTo>
                  <a:lnTo>
                    <a:pt x="267748" y="95440"/>
                  </a:lnTo>
                  <a:lnTo>
                    <a:pt x="268129" y="95440"/>
                  </a:lnTo>
                  <a:lnTo>
                    <a:pt x="268129" y="95821"/>
                  </a:lnTo>
                  <a:lnTo>
                    <a:pt x="268414" y="96107"/>
                  </a:lnTo>
                  <a:lnTo>
                    <a:pt x="268414" y="97155"/>
                  </a:lnTo>
                  <a:lnTo>
                    <a:pt x="267748" y="97441"/>
                  </a:lnTo>
                  <a:lnTo>
                    <a:pt x="266795" y="97822"/>
                  </a:lnTo>
                  <a:lnTo>
                    <a:pt x="266509" y="98393"/>
                  </a:lnTo>
                  <a:lnTo>
                    <a:pt x="266795" y="98774"/>
                  </a:lnTo>
                  <a:lnTo>
                    <a:pt x="266509" y="99060"/>
                  </a:lnTo>
                  <a:lnTo>
                    <a:pt x="266509" y="99441"/>
                  </a:lnTo>
                  <a:lnTo>
                    <a:pt x="266129" y="100775"/>
                  </a:lnTo>
                  <a:lnTo>
                    <a:pt x="267081" y="102013"/>
                  </a:lnTo>
                  <a:lnTo>
                    <a:pt x="265843" y="102680"/>
                  </a:lnTo>
                  <a:lnTo>
                    <a:pt x="266509" y="104013"/>
                  </a:lnTo>
                  <a:lnTo>
                    <a:pt x="266509" y="105632"/>
                  </a:lnTo>
                  <a:lnTo>
                    <a:pt x="267748" y="107633"/>
                  </a:lnTo>
                  <a:lnTo>
                    <a:pt x="269462" y="107918"/>
                  </a:lnTo>
                  <a:lnTo>
                    <a:pt x="270415" y="107918"/>
                  </a:lnTo>
                  <a:lnTo>
                    <a:pt x="270700" y="107252"/>
                  </a:lnTo>
                  <a:lnTo>
                    <a:pt x="271748" y="106299"/>
                  </a:lnTo>
                  <a:lnTo>
                    <a:pt x="272034" y="106299"/>
                  </a:lnTo>
                  <a:lnTo>
                    <a:pt x="272701" y="106966"/>
                  </a:lnTo>
                  <a:lnTo>
                    <a:pt x="273653" y="107347"/>
                  </a:lnTo>
                  <a:lnTo>
                    <a:pt x="274034" y="107633"/>
                  </a:lnTo>
                  <a:lnTo>
                    <a:pt x="272987" y="108299"/>
                  </a:lnTo>
                  <a:lnTo>
                    <a:pt x="272701" y="109252"/>
                  </a:lnTo>
                  <a:lnTo>
                    <a:pt x="271748" y="109252"/>
                  </a:lnTo>
                  <a:lnTo>
                    <a:pt x="270700" y="110300"/>
                  </a:lnTo>
                  <a:lnTo>
                    <a:pt x="270415" y="109918"/>
                  </a:lnTo>
                  <a:lnTo>
                    <a:pt x="269748" y="109918"/>
                  </a:lnTo>
                  <a:lnTo>
                    <a:pt x="270034" y="111252"/>
                  </a:lnTo>
                  <a:lnTo>
                    <a:pt x="269748" y="111919"/>
                  </a:lnTo>
                  <a:lnTo>
                    <a:pt x="270415" y="112871"/>
                  </a:lnTo>
                  <a:lnTo>
                    <a:pt x="267462" y="114205"/>
                  </a:lnTo>
                  <a:lnTo>
                    <a:pt x="266795" y="114490"/>
                  </a:lnTo>
                  <a:lnTo>
                    <a:pt x="265843" y="114871"/>
                  </a:lnTo>
                  <a:lnTo>
                    <a:pt x="265843" y="115157"/>
                  </a:lnTo>
                  <a:lnTo>
                    <a:pt x="265176" y="115538"/>
                  </a:lnTo>
                  <a:lnTo>
                    <a:pt x="264509" y="115538"/>
                  </a:lnTo>
                  <a:lnTo>
                    <a:pt x="263842" y="116205"/>
                  </a:lnTo>
                  <a:lnTo>
                    <a:pt x="262223" y="116777"/>
                  </a:lnTo>
                  <a:lnTo>
                    <a:pt x="263176" y="118491"/>
                  </a:lnTo>
                  <a:lnTo>
                    <a:pt x="263176" y="119443"/>
                  </a:lnTo>
                  <a:lnTo>
                    <a:pt x="262509" y="119729"/>
                  </a:lnTo>
                  <a:lnTo>
                    <a:pt x="262509" y="121063"/>
                  </a:lnTo>
                  <a:lnTo>
                    <a:pt x="262890" y="122110"/>
                  </a:lnTo>
                  <a:lnTo>
                    <a:pt x="262509" y="122396"/>
                  </a:lnTo>
                  <a:lnTo>
                    <a:pt x="262223" y="122110"/>
                  </a:lnTo>
                  <a:lnTo>
                    <a:pt x="261842" y="122110"/>
                  </a:lnTo>
                  <a:lnTo>
                    <a:pt x="262223" y="121730"/>
                  </a:lnTo>
                  <a:lnTo>
                    <a:pt x="262223" y="121444"/>
                  </a:lnTo>
                  <a:lnTo>
                    <a:pt x="261842" y="121063"/>
                  </a:lnTo>
                  <a:lnTo>
                    <a:pt x="261556" y="121444"/>
                  </a:lnTo>
                  <a:lnTo>
                    <a:pt x="261556" y="121063"/>
                  </a:lnTo>
                  <a:lnTo>
                    <a:pt x="261842" y="121063"/>
                  </a:lnTo>
                  <a:lnTo>
                    <a:pt x="261842" y="120777"/>
                  </a:lnTo>
                  <a:lnTo>
                    <a:pt x="261556" y="121063"/>
                  </a:lnTo>
                  <a:lnTo>
                    <a:pt x="261556" y="121444"/>
                  </a:lnTo>
                  <a:lnTo>
                    <a:pt x="261175" y="122110"/>
                  </a:lnTo>
                  <a:lnTo>
                    <a:pt x="260890" y="122396"/>
                  </a:lnTo>
                  <a:lnTo>
                    <a:pt x="261175" y="123063"/>
                  </a:lnTo>
                  <a:lnTo>
                    <a:pt x="261842" y="123730"/>
                  </a:lnTo>
                  <a:lnTo>
                    <a:pt x="262223" y="123730"/>
                  </a:lnTo>
                  <a:lnTo>
                    <a:pt x="262223" y="124015"/>
                  </a:lnTo>
                  <a:lnTo>
                    <a:pt x="262509" y="124682"/>
                  </a:lnTo>
                  <a:lnTo>
                    <a:pt x="262223" y="125635"/>
                  </a:lnTo>
                  <a:lnTo>
                    <a:pt x="263557" y="128302"/>
                  </a:lnTo>
                  <a:lnTo>
                    <a:pt x="262890" y="128968"/>
                  </a:lnTo>
                  <a:lnTo>
                    <a:pt x="262890" y="129254"/>
                  </a:lnTo>
                  <a:lnTo>
                    <a:pt x="263176" y="129635"/>
                  </a:lnTo>
                  <a:lnTo>
                    <a:pt x="263176" y="134874"/>
                  </a:lnTo>
                  <a:lnTo>
                    <a:pt x="261175" y="137827"/>
                  </a:lnTo>
                  <a:lnTo>
                    <a:pt x="255937" y="138493"/>
                  </a:lnTo>
                  <a:lnTo>
                    <a:pt x="256318" y="139160"/>
                  </a:lnTo>
                  <a:lnTo>
                    <a:pt x="253651" y="144399"/>
                  </a:lnTo>
                  <a:lnTo>
                    <a:pt x="254698" y="146018"/>
                  </a:lnTo>
                  <a:lnTo>
                    <a:pt x="254984" y="148018"/>
                  </a:lnTo>
                  <a:lnTo>
                    <a:pt x="255270" y="148685"/>
                  </a:lnTo>
                  <a:lnTo>
                    <a:pt x="254984" y="149257"/>
                  </a:lnTo>
                  <a:lnTo>
                    <a:pt x="255270" y="150305"/>
                  </a:lnTo>
                  <a:lnTo>
                    <a:pt x="255651" y="151924"/>
                  </a:lnTo>
                  <a:lnTo>
                    <a:pt x="255937" y="152590"/>
                  </a:lnTo>
                  <a:lnTo>
                    <a:pt x="255937" y="153257"/>
                  </a:lnTo>
                  <a:lnTo>
                    <a:pt x="256318" y="153924"/>
                  </a:lnTo>
                  <a:lnTo>
                    <a:pt x="255937" y="154591"/>
                  </a:lnTo>
                  <a:lnTo>
                    <a:pt x="255270" y="154877"/>
                  </a:lnTo>
                  <a:lnTo>
                    <a:pt x="254984" y="155543"/>
                  </a:lnTo>
                  <a:lnTo>
                    <a:pt x="254698" y="156496"/>
                  </a:lnTo>
                  <a:lnTo>
                    <a:pt x="254317" y="157829"/>
                  </a:lnTo>
                  <a:lnTo>
                    <a:pt x="253651" y="158115"/>
                  </a:lnTo>
                  <a:lnTo>
                    <a:pt x="253365" y="159449"/>
                  </a:lnTo>
                  <a:lnTo>
                    <a:pt x="255651" y="159163"/>
                  </a:lnTo>
                  <a:lnTo>
                    <a:pt x="258604" y="160496"/>
                  </a:lnTo>
                  <a:lnTo>
                    <a:pt x="258889" y="160782"/>
                  </a:lnTo>
                  <a:lnTo>
                    <a:pt x="260223" y="163735"/>
                  </a:lnTo>
                  <a:lnTo>
                    <a:pt x="261175" y="166687"/>
                  </a:lnTo>
                  <a:lnTo>
                    <a:pt x="261175" y="167640"/>
                  </a:lnTo>
                  <a:lnTo>
                    <a:pt x="261556" y="168307"/>
                  </a:lnTo>
                  <a:lnTo>
                    <a:pt x="261556" y="169640"/>
                  </a:lnTo>
                  <a:lnTo>
                    <a:pt x="263176" y="173260"/>
                  </a:lnTo>
                  <a:lnTo>
                    <a:pt x="264128" y="172879"/>
                  </a:lnTo>
                  <a:lnTo>
                    <a:pt x="264128" y="173260"/>
                  </a:lnTo>
                  <a:lnTo>
                    <a:pt x="264795" y="174593"/>
                  </a:lnTo>
                  <a:lnTo>
                    <a:pt x="266129" y="174212"/>
                  </a:lnTo>
                  <a:lnTo>
                    <a:pt x="267462" y="176498"/>
                  </a:lnTo>
                  <a:lnTo>
                    <a:pt x="266509" y="176879"/>
                  </a:lnTo>
                  <a:lnTo>
                    <a:pt x="264795" y="179165"/>
                  </a:lnTo>
                  <a:lnTo>
                    <a:pt x="263842" y="180118"/>
                  </a:lnTo>
                  <a:lnTo>
                    <a:pt x="265176" y="180784"/>
                  </a:lnTo>
                  <a:lnTo>
                    <a:pt x="266795" y="180784"/>
                  </a:lnTo>
                  <a:lnTo>
                    <a:pt x="267081" y="181737"/>
                  </a:lnTo>
                  <a:lnTo>
                    <a:pt x="267748" y="181451"/>
                  </a:lnTo>
                  <a:lnTo>
                    <a:pt x="267462" y="182785"/>
                  </a:lnTo>
                  <a:lnTo>
                    <a:pt x="267748" y="183452"/>
                  </a:lnTo>
                  <a:lnTo>
                    <a:pt x="267748" y="183737"/>
                  </a:lnTo>
                  <a:lnTo>
                    <a:pt x="266795" y="184404"/>
                  </a:lnTo>
                  <a:lnTo>
                    <a:pt x="266509" y="185071"/>
                  </a:lnTo>
                  <a:lnTo>
                    <a:pt x="265843" y="185071"/>
                  </a:lnTo>
                  <a:lnTo>
                    <a:pt x="265462" y="185737"/>
                  </a:lnTo>
                  <a:lnTo>
                    <a:pt x="264509" y="185737"/>
                  </a:lnTo>
                  <a:lnTo>
                    <a:pt x="264128" y="186023"/>
                  </a:lnTo>
                  <a:lnTo>
                    <a:pt x="262890" y="187071"/>
                  </a:lnTo>
                  <a:lnTo>
                    <a:pt x="263176" y="187738"/>
                  </a:lnTo>
                  <a:lnTo>
                    <a:pt x="262223" y="188309"/>
                  </a:lnTo>
                  <a:lnTo>
                    <a:pt x="261842" y="188976"/>
                  </a:lnTo>
                  <a:lnTo>
                    <a:pt x="262223" y="189357"/>
                  </a:lnTo>
                  <a:lnTo>
                    <a:pt x="262223" y="190024"/>
                  </a:lnTo>
                  <a:lnTo>
                    <a:pt x="262509" y="190690"/>
                  </a:lnTo>
                  <a:lnTo>
                    <a:pt x="262223" y="190976"/>
                  </a:lnTo>
                  <a:lnTo>
                    <a:pt x="262509" y="191643"/>
                  </a:lnTo>
                  <a:lnTo>
                    <a:pt x="262890" y="191643"/>
                  </a:lnTo>
                  <a:lnTo>
                    <a:pt x="262890" y="192977"/>
                  </a:lnTo>
                  <a:lnTo>
                    <a:pt x="262509" y="193643"/>
                  </a:lnTo>
                  <a:lnTo>
                    <a:pt x="262890" y="194215"/>
                  </a:lnTo>
                  <a:lnTo>
                    <a:pt x="262890" y="196215"/>
                  </a:lnTo>
                  <a:lnTo>
                    <a:pt x="262509" y="196596"/>
                  </a:lnTo>
                  <a:lnTo>
                    <a:pt x="263176" y="197834"/>
                  </a:lnTo>
                  <a:lnTo>
                    <a:pt x="263176" y="199168"/>
                  </a:lnTo>
                  <a:lnTo>
                    <a:pt x="264795" y="200501"/>
                  </a:lnTo>
                  <a:lnTo>
                    <a:pt x="264795" y="201454"/>
                  </a:lnTo>
                  <a:lnTo>
                    <a:pt x="265462" y="202502"/>
                  </a:lnTo>
                  <a:lnTo>
                    <a:pt x="265176" y="203073"/>
                  </a:lnTo>
                  <a:lnTo>
                    <a:pt x="265843" y="203740"/>
                  </a:lnTo>
                  <a:lnTo>
                    <a:pt x="265462" y="204121"/>
                  </a:lnTo>
                  <a:lnTo>
                    <a:pt x="265176" y="204121"/>
                  </a:lnTo>
                  <a:lnTo>
                    <a:pt x="265176" y="204787"/>
                  </a:lnTo>
                  <a:lnTo>
                    <a:pt x="264795" y="205073"/>
                  </a:lnTo>
                  <a:lnTo>
                    <a:pt x="264509" y="205740"/>
                  </a:lnTo>
                  <a:lnTo>
                    <a:pt x="263176" y="205740"/>
                  </a:lnTo>
                  <a:lnTo>
                    <a:pt x="262890" y="206692"/>
                  </a:lnTo>
                  <a:lnTo>
                    <a:pt x="261556" y="206692"/>
                  </a:lnTo>
                  <a:lnTo>
                    <a:pt x="259556" y="206407"/>
                  </a:lnTo>
                  <a:lnTo>
                    <a:pt x="258604" y="206026"/>
                  </a:lnTo>
                  <a:lnTo>
                    <a:pt x="249364" y="199549"/>
                  </a:lnTo>
                  <a:lnTo>
                    <a:pt x="249364" y="198882"/>
                  </a:lnTo>
                  <a:lnTo>
                    <a:pt x="248793" y="197549"/>
                  </a:lnTo>
                  <a:lnTo>
                    <a:pt x="248793" y="197167"/>
                  </a:lnTo>
                  <a:lnTo>
                    <a:pt x="248126" y="196882"/>
                  </a:lnTo>
                  <a:lnTo>
                    <a:pt x="247745" y="196215"/>
                  </a:lnTo>
                  <a:lnTo>
                    <a:pt x="246412" y="195929"/>
                  </a:lnTo>
                  <a:lnTo>
                    <a:pt x="245840" y="195262"/>
                  </a:lnTo>
                  <a:lnTo>
                    <a:pt x="245173" y="193929"/>
                  </a:lnTo>
                  <a:lnTo>
                    <a:pt x="244126" y="193643"/>
                  </a:lnTo>
                  <a:lnTo>
                    <a:pt x="242506" y="191929"/>
                  </a:lnTo>
                  <a:lnTo>
                    <a:pt x="242221" y="190976"/>
                  </a:lnTo>
                  <a:lnTo>
                    <a:pt x="242221" y="187357"/>
                  </a:lnTo>
                  <a:lnTo>
                    <a:pt x="242506" y="186690"/>
                  </a:lnTo>
                  <a:lnTo>
                    <a:pt x="242506" y="185071"/>
                  </a:lnTo>
                  <a:lnTo>
                    <a:pt x="242792" y="185071"/>
                  </a:lnTo>
                  <a:lnTo>
                    <a:pt x="242792" y="183452"/>
                  </a:lnTo>
                  <a:lnTo>
                    <a:pt x="243173" y="182785"/>
                  </a:lnTo>
                  <a:lnTo>
                    <a:pt x="242792" y="182404"/>
                  </a:lnTo>
                  <a:lnTo>
                    <a:pt x="243173" y="182118"/>
                  </a:lnTo>
                  <a:lnTo>
                    <a:pt x="243173" y="181737"/>
                  </a:lnTo>
                  <a:lnTo>
                    <a:pt x="243459" y="181451"/>
                  </a:lnTo>
                  <a:lnTo>
                    <a:pt x="243459" y="180784"/>
                  </a:lnTo>
                  <a:lnTo>
                    <a:pt x="243840" y="180784"/>
                  </a:lnTo>
                  <a:lnTo>
                    <a:pt x="243840" y="180499"/>
                  </a:lnTo>
                  <a:lnTo>
                    <a:pt x="244126" y="180499"/>
                  </a:lnTo>
                  <a:lnTo>
                    <a:pt x="244126" y="180118"/>
                  </a:lnTo>
                  <a:lnTo>
                    <a:pt x="244507" y="180118"/>
                  </a:lnTo>
                  <a:lnTo>
                    <a:pt x="244507" y="179832"/>
                  </a:lnTo>
                  <a:lnTo>
                    <a:pt x="245173" y="179165"/>
                  </a:lnTo>
                  <a:lnTo>
                    <a:pt x="245173" y="178784"/>
                  </a:lnTo>
                  <a:lnTo>
                    <a:pt x="244792" y="178213"/>
                  </a:lnTo>
                  <a:lnTo>
                    <a:pt x="244792" y="177832"/>
                  </a:lnTo>
                  <a:lnTo>
                    <a:pt x="245173" y="177832"/>
                  </a:lnTo>
                  <a:lnTo>
                    <a:pt x="244792" y="177832"/>
                  </a:lnTo>
                  <a:lnTo>
                    <a:pt x="245173" y="177165"/>
                  </a:lnTo>
                  <a:lnTo>
                    <a:pt x="245459" y="177165"/>
                  </a:lnTo>
                  <a:lnTo>
                    <a:pt x="245745" y="176498"/>
                  </a:lnTo>
                  <a:lnTo>
                    <a:pt x="245459" y="175832"/>
                  </a:lnTo>
                  <a:lnTo>
                    <a:pt x="245745" y="175546"/>
                  </a:lnTo>
                  <a:lnTo>
                    <a:pt x="245745" y="174879"/>
                  </a:lnTo>
                  <a:lnTo>
                    <a:pt x="246126" y="174593"/>
                  </a:lnTo>
                  <a:lnTo>
                    <a:pt x="245173" y="174212"/>
                  </a:lnTo>
                  <a:lnTo>
                    <a:pt x="244792" y="173260"/>
                  </a:lnTo>
                  <a:lnTo>
                    <a:pt x="244507" y="172593"/>
                  </a:lnTo>
                  <a:lnTo>
                    <a:pt x="242506" y="171640"/>
                  </a:lnTo>
                  <a:lnTo>
                    <a:pt x="242506" y="171259"/>
                  </a:lnTo>
                  <a:lnTo>
                    <a:pt x="242792" y="170593"/>
                  </a:lnTo>
                  <a:lnTo>
                    <a:pt x="242792" y="170307"/>
                  </a:lnTo>
                  <a:lnTo>
                    <a:pt x="243840" y="169355"/>
                  </a:lnTo>
                  <a:lnTo>
                    <a:pt x="243840" y="168688"/>
                  </a:lnTo>
                  <a:lnTo>
                    <a:pt x="243459" y="168307"/>
                  </a:lnTo>
                  <a:lnTo>
                    <a:pt x="242792" y="168021"/>
                  </a:lnTo>
                  <a:lnTo>
                    <a:pt x="243173" y="168021"/>
                  </a:lnTo>
                  <a:lnTo>
                    <a:pt x="243459" y="166687"/>
                  </a:lnTo>
                  <a:lnTo>
                    <a:pt x="243459" y="166021"/>
                  </a:lnTo>
                  <a:lnTo>
                    <a:pt x="245459" y="164402"/>
                  </a:lnTo>
                  <a:lnTo>
                    <a:pt x="245173" y="163735"/>
                  </a:lnTo>
                  <a:lnTo>
                    <a:pt x="244792" y="163735"/>
                  </a:lnTo>
                  <a:lnTo>
                    <a:pt x="244507" y="163449"/>
                  </a:lnTo>
                  <a:lnTo>
                    <a:pt x="245459" y="163068"/>
                  </a:lnTo>
                  <a:lnTo>
                    <a:pt x="245459" y="162782"/>
                  </a:lnTo>
                  <a:lnTo>
                    <a:pt x="246412" y="162401"/>
                  </a:lnTo>
                  <a:lnTo>
                    <a:pt x="247079" y="162115"/>
                  </a:lnTo>
                  <a:lnTo>
                    <a:pt x="247079" y="161734"/>
                  </a:lnTo>
                  <a:lnTo>
                    <a:pt x="247459" y="161068"/>
                  </a:lnTo>
                  <a:lnTo>
                    <a:pt x="248126" y="160782"/>
                  </a:lnTo>
                  <a:lnTo>
                    <a:pt x="248412" y="160496"/>
                  </a:lnTo>
                  <a:lnTo>
                    <a:pt x="248126" y="160115"/>
                  </a:lnTo>
                  <a:lnTo>
                    <a:pt x="247745" y="159449"/>
                  </a:lnTo>
                  <a:lnTo>
                    <a:pt x="246412" y="158496"/>
                  </a:lnTo>
                  <a:lnTo>
                    <a:pt x="246126" y="158115"/>
                  </a:lnTo>
                  <a:lnTo>
                    <a:pt x="244126" y="157162"/>
                  </a:lnTo>
                  <a:lnTo>
                    <a:pt x="244126" y="156877"/>
                  </a:lnTo>
                  <a:lnTo>
                    <a:pt x="243459" y="156496"/>
                  </a:lnTo>
                  <a:lnTo>
                    <a:pt x="243459" y="156210"/>
                  </a:lnTo>
                  <a:lnTo>
                    <a:pt x="243173" y="155829"/>
                  </a:lnTo>
                  <a:lnTo>
                    <a:pt x="243173" y="154877"/>
                  </a:lnTo>
                  <a:lnTo>
                    <a:pt x="242792" y="153924"/>
                  </a:lnTo>
                  <a:lnTo>
                    <a:pt x="242792" y="152876"/>
                  </a:lnTo>
                  <a:lnTo>
                    <a:pt x="241173" y="150971"/>
                  </a:lnTo>
                  <a:lnTo>
                    <a:pt x="241173" y="150305"/>
                  </a:lnTo>
                  <a:lnTo>
                    <a:pt x="241554" y="149924"/>
                  </a:lnTo>
                  <a:lnTo>
                    <a:pt x="240887" y="149638"/>
                  </a:lnTo>
                  <a:lnTo>
                    <a:pt x="240221" y="148971"/>
                  </a:lnTo>
                  <a:lnTo>
                    <a:pt x="239839" y="149257"/>
                  </a:lnTo>
                  <a:lnTo>
                    <a:pt x="239268" y="149257"/>
                  </a:lnTo>
                  <a:lnTo>
                    <a:pt x="239554" y="149638"/>
                  </a:lnTo>
                  <a:lnTo>
                    <a:pt x="239268" y="150971"/>
                  </a:lnTo>
                  <a:lnTo>
                    <a:pt x="238220" y="150590"/>
                  </a:lnTo>
                  <a:lnTo>
                    <a:pt x="237934" y="150590"/>
                  </a:lnTo>
                  <a:lnTo>
                    <a:pt x="238601" y="151257"/>
                  </a:lnTo>
                  <a:lnTo>
                    <a:pt x="238220" y="151257"/>
                  </a:lnTo>
                  <a:lnTo>
                    <a:pt x="238220" y="151638"/>
                  </a:lnTo>
                  <a:lnTo>
                    <a:pt x="238601" y="151638"/>
                  </a:lnTo>
                  <a:lnTo>
                    <a:pt x="238601" y="151924"/>
                  </a:lnTo>
                  <a:lnTo>
                    <a:pt x="238220" y="151638"/>
                  </a:lnTo>
                  <a:lnTo>
                    <a:pt x="237934" y="151924"/>
                  </a:lnTo>
                  <a:lnTo>
                    <a:pt x="238220" y="152209"/>
                  </a:lnTo>
                  <a:lnTo>
                    <a:pt x="237934" y="152209"/>
                  </a:lnTo>
                  <a:lnTo>
                    <a:pt x="237554" y="152590"/>
                  </a:lnTo>
                  <a:lnTo>
                    <a:pt x="237934" y="152590"/>
                  </a:lnTo>
                  <a:lnTo>
                    <a:pt x="236887" y="152590"/>
                  </a:lnTo>
                  <a:lnTo>
                    <a:pt x="236601" y="152876"/>
                  </a:lnTo>
                  <a:lnTo>
                    <a:pt x="235934" y="152876"/>
                  </a:lnTo>
                  <a:lnTo>
                    <a:pt x="235648" y="153257"/>
                  </a:lnTo>
                  <a:lnTo>
                    <a:pt x="235934" y="152876"/>
                  </a:lnTo>
                  <a:lnTo>
                    <a:pt x="235267" y="152876"/>
                  </a:lnTo>
                  <a:lnTo>
                    <a:pt x="234982" y="153257"/>
                  </a:lnTo>
                  <a:lnTo>
                    <a:pt x="234601" y="152590"/>
                  </a:lnTo>
                  <a:lnTo>
                    <a:pt x="233363" y="152876"/>
                  </a:lnTo>
                  <a:lnTo>
                    <a:pt x="232696" y="153543"/>
                  </a:lnTo>
                  <a:lnTo>
                    <a:pt x="232696" y="153257"/>
                  </a:lnTo>
                  <a:lnTo>
                    <a:pt x="232315" y="153257"/>
                  </a:lnTo>
                  <a:lnTo>
                    <a:pt x="232315" y="153543"/>
                  </a:lnTo>
                  <a:lnTo>
                    <a:pt x="232029" y="155162"/>
                  </a:lnTo>
                  <a:lnTo>
                    <a:pt x="231362" y="155162"/>
                  </a:lnTo>
                  <a:lnTo>
                    <a:pt x="231362" y="154877"/>
                  </a:lnTo>
                  <a:lnTo>
                    <a:pt x="230981" y="154877"/>
                  </a:lnTo>
                  <a:lnTo>
                    <a:pt x="230696" y="155162"/>
                  </a:lnTo>
                  <a:lnTo>
                    <a:pt x="228409" y="156210"/>
                  </a:lnTo>
                  <a:lnTo>
                    <a:pt x="227743" y="156496"/>
                  </a:lnTo>
                  <a:lnTo>
                    <a:pt x="227076" y="155829"/>
                  </a:lnTo>
                  <a:lnTo>
                    <a:pt x="226123" y="156210"/>
                  </a:lnTo>
                  <a:lnTo>
                    <a:pt x="225742" y="155543"/>
                  </a:lnTo>
                  <a:lnTo>
                    <a:pt x="224790" y="155543"/>
                  </a:lnTo>
                  <a:lnTo>
                    <a:pt x="223838" y="155162"/>
                  </a:lnTo>
                  <a:lnTo>
                    <a:pt x="224123" y="155543"/>
                  </a:lnTo>
                  <a:lnTo>
                    <a:pt x="223171" y="155543"/>
                  </a:lnTo>
                  <a:lnTo>
                    <a:pt x="221171" y="156210"/>
                  </a:lnTo>
                  <a:lnTo>
                    <a:pt x="221171" y="155543"/>
                  </a:lnTo>
                  <a:lnTo>
                    <a:pt x="220504" y="155543"/>
                  </a:lnTo>
                  <a:lnTo>
                    <a:pt x="219837" y="154877"/>
                  </a:lnTo>
                  <a:lnTo>
                    <a:pt x="218599" y="155162"/>
                  </a:lnTo>
                  <a:lnTo>
                    <a:pt x="217932" y="155829"/>
                  </a:lnTo>
                  <a:lnTo>
                    <a:pt x="217932" y="157162"/>
                  </a:lnTo>
                  <a:lnTo>
                    <a:pt x="217265" y="157162"/>
                  </a:lnTo>
                  <a:lnTo>
                    <a:pt x="216884" y="157543"/>
                  </a:lnTo>
                  <a:lnTo>
                    <a:pt x="216598" y="157543"/>
                  </a:lnTo>
                  <a:lnTo>
                    <a:pt x="216598" y="158115"/>
                  </a:lnTo>
                  <a:lnTo>
                    <a:pt x="214979" y="158115"/>
                  </a:lnTo>
                  <a:lnTo>
                    <a:pt x="214979" y="157829"/>
                  </a:lnTo>
                  <a:lnTo>
                    <a:pt x="214598" y="157543"/>
                  </a:lnTo>
                  <a:lnTo>
                    <a:pt x="213931" y="158115"/>
                  </a:lnTo>
                  <a:lnTo>
                    <a:pt x="213646" y="158115"/>
                  </a:lnTo>
                  <a:lnTo>
                    <a:pt x="213265" y="158782"/>
                  </a:lnTo>
                  <a:lnTo>
                    <a:pt x="213265" y="159163"/>
                  </a:lnTo>
                  <a:lnTo>
                    <a:pt x="212312" y="159830"/>
                  </a:lnTo>
                  <a:lnTo>
                    <a:pt x="210979" y="161068"/>
                  </a:lnTo>
                  <a:lnTo>
                    <a:pt x="210979" y="161734"/>
                  </a:lnTo>
                  <a:lnTo>
                    <a:pt x="211646" y="162401"/>
                  </a:lnTo>
                  <a:lnTo>
                    <a:pt x="211646" y="162782"/>
                  </a:lnTo>
                  <a:lnTo>
                    <a:pt x="211360" y="163068"/>
                  </a:lnTo>
                  <a:lnTo>
                    <a:pt x="211646" y="164402"/>
                  </a:lnTo>
                  <a:lnTo>
                    <a:pt x="211646" y="165068"/>
                  </a:lnTo>
                  <a:lnTo>
                    <a:pt x="211360" y="164687"/>
                  </a:lnTo>
                  <a:lnTo>
                    <a:pt x="210312" y="165735"/>
                  </a:lnTo>
                  <a:lnTo>
                    <a:pt x="210026" y="165735"/>
                  </a:lnTo>
                  <a:lnTo>
                    <a:pt x="210026" y="166021"/>
                  </a:lnTo>
                  <a:lnTo>
                    <a:pt x="209740" y="166021"/>
                  </a:lnTo>
                  <a:lnTo>
                    <a:pt x="209359" y="167354"/>
                  </a:lnTo>
                  <a:lnTo>
                    <a:pt x="209359" y="166973"/>
                  </a:lnTo>
                  <a:lnTo>
                    <a:pt x="209074" y="166687"/>
                  </a:lnTo>
                  <a:lnTo>
                    <a:pt x="208407" y="166402"/>
                  </a:lnTo>
                  <a:lnTo>
                    <a:pt x="207740" y="165354"/>
                  </a:lnTo>
                  <a:lnTo>
                    <a:pt x="205740" y="164402"/>
                  </a:lnTo>
                  <a:lnTo>
                    <a:pt x="204788" y="164402"/>
                  </a:lnTo>
                  <a:lnTo>
                    <a:pt x="203168" y="165354"/>
                  </a:lnTo>
                  <a:lnTo>
                    <a:pt x="203168" y="166402"/>
                  </a:lnTo>
                  <a:lnTo>
                    <a:pt x="202501" y="166687"/>
                  </a:lnTo>
                  <a:lnTo>
                    <a:pt x="202121" y="166402"/>
                  </a:lnTo>
                  <a:lnTo>
                    <a:pt x="200215" y="165735"/>
                  </a:lnTo>
                  <a:lnTo>
                    <a:pt x="199834" y="165068"/>
                  </a:lnTo>
                  <a:lnTo>
                    <a:pt x="198501" y="163449"/>
                  </a:lnTo>
                  <a:lnTo>
                    <a:pt x="196882" y="163068"/>
                  </a:lnTo>
                  <a:lnTo>
                    <a:pt x="196596" y="162401"/>
                  </a:lnTo>
                  <a:lnTo>
                    <a:pt x="195263" y="161734"/>
                  </a:lnTo>
                  <a:lnTo>
                    <a:pt x="194596" y="161068"/>
                  </a:lnTo>
                  <a:lnTo>
                    <a:pt x="194310" y="160496"/>
                  </a:lnTo>
                  <a:lnTo>
                    <a:pt x="195263" y="158496"/>
                  </a:lnTo>
                  <a:lnTo>
                    <a:pt x="194977" y="157829"/>
                  </a:lnTo>
                  <a:lnTo>
                    <a:pt x="194977" y="157543"/>
                  </a:lnTo>
                  <a:lnTo>
                    <a:pt x="195929" y="157162"/>
                  </a:lnTo>
                  <a:lnTo>
                    <a:pt x="196215" y="156210"/>
                  </a:lnTo>
                  <a:lnTo>
                    <a:pt x="195929" y="155829"/>
                  </a:lnTo>
                  <a:lnTo>
                    <a:pt x="196215" y="155162"/>
                  </a:lnTo>
                  <a:lnTo>
                    <a:pt x="195929" y="153924"/>
                  </a:lnTo>
                  <a:lnTo>
                    <a:pt x="194977" y="154210"/>
                  </a:lnTo>
                  <a:lnTo>
                    <a:pt x="193929" y="153257"/>
                  </a:lnTo>
                  <a:lnTo>
                    <a:pt x="193262" y="151924"/>
                  </a:lnTo>
                  <a:lnTo>
                    <a:pt x="189643" y="150971"/>
                  </a:lnTo>
                  <a:lnTo>
                    <a:pt x="189071" y="150971"/>
                  </a:lnTo>
                  <a:lnTo>
                    <a:pt x="188023" y="151638"/>
                  </a:lnTo>
                  <a:lnTo>
                    <a:pt x="186690" y="151924"/>
                  </a:lnTo>
                  <a:lnTo>
                    <a:pt x="185452" y="152876"/>
                  </a:lnTo>
                  <a:lnTo>
                    <a:pt x="184785" y="153257"/>
                  </a:lnTo>
                  <a:lnTo>
                    <a:pt x="183166" y="154210"/>
                  </a:lnTo>
                  <a:lnTo>
                    <a:pt x="183166" y="156210"/>
                  </a:lnTo>
                  <a:lnTo>
                    <a:pt x="182785" y="156496"/>
                  </a:lnTo>
                  <a:lnTo>
                    <a:pt x="182499" y="156496"/>
                  </a:lnTo>
                  <a:lnTo>
                    <a:pt x="181832" y="158496"/>
                  </a:lnTo>
                  <a:lnTo>
                    <a:pt x="180784" y="160496"/>
                  </a:lnTo>
                  <a:lnTo>
                    <a:pt x="180784" y="161449"/>
                  </a:lnTo>
                  <a:lnTo>
                    <a:pt x="178498" y="163735"/>
                  </a:lnTo>
                  <a:lnTo>
                    <a:pt x="177260" y="164402"/>
                  </a:lnTo>
                  <a:lnTo>
                    <a:pt x="176879" y="165068"/>
                  </a:lnTo>
                  <a:lnTo>
                    <a:pt x="176213" y="165735"/>
                  </a:lnTo>
                  <a:lnTo>
                    <a:pt x="175927" y="166402"/>
                  </a:lnTo>
                  <a:lnTo>
                    <a:pt x="175927" y="167640"/>
                  </a:lnTo>
                  <a:lnTo>
                    <a:pt x="175546" y="167354"/>
                  </a:lnTo>
                  <a:lnTo>
                    <a:pt x="174879" y="167354"/>
                  </a:lnTo>
                  <a:lnTo>
                    <a:pt x="174308" y="168974"/>
                  </a:lnTo>
                  <a:lnTo>
                    <a:pt x="173926" y="169640"/>
                  </a:lnTo>
                  <a:lnTo>
                    <a:pt x="173641" y="169926"/>
                  </a:lnTo>
                  <a:lnTo>
                    <a:pt x="173260" y="169640"/>
                  </a:lnTo>
                  <a:lnTo>
                    <a:pt x="172974" y="169640"/>
                  </a:lnTo>
                  <a:lnTo>
                    <a:pt x="172593" y="168974"/>
                  </a:lnTo>
                  <a:lnTo>
                    <a:pt x="172593" y="168688"/>
                  </a:lnTo>
                  <a:lnTo>
                    <a:pt x="173260" y="168021"/>
                  </a:lnTo>
                  <a:lnTo>
                    <a:pt x="172974" y="167640"/>
                  </a:lnTo>
                  <a:lnTo>
                    <a:pt x="173260" y="166973"/>
                  </a:lnTo>
                  <a:lnTo>
                    <a:pt x="172974" y="166973"/>
                  </a:lnTo>
                  <a:lnTo>
                    <a:pt x="173260" y="166687"/>
                  </a:lnTo>
                  <a:lnTo>
                    <a:pt x="173260" y="166402"/>
                  </a:lnTo>
                  <a:lnTo>
                    <a:pt x="172593" y="166021"/>
                  </a:lnTo>
                  <a:lnTo>
                    <a:pt x="172593" y="165068"/>
                  </a:lnTo>
                  <a:lnTo>
                    <a:pt x="166688" y="157543"/>
                  </a:lnTo>
                  <a:lnTo>
                    <a:pt x="165068" y="158115"/>
                  </a:lnTo>
                  <a:lnTo>
                    <a:pt x="164116" y="158496"/>
                  </a:lnTo>
                  <a:lnTo>
                    <a:pt x="162115" y="158782"/>
                  </a:lnTo>
                  <a:lnTo>
                    <a:pt x="161449" y="158782"/>
                  </a:lnTo>
                  <a:lnTo>
                    <a:pt x="161830" y="155543"/>
                  </a:lnTo>
                  <a:lnTo>
                    <a:pt x="164401" y="156496"/>
                  </a:lnTo>
                  <a:lnTo>
                    <a:pt x="165068" y="155543"/>
                  </a:lnTo>
                  <a:lnTo>
                    <a:pt x="166021" y="154877"/>
                  </a:lnTo>
                  <a:lnTo>
                    <a:pt x="166021" y="152590"/>
                  </a:lnTo>
                  <a:lnTo>
                    <a:pt x="167068" y="151924"/>
                  </a:lnTo>
                  <a:lnTo>
                    <a:pt x="167735" y="151638"/>
                  </a:lnTo>
                  <a:lnTo>
                    <a:pt x="167068" y="150971"/>
                  </a:lnTo>
                  <a:lnTo>
                    <a:pt x="167735" y="149924"/>
                  </a:lnTo>
                  <a:lnTo>
                    <a:pt x="167354" y="149257"/>
                  </a:lnTo>
                  <a:lnTo>
                    <a:pt x="167735" y="149257"/>
                  </a:lnTo>
                  <a:lnTo>
                    <a:pt x="167068" y="148685"/>
                  </a:lnTo>
                  <a:lnTo>
                    <a:pt x="166021" y="148685"/>
                  </a:lnTo>
                  <a:lnTo>
                    <a:pt x="165068" y="148304"/>
                  </a:lnTo>
                  <a:lnTo>
                    <a:pt x="165068" y="146971"/>
                  </a:lnTo>
                  <a:lnTo>
                    <a:pt x="165735" y="146304"/>
                  </a:lnTo>
                  <a:lnTo>
                    <a:pt x="165735" y="146018"/>
                  </a:lnTo>
                  <a:lnTo>
                    <a:pt x="166021" y="145733"/>
                  </a:lnTo>
                  <a:lnTo>
                    <a:pt x="166021" y="145066"/>
                  </a:lnTo>
                  <a:lnTo>
                    <a:pt x="166402" y="144685"/>
                  </a:lnTo>
                  <a:lnTo>
                    <a:pt x="166021" y="143732"/>
                  </a:lnTo>
                  <a:lnTo>
                    <a:pt x="165449" y="143065"/>
                  </a:lnTo>
                  <a:lnTo>
                    <a:pt x="165068" y="141732"/>
                  </a:lnTo>
                  <a:lnTo>
                    <a:pt x="164783" y="142113"/>
                  </a:lnTo>
                  <a:lnTo>
                    <a:pt x="163735" y="142113"/>
                  </a:lnTo>
                  <a:lnTo>
                    <a:pt x="163735" y="142399"/>
                  </a:lnTo>
                  <a:lnTo>
                    <a:pt x="163449" y="142399"/>
                  </a:lnTo>
                  <a:lnTo>
                    <a:pt x="163735" y="141732"/>
                  </a:lnTo>
                  <a:lnTo>
                    <a:pt x="164116" y="141446"/>
                  </a:lnTo>
                  <a:lnTo>
                    <a:pt x="163735" y="141065"/>
                  </a:lnTo>
                  <a:lnTo>
                    <a:pt x="163449" y="141065"/>
                  </a:lnTo>
                  <a:lnTo>
                    <a:pt x="163068" y="140113"/>
                  </a:lnTo>
                  <a:lnTo>
                    <a:pt x="162782" y="140113"/>
                  </a:lnTo>
                  <a:lnTo>
                    <a:pt x="162115" y="139446"/>
                  </a:lnTo>
                  <a:lnTo>
                    <a:pt x="161163" y="139827"/>
                  </a:lnTo>
                  <a:lnTo>
                    <a:pt x="161163" y="139446"/>
                  </a:lnTo>
                  <a:lnTo>
                    <a:pt x="161830" y="138779"/>
                  </a:lnTo>
                  <a:lnTo>
                    <a:pt x="162782" y="138779"/>
                  </a:lnTo>
                  <a:lnTo>
                    <a:pt x="164116" y="137827"/>
                  </a:lnTo>
                  <a:lnTo>
                    <a:pt x="164783" y="137446"/>
                  </a:lnTo>
                  <a:lnTo>
                    <a:pt x="165735" y="137160"/>
                  </a:lnTo>
                  <a:lnTo>
                    <a:pt x="166402" y="137160"/>
                  </a:lnTo>
                  <a:lnTo>
                    <a:pt x="166688" y="136874"/>
                  </a:lnTo>
                  <a:lnTo>
                    <a:pt x="167354" y="136493"/>
                  </a:lnTo>
                  <a:lnTo>
                    <a:pt x="167735" y="136208"/>
                  </a:lnTo>
                  <a:lnTo>
                    <a:pt x="167354" y="135827"/>
                  </a:lnTo>
                  <a:lnTo>
                    <a:pt x="167735" y="135541"/>
                  </a:lnTo>
                  <a:lnTo>
                    <a:pt x="168688" y="135160"/>
                  </a:lnTo>
                  <a:lnTo>
                    <a:pt x="169640" y="134493"/>
                  </a:lnTo>
                  <a:lnTo>
                    <a:pt x="171640" y="132874"/>
                  </a:lnTo>
                  <a:lnTo>
                    <a:pt x="172974" y="131255"/>
                  </a:lnTo>
                  <a:lnTo>
                    <a:pt x="174308" y="130302"/>
                  </a:lnTo>
                  <a:lnTo>
                    <a:pt x="174308" y="129635"/>
                  </a:lnTo>
                  <a:lnTo>
                    <a:pt x="175927" y="128302"/>
                  </a:lnTo>
                  <a:lnTo>
                    <a:pt x="176213" y="128016"/>
                  </a:lnTo>
                  <a:lnTo>
                    <a:pt x="176879" y="126968"/>
                  </a:lnTo>
                  <a:lnTo>
                    <a:pt x="176879" y="125349"/>
                  </a:lnTo>
                  <a:lnTo>
                    <a:pt x="175546" y="124682"/>
                  </a:lnTo>
                  <a:lnTo>
                    <a:pt x="174593" y="124682"/>
                  </a:lnTo>
                  <a:lnTo>
                    <a:pt x="173260" y="123349"/>
                  </a:lnTo>
                  <a:lnTo>
                    <a:pt x="172974" y="123349"/>
                  </a:lnTo>
                  <a:lnTo>
                    <a:pt x="170688" y="124015"/>
                  </a:lnTo>
                  <a:lnTo>
                    <a:pt x="170021" y="124015"/>
                  </a:lnTo>
                  <a:lnTo>
                    <a:pt x="169354" y="124396"/>
                  </a:lnTo>
                  <a:lnTo>
                    <a:pt x="168973" y="124396"/>
                  </a:lnTo>
                  <a:lnTo>
                    <a:pt x="168688" y="125063"/>
                  </a:lnTo>
                  <a:lnTo>
                    <a:pt x="167354" y="124396"/>
                  </a:lnTo>
                  <a:lnTo>
                    <a:pt x="166688" y="125349"/>
                  </a:lnTo>
                  <a:lnTo>
                    <a:pt x="166688" y="126016"/>
                  </a:lnTo>
                  <a:lnTo>
                    <a:pt x="166402" y="126683"/>
                  </a:lnTo>
                  <a:lnTo>
                    <a:pt x="165735" y="126683"/>
                  </a:lnTo>
                  <a:lnTo>
                    <a:pt x="165449" y="126968"/>
                  </a:lnTo>
                  <a:lnTo>
                    <a:pt x="164116" y="126302"/>
                  </a:lnTo>
                  <a:lnTo>
                    <a:pt x="163449" y="125635"/>
                  </a:lnTo>
                  <a:lnTo>
                    <a:pt x="163735" y="125349"/>
                  </a:lnTo>
                  <a:lnTo>
                    <a:pt x="163449" y="124396"/>
                  </a:lnTo>
                  <a:lnTo>
                    <a:pt x="163449" y="123730"/>
                  </a:lnTo>
                  <a:lnTo>
                    <a:pt x="160782" y="123063"/>
                  </a:lnTo>
                  <a:lnTo>
                    <a:pt x="160782" y="123730"/>
                  </a:lnTo>
                  <a:lnTo>
                    <a:pt x="160496" y="123349"/>
                  </a:lnTo>
                  <a:lnTo>
                    <a:pt x="160115" y="122682"/>
                  </a:lnTo>
                  <a:lnTo>
                    <a:pt x="160115" y="122110"/>
                  </a:lnTo>
                  <a:lnTo>
                    <a:pt x="159448" y="120396"/>
                  </a:lnTo>
                  <a:lnTo>
                    <a:pt x="158877" y="120777"/>
                  </a:lnTo>
                  <a:lnTo>
                    <a:pt x="158210" y="120110"/>
                  </a:lnTo>
                  <a:lnTo>
                    <a:pt x="157829" y="120110"/>
                  </a:lnTo>
                  <a:lnTo>
                    <a:pt x="157829" y="119443"/>
                  </a:lnTo>
                  <a:lnTo>
                    <a:pt x="157543" y="119158"/>
                  </a:lnTo>
                  <a:lnTo>
                    <a:pt x="156210" y="119158"/>
                  </a:lnTo>
                  <a:lnTo>
                    <a:pt x="154876" y="118777"/>
                  </a:lnTo>
                  <a:lnTo>
                    <a:pt x="153924" y="118491"/>
                  </a:lnTo>
                  <a:lnTo>
                    <a:pt x="152590" y="116777"/>
                  </a:lnTo>
                  <a:lnTo>
                    <a:pt x="150590" y="116777"/>
                  </a:lnTo>
                  <a:lnTo>
                    <a:pt x="149638" y="116205"/>
                  </a:lnTo>
                  <a:lnTo>
                    <a:pt x="148971" y="115538"/>
                  </a:lnTo>
                  <a:lnTo>
                    <a:pt x="148971" y="114871"/>
                  </a:lnTo>
                  <a:lnTo>
                    <a:pt x="148685" y="114205"/>
                  </a:lnTo>
                  <a:lnTo>
                    <a:pt x="148018" y="114490"/>
                  </a:lnTo>
                  <a:lnTo>
                    <a:pt x="146399" y="114490"/>
                  </a:lnTo>
                  <a:lnTo>
                    <a:pt x="146399" y="114205"/>
                  </a:lnTo>
                  <a:lnTo>
                    <a:pt x="146018" y="114205"/>
                  </a:lnTo>
                  <a:lnTo>
                    <a:pt x="145733" y="113252"/>
                  </a:lnTo>
                  <a:lnTo>
                    <a:pt x="145351" y="112871"/>
                  </a:lnTo>
                  <a:lnTo>
                    <a:pt x="142780" y="114205"/>
                  </a:lnTo>
                  <a:lnTo>
                    <a:pt x="141446" y="114490"/>
                  </a:lnTo>
                  <a:lnTo>
                    <a:pt x="140494" y="115538"/>
                  </a:lnTo>
                  <a:lnTo>
                    <a:pt x="138493" y="116777"/>
                  </a:lnTo>
                  <a:lnTo>
                    <a:pt x="135826" y="117824"/>
                  </a:lnTo>
                  <a:lnTo>
                    <a:pt x="132874" y="119443"/>
                  </a:lnTo>
                  <a:lnTo>
                    <a:pt x="129921" y="121444"/>
                  </a:lnTo>
                  <a:lnTo>
                    <a:pt x="126016" y="123730"/>
                  </a:lnTo>
                  <a:lnTo>
                    <a:pt x="126016" y="124015"/>
                  </a:lnTo>
                  <a:lnTo>
                    <a:pt x="125730" y="124396"/>
                  </a:lnTo>
                  <a:lnTo>
                    <a:pt x="125349" y="125063"/>
                  </a:lnTo>
                  <a:lnTo>
                    <a:pt x="124396" y="125635"/>
                  </a:lnTo>
                  <a:lnTo>
                    <a:pt x="124682" y="126302"/>
                  </a:lnTo>
                  <a:lnTo>
                    <a:pt x="124015" y="126683"/>
                  </a:lnTo>
                  <a:lnTo>
                    <a:pt x="122396" y="126968"/>
                  </a:lnTo>
                  <a:lnTo>
                    <a:pt x="121729" y="128016"/>
                  </a:lnTo>
                  <a:lnTo>
                    <a:pt x="120777" y="128587"/>
                  </a:lnTo>
                  <a:lnTo>
                    <a:pt x="119443" y="128587"/>
                  </a:lnTo>
                  <a:lnTo>
                    <a:pt x="119443" y="128968"/>
                  </a:lnTo>
                  <a:lnTo>
                    <a:pt x="116491" y="129635"/>
                  </a:lnTo>
                  <a:lnTo>
                    <a:pt x="111252" y="129635"/>
                  </a:lnTo>
                  <a:lnTo>
                    <a:pt x="108013" y="128968"/>
                  </a:lnTo>
                  <a:lnTo>
                    <a:pt x="105727" y="126968"/>
                  </a:lnTo>
                  <a:lnTo>
                    <a:pt x="106966" y="130969"/>
                  </a:lnTo>
                  <a:lnTo>
                    <a:pt x="107633" y="133540"/>
                  </a:lnTo>
                  <a:lnTo>
                    <a:pt x="108966" y="133540"/>
                  </a:lnTo>
                  <a:lnTo>
                    <a:pt x="112585" y="134207"/>
                  </a:lnTo>
                  <a:lnTo>
                    <a:pt x="116491" y="135160"/>
                  </a:lnTo>
                  <a:lnTo>
                    <a:pt x="117538" y="135827"/>
                  </a:lnTo>
                  <a:lnTo>
                    <a:pt x="119158" y="137827"/>
                  </a:lnTo>
                  <a:lnTo>
                    <a:pt x="120491" y="139827"/>
                  </a:lnTo>
                  <a:lnTo>
                    <a:pt x="121063" y="141065"/>
                  </a:lnTo>
                  <a:lnTo>
                    <a:pt x="121063" y="142113"/>
                  </a:lnTo>
                  <a:lnTo>
                    <a:pt x="121729" y="142780"/>
                  </a:lnTo>
                  <a:lnTo>
                    <a:pt x="121729" y="146018"/>
                  </a:lnTo>
                  <a:lnTo>
                    <a:pt x="122110" y="146971"/>
                  </a:lnTo>
                  <a:lnTo>
                    <a:pt x="121729" y="147637"/>
                  </a:lnTo>
                  <a:lnTo>
                    <a:pt x="120110" y="149257"/>
                  </a:lnTo>
                  <a:lnTo>
                    <a:pt x="117824" y="150590"/>
                  </a:lnTo>
                  <a:lnTo>
                    <a:pt x="115157" y="151924"/>
                  </a:lnTo>
                  <a:lnTo>
                    <a:pt x="110585" y="151924"/>
                  </a:lnTo>
                  <a:lnTo>
                    <a:pt x="109918" y="152209"/>
                  </a:lnTo>
                  <a:lnTo>
                    <a:pt x="109633" y="153257"/>
                  </a:lnTo>
                  <a:lnTo>
                    <a:pt x="109252" y="153543"/>
                  </a:lnTo>
                  <a:lnTo>
                    <a:pt x="108680" y="153924"/>
                  </a:lnTo>
                  <a:lnTo>
                    <a:pt x="108013" y="155162"/>
                  </a:lnTo>
                  <a:lnTo>
                    <a:pt x="106013" y="154877"/>
                  </a:lnTo>
                  <a:lnTo>
                    <a:pt x="104680" y="154877"/>
                  </a:lnTo>
                  <a:lnTo>
                    <a:pt x="103346" y="155162"/>
                  </a:lnTo>
                  <a:lnTo>
                    <a:pt x="102394" y="154877"/>
                  </a:lnTo>
                  <a:lnTo>
                    <a:pt x="101727" y="154877"/>
                  </a:lnTo>
                  <a:lnTo>
                    <a:pt x="100108" y="153543"/>
                  </a:lnTo>
                  <a:lnTo>
                    <a:pt x="99441" y="153257"/>
                  </a:lnTo>
                  <a:lnTo>
                    <a:pt x="98488" y="153543"/>
                  </a:lnTo>
                  <a:lnTo>
                    <a:pt x="95536" y="152876"/>
                  </a:lnTo>
                  <a:lnTo>
                    <a:pt x="93917" y="153257"/>
                  </a:lnTo>
                  <a:lnTo>
                    <a:pt x="93535" y="153543"/>
                  </a:lnTo>
                  <a:lnTo>
                    <a:pt x="93535" y="153924"/>
                  </a:lnTo>
                  <a:lnTo>
                    <a:pt x="92869" y="153543"/>
                  </a:lnTo>
                  <a:lnTo>
                    <a:pt x="92202" y="153543"/>
                  </a:lnTo>
                  <a:lnTo>
                    <a:pt x="91916" y="152876"/>
                  </a:lnTo>
                  <a:lnTo>
                    <a:pt x="91250" y="153257"/>
                  </a:lnTo>
                  <a:lnTo>
                    <a:pt x="91250" y="153543"/>
                  </a:lnTo>
                  <a:lnTo>
                    <a:pt x="90964" y="153924"/>
                  </a:lnTo>
                  <a:lnTo>
                    <a:pt x="89916" y="153543"/>
                  </a:lnTo>
                  <a:lnTo>
                    <a:pt x="81058" y="155162"/>
                  </a:lnTo>
                  <a:lnTo>
                    <a:pt x="81725" y="155829"/>
                  </a:lnTo>
                  <a:lnTo>
                    <a:pt x="81725" y="156210"/>
                  </a:lnTo>
                  <a:lnTo>
                    <a:pt x="81439" y="156877"/>
                  </a:lnTo>
                  <a:lnTo>
                    <a:pt x="80391" y="157829"/>
                  </a:lnTo>
                  <a:lnTo>
                    <a:pt x="79724" y="159163"/>
                  </a:lnTo>
                  <a:lnTo>
                    <a:pt x="79438" y="159449"/>
                  </a:lnTo>
                  <a:lnTo>
                    <a:pt x="78772" y="162782"/>
                  </a:lnTo>
                  <a:lnTo>
                    <a:pt x="77438" y="162401"/>
                  </a:lnTo>
                  <a:lnTo>
                    <a:pt x="75819" y="162401"/>
                  </a:lnTo>
                  <a:lnTo>
                    <a:pt x="74867" y="163068"/>
                  </a:lnTo>
                  <a:lnTo>
                    <a:pt x="74485" y="162782"/>
                  </a:lnTo>
                  <a:lnTo>
                    <a:pt x="74485" y="162115"/>
                  </a:lnTo>
                  <a:lnTo>
                    <a:pt x="73152" y="162115"/>
                  </a:lnTo>
                  <a:lnTo>
                    <a:pt x="72580" y="161734"/>
                  </a:lnTo>
                  <a:lnTo>
                    <a:pt x="72200" y="161449"/>
                  </a:lnTo>
                  <a:lnTo>
                    <a:pt x="71533" y="161449"/>
                  </a:lnTo>
                  <a:lnTo>
                    <a:pt x="70866" y="160782"/>
                  </a:lnTo>
                  <a:lnTo>
                    <a:pt x="69247" y="159830"/>
                  </a:lnTo>
                  <a:lnTo>
                    <a:pt x="66008" y="159163"/>
                  </a:lnTo>
                  <a:lnTo>
                    <a:pt x="64960" y="157829"/>
                  </a:lnTo>
                  <a:lnTo>
                    <a:pt x="64675" y="157829"/>
                  </a:lnTo>
                  <a:lnTo>
                    <a:pt x="64675" y="158115"/>
                  </a:lnTo>
                  <a:lnTo>
                    <a:pt x="64008" y="158496"/>
                  </a:lnTo>
                  <a:lnTo>
                    <a:pt x="61722" y="158496"/>
                  </a:lnTo>
                  <a:lnTo>
                    <a:pt x="60388" y="159830"/>
                  </a:lnTo>
                  <a:lnTo>
                    <a:pt x="59722" y="160782"/>
                  </a:lnTo>
                  <a:lnTo>
                    <a:pt x="59055" y="160782"/>
                  </a:lnTo>
                  <a:lnTo>
                    <a:pt x="58388" y="161068"/>
                  </a:lnTo>
                  <a:lnTo>
                    <a:pt x="58388" y="160782"/>
                  </a:lnTo>
                  <a:lnTo>
                    <a:pt x="57817" y="161068"/>
                  </a:lnTo>
                  <a:lnTo>
                    <a:pt x="57436" y="160782"/>
                  </a:lnTo>
                  <a:lnTo>
                    <a:pt x="57436" y="160496"/>
                  </a:lnTo>
                  <a:lnTo>
                    <a:pt x="56769" y="160115"/>
                  </a:lnTo>
                  <a:lnTo>
                    <a:pt x="56769" y="158496"/>
                  </a:lnTo>
                  <a:lnTo>
                    <a:pt x="55435" y="158115"/>
                  </a:lnTo>
                  <a:lnTo>
                    <a:pt x="55435" y="157829"/>
                  </a:lnTo>
                  <a:lnTo>
                    <a:pt x="54864" y="157162"/>
                  </a:lnTo>
                  <a:lnTo>
                    <a:pt x="55150" y="157162"/>
                  </a:lnTo>
                  <a:lnTo>
                    <a:pt x="54483" y="156496"/>
                  </a:lnTo>
                  <a:lnTo>
                    <a:pt x="54483" y="156877"/>
                  </a:lnTo>
                  <a:lnTo>
                    <a:pt x="53816" y="156496"/>
                  </a:lnTo>
                  <a:lnTo>
                    <a:pt x="53530" y="156496"/>
                  </a:lnTo>
                  <a:lnTo>
                    <a:pt x="53150" y="154591"/>
                  </a:lnTo>
                  <a:lnTo>
                    <a:pt x="52864" y="153924"/>
                  </a:lnTo>
                  <a:lnTo>
                    <a:pt x="52864" y="153257"/>
                  </a:lnTo>
                  <a:lnTo>
                    <a:pt x="48292" y="151638"/>
                  </a:lnTo>
                  <a:lnTo>
                    <a:pt x="48292" y="151257"/>
                  </a:lnTo>
                  <a:lnTo>
                    <a:pt x="44672" y="148971"/>
                  </a:lnTo>
                  <a:lnTo>
                    <a:pt x="39433" y="146304"/>
                  </a:lnTo>
                  <a:lnTo>
                    <a:pt x="39052" y="146971"/>
                  </a:lnTo>
                  <a:lnTo>
                    <a:pt x="37719" y="147637"/>
                  </a:lnTo>
                  <a:lnTo>
                    <a:pt x="35433" y="148685"/>
                  </a:lnTo>
                  <a:lnTo>
                    <a:pt x="35433" y="148304"/>
                  </a:lnTo>
                  <a:lnTo>
                    <a:pt x="33814" y="147637"/>
                  </a:lnTo>
                  <a:lnTo>
                    <a:pt x="32480" y="146971"/>
                  </a:lnTo>
                  <a:lnTo>
                    <a:pt x="33147" y="143732"/>
                  </a:lnTo>
                  <a:lnTo>
                    <a:pt x="32194" y="143351"/>
                  </a:lnTo>
                  <a:lnTo>
                    <a:pt x="21050" y="138493"/>
                  </a:lnTo>
                  <a:lnTo>
                    <a:pt x="14764" y="137827"/>
                  </a:lnTo>
                  <a:lnTo>
                    <a:pt x="7620" y="137827"/>
                  </a:lnTo>
                  <a:lnTo>
                    <a:pt x="1333" y="137446"/>
                  </a:lnTo>
                  <a:lnTo>
                    <a:pt x="1048" y="137446"/>
                  </a:lnTo>
                  <a:lnTo>
                    <a:pt x="667" y="136493"/>
                  </a:lnTo>
                  <a:lnTo>
                    <a:pt x="1048" y="135160"/>
                  </a:lnTo>
                  <a:lnTo>
                    <a:pt x="0" y="133540"/>
                  </a:lnTo>
                  <a:lnTo>
                    <a:pt x="0" y="131921"/>
                  </a:lnTo>
                  <a:lnTo>
                    <a:pt x="2667" y="130969"/>
                  </a:lnTo>
                  <a:lnTo>
                    <a:pt x="7620" y="126968"/>
                  </a:lnTo>
                  <a:lnTo>
                    <a:pt x="8192" y="125635"/>
                  </a:lnTo>
                  <a:lnTo>
                    <a:pt x="11811" y="126968"/>
                  </a:lnTo>
                  <a:lnTo>
                    <a:pt x="16097" y="122110"/>
                  </a:lnTo>
                  <a:lnTo>
                    <a:pt x="16764" y="118777"/>
                  </a:lnTo>
                  <a:lnTo>
                    <a:pt x="17717" y="117824"/>
                  </a:lnTo>
                  <a:lnTo>
                    <a:pt x="18383" y="116491"/>
                  </a:lnTo>
                  <a:lnTo>
                    <a:pt x="20383" y="102013"/>
                  </a:lnTo>
                  <a:lnTo>
                    <a:pt x="21336" y="99060"/>
                  </a:lnTo>
                  <a:lnTo>
                    <a:pt x="21336" y="98774"/>
                  </a:lnTo>
                  <a:lnTo>
                    <a:pt x="16764" y="68580"/>
                  </a:lnTo>
                  <a:lnTo>
                    <a:pt x="19050" y="70580"/>
                  </a:lnTo>
                  <a:lnTo>
                    <a:pt x="19717" y="70866"/>
                  </a:lnTo>
                  <a:lnTo>
                    <a:pt x="20669" y="71818"/>
                  </a:lnTo>
                  <a:lnTo>
                    <a:pt x="21336" y="72200"/>
                  </a:lnTo>
                  <a:lnTo>
                    <a:pt x="21717" y="73152"/>
                  </a:lnTo>
                  <a:lnTo>
                    <a:pt x="22003" y="73819"/>
                  </a:lnTo>
                  <a:lnTo>
                    <a:pt x="23336" y="76105"/>
                  </a:lnTo>
                  <a:lnTo>
                    <a:pt x="24955" y="78391"/>
                  </a:lnTo>
                  <a:lnTo>
                    <a:pt x="27242" y="78772"/>
                  </a:lnTo>
                  <a:lnTo>
                    <a:pt x="28861" y="79724"/>
                  </a:lnTo>
                  <a:lnTo>
                    <a:pt x="29527" y="80677"/>
                  </a:lnTo>
                  <a:lnTo>
                    <a:pt x="29908" y="80677"/>
                  </a:lnTo>
                  <a:lnTo>
                    <a:pt x="29908" y="78772"/>
                  </a:lnTo>
                  <a:lnTo>
                    <a:pt x="30194" y="78391"/>
                  </a:lnTo>
                  <a:lnTo>
                    <a:pt x="30575" y="77724"/>
                  </a:lnTo>
                  <a:lnTo>
                    <a:pt x="30861" y="77438"/>
                  </a:lnTo>
                  <a:lnTo>
                    <a:pt x="31813" y="77152"/>
                  </a:lnTo>
                  <a:lnTo>
                    <a:pt x="32861" y="76105"/>
                  </a:lnTo>
                  <a:lnTo>
                    <a:pt x="33147" y="76105"/>
                  </a:lnTo>
                  <a:lnTo>
                    <a:pt x="33147" y="75152"/>
                  </a:lnTo>
                  <a:lnTo>
                    <a:pt x="33528" y="74771"/>
                  </a:lnTo>
                  <a:lnTo>
                    <a:pt x="33528" y="74486"/>
                  </a:lnTo>
                  <a:lnTo>
                    <a:pt x="33814" y="74486"/>
                  </a:lnTo>
                  <a:lnTo>
                    <a:pt x="33814" y="74200"/>
                  </a:lnTo>
                  <a:lnTo>
                    <a:pt x="34195" y="74200"/>
                  </a:lnTo>
                  <a:lnTo>
                    <a:pt x="35147" y="71533"/>
                  </a:lnTo>
                  <a:lnTo>
                    <a:pt x="35433" y="71533"/>
                  </a:lnTo>
                  <a:lnTo>
                    <a:pt x="36481" y="70580"/>
                  </a:lnTo>
                  <a:lnTo>
                    <a:pt x="36767" y="74200"/>
                  </a:lnTo>
                  <a:lnTo>
                    <a:pt x="36767" y="76105"/>
                  </a:lnTo>
                  <a:lnTo>
                    <a:pt x="39052" y="73819"/>
                  </a:lnTo>
                  <a:lnTo>
                    <a:pt x="40386" y="73819"/>
                  </a:lnTo>
                  <a:lnTo>
                    <a:pt x="40672" y="73533"/>
                  </a:lnTo>
                  <a:lnTo>
                    <a:pt x="42005" y="71818"/>
                  </a:lnTo>
                  <a:lnTo>
                    <a:pt x="42672" y="69914"/>
                  </a:lnTo>
                  <a:lnTo>
                    <a:pt x="46292" y="70199"/>
                  </a:lnTo>
                  <a:lnTo>
                    <a:pt x="49244" y="71533"/>
                  </a:lnTo>
                  <a:lnTo>
                    <a:pt x="49911" y="70199"/>
                  </a:lnTo>
                  <a:lnTo>
                    <a:pt x="50863" y="71247"/>
                  </a:lnTo>
                  <a:lnTo>
                    <a:pt x="51244" y="71818"/>
                  </a:lnTo>
                  <a:lnTo>
                    <a:pt x="53150" y="73152"/>
                  </a:lnTo>
                  <a:lnTo>
                    <a:pt x="53150" y="73533"/>
                  </a:lnTo>
                  <a:lnTo>
                    <a:pt x="52483" y="75438"/>
                  </a:lnTo>
                  <a:lnTo>
                    <a:pt x="54197" y="77438"/>
                  </a:lnTo>
                  <a:lnTo>
                    <a:pt x="54864" y="77438"/>
                  </a:lnTo>
                  <a:lnTo>
                    <a:pt x="55435" y="76486"/>
                  </a:lnTo>
                  <a:lnTo>
                    <a:pt x="56769" y="76486"/>
                  </a:lnTo>
                  <a:lnTo>
                    <a:pt x="56769" y="75438"/>
                  </a:lnTo>
                  <a:lnTo>
                    <a:pt x="57150" y="75438"/>
                  </a:lnTo>
                  <a:lnTo>
                    <a:pt x="60103" y="73152"/>
                  </a:lnTo>
                  <a:lnTo>
                    <a:pt x="61341" y="71818"/>
                  </a:lnTo>
                  <a:lnTo>
                    <a:pt x="62675" y="72866"/>
                  </a:lnTo>
                  <a:lnTo>
                    <a:pt x="63722" y="73533"/>
                  </a:lnTo>
                  <a:lnTo>
                    <a:pt x="64008" y="73152"/>
                  </a:lnTo>
                  <a:lnTo>
                    <a:pt x="65627" y="73152"/>
                  </a:lnTo>
                  <a:lnTo>
                    <a:pt x="65627" y="72866"/>
                  </a:lnTo>
                  <a:lnTo>
                    <a:pt x="66675" y="71818"/>
                  </a:lnTo>
                  <a:lnTo>
                    <a:pt x="66961" y="71818"/>
                  </a:lnTo>
                  <a:lnTo>
                    <a:pt x="67627" y="71247"/>
                  </a:lnTo>
                  <a:lnTo>
                    <a:pt x="68580" y="69914"/>
                  </a:lnTo>
                  <a:lnTo>
                    <a:pt x="68580" y="68866"/>
                  </a:lnTo>
                  <a:lnTo>
                    <a:pt x="69913" y="67627"/>
                  </a:lnTo>
                  <a:lnTo>
                    <a:pt x="69913" y="66580"/>
                  </a:lnTo>
                  <a:lnTo>
                    <a:pt x="70580" y="65913"/>
                  </a:lnTo>
                  <a:lnTo>
                    <a:pt x="70199" y="65627"/>
                  </a:lnTo>
                  <a:lnTo>
                    <a:pt x="71914" y="64675"/>
                  </a:lnTo>
                  <a:lnTo>
                    <a:pt x="72580" y="64675"/>
                  </a:lnTo>
                  <a:lnTo>
                    <a:pt x="72866" y="64008"/>
                  </a:lnTo>
                  <a:lnTo>
                    <a:pt x="73533" y="64008"/>
                  </a:lnTo>
                  <a:lnTo>
                    <a:pt x="73533" y="64294"/>
                  </a:lnTo>
                  <a:lnTo>
                    <a:pt x="73819" y="63627"/>
                  </a:lnTo>
                  <a:lnTo>
                    <a:pt x="74200" y="63627"/>
                  </a:lnTo>
                  <a:lnTo>
                    <a:pt x="75152" y="62675"/>
                  </a:lnTo>
                  <a:lnTo>
                    <a:pt x="75533" y="62008"/>
                  </a:lnTo>
                  <a:lnTo>
                    <a:pt x="75819" y="62008"/>
                  </a:lnTo>
                  <a:lnTo>
                    <a:pt x="76771" y="61722"/>
                  </a:lnTo>
                  <a:lnTo>
                    <a:pt x="78772" y="60389"/>
                  </a:lnTo>
                  <a:lnTo>
                    <a:pt x="79058" y="59722"/>
                  </a:lnTo>
                  <a:lnTo>
                    <a:pt x="80105" y="60007"/>
                  </a:lnTo>
                  <a:lnTo>
                    <a:pt x="81439" y="59055"/>
                  </a:lnTo>
                  <a:lnTo>
                    <a:pt x="81725" y="58388"/>
                  </a:lnTo>
                  <a:lnTo>
                    <a:pt x="82677" y="57436"/>
                  </a:lnTo>
                  <a:lnTo>
                    <a:pt x="85344" y="54102"/>
                  </a:lnTo>
                  <a:lnTo>
                    <a:pt x="86011" y="53150"/>
                  </a:lnTo>
                  <a:lnTo>
                    <a:pt x="86296" y="51816"/>
                  </a:lnTo>
                  <a:lnTo>
                    <a:pt x="87630" y="52864"/>
                  </a:lnTo>
                  <a:lnTo>
                    <a:pt x="88583" y="53530"/>
                  </a:lnTo>
                  <a:lnTo>
                    <a:pt x="90583" y="53816"/>
                  </a:lnTo>
                  <a:lnTo>
                    <a:pt x="91916" y="53816"/>
                  </a:lnTo>
                  <a:lnTo>
                    <a:pt x="93821" y="54483"/>
                  </a:lnTo>
                  <a:lnTo>
                    <a:pt x="97155" y="50197"/>
                  </a:lnTo>
                  <a:lnTo>
                    <a:pt x="99822" y="42291"/>
                  </a:lnTo>
                  <a:lnTo>
                    <a:pt x="99441" y="39338"/>
                  </a:lnTo>
                  <a:lnTo>
                    <a:pt x="98488" y="40005"/>
                  </a:lnTo>
                  <a:lnTo>
                    <a:pt x="98774" y="38386"/>
                  </a:lnTo>
                  <a:lnTo>
                    <a:pt x="98488" y="37433"/>
                  </a:lnTo>
                  <a:lnTo>
                    <a:pt x="98488" y="36766"/>
                  </a:lnTo>
                  <a:lnTo>
                    <a:pt x="98108" y="35433"/>
                  </a:lnTo>
                  <a:lnTo>
                    <a:pt x="99155" y="35147"/>
                  </a:lnTo>
                  <a:lnTo>
                    <a:pt x="99441" y="34100"/>
                  </a:lnTo>
                  <a:lnTo>
                    <a:pt x="100393" y="34100"/>
                  </a:lnTo>
                  <a:lnTo>
                    <a:pt x="100775" y="34480"/>
                  </a:lnTo>
                  <a:lnTo>
                    <a:pt x="101060" y="33814"/>
                  </a:lnTo>
                  <a:lnTo>
                    <a:pt x="101727" y="33814"/>
                  </a:lnTo>
                  <a:lnTo>
                    <a:pt x="102394" y="33433"/>
                  </a:lnTo>
                  <a:lnTo>
                    <a:pt x="103346" y="33433"/>
                  </a:lnTo>
                  <a:lnTo>
                    <a:pt x="103727" y="33147"/>
                  </a:lnTo>
                  <a:lnTo>
                    <a:pt x="104013" y="33147"/>
                  </a:lnTo>
                  <a:lnTo>
                    <a:pt x="104013" y="32861"/>
                  </a:lnTo>
                  <a:lnTo>
                    <a:pt x="105061" y="32480"/>
                  </a:lnTo>
                  <a:lnTo>
                    <a:pt x="105346" y="32480"/>
                  </a:lnTo>
                  <a:lnTo>
                    <a:pt x="105346" y="31814"/>
                  </a:lnTo>
                  <a:lnTo>
                    <a:pt x="106013" y="31147"/>
                  </a:lnTo>
                  <a:lnTo>
                    <a:pt x="105346" y="30480"/>
                  </a:lnTo>
                  <a:lnTo>
                    <a:pt x="105727" y="29908"/>
                  </a:lnTo>
                  <a:lnTo>
                    <a:pt x="106680" y="29242"/>
                  </a:lnTo>
                  <a:lnTo>
                    <a:pt x="106966" y="29242"/>
                  </a:lnTo>
                  <a:lnTo>
                    <a:pt x="108013" y="28194"/>
                  </a:lnTo>
                  <a:lnTo>
                    <a:pt x="108680" y="28194"/>
                  </a:lnTo>
                  <a:lnTo>
                    <a:pt x="109252" y="28575"/>
                  </a:lnTo>
                  <a:lnTo>
                    <a:pt x="109633" y="28575"/>
                  </a:lnTo>
                  <a:lnTo>
                    <a:pt x="110300" y="28861"/>
                  </a:lnTo>
                  <a:lnTo>
                    <a:pt x="111252" y="28861"/>
                  </a:lnTo>
                  <a:lnTo>
                    <a:pt x="112585" y="29242"/>
                  </a:lnTo>
                  <a:lnTo>
                    <a:pt x="113252" y="29242"/>
                  </a:lnTo>
                  <a:lnTo>
                    <a:pt x="113538" y="28861"/>
                  </a:lnTo>
                  <a:lnTo>
                    <a:pt x="113919" y="28194"/>
                  </a:lnTo>
                  <a:lnTo>
                    <a:pt x="113252" y="28194"/>
                  </a:lnTo>
                  <a:lnTo>
                    <a:pt x="113252" y="27241"/>
                  </a:lnTo>
                  <a:lnTo>
                    <a:pt x="113919" y="27527"/>
                  </a:lnTo>
                  <a:lnTo>
                    <a:pt x="113919" y="26575"/>
                  </a:lnTo>
                  <a:lnTo>
                    <a:pt x="113538" y="26289"/>
                  </a:lnTo>
                  <a:lnTo>
                    <a:pt x="113919" y="26289"/>
                  </a:lnTo>
                  <a:lnTo>
                    <a:pt x="114586" y="25241"/>
                  </a:lnTo>
                  <a:lnTo>
                    <a:pt x="114871" y="24955"/>
                  </a:lnTo>
                  <a:lnTo>
                    <a:pt x="115157" y="24289"/>
                  </a:lnTo>
                  <a:lnTo>
                    <a:pt x="117538" y="25622"/>
                  </a:lnTo>
                  <a:lnTo>
                    <a:pt x="118491" y="25908"/>
                  </a:lnTo>
                  <a:lnTo>
                    <a:pt x="119158" y="25908"/>
                  </a:lnTo>
                  <a:lnTo>
                    <a:pt x="119443" y="25622"/>
                  </a:lnTo>
                  <a:lnTo>
                    <a:pt x="120110" y="25241"/>
                  </a:lnTo>
                  <a:lnTo>
                    <a:pt x="120777" y="25908"/>
                  </a:lnTo>
                  <a:lnTo>
                    <a:pt x="121729" y="26289"/>
                  </a:lnTo>
                  <a:lnTo>
                    <a:pt x="125063" y="27527"/>
                  </a:lnTo>
                  <a:lnTo>
                    <a:pt x="126016" y="28194"/>
                  </a:lnTo>
                  <a:lnTo>
                    <a:pt x="126016" y="28575"/>
                  </a:lnTo>
                  <a:lnTo>
                    <a:pt x="126683" y="28861"/>
                  </a:lnTo>
                  <a:lnTo>
                    <a:pt x="128016" y="30194"/>
                  </a:lnTo>
                  <a:lnTo>
                    <a:pt x="130969" y="31528"/>
                  </a:lnTo>
                  <a:lnTo>
                    <a:pt x="131921" y="31147"/>
                  </a:lnTo>
                  <a:lnTo>
                    <a:pt x="132874" y="30480"/>
                  </a:lnTo>
                  <a:lnTo>
                    <a:pt x="132874" y="29908"/>
                  </a:lnTo>
                  <a:lnTo>
                    <a:pt x="133255" y="29242"/>
                  </a:lnTo>
                  <a:lnTo>
                    <a:pt x="133540" y="27908"/>
                  </a:lnTo>
                  <a:lnTo>
                    <a:pt x="135255" y="27908"/>
                  </a:lnTo>
                  <a:lnTo>
                    <a:pt x="135826" y="28194"/>
                  </a:lnTo>
                  <a:lnTo>
                    <a:pt x="136208" y="28194"/>
                  </a:lnTo>
                  <a:lnTo>
                    <a:pt x="135826" y="29242"/>
                  </a:lnTo>
                  <a:lnTo>
                    <a:pt x="136493" y="29242"/>
                  </a:lnTo>
                  <a:lnTo>
                    <a:pt x="137541" y="30194"/>
                  </a:lnTo>
                  <a:lnTo>
                    <a:pt x="138208" y="30194"/>
                  </a:lnTo>
                  <a:lnTo>
                    <a:pt x="138493" y="29908"/>
                  </a:lnTo>
                  <a:lnTo>
                    <a:pt x="139160" y="29527"/>
                  </a:lnTo>
                  <a:lnTo>
                    <a:pt x="139827" y="27908"/>
                  </a:lnTo>
                  <a:lnTo>
                    <a:pt x="140779" y="27527"/>
                  </a:lnTo>
                  <a:lnTo>
                    <a:pt x="141160" y="27241"/>
                  </a:lnTo>
                  <a:lnTo>
                    <a:pt x="141732" y="26860"/>
                  </a:lnTo>
                  <a:lnTo>
                    <a:pt x="141446" y="26575"/>
                  </a:lnTo>
                  <a:lnTo>
                    <a:pt x="141446" y="25241"/>
                  </a:lnTo>
                  <a:lnTo>
                    <a:pt x="141160" y="24289"/>
                  </a:lnTo>
                  <a:lnTo>
                    <a:pt x="141732" y="23622"/>
                  </a:lnTo>
                  <a:lnTo>
                    <a:pt x="142113" y="22669"/>
                  </a:lnTo>
                  <a:lnTo>
                    <a:pt x="143065" y="23336"/>
                  </a:lnTo>
                  <a:lnTo>
                    <a:pt x="144113" y="23336"/>
                  </a:lnTo>
                  <a:lnTo>
                    <a:pt x="144113" y="22669"/>
                  </a:lnTo>
                  <a:lnTo>
                    <a:pt x="144399" y="22003"/>
                  </a:lnTo>
                  <a:lnTo>
                    <a:pt x="144399" y="21336"/>
                  </a:lnTo>
                  <a:lnTo>
                    <a:pt x="144685" y="20955"/>
                  </a:lnTo>
                  <a:lnTo>
                    <a:pt x="144399" y="20002"/>
                  </a:lnTo>
                  <a:lnTo>
                    <a:pt x="144399" y="19717"/>
                  </a:lnTo>
                  <a:lnTo>
                    <a:pt x="143446" y="18669"/>
                  </a:lnTo>
                  <a:lnTo>
                    <a:pt x="143446" y="17716"/>
                  </a:lnTo>
                  <a:lnTo>
                    <a:pt x="142399" y="17716"/>
                  </a:lnTo>
                  <a:lnTo>
                    <a:pt x="141732" y="18669"/>
                  </a:lnTo>
                  <a:lnTo>
                    <a:pt x="141446" y="18383"/>
                  </a:lnTo>
                  <a:lnTo>
                    <a:pt x="141160" y="18669"/>
                  </a:lnTo>
                  <a:lnTo>
                    <a:pt x="140113" y="18002"/>
                  </a:lnTo>
                  <a:lnTo>
                    <a:pt x="139446" y="18002"/>
                  </a:lnTo>
                  <a:lnTo>
                    <a:pt x="138779" y="17716"/>
                  </a:lnTo>
                  <a:lnTo>
                    <a:pt x="138208" y="18383"/>
                  </a:lnTo>
                  <a:lnTo>
                    <a:pt x="137541" y="18383"/>
                  </a:lnTo>
                  <a:lnTo>
                    <a:pt x="137160" y="18002"/>
                  </a:lnTo>
                  <a:lnTo>
                    <a:pt x="136874" y="18002"/>
                  </a:lnTo>
                  <a:lnTo>
                    <a:pt x="136493" y="17716"/>
                  </a:lnTo>
                  <a:lnTo>
                    <a:pt x="135826" y="16764"/>
                  </a:lnTo>
                  <a:lnTo>
                    <a:pt x="135826" y="15430"/>
                  </a:lnTo>
                  <a:lnTo>
                    <a:pt x="136208" y="15049"/>
                  </a:lnTo>
                  <a:lnTo>
                    <a:pt x="136208" y="14764"/>
                  </a:lnTo>
                  <a:lnTo>
                    <a:pt x="135826" y="13811"/>
                  </a:lnTo>
                  <a:lnTo>
                    <a:pt x="136208" y="12764"/>
                  </a:lnTo>
                  <a:lnTo>
                    <a:pt x="135826" y="12478"/>
                  </a:lnTo>
                  <a:lnTo>
                    <a:pt x="136208" y="11811"/>
                  </a:lnTo>
                  <a:lnTo>
                    <a:pt x="136493" y="12097"/>
                  </a:lnTo>
                  <a:lnTo>
                    <a:pt x="136493" y="10192"/>
                  </a:lnTo>
                  <a:lnTo>
                    <a:pt x="136874" y="10477"/>
                  </a:lnTo>
                  <a:lnTo>
                    <a:pt x="137160" y="10192"/>
                  </a:lnTo>
                  <a:lnTo>
                    <a:pt x="137541" y="10192"/>
                  </a:lnTo>
                  <a:lnTo>
                    <a:pt x="137827" y="9811"/>
                  </a:lnTo>
                  <a:lnTo>
                    <a:pt x="137827" y="9525"/>
                  </a:lnTo>
                  <a:lnTo>
                    <a:pt x="138493" y="9144"/>
                  </a:lnTo>
                  <a:lnTo>
                    <a:pt x="138493" y="8858"/>
                  </a:lnTo>
                  <a:lnTo>
                    <a:pt x="138779" y="8572"/>
                  </a:lnTo>
                  <a:lnTo>
                    <a:pt x="139827" y="8572"/>
                  </a:lnTo>
                  <a:lnTo>
                    <a:pt x="140494" y="7906"/>
                  </a:lnTo>
                  <a:lnTo>
                    <a:pt x="139827" y="7525"/>
                  </a:lnTo>
                  <a:lnTo>
                    <a:pt x="142113" y="5620"/>
                  </a:lnTo>
                  <a:lnTo>
                    <a:pt x="145733" y="4572"/>
                  </a:lnTo>
                  <a:lnTo>
                    <a:pt x="146685" y="2667"/>
                  </a:lnTo>
                  <a:lnTo>
                    <a:pt x="146018" y="2000"/>
                  </a:lnTo>
                  <a:lnTo>
                    <a:pt x="154591" y="0"/>
                  </a:lnTo>
                  <a:lnTo>
                    <a:pt x="161830" y="6572"/>
                  </a:lnTo>
                  <a:lnTo>
                    <a:pt x="162782" y="8572"/>
                  </a:lnTo>
                  <a:lnTo>
                    <a:pt x="165068" y="11811"/>
                  </a:lnTo>
                  <a:lnTo>
                    <a:pt x="166688" y="13811"/>
                  </a:lnTo>
                  <a:lnTo>
                    <a:pt x="168021" y="14478"/>
                  </a:lnTo>
                  <a:lnTo>
                    <a:pt x="169354" y="15430"/>
                  </a:lnTo>
                  <a:lnTo>
                    <a:pt x="173260" y="17431"/>
                  </a:lnTo>
                  <a:lnTo>
                    <a:pt x="173641" y="17431"/>
                  </a:lnTo>
                  <a:lnTo>
                    <a:pt x="172593" y="15430"/>
                  </a:lnTo>
                  <a:lnTo>
                    <a:pt x="172974" y="14764"/>
                  </a:lnTo>
                  <a:lnTo>
                    <a:pt x="172974" y="14097"/>
                  </a:lnTo>
                  <a:lnTo>
                    <a:pt x="173260" y="13811"/>
                  </a:lnTo>
                  <a:lnTo>
                    <a:pt x="172974" y="12764"/>
                  </a:lnTo>
                  <a:lnTo>
                    <a:pt x="171926" y="12097"/>
                  </a:lnTo>
                  <a:lnTo>
                    <a:pt x="171640" y="11525"/>
                  </a:lnTo>
                  <a:lnTo>
                    <a:pt x="171355" y="11144"/>
                  </a:lnTo>
                  <a:lnTo>
                    <a:pt x="170307" y="10858"/>
                  </a:lnTo>
                  <a:lnTo>
                    <a:pt x="170307" y="9144"/>
                  </a:lnTo>
                  <a:lnTo>
                    <a:pt x="170688" y="8572"/>
                  </a:lnTo>
                  <a:lnTo>
                    <a:pt x="171640" y="8572"/>
                  </a:lnTo>
                  <a:lnTo>
                    <a:pt x="172307" y="8191"/>
                  </a:lnTo>
                  <a:lnTo>
                    <a:pt x="173260" y="8191"/>
                  </a:lnTo>
                  <a:lnTo>
                    <a:pt x="173926" y="7906"/>
                  </a:lnTo>
                  <a:lnTo>
                    <a:pt x="174308" y="7525"/>
                  </a:lnTo>
                  <a:lnTo>
                    <a:pt x="177260" y="562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60B11755-EFAB-D5C1-2507-851F4765147D}"/>
                </a:ext>
              </a:extLst>
            </p:cNvPr>
            <p:cNvSpPr/>
            <p:nvPr/>
          </p:nvSpPr>
          <p:spPr>
            <a:xfrm>
              <a:off x="973787" y="4523770"/>
              <a:ext cx="599884" cy="348424"/>
            </a:xfrm>
            <a:custGeom>
              <a:avLst/>
              <a:gdLst>
                <a:gd name="connsiteX0" fmla="*/ 599885 w 599884"/>
                <a:gd name="connsiteY0" fmla="*/ 290036 h 348424"/>
                <a:gd name="connsiteX1" fmla="*/ 597884 w 599884"/>
                <a:gd name="connsiteY1" fmla="*/ 292322 h 348424"/>
                <a:gd name="connsiteX2" fmla="*/ 583120 w 599884"/>
                <a:gd name="connsiteY2" fmla="*/ 288417 h 348424"/>
                <a:gd name="connsiteX3" fmla="*/ 572929 w 599884"/>
                <a:gd name="connsiteY3" fmla="*/ 289370 h 348424"/>
                <a:gd name="connsiteX4" fmla="*/ 561499 w 599884"/>
                <a:gd name="connsiteY4" fmla="*/ 286417 h 348424"/>
                <a:gd name="connsiteX5" fmla="*/ 550640 w 599884"/>
                <a:gd name="connsiteY5" fmla="*/ 285750 h 348424"/>
                <a:gd name="connsiteX6" fmla="*/ 532924 w 599884"/>
                <a:gd name="connsiteY6" fmla="*/ 290322 h 348424"/>
                <a:gd name="connsiteX7" fmla="*/ 526352 w 599884"/>
                <a:gd name="connsiteY7" fmla="*/ 291370 h 348424"/>
                <a:gd name="connsiteX8" fmla="*/ 504730 w 599884"/>
                <a:gd name="connsiteY8" fmla="*/ 287369 h 348424"/>
                <a:gd name="connsiteX9" fmla="*/ 485680 w 599884"/>
                <a:gd name="connsiteY9" fmla="*/ 276892 h 348424"/>
                <a:gd name="connsiteX10" fmla="*/ 478155 w 599884"/>
                <a:gd name="connsiteY10" fmla="*/ 272034 h 348424"/>
                <a:gd name="connsiteX11" fmla="*/ 467963 w 599884"/>
                <a:gd name="connsiteY11" fmla="*/ 266129 h 348424"/>
                <a:gd name="connsiteX12" fmla="*/ 447294 w 599884"/>
                <a:gd name="connsiteY12" fmla="*/ 262509 h 348424"/>
                <a:gd name="connsiteX13" fmla="*/ 421386 w 599884"/>
                <a:gd name="connsiteY13" fmla="*/ 262509 h 348424"/>
                <a:gd name="connsiteX14" fmla="*/ 409861 w 599884"/>
                <a:gd name="connsiteY14" fmla="*/ 264128 h 348424"/>
                <a:gd name="connsiteX15" fmla="*/ 398050 w 599884"/>
                <a:gd name="connsiteY15" fmla="*/ 265081 h 348424"/>
                <a:gd name="connsiteX16" fmla="*/ 379667 w 599884"/>
                <a:gd name="connsiteY16" fmla="*/ 266129 h 348424"/>
                <a:gd name="connsiteX17" fmla="*/ 363284 w 599884"/>
                <a:gd name="connsiteY17" fmla="*/ 269081 h 348424"/>
                <a:gd name="connsiteX18" fmla="*/ 346519 w 599884"/>
                <a:gd name="connsiteY18" fmla="*/ 270034 h 348424"/>
                <a:gd name="connsiteX19" fmla="*/ 317944 w 599884"/>
                <a:gd name="connsiteY19" fmla="*/ 274987 h 348424"/>
                <a:gd name="connsiteX20" fmla="*/ 296704 w 599884"/>
                <a:gd name="connsiteY20" fmla="*/ 275939 h 348424"/>
                <a:gd name="connsiteX21" fmla="*/ 279940 w 599884"/>
                <a:gd name="connsiteY21" fmla="*/ 275939 h 348424"/>
                <a:gd name="connsiteX22" fmla="*/ 269748 w 599884"/>
                <a:gd name="connsiteY22" fmla="*/ 279845 h 348424"/>
                <a:gd name="connsiteX23" fmla="*/ 249746 w 599884"/>
                <a:gd name="connsiteY23" fmla="*/ 283845 h 348424"/>
                <a:gd name="connsiteX24" fmla="*/ 245840 w 599884"/>
                <a:gd name="connsiteY24" fmla="*/ 284798 h 348424"/>
                <a:gd name="connsiteX25" fmla="*/ 229076 w 599884"/>
                <a:gd name="connsiteY25" fmla="*/ 288417 h 348424"/>
                <a:gd name="connsiteX26" fmla="*/ 216598 w 599884"/>
                <a:gd name="connsiteY26" fmla="*/ 291370 h 348424"/>
                <a:gd name="connsiteX27" fmla="*/ 207454 w 599884"/>
                <a:gd name="connsiteY27" fmla="*/ 290322 h 348424"/>
                <a:gd name="connsiteX28" fmla="*/ 201549 w 599884"/>
                <a:gd name="connsiteY28" fmla="*/ 286417 h 348424"/>
                <a:gd name="connsiteX29" fmla="*/ 186404 w 599884"/>
                <a:gd name="connsiteY29" fmla="*/ 281845 h 348424"/>
                <a:gd name="connsiteX30" fmla="*/ 184785 w 599884"/>
                <a:gd name="connsiteY30" fmla="*/ 283845 h 348424"/>
                <a:gd name="connsiteX31" fmla="*/ 170688 w 599884"/>
                <a:gd name="connsiteY31" fmla="*/ 294323 h 348424"/>
                <a:gd name="connsiteX32" fmla="*/ 166688 w 599884"/>
                <a:gd name="connsiteY32" fmla="*/ 301181 h 348424"/>
                <a:gd name="connsiteX33" fmla="*/ 159163 w 599884"/>
                <a:gd name="connsiteY33" fmla="*/ 307753 h 348424"/>
                <a:gd name="connsiteX34" fmla="*/ 150686 w 599884"/>
                <a:gd name="connsiteY34" fmla="*/ 311658 h 348424"/>
                <a:gd name="connsiteX35" fmla="*/ 134207 w 599884"/>
                <a:gd name="connsiteY35" fmla="*/ 321564 h 348424"/>
                <a:gd name="connsiteX36" fmla="*/ 123444 w 599884"/>
                <a:gd name="connsiteY36" fmla="*/ 323469 h 348424"/>
                <a:gd name="connsiteX37" fmla="*/ 113252 w 599884"/>
                <a:gd name="connsiteY37" fmla="*/ 327089 h 348424"/>
                <a:gd name="connsiteX38" fmla="*/ 98107 w 599884"/>
                <a:gd name="connsiteY38" fmla="*/ 329089 h 348424"/>
                <a:gd name="connsiteX39" fmla="*/ 88297 w 599884"/>
                <a:gd name="connsiteY39" fmla="*/ 331089 h 348424"/>
                <a:gd name="connsiteX40" fmla="*/ 75819 w 599884"/>
                <a:gd name="connsiteY40" fmla="*/ 332994 h 348424"/>
                <a:gd name="connsiteX41" fmla="*/ 64960 w 599884"/>
                <a:gd name="connsiteY41" fmla="*/ 335947 h 348424"/>
                <a:gd name="connsiteX42" fmla="*/ 54197 w 599884"/>
                <a:gd name="connsiteY42" fmla="*/ 337947 h 348424"/>
                <a:gd name="connsiteX43" fmla="*/ 44958 w 599884"/>
                <a:gd name="connsiteY43" fmla="*/ 343567 h 348424"/>
                <a:gd name="connsiteX44" fmla="*/ 36767 w 599884"/>
                <a:gd name="connsiteY44" fmla="*/ 346520 h 348424"/>
                <a:gd name="connsiteX45" fmla="*/ 31528 w 599884"/>
                <a:gd name="connsiteY45" fmla="*/ 348425 h 348424"/>
                <a:gd name="connsiteX46" fmla="*/ 29908 w 599884"/>
                <a:gd name="connsiteY46" fmla="*/ 342519 h 348424"/>
                <a:gd name="connsiteX47" fmla="*/ 29242 w 599884"/>
                <a:gd name="connsiteY47" fmla="*/ 334994 h 348424"/>
                <a:gd name="connsiteX48" fmla="*/ 29242 w 599884"/>
                <a:gd name="connsiteY48" fmla="*/ 309753 h 348424"/>
                <a:gd name="connsiteX49" fmla="*/ 23336 w 599884"/>
                <a:gd name="connsiteY49" fmla="*/ 303181 h 348424"/>
                <a:gd name="connsiteX50" fmla="*/ 20098 w 599884"/>
                <a:gd name="connsiteY50" fmla="*/ 300228 h 348424"/>
                <a:gd name="connsiteX51" fmla="*/ 17145 w 599884"/>
                <a:gd name="connsiteY51" fmla="*/ 297275 h 348424"/>
                <a:gd name="connsiteX52" fmla="*/ 17717 w 599884"/>
                <a:gd name="connsiteY52" fmla="*/ 295656 h 348424"/>
                <a:gd name="connsiteX53" fmla="*/ 18098 w 599884"/>
                <a:gd name="connsiteY53" fmla="*/ 295656 h 348424"/>
                <a:gd name="connsiteX54" fmla="*/ 18764 w 599884"/>
                <a:gd name="connsiteY54" fmla="*/ 295275 h 348424"/>
                <a:gd name="connsiteX55" fmla="*/ 19717 w 599884"/>
                <a:gd name="connsiteY55" fmla="*/ 294323 h 348424"/>
                <a:gd name="connsiteX56" fmla="*/ 20098 w 599884"/>
                <a:gd name="connsiteY56" fmla="*/ 293656 h 348424"/>
                <a:gd name="connsiteX57" fmla="*/ 20098 w 599884"/>
                <a:gd name="connsiteY57" fmla="*/ 292703 h 348424"/>
                <a:gd name="connsiteX58" fmla="*/ 20383 w 599884"/>
                <a:gd name="connsiteY58" fmla="*/ 292322 h 348424"/>
                <a:gd name="connsiteX59" fmla="*/ 20098 w 599884"/>
                <a:gd name="connsiteY59" fmla="*/ 291370 h 348424"/>
                <a:gd name="connsiteX60" fmla="*/ 21336 w 599884"/>
                <a:gd name="connsiteY60" fmla="*/ 290989 h 348424"/>
                <a:gd name="connsiteX61" fmla="*/ 22669 w 599884"/>
                <a:gd name="connsiteY61" fmla="*/ 287084 h 348424"/>
                <a:gd name="connsiteX62" fmla="*/ 24289 w 599884"/>
                <a:gd name="connsiteY62" fmla="*/ 285464 h 348424"/>
                <a:gd name="connsiteX63" fmla="*/ 24003 w 599884"/>
                <a:gd name="connsiteY63" fmla="*/ 283464 h 348424"/>
                <a:gd name="connsiteX64" fmla="*/ 24003 w 599884"/>
                <a:gd name="connsiteY64" fmla="*/ 280892 h 348424"/>
                <a:gd name="connsiteX65" fmla="*/ 23622 w 599884"/>
                <a:gd name="connsiteY65" fmla="*/ 279845 h 348424"/>
                <a:gd name="connsiteX66" fmla="*/ 21717 w 599884"/>
                <a:gd name="connsiteY66" fmla="*/ 278511 h 348424"/>
                <a:gd name="connsiteX67" fmla="*/ 20383 w 599884"/>
                <a:gd name="connsiteY67" fmla="*/ 278511 h 348424"/>
                <a:gd name="connsiteX68" fmla="*/ 20383 w 599884"/>
                <a:gd name="connsiteY68" fmla="*/ 277559 h 348424"/>
                <a:gd name="connsiteX69" fmla="*/ 20098 w 599884"/>
                <a:gd name="connsiteY69" fmla="*/ 276892 h 348424"/>
                <a:gd name="connsiteX70" fmla="*/ 20098 w 599884"/>
                <a:gd name="connsiteY70" fmla="*/ 274987 h 348424"/>
                <a:gd name="connsiteX71" fmla="*/ 19717 w 599884"/>
                <a:gd name="connsiteY71" fmla="*/ 274606 h 348424"/>
                <a:gd name="connsiteX72" fmla="*/ 19717 w 599884"/>
                <a:gd name="connsiteY72" fmla="*/ 272987 h 348424"/>
                <a:gd name="connsiteX73" fmla="*/ 20098 w 599884"/>
                <a:gd name="connsiteY73" fmla="*/ 272606 h 348424"/>
                <a:gd name="connsiteX74" fmla="*/ 19431 w 599884"/>
                <a:gd name="connsiteY74" fmla="*/ 270700 h 348424"/>
                <a:gd name="connsiteX75" fmla="*/ 19717 w 599884"/>
                <a:gd name="connsiteY75" fmla="*/ 269653 h 348424"/>
                <a:gd name="connsiteX76" fmla="*/ 19717 w 599884"/>
                <a:gd name="connsiteY76" fmla="*/ 266414 h 348424"/>
                <a:gd name="connsiteX77" fmla="*/ 20098 w 599884"/>
                <a:gd name="connsiteY77" fmla="*/ 265748 h 348424"/>
                <a:gd name="connsiteX78" fmla="*/ 21336 w 599884"/>
                <a:gd name="connsiteY78" fmla="*/ 265081 h 348424"/>
                <a:gd name="connsiteX79" fmla="*/ 22003 w 599884"/>
                <a:gd name="connsiteY79" fmla="*/ 263462 h 348424"/>
                <a:gd name="connsiteX80" fmla="*/ 22384 w 599884"/>
                <a:gd name="connsiteY80" fmla="*/ 263176 h 348424"/>
                <a:gd name="connsiteX81" fmla="*/ 24003 w 599884"/>
                <a:gd name="connsiteY81" fmla="*/ 263462 h 348424"/>
                <a:gd name="connsiteX82" fmla="*/ 24955 w 599884"/>
                <a:gd name="connsiteY82" fmla="*/ 262795 h 348424"/>
                <a:gd name="connsiteX83" fmla="*/ 26289 w 599884"/>
                <a:gd name="connsiteY83" fmla="*/ 260509 h 348424"/>
                <a:gd name="connsiteX84" fmla="*/ 26575 w 599884"/>
                <a:gd name="connsiteY84" fmla="*/ 259556 h 348424"/>
                <a:gd name="connsiteX85" fmla="*/ 26956 w 599884"/>
                <a:gd name="connsiteY85" fmla="*/ 258890 h 348424"/>
                <a:gd name="connsiteX86" fmla="*/ 28575 w 599884"/>
                <a:gd name="connsiteY86" fmla="*/ 258223 h 348424"/>
                <a:gd name="connsiteX87" fmla="*/ 29242 w 599884"/>
                <a:gd name="connsiteY87" fmla="*/ 257270 h 348424"/>
                <a:gd name="connsiteX88" fmla="*/ 29242 w 599884"/>
                <a:gd name="connsiteY88" fmla="*/ 254889 h 348424"/>
                <a:gd name="connsiteX89" fmla="*/ 29527 w 599884"/>
                <a:gd name="connsiteY89" fmla="*/ 254318 h 348424"/>
                <a:gd name="connsiteX90" fmla="*/ 30575 w 599884"/>
                <a:gd name="connsiteY90" fmla="*/ 253937 h 348424"/>
                <a:gd name="connsiteX91" fmla="*/ 30575 w 599884"/>
                <a:gd name="connsiteY91" fmla="*/ 252317 h 348424"/>
                <a:gd name="connsiteX92" fmla="*/ 30861 w 599884"/>
                <a:gd name="connsiteY92" fmla="*/ 251936 h 348424"/>
                <a:gd name="connsiteX93" fmla="*/ 31528 w 599884"/>
                <a:gd name="connsiteY93" fmla="*/ 251936 h 348424"/>
                <a:gd name="connsiteX94" fmla="*/ 31909 w 599884"/>
                <a:gd name="connsiteY94" fmla="*/ 252317 h 348424"/>
                <a:gd name="connsiteX95" fmla="*/ 32194 w 599884"/>
                <a:gd name="connsiteY95" fmla="*/ 252317 h 348424"/>
                <a:gd name="connsiteX96" fmla="*/ 31909 w 599884"/>
                <a:gd name="connsiteY96" fmla="*/ 252603 h 348424"/>
                <a:gd name="connsiteX97" fmla="*/ 32194 w 599884"/>
                <a:gd name="connsiteY97" fmla="*/ 252984 h 348424"/>
                <a:gd name="connsiteX98" fmla="*/ 33147 w 599884"/>
                <a:gd name="connsiteY98" fmla="*/ 252603 h 348424"/>
                <a:gd name="connsiteX99" fmla="*/ 33528 w 599884"/>
                <a:gd name="connsiteY99" fmla="*/ 252317 h 348424"/>
                <a:gd name="connsiteX100" fmla="*/ 33147 w 599884"/>
                <a:gd name="connsiteY100" fmla="*/ 251365 h 348424"/>
                <a:gd name="connsiteX101" fmla="*/ 34195 w 599884"/>
                <a:gd name="connsiteY101" fmla="*/ 251365 h 348424"/>
                <a:gd name="connsiteX102" fmla="*/ 34480 w 599884"/>
                <a:gd name="connsiteY102" fmla="*/ 250698 h 348424"/>
                <a:gd name="connsiteX103" fmla="*/ 34195 w 599884"/>
                <a:gd name="connsiteY103" fmla="*/ 250031 h 348424"/>
                <a:gd name="connsiteX104" fmla="*/ 35147 w 599884"/>
                <a:gd name="connsiteY104" fmla="*/ 248984 h 348424"/>
                <a:gd name="connsiteX105" fmla="*/ 34861 w 599884"/>
                <a:gd name="connsiteY105" fmla="*/ 248031 h 348424"/>
                <a:gd name="connsiteX106" fmla="*/ 35433 w 599884"/>
                <a:gd name="connsiteY106" fmla="*/ 248031 h 348424"/>
                <a:gd name="connsiteX107" fmla="*/ 35433 w 599884"/>
                <a:gd name="connsiteY107" fmla="*/ 246698 h 348424"/>
                <a:gd name="connsiteX108" fmla="*/ 34861 w 599884"/>
                <a:gd name="connsiteY108" fmla="*/ 246412 h 348424"/>
                <a:gd name="connsiteX109" fmla="*/ 34861 w 599884"/>
                <a:gd name="connsiteY109" fmla="*/ 245078 h 348424"/>
                <a:gd name="connsiteX110" fmla="*/ 35433 w 599884"/>
                <a:gd name="connsiteY110" fmla="*/ 245078 h 348424"/>
                <a:gd name="connsiteX111" fmla="*/ 35814 w 599884"/>
                <a:gd name="connsiteY111" fmla="*/ 244793 h 348424"/>
                <a:gd name="connsiteX112" fmla="*/ 35433 w 599884"/>
                <a:gd name="connsiteY112" fmla="*/ 244126 h 348424"/>
                <a:gd name="connsiteX113" fmla="*/ 35433 w 599884"/>
                <a:gd name="connsiteY113" fmla="*/ 243745 h 348424"/>
                <a:gd name="connsiteX114" fmla="*/ 35814 w 599884"/>
                <a:gd name="connsiteY114" fmla="*/ 243078 h 348424"/>
                <a:gd name="connsiteX115" fmla="*/ 36100 w 599884"/>
                <a:gd name="connsiteY115" fmla="*/ 243078 h 348424"/>
                <a:gd name="connsiteX116" fmla="*/ 36481 w 599884"/>
                <a:gd name="connsiteY116" fmla="*/ 241840 h 348424"/>
                <a:gd name="connsiteX117" fmla="*/ 35814 w 599884"/>
                <a:gd name="connsiteY117" fmla="*/ 241459 h 348424"/>
                <a:gd name="connsiteX118" fmla="*/ 35814 w 599884"/>
                <a:gd name="connsiteY118" fmla="*/ 240125 h 348424"/>
                <a:gd name="connsiteX119" fmla="*/ 36100 w 599884"/>
                <a:gd name="connsiteY119" fmla="*/ 239840 h 348424"/>
                <a:gd name="connsiteX120" fmla="*/ 36481 w 599884"/>
                <a:gd name="connsiteY120" fmla="*/ 237839 h 348424"/>
                <a:gd name="connsiteX121" fmla="*/ 35433 w 599884"/>
                <a:gd name="connsiteY121" fmla="*/ 235553 h 348424"/>
                <a:gd name="connsiteX122" fmla="*/ 35433 w 599884"/>
                <a:gd name="connsiteY122" fmla="*/ 233934 h 348424"/>
                <a:gd name="connsiteX123" fmla="*/ 34480 w 599884"/>
                <a:gd name="connsiteY123" fmla="*/ 232981 h 348424"/>
                <a:gd name="connsiteX124" fmla="*/ 34195 w 599884"/>
                <a:gd name="connsiteY124" fmla="*/ 231648 h 348424"/>
                <a:gd name="connsiteX125" fmla="*/ 34480 w 599884"/>
                <a:gd name="connsiteY125" fmla="*/ 230029 h 348424"/>
                <a:gd name="connsiteX126" fmla="*/ 34195 w 599884"/>
                <a:gd name="connsiteY126" fmla="*/ 228981 h 348424"/>
                <a:gd name="connsiteX127" fmla="*/ 33528 w 599884"/>
                <a:gd name="connsiteY127" fmla="*/ 228981 h 348424"/>
                <a:gd name="connsiteX128" fmla="*/ 32861 w 599884"/>
                <a:gd name="connsiteY128" fmla="*/ 230029 h 348424"/>
                <a:gd name="connsiteX129" fmla="*/ 32861 w 599884"/>
                <a:gd name="connsiteY129" fmla="*/ 230315 h 348424"/>
                <a:gd name="connsiteX130" fmla="*/ 32480 w 599884"/>
                <a:gd name="connsiteY130" fmla="*/ 230029 h 348424"/>
                <a:gd name="connsiteX131" fmla="*/ 32480 w 599884"/>
                <a:gd name="connsiteY131" fmla="*/ 230981 h 348424"/>
                <a:gd name="connsiteX132" fmla="*/ 31528 w 599884"/>
                <a:gd name="connsiteY132" fmla="*/ 231267 h 348424"/>
                <a:gd name="connsiteX133" fmla="*/ 30861 w 599884"/>
                <a:gd name="connsiteY133" fmla="*/ 231648 h 348424"/>
                <a:gd name="connsiteX134" fmla="*/ 30861 w 599884"/>
                <a:gd name="connsiteY134" fmla="*/ 231934 h 348424"/>
                <a:gd name="connsiteX135" fmla="*/ 30194 w 599884"/>
                <a:gd name="connsiteY135" fmla="*/ 231934 h 348424"/>
                <a:gd name="connsiteX136" fmla="*/ 28956 w 599884"/>
                <a:gd name="connsiteY136" fmla="*/ 230696 h 348424"/>
                <a:gd name="connsiteX137" fmla="*/ 28575 w 599884"/>
                <a:gd name="connsiteY137" fmla="*/ 230696 h 348424"/>
                <a:gd name="connsiteX138" fmla="*/ 28289 w 599884"/>
                <a:gd name="connsiteY138" fmla="*/ 230315 h 348424"/>
                <a:gd name="connsiteX139" fmla="*/ 28289 w 599884"/>
                <a:gd name="connsiteY139" fmla="*/ 227743 h 348424"/>
                <a:gd name="connsiteX140" fmla="*/ 27623 w 599884"/>
                <a:gd name="connsiteY140" fmla="*/ 226695 h 348424"/>
                <a:gd name="connsiteX141" fmla="*/ 26575 w 599884"/>
                <a:gd name="connsiteY141" fmla="*/ 227362 h 348424"/>
                <a:gd name="connsiteX142" fmla="*/ 26003 w 599884"/>
                <a:gd name="connsiteY142" fmla="*/ 224695 h 348424"/>
                <a:gd name="connsiteX143" fmla="*/ 26289 w 599884"/>
                <a:gd name="connsiteY143" fmla="*/ 224123 h 348424"/>
                <a:gd name="connsiteX144" fmla="*/ 26003 w 599884"/>
                <a:gd name="connsiteY144" fmla="*/ 224123 h 348424"/>
                <a:gd name="connsiteX145" fmla="*/ 26289 w 599884"/>
                <a:gd name="connsiteY145" fmla="*/ 223742 h 348424"/>
                <a:gd name="connsiteX146" fmla="*/ 26003 w 599884"/>
                <a:gd name="connsiteY146" fmla="*/ 223075 h 348424"/>
                <a:gd name="connsiteX147" fmla="*/ 25336 w 599884"/>
                <a:gd name="connsiteY147" fmla="*/ 222790 h 348424"/>
                <a:gd name="connsiteX148" fmla="*/ 24955 w 599884"/>
                <a:gd name="connsiteY148" fmla="*/ 221742 h 348424"/>
                <a:gd name="connsiteX149" fmla="*/ 24670 w 599884"/>
                <a:gd name="connsiteY149" fmla="*/ 219837 h 348424"/>
                <a:gd name="connsiteX150" fmla="*/ 24289 w 599884"/>
                <a:gd name="connsiteY150" fmla="*/ 220123 h 348424"/>
                <a:gd name="connsiteX151" fmla="*/ 24003 w 599884"/>
                <a:gd name="connsiteY151" fmla="*/ 220123 h 348424"/>
                <a:gd name="connsiteX152" fmla="*/ 23622 w 599884"/>
                <a:gd name="connsiteY152" fmla="*/ 220790 h 348424"/>
                <a:gd name="connsiteX153" fmla="*/ 23050 w 599884"/>
                <a:gd name="connsiteY153" fmla="*/ 221171 h 348424"/>
                <a:gd name="connsiteX154" fmla="*/ 23050 w 599884"/>
                <a:gd name="connsiteY154" fmla="*/ 221742 h 348424"/>
                <a:gd name="connsiteX155" fmla="*/ 22669 w 599884"/>
                <a:gd name="connsiteY155" fmla="*/ 222409 h 348424"/>
                <a:gd name="connsiteX156" fmla="*/ 21717 w 599884"/>
                <a:gd name="connsiteY156" fmla="*/ 220504 h 348424"/>
                <a:gd name="connsiteX157" fmla="*/ 21717 w 599884"/>
                <a:gd name="connsiteY157" fmla="*/ 217170 h 348424"/>
                <a:gd name="connsiteX158" fmla="*/ 22003 w 599884"/>
                <a:gd name="connsiteY158" fmla="*/ 217170 h 348424"/>
                <a:gd name="connsiteX159" fmla="*/ 22003 w 599884"/>
                <a:gd name="connsiteY159" fmla="*/ 216503 h 348424"/>
                <a:gd name="connsiteX160" fmla="*/ 21717 w 599884"/>
                <a:gd name="connsiteY160" fmla="*/ 216503 h 348424"/>
                <a:gd name="connsiteX161" fmla="*/ 21717 w 599884"/>
                <a:gd name="connsiteY161" fmla="*/ 215837 h 348424"/>
                <a:gd name="connsiteX162" fmla="*/ 21336 w 599884"/>
                <a:gd name="connsiteY162" fmla="*/ 215265 h 348424"/>
                <a:gd name="connsiteX163" fmla="*/ 21336 w 599884"/>
                <a:gd name="connsiteY163" fmla="*/ 211646 h 348424"/>
                <a:gd name="connsiteX164" fmla="*/ 20669 w 599884"/>
                <a:gd name="connsiteY164" fmla="*/ 211931 h 348424"/>
                <a:gd name="connsiteX165" fmla="*/ 20669 w 599884"/>
                <a:gd name="connsiteY165" fmla="*/ 213931 h 348424"/>
                <a:gd name="connsiteX166" fmla="*/ 21050 w 599884"/>
                <a:gd name="connsiteY166" fmla="*/ 214598 h 348424"/>
                <a:gd name="connsiteX167" fmla="*/ 21050 w 599884"/>
                <a:gd name="connsiteY167" fmla="*/ 215551 h 348424"/>
                <a:gd name="connsiteX168" fmla="*/ 20098 w 599884"/>
                <a:gd name="connsiteY168" fmla="*/ 216503 h 348424"/>
                <a:gd name="connsiteX169" fmla="*/ 20098 w 599884"/>
                <a:gd name="connsiteY169" fmla="*/ 217170 h 348424"/>
                <a:gd name="connsiteX170" fmla="*/ 19717 w 599884"/>
                <a:gd name="connsiteY170" fmla="*/ 217170 h 348424"/>
                <a:gd name="connsiteX171" fmla="*/ 19431 w 599884"/>
                <a:gd name="connsiteY171" fmla="*/ 217551 h 348424"/>
                <a:gd name="connsiteX172" fmla="*/ 20098 w 599884"/>
                <a:gd name="connsiteY172" fmla="*/ 217837 h 348424"/>
                <a:gd name="connsiteX173" fmla="*/ 20098 w 599884"/>
                <a:gd name="connsiteY173" fmla="*/ 220790 h 348424"/>
                <a:gd name="connsiteX174" fmla="*/ 20669 w 599884"/>
                <a:gd name="connsiteY174" fmla="*/ 222123 h 348424"/>
                <a:gd name="connsiteX175" fmla="*/ 21336 w 599884"/>
                <a:gd name="connsiteY175" fmla="*/ 223075 h 348424"/>
                <a:gd name="connsiteX176" fmla="*/ 21717 w 599884"/>
                <a:gd name="connsiteY176" fmla="*/ 223456 h 348424"/>
                <a:gd name="connsiteX177" fmla="*/ 21336 w 599884"/>
                <a:gd name="connsiteY177" fmla="*/ 224123 h 348424"/>
                <a:gd name="connsiteX178" fmla="*/ 21050 w 599884"/>
                <a:gd name="connsiteY178" fmla="*/ 224409 h 348424"/>
                <a:gd name="connsiteX179" fmla="*/ 20383 w 599884"/>
                <a:gd name="connsiteY179" fmla="*/ 224695 h 348424"/>
                <a:gd name="connsiteX180" fmla="*/ 19717 w 599884"/>
                <a:gd name="connsiteY180" fmla="*/ 224409 h 348424"/>
                <a:gd name="connsiteX181" fmla="*/ 19431 w 599884"/>
                <a:gd name="connsiteY181" fmla="*/ 223742 h 348424"/>
                <a:gd name="connsiteX182" fmla="*/ 19050 w 599884"/>
                <a:gd name="connsiteY182" fmla="*/ 223742 h 348424"/>
                <a:gd name="connsiteX183" fmla="*/ 19050 w 599884"/>
                <a:gd name="connsiteY183" fmla="*/ 224409 h 348424"/>
                <a:gd name="connsiteX184" fmla="*/ 18764 w 599884"/>
                <a:gd name="connsiteY184" fmla="*/ 224409 h 348424"/>
                <a:gd name="connsiteX185" fmla="*/ 18764 w 599884"/>
                <a:gd name="connsiteY185" fmla="*/ 223742 h 348424"/>
                <a:gd name="connsiteX186" fmla="*/ 18098 w 599884"/>
                <a:gd name="connsiteY186" fmla="*/ 223075 h 348424"/>
                <a:gd name="connsiteX187" fmla="*/ 17431 w 599884"/>
                <a:gd name="connsiteY187" fmla="*/ 223075 h 348424"/>
                <a:gd name="connsiteX188" fmla="*/ 17431 w 599884"/>
                <a:gd name="connsiteY188" fmla="*/ 223742 h 348424"/>
                <a:gd name="connsiteX189" fmla="*/ 17717 w 599884"/>
                <a:gd name="connsiteY189" fmla="*/ 224123 h 348424"/>
                <a:gd name="connsiteX190" fmla="*/ 18098 w 599884"/>
                <a:gd name="connsiteY190" fmla="*/ 224695 h 348424"/>
                <a:gd name="connsiteX191" fmla="*/ 17431 w 599884"/>
                <a:gd name="connsiteY191" fmla="*/ 224409 h 348424"/>
                <a:gd name="connsiteX192" fmla="*/ 17431 w 599884"/>
                <a:gd name="connsiteY192" fmla="*/ 225076 h 348424"/>
                <a:gd name="connsiteX193" fmla="*/ 16764 w 599884"/>
                <a:gd name="connsiteY193" fmla="*/ 225362 h 348424"/>
                <a:gd name="connsiteX194" fmla="*/ 16097 w 599884"/>
                <a:gd name="connsiteY194" fmla="*/ 224695 h 348424"/>
                <a:gd name="connsiteX195" fmla="*/ 16764 w 599884"/>
                <a:gd name="connsiteY195" fmla="*/ 222409 h 348424"/>
                <a:gd name="connsiteX196" fmla="*/ 16478 w 599884"/>
                <a:gd name="connsiteY196" fmla="*/ 221742 h 348424"/>
                <a:gd name="connsiteX197" fmla="*/ 17050 w 599884"/>
                <a:gd name="connsiteY197" fmla="*/ 220123 h 348424"/>
                <a:gd name="connsiteX198" fmla="*/ 16764 w 599884"/>
                <a:gd name="connsiteY198" fmla="*/ 218789 h 348424"/>
                <a:gd name="connsiteX199" fmla="*/ 17050 w 599884"/>
                <a:gd name="connsiteY199" fmla="*/ 214598 h 348424"/>
                <a:gd name="connsiteX200" fmla="*/ 15811 w 599884"/>
                <a:gd name="connsiteY200" fmla="*/ 212598 h 348424"/>
                <a:gd name="connsiteX201" fmla="*/ 14097 w 599884"/>
                <a:gd name="connsiteY201" fmla="*/ 211646 h 348424"/>
                <a:gd name="connsiteX202" fmla="*/ 13525 w 599884"/>
                <a:gd name="connsiteY202" fmla="*/ 211646 h 348424"/>
                <a:gd name="connsiteX203" fmla="*/ 12859 w 599884"/>
                <a:gd name="connsiteY203" fmla="*/ 212312 h 348424"/>
                <a:gd name="connsiteX204" fmla="*/ 12478 w 599884"/>
                <a:gd name="connsiteY204" fmla="*/ 212312 h 348424"/>
                <a:gd name="connsiteX205" fmla="*/ 12478 w 599884"/>
                <a:gd name="connsiteY205" fmla="*/ 210979 h 348424"/>
                <a:gd name="connsiteX206" fmla="*/ 12192 w 599884"/>
                <a:gd name="connsiteY206" fmla="*/ 210598 h 348424"/>
                <a:gd name="connsiteX207" fmla="*/ 11811 w 599884"/>
                <a:gd name="connsiteY207" fmla="*/ 211265 h 348424"/>
                <a:gd name="connsiteX208" fmla="*/ 11525 w 599884"/>
                <a:gd name="connsiteY208" fmla="*/ 211646 h 348424"/>
                <a:gd name="connsiteX209" fmla="*/ 10858 w 599884"/>
                <a:gd name="connsiteY209" fmla="*/ 211931 h 348424"/>
                <a:gd name="connsiteX210" fmla="*/ 10573 w 599884"/>
                <a:gd name="connsiteY210" fmla="*/ 212312 h 348424"/>
                <a:gd name="connsiteX211" fmla="*/ 10573 w 599884"/>
                <a:gd name="connsiteY211" fmla="*/ 212884 h 348424"/>
                <a:gd name="connsiteX212" fmla="*/ 10858 w 599884"/>
                <a:gd name="connsiteY212" fmla="*/ 213550 h 348424"/>
                <a:gd name="connsiteX213" fmla="*/ 9239 w 599884"/>
                <a:gd name="connsiteY213" fmla="*/ 214884 h 348424"/>
                <a:gd name="connsiteX214" fmla="*/ 9239 w 599884"/>
                <a:gd name="connsiteY214" fmla="*/ 215551 h 348424"/>
                <a:gd name="connsiteX215" fmla="*/ 8858 w 599884"/>
                <a:gd name="connsiteY215" fmla="*/ 215837 h 348424"/>
                <a:gd name="connsiteX216" fmla="*/ 8192 w 599884"/>
                <a:gd name="connsiteY216" fmla="*/ 215551 h 348424"/>
                <a:gd name="connsiteX217" fmla="*/ 7620 w 599884"/>
                <a:gd name="connsiteY217" fmla="*/ 215551 h 348424"/>
                <a:gd name="connsiteX218" fmla="*/ 7620 w 599884"/>
                <a:gd name="connsiteY218" fmla="*/ 216218 h 348424"/>
                <a:gd name="connsiteX219" fmla="*/ 8858 w 599884"/>
                <a:gd name="connsiteY219" fmla="*/ 216884 h 348424"/>
                <a:gd name="connsiteX220" fmla="*/ 8858 w 599884"/>
                <a:gd name="connsiteY220" fmla="*/ 218789 h 348424"/>
                <a:gd name="connsiteX221" fmla="*/ 8192 w 599884"/>
                <a:gd name="connsiteY221" fmla="*/ 219170 h 348424"/>
                <a:gd name="connsiteX222" fmla="*/ 8192 w 599884"/>
                <a:gd name="connsiteY222" fmla="*/ 219837 h 348424"/>
                <a:gd name="connsiteX223" fmla="*/ 7906 w 599884"/>
                <a:gd name="connsiteY223" fmla="*/ 220504 h 348424"/>
                <a:gd name="connsiteX224" fmla="*/ 7620 w 599884"/>
                <a:gd name="connsiteY224" fmla="*/ 220790 h 348424"/>
                <a:gd name="connsiteX225" fmla="*/ 6953 w 599884"/>
                <a:gd name="connsiteY225" fmla="*/ 219456 h 348424"/>
                <a:gd name="connsiteX226" fmla="*/ 6572 w 599884"/>
                <a:gd name="connsiteY226" fmla="*/ 219456 h 348424"/>
                <a:gd name="connsiteX227" fmla="*/ 6572 w 599884"/>
                <a:gd name="connsiteY227" fmla="*/ 219170 h 348424"/>
                <a:gd name="connsiteX228" fmla="*/ 4667 w 599884"/>
                <a:gd name="connsiteY228" fmla="*/ 219170 h 348424"/>
                <a:gd name="connsiteX229" fmla="*/ 4286 w 599884"/>
                <a:gd name="connsiteY229" fmla="*/ 218789 h 348424"/>
                <a:gd name="connsiteX230" fmla="*/ 3619 w 599884"/>
                <a:gd name="connsiteY230" fmla="*/ 219170 h 348424"/>
                <a:gd name="connsiteX231" fmla="*/ 3334 w 599884"/>
                <a:gd name="connsiteY231" fmla="*/ 219456 h 348424"/>
                <a:gd name="connsiteX232" fmla="*/ 2667 w 599884"/>
                <a:gd name="connsiteY232" fmla="*/ 219837 h 348424"/>
                <a:gd name="connsiteX233" fmla="*/ 2286 w 599884"/>
                <a:gd name="connsiteY233" fmla="*/ 219456 h 348424"/>
                <a:gd name="connsiteX234" fmla="*/ 2000 w 599884"/>
                <a:gd name="connsiteY234" fmla="*/ 218504 h 348424"/>
                <a:gd name="connsiteX235" fmla="*/ 2000 w 599884"/>
                <a:gd name="connsiteY235" fmla="*/ 216218 h 348424"/>
                <a:gd name="connsiteX236" fmla="*/ 2286 w 599884"/>
                <a:gd name="connsiteY236" fmla="*/ 214884 h 348424"/>
                <a:gd name="connsiteX237" fmla="*/ 3619 w 599884"/>
                <a:gd name="connsiteY237" fmla="*/ 212598 h 348424"/>
                <a:gd name="connsiteX238" fmla="*/ 4667 w 599884"/>
                <a:gd name="connsiteY238" fmla="*/ 209931 h 348424"/>
                <a:gd name="connsiteX239" fmla="*/ 3619 w 599884"/>
                <a:gd name="connsiteY239" fmla="*/ 209645 h 348424"/>
                <a:gd name="connsiteX240" fmla="*/ 3334 w 599884"/>
                <a:gd name="connsiteY240" fmla="*/ 206693 h 348424"/>
                <a:gd name="connsiteX241" fmla="*/ 2667 w 599884"/>
                <a:gd name="connsiteY241" fmla="*/ 204025 h 348424"/>
                <a:gd name="connsiteX242" fmla="*/ 2953 w 599884"/>
                <a:gd name="connsiteY242" fmla="*/ 202787 h 348424"/>
                <a:gd name="connsiteX243" fmla="*/ 2667 w 599884"/>
                <a:gd name="connsiteY243" fmla="*/ 202121 h 348424"/>
                <a:gd name="connsiteX244" fmla="*/ 2286 w 599884"/>
                <a:gd name="connsiteY244" fmla="*/ 201740 h 348424"/>
                <a:gd name="connsiteX245" fmla="*/ 667 w 599884"/>
                <a:gd name="connsiteY245" fmla="*/ 202121 h 348424"/>
                <a:gd name="connsiteX246" fmla="*/ 381 w 599884"/>
                <a:gd name="connsiteY246" fmla="*/ 201740 h 348424"/>
                <a:gd name="connsiteX247" fmla="*/ 0 w 599884"/>
                <a:gd name="connsiteY247" fmla="*/ 201073 h 348424"/>
                <a:gd name="connsiteX248" fmla="*/ 381 w 599884"/>
                <a:gd name="connsiteY248" fmla="*/ 200501 h 348424"/>
                <a:gd name="connsiteX249" fmla="*/ 667 w 599884"/>
                <a:gd name="connsiteY249" fmla="*/ 200120 h 348424"/>
                <a:gd name="connsiteX250" fmla="*/ 1333 w 599884"/>
                <a:gd name="connsiteY250" fmla="*/ 200120 h 348424"/>
                <a:gd name="connsiteX251" fmla="*/ 1715 w 599884"/>
                <a:gd name="connsiteY251" fmla="*/ 199835 h 348424"/>
                <a:gd name="connsiteX252" fmla="*/ 2000 w 599884"/>
                <a:gd name="connsiteY252" fmla="*/ 199168 h 348424"/>
                <a:gd name="connsiteX253" fmla="*/ 1715 w 599884"/>
                <a:gd name="connsiteY253" fmla="*/ 198120 h 348424"/>
                <a:gd name="connsiteX254" fmla="*/ 2000 w 599884"/>
                <a:gd name="connsiteY254" fmla="*/ 197548 h 348424"/>
                <a:gd name="connsiteX255" fmla="*/ 3334 w 599884"/>
                <a:gd name="connsiteY255" fmla="*/ 197168 h 348424"/>
                <a:gd name="connsiteX256" fmla="*/ 4286 w 599884"/>
                <a:gd name="connsiteY256" fmla="*/ 196501 h 348424"/>
                <a:gd name="connsiteX257" fmla="*/ 4667 w 599884"/>
                <a:gd name="connsiteY257" fmla="*/ 195834 h 348424"/>
                <a:gd name="connsiteX258" fmla="*/ 4953 w 599884"/>
                <a:gd name="connsiteY258" fmla="*/ 193262 h 348424"/>
                <a:gd name="connsiteX259" fmla="*/ 4953 w 599884"/>
                <a:gd name="connsiteY259" fmla="*/ 192596 h 348424"/>
                <a:gd name="connsiteX260" fmla="*/ 4286 w 599884"/>
                <a:gd name="connsiteY260" fmla="*/ 192596 h 348424"/>
                <a:gd name="connsiteX261" fmla="*/ 3619 w 599884"/>
                <a:gd name="connsiteY261" fmla="*/ 193262 h 348424"/>
                <a:gd name="connsiteX262" fmla="*/ 2953 w 599884"/>
                <a:gd name="connsiteY262" fmla="*/ 193548 h 348424"/>
                <a:gd name="connsiteX263" fmla="*/ 2286 w 599884"/>
                <a:gd name="connsiteY263" fmla="*/ 193262 h 348424"/>
                <a:gd name="connsiteX264" fmla="*/ 2000 w 599884"/>
                <a:gd name="connsiteY264" fmla="*/ 192881 h 348424"/>
                <a:gd name="connsiteX265" fmla="*/ 2000 w 599884"/>
                <a:gd name="connsiteY265" fmla="*/ 191643 h 348424"/>
                <a:gd name="connsiteX266" fmla="*/ 1715 w 599884"/>
                <a:gd name="connsiteY266" fmla="*/ 191262 h 348424"/>
                <a:gd name="connsiteX267" fmla="*/ 1333 w 599884"/>
                <a:gd name="connsiteY267" fmla="*/ 191262 h 348424"/>
                <a:gd name="connsiteX268" fmla="*/ 667 w 599884"/>
                <a:gd name="connsiteY268" fmla="*/ 191929 h 348424"/>
                <a:gd name="connsiteX269" fmla="*/ 381 w 599884"/>
                <a:gd name="connsiteY269" fmla="*/ 191929 h 348424"/>
                <a:gd name="connsiteX270" fmla="*/ 0 w 599884"/>
                <a:gd name="connsiteY270" fmla="*/ 191643 h 348424"/>
                <a:gd name="connsiteX271" fmla="*/ 0 w 599884"/>
                <a:gd name="connsiteY271" fmla="*/ 190976 h 348424"/>
                <a:gd name="connsiteX272" fmla="*/ 381 w 599884"/>
                <a:gd name="connsiteY272" fmla="*/ 190310 h 348424"/>
                <a:gd name="connsiteX273" fmla="*/ 1048 w 599884"/>
                <a:gd name="connsiteY273" fmla="*/ 189929 h 348424"/>
                <a:gd name="connsiteX274" fmla="*/ 1333 w 599884"/>
                <a:gd name="connsiteY274" fmla="*/ 189262 h 348424"/>
                <a:gd name="connsiteX275" fmla="*/ 2286 w 599884"/>
                <a:gd name="connsiteY275" fmla="*/ 188309 h 348424"/>
                <a:gd name="connsiteX276" fmla="*/ 2953 w 599884"/>
                <a:gd name="connsiteY276" fmla="*/ 188309 h 348424"/>
                <a:gd name="connsiteX277" fmla="*/ 3334 w 599884"/>
                <a:gd name="connsiteY277" fmla="*/ 188023 h 348424"/>
                <a:gd name="connsiteX278" fmla="*/ 3619 w 599884"/>
                <a:gd name="connsiteY278" fmla="*/ 187357 h 348424"/>
                <a:gd name="connsiteX279" fmla="*/ 3619 w 599884"/>
                <a:gd name="connsiteY279" fmla="*/ 185356 h 348424"/>
                <a:gd name="connsiteX280" fmla="*/ 2953 w 599884"/>
                <a:gd name="connsiteY280" fmla="*/ 184023 h 348424"/>
                <a:gd name="connsiteX281" fmla="*/ 4286 w 599884"/>
                <a:gd name="connsiteY281" fmla="*/ 183356 h 348424"/>
                <a:gd name="connsiteX282" fmla="*/ 4667 w 599884"/>
                <a:gd name="connsiteY282" fmla="*/ 183071 h 348424"/>
                <a:gd name="connsiteX283" fmla="*/ 4000 w 599884"/>
                <a:gd name="connsiteY283" fmla="*/ 181737 h 348424"/>
                <a:gd name="connsiteX284" fmla="*/ 4286 w 599884"/>
                <a:gd name="connsiteY284" fmla="*/ 181070 h 348424"/>
                <a:gd name="connsiteX285" fmla="*/ 4953 w 599884"/>
                <a:gd name="connsiteY285" fmla="*/ 180785 h 348424"/>
                <a:gd name="connsiteX286" fmla="*/ 4953 w 599884"/>
                <a:gd name="connsiteY286" fmla="*/ 180118 h 348424"/>
                <a:gd name="connsiteX287" fmla="*/ 5239 w 599884"/>
                <a:gd name="connsiteY287" fmla="*/ 179451 h 348424"/>
                <a:gd name="connsiteX288" fmla="*/ 5905 w 599884"/>
                <a:gd name="connsiteY288" fmla="*/ 179451 h 348424"/>
                <a:gd name="connsiteX289" fmla="*/ 6572 w 599884"/>
                <a:gd name="connsiteY289" fmla="*/ 179832 h 348424"/>
                <a:gd name="connsiteX290" fmla="*/ 6953 w 599884"/>
                <a:gd name="connsiteY290" fmla="*/ 180404 h 348424"/>
                <a:gd name="connsiteX291" fmla="*/ 6953 w 599884"/>
                <a:gd name="connsiteY291" fmla="*/ 181737 h 348424"/>
                <a:gd name="connsiteX292" fmla="*/ 7239 w 599884"/>
                <a:gd name="connsiteY292" fmla="*/ 182404 h 348424"/>
                <a:gd name="connsiteX293" fmla="*/ 7906 w 599884"/>
                <a:gd name="connsiteY293" fmla="*/ 182785 h 348424"/>
                <a:gd name="connsiteX294" fmla="*/ 9239 w 599884"/>
                <a:gd name="connsiteY294" fmla="*/ 182785 h 348424"/>
                <a:gd name="connsiteX295" fmla="*/ 9525 w 599884"/>
                <a:gd name="connsiteY295" fmla="*/ 182118 h 348424"/>
                <a:gd name="connsiteX296" fmla="*/ 10192 w 599884"/>
                <a:gd name="connsiteY296" fmla="*/ 181737 h 348424"/>
                <a:gd name="connsiteX297" fmla="*/ 10573 w 599884"/>
                <a:gd name="connsiteY297" fmla="*/ 181070 h 348424"/>
                <a:gd name="connsiteX298" fmla="*/ 10573 w 599884"/>
                <a:gd name="connsiteY298" fmla="*/ 180404 h 348424"/>
                <a:gd name="connsiteX299" fmla="*/ 10858 w 599884"/>
                <a:gd name="connsiteY299" fmla="*/ 179832 h 348424"/>
                <a:gd name="connsiteX300" fmla="*/ 10858 w 599884"/>
                <a:gd name="connsiteY300" fmla="*/ 179165 h 348424"/>
                <a:gd name="connsiteX301" fmla="*/ 11525 w 599884"/>
                <a:gd name="connsiteY301" fmla="*/ 178784 h 348424"/>
                <a:gd name="connsiteX302" fmla="*/ 11811 w 599884"/>
                <a:gd name="connsiteY302" fmla="*/ 178498 h 348424"/>
                <a:gd name="connsiteX303" fmla="*/ 13144 w 599884"/>
                <a:gd name="connsiteY303" fmla="*/ 179165 h 348424"/>
                <a:gd name="connsiteX304" fmla="*/ 13525 w 599884"/>
                <a:gd name="connsiteY304" fmla="*/ 178498 h 348424"/>
                <a:gd name="connsiteX305" fmla="*/ 14764 w 599884"/>
                <a:gd name="connsiteY305" fmla="*/ 177832 h 348424"/>
                <a:gd name="connsiteX306" fmla="*/ 15430 w 599884"/>
                <a:gd name="connsiteY306" fmla="*/ 177832 h 348424"/>
                <a:gd name="connsiteX307" fmla="*/ 15811 w 599884"/>
                <a:gd name="connsiteY307" fmla="*/ 177165 h 348424"/>
                <a:gd name="connsiteX308" fmla="*/ 16097 w 599884"/>
                <a:gd name="connsiteY308" fmla="*/ 176879 h 348424"/>
                <a:gd name="connsiteX309" fmla="*/ 16478 w 599884"/>
                <a:gd name="connsiteY309" fmla="*/ 176213 h 348424"/>
                <a:gd name="connsiteX310" fmla="*/ 16478 w 599884"/>
                <a:gd name="connsiteY310" fmla="*/ 175165 h 348424"/>
                <a:gd name="connsiteX311" fmla="*/ 17050 w 599884"/>
                <a:gd name="connsiteY311" fmla="*/ 175165 h 348424"/>
                <a:gd name="connsiteX312" fmla="*/ 17050 w 599884"/>
                <a:gd name="connsiteY312" fmla="*/ 175831 h 348424"/>
                <a:gd name="connsiteX313" fmla="*/ 17431 w 599884"/>
                <a:gd name="connsiteY313" fmla="*/ 176498 h 348424"/>
                <a:gd name="connsiteX314" fmla="*/ 18098 w 599884"/>
                <a:gd name="connsiteY314" fmla="*/ 176498 h 348424"/>
                <a:gd name="connsiteX315" fmla="*/ 19050 w 599884"/>
                <a:gd name="connsiteY315" fmla="*/ 175546 h 348424"/>
                <a:gd name="connsiteX316" fmla="*/ 19431 w 599884"/>
                <a:gd name="connsiteY316" fmla="*/ 174879 h 348424"/>
                <a:gd name="connsiteX317" fmla="*/ 19717 w 599884"/>
                <a:gd name="connsiteY317" fmla="*/ 174498 h 348424"/>
                <a:gd name="connsiteX318" fmla="*/ 20098 w 599884"/>
                <a:gd name="connsiteY318" fmla="*/ 173927 h 348424"/>
                <a:gd name="connsiteX319" fmla="*/ 20098 w 599884"/>
                <a:gd name="connsiteY319" fmla="*/ 173260 h 348424"/>
                <a:gd name="connsiteX320" fmla="*/ 17717 w 599884"/>
                <a:gd name="connsiteY320" fmla="*/ 173260 h 348424"/>
                <a:gd name="connsiteX321" fmla="*/ 17431 w 599884"/>
                <a:gd name="connsiteY321" fmla="*/ 172593 h 348424"/>
                <a:gd name="connsiteX322" fmla="*/ 17431 w 599884"/>
                <a:gd name="connsiteY322" fmla="*/ 133160 h 348424"/>
                <a:gd name="connsiteX323" fmla="*/ 18098 w 599884"/>
                <a:gd name="connsiteY323" fmla="*/ 132874 h 348424"/>
                <a:gd name="connsiteX324" fmla="*/ 30194 w 599884"/>
                <a:gd name="connsiteY324" fmla="*/ 130207 h 348424"/>
                <a:gd name="connsiteX325" fmla="*/ 41053 w 599884"/>
                <a:gd name="connsiteY325" fmla="*/ 127921 h 348424"/>
                <a:gd name="connsiteX326" fmla="*/ 67627 w 599884"/>
                <a:gd name="connsiteY326" fmla="*/ 122015 h 348424"/>
                <a:gd name="connsiteX327" fmla="*/ 77152 w 599884"/>
                <a:gd name="connsiteY327" fmla="*/ 119729 h 348424"/>
                <a:gd name="connsiteX328" fmla="*/ 90583 w 599884"/>
                <a:gd name="connsiteY328" fmla="*/ 117158 h 348424"/>
                <a:gd name="connsiteX329" fmla="*/ 94488 w 599884"/>
                <a:gd name="connsiteY329" fmla="*/ 116110 h 348424"/>
                <a:gd name="connsiteX330" fmla="*/ 113252 w 599884"/>
                <a:gd name="connsiteY330" fmla="*/ 112204 h 348424"/>
                <a:gd name="connsiteX331" fmla="*/ 112871 w 599884"/>
                <a:gd name="connsiteY331" fmla="*/ 111538 h 348424"/>
                <a:gd name="connsiteX332" fmla="*/ 113252 w 599884"/>
                <a:gd name="connsiteY332" fmla="*/ 111252 h 348424"/>
                <a:gd name="connsiteX333" fmla="*/ 114586 w 599884"/>
                <a:gd name="connsiteY333" fmla="*/ 110871 h 348424"/>
                <a:gd name="connsiteX334" fmla="*/ 115824 w 599884"/>
                <a:gd name="connsiteY334" fmla="*/ 110204 h 348424"/>
                <a:gd name="connsiteX335" fmla="*/ 119158 w 599884"/>
                <a:gd name="connsiteY335" fmla="*/ 109919 h 348424"/>
                <a:gd name="connsiteX336" fmla="*/ 121444 w 599884"/>
                <a:gd name="connsiteY336" fmla="*/ 109252 h 348424"/>
                <a:gd name="connsiteX337" fmla="*/ 123444 w 599884"/>
                <a:gd name="connsiteY337" fmla="*/ 108871 h 348424"/>
                <a:gd name="connsiteX338" fmla="*/ 126016 w 599884"/>
                <a:gd name="connsiteY338" fmla="*/ 108299 h 348424"/>
                <a:gd name="connsiteX339" fmla="*/ 128969 w 599884"/>
                <a:gd name="connsiteY339" fmla="*/ 107918 h 348424"/>
                <a:gd name="connsiteX340" fmla="*/ 132302 w 599884"/>
                <a:gd name="connsiteY340" fmla="*/ 106966 h 348424"/>
                <a:gd name="connsiteX341" fmla="*/ 136874 w 599884"/>
                <a:gd name="connsiteY341" fmla="*/ 106299 h 348424"/>
                <a:gd name="connsiteX342" fmla="*/ 139446 w 599884"/>
                <a:gd name="connsiteY342" fmla="*/ 106299 h 348424"/>
                <a:gd name="connsiteX343" fmla="*/ 139160 w 599884"/>
                <a:gd name="connsiteY343" fmla="*/ 104966 h 348424"/>
                <a:gd name="connsiteX344" fmla="*/ 139160 w 599884"/>
                <a:gd name="connsiteY344" fmla="*/ 102679 h 348424"/>
                <a:gd name="connsiteX345" fmla="*/ 138874 w 599884"/>
                <a:gd name="connsiteY345" fmla="*/ 101727 h 348424"/>
                <a:gd name="connsiteX346" fmla="*/ 137541 w 599884"/>
                <a:gd name="connsiteY346" fmla="*/ 100394 h 348424"/>
                <a:gd name="connsiteX347" fmla="*/ 136874 w 599884"/>
                <a:gd name="connsiteY347" fmla="*/ 100013 h 348424"/>
                <a:gd name="connsiteX348" fmla="*/ 136207 w 599884"/>
                <a:gd name="connsiteY348" fmla="*/ 99060 h 348424"/>
                <a:gd name="connsiteX349" fmla="*/ 136207 w 599884"/>
                <a:gd name="connsiteY349" fmla="*/ 98774 h 348424"/>
                <a:gd name="connsiteX350" fmla="*/ 136493 w 599884"/>
                <a:gd name="connsiteY350" fmla="*/ 96774 h 348424"/>
                <a:gd name="connsiteX351" fmla="*/ 136874 w 599884"/>
                <a:gd name="connsiteY351" fmla="*/ 96107 h 348424"/>
                <a:gd name="connsiteX352" fmla="*/ 136874 w 599884"/>
                <a:gd name="connsiteY352" fmla="*/ 94107 h 348424"/>
                <a:gd name="connsiteX353" fmla="*/ 136493 w 599884"/>
                <a:gd name="connsiteY353" fmla="*/ 93821 h 348424"/>
                <a:gd name="connsiteX354" fmla="*/ 136493 w 599884"/>
                <a:gd name="connsiteY354" fmla="*/ 91821 h 348424"/>
                <a:gd name="connsiteX355" fmla="*/ 136207 w 599884"/>
                <a:gd name="connsiteY355" fmla="*/ 91154 h 348424"/>
                <a:gd name="connsiteX356" fmla="*/ 136207 w 599884"/>
                <a:gd name="connsiteY356" fmla="*/ 90869 h 348424"/>
                <a:gd name="connsiteX357" fmla="*/ 135922 w 599884"/>
                <a:gd name="connsiteY357" fmla="*/ 90583 h 348424"/>
                <a:gd name="connsiteX358" fmla="*/ 135541 w 599884"/>
                <a:gd name="connsiteY358" fmla="*/ 89916 h 348424"/>
                <a:gd name="connsiteX359" fmla="*/ 134874 w 599884"/>
                <a:gd name="connsiteY359" fmla="*/ 89249 h 348424"/>
                <a:gd name="connsiteX360" fmla="*/ 134588 w 599884"/>
                <a:gd name="connsiteY360" fmla="*/ 87916 h 348424"/>
                <a:gd name="connsiteX361" fmla="*/ 134207 w 599884"/>
                <a:gd name="connsiteY361" fmla="*/ 87630 h 348424"/>
                <a:gd name="connsiteX362" fmla="*/ 134207 w 599884"/>
                <a:gd name="connsiteY362" fmla="*/ 87249 h 348424"/>
                <a:gd name="connsiteX363" fmla="*/ 133255 w 599884"/>
                <a:gd name="connsiteY363" fmla="*/ 85916 h 348424"/>
                <a:gd name="connsiteX364" fmla="*/ 133255 w 599884"/>
                <a:gd name="connsiteY364" fmla="*/ 85630 h 348424"/>
                <a:gd name="connsiteX365" fmla="*/ 131921 w 599884"/>
                <a:gd name="connsiteY365" fmla="*/ 84011 h 348424"/>
                <a:gd name="connsiteX366" fmla="*/ 130969 w 599884"/>
                <a:gd name="connsiteY366" fmla="*/ 82010 h 348424"/>
                <a:gd name="connsiteX367" fmla="*/ 130588 w 599884"/>
                <a:gd name="connsiteY367" fmla="*/ 80391 h 348424"/>
                <a:gd name="connsiteX368" fmla="*/ 130588 w 599884"/>
                <a:gd name="connsiteY368" fmla="*/ 78772 h 348424"/>
                <a:gd name="connsiteX369" fmla="*/ 130302 w 599884"/>
                <a:gd name="connsiteY369" fmla="*/ 77438 h 348424"/>
                <a:gd name="connsiteX370" fmla="*/ 130302 w 599884"/>
                <a:gd name="connsiteY370" fmla="*/ 77057 h 348424"/>
                <a:gd name="connsiteX371" fmla="*/ 128969 w 599884"/>
                <a:gd name="connsiteY371" fmla="*/ 75819 h 348424"/>
                <a:gd name="connsiteX372" fmla="*/ 128683 w 599884"/>
                <a:gd name="connsiteY372" fmla="*/ 75819 h 348424"/>
                <a:gd name="connsiteX373" fmla="*/ 128302 w 599884"/>
                <a:gd name="connsiteY373" fmla="*/ 75152 h 348424"/>
                <a:gd name="connsiteX374" fmla="*/ 127063 w 599884"/>
                <a:gd name="connsiteY374" fmla="*/ 71533 h 348424"/>
                <a:gd name="connsiteX375" fmla="*/ 126397 w 599884"/>
                <a:gd name="connsiteY375" fmla="*/ 70866 h 348424"/>
                <a:gd name="connsiteX376" fmla="*/ 125349 w 599884"/>
                <a:gd name="connsiteY376" fmla="*/ 68199 h 348424"/>
                <a:gd name="connsiteX377" fmla="*/ 123730 w 599884"/>
                <a:gd name="connsiteY377" fmla="*/ 66294 h 348424"/>
                <a:gd name="connsiteX378" fmla="*/ 123730 w 599884"/>
                <a:gd name="connsiteY378" fmla="*/ 64008 h 348424"/>
                <a:gd name="connsiteX379" fmla="*/ 124682 w 599884"/>
                <a:gd name="connsiteY379" fmla="*/ 60674 h 348424"/>
                <a:gd name="connsiteX380" fmla="*/ 124682 w 599884"/>
                <a:gd name="connsiteY380" fmla="*/ 59055 h 348424"/>
                <a:gd name="connsiteX381" fmla="*/ 125063 w 599884"/>
                <a:gd name="connsiteY381" fmla="*/ 58674 h 348424"/>
                <a:gd name="connsiteX382" fmla="*/ 125730 w 599884"/>
                <a:gd name="connsiteY382" fmla="*/ 58388 h 348424"/>
                <a:gd name="connsiteX383" fmla="*/ 125730 w 599884"/>
                <a:gd name="connsiteY383" fmla="*/ 58102 h 348424"/>
                <a:gd name="connsiteX384" fmla="*/ 126016 w 599884"/>
                <a:gd name="connsiteY384" fmla="*/ 57721 h 348424"/>
                <a:gd name="connsiteX385" fmla="*/ 126397 w 599884"/>
                <a:gd name="connsiteY385" fmla="*/ 57721 h 348424"/>
                <a:gd name="connsiteX386" fmla="*/ 126682 w 599884"/>
                <a:gd name="connsiteY386" fmla="*/ 57436 h 348424"/>
                <a:gd name="connsiteX387" fmla="*/ 126682 w 599884"/>
                <a:gd name="connsiteY387" fmla="*/ 57055 h 348424"/>
                <a:gd name="connsiteX388" fmla="*/ 127063 w 599884"/>
                <a:gd name="connsiteY388" fmla="*/ 56769 h 348424"/>
                <a:gd name="connsiteX389" fmla="*/ 127063 w 599884"/>
                <a:gd name="connsiteY389" fmla="*/ 56388 h 348424"/>
                <a:gd name="connsiteX390" fmla="*/ 127349 w 599884"/>
                <a:gd name="connsiteY390" fmla="*/ 56102 h 348424"/>
                <a:gd name="connsiteX391" fmla="*/ 127635 w 599884"/>
                <a:gd name="connsiteY391" fmla="*/ 56102 h 348424"/>
                <a:gd name="connsiteX392" fmla="*/ 128016 w 599884"/>
                <a:gd name="connsiteY392" fmla="*/ 55721 h 348424"/>
                <a:gd name="connsiteX393" fmla="*/ 128016 w 599884"/>
                <a:gd name="connsiteY393" fmla="*/ 55435 h 348424"/>
                <a:gd name="connsiteX394" fmla="*/ 129635 w 599884"/>
                <a:gd name="connsiteY394" fmla="*/ 53816 h 348424"/>
                <a:gd name="connsiteX395" fmla="*/ 130302 w 599884"/>
                <a:gd name="connsiteY395" fmla="*/ 53435 h 348424"/>
                <a:gd name="connsiteX396" fmla="*/ 131636 w 599884"/>
                <a:gd name="connsiteY396" fmla="*/ 52102 h 348424"/>
                <a:gd name="connsiteX397" fmla="*/ 132588 w 599884"/>
                <a:gd name="connsiteY397" fmla="*/ 52102 h 348424"/>
                <a:gd name="connsiteX398" fmla="*/ 133921 w 599884"/>
                <a:gd name="connsiteY398" fmla="*/ 51816 h 348424"/>
                <a:gd name="connsiteX399" fmla="*/ 134874 w 599884"/>
                <a:gd name="connsiteY399" fmla="*/ 51816 h 348424"/>
                <a:gd name="connsiteX400" fmla="*/ 135922 w 599884"/>
                <a:gd name="connsiteY400" fmla="*/ 51530 h 348424"/>
                <a:gd name="connsiteX401" fmla="*/ 140494 w 599884"/>
                <a:gd name="connsiteY401" fmla="*/ 51530 h 348424"/>
                <a:gd name="connsiteX402" fmla="*/ 141446 w 599884"/>
                <a:gd name="connsiteY402" fmla="*/ 51816 h 348424"/>
                <a:gd name="connsiteX403" fmla="*/ 147733 w 599884"/>
                <a:gd name="connsiteY403" fmla="*/ 51816 h 348424"/>
                <a:gd name="connsiteX404" fmla="*/ 148304 w 599884"/>
                <a:gd name="connsiteY404" fmla="*/ 52102 h 348424"/>
                <a:gd name="connsiteX405" fmla="*/ 152590 w 599884"/>
                <a:gd name="connsiteY405" fmla="*/ 52102 h 348424"/>
                <a:gd name="connsiteX406" fmla="*/ 154591 w 599884"/>
                <a:gd name="connsiteY406" fmla="*/ 51816 h 348424"/>
                <a:gd name="connsiteX407" fmla="*/ 155543 w 599884"/>
                <a:gd name="connsiteY407" fmla="*/ 51530 h 348424"/>
                <a:gd name="connsiteX408" fmla="*/ 158877 w 599884"/>
                <a:gd name="connsiteY408" fmla="*/ 51530 h 348424"/>
                <a:gd name="connsiteX409" fmla="*/ 163068 w 599884"/>
                <a:gd name="connsiteY409" fmla="*/ 51149 h 348424"/>
                <a:gd name="connsiteX410" fmla="*/ 166021 w 599884"/>
                <a:gd name="connsiteY410" fmla="*/ 51149 h 348424"/>
                <a:gd name="connsiteX411" fmla="*/ 167069 w 599884"/>
                <a:gd name="connsiteY411" fmla="*/ 51530 h 348424"/>
                <a:gd name="connsiteX412" fmla="*/ 168021 w 599884"/>
                <a:gd name="connsiteY412" fmla="*/ 51530 h 348424"/>
                <a:gd name="connsiteX413" fmla="*/ 168973 w 599884"/>
                <a:gd name="connsiteY413" fmla="*/ 51816 h 348424"/>
                <a:gd name="connsiteX414" fmla="*/ 170688 w 599884"/>
                <a:gd name="connsiteY414" fmla="*/ 51816 h 348424"/>
                <a:gd name="connsiteX415" fmla="*/ 171926 w 599884"/>
                <a:gd name="connsiteY415" fmla="*/ 52102 h 348424"/>
                <a:gd name="connsiteX416" fmla="*/ 175260 w 599884"/>
                <a:gd name="connsiteY416" fmla="*/ 49816 h 348424"/>
                <a:gd name="connsiteX417" fmla="*/ 177546 w 599884"/>
                <a:gd name="connsiteY417" fmla="*/ 49149 h 348424"/>
                <a:gd name="connsiteX418" fmla="*/ 177546 w 599884"/>
                <a:gd name="connsiteY418" fmla="*/ 48863 h 348424"/>
                <a:gd name="connsiteX419" fmla="*/ 180213 w 599884"/>
                <a:gd name="connsiteY419" fmla="*/ 46196 h 348424"/>
                <a:gd name="connsiteX420" fmla="*/ 180499 w 599884"/>
                <a:gd name="connsiteY420" fmla="*/ 46196 h 348424"/>
                <a:gd name="connsiteX421" fmla="*/ 181832 w 599884"/>
                <a:gd name="connsiteY421" fmla="*/ 45910 h 348424"/>
                <a:gd name="connsiteX422" fmla="*/ 182499 w 599884"/>
                <a:gd name="connsiteY422" fmla="*/ 45910 h 348424"/>
                <a:gd name="connsiteX423" fmla="*/ 183451 w 599884"/>
                <a:gd name="connsiteY423" fmla="*/ 45625 h 348424"/>
                <a:gd name="connsiteX424" fmla="*/ 187357 w 599884"/>
                <a:gd name="connsiteY424" fmla="*/ 45244 h 348424"/>
                <a:gd name="connsiteX425" fmla="*/ 189357 w 599884"/>
                <a:gd name="connsiteY425" fmla="*/ 44958 h 348424"/>
                <a:gd name="connsiteX426" fmla="*/ 193262 w 599884"/>
                <a:gd name="connsiteY426" fmla="*/ 43910 h 348424"/>
                <a:gd name="connsiteX427" fmla="*/ 194977 w 599884"/>
                <a:gd name="connsiteY427" fmla="*/ 43910 h 348424"/>
                <a:gd name="connsiteX428" fmla="*/ 195644 w 599884"/>
                <a:gd name="connsiteY428" fmla="*/ 45625 h 348424"/>
                <a:gd name="connsiteX429" fmla="*/ 197263 w 599884"/>
                <a:gd name="connsiteY429" fmla="*/ 44958 h 348424"/>
                <a:gd name="connsiteX430" fmla="*/ 197929 w 599884"/>
                <a:gd name="connsiteY430" fmla="*/ 44577 h 348424"/>
                <a:gd name="connsiteX431" fmla="*/ 198215 w 599884"/>
                <a:gd name="connsiteY431" fmla="*/ 44577 h 348424"/>
                <a:gd name="connsiteX432" fmla="*/ 199168 w 599884"/>
                <a:gd name="connsiteY432" fmla="*/ 44291 h 348424"/>
                <a:gd name="connsiteX433" fmla="*/ 200882 w 599884"/>
                <a:gd name="connsiteY433" fmla="*/ 44291 h 348424"/>
                <a:gd name="connsiteX434" fmla="*/ 201549 w 599884"/>
                <a:gd name="connsiteY434" fmla="*/ 44577 h 348424"/>
                <a:gd name="connsiteX435" fmla="*/ 202501 w 599884"/>
                <a:gd name="connsiteY435" fmla="*/ 44577 h 348424"/>
                <a:gd name="connsiteX436" fmla="*/ 202787 w 599884"/>
                <a:gd name="connsiteY436" fmla="*/ 44291 h 348424"/>
                <a:gd name="connsiteX437" fmla="*/ 203454 w 599884"/>
                <a:gd name="connsiteY437" fmla="*/ 44291 h 348424"/>
                <a:gd name="connsiteX438" fmla="*/ 203454 w 599884"/>
                <a:gd name="connsiteY438" fmla="*/ 44577 h 348424"/>
                <a:gd name="connsiteX439" fmla="*/ 203835 w 599884"/>
                <a:gd name="connsiteY439" fmla="*/ 44291 h 348424"/>
                <a:gd name="connsiteX440" fmla="*/ 204121 w 599884"/>
                <a:gd name="connsiteY440" fmla="*/ 44291 h 348424"/>
                <a:gd name="connsiteX441" fmla="*/ 204121 w 599884"/>
                <a:gd name="connsiteY441" fmla="*/ 44958 h 348424"/>
                <a:gd name="connsiteX442" fmla="*/ 204502 w 599884"/>
                <a:gd name="connsiteY442" fmla="*/ 44577 h 348424"/>
                <a:gd name="connsiteX443" fmla="*/ 204788 w 599884"/>
                <a:gd name="connsiteY443" fmla="*/ 44958 h 348424"/>
                <a:gd name="connsiteX444" fmla="*/ 205073 w 599884"/>
                <a:gd name="connsiteY444" fmla="*/ 44577 h 348424"/>
                <a:gd name="connsiteX445" fmla="*/ 205454 w 599884"/>
                <a:gd name="connsiteY445" fmla="*/ 44577 h 348424"/>
                <a:gd name="connsiteX446" fmla="*/ 205740 w 599884"/>
                <a:gd name="connsiteY446" fmla="*/ 44291 h 348424"/>
                <a:gd name="connsiteX447" fmla="*/ 207073 w 599884"/>
                <a:gd name="connsiteY447" fmla="*/ 44958 h 348424"/>
                <a:gd name="connsiteX448" fmla="*/ 207073 w 599884"/>
                <a:gd name="connsiteY448" fmla="*/ 44577 h 348424"/>
                <a:gd name="connsiteX449" fmla="*/ 210407 w 599884"/>
                <a:gd name="connsiteY449" fmla="*/ 44577 h 348424"/>
                <a:gd name="connsiteX450" fmla="*/ 213646 w 599884"/>
                <a:gd name="connsiteY450" fmla="*/ 44958 h 348424"/>
                <a:gd name="connsiteX451" fmla="*/ 213931 w 599884"/>
                <a:gd name="connsiteY451" fmla="*/ 44958 h 348424"/>
                <a:gd name="connsiteX452" fmla="*/ 214598 w 599884"/>
                <a:gd name="connsiteY452" fmla="*/ 45244 h 348424"/>
                <a:gd name="connsiteX453" fmla="*/ 214979 w 599884"/>
                <a:gd name="connsiteY453" fmla="*/ 44958 h 348424"/>
                <a:gd name="connsiteX454" fmla="*/ 215265 w 599884"/>
                <a:gd name="connsiteY454" fmla="*/ 44958 h 348424"/>
                <a:gd name="connsiteX455" fmla="*/ 215932 w 599884"/>
                <a:gd name="connsiteY455" fmla="*/ 45244 h 348424"/>
                <a:gd name="connsiteX456" fmla="*/ 216313 w 599884"/>
                <a:gd name="connsiteY456" fmla="*/ 44958 h 348424"/>
                <a:gd name="connsiteX457" fmla="*/ 216313 w 599884"/>
                <a:gd name="connsiteY457" fmla="*/ 44577 h 348424"/>
                <a:gd name="connsiteX458" fmla="*/ 216884 w 599884"/>
                <a:gd name="connsiteY458" fmla="*/ 44577 h 348424"/>
                <a:gd name="connsiteX459" fmla="*/ 217551 w 599884"/>
                <a:gd name="connsiteY459" fmla="*/ 43625 h 348424"/>
                <a:gd name="connsiteX460" fmla="*/ 218884 w 599884"/>
                <a:gd name="connsiteY460" fmla="*/ 43244 h 348424"/>
                <a:gd name="connsiteX461" fmla="*/ 219837 w 599884"/>
                <a:gd name="connsiteY461" fmla="*/ 44291 h 348424"/>
                <a:gd name="connsiteX462" fmla="*/ 224123 w 599884"/>
                <a:gd name="connsiteY462" fmla="*/ 44291 h 348424"/>
                <a:gd name="connsiteX463" fmla="*/ 229743 w 599884"/>
                <a:gd name="connsiteY463" fmla="*/ 46577 h 348424"/>
                <a:gd name="connsiteX464" fmla="*/ 230410 w 599884"/>
                <a:gd name="connsiteY464" fmla="*/ 46577 h 348424"/>
                <a:gd name="connsiteX465" fmla="*/ 231648 w 599884"/>
                <a:gd name="connsiteY465" fmla="*/ 46863 h 348424"/>
                <a:gd name="connsiteX466" fmla="*/ 232029 w 599884"/>
                <a:gd name="connsiteY466" fmla="*/ 46863 h 348424"/>
                <a:gd name="connsiteX467" fmla="*/ 234601 w 599884"/>
                <a:gd name="connsiteY467" fmla="*/ 47244 h 348424"/>
                <a:gd name="connsiteX468" fmla="*/ 236315 w 599884"/>
                <a:gd name="connsiteY468" fmla="*/ 47244 h 348424"/>
                <a:gd name="connsiteX469" fmla="*/ 237934 w 599884"/>
                <a:gd name="connsiteY469" fmla="*/ 47530 h 348424"/>
                <a:gd name="connsiteX470" fmla="*/ 244792 w 599884"/>
                <a:gd name="connsiteY470" fmla="*/ 45625 h 348424"/>
                <a:gd name="connsiteX471" fmla="*/ 246126 w 599884"/>
                <a:gd name="connsiteY471" fmla="*/ 44291 h 348424"/>
                <a:gd name="connsiteX472" fmla="*/ 247459 w 599884"/>
                <a:gd name="connsiteY472" fmla="*/ 43910 h 348424"/>
                <a:gd name="connsiteX473" fmla="*/ 251746 w 599884"/>
                <a:gd name="connsiteY473" fmla="*/ 43244 h 348424"/>
                <a:gd name="connsiteX474" fmla="*/ 255270 w 599884"/>
                <a:gd name="connsiteY474" fmla="*/ 40958 h 348424"/>
                <a:gd name="connsiteX475" fmla="*/ 258604 w 599884"/>
                <a:gd name="connsiteY475" fmla="*/ 40958 h 348424"/>
                <a:gd name="connsiteX476" fmla="*/ 258890 w 599884"/>
                <a:gd name="connsiteY476" fmla="*/ 41339 h 348424"/>
                <a:gd name="connsiteX477" fmla="*/ 259271 w 599884"/>
                <a:gd name="connsiteY477" fmla="*/ 41339 h 348424"/>
                <a:gd name="connsiteX478" fmla="*/ 259937 w 599884"/>
                <a:gd name="connsiteY478" fmla="*/ 41624 h 348424"/>
                <a:gd name="connsiteX479" fmla="*/ 260223 w 599884"/>
                <a:gd name="connsiteY479" fmla="*/ 42005 h 348424"/>
                <a:gd name="connsiteX480" fmla="*/ 261175 w 599884"/>
                <a:gd name="connsiteY480" fmla="*/ 43244 h 348424"/>
                <a:gd name="connsiteX481" fmla="*/ 261175 w 599884"/>
                <a:gd name="connsiteY481" fmla="*/ 43625 h 348424"/>
                <a:gd name="connsiteX482" fmla="*/ 261556 w 599884"/>
                <a:gd name="connsiteY482" fmla="*/ 43910 h 348424"/>
                <a:gd name="connsiteX483" fmla="*/ 262223 w 599884"/>
                <a:gd name="connsiteY483" fmla="*/ 44291 h 348424"/>
                <a:gd name="connsiteX484" fmla="*/ 263557 w 599884"/>
                <a:gd name="connsiteY484" fmla="*/ 44291 h 348424"/>
                <a:gd name="connsiteX485" fmla="*/ 263842 w 599884"/>
                <a:gd name="connsiteY485" fmla="*/ 43910 h 348424"/>
                <a:gd name="connsiteX486" fmla="*/ 264128 w 599884"/>
                <a:gd name="connsiteY486" fmla="*/ 44291 h 348424"/>
                <a:gd name="connsiteX487" fmla="*/ 266128 w 599884"/>
                <a:gd name="connsiteY487" fmla="*/ 44291 h 348424"/>
                <a:gd name="connsiteX488" fmla="*/ 268129 w 599884"/>
                <a:gd name="connsiteY488" fmla="*/ 45244 h 348424"/>
                <a:gd name="connsiteX489" fmla="*/ 268415 w 599884"/>
                <a:gd name="connsiteY489" fmla="*/ 45244 h 348424"/>
                <a:gd name="connsiteX490" fmla="*/ 268415 w 599884"/>
                <a:gd name="connsiteY490" fmla="*/ 44577 h 348424"/>
                <a:gd name="connsiteX491" fmla="*/ 268796 w 599884"/>
                <a:gd name="connsiteY491" fmla="*/ 44291 h 348424"/>
                <a:gd name="connsiteX492" fmla="*/ 268796 w 599884"/>
                <a:gd name="connsiteY492" fmla="*/ 43910 h 348424"/>
                <a:gd name="connsiteX493" fmla="*/ 269081 w 599884"/>
                <a:gd name="connsiteY493" fmla="*/ 43244 h 348424"/>
                <a:gd name="connsiteX494" fmla="*/ 270129 w 599884"/>
                <a:gd name="connsiteY494" fmla="*/ 43244 h 348424"/>
                <a:gd name="connsiteX495" fmla="*/ 270700 w 599884"/>
                <a:gd name="connsiteY495" fmla="*/ 42958 h 348424"/>
                <a:gd name="connsiteX496" fmla="*/ 272701 w 599884"/>
                <a:gd name="connsiteY496" fmla="*/ 43625 h 348424"/>
                <a:gd name="connsiteX497" fmla="*/ 273082 w 599884"/>
                <a:gd name="connsiteY497" fmla="*/ 43910 h 348424"/>
                <a:gd name="connsiteX498" fmla="*/ 273367 w 599884"/>
                <a:gd name="connsiteY498" fmla="*/ 43910 h 348424"/>
                <a:gd name="connsiteX499" fmla="*/ 273653 w 599884"/>
                <a:gd name="connsiteY499" fmla="*/ 44291 h 348424"/>
                <a:gd name="connsiteX500" fmla="*/ 273653 w 599884"/>
                <a:gd name="connsiteY500" fmla="*/ 44577 h 348424"/>
                <a:gd name="connsiteX501" fmla="*/ 274034 w 599884"/>
                <a:gd name="connsiteY501" fmla="*/ 44958 h 348424"/>
                <a:gd name="connsiteX502" fmla="*/ 274320 w 599884"/>
                <a:gd name="connsiteY502" fmla="*/ 44958 h 348424"/>
                <a:gd name="connsiteX503" fmla="*/ 274701 w 599884"/>
                <a:gd name="connsiteY503" fmla="*/ 45244 h 348424"/>
                <a:gd name="connsiteX504" fmla="*/ 275368 w 599884"/>
                <a:gd name="connsiteY504" fmla="*/ 45244 h 348424"/>
                <a:gd name="connsiteX505" fmla="*/ 276606 w 599884"/>
                <a:gd name="connsiteY505" fmla="*/ 46577 h 348424"/>
                <a:gd name="connsiteX506" fmla="*/ 277273 w 599884"/>
                <a:gd name="connsiteY506" fmla="*/ 46196 h 348424"/>
                <a:gd name="connsiteX507" fmla="*/ 277940 w 599884"/>
                <a:gd name="connsiteY507" fmla="*/ 46196 h 348424"/>
                <a:gd name="connsiteX508" fmla="*/ 278321 w 599884"/>
                <a:gd name="connsiteY508" fmla="*/ 45910 h 348424"/>
                <a:gd name="connsiteX509" fmla="*/ 279273 w 599884"/>
                <a:gd name="connsiteY509" fmla="*/ 45910 h 348424"/>
                <a:gd name="connsiteX510" fmla="*/ 279273 w 599884"/>
                <a:gd name="connsiteY510" fmla="*/ 46196 h 348424"/>
                <a:gd name="connsiteX511" fmla="*/ 279559 w 599884"/>
                <a:gd name="connsiteY511" fmla="*/ 45910 h 348424"/>
                <a:gd name="connsiteX512" fmla="*/ 280225 w 599884"/>
                <a:gd name="connsiteY512" fmla="*/ 45910 h 348424"/>
                <a:gd name="connsiteX513" fmla="*/ 280225 w 599884"/>
                <a:gd name="connsiteY513" fmla="*/ 46196 h 348424"/>
                <a:gd name="connsiteX514" fmla="*/ 280892 w 599884"/>
                <a:gd name="connsiteY514" fmla="*/ 46577 h 348424"/>
                <a:gd name="connsiteX515" fmla="*/ 281559 w 599884"/>
                <a:gd name="connsiteY515" fmla="*/ 46577 h 348424"/>
                <a:gd name="connsiteX516" fmla="*/ 282226 w 599884"/>
                <a:gd name="connsiteY516" fmla="*/ 46196 h 348424"/>
                <a:gd name="connsiteX517" fmla="*/ 282892 w 599884"/>
                <a:gd name="connsiteY517" fmla="*/ 46196 h 348424"/>
                <a:gd name="connsiteX518" fmla="*/ 283178 w 599884"/>
                <a:gd name="connsiteY518" fmla="*/ 46863 h 348424"/>
                <a:gd name="connsiteX519" fmla="*/ 283845 w 599884"/>
                <a:gd name="connsiteY519" fmla="*/ 46863 h 348424"/>
                <a:gd name="connsiteX520" fmla="*/ 284512 w 599884"/>
                <a:gd name="connsiteY520" fmla="*/ 47244 h 348424"/>
                <a:gd name="connsiteX521" fmla="*/ 285178 w 599884"/>
                <a:gd name="connsiteY521" fmla="*/ 47244 h 348424"/>
                <a:gd name="connsiteX522" fmla="*/ 286512 w 599884"/>
                <a:gd name="connsiteY522" fmla="*/ 47911 h 348424"/>
                <a:gd name="connsiteX523" fmla="*/ 287846 w 599884"/>
                <a:gd name="connsiteY523" fmla="*/ 47911 h 348424"/>
                <a:gd name="connsiteX524" fmla="*/ 288417 w 599884"/>
                <a:gd name="connsiteY524" fmla="*/ 48196 h 348424"/>
                <a:gd name="connsiteX525" fmla="*/ 288798 w 599884"/>
                <a:gd name="connsiteY525" fmla="*/ 47911 h 348424"/>
                <a:gd name="connsiteX526" fmla="*/ 289084 w 599884"/>
                <a:gd name="connsiteY526" fmla="*/ 47911 h 348424"/>
                <a:gd name="connsiteX527" fmla="*/ 289084 w 599884"/>
                <a:gd name="connsiteY527" fmla="*/ 48196 h 348424"/>
                <a:gd name="connsiteX528" fmla="*/ 289465 w 599884"/>
                <a:gd name="connsiteY528" fmla="*/ 48577 h 348424"/>
                <a:gd name="connsiteX529" fmla="*/ 290132 w 599884"/>
                <a:gd name="connsiteY529" fmla="*/ 48577 h 348424"/>
                <a:gd name="connsiteX530" fmla="*/ 290132 w 599884"/>
                <a:gd name="connsiteY530" fmla="*/ 48863 h 348424"/>
                <a:gd name="connsiteX531" fmla="*/ 291084 w 599884"/>
                <a:gd name="connsiteY531" fmla="*/ 48863 h 348424"/>
                <a:gd name="connsiteX532" fmla="*/ 291751 w 599884"/>
                <a:gd name="connsiteY532" fmla="*/ 49149 h 348424"/>
                <a:gd name="connsiteX533" fmla="*/ 291751 w 599884"/>
                <a:gd name="connsiteY533" fmla="*/ 49530 h 348424"/>
                <a:gd name="connsiteX534" fmla="*/ 292036 w 599884"/>
                <a:gd name="connsiteY534" fmla="*/ 49530 h 348424"/>
                <a:gd name="connsiteX535" fmla="*/ 292417 w 599884"/>
                <a:gd name="connsiteY535" fmla="*/ 49816 h 348424"/>
                <a:gd name="connsiteX536" fmla="*/ 292703 w 599884"/>
                <a:gd name="connsiteY536" fmla="*/ 49816 h 348424"/>
                <a:gd name="connsiteX537" fmla="*/ 293751 w 599884"/>
                <a:gd name="connsiteY537" fmla="*/ 50197 h 348424"/>
                <a:gd name="connsiteX538" fmla="*/ 294037 w 599884"/>
                <a:gd name="connsiteY538" fmla="*/ 50483 h 348424"/>
                <a:gd name="connsiteX539" fmla="*/ 294989 w 599884"/>
                <a:gd name="connsiteY539" fmla="*/ 50483 h 348424"/>
                <a:gd name="connsiteX540" fmla="*/ 294989 w 599884"/>
                <a:gd name="connsiteY540" fmla="*/ 50197 h 348424"/>
                <a:gd name="connsiteX541" fmla="*/ 295370 w 599884"/>
                <a:gd name="connsiteY541" fmla="*/ 50197 h 348424"/>
                <a:gd name="connsiteX542" fmla="*/ 296037 w 599884"/>
                <a:gd name="connsiteY542" fmla="*/ 50483 h 348424"/>
                <a:gd name="connsiteX543" fmla="*/ 296037 w 599884"/>
                <a:gd name="connsiteY543" fmla="*/ 50864 h 348424"/>
                <a:gd name="connsiteX544" fmla="*/ 296704 w 599884"/>
                <a:gd name="connsiteY544" fmla="*/ 50483 h 348424"/>
                <a:gd name="connsiteX545" fmla="*/ 297275 w 599884"/>
                <a:gd name="connsiteY545" fmla="*/ 50483 h 348424"/>
                <a:gd name="connsiteX546" fmla="*/ 297656 w 599884"/>
                <a:gd name="connsiteY546" fmla="*/ 50864 h 348424"/>
                <a:gd name="connsiteX547" fmla="*/ 297942 w 599884"/>
                <a:gd name="connsiteY547" fmla="*/ 50864 h 348424"/>
                <a:gd name="connsiteX548" fmla="*/ 298609 w 599884"/>
                <a:gd name="connsiteY548" fmla="*/ 51530 h 348424"/>
                <a:gd name="connsiteX549" fmla="*/ 299657 w 599884"/>
                <a:gd name="connsiteY549" fmla="*/ 51530 h 348424"/>
                <a:gd name="connsiteX550" fmla="*/ 299942 w 599884"/>
                <a:gd name="connsiteY550" fmla="*/ 51816 h 348424"/>
                <a:gd name="connsiteX551" fmla="*/ 302609 w 599884"/>
                <a:gd name="connsiteY551" fmla="*/ 51149 h 348424"/>
                <a:gd name="connsiteX552" fmla="*/ 304228 w 599884"/>
                <a:gd name="connsiteY552" fmla="*/ 51816 h 348424"/>
                <a:gd name="connsiteX553" fmla="*/ 304514 w 599884"/>
                <a:gd name="connsiteY553" fmla="*/ 52102 h 348424"/>
                <a:gd name="connsiteX554" fmla="*/ 304895 w 599884"/>
                <a:gd name="connsiteY554" fmla="*/ 52102 h 348424"/>
                <a:gd name="connsiteX555" fmla="*/ 306800 w 599884"/>
                <a:gd name="connsiteY555" fmla="*/ 52483 h 348424"/>
                <a:gd name="connsiteX556" fmla="*/ 308800 w 599884"/>
                <a:gd name="connsiteY556" fmla="*/ 52483 h 348424"/>
                <a:gd name="connsiteX557" fmla="*/ 310801 w 599884"/>
                <a:gd name="connsiteY557" fmla="*/ 53150 h 348424"/>
                <a:gd name="connsiteX558" fmla="*/ 311467 w 599884"/>
                <a:gd name="connsiteY558" fmla="*/ 53435 h 348424"/>
                <a:gd name="connsiteX559" fmla="*/ 312420 w 599884"/>
                <a:gd name="connsiteY559" fmla="*/ 53816 h 348424"/>
                <a:gd name="connsiteX560" fmla="*/ 313373 w 599884"/>
                <a:gd name="connsiteY560" fmla="*/ 53816 h 348424"/>
                <a:gd name="connsiteX561" fmla="*/ 314039 w 599884"/>
                <a:gd name="connsiteY561" fmla="*/ 54102 h 348424"/>
                <a:gd name="connsiteX562" fmla="*/ 314706 w 599884"/>
                <a:gd name="connsiteY562" fmla="*/ 54102 h 348424"/>
                <a:gd name="connsiteX563" fmla="*/ 316706 w 599884"/>
                <a:gd name="connsiteY563" fmla="*/ 54769 h 348424"/>
                <a:gd name="connsiteX564" fmla="*/ 317373 w 599884"/>
                <a:gd name="connsiteY564" fmla="*/ 55054 h 348424"/>
                <a:gd name="connsiteX565" fmla="*/ 317944 w 599884"/>
                <a:gd name="connsiteY565" fmla="*/ 55054 h 348424"/>
                <a:gd name="connsiteX566" fmla="*/ 317944 w 599884"/>
                <a:gd name="connsiteY566" fmla="*/ 55435 h 348424"/>
                <a:gd name="connsiteX567" fmla="*/ 319278 w 599884"/>
                <a:gd name="connsiteY567" fmla="*/ 55435 h 348424"/>
                <a:gd name="connsiteX568" fmla="*/ 332423 w 599884"/>
                <a:gd name="connsiteY568" fmla="*/ 54769 h 348424"/>
                <a:gd name="connsiteX569" fmla="*/ 333089 w 599884"/>
                <a:gd name="connsiteY569" fmla="*/ 54769 h 348424"/>
                <a:gd name="connsiteX570" fmla="*/ 335090 w 599884"/>
                <a:gd name="connsiteY570" fmla="*/ 55054 h 348424"/>
                <a:gd name="connsiteX571" fmla="*/ 336994 w 599884"/>
                <a:gd name="connsiteY571" fmla="*/ 55054 h 348424"/>
                <a:gd name="connsiteX572" fmla="*/ 337661 w 599884"/>
                <a:gd name="connsiteY572" fmla="*/ 55435 h 348424"/>
                <a:gd name="connsiteX573" fmla="*/ 338614 w 599884"/>
                <a:gd name="connsiteY573" fmla="*/ 55435 h 348424"/>
                <a:gd name="connsiteX574" fmla="*/ 338995 w 599884"/>
                <a:gd name="connsiteY574" fmla="*/ 55721 h 348424"/>
                <a:gd name="connsiteX575" fmla="*/ 341281 w 599884"/>
                <a:gd name="connsiteY575" fmla="*/ 55721 h 348424"/>
                <a:gd name="connsiteX576" fmla="*/ 341567 w 599884"/>
                <a:gd name="connsiteY576" fmla="*/ 56102 h 348424"/>
                <a:gd name="connsiteX577" fmla="*/ 343567 w 599884"/>
                <a:gd name="connsiteY577" fmla="*/ 56102 h 348424"/>
                <a:gd name="connsiteX578" fmla="*/ 344234 w 599884"/>
                <a:gd name="connsiteY578" fmla="*/ 56388 h 348424"/>
                <a:gd name="connsiteX579" fmla="*/ 346900 w 599884"/>
                <a:gd name="connsiteY579" fmla="*/ 56388 h 348424"/>
                <a:gd name="connsiteX580" fmla="*/ 347472 w 599884"/>
                <a:gd name="connsiteY580" fmla="*/ 56102 h 348424"/>
                <a:gd name="connsiteX581" fmla="*/ 348139 w 599884"/>
                <a:gd name="connsiteY581" fmla="*/ 56102 h 348424"/>
                <a:gd name="connsiteX582" fmla="*/ 348805 w 599884"/>
                <a:gd name="connsiteY582" fmla="*/ 55721 h 348424"/>
                <a:gd name="connsiteX583" fmla="*/ 349186 w 599884"/>
                <a:gd name="connsiteY583" fmla="*/ 55435 h 348424"/>
                <a:gd name="connsiteX584" fmla="*/ 350425 w 599884"/>
                <a:gd name="connsiteY584" fmla="*/ 55435 h 348424"/>
                <a:gd name="connsiteX585" fmla="*/ 353092 w 599884"/>
                <a:gd name="connsiteY585" fmla="*/ 56769 h 348424"/>
                <a:gd name="connsiteX586" fmla="*/ 353378 w 599884"/>
                <a:gd name="connsiteY586" fmla="*/ 56769 h 348424"/>
                <a:gd name="connsiteX587" fmla="*/ 353759 w 599884"/>
                <a:gd name="connsiteY587" fmla="*/ 57055 h 348424"/>
                <a:gd name="connsiteX588" fmla="*/ 356044 w 599884"/>
                <a:gd name="connsiteY588" fmla="*/ 57055 h 348424"/>
                <a:gd name="connsiteX589" fmla="*/ 359664 w 599884"/>
                <a:gd name="connsiteY589" fmla="*/ 56769 h 348424"/>
                <a:gd name="connsiteX590" fmla="*/ 361950 w 599884"/>
                <a:gd name="connsiteY590" fmla="*/ 56769 h 348424"/>
                <a:gd name="connsiteX591" fmla="*/ 362903 w 599884"/>
                <a:gd name="connsiteY591" fmla="*/ 56388 h 348424"/>
                <a:gd name="connsiteX592" fmla="*/ 364617 w 599884"/>
                <a:gd name="connsiteY592" fmla="*/ 58007 h 348424"/>
                <a:gd name="connsiteX593" fmla="*/ 367189 w 599884"/>
                <a:gd name="connsiteY593" fmla="*/ 58007 h 348424"/>
                <a:gd name="connsiteX594" fmla="*/ 368522 w 599884"/>
                <a:gd name="connsiteY594" fmla="*/ 57721 h 348424"/>
                <a:gd name="connsiteX595" fmla="*/ 368808 w 599884"/>
                <a:gd name="connsiteY595" fmla="*/ 57721 h 348424"/>
                <a:gd name="connsiteX596" fmla="*/ 368808 w 599884"/>
                <a:gd name="connsiteY596" fmla="*/ 58007 h 348424"/>
                <a:gd name="connsiteX597" fmla="*/ 368808 w 599884"/>
                <a:gd name="connsiteY597" fmla="*/ 57721 h 348424"/>
                <a:gd name="connsiteX598" fmla="*/ 369189 w 599884"/>
                <a:gd name="connsiteY598" fmla="*/ 57436 h 348424"/>
                <a:gd name="connsiteX599" fmla="*/ 370808 w 599884"/>
                <a:gd name="connsiteY599" fmla="*/ 57436 h 348424"/>
                <a:gd name="connsiteX600" fmla="*/ 371475 w 599884"/>
                <a:gd name="connsiteY600" fmla="*/ 57055 h 348424"/>
                <a:gd name="connsiteX601" fmla="*/ 371761 w 599884"/>
                <a:gd name="connsiteY601" fmla="*/ 56769 h 348424"/>
                <a:gd name="connsiteX602" fmla="*/ 372809 w 599884"/>
                <a:gd name="connsiteY602" fmla="*/ 56769 h 348424"/>
                <a:gd name="connsiteX603" fmla="*/ 372809 w 599884"/>
                <a:gd name="connsiteY603" fmla="*/ 56388 h 348424"/>
                <a:gd name="connsiteX604" fmla="*/ 373094 w 599884"/>
                <a:gd name="connsiteY604" fmla="*/ 56388 h 348424"/>
                <a:gd name="connsiteX605" fmla="*/ 373761 w 599884"/>
                <a:gd name="connsiteY605" fmla="*/ 55721 h 348424"/>
                <a:gd name="connsiteX606" fmla="*/ 373761 w 599884"/>
                <a:gd name="connsiteY606" fmla="*/ 55435 h 348424"/>
                <a:gd name="connsiteX607" fmla="*/ 374142 w 599884"/>
                <a:gd name="connsiteY607" fmla="*/ 55435 h 348424"/>
                <a:gd name="connsiteX608" fmla="*/ 374142 w 599884"/>
                <a:gd name="connsiteY608" fmla="*/ 54769 h 348424"/>
                <a:gd name="connsiteX609" fmla="*/ 375094 w 599884"/>
                <a:gd name="connsiteY609" fmla="*/ 54102 h 348424"/>
                <a:gd name="connsiteX610" fmla="*/ 375380 w 599884"/>
                <a:gd name="connsiteY610" fmla="*/ 54102 h 348424"/>
                <a:gd name="connsiteX611" fmla="*/ 375380 w 599884"/>
                <a:gd name="connsiteY611" fmla="*/ 53816 h 348424"/>
                <a:gd name="connsiteX612" fmla="*/ 375761 w 599884"/>
                <a:gd name="connsiteY612" fmla="*/ 53435 h 348424"/>
                <a:gd name="connsiteX613" fmla="*/ 376714 w 599884"/>
                <a:gd name="connsiteY613" fmla="*/ 53435 h 348424"/>
                <a:gd name="connsiteX614" fmla="*/ 376714 w 599884"/>
                <a:gd name="connsiteY614" fmla="*/ 53150 h 348424"/>
                <a:gd name="connsiteX615" fmla="*/ 378047 w 599884"/>
                <a:gd name="connsiteY615" fmla="*/ 53150 h 348424"/>
                <a:gd name="connsiteX616" fmla="*/ 378047 w 599884"/>
                <a:gd name="connsiteY616" fmla="*/ 52769 h 348424"/>
                <a:gd name="connsiteX617" fmla="*/ 378714 w 599884"/>
                <a:gd name="connsiteY617" fmla="*/ 52102 h 348424"/>
                <a:gd name="connsiteX618" fmla="*/ 379000 w 599884"/>
                <a:gd name="connsiteY618" fmla="*/ 52483 h 348424"/>
                <a:gd name="connsiteX619" fmla="*/ 379667 w 599884"/>
                <a:gd name="connsiteY619" fmla="*/ 52102 h 348424"/>
                <a:gd name="connsiteX620" fmla="*/ 380048 w 599884"/>
                <a:gd name="connsiteY620" fmla="*/ 52102 h 348424"/>
                <a:gd name="connsiteX621" fmla="*/ 380048 w 599884"/>
                <a:gd name="connsiteY621" fmla="*/ 51816 h 348424"/>
                <a:gd name="connsiteX622" fmla="*/ 379667 w 599884"/>
                <a:gd name="connsiteY622" fmla="*/ 51149 h 348424"/>
                <a:gd name="connsiteX623" fmla="*/ 379667 w 599884"/>
                <a:gd name="connsiteY623" fmla="*/ 50197 h 348424"/>
                <a:gd name="connsiteX624" fmla="*/ 380048 w 599884"/>
                <a:gd name="connsiteY624" fmla="*/ 49530 h 348424"/>
                <a:gd name="connsiteX625" fmla="*/ 380048 w 599884"/>
                <a:gd name="connsiteY625" fmla="*/ 49149 h 348424"/>
                <a:gd name="connsiteX626" fmla="*/ 379667 w 599884"/>
                <a:gd name="connsiteY626" fmla="*/ 49149 h 348424"/>
                <a:gd name="connsiteX627" fmla="*/ 379381 w 599884"/>
                <a:gd name="connsiteY627" fmla="*/ 48863 h 348424"/>
                <a:gd name="connsiteX628" fmla="*/ 379000 w 599884"/>
                <a:gd name="connsiteY628" fmla="*/ 48863 h 348424"/>
                <a:gd name="connsiteX629" fmla="*/ 379000 w 599884"/>
                <a:gd name="connsiteY629" fmla="*/ 48577 h 348424"/>
                <a:gd name="connsiteX630" fmla="*/ 378333 w 599884"/>
                <a:gd name="connsiteY630" fmla="*/ 48196 h 348424"/>
                <a:gd name="connsiteX631" fmla="*/ 378047 w 599884"/>
                <a:gd name="connsiteY631" fmla="*/ 47530 h 348424"/>
                <a:gd name="connsiteX632" fmla="*/ 378047 w 599884"/>
                <a:gd name="connsiteY632" fmla="*/ 46863 h 348424"/>
                <a:gd name="connsiteX633" fmla="*/ 377380 w 599884"/>
                <a:gd name="connsiteY633" fmla="*/ 45625 h 348424"/>
                <a:gd name="connsiteX634" fmla="*/ 377095 w 599884"/>
                <a:gd name="connsiteY634" fmla="*/ 45244 h 348424"/>
                <a:gd name="connsiteX635" fmla="*/ 377095 w 599884"/>
                <a:gd name="connsiteY635" fmla="*/ 44958 h 348424"/>
                <a:gd name="connsiteX636" fmla="*/ 376714 w 599884"/>
                <a:gd name="connsiteY636" fmla="*/ 44577 h 348424"/>
                <a:gd name="connsiteX637" fmla="*/ 376428 w 599884"/>
                <a:gd name="connsiteY637" fmla="*/ 44577 h 348424"/>
                <a:gd name="connsiteX638" fmla="*/ 376047 w 599884"/>
                <a:gd name="connsiteY638" fmla="*/ 43910 h 348424"/>
                <a:gd name="connsiteX639" fmla="*/ 375761 w 599884"/>
                <a:gd name="connsiteY639" fmla="*/ 43625 h 348424"/>
                <a:gd name="connsiteX640" fmla="*/ 375761 w 599884"/>
                <a:gd name="connsiteY640" fmla="*/ 43244 h 348424"/>
                <a:gd name="connsiteX641" fmla="*/ 375380 w 599884"/>
                <a:gd name="connsiteY641" fmla="*/ 42958 h 348424"/>
                <a:gd name="connsiteX642" fmla="*/ 374713 w 599884"/>
                <a:gd name="connsiteY642" fmla="*/ 42672 h 348424"/>
                <a:gd name="connsiteX643" fmla="*/ 374428 w 599884"/>
                <a:gd name="connsiteY643" fmla="*/ 42291 h 348424"/>
                <a:gd name="connsiteX644" fmla="*/ 373761 w 599884"/>
                <a:gd name="connsiteY644" fmla="*/ 42005 h 348424"/>
                <a:gd name="connsiteX645" fmla="*/ 372809 w 599884"/>
                <a:gd name="connsiteY645" fmla="*/ 42005 h 348424"/>
                <a:gd name="connsiteX646" fmla="*/ 372142 w 599884"/>
                <a:gd name="connsiteY646" fmla="*/ 41624 h 348424"/>
                <a:gd name="connsiteX647" fmla="*/ 371761 w 599884"/>
                <a:gd name="connsiteY647" fmla="*/ 41624 h 348424"/>
                <a:gd name="connsiteX648" fmla="*/ 371475 w 599884"/>
                <a:gd name="connsiteY648" fmla="*/ 41339 h 348424"/>
                <a:gd name="connsiteX649" fmla="*/ 371189 w 599884"/>
                <a:gd name="connsiteY649" fmla="*/ 41339 h 348424"/>
                <a:gd name="connsiteX650" fmla="*/ 370808 w 599884"/>
                <a:gd name="connsiteY650" fmla="*/ 40958 h 348424"/>
                <a:gd name="connsiteX651" fmla="*/ 370142 w 599884"/>
                <a:gd name="connsiteY651" fmla="*/ 41339 h 348424"/>
                <a:gd name="connsiteX652" fmla="*/ 368522 w 599884"/>
                <a:gd name="connsiteY652" fmla="*/ 41339 h 348424"/>
                <a:gd name="connsiteX653" fmla="*/ 368236 w 599884"/>
                <a:gd name="connsiteY653" fmla="*/ 41624 h 348424"/>
                <a:gd name="connsiteX654" fmla="*/ 367855 w 599884"/>
                <a:gd name="connsiteY654" fmla="*/ 42291 h 348424"/>
                <a:gd name="connsiteX655" fmla="*/ 367189 w 599884"/>
                <a:gd name="connsiteY655" fmla="*/ 42291 h 348424"/>
                <a:gd name="connsiteX656" fmla="*/ 366522 w 599884"/>
                <a:gd name="connsiteY656" fmla="*/ 42672 h 348424"/>
                <a:gd name="connsiteX657" fmla="*/ 366236 w 599884"/>
                <a:gd name="connsiteY657" fmla="*/ 42672 h 348424"/>
                <a:gd name="connsiteX658" fmla="*/ 365855 w 599884"/>
                <a:gd name="connsiteY658" fmla="*/ 42958 h 348424"/>
                <a:gd name="connsiteX659" fmla="*/ 365569 w 599884"/>
                <a:gd name="connsiteY659" fmla="*/ 42672 h 348424"/>
                <a:gd name="connsiteX660" fmla="*/ 364617 w 599884"/>
                <a:gd name="connsiteY660" fmla="*/ 42672 h 348424"/>
                <a:gd name="connsiteX661" fmla="*/ 364236 w 599884"/>
                <a:gd name="connsiteY661" fmla="*/ 43244 h 348424"/>
                <a:gd name="connsiteX662" fmla="*/ 363950 w 599884"/>
                <a:gd name="connsiteY662" fmla="*/ 43625 h 348424"/>
                <a:gd name="connsiteX663" fmla="*/ 363569 w 599884"/>
                <a:gd name="connsiteY663" fmla="*/ 43625 h 348424"/>
                <a:gd name="connsiteX664" fmla="*/ 362617 w 599884"/>
                <a:gd name="connsiteY664" fmla="*/ 43244 h 348424"/>
                <a:gd name="connsiteX665" fmla="*/ 361950 w 599884"/>
                <a:gd name="connsiteY665" fmla="*/ 43244 h 348424"/>
                <a:gd name="connsiteX666" fmla="*/ 360998 w 599884"/>
                <a:gd name="connsiteY666" fmla="*/ 43625 h 348424"/>
                <a:gd name="connsiteX667" fmla="*/ 360617 w 599884"/>
                <a:gd name="connsiteY667" fmla="*/ 43910 h 348424"/>
                <a:gd name="connsiteX668" fmla="*/ 359950 w 599884"/>
                <a:gd name="connsiteY668" fmla="*/ 43625 h 348424"/>
                <a:gd name="connsiteX669" fmla="*/ 359950 w 599884"/>
                <a:gd name="connsiteY669" fmla="*/ 43244 h 348424"/>
                <a:gd name="connsiteX670" fmla="*/ 359664 w 599884"/>
                <a:gd name="connsiteY670" fmla="*/ 43244 h 348424"/>
                <a:gd name="connsiteX671" fmla="*/ 359378 w 599884"/>
                <a:gd name="connsiteY671" fmla="*/ 42958 h 348424"/>
                <a:gd name="connsiteX672" fmla="*/ 358997 w 599884"/>
                <a:gd name="connsiteY672" fmla="*/ 42958 h 348424"/>
                <a:gd name="connsiteX673" fmla="*/ 358997 w 599884"/>
                <a:gd name="connsiteY673" fmla="*/ 42291 h 348424"/>
                <a:gd name="connsiteX674" fmla="*/ 359664 w 599884"/>
                <a:gd name="connsiteY674" fmla="*/ 42005 h 348424"/>
                <a:gd name="connsiteX675" fmla="*/ 359950 w 599884"/>
                <a:gd name="connsiteY675" fmla="*/ 41624 h 348424"/>
                <a:gd name="connsiteX676" fmla="*/ 360998 w 599884"/>
                <a:gd name="connsiteY676" fmla="*/ 40958 h 348424"/>
                <a:gd name="connsiteX677" fmla="*/ 361283 w 599884"/>
                <a:gd name="connsiteY677" fmla="*/ 40958 h 348424"/>
                <a:gd name="connsiteX678" fmla="*/ 361283 w 599884"/>
                <a:gd name="connsiteY678" fmla="*/ 40672 h 348424"/>
                <a:gd name="connsiteX679" fmla="*/ 361664 w 599884"/>
                <a:gd name="connsiteY679" fmla="*/ 40672 h 348424"/>
                <a:gd name="connsiteX680" fmla="*/ 362903 w 599884"/>
                <a:gd name="connsiteY680" fmla="*/ 39338 h 348424"/>
                <a:gd name="connsiteX681" fmla="*/ 363569 w 599884"/>
                <a:gd name="connsiteY681" fmla="*/ 39052 h 348424"/>
                <a:gd name="connsiteX682" fmla="*/ 363569 w 599884"/>
                <a:gd name="connsiteY682" fmla="*/ 38671 h 348424"/>
                <a:gd name="connsiteX683" fmla="*/ 363950 w 599884"/>
                <a:gd name="connsiteY683" fmla="*/ 38671 h 348424"/>
                <a:gd name="connsiteX684" fmla="*/ 364236 w 599884"/>
                <a:gd name="connsiteY684" fmla="*/ 38386 h 348424"/>
                <a:gd name="connsiteX685" fmla="*/ 364617 w 599884"/>
                <a:gd name="connsiteY685" fmla="*/ 38386 h 348424"/>
                <a:gd name="connsiteX686" fmla="*/ 364617 w 599884"/>
                <a:gd name="connsiteY686" fmla="*/ 37719 h 348424"/>
                <a:gd name="connsiteX687" fmla="*/ 364903 w 599884"/>
                <a:gd name="connsiteY687" fmla="*/ 37338 h 348424"/>
                <a:gd name="connsiteX688" fmla="*/ 365855 w 599884"/>
                <a:gd name="connsiteY688" fmla="*/ 36767 h 348424"/>
                <a:gd name="connsiteX689" fmla="*/ 366236 w 599884"/>
                <a:gd name="connsiteY689" fmla="*/ 36385 h 348424"/>
                <a:gd name="connsiteX690" fmla="*/ 367189 w 599884"/>
                <a:gd name="connsiteY690" fmla="*/ 36385 h 348424"/>
                <a:gd name="connsiteX691" fmla="*/ 367189 w 599884"/>
                <a:gd name="connsiteY691" fmla="*/ 34766 h 348424"/>
                <a:gd name="connsiteX692" fmla="*/ 366903 w 599884"/>
                <a:gd name="connsiteY692" fmla="*/ 34100 h 348424"/>
                <a:gd name="connsiteX693" fmla="*/ 367189 w 599884"/>
                <a:gd name="connsiteY693" fmla="*/ 33433 h 348424"/>
                <a:gd name="connsiteX694" fmla="*/ 367189 w 599884"/>
                <a:gd name="connsiteY694" fmla="*/ 32766 h 348424"/>
                <a:gd name="connsiteX695" fmla="*/ 366903 w 599884"/>
                <a:gd name="connsiteY695" fmla="*/ 32766 h 348424"/>
                <a:gd name="connsiteX696" fmla="*/ 366903 w 599884"/>
                <a:gd name="connsiteY696" fmla="*/ 32480 h 348424"/>
                <a:gd name="connsiteX697" fmla="*/ 366522 w 599884"/>
                <a:gd name="connsiteY697" fmla="*/ 31433 h 348424"/>
                <a:gd name="connsiteX698" fmla="*/ 366236 w 599884"/>
                <a:gd name="connsiteY698" fmla="*/ 29527 h 348424"/>
                <a:gd name="connsiteX699" fmla="*/ 366522 w 599884"/>
                <a:gd name="connsiteY699" fmla="*/ 29527 h 348424"/>
                <a:gd name="connsiteX700" fmla="*/ 366522 w 599884"/>
                <a:gd name="connsiteY700" fmla="*/ 28861 h 348424"/>
                <a:gd name="connsiteX701" fmla="*/ 366236 w 599884"/>
                <a:gd name="connsiteY701" fmla="*/ 28861 h 348424"/>
                <a:gd name="connsiteX702" fmla="*/ 366522 w 599884"/>
                <a:gd name="connsiteY702" fmla="*/ 27908 h 348424"/>
                <a:gd name="connsiteX703" fmla="*/ 366903 w 599884"/>
                <a:gd name="connsiteY703" fmla="*/ 27527 h 348424"/>
                <a:gd name="connsiteX704" fmla="*/ 366903 w 599884"/>
                <a:gd name="connsiteY704" fmla="*/ 27242 h 348424"/>
                <a:gd name="connsiteX705" fmla="*/ 367189 w 599884"/>
                <a:gd name="connsiteY705" fmla="*/ 27242 h 348424"/>
                <a:gd name="connsiteX706" fmla="*/ 367189 w 599884"/>
                <a:gd name="connsiteY706" fmla="*/ 25241 h 348424"/>
                <a:gd name="connsiteX707" fmla="*/ 368236 w 599884"/>
                <a:gd name="connsiteY707" fmla="*/ 21622 h 348424"/>
                <a:gd name="connsiteX708" fmla="*/ 368236 w 599884"/>
                <a:gd name="connsiteY708" fmla="*/ 18002 h 348424"/>
                <a:gd name="connsiteX709" fmla="*/ 367570 w 599884"/>
                <a:gd name="connsiteY709" fmla="*/ 17335 h 348424"/>
                <a:gd name="connsiteX710" fmla="*/ 367189 w 599884"/>
                <a:gd name="connsiteY710" fmla="*/ 17717 h 348424"/>
                <a:gd name="connsiteX711" fmla="*/ 366236 w 599884"/>
                <a:gd name="connsiteY711" fmla="*/ 16669 h 348424"/>
                <a:gd name="connsiteX712" fmla="*/ 366236 w 599884"/>
                <a:gd name="connsiteY712" fmla="*/ 15431 h 348424"/>
                <a:gd name="connsiteX713" fmla="*/ 366522 w 599884"/>
                <a:gd name="connsiteY713" fmla="*/ 14764 h 348424"/>
                <a:gd name="connsiteX714" fmla="*/ 367855 w 599884"/>
                <a:gd name="connsiteY714" fmla="*/ 14383 h 348424"/>
                <a:gd name="connsiteX715" fmla="*/ 369189 w 599884"/>
                <a:gd name="connsiteY715" fmla="*/ 13716 h 348424"/>
                <a:gd name="connsiteX716" fmla="*/ 370142 w 599884"/>
                <a:gd name="connsiteY716" fmla="*/ 13145 h 348424"/>
                <a:gd name="connsiteX717" fmla="*/ 370142 w 599884"/>
                <a:gd name="connsiteY717" fmla="*/ 12764 h 348424"/>
                <a:gd name="connsiteX718" fmla="*/ 371475 w 599884"/>
                <a:gd name="connsiteY718" fmla="*/ 9144 h 348424"/>
                <a:gd name="connsiteX719" fmla="*/ 372142 w 599884"/>
                <a:gd name="connsiteY719" fmla="*/ 8192 h 348424"/>
                <a:gd name="connsiteX720" fmla="*/ 372428 w 599884"/>
                <a:gd name="connsiteY720" fmla="*/ 6191 h 348424"/>
                <a:gd name="connsiteX721" fmla="*/ 373094 w 599884"/>
                <a:gd name="connsiteY721" fmla="*/ 4858 h 348424"/>
                <a:gd name="connsiteX722" fmla="*/ 372428 w 599884"/>
                <a:gd name="connsiteY722" fmla="*/ 4572 h 348424"/>
                <a:gd name="connsiteX723" fmla="*/ 372428 w 599884"/>
                <a:gd name="connsiteY723" fmla="*/ 4286 h 348424"/>
                <a:gd name="connsiteX724" fmla="*/ 373094 w 599884"/>
                <a:gd name="connsiteY724" fmla="*/ 3239 h 348424"/>
                <a:gd name="connsiteX725" fmla="*/ 374713 w 599884"/>
                <a:gd name="connsiteY725" fmla="*/ 1619 h 348424"/>
                <a:gd name="connsiteX726" fmla="*/ 376428 w 599884"/>
                <a:gd name="connsiteY726" fmla="*/ 1333 h 348424"/>
                <a:gd name="connsiteX727" fmla="*/ 376714 w 599884"/>
                <a:gd name="connsiteY727" fmla="*/ 952 h 348424"/>
                <a:gd name="connsiteX728" fmla="*/ 379000 w 599884"/>
                <a:gd name="connsiteY728" fmla="*/ 0 h 348424"/>
                <a:gd name="connsiteX729" fmla="*/ 381286 w 599884"/>
                <a:gd name="connsiteY729" fmla="*/ 0 h 348424"/>
                <a:gd name="connsiteX730" fmla="*/ 381953 w 599884"/>
                <a:gd name="connsiteY730" fmla="*/ 286 h 348424"/>
                <a:gd name="connsiteX731" fmla="*/ 382334 w 599884"/>
                <a:gd name="connsiteY731" fmla="*/ 286 h 348424"/>
                <a:gd name="connsiteX732" fmla="*/ 383000 w 599884"/>
                <a:gd name="connsiteY732" fmla="*/ 2286 h 348424"/>
                <a:gd name="connsiteX733" fmla="*/ 382619 w 599884"/>
                <a:gd name="connsiteY733" fmla="*/ 3620 h 348424"/>
                <a:gd name="connsiteX734" fmla="*/ 382334 w 599884"/>
                <a:gd name="connsiteY734" fmla="*/ 4572 h 348424"/>
                <a:gd name="connsiteX735" fmla="*/ 381667 w 599884"/>
                <a:gd name="connsiteY735" fmla="*/ 6858 h 348424"/>
                <a:gd name="connsiteX736" fmla="*/ 381667 w 599884"/>
                <a:gd name="connsiteY736" fmla="*/ 8192 h 348424"/>
                <a:gd name="connsiteX737" fmla="*/ 381286 w 599884"/>
                <a:gd name="connsiteY737" fmla="*/ 9525 h 348424"/>
                <a:gd name="connsiteX738" fmla="*/ 381286 w 599884"/>
                <a:gd name="connsiteY738" fmla="*/ 10763 h 348424"/>
                <a:gd name="connsiteX739" fmla="*/ 381667 w 599884"/>
                <a:gd name="connsiteY739" fmla="*/ 12097 h 348424"/>
                <a:gd name="connsiteX740" fmla="*/ 382334 w 599884"/>
                <a:gd name="connsiteY740" fmla="*/ 12764 h 348424"/>
                <a:gd name="connsiteX741" fmla="*/ 382619 w 599884"/>
                <a:gd name="connsiteY741" fmla="*/ 14383 h 348424"/>
                <a:gd name="connsiteX742" fmla="*/ 383286 w 599884"/>
                <a:gd name="connsiteY742" fmla="*/ 15716 h 348424"/>
                <a:gd name="connsiteX743" fmla="*/ 385953 w 599884"/>
                <a:gd name="connsiteY743" fmla="*/ 17050 h 348424"/>
                <a:gd name="connsiteX744" fmla="*/ 388525 w 599884"/>
                <a:gd name="connsiteY744" fmla="*/ 16383 h 348424"/>
                <a:gd name="connsiteX745" fmla="*/ 390144 w 599884"/>
                <a:gd name="connsiteY745" fmla="*/ 16097 h 348424"/>
                <a:gd name="connsiteX746" fmla="*/ 391192 w 599884"/>
                <a:gd name="connsiteY746" fmla="*/ 15431 h 348424"/>
                <a:gd name="connsiteX747" fmla="*/ 391859 w 599884"/>
                <a:gd name="connsiteY747" fmla="*/ 15431 h 348424"/>
                <a:gd name="connsiteX748" fmla="*/ 392811 w 599884"/>
                <a:gd name="connsiteY748" fmla="*/ 16383 h 348424"/>
                <a:gd name="connsiteX749" fmla="*/ 393097 w 599884"/>
                <a:gd name="connsiteY749" fmla="*/ 18002 h 348424"/>
                <a:gd name="connsiteX750" fmla="*/ 392144 w 599884"/>
                <a:gd name="connsiteY750" fmla="*/ 19621 h 348424"/>
                <a:gd name="connsiteX751" fmla="*/ 391192 w 599884"/>
                <a:gd name="connsiteY751" fmla="*/ 20288 h 348424"/>
                <a:gd name="connsiteX752" fmla="*/ 389477 w 599884"/>
                <a:gd name="connsiteY752" fmla="*/ 35433 h 348424"/>
                <a:gd name="connsiteX753" fmla="*/ 398717 w 599884"/>
                <a:gd name="connsiteY753" fmla="*/ 35433 h 348424"/>
                <a:gd name="connsiteX754" fmla="*/ 399002 w 599884"/>
                <a:gd name="connsiteY754" fmla="*/ 36767 h 348424"/>
                <a:gd name="connsiteX755" fmla="*/ 400050 w 599884"/>
                <a:gd name="connsiteY755" fmla="*/ 42672 h 348424"/>
                <a:gd name="connsiteX756" fmla="*/ 400717 w 599884"/>
                <a:gd name="connsiteY756" fmla="*/ 43244 h 348424"/>
                <a:gd name="connsiteX757" fmla="*/ 401003 w 599884"/>
                <a:gd name="connsiteY757" fmla="*/ 45910 h 348424"/>
                <a:gd name="connsiteX758" fmla="*/ 412147 w 599884"/>
                <a:gd name="connsiteY758" fmla="*/ 40672 h 348424"/>
                <a:gd name="connsiteX759" fmla="*/ 413480 w 599884"/>
                <a:gd name="connsiteY759" fmla="*/ 40005 h 348424"/>
                <a:gd name="connsiteX760" fmla="*/ 415099 w 599884"/>
                <a:gd name="connsiteY760" fmla="*/ 39338 h 348424"/>
                <a:gd name="connsiteX761" fmla="*/ 416052 w 599884"/>
                <a:gd name="connsiteY761" fmla="*/ 39052 h 348424"/>
                <a:gd name="connsiteX762" fmla="*/ 422338 w 599884"/>
                <a:gd name="connsiteY762" fmla="*/ 35052 h 348424"/>
                <a:gd name="connsiteX763" fmla="*/ 426911 w 599884"/>
                <a:gd name="connsiteY763" fmla="*/ 32099 h 348424"/>
                <a:gd name="connsiteX764" fmla="*/ 429578 w 599884"/>
                <a:gd name="connsiteY764" fmla="*/ 30861 h 348424"/>
                <a:gd name="connsiteX765" fmla="*/ 436817 w 599884"/>
                <a:gd name="connsiteY765" fmla="*/ 26194 h 348424"/>
                <a:gd name="connsiteX766" fmla="*/ 439388 w 599884"/>
                <a:gd name="connsiteY766" fmla="*/ 24956 h 348424"/>
                <a:gd name="connsiteX767" fmla="*/ 439388 w 599884"/>
                <a:gd name="connsiteY767" fmla="*/ 24575 h 348424"/>
                <a:gd name="connsiteX768" fmla="*/ 484632 w 599884"/>
                <a:gd name="connsiteY768" fmla="*/ 36385 h 348424"/>
                <a:gd name="connsiteX769" fmla="*/ 496443 w 599884"/>
                <a:gd name="connsiteY769" fmla="*/ 27242 h 348424"/>
                <a:gd name="connsiteX770" fmla="*/ 512540 w 599884"/>
                <a:gd name="connsiteY770" fmla="*/ 30480 h 348424"/>
                <a:gd name="connsiteX771" fmla="*/ 522732 w 599884"/>
                <a:gd name="connsiteY771" fmla="*/ 14097 h 348424"/>
                <a:gd name="connsiteX772" fmla="*/ 523113 w 599884"/>
                <a:gd name="connsiteY772" fmla="*/ 14097 h 348424"/>
                <a:gd name="connsiteX773" fmla="*/ 523113 w 599884"/>
                <a:gd name="connsiteY773" fmla="*/ 17335 h 348424"/>
                <a:gd name="connsiteX774" fmla="*/ 523399 w 599884"/>
                <a:gd name="connsiteY774" fmla="*/ 20288 h 348424"/>
                <a:gd name="connsiteX775" fmla="*/ 523113 w 599884"/>
                <a:gd name="connsiteY775" fmla="*/ 23241 h 348424"/>
                <a:gd name="connsiteX776" fmla="*/ 523399 w 599884"/>
                <a:gd name="connsiteY776" fmla="*/ 24575 h 348424"/>
                <a:gd name="connsiteX777" fmla="*/ 521779 w 599884"/>
                <a:gd name="connsiteY777" fmla="*/ 26575 h 348424"/>
                <a:gd name="connsiteX778" fmla="*/ 520446 w 599884"/>
                <a:gd name="connsiteY778" fmla="*/ 28861 h 348424"/>
                <a:gd name="connsiteX779" fmla="*/ 520446 w 599884"/>
                <a:gd name="connsiteY779" fmla="*/ 31147 h 348424"/>
                <a:gd name="connsiteX780" fmla="*/ 520160 w 599884"/>
                <a:gd name="connsiteY780" fmla="*/ 33433 h 348424"/>
                <a:gd name="connsiteX781" fmla="*/ 517779 w 599884"/>
                <a:gd name="connsiteY781" fmla="*/ 35433 h 348424"/>
                <a:gd name="connsiteX782" fmla="*/ 516541 w 599884"/>
                <a:gd name="connsiteY782" fmla="*/ 37719 h 348424"/>
                <a:gd name="connsiteX783" fmla="*/ 515874 w 599884"/>
                <a:gd name="connsiteY783" fmla="*/ 40005 h 348424"/>
                <a:gd name="connsiteX784" fmla="*/ 515874 w 599884"/>
                <a:gd name="connsiteY784" fmla="*/ 41624 h 348424"/>
                <a:gd name="connsiteX785" fmla="*/ 517207 w 599884"/>
                <a:gd name="connsiteY785" fmla="*/ 43625 h 348424"/>
                <a:gd name="connsiteX786" fmla="*/ 511873 w 599884"/>
                <a:gd name="connsiteY786" fmla="*/ 40291 h 348424"/>
                <a:gd name="connsiteX787" fmla="*/ 508921 w 599884"/>
                <a:gd name="connsiteY787" fmla="*/ 39338 h 348424"/>
                <a:gd name="connsiteX788" fmla="*/ 505968 w 599884"/>
                <a:gd name="connsiteY788" fmla="*/ 39338 h 348424"/>
                <a:gd name="connsiteX789" fmla="*/ 503396 w 599884"/>
                <a:gd name="connsiteY789" fmla="*/ 40672 h 348424"/>
                <a:gd name="connsiteX790" fmla="*/ 500729 w 599884"/>
                <a:gd name="connsiteY790" fmla="*/ 42291 h 348424"/>
                <a:gd name="connsiteX791" fmla="*/ 498443 w 599884"/>
                <a:gd name="connsiteY791" fmla="*/ 44577 h 348424"/>
                <a:gd name="connsiteX792" fmla="*/ 496157 w 599884"/>
                <a:gd name="connsiteY792" fmla="*/ 46196 h 348424"/>
                <a:gd name="connsiteX793" fmla="*/ 496443 w 599884"/>
                <a:gd name="connsiteY793" fmla="*/ 48577 h 348424"/>
                <a:gd name="connsiteX794" fmla="*/ 495205 w 599884"/>
                <a:gd name="connsiteY794" fmla="*/ 50483 h 348424"/>
                <a:gd name="connsiteX795" fmla="*/ 494157 w 599884"/>
                <a:gd name="connsiteY795" fmla="*/ 53435 h 348424"/>
                <a:gd name="connsiteX796" fmla="*/ 491871 w 599884"/>
                <a:gd name="connsiteY796" fmla="*/ 55150 h 348424"/>
                <a:gd name="connsiteX797" fmla="*/ 490919 w 599884"/>
                <a:gd name="connsiteY797" fmla="*/ 57055 h 348424"/>
                <a:gd name="connsiteX798" fmla="*/ 491871 w 599884"/>
                <a:gd name="connsiteY798" fmla="*/ 59341 h 348424"/>
                <a:gd name="connsiteX799" fmla="*/ 489299 w 599884"/>
                <a:gd name="connsiteY799" fmla="*/ 61055 h 348424"/>
                <a:gd name="connsiteX800" fmla="*/ 488632 w 599884"/>
                <a:gd name="connsiteY800" fmla="*/ 64008 h 348424"/>
                <a:gd name="connsiteX801" fmla="*/ 488632 w 599884"/>
                <a:gd name="connsiteY801" fmla="*/ 66961 h 348424"/>
                <a:gd name="connsiteX802" fmla="*/ 487299 w 599884"/>
                <a:gd name="connsiteY802" fmla="*/ 70485 h 348424"/>
                <a:gd name="connsiteX803" fmla="*/ 488632 w 599884"/>
                <a:gd name="connsiteY803" fmla="*/ 88868 h 348424"/>
                <a:gd name="connsiteX804" fmla="*/ 490538 w 599884"/>
                <a:gd name="connsiteY804" fmla="*/ 90583 h 348424"/>
                <a:gd name="connsiteX805" fmla="*/ 491871 w 599884"/>
                <a:gd name="connsiteY805" fmla="*/ 95155 h 348424"/>
                <a:gd name="connsiteX806" fmla="*/ 492252 w 599884"/>
                <a:gd name="connsiteY806" fmla="*/ 97060 h 348424"/>
                <a:gd name="connsiteX807" fmla="*/ 492252 w 599884"/>
                <a:gd name="connsiteY807" fmla="*/ 99441 h 348424"/>
                <a:gd name="connsiteX808" fmla="*/ 493205 w 599884"/>
                <a:gd name="connsiteY808" fmla="*/ 101727 h 348424"/>
                <a:gd name="connsiteX809" fmla="*/ 493490 w 599884"/>
                <a:gd name="connsiteY809" fmla="*/ 104013 h 348424"/>
                <a:gd name="connsiteX810" fmla="*/ 491204 w 599884"/>
                <a:gd name="connsiteY810" fmla="*/ 104299 h 348424"/>
                <a:gd name="connsiteX811" fmla="*/ 488918 w 599884"/>
                <a:gd name="connsiteY811" fmla="*/ 104299 h 348424"/>
                <a:gd name="connsiteX812" fmla="*/ 488632 w 599884"/>
                <a:gd name="connsiteY812" fmla="*/ 106299 h 348424"/>
                <a:gd name="connsiteX813" fmla="*/ 489966 w 599884"/>
                <a:gd name="connsiteY813" fmla="*/ 108299 h 348424"/>
                <a:gd name="connsiteX814" fmla="*/ 490252 w 599884"/>
                <a:gd name="connsiteY814" fmla="*/ 110871 h 348424"/>
                <a:gd name="connsiteX815" fmla="*/ 487299 w 599884"/>
                <a:gd name="connsiteY815" fmla="*/ 110871 h 348424"/>
                <a:gd name="connsiteX816" fmla="*/ 487299 w 599884"/>
                <a:gd name="connsiteY816" fmla="*/ 113157 h 348424"/>
                <a:gd name="connsiteX817" fmla="*/ 487966 w 599884"/>
                <a:gd name="connsiteY817" fmla="*/ 115157 h 348424"/>
                <a:gd name="connsiteX818" fmla="*/ 486346 w 599884"/>
                <a:gd name="connsiteY818" fmla="*/ 116491 h 348424"/>
                <a:gd name="connsiteX819" fmla="*/ 490919 w 599884"/>
                <a:gd name="connsiteY819" fmla="*/ 119729 h 348424"/>
                <a:gd name="connsiteX820" fmla="*/ 490919 w 599884"/>
                <a:gd name="connsiteY820" fmla="*/ 122015 h 348424"/>
                <a:gd name="connsiteX821" fmla="*/ 492919 w 599884"/>
                <a:gd name="connsiteY821" fmla="*/ 124301 h 348424"/>
                <a:gd name="connsiteX822" fmla="*/ 491204 w 599884"/>
                <a:gd name="connsiteY822" fmla="*/ 126302 h 348424"/>
                <a:gd name="connsiteX823" fmla="*/ 489966 w 599884"/>
                <a:gd name="connsiteY823" fmla="*/ 126968 h 348424"/>
                <a:gd name="connsiteX824" fmla="*/ 488918 w 599884"/>
                <a:gd name="connsiteY824" fmla="*/ 128588 h 348424"/>
                <a:gd name="connsiteX825" fmla="*/ 487299 w 599884"/>
                <a:gd name="connsiteY825" fmla="*/ 129254 h 348424"/>
                <a:gd name="connsiteX826" fmla="*/ 485680 w 599884"/>
                <a:gd name="connsiteY826" fmla="*/ 127921 h 348424"/>
                <a:gd name="connsiteX827" fmla="*/ 484632 w 599884"/>
                <a:gd name="connsiteY827" fmla="*/ 130207 h 348424"/>
                <a:gd name="connsiteX828" fmla="*/ 484632 w 599884"/>
                <a:gd name="connsiteY828" fmla="*/ 132493 h 348424"/>
                <a:gd name="connsiteX829" fmla="*/ 485965 w 599884"/>
                <a:gd name="connsiteY829" fmla="*/ 134874 h 348424"/>
                <a:gd name="connsiteX830" fmla="*/ 486632 w 599884"/>
                <a:gd name="connsiteY830" fmla="*/ 137827 h 348424"/>
                <a:gd name="connsiteX831" fmla="*/ 487585 w 599884"/>
                <a:gd name="connsiteY831" fmla="*/ 138779 h 348424"/>
                <a:gd name="connsiteX832" fmla="*/ 488632 w 599884"/>
                <a:gd name="connsiteY832" fmla="*/ 141446 h 348424"/>
                <a:gd name="connsiteX833" fmla="*/ 490252 w 599884"/>
                <a:gd name="connsiteY833" fmla="*/ 143351 h 348424"/>
                <a:gd name="connsiteX834" fmla="*/ 493205 w 599884"/>
                <a:gd name="connsiteY834" fmla="*/ 145637 h 348424"/>
                <a:gd name="connsiteX835" fmla="*/ 491871 w 599884"/>
                <a:gd name="connsiteY835" fmla="*/ 147352 h 348424"/>
                <a:gd name="connsiteX836" fmla="*/ 489966 w 599884"/>
                <a:gd name="connsiteY836" fmla="*/ 151924 h 348424"/>
                <a:gd name="connsiteX837" fmla="*/ 488251 w 599884"/>
                <a:gd name="connsiteY837" fmla="*/ 152210 h 348424"/>
                <a:gd name="connsiteX838" fmla="*/ 486632 w 599884"/>
                <a:gd name="connsiteY838" fmla="*/ 153543 h 348424"/>
                <a:gd name="connsiteX839" fmla="*/ 487013 w 599884"/>
                <a:gd name="connsiteY839" fmla="*/ 156210 h 348424"/>
                <a:gd name="connsiteX840" fmla="*/ 485680 w 599884"/>
                <a:gd name="connsiteY840" fmla="*/ 158115 h 348424"/>
                <a:gd name="connsiteX841" fmla="*/ 486632 w 599884"/>
                <a:gd name="connsiteY841" fmla="*/ 161068 h 348424"/>
                <a:gd name="connsiteX842" fmla="*/ 487966 w 599884"/>
                <a:gd name="connsiteY842" fmla="*/ 163354 h 348424"/>
                <a:gd name="connsiteX843" fmla="*/ 487013 w 599884"/>
                <a:gd name="connsiteY843" fmla="*/ 166021 h 348424"/>
                <a:gd name="connsiteX844" fmla="*/ 488251 w 599884"/>
                <a:gd name="connsiteY844" fmla="*/ 167354 h 348424"/>
                <a:gd name="connsiteX845" fmla="*/ 490252 w 599884"/>
                <a:gd name="connsiteY845" fmla="*/ 168973 h 348424"/>
                <a:gd name="connsiteX846" fmla="*/ 489585 w 599884"/>
                <a:gd name="connsiteY846" fmla="*/ 171260 h 348424"/>
                <a:gd name="connsiteX847" fmla="*/ 490538 w 599884"/>
                <a:gd name="connsiteY847" fmla="*/ 173546 h 348424"/>
                <a:gd name="connsiteX848" fmla="*/ 492919 w 599884"/>
                <a:gd name="connsiteY848" fmla="*/ 177832 h 348424"/>
                <a:gd name="connsiteX849" fmla="*/ 494824 w 599884"/>
                <a:gd name="connsiteY849" fmla="*/ 179832 h 348424"/>
                <a:gd name="connsiteX850" fmla="*/ 497491 w 599884"/>
                <a:gd name="connsiteY850" fmla="*/ 180785 h 348424"/>
                <a:gd name="connsiteX851" fmla="*/ 501777 w 599884"/>
                <a:gd name="connsiteY851" fmla="*/ 183071 h 348424"/>
                <a:gd name="connsiteX852" fmla="*/ 503015 w 599884"/>
                <a:gd name="connsiteY852" fmla="*/ 184690 h 348424"/>
                <a:gd name="connsiteX853" fmla="*/ 505968 w 599884"/>
                <a:gd name="connsiteY853" fmla="*/ 186690 h 348424"/>
                <a:gd name="connsiteX854" fmla="*/ 507301 w 599884"/>
                <a:gd name="connsiteY854" fmla="*/ 188023 h 348424"/>
                <a:gd name="connsiteX855" fmla="*/ 508921 w 599884"/>
                <a:gd name="connsiteY855" fmla="*/ 190310 h 348424"/>
                <a:gd name="connsiteX856" fmla="*/ 510254 w 599884"/>
                <a:gd name="connsiteY856" fmla="*/ 191643 h 348424"/>
                <a:gd name="connsiteX857" fmla="*/ 512255 w 599884"/>
                <a:gd name="connsiteY857" fmla="*/ 193262 h 348424"/>
                <a:gd name="connsiteX858" fmla="*/ 507301 w 599884"/>
                <a:gd name="connsiteY858" fmla="*/ 207645 h 348424"/>
                <a:gd name="connsiteX859" fmla="*/ 506349 w 599884"/>
                <a:gd name="connsiteY859" fmla="*/ 210598 h 348424"/>
                <a:gd name="connsiteX860" fmla="*/ 507016 w 599884"/>
                <a:gd name="connsiteY860" fmla="*/ 212884 h 348424"/>
                <a:gd name="connsiteX861" fmla="*/ 509588 w 599884"/>
                <a:gd name="connsiteY861" fmla="*/ 214884 h 348424"/>
                <a:gd name="connsiteX862" fmla="*/ 516541 w 599884"/>
                <a:gd name="connsiteY862" fmla="*/ 220504 h 348424"/>
                <a:gd name="connsiteX863" fmla="*/ 537496 w 599884"/>
                <a:gd name="connsiteY863" fmla="*/ 237839 h 348424"/>
                <a:gd name="connsiteX864" fmla="*/ 539782 w 599884"/>
                <a:gd name="connsiteY864" fmla="*/ 240125 h 348424"/>
                <a:gd name="connsiteX865" fmla="*/ 549307 w 599884"/>
                <a:gd name="connsiteY865" fmla="*/ 247364 h 348424"/>
                <a:gd name="connsiteX866" fmla="*/ 586359 w 599884"/>
                <a:gd name="connsiteY866" fmla="*/ 278511 h 348424"/>
                <a:gd name="connsiteX867" fmla="*/ 595598 w 599884"/>
                <a:gd name="connsiteY867" fmla="*/ 286417 h 348424"/>
                <a:gd name="connsiteX868" fmla="*/ 599885 w 599884"/>
                <a:gd name="connsiteY868" fmla="*/ 290036 h 34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</a:cxnLst>
              <a:rect l="l" t="t" r="r" b="b"/>
              <a:pathLst>
                <a:path w="599884" h="348424">
                  <a:moveTo>
                    <a:pt x="599885" y="290036"/>
                  </a:moveTo>
                  <a:lnTo>
                    <a:pt x="597884" y="292322"/>
                  </a:lnTo>
                  <a:lnTo>
                    <a:pt x="583120" y="288417"/>
                  </a:lnTo>
                  <a:lnTo>
                    <a:pt x="572929" y="289370"/>
                  </a:lnTo>
                  <a:lnTo>
                    <a:pt x="561499" y="286417"/>
                  </a:lnTo>
                  <a:lnTo>
                    <a:pt x="550640" y="285750"/>
                  </a:lnTo>
                  <a:lnTo>
                    <a:pt x="532924" y="290322"/>
                  </a:lnTo>
                  <a:lnTo>
                    <a:pt x="526352" y="291370"/>
                  </a:lnTo>
                  <a:lnTo>
                    <a:pt x="504730" y="287369"/>
                  </a:lnTo>
                  <a:lnTo>
                    <a:pt x="485680" y="276892"/>
                  </a:lnTo>
                  <a:lnTo>
                    <a:pt x="478155" y="272034"/>
                  </a:lnTo>
                  <a:lnTo>
                    <a:pt x="467963" y="266129"/>
                  </a:lnTo>
                  <a:lnTo>
                    <a:pt x="447294" y="262509"/>
                  </a:lnTo>
                  <a:lnTo>
                    <a:pt x="421386" y="262509"/>
                  </a:lnTo>
                  <a:lnTo>
                    <a:pt x="409861" y="264128"/>
                  </a:lnTo>
                  <a:lnTo>
                    <a:pt x="398050" y="265081"/>
                  </a:lnTo>
                  <a:lnTo>
                    <a:pt x="379667" y="266129"/>
                  </a:lnTo>
                  <a:lnTo>
                    <a:pt x="363284" y="269081"/>
                  </a:lnTo>
                  <a:lnTo>
                    <a:pt x="346519" y="270034"/>
                  </a:lnTo>
                  <a:lnTo>
                    <a:pt x="317944" y="274987"/>
                  </a:lnTo>
                  <a:lnTo>
                    <a:pt x="296704" y="275939"/>
                  </a:lnTo>
                  <a:lnTo>
                    <a:pt x="279940" y="275939"/>
                  </a:lnTo>
                  <a:lnTo>
                    <a:pt x="269748" y="279845"/>
                  </a:lnTo>
                  <a:lnTo>
                    <a:pt x="249746" y="283845"/>
                  </a:lnTo>
                  <a:lnTo>
                    <a:pt x="245840" y="284798"/>
                  </a:lnTo>
                  <a:lnTo>
                    <a:pt x="229076" y="288417"/>
                  </a:lnTo>
                  <a:lnTo>
                    <a:pt x="216598" y="291370"/>
                  </a:lnTo>
                  <a:lnTo>
                    <a:pt x="207454" y="290322"/>
                  </a:lnTo>
                  <a:lnTo>
                    <a:pt x="201549" y="286417"/>
                  </a:lnTo>
                  <a:lnTo>
                    <a:pt x="186404" y="281845"/>
                  </a:lnTo>
                  <a:lnTo>
                    <a:pt x="184785" y="283845"/>
                  </a:lnTo>
                  <a:lnTo>
                    <a:pt x="170688" y="294323"/>
                  </a:lnTo>
                  <a:lnTo>
                    <a:pt x="166688" y="301181"/>
                  </a:lnTo>
                  <a:lnTo>
                    <a:pt x="159163" y="307753"/>
                  </a:lnTo>
                  <a:lnTo>
                    <a:pt x="150686" y="311658"/>
                  </a:lnTo>
                  <a:lnTo>
                    <a:pt x="134207" y="321564"/>
                  </a:lnTo>
                  <a:lnTo>
                    <a:pt x="123444" y="323469"/>
                  </a:lnTo>
                  <a:lnTo>
                    <a:pt x="113252" y="327089"/>
                  </a:lnTo>
                  <a:lnTo>
                    <a:pt x="98107" y="329089"/>
                  </a:lnTo>
                  <a:lnTo>
                    <a:pt x="88297" y="331089"/>
                  </a:lnTo>
                  <a:lnTo>
                    <a:pt x="75819" y="332994"/>
                  </a:lnTo>
                  <a:lnTo>
                    <a:pt x="64960" y="335947"/>
                  </a:lnTo>
                  <a:lnTo>
                    <a:pt x="54197" y="337947"/>
                  </a:lnTo>
                  <a:lnTo>
                    <a:pt x="44958" y="343567"/>
                  </a:lnTo>
                  <a:lnTo>
                    <a:pt x="36767" y="346520"/>
                  </a:lnTo>
                  <a:lnTo>
                    <a:pt x="31528" y="348425"/>
                  </a:lnTo>
                  <a:lnTo>
                    <a:pt x="29908" y="342519"/>
                  </a:lnTo>
                  <a:lnTo>
                    <a:pt x="29242" y="334994"/>
                  </a:lnTo>
                  <a:lnTo>
                    <a:pt x="29242" y="309753"/>
                  </a:lnTo>
                  <a:lnTo>
                    <a:pt x="23336" y="303181"/>
                  </a:lnTo>
                  <a:lnTo>
                    <a:pt x="20098" y="300228"/>
                  </a:lnTo>
                  <a:lnTo>
                    <a:pt x="17145" y="297275"/>
                  </a:lnTo>
                  <a:lnTo>
                    <a:pt x="17717" y="295656"/>
                  </a:lnTo>
                  <a:lnTo>
                    <a:pt x="18098" y="295656"/>
                  </a:lnTo>
                  <a:lnTo>
                    <a:pt x="18764" y="295275"/>
                  </a:lnTo>
                  <a:lnTo>
                    <a:pt x="19717" y="294323"/>
                  </a:lnTo>
                  <a:lnTo>
                    <a:pt x="20098" y="293656"/>
                  </a:lnTo>
                  <a:lnTo>
                    <a:pt x="20098" y="292703"/>
                  </a:lnTo>
                  <a:lnTo>
                    <a:pt x="20383" y="292322"/>
                  </a:lnTo>
                  <a:lnTo>
                    <a:pt x="20098" y="291370"/>
                  </a:lnTo>
                  <a:lnTo>
                    <a:pt x="21336" y="290989"/>
                  </a:lnTo>
                  <a:lnTo>
                    <a:pt x="22669" y="287084"/>
                  </a:lnTo>
                  <a:lnTo>
                    <a:pt x="24289" y="285464"/>
                  </a:lnTo>
                  <a:lnTo>
                    <a:pt x="24003" y="283464"/>
                  </a:lnTo>
                  <a:lnTo>
                    <a:pt x="24003" y="280892"/>
                  </a:lnTo>
                  <a:lnTo>
                    <a:pt x="23622" y="279845"/>
                  </a:lnTo>
                  <a:lnTo>
                    <a:pt x="21717" y="278511"/>
                  </a:lnTo>
                  <a:lnTo>
                    <a:pt x="20383" y="278511"/>
                  </a:lnTo>
                  <a:lnTo>
                    <a:pt x="20383" y="277559"/>
                  </a:lnTo>
                  <a:lnTo>
                    <a:pt x="20098" y="276892"/>
                  </a:lnTo>
                  <a:lnTo>
                    <a:pt x="20098" y="274987"/>
                  </a:lnTo>
                  <a:lnTo>
                    <a:pt x="19717" y="274606"/>
                  </a:lnTo>
                  <a:lnTo>
                    <a:pt x="19717" y="272987"/>
                  </a:lnTo>
                  <a:lnTo>
                    <a:pt x="20098" y="272606"/>
                  </a:lnTo>
                  <a:lnTo>
                    <a:pt x="19431" y="270700"/>
                  </a:lnTo>
                  <a:lnTo>
                    <a:pt x="19717" y="269653"/>
                  </a:lnTo>
                  <a:lnTo>
                    <a:pt x="19717" y="266414"/>
                  </a:lnTo>
                  <a:lnTo>
                    <a:pt x="20098" y="265748"/>
                  </a:lnTo>
                  <a:lnTo>
                    <a:pt x="21336" y="265081"/>
                  </a:lnTo>
                  <a:lnTo>
                    <a:pt x="22003" y="263462"/>
                  </a:lnTo>
                  <a:lnTo>
                    <a:pt x="22384" y="263176"/>
                  </a:lnTo>
                  <a:lnTo>
                    <a:pt x="24003" y="263462"/>
                  </a:lnTo>
                  <a:lnTo>
                    <a:pt x="24955" y="262795"/>
                  </a:lnTo>
                  <a:lnTo>
                    <a:pt x="26289" y="260509"/>
                  </a:lnTo>
                  <a:lnTo>
                    <a:pt x="26575" y="259556"/>
                  </a:lnTo>
                  <a:lnTo>
                    <a:pt x="26956" y="258890"/>
                  </a:lnTo>
                  <a:lnTo>
                    <a:pt x="28575" y="258223"/>
                  </a:lnTo>
                  <a:lnTo>
                    <a:pt x="29242" y="257270"/>
                  </a:lnTo>
                  <a:lnTo>
                    <a:pt x="29242" y="254889"/>
                  </a:lnTo>
                  <a:lnTo>
                    <a:pt x="29527" y="254318"/>
                  </a:lnTo>
                  <a:lnTo>
                    <a:pt x="30575" y="253937"/>
                  </a:lnTo>
                  <a:lnTo>
                    <a:pt x="30575" y="252317"/>
                  </a:lnTo>
                  <a:lnTo>
                    <a:pt x="30861" y="251936"/>
                  </a:lnTo>
                  <a:lnTo>
                    <a:pt x="31528" y="251936"/>
                  </a:lnTo>
                  <a:lnTo>
                    <a:pt x="31909" y="252317"/>
                  </a:lnTo>
                  <a:lnTo>
                    <a:pt x="32194" y="252317"/>
                  </a:lnTo>
                  <a:lnTo>
                    <a:pt x="31909" y="252603"/>
                  </a:lnTo>
                  <a:lnTo>
                    <a:pt x="32194" y="252984"/>
                  </a:lnTo>
                  <a:lnTo>
                    <a:pt x="33147" y="252603"/>
                  </a:lnTo>
                  <a:lnTo>
                    <a:pt x="33528" y="252317"/>
                  </a:lnTo>
                  <a:lnTo>
                    <a:pt x="33147" y="251365"/>
                  </a:lnTo>
                  <a:lnTo>
                    <a:pt x="34195" y="251365"/>
                  </a:lnTo>
                  <a:lnTo>
                    <a:pt x="34480" y="250698"/>
                  </a:lnTo>
                  <a:lnTo>
                    <a:pt x="34195" y="250031"/>
                  </a:lnTo>
                  <a:lnTo>
                    <a:pt x="35147" y="248984"/>
                  </a:lnTo>
                  <a:lnTo>
                    <a:pt x="34861" y="248031"/>
                  </a:lnTo>
                  <a:lnTo>
                    <a:pt x="35433" y="248031"/>
                  </a:lnTo>
                  <a:lnTo>
                    <a:pt x="35433" y="246698"/>
                  </a:lnTo>
                  <a:lnTo>
                    <a:pt x="34861" y="246412"/>
                  </a:lnTo>
                  <a:lnTo>
                    <a:pt x="34861" y="245078"/>
                  </a:lnTo>
                  <a:lnTo>
                    <a:pt x="35433" y="245078"/>
                  </a:lnTo>
                  <a:lnTo>
                    <a:pt x="35814" y="244793"/>
                  </a:lnTo>
                  <a:lnTo>
                    <a:pt x="35433" y="244126"/>
                  </a:lnTo>
                  <a:lnTo>
                    <a:pt x="35433" y="243745"/>
                  </a:lnTo>
                  <a:lnTo>
                    <a:pt x="35814" y="243078"/>
                  </a:lnTo>
                  <a:lnTo>
                    <a:pt x="36100" y="243078"/>
                  </a:lnTo>
                  <a:lnTo>
                    <a:pt x="36481" y="241840"/>
                  </a:lnTo>
                  <a:lnTo>
                    <a:pt x="35814" y="241459"/>
                  </a:lnTo>
                  <a:lnTo>
                    <a:pt x="35814" y="240125"/>
                  </a:lnTo>
                  <a:lnTo>
                    <a:pt x="36100" y="239840"/>
                  </a:lnTo>
                  <a:lnTo>
                    <a:pt x="36481" y="237839"/>
                  </a:lnTo>
                  <a:lnTo>
                    <a:pt x="35433" y="235553"/>
                  </a:lnTo>
                  <a:lnTo>
                    <a:pt x="35433" y="233934"/>
                  </a:lnTo>
                  <a:lnTo>
                    <a:pt x="34480" y="232981"/>
                  </a:lnTo>
                  <a:lnTo>
                    <a:pt x="34195" y="231648"/>
                  </a:lnTo>
                  <a:lnTo>
                    <a:pt x="34480" y="230029"/>
                  </a:lnTo>
                  <a:lnTo>
                    <a:pt x="34195" y="228981"/>
                  </a:lnTo>
                  <a:lnTo>
                    <a:pt x="33528" y="228981"/>
                  </a:lnTo>
                  <a:lnTo>
                    <a:pt x="32861" y="230029"/>
                  </a:lnTo>
                  <a:lnTo>
                    <a:pt x="32861" y="230315"/>
                  </a:lnTo>
                  <a:lnTo>
                    <a:pt x="32480" y="230029"/>
                  </a:lnTo>
                  <a:lnTo>
                    <a:pt x="32480" y="230981"/>
                  </a:lnTo>
                  <a:lnTo>
                    <a:pt x="31528" y="231267"/>
                  </a:lnTo>
                  <a:lnTo>
                    <a:pt x="30861" y="231648"/>
                  </a:lnTo>
                  <a:lnTo>
                    <a:pt x="30861" y="231934"/>
                  </a:lnTo>
                  <a:lnTo>
                    <a:pt x="30194" y="231934"/>
                  </a:lnTo>
                  <a:lnTo>
                    <a:pt x="28956" y="230696"/>
                  </a:lnTo>
                  <a:lnTo>
                    <a:pt x="28575" y="230696"/>
                  </a:lnTo>
                  <a:lnTo>
                    <a:pt x="28289" y="230315"/>
                  </a:lnTo>
                  <a:lnTo>
                    <a:pt x="28289" y="227743"/>
                  </a:lnTo>
                  <a:lnTo>
                    <a:pt x="27623" y="226695"/>
                  </a:lnTo>
                  <a:lnTo>
                    <a:pt x="26575" y="227362"/>
                  </a:lnTo>
                  <a:lnTo>
                    <a:pt x="26003" y="224695"/>
                  </a:lnTo>
                  <a:lnTo>
                    <a:pt x="26289" y="224123"/>
                  </a:lnTo>
                  <a:lnTo>
                    <a:pt x="26003" y="224123"/>
                  </a:lnTo>
                  <a:lnTo>
                    <a:pt x="26289" y="223742"/>
                  </a:lnTo>
                  <a:lnTo>
                    <a:pt x="26003" y="223075"/>
                  </a:lnTo>
                  <a:lnTo>
                    <a:pt x="25336" y="222790"/>
                  </a:lnTo>
                  <a:lnTo>
                    <a:pt x="24955" y="221742"/>
                  </a:lnTo>
                  <a:lnTo>
                    <a:pt x="24670" y="219837"/>
                  </a:lnTo>
                  <a:lnTo>
                    <a:pt x="24289" y="220123"/>
                  </a:lnTo>
                  <a:lnTo>
                    <a:pt x="24003" y="220123"/>
                  </a:lnTo>
                  <a:lnTo>
                    <a:pt x="23622" y="220790"/>
                  </a:lnTo>
                  <a:lnTo>
                    <a:pt x="23050" y="221171"/>
                  </a:lnTo>
                  <a:lnTo>
                    <a:pt x="23050" y="221742"/>
                  </a:lnTo>
                  <a:lnTo>
                    <a:pt x="22669" y="222409"/>
                  </a:lnTo>
                  <a:lnTo>
                    <a:pt x="21717" y="220504"/>
                  </a:lnTo>
                  <a:lnTo>
                    <a:pt x="21717" y="217170"/>
                  </a:lnTo>
                  <a:lnTo>
                    <a:pt x="22003" y="217170"/>
                  </a:lnTo>
                  <a:lnTo>
                    <a:pt x="22003" y="216503"/>
                  </a:lnTo>
                  <a:lnTo>
                    <a:pt x="21717" y="216503"/>
                  </a:lnTo>
                  <a:lnTo>
                    <a:pt x="21717" y="215837"/>
                  </a:lnTo>
                  <a:lnTo>
                    <a:pt x="21336" y="215265"/>
                  </a:lnTo>
                  <a:lnTo>
                    <a:pt x="21336" y="211646"/>
                  </a:lnTo>
                  <a:lnTo>
                    <a:pt x="20669" y="211931"/>
                  </a:lnTo>
                  <a:lnTo>
                    <a:pt x="20669" y="213931"/>
                  </a:lnTo>
                  <a:lnTo>
                    <a:pt x="21050" y="214598"/>
                  </a:lnTo>
                  <a:lnTo>
                    <a:pt x="21050" y="215551"/>
                  </a:lnTo>
                  <a:lnTo>
                    <a:pt x="20098" y="216503"/>
                  </a:lnTo>
                  <a:lnTo>
                    <a:pt x="20098" y="217170"/>
                  </a:lnTo>
                  <a:lnTo>
                    <a:pt x="19717" y="217170"/>
                  </a:lnTo>
                  <a:lnTo>
                    <a:pt x="19431" y="217551"/>
                  </a:lnTo>
                  <a:lnTo>
                    <a:pt x="20098" y="217837"/>
                  </a:lnTo>
                  <a:lnTo>
                    <a:pt x="20098" y="220790"/>
                  </a:lnTo>
                  <a:lnTo>
                    <a:pt x="20669" y="222123"/>
                  </a:lnTo>
                  <a:lnTo>
                    <a:pt x="21336" y="223075"/>
                  </a:lnTo>
                  <a:lnTo>
                    <a:pt x="21717" y="223456"/>
                  </a:lnTo>
                  <a:lnTo>
                    <a:pt x="21336" y="224123"/>
                  </a:lnTo>
                  <a:lnTo>
                    <a:pt x="21050" y="224409"/>
                  </a:lnTo>
                  <a:lnTo>
                    <a:pt x="20383" y="224695"/>
                  </a:lnTo>
                  <a:lnTo>
                    <a:pt x="19717" y="224409"/>
                  </a:lnTo>
                  <a:lnTo>
                    <a:pt x="19431" y="223742"/>
                  </a:lnTo>
                  <a:lnTo>
                    <a:pt x="19050" y="223742"/>
                  </a:lnTo>
                  <a:lnTo>
                    <a:pt x="19050" y="224409"/>
                  </a:lnTo>
                  <a:lnTo>
                    <a:pt x="18764" y="224409"/>
                  </a:lnTo>
                  <a:lnTo>
                    <a:pt x="18764" y="223742"/>
                  </a:lnTo>
                  <a:lnTo>
                    <a:pt x="18098" y="223075"/>
                  </a:lnTo>
                  <a:lnTo>
                    <a:pt x="17431" y="223075"/>
                  </a:lnTo>
                  <a:lnTo>
                    <a:pt x="17431" y="223742"/>
                  </a:lnTo>
                  <a:lnTo>
                    <a:pt x="17717" y="224123"/>
                  </a:lnTo>
                  <a:lnTo>
                    <a:pt x="18098" y="224695"/>
                  </a:lnTo>
                  <a:lnTo>
                    <a:pt x="17431" y="224409"/>
                  </a:lnTo>
                  <a:lnTo>
                    <a:pt x="17431" y="225076"/>
                  </a:lnTo>
                  <a:lnTo>
                    <a:pt x="16764" y="225362"/>
                  </a:lnTo>
                  <a:lnTo>
                    <a:pt x="16097" y="224695"/>
                  </a:lnTo>
                  <a:lnTo>
                    <a:pt x="16764" y="222409"/>
                  </a:lnTo>
                  <a:lnTo>
                    <a:pt x="16478" y="221742"/>
                  </a:lnTo>
                  <a:lnTo>
                    <a:pt x="17050" y="220123"/>
                  </a:lnTo>
                  <a:lnTo>
                    <a:pt x="16764" y="218789"/>
                  </a:lnTo>
                  <a:lnTo>
                    <a:pt x="17050" y="214598"/>
                  </a:lnTo>
                  <a:lnTo>
                    <a:pt x="15811" y="212598"/>
                  </a:lnTo>
                  <a:lnTo>
                    <a:pt x="14097" y="211646"/>
                  </a:lnTo>
                  <a:lnTo>
                    <a:pt x="13525" y="211646"/>
                  </a:lnTo>
                  <a:lnTo>
                    <a:pt x="12859" y="212312"/>
                  </a:lnTo>
                  <a:lnTo>
                    <a:pt x="12478" y="212312"/>
                  </a:lnTo>
                  <a:lnTo>
                    <a:pt x="12478" y="210979"/>
                  </a:lnTo>
                  <a:lnTo>
                    <a:pt x="12192" y="210598"/>
                  </a:lnTo>
                  <a:lnTo>
                    <a:pt x="11811" y="211265"/>
                  </a:lnTo>
                  <a:lnTo>
                    <a:pt x="11525" y="211646"/>
                  </a:lnTo>
                  <a:lnTo>
                    <a:pt x="10858" y="211931"/>
                  </a:lnTo>
                  <a:lnTo>
                    <a:pt x="10573" y="212312"/>
                  </a:lnTo>
                  <a:lnTo>
                    <a:pt x="10573" y="212884"/>
                  </a:lnTo>
                  <a:lnTo>
                    <a:pt x="10858" y="213550"/>
                  </a:lnTo>
                  <a:lnTo>
                    <a:pt x="9239" y="214884"/>
                  </a:lnTo>
                  <a:lnTo>
                    <a:pt x="9239" y="215551"/>
                  </a:lnTo>
                  <a:lnTo>
                    <a:pt x="8858" y="215837"/>
                  </a:lnTo>
                  <a:lnTo>
                    <a:pt x="8192" y="215551"/>
                  </a:lnTo>
                  <a:lnTo>
                    <a:pt x="7620" y="215551"/>
                  </a:lnTo>
                  <a:lnTo>
                    <a:pt x="7620" y="216218"/>
                  </a:lnTo>
                  <a:lnTo>
                    <a:pt x="8858" y="216884"/>
                  </a:lnTo>
                  <a:lnTo>
                    <a:pt x="8858" y="218789"/>
                  </a:lnTo>
                  <a:lnTo>
                    <a:pt x="8192" y="219170"/>
                  </a:lnTo>
                  <a:lnTo>
                    <a:pt x="8192" y="219837"/>
                  </a:lnTo>
                  <a:lnTo>
                    <a:pt x="7906" y="220504"/>
                  </a:lnTo>
                  <a:lnTo>
                    <a:pt x="7620" y="220790"/>
                  </a:lnTo>
                  <a:lnTo>
                    <a:pt x="6953" y="219456"/>
                  </a:lnTo>
                  <a:lnTo>
                    <a:pt x="6572" y="219456"/>
                  </a:lnTo>
                  <a:lnTo>
                    <a:pt x="6572" y="219170"/>
                  </a:lnTo>
                  <a:lnTo>
                    <a:pt x="4667" y="219170"/>
                  </a:lnTo>
                  <a:lnTo>
                    <a:pt x="4286" y="218789"/>
                  </a:lnTo>
                  <a:lnTo>
                    <a:pt x="3619" y="219170"/>
                  </a:lnTo>
                  <a:lnTo>
                    <a:pt x="3334" y="219456"/>
                  </a:lnTo>
                  <a:lnTo>
                    <a:pt x="2667" y="219837"/>
                  </a:lnTo>
                  <a:lnTo>
                    <a:pt x="2286" y="219456"/>
                  </a:lnTo>
                  <a:lnTo>
                    <a:pt x="2000" y="218504"/>
                  </a:lnTo>
                  <a:lnTo>
                    <a:pt x="2000" y="216218"/>
                  </a:lnTo>
                  <a:lnTo>
                    <a:pt x="2286" y="214884"/>
                  </a:lnTo>
                  <a:lnTo>
                    <a:pt x="3619" y="212598"/>
                  </a:lnTo>
                  <a:lnTo>
                    <a:pt x="4667" y="209931"/>
                  </a:lnTo>
                  <a:lnTo>
                    <a:pt x="3619" y="209645"/>
                  </a:lnTo>
                  <a:lnTo>
                    <a:pt x="3334" y="206693"/>
                  </a:lnTo>
                  <a:lnTo>
                    <a:pt x="2667" y="204025"/>
                  </a:lnTo>
                  <a:lnTo>
                    <a:pt x="2953" y="202787"/>
                  </a:lnTo>
                  <a:lnTo>
                    <a:pt x="2667" y="202121"/>
                  </a:lnTo>
                  <a:lnTo>
                    <a:pt x="2286" y="201740"/>
                  </a:lnTo>
                  <a:lnTo>
                    <a:pt x="667" y="202121"/>
                  </a:lnTo>
                  <a:lnTo>
                    <a:pt x="381" y="201740"/>
                  </a:lnTo>
                  <a:lnTo>
                    <a:pt x="0" y="201073"/>
                  </a:lnTo>
                  <a:lnTo>
                    <a:pt x="381" y="200501"/>
                  </a:lnTo>
                  <a:lnTo>
                    <a:pt x="667" y="200120"/>
                  </a:lnTo>
                  <a:lnTo>
                    <a:pt x="1333" y="200120"/>
                  </a:lnTo>
                  <a:lnTo>
                    <a:pt x="1715" y="199835"/>
                  </a:lnTo>
                  <a:lnTo>
                    <a:pt x="2000" y="199168"/>
                  </a:lnTo>
                  <a:lnTo>
                    <a:pt x="1715" y="198120"/>
                  </a:lnTo>
                  <a:lnTo>
                    <a:pt x="2000" y="197548"/>
                  </a:lnTo>
                  <a:lnTo>
                    <a:pt x="3334" y="197168"/>
                  </a:lnTo>
                  <a:lnTo>
                    <a:pt x="4286" y="196501"/>
                  </a:lnTo>
                  <a:lnTo>
                    <a:pt x="4667" y="195834"/>
                  </a:lnTo>
                  <a:lnTo>
                    <a:pt x="4953" y="193262"/>
                  </a:lnTo>
                  <a:lnTo>
                    <a:pt x="4953" y="192596"/>
                  </a:lnTo>
                  <a:lnTo>
                    <a:pt x="4286" y="192596"/>
                  </a:lnTo>
                  <a:lnTo>
                    <a:pt x="3619" y="193262"/>
                  </a:lnTo>
                  <a:lnTo>
                    <a:pt x="2953" y="193548"/>
                  </a:lnTo>
                  <a:lnTo>
                    <a:pt x="2286" y="193262"/>
                  </a:lnTo>
                  <a:lnTo>
                    <a:pt x="2000" y="192881"/>
                  </a:lnTo>
                  <a:lnTo>
                    <a:pt x="2000" y="191643"/>
                  </a:lnTo>
                  <a:lnTo>
                    <a:pt x="1715" y="191262"/>
                  </a:lnTo>
                  <a:lnTo>
                    <a:pt x="1333" y="191262"/>
                  </a:lnTo>
                  <a:lnTo>
                    <a:pt x="667" y="191929"/>
                  </a:lnTo>
                  <a:lnTo>
                    <a:pt x="381" y="191929"/>
                  </a:lnTo>
                  <a:lnTo>
                    <a:pt x="0" y="191643"/>
                  </a:lnTo>
                  <a:lnTo>
                    <a:pt x="0" y="190976"/>
                  </a:lnTo>
                  <a:lnTo>
                    <a:pt x="381" y="190310"/>
                  </a:lnTo>
                  <a:lnTo>
                    <a:pt x="1048" y="189929"/>
                  </a:lnTo>
                  <a:lnTo>
                    <a:pt x="1333" y="189262"/>
                  </a:lnTo>
                  <a:lnTo>
                    <a:pt x="2286" y="188309"/>
                  </a:lnTo>
                  <a:lnTo>
                    <a:pt x="2953" y="188309"/>
                  </a:lnTo>
                  <a:lnTo>
                    <a:pt x="3334" y="188023"/>
                  </a:lnTo>
                  <a:lnTo>
                    <a:pt x="3619" y="187357"/>
                  </a:lnTo>
                  <a:lnTo>
                    <a:pt x="3619" y="185356"/>
                  </a:lnTo>
                  <a:lnTo>
                    <a:pt x="2953" y="184023"/>
                  </a:lnTo>
                  <a:lnTo>
                    <a:pt x="4286" y="183356"/>
                  </a:lnTo>
                  <a:lnTo>
                    <a:pt x="4667" y="183071"/>
                  </a:lnTo>
                  <a:lnTo>
                    <a:pt x="4000" y="181737"/>
                  </a:lnTo>
                  <a:lnTo>
                    <a:pt x="4286" y="181070"/>
                  </a:lnTo>
                  <a:lnTo>
                    <a:pt x="4953" y="180785"/>
                  </a:lnTo>
                  <a:lnTo>
                    <a:pt x="4953" y="180118"/>
                  </a:lnTo>
                  <a:lnTo>
                    <a:pt x="5239" y="179451"/>
                  </a:lnTo>
                  <a:lnTo>
                    <a:pt x="5905" y="179451"/>
                  </a:lnTo>
                  <a:lnTo>
                    <a:pt x="6572" y="179832"/>
                  </a:lnTo>
                  <a:lnTo>
                    <a:pt x="6953" y="180404"/>
                  </a:lnTo>
                  <a:lnTo>
                    <a:pt x="6953" y="181737"/>
                  </a:lnTo>
                  <a:lnTo>
                    <a:pt x="7239" y="182404"/>
                  </a:lnTo>
                  <a:lnTo>
                    <a:pt x="7906" y="182785"/>
                  </a:lnTo>
                  <a:lnTo>
                    <a:pt x="9239" y="182785"/>
                  </a:lnTo>
                  <a:lnTo>
                    <a:pt x="9525" y="182118"/>
                  </a:lnTo>
                  <a:lnTo>
                    <a:pt x="10192" y="181737"/>
                  </a:lnTo>
                  <a:lnTo>
                    <a:pt x="10573" y="181070"/>
                  </a:lnTo>
                  <a:lnTo>
                    <a:pt x="10573" y="180404"/>
                  </a:lnTo>
                  <a:lnTo>
                    <a:pt x="10858" y="179832"/>
                  </a:lnTo>
                  <a:lnTo>
                    <a:pt x="10858" y="179165"/>
                  </a:lnTo>
                  <a:lnTo>
                    <a:pt x="11525" y="178784"/>
                  </a:lnTo>
                  <a:lnTo>
                    <a:pt x="11811" y="178498"/>
                  </a:lnTo>
                  <a:lnTo>
                    <a:pt x="13144" y="179165"/>
                  </a:lnTo>
                  <a:lnTo>
                    <a:pt x="13525" y="178498"/>
                  </a:lnTo>
                  <a:lnTo>
                    <a:pt x="14764" y="177832"/>
                  </a:lnTo>
                  <a:lnTo>
                    <a:pt x="15430" y="177832"/>
                  </a:lnTo>
                  <a:lnTo>
                    <a:pt x="15811" y="177165"/>
                  </a:lnTo>
                  <a:lnTo>
                    <a:pt x="16097" y="176879"/>
                  </a:lnTo>
                  <a:lnTo>
                    <a:pt x="16478" y="176213"/>
                  </a:lnTo>
                  <a:lnTo>
                    <a:pt x="16478" y="175165"/>
                  </a:lnTo>
                  <a:lnTo>
                    <a:pt x="17050" y="175165"/>
                  </a:lnTo>
                  <a:lnTo>
                    <a:pt x="17050" y="175831"/>
                  </a:lnTo>
                  <a:lnTo>
                    <a:pt x="17431" y="176498"/>
                  </a:lnTo>
                  <a:lnTo>
                    <a:pt x="18098" y="176498"/>
                  </a:lnTo>
                  <a:lnTo>
                    <a:pt x="19050" y="175546"/>
                  </a:lnTo>
                  <a:lnTo>
                    <a:pt x="19431" y="174879"/>
                  </a:lnTo>
                  <a:lnTo>
                    <a:pt x="19717" y="174498"/>
                  </a:lnTo>
                  <a:lnTo>
                    <a:pt x="20098" y="173927"/>
                  </a:lnTo>
                  <a:lnTo>
                    <a:pt x="20098" y="173260"/>
                  </a:lnTo>
                  <a:lnTo>
                    <a:pt x="17717" y="173260"/>
                  </a:lnTo>
                  <a:lnTo>
                    <a:pt x="17431" y="172593"/>
                  </a:lnTo>
                  <a:lnTo>
                    <a:pt x="17431" y="133160"/>
                  </a:lnTo>
                  <a:lnTo>
                    <a:pt x="18098" y="132874"/>
                  </a:lnTo>
                  <a:lnTo>
                    <a:pt x="30194" y="130207"/>
                  </a:lnTo>
                  <a:lnTo>
                    <a:pt x="41053" y="127921"/>
                  </a:lnTo>
                  <a:lnTo>
                    <a:pt x="67627" y="122015"/>
                  </a:lnTo>
                  <a:lnTo>
                    <a:pt x="77152" y="119729"/>
                  </a:lnTo>
                  <a:lnTo>
                    <a:pt x="90583" y="117158"/>
                  </a:lnTo>
                  <a:lnTo>
                    <a:pt x="94488" y="116110"/>
                  </a:lnTo>
                  <a:lnTo>
                    <a:pt x="113252" y="112204"/>
                  </a:lnTo>
                  <a:lnTo>
                    <a:pt x="112871" y="111538"/>
                  </a:lnTo>
                  <a:lnTo>
                    <a:pt x="113252" y="111252"/>
                  </a:lnTo>
                  <a:lnTo>
                    <a:pt x="114586" y="110871"/>
                  </a:lnTo>
                  <a:lnTo>
                    <a:pt x="115824" y="110204"/>
                  </a:lnTo>
                  <a:lnTo>
                    <a:pt x="119158" y="109919"/>
                  </a:lnTo>
                  <a:lnTo>
                    <a:pt x="121444" y="109252"/>
                  </a:lnTo>
                  <a:lnTo>
                    <a:pt x="123444" y="108871"/>
                  </a:lnTo>
                  <a:lnTo>
                    <a:pt x="126016" y="108299"/>
                  </a:lnTo>
                  <a:lnTo>
                    <a:pt x="128969" y="107918"/>
                  </a:lnTo>
                  <a:lnTo>
                    <a:pt x="132302" y="106966"/>
                  </a:lnTo>
                  <a:lnTo>
                    <a:pt x="136874" y="106299"/>
                  </a:lnTo>
                  <a:lnTo>
                    <a:pt x="139446" y="106299"/>
                  </a:lnTo>
                  <a:lnTo>
                    <a:pt x="139160" y="104966"/>
                  </a:lnTo>
                  <a:lnTo>
                    <a:pt x="139160" y="102679"/>
                  </a:lnTo>
                  <a:lnTo>
                    <a:pt x="138874" y="101727"/>
                  </a:lnTo>
                  <a:lnTo>
                    <a:pt x="137541" y="100394"/>
                  </a:lnTo>
                  <a:lnTo>
                    <a:pt x="136874" y="100013"/>
                  </a:lnTo>
                  <a:lnTo>
                    <a:pt x="136207" y="99060"/>
                  </a:lnTo>
                  <a:lnTo>
                    <a:pt x="136207" y="98774"/>
                  </a:lnTo>
                  <a:lnTo>
                    <a:pt x="136493" y="96774"/>
                  </a:lnTo>
                  <a:lnTo>
                    <a:pt x="136874" y="96107"/>
                  </a:lnTo>
                  <a:lnTo>
                    <a:pt x="136874" y="94107"/>
                  </a:lnTo>
                  <a:lnTo>
                    <a:pt x="136493" y="93821"/>
                  </a:lnTo>
                  <a:lnTo>
                    <a:pt x="136493" y="91821"/>
                  </a:lnTo>
                  <a:lnTo>
                    <a:pt x="136207" y="91154"/>
                  </a:lnTo>
                  <a:lnTo>
                    <a:pt x="136207" y="90869"/>
                  </a:lnTo>
                  <a:lnTo>
                    <a:pt x="135922" y="90583"/>
                  </a:lnTo>
                  <a:lnTo>
                    <a:pt x="135541" y="89916"/>
                  </a:lnTo>
                  <a:lnTo>
                    <a:pt x="134874" y="89249"/>
                  </a:lnTo>
                  <a:lnTo>
                    <a:pt x="134588" y="87916"/>
                  </a:lnTo>
                  <a:lnTo>
                    <a:pt x="134207" y="87630"/>
                  </a:lnTo>
                  <a:lnTo>
                    <a:pt x="134207" y="87249"/>
                  </a:lnTo>
                  <a:lnTo>
                    <a:pt x="133255" y="85916"/>
                  </a:lnTo>
                  <a:lnTo>
                    <a:pt x="133255" y="85630"/>
                  </a:lnTo>
                  <a:lnTo>
                    <a:pt x="131921" y="84011"/>
                  </a:lnTo>
                  <a:lnTo>
                    <a:pt x="130969" y="82010"/>
                  </a:lnTo>
                  <a:lnTo>
                    <a:pt x="130588" y="80391"/>
                  </a:lnTo>
                  <a:lnTo>
                    <a:pt x="130588" y="78772"/>
                  </a:lnTo>
                  <a:lnTo>
                    <a:pt x="130302" y="77438"/>
                  </a:lnTo>
                  <a:lnTo>
                    <a:pt x="130302" y="77057"/>
                  </a:lnTo>
                  <a:lnTo>
                    <a:pt x="128969" y="75819"/>
                  </a:lnTo>
                  <a:lnTo>
                    <a:pt x="128683" y="75819"/>
                  </a:lnTo>
                  <a:lnTo>
                    <a:pt x="128302" y="75152"/>
                  </a:lnTo>
                  <a:lnTo>
                    <a:pt x="127063" y="71533"/>
                  </a:lnTo>
                  <a:lnTo>
                    <a:pt x="126397" y="70866"/>
                  </a:lnTo>
                  <a:lnTo>
                    <a:pt x="125349" y="68199"/>
                  </a:lnTo>
                  <a:lnTo>
                    <a:pt x="123730" y="66294"/>
                  </a:lnTo>
                  <a:lnTo>
                    <a:pt x="123730" y="64008"/>
                  </a:lnTo>
                  <a:lnTo>
                    <a:pt x="124682" y="60674"/>
                  </a:lnTo>
                  <a:lnTo>
                    <a:pt x="124682" y="59055"/>
                  </a:lnTo>
                  <a:lnTo>
                    <a:pt x="125063" y="58674"/>
                  </a:lnTo>
                  <a:lnTo>
                    <a:pt x="125730" y="58388"/>
                  </a:lnTo>
                  <a:lnTo>
                    <a:pt x="125730" y="58102"/>
                  </a:lnTo>
                  <a:lnTo>
                    <a:pt x="126016" y="57721"/>
                  </a:lnTo>
                  <a:lnTo>
                    <a:pt x="126397" y="57721"/>
                  </a:lnTo>
                  <a:lnTo>
                    <a:pt x="126682" y="57436"/>
                  </a:lnTo>
                  <a:lnTo>
                    <a:pt x="126682" y="57055"/>
                  </a:lnTo>
                  <a:lnTo>
                    <a:pt x="127063" y="56769"/>
                  </a:lnTo>
                  <a:lnTo>
                    <a:pt x="127063" y="56388"/>
                  </a:lnTo>
                  <a:lnTo>
                    <a:pt x="127349" y="56102"/>
                  </a:lnTo>
                  <a:lnTo>
                    <a:pt x="127635" y="56102"/>
                  </a:lnTo>
                  <a:lnTo>
                    <a:pt x="128016" y="55721"/>
                  </a:lnTo>
                  <a:lnTo>
                    <a:pt x="128016" y="55435"/>
                  </a:lnTo>
                  <a:lnTo>
                    <a:pt x="129635" y="53816"/>
                  </a:lnTo>
                  <a:lnTo>
                    <a:pt x="130302" y="53435"/>
                  </a:lnTo>
                  <a:lnTo>
                    <a:pt x="131636" y="52102"/>
                  </a:lnTo>
                  <a:lnTo>
                    <a:pt x="132588" y="52102"/>
                  </a:lnTo>
                  <a:lnTo>
                    <a:pt x="133921" y="51816"/>
                  </a:lnTo>
                  <a:lnTo>
                    <a:pt x="134874" y="51816"/>
                  </a:lnTo>
                  <a:lnTo>
                    <a:pt x="135922" y="51530"/>
                  </a:lnTo>
                  <a:lnTo>
                    <a:pt x="140494" y="51530"/>
                  </a:lnTo>
                  <a:lnTo>
                    <a:pt x="141446" y="51816"/>
                  </a:lnTo>
                  <a:lnTo>
                    <a:pt x="147733" y="51816"/>
                  </a:lnTo>
                  <a:lnTo>
                    <a:pt x="148304" y="52102"/>
                  </a:lnTo>
                  <a:lnTo>
                    <a:pt x="152590" y="52102"/>
                  </a:lnTo>
                  <a:lnTo>
                    <a:pt x="154591" y="51816"/>
                  </a:lnTo>
                  <a:lnTo>
                    <a:pt x="155543" y="51530"/>
                  </a:lnTo>
                  <a:lnTo>
                    <a:pt x="158877" y="51530"/>
                  </a:lnTo>
                  <a:lnTo>
                    <a:pt x="163068" y="51149"/>
                  </a:lnTo>
                  <a:lnTo>
                    <a:pt x="166021" y="51149"/>
                  </a:lnTo>
                  <a:lnTo>
                    <a:pt x="167069" y="51530"/>
                  </a:lnTo>
                  <a:lnTo>
                    <a:pt x="168021" y="51530"/>
                  </a:lnTo>
                  <a:lnTo>
                    <a:pt x="168973" y="51816"/>
                  </a:lnTo>
                  <a:lnTo>
                    <a:pt x="170688" y="51816"/>
                  </a:lnTo>
                  <a:lnTo>
                    <a:pt x="171926" y="52102"/>
                  </a:lnTo>
                  <a:lnTo>
                    <a:pt x="175260" y="49816"/>
                  </a:lnTo>
                  <a:lnTo>
                    <a:pt x="177546" y="49149"/>
                  </a:lnTo>
                  <a:lnTo>
                    <a:pt x="177546" y="48863"/>
                  </a:lnTo>
                  <a:lnTo>
                    <a:pt x="180213" y="46196"/>
                  </a:lnTo>
                  <a:lnTo>
                    <a:pt x="180499" y="46196"/>
                  </a:lnTo>
                  <a:lnTo>
                    <a:pt x="181832" y="45910"/>
                  </a:lnTo>
                  <a:lnTo>
                    <a:pt x="182499" y="45910"/>
                  </a:lnTo>
                  <a:lnTo>
                    <a:pt x="183451" y="45625"/>
                  </a:lnTo>
                  <a:lnTo>
                    <a:pt x="187357" y="45244"/>
                  </a:lnTo>
                  <a:lnTo>
                    <a:pt x="189357" y="44958"/>
                  </a:lnTo>
                  <a:lnTo>
                    <a:pt x="193262" y="43910"/>
                  </a:lnTo>
                  <a:lnTo>
                    <a:pt x="194977" y="43910"/>
                  </a:lnTo>
                  <a:lnTo>
                    <a:pt x="195644" y="45625"/>
                  </a:lnTo>
                  <a:lnTo>
                    <a:pt x="197263" y="44958"/>
                  </a:lnTo>
                  <a:lnTo>
                    <a:pt x="197929" y="44577"/>
                  </a:lnTo>
                  <a:lnTo>
                    <a:pt x="198215" y="44577"/>
                  </a:lnTo>
                  <a:lnTo>
                    <a:pt x="199168" y="44291"/>
                  </a:lnTo>
                  <a:lnTo>
                    <a:pt x="200882" y="44291"/>
                  </a:lnTo>
                  <a:lnTo>
                    <a:pt x="201549" y="44577"/>
                  </a:lnTo>
                  <a:lnTo>
                    <a:pt x="202501" y="44577"/>
                  </a:lnTo>
                  <a:lnTo>
                    <a:pt x="202787" y="44291"/>
                  </a:lnTo>
                  <a:lnTo>
                    <a:pt x="203454" y="44291"/>
                  </a:lnTo>
                  <a:lnTo>
                    <a:pt x="203454" y="44577"/>
                  </a:lnTo>
                  <a:lnTo>
                    <a:pt x="203835" y="44291"/>
                  </a:lnTo>
                  <a:lnTo>
                    <a:pt x="204121" y="44291"/>
                  </a:lnTo>
                  <a:lnTo>
                    <a:pt x="204121" y="44958"/>
                  </a:lnTo>
                  <a:lnTo>
                    <a:pt x="204502" y="44577"/>
                  </a:lnTo>
                  <a:lnTo>
                    <a:pt x="204788" y="44958"/>
                  </a:lnTo>
                  <a:lnTo>
                    <a:pt x="205073" y="44577"/>
                  </a:lnTo>
                  <a:lnTo>
                    <a:pt x="205454" y="44577"/>
                  </a:lnTo>
                  <a:lnTo>
                    <a:pt x="205740" y="44291"/>
                  </a:lnTo>
                  <a:lnTo>
                    <a:pt x="207073" y="44958"/>
                  </a:lnTo>
                  <a:lnTo>
                    <a:pt x="207073" y="44577"/>
                  </a:lnTo>
                  <a:lnTo>
                    <a:pt x="210407" y="44577"/>
                  </a:lnTo>
                  <a:lnTo>
                    <a:pt x="213646" y="44958"/>
                  </a:lnTo>
                  <a:lnTo>
                    <a:pt x="213931" y="44958"/>
                  </a:lnTo>
                  <a:lnTo>
                    <a:pt x="214598" y="45244"/>
                  </a:lnTo>
                  <a:lnTo>
                    <a:pt x="214979" y="44958"/>
                  </a:lnTo>
                  <a:lnTo>
                    <a:pt x="215265" y="44958"/>
                  </a:lnTo>
                  <a:lnTo>
                    <a:pt x="215932" y="45244"/>
                  </a:lnTo>
                  <a:lnTo>
                    <a:pt x="216313" y="44958"/>
                  </a:lnTo>
                  <a:lnTo>
                    <a:pt x="216313" y="44577"/>
                  </a:lnTo>
                  <a:lnTo>
                    <a:pt x="216884" y="44577"/>
                  </a:lnTo>
                  <a:lnTo>
                    <a:pt x="217551" y="43625"/>
                  </a:lnTo>
                  <a:lnTo>
                    <a:pt x="218884" y="43244"/>
                  </a:lnTo>
                  <a:lnTo>
                    <a:pt x="219837" y="44291"/>
                  </a:lnTo>
                  <a:lnTo>
                    <a:pt x="224123" y="44291"/>
                  </a:lnTo>
                  <a:lnTo>
                    <a:pt x="229743" y="46577"/>
                  </a:lnTo>
                  <a:lnTo>
                    <a:pt x="230410" y="46577"/>
                  </a:lnTo>
                  <a:lnTo>
                    <a:pt x="231648" y="46863"/>
                  </a:lnTo>
                  <a:lnTo>
                    <a:pt x="232029" y="46863"/>
                  </a:lnTo>
                  <a:lnTo>
                    <a:pt x="234601" y="47244"/>
                  </a:lnTo>
                  <a:lnTo>
                    <a:pt x="236315" y="47244"/>
                  </a:lnTo>
                  <a:lnTo>
                    <a:pt x="237934" y="47530"/>
                  </a:lnTo>
                  <a:lnTo>
                    <a:pt x="244792" y="45625"/>
                  </a:lnTo>
                  <a:lnTo>
                    <a:pt x="246126" y="44291"/>
                  </a:lnTo>
                  <a:lnTo>
                    <a:pt x="247459" y="43910"/>
                  </a:lnTo>
                  <a:lnTo>
                    <a:pt x="251746" y="43244"/>
                  </a:lnTo>
                  <a:lnTo>
                    <a:pt x="255270" y="40958"/>
                  </a:lnTo>
                  <a:lnTo>
                    <a:pt x="258604" y="40958"/>
                  </a:lnTo>
                  <a:lnTo>
                    <a:pt x="258890" y="41339"/>
                  </a:lnTo>
                  <a:lnTo>
                    <a:pt x="259271" y="41339"/>
                  </a:lnTo>
                  <a:lnTo>
                    <a:pt x="259937" y="41624"/>
                  </a:lnTo>
                  <a:lnTo>
                    <a:pt x="260223" y="42005"/>
                  </a:lnTo>
                  <a:lnTo>
                    <a:pt x="261175" y="43244"/>
                  </a:lnTo>
                  <a:lnTo>
                    <a:pt x="261175" y="43625"/>
                  </a:lnTo>
                  <a:lnTo>
                    <a:pt x="261556" y="43910"/>
                  </a:lnTo>
                  <a:lnTo>
                    <a:pt x="262223" y="44291"/>
                  </a:lnTo>
                  <a:lnTo>
                    <a:pt x="263557" y="44291"/>
                  </a:lnTo>
                  <a:lnTo>
                    <a:pt x="263842" y="43910"/>
                  </a:lnTo>
                  <a:lnTo>
                    <a:pt x="264128" y="44291"/>
                  </a:lnTo>
                  <a:lnTo>
                    <a:pt x="266128" y="44291"/>
                  </a:lnTo>
                  <a:lnTo>
                    <a:pt x="268129" y="45244"/>
                  </a:lnTo>
                  <a:lnTo>
                    <a:pt x="268415" y="45244"/>
                  </a:lnTo>
                  <a:lnTo>
                    <a:pt x="268415" y="44577"/>
                  </a:lnTo>
                  <a:lnTo>
                    <a:pt x="268796" y="44291"/>
                  </a:lnTo>
                  <a:lnTo>
                    <a:pt x="268796" y="43910"/>
                  </a:lnTo>
                  <a:lnTo>
                    <a:pt x="269081" y="43244"/>
                  </a:lnTo>
                  <a:lnTo>
                    <a:pt x="270129" y="43244"/>
                  </a:lnTo>
                  <a:lnTo>
                    <a:pt x="270700" y="42958"/>
                  </a:lnTo>
                  <a:lnTo>
                    <a:pt x="272701" y="43625"/>
                  </a:lnTo>
                  <a:lnTo>
                    <a:pt x="273082" y="43910"/>
                  </a:lnTo>
                  <a:lnTo>
                    <a:pt x="273367" y="43910"/>
                  </a:lnTo>
                  <a:lnTo>
                    <a:pt x="273653" y="44291"/>
                  </a:lnTo>
                  <a:lnTo>
                    <a:pt x="273653" y="44577"/>
                  </a:lnTo>
                  <a:lnTo>
                    <a:pt x="274034" y="44958"/>
                  </a:lnTo>
                  <a:lnTo>
                    <a:pt x="274320" y="44958"/>
                  </a:lnTo>
                  <a:lnTo>
                    <a:pt x="274701" y="45244"/>
                  </a:lnTo>
                  <a:lnTo>
                    <a:pt x="275368" y="45244"/>
                  </a:lnTo>
                  <a:lnTo>
                    <a:pt x="276606" y="46577"/>
                  </a:lnTo>
                  <a:lnTo>
                    <a:pt x="277273" y="46196"/>
                  </a:lnTo>
                  <a:lnTo>
                    <a:pt x="277940" y="46196"/>
                  </a:lnTo>
                  <a:lnTo>
                    <a:pt x="278321" y="45910"/>
                  </a:lnTo>
                  <a:lnTo>
                    <a:pt x="279273" y="45910"/>
                  </a:lnTo>
                  <a:lnTo>
                    <a:pt x="279273" y="46196"/>
                  </a:lnTo>
                  <a:lnTo>
                    <a:pt x="279559" y="45910"/>
                  </a:lnTo>
                  <a:lnTo>
                    <a:pt x="280225" y="45910"/>
                  </a:lnTo>
                  <a:lnTo>
                    <a:pt x="280225" y="46196"/>
                  </a:lnTo>
                  <a:lnTo>
                    <a:pt x="280892" y="46577"/>
                  </a:lnTo>
                  <a:lnTo>
                    <a:pt x="281559" y="46577"/>
                  </a:lnTo>
                  <a:lnTo>
                    <a:pt x="282226" y="46196"/>
                  </a:lnTo>
                  <a:lnTo>
                    <a:pt x="282892" y="46196"/>
                  </a:lnTo>
                  <a:lnTo>
                    <a:pt x="283178" y="46863"/>
                  </a:lnTo>
                  <a:lnTo>
                    <a:pt x="283845" y="46863"/>
                  </a:lnTo>
                  <a:lnTo>
                    <a:pt x="284512" y="47244"/>
                  </a:lnTo>
                  <a:lnTo>
                    <a:pt x="285178" y="47244"/>
                  </a:lnTo>
                  <a:lnTo>
                    <a:pt x="286512" y="47911"/>
                  </a:lnTo>
                  <a:lnTo>
                    <a:pt x="287846" y="47911"/>
                  </a:lnTo>
                  <a:lnTo>
                    <a:pt x="288417" y="48196"/>
                  </a:lnTo>
                  <a:lnTo>
                    <a:pt x="288798" y="47911"/>
                  </a:lnTo>
                  <a:lnTo>
                    <a:pt x="289084" y="47911"/>
                  </a:lnTo>
                  <a:lnTo>
                    <a:pt x="289084" y="48196"/>
                  </a:lnTo>
                  <a:lnTo>
                    <a:pt x="289465" y="48577"/>
                  </a:lnTo>
                  <a:lnTo>
                    <a:pt x="290132" y="48577"/>
                  </a:lnTo>
                  <a:lnTo>
                    <a:pt x="290132" y="48863"/>
                  </a:lnTo>
                  <a:lnTo>
                    <a:pt x="291084" y="48863"/>
                  </a:lnTo>
                  <a:lnTo>
                    <a:pt x="291751" y="49149"/>
                  </a:lnTo>
                  <a:lnTo>
                    <a:pt x="291751" y="49530"/>
                  </a:lnTo>
                  <a:lnTo>
                    <a:pt x="292036" y="49530"/>
                  </a:lnTo>
                  <a:lnTo>
                    <a:pt x="292417" y="49816"/>
                  </a:lnTo>
                  <a:lnTo>
                    <a:pt x="292703" y="49816"/>
                  </a:lnTo>
                  <a:lnTo>
                    <a:pt x="293751" y="50197"/>
                  </a:lnTo>
                  <a:lnTo>
                    <a:pt x="294037" y="50483"/>
                  </a:lnTo>
                  <a:lnTo>
                    <a:pt x="294989" y="50483"/>
                  </a:lnTo>
                  <a:lnTo>
                    <a:pt x="294989" y="50197"/>
                  </a:lnTo>
                  <a:lnTo>
                    <a:pt x="295370" y="50197"/>
                  </a:lnTo>
                  <a:lnTo>
                    <a:pt x="296037" y="50483"/>
                  </a:lnTo>
                  <a:lnTo>
                    <a:pt x="296037" y="50864"/>
                  </a:lnTo>
                  <a:lnTo>
                    <a:pt x="296704" y="50483"/>
                  </a:lnTo>
                  <a:lnTo>
                    <a:pt x="297275" y="50483"/>
                  </a:lnTo>
                  <a:lnTo>
                    <a:pt x="297656" y="50864"/>
                  </a:lnTo>
                  <a:lnTo>
                    <a:pt x="297942" y="50864"/>
                  </a:lnTo>
                  <a:lnTo>
                    <a:pt x="298609" y="51530"/>
                  </a:lnTo>
                  <a:lnTo>
                    <a:pt x="299657" y="51530"/>
                  </a:lnTo>
                  <a:lnTo>
                    <a:pt x="299942" y="51816"/>
                  </a:lnTo>
                  <a:lnTo>
                    <a:pt x="302609" y="51149"/>
                  </a:lnTo>
                  <a:lnTo>
                    <a:pt x="304228" y="51816"/>
                  </a:lnTo>
                  <a:lnTo>
                    <a:pt x="304514" y="52102"/>
                  </a:lnTo>
                  <a:lnTo>
                    <a:pt x="304895" y="52102"/>
                  </a:lnTo>
                  <a:lnTo>
                    <a:pt x="306800" y="52483"/>
                  </a:lnTo>
                  <a:lnTo>
                    <a:pt x="308800" y="52483"/>
                  </a:lnTo>
                  <a:lnTo>
                    <a:pt x="310801" y="53150"/>
                  </a:lnTo>
                  <a:lnTo>
                    <a:pt x="311467" y="53435"/>
                  </a:lnTo>
                  <a:lnTo>
                    <a:pt x="312420" y="53816"/>
                  </a:lnTo>
                  <a:lnTo>
                    <a:pt x="313373" y="53816"/>
                  </a:lnTo>
                  <a:lnTo>
                    <a:pt x="314039" y="54102"/>
                  </a:lnTo>
                  <a:lnTo>
                    <a:pt x="314706" y="54102"/>
                  </a:lnTo>
                  <a:lnTo>
                    <a:pt x="316706" y="54769"/>
                  </a:lnTo>
                  <a:lnTo>
                    <a:pt x="317373" y="55054"/>
                  </a:lnTo>
                  <a:lnTo>
                    <a:pt x="317944" y="55054"/>
                  </a:lnTo>
                  <a:lnTo>
                    <a:pt x="317944" y="55435"/>
                  </a:lnTo>
                  <a:lnTo>
                    <a:pt x="319278" y="55435"/>
                  </a:lnTo>
                  <a:lnTo>
                    <a:pt x="332423" y="54769"/>
                  </a:lnTo>
                  <a:lnTo>
                    <a:pt x="333089" y="54769"/>
                  </a:lnTo>
                  <a:lnTo>
                    <a:pt x="335090" y="55054"/>
                  </a:lnTo>
                  <a:lnTo>
                    <a:pt x="336994" y="55054"/>
                  </a:lnTo>
                  <a:lnTo>
                    <a:pt x="337661" y="55435"/>
                  </a:lnTo>
                  <a:lnTo>
                    <a:pt x="338614" y="55435"/>
                  </a:lnTo>
                  <a:lnTo>
                    <a:pt x="338995" y="55721"/>
                  </a:lnTo>
                  <a:lnTo>
                    <a:pt x="341281" y="55721"/>
                  </a:lnTo>
                  <a:lnTo>
                    <a:pt x="341567" y="56102"/>
                  </a:lnTo>
                  <a:lnTo>
                    <a:pt x="343567" y="56102"/>
                  </a:lnTo>
                  <a:lnTo>
                    <a:pt x="344234" y="56388"/>
                  </a:lnTo>
                  <a:lnTo>
                    <a:pt x="346900" y="56388"/>
                  </a:lnTo>
                  <a:lnTo>
                    <a:pt x="347472" y="56102"/>
                  </a:lnTo>
                  <a:lnTo>
                    <a:pt x="348139" y="56102"/>
                  </a:lnTo>
                  <a:lnTo>
                    <a:pt x="348805" y="55721"/>
                  </a:lnTo>
                  <a:lnTo>
                    <a:pt x="349186" y="55435"/>
                  </a:lnTo>
                  <a:lnTo>
                    <a:pt x="350425" y="55435"/>
                  </a:lnTo>
                  <a:lnTo>
                    <a:pt x="353092" y="56769"/>
                  </a:lnTo>
                  <a:lnTo>
                    <a:pt x="353378" y="56769"/>
                  </a:lnTo>
                  <a:lnTo>
                    <a:pt x="353759" y="57055"/>
                  </a:lnTo>
                  <a:lnTo>
                    <a:pt x="356044" y="57055"/>
                  </a:lnTo>
                  <a:lnTo>
                    <a:pt x="359664" y="56769"/>
                  </a:lnTo>
                  <a:lnTo>
                    <a:pt x="361950" y="56769"/>
                  </a:lnTo>
                  <a:lnTo>
                    <a:pt x="362903" y="56388"/>
                  </a:lnTo>
                  <a:lnTo>
                    <a:pt x="364617" y="58007"/>
                  </a:lnTo>
                  <a:lnTo>
                    <a:pt x="367189" y="58007"/>
                  </a:lnTo>
                  <a:lnTo>
                    <a:pt x="368522" y="57721"/>
                  </a:lnTo>
                  <a:lnTo>
                    <a:pt x="368808" y="57721"/>
                  </a:lnTo>
                  <a:lnTo>
                    <a:pt x="368808" y="58007"/>
                  </a:lnTo>
                  <a:lnTo>
                    <a:pt x="368808" y="57721"/>
                  </a:lnTo>
                  <a:lnTo>
                    <a:pt x="369189" y="57436"/>
                  </a:lnTo>
                  <a:lnTo>
                    <a:pt x="370808" y="57436"/>
                  </a:lnTo>
                  <a:lnTo>
                    <a:pt x="371475" y="57055"/>
                  </a:lnTo>
                  <a:lnTo>
                    <a:pt x="371761" y="56769"/>
                  </a:lnTo>
                  <a:lnTo>
                    <a:pt x="372809" y="56769"/>
                  </a:lnTo>
                  <a:lnTo>
                    <a:pt x="372809" y="56388"/>
                  </a:lnTo>
                  <a:lnTo>
                    <a:pt x="373094" y="56388"/>
                  </a:lnTo>
                  <a:lnTo>
                    <a:pt x="373761" y="55721"/>
                  </a:lnTo>
                  <a:lnTo>
                    <a:pt x="373761" y="55435"/>
                  </a:lnTo>
                  <a:lnTo>
                    <a:pt x="374142" y="55435"/>
                  </a:lnTo>
                  <a:lnTo>
                    <a:pt x="374142" y="54769"/>
                  </a:lnTo>
                  <a:lnTo>
                    <a:pt x="375094" y="54102"/>
                  </a:lnTo>
                  <a:lnTo>
                    <a:pt x="375380" y="54102"/>
                  </a:lnTo>
                  <a:lnTo>
                    <a:pt x="375380" y="53816"/>
                  </a:lnTo>
                  <a:lnTo>
                    <a:pt x="375761" y="53435"/>
                  </a:lnTo>
                  <a:lnTo>
                    <a:pt x="376714" y="53435"/>
                  </a:lnTo>
                  <a:lnTo>
                    <a:pt x="376714" y="53150"/>
                  </a:lnTo>
                  <a:lnTo>
                    <a:pt x="378047" y="53150"/>
                  </a:lnTo>
                  <a:lnTo>
                    <a:pt x="378047" y="52769"/>
                  </a:lnTo>
                  <a:lnTo>
                    <a:pt x="378714" y="52102"/>
                  </a:lnTo>
                  <a:lnTo>
                    <a:pt x="379000" y="52483"/>
                  </a:lnTo>
                  <a:lnTo>
                    <a:pt x="379667" y="52102"/>
                  </a:lnTo>
                  <a:lnTo>
                    <a:pt x="380048" y="52102"/>
                  </a:lnTo>
                  <a:lnTo>
                    <a:pt x="380048" y="51816"/>
                  </a:lnTo>
                  <a:lnTo>
                    <a:pt x="379667" y="51149"/>
                  </a:lnTo>
                  <a:lnTo>
                    <a:pt x="379667" y="50197"/>
                  </a:lnTo>
                  <a:lnTo>
                    <a:pt x="380048" y="49530"/>
                  </a:lnTo>
                  <a:lnTo>
                    <a:pt x="380048" y="49149"/>
                  </a:lnTo>
                  <a:lnTo>
                    <a:pt x="379667" y="49149"/>
                  </a:lnTo>
                  <a:lnTo>
                    <a:pt x="379381" y="48863"/>
                  </a:lnTo>
                  <a:lnTo>
                    <a:pt x="379000" y="48863"/>
                  </a:lnTo>
                  <a:lnTo>
                    <a:pt x="379000" y="48577"/>
                  </a:lnTo>
                  <a:lnTo>
                    <a:pt x="378333" y="48196"/>
                  </a:lnTo>
                  <a:lnTo>
                    <a:pt x="378047" y="47530"/>
                  </a:lnTo>
                  <a:lnTo>
                    <a:pt x="378047" y="46863"/>
                  </a:lnTo>
                  <a:lnTo>
                    <a:pt x="377380" y="45625"/>
                  </a:lnTo>
                  <a:lnTo>
                    <a:pt x="377095" y="45244"/>
                  </a:lnTo>
                  <a:lnTo>
                    <a:pt x="377095" y="44958"/>
                  </a:lnTo>
                  <a:lnTo>
                    <a:pt x="376714" y="44577"/>
                  </a:lnTo>
                  <a:lnTo>
                    <a:pt x="376428" y="44577"/>
                  </a:lnTo>
                  <a:lnTo>
                    <a:pt x="376047" y="43910"/>
                  </a:lnTo>
                  <a:lnTo>
                    <a:pt x="375761" y="43625"/>
                  </a:lnTo>
                  <a:lnTo>
                    <a:pt x="375761" y="43244"/>
                  </a:lnTo>
                  <a:lnTo>
                    <a:pt x="375380" y="42958"/>
                  </a:lnTo>
                  <a:lnTo>
                    <a:pt x="374713" y="42672"/>
                  </a:lnTo>
                  <a:lnTo>
                    <a:pt x="374428" y="42291"/>
                  </a:lnTo>
                  <a:lnTo>
                    <a:pt x="373761" y="42005"/>
                  </a:lnTo>
                  <a:lnTo>
                    <a:pt x="372809" y="42005"/>
                  </a:lnTo>
                  <a:lnTo>
                    <a:pt x="372142" y="41624"/>
                  </a:lnTo>
                  <a:lnTo>
                    <a:pt x="371761" y="41624"/>
                  </a:lnTo>
                  <a:lnTo>
                    <a:pt x="371475" y="41339"/>
                  </a:lnTo>
                  <a:lnTo>
                    <a:pt x="371189" y="41339"/>
                  </a:lnTo>
                  <a:lnTo>
                    <a:pt x="370808" y="40958"/>
                  </a:lnTo>
                  <a:lnTo>
                    <a:pt x="370142" y="41339"/>
                  </a:lnTo>
                  <a:lnTo>
                    <a:pt x="368522" y="41339"/>
                  </a:lnTo>
                  <a:lnTo>
                    <a:pt x="368236" y="41624"/>
                  </a:lnTo>
                  <a:lnTo>
                    <a:pt x="367855" y="42291"/>
                  </a:lnTo>
                  <a:lnTo>
                    <a:pt x="367189" y="42291"/>
                  </a:lnTo>
                  <a:lnTo>
                    <a:pt x="366522" y="42672"/>
                  </a:lnTo>
                  <a:lnTo>
                    <a:pt x="366236" y="42672"/>
                  </a:lnTo>
                  <a:lnTo>
                    <a:pt x="365855" y="42958"/>
                  </a:lnTo>
                  <a:lnTo>
                    <a:pt x="365569" y="42672"/>
                  </a:lnTo>
                  <a:lnTo>
                    <a:pt x="364617" y="42672"/>
                  </a:lnTo>
                  <a:lnTo>
                    <a:pt x="364236" y="43244"/>
                  </a:lnTo>
                  <a:lnTo>
                    <a:pt x="363950" y="43625"/>
                  </a:lnTo>
                  <a:lnTo>
                    <a:pt x="363569" y="43625"/>
                  </a:lnTo>
                  <a:lnTo>
                    <a:pt x="362617" y="43244"/>
                  </a:lnTo>
                  <a:lnTo>
                    <a:pt x="361950" y="43244"/>
                  </a:lnTo>
                  <a:lnTo>
                    <a:pt x="360998" y="43625"/>
                  </a:lnTo>
                  <a:lnTo>
                    <a:pt x="360617" y="43910"/>
                  </a:lnTo>
                  <a:lnTo>
                    <a:pt x="359950" y="43625"/>
                  </a:lnTo>
                  <a:lnTo>
                    <a:pt x="359950" y="43244"/>
                  </a:lnTo>
                  <a:lnTo>
                    <a:pt x="359664" y="43244"/>
                  </a:lnTo>
                  <a:lnTo>
                    <a:pt x="359378" y="42958"/>
                  </a:lnTo>
                  <a:lnTo>
                    <a:pt x="358997" y="42958"/>
                  </a:lnTo>
                  <a:lnTo>
                    <a:pt x="358997" y="42291"/>
                  </a:lnTo>
                  <a:lnTo>
                    <a:pt x="359664" y="42005"/>
                  </a:lnTo>
                  <a:lnTo>
                    <a:pt x="359950" y="41624"/>
                  </a:lnTo>
                  <a:lnTo>
                    <a:pt x="360998" y="40958"/>
                  </a:lnTo>
                  <a:lnTo>
                    <a:pt x="361283" y="40958"/>
                  </a:lnTo>
                  <a:lnTo>
                    <a:pt x="361283" y="40672"/>
                  </a:lnTo>
                  <a:lnTo>
                    <a:pt x="361664" y="40672"/>
                  </a:lnTo>
                  <a:lnTo>
                    <a:pt x="362903" y="39338"/>
                  </a:lnTo>
                  <a:lnTo>
                    <a:pt x="363569" y="39052"/>
                  </a:lnTo>
                  <a:lnTo>
                    <a:pt x="363569" y="38671"/>
                  </a:lnTo>
                  <a:lnTo>
                    <a:pt x="363950" y="38671"/>
                  </a:lnTo>
                  <a:lnTo>
                    <a:pt x="364236" y="38386"/>
                  </a:lnTo>
                  <a:lnTo>
                    <a:pt x="364617" y="38386"/>
                  </a:lnTo>
                  <a:lnTo>
                    <a:pt x="364617" y="37719"/>
                  </a:lnTo>
                  <a:lnTo>
                    <a:pt x="364903" y="37338"/>
                  </a:lnTo>
                  <a:lnTo>
                    <a:pt x="365855" y="36767"/>
                  </a:lnTo>
                  <a:lnTo>
                    <a:pt x="366236" y="36385"/>
                  </a:lnTo>
                  <a:lnTo>
                    <a:pt x="367189" y="36385"/>
                  </a:lnTo>
                  <a:lnTo>
                    <a:pt x="367189" y="34766"/>
                  </a:lnTo>
                  <a:lnTo>
                    <a:pt x="366903" y="34100"/>
                  </a:lnTo>
                  <a:lnTo>
                    <a:pt x="367189" y="33433"/>
                  </a:lnTo>
                  <a:lnTo>
                    <a:pt x="367189" y="32766"/>
                  </a:lnTo>
                  <a:lnTo>
                    <a:pt x="366903" y="32766"/>
                  </a:lnTo>
                  <a:lnTo>
                    <a:pt x="366903" y="32480"/>
                  </a:lnTo>
                  <a:lnTo>
                    <a:pt x="366522" y="31433"/>
                  </a:lnTo>
                  <a:lnTo>
                    <a:pt x="366236" y="29527"/>
                  </a:lnTo>
                  <a:lnTo>
                    <a:pt x="366522" y="29527"/>
                  </a:lnTo>
                  <a:lnTo>
                    <a:pt x="366522" y="28861"/>
                  </a:lnTo>
                  <a:lnTo>
                    <a:pt x="366236" y="28861"/>
                  </a:lnTo>
                  <a:lnTo>
                    <a:pt x="366522" y="27908"/>
                  </a:lnTo>
                  <a:lnTo>
                    <a:pt x="366903" y="27527"/>
                  </a:lnTo>
                  <a:lnTo>
                    <a:pt x="366903" y="27242"/>
                  </a:lnTo>
                  <a:lnTo>
                    <a:pt x="367189" y="27242"/>
                  </a:lnTo>
                  <a:lnTo>
                    <a:pt x="367189" y="25241"/>
                  </a:lnTo>
                  <a:lnTo>
                    <a:pt x="368236" y="21622"/>
                  </a:lnTo>
                  <a:lnTo>
                    <a:pt x="368236" y="18002"/>
                  </a:lnTo>
                  <a:lnTo>
                    <a:pt x="367570" y="17335"/>
                  </a:lnTo>
                  <a:lnTo>
                    <a:pt x="367189" y="17717"/>
                  </a:lnTo>
                  <a:lnTo>
                    <a:pt x="366236" y="16669"/>
                  </a:lnTo>
                  <a:lnTo>
                    <a:pt x="366236" y="15431"/>
                  </a:lnTo>
                  <a:lnTo>
                    <a:pt x="366522" y="14764"/>
                  </a:lnTo>
                  <a:lnTo>
                    <a:pt x="367855" y="14383"/>
                  </a:lnTo>
                  <a:lnTo>
                    <a:pt x="369189" y="13716"/>
                  </a:lnTo>
                  <a:lnTo>
                    <a:pt x="370142" y="13145"/>
                  </a:lnTo>
                  <a:lnTo>
                    <a:pt x="370142" y="12764"/>
                  </a:lnTo>
                  <a:lnTo>
                    <a:pt x="371475" y="9144"/>
                  </a:lnTo>
                  <a:lnTo>
                    <a:pt x="372142" y="8192"/>
                  </a:lnTo>
                  <a:lnTo>
                    <a:pt x="372428" y="6191"/>
                  </a:lnTo>
                  <a:lnTo>
                    <a:pt x="373094" y="4858"/>
                  </a:lnTo>
                  <a:lnTo>
                    <a:pt x="372428" y="4572"/>
                  </a:lnTo>
                  <a:lnTo>
                    <a:pt x="372428" y="4286"/>
                  </a:lnTo>
                  <a:lnTo>
                    <a:pt x="373094" y="3239"/>
                  </a:lnTo>
                  <a:lnTo>
                    <a:pt x="374713" y="1619"/>
                  </a:lnTo>
                  <a:lnTo>
                    <a:pt x="376428" y="1333"/>
                  </a:lnTo>
                  <a:lnTo>
                    <a:pt x="376714" y="952"/>
                  </a:lnTo>
                  <a:lnTo>
                    <a:pt x="379000" y="0"/>
                  </a:lnTo>
                  <a:lnTo>
                    <a:pt x="381286" y="0"/>
                  </a:lnTo>
                  <a:lnTo>
                    <a:pt x="381953" y="286"/>
                  </a:lnTo>
                  <a:lnTo>
                    <a:pt x="382334" y="286"/>
                  </a:lnTo>
                  <a:lnTo>
                    <a:pt x="383000" y="2286"/>
                  </a:lnTo>
                  <a:lnTo>
                    <a:pt x="382619" y="3620"/>
                  </a:lnTo>
                  <a:lnTo>
                    <a:pt x="382334" y="4572"/>
                  </a:lnTo>
                  <a:lnTo>
                    <a:pt x="381667" y="6858"/>
                  </a:lnTo>
                  <a:lnTo>
                    <a:pt x="381667" y="8192"/>
                  </a:lnTo>
                  <a:lnTo>
                    <a:pt x="381286" y="9525"/>
                  </a:lnTo>
                  <a:lnTo>
                    <a:pt x="381286" y="10763"/>
                  </a:lnTo>
                  <a:lnTo>
                    <a:pt x="381667" y="12097"/>
                  </a:lnTo>
                  <a:lnTo>
                    <a:pt x="382334" y="12764"/>
                  </a:lnTo>
                  <a:lnTo>
                    <a:pt x="382619" y="14383"/>
                  </a:lnTo>
                  <a:lnTo>
                    <a:pt x="383286" y="15716"/>
                  </a:lnTo>
                  <a:lnTo>
                    <a:pt x="385953" y="17050"/>
                  </a:lnTo>
                  <a:lnTo>
                    <a:pt x="388525" y="16383"/>
                  </a:lnTo>
                  <a:lnTo>
                    <a:pt x="390144" y="16097"/>
                  </a:lnTo>
                  <a:lnTo>
                    <a:pt x="391192" y="15431"/>
                  </a:lnTo>
                  <a:lnTo>
                    <a:pt x="391859" y="15431"/>
                  </a:lnTo>
                  <a:lnTo>
                    <a:pt x="392811" y="16383"/>
                  </a:lnTo>
                  <a:lnTo>
                    <a:pt x="393097" y="18002"/>
                  </a:lnTo>
                  <a:lnTo>
                    <a:pt x="392144" y="19621"/>
                  </a:lnTo>
                  <a:lnTo>
                    <a:pt x="391192" y="20288"/>
                  </a:lnTo>
                  <a:lnTo>
                    <a:pt x="389477" y="35433"/>
                  </a:lnTo>
                  <a:lnTo>
                    <a:pt x="398717" y="35433"/>
                  </a:lnTo>
                  <a:lnTo>
                    <a:pt x="399002" y="36767"/>
                  </a:lnTo>
                  <a:lnTo>
                    <a:pt x="400050" y="42672"/>
                  </a:lnTo>
                  <a:lnTo>
                    <a:pt x="400717" y="43244"/>
                  </a:lnTo>
                  <a:lnTo>
                    <a:pt x="401003" y="45910"/>
                  </a:lnTo>
                  <a:lnTo>
                    <a:pt x="412147" y="40672"/>
                  </a:lnTo>
                  <a:lnTo>
                    <a:pt x="413480" y="40005"/>
                  </a:lnTo>
                  <a:lnTo>
                    <a:pt x="415099" y="39338"/>
                  </a:lnTo>
                  <a:lnTo>
                    <a:pt x="416052" y="39052"/>
                  </a:lnTo>
                  <a:lnTo>
                    <a:pt x="422338" y="35052"/>
                  </a:lnTo>
                  <a:lnTo>
                    <a:pt x="426911" y="32099"/>
                  </a:lnTo>
                  <a:lnTo>
                    <a:pt x="429578" y="30861"/>
                  </a:lnTo>
                  <a:lnTo>
                    <a:pt x="436817" y="26194"/>
                  </a:lnTo>
                  <a:lnTo>
                    <a:pt x="439388" y="24956"/>
                  </a:lnTo>
                  <a:lnTo>
                    <a:pt x="439388" y="24575"/>
                  </a:lnTo>
                  <a:lnTo>
                    <a:pt x="484632" y="36385"/>
                  </a:lnTo>
                  <a:lnTo>
                    <a:pt x="496443" y="27242"/>
                  </a:lnTo>
                  <a:lnTo>
                    <a:pt x="512540" y="30480"/>
                  </a:lnTo>
                  <a:lnTo>
                    <a:pt x="522732" y="14097"/>
                  </a:lnTo>
                  <a:lnTo>
                    <a:pt x="523113" y="14097"/>
                  </a:lnTo>
                  <a:lnTo>
                    <a:pt x="523113" y="17335"/>
                  </a:lnTo>
                  <a:lnTo>
                    <a:pt x="523399" y="20288"/>
                  </a:lnTo>
                  <a:lnTo>
                    <a:pt x="523113" y="23241"/>
                  </a:lnTo>
                  <a:lnTo>
                    <a:pt x="523399" y="24575"/>
                  </a:lnTo>
                  <a:lnTo>
                    <a:pt x="521779" y="26575"/>
                  </a:lnTo>
                  <a:lnTo>
                    <a:pt x="520446" y="28861"/>
                  </a:lnTo>
                  <a:lnTo>
                    <a:pt x="520446" y="31147"/>
                  </a:lnTo>
                  <a:lnTo>
                    <a:pt x="520160" y="33433"/>
                  </a:lnTo>
                  <a:lnTo>
                    <a:pt x="517779" y="35433"/>
                  </a:lnTo>
                  <a:lnTo>
                    <a:pt x="516541" y="37719"/>
                  </a:lnTo>
                  <a:lnTo>
                    <a:pt x="515874" y="40005"/>
                  </a:lnTo>
                  <a:lnTo>
                    <a:pt x="515874" y="41624"/>
                  </a:lnTo>
                  <a:lnTo>
                    <a:pt x="517207" y="43625"/>
                  </a:lnTo>
                  <a:lnTo>
                    <a:pt x="511873" y="40291"/>
                  </a:lnTo>
                  <a:lnTo>
                    <a:pt x="508921" y="39338"/>
                  </a:lnTo>
                  <a:lnTo>
                    <a:pt x="505968" y="39338"/>
                  </a:lnTo>
                  <a:lnTo>
                    <a:pt x="503396" y="40672"/>
                  </a:lnTo>
                  <a:lnTo>
                    <a:pt x="500729" y="42291"/>
                  </a:lnTo>
                  <a:lnTo>
                    <a:pt x="498443" y="44577"/>
                  </a:lnTo>
                  <a:lnTo>
                    <a:pt x="496157" y="46196"/>
                  </a:lnTo>
                  <a:lnTo>
                    <a:pt x="496443" y="48577"/>
                  </a:lnTo>
                  <a:lnTo>
                    <a:pt x="495205" y="50483"/>
                  </a:lnTo>
                  <a:lnTo>
                    <a:pt x="494157" y="53435"/>
                  </a:lnTo>
                  <a:lnTo>
                    <a:pt x="491871" y="55150"/>
                  </a:lnTo>
                  <a:lnTo>
                    <a:pt x="490919" y="57055"/>
                  </a:lnTo>
                  <a:lnTo>
                    <a:pt x="491871" y="59341"/>
                  </a:lnTo>
                  <a:lnTo>
                    <a:pt x="489299" y="61055"/>
                  </a:lnTo>
                  <a:lnTo>
                    <a:pt x="488632" y="64008"/>
                  </a:lnTo>
                  <a:lnTo>
                    <a:pt x="488632" y="66961"/>
                  </a:lnTo>
                  <a:lnTo>
                    <a:pt x="487299" y="70485"/>
                  </a:lnTo>
                  <a:lnTo>
                    <a:pt x="488632" y="88868"/>
                  </a:lnTo>
                  <a:lnTo>
                    <a:pt x="490538" y="90583"/>
                  </a:lnTo>
                  <a:lnTo>
                    <a:pt x="491871" y="95155"/>
                  </a:lnTo>
                  <a:lnTo>
                    <a:pt x="492252" y="97060"/>
                  </a:lnTo>
                  <a:lnTo>
                    <a:pt x="492252" y="99441"/>
                  </a:lnTo>
                  <a:lnTo>
                    <a:pt x="493205" y="101727"/>
                  </a:lnTo>
                  <a:lnTo>
                    <a:pt x="493490" y="104013"/>
                  </a:lnTo>
                  <a:lnTo>
                    <a:pt x="491204" y="104299"/>
                  </a:lnTo>
                  <a:lnTo>
                    <a:pt x="488918" y="104299"/>
                  </a:lnTo>
                  <a:lnTo>
                    <a:pt x="488632" y="106299"/>
                  </a:lnTo>
                  <a:lnTo>
                    <a:pt x="489966" y="108299"/>
                  </a:lnTo>
                  <a:lnTo>
                    <a:pt x="490252" y="110871"/>
                  </a:lnTo>
                  <a:lnTo>
                    <a:pt x="487299" y="110871"/>
                  </a:lnTo>
                  <a:lnTo>
                    <a:pt x="487299" y="113157"/>
                  </a:lnTo>
                  <a:lnTo>
                    <a:pt x="487966" y="115157"/>
                  </a:lnTo>
                  <a:lnTo>
                    <a:pt x="486346" y="116491"/>
                  </a:lnTo>
                  <a:lnTo>
                    <a:pt x="490919" y="119729"/>
                  </a:lnTo>
                  <a:lnTo>
                    <a:pt x="490919" y="122015"/>
                  </a:lnTo>
                  <a:lnTo>
                    <a:pt x="492919" y="124301"/>
                  </a:lnTo>
                  <a:lnTo>
                    <a:pt x="491204" y="126302"/>
                  </a:lnTo>
                  <a:lnTo>
                    <a:pt x="489966" y="126968"/>
                  </a:lnTo>
                  <a:lnTo>
                    <a:pt x="488918" y="128588"/>
                  </a:lnTo>
                  <a:lnTo>
                    <a:pt x="487299" y="129254"/>
                  </a:lnTo>
                  <a:lnTo>
                    <a:pt x="485680" y="127921"/>
                  </a:lnTo>
                  <a:lnTo>
                    <a:pt x="484632" y="130207"/>
                  </a:lnTo>
                  <a:lnTo>
                    <a:pt x="484632" y="132493"/>
                  </a:lnTo>
                  <a:lnTo>
                    <a:pt x="485965" y="134874"/>
                  </a:lnTo>
                  <a:lnTo>
                    <a:pt x="486632" y="137827"/>
                  </a:lnTo>
                  <a:lnTo>
                    <a:pt x="487585" y="138779"/>
                  </a:lnTo>
                  <a:lnTo>
                    <a:pt x="488632" y="141446"/>
                  </a:lnTo>
                  <a:lnTo>
                    <a:pt x="490252" y="143351"/>
                  </a:lnTo>
                  <a:lnTo>
                    <a:pt x="493205" y="145637"/>
                  </a:lnTo>
                  <a:lnTo>
                    <a:pt x="491871" y="147352"/>
                  </a:lnTo>
                  <a:lnTo>
                    <a:pt x="489966" y="151924"/>
                  </a:lnTo>
                  <a:lnTo>
                    <a:pt x="488251" y="152210"/>
                  </a:lnTo>
                  <a:lnTo>
                    <a:pt x="486632" y="153543"/>
                  </a:lnTo>
                  <a:lnTo>
                    <a:pt x="487013" y="156210"/>
                  </a:lnTo>
                  <a:lnTo>
                    <a:pt x="485680" y="158115"/>
                  </a:lnTo>
                  <a:lnTo>
                    <a:pt x="486632" y="161068"/>
                  </a:lnTo>
                  <a:lnTo>
                    <a:pt x="487966" y="163354"/>
                  </a:lnTo>
                  <a:lnTo>
                    <a:pt x="487013" y="166021"/>
                  </a:lnTo>
                  <a:lnTo>
                    <a:pt x="488251" y="167354"/>
                  </a:lnTo>
                  <a:lnTo>
                    <a:pt x="490252" y="168973"/>
                  </a:lnTo>
                  <a:lnTo>
                    <a:pt x="489585" y="171260"/>
                  </a:lnTo>
                  <a:lnTo>
                    <a:pt x="490538" y="173546"/>
                  </a:lnTo>
                  <a:lnTo>
                    <a:pt x="492919" y="177832"/>
                  </a:lnTo>
                  <a:lnTo>
                    <a:pt x="494824" y="179832"/>
                  </a:lnTo>
                  <a:lnTo>
                    <a:pt x="497491" y="180785"/>
                  </a:lnTo>
                  <a:lnTo>
                    <a:pt x="501777" y="183071"/>
                  </a:lnTo>
                  <a:lnTo>
                    <a:pt x="503015" y="184690"/>
                  </a:lnTo>
                  <a:lnTo>
                    <a:pt x="505968" y="186690"/>
                  </a:lnTo>
                  <a:lnTo>
                    <a:pt x="507301" y="188023"/>
                  </a:lnTo>
                  <a:lnTo>
                    <a:pt x="508921" y="190310"/>
                  </a:lnTo>
                  <a:lnTo>
                    <a:pt x="510254" y="191643"/>
                  </a:lnTo>
                  <a:lnTo>
                    <a:pt x="512255" y="193262"/>
                  </a:lnTo>
                  <a:lnTo>
                    <a:pt x="507301" y="207645"/>
                  </a:lnTo>
                  <a:lnTo>
                    <a:pt x="506349" y="210598"/>
                  </a:lnTo>
                  <a:lnTo>
                    <a:pt x="507016" y="212884"/>
                  </a:lnTo>
                  <a:lnTo>
                    <a:pt x="509588" y="214884"/>
                  </a:lnTo>
                  <a:lnTo>
                    <a:pt x="516541" y="220504"/>
                  </a:lnTo>
                  <a:lnTo>
                    <a:pt x="537496" y="237839"/>
                  </a:lnTo>
                  <a:lnTo>
                    <a:pt x="539782" y="240125"/>
                  </a:lnTo>
                  <a:lnTo>
                    <a:pt x="549307" y="247364"/>
                  </a:lnTo>
                  <a:lnTo>
                    <a:pt x="586359" y="278511"/>
                  </a:lnTo>
                  <a:lnTo>
                    <a:pt x="595598" y="286417"/>
                  </a:lnTo>
                  <a:lnTo>
                    <a:pt x="599885" y="29003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4CD8208F-65BA-BE4A-0610-8B83874FFBCE}"/>
                </a:ext>
              </a:extLst>
            </p:cNvPr>
            <p:cNvSpPr/>
            <p:nvPr/>
          </p:nvSpPr>
          <p:spPr>
            <a:xfrm>
              <a:off x="2147838" y="3737577"/>
              <a:ext cx="163734" cy="121348"/>
            </a:xfrm>
            <a:custGeom>
              <a:avLst/>
              <a:gdLst>
                <a:gd name="connsiteX0" fmla="*/ 155543 w 163734"/>
                <a:gd name="connsiteY0" fmla="*/ 43624 h 121348"/>
                <a:gd name="connsiteX1" fmla="*/ 155258 w 163734"/>
                <a:gd name="connsiteY1" fmla="*/ 44958 h 121348"/>
                <a:gd name="connsiteX2" fmla="*/ 157163 w 163734"/>
                <a:gd name="connsiteY2" fmla="*/ 44577 h 121348"/>
                <a:gd name="connsiteX3" fmla="*/ 157543 w 163734"/>
                <a:gd name="connsiteY3" fmla="*/ 44958 h 121348"/>
                <a:gd name="connsiteX4" fmla="*/ 157543 w 163734"/>
                <a:gd name="connsiteY4" fmla="*/ 46292 h 121348"/>
                <a:gd name="connsiteX5" fmla="*/ 156877 w 163734"/>
                <a:gd name="connsiteY5" fmla="*/ 46577 h 121348"/>
                <a:gd name="connsiteX6" fmla="*/ 156496 w 163734"/>
                <a:gd name="connsiteY6" fmla="*/ 47244 h 121348"/>
                <a:gd name="connsiteX7" fmla="*/ 155258 w 163734"/>
                <a:gd name="connsiteY7" fmla="*/ 49244 h 121348"/>
                <a:gd name="connsiteX8" fmla="*/ 155258 w 163734"/>
                <a:gd name="connsiteY8" fmla="*/ 50197 h 121348"/>
                <a:gd name="connsiteX9" fmla="*/ 155543 w 163734"/>
                <a:gd name="connsiteY9" fmla="*/ 52197 h 121348"/>
                <a:gd name="connsiteX10" fmla="*/ 156496 w 163734"/>
                <a:gd name="connsiteY10" fmla="*/ 52483 h 121348"/>
                <a:gd name="connsiteX11" fmla="*/ 158210 w 163734"/>
                <a:gd name="connsiteY11" fmla="*/ 52197 h 121348"/>
                <a:gd name="connsiteX12" fmla="*/ 158496 w 163734"/>
                <a:gd name="connsiteY12" fmla="*/ 51530 h 121348"/>
                <a:gd name="connsiteX13" fmla="*/ 160115 w 163734"/>
                <a:gd name="connsiteY13" fmla="*/ 51816 h 121348"/>
                <a:gd name="connsiteX14" fmla="*/ 161163 w 163734"/>
                <a:gd name="connsiteY14" fmla="*/ 52483 h 121348"/>
                <a:gd name="connsiteX15" fmla="*/ 161830 w 163734"/>
                <a:gd name="connsiteY15" fmla="*/ 53816 h 121348"/>
                <a:gd name="connsiteX16" fmla="*/ 161830 w 163734"/>
                <a:gd name="connsiteY16" fmla="*/ 54102 h 121348"/>
                <a:gd name="connsiteX17" fmla="*/ 162782 w 163734"/>
                <a:gd name="connsiteY17" fmla="*/ 55721 h 121348"/>
                <a:gd name="connsiteX18" fmla="*/ 162115 w 163734"/>
                <a:gd name="connsiteY18" fmla="*/ 56102 h 121348"/>
                <a:gd name="connsiteX19" fmla="*/ 162115 w 163734"/>
                <a:gd name="connsiteY19" fmla="*/ 56388 h 121348"/>
                <a:gd name="connsiteX20" fmla="*/ 163068 w 163734"/>
                <a:gd name="connsiteY20" fmla="*/ 57055 h 121348"/>
                <a:gd name="connsiteX21" fmla="*/ 163449 w 163734"/>
                <a:gd name="connsiteY21" fmla="*/ 57436 h 121348"/>
                <a:gd name="connsiteX22" fmla="*/ 163735 w 163734"/>
                <a:gd name="connsiteY22" fmla="*/ 58388 h 121348"/>
                <a:gd name="connsiteX23" fmla="*/ 163068 w 163734"/>
                <a:gd name="connsiteY23" fmla="*/ 58674 h 121348"/>
                <a:gd name="connsiteX24" fmla="*/ 161449 w 163734"/>
                <a:gd name="connsiteY24" fmla="*/ 59341 h 121348"/>
                <a:gd name="connsiteX25" fmla="*/ 160782 w 163734"/>
                <a:gd name="connsiteY25" fmla="*/ 60008 h 121348"/>
                <a:gd name="connsiteX26" fmla="*/ 160115 w 163734"/>
                <a:gd name="connsiteY26" fmla="*/ 64008 h 121348"/>
                <a:gd name="connsiteX27" fmla="*/ 157829 w 163734"/>
                <a:gd name="connsiteY27" fmla="*/ 65246 h 121348"/>
                <a:gd name="connsiteX28" fmla="*/ 157543 w 163734"/>
                <a:gd name="connsiteY28" fmla="*/ 64961 h 121348"/>
                <a:gd name="connsiteX29" fmla="*/ 157163 w 163734"/>
                <a:gd name="connsiteY29" fmla="*/ 66294 h 121348"/>
                <a:gd name="connsiteX30" fmla="*/ 156210 w 163734"/>
                <a:gd name="connsiteY30" fmla="*/ 66961 h 121348"/>
                <a:gd name="connsiteX31" fmla="*/ 154876 w 163734"/>
                <a:gd name="connsiteY31" fmla="*/ 67532 h 121348"/>
                <a:gd name="connsiteX32" fmla="*/ 154591 w 163734"/>
                <a:gd name="connsiteY32" fmla="*/ 67913 h 121348"/>
                <a:gd name="connsiteX33" fmla="*/ 151638 w 163734"/>
                <a:gd name="connsiteY33" fmla="*/ 69247 h 121348"/>
                <a:gd name="connsiteX34" fmla="*/ 151257 w 163734"/>
                <a:gd name="connsiteY34" fmla="*/ 69533 h 121348"/>
                <a:gd name="connsiteX35" fmla="*/ 150304 w 163734"/>
                <a:gd name="connsiteY35" fmla="*/ 69533 h 121348"/>
                <a:gd name="connsiteX36" fmla="*/ 150304 w 163734"/>
                <a:gd name="connsiteY36" fmla="*/ 69247 h 121348"/>
                <a:gd name="connsiteX37" fmla="*/ 149638 w 163734"/>
                <a:gd name="connsiteY37" fmla="*/ 68866 h 121348"/>
                <a:gd name="connsiteX38" fmla="*/ 148685 w 163734"/>
                <a:gd name="connsiteY38" fmla="*/ 68866 h 121348"/>
                <a:gd name="connsiteX39" fmla="*/ 148304 w 163734"/>
                <a:gd name="connsiteY39" fmla="*/ 68580 h 121348"/>
                <a:gd name="connsiteX40" fmla="*/ 148018 w 163734"/>
                <a:gd name="connsiteY40" fmla="*/ 67913 h 121348"/>
                <a:gd name="connsiteX41" fmla="*/ 147066 w 163734"/>
                <a:gd name="connsiteY41" fmla="*/ 68199 h 121348"/>
                <a:gd name="connsiteX42" fmla="*/ 146685 w 163734"/>
                <a:gd name="connsiteY42" fmla="*/ 68866 h 121348"/>
                <a:gd name="connsiteX43" fmla="*/ 146399 w 163734"/>
                <a:gd name="connsiteY43" fmla="*/ 68580 h 121348"/>
                <a:gd name="connsiteX44" fmla="*/ 145351 w 163734"/>
                <a:gd name="connsiteY44" fmla="*/ 69533 h 121348"/>
                <a:gd name="connsiteX45" fmla="*/ 145066 w 163734"/>
                <a:gd name="connsiteY45" fmla="*/ 69247 h 121348"/>
                <a:gd name="connsiteX46" fmla="*/ 145351 w 163734"/>
                <a:gd name="connsiteY46" fmla="*/ 69914 h 121348"/>
                <a:gd name="connsiteX47" fmla="*/ 144685 w 163734"/>
                <a:gd name="connsiteY47" fmla="*/ 69914 h 121348"/>
                <a:gd name="connsiteX48" fmla="*/ 143446 w 163734"/>
                <a:gd name="connsiteY48" fmla="*/ 71152 h 121348"/>
                <a:gd name="connsiteX49" fmla="*/ 143732 w 163734"/>
                <a:gd name="connsiteY49" fmla="*/ 71819 h 121348"/>
                <a:gd name="connsiteX50" fmla="*/ 143446 w 163734"/>
                <a:gd name="connsiteY50" fmla="*/ 72866 h 121348"/>
                <a:gd name="connsiteX51" fmla="*/ 144113 w 163734"/>
                <a:gd name="connsiteY51" fmla="*/ 72866 h 121348"/>
                <a:gd name="connsiteX52" fmla="*/ 144399 w 163734"/>
                <a:gd name="connsiteY52" fmla="*/ 75152 h 121348"/>
                <a:gd name="connsiteX53" fmla="*/ 145066 w 163734"/>
                <a:gd name="connsiteY53" fmla="*/ 75819 h 121348"/>
                <a:gd name="connsiteX54" fmla="*/ 144685 w 163734"/>
                <a:gd name="connsiteY54" fmla="*/ 75819 h 121348"/>
                <a:gd name="connsiteX55" fmla="*/ 144113 w 163734"/>
                <a:gd name="connsiteY55" fmla="*/ 77438 h 121348"/>
                <a:gd name="connsiteX56" fmla="*/ 143732 w 163734"/>
                <a:gd name="connsiteY56" fmla="*/ 77724 h 121348"/>
                <a:gd name="connsiteX57" fmla="*/ 143065 w 163734"/>
                <a:gd name="connsiteY57" fmla="*/ 77724 h 121348"/>
                <a:gd name="connsiteX58" fmla="*/ 142780 w 163734"/>
                <a:gd name="connsiteY58" fmla="*/ 78105 h 121348"/>
                <a:gd name="connsiteX59" fmla="*/ 141732 w 163734"/>
                <a:gd name="connsiteY59" fmla="*/ 78391 h 121348"/>
                <a:gd name="connsiteX60" fmla="*/ 142780 w 163734"/>
                <a:gd name="connsiteY60" fmla="*/ 79058 h 121348"/>
                <a:gd name="connsiteX61" fmla="*/ 143065 w 163734"/>
                <a:gd name="connsiteY61" fmla="*/ 79724 h 121348"/>
                <a:gd name="connsiteX62" fmla="*/ 141732 w 163734"/>
                <a:gd name="connsiteY62" fmla="*/ 80391 h 121348"/>
                <a:gd name="connsiteX63" fmla="*/ 141065 w 163734"/>
                <a:gd name="connsiteY63" fmla="*/ 80391 h 121348"/>
                <a:gd name="connsiteX64" fmla="*/ 140779 w 163734"/>
                <a:gd name="connsiteY64" fmla="*/ 80677 h 121348"/>
                <a:gd name="connsiteX65" fmla="*/ 140779 w 163734"/>
                <a:gd name="connsiteY65" fmla="*/ 82010 h 121348"/>
                <a:gd name="connsiteX66" fmla="*/ 140494 w 163734"/>
                <a:gd name="connsiteY66" fmla="*/ 82677 h 121348"/>
                <a:gd name="connsiteX67" fmla="*/ 139446 w 163734"/>
                <a:gd name="connsiteY67" fmla="*/ 82677 h 121348"/>
                <a:gd name="connsiteX68" fmla="*/ 139446 w 163734"/>
                <a:gd name="connsiteY68" fmla="*/ 82296 h 121348"/>
                <a:gd name="connsiteX69" fmla="*/ 138779 w 163734"/>
                <a:gd name="connsiteY69" fmla="*/ 83344 h 121348"/>
                <a:gd name="connsiteX70" fmla="*/ 139160 w 163734"/>
                <a:gd name="connsiteY70" fmla="*/ 83630 h 121348"/>
                <a:gd name="connsiteX71" fmla="*/ 138779 w 163734"/>
                <a:gd name="connsiteY71" fmla="*/ 84677 h 121348"/>
                <a:gd name="connsiteX72" fmla="*/ 138113 w 163734"/>
                <a:gd name="connsiteY72" fmla="*/ 85249 h 121348"/>
                <a:gd name="connsiteX73" fmla="*/ 137541 w 163734"/>
                <a:gd name="connsiteY73" fmla="*/ 86582 h 121348"/>
                <a:gd name="connsiteX74" fmla="*/ 137160 w 163734"/>
                <a:gd name="connsiteY74" fmla="*/ 86582 h 121348"/>
                <a:gd name="connsiteX75" fmla="*/ 136874 w 163734"/>
                <a:gd name="connsiteY75" fmla="*/ 85916 h 121348"/>
                <a:gd name="connsiteX76" fmla="*/ 136493 w 163734"/>
                <a:gd name="connsiteY76" fmla="*/ 85630 h 121348"/>
                <a:gd name="connsiteX77" fmla="*/ 135541 w 163734"/>
                <a:gd name="connsiteY77" fmla="*/ 85630 h 121348"/>
                <a:gd name="connsiteX78" fmla="*/ 135826 w 163734"/>
                <a:gd name="connsiteY78" fmla="*/ 86582 h 121348"/>
                <a:gd name="connsiteX79" fmla="*/ 136493 w 163734"/>
                <a:gd name="connsiteY79" fmla="*/ 86582 h 121348"/>
                <a:gd name="connsiteX80" fmla="*/ 136493 w 163734"/>
                <a:gd name="connsiteY80" fmla="*/ 86963 h 121348"/>
                <a:gd name="connsiteX81" fmla="*/ 137541 w 163734"/>
                <a:gd name="connsiteY81" fmla="*/ 87630 h 121348"/>
                <a:gd name="connsiteX82" fmla="*/ 136493 w 163734"/>
                <a:gd name="connsiteY82" fmla="*/ 87630 h 121348"/>
                <a:gd name="connsiteX83" fmla="*/ 137541 w 163734"/>
                <a:gd name="connsiteY83" fmla="*/ 88202 h 121348"/>
                <a:gd name="connsiteX84" fmla="*/ 137827 w 163734"/>
                <a:gd name="connsiteY84" fmla="*/ 88202 h 121348"/>
                <a:gd name="connsiteX85" fmla="*/ 137827 w 163734"/>
                <a:gd name="connsiteY85" fmla="*/ 88583 h 121348"/>
                <a:gd name="connsiteX86" fmla="*/ 138493 w 163734"/>
                <a:gd name="connsiteY86" fmla="*/ 88583 h 121348"/>
                <a:gd name="connsiteX87" fmla="*/ 138493 w 163734"/>
                <a:gd name="connsiteY87" fmla="*/ 89249 h 121348"/>
                <a:gd name="connsiteX88" fmla="*/ 138779 w 163734"/>
                <a:gd name="connsiteY88" fmla="*/ 89535 h 121348"/>
                <a:gd name="connsiteX89" fmla="*/ 138779 w 163734"/>
                <a:gd name="connsiteY89" fmla="*/ 90583 h 121348"/>
                <a:gd name="connsiteX90" fmla="*/ 138493 w 163734"/>
                <a:gd name="connsiteY90" fmla="*/ 92202 h 121348"/>
                <a:gd name="connsiteX91" fmla="*/ 137541 w 163734"/>
                <a:gd name="connsiteY91" fmla="*/ 91821 h 121348"/>
                <a:gd name="connsiteX92" fmla="*/ 137160 w 163734"/>
                <a:gd name="connsiteY92" fmla="*/ 91535 h 121348"/>
                <a:gd name="connsiteX93" fmla="*/ 137160 w 163734"/>
                <a:gd name="connsiteY93" fmla="*/ 90869 h 121348"/>
                <a:gd name="connsiteX94" fmla="*/ 135826 w 163734"/>
                <a:gd name="connsiteY94" fmla="*/ 91154 h 121348"/>
                <a:gd name="connsiteX95" fmla="*/ 135160 w 163734"/>
                <a:gd name="connsiteY95" fmla="*/ 90869 h 121348"/>
                <a:gd name="connsiteX96" fmla="*/ 134207 w 163734"/>
                <a:gd name="connsiteY96" fmla="*/ 91821 h 121348"/>
                <a:gd name="connsiteX97" fmla="*/ 133540 w 163734"/>
                <a:gd name="connsiteY97" fmla="*/ 92869 h 121348"/>
                <a:gd name="connsiteX98" fmla="*/ 133255 w 163734"/>
                <a:gd name="connsiteY98" fmla="*/ 93155 h 121348"/>
                <a:gd name="connsiteX99" fmla="*/ 133255 w 163734"/>
                <a:gd name="connsiteY99" fmla="*/ 93536 h 121348"/>
                <a:gd name="connsiteX100" fmla="*/ 134207 w 163734"/>
                <a:gd name="connsiteY100" fmla="*/ 94107 h 121348"/>
                <a:gd name="connsiteX101" fmla="*/ 133540 w 163734"/>
                <a:gd name="connsiteY101" fmla="*/ 94774 h 121348"/>
                <a:gd name="connsiteX102" fmla="*/ 132874 w 163734"/>
                <a:gd name="connsiteY102" fmla="*/ 94488 h 121348"/>
                <a:gd name="connsiteX103" fmla="*/ 131635 w 163734"/>
                <a:gd name="connsiteY103" fmla="*/ 95155 h 121348"/>
                <a:gd name="connsiteX104" fmla="*/ 131635 w 163734"/>
                <a:gd name="connsiteY104" fmla="*/ 94774 h 121348"/>
                <a:gd name="connsiteX105" fmla="*/ 130969 w 163734"/>
                <a:gd name="connsiteY105" fmla="*/ 94107 h 121348"/>
                <a:gd name="connsiteX106" fmla="*/ 130588 w 163734"/>
                <a:gd name="connsiteY106" fmla="*/ 94488 h 121348"/>
                <a:gd name="connsiteX107" fmla="*/ 129921 w 163734"/>
                <a:gd name="connsiteY107" fmla="*/ 94488 h 121348"/>
                <a:gd name="connsiteX108" fmla="*/ 129254 w 163734"/>
                <a:gd name="connsiteY108" fmla="*/ 94774 h 121348"/>
                <a:gd name="connsiteX109" fmla="*/ 128968 w 163734"/>
                <a:gd name="connsiteY109" fmla="*/ 95155 h 121348"/>
                <a:gd name="connsiteX110" fmla="*/ 128683 w 163734"/>
                <a:gd name="connsiteY110" fmla="*/ 94774 h 121348"/>
                <a:gd name="connsiteX111" fmla="*/ 128683 w 163734"/>
                <a:gd name="connsiteY111" fmla="*/ 94107 h 121348"/>
                <a:gd name="connsiteX112" fmla="*/ 128968 w 163734"/>
                <a:gd name="connsiteY112" fmla="*/ 93536 h 121348"/>
                <a:gd name="connsiteX113" fmla="*/ 128302 w 163734"/>
                <a:gd name="connsiteY113" fmla="*/ 93155 h 121348"/>
                <a:gd name="connsiteX114" fmla="*/ 127349 w 163734"/>
                <a:gd name="connsiteY114" fmla="*/ 93155 h 121348"/>
                <a:gd name="connsiteX115" fmla="*/ 126683 w 163734"/>
                <a:gd name="connsiteY115" fmla="*/ 94488 h 121348"/>
                <a:gd name="connsiteX116" fmla="*/ 126683 w 163734"/>
                <a:gd name="connsiteY116" fmla="*/ 95441 h 121348"/>
                <a:gd name="connsiteX117" fmla="*/ 125349 w 163734"/>
                <a:gd name="connsiteY117" fmla="*/ 95441 h 121348"/>
                <a:gd name="connsiteX118" fmla="*/ 123730 w 163734"/>
                <a:gd name="connsiteY118" fmla="*/ 95155 h 121348"/>
                <a:gd name="connsiteX119" fmla="*/ 123349 w 163734"/>
                <a:gd name="connsiteY119" fmla="*/ 95441 h 121348"/>
                <a:gd name="connsiteX120" fmla="*/ 121729 w 163734"/>
                <a:gd name="connsiteY120" fmla="*/ 96107 h 121348"/>
                <a:gd name="connsiteX121" fmla="*/ 121729 w 163734"/>
                <a:gd name="connsiteY121" fmla="*/ 94774 h 121348"/>
                <a:gd name="connsiteX122" fmla="*/ 121444 w 163734"/>
                <a:gd name="connsiteY122" fmla="*/ 94107 h 121348"/>
                <a:gd name="connsiteX123" fmla="*/ 121444 w 163734"/>
                <a:gd name="connsiteY123" fmla="*/ 92869 h 121348"/>
                <a:gd name="connsiteX124" fmla="*/ 122777 w 163734"/>
                <a:gd name="connsiteY124" fmla="*/ 92202 h 121348"/>
                <a:gd name="connsiteX125" fmla="*/ 121444 w 163734"/>
                <a:gd name="connsiteY125" fmla="*/ 90583 h 121348"/>
                <a:gd name="connsiteX126" fmla="*/ 121729 w 163734"/>
                <a:gd name="connsiteY126" fmla="*/ 89916 h 121348"/>
                <a:gd name="connsiteX127" fmla="*/ 122396 w 163734"/>
                <a:gd name="connsiteY127" fmla="*/ 89535 h 121348"/>
                <a:gd name="connsiteX128" fmla="*/ 121729 w 163734"/>
                <a:gd name="connsiteY128" fmla="*/ 88868 h 121348"/>
                <a:gd name="connsiteX129" fmla="*/ 121444 w 163734"/>
                <a:gd name="connsiteY129" fmla="*/ 88868 h 121348"/>
                <a:gd name="connsiteX130" fmla="*/ 120396 w 163734"/>
                <a:gd name="connsiteY130" fmla="*/ 89916 h 121348"/>
                <a:gd name="connsiteX131" fmla="*/ 119443 w 163734"/>
                <a:gd name="connsiteY131" fmla="*/ 90202 h 121348"/>
                <a:gd name="connsiteX132" fmla="*/ 119158 w 163734"/>
                <a:gd name="connsiteY132" fmla="*/ 90583 h 121348"/>
                <a:gd name="connsiteX133" fmla="*/ 118491 w 163734"/>
                <a:gd name="connsiteY133" fmla="*/ 90869 h 121348"/>
                <a:gd name="connsiteX134" fmla="*/ 118491 w 163734"/>
                <a:gd name="connsiteY134" fmla="*/ 89535 h 121348"/>
                <a:gd name="connsiteX135" fmla="*/ 118110 w 163734"/>
                <a:gd name="connsiteY135" fmla="*/ 89249 h 121348"/>
                <a:gd name="connsiteX136" fmla="*/ 118110 w 163734"/>
                <a:gd name="connsiteY136" fmla="*/ 88583 h 121348"/>
                <a:gd name="connsiteX137" fmla="*/ 117824 w 163734"/>
                <a:gd name="connsiteY137" fmla="*/ 87916 h 121348"/>
                <a:gd name="connsiteX138" fmla="*/ 119158 w 163734"/>
                <a:gd name="connsiteY138" fmla="*/ 86582 h 121348"/>
                <a:gd name="connsiteX139" fmla="*/ 119825 w 163734"/>
                <a:gd name="connsiteY139" fmla="*/ 86297 h 121348"/>
                <a:gd name="connsiteX140" fmla="*/ 120396 w 163734"/>
                <a:gd name="connsiteY140" fmla="*/ 85630 h 121348"/>
                <a:gd name="connsiteX141" fmla="*/ 120777 w 163734"/>
                <a:gd name="connsiteY141" fmla="*/ 84011 h 121348"/>
                <a:gd name="connsiteX142" fmla="*/ 120777 w 163734"/>
                <a:gd name="connsiteY142" fmla="*/ 82010 h 121348"/>
                <a:gd name="connsiteX143" fmla="*/ 120110 w 163734"/>
                <a:gd name="connsiteY143" fmla="*/ 80391 h 121348"/>
                <a:gd name="connsiteX144" fmla="*/ 121063 w 163734"/>
                <a:gd name="connsiteY144" fmla="*/ 79724 h 121348"/>
                <a:gd name="connsiteX145" fmla="*/ 120777 w 163734"/>
                <a:gd name="connsiteY145" fmla="*/ 78772 h 121348"/>
                <a:gd name="connsiteX146" fmla="*/ 121063 w 163734"/>
                <a:gd name="connsiteY146" fmla="*/ 78105 h 121348"/>
                <a:gd name="connsiteX147" fmla="*/ 119443 w 163734"/>
                <a:gd name="connsiteY147" fmla="*/ 77724 h 121348"/>
                <a:gd name="connsiteX148" fmla="*/ 119158 w 163734"/>
                <a:gd name="connsiteY148" fmla="*/ 77438 h 121348"/>
                <a:gd name="connsiteX149" fmla="*/ 118777 w 163734"/>
                <a:gd name="connsiteY149" fmla="*/ 76391 h 121348"/>
                <a:gd name="connsiteX150" fmla="*/ 118491 w 163734"/>
                <a:gd name="connsiteY150" fmla="*/ 76391 h 121348"/>
                <a:gd name="connsiteX151" fmla="*/ 118777 w 163734"/>
                <a:gd name="connsiteY151" fmla="*/ 75438 h 121348"/>
                <a:gd name="connsiteX152" fmla="*/ 118777 w 163734"/>
                <a:gd name="connsiteY152" fmla="*/ 75152 h 121348"/>
                <a:gd name="connsiteX153" fmla="*/ 119158 w 163734"/>
                <a:gd name="connsiteY153" fmla="*/ 74771 h 121348"/>
                <a:gd name="connsiteX154" fmla="*/ 118777 w 163734"/>
                <a:gd name="connsiteY154" fmla="*/ 74486 h 121348"/>
                <a:gd name="connsiteX155" fmla="*/ 119158 w 163734"/>
                <a:gd name="connsiteY155" fmla="*/ 74486 h 121348"/>
                <a:gd name="connsiteX156" fmla="*/ 119158 w 163734"/>
                <a:gd name="connsiteY156" fmla="*/ 74105 h 121348"/>
                <a:gd name="connsiteX157" fmla="*/ 119443 w 163734"/>
                <a:gd name="connsiteY157" fmla="*/ 72866 h 121348"/>
                <a:gd name="connsiteX158" fmla="*/ 119443 w 163734"/>
                <a:gd name="connsiteY158" fmla="*/ 72485 h 121348"/>
                <a:gd name="connsiteX159" fmla="*/ 119158 w 163734"/>
                <a:gd name="connsiteY159" fmla="*/ 72200 h 121348"/>
                <a:gd name="connsiteX160" fmla="*/ 120110 w 163734"/>
                <a:gd name="connsiteY160" fmla="*/ 70199 h 121348"/>
                <a:gd name="connsiteX161" fmla="*/ 120777 w 163734"/>
                <a:gd name="connsiteY161" fmla="*/ 69533 h 121348"/>
                <a:gd name="connsiteX162" fmla="*/ 120777 w 163734"/>
                <a:gd name="connsiteY162" fmla="*/ 69247 h 121348"/>
                <a:gd name="connsiteX163" fmla="*/ 121063 w 163734"/>
                <a:gd name="connsiteY163" fmla="*/ 68866 h 121348"/>
                <a:gd name="connsiteX164" fmla="*/ 121444 w 163734"/>
                <a:gd name="connsiteY164" fmla="*/ 68866 h 121348"/>
                <a:gd name="connsiteX165" fmla="*/ 121729 w 163734"/>
                <a:gd name="connsiteY165" fmla="*/ 68199 h 121348"/>
                <a:gd name="connsiteX166" fmla="*/ 122110 w 163734"/>
                <a:gd name="connsiteY166" fmla="*/ 68199 h 121348"/>
                <a:gd name="connsiteX167" fmla="*/ 123063 w 163734"/>
                <a:gd name="connsiteY167" fmla="*/ 67532 h 121348"/>
                <a:gd name="connsiteX168" fmla="*/ 122777 w 163734"/>
                <a:gd name="connsiteY168" fmla="*/ 67247 h 121348"/>
                <a:gd name="connsiteX169" fmla="*/ 121729 w 163734"/>
                <a:gd name="connsiteY169" fmla="*/ 65913 h 121348"/>
                <a:gd name="connsiteX170" fmla="*/ 119443 w 163734"/>
                <a:gd name="connsiteY170" fmla="*/ 63627 h 121348"/>
                <a:gd name="connsiteX171" fmla="*/ 119158 w 163734"/>
                <a:gd name="connsiteY171" fmla="*/ 62674 h 121348"/>
                <a:gd name="connsiteX172" fmla="*/ 118777 w 163734"/>
                <a:gd name="connsiteY172" fmla="*/ 62293 h 121348"/>
                <a:gd name="connsiteX173" fmla="*/ 118777 w 163734"/>
                <a:gd name="connsiteY173" fmla="*/ 62674 h 121348"/>
                <a:gd name="connsiteX174" fmla="*/ 118491 w 163734"/>
                <a:gd name="connsiteY174" fmla="*/ 63341 h 121348"/>
                <a:gd name="connsiteX175" fmla="*/ 118110 w 163734"/>
                <a:gd name="connsiteY175" fmla="*/ 62008 h 121348"/>
                <a:gd name="connsiteX176" fmla="*/ 117824 w 163734"/>
                <a:gd name="connsiteY176" fmla="*/ 61627 h 121348"/>
                <a:gd name="connsiteX177" fmla="*/ 116491 w 163734"/>
                <a:gd name="connsiteY177" fmla="*/ 62008 h 121348"/>
                <a:gd name="connsiteX178" fmla="*/ 116491 w 163734"/>
                <a:gd name="connsiteY178" fmla="*/ 61055 h 121348"/>
                <a:gd name="connsiteX179" fmla="*/ 116205 w 163734"/>
                <a:gd name="connsiteY179" fmla="*/ 61055 h 121348"/>
                <a:gd name="connsiteX180" fmla="*/ 116205 w 163734"/>
                <a:gd name="connsiteY180" fmla="*/ 60674 h 121348"/>
                <a:gd name="connsiteX181" fmla="*/ 115157 w 163734"/>
                <a:gd name="connsiteY181" fmla="*/ 60008 h 121348"/>
                <a:gd name="connsiteX182" fmla="*/ 114871 w 163734"/>
                <a:gd name="connsiteY182" fmla="*/ 60008 h 121348"/>
                <a:gd name="connsiteX183" fmla="*/ 114871 w 163734"/>
                <a:gd name="connsiteY183" fmla="*/ 59055 h 121348"/>
                <a:gd name="connsiteX184" fmla="*/ 114205 w 163734"/>
                <a:gd name="connsiteY184" fmla="*/ 59055 h 121348"/>
                <a:gd name="connsiteX185" fmla="*/ 113919 w 163734"/>
                <a:gd name="connsiteY185" fmla="*/ 58674 h 121348"/>
                <a:gd name="connsiteX186" fmla="*/ 113538 w 163734"/>
                <a:gd name="connsiteY186" fmla="*/ 59055 h 121348"/>
                <a:gd name="connsiteX187" fmla="*/ 112871 w 163734"/>
                <a:gd name="connsiteY187" fmla="*/ 58388 h 121348"/>
                <a:gd name="connsiteX188" fmla="*/ 109918 w 163734"/>
                <a:gd name="connsiteY188" fmla="*/ 58388 h 121348"/>
                <a:gd name="connsiteX189" fmla="*/ 108299 w 163734"/>
                <a:gd name="connsiteY189" fmla="*/ 56769 h 121348"/>
                <a:gd name="connsiteX190" fmla="*/ 108299 w 163734"/>
                <a:gd name="connsiteY190" fmla="*/ 57055 h 121348"/>
                <a:gd name="connsiteX191" fmla="*/ 108585 w 163734"/>
                <a:gd name="connsiteY191" fmla="*/ 57436 h 121348"/>
                <a:gd name="connsiteX192" fmla="*/ 108299 w 163734"/>
                <a:gd name="connsiteY192" fmla="*/ 58103 h 121348"/>
                <a:gd name="connsiteX193" fmla="*/ 108585 w 163734"/>
                <a:gd name="connsiteY193" fmla="*/ 58674 h 121348"/>
                <a:gd name="connsiteX194" fmla="*/ 108013 w 163734"/>
                <a:gd name="connsiteY194" fmla="*/ 60008 h 121348"/>
                <a:gd name="connsiteX195" fmla="*/ 107347 w 163734"/>
                <a:gd name="connsiteY195" fmla="*/ 59341 h 121348"/>
                <a:gd name="connsiteX196" fmla="*/ 105346 w 163734"/>
                <a:gd name="connsiteY196" fmla="*/ 59055 h 121348"/>
                <a:gd name="connsiteX197" fmla="*/ 105632 w 163734"/>
                <a:gd name="connsiteY197" fmla="*/ 58674 h 121348"/>
                <a:gd name="connsiteX198" fmla="*/ 105346 w 163734"/>
                <a:gd name="connsiteY198" fmla="*/ 58674 h 121348"/>
                <a:gd name="connsiteX199" fmla="*/ 106013 w 163734"/>
                <a:gd name="connsiteY199" fmla="*/ 58103 h 121348"/>
                <a:gd name="connsiteX200" fmla="*/ 105346 w 163734"/>
                <a:gd name="connsiteY200" fmla="*/ 56769 h 121348"/>
                <a:gd name="connsiteX201" fmla="*/ 104394 w 163734"/>
                <a:gd name="connsiteY201" fmla="*/ 57436 h 121348"/>
                <a:gd name="connsiteX202" fmla="*/ 103727 w 163734"/>
                <a:gd name="connsiteY202" fmla="*/ 57436 h 121348"/>
                <a:gd name="connsiteX203" fmla="*/ 103060 w 163734"/>
                <a:gd name="connsiteY203" fmla="*/ 58103 h 121348"/>
                <a:gd name="connsiteX204" fmla="*/ 102679 w 163734"/>
                <a:gd name="connsiteY204" fmla="*/ 58103 h 121348"/>
                <a:gd name="connsiteX205" fmla="*/ 101441 w 163734"/>
                <a:gd name="connsiteY205" fmla="*/ 59055 h 121348"/>
                <a:gd name="connsiteX206" fmla="*/ 101441 w 163734"/>
                <a:gd name="connsiteY206" fmla="*/ 59722 h 121348"/>
                <a:gd name="connsiteX207" fmla="*/ 101727 w 163734"/>
                <a:gd name="connsiteY207" fmla="*/ 60389 h 121348"/>
                <a:gd name="connsiteX208" fmla="*/ 101441 w 163734"/>
                <a:gd name="connsiteY208" fmla="*/ 60674 h 121348"/>
                <a:gd name="connsiteX209" fmla="*/ 102108 w 163734"/>
                <a:gd name="connsiteY209" fmla="*/ 60674 h 121348"/>
                <a:gd name="connsiteX210" fmla="*/ 102108 w 163734"/>
                <a:gd name="connsiteY210" fmla="*/ 61055 h 121348"/>
                <a:gd name="connsiteX211" fmla="*/ 102394 w 163734"/>
                <a:gd name="connsiteY211" fmla="*/ 60674 h 121348"/>
                <a:gd name="connsiteX212" fmla="*/ 102679 w 163734"/>
                <a:gd name="connsiteY212" fmla="*/ 61341 h 121348"/>
                <a:gd name="connsiteX213" fmla="*/ 103060 w 163734"/>
                <a:gd name="connsiteY213" fmla="*/ 61627 h 121348"/>
                <a:gd name="connsiteX214" fmla="*/ 102394 w 163734"/>
                <a:gd name="connsiteY214" fmla="*/ 61627 h 121348"/>
                <a:gd name="connsiteX215" fmla="*/ 102679 w 163734"/>
                <a:gd name="connsiteY215" fmla="*/ 62008 h 121348"/>
                <a:gd name="connsiteX216" fmla="*/ 102679 w 163734"/>
                <a:gd name="connsiteY216" fmla="*/ 62674 h 121348"/>
                <a:gd name="connsiteX217" fmla="*/ 102394 w 163734"/>
                <a:gd name="connsiteY217" fmla="*/ 62674 h 121348"/>
                <a:gd name="connsiteX218" fmla="*/ 102679 w 163734"/>
                <a:gd name="connsiteY218" fmla="*/ 62674 h 121348"/>
                <a:gd name="connsiteX219" fmla="*/ 102394 w 163734"/>
                <a:gd name="connsiteY219" fmla="*/ 62674 h 121348"/>
                <a:gd name="connsiteX220" fmla="*/ 102394 w 163734"/>
                <a:gd name="connsiteY220" fmla="*/ 63341 h 121348"/>
                <a:gd name="connsiteX221" fmla="*/ 102679 w 163734"/>
                <a:gd name="connsiteY221" fmla="*/ 63341 h 121348"/>
                <a:gd name="connsiteX222" fmla="*/ 102679 w 163734"/>
                <a:gd name="connsiteY222" fmla="*/ 63627 h 121348"/>
                <a:gd name="connsiteX223" fmla="*/ 102108 w 163734"/>
                <a:gd name="connsiteY223" fmla="*/ 64294 h 121348"/>
                <a:gd name="connsiteX224" fmla="*/ 102108 w 163734"/>
                <a:gd name="connsiteY224" fmla="*/ 64580 h 121348"/>
                <a:gd name="connsiteX225" fmla="*/ 101727 w 163734"/>
                <a:gd name="connsiteY225" fmla="*/ 64961 h 121348"/>
                <a:gd name="connsiteX226" fmla="*/ 101441 w 163734"/>
                <a:gd name="connsiteY226" fmla="*/ 65913 h 121348"/>
                <a:gd name="connsiteX227" fmla="*/ 101727 w 163734"/>
                <a:gd name="connsiteY227" fmla="*/ 66294 h 121348"/>
                <a:gd name="connsiteX228" fmla="*/ 101441 w 163734"/>
                <a:gd name="connsiteY228" fmla="*/ 66961 h 121348"/>
                <a:gd name="connsiteX229" fmla="*/ 100393 w 163734"/>
                <a:gd name="connsiteY229" fmla="*/ 66961 h 121348"/>
                <a:gd name="connsiteX230" fmla="*/ 99441 w 163734"/>
                <a:gd name="connsiteY230" fmla="*/ 67913 h 121348"/>
                <a:gd name="connsiteX231" fmla="*/ 98774 w 163734"/>
                <a:gd name="connsiteY231" fmla="*/ 68199 h 121348"/>
                <a:gd name="connsiteX232" fmla="*/ 97822 w 163734"/>
                <a:gd name="connsiteY232" fmla="*/ 68580 h 121348"/>
                <a:gd name="connsiteX233" fmla="*/ 97155 w 163734"/>
                <a:gd name="connsiteY233" fmla="*/ 68199 h 121348"/>
                <a:gd name="connsiteX234" fmla="*/ 97155 w 163734"/>
                <a:gd name="connsiteY234" fmla="*/ 67913 h 121348"/>
                <a:gd name="connsiteX235" fmla="*/ 97441 w 163734"/>
                <a:gd name="connsiteY235" fmla="*/ 67247 h 121348"/>
                <a:gd name="connsiteX236" fmla="*/ 97441 w 163734"/>
                <a:gd name="connsiteY236" fmla="*/ 65913 h 121348"/>
                <a:gd name="connsiteX237" fmla="*/ 97155 w 163734"/>
                <a:gd name="connsiteY237" fmla="*/ 66580 h 121348"/>
                <a:gd name="connsiteX238" fmla="*/ 96202 w 163734"/>
                <a:gd name="connsiteY238" fmla="*/ 66580 h 121348"/>
                <a:gd name="connsiteX239" fmla="*/ 95536 w 163734"/>
                <a:gd name="connsiteY239" fmla="*/ 66294 h 121348"/>
                <a:gd name="connsiteX240" fmla="*/ 94488 w 163734"/>
                <a:gd name="connsiteY240" fmla="*/ 65913 h 121348"/>
                <a:gd name="connsiteX241" fmla="*/ 94202 w 163734"/>
                <a:gd name="connsiteY241" fmla="*/ 65913 h 121348"/>
                <a:gd name="connsiteX242" fmla="*/ 93821 w 163734"/>
                <a:gd name="connsiteY242" fmla="*/ 66294 h 121348"/>
                <a:gd name="connsiteX243" fmla="*/ 93535 w 163734"/>
                <a:gd name="connsiteY243" fmla="*/ 65913 h 121348"/>
                <a:gd name="connsiteX244" fmla="*/ 93250 w 163734"/>
                <a:gd name="connsiteY244" fmla="*/ 66294 h 121348"/>
                <a:gd name="connsiteX245" fmla="*/ 92869 w 163734"/>
                <a:gd name="connsiteY245" fmla="*/ 66294 h 121348"/>
                <a:gd name="connsiteX246" fmla="*/ 92583 w 163734"/>
                <a:gd name="connsiteY246" fmla="*/ 65913 h 121348"/>
                <a:gd name="connsiteX247" fmla="*/ 92583 w 163734"/>
                <a:gd name="connsiteY247" fmla="*/ 66294 h 121348"/>
                <a:gd name="connsiteX248" fmla="*/ 92202 w 163734"/>
                <a:gd name="connsiteY248" fmla="*/ 66294 h 121348"/>
                <a:gd name="connsiteX249" fmla="*/ 92202 w 163734"/>
                <a:gd name="connsiteY249" fmla="*/ 66580 h 121348"/>
                <a:gd name="connsiteX250" fmla="*/ 92583 w 163734"/>
                <a:gd name="connsiteY250" fmla="*/ 67247 h 121348"/>
                <a:gd name="connsiteX251" fmla="*/ 92583 w 163734"/>
                <a:gd name="connsiteY251" fmla="*/ 68199 h 121348"/>
                <a:gd name="connsiteX252" fmla="*/ 91535 w 163734"/>
                <a:gd name="connsiteY252" fmla="*/ 69247 h 121348"/>
                <a:gd name="connsiteX253" fmla="*/ 89916 w 163734"/>
                <a:gd name="connsiteY253" fmla="*/ 69533 h 121348"/>
                <a:gd name="connsiteX254" fmla="*/ 89630 w 163734"/>
                <a:gd name="connsiteY254" fmla="*/ 69247 h 121348"/>
                <a:gd name="connsiteX255" fmla="*/ 87916 w 163734"/>
                <a:gd name="connsiteY255" fmla="*/ 69247 h 121348"/>
                <a:gd name="connsiteX256" fmla="*/ 85344 w 163734"/>
                <a:gd name="connsiteY256" fmla="*/ 68199 h 121348"/>
                <a:gd name="connsiteX257" fmla="*/ 84963 w 163734"/>
                <a:gd name="connsiteY257" fmla="*/ 67913 h 121348"/>
                <a:gd name="connsiteX258" fmla="*/ 83725 w 163734"/>
                <a:gd name="connsiteY258" fmla="*/ 67532 h 121348"/>
                <a:gd name="connsiteX259" fmla="*/ 83344 w 163734"/>
                <a:gd name="connsiteY259" fmla="*/ 67913 h 121348"/>
                <a:gd name="connsiteX260" fmla="*/ 83344 w 163734"/>
                <a:gd name="connsiteY260" fmla="*/ 68199 h 121348"/>
                <a:gd name="connsiteX261" fmla="*/ 83058 w 163734"/>
                <a:gd name="connsiteY261" fmla="*/ 67913 h 121348"/>
                <a:gd name="connsiteX262" fmla="*/ 82391 w 163734"/>
                <a:gd name="connsiteY262" fmla="*/ 67913 h 121348"/>
                <a:gd name="connsiteX263" fmla="*/ 82391 w 163734"/>
                <a:gd name="connsiteY263" fmla="*/ 67532 h 121348"/>
                <a:gd name="connsiteX264" fmla="*/ 81725 w 163734"/>
                <a:gd name="connsiteY264" fmla="*/ 67913 h 121348"/>
                <a:gd name="connsiteX265" fmla="*/ 82010 w 163734"/>
                <a:gd name="connsiteY265" fmla="*/ 66961 h 121348"/>
                <a:gd name="connsiteX266" fmla="*/ 82010 w 163734"/>
                <a:gd name="connsiteY266" fmla="*/ 66580 h 121348"/>
                <a:gd name="connsiteX267" fmla="*/ 81058 w 163734"/>
                <a:gd name="connsiteY267" fmla="*/ 66294 h 121348"/>
                <a:gd name="connsiteX268" fmla="*/ 80772 w 163734"/>
                <a:gd name="connsiteY268" fmla="*/ 64580 h 121348"/>
                <a:gd name="connsiteX269" fmla="*/ 76486 w 163734"/>
                <a:gd name="connsiteY269" fmla="*/ 65246 h 121348"/>
                <a:gd name="connsiteX270" fmla="*/ 76105 w 163734"/>
                <a:gd name="connsiteY270" fmla="*/ 64961 h 121348"/>
                <a:gd name="connsiteX271" fmla="*/ 75152 w 163734"/>
                <a:gd name="connsiteY271" fmla="*/ 64294 h 121348"/>
                <a:gd name="connsiteX272" fmla="*/ 74867 w 163734"/>
                <a:gd name="connsiteY272" fmla="*/ 64294 h 121348"/>
                <a:gd name="connsiteX273" fmla="*/ 74485 w 163734"/>
                <a:gd name="connsiteY273" fmla="*/ 64961 h 121348"/>
                <a:gd name="connsiteX274" fmla="*/ 74200 w 163734"/>
                <a:gd name="connsiteY274" fmla="*/ 64961 h 121348"/>
                <a:gd name="connsiteX275" fmla="*/ 73152 w 163734"/>
                <a:gd name="connsiteY275" fmla="*/ 64580 h 121348"/>
                <a:gd name="connsiteX276" fmla="*/ 74200 w 163734"/>
                <a:gd name="connsiteY276" fmla="*/ 66580 h 121348"/>
                <a:gd name="connsiteX277" fmla="*/ 74485 w 163734"/>
                <a:gd name="connsiteY277" fmla="*/ 66961 h 121348"/>
                <a:gd name="connsiteX278" fmla="*/ 74485 w 163734"/>
                <a:gd name="connsiteY278" fmla="*/ 68199 h 121348"/>
                <a:gd name="connsiteX279" fmla="*/ 72580 w 163734"/>
                <a:gd name="connsiteY279" fmla="*/ 68199 h 121348"/>
                <a:gd name="connsiteX280" fmla="*/ 72200 w 163734"/>
                <a:gd name="connsiteY280" fmla="*/ 69247 h 121348"/>
                <a:gd name="connsiteX281" fmla="*/ 71533 w 163734"/>
                <a:gd name="connsiteY281" fmla="*/ 69914 h 121348"/>
                <a:gd name="connsiteX282" fmla="*/ 71533 w 163734"/>
                <a:gd name="connsiteY282" fmla="*/ 70199 h 121348"/>
                <a:gd name="connsiteX283" fmla="*/ 72580 w 163734"/>
                <a:gd name="connsiteY283" fmla="*/ 70485 h 121348"/>
                <a:gd name="connsiteX284" fmla="*/ 73152 w 163734"/>
                <a:gd name="connsiteY284" fmla="*/ 70199 h 121348"/>
                <a:gd name="connsiteX285" fmla="*/ 73533 w 163734"/>
                <a:gd name="connsiteY285" fmla="*/ 70485 h 121348"/>
                <a:gd name="connsiteX286" fmla="*/ 73533 w 163734"/>
                <a:gd name="connsiteY286" fmla="*/ 71533 h 121348"/>
                <a:gd name="connsiteX287" fmla="*/ 73819 w 163734"/>
                <a:gd name="connsiteY287" fmla="*/ 72200 h 121348"/>
                <a:gd name="connsiteX288" fmla="*/ 73152 w 163734"/>
                <a:gd name="connsiteY288" fmla="*/ 72866 h 121348"/>
                <a:gd name="connsiteX289" fmla="*/ 72866 w 163734"/>
                <a:gd name="connsiteY289" fmla="*/ 72866 h 121348"/>
                <a:gd name="connsiteX290" fmla="*/ 72580 w 163734"/>
                <a:gd name="connsiteY290" fmla="*/ 73819 h 121348"/>
                <a:gd name="connsiteX291" fmla="*/ 71247 w 163734"/>
                <a:gd name="connsiteY291" fmla="*/ 74486 h 121348"/>
                <a:gd name="connsiteX292" fmla="*/ 70866 w 163734"/>
                <a:gd name="connsiteY292" fmla="*/ 74486 h 121348"/>
                <a:gd name="connsiteX293" fmla="*/ 70199 w 163734"/>
                <a:gd name="connsiteY293" fmla="*/ 74771 h 121348"/>
                <a:gd name="connsiteX294" fmla="*/ 69628 w 163734"/>
                <a:gd name="connsiteY294" fmla="*/ 74771 h 121348"/>
                <a:gd name="connsiteX295" fmla="*/ 69628 w 163734"/>
                <a:gd name="connsiteY295" fmla="*/ 75152 h 121348"/>
                <a:gd name="connsiteX296" fmla="*/ 69913 w 163734"/>
                <a:gd name="connsiteY296" fmla="*/ 75819 h 121348"/>
                <a:gd name="connsiteX297" fmla="*/ 69628 w 163734"/>
                <a:gd name="connsiteY297" fmla="*/ 75819 h 121348"/>
                <a:gd name="connsiteX298" fmla="*/ 69247 w 163734"/>
                <a:gd name="connsiteY298" fmla="*/ 76105 h 121348"/>
                <a:gd name="connsiteX299" fmla="*/ 68961 w 163734"/>
                <a:gd name="connsiteY299" fmla="*/ 75819 h 121348"/>
                <a:gd name="connsiteX300" fmla="*/ 68961 w 163734"/>
                <a:gd name="connsiteY300" fmla="*/ 75152 h 121348"/>
                <a:gd name="connsiteX301" fmla="*/ 67913 w 163734"/>
                <a:gd name="connsiteY301" fmla="*/ 75152 h 121348"/>
                <a:gd name="connsiteX302" fmla="*/ 66961 w 163734"/>
                <a:gd name="connsiteY302" fmla="*/ 75819 h 121348"/>
                <a:gd name="connsiteX303" fmla="*/ 66675 w 163734"/>
                <a:gd name="connsiteY303" fmla="*/ 76105 h 121348"/>
                <a:gd name="connsiteX304" fmla="*/ 66008 w 163734"/>
                <a:gd name="connsiteY304" fmla="*/ 75819 h 121348"/>
                <a:gd name="connsiteX305" fmla="*/ 65627 w 163734"/>
                <a:gd name="connsiteY305" fmla="*/ 76105 h 121348"/>
                <a:gd name="connsiteX306" fmla="*/ 64960 w 163734"/>
                <a:gd name="connsiteY306" fmla="*/ 76105 h 121348"/>
                <a:gd name="connsiteX307" fmla="*/ 64675 w 163734"/>
                <a:gd name="connsiteY307" fmla="*/ 76772 h 121348"/>
                <a:gd name="connsiteX308" fmla="*/ 63722 w 163734"/>
                <a:gd name="connsiteY308" fmla="*/ 76772 h 121348"/>
                <a:gd name="connsiteX309" fmla="*/ 63055 w 163734"/>
                <a:gd name="connsiteY309" fmla="*/ 77438 h 121348"/>
                <a:gd name="connsiteX310" fmla="*/ 62675 w 163734"/>
                <a:gd name="connsiteY310" fmla="*/ 77438 h 121348"/>
                <a:gd name="connsiteX311" fmla="*/ 62389 w 163734"/>
                <a:gd name="connsiteY311" fmla="*/ 77724 h 121348"/>
                <a:gd name="connsiteX312" fmla="*/ 61341 w 163734"/>
                <a:gd name="connsiteY312" fmla="*/ 77724 h 121348"/>
                <a:gd name="connsiteX313" fmla="*/ 61341 w 163734"/>
                <a:gd name="connsiteY313" fmla="*/ 78105 h 121348"/>
                <a:gd name="connsiteX314" fmla="*/ 61055 w 163734"/>
                <a:gd name="connsiteY314" fmla="*/ 78772 h 121348"/>
                <a:gd name="connsiteX315" fmla="*/ 60103 w 163734"/>
                <a:gd name="connsiteY315" fmla="*/ 79343 h 121348"/>
                <a:gd name="connsiteX316" fmla="*/ 60103 w 163734"/>
                <a:gd name="connsiteY316" fmla="*/ 80010 h 121348"/>
                <a:gd name="connsiteX317" fmla="*/ 59722 w 163734"/>
                <a:gd name="connsiteY317" fmla="*/ 80391 h 121348"/>
                <a:gd name="connsiteX318" fmla="*/ 59055 w 163734"/>
                <a:gd name="connsiteY318" fmla="*/ 80391 h 121348"/>
                <a:gd name="connsiteX319" fmla="*/ 58769 w 163734"/>
                <a:gd name="connsiteY319" fmla="*/ 80677 h 121348"/>
                <a:gd name="connsiteX320" fmla="*/ 58102 w 163734"/>
                <a:gd name="connsiteY320" fmla="*/ 81058 h 121348"/>
                <a:gd name="connsiteX321" fmla="*/ 57817 w 163734"/>
                <a:gd name="connsiteY321" fmla="*/ 81725 h 121348"/>
                <a:gd name="connsiteX322" fmla="*/ 58102 w 163734"/>
                <a:gd name="connsiteY322" fmla="*/ 82010 h 121348"/>
                <a:gd name="connsiteX323" fmla="*/ 57817 w 163734"/>
                <a:gd name="connsiteY323" fmla="*/ 82296 h 121348"/>
                <a:gd name="connsiteX324" fmla="*/ 57436 w 163734"/>
                <a:gd name="connsiteY324" fmla="*/ 82296 h 121348"/>
                <a:gd name="connsiteX325" fmla="*/ 57150 w 163734"/>
                <a:gd name="connsiteY325" fmla="*/ 81725 h 121348"/>
                <a:gd name="connsiteX326" fmla="*/ 56769 w 163734"/>
                <a:gd name="connsiteY326" fmla="*/ 81725 h 121348"/>
                <a:gd name="connsiteX327" fmla="*/ 56769 w 163734"/>
                <a:gd name="connsiteY327" fmla="*/ 82010 h 121348"/>
                <a:gd name="connsiteX328" fmla="*/ 56102 w 163734"/>
                <a:gd name="connsiteY328" fmla="*/ 82963 h 121348"/>
                <a:gd name="connsiteX329" fmla="*/ 55435 w 163734"/>
                <a:gd name="connsiteY329" fmla="*/ 82963 h 121348"/>
                <a:gd name="connsiteX330" fmla="*/ 54769 w 163734"/>
                <a:gd name="connsiteY330" fmla="*/ 83630 h 121348"/>
                <a:gd name="connsiteX331" fmla="*/ 54769 w 163734"/>
                <a:gd name="connsiteY331" fmla="*/ 84963 h 121348"/>
                <a:gd name="connsiteX332" fmla="*/ 54483 w 163734"/>
                <a:gd name="connsiteY332" fmla="*/ 84963 h 121348"/>
                <a:gd name="connsiteX333" fmla="*/ 53816 w 163734"/>
                <a:gd name="connsiteY333" fmla="*/ 89249 h 121348"/>
                <a:gd name="connsiteX334" fmla="*/ 53150 w 163734"/>
                <a:gd name="connsiteY334" fmla="*/ 89916 h 121348"/>
                <a:gd name="connsiteX335" fmla="*/ 52483 w 163734"/>
                <a:gd name="connsiteY335" fmla="*/ 91154 h 121348"/>
                <a:gd name="connsiteX336" fmla="*/ 51816 w 163734"/>
                <a:gd name="connsiteY336" fmla="*/ 91535 h 121348"/>
                <a:gd name="connsiteX337" fmla="*/ 50863 w 163734"/>
                <a:gd name="connsiteY337" fmla="*/ 91154 h 121348"/>
                <a:gd name="connsiteX338" fmla="*/ 50578 w 163734"/>
                <a:gd name="connsiteY338" fmla="*/ 91154 h 121348"/>
                <a:gd name="connsiteX339" fmla="*/ 49911 w 163734"/>
                <a:gd name="connsiteY339" fmla="*/ 92202 h 121348"/>
                <a:gd name="connsiteX340" fmla="*/ 48577 w 163734"/>
                <a:gd name="connsiteY340" fmla="*/ 93155 h 121348"/>
                <a:gd name="connsiteX341" fmla="*/ 47625 w 163734"/>
                <a:gd name="connsiteY341" fmla="*/ 93536 h 121348"/>
                <a:gd name="connsiteX342" fmla="*/ 47625 w 163734"/>
                <a:gd name="connsiteY342" fmla="*/ 94107 h 121348"/>
                <a:gd name="connsiteX343" fmla="*/ 45910 w 163734"/>
                <a:gd name="connsiteY343" fmla="*/ 95441 h 121348"/>
                <a:gd name="connsiteX344" fmla="*/ 45625 w 163734"/>
                <a:gd name="connsiteY344" fmla="*/ 95155 h 121348"/>
                <a:gd name="connsiteX345" fmla="*/ 44672 w 163734"/>
                <a:gd name="connsiteY345" fmla="*/ 96107 h 121348"/>
                <a:gd name="connsiteX346" fmla="*/ 44005 w 163734"/>
                <a:gd name="connsiteY346" fmla="*/ 96107 h 121348"/>
                <a:gd name="connsiteX347" fmla="*/ 43625 w 163734"/>
                <a:gd name="connsiteY347" fmla="*/ 95822 h 121348"/>
                <a:gd name="connsiteX348" fmla="*/ 41338 w 163734"/>
                <a:gd name="connsiteY348" fmla="*/ 96488 h 121348"/>
                <a:gd name="connsiteX349" fmla="*/ 40672 w 163734"/>
                <a:gd name="connsiteY349" fmla="*/ 96107 h 121348"/>
                <a:gd name="connsiteX350" fmla="*/ 40005 w 163734"/>
                <a:gd name="connsiteY350" fmla="*/ 96488 h 121348"/>
                <a:gd name="connsiteX351" fmla="*/ 38386 w 163734"/>
                <a:gd name="connsiteY351" fmla="*/ 97441 h 121348"/>
                <a:gd name="connsiteX352" fmla="*/ 38386 w 163734"/>
                <a:gd name="connsiteY352" fmla="*/ 97727 h 121348"/>
                <a:gd name="connsiteX353" fmla="*/ 38767 w 163734"/>
                <a:gd name="connsiteY353" fmla="*/ 98108 h 121348"/>
                <a:gd name="connsiteX354" fmla="*/ 39052 w 163734"/>
                <a:gd name="connsiteY354" fmla="*/ 98774 h 121348"/>
                <a:gd name="connsiteX355" fmla="*/ 39433 w 163734"/>
                <a:gd name="connsiteY355" fmla="*/ 99060 h 121348"/>
                <a:gd name="connsiteX356" fmla="*/ 38767 w 163734"/>
                <a:gd name="connsiteY356" fmla="*/ 99727 h 121348"/>
                <a:gd name="connsiteX357" fmla="*/ 37719 w 163734"/>
                <a:gd name="connsiteY357" fmla="*/ 102013 h 121348"/>
                <a:gd name="connsiteX358" fmla="*/ 36767 w 163734"/>
                <a:gd name="connsiteY358" fmla="*/ 102965 h 121348"/>
                <a:gd name="connsiteX359" fmla="*/ 37052 w 163734"/>
                <a:gd name="connsiteY359" fmla="*/ 104013 h 121348"/>
                <a:gd name="connsiteX360" fmla="*/ 36767 w 163734"/>
                <a:gd name="connsiteY360" fmla="*/ 104299 h 121348"/>
                <a:gd name="connsiteX361" fmla="*/ 37052 w 163734"/>
                <a:gd name="connsiteY361" fmla="*/ 104299 h 121348"/>
                <a:gd name="connsiteX362" fmla="*/ 37052 w 163734"/>
                <a:gd name="connsiteY362" fmla="*/ 104966 h 121348"/>
                <a:gd name="connsiteX363" fmla="*/ 36767 w 163734"/>
                <a:gd name="connsiteY363" fmla="*/ 104966 h 121348"/>
                <a:gd name="connsiteX364" fmla="*/ 36767 w 163734"/>
                <a:gd name="connsiteY364" fmla="*/ 106585 h 121348"/>
                <a:gd name="connsiteX365" fmla="*/ 36100 w 163734"/>
                <a:gd name="connsiteY365" fmla="*/ 108299 h 121348"/>
                <a:gd name="connsiteX366" fmla="*/ 35814 w 163734"/>
                <a:gd name="connsiteY366" fmla="*/ 108871 h 121348"/>
                <a:gd name="connsiteX367" fmla="*/ 36100 w 163734"/>
                <a:gd name="connsiteY367" fmla="*/ 109919 h 121348"/>
                <a:gd name="connsiteX368" fmla="*/ 35814 w 163734"/>
                <a:gd name="connsiteY368" fmla="*/ 110204 h 121348"/>
                <a:gd name="connsiteX369" fmla="*/ 36767 w 163734"/>
                <a:gd name="connsiteY369" fmla="*/ 111538 h 121348"/>
                <a:gd name="connsiteX370" fmla="*/ 38100 w 163734"/>
                <a:gd name="connsiteY370" fmla="*/ 111538 h 121348"/>
                <a:gd name="connsiteX371" fmla="*/ 38767 w 163734"/>
                <a:gd name="connsiteY371" fmla="*/ 111252 h 121348"/>
                <a:gd name="connsiteX372" fmla="*/ 39052 w 163734"/>
                <a:gd name="connsiteY372" fmla="*/ 111823 h 121348"/>
                <a:gd name="connsiteX373" fmla="*/ 39052 w 163734"/>
                <a:gd name="connsiteY373" fmla="*/ 112205 h 121348"/>
                <a:gd name="connsiteX374" fmla="*/ 39719 w 163734"/>
                <a:gd name="connsiteY374" fmla="*/ 112871 h 121348"/>
                <a:gd name="connsiteX375" fmla="*/ 39052 w 163734"/>
                <a:gd name="connsiteY375" fmla="*/ 113157 h 121348"/>
                <a:gd name="connsiteX376" fmla="*/ 37719 w 163734"/>
                <a:gd name="connsiteY376" fmla="*/ 114491 h 121348"/>
                <a:gd name="connsiteX377" fmla="*/ 36767 w 163734"/>
                <a:gd name="connsiteY377" fmla="*/ 114491 h 121348"/>
                <a:gd name="connsiteX378" fmla="*/ 35814 w 163734"/>
                <a:gd name="connsiteY378" fmla="*/ 114205 h 121348"/>
                <a:gd name="connsiteX379" fmla="*/ 35147 w 163734"/>
                <a:gd name="connsiteY379" fmla="*/ 114491 h 121348"/>
                <a:gd name="connsiteX380" fmla="*/ 34100 w 163734"/>
                <a:gd name="connsiteY380" fmla="*/ 114776 h 121348"/>
                <a:gd name="connsiteX381" fmla="*/ 32480 w 163734"/>
                <a:gd name="connsiteY381" fmla="*/ 114205 h 121348"/>
                <a:gd name="connsiteX382" fmla="*/ 32194 w 163734"/>
                <a:gd name="connsiteY382" fmla="*/ 114491 h 121348"/>
                <a:gd name="connsiteX383" fmla="*/ 31528 w 163734"/>
                <a:gd name="connsiteY383" fmla="*/ 114205 h 121348"/>
                <a:gd name="connsiteX384" fmla="*/ 30194 w 163734"/>
                <a:gd name="connsiteY384" fmla="*/ 115443 h 121348"/>
                <a:gd name="connsiteX385" fmla="*/ 29527 w 163734"/>
                <a:gd name="connsiteY385" fmla="*/ 116491 h 121348"/>
                <a:gd name="connsiteX386" fmla="*/ 26956 w 163734"/>
                <a:gd name="connsiteY386" fmla="*/ 115443 h 121348"/>
                <a:gd name="connsiteX387" fmla="*/ 26575 w 163734"/>
                <a:gd name="connsiteY387" fmla="*/ 115443 h 121348"/>
                <a:gd name="connsiteX388" fmla="*/ 24955 w 163734"/>
                <a:gd name="connsiteY388" fmla="*/ 115824 h 121348"/>
                <a:gd name="connsiteX389" fmla="*/ 24670 w 163734"/>
                <a:gd name="connsiteY389" fmla="*/ 116110 h 121348"/>
                <a:gd name="connsiteX390" fmla="*/ 24289 w 163734"/>
                <a:gd name="connsiteY390" fmla="*/ 117443 h 121348"/>
                <a:gd name="connsiteX391" fmla="*/ 24289 w 163734"/>
                <a:gd name="connsiteY391" fmla="*/ 118110 h 121348"/>
                <a:gd name="connsiteX392" fmla="*/ 25241 w 163734"/>
                <a:gd name="connsiteY392" fmla="*/ 118110 h 121348"/>
                <a:gd name="connsiteX393" fmla="*/ 25241 w 163734"/>
                <a:gd name="connsiteY393" fmla="*/ 119063 h 121348"/>
                <a:gd name="connsiteX394" fmla="*/ 23622 w 163734"/>
                <a:gd name="connsiteY394" fmla="*/ 119063 h 121348"/>
                <a:gd name="connsiteX395" fmla="*/ 22288 w 163734"/>
                <a:gd name="connsiteY395" fmla="*/ 119729 h 121348"/>
                <a:gd name="connsiteX396" fmla="*/ 21336 w 163734"/>
                <a:gd name="connsiteY396" fmla="*/ 119444 h 121348"/>
                <a:gd name="connsiteX397" fmla="*/ 20669 w 163734"/>
                <a:gd name="connsiteY397" fmla="*/ 119063 h 121348"/>
                <a:gd name="connsiteX398" fmla="*/ 20669 w 163734"/>
                <a:gd name="connsiteY398" fmla="*/ 119444 h 121348"/>
                <a:gd name="connsiteX399" fmla="*/ 19717 w 163734"/>
                <a:gd name="connsiteY399" fmla="*/ 119729 h 121348"/>
                <a:gd name="connsiteX400" fmla="*/ 19336 w 163734"/>
                <a:gd name="connsiteY400" fmla="*/ 120110 h 121348"/>
                <a:gd name="connsiteX401" fmla="*/ 17050 w 163734"/>
                <a:gd name="connsiteY401" fmla="*/ 120110 h 121348"/>
                <a:gd name="connsiteX402" fmla="*/ 16764 w 163734"/>
                <a:gd name="connsiteY402" fmla="*/ 120682 h 121348"/>
                <a:gd name="connsiteX403" fmla="*/ 13811 w 163734"/>
                <a:gd name="connsiteY403" fmla="*/ 120682 h 121348"/>
                <a:gd name="connsiteX404" fmla="*/ 13144 w 163734"/>
                <a:gd name="connsiteY404" fmla="*/ 120396 h 121348"/>
                <a:gd name="connsiteX405" fmla="*/ 12478 w 163734"/>
                <a:gd name="connsiteY405" fmla="*/ 120682 h 121348"/>
                <a:gd name="connsiteX406" fmla="*/ 10477 w 163734"/>
                <a:gd name="connsiteY406" fmla="*/ 120682 h 121348"/>
                <a:gd name="connsiteX407" fmla="*/ 8572 w 163734"/>
                <a:gd name="connsiteY407" fmla="*/ 121348 h 121348"/>
                <a:gd name="connsiteX408" fmla="*/ 8572 w 163734"/>
                <a:gd name="connsiteY408" fmla="*/ 121063 h 121348"/>
                <a:gd name="connsiteX409" fmla="*/ 7525 w 163734"/>
                <a:gd name="connsiteY409" fmla="*/ 121063 h 121348"/>
                <a:gd name="connsiteX410" fmla="*/ 7239 w 163734"/>
                <a:gd name="connsiteY410" fmla="*/ 120682 h 121348"/>
                <a:gd name="connsiteX411" fmla="*/ 6953 w 163734"/>
                <a:gd name="connsiteY411" fmla="*/ 120682 h 121348"/>
                <a:gd name="connsiteX412" fmla="*/ 6572 w 163734"/>
                <a:gd name="connsiteY412" fmla="*/ 119444 h 121348"/>
                <a:gd name="connsiteX413" fmla="*/ 6286 w 163734"/>
                <a:gd name="connsiteY413" fmla="*/ 118777 h 121348"/>
                <a:gd name="connsiteX414" fmla="*/ 6286 w 163734"/>
                <a:gd name="connsiteY414" fmla="*/ 117729 h 121348"/>
                <a:gd name="connsiteX415" fmla="*/ 6572 w 163734"/>
                <a:gd name="connsiteY415" fmla="*/ 116777 h 121348"/>
                <a:gd name="connsiteX416" fmla="*/ 6286 w 163734"/>
                <a:gd name="connsiteY416" fmla="*/ 116491 h 121348"/>
                <a:gd name="connsiteX417" fmla="*/ 5905 w 163734"/>
                <a:gd name="connsiteY417" fmla="*/ 116491 h 121348"/>
                <a:gd name="connsiteX418" fmla="*/ 4286 w 163734"/>
                <a:gd name="connsiteY418" fmla="*/ 116110 h 121348"/>
                <a:gd name="connsiteX419" fmla="*/ 4286 w 163734"/>
                <a:gd name="connsiteY419" fmla="*/ 115443 h 121348"/>
                <a:gd name="connsiteX420" fmla="*/ 4000 w 163734"/>
                <a:gd name="connsiteY420" fmla="*/ 114491 h 121348"/>
                <a:gd name="connsiteX421" fmla="*/ 4000 w 163734"/>
                <a:gd name="connsiteY421" fmla="*/ 113157 h 121348"/>
                <a:gd name="connsiteX422" fmla="*/ 3619 w 163734"/>
                <a:gd name="connsiteY422" fmla="*/ 112205 h 121348"/>
                <a:gd name="connsiteX423" fmla="*/ 4000 w 163734"/>
                <a:gd name="connsiteY423" fmla="*/ 111823 h 121348"/>
                <a:gd name="connsiteX424" fmla="*/ 2953 w 163734"/>
                <a:gd name="connsiteY424" fmla="*/ 110585 h 121348"/>
                <a:gd name="connsiteX425" fmla="*/ 3619 w 163734"/>
                <a:gd name="connsiteY425" fmla="*/ 109538 h 121348"/>
                <a:gd name="connsiteX426" fmla="*/ 3619 w 163734"/>
                <a:gd name="connsiteY426" fmla="*/ 108871 h 121348"/>
                <a:gd name="connsiteX427" fmla="*/ 3334 w 163734"/>
                <a:gd name="connsiteY427" fmla="*/ 108299 h 121348"/>
                <a:gd name="connsiteX428" fmla="*/ 2953 w 163734"/>
                <a:gd name="connsiteY428" fmla="*/ 107252 h 121348"/>
                <a:gd name="connsiteX429" fmla="*/ 4000 w 163734"/>
                <a:gd name="connsiteY429" fmla="*/ 105918 h 121348"/>
                <a:gd name="connsiteX430" fmla="*/ 4000 w 163734"/>
                <a:gd name="connsiteY430" fmla="*/ 105632 h 121348"/>
                <a:gd name="connsiteX431" fmla="*/ 4572 w 163734"/>
                <a:gd name="connsiteY431" fmla="*/ 105918 h 121348"/>
                <a:gd name="connsiteX432" fmla="*/ 5239 w 163734"/>
                <a:gd name="connsiteY432" fmla="*/ 105632 h 121348"/>
                <a:gd name="connsiteX433" fmla="*/ 3619 w 163734"/>
                <a:gd name="connsiteY433" fmla="*/ 105347 h 121348"/>
                <a:gd name="connsiteX434" fmla="*/ 3334 w 163734"/>
                <a:gd name="connsiteY434" fmla="*/ 104966 h 121348"/>
                <a:gd name="connsiteX435" fmla="*/ 3334 w 163734"/>
                <a:gd name="connsiteY435" fmla="*/ 103632 h 121348"/>
                <a:gd name="connsiteX436" fmla="*/ 2953 w 163734"/>
                <a:gd name="connsiteY436" fmla="*/ 103346 h 121348"/>
                <a:gd name="connsiteX437" fmla="*/ 2000 w 163734"/>
                <a:gd name="connsiteY437" fmla="*/ 103632 h 121348"/>
                <a:gd name="connsiteX438" fmla="*/ 2000 w 163734"/>
                <a:gd name="connsiteY438" fmla="*/ 102965 h 121348"/>
                <a:gd name="connsiteX439" fmla="*/ 2667 w 163734"/>
                <a:gd name="connsiteY439" fmla="*/ 102680 h 121348"/>
                <a:gd name="connsiteX440" fmla="*/ 2667 w 163734"/>
                <a:gd name="connsiteY440" fmla="*/ 102394 h 121348"/>
                <a:gd name="connsiteX441" fmla="*/ 2286 w 163734"/>
                <a:gd name="connsiteY441" fmla="*/ 102013 h 121348"/>
                <a:gd name="connsiteX442" fmla="*/ 1619 w 163734"/>
                <a:gd name="connsiteY442" fmla="*/ 102394 h 121348"/>
                <a:gd name="connsiteX443" fmla="*/ 1048 w 163734"/>
                <a:gd name="connsiteY443" fmla="*/ 101060 h 121348"/>
                <a:gd name="connsiteX444" fmla="*/ 381 w 163734"/>
                <a:gd name="connsiteY444" fmla="*/ 100679 h 121348"/>
                <a:gd name="connsiteX445" fmla="*/ 381 w 163734"/>
                <a:gd name="connsiteY445" fmla="*/ 98774 h 121348"/>
                <a:gd name="connsiteX446" fmla="*/ 0 w 163734"/>
                <a:gd name="connsiteY446" fmla="*/ 98393 h 121348"/>
                <a:gd name="connsiteX447" fmla="*/ 667 w 163734"/>
                <a:gd name="connsiteY447" fmla="*/ 97060 h 121348"/>
                <a:gd name="connsiteX448" fmla="*/ 1333 w 163734"/>
                <a:gd name="connsiteY448" fmla="*/ 96774 h 121348"/>
                <a:gd name="connsiteX449" fmla="*/ 2667 w 163734"/>
                <a:gd name="connsiteY449" fmla="*/ 97060 h 121348"/>
                <a:gd name="connsiteX450" fmla="*/ 5239 w 163734"/>
                <a:gd name="connsiteY450" fmla="*/ 95155 h 121348"/>
                <a:gd name="connsiteX451" fmla="*/ 4286 w 163734"/>
                <a:gd name="connsiteY451" fmla="*/ 93821 h 121348"/>
                <a:gd name="connsiteX452" fmla="*/ 3619 w 163734"/>
                <a:gd name="connsiteY452" fmla="*/ 93536 h 121348"/>
                <a:gd name="connsiteX453" fmla="*/ 4000 w 163734"/>
                <a:gd name="connsiteY453" fmla="*/ 92869 h 121348"/>
                <a:gd name="connsiteX454" fmla="*/ 5239 w 163734"/>
                <a:gd name="connsiteY454" fmla="*/ 92488 h 121348"/>
                <a:gd name="connsiteX455" fmla="*/ 5239 w 163734"/>
                <a:gd name="connsiteY455" fmla="*/ 91535 h 121348"/>
                <a:gd name="connsiteX456" fmla="*/ 5620 w 163734"/>
                <a:gd name="connsiteY456" fmla="*/ 90583 h 121348"/>
                <a:gd name="connsiteX457" fmla="*/ 5905 w 163734"/>
                <a:gd name="connsiteY457" fmla="*/ 89249 h 121348"/>
                <a:gd name="connsiteX458" fmla="*/ 6286 w 163734"/>
                <a:gd name="connsiteY458" fmla="*/ 88868 h 121348"/>
                <a:gd name="connsiteX459" fmla="*/ 6286 w 163734"/>
                <a:gd name="connsiteY459" fmla="*/ 86963 h 121348"/>
                <a:gd name="connsiteX460" fmla="*/ 6572 w 163734"/>
                <a:gd name="connsiteY460" fmla="*/ 86297 h 121348"/>
                <a:gd name="connsiteX461" fmla="*/ 6572 w 163734"/>
                <a:gd name="connsiteY461" fmla="*/ 84963 h 121348"/>
                <a:gd name="connsiteX462" fmla="*/ 5905 w 163734"/>
                <a:gd name="connsiteY462" fmla="*/ 84296 h 121348"/>
                <a:gd name="connsiteX463" fmla="*/ 6286 w 163734"/>
                <a:gd name="connsiteY463" fmla="*/ 83630 h 121348"/>
                <a:gd name="connsiteX464" fmla="*/ 6286 w 163734"/>
                <a:gd name="connsiteY464" fmla="*/ 82677 h 121348"/>
                <a:gd name="connsiteX465" fmla="*/ 3619 w 163734"/>
                <a:gd name="connsiteY465" fmla="*/ 81344 h 121348"/>
                <a:gd name="connsiteX466" fmla="*/ 3334 w 163734"/>
                <a:gd name="connsiteY466" fmla="*/ 81344 h 121348"/>
                <a:gd name="connsiteX467" fmla="*/ 2953 w 163734"/>
                <a:gd name="connsiteY467" fmla="*/ 80677 h 121348"/>
                <a:gd name="connsiteX468" fmla="*/ 2286 w 163734"/>
                <a:gd name="connsiteY468" fmla="*/ 79058 h 121348"/>
                <a:gd name="connsiteX469" fmla="*/ 2000 w 163734"/>
                <a:gd name="connsiteY469" fmla="*/ 76772 h 121348"/>
                <a:gd name="connsiteX470" fmla="*/ 2286 w 163734"/>
                <a:gd name="connsiteY470" fmla="*/ 76772 h 121348"/>
                <a:gd name="connsiteX471" fmla="*/ 3334 w 163734"/>
                <a:gd name="connsiteY471" fmla="*/ 75819 h 121348"/>
                <a:gd name="connsiteX472" fmla="*/ 4000 w 163734"/>
                <a:gd name="connsiteY472" fmla="*/ 75438 h 121348"/>
                <a:gd name="connsiteX473" fmla="*/ 4000 w 163734"/>
                <a:gd name="connsiteY473" fmla="*/ 74771 h 121348"/>
                <a:gd name="connsiteX474" fmla="*/ 4953 w 163734"/>
                <a:gd name="connsiteY474" fmla="*/ 74486 h 121348"/>
                <a:gd name="connsiteX475" fmla="*/ 6572 w 163734"/>
                <a:gd name="connsiteY475" fmla="*/ 73819 h 121348"/>
                <a:gd name="connsiteX476" fmla="*/ 6953 w 163734"/>
                <a:gd name="connsiteY476" fmla="*/ 74486 h 121348"/>
                <a:gd name="connsiteX477" fmla="*/ 7525 w 163734"/>
                <a:gd name="connsiteY477" fmla="*/ 74486 h 121348"/>
                <a:gd name="connsiteX478" fmla="*/ 9525 w 163734"/>
                <a:gd name="connsiteY478" fmla="*/ 72485 h 121348"/>
                <a:gd name="connsiteX479" fmla="*/ 10477 w 163734"/>
                <a:gd name="connsiteY479" fmla="*/ 72485 h 121348"/>
                <a:gd name="connsiteX480" fmla="*/ 10858 w 163734"/>
                <a:gd name="connsiteY480" fmla="*/ 72866 h 121348"/>
                <a:gd name="connsiteX481" fmla="*/ 12192 w 163734"/>
                <a:gd name="connsiteY481" fmla="*/ 72485 h 121348"/>
                <a:gd name="connsiteX482" fmla="*/ 12859 w 163734"/>
                <a:gd name="connsiteY482" fmla="*/ 72485 h 121348"/>
                <a:gd name="connsiteX483" fmla="*/ 13430 w 163734"/>
                <a:gd name="connsiteY483" fmla="*/ 72200 h 121348"/>
                <a:gd name="connsiteX484" fmla="*/ 13811 w 163734"/>
                <a:gd name="connsiteY484" fmla="*/ 71533 h 121348"/>
                <a:gd name="connsiteX485" fmla="*/ 14764 w 163734"/>
                <a:gd name="connsiteY485" fmla="*/ 71533 h 121348"/>
                <a:gd name="connsiteX486" fmla="*/ 14764 w 163734"/>
                <a:gd name="connsiteY486" fmla="*/ 69914 h 121348"/>
                <a:gd name="connsiteX487" fmla="*/ 15430 w 163734"/>
                <a:gd name="connsiteY487" fmla="*/ 68580 h 121348"/>
                <a:gd name="connsiteX488" fmla="*/ 15811 w 163734"/>
                <a:gd name="connsiteY488" fmla="*/ 67532 h 121348"/>
                <a:gd name="connsiteX489" fmla="*/ 16383 w 163734"/>
                <a:gd name="connsiteY489" fmla="*/ 67247 h 121348"/>
                <a:gd name="connsiteX490" fmla="*/ 16383 w 163734"/>
                <a:gd name="connsiteY490" fmla="*/ 66294 h 121348"/>
                <a:gd name="connsiteX491" fmla="*/ 17717 w 163734"/>
                <a:gd name="connsiteY491" fmla="*/ 65627 h 121348"/>
                <a:gd name="connsiteX492" fmla="*/ 18764 w 163734"/>
                <a:gd name="connsiteY492" fmla="*/ 64580 h 121348"/>
                <a:gd name="connsiteX493" fmla="*/ 20383 w 163734"/>
                <a:gd name="connsiteY493" fmla="*/ 64580 h 121348"/>
                <a:gd name="connsiteX494" fmla="*/ 21336 w 163734"/>
                <a:gd name="connsiteY494" fmla="*/ 64294 h 121348"/>
                <a:gd name="connsiteX495" fmla="*/ 22288 w 163734"/>
                <a:gd name="connsiteY495" fmla="*/ 63627 h 121348"/>
                <a:gd name="connsiteX496" fmla="*/ 22955 w 163734"/>
                <a:gd name="connsiteY496" fmla="*/ 62960 h 121348"/>
                <a:gd name="connsiteX497" fmla="*/ 23336 w 163734"/>
                <a:gd name="connsiteY497" fmla="*/ 62960 h 121348"/>
                <a:gd name="connsiteX498" fmla="*/ 24003 w 163734"/>
                <a:gd name="connsiteY498" fmla="*/ 62293 h 121348"/>
                <a:gd name="connsiteX499" fmla="*/ 24289 w 163734"/>
                <a:gd name="connsiteY499" fmla="*/ 61055 h 121348"/>
                <a:gd name="connsiteX500" fmla="*/ 24670 w 163734"/>
                <a:gd name="connsiteY500" fmla="*/ 60674 h 121348"/>
                <a:gd name="connsiteX501" fmla="*/ 24955 w 163734"/>
                <a:gd name="connsiteY501" fmla="*/ 60674 h 121348"/>
                <a:gd name="connsiteX502" fmla="*/ 25908 w 163734"/>
                <a:gd name="connsiteY502" fmla="*/ 59722 h 121348"/>
                <a:gd name="connsiteX503" fmla="*/ 26575 w 163734"/>
                <a:gd name="connsiteY503" fmla="*/ 59341 h 121348"/>
                <a:gd name="connsiteX504" fmla="*/ 26575 w 163734"/>
                <a:gd name="connsiteY504" fmla="*/ 58388 h 121348"/>
                <a:gd name="connsiteX505" fmla="*/ 27622 w 163734"/>
                <a:gd name="connsiteY505" fmla="*/ 57436 h 121348"/>
                <a:gd name="connsiteX506" fmla="*/ 28861 w 163734"/>
                <a:gd name="connsiteY506" fmla="*/ 56769 h 121348"/>
                <a:gd name="connsiteX507" fmla="*/ 29242 w 163734"/>
                <a:gd name="connsiteY507" fmla="*/ 55721 h 121348"/>
                <a:gd name="connsiteX508" fmla="*/ 29242 w 163734"/>
                <a:gd name="connsiteY508" fmla="*/ 55150 h 121348"/>
                <a:gd name="connsiteX509" fmla="*/ 29908 w 163734"/>
                <a:gd name="connsiteY509" fmla="*/ 55150 h 121348"/>
                <a:gd name="connsiteX510" fmla="*/ 30194 w 163734"/>
                <a:gd name="connsiteY510" fmla="*/ 54769 h 121348"/>
                <a:gd name="connsiteX511" fmla="*/ 29527 w 163734"/>
                <a:gd name="connsiteY511" fmla="*/ 54483 h 121348"/>
                <a:gd name="connsiteX512" fmla="*/ 29242 w 163734"/>
                <a:gd name="connsiteY512" fmla="*/ 53149 h 121348"/>
                <a:gd name="connsiteX513" fmla="*/ 28861 w 163734"/>
                <a:gd name="connsiteY513" fmla="*/ 52197 h 121348"/>
                <a:gd name="connsiteX514" fmla="*/ 27908 w 163734"/>
                <a:gd name="connsiteY514" fmla="*/ 51149 h 121348"/>
                <a:gd name="connsiteX515" fmla="*/ 27622 w 163734"/>
                <a:gd name="connsiteY515" fmla="*/ 50197 h 121348"/>
                <a:gd name="connsiteX516" fmla="*/ 29242 w 163734"/>
                <a:gd name="connsiteY516" fmla="*/ 48863 h 121348"/>
                <a:gd name="connsiteX517" fmla="*/ 30575 w 163734"/>
                <a:gd name="connsiteY517" fmla="*/ 48578 h 121348"/>
                <a:gd name="connsiteX518" fmla="*/ 31813 w 163734"/>
                <a:gd name="connsiteY518" fmla="*/ 47244 h 121348"/>
                <a:gd name="connsiteX519" fmla="*/ 31813 w 163734"/>
                <a:gd name="connsiteY519" fmla="*/ 46863 h 121348"/>
                <a:gd name="connsiteX520" fmla="*/ 31147 w 163734"/>
                <a:gd name="connsiteY520" fmla="*/ 45911 h 121348"/>
                <a:gd name="connsiteX521" fmla="*/ 31813 w 163734"/>
                <a:gd name="connsiteY521" fmla="*/ 44958 h 121348"/>
                <a:gd name="connsiteX522" fmla="*/ 32480 w 163734"/>
                <a:gd name="connsiteY522" fmla="*/ 43339 h 121348"/>
                <a:gd name="connsiteX523" fmla="*/ 32861 w 163734"/>
                <a:gd name="connsiteY523" fmla="*/ 42672 h 121348"/>
                <a:gd name="connsiteX524" fmla="*/ 33147 w 163734"/>
                <a:gd name="connsiteY524" fmla="*/ 42291 h 121348"/>
                <a:gd name="connsiteX525" fmla="*/ 34766 w 163734"/>
                <a:gd name="connsiteY525" fmla="*/ 42291 h 121348"/>
                <a:gd name="connsiteX526" fmla="*/ 35433 w 163734"/>
                <a:gd name="connsiteY526" fmla="*/ 42005 h 121348"/>
                <a:gd name="connsiteX527" fmla="*/ 36100 w 163734"/>
                <a:gd name="connsiteY527" fmla="*/ 40958 h 121348"/>
                <a:gd name="connsiteX528" fmla="*/ 36481 w 163734"/>
                <a:gd name="connsiteY528" fmla="*/ 40291 h 121348"/>
                <a:gd name="connsiteX529" fmla="*/ 36481 w 163734"/>
                <a:gd name="connsiteY529" fmla="*/ 39719 h 121348"/>
                <a:gd name="connsiteX530" fmla="*/ 36100 w 163734"/>
                <a:gd name="connsiteY530" fmla="*/ 37338 h 121348"/>
                <a:gd name="connsiteX531" fmla="*/ 35433 w 163734"/>
                <a:gd name="connsiteY531" fmla="*/ 36767 h 121348"/>
                <a:gd name="connsiteX532" fmla="*/ 32861 w 163734"/>
                <a:gd name="connsiteY532" fmla="*/ 36386 h 121348"/>
                <a:gd name="connsiteX533" fmla="*/ 31813 w 163734"/>
                <a:gd name="connsiteY533" fmla="*/ 35433 h 121348"/>
                <a:gd name="connsiteX534" fmla="*/ 30575 w 163734"/>
                <a:gd name="connsiteY534" fmla="*/ 34766 h 121348"/>
                <a:gd name="connsiteX535" fmla="*/ 29527 w 163734"/>
                <a:gd name="connsiteY535" fmla="*/ 34766 h 121348"/>
                <a:gd name="connsiteX536" fmla="*/ 29242 w 163734"/>
                <a:gd name="connsiteY536" fmla="*/ 34385 h 121348"/>
                <a:gd name="connsiteX537" fmla="*/ 28575 w 163734"/>
                <a:gd name="connsiteY537" fmla="*/ 34385 h 121348"/>
                <a:gd name="connsiteX538" fmla="*/ 27622 w 163734"/>
                <a:gd name="connsiteY538" fmla="*/ 33814 h 121348"/>
                <a:gd name="connsiteX539" fmla="*/ 26289 w 163734"/>
                <a:gd name="connsiteY539" fmla="*/ 32766 h 121348"/>
                <a:gd name="connsiteX540" fmla="*/ 25241 w 163734"/>
                <a:gd name="connsiteY540" fmla="*/ 32480 h 121348"/>
                <a:gd name="connsiteX541" fmla="*/ 24289 w 163734"/>
                <a:gd name="connsiteY541" fmla="*/ 32480 h 121348"/>
                <a:gd name="connsiteX542" fmla="*/ 24670 w 163734"/>
                <a:gd name="connsiteY542" fmla="*/ 31814 h 121348"/>
                <a:gd name="connsiteX543" fmla="*/ 24670 w 163734"/>
                <a:gd name="connsiteY543" fmla="*/ 30861 h 121348"/>
                <a:gd name="connsiteX544" fmla="*/ 24955 w 163734"/>
                <a:gd name="connsiteY544" fmla="*/ 30194 h 121348"/>
                <a:gd name="connsiteX545" fmla="*/ 24670 w 163734"/>
                <a:gd name="connsiteY545" fmla="*/ 29147 h 121348"/>
                <a:gd name="connsiteX546" fmla="*/ 25241 w 163734"/>
                <a:gd name="connsiteY546" fmla="*/ 28480 h 121348"/>
                <a:gd name="connsiteX547" fmla="*/ 25908 w 163734"/>
                <a:gd name="connsiteY547" fmla="*/ 27527 h 121348"/>
                <a:gd name="connsiteX548" fmla="*/ 26289 w 163734"/>
                <a:gd name="connsiteY548" fmla="*/ 27908 h 121348"/>
                <a:gd name="connsiteX549" fmla="*/ 25908 w 163734"/>
                <a:gd name="connsiteY549" fmla="*/ 28480 h 121348"/>
                <a:gd name="connsiteX550" fmla="*/ 26289 w 163734"/>
                <a:gd name="connsiteY550" fmla="*/ 28194 h 121348"/>
                <a:gd name="connsiteX551" fmla="*/ 26956 w 163734"/>
                <a:gd name="connsiteY551" fmla="*/ 27908 h 121348"/>
                <a:gd name="connsiteX552" fmla="*/ 26956 w 163734"/>
                <a:gd name="connsiteY552" fmla="*/ 28480 h 121348"/>
                <a:gd name="connsiteX553" fmla="*/ 27622 w 163734"/>
                <a:gd name="connsiteY553" fmla="*/ 27241 h 121348"/>
                <a:gd name="connsiteX554" fmla="*/ 28194 w 163734"/>
                <a:gd name="connsiteY554" fmla="*/ 26861 h 121348"/>
                <a:gd name="connsiteX555" fmla="*/ 28194 w 163734"/>
                <a:gd name="connsiteY555" fmla="*/ 25908 h 121348"/>
                <a:gd name="connsiteX556" fmla="*/ 28861 w 163734"/>
                <a:gd name="connsiteY556" fmla="*/ 26575 h 121348"/>
                <a:gd name="connsiteX557" fmla="*/ 29908 w 163734"/>
                <a:gd name="connsiteY557" fmla="*/ 26194 h 121348"/>
                <a:gd name="connsiteX558" fmla="*/ 30194 w 163734"/>
                <a:gd name="connsiteY558" fmla="*/ 26575 h 121348"/>
                <a:gd name="connsiteX559" fmla="*/ 30575 w 163734"/>
                <a:gd name="connsiteY559" fmla="*/ 26194 h 121348"/>
                <a:gd name="connsiteX560" fmla="*/ 30861 w 163734"/>
                <a:gd name="connsiteY560" fmla="*/ 26194 h 121348"/>
                <a:gd name="connsiteX561" fmla="*/ 31528 w 163734"/>
                <a:gd name="connsiteY561" fmla="*/ 25908 h 121348"/>
                <a:gd name="connsiteX562" fmla="*/ 31813 w 163734"/>
                <a:gd name="connsiteY562" fmla="*/ 26194 h 121348"/>
                <a:gd name="connsiteX563" fmla="*/ 33147 w 163734"/>
                <a:gd name="connsiteY563" fmla="*/ 26194 h 121348"/>
                <a:gd name="connsiteX564" fmla="*/ 33147 w 163734"/>
                <a:gd name="connsiteY564" fmla="*/ 25908 h 121348"/>
                <a:gd name="connsiteX565" fmla="*/ 33814 w 163734"/>
                <a:gd name="connsiteY565" fmla="*/ 26194 h 121348"/>
                <a:gd name="connsiteX566" fmla="*/ 34100 w 163734"/>
                <a:gd name="connsiteY566" fmla="*/ 25527 h 121348"/>
                <a:gd name="connsiteX567" fmla="*/ 35814 w 163734"/>
                <a:gd name="connsiteY567" fmla="*/ 25908 h 121348"/>
                <a:gd name="connsiteX568" fmla="*/ 36100 w 163734"/>
                <a:gd name="connsiteY568" fmla="*/ 26575 h 121348"/>
                <a:gd name="connsiteX569" fmla="*/ 37052 w 163734"/>
                <a:gd name="connsiteY569" fmla="*/ 26861 h 121348"/>
                <a:gd name="connsiteX570" fmla="*/ 37433 w 163734"/>
                <a:gd name="connsiteY570" fmla="*/ 29147 h 121348"/>
                <a:gd name="connsiteX571" fmla="*/ 37719 w 163734"/>
                <a:gd name="connsiteY571" fmla="*/ 28861 h 121348"/>
                <a:gd name="connsiteX572" fmla="*/ 38100 w 163734"/>
                <a:gd name="connsiteY572" fmla="*/ 29147 h 121348"/>
                <a:gd name="connsiteX573" fmla="*/ 38767 w 163734"/>
                <a:gd name="connsiteY573" fmla="*/ 29528 h 121348"/>
                <a:gd name="connsiteX574" fmla="*/ 39052 w 163734"/>
                <a:gd name="connsiteY574" fmla="*/ 28861 h 121348"/>
                <a:gd name="connsiteX575" fmla="*/ 39052 w 163734"/>
                <a:gd name="connsiteY575" fmla="*/ 28480 h 121348"/>
                <a:gd name="connsiteX576" fmla="*/ 39719 w 163734"/>
                <a:gd name="connsiteY576" fmla="*/ 27908 h 121348"/>
                <a:gd name="connsiteX577" fmla="*/ 40386 w 163734"/>
                <a:gd name="connsiteY577" fmla="*/ 27527 h 121348"/>
                <a:gd name="connsiteX578" fmla="*/ 42005 w 163734"/>
                <a:gd name="connsiteY578" fmla="*/ 26575 h 121348"/>
                <a:gd name="connsiteX579" fmla="*/ 42005 w 163734"/>
                <a:gd name="connsiteY579" fmla="*/ 26194 h 121348"/>
                <a:gd name="connsiteX580" fmla="*/ 41719 w 163734"/>
                <a:gd name="connsiteY580" fmla="*/ 25527 h 121348"/>
                <a:gd name="connsiteX581" fmla="*/ 42005 w 163734"/>
                <a:gd name="connsiteY581" fmla="*/ 25241 h 121348"/>
                <a:gd name="connsiteX582" fmla="*/ 42386 w 163734"/>
                <a:gd name="connsiteY582" fmla="*/ 25241 h 121348"/>
                <a:gd name="connsiteX583" fmla="*/ 42672 w 163734"/>
                <a:gd name="connsiteY583" fmla="*/ 24956 h 121348"/>
                <a:gd name="connsiteX584" fmla="*/ 43625 w 163734"/>
                <a:gd name="connsiteY584" fmla="*/ 25241 h 121348"/>
                <a:gd name="connsiteX585" fmla="*/ 43339 w 163734"/>
                <a:gd name="connsiteY585" fmla="*/ 24289 h 121348"/>
                <a:gd name="connsiteX586" fmla="*/ 42958 w 163734"/>
                <a:gd name="connsiteY586" fmla="*/ 23908 h 121348"/>
                <a:gd name="connsiteX587" fmla="*/ 42672 w 163734"/>
                <a:gd name="connsiteY587" fmla="*/ 23241 h 121348"/>
                <a:gd name="connsiteX588" fmla="*/ 42005 w 163734"/>
                <a:gd name="connsiteY588" fmla="*/ 22289 h 121348"/>
                <a:gd name="connsiteX589" fmla="*/ 42005 w 163734"/>
                <a:gd name="connsiteY589" fmla="*/ 22003 h 121348"/>
                <a:gd name="connsiteX590" fmla="*/ 41719 w 163734"/>
                <a:gd name="connsiteY590" fmla="*/ 20669 h 121348"/>
                <a:gd name="connsiteX591" fmla="*/ 41719 w 163734"/>
                <a:gd name="connsiteY591" fmla="*/ 19622 h 121348"/>
                <a:gd name="connsiteX592" fmla="*/ 43339 w 163734"/>
                <a:gd name="connsiteY592" fmla="*/ 18383 h 121348"/>
                <a:gd name="connsiteX593" fmla="*/ 44005 w 163734"/>
                <a:gd name="connsiteY593" fmla="*/ 17716 h 121348"/>
                <a:gd name="connsiteX594" fmla="*/ 43339 w 163734"/>
                <a:gd name="connsiteY594" fmla="*/ 16669 h 121348"/>
                <a:gd name="connsiteX595" fmla="*/ 43339 w 163734"/>
                <a:gd name="connsiteY595" fmla="*/ 15716 h 121348"/>
                <a:gd name="connsiteX596" fmla="*/ 42386 w 163734"/>
                <a:gd name="connsiteY596" fmla="*/ 15716 h 121348"/>
                <a:gd name="connsiteX597" fmla="*/ 42386 w 163734"/>
                <a:gd name="connsiteY597" fmla="*/ 15050 h 121348"/>
                <a:gd name="connsiteX598" fmla="*/ 41719 w 163734"/>
                <a:gd name="connsiteY598" fmla="*/ 15050 h 121348"/>
                <a:gd name="connsiteX599" fmla="*/ 40672 w 163734"/>
                <a:gd name="connsiteY599" fmla="*/ 14383 h 121348"/>
                <a:gd name="connsiteX600" fmla="*/ 39719 w 163734"/>
                <a:gd name="connsiteY600" fmla="*/ 14383 h 121348"/>
                <a:gd name="connsiteX601" fmla="*/ 39719 w 163734"/>
                <a:gd name="connsiteY601" fmla="*/ 13144 h 121348"/>
                <a:gd name="connsiteX602" fmla="*/ 39433 w 163734"/>
                <a:gd name="connsiteY602" fmla="*/ 12097 h 121348"/>
                <a:gd name="connsiteX603" fmla="*/ 39719 w 163734"/>
                <a:gd name="connsiteY603" fmla="*/ 11144 h 121348"/>
                <a:gd name="connsiteX604" fmla="*/ 39719 w 163734"/>
                <a:gd name="connsiteY604" fmla="*/ 10763 h 121348"/>
                <a:gd name="connsiteX605" fmla="*/ 39052 w 163734"/>
                <a:gd name="connsiteY605" fmla="*/ 10192 h 121348"/>
                <a:gd name="connsiteX606" fmla="*/ 37433 w 163734"/>
                <a:gd name="connsiteY606" fmla="*/ 9811 h 121348"/>
                <a:gd name="connsiteX607" fmla="*/ 37052 w 163734"/>
                <a:gd name="connsiteY607" fmla="*/ 9525 h 121348"/>
                <a:gd name="connsiteX608" fmla="*/ 36767 w 163734"/>
                <a:gd name="connsiteY608" fmla="*/ 9525 h 121348"/>
                <a:gd name="connsiteX609" fmla="*/ 36481 w 163734"/>
                <a:gd name="connsiteY609" fmla="*/ 9144 h 121348"/>
                <a:gd name="connsiteX610" fmla="*/ 36481 w 163734"/>
                <a:gd name="connsiteY610" fmla="*/ 8858 h 121348"/>
                <a:gd name="connsiteX611" fmla="*/ 36100 w 163734"/>
                <a:gd name="connsiteY611" fmla="*/ 8191 h 121348"/>
                <a:gd name="connsiteX612" fmla="*/ 35433 w 163734"/>
                <a:gd name="connsiteY612" fmla="*/ 8191 h 121348"/>
                <a:gd name="connsiteX613" fmla="*/ 35433 w 163734"/>
                <a:gd name="connsiteY613" fmla="*/ 7810 h 121348"/>
                <a:gd name="connsiteX614" fmla="*/ 35147 w 163734"/>
                <a:gd name="connsiteY614" fmla="*/ 7525 h 121348"/>
                <a:gd name="connsiteX615" fmla="*/ 35147 w 163734"/>
                <a:gd name="connsiteY615" fmla="*/ 6191 h 121348"/>
                <a:gd name="connsiteX616" fmla="*/ 35433 w 163734"/>
                <a:gd name="connsiteY616" fmla="*/ 5906 h 121348"/>
                <a:gd name="connsiteX617" fmla="*/ 35433 w 163734"/>
                <a:gd name="connsiteY617" fmla="*/ 5239 h 121348"/>
                <a:gd name="connsiteX618" fmla="*/ 35147 w 163734"/>
                <a:gd name="connsiteY618" fmla="*/ 4572 h 121348"/>
                <a:gd name="connsiteX619" fmla="*/ 35147 w 163734"/>
                <a:gd name="connsiteY619" fmla="*/ 3238 h 121348"/>
                <a:gd name="connsiteX620" fmla="*/ 34766 w 163734"/>
                <a:gd name="connsiteY620" fmla="*/ 2953 h 121348"/>
                <a:gd name="connsiteX621" fmla="*/ 34100 w 163734"/>
                <a:gd name="connsiteY621" fmla="*/ 2572 h 121348"/>
                <a:gd name="connsiteX622" fmla="*/ 34766 w 163734"/>
                <a:gd name="connsiteY622" fmla="*/ 2286 h 121348"/>
                <a:gd name="connsiteX623" fmla="*/ 37052 w 163734"/>
                <a:gd name="connsiteY623" fmla="*/ 2286 h 121348"/>
                <a:gd name="connsiteX624" fmla="*/ 38386 w 163734"/>
                <a:gd name="connsiteY624" fmla="*/ 2572 h 121348"/>
                <a:gd name="connsiteX625" fmla="*/ 40386 w 163734"/>
                <a:gd name="connsiteY625" fmla="*/ 2286 h 121348"/>
                <a:gd name="connsiteX626" fmla="*/ 40386 w 163734"/>
                <a:gd name="connsiteY626" fmla="*/ 2572 h 121348"/>
                <a:gd name="connsiteX627" fmla="*/ 41053 w 163734"/>
                <a:gd name="connsiteY627" fmla="*/ 2286 h 121348"/>
                <a:gd name="connsiteX628" fmla="*/ 41338 w 163734"/>
                <a:gd name="connsiteY628" fmla="*/ 1905 h 121348"/>
                <a:gd name="connsiteX629" fmla="*/ 41719 w 163734"/>
                <a:gd name="connsiteY629" fmla="*/ 1905 h 121348"/>
                <a:gd name="connsiteX630" fmla="*/ 42005 w 163734"/>
                <a:gd name="connsiteY630" fmla="*/ 1619 h 121348"/>
                <a:gd name="connsiteX631" fmla="*/ 43339 w 163734"/>
                <a:gd name="connsiteY631" fmla="*/ 1619 h 121348"/>
                <a:gd name="connsiteX632" fmla="*/ 43625 w 163734"/>
                <a:gd name="connsiteY632" fmla="*/ 1905 h 121348"/>
                <a:gd name="connsiteX633" fmla="*/ 43625 w 163734"/>
                <a:gd name="connsiteY633" fmla="*/ 2286 h 121348"/>
                <a:gd name="connsiteX634" fmla="*/ 44672 w 163734"/>
                <a:gd name="connsiteY634" fmla="*/ 2286 h 121348"/>
                <a:gd name="connsiteX635" fmla="*/ 45339 w 163734"/>
                <a:gd name="connsiteY635" fmla="*/ 2572 h 121348"/>
                <a:gd name="connsiteX636" fmla="*/ 45339 w 163734"/>
                <a:gd name="connsiteY636" fmla="*/ 2286 h 121348"/>
                <a:gd name="connsiteX637" fmla="*/ 46577 w 163734"/>
                <a:gd name="connsiteY637" fmla="*/ 2286 h 121348"/>
                <a:gd name="connsiteX638" fmla="*/ 47625 w 163734"/>
                <a:gd name="connsiteY638" fmla="*/ 2572 h 121348"/>
                <a:gd name="connsiteX639" fmla="*/ 49244 w 163734"/>
                <a:gd name="connsiteY639" fmla="*/ 2572 h 121348"/>
                <a:gd name="connsiteX640" fmla="*/ 49244 w 163734"/>
                <a:gd name="connsiteY640" fmla="*/ 2953 h 121348"/>
                <a:gd name="connsiteX641" fmla="*/ 50197 w 163734"/>
                <a:gd name="connsiteY641" fmla="*/ 2572 h 121348"/>
                <a:gd name="connsiteX642" fmla="*/ 50863 w 163734"/>
                <a:gd name="connsiteY642" fmla="*/ 2953 h 121348"/>
                <a:gd name="connsiteX643" fmla="*/ 52483 w 163734"/>
                <a:gd name="connsiteY643" fmla="*/ 2572 h 121348"/>
                <a:gd name="connsiteX644" fmla="*/ 54483 w 163734"/>
                <a:gd name="connsiteY644" fmla="*/ 2572 h 121348"/>
                <a:gd name="connsiteX645" fmla="*/ 55435 w 163734"/>
                <a:gd name="connsiteY645" fmla="*/ 2286 h 121348"/>
                <a:gd name="connsiteX646" fmla="*/ 56483 w 163734"/>
                <a:gd name="connsiteY646" fmla="*/ 1334 h 121348"/>
                <a:gd name="connsiteX647" fmla="*/ 56483 w 163734"/>
                <a:gd name="connsiteY647" fmla="*/ 952 h 121348"/>
                <a:gd name="connsiteX648" fmla="*/ 56769 w 163734"/>
                <a:gd name="connsiteY648" fmla="*/ 952 h 121348"/>
                <a:gd name="connsiteX649" fmla="*/ 57150 w 163734"/>
                <a:gd name="connsiteY649" fmla="*/ 667 h 121348"/>
                <a:gd name="connsiteX650" fmla="*/ 57721 w 163734"/>
                <a:gd name="connsiteY650" fmla="*/ 667 h 121348"/>
                <a:gd name="connsiteX651" fmla="*/ 58102 w 163734"/>
                <a:gd name="connsiteY651" fmla="*/ 286 h 121348"/>
                <a:gd name="connsiteX652" fmla="*/ 58769 w 163734"/>
                <a:gd name="connsiteY652" fmla="*/ 286 h 121348"/>
                <a:gd name="connsiteX653" fmla="*/ 58769 w 163734"/>
                <a:gd name="connsiteY653" fmla="*/ 0 h 121348"/>
                <a:gd name="connsiteX654" fmla="*/ 60103 w 163734"/>
                <a:gd name="connsiteY654" fmla="*/ 667 h 121348"/>
                <a:gd name="connsiteX655" fmla="*/ 60388 w 163734"/>
                <a:gd name="connsiteY655" fmla="*/ 667 h 121348"/>
                <a:gd name="connsiteX656" fmla="*/ 61341 w 163734"/>
                <a:gd name="connsiteY656" fmla="*/ 952 h 121348"/>
                <a:gd name="connsiteX657" fmla="*/ 62008 w 163734"/>
                <a:gd name="connsiteY657" fmla="*/ 667 h 121348"/>
                <a:gd name="connsiteX658" fmla="*/ 62008 w 163734"/>
                <a:gd name="connsiteY658" fmla="*/ 952 h 121348"/>
                <a:gd name="connsiteX659" fmla="*/ 62389 w 163734"/>
                <a:gd name="connsiteY659" fmla="*/ 952 h 121348"/>
                <a:gd name="connsiteX660" fmla="*/ 62389 w 163734"/>
                <a:gd name="connsiteY660" fmla="*/ 1334 h 121348"/>
                <a:gd name="connsiteX661" fmla="*/ 62675 w 163734"/>
                <a:gd name="connsiteY661" fmla="*/ 1334 h 121348"/>
                <a:gd name="connsiteX662" fmla="*/ 62675 w 163734"/>
                <a:gd name="connsiteY662" fmla="*/ 952 h 121348"/>
                <a:gd name="connsiteX663" fmla="*/ 63341 w 163734"/>
                <a:gd name="connsiteY663" fmla="*/ 952 h 121348"/>
                <a:gd name="connsiteX664" fmla="*/ 63341 w 163734"/>
                <a:gd name="connsiteY664" fmla="*/ 1334 h 121348"/>
                <a:gd name="connsiteX665" fmla="*/ 63722 w 163734"/>
                <a:gd name="connsiteY665" fmla="*/ 1334 h 121348"/>
                <a:gd name="connsiteX666" fmla="*/ 63722 w 163734"/>
                <a:gd name="connsiteY666" fmla="*/ 1905 h 121348"/>
                <a:gd name="connsiteX667" fmla="*/ 64008 w 163734"/>
                <a:gd name="connsiteY667" fmla="*/ 1905 h 121348"/>
                <a:gd name="connsiteX668" fmla="*/ 64008 w 163734"/>
                <a:gd name="connsiteY668" fmla="*/ 2286 h 121348"/>
                <a:gd name="connsiteX669" fmla="*/ 64294 w 163734"/>
                <a:gd name="connsiteY669" fmla="*/ 2286 h 121348"/>
                <a:gd name="connsiteX670" fmla="*/ 64294 w 163734"/>
                <a:gd name="connsiteY670" fmla="*/ 2572 h 121348"/>
                <a:gd name="connsiteX671" fmla="*/ 64675 w 163734"/>
                <a:gd name="connsiteY671" fmla="*/ 2572 h 121348"/>
                <a:gd name="connsiteX672" fmla="*/ 64960 w 163734"/>
                <a:gd name="connsiteY672" fmla="*/ 2286 h 121348"/>
                <a:gd name="connsiteX673" fmla="*/ 66008 w 163734"/>
                <a:gd name="connsiteY673" fmla="*/ 2286 h 121348"/>
                <a:gd name="connsiteX674" fmla="*/ 66008 w 163734"/>
                <a:gd name="connsiteY674" fmla="*/ 3905 h 121348"/>
                <a:gd name="connsiteX675" fmla="*/ 66294 w 163734"/>
                <a:gd name="connsiteY675" fmla="*/ 4286 h 121348"/>
                <a:gd name="connsiteX676" fmla="*/ 67627 w 163734"/>
                <a:gd name="connsiteY676" fmla="*/ 4286 h 121348"/>
                <a:gd name="connsiteX677" fmla="*/ 67627 w 163734"/>
                <a:gd name="connsiteY677" fmla="*/ 4572 h 121348"/>
                <a:gd name="connsiteX678" fmla="*/ 67246 w 163734"/>
                <a:gd name="connsiteY678" fmla="*/ 4572 h 121348"/>
                <a:gd name="connsiteX679" fmla="*/ 66961 w 163734"/>
                <a:gd name="connsiteY679" fmla="*/ 5239 h 121348"/>
                <a:gd name="connsiteX680" fmla="*/ 66961 w 163734"/>
                <a:gd name="connsiteY680" fmla="*/ 4858 h 121348"/>
                <a:gd name="connsiteX681" fmla="*/ 67246 w 163734"/>
                <a:gd name="connsiteY681" fmla="*/ 4858 h 121348"/>
                <a:gd name="connsiteX682" fmla="*/ 67627 w 163734"/>
                <a:gd name="connsiteY682" fmla="*/ 4572 h 121348"/>
                <a:gd name="connsiteX683" fmla="*/ 70199 w 163734"/>
                <a:gd name="connsiteY683" fmla="*/ 4572 h 121348"/>
                <a:gd name="connsiteX684" fmla="*/ 71533 w 163734"/>
                <a:gd name="connsiteY684" fmla="*/ 5239 h 121348"/>
                <a:gd name="connsiteX685" fmla="*/ 72580 w 163734"/>
                <a:gd name="connsiteY685" fmla="*/ 5525 h 121348"/>
                <a:gd name="connsiteX686" fmla="*/ 73152 w 163734"/>
                <a:gd name="connsiteY686" fmla="*/ 5525 h 121348"/>
                <a:gd name="connsiteX687" fmla="*/ 73533 w 163734"/>
                <a:gd name="connsiteY687" fmla="*/ 5906 h 121348"/>
                <a:gd name="connsiteX688" fmla="*/ 73533 w 163734"/>
                <a:gd name="connsiteY688" fmla="*/ 6191 h 121348"/>
                <a:gd name="connsiteX689" fmla="*/ 73819 w 163734"/>
                <a:gd name="connsiteY689" fmla="*/ 6191 h 121348"/>
                <a:gd name="connsiteX690" fmla="*/ 73819 w 163734"/>
                <a:gd name="connsiteY690" fmla="*/ 6572 h 121348"/>
                <a:gd name="connsiteX691" fmla="*/ 74200 w 163734"/>
                <a:gd name="connsiteY691" fmla="*/ 6572 h 121348"/>
                <a:gd name="connsiteX692" fmla="*/ 75533 w 163734"/>
                <a:gd name="connsiteY692" fmla="*/ 6858 h 121348"/>
                <a:gd name="connsiteX693" fmla="*/ 76105 w 163734"/>
                <a:gd name="connsiteY693" fmla="*/ 6858 h 121348"/>
                <a:gd name="connsiteX694" fmla="*/ 75819 w 163734"/>
                <a:gd name="connsiteY694" fmla="*/ 7239 h 121348"/>
                <a:gd name="connsiteX695" fmla="*/ 75819 w 163734"/>
                <a:gd name="connsiteY695" fmla="*/ 7525 h 121348"/>
                <a:gd name="connsiteX696" fmla="*/ 76105 w 163734"/>
                <a:gd name="connsiteY696" fmla="*/ 7525 h 121348"/>
                <a:gd name="connsiteX697" fmla="*/ 76486 w 163734"/>
                <a:gd name="connsiteY697" fmla="*/ 7810 h 121348"/>
                <a:gd name="connsiteX698" fmla="*/ 77152 w 163734"/>
                <a:gd name="connsiteY698" fmla="*/ 7810 h 121348"/>
                <a:gd name="connsiteX699" fmla="*/ 77438 w 163734"/>
                <a:gd name="connsiteY699" fmla="*/ 8191 h 121348"/>
                <a:gd name="connsiteX700" fmla="*/ 77438 w 163734"/>
                <a:gd name="connsiteY700" fmla="*/ 8477 h 121348"/>
                <a:gd name="connsiteX701" fmla="*/ 78105 w 163734"/>
                <a:gd name="connsiteY701" fmla="*/ 8191 h 121348"/>
                <a:gd name="connsiteX702" fmla="*/ 79438 w 163734"/>
                <a:gd name="connsiteY702" fmla="*/ 8191 h 121348"/>
                <a:gd name="connsiteX703" fmla="*/ 79724 w 163734"/>
                <a:gd name="connsiteY703" fmla="*/ 8477 h 121348"/>
                <a:gd name="connsiteX704" fmla="*/ 80105 w 163734"/>
                <a:gd name="connsiteY704" fmla="*/ 8477 h 121348"/>
                <a:gd name="connsiteX705" fmla="*/ 80391 w 163734"/>
                <a:gd name="connsiteY705" fmla="*/ 8858 h 121348"/>
                <a:gd name="connsiteX706" fmla="*/ 80391 w 163734"/>
                <a:gd name="connsiteY706" fmla="*/ 8477 h 121348"/>
                <a:gd name="connsiteX707" fmla="*/ 80391 w 163734"/>
                <a:gd name="connsiteY707" fmla="*/ 8858 h 121348"/>
                <a:gd name="connsiteX708" fmla="*/ 81439 w 163734"/>
                <a:gd name="connsiteY708" fmla="*/ 8858 h 121348"/>
                <a:gd name="connsiteX709" fmla="*/ 81725 w 163734"/>
                <a:gd name="connsiteY709" fmla="*/ 8477 h 121348"/>
                <a:gd name="connsiteX710" fmla="*/ 82391 w 163734"/>
                <a:gd name="connsiteY710" fmla="*/ 8477 h 121348"/>
                <a:gd name="connsiteX711" fmla="*/ 82391 w 163734"/>
                <a:gd name="connsiteY711" fmla="*/ 8191 h 121348"/>
                <a:gd name="connsiteX712" fmla="*/ 82677 w 163734"/>
                <a:gd name="connsiteY712" fmla="*/ 8191 h 121348"/>
                <a:gd name="connsiteX713" fmla="*/ 82677 w 163734"/>
                <a:gd name="connsiteY713" fmla="*/ 9144 h 121348"/>
                <a:gd name="connsiteX714" fmla="*/ 83344 w 163734"/>
                <a:gd name="connsiteY714" fmla="*/ 9144 h 121348"/>
                <a:gd name="connsiteX715" fmla="*/ 83344 w 163734"/>
                <a:gd name="connsiteY715" fmla="*/ 9525 h 121348"/>
                <a:gd name="connsiteX716" fmla="*/ 83725 w 163734"/>
                <a:gd name="connsiteY716" fmla="*/ 9811 h 121348"/>
                <a:gd name="connsiteX717" fmla="*/ 83725 w 163734"/>
                <a:gd name="connsiteY717" fmla="*/ 10192 h 121348"/>
                <a:gd name="connsiteX718" fmla="*/ 84010 w 163734"/>
                <a:gd name="connsiteY718" fmla="*/ 10192 h 121348"/>
                <a:gd name="connsiteX719" fmla="*/ 84010 w 163734"/>
                <a:gd name="connsiteY719" fmla="*/ 11144 h 121348"/>
                <a:gd name="connsiteX720" fmla="*/ 84392 w 163734"/>
                <a:gd name="connsiteY720" fmla="*/ 11430 h 121348"/>
                <a:gd name="connsiteX721" fmla="*/ 84677 w 163734"/>
                <a:gd name="connsiteY721" fmla="*/ 11430 h 121348"/>
                <a:gd name="connsiteX722" fmla="*/ 84677 w 163734"/>
                <a:gd name="connsiteY722" fmla="*/ 12097 h 121348"/>
                <a:gd name="connsiteX723" fmla="*/ 85344 w 163734"/>
                <a:gd name="connsiteY723" fmla="*/ 12097 h 121348"/>
                <a:gd name="connsiteX724" fmla="*/ 86963 w 163734"/>
                <a:gd name="connsiteY724" fmla="*/ 12478 h 121348"/>
                <a:gd name="connsiteX725" fmla="*/ 86677 w 163734"/>
                <a:gd name="connsiteY725" fmla="*/ 12478 h 121348"/>
                <a:gd name="connsiteX726" fmla="*/ 86677 w 163734"/>
                <a:gd name="connsiteY726" fmla="*/ 13144 h 121348"/>
                <a:gd name="connsiteX727" fmla="*/ 87344 w 163734"/>
                <a:gd name="connsiteY727" fmla="*/ 13430 h 121348"/>
                <a:gd name="connsiteX728" fmla="*/ 87630 w 163734"/>
                <a:gd name="connsiteY728" fmla="*/ 13716 h 121348"/>
                <a:gd name="connsiteX729" fmla="*/ 88297 w 163734"/>
                <a:gd name="connsiteY729" fmla="*/ 14097 h 121348"/>
                <a:gd name="connsiteX730" fmla="*/ 88583 w 163734"/>
                <a:gd name="connsiteY730" fmla="*/ 14097 h 121348"/>
                <a:gd name="connsiteX731" fmla="*/ 88583 w 163734"/>
                <a:gd name="connsiteY731" fmla="*/ 14383 h 121348"/>
                <a:gd name="connsiteX732" fmla="*/ 88963 w 163734"/>
                <a:gd name="connsiteY732" fmla="*/ 14383 h 121348"/>
                <a:gd name="connsiteX733" fmla="*/ 89249 w 163734"/>
                <a:gd name="connsiteY733" fmla="*/ 14097 h 121348"/>
                <a:gd name="connsiteX734" fmla="*/ 89249 w 163734"/>
                <a:gd name="connsiteY734" fmla="*/ 14764 h 121348"/>
                <a:gd name="connsiteX735" fmla="*/ 90583 w 163734"/>
                <a:gd name="connsiteY735" fmla="*/ 14764 h 121348"/>
                <a:gd name="connsiteX736" fmla="*/ 90583 w 163734"/>
                <a:gd name="connsiteY736" fmla="*/ 15050 h 121348"/>
                <a:gd name="connsiteX737" fmla="*/ 91535 w 163734"/>
                <a:gd name="connsiteY737" fmla="*/ 15050 h 121348"/>
                <a:gd name="connsiteX738" fmla="*/ 91916 w 163734"/>
                <a:gd name="connsiteY738" fmla="*/ 14764 h 121348"/>
                <a:gd name="connsiteX739" fmla="*/ 91916 w 163734"/>
                <a:gd name="connsiteY739" fmla="*/ 14383 h 121348"/>
                <a:gd name="connsiteX740" fmla="*/ 92202 w 163734"/>
                <a:gd name="connsiteY740" fmla="*/ 14383 h 121348"/>
                <a:gd name="connsiteX741" fmla="*/ 91916 w 163734"/>
                <a:gd name="connsiteY741" fmla="*/ 14383 h 121348"/>
                <a:gd name="connsiteX742" fmla="*/ 92202 w 163734"/>
                <a:gd name="connsiteY742" fmla="*/ 14097 h 121348"/>
                <a:gd name="connsiteX743" fmla="*/ 92202 w 163734"/>
                <a:gd name="connsiteY743" fmla="*/ 14383 h 121348"/>
                <a:gd name="connsiteX744" fmla="*/ 93250 w 163734"/>
                <a:gd name="connsiteY744" fmla="*/ 15050 h 121348"/>
                <a:gd name="connsiteX745" fmla="*/ 93250 w 163734"/>
                <a:gd name="connsiteY745" fmla="*/ 15431 h 121348"/>
                <a:gd name="connsiteX746" fmla="*/ 93535 w 163734"/>
                <a:gd name="connsiteY746" fmla="*/ 15431 h 121348"/>
                <a:gd name="connsiteX747" fmla="*/ 93535 w 163734"/>
                <a:gd name="connsiteY747" fmla="*/ 15716 h 121348"/>
                <a:gd name="connsiteX748" fmla="*/ 94202 w 163734"/>
                <a:gd name="connsiteY748" fmla="*/ 15716 h 121348"/>
                <a:gd name="connsiteX749" fmla="*/ 94202 w 163734"/>
                <a:gd name="connsiteY749" fmla="*/ 16097 h 121348"/>
                <a:gd name="connsiteX750" fmla="*/ 94488 w 163734"/>
                <a:gd name="connsiteY750" fmla="*/ 16097 h 121348"/>
                <a:gd name="connsiteX751" fmla="*/ 94488 w 163734"/>
                <a:gd name="connsiteY751" fmla="*/ 16383 h 121348"/>
                <a:gd name="connsiteX752" fmla="*/ 95821 w 163734"/>
                <a:gd name="connsiteY752" fmla="*/ 16383 h 121348"/>
                <a:gd name="connsiteX753" fmla="*/ 95821 w 163734"/>
                <a:gd name="connsiteY753" fmla="*/ 16097 h 121348"/>
                <a:gd name="connsiteX754" fmla="*/ 95821 w 163734"/>
                <a:gd name="connsiteY754" fmla="*/ 18383 h 121348"/>
                <a:gd name="connsiteX755" fmla="*/ 96202 w 163734"/>
                <a:gd name="connsiteY755" fmla="*/ 18383 h 121348"/>
                <a:gd name="connsiteX756" fmla="*/ 96202 w 163734"/>
                <a:gd name="connsiteY756" fmla="*/ 18669 h 121348"/>
                <a:gd name="connsiteX757" fmla="*/ 96774 w 163734"/>
                <a:gd name="connsiteY757" fmla="*/ 18669 h 121348"/>
                <a:gd name="connsiteX758" fmla="*/ 96774 w 163734"/>
                <a:gd name="connsiteY758" fmla="*/ 18383 h 121348"/>
                <a:gd name="connsiteX759" fmla="*/ 97155 w 163734"/>
                <a:gd name="connsiteY759" fmla="*/ 18383 h 121348"/>
                <a:gd name="connsiteX760" fmla="*/ 97155 w 163734"/>
                <a:gd name="connsiteY760" fmla="*/ 18669 h 121348"/>
                <a:gd name="connsiteX761" fmla="*/ 97822 w 163734"/>
                <a:gd name="connsiteY761" fmla="*/ 18669 h 121348"/>
                <a:gd name="connsiteX762" fmla="*/ 97822 w 163734"/>
                <a:gd name="connsiteY762" fmla="*/ 19050 h 121348"/>
                <a:gd name="connsiteX763" fmla="*/ 98488 w 163734"/>
                <a:gd name="connsiteY763" fmla="*/ 19050 h 121348"/>
                <a:gd name="connsiteX764" fmla="*/ 98488 w 163734"/>
                <a:gd name="connsiteY764" fmla="*/ 19336 h 121348"/>
                <a:gd name="connsiteX765" fmla="*/ 99155 w 163734"/>
                <a:gd name="connsiteY765" fmla="*/ 19336 h 121348"/>
                <a:gd name="connsiteX766" fmla="*/ 99155 w 163734"/>
                <a:gd name="connsiteY766" fmla="*/ 19622 h 121348"/>
                <a:gd name="connsiteX767" fmla="*/ 99727 w 163734"/>
                <a:gd name="connsiteY767" fmla="*/ 19622 h 121348"/>
                <a:gd name="connsiteX768" fmla="*/ 100108 w 163734"/>
                <a:gd name="connsiteY768" fmla="*/ 20003 h 121348"/>
                <a:gd name="connsiteX769" fmla="*/ 100393 w 163734"/>
                <a:gd name="connsiteY769" fmla="*/ 20003 h 121348"/>
                <a:gd name="connsiteX770" fmla="*/ 100393 w 163734"/>
                <a:gd name="connsiteY770" fmla="*/ 20288 h 121348"/>
                <a:gd name="connsiteX771" fmla="*/ 100775 w 163734"/>
                <a:gd name="connsiteY771" fmla="*/ 20288 h 121348"/>
                <a:gd name="connsiteX772" fmla="*/ 100775 w 163734"/>
                <a:gd name="connsiteY772" fmla="*/ 20669 h 121348"/>
                <a:gd name="connsiteX773" fmla="*/ 102394 w 163734"/>
                <a:gd name="connsiteY773" fmla="*/ 20669 h 121348"/>
                <a:gd name="connsiteX774" fmla="*/ 102394 w 163734"/>
                <a:gd name="connsiteY774" fmla="*/ 20955 h 121348"/>
                <a:gd name="connsiteX775" fmla="*/ 103060 w 163734"/>
                <a:gd name="connsiteY775" fmla="*/ 20955 h 121348"/>
                <a:gd name="connsiteX776" fmla="*/ 103346 w 163734"/>
                <a:gd name="connsiteY776" fmla="*/ 21336 h 121348"/>
                <a:gd name="connsiteX777" fmla="*/ 103346 w 163734"/>
                <a:gd name="connsiteY777" fmla="*/ 20955 h 121348"/>
                <a:gd name="connsiteX778" fmla="*/ 103727 w 163734"/>
                <a:gd name="connsiteY778" fmla="*/ 20955 h 121348"/>
                <a:gd name="connsiteX779" fmla="*/ 103727 w 163734"/>
                <a:gd name="connsiteY779" fmla="*/ 21336 h 121348"/>
                <a:gd name="connsiteX780" fmla="*/ 105632 w 163734"/>
                <a:gd name="connsiteY780" fmla="*/ 21336 h 121348"/>
                <a:gd name="connsiteX781" fmla="*/ 105632 w 163734"/>
                <a:gd name="connsiteY781" fmla="*/ 21622 h 121348"/>
                <a:gd name="connsiteX782" fmla="*/ 106680 w 163734"/>
                <a:gd name="connsiteY782" fmla="*/ 21622 h 121348"/>
                <a:gd name="connsiteX783" fmla="*/ 106966 w 163734"/>
                <a:gd name="connsiteY783" fmla="*/ 21336 h 121348"/>
                <a:gd name="connsiteX784" fmla="*/ 106966 w 163734"/>
                <a:gd name="connsiteY784" fmla="*/ 22003 h 121348"/>
                <a:gd name="connsiteX785" fmla="*/ 107633 w 163734"/>
                <a:gd name="connsiteY785" fmla="*/ 22003 h 121348"/>
                <a:gd name="connsiteX786" fmla="*/ 107633 w 163734"/>
                <a:gd name="connsiteY786" fmla="*/ 22289 h 121348"/>
                <a:gd name="connsiteX787" fmla="*/ 108299 w 163734"/>
                <a:gd name="connsiteY787" fmla="*/ 22289 h 121348"/>
                <a:gd name="connsiteX788" fmla="*/ 108299 w 163734"/>
                <a:gd name="connsiteY788" fmla="*/ 21622 h 121348"/>
                <a:gd name="connsiteX789" fmla="*/ 109252 w 163734"/>
                <a:gd name="connsiteY789" fmla="*/ 21622 h 121348"/>
                <a:gd name="connsiteX790" fmla="*/ 109252 w 163734"/>
                <a:gd name="connsiteY790" fmla="*/ 22003 h 121348"/>
                <a:gd name="connsiteX791" fmla="*/ 108585 w 163734"/>
                <a:gd name="connsiteY791" fmla="*/ 22003 h 121348"/>
                <a:gd name="connsiteX792" fmla="*/ 108585 w 163734"/>
                <a:gd name="connsiteY792" fmla="*/ 22574 h 121348"/>
                <a:gd name="connsiteX793" fmla="*/ 108966 w 163734"/>
                <a:gd name="connsiteY793" fmla="*/ 22574 h 121348"/>
                <a:gd name="connsiteX794" fmla="*/ 109252 w 163734"/>
                <a:gd name="connsiteY794" fmla="*/ 22955 h 121348"/>
                <a:gd name="connsiteX795" fmla="*/ 108966 w 163734"/>
                <a:gd name="connsiteY795" fmla="*/ 22955 h 121348"/>
                <a:gd name="connsiteX796" fmla="*/ 108966 w 163734"/>
                <a:gd name="connsiteY796" fmla="*/ 23622 h 121348"/>
                <a:gd name="connsiteX797" fmla="*/ 108585 w 163734"/>
                <a:gd name="connsiteY797" fmla="*/ 23622 h 121348"/>
                <a:gd name="connsiteX798" fmla="*/ 108585 w 163734"/>
                <a:gd name="connsiteY798" fmla="*/ 24289 h 121348"/>
                <a:gd name="connsiteX799" fmla="*/ 108966 w 163734"/>
                <a:gd name="connsiteY799" fmla="*/ 24575 h 121348"/>
                <a:gd name="connsiteX800" fmla="*/ 108966 w 163734"/>
                <a:gd name="connsiteY800" fmla="*/ 24956 h 121348"/>
                <a:gd name="connsiteX801" fmla="*/ 108585 w 163734"/>
                <a:gd name="connsiteY801" fmla="*/ 24956 h 121348"/>
                <a:gd name="connsiteX802" fmla="*/ 108299 w 163734"/>
                <a:gd name="connsiteY802" fmla="*/ 25908 h 121348"/>
                <a:gd name="connsiteX803" fmla="*/ 108299 w 163734"/>
                <a:gd name="connsiteY803" fmla="*/ 25527 h 121348"/>
                <a:gd name="connsiteX804" fmla="*/ 108585 w 163734"/>
                <a:gd name="connsiteY804" fmla="*/ 24956 h 121348"/>
                <a:gd name="connsiteX805" fmla="*/ 107633 w 163734"/>
                <a:gd name="connsiteY805" fmla="*/ 24956 h 121348"/>
                <a:gd name="connsiteX806" fmla="*/ 108013 w 163734"/>
                <a:gd name="connsiteY806" fmla="*/ 24956 h 121348"/>
                <a:gd name="connsiteX807" fmla="*/ 108013 w 163734"/>
                <a:gd name="connsiteY807" fmla="*/ 25241 h 121348"/>
                <a:gd name="connsiteX808" fmla="*/ 107633 w 163734"/>
                <a:gd name="connsiteY808" fmla="*/ 25241 h 121348"/>
                <a:gd name="connsiteX809" fmla="*/ 107633 w 163734"/>
                <a:gd name="connsiteY809" fmla="*/ 24575 h 121348"/>
                <a:gd name="connsiteX810" fmla="*/ 107633 w 163734"/>
                <a:gd name="connsiteY810" fmla="*/ 24956 h 121348"/>
                <a:gd name="connsiteX811" fmla="*/ 107347 w 163734"/>
                <a:gd name="connsiteY811" fmla="*/ 24956 h 121348"/>
                <a:gd name="connsiteX812" fmla="*/ 107347 w 163734"/>
                <a:gd name="connsiteY812" fmla="*/ 25241 h 121348"/>
                <a:gd name="connsiteX813" fmla="*/ 106966 w 163734"/>
                <a:gd name="connsiteY813" fmla="*/ 25527 h 121348"/>
                <a:gd name="connsiteX814" fmla="*/ 106966 w 163734"/>
                <a:gd name="connsiteY814" fmla="*/ 26194 h 121348"/>
                <a:gd name="connsiteX815" fmla="*/ 106966 w 163734"/>
                <a:gd name="connsiteY815" fmla="*/ 25908 h 121348"/>
                <a:gd name="connsiteX816" fmla="*/ 106680 w 163734"/>
                <a:gd name="connsiteY816" fmla="*/ 26194 h 121348"/>
                <a:gd name="connsiteX817" fmla="*/ 106966 w 163734"/>
                <a:gd name="connsiteY817" fmla="*/ 25908 h 121348"/>
                <a:gd name="connsiteX818" fmla="*/ 106299 w 163734"/>
                <a:gd name="connsiteY818" fmla="*/ 25908 h 121348"/>
                <a:gd name="connsiteX819" fmla="*/ 106013 w 163734"/>
                <a:gd name="connsiteY819" fmla="*/ 26194 h 121348"/>
                <a:gd name="connsiteX820" fmla="*/ 106299 w 163734"/>
                <a:gd name="connsiteY820" fmla="*/ 26575 h 121348"/>
                <a:gd name="connsiteX821" fmla="*/ 106013 w 163734"/>
                <a:gd name="connsiteY821" fmla="*/ 26861 h 121348"/>
                <a:gd name="connsiteX822" fmla="*/ 105632 w 163734"/>
                <a:gd name="connsiteY822" fmla="*/ 26575 h 121348"/>
                <a:gd name="connsiteX823" fmla="*/ 105061 w 163734"/>
                <a:gd name="connsiteY823" fmla="*/ 27241 h 121348"/>
                <a:gd name="connsiteX824" fmla="*/ 105346 w 163734"/>
                <a:gd name="connsiteY824" fmla="*/ 28480 h 121348"/>
                <a:gd name="connsiteX825" fmla="*/ 106299 w 163734"/>
                <a:gd name="connsiteY825" fmla="*/ 28480 h 121348"/>
                <a:gd name="connsiteX826" fmla="*/ 106299 w 163734"/>
                <a:gd name="connsiteY826" fmla="*/ 26861 h 121348"/>
                <a:gd name="connsiteX827" fmla="*/ 106680 w 163734"/>
                <a:gd name="connsiteY827" fmla="*/ 26575 h 121348"/>
                <a:gd name="connsiteX828" fmla="*/ 106299 w 163734"/>
                <a:gd name="connsiteY828" fmla="*/ 26861 h 121348"/>
                <a:gd name="connsiteX829" fmla="*/ 107347 w 163734"/>
                <a:gd name="connsiteY829" fmla="*/ 26575 h 121348"/>
                <a:gd name="connsiteX830" fmla="*/ 107347 w 163734"/>
                <a:gd name="connsiteY830" fmla="*/ 26194 h 121348"/>
                <a:gd name="connsiteX831" fmla="*/ 107347 w 163734"/>
                <a:gd name="connsiteY831" fmla="*/ 26575 h 121348"/>
                <a:gd name="connsiteX832" fmla="*/ 108013 w 163734"/>
                <a:gd name="connsiteY832" fmla="*/ 25908 h 121348"/>
                <a:gd name="connsiteX833" fmla="*/ 108013 w 163734"/>
                <a:gd name="connsiteY833" fmla="*/ 26194 h 121348"/>
                <a:gd name="connsiteX834" fmla="*/ 107633 w 163734"/>
                <a:gd name="connsiteY834" fmla="*/ 26194 h 121348"/>
                <a:gd name="connsiteX835" fmla="*/ 107347 w 163734"/>
                <a:gd name="connsiteY835" fmla="*/ 26575 h 121348"/>
                <a:gd name="connsiteX836" fmla="*/ 106299 w 163734"/>
                <a:gd name="connsiteY836" fmla="*/ 26861 h 121348"/>
                <a:gd name="connsiteX837" fmla="*/ 106299 w 163734"/>
                <a:gd name="connsiteY837" fmla="*/ 28480 h 121348"/>
                <a:gd name="connsiteX838" fmla="*/ 105346 w 163734"/>
                <a:gd name="connsiteY838" fmla="*/ 28480 h 121348"/>
                <a:gd name="connsiteX839" fmla="*/ 105346 w 163734"/>
                <a:gd name="connsiteY839" fmla="*/ 29147 h 121348"/>
                <a:gd name="connsiteX840" fmla="*/ 105061 w 163734"/>
                <a:gd name="connsiteY840" fmla="*/ 29147 h 121348"/>
                <a:gd name="connsiteX841" fmla="*/ 105061 w 163734"/>
                <a:gd name="connsiteY841" fmla="*/ 28861 h 121348"/>
                <a:gd name="connsiteX842" fmla="*/ 105061 w 163734"/>
                <a:gd name="connsiteY842" fmla="*/ 31147 h 121348"/>
                <a:gd name="connsiteX843" fmla="*/ 105346 w 163734"/>
                <a:gd name="connsiteY843" fmla="*/ 31433 h 121348"/>
                <a:gd name="connsiteX844" fmla="*/ 105061 w 163734"/>
                <a:gd name="connsiteY844" fmla="*/ 31147 h 121348"/>
                <a:gd name="connsiteX845" fmla="*/ 105061 w 163734"/>
                <a:gd name="connsiteY845" fmla="*/ 31814 h 121348"/>
                <a:gd name="connsiteX846" fmla="*/ 105346 w 163734"/>
                <a:gd name="connsiteY846" fmla="*/ 31814 h 121348"/>
                <a:gd name="connsiteX847" fmla="*/ 105346 w 163734"/>
                <a:gd name="connsiteY847" fmla="*/ 31433 h 121348"/>
                <a:gd name="connsiteX848" fmla="*/ 105346 w 163734"/>
                <a:gd name="connsiteY848" fmla="*/ 32099 h 121348"/>
                <a:gd name="connsiteX849" fmla="*/ 105632 w 163734"/>
                <a:gd name="connsiteY849" fmla="*/ 32099 h 121348"/>
                <a:gd name="connsiteX850" fmla="*/ 105632 w 163734"/>
                <a:gd name="connsiteY850" fmla="*/ 32480 h 121348"/>
                <a:gd name="connsiteX851" fmla="*/ 105632 w 163734"/>
                <a:gd name="connsiteY851" fmla="*/ 32099 h 121348"/>
                <a:gd name="connsiteX852" fmla="*/ 105632 w 163734"/>
                <a:gd name="connsiteY852" fmla="*/ 32766 h 121348"/>
                <a:gd name="connsiteX853" fmla="*/ 106013 w 163734"/>
                <a:gd name="connsiteY853" fmla="*/ 32766 h 121348"/>
                <a:gd name="connsiteX854" fmla="*/ 106013 w 163734"/>
                <a:gd name="connsiteY854" fmla="*/ 33147 h 121348"/>
                <a:gd name="connsiteX855" fmla="*/ 105632 w 163734"/>
                <a:gd name="connsiteY855" fmla="*/ 33147 h 121348"/>
                <a:gd name="connsiteX856" fmla="*/ 105632 w 163734"/>
                <a:gd name="connsiteY856" fmla="*/ 33814 h 121348"/>
                <a:gd name="connsiteX857" fmla="*/ 106013 w 163734"/>
                <a:gd name="connsiteY857" fmla="*/ 33814 h 121348"/>
                <a:gd name="connsiteX858" fmla="*/ 106013 w 163734"/>
                <a:gd name="connsiteY858" fmla="*/ 33433 h 121348"/>
                <a:gd name="connsiteX859" fmla="*/ 106013 w 163734"/>
                <a:gd name="connsiteY859" fmla="*/ 34100 h 121348"/>
                <a:gd name="connsiteX860" fmla="*/ 106966 w 163734"/>
                <a:gd name="connsiteY860" fmla="*/ 35052 h 121348"/>
                <a:gd name="connsiteX861" fmla="*/ 107633 w 163734"/>
                <a:gd name="connsiteY861" fmla="*/ 35433 h 121348"/>
                <a:gd name="connsiteX862" fmla="*/ 108299 w 163734"/>
                <a:gd name="connsiteY862" fmla="*/ 36100 h 121348"/>
                <a:gd name="connsiteX863" fmla="*/ 109918 w 163734"/>
                <a:gd name="connsiteY863" fmla="*/ 37052 h 121348"/>
                <a:gd name="connsiteX864" fmla="*/ 110966 w 163734"/>
                <a:gd name="connsiteY864" fmla="*/ 37338 h 121348"/>
                <a:gd name="connsiteX865" fmla="*/ 110966 w 163734"/>
                <a:gd name="connsiteY865" fmla="*/ 37719 h 121348"/>
                <a:gd name="connsiteX866" fmla="*/ 112204 w 163734"/>
                <a:gd name="connsiteY866" fmla="*/ 38386 h 121348"/>
                <a:gd name="connsiteX867" fmla="*/ 112585 w 163734"/>
                <a:gd name="connsiteY867" fmla="*/ 38672 h 121348"/>
                <a:gd name="connsiteX868" fmla="*/ 113538 w 163734"/>
                <a:gd name="connsiteY868" fmla="*/ 39053 h 121348"/>
                <a:gd name="connsiteX869" fmla="*/ 114205 w 163734"/>
                <a:gd name="connsiteY869" fmla="*/ 39719 h 121348"/>
                <a:gd name="connsiteX870" fmla="*/ 114490 w 163734"/>
                <a:gd name="connsiteY870" fmla="*/ 39719 h 121348"/>
                <a:gd name="connsiteX871" fmla="*/ 117443 w 163734"/>
                <a:gd name="connsiteY871" fmla="*/ 40958 h 121348"/>
                <a:gd name="connsiteX872" fmla="*/ 117443 w 163734"/>
                <a:gd name="connsiteY872" fmla="*/ 41339 h 121348"/>
                <a:gd name="connsiteX873" fmla="*/ 118110 w 163734"/>
                <a:gd name="connsiteY873" fmla="*/ 41339 h 121348"/>
                <a:gd name="connsiteX874" fmla="*/ 118110 w 163734"/>
                <a:gd name="connsiteY874" fmla="*/ 41624 h 121348"/>
                <a:gd name="connsiteX875" fmla="*/ 119158 w 163734"/>
                <a:gd name="connsiteY875" fmla="*/ 41624 h 121348"/>
                <a:gd name="connsiteX876" fmla="*/ 119158 w 163734"/>
                <a:gd name="connsiteY876" fmla="*/ 42005 h 121348"/>
                <a:gd name="connsiteX877" fmla="*/ 119443 w 163734"/>
                <a:gd name="connsiteY877" fmla="*/ 42005 h 121348"/>
                <a:gd name="connsiteX878" fmla="*/ 119443 w 163734"/>
                <a:gd name="connsiteY878" fmla="*/ 42291 h 121348"/>
                <a:gd name="connsiteX879" fmla="*/ 119825 w 163734"/>
                <a:gd name="connsiteY879" fmla="*/ 42291 h 121348"/>
                <a:gd name="connsiteX880" fmla="*/ 121444 w 163734"/>
                <a:gd name="connsiteY880" fmla="*/ 42958 h 121348"/>
                <a:gd name="connsiteX881" fmla="*/ 122777 w 163734"/>
                <a:gd name="connsiteY881" fmla="*/ 43339 h 121348"/>
                <a:gd name="connsiteX882" fmla="*/ 123349 w 163734"/>
                <a:gd name="connsiteY882" fmla="*/ 43624 h 121348"/>
                <a:gd name="connsiteX883" fmla="*/ 123730 w 163734"/>
                <a:gd name="connsiteY883" fmla="*/ 43910 h 121348"/>
                <a:gd name="connsiteX884" fmla="*/ 124015 w 163734"/>
                <a:gd name="connsiteY884" fmla="*/ 43910 h 121348"/>
                <a:gd name="connsiteX885" fmla="*/ 124682 w 163734"/>
                <a:gd name="connsiteY885" fmla="*/ 44291 h 121348"/>
                <a:gd name="connsiteX886" fmla="*/ 125730 w 163734"/>
                <a:gd name="connsiteY886" fmla="*/ 44577 h 121348"/>
                <a:gd name="connsiteX887" fmla="*/ 126968 w 163734"/>
                <a:gd name="connsiteY887" fmla="*/ 44958 h 121348"/>
                <a:gd name="connsiteX888" fmla="*/ 127635 w 163734"/>
                <a:gd name="connsiteY888" fmla="*/ 45244 h 121348"/>
                <a:gd name="connsiteX889" fmla="*/ 128016 w 163734"/>
                <a:gd name="connsiteY889" fmla="*/ 45244 h 121348"/>
                <a:gd name="connsiteX890" fmla="*/ 128683 w 163734"/>
                <a:gd name="connsiteY890" fmla="*/ 45911 h 121348"/>
                <a:gd name="connsiteX891" fmla="*/ 130588 w 163734"/>
                <a:gd name="connsiteY891" fmla="*/ 45911 h 121348"/>
                <a:gd name="connsiteX892" fmla="*/ 130588 w 163734"/>
                <a:gd name="connsiteY892" fmla="*/ 46292 h 121348"/>
                <a:gd name="connsiteX893" fmla="*/ 132874 w 163734"/>
                <a:gd name="connsiteY893" fmla="*/ 46292 h 121348"/>
                <a:gd name="connsiteX894" fmla="*/ 133255 w 163734"/>
                <a:gd name="connsiteY894" fmla="*/ 46577 h 121348"/>
                <a:gd name="connsiteX895" fmla="*/ 136208 w 163734"/>
                <a:gd name="connsiteY895" fmla="*/ 46577 h 121348"/>
                <a:gd name="connsiteX896" fmla="*/ 142399 w 163734"/>
                <a:gd name="connsiteY896" fmla="*/ 45911 h 121348"/>
                <a:gd name="connsiteX897" fmla="*/ 143732 w 163734"/>
                <a:gd name="connsiteY897" fmla="*/ 45625 h 121348"/>
                <a:gd name="connsiteX898" fmla="*/ 147066 w 163734"/>
                <a:gd name="connsiteY898" fmla="*/ 45625 h 121348"/>
                <a:gd name="connsiteX899" fmla="*/ 147066 w 163734"/>
                <a:gd name="connsiteY899" fmla="*/ 45244 h 121348"/>
                <a:gd name="connsiteX900" fmla="*/ 147352 w 163734"/>
                <a:gd name="connsiteY900" fmla="*/ 44958 h 121348"/>
                <a:gd name="connsiteX901" fmla="*/ 148018 w 163734"/>
                <a:gd name="connsiteY901" fmla="*/ 44958 h 121348"/>
                <a:gd name="connsiteX902" fmla="*/ 148304 w 163734"/>
                <a:gd name="connsiteY902" fmla="*/ 44577 h 121348"/>
                <a:gd name="connsiteX903" fmla="*/ 149638 w 163734"/>
                <a:gd name="connsiteY903" fmla="*/ 44577 h 121348"/>
                <a:gd name="connsiteX904" fmla="*/ 150019 w 163734"/>
                <a:gd name="connsiteY904" fmla="*/ 44291 h 121348"/>
                <a:gd name="connsiteX905" fmla="*/ 150971 w 163734"/>
                <a:gd name="connsiteY905" fmla="*/ 44291 h 121348"/>
                <a:gd name="connsiteX906" fmla="*/ 151257 w 163734"/>
                <a:gd name="connsiteY906" fmla="*/ 43910 h 121348"/>
                <a:gd name="connsiteX907" fmla="*/ 151638 w 163734"/>
                <a:gd name="connsiteY907" fmla="*/ 43910 h 121348"/>
                <a:gd name="connsiteX908" fmla="*/ 151924 w 163734"/>
                <a:gd name="connsiteY908" fmla="*/ 43624 h 121348"/>
                <a:gd name="connsiteX909" fmla="*/ 152305 w 163734"/>
                <a:gd name="connsiteY909" fmla="*/ 43624 h 121348"/>
                <a:gd name="connsiteX910" fmla="*/ 152590 w 163734"/>
                <a:gd name="connsiteY910" fmla="*/ 43910 h 121348"/>
                <a:gd name="connsiteX911" fmla="*/ 152971 w 163734"/>
                <a:gd name="connsiteY911" fmla="*/ 43624 h 121348"/>
                <a:gd name="connsiteX912" fmla="*/ 153257 w 163734"/>
                <a:gd name="connsiteY912" fmla="*/ 43624 h 121348"/>
                <a:gd name="connsiteX913" fmla="*/ 153257 w 163734"/>
                <a:gd name="connsiteY913" fmla="*/ 43910 h 121348"/>
                <a:gd name="connsiteX914" fmla="*/ 153543 w 163734"/>
                <a:gd name="connsiteY914" fmla="*/ 43910 h 121348"/>
                <a:gd name="connsiteX915" fmla="*/ 153543 w 163734"/>
                <a:gd name="connsiteY915" fmla="*/ 44291 h 121348"/>
                <a:gd name="connsiteX916" fmla="*/ 154210 w 163734"/>
                <a:gd name="connsiteY916" fmla="*/ 44291 h 121348"/>
                <a:gd name="connsiteX917" fmla="*/ 154210 w 163734"/>
                <a:gd name="connsiteY917" fmla="*/ 42958 h 121348"/>
                <a:gd name="connsiteX918" fmla="*/ 154591 w 163734"/>
                <a:gd name="connsiteY918" fmla="*/ 42958 h 121348"/>
                <a:gd name="connsiteX919" fmla="*/ 154876 w 163734"/>
                <a:gd name="connsiteY919" fmla="*/ 43624 h 121348"/>
                <a:gd name="connsiteX920" fmla="*/ 155543 w 163734"/>
                <a:gd name="connsiteY920" fmla="*/ 43624 h 12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</a:cxnLst>
              <a:rect l="l" t="t" r="r" b="b"/>
              <a:pathLst>
                <a:path w="163734" h="121348">
                  <a:moveTo>
                    <a:pt x="155543" y="43624"/>
                  </a:moveTo>
                  <a:lnTo>
                    <a:pt x="155258" y="44958"/>
                  </a:lnTo>
                  <a:lnTo>
                    <a:pt x="157163" y="44577"/>
                  </a:lnTo>
                  <a:lnTo>
                    <a:pt x="157543" y="44958"/>
                  </a:lnTo>
                  <a:lnTo>
                    <a:pt x="157543" y="46292"/>
                  </a:lnTo>
                  <a:lnTo>
                    <a:pt x="156877" y="46577"/>
                  </a:lnTo>
                  <a:lnTo>
                    <a:pt x="156496" y="47244"/>
                  </a:lnTo>
                  <a:lnTo>
                    <a:pt x="155258" y="49244"/>
                  </a:lnTo>
                  <a:lnTo>
                    <a:pt x="155258" y="50197"/>
                  </a:lnTo>
                  <a:lnTo>
                    <a:pt x="155543" y="52197"/>
                  </a:lnTo>
                  <a:lnTo>
                    <a:pt x="156496" y="52483"/>
                  </a:lnTo>
                  <a:lnTo>
                    <a:pt x="158210" y="52197"/>
                  </a:lnTo>
                  <a:lnTo>
                    <a:pt x="158496" y="51530"/>
                  </a:lnTo>
                  <a:lnTo>
                    <a:pt x="160115" y="51816"/>
                  </a:lnTo>
                  <a:lnTo>
                    <a:pt x="161163" y="52483"/>
                  </a:lnTo>
                  <a:lnTo>
                    <a:pt x="161830" y="53816"/>
                  </a:lnTo>
                  <a:lnTo>
                    <a:pt x="161830" y="54102"/>
                  </a:lnTo>
                  <a:lnTo>
                    <a:pt x="162782" y="55721"/>
                  </a:lnTo>
                  <a:lnTo>
                    <a:pt x="162115" y="56102"/>
                  </a:lnTo>
                  <a:lnTo>
                    <a:pt x="162115" y="56388"/>
                  </a:lnTo>
                  <a:lnTo>
                    <a:pt x="163068" y="57055"/>
                  </a:lnTo>
                  <a:lnTo>
                    <a:pt x="163449" y="57436"/>
                  </a:lnTo>
                  <a:lnTo>
                    <a:pt x="163735" y="58388"/>
                  </a:lnTo>
                  <a:lnTo>
                    <a:pt x="163068" y="58674"/>
                  </a:lnTo>
                  <a:lnTo>
                    <a:pt x="161449" y="59341"/>
                  </a:lnTo>
                  <a:lnTo>
                    <a:pt x="160782" y="60008"/>
                  </a:lnTo>
                  <a:lnTo>
                    <a:pt x="160115" y="64008"/>
                  </a:lnTo>
                  <a:lnTo>
                    <a:pt x="157829" y="65246"/>
                  </a:lnTo>
                  <a:lnTo>
                    <a:pt x="157543" y="64961"/>
                  </a:lnTo>
                  <a:lnTo>
                    <a:pt x="157163" y="66294"/>
                  </a:lnTo>
                  <a:lnTo>
                    <a:pt x="156210" y="66961"/>
                  </a:lnTo>
                  <a:lnTo>
                    <a:pt x="154876" y="67532"/>
                  </a:lnTo>
                  <a:lnTo>
                    <a:pt x="154591" y="67913"/>
                  </a:lnTo>
                  <a:lnTo>
                    <a:pt x="151638" y="69247"/>
                  </a:lnTo>
                  <a:lnTo>
                    <a:pt x="151257" y="69533"/>
                  </a:lnTo>
                  <a:lnTo>
                    <a:pt x="150304" y="69533"/>
                  </a:lnTo>
                  <a:lnTo>
                    <a:pt x="150304" y="69247"/>
                  </a:lnTo>
                  <a:lnTo>
                    <a:pt x="149638" y="68866"/>
                  </a:lnTo>
                  <a:lnTo>
                    <a:pt x="148685" y="68866"/>
                  </a:lnTo>
                  <a:lnTo>
                    <a:pt x="148304" y="68580"/>
                  </a:lnTo>
                  <a:lnTo>
                    <a:pt x="148018" y="67913"/>
                  </a:lnTo>
                  <a:lnTo>
                    <a:pt x="147066" y="68199"/>
                  </a:lnTo>
                  <a:lnTo>
                    <a:pt x="146685" y="68866"/>
                  </a:lnTo>
                  <a:lnTo>
                    <a:pt x="146399" y="68580"/>
                  </a:lnTo>
                  <a:lnTo>
                    <a:pt x="145351" y="69533"/>
                  </a:lnTo>
                  <a:lnTo>
                    <a:pt x="145066" y="69247"/>
                  </a:lnTo>
                  <a:lnTo>
                    <a:pt x="145351" y="69914"/>
                  </a:lnTo>
                  <a:lnTo>
                    <a:pt x="144685" y="69914"/>
                  </a:lnTo>
                  <a:lnTo>
                    <a:pt x="143446" y="71152"/>
                  </a:lnTo>
                  <a:lnTo>
                    <a:pt x="143732" y="71819"/>
                  </a:lnTo>
                  <a:lnTo>
                    <a:pt x="143446" y="72866"/>
                  </a:lnTo>
                  <a:lnTo>
                    <a:pt x="144113" y="72866"/>
                  </a:lnTo>
                  <a:lnTo>
                    <a:pt x="144399" y="75152"/>
                  </a:lnTo>
                  <a:lnTo>
                    <a:pt x="145066" y="75819"/>
                  </a:lnTo>
                  <a:lnTo>
                    <a:pt x="144685" y="75819"/>
                  </a:lnTo>
                  <a:lnTo>
                    <a:pt x="144113" y="77438"/>
                  </a:lnTo>
                  <a:lnTo>
                    <a:pt x="143732" y="77724"/>
                  </a:lnTo>
                  <a:lnTo>
                    <a:pt x="143065" y="77724"/>
                  </a:lnTo>
                  <a:lnTo>
                    <a:pt x="142780" y="78105"/>
                  </a:lnTo>
                  <a:lnTo>
                    <a:pt x="141732" y="78391"/>
                  </a:lnTo>
                  <a:lnTo>
                    <a:pt x="142780" y="79058"/>
                  </a:lnTo>
                  <a:lnTo>
                    <a:pt x="143065" y="79724"/>
                  </a:lnTo>
                  <a:lnTo>
                    <a:pt x="141732" y="80391"/>
                  </a:lnTo>
                  <a:lnTo>
                    <a:pt x="141065" y="80391"/>
                  </a:lnTo>
                  <a:lnTo>
                    <a:pt x="140779" y="80677"/>
                  </a:lnTo>
                  <a:lnTo>
                    <a:pt x="140779" y="82010"/>
                  </a:lnTo>
                  <a:lnTo>
                    <a:pt x="140494" y="82677"/>
                  </a:lnTo>
                  <a:lnTo>
                    <a:pt x="139446" y="82677"/>
                  </a:lnTo>
                  <a:lnTo>
                    <a:pt x="139446" y="82296"/>
                  </a:lnTo>
                  <a:lnTo>
                    <a:pt x="138779" y="83344"/>
                  </a:lnTo>
                  <a:lnTo>
                    <a:pt x="139160" y="83630"/>
                  </a:lnTo>
                  <a:lnTo>
                    <a:pt x="138779" y="84677"/>
                  </a:lnTo>
                  <a:lnTo>
                    <a:pt x="138113" y="85249"/>
                  </a:lnTo>
                  <a:lnTo>
                    <a:pt x="137541" y="86582"/>
                  </a:lnTo>
                  <a:lnTo>
                    <a:pt x="137160" y="86582"/>
                  </a:lnTo>
                  <a:lnTo>
                    <a:pt x="136874" y="85916"/>
                  </a:lnTo>
                  <a:lnTo>
                    <a:pt x="136493" y="85630"/>
                  </a:lnTo>
                  <a:lnTo>
                    <a:pt x="135541" y="85630"/>
                  </a:lnTo>
                  <a:lnTo>
                    <a:pt x="135826" y="86582"/>
                  </a:lnTo>
                  <a:lnTo>
                    <a:pt x="136493" y="86582"/>
                  </a:lnTo>
                  <a:lnTo>
                    <a:pt x="136493" y="86963"/>
                  </a:lnTo>
                  <a:lnTo>
                    <a:pt x="137541" y="87630"/>
                  </a:lnTo>
                  <a:lnTo>
                    <a:pt x="136493" y="87630"/>
                  </a:lnTo>
                  <a:lnTo>
                    <a:pt x="137541" y="88202"/>
                  </a:lnTo>
                  <a:lnTo>
                    <a:pt x="137827" y="88202"/>
                  </a:lnTo>
                  <a:lnTo>
                    <a:pt x="137827" y="88583"/>
                  </a:lnTo>
                  <a:lnTo>
                    <a:pt x="138493" y="88583"/>
                  </a:lnTo>
                  <a:lnTo>
                    <a:pt x="138493" y="89249"/>
                  </a:lnTo>
                  <a:lnTo>
                    <a:pt x="138779" y="89535"/>
                  </a:lnTo>
                  <a:lnTo>
                    <a:pt x="138779" y="90583"/>
                  </a:lnTo>
                  <a:lnTo>
                    <a:pt x="138493" y="92202"/>
                  </a:lnTo>
                  <a:lnTo>
                    <a:pt x="137541" y="91821"/>
                  </a:lnTo>
                  <a:lnTo>
                    <a:pt x="137160" y="91535"/>
                  </a:lnTo>
                  <a:lnTo>
                    <a:pt x="137160" y="90869"/>
                  </a:lnTo>
                  <a:lnTo>
                    <a:pt x="135826" y="91154"/>
                  </a:lnTo>
                  <a:lnTo>
                    <a:pt x="135160" y="90869"/>
                  </a:lnTo>
                  <a:lnTo>
                    <a:pt x="134207" y="91821"/>
                  </a:lnTo>
                  <a:lnTo>
                    <a:pt x="133540" y="92869"/>
                  </a:lnTo>
                  <a:lnTo>
                    <a:pt x="133255" y="93155"/>
                  </a:lnTo>
                  <a:lnTo>
                    <a:pt x="133255" y="93536"/>
                  </a:lnTo>
                  <a:lnTo>
                    <a:pt x="134207" y="94107"/>
                  </a:lnTo>
                  <a:lnTo>
                    <a:pt x="133540" y="94774"/>
                  </a:lnTo>
                  <a:lnTo>
                    <a:pt x="132874" y="94488"/>
                  </a:lnTo>
                  <a:lnTo>
                    <a:pt x="131635" y="95155"/>
                  </a:lnTo>
                  <a:lnTo>
                    <a:pt x="131635" y="94774"/>
                  </a:lnTo>
                  <a:lnTo>
                    <a:pt x="130969" y="94107"/>
                  </a:lnTo>
                  <a:lnTo>
                    <a:pt x="130588" y="94488"/>
                  </a:lnTo>
                  <a:lnTo>
                    <a:pt x="129921" y="94488"/>
                  </a:lnTo>
                  <a:lnTo>
                    <a:pt x="129254" y="94774"/>
                  </a:lnTo>
                  <a:lnTo>
                    <a:pt x="128968" y="95155"/>
                  </a:lnTo>
                  <a:lnTo>
                    <a:pt x="128683" y="94774"/>
                  </a:lnTo>
                  <a:lnTo>
                    <a:pt x="128683" y="94107"/>
                  </a:lnTo>
                  <a:lnTo>
                    <a:pt x="128968" y="93536"/>
                  </a:lnTo>
                  <a:lnTo>
                    <a:pt x="128302" y="93155"/>
                  </a:lnTo>
                  <a:lnTo>
                    <a:pt x="127349" y="93155"/>
                  </a:lnTo>
                  <a:lnTo>
                    <a:pt x="126683" y="94488"/>
                  </a:lnTo>
                  <a:lnTo>
                    <a:pt x="126683" y="95441"/>
                  </a:lnTo>
                  <a:lnTo>
                    <a:pt x="125349" y="95441"/>
                  </a:lnTo>
                  <a:lnTo>
                    <a:pt x="123730" y="95155"/>
                  </a:lnTo>
                  <a:lnTo>
                    <a:pt x="123349" y="95441"/>
                  </a:lnTo>
                  <a:lnTo>
                    <a:pt x="121729" y="96107"/>
                  </a:lnTo>
                  <a:lnTo>
                    <a:pt x="121729" y="94774"/>
                  </a:lnTo>
                  <a:lnTo>
                    <a:pt x="121444" y="94107"/>
                  </a:lnTo>
                  <a:lnTo>
                    <a:pt x="121444" y="92869"/>
                  </a:lnTo>
                  <a:lnTo>
                    <a:pt x="122777" y="92202"/>
                  </a:lnTo>
                  <a:lnTo>
                    <a:pt x="121444" y="90583"/>
                  </a:lnTo>
                  <a:lnTo>
                    <a:pt x="121729" y="89916"/>
                  </a:lnTo>
                  <a:lnTo>
                    <a:pt x="122396" y="89535"/>
                  </a:lnTo>
                  <a:lnTo>
                    <a:pt x="121729" y="88868"/>
                  </a:lnTo>
                  <a:lnTo>
                    <a:pt x="121444" y="88868"/>
                  </a:lnTo>
                  <a:lnTo>
                    <a:pt x="120396" y="89916"/>
                  </a:lnTo>
                  <a:lnTo>
                    <a:pt x="119443" y="90202"/>
                  </a:lnTo>
                  <a:lnTo>
                    <a:pt x="119158" y="90583"/>
                  </a:lnTo>
                  <a:lnTo>
                    <a:pt x="118491" y="90869"/>
                  </a:lnTo>
                  <a:lnTo>
                    <a:pt x="118491" y="89535"/>
                  </a:lnTo>
                  <a:lnTo>
                    <a:pt x="118110" y="89249"/>
                  </a:lnTo>
                  <a:lnTo>
                    <a:pt x="118110" y="88583"/>
                  </a:lnTo>
                  <a:lnTo>
                    <a:pt x="117824" y="87916"/>
                  </a:lnTo>
                  <a:lnTo>
                    <a:pt x="119158" y="86582"/>
                  </a:lnTo>
                  <a:lnTo>
                    <a:pt x="119825" y="86297"/>
                  </a:lnTo>
                  <a:lnTo>
                    <a:pt x="120396" y="85630"/>
                  </a:lnTo>
                  <a:lnTo>
                    <a:pt x="120777" y="84011"/>
                  </a:lnTo>
                  <a:lnTo>
                    <a:pt x="120777" y="82010"/>
                  </a:lnTo>
                  <a:lnTo>
                    <a:pt x="120110" y="80391"/>
                  </a:lnTo>
                  <a:lnTo>
                    <a:pt x="121063" y="79724"/>
                  </a:lnTo>
                  <a:lnTo>
                    <a:pt x="120777" y="78772"/>
                  </a:lnTo>
                  <a:lnTo>
                    <a:pt x="121063" y="78105"/>
                  </a:lnTo>
                  <a:lnTo>
                    <a:pt x="119443" y="77724"/>
                  </a:lnTo>
                  <a:lnTo>
                    <a:pt x="119158" y="77438"/>
                  </a:lnTo>
                  <a:lnTo>
                    <a:pt x="118777" y="76391"/>
                  </a:lnTo>
                  <a:lnTo>
                    <a:pt x="118491" y="76391"/>
                  </a:lnTo>
                  <a:lnTo>
                    <a:pt x="118777" y="75438"/>
                  </a:lnTo>
                  <a:lnTo>
                    <a:pt x="118777" y="75152"/>
                  </a:lnTo>
                  <a:lnTo>
                    <a:pt x="119158" y="74771"/>
                  </a:lnTo>
                  <a:lnTo>
                    <a:pt x="118777" y="74486"/>
                  </a:lnTo>
                  <a:lnTo>
                    <a:pt x="119158" y="74486"/>
                  </a:lnTo>
                  <a:lnTo>
                    <a:pt x="119158" y="74105"/>
                  </a:lnTo>
                  <a:lnTo>
                    <a:pt x="119443" y="72866"/>
                  </a:lnTo>
                  <a:lnTo>
                    <a:pt x="119443" y="72485"/>
                  </a:lnTo>
                  <a:lnTo>
                    <a:pt x="119158" y="72200"/>
                  </a:lnTo>
                  <a:lnTo>
                    <a:pt x="120110" y="70199"/>
                  </a:lnTo>
                  <a:lnTo>
                    <a:pt x="120777" y="69533"/>
                  </a:lnTo>
                  <a:lnTo>
                    <a:pt x="120777" y="69247"/>
                  </a:lnTo>
                  <a:lnTo>
                    <a:pt x="121063" y="68866"/>
                  </a:lnTo>
                  <a:lnTo>
                    <a:pt x="121444" y="68866"/>
                  </a:lnTo>
                  <a:lnTo>
                    <a:pt x="121729" y="68199"/>
                  </a:lnTo>
                  <a:lnTo>
                    <a:pt x="122110" y="68199"/>
                  </a:lnTo>
                  <a:lnTo>
                    <a:pt x="123063" y="67532"/>
                  </a:lnTo>
                  <a:lnTo>
                    <a:pt x="122777" y="67247"/>
                  </a:lnTo>
                  <a:lnTo>
                    <a:pt x="121729" y="65913"/>
                  </a:lnTo>
                  <a:lnTo>
                    <a:pt x="119443" y="63627"/>
                  </a:lnTo>
                  <a:lnTo>
                    <a:pt x="119158" y="62674"/>
                  </a:lnTo>
                  <a:lnTo>
                    <a:pt x="118777" y="62293"/>
                  </a:lnTo>
                  <a:lnTo>
                    <a:pt x="118777" y="62674"/>
                  </a:lnTo>
                  <a:lnTo>
                    <a:pt x="118491" y="63341"/>
                  </a:lnTo>
                  <a:lnTo>
                    <a:pt x="118110" y="62008"/>
                  </a:lnTo>
                  <a:lnTo>
                    <a:pt x="117824" y="61627"/>
                  </a:lnTo>
                  <a:lnTo>
                    <a:pt x="116491" y="62008"/>
                  </a:lnTo>
                  <a:lnTo>
                    <a:pt x="116491" y="61055"/>
                  </a:lnTo>
                  <a:lnTo>
                    <a:pt x="116205" y="61055"/>
                  </a:lnTo>
                  <a:lnTo>
                    <a:pt x="116205" y="60674"/>
                  </a:lnTo>
                  <a:lnTo>
                    <a:pt x="115157" y="60008"/>
                  </a:lnTo>
                  <a:lnTo>
                    <a:pt x="114871" y="60008"/>
                  </a:lnTo>
                  <a:lnTo>
                    <a:pt x="114871" y="59055"/>
                  </a:lnTo>
                  <a:lnTo>
                    <a:pt x="114205" y="59055"/>
                  </a:lnTo>
                  <a:lnTo>
                    <a:pt x="113919" y="58674"/>
                  </a:lnTo>
                  <a:lnTo>
                    <a:pt x="113538" y="59055"/>
                  </a:lnTo>
                  <a:lnTo>
                    <a:pt x="112871" y="58388"/>
                  </a:lnTo>
                  <a:lnTo>
                    <a:pt x="109918" y="58388"/>
                  </a:lnTo>
                  <a:lnTo>
                    <a:pt x="108299" y="56769"/>
                  </a:lnTo>
                  <a:lnTo>
                    <a:pt x="108299" y="57055"/>
                  </a:lnTo>
                  <a:lnTo>
                    <a:pt x="108585" y="57436"/>
                  </a:lnTo>
                  <a:lnTo>
                    <a:pt x="108299" y="58103"/>
                  </a:lnTo>
                  <a:lnTo>
                    <a:pt x="108585" y="58674"/>
                  </a:lnTo>
                  <a:lnTo>
                    <a:pt x="108013" y="60008"/>
                  </a:lnTo>
                  <a:lnTo>
                    <a:pt x="107347" y="59341"/>
                  </a:lnTo>
                  <a:lnTo>
                    <a:pt x="105346" y="59055"/>
                  </a:lnTo>
                  <a:lnTo>
                    <a:pt x="105632" y="58674"/>
                  </a:lnTo>
                  <a:lnTo>
                    <a:pt x="105346" y="58674"/>
                  </a:lnTo>
                  <a:lnTo>
                    <a:pt x="106013" y="58103"/>
                  </a:lnTo>
                  <a:lnTo>
                    <a:pt x="105346" y="56769"/>
                  </a:lnTo>
                  <a:lnTo>
                    <a:pt x="104394" y="57436"/>
                  </a:lnTo>
                  <a:lnTo>
                    <a:pt x="103727" y="57436"/>
                  </a:lnTo>
                  <a:lnTo>
                    <a:pt x="103060" y="58103"/>
                  </a:lnTo>
                  <a:lnTo>
                    <a:pt x="102679" y="58103"/>
                  </a:lnTo>
                  <a:lnTo>
                    <a:pt x="101441" y="59055"/>
                  </a:lnTo>
                  <a:lnTo>
                    <a:pt x="101441" y="59722"/>
                  </a:lnTo>
                  <a:lnTo>
                    <a:pt x="101727" y="60389"/>
                  </a:lnTo>
                  <a:lnTo>
                    <a:pt x="101441" y="60674"/>
                  </a:lnTo>
                  <a:lnTo>
                    <a:pt x="102108" y="60674"/>
                  </a:lnTo>
                  <a:lnTo>
                    <a:pt x="102108" y="61055"/>
                  </a:lnTo>
                  <a:lnTo>
                    <a:pt x="102394" y="60674"/>
                  </a:lnTo>
                  <a:lnTo>
                    <a:pt x="102679" y="61341"/>
                  </a:lnTo>
                  <a:lnTo>
                    <a:pt x="103060" y="61627"/>
                  </a:lnTo>
                  <a:lnTo>
                    <a:pt x="102394" y="61627"/>
                  </a:lnTo>
                  <a:lnTo>
                    <a:pt x="102679" y="62008"/>
                  </a:lnTo>
                  <a:lnTo>
                    <a:pt x="102679" y="62674"/>
                  </a:lnTo>
                  <a:lnTo>
                    <a:pt x="102394" y="62674"/>
                  </a:lnTo>
                  <a:lnTo>
                    <a:pt x="102679" y="62674"/>
                  </a:lnTo>
                  <a:lnTo>
                    <a:pt x="102394" y="62674"/>
                  </a:lnTo>
                  <a:lnTo>
                    <a:pt x="102394" y="63341"/>
                  </a:lnTo>
                  <a:lnTo>
                    <a:pt x="102679" y="63341"/>
                  </a:lnTo>
                  <a:lnTo>
                    <a:pt x="102679" y="63627"/>
                  </a:lnTo>
                  <a:lnTo>
                    <a:pt x="102108" y="64294"/>
                  </a:lnTo>
                  <a:lnTo>
                    <a:pt x="102108" y="64580"/>
                  </a:lnTo>
                  <a:lnTo>
                    <a:pt x="101727" y="64961"/>
                  </a:lnTo>
                  <a:lnTo>
                    <a:pt x="101441" y="65913"/>
                  </a:lnTo>
                  <a:lnTo>
                    <a:pt x="101727" y="66294"/>
                  </a:lnTo>
                  <a:lnTo>
                    <a:pt x="101441" y="66961"/>
                  </a:lnTo>
                  <a:lnTo>
                    <a:pt x="100393" y="66961"/>
                  </a:lnTo>
                  <a:lnTo>
                    <a:pt x="99441" y="67913"/>
                  </a:lnTo>
                  <a:lnTo>
                    <a:pt x="98774" y="68199"/>
                  </a:lnTo>
                  <a:lnTo>
                    <a:pt x="97822" y="68580"/>
                  </a:lnTo>
                  <a:lnTo>
                    <a:pt x="97155" y="68199"/>
                  </a:lnTo>
                  <a:lnTo>
                    <a:pt x="97155" y="67913"/>
                  </a:lnTo>
                  <a:lnTo>
                    <a:pt x="97441" y="67247"/>
                  </a:lnTo>
                  <a:lnTo>
                    <a:pt x="97441" y="65913"/>
                  </a:lnTo>
                  <a:lnTo>
                    <a:pt x="97155" y="66580"/>
                  </a:lnTo>
                  <a:lnTo>
                    <a:pt x="96202" y="66580"/>
                  </a:lnTo>
                  <a:lnTo>
                    <a:pt x="95536" y="66294"/>
                  </a:lnTo>
                  <a:lnTo>
                    <a:pt x="94488" y="65913"/>
                  </a:lnTo>
                  <a:lnTo>
                    <a:pt x="94202" y="65913"/>
                  </a:lnTo>
                  <a:lnTo>
                    <a:pt x="93821" y="66294"/>
                  </a:lnTo>
                  <a:lnTo>
                    <a:pt x="93535" y="65913"/>
                  </a:lnTo>
                  <a:lnTo>
                    <a:pt x="93250" y="66294"/>
                  </a:lnTo>
                  <a:lnTo>
                    <a:pt x="92869" y="66294"/>
                  </a:lnTo>
                  <a:lnTo>
                    <a:pt x="92583" y="65913"/>
                  </a:lnTo>
                  <a:lnTo>
                    <a:pt x="92583" y="66294"/>
                  </a:lnTo>
                  <a:lnTo>
                    <a:pt x="92202" y="66294"/>
                  </a:lnTo>
                  <a:lnTo>
                    <a:pt x="92202" y="66580"/>
                  </a:lnTo>
                  <a:lnTo>
                    <a:pt x="92583" y="67247"/>
                  </a:lnTo>
                  <a:lnTo>
                    <a:pt x="92583" y="68199"/>
                  </a:lnTo>
                  <a:lnTo>
                    <a:pt x="91535" y="69247"/>
                  </a:lnTo>
                  <a:lnTo>
                    <a:pt x="89916" y="69533"/>
                  </a:lnTo>
                  <a:lnTo>
                    <a:pt x="89630" y="69247"/>
                  </a:lnTo>
                  <a:lnTo>
                    <a:pt x="87916" y="69247"/>
                  </a:lnTo>
                  <a:lnTo>
                    <a:pt x="85344" y="68199"/>
                  </a:lnTo>
                  <a:lnTo>
                    <a:pt x="84963" y="67913"/>
                  </a:lnTo>
                  <a:lnTo>
                    <a:pt x="83725" y="67532"/>
                  </a:lnTo>
                  <a:lnTo>
                    <a:pt x="83344" y="67913"/>
                  </a:lnTo>
                  <a:lnTo>
                    <a:pt x="83344" y="68199"/>
                  </a:lnTo>
                  <a:lnTo>
                    <a:pt x="83058" y="67913"/>
                  </a:lnTo>
                  <a:lnTo>
                    <a:pt x="82391" y="67913"/>
                  </a:lnTo>
                  <a:lnTo>
                    <a:pt x="82391" y="67532"/>
                  </a:lnTo>
                  <a:lnTo>
                    <a:pt x="81725" y="67913"/>
                  </a:lnTo>
                  <a:lnTo>
                    <a:pt x="82010" y="66961"/>
                  </a:lnTo>
                  <a:lnTo>
                    <a:pt x="82010" y="66580"/>
                  </a:lnTo>
                  <a:lnTo>
                    <a:pt x="81058" y="66294"/>
                  </a:lnTo>
                  <a:lnTo>
                    <a:pt x="80772" y="64580"/>
                  </a:lnTo>
                  <a:lnTo>
                    <a:pt x="76486" y="65246"/>
                  </a:lnTo>
                  <a:lnTo>
                    <a:pt x="76105" y="64961"/>
                  </a:lnTo>
                  <a:lnTo>
                    <a:pt x="75152" y="64294"/>
                  </a:lnTo>
                  <a:lnTo>
                    <a:pt x="74867" y="64294"/>
                  </a:lnTo>
                  <a:lnTo>
                    <a:pt x="74485" y="64961"/>
                  </a:lnTo>
                  <a:lnTo>
                    <a:pt x="74200" y="64961"/>
                  </a:lnTo>
                  <a:lnTo>
                    <a:pt x="73152" y="64580"/>
                  </a:lnTo>
                  <a:lnTo>
                    <a:pt x="74200" y="66580"/>
                  </a:lnTo>
                  <a:lnTo>
                    <a:pt x="74485" y="66961"/>
                  </a:lnTo>
                  <a:lnTo>
                    <a:pt x="74485" y="68199"/>
                  </a:lnTo>
                  <a:lnTo>
                    <a:pt x="72580" y="68199"/>
                  </a:lnTo>
                  <a:lnTo>
                    <a:pt x="72200" y="69247"/>
                  </a:lnTo>
                  <a:lnTo>
                    <a:pt x="71533" y="69914"/>
                  </a:lnTo>
                  <a:lnTo>
                    <a:pt x="71533" y="70199"/>
                  </a:lnTo>
                  <a:lnTo>
                    <a:pt x="72580" y="70485"/>
                  </a:lnTo>
                  <a:lnTo>
                    <a:pt x="73152" y="70199"/>
                  </a:lnTo>
                  <a:lnTo>
                    <a:pt x="73533" y="70485"/>
                  </a:lnTo>
                  <a:lnTo>
                    <a:pt x="73533" y="71533"/>
                  </a:lnTo>
                  <a:lnTo>
                    <a:pt x="73819" y="72200"/>
                  </a:lnTo>
                  <a:lnTo>
                    <a:pt x="73152" y="72866"/>
                  </a:lnTo>
                  <a:lnTo>
                    <a:pt x="72866" y="72866"/>
                  </a:lnTo>
                  <a:lnTo>
                    <a:pt x="72580" y="73819"/>
                  </a:lnTo>
                  <a:lnTo>
                    <a:pt x="71247" y="74486"/>
                  </a:lnTo>
                  <a:lnTo>
                    <a:pt x="70866" y="74486"/>
                  </a:lnTo>
                  <a:lnTo>
                    <a:pt x="70199" y="74771"/>
                  </a:lnTo>
                  <a:lnTo>
                    <a:pt x="69628" y="74771"/>
                  </a:lnTo>
                  <a:lnTo>
                    <a:pt x="69628" y="75152"/>
                  </a:lnTo>
                  <a:lnTo>
                    <a:pt x="69913" y="75819"/>
                  </a:lnTo>
                  <a:lnTo>
                    <a:pt x="69628" y="75819"/>
                  </a:lnTo>
                  <a:lnTo>
                    <a:pt x="69247" y="76105"/>
                  </a:lnTo>
                  <a:lnTo>
                    <a:pt x="68961" y="75819"/>
                  </a:lnTo>
                  <a:lnTo>
                    <a:pt x="68961" y="75152"/>
                  </a:lnTo>
                  <a:lnTo>
                    <a:pt x="67913" y="75152"/>
                  </a:lnTo>
                  <a:lnTo>
                    <a:pt x="66961" y="75819"/>
                  </a:lnTo>
                  <a:lnTo>
                    <a:pt x="66675" y="76105"/>
                  </a:lnTo>
                  <a:lnTo>
                    <a:pt x="66008" y="75819"/>
                  </a:lnTo>
                  <a:lnTo>
                    <a:pt x="65627" y="76105"/>
                  </a:lnTo>
                  <a:lnTo>
                    <a:pt x="64960" y="76105"/>
                  </a:lnTo>
                  <a:lnTo>
                    <a:pt x="64675" y="76772"/>
                  </a:lnTo>
                  <a:lnTo>
                    <a:pt x="63722" y="76772"/>
                  </a:lnTo>
                  <a:lnTo>
                    <a:pt x="63055" y="77438"/>
                  </a:lnTo>
                  <a:lnTo>
                    <a:pt x="62675" y="77438"/>
                  </a:lnTo>
                  <a:lnTo>
                    <a:pt x="62389" y="77724"/>
                  </a:lnTo>
                  <a:lnTo>
                    <a:pt x="61341" y="77724"/>
                  </a:lnTo>
                  <a:lnTo>
                    <a:pt x="61341" y="78105"/>
                  </a:lnTo>
                  <a:lnTo>
                    <a:pt x="61055" y="78772"/>
                  </a:lnTo>
                  <a:lnTo>
                    <a:pt x="60103" y="79343"/>
                  </a:lnTo>
                  <a:lnTo>
                    <a:pt x="60103" y="80010"/>
                  </a:lnTo>
                  <a:lnTo>
                    <a:pt x="59722" y="80391"/>
                  </a:lnTo>
                  <a:lnTo>
                    <a:pt x="59055" y="80391"/>
                  </a:lnTo>
                  <a:lnTo>
                    <a:pt x="58769" y="80677"/>
                  </a:lnTo>
                  <a:lnTo>
                    <a:pt x="58102" y="81058"/>
                  </a:lnTo>
                  <a:lnTo>
                    <a:pt x="57817" y="81725"/>
                  </a:lnTo>
                  <a:lnTo>
                    <a:pt x="58102" y="82010"/>
                  </a:lnTo>
                  <a:lnTo>
                    <a:pt x="57817" y="82296"/>
                  </a:lnTo>
                  <a:lnTo>
                    <a:pt x="57436" y="82296"/>
                  </a:lnTo>
                  <a:lnTo>
                    <a:pt x="57150" y="81725"/>
                  </a:lnTo>
                  <a:lnTo>
                    <a:pt x="56769" y="81725"/>
                  </a:lnTo>
                  <a:lnTo>
                    <a:pt x="56769" y="82010"/>
                  </a:lnTo>
                  <a:lnTo>
                    <a:pt x="56102" y="82963"/>
                  </a:lnTo>
                  <a:lnTo>
                    <a:pt x="55435" y="82963"/>
                  </a:lnTo>
                  <a:lnTo>
                    <a:pt x="54769" y="83630"/>
                  </a:lnTo>
                  <a:lnTo>
                    <a:pt x="54769" y="84963"/>
                  </a:lnTo>
                  <a:lnTo>
                    <a:pt x="54483" y="84963"/>
                  </a:lnTo>
                  <a:lnTo>
                    <a:pt x="53816" y="89249"/>
                  </a:lnTo>
                  <a:lnTo>
                    <a:pt x="53150" y="89916"/>
                  </a:lnTo>
                  <a:lnTo>
                    <a:pt x="52483" y="91154"/>
                  </a:lnTo>
                  <a:lnTo>
                    <a:pt x="51816" y="91535"/>
                  </a:lnTo>
                  <a:lnTo>
                    <a:pt x="50863" y="91154"/>
                  </a:lnTo>
                  <a:lnTo>
                    <a:pt x="50578" y="91154"/>
                  </a:lnTo>
                  <a:lnTo>
                    <a:pt x="49911" y="92202"/>
                  </a:lnTo>
                  <a:lnTo>
                    <a:pt x="48577" y="93155"/>
                  </a:lnTo>
                  <a:lnTo>
                    <a:pt x="47625" y="93536"/>
                  </a:lnTo>
                  <a:lnTo>
                    <a:pt x="47625" y="94107"/>
                  </a:lnTo>
                  <a:lnTo>
                    <a:pt x="45910" y="95441"/>
                  </a:lnTo>
                  <a:lnTo>
                    <a:pt x="45625" y="95155"/>
                  </a:lnTo>
                  <a:lnTo>
                    <a:pt x="44672" y="96107"/>
                  </a:lnTo>
                  <a:lnTo>
                    <a:pt x="44005" y="96107"/>
                  </a:lnTo>
                  <a:lnTo>
                    <a:pt x="43625" y="95822"/>
                  </a:lnTo>
                  <a:lnTo>
                    <a:pt x="41338" y="96488"/>
                  </a:lnTo>
                  <a:lnTo>
                    <a:pt x="40672" y="96107"/>
                  </a:lnTo>
                  <a:lnTo>
                    <a:pt x="40005" y="96488"/>
                  </a:lnTo>
                  <a:lnTo>
                    <a:pt x="38386" y="97441"/>
                  </a:lnTo>
                  <a:lnTo>
                    <a:pt x="38386" y="97727"/>
                  </a:lnTo>
                  <a:lnTo>
                    <a:pt x="38767" y="98108"/>
                  </a:lnTo>
                  <a:lnTo>
                    <a:pt x="39052" y="98774"/>
                  </a:lnTo>
                  <a:lnTo>
                    <a:pt x="39433" y="99060"/>
                  </a:lnTo>
                  <a:lnTo>
                    <a:pt x="38767" y="99727"/>
                  </a:lnTo>
                  <a:lnTo>
                    <a:pt x="37719" y="102013"/>
                  </a:lnTo>
                  <a:lnTo>
                    <a:pt x="36767" y="102965"/>
                  </a:lnTo>
                  <a:lnTo>
                    <a:pt x="37052" y="104013"/>
                  </a:lnTo>
                  <a:lnTo>
                    <a:pt x="36767" y="104299"/>
                  </a:lnTo>
                  <a:lnTo>
                    <a:pt x="37052" y="104299"/>
                  </a:lnTo>
                  <a:lnTo>
                    <a:pt x="37052" y="104966"/>
                  </a:lnTo>
                  <a:lnTo>
                    <a:pt x="36767" y="104966"/>
                  </a:lnTo>
                  <a:lnTo>
                    <a:pt x="36767" y="106585"/>
                  </a:lnTo>
                  <a:lnTo>
                    <a:pt x="36100" y="108299"/>
                  </a:lnTo>
                  <a:lnTo>
                    <a:pt x="35814" y="108871"/>
                  </a:lnTo>
                  <a:lnTo>
                    <a:pt x="36100" y="109919"/>
                  </a:lnTo>
                  <a:lnTo>
                    <a:pt x="35814" y="110204"/>
                  </a:lnTo>
                  <a:lnTo>
                    <a:pt x="36767" y="111538"/>
                  </a:lnTo>
                  <a:lnTo>
                    <a:pt x="38100" y="111538"/>
                  </a:lnTo>
                  <a:lnTo>
                    <a:pt x="38767" y="111252"/>
                  </a:lnTo>
                  <a:lnTo>
                    <a:pt x="39052" y="111823"/>
                  </a:lnTo>
                  <a:lnTo>
                    <a:pt x="39052" y="112205"/>
                  </a:lnTo>
                  <a:lnTo>
                    <a:pt x="39719" y="112871"/>
                  </a:lnTo>
                  <a:lnTo>
                    <a:pt x="39052" y="113157"/>
                  </a:lnTo>
                  <a:lnTo>
                    <a:pt x="37719" y="114491"/>
                  </a:lnTo>
                  <a:lnTo>
                    <a:pt x="36767" y="114491"/>
                  </a:lnTo>
                  <a:lnTo>
                    <a:pt x="35814" y="114205"/>
                  </a:lnTo>
                  <a:lnTo>
                    <a:pt x="35147" y="114491"/>
                  </a:lnTo>
                  <a:lnTo>
                    <a:pt x="34100" y="114776"/>
                  </a:lnTo>
                  <a:lnTo>
                    <a:pt x="32480" y="114205"/>
                  </a:lnTo>
                  <a:lnTo>
                    <a:pt x="32194" y="114491"/>
                  </a:lnTo>
                  <a:lnTo>
                    <a:pt x="31528" y="114205"/>
                  </a:lnTo>
                  <a:lnTo>
                    <a:pt x="30194" y="115443"/>
                  </a:lnTo>
                  <a:lnTo>
                    <a:pt x="29527" y="116491"/>
                  </a:lnTo>
                  <a:lnTo>
                    <a:pt x="26956" y="115443"/>
                  </a:lnTo>
                  <a:lnTo>
                    <a:pt x="26575" y="115443"/>
                  </a:lnTo>
                  <a:lnTo>
                    <a:pt x="24955" y="115824"/>
                  </a:lnTo>
                  <a:lnTo>
                    <a:pt x="24670" y="116110"/>
                  </a:lnTo>
                  <a:lnTo>
                    <a:pt x="24289" y="117443"/>
                  </a:lnTo>
                  <a:lnTo>
                    <a:pt x="24289" y="118110"/>
                  </a:lnTo>
                  <a:lnTo>
                    <a:pt x="25241" y="118110"/>
                  </a:lnTo>
                  <a:lnTo>
                    <a:pt x="25241" y="119063"/>
                  </a:lnTo>
                  <a:lnTo>
                    <a:pt x="23622" y="119063"/>
                  </a:lnTo>
                  <a:lnTo>
                    <a:pt x="22288" y="119729"/>
                  </a:lnTo>
                  <a:lnTo>
                    <a:pt x="21336" y="119444"/>
                  </a:lnTo>
                  <a:lnTo>
                    <a:pt x="20669" y="119063"/>
                  </a:lnTo>
                  <a:lnTo>
                    <a:pt x="20669" y="119444"/>
                  </a:lnTo>
                  <a:lnTo>
                    <a:pt x="19717" y="119729"/>
                  </a:lnTo>
                  <a:lnTo>
                    <a:pt x="19336" y="120110"/>
                  </a:lnTo>
                  <a:lnTo>
                    <a:pt x="17050" y="120110"/>
                  </a:lnTo>
                  <a:lnTo>
                    <a:pt x="16764" y="120682"/>
                  </a:lnTo>
                  <a:lnTo>
                    <a:pt x="13811" y="120682"/>
                  </a:lnTo>
                  <a:lnTo>
                    <a:pt x="13144" y="120396"/>
                  </a:lnTo>
                  <a:lnTo>
                    <a:pt x="12478" y="120682"/>
                  </a:lnTo>
                  <a:lnTo>
                    <a:pt x="10477" y="120682"/>
                  </a:lnTo>
                  <a:lnTo>
                    <a:pt x="8572" y="121348"/>
                  </a:lnTo>
                  <a:lnTo>
                    <a:pt x="8572" y="121063"/>
                  </a:lnTo>
                  <a:lnTo>
                    <a:pt x="7525" y="121063"/>
                  </a:lnTo>
                  <a:lnTo>
                    <a:pt x="7239" y="120682"/>
                  </a:lnTo>
                  <a:lnTo>
                    <a:pt x="6953" y="120682"/>
                  </a:lnTo>
                  <a:lnTo>
                    <a:pt x="6572" y="119444"/>
                  </a:lnTo>
                  <a:lnTo>
                    <a:pt x="6286" y="118777"/>
                  </a:lnTo>
                  <a:lnTo>
                    <a:pt x="6286" y="117729"/>
                  </a:lnTo>
                  <a:lnTo>
                    <a:pt x="6572" y="116777"/>
                  </a:lnTo>
                  <a:lnTo>
                    <a:pt x="6286" y="116491"/>
                  </a:lnTo>
                  <a:lnTo>
                    <a:pt x="5905" y="116491"/>
                  </a:lnTo>
                  <a:lnTo>
                    <a:pt x="4286" y="116110"/>
                  </a:lnTo>
                  <a:lnTo>
                    <a:pt x="4286" y="115443"/>
                  </a:lnTo>
                  <a:lnTo>
                    <a:pt x="4000" y="114491"/>
                  </a:lnTo>
                  <a:lnTo>
                    <a:pt x="4000" y="113157"/>
                  </a:lnTo>
                  <a:lnTo>
                    <a:pt x="3619" y="112205"/>
                  </a:lnTo>
                  <a:lnTo>
                    <a:pt x="4000" y="111823"/>
                  </a:lnTo>
                  <a:lnTo>
                    <a:pt x="2953" y="110585"/>
                  </a:lnTo>
                  <a:lnTo>
                    <a:pt x="3619" y="109538"/>
                  </a:lnTo>
                  <a:lnTo>
                    <a:pt x="3619" y="108871"/>
                  </a:lnTo>
                  <a:lnTo>
                    <a:pt x="3334" y="108299"/>
                  </a:lnTo>
                  <a:lnTo>
                    <a:pt x="2953" y="107252"/>
                  </a:lnTo>
                  <a:lnTo>
                    <a:pt x="4000" y="105918"/>
                  </a:lnTo>
                  <a:lnTo>
                    <a:pt x="4000" y="105632"/>
                  </a:lnTo>
                  <a:lnTo>
                    <a:pt x="4572" y="105918"/>
                  </a:lnTo>
                  <a:lnTo>
                    <a:pt x="5239" y="105632"/>
                  </a:lnTo>
                  <a:lnTo>
                    <a:pt x="3619" y="105347"/>
                  </a:lnTo>
                  <a:lnTo>
                    <a:pt x="3334" y="104966"/>
                  </a:lnTo>
                  <a:lnTo>
                    <a:pt x="3334" y="103632"/>
                  </a:lnTo>
                  <a:lnTo>
                    <a:pt x="2953" y="103346"/>
                  </a:lnTo>
                  <a:lnTo>
                    <a:pt x="2000" y="103632"/>
                  </a:lnTo>
                  <a:lnTo>
                    <a:pt x="2000" y="102965"/>
                  </a:lnTo>
                  <a:lnTo>
                    <a:pt x="2667" y="102680"/>
                  </a:lnTo>
                  <a:lnTo>
                    <a:pt x="2667" y="102394"/>
                  </a:lnTo>
                  <a:lnTo>
                    <a:pt x="2286" y="102013"/>
                  </a:lnTo>
                  <a:lnTo>
                    <a:pt x="1619" y="102394"/>
                  </a:lnTo>
                  <a:lnTo>
                    <a:pt x="1048" y="101060"/>
                  </a:lnTo>
                  <a:lnTo>
                    <a:pt x="381" y="100679"/>
                  </a:lnTo>
                  <a:lnTo>
                    <a:pt x="381" y="98774"/>
                  </a:lnTo>
                  <a:lnTo>
                    <a:pt x="0" y="98393"/>
                  </a:lnTo>
                  <a:lnTo>
                    <a:pt x="667" y="97060"/>
                  </a:lnTo>
                  <a:lnTo>
                    <a:pt x="1333" y="96774"/>
                  </a:lnTo>
                  <a:lnTo>
                    <a:pt x="2667" y="97060"/>
                  </a:lnTo>
                  <a:lnTo>
                    <a:pt x="5239" y="95155"/>
                  </a:lnTo>
                  <a:lnTo>
                    <a:pt x="4286" y="93821"/>
                  </a:lnTo>
                  <a:lnTo>
                    <a:pt x="3619" y="93536"/>
                  </a:lnTo>
                  <a:lnTo>
                    <a:pt x="4000" y="92869"/>
                  </a:lnTo>
                  <a:lnTo>
                    <a:pt x="5239" y="92488"/>
                  </a:lnTo>
                  <a:lnTo>
                    <a:pt x="5239" y="91535"/>
                  </a:lnTo>
                  <a:lnTo>
                    <a:pt x="5620" y="90583"/>
                  </a:lnTo>
                  <a:lnTo>
                    <a:pt x="5905" y="89249"/>
                  </a:lnTo>
                  <a:lnTo>
                    <a:pt x="6286" y="88868"/>
                  </a:lnTo>
                  <a:lnTo>
                    <a:pt x="6286" y="86963"/>
                  </a:lnTo>
                  <a:lnTo>
                    <a:pt x="6572" y="86297"/>
                  </a:lnTo>
                  <a:lnTo>
                    <a:pt x="6572" y="84963"/>
                  </a:lnTo>
                  <a:lnTo>
                    <a:pt x="5905" y="84296"/>
                  </a:lnTo>
                  <a:lnTo>
                    <a:pt x="6286" y="83630"/>
                  </a:lnTo>
                  <a:lnTo>
                    <a:pt x="6286" y="82677"/>
                  </a:lnTo>
                  <a:lnTo>
                    <a:pt x="3619" y="81344"/>
                  </a:lnTo>
                  <a:lnTo>
                    <a:pt x="3334" y="81344"/>
                  </a:lnTo>
                  <a:lnTo>
                    <a:pt x="2953" y="80677"/>
                  </a:lnTo>
                  <a:lnTo>
                    <a:pt x="2286" y="79058"/>
                  </a:lnTo>
                  <a:lnTo>
                    <a:pt x="2000" y="76772"/>
                  </a:lnTo>
                  <a:lnTo>
                    <a:pt x="2286" y="76772"/>
                  </a:lnTo>
                  <a:lnTo>
                    <a:pt x="3334" y="75819"/>
                  </a:lnTo>
                  <a:lnTo>
                    <a:pt x="4000" y="75438"/>
                  </a:lnTo>
                  <a:lnTo>
                    <a:pt x="4000" y="74771"/>
                  </a:lnTo>
                  <a:lnTo>
                    <a:pt x="4953" y="74486"/>
                  </a:lnTo>
                  <a:lnTo>
                    <a:pt x="6572" y="73819"/>
                  </a:lnTo>
                  <a:lnTo>
                    <a:pt x="6953" y="74486"/>
                  </a:lnTo>
                  <a:lnTo>
                    <a:pt x="7525" y="74486"/>
                  </a:lnTo>
                  <a:lnTo>
                    <a:pt x="9525" y="72485"/>
                  </a:lnTo>
                  <a:lnTo>
                    <a:pt x="10477" y="72485"/>
                  </a:lnTo>
                  <a:lnTo>
                    <a:pt x="10858" y="72866"/>
                  </a:lnTo>
                  <a:lnTo>
                    <a:pt x="12192" y="72485"/>
                  </a:lnTo>
                  <a:lnTo>
                    <a:pt x="12859" y="72485"/>
                  </a:lnTo>
                  <a:lnTo>
                    <a:pt x="13430" y="72200"/>
                  </a:lnTo>
                  <a:lnTo>
                    <a:pt x="13811" y="71533"/>
                  </a:lnTo>
                  <a:lnTo>
                    <a:pt x="14764" y="71533"/>
                  </a:lnTo>
                  <a:lnTo>
                    <a:pt x="14764" y="69914"/>
                  </a:lnTo>
                  <a:lnTo>
                    <a:pt x="15430" y="68580"/>
                  </a:lnTo>
                  <a:lnTo>
                    <a:pt x="15811" y="67532"/>
                  </a:lnTo>
                  <a:lnTo>
                    <a:pt x="16383" y="67247"/>
                  </a:lnTo>
                  <a:lnTo>
                    <a:pt x="16383" y="66294"/>
                  </a:lnTo>
                  <a:lnTo>
                    <a:pt x="17717" y="65627"/>
                  </a:lnTo>
                  <a:lnTo>
                    <a:pt x="18764" y="64580"/>
                  </a:lnTo>
                  <a:lnTo>
                    <a:pt x="20383" y="64580"/>
                  </a:lnTo>
                  <a:lnTo>
                    <a:pt x="21336" y="64294"/>
                  </a:lnTo>
                  <a:lnTo>
                    <a:pt x="22288" y="63627"/>
                  </a:lnTo>
                  <a:lnTo>
                    <a:pt x="22955" y="62960"/>
                  </a:lnTo>
                  <a:lnTo>
                    <a:pt x="23336" y="62960"/>
                  </a:lnTo>
                  <a:lnTo>
                    <a:pt x="24003" y="62293"/>
                  </a:lnTo>
                  <a:lnTo>
                    <a:pt x="24289" y="61055"/>
                  </a:lnTo>
                  <a:lnTo>
                    <a:pt x="24670" y="60674"/>
                  </a:lnTo>
                  <a:lnTo>
                    <a:pt x="24955" y="60674"/>
                  </a:lnTo>
                  <a:lnTo>
                    <a:pt x="25908" y="59722"/>
                  </a:lnTo>
                  <a:lnTo>
                    <a:pt x="26575" y="59341"/>
                  </a:lnTo>
                  <a:lnTo>
                    <a:pt x="26575" y="58388"/>
                  </a:lnTo>
                  <a:lnTo>
                    <a:pt x="27622" y="57436"/>
                  </a:lnTo>
                  <a:lnTo>
                    <a:pt x="28861" y="56769"/>
                  </a:lnTo>
                  <a:lnTo>
                    <a:pt x="29242" y="55721"/>
                  </a:lnTo>
                  <a:lnTo>
                    <a:pt x="29242" y="55150"/>
                  </a:lnTo>
                  <a:lnTo>
                    <a:pt x="29908" y="55150"/>
                  </a:lnTo>
                  <a:lnTo>
                    <a:pt x="30194" y="54769"/>
                  </a:lnTo>
                  <a:lnTo>
                    <a:pt x="29527" y="54483"/>
                  </a:lnTo>
                  <a:lnTo>
                    <a:pt x="29242" y="53149"/>
                  </a:lnTo>
                  <a:lnTo>
                    <a:pt x="28861" y="52197"/>
                  </a:lnTo>
                  <a:lnTo>
                    <a:pt x="27908" y="51149"/>
                  </a:lnTo>
                  <a:lnTo>
                    <a:pt x="27622" y="50197"/>
                  </a:lnTo>
                  <a:lnTo>
                    <a:pt x="29242" y="48863"/>
                  </a:lnTo>
                  <a:lnTo>
                    <a:pt x="30575" y="48578"/>
                  </a:lnTo>
                  <a:lnTo>
                    <a:pt x="31813" y="47244"/>
                  </a:lnTo>
                  <a:lnTo>
                    <a:pt x="31813" y="46863"/>
                  </a:lnTo>
                  <a:lnTo>
                    <a:pt x="31147" y="45911"/>
                  </a:lnTo>
                  <a:lnTo>
                    <a:pt x="31813" y="44958"/>
                  </a:lnTo>
                  <a:lnTo>
                    <a:pt x="32480" y="43339"/>
                  </a:lnTo>
                  <a:lnTo>
                    <a:pt x="32861" y="42672"/>
                  </a:lnTo>
                  <a:lnTo>
                    <a:pt x="33147" y="42291"/>
                  </a:lnTo>
                  <a:lnTo>
                    <a:pt x="34766" y="42291"/>
                  </a:lnTo>
                  <a:lnTo>
                    <a:pt x="35433" y="42005"/>
                  </a:lnTo>
                  <a:lnTo>
                    <a:pt x="36100" y="40958"/>
                  </a:lnTo>
                  <a:lnTo>
                    <a:pt x="36481" y="40291"/>
                  </a:lnTo>
                  <a:lnTo>
                    <a:pt x="36481" y="39719"/>
                  </a:lnTo>
                  <a:lnTo>
                    <a:pt x="36100" y="37338"/>
                  </a:lnTo>
                  <a:lnTo>
                    <a:pt x="35433" y="36767"/>
                  </a:lnTo>
                  <a:lnTo>
                    <a:pt x="32861" y="36386"/>
                  </a:lnTo>
                  <a:lnTo>
                    <a:pt x="31813" y="35433"/>
                  </a:lnTo>
                  <a:lnTo>
                    <a:pt x="30575" y="34766"/>
                  </a:lnTo>
                  <a:lnTo>
                    <a:pt x="29527" y="34766"/>
                  </a:lnTo>
                  <a:lnTo>
                    <a:pt x="29242" y="34385"/>
                  </a:lnTo>
                  <a:lnTo>
                    <a:pt x="28575" y="34385"/>
                  </a:lnTo>
                  <a:lnTo>
                    <a:pt x="27622" y="33814"/>
                  </a:lnTo>
                  <a:lnTo>
                    <a:pt x="26289" y="32766"/>
                  </a:lnTo>
                  <a:lnTo>
                    <a:pt x="25241" y="32480"/>
                  </a:lnTo>
                  <a:lnTo>
                    <a:pt x="24289" y="32480"/>
                  </a:lnTo>
                  <a:lnTo>
                    <a:pt x="24670" y="31814"/>
                  </a:lnTo>
                  <a:lnTo>
                    <a:pt x="24670" y="30861"/>
                  </a:lnTo>
                  <a:lnTo>
                    <a:pt x="24955" y="30194"/>
                  </a:lnTo>
                  <a:lnTo>
                    <a:pt x="24670" y="29147"/>
                  </a:lnTo>
                  <a:lnTo>
                    <a:pt x="25241" y="28480"/>
                  </a:lnTo>
                  <a:lnTo>
                    <a:pt x="25908" y="27527"/>
                  </a:lnTo>
                  <a:lnTo>
                    <a:pt x="26289" y="27908"/>
                  </a:lnTo>
                  <a:lnTo>
                    <a:pt x="25908" y="28480"/>
                  </a:lnTo>
                  <a:lnTo>
                    <a:pt x="26289" y="28194"/>
                  </a:lnTo>
                  <a:lnTo>
                    <a:pt x="26956" y="27908"/>
                  </a:lnTo>
                  <a:lnTo>
                    <a:pt x="26956" y="28480"/>
                  </a:lnTo>
                  <a:lnTo>
                    <a:pt x="27622" y="27241"/>
                  </a:lnTo>
                  <a:lnTo>
                    <a:pt x="28194" y="26861"/>
                  </a:lnTo>
                  <a:lnTo>
                    <a:pt x="28194" y="25908"/>
                  </a:lnTo>
                  <a:lnTo>
                    <a:pt x="28861" y="26575"/>
                  </a:lnTo>
                  <a:lnTo>
                    <a:pt x="29908" y="26194"/>
                  </a:lnTo>
                  <a:lnTo>
                    <a:pt x="30194" y="26575"/>
                  </a:lnTo>
                  <a:lnTo>
                    <a:pt x="30575" y="26194"/>
                  </a:lnTo>
                  <a:lnTo>
                    <a:pt x="30861" y="26194"/>
                  </a:lnTo>
                  <a:lnTo>
                    <a:pt x="31528" y="25908"/>
                  </a:lnTo>
                  <a:lnTo>
                    <a:pt x="31813" y="26194"/>
                  </a:lnTo>
                  <a:lnTo>
                    <a:pt x="33147" y="26194"/>
                  </a:lnTo>
                  <a:lnTo>
                    <a:pt x="33147" y="25908"/>
                  </a:lnTo>
                  <a:lnTo>
                    <a:pt x="33814" y="26194"/>
                  </a:lnTo>
                  <a:lnTo>
                    <a:pt x="34100" y="25527"/>
                  </a:lnTo>
                  <a:lnTo>
                    <a:pt x="35814" y="25908"/>
                  </a:lnTo>
                  <a:lnTo>
                    <a:pt x="36100" y="26575"/>
                  </a:lnTo>
                  <a:lnTo>
                    <a:pt x="37052" y="26861"/>
                  </a:lnTo>
                  <a:lnTo>
                    <a:pt x="37433" y="29147"/>
                  </a:lnTo>
                  <a:lnTo>
                    <a:pt x="37719" y="28861"/>
                  </a:lnTo>
                  <a:lnTo>
                    <a:pt x="38100" y="29147"/>
                  </a:lnTo>
                  <a:lnTo>
                    <a:pt x="38767" y="29528"/>
                  </a:lnTo>
                  <a:lnTo>
                    <a:pt x="39052" y="28861"/>
                  </a:lnTo>
                  <a:lnTo>
                    <a:pt x="39052" y="28480"/>
                  </a:lnTo>
                  <a:lnTo>
                    <a:pt x="39719" y="27908"/>
                  </a:lnTo>
                  <a:lnTo>
                    <a:pt x="40386" y="27527"/>
                  </a:lnTo>
                  <a:lnTo>
                    <a:pt x="42005" y="26575"/>
                  </a:lnTo>
                  <a:lnTo>
                    <a:pt x="42005" y="26194"/>
                  </a:lnTo>
                  <a:lnTo>
                    <a:pt x="41719" y="25527"/>
                  </a:lnTo>
                  <a:lnTo>
                    <a:pt x="42005" y="25241"/>
                  </a:lnTo>
                  <a:lnTo>
                    <a:pt x="42386" y="25241"/>
                  </a:lnTo>
                  <a:lnTo>
                    <a:pt x="42672" y="24956"/>
                  </a:lnTo>
                  <a:lnTo>
                    <a:pt x="43625" y="25241"/>
                  </a:lnTo>
                  <a:lnTo>
                    <a:pt x="43339" y="24289"/>
                  </a:lnTo>
                  <a:lnTo>
                    <a:pt x="42958" y="23908"/>
                  </a:lnTo>
                  <a:lnTo>
                    <a:pt x="42672" y="23241"/>
                  </a:lnTo>
                  <a:lnTo>
                    <a:pt x="42005" y="22289"/>
                  </a:lnTo>
                  <a:lnTo>
                    <a:pt x="42005" y="22003"/>
                  </a:lnTo>
                  <a:lnTo>
                    <a:pt x="41719" y="20669"/>
                  </a:lnTo>
                  <a:lnTo>
                    <a:pt x="41719" y="19622"/>
                  </a:lnTo>
                  <a:lnTo>
                    <a:pt x="43339" y="18383"/>
                  </a:lnTo>
                  <a:lnTo>
                    <a:pt x="44005" y="17716"/>
                  </a:lnTo>
                  <a:lnTo>
                    <a:pt x="43339" y="16669"/>
                  </a:lnTo>
                  <a:lnTo>
                    <a:pt x="43339" y="15716"/>
                  </a:lnTo>
                  <a:lnTo>
                    <a:pt x="42386" y="15716"/>
                  </a:lnTo>
                  <a:lnTo>
                    <a:pt x="42386" y="15050"/>
                  </a:lnTo>
                  <a:lnTo>
                    <a:pt x="41719" y="15050"/>
                  </a:lnTo>
                  <a:lnTo>
                    <a:pt x="40672" y="14383"/>
                  </a:lnTo>
                  <a:lnTo>
                    <a:pt x="39719" y="14383"/>
                  </a:lnTo>
                  <a:lnTo>
                    <a:pt x="39719" y="13144"/>
                  </a:lnTo>
                  <a:lnTo>
                    <a:pt x="39433" y="12097"/>
                  </a:lnTo>
                  <a:lnTo>
                    <a:pt x="39719" y="11144"/>
                  </a:lnTo>
                  <a:lnTo>
                    <a:pt x="39719" y="10763"/>
                  </a:lnTo>
                  <a:lnTo>
                    <a:pt x="39052" y="10192"/>
                  </a:lnTo>
                  <a:lnTo>
                    <a:pt x="37433" y="9811"/>
                  </a:lnTo>
                  <a:lnTo>
                    <a:pt x="37052" y="9525"/>
                  </a:lnTo>
                  <a:lnTo>
                    <a:pt x="36767" y="9525"/>
                  </a:lnTo>
                  <a:lnTo>
                    <a:pt x="36481" y="9144"/>
                  </a:lnTo>
                  <a:lnTo>
                    <a:pt x="36481" y="8858"/>
                  </a:lnTo>
                  <a:lnTo>
                    <a:pt x="36100" y="8191"/>
                  </a:lnTo>
                  <a:lnTo>
                    <a:pt x="35433" y="8191"/>
                  </a:lnTo>
                  <a:lnTo>
                    <a:pt x="35433" y="7810"/>
                  </a:lnTo>
                  <a:lnTo>
                    <a:pt x="35147" y="7525"/>
                  </a:lnTo>
                  <a:lnTo>
                    <a:pt x="35147" y="6191"/>
                  </a:lnTo>
                  <a:lnTo>
                    <a:pt x="35433" y="5906"/>
                  </a:lnTo>
                  <a:lnTo>
                    <a:pt x="35433" y="5239"/>
                  </a:lnTo>
                  <a:lnTo>
                    <a:pt x="35147" y="4572"/>
                  </a:lnTo>
                  <a:lnTo>
                    <a:pt x="35147" y="3238"/>
                  </a:lnTo>
                  <a:lnTo>
                    <a:pt x="34766" y="2953"/>
                  </a:lnTo>
                  <a:lnTo>
                    <a:pt x="34100" y="2572"/>
                  </a:lnTo>
                  <a:lnTo>
                    <a:pt x="34766" y="2286"/>
                  </a:lnTo>
                  <a:lnTo>
                    <a:pt x="37052" y="2286"/>
                  </a:lnTo>
                  <a:lnTo>
                    <a:pt x="38386" y="2572"/>
                  </a:lnTo>
                  <a:lnTo>
                    <a:pt x="40386" y="2286"/>
                  </a:lnTo>
                  <a:lnTo>
                    <a:pt x="40386" y="2572"/>
                  </a:lnTo>
                  <a:lnTo>
                    <a:pt x="41053" y="2286"/>
                  </a:lnTo>
                  <a:lnTo>
                    <a:pt x="41338" y="1905"/>
                  </a:lnTo>
                  <a:lnTo>
                    <a:pt x="41719" y="1905"/>
                  </a:lnTo>
                  <a:lnTo>
                    <a:pt x="42005" y="1619"/>
                  </a:lnTo>
                  <a:lnTo>
                    <a:pt x="43339" y="1619"/>
                  </a:lnTo>
                  <a:lnTo>
                    <a:pt x="43625" y="1905"/>
                  </a:lnTo>
                  <a:lnTo>
                    <a:pt x="43625" y="2286"/>
                  </a:lnTo>
                  <a:lnTo>
                    <a:pt x="44672" y="2286"/>
                  </a:lnTo>
                  <a:lnTo>
                    <a:pt x="45339" y="2572"/>
                  </a:lnTo>
                  <a:lnTo>
                    <a:pt x="45339" y="2286"/>
                  </a:lnTo>
                  <a:lnTo>
                    <a:pt x="46577" y="2286"/>
                  </a:lnTo>
                  <a:lnTo>
                    <a:pt x="47625" y="2572"/>
                  </a:lnTo>
                  <a:lnTo>
                    <a:pt x="49244" y="2572"/>
                  </a:lnTo>
                  <a:lnTo>
                    <a:pt x="49244" y="2953"/>
                  </a:lnTo>
                  <a:lnTo>
                    <a:pt x="50197" y="2572"/>
                  </a:lnTo>
                  <a:lnTo>
                    <a:pt x="50863" y="2953"/>
                  </a:lnTo>
                  <a:lnTo>
                    <a:pt x="52483" y="2572"/>
                  </a:lnTo>
                  <a:lnTo>
                    <a:pt x="54483" y="2572"/>
                  </a:lnTo>
                  <a:lnTo>
                    <a:pt x="55435" y="2286"/>
                  </a:lnTo>
                  <a:lnTo>
                    <a:pt x="56483" y="1334"/>
                  </a:lnTo>
                  <a:lnTo>
                    <a:pt x="56483" y="952"/>
                  </a:lnTo>
                  <a:lnTo>
                    <a:pt x="56769" y="952"/>
                  </a:lnTo>
                  <a:lnTo>
                    <a:pt x="57150" y="667"/>
                  </a:lnTo>
                  <a:lnTo>
                    <a:pt x="57721" y="667"/>
                  </a:lnTo>
                  <a:lnTo>
                    <a:pt x="58102" y="286"/>
                  </a:lnTo>
                  <a:lnTo>
                    <a:pt x="58769" y="286"/>
                  </a:lnTo>
                  <a:lnTo>
                    <a:pt x="58769" y="0"/>
                  </a:lnTo>
                  <a:lnTo>
                    <a:pt x="60103" y="667"/>
                  </a:lnTo>
                  <a:lnTo>
                    <a:pt x="60388" y="667"/>
                  </a:lnTo>
                  <a:lnTo>
                    <a:pt x="61341" y="952"/>
                  </a:lnTo>
                  <a:lnTo>
                    <a:pt x="62008" y="667"/>
                  </a:lnTo>
                  <a:lnTo>
                    <a:pt x="62008" y="952"/>
                  </a:lnTo>
                  <a:lnTo>
                    <a:pt x="62389" y="952"/>
                  </a:lnTo>
                  <a:lnTo>
                    <a:pt x="62389" y="1334"/>
                  </a:lnTo>
                  <a:lnTo>
                    <a:pt x="62675" y="1334"/>
                  </a:lnTo>
                  <a:lnTo>
                    <a:pt x="62675" y="952"/>
                  </a:lnTo>
                  <a:lnTo>
                    <a:pt x="63341" y="952"/>
                  </a:lnTo>
                  <a:lnTo>
                    <a:pt x="63341" y="1334"/>
                  </a:lnTo>
                  <a:lnTo>
                    <a:pt x="63722" y="1334"/>
                  </a:lnTo>
                  <a:lnTo>
                    <a:pt x="63722" y="1905"/>
                  </a:lnTo>
                  <a:lnTo>
                    <a:pt x="64008" y="1905"/>
                  </a:lnTo>
                  <a:lnTo>
                    <a:pt x="64008" y="2286"/>
                  </a:lnTo>
                  <a:lnTo>
                    <a:pt x="64294" y="2286"/>
                  </a:lnTo>
                  <a:lnTo>
                    <a:pt x="64294" y="2572"/>
                  </a:lnTo>
                  <a:lnTo>
                    <a:pt x="64675" y="2572"/>
                  </a:lnTo>
                  <a:lnTo>
                    <a:pt x="64960" y="2286"/>
                  </a:lnTo>
                  <a:lnTo>
                    <a:pt x="66008" y="2286"/>
                  </a:lnTo>
                  <a:lnTo>
                    <a:pt x="66008" y="3905"/>
                  </a:lnTo>
                  <a:lnTo>
                    <a:pt x="66294" y="4286"/>
                  </a:lnTo>
                  <a:lnTo>
                    <a:pt x="67627" y="4286"/>
                  </a:lnTo>
                  <a:lnTo>
                    <a:pt x="67627" y="4572"/>
                  </a:lnTo>
                  <a:lnTo>
                    <a:pt x="67246" y="4572"/>
                  </a:lnTo>
                  <a:lnTo>
                    <a:pt x="66961" y="5239"/>
                  </a:lnTo>
                  <a:lnTo>
                    <a:pt x="66961" y="4858"/>
                  </a:lnTo>
                  <a:lnTo>
                    <a:pt x="67246" y="4858"/>
                  </a:lnTo>
                  <a:lnTo>
                    <a:pt x="67627" y="4572"/>
                  </a:lnTo>
                  <a:lnTo>
                    <a:pt x="70199" y="4572"/>
                  </a:lnTo>
                  <a:lnTo>
                    <a:pt x="71533" y="5239"/>
                  </a:lnTo>
                  <a:lnTo>
                    <a:pt x="72580" y="5525"/>
                  </a:lnTo>
                  <a:lnTo>
                    <a:pt x="73152" y="5525"/>
                  </a:lnTo>
                  <a:lnTo>
                    <a:pt x="73533" y="5906"/>
                  </a:lnTo>
                  <a:lnTo>
                    <a:pt x="73533" y="6191"/>
                  </a:lnTo>
                  <a:lnTo>
                    <a:pt x="73819" y="6191"/>
                  </a:lnTo>
                  <a:lnTo>
                    <a:pt x="73819" y="6572"/>
                  </a:lnTo>
                  <a:lnTo>
                    <a:pt x="74200" y="6572"/>
                  </a:lnTo>
                  <a:lnTo>
                    <a:pt x="75533" y="6858"/>
                  </a:lnTo>
                  <a:lnTo>
                    <a:pt x="76105" y="6858"/>
                  </a:lnTo>
                  <a:lnTo>
                    <a:pt x="75819" y="7239"/>
                  </a:lnTo>
                  <a:lnTo>
                    <a:pt x="75819" y="7525"/>
                  </a:lnTo>
                  <a:lnTo>
                    <a:pt x="76105" y="7525"/>
                  </a:lnTo>
                  <a:lnTo>
                    <a:pt x="76486" y="7810"/>
                  </a:lnTo>
                  <a:lnTo>
                    <a:pt x="77152" y="7810"/>
                  </a:lnTo>
                  <a:lnTo>
                    <a:pt x="77438" y="8191"/>
                  </a:lnTo>
                  <a:lnTo>
                    <a:pt x="77438" y="8477"/>
                  </a:lnTo>
                  <a:lnTo>
                    <a:pt x="78105" y="8191"/>
                  </a:lnTo>
                  <a:lnTo>
                    <a:pt x="79438" y="8191"/>
                  </a:lnTo>
                  <a:lnTo>
                    <a:pt x="79724" y="8477"/>
                  </a:lnTo>
                  <a:lnTo>
                    <a:pt x="80105" y="8477"/>
                  </a:lnTo>
                  <a:lnTo>
                    <a:pt x="80391" y="8858"/>
                  </a:lnTo>
                  <a:lnTo>
                    <a:pt x="80391" y="8477"/>
                  </a:lnTo>
                  <a:lnTo>
                    <a:pt x="80391" y="8858"/>
                  </a:lnTo>
                  <a:lnTo>
                    <a:pt x="81439" y="8858"/>
                  </a:lnTo>
                  <a:lnTo>
                    <a:pt x="81725" y="8477"/>
                  </a:lnTo>
                  <a:lnTo>
                    <a:pt x="82391" y="8477"/>
                  </a:lnTo>
                  <a:lnTo>
                    <a:pt x="82391" y="8191"/>
                  </a:lnTo>
                  <a:lnTo>
                    <a:pt x="82677" y="8191"/>
                  </a:lnTo>
                  <a:lnTo>
                    <a:pt x="82677" y="9144"/>
                  </a:lnTo>
                  <a:lnTo>
                    <a:pt x="83344" y="9144"/>
                  </a:lnTo>
                  <a:lnTo>
                    <a:pt x="83344" y="9525"/>
                  </a:lnTo>
                  <a:lnTo>
                    <a:pt x="83725" y="9811"/>
                  </a:lnTo>
                  <a:lnTo>
                    <a:pt x="83725" y="10192"/>
                  </a:lnTo>
                  <a:lnTo>
                    <a:pt x="84010" y="10192"/>
                  </a:lnTo>
                  <a:lnTo>
                    <a:pt x="84010" y="11144"/>
                  </a:lnTo>
                  <a:lnTo>
                    <a:pt x="84392" y="11430"/>
                  </a:lnTo>
                  <a:lnTo>
                    <a:pt x="84677" y="11430"/>
                  </a:lnTo>
                  <a:lnTo>
                    <a:pt x="84677" y="12097"/>
                  </a:lnTo>
                  <a:lnTo>
                    <a:pt x="85344" y="12097"/>
                  </a:lnTo>
                  <a:lnTo>
                    <a:pt x="86963" y="12478"/>
                  </a:lnTo>
                  <a:lnTo>
                    <a:pt x="86677" y="12478"/>
                  </a:lnTo>
                  <a:lnTo>
                    <a:pt x="86677" y="13144"/>
                  </a:lnTo>
                  <a:lnTo>
                    <a:pt x="87344" y="13430"/>
                  </a:lnTo>
                  <a:lnTo>
                    <a:pt x="87630" y="13716"/>
                  </a:lnTo>
                  <a:lnTo>
                    <a:pt x="88297" y="14097"/>
                  </a:lnTo>
                  <a:lnTo>
                    <a:pt x="88583" y="14097"/>
                  </a:lnTo>
                  <a:lnTo>
                    <a:pt x="88583" y="14383"/>
                  </a:lnTo>
                  <a:lnTo>
                    <a:pt x="88963" y="14383"/>
                  </a:lnTo>
                  <a:lnTo>
                    <a:pt x="89249" y="14097"/>
                  </a:lnTo>
                  <a:lnTo>
                    <a:pt x="89249" y="14764"/>
                  </a:lnTo>
                  <a:lnTo>
                    <a:pt x="90583" y="14764"/>
                  </a:lnTo>
                  <a:lnTo>
                    <a:pt x="90583" y="15050"/>
                  </a:lnTo>
                  <a:lnTo>
                    <a:pt x="91535" y="15050"/>
                  </a:lnTo>
                  <a:lnTo>
                    <a:pt x="91916" y="14764"/>
                  </a:lnTo>
                  <a:lnTo>
                    <a:pt x="91916" y="14383"/>
                  </a:lnTo>
                  <a:lnTo>
                    <a:pt x="92202" y="14383"/>
                  </a:lnTo>
                  <a:lnTo>
                    <a:pt x="91916" y="14383"/>
                  </a:lnTo>
                  <a:lnTo>
                    <a:pt x="92202" y="14097"/>
                  </a:lnTo>
                  <a:lnTo>
                    <a:pt x="92202" y="14383"/>
                  </a:lnTo>
                  <a:lnTo>
                    <a:pt x="93250" y="15050"/>
                  </a:lnTo>
                  <a:lnTo>
                    <a:pt x="93250" y="15431"/>
                  </a:lnTo>
                  <a:lnTo>
                    <a:pt x="93535" y="15431"/>
                  </a:lnTo>
                  <a:lnTo>
                    <a:pt x="93535" y="15716"/>
                  </a:lnTo>
                  <a:lnTo>
                    <a:pt x="94202" y="15716"/>
                  </a:lnTo>
                  <a:lnTo>
                    <a:pt x="94202" y="16097"/>
                  </a:lnTo>
                  <a:lnTo>
                    <a:pt x="94488" y="16097"/>
                  </a:lnTo>
                  <a:lnTo>
                    <a:pt x="94488" y="16383"/>
                  </a:lnTo>
                  <a:lnTo>
                    <a:pt x="95821" y="16383"/>
                  </a:lnTo>
                  <a:lnTo>
                    <a:pt x="95821" y="16097"/>
                  </a:lnTo>
                  <a:lnTo>
                    <a:pt x="95821" y="18383"/>
                  </a:lnTo>
                  <a:lnTo>
                    <a:pt x="96202" y="18383"/>
                  </a:lnTo>
                  <a:lnTo>
                    <a:pt x="96202" y="18669"/>
                  </a:lnTo>
                  <a:lnTo>
                    <a:pt x="96774" y="18669"/>
                  </a:lnTo>
                  <a:lnTo>
                    <a:pt x="96774" y="18383"/>
                  </a:lnTo>
                  <a:lnTo>
                    <a:pt x="97155" y="18383"/>
                  </a:lnTo>
                  <a:lnTo>
                    <a:pt x="97155" y="18669"/>
                  </a:lnTo>
                  <a:lnTo>
                    <a:pt x="97822" y="18669"/>
                  </a:lnTo>
                  <a:lnTo>
                    <a:pt x="97822" y="19050"/>
                  </a:lnTo>
                  <a:lnTo>
                    <a:pt x="98488" y="19050"/>
                  </a:lnTo>
                  <a:lnTo>
                    <a:pt x="98488" y="19336"/>
                  </a:lnTo>
                  <a:lnTo>
                    <a:pt x="99155" y="19336"/>
                  </a:lnTo>
                  <a:lnTo>
                    <a:pt x="99155" y="19622"/>
                  </a:lnTo>
                  <a:lnTo>
                    <a:pt x="99727" y="19622"/>
                  </a:lnTo>
                  <a:lnTo>
                    <a:pt x="100108" y="20003"/>
                  </a:lnTo>
                  <a:lnTo>
                    <a:pt x="100393" y="20003"/>
                  </a:lnTo>
                  <a:lnTo>
                    <a:pt x="100393" y="20288"/>
                  </a:lnTo>
                  <a:lnTo>
                    <a:pt x="100775" y="20288"/>
                  </a:lnTo>
                  <a:lnTo>
                    <a:pt x="100775" y="20669"/>
                  </a:lnTo>
                  <a:lnTo>
                    <a:pt x="102394" y="20669"/>
                  </a:lnTo>
                  <a:lnTo>
                    <a:pt x="102394" y="20955"/>
                  </a:lnTo>
                  <a:lnTo>
                    <a:pt x="103060" y="20955"/>
                  </a:lnTo>
                  <a:lnTo>
                    <a:pt x="103346" y="21336"/>
                  </a:lnTo>
                  <a:lnTo>
                    <a:pt x="103346" y="20955"/>
                  </a:lnTo>
                  <a:lnTo>
                    <a:pt x="103727" y="20955"/>
                  </a:lnTo>
                  <a:lnTo>
                    <a:pt x="103727" y="21336"/>
                  </a:lnTo>
                  <a:lnTo>
                    <a:pt x="105632" y="21336"/>
                  </a:lnTo>
                  <a:lnTo>
                    <a:pt x="105632" y="21622"/>
                  </a:lnTo>
                  <a:lnTo>
                    <a:pt x="106680" y="21622"/>
                  </a:lnTo>
                  <a:lnTo>
                    <a:pt x="106966" y="21336"/>
                  </a:lnTo>
                  <a:lnTo>
                    <a:pt x="106966" y="22003"/>
                  </a:lnTo>
                  <a:lnTo>
                    <a:pt x="107633" y="22003"/>
                  </a:lnTo>
                  <a:lnTo>
                    <a:pt x="107633" y="22289"/>
                  </a:lnTo>
                  <a:lnTo>
                    <a:pt x="108299" y="22289"/>
                  </a:lnTo>
                  <a:lnTo>
                    <a:pt x="108299" y="21622"/>
                  </a:lnTo>
                  <a:lnTo>
                    <a:pt x="109252" y="21622"/>
                  </a:lnTo>
                  <a:lnTo>
                    <a:pt x="109252" y="22003"/>
                  </a:lnTo>
                  <a:lnTo>
                    <a:pt x="108585" y="22003"/>
                  </a:lnTo>
                  <a:lnTo>
                    <a:pt x="108585" y="22574"/>
                  </a:lnTo>
                  <a:lnTo>
                    <a:pt x="108966" y="22574"/>
                  </a:lnTo>
                  <a:lnTo>
                    <a:pt x="109252" y="22955"/>
                  </a:lnTo>
                  <a:lnTo>
                    <a:pt x="108966" y="22955"/>
                  </a:lnTo>
                  <a:lnTo>
                    <a:pt x="108966" y="23622"/>
                  </a:lnTo>
                  <a:lnTo>
                    <a:pt x="108585" y="23622"/>
                  </a:lnTo>
                  <a:lnTo>
                    <a:pt x="108585" y="24289"/>
                  </a:lnTo>
                  <a:lnTo>
                    <a:pt x="108966" y="24575"/>
                  </a:lnTo>
                  <a:lnTo>
                    <a:pt x="108966" y="24956"/>
                  </a:lnTo>
                  <a:lnTo>
                    <a:pt x="108585" y="24956"/>
                  </a:lnTo>
                  <a:lnTo>
                    <a:pt x="108299" y="25908"/>
                  </a:lnTo>
                  <a:lnTo>
                    <a:pt x="108299" y="25527"/>
                  </a:lnTo>
                  <a:lnTo>
                    <a:pt x="108585" y="24956"/>
                  </a:lnTo>
                  <a:lnTo>
                    <a:pt x="107633" y="24956"/>
                  </a:lnTo>
                  <a:lnTo>
                    <a:pt x="108013" y="24956"/>
                  </a:lnTo>
                  <a:lnTo>
                    <a:pt x="108013" y="25241"/>
                  </a:lnTo>
                  <a:lnTo>
                    <a:pt x="107633" y="25241"/>
                  </a:lnTo>
                  <a:lnTo>
                    <a:pt x="107633" y="24575"/>
                  </a:lnTo>
                  <a:lnTo>
                    <a:pt x="107633" y="24956"/>
                  </a:lnTo>
                  <a:lnTo>
                    <a:pt x="107347" y="24956"/>
                  </a:lnTo>
                  <a:lnTo>
                    <a:pt x="107347" y="25241"/>
                  </a:lnTo>
                  <a:lnTo>
                    <a:pt x="106966" y="25527"/>
                  </a:lnTo>
                  <a:lnTo>
                    <a:pt x="106966" y="26194"/>
                  </a:lnTo>
                  <a:lnTo>
                    <a:pt x="106966" y="25908"/>
                  </a:lnTo>
                  <a:lnTo>
                    <a:pt x="106680" y="26194"/>
                  </a:lnTo>
                  <a:lnTo>
                    <a:pt x="106966" y="25908"/>
                  </a:lnTo>
                  <a:lnTo>
                    <a:pt x="106299" y="25908"/>
                  </a:lnTo>
                  <a:lnTo>
                    <a:pt x="106013" y="26194"/>
                  </a:lnTo>
                  <a:lnTo>
                    <a:pt x="106299" y="26575"/>
                  </a:lnTo>
                  <a:lnTo>
                    <a:pt x="106013" y="26861"/>
                  </a:lnTo>
                  <a:lnTo>
                    <a:pt x="105632" y="26575"/>
                  </a:lnTo>
                  <a:lnTo>
                    <a:pt x="105061" y="27241"/>
                  </a:lnTo>
                  <a:lnTo>
                    <a:pt x="105346" y="28480"/>
                  </a:lnTo>
                  <a:lnTo>
                    <a:pt x="106299" y="28480"/>
                  </a:lnTo>
                  <a:lnTo>
                    <a:pt x="106299" y="26861"/>
                  </a:lnTo>
                  <a:lnTo>
                    <a:pt x="106680" y="26575"/>
                  </a:lnTo>
                  <a:lnTo>
                    <a:pt x="106299" y="26861"/>
                  </a:lnTo>
                  <a:lnTo>
                    <a:pt x="107347" y="26575"/>
                  </a:lnTo>
                  <a:lnTo>
                    <a:pt x="107347" y="26194"/>
                  </a:lnTo>
                  <a:lnTo>
                    <a:pt x="107347" y="26575"/>
                  </a:lnTo>
                  <a:lnTo>
                    <a:pt x="108013" y="25908"/>
                  </a:lnTo>
                  <a:lnTo>
                    <a:pt x="108013" y="26194"/>
                  </a:lnTo>
                  <a:lnTo>
                    <a:pt x="107633" y="26194"/>
                  </a:lnTo>
                  <a:lnTo>
                    <a:pt x="107347" y="26575"/>
                  </a:lnTo>
                  <a:lnTo>
                    <a:pt x="106299" y="26861"/>
                  </a:lnTo>
                  <a:lnTo>
                    <a:pt x="106299" y="28480"/>
                  </a:lnTo>
                  <a:lnTo>
                    <a:pt x="105346" y="28480"/>
                  </a:lnTo>
                  <a:lnTo>
                    <a:pt x="105346" y="29147"/>
                  </a:lnTo>
                  <a:lnTo>
                    <a:pt x="105061" y="29147"/>
                  </a:lnTo>
                  <a:lnTo>
                    <a:pt x="105061" y="28861"/>
                  </a:lnTo>
                  <a:lnTo>
                    <a:pt x="105061" y="31147"/>
                  </a:lnTo>
                  <a:lnTo>
                    <a:pt x="105346" y="31433"/>
                  </a:lnTo>
                  <a:lnTo>
                    <a:pt x="105061" y="31147"/>
                  </a:lnTo>
                  <a:lnTo>
                    <a:pt x="105061" y="31814"/>
                  </a:lnTo>
                  <a:lnTo>
                    <a:pt x="105346" y="31814"/>
                  </a:lnTo>
                  <a:lnTo>
                    <a:pt x="105346" y="31433"/>
                  </a:lnTo>
                  <a:lnTo>
                    <a:pt x="105346" y="32099"/>
                  </a:lnTo>
                  <a:lnTo>
                    <a:pt x="105632" y="32099"/>
                  </a:lnTo>
                  <a:lnTo>
                    <a:pt x="105632" y="32480"/>
                  </a:lnTo>
                  <a:lnTo>
                    <a:pt x="105632" y="32099"/>
                  </a:lnTo>
                  <a:lnTo>
                    <a:pt x="105632" y="32766"/>
                  </a:lnTo>
                  <a:lnTo>
                    <a:pt x="106013" y="32766"/>
                  </a:lnTo>
                  <a:lnTo>
                    <a:pt x="106013" y="33147"/>
                  </a:lnTo>
                  <a:lnTo>
                    <a:pt x="105632" y="33147"/>
                  </a:lnTo>
                  <a:lnTo>
                    <a:pt x="105632" y="33814"/>
                  </a:lnTo>
                  <a:lnTo>
                    <a:pt x="106013" y="33814"/>
                  </a:lnTo>
                  <a:lnTo>
                    <a:pt x="106013" y="33433"/>
                  </a:lnTo>
                  <a:lnTo>
                    <a:pt x="106013" y="34100"/>
                  </a:lnTo>
                  <a:lnTo>
                    <a:pt x="106966" y="35052"/>
                  </a:lnTo>
                  <a:lnTo>
                    <a:pt x="107633" y="35433"/>
                  </a:lnTo>
                  <a:lnTo>
                    <a:pt x="108299" y="36100"/>
                  </a:lnTo>
                  <a:lnTo>
                    <a:pt x="109918" y="37052"/>
                  </a:lnTo>
                  <a:lnTo>
                    <a:pt x="110966" y="37338"/>
                  </a:lnTo>
                  <a:lnTo>
                    <a:pt x="110966" y="37719"/>
                  </a:lnTo>
                  <a:lnTo>
                    <a:pt x="112204" y="38386"/>
                  </a:lnTo>
                  <a:lnTo>
                    <a:pt x="112585" y="38672"/>
                  </a:lnTo>
                  <a:lnTo>
                    <a:pt x="113538" y="39053"/>
                  </a:lnTo>
                  <a:lnTo>
                    <a:pt x="114205" y="39719"/>
                  </a:lnTo>
                  <a:lnTo>
                    <a:pt x="114490" y="39719"/>
                  </a:lnTo>
                  <a:lnTo>
                    <a:pt x="117443" y="40958"/>
                  </a:lnTo>
                  <a:lnTo>
                    <a:pt x="117443" y="41339"/>
                  </a:lnTo>
                  <a:lnTo>
                    <a:pt x="118110" y="41339"/>
                  </a:lnTo>
                  <a:lnTo>
                    <a:pt x="118110" y="41624"/>
                  </a:lnTo>
                  <a:lnTo>
                    <a:pt x="119158" y="41624"/>
                  </a:lnTo>
                  <a:lnTo>
                    <a:pt x="119158" y="42005"/>
                  </a:lnTo>
                  <a:lnTo>
                    <a:pt x="119443" y="42005"/>
                  </a:lnTo>
                  <a:lnTo>
                    <a:pt x="119443" y="42291"/>
                  </a:lnTo>
                  <a:lnTo>
                    <a:pt x="119825" y="42291"/>
                  </a:lnTo>
                  <a:lnTo>
                    <a:pt x="121444" y="42958"/>
                  </a:lnTo>
                  <a:lnTo>
                    <a:pt x="122777" y="43339"/>
                  </a:lnTo>
                  <a:lnTo>
                    <a:pt x="123349" y="43624"/>
                  </a:lnTo>
                  <a:lnTo>
                    <a:pt x="123730" y="43910"/>
                  </a:lnTo>
                  <a:lnTo>
                    <a:pt x="124015" y="43910"/>
                  </a:lnTo>
                  <a:lnTo>
                    <a:pt x="124682" y="44291"/>
                  </a:lnTo>
                  <a:lnTo>
                    <a:pt x="125730" y="44577"/>
                  </a:lnTo>
                  <a:lnTo>
                    <a:pt x="126968" y="44958"/>
                  </a:lnTo>
                  <a:lnTo>
                    <a:pt x="127635" y="45244"/>
                  </a:lnTo>
                  <a:lnTo>
                    <a:pt x="128016" y="45244"/>
                  </a:lnTo>
                  <a:lnTo>
                    <a:pt x="128683" y="45911"/>
                  </a:lnTo>
                  <a:lnTo>
                    <a:pt x="130588" y="45911"/>
                  </a:lnTo>
                  <a:lnTo>
                    <a:pt x="130588" y="46292"/>
                  </a:lnTo>
                  <a:lnTo>
                    <a:pt x="132874" y="46292"/>
                  </a:lnTo>
                  <a:lnTo>
                    <a:pt x="133255" y="46577"/>
                  </a:lnTo>
                  <a:lnTo>
                    <a:pt x="136208" y="46577"/>
                  </a:lnTo>
                  <a:lnTo>
                    <a:pt x="142399" y="45911"/>
                  </a:lnTo>
                  <a:lnTo>
                    <a:pt x="143732" y="45625"/>
                  </a:lnTo>
                  <a:lnTo>
                    <a:pt x="147066" y="45625"/>
                  </a:lnTo>
                  <a:lnTo>
                    <a:pt x="147066" y="45244"/>
                  </a:lnTo>
                  <a:lnTo>
                    <a:pt x="147352" y="44958"/>
                  </a:lnTo>
                  <a:lnTo>
                    <a:pt x="148018" y="44958"/>
                  </a:lnTo>
                  <a:lnTo>
                    <a:pt x="148304" y="44577"/>
                  </a:lnTo>
                  <a:lnTo>
                    <a:pt x="149638" y="44577"/>
                  </a:lnTo>
                  <a:lnTo>
                    <a:pt x="150019" y="44291"/>
                  </a:lnTo>
                  <a:lnTo>
                    <a:pt x="150971" y="44291"/>
                  </a:lnTo>
                  <a:lnTo>
                    <a:pt x="151257" y="43910"/>
                  </a:lnTo>
                  <a:lnTo>
                    <a:pt x="151638" y="43910"/>
                  </a:lnTo>
                  <a:lnTo>
                    <a:pt x="151924" y="43624"/>
                  </a:lnTo>
                  <a:lnTo>
                    <a:pt x="152305" y="43624"/>
                  </a:lnTo>
                  <a:lnTo>
                    <a:pt x="152590" y="43910"/>
                  </a:lnTo>
                  <a:lnTo>
                    <a:pt x="152971" y="43624"/>
                  </a:lnTo>
                  <a:lnTo>
                    <a:pt x="153257" y="43624"/>
                  </a:lnTo>
                  <a:lnTo>
                    <a:pt x="153257" y="43910"/>
                  </a:lnTo>
                  <a:lnTo>
                    <a:pt x="153543" y="43910"/>
                  </a:lnTo>
                  <a:lnTo>
                    <a:pt x="153543" y="44291"/>
                  </a:lnTo>
                  <a:lnTo>
                    <a:pt x="154210" y="44291"/>
                  </a:lnTo>
                  <a:lnTo>
                    <a:pt x="154210" y="42958"/>
                  </a:lnTo>
                  <a:lnTo>
                    <a:pt x="154591" y="42958"/>
                  </a:lnTo>
                  <a:lnTo>
                    <a:pt x="154876" y="43624"/>
                  </a:lnTo>
                  <a:lnTo>
                    <a:pt x="155543" y="4362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7B21460E-B6E1-6F86-E95E-D73B4BE43045}"/>
                </a:ext>
              </a:extLst>
            </p:cNvPr>
            <p:cNvSpPr/>
            <p:nvPr/>
          </p:nvSpPr>
          <p:spPr>
            <a:xfrm>
              <a:off x="2230515" y="4024661"/>
              <a:ext cx="266509" cy="176498"/>
            </a:xfrm>
            <a:custGeom>
              <a:avLst/>
              <a:gdLst>
                <a:gd name="connsiteX0" fmla="*/ 8858 w 266509"/>
                <a:gd name="connsiteY0" fmla="*/ 35814 h 176498"/>
                <a:gd name="connsiteX1" fmla="*/ 11144 w 266509"/>
                <a:gd name="connsiteY1" fmla="*/ 34766 h 176498"/>
                <a:gd name="connsiteX2" fmla="*/ 12478 w 266509"/>
                <a:gd name="connsiteY2" fmla="*/ 34099 h 176498"/>
                <a:gd name="connsiteX3" fmla="*/ 12859 w 266509"/>
                <a:gd name="connsiteY3" fmla="*/ 33433 h 176498"/>
                <a:gd name="connsiteX4" fmla="*/ 18098 w 266509"/>
                <a:gd name="connsiteY4" fmla="*/ 36100 h 176498"/>
                <a:gd name="connsiteX5" fmla="*/ 21717 w 266509"/>
                <a:gd name="connsiteY5" fmla="*/ 38386 h 176498"/>
                <a:gd name="connsiteX6" fmla="*/ 21717 w 266509"/>
                <a:gd name="connsiteY6" fmla="*/ 38767 h 176498"/>
                <a:gd name="connsiteX7" fmla="*/ 26289 w 266509"/>
                <a:gd name="connsiteY7" fmla="*/ 40386 h 176498"/>
                <a:gd name="connsiteX8" fmla="*/ 26289 w 266509"/>
                <a:gd name="connsiteY8" fmla="*/ 41053 h 176498"/>
                <a:gd name="connsiteX9" fmla="*/ 26575 w 266509"/>
                <a:gd name="connsiteY9" fmla="*/ 41719 h 176498"/>
                <a:gd name="connsiteX10" fmla="*/ 26956 w 266509"/>
                <a:gd name="connsiteY10" fmla="*/ 43624 h 176498"/>
                <a:gd name="connsiteX11" fmla="*/ 27242 w 266509"/>
                <a:gd name="connsiteY11" fmla="*/ 43624 h 176498"/>
                <a:gd name="connsiteX12" fmla="*/ 27908 w 266509"/>
                <a:gd name="connsiteY12" fmla="*/ 44005 h 176498"/>
                <a:gd name="connsiteX13" fmla="*/ 27908 w 266509"/>
                <a:gd name="connsiteY13" fmla="*/ 43624 h 176498"/>
                <a:gd name="connsiteX14" fmla="*/ 28575 w 266509"/>
                <a:gd name="connsiteY14" fmla="*/ 44291 h 176498"/>
                <a:gd name="connsiteX15" fmla="*/ 28289 w 266509"/>
                <a:gd name="connsiteY15" fmla="*/ 44291 h 176498"/>
                <a:gd name="connsiteX16" fmla="*/ 28861 w 266509"/>
                <a:gd name="connsiteY16" fmla="*/ 44958 h 176498"/>
                <a:gd name="connsiteX17" fmla="*/ 28861 w 266509"/>
                <a:gd name="connsiteY17" fmla="*/ 45244 h 176498"/>
                <a:gd name="connsiteX18" fmla="*/ 30194 w 266509"/>
                <a:gd name="connsiteY18" fmla="*/ 45625 h 176498"/>
                <a:gd name="connsiteX19" fmla="*/ 30194 w 266509"/>
                <a:gd name="connsiteY19" fmla="*/ 47244 h 176498"/>
                <a:gd name="connsiteX20" fmla="*/ 30861 w 266509"/>
                <a:gd name="connsiteY20" fmla="*/ 47625 h 176498"/>
                <a:gd name="connsiteX21" fmla="*/ 30861 w 266509"/>
                <a:gd name="connsiteY21" fmla="*/ 47911 h 176498"/>
                <a:gd name="connsiteX22" fmla="*/ 31242 w 266509"/>
                <a:gd name="connsiteY22" fmla="*/ 48196 h 176498"/>
                <a:gd name="connsiteX23" fmla="*/ 31813 w 266509"/>
                <a:gd name="connsiteY23" fmla="*/ 47911 h 176498"/>
                <a:gd name="connsiteX24" fmla="*/ 31813 w 266509"/>
                <a:gd name="connsiteY24" fmla="*/ 48196 h 176498"/>
                <a:gd name="connsiteX25" fmla="*/ 32480 w 266509"/>
                <a:gd name="connsiteY25" fmla="*/ 47911 h 176498"/>
                <a:gd name="connsiteX26" fmla="*/ 33147 w 266509"/>
                <a:gd name="connsiteY26" fmla="*/ 47911 h 176498"/>
                <a:gd name="connsiteX27" fmla="*/ 33814 w 266509"/>
                <a:gd name="connsiteY27" fmla="*/ 46958 h 176498"/>
                <a:gd name="connsiteX28" fmla="*/ 35147 w 266509"/>
                <a:gd name="connsiteY28" fmla="*/ 45625 h 176498"/>
                <a:gd name="connsiteX29" fmla="*/ 37433 w 266509"/>
                <a:gd name="connsiteY29" fmla="*/ 45625 h 176498"/>
                <a:gd name="connsiteX30" fmla="*/ 38100 w 266509"/>
                <a:gd name="connsiteY30" fmla="*/ 45244 h 176498"/>
                <a:gd name="connsiteX31" fmla="*/ 38100 w 266509"/>
                <a:gd name="connsiteY31" fmla="*/ 44958 h 176498"/>
                <a:gd name="connsiteX32" fmla="*/ 38386 w 266509"/>
                <a:gd name="connsiteY32" fmla="*/ 44958 h 176498"/>
                <a:gd name="connsiteX33" fmla="*/ 39433 w 266509"/>
                <a:gd name="connsiteY33" fmla="*/ 46292 h 176498"/>
                <a:gd name="connsiteX34" fmla="*/ 42672 w 266509"/>
                <a:gd name="connsiteY34" fmla="*/ 46958 h 176498"/>
                <a:gd name="connsiteX35" fmla="*/ 44291 w 266509"/>
                <a:gd name="connsiteY35" fmla="*/ 47911 h 176498"/>
                <a:gd name="connsiteX36" fmla="*/ 44958 w 266509"/>
                <a:gd name="connsiteY36" fmla="*/ 48577 h 176498"/>
                <a:gd name="connsiteX37" fmla="*/ 45625 w 266509"/>
                <a:gd name="connsiteY37" fmla="*/ 48577 h 176498"/>
                <a:gd name="connsiteX38" fmla="*/ 46006 w 266509"/>
                <a:gd name="connsiteY38" fmla="*/ 48863 h 176498"/>
                <a:gd name="connsiteX39" fmla="*/ 46577 w 266509"/>
                <a:gd name="connsiteY39" fmla="*/ 49244 h 176498"/>
                <a:gd name="connsiteX40" fmla="*/ 47911 w 266509"/>
                <a:gd name="connsiteY40" fmla="*/ 49244 h 176498"/>
                <a:gd name="connsiteX41" fmla="*/ 47911 w 266509"/>
                <a:gd name="connsiteY41" fmla="*/ 49911 h 176498"/>
                <a:gd name="connsiteX42" fmla="*/ 48292 w 266509"/>
                <a:gd name="connsiteY42" fmla="*/ 50197 h 176498"/>
                <a:gd name="connsiteX43" fmla="*/ 49244 w 266509"/>
                <a:gd name="connsiteY43" fmla="*/ 49530 h 176498"/>
                <a:gd name="connsiteX44" fmla="*/ 50863 w 266509"/>
                <a:gd name="connsiteY44" fmla="*/ 49530 h 176498"/>
                <a:gd name="connsiteX45" fmla="*/ 52197 w 266509"/>
                <a:gd name="connsiteY45" fmla="*/ 49911 h 176498"/>
                <a:gd name="connsiteX46" fmla="*/ 52864 w 266509"/>
                <a:gd name="connsiteY46" fmla="*/ 46577 h 176498"/>
                <a:gd name="connsiteX47" fmla="*/ 53150 w 266509"/>
                <a:gd name="connsiteY47" fmla="*/ 46292 h 176498"/>
                <a:gd name="connsiteX48" fmla="*/ 53816 w 266509"/>
                <a:gd name="connsiteY48" fmla="*/ 44958 h 176498"/>
                <a:gd name="connsiteX49" fmla="*/ 54864 w 266509"/>
                <a:gd name="connsiteY49" fmla="*/ 44005 h 176498"/>
                <a:gd name="connsiteX50" fmla="*/ 55150 w 266509"/>
                <a:gd name="connsiteY50" fmla="*/ 43339 h 176498"/>
                <a:gd name="connsiteX51" fmla="*/ 55150 w 266509"/>
                <a:gd name="connsiteY51" fmla="*/ 42958 h 176498"/>
                <a:gd name="connsiteX52" fmla="*/ 54483 w 266509"/>
                <a:gd name="connsiteY52" fmla="*/ 42291 h 176498"/>
                <a:gd name="connsiteX53" fmla="*/ 63341 w 266509"/>
                <a:gd name="connsiteY53" fmla="*/ 40672 h 176498"/>
                <a:gd name="connsiteX54" fmla="*/ 64389 w 266509"/>
                <a:gd name="connsiteY54" fmla="*/ 41053 h 176498"/>
                <a:gd name="connsiteX55" fmla="*/ 64675 w 266509"/>
                <a:gd name="connsiteY55" fmla="*/ 40672 h 176498"/>
                <a:gd name="connsiteX56" fmla="*/ 64675 w 266509"/>
                <a:gd name="connsiteY56" fmla="*/ 40386 h 176498"/>
                <a:gd name="connsiteX57" fmla="*/ 65342 w 266509"/>
                <a:gd name="connsiteY57" fmla="*/ 40005 h 176498"/>
                <a:gd name="connsiteX58" fmla="*/ 65627 w 266509"/>
                <a:gd name="connsiteY58" fmla="*/ 40672 h 176498"/>
                <a:gd name="connsiteX59" fmla="*/ 66294 w 266509"/>
                <a:gd name="connsiteY59" fmla="*/ 40672 h 176498"/>
                <a:gd name="connsiteX60" fmla="*/ 66961 w 266509"/>
                <a:gd name="connsiteY60" fmla="*/ 41053 h 176498"/>
                <a:gd name="connsiteX61" fmla="*/ 66961 w 266509"/>
                <a:gd name="connsiteY61" fmla="*/ 40672 h 176498"/>
                <a:gd name="connsiteX62" fmla="*/ 67342 w 266509"/>
                <a:gd name="connsiteY62" fmla="*/ 40386 h 176498"/>
                <a:gd name="connsiteX63" fmla="*/ 68961 w 266509"/>
                <a:gd name="connsiteY63" fmla="*/ 40005 h 176498"/>
                <a:gd name="connsiteX64" fmla="*/ 71914 w 266509"/>
                <a:gd name="connsiteY64" fmla="*/ 40672 h 176498"/>
                <a:gd name="connsiteX65" fmla="*/ 72866 w 266509"/>
                <a:gd name="connsiteY65" fmla="*/ 40386 h 176498"/>
                <a:gd name="connsiteX66" fmla="*/ 73533 w 266509"/>
                <a:gd name="connsiteY66" fmla="*/ 40672 h 176498"/>
                <a:gd name="connsiteX67" fmla="*/ 75152 w 266509"/>
                <a:gd name="connsiteY67" fmla="*/ 42005 h 176498"/>
                <a:gd name="connsiteX68" fmla="*/ 75819 w 266509"/>
                <a:gd name="connsiteY68" fmla="*/ 42005 h 176498"/>
                <a:gd name="connsiteX69" fmla="*/ 76771 w 266509"/>
                <a:gd name="connsiteY69" fmla="*/ 42291 h 176498"/>
                <a:gd name="connsiteX70" fmla="*/ 78105 w 266509"/>
                <a:gd name="connsiteY70" fmla="*/ 42005 h 176498"/>
                <a:gd name="connsiteX71" fmla="*/ 79438 w 266509"/>
                <a:gd name="connsiteY71" fmla="*/ 42005 h 176498"/>
                <a:gd name="connsiteX72" fmla="*/ 81439 w 266509"/>
                <a:gd name="connsiteY72" fmla="*/ 42291 h 176498"/>
                <a:gd name="connsiteX73" fmla="*/ 82106 w 266509"/>
                <a:gd name="connsiteY73" fmla="*/ 41053 h 176498"/>
                <a:gd name="connsiteX74" fmla="*/ 82677 w 266509"/>
                <a:gd name="connsiteY74" fmla="*/ 40672 h 176498"/>
                <a:gd name="connsiteX75" fmla="*/ 83058 w 266509"/>
                <a:gd name="connsiteY75" fmla="*/ 40386 h 176498"/>
                <a:gd name="connsiteX76" fmla="*/ 83344 w 266509"/>
                <a:gd name="connsiteY76" fmla="*/ 39338 h 176498"/>
                <a:gd name="connsiteX77" fmla="*/ 84011 w 266509"/>
                <a:gd name="connsiteY77" fmla="*/ 39052 h 176498"/>
                <a:gd name="connsiteX78" fmla="*/ 88583 w 266509"/>
                <a:gd name="connsiteY78" fmla="*/ 39052 h 176498"/>
                <a:gd name="connsiteX79" fmla="*/ 91250 w 266509"/>
                <a:gd name="connsiteY79" fmla="*/ 37719 h 176498"/>
                <a:gd name="connsiteX80" fmla="*/ 93536 w 266509"/>
                <a:gd name="connsiteY80" fmla="*/ 36385 h 176498"/>
                <a:gd name="connsiteX81" fmla="*/ 95155 w 266509"/>
                <a:gd name="connsiteY81" fmla="*/ 34766 h 176498"/>
                <a:gd name="connsiteX82" fmla="*/ 95536 w 266509"/>
                <a:gd name="connsiteY82" fmla="*/ 34099 h 176498"/>
                <a:gd name="connsiteX83" fmla="*/ 95155 w 266509"/>
                <a:gd name="connsiteY83" fmla="*/ 33147 h 176498"/>
                <a:gd name="connsiteX84" fmla="*/ 95155 w 266509"/>
                <a:gd name="connsiteY84" fmla="*/ 29908 h 176498"/>
                <a:gd name="connsiteX85" fmla="*/ 94488 w 266509"/>
                <a:gd name="connsiteY85" fmla="*/ 29242 h 176498"/>
                <a:gd name="connsiteX86" fmla="*/ 94488 w 266509"/>
                <a:gd name="connsiteY86" fmla="*/ 28194 h 176498"/>
                <a:gd name="connsiteX87" fmla="*/ 93917 w 266509"/>
                <a:gd name="connsiteY87" fmla="*/ 26956 h 176498"/>
                <a:gd name="connsiteX88" fmla="*/ 92583 w 266509"/>
                <a:gd name="connsiteY88" fmla="*/ 24955 h 176498"/>
                <a:gd name="connsiteX89" fmla="*/ 90964 w 266509"/>
                <a:gd name="connsiteY89" fmla="*/ 22955 h 176498"/>
                <a:gd name="connsiteX90" fmla="*/ 89916 w 266509"/>
                <a:gd name="connsiteY90" fmla="*/ 22289 h 176498"/>
                <a:gd name="connsiteX91" fmla="*/ 86011 w 266509"/>
                <a:gd name="connsiteY91" fmla="*/ 21336 h 176498"/>
                <a:gd name="connsiteX92" fmla="*/ 82391 w 266509"/>
                <a:gd name="connsiteY92" fmla="*/ 20669 h 176498"/>
                <a:gd name="connsiteX93" fmla="*/ 81058 w 266509"/>
                <a:gd name="connsiteY93" fmla="*/ 20669 h 176498"/>
                <a:gd name="connsiteX94" fmla="*/ 80391 w 266509"/>
                <a:gd name="connsiteY94" fmla="*/ 18097 h 176498"/>
                <a:gd name="connsiteX95" fmla="*/ 79153 w 266509"/>
                <a:gd name="connsiteY95" fmla="*/ 14097 h 176498"/>
                <a:gd name="connsiteX96" fmla="*/ 81439 w 266509"/>
                <a:gd name="connsiteY96" fmla="*/ 16097 h 176498"/>
                <a:gd name="connsiteX97" fmla="*/ 84677 w 266509"/>
                <a:gd name="connsiteY97" fmla="*/ 16764 h 176498"/>
                <a:gd name="connsiteX98" fmla="*/ 89916 w 266509"/>
                <a:gd name="connsiteY98" fmla="*/ 16764 h 176498"/>
                <a:gd name="connsiteX99" fmla="*/ 92869 w 266509"/>
                <a:gd name="connsiteY99" fmla="*/ 16097 h 176498"/>
                <a:gd name="connsiteX100" fmla="*/ 92869 w 266509"/>
                <a:gd name="connsiteY100" fmla="*/ 15716 h 176498"/>
                <a:gd name="connsiteX101" fmla="*/ 94202 w 266509"/>
                <a:gd name="connsiteY101" fmla="*/ 15716 h 176498"/>
                <a:gd name="connsiteX102" fmla="*/ 95155 w 266509"/>
                <a:gd name="connsiteY102" fmla="*/ 15145 h 176498"/>
                <a:gd name="connsiteX103" fmla="*/ 95821 w 266509"/>
                <a:gd name="connsiteY103" fmla="*/ 14097 h 176498"/>
                <a:gd name="connsiteX104" fmla="*/ 97441 w 266509"/>
                <a:gd name="connsiteY104" fmla="*/ 13811 h 176498"/>
                <a:gd name="connsiteX105" fmla="*/ 98108 w 266509"/>
                <a:gd name="connsiteY105" fmla="*/ 13430 h 176498"/>
                <a:gd name="connsiteX106" fmla="*/ 97822 w 266509"/>
                <a:gd name="connsiteY106" fmla="*/ 12764 h 176498"/>
                <a:gd name="connsiteX107" fmla="*/ 98774 w 266509"/>
                <a:gd name="connsiteY107" fmla="*/ 12192 h 176498"/>
                <a:gd name="connsiteX108" fmla="*/ 99155 w 266509"/>
                <a:gd name="connsiteY108" fmla="*/ 11525 h 176498"/>
                <a:gd name="connsiteX109" fmla="*/ 99441 w 266509"/>
                <a:gd name="connsiteY109" fmla="*/ 11144 h 176498"/>
                <a:gd name="connsiteX110" fmla="*/ 99441 w 266509"/>
                <a:gd name="connsiteY110" fmla="*/ 10858 h 176498"/>
                <a:gd name="connsiteX111" fmla="*/ 103346 w 266509"/>
                <a:gd name="connsiteY111" fmla="*/ 8572 h 176498"/>
                <a:gd name="connsiteX112" fmla="*/ 106299 w 266509"/>
                <a:gd name="connsiteY112" fmla="*/ 6572 h 176498"/>
                <a:gd name="connsiteX113" fmla="*/ 109252 w 266509"/>
                <a:gd name="connsiteY113" fmla="*/ 4953 h 176498"/>
                <a:gd name="connsiteX114" fmla="*/ 111919 w 266509"/>
                <a:gd name="connsiteY114" fmla="*/ 3905 h 176498"/>
                <a:gd name="connsiteX115" fmla="*/ 113919 w 266509"/>
                <a:gd name="connsiteY115" fmla="*/ 2667 h 176498"/>
                <a:gd name="connsiteX116" fmla="*/ 114871 w 266509"/>
                <a:gd name="connsiteY116" fmla="*/ 1619 h 176498"/>
                <a:gd name="connsiteX117" fmla="*/ 116205 w 266509"/>
                <a:gd name="connsiteY117" fmla="*/ 1333 h 176498"/>
                <a:gd name="connsiteX118" fmla="*/ 118777 w 266509"/>
                <a:gd name="connsiteY118" fmla="*/ 0 h 176498"/>
                <a:gd name="connsiteX119" fmla="*/ 119158 w 266509"/>
                <a:gd name="connsiteY119" fmla="*/ 381 h 176498"/>
                <a:gd name="connsiteX120" fmla="*/ 119444 w 266509"/>
                <a:gd name="connsiteY120" fmla="*/ 1333 h 176498"/>
                <a:gd name="connsiteX121" fmla="*/ 119825 w 266509"/>
                <a:gd name="connsiteY121" fmla="*/ 1333 h 176498"/>
                <a:gd name="connsiteX122" fmla="*/ 119825 w 266509"/>
                <a:gd name="connsiteY122" fmla="*/ 1619 h 176498"/>
                <a:gd name="connsiteX123" fmla="*/ 121444 w 266509"/>
                <a:gd name="connsiteY123" fmla="*/ 1619 h 176498"/>
                <a:gd name="connsiteX124" fmla="*/ 122111 w 266509"/>
                <a:gd name="connsiteY124" fmla="*/ 1333 h 176498"/>
                <a:gd name="connsiteX125" fmla="*/ 122396 w 266509"/>
                <a:gd name="connsiteY125" fmla="*/ 2000 h 176498"/>
                <a:gd name="connsiteX126" fmla="*/ 122396 w 266509"/>
                <a:gd name="connsiteY126" fmla="*/ 2667 h 176498"/>
                <a:gd name="connsiteX127" fmla="*/ 123063 w 266509"/>
                <a:gd name="connsiteY127" fmla="*/ 3334 h 176498"/>
                <a:gd name="connsiteX128" fmla="*/ 124016 w 266509"/>
                <a:gd name="connsiteY128" fmla="*/ 3905 h 176498"/>
                <a:gd name="connsiteX129" fmla="*/ 126016 w 266509"/>
                <a:gd name="connsiteY129" fmla="*/ 3905 h 176498"/>
                <a:gd name="connsiteX130" fmla="*/ 127349 w 266509"/>
                <a:gd name="connsiteY130" fmla="*/ 5620 h 176498"/>
                <a:gd name="connsiteX131" fmla="*/ 128302 w 266509"/>
                <a:gd name="connsiteY131" fmla="*/ 5905 h 176498"/>
                <a:gd name="connsiteX132" fmla="*/ 129635 w 266509"/>
                <a:gd name="connsiteY132" fmla="*/ 6286 h 176498"/>
                <a:gd name="connsiteX133" fmla="*/ 130969 w 266509"/>
                <a:gd name="connsiteY133" fmla="*/ 6286 h 176498"/>
                <a:gd name="connsiteX134" fmla="*/ 131254 w 266509"/>
                <a:gd name="connsiteY134" fmla="*/ 6572 h 176498"/>
                <a:gd name="connsiteX135" fmla="*/ 131254 w 266509"/>
                <a:gd name="connsiteY135" fmla="*/ 7239 h 176498"/>
                <a:gd name="connsiteX136" fmla="*/ 131636 w 266509"/>
                <a:gd name="connsiteY136" fmla="*/ 7239 h 176498"/>
                <a:gd name="connsiteX137" fmla="*/ 132302 w 266509"/>
                <a:gd name="connsiteY137" fmla="*/ 7906 h 176498"/>
                <a:gd name="connsiteX138" fmla="*/ 132874 w 266509"/>
                <a:gd name="connsiteY138" fmla="*/ 7525 h 176498"/>
                <a:gd name="connsiteX139" fmla="*/ 133541 w 266509"/>
                <a:gd name="connsiteY139" fmla="*/ 9239 h 176498"/>
                <a:gd name="connsiteX140" fmla="*/ 133541 w 266509"/>
                <a:gd name="connsiteY140" fmla="*/ 9811 h 176498"/>
                <a:gd name="connsiteX141" fmla="*/ 133921 w 266509"/>
                <a:gd name="connsiteY141" fmla="*/ 10477 h 176498"/>
                <a:gd name="connsiteX142" fmla="*/ 134207 w 266509"/>
                <a:gd name="connsiteY142" fmla="*/ 10858 h 176498"/>
                <a:gd name="connsiteX143" fmla="*/ 134207 w 266509"/>
                <a:gd name="connsiteY143" fmla="*/ 10192 h 176498"/>
                <a:gd name="connsiteX144" fmla="*/ 136874 w 266509"/>
                <a:gd name="connsiteY144" fmla="*/ 10858 h 176498"/>
                <a:gd name="connsiteX145" fmla="*/ 136874 w 266509"/>
                <a:gd name="connsiteY145" fmla="*/ 11525 h 176498"/>
                <a:gd name="connsiteX146" fmla="*/ 137160 w 266509"/>
                <a:gd name="connsiteY146" fmla="*/ 12478 h 176498"/>
                <a:gd name="connsiteX147" fmla="*/ 136874 w 266509"/>
                <a:gd name="connsiteY147" fmla="*/ 12764 h 176498"/>
                <a:gd name="connsiteX148" fmla="*/ 137541 w 266509"/>
                <a:gd name="connsiteY148" fmla="*/ 13430 h 176498"/>
                <a:gd name="connsiteX149" fmla="*/ 138779 w 266509"/>
                <a:gd name="connsiteY149" fmla="*/ 14097 h 176498"/>
                <a:gd name="connsiteX150" fmla="*/ 139160 w 266509"/>
                <a:gd name="connsiteY150" fmla="*/ 13811 h 176498"/>
                <a:gd name="connsiteX151" fmla="*/ 139827 w 266509"/>
                <a:gd name="connsiteY151" fmla="*/ 13811 h 176498"/>
                <a:gd name="connsiteX152" fmla="*/ 140113 w 266509"/>
                <a:gd name="connsiteY152" fmla="*/ 13144 h 176498"/>
                <a:gd name="connsiteX153" fmla="*/ 140113 w 266509"/>
                <a:gd name="connsiteY153" fmla="*/ 12478 h 176498"/>
                <a:gd name="connsiteX154" fmla="*/ 140779 w 266509"/>
                <a:gd name="connsiteY154" fmla="*/ 11525 h 176498"/>
                <a:gd name="connsiteX155" fmla="*/ 142113 w 266509"/>
                <a:gd name="connsiteY155" fmla="*/ 12192 h 176498"/>
                <a:gd name="connsiteX156" fmla="*/ 142399 w 266509"/>
                <a:gd name="connsiteY156" fmla="*/ 11525 h 176498"/>
                <a:gd name="connsiteX157" fmla="*/ 142780 w 266509"/>
                <a:gd name="connsiteY157" fmla="*/ 11525 h 176498"/>
                <a:gd name="connsiteX158" fmla="*/ 143446 w 266509"/>
                <a:gd name="connsiteY158" fmla="*/ 11144 h 176498"/>
                <a:gd name="connsiteX159" fmla="*/ 144113 w 266509"/>
                <a:gd name="connsiteY159" fmla="*/ 11144 h 176498"/>
                <a:gd name="connsiteX160" fmla="*/ 146399 w 266509"/>
                <a:gd name="connsiteY160" fmla="*/ 10477 h 176498"/>
                <a:gd name="connsiteX161" fmla="*/ 146685 w 266509"/>
                <a:gd name="connsiteY161" fmla="*/ 10477 h 176498"/>
                <a:gd name="connsiteX162" fmla="*/ 148019 w 266509"/>
                <a:gd name="connsiteY162" fmla="*/ 11811 h 176498"/>
                <a:gd name="connsiteX163" fmla="*/ 148971 w 266509"/>
                <a:gd name="connsiteY163" fmla="*/ 11811 h 176498"/>
                <a:gd name="connsiteX164" fmla="*/ 150304 w 266509"/>
                <a:gd name="connsiteY164" fmla="*/ 12478 h 176498"/>
                <a:gd name="connsiteX165" fmla="*/ 150304 w 266509"/>
                <a:gd name="connsiteY165" fmla="*/ 14097 h 176498"/>
                <a:gd name="connsiteX166" fmla="*/ 149638 w 266509"/>
                <a:gd name="connsiteY166" fmla="*/ 15145 h 176498"/>
                <a:gd name="connsiteX167" fmla="*/ 149352 w 266509"/>
                <a:gd name="connsiteY167" fmla="*/ 15430 h 176498"/>
                <a:gd name="connsiteX168" fmla="*/ 147733 w 266509"/>
                <a:gd name="connsiteY168" fmla="*/ 16764 h 176498"/>
                <a:gd name="connsiteX169" fmla="*/ 147733 w 266509"/>
                <a:gd name="connsiteY169" fmla="*/ 17431 h 176498"/>
                <a:gd name="connsiteX170" fmla="*/ 146399 w 266509"/>
                <a:gd name="connsiteY170" fmla="*/ 18383 h 176498"/>
                <a:gd name="connsiteX171" fmla="*/ 145066 w 266509"/>
                <a:gd name="connsiteY171" fmla="*/ 20002 h 176498"/>
                <a:gd name="connsiteX172" fmla="*/ 143066 w 266509"/>
                <a:gd name="connsiteY172" fmla="*/ 21622 h 176498"/>
                <a:gd name="connsiteX173" fmla="*/ 142113 w 266509"/>
                <a:gd name="connsiteY173" fmla="*/ 22289 h 176498"/>
                <a:gd name="connsiteX174" fmla="*/ 141161 w 266509"/>
                <a:gd name="connsiteY174" fmla="*/ 22669 h 176498"/>
                <a:gd name="connsiteX175" fmla="*/ 140779 w 266509"/>
                <a:gd name="connsiteY175" fmla="*/ 22955 h 176498"/>
                <a:gd name="connsiteX176" fmla="*/ 141161 w 266509"/>
                <a:gd name="connsiteY176" fmla="*/ 23336 h 176498"/>
                <a:gd name="connsiteX177" fmla="*/ 140779 w 266509"/>
                <a:gd name="connsiteY177" fmla="*/ 23622 h 176498"/>
                <a:gd name="connsiteX178" fmla="*/ 140113 w 266509"/>
                <a:gd name="connsiteY178" fmla="*/ 24003 h 176498"/>
                <a:gd name="connsiteX179" fmla="*/ 139827 w 266509"/>
                <a:gd name="connsiteY179" fmla="*/ 24289 h 176498"/>
                <a:gd name="connsiteX180" fmla="*/ 139160 w 266509"/>
                <a:gd name="connsiteY180" fmla="*/ 24289 h 176498"/>
                <a:gd name="connsiteX181" fmla="*/ 138208 w 266509"/>
                <a:gd name="connsiteY181" fmla="*/ 24574 h 176498"/>
                <a:gd name="connsiteX182" fmla="*/ 137541 w 266509"/>
                <a:gd name="connsiteY182" fmla="*/ 24955 h 176498"/>
                <a:gd name="connsiteX183" fmla="*/ 136208 w 266509"/>
                <a:gd name="connsiteY183" fmla="*/ 25908 h 176498"/>
                <a:gd name="connsiteX184" fmla="*/ 135255 w 266509"/>
                <a:gd name="connsiteY184" fmla="*/ 25908 h 176498"/>
                <a:gd name="connsiteX185" fmla="*/ 134588 w 266509"/>
                <a:gd name="connsiteY185" fmla="*/ 26575 h 176498"/>
                <a:gd name="connsiteX186" fmla="*/ 134588 w 266509"/>
                <a:gd name="connsiteY186" fmla="*/ 26956 h 176498"/>
                <a:gd name="connsiteX187" fmla="*/ 135541 w 266509"/>
                <a:gd name="connsiteY187" fmla="*/ 26575 h 176498"/>
                <a:gd name="connsiteX188" fmla="*/ 136208 w 266509"/>
                <a:gd name="connsiteY188" fmla="*/ 27242 h 176498"/>
                <a:gd name="connsiteX189" fmla="*/ 136493 w 266509"/>
                <a:gd name="connsiteY189" fmla="*/ 27242 h 176498"/>
                <a:gd name="connsiteX190" fmla="*/ 136874 w 266509"/>
                <a:gd name="connsiteY190" fmla="*/ 28194 h 176498"/>
                <a:gd name="connsiteX191" fmla="*/ 137160 w 266509"/>
                <a:gd name="connsiteY191" fmla="*/ 28194 h 176498"/>
                <a:gd name="connsiteX192" fmla="*/ 137541 w 266509"/>
                <a:gd name="connsiteY192" fmla="*/ 28575 h 176498"/>
                <a:gd name="connsiteX193" fmla="*/ 137160 w 266509"/>
                <a:gd name="connsiteY193" fmla="*/ 28861 h 176498"/>
                <a:gd name="connsiteX194" fmla="*/ 136874 w 266509"/>
                <a:gd name="connsiteY194" fmla="*/ 29527 h 176498"/>
                <a:gd name="connsiteX195" fmla="*/ 137160 w 266509"/>
                <a:gd name="connsiteY195" fmla="*/ 29527 h 176498"/>
                <a:gd name="connsiteX196" fmla="*/ 137160 w 266509"/>
                <a:gd name="connsiteY196" fmla="*/ 29242 h 176498"/>
                <a:gd name="connsiteX197" fmla="*/ 138208 w 266509"/>
                <a:gd name="connsiteY197" fmla="*/ 29242 h 176498"/>
                <a:gd name="connsiteX198" fmla="*/ 138494 w 266509"/>
                <a:gd name="connsiteY198" fmla="*/ 28861 h 176498"/>
                <a:gd name="connsiteX199" fmla="*/ 138779 w 266509"/>
                <a:gd name="connsiteY199" fmla="*/ 30194 h 176498"/>
                <a:gd name="connsiteX200" fmla="*/ 139446 w 266509"/>
                <a:gd name="connsiteY200" fmla="*/ 30861 h 176498"/>
                <a:gd name="connsiteX201" fmla="*/ 139827 w 266509"/>
                <a:gd name="connsiteY201" fmla="*/ 31814 h 176498"/>
                <a:gd name="connsiteX202" fmla="*/ 139446 w 266509"/>
                <a:gd name="connsiteY202" fmla="*/ 32194 h 176498"/>
                <a:gd name="connsiteX203" fmla="*/ 139446 w 266509"/>
                <a:gd name="connsiteY203" fmla="*/ 32861 h 176498"/>
                <a:gd name="connsiteX204" fmla="*/ 139160 w 266509"/>
                <a:gd name="connsiteY204" fmla="*/ 33147 h 176498"/>
                <a:gd name="connsiteX205" fmla="*/ 139160 w 266509"/>
                <a:gd name="connsiteY205" fmla="*/ 33433 h 176498"/>
                <a:gd name="connsiteX206" fmla="*/ 138494 w 266509"/>
                <a:gd name="connsiteY206" fmla="*/ 34099 h 176498"/>
                <a:gd name="connsiteX207" fmla="*/ 138494 w 266509"/>
                <a:gd name="connsiteY207" fmla="*/ 35433 h 176498"/>
                <a:gd name="connsiteX208" fmla="*/ 139446 w 266509"/>
                <a:gd name="connsiteY208" fmla="*/ 35814 h 176498"/>
                <a:gd name="connsiteX209" fmla="*/ 140494 w 266509"/>
                <a:gd name="connsiteY209" fmla="*/ 35814 h 176498"/>
                <a:gd name="connsiteX210" fmla="*/ 141161 w 266509"/>
                <a:gd name="connsiteY210" fmla="*/ 36385 h 176498"/>
                <a:gd name="connsiteX211" fmla="*/ 140779 w 266509"/>
                <a:gd name="connsiteY211" fmla="*/ 36385 h 176498"/>
                <a:gd name="connsiteX212" fmla="*/ 141161 w 266509"/>
                <a:gd name="connsiteY212" fmla="*/ 37052 h 176498"/>
                <a:gd name="connsiteX213" fmla="*/ 140494 w 266509"/>
                <a:gd name="connsiteY213" fmla="*/ 38100 h 176498"/>
                <a:gd name="connsiteX214" fmla="*/ 141161 w 266509"/>
                <a:gd name="connsiteY214" fmla="*/ 38767 h 176498"/>
                <a:gd name="connsiteX215" fmla="*/ 140494 w 266509"/>
                <a:gd name="connsiteY215" fmla="*/ 39052 h 176498"/>
                <a:gd name="connsiteX216" fmla="*/ 139446 w 266509"/>
                <a:gd name="connsiteY216" fmla="*/ 39719 h 176498"/>
                <a:gd name="connsiteX217" fmla="*/ 139446 w 266509"/>
                <a:gd name="connsiteY217" fmla="*/ 42005 h 176498"/>
                <a:gd name="connsiteX218" fmla="*/ 138494 w 266509"/>
                <a:gd name="connsiteY218" fmla="*/ 42672 h 176498"/>
                <a:gd name="connsiteX219" fmla="*/ 137827 w 266509"/>
                <a:gd name="connsiteY219" fmla="*/ 43624 h 176498"/>
                <a:gd name="connsiteX220" fmla="*/ 135255 w 266509"/>
                <a:gd name="connsiteY220" fmla="*/ 42672 h 176498"/>
                <a:gd name="connsiteX221" fmla="*/ 134874 w 266509"/>
                <a:gd name="connsiteY221" fmla="*/ 45910 h 176498"/>
                <a:gd name="connsiteX222" fmla="*/ 135541 w 266509"/>
                <a:gd name="connsiteY222" fmla="*/ 45910 h 176498"/>
                <a:gd name="connsiteX223" fmla="*/ 137541 w 266509"/>
                <a:gd name="connsiteY223" fmla="*/ 45625 h 176498"/>
                <a:gd name="connsiteX224" fmla="*/ 138494 w 266509"/>
                <a:gd name="connsiteY224" fmla="*/ 45244 h 176498"/>
                <a:gd name="connsiteX225" fmla="*/ 140113 w 266509"/>
                <a:gd name="connsiteY225" fmla="*/ 44672 h 176498"/>
                <a:gd name="connsiteX226" fmla="*/ 146018 w 266509"/>
                <a:gd name="connsiteY226" fmla="*/ 52197 h 176498"/>
                <a:gd name="connsiteX227" fmla="*/ 146018 w 266509"/>
                <a:gd name="connsiteY227" fmla="*/ 53149 h 176498"/>
                <a:gd name="connsiteX228" fmla="*/ 146685 w 266509"/>
                <a:gd name="connsiteY228" fmla="*/ 53530 h 176498"/>
                <a:gd name="connsiteX229" fmla="*/ 146685 w 266509"/>
                <a:gd name="connsiteY229" fmla="*/ 53816 h 176498"/>
                <a:gd name="connsiteX230" fmla="*/ 146399 w 266509"/>
                <a:gd name="connsiteY230" fmla="*/ 54102 h 176498"/>
                <a:gd name="connsiteX231" fmla="*/ 146685 w 266509"/>
                <a:gd name="connsiteY231" fmla="*/ 54102 h 176498"/>
                <a:gd name="connsiteX232" fmla="*/ 146399 w 266509"/>
                <a:gd name="connsiteY232" fmla="*/ 54769 h 176498"/>
                <a:gd name="connsiteX233" fmla="*/ 146685 w 266509"/>
                <a:gd name="connsiteY233" fmla="*/ 55150 h 176498"/>
                <a:gd name="connsiteX234" fmla="*/ 146018 w 266509"/>
                <a:gd name="connsiteY234" fmla="*/ 55817 h 176498"/>
                <a:gd name="connsiteX235" fmla="*/ 146018 w 266509"/>
                <a:gd name="connsiteY235" fmla="*/ 56102 h 176498"/>
                <a:gd name="connsiteX236" fmla="*/ 146399 w 266509"/>
                <a:gd name="connsiteY236" fmla="*/ 56769 h 176498"/>
                <a:gd name="connsiteX237" fmla="*/ 146685 w 266509"/>
                <a:gd name="connsiteY237" fmla="*/ 56769 h 176498"/>
                <a:gd name="connsiteX238" fmla="*/ 147066 w 266509"/>
                <a:gd name="connsiteY238" fmla="*/ 57055 h 176498"/>
                <a:gd name="connsiteX239" fmla="*/ 147352 w 266509"/>
                <a:gd name="connsiteY239" fmla="*/ 56769 h 176498"/>
                <a:gd name="connsiteX240" fmla="*/ 147733 w 266509"/>
                <a:gd name="connsiteY240" fmla="*/ 56102 h 176498"/>
                <a:gd name="connsiteX241" fmla="*/ 148304 w 266509"/>
                <a:gd name="connsiteY241" fmla="*/ 54483 h 176498"/>
                <a:gd name="connsiteX242" fmla="*/ 148971 w 266509"/>
                <a:gd name="connsiteY242" fmla="*/ 54483 h 176498"/>
                <a:gd name="connsiteX243" fmla="*/ 149352 w 266509"/>
                <a:gd name="connsiteY243" fmla="*/ 54769 h 176498"/>
                <a:gd name="connsiteX244" fmla="*/ 149352 w 266509"/>
                <a:gd name="connsiteY244" fmla="*/ 53530 h 176498"/>
                <a:gd name="connsiteX245" fmla="*/ 149638 w 266509"/>
                <a:gd name="connsiteY245" fmla="*/ 52864 h 176498"/>
                <a:gd name="connsiteX246" fmla="*/ 150304 w 266509"/>
                <a:gd name="connsiteY246" fmla="*/ 52197 h 176498"/>
                <a:gd name="connsiteX247" fmla="*/ 150686 w 266509"/>
                <a:gd name="connsiteY247" fmla="*/ 51530 h 176498"/>
                <a:gd name="connsiteX248" fmla="*/ 151924 w 266509"/>
                <a:gd name="connsiteY248" fmla="*/ 50864 h 176498"/>
                <a:gd name="connsiteX249" fmla="*/ 154210 w 266509"/>
                <a:gd name="connsiteY249" fmla="*/ 48577 h 176498"/>
                <a:gd name="connsiteX250" fmla="*/ 154210 w 266509"/>
                <a:gd name="connsiteY250" fmla="*/ 47625 h 176498"/>
                <a:gd name="connsiteX251" fmla="*/ 155258 w 266509"/>
                <a:gd name="connsiteY251" fmla="*/ 45625 h 176498"/>
                <a:gd name="connsiteX252" fmla="*/ 155924 w 266509"/>
                <a:gd name="connsiteY252" fmla="*/ 43624 h 176498"/>
                <a:gd name="connsiteX253" fmla="*/ 156210 w 266509"/>
                <a:gd name="connsiteY253" fmla="*/ 43624 h 176498"/>
                <a:gd name="connsiteX254" fmla="*/ 156591 w 266509"/>
                <a:gd name="connsiteY254" fmla="*/ 43339 h 176498"/>
                <a:gd name="connsiteX255" fmla="*/ 156591 w 266509"/>
                <a:gd name="connsiteY255" fmla="*/ 41339 h 176498"/>
                <a:gd name="connsiteX256" fmla="*/ 158210 w 266509"/>
                <a:gd name="connsiteY256" fmla="*/ 40386 h 176498"/>
                <a:gd name="connsiteX257" fmla="*/ 158877 w 266509"/>
                <a:gd name="connsiteY257" fmla="*/ 40005 h 176498"/>
                <a:gd name="connsiteX258" fmla="*/ 160115 w 266509"/>
                <a:gd name="connsiteY258" fmla="*/ 39052 h 176498"/>
                <a:gd name="connsiteX259" fmla="*/ 161449 w 266509"/>
                <a:gd name="connsiteY259" fmla="*/ 38767 h 176498"/>
                <a:gd name="connsiteX260" fmla="*/ 162496 w 266509"/>
                <a:gd name="connsiteY260" fmla="*/ 38100 h 176498"/>
                <a:gd name="connsiteX261" fmla="*/ 163068 w 266509"/>
                <a:gd name="connsiteY261" fmla="*/ 38100 h 176498"/>
                <a:gd name="connsiteX262" fmla="*/ 166688 w 266509"/>
                <a:gd name="connsiteY262" fmla="*/ 39052 h 176498"/>
                <a:gd name="connsiteX263" fmla="*/ 167354 w 266509"/>
                <a:gd name="connsiteY263" fmla="*/ 40386 h 176498"/>
                <a:gd name="connsiteX264" fmla="*/ 168402 w 266509"/>
                <a:gd name="connsiteY264" fmla="*/ 41339 h 176498"/>
                <a:gd name="connsiteX265" fmla="*/ 169354 w 266509"/>
                <a:gd name="connsiteY265" fmla="*/ 41053 h 176498"/>
                <a:gd name="connsiteX266" fmla="*/ 169640 w 266509"/>
                <a:gd name="connsiteY266" fmla="*/ 42291 h 176498"/>
                <a:gd name="connsiteX267" fmla="*/ 169354 w 266509"/>
                <a:gd name="connsiteY267" fmla="*/ 42958 h 176498"/>
                <a:gd name="connsiteX268" fmla="*/ 169640 w 266509"/>
                <a:gd name="connsiteY268" fmla="*/ 43339 h 176498"/>
                <a:gd name="connsiteX269" fmla="*/ 169354 w 266509"/>
                <a:gd name="connsiteY269" fmla="*/ 44291 h 176498"/>
                <a:gd name="connsiteX270" fmla="*/ 168402 w 266509"/>
                <a:gd name="connsiteY270" fmla="*/ 44672 h 176498"/>
                <a:gd name="connsiteX271" fmla="*/ 168402 w 266509"/>
                <a:gd name="connsiteY271" fmla="*/ 44958 h 176498"/>
                <a:gd name="connsiteX272" fmla="*/ 168688 w 266509"/>
                <a:gd name="connsiteY272" fmla="*/ 45625 h 176498"/>
                <a:gd name="connsiteX273" fmla="*/ 167735 w 266509"/>
                <a:gd name="connsiteY273" fmla="*/ 47625 h 176498"/>
                <a:gd name="connsiteX274" fmla="*/ 168021 w 266509"/>
                <a:gd name="connsiteY274" fmla="*/ 48196 h 176498"/>
                <a:gd name="connsiteX275" fmla="*/ 168688 w 266509"/>
                <a:gd name="connsiteY275" fmla="*/ 48863 h 176498"/>
                <a:gd name="connsiteX276" fmla="*/ 170021 w 266509"/>
                <a:gd name="connsiteY276" fmla="*/ 49530 h 176498"/>
                <a:gd name="connsiteX277" fmla="*/ 170307 w 266509"/>
                <a:gd name="connsiteY277" fmla="*/ 50197 h 176498"/>
                <a:gd name="connsiteX278" fmla="*/ 171926 w 266509"/>
                <a:gd name="connsiteY278" fmla="*/ 50578 h 176498"/>
                <a:gd name="connsiteX279" fmla="*/ 173260 w 266509"/>
                <a:gd name="connsiteY279" fmla="*/ 52197 h 176498"/>
                <a:gd name="connsiteX280" fmla="*/ 173641 w 266509"/>
                <a:gd name="connsiteY280" fmla="*/ 52864 h 176498"/>
                <a:gd name="connsiteX281" fmla="*/ 175546 w 266509"/>
                <a:gd name="connsiteY281" fmla="*/ 53530 h 176498"/>
                <a:gd name="connsiteX282" fmla="*/ 175927 w 266509"/>
                <a:gd name="connsiteY282" fmla="*/ 53816 h 176498"/>
                <a:gd name="connsiteX283" fmla="*/ 176594 w 266509"/>
                <a:gd name="connsiteY283" fmla="*/ 53530 h 176498"/>
                <a:gd name="connsiteX284" fmla="*/ 176594 w 266509"/>
                <a:gd name="connsiteY284" fmla="*/ 52483 h 176498"/>
                <a:gd name="connsiteX285" fmla="*/ 178213 w 266509"/>
                <a:gd name="connsiteY285" fmla="*/ 51530 h 176498"/>
                <a:gd name="connsiteX286" fmla="*/ 179165 w 266509"/>
                <a:gd name="connsiteY286" fmla="*/ 51530 h 176498"/>
                <a:gd name="connsiteX287" fmla="*/ 181166 w 266509"/>
                <a:gd name="connsiteY287" fmla="*/ 52483 h 176498"/>
                <a:gd name="connsiteX288" fmla="*/ 181832 w 266509"/>
                <a:gd name="connsiteY288" fmla="*/ 53530 h 176498"/>
                <a:gd name="connsiteX289" fmla="*/ 182499 w 266509"/>
                <a:gd name="connsiteY289" fmla="*/ 53816 h 176498"/>
                <a:gd name="connsiteX290" fmla="*/ 182785 w 266509"/>
                <a:gd name="connsiteY290" fmla="*/ 54102 h 176498"/>
                <a:gd name="connsiteX291" fmla="*/ 182785 w 266509"/>
                <a:gd name="connsiteY291" fmla="*/ 54483 h 176498"/>
                <a:gd name="connsiteX292" fmla="*/ 183166 w 266509"/>
                <a:gd name="connsiteY292" fmla="*/ 53149 h 176498"/>
                <a:gd name="connsiteX293" fmla="*/ 183452 w 266509"/>
                <a:gd name="connsiteY293" fmla="*/ 53149 h 176498"/>
                <a:gd name="connsiteX294" fmla="*/ 183452 w 266509"/>
                <a:gd name="connsiteY294" fmla="*/ 52864 h 176498"/>
                <a:gd name="connsiteX295" fmla="*/ 183737 w 266509"/>
                <a:gd name="connsiteY295" fmla="*/ 52864 h 176498"/>
                <a:gd name="connsiteX296" fmla="*/ 184785 w 266509"/>
                <a:gd name="connsiteY296" fmla="*/ 51816 h 176498"/>
                <a:gd name="connsiteX297" fmla="*/ 185071 w 266509"/>
                <a:gd name="connsiteY297" fmla="*/ 52197 h 176498"/>
                <a:gd name="connsiteX298" fmla="*/ 185071 w 266509"/>
                <a:gd name="connsiteY298" fmla="*/ 51530 h 176498"/>
                <a:gd name="connsiteX299" fmla="*/ 184785 w 266509"/>
                <a:gd name="connsiteY299" fmla="*/ 50197 h 176498"/>
                <a:gd name="connsiteX300" fmla="*/ 185071 w 266509"/>
                <a:gd name="connsiteY300" fmla="*/ 49911 h 176498"/>
                <a:gd name="connsiteX301" fmla="*/ 185071 w 266509"/>
                <a:gd name="connsiteY301" fmla="*/ 49530 h 176498"/>
                <a:gd name="connsiteX302" fmla="*/ 184404 w 266509"/>
                <a:gd name="connsiteY302" fmla="*/ 48863 h 176498"/>
                <a:gd name="connsiteX303" fmla="*/ 184404 w 266509"/>
                <a:gd name="connsiteY303" fmla="*/ 48196 h 176498"/>
                <a:gd name="connsiteX304" fmla="*/ 185738 w 266509"/>
                <a:gd name="connsiteY304" fmla="*/ 46958 h 176498"/>
                <a:gd name="connsiteX305" fmla="*/ 186690 w 266509"/>
                <a:gd name="connsiteY305" fmla="*/ 46292 h 176498"/>
                <a:gd name="connsiteX306" fmla="*/ 186690 w 266509"/>
                <a:gd name="connsiteY306" fmla="*/ 45910 h 176498"/>
                <a:gd name="connsiteX307" fmla="*/ 187071 w 266509"/>
                <a:gd name="connsiteY307" fmla="*/ 45244 h 176498"/>
                <a:gd name="connsiteX308" fmla="*/ 187357 w 266509"/>
                <a:gd name="connsiteY308" fmla="*/ 45244 h 176498"/>
                <a:gd name="connsiteX309" fmla="*/ 188024 w 266509"/>
                <a:gd name="connsiteY309" fmla="*/ 44672 h 176498"/>
                <a:gd name="connsiteX310" fmla="*/ 188404 w 266509"/>
                <a:gd name="connsiteY310" fmla="*/ 44958 h 176498"/>
                <a:gd name="connsiteX311" fmla="*/ 188404 w 266509"/>
                <a:gd name="connsiteY311" fmla="*/ 45244 h 176498"/>
                <a:gd name="connsiteX312" fmla="*/ 190024 w 266509"/>
                <a:gd name="connsiteY312" fmla="*/ 45244 h 176498"/>
                <a:gd name="connsiteX313" fmla="*/ 190024 w 266509"/>
                <a:gd name="connsiteY313" fmla="*/ 44672 h 176498"/>
                <a:gd name="connsiteX314" fmla="*/ 190309 w 266509"/>
                <a:gd name="connsiteY314" fmla="*/ 44672 h 176498"/>
                <a:gd name="connsiteX315" fmla="*/ 190691 w 266509"/>
                <a:gd name="connsiteY315" fmla="*/ 44291 h 176498"/>
                <a:gd name="connsiteX316" fmla="*/ 191357 w 266509"/>
                <a:gd name="connsiteY316" fmla="*/ 44291 h 176498"/>
                <a:gd name="connsiteX317" fmla="*/ 191357 w 266509"/>
                <a:gd name="connsiteY317" fmla="*/ 42958 h 176498"/>
                <a:gd name="connsiteX318" fmla="*/ 192024 w 266509"/>
                <a:gd name="connsiteY318" fmla="*/ 42291 h 176498"/>
                <a:gd name="connsiteX319" fmla="*/ 193262 w 266509"/>
                <a:gd name="connsiteY319" fmla="*/ 42005 h 176498"/>
                <a:gd name="connsiteX320" fmla="*/ 193929 w 266509"/>
                <a:gd name="connsiteY320" fmla="*/ 42672 h 176498"/>
                <a:gd name="connsiteX321" fmla="*/ 194596 w 266509"/>
                <a:gd name="connsiteY321" fmla="*/ 42672 h 176498"/>
                <a:gd name="connsiteX322" fmla="*/ 194596 w 266509"/>
                <a:gd name="connsiteY322" fmla="*/ 43339 h 176498"/>
                <a:gd name="connsiteX323" fmla="*/ 196596 w 266509"/>
                <a:gd name="connsiteY323" fmla="*/ 42672 h 176498"/>
                <a:gd name="connsiteX324" fmla="*/ 197549 w 266509"/>
                <a:gd name="connsiteY324" fmla="*/ 42672 h 176498"/>
                <a:gd name="connsiteX325" fmla="*/ 197263 w 266509"/>
                <a:gd name="connsiteY325" fmla="*/ 42291 h 176498"/>
                <a:gd name="connsiteX326" fmla="*/ 198215 w 266509"/>
                <a:gd name="connsiteY326" fmla="*/ 42672 h 176498"/>
                <a:gd name="connsiteX327" fmla="*/ 199168 w 266509"/>
                <a:gd name="connsiteY327" fmla="*/ 42672 h 176498"/>
                <a:gd name="connsiteX328" fmla="*/ 199549 w 266509"/>
                <a:gd name="connsiteY328" fmla="*/ 43339 h 176498"/>
                <a:gd name="connsiteX329" fmla="*/ 200501 w 266509"/>
                <a:gd name="connsiteY329" fmla="*/ 42958 h 176498"/>
                <a:gd name="connsiteX330" fmla="*/ 201168 w 266509"/>
                <a:gd name="connsiteY330" fmla="*/ 43624 h 176498"/>
                <a:gd name="connsiteX331" fmla="*/ 201835 w 266509"/>
                <a:gd name="connsiteY331" fmla="*/ 43339 h 176498"/>
                <a:gd name="connsiteX332" fmla="*/ 204121 w 266509"/>
                <a:gd name="connsiteY332" fmla="*/ 42291 h 176498"/>
                <a:gd name="connsiteX333" fmla="*/ 204407 w 266509"/>
                <a:gd name="connsiteY333" fmla="*/ 42005 h 176498"/>
                <a:gd name="connsiteX334" fmla="*/ 204788 w 266509"/>
                <a:gd name="connsiteY334" fmla="*/ 42005 h 176498"/>
                <a:gd name="connsiteX335" fmla="*/ 204788 w 266509"/>
                <a:gd name="connsiteY335" fmla="*/ 42291 h 176498"/>
                <a:gd name="connsiteX336" fmla="*/ 205454 w 266509"/>
                <a:gd name="connsiteY336" fmla="*/ 42291 h 176498"/>
                <a:gd name="connsiteX337" fmla="*/ 205740 w 266509"/>
                <a:gd name="connsiteY337" fmla="*/ 40672 h 176498"/>
                <a:gd name="connsiteX338" fmla="*/ 205740 w 266509"/>
                <a:gd name="connsiteY338" fmla="*/ 40386 h 176498"/>
                <a:gd name="connsiteX339" fmla="*/ 206121 w 266509"/>
                <a:gd name="connsiteY339" fmla="*/ 40386 h 176498"/>
                <a:gd name="connsiteX340" fmla="*/ 206121 w 266509"/>
                <a:gd name="connsiteY340" fmla="*/ 40672 h 176498"/>
                <a:gd name="connsiteX341" fmla="*/ 206788 w 266509"/>
                <a:gd name="connsiteY341" fmla="*/ 40005 h 176498"/>
                <a:gd name="connsiteX342" fmla="*/ 208026 w 266509"/>
                <a:gd name="connsiteY342" fmla="*/ 39719 h 176498"/>
                <a:gd name="connsiteX343" fmla="*/ 208407 w 266509"/>
                <a:gd name="connsiteY343" fmla="*/ 40386 h 176498"/>
                <a:gd name="connsiteX344" fmla="*/ 208693 w 266509"/>
                <a:gd name="connsiteY344" fmla="*/ 40005 h 176498"/>
                <a:gd name="connsiteX345" fmla="*/ 209359 w 266509"/>
                <a:gd name="connsiteY345" fmla="*/ 40005 h 176498"/>
                <a:gd name="connsiteX346" fmla="*/ 209074 w 266509"/>
                <a:gd name="connsiteY346" fmla="*/ 40386 h 176498"/>
                <a:gd name="connsiteX347" fmla="*/ 209359 w 266509"/>
                <a:gd name="connsiteY347" fmla="*/ 40005 h 176498"/>
                <a:gd name="connsiteX348" fmla="*/ 210026 w 266509"/>
                <a:gd name="connsiteY348" fmla="*/ 40005 h 176498"/>
                <a:gd name="connsiteX349" fmla="*/ 210312 w 266509"/>
                <a:gd name="connsiteY349" fmla="*/ 39719 h 176498"/>
                <a:gd name="connsiteX350" fmla="*/ 211360 w 266509"/>
                <a:gd name="connsiteY350" fmla="*/ 39719 h 176498"/>
                <a:gd name="connsiteX351" fmla="*/ 210979 w 266509"/>
                <a:gd name="connsiteY351" fmla="*/ 39719 h 176498"/>
                <a:gd name="connsiteX352" fmla="*/ 211360 w 266509"/>
                <a:gd name="connsiteY352" fmla="*/ 39338 h 176498"/>
                <a:gd name="connsiteX353" fmla="*/ 211646 w 266509"/>
                <a:gd name="connsiteY353" fmla="*/ 39338 h 176498"/>
                <a:gd name="connsiteX354" fmla="*/ 211360 w 266509"/>
                <a:gd name="connsiteY354" fmla="*/ 39052 h 176498"/>
                <a:gd name="connsiteX355" fmla="*/ 211646 w 266509"/>
                <a:gd name="connsiteY355" fmla="*/ 38767 h 176498"/>
                <a:gd name="connsiteX356" fmla="*/ 212027 w 266509"/>
                <a:gd name="connsiteY356" fmla="*/ 39052 h 176498"/>
                <a:gd name="connsiteX357" fmla="*/ 212027 w 266509"/>
                <a:gd name="connsiteY357" fmla="*/ 38767 h 176498"/>
                <a:gd name="connsiteX358" fmla="*/ 211646 w 266509"/>
                <a:gd name="connsiteY358" fmla="*/ 38767 h 176498"/>
                <a:gd name="connsiteX359" fmla="*/ 211646 w 266509"/>
                <a:gd name="connsiteY359" fmla="*/ 38386 h 176498"/>
                <a:gd name="connsiteX360" fmla="*/ 212027 w 266509"/>
                <a:gd name="connsiteY360" fmla="*/ 38386 h 176498"/>
                <a:gd name="connsiteX361" fmla="*/ 211360 w 266509"/>
                <a:gd name="connsiteY361" fmla="*/ 37719 h 176498"/>
                <a:gd name="connsiteX362" fmla="*/ 211646 w 266509"/>
                <a:gd name="connsiteY362" fmla="*/ 37719 h 176498"/>
                <a:gd name="connsiteX363" fmla="*/ 212693 w 266509"/>
                <a:gd name="connsiteY363" fmla="*/ 38100 h 176498"/>
                <a:gd name="connsiteX364" fmla="*/ 212979 w 266509"/>
                <a:gd name="connsiteY364" fmla="*/ 36767 h 176498"/>
                <a:gd name="connsiteX365" fmla="*/ 212693 w 266509"/>
                <a:gd name="connsiteY365" fmla="*/ 36385 h 176498"/>
                <a:gd name="connsiteX366" fmla="*/ 213265 w 266509"/>
                <a:gd name="connsiteY366" fmla="*/ 36385 h 176498"/>
                <a:gd name="connsiteX367" fmla="*/ 213646 w 266509"/>
                <a:gd name="connsiteY367" fmla="*/ 36100 h 176498"/>
                <a:gd name="connsiteX368" fmla="*/ 214313 w 266509"/>
                <a:gd name="connsiteY368" fmla="*/ 36767 h 176498"/>
                <a:gd name="connsiteX369" fmla="*/ 214979 w 266509"/>
                <a:gd name="connsiteY369" fmla="*/ 37052 h 176498"/>
                <a:gd name="connsiteX370" fmla="*/ 214598 w 266509"/>
                <a:gd name="connsiteY370" fmla="*/ 37433 h 176498"/>
                <a:gd name="connsiteX371" fmla="*/ 214598 w 266509"/>
                <a:gd name="connsiteY371" fmla="*/ 38100 h 176498"/>
                <a:gd name="connsiteX372" fmla="*/ 216217 w 266509"/>
                <a:gd name="connsiteY372" fmla="*/ 40005 h 176498"/>
                <a:gd name="connsiteX373" fmla="*/ 216217 w 266509"/>
                <a:gd name="connsiteY373" fmla="*/ 41053 h 176498"/>
                <a:gd name="connsiteX374" fmla="*/ 216599 w 266509"/>
                <a:gd name="connsiteY374" fmla="*/ 42005 h 176498"/>
                <a:gd name="connsiteX375" fmla="*/ 216599 w 266509"/>
                <a:gd name="connsiteY375" fmla="*/ 42958 h 176498"/>
                <a:gd name="connsiteX376" fmla="*/ 216884 w 266509"/>
                <a:gd name="connsiteY376" fmla="*/ 43339 h 176498"/>
                <a:gd name="connsiteX377" fmla="*/ 216884 w 266509"/>
                <a:gd name="connsiteY377" fmla="*/ 43624 h 176498"/>
                <a:gd name="connsiteX378" fmla="*/ 217551 w 266509"/>
                <a:gd name="connsiteY378" fmla="*/ 44005 h 176498"/>
                <a:gd name="connsiteX379" fmla="*/ 217551 w 266509"/>
                <a:gd name="connsiteY379" fmla="*/ 44291 h 176498"/>
                <a:gd name="connsiteX380" fmla="*/ 219551 w 266509"/>
                <a:gd name="connsiteY380" fmla="*/ 45244 h 176498"/>
                <a:gd name="connsiteX381" fmla="*/ 219837 w 266509"/>
                <a:gd name="connsiteY381" fmla="*/ 45625 h 176498"/>
                <a:gd name="connsiteX382" fmla="*/ 221171 w 266509"/>
                <a:gd name="connsiteY382" fmla="*/ 46577 h 176498"/>
                <a:gd name="connsiteX383" fmla="*/ 221552 w 266509"/>
                <a:gd name="connsiteY383" fmla="*/ 47244 h 176498"/>
                <a:gd name="connsiteX384" fmla="*/ 221837 w 266509"/>
                <a:gd name="connsiteY384" fmla="*/ 47625 h 176498"/>
                <a:gd name="connsiteX385" fmla="*/ 221552 w 266509"/>
                <a:gd name="connsiteY385" fmla="*/ 47911 h 176498"/>
                <a:gd name="connsiteX386" fmla="*/ 220885 w 266509"/>
                <a:gd name="connsiteY386" fmla="*/ 48196 h 176498"/>
                <a:gd name="connsiteX387" fmla="*/ 220504 w 266509"/>
                <a:gd name="connsiteY387" fmla="*/ 48863 h 176498"/>
                <a:gd name="connsiteX388" fmla="*/ 220504 w 266509"/>
                <a:gd name="connsiteY388" fmla="*/ 49244 h 176498"/>
                <a:gd name="connsiteX389" fmla="*/ 219837 w 266509"/>
                <a:gd name="connsiteY389" fmla="*/ 49530 h 176498"/>
                <a:gd name="connsiteX390" fmla="*/ 218884 w 266509"/>
                <a:gd name="connsiteY390" fmla="*/ 49911 h 176498"/>
                <a:gd name="connsiteX391" fmla="*/ 218884 w 266509"/>
                <a:gd name="connsiteY391" fmla="*/ 50197 h 176498"/>
                <a:gd name="connsiteX392" fmla="*/ 217932 w 266509"/>
                <a:gd name="connsiteY392" fmla="*/ 50578 h 176498"/>
                <a:gd name="connsiteX393" fmla="*/ 218218 w 266509"/>
                <a:gd name="connsiteY393" fmla="*/ 50864 h 176498"/>
                <a:gd name="connsiteX394" fmla="*/ 218599 w 266509"/>
                <a:gd name="connsiteY394" fmla="*/ 50864 h 176498"/>
                <a:gd name="connsiteX395" fmla="*/ 218884 w 266509"/>
                <a:gd name="connsiteY395" fmla="*/ 51530 h 176498"/>
                <a:gd name="connsiteX396" fmla="*/ 216884 w 266509"/>
                <a:gd name="connsiteY396" fmla="*/ 53149 h 176498"/>
                <a:gd name="connsiteX397" fmla="*/ 216884 w 266509"/>
                <a:gd name="connsiteY397" fmla="*/ 53816 h 176498"/>
                <a:gd name="connsiteX398" fmla="*/ 216599 w 266509"/>
                <a:gd name="connsiteY398" fmla="*/ 55150 h 176498"/>
                <a:gd name="connsiteX399" fmla="*/ 216217 w 266509"/>
                <a:gd name="connsiteY399" fmla="*/ 55150 h 176498"/>
                <a:gd name="connsiteX400" fmla="*/ 216884 w 266509"/>
                <a:gd name="connsiteY400" fmla="*/ 55435 h 176498"/>
                <a:gd name="connsiteX401" fmla="*/ 217265 w 266509"/>
                <a:gd name="connsiteY401" fmla="*/ 55817 h 176498"/>
                <a:gd name="connsiteX402" fmla="*/ 217265 w 266509"/>
                <a:gd name="connsiteY402" fmla="*/ 56483 h 176498"/>
                <a:gd name="connsiteX403" fmla="*/ 216217 w 266509"/>
                <a:gd name="connsiteY403" fmla="*/ 57436 h 176498"/>
                <a:gd name="connsiteX404" fmla="*/ 216217 w 266509"/>
                <a:gd name="connsiteY404" fmla="*/ 57721 h 176498"/>
                <a:gd name="connsiteX405" fmla="*/ 215932 w 266509"/>
                <a:gd name="connsiteY405" fmla="*/ 58388 h 176498"/>
                <a:gd name="connsiteX406" fmla="*/ 215932 w 266509"/>
                <a:gd name="connsiteY406" fmla="*/ 58769 h 176498"/>
                <a:gd name="connsiteX407" fmla="*/ 217932 w 266509"/>
                <a:gd name="connsiteY407" fmla="*/ 59722 h 176498"/>
                <a:gd name="connsiteX408" fmla="*/ 218218 w 266509"/>
                <a:gd name="connsiteY408" fmla="*/ 60389 h 176498"/>
                <a:gd name="connsiteX409" fmla="*/ 218599 w 266509"/>
                <a:gd name="connsiteY409" fmla="*/ 61341 h 176498"/>
                <a:gd name="connsiteX410" fmla="*/ 219551 w 266509"/>
                <a:gd name="connsiteY410" fmla="*/ 61722 h 176498"/>
                <a:gd name="connsiteX411" fmla="*/ 219170 w 266509"/>
                <a:gd name="connsiteY411" fmla="*/ 62008 h 176498"/>
                <a:gd name="connsiteX412" fmla="*/ 219170 w 266509"/>
                <a:gd name="connsiteY412" fmla="*/ 62674 h 176498"/>
                <a:gd name="connsiteX413" fmla="*/ 218884 w 266509"/>
                <a:gd name="connsiteY413" fmla="*/ 62960 h 176498"/>
                <a:gd name="connsiteX414" fmla="*/ 219170 w 266509"/>
                <a:gd name="connsiteY414" fmla="*/ 63627 h 176498"/>
                <a:gd name="connsiteX415" fmla="*/ 218884 w 266509"/>
                <a:gd name="connsiteY415" fmla="*/ 64294 h 176498"/>
                <a:gd name="connsiteX416" fmla="*/ 218599 w 266509"/>
                <a:gd name="connsiteY416" fmla="*/ 64294 h 176498"/>
                <a:gd name="connsiteX417" fmla="*/ 218218 w 266509"/>
                <a:gd name="connsiteY417" fmla="*/ 64960 h 176498"/>
                <a:gd name="connsiteX418" fmla="*/ 218599 w 266509"/>
                <a:gd name="connsiteY418" fmla="*/ 64960 h 176498"/>
                <a:gd name="connsiteX419" fmla="*/ 218218 w 266509"/>
                <a:gd name="connsiteY419" fmla="*/ 64960 h 176498"/>
                <a:gd name="connsiteX420" fmla="*/ 218218 w 266509"/>
                <a:gd name="connsiteY420" fmla="*/ 65342 h 176498"/>
                <a:gd name="connsiteX421" fmla="*/ 218599 w 266509"/>
                <a:gd name="connsiteY421" fmla="*/ 65913 h 176498"/>
                <a:gd name="connsiteX422" fmla="*/ 218599 w 266509"/>
                <a:gd name="connsiteY422" fmla="*/ 66294 h 176498"/>
                <a:gd name="connsiteX423" fmla="*/ 217932 w 266509"/>
                <a:gd name="connsiteY423" fmla="*/ 66961 h 176498"/>
                <a:gd name="connsiteX424" fmla="*/ 217932 w 266509"/>
                <a:gd name="connsiteY424" fmla="*/ 67246 h 176498"/>
                <a:gd name="connsiteX425" fmla="*/ 217551 w 266509"/>
                <a:gd name="connsiteY425" fmla="*/ 67246 h 176498"/>
                <a:gd name="connsiteX426" fmla="*/ 217551 w 266509"/>
                <a:gd name="connsiteY426" fmla="*/ 67627 h 176498"/>
                <a:gd name="connsiteX427" fmla="*/ 217265 w 266509"/>
                <a:gd name="connsiteY427" fmla="*/ 67627 h 176498"/>
                <a:gd name="connsiteX428" fmla="*/ 217265 w 266509"/>
                <a:gd name="connsiteY428" fmla="*/ 67913 h 176498"/>
                <a:gd name="connsiteX429" fmla="*/ 216884 w 266509"/>
                <a:gd name="connsiteY429" fmla="*/ 67913 h 176498"/>
                <a:gd name="connsiteX430" fmla="*/ 216884 w 266509"/>
                <a:gd name="connsiteY430" fmla="*/ 68580 h 176498"/>
                <a:gd name="connsiteX431" fmla="*/ 216599 w 266509"/>
                <a:gd name="connsiteY431" fmla="*/ 68866 h 176498"/>
                <a:gd name="connsiteX432" fmla="*/ 216599 w 266509"/>
                <a:gd name="connsiteY432" fmla="*/ 69247 h 176498"/>
                <a:gd name="connsiteX433" fmla="*/ 216217 w 266509"/>
                <a:gd name="connsiteY433" fmla="*/ 69532 h 176498"/>
                <a:gd name="connsiteX434" fmla="*/ 216599 w 266509"/>
                <a:gd name="connsiteY434" fmla="*/ 69914 h 176498"/>
                <a:gd name="connsiteX435" fmla="*/ 216217 w 266509"/>
                <a:gd name="connsiteY435" fmla="*/ 70580 h 176498"/>
                <a:gd name="connsiteX436" fmla="*/ 216217 w 266509"/>
                <a:gd name="connsiteY436" fmla="*/ 72199 h 176498"/>
                <a:gd name="connsiteX437" fmla="*/ 215932 w 266509"/>
                <a:gd name="connsiteY437" fmla="*/ 72199 h 176498"/>
                <a:gd name="connsiteX438" fmla="*/ 215932 w 266509"/>
                <a:gd name="connsiteY438" fmla="*/ 73819 h 176498"/>
                <a:gd name="connsiteX439" fmla="*/ 215646 w 266509"/>
                <a:gd name="connsiteY439" fmla="*/ 74486 h 176498"/>
                <a:gd name="connsiteX440" fmla="*/ 215646 w 266509"/>
                <a:gd name="connsiteY440" fmla="*/ 78105 h 176498"/>
                <a:gd name="connsiteX441" fmla="*/ 215932 w 266509"/>
                <a:gd name="connsiteY441" fmla="*/ 79057 h 176498"/>
                <a:gd name="connsiteX442" fmla="*/ 217551 w 266509"/>
                <a:gd name="connsiteY442" fmla="*/ 80772 h 176498"/>
                <a:gd name="connsiteX443" fmla="*/ 218599 w 266509"/>
                <a:gd name="connsiteY443" fmla="*/ 81058 h 176498"/>
                <a:gd name="connsiteX444" fmla="*/ 219266 w 266509"/>
                <a:gd name="connsiteY444" fmla="*/ 82391 h 176498"/>
                <a:gd name="connsiteX445" fmla="*/ 219837 w 266509"/>
                <a:gd name="connsiteY445" fmla="*/ 83058 h 176498"/>
                <a:gd name="connsiteX446" fmla="*/ 221171 w 266509"/>
                <a:gd name="connsiteY446" fmla="*/ 83344 h 176498"/>
                <a:gd name="connsiteX447" fmla="*/ 221552 w 266509"/>
                <a:gd name="connsiteY447" fmla="*/ 84011 h 176498"/>
                <a:gd name="connsiteX448" fmla="*/ 222218 w 266509"/>
                <a:gd name="connsiteY448" fmla="*/ 84296 h 176498"/>
                <a:gd name="connsiteX449" fmla="*/ 222218 w 266509"/>
                <a:gd name="connsiteY449" fmla="*/ 84677 h 176498"/>
                <a:gd name="connsiteX450" fmla="*/ 222790 w 266509"/>
                <a:gd name="connsiteY450" fmla="*/ 86011 h 176498"/>
                <a:gd name="connsiteX451" fmla="*/ 222790 w 266509"/>
                <a:gd name="connsiteY451" fmla="*/ 86677 h 176498"/>
                <a:gd name="connsiteX452" fmla="*/ 232029 w 266509"/>
                <a:gd name="connsiteY452" fmla="*/ 93154 h 176498"/>
                <a:gd name="connsiteX453" fmla="*/ 232982 w 266509"/>
                <a:gd name="connsiteY453" fmla="*/ 93536 h 176498"/>
                <a:gd name="connsiteX454" fmla="*/ 234982 w 266509"/>
                <a:gd name="connsiteY454" fmla="*/ 93821 h 176498"/>
                <a:gd name="connsiteX455" fmla="*/ 236315 w 266509"/>
                <a:gd name="connsiteY455" fmla="*/ 93821 h 176498"/>
                <a:gd name="connsiteX456" fmla="*/ 236601 w 266509"/>
                <a:gd name="connsiteY456" fmla="*/ 92869 h 176498"/>
                <a:gd name="connsiteX457" fmla="*/ 237934 w 266509"/>
                <a:gd name="connsiteY457" fmla="*/ 92869 h 176498"/>
                <a:gd name="connsiteX458" fmla="*/ 238220 w 266509"/>
                <a:gd name="connsiteY458" fmla="*/ 92202 h 176498"/>
                <a:gd name="connsiteX459" fmla="*/ 238601 w 266509"/>
                <a:gd name="connsiteY459" fmla="*/ 91916 h 176498"/>
                <a:gd name="connsiteX460" fmla="*/ 238601 w 266509"/>
                <a:gd name="connsiteY460" fmla="*/ 91249 h 176498"/>
                <a:gd name="connsiteX461" fmla="*/ 238887 w 266509"/>
                <a:gd name="connsiteY461" fmla="*/ 91249 h 176498"/>
                <a:gd name="connsiteX462" fmla="*/ 239554 w 266509"/>
                <a:gd name="connsiteY462" fmla="*/ 90583 h 176498"/>
                <a:gd name="connsiteX463" fmla="*/ 239935 w 266509"/>
                <a:gd name="connsiteY463" fmla="*/ 90583 h 176498"/>
                <a:gd name="connsiteX464" fmla="*/ 239935 w 266509"/>
                <a:gd name="connsiteY464" fmla="*/ 90202 h 176498"/>
                <a:gd name="connsiteX465" fmla="*/ 240887 w 266509"/>
                <a:gd name="connsiteY465" fmla="*/ 89916 h 176498"/>
                <a:gd name="connsiteX466" fmla="*/ 241840 w 266509"/>
                <a:gd name="connsiteY466" fmla="*/ 89916 h 176498"/>
                <a:gd name="connsiteX467" fmla="*/ 243173 w 266509"/>
                <a:gd name="connsiteY467" fmla="*/ 89249 h 176498"/>
                <a:gd name="connsiteX468" fmla="*/ 243459 w 266509"/>
                <a:gd name="connsiteY468" fmla="*/ 89249 h 176498"/>
                <a:gd name="connsiteX469" fmla="*/ 245459 w 266509"/>
                <a:gd name="connsiteY469" fmla="*/ 87630 h 176498"/>
                <a:gd name="connsiteX470" fmla="*/ 246126 w 266509"/>
                <a:gd name="connsiteY470" fmla="*/ 86963 h 176498"/>
                <a:gd name="connsiteX471" fmla="*/ 246793 w 266509"/>
                <a:gd name="connsiteY471" fmla="*/ 87249 h 176498"/>
                <a:gd name="connsiteX472" fmla="*/ 246793 w 266509"/>
                <a:gd name="connsiteY472" fmla="*/ 86296 h 176498"/>
                <a:gd name="connsiteX473" fmla="*/ 247745 w 266509"/>
                <a:gd name="connsiteY473" fmla="*/ 84963 h 176498"/>
                <a:gd name="connsiteX474" fmla="*/ 247745 w 266509"/>
                <a:gd name="connsiteY474" fmla="*/ 83725 h 176498"/>
                <a:gd name="connsiteX475" fmla="*/ 248412 w 266509"/>
                <a:gd name="connsiteY475" fmla="*/ 83058 h 176498"/>
                <a:gd name="connsiteX476" fmla="*/ 248793 w 266509"/>
                <a:gd name="connsiteY476" fmla="*/ 82391 h 176498"/>
                <a:gd name="connsiteX477" fmla="*/ 248412 w 266509"/>
                <a:gd name="connsiteY477" fmla="*/ 82391 h 176498"/>
                <a:gd name="connsiteX478" fmla="*/ 248412 w 266509"/>
                <a:gd name="connsiteY478" fmla="*/ 82010 h 176498"/>
                <a:gd name="connsiteX479" fmla="*/ 248793 w 266509"/>
                <a:gd name="connsiteY479" fmla="*/ 81724 h 176498"/>
                <a:gd name="connsiteX480" fmla="*/ 249079 w 266509"/>
                <a:gd name="connsiteY480" fmla="*/ 80391 h 176498"/>
                <a:gd name="connsiteX481" fmla="*/ 249746 w 266509"/>
                <a:gd name="connsiteY481" fmla="*/ 80105 h 176498"/>
                <a:gd name="connsiteX482" fmla="*/ 250031 w 266509"/>
                <a:gd name="connsiteY482" fmla="*/ 79439 h 176498"/>
                <a:gd name="connsiteX483" fmla="*/ 250412 w 266509"/>
                <a:gd name="connsiteY483" fmla="*/ 79057 h 176498"/>
                <a:gd name="connsiteX484" fmla="*/ 250412 w 266509"/>
                <a:gd name="connsiteY484" fmla="*/ 78105 h 176498"/>
                <a:gd name="connsiteX485" fmla="*/ 251079 w 266509"/>
                <a:gd name="connsiteY485" fmla="*/ 78105 h 176498"/>
                <a:gd name="connsiteX486" fmla="*/ 252317 w 266509"/>
                <a:gd name="connsiteY486" fmla="*/ 75438 h 176498"/>
                <a:gd name="connsiteX487" fmla="*/ 260223 w 266509"/>
                <a:gd name="connsiteY487" fmla="*/ 75438 h 176498"/>
                <a:gd name="connsiteX488" fmla="*/ 259937 w 266509"/>
                <a:gd name="connsiteY488" fmla="*/ 76105 h 176498"/>
                <a:gd name="connsiteX489" fmla="*/ 258223 w 266509"/>
                <a:gd name="connsiteY489" fmla="*/ 77819 h 176498"/>
                <a:gd name="connsiteX490" fmla="*/ 257270 w 266509"/>
                <a:gd name="connsiteY490" fmla="*/ 78105 h 176498"/>
                <a:gd name="connsiteX491" fmla="*/ 256984 w 266509"/>
                <a:gd name="connsiteY491" fmla="*/ 78391 h 176498"/>
                <a:gd name="connsiteX492" fmla="*/ 256984 w 266509"/>
                <a:gd name="connsiteY492" fmla="*/ 78772 h 176498"/>
                <a:gd name="connsiteX493" fmla="*/ 257937 w 266509"/>
                <a:gd name="connsiteY493" fmla="*/ 79057 h 176498"/>
                <a:gd name="connsiteX494" fmla="*/ 258223 w 266509"/>
                <a:gd name="connsiteY494" fmla="*/ 79439 h 176498"/>
                <a:gd name="connsiteX495" fmla="*/ 258890 w 266509"/>
                <a:gd name="connsiteY495" fmla="*/ 79724 h 176498"/>
                <a:gd name="connsiteX496" fmla="*/ 259556 w 266509"/>
                <a:gd name="connsiteY496" fmla="*/ 80772 h 176498"/>
                <a:gd name="connsiteX497" fmla="*/ 261175 w 266509"/>
                <a:gd name="connsiteY497" fmla="*/ 81058 h 176498"/>
                <a:gd name="connsiteX498" fmla="*/ 261842 w 266509"/>
                <a:gd name="connsiteY498" fmla="*/ 81724 h 176498"/>
                <a:gd name="connsiteX499" fmla="*/ 262890 w 266509"/>
                <a:gd name="connsiteY499" fmla="*/ 83344 h 176498"/>
                <a:gd name="connsiteX500" fmla="*/ 263557 w 266509"/>
                <a:gd name="connsiteY500" fmla="*/ 85344 h 176498"/>
                <a:gd name="connsiteX501" fmla="*/ 263842 w 266509"/>
                <a:gd name="connsiteY501" fmla="*/ 86011 h 176498"/>
                <a:gd name="connsiteX502" fmla="*/ 263842 w 266509"/>
                <a:gd name="connsiteY502" fmla="*/ 86677 h 176498"/>
                <a:gd name="connsiteX503" fmla="*/ 261842 w 266509"/>
                <a:gd name="connsiteY503" fmla="*/ 88582 h 176498"/>
                <a:gd name="connsiteX504" fmla="*/ 261175 w 266509"/>
                <a:gd name="connsiteY504" fmla="*/ 89916 h 176498"/>
                <a:gd name="connsiteX505" fmla="*/ 260890 w 266509"/>
                <a:gd name="connsiteY505" fmla="*/ 90868 h 176498"/>
                <a:gd name="connsiteX506" fmla="*/ 260890 w 266509"/>
                <a:gd name="connsiteY506" fmla="*/ 92869 h 176498"/>
                <a:gd name="connsiteX507" fmla="*/ 266509 w 266509"/>
                <a:gd name="connsiteY507" fmla="*/ 91535 h 176498"/>
                <a:gd name="connsiteX508" fmla="*/ 266129 w 266509"/>
                <a:gd name="connsiteY508" fmla="*/ 91916 h 176498"/>
                <a:gd name="connsiteX509" fmla="*/ 265843 w 266509"/>
                <a:gd name="connsiteY509" fmla="*/ 94869 h 176498"/>
                <a:gd name="connsiteX510" fmla="*/ 265462 w 266509"/>
                <a:gd name="connsiteY510" fmla="*/ 96107 h 176498"/>
                <a:gd name="connsiteX511" fmla="*/ 265462 w 266509"/>
                <a:gd name="connsiteY511" fmla="*/ 98107 h 176498"/>
                <a:gd name="connsiteX512" fmla="*/ 265176 w 266509"/>
                <a:gd name="connsiteY512" fmla="*/ 98489 h 176498"/>
                <a:gd name="connsiteX513" fmla="*/ 264509 w 266509"/>
                <a:gd name="connsiteY513" fmla="*/ 99727 h 176498"/>
                <a:gd name="connsiteX514" fmla="*/ 264509 w 266509"/>
                <a:gd name="connsiteY514" fmla="*/ 100393 h 176498"/>
                <a:gd name="connsiteX515" fmla="*/ 264128 w 266509"/>
                <a:gd name="connsiteY515" fmla="*/ 100393 h 176498"/>
                <a:gd name="connsiteX516" fmla="*/ 264509 w 266509"/>
                <a:gd name="connsiteY516" fmla="*/ 100774 h 176498"/>
                <a:gd name="connsiteX517" fmla="*/ 264509 w 266509"/>
                <a:gd name="connsiteY517" fmla="*/ 101060 h 176498"/>
                <a:gd name="connsiteX518" fmla="*/ 264128 w 266509"/>
                <a:gd name="connsiteY518" fmla="*/ 101441 h 176498"/>
                <a:gd name="connsiteX519" fmla="*/ 264128 w 266509"/>
                <a:gd name="connsiteY519" fmla="*/ 101727 h 176498"/>
                <a:gd name="connsiteX520" fmla="*/ 263842 w 266509"/>
                <a:gd name="connsiteY520" fmla="*/ 101727 h 176498"/>
                <a:gd name="connsiteX521" fmla="*/ 263842 w 266509"/>
                <a:gd name="connsiteY521" fmla="*/ 102394 h 176498"/>
                <a:gd name="connsiteX522" fmla="*/ 263176 w 266509"/>
                <a:gd name="connsiteY522" fmla="*/ 103346 h 176498"/>
                <a:gd name="connsiteX523" fmla="*/ 263557 w 266509"/>
                <a:gd name="connsiteY523" fmla="*/ 104394 h 176498"/>
                <a:gd name="connsiteX524" fmla="*/ 261842 w 266509"/>
                <a:gd name="connsiteY524" fmla="*/ 106013 h 176498"/>
                <a:gd name="connsiteX525" fmla="*/ 261557 w 266509"/>
                <a:gd name="connsiteY525" fmla="*/ 106966 h 176498"/>
                <a:gd name="connsiteX526" fmla="*/ 260890 w 266509"/>
                <a:gd name="connsiteY526" fmla="*/ 107632 h 176498"/>
                <a:gd name="connsiteX527" fmla="*/ 260890 w 266509"/>
                <a:gd name="connsiteY527" fmla="*/ 107918 h 176498"/>
                <a:gd name="connsiteX528" fmla="*/ 261557 w 266509"/>
                <a:gd name="connsiteY528" fmla="*/ 109918 h 176498"/>
                <a:gd name="connsiteX529" fmla="*/ 261842 w 266509"/>
                <a:gd name="connsiteY529" fmla="*/ 111538 h 176498"/>
                <a:gd name="connsiteX530" fmla="*/ 262223 w 266509"/>
                <a:gd name="connsiteY530" fmla="*/ 111919 h 176498"/>
                <a:gd name="connsiteX531" fmla="*/ 261557 w 266509"/>
                <a:gd name="connsiteY531" fmla="*/ 113252 h 176498"/>
                <a:gd name="connsiteX532" fmla="*/ 260890 w 266509"/>
                <a:gd name="connsiteY532" fmla="*/ 113538 h 176498"/>
                <a:gd name="connsiteX533" fmla="*/ 260604 w 266509"/>
                <a:gd name="connsiteY533" fmla="*/ 114205 h 176498"/>
                <a:gd name="connsiteX534" fmla="*/ 260604 w 266509"/>
                <a:gd name="connsiteY534" fmla="*/ 116491 h 176498"/>
                <a:gd name="connsiteX535" fmla="*/ 261175 w 266509"/>
                <a:gd name="connsiteY535" fmla="*/ 118491 h 176498"/>
                <a:gd name="connsiteX536" fmla="*/ 261175 w 266509"/>
                <a:gd name="connsiteY536" fmla="*/ 119158 h 176498"/>
                <a:gd name="connsiteX537" fmla="*/ 260890 w 266509"/>
                <a:gd name="connsiteY537" fmla="*/ 119729 h 176498"/>
                <a:gd name="connsiteX538" fmla="*/ 261175 w 266509"/>
                <a:gd name="connsiteY538" fmla="*/ 120777 h 176498"/>
                <a:gd name="connsiteX539" fmla="*/ 261175 w 266509"/>
                <a:gd name="connsiteY539" fmla="*/ 121729 h 176498"/>
                <a:gd name="connsiteX540" fmla="*/ 261842 w 266509"/>
                <a:gd name="connsiteY540" fmla="*/ 123063 h 176498"/>
                <a:gd name="connsiteX541" fmla="*/ 261557 w 266509"/>
                <a:gd name="connsiteY541" fmla="*/ 124016 h 176498"/>
                <a:gd name="connsiteX542" fmla="*/ 261557 w 266509"/>
                <a:gd name="connsiteY542" fmla="*/ 126682 h 176498"/>
                <a:gd name="connsiteX543" fmla="*/ 261842 w 266509"/>
                <a:gd name="connsiteY543" fmla="*/ 127349 h 176498"/>
                <a:gd name="connsiteX544" fmla="*/ 261842 w 266509"/>
                <a:gd name="connsiteY544" fmla="*/ 127635 h 176498"/>
                <a:gd name="connsiteX545" fmla="*/ 260890 w 266509"/>
                <a:gd name="connsiteY545" fmla="*/ 128302 h 176498"/>
                <a:gd name="connsiteX546" fmla="*/ 261175 w 266509"/>
                <a:gd name="connsiteY546" fmla="*/ 129921 h 176498"/>
                <a:gd name="connsiteX547" fmla="*/ 260604 w 266509"/>
                <a:gd name="connsiteY547" fmla="*/ 130969 h 176498"/>
                <a:gd name="connsiteX548" fmla="*/ 260890 w 266509"/>
                <a:gd name="connsiteY548" fmla="*/ 130969 h 176498"/>
                <a:gd name="connsiteX549" fmla="*/ 260890 w 266509"/>
                <a:gd name="connsiteY549" fmla="*/ 131540 h 176498"/>
                <a:gd name="connsiteX550" fmla="*/ 259937 w 266509"/>
                <a:gd name="connsiteY550" fmla="*/ 131921 h 176498"/>
                <a:gd name="connsiteX551" fmla="*/ 259556 w 266509"/>
                <a:gd name="connsiteY551" fmla="*/ 133255 h 176498"/>
                <a:gd name="connsiteX552" fmla="*/ 259937 w 266509"/>
                <a:gd name="connsiteY552" fmla="*/ 134207 h 176498"/>
                <a:gd name="connsiteX553" fmla="*/ 258604 w 266509"/>
                <a:gd name="connsiteY553" fmla="*/ 136208 h 176498"/>
                <a:gd name="connsiteX554" fmla="*/ 258223 w 266509"/>
                <a:gd name="connsiteY554" fmla="*/ 136493 h 176498"/>
                <a:gd name="connsiteX555" fmla="*/ 258223 w 266509"/>
                <a:gd name="connsiteY555" fmla="*/ 137446 h 176498"/>
                <a:gd name="connsiteX556" fmla="*/ 257270 w 266509"/>
                <a:gd name="connsiteY556" fmla="*/ 138113 h 176498"/>
                <a:gd name="connsiteX557" fmla="*/ 256318 w 266509"/>
                <a:gd name="connsiteY557" fmla="*/ 139827 h 176498"/>
                <a:gd name="connsiteX558" fmla="*/ 255937 w 266509"/>
                <a:gd name="connsiteY558" fmla="*/ 140113 h 176498"/>
                <a:gd name="connsiteX559" fmla="*/ 255937 w 266509"/>
                <a:gd name="connsiteY559" fmla="*/ 140398 h 176498"/>
                <a:gd name="connsiteX560" fmla="*/ 255270 w 266509"/>
                <a:gd name="connsiteY560" fmla="*/ 141446 h 176498"/>
                <a:gd name="connsiteX561" fmla="*/ 254984 w 266509"/>
                <a:gd name="connsiteY561" fmla="*/ 142113 h 176498"/>
                <a:gd name="connsiteX562" fmla="*/ 254317 w 266509"/>
                <a:gd name="connsiteY562" fmla="*/ 142399 h 176498"/>
                <a:gd name="connsiteX563" fmla="*/ 253651 w 266509"/>
                <a:gd name="connsiteY563" fmla="*/ 143066 h 176498"/>
                <a:gd name="connsiteX564" fmla="*/ 253651 w 266509"/>
                <a:gd name="connsiteY564" fmla="*/ 144399 h 176498"/>
                <a:gd name="connsiteX565" fmla="*/ 253365 w 266509"/>
                <a:gd name="connsiteY565" fmla="*/ 144399 h 176498"/>
                <a:gd name="connsiteX566" fmla="*/ 253651 w 266509"/>
                <a:gd name="connsiteY566" fmla="*/ 144685 h 176498"/>
                <a:gd name="connsiteX567" fmla="*/ 252984 w 266509"/>
                <a:gd name="connsiteY567" fmla="*/ 145351 h 176498"/>
                <a:gd name="connsiteX568" fmla="*/ 253651 w 266509"/>
                <a:gd name="connsiteY568" fmla="*/ 145733 h 176498"/>
                <a:gd name="connsiteX569" fmla="*/ 253651 w 266509"/>
                <a:gd name="connsiteY569" fmla="*/ 146304 h 176498"/>
                <a:gd name="connsiteX570" fmla="*/ 254317 w 266509"/>
                <a:gd name="connsiteY570" fmla="*/ 146971 h 176498"/>
                <a:gd name="connsiteX571" fmla="*/ 254699 w 266509"/>
                <a:gd name="connsiteY571" fmla="*/ 148018 h 176498"/>
                <a:gd name="connsiteX572" fmla="*/ 254699 w 266509"/>
                <a:gd name="connsiteY572" fmla="*/ 148971 h 176498"/>
                <a:gd name="connsiteX573" fmla="*/ 254984 w 266509"/>
                <a:gd name="connsiteY573" fmla="*/ 149923 h 176498"/>
                <a:gd name="connsiteX574" fmla="*/ 254984 w 266509"/>
                <a:gd name="connsiteY574" fmla="*/ 151638 h 176498"/>
                <a:gd name="connsiteX575" fmla="*/ 255937 w 266509"/>
                <a:gd name="connsiteY575" fmla="*/ 152210 h 176498"/>
                <a:gd name="connsiteX576" fmla="*/ 255937 w 266509"/>
                <a:gd name="connsiteY576" fmla="*/ 152591 h 176498"/>
                <a:gd name="connsiteX577" fmla="*/ 256984 w 266509"/>
                <a:gd name="connsiteY577" fmla="*/ 153543 h 176498"/>
                <a:gd name="connsiteX578" fmla="*/ 257270 w 266509"/>
                <a:gd name="connsiteY578" fmla="*/ 155543 h 176498"/>
                <a:gd name="connsiteX579" fmla="*/ 257270 w 266509"/>
                <a:gd name="connsiteY579" fmla="*/ 156877 h 176498"/>
                <a:gd name="connsiteX580" fmla="*/ 256604 w 266509"/>
                <a:gd name="connsiteY580" fmla="*/ 158210 h 176498"/>
                <a:gd name="connsiteX581" fmla="*/ 255937 w 266509"/>
                <a:gd name="connsiteY581" fmla="*/ 158496 h 176498"/>
                <a:gd name="connsiteX582" fmla="*/ 255651 w 266509"/>
                <a:gd name="connsiteY582" fmla="*/ 158496 h 176498"/>
                <a:gd name="connsiteX583" fmla="*/ 254317 w 266509"/>
                <a:gd name="connsiteY583" fmla="*/ 160782 h 176498"/>
                <a:gd name="connsiteX584" fmla="*/ 254032 w 266509"/>
                <a:gd name="connsiteY584" fmla="*/ 162401 h 176498"/>
                <a:gd name="connsiteX585" fmla="*/ 253365 w 266509"/>
                <a:gd name="connsiteY585" fmla="*/ 163449 h 176498"/>
                <a:gd name="connsiteX586" fmla="*/ 252317 w 266509"/>
                <a:gd name="connsiteY586" fmla="*/ 163735 h 176498"/>
                <a:gd name="connsiteX587" fmla="*/ 252032 w 266509"/>
                <a:gd name="connsiteY587" fmla="*/ 164401 h 176498"/>
                <a:gd name="connsiteX588" fmla="*/ 251365 w 266509"/>
                <a:gd name="connsiteY588" fmla="*/ 164687 h 176498"/>
                <a:gd name="connsiteX589" fmla="*/ 250698 w 266509"/>
                <a:gd name="connsiteY589" fmla="*/ 165735 h 176498"/>
                <a:gd name="connsiteX590" fmla="*/ 250412 w 266509"/>
                <a:gd name="connsiteY590" fmla="*/ 166402 h 176498"/>
                <a:gd name="connsiteX591" fmla="*/ 243840 w 266509"/>
                <a:gd name="connsiteY591" fmla="*/ 172974 h 176498"/>
                <a:gd name="connsiteX592" fmla="*/ 243459 w 266509"/>
                <a:gd name="connsiteY592" fmla="*/ 172974 h 176498"/>
                <a:gd name="connsiteX593" fmla="*/ 240221 w 266509"/>
                <a:gd name="connsiteY593" fmla="*/ 175260 h 176498"/>
                <a:gd name="connsiteX594" fmla="*/ 238220 w 266509"/>
                <a:gd name="connsiteY594" fmla="*/ 176213 h 176498"/>
                <a:gd name="connsiteX595" fmla="*/ 235934 w 266509"/>
                <a:gd name="connsiteY595" fmla="*/ 176498 h 176498"/>
                <a:gd name="connsiteX596" fmla="*/ 232315 w 266509"/>
                <a:gd name="connsiteY596" fmla="*/ 176498 h 176498"/>
                <a:gd name="connsiteX597" fmla="*/ 231077 w 266509"/>
                <a:gd name="connsiteY597" fmla="*/ 175927 h 176498"/>
                <a:gd name="connsiteX598" fmla="*/ 230410 w 266509"/>
                <a:gd name="connsiteY598" fmla="*/ 175260 h 176498"/>
                <a:gd name="connsiteX599" fmla="*/ 228409 w 266509"/>
                <a:gd name="connsiteY599" fmla="*/ 172593 h 176498"/>
                <a:gd name="connsiteX600" fmla="*/ 228409 w 266509"/>
                <a:gd name="connsiteY600" fmla="*/ 172307 h 176498"/>
                <a:gd name="connsiteX601" fmla="*/ 227743 w 266509"/>
                <a:gd name="connsiteY601" fmla="*/ 172593 h 176498"/>
                <a:gd name="connsiteX602" fmla="*/ 227457 w 266509"/>
                <a:gd name="connsiteY602" fmla="*/ 171641 h 176498"/>
                <a:gd name="connsiteX603" fmla="*/ 226124 w 266509"/>
                <a:gd name="connsiteY603" fmla="*/ 169640 h 176498"/>
                <a:gd name="connsiteX604" fmla="*/ 223171 w 266509"/>
                <a:gd name="connsiteY604" fmla="*/ 166688 h 176498"/>
                <a:gd name="connsiteX605" fmla="*/ 210693 w 266509"/>
                <a:gd name="connsiteY605" fmla="*/ 162401 h 176498"/>
                <a:gd name="connsiteX606" fmla="*/ 206788 w 266509"/>
                <a:gd name="connsiteY606" fmla="*/ 162116 h 176498"/>
                <a:gd name="connsiteX607" fmla="*/ 202121 w 266509"/>
                <a:gd name="connsiteY607" fmla="*/ 158210 h 176498"/>
                <a:gd name="connsiteX608" fmla="*/ 199834 w 266509"/>
                <a:gd name="connsiteY608" fmla="*/ 156496 h 176498"/>
                <a:gd name="connsiteX609" fmla="*/ 197549 w 266509"/>
                <a:gd name="connsiteY609" fmla="*/ 155829 h 176498"/>
                <a:gd name="connsiteX610" fmla="*/ 195548 w 266509"/>
                <a:gd name="connsiteY610" fmla="*/ 155543 h 176498"/>
                <a:gd name="connsiteX611" fmla="*/ 192596 w 266509"/>
                <a:gd name="connsiteY611" fmla="*/ 155543 h 176498"/>
                <a:gd name="connsiteX612" fmla="*/ 188690 w 266509"/>
                <a:gd name="connsiteY612" fmla="*/ 152591 h 176498"/>
                <a:gd name="connsiteX613" fmla="*/ 187738 w 266509"/>
                <a:gd name="connsiteY613" fmla="*/ 152591 h 176498"/>
                <a:gd name="connsiteX614" fmla="*/ 187357 w 266509"/>
                <a:gd name="connsiteY614" fmla="*/ 152210 h 176498"/>
                <a:gd name="connsiteX615" fmla="*/ 186404 w 266509"/>
                <a:gd name="connsiteY615" fmla="*/ 152210 h 176498"/>
                <a:gd name="connsiteX616" fmla="*/ 184785 w 266509"/>
                <a:gd name="connsiteY616" fmla="*/ 151257 h 176498"/>
                <a:gd name="connsiteX617" fmla="*/ 178879 w 266509"/>
                <a:gd name="connsiteY617" fmla="*/ 151257 h 176498"/>
                <a:gd name="connsiteX618" fmla="*/ 150304 w 266509"/>
                <a:gd name="connsiteY618" fmla="*/ 157163 h 176498"/>
                <a:gd name="connsiteX619" fmla="*/ 149352 w 266509"/>
                <a:gd name="connsiteY619" fmla="*/ 157543 h 176498"/>
                <a:gd name="connsiteX620" fmla="*/ 149352 w 266509"/>
                <a:gd name="connsiteY620" fmla="*/ 158210 h 176498"/>
                <a:gd name="connsiteX621" fmla="*/ 148685 w 266509"/>
                <a:gd name="connsiteY621" fmla="*/ 158210 h 176498"/>
                <a:gd name="connsiteX622" fmla="*/ 148304 w 266509"/>
                <a:gd name="connsiteY622" fmla="*/ 158782 h 176498"/>
                <a:gd name="connsiteX623" fmla="*/ 128683 w 266509"/>
                <a:gd name="connsiteY623" fmla="*/ 155829 h 176498"/>
                <a:gd name="connsiteX624" fmla="*/ 112204 w 266509"/>
                <a:gd name="connsiteY624" fmla="*/ 153543 h 176498"/>
                <a:gd name="connsiteX625" fmla="*/ 108680 w 266509"/>
                <a:gd name="connsiteY625" fmla="*/ 152591 h 176498"/>
                <a:gd name="connsiteX626" fmla="*/ 91250 w 266509"/>
                <a:gd name="connsiteY626" fmla="*/ 151257 h 176498"/>
                <a:gd name="connsiteX627" fmla="*/ 89630 w 266509"/>
                <a:gd name="connsiteY627" fmla="*/ 150971 h 176498"/>
                <a:gd name="connsiteX628" fmla="*/ 85058 w 266509"/>
                <a:gd name="connsiteY628" fmla="*/ 149923 h 176498"/>
                <a:gd name="connsiteX629" fmla="*/ 78772 w 266509"/>
                <a:gd name="connsiteY629" fmla="*/ 149638 h 176498"/>
                <a:gd name="connsiteX630" fmla="*/ 78105 w 266509"/>
                <a:gd name="connsiteY630" fmla="*/ 149257 h 176498"/>
                <a:gd name="connsiteX631" fmla="*/ 75533 w 266509"/>
                <a:gd name="connsiteY631" fmla="*/ 148685 h 176498"/>
                <a:gd name="connsiteX632" fmla="*/ 67913 w 266509"/>
                <a:gd name="connsiteY632" fmla="*/ 147352 h 176498"/>
                <a:gd name="connsiteX633" fmla="*/ 60103 w 266509"/>
                <a:gd name="connsiteY633" fmla="*/ 142399 h 176498"/>
                <a:gd name="connsiteX634" fmla="*/ 53816 w 266509"/>
                <a:gd name="connsiteY634" fmla="*/ 138493 h 176498"/>
                <a:gd name="connsiteX635" fmla="*/ 53531 w 266509"/>
                <a:gd name="connsiteY635" fmla="*/ 138113 h 176498"/>
                <a:gd name="connsiteX636" fmla="*/ 52864 w 266509"/>
                <a:gd name="connsiteY636" fmla="*/ 136493 h 176498"/>
                <a:gd name="connsiteX637" fmla="*/ 52197 w 266509"/>
                <a:gd name="connsiteY637" fmla="*/ 136874 h 176498"/>
                <a:gd name="connsiteX638" fmla="*/ 52197 w 266509"/>
                <a:gd name="connsiteY638" fmla="*/ 135160 h 176498"/>
                <a:gd name="connsiteX639" fmla="*/ 51530 w 266509"/>
                <a:gd name="connsiteY639" fmla="*/ 131921 h 176498"/>
                <a:gd name="connsiteX640" fmla="*/ 55150 w 266509"/>
                <a:gd name="connsiteY640" fmla="*/ 124682 h 176498"/>
                <a:gd name="connsiteX641" fmla="*/ 52864 w 266509"/>
                <a:gd name="connsiteY641" fmla="*/ 120110 h 176498"/>
                <a:gd name="connsiteX642" fmla="*/ 49244 w 266509"/>
                <a:gd name="connsiteY642" fmla="*/ 116205 h 176498"/>
                <a:gd name="connsiteX643" fmla="*/ 47911 w 266509"/>
                <a:gd name="connsiteY643" fmla="*/ 113252 h 176498"/>
                <a:gd name="connsiteX644" fmla="*/ 47244 w 266509"/>
                <a:gd name="connsiteY644" fmla="*/ 109918 h 176498"/>
                <a:gd name="connsiteX645" fmla="*/ 46577 w 266509"/>
                <a:gd name="connsiteY645" fmla="*/ 109252 h 176498"/>
                <a:gd name="connsiteX646" fmla="*/ 44958 w 266509"/>
                <a:gd name="connsiteY646" fmla="*/ 107918 h 176498"/>
                <a:gd name="connsiteX647" fmla="*/ 42005 w 266509"/>
                <a:gd name="connsiteY647" fmla="*/ 107632 h 176498"/>
                <a:gd name="connsiteX648" fmla="*/ 40386 w 266509"/>
                <a:gd name="connsiteY648" fmla="*/ 102679 h 176498"/>
                <a:gd name="connsiteX649" fmla="*/ 39433 w 266509"/>
                <a:gd name="connsiteY649" fmla="*/ 101441 h 176498"/>
                <a:gd name="connsiteX650" fmla="*/ 38386 w 266509"/>
                <a:gd name="connsiteY650" fmla="*/ 98489 h 176498"/>
                <a:gd name="connsiteX651" fmla="*/ 37148 w 266509"/>
                <a:gd name="connsiteY651" fmla="*/ 96488 h 176498"/>
                <a:gd name="connsiteX652" fmla="*/ 32861 w 266509"/>
                <a:gd name="connsiteY652" fmla="*/ 95821 h 176498"/>
                <a:gd name="connsiteX653" fmla="*/ 29528 w 266509"/>
                <a:gd name="connsiteY653" fmla="*/ 95536 h 176498"/>
                <a:gd name="connsiteX654" fmla="*/ 29528 w 266509"/>
                <a:gd name="connsiteY654" fmla="*/ 92583 h 176498"/>
                <a:gd name="connsiteX655" fmla="*/ 30575 w 266509"/>
                <a:gd name="connsiteY655" fmla="*/ 89916 h 176498"/>
                <a:gd name="connsiteX656" fmla="*/ 30575 w 266509"/>
                <a:gd name="connsiteY656" fmla="*/ 86296 h 176498"/>
                <a:gd name="connsiteX657" fmla="*/ 30194 w 266509"/>
                <a:gd name="connsiteY657" fmla="*/ 84963 h 176498"/>
                <a:gd name="connsiteX658" fmla="*/ 29908 w 266509"/>
                <a:gd name="connsiteY658" fmla="*/ 84011 h 176498"/>
                <a:gd name="connsiteX659" fmla="*/ 29908 w 266509"/>
                <a:gd name="connsiteY659" fmla="*/ 83058 h 176498"/>
                <a:gd name="connsiteX660" fmla="*/ 28861 w 266509"/>
                <a:gd name="connsiteY660" fmla="*/ 81343 h 176498"/>
                <a:gd name="connsiteX661" fmla="*/ 28289 w 266509"/>
                <a:gd name="connsiteY661" fmla="*/ 80772 h 176498"/>
                <a:gd name="connsiteX662" fmla="*/ 27908 w 266509"/>
                <a:gd name="connsiteY662" fmla="*/ 79439 h 176498"/>
                <a:gd name="connsiteX663" fmla="*/ 27623 w 266509"/>
                <a:gd name="connsiteY663" fmla="*/ 77438 h 176498"/>
                <a:gd name="connsiteX664" fmla="*/ 26956 w 266509"/>
                <a:gd name="connsiteY664" fmla="*/ 77152 h 176498"/>
                <a:gd name="connsiteX665" fmla="*/ 25908 w 266509"/>
                <a:gd name="connsiteY665" fmla="*/ 76486 h 176498"/>
                <a:gd name="connsiteX666" fmla="*/ 23622 w 266509"/>
                <a:gd name="connsiteY666" fmla="*/ 76486 h 176498"/>
                <a:gd name="connsiteX667" fmla="*/ 22384 w 266509"/>
                <a:gd name="connsiteY667" fmla="*/ 77152 h 176498"/>
                <a:gd name="connsiteX668" fmla="*/ 21336 w 266509"/>
                <a:gd name="connsiteY668" fmla="*/ 78391 h 176498"/>
                <a:gd name="connsiteX669" fmla="*/ 17717 w 266509"/>
                <a:gd name="connsiteY669" fmla="*/ 78105 h 176498"/>
                <a:gd name="connsiteX670" fmla="*/ 16764 w 266509"/>
                <a:gd name="connsiteY670" fmla="*/ 78105 h 176498"/>
                <a:gd name="connsiteX671" fmla="*/ 16097 w 266509"/>
                <a:gd name="connsiteY671" fmla="*/ 78772 h 176498"/>
                <a:gd name="connsiteX672" fmla="*/ 14764 w 266509"/>
                <a:gd name="connsiteY672" fmla="*/ 79057 h 176498"/>
                <a:gd name="connsiteX673" fmla="*/ 11525 w 266509"/>
                <a:gd name="connsiteY673" fmla="*/ 78105 h 176498"/>
                <a:gd name="connsiteX674" fmla="*/ 6572 w 266509"/>
                <a:gd name="connsiteY674" fmla="*/ 77438 h 176498"/>
                <a:gd name="connsiteX675" fmla="*/ 2286 w 266509"/>
                <a:gd name="connsiteY675" fmla="*/ 76771 h 176498"/>
                <a:gd name="connsiteX676" fmla="*/ 1333 w 266509"/>
                <a:gd name="connsiteY676" fmla="*/ 76486 h 176498"/>
                <a:gd name="connsiteX677" fmla="*/ 0 w 266509"/>
                <a:gd name="connsiteY677" fmla="*/ 75152 h 176498"/>
                <a:gd name="connsiteX678" fmla="*/ 1048 w 266509"/>
                <a:gd name="connsiteY678" fmla="*/ 74486 h 176498"/>
                <a:gd name="connsiteX679" fmla="*/ 2000 w 266509"/>
                <a:gd name="connsiteY679" fmla="*/ 73152 h 176498"/>
                <a:gd name="connsiteX680" fmla="*/ 2667 w 266509"/>
                <a:gd name="connsiteY680" fmla="*/ 73533 h 176498"/>
                <a:gd name="connsiteX681" fmla="*/ 4000 w 266509"/>
                <a:gd name="connsiteY681" fmla="*/ 73152 h 176498"/>
                <a:gd name="connsiteX682" fmla="*/ 4667 w 266509"/>
                <a:gd name="connsiteY682" fmla="*/ 72866 h 176498"/>
                <a:gd name="connsiteX683" fmla="*/ 5906 w 266509"/>
                <a:gd name="connsiteY683" fmla="*/ 73152 h 176498"/>
                <a:gd name="connsiteX684" fmla="*/ 6287 w 266509"/>
                <a:gd name="connsiteY684" fmla="*/ 72866 h 176498"/>
                <a:gd name="connsiteX685" fmla="*/ 6572 w 266509"/>
                <a:gd name="connsiteY685" fmla="*/ 71818 h 176498"/>
                <a:gd name="connsiteX686" fmla="*/ 7620 w 266509"/>
                <a:gd name="connsiteY686" fmla="*/ 71247 h 176498"/>
                <a:gd name="connsiteX687" fmla="*/ 9239 w 266509"/>
                <a:gd name="connsiteY687" fmla="*/ 69914 h 176498"/>
                <a:gd name="connsiteX688" fmla="*/ 10192 w 266509"/>
                <a:gd name="connsiteY688" fmla="*/ 69247 h 176498"/>
                <a:gd name="connsiteX689" fmla="*/ 10192 w 266509"/>
                <a:gd name="connsiteY689" fmla="*/ 68580 h 176498"/>
                <a:gd name="connsiteX690" fmla="*/ 9906 w 266509"/>
                <a:gd name="connsiteY690" fmla="*/ 68294 h 176498"/>
                <a:gd name="connsiteX691" fmla="*/ 10192 w 266509"/>
                <a:gd name="connsiteY691" fmla="*/ 66961 h 176498"/>
                <a:gd name="connsiteX692" fmla="*/ 10192 w 266509"/>
                <a:gd name="connsiteY692" fmla="*/ 65342 h 176498"/>
                <a:gd name="connsiteX693" fmla="*/ 10858 w 266509"/>
                <a:gd name="connsiteY693" fmla="*/ 64008 h 176498"/>
                <a:gd name="connsiteX694" fmla="*/ 10858 w 266509"/>
                <a:gd name="connsiteY694" fmla="*/ 63341 h 176498"/>
                <a:gd name="connsiteX695" fmla="*/ 11144 w 266509"/>
                <a:gd name="connsiteY695" fmla="*/ 62674 h 176498"/>
                <a:gd name="connsiteX696" fmla="*/ 10858 w 266509"/>
                <a:gd name="connsiteY696" fmla="*/ 62389 h 176498"/>
                <a:gd name="connsiteX697" fmla="*/ 11525 w 266509"/>
                <a:gd name="connsiteY697" fmla="*/ 61722 h 176498"/>
                <a:gd name="connsiteX698" fmla="*/ 12192 w 266509"/>
                <a:gd name="connsiteY698" fmla="*/ 62008 h 176498"/>
                <a:gd name="connsiteX699" fmla="*/ 13145 w 266509"/>
                <a:gd name="connsiteY699" fmla="*/ 62389 h 176498"/>
                <a:gd name="connsiteX700" fmla="*/ 14764 w 266509"/>
                <a:gd name="connsiteY700" fmla="*/ 62674 h 176498"/>
                <a:gd name="connsiteX701" fmla="*/ 14764 w 266509"/>
                <a:gd name="connsiteY701" fmla="*/ 61722 h 176498"/>
                <a:gd name="connsiteX702" fmla="*/ 14478 w 266509"/>
                <a:gd name="connsiteY702" fmla="*/ 61055 h 176498"/>
                <a:gd name="connsiteX703" fmla="*/ 13811 w 266509"/>
                <a:gd name="connsiteY703" fmla="*/ 60674 h 176498"/>
                <a:gd name="connsiteX704" fmla="*/ 13525 w 266509"/>
                <a:gd name="connsiteY704" fmla="*/ 60389 h 176498"/>
                <a:gd name="connsiteX705" fmla="*/ 12478 w 266509"/>
                <a:gd name="connsiteY705" fmla="*/ 60389 h 176498"/>
                <a:gd name="connsiteX706" fmla="*/ 12192 w 266509"/>
                <a:gd name="connsiteY706" fmla="*/ 60007 h 176498"/>
                <a:gd name="connsiteX707" fmla="*/ 11525 w 266509"/>
                <a:gd name="connsiteY707" fmla="*/ 60007 h 176498"/>
                <a:gd name="connsiteX708" fmla="*/ 11144 w 266509"/>
                <a:gd name="connsiteY708" fmla="*/ 59722 h 176498"/>
                <a:gd name="connsiteX709" fmla="*/ 11144 w 266509"/>
                <a:gd name="connsiteY709" fmla="*/ 58102 h 176498"/>
                <a:gd name="connsiteX710" fmla="*/ 12859 w 266509"/>
                <a:gd name="connsiteY710" fmla="*/ 53149 h 176498"/>
                <a:gd name="connsiteX711" fmla="*/ 12478 w 266509"/>
                <a:gd name="connsiteY711" fmla="*/ 51149 h 176498"/>
                <a:gd name="connsiteX712" fmla="*/ 12478 w 266509"/>
                <a:gd name="connsiteY712" fmla="*/ 50864 h 176498"/>
                <a:gd name="connsiteX713" fmla="*/ 11525 w 266509"/>
                <a:gd name="connsiteY713" fmla="*/ 50578 h 176498"/>
                <a:gd name="connsiteX714" fmla="*/ 11525 w 266509"/>
                <a:gd name="connsiteY714" fmla="*/ 50197 h 176498"/>
                <a:gd name="connsiteX715" fmla="*/ 11811 w 266509"/>
                <a:gd name="connsiteY715" fmla="*/ 49530 h 176498"/>
                <a:gd name="connsiteX716" fmla="*/ 11525 w 266509"/>
                <a:gd name="connsiteY716" fmla="*/ 48196 h 176498"/>
                <a:gd name="connsiteX717" fmla="*/ 11811 w 266509"/>
                <a:gd name="connsiteY717" fmla="*/ 47244 h 176498"/>
                <a:gd name="connsiteX718" fmla="*/ 11811 w 266509"/>
                <a:gd name="connsiteY718" fmla="*/ 46958 h 176498"/>
                <a:gd name="connsiteX719" fmla="*/ 11525 w 266509"/>
                <a:gd name="connsiteY719" fmla="*/ 46577 h 176498"/>
                <a:gd name="connsiteX720" fmla="*/ 11525 w 266509"/>
                <a:gd name="connsiteY720" fmla="*/ 45625 h 176498"/>
                <a:gd name="connsiteX721" fmla="*/ 11144 w 266509"/>
                <a:gd name="connsiteY721" fmla="*/ 45244 h 176498"/>
                <a:gd name="connsiteX722" fmla="*/ 10573 w 266509"/>
                <a:gd name="connsiteY722" fmla="*/ 44005 h 176498"/>
                <a:gd name="connsiteX723" fmla="*/ 10858 w 266509"/>
                <a:gd name="connsiteY723" fmla="*/ 44005 h 176498"/>
                <a:gd name="connsiteX724" fmla="*/ 11144 w 266509"/>
                <a:gd name="connsiteY724" fmla="*/ 43624 h 176498"/>
                <a:gd name="connsiteX725" fmla="*/ 11144 w 266509"/>
                <a:gd name="connsiteY725" fmla="*/ 36385 h 176498"/>
                <a:gd name="connsiteX726" fmla="*/ 8858 w 266509"/>
                <a:gd name="connsiteY726" fmla="*/ 35814 h 17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</a:cxnLst>
              <a:rect l="l" t="t" r="r" b="b"/>
              <a:pathLst>
                <a:path w="266509" h="176498">
                  <a:moveTo>
                    <a:pt x="8858" y="35814"/>
                  </a:moveTo>
                  <a:lnTo>
                    <a:pt x="11144" y="34766"/>
                  </a:lnTo>
                  <a:lnTo>
                    <a:pt x="12478" y="34099"/>
                  </a:lnTo>
                  <a:lnTo>
                    <a:pt x="12859" y="33433"/>
                  </a:lnTo>
                  <a:lnTo>
                    <a:pt x="18098" y="36100"/>
                  </a:lnTo>
                  <a:lnTo>
                    <a:pt x="21717" y="38386"/>
                  </a:lnTo>
                  <a:lnTo>
                    <a:pt x="21717" y="38767"/>
                  </a:lnTo>
                  <a:lnTo>
                    <a:pt x="26289" y="40386"/>
                  </a:lnTo>
                  <a:lnTo>
                    <a:pt x="26289" y="41053"/>
                  </a:lnTo>
                  <a:lnTo>
                    <a:pt x="26575" y="41719"/>
                  </a:lnTo>
                  <a:lnTo>
                    <a:pt x="26956" y="43624"/>
                  </a:lnTo>
                  <a:lnTo>
                    <a:pt x="27242" y="43624"/>
                  </a:lnTo>
                  <a:lnTo>
                    <a:pt x="27908" y="44005"/>
                  </a:lnTo>
                  <a:lnTo>
                    <a:pt x="27908" y="43624"/>
                  </a:lnTo>
                  <a:lnTo>
                    <a:pt x="28575" y="44291"/>
                  </a:lnTo>
                  <a:lnTo>
                    <a:pt x="28289" y="44291"/>
                  </a:lnTo>
                  <a:lnTo>
                    <a:pt x="28861" y="44958"/>
                  </a:lnTo>
                  <a:lnTo>
                    <a:pt x="28861" y="45244"/>
                  </a:lnTo>
                  <a:lnTo>
                    <a:pt x="30194" y="45625"/>
                  </a:lnTo>
                  <a:lnTo>
                    <a:pt x="30194" y="47244"/>
                  </a:lnTo>
                  <a:lnTo>
                    <a:pt x="30861" y="47625"/>
                  </a:lnTo>
                  <a:lnTo>
                    <a:pt x="30861" y="47911"/>
                  </a:lnTo>
                  <a:lnTo>
                    <a:pt x="31242" y="48196"/>
                  </a:lnTo>
                  <a:lnTo>
                    <a:pt x="31813" y="47911"/>
                  </a:lnTo>
                  <a:lnTo>
                    <a:pt x="31813" y="48196"/>
                  </a:lnTo>
                  <a:lnTo>
                    <a:pt x="32480" y="47911"/>
                  </a:lnTo>
                  <a:lnTo>
                    <a:pt x="33147" y="47911"/>
                  </a:lnTo>
                  <a:lnTo>
                    <a:pt x="33814" y="46958"/>
                  </a:lnTo>
                  <a:lnTo>
                    <a:pt x="35147" y="45625"/>
                  </a:lnTo>
                  <a:lnTo>
                    <a:pt x="37433" y="45625"/>
                  </a:lnTo>
                  <a:lnTo>
                    <a:pt x="38100" y="45244"/>
                  </a:lnTo>
                  <a:lnTo>
                    <a:pt x="38100" y="44958"/>
                  </a:lnTo>
                  <a:lnTo>
                    <a:pt x="38386" y="44958"/>
                  </a:lnTo>
                  <a:lnTo>
                    <a:pt x="39433" y="46292"/>
                  </a:lnTo>
                  <a:lnTo>
                    <a:pt x="42672" y="46958"/>
                  </a:lnTo>
                  <a:lnTo>
                    <a:pt x="44291" y="47911"/>
                  </a:lnTo>
                  <a:lnTo>
                    <a:pt x="44958" y="48577"/>
                  </a:lnTo>
                  <a:lnTo>
                    <a:pt x="45625" y="48577"/>
                  </a:lnTo>
                  <a:lnTo>
                    <a:pt x="46006" y="48863"/>
                  </a:lnTo>
                  <a:lnTo>
                    <a:pt x="46577" y="49244"/>
                  </a:lnTo>
                  <a:lnTo>
                    <a:pt x="47911" y="49244"/>
                  </a:lnTo>
                  <a:lnTo>
                    <a:pt x="47911" y="49911"/>
                  </a:lnTo>
                  <a:lnTo>
                    <a:pt x="48292" y="50197"/>
                  </a:lnTo>
                  <a:lnTo>
                    <a:pt x="49244" y="49530"/>
                  </a:lnTo>
                  <a:lnTo>
                    <a:pt x="50863" y="49530"/>
                  </a:lnTo>
                  <a:lnTo>
                    <a:pt x="52197" y="49911"/>
                  </a:lnTo>
                  <a:lnTo>
                    <a:pt x="52864" y="46577"/>
                  </a:lnTo>
                  <a:lnTo>
                    <a:pt x="53150" y="46292"/>
                  </a:lnTo>
                  <a:lnTo>
                    <a:pt x="53816" y="44958"/>
                  </a:lnTo>
                  <a:lnTo>
                    <a:pt x="54864" y="44005"/>
                  </a:lnTo>
                  <a:lnTo>
                    <a:pt x="55150" y="43339"/>
                  </a:lnTo>
                  <a:lnTo>
                    <a:pt x="55150" y="42958"/>
                  </a:lnTo>
                  <a:lnTo>
                    <a:pt x="54483" y="42291"/>
                  </a:lnTo>
                  <a:lnTo>
                    <a:pt x="63341" y="40672"/>
                  </a:lnTo>
                  <a:lnTo>
                    <a:pt x="64389" y="41053"/>
                  </a:lnTo>
                  <a:lnTo>
                    <a:pt x="64675" y="40672"/>
                  </a:lnTo>
                  <a:lnTo>
                    <a:pt x="64675" y="40386"/>
                  </a:lnTo>
                  <a:lnTo>
                    <a:pt x="65342" y="40005"/>
                  </a:lnTo>
                  <a:lnTo>
                    <a:pt x="65627" y="40672"/>
                  </a:lnTo>
                  <a:lnTo>
                    <a:pt x="66294" y="40672"/>
                  </a:lnTo>
                  <a:lnTo>
                    <a:pt x="66961" y="41053"/>
                  </a:lnTo>
                  <a:lnTo>
                    <a:pt x="66961" y="40672"/>
                  </a:lnTo>
                  <a:lnTo>
                    <a:pt x="67342" y="40386"/>
                  </a:lnTo>
                  <a:lnTo>
                    <a:pt x="68961" y="40005"/>
                  </a:lnTo>
                  <a:lnTo>
                    <a:pt x="71914" y="40672"/>
                  </a:lnTo>
                  <a:lnTo>
                    <a:pt x="72866" y="40386"/>
                  </a:lnTo>
                  <a:lnTo>
                    <a:pt x="73533" y="40672"/>
                  </a:lnTo>
                  <a:lnTo>
                    <a:pt x="75152" y="42005"/>
                  </a:lnTo>
                  <a:lnTo>
                    <a:pt x="75819" y="42005"/>
                  </a:lnTo>
                  <a:lnTo>
                    <a:pt x="76771" y="42291"/>
                  </a:lnTo>
                  <a:lnTo>
                    <a:pt x="78105" y="42005"/>
                  </a:lnTo>
                  <a:lnTo>
                    <a:pt x="79438" y="42005"/>
                  </a:lnTo>
                  <a:lnTo>
                    <a:pt x="81439" y="42291"/>
                  </a:lnTo>
                  <a:lnTo>
                    <a:pt x="82106" y="41053"/>
                  </a:lnTo>
                  <a:lnTo>
                    <a:pt x="82677" y="40672"/>
                  </a:lnTo>
                  <a:lnTo>
                    <a:pt x="83058" y="40386"/>
                  </a:lnTo>
                  <a:lnTo>
                    <a:pt x="83344" y="39338"/>
                  </a:lnTo>
                  <a:lnTo>
                    <a:pt x="84011" y="39052"/>
                  </a:lnTo>
                  <a:lnTo>
                    <a:pt x="88583" y="39052"/>
                  </a:lnTo>
                  <a:lnTo>
                    <a:pt x="91250" y="37719"/>
                  </a:lnTo>
                  <a:lnTo>
                    <a:pt x="93536" y="36385"/>
                  </a:lnTo>
                  <a:lnTo>
                    <a:pt x="95155" y="34766"/>
                  </a:lnTo>
                  <a:lnTo>
                    <a:pt x="95536" y="34099"/>
                  </a:lnTo>
                  <a:lnTo>
                    <a:pt x="95155" y="33147"/>
                  </a:lnTo>
                  <a:lnTo>
                    <a:pt x="95155" y="29908"/>
                  </a:lnTo>
                  <a:lnTo>
                    <a:pt x="94488" y="29242"/>
                  </a:lnTo>
                  <a:lnTo>
                    <a:pt x="94488" y="28194"/>
                  </a:lnTo>
                  <a:lnTo>
                    <a:pt x="93917" y="26956"/>
                  </a:lnTo>
                  <a:lnTo>
                    <a:pt x="92583" y="24955"/>
                  </a:lnTo>
                  <a:lnTo>
                    <a:pt x="90964" y="22955"/>
                  </a:lnTo>
                  <a:lnTo>
                    <a:pt x="89916" y="22289"/>
                  </a:lnTo>
                  <a:lnTo>
                    <a:pt x="86011" y="21336"/>
                  </a:lnTo>
                  <a:lnTo>
                    <a:pt x="82391" y="20669"/>
                  </a:lnTo>
                  <a:lnTo>
                    <a:pt x="81058" y="20669"/>
                  </a:lnTo>
                  <a:lnTo>
                    <a:pt x="80391" y="18097"/>
                  </a:lnTo>
                  <a:lnTo>
                    <a:pt x="79153" y="14097"/>
                  </a:lnTo>
                  <a:lnTo>
                    <a:pt x="81439" y="16097"/>
                  </a:lnTo>
                  <a:lnTo>
                    <a:pt x="84677" y="16764"/>
                  </a:lnTo>
                  <a:lnTo>
                    <a:pt x="89916" y="16764"/>
                  </a:lnTo>
                  <a:lnTo>
                    <a:pt x="92869" y="16097"/>
                  </a:lnTo>
                  <a:lnTo>
                    <a:pt x="92869" y="15716"/>
                  </a:lnTo>
                  <a:lnTo>
                    <a:pt x="94202" y="15716"/>
                  </a:lnTo>
                  <a:lnTo>
                    <a:pt x="95155" y="15145"/>
                  </a:lnTo>
                  <a:lnTo>
                    <a:pt x="95821" y="14097"/>
                  </a:lnTo>
                  <a:lnTo>
                    <a:pt x="97441" y="13811"/>
                  </a:lnTo>
                  <a:lnTo>
                    <a:pt x="98108" y="13430"/>
                  </a:lnTo>
                  <a:lnTo>
                    <a:pt x="97822" y="12764"/>
                  </a:lnTo>
                  <a:lnTo>
                    <a:pt x="98774" y="12192"/>
                  </a:lnTo>
                  <a:lnTo>
                    <a:pt x="99155" y="11525"/>
                  </a:lnTo>
                  <a:lnTo>
                    <a:pt x="99441" y="11144"/>
                  </a:lnTo>
                  <a:lnTo>
                    <a:pt x="99441" y="10858"/>
                  </a:lnTo>
                  <a:lnTo>
                    <a:pt x="103346" y="8572"/>
                  </a:lnTo>
                  <a:lnTo>
                    <a:pt x="106299" y="6572"/>
                  </a:lnTo>
                  <a:lnTo>
                    <a:pt x="109252" y="4953"/>
                  </a:lnTo>
                  <a:lnTo>
                    <a:pt x="111919" y="3905"/>
                  </a:lnTo>
                  <a:lnTo>
                    <a:pt x="113919" y="2667"/>
                  </a:lnTo>
                  <a:lnTo>
                    <a:pt x="114871" y="1619"/>
                  </a:lnTo>
                  <a:lnTo>
                    <a:pt x="116205" y="1333"/>
                  </a:lnTo>
                  <a:lnTo>
                    <a:pt x="118777" y="0"/>
                  </a:lnTo>
                  <a:lnTo>
                    <a:pt x="119158" y="381"/>
                  </a:lnTo>
                  <a:lnTo>
                    <a:pt x="119444" y="1333"/>
                  </a:lnTo>
                  <a:lnTo>
                    <a:pt x="119825" y="1333"/>
                  </a:lnTo>
                  <a:lnTo>
                    <a:pt x="119825" y="1619"/>
                  </a:lnTo>
                  <a:lnTo>
                    <a:pt x="121444" y="1619"/>
                  </a:lnTo>
                  <a:lnTo>
                    <a:pt x="122111" y="1333"/>
                  </a:lnTo>
                  <a:lnTo>
                    <a:pt x="122396" y="2000"/>
                  </a:lnTo>
                  <a:lnTo>
                    <a:pt x="122396" y="2667"/>
                  </a:lnTo>
                  <a:lnTo>
                    <a:pt x="123063" y="3334"/>
                  </a:lnTo>
                  <a:lnTo>
                    <a:pt x="124016" y="3905"/>
                  </a:lnTo>
                  <a:lnTo>
                    <a:pt x="126016" y="3905"/>
                  </a:lnTo>
                  <a:lnTo>
                    <a:pt x="127349" y="5620"/>
                  </a:lnTo>
                  <a:lnTo>
                    <a:pt x="128302" y="5905"/>
                  </a:lnTo>
                  <a:lnTo>
                    <a:pt x="129635" y="6286"/>
                  </a:lnTo>
                  <a:lnTo>
                    <a:pt x="130969" y="6286"/>
                  </a:lnTo>
                  <a:lnTo>
                    <a:pt x="131254" y="6572"/>
                  </a:lnTo>
                  <a:lnTo>
                    <a:pt x="131254" y="7239"/>
                  </a:lnTo>
                  <a:lnTo>
                    <a:pt x="131636" y="7239"/>
                  </a:lnTo>
                  <a:lnTo>
                    <a:pt x="132302" y="7906"/>
                  </a:lnTo>
                  <a:lnTo>
                    <a:pt x="132874" y="7525"/>
                  </a:lnTo>
                  <a:lnTo>
                    <a:pt x="133541" y="9239"/>
                  </a:lnTo>
                  <a:lnTo>
                    <a:pt x="133541" y="9811"/>
                  </a:lnTo>
                  <a:lnTo>
                    <a:pt x="133921" y="10477"/>
                  </a:lnTo>
                  <a:lnTo>
                    <a:pt x="134207" y="10858"/>
                  </a:lnTo>
                  <a:lnTo>
                    <a:pt x="134207" y="10192"/>
                  </a:lnTo>
                  <a:lnTo>
                    <a:pt x="136874" y="10858"/>
                  </a:lnTo>
                  <a:lnTo>
                    <a:pt x="136874" y="11525"/>
                  </a:lnTo>
                  <a:lnTo>
                    <a:pt x="137160" y="12478"/>
                  </a:lnTo>
                  <a:lnTo>
                    <a:pt x="136874" y="12764"/>
                  </a:lnTo>
                  <a:lnTo>
                    <a:pt x="137541" y="13430"/>
                  </a:lnTo>
                  <a:lnTo>
                    <a:pt x="138779" y="14097"/>
                  </a:lnTo>
                  <a:lnTo>
                    <a:pt x="139160" y="13811"/>
                  </a:lnTo>
                  <a:lnTo>
                    <a:pt x="139827" y="13811"/>
                  </a:lnTo>
                  <a:lnTo>
                    <a:pt x="140113" y="13144"/>
                  </a:lnTo>
                  <a:lnTo>
                    <a:pt x="140113" y="12478"/>
                  </a:lnTo>
                  <a:lnTo>
                    <a:pt x="140779" y="11525"/>
                  </a:lnTo>
                  <a:lnTo>
                    <a:pt x="142113" y="12192"/>
                  </a:lnTo>
                  <a:lnTo>
                    <a:pt x="142399" y="11525"/>
                  </a:lnTo>
                  <a:lnTo>
                    <a:pt x="142780" y="11525"/>
                  </a:lnTo>
                  <a:lnTo>
                    <a:pt x="143446" y="11144"/>
                  </a:lnTo>
                  <a:lnTo>
                    <a:pt x="144113" y="11144"/>
                  </a:lnTo>
                  <a:lnTo>
                    <a:pt x="146399" y="10477"/>
                  </a:lnTo>
                  <a:lnTo>
                    <a:pt x="146685" y="10477"/>
                  </a:lnTo>
                  <a:lnTo>
                    <a:pt x="148019" y="11811"/>
                  </a:lnTo>
                  <a:lnTo>
                    <a:pt x="148971" y="11811"/>
                  </a:lnTo>
                  <a:lnTo>
                    <a:pt x="150304" y="12478"/>
                  </a:lnTo>
                  <a:lnTo>
                    <a:pt x="150304" y="14097"/>
                  </a:lnTo>
                  <a:lnTo>
                    <a:pt x="149638" y="15145"/>
                  </a:lnTo>
                  <a:lnTo>
                    <a:pt x="149352" y="15430"/>
                  </a:lnTo>
                  <a:lnTo>
                    <a:pt x="147733" y="16764"/>
                  </a:lnTo>
                  <a:lnTo>
                    <a:pt x="147733" y="17431"/>
                  </a:lnTo>
                  <a:lnTo>
                    <a:pt x="146399" y="18383"/>
                  </a:lnTo>
                  <a:lnTo>
                    <a:pt x="145066" y="20002"/>
                  </a:lnTo>
                  <a:lnTo>
                    <a:pt x="143066" y="21622"/>
                  </a:lnTo>
                  <a:lnTo>
                    <a:pt x="142113" y="22289"/>
                  </a:lnTo>
                  <a:lnTo>
                    <a:pt x="141161" y="22669"/>
                  </a:lnTo>
                  <a:lnTo>
                    <a:pt x="140779" y="22955"/>
                  </a:lnTo>
                  <a:lnTo>
                    <a:pt x="141161" y="23336"/>
                  </a:lnTo>
                  <a:lnTo>
                    <a:pt x="140779" y="23622"/>
                  </a:lnTo>
                  <a:lnTo>
                    <a:pt x="140113" y="24003"/>
                  </a:lnTo>
                  <a:lnTo>
                    <a:pt x="139827" y="24289"/>
                  </a:lnTo>
                  <a:lnTo>
                    <a:pt x="139160" y="24289"/>
                  </a:lnTo>
                  <a:lnTo>
                    <a:pt x="138208" y="24574"/>
                  </a:lnTo>
                  <a:lnTo>
                    <a:pt x="137541" y="24955"/>
                  </a:lnTo>
                  <a:lnTo>
                    <a:pt x="136208" y="25908"/>
                  </a:lnTo>
                  <a:lnTo>
                    <a:pt x="135255" y="25908"/>
                  </a:lnTo>
                  <a:lnTo>
                    <a:pt x="134588" y="26575"/>
                  </a:lnTo>
                  <a:lnTo>
                    <a:pt x="134588" y="26956"/>
                  </a:lnTo>
                  <a:lnTo>
                    <a:pt x="135541" y="26575"/>
                  </a:lnTo>
                  <a:lnTo>
                    <a:pt x="136208" y="27242"/>
                  </a:lnTo>
                  <a:lnTo>
                    <a:pt x="136493" y="27242"/>
                  </a:lnTo>
                  <a:lnTo>
                    <a:pt x="136874" y="28194"/>
                  </a:lnTo>
                  <a:lnTo>
                    <a:pt x="137160" y="28194"/>
                  </a:lnTo>
                  <a:lnTo>
                    <a:pt x="137541" y="28575"/>
                  </a:lnTo>
                  <a:lnTo>
                    <a:pt x="137160" y="28861"/>
                  </a:lnTo>
                  <a:lnTo>
                    <a:pt x="136874" y="29527"/>
                  </a:lnTo>
                  <a:lnTo>
                    <a:pt x="137160" y="29527"/>
                  </a:lnTo>
                  <a:lnTo>
                    <a:pt x="137160" y="29242"/>
                  </a:lnTo>
                  <a:lnTo>
                    <a:pt x="138208" y="29242"/>
                  </a:lnTo>
                  <a:lnTo>
                    <a:pt x="138494" y="28861"/>
                  </a:lnTo>
                  <a:lnTo>
                    <a:pt x="138779" y="30194"/>
                  </a:lnTo>
                  <a:lnTo>
                    <a:pt x="139446" y="30861"/>
                  </a:lnTo>
                  <a:lnTo>
                    <a:pt x="139827" y="31814"/>
                  </a:lnTo>
                  <a:lnTo>
                    <a:pt x="139446" y="32194"/>
                  </a:lnTo>
                  <a:lnTo>
                    <a:pt x="139446" y="32861"/>
                  </a:lnTo>
                  <a:lnTo>
                    <a:pt x="139160" y="33147"/>
                  </a:lnTo>
                  <a:lnTo>
                    <a:pt x="139160" y="33433"/>
                  </a:lnTo>
                  <a:lnTo>
                    <a:pt x="138494" y="34099"/>
                  </a:lnTo>
                  <a:lnTo>
                    <a:pt x="138494" y="35433"/>
                  </a:lnTo>
                  <a:lnTo>
                    <a:pt x="139446" y="35814"/>
                  </a:lnTo>
                  <a:lnTo>
                    <a:pt x="140494" y="35814"/>
                  </a:lnTo>
                  <a:lnTo>
                    <a:pt x="141161" y="36385"/>
                  </a:lnTo>
                  <a:lnTo>
                    <a:pt x="140779" y="36385"/>
                  </a:lnTo>
                  <a:lnTo>
                    <a:pt x="141161" y="37052"/>
                  </a:lnTo>
                  <a:lnTo>
                    <a:pt x="140494" y="38100"/>
                  </a:lnTo>
                  <a:lnTo>
                    <a:pt x="141161" y="38767"/>
                  </a:lnTo>
                  <a:lnTo>
                    <a:pt x="140494" y="39052"/>
                  </a:lnTo>
                  <a:lnTo>
                    <a:pt x="139446" y="39719"/>
                  </a:lnTo>
                  <a:lnTo>
                    <a:pt x="139446" y="42005"/>
                  </a:lnTo>
                  <a:lnTo>
                    <a:pt x="138494" y="42672"/>
                  </a:lnTo>
                  <a:lnTo>
                    <a:pt x="137827" y="43624"/>
                  </a:lnTo>
                  <a:lnTo>
                    <a:pt x="135255" y="42672"/>
                  </a:lnTo>
                  <a:lnTo>
                    <a:pt x="134874" y="45910"/>
                  </a:lnTo>
                  <a:lnTo>
                    <a:pt x="135541" y="45910"/>
                  </a:lnTo>
                  <a:lnTo>
                    <a:pt x="137541" y="45625"/>
                  </a:lnTo>
                  <a:lnTo>
                    <a:pt x="138494" y="45244"/>
                  </a:lnTo>
                  <a:lnTo>
                    <a:pt x="140113" y="44672"/>
                  </a:lnTo>
                  <a:lnTo>
                    <a:pt x="146018" y="52197"/>
                  </a:lnTo>
                  <a:lnTo>
                    <a:pt x="146018" y="53149"/>
                  </a:lnTo>
                  <a:lnTo>
                    <a:pt x="146685" y="53530"/>
                  </a:lnTo>
                  <a:lnTo>
                    <a:pt x="146685" y="53816"/>
                  </a:lnTo>
                  <a:lnTo>
                    <a:pt x="146399" y="54102"/>
                  </a:lnTo>
                  <a:lnTo>
                    <a:pt x="146685" y="54102"/>
                  </a:lnTo>
                  <a:lnTo>
                    <a:pt x="146399" y="54769"/>
                  </a:lnTo>
                  <a:lnTo>
                    <a:pt x="146685" y="55150"/>
                  </a:lnTo>
                  <a:lnTo>
                    <a:pt x="146018" y="55817"/>
                  </a:lnTo>
                  <a:lnTo>
                    <a:pt x="146018" y="56102"/>
                  </a:lnTo>
                  <a:lnTo>
                    <a:pt x="146399" y="56769"/>
                  </a:lnTo>
                  <a:lnTo>
                    <a:pt x="146685" y="56769"/>
                  </a:lnTo>
                  <a:lnTo>
                    <a:pt x="147066" y="57055"/>
                  </a:lnTo>
                  <a:lnTo>
                    <a:pt x="147352" y="56769"/>
                  </a:lnTo>
                  <a:lnTo>
                    <a:pt x="147733" y="56102"/>
                  </a:lnTo>
                  <a:lnTo>
                    <a:pt x="148304" y="54483"/>
                  </a:lnTo>
                  <a:lnTo>
                    <a:pt x="148971" y="54483"/>
                  </a:lnTo>
                  <a:lnTo>
                    <a:pt x="149352" y="54769"/>
                  </a:lnTo>
                  <a:lnTo>
                    <a:pt x="149352" y="53530"/>
                  </a:lnTo>
                  <a:lnTo>
                    <a:pt x="149638" y="52864"/>
                  </a:lnTo>
                  <a:lnTo>
                    <a:pt x="150304" y="52197"/>
                  </a:lnTo>
                  <a:lnTo>
                    <a:pt x="150686" y="51530"/>
                  </a:lnTo>
                  <a:lnTo>
                    <a:pt x="151924" y="50864"/>
                  </a:lnTo>
                  <a:lnTo>
                    <a:pt x="154210" y="48577"/>
                  </a:lnTo>
                  <a:lnTo>
                    <a:pt x="154210" y="47625"/>
                  </a:lnTo>
                  <a:lnTo>
                    <a:pt x="155258" y="45625"/>
                  </a:lnTo>
                  <a:lnTo>
                    <a:pt x="155924" y="43624"/>
                  </a:lnTo>
                  <a:lnTo>
                    <a:pt x="156210" y="43624"/>
                  </a:lnTo>
                  <a:lnTo>
                    <a:pt x="156591" y="43339"/>
                  </a:lnTo>
                  <a:lnTo>
                    <a:pt x="156591" y="41339"/>
                  </a:lnTo>
                  <a:lnTo>
                    <a:pt x="158210" y="40386"/>
                  </a:lnTo>
                  <a:lnTo>
                    <a:pt x="158877" y="40005"/>
                  </a:lnTo>
                  <a:lnTo>
                    <a:pt x="160115" y="39052"/>
                  </a:lnTo>
                  <a:lnTo>
                    <a:pt x="161449" y="38767"/>
                  </a:lnTo>
                  <a:lnTo>
                    <a:pt x="162496" y="38100"/>
                  </a:lnTo>
                  <a:lnTo>
                    <a:pt x="163068" y="38100"/>
                  </a:lnTo>
                  <a:lnTo>
                    <a:pt x="166688" y="39052"/>
                  </a:lnTo>
                  <a:lnTo>
                    <a:pt x="167354" y="40386"/>
                  </a:lnTo>
                  <a:lnTo>
                    <a:pt x="168402" y="41339"/>
                  </a:lnTo>
                  <a:lnTo>
                    <a:pt x="169354" y="41053"/>
                  </a:lnTo>
                  <a:lnTo>
                    <a:pt x="169640" y="42291"/>
                  </a:lnTo>
                  <a:lnTo>
                    <a:pt x="169354" y="42958"/>
                  </a:lnTo>
                  <a:lnTo>
                    <a:pt x="169640" y="43339"/>
                  </a:lnTo>
                  <a:lnTo>
                    <a:pt x="169354" y="44291"/>
                  </a:lnTo>
                  <a:lnTo>
                    <a:pt x="168402" y="44672"/>
                  </a:lnTo>
                  <a:lnTo>
                    <a:pt x="168402" y="44958"/>
                  </a:lnTo>
                  <a:lnTo>
                    <a:pt x="168688" y="45625"/>
                  </a:lnTo>
                  <a:lnTo>
                    <a:pt x="167735" y="47625"/>
                  </a:lnTo>
                  <a:lnTo>
                    <a:pt x="168021" y="48196"/>
                  </a:lnTo>
                  <a:lnTo>
                    <a:pt x="168688" y="48863"/>
                  </a:lnTo>
                  <a:lnTo>
                    <a:pt x="170021" y="49530"/>
                  </a:lnTo>
                  <a:lnTo>
                    <a:pt x="170307" y="50197"/>
                  </a:lnTo>
                  <a:lnTo>
                    <a:pt x="171926" y="50578"/>
                  </a:lnTo>
                  <a:lnTo>
                    <a:pt x="173260" y="52197"/>
                  </a:lnTo>
                  <a:lnTo>
                    <a:pt x="173641" y="52864"/>
                  </a:lnTo>
                  <a:lnTo>
                    <a:pt x="175546" y="53530"/>
                  </a:lnTo>
                  <a:lnTo>
                    <a:pt x="175927" y="53816"/>
                  </a:lnTo>
                  <a:lnTo>
                    <a:pt x="176594" y="53530"/>
                  </a:lnTo>
                  <a:lnTo>
                    <a:pt x="176594" y="52483"/>
                  </a:lnTo>
                  <a:lnTo>
                    <a:pt x="178213" y="51530"/>
                  </a:lnTo>
                  <a:lnTo>
                    <a:pt x="179165" y="51530"/>
                  </a:lnTo>
                  <a:lnTo>
                    <a:pt x="181166" y="52483"/>
                  </a:lnTo>
                  <a:lnTo>
                    <a:pt x="181832" y="53530"/>
                  </a:lnTo>
                  <a:lnTo>
                    <a:pt x="182499" y="53816"/>
                  </a:lnTo>
                  <a:lnTo>
                    <a:pt x="182785" y="54102"/>
                  </a:lnTo>
                  <a:lnTo>
                    <a:pt x="182785" y="54483"/>
                  </a:lnTo>
                  <a:lnTo>
                    <a:pt x="183166" y="53149"/>
                  </a:lnTo>
                  <a:lnTo>
                    <a:pt x="183452" y="53149"/>
                  </a:lnTo>
                  <a:lnTo>
                    <a:pt x="183452" y="52864"/>
                  </a:lnTo>
                  <a:lnTo>
                    <a:pt x="183737" y="52864"/>
                  </a:lnTo>
                  <a:lnTo>
                    <a:pt x="184785" y="51816"/>
                  </a:lnTo>
                  <a:lnTo>
                    <a:pt x="185071" y="52197"/>
                  </a:lnTo>
                  <a:lnTo>
                    <a:pt x="185071" y="51530"/>
                  </a:lnTo>
                  <a:lnTo>
                    <a:pt x="184785" y="50197"/>
                  </a:lnTo>
                  <a:lnTo>
                    <a:pt x="185071" y="49911"/>
                  </a:lnTo>
                  <a:lnTo>
                    <a:pt x="185071" y="49530"/>
                  </a:lnTo>
                  <a:lnTo>
                    <a:pt x="184404" y="48863"/>
                  </a:lnTo>
                  <a:lnTo>
                    <a:pt x="184404" y="48196"/>
                  </a:lnTo>
                  <a:lnTo>
                    <a:pt x="185738" y="46958"/>
                  </a:lnTo>
                  <a:lnTo>
                    <a:pt x="186690" y="46292"/>
                  </a:lnTo>
                  <a:lnTo>
                    <a:pt x="186690" y="45910"/>
                  </a:lnTo>
                  <a:lnTo>
                    <a:pt x="187071" y="45244"/>
                  </a:lnTo>
                  <a:lnTo>
                    <a:pt x="187357" y="45244"/>
                  </a:lnTo>
                  <a:lnTo>
                    <a:pt x="188024" y="44672"/>
                  </a:lnTo>
                  <a:lnTo>
                    <a:pt x="188404" y="44958"/>
                  </a:lnTo>
                  <a:lnTo>
                    <a:pt x="188404" y="45244"/>
                  </a:lnTo>
                  <a:lnTo>
                    <a:pt x="190024" y="45244"/>
                  </a:lnTo>
                  <a:lnTo>
                    <a:pt x="190024" y="44672"/>
                  </a:lnTo>
                  <a:lnTo>
                    <a:pt x="190309" y="44672"/>
                  </a:lnTo>
                  <a:lnTo>
                    <a:pt x="190691" y="44291"/>
                  </a:lnTo>
                  <a:lnTo>
                    <a:pt x="191357" y="44291"/>
                  </a:lnTo>
                  <a:lnTo>
                    <a:pt x="191357" y="42958"/>
                  </a:lnTo>
                  <a:lnTo>
                    <a:pt x="192024" y="42291"/>
                  </a:lnTo>
                  <a:lnTo>
                    <a:pt x="193262" y="42005"/>
                  </a:lnTo>
                  <a:lnTo>
                    <a:pt x="193929" y="42672"/>
                  </a:lnTo>
                  <a:lnTo>
                    <a:pt x="194596" y="42672"/>
                  </a:lnTo>
                  <a:lnTo>
                    <a:pt x="194596" y="43339"/>
                  </a:lnTo>
                  <a:lnTo>
                    <a:pt x="196596" y="42672"/>
                  </a:lnTo>
                  <a:lnTo>
                    <a:pt x="197549" y="42672"/>
                  </a:lnTo>
                  <a:lnTo>
                    <a:pt x="197263" y="42291"/>
                  </a:lnTo>
                  <a:lnTo>
                    <a:pt x="198215" y="42672"/>
                  </a:lnTo>
                  <a:lnTo>
                    <a:pt x="199168" y="42672"/>
                  </a:lnTo>
                  <a:lnTo>
                    <a:pt x="199549" y="43339"/>
                  </a:lnTo>
                  <a:lnTo>
                    <a:pt x="200501" y="42958"/>
                  </a:lnTo>
                  <a:lnTo>
                    <a:pt x="201168" y="43624"/>
                  </a:lnTo>
                  <a:lnTo>
                    <a:pt x="201835" y="43339"/>
                  </a:lnTo>
                  <a:lnTo>
                    <a:pt x="204121" y="42291"/>
                  </a:lnTo>
                  <a:lnTo>
                    <a:pt x="204407" y="42005"/>
                  </a:lnTo>
                  <a:lnTo>
                    <a:pt x="204788" y="42005"/>
                  </a:lnTo>
                  <a:lnTo>
                    <a:pt x="204788" y="42291"/>
                  </a:lnTo>
                  <a:lnTo>
                    <a:pt x="205454" y="42291"/>
                  </a:lnTo>
                  <a:lnTo>
                    <a:pt x="205740" y="40672"/>
                  </a:lnTo>
                  <a:lnTo>
                    <a:pt x="205740" y="40386"/>
                  </a:lnTo>
                  <a:lnTo>
                    <a:pt x="206121" y="40386"/>
                  </a:lnTo>
                  <a:lnTo>
                    <a:pt x="206121" y="40672"/>
                  </a:lnTo>
                  <a:lnTo>
                    <a:pt x="206788" y="40005"/>
                  </a:lnTo>
                  <a:lnTo>
                    <a:pt x="208026" y="39719"/>
                  </a:lnTo>
                  <a:lnTo>
                    <a:pt x="208407" y="40386"/>
                  </a:lnTo>
                  <a:lnTo>
                    <a:pt x="208693" y="40005"/>
                  </a:lnTo>
                  <a:lnTo>
                    <a:pt x="209359" y="40005"/>
                  </a:lnTo>
                  <a:lnTo>
                    <a:pt x="209074" y="40386"/>
                  </a:lnTo>
                  <a:lnTo>
                    <a:pt x="209359" y="40005"/>
                  </a:lnTo>
                  <a:lnTo>
                    <a:pt x="210026" y="40005"/>
                  </a:lnTo>
                  <a:lnTo>
                    <a:pt x="210312" y="39719"/>
                  </a:lnTo>
                  <a:lnTo>
                    <a:pt x="211360" y="39719"/>
                  </a:lnTo>
                  <a:lnTo>
                    <a:pt x="210979" y="39719"/>
                  </a:lnTo>
                  <a:lnTo>
                    <a:pt x="211360" y="39338"/>
                  </a:lnTo>
                  <a:lnTo>
                    <a:pt x="211646" y="39338"/>
                  </a:lnTo>
                  <a:lnTo>
                    <a:pt x="211360" y="39052"/>
                  </a:lnTo>
                  <a:lnTo>
                    <a:pt x="211646" y="38767"/>
                  </a:lnTo>
                  <a:lnTo>
                    <a:pt x="212027" y="39052"/>
                  </a:lnTo>
                  <a:lnTo>
                    <a:pt x="212027" y="38767"/>
                  </a:lnTo>
                  <a:lnTo>
                    <a:pt x="211646" y="38767"/>
                  </a:lnTo>
                  <a:lnTo>
                    <a:pt x="211646" y="38386"/>
                  </a:lnTo>
                  <a:lnTo>
                    <a:pt x="212027" y="38386"/>
                  </a:lnTo>
                  <a:lnTo>
                    <a:pt x="211360" y="37719"/>
                  </a:lnTo>
                  <a:lnTo>
                    <a:pt x="211646" y="37719"/>
                  </a:lnTo>
                  <a:lnTo>
                    <a:pt x="212693" y="38100"/>
                  </a:lnTo>
                  <a:lnTo>
                    <a:pt x="212979" y="36767"/>
                  </a:lnTo>
                  <a:lnTo>
                    <a:pt x="212693" y="36385"/>
                  </a:lnTo>
                  <a:lnTo>
                    <a:pt x="213265" y="36385"/>
                  </a:lnTo>
                  <a:lnTo>
                    <a:pt x="213646" y="36100"/>
                  </a:lnTo>
                  <a:lnTo>
                    <a:pt x="214313" y="36767"/>
                  </a:lnTo>
                  <a:lnTo>
                    <a:pt x="214979" y="37052"/>
                  </a:lnTo>
                  <a:lnTo>
                    <a:pt x="214598" y="37433"/>
                  </a:lnTo>
                  <a:lnTo>
                    <a:pt x="214598" y="38100"/>
                  </a:lnTo>
                  <a:lnTo>
                    <a:pt x="216217" y="40005"/>
                  </a:lnTo>
                  <a:lnTo>
                    <a:pt x="216217" y="41053"/>
                  </a:lnTo>
                  <a:lnTo>
                    <a:pt x="216599" y="42005"/>
                  </a:lnTo>
                  <a:lnTo>
                    <a:pt x="216599" y="42958"/>
                  </a:lnTo>
                  <a:lnTo>
                    <a:pt x="216884" y="43339"/>
                  </a:lnTo>
                  <a:lnTo>
                    <a:pt x="216884" y="43624"/>
                  </a:lnTo>
                  <a:lnTo>
                    <a:pt x="217551" y="44005"/>
                  </a:lnTo>
                  <a:lnTo>
                    <a:pt x="217551" y="44291"/>
                  </a:lnTo>
                  <a:lnTo>
                    <a:pt x="219551" y="45244"/>
                  </a:lnTo>
                  <a:lnTo>
                    <a:pt x="219837" y="45625"/>
                  </a:lnTo>
                  <a:lnTo>
                    <a:pt x="221171" y="46577"/>
                  </a:lnTo>
                  <a:lnTo>
                    <a:pt x="221552" y="47244"/>
                  </a:lnTo>
                  <a:lnTo>
                    <a:pt x="221837" y="47625"/>
                  </a:lnTo>
                  <a:lnTo>
                    <a:pt x="221552" y="47911"/>
                  </a:lnTo>
                  <a:lnTo>
                    <a:pt x="220885" y="48196"/>
                  </a:lnTo>
                  <a:lnTo>
                    <a:pt x="220504" y="48863"/>
                  </a:lnTo>
                  <a:lnTo>
                    <a:pt x="220504" y="49244"/>
                  </a:lnTo>
                  <a:lnTo>
                    <a:pt x="219837" y="49530"/>
                  </a:lnTo>
                  <a:lnTo>
                    <a:pt x="218884" y="49911"/>
                  </a:lnTo>
                  <a:lnTo>
                    <a:pt x="218884" y="50197"/>
                  </a:lnTo>
                  <a:lnTo>
                    <a:pt x="217932" y="50578"/>
                  </a:lnTo>
                  <a:lnTo>
                    <a:pt x="218218" y="50864"/>
                  </a:lnTo>
                  <a:lnTo>
                    <a:pt x="218599" y="50864"/>
                  </a:lnTo>
                  <a:lnTo>
                    <a:pt x="218884" y="51530"/>
                  </a:lnTo>
                  <a:lnTo>
                    <a:pt x="216884" y="53149"/>
                  </a:lnTo>
                  <a:lnTo>
                    <a:pt x="216884" y="53816"/>
                  </a:lnTo>
                  <a:lnTo>
                    <a:pt x="216599" y="55150"/>
                  </a:lnTo>
                  <a:lnTo>
                    <a:pt x="216217" y="55150"/>
                  </a:lnTo>
                  <a:lnTo>
                    <a:pt x="216884" y="55435"/>
                  </a:lnTo>
                  <a:lnTo>
                    <a:pt x="217265" y="55817"/>
                  </a:lnTo>
                  <a:lnTo>
                    <a:pt x="217265" y="56483"/>
                  </a:lnTo>
                  <a:lnTo>
                    <a:pt x="216217" y="57436"/>
                  </a:lnTo>
                  <a:lnTo>
                    <a:pt x="216217" y="57721"/>
                  </a:lnTo>
                  <a:lnTo>
                    <a:pt x="215932" y="58388"/>
                  </a:lnTo>
                  <a:lnTo>
                    <a:pt x="215932" y="58769"/>
                  </a:lnTo>
                  <a:lnTo>
                    <a:pt x="217932" y="59722"/>
                  </a:lnTo>
                  <a:lnTo>
                    <a:pt x="218218" y="60389"/>
                  </a:lnTo>
                  <a:lnTo>
                    <a:pt x="218599" y="61341"/>
                  </a:lnTo>
                  <a:lnTo>
                    <a:pt x="219551" y="61722"/>
                  </a:lnTo>
                  <a:lnTo>
                    <a:pt x="219170" y="62008"/>
                  </a:lnTo>
                  <a:lnTo>
                    <a:pt x="219170" y="62674"/>
                  </a:lnTo>
                  <a:lnTo>
                    <a:pt x="218884" y="62960"/>
                  </a:lnTo>
                  <a:lnTo>
                    <a:pt x="219170" y="63627"/>
                  </a:lnTo>
                  <a:lnTo>
                    <a:pt x="218884" y="64294"/>
                  </a:lnTo>
                  <a:lnTo>
                    <a:pt x="218599" y="64294"/>
                  </a:lnTo>
                  <a:lnTo>
                    <a:pt x="218218" y="64960"/>
                  </a:lnTo>
                  <a:lnTo>
                    <a:pt x="218599" y="64960"/>
                  </a:lnTo>
                  <a:lnTo>
                    <a:pt x="218218" y="64960"/>
                  </a:lnTo>
                  <a:lnTo>
                    <a:pt x="218218" y="65342"/>
                  </a:lnTo>
                  <a:lnTo>
                    <a:pt x="218599" y="65913"/>
                  </a:lnTo>
                  <a:lnTo>
                    <a:pt x="218599" y="66294"/>
                  </a:lnTo>
                  <a:lnTo>
                    <a:pt x="217932" y="66961"/>
                  </a:lnTo>
                  <a:lnTo>
                    <a:pt x="217932" y="67246"/>
                  </a:lnTo>
                  <a:lnTo>
                    <a:pt x="217551" y="67246"/>
                  </a:lnTo>
                  <a:lnTo>
                    <a:pt x="217551" y="67627"/>
                  </a:lnTo>
                  <a:lnTo>
                    <a:pt x="217265" y="67627"/>
                  </a:lnTo>
                  <a:lnTo>
                    <a:pt x="217265" y="67913"/>
                  </a:lnTo>
                  <a:lnTo>
                    <a:pt x="216884" y="67913"/>
                  </a:lnTo>
                  <a:lnTo>
                    <a:pt x="216884" y="68580"/>
                  </a:lnTo>
                  <a:lnTo>
                    <a:pt x="216599" y="68866"/>
                  </a:lnTo>
                  <a:lnTo>
                    <a:pt x="216599" y="69247"/>
                  </a:lnTo>
                  <a:lnTo>
                    <a:pt x="216217" y="69532"/>
                  </a:lnTo>
                  <a:lnTo>
                    <a:pt x="216599" y="69914"/>
                  </a:lnTo>
                  <a:lnTo>
                    <a:pt x="216217" y="70580"/>
                  </a:lnTo>
                  <a:lnTo>
                    <a:pt x="216217" y="72199"/>
                  </a:lnTo>
                  <a:lnTo>
                    <a:pt x="215932" y="72199"/>
                  </a:lnTo>
                  <a:lnTo>
                    <a:pt x="215932" y="73819"/>
                  </a:lnTo>
                  <a:lnTo>
                    <a:pt x="215646" y="74486"/>
                  </a:lnTo>
                  <a:lnTo>
                    <a:pt x="215646" y="78105"/>
                  </a:lnTo>
                  <a:lnTo>
                    <a:pt x="215932" y="79057"/>
                  </a:lnTo>
                  <a:lnTo>
                    <a:pt x="217551" y="80772"/>
                  </a:lnTo>
                  <a:lnTo>
                    <a:pt x="218599" y="81058"/>
                  </a:lnTo>
                  <a:lnTo>
                    <a:pt x="219266" y="82391"/>
                  </a:lnTo>
                  <a:lnTo>
                    <a:pt x="219837" y="83058"/>
                  </a:lnTo>
                  <a:lnTo>
                    <a:pt x="221171" y="83344"/>
                  </a:lnTo>
                  <a:lnTo>
                    <a:pt x="221552" y="84011"/>
                  </a:lnTo>
                  <a:lnTo>
                    <a:pt x="222218" y="84296"/>
                  </a:lnTo>
                  <a:lnTo>
                    <a:pt x="222218" y="84677"/>
                  </a:lnTo>
                  <a:lnTo>
                    <a:pt x="222790" y="86011"/>
                  </a:lnTo>
                  <a:lnTo>
                    <a:pt x="222790" y="86677"/>
                  </a:lnTo>
                  <a:lnTo>
                    <a:pt x="232029" y="93154"/>
                  </a:lnTo>
                  <a:lnTo>
                    <a:pt x="232982" y="93536"/>
                  </a:lnTo>
                  <a:lnTo>
                    <a:pt x="234982" y="93821"/>
                  </a:lnTo>
                  <a:lnTo>
                    <a:pt x="236315" y="93821"/>
                  </a:lnTo>
                  <a:lnTo>
                    <a:pt x="236601" y="92869"/>
                  </a:lnTo>
                  <a:lnTo>
                    <a:pt x="237934" y="92869"/>
                  </a:lnTo>
                  <a:lnTo>
                    <a:pt x="238220" y="92202"/>
                  </a:lnTo>
                  <a:lnTo>
                    <a:pt x="238601" y="91916"/>
                  </a:lnTo>
                  <a:lnTo>
                    <a:pt x="238601" y="91249"/>
                  </a:lnTo>
                  <a:lnTo>
                    <a:pt x="238887" y="91249"/>
                  </a:lnTo>
                  <a:lnTo>
                    <a:pt x="239554" y="90583"/>
                  </a:lnTo>
                  <a:lnTo>
                    <a:pt x="239935" y="90583"/>
                  </a:lnTo>
                  <a:lnTo>
                    <a:pt x="239935" y="90202"/>
                  </a:lnTo>
                  <a:lnTo>
                    <a:pt x="240887" y="89916"/>
                  </a:lnTo>
                  <a:lnTo>
                    <a:pt x="241840" y="89916"/>
                  </a:lnTo>
                  <a:lnTo>
                    <a:pt x="243173" y="89249"/>
                  </a:lnTo>
                  <a:lnTo>
                    <a:pt x="243459" y="89249"/>
                  </a:lnTo>
                  <a:lnTo>
                    <a:pt x="245459" y="87630"/>
                  </a:lnTo>
                  <a:lnTo>
                    <a:pt x="246126" y="86963"/>
                  </a:lnTo>
                  <a:lnTo>
                    <a:pt x="246793" y="87249"/>
                  </a:lnTo>
                  <a:lnTo>
                    <a:pt x="246793" y="86296"/>
                  </a:lnTo>
                  <a:lnTo>
                    <a:pt x="247745" y="84963"/>
                  </a:lnTo>
                  <a:lnTo>
                    <a:pt x="247745" y="83725"/>
                  </a:lnTo>
                  <a:lnTo>
                    <a:pt x="248412" y="83058"/>
                  </a:lnTo>
                  <a:lnTo>
                    <a:pt x="248793" y="82391"/>
                  </a:lnTo>
                  <a:lnTo>
                    <a:pt x="248412" y="82391"/>
                  </a:lnTo>
                  <a:lnTo>
                    <a:pt x="248412" y="82010"/>
                  </a:lnTo>
                  <a:lnTo>
                    <a:pt x="248793" y="81724"/>
                  </a:lnTo>
                  <a:lnTo>
                    <a:pt x="249079" y="80391"/>
                  </a:lnTo>
                  <a:lnTo>
                    <a:pt x="249746" y="80105"/>
                  </a:lnTo>
                  <a:lnTo>
                    <a:pt x="250031" y="79439"/>
                  </a:lnTo>
                  <a:lnTo>
                    <a:pt x="250412" y="79057"/>
                  </a:lnTo>
                  <a:lnTo>
                    <a:pt x="250412" y="78105"/>
                  </a:lnTo>
                  <a:lnTo>
                    <a:pt x="251079" y="78105"/>
                  </a:lnTo>
                  <a:lnTo>
                    <a:pt x="252317" y="75438"/>
                  </a:lnTo>
                  <a:lnTo>
                    <a:pt x="260223" y="75438"/>
                  </a:lnTo>
                  <a:lnTo>
                    <a:pt x="259937" y="76105"/>
                  </a:lnTo>
                  <a:lnTo>
                    <a:pt x="258223" y="77819"/>
                  </a:lnTo>
                  <a:lnTo>
                    <a:pt x="257270" y="78105"/>
                  </a:lnTo>
                  <a:lnTo>
                    <a:pt x="256984" y="78391"/>
                  </a:lnTo>
                  <a:lnTo>
                    <a:pt x="256984" y="78772"/>
                  </a:lnTo>
                  <a:lnTo>
                    <a:pt x="257937" y="79057"/>
                  </a:lnTo>
                  <a:lnTo>
                    <a:pt x="258223" y="79439"/>
                  </a:lnTo>
                  <a:lnTo>
                    <a:pt x="258890" y="79724"/>
                  </a:lnTo>
                  <a:lnTo>
                    <a:pt x="259556" y="80772"/>
                  </a:lnTo>
                  <a:lnTo>
                    <a:pt x="261175" y="81058"/>
                  </a:lnTo>
                  <a:lnTo>
                    <a:pt x="261842" y="81724"/>
                  </a:lnTo>
                  <a:lnTo>
                    <a:pt x="262890" y="83344"/>
                  </a:lnTo>
                  <a:lnTo>
                    <a:pt x="263557" y="85344"/>
                  </a:lnTo>
                  <a:lnTo>
                    <a:pt x="263842" y="86011"/>
                  </a:lnTo>
                  <a:lnTo>
                    <a:pt x="263842" y="86677"/>
                  </a:lnTo>
                  <a:lnTo>
                    <a:pt x="261842" y="88582"/>
                  </a:lnTo>
                  <a:lnTo>
                    <a:pt x="261175" y="89916"/>
                  </a:lnTo>
                  <a:lnTo>
                    <a:pt x="260890" y="90868"/>
                  </a:lnTo>
                  <a:lnTo>
                    <a:pt x="260890" y="92869"/>
                  </a:lnTo>
                  <a:lnTo>
                    <a:pt x="266509" y="91535"/>
                  </a:lnTo>
                  <a:lnTo>
                    <a:pt x="266129" y="91916"/>
                  </a:lnTo>
                  <a:lnTo>
                    <a:pt x="265843" y="94869"/>
                  </a:lnTo>
                  <a:lnTo>
                    <a:pt x="265462" y="96107"/>
                  </a:lnTo>
                  <a:lnTo>
                    <a:pt x="265462" y="98107"/>
                  </a:lnTo>
                  <a:lnTo>
                    <a:pt x="265176" y="98489"/>
                  </a:lnTo>
                  <a:lnTo>
                    <a:pt x="264509" y="99727"/>
                  </a:lnTo>
                  <a:lnTo>
                    <a:pt x="264509" y="100393"/>
                  </a:lnTo>
                  <a:lnTo>
                    <a:pt x="264128" y="100393"/>
                  </a:lnTo>
                  <a:lnTo>
                    <a:pt x="264509" y="100774"/>
                  </a:lnTo>
                  <a:lnTo>
                    <a:pt x="264509" y="101060"/>
                  </a:lnTo>
                  <a:lnTo>
                    <a:pt x="264128" y="101441"/>
                  </a:lnTo>
                  <a:lnTo>
                    <a:pt x="264128" y="101727"/>
                  </a:lnTo>
                  <a:lnTo>
                    <a:pt x="263842" y="101727"/>
                  </a:lnTo>
                  <a:lnTo>
                    <a:pt x="263842" y="102394"/>
                  </a:lnTo>
                  <a:lnTo>
                    <a:pt x="263176" y="103346"/>
                  </a:lnTo>
                  <a:lnTo>
                    <a:pt x="263557" y="104394"/>
                  </a:lnTo>
                  <a:lnTo>
                    <a:pt x="261842" y="106013"/>
                  </a:lnTo>
                  <a:lnTo>
                    <a:pt x="261557" y="106966"/>
                  </a:lnTo>
                  <a:lnTo>
                    <a:pt x="260890" y="107632"/>
                  </a:lnTo>
                  <a:lnTo>
                    <a:pt x="260890" y="107918"/>
                  </a:lnTo>
                  <a:lnTo>
                    <a:pt x="261557" y="109918"/>
                  </a:lnTo>
                  <a:lnTo>
                    <a:pt x="261842" y="111538"/>
                  </a:lnTo>
                  <a:lnTo>
                    <a:pt x="262223" y="111919"/>
                  </a:lnTo>
                  <a:lnTo>
                    <a:pt x="261557" y="113252"/>
                  </a:lnTo>
                  <a:lnTo>
                    <a:pt x="260890" y="113538"/>
                  </a:lnTo>
                  <a:lnTo>
                    <a:pt x="260604" y="114205"/>
                  </a:lnTo>
                  <a:lnTo>
                    <a:pt x="260604" y="116491"/>
                  </a:lnTo>
                  <a:lnTo>
                    <a:pt x="261175" y="118491"/>
                  </a:lnTo>
                  <a:lnTo>
                    <a:pt x="261175" y="119158"/>
                  </a:lnTo>
                  <a:lnTo>
                    <a:pt x="260890" y="119729"/>
                  </a:lnTo>
                  <a:lnTo>
                    <a:pt x="261175" y="120777"/>
                  </a:lnTo>
                  <a:lnTo>
                    <a:pt x="261175" y="121729"/>
                  </a:lnTo>
                  <a:lnTo>
                    <a:pt x="261842" y="123063"/>
                  </a:lnTo>
                  <a:lnTo>
                    <a:pt x="261557" y="124016"/>
                  </a:lnTo>
                  <a:lnTo>
                    <a:pt x="261557" y="126682"/>
                  </a:lnTo>
                  <a:lnTo>
                    <a:pt x="261842" y="127349"/>
                  </a:lnTo>
                  <a:lnTo>
                    <a:pt x="261842" y="127635"/>
                  </a:lnTo>
                  <a:lnTo>
                    <a:pt x="260890" y="128302"/>
                  </a:lnTo>
                  <a:lnTo>
                    <a:pt x="261175" y="129921"/>
                  </a:lnTo>
                  <a:lnTo>
                    <a:pt x="260604" y="130969"/>
                  </a:lnTo>
                  <a:lnTo>
                    <a:pt x="260890" y="130969"/>
                  </a:lnTo>
                  <a:lnTo>
                    <a:pt x="260890" y="131540"/>
                  </a:lnTo>
                  <a:lnTo>
                    <a:pt x="259937" y="131921"/>
                  </a:lnTo>
                  <a:lnTo>
                    <a:pt x="259556" y="133255"/>
                  </a:lnTo>
                  <a:lnTo>
                    <a:pt x="259937" y="134207"/>
                  </a:lnTo>
                  <a:lnTo>
                    <a:pt x="258604" y="136208"/>
                  </a:lnTo>
                  <a:lnTo>
                    <a:pt x="258223" y="136493"/>
                  </a:lnTo>
                  <a:lnTo>
                    <a:pt x="258223" y="137446"/>
                  </a:lnTo>
                  <a:lnTo>
                    <a:pt x="257270" y="138113"/>
                  </a:lnTo>
                  <a:lnTo>
                    <a:pt x="256318" y="139827"/>
                  </a:lnTo>
                  <a:lnTo>
                    <a:pt x="255937" y="140113"/>
                  </a:lnTo>
                  <a:lnTo>
                    <a:pt x="255937" y="140398"/>
                  </a:lnTo>
                  <a:lnTo>
                    <a:pt x="255270" y="141446"/>
                  </a:lnTo>
                  <a:lnTo>
                    <a:pt x="254984" y="142113"/>
                  </a:lnTo>
                  <a:lnTo>
                    <a:pt x="254317" y="142399"/>
                  </a:lnTo>
                  <a:lnTo>
                    <a:pt x="253651" y="143066"/>
                  </a:lnTo>
                  <a:lnTo>
                    <a:pt x="253651" y="144399"/>
                  </a:lnTo>
                  <a:lnTo>
                    <a:pt x="253365" y="144399"/>
                  </a:lnTo>
                  <a:lnTo>
                    <a:pt x="253651" y="144685"/>
                  </a:lnTo>
                  <a:lnTo>
                    <a:pt x="252984" y="145351"/>
                  </a:lnTo>
                  <a:lnTo>
                    <a:pt x="253651" y="145733"/>
                  </a:lnTo>
                  <a:lnTo>
                    <a:pt x="253651" y="146304"/>
                  </a:lnTo>
                  <a:lnTo>
                    <a:pt x="254317" y="146971"/>
                  </a:lnTo>
                  <a:lnTo>
                    <a:pt x="254699" y="148018"/>
                  </a:lnTo>
                  <a:lnTo>
                    <a:pt x="254699" y="148971"/>
                  </a:lnTo>
                  <a:lnTo>
                    <a:pt x="254984" y="149923"/>
                  </a:lnTo>
                  <a:lnTo>
                    <a:pt x="254984" y="151638"/>
                  </a:lnTo>
                  <a:lnTo>
                    <a:pt x="255937" y="152210"/>
                  </a:lnTo>
                  <a:lnTo>
                    <a:pt x="255937" y="152591"/>
                  </a:lnTo>
                  <a:lnTo>
                    <a:pt x="256984" y="153543"/>
                  </a:lnTo>
                  <a:lnTo>
                    <a:pt x="257270" y="155543"/>
                  </a:lnTo>
                  <a:lnTo>
                    <a:pt x="257270" y="156877"/>
                  </a:lnTo>
                  <a:lnTo>
                    <a:pt x="256604" y="158210"/>
                  </a:lnTo>
                  <a:lnTo>
                    <a:pt x="255937" y="158496"/>
                  </a:lnTo>
                  <a:lnTo>
                    <a:pt x="255651" y="158496"/>
                  </a:lnTo>
                  <a:lnTo>
                    <a:pt x="254317" y="160782"/>
                  </a:lnTo>
                  <a:lnTo>
                    <a:pt x="254032" y="162401"/>
                  </a:lnTo>
                  <a:lnTo>
                    <a:pt x="253365" y="163449"/>
                  </a:lnTo>
                  <a:lnTo>
                    <a:pt x="252317" y="163735"/>
                  </a:lnTo>
                  <a:lnTo>
                    <a:pt x="252032" y="164401"/>
                  </a:lnTo>
                  <a:lnTo>
                    <a:pt x="251365" y="164687"/>
                  </a:lnTo>
                  <a:lnTo>
                    <a:pt x="250698" y="165735"/>
                  </a:lnTo>
                  <a:lnTo>
                    <a:pt x="250412" y="166402"/>
                  </a:lnTo>
                  <a:lnTo>
                    <a:pt x="243840" y="172974"/>
                  </a:lnTo>
                  <a:lnTo>
                    <a:pt x="243459" y="172974"/>
                  </a:lnTo>
                  <a:lnTo>
                    <a:pt x="240221" y="175260"/>
                  </a:lnTo>
                  <a:lnTo>
                    <a:pt x="238220" y="176213"/>
                  </a:lnTo>
                  <a:lnTo>
                    <a:pt x="235934" y="176498"/>
                  </a:lnTo>
                  <a:lnTo>
                    <a:pt x="232315" y="176498"/>
                  </a:lnTo>
                  <a:lnTo>
                    <a:pt x="231077" y="175927"/>
                  </a:lnTo>
                  <a:lnTo>
                    <a:pt x="230410" y="175260"/>
                  </a:lnTo>
                  <a:lnTo>
                    <a:pt x="228409" y="172593"/>
                  </a:lnTo>
                  <a:lnTo>
                    <a:pt x="228409" y="172307"/>
                  </a:lnTo>
                  <a:lnTo>
                    <a:pt x="227743" y="172593"/>
                  </a:lnTo>
                  <a:lnTo>
                    <a:pt x="227457" y="171641"/>
                  </a:lnTo>
                  <a:lnTo>
                    <a:pt x="226124" y="169640"/>
                  </a:lnTo>
                  <a:lnTo>
                    <a:pt x="223171" y="166688"/>
                  </a:lnTo>
                  <a:lnTo>
                    <a:pt x="210693" y="162401"/>
                  </a:lnTo>
                  <a:lnTo>
                    <a:pt x="206788" y="162116"/>
                  </a:lnTo>
                  <a:lnTo>
                    <a:pt x="202121" y="158210"/>
                  </a:lnTo>
                  <a:lnTo>
                    <a:pt x="199834" y="156496"/>
                  </a:lnTo>
                  <a:lnTo>
                    <a:pt x="197549" y="155829"/>
                  </a:lnTo>
                  <a:lnTo>
                    <a:pt x="195548" y="155543"/>
                  </a:lnTo>
                  <a:lnTo>
                    <a:pt x="192596" y="155543"/>
                  </a:lnTo>
                  <a:lnTo>
                    <a:pt x="188690" y="152591"/>
                  </a:lnTo>
                  <a:lnTo>
                    <a:pt x="187738" y="152591"/>
                  </a:lnTo>
                  <a:lnTo>
                    <a:pt x="187357" y="152210"/>
                  </a:lnTo>
                  <a:lnTo>
                    <a:pt x="186404" y="152210"/>
                  </a:lnTo>
                  <a:lnTo>
                    <a:pt x="184785" y="151257"/>
                  </a:lnTo>
                  <a:lnTo>
                    <a:pt x="178879" y="151257"/>
                  </a:lnTo>
                  <a:lnTo>
                    <a:pt x="150304" y="157163"/>
                  </a:lnTo>
                  <a:lnTo>
                    <a:pt x="149352" y="157543"/>
                  </a:lnTo>
                  <a:lnTo>
                    <a:pt x="149352" y="158210"/>
                  </a:lnTo>
                  <a:lnTo>
                    <a:pt x="148685" y="158210"/>
                  </a:lnTo>
                  <a:lnTo>
                    <a:pt x="148304" y="158782"/>
                  </a:lnTo>
                  <a:lnTo>
                    <a:pt x="128683" y="155829"/>
                  </a:lnTo>
                  <a:lnTo>
                    <a:pt x="112204" y="153543"/>
                  </a:lnTo>
                  <a:lnTo>
                    <a:pt x="108680" y="152591"/>
                  </a:lnTo>
                  <a:lnTo>
                    <a:pt x="91250" y="151257"/>
                  </a:lnTo>
                  <a:lnTo>
                    <a:pt x="89630" y="150971"/>
                  </a:lnTo>
                  <a:lnTo>
                    <a:pt x="85058" y="149923"/>
                  </a:lnTo>
                  <a:lnTo>
                    <a:pt x="78772" y="149638"/>
                  </a:lnTo>
                  <a:lnTo>
                    <a:pt x="78105" y="149257"/>
                  </a:lnTo>
                  <a:lnTo>
                    <a:pt x="75533" y="148685"/>
                  </a:lnTo>
                  <a:lnTo>
                    <a:pt x="67913" y="147352"/>
                  </a:lnTo>
                  <a:lnTo>
                    <a:pt x="60103" y="142399"/>
                  </a:lnTo>
                  <a:lnTo>
                    <a:pt x="53816" y="138493"/>
                  </a:lnTo>
                  <a:lnTo>
                    <a:pt x="53531" y="138113"/>
                  </a:lnTo>
                  <a:lnTo>
                    <a:pt x="52864" y="136493"/>
                  </a:lnTo>
                  <a:lnTo>
                    <a:pt x="52197" y="136874"/>
                  </a:lnTo>
                  <a:lnTo>
                    <a:pt x="52197" y="135160"/>
                  </a:lnTo>
                  <a:lnTo>
                    <a:pt x="51530" y="131921"/>
                  </a:lnTo>
                  <a:lnTo>
                    <a:pt x="55150" y="124682"/>
                  </a:lnTo>
                  <a:lnTo>
                    <a:pt x="52864" y="120110"/>
                  </a:lnTo>
                  <a:lnTo>
                    <a:pt x="49244" y="116205"/>
                  </a:lnTo>
                  <a:lnTo>
                    <a:pt x="47911" y="113252"/>
                  </a:lnTo>
                  <a:lnTo>
                    <a:pt x="47244" y="109918"/>
                  </a:lnTo>
                  <a:lnTo>
                    <a:pt x="46577" y="109252"/>
                  </a:lnTo>
                  <a:lnTo>
                    <a:pt x="44958" y="107918"/>
                  </a:lnTo>
                  <a:lnTo>
                    <a:pt x="42005" y="107632"/>
                  </a:lnTo>
                  <a:lnTo>
                    <a:pt x="40386" y="102679"/>
                  </a:lnTo>
                  <a:lnTo>
                    <a:pt x="39433" y="101441"/>
                  </a:lnTo>
                  <a:lnTo>
                    <a:pt x="38386" y="98489"/>
                  </a:lnTo>
                  <a:lnTo>
                    <a:pt x="37148" y="96488"/>
                  </a:lnTo>
                  <a:lnTo>
                    <a:pt x="32861" y="95821"/>
                  </a:lnTo>
                  <a:lnTo>
                    <a:pt x="29528" y="95536"/>
                  </a:lnTo>
                  <a:lnTo>
                    <a:pt x="29528" y="92583"/>
                  </a:lnTo>
                  <a:lnTo>
                    <a:pt x="30575" y="89916"/>
                  </a:lnTo>
                  <a:lnTo>
                    <a:pt x="30575" y="86296"/>
                  </a:lnTo>
                  <a:lnTo>
                    <a:pt x="30194" y="84963"/>
                  </a:lnTo>
                  <a:lnTo>
                    <a:pt x="29908" y="84011"/>
                  </a:lnTo>
                  <a:lnTo>
                    <a:pt x="29908" y="83058"/>
                  </a:lnTo>
                  <a:lnTo>
                    <a:pt x="28861" y="81343"/>
                  </a:lnTo>
                  <a:lnTo>
                    <a:pt x="28289" y="80772"/>
                  </a:lnTo>
                  <a:lnTo>
                    <a:pt x="27908" y="79439"/>
                  </a:lnTo>
                  <a:lnTo>
                    <a:pt x="27623" y="77438"/>
                  </a:lnTo>
                  <a:lnTo>
                    <a:pt x="26956" y="77152"/>
                  </a:lnTo>
                  <a:lnTo>
                    <a:pt x="25908" y="76486"/>
                  </a:lnTo>
                  <a:lnTo>
                    <a:pt x="23622" y="76486"/>
                  </a:lnTo>
                  <a:lnTo>
                    <a:pt x="22384" y="77152"/>
                  </a:lnTo>
                  <a:lnTo>
                    <a:pt x="21336" y="78391"/>
                  </a:lnTo>
                  <a:lnTo>
                    <a:pt x="17717" y="78105"/>
                  </a:lnTo>
                  <a:lnTo>
                    <a:pt x="16764" y="78105"/>
                  </a:lnTo>
                  <a:lnTo>
                    <a:pt x="16097" y="78772"/>
                  </a:lnTo>
                  <a:lnTo>
                    <a:pt x="14764" y="79057"/>
                  </a:lnTo>
                  <a:lnTo>
                    <a:pt x="11525" y="78105"/>
                  </a:lnTo>
                  <a:lnTo>
                    <a:pt x="6572" y="77438"/>
                  </a:lnTo>
                  <a:lnTo>
                    <a:pt x="2286" y="76771"/>
                  </a:lnTo>
                  <a:lnTo>
                    <a:pt x="1333" y="76486"/>
                  </a:lnTo>
                  <a:lnTo>
                    <a:pt x="0" y="75152"/>
                  </a:lnTo>
                  <a:lnTo>
                    <a:pt x="1048" y="74486"/>
                  </a:lnTo>
                  <a:lnTo>
                    <a:pt x="2000" y="73152"/>
                  </a:lnTo>
                  <a:lnTo>
                    <a:pt x="2667" y="73533"/>
                  </a:lnTo>
                  <a:lnTo>
                    <a:pt x="4000" y="73152"/>
                  </a:lnTo>
                  <a:lnTo>
                    <a:pt x="4667" y="72866"/>
                  </a:lnTo>
                  <a:lnTo>
                    <a:pt x="5906" y="73152"/>
                  </a:lnTo>
                  <a:lnTo>
                    <a:pt x="6287" y="72866"/>
                  </a:lnTo>
                  <a:lnTo>
                    <a:pt x="6572" y="71818"/>
                  </a:lnTo>
                  <a:lnTo>
                    <a:pt x="7620" y="71247"/>
                  </a:lnTo>
                  <a:lnTo>
                    <a:pt x="9239" y="69914"/>
                  </a:lnTo>
                  <a:lnTo>
                    <a:pt x="10192" y="69247"/>
                  </a:lnTo>
                  <a:lnTo>
                    <a:pt x="10192" y="68580"/>
                  </a:lnTo>
                  <a:lnTo>
                    <a:pt x="9906" y="68294"/>
                  </a:lnTo>
                  <a:lnTo>
                    <a:pt x="10192" y="66961"/>
                  </a:lnTo>
                  <a:lnTo>
                    <a:pt x="10192" y="65342"/>
                  </a:lnTo>
                  <a:lnTo>
                    <a:pt x="10858" y="64008"/>
                  </a:lnTo>
                  <a:lnTo>
                    <a:pt x="10858" y="63341"/>
                  </a:lnTo>
                  <a:lnTo>
                    <a:pt x="11144" y="62674"/>
                  </a:lnTo>
                  <a:lnTo>
                    <a:pt x="10858" y="62389"/>
                  </a:lnTo>
                  <a:lnTo>
                    <a:pt x="11525" y="61722"/>
                  </a:lnTo>
                  <a:lnTo>
                    <a:pt x="12192" y="62008"/>
                  </a:lnTo>
                  <a:lnTo>
                    <a:pt x="13145" y="62389"/>
                  </a:lnTo>
                  <a:lnTo>
                    <a:pt x="14764" y="62674"/>
                  </a:lnTo>
                  <a:lnTo>
                    <a:pt x="14764" y="61722"/>
                  </a:lnTo>
                  <a:lnTo>
                    <a:pt x="14478" y="61055"/>
                  </a:lnTo>
                  <a:lnTo>
                    <a:pt x="13811" y="60674"/>
                  </a:lnTo>
                  <a:lnTo>
                    <a:pt x="13525" y="60389"/>
                  </a:lnTo>
                  <a:lnTo>
                    <a:pt x="12478" y="60389"/>
                  </a:lnTo>
                  <a:lnTo>
                    <a:pt x="12192" y="60007"/>
                  </a:lnTo>
                  <a:lnTo>
                    <a:pt x="11525" y="60007"/>
                  </a:lnTo>
                  <a:lnTo>
                    <a:pt x="11144" y="59722"/>
                  </a:lnTo>
                  <a:lnTo>
                    <a:pt x="11144" y="58102"/>
                  </a:lnTo>
                  <a:lnTo>
                    <a:pt x="12859" y="53149"/>
                  </a:lnTo>
                  <a:lnTo>
                    <a:pt x="12478" y="51149"/>
                  </a:lnTo>
                  <a:lnTo>
                    <a:pt x="12478" y="50864"/>
                  </a:lnTo>
                  <a:lnTo>
                    <a:pt x="11525" y="50578"/>
                  </a:lnTo>
                  <a:lnTo>
                    <a:pt x="11525" y="50197"/>
                  </a:lnTo>
                  <a:lnTo>
                    <a:pt x="11811" y="49530"/>
                  </a:lnTo>
                  <a:lnTo>
                    <a:pt x="11525" y="48196"/>
                  </a:lnTo>
                  <a:lnTo>
                    <a:pt x="11811" y="47244"/>
                  </a:lnTo>
                  <a:lnTo>
                    <a:pt x="11811" y="46958"/>
                  </a:lnTo>
                  <a:lnTo>
                    <a:pt x="11525" y="46577"/>
                  </a:lnTo>
                  <a:lnTo>
                    <a:pt x="11525" y="45625"/>
                  </a:lnTo>
                  <a:lnTo>
                    <a:pt x="11144" y="45244"/>
                  </a:lnTo>
                  <a:lnTo>
                    <a:pt x="10573" y="44005"/>
                  </a:lnTo>
                  <a:lnTo>
                    <a:pt x="10858" y="44005"/>
                  </a:lnTo>
                  <a:lnTo>
                    <a:pt x="11144" y="43624"/>
                  </a:lnTo>
                  <a:lnTo>
                    <a:pt x="11144" y="36385"/>
                  </a:lnTo>
                  <a:lnTo>
                    <a:pt x="8858" y="3581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6302BAED-FF67-4BE8-FFC9-CAC4DFB0490C}"/>
                </a:ext>
              </a:extLst>
            </p:cNvPr>
            <p:cNvSpPr/>
            <p:nvPr/>
          </p:nvSpPr>
          <p:spPr>
            <a:xfrm>
              <a:off x="1877804" y="3777582"/>
              <a:ext cx="119729" cy="61055"/>
            </a:xfrm>
            <a:custGeom>
              <a:avLst/>
              <a:gdLst>
                <a:gd name="connsiteX0" fmla="*/ 20669 w 119729"/>
                <a:gd name="connsiteY0" fmla="*/ 61055 h 61055"/>
                <a:gd name="connsiteX1" fmla="*/ 20669 w 119729"/>
                <a:gd name="connsiteY1" fmla="*/ 60674 h 61055"/>
                <a:gd name="connsiteX2" fmla="*/ 21050 w 119729"/>
                <a:gd name="connsiteY2" fmla="*/ 60388 h 61055"/>
                <a:gd name="connsiteX3" fmla="*/ 21336 w 119729"/>
                <a:gd name="connsiteY3" fmla="*/ 60388 h 61055"/>
                <a:gd name="connsiteX4" fmla="*/ 21336 w 119729"/>
                <a:gd name="connsiteY4" fmla="*/ 60007 h 61055"/>
                <a:gd name="connsiteX5" fmla="*/ 21050 w 119729"/>
                <a:gd name="connsiteY5" fmla="*/ 59722 h 61055"/>
                <a:gd name="connsiteX6" fmla="*/ 20669 w 119729"/>
                <a:gd name="connsiteY6" fmla="*/ 59722 h 61055"/>
                <a:gd name="connsiteX7" fmla="*/ 20383 w 119729"/>
                <a:gd name="connsiteY7" fmla="*/ 59436 h 61055"/>
                <a:gd name="connsiteX8" fmla="*/ 19717 w 119729"/>
                <a:gd name="connsiteY8" fmla="*/ 59436 h 61055"/>
                <a:gd name="connsiteX9" fmla="*/ 19336 w 119729"/>
                <a:gd name="connsiteY9" fmla="*/ 59055 h 61055"/>
                <a:gd name="connsiteX10" fmla="*/ 19336 w 119729"/>
                <a:gd name="connsiteY10" fmla="*/ 58388 h 61055"/>
                <a:gd name="connsiteX11" fmla="*/ 19050 w 119729"/>
                <a:gd name="connsiteY11" fmla="*/ 58388 h 61055"/>
                <a:gd name="connsiteX12" fmla="*/ 18383 w 119729"/>
                <a:gd name="connsiteY12" fmla="*/ 58769 h 61055"/>
                <a:gd name="connsiteX13" fmla="*/ 18098 w 119729"/>
                <a:gd name="connsiteY13" fmla="*/ 58388 h 61055"/>
                <a:gd name="connsiteX14" fmla="*/ 17717 w 119729"/>
                <a:gd name="connsiteY14" fmla="*/ 59055 h 61055"/>
                <a:gd name="connsiteX15" fmla="*/ 17050 w 119729"/>
                <a:gd name="connsiteY15" fmla="*/ 58769 h 61055"/>
                <a:gd name="connsiteX16" fmla="*/ 16764 w 119729"/>
                <a:gd name="connsiteY16" fmla="*/ 59055 h 61055"/>
                <a:gd name="connsiteX17" fmla="*/ 16097 w 119729"/>
                <a:gd name="connsiteY17" fmla="*/ 58769 h 61055"/>
                <a:gd name="connsiteX18" fmla="*/ 16097 w 119729"/>
                <a:gd name="connsiteY18" fmla="*/ 59055 h 61055"/>
                <a:gd name="connsiteX19" fmla="*/ 16097 w 119729"/>
                <a:gd name="connsiteY19" fmla="*/ 58769 h 61055"/>
                <a:gd name="connsiteX20" fmla="*/ 15716 w 119729"/>
                <a:gd name="connsiteY20" fmla="*/ 59055 h 61055"/>
                <a:gd name="connsiteX21" fmla="*/ 15145 w 119729"/>
                <a:gd name="connsiteY21" fmla="*/ 59055 h 61055"/>
                <a:gd name="connsiteX22" fmla="*/ 15145 w 119729"/>
                <a:gd name="connsiteY22" fmla="*/ 59436 h 61055"/>
                <a:gd name="connsiteX23" fmla="*/ 14478 w 119729"/>
                <a:gd name="connsiteY23" fmla="*/ 59055 h 61055"/>
                <a:gd name="connsiteX24" fmla="*/ 14764 w 119729"/>
                <a:gd name="connsiteY24" fmla="*/ 58388 h 61055"/>
                <a:gd name="connsiteX25" fmla="*/ 14764 w 119729"/>
                <a:gd name="connsiteY25" fmla="*/ 58103 h 61055"/>
                <a:gd name="connsiteX26" fmla="*/ 14097 w 119729"/>
                <a:gd name="connsiteY26" fmla="*/ 58388 h 61055"/>
                <a:gd name="connsiteX27" fmla="*/ 13811 w 119729"/>
                <a:gd name="connsiteY27" fmla="*/ 58103 h 61055"/>
                <a:gd name="connsiteX28" fmla="*/ 13430 w 119729"/>
                <a:gd name="connsiteY28" fmla="*/ 58388 h 61055"/>
                <a:gd name="connsiteX29" fmla="*/ 12763 w 119729"/>
                <a:gd name="connsiteY29" fmla="*/ 58388 h 61055"/>
                <a:gd name="connsiteX30" fmla="*/ 12763 w 119729"/>
                <a:gd name="connsiteY30" fmla="*/ 57436 h 61055"/>
                <a:gd name="connsiteX31" fmla="*/ 12192 w 119729"/>
                <a:gd name="connsiteY31" fmla="*/ 57055 h 61055"/>
                <a:gd name="connsiteX32" fmla="*/ 11811 w 119729"/>
                <a:gd name="connsiteY32" fmla="*/ 57055 h 61055"/>
                <a:gd name="connsiteX33" fmla="*/ 11811 w 119729"/>
                <a:gd name="connsiteY33" fmla="*/ 56769 h 61055"/>
                <a:gd name="connsiteX34" fmla="*/ 12478 w 119729"/>
                <a:gd name="connsiteY34" fmla="*/ 56769 h 61055"/>
                <a:gd name="connsiteX35" fmla="*/ 12478 w 119729"/>
                <a:gd name="connsiteY35" fmla="*/ 56483 h 61055"/>
                <a:gd name="connsiteX36" fmla="*/ 12192 w 119729"/>
                <a:gd name="connsiteY36" fmla="*/ 56102 h 61055"/>
                <a:gd name="connsiteX37" fmla="*/ 11144 w 119729"/>
                <a:gd name="connsiteY37" fmla="*/ 56483 h 61055"/>
                <a:gd name="connsiteX38" fmla="*/ 10858 w 119729"/>
                <a:gd name="connsiteY38" fmla="*/ 55817 h 61055"/>
                <a:gd name="connsiteX39" fmla="*/ 11144 w 119729"/>
                <a:gd name="connsiteY39" fmla="*/ 55436 h 61055"/>
                <a:gd name="connsiteX40" fmla="*/ 11525 w 119729"/>
                <a:gd name="connsiteY40" fmla="*/ 55436 h 61055"/>
                <a:gd name="connsiteX41" fmla="*/ 11811 w 119729"/>
                <a:gd name="connsiteY41" fmla="*/ 54769 h 61055"/>
                <a:gd name="connsiteX42" fmla="*/ 12192 w 119729"/>
                <a:gd name="connsiteY42" fmla="*/ 54769 h 61055"/>
                <a:gd name="connsiteX43" fmla="*/ 12192 w 119729"/>
                <a:gd name="connsiteY43" fmla="*/ 54483 h 61055"/>
                <a:gd name="connsiteX44" fmla="*/ 12763 w 119729"/>
                <a:gd name="connsiteY44" fmla="*/ 54483 h 61055"/>
                <a:gd name="connsiteX45" fmla="*/ 12763 w 119729"/>
                <a:gd name="connsiteY45" fmla="*/ 53531 h 61055"/>
                <a:gd name="connsiteX46" fmla="*/ 13811 w 119729"/>
                <a:gd name="connsiteY46" fmla="*/ 53531 h 61055"/>
                <a:gd name="connsiteX47" fmla="*/ 13430 w 119729"/>
                <a:gd name="connsiteY47" fmla="*/ 53150 h 61055"/>
                <a:gd name="connsiteX48" fmla="*/ 13811 w 119729"/>
                <a:gd name="connsiteY48" fmla="*/ 53150 h 61055"/>
                <a:gd name="connsiteX49" fmla="*/ 13430 w 119729"/>
                <a:gd name="connsiteY49" fmla="*/ 52864 h 61055"/>
                <a:gd name="connsiteX50" fmla="*/ 12763 w 119729"/>
                <a:gd name="connsiteY50" fmla="*/ 52864 h 61055"/>
                <a:gd name="connsiteX51" fmla="*/ 12192 w 119729"/>
                <a:gd name="connsiteY51" fmla="*/ 52483 h 61055"/>
                <a:gd name="connsiteX52" fmla="*/ 11811 w 119729"/>
                <a:gd name="connsiteY52" fmla="*/ 52197 h 61055"/>
                <a:gd name="connsiteX53" fmla="*/ 10478 w 119729"/>
                <a:gd name="connsiteY53" fmla="*/ 52197 h 61055"/>
                <a:gd name="connsiteX54" fmla="*/ 8858 w 119729"/>
                <a:gd name="connsiteY54" fmla="*/ 51530 h 61055"/>
                <a:gd name="connsiteX55" fmla="*/ 8192 w 119729"/>
                <a:gd name="connsiteY55" fmla="*/ 51816 h 61055"/>
                <a:gd name="connsiteX56" fmla="*/ 8192 w 119729"/>
                <a:gd name="connsiteY56" fmla="*/ 51530 h 61055"/>
                <a:gd name="connsiteX57" fmla="*/ 7525 w 119729"/>
                <a:gd name="connsiteY57" fmla="*/ 51530 h 61055"/>
                <a:gd name="connsiteX58" fmla="*/ 7525 w 119729"/>
                <a:gd name="connsiteY58" fmla="*/ 51816 h 61055"/>
                <a:gd name="connsiteX59" fmla="*/ 7239 w 119729"/>
                <a:gd name="connsiteY59" fmla="*/ 52197 h 61055"/>
                <a:gd name="connsiteX60" fmla="*/ 6287 w 119729"/>
                <a:gd name="connsiteY60" fmla="*/ 51816 h 61055"/>
                <a:gd name="connsiteX61" fmla="*/ 5905 w 119729"/>
                <a:gd name="connsiteY61" fmla="*/ 51149 h 61055"/>
                <a:gd name="connsiteX62" fmla="*/ 5239 w 119729"/>
                <a:gd name="connsiteY62" fmla="*/ 50863 h 61055"/>
                <a:gd name="connsiteX63" fmla="*/ 5620 w 119729"/>
                <a:gd name="connsiteY63" fmla="*/ 50578 h 61055"/>
                <a:gd name="connsiteX64" fmla="*/ 4953 w 119729"/>
                <a:gd name="connsiteY64" fmla="*/ 50197 h 61055"/>
                <a:gd name="connsiteX65" fmla="*/ 4572 w 119729"/>
                <a:gd name="connsiteY65" fmla="*/ 50578 h 61055"/>
                <a:gd name="connsiteX66" fmla="*/ 4286 w 119729"/>
                <a:gd name="connsiteY66" fmla="*/ 50578 h 61055"/>
                <a:gd name="connsiteX67" fmla="*/ 4286 w 119729"/>
                <a:gd name="connsiteY67" fmla="*/ 48197 h 61055"/>
                <a:gd name="connsiteX68" fmla="*/ 3905 w 119729"/>
                <a:gd name="connsiteY68" fmla="*/ 47911 h 61055"/>
                <a:gd name="connsiteX69" fmla="*/ 4286 w 119729"/>
                <a:gd name="connsiteY69" fmla="*/ 47244 h 61055"/>
                <a:gd name="connsiteX70" fmla="*/ 4286 w 119729"/>
                <a:gd name="connsiteY70" fmla="*/ 46292 h 61055"/>
                <a:gd name="connsiteX71" fmla="*/ 3238 w 119729"/>
                <a:gd name="connsiteY71" fmla="*/ 46958 h 61055"/>
                <a:gd name="connsiteX72" fmla="*/ 1333 w 119729"/>
                <a:gd name="connsiteY72" fmla="*/ 46958 h 61055"/>
                <a:gd name="connsiteX73" fmla="*/ 0 w 119729"/>
                <a:gd name="connsiteY73" fmla="*/ 46577 h 61055"/>
                <a:gd name="connsiteX74" fmla="*/ 0 w 119729"/>
                <a:gd name="connsiteY74" fmla="*/ 46292 h 61055"/>
                <a:gd name="connsiteX75" fmla="*/ 1333 w 119729"/>
                <a:gd name="connsiteY75" fmla="*/ 45625 h 61055"/>
                <a:gd name="connsiteX76" fmla="*/ 1333 w 119729"/>
                <a:gd name="connsiteY76" fmla="*/ 44958 h 61055"/>
                <a:gd name="connsiteX77" fmla="*/ 2286 w 119729"/>
                <a:gd name="connsiteY77" fmla="*/ 44958 h 61055"/>
                <a:gd name="connsiteX78" fmla="*/ 2667 w 119729"/>
                <a:gd name="connsiteY78" fmla="*/ 44291 h 61055"/>
                <a:gd name="connsiteX79" fmla="*/ 3620 w 119729"/>
                <a:gd name="connsiteY79" fmla="*/ 44006 h 61055"/>
                <a:gd name="connsiteX80" fmla="*/ 3620 w 119729"/>
                <a:gd name="connsiteY80" fmla="*/ 44291 h 61055"/>
                <a:gd name="connsiteX81" fmla="*/ 4572 w 119729"/>
                <a:gd name="connsiteY81" fmla="*/ 44291 h 61055"/>
                <a:gd name="connsiteX82" fmla="*/ 4572 w 119729"/>
                <a:gd name="connsiteY82" fmla="*/ 43625 h 61055"/>
                <a:gd name="connsiteX83" fmla="*/ 4953 w 119729"/>
                <a:gd name="connsiteY83" fmla="*/ 43339 h 61055"/>
                <a:gd name="connsiteX84" fmla="*/ 4572 w 119729"/>
                <a:gd name="connsiteY84" fmla="*/ 43339 h 61055"/>
                <a:gd name="connsiteX85" fmla="*/ 4572 w 119729"/>
                <a:gd name="connsiteY85" fmla="*/ 42958 h 61055"/>
                <a:gd name="connsiteX86" fmla="*/ 4953 w 119729"/>
                <a:gd name="connsiteY86" fmla="*/ 42672 h 61055"/>
                <a:gd name="connsiteX87" fmla="*/ 4953 w 119729"/>
                <a:gd name="connsiteY87" fmla="*/ 42958 h 61055"/>
                <a:gd name="connsiteX88" fmla="*/ 4953 w 119729"/>
                <a:gd name="connsiteY88" fmla="*/ 42291 h 61055"/>
                <a:gd name="connsiteX89" fmla="*/ 5905 w 119729"/>
                <a:gd name="connsiteY89" fmla="*/ 41719 h 61055"/>
                <a:gd name="connsiteX90" fmla="*/ 6858 w 119729"/>
                <a:gd name="connsiteY90" fmla="*/ 41338 h 61055"/>
                <a:gd name="connsiteX91" fmla="*/ 5905 w 119729"/>
                <a:gd name="connsiteY91" fmla="*/ 40672 h 61055"/>
                <a:gd name="connsiteX92" fmla="*/ 4953 w 119729"/>
                <a:gd name="connsiteY92" fmla="*/ 39719 h 61055"/>
                <a:gd name="connsiteX93" fmla="*/ 4953 w 119729"/>
                <a:gd name="connsiteY93" fmla="*/ 39338 h 61055"/>
                <a:gd name="connsiteX94" fmla="*/ 5620 w 119729"/>
                <a:gd name="connsiteY94" fmla="*/ 38386 h 61055"/>
                <a:gd name="connsiteX95" fmla="*/ 5239 w 119729"/>
                <a:gd name="connsiteY95" fmla="*/ 37719 h 61055"/>
                <a:gd name="connsiteX96" fmla="*/ 6572 w 119729"/>
                <a:gd name="connsiteY96" fmla="*/ 37433 h 61055"/>
                <a:gd name="connsiteX97" fmla="*/ 7239 w 119729"/>
                <a:gd name="connsiteY97" fmla="*/ 36386 h 61055"/>
                <a:gd name="connsiteX98" fmla="*/ 7239 w 119729"/>
                <a:gd name="connsiteY98" fmla="*/ 36100 h 61055"/>
                <a:gd name="connsiteX99" fmla="*/ 7525 w 119729"/>
                <a:gd name="connsiteY99" fmla="*/ 36767 h 61055"/>
                <a:gd name="connsiteX100" fmla="*/ 8192 w 119729"/>
                <a:gd name="connsiteY100" fmla="*/ 37052 h 61055"/>
                <a:gd name="connsiteX101" fmla="*/ 8192 w 119729"/>
                <a:gd name="connsiteY101" fmla="*/ 37433 h 61055"/>
                <a:gd name="connsiteX102" fmla="*/ 8858 w 119729"/>
                <a:gd name="connsiteY102" fmla="*/ 37719 h 61055"/>
                <a:gd name="connsiteX103" fmla="*/ 9239 w 119729"/>
                <a:gd name="connsiteY103" fmla="*/ 38100 h 61055"/>
                <a:gd name="connsiteX104" fmla="*/ 10858 w 119729"/>
                <a:gd name="connsiteY104" fmla="*/ 37719 h 61055"/>
                <a:gd name="connsiteX105" fmla="*/ 11525 w 119729"/>
                <a:gd name="connsiteY105" fmla="*/ 38100 h 61055"/>
                <a:gd name="connsiteX106" fmla="*/ 11811 w 119729"/>
                <a:gd name="connsiteY106" fmla="*/ 38100 h 61055"/>
                <a:gd name="connsiteX107" fmla="*/ 12478 w 119729"/>
                <a:gd name="connsiteY107" fmla="*/ 37719 h 61055"/>
                <a:gd name="connsiteX108" fmla="*/ 12478 w 119729"/>
                <a:gd name="connsiteY108" fmla="*/ 36767 h 61055"/>
                <a:gd name="connsiteX109" fmla="*/ 13811 w 119729"/>
                <a:gd name="connsiteY109" fmla="*/ 36767 h 61055"/>
                <a:gd name="connsiteX110" fmla="*/ 13811 w 119729"/>
                <a:gd name="connsiteY110" fmla="*/ 37433 h 61055"/>
                <a:gd name="connsiteX111" fmla="*/ 14097 w 119729"/>
                <a:gd name="connsiteY111" fmla="*/ 37719 h 61055"/>
                <a:gd name="connsiteX112" fmla="*/ 15430 w 119729"/>
                <a:gd name="connsiteY112" fmla="*/ 38100 h 61055"/>
                <a:gd name="connsiteX113" fmla="*/ 16097 w 119729"/>
                <a:gd name="connsiteY113" fmla="*/ 39053 h 61055"/>
                <a:gd name="connsiteX114" fmla="*/ 16383 w 119729"/>
                <a:gd name="connsiteY114" fmla="*/ 38767 h 61055"/>
                <a:gd name="connsiteX115" fmla="*/ 17431 w 119729"/>
                <a:gd name="connsiteY115" fmla="*/ 38767 h 61055"/>
                <a:gd name="connsiteX116" fmla="*/ 18098 w 119729"/>
                <a:gd name="connsiteY116" fmla="*/ 38386 h 61055"/>
                <a:gd name="connsiteX117" fmla="*/ 18098 w 119729"/>
                <a:gd name="connsiteY117" fmla="*/ 38100 h 61055"/>
                <a:gd name="connsiteX118" fmla="*/ 17717 w 119729"/>
                <a:gd name="connsiteY118" fmla="*/ 37719 h 61055"/>
                <a:gd name="connsiteX119" fmla="*/ 17717 w 119729"/>
                <a:gd name="connsiteY119" fmla="*/ 37052 h 61055"/>
                <a:gd name="connsiteX120" fmla="*/ 18098 w 119729"/>
                <a:gd name="connsiteY120" fmla="*/ 37052 h 61055"/>
                <a:gd name="connsiteX121" fmla="*/ 18098 w 119729"/>
                <a:gd name="connsiteY121" fmla="*/ 37433 h 61055"/>
                <a:gd name="connsiteX122" fmla="*/ 18383 w 119729"/>
                <a:gd name="connsiteY122" fmla="*/ 37052 h 61055"/>
                <a:gd name="connsiteX123" fmla="*/ 18669 w 119729"/>
                <a:gd name="connsiteY123" fmla="*/ 37052 h 61055"/>
                <a:gd name="connsiteX124" fmla="*/ 19050 w 119729"/>
                <a:gd name="connsiteY124" fmla="*/ 36767 h 61055"/>
                <a:gd name="connsiteX125" fmla="*/ 19050 w 119729"/>
                <a:gd name="connsiteY125" fmla="*/ 37052 h 61055"/>
                <a:gd name="connsiteX126" fmla="*/ 19336 w 119729"/>
                <a:gd name="connsiteY126" fmla="*/ 37052 h 61055"/>
                <a:gd name="connsiteX127" fmla="*/ 19336 w 119729"/>
                <a:gd name="connsiteY127" fmla="*/ 36386 h 61055"/>
                <a:gd name="connsiteX128" fmla="*/ 20003 w 119729"/>
                <a:gd name="connsiteY128" fmla="*/ 36386 h 61055"/>
                <a:gd name="connsiteX129" fmla="*/ 20003 w 119729"/>
                <a:gd name="connsiteY129" fmla="*/ 36100 h 61055"/>
                <a:gd name="connsiteX130" fmla="*/ 20669 w 119729"/>
                <a:gd name="connsiteY130" fmla="*/ 36100 h 61055"/>
                <a:gd name="connsiteX131" fmla="*/ 20383 w 119729"/>
                <a:gd name="connsiteY131" fmla="*/ 35814 h 61055"/>
                <a:gd name="connsiteX132" fmla="*/ 20669 w 119729"/>
                <a:gd name="connsiteY132" fmla="*/ 35433 h 61055"/>
                <a:gd name="connsiteX133" fmla="*/ 20383 w 119729"/>
                <a:gd name="connsiteY133" fmla="*/ 35147 h 61055"/>
                <a:gd name="connsiteX134" fmla="*/ 20669 w 119729"/>
                <a:gd name="connsiteY134" fmla="*/ 34766 h 61055"/>
                <a:gd name="connsiteX135" fmla="*/ 20383 w 119729"/>
                <a:gd name="connsiteY135" fmla="*/ 34100 h 61055"/>
                <a:gd name="connsiteX136" fmla="*/ 21336 w 119729"/>
                <a:gd name="connsiteY136" fmla="*/ 33814 h 61055"/>
                <a:gd name="connsiteX137" fmla="*/ 21050 w 119729"/>
                <a:gd name="connsiteY137" fmla="*/ 33433 h 61055"/>
                <a:gd name="connsiteX138" fmla="*/ 20669 w 119729"/>
                <a:gd name="connsiteY138" fmla="*/ 32861 h 61055"/>
                <a:gd name="connsiteX139" fmla="*/ 21050 w 119729"/>
                <a:gd name="connsiteY139" fmla="*/ 32194 h 61055"/>
                <a:gd name="connsiteX140" fmla="*/ 20669 w 119729"/>
                <a:gd name="connsiteY140" fmla="*/ 32194 h 61055"/>
                <a:gd name="connsiteX141" fmla="*/ 20383 w 119729"/>
                <a:gd name="connsiteY141" fmla="*/ 31528 h 61055"/>
                <a:gd name="connsiteX142" fmla="*/ 20003 w 119729"/>
                <a:gd name="connsiteY142" fmla="*/ 31813 h 61055"/>
                <a:gd name="connsiteX143" fmla="*/ 20003 w 119729"/>
                <a:gd name="connsiteY143" fmla="*/ 31147 h 61055"/>
                <a:gd name="connsiteX144" fmla="*/ 19717 w 119729"/>
                <a:gd name="connsiteY144" fmla="*/ 31147 h 61055"/>
                <a:gd name="connsiteX145" fmla="*/ 19717 w 119729"/>
                <a:gd name="connsiteY145" fmla="*/ 30861 h 61055"/>
                <a:gd name="connsiteX146" fmla="*/ 20383 w 119729"/>
                <a:gd name="connsiteY146" fmla="*/ 30480 h 61055"/>
                <a:gd name="connsiteX147" fmla="*/ 20003 w 119729"/>
                <a:gd name="connsiteY147" fmla="*/ 30480 h 61055"/>
                <a:gd name="connsiteX148" fmla="*/ 20003 w 119729"/>
                <a:gd name="connsiteY148" fmla="*/ 30194 h 61055"/>
                <a:gd name="connsiteX149" fmla="*/ 19050 w 119729"/>
                <a:gd name="connsiteY149" fmla="*/ 29908 h 61055"/>
                <a:gd name="connsiteX150" fmla="*/ 18669 w 119729"/>
                <a:gd name="connsiteY150" fmla="*/ 29528 h 61055"/>
                <a:gd name="connsiteX151" fmla="*/ 18383 w 119729"/>
                <a:gd name="connsiteY151" fmla="*/ 29528 h 61055"/>
                <a:gd name="connsiteX152" fmla="*/ 18383 w 119729"/>
                <a:gd name="connsiteY152" fmla="*/ 28861 h 61055"/>
                <a:gd name="connsiteX153" fmla="*/ 18669 w 119729"/>
                <a:gd name="connsiteY153" fmla="*/ 28575 h 61055"/>
                <a:gd name="connsiteX154" fmla="*/ 18383 w 119729"/>
                <a:gd name="connsiteY154" fmla="*/ 28575 h 61055"/>
                <a:gd name="connsiteX155" fmla="*/ 18383 w 119729"/>
                <a:gd name="connsiteY155" fmla="*/ 28194 h 61055"/>
                <a:gd name="connsiteX156" fmla="*/ 22288 w 119729"/>
                <a:gd name="connsiteY156" fmla="*/ 28194 h 61055"/>
                <a:gd name="connsiteX157" fmla="*/ 22670 w 119729"/>
                <a:gd name="connsiteY157" fmla="*/ 27908 h 61055"/>
                <a:gd name="connsiteX158" fmla="*/ 22955 w 119729"/>
                <a:gd name="connsiteY158" fmla="*/ 28194 h 61055"/>
                <a:gd name="connsiteX159" fmla="*/ 24575 w 119729"/>
                <a:gd name="connsiteY159" fmla="*/ 27908 h 61055"/>
                <a:gd name="connsiteX160" fmla="*/ 25622 w 119729"/>
                <a:gd name="connsiteY160" fmla="*/ 27527 h 61055"/>
                <a:gd name="connsiteX161" fmla="*/ 25622 w 119729"/>
                <a:gd name="connsiteY161" fmla="*/ 27242 h 61055"/>
                <a:gd name="connsiteX162" fmla="*/ 25241 w 119729"/>
                <a:gd name="connsiteY162" fmla="*/ 26956 h 61055"/>
                <a:gd name="connsiteX163" fmla="*/ 25908 w 119729"/>
                <a:gd name="connsiteY163" fmla="*/ 26289 h 61055"/>
                <a:gd name="connsiteX164" fmla="*/ 25622 w 119729"/>
                <a:gd name="connsiteY164" fmla="*/ 25908 h 61055"/>
                <a:gd name="connsiteX165" fmla="*/ 25908 w 119729"/>
                <a:gd name="connsiteY165" fmla="*/ 25908 h 61055"/>
                <a:gd name="connsiteX166" fmla="*/ 26289 w 119729"/>
                <a:gd name="connsiteY166" fmla="*/ 25241 h 61055"/>
                <a:gd name="connsiteX167" fmla="*/ 26956 w 119729"/>
                <a:gd name="connsiteY167" fmla="*/ 24956 h 61055"/>
                <a:gd name="connsiteX168" fmla="*/ 26956 w 119729"/>
                <a:gd name="connsiteY168" fmla="*/ 25241 h 61055"/>
                <a:gd name="connsiteX169" fmla="*/ 27242 w 119729"/>
                <a:gd name="connsiteY169" fmla="*/ 25241 h 61055"/>
                <a:gd name="connsiteX170" fmla="*/ 27242 w 119729"/>
                <a:gd name="connsiteY170" fmla="*/ 24956 h 61055"/>
                <a:gd name="connsiteX171" fmla="*/ 26956 w 119729"/>
                <a:gd name="connsiteY171" fmla="*/ 24956 h 61055"/>
                <a:gd name="connsiteX172" fmla="*/ 27242 w 119729"/>
                <a:gd name="connsiteY172" fmla="*/ 24289 h 61055"/>
                <a:gd name="connsiteX173" fmla="*/ 26956 w 119729"/>
                <a:gd name="connsiteY173" fmla="*/ 24289 h 61055"/>
                <a:gd name="connsiteX174" fmla="*/ 27242 w 119729"/>
                <a:gd name="connsiteY174" fmla="*/ 24003 h 61055"/>
                <a:gd name="connsiteX175" fmla="*/ 27242 w 119729"/>
                <a:gd name="connsiteY175" fmla="*/ 23622 h 61055"/>
                <a:gd name="connsiteX176" fmla="*/ 27527 w 119729"/>
                <a:gd name="connsiteY176" fmla="*/ 24003 h 61055"/>
                <a:gd name="connsiteX177" fmla="*/ 27908 w 119729"/>
                <a:gd name="connsiteY177" fmla="*/ 23622 h 61055"/>
                <a:gd name="connsiteX178" fmla="*/ 28194 w 119729"/>
                <a:gd name="connsiteY178" fmla="*/ 23622 h 61055"/>
                <a:gd name="connsiteX179" fmla="*/ 27908 w 119729"/>
                <a:gd name="connsiteY179" fmla="*/ 23336 h 61055"/>
                <a:gd name="connsiteX180" fmla="*/ 27908 w 119729"/>
                <a:gd name="connsiteY180" fmla="*/ 22955 h 61055"/>
                <a:gd name="connsiteX181" fmla="*/ 28575 w 119729"/>
                <a:gd name="connsiteY181" fmla="*/ 22955 h 61055"/>
                <a:gd name="connsiteX182" fmla="*/ 28575 w 119729"/>
                <a:gd name="connsiteY182" fmla="*/ 22288 h 61055"/>
                <a:gd name="connsiteX183" fmla="*/ 28861 w 119729"/>
                <a:gd name="connsiteY183" fmla="*/ 22003 h 61055"/>
                <a:gd name="connsiteX184" fmla="*/ 29528 w 119729"/>
                <a:gd name="connsiteY184" fmla="*/ 21622 h 61055"/>
                <a:gd name="connsiteX185" fmla="*/ 29908 w 119729"/>
                <a:gd name="connsiteY185" fmla="*/ 21622 h 61055"/>
                <a:gd name="connsiteX186" fmla="*/ 30194 w 119729"/>
                <a:gd name="connsiteY186" fmla="*/ 21336 h 61055"/>
                <a:gd name="connsiteX187" fmla="*/ 30194 w 119729"/>
                <a:gd name="connsiteY187" fmla="*/ 20383 h 61055"/>
                <a:gd name="connsiteX188" fmla="*/ 32195 w 119729"/>
                <a:gd name="connsiteY188" fmla="*/ 20383 h 61055"/>
                <a:gd name="connsiteX189" fmla="*/ 32195 w 119729"/>
                <a:gd name="connsiteY189" fmla="*/ 19336 h 61055"/>
                <a:gd name="connsiteX190" fmla="*/ 32480 w 119729"/>
                <a:gd name="connsiteY190" fmla="*/ 19336 h 61055"/>
                <a:gd name="connsiteX191" fmla="*/ 32480 w 119729"/>
                <a:gd name="connsiteY191" fmla="*/ 19050 h 61055"/>
                <a:gd name="connsiteX192" fmla="*/ 33147 w 119729"/>
                <a:gd name="connsiteY192" fmla="*/ 18669 h 61055"/>
                <a:gd name="connsiteX193" fmla="*/ 33433 w 119729"/>
                <a:gd name="connsiteY193" fmla="*/ 18669 h 61055"/>
                <a:gd name="connsiteX194" fmla="*/ 33433 w 119729"/>
                <a:gd name="connsiteY194" fmla="*/ 18383 h 61055"/>
                <a:gd name="connsiteX195" fmla="*/ 33814 w 119729"/>
                <a:gd name="connsiteY195" fmla="*/ 18383 h 61055"/>
                <a:gd name="connsiteX196" fmla="*/ 34100 w 119729"/>
                <a:gd name="connsiteY196" fmla="*/ 17431 h 61055"/>
                <a:gd name="connsiteX197" fmla="*/ 34480 w 119729"/>
                <a:gd name="connsiteY197" fmla="*/ 17717 h 61055"/>
                <a:gd name="connsiteX198" fmla="*/ 34766 w 119729"/>
                <a:gd name="connsiteY198" fmla="*/ 17431 h 61055"/>
                <a:gd name="connsiteX199" fmla="*/ 35147 w 119729"/>
                <a:gd name="connsiteY199" fmla="*/ 16764 h 61055"/>
                <a:gd name="connsiteX200" fmla="*/ 35814 w 119729"/>
                <a:gd name="connsiteY200" fmla="*/ 16764 h 61055"/>
                <a:gd name="connsiteX201" fmla="*/ 35814 w 119729"/>
                <a:gd name="connsiteY201" fmla="*/ 16097 h 61055"/>
                <a:gd name="connsiteX202" fmla="*/ 36100 w 119729"/>
                <a:gd name="connsiteY202" fmla="*/ 16097 h 61055"/>
                <a:gd name="connsiteX203" fmla="*/ 36767 w 119729"/>
                <a:gd name="connsiteY203" fmla="*/ 15431 h 61055"/>
                <a:gd name="connsiteX204" fmla="*/ 37052 w 119729"/>
                <a:gd name="connsiteY204" fmla="*/ 15716 h 61055"/>
                <a:gd name="connsiteX205" fmla="*/ 36767 w 119729"/>
                <a:gd name="connsiteY205" fmla="*/ 16383 h 61055"/>
                <a:gd name="connsiteX206" fmla="*/ 37052 w 119729"/>
                <a:gd name="connsiteY206" fmla="*/ 17050 h 61055"/>
                <a:gd name="connsiteX207" fmla="*/ 38100 w 119729"/>
                <a:gd name="connsiteY207" fmla="*/ 17050 h 61055"/>
                <a:gd name="connsiteX208" fmla="*/ 38100 w 119729"/>
                <a:gd name="connsiteY208" fmla="*/ 17431 h 61055"/>
                <a:gd name="connsiteX209" fmla="*/ 38386 w 119729"/>
                <a:gd name="connsiteY209" fmla="*/ 17431 h 61055"/>
                <a:gd name="connsiteX210" fmla="*/ 38386 w 119729"/>
                <a:gd name="connsiteY210" fmla="*/ 17717 h 61055"/>
                <a:gd name="connsiteX211" fmla="*/ 39053 w 119729"/>
                <a:gd name="connsiteY211" fmla="*/ 17431 h 61055"/>
                <a:gd name="connsiteX212" fmla="*/ 39338 w 119729"/>
                <a:gd name="connsiteY212" fmla="*/ 17050 h 61055"/>
                <a:gd name="connsiteX213" fmla="*/ 41053 w 119729"/>
                <a:gd name="connsiteY213" fmla="*/ 16764 h 61055"/>
                <a:gd name="connsiteX214" fmla="*/ 42291 w 119729"/>
                <a:gd name="connsiteY214" fmla="*/ 16097 h 61055"/>
                <a:gd name="connsiteX215" fmla="*/ 42672 w 119729"/>
                <a:gd name="connsiteY215" fmla="*/ 15431 h 61055"/>
                <a:gd name="connsiteX216" fmla="*/ 42672 w 119729"/>
                <a:gd name="connsiteY216" fmla="*/ 15716 h 61055"/>
                <a:gd name="connsiteX217" fmla="*/ 42958 w 119729"/>
                <a:gd name="connsiteY217" fmla="*/ 15431 h 61055"/>
                <a:gd name="connsiteX218" fmla="*/ 42958 w 119729"/>
                <a:gd name="connsiteY218" fmla="*/ 15716 h 61055"/>
                <a:gd name="connsiteX219" fmla="*/ 44005 w 119729"/>
                <a:gd name="connsiteY219" fmla="*/ 14764 h 61055"/>
                <a:gd name="connsiteX220" fmla="*/ 43625 w 119729"/>
                <a:gd name="connsiteY220" fmla="*/ 14097 h 61055"/>
                <a:gd name="connsiteX221" fmla="*/ 43625 w 119729"/>
                <a:gd name="connsiteY221" fmla="*/ 13430 h 61055"/>
                <a:gd name="connsiteX222" fmla="*/ 44005 w 119729"/>
                <a:gd name="connsiteY222" fmla="*/ 13144 h 61055"/>
                <a:gd name="connsiteX223" fmla="*/ 45911 w 119729"/>
                <a:gd name="connsiteY223" fmla="*/ 13144 h 61055"/>
                <a:gd name="connsiteX224" fmla="*/ 46958 w 119729"/>
                <a:gd name="connsiteY224" fmla="*/ 12763 h 61055"/>
                <a:gd name="connsiteX225" fmla="*/ 49244 w 119729"/>
                <a:gd name="connsiteY225" fmla="*/ 13144 h 61055"/>
                <a:gd name="connsiteX226" fmla="*/ 49244 w 119729"/>
                <a:gd name="connsiteY226" fmla="*/ 12763 h 61055"/>
                <a:gd name="connsiteX227" fmla="*/ 49530 w 119729"/>
                <a:gd name="connsiteY227" fmla="*/ 12478 h 61055"/>
                <a:gd name="connsiteX228" fmla="*/ 50578 w 119729"/>
                <a:gd name="connsiteY228" fmla="*/ 12192 h 61055"/>
                <a:gd name="connsiteX229" fmla="*/ 50863 w 119729"/>
                <a:gd name="connsiteY229" fmla="*/ 11525 h 61055"/>
                <a:gd name="connsiteX230" fmla="*/ 50578 w 119729"/>
                <a:gd name="connsiteY230" fmla="*/ 11144 h 61055"/>
                <a:gd name="connsiteX231" fmla="*/ 50578 w 119729"/>
                <a:gd name="connsiteY231" fmla="*/ 10477 h 61055"/>
                <a:gd name="connsiteX232" fmla="*/ 50863 w 119729"/>
                <a:gd name="connsiteY232" fmla="*/ 10192 h 61055"/>
                <a:gd name="connsiteX233" fmla="*/ 50863 w 119729"/>
                <a:gd name="connsiteY233" fmla="*/ 9525 h 61055"/>
                <a:gd name="connsiteX234" fmla="*/ 51530 w 119729"/>
                <a:gd name="connsiteY234" fmla="*/ 8858 h 61055"/>
                <a:gd name="connsiteX235" fmla="*/ 50197 w 119729"/>
                <a:gd name="connsiteY235" fmla="*/ 7239 h 61055"/>
                <a:gd name="connsiteX236" fmla="*/ 49530 w 119729"/>
                <a:gd name="connsiteY236" fmla="*/ 6191 h 61055"/>
                <a:gd name="connsiteX237" fmla="*/ 49911 w 119729"/>
                <a:gd name="connsiteY237" fmla="*/ 6191 h 61055"/>
                <a:gd name="connsiteX238" fmla="*/ 49244 w 119729"/>
                <a:gd name="connsiteY238" fmla="*/ 5620 h 61055"/>
                <a:gd name="connsiteX239" fmla="*/ 48578 w 119729"/>
                <a:gd name="connsiteY239" fmla="*/ 5239 h 61055"/>
                <a:gd name="connsiteX240" fmla="*/ 48196 w 119729"/>
                <a:gd name="connsiteY240" fmla="*/ 4953 h 61055"/>
                <a:gd name="connsiteX241" fmla="*/ 48578 w 119729"/>
                <a:gd name="connsiteY241" fmla="*/ 4953 h 61055"/>
                <a:gd name="connsiteX242" fmla="*/ 49530 w 119729"/>
                <a:gd name="connsiteY242" fmla="*/ 5239 h 61055"/>
                <a:gd name="connsiteX243" fmla="*/ 52197 w 119729"/>
                <a:gd name="connsiteY243" fmla="*/ 5620 h 61055"/>
                <a:gd name="connsiteX244" fmla="*/ 52864 w 119729"/>
                <a:gd name="connsiteY244" fmla="*/ 5906 h 61055"/>
                <a:gd name="connsiteX245" fmla="*/ 53816 w 119729"/>
                <a:gd name="connsiteY245" fmla="*/ 5906 h 61055"/>
                <a:gd name="connsiteX246" fmla="*/ 54102 w 119729"/>
                <a:gd name="connsiteY246" fmla="*/ 6191 h 61055"/>
                <a:gd name="connsiteX247" fmla="*/ 55150 w 119729"/>
                <a:gd name="connsiteY247" fmla="*/ 6191 h 61055"/>
                <a:gd name="connsiteX248" fmla="*/ 58103 w 119729"/>
                <a:gd name="connsiteY248" fmla="*/ 6858 h 61055"/>
                <a:gd name="connsiteX249" fmla="*/ 58769 w 119729"/>
                <a:gd name="connsiteY249" fmla="*/ 6858 h 61055"/>
                <a:gd name="connsiteX250" fmla="*/ 59055 w 119729"/>
                <a:gd name="connsiteY250" fmla="*/ 7239 h 61055"/>
                <a:gd name="connsiteX251" fmla="*/ 58103 w 119729"/>
                <a:gd name="connsiteY251" fmla="*/ 9239 h 61055"/>
                <a:gd name="connsiteX252" fmla="*/ 59436 w 119729"/>
                <a:gd name="connsiteY252" fmla="*/ 9239 h 61055"/>
                <a:gd name="connsiteX253" fmla="*/ 59436 w 119729"/>
                <a:gd name="connsiteY253" fmla="*/ 9525 h 61055"/>
                <a:gd name="connsiteX254" fmla="*/ 60008 w 119729"/>
                <a:gd name="connsiteY254" fmla="*/ 10192 h 61055"/>
                <a:gd name="connsiteX255" fmla="*/ 60674 w 119729"/>
                <a:gd name="connsiteY255" fmla="*/ 10192 h 61055"/>
                <a:gd name="connsiteX256" fmla="*/ 60388 w 119729"/>
                <a:gd name="connsiteY256" fmla="*/ 10477 h 61055"/>
                <a:gd name="connsiteX257" fmla="*/ 61341 w 119729"/>
                <a:gd name="connsiteY257" fmla="*/ 11144 h 61055"/>
                <a:gd name="connsiteX258" fmla="*/ 62389 w 119729"/>
                <a:gd name="connsiteY258" fmla="*/ 12478 h 61055"/>
                <a:gd name="connsiteX259" fmla="*/ 62960 w 119729"/>
                <a:gd name="connsiteY259" fmla="*/ 12192 h 61055"/>
                <a:gd name="connsiteX260" fmla="*/ 64294 w 119729"/>
                <a:gd name="connsiteY260" fmla="*/ 13430 h 61055"/>
                <a:gd name="connsiteX261" fmla="*/ 64961 w 119729"/>
                <a:gd name="connsiteY261" fmla="*/ 12192 h 61055"/>
                <a:gd name="connsiteX262" fmla="*/ 65913 w 119729"/>
                <a:gd name="connsiteY262" fmla="*/ 12763 h 61055"/>
                <a:gd name="connsiteX263" fmla="*/ 67246 w 119729"/>
                <a:gd name="connsiteY263" fmla="*/ 13430 h 61055"/>
                <a:gd name="connsiteX264" fmla="*/ 67628 w 119729"/>
                <a:gd name="connsiteY264" fmla="*/ 11811 h 61055"/>
                <a:gd name="connsiteX265" fmla="*/ 67246 w 119729"/>
                <a:gd name="connsiteY265" fmla="*/ 11144 h 61055"/>
                <a:gd name="connsiteX266" fmla="*/ 68866 w 119729"/>
                <a:gd name="connsiteY266" fmla="*/ 10858 h 61055"/>
                <a:gd name="connsiteX267" fmla="*/ 69533 w 119729"/>
                <a:gd name="connsiteY267" fmla="*/ 12763 h 61055"/>
                <a:gd name="connsiteX268" fmla="*/ 68866 w 119729"/>
                <a:gd name="connsiteY268" fmla="*/ 12763 h 61055"/>
                <a:gd name="connsiteX269" fmla="*/ 69247 w 119729"/>
                <a:gd name="connsiteY269" fmla="*/ 14097 h 61055"/>
                <a:gd name="connsiteX270" fmla="*/ 69533 w 119729"/>
                <a:gd name="connsiteY270" fmla="*/ 14764 h 61055"/>
                <a:gd name="connsiteX271" fmla="*/ 70866 w 119729"/>
                <a:gd name="connsiteY271" fmla="*/ 13430 h 61055"/>
                <a:gd name="connsiteX272" fmla="*/ 71247 w 119729"/>
                <a:gd name="connsiteY272" fmla="*/ 13811 h 61055"/>
                <a:gd name="connsiteX273" fmla="*/ 72200 w 119729"/>
                <a:gd name="connsiteY273" fmla="*/ 13811 h 61055"/>
                <a:gd name="connsiteX274" fmla="*/ 72485 w 119729"/>
                <a:gd name="connsiteY274" fmla="*/ 14764 h 61055"/>
                <a:gd name="connsiteX275" fmla="*/ 73152 w 119729"/>
                <a:gd name="connsiteY275" fmla="*/ 14764 h 61055"/>
                <a:gd name="connsiteX276" fmla="*/ 73819 w 119729"/>
                <a:gd name="connsiteY276" fmla="*/ 14478 h 61055"/>
                <a:gd name="connsiteX277" fmla="*/ 74200 w 119729"/>
                <a:gd name="connsiteY277" fmla="*/ 16097 h 61055"/>
                <a:gd name="connsiteX278" fmla="*/ 74486 w 119729"/>
                <a:gd name="connsiteY278" fmla="*/ 15431 h 61055"/>
                <a:gd name="connsiteX279" fmla="*/ 75152 w 119729"/>
                <a:gd name="connsiteY279" fmla="*/ 14764 h 61055"/>
                <a:gd name="connsiteX280" fmla="*/ 76771 w 119729"/>
                <a:gd name="connsiteY280" fmla="*/ 14764 h 61055"/>
                <a:gd name="connsiteX281" fmla="*/ 76771 w 119729"/>
                <a:gd name="connsiteY281" fmla="*/ 13811 h 61055"/>
                <a:gd name="connsiteX282" fmla="*/ 78105 w 119729"/>
                <a:gd name="connsiteY282" fmla="*/ 13144 h 61055"/>
                <a:gd name="connsiteX283" fmla="*/ 79724 w 119729"/>
                <a:gd name="connsiteY283" fmla="*/ 12192 h 61055"/>
                <a:gd name="connsiteX284" fmla="*/ 79438 w 119729"/>
                <a:gd name="connsiteY284" fmla="*/ 11525 h 61055"/>
                <a:gd name="connsiteX285" fmla="*/ 80391 w 119729"/>
                <a:gd name="connsiteY285" fmla="*/ 10477 h 61055"/>
                <a:gd name="connsiteX286" fmla="*/ 80391 w 119729"/>
                <a:gd name="connsiteY286" fmla="*/ 9525 h 61055"/>
                <a:gd name="connsiteX287" fmla="*/ 82010 w 119729"/>
                <a:gd name="connsiteY287" fmla="*/ 9525 h 61055"/>
                <a:gd name="connsiteX288" fmla="*/ 82010 w 119729"/>
                <a:gd name="connsiteY288" fmla="*/ 8858 h 61055"/>
                <a:gd name="connsiteX289" fmla="*/ 84677 w 119729"/>
                <a:gd name="connsiteY289" fmla="*/ 8858 h 61055"/>
                <a:gd name="connsiteX290" fmla="*/ 84296 w 119729"/>
                <a:gd name="connsiteY290" fmla="*/ 9811 h 61055"/>
                <a:gd name="connsiteX291" fmla="*/ 84677 w 119729"/>
                <a:gd name="connsiteY291" fmla="*/ 10477 h 61055"/>
                <a:gd name="connsiteX292" fmla="*/ 84296 w 119729"/>
                <a:gd name="connsiteY292" fmla="*/ 10858 h 61055"/>
                <a:gd name="connsiteX293" fmla="*/ 84296 w 119729"/>
                <a:gd name="connsiteY293" fmla="*/ 11525 h 61055"/>
                <a:gd name="connsiteX294" fmla="*/ 84011 w 119729"/>
                <a:gd name="connsiteY294" fmla="*/ 12192 h 61055"/>
                <a:gd name="connsiteX295" fmla="*/ 83629 w 119729"/>
                <a:gd name="connsiteY295" fmla="*/ 13144 h 61055"/>
                <a:gd name="connsiteX296" fmla="*/ 83629 w 119729"/>
                <a:gd name="connsiteY296" fmla="*/ 14097 h 61055"/>
                <a:gd name="connsiteX297" fmla="*/ 84011 w 119729"/>
                <a:gd name="connsiteY297" fmla="*/ 14478 h 61055"/>
                <a:gd name="connsiteX298" fmla="*/ 83629 w 119729"/>
                <a:gd name="connsiteY298" fmla="*/ 15145 h 61055"/>
                <a:gd name="connsiteX299" fmla="*/ 84011 w 119729"/>
                <a:gd name="connsiteY299" fmla="*/ 15716 h 61055"/>
                <a:gd name="connsiteX300" fmla="*/ 84011 w 119729"/>
                <a:gd name="connsiteY300" fmla="*/ 16383 h 61055"/>
                <a:gd name="connsiteX301" fmla="*/ 88583 w 119729"/>
                <a:gd name="connsiteY301" fmla="*/ 14478 h 61055"/>
                <a:gd name="connsiteX302" fmla="*/ 88583 w 119729"/>
                <a:gd name="connsiteY302" fmla="*/ 13430 h 61055"/>
                <a:gd name="connsiteX303" fmla="*/ 89249 w 119729"/>
                <a:gd name="connsiteY303" fmla="*/ 14097 h 61055"/>
                <a:gd name="connsiteX304" fmla="*/ 89630 w 119729"/>
                <a:gd name="connsiteY304" fmla="*/ 14764 h 61055"/>
                <a:gd name="connsiteX305" fmla="*/ 90202 w 119729"/>
                <a:gd name="connsiteY305" fmla="*/ 15431 h 61055"/>
                <a:gd name="connsiteX306" fmla="*/ 91250 w 119729"/>
                <a:gd name="connsiteY306" fmla="*/ 15431 h 61055"/>
                <a:gd name="connsiteX307" fmla="*/ 91250 w 119729"/>
                <a:gd name="connsiteY307" fmla="*/ 15716 h 61055"/>
                <a:gd name="connsiteX308" fmla="*/ 91535 w 119729"/>
                <a:gd name="connsiteY308" fmla="*/ 16097 h 61055"/>
                <a:gd name="connsiteX309" fmla="*/ 92202 w 119729"/>
                <a:gd name="connsiteY309" fmla="*/ 14764 h 61055"/>
                <a:gd name="connsiteX310" fmla="*/ 93154 w 119729"/>
                <a:gd name="connsiteY310" fmla="*/ 15431 h 61055"/>
                <a:gd name="connsiteX311" fmla="*/ 92869 w 119729"/>
                <a:gd name="connsiteY311" fmla="*/ 14097 h 61055"/>
                <a:gd name="connsiteX312" fmla="*/ 93536 w 119729"/>
                <a:gd name="connsiteY312" fmla="*/ 13811 h 61055"/>
                <a:gd name="connsiteX313" fmla="*/ 93154 w 119729"/>
                <a:gd name="connsiteY313" fmla="*/ 13430 h 61055"/>
                <a:gd name="connsiteX314" fmla="*/ 93536 w 119729"/>
                <a:gd name="connsiteY314" fmla="*/ 13144 h 61055"/>
                <a:gd name="connsiteX315" fmla="*/ 93154 w 119729"/>
                <a:gd name="connsiteY315" fmla="*/ 12763 h 61055"/>
                <a:gd name="connsiteX316" fmla="*/ 94202 w 119729"/>
                <a:gd name="connsiteY316" fmla="*/ 12192 h 61055"/>
                <a:gd name="connsiteX317" fmla="*/ 94488 w 119729"/>
                <a:gd name="connsiteY317" fmla="*/ 11811 h 61055"/>
                <a:gd name="connsiteX318" fmla="*/ 93536 w 119729"/>
                <a:gd name="connsiteY318" fmla="*/ 9239 h 61055"/>
                <a:gd name="connsiteX319" fmla="*/ 94869 w 119729"/>
                <a:gd name="connsiteY319" fmla="*/ 8573 h 61055"/>
                <a:gd name="connsiteX320" fmla="*/ 95155 w 119729"/>
                <a:gd name="connsiteY320" fmla="*/ 7525 h 61055"/>
                <a:gd name="connsiteX321" fmla="*/ 95821 w 119729"/>
                <a:gd name="connsiteY321" fmla="*/ 7525 h 61055"/>
                <a:gd name="connsiteX322" fmla="*/ 95821 w 119729"/>
                <a:gd name="connsiteY322" fmla="*/ 6858 h 61055"/>
                <a:gd name="connsiteX323" fmla="*/ 96107 w 119729"/>
                <a:gd name="connsiteY323" fmla="*/ 6858 h 61055"/>
                <a:gd name="connsiteX324" fmla="*/ 96107 w 119729"/>
                <a:gd name="connsiteY324" fmla="*/ 6572 h 61055"/>
                <a:gd name="connsiteX325" fmla="*/ 97155 w 119729"/>
                <a:gd name="connsiteY325" fmla="*/ 6572 h 61055"/>
                <a:gd name="connsiteX326" fmla="*/ 97155 w 119729"/>
                <a:gd name="connsiteY326" fmla="*/ 3905 h 61055"/>
                <a:gd name="connsiteX327" fmla="*/ 96774 w 119729"/>
                <a:gd name="connsiteY327" fmla="*/ 3238 h 61055"/>
                <a:gd name="connsiteX328" fmla="*/ 100775 w 119729"/>
                <a:gd name="connsiteY328" fmla="*/ 5620 h 61055"/>
                <a:gd name="connsiteX329" fmla="*/ 101441 w 119729"/>
                <a:gd name="connsiteY329" fmla="*/ 3619 h 61055"/>
                <a:gd name="connsiteX330" fmla="*/ 102394 w 119729"/>
                <a:gd name="connsiteY330" fmla="*/ 3238 h 61055"/>
                <a:gd name="connsiteX331" fmla="*/ 103346 w 119729"/>
                <a:gd name="connsiteY331" fmla="*/ 3238 h 61055"/>
                <a:gd name="connsiteX332" fmla="*/ 104966 w 119729"/>
                <a:gd name="connsiteY332" fmla="*/ 2953 h 61055"/>
                <a:gd name="connsiteX333" fmla="*/ 104680 w 119729"/>
                <a:gd name="connsiteY333" fmla="*/ 2953 h 61055"/>
                <a:gd name="connsiteX334" fmla="*/ 104966 w 119729"/>
                <a:gd name="connsiteY334" fmla="*/ 2286 h 61055"/>
                <a:gd name="connsiteX335" fmla="*/ 105346 w 119729"/>
                <a:gd name="connsiteY335" fmla="*/ 1333 h 61055"/>
                <a:gd name="connsiteX336" fmla="*/ 104966 w 119729"/>
                <a:gd name="connsiteY336" fmla="*/ 667 h 61055"/>
                <a:gd name="connsiteX337" fmla="*/ 105346 w 119729"/>
                <a:gd name="connsiteY337" fmla="*/ 0 h 61055"/>
                <a:gd name="connsiteX338" fmla="*/ 105632 w 119729"/>
                <a:gd name="connsiteY338" fmla="*/ 0 h 61055"/>
                <a:gd name="connsiteX339" fmla="*/ 106680 w 119729"/>
                <a:gd name="connsiteY339" fmla="*/ 1333 h 61055"/>
                <a:gd name="connsiteX340" fmla="*/ 107918 w 119729"/>
                <a:gd name="connsiteY340" fmla="*/ 286 h 61055"/>
                <a:gd name="connsiteX341" fmla="*/ 108299 w 119729"/>
                <a:gd name="connsiteY341" fmla="*/ 667 h 61055"/>
                <a:gd name="connsiteX342" fmla="*/ 108966 w 119729"/>
                <a:gd name="connsiteY342" fmla="*/ 952 h 61055"/>
                <a:gd name="connsiteX343" fmla="*/ 109633 w 119729"/>
                <a:gd name="connsiteY343" fmla="*/ 667 h 61055"/>
                <a:gd name="connsiteX344" fmla="*/ 109919 w 119729"/>
                <a:gd name="connsiteY344" fmla="*/ 2000 h 61055"/>
                <a:gd name="connsiteX345" fmla="*/ 110585 w 119729"/>
                <a:gd name="connsiteY345" fmla="*/ 2667 h 61055"/>
                <a:gd name="connsiteX346" fmla="*/ 112586 w 119729"/>
                <a:gd name="connsiteY346" fmla="*/ 6287 h 61055"/>
                <a:gd name="connsiteX347" fmla="*/ 113252 w 119729"/>
                <a:gd name="connsiteY347" fmla="*/ 7906 h 61055"/>
                <a:gd name="connsiteX348" fmla="*/ 112586 w 119729"/>
                <a:gd name="connsiteY348" fmla="*/ 8573 h 61055"/>
                <a:gd name="connsiteX349" fmla="*/ 112586 w 119729"/>
                <a:gd name="connsiteY349" fmla="*/ 9239 h 61055"/>
                <a:gd name="connsiteX350" fmla="*/ 112871 w 119729"/>
                <a:gd name="connsiteY350" fmla="*/ 9239 h 61055"/>
                <a:gd name="connsiteX351" fmla="*/ 113252 w 119729"/>
                <a:gd name="connsiteY351" fmla="*/ 9525 h 61055"/>
                <a:gd name="connsiteX352" fmla="*/ 113538 w 119729"/>
                <a:gd name="connsiteY352" fmla="*/ 9239 h 61055"/>
                <a:gd name="connsiteX353" fmla="*/ 114205 w 119729"/>
                <a:gd name="connsiteY353" fmla="*/ 9239 h 61055"/>
                <a:gd name="connsiteX354" fmla="*/ 114491 w 119729"/>
                <a:gd name="connsiteY354" fmla="*/ 8858 h 61055"/>
                <a:gd name="connsiteX355" fmla="*/ 114871 w 119729"/>
                <a:gd name="connsiteY355" fmla="*/ 8192 h 61055"/>
                <a:gd name="connsiteX356" fmla="*/ 114871 w 119729"/>
                <a:gd name="connsiteY356" fmla="*/ 7239 h 61055"/>
                <a:gd name="connsiteX357" fmla="*/ 115157 w 119729"/>
                <a:gd name="connsiteY357" fmla="*/ 6572 h 61055"/>
                <a:gd name="connsiteX358" fmla="*/ 116491 w 119729"/>
                <a:gd name="connsiteY358" fmla="*/ 6287 h 61055"/>
                <a:gd name="connsiteX359" fmla="*/ 116491 w 119729"/>
                <a:gd name="connsiteY359" fmla="*/ 6858 h 61055"/>
                <a:gd name="connsiteX360" fmla="*/ 116205 w 119729"/>
                <a:gd name="connsiteY360" fmla="*/ 7239 h 61055"/>
                <a:gd name="connsiteX361" fmla="*/ 117158 w 119729"/>
                <a:gd name="connsiteY361" fmla="*/ 7239 h 61055"/>
                <a:gd name="connsiteX362" fmla="*/ 117158 w 119729"/>
                <a:gd name="connsiteY362" fmla="*/ 6858 h 61055"/>
                <a:gd name="connsiteX363" fmla="*/ 117443 w 119729"/>
                <a:gd name="connsiteY363" fmla="*/ 6858 h 61055"/>
                <a:gd name="connsiteX364" fmla="*/ 118491 w 119729"/>
                <a:gd name="connsiteY364" fmla="*/ 7239 h 61055"/>
                <a:gd name="connsiteX365" fmla="*/ 119158 w 119729"/>
                <a:gd name="connsiteY365" fmla="*/ 7239 h 61055"/>
                <a:gd name="connsiteX366" fmla="*/ 119158 w 119729"/>
                <a:gd name="connsiteY366" fmla="*/ 7906 h 61055"/>
                <a:gd name="connsiteX367" fmla="*/ 118110 w 119729"/>
                <a:gd name="connsiteY367" fmla="*/ 8192 h 61055"/>
                <a:gd name="connsiteX368" fmla="*/ 118110 w 119729"/>
                <a:gd name="connsiteY368" fmla="*/ 9239 h 61055"/>
                <a:gd name="connsiteX369" fmla="*/ 117824 w 119729"/>
                <a:gd name="connsiteY369" fmla="*/ 8858 h 61055"/>
                <a:gd name="connsiteX370" fmla="*/ 116491 w 119729"/>
                <a:gd name="connsiteY370" fmla="*/ 9239 h 61055"/>
                <a:gd name="connsiteX371" fmla="*/ 116205 w 119729"/>
                <a:gd name="connsiteY371" fmla="*/ 9811 h 61055"/>
                <a:gd name="connsiteX372" fmla="*/ 115538 w 119729"/>
                <a:gd name="connsiteY372" fmla="*/ 10477 h 61055"/>
                <a:gd name="connsiteX373" fmla="*/ 115824 w 119729"/>
                <a:gd name="connsiteY373" fmla="*/ 11144 h 61055"/>
                <a:gd name="connsiteX374" fmla="*/ 115824 w 119729"/>
                <a:gd name="connsiteY374" fmla="*/ 11525 h 61055"/>
                <a:gd name="connsiteX375" fmla="*/ 116205 w 119729"/>
                <a:gd name="connsiteY375" fmla="*/ 11525 h 61055"/>
                <a:gd name="connsiteX376" fmla="*/ 116205 w 119729"/>
                <a:gd name="connsiteY376" fmla="*/ 11811 h 61055"/>
                <a:gd name="connsiteX377" fmla="*/ 116491 w 119729"/>
                <a:gd name="connsiteY377" fmla="*/ 11811 h 61055"/>
                <a:gd name="connsiteX378" fmla="*/ 116491 w 119729"/>
                <a:gd name="connsiteY378" fmla="*/ 12478 h 61055"/>
                <a:gd name="connsiteX379" fmla="*/ 116776 w 119729"/>
                <a:gd name="connsiteY379" fmla="*/ 12763 h 61055"/>
                <a:gd name="connsiteX380" fmla="*/ 117443 w 119729"/>
                <a:gd name="connsiteY380" fmla="*/ 13811 h 61055"/>
                <a:gd name="connsiteX381" fmla="*/ 117158 w 119729"/>
                <a:gd name="connsiteY381" fmla="*/ 14097 h 61055"/>
                <a:gd name="connsiteX382" fmla="*/ 116491 w 119729"/>
                <a:gd name="connsiteY382" fmla="*/ 15431 h 61055"/>
                <a:gd name="connsiteX383" fmla="*/ 117158 w 119729"/>
                <a:gd name="connsiteY383" fmla="*/ 15716 h 61055"/>
                <a:gd name="connsiteX384" fmla="*/ 117824 w 119729"/>
                <a:gd name="connsiteY384" fmla="*/ 15716 h 61055"/>
                <a:gd name="connsiteX385" fmla="*/ 118491 w 119729"/>
                <a:gd name="connsiteY385" fmla="*/ 16383 h 61055"/>
                <a:gd name="connsiteX386" fmla="*/ 117443 w 119729"/>
                <a:gd name="connsiteY386" fmla="*/ 17431 h 61055"/>
                <a:gd name="connsiteX387" fmla="*/ 116776 w 119729"/>
                <a:gd name="connsiteY387" fmla="*/ 19050 h 61055"/>
                <a:gd name="connsiteX388" fmla="*/ 115824 w 119729"/>
                <a:gd name="connsiteY388" fmla="*/ 19336 h 61055"/>
                <a:gd name="connsiteX389" fmla="*/ 116491 w 119729"/>
                <a:gd name="connsiteY389" fmla="*/ 19717 h 61055"/>
                <a:gd name="connsiteX390" fmla="*/ 116776 w 119729"/>
                <a:gd name="connsiteY390" fmla="*/ 20383 h 61055"/>
                <a:gd name="connsiteX391" fmla="*/ 117158 w 119729"/>
                <a:gd name="connsiteY391" fmla="*/ 20383 h 61055"/>
                <a:gd name="connsiteX392" fmla="*/ 117443 w 119729"/>
                <a:gd name="connsiteY392" fmla="*/ 20669 h 61055"/>
                <a:gd name="connsiteX393" fmla="*/ 118110 w 119729"/>
                <a:gd name="connsiteY393" fmla="*/ 21050 h 61055"/>
                <a:gd name="connsiteX394" fmla="*/ 118491 w 119729"/>
                <a:gd name="connsiteY394" fmla="*/ 21050 h 61055"/>
                <a:gd name="connsiteX395" fmla="*/ 119158 w 119729"/>
                <a:gd name="connsiteY395" fmla="*/ 21336 h 61055"/>
                <a:gd name="connsiteX396" fmla="*/ 119729 w 119729"/>
                <a:gd name="connsiteY396" fmla="*/ 21336 h 61055"/>
                <a:gd name="connsiteX397" fmla="*/ 119729 w 119729"/>
                <a:gd name="connsiteY397" fmla="*/ 22003 h 61055"/>
                <a:gd name="connsiteX398" fmla="*/ 118491 w 119729"/>
                <a:gd name="connsiteY398" fmla="*/ 22669 h 61055"/>
                <a:gd name="connsiteX399" fmla="*/ 118110 w 119729"/>
                <a:gd name="connsiteY399" fmla="*/ 22955 h 61055"/>
                <a:gd name="connsiteX400" fmla="*/ 118110 w 119729"/>
                <a:gd name="connsiteY400" fmla="*/ 23622 h 61055"/>
                <a:gd name="connsiteX401" fmla="*/ 118491 w 119729"/>
                <a:gd name="connsiteY401" fmla="*/ 23622 h 61055"/>
                <a:gd name="connsiteX402" fmla="*/ 118491 w 119729"/>
                <a:gd name="connsiteY402" fmla="*/ 24289 h 61055"/>
                <a:gd name="connsiteX403" fmla="*/ 118777 w 119729"/>
                <a:gd name="connsiteY403" fmla="*/ 24575 h 61055"/>
                <a:gd name="connsiteX404" fmla="*/ 118491 w 119729"/>
                <a:gd name="connsiteY404" fmla="*/ 24956 h 61055"/>
                <a:gd name="connsiteX405" fmla="*/ 118777 w 119729"/>
                <a:gd name="connsiteY405" fmla="*/ 25241 h 61055"/>
                <a:gd name="connsiteX406" fmla="*/ 119444 w 119729"/>
                <a:gd name="connsiteY406" fmla="*/ 25241 h 61055"/>
                <a:gd name="connsiteX407" fmla="*/ 119444 w 119729"/>
                <a:gd name="connsiteY407" fmla="*/ 25908 h 61055"/>
                <a:gd name="connsiteX408" fmla="*/ 119158 w 119729"/>
                <a:gd name="connsiteY408" fmla="*/ 25908 h 61055"/>
                <a:gd name="connsiteX409" fmla="*/ 117824 w 119729"/>
                <a:gd name="connsiteY409" fmla="*/ 27242 h 61055"/>
                <a:gd name="connsiteX410" fmla="*/ 117824 w 119729"/>
                <a:gd name="connsiteY410" fmla="*/ 28575 h 61055"/>
                <a:gd name="connsiteX411" fmla="*/ 118110 w 119729"/>
                <a:gd name="connsiteY411" fmla="*/ 29528 h 61055"/>
                <a:gd name="connsiteX412" fmla="*/ 118110 w 119729"/>
                <a:gd name="connsiteY412" fmla="*/ 30194 h 61055"/>
                <a:gd name="connsiteX413" fmla="*/ 117158 w 119729"/>
                <a:gd name="connsiteY413" fmla="*/ 30480 h 61055"/>
                <a:gd name="connsiteX414" fmla="*/ 116491 w 119729"/>
                <a:gd name="connsiteY414" fmla="*/ 30861 h 61055"/>
                <a:gd name="connsiteX415" fmla="*/ 116205 w 119729"/>
                <a:gd name="connsiteY415" fmla="*/ 31147 h 61055"/>
                <a:gd name="connsiteX416" fmla="*/ 115538 w 119729"/>
                <a:gd name="connsiteY416" fmla="*/ 30861 h 61055"/>
                <a:gd name="connsiteX417" fmla="*/ 115824 w 119729"/>
                <a:gd name="connsiteY417" fmla="*/ 31147 h 61055"/>
                <a:gd name="connsiteX418" fmla="*/ 116491 w 119729"/>
                <a:gd name="connsiteY418" fmla="*/ 32480 h 61055"/>
                <a:gd name="connsiteX419" fmla="*/ 115824 w 119729"/>
                <a:gd name="connsiteY419" fmla="*/ 32480 h 61055"/>
                <a:gd name="connsiteX420" fmla="*/ 115538 w 119729"/>
                <a:gd name="connsiteY420" fmla="*/ 33147 h 61055"/>
                <a:gd name="connsiteX421" fmla="*/ 114871 w 119729"/>
                <a:gd name="connsiteY421" fmla="*/ 33433 h 61055"/>
                <a:gd name="connsiteX422" fmla="*/ 114871 w 119729"/>
                <a:gd name="connsiteY422" fmla="*/ 33814 h 61055"/>
                <a:gd name="connsiteX423" fmla="*/ 113538 w 119729"/>
                <a:gd name="connsiteY423" fmla="*/ 33147 h 61055"/>
                <a:gd name="connsiteX424" fmla="*/ 112204 w 119729"/>
                <a:gd name="connsiteY424" fmla="*/ 33814 h 61055"/>
                <a:gd name="connsiteX425" fmla="*/ 111538 w 119729"/>
                <a:gd name="connsiteY425" fmla="*/ 33433 h 61055"/>
                <a:gd name="connsiteX426" fmla="*/ 110585 w 119729"/>
                <a:gd name="connsiteY426" fmla="*/ 33147 h 61055"/>
                <a:gd name="connsiteX427" fmla="*/ 110300 w 119729"/>
                <a:gd name="connsiteY427" fmla="*/ 32861 h 61055"/>
                <a:gd name="connsiteX428" fmla="*/ 109633 w 119729"/>
                <a:gd name="connsiteY428" fmla="*/ 32861 h 61055"/>
                <a:gd name="connsiteX429" fmla="*/ 109252 w 119729"/>
                <a:gd name="connsiteY429" fmla="*/ 32480 h 61055"/>
                <a:gd name="connsiteX430" fmla="*/ 108966 w 119729"/>
                <a:gd name="connsiteY430" fmla="*/ 32861 h 61055"/>
                <a:gd name="connsiteX431" fmla="*/ 108299 w 119729"/>
                <a:gd name="connsiteY431" fmla="*/ 32480 h 61055"/>
                <a:gd name="connsiteX432" fmla="*/ 106680 w 119729"/>
                <a:gd name="connsiteY432" fmla="*/ 32480 h 61055"/>
                <a:gd name="connsiteX433" fmla="*/ 106680 w 119729"/>
                <a:gd name="connsiteY433" fmla="*/ 32861 h 61055"/>
                <a:gd name="connsiteX434" fmla="*/ 106299 w 119729"/>
                <a:gd name="connsiteY434" fmla="*/ 32861 h 61055"/>
                <a:gd name="connsiteX435" fmla="*/ 106680 w 119729"/>
                <a:gd name="connsiteY435" fmla="*/ 32480 h 61055"/>
                <a:gd name="connsiteX436" fmla="*/ 106013 w 119729"/>
                <a:gd name="connsiteY436" fmla="*/ 32194 h 61055"/>
                <a:gd name="connsiteX437" fmla="*/ 105632 w 119729"/>
                <a:gd name="connsiteY437" fmla="*/ 32480 h 61055"/>
                <a:gd name="connsiteX438" fmla="*/ 105632 w 119729"/>
                <a:gd name="connsiteY438" fmla="*/ 32194 h 61055"/>
                <a:gd name="connsiteX439" fmla="*/ 104966 w 119729"/>
                <a:gd name="connsiteY439" fmla="*/ 32194 h 61055"/>
                <a:gd name="connsiteX440" fmla="*/ 104680 w 119729"/>
                <a:gd name="connsiteY440" fmla="*/ 31813 h 61055"/>
                <a:gd name="connsiteX441" fmla="*/ 104394 w 119729"/>
                <a:gd name="connsiteY441" fmla="*/ 32194 h 61055"/>
                <a:gd name="connsiteX442" fmla="*/ 104394 w 119729"/>
                <a:gd name="connsiteY442" fmla="*/ 31813 h 61055"/>
                <a:gd name="connsiteX443" fmla="*/ 103346 w 119729"/>
                <a:gd name="connsiteY443" fmla="*/ 31813 h 61055"/>
                <a:gd name="connsiteX444" fmla="*/ 103346 w 119729"/>
                <a:gd name="connsiteY444" fmla="*/ 32480 h 61055"/>
                <a:gd name="connsiteX445" fmla="*/ 102679 w 119729"/>
                <a:gd name="connsiteY445" fmla="*/ 33147 h 61055"/>
                <a:gd name="connsiteX446" fmla="*/ 102679 w 119729"/>
                <a:gd name="connsiteY446" fmla="*/ 33814 h 61055"/>
                <a:gd name="connsiteX447" fmla="*/ 102394 w 119729"/>
                <a:gd name="connsiteY447" fmla="*/ 33814 h 61055"/>
                <a:gd name="connsiteX448" fmla="*/ 102394 w 119729"/>
                <a:gd name="connsiteY448" fmla="*/ 34481 h 61055"/>
                <a:gd name="connsiteX449" fmla="*/ 102013 w 119729"/>
                <a:gd name="connsiteY449" fmla="*/ 34481 h 61055"/>
                <a:gd name="connsiteX450" fmla="*/ 101727 w 119729"/>
                <a:gd name="connsiteY450" fmla="*/ 34766 h 61055"/>
                <a:gd name="connsiteX451" fmla="*/ 101441 w 119729"/>
                <a:gd name="connsiteY451" fmla="*/ 34766 h 61055"/>
                <a:gd name="connsiteX452" fmla="*/ 101441 w 119729"/>
                <a:gd name="connsiteY452" fmla="*/ 35814 h 61055"/>
                <a:gd name="connsiteX453" fmla="*/ 101060 w 119729"/>
                <a:gd name="connsiteY453" fmla="*/ 35814 h 61055"/>
                <a:gd name="connsiteX454" fmla="*/ 101060 w 119729"/>
                <a:gd name="connsiteY454" fmla="*/ 36386 h 61055"/>
                <a:gd name="connsiteX455" fmla="*/ 100775 w 119729"/>
                <a:gd name="connsiteY455" fmla="*/ 36386 h 61055"/>
                <a:gd name="connsiteX456" fmla="*/ 100775 w 119729"/>
                <a:gd name="connsiteY456" fmla="*/ 37052 h 61055"/>
                <a:gd name="connsiteX457" fmla="*/ 101060 w 119729"/>
                <a:gd name="connsiteY457" fmla="*/ 37052 h 61055"/>
                <a:gd name="connsiteX458" fmla="*/ 101060 w 119729"/>
                <a:gd name="connsiteY458" fmla="*/ 37433 h 61055"/>
                <a:gd name="connsiteX459" fmla="*/ 101727 w 119729"/>
                <a:gd name="connsiteY459" fmla="*/ 38386 h 61055"/>
                <a:gd name="connsiteX460" fmla="*/ 101727 w 119729"/>
                <a:gd name="connsiteY460" fmla="*/ 39053 h 61055"/>
                <a:gd name="connsiteX461" fmla="*/ 102394 w 119729"/>
                <a:gd name="connsiteY461" fmla="*/ 39719 h 61055"/>
                <a:gd name="connsiteX462" fmla="*/ 102013 w 119729"/>
                <a:gd name="connsiteY462" fmla="*/ 39719 h 61055"/>
                <a:gd name="connsiteX463" fmla="*/ 102394 w 119729"/>
                <a:gd name="connsiteY463" fmla="*/ 40005 h 61055"/>
                <a:gd name="connsiteX464" fmla="*/ 102013 w 119729"/>
                <a:gd name="connsiteY464" fmla="*/ 40005 h 61055"/>
                <a:gd name="connsiteX465" fmla="*/ 102394 w 119729"/>
                <a:gd name="connsiteY465" fmla="*/ 40005 h 61055"/>
                <a:gd name="connsiteX466" fmla="*/ 102013 w 119729"/>
                <a:gd name="connsiteY466" fmla="*/ 40005 h 61055"/>
                <a:gd name="connsiteX467" fmla="*/ 102394 w 119729"/>
                <a:gd name="connsiteY467" fmla="*/ 40386 h 61055"/>
                <a:gd name="connsiteX468" fmla="*/ 102013 w 119729"/>
                <a:gd name="connsiteY468" fmla="*/ 40386 h 61055"/>
                <a:gd name="connsiteX469" fmla="*/ 102679 w 119729"/>
                <a:gd name="connsiteY469" fmla="*/ 41338 h 61055"/>
                <a:gd name="connsiteX470" fmla="*/ 102394 w 119729"/>
                <a:gd name="connsiteY470" fmla="*/ 41719 h 61055"/>
                <a:gd name="connsiteX471" fmla="*/ 102013 w 119729"/>
                <a:gd name="connsiteY471" fmla="*/ 41719 h 61055"/>
                <a:gd name="connsiteX472" fmla="*/ 101727 w 119729"/>
                <a:gd name="connsiteY472" fmla="*/ 41338 h 61055"/>
                <a:gd name="connsiteX473" fmla="*/ 101060 w 119729"/>
                <a:gd name="connsiteY473" fmla="*/ 41338 h 61055"/>
                <a:gd name="connsiteX474" fmla="*/ 99441 w 119729"/>
                <a:gd name="connsiteY474" fmla="*/ 42291 h 61055"/>
                <a:gd name="connsiteX475" fmla="*/ 99441 w 119729"/>
                <a:gd name="connsiteY475" fmla="*/ 42672 h 61055"/>
                <a:gd name="connsiteX476" fmla="*/ 99060 w 119729"/>
                <a:gd name="connsiteY476" fmla="*/ 42672 h 61055"/>
                <a:gd name="connsiteX477" fmla="*/ 98774 w 119729"/>
                <a:gd name="connsiteY477" fmla="*/ 42958 h 61055"/>
                <a:gd name="connsiteX478" fmla="*/ 99727 w 119729"/>
                <a:gd name="connsiteY478" fmla="*/ 43625 h 61055"/>
                <a:gd name="connsiteX479" fmla="*/ 100108 w 119729"/>
                <a:gd name="connsiteY479" fmla="*/ 44291 h 61055"/>
                <a:gd name="connsiteX480" fmla="*/ 99060 w 119729"/>
                <a:gd name="connsiteY480" fmla="*/ 44958 h 61055"/>
                <a:gd name="connsiteX481" fmla="*/ 99060 w 119729"/>
                <a:gd name="connsiteY481" fmla="*/ 45911 h 61055"/>
                <a:gd name="connsiteX482" fmla="*/ 98774 w 119729"/>
                <a:gd name="connsiteY482" fmla="*/ 46577 h 61055"/>
                <a:gd name="connsiteX483" fmla="*/ 98488 w 119729"/>
                <a:gd name="connsiteY483" fmla="*/ 46958 h 61055"/>
                <a:gd name="connsiteX484" fmla="*/ 98488 w 119729"/>
                <a:gd name="connsiteY484" fmla="*/ 47244 h 61055"/>
                <a:gd name="connsiteX485" fmla="*/ 98488 w 119729"/>
                <a:gd name="connsiteY485" fmla="*/ 46958 h 61055"/>
                <a:gd name="connsiteX486" fmla="*/ 97822 w 119729"/>
                <a:gd name="connsiteY486" fmla="*/ 46577 h 61055"/>
                <a:gd name="connsiteX487" fmla="*/ 97441 w 119729"/>
                <a:gd name="connsiteY487" fmla="*/ 47625 h 61055"/>
                <a:gd name="connsiteX488" fmla="*/ 97155 w 119729"/>
                <a:gd name="connsiteY488" fmla="*/ 47244 h 61055"/>
                <a:gd name="connsiteX489" fmla="*/ 95821 w 119729"/>
                <a:gd name="connsiteY489" fmla="*/ 47625 h 61055"/>
                <a:gd name="connsiteX490" fmla="*/ 95536 w 119729"/>
                <a:gd name="connsiteY490" fmla="*/ 47911 h 61055"/>
                <a:gd name="connsiteX491" fmla="*/ 95536 w 119729"/>
                <a:gd name="connsiteY491" fmla="*/ 48578 h 61055"/>
                <a:gd name="connsiteX492" fmla="*/ 95155 w 119729"/>
                <a:gd name="connsiteY492" fmla="*/ 48578 h 61055"/>
                <a:gd name="connsiteX493" fmla="*/ 94488 w 119729"/>
                <a:gd name="connsiteY493" fmla="*/ 49244 h 61055"/>
                <a:gd name="connsiteX494" fmla="*/ 93821 w 119729"/>
                <a:gd name="connsiteY494" fmla="*/ 48863 h 61055"/>
                <a:gd name="connsiteX495" fmla="*/ 94202 w 119729"/>
                <a:gd name="connsiteY495" fmla="*/ 48578 h 61055"/>
                <a:gd name="connsiteX496" fmla="*/ 93821 w 119729"/>
                <a:gd name="connsiteY496" fmla="*/ 47911 h 61055"/>
                <a:gd name="connsiteX497" fmla="*/ 93154 w 119729"/>
                <a:gd name="connsiteY497" fmla="*/ 47244 h 61055"/>
                <a:gd name="connsiteX498" fmla="*/ 93154 w 119729"/>
                <a:gd name="connsiteY498" fmla="*/ 46577 h 61055"/>
                <a:gd name="connsiteX499" fmla="*/ 92869 w 119729"/>
                <a:gd name="connsiteY499" fmla="*/ 46292 h 61055"/>
                <a:gd name="connsiteX500" fmla="*/ 92869 w 119729"/>
                <a:gd name="connsiteY500" fmla="*/ 45625 h 61055"/>
                <a:gd name="connsiteX501" fmla="*/ 92583 w 119729"/>
                <a:gd name="connsiteY501" fmla="*/ 45244 h 61055"/>
                <a:gd name="connsiteX502" fmla="*/ 92202 w 119729"/>
                <a:gd name="connsiteY502" fmla="*/ 45244 h 61055"/>
                <a:gd name="connsiteX503" fmla="*/ 91250 w 119729"/>
                <a:gd name="connsiteY503" fmla="*/ 44958 h 61055"/>
                <a:gd name="connsiteX504" fmla="*/ 90869 w 119729"/>
                <a:gd name="connsiteY504" fmla="*/ 44958 h 61055"/>
                <a:gd name="connsiteX505" fmla="*/ 90583 w 119729"/>
                <a:gd name="connsiteY505" fmla="*/ 44672 h 61055"/>
                <a:gd name="connsiteX506" fmla="*/ 89916 w 119729"/>
                <a:gd name="connsiteY506" fmla="*/ 44291 h 61055"/>
                <a:gd name="connsiteX507" fmla="*/ 89249 w 119729"/>
                <a:gd name="connsiteY507" fmla="*/ 44291 h 61055"/>
                <a:gd name="connsiteX508" fmla="*/ 89249 w 119729"/>
                <a:gd name="connsiteY508" fmla="*/ 44672 h 61055"/>
                <a:gd name="connsiteX509" fmla="*/ 88963 w 119729"/>
                <a:gd name="connsiteY509" fmla="*/ 44672 h 61055"/>
                <a:gd name="connsiteX510" fmla="*/ 88583 w 119729"/>
                <a:gd name="connsiteY510" fmla="*/ 44958 h 61055"/>
                <a:gd name="connsiteX511" fmla="*/ 87249 w 119729"/>
                <a:gd name="connsiteY511" fmla="*/ 44958 h 61055"/>
                <a:gd name="connsiteX512" fmla="*/ 87249 w 119729"/>
                <a:gd name="connsiteY512" fmla="*/ 45911 h 61055"/>
                <a:gd name="connsiteX513" fmla="*/ 86678 w 119729"/>
                <a:gd name="connsiteY513" fmla="*/ 46292 h 61055"/>
                <a:gd name="connsiteX514" fmla="*/ 86678 w 119729"/>
                <a:gd name="connsiteY514" fmla="*/ 46958 h 61055"/>
                <a:gd name="connsiteX515" fmla="*/ 86011 w 119729"/>
                <a:gd name="connsiteY515" fmla="*/ 47244 h 61055"/>
                <a:gd name="connsiteX516" fmla="*/ 85630 w 119729"/>
                <a:gd name="connsiteY516" fmla="*/ 47625 h 61055"/>
                <a:gd name="connsiteX517" fmla="*/ 85344 w 119729"/>
                <a:gd name="connsiteY517" fmla="*/ 47625 h 61055"/>
                <a:gd name="connsiteX518" fmla="*/ 84963 w 119729"/>
                <a:gd name="connsiteY518" fmla="*/ 48578 h 61055"/>
                <a:gd name="connsiteX519" fmla="*/ 84677 w 119729"/>
                <a:gd name="connsiteY519" fmla="*/ 48197 h 61055"/>
                <a:gd name="connsiteX520" fmla="*/ 84677 w 119729"/>
                <a:gd name="connsiteY520" fmla="*/ 47911 h 61055"/>
                <a:gd name="connsiteX521" fmla="*/ 84963 w 119729"/>
                <a:gd name="connsiteY521" fmla="*/ 46577 h 61055"/>
                <a:gd name="connsiteX522" fmla="*/ 84963 w 119729"/>
                <a:gd name="connsiteY522" fmla="*/ 46292 h 61055"/>
                <a:gd name="connsiteX523" fmla="*/ 84677 w 119729"/>
                <a:gd name="connsiteY523" fmla="*/ 45625 h 61055"/>
                <a:gd name="connsiteX524" fmla="*/ 84677 w 119729"/>
                <a:gd name="connsiteY524" fmla="*/ 43625 h 61055"/>
                <a:gd name="connsiteX525" fmla="*/ 84296 w 119729"/>
                <a:gd name="connsiteY525" fmla="*/ 43625 h 61055"/>
                <a:gd name="connsiteX526" fmla="*/ 84011 w 119729"/>
                <a:gd name="connsiteY526" fmla="*/ 43339 h 61055"/>
                <a:gd name="connsiteX527" fmla="*/ 84011 w 119729"/>
                <a:gd name="connsiteY527" fmla="*/ 42958 h 61055"/>
                <a:gd name="connsiteX528" fmla="*/ 83344 w 119729"/>
                <a:gd name="connsiteY528" fmla="*/ 42958 h 61055"/>
                <a:gd name="connsiteX529" fmla="*/ 83344 w 119729"/>
                <a:gd name="connsiteY529" fmla="*/ 42672 h 61055"/>
                <a:gd name="connsiteX530" fmla="*/ 83058 w 119729"/>
                <a:gd name="connsiteY530" fmla="*/ 42958 h 61055"/>
                <a:gd name="connsiteX531" fmla="*/ 83344 w 119729"/>
                <a:gd name="connsiteY531" fmla="*/ 42672 h 61055"/>
                <a:gd name="connsiteX532" fmla="*/ 83058 w 119729"/>
                <a:gd name="connsiteY532" fmla="*/ 42291 h 61055"/>
                <a:gd name="connsiteX533" fmla="*/ 83058 w 119729"/>
                <a:gd name="connsiteY533" fmla="*/ 42005 h 61055"/>
                <a:gd name="connsiteX534" fmla="*/ 82391 w 119729"/>
                <a:gd name="connsiteY534" fmla="*/ 42005 h 61055"/>
                <a:gd name="connsiteX535" fmla="*/ 82391 w 119729"/>
                <a:gd name="connsiteY535" fmla="*/ 41719 h 61055"/>
                <a:gd name="connsiteX536" fmla="*/ 82010 w 119729"/>
                <a:gd name="connsiteY536" fmla="*/ 42005 h 61055"/>
                <a:gd name="connsiteX537" fmla="*/ 81725 w 119729"/>
                <a:gd name="connsiteY537" fmla="*/ 41719 h 61055"/>
                <a:gd name="connsiteX538" fmla="*/ 81344 w 119729"/>
                <a:gd name="connsiteY538" fmla="*/ 42005 h 61055"/>
                <a:gd name="connsiteX539" fmla="*/ 81725 w 119729"/>
                <a:gd name="connsiteY539" fmla="*/ 42291 h 61055"/>
                <a:gd name="connsiteX540" fmla="*/ 81725 w 119729"/>
                <a:gd name="connsiteY540" fmla="*/ 42672 h 61055"/>
                <a:gd name="connsiteX541" fmla="*/ 82010 w 119729"/>
                <a:gd name="connsiteY541" fmla="*/ 42672 h 61055"/>
                <a:gd name="connsiteX542" fmla="*/ 82010 w 119729"/>
                <a:gd name="connsiteY542" fmla="*/ 42958 h 61055"/>
                <a:gd name="connsiteX543" fmla="*/ 82391 w 119729"/>
                <a:gd name="connsiteY543" fmla="*/ 42958 h 61055"/>
                <a:gd name="connsiteX544" fmla="*/ 82391 w 119729"/>
                <a:gd name="connsiteY544" fmla="*/ 43339 h 61055"/>
                <a:gd name="connsiteX545" fmla="*/ 83058 w 119729"/>
                <a:gd name="connsiteY545" fmla="*/ 43625 h 61055"/>
                <a:gd name="connsiteX546" fmla="*/ 83344 w 119729"/>
                <a:gd name="connsiteY546" fmla="*/ 44006 h 61055"/>
                <a:gd name="connsiteX547" fmla="*/ 83058 w 119729"/>
                <a:gd name="connsiteY547" fmla="*/ 44672 h 61055"/>
                <a:gd name="connsiteX548" fmla="*/ 83058 w 119729"/>
                <a:gd name="connsiteY548" fmla="*/ 45244 h 61055"/>
                <a:gd name="connsiteX549" fmla="*/ 82677 w 119729"/>
                <a:gd name="connsiteY549" fmla="*/ 45625 h 61055"/>
                <a:gd name="connsiteX550" fmla="*/ 83058 w 119729"/>
                <a:gd name="connsiteY550" fmla="*/ 46292 h 61055"/>
                <a:gd name="connsiteX551" fmla="*/ 82677 w 119729"/>
                <a:gd name="connsiteY551" fmla="*/ 46577 h 61055"/>
                <a:gd name="connsiteX552" fmla="*/ 83058 w 119729"/>
                <a:gd name="connsiteY552" fmla="*/ 46958 h 61055"/>
                <a:gd name="connsiteX553" fmla="*/ 82677 w 119729"/>
                <a:gd name="connsiteY553" fmla="*/ 48197 h 61055"/>
                <a:gd name="connsiteX554" fmla="*/ 82677 w 119729"/>
                <a:gd name="connsiteY554" fmla="*/ 50197 h 61055"/>
                <a:gd name="connsiteX555" fmla="*/ 83058 w 119729"/>
                <a:gd name="connsiteY555" fmla="*/ 50863 h 61055"/>
                <a:gd name="connsiteX556" fmla="*/ 82677 w 119729"/>
                <a:gd name="connsiteY556" fmla="*/ 51149 h 61055"/>
                <a:gd name="connsiteX557" fmla="*/ 82391 w 119729"/>
                <a:gd name="connsiteY557" fmla="*/ 51816 h 61055"/>
                <a:gd name="connsiteX558" fmla="*/ 82391 w 119729"/>
                <a:gd name="connsiteY558" fmla="*/ 52197 h 61055"/>
                <a:gd name="connsiteX559" fmla="*/ 81725 w 119729"/>
                <a:gd name="connsiteY559" fmla="*/ 52864 h 61055"/>
                <a:gd name="connsiteX560" fmla="*/ 80677 w 119729"/>
                <a:gd name="connsiteY560" fmla="*/ 53531 h 61055"/>
                <a:gd name="connsiteX561" fmla="*/ 80677 w 119729"/>
                <a:gd name="connsiteY561" fmla="*/ 54102 h 61055"/>
                <a:gd name="connsiteX562" fmla="*/ 80391 w 119729"/>
                <a:gd name="connsiteY562" fmla="*/ 54102 h 61055"/>
                <a:gd name="connsiteX563" fmla="*/ 80391 w 119729"/>
                <a:gd name="connsiteY563" fmla="*/ 54483 h 61055"/>
                <a:gd name="connsiteX564" fmla="*/ 79724 w 119729"/>
                <a:gd name="connsiteY564" fmla="*/ 54769 h 61055"/>
                <a:gd name="connsiteX565" fmla="*/ 79724 w 119729"/>
                <a:gd name="connsiteY565" fmla="*/ 55150 h 61055"/>
                <a:gd name="connsiteX566" fmla="*/ 79058 w 119729"/>
                <a:gd name="connsiteY566" fmla="*/ 55817 h 61055"/>
                <a:gd name="connsiteX567" fmla="*/ 79058 w 119729"/>
                <a:gd name="connsiteY567" fmla="*/ 56102 h 61055"/>
                <a:gd name="connsiteX568" fmla="*/ 78772 w 119729"/>
                <a:gd name="connsiteY568" fmla="*/ 56102 h 61055"/>
                <a:gd name="connsiteX569" fmla="*/ 78772 w 119729"/>
                <a:gd name="connsiteY569" fmla="*/ 56483 h 61055"/>
                <a:gd name="connsiteX570" fmla="*/ 78391 w 119729"/>
                <a:gd name="connsiteY570" fmla="*/ 56769 h 61055"/>
                <a:gd name="connsiteX571" fmla="*/ 78105 w 119729"/>
                <a:gd name="connsiteY571" fmla="*/ 56769 h 61055"/>
                <a:gd name="connsiteX572" fmla="*/ 76771 w 119729"/>
                <a:gd name="connsiteY572" fmla="*/ 57722 h 61055"/>
                <a:gd name="connsiteX573" fmla="*/ 76105 w 119729"/>
                <a:gd name="connsiteY573" fmla="*/ 57436 h 61055"/>
                <a:gd name="connsiteX574" fmla="*/ 75438 w 119729"/>
                <a:gd name="connsiteY574" fmla="*/ 57722 h 61055"/>
                <a:gd name="connsiteX575" fmla="*/ 75152 w 119729"/>
                <a:gd name="connsiteY575" fmla="*/ 57436 h 61055"/>
                <a:gd name="connsiteX576" fmla="*/ 73819 w 119729"/>
                <a:gd name="connsiteY576" fmla="*/ 57436 h 61055"/>
                <a:gd name="connsiteX577" fmla="*/ 73152 w 119729"/>
                <a:gd name="connsiteY577" fmla="*/ 57722 h 61055"/>
                <a:gd name="connsiteX578" fmla="*/ 72485 w 119729"/>
                <a:gd name="connsiteY578" fmla="*/ 57055 h 61055"/>
                <a:gd name="connsiteX579" fmla="*/ 72200 w 119729"/>
                <a:gd name="connsiteY579" fmla="*/ 57055 h 61055"/>
                <a:gd name="connsiteX580" fmla="*/ 72200 w 119729"/>
                <a:gd name="connsiteY580" fmla="*/ 56769 h 61055"/>
                <a:gd name="connsiteX581" fmla="*/ 71533 w 119729"/>
                <a:gd name="connsiteY581" fmla="*/ 56769 h 61055"/>
                <a:gd name="connsiteX582" fmla="*/ 71247 w 119729"/>
                <a:gd name="connsiteY582" fmla="*/ 56483 h 61055"/>
                <a:gd name="connsiteX583" fmla="*/ 70580 w 119729"/>
                <a:gd name="connsiteY583" fmla="*/ 56483 h 61055"/>
                <a:gd name="connsiteX584" fmla="*/ 70580 w 119729"/>
                <a:gd name="connsiteY584" fmla="*/ 56769 h 61055"/>
                <a:gd name="connsiteX585" fmla="*/ 69913 w 119729"/>
                <a:gd name="connsiteY585" fmla="*/ 57436 h 61055"/>
                <a:gd name="connsiteX586" fmla="*/ 69533 w 119729"/>
                <a:gd name="connsiteY586" fmla="*/ 57436 h 61055"/>
                <a:gd name="connsiteX587" fmla="*/ 68580 w 119729"/>
                <a:gd name="connsiteY587" fmla="*/ 58103 h 61055"/>
                <a:gd name="connsiteX588" fmla="*/ 67246 w 119729"/>
                <a:gd name="connsiteY588" fmla="*/ 58103 h 61055"/>
                <a:gd name="connsiteX589" fmla="*/ 67246 w 119729"/>
                <a:gd name="connsiteY589" fmla="*/ 57722 h 61055"/>
                <a:gd name="connsiteX590" fmla="*/ 66961 w 119729"/>
                <a:gd name="connsiteY590" fmla="*/ 57722 h 61055"/>
                <a:gd name="connsiteX591" fmla="*/ 66961 w 119729"/>
                <a:gd name="connsiteY591" fmla="*/ 57436 h 61055"/>
                <a:gd name="connsiteX592" fmla="*/ 66580 w 119729"/>
                <a:gd name="connsiteY592" fmla="*/ 57722 h 61055"/>
                <a:gd name="connsiteX593" fmla="*/ 66294 w 119729"/>
                <a:gd name="connsiteY593" fmla="*/ 57722 h 61055"/>
                <a:gd name="connsiteX594" fmla="*/ 66294 w 119729"/>
                <a:gd name="connsiteY594" fmla="*/ 56483 h 61055"/>
                <a:gd name="connsiteX595" fmla="*/ 64961 w 119729"/>
                <a:gd name="connsiteY595" fmla="*/ 55150 h 61055"/>
                <a:gd name="connsiteX596" fmla="*/ 64961 w 119729"/>
                <a:gd name="connsiteY596" fmla="*/ 54102 h 61055"/>
                <a:gd name="connsiteX597" fmla="*/ 65627 w 119729"/>
                <a:gd name="connsiteY597" fmla="*/ 53816 h 61055"/>
                <a:gd name="connsiteX598" fmla="*/ 66294 w 119729"/>
                <a:gd name="connsiteY598" fmla="*/ 52483 h 61055"/>
                <a:gd name="connsiteX599" fmla="*/ 65627 w 119729"/>
                <a:gd name="connsiteY599" fmla="*/ 51530 h 61055"/>
                <a:gd name="connsiteX600" fmla="*/ 64675 w 119729"/>
                <a:gd name="connsiteY600" fmla="*/ 51149 h 61055"/>
                <a:gd name="connsiteX601" fmla="*/ 64675 w 119729"/>
                <a:gd name="connsiteY601" fmla="*/ 50863 h 61055"/>
                <a:gd name="connsiteX602" fmla="*/ 63627 w 119729"/>
                <a:gd name="connsiteY602" fmla="*/ 50197 h 61055"/>
                <a:gd name="connsiteX603" fmla="*/ 65342 w 119729"/>
                <a:gd name="connsiteY603" fmla="*/ 50197 h 61055"/>
                <a:gd name="connsiteX604" fmla="*/ 63627 w 119729"/>
                <a:gd name="connsiteY604" fmla="*/ 49244 h 61055"/>
                <a:gd name="connsiteX605" fmla="*/ 64008 w 119729"/>
                <a:gd name="connsiteY605" fmla="*/ 49244 h 61055"/>
                <a:gd name="connsiteX606" fmla="*/ 65342 w 119729"/>
                <a:gd name="connsiteY606" fmla="*/ 49530 h 61055"/>
                <a:gd name="connsiteX607" fmla="*/ 64675 w 119729"/>
                <a:gd name="connsiteY607" fmla="*/ 48578 h 61055"/>
                <a:gd name="connsiteX608" fmla="*/ 64961 w 119729"/>
                <a:gd name="connsiteY608" fmla="*/ 47911 h 61055"/>
                <a:gd name="connsiteX609" fmla="*/ 64675 w 119729"/>
                <a:gd name="connsiteY609" fmla="*/ 47625 h 61055"/>
                <a:gd name="connsiteX610" fmla="*/ 64961 w 119729"/>
                <a:gd name="connsiteY610" fmla="*/ 47625 h 61055"/>
                <a:gd name="connsiteX611" fmla="*/ 64675 w 119729"/>
                <a:gd name="connsiteY611" fmla="*/ 47244 h 61055"/>
                <a:gd name="connsiteX612" fmla="*/ 64294 w 119729"/>
                <a:gd name="connsiteY612" fmla="*/ 47244 h 61055"/>
                <a:gd name="connsiteX613" fmla="*/ 64008 w 119729"/>
                <a:gd name="connsiteY613" fmla="*/ 47625 h 61055"/>
                <a:gd name="connsiteX614" fmla="*/ 63627 w 119729"/>
                <a:gd name="connsiteY614" fmla="*/ 47244 h 61055"/>
                <a:gd name="connsiteX615" fmla="*/ 63627 w 119729"/>
                <a:gd name="connsiteY615" fmla="*/ 47625 h 61055"/>
                <a:gd name="connsiteX616" fmla="*/ 63341 w 119729"/>
                <a:gd name="connsiteY616" fmla="*/ 47625 h 61055"/>
                <a:gd name="connsiteX617" fmla="*/ 63341 w 119729"/>
                <a:gd name="connsiteY617" fmla="*/ 47244 h 61055"/>
                <a:gd name="connsiteX618" fmla="*/ 61722 w 119729"/>
                <a:gd name="connsiteY618" fmla="*/ 47244 h 61055"/>
                <a:gd name="connsiteX619" fmla="*/ 59722 w 119729"/>
                <a:gd name="connsiteY619" fmla="*/ 47911 h 61055"/>
                <a:gd name="connsiteX620" fmla="*/ 57436 w 119729"/>
                <a:gd name="connsiteY620" fmla="*/ 49530 h 61055"/>
                <a:gd name="connsiteX621" fmla="*/ 56102 w 119729"/>
                <a:gd name="connsiteY621" fmla="*/ 49911 h 61055"/>
                <a:gd name="connsiteX622" fmla="*/ 55817 w 119729"/>
                <a:gd name="connsiteY622" fmla="*/ 50197 h 61055"/>
                <a:gd name="connsiteX623" fmla="*/ 54483 w 119729"/>
                <a:gd name="connsiteY623" fmla="*/ 51149 h 61055"/>
                <a:gd name="connsiteX624" fmla="*/ 54483 w 119729"/>
                <a:gd name="connsiteY624" fmla="*/ 51816 h 61055"/>
                <a:gd name="connsiteX625" fmla="*/ 53816 w 119729"/>
                <a:gd name="connsiteY625" fmla="*/ 52864 h 61055"/>
                <a:gd name="connsiteX626" fmla="*/ 53530 w 119729"/>
                <a:gd name="connsiteY626" fmla="*/ 54102 h 61055"/>
                <a:gd name="connsiteX627" fmla="*/ 52864 w 119729"/>
                <a:gd name="connsiteY627" fmla="*/ 53816 h 61055"/>
                <a:gd name="connsiteX628" fmla="*/ 51816 w 119729"/>
                <a:gd name="connsiteY628" fmla="*/ 54102 h 61055"/>
                <a:gd name="connsiteX629" fmla="*/ 51816 w 119729"/>
                <a:gd name="connsiteY629" fmla="*/ 54483 h 61055"/>
                <a:gd name="connsiteX630" fmla="*/ 51530 w 119729"/>
                <a:gd name="connsiteY630" fmla="*/ 54769 h 61055"/>
                <a:gd name="connsiteX631" fmla="*/ 51149 w 119729"/>
                <a:gd name="connsiteY631" fmla="*/ 54769 h 61055"/>
                <a:gd name="connsiteX632" fmla="*/ 51149 w 119729"/>
                <a:gd name="connsiteY632" fmla="*/ 55150 h 61055"/>
                <a:gd name="connsiteX633" fmla="*/ 50863 w 119729"/>
                <a:gd name="connsiteY633" fmla="*/ 55150 h 61055"/>
                <a:gd name="connsiteX634" fmla="*/ 49911 w 119729"/>
                <a:gd name="connsiteY634" fmla="*/ 55436 h 61055"/>
                <a:gd name="connsiteX635" fmla="*/ 49911 w 119729"/>
                <a:gd name="connsiteY635" fmla="*/ 54769 h 61055"/>
                <a:gd name="connsiteX636" fmla="*/ 48578 w 119729"/>
                <a:gd name="connsiteY636" fmla="*/ 54102 h 61055"/>
                <a:gd name="connsiteX637" fmla="*/ 48196 w 119729"/>
                <a:gd name="connsiteY637" fmla="*/ 54483 h 61055"/>
                <a:gd name="connsiteX638" fmla="*/ 47625 w 119729"/>
                <a:gd name="connsiteY638" fmla="*/ 54483 h 61055"/>
                <a:gd name="connsiteX639" fmla="*/ 46958 w 119729"/>
                <a:gd name="connsiteY639" fmla="*/ 54102 h 61055"/>
                <a:gd name="connsiteX640" fmla="*/ 45911 w 119729"/>
                <a:gd name="connsiteY640" fmla="*/ 54102 h 61055"/>
                <a:gd name="connsiteX641" fmla="*/ 44958 w 119729"/>
                <a:gd name="connsiteY641" fmla="*/ 53816 h 61055"/>
                <a:gd name="connsiteX642" fmla="*/ 44958 w 119729"/>
                <a:gd name="connsiteY642" fmla="*/ 54102 h 61055"/>
                <a:gd name="connsiteX643" fmla="*/ 44291 w 119729"/>
                <a:gd name="connsiteY643" fmla="*/ 54102 h 61055"/>
                <a:gd name="connsiteX644" fmla="*/ 43625 w 119729"/>
                <a:gd name="connsiteY644" fmla="*/ 53816 h 61055"/>
                <a:gd name="connsiteX645" fmla="*/ 43339 w 119729"/>
                <a:gd name="connsiteY645" fmla="*/ 53816 h 61055"/>
                <a:gd name="connsiteX646" fmla="*/ 42958 w 119729"/>
                <a:gd name="connsiteY646" fmla="*/ 53150 h 61055"/>
                <a:gd name="connsiteX647" fmla="*/ 42958 w 119729"/>
                <a:gd name="connsiteY647" fmla="*/ 52864 h 61055"/>
                <a:gd name="connsiteX648" fmla="*/ 42958 w 119729"/>
                <a:gd name="connsiteY648" fmla="*/ 53150 h 61055"/>
                <a:gd name="connsiteX649" fmla="*/ 42291 w 119729"/>
                <a:gd name="connsiteY649" fmla="*/ 53150 h 61055"/>
                <a:gd name="connsiteX650" fmla="*/ 41338 w 119729"/>
                <a:gd name="connsiteY650" fmla="*/ 53531 h 61055"/>
                <a:gd name="connsiteX651" fmla="*/ 38100 w 119729"/>
                <a:gd name="connsiteY651" fmla="*/ 52864 h 61055"/>
                <a:gd name="connsiteX652" fmla="*/ 36767 w 119729"/>
                <a:gd name="connsiteY652" fmla="*/ 53150 h 61055"/>
                <a:gd name="connsiteX653" fmla="*/ 35147 w 119729"/>
                <a:gd name="connsiteY653" fmla="*/ 53150 h 61055"/>
                <a:gd name="connsiteX654" fmla="*/ 31147 w 119729"/>
                <a:gd name="connsiteY654" fmla="*/ 53531 h 61055"/>
                <a:gd name="connsiteX655" fmla="*/ 31147 w 119729"/>
                <a:gd name="connsiteY655" fmla="*/ 53816 h 61055"/>
                <a:gd name="connsiteX656" fmla="*/ 29528 w 119729"/>
                <a:gd name="connsiteY656" fmla="*/ 56102 h 61055"/>
                <a:gd name="connsiteX657" fmla="*/ 27908 w 119729"/>
                <a:gd name="connsiteY657" fmla="*/ 56102 h 61055"/>
                <a:gd name="connsiteX658" fmla="*/ 26956 w 119729"/>
                <a:gd name="connsiteY658" fmla="*/ 57055 h 61055"/>
                <a:gd name="connsiteX659" fmla="*/ 26956 w 119729"/>
                <a:gd name="connsiteY659" fmla="*/ 57436 h 61055"/>
                <a:gd name="connsiteX660" fmla="*/ 25908 w 119729"/>
                <a:gd name="connsiteY660" fmla="*/ 57722 h 61055"/>
                <a:gd name="connsiteX661" fmla="*/ 24289 w 119729"/>
                <a:gd name="connsiteY661" fmla="*/ 58103 h 61055"/>
                <a:gd name="connsiteX662" fmla="*/ 23336 w 119729"/>
                <a:gd name="connsiteY662" fmla="*/ 59436 h 61055"/>
                <a:gd name="connsiteX663" fmla="*/ 22670 w 119729"/>
                <a:gd name="connsiteY663" fmla="*/ 60007 h 61055"/>
                <a:gd name="connsiteX664" fmla="*/ 21622 w 119729"/>
                <a:gd name="connsiteY664" fmla="*/ 60674 h 61055"/>
                <a:gd name="connsiteX665" fmla="*/ 21336 w 119729"/>
                <a:gd name="connsiteY665" fmla="*/ 60388 h 61055"/>
                <a:gd name="connsiteX666" fmla="*/ 20669 w 119729"/>
                <a:gd name="connsiteY666" fmla="*/ 61055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</a:cxnLst>
              <a:rect l="l" t="t" r="r" b="b"/>
              <a:pathLst>
                <a:path w="119729" h="61055">
                  <a:moveTo>
                    <a:pt x="20669" y="61055"/>
                  </a:moveTo>
                  <a:lnTo>
                    <a:pt x="20669" y="60674"/>
                  </a:lnTo>
                  <a:lnTo>
                    <a:pt x="21050" y="60388"/>
                  </a:lnTo>
                  <a:lnTo>
                    <a:pt x="21336" y="60388"/>
                  </a:lnTo>
                  <a:lnTo>
                    <a:pt x="21336" y="60007"/>
                  </a:lnTo>
                  <a:lnTo>
                    <a:pt x="21050" y="59722"/>
                  </a:lnTo>
                  <a:lnTo>
                    <a:pt x="20669" y="59722"/>
                  </a:lnTo>
                  <a:lnTo>
                    <a:pt x="20383" y="59436"/>
                  </a:lnTo>
                  <a:lnTo>
                    <a:pt x="19717" y="59436"/>
                  </a:lnTo>
                  <a:lnTo>
                    <a:pt x="19336" y="59055"/>
                  </a:lnTo>
                  <a:lnTo>
                    <a:pt x="19336" y="58388"/>
                  </a:lnTo>
                  <a:lnTo>
                    <a:pt x="19050" y="58388"/>
                  </a:lnTo>
                  <a:lnTo>
                    <a:pt x="18383" y="58769"/>
                  </a:lnTo>
                  <a:lnTo>
                    <a:pt x="18098" y="58388"/>
                  </a:lnTo>
                  <a:lnTo>
                    <a:pt x="17717" y="59055"/>
                  </a:lnTo>
                  <a:lnTo>
                    <a:pt x="17050" y="58769"/>
                  </a:lnTo>
                  <a:lnTo>
                    <a:pt x="16764" y="59055"/>
                  </a:lnTo>
                  <a:lnTo>
                    <a:pt x="16097" y="58769"/>
                  </a:lnTo>
                  <a:lnTo>
                    <a:pt x="16097" y="59055"/>
                  </a:lnTo>
                  <a:lnTo>
                    <a:pt x="16097" y="58769"/>
                  </a:lnTo>
                  <a:lnTo>
                    <a:pt x="15716" y="59055"/>
                  </a:lnTo>
                  <a:lnTo>
                    <a:pt x="15145" y="59055"/>
                  </a:lnTo>
                  <a:lnTo>
                    <a:pt x="15145" y="59436"/>
                  </a:lnTo>
                  <a:lnTo>
                    <a:pt x="14478" y="59055"/>
                  </a:lnTo>
                  <a:lnTo>
                    <a:pt x="14764" y="58388"/>
                  </a:lnTo>
                  <a:lnTo>
                    <a:pt x="14764" y="58103"/>
                  </a:lnTo>
                  <a:lnTo>
                    <a:pt x="14097" y="58388"/>
                  </a:lnTo>
                  <a:lnTo>
                    <a:pt x="13811" y="58103"/>
                  </a:lnTo>
                  <a:lnTo>
                    <a:pt x="13430" y="58388"/>
                  </a:lnTo>
                  <a:lnTo>
                    <a:pt x="12763" y="58388"/>
                  </a:lnTo>
                  <a:lnTo>
                    <a:pt x="12763" y="57436"/>
                  </a:lnTo>
                  <a:lnTo>
                    <a:pt x="12192" y="57055"/>
                  </a:lnTo>
                  <a:lnTo>
                    <a:pt x="11811" y="57055"/>
                  </a:lnTo>
                  <a:lnTo>
                    <a:pt x="11811" y="56769"/>
                  </a:lnTo>
                  <a:lnTo>
                    <a:pt x="12478" y="56769"/>
                  </a:lnTo>
                  <a:lnTo>
                    <a:pt x="12478" y="56483"/>
                  </a:lnTo>
                  <a:lnTo>
                    <a:pt x="12192" y="56102"/>
                  </a:lnTo>
                  <a:lnTo>
                    <a:pt x="11144" y="56483"/>
                  </a:lnTo>
                  <a:lnTo>
                    <a:pt x="10858" y="55817"/>
                  </a:lnTo>
                  <a:lnTo>
                    <a:pt x="11144" y="55436"/>
                  </a:lnTo>
                  <a:lnTo>
                    <a:pt x="11525" y="55436"/>
                  </a:lnTo>
                  <a:lnTo>
                    <a:pt x="11811" y="54769"/>
                  </a:lnTo>
                  <a:lnTo>
                    <a:pt x="12192" y="54769"/>
                  </a:lnTo>
                  <a:lnTo>
                    <a:pt x="12192" y="54483"/>
                  </a:lnTo>
                  <a:lnTo>
                    <a:pt x="12763" y="54483"/>
                  </a:lnTo>
                  <a:lnTo>
                    <a:pt x="12763" y="53531"/>
                  </a:lnTo>
                  <a:lnTo>
                    <a:pt x="13811" y="53531"/>
                  </a:lnTo>
                  <a:lnTo>
                    <a:pt x="13430" y="53150"/>
                  </a:lnTo>
                  <a:lnTo>
                    <a:pt x="13811" y="53150"/>
                  </a:lnTo>
                  <a:lnTo>
                    <a:pt x="13430" y="52864"/>
                  </a:lnTo>
                  <a:lnTo>
                    <a:pt x="12763" y="52864"/>
                  </a:lnTo>
                  <a:lnTo>
                    <a:pt x="12192" y="52483"/>
                  </a:lnTo>
                  <a:lnTo>
                    <a:pt x="11811" y="52197"/>
                  </a:lnTo>
                  <a:lnTo>
                    <a:pt x="10478" y="52197"/>
                  </a:lnTo>
                  <a:lnTo>
                    <a:pt x="8858" y="51530"/>
                  </a:lnTo>
                  <a:lnTo>
                    <a:pt x="8192" y="51816"/>
                  </a:lnTo>
                  <a:lnTo>
                    <a:pt x="8192" y="51530"/>
                  </a:lnTo>
                  <a:lnTo>
                    <a:pt x="7525" y="51530"/>
                  </a:lnTo>
                  <a:lnTo>
                    <a:pt x="7525" y="51816"/>
                  </a:lnTo>
                  <a:lnTo>
                    <a:pt x="7239" y="52197"/>
                  </a:lnTo>
                  <a:lnTo>
                    <a:pt x="6287" y="51816"/>
                  </a:lnTo>
                  <a:lnTo>
                    <a:pt x="5905" y="51149"/>
                  </a:lnTo>
                  <a:lnTo>
                    <a:pt x="5239" y="50863"/>
                  </a:lnTo>
                  <a:lnTo>
                    <a:pt x="5620" y="50578"/>
                  </a:lnTo>
                  <a:lnTo>
                    <a:pt x="4953" y="50197"/>
                  </a:lnTo>
                  <a:lnTo>
                    <a:pt x="4572" y="50578"/>
                  </a:lnTo>
                  <a:lnTo>
                    <a:pt x="4286" y="50578"/>
                  </a:lnTo>
                  <a:lnTo>
                    <a:pt x="4286" y="48197"/>
                  </a:lnTo>
                  <a:lnTo>
                    <a:pt x="3905" y="47911"/>
                  </a:lnTo>
                  <a:lnTo>
                    <a:pt x="4286" y="47244"/>
                  </a:lnTo>
                  <a:lnTo>
                    <a:pt x="4286" y="46292"/>
                  </a:lnTo>
                  <a:lnTo>
                    <a:pt x="3238" y="46958"/>
                  </a:lnTo>
                  <a:lnTo>
                    <a:pt x="1333" y="46958"/>
                  </a:lnTo>
                  <a:lnTo>
                    <a:pt x="0" y="46577"/>
                  </a:lnTo>
                  <a:lnTo>
                    <a:pt x="0" y="46292"/>
                  </a:lnTo>
                  <a:lnTo>
                    <a:pt x="1333" y="45625"/>
                  </a:lnTo>
                  <a:lnTo>
                    <a:pt x="1333" y="44958"/>
                  </a:lnTo>
                  <a:lnTo>
                    <a:pt x="2286" y="44958"/>
                  </a:lnTo>
                  <a:lnTo>
                    <a:pt x="2667" y="44291"/>
                  </a:lnTo>
                  <a:lnTo>
                    <a:pt x="3620" y="44006"/>
                  </a:lnTo>
                  <a:lnTo>
                    <a:pt x="3620" y="44291"/>
                  </a:lnTo>
                  <a:lnTo>
                    <a:pt x="4572" y="44291"/>
                  </a:lnTo>
                  <a:lnTo>
                    <a:pt x="4572" y="43625"/>
                  </a:lnTo>
                  <a:lnTo>
                    <a:pt x="4953" y="43339"/>
                  </a:lnTo>
                  <a:lnTo>
                    <a:pt x="4572" y="43339"/>
                  </a:lnTo>
                  <a:lnTo>
                    <a:pt x="4572" y="42958"/>
                  </a:lnTo>
                  <a:lnTo>
                    <a:pt x="4953" y="42672"/>
                  </a:lnTo>
                  <a:lnTo>
                    <a:pt x="4953" y="42958"/>
                  </a:lnTo>
                  <a:lnTo>
                    <a:pt x="4953" y="42291"/>
                  </a:lnTo>
                  <a:lnTo>
                    <a:pt x="5905" y="41719"/>
                  </a:lnTo>
                  <a:lnTo>
                    <a:pt x="6858" y="41338"/>
                  </a:lnTo>
                  <a:lnTo>
                    <a:pt x="5905" y="40672"/>
                  </a:lnTo>
                  <a:lnTo>
                    <a:pt x="4953" y="39719"/>
                  </a:lnTo>
                  <a:lnTo>
                    <a:pt x="4953" y="39338"/>
                  </a:lnTo>
                  <a:lnTo>
                    <a:pt x="5620" y="38386"/>
                  </a:lnTo>
                  <a:lnTo>
                    <a:pt x="5239" y="37719"/>
                  </a:lnTo>
                  <a:lnTo>
                    <a:pt x="6572" y="37433"/>
                  </a:lnTo>
                  <a:lnTo>
                    <a:pt x="7239" y="36386"/>
                  </a:lnTo>
                  <a:lnTo>
                    <a:pt x="7239" y="36100"/>
                  </a:lnTo>
                  <a:lnTo>
                    <a:pt x="7525" y="36767"/>
                  </a:lnTo>
                  <a:lnTo>
                    <a:pt x="8192" y="37052"/>
                  </a:lnTo>
                  <a:lnTo>
                    <a:pt x="8192" y="37433"/>
                  </a:lnTo>
                  <a:lnTo>
                    <a:pt x="8858" y="37719"/>
                  </a:lnTo>
                  <a:lnTo>
                    <a:pt x="9239" y="38100"/>
                  </a:lnTo>
                  <a:lnTo>
                    <a:pt x="10858" y="37719"/>
                  </a:lnTo>
                  <a:lnTo>
                    <a:pt x="11525" y="38100"/>
                  </a:lnTo>
                  <a:lnTo>
                    <a:pt x="11811" y="38100"/>
                  </a:lnTo>
                  <a:lnTo>
                    <a:pt x="12478" y="37719"/>
                  </a:lnTo>
                  <a:lnTo>
                    <a:pt x="12478" y="36767"/>
                  </a:lnTo>
                  <a:lnTo>
                    <a:pt x="13811" y="36767"/>
                  </a:lnTo>
                  <a:lnTo>
                    <a:pt x="13811" y="37433"/>
                  </a:lnTo>
                  <a:lnTo>
                    <a:pt x="14097" y="37719"/>
                  </a:lnTo>
                  <a:lnTo>
                    <a:pt x="15430" y="38100"/>
                  </a:lnTo>
                  <a:lnTo>
                    <a:pt x="16097" y="39053"/>
                  </a:lnTo>
                  <a:lnTo>
                    <a:pt x="16383" y="38767"/>
                  </a:lnTo>
                  <a:lnTo>
                    <a:pt x="17431" y="38767"/>
                  </a:lnTo>
                  <a:lnTo>
                    <a:pt x="18098" y="38386"/>
                  </a:lnTo>
                  <a:lnTo>
                    <a:pt x="18098" y="38100"/>
                  </a:lnTo>
                  <a:lnTo>
                    <a:pt x="17717" y="37719"/>
                  </a:lnTo>
                  <a:lnTo>
                    <a:pt x="17717" y="37052"/>
                  </a:lnTo>
                  <a:lnTo>
                    <a:pt x="18098" y="37052"/>
                  </a:lnTo>
                  <a:lnTo>
                    <a:pt x="18098" y="37433"/>
                  </a:lnTo>
                  <a:lnTo>
                    <a:pt x="18383" y="37052"/>
                  </a:lnTo>
                  <a:lnTo>
                    <a:pt x="18669" y="37052"/>
                  </a:lnTo>
                  <a:lnTo>
                    <a:pt x="19050" y="36767"/>
                  </a:lnTo>
                  <a:lnTo>
                    <a:pt x="19050" y="37052"/>
                  </a:lnTo>
                  <a:lnTo>
                    <a:pt x="19336" y="37052"/>
                  </a:lnTo>
                  <a:lnTo>
                    <a:pt x="19336" y="36386"/>
                  </a:lnTo>
                  <a:lnTo>
                    <a:pt x="20003" y="36386"/>
                  </a:lnTo>
                  <a:lnTo>
                    <a:pt x="20003" y="36100"/>
                  </a:lnTo>
                  <a:lnTo>
                    <a:pt x="20669" y="36100"/>
                  </a:lnTo>
                  <a:lnTo>
                    <a:pt x="20383" y="35814"/>
                  </a:lnTo>
                  <a:lnTo>
                    <a:pt x="20669" y="35433"/>
                  </a:lnTo>
                  <a:lnTo>
                    <a:pt x="20383" y="35147"/>
                  </a:lnTo>
                  <a:lnTo>
                    <a:pt x="20669" y="34766"/>
                  </a:lnTo>
                  <a:lnTo>
                    <a:pt x="20383" y="34100"/>
                  </a:lnTo>
                  <a:lnTo>
                    <a:pt x="21336" y="33814"/>
                  </a:lnTo>
                  <a:lnTo>
                    <a:pt x="21050" y="33433"/>
                  </a:lnTo>
                  <a:lnTo>
                    <a:pt x="20669" y="32861"/>
                  </a:lnTo>
                  <a:lnTo>
                    <a:pt x="21050" y="32194"/>
                  </a:lnTo>
                  <a:lnTo>
                    <a:pt x="20669" y="32194"/>
                  </a:lnTo>
                  <a:lnTo>
                    <a:pt x="20383" y="31528"/>
                  </a:lnTo>
                  <a:lnTo>
                    <a:pt x="20003" y="31813"/>
                  </a:lnTo>
                  <a:lnTo>
                    <a:pt x="20003" y="31147"/>
                  </a:lnTo>
                  <a:lnTo>
                    <a:pt x="19717" y="31147"/>
                  </a:lnTo>
                  <a:lnTo>
                    <a:pt x="19717" y="30861"/>
                  </a:lnTo>
                  <a:lnTo>
                    <a:pt x="20383" y="30480"/>
                  </a:lnTo>
                  <a:lnTo>
                    <a:pt x="20003" y="30480"/>
                  </a:lnTo>
                  <a:lnTo>
                    <a:pt x="20003" y="30194"/>
                  </a:lnTo>
                  <a:lnTo>
                    <a:pt x="19050" y="29908"/>
                  </a:lnTo>
                  <a:lnTo>
                    <a:pt x="18669" y="29528"/>
                  </a:lnTo>
                  <a:lnTo>
                    <a:pt x="18383" y="29528"/>
                  </a:lnTo>
                  <a:lnTo>
                    <a:pt x="18383" y="28861"/>
                  </a:lnTo>
                  <a:lnTo>
                    <a:pt x="18669" y="28575"/>
                  </a:lnTo>
                  <a:lnTo>
                    <a:pt x="18383" y="28575"/>
                  </a:lnTo>
                  <a:lnTo>
                    <a:pt x="18383" y="28194"/>
                  </a:lnTo>
                  <a:lnTo>
                    <a:pt x="22288" y="28194"/>
                  </a:lnTo>
                  <a:lnTo>
                    <a:pt x="22670" y="27908"/>
                  </a:lnTo>
                  <a:lnTo>
                    <a:pt x="22955" y="28194"/>
                  </a:lnTo>
                  <a:lnTo>
                    <a:pt x="24575" y="27908"/>
                  </a:lnTo>
                  <a:lnTo>
                    <a:pt x="25622" y="27527"/>
                  </a:lnTo>
                  <a:lnTo>
                    <a:pt x="25622" y="27242"/>
                  </a:lnTo>
                  <a:lnTo>
                    <a:pt x="25241" y="26956"/>
                  </a:lnTo>
                  <a:lnTo>
                    <a:pt x="25908" y="26289"/>
                  </a:lnTo>
                  <a:lnTo>
                    <a:pt x="25622" y="25908"/>
                  </a:lnTo>
                  <a:lnTo>
                    <a:pt x="25908" y="25908"/>
                  </a:lnTo>
                  <a:lnTo>
                    <a:pt x="26289" y="25241"/>
                  </a:lnTo>
                  <a:lnTo>
                    <a:pt x="26956" y="24956"/>
                  </a:lnTo>
                  <a:lnTo>
                    <a:pt x="26956" y="25241"/>
                  </a:lnTo>
                  <a:lnTo>
                    <a:pt x="27242" y="25241"/>
                  </a:lnTo>
                  <a:lnTo>
                    <a:pt x="27242" y="24956"/>
                  </a:lnTo>
                  <a:lnTo>
                    <a:pt x="26956" y="24956"/>
                  </a:lnTo>
                  <a:lnTo>
                    <a:pt x="27242" y="24289"/>
                  </a:lnTo>
                  <a:lnTo>
                    <a:pt x="26956" y="24289"/>
                  </a:lnTo>
                  <a:lnTo>
                    <a:pt x="27242" y="24003"/>
                  </a:lnTo>
                  <a:lnTo>
                    <a:pt x="27242" y="23622"/>
                  </a:lnTo>
                  <a:lnTo>
                    <a:pt x="27527" y="24003"/>
                  </a:lnTo>
                  <a:lnTo>
                    <a:pt x="27908" y="23622"/>
                  </a:lnTo>
                  <a:lnTo>
                    <a:pt x="28194" y="23622"/>
                  </a:lnTo>
                  <a:lnTo>
                    <a:pt x="27908" y="23336"/>
                  </a:lnTo>
                  <a:lnTo>
                    <a:pt x="27908" y="22955"/>
                  </a:lnTo>
                  <a:lnTo>
                    <a:pt x="28575" y="22955"/>
                  </a:lnTo>
                  <a:lnTo>
                    <a:pt x="28575" y="22288"/>
                  </a:lnTo>
                  <a:lnTo>
                    <a:pt x="28861" y="22003"/>
                  </a:lnTo>
                  <a:lnTo>
                    <a:pt x="29528" y="21622"/>
                  </a:lnTo>
                  <a:lnTo>
                    <a:pt x="29908" y="21622"/>
                  </a:lnTo>
                  <a:lnTo>
                    <a:pt x="30194" y="21336"/>
                  </a:lnTo>
                  <a:lnTo>
                    <a:pt x="30194" y="20383"/>
                  </a:lnTo>
                  <a:lnTo>
                    <a:pt x="32195" y="20383"/>
                  </a:lnTo>
                  <a:lnTo>
                    <a:pt x="32195" y="19336"/>
                  </a:lnTo>
                  <a:lnTo>
                    <a:pt x="32480" y="19336"/>
                  </a:lnTo>
                  <a:lnTo>
                    <a:pt x="32480" y="19050"/>
                  </a:lnTo>
                  <a:lnTo>
                    <a:pt x="33147" y="18669"/>
                  </a:lnTo>
                  <a:lnTo>
                    <a:pt x="33433" y="18669"/>
                  </a:lnTo>
                  <a:lnTo>
                    <a:pt x="33433" y="18383"/>
                  </a:lnTo>
                  <a:lnTo>
                    <a:pt x="33814" y="18383"/>
                  </a:lnTo>
                  <a:lnTo>
                    <a:pt x="34100" y="17431"/>
                  </a:lnTo>
                  <a:lnTo>
                    <a:pt x="34480" y="17717"/>
                  </a:lnTo>
                  <a:lnTo>
                    <a:pt x="34766" y="17431"/>
                  </a:lnTo>
                  <a:lnTo>
                    <a:pt x="35147" y="16764"/>
                  </a:lnTo>
                  <a:lnTo>
                    <a:pt x="35814" y="16764"/>
                  </a:lnTo>
                  <a:lnTo>
                    <a:pt x="35814" y="16097"/>
                  </a:lnTo>
                  <a:lnTo>
                    <a:pt x="36100" y="16097"/>
                  </a:lnTo>
                  <a:lnTo>
                    <a:pt x="36767" y="15431"/>
                  </a:lnTo>
                  <a:lnTo>
                    <a:pt x="37052" y="15716"/>
                  </a:lnTo>
                  <a:lnTo>
                    <a:pt x="36767" y="16383"/>
                  </a:lnTo>
                  <a:lnTo>
                    <a:pt x="37052" y="17050"/>
                  </a:lnTo>
                  <a:lnTo>
                    <a:pt x="38100" y="17050"/>
                  </a:lnTo>
                  <a:lnTo>
                    <a:pt x="38100" y="17431"/>
                  </a:lnTo>
                  <a:lnTo>
                    <a:pt x="38386" y="17431"/>
                  </a:lnTo>
                  <a:lnTo>
                    <a:pt x="38386" y="17717"/>
                  </a:lnTo>
                  <a:lnTo>
                    <a:pt x="39053" y="17431"/>
                  </a:lnTo>
                  <a:lnTo>
                    <a:pt x="39338" y="17050"/>
                  </a:lnTo>
                  <a:lnTo>
                    <a:pt x="41053" y="16764"/>
                  </a:lnTo>
                  <a:lnTo>
                    <a:pt x="42291" y="16097"/>
                  </a:lnTo>
                  <a:lnTo>
                    <a:pt x="42672" y="15431"/>
                  </a:lnTo>
                  <a:lnTo>
                    <a:pt x="42672" y="15716"/>
                  </a:lnTo>
                  <a:lnTo>
                    <a:pt x="42958" y="15431"/>
                  </a:lnTo>
                  <a:lnTo>
                    <a:pt x="42958" y="15716"/>
                  </a:lnTo>
                  <a:lnTo>
                    <a:pt x="44005" y="14764"/>
                  </a:lnTo>
                  <a:lnTo>
                    <a:pt x="43625" y="14097"/>
                  </a:lnTo>
                  <a:lnTo>
                    <a:pt x="43625" y="13430"/>
                  </a:lnTo>
                  <a:lnTo>
                    <a:pt x="44005" y="13144"/>
                  </a:lnTo>
                  <a:lnTo>
                    <a:pt x="45911" y="13144"/>
                  </a:lnTo>
                  <a:lnTo>
                    <a:pt x="46958" y="12763"/>
                  </a:lnTo>
                  <a:lnTo>
                    <a:pt x="49244" y="13144"/>
                  </a:lnTo>
                  <a:lnTo>
                    <a:pt x="49244" y="12763"/>
                  </a:lnTo>
                  <a:lnTo>
                    <a:pt x="49530" y="12478"/>
                  </a:lnTo>
                  <a:lnTo>
                    <a:pt x="50578" y="12192"/>
                  </a:lnTo>
                  <a:lnTo>
                    <a:pt x="50863" y="11525"/>
                  </a:lnTo>
                  <a:lnTo>
                    <a:pt x="50578" y="11144"/>
                  </a:lnTo>
                  <a:lnTo>
                    <a:pt x="50578" y="10477"/>
                  </a:lnTo>
                  <a:lnTo>
                    <a:pt x="50863" y="10192"/>
                  </a:lnTo>
                  <a:lnTo>
                    <a:pt x="50863" y="9525"/>
                  </a:lnTo>
                  <a:lnTo>
                    <a:pt x="51530" y="8858"/>
                  </a:lnTo>
                  <a:lnTo>
                    <a:pt x="50197" y="7239"/>
                  </a:lnTo>
                  <a:lnTo>
                    <a:pt x="49530" y="6191"/>
                  </a:lnTo>
                  <a:lnTo>
                    <a:pt x="49911" y="6191"/>
                  </a:lnTo>
                  <a:lnTo>
                    <a:pt x="49244" y="5620"/>
                  </a:lnTo>
                  <a:lnTo>
                    <a:pt x="48578" y="5239"/>
                  </a:lnTo>
                  <a:lnTo>
                    <a:pt x="48196" y="4953"/>
                  </a:lnTo>
                  <a:lnTo>
                    <a:pt x="48578" y="4953"/>
                  </a:lnTo>
                  <a:lnTo>
                    <a:pt x="49530" y="5239"/>
                  </a:lnTo>
                  <a:lnTo>
                    <a:pt x="52197" y="5620"/>
                  </a:lnTo>
                  <a:lnTo>
                    <a:pt x="52864" y="5906"/>
                  </a:lnTo>
                  <a:lnTo>
                    <a:pt x="53816" y="5906"/>
                  </a:lnTo>
                  <a:lnTo>
                    <a:pt x="54102" y="6191"/>
                  </a:lnTo>
                  <a:lnTo>
                    <a:pt x="55150" y="6191"/>
                  </a:lnTo>
                  <a:lnTo>
                    <a:pt x="58103" y="6858"/>
                  </a:lnTo>
                  <a:lnTo>
                    <a:pt x="58769" y="6858"/>
                  </a:lnTo>
                  <a:lnTo>
                    <a:pt x="59055" y="7239"/>
                  </a:lnTo>
                  <a:lnTo>
                    <a:pt x="58103" y="9239"/>
                  </a:lnTo>
                  <a:lnTo>
                    <a:pt x="59436" y="9239"/>
                  </a:lnTo>
                  <a:lnTo>
                    <a:pt x="59436" y="9525"/>
                  </a:lnTo>
                  <a:lnTo>
                    <a:pt x="60008" y="10192"/>
                  </a:lnTo>
                  <a:lnTo>
                    <a:pt x="60674" y="10192"/>
                  </a:lnTo>
                  <a:lnTo>
                    <a:pt x="60388" y="10477"/>
                  </a:lnTo>
                  <a:lnTo>
                    <a:pt x="61341" y="11144"/>
                  </a:lnTo>
                  <a:lnTo>
                    <a:pt x="62389" y="12478"/>
                  </a:lnTo>
                  <a:lnTo>
                    <a:pt x="62960" y="12192"/>
                  </a:lnTo>
                  <a:lnTo>
                    <a:pt x="64294" y="13430"/>
                  </a:lnTo>
                  <a:lnTo>
                    <a:pt x="64961" y="12192"/>
                  </a:lnTo>
                  <a:lnTo>
                    <a:pt x="65913" y="12763"/>
                  </a:lnTo>
                  <a:lnTo>
                    <a:pt x="67246" y="13430"/>
                  </a:lnTo>
                  <a:lnTo>
                    <a:pt x="67628" y="11811"/>
                  </a:lnTo>
                  <a:lnTo>
                    <a:pt x="67246" y="11144"/>
                  </a:lnTo>
                  <a:lnTo>
                    <a:pt x="68866" y="10858"/>
                  </a:lnTo>
                  <a:lnTo>
                    <a:pt x="69533" y="12763"/>
                  </a:lnTo>
                  <a:lnTo>
                    <a:pt x="68866" y="12763"/>
                  </a:lnTo>
                  <a:lnTo>
                    <a:pt x="69247" y="14097"/>
                  </a:lnTo>
                  <a:lnTo>
                    <a:pt x="69533" y="14764"/>
                  </a:lnTo>
                  <a:lnTo>
                    <a:pt x="70866" y="13430"/>
                  </a:lnTo>
                  <a:lnTo>
                    <a:pt x="71247" y="13811"/>
                  </a:lnTo>
                  <a:lnTo>
                    <a:pt x="72200" y="13811"/>
                  </a:lnTo>
                  <a:lnTo>
                    <a:pt x="72485" y="14764"/>
                  </a:lnTo>
                  <a:lnTo>
                    <a:pt x="73152" y="14764"/>
                  </a:lnTo>
                  <a:lnTo>
                    <a:pt x="73819" y="14478"/>
                  </a:lnTo>
                  <a:lnTo>
                    <a:pt x="74200" y="16097"/>
                  </a:lnTo>
                  <a:lnTo>
                    <a:pt x="74486" y="15431"/>
                  </a:lnTo>
                  <a:lnTo>
                    <a:pt x="75152" y="14764"/>
                  </a:lnTo>
                  <a:lnTo>
                    <a:pt x="76771" y="14764"/>
                  </a:lnTo>
                  <a:lnTo>
                    <a:pt x="76771" y="13811"/>
                  </a:lnTo>
                  <a:lnTo>
                    <a:pt x="78105" y="13144"/>
                  </a:lnTo>
                  <a:lnTo>
                    <a:pt x="79724" y="12192"/>
                  </a:lnTo>
                  <a:lnTo>
                    <a:pt x="79438" y="11525"/>
                  </a:lnTo>
                  <a:lnTo>
                    <a:pt x="80391" y="10477"/>
                  </a:lnTo>
                  <a:lnTo>
                    <a:pt x="80391" y="9525"/>
                  </a:lnTo>
                  <a:lnTo>
                    <a:pt x="82010" y="9525"/>
                  </a:lnTo>
                  <a:lnTo>
                    <a:pt x="82010" y="8858"/>
                  </a:lnTo>
                  <a:lnTo>
                    <a:pt x="84677" y="8858"/>
                  </a:lnTo>
                  <a:lnTo>
                    <a:pt x="84296" y="9811"/>
                  </a:lnTo>
                  <a:lnTo>
                    <a:pt x="84677" y="10477"/>
                  </a:lnTo>
                  <a:lnTo>
                    <a:pt x="84296" y="10858"/>
                  </a:lnTo>
                  <a:lnTo>
                    <a:pt x="84296" y="11525"/>
                  </a:lnTo>
                  <a:lnTo>
                    <a:pt x="84011" y="12192"/>
                  </a:lnTo>
                  <a:lnTo>
                    <a:pt x="83629" y="13144"/>
                  </a:lnTo>
                  <a:lnTo>
                    <a:pt x="83629" y="14097"/>
                  </a:lnTo>
                  <a:lnTo>
                    <a:pt x="84011" y="14478"/>
                  </a:lnTo>
                  <a:lnTo>
                    <a:pt x="83629" y="15145"/>
                  </a:lnTo>
                  <a:lnTo>
                    <a:pt x="84011" y="15716"/>
                  </a:lnTo>
                  <a:lnTo>
                    <a:pt x="84011" y="16383"/>
                  </a:lnTo>
                  <a:lnTo>
                    <a:pt x="88583" y="14478"/>
                  </a:lnTo>
                  <a:lnTo>
                    <a:pt x="88583" y="13430"/>
                  </a:lnTo>
                  <a:lnTo>
                    <a:pt x="89249" y="14097"/>
                  </a:lnTo>
                  <a:lnTo>
                    <a:pt x="89630" y="14764"/>
                  </a:lnTo>
                  <a:lnTo>
                    <a:pt x="90202" y="15431"/>
                  </a:lnTo>
                  <a:lnTo>
                    <a:pt x="91250" y="15431"/>
                  </a:lnTo>
                  <a:lnTo>
                    <a:pt x="91250" y="15716"/>
                  </a:lnTo>
                  <a:lnTo>
                    <a:pt x="91535" y="16097"/>
                  </a:lnTo>
                  <a:lnTo>
                    <a:pt x="92202" y="14764"/>
                  </a:lnTo>
                  <a:lnTo>
                    <a:pt x="93154" y="15431"/>
                  </a:lnTo>
                  <a:lnTo>
                    <a:pt x="92869" y="14097"/>
                  </a:lnTo>
                  <a:lnTo>
                    <a:pt x="93536" y="13811"/>
                  </a:lnTo>
                  <a:lnTo>
                    <a:pt x="93154" y="13430"/>
                  </a:lnTo>
                  <a:lnTo>
                    <a:pt x="93536" y="13144"/>
                  </a:lnTo>
                  <a:lnTo>
                    <a:pt x="93154" y="12763"/>
                  </a:lnTo>
                  <a:lnTo>
                    <a:pt x="94202" y="12192"/>
                  </a:lnTo>
                  <a:lnTo>
                    <a:pt x="94488" y="11811"/>
                  </a:lnTo>
                  <a:lnTo>
                    <a:pt x="93536" y="9239"/>
                  </a:lnTo>
                  <a:lnTo>
                    <a:pt x="94869" y="8573"/>
                  </a:lnTo>
                  <a:lnTo>
                    <a:pt x="95155" y="7525"/>
                  </a:lnTo>
                  <a:lnTo>
                    <a:pt x="95821" y="7525"/>
                  </a:lnTo>
                  <a:lnTo>
                    <a:pt x="95821" y="6858"/>
                  </a:lnTo>
                  <a:lnTo>
                    <a:pt x="96107" y="6858"/>
                  </a:lnTo>
                  <a:lnTo>
                    <a:pt x="96107" y="6572"/>
                  </a:lnTo>
                  <a:lnTo>
                    <a:pt x="97155" y="6572"/>
                  </a:lnTo>
                  <a:lnTo>
                    <a:pt x="97155" y="3905"/>
                  </a:lnTo>
                  <a:lnTo>
                    <a:pt x="96774" y="3238"/>
                  </a:lnTo>
                  <a:lnTo>
                    <a:pt x="100775" y="5620"/>
                  </a:lnTo>
                  <a:lnTo>
                    <a:pt x="101441" y="3619"/>
                  </a:lnTo>
                  <a:lnTo>
                    <a:pt x="102394" y="3238"/>
                  </a:lnTo>
                  <a:lnTo>
                    <a:pt x="103346" y="3238"/>
                  </a:lnTo>
                  <a:lnTo>
                    <a:pt x="104966" y="2953"/>
                  </a:lnTo>
                  <a:lnTo>
                    <a:pt x="104680" y="2953"/>
                  </a:lnTo>
                  <a:lnTo>
                    <a:pt x="104966" y="2286"/>
                  </a:lnTo>
                  <a:lnTo>
                    <a:pt x="105346" y="1333"/>
                  </a:lnTo>
                  <a:lnTo>
                    <a:pt x="104966" y="667"/>
                  </a:lnTo>
                  <a:lnTo>
                    <a:pt x="105346" y="0"/>
                  </a:lnTo>
                  <a:lnTo>
                    <a:pt x="105632" y="0"/>
                  </a:lnTo>
                  <a:lnTo>
                    <a:pt x="106680" y="1333"/>
                  </a:lnTo>
                  <a:lnTo>
                    <a:pt x="107918" y="286"/>
                  </a:lnTo>
                  <a:lnTo>
                    <a:pt x="108299" y="667"/>
                  </a:lnTo>
                  <a:lnTo>
                    <a:pt x="108966" y="952"/>
                  </a:lnTo>
                  <a:lnTo>
                    <a:pt x="109633" y="667"/>
                  </a:lnTo>
                  <a:lnTo>
                    <a:pt x="109919" y="2000"/>
                  </a:lnTo>
                  <a:lnTo>
                    <a:pt x="110585" y="2667"/>
                  </a:lnTo>
                  <a:lnTo>
                    <a:pt x="112586" y="6287"/>
                  </a:lnTo>
                  <a:lnTo>
                    <a:pt x="113252" y="7906"/>
                  </a:lnTo>
                  <a:lnTo>
                    <a:pt x="112586" y="8573"/>
                  </a:lnTo>
                  <a:lnTo>
                    <a:pt x="112586" y="9239"/>
                  </a:lnTo>
                  <a:lnTo>
                    <a:pt x="112871" y="9239"/>
                  </a:lnTo>
                  <a:lnTo>
                    <a:pt x="113252" y="9525"/>
                  </a:lnTo>
                  <a:lnTo>
                    <a:pt x="113538" y="9239"/>
                  </a:lnTo>
                  <a:lnTo>
                    <a:pt x="114205" y="9239"/>
                  </a:lnTo>
                  <a:lnTo>
                    <a:pt x="114491" y="8858"/>
                  </a:lnTo>
                  <a:lnTo>
                    <a:pt x="114871" y="8192"/>
                  </a:lnTo>
                  <a:lnTo>
                    <a:pt x="114871" y="7239"/>
                  </a:lnTo>
                  <a:lnTo>
                    <a:pt x="115157" y="6572"/>
                  </a:lnTo>
                  <a:lnTo>
                    <a:pt x="116491" y="6287"/>
                  </a:lnTo>
                  <a:lnTo>
                    <a:pt x="116491" y="6858"/>
                  </a:lnTo>
                  <a:lnTo>
                    <a:pt x="116205" y="7239"/>
                  </a:lnTo>
                  <a:lnTo>
                    <a:pt x="117158" y="7239"/>
                  </a:lnTo>
                  <a:lnTo>
                    <a:pt x="117158" y="6858"/>
                  </a:lnTo>
                  <a:lnTo>
                    <a:pt x="117443" y="6858"/>
                  </a:lnTo>
                  <a:lnTo>
                    <a:pt x="118491" y="7239"/>
                  </a:lnTo>
                  <a:lnTo>
                    <a:pt x="119158" y="7239"/>
                  </a:lnTo>
                  <a:lnTo>
                    <a:pt x="119158" y="7906"/>
                  </a:lnTo>
                  <a:lnTo>
                    <a:pt x="118110" y="8192"/>
                  </a:lnTo>
                  <a:lnTo>
                    <a:pt x="118110" y="9239"/>
                  </a:lnTo>
                  <a:lnTo>
                    <a:pt x="117824" y="8858"/>
                  </a:lnTo>
                  <a:lnTo>
                    <a:pt x="116491" y="9239"/>
                  </a:lnTo>
                  <a:lnTo>
                    <a:pt x="116205" y="9811"/>
                  </a:lnTo>
                  <a:lnTo>
                    <a:pt x="115538" y="10477"/>
                  </a:lnTo>
                  <a:lnTo>
                    <a:pt x="115824" y="11144"/>
                  </a:lnTo>
                  <a:lnTo>
                    <a:pt x="115824" y="11525"/>
                  </a:lnTo>
                  <a:lnTo>
                    <a:pt x="116205" y="11525"/>
                  </a:lnTo>
                  <a:lnTo>
                    <a:pt x="116205" y="11811"/>
                  </a:lnTo>
                  <a:lnTo>
                    <a:pt x="116491" y="11811"/>
                  </a:lnTo>
                  <a:lnTo>
                    <a:pt x="116491" y="12478"/>
                  </a:lnTo>
                  <a:lnTo>
                    <a:pt x="116776" y="12763"/>
                  </a:lnTo>
                  <a:lnTo>
                    <a:pt x="117443" y="13811"/>
                  </a:lnTo>
                  <a:lnTo>
                    <a:pt x="117158" y="14097"/>
                  </a:lnTo>
                  <a:lnTo>
                    <a:pt x="116491" y="15431"/>
                  </a:lnTo>
                  <a:lnTo>
                    <a:pt x="117158" y="15716"/>
                  </a:lnTo>
                  <a:lnTo>
                    <a:pt x="117824" y="15716"/>
                  </a:lnTo>
                  <a:lnTo>
                    <a:pt x="118491" y="16383"/>
                  </a:lnTo>
                  <a:lnTo>
                    <a:pt x="117443" y="17431"/>
                  </a:lnTo>
                  <a:lnTo>
                    <a:pt x="116776" y="19050"/>
                  </a:lnTo>
                  <a:lnTo>
                    <a:pt x="115824" y="19336"/>
                  </a:lnTo>
                  <a:lnTo>
                    <a:pt x="116491" y="19717"/>
                  </a:lnTo>
                  <a:lnTo>
                    <a:pt x="116776" y="20383"/>
                  </a:lnTo>
                  <a:lnTo>
                    <a:pt x="117158" y="20383"/>
                  </a:lnTo>
                  <a:lnTo>
                    <a:pt x="117443" y="20669"/>
                  </a:lnTo>
                  <a:lnTo>
                    <a:pt x="118110" y="21050"/>
                  </a:lnTo>
                  <a:lnTo>
                    <a:pt x="118491" y="21050"/>
                  </a:lnTo>
                  <a:lnTo>
                    <a:pt x="119158" y="21336"/>
                  </a:lnTo>
                  <a:lnTo>
                    <a:pt x="119729" y="21336"/>
                  </a:lnTo>
                  <a:lnTo>
                    <a:pt x="119729" y="22003"/>
                  </a:lnTo>
                  <a:lnTo>
                    <a:pt x="118491" y="22669"/>
                  </a:lnTo>
                  <a:lnTo>
                    <a:pt x="118110" y="22955"/>
                  </a:lnTo>
                  <a:lnTo>
                    <a:pt x="118110" y="23622"/>
                  </a:lnTo>
                  <a:lnTo>
                    <a:pt x="118491" y="23622"/>
                  </a:lnTo>
                  <a:lnTo>
                    <a:pt x="118491" y="24289"/>
                  </a:lnTo>
                  <a:lnTo>
                    <a:pt x="118777" y="24575"/>
                  </a:lnTo>
                  <a:lnTo>
                    <a:pt x="118491" y="24956"/>
                  </a:lnTo>
                  <a:lnTo>
                    <a:pt x="118777" y="25241"/>
                  </a:lnTo>
                  <a:lnTo>
                    <a:pt x="119444" y="25241"/>
                  </a:lnTo>
                  <a:lnTo>
                    <a:pt x="119444" y="25908"/>
                  </a:lnTo>
                  <a:lnTo>
                    <a:pt x="119158" y="25908"/>
                  </a:lnTo>
                  <a:lnTo>
                    <a:pt x="117824" y="27242"/>
                  </a:lnTo>
                  <a:lnTo>
                    <a:pt x="117824" y="28575"/>
                  </a:lnTo>
                  <a:lnTo>
                    <a:pt x="118110" y="29528"/>
                  </a:lnTo>
                  <a:lnTo>
                    <a:pt x="118110" y="30194"/>
                  </a:lnTo>
                  <a:lnTo>
                    <a:pt x="117158" y="30480"/>
                  </a:lnTo>
                  <a:lnTo>
                    <a:pt x="116491" y="30861"/>
                  </a:lnTo>
                  <a:lnTo>
                    <a:pt x="116205" y="31147"/>
                  </a:lnTo>
                  <a:lnTo>
                    <a:pt x="115538" y="30861"/>
                  </a:lnTo>
                  <a:lnTo>
                    <a:pt x="115824" y="31147"/>
                  </a:lnTo>
                  <a:lnTo>
                    <a:pt x="116491" y="32480"/>
                  </a:lnTo>
                  <a:lnTo>
                    <a:pt x="115824" y="32480"/>
                  </a:lnTo>
                  <a:lnTo>
                    <a:pt x="115538" y="33147"/>
                  </a:lnTo>
                  <a:lnTo>
                    <a:pt x="114871" y="33433"/>
                  </a:lnTo>
                  <a:lnTo>
                    <a:pt x="114871" y="33814"/>
                  </a:lnTo>
                  <a:lnTo>
                    <a:pt x="113538" y="33147"/>
                  </a:lnTo>
                  <a:lnTo>
                    <a:pt x="112204" y="33814"/>
                  </a:lnTo>
                  <a:lnTo>
                    <a:pt x="111538" y="33433"/>
                  </a:lnTo>
                  <a:lnTo>
                    <a:pt x="110585" y="33147"/>
                  </a:lnTo>
                  <a:lnTo>
                    <a:pt x="110300" y="32861"/>
                  </a:lnTo>
                  <a:lnTo>
                    <a:pt x="109633" y="32861"/>
                  </a:lnTo>
                  <a:lnTo>
                    <a:pt x="109252" y="32480"/>
                  </a:lnTo>
                  <a:lnTo>
                    <a:pt x="108966" y="32861"/>
                  </a:lnTo>
                  <a:lnTo>
                    <a:pt x="108299" y="32480"/>
                  </a:lnTo>
                  <a:lnTo>
                    <a:pt x="106680" y="32480"/>
                  </a:lnTo>
                  <a:lnTo>
                    <a:pt x="106680" y="32861"/>
                  </a:lnTo>
                  <a:lnTo>
                    <a:pt x="106299" y="32861"/>
                  </a:lnTo>
                  <a:lnTo>
                    <a:pt x="106680" y="32480"/>
                  </a:lnTo>
                  <a:lnTo>
                    <a:pt x="106013" y="32194"/>
                  </a:lnTo>
                  <a:lnTo>
                    <a:pt x="105632" y="32480"/>
                  </a:lnTo>
                  <a:lnTo>
                    <a:pt x="105632" y="32194"/>
                  </a:lnTo>
                  <a:lnTo>
                    <a:pt x="104966" y="32194"/>
                  </a:lnTo>
                  <a:lnTo>
                    <a:pt x="104680" y="31813"/>
                  </a:lnTo>
                  <a:lnTo>
                    <a:pt x="104394" y="32194"/>
                  </a:lnTo>
                  <a:lnTo>
                    <a:pt x="104394" y="31813"/>
                  </a:lnTo>
                  <a:lnTo>
                    <a:pt x="103346" y="31813"/>
                  </a:lnTo>
                  <a:lnTo>
                    <a:pt x="103346" y="32480"/>
                  </a:lnTo>
                  <a:lnTo>
                    <a:pt x="102679" y="33147"/>
                  </a:lnTo>
                  <a:lnTo>
                    <a:pt x="102679" y="33814"/>
                  </a:lnTo>
                  <a:lnTo>
                    <a:pt x="102394" y="33814"/>
                  </a:lnTo>
                  <a:lnTo>
                    <a:pt x="102394" y="34481"/>
                  </a:lnTo>
                  <a:lnTo>
                    <a:pt x="102013" y="34481"/>
                  </a:lnTo>
                  <a:lnTo>
                    <a:pt x="101727" y="34766"/>
                  </a:lnTo>
                  <a:lnTo>
                    <a:pt x="101441" y="34766"/>
                  </a:lnTo>
                  <a:lnTo>
                    <a:pt x="101441" y="35814"/>
                  </a:lnTo>
                  <a:lnTo>
                    <a:pt x="101060" y="35814"/>
                  </a:lnTo>
                  <a:lnTo>
                    <a:pt x="101060" y="36386"/>
                  </a:lnTo>
                  <a:lnTo>
                    <a:pt x="100775" y="36386"/>
                  </a:lnTo>
                  <a:lnTo>
                    <a:pt x="100775" y="37052"/>
                  </a:lnTo>
                  <a:lnTo>
                    <a:pt x="101060" y="37052"/>
                  </a:lnTo>
                  <a:lnTo>
                    <a:pt x="101060" y="37433"/>
                  </a:lnTo>
                  <a:lnTo>
                    <a:pt x="101727" y="38386"/>
                  </a:lnTo>
                  <a:lnTo>
                    <a:pt x="101727" y="39053"/>
                  </a:lnTo>
                  <a:lnTo>
                    <a:pt x="102394" y="39719"/>
                  </a:lnTo>
                  <a:lnTo>
                    <a:pt x="102013" y="39719"/>
                  </a:lnTo>
                  <a:lnTo>
                    <a:pt x="102394" y="40005"/>
                  </a:lnTo>
                  <a:lnTo>
                    <a:pt x="102013" y="40005"/>
                  </a:lnTo>
                  <a:lnTo>
                    <a:pt x="102394" y="40005"/>
                  </a:lnTo>
                  <a:lnTo>
                    <a:pt x="102013" y="40005"/>
                  </a:lnTo>
                  <a:lnTo>
                    <a:pt x="102394" y="40386"/>
                  </a:lnTo>
                  <a:lnTo>
                    <a:pt x="102013" y="40386"/>
                  </a:lnTo>
                  <a:lnTo>
                    <a:pt x="102679" y="41338"/>
                  </a:lnTo>
                  <a:lnTo>
                    <a:pt x="102394" y="41719"/>
                  </a:lnTo>
                  <a:lnTo>
                    <a:pt x="102013" y="41719"/>
                  </a:lnTo>
                  <a:lnTo>
                    <a:pt x="101727" y="41338"/>
                  </a:lnTo>
                  <a:lnTo>
                    <a:pt x="101060" y="41338"/>
                  </a:lnTo>
                  <a:lnTo>
                    <a:pt x="99441" y="42291"/>
                  </a:lnTo>
                  <a:lnTo>
                    <a:pt x="99441" y="42672"/>
                  </a:lnTo>
                  <a:lnTo>
                    <a:pt x="99060" y="42672"/>
                  </a:lnTo>
                  <a:lnTo>
                    <a:pt x="98774" y="42958"/>
                  </a:lnTo>
                  <a:lnTo>
                    <a:pt x="99727" y="43625"/>
                  </a:lnTo>
                  <a:lnTo>
                    <a:pt x="100108" y="44291"/>
                  </a:lnTo>
                  <a:lnTo>
                    <a:pt x="99060" y="44958"/>
                  </a:lnTo>
                  <a:lnTo>
                    <a:pt x="99060" y="45911"/>
                  </a:lnTo>
                  <a:lnTo>
                    <a:pt x="98774" y="46577"/>
                  </a:lnTo>
                  <a:lnTo>
                    <a:pt x="98488" y="46958"/>
                  </a:lnTo>
                  <a:lnTo>
                    <a:pt x="98488" y="47244"/>
                  </a:lnTo>
                  <a:lnTo>
                    <a:pt x="98488" y="46958"/>
                  </a:lnTo>
                  <a:lnTo>
                    <a:pt x="97822" y="46577"/>
                  </a:lnTo>
                  <a:lnTo>
                    <a:pt x="97441" y="47625"/>
                  </a:lnTo>
                  <a:lnTo>
                    <a:pt x="97155" y="47244"/>
                  </a:lnTo>
                  <a:lnTo>
                    <a:pt x="95821" y="47625"/>
                  </a:lnTo>
                  <a:lnTo>
                    <a:pt x="95536" y="47911"/>
                  </a:lnTo>
                  <a:lnTo>
                    <a:pt x="95536" y="48578"/>
                  </a:lnTo>
                  <a:lnTo>
                    <a:pt x="95155" y="48578"/>
                  </a:lnTo>
                  <a:lnTo>
                    <a:pt x="94488" y="49244"/>
                  </a:lnTo>
                  <a:lnTo>
                    <a:pt x="93821" y="48863"/>
                  </a:lnTo>
                  <a:lnTo>
                    <a:pt x="94202" y="48578"/>
                  </a:lnTo>
                  <a:lnTo>
                    <a:pt x="93821" y="47911"/>
                  </a:lnTo>
                  <a:lnTo>
                    <a:pt x="93154" y="47244"/>
                  </a:lnTo>
                  <a:lnTo>
                    <a:pt x="93154" y="46577"/>
                  </a:lnTo>
                  <a:lnTo>
                    <a:pt x="92869" y="46292"/>
                  </a:lnTo>
                  <a:lnTo>
                    <a:pt x="92869" y="45625"/>
                  </a:lnTo>
                  <a:lnTo>
                    <a:pt x="92583" y="45244"/>
                  </a:lnTo>
                  <a:lnTo>
                    <a:pt x="92202" y="45244"/>
                  </a:lnTo>
                  <a:lnTo>
                    <a:pt x="91250" y="44958"/>
                  </a:lnTo>
                  <a:lnTo>
                    <a:pt x="90869" y="44958"/>
                  </a:lnTo>
                  <a:lnTo>
                    <a:pt x="90583" y="44672"/>
                  </a:lnTo>
                  <a:lnTo>
                    <a:pt x="89916" y="44291"/>
                  </a:lnTo>
                  <a:lnTo>
                    <a:pt x="89249" y="44291"/>
                  </a:lnTo>
                  <a:lnTo>
                    <a:pt x="89249" y="44672"/>
                  </a:lnTo>
                  <a:lnTo>
                    <a:pt x="88963" y="44672"/>
                  </a:lnTo>
                  <a:lnTo>
                    <a:pt x="88583" y="44958"/>
                  </a:lnTo>
                  <a:lnTo>
                    <a:pt x="87249" y="44958"/>
                  </a:lnTo>
                  <a:lnTo>
                    <a:pt x="87249" y="45911"/>
                  </a:lnTo>
                  <a:lnTo>
                    <a:pt x="86678" y="46292"/>
                  </a:lnTo>
                  <a:lnTo>
                    <a:pt x="86678" y="46958"/>
                  </a:lnTo>
                  <a:lnTo>
                    <a:pt x="86011" y="47244"/>
                  </a:lnTo>
                  <a:lnTo>
                    <a:pt x="85630" y="47625"/>
                  </a:lnTo>
                  <a:lnTo>
                    <a:pt x="85344" y="47625"/>
                  </a:lnTo>
                  <a:lnTo>
                    <a:pt x="84963" y="48578"/>
                  </a:lnTo>
                  <a:lnTo>
                    <a:pt x="84677" y="48197"/>
                  </a:lnTo>
                  <a:lnTo>
                    <a:pt x="84677" y="47911"/>
                  </a:lnTo>
                  <a:lnTo>
                    <a:pt x="84963" y="46577"/>
                  </a:lnTo>
                  <a:lnTo>
                    <a:pt x="84963" y="46292"/>
                  </a:lnTo>
                  <a:lnTo>
                    <a:pt x="84677" y="45625"/>
                  </a:lnTo>
                  <a:lnTo>
                    <a:pt x="84677" y="43625"/>
                  </a:lnTo>
                  <a:lnTo>
                    <a:pt x="84296" y="43625"/>
                  </a:lnTo>
                  <a:lnTo>
                    <a:pt x="84011" y="43339"/>
                  </a:lnTo>
                  <a:lnTo>
                    <a:pt x="84011" y="42958"/>
                  </a:lnTo>
                  <a:lnTo>
                    <a:pt x="83344" y="42958"/>
                  </a:lnTo>
                  <a:lnTo>
                    <a:pt x="83344" y="42672"/>
                  </a:lnTo>
                  <a:lnTo>
                    <a:pt x="83058" y="42958"/>
                  </a:lnTo>
                  <a:lnTo>
                    <a:pt x="83344" y="42672"/>
                  </a:lnTo>
                  <a:lnTo>
                    <a:pt x="83058" y="42291"/>
                  </a:lnTo>
                  <a:lnTo>
                    <a:pt x="83058" y="42005"/>
                  </a:lnTo>
                  <a:lnTo>
                    <a:pt x="82391" y="42005"/>
                  </a:lnTo>
                  <a:lnTo>
                    <a:pt x="82391" y="41719"/>
                  </a:lnTo>
                  <a:lnTo>
                    <a:pt x="82010" y="42005"/>
                  </a:lnTo>
                  <a:lnTo>
                    <a:pt x="81725" y="41719"/>
                  </a:lnTo>
                  <a:lnTo>
                    <a:pt x="81344" y="42005"/>
                  </a:lnTo>
                  <a:lnTo>
                    <a:pt x="81725" y="42291"/>
                  </a:lnTo>
                  <a:lnTo>
                    <a:pt x="81725" y="42672"/>
                  </a:lnTo>
                  <a:lnTo>
                    <a:pt x="82010" y="42672"/>
                  </a:lnTo>
                  <a:lnTo>
                    <a:pt x="82010" y="42958"/>
                  </a:lnTo>
                  <a:lnTo>
                    <a:pt x="82391" y="42958"/>
                  </a:lnTo>
                  <a:lnTo>
                    <a:pt x="82391" y="43339"/>
                  </a:lnTo>
                  <a:lnTo>
                    <a:pt x="83058" y="43625"/>
                  </a:lnTo>
                  <a:lnTo>
                    <a:pt x="83344" y="44006"/>
                  </a:lnTo>
                  <a:lnTo>
                    <a:pt x="83058" y="44672"/>
                  </a:lnTo>
                  <a:lnTo>
                    <a:pt x="83058" y="45244"/>
                  </a:lnTo>
                  <a:lnTo>
                    <a:pt x="82677" y="45625"/>
                  </a:lnTo>
                  <a:lnTo>
                    <a:pt x="83058" y="46292"/>
                  </a:lnTo>
                  <a:lnTo>
                    <a:pt x="82677" y="46577"/>
                  </a:lnTo>
                  <a:lnTo>
                    <a:pt x="83058" y="46958"/>
                  </a:lnTo>
                  <a:lnTo>
                    <a:pt x="82677" y="48197"/>
                  </a:lnTo>
                  <a:lnTo>
                    <a:pt x="82677" y="50197"/>
                  </a:lnTo>
                  <a:lnTo>
                    <a:pt x="83058" y="50863"/>
                  </a:lnTo>
                  <a:lnTo>
                    <a:pt x="82677" y="51149"/>
                  </a:lnTo>
                  <a:lnTo>
                    <a:pt x="82391" y="51816"/>
                  </a:lnTo>
                  <a:lnTo>
                    <a:pt x="82391" y="52197"/>
                  </a:lnTo>
                  <a:lnTo>
                    <a:pt x="81725" y="52864"/>
                  </a:lnTo>
                  <a:lnTo>
                    <a:pt x="80677" y="53531"/>
                  </a:lnTo>
                  <a:lnTo>
                    <a:pt x="80677" y="54102"/>
                  </a:lnTo>
                  <a:lnTo>
                    <a:pt x="80391" y="54102"/>
                  </a:lnTo>
                  <a:lnTo>
                    <a:pt x="80391" y="54483"/>
                  </a:lnTo>
                  <a:lnTo>
                    <a:pt x="79724" y="54769"/>
                  </a:lnTo>
                  <a:lnTo>
                    <a:pt x="79724" y="55150"/>
                  </a:lnTo>
                  <a:lnTo>
                    <a:pt x="79058" y="55817"/>
                  </a:lnTo>
                  <a:lnTo>
                    <a:pt x="79058" y="56102"/>
                  </a:lnTo>
                  <a:lnTo>
                    <a:pt x="78772" y="56102"/>
                  </a:lnTo>
                  <a:lnTo>
                    <a:pt x="78772" y="56483"/>
                  </a:lnTo>
                  <a:lnTo>
                    <a:pt x="78391" y="56769"/>
                  </a:lnTo>
                  <a:lnTo>
                    <a:pt x="78105" y="56769"/>
                  </a:lnTo>
                  <a:lnTo>
                    <a:pt x="76771" y="57722"/>
                  </a:lnTo>
                  <a:lnTo>
                    <a:pt x="76105" y="57436"/>
                  </a:lnTo>
                  <a:lnTo>
                    <a:pt x="75438" y="57722"/>
                  </a:lnTo>
                  <a:lnTo>
                    <a:pt x="75152" y="57436"/>
                  </a:lnTo>
                  <a:lnTo>
                    <a:pt x="73819" y="57436"/>
                  </a:lnTo>
                  <a:lnTo>
                    <a:pt x="73152" y="57722"/>
                  </a:lnTo>
                  <a:lnTo>
                    <a:pt x="72485" y="57055"/>
                  </a:lnTo>
                  <a:lnTo>
                    <a:pt x="72200" y="57055"/>
                  </a:lnTo>
                  <a:lnTo>
                    <a:pt x="72200" y="56769"/>
                  </a:lnTo>
                  <a:lnTo>
                    <a:pt x="71533" y="56769"/>
                  </a:lnTo>
                  <a:lnTo>
                    <a:pt x="71247" y="56483"/>
                  </a:lnTo>
                  <a:lnTo>
                    <a:pt x="70580" y="56483"/>
                  </a:lnTo>
                  <a:lnTo>
                    <a:pt x="70580" y="56769"/>
                  </a:lnTo>
                  <a:lnTo>
                    <a:pt x="69913" y="57436"/>
                  </a:lnTo>
                  <a:lnTo>
                    <a:pt x="69533" y="57436"/>
                  </a:lnTo>
                  <a:lnTo>
                    <a:pt x="68580" y="58103"/>
                  </a:lnTo>
                  <a:lnTo>
                    <a:pt x="67246" y="58103"/>
                  </a:lnTo>
                  <a:lnTo>
                    <a:pt x="67246" y="57722"/>
                  </a:lnTo>
                  <a:lnTo>
                    <a:pt x="66961" y="57722"/>
                  </a:lnTo>
                  <a:lnTo>
                    <a:pt x="66961" y="57436"/>
                  </a:lnTo>
                  <a:lnTo>
                    <a:pt x="66580" y="57722"/>
                  </a:lnTo>
                  <a:lnTo>
                    <a:pt x="66294" y="57722"/>
                  </a:lnTo>
                  <a:lnTo>
                    <a:pt x="66294" y="56483"/>
                  </a:lnTo>
                  <a:lnTo>
                    <a:pt x="64961" y="55150"/>
                  </a:lnTo>
                  <a:lnTo>
                    <a:pt x="64961" y="54102"/>
                  </a:lnTo>
                  <a:lnTo>
                    <a:pt x="65627" y="53816"/>
                  </a:lnTo>
                  <a:lnTo>
                    <a:pt x="66294" y="52483"/>
                  </a:lnTo>
                  <a:lnTo>
                    <a:pt x="65627" y="51530"/>
                  </a:lnTo>
                  <a:lnTo>
                    <a:pt x="64675" y="51149"/>
                  </a:lnTo>
                  <a:lnTo>
                    <a:pt x="64675" y="50863"/>
                  </a:lnTo>
                  <a:lnTo>
                    <a:pt x="63627" y="50197"/>
                  </a:lnTo>
                  <a:lnTo>
                    <a:pt x="65342" y="50197"/>
                  </a:lnTo>
                  <a:lnTo>
                    <a:pt x="63627" y="49244"/>
                  </a:lnTo>
                  <a:lnTo>
                    <a:pt x="64008" y="49244"/>
                  </a:lnTo>
                  <a:lnTo>
                    <a:pt x="65342" y="49530"/>
                  </a:lnTo>
                  <a:lnTo>
                    <a:pt x="64675" y="48578"/>
                  </a:lnTo>
                  <a:lnTo>
                    <a:pt x="64961" y="47911"/>
                  </a:lnTo>
                  <a:lnTo>
                    <a:pt x="64675" y="47625"/>
                  </a:lnTo>
                  <a:lnTo>
                    <a:pt x="64961" y="47625"/>
                  </a:lnTo>
                  <a:lnTo>
                    <a:pt x="64675" y="47244"/>
                  </a:lnTo>
                  <a:lnTo>
                    <a:pt x="64294" y="47244"/>
                  </a:lnTo>
                  <a:lnTo>
                    <a:pt x="64008" y="47625"/>
                  </a:lnTo>
                  <a:lnTo>
                    <a:pt x="63627" y="47244"/>
                  </a:lnTo>
                  <a:lnTo>
                    <a:pt x="63627" y="47625"/>
                  </a:lnTo>
                  <a:lnTo>
                    <a:pt x="63341" y="47625"/>
                  </a:lnTo>
                  <a:lnTo>
                    <a:pt x="63341" y="47244"/>
                  </a:lnTo>
                  <a:lnTo>
                    <a:pt x="61722" y="47244"/>
                  </a:lnTo>
                  <a:lnTo>
                    <a:pt x="59722" y="47911"/>
                  </a:lnTo>
                  <a:lnTo>
                    <a:pt x="57436" y="49530"/>
                  </a:lnTo>
                  <a:lnTo>
                    <a:pt x="56102" y="49911"/>
                  </a:lnTo>
                  <a:lnTo>
                    <a:pt x="55817" y="50197"/>
                  </a:lnTo>
                  <a:lnTo>
                    <a:pt x="54483" y="51149"/>
                  </a:lnTo>
                  <a:lnTo>
                    <a:pt x="54483" y="51816"/>
                  </a:lnTo>
                  <a:lnTo>
                    <a:pt x="53816" y="52864"/>
                  </a:lnTo>
                  <a:lnTo>
                    <a:pt x="53530" y="54102"/>
                  </a:lnTo>
                  <a:lnTo>
                    <a:pt x="52864" y="53816"/>
                  </a:lnTo>
                  <a:lnTo>
                    <a:pt x="51816" y="54102"/>
                  </a:lnTo>
                  <a:lnTo>
                    <a:pt x="51816" y="54483"/>
                  </a:lnTo>
                  <a:lnTo>
                    <a:pt x="51530" y="54769"/>
                  </a:lnTo>
                  <a:lnTo>
                    <a:pt x="51149" y="54769"/>
                  </a:lnTo>
                  <a:lnTo>
                    <a:pt x="51149" y="55150"/>
                  </a:lnTo>
                  <a:lnTo>
                    <a:pt x="50863" y="55150"/>
                  </a:lnTo>
                  <a:lnTo>
                    <a:pt x="49911" y="55436"/>
                  </a:lnTo>
                  <a:lnTo>
                    <a:pt x="49911" y="54769"/>
                  </a:lnTo>
                  <a:lnTo>
                    <a:pt x="48578" y="54102"/>
                  </a:lnTo>
                  <a:lnTo>
                    <a:pt x="48196" y="54483"/>
                  </a:lnTo>
                  <a:lnTo>
                    <a:pt x="47625" y="54483"/>
                  </a:lnTo>
                  <a:lnTo>
                    <a:pt x="46958" y="54102"/>
                  </a:lnTo>
                  <a:lnTo>
                    <a:pt x="45911" y="54102"/>
                  </a:lnTo>
                  <a:lnTo>
                    <a:pt x="44958" y="53816"/>
                  </a:lnTo>
                  <a:lnTo>
                    <a:pt x="44958" y="54102"/>
                  </a:lnTo>
                  <a:lnTo>
                    <a:pt x="44291" y="54102"/>
                  </a:lnTo>
                  <a:lnTo>
                    <a:pt x="43625" y="53816"/>
                  </a:lnTo>
                  <a:lnTo>
                    <a:pt x="43339" y="53816"/>
                  </a:lnTo>
                  <a:lnTo>
                    <a:pt x="42958" y="53150"/>
                  </a:lnTo>
                  <a:lnTo>
                    <a:pt x="42958" y="52864"/>
                  </a:lnTo>
                  <a:lnTo>
                    <a:pt x="42958" y="53150"/>
                  </a:lnTo>
                  <a:lnTo>
                    <a:pt x="42291" y="53150"/>
                  </a:lnTo>
                  <a:lnTo>
                    <a:pt x="41338" y="53531"/>
                  </a:lnTo>
                  <a:lnTo>
                    <a:pt x="38100" y="52864"/>
                  </a:lnTo>
                  <a:lnTo>
                    <a:pt x="36767" y="53150"/>
                  </a:lnTo>
                  <a:lnTo>
                    <a:pt x="35147" y="53150"/>
                  </a:lnTo>
                  <a:lnTo>
                    <a:pt x="31147" y="53531"/>
                  </a:lnTo>
                  <a:lnTo>
                    <a:pt x="31147" y="53816"/>
                  </a:lnTo>
                  <a:lnTo>
                    <a:pt x="29528" y="56102"/>
                  </a:lnTo>
                  <a:lnTo>
                    <a:pt x="27908" y="56102"/>
                  </a:lnTo>
                  <a:lnTo>
                    <a:pt x="26956" y="57055"/>
                  </a:lnTo>
                  <a:lnTo>
                    <a:pt x="26956" y="57436"/>
                  </a:lnTo>
                  <a:lnTo>
                    <a:pt x="25908" y="57722"/>
                  </a:lnTo>
                  <a:lnTo>
                    <a:pt x="24289" y="58103"/>
                  </a:lnTo>
                  <a:lnTo>
                    <a:pt x="23336" y="59436"/>
                  </a:lnTo>
                  <a:lnTo>
                    <a:pt x="22670" y="60007"/>
                  </a:lnTo>
                  <a:lnTo>
                    <a:pt x="21622" y="60674"/>
                  </a:lnTo>
                  <a:lnTo>
                    <a:pt x="21336" y="60388"/>
                  </a:lnTo>
                  <a:lnTo>
                    <a:pt x="20669" y="61055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64D9B8DD-214F-122F-C17B-38E953C840F8}"/>
                </a:ext>
              </a:extLst>
            </p:cNvPr>
            <p:cNvSpPr/>
            <p:nvPr/>
          </p:nvSpPr>
          <p:spPr>
            <a:xfrm>
              <a:off x="2106881" y="3821207"/>
              <a:ext cx="163353" cy="119157"/>
            </a:xfrm>
            <a:custGeom>
              <a:avLst/>
              <a:gdLst>
                <a:gd name="connsiteX0" fmla="*/ 44577 w 163353"/>
                <a:gd name="connsiteY0" fmla="*/ 25908 h 119157"/>
                <a:gd name="connsiteX1" fmla="*/ 43910 w 163353"/>
                <a:gd name="connsiteY1" fmla="*/ 26956 h 119157"/>
                <a:gd name="connsiteX2" fmla="*/ 44958 w 163353"/>
                <a:gd name="connsiteY2" fmla="*/ 28194 h 119157"/>
                <a:gd name="connsiteX3" fmla="*/ 44577 w 163353"/>
                <a:gd name="connsiteY3" fmla="*/ 28575 h 119157"/>
                <a:gd name="connsiteX4" fmla="*/ 44958 w 163353"/>
                <a:gd name="connsiteY4" fmla="*/ 29527 h 119157"/>
                <a:gd name="connsiteX5" fmla="*/ 44958 w 163353"/>
                <a:gd name="connsiteY5" fmla="*/ 30861 h 119157"/>
                <a:gd name="connsiteX6" fmla="*/ 45244 w 163353"/>
                <a:gd name="connsiteY6" fmla="*/ 31813 h 119157"/>
                <a:gd name="connsiteX7" fmla="*/ 45244 w 163353"/>
                <a:gd name="connsiteY7" fmla="*/ 32480 h 119157"/>
                <a:gd name="connsiteX8" fmla="*/ 46863 w 163353"/>
                <a:gd name="connsiteY8" fmla="*/ 32861 h 119157"/>
                <a:gd name="connsiteX9" fmla="*/ 47244 w 163353"/>
                <a:gd name="connsiteY9" fmla="*/ 32861 h 119157"/>
                <a:gd name="connsiteX10" fmla="*/ 47530 w 163353"/>
                <a:gd name="connsiteY10" fmla="*/ 33147 h 119157"/>
                <a:gd name="connsiteX11" fmla="*/ 47244 w 163353"/>
                <a:gd name="connsiteY11" fmla="*/ 34100 h 119157"/>
                <a:gd name="connsiteX12" fmla="*/ 47244 w 163353"/>
                <a:gd name="connsiteY12" fmla="*/ 35147 h 119157"/>
                <a:gd name="connsiteX13" fmla="*/ 47530 w 163353"/>
                <a:gd name="connsiteY13" fmla="*/ 35814 h 119157"/>
                <a:gd name="connsiteX14" fmla="*/ 47911 w 163353"/>
                <a:gd name="connsiteY14" fmla="*/ 37052 h 119157"/>
                <a:gd name="connsiteX15" fmla="*/ 48196 w 163353"/>
                <a:gd name="connsiteY15" fmla="*/ 37052 h 119157"/>
                <a:gd name="connsiteX16" fmla="*/ 48482 w 163353"/>
                <a:gd name="connsiteY16" fmla="*/ 37433 h 119157"/>
                <a:gd name="connsiteX17" fmla="*/ 49530 w 163353"/>
                <a:gd name="connsiteY17" fmla="*/ 37433 h 119157"/>
                <a:gd name="connsiteX18" fmla="*/ 49530 w 163353"/>
                <a:gd name="connsiteY18" fmla="*/ 37719 h 119157"/>
                <a:gd name="connsiteX19" fmla="*/ 51435 w 163353"/>
                <a:gd name="connsiteY19" fmla="*/ 37052 h 119157"/>
                <a:gd name="connsiteX20" fmla="*/ 53435 w 163353"/>
                <a:gd name="connsiteY20" fmla="*/ 37052 h 119157"/>
                <a:gd name="connsiteX21" fmla="*/ 54102 w 163353"/>
                <a:gd name="connsiteY21" fmla="*/ 36766 h 119157"/>
                <a:gd name="connsiteX22" fmla="*/ 54769 w 163353"/>
                <a:gd name="connsiteY22" fmla="*/ 37052 h 119157"/>
                <a:gd name="connsiteX23" fmla="*/ 57721 w 163353"/>
                <a:gd name="connsiteY23" fmla="*/ 37052 h 119157"/>
                <a:gd name="connsiteX24" fmla="*/ 58007 w 163353"/>
                <a:gd name="connsiteY24" fmla="*/ 36481 h 119157"/>
                <a:gd name="connsiteX25" fmla="*/ 60293 w 163353"/>
                <a:gd name="connsiteY25" fmla="*/ 36481 h 119157"/>
                <a:gd name="connsiteX26" fmla="*/ 60674 w 163353"/>
                <a:gd name="connsiteY26" fmla="*/ 36100 h 119157"/>
                <a:gd name="connsiteX27" fmla="*/ 61627 w 163353"/>
                <a:gd name="connsiteY27" fmla="*/ 35814 h 119157"/>
                <a:gd name="connsiteX28" fmla="*/ 61627 w 163353"/>
                <a:gd name="connsiteY28" fmla="*/ 35433 h 119157"/>
                <a:gd name="connsiteX29" fmla="*/ 62293 w 163353"/>
                <a:gd name="connsiteY29" fmla="*/ 35814 h 119157"/>
                <a:gd name="connsiteX30" fmla="*/ 63246 w 163353"/>
                <a:gd name="connsiteY30" fmla="*/ 36100 h 119157"/>
                <a:gd name="connsiteX31" fmla="*/ 64579 w 163353"/>
                <a:gd name="connsiteY31" fmla="*/ 35433 h 119157"/>
                <a:gd name="connsiteX32" fmla="*/ 66199 w 163353"/>
                <a:gd name="connsiteY32" fmla="*/ 35433 h 119157"/>
                <a:gd name="connsiteX33" fmla="*/ 66199 w 163353"/>
                <a:gd name="connsiteY33" fmla="*/ 34480 h 119157"/>
                <a:gd name="connsiteX34" fmla="*/ 65246 w 163353"/>
                <a:gd name="connsiteY34" fmla="*/ 34480 h 119157"/>
                <a:gd name="connsiteX35" fmla="*/ 65246 w 163353"/>
                <a:gd name="connsiteY35" fmla="*/ 33814 h 119157"/>
                <a:gd name="connsiteX36" fmla="*/ 65627 w 163353"/>
                <a:gd name="connsiteY36" fmla="*/ 32480 h 119157"/>
                <a:gd name="connsiteX37" fmla="*/ 65913 w 163353"/>
                <a:gd name="connsiteY37" fmla="*/ 32194 h 119157"/>
                <a:gd name="connsiteX38" fmla="*/ 67532 w 163353"/>
                <a:gd name="connsiteY38" fmla="*/ 31813 h 119157"/>
                <a:gd name="connsiteX39" fmla="*/ 67913 w 163353"/>
                <a:gd name="connsiteY39" fmla="*/ 31813 h 119157"/>
                <a:gd name="connsiteX40" fmla="*/ 70485 w 163353"/>
                <a:gd name="connsiteY40" fmla="*/ 32861 h 119157"/>
                <a:gd name="connsiteX41" fmla="*/ 71152 w 163353"/>
                <a:gd name="connsiteY41" fmla="*/ 31813 h 119157"/>
                <a:gd name="connsiteX42" fmla="*/ 72485 w 163353"/>
                <a:gd name="connsiteY42" fmla="*/ 30575 h 119157"/>
                <a:gd name="connsiteX43" fmla="*/ 73152 w 163353"/>
                <a:gd name="connsiteY43" fmla="*/ 30861 h 119157"/>
                <a:gd name="connsiteX44" fmla="*/ 73438 w 163353"/>
                <a:gd name="connsiteY44" fmla="*/ 30575 h 119157"/>
                <a:gd name="connsiteX45" fmla="*/ 75057 w 163353"/>
                <a:gd name="connsiteY45" fmla="*/ 31147 h 119157"/>
                <a:gd name="connsiteX46" fmla="*/ 76105 w 163353"/>
                <a:gd name="connsiteY46" fmla="*/ 30861 h 119157"/>
                <a:gd name="connsiteX47" fmla="*/ 76771 w 163353"/>
                <a:gd name="connsiteY47" fmla="*/ 30575 h 119157"/>
                <a:gd name="connsiteX48" fmla="*/ 77724 w 163353"/>
                <a:gd name="connsiteY48" fmla="*/ 30861 h 119157"/>
                <a:gd name="connsiteX49" fmla="*/ 78676 w 163353"/>
                <a:gd name="connsiteY49" fmla="*/ 30861 h 119157"/>
                <a:gd name="connsiteX50" fmla="*/ 80010 w 163353"/>
                <a:gd name="connsiteY50" fmla="*/ 29527 h 119157"/>
                <a:gd name="connsiteX51" fmla="*/ 80677 w 163353"/>
                <a:gd name="connsiteY51" fmla="*/ 29242 h 119157"/>
                <a:gd name="connsiteX52" fmla="*/ 80010 w 163353"/>
                <a:gd name="connsiteY52" fmla="*/ 28575 h 119157"/>
                <a:gd name="connsiteX53" fmla="*/ 80010 w 163353"/>
                <a:gd name="connsiteY53" fmla="*/ 28194 h 119157"/>
                <a:gd name="connsiteX54" fmla="*/ 79724 w 163353"/>
                <a:gd name="connsiteY54" fmla="*/ 27622 h 119157"/>
                <a:gd name="connsiteX55" fmla="*/ 79058 w 163353"/>
                <a:gd name="connsiteY55" fmla="*/ 27908 h 119157"/>
                <a:gd name="connsiteX56" fmla="*/ 77724 w 163353"/>
                <a:gd name="connsiteY56" fmla="*/ 27908 h 119157"/>
                <a:gd name="connsiteX57" fmla="*/ 76771 w 163353"/>
                <a:gd name="connsiteY57" fmla="*/ 26575 h 119157"/>
                <a:gd name="connsiteX58" fmla="*/ 77057 w 163353"/>
                <a:gd name="connsiteY58" fmla="*/ 26289 h 119157"/>
                <a:gd name="connsiteX59" fmla="*/ 76771 w 163353"/>
                <a:gd name="connsiteY59" fmla="*/ 25241 h 119157"/>
                <a:gd name="connsiteX60" fmla="*/ 77057 w 163353"/>
                <a:gd name="connsiteY60" fmla="*/ 24670 h 119157"/>
                <a:gd name="connsiteX61" fmla="*/ 77724 w 163353"/>
                <a:gd name="connsiteY61" fmla="*/ 22955 h 119157"/>
                <a:gd name="connsiteX62" fmla="*/ 77724 w 163353"/>
                <a:gd name="connsiteY62" fmla="*/ 21336 h 119157"/>
                <a:gd name="connsiteX63" fmla="*/ 78010 w 163353"/>
                <a:gd name="connsiteY63" fmla="*/ 21336 h 119157"/>
                <a:gd name="connsiteX64" fmla="*/ 78010 w 163353"/>
                <a:gd name="connsiteY64" fmla="*/ 20669 h 119157"/>
                <a:gd name="connsiteX65" fmla="*/ 77724 w 163353"/>
                <a:gd name="connsiteY65" fmla="*/ 20669 h 119157"/>
                <a:gd name="connsiteX66" fmla="*/ 78010 w 163353"/>
                <a:gd name="connsiteY66" fmla="*/ 20383 h 119157"/>
                <a:gd name="connsiteX67" fmla="*/ 77724 w 163353"/>
                <a:gd name="connsiteY67" fmla="*/ 19336 h 119157"/>
                <a:gd name="connsiteX68" fmla="*/ 78676 w 163353"/>
                <a:gd name="connsiteY68" fmla="*/ 18383 h 119157"/>
                <a:gd name="connsiteX69" fmla="*/ 79724 w 163353"/>
                <a:gd name="connsiteY69" fmla="*/ 16097 h 119157"/>
                <a:gd name="connsiteX70" fmla="*/ 80391 w 163353"/>
                <a:gd name="connsiteY70" fmla="*/ 15430 h 119157"/>
                <a:gd name="connsiteX71" fmla="*/ 80010 w 163353"/>
                <a:gd name="connsiteY71" fmla="*/ 15145 h 119157"/>
                <a:gd name="connsiteX72" fmla="*/ 79724 w 163353"/>
                <a:gd name="connsiteY72" fmla="*/ 14478 h 119157"/>
                <a:gd name="connsiteX73" fmla="*/ 79343 w 163353"/>
                <a:gd name="connsiteY73" fmla="*/ 14097 h 119157"/>
                <a:gd name="connsiteX74" fmla="*/ 79343 w 163353"/>
                <a:gd name="connsiteY74" fmla="*/ 13811 h 119157"/>
                <a:gd name="connsiteX75" fmla="*/ 80963 w 163353"/>
                <a:gd name="connsiteY75" fmla="*/ 12859 h 119157"/>
                <a:gd name="connsiteX76" fmla="*/ 81629 w 163353"/>
                <a:gd name="connsiteY76" fmla="*/ 12478 h 119157"/>
                <a:gd name="connsiteX77" fmla="*/ 82296 w 163353"/>
                <a:gd name="connsiteY77" fmla="*/ 12859 h 119157"/>
                <a:gd name="connsiteX78" fmla="*/ 84582 w 163353"/>
                <a:gd name="connsiteY78" fmla="*/ 12192 h 119157"/>
                <a:gd name="connsiteX79" fmla="*/ 84963 w 163353"/>
                <a:gd name="connsiteY79" fmla="*/ 12478 h 119157"/>
                <a:gd name="connsiteX80" fmla="*/ 85630 w 163353"/>
                <a:gd name="connsiteY80" fmla="*/ 12478 h 119157"/>
                <a:gd name="connsiteX81" fmla="*/ 86582 w 163353"/>
                <a:gd name="connsiteY81" fmla="*/ 11525 h 119157"/>
                <a:gd name="connsiteX82" fmla="*/ 86868 w 163353"/>
                <a:gd name="connsiteY82" fmla="*/ 11811 h 119157"/>
                <a:gd name="connsiteX83" fmla="*/ 88583 w 163353"/>
                <a:gd name="connsiteY83" fmla="*/ 10477 h 119157"/>
                <a:gd name="connsiteX84" fmla="*/ 88583 w 163353"/>
                <a:gd name="connsiteY84" fmla="*/ 9906 h 119157"/>
                <a:gd name="connsiteX85" fmla="*/ 89535 w 163353"/>
                <a:gd name="connsiteY85" fmla="*/ 9525 h 119157"/>
                <a:gd name="connsiteX86" fmla="*/ 90868 w 163353"/>
                <a:gd name="connsiteY86" fmla="*/ 8572 h 119157"/>
                <a:gd name="connsiteX87" fmla="*/ 91535 w 163353"/>
                <a:gd name="connsiteY87" fmla="*/ 7525 h 119157"/>
                <a:gd name="connsiteX88" fmla="*/ 91821 w 163353"/>
                <a:gd name="connsiteY88" fmla="*/ 7525 h 119157"/>
                <a:gd name="connsiteX89" fmla="*/ 92774 w 163353"/>
                <a:gd name="connsiteY89" fmla="*/ 7906 h 119157"/>
                <a:gd name="connsiteX90" fmla="*/ 93440 w 163353"/>
                <a:gd name="connsiteY90" fmla="*/ 7525 h 119157"/>
                <a:gd name="connsiteX91" fmla="*/ 94107 w 163353"/>
                <a:gd name="connsiteY91" fmla="*/ 6286 h 119157"/>
                <a:gd name="connsiteX92" fmla="*/ 94774 w 163353"/>
                <a:gd name="connsiteY92" fmla="*/ 5620 h 119157"/>
                <a:gd name="connsiteX93" fmla="*/ 95441 w 163353"/>
                <a:gd name="connsiteY93" fmla="*/ 1333 h 119157"/>
                <a:gd name="connsiteX94" fmla="*/ 95726 w 163353"/>
                <a:gd name="connsiteY94" fmla="*/ 1333 h 119157"/>
                <a:gd name="connsiteX95" fmla="*/ 95726 w 163353"/>
                <a:gd name="connsiteY95" fmla="*/ 0 h 119157"/>
                <a:gd name="connsiteX96" fmla="*/ 96107 w 163353"/>
                <a:gd name="connsiteY96" fmla="*/ 381 h 119157"/>
                <a:gd name="connsiteX97" fmla="*/ 97726 w 163353"/>
                <a:gd name="connsiteY97" fmla="*/ 0 h 119157"/>
                <a:gd name="connsiteX98" fmla="*/ 98108 w 163353"/>
                <a:gd name="connsiteY98" fmla="*/ 381 h 119157"/>
                <a:gd name="connsiteX99" fmla="*/ 99060 w 163353"/>
                <a:gd name="connsiteY99" fmla="*/ 667 h 119157"/>
                <a:gd name="connsiteX100" fmla="*/ 100393 w 163353"/>
                <a:gd name="connsiteY100" fmla="*/ 667 h 119157"/>
                <a:gd name="connsiteX101" fmla="*/ 100679 w 163353"/>
                <a:gd name="connsiteY101" fmla="*/ 1048 h 119157"/>
                <a:gd name="connsiteX102" fmla="*/ 100679 w 163353"/>
                <a:gd name="connsiteY102" fmla="*/ 2667 h 119157"/>
                <a:gd name="connsiteX103" fmla="*/ 101632 w 163353"/>
                <a:gd name="connsiteY103" fmla="*/ 2667 h 119157"/>
                <a:gd name="connsiteX104" fmla="*/ 102299 w 163353"/>
                <a:gd name="connsiteY104" fmla="*/ 2953 h 119157"/>
                <a:gd name="connsiteX105" fmla="*/ 102299 w 163353"/>
                <a:gd name="connsiteY105" fmla="*/ 3619 h 119157"/>
                <a:gd name="connsiteX106" fmla="*/ 102965 w 163353"/>
                <a:gd name="connsiteY106" fmla="*/ 3619 h 119157"/>
                <a:gd name="connsiteX107" fmla="*/ 104299 w 163353"/>
                <a:gd name="connsiteY107" fmla="*/ 4572 h 119157"/>
                <a:gd name="connsiteX108" fmla="*/ 104299 w 163353"/>
                <a:gd name="connsiteY108" fmla="*/ 4953 h 119157"/>
                <a:gd name="connsiteX109" fmla="*/ 104966 w 163353"/>
                <a:gd name="connsiteY109" fmla="*/ 5905 h 119157"/>
                <a:gd name="connsiteX110" fmla="*/ 104680 w 163353"/>
                <a:gd name="connsiteY110" fmla="*/ 6286 h 119157"/>
                <a:gd name="connsiteX111" fmla="*/ 104680 w 163353"/>
                <a:gd name="connsiteY111" fmla="*/ 7525 h 119157"/>
                <a:gd name="connsiteX112" fmla="*/ 104299 w 163353"/>
                <a:gd name="connsiteY112" fmla="*/ 7525 h 119157"/>
                <a:gd name="connsiteX113" fmla="*/ 104680 w 163353"/>
                <a:gd name="connsiteY113" fmla="*/ 8191 h 119157"/>
                <a:gd name="connsiteX114" fmla="*/ 104966 w 163353"/>
                <a:gd name="connsiteY114" fmla="*/ 8191 h 119157"/>
                <a:gd name="connsiteX115" fmla="*/ 104680 w 163353"/>
                <a:gd name="connsiteY115" fmla="*/ 8858 h 119157"/>
                <a:gd name="connsiteX116" fmla="*/ 104680 w 163353"/>
                <a:gd name="connsiteY116" fmla="*/ 13144 h 119157"/>
                <a:gd name="connsiteX117" fmla="*/ 104013 w 163353"/>
                <a:gd name="connsiteY117" fmla="*/ 13811 h 119157"/>
                <a:gd name="connsiteX118" fmla="*/ 103346 w 163353"/>
                <a:gd name="connsiteY118" fmla="*/ 13811 h 119157"/>
                <a:gd name="connsiteX119" fmla="*/ 103346 w 163353"/>
                <a:gd name="connsiteY119" fmla="*/ 14097 h 119157"/>
                <a:gd name="connsiteX120" fmla="*/ 102965 w 163353"/>
                <a:gd name="connsiteY120" fmla="*/ 14478 h 119157"/>
                <a:gd name="connsiteX121" fmla="*/ 103346 w 163353"/>
                <a:gd name="connsiteY121" fmla="*/ 15145 h 119157"/>
                <a:gd name="connsiteX122" fmla="*/ 103346 w 163353"/>
                <a:gd name="connsiteY122" fmla="*/ 15811 h 119157"/>
                <a:gd name="connsiteX123" fmla="*/ 102965 w 163353"/>
                <a:gd name="connsiteY123" fmla="*/ 16097 h 119157"/>
                <a:gd name="connsiteX124" fmla="*/ 102679 w 163353"/>
                <a:gd name="connsiteY124" fmla="*/ 15811 h 119157"/>
                <a:gd name="connsiteX125" fmla="*/ 102299 w 163353"/>
                <a:gd name="connsiteY125" fmla="*/ 15811 h 119157"/>
                <a:gd name="connsiteX126" fmla="*/ 102679 w 163353"/>
                <a:gd name="connsiteY126" fmla="*/ 16383 h 119157"/>
                <a:gd name="connsiteX127" fmla="*/ 102299 w 163353"/>
                <a:gd name="connsiteY127" fmla="*/ 17716 h 119157"/>
                <a:gd name="connsiteX128" fmla="*/ 102013 w 163353"/>
                <a:gd name="connsiteY128" fmla="*/ 17716 h 119157"/>
                <a:gd name="connsiteX129" fmla="*/ 102679 w 163353"/>
                <a:gd name="connsiteY129" fmla="*/ 18097 h 119157"/>
                <a:gd name="connsiteX130" fmla="*/ 102299 w 163353"/>
                <a:gd name="connsiteY130" fmla="*/ 18764 h 119157"/>
                <a:gd name="connsiteX131" fmla="*/ 102965 w 163353"/>
                <a:gd name="connsiteY131" fmla="*/ 19050 h 119157"/>
                <a:gd name="connsiteX132" fmla="*/ 102965 w 163353"/>
                <a:gd name="connsiteY132" fmla="*/ 19717 h 119157"/>
                <a:gd name="connsiteX133" fmla="*/ 103346 w 163353"/>
                <a:gd name="connsiteY133" fmla="*/ 20383 h 119157"/>
                <a:gd name="connsiteX134" fmla="*/ 104013 w 163353"/>
                <a:gd name="connsiteY134" fmla="*/ 20669 h 119157"/>
                <a:gd name="connsiteX135" fmla="*/ 104680 w 163353"/>
                <a:gd name="connsiteY135" fmla="*/ 20383 h 119157"/>
                <a:gd name="connsiteX136" fmla="*/ 104966 w 163353"/>
                <a:gd name="connsiteY136" fmla="*/ 21050 h 119157"/>
                <a:gd name="connsiteX137" fmla="*/ 105632 w 163353"/>
                <a:gd name="connsiteY137" fmla="*/ 21050 h 119157"/>
                <a:gd name="connsiteX138" fmla="*/ 106299 w 163353"/>
                <a:gd name="connsiteY138" fmla="*/ 21336 h 119157"/>
                <a:gd name="connsiteX139" fmla="*/ 106299 w 163353"/>
                <a:gd name="connsiteY139" fmla="*/ 22003 h 119157"/>
                <a:gd name="connsiteX140" fmla="*/ 106966 w 163353"/>
                <a:gd name="connsiteY140" fmla="*/ 22288 h 119157"/>
                <a:gd name="connsiteX141" fmla="*/ 106585 w 163353"/>
                <a:gd name="connsiteY141" fmla="*/ 22955 h 119157"/>
                <a:gd name="connsiteX142" fmla="*/ 106966 w 163353"/>
                <a:gd name="connsiteY142" fmla="*/ 22955 h 119157"/>
                <a:gd name="connsiteX143" fmla="*/ 107251 w 163353"/>
                <a:gd name="connsiteY143" fmla="*/ 23622 h 119157"/>
                <a:gd name="connsiteX144" fmla="*/ 107251 w 163353"/>
                <a:gd name="connsiteY144" fmla="*/ 24670 h 119157"/>
                <a:gd name="connsiteX145" fmla="*/ 107633 w 163353"/>
                <a:gd name="connsiteY145" fmla="*/ 24670 h 119157"/>
                <a:gd name="connsiteX146" fmla="*/ 108204 w 163353"/>
                <a:gd name="connsiteY146" fmla="*/ 24003 h 119157"/>
                <a:gd name="connsiteX147" fmla="*/ 108585 w 163353"/>
                <a:gd name="connsiteY147" fmla="*/ 24289 h 119157"/>
                <a:gd name="connsiteX148" fmla="*/ 109252 w 163353"/>
                <a:gd name="connsiteY148" fmla="*/ 24670 h 119157"/>
                <a:gd name="connsiteX149" fmla="*/ 109252 w 163353"/>
                <a:gd name="connsiteY149" fmla="*/ 24289 h 119157"/>
                <a:gd name="connsiteX150" fmla="*/ 110585 w 163353"/>
                <a:gd name="connsiteY150" fmla="*/ 24289 h 119157"/>
                <a:gd name="connsiteX151" fmla="*/ 111538 w 163353"/>
                <a:gd name="connsiteY151" fmla="*/ 23622 h 119157"/>
                <a:gd name="connsiteX152" fmla="*/ 113157 w 163353"/>
                <a:gd name="connsiteY152" fmla="*/ 23336 h 119157"/>
                <a:gd name="connsiteX153" fmla="*/ 113538 w 163353"/>
                <a:gd name="connsiteY153" fmla="*/ 22955 h 119157"/>
                <a:gd name="connsiteX154" fmla="*/ 113538 w 163353"/>
                <a:gd name="connsiteY154" fmla="*/ 22669 h 119157"/>
                <a:gd name="connsiteX155" fmla="*/ 114491 w 163353"/>
                <a:gd name="connsiteY155" fmla="*/ 23336 h 119157"/>
                <a:gd name="connsiteX156" fmla="*/ 115824 w 163353"/>
                <a:gd name="connsiteY156" fmla="*/ 23622 h 119157"/>
                <a:gd name="connsiteX157" fmla="*/ 116110 w 163353"/>
                <a:gd name="connsiteY157" fmla="*/ 23622 h 119157"/>
                <a:gd name="connsiteX158" fmla="*/ 116776 w 163353"/>
                <a:gd name="connsiteY158" fmla="*/ 24003 h 119157"/>
                <a:gd name="connsiteX159" fmla="*/ 119063 w 163353"/>
                <a:gd name="connsiteY159" fmla="*/ 23622 h 119157"/>
                <a:gd name="connsiteX160" fmla="*/ 119729 w 163353"/>
                <a:gd name="connsiteY160" fmla="*/ 23622 h 119157"/>
                <a:gd name="connsiteX161" fmla="*/ 119729 w 163353"/>
                <a:gd name="connsiteY161" fmla="*/ 24003 h 119157"/>
                <a:gd name="connsiteX162" fmla="*/ 121349 w 163353"/>
                <a:gd name="connsiteY162" fmla="*/ 22669 h 119157"/>
                <a:gd name="connsiteX163" fmla="*/ 122968 w 163353"/>
                <a:gd name="connsiteY163" fmla="*/ 22669 h 119157"/>
                <a:gd name="connsiteX164" fmla="*/ 124016 w 163353"/>
                <a:gd name="connsiteY164" fmla="*/ 22955 h 119157"/>
                <a:gd name="connsiteX165" fmla="*/ 124301 w 163353"/>
                <a:gd name="connsiteY165" fmla="*/ 22669 h 119157"/>
                <a:gd name="connsiteX166" fmla="*/ 124682 w 163353"/>
                <a:gd name="connsiteY166" fmla="*/ 22955 h 119157"/>
                <a:gd name="connsiteX167" fmla="*/ 126968 w 163353"/>
                <a:gd name="connsiteY167" fmla="*/ 23336 h 119157"/>
                <a:gd name="connsiteX168" fmla="*/ 129540 w 163353"/>
                <a:gd name="connsiteY168" fmla="*/ 22288 h 119157"/>
                <a:gd name="connsiteX169" fmla="*/ 130874 w 163353"/>
                <a:gd name="connsiteY169" fmla="*/ 21717 h 119157"/>
                <a:gd name="connsiteX170" fmla="*/ 131540 w 163353"/>
                <a:gd name="connsiteY170" fmla="*/ 21050 h 119157"/>
                <a:gd name="connsiteX171" fmla="*/ 131540 w 163353"/>
                <a:gd name="connsiteY171" fmla="*/ 19717 h 119157"/>
                <a:gd name="connsiteX172" fmla="*/ 132493 w 163353"/>
                <a:gd name="connsiteY172" fmla="*/ 19336 h 119157"/>
                <a:gd name="connsiteX173" fmla="*/ 133826 w 163353"/>
                <a:gd name="connsiteY173" fmla="*/ 18764 h 119157"/>
                <a:gd name="connsiteX174" fmla="*/ 138398 w 163353"/>
                <a:gd name="connsiteY174" fmla="*/ 22003 h 119157"/>
                <a:gd name="connsiteX175" fmla="*/ 140113 w 163353"/>
                <a:gd name="connsiteY175" fmla="*/ 22003 h 119157"/>
                <a:gd name="connsiteX176" fmla="*/ 142018 w 163353"/>
                <a:gd name="connsiteY176" fmla="*/ 21717 h 119157"/>
                <a:gd name="connsiteX177" fmla="*/ 142018 w 163353"/>
                <a:gd name="connsiteY177" fmla="*/ 22955 h 119157"/>
                <a:gd name="connsiteX178" fmla="*/ 142684 w 163353"/>
                <a:gd name="connsiteY178" fmla="*/ 24670 h 119157"/>
                <a:gd name="connsiteX179" fmla="*/ 143351 w 163353"/>
                <a:gd name="connsiteY179" fmla="*/ 24670 h 119157"/>
                <a:gd name="connsiteX180" fmla="*/ 144018 w 163353"/>
                <a:gd name="connsiteY180" fmla="*/ 25622 h 119157"/>
                <a:gd name="connsiteX181" fmla="*/ 145637 w 163353"/>
                <a:gd name="connsiteY181" fmla="*/ 25622 h 119157"/>
                <a:gd name="connsiteX182" fmla="*/ 146018 w 163353"/>
                <a:gd name="connsiteY182" fmla="*/ 26289 h 119157"/>
                <a:gd name="connsiteX183" fmla="*/ 146018 w 163353"/>
                <a:gd name="connsiteY183" fmla="*/ 26575 h 119157"/>
                <a:gd name="connsiteX184" fmla="*/ 146304 w 163353"/>
                <a:gd name="connsiteY184" fmla="*/ 26956 h 119157"/>
                <a:gd name="connsiteX185" fmla="*/ 146304 w 163353"/>
                <a:gd name="connsiteY185" fmla="*/ 27622 h 119157"/>
                <a:gd name="connsiteX186" fmla="*/ 146590 w 163353"/>
                <a:gd name="connsiteY186" fmla="*/ 28194 h 119157"/>
                <a:gd name="connsiteX187" fmla="*/ 146590 w 163353"/>
                <a:gd name="connsiteY187" fmla="*/ 28575 h 119157"/>
                <a:gd name="connsiteX188" fmla="*/ 146018 w 163353"/>
                <a:gd name="connsiteY188" fmla="*/ 28861 h 119157"/>
                <a:gd name="connsiteX189" fmla="*/ 145637 w 163353"/>
                <a:gd name="connsiteY189" fmla="*/ 29242 h 119157"/>
                <a:gd name="connsiteX190" fmla="*/ 146304 w 163353"/>
                <a:gd name="connsiteY190" fmla="*/ 29527 h 119157"/>
                <a:gd name="connsiteX191" fmla="*/ 146590 w 163353"/>
                <a:gd name="connsiteY191" fmla="*/ 30194 h 119157"/>
                <a:gd name="connsiteX192" fmla="*/ 146971 w 163353"/>
                <a:gd name="connsiteY192" fmla="*/ 30575 h 119157"/>
                <a:gd name="connsiteX193" fmla="*/ 146971 w 163353"/>
                <a:gd name="connsiteY193" fmla="*/ 29908 h 119157"/>
                <a:gd name="connsiteX194" fmla="*/ 147638 w 163353"/>
                <a:gd name="connsiteY194" fmla="*/ 29527 h 119157"/>
                <a:gd name="connsiteX195" fmla="*/ 147923 w 163353"/>
                <a:gd name="connsiteY195" fmla="*/ 29527 h 119157"/>
                <a:gd name="connsiteX196" fmla="*/ 148304 w 163353"/>
                <a:gd name="connsiteY196" fmla="*/ 29908 h 119157"/>
                <a:gd name="connsiteX197" fmla="*/ 147923 w 163353"/>
                <a:gd name="connsiteY197" fmla="*/ 30575 h 119157"/>
                <a:gd name="connsiteX198" fmla="*/ 147256 w 163353"/>
                <a:gd name="connsiteY198" fmla="*/ 30861 h 119157"/>
                <a:gd name="connsiteX199" fmla="*/ 146971 w 163353"/>
                <a:gd name="connsiteY199" fmla="*/ 30575 h 119157"/>
                <a:gd name="connsiteX200" fmla="*/ 146590 w 163353"/>
                <a:gd name="connsiteY200" fmla="*/ 30575 h 119157"/>
                <a:gd name="connsiteX201" fmla="*/ 146018 w 163353"/>
                <a:gd name="connsiteY201" fmla="*/ 31147 h 119157"/>
                <a:gd name="connsiteX202" fmla="*/ 146304 w 163353"/>
                <a:gd name="connsiteY202" fmla="*/ 31147 h 119157"/>
                <a:gd name="connsiteX203" fmla="*/ 146590 w 163353"/>
                <a:gd name="connsiteY203" fmla="*/ 32194 h 119157"/>
                <a:gd name="connsiteX204" fmla="*/ 146971 w 163353"/>
                <a:gd name="connsiteY204" fmla="*/ 32480 h 119157"/>
                <a:gd name="connsiteX205" fmla="*/ 147256 w 163353"/>
                <a:gd name="connsiteY205" fmla="*/ 33147 h 119157"/>
                <a:gd name="connsiteX206" fmla="*/ 147638 w 163353"/>
                <a:gd name="connsiteY206" fmla="*/ 33147 h 119157"/>
                <a:gd name="connsiteX207" fmla="*/ 147638 w 163353"/>
                <a:gd name="connsiteY207" fmla="*/ 33528 h 119157"/>
                <a:gd name="connsiteX208" fmla="*/ 148304 w 163353"/>
                <a:gd name="connsiteY208" fmla="*/ 33147 h 119157"/>
                <a:gd name="connsiteX209" fmla="*/ 148304 w 163353"/>
                <a:gd name="connsiteY209" fmla="*/ 33814 h 119157"/>
                <a:gd name="connsiteX210" fmla="*/ 149924 w 163353"/>
                <a:gd name="connsiteY210" fmla="*/ 34100 h 119157"/>
                <a:gd name="connsiteX211" fmla="*/ 150209 w 163353"/>
                <a:gd name="connsiteY211" fmla="*/ 34480 h 119157"/>
                <a:gd name="connsiteX212" fmla="*/ 150209 w 163353"/>
                <a:gd name="connsiteY212" fmla="*/ 34766 h 119157"/>
                <a:gd name="connsiteX213" fmla="*/ 149924 w 163353"/>
                <a:gd name="connsiteY213" fmla="*/ 35147 h 119157"/>
                <a:gd name="connsiteX214" fmla="*/ 150590 w 163353"/>
                <a:gd name="connsiteY214" fmla="*/ 35147 h 119157"/>
                <a:gd name="connsiteX215" fmla="*/ 150590 w 163353"/>
                <a:gd name="connsiteY215" fmla="*/ 36100 h 119157"/>
                <a:gd name="connsiteX216" fmla="*/ 150209 w 163353"/>
                <a:gd name="connsiteY216" fmla="*/ 35814 h 119157"/>
                <a:gd name="connsiteX217" fmla="*/ 150209 w 163353"/>
                <a:gd name="connsiteY217" fmla="*/ 36481 h 119157"/>
                <a:gd name="connsiteX218" fmla="*/ 150590 w 163353"/>
                <a:gd name="connsiteY218" fmla="*/ 36481 h 119157"/>
                <a:gd name="connsiteX219" fmla="*/ 150876 w 163353"/>
                <a:gd name="connsiteY219" fmla="*/ 37147 h 119157"/>
                <a:gd name="connsiteX220" fmla="*/ 151257 w 163353"/>
                <a:gd name="connsiteY220" fmla="*/ 36766 h 119157"/>
                <a:gd name="connsiteX221" fmla="*/ 151543 w 163353"/>
                <a:gd name="connsiteY221" fmla="*/ 37719 h 119157"/>
                <a:gd name="connsiteX222" fmla="*/ 151924 w 163353"/>
                <a:gd name="connsiteY222" fmla="*/ 38386 h 119157"/>
                <a:gd name="connsiteX223" fmla="*/ 152495 w 163353"/>
                <a:gd name="connsiteY223" fmla="*/ 38386 h 119157"/>
                <a:gd name="connsiteX224" fmla="*/ 152495 w 163353"/>
                <a:gd name="connsiteY224" fmla="*/ 39053 h 119157"/>
                <a:gd name="connsiteX225" fmla="*/ 151924 w 163353"/>
                <a:gd name="connsiteY225" fmla="*/ 39053 h 119157"/>
                <a:gd name="connsiteX226" fmla="*/ 151543 w 163353"/>
                <a:gd name="connsiteY226" fmla="*/ 39433 h 119157"/>
                <a:gd name="connsiteX227" fmla="*/ 152876 w 163353"/>
                <a:gd name="connsiteY227" fmla="*/ 39433 h 119157"/>
                <a:gd name="connsiteX228" fmla="*/ 153829 w 163353"/>
                <a:gd name="connsiteY228" fmla="*/ 38100 h 119157"/>
                <a:gd name="connsiteX229" fmla="*/ 154210 w 163353"/>
                <a:gd name="connsiteY229" fmla="*/ 38100 h 119157"/>
                <a:gd name="connsiteX230" fmla="*/ 155829 w 163353"/>
                <a:gd name="connsiteY230" fmla="*/ 39719 h 119157"/>
                <a:gd name="connsiteX231" fmla="*/ 156496 w 163353"/>
                <a:gd name="connsiteY231" fmla="*/ 40100 h 119157"/>
                <a:gd name="connsiteX232" fmla="*/ 156115 w 163353"/>
                <a:gd name="connsiteY232" fmla="*/ 41339 h 119157"/>
                <a:gd name="connsiteX233" fmla="*/ 156781 w 163353"/>
                <a:gd name="connsiteY233" fmla="*/ 40672 h 119157"/>
                <a:gd name="connsiteX234" fmla="*/ 157448 w 163353"/>
                <a:gd name="connsiteY234" fmla="*/ 40672 h 119157"/>
                <a:gd name="connsiteX235" fmla="*/ 157829 w 163353"/>
                <a:gd name="connsiteY235" fmla="*/ 41053 h 119157"/>
                <a:gd name="connsiteX236" fmla="*/ 158115 w 163353"/>
                <a:gd name="connsiteY236" fmla="*/ 41719 h 119157"/>
                <a:gd name="connsiteX237" fmla="*/ 158401 w 163353"/>
                <a:gd name="connsiteY237" fmla="*/ 43339 h 119157"/>
                <a:gd name="connsiteX238" fmla="*/ 158115 w 163353"/>
                <a:gd name="connsiteY238" fmla="*/ 44005 h 119157"/>
                <a:gd name="connsiteX239" fmla="*/ 157448 w 163353"/>
                <a:gd name="connsiteY239" fmla="*/ 44291 h 119157"/>
                <a:gd name="connsiteX240" fmla="*/ 157829 w 163353"/>
                <a:gd name="connsiteY240" fmla="*/ 45339 h 119157"/>
                <a:gd name="connsiteX241" fmla="*/ 157448 w 163353"/>
                <a:gd name="connsiteY241" fmla="*/ 45625 h 119157"/>
                <a:gd name="connsiteX242" fmla="*/ 158115 w 163353"/>
                <a:gd name="connsiteY242" fmla="*/ 46577 h 119157"/>
                <a:gd name="connsiteX243" fmla="*/ 157829 w 163353"/>
                <a:gd name="connsiteY243" fmla="*/ 47625 h 119157"/>
                <a:gd name="connsiteX244" fmla="*/ 158401 w 163353"/>
                <a:gd name="connsiteY244" fmla="*/ 49244 h 119157"/>
                <a:gd name="connsiteX245" fmla="*/ 158782 w 163353"/>
                <a:gd name="connsiteY245" fmla="*/ 50197 h 119157"/>
                <a:gd name="connsiteX246" fmla="*/ 158782 w 163353"/>
                <a:gd name="connsiteY246" fmla="*/ 50578 h 119157"/>
                <a:gd name="connsiteX247" fmla="*/ 159449 w 163353"/>
                <a:gd name="connsiteY247" fmla="*/ 51244 h 119157"/>
                <a:gd name="connsiteX248" fmla="*/ 159734 w 163353"/>
                <a:gd name="connsiteY248" fmla="*/ 52197 h 119157"/>
                <a:gd name="connsiteX249" fmla="*/ 159067 w 163353"/>
                <a:gd name="connsiteY249" fmla="*/ 53150 h 119157"/>
                <a:gd name="connsiteX250" fmla="*/ 158401 w 163353"/>
                <a:gd name="connsiteY250" fmla="*/ 53150 h 119157"/>
                <a:gd name="connsiteX251" fmla="*/ 158115 w 163353"/>
                <a:gd name="connsiteY251" fmla="*/ 54864 h 119157"/>
                <a:gd name="connsiteX252" fmla="*/ 158401 w 163353"/>
                <a:gd name="connsiteY252" fmla="*/ 55150 h 119157"/>
                <a:gd name="connsiteX253" fmla="*/ 158115 w 163353"/>
                <a:gd name="connsiteY253" fmla="*/ 55435 h 119157"/>
                <a:gd name="connsiteX254" fmla="*/ 157448 w 163353"/>
                <a:gd name="connsiteY254" fmla="*/ 55816 h 119157"/>
                <a:gd name="connsiteX255" fmla="*/ 157163 w 163353"/>
                <a:gd name="connsiteY255" fmla="*/ 55435 h 119157"/>
                <a:gd name="connsiteX256" fmla="*/ 156781 w 163353"/>
                <a:gd name="connsiteY256" fmla="*/ 55816 h 119157"/>
                <a:gd name="connsiteX257" fmla="*/ 157448 w 163353"/>
                <a:gd name="connsiteY257" fmla="*/ 56769 h 119157"/>
                <a:gd name="connsiteX258" fmla="*/ 157829 w 163353"/>
                <a:gd name="connsiteY258" fmla="*/ 56769 h 119157"/>
                <a:gd name="connsiteX259" fmla="*/ 158115 w 163353"/>
                <a:gd name="connsiteY259" fmla="*/ 57150 h 119157"/>
                <a:gd name="connsiteX260" fmla="*/ 158401 w 163353"/>
                <a:gd name="connsiteY260" fmla="*/ 57150 h 119157"/>
                <a:gd name="connsiteX261" fmla="*/ 158401 w 163353"/>
                <a:gd name="connsiteY261" fmla="*/ 57817 h 119157"/>
                <a:gd name="connsiteX262" fmla="*/ 158782 w 163353"/>
                <a:gd name="connsiteY262" fmla="*/ 58103 h 119157"/>
                <a:gd name="connsiteX263" fmla="*/ 159449 w 163353"/>
                <a:gd name="connsiteY263" fmla="*/ 58103 h 119157"/>
                <a:gd name="connsiteX264" fmla="*/ 159734 w 163353"/>
                <a:gd name="connsiteY264" fmla="*/ 58769 h 119157"/>
                <a:gd name="connsiteX265" fmla="*/ 160115 w 163353"/>
                <a:gd name="connsiteY265" fmla="*/ 59055 h 119157"/>
                <a:gd name="connsiteX266" fmla="*/ 160401 w 163353"/>
                <a:gd name="connsiteY266" fmla="*/ 58769 h 119157"/>
                <a:gd name="connsiteX267" fmla="*/ 161354 w 163353"/>
                <a:gd name="connsiteY267" fmla="*/ 59055 h 119157"/>
                <a:gd name="connsiteX268" fmla="*/ 161734 w 163353"/>
                <a:gd name="connsiteY268" fmla="*/ 60103 h 119157"/>
                <a:gd name="connsiteX269" fmla="*/ 162401 w 163353"/>
                <a:gd name="connsiteY269" fmla="*/ 60389 h 119157"/>
                <a:gd name="connsiteX270" fmla="*/ 161734 w 163353"/>
                <a:gd name="connsiteY270" fmla="*/ 61341 h 119157"/>
                <a:gd name="connsiteX271" fmla="*/ 161354 w 163353"/>
                <a:gd name="connsiteY271" fmla="*/ 61341 h 119157"/>
                <a:gd name="connsiteX272" fmla="*/ 162401 w 163353"/>
                <a:gd name="connsiteY272" fmla="*/ 61722 h 119157"/>
                <a:gd name="connsiteX273" fmla="*/ 163354 w 163353"/>
                <a:gd name="connsiteY273" fmla="*/ 63055 h 119157"/>
                <a:gd name="connsiteX274" fmla="*/ 162687 w 163353"/>
                <a:gd name="connsiteY274" fmla="*/ 63055 h 119157"/>
                <a:gd name="connsiteX275" fmla="*/ 161734 w 163353"/>
                <a:gd name="connsiteY275" fmla="*/ 63722 h 119157"/>
                <a:gd name="connsiteX276" fmla="*/ 162020 w 163353"/>
                <a:gd name="connsiteY276" fmla="*/ 64008 h 119157"/>
                <a:gd name="connsiteX277" fmla="*/ 161734 w 163353"/>
                <a:gd name="connsiteY277" fmla="*/ 64294 h 119157"/>
                <a:gd name="connsiteX278" fmla="*/ 161734 w 163353"/>
                <a:gd name="connsiteY278" fmla="*/ 64675 h 119157"/>
                <a:gd name="connsiteX279" fmla="*/ 161068 w 163353"/>
                <a:gd name="connsiteY279" fmla="*/ 67246 h 119157"/>
                <a:gd name="connsiteX280" fmla="*/ 161354 w 163353"/>
                <a:gd name="connsiteY280" fmla="*/ 67246 h 119157"/>
                <a:gd name="connsiteX281" fmla="*/ 161354 w 163353"/>
                <a:gd name="connsiteY281" fmla="*/ 68961 h 119157"/>
                <a:gd name="connsiteX282" fmla="*/ 161068 w 163353"/>
                <a:gd name="connsiteY282" fmla="*/ 69247 h 119157"/>
                <a:gd name="connsiteX283" fmla="*/ 160782 w 163353"/>
                <a:gd name="connsiteY283" fmla="*/ 70580 h 119157"/>
                <a:gd name="connsiteX284" fmla="*/ 160401 w 163353"/>
                <a:gd name="connsiteY284" fmla="*/ 72200 h 119157"/>
                <a:gd name="connsiteX285" fmla="*/ 160115 w 163353"/>
                <a:gd name="connsiteY285" fmla="*/ 72580 h 119157"/>
                <a:gd name="connsiteX286" fmla="*/ 158115 w 163353"/>
                <a:gd name="connsiteY286" fmla="*/ 72200 h 119157"/>
                <a:gd name="connsiteX287" fmla="*/ 156781 w 163353"/>
                <a:gd name="connsiteY287" fmla="*/ 73533 h 119157"/>
                <a:gd name="connsiteX288" fmla="*/ 156781 w 163353"/>
                <a:gd name="connsiteY288" fmla="*/ 73819 h 119157"/>
                <a:gd name="connsiteX289" fmla="*/ 155829 w 163353"/>
                <a:gd name="connsiteY289" fmla="*/ 74866 h 119157"/>
                <a:gd name="connsiteX290" fmla="*/ 155829 w 163353"/>
                <a:gd name="connsiteY290" fmla="*/ 75152 h 119157"/>
                <a:gd name="connsiteX291" fmla="*/ 155162 w 163353"/>
                <a:gd name="connsiteY291" fmla="*/ 75152 h 119157"/>
                <a:gd name="connsiteX292" fmla="*/ 154876 w 163353"/>
                <a:gd name="connsiteY292" fmla="*/ 76105 h 119157"/>
                <a:gd name="connsiteX293" fmla="*/ 154496 w 163353"/>
                <a:gd name="connsiteY293" fmla="*/ 76105 h 119157"/>
                <a:gd name="connsiteX294" fmla="*/ 154210 w 163353"/>
                <a:gd name="connsiteY294" fmla="*/ 76771 h 119157"/>
                <a:gd name="connsiteX295" fmla="*/ 152876 w 163353"/>
                <a:gd name="connsiteY295" fmla="*/ 77153 h 119157"/>
                <a:gd name="connsiteX296" fmla="*/ 152209 w 163353"/>
                <a:gd name="connsiteY296" fmla="*/ 78772 h 119157"/>
                <a:gd name="connsiteX297" fmla="*/ 153162 w 163353"/>
                <a:gd name="connsiteY297" fmla="*/ 78772 h 119157"/>
                <a:gd name="connsiteX298" fmla="*/ 152876 w 163353"/>
                <a:gd name="connsiteY298" fmla="*/ 79724 h 119157"/>
                <a:gd name="connsiteX299" fmla="*/ 153162 w 163353"/>
                <a:gd name="connsiteY299" fmla="*/ 79724 h 119157"/>
                <a:gd name="connsiteX300" fmla="*/ 152495 w 163353"/>
                <a:gd name="connsiteY300" fmla="*/ 80105 h 119157"/>
                <a:gd name="connsiteX301" fmla="*/ 152209 w 163353"/>
                <a:gd name="connsiteY301" fmla="*/ 80391 h 119157"/>
                <a:gd name="connsiteX302" fmla="*/ 151924 w 163353"/>
                <a:gd name="connsiteY302" fmla="*/ 81058 h 119157"/>
                <a:gd name="connsiteX303" fmla="*/ 151543 w 163353"/>
                <a:gd name="connsiteY303" fmla="*/ 82010 h 119157"/>
                <a:gd name="connsiteX304" fmla="*/ 151257 w 163353"/>
                <a:gd name="connsiteY304" fmla="*/ 82391 h 119157"/>
                <a:gd name="connsiteX305" fmla="*/ 151924 w 163353"/>
                <a:gd name="connsiteY305" fmla="*/ 82391 h 119157"/>
                <a:gd name="connsiteX306" fmla="*/ 152495 w 163353"/>
                <a:gd name="connsiteY306" fmla="*/ 83344 h 119157"/>
                <a:gd name="connsiteX307" fmla="*/ 152209 w 163353"/>
                <a:gd name="connsiteY307" fmla="*/ 83344 h 119157"/>
                <a:gd name="connsiteX308" fmla="*/ 152495 w 163353"/>
                <a:gd name="connsiteY308" fmla="*/ 84677 h 119157"/>
                <a:gd name="connsiteX309" fmla="*/ 152495 w 163353"/>
                <a:gd name="connsiteY309" fmla="*/ 84963 h 119157"/>
                <a:gd name="connsiteX310" fmla="*/ 152876 w 163353"/>
                <a:gd name="connsiteY310" fmla="*/ 85630 h 119157"/>
                <a:gd name="connsiteX311" fmla="*/ 152209 w 163353"/>
                <a:gd name="connsiteY311" fmla="*/ 87344 h 119157"/>
                <a:gd name="connsiteX312" fmla="*/ 151257 w 163353"/>
                <a:gd name="connsiteY312" fmla="*/ 89249 h 119157"/>
                <a:gd name="connsiteX313" fmla="*/ 151543 w 163353"/>
                <a:gd name="connsiteY313" fmla="*/ 89630 h 119157"/>
                <a:gd name="connsiteX314" fmla="*/ 152495 w 163353"/>
                <a:gd name="connsiteY314" fmla="*/ 89630 h 119157"/>
                <a:gd name="connsiteX315" fmla="*/ 153543 w 163353"/>
                <a:gd name="connsiteY315" fmla="*/ 90583 h 119157"/>
                <a:gd name="connsiteX316" fmla="*/ 153162 w 163353"/>
                <a:gd name="connsiteY316" fmla="*/ 94488 h 119157"/>
                <a:gd name="connsiteX317" fmla="*/ 152209 w 163353"/>
                <a:gd name="connsiteY317" fmla="*/ 94869 h 119157"/>
                <a:gd name="connsiteX318" fmla="*/ 151543 w 163353"/>
                <a:gd name="connsiteY318" fmla="*/ 94488 h 119157"/>
                <a:gd name="connsiteX319" fmla="*/ 151257 w 163353"/>
                <a:gd name="connsiteY319" fmla="*/ 94202 h 119157"/>
                <a:gd name="connsiteX320" fmla="*/ 151257 w 163353"/>
                <a:gd name="connsiteY320" fmla="*/ 94488 h 119157"/>
                <a:gd name="connsiteX321" fmla="*/ 151543 w 163353"/>
                <a:gd name="connsiteY321" fmla="*/ 95536 h 119157"/>
                <a:gd name="connsiteX322" fmla="*/ 151924 w 163353"/>
                <a:gd name="connsiteY322" fmla="*/ 95536 h 119157"/>
                <a:gd name="connsiteX323" fmla="*/ 152495 w 163353"/>
                <a:gd name="connsiteY323" fmla="*/ 96774 h 119157"/>
                <a:gd name="connsiteX324" fmla="*/ 152495 w 163353"/>
                <a:gd name="connsiteY324" fmla="*/ 97155 h 119157"/>
                <a:gd name="connsiteX325" fmla="*/ 152209 w 163353"/>
                <a:gd name="connsiteY325" fmla="*/ 97441 h 119157"/>
                <a:gd name="connsiteX326" fmla="*/ 151924 w 163353"/>
                <a:gd name="connsiteY326" fmla="*/ 98489 h 119157"/>
                <a:gd name="connsiteX327" fmla="*/ 152209 w 163353"/>
                <a:gd name="connsiteY327" fmla="*/ 100393 h 119157"/>
                <a:gd name="connsiteX328" fmla="*/ 152209 w 163353"/>
                <a:gd name="connsiteY328" fmla="*/ 100775 h 119157"/>
                <a:gd name="connsiteX329" fmla="*/ 152495 w 163353"/>
                <a:gd name="connsiteY329" fmla="*/ 101060 h 119157"/>
                <a:gd name="connsiteX330" fmla="*/ 151924 w 163353"/>
                <a:gd name="connsiteY330" fmla="*/ 101060 h 119157"/>
                <a:gd name="connsiteX331" fmla="*/ 151924 w 163353"/>
                <a:gd name="connsiteY331" fmla="*/ 101441 h 119157"/>
                <a:gd name="connsiteX332" fmla="*/ 152876 w 163353"/>
                <a:gd name="connsiteY332" fmla="*/ 101727 h 119157"/>
                <a:gd name="connsiteX333" fmla="*/ 153829 w 163353"/>
                <a:gd name="connsiteY333" fmla="*/ 102394 h 119157"/>
                <a:gd name="connsiteX334" fmla="*/ 153829 w 163353"/>
                <a:gd name="connsiteY334" fmla="*/ 103061 h 119157"/>
                <a:gd name="connsiteX335" fmla="*/ 151543 w 163353"/>
                <a:gd name="connsiteY335" fmla="*/ 103727 h 119157"/>
                <a:gd name="connsiteX336" fmla="*/ 148971 w 163353"/>
                <a:gd name="connsiteY336" fmla="*/ 104680 h 119157"/>
                <a:gd name="connsiteX337" fmla="*/ 146971 w 163353"/>
                <a:gd name="connsiteY337" fmla="*/ 104394 h 119157"/>
                <a:gd name="connsiteX338" fmla="*/ 146304 w 163353"/>
                <a:gd name="connsiteY338" fmla="*/ 104680 h 119157"/>
                <a:gd name="connsiteX339" fmla="*/ 144018 w 163353"/>
                <a:gd name="connsiteY339" fmla="*/ 104013 h 119157"/>
                <a:gd name="connsiteX340" fmla="*/ 142684 w 163353"/>
                <a:gd name="connsiteY340" fmla="*/ 103727 h 119157"/>
                <a:gd name="connsiteX341" fmla="*/ 142399 w 163353"/>
                <a:gd name="connsiteY341" fmla="*/ 103346 h 119157"/>
                <a:gd name="connsiteX342" fmla="*/ 141351 w 163353"/>
                <a:gd name="connsiteY342" fmla="*/ 103061 h 119157"/>
                <a:gd name="connsiteX343" fmla="*/ 140399 w 163353"/>
                <a:gd name="connsiteY343" fmla="*/ 104013 h 119157"/>
                <a:gd name="connsiteX344" fmla="*/ 139732 w 163353"/>
                <a:gd name="connsiteY344" fmla="*/ 104013 h 119157"/>
                <a:gd name="connsiteX345" fmla="*/ 139446 w 163353"/>
                <a:gd name="connsiteY345" fmla="*/ 105061 h 119157"/>
                <a:gd name="connsiteX346" fmla="*/ 139732 w 163353"/>
                <a:gd name="connsiteY346" fmla="*/ 105061 h 119157"/>
                <a:gd name="connsiteX347" fmla="*/ 140113 w 163353"/>
                <a:gd name="connsiteY347" fmla="*/ 105346 h 119157"/>
                <a:gd name="connsiteX348" fmla="*/ 139446 w 163353"/>
                <a:gd name="connsiteY348" fmla="*/ 107347 h 119157"/>
                <a:gd name="connsiteX349" fmla="*/ 139446 w 163353"/>
                <a:gd name="connsiteY349" fmla="*/ 108299 h 119157"/>
                <a:gd name="connsiteX350" fmla="*/ 139732 w 163353"/>
                <a:gd name="connsiteY350" fmla="*/ 108585 h 119157"/>
                <a:gd name="connsiteX351" fmla="*/ 139446 w 163353"/>
                <a:gd name="connsiteY351" fmla="*/ 108966 h 119157"/>
                <a:gd name="connsiteX352" fmla="*/ 140399 w 163353"/>
                <a:gd name="connsiteY352" fmla="*/ 109918 h 119157"/>
                <a:gd name="connsiteX353" fmla="*/ 140113 w 163353"/>
                <a:gd name="connsiteY353" fmla="*/ 110300 h 119157"/>
                <a:gd name="connsiteX354" fmla="*/ 140113 w 163353"/>
                <a:gd name="connsiteY354" fmla="*/ 110585 h 119157"/>
                <a:gd name="connsiteX355" fmla="*/ 139732 w 163353"/>
                <a:gd name="connsiteY355" fmla="*/ 110966 h 119157"/>
                <a:gd name="connsiteX356" fmla="*/ 139732 w 163353"/>
                <a:gd name="connsiteY356" fmla="*/ 111252 h 119157"/>
                <a:gd name="connsiteX357" fmla="*/ 140113 w 163353"/>
                <a:gd name="connsiteY357" fmla="*/ 111538 h 119157"/>
                <a:gd name="connsiteX358" fmla="*/ 140113 w 163353"/>
                <a:gd name="connsiteY358" fmla="*/ 113919 h 119157"/>
                <a:gd name="connsiteX359" fmla="*/ 139446 w 163353"/>
                <a:gd name="connsiteY359" fmla="*/ 114205 h 119157"/>
                <a:gd name="connsiteX360" fmla="*/ 139446 w 163353"/>
                <a:gd name="connsiteY360" fmla="*/ 115157 h 119157"/>
                <a:gd name="connsiteX361" fmla="*/ 137731 w 163353"/>
                <a:gd name="connsiteY361" fmla="*/ 116205 h 119157"/>
                <a:gd name="connsiteX362" fmla="*/ 137160 w 163353"/>
                <a:gd name="connsiteY362" fmla="*/ 116491 h 119157"/>
                <a:gd name="connsiteX363" fmla="*/ 136779 w 163353"/>
                <a:gd name="connsiteY363" fmla="*/ 116872 h 119157"/>
                <a:gd name="connsiteX364" fmla="*/ 136493 w 163353"/>
                <a:gd name="connsiteY364" fmla="*/ 116872 h 119157"/>
                <a:gd name="connsiteX365" fmla="*/ 136112 w 163353"/>
                <a:gd name="connsiteY365" fmla="*/ 117443 h 119157"/>
                <a:gd name="connsiteX366" fmla="*/ 135160 w 163353"/>
                <a:gd name="connsiteY366" fmla="*/ 117443 h 119157"/>
                <a:gd name="connsiteX367" fmla="*/ 135160 w 163353"/>
                <a:gd name="connsiteY367" fmla="*/ 118110 h 119157"/>
                <a:gd name="connsiteX368" fmla="*/ 134207 w 163353"/>
                <a:gd name="connsiteY368" fmla="*/ 117824 h 119157"/>
                <a:gd name="connsiteX369" fmla="*/ 134207 w 163353"/>
                <a:gd name="connsiteY369" fmla="*/ 118777 h 119157"/>
                <a:gd name="connsiteX370" fmla="*/ 133541 w 163353"/>
                <a:gd name="connsiteY370" fmla="*/ 118777 h 119157"/>
                <a:gd name="connsiteX371" fmla="*/ 133159 w 163353"/>
                <a:gd name="connsiteY371" fmla="*/ 119158 h 119157"/>
                <a:gd name="connsiteX372" fmla="*/ 132874 w 163353"/>
                <a:gd name="connsiteY372" fmla="*/ 118110 h 119157"/>
                <a:gd name="connsiteX373" fmla="*/ 133159 w 163353"/>
                <a:gd name="connsiteY373" fmla="*/ 117443 h 119157"/>
                <a:gd name="connsiteX374" fmla="*/ 132874 w 163353"/>
                <a:gd name="connsiteY374" fmla="*/ 117157 h 119157"/>
                <a:gd name="connsiteX375" fmla="*/ 132874 w 163353"/>
                <a:gd name="connsiteY375" fmla="*/ 117824 h 119157"/>
                <a:gd name="connsiteX376" fmla="*/ 131254 w 163353"/>
                <a:gd name="connsiteY376" fmla="*/ 117824 h 119157"/>
                <a:gd name="connsiteX377" fmla="*/ 131254 w 163353"/>
                <a:gd name="connsiteY377" fmla="*/ 118777 h 119157"/>
                <a:gd name="connsiteX378" fmla="*/ 129540 w 163353"/>
                <a:gd name="connsiteY378" fmla="*/ 118491 h 119157"/>
                <a:gd name="connsiteX379" fmla="*/ 128873 w 163353"/>
                <a:gd name="connsiteY379" fmla="*/ 116491 h 119157"/>
                <a:gd name="connsiteX380" fmla="*/ 128873 w 163353"/>
                <a:gd name="connsiteY380" fmla="*/ 114491 h 119157"/>
                <a:gd name="connsiteX381" fmla="*/ 128588 w 163353"/>
                <a:gd name="connsiteY381" fmla="*/ 112871 h 119157"/>
                <a:gd name="connsiteX382" fmla="*/ 128588 w 163353"/>
                <a:gd name="connsiteY382" fmla="*/ 109918 h 119157"/>
                <a:gd name="connsiteX383" fmla="*/ 127635 w 163353"/>
                <a:gd name="connsiteY383" fmla="*/ 109252 h 119157"/>
                <a:gd name="connsiteX384" fmla="*/ 126301 w 163353"/>
                <a:gd name="connsiteY384" fmla="*/ 108966 h 119157"/>
                <a:gd name="connsiteX385" fmla="*/ 125635 w 163353"/>
                <a:gd name="connsiteY385" fmla="*/ 109252 h 119157"/>
                <a:gd name="connsiteX386" fmla="*/ 125635 w 163353"/>
                <a:gd name="connsiteY386" fmla="*/ 110300 h 119157"/>
                <a:gd name="connsiteX387" fmla="*/ 124682 w 163353"/>
                <a:gd name="connsiteY387" fmla="*/ 110585 h 119157"/>
                <a:gd name="connsiteX388" fmla="*/ 122015 w 163353"/>
                <a:gd name="connsiteY388" fmla="*/ 109633 h 119157"/>
                <a:gd name="connsiteX389" fmla="*/ 120682 w 163353"/>
                <a:gd name="connsiteY389" fmla="*/ 109918 h 119157"/>
                <a:gd name="connsiteX390" fmla="*/ 120682 w 163353"/>
                <a:gd name="connsiteY390" fmla="*/ 110300 h 119157"/>
                <a:gd name="connsiteX391" fmla="*/ 120396 w 163353"/>
                <a:gd name="connsiteY391" fmla="*/ 110300 h 119157"/>
                <a:gd name="connsiteX392" fmla="*/ 118777 w 163353"/>
                <a:gd name="connsiteY392" fmla="*/ 106966 h 119157"/>
                <a:gd name="connsiteX393" fmla="*/ 118110 w 163353"/>
                <a:gd name="connsiteY393" fmla="*/ 106680 h 119157"/>
                <a:gd name="connsiteX394" fmla="*/ 117729 w 163353"/>
                <a:gd name="connsiteY394" fmla="*/ 105632 h 119157"/>
                <a:gd name="connsiteX395" fmla="*/ 117062 w 163353"/>
                <a:gd name="connsiteY395" fmla="*/ 105346 h 119157"/>
                <a:gd name="connsiteX396" fmla="*/ 117062 w 163353"/>
                <a:gd name="connsiteY396" fmla="*/ 105061 h 119157"/>
                <a:gd name="connsiteX397" fmla="*/ 116776 w 163353"/>
                <a:gd name="connsiteY397" fmla="*/ 105061 h 119157"/>
                <a:gd name="connsiteX398" fmla="*/ 116776 w 163353"/>
                <a:gd name="connsiteY398" fmla="*/ 104013 h 119157"/>
                <a:gd name="connsiteX399" fmla="*/ 115443 w 163353"/>
                <a:gd name="connsiteY399" fmla="*/ 103061 h 119157"/>
                <a:gd name="connsiteX400" fmla="*/ 115443 w 163353"/>
                <a:gd name="connsiteY400" fmla="*/ 102394 h 119157"/>
                <a:gd name="connsiteX401" fmla="*/ 114776 w 163353"/>
                <a:gd name="connsiteY401" fmla="*/ 102108 h 119157"/>
                <a:gd name="connsiteX402" fmla="*/ 115157 w 163353"/>
                <a:gd name="connsiteY402" fmla="*/ 101727 h 119157"/>
                <a:gd name="connsiteX403" fmla="*/ 114109 w 163353"/>
                <a:gd name="connsiteY403" fmla="*/ 100775 h 119157"/>
                <a:gd name="connsiteX404" fmla="*/ 113824 w 163353"/>
                <a:gd name="connsiteY404" fmla="*/ 100775 h 119157"/>
                <a:gd name="connsiteX405" fmla="*/ 112871 w 163353"/>
                <a:gd name="connsiteY405" fmla="*/ 99727 h 119157"/>
                <a:gd name="connsiteX406" fmla="*/ 112204 w 163353"/>
                <a:gd name="connsiteY406" fmla="*/ 98774 h 119157"/>
                <a:gd name="connsiteX407" fmla="*/ 111824 w 163353"/>
                <a:gd name="connsiteY407" fmla="*/ 98774 h 119157"/>
                <a:gd name="connsiteX408" fmla="*/ 112204 w 163353"/>
                <a:gd name="connsiteY408" fmla="*/ 98489 h 119157"/>
                <a:gd name="connsiteX409" fmla="*/ 111824 w 163353"/>
                <a:gd name="connsiteY409" fmla="*/ 98489 h 119157"/>
                <a:gd name="connsiteX410" fmla="*/ 111157 w 163353"/>
                <a:gd name="connsiteY410" fmla="*/ 98774 h 119157"/>
                <a:gd name="connsiteX411" fmla="*/ 110585 w 163353"/>
                <a:gd name="connsiteY411" fmla="*/ 98774 h 119157"/>
                <a:gd name="connsiteX412" fmla="*/ 110204 w 163353"/>
                <a:gd name="connsiteY412" fmla="*/ 99441 h 119157"/>
                <a:gd name="connsiteX413" fmla="*/ 110204 w 163353"/>
                <a:gd name="connsiteY413" fmla="*/ 100393 h 119157"/>
                <a:gd name="connsiteX414" fmla="*/ 108871 w 163353"/>
                <a:gd name="connsiteY414" fmla="*/ 101441 h 119157"/>
                <a:gd name="connsiteX415" fmla="*/ 108204 w 163353"/>
                <a:gd name="connsiteY415" fmla="*/ 100393 h 119157"/>
                <a:gd name="connsiteX416" fmla="*/ 107251 w 163353"/>
                <a:gd name="connsiteY416" fmla="*/ 100108 h 119157"/>
                <a:gd name="connsiteX417" fmla="*/ 102013 w 163353"/>
                <a:gd name="connsiteY417" fmla="*/ 100108 h 119157"/>
                <a:gd name="connsiteX418" fmla="*/ 100679 w 163353"/>
                <a:gd name="connsiteY418" fmla="*/ 101060 h 119157"/>
                <a:gd name="connsiteX419" fmla="*/ 100393 w 163353"/>
                <a:gd name="connsiteY419" fmla="*/ 101060 h 119157"/>
                <a:gd name="connsiteX420" fmla="*/ 100013 w 163353"/>
                <a:gd name="connsiteY420" fmla="*/ 101441 h 119157"/>
                <a:gd name="connsiteX421" fmla="*/ 99727 w 163353"/>
                <a:gd name="connsiteY421" fmla="*/ 101441 h 119157"/>
                <a:gd name="connsiteX422" fmla="*/ 99060 w 163353"/>
                <a:gd name="connsiteY422" fmla="*/ 101060 h 119157"/>
                <a:gd name="connsiteX423" fmla="*/ 98774 w 163353"/>
                <a:gd name="connsiteY423" fmla="*/ 101441 h 119157"/>
                <a:gd name="connsiteX424" fmla="*/ 98393 w 163353"/>
                <a:gd name="connsiteY424" fmla="*/ 101441 h 119157"/>
                <a:gd name="connsiteX425" fmla="*/ 98108 w 163353"/>
                <a:gd name="connsiteY425" fmla="*/ 102394 h 119157"/>
                <a:gd name="connsiteX426" fmla="*/ 97441 w 163353"/>
                <a:gd name="connsiteY426" fmla="*/ 102679 h 119157"/>
                <a:gd name="connsiteX427" fmla="*/ 96774 w 163353"/>
                <a:gd name="connsiteY427" fmla="*/ 103346 h 119157"/>
                <a:gd name="connsiteX428" fmla="*/ 95726 w 163353"/>
                <a:gd name="connsiteY428" fmla="*/ 103346 h 119157"/>
                <a:gd name="connsiteX429" fmla="*/ 95441 w 163353"/>
                <a:gd name="connsiteY429" fmla="*/ 102679 h 119157"/>
                <a:gd name="connsiteX430" fmla="*/ 95155 w 163353"/>
                <a:gd name="connsiteY430" fmla="*/ 102394 h 119157"/>
                <a:gd name="connsiteX431" fmla="*/ 94488 w 163353"/>
                <a:gd name="connsiteY431" fmla="*/ 102108 h 119157"/>
                <a:gd name="connsiteX432" fmla="*/ 93821 w 163353"/>
                <a:gd name="connsiteY432" fmla="*/ 102108 h 119157"/>
                <a:gd name="connsiteX433" fmla="*/ 93154 w 163353"/>
                <a:gd name="connsiteY433" fmla="*/ 101727 h 119157"/>
                <a:gd name="connsiteX434" fmla="*/ 89249 w 163353"/>
                <a:gd name="connsiteY434" fmla="*/ 105061 h 119157"/>
                <a:gd name="connsiteX435" fmla="*/ 87916 w 163353"/>
                <a:gd name="connsiteY435" fmla="*/ 105061 h 119157"/>
                <a:gd name="connsiteX436" fmla="*/ 87249 w 163353"/>
                <a:gd name="connsiteY436" fmla="*/ 105346 h 119157"/>
                <a:gd name="connsiteX437" fmla="*/ 86582 w 163353"/>
                <a:gd name="connsiteY437" fmla="*/ 105061 h 119157"/>
                <a:gd name="connsiteX438" fmla="*/ 85249 w 163353"/>
                <a:gd name="connsiteY438" fmla="*/ 105346 h 119157"/>
                <a:gd name="connsiteX439" fmla="*/ 83344 w 163353"/>
                <a:gd name="connsiteY439" fmla="*/ 106680 h 119157"/>
                <a:gd name="connsiteX440" fmla="*/ 82963 w 163353"/>
                <a:gd name="connsiteY440" fmla="*/ 107632 h 119157"/>
                <a:gd name="connsiteX441" fmla="*/ 83344 w 163353"/>
                <a:gd name="connsiteY441" fmla="*/ 108014 h 119157"/>
                <a:gd name="connsiteX442" fmla="*/ 82963 w 163353"/>
                <a:gd name="connsiteY442" fmla="*/ 108014 h 119157"/>
                <a:gd name="connsiteX443" fmla="*/ 82677 w 163353"/>
                <a:gd name="connsiteY443" fmla="*/ 108299 h 119157"/>
                <a:gd name="connsiteX444" fmla="*/ 82677 w 163353"/>
                <a:gd name="connsiteY444" fmla="*/ 108966 h 119157"/>
                <a:gd name="connsiteX445" fmla="*/ 80391 w 163353"/>
                <a:gd name="connsiteY445" fmla="*/ 108966 h 119157"/>
                <a:gd name="connsiteX446" fmla="*/ 80010 w 163353"/>
                <a:gd name="connsiteY446" fmla="*/ 109252 h 119157"/>
                <a:gd name="connsiteX447" fmla="*/ 80391 w 163353"/>
                <a:gd name="connsiteY447" fmla="*/ 110300 h 119157"/>
                <a:gd name="connsiteX448" fmla="*/ 78676 w 163353"/>
                <a:gd name="connsiteY448" fmla="*/ 111919 h 119157"/>
                <a:gd name="connsiteX449" fmla="*/ 78391 w 163353"/>
                <a:gd name="connsiteY449" fmla="*/ 111919 h 119157"/>
                <a:gd name="connsiteX450" fmla="*/ 78010 w 163353"/>
                <a:gd name="connsiteY450" fmla="*/ 111538 h 119157"/>
                <a:gd name="connsiteX451" fmla="*/ 77724 w 163353"/>
                <a:gd name="connsiteY451" fmla="*/ 111919 h 119157"/>
                <a:gd name="connsiteX452" fmla="*/ 77438 w 163353"/>
                <a:gd name="connsiteY452" fmla="*/ 111538 h 119157"/>
                <a:gd name="connsiteX453" fmla="*/ 77057 w 163353"/>
                <a:gd name="connsiteY453" fmla="*/ 111538 h 119157"/>
                <a:gd name="connsiteX454" fmla="*/ 75724 w 163353"/>
                <a:gd name="connsiteY454" fmla="*/ 110966 h 119157"/>
                <a:gd name="connsiteX455" fmla="*/ 74104 w 163353"/>
                <a:gd name="connsiteY455" fmla="*/ 106680 h 119157"/>
                <a:gd name="connsiteX456" fmla="*/ 75724 w 163353"/>
                <a:gd name="connsiteY456" fmla="*/ 103727 h 119157"/>
                <a:gd name="connsiteX457" fmla="*/ 76771 w 163353"/>
                <a:gd name="connsiteY457" fmla="*/ 102679 h 119157"/>
                <a:gd name="connsiteX458" fmla="*/ 77724 w 163353"/>
                <a:gd name="connsiteY458" fmla="*/ 100775 h 119157"/>
                <a:gd name="connsiteX459" fmla="*/ 77057 w 163353"/>
                <a:gd name="connsiteY459" fmla="*/ 99155 h 119157"/>
                <a:gd name="connsiteX460" fmla="*/ 75724 w 163353"/>
                <a:gd name="connsiteY460" fmla="*/ 99727 h 119157"/>
                <a:gd name="connsiteX461" fmla="*/ 71818 w 163353"/>
                <a:gd name="connsiteY461" fmla="*/ 100775 h 119157"/>
                <a:gd name="connsiteX462" fmla="*/ 70199 w 163353"/>
                <a:gd name="connsiteY462" fmla="*/ 101727 h 119157"/>
                <a:gd name="connsiteX463" fmla="*/ 70485 w 163353"/>
                <a:gd name="connsiteY463" fmla="*/ 102108 h 119157"/>
                <a:gd name="connsiteX464" fmla="*/ 69818 w 163353"/>
                <a:gd name="connsiteY464" fmla="*/ 102108 h 119157"/>
                <a:gd name="connsiteX465" fmla="*/ 69818 w 163353"/>
                <a:gd name="connsiteY465" fmla="*/ 102394 h 119157"/>
                <a:gd name="connsiteX466" fmla="*/ 69151 w 163353"/>
                <a:gd name="connsiteY466" fmla="*/ 102679 h 119157"/>
                <a:gd name="connsiteX467" fmla="*/ 68866 w 163353"/>
                <a:gd name="connsiteY467" fmla="*/ 103346 h 119157"/>
                <a:gd name="connsiteX468" fmla="*/ 68580 w 163353"/>
                <a:gd name="connsiteY468" fmla="*/ 103346 h 119157"/>
                <a:gd name="connsiteX469" fmla="*/ 68199 w 163353"/>
                <a:gd name="connsiteY469" fmla="*/ 103727 h 119157"/>
                <a:gd name="connsiteX470" fmla="*/ 67913 w 163353"/>
                <a:gd name="connsiteY470" fmla="*/ 103346 h 119157"/>
                <a:gd name="connsiteX471" fmla="*/ 67532 w 163353"/>
                <a:gd name="connsiteY471" fmla="*/ 103346 h 119157"/>
                <a:gd name="connsiteX472" fmla="*/ 67532 w 163353"/>
                <a:gd name="connsiteY472" fmla="*/ 103727 h 119157"/>
                <a:gd name="connsiteX473" fmla="*/ 67913 w 163353"/>
                <a:gd name="connsiteY473" fmla="*/ 104394 h 119157"/>
                <a:gd name="connsiteX474" fmla="*/ 68866 w 163353"/>
                <a:gd name="connsiteY474" fmla="*/ 105061 h 119157"/>
                <a:gd name="connsiteX475" fmla="*/ 69151 w 163353"/>
                <a:gd name="connsiteY475" fmla="*/ 106299 h 119157"/>
                <a:gd name="connsiteX476" fmla="*/ 68866 w 163353"/>
                <a:gd name="connsiteY476" fmla="*/ 106299 h 119157"/>
                <a:gd name="connsiteX477" fmla="*/ 68580 w 163353"/>
                <a:gd name="connsiteY477" fmla="*/ 106680 h 119157"/>
                <a:gd name="connsiteX478" fmla="*/ 68199 w 163353"/>
                <a:gd name="connsiteY478" fmla="*/ 106680 h 119157"/>
                <a:gd name="connsiteX479" fmla="*/ 68580 w 163353"/>
                <a:gd name="connsiteY479" fmla="*/ 106966 h 119157"/>
                <a:gd name="connsiteX480" fmla="*/ 68580 w 163353"/>
                <a:gd name="connsiteY480" fmla="*/ 107632 h 119157"/>
                <a:gd name="connsiteX481" fmla="*/ 69533 w 163353"/>
                <a:gd name="connsiteY481" fmla="*/ 108585 h 119157"/>
                <a:gd name="connsiteX482" fmla="*/ 69533 w 163353"/>
                <a:gd name="connsiteY482" fmla="*/ 109252 h 119157"/>
                <a:gd name="connsiteX483" fmla="*/ 70199 w 163353"/>
                <a:gd name="connsiteY483" fmla="*/ 109918 h 119157"/>
                <a:gd name="connsiteX484" fmla="*/ 69818 w 163353"/>
                <a:gd name="connsiteY484" fmla="*/ 109918 h 119157"/>
                <a:gd name="connsiteX485" fmla="*/ 69818 w 163353"/>
                <a:gd name="connsiteY485" fmla="*/ 110300 h 119157"/>
                <a:gd name="connsiteX486" fmla="*/ 67913 w 163353"/>
                <a:gd name="connsiteY486" fmla="*/ 109252 h 119157"/>
                <a:gd name="connsiteX487" fmla="*/ 66580 w 163353"/>
                <a:gd name="connsiteY487" fmla="*/ 108966 h 119157"/>
                <a:gd name="connsiteX488" fmla="*/ 65246 w 163353"/>
                <a:gd name="connsiteY488" fmla="*/ 109252 h 119157"/>
                <a:gd name="connsiteX489" fmla="*/ 62008 w 163353"/>
                <a:gd name="connsiteY489" fmla="*/ 110300 h 119157"/>
                <a:gd name="connsiteX490" fmla="*/ 61341 w 163353"/>
                <a:gd name="connsiteY490" fmla="*/ 110585 h 119157"/>
                <a:gd name="connsiteX491" fmla="*/ 59341 w 163353"/>
                <a:gd name="connsiteY491" fmla="*/ 109918 h 119157"/>
                <a:gd name="connsiteX492" fmla="*/ 58007 w 163353"/>
                <a:gd name="connsiteY492" fmla="*/ 108966 h 119157"/>
                <a:gd name="connsiteX493" fmla="*/ 57055 w 163353"/>
                <a:gd name="connsiteY493" fmla="*/ 108585 h 119157"/>
                <a:gd name="connsiteX494" fmla="*/ 56388 w 163353"/>
                <a:gd name="connsiteY494" fmla="*/ 108299 h 119157"/>
                <a:gd name="connsiteX495" fmla="*/ 54102 w 163353"/>
                <a:gd name="connsiteY495" fmla="*/ 108299 h 119157"/>
                <a:gd name="connsiteX496" fmla="*/ 50483 w 163353"/>
                <a:gd name="connsiteY496" fmla="*/ 107632 h 119157"/>
                <a:gd name="connsiteX497" fmla="*/ 50483 w 163353"/>
                <a:gd name="connsiteY497" fmla="*/ 106966 h 119157"/>
                <a:gd name="connsiteX498" fmla="*/ 50863 w 163353"/>
                <a:gd name="connsiteY498" fmla="*/ 106680 h 119157"/>
                <a:gd name="connsiteX499" fmla="*/ 50197 w 163353"/>
                <a:gd name="connsiteY499" fmla="*/ 106013 h 119157"/>
                <a:gd name="connsiteX500" fmla="*/ 50483 w 163353"/>
                <a:gd name="connsiteY500" fmla="*/ 106013 h 119157"/>
                <a:gd name="connsiteX501" fmla="*/ 50197 w 163353"/>
                <a:gd name="connsiteY501" fmla="*/ 105346 h 119157"/>
                <a:gd name="connsiteX502" fmla="*/ 50197 w 163353"/>
                <a:gd name="connsiteY502" fmla="*/ 104680 h 119157"/>
                <a:gd name="connsiteX503" fmla="*/ 49816 w 163353"/>
                <a:gd name="connsiteY503" fmla="*/ 104394 h 119157"/>
                <a:gd name="connsiteX504" fmla="*/ 50197 w 163353"/>
                <a:gd name="connsiteY504" fmla="*/ 104013 h 119157"/>
                <a:gd name="connsiteX505" fmla="*/ 50197 w 163353"/>
                <a:gd name="connsiteY505" fmla="*/ 103346 h 119157"/>
                <a:gd name="connsiteX506" fmla="*/ 50863 w 163353"/>
                <a:gd name="connsiteY506" fmla="*/ 102679 h 119157"/>
                <a:gd name="connsiteX507" fmla="*/ 52102 w 163353"/>
                <a:gd name="connsiteY507" fmla="*/ 102394 h 119157"/>
                <a:gd name="connsiteX508" fmla="*/ 53816 w 163353"/>
                <a:gd name="connsiteY508" fmla="*/ 102108 h 119157"/>
                <a:gd name="connsiteX509" fmla="*/ 54102 w 163353"/>
                <a:gd name="connsiteY509" fmla="*/ 101727 h 119157"/>
                <a:gd name="connsiteX510" fmla="*/ 53816 w 163353"/>
                <a:gd name="connsiteY510" fmla="*/ 100775 h 119157"/>
                <a:gd name="connsiteX511" fmla="*/ 53435 w 163353"/>
                <a:gd name="connsiteY511" fmla="*/ 100108 h 119157"/>
                <a:gd name="connsiteX512" fmla="*/ 54388 w 163353"/>
                <a:gd name="connsiteY512" fmla="*/ 99727 h 119157"/>
                <a:gd name="connsiteX513" fmla="*/ 54388 w 163353"/>
                <a:gd name="connsiteY513" fmla="*/ 99441 h 119157"/>
                <a:gd name="connsiteX514" fmla="*/ 56769 w 163353"/>
                <a:gd name="connsiteY514" fmla="*/ 96774 h 119157"/>
                <a:gd name="connsiteX515" fmla="*/ 56388 w 163353"/>
                <a:gd name="connsiteY515" fmla="*/ 94488 h 119157"/>
                <a:gd name="connsiteX516" fmla="*/ 55721 w 163353"/>
                <a:gd name="connsiteY516" fmla="*/ 93536 h 119157"/>
                <a:gd name="connsiteX517" fmla="*/ 56102 w 163353"/>
                <a:gd name="connsiteY517" fmla="*/ 93250 h 119157"/>
                <a:gd name="connsiteX518" fmla="*/ 56388 w 163353"/>
                <a:gd name="connsiteY518" fmla="*/ 92583 h 119157"/>
                <a:gd name="connsiteX519" fmla="*/ 57341 w 163353"/>
                <a:gd name="connsiteY519" fmla="*/ 92869 h 119157"/>
                <a:gd name="connsiteX520" fmla="*/ 57721 w 163353"/>
                <a:gd name="connsiteY520" fmla="*/ 92869 h 119157"/>
                <a:gd name="connsiteX521" fmla="*/ 57721 w 163353"/>
                <a:gd name="connsiteY521" fmla="*/ 92202 h 119157"/>
                <a:gd name="connsiteX522" fmla="*/ 58007 w 163353"/>
                <a:gd name="connsiteY522" fmla="*/ 92202 h 119157"/>
                <a:gd name="connsiteX523" fmla="*/ 58674 w 163353"/>
                <a:gd name="connsiteY523" fmla="*/ 91916 h 119157"/>
                <a:gd name="connsiteX524" fmla="*/ 59341 w 163353"/>
                <a:gd name="connsiteY524" fmla="*/ 91916 h 119157"/>
                <a:gd name="connsiteX525" fmla="*/ 60008 w 163353"/>
                <a:gd name="connsiteY525" fmla="*/ 91250 h 119157"/>
                <a:gd name="connsiteX526" fmla="*/ 61341 w 163353"/>
                <a:gd name="connsiteY526" fmla="*/ 91250 h 119157"/>
                <a:gd name="connsiteX527" fmla="*/ 62008 w 163353"/>
                <a:gd name="connsiteY527" fmla="*/ 91535 h 119157"/>
                <a:gd name="connsiteX528" fmla="*/ 62293 w 163353"/>
                <a:gd name="connsiteY528" fmla="*/ 91250 h 119157"/>
                <a:gd name="connsiteX529" fmla="*/ 62293 w 163353"/>
                <a:gd name="connsiteY529" fmla="*/ 90583 h 119157"/>
                <a:gd name="connsiteX530" fmla="*/ 62675 w 163353"/>
                <a:gd name="connsiteY530" fmla="*/ 90583 h 119157"/>
                <a:gd name="connsiteX531" fmla="*/ 63246 w 163353"/>
                <a:gd name="connsiteY531" fmla="*/ 89630 h 119157"/>
                <a:gd name="connsiteX532" fmla="*/ 63627 w 163353"/>
                <a:gd name="connsiteY532" fmla="*/ 89630 h 119157"/>
                <a:gd name="connsiteX533" fmla="*/ 65246 w 163353"/>
                <a:gd name="connsiteY533" fmla="*/ 89916 h 119157"/>
                <a:gd name="connsiteX534" fmla="*/ 65913 w 163353"/>
                <a:gd name="connsiteY534" fmla="*/ 89916 h 119157"/>
                <a:gd name="connsiteX535" fmla="*/ 65627 w 163353"/>
                <a:gd name="connsiteY535" fmla="*/ 90297 h 119157"/>
                <a:gd name="connsiteX536" fmla="*/ 65913 w 163353"/>
                <a:gd name="connsiteY536" fmla="*/ 90868 h 119157"/>
                <a:gd name="connsiteX537" fmla="*/ 66199 w 163353"/>
                <a:gd name="connsiteY537" fmla="*/ 90297 h 119157"/>
                <a:gd name="connsiteX538" fmla="*/ 66199 w 163353"/>
                <a:gd name="connsiteY538" fmla="*/ 89916 h 119157"/>
                <a:gd name="connsiteX539" fmla="*/ 66866 w 163353"/>
                <a:gd name="connsiteY539" fmla="*/ 89249 h 119157"/>
                <a:gd name="connsiteX540" fmla="*/ 66199 w 163353"/>
                <a:gd name="connsiteY540" fmla="*/ 89249 h 119157"/>
                <a:gd name="connsiteX541" fmla="*/ 66199 w 163353"/>
                <a:gd name="connsiteY541" fmla="*/ 88582 h 119157"/>
                <a:gd name="connsiteX542" fmla="*/ 65913 w 163353"/>
                <a:gd name="connsiteY542" fmla="*/ 88297 h 119157"/>
                <a:gd name="connsiteX543" fmla="*/ 65627 w 163353"/>
                <a:gd name="connsiteY543" fmla="*/ 88297 h 119157"/>
                <a:gd name="connsiteX544" fmla="*/ 65246 w 163353"/>
                <a:gd name="connsiteY544" fmla="*/ 87916 h 119157"/>
                <a:gd name="connsiteX545" fmla="*/ 65627 w 163353"/>
                <a:gd name="connsiteY545" fmla="*/ 87344 h 119157"/>
                <a:gd name="connsiteX546" fmla="*/ 65246 w 163353"/>
                <a:gd name="connsiteY546" fmla="*/ 86963 h 119157"/>
                <a:gd name="connsiteX547" fmla="*/ 65246 w 163353"/>
                <a:gd name="connsiteY547" fmla="*/ 86678 h 119157"/>
                <a:gd name="connsiteX548" fmla="*/ 64960 w 163353"/>
                <a:gd name="connsiteY548" fmla="*/ 86296 h 119157"/>
                <a:gd name="connsiteX549" fmla="*/ 64960 w 163353"/>
                <a:gd name="connsiteY549" fmla="*/ 86011 h 119157"/>
                <a:gd name="connsiteX550" fmla="*/ 64579 w 163353"/>
                <a:gd name="connsiteY550" fmla="*/ 86011 h 119157"/>
                <a:gd name="connsiteX551" fmla="*/ 64294 w 163353"/>
                <a:gd name="connsiteY551" fmla="*/ 85630 h 119157"/>
                <a:gd name="connsiteX552" fmla="*/ 64579 w 163353"/>
                <a:gd name="connsiteY552" fmla="*/ 84677 h 119157"/>
                <a:gd name="connsiteX553" fmla="*/ 63627 w 163353"/>
                <a:gd name="connsiteY553" fmla="*/ 83725 h 119157"/>
                <a:gd name="connsiteX554" fmla="*/ 62960 w 163353"/>
                <a:gd name="connsiteY554" fmla="*/ 83725 h 119157"/>
                <a:gd name="connsiteX555" fmla="*/ 62675 w 163353"/>
                <a:gd name="connsiteY555" fmla="*/ 83058 h 119157"/>
                <a:gd name="connsiteX556" fmla="*/ 62293 w 163353"/>
                <a:gd name="connsiteY556" fmla="*/ 81725 h 119157"/>
                <a:gd name="connsiteX557" fmla="*/ 62960 w 163353"/>
                <a:gd name="connsiteY557" fmla="*/ 82391 h 119157"/>
                <a:gd name="connsiteX558" fmla="*/ 63627 w 163353"/>
                <a:gd name="connsiteY558" fmla="*/ 80772 h 119157"/>
                <a:gd name="connsiteX559" fmla="*/ 62960 w 163353"/>
                <a:gd name="connsiteY559" fmla="*/ 79439 h 119157"/>
                <a:gd name="connsiteX560" fmla="*/ 62960 w 163353"/>
                <a:gd name="connsiteY560" fmla="*/ 79057 h 119157"/>
                <a:gd name="connsiteX561" fmla="*/ 62293 w 163353"/>
                <a:gd name="connsiteY561" fmla="*/ 77438 h 119157"/>
                <a:gd name="connsiteX562" fmla="*/ 62293 w 163353"/>
                <a:gd name="connsiteY562" fmla="*/ 76486 h 119157"/>
                <a:gd name="connsiteX563" fmla="*/ 61627 w 163353"/>
                <a:gd name="connsiteY563" fmla="*/ 75533 h 119157"/>
                <a:gd name="connsiteX564" fmla="*/ 61627 w 163353"/>
                <a:gd name="connsiteY564" fmla="*/ 74200 h 119157"/>
                <a:gd name="connsiteX565" fmla="*/ 60960 w 163353"/>
                <a:gd name="connsiteY565" fmla="*/ 73819 h 119157"/>
                <a:gd name="connsiteX566" fmla="*/ 61341 w 163353"/>
                <a:gd name="connsiteY566" fmla="*/ 72200 h 119157"/>
                <a:gd name="connsiteX567" fmla="*/ 61341 w 163353"/>
                <a:gd name="connsiteY567" fmla="*/ 71533 h 119157"/>
                <a:gd name="connsiteX568" fmla="*/ 61627 w 163353"/>
                <a:gd name="connsiteY568" fmla="*/ 70199 h 119157"/>
                <a:gd name="connsiteX569" fmla="*/ 61341 w 163353"/>
                <a:gd name="connsiteY569" fmla="*/ 69914 h 119157"/>
                <a:gd name="connsiteX570" fmla="*/ 60960 w 163353"/>
                <a:gd name="connsiteY570" fmla="*/ 69914 h 119157"/>
                <a:gd name="connsiteX571" fmla="*/ 59341 w 163353"/>
                <a:gd name="connsiteY571" fmla="*/ 69247 h 119157"/>
                <a:gd name="connsiteX572" fmla="*/ 58388 w 163353"/>
                <a:gd name="connsiteY572" fmla="*/ 69247 h 119157"/>
                <a:gd name="connsiteX573" fmla="*/ 57721 w 163353"/>
                <a:gd name="connsiteY573" fmla="*/ 70199 h 119157"/>
                <a:gd name="connsiteX574" fmla="*/ 55435 w 163353"/>
                <a:gd name="connsiteY574" fmla="*/ 70199 h 119157"/>
                <a:gd name="connsiteX575" fmla="*/ 54388 w 163353"/>
                <a:gd name="connsiteY575" fmla="*/ 70866 h 119157"/>
                <a:gd name="connsiteX576" fmla="*/ 54102 w 163353"/>
                <a:gd name="connsiteY576" fmla="*/ 71247 h 119157"/>
                <a:gd name="connsiteX577" fmla="*/ 54102 w 163353"/>
                <a:gd name="connsiteY577" fmla="*/ 72200 h 119157"/>
                <a:gd name="connsiteX578" fmla="*/ 53816 w 163353"/>
                <a:gd name="connsiteY578" fmla="*/ 72866 h 119157"/>
                <a:gd name="connsiteX579" fmla="*/ 51816 w 163353"/>
                <a:gd name="connsiteY579" fmla="*/ 73533 h 119157"/>
                <a:gd name="connsiteX580" fmla="*/ 51435 w 163353"/>
                <a:gd name="connsiteY580" fmla="*/ 73819 h 119157"/>
                <a:gd name="connsiteX581" fmla="*/ 51149 w 163353"/>
                <a:gd name="connsiteY581" fmla="*/ 74866 h 119157"/>
                <a:gd name="connsiteX582" fmla="*/ 50483 w 163353"/>
                <a:gd name="connsiteY582" fmla="*/ 75152 h 119157"/>
                <a:gd name="connsiteX583" fmla="*/ 50197 w 163353"/>
                <a:gd name="connsiteY583" fmla="*/ 75533 h 119157"/>
                <a:gd name="connsiteX584" fmla="*/ 48863 w 163353"/>
                <a:gd name="connsiteY584" fmla="*/ 74866 h 119157"/>
                <a:gd name="connsiteX585" fmla="*/ 48196 w 163353"/>
                <a:gd name="connsiteY585" fmla="*/ 75152 h 119157"/>
                <a:gd name="connsiteX586" fmla="*/ 46863 w 163353"/>
                <a:gd name="connsiteY586" fmla="*/ 75533 h 119157"/>
                <a:gd name="connsiteX587" fmla="*/ 46196 w 163353"/>
                <a:gd name="connsiteY587" fmla="*/ 76486 h 119157"/>
                <a:gd name="connsiteX588" fmla="*/ 46196 w 163353"/>
                <a:gd name="connsiteY588" fmla="*/ 77153 h 119157"/>
                <a:gd name="connsiteX589" fmla="*/ 45910 w 163353"/>
                <a:gd name="connsiteY589" fmla="*/ 77819 h 119157"/>
                <a:gd name="connsiteX590" fmla="*/ 44577 w 163353"/>
                <a:gd name="connsiteY590" fmla="*/ 77438 h 119157"/>
                <a:gd name="connsiteX591" fmla="*/ 43625 w 163353"/>
                <a:gd name="connsiteY591" fmla="*/ 78486 h 119157"/>
                <a:gd name="connsiteX592" fmla="*/ 42958 w 163353"/>
                <a:gd name="connsiteY592" fmla="*/ 79439 h 119157"/>
                <a:gd name="connsiteX593" fmla="*/ 42291 w 163353"/>
                <a:gd name="connsiteY593" fmla="*/ 79057 h 119157"/>
                <a:gd name="connsiteX594" fmla="*/ 40672 w 163353"/>
                <a:gd name="connsiteY594" fmla="*/ 79057 h 119157"/>
                <a:gd name="connsiteX595" fmla="*/ 40005 w 163353"/>
                <a:gd name="connsiteY595" fmla="*/ 79439 h 119157"/>
                <a:gd name="connsiteX596" fmla="*/ 39053 w 163353"/>
                <a:gd name="connsiteY596" fmla="*/ 79057 h 119157"/>
                <a:gd name="connsiteX597" fmla="*/ 37719 w 163353"/>
                <a:gd name="connsiteY597" fmla="*/ 79724 h 119157"/>
                <a:gd name="connsiteX598" fmla="*/ 36385 w 163353"/>
                <a:gd name="connsiteY598" fmla="*/ 78772 h 119157"/>
                <a:gd name="connsiteX599" fmla="*/ 36100 w 163353"/>
                <a:gd name="connsiteY599" fmla="*/ 78772 h 119157"/>
                <a:gd name="connsiteX600" fmla="*/ 35719 w 163353"/>
                <a:gd name="connsiteY600" fmla="*/ 78486 h 119157"/>
                <a:gd name="connsiteX601" fmla="*/ 35433 w 163353"/>
                <a:gd name="connsiteY601" fmla="*/ 78486 h 119157"/>
                <a:gd name="connsiteX602" fmla="*/ 35052 w 163353"/>
                <a:gd name="connsiteY602" fmla="*/ 78772 h 119157"/>
                <a:gd name="connsiteX603" fmla="*/ 34766 w 163353"/>
                <a:gd name="connsiteY603" fmla="*/ 78772 h 119157"/>
                <a:gd name="connsiteX604" fmla="*/ 34100 w 163353"/>
                <a:gd name="connsiteY604" fmla="*/ 77819 h 119157"/>
                <a:gd name="connsiteX605" fmla="*/ 34100 w 163353"/>
                <a:gd name="connsiteY605" fmla="*/ 78105 h 119157"/>
                <a:gd name="connsiteX606" fmla="*/ 34385 w 163353"/>
                <a:gd name="connsiteY606" fmla="*/ 78486 h 119157"/>
                <a:gd name="connsiteX607" fmla="*/ 33718 w 163353"/>
                <a:gd name="connsiteY607" fmla="*/ 78486 h 119157"/>
                <a:gd name="connsiteX608" fmla="*/ 33147 w 163353"/>
                <a:gd name="connsiteY608" fmla="*/ 77819 h 119157"/>
                <a:gd name="connsiteX609" fmla="*/ 32099 w 163353"/>
                <a:gd name="connsiteY609" fmla="*/ 78486 h 119157"/>
                <a:gd name="connsiteX610" fmla="*/ 32480 w 163353"/>
                <a:gd name="connsiteY610" fmla="*/ 78105 h 119157"/>
                <a:gd name="connsiteX611" fmla="*/ 32099 w 163353"/>
                <a:gd name="connsiteY611" fmla="*/ 77819 h 119157"/>
                <a:gd name="connsiteX612" fmla="*/ 32766 w 163353"/>
                <a:gd name="connsiteY612" fmla="*/ 77153 h 119157"/>
                <a:gd name="connsiteX613" fmla="*/ 32766 w 163353"/>
                <a:gd name="connsiteY613" fmla="*/ 76771 h 119157"/>
                <a:gd name="connsiteX614" fmla="*/ 32099 w 163353"/>
                <a:gd name="connsiteY614" fmla="*/ 76771 h 119157"/>
                <a:gd name="connsiteX615" fmla="*/ 32099 w 163353"/>
                <a:gd name="connsiteY615" fmla="*/ 76486 h 119157"/>
                <a:gd name="connsiteX616" fmla="*/ 31813 w 163353"/>
                <a:gd name="connsiteY616" fmla="*/ 76486 h 119157"/>
                <a:gd name="connsiteX617" fmla="*/ 31813 w 163353"/>
                <a:gd name="connsiteY617" fmla="*/ 76105 h 119157"/>
                <a:gd name="connsiteX618" fmla="*/ 31433 w 163353"/>
                <a:gd name="connsiteY618" fmla="*/ 76105 h 119157"/>
                <a:gd name="connsiteX619" fmla="*/ 31147 w 163353"/>
                <a:gd name="connsiteY619" fmla="*/ 75152 h 119157"/>
                <a:gd name="connsiteX620" fmla="*/ 30766 w 163353"/>
                <a:gd name="connsiteY620" fmla="*/ 75533 h 119157"/>
                <a:gd name="connsiteX621" fmla="*/ 31147 w 163353"/>
                <a:gd name="connsiteY621" fmla="*/ 76105 h 119157"/>
                <a:gd name="connsiteX622" fmla="*/ 31147 w 163353"/>
                <a:gd name="connsiteY622" fmla="*/ 77153 h 119157"/>
                <a:gd name="connsiteX623" fmla="*/ 30480 w 163353"/>
                <a:gd name="connsiteY623" fmla="*/ 76486 h 119157"/>
                <a:gd name="connsiteX624" fmla="*/ 30766 w 163353"/>
                <a:gd name="connsiteY624" fmla="*/ 76486 h 119157"/>
                <a:gd name="connsiteX625" fmla="*/ 30766 w 163353"/>
                <a:gd name="connsiteY625" fmla="*/ 76105 h 119157"/>
                <a:gd name="connsiteX626" fmla="*/ 30194 w 163353"/>
                <a:gd name="connsiteY626" fmla="*/ 76105 h 119157"/>
                <a:gd name="connsiteX627" fmla="*/ 30194 w 163353"/>
                <a:gd name="connsiteY627" fmla="*/ 76771 h 119157"/>
                <a:gd name="connsiteX628" fmla="*/ 29813 w 163353"/>
                <a:gd name="connsiteY628" fmla="*/ 77153 h 119157"/>
                <a:gd name="connsiteX629" fmla="*/ 29146 w 163353"/>
                <a:gd name="connsiteY629" fmla="*/ 77153 h 119157"/>
                <a:gd name="connsiteX630" fmla="*/ 28861 w 163353"/>
                <a:gd name="connsiteY630" fmla="*/ 76105 h 119157"/>
                <a:gd name="connsiteX631" fmla="*/ 28480 w 163353"/>
                <a:gd name="connsiteY631" fmla="*/ 76105 h 119157"/>
                <a:gd name="connsiteX632" fmla="*/ 28480 w 163353"/>
                <a:gd name="connsiteY632" fmla="*/ 76771 h 119157"/>
                <a:gd name="connsiteX633" fmla="*/ 28194 w 163353"/>
                <a:gd name="connsiteY633" fmla="*/ 76486 h 119157"/>
                <a:gd name="connsiteX634" fmla="*/ 27813 w 163353"/>
                <a:gd name="connsiteY634" fmla="*/ 75819 h 119157"/>
                <a:gd name="connsiteX635" fmla="*/ 27527 w 163353"/>
                <a:gd name="connsiteY635" fmla="*/ 75819 h 119157"/>
                <a:gd name="connsiteX636" fmla="*/ 27242 w 163353"/>
                <a:gd name="connsiteY636" fmla="*/ 75152 h 119157"/>
                <a:gd name="connsiteX637" fmla="*/ 26194 w 163353"/>
                <a:gd name="connsiteY637" fmla="*/ 76105 h 119157"/>
                <a:gd name="connsiteX638" fmla="*/ 25527 w 163353"/>
                <a:gd name="connsiteY638" fmla="*/ 76486 h 119157"/>
                <a:gd name="connsiteX639" fmla="*/ 24575 w 163353"/>
                <a:gd name="connsiteY639" fmla="*/ 75819 h 119157"/>
                <a:gd name="connsiteX640" fmla="*/ 24575 w 163353"/>
                <a:gd name="connsiteY640" fmla="*/ 75533 h 119157"/>
                <a:gd name="connsiteX641" fmla="*/ 24289 w 163353"/>
                <a:gd name="connsiteY641" fmla="*/ 75152 h 119157"/>
                <a:gd name="connsiteX642" fmla="*/ 24575 w 163353"/>
                <a:gd name="connsiteY642" fmla="*/ 74866 h 119157"/>
                <a:gd name="connsiteX643" fmla="*/ 24289 w 163353"/>
                <a:gd name="connsiteY643" fmla="*/ 74200 h 119157"/>
                <a:gd name="connsiteX644" fmla="*/ 22574 w 163353"/>
                <a:gd name="connsiteY644" fmla="*/ 72866 h 119157"/>
                <a:gd name="connsiteX645" fmla="*/ 21336 w 163353"/>
                <a:gd name="connsiteY645" fmla="*/ 72580 h 119157"/>
                <a:gd name="connsiteX646" fmla="*/ 17335 w 163353"/>
                <a:gd name="connsiteY646" fmla="*/ 72580 h 119157"/>
                <a:gd name="connsiteX647" fmla="*/ 16669 w 163353"/>
                <a:gd name="connsiteY647" fmla="*/ 72866 h 119157"/>
                <a:gd name="connsiteX648" fmla="*/ 14764 w 163353"/>
                <a:gd name="connsiteY648" fmla="*/ 72580 h 119157"/>
                <a:gd name="connsiteX649" fmla="*/ 10478 w 163353"/>
                <a:gd name="connsiteY649" fmla="*/ 73533 h 119157"/>
                <a:gd name="connsiteX650" fmla="*/ 10478 w 163353"/>
                <a:gd name="connsiteY650" fmla="*/ 74486 h 119157"/>
                <a:gd name="connsiteX651" fmla="*/ 10763 w 163353"/>
                <a:gd name="connsiteY651" fmla="*/ 74200 h 119157"/>
                <a:gd name="connsiteX652" fmla="*/ 11144 w 163353"/>
                <a:gd name="connsiteY652" fmla="*/ 75533 h 119157"/>
                <a:gd name="connsiteX653" fmla="*/ 10478 w 163353"/>
                <a:gd name="connsiteY653" fmla="*/ 76486 h 119157"/>
                <a:gd name="connsiteX654" fmla="*/ 10096 w 163353"/>
                <a:gd name="connsiteY654" fmla="*/ 77153 h 119157"/>
                <a:gd name="connsiteX655" fmla="*/ 9144 w 163353"/>
                <a:gd name="connsiteY655" fmla="*/ 76771 h 119157"/>
                <a:gd name="connsiteX656" fmla="*/ 8192 w 163353"/>
                <a:gd name="connsiteY656" fmla="*/ 77819 h 119157"/>
                <a:gd name="connsiteX657" fmla="*/ 7144 w 163353"/>
                <a:gd name="connsiteY657" fmla="*/ 77819 h 119157"/>
                <a:gd name="connsiteX658" fmla="*/ 6477 w 163353"/>
                <a:gd name="connsiteY658" fmla="*/ 77153 h 119157"/>
                <a:gd name="connsiteX659" fmla="*/ 5239 w 163353"/>
                <a:gd name="connsiteY659" fmla="*/ 77153 h 119157"/>
                <a:gd name="connsiteX660" fmla="*/ 4858 w 163353"/>
                <a:gd name="connsiteY660" fmla="*/ 76771 h 119157"/>
                <a:gd name="connsiteX661" fmla="*/ 3905 w 163353"/>
                <a:gd name="connsiteY661" fmla="*/ 77438 h 119157"/>
                <a:gd name="connsiteX662" fmla="*/ 2953 w 163353"/>
                <a:gd name="connsiteY662" fmla="*/ 77153 h 119157"/>
                <a:gd name="connsiteX663" fmla="*/ 2953 w 163353"/>
                <a:gd name="connsiteY663" fmla="*/ 76486 h 119157"/>
                <a:gd name="connsiteX664" fmla="*/ 3238 w 163353"/>
                <a:gd name="connsiteY664" fmla="*/ 76105 h 119157"/>
                <a:gd name="connsiteX665" fmla="*/ 3238 w 163353"/>
                <a:gd name="connsiteY665" fmla="*/ 75152 h 119157"/>
                <a:gd name="connsiteX666" fmla="*/ 2953 w 163353"/>
                <a:gd name="connsiteY666" fmla="*/ 75819 h 119157"/>
                <a:gd name="connsiteX667" fmla="*/ 2572 w 163353"/>
                <a:gd name="connsiteY667" fmla="*/ 75533 h 119157"/>
                <a:gd name="connsiteX668" fmla="*/ 3238 w 163353"/>
                <a:gd name="connsiteY668" fmla="*/ 74866 h 119157"/>
                <a:gd name="connsiteX669" fmla="*/ 3238 w 163353"/>
                <a:gd name="connsiteY669" fmla="*/ 74200 h 119157"/>
                <a:gd name="connsiteX670" fmla="*/ 3524 w 163353"/>
                <a:gd name="connsiteY670" fmla="*/ 73819 h 119157"/>
                <a:gd name="connsiteX671" fmla="*/ 3524 w 163353"/>
                <a:gd name="connsiteY671" fmla="*/ 73152 h 119157"/>
                <a:gd name="connsiteX672" fmla="*/ 2953 w 163353"/>
                <a:gd name="connsiteY672" fmla="*/ 72200 h 119157"/>
                <a:gd name="connsiteX673" fmla="*/ 2572 w 163353"/>
                <a:gd name="connsiteY673" fmla="*/ 70866 h 119157"/>
                <a:gd name="connsiteX674" fmla="*/ 1619 w 163353"/>
                <a:gd name="connsiteY674" fmla="*/ 70866 h 119157"/>
                <a:gd name="connsiteX675" fmla="*/ 0 w 163353"/>
                <a:gd name="connsiteY675" fmla="*/ 69628 h 119157"/>
                <a:gd name="connsiteX676" fmla="*/ 953 w 163353"/>
                <a:gd name="connsiteY676" fmla="*/ 68580 h 119157"/>
                <a:gd name="connsiteX677" fmla="*/ 2572 w 163353"/>
                <a:gd name="connsiteY677" fmla="*/ 68294 h 119157"/>
                <a:gd name="connsiteX678" fmla="*/ 3905 w 163353"/>
                <a:gd name="connsiteY678" fmla="*/ 68294 h 119157"/>
                <a:gd name="connsiteX679" fmla="*/ 4572 w 163353"/>
                <a:gd name="connsiteY679" fmla="*/ 67913 h 119157"/>
                <a:gd name="connsiteX680" fmla="*/ 5905 w 163353"/>
                <a:gd name="connsiteY680" fmla="*/ 66294 h 119157"/>
                <a:gd name="connsiteX681" fmla="*/ 5525 w 163353"/>
                <a:gd name="connsiteY681" fmla="*/ 66008 h 119157"/>
                <a:gd name="connsiteX682" fmla="*/ 5905 w 163353"/>
                <a:gd name="connsiteY682" fmla="*/ 65627 h 119157"/>
                <a:gd name="connsiteX683" fmla="*/ 6191 w 163353"/>
                <a:gd name="connsiteY683" fmla="*/ 65627 h 119157"/>
                <a:gd name="connsiteX684" fmla="*/ 8192 w 163353"/>
                <a:gd name="connsiteY684" fmla="*/ 64008 h 119157"/>
                <a:gd name="connsiteX685" fmla="*/ 10096 w 163353"/>
                <a:gd name="connsiteY685" fmla="*/ 62008 h 119157"/>
                <a:gd name="connsiteX686" fmla="*/ 10478 w 163353"/>
                <a:gd name="connsiteY686" fmla="*/ 62008 h 119157"/>
                <a:gd name="connsiteX687" fmla="*/ 10096 w 163353"/>
                <a:gd name="connsiteY687" fmla="*/ 61341 h 119157"/>
                <a:gd name="connsiteX688" fmla="*/ 10478 w 163353"/>
                <a:gd name="connsiteY688" fmla="*/ 60769 h 119157"/>
                <a:gd name="connsiteX689" fmla="*/ 11144 w 163353"/>
                <a:gd name="connsiteY689" fmla="*/ 59722 h 119157"/>
                <a:gd name="connsiteX690" fmla="*/ 10478 w 163353"/>
                <a:gd name="connsiteY690" fmla="*/ 59436 h 119157"/>
                <a:gd name="connsiteX691" fmla="*/ 10096 w 163353"/>
                <a:gd name="connsiteY691" fmla="*/ 59436 h 119157"/>
                <a:gd name="connsiteX692" fmla="*/ 10478 w 163353"/>
                <a:gd name="connsiteY692" fmla="*/ 57436 h 119157"/>
                <a:gd name="connsiteX693" fmla="*/ 10763 w 163353"/>
                <a:gd name="connsiteY693" fmla="*/ 57150 h 119157"/>
                <a:gd name="connsiteX694" fmla="*/ 10763 w 163353"/>
                <a:gd name="connsiteY694" fmla="*/ 56769 h 119157"/>
                <a:gd name="connsiteX695" fmla="*/ 11144 w 163353"/>
                <a:gd name="connsiteY695" fmla="*/ 56483 h 119157"/>
                <a:gd name="connsiteX696" fmla="*/ 10763 w 163353"/>
                <a:gd name="connsiteY696" fmla="*/ 55435 h 119157"/>
                <a:gd name="connsiteX697" fmla="*/ 11144 w 163353"/>
                <a:gd name="connsiteY697" fmla="*/ 55150 h 119157"/>
                <a:gd name="connsiteX698" fmla="*/ 13049 w 163353"/>
                <a:gd name="connsiteY698" fmla="*/ 54197 h 119157"/>
                <a:gd name="connsiteX699" fmla="*/ 12763 w 163353"/>
                <a:gd name="connsiteY699" fmla="*/ 53530 h 119157"/>
                <a:gd name="connsiteX700" fmla="*/ 12383 w 163353"/>
                <a:gd name="connsiteY700" fmla="*/ 53816 h 119157"/>
                <a:gd name="connsiteX701" fmla="*/ 11430 w 163353"/>
                <a:gd name="connsiteY701" fmla="*/ 53150 h 119157"/>
                <a:gd name="connsiteX702" fmla="*/ 12097 w 163353"/>
                <a:gd name="connsiteY702" fmla="*/ 52483 h 119157"/>
                <a:gd name="connsiteX703" fmla="*/ 12383 w 163353"/>
                <a:gd name="connsiteY703" fmla="*/ 51911 h 119157"/>
                <a:gd name="connsiteX704" fmla="*/ 12383 w 163353"/>
                <a:gd name="connsiteY704" fmla="*/ 49530 h 119157"/>
                <a:gd name="connsiteX705" fmla="*/ 12763 w 163353"/>
                <a:gd name="connsiteY705" fmla="*/ 48958 h 119157"/>
                <a:gd name="connsiteX706" fmla="*/ 13049 w 163353"/>
                <a:gd name="connsiteY706" fmla="*/ 47911 h 119157"/>
                <a:gd name="connsiteX707" fmla="*/ 14097 w 163353"/>
                <a:gd name="connsiteY707" fmla="*/ 47244 h 119157"/>
                <a:gd name="connsiteX708" fmla="*/ 14383 w 163353"/>
                <a:gd name="connsiteY708" fmla="*/ 46958 h 119157"/>
                <a:gd name="connsiteX709" fmla="*/ 13430 w 163353"/>
                <a:gd name="connsiteY709" fmla="*/ 46006 h 119157"/>
                <a:gd name="connsiteX710" fmla="*/ 13049 w 163353"/>
                <a:gd name="connsiteY710" fmla="*/ 46291 h 119157"/>
                <a:gd name="connsiteX711" fmla="*/ 12763 w 163353"/>
                <a:gd name="connsiteY711" fmla="*/ 46006 h 119157"/>
                <a:gd name="connsiteX712" fmla="*/ 12383 w 163353"/>
                <a:gd name="connsiteY712" fmla="*/ 46291 h 119157"/>
                <a:gd name="connsiteX713" fmla="*/ 11811 w 163353"/>
                <a:gd name="connsiteY713" fmla="*/ 45625 h 119157"/>
                <a:gd name="connsiteX714" fmla="*/ 13049 w 163353"/>
                <a:gd name="connsiteY714" fmla="*/ 45339 h 119157"/>
                <a:gd name="connsiteX715" fmla="*/ 15050 w 163353"/>
                <a:gd name="connsiteY715" fmla="*/ 44672 h 119157"/>
                <a:gd name="connsiteX716" fmla="*/ 15335 w 163353"/>
                <a:gd name="connsiteY716" fmla="*/ 43625 h 119157"/>
                <a:gd name="connsiteX717" fmla="*/ 17050 w 163353"/>
                <a:gd name="connsiteY717" fmla="*/ 42958 h 119157"/>
                <a:gd name="connsiteX718" fmla="*/ 18955 w 163353"/>
                <a:gd name="connsiteY718" fmla="*/ 42672 h 119157"/>
                <a:gd name="connsiteX719" fmla="*/ 20955 w 163353"/>
                <a:gd name="connsiteY719" fmla="*/ 42005 h 119157"/>
                <a:gd name="connsiteX720" fmla="*/ 21622 w 163353"/>
                <a:gd name="connsiteY720" fmla="*/ 41053 h 119157"/>
                <a:gd name="connsiteX721" fmla="*/ 22288 w 163353"/>
                <a:gd name="connsiteY721" fmla="*/ 40672 h 119157"/>
                <a:gd name="connsiteX722" fmla="*/ 22955 w 163353"/>
                <a:gd name="connsiteY722" fmla="*/ 40005 h 119157"/>
                <a:gd name="connsiteX723" fmla="*/ 23908 w 163353"/>
                <a:gd name="connsiteY723" fmla="*/ 39719 h 119157"/>
                <a:gd name="connsiteX724" fmla="*/ 23622 w 163353"/>
                <a:gd name="connsiteY724" fmla="*/ 38767 h 119157"/>
                <a:gd name="connsiteX725" fmla="*/ 24289 w 163353"/>
                <a:gd name="connsiteY725" fmla="*/ 38100 h 119157"/>
                <a:gd name="connsiteX726" fmla="*/ 24289 w 163353"/>
                <a:gd name="connsiteY726" fmla="*/ 36766 h 119157"/>
                <a:gd name="connsiteX727" fmla="*/ 24860 w 163353"/>
                <a:gd name="connsiteY727" fmla="*/ 36100 h 119157"/>
                <a:gd name="connsiteX728" fmla="*/ 27527 w 163353"/>
                <a:gd name="connsiteY728" fmla="*/ 35147 h 119157"/>
                <a:gd name="connsiteX729" fmla="*/ 28194 w 163353"/>
                <a:gd name="connsiteY729" fmla="*/ 34480 h 119157"/>
                <a:gd name="connsiteX730" fmla="*/ 28480 w 163353"/>
                <a:gd name="connsiteY730" fmla="*/ 33814 h 119157"/>
                <a:gd name="connsiteX731" fmla="*/ 28861 w 163353"/>
                <a:gd name="connsiteY731" fmla="*/ 33528 h 119157"/>
                <a:gd name="connsiteX732" fmla="*/ 28861 w 163353"/>
                <a:gd name="connsiteY732" fmla="*/ 32480 h 119157"/>
                <a:gd name="connsiteX733" fmla="*/ 29528 w 163353"/>
                <a:gd name="connsiteY733" fmla="*/ 31528 h 119157"/>
                <a:gd name="connsiteX734" fmla="*/ 30480 w 163353"/>
                <a:gd name="connsiteY734" fmla="*/ 31528 h 119157"/>
                <a:gd name="connsiteX735" fmla="*/ 31813 w 163353"/>
                <a:gd name="connsiteY735" fmla="*/ 32480 h 119157"/>
                <a:gd name="connsiteX736" fmla="*/ 34385 w 163353"/>
                <a:gd name="connsiteY736" fmla="*/ 32861 h 119157"/>
                <a:gd name="connsiteX737" fmla="*/ 35052 w 163353"/>
                <a:gd name="connsiteY737" fmla="*/ 33147 h 119157"/>
                <a:gd name="connsiteX738" fmla="*/ 35719 w 163353"/>
                <a:gd name="connsiteY738" fmla="*/ 32861 h 119157"/>
                <a:gd name="connsiteX739" fmla="*/ 36671 w 163353"/>
                <a:gd name="connsiteY739" fmla="*/ 32194 h 119157"/>
                <a:gd name="connsiteX740" fmla="*/ 37338 w 163353"/>
                <a:gd name="connsiteY740" fmla="*/ 32480 h 119157"/>
                <a:gd name="connsiteX741" fmla="*/ 38005 w 163353"/>
                <a:gd name="connsiteY741" fmla="*/ 32480 h 119157"/>
                <a:gd name="connsiteX742" fmla="*/ 38671 w 163353"/>
                <a:gd name="connsiteY742" fmla="*/ 32194 h 119157"/>
                <a:gd name="connsiteX743" fmla="*/ 39053 w 163353"/>
                <a:gd name="connsiteY743" fmla="*/ 32194 h 119157"/>
                <a:gd name="connsiteX744" fmla="*/ 39624 w 163353"/>
                <a:gd name="connsiteY744" fmla="*/ 31147 h 119157"/>
                <a:gd name="connsiteX745" fmla="*/ 40291 w 163353"/>
                <a:gd name="connsiteY745" fmla="*/ 30575 h 119157"/>
                <a:gd name="connsiteX746" fmla="*/ 40672 w 163353"/>
                <a:gd name="connsiteY746" fmla="*/ 29242 h 119157"/>
                <a:gd name="connsiteX747" fmla="*/ 41624 w 163353"/>
                <a:gd name="connsiteY747" fmla="*/ 28194 h 119157"/>
                <a:gd name="connsiteX748" fmla="*/ 41624 w 163353"/>
                <a:gd name="connsiteY748" fmla="*/ 27622 h 119157"/>
                <a:gd name="connsiteX749" fmla="*/ 42005 w 163353"/>
                <a:gd name="connsiteY749" fmla="*/ 27622 h 119157"/>
                <a:gd name="connsiteX750" fmla="*/ 42005 w 163353"/>
                <a:gd name="connsiteY750" fmla="*/ 26575 h 119157"/>
                <a:gd name="connsiteX751" fmla="*/ 42958 w 163353"/>
                <a:gd name="connsiteY751" fmla="*/ 26289 h 119157"/>
                <a:gd name="connsiteX752" fmla="*/ 43243 w 163353"/>
                <a:gd name="connsiteY752" fmla="*/ 26289 h 119157"/>
                <a:gd name="connsiteX753" fmla="*/ 44577 w 163353"/>
                <a:gd name="connsiteY753" fmla="*/ 25908 h 119157"/>
                <a:gd name="connsiteX754" fmla="*/ 44577 w 163353"/>
                <a:gd name="connsiteY754" fmla="*/ 25908 h 11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</a:cxnLst>
              <a:rect l="l" t="t" r="r" b="b"/>
              <a:pathLst>
                <a:path w="163353" h="119157">
                  <a:moveTo>
                    <a:pt x="44577" y="25908"/>
                  </a:moveTo>
                  <a:lnTo>
                    <a:pt x="43910" y="26956"/>
                  </a:lnTo>
                  <a:lnTo>
                    <a:pt x="44958" y="28194"/>
                  </a:lnTo>
                  <a:lnTo>
                    <a:pt x="44577" y="28575"/>
                  </a:lnTo>
                  <a:lnTo>
                    <a:pt x="44958" y="29527"/>
                  </a:lnTo>
                  <a:lnTo>
                    <a:pt x="44958" y="30861"/>
                  </a:lnTo>
                  <a:lnTo>
                    <a:pt x="45244" y="31813"/>
                  </a:lnTo>
                  <a:lnTo>
                    <a:pt x="45244" y="32480"/>
                  </a:lnTo>
                  <a:lnTo>
                    <a:pt x="46863" y="32861"/>
                  </a:lnTo>
                  <a:lnTo>
                    <a:pt x="47244" y="32861"/>
                  </a:lnTo>
                  <a:lnTo>
                    <a:pt x="47530" y="33147"/>
                  </a:lnTo>
                  <a:lnTo>
                    <a:pt x="47244" y="34100"/>
                  </a:lnTo>
                  <a:lnTo>
                    <a:pt x="47244" y="35147"/>
                  </a:lnTo>
                  <a:lnTo>
                    <a:pt x="47530" y="35814"/>
                  </a:lnTo>
                  <a:lnTo>
                    <a:pt x="47911" y="37052"/>
                  </a:lnTo>
                  <a:lnTo>
                    <a:pt x="48196" y="37052"/>
                  </a:lnTo>
                  <a:lnTo>
                    <a:pt x="48482" y="37433"/>
                  </a:lnTo>
                  <a:lnTo>
                    <a:pt x="49530" y="37433"/>
                  </a:lnTo>
                  <a:lnTo>
                    <a:pt x="49530" y="37719"/>
                  </a:lnTo>
                  <a:lnTo>
                    <a:pt x="51435" y="37052"/>
                  </a:lnTo>
                  <a:lnTo>
                    <a:pt x="53435" y="37052"/>
                  </a:lnTo>
                  <a:lnTo>
                    <a:pt x="54102" y="36766"/>
                  </a:lnTo>
                  <a:lnTo>
                    <a:pt x="54769" y="37052"/>
                  </a:lnTo>
                  <a:lnTo>
                    <a:pt x="57721" y="37052"/>
                  </a:lnTo>
                  <a:lnTo>
                    <a:pt x="58007" y="36481"/>
                  </a:lnTo>
                  <a:lnTo>
                    <a:pt x="60293" y="36481"/>
                  </a:lnTo>
                  <a:lnTo>
                    <a:pt x="60674" y="36100"/>
                  </a:lnTo>
                  <a:lnTo>
                    <a:pt x="61627" y="35814"/>
                  </a:lnTo>
                  <a:lnTo>
                    <a:pt x="61627" y="35433"/>
                  </a:lnTo>
                  <a:lnTo>
                    <a:pt x="62293" y="35814"/>
                  </a:lnTo>
                  <a:lnTo>
                    <a:pt x="63246" y="36100"/>
                  </a:lnTo>
                  <a:lnTo>
                    <a:pt x="64579" y="35433"/>
                  </a:lnTo>
                  <a:lnTo>
                    <a:pt x="66199" y="35433"/>
                  </a:lnTo>
                  <a:lnTo>
                    <a:pt x="66199" y="34480"/>
                  </a:lnTo>
                  <a:lnTo>
                    <a:pt x="65246" y="34480"/>
                  </a:lnTo>
                  <a:lnTo>
                    <a:pt x="65246" y="33814"/>
                  </a:lnTo>
                  <a:lnTo>
                    <a:pt x="65627" y="32480"/>
                  </a:lnTo>
                  <a:lnTo>
                    <a:pt x="65913" y="32194"/>
                  </a:lnTo>
                  <a:lnTo>
                    <a:pt x="67532" y="31813"/>
                  </a:lnTo>
                  <a:lnTo>
                    <a:pt x="67913" y="31813"/>
                  </a:lnTo>
                  <a:lnTo>
                    <a:pt x="70485" y="32861"/>
                  </a:lnTo>
                  <a:lnTo>
                    <a:pt x="71152" y="31813"/>
                  </a:lnTo>
                  <a:lnTo>
                    <a:pt x="72485" y="30575"/>
                  </a:lnTo>
                  <a:lnTo>
                    <a:pt x="73152" y="30861"/>
                  </a:lnTo>
                  <a:lnTo>
                    <a:pt x="73438" y="30575"/>
                  </a:lnTo>
                  <a:lnTo>
                    <a:pt x="75057" y="31147"/>
                  </a:lnTo>
                  <a:lnTo>
                    <a:pt x="76105" y="30861"/>
                  </a:lnTo>
                  <a:lnTo>
                    <a:pt x="76771" y="30575"/>
                  </a:lnTo>
                  <a:lnTo>
                    <a:pt x="77724" y="30861"/>
                  </a:lnTo>
                  <a:lnTo>
                    <a:pt x="78676" y="30861"/>
                  </a:lnTo>
                  <a:lnTo>
                    <a:pt x="80010" y="29527"/>
                  </a:lnTo>
                  <a:lnTo>
                    <a:pt x="80677" y="29242"/>
                  </a:lnTo>
                  <a:lnTo>
                    <a:pt x="80010" y="28575"/>
                  </a:lnTo>
                  <a:lnTo>
                    <a:pt x="80010" y="28194"/>
                  </a:lnTo>
                  <a:lnTo>
                    <a:pt x="79724" y="27622"/>
                  </a:lnTo>
                  <a:lnTo>
                    <a:pt x="79058" y="27908"/>
                  </a:lnTo>
                  <a:lnTo>
                    <a:pt x="77724" y="27908"/>
                  </a:lnTo>
                  <a:lnTo>
                    <a:pt x="76771" y="26575"/>
                  </a:lnTo>
                  <a:lnTo>
                    <a:pt x="77057" y="26289"/>
                  </a:lnTo>
                  <a:lnTo>
                    <a:pt x="76771" y="25241"/>
                  </a:lnTo>
                  <a:lnTo>
                    <a:pt x="77057" y="24670"/>
                  </a:lnTo>
                  <a:lnTo>
                    <a:pt x="77724" y="22955"/>
                  </a:lnTo>
                  <a:lnTo>
                    <a:pt x="77724" y="21336"/>
                  </a:lnTo>
                  <a:lnTo>
                    <a:pt x="78010" y="21336"/>
                  </a:lnTo>
                  <a:lnTo>
                    <a:pt x="78010" y="20669"/>
                  </a:lnTo>
                  <a:lnTo>
                    <a:pt x="77724" y="20669"/>
                  </a:lnTo>
                  <a:lnTo>
                    <a:pt x="78010" y="20383"/>
                  </a:lnTo>
                  <a:lnTo>
                    <a:pt x="77724" y="19336"/>
                  </a:lnTo>
                  <a:lnTo>
                    <a:pt x="78676" y="18383"/>
                  </a:lnTo>
                  <a:lnTo>
                    <a:pt x="79724" y="16097"/>
                  </a:lnTo>
                  <a:lnTo>
                    <a:pt x="80391" y="15430"/>
                  </a:lnTo>
                  <a:lnTo>
                    <a:pt x="80010" y="15145"/>
                  </a:lnTo>
                  <a:lnTo>
                    <a:pt x="79724" y="14478"/>
                  </a:lnTo>
                  <a:lnTo>
                    <a:pt x="79343" y="14097"/>
                  </a:lnTo>
                  <a:lnTo>
                    <a:pt x="79343" y="13811"/>
                  </a:lnTo>
                  <a:lnTo>
                    <a:pt x="80963" y="12859"/>
                  </a:lnTo>
                  <a:lnTo>
                    <a:pt x="81629" y="12478"/>
                  </a:lnTo>
                  <a:lnTo>
                    <a:pt x="82296" y="12859"/>
                  </a:lnTo>
                  <a:lnTo>
                    <a:pt x="84582" y="12192"/>
                  </a:lnTo>
                  <a:lnTo>
                    <a:pt x="84963" y="12478"/>
                  </a:lnTo>
                  <a:lnTo>
                    <a:pt x="85630" y="12478"/>
                  </a:lnTo>
                  <a:lnTo>
                    <a:pt x="86582" y="11525"/>
                  </a:lnTo>
                  <a:lnTo>
                    <a:pt x="86868" y="11811"/>
                  </a:lnTo>
                  <a:lnTo>
                    <a:pt x="88583" y="10477"/>
                  </a:lnTo>
                  <a:lnTo>
                    <a:pt x="88583" y="9906"/>
                  </a:lnTo>
                  <a:lnTo>
                    <a:pt x="89535" y="9525"/>
                  </a:lnTo>
                  <a:lnTo>
                    <a:pt x="90868" y="8572"/>
                  </a:lnTo>
                  <a:lnTo>
                    <a:pt x="91535" y="7525"/>
                  </a:lnTo>
                  <a:lnTo>
                    <a:pt x="91821" y="7525"/>
                  </a:lnTo>
                  <a:lnTo>
                    <a:pt x="92774" y="7906"/>
                  </a:lnTo>
                  <a:lnTo>
                    <a:pt x="93440" y="7525"/>
                  </a:lnTo>
                  <a:lnTo>
                    <a:pt x="94107" y="6286"/>
                  </a:lnTo>
                  <a:lnTo>
                    <a:pt x="94774" y="5620"/>
                  </a:lnTo>
                  <a:lnTo>
                    <a:pt x="95441" y="1333"/>
                  </a:lnTo>
                  <a:lnTo>
                    <a:pt x="95726" y="1333"/>
                  </a:lnTo>
                  <a:lnTo>
                    <a:pt x="95726" y="0"/>
                  </a:lnTo>
                  <a:lnTo>
                    <a:pt x="96107" y="381"/>
                  </a:lnTo>
                  <a:lnTo>
                    <a:pt x="97726" y="0"/>
                  </a:lnTo>
                  <a:lnTo>
                    <a:pt x="98108" y="381"/>
                  </a:lnTo>
                  <a:lnTo>
                    <a:pt x="99060" y="667"/>
                  </a:lnTo>
                  <a:lnTo>
                    <a:pt x="100393" y="667"/>
                  </a:lnTo>
                  <a:lnTo>
                    <a:pt x="100679" y="1048"/>
                  </a:lnTo>
                  <a:lnTo>
                    <a:pt x="100679" y="2667"/>
                  </a:lnTo>
                  <a:lnTo>
                    <a:pt x="101632" y="2667"/>
                  </a:lnTo>
                  <a:lnTo>
                    <a:pt x="102299" y="2953"/>
                  </a:lnTo>
                  <a:lnTo>
                    <a:pt x="102299" y="3619"/>
                  </a:lnTo>
                  <a:lnTo>
                    <a:pt x="102965" y="3619"/>
                  </a:lnTo>
                  <a:lnTo>
                    <a:pt x="104299" y="4572"/>
                  </a:lnTo>
                  <a:lnTo>
                    <a:pt x="104299" y="4953"/>
                  </a:lnTo>
                  <a:lnTo>
                    <a:pt x="104966" y="5905"/>
                  </a:lnTo>
                  <a:lnTo>
                    <a:pt x="104680" y="6286"/>
                  </a:lnTo>
                  <a:lnTo>
                    <a:pt x="104680" y="7525"/>
                  </a:lnTo>
                  <a:lnTo>
                    <a:pt x="104299" y="7525"/>
                  </a:lnTo>
                  <a:lnTo>
                    <a:pt x="104680" y="8191"/>
                  </a:lnTo>
                  <a:lnTo>
                    <a:pt x="104966" y="8191"/>
                  </a:lnTo>
                  <a:lnTo>
                    <a:pt x="104680" y="8858"/>
                  </a:lnTo>
                  <a:lnTo>
                    <a:pt x="104680" y="13144"/>
                  </a:lnTo>
                  <a:lnTo>
                    <a:pt x="104013" y="13811"/>
                  </a:lnTo>
                  <a:lnTo>
                    <a:pt x="103346" y="13811"/>
                  </a:lnTo>
                  <a:lnTo>
                    <a:pt x="103346" y="14097"/>
                  </a:lnTo>
                  <a:lnTo>
                    <a:pt x="102965" y="14478"/>
                  </a:lnTo>
                  <a:lnTo>
                    <a:pt x="103346" y="15145"/>
                  </a:lnTo>
                  <a:lnTo>
                    <a:pt x="103346" y="15811"/>
                  </a:lnTo>
                  <a:lnTo>
                    <a:pt x="102965" y="16097"/>
                  </a:lnTo>
                  <a:lnTo>
                    <a:pt x="102679" y="15811"/>
                  </a:lnTo>
                  <a:lnTo>
                    <a:pt x="102299" y="15811"/>
                  </a:lnTo>
                  <a:lnTo>
                    <a:pt x="102679" y="16383"/>
                  </a:lnTo>
                  <a:lnTo>
                    <a:pt x="102299" y="17716"/>
                  </a:lnTo>
                  <a:lnTo>
                    <a:pt x="102013" y="17716"/>
                  </a:lnTo>
                  <a:lnTo>
                    <a:pt x="102679" y="18097"/>
                  </a:lnTo>
                  <a:lnTo>
                    <a:pt x="102299" y="18764"/>
                  </a:lnTo>
                  <a:lnTo>
                    <a:pt x="102965" y="19050"/>
                  </a:lnTo>
                  <a:lnTo>
                    <a:pt x="102965" y="19717"/>
                  </a:lnTo>
                  <a:lnTo>
                    <a:pt x="103346" y="20383"/>
                  </a:lnTo>
                  <a:lnTo>
                    <a:pt x="104013" y="20669"/>
                  </a:lnTo>
                  <a:lnTo>
                    <a:pt x="104680" y="20383"/>
                  </a:lnTo>
                  <a:lnTo>
                    <a:pt x="104966" y="21050"/>
                  </a:lnTo>
                  <a:lnTo>
                    <a:pt x="105632" y="21050"/>
                  </a:lnTo>
                  <a:lnTo>
                    <a:pt x="106299" y="21336"/>
                  </a:lnTo>
                  <a:lnTo>
                    <a:pt x="106299" y="22003"/>
                  </a:lnTo>
                  <a:lnTo>
                    <a:pt x="106966" y="22288"/>
                  </a:lnTo>
                  <a:lnTo>
                    <a:pt x="106585" y="22955"/>
                  </a:lnTo>
                  <a:lnTo>
                    <a:pt x="106966" y="22955"/>
                  </a:lnTo>
                  <a:lnTo>
                    <a:pt x="107251" y="23622"/>
                  </a:lnTo>
                  <a:lnTo>
                    <a:pt x="107251" y="24670"/>
                  </a:lnTo>
                  <a:lnTo>
                    <a:pt x="107633" y="24670"/>
                  </a:lnTo>
                  <a:lnTo>
                    <a:pt x="108204" y="24003"/>
                  </a:lnTo>
                  <a:lnTo>
                    <a:pt x="108585" y="24289"/>
                  </a:lnTo>
                  <a:lnTo>
                    <a:pt x="109252" y="24670"/>
                  </a:lnTo>
                  <a:lnTo>
                    <a:pt x="109252" y="24289"/>
                  </a:lnTo>
                  <a:lnTo>
                    <a:pt x="110585" y="24289"/>
                  </a:lnTo>
                  <a:lnTo>
                    <a:pt x="111538" y="23622"/>
                  </a:lnTo>
                  <a:lnTo>
                    <a:pt x="113157" y="23336"/>
                  </a:lnTo>
                  <a:lnTo>
                    <a:pt x="113538" y="22955"/>
                  </a:lnTo>
                  <a:lnTo>
                    <a:pt x="113538" y="22669"/>
                  </a:lnTo>
                  <a:lnTo>
                    <a:pt x="114491" y="23336"/>
                  </a:lnTo>
                  <a:lnTo>
                    <a:pt x="115824" y="23622"/>
                  </a:lnTo>
                  <a:lnTo>
                    <a:pt x="116110" y="23622"/>
                  </a:lnTo>
                  <a:lnTo>
                    <a:pt x="116776" y="24003"/>
                  </a:lnTo>
                  <a:lnTo>
                    <a:pt x="119063" y="23622"/>
                  </a:lnTo>
                  <a:lnTo>
                    <a:pt x="119729" y="23622"/>
                  </a:lnTo>
                  <a:lnTo>
                    <a:pt x="119729" y="24003"/>
                  </a:lnTo>
                  <a:lnTo>
                    <a:pt x="121349" y="22669"/>
                  </a:lnTo>
                  <a:lnTo>
                    <a:pt x="122968" y="22669"/>
                  </a:lnTo>
                  <a:lnTo>
                    <a:pt x="124016" y="22955"/>
                  </a:lnTo>
                  <a:lnTo>
                    <a:pt x="124301" y="22669"/>
                  </a:lnTo>
                  <a:lnTo>
                    <a:pt x="124682" y="22955"/>
                  </a:lnTo>
                  <a:lnTo>
                    <a:pt x="126968" y="23336"/>
                  </a:lnTo>
                  <a:lnTo>
                    <a:pt x="129540" y="22288"/>
                  </a:lnTo>
                  <a:lnTo>
                    <a:pt x="130874" y="21717"/>
                  </a:lnTo>
                  <a:lnTo>
                    <a:pt x="131540" y="21050"/>
                  </a:lnTo>
                  <a:lnTo>
                    <a:pt x="131540" y="19717"/>
                  </a:lnTo>
                  <a:lnTo>
                    <a:pt x="132493" y="19336"/>
                  </a:lnTo>
                  <a:lnTo>
                    <a:pt x="133826" y="18764"/>
                  </a:lnTo>
                  <a:lnTo>
                    <a:pt x="138398" y="22003"/>
                  </a:lnTo>
                  <a:lnTo>
                    <a:pt x="140113" y="22003"/>
                  </a:lnTo>
                  <a:lnTo>
                    <a:pt x="142018" y="21717"/>
                  </a:lnTo>
                  <a:lnTo>
                    <a:pt x="142018" y="22955"/>
                  </a:lnTo>
                  <a:lnTo>
                    <a:pt x="142684" y="24670"/>
                  </a:lnTo>
                  <a:lnTo>
                    <a:pt x="143351" y="24670"/>
                  </a:lnTo>
                  <a:lnTo>
                    <a:pt x="144018" y="25622"/>
                  </a:lnTo>
                  <a:lnTo>
                    <a:pt x="145637" y="25622"/>
                  </a:lnTo>
                  <a:lnTo>
                    <a:pt x="146018" y="26289"/>
                  </a:lnTo>
                  <a:lnTo>
                    <a:pt x="146018" y="26575"/>
                  </a:lnTo>
                  <a:lnTo>
                    <a:pt x="146304" y="26956"/>
                  </a:lnTo>
                  <a:lnTo>
                    <a:pt x="146304" y="27622"/>
                  </a:lnTo>
                  <a:lnTo>
                    <a:pt x="146590" y="28194"/>
                  </a:lnTo>
                  <a:lnTo>
                    <a:pt x="146590" y="28575"/>
                  </a:lnTo>
                  <a:lnTo>
                    <a:pt x="146018" y="28861"/>
                  </a:lnTo>
                  <a:lnTo>
                    <a:pt x="145637" y="29242"/>
                  </a:lnTo>
                  <a:lnTo>
                    <a:pt x="146304" y="29527"/>
                  </a:lnTo>
                  <a:lnTo>
                    <a:pt x="146590" y="30194"/>
                  </a:lnTo>
                  <a:lnTo>
                    <a:pt x="146971" y="30575"/>
                  </a:lnTo>
                  <a:lnTo>
                    <a:pt x="146971" y="29908"/>
                  </a:lnTo>
                  <a:lnTo>
                    <a:pt x="147638" y="29527"/>
                  </a:lnTo>
                  <a:lnTo>
                    <a:pt x="147923" y="29527"/>
                  </a:lnTo>
                  <a:lnTo>
                    <a:pt x="148304" y="29908"/>
                  </a:lnTo>
                  <a:lnTo>
                    <a:pt x="147923" y="30575"/>
                  </a:lnTo>
                  <a:lnTo>
                    <a:pt x="147256" y="30861"/>
                  </a:lnTo>
                  <a:lnTo>
                    <a:pt x="146971" y="30575"/>
                  </a:lnTo>
                  <a:lnTo>
                    <a:pt x="146590" y="30575"/>
                  </a:lnTo>
                  <a:lnTo>
                    <a:pt x="146018" y="31147"/>
                  </a:lnTo>
                  <a:lnTo>
                    <a:pt x="146304" y="31147"/>
                  </a:lnTo>
                  <a:lnTo>
                    <a:pt x="146590" y="32194"/>
                  </a:lnTo>
                  <a:lnTo>
                    <a:pt x="146971" y="32480"/>
                  </a:lnTo>
                  <a:lnTo>
                    <a:pt x="147256" y="33147"/>
                  </a:lnTo>
                  <a:lnTo>
                    <a:pt x="147638" y="33147"/>
                  </a:lnTo>
                  <a:lnTo>
                    <a:pt x="147638" y="33528"/>
                  </a:lnTo>
                  <a:lnTo>
                    <a:pt x="148304" y="33147"/>
                  </a:lnTo>
                  <a:lnTo>
                    <a:pt x="148304" y="33814"/>
                  </a:lnTo>
                  <a:lnTo>
                    <a:pt x="149924" y="34100"/>
                  </a:lnTo>
                  <a:lnTo>
                    <a:pt x="150209" y="34480"/>
                  </a:lnTo>
                  <a:lnTo>
                    <a:pt x="150209" y="34766"/>
                  </a:lnTo>
                  <a:lnTo>
                    <a:pt x="149924" y="35147"/>
                  </a:lnTo>
                  <a:lnTo>
                    <a:pt x="150590" y="35147"/>
                  </a:lnTo>
                  <a:lnTo>
                    <a:pt x="150590" y="36100"/>
                  </a:lnTo>
                  <a:lnTo>
                    <a:pt x="150209" y="35814"/>
                  </a:lnTo>
                  <a:lnTo>
                    <a:pt x="150209" y="36481"/>
                  </a:lnTo>
                  <a:lnTo>
                    <a:pt x="150590" y="36481"/>
                  </a:lnTo>
                  <a:lnTo>
                    <a:pt x="150876" y="37147"/>
                  </a:lnTo>
                  <a:lnTo>
                    <a:pt x="151257" y="36766"/>
                  </a:lnTo>
                  <a:lnTo>
                    <a:pt x="151543" y="37719"/>
                  </a:lnTo>
                  <a:lnTo>
                    <a:pt x="151924" y="38386"/>
                  </a:lnTo>
                  <a:lnTo>
                    <a:pt x="152495" y="38386"/>
                  </a:lnTo>
                  <a:lnTo>
                    <a:pt x="152495" y="39053"/>
                  </a:lnTo>
                  <a:lnTo>
                    <a:pt x="151924" y="39053"/>
                  </a:lnTo>
                  <a:lnTo>
                    <a:pt x="151543" y="39433"/>
                  </a:lnTo>
                  <a:lnTo>
                    <a:pt x="152876" y="39433"/>
                  </a:lnTo>
                  <a:lnTo>
                    <a:pt x="153829" y="38100"/>
                  </a:lnTo>
                  <a:lnTo>
                    <a:pt x="154210" y="38100"/>
                  </a:lnTo>
                  <a:lnTo>
                    <a:pt x="155829" y="39719"/>
                  </a:lnTo>
                  <a:lnTo>
                    <a:pt x="156496" y="40100"/>
                  </a:lnTo>
                  <a:lnTo>
                    <a:pt x="156115" y="41339"/>
                  </a:lnTo>
                  <a:lnTo>
                    <a:pt x="156781" y="40672"/>
                  </a:lnTo>
                  <a:lnTo>
                    <a:pt x="157448" y="40672"/>
                  </a:lnTo>
                  <a:lnTo>
                    <a:pt x="157829" y="41053"/>
                  </a:lnTo>
                  <a:lnTo>
                    <a:pt x="158115" y="41719"/>
                  </a:lnTo>
                  <a:lnTo>
                    <a:pt x="158401" y="43339"/>
                  </a:lnTo>
                  <a:lnTo>
                    <a:pt x="158115" y="44005"/>
                  </a:lnTo>
                  <a:lnTo>
                    <a:pt x="157448" y="44291"/>
                  </a:lnTo>
                  <a:lnTo>
                    <a:pt x="157829" y="45339"/>
                  </a:lnTo>
                  <a:lnTo>
                    <a:pt x="157448" y="45625"/>
                  </a:lnTo>
                  <a:lnTo>
                    <a:pt x="158115" y="46577"/>
                  </a:lnTo>
                  <a:lnTo>
                    <a:pt x="157829" y="47625"/>
                  </a:lnTo>
                  <a:lnTo>
                    <a:pt x="158401" y="49244"/>
                  </a:lnTo>
                  <a:lnTo>
                    <a:pt x="158782" y="50197"/>
                  </a:lnTo>
                  <a:lnTo>
                    <a:pt x="158782" y="50578"/>
                  </a:lnTo>
                  <a:lnTo>
                    <a:pt x="159449" y="51244"/>
                  </a:lnTo>
                  <a:lnTo>
                    <a:pt x="159734" y="52197"/>
                  </a:lnTo>
                  <a:lnTo>
                    <a:pt x="159067" y="53150"/>
                  </a:lnTo>
                  <a:lnTo>
                    <a:pt x="158401" y="53150"/>
                  </a:lnTo>
                  <a:lnTo>
                    <a:pt x="158115" y="54864"/>
                  </a:lnTo>
                  <a:lnTo>
                    <a:pt x="158401" y="55150"/>
                  </a:lnTo>
                  <a:lnTo>
                    <a:pt x="158115" y="55435"/>
                  </a:lnTo>
                  <a:lnTo>
                    <a:pt x="157448" y="55816"/>
                  </a:lnTo>
                  <a:lnTo>
                    <a:pt x="157163" y="55435"/>
                  </a:lnTo>
                  <a:lnTo>
                    <a:pt x="156781" y="55816"/>
                  </a:lnTo>
                  <a:lnTo>
                    <a:pt x="157448" y="56769"/>
                  </a:lnTo>
                  <a:lnTo>
                    <a:pt x="157829" y="56769"/>
                  </a:lnTo>
                  <a:lnTo>
                    <a:pt x="158115" y="57150"/>
                  </a:lnTo>
                  <a:lnTo>
                    <a:pt x="158401" y="57150"/>
                  </a:lnTo>
                  <a:lnTo>
                    <a:pt x="158401" y="57817"/>
                  </a:lnTo>
                  <a:lnTo>
                    <a:pt x="158782" y="58103"/>
                  </a:lnTo>
                  <a:lnTo>
                    <a:pt x="159449" y="58103"/>
                  </a:lnTo>
                  <a:lnTo>
                    <a:pt x="159734" y="58769"/>
                  </a:lnTo>
                  <a:lnTo>
                    <a:pt x="160115" y="59055"/>
                  </a:lnTo>
                  <a:lnTo>
                    <a:pt x="160401" y="58769"/>
                  </a:lnTo>
                  <a:lnTo>
                    <a:pt x="161354" y="59055"/>
                  </a:lnTo>
                  <a:lnTo>
                    <a:pt x="161734" y="60103"/>
                  </a:lnTo>
                  <a:lnTo>
                    <a:pt x="162401" y="60389"/>
                  </a:lnTo>
                  <a:lnTo>
                    <a:pt x="161734" y="61341"/>
                  </a:lnTo>
                  <a:lnTo>
                    <a:pt x="161354" y="61341"/>
                  </a:lnTo>
                  <a:lnTo>
                    <a:pt x="162401" y="61722"/>
                  </a:lnTo>
                  <a:lnTo>
                    <a:pt x="163354" y="63055"/>
                  </a:lnTo>
                  <a:lnTo>
                    <a:pt x="162687" y="63055"/>
                  </a:lnTo>
                  <a:lnTo>
                    <a:pt x="161734" y="63722"/>
                  </a:lnTo>
                  <a:lnTo>
                    <a:pt x="162020" y="64008"/>
                  </a:lnTo>
                  <a:lnTo>
                    <a:pt x="161734" y="64294"/>
                  </a:lnTo>
                  <a:lnTo>
                    <a:pt x="161734" y="64675"/>
                  </a:lnTo>
                  <a:lnTo>
                    <a:pt x="161068" y="67246"/>
                  </a:lnTo>
                  <a:lnTo>
                    <a:pt x="161354" y="67246"/>
                  </a:lnTo>
                  <a:lnTo>
                    <a:pt x="161354" y="68961"/>
                  </a:lnTo>
                  <a:lnTo>
                    <a:pt x="161068" y="69247"/>
                  </a:lnTo>
                  <a:lnTo>
                    <a:pt x="160782" y="70580"/>
                  </a:lnTo>
                  <a:lnTo>
                    <a:pt x="160401" y="72200"/>
                  </a:lnTo>
                  <a:lnTo>
                    <a:pt x="160115" y="72580"/>
                  </a:lnTo>
                  <a:lnTo>
                    <a:pt x="158115" y="72200"/>
                  </a:lnTo>
                  <a:lnTo>
                    <a:pt x="156781" y="73533"/>
                  </a:lnTo>
                  <a:lnTo>
                    <a:pt x="156781" y="73819"/>
                  </a:lnTo>
                  <a:lnTo>
                    <a:pt x="155829" y="74866"/>
                  </a:lnTo>
                  <a:lnTo>
                    <a:pt x="155829" y="75152"/>
                  </a:lnTo>
                  <a:lnTo>
                    <a:pt x="155162" y="75152"/>
                  </a:lnTo>
                  <a:lnTo>
                    <a:pt x="154876" y="76105"/>
                  </a:lnTo>
                  <a:lnTo>
                    <a:pt x="154496" y="76105"/>
                  </a:lnTo>
                  <a:lnTo>
                    <a:pt x="154210" y="76771"/>
                  </a:lnTo>
                  <a:lnTo>
                    <a:pt x="152876" y="77153"/>
                  </a:lnTo>
                  <a:lnTo>
                    <a:pt x="152209" y="78772"/>
                  </a:lnTo>
                  <a:lnTo>
                    <a:pt x="153162" y="78772"/>
                  </a:lnTo>
                  <a:lnTo>
                    <a:pt x="152876" y="79724"/>
                  </a:lnTo>
                  <a:lnTo>
                    <a:pt x="153162" y="79724"/>
                  </a:lnTo>
                  <a:lnTo>
                    <a:pt x="152495" y="80105"/>
                  </a:lnTo>
                  <a:lnTo>
                    <a:pt x="152209" y="80391"/>
                  </a:lnTo>
                  <a:lnTo>
                    <a:pt x="151924" y="81058"/>
                  </a:lnTo>
                  <a:lnTo>
                    <a:pt x="151543" y="82010"/>
                  </a:lnTo>
                  <a:lnTo>
                    <a:pt x="151257" y="82391"/>
                  </a:lnTo>
                  <a:lnTo>
                    <a:pt x="151924" y="82391"/>
                  </a:lnTo>
                  <a:lnTo>
                    <a:pt x="152495" y="83344"/>
                  </a:lnTo>
                  <a:lnTo>
                    <a:pt x="152209" y="83344"/>
                  </a:lnTo>
                  <a:lnTo>
                    <a:pt x="152495" y="84677"/>
                  </a:lnTo>
                  <a:lnTo>
                    <a:pt x="152495" y="84963"/>
                  </a:lnTo>
                  <a:lnTo>
                    <a:pt x="152876" y="85630"/>
                  </a:lnTo>
                  <a:lnTo>
                    <a:pt x="152209" y="87344"/>
                  </a:lnTo>
                  <a:lnTo>
                    <a:pt x="151257" y="89249"/>
                  </a:lnTo>
                  <a:lnTo>
                    <a:pt x="151543" y="89630"/>
                  </a:lnTo>
                  <a:lnTo>
                    <a:pt x="152495" y="89630"/>
                  </a:lnTo>
                  <a:lnTo>
                    <a:pt x="153543" y="90583"/>
                  </a:lnTo>
                  <a:lnTo>
                    <a:pt x="153162" y="94488"/>
                  </a:lnTo>
                  <a:lnTo>
                    <a:pt x="152209" y="94869"/>
                  </a:lnTo>
                  <a:lnTo>
                    <a:pt x="151543" y="94488"/>
                  </a:lnTo>
                  <a:lnTo>
                    <a:pt x="151257" y="94202"/>
                  </a:lnTo>
                  <a:lnTo>
                    <a:pt x="151257" y="94488"/>
                  </a:lnTo>
                  <a:lnTo>
                    <a:pt x="151543" y="95536"/>
                  </a:lnTo>
                  <a:lnTo>
                    <a:pt x="151924" y="95536"/>
                  </a:lnTo>
                  <a:lnTo>
                    <a:pt x="152495" y="96774"/>
                  </a:lnTo>
                  <a:lnTo>
                    <a:pt x="152495" y="97155"/>
                  </a:lnTo>
                  <a:lnTo>
                    <a:pt x="152209" y="97441"/>
                  </a:lnTo>
                  <a:lnTo>
                    <a:pt x="151924" y="98489"/>
                  </a:lnTo>
                  <a:lnTo>
                    <a:pt x="152209" y="100393"/>
                  </a:lnTo>
                  <a:lnTo>
                    <a:pt x="152209" y="100775"/>
                  </a:lnTo>
                  <a:lnTo>
                    <a:pt x="152495" y="101060"/>
                  </a:lnTo>
                  <a:lnTo>
                    <a:pt x="151924" y="101060"/>
                  </a:lnTo>
                  <a:lnTo>
                    <a:pt x="151924" y="101441"/>
                  </a:lnTo>
                  <a:lnTo>
                    <a:pt x="152876" y="101727"/>
                  </a:lnTo>
                  <a:lnTo>
                    <a:pt x="153829" y="102394"/>
                  </a:lnTo>
                  <a:lnTo>
                    <a:pt x="153829" y="103061"/>
                  </a:lnTo>
                  <a:lnTo>
                    <a:pt x="151543" y="103727"/>
                  </a:lnTo>
                  <a:lnTo>
                    <a:pt x="148971" y="104680"/>
                  </a:lnTo>
                  <a:lnTo>
                    <a:pt x="146971" y="104394"/>
                  </a:lnTo>
                  <a:lnTo>
                    <a:pt x="146304" y="104680"/>
                  </a:lnTo>
                  <a:lnTo>
                    <a:pt x="144018" y="104013"/>
                  </a:lnTo>
                  <a:lnTo>
                    <a:pt x="142684" y="103727"/>
                  </a:lnTo>
                  <a:lnTo>
                    <a:pt x="142399" y="103346"/>
                  </a:lnTo>
                  <a:lnTo>
                    <a:pt x="141351" y="103061"/>
                  </a:lnTo>
                  <a:lnTo>
                    <a:pt x="140399" y="104013"/>
                  </a:lnTo>
                  <a:lnTo>
                    <a:pt x="139732" y="104013"/>
                  </a:lnTo>
                  <a:lnTo>
                    <a:pt x="139446" y="105061"/>
                  </a:lnTo>
                  <a:lnTo>
                    <a:pt x="139732" y="105061"/>
                  </a:lnTo>
                  <a:lnTo>
                    <a:pt x="140113" y="105346"/>
                  </a:lnTo>
                  <a:lnTo>
                    <a:pt x="139446" y="107347"/>
                  </a:lnTo>
                  <a:lnTo>
                    <a:pt x="139446" y="108299"/>
                  </a:lnTo>
                  <a:lnTo>
                    <a:pt x="139732" y="108585"/>
                  </a:lnTo>
                  <a:lnTo>
                    <a:pt x="139446" y="108966"/>
                  </a:lnTo>
                  <a:lnTo>
                    <a:pt x="140399" y="109918"/>
                  </a:lnTo>
                  <a:lnTo>
                    <a:pt x="140113" y="110300"/>
                  </a:lnTo>
                  <a:lnTo>
                    <a:pt x="140113" y="110585"/>
                  </a:lnTo>
                  <a:lnTo>
                    <a:pt x="139732" y="110966"/>
                  </a:lnTo>
                  <a:lnTo>
                    <a:pt x="139732" y="111252"/>
                  </a:lnTo>
                  <a:lnTo>
                    <a:pt x="140113" y="111538"/>
                  </a:lnTo>
                  <a:lnTo>
                    <a:pt x="140113" y="113919"/>
                  </a:lnTo>
                  <a:lnTo>
                    <a:pt x="139446" y="114205"/>
                  </a:lnTo>
                  <a:lnTo>
                    <a:pt x="139446" y="115157"/>
                  </a:lnTo>
                  <a:lnTo>
                    <a:pt x="137731" y="116205"/>
                  </a:lnTo>
                  <a:lnTo>
                    <a:pt x="137160" y="116491"/>
                  </a:lnTo>
                  <a:lnTo>
                    <a:pt x="136779" y="116872"/>
                  </a:lnTo>
                  <a:lnTo>
                    <a:pt x="136493" y="116872"/>
                  </a:lnTo>
                  <a:lnTo>
                    <a:pt x="136112" y="117443"/>
                  </a:lnTo>
                  <a:lnTo>
                    <a:pt x="135160" y="117443"/>
                  </a:lnTo>
                  <a:lnTo>
                    <a:pt x="135160" y="118110"/>
                  </a:lnTo>
                  <a:lnTo>
                    <a:pt x="134207" y="117824"/>
                  </a:lnTo>
                  <a:lnTo>
                    <a:pt x="134207" y="118777"/>
                  </a:lnTo>
                  <a:lnTo>
                    <a:pt x="133541" y="118777"/>
                  </a:lnTo>
                  <a:lnTo>
                    <a:pt x="133159" y="119158"/>
                  </a:lnTo>
                  <a:lnTo>
                    <a:pt x="132874" y="118110"/>
                  </a:lnTo>
                  <a:lnTo>
                    <a:pt x="133159" y="117443"/>
                  </a:lnTo>
                  <a:lnTo>
                    <a:pt x="132874" y="117157"/>
                  </a:lnTo>
                  <a:lnTo>
                    <a:pt x="132874" y="117824"/>
                  </a:lnTo>
                  <a:lnTo>
                    <a:pt x="131254" y="117824"/>
                  </a:lnTo>
                  <a:lnTo>
                    <a:pt x="131254" y="118777"/>
                  </a:lnTo>
                  <a:lnTo>
                    <a:pt x="129540" y="118491"/>
                  </a:lnTo>
                  <a:lnTo>
                    <a:pt x="128873" y="116491"/>
                  </a:lnTo>
                  <a:lnTo>
                    <a:pt x="128873" y="114491"/>
                  </a:lnTo>
                  <a:lnTo>
                    <a:pt x="128588" y="112871"/>
                  </a:lnTo>
                  <a:lnTo>
                    <a:pt x="128588" y="109918"/>
                  </a:lnTo>
                  <a:lnTo>
                    <a:pt x="127635" y="109252"/>
                  </a:lnTo>
                  <a:lnTo>
                    <a:pt x="126301" y="108966"/>
                  </a:lnTo>
                  <a:lnTo>
                    <a:pt x="125635" y="109252"/>
                  </a:lnTo>
                  <a:lnTo>
                    <a:pt x="125635" y="110300"/>
                  </a:lnTo>
                  <a:lnTo>
                    <a:pt x="124682" y="110585"/>
                  </a:lnTo>
                  <a:lnTo>
                    <a:pt x="122015" y="109633"/>
                  </a:lnTo>
                  <a:lnTo>
                    <a:pt x="120682" y="109918"/>
                  </a:lnTo>
                  <a:lnTo>
                    <a:pt x="120682" y="110300"/>
                  </a:lnTo>
                  <a:lnTo>
                    <a:pt x="120396" y="110300"/>
                  </a:lnTo>
                  <a:lnTo>
                    <a:pt x="118777" y="106966"/>
                  </a:lnTo>
                  <a:lnTo>
                    <a:pt x="118110" y="106680"/>
                  </a:lnTo>
                  <a:lnTo>
                    <a:pt x="117729" y="105632"/>
                  </a:lnTo>
                  <a:lnTo>
                    <a:pt x="117062" y="105346"/>
                  </a:lnTo>
                  <a:lnTo>
                    <a:pt x="117062" y="105061"/>
                  </a:lnTo>
                  <a:lnTo>
                    <a:pt x="116776" y="105061"/>
                  </a:lnTo>
                  <a:lnTo>
                    <a:pt x="116776" y="104013"/>
                  </a:lnTo>
                  <a:lnTo>
                    <a:pt x="115443" y="103061"/>
                  </a:lnTo>
                  <a:lnTo>
                    <a:pt x="115443" y="102394"/>
                  </a:lnTo>
                  <a:lnTo>
                    <a:pt x="114776" y="102108"/>
                  </a:lnTo>
                  <a:lnTo>
                    <a:pt x="115157" y="101727"/>
                  </a:lnTo>
                  <a:lnTo>
                    <a:pt x="114109" y="100775"/>
                  </a:lnTo>
                  <a:lnTo>
                    <a:pt x="113824" y="100775"/>
                  </a:lnTo>
                  <a:lnTo>
                    <a:pt x="112871" y="99727"/>
                  </a:lnTo>
                  <a:lnTo>
                    <a:pt x="112204" y="98774"/>
                  </a:lnTo>
                  <a:lnTo>
                    <a:pt x="111824" y="98774"/>
                  </a:lnTo>
                  <a:lnTo>
                    <a:pt x="112204" y="98489"/>
                  </a:lnTo>
                  <a:lnTo>
                    <a:pt x="111824" y="98489"/>
                  </a:lnTo>
                  <a:lnTo>
                    <a:pt x="111157" y="98774"/>
                  </a:lnTo>
                  <a:lnTo>
                    <a:pt x="110585" y="98774"/>
                  </a:lnTo>
                  <a:lnTo>
                    <a:pt x="110204" y="99441"/>
                  </a:lnTo>
                  <a:lnTo>
                    <a:pt x="110204" y="100393"/>
                  </a:lnTo>
                  <a:lnTo>
                    <a:pt x="108871" y="101441"/>
                  </a:lnTo>
                  <a:lnTo>
                    <a:pt x="108204" y="100393"/>
                  </a:lnTo>
                  <a:lnTo>
                    <a:pt x="107251" y="100108"/>
                  </a:lnTo>
                  <a:lnTo>
                    <a:pt x="102013" y="100108"/>
                  </a:lnTo>
                  <a:lnTo>
                    <a:pt x="100679" y="101060"/>
                  </a:lnTo>
                  <a:lnTo>
                    <a:pt x="100393" y="101060"/>
                  </a:lnTo>
                  <a:lnTo>
                    <a:pt x="100013" y="101441"/>
                  </a:lnTo>
                  <a:lnTo>
                    <a:pt x="99727" y="101441"/>
                  </a:lnTo>
                  <a:lnTo>
                    <a:pt x="99060" y="101060"/>
                  </a:lnTo>
                  <a:lnTo>
                    <a:pt x="98774" y="101441"/>
                  </a:lnTo>
                  <a:lnTo>
                    <a:pt x="98393" y="101441"/>
                  </a:lnTo>
                  <a:lnTo>
                    <a:pt x="98108" y="102394"/>
                  </a:lnTo>
                  <a:lnTo>
                    <a:pt x="97441" y="102679"/>
                  </a:lnTo>
                  <a:lnTo>
                    <a:pt x="96774" y="103346"/>
                  </a:lnTo>
                  <a:lnTo>
                    <a:pt x="95726" y="103346"/>
                  </a:lnTo>
                  <a:lnTo>
                    <a:pt x="95441" y="102679"/>
                  </a:lnTo>
                  <a:lnTo>
                    <a:pt x="95155" y="102394"/>
                  </a:lnTo>
                  <a:lnTo>
                    <a:pt x="94488" y="102108"/>
                  </a:lnTo>
                  <a:lnTo>
                    <a:pt x="93821" y="102108"/>
                  </a:lnTo>
                  <a:lnTo>
                    <a:pt x="93154" y="101727"/>
                  </a:lnTo>
                  <a:lnTo>
                    <a:pt x="89249" y="105061"/>
                  </a:lnTo>
                  <a:lnTo>
                    <a:pt x="87916" y="105061"/>
                  </a:lnTo>
                  <a:lnTo>
                    <a:pt x="87249" y="105346"/>
                  </a:lnTo>
                  <a:lnTo>
                    <a:pt x="86582" y="105061"/>
                  </a:lnTo>
                  <a:lnTo>
                    <a:pt x="85249" y="105346"/>
                  </a:lnTo>
                  <a:lnTo>
                    <a:pt x="83344" y="106680"/>
                  </a:lnTo>
                  <a:lnTo>
                    <a:pt x="82963" y="107632"/>
                  </a:lnTo>
                  <a:lnTo>
                    <a:pt x="83344" y="108014"/>
                  </a:lnTo>
                  <a:lnTo>
                    <a:pt x="82963" y="108014"/>
                  </a:lnTo>
                  <a:lnTo>
                    <a:pt x="82677" y="108299"/>
                  </a:lnTo>
                  <a:lnTo>
                    <a:pt x="82677" y="108966"/>
                  </a:lnTo>
                  <a:lnTo>
                    <a:pt x="80391" y="108966"/>
                  </a:lnTo>
                  <a:lnTo>
                    <a:pt x="80010" y="109252"/>
                  </a:lnTo>
                  <a:lnTo>
                    <a:pt x="80391" y="110300"/>
                  </a:lnTo>
                  <a:lnTo>
                    <a:pt x="78676" y="111919"/>
                  </a:lnTo>
                  <a:lnTo>
                    <a:pt x="78391" y="111919"/>
                  </a:lnTo>
                  <a:lnTo>
                    <a:pt x="78010" y="111538"/>
                  </a:lnTo>
                  <a:lnTo>
                    <a:pt x="77724" y="111919"/>
                  </a:lnTo>
                  <a:lnTo>
                    <a:pt x="77438" y="111538"/>
                  </a:lnTo>
                  <a:lnTo>
                    <a:pt x="77057" y="111538"/>
                  </a:lnTo>
                  <a:lnTo>
                    <a:pt x="75724" y="110966"/>
                  </a:lnTo>
                  <a:lnTo>
                    <a:pt x="74104" y="106680"/>
                  </a:lnTo>
                  <a:lnTo>
                    <a:pt x="75724" y="103727"/>
                  </a:lnTo>
                  <a:lnTo>
                    <a:pt x="76771" y="102679"/>
                  </a:lnTo>
                  <a:lnTo>
                    <a:pt x="77724" y="100775"/>
                  </a:lnTo>
                  <a:lnTo>
                    <a:pt x="77057" y="99155"/>
                  </a:lnTo>
                  <a:lnTo>
                    <a:pt x="75724" y="99727"/>
                  </a:lnTo>
                  <a:lnTo>
                    <a:pt x="71818" y="100775"/>
                  </a:lnTo>
                  <a:lnTo>
                    <a:pt x="70199" y="101727"/>
                  </a:lnTo>
                  <a:lnTo>
                    <a:pt x="70485" y="102108"/>
                  </a:lnTo>
                  <a:lnTo>
                    <a:pt x="69818" y="102108"/>
                  </a:lnTo>
                  <a:lnTo>
                    <a:pt x="69818" y="102394"/>
                  </a:lnTo>
                  <a:lnTo>
                    <a:pt x="69151" y="102679"/>
                  </a:lnTo>
                  <a:lnTo>
                    <a:pt x="68866" y="103346"/>
                  </a:lnTo>
                  <a:lnTo>
                    <a:pt x="68580" y="103346"/>
                  </a:lnTo>
                  <a:lnTo>
                    <a:pt x="68199" y="103727"/>
                  </a:lnTo>
                  <a:lnTo>
                    <a:pt x="67913" y="103346"/>
                  </a:lnTo>
                  <a:lnTo>
                    <a:pt x="67532" y="103346"/>
                  </a:lnTo>
                  <a:lnTo>
                    <a:pt x="67532" y="103727"/>
                  </a:lnTo>
                  <a:lnTo>
                    <a:pt x="67913" y="104394"/>
                  </a:lnTo>
                  <a:lnTo>
                    <a:pt x="68866" y="105061"/>
                  </a:lnTo>
                  <a:lnTo>
                    <a:pt x="69151" y="106299"/>
                  </a:lnTo>
                  <a:lnTo>
                    <a:pt x="68866" y="106299"/>
                  </a:lnTo>
                  <a:lnTo>
                    <a:pt x="68580" y="106680"/>
                  </a:lnTo>
                  <a:lnTo>
                    <a:pt x="68199" y="106680"/>
                  </a:lnTo>
                  <a:lnTo>
                    <a:pt x="68580" y="106966"/>
                  </a:lnTo>
                  <a:lnTo>
                    <a:pt x="68580" y="107632"/>
                  </a:lnTo>
                  <a:lnTo>
                    <a:pt x="69533" y="108585"/>
                  </a:lnTo>
                  <a:lnTo>
                    <a:pt x="69533" y="109252"/>
                  </a:lnTo>
                  <a:lnTo>
                    <a:pt x="70199" y="109918"/>
                  </a:lnTo>
                  <a:lnTo>
                    <a:pt x="69818" y="109918"/>
                  </a:lnTo>
                  <a:lnTo>
                    <a:pt x="69818" y="110300"/>
                  </a:lnTo>
                  <a:lnTo>
                    <a:pt x="67913" y="109252"/>
                  </a:lnTo>
                  <a:lnTo>
                    <a:pt x="66580" y="108966"/>
                  </a:lnTo>
                  <a:lnTo>
                    <a:pt x="65246" y="109252"/>
                  </a:lnTo>
                  <a:lnTo>
                    <a:pt x="62008" y="110300"/>
                  </a:lnTo>
                  <a:lnTo>
                    <a:pt x="61341" y="110585"/>
                  </a:lnTo>
                  <a:lnTo>
                    <a:pt x="59341" y="109918"/>
                  </a:lnTo>
                  <a:lnTo>
                    <a:pt x="58007" y="108966"/>
                  </a:lnTo>
                  <a:lnTo>
                    <a:pt x="57055" y="108585"/>
                  </a:lnTo>
                  <a:lnTo>
                    <a:pt x="56388" y="108299"/>
                  </a:lnTo>
                  <a:lnTo>
                    <a:pt x="54102" y="108299"/>
                  </a:lnTo>
                  <a:lnTo>
                    <a:pt x="50483" y="107632"/>
                  </a:lnTo>
                  <a:lnTo>
                    <a:pt x="50483" y="106966"/>
                  </a:lnTo>
                  <a:lnTo>
                    <a:pt x="50863" y="106680"/>
                  </a:lnTo>
                  <a:lnTo>
                    <a:pt x="50197" y="106013"/>
                  </a:lnTo>
                  <a:lnTo>
                    <a:pt x="50483" y="106013"/>
                  </a:lnTo>
                  <a:lnTo>
                    <a:pt x="50197" y="105346"/>
                  </a:lnTo>
                  <a:lnTo>
                    <a:pt x="50197" y="104680"/>
                  </a:lnTo>
                  <a:lnTo>
                    <a:pt x="49816" y="104394"/>
                  </a:lnTo>
                  <a:lnTo>
                    <a:pt x="50197" y="104013"/>
                  </a:lnTo>
                  <a:lnTo>
                    <a:pt x="50197" y="103346"/>
                  </a:lnTo>
                  <a:lnTo>
                    <a:pt x="50863" y="102679"/>
                  </a:lnTo>
                  <a:lnTo>
                    <a:pt x="52102" y="102394"/>
                  </a:lnTo>
                  <a:lnTo>
                    <a:pt x="53816" y="102108"/>
                  </a:lnTo>
                  <a:lnTo>
                    <a:pt x="54102" y="101727"/>
                  </a:lnTo>
                  <a:lnTo>
                    <a:pt x="53816" y="100775"/>
                  </a:lnTo>
                  <a:lnTo>
                    <a:pt x="53435" y="100108"/>
                  </a:lnTo>
                  <a:lnTo>
                    <a:pt x="54388" y="99727"/>
                  </a:lnTo>
                  <a:lnTo>
                    <a:pt x="54388" y="99441"/>
                  </a:lnTo>
                  <a:lnTo>
                    <a:pt x="56769" y="96774"/>
                  </a:lnTo>
                  <a:lnTo>
                    <a:pt x="56388" y="94488"/>
                  </a:lnTo>
                  <a:lnTo>
                    <a:pt x="55721" y="93536"/>
                  </a:lnTo>
                  <a:lnTo>
                    <a:pt x="56102" y="93250"/>
                  </a:lnTo>
                  <a:lnTo>
                    <a:pt x="56388" y="92583"/>
                  </a:lnTo>
                  <a:lnTo>
                    <a:pt x="57341" y="92869"/>
                  </a:lnTo>
                  <a:lnTo>
                    <a:pt x="57721" y="92869"/>
                  </a:lnTo>
                  <a:lnTo>
                    <a:pt x="57721" y="92202"/>
                  </a:lnTo>
                  <a:lnTo>
                    <a:pt x="58007" y="92202"/>
                  </a:lnTo>
                  <a:lnTo>
                    <a:pt x="58674" y="91916"/>
                  </a:lnTo>
                  <a:lnTo>
                    <a:pt x="59341" y="91916"/>
                  </a:lnTo>
                  <a:lnTo>
                    <a:pt x="60008" y="91250"/>
                  </a:lnTo>
                  <a:lnTo>
                    <a:pt x="61341" y="91250"/>
                  </a:lnTo>
                  <a:lnTo>
                    <a:pt x="62008" y="91535"/>
                  </a:lnTo>
                  <a:lnTo>
                    <a:pt x="62293" y="91250"/>
                  </a:lnTo>
                  <a:lnTo>
                    <a:pt x="62293" y="90583"/>
                  </a:lnTo>
                  <a:lnTo>
                    <a:pt x="62675" y="90583"/>
                  </a:lnTo>
                  <a:lnTo>
                    <a:pt x="63246" y="89630"/>
                  </a:lnTo>
                  <a:lnTo>
                    <a:pt x="63627" y="89630"/>
                  </a:lnTo>
                  <a:lnTo>
                    <a:pt x="65246" y="89916"/>
                  </a:lnTo>
                  <a:lnTo>
                    <a:pt x="65913" y="89916"/>
                  </a:lnTo>
                  <a:lnTo>
                    <a:pt x="65627" y="90297"/>
                  </a:lnTo>
                  <a:lnTo>
                    <a:pt x="65913" y="90868"/>
                  </a:lnTo>
                  <a:lnTo>
                    <a:pt x="66199" y="90297"/>
                  </a:lnTo>
                  <a:lnTo>
                    <a:pt x="66199" y="89916"/>
                  </a:lnTo>
                  <a:lnTo>
                    <a:pt x="66866" y="89249"/>
                  </a:lnTo>
                  <a:lnTo>
                    <a:pt x="66199" y="89249"/>
                  </a:lnTo>
                  <a:lnTo>
                    <a:pt x="66199" y="88582"/>
                  </a:lnTo>
                  <a:lnTo>
                    <a:pt x="65913" y="88297"/>
                  </a:lnTo>
                  <a:lnTo>
                    <a:pt x="65627" y="88297"/>
                  </a:lnTo>
                  <a:lnTo>
                    <a:pt x="65246" y="87916"/>
                  </a:lnTo>
                  <a:lnTo>
                    <a:pt x="65627" y="87344"/>
                  </a:lnTo>
                  <a:lnTo>
                    <a:pt x="65246" y="86963"/>
                  </a:lnTo>
                  <a:lnTo>
                    <a:pt x="65246" y="86678"/>
                  </a:lnTo>
                  <a:lnTo>
                    <a:pt x="64960" y="86296"/>
                  </a:lnTo>
                  <a:lnTo>
                    <a:pt x="64960" y="86011"/>
                  </a:lnTo>
                  <a:lnTo>
                    <a:pt x="64579" y="86011"/>
                  </a:lnTo>
                  <a:lnTo>
                    <a:pt x="64294" y="85630"/>
                  </a:lnTo>
                  <a:lnTo>
                    <a:pt x="64579" y="84677"/>
                  </a:lnTo>
                  <a:lnTo>
                    <a:pt x="63627" y="83725"/>
                  </a:lnTo>
                  <a:lnTo>
                    <a:pt x="62960" y="83725"/>
                  </a:lnTo>
                  <a:lnTo>
                    <a:pt x="62675" y="83058"/>
                  </a:lnTo>
                  <a:lnTo>
                    <a:pt x="62293" y="81725"/>
                  </a:lnTo>
                  <a:lnTo>
                    <a:pt x="62960" y="82391"/>
                  </a:lnTo>
                  <a:lnTo>
                    <a:pt x="63627" y="80772"/>
                  </a:lnTo>
                  <a:lnTo>
                    <a:pt x="62960" y="79439"/>
                  </a:lnTo>
                  <a:lnTo>
                    <a:pt x="62960" y="79057"/>
                  </a:lnTo>
                  <a:lnTo>
                    <a:pt x="62293" y="77438"/>
                  </a:lnTo>
                  <a:lnTo>
                    <a:pt x="62293" y="76486"/>
                  </a:lnTo>
                  <a:lnTo>
                    <a:pt x="61627" y="75533"/>
                  </a:lnTo>
                  <a:lnTo>
                    <a:pt x="61627" y="74200"/>
                  </a:lnTo>
                  <a:lnTo>
                    <a:pt x="60960" y="73819"/>
                  </a:lnTo>
                  <a:lnTo>
                    <a:pt x="61341" y="72200"/>
                  </a:lnTo>
                  <a:lnTo>
                    <a:pt x="61341" y="71533"/>
                  </a:lnTo>
                  <a:lnTo>
                    <a:pt x="61627" y="70199"/>
                  </a:lnTo>
                  <a:lnTo>
                    <a:pt x="61341" y="69914"/>
                  </a:lnTo>
                  <a:lnTo>
                    <a:pt x="60960" y="69914"/>
                  </a:lnTo>
                  <a:lnTo>
                    <a:pt x="59341" y="69247"/>
                  </a:lnTo>
                  <a:lnTo>
                    <a:pt x="58388" y="69247"/>
                  </a:lnTo>
                  <a:lnTo>
                    <a:pt x="57721" y="70199"/>
                  </a:lnTo>
                  <a:lnTo>
                    <a:pt x="55435" y="70199"/>
                  </a:lnTo>
                  <a:lnTo>
                    <a:pt x="54388" y="70866"/>
                  </a:lnTo>
                  <a:lnTo>
                    <a:pt x="54102" y="71247"/>
                  </a:lnTo>
                  <a:lnTo>
                    <a:pt x="54102" y="72200"/>
                  </a:lnTo>
                  <a:lnTo>
                    <a:pt x="53816" y="72866"/>
                  </a:lnTo>
                  <a:lnTo>
                    <a:pt x="51816" y="73533"/>
                  </a:lnTo>
                  <a:lnTo>
                    <a:pt x="51435" y="73819"/>
                  </a:lnTo>
                  <a:lnTo>
                    <a:pt x="51149" y="74866"/>
                  </a:lnTo>
                  <a:lnTo>
                    <a:pt x="50483" y="75152"/>
                  </a:lnTo>
                  <a:lnTo>
                    <a:pt x="50197" y="75533"/>
                  </a:lnTo>
                  <a:lnTo>
                    <a:pt x="48863" y="74866"/>
                  </a:lnTo>
                  <a:lnTo>
                    <a:pt x="48196" y="75152"/>
                  </a:lnTo>
                  <a:lnTo>
                    <a:pt x="46863" y="75533"/>
                  </a:lnTo>
                  <a:lnTo>
                    <a:pt x="46196" y="76486"/>
                  </a:lnTo>
                  <a:lnTo>
                    <a:pt x="46196" y="77153"/>
                  </a:lnTo>
                  <a:lnTo>
                    <a:pt x="45910" y="77819"/>
                  </a:lnTo>
                  <a:lnTo>
                    <a:pt x="44577" y="77438"/>
                  </a:lnTo>
                  <a:lnTo>
                    <a:pt x="43625" y="78486"/>
                  </a:lnTo>
                  <a:lnTo>
                    <a:pt x="42958" y="79439"/>
                  </a:lnTo>
                  <a:lnTo>
                    <a:pt x="42291" y="79057"/>
                  </a:lnTo>
                  <a:lnTo>
                    <a:pt x="40672" y="79057"/>
                  </a:lnTo>
                  <a:lnTo>
                    <a:pt x="40005" y="79439"/>
                  </a:lnTo>
                  <a:lnTo>
                    <a:pt x="39053" y="79057"/>
                  </a:lnTo>
                  <a:lnTo>
                    <a:pt x="37719" y="79724"/>
                  </a:lnTo>
                  <a:lnTo>
                    <a:pt x="36385" y="78772"/>
                  </a:lnTo>
                  <a:lnTo>
                    <a:pt x="36100" y="78772"/>
                  </a:lnTo>
                  <a:lnTo>
                    <a:pt x="35719" y="78486"/>
                  </a:lnTo>
                  <a:lnTo>
                    <a:pt x="35433" y="78486"/>
                  </a:lnTo>
                  <a:lnTo>
                    <a:pt x="35052" y="78772"/>
                  </a:lnTo>
                  <a:lnTo>
                    <a:pt x="34766" y="78772"/>
                  </a:lnTo>
                  <a:lnTo>
                    <a:pt x="34100" y="77819"/>
                  </a:lnTo>
                  <a:lnTo>
                    <a:pt x="34100" y="78105"/>
                  </a:lnTo>
                  <a:lnTo>
                    <a:pt x="34385" y="78486"/>
                  </a:lnTo>
                  <a:lnTo>
                    <a:pt x="33718" y="78486"/>
                  </a:lnTo>
                  <a:lnTo>
                    <a:pt x="33147" y="77819"/>
                  </a:lnTo>
                  <a:lnTo>
                    <a:pt x="32099" y="78486"/>
                  </a:lnTo>
                  <a:lnTo>
                    <a:pt x="32480" y="78105"/>
                  </a:lnTo>
                  <a:lnTo>
                    <a:pt x="32099" y="77819"/>
                  </a:lnTo>
                  <a:lnTo>
                    <a:pt x="32766" y="77153"/>
                  </a:lnTo>
                  <a:lnTo>
                    <a:pt x="32766" y="76771"/>
                  </a:lnTo>
                  <a:lnTo>
                    <a:pt x="32099" y="76771"/>
                  </a:lnTo>
                  <a:lnTo>
                    <a:pt x="32099" y="76486"/>
                  </a:lnTo>
                  <a:lnTo>
                    <a:pt x="31813" y="76486"/>
                  </a:lnTo>
                  <a:lnTo>
                    <a:pt x="31813" y="76105"/>
                  </a:lnTo>
                  <a:lnTo>
                    <a:pt x="31433" y="76105"/>
                  </a:lnTo>
                  <a:lnTo>
                    <a:pt x="31147" y="75152"/>
                  </a:lnTo>
                  <a:lnTo>
                    <a:pt x="30766" y="75533"/>
                  </a:lnTo>
                  <a:lnTo>
                    <a:pt x="31147" y="76105"/>
                  </a:lnTo>
                  <a:lnTo>
                    <a:pt x="31147" y="77153"/>
                  </a:lnTo>
                  <a:lnTo>
                    <a:pt x="30480" y="76486"/>
                  </a:lnTo>
                  <a:lnTo>
                    <a:pt x="30766" y="76486"/>
                  </a:lnTo>
                  <a:lnTo>
                    <a:pt x="30766" y="76105"/>
                  </a:lnTo>
                  <a:lnTo>
                    <a:pt x="30194" y="76105"/>
                  </a:lnTo>
                  <a:lnTo>
                    <a:pt x="30194" y="76771"/>
                  </a:lnTo>
                  <a:lnTo>
                    <a:pt x="29813" y="77153"/>
                  </a:lnTo>
                  <a:lnTo>
                    <a:pt x="29146" y="77153"/>
                  </a:lnTo>
                  <a:lnTo>
                    <a:pt x="28861" y="76105"/>
                  </a:lnTo>
                  <a:lnTo>
                    <a:pt x="28480" y="76105"/>
                  </a:lnTo>
                  <a:lnTo>
                    <a:pt x="28480" y="76771"/>
                  </a:lnTo>
                  <a:lnTo>
                    <a:pt x="28194" y="76486"/>
                  </a:lnTo>
                  <a:lnTo>
                    <a:pt x="27813" y="75819"/>
                  </a:lnTo>
                  <a:lnTo>
                    <a:pt x="27527" y="75819"/>
                  </a:lnTo>
                  <a:lnTo>
                    <a:pt x="27242" y="75152"/>
                  </a:lnTo>
                  <a:lnTo>
                    <a:pt x="26194" y="76105"/>
                  </a:lnTo>
                  <a:lnTo>
                    <a:pt x="25527" y="76486"/>
                  </a:lnTo>
                  <a:lnTo>
                    <a:pt x="24575" y="75819"/>
                  </a:lnTo>
                  <a:lnTo>
                    <a:pt x="24575" y="75533"/>
                  </a:lnTo>
                  <a:lnTo>
                    <a:pt x="24289" y="75152"/>
                  </a:lnTo>
                  <a:lnTo>
                    <a:pt x="24575" y="74866"/>
                  </a:lnTo>
                  <a:lnTo>
                    <a:pt x="24289" y="74200"/>
                  </a:lnTo>
                  <a:lnTo>
                    <a:pt x="22574" y="72866"/>
                  </a:lnTo>
                  <a:lnTo>
                    <a:pt x="21336" y="72580"/>
                  </a:lnTo>
                  <a:lnTo>
                    <a:pt x="17335" y="72580"/>
                  </a:lnTo>
                  <a:lnTo>
                    <a:pt x="16669" y="72866"/>
                  </a:lnTo>
                  <a:lnTo>
                    <a:pt x="14764" y="72580"/>
                  </a:lnTo>
                  <a:lnTo>
                    <a:pt x="10478" y="73533"/>
                  </a:lnTo>
                  <a:lnTo>
                    <a:pt x="10478" y="74486"/>
                  </a:lnTo>
                  <a:lnTo>
                    <a:pt x="10763" y="74200"/>
                  </a:lnTo>
                  <a:lnTo>
                    <a:pt x="11144" y="75533"/>
                  </a:lnTo>
                  <a:lnTo>
                    <a:pt x="10478" y="76486"/>
                  </a:lnTo>
                  <a:lnTo>
                    <a:pt x="10096" y="77153"/>
                  </a:lnTo>
                  <a:lnTo>
                    <a:pt x="9144" y="76771"/>
                  </a:lnTo>
                  <a:lnTo>
                    <a:pt x="8192" y="77819"/>
                  </a:lnTo>
                  <a:lnTo>
                    <a:pt x="7144" y="77819"/>
                  </a:lnTo>
                  <a:lnTo>
                    <a:pt x="6477" y="77153"/>
                  </a:lnTo>
                  <a:lnTo>
                    <a:pt x="5239" y="77153"/>
                  </a:lnTo>
                  <a:lnTo>
                    <a:pt x="4858" y="76771"/>
                  </a:lnTo>
                  <a:lnTo>
                    <a:pt x="3905" y="77438"/>
                  </a:lnTo>
                  <a:lnTo>
                    <a:pt x="2953" y="77153"/>
                  </a:lnTo>
                  <a:lnTo>
                    <a:pt x="2953" y="76486"/>
                  </a:lnTo>
                  <a:lnTo>
                    <a:pt x="3238" y="76105"/>
                  </a:lnTo>
                  <a:lnTo>
                    <a:pt x="3238" y="75152"/>
                  </a:lnTo>
                  <a:lnTo>
                    <a:pt x="2953" y="75819"/>
                  </a:lnTo>
                  <a:lnTo>
                    <a:pt x="2572" y="75533"/>
                  </a:lnTo>
                  <a:lnTo>
                    <a:pt x="3238" y="74866"/>
                  </a:lnTo>
                  <a:lnTo>
                    <a:pt x="3238" y="74200"/>
                  </a:lnTo>
                  <a:lnTo>
                    <a:pt x="3524" y="73819"/>
                  </a:lnTo>
                  <a:lnTo>
                    <a:pt x="3524" y="73152"/>
                  </a:lnTo>
                  <a:lnTo>
                    <a:pt x="2953" y="72200"/>
                  </a:lnTo>
                  <a:lnTo>
                    <a:pt x="2572" y="70866"/>
                  </a:lnTo>
                  <a:lnTo>
                    <a:pt x="1619" y="70866"/>
                  </a:lnTo>
                  <a:lnTo>
                    <a:pt x="0" y="69628"/>
                  </a:lnTo>
                  <a:lnTo>
                    <a:pt x="953" y="68580"/>
                  </a:lnTo>
                  <a:lnTo>
                    <a:pt x="2572" y="68294"/>
                  </a:lnTo>
                  <a:lnTo>
                    <a:pt x="3905" y="68294"/>
                  </a:lnTo>
                  <a:lnTo>
                    <a:pt x="4572" y="67913"/>
                  </a:lnTo>
                  <a:lnTo>
                    <a:pt x="5905" y="66294"/>
                  </a:lnTo>
                  <a:lnTo>
                    <a:pt x="5525" y="66008"/>
                  </a:lnTo>
                  <a:lnTo>
                    <a:pt x="5905" y="65627"/>
                  </a:lnTo>
                  <a:lnTo>
                    <a:pt x="6191" y="65627"/>
                  </a:lnTo>
                  <a:lnTo>
                    <a:pt x="8192" y="64008"/>
                  </a:lnTo>
                  <a:lnTo>
                    <a:pt x="10096" y="62008"/>
                  </a:lnTo>
                  <a:lnTo>
                    <a:pt x="10478" y="62008"/>
                  </a:lnTo>
                  <a:lnTo>
                    <a:pt x="10096" y="61341"/>
                  </a:lnTo>
                  <a:lnTo>
                    <a:pt x="10478" y="60769"/>
                  </a:lnTo>
                  <a:lnTo>
                    <a:pt x="11144" y="59722"/>
                  </a:lnTo>
                  <a:lnTo>
                    <a:pt x="10478" y="59436"/>
                  </a:lnTo>
                  <a:lnTo>
                    <a:pt x="10096" y="59436"/>
                  </a:lnTo>
                  <a:lnTo>
                    <a:pt x="10478" y="57436"/>
                  </a:lnTo>
                  <a:lnTo>
                    <a:pt x="10763" y="57150"/>
                  </a:lnTo>
                  <a:lnTo>
                    <a:pt x="10763" y="56769"/>
                  </a:lnTo>
                  <a:lnTo>
                    <a:pt x="11144" y="56483"/>
                  </a:lnTo>
                  <a:lnTo>
                    <a:pt x="10763" y="55435"/>
                  </a:lnTo>
                  <a:lnTo>
                    <a:pt x="11144" y="55150"/>
                  </a:lnTo>
                  <a:lnTo>
                    <a:pt x="13049" y="54197"/>
                  </a:lnTo>
                  <a:lnTo>
                    <a:pt x="12763" y="53530"/>
                  </a:lnTo>
                  <a:lnTo>
                    <a:pt x="12383" y="53816"/>
                  </a:lnTo>
                  <a:lnTo>
                    <a:pt x="11430" y="53150"/>
                  </a:lnTo>
                  <a:lnTo>
                    <a:pt x="12097" y="52483"/>
                  </a:lnTo>
                  <a:lnTo>
                    <a:pt x="12383" y="51911"/>
                  </a:lnTo>
                  <a:lnTo>
                    <a:pt x="12383" y="49530"/>
                  </a:lnTo>
                  <a:lnTo>
                    <a:pt x="12763" y="48958"/>
                  </a:lnTo>
                  <a:lnTo>
                    <a:pt x="13049" y="47911"/>
                  </a:lnTo>
                  <a:lnTo>
                    <a:pt x="14097" y="47244"/>
                  </a:lnTo>
                  <a:lnTo>
                    <a:pt x="14383" y="46958"/>
                  </a:lnTo>
                  <a:lnTo>
                    <a:pt x="13430" y="46006"/>
                  </a:lnTo>
                  <a:lnTo>
                    <a:pt x="13049" y="46291"/>
                  </a:lnTo>
                  <a:lnTo>
                    <a:pt x="12763" y="46006"/>
                  </a:lnTo>
                  <a:lnTo>
                    <a:pt x="12383" y="46291"/>
                  </a:lnTo>
                  <a:lnTo>
                    <a:pt x="11811" y="45625"/>
                  </a:lnTo>
                  <a:lnTo>
                    <a:pt x="13049" y="45339"/>
                  </a:lnTo>
                  <a:lnTo>
                    <a:pt x="15050" y="44672"/>
                  </a:lnTo>
                  <a:lnTo>
                    <a:pt x="15335" y="43625"/>
                  </a:lnTo>
                  <a:lnTo>
                    <a:pt x="17050" y="42958"/>
                  </a:lnTo>
                  <a:lnTo>
                    <a:pt x="18955" y="42672"/>
                  </a:lnTo>
                  <a:lnTo>
                    <a:pt x="20955" y="42005"/>
                  </a:lnTo>
                  <a:lnTo>
                    <a:pt x="21622" y="41053"/>
                  </a:lnTo>
                  <a:lnTo>
                    <a:pt x="22288" y="40672"/>
                  </a:lnTo>
                  <a:lnTo>
                    <a:pt x="22955" y="40005"/>
                  </a:lnTo>
                  <a:lnTo>
                    <a:pt x="23908" y="39719"/>
                  </a:lnTo>
                  <a:lnTo>
                    <a:pt x="23622" y="38767"/>
                  </a:lnTo>
                  <a:lnTo>
                    <a:pt x="24289" y="38100"/>
                  </a:lnTo>
                  <a:lnTo>
                    <a:pt x="24289" y="36766"/>
                  </a:lnTo>
                  <a:lnTo>
                    <a:pt x="24860" y="36100"/>
                  </a:lnTo>
                  <a:lnTo>
                    <a:pt x="27527" y="35147"/>
                  </a:lnTo>
                  <a:lnTo>
                    <a:pt x="28194" y="34480"/>
                  </a:lnTo>
                  <a:lnTo>
                    <a:pt x="28480" y="33814"/>
                  </a:lnTo>
                  <a:lnTo>
                    <a:pt x="28861" y="33528"/>
                  </a:lnTo>
                  <a:lnTo>
                    <a:pt x="28861" y="32480"/>
                  </a:lnTo>
                  <a:lnTo>
                    <a:pt x="29528" y="31528"/>
                  </a:lnTo>
                  <a:lnTo>
                    <a:pt x="30480" y="31528"/>
                  </a:lnTo>
                  <a:lnTo>
                    <a:pt x="31813" y="32480"/>
                  </a:lnTo>
                  <a:lnTo>
                    <a:pt x="34385" y="32861"/>
                  </a:lnTo>
                  <a:lnTo>
                    <a:pt x="35052" y="33147"/>
                  </a:lnTo>
                  <a:lnTo>
                    <a:pt x="35719" y="32861"/>
                  </a:lnTo>
                  <a:lnTo>
                    <a:pt x="36671" y="32194"/>
                  </a:lnTo>
                  <a:lnTo>
                    <a:pt x="37338" y="32480"/>
                  </a:lnTo>
                  <a:lnTo>
                    <a:pt x="38005" y="32480"/>
                  </a:lnTo>
                  <a:lnTo>
                    <a:pt x="38671" y="32194"/>
                  </a:lnTo>
                  <a:lnTo>
                    <a:pt x="39053" y="32194"/>
                  </a:lnTo>
                  <a:lnTo>
                    <a:pt x="39624" y="31147"/>
                  </a:lnTo>
                  <a:lnTo>
                    <a:pt x="40291" y="30575"/>
                  </a:lnTo>
                  <a:lnTo>
                    <a:pt x="40672" y="29242"/>
                  </a:lnTo>
                  <a:lnTo>
                    <a:pt x="41624" y="28194"/>
                  </a:lnTo>
                  <a:lnTo>
                    <a:pt x="41624" y="27622"/>
                  </a:lnTo>
                  <a:lnTo>
                    <a:pt x="42005" y="27622"/>
                  </a:lnTo>
                  <a:lnTo>
                    <a:pt x="42005" y="26575"/>
                  </a:lnTo>
                  <a:lnTo>
                    <a:pt x="42958" y="26289"/>
                  </a:lnTo>
                  <a:lnTo>
                    <a:pt x="43243" y="26289"/>
                  </a:lnTo>
                  <a:lnTo>
                    <a:pt x="44577" y="25908"/>
                  </a:lnTo>
                  <a:lnTo>
                    <a:pt x="44577" y="2590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E391ED4D-3716-8641-1240-DAEDB819243F}"/>
                </a:ext>
              </a:extLst>
            </p:cNvPr>
            <p:cNvSpPr/>
            <p:nvPr/>
          </p:nvSpPr>
          <p:spPr>
            <a:xfrm>
              <a:off x="1997629" y="3788345"/>
              <a:ext cx="156781" cy="134493"/>
            </a:xfrm>
            <a:custGeom>
              <a:avLst/>
              <a:gdLst>
                <a:gd name="connsiteX0" fmla="*/ 152209 w 156781"/>
                <a:gd name="connsiteY0" fmla="*/ 26003 h 134493"/>
                <a:gd name="connsiteX1" fmla="*/ 152495 w 156781"/>
                <a:gd name="connsiteY1" fmla="*/ 28289 h 134493"/>
                <a:gd name="connsiteX2" fmla="*/ 153162 w 156781"/>
                <a:gd name="connsiteY2" fmla="*/ 29909 h 134493"/>
                <a:gd name="connsiteX3" fmla="*/ 153448 w 156781"/>
                <a:gd name="connsiteY3" fmla="*/ 30575 h 134493"/>
                <a:gd name="connsiteX4" fmla="*/ 153734 w 156781"/>
                <a:gd name="connsiteY4" fmla="*/ 30575 h 134493"/>
                <a:gd name="connsiteX5" fmla="*/ 156400 w 156781"/>
                <a:gd name="connsiteY5" fmla="*/ 31909 h 134493"/>
                <a:gd name="connsiteX6" fmla="*/ 156400 w 156781"/>
                <a:gd name="connsiteY6" fmla="*/ 32861 h 134493"/>
                <a:gd name="connsiteX7" fmla="*/ 156115 w 156781"/>
                <a:gd name="connsiteY7" fmla="*/ 33528 h 134493"/>
                <a:gd name="connsiteX8" fmla="*/ 156782 w 156781"/>
                <a:gd name="connsiteY8" fmla="*/ 34195 h 134493"/>
                <a:gd name="connsiteX9" fmla="*/ 156782 w 156781"/>
                <a:gd name="connsiteY9" fmla="*/ 35528 h 134493"/>
                <a:gd name="connsiteX10" fmla="*/ 156496 w 156781"/>
                <a:gd name="connsiteY10" fmla="*/ 36195 h 134493"/>
                <a:gd name="connsiteX11" fmla="*/ 156496 w 156781"/>
                <a:gd name="connsiteY11" fmla="*/ 38195 h 134493"/>
                <a:gd name="connsiteX12" fmla="*/ 156210 w 156781"/>
                <a:gd name="connsiteY12" fmla="*/ 38481 h 134493"/>
                <a:gd name="connsiteX13" fmla="*/ 155924 w 156781"/>
                <a:gd name="connsiteY13" fmla="*/ 39815 h 134493"/>
                <a:gd name="connsiteX14" fmla="*/ 155638 w 156781"/>
                <a:gd name="connsiteY14" fmla="*/ 40767 h 134493"/>
                <a:gd name="connsiteX15" fmla="*/ 155638 w 156781"/>
                <a:gd name="connsiteY15" fmla="*/ 41720 h 134493"/>
                <a:gd name="connsiteX16" fmla="*/ 154305 w 156781"/>
                <a:gd name="connsiteY16" fmla="*/ 42005 h 134493"/>
                <a:gd name="connsiteX17" fmla="*/ 154019 w 156781"/>
                <a:gd name="connsiteY17" fmla="*/ 42672 h 134493"/>
                <a:gd name="connsiteX18" fmla="*/ 154686 w 156781"/>
                <a:gd name="connsiteY18" fmla="*/ 42958 h 134493"/>
                <a:gd name="connsiteX19" fmla="*/ 155638 w 156781"/>
                <a:gd name="connsiteY19" fmla="*/ 44291 h 134493"/>
                <a:gd name="connsiteX20" fmla="*/ 152971 w 156781"/>
                <a:gd name="connsiteY20" fmla="*/ 46292 h 134493"/>
                <a:gd name="connsiteX21" fmla="*/ 151638 w 156781"/>
                <a:gd name="connsiteY21" fmla="*/ 46006 h 134493"/>
                <a:gd name="connsiteX22" fmla="*/ 150971 w 156781"/>
                <a:gd name="connsiteY22" fmla="*/ 46292 h 134493"/>
                <a:gd name="connsiteX23" fmla="*/ 150304 w 156781"/>
                <a:gd name="connsiteY23" fmla="*/ 47625 h 134493"/>
                <a:gd name="connsiteX24" fmla="*/ 150590 w 156781"/>
                <a:gd name="connsiteY24" fmla="*/ 47911 h 134493"/>
                <a:gd name="connsiteX25" fmla="*/ 150590 w 156781"/>
                <a:gd name="connsiteY25" fmla="*/ 49911 h 134493"/>
                <a:gd name="connsiteX26" fmla="*/ 151257 w 156781"/>
                <a:gd name="connsiteY26" fmla="*/ 50197 h 134493"/>
                <a:gd name="connsiteX27" fmla="*/ 151924 w 156781"/>
                <a:gd name="connsiteY27" fmla="*/ 51530 h 134493"/>
                <a:gd name="connsiteX28" fmla="*/ 152591 w 156781"/>
                <a:gd name="connsiteY28" fmla="*/ 51245 h 134493"/>
                <a:gd name="connsiteX29" fmla="*/ 152876 w 156781"/>
                <a:gd name="connsiteY29" fmla="*/ 51530 h 134493"/>
                <a:gd name="connsiteX30" fmla="*/ 152876 w 156781"/>
                <a:gd name="connsiteY30" fmla="*/ 51816 h 134493"/>
                <a:gd name="connsiteX31" fmla="*/ 152209 w 156781"/>
                <a:gd name="connsiteY31" fmla="*/ 52102 h 134493"/>
                <a:gd name="connsiteX32" fmla="*/ 152209 w 156781"/>
                <a:gd name="connsiteY32" fmla="*/ 52769 h 134493"/>
                <a:gd name="connsiteX33" fmla="*/ 153162 w 156781"/>
                <a:gd name="connsiteY33" fmla="*/ 52483 h 134493"/>
                <a:gd name="connsiteX34" fmla="*/ 153448 w 156781"/>
                <a:gd name="connsiteY34" fmla="*/ 52769 h 134493"/>
                <a:gd name="connsiteX35" fmla="*/ 153448 w 156781"/>
                <a:gd name="connsiteY35" fmla="*/ 54102 h 134493"/>
                <a:gd name="connsiteX36" fmla="*/ 153734 w 156781"/>
                <a:gd name="connsiteY36" fmla="*/ 54388 h 134493"/>
                <a:gd name="connsiteX37" fmla="*/ 155353 w 156781"/>
                <a:gd name="connsiteY37" fmla="*/ 54674 h 134493"/>
                <a:gd name="connsiteX38" fmla="*/ 154686 w 156781"/>
                <a:gd name="connsiteY38" fmla="*/ 54959 h 134493"/>
                <a:gd name="connsiteX39" fmla="*/ 154019 w 156781"/>
                <a:gd name="connsiteY39" fmla="*/ 54674 h 134493"/>
                <a:gd name="connsiteX40" fmla="*/ 154019 w 156781"/>
                <a:gd name="connsiteY40" fmla="*/ 54959 h 134493"/>
                <a:gd name="connsiteX41" fmla="*/ 153067 w 156781"/>
                <a:gd name="connsiteY41" fmla="*/ 56293 h 134493"/>
                <a:gd name="connsiteX42" fmla="*/ 153353 w 156781"/>
                <a:gd name="connsiteY42" fmla="*/ 57245 h 134493"/>
                <a:gd name="connsiteX43" fmla="*/ 153638 w 156781"/>
                <a:gd name="connsiteY43" fmla="*/ 57912 h 134493"/>
                <a:gd name="connsiteX44" fmla="*/ 153638 w 156781"/>
                <a:gd name="connsiteY44" fmla="*/ 58579 h 134493"/>
                <a:gd name="connsiteX45" fmla="*/ 153353 w 156781"/>
                <a:gd name="connsiteY45" fmla="*/ 58579 h 134493"/>
                <a:gd name="connsiteX46" fmla="*/ 152400 w 156781"/>
                <a:gd name="connsiteY46" fmla="*/ 58865 h 134493"/>
                <a:gd name="connsiteX47" fmla="*/ 152114 w 156781"/>
                <a:gd name="connsiteY47" fmla="*/ 58865 h 134493"/>
                <a:gd name="connsiteX48" fmla="*/ 151162 w 156781"/>
                <a:gd name="connsiteY48" fmla="*/ 59150 h 134493"/>
                <a:gd name="connsiteX49" fmla="*/ 151162 w 156781"/>
                <a:gd name="connsiteY49" fmla="*/ 60103 h 134493"/>
                <a:gd name="connsiteX50" fmla="*/ 150876 w 156781"/>
                <a:gd name="connsiteY50" fmla="*/ 60103 h 134493"/>
                <a:gd name="connsiteX51" fmla="*/ 150876 w 156781"/>
                <a:gd name="connsiteY51" fmla="*/ 60770 h 134493"/>
                <a:gd name="connsiteX52" fmla="*/ 149924 w 156781"/>
                <a:gd name="connsiteY52" fmla="*/ 61722 h 134493"/>
                <a:gd name="connsiteX53" fmla="*/ 149638 w 156781"/>
                <a:gd name="connsiteY53" fmla="*/ 63056 h 134493"/>
                <a:gd name="connsiteX54" fmla="*/ 148971 w 156781"/>
                <a:gd name="connsiteY54" fmla="*/ 63722 h 134493"/>
                <a:gd name="connsiteX55" fmla="*/ 148304 w 156781"/>
                <a:gd name="connsiteY55" fmla="*/ 64675 h 134493"/>
                <a:gd name="connsiteX56" fmla="*/ 148018 w 156781"/>
                <a:gd name="connsiteY56" fmla="*/ 64675 h 134493"/>
                <a:gd name="connsiteX57" fmla="*/ 147352 w 156781"/>
                <a:gd name="connsiteY57" fmla="*/ 64961 h 134493"/>
                <a:gd name="connsiteX58" fmla="*/ 146685 w 156781"/>
                <a:gd name="connsiteY58" fmla="*/ 64961 h 134493"/>
                <a:gd name="connsiteX59" fmla="*/ 146018 w 156781"/>
                <a:gd name="connsiteY59" fmla="*/ 64675 h 134493"/>
                <a:gd name="connsiteX60" fmla="*/ 145066 w 156781"/>
                <a:gd name="connsiteY60" fmla="*/ 65342 h 134493"/>
                <a:gd name="connsiteX61" fmla="*/ 144399 w 156781"/>
                <a:gd name="connsiteY61" fmla="*/ 65627 h 134493"/>
                <a:gd name="connsiteX62" fmla="*/ 143732 w 156781"/>
                <a:gd name="connsiteY62" fmla="*/ 65342 h 134493"/>
                <a:gd name="connsiteX63" fmla="*/ 141065 w 156781"/>
                <a:gd name="connsiteY63" fmla="*/ 65056 h 134493"/>
                <a:gd name="connsiteX64" fmla="*/ 139732 w 156781"/>
                <a:gd name="connsiteY64" fmla="*/ 64103 h 134493"/>
                <a:gd name="connsiteX65" fmla="*/ 138779 w 156781"/>
                <a:gd name="connsiteY65" fmla="*/ 64103 h 134493"/>
                <a:gd name="connsiteX66" fmla="*/ 138113 w 156781"/>
                <a:gd name="connsiteY66" fmla="*/ 65056 h 134493"/>
                <a:gd name="connsiteX67" fmla="*/ 138113 w 156781"/>
                <a:gd name="connsiteY67" fmla="*/ 66008 h 134493"/>
                <a:gd name="connsiteX68" fmla="*/ 137827 w 156781"/>
                <a:gd name="connsiteY68" fmla="*/ 66294 h 134493"/>
                <a:gd name="connsiteX69" fmla="*/ 137541 w 156781"/>
                <a:gd name="connsiteY69" fmla="*/ 66961 h 134493"/>
                <a:gd name="connsiteX70" fmla="*/ 136874 w 156781"/>
                <a:gd name="connsiteY70" fmla="*/ 67628 h 134493"/>
                <a:gd name="connsiteX71" fmla="*/ 134207 w 156781"/>
                <a:gd name="connsiteY71" fmla="*/ 68580 h 134493"/>
                <a:gd name="connsiteX72" fmla="*/ 133541 w 156781"/>
                <a:gd name="connsiteY72" fmla="*/ 69247 h 134493"/>
                <a:gd name="connsiteX73" fmla="*/ 133541 w 156781"/>
                <a:gd name="connsiteY73" fmla="*/ 70580 h 134493"/>
                <a:gd name="connsiteX74" fmla="*/ 132874 w 156781"/>
                <a:gd name="connsiteY74" fmla="*/ 71247 h 134493"/>
                <a:gd name="connsiteX75" fmla="*/ 133159 w 156781"/>
                <a:gd name="connsiteY75" fmla="*/ 72200 h 134493"/>
                <a:gd name="connsiteX76" fmla="*/ 132207 w 156781"/>
                <a:gd name="connsiteY76" fmla="*/ 72485 h 134493"/>
                <a:gd name="connsiteX77" fmla="*/ 131540 w 156781"/>
                <a:gd name="connsiteY77" fmla="*/ 73152 h 134493"/>
                <a:gd name="connsiteX78" fmla="*/ 130874 w 156781"/>
                <a:gd name="connsiteY78" fmla="*/ 73438 h 134493"/>
                <a:gd name="connsiteX79" fmla="*/ 130207 w 156781"/>
                <a:gd name="connsiteY79" fmla="*/ 74390 h 134493"/>
                <a:gd name="connsiteX80" fmla="*/ 128207 w 156781"/>
                <a:gd name="connsiteY80" fmla="*/ 75057 h 134493"/>
                <a:gd name="connsiteX81" fmla="*/ 126206 w 156781"/>
                <a:gd name="connsiteY81" fmla="*/ 75343 h 134493"/>
                <a:gd name="connsiteX82" fmla="*/ 124587 w 156781"/>
                <a:gd name="connsiteY82" fmla="*/ 76009 h 134493"/>
                <a:gd name="connsiteX83" fmla="*/ 124301 w 156781"/>
                <a:gd name="connsiteY83" fmla="*/ 76962 h 134493"/>
                <a:gd name="connsiteX84" fmla="*/ 122301 w 156781"/>
                <a:gd name="connsiteY84" fmla="*/ 77629 h 134493"/>
                <a:gd name="connsiteX85" fmla="*/ 120967 w 156781"/>
                <a:gd name="connsiteY85" fmla="*/ 77915 h 134493"/>
                <a:gd name="connsiteX86" fmla="*/ 121634 w 156781"/>
                <a:gd name="connsiteY86" fmla="*/ 78581 h 134493"/>
                <a:gd name="connsiteX87" fmla="*/ 121920 w 156781"/>
                <a:gd name="connsiteY87" fmla="*/ 78296 h 134493"/>
                <a:gd name="connsiteX88" fmla="*/ 122206 w 156781"/>
                <a:gd name="connsiteY88" fmla="*/ 78581 h 134493"/>
                <a:gd name="connsiteX89" fmla="*/ 122492 w 156781"/>
                <a:gd name="connsiteY89" fmla="*/ 78296 h 134493"/>
                <a:gd name="connsiteX90" fmla="*/ 123444 w 156781"/>
                <a:gd name="connsiteY90" fmla="*/ 79248 h 134493"/>
                <a:gd name="connsiteX91" fmla="*/ 123158 w 156781"/>
                <a:gd name="connsiteY91" fmla="*/ 79534 h 134493"/>
                <a:gd name="connsiteX92" fmla="*/ 122206 w 156781"/>
                <a:gd name="connsiteY92" fmla="*/ 80201 h 134493"/>
                <a:gd name="connsiteX93" fmla="*/ 121920 w 156781"/>
                <a:gd name="connsiteY93" fmla="*/ 81153 h 134493"/>
                <a:gd name="connsiteX94" fmla="*/ 121634 w 156781"/>
                <a:gd name="connsiteY94" fmla="*/ 81820 h 134493"/>
                <a:gd name="connsiteX95" fmla="*/ 121634 w 156781"/>
                <a:gd name="connsiteY95" fmla="*/ 84106 h 134493"/>
                <a:gd name="connsiteX96" fmla="*/ 121349 w 156781"/>
                <a:gd name="connsiteY96" fmla="*/ 84773 h 134493"/>
                <a:gd name="connsiteX97" fmla="*/ 120682 w 156781"/>
                <a:gd name="connsiteY97" fmla="*/ 85439 h 134493"/>
                <a:gd name="connsiteX98" fmla="*/ 121634 w 156781"/>
                <a:gd name="connsiteY98" fmla="*/ 86106 h 134493"/>
                <a:gd name="connsiteX99" fmla="*/ 121920 w 156781"/>
                <a:gd name="connsiteY99" fmla="*/ 85820 h 134493"/>
                <a:gd name="connsiteX100" fmla="*/ 122206 w 156781"/>
                <a:gd name="connsiteY100" fmla="*/ 86487 h 134493"/>
                <a:gd name="connsiteX101" fmla="*/ 120205 w 156781"/>
                <a:gd name="connsiteY101" fmla="*/ 87440 h 134493"/>
                <a:gd name="connsiteX102" fmla="*/ 119920 w 156781"/>
                <a:gd name="connsiteY102" fmla="*/ 87725 h 134493"/>
                <a:gd name="connsiteX103" fmla="*/ 120205 w 156781"/>
                <a:gd name="connsiteY103" fmla="*/ 88678 h 134493"/>
                <a:gd name="connsiteX104" fmla="*/ 119920 w 156781"/>
                <a:gd name="connsiteY104" fmla="*/ 88964 h 134493"/>
                <a:gd name="connsiteX105" fmla="*/ 119920 w 156781"/>
                <a:gd name="connsiteY105" fmla="*/ 89249 h 134493"/>
                <a:gd name="connsiteX106" fmla="*/ 119634 w 156781"/>
                <a:gd name="connsiteY106" fmla="*/ 89535 h 134493"/>
                <a:gd name="connsiteX107" fmla="*/ 119348 w 156781"/>
                <a:gd name="connsiteY107" fmla="*/ 91535 h 134493"/>
                <a:gd name="connsiteX108" fmla="*/ 119634 w 156781"/>
                <a:gd name="connsiteY108" fmla="*/ 91535 h 134493"/>
                <a:gd name="connsiteX109" fmla="*/ 120301 w 156781"/>
                <a:gd name="connsiteY109" fmla="*/ 91821 h 134493"/>
                <a:gd name="connsiteX110" fmla="*/ 119634 w 156781"/>
                <a:gd name="connsiteY110" fmla="*/ 92774 h 134493"/>
                <a:gd name="connsiteX111" fmla="*/ 119348 w 156781"/>
                <a:gd name="connsiteY111" fmla="*/ 93440 h 134493"/>
                <a:gd name="connsiteX112" fmla="*/ 119634 w 156781"/>
                <a:gd name="connsiteY112" fmla="*/ 94107 h 134493"/>
                <a:gd name="connsiteX113" fmla="*/ 119348 w 156781"/>
                <a:gd name="connsiteY113" fmla="*/ 94107 h 134493"/>
                <a:gd name="connsiteX114" fmla="*/ 117348 w 156781"/>
                <a:gd name="connsiteY114" fmla="*/ 96107 h 134493"/>
                <a:gd name="connsiteX115" fmla="*/ 115348 w 156781"/>
                <a:gd name="connsiteY115" fmla="*/ 97727 h 134493"/>
                <a:gd name="connsiteX116" fmla="*/ 115062 w 156781"/>
                <a:gd name="connsiteY116" fmla="*/ 97727 h 134493"/>
                <a:gd name="connsiteX117" fmla="*/ 114776 w 156781"/>
                <a:gd name="connsiteY117" fmla="*/ 98012 h 134493"/>
                <a:gd name="connsiteX118" fmla="*/ 115062 w 156781"/>
                <a:gd name="connsiteY118" fmla="*/ 98298 h 134493"/>
                <a:gd name="connsiteX119" fmla="*/ 113729 w 156781"/>
                <a:gd name="connsiteY119" fmla="*/ 99917 h 134493"/>
                <a:gd name="connsiteX120" fmla="*/ 113062 w 156781"/>
                <a:gd name="connsiteY120" fmla="*/ 100203 h 134493"/>
                <a:gd name="connsiteX121" fmla="*/ 111728 w 156781"/>
                <a:gd name="connsiteY121" fmla="*/ 100203 h 134493"/>
                <a:gd name="connsiteX122" fmla="*/ 110109 w 156781"/>
                <a:gd name="connsiteY122" fmla="*/ 100489 h 134493"/>
                <a:gd name="connsiteX123" fmla="*/ 108775 w 156781"/>
                <a:gd name="connsiteY123" fmla="*/ 101822 h 134493"/>
                <a:gd name="connsiteX124" fmla="*/ 108775 w 156781"/>
                <a:gd name="connsiteY124" fmla="*/ 102108 h 134493"/>
                <a:gd name="connsiteX125" fmla="*/ 108490 w 156781"/>
                <a:gd name="connsiteY125" fmla="*/ 102108 h 134493"/>
                <a:gd name="connsiteX126" fmla="*/ 108775 w 156781"/>
                <a:gd name="connsiteY126" fmla="*/ 102775 h 134493"/>
                <a:gd name="connsiteX127" fmla="*/ 108775 w 156781"/>
                <a:gd name="connsiteY127" fmla="*/ 103061 h 134493"/>
                <a:gd name="connsiteX128" fmla="*/ 108109 w 156781"/>
                <a:gd name="connsiteY128" fmla="*/ 104680 h 134493"/>
                <a:gd name="connsiteX129" fmla="*/ 108775 w 156781"/>
                <a:gd name="connsiteY129" fmla="*/ 104680 h 134493"/>
                <a:gd name="connsiteX130" fmla="*/ 109061 w 156781"/>
                <a:gd name="connsiteY130" fmla="*/ 106013 h 134493"/>
                <a:gd name="connsiteX131" fmla="*/ 107728 w 156781"/>
                <a:gd name="connsiteY131" fmla="*/ 106680 h 134493"/>
                <a:gd name="connsiteX132" fmla="*/ 107728 w 156781"/>
                <a:gd name="connsiteY132" fmla="*/ 107347 h 134493"/>
                <a:gd name="connsiteX133" fmla="*/ 107061 w 156781"/>
                <a:gd name="connsiteY133" fmla="*/ 108299 h 134493"/>
                <a:gd name="connsiteX134" fmla="*/ 106394 w 156781"/>
                <a:gd name="connsiteY134" fmla="*/ 108966 h 134493"/>
                <a:gd name="connsiteX135" fmla="*/ 106394 w 156781"/>
                <a:gd name="connsiteY135" fmla="*/ 110585 h 134493"/>
                <a:gd name="connsiteX136" fmla="*/ 106108 w 156781"/>
                <a:gd name="connsiteY136" fmla="*/ 111252 h 134493"/>
                <a:gd name="connsiteX137" fmla="*/ 105442 w 156781"/>
                <a:gd name="connsiteY137" fmla="*/ 112871 h 134493"/>
                <a:gd name="connsiteX138" fmla="*/ 105442 w 156781"/>
                <a:gd name="connsiteY138" fmla="*/ 113157 h 134493"/>
                <a:gd name="connsiteX139" fmla="*/ 105728 w 156781"/>
                <a:gd name="connsiteY139" fmla="*/ 113157 h 134493"/>
                <a:gd name="connsiteX140" fmla="*/ 105442 w 156781"/>
                <a:gd name="connsiteY140" fmla="*/ 113443 h 134493"/>
                <a:gd name="connsiteX141" fmla="*/ 105442 w 156781"/>
                <a:gd name="connsiteY141" fmla="*/ 114776 h 134493"/>
                <a:gd name="connsiteX142" fmla="*/ 105728 w 156781"/>
                <a:gd name="connsiteY142" fmla="*/ 115443 h 134493"/>
                <a:gd name="connsiteX143" fmla="*/ 105442 w 156781"/>
                <a:gd name="connsiteY143" fmla="*/ 115729 h 134493"/>
                <a:gd name="connsiteX144" fmla="*/ 105442 w 156781"/>
                <a:gd name="connsiteY144" fmla="*/ 116015 h 134493"/>
                <a:gd name="connsiteX145" fmla="*/ 105156 w 156781"/>
                <a:gd name="connsiteY145" fmla="*/ 116681 h 134493"/>
                <a:gd name="connsiteX146" fmla="*/ 105442 w 156781"/>
                <a:gd name="connsiteY146" fmla="*/ 116967 h 134493"/>
                <a:gd name="connsiteX147" fmla="*/ 104775 w 156781"/>
                <a:gd name="connsiteY147" fmla="*/ 116967 h 134493"/>
                <a:gd name="connsiteX148" fmla="*/ 104775 w 156781"/>
                <a:gd name="connsiteY148" fmla="*/ 117634 h 134493"/>
                <a:gd name="connsiteX149" fmla="*/ 104489 w 156781"/>
                <a:gd name="connsiteY149" fmla="*/ 117920 h 134493"/>
                <a:gd name="connsiteX150" fmla="*/ 104204 w 156781"/>
                <a:gd name="connsiteY150" fmla="*/ 118872 h 134493"/>
                <a:gd name="connsiteX151" fmla="*/ 103918 w 156781"/>
                <a:gd name="connsiteY151" fmla="*/ 118872 h 134493"/>
                <a:gd name="connsiteX152" fmla="*/ 103632 w 156781"/>
                <a:gd name="connsiteY152" fmla="*/ 119825 h 134493"/>
                <a:gd name="connsiteX153" fmla="*/ 103632 w 156781"/>
                <a:gd name="connsiteY153" fmla="*/ 121825 h 134493"/>
                <a:gd name="connsiteX154" fmla="*/ 102965 w 156781"/>
                <a:gd name="connsiteY154" fmla="*/ 121825 h 134493"/>
                <a:gd name="connsiteX155" fmla="*/ 102299 w 156781"/>
                <a:gd name="connsiteY155" fmla="*/ 122492 h 134493"/>
                <a:gd name="connsiteX156" fmla="*/ 102013 w 156781"/>
                <a:gd name="connsiteY156" fmla="*/ 122492 h 134493"/>
                <a:gd name="connsiteX157" fmla="*/ 101727 w 156781"/>
                <a:gd name="connsiteY157" fmla="*/ 122777 h 134493"/>
                <a:gd name="connsiteX158" fmla="*/ 101727 w 156781"/>
                <a:gd name="connsiteY158" fmla="*/ 123063 h 134493"/>
                <a:gd name="connsiteX159" fmla="*/ 101441 w 156781"/>
                <a:gd name="connsiteY159" fmla="*/ 123730 h 134493"/>
                <a:gd name="connsiteX160" fmla="*/ 101727 w 156781"/>
                <a:gd name="connsiteY160" fmla="*/ 123444 h 134493"/>
                <a:gd name="connsiteX161" fmla="*/ 101727 w 156781"/>
                <a:gd name="connsiteY161" fmla="*/ 124111 h 134493"/>
                <a:gd name="connsiteX162" fmla="*/ 102013 w 156781"/>
                <a:gd name="connsiteY162" fmla="*/ 124778 h 134493"/>
                <a:gd name="connsiteX163" fmla="*/ 101346 w 156781"/>
                <a:gd name="connsiteY163" fmla="*/ 125063 h 134493"/>
                <a:gd name="connsiteX164" fmla="*/ 101632 w 156781"/>
                <a:gd name="connsiteY164" fmla="*/ 125063 h 134493"/>
                <a:gd name="connsiteX165" fmla="*/ 101917 w 156781"/>
                <a:gd name="connsiteY165" fmla="*/ 125349 h 134493"/>
                <a:gd name="connsiteX166" fmla="*/ 101917 w 156781"/>
                <a:gd name="connsiteY166" fmla="*/ 125635 h 134493"/>
                <a:gd name="connsiteX167" fmla="*/ 102584 w 156781"/>
                <a:gd name="connsiteY167" fmla="*/ 125921 h 134493"/>
                <a:gd name="connsiteX168" fmla="*/ 102584 w 156781"/>
                <a:gd name="connsiteY168" fmla="*/ 126587 h 134493"/>
                <a:gd name="connsiteX169" fmla="*/ 103537 w 156781"/>
                <a:gd name="connsiteY169" fmla="*/ 126873 h 134493"/>
                <a:gd name="connsiteX170" fmla="*/ 103537 w 156781"/>
                <a:gd name="connsiteY170" fmla="*/ 127159 h 134493"/>
                <a:gd name="connsiteX171" fmla="*/ 103251 w 156781"/>
                <a:gd name="connsiteY171" fmla="*/ 127826 h 134493"/>
                <a:gd name="connsiteX172" fmla="*/ 104204 w 156781"/>
                <a:gd name="connsiteY172" fmla="*/ 127826 h 134493"/>
                <a:gd name="connsiteX173" fmla="*/ 104204 w 156781"/>
                <a:gd name="connsiteY173" fmla="*/ 128111 h 134493"/>
                <a:gd name="connsiteX174" fmla="*/ 103918 w 156781"/>
                <a:gd name="connsiteY174" fmla="*/ 128778 h 134493"/>
                <a:gd name="connsiteX175" fmla="*/ 104584 w 156781"/>
                <a:gd name="connsiteY175" fmla="*/ 129064 h 134493"/>
                <a:gd name="connsiteX176" fmla="*/ 104584 w 156781"/>
                <a:gd name="connsiteY176" fmla="*/ 129350 h 134493"/>
                <a:gd name="connsiteX177" fmla="*/ 103918 w 156781"/>
                <a:gd name="connsiteY177" fmla="*/ 130016 h 134493"/>
                <a:gd name="connsiteX178" fmla="*/ 104204 w 156781"/>
                <a:gd name="connsiteY178" fmla="*/ 130302 h 134493"/>
                <a:gd name="connsiteX179" fmla="*/ 104870 w 156781"/>
                <a:gd name="connsiteY179" fmla="*/ 130302 h 134493"/>
                <a:gd name="connsiteX180" fmla="*/ 104584 w 156781"/>
                <a:gd name="connsiteY180" fmla="*/ 130969 h 134493"/>
                <a:gd name="connsiteX181" fmla="*/ 104299 w 156781"/>
                <a:gd name="connsiteY181" fmla="*/ 131255 h 134493"/>
                <a:gd name="connsiteX182" fmla="*/ 104584 w 156781"/>
                <a:gd name="connsiteY182" fmla="*/ 131921 h 134493"/>
                <a:gd name="connsiteX183" fmla="*/ 104299 w 156781"/>
                <a:gd name="connsiteY183" fmla="*/ 132207 h 134493"/>
                <a:gd name="connsiteX184" fmla="*/ 104299 w 156781"/>
                <a:gd name="connsiteY184" fmla="*/ 132874 h 134493"/>
                <a:gd name="connsiteX185" fmla="*/ 103346 w 156781"/>
                <a:gd name="connsiteY185" fmla="*/ 132874 h 134493"/>
                <a:gd name="connsiteX186" fmla="*/ 103346 w 156781"/>
                <a:gd name="connsiteY186" fmla="*/ 132588 h 134493"/>
                <a:gd name="connsiteX187" fmla="*/ 102679 w 156781"/>
                <a:gd name="connsiteY187" fmla="*/ 132302 h 134493"/>
                <a:gd name="connsiteX188" fmla="*/ 101346 w 156781"/>
                <a:gd name="connsiteY188" fmla="*/ 132302 h 134493"/>
                <a:gd name="connsiteX189" fmla="*/ 98679 w 156781"/>
                <a:gd name="connsiteY189" fmla="*/ 131636 h 134493"/>
                <a:gd name="connsiteX190" fmla="*/ 97726 w 156781"/>
                <a:gd name="connsiteY190" fmla="*/ 131636 h 134493"/>
                <a:gd name="connsiteX191" fmla="*/ 96774 w 156781"/>
                <a:gd name="connsiteY191" fmla="*/ 130969 h 134493"/>
                <a:gd name="connsiteX192" fmla="*/ 94488 w 156781"/>
                <a:gd name="connsiteY192" fmla="*/ 129635 h 134493"/>
                <a:gd name="connsiteX193" fmla="*/ 93536 w 156781"/>
                <a:gd name="connsiteY193" fmla="*/ 128969 h 134493"/>
                <a:gd name="connsiteX194" fmla="*/ 91250 w 156781"/>
                <a:gd name="connsiteY194" fmla="*/ 127349 h 134493"/>
                <a:gd name="connsiteX195" fmla="*/ 90964 w 156781"/>
                <a:gd name="connsiteY195" fmla="*/ 127064 h 134493"/>
                <a:gd name="connsiteX196" fmla="*/ 90011 w 156781"/>
                <a:gd name="connsiteY196" fmla="*/ 127064 h 134493"/>
                <a:gd name="connsiteX197" fmla="*/ 89345 w 156781"/>
                <a:gd name="connsiteY197" fmla="*/ 128016 h 134493"/>
                <a:gd name="connsiteX198" fmla="*/ 88678 w 156781"/>
                <a:gd name="connsiteY198" fmla="*/ 127349 h 134493"/>
                <a:gd name="connsiteX199" fmla="*/ 87058 w 156781"/>
                <a:gd name="connsiteY199" fmla="*/ 126397 h 134493"/>
                <a:gd name="connsiteX200" fmla="*/ 85725 w 156781"/>
                <a:gd name="connsiteY200" fmla="*/ 127349 h 134493"/>
                <a:gd name="connsiteX201" fmla="*/ 85439 w 156781"/>
                <a:gd name="connsiteY201" fmla="*/ 127349 h 134493"/>
                <a:gd name="connsiteX202" fmla="*/ 85154 w 156781"/>
                <a:gd name="connsiteY202" fmla="*/ 128016 h 134493"/>
                <a:gd name="connsiteX203" fmla="*/ 84201 w 156781"/>
                <a:gd name="connsiteY203" fmla="*/ 129635 h 134493"/>
                <a:gd name="connsiteX204" fmla="*/ 84201 w 156781"/>
                <a:gd name="connsiteY204" fmla="*/ 130588 h 134493"/>
                <a:gd name="connsiteX205" fmla="*/ 80963 w 156781"/>
                <a:gd name="connsiteY205" fmla="*/ 131921 h 134493"/>
                <a:gd name="connsiteX206" fmla="*/ 80296 w 156781"/>
                <a:gd name="connsiteY206" fmla="*/ 132588 h 134493"/>
                <a:gd name="connsiteX207" fmla="*/ 79629 w 156781"/>
                <a:gd name="connsiteY207" fmla="*/ 132874 h 134493"/>
                <a:gd name="connsiteX208" fmla="*/ 79343 w 156781"/>
                <a:gd name="connsiteY208" fmla="*/ 132588 h 134493"/>
                <a:gd name="connsiteX209" fmla="*/ 79058 w 156781"/>
                <a:gd name="connsiteY209" fmla="*/ 132588 h 134493"/>
                <a:gd name="connsiteX210" fmla="*/ 78772 w 156781"/>
                <a:gd name="connsiteY210" fmla="*/ 133255 h 134493"/>
                <a:gd name="connsiteX211" fmla="*/ 78772 w 156781"/>
                <a:gd name="connsiteY211" fmla="*/ 133541 h 134493"/>
                <a:gd name="connsiteX212" fmla="*/ 78486 w 156781"/>
                <a:gd name="connsiteY212" fmla="*/ 133826 h 134493"/>
                <a:gd name="connsiteX213" fmla="*/ 78486 w 156781"/>
                <a:gd name="connsiteY213" fmla="*/ 134493 h 134493"/>
                <a:gd name="connsiteX214" fmla="*/ 77819 w 156781"/>
                <a:gd name="connsiteY214" fmla="*/ 133826 h 134493"/>
                <a:gd name="connsiteX215" fmla="*/ 77533 w 156781"/>
                <a:gd name="connsiteY215" fmla="*/ 134112 h 134493"/>
                <a:gd name="connsiteX216" fmla="*/ 77248 w 156781"/>
                <a:gd name="connsiteY216" fmla="*/ 133826 h 134493"/>
                <a:gd name="connsiteX217" fmla="*/ 76962 w 156781"/>
                <a:gd name="connsiteY217" fmla="*/ 133160 h 134493"/>
                <a:gd name="connsiteX218" fmla="*/ 77248 w 156781"/>
                <a:gd name="connsiteY218" fmla="*/ 133160 h 134493"/>
                <a:gd name="connsiteX219" fmla="*/ 76962 w 156781"/>
                <a:gd name="connsiteY219" fmla="*/ 132493 h 134493"/>
                <a:gd name="connsiteX220" fmla="*/ 76676 w 156781"/>
                <a:gd name="connsiteY220" fmla="*/ 132207 h 134493"/>
                <a:gd name="connsiteX221" fmla="*/ 75724 w 156781"/>
                <a:gd name="connsiteY221" fmla="*/ 131921 h 134493"/>
                <a:gd name="connsiteX222" fmla="*/ 74390 w 156781"/>
                <a:gd name="connsiteY222" fmla="*/ 132207 h 134493"/>
                <a:gd name="connsiteX223" fmla="*/ 74390 w 156781"/>
                <a:gd name="connsiteY223" fmla="*/ 132493 h 134493"/>
                <a:gd name="connsiteX224" fmla="*/ 74104 w 156781"/>
                <a:gd name="connsiteY224" fmla="*/ 132493 h 134493"/>
                <a:gd name="connsiteX225" fmla="*/ 74104 w 156781"/>
                <a:gd name="connsiteY225" fmla="*/ 133160 h 134493"/>
                <a:gd name="connsiteX226" fmla="*/ 73152 w 156781"/>
                <a:gd name="connsiteY226" fmla="*/ 134112 h 134493"/>
                <a:gd name="connsiteX227" fmla="*/ 73152 w 156781"/>
                <a:gd name="connsiteY227" fmla="*/ 133160 h 134493"/>
                <a:gd name="connsiteX228" fmla="*/ 72866 w 156781"/>
                <a:gd name="connsiteY228" fmla="*/ 133160 h 134493"/>
                <a:gd name="connsiteX229" fmla="*/ 72866 w 156781"/>
                <a:gd name="connsiteY229" fmla="*/ 132874 h 134493"/>
                <a:gd name="connsiteX230" fmla="*/ 72200 w 156781"/>
                <a:gd name="connsiteY230" fmla="*/ 132874 h 134493"/>
                <a:gd name="connsiteX231" fmla="*/ 72200 w 156781"/>
                <a:gd name="connsiteY231" fmla="*/ 132588 h 134493"/>
                <a:gd name="connsiteX232" fmla="*/ 71914 w 156781"/>
                <a:gd name="connsiteY232" fmla="*/ 132302 h 134493"/>
                <a:gd name="connsiteX233" fmla="*/ 71628 w 156781"/>
                <a:gd name="connsiteY233" fmla="*/ 132588 h 134493"/>
                <a:gd name="connsiteX234" fmla="*/ 71342 w 156781"/>
                <a:gd name="connsiteY234" fmla="*/ 131921 h 134493"/>
                <a:gd name="connsiteX235" fmla="*/ 71628 w 156781"/>
                <a:gd name="connsiteY235" fmla="*/ 131921 h 134493"/>
                <a:gd name="connsiteX236" fmla="*/ 71628 w 156781"/>
                <a:gd name="connsiteY236" fmla="*/ 131636 h 134493"/>
                <a:gd name="connsiteX237" fmla="*/ 71342 w 156781"/>
                <a:gd name="connsiteY237" fmla="*/ 131636 h 134493"/>
                <a:gd name="connsiteX238" fmla="*/ 71057 w 156781"/>
                <a:gd name="connsiteY238" fmla="*/ 131921 h 134493"/>
                <a:gd name="connsiteX239" fmla="*/ 71057 w 156781"/>
                <a:gd name="connsiteY239" fmla="*/ 131255 h 134493"/>
                <a:gd name="connsiteX240" fmla="*/ 70390 w 156781"/>
                <a:gd name="connsiteY240" fmla="*/ 131255 h 134493"/>
                <a:gd name="connsiteX241" fmla="*/ 70390 w 156781"/>
                <a:gd name="connsiteY241" fmla="*/ 129921 h 134493"/>
                <a:gd name="connsiteX242" fmla="*/ 71057 w 156781"/>
                <a:gd name="connsiteY242" fmla="*/ 129254 h 134493"/>
                <a:gd name="connsiteX243" fmla="*/ 71342 w 156781"/>
                <a:gd name="connsiteY243" fmla="*/ 129254 h 134493"/>
                <a:gd name="connsiteX244" fmla="*/ 71628 w 156781"/>
                <a:gd name="connsiteY244" fmla="*/ 128588 h 134493"/>
                <a:gd name="connsiteX245" fmla="*/ 71628 w 156781"/>
                <a:gd name="connsiteY245" fmla="*/ 128302 h 134493"/>
                <a:gd name="connsiteX246" fmla="*/ 71342 w 156781"/>
                <a:gd name="connsiteY246" fmla="*/ 128588 h 134493"/>
                <a:gd name="connsiteX247" fmla="*/ 71342 w 156781"/>
                <a:gd name="connsiteY247" fmla="*/ 127254 h 134493"/>
                <a:gd name="connsiteX248" fmla="*/ 70390 w 156781"/>
                <a:gd name="connsiteY248" fmla="*/ 127254 h 134493"/>
                <a:gd name="connsiteX249" fmla="*/ 68104 w 156781"/>
                <a:gd name="connsiteY249" fmla="*/ 125921 h 134493"/>
                <a:gd name="connsiteX250" fmla="*/ 67818 w 156781"/>
                <a:gd name="connsiteY250" fmla="*/ 125921 h 134493"/>
                <a:gd name="connsiteX251" fmla="*/ 67818 w 156781"/>
                <a:gd name="connsiteY251" fmla="*/ 125254 h 134493"/>
                <a:gd name="connsiteX252" fmla="*/ 66866 w 156781"/>
                <a:gd name="connsiteY252" fmla="*/ 124968 h 134493"/>
                <a:gd name="connsiteX253" fmla="*/ 66199 w 156781"/>
                <a:gd name="connsiteY253" fmla="*/ 125921 h 134493"/>
                <a:gd name="connsiteX254" fmla="*/ 65246 w 156781"/>
                <a:gd name="connsiteY254" fmla="*/ 126206 h 134493"/>
                <a:gd name="connsiteX255" fmla="*/ 65246 w 156781"/>
                <a:gd name="connsiteY255" fmla="*/ 125921 h 134493"/>
                <a:gd name="connsiteX256" fmla="*/ 64961 w 156781"/>
                <a:gd name="connsiteY256" fmla="*/ 125921 h 134493"/>
                <a:gd name="connsiteX257" fmla="*/ 64675 w 156781"/>
                <a:gd name="connsiteY257" fmla="*/ 125635 h 134493"/>
                <a:gd name="connsiteX258" fmla="*/ 64008 w 156781"/>
                <a:gd name="connsiteY258" fmla="*/ 125635 h 134493"/>
                <a:gd name="connsiteX259" fmla="*/ 63722 w 156781"/>
                <a:gd name="connsiteY259" fmla="*/ 124682 h 134493"/>
                <a:gd name="connsiteX260" fmla="*/ 63437 w 156781"/>
                <a:gd name="connsiteY260" fmla="*/ 124682 h 134493"/>
                <a:gd name="connsiteX261" fmla="*/ 63722 w 156781"/>
                <a:gd name="connsiteY261" fmla="*/ 124396 h 134493"/>
                <a:gd name="connsiteX262" fmla="*/ 63055 w 156781"/>
                <a:gd name="connsiteY262" fmla="*/ 123730 h 134493"/>
                <a:gd name="connsiteX263" fmla="*/ 62389 w 156781"/>
                <a:gd name="connsiteY263" fmla="*/ 123730 h 134493"/>
                <a:gd name="connsiteX264" fmla="*/ 61722 w 156781"/>
                <a:gd name="connsiteY264" fmla="*/ 123063 h 134493"/>
                <a:gd name="connsiteX265" fmla="*/ 61722 w 156781"/>
                <a:gd name="connsiteY265" fmla="*/ 122777 h 134493"/>
                <a:gd name="connsiteX266" fmla="*/ 61436 w 156781"/>
                <a:gd name="connsiteY266" fmla="*/ 122492 h 134493"/>
                <a:gd name="connsiteX267" fmla="*/ 61436 w 156781"/>
                <a:gd name="connsiteY267" fmla="*/ 121825 h 134493"/>
                <a:gd name="connsiteX268" fmla="*/ 60484 w 156781"/>
                <a:gd name="connsiteY268" fmla="*/ 120491 h 134493"/>
                <a:gd name="connsiteX269" fmla="*/ 60198 w 156781"/>
                <a:gd name="connsiteY269" fmla="*/ 120206 h 134493"/>
                <a:gd name="connsiteX270" fmla="*/ 59912 w 156781"/>
                <a:gd name="connsiteY270" fmla="*/ 119253 h 134493"/>
                <a:gd name="connsiteX271" fmla="*/ 58960 w 156781"/>
                <a:gd name="connsiteY271" fmla="*/ 119539 h 134493"/>
                <a:gd name="connsiteX272" fmla="*/ 57626 w 156781"/>
                <a:gd name="connsiteY272" fmla="*/ 119253 h 134493"/>
                <a:gd name="connsiteX273" fmla="*/ 51721 w 156781"/>
                <a:gd name="connsiteY273" fmla="*/ 118301 h 134493"/>
                <a:gd name="connsiteX274" fmla="*/ 49435 w 156781"/>
                <a:gd name="connsiteY274" fmla="*/ 118015 h 134493"/>
                <a:gd name="connsiteX275" fmla="*/ 47816 w 156781"/>
                <a:gd name="connsiteY275" fmla="*/ 119634 h 134493"/>
                <a:gd name="connsiteX276" fmla="*/ 47816 w 156781"/>
                <a:gd name="connsiteY276" fmla="*/ 120301 h 134493"/>
                <a:gd name="connsiteX277" fmla="*/ 48482 w 156781"/>
                <a:gd name="connsiteY277" fmla="*/ 120587 h 134493"/>
                <a:gd name="connsiteX278" fmla="*/ 48196 w 156781"/>
                <a:gd name="connsiteY278" fmla="*/ 120872 h 134493"/>
                <a:gd name="connsiteX279" fmla="*/ 48482 w 156781"/>
                <a:gd name="connsiteY279" fmla="*/ 120872 h 134493"/>
                <a:gd name="connsiteX280" fmla="*/ 48196 w 156781"/>
                <a:gd name="connsiteY280" fmla="*/ 121158 h 134493"/>
                <a:gd name="connsiteX281" fmla="*/ 48482 w 156781"/>
                <a:gd name="connsiteY281" fmla="*/ 121444 h 134493"/>
                <a:gd name="connsiteX282" fmla="*/ 48482 w 156781"/>
                <a:gd name="connsiteY282" fmla="*/ 121730 h 134493"/>
                <a:gd name="connsiteX283" fmla="*/ 47816 w 156781"/>
                <a:gd name="connsiteY283" fmla="*/ 121730 h 134493"/>
                <a:gd name="connsiteX284" fmla="*/ 48101 w 156781"/>
                <a:gd name="connsiteY284" fmla="*/ 122015 h 134493"/>
                <a:gd name="connsiteX285" fmla="*/ 47816 w 156781"/>
                <a:gd name="connsiteY285" fmla="*/ 122301 h 134493"/>
                <a:gd name="connsiteX286" fmla="*/ 48101 w 156781"/>
                <a:gd name="connsiteY286" fmla="*/ 122587 h 134493"/>
                <a:gd name="connsiteX287" fmla="*/ 47816 w 156781"/>
                <a:gd name="connsiteY287" fmla="*/ 122873 h 134493"/>
                <a:gd name="connsiteX288" fmla="*/ 47816 w 156781"/>
                <a:gd name="connsiteY288" fmla="*/ 123158 h 134493"/>
                <a:gd name="connsiteX289" fmla="*/ 47149 w 156781"/>
                <a:gd name="connsiteY289" fmla="*/ 123158 h 134493"/>
                <a:gd name="connsiteX290" fmla="*/ 46196 w 156781"/>
                <a:gd name="connsiteY290" fmla="*/ 123444 h 134493"/>
                <a:gd name="connsiteX291" fmla="*/ 45911 w 156781"/>
                <a:gd name="connsiteY291" fmla="*/ 123158 h 134493"/>
                <a:gd name="connsiteX292" fmla="*/ 45625 w 156781"/>
                <a:gd name="connsiteY292" fmla="*/ 123158 h 134493"/>
                <a:gd name="connsiteX293" fmla="*/ 45911 w 156781"/>
                <a:gd name="connsiteY293" fmla="*/ 122873 h 134493"/>
                <a:gd name="connsiteX294" fmla="*/ 45911 w 156781"/>
                <a:gd name="connsiteY294" fmla="*/ 122206 h 134493"/>
                <a:gd name="connsiteX295" fmla="*/ 43910 w 156781"/>
                <a:gd name="connsiteY295" fmla="*/ 119253 h 134493"/>
                <a:gd name="connsiteX296" fmla="*/ 43625 w 156781"/>
                <a:gd name="connsiteY296" fmla="*/ 119253 h 134493"/>
                <a:gd name="connsiteX297" fmla="*/ 41338 w 156781"/>
                <a:gd name="connsiteY297" fmla="*/ 116967 h 134493"/>
                <a:gd name="connsiteX298" fmla="*/ 41053 w 156781"/>
                <a:gd name="connsiteY298" fmla="*/ 115633 h 134493"/>
                <a:gd name="connsiteX299" fmla="*/ 42005 w 156781"/>
                <a:gd name="connsiteY299" fmla="*/ 114681 h 134493"/>
                <a:gd name="connsiteX300" fmla="*/ 41338 w 156781"/>
                <a:gd name="connsiteY300" fmla="*/ 114014 h 134493"/>
                <a:gd name="connsiteX301" fmla="*/ 40672 w 156781"/>
                <a:gd name="connsiteY301" fmla="*/ 113729 h 134493"/>
                <a:gd name="connsiteX302" fmla="*/ 39719 w 156781"/>
                <a:gd name="connsiteY302" fmla="*/ 113729 h 134493"/>
                <a:gd name="connsiteX303" fmla="*/ 39433 w 156781"/>
                <a:gd name="connsiteY303" fmla="*/ 113443 h 134493"/>
                <a:gd name="connsiteX304" fmla="*/ 39719 w 156781"/>
                <a:gd name="connsiteY304" fmla="*/ 113443 h 134493"/>
                <a:gd name="connsiteX305" fmla="*/ 38767 w 156781"/>
                <a:gd name="connsiteY305" fmla="*/ 112490 h 134493"/>
                <a:gd name="connsiteX306" fmla="*/ 38481 w 156781"/>
                <a:gd name="connsiteY306" fmla="*/ 112490 h 134493"/>
                <a:gd name="connsiteX307" fmla="*/ 38481 w 156781"/>
                <a:gd name="connsiteY307" fmla="*/ 112205 h 134493"/>
                <a:gd name="connsiteX308" fmla="*/ 38767 w 156781"/>
                <a:gd name="connsiteY308" fmla="*/ 111538 h 134493"/>
                <a:gd name="connsiteX309" fmla="*/ 38481 w 156781"/>
                <a:gd name="connsiteY309" fmla="*/ 110585 h 134493"/>
                <a:gd name="connsiteX310" fmla="*/ 38195 w 156781"/>
                <a:gd name="connsiteY310" fmla="*/ 109919 h 134493"/>
                <a:gd name="connsiteX311" fmla="*/ 38195 w 156781"/>
                <a:gd name="connsiteY311" fmla="*/ 108585 h 134493"/>
                <a:gd name="connsiteX312" fmla="*/ 37529 w 156781"/>
                <a:gd name="connsiteY312" fmla="*/ 108299 h 134493"/>
                <a:gd name="connsiteX313" fmla="*/ 37814 w 156781"/>
                <a:gd name="connsiteY313" fmla="*/ 107633 h 134493"/>
                <a:gd name="connsiteX314" fmla="*/ 37814 w 156781"/>
                <a:gd name="connsiteY314" fmla="*/ 107347 h 134493"/>
                <a:gd name="connsiteX315" fmla="*/ 36481 w 156781"/>
                <a:gd name="connsiteY315" fmla="*/ 106394 h 134493"/>
                <a:gd name="connsiteX316" fmla="*/ 37147 w 156781"/>
                <a:gd name="connsiteY316" fmla="*/ 106108 h 134493"/>
                <a:gd name="connsiteX317" fmla="*/ 37147 w 156781"/>
                <a:gd name="connsiteY317" fmla="*/ 105823 h 134493"/>
                <a:gd name="connsiteX318" fmla="*/ 36481 w 156781"/>
                <a:gd name="connsiteY318" fmla="*/ 105156 h 134493"/>
                <a:gd name="connsiteX319" fmla="*/ 33528 w 156781"/>
                <a:gd name="connsiteY319" fmla="*/ 103823 h 134493"/>
                <a:gd name="connsiteX320" fmla="*/ 32195 w 156781"/>
                <a:gd name="connsiteY320" fmla="*/ 103537 h 134493"/>
                <a:gd name="connsiteX321" fmla="*/ 31909 w 156781"/>
                <a:gd name="connsiteY321" fmla="*/ 103823 h 134493"/>
                <a:gd name="connsiteX322" fmla="*/ 30289 w 156781"/>
                <a:gd name="connsiteY322" fmla="*/ 103823 h 134493"/>
                <a:gd name="connsiteX323" fmla="*/ 29623 w 156781"/>
                <a:gd name="connsiteY323" fmla="*/ 103537 h 134493"/>
                <a:gd name="connsiteX324" fmla="*/ 28004 w 156781"/>
                <a:gd name="connsiteY324" fmla="*/ 102584 h 134493"/>
                <a:gd name="connsiteX325" fmla="*/ 27337 w 156781"/>
                <a:gd name="connsiteY325" fmla="*/ 102584 h 134493"/>
                <a:gd name="connsiteX326" fmla="*/ 26670 w 156781"/>
                <a:gd name="connsiteY326" fmla="*/ 101918 h 134493"/>
                <a:gd name="connsiteX327" fmla="*/ 25717 w 156781"/>
                <a:gd name="connsiteY327" fmla="*/ 101918 h 134493"/>
                <a:gd name="connsiteX328" fmla="*/ 25432 w 156781"/>
                <a:gd name="connsiteY328" fmla="*/ 102203 h 134493"/>
                <a:gd name="connsiteX329" fmla="*/ 24098 w 156781"/>
                <a:gd name="connsiteY329" fmla="*/ 101918 h 134493"/>
                <a:gd name="connsiteX330" fmla="*/ 23813 w 156781"/>
                <a:gd name="connsiteY330" fmla="*/ 101918 h 134493"/>
                <a:gd name="connsiteX331" fmla="*/ 23527 w 156781"/>
                <a:gd name="connsiteY331" fmla="*/ 101251 h 134493"/>
                <a:gd name="connsiteX332" fmla="*/ 22860 w 156781"/>
                <a:gd name="connsiteY332" fmla="*/ 100584 h 134493"/>
                <a:gd name="connsiteX333" fmla="*/ 21908 w 156781"/>
                <a:gd name="connsiteY333" fmla="*/ 100584 h 134493"/>
                <a:gd name="connsiteX334" fmla="*/ 20574 w 156781"/>
                <a:gd name="connsiteY334" fmla="*/ 101251 h 134493"/>
                <a:gd name="connsiteX335" fmla="*/ 20288 w 156781"/>
                <a:gd name="connsiteY335" fmla="*/ 101918 h 134493"/>
                <a:gd name="connsiteX336" fmla="*/ 20003 w 156781"/>
                <a:gd name="connsiteY336" fmla="*/ 102203 h 134493"/>
                <a:gd name="connsiteX337" fmla="*/ 19717 w 156781"/>
                <a:gd name="connsiteY337" fmla="*/ 102203 h 134493"/>
                <a:gd name="connsiteX338" fmla="*/ 19717 w 156781"/>
                <a:gd name="connsiteY338" fmla="*/ 101918 h 134493"/>
                <a:gd name="connsiteX339" fmla="*/ 19050 w 156781"/>
                <a:gd name="connsiteY339" fmla="*/ 102203 h 134493"/>
                <a:gd name="connsiteX340" fmla="*/ 18383 w 156781"/>
                <a:gd name="connsiteY340" fmla="*/ 101918 h 134493"/>
                <a:gd name="connsiteX341" fmla="*/ 17717 w 156781"/>
                <a:gd name="connsiteY341" fmla="*/ 101918 h 134493"/>
                <a:gd name="connsiteX342" fmla="*/ 16383 w 156781"/>
                <a:gd name="connsiteY342" fmla="*/ 101251 h 134493"/>
                <a:gd name="connsiteX343" fmla="*/ 16383 w 156781"/>
                <a:gd name="connsiteY343" fmla="*/ 100584 h 134493"/>
                <a:gd name="connsiteX344" fmla="*/ 15430 w 156781"/>
                <a:gd name="connsiteY344" fmla="*/ 100584 h 134493"/>
                <a:gd name="connsiteX345" fmla="*/ 15145 w 156781"/>
                <a:gd name="connsiteY345" fmla="*/ 100298 h 134493"/>
                <a:gd name="connsiteX346" fmla="*/ 15145 w 156781"/>
                <a:gd name="connsiteY346" fmla="*/ 99346 h 134493"/>
                <a:gd name="connsiteX347" fmla="*/ 15430 w 156781"/>
                <a:gd name="connsiteY347" fmla="*/ 98679 h 134493"/>
                <a:gd name="connsiteX348" fmla="*/ 15145 w 156781"/>
                <a:gd name="connsiteY348" fmla="*/ 98012 h 134493"/>
                <a:gd name="connsiteX349" fmla="*/ 14478 w 156781"/>
                <a:gd name="connsiteY349" fmla="*/ 96393 h 134493"/>
                <a:gd name="connsiteX350" fmla="*/ 15145 w 156781"/>
                <a:gd name="connsiteY350" fmla="*/ 96107 h 134493"/>
                <a:gd name="connsiteX351" fmla="*/ 15812 w 156781"/>
                <a:gd name="connsiteY351" fmla="*/ 96107 h 134493"/>
                <a:gd name="connsiteX352" fmla="*/ 16097 w 156781"/>
                <a:gd name="connsiteY352" fmla="*/ 96393 h 134493"/>
                <a:gd name="connsiteX353" fmla="*/ 16097 w 156781"/>
                <a:gd name="connsiteY353" fmla="*/ 96679 h 134493"/>
                <a:gd name="connsiteX354" fmla="*/ 16383 w 156781"/>
                <a:gd name="connsiteY354" fmla="*/ 96965 h 134493"/>
                <a:gd name="connsiteX355" fmla="*/ 18002 w 156781"/>
                <a:gd name="connsiteY355" fmla="*/ 96965 h 134493"/>
                <a:gd name="connsiteX356" fmla="*/ 18955 w 156781"/>
                <a:gd name="connsiteY356" fmla="*/ 97250 h 134493"/>
                <a:gd name="connsiteX357" fmla="*/ 19907 w 156781"/>
                <a:gd name="connsiteY357" fmla="*/ 96583 h 134493"/>
                <a:gd name="connsiteX358" fmla="*/ 20193 w 156781"/>
                <a:gd name="connsiteY358" fmla="*/ 96869 h 134493"/>
                <a:gd name="connsiteX359" fmla="*/ 21146 w 156781"/>
                <a:gd name="connsiteY359" fmla="*/ 96583 h 134493"/>
                <a:gd name="connsiteX360" fmla="*/ 21431 w 156781"/>
                <a:gd name="connsiteY360" fmla="*/ 96298 h 134493"/>
                <a:gd name="connsiteX361" fmla="*/ 21431 w 156781"/>
                <a:gd name="connsiteY361" fmla="*/ 95345 h 134493"/>
                <a:gd name="connsiteX362" fmla="*/ 21717 w 156781"/>
                <a:gd name="connsiteY362" fmla="*/ 95059 h 134493"/>
                <a:gd name="connsiteX363" fmla="*/ 21717 w 156781"/>
                <a:gd name="connsiteY363" fmla="*/ 94393 h 134493"/>
                <a:gd name="connsiteX364" fmla="*/ 22384 w 156781"/>
                <a:gd name="connsiteY364" fmla="*/ 93440 h 134493"/>
                <a:gd name="connsiteX365" fmla="*/ 23050 w 156781"/>
                <a:gd name="connsiteY365" fmla="*/ 93440 h 134493"/>
                <a:gd name="connsiteX366" fmla="*/ 23717 w 156781"/>
                <a:gd name="connsiteY366" fmla="*/ 92774 h 134493"/>
                <a:gd name="connsiteX367" fmla="*/ 24003 w 156781"/>
                <a:gd name="connsiteY367" fmla="*/ 92774 h 134493"/>
                <a:gd name="connsiteX368" fmla="*/ 24003 w 156781"/>
                <a:gd name="connsiteY368" fmla="*/ 91821 h 134493"/>
                <a:gd name="connsiteX369" fmla="*/ 24670 w 156781"/>
                <a:gd name="connsiteY369" fmla="*/ 91821 h 134493"/>
                <a:gd name="connsiteX370" fmla="*/ 24670 w 156781"/>
                <a:gd name="connsiteY370" fmla="*/ 91154 h 134493"/>
                <a:gd name="connsiteX371" fmla="*/ 25622 w 156781"/>
                <a:gd name="connsiteY371" fmla="*/ 91154 h 134493"/>
                <a:gd name="connsiteX372" fmla="*/ 26289 w 156781"/>
                <a:gd name="connsiteY372" fmla="*/ 90202 h 134493"/>
                <a:gd name="connsiteX373" fmla="*/ 27242 w 156781"/>
                <a:gd name="connsiteY373" fmla="*/ 90202 h 134493"/>
                <a:gd name="connsiteX374" fmla="*/ 27908 w 156781"/>
                <a:gd name="connsiteY374" fmla="*/ 89249 h 134493"/>
                <a:gd name="connsiteX375" fmla="*/ 28194 w 156781"/>
                <a:gd name="connsiteY375" fmla="*/ 89249 h 134493"/>
                <a:gd name="connsiteX376" fmla="*/ 28861 w 156781"/>
                <a:gd name="connsiteY376" fmla="*/ 87916 h 134493"/>
                <a:gd name="connsiteX377" fmla="*/ 30194 w 156781"/>
                <a:gd name="connsiteY377" fmla="*/ 86963 h 134493"/>
                <a:gd name="connsiteX378" fmla="*/ 28861 w 156781"/>
                <a:gd name="connsiteY378" fmla="*/ 85630 h 134493"/>
                <a:gd name="connsiteX379" fmla="*/ 29146 w 156781"/>
                <a:gd name="connsiteY379" fmla="*/ 85344 h 134493"/>
                <a:gd name="connsiteX380" fmla="*/ 28480 w 156781"/>
                <a:gd name="connsiteY380" fmla="*/ 83725 h 134493"/>
                <a:gd name="connsiteX381" fmla="*/ 28480 w 156781"/>
                <a:gd name="connsiteY381" fmla="*/ 81725 h 134493"/>
                <a:gd name="connsiteX382" fmla="*/ 26861 w 156781"/>
                <a:gd name="connsiteY382" fmla="*/ 81725 h 134493"/>
                <a:gd name="connsiteX383" fmla="*/ 26575 w 156781"/>
                <a:gd name="connsiteY383" fmla="*/ 80772 h 134493"/>
                <a:gd name="connsiteX384" fmla="*/ 25622 w 156781"/>
                <a:gd name="connsiteY384" fmla="*/ 79820 h 134493"/>
                <a:gd name="connsiteX385" fmla="*/ 26289 w 156781"/>
                <a:gd name="connsiteY385" fmla="*/ 78867 h 134493"/>
                <a:gd name="connsiteX386" fmla="*/ 26289 w 156781"/>
                <a:gd name="connsiteY386" fmla="*/ 77533 h 134493"/>
                <a:gd name="connsiteX387" fmla="*/ 27242 w 156781"/>
                <a:gd name="connsiteY387" fmla="*/ 76581 h 134493"/>
                <a:gd name="connsiteX388" fmla="*/ 27242 w 156781"/>
                <a:gd name="connsiteY388" fmla="*/ 73914 h 134493"/>
                <a:gd name="connsiteX389" fmla="*/ 28575 w 156781"/>
                <a:gd name="connsiteY389" fmla="*/ 73628 h 134493"/>
                <a:gd name="connsiteX390" fmla="*/ 28575 w 156781"/>
                <a:gd name="connsiteY390" fmla="*/ 73343 h 134493"/>
                <a:gd name="connsiteX391" fmla="*/ 29242 w 156781"/>
                <a:gd name="connsiteY391" fmla="*/ 73057 h 134493"/>
                <a:gd name="connsiteX392" fmla="*/ 30194 w 156781"/>
                <a:gd name="connsiteY392" fmla="*/ 72771 h 134493"/>
                <a:gd name="connsiteX393" fmla="*/ 32480 w 156781"/>
                <a:gd name="connsiteY393" fmla="*/ 72771 h 134493"/>
                <a:gd name="connsiteX394" fmla="*/ 32766 w 156781"/>
                <a:gd name="connsiteY394" fmla="*/ 73057 h 134493"/>
                <a:gd name="connsiteX395" fmla="*/ 33718 w 156781"/>
                <a:gd name="connsiteY395" fmla="*/ 72104 h 134493"/>
                <a:gd name="connsiteX396" fmla="*/ 34385 w 156781"/>
                <a:gd name="connsiteY396" fmla="*/ 72390 h 134493"/>
                <a:gd name="connsiteX397" fmla="*/ 34671 w 156781"/>
                <a:gd name="connsiteY397" fmla="*/ 71723 h 134493"/>
                <a:gd name="connsiteX398" fmla="*/ 34957 w 156781"/>
                <a:gd name="connsiteY398" fmla="*/ 71438 h 134493"/>
                <a:gd name="connsiteX399" fmla="*/ 36290 w 156781"/>
                <a:gd name="connsiteY399" fmla="*/ 71723 h 134493"/>
                <a:gd name="connsiteX400" fmla="*/ 36957 w 156781"/>
                <a:gd name="connsiteY400" fmla="*/ 71438 h 134493"/>
                <a:gd name="connsiteX401" fmla="*/ 37243 w 156781"/>
                <a:gd name="connsiteY401" fmla="*/ 71438 h 134493"/>
                <a:gd name="connsiteX402" fmla="*/ 36576 w 156781"/>
                <a:gd name="connsiteY402" fmla="*/ 70771 h 134493"/>
                <a:gd name="connsiteX403" fmla="*/ 36576 w 156781"/>
                <a:gd name="connsiteY403" fmla="*/ 70485 h 134493"/>
                <a:gd name="connsiteX404" fmla="*/ 36862 w 156781"/>
                <a:gd name="connsiteY404" fmla="*/ 70485 h 134493"/>
                <a:gd name="connsiteX405" fmla="*/ 36576 w 156781"/>
                <a:gd name="connsiteY405" fmla="*/ 69533 h 134493"/>
                <a:gd name="connsiteX406" fmla="*/ 37243 w 156781"/>
                <a:gd name="connsiteY406" fmla="*/ 69247 h 134493"/>
                <a:gd name="connsiteX407" fmla="*/ 37529 w 156781"/>
                <a:gd name="connsiteY407" fmla="*/ 68580 h 134493"/>
                <a:gd name="connsiteX408" fmla="*/ 38195 w 156781"/>
                <a:gd name="connsiteY408" fmla="*/ 67628 h 134493"/>
                <a:gd name="connsiteX409" fmla="*/ 38195 w 156781"/>
                <a:gd name="connsiteY409" fmla="*/ 66961 h 134493"/>
                <a:gd name="connsiteX410" fmla="*/ 38862 w 156781"/>
                <a:gd name="connsiteY410" fmla="*/ 66675 h 134493"/>
                <a:gd name="connsiteX411" fmla="*/ 37909 w 156781"/>
                <a:gd name="connsiteY411" fmla="*/ 65056 h 134493"/>
                <a:gd name="connsiteX412" fmla="*/ 36957 w 156781"/>
                <a:gd name="connsiteY412" fmla="*/ 64103 h 134493"/>
                <a:gd name="connsiteX413" fmla="*/ 36290 w 156781"/>
                <a:gd name="connsiteY413" fmla="*/ 62770 h 134493"/>
                <a:gd name="connsiteX414" fmla="*/ 36290 w 156781"/>
                <a:gd name="connsiteY414" fmla="*/ 62103 h 134493"/>
                <a:gd name="connsiteX415" fmla="*/ 36004 w 156781"/>
                <a:gd name="connsiteY415" fmla="*/ 61817 h 134493"/>
                <a:gd name="connsiteX416" fmla="*/ 36004 w 156781"/>
                <a:gd name="connsiteY416" fmla="*/ 61532 h 134493"/>
                <a:gd name="connsiteX417" fmla="*/ 35719 w 156781"/>
                <a:gd name="connsiteY417" fmla="*/ 60865 h 134493"/>
                <a:gd name="connsiteX418" fmla="*/ 35719 w 156781"/>
                <a:gd name="connsiteY418" fmla="*/ 60198 h 134493"/>
                <a:gd name="connsiteX419" fmla="*/ 35433 w 156781"/>
                <a:gd name="connsiteY419" fmla="*/ 60484 h 134493"/>
                <a:gd name="connsiteX420" fmla="*/ 34766 w 156781"/>
                <a:gd name="connsiteY420" fmla="*/ 59817 h 134493"/>
                <a:gd name="connsiteX421" fmla="*/ 33814 w 156781"/>
                <a:gd name="connsiteY421" fmla="*/ 60103 h 134493"/>
                <a:gd name="connsiteX422" fmla="*/ 33814 w 156781"/>
                <a:gd name="connsiteY422" fmla="*/ 59436 h 134493"/>
                <a:gd name="connsiteX423" fmla="*/ 32861 w 156781"/>
                <a:gd name="connsiteY423" fmla="*/ 59436 h 134493"/>
                <a:gd name="connsiteX424" fmla="*/ 32575 w 156781"/>
                <a:gd name="connsiteY424" fmla="*/ 59150 h 134493"/>
                <a:gd name="connsiteX425" fmla="*/ 32290 w 156781"/>
                <a:gd name="connsiteY425" fmla="*/ 59436 h 134493"/>
                <a:gd name="connsiteX426" fmla="*/ 31623 w 156781"/>
                <a:gd name="connsiteY426" fmla="*/ 59150 h 134493"/>
                <a:gd name="connsiteX427" fmla="*/ 32575 w 156781"/>
                <a:gd name="connsiteY427" fmla="*/ 58865 h 134493"/>
                <a:gd name="connsiteX428" fmla="*/ 33528 w 156781"/>
                <a:gd name="connsiteY428" fmla="*/ 58865 h 134493"/>
                <a:gd name="connsiteX429" fmla="*/ 34195 w 156781"/>
                <a:gd name="connsiteY429" fmla="*/ 58198 h 134493"/>
                <a:gd name="connsiteX430" fmla="*/ 33909 w 156781"/>
                <a:gd name="connsiteY430" fmla="*/ 57912 h 134493"/>
                <a:gd name="connsiteX431" fmla="*/ 34195 w 156781"/>
                <a:gd name="connsiteY431" fmla="*/ 57626 h 134493"/>
                <a:gd name="connsiteX432" fmla="*/ 34195 w 156781"/>
                <a:gd name="connsiteY432" fmla="*/ 57341 h 134493"/>
                <a:gd name="connsiteX433" fmla="*/ 34480 w 156781"/>
                <a:gd name="connsiteY433" fmla="*/ 56007 h 134493"/>
                <a:gd name="connsiteX434" fmla="*/ 35147 w 156781"/>
                <a:gd name="connsiteY434" fmla="*/ 55055 h 134493"/>
                <a:gd name="connsiteX435" fmla="*/ 34862 w 156781"/>
                <a:gd name="connsiteY435" fmla="*/ 54388 h 134493"/>
                <a:gd name="connsiteX436" fmla="*/ 35528 w 156781"/>
                <a:gd name="connsiteY436" fmla="*/ 53721 h 134493"/>
                <a:gd name="connsiteX437" fmla="*/ 35528 w 156781"/>
                <a:gd name="connsiteY437" fmla="*/ 52769 h 134493"/>
                <a:gd name="connsiteX438" fmla="*/ 35814 w 156781"/>
                <a:gd name="connsiteY438" fmla="*/ 52102 h 134493"/>
                <a:gd name="connsiteX439" fmla="*/ 34862 w 156781"/>
                <a:gd name="connsiteY439" fmla="*/ 51816 h 134493"/>
                <a:gd name="connsiteX440" fmla="*/ 34195 w 156781"/>
                <a:gd name="connsiteY440" fmla="*/ 51816 h 134493"/>
                <a:gd name="connsiteX441" fmla="*/ 34480 w 156781"/>
                <a:gd name="connsiteY441" fmla="*/ 50483 h 134493"/>
                <a:gd name="connsiteX442" fmla="*/ 35147 w 156781"/>
                <a:gd name="connsiteY442" fmla="*/ 50197 h 134493"/>
                <a:gd name="connsiteX443" fmla="*/ 36481 w 156781"/>
                <a:gd name="connsiteY443" fmla="*/ 49244 h 134493"/>
                <a:gd name="connsiteX444" fmla="*/ 36767 w 156781"/>
                <a:gd name="connsiteY444" fmla="*/ 49244 h 134493"/>
                <a:gd name="connsiteX445" fmla="*/ 37433 w 156781"/>
                <a:gd name="connsiteY445" fmla="*/ 48578 h 134493"/>
                <a:gd name="connsiteX446" fmla="*/ 38386 w 156781"/>
                <a:gd name="connsiteY446" fmla="*/ 48863 h 134493"/>
                <a:gd name="connsiteX447" fmla="*/ 38671 w 156781"/>
                <a:gd name="connsiteY447" fmla="*/ 49149 h 134493"/>
                <a:gd name="connsiteX448" fmla="*/ 38957 w 156781"/>
                <a:gd name="connsiteY448" fmla="*/ 48863 h 134493"/>
                <a:gd name="connsiteX449" fmla="*/ 38291 w 156781"/>
                <a:gd name="connsiteY449" fmla="*/ 48578 h 134493"/>
                <a:gd name="connsiteX450" fmla="*/ 38576 w 156781"/>
                <a:gd name="connsiteY450" fmla="*/ 48578 h 134493"/>
                <a:gd name="connsiteX451" fmla="*/ 39910 w 156781"/>
                <a:gd name="connsiteY451" fmla="*/ 48292 h 134493"/>
                <a:gd name="connsiteX452" fmla="*/ 40196 w 156781"/>
                <a:gd name="connsiteY452" fmla="*/ 48006 h 134493"/>
                <a:gd name="connsiteX453" fmla="*/ 41148 w 156781"/>
                <a:gd name="connsiteY453" fmla="*/ 46673 h 134493"/>
                <a:gd name="connsiteX454" fmla="*/ 41815 w 156781"/>
                <a:gd name="connsiteY454" fmla="*/ 46673 h 134493"/>
                <a:gd name="connsiteX455" fmla="*/ 41815 w 156781"/>
                <a:gd name="connsiteY455" fmla="*/ 45339 h 134493"/>
                <a:gd name="connsiteX456" fmla="*/ 41529 w 156781"/>
                <a:gd name="connsiteY456" fmla="*/ 45339 h 134493"/>
                <a:gd name="connsiteX457" fmla="*/ 40862 w 156781"/>
                <a:gd name="connsiteY457" fmla="*/ 44672 h 134493"/>
                <a:gd name="connsiteX458" fmla="*/ 39529 w 156781"/>
                <a:gd name="connsiteY458" fmla="*/ 44387 h 134493"/>
                <a:gd name="connsiteX459" fmla="*/ 39243 w 156781"/>
                <a:gd name="connsiteY459" fmla="*/ 43434 h 134493"/>
                <a:gd name="connsiteX460" fmla="*/ 38576 w 156781"/>
                <a:gd name="connsiteY460" fmla="*/ 43148 h 134493"/>
                <a:gd name="connsiteX461" fmla="*/ 38291 w 156781"/>
                <a:gd name="connsiteY461" fmla="*/ 42196 h 134493"/>
                <a:gd name="connsiteX462" fmla="*/ 37624 w 156781"/>
                <a:gd name="connsiteY462" fmla="*/ 41529 h 134493"/>
                <a:gd name="connsiteX463" fmla="*/ 36004 w 156781"/>
                <a:gd name="connsiteY463" fmla="*/ 39243 h 134493"/>
                <a:gd name="connsiteX464" fmla="*/ 36290 w 156781"/>
                <a:gd name="connsiteY464" fmla="*/ 38576 h 134493"/>
                <a:gd name="connsiteX465" fmla="*/ 35624 w 156781"/>
                <a:gd name="connsiteY465" fmla="*/ 37910 h 134493"/>
                <a:gd name="connsiteX466" fmla="*/ 35624 w 156781"/>
                <a:gd name="connsiteY466" fmla="*/ 37624 h 134493"/>
                <a:gd name="connsiteX467" fmla="*/ 35338 w 156781"/>
                <a:gd name="connsiteY467" fmla="*/ 36957 h 134493"/>
                <a:gd name="connsiteX468" fmla="*/ 35624 w 156781"/>
                <a:gd name="connsiteY468" fmla="*/ 36671 h 134493"/>
                <a:gd name="connsiteX469" fmla="*/ 35624 w 156781"/>
                <a:gd name="connsiteY469" fmla="*/ 36386 h 134493"/>
                <a:gd name="connsiteX470" fmla="*/ 35909 w 156781"/>
                <a:gd name="connsiteY470" fmla="*/ 36386 h 134493"/>
                <a:gd name="connsiteX471" fmla="*/ 36576 w 156781"/>
                <a:gd name="connsiteY471" fmla="*/ 36100 h 134493"/>
                <a:gd name="connsiteX472" fmla="*/ 36576 w 156781"/>
                <a:gd name="connsiteY472" fmla="*/ 35814 h 134493"/>
                <a:gd name="connsiteX473" fmla="*/ 37243 w 156781"/>
                <a:gd name="connsiteY473" fmla="*/ 35814 h 134493"/>
                <a:gd name="connsiteX474" fmla="*/ 37909 w 156781"/>
                <a:gd name="connsiteY474" fmla="*/ 35147 h 134493"/>
                <a:gd name="connsiteX475" fmla="*/ 38195 w 156781"/>
                <a:gd name="connsiteY475" fmla="*/ 34481 h 134493"/>
                <a:gd name="connsiteX476" fmla="*/ 37909 w 156781"/>
                <a:gd name="connsiteY476" fmla="*/ 33814 h 134493"/>
                <a:gd name="connsiteX477" fmla="*/ 38195 w 156781"/>
                <a:gd name="connsiteY477" fmla="*/ 32480 h 134493"/>
                <a:gd name="connsiteX478" fmla="*/ 38195 w 156781"/>
                <a:gd name="connsiteY478" fmla="*/ 32195 h 134493"/>
                <a:gd name="connsiteX479" fmla="*/ 35528 w 156781"/>
                <a:gd name="connsiteY479" fmla="*/ 32195 h 134493"/>
                <a:gd name="connsiteX480" fmla="*/ 34862 w 156781"/>
                <a:gd name="connsiteY480" fmla="*/ 32480 h 134493"/>
                <a:gd name="connsiteX481" fmla="*/ 33909 w 156781"/>
                <a:gd name="connsiteY481" fmla="*/ 31814 h 134493"/>
                <a:gd name="connsiteX482" fmla="*/ 33623 w 156781"/>
                <a:gd name="connsiteY482" fmla="*/ 30861 h 134493"/>
                <a:gd name="connsiteX483" fmla="*/ 32957 w 156781"/>
                <a:gd name="connsiteY483" fmla="*/ 30575 h 134493"/>
                <a:gd name="connsiteX484" fmla="*/ 32290 w 156781"/>
                <a:gd name="connsiteY484" fmla="*/ 29909 h 134493"/>
                <a:gd name="connsiteX485" fmla="*/ 31337 w 156781"/>
                <a:gd name="connsiteY485" fmla="*/ 29623 h 134493"/>
                <a:gd name="connsiteX486" fmla="*/ 30671 w 156781"/>
                <a:gd name="connsiteY486" fmla="*/ 29623 h 134493"/>
                <a:gd name="connsiteX487" fmla="*/ 30004 w 156781"/>
                <a:gd name="connsiteY487" fmla="*/ 29909 h 134493"/>
                <a:gd name="connsiteX488" fmla="*/ 30004 w 156781"/>
                <a:gd name="connsiteY488" fmla="*/ 29242 h 134493"/>
                <a:gd name="connsiteX489" fmla="*/ 29337 w 156781"/>
                <a:gd name="connsiteY489" fmla="*/ 29242 h 134493"/>
                <a:gd name="connsiteX490" fmla="*/ 29623 w 156781"/>
                <a:gd name="connsiteY490" fmla="*/ 28575 h 134493"/>
                <a:gd name="connsiteX491" fmla="*/ 28956 w 156781"/>
                <a:gd name="connsiteY491" fmla="*/ 27242 h 134493"/>
                <a:gd name="connsiteX492" fmla="*/ 27337 w 156781"/>
                <a:gd name="connsiteY492" fmla="*/ 27908 h 134493"/>
                <a:gd name="connsiteX493" fmla="*/ 26384 w 156781"/>
                <a:gd name="connsiteY493" fmla="*/ 28861 h 134493"/>
                <a:gd name="connsiteX494" fmla="*/ 25432 w 156781"/>
                <a:gd name="connsiteY494" fmla="*/ 28861 h 134493"/>
                <a:gd name="connsiteX495" fmla="*/ 25146 w 156781"/>
                <a:gd name="connsiteY495" fmla="*/ 29528 h 134493"/>
                <a:gd name="connsiteX496" fmla="*/ 26479 w 156781"/>
                <a:gd name="connsiteY496" fmla="*/ 30194 h 134493"/>
                <a:gd name="connsiteX497" fmla="*/ 26479 w 156781"/>
                <a:gd name="connsiteY497" fmla="*/ 30480 h 134493"/>
                <a:gd name="connsiteX498" fmla="*/ 26194 w 156781"/>
                <a:gd name="connsiteY498" fmla="*/ 31433 h 134493"/>
                <a:gd name="connsiteX499" fmla="*/ 25527 w 156781"/>
                <a:gd name="connsiteY499" fmla="*/ 31718 h 134493"/>
                <a:gd name="connsiteX500" fmla="*/ 24860 w 156781"/>
                <a:gd name="connsiteY500" fmla="*/ 31052 h 134493"/>
                <a:gd name="connsiteX501" fmla="*/ 24193 w 156781"/>
                <a:gd name="connsiteY501" fmla="*/ 31052 h 134493"/>
                <a:gd name="connsiteX502" fmla="*/ 23908 w 156781"/>
                <a:gd name="connsiteY502" fmla="*/ 31337 h 134493"/>
                <a:gd name="connsiteX503" fmla="*/ 23241 w 156781"/>
                <a:gd name="connsiteY503" fmla="*/ 32290 h 134493"/>
                <a:gd name="connsiteX504" fmla="*/ 22288 w 156781"/>
                <a:gd name="connsiteY504" fmla="*/ 32290 h 134493"/>
                <a:gd name="connsiteX505" fmla="*/ 22574 w 156781"/>
                <a:gd name="connsiteY505" fmla="*/ 32957 h 134493"/>
                <a:gd name="connsiteX506" fmla="*/ 21622 w 156781"/>
                <a:gd name="connsiteY506" fmla="*/ 33242 h 134493"/>
                <a:gd name="connsiteX507" fmla="*/ 21336 w 156781"/>
                <a:gd name="connsiteY507" fmla="*/ 33909 h 134493"/>
                <a:gd name="connsiteX508" fmla="*/ 21336 w 156781"/>
                <a:gd name="connsiteY508" fmla="*/ 35243 h 134493"/>
                <a:gd name="connsiteX509" fmla="*/ 20383 w 156781"/>
                <a:gd name="connsiteY509" fmla="*/ 35243 h 134493"/>
                <a:gd name="connsiteX510" fmla="*/ 20383 w 156781"/>
                <a:gd name="connsiteY510" fmla="*/ 34957 h 134493"/>
                <a:gd name="connsiteX511" fmla="*/ 20098 w 156781"/>
                <a:gd name="connsiteY511" fmla="*/ 34957 h 134493"/>
                <a:gd name="connsiteX512" fmla="*/ 18479 w 156781"/>
                <a:gd name="connsiteY512" fmla="*/ 35243 h 134493"/>
                <a:gd name="connsiteX513" fmla="*/ 18479 w 156781"/>
                <a:gd name="connsiteY513" fmla="*/ 35528 h 134493"/>
                <a:gd name="connsiteX514" fmla="*/ 19431 w 156781"/>
                <a:gd name="connsiteY514" fmla="*/ 35814 h 134493"/>
                <a:gd name="connsiteX515" fmla="*/ 19431 w 156781"/>
                <a:gd name="connsiteY515" fmla="*/ 36481 h 134493"/>
                <a:gd name="connsiteX516" fmla="*/ 18764 w 156781"/>
                <a:gd name="connsiteY516" fmla="*/ 37148 h 134493"/>
                <a:gd name="connsiteX517" fmla="*/ 18097 w 156781"/>
                <a:gd name="connsiteY517" fmla="*/ 37148 h 134493"/>
                <a:gd name="connsiteX518" fmla="*/ 17812 w 156781"/>
                <a:gd name="connsiteY518" fmla="*/ 36195 h 134493"/>
                <a:gd name="connsiteX519" fmla="*/ 17145 w 156781"/>
                <a:gd name="connsiteY519" fmla="*/ 36195 h 134493"/>
                <a:gd name="connsiteX520" fmla="*/ 17145 w 156781"/>
                <a:gd name="connsiteY520" fmla="*/ 35909 h 134493"/>
                <a:gd name="connsiteX521" fmla="*/ 16478 w 156781"/>
                <a:gd name="connsiteY521" fmla="*/ 34576 h 134493"/>
                <a:gd name="connsiteX522" fmla="*/ 15526 w 156781"/>
                <a:gd name="connsiteY522" fmla="*/ 34290 h 134493"/>
                <a:gd name="connsiteX523" fmla="*/ 15526 w 156781"/>
                <a:gd name="connsiteY523" fmla="*/ 34290 h 134493"/>
                <a:gd name="connsiteX524" fmla="*/ 14859 w 156781"/>
                <a:gd name="connsiteY524" fmla="*/ 34004 h 134493"/>
                <a:gd name="connsiteX525" fmla="*/ 14192 w 156781"/>
                <a:gd name="connsiteY525" fmla="*/ 33052 h 134493"/>
                <a:gd name="connsiteX526" fmla="*/ 13525 w 156781"/>
                <a:gd name="connsiteY526" fmla="*/ 31718 h 134493"/>
                <a:gd name="connsiteX527" fmla="*/ 13240 w 156781"/>
                <a:gd name="connsiteY527" fmla="*/ 31433 h 134493"/>
                <a:gd name="connsiteX528" fmla="*/ 11239 w 156781"/>
                <a:gd name="connsiteY528" fmla="*/ 31718 h 134493"/>
                <a:gd name="connsiteX529" fmla="*/ 11239 w 156781"/>
                <a:gd name="connsiteY529" fmla="*/ 30766 h 134493"/>
                <a:gd name="connsiteX530" fmla="*/ 10954 w 156781"/>
                <a:gd name="connsiteY530" fmla="*/ 30099 h 134493"/>
                <a:gd name="connsiteX531" fmla="*/ 10954 w 156781"/>
                <a:gd name="connsiteY531" fmla="*/ 29813 h 134493"/>
                <a:gd name="connsiteX532" fmla="*/ 10668 w 156781"/>
                <a:gd name="connsiteY532" fmla="*/ 28861 h 134493"/>
                <a:gd name="connsiteX533" fmla="*/ 10668 w 156781"/>
                <a:gd name="connsiteY533" fmla="*/ 27908 h 134493"/>
                <a:gd name="connsiteX534" fmla="*/ 10382 w 156781"/>
                <a:gd name="connsiteY534" fmla="*/ 28194 h 134493"/>
                <a:gd name="connsiteX535" fmla="*/ 9049 w 156781"/>
                <a:gd name="connsiteY535" fmla="*/ 27527 h 134493"/>
                <a:gd name="connsiteX536" fmla="*/ 10001 w 156781"/>
                <a:gd name="connsiteY536" fmla="*/ 26194 h 134493"/>
                <a:gd name="connsiteX537" fmla="*/ 9716 w 156781"/>
                <a:gd name="connsiteY537" fmla="*/ 25908 h 134493"/>
                <a:gd name="connsiteX538" fmla="*/ 9430 w 156781"/>
                <a:gd name="connsiteY538" fmla="*/ 25908 h 134493"/>
                <a:gd name="connsiteX539" fmla="*/ 9144 w 156781"/>
                <a:gd name="connsiteY539" fmla="*/ 24955 h 134493"/>
                <a:gd name="connsiteX540" fmla="*/ 8858 w 156781"/>
                <a:gd name="connsiteY540" fmla="*/ 24670 h 134493"/>
                <a:gd name="connsiteX541" fmla="*/ 7239 w 156781"/>
                <a:gd name="connsiteY541" fmla="*/ 24670 h 134493"/>
                <a:gd name="connsiteX542" fmla="*/ 7239 w 156781"/>
                <a:gd name="connsiteY542" fmla="*/ 24955 h 134493"/>
                <a:gd name="connsiteX543" fmla="*/ 6287 w 156781"/>
                <a:gd name="connsiteY543" fmla="*/ 24289 h 134493"/>
                <a:gd name="connsiteX544" fmla="*/ 5620 w 156781"/>
                <a:gd name="connsiteY544" fmla="*/ 24003 h 134493"/>
                <a:gd name="connsiteX545" fmla="*/ 5334 w 156781"/>
                <a:gd name="connsiteY545" fmla="*/ 23717 h 134493"/>
                <a:gd name="connsiteX546" fmla="*/ 4667 w 156781"/>
                <a:gd name="connsiteY546" fmla="*/ 23432 h 134493"/>
                <a:gd name="connsiteX547" fmla="*/ 3715 w 156781"/>
                <a:gd name="connsiteY547" fmla="*/ 22479 h 134493"/>
                <a:gd name="connsiteX548" fmla="*/ 3429 w 156781"/>
                <a:gd name="connsiteY548" fmla="*/ 21812 h 134493"/>
                <a:gd name="connsiteX549" fmla="*/ 2762 w 156781"/>
                <a:gd name="connsiteY549" fmla="*/ 21527 h 134493"/>
                <a:gd name="connsiteX550" fmla="*/ 2762 w 156781"/>
                <a:gd name="connsiteY550" fmla="*/ 20860 h 134493"/>
                <a:gd name="connsiteX551" fmla="*/ 2476 w 156781"/>
                <a:gd name="connsiteY551" fmla="*/ 20574 h 134493"/>
                <a:gd name="connsiteX552" fmla="*/ 857 w 156781"/>
                <a:gd name="connsiteY552" fmla="*/ 20860 h 134493"/>
                <a:gd name="connsiteX553" fmla="*/ 571 w 156781"/>
                <a:gd name="connsiteY553" fmla="*/ 20193 h 134493"/>
                <a:gd name="connsiteX554" fmla="*/ 286 w 156781"/>
                <a:gd name="connsiteY554" fmla="*/ 19241 h 134493"/>
                <a:gd name="connsiteX555" fmla="*/ 286 w 156781"/>
                <a:gd name="connsiteY555" fmla="*/ 18574 h 134493"/>
                <a:gd name="connsiteX556" fmla="*/ 0 w 156781"/>
                <a:gd name="connsiteY556" fmla="*/ 17621 h 134493"/>
                <a:gd name="connsiteX557" fmla="*/ 0 w 156781"/>
                <a:gd name="connsiteY557" fmla="*/ 16288 h 134493"/>
                <a:gd name="connsiteX558" fmla="*/ 1333 w 156781"/>
                <a:gd name="connsiteY558" fmla="*/ 14954 h 134493"/>
                <a:gd name="connsiteX559" fmla="*/ 1619 w 156781"/>
                <a:gd name="connsiteY559" fmla="*/ 14954 h 134493"/>
                <a:gd name="connsiteX560" fmla="*/ 1619 w 156781"/>
                <a:gd name="connsiteY560" fmla="*/ 14288 h 134493"/>
                <a:gd name="connsiteX561" fmla="*/ 953 w 156781"/>
                <a:gd name="connsiteY561" fmla="*/ 14288 h 134493"/>
                <a:gd name="connsiteX562" fmla="*/ 667 w 156781"/>
                <a:gd name="connsiteY562" fmla="*/ 14002 h 134493"/>
                <a:gd name="connsiteX563" fmla="*/ 953 w 156781"/>
                <a:gd name="connsiteY563" fmla="*/ 13716 h 134493"/>
                <a:gd name="connsiteX564" fmla="*/ 667 w 156781"/>
                <a:gd name="connsiteY564" fmla="*/ 13430 h 134493"/>
                <a:gd name="connsiteX565" fmla="*/ 667 w 156781"/>
                <a:gd name="connsiteY565" fmla="*/ 12764 h 134493"/>
                <a:gd name="connsiteX566" fmla="*/ 381 w 156781"/>
                <a:gd name="connsiteY566" fmla="*/ 12764 h 134493"/>
                <a:gd name="connsiteX567" fmla="*/ 381 w 156781"/>
                <a:gd name="connsiteY567" fmla="*/ 12097 h 134493"/>
                <a:gd name="connsiteX568" fmla="*/ 667 w 156781"/>
                <a:gd name="connsiteY568" fmla="*/ 11811 h 134493"/>
                <a:gd name="connsiteX569" fmla="*/ 2000 w 156781"/>
                <a:gd name="connsiteY569" fmla="*/ 11144 h 134493"/>
                <a:gd name="connsiteX570" fmla="*/ 2000 w 156781"/>
                <a:gd name="connsiteY570" fmla="*/ 10478 h 134493"/>
                <a:gd name="connsiteX571" fmla="*/ 2667 w 156781"/>
                <a:gd name="connsiteY571" fmla="*/ 9811 h 134493"/>
                <a:gd name="connsiteX572" fmla="*/ 2667 w 156781"/>
                <a:gd name="connsiteY572" fmla="*/ 9525 h 134493"/>
                <a:gd name="connsiteX573" fmla="*/ 4000 w 156781"/>
                <a:gd name="connsiteY573" fmla="*/ 9525 h 134493"/>
                <a:gd name="connsiteX574" fmla="*/ 4667 w 156781"/>
                <a:gd name="connsiteY574" fmla="*/ 8858 h 134493"/>
                <a:gd name="connsiteX575" fmla="*/ 5334 w 156781"/>
                <a:gd name="connsiteY575" fmla="*/ 8573 h 134493"/>
                <a:gd name="connsiteX576" fmla="*/ 6287 w 156781"/>
                <a:gd name="connsiteY576" fmla="*/ 8573 h 134493"/>
                <a:gd name="connsiteX577" fmla="*/ 7239 w 156781"/>
                <a:gd name="connsiteY577" fmla="*/ 8858 h 134493"/>
                <a:gd name="connsiteX578" fmla="*/ 7906 w 156781"/>
                <a:gd name="connsiteY578" fmla="*/ 9525 h 134493"/>
                <a:gd name="connsiteX579" fmla="*/ 8192 w 156781"/>
                <a:gd name="connsiteY579" fmla="*/ 9239 h 134493"/>
                <a:gd name="connsiteX580" fmla="*/ 8192 w 156781"/>
                <a:gd name="connsiteY580" fmla="*/ 8954 h 134493"/>
                <a:gd name="connsiteX581" fmla="*/ 8477 w 156781"/>
                <a:gd name="connsiteY581" fmla="*/ 8668 h 134493"/>
                <a:gd name="connsiteX582" fmla="*/ 8763 w 156781"/>
                <a:gd name="connsiteY582" fmla="*/ 9335 h 134493"/>
                <a:gd name="connsiteX583" fmla="*/ 10096 w 156781"/>
                <a:gd name="connsiteY583" fmla="*/ 10001 h 134493"/>
                <a:gd name="connsiteX584" fmla="*/ 11049 w 156781"/>
                <a:gd name="connsiteY584" fmla="*/ 10001 h 134493"/>
                <a:gd name="connsiteX585" fmla="*/ 12001 w 156781"/>
                <a:gd name="connsiteY585" fmla="*/ 10954 h 134493"/>
                <a:gd name="connsiteX586" fmla="*/ 12954 w 156781"/>
                <a:gd name="connsiteY586" fmla="*/ 10287 h 134493"/>
                <a:gd name="connsiteX587" fmla="*/ 15240 w 156781"/>
                <a:gd name="connsiteY587" fmla="*/ 10287 h 134493"/>
                <a:gd name="connsiteX588" fmla="*/ 15907 w 156781"/>
                <a:gd name="connsiteY588" fmla="*/ 11240 h 134493"/>
                <a:gd name="connsiteX589" fmla="*/ 16192 w 156781"/>
                <a:gd name="connsiteY589" fmla="*/ 11525 h 134493"/>
                <a:gd name="connsiteX590" fmla="*/ 16859 w 156781"/>
                <a:gd name="connsiteY590" fmla="*/ 9906 h 134493"/>
                <a:gd name="connsiteX591" fmla="*/ 17526 w 156781"/>
                <a:gd name="connsiteY591" fmla="*/ 8573 h 134493"/>
                <a:gd name="connsiteX592" fmla="*/ 18479 w 156781"/>
                <a:gd name="connsiteY592" fmla="*/ 8287 h 134493"/>
                <a:gd name="connsiteX593" fmla="*/ 22098 w 156781"/>
                <a:gd name="connsiteY593" fmla="*/ 8287 h 134493"/>
                <a:gd name="connsiteX594" fmla="*/ 22384 w 156781"/>
                <a:gd name="connsiteY594" fmla="*/ 8001 h 134493"/>
                <a:gd name="connsiteX595" fmla="*/ 22670 w 156781"/>
                <a:gd name="connsiteY595" fmla="*/ 8001 h 134493"/>
                <a:gd name="connsiteX596" fmla="*/ 23622 w 156781"/>
                <a:gd name="connsiteY596" fmla="*/ 7334 h 134493"/>
                <a:gd name="connsiteX597" fmla="*/ 23908 w 156781"/>
                <a:gd name="connsiteY597" fmla="*/ 7049 h 134493"/>
                <a:gd name="connsiteX598" fmla="*/ 23622 w 156781"/>
                <a:gd name="connsiteY598" fmla="*/ 6763 h 134493"/>
                <a:gd name="connsiteX599" fmla="*/ 24289 w 156781"/>
                <a:gd name="connsiteY599" fmla="*/ 6477 h 134493"/>
                <a:gd name="connsiteX600" fmla="*/ 25241 w 156781"/>
                <a:gd name="connsiteY600" fmla="*/ 6477 h 134493"/>
                <a:gd name="connsiteX601" fmla="*/ 25908 w 156781"/>
                <a:gd name="connsiteY601" fmla="*/ 6763 h 134493"/>
                <a:gd name="connsiteX602" fmla="*/ 26194 w 156781"/>
                <a:gd name="connsiteY602" fmla="*/ 6096 h 134493"/>
                <a:gd name="connsiteX603" fmla="*/ 25527 w 156781"/>
                <a:gd name="connsiteY603" fmla="*/ 4763 h 134493"/>
                <a:gd name="connsiteX604" fmla="*/ 26861 w 156781"/>
                <a:gd name="connsiteY604" fmla="*/ 4477 h 134493"/>
                <a:gd name="connsiteX605" fmla="*/ 26861 w 156781"/>
                <a:gd name="connsiteY605" fmla="*/ 4191 h 134493"/>
                <a:gd name="connsiteX606" fmla="*/ 27813 w 156781"/>
                <a:gd name="connsiteY606" fmla="*/ 3524 h 134493"/>
                <a:gd name="connsiteX607" fmla="*/ 27813 w 156781"/>
                <a:gd name="connsiteY607" fmla="*/ 2858 h 134493"/>
                <a:gd name="connsiteX608" fmla="*/ 27527 w 156781"/>
                <a:gd name="connsiteY608" fmla="*/ 2572 h 134493"/>
                <a:gd name="connsiteX609" fmla="*/ 28194 w 156781"/>
                <a:gd name="connsiteY609" fmla="*/ 2286 h 134493"/>
                <a:gd name="connsiteX610" fmla="*/ 28194 w 156781"/>
                <a:gd name="connsiteY610" fmla="*/ 953 h 134493"/>
                <a:gd name="connsiteX611" fmla="*/ 28480 w 156781"/>
                <a:gd name="connsiteY611" fmla="*/ 953 h 134493"/>
                <a:gd name="connsiteX612" fmla="*/ 29146 w 156781"/>
                <a:gd name="connsiteY612" fmla="*/ 667 h 134493"/>
                <a:gd name="connsiteX613" fmla="*/ 29146 w 156781"/>
                <a:gd name="connsiteY613" fmla="*/ 0 h 134493"/>
                <a:gd name="connsiteX614" fmla="*/ 29813 w 156781"/>
                <a:gd name="connsiteY614" fmla="*/ 286 h 134493"/>
                <a:gd name="connsiteX615" fmla="*/ 29813 w 156781"/>
                <a:gd name="connsiteY615" fmla="*/ 0 h 134493"/>
                <a:gd name="connsiteX616" fmla="*/ 30099 w 156781"/>
                <a:gd name="connsiteY616" fmla="*/ 286 h 134493"/>
                <a:gd name="connsiteX617" fmla="*/ 30766 w 156781"/>
                <a:gd name="connsiteY617" fmla="*/ 286 h 134493"/>
                <a:gd name="connsiteX618" fmla="*/ 31433 w 156781"/>
                <a:gd name="connsiteY618" fmla="*/ 572 h 134493"/>
                <a:gd name="connsiteX619" fmla="*/ 32385 w 156781"/>
                <a:gd name="connsiteY619" fmla="*/ 1238 h 134493"/>
                <a:gd name="connsiteX620" fmla="*/ 33338 w 156781"/>
                <a:gd name="connsiteY620" fmla="*/ 1524 h 134493"/>
                <a:gd name="connsiteX621" fmla="*/ 35338 w 156781"/>
                <a:gd name="connsiteY621" fmla="*/ 1524 h 134493"/>
                <a:gd name="connsiteX622" fmla="*/ 36957 w 156781"/>
                <a:gd name="connsiteY622" fmla="*/ 2191 h 134493"/>
                <a:gd name="connsiteX623" fmla="*/ 38291 w 156781"/>
                <a:gd name="connsiteY623" fmla="*/ 1905 h 134493"/>
                <a:gd name="connsiteX624" fmla="*/ 39624 w 156781"/>
                <a:gd name="connsiteY624" fmla="*/ 1905 h 134493"/>
                <a:gd name="connsiteX625" fmla="*/ 40291 w 156781"/>
                <a:gd name="connsiteY625" fmla="*/ 2572 h 134493"/>
                <a:gd name="connsiteX626" fmla="*/ 40291 w 156781"/>
                <a:gd name="connsiteY626" fmla="*/ 3905 h 134493"/>
                <a:gd name="connsiteX627" fmla="*/ 43243 w 156781"/>
                <a:gd name="connsiteY627" fmla="*/ 3905 h 134493"/>
                <a:gd name="connsiteX628" fmla="*/ 44863 w 156781"/>
                <a:gd name="connsiteY628" fmla="*/ 4191 h 134493"/>
                <a:gd name="connsiteX629" fmla="*/ 45529 w 156781"/>
                <a:gd name="connsiteY629" fmla="*/ 4477 h 134493"/>
                <a:gd name="connsiteX630" fmla="*/ 45815 w 156781"/>
                <a:gd name="connsiteY630" fmla="*/ 4477 h 134493"/>
                <a:gd name="connsiteX631" fmla="*/ 45815 w 156781"/>
                <a:gd name="connsiteY631" fmla="*/ 4763 h 134493"/>
                <a:gd name="connsiteX632" fmla="*/ 49721 w 156781"/>
                <a:gd name="connsiteY632" fmla="*/ 4763 h 134493"/>
                <a:gd name="connsiteX633" fmla="*/ 50006 w 156781"/>
                <a:gd name="connsiteY633" fmla="*/ 4096 h 134493"/>
                <a:gd name="connsiteX634" fmla="*/ 50006 w 156781"/>
                <a:gd name="connsiteY634" fmla="*/ 4382 h 134493"/>
                <a:gd name="connsiteX635" fmla="*/ 50292 w 156781"/>
                <a:gd name="connsiteY635" fmla="*/ 4667 h 134493"/>
                <a:gd name="connsiteX636" fmla="*/ 53245 w 156781"/>
                <a:gd name="connsiteY636" fmla="*/ 4667 h 134493"/>
                <a:gd name="connsiteX637" fmla="*/ 54864 w 156781"/>
                <a:gd name="connsiteY637" fmla="*/ 4001 h 134493"/>
                <a:gd name="connsiteX638" fmla="*/ 57531 w 156781"/>
                <a:gd name="connsiteY638" fmla="*/ 4001 h 134493"/>
                <a:gd name="connsiteX639" fmla="*/ 58864 w 156781"/>
                <a:gd name="connsiteY639" fmla="*/ 4286 h 134493"/>
                <a:gd name="connsiteX640" fmla="*/ 59817 w 156781"/>
                <a:gd name="connsiteY640" fmla="*/ 4286 h 134493"/>
                <a:gd name="connsiteX641" fmla="*/ 61150 w 156781"/>
                <a:gd name="connsiteY641" fmla="*/ 4572 h 134493"/>
                <a:gd name="connsiteX642" fmla="*/ 61436 w 156781"/>
                <a:gd name="connsiteY642" fmla="*/ 5239 h 134493"/>
                <a:gd name="connsiteX643" fmla="*/ 61436 w 156781"/>
                <a:gd name="connsiteY643" fmla="*/ 6191 h 134493"/>
                <a:gd name="connsiteX644" fmla="*/ 61722 w 156781"/>
                <a:gd name="connsiteY644" fmla="*/ 7144 h 134493"/>
                <a:gd name="connsiteX645" fmla="*/ 62389 w 156781"/>
                <a:gd name="connsiteY645" fmla="*/ 7811 h 134493"/>
                <a:gd name="connsiteX646" fmla="*/ 62389 w 156781"/>
                <a:gd name="connsiteY646" fmla="*/ 9144 h 134493"/>
                <a:gd name="connsiteX647" fmla="*/ 63341 w 156781"/>
                <a:gd name="connsiteY647" fmla="*/ 9811 h 134493"/>
                <a:gd name="connsiteX648" fmla="*/ 64008 w 156781"/>
                <a:gd name="connsiteY648" fmla="*/ 9811 h 134493"/>
                <a:gd name="connsiteX649" fmla="*/ 64008 w 156781"/>
                <a:gd name="connsiteY649" fmla="*/ 10097 h 134493"/>
                <a:gd name="connsiteX650" fmla="*/ 64675 w 156781"/>
                <a:gd name="connsiteY650" fmla="*/ 10097 h 134493"/>
                <a:gd name="connsiteX651" fmla="*/ 66008 w 156781"/>
                <a:gd name="connsiteY651" fmla="*/ 11049 h 134493"/>
                <a:gd name="connsiteX652" fmla="*/ 66008 w 156781"/>
                <a:gd name="connsiteY652" fmla="*/ 11716 h 134493"/>
                <a:gd name="connsiteX653" fmla="*/ 66294 w 156781"/>
                <a:gd name="connsiteY653" fmla="*/ 11716 h 134493"/>
                <a:gd name="connsiteX654" fmla="*/ 66961 w 156781"/>
                <a:gd name="connsiteY654" fmla="*/ 13049 h 134493"/>
                <a:gd name="connsiteX655" fmla="*/ 66961 w 156781"/>
                <a:gd name="connsiteY655" fmla="*/ 13335 h 134493"/>
                <a:gd name="connsiteX656" fmla="*/ 67246 w 156781"/>
                <a:gd name="connsiteY656" fmla="*/ 13335 h 134493"/>
                <a:gd name="connsiteX657" fmla="*/ 67532 w 156781"/>
                <a:gd name="connsiteY657" fmla="*/ 14002 h 134493"/>
                <a:gd name="connsiteX658" fmla="*/ 69151 w 156781"/>
                <a:gd name="connsiteY658" fmla="*/ 14002 h 134493"/>
                <a:gd name="connsiteX659" fmla="*/ 69437 w 156781"/>
                <a:gd name="connsiteY659" fmla="*/ 13716 h 134493"/>
                <a:gd name="connsiteX660" fmla="*/ 69723 w 156781"/>
                <a:gd name="connsiteY660" fmla="*/ 14002 h 134493"/>
                <a:gd name="connsiteX661" fmla="*/ 70675 w 156781"/>
                <a:gd name="connsiteY661" fmla="*/ 14288 h 134493"/>
                <a:gd name="connsiteX662" fmla="*/ 70675 w 156781"/>
                <a:gd name="connsiteY662" fmla="*/ 14002 h 134493"/>
                <a:gd name="connsiteX663" fmla="*/ 70390 w 156781"/>
                <a:gd name="connsiteY663" fmla="*/ 14002 h 134493"/>
                <a:gd name="connsiteX664" fmla="*/ 70675 w 156781"/>
                <a:gd name="connsiteY664" fmla="*/ 13716 h 134493"/>
                <a:gd name="connsiteX665" fmla="*/ 70961 w 156781"/>
                <a:gd name="connsiteY665" fmla="*/ 13716 h 134493"/>
                <a:gd name="connsiteX666" fmla="*/ 70961 w 156781"/>
                <a:gd name="connsiteY666" fmla="*/ 13430 h 134493"/>
                <a:gd name="connsiteX667" fmla="*/ 71247 w 156781"/>
                <a:gd name="connsiteY667" fmla="*/ 13716 h 134493"/>
                <a:gd name="connsiteX668" fmla="*/ 71533 w 156781"/>
                <a:gd name="connsiteY668" fmla="*/ 13716 h 134493"/>
                <a:gd name="connsiteX669" fmla="*/ 71533 w 156781"/>
                <a:gd name="connsiteY669" fmla="*/ 14002 h 134493"/>
                <a:gd name="connsiteX670" fmla="*/ 72200 w 156781"/>
                <a:gd name="connsiteY670" fmla="*/ 13716 h 134493"/>
                <a:gd name="connsiteX671" fmla="*/ 72485 w 156781"/>
                <a:gd name="connsiteY671" fmla="*/ 13716 h 134493"/>
                <a:gd name="connsiteX672" fmla="*/ 72771 w 156781"/>
                <a:gd name="connsiteY672" fmla="*/ 14383 h 134493"/>
                <a:gd name="connsiteX673" fmla="*/ 73057 w 156781"/>
                <a:gd name="connsiteY673" fmla="*/ 15335 h 134493"/>
                <a:gd name="connsiteX674" fmla="*/ 73724 w 156781"/>
                <a:gd name="connsiteY674" fmla="*/ 16002 h 134493"/>
                <a:gd name="connsiteX675" fmla="*/ 74009 w 156781"/>
                <a:gd name="connsiteY675" fmla="*/ 16669 h 134493"/>
                <a:gd name="connsiteX676" fmla="*/ 74009 w 156781"/>
                <a:gd name="connsiteY676" fmla="*/ 17336 h 134493"/>
                <a:gd name="connsiteX677" fmla="*/ 73342 w 156781"/>
                <a:gd name="connsiteY677" fmla="*/ 17621 h 134493"/>
                <a:gd name="connsiteX678" fmla="*/ 73628 w 156781"/>
                <a:gd name="connsiteY678" fmla="*/ 18288 h 134493"/>
                <a:gd name="connsiteX679" fmla="*/ 73628 w 156781"/>
                <a:gd name="connsiteY679" fmla="*/ 18574 h 134493"/>
                <a:gd name="connsiteX680" fmla="*/ 73914 w 156781"/>
                <a:gd name="connsiteY680" fmla="*/ 19526 h 134493"/>
                <a:gd name="connsiteX681" fmla="*/ 74581 w 156781"/>
                <a:gd name="connsiteY681" fmla="*/ 19241 h 134493"/>
                <a:gd name="connsiteX682" fmla="*/ 74581 w 156781"/>
                <a:gd name="connsiteY682" fmla="*/ 19526 h 134493"/>
                <a:gd name="connsiteX683" fmla="*/ 75247 w 156781"/>
                <a:gd name="connsiteY683" fmla="*/ 19812 h 134493"/>
                <a:gd name="connsiteX684" fmla="*/ 75533 w 156781"/>
                <a:gd name="connsiteY684" fmla="*/ 20765 h 134493"/>
                <a:gd name="connsiteX685" fmla="*/ 76200 w 156781"/>
                <a:gd name="connsiteY685" fmla="*/ 22384 h 134493"/>
                <a:gd name="connsiteX686" fmla="*/ 77153 w 156781"/>
                <a:gd name="connsiteY686" fmla="*/ 22098 h 134493"/>
                <a:gd name="connsiteX687" fmla="*/ 77819 w 156781"/>
                <a:gd name="connsiteY687" fmla="*/ 22384 h 134493"/>
                <a:gd name="connsiteX688" fmla="*/ 78486 w 156781"/>
                <a:gd name="connsiteY688" fmla="*/ 23717 h 134493"/>
                <a:gd name="connsiteX689" fmla="*/ 78486 w 156781"/>
                <a:gd name="connsiteY689" fmla="*/ 24003 h 134493"/>
                <a:gd name="connsiteX690" fmla="*/ 78772 w 156781"/>
                <a:gd name="connsiteY690" fmla="*/ 24289 h 134493"/>
                <a:gd name="connsiteX691" fmla="*/ 78486 w 156781"/>
                <a:gd name="connsiteY691" fmla="*/ 24575 h 134493"/>
                <a:gd name="connsiteX692" fmla="*/ 78486 w 156781"/>
                <a:gd name="connsiteY692" fmla="*/ 24860 h 134493"/>
                <a:gd name="connsiteX693" fmla="*/ 78772 w 156781"/>
                <a:gd name="connsiteY693" fmla="*/ 24860 h 134493"/>
                <a:gd name="connsiteX694" fmla="*/ 80772 w 156781"/>
                <a:gd name="connsiteY694" fmla="*/ 25527 h 134493"/>
                <a:gd name="connsiteX695" fmla="*/ 81725 w 156781"/>
                <a:gd name="connsiteY695" fmla="*/ 25241 h 134493"/>
                <a:gd name="connsiteX696" fmla="*/ 82010 w 156781"/>
                <a:gd name="connsiteY696" fmla="*/ 25241 h 134493"/>
                <a:gd name="connsiteX697" fmla="*/ 82296 w 156781"/>
                <a:gd name="connsiteY697" fmla="*/ 24955 h 134493"/>
                <a:gd name="connsiteX698" fmla="*/ 82963 w 156781"/>
                <a:gd name="connsiteY698" fmla="*/ 24955 h 134493"/>
                <a:gd name="connsiteX699" fmla="*/ 83629 w 156781"/>
                <a:gd name="connsiteY699" fmla="*/ 25241 h 134493"/>
                <a:gd name="connsiteX700" fmla="*/ 83915 w 156781"/>
                <a:gd name="connsiteY700" fmla="*/ 25527 h 134493"/>
                <a:gd name="connsiteX701" fmla="*/ 85249 w 156781"/>
                <a:gd name="connsiteY701" fmla="*/ 25813 h 134493"/>
                <a:gd name="connsiteX702" fmla="*/ 85534 w 156781"/>
                <a:gd name="connsiteY702" fmla="*/ 25813 h 134493"/>
                <a:gd name="connsiteX703" fmla="*/ 85820 w 156781"/>
                <a:gd name="connsiteY703" fmla="*/ 26099 h 134493"/>
                <a:gd name="connsiteX704" fmla="*/ 86773 w 156781"/>
                <a:gd name="connsiteY704" fmla="*/ 26384 h 134493"/>
                <a:gd name="connsiteX705" fmla="*/ 87058 w 156781"/>
                <a:gd name="connsiteY705" fmla="*/ 26670 h 134493"/>
                <a:gd name="connsiteX706" fmla="*/ 87344 w 156781"/>
                <a:gd name="connsiteY706" fmla="*/ 27337 h 134493"/>
                <a:gd name="connsiteX707" fmla="*/ 89345 w 156781"/>
                <a:gd name="connsiteY707" fmla="*/ 27051 h 134493"/>
                <a:gd name="connsiteX708" fmla="*/ 90297 w 156781"/>
                <a:gd name="connsiteY708" fmla="*/ 27337 h 134493"/>
                <a:gd name="connsiteX709" fmla="*/ 90964 w 156781"/>
                <a:gd name="connsiteY709" fmla="*/ 28004 h 134493"/>
                <a:gd name="connsiteX710" fmla="*/ 93250 w 156781"/>
                <a:gd name="connsiteY710" fmla="*/ 28004 h 134493"/>
                <a:gd name="connsiteX711" fmla="*/ 93536 w 156781"/>
                <a:gd name="connsiteY711" fmla="*/ 27718 h 134493"/>
                <a:gd name="connsiteX712" fmla="*/ 95155 w 156781"/>
                <a:gd name="connsiteY712" fmla="*/ 27051 h 134493"/>
                <a:gd name="connsiteX713" fmla="*/ 95441 w 156781"/>
                <a:gd name="connsiteY713" fmla="*/ 27051 h 134493"/>
                <a:gd name="connsiteX714" fmla="*/ 96107 w 156781"/>
                <a:gd name="connsiteY714" fmla="*/ 27337 h 134493"/>
                <a:gd name="connsiteX715" fmla="*/ 96774 w 156781"/>
                <a:gd name="connsiteY715" fmla="*/ 27051 h 134493"/>
                <a:gd name="connsiteX716" fmla="*/ 97726 w 156781"/>
                <a:gd name="connsiteY716" fmla="*/ 27337 h 134493"/>
                <a:gd name="connsiteX717" fmla="*/ 98393 w 156781"/>
                <a:gd name="connsiteY717" fmla="*/ 26670 h 134493"/>
                <a:gd name="connsiteX718" fmla="*/ 99060 w 156781"/>
                <a:gd name="connsiteY718" fmla="*/ 26384 h 134493"/>
                <a:gd name="connsiteX719" fmla="*/ 100679 w 156781"/>
                <a:gd name="connsiteY719" fmla="*/ 26384 h 134493"/>
                <a:gd name="connsiteX720" fmla="*/ 100965 w 156781"/>
                <a:gd name="connsiteY720" fmla="*/ 26670 h 134493"/>
                <a:gd name="connsiteX721" fmla="*/ 101632 w 156781"/>
                <a:gd name="connsiteY721" fmla="*/ 26384 h 134493"/>
                <a:gd name="connsiteX722" fmla="*/ 102299 w 156781"/>
                <a:gd name="connsiteY722" fmla="*/ 27051 h 134493"/>
                <a:gd name="connsiteX723" fmla="*/ 102584 w 156781"/>
                <a:gd name="connsiteY723" fmla="*/ 26765 h 134493"/>
                <a:gd name="connsiteX724" fmla="*/ 103918 w 156781"/>
                <a:gd name="connsiteY724" fmla="*/ 26765 h 134493"/>
                <a:gd name="connsiteX725" fmla="*/ 105537 w 156781"/>
                <a:gd name="connsiteY725" fmla="*/ 26480 h 134493"/>
                <a:gd name="connsiteX726" fmla="*/ 106204 w 156781"/>
                <a:gd name="connsiteY726" fmla="*/ 25813 h 134493"/>
                <a:gd name="connsiteX727" fmla="*/ 107156 w 156781"/>
                <a:gd name="connsiteY727" fmla="*/ 25813 h 134493"/>
                <a:gd name="connsiteX728" fmla="*/ 107442 w 156781"/>
                <a:gd name="connsiteY728" fmla="*/ 26099 h 134493"/>
                <a:gd name="connsiteX729" fmla="*/ 108109 w 156781"/>
                <a:gd name="connsiteY729" fmla="*/ 26099 h 134493"/>
                <a:gd name="connsiteX730" fmla="*/ 108109 w 156781"/>
                <a:gd name="connsiteY730" fmla="*/ 26384 h 134493"/>
                <a:gd name="connsiteX731" fmla="*/ 108775 w 156781"/>
                <a:gd name="connsiteY731" fmla="*/ 26670 h 134493"/>
                <a:gd name="connsiteX732" fmla="*/ 109442 w 156781"/>
                <a:gd name="connsiteY732" fmla="*/ 26670 h 134493"/>
                <a:gd name="connsiteX733" fmla="*/ 111442 w 156781"/>
                <a:gd name="connsiteY733" fmla="*/ 25718 h 134493"/>
                <a:gd name="connsiteX734" fmla="*/ 111728 w 156781"/>
                <a:gd name="connsiteY734" fmla="*/ 26003 h 134493"/>
                <a:gd name="connsiteX735" fmla="*/ 113062 w 156781"/>
                <a:gd name="connsiteY735" fmla="*/ 25051 h 134493"/>
                <a:gd name="connsiteX736" fmla="*/ 113729 w 156781"/>
                <a:gd name="connsiteY736" fmla="*/ 25718 h 134493"/>
                <a:gd name="connsiteX737" fmla="*/ 114681 w 156781"/>
                <a:gd name="connsiteY737" fmla="*/ 26003 h 134493"/>
                <a:gd name="connsiteX738" fmla="*/ 114967 w 156781"/>
                <a:gd name="connsiteY738" fmla="*/ 25718 h 134493"/>
                <a:gd name="connsiteX739" fmla="*/ 115253 w 156781"/>
                <a:gd name="connsiteY739" fmla="*/ 26003 h 134493"/>
                <a:gd name="connsiteX740" fmla="*/ 115538 w 156781"/>
                <a:gd name="connsiteY740" fmla="*/ 25718 h 134493"/>
                <a:gd name="connsiteX741" fmla="*/ 115824 w 156781"/>
                <a:gd name="connsiteY741" fmla="*/ 25718 h 134493"/>
                <a:gd name="connsiteX742" fmla="*/ 116110 w 156781"/>
                <a:gd name="connsiteY742" fmla="*/ 25051 h 134493"/>
                <a:gd name="connsiteX743" fmla="*/ 118396 w 156781"/>
                <a:gd name="connsiteY743" fmla="*/ 25718 h 134493"/>
                <a:gd name="connsiteX744" fmla="*/ 119729 w 156781"/>
                <a:gd name="connsiteY744" fmla="*/ 25432 h 134493"/>
                <a:gd name="connsiteX745" fmla="*/ 120682 w 156781"/>
                <a:gd name="connsiteY745" fmla="*/ 25146 h 134493"/>
                <a:gd name="connsiteX746" fmla="*/ 123349 w 156781"/>
                <a:gd name="connsiteY746" fmla="*/ 25146 h 134493"/>
                <a:gd name="connsiteX747" fmla="*/ 123634 w 156781"/>
                <a:gd name="connsiteY747" fmla="*/ 25813 h 134493"/>
                <a:gd name="connsiteX748" fmla="*/ 123634 w 156781"/>
                <a:gd name="connsiteY748" fmla="*/ 26765 h 134493"/>
                <a:gd name="connsiteX749" fmla="*/ 125921 w 156781"/>
                <a:gd name="connsiteY749" fmla="*/ 26765 h 134493"/>
                <a:gd name="connsiteX750" fmla="*/ 126587 w 156781"/>
                <a:gd name="connsiteY750" fmla="*/ 26480 h 134493"/>
                <a:gd name="connsiteX751" fmla="*/ 129540 w 156781"/>
                <a:gd name="connsiteY751" fmla="*/ 24860 h 134493"/>
                <a:gd name="connsiteX752" fmla="*/ 131826 w 156781"/>
                <a:gd name="connsiteY752" fmla="*/ 23527 h 134493"/>
                <a:gd name="connsiteX753" fmla="*/ 132779 w 156781"/>
                <a:gd name="connsiteY753" fmla="*/ 23527 h 134493"/>
                <a:gd name="connsiteX754" fmla="*/ 133064 w 156781"/>
                <a:gd name="connsiteY754" fmla="*/ 23241 h 134493"/>
                <a:gd name="connsiteX755" fmla="*/ 133350 w 156781"/>
                <a:gd name="connsiteY755" fmla="*/ 23908 h 134493"/>
                <a:gd name="connsiteX756" fmla="*/ 133636 w 156781"/>
                <a:gd name="connsiteY756" fmla="*/ 24194 h 134493"/>
                <a:gd name="connsiteX757" fmla="*/ 133921 w 156781"/>
                <a:gd name="connsiteY757" fmla="*/ 25813 h 134493"/>
                <a:gd name="connsiteX758" fmla="*/ 134207 w 156781"/>
                <a:gd name="connsiteY758" fmla="*/ 26480 h 134493"/>
                <a:gd name="connsiteX759" fmla="*/ 134207 w 156781"/>
                <a:gd name="connsiteY759" fmla="*/ 27146 h 134493"/>
                <a:gd name="connsiteX760" fmla="*/ 135541 w 156781"/>
                <a:gd name="connsiteY760" fmla="*/ 27146 h 134493"/>
                <a:gd name="connsiteX761" fmla="*/ 136493 w 156781"/>
                <a:gd name="connsiteY761" fmla="*/ 26861 h 134493"/>
                <a:gd name="connsiteX762" fmla="*/ 137827 w 156781"/>
                <a:gd name="connsiteY762" fmla="*/ 26861 h 134493"/>
                <a:gd name="connsiteX763" fmla="*/ 138493 w 156781"/>
                <a:gd name="connsiteY763" fmla="*/ 26575 h 134493"/>
                <a:gd name="connsiteX764" fmla="*/ 142399 w 156781"/>
                <a:gd name="connsiteY764" fmla="*/ 26575 h 134493"/>
                <a:gd name="connsiteX765" fmla="*/ 143351 w 156781"/>
                <a:gd name="connsiteY765" fmla="*/ 25908 h 134493"/>
                <a:gd name="connsiteX766" fmla="*/ 144685 w 156781"/>
                <a:gd name="connsiteY766" fmla="*/ 25908 h 134493"/>
                <a:gd name="connsiteX767" fmla="*/ 146304 w 156781"/>
                <a:gd name="connsiteY767" fmla="*/ 25622 h 134493"/>
                <a:gd name="connsiteX768" fmla="*/ 147257 w 156781"/>
                <a:gd name="connsiteY768" fmla="*/ 25622 h 134493"/>
                <a:gd name="connsiteX769" fmla="*/ 147542 w 156781"/>
                <a:gd name="connsiteY769" fmla="*/ 24955 h 134493"/>
                <a:gd name="connsiteX770" fmla="*/ 147828 w 156781"/>
                <a:gd name="connsiteY770" fmla="*/ 24003 h 134493"/>
                <a:gd name="connsiteX771" fmla="*/ 148495 w 156781"/>
                <a:gd name="connsiteY771" fmla="*/ 23717 h 134493"/>
                <a:gd name="connsiteX772" fmla="*/ 148780 w 156781"/>
                <a:gd name="connsiteY772" fmla="*/ 24384 h 134493"/>
                <a:gd name="connsiteX773" fmla="*/ 150400 w 156781"/>
                <a:gd name="connsiteY773" fmla="*/ 25051 h 134493"/>
                <a:gd name="connsiteX774" fmla="*/ 151733 w 156781"/>
                <a:gd name="connsiteY774" fmla="*/ 25718 h 134493"/>
                <a:gd name="connsiteX775" fmla="*/ 151733 w 156781"/>
                <a:gd name="connsiteY775" fmla="*/ 25718 h 1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156781" h="134493">
                  <a:moveTo>
                    <a:pt x="152209" y="26003"/>
                  </a:moveTo>
                  <a:lnTo>
                    <a:pt x="152495" y="28289"/>
                  </a:lnTo>
                  <a:lnTo>
                    <a:pt x="153162" y="29909"/>
                  </a:lnTo>
                  <a:lnTo>
                    <a:pt x="153448" y="30575"/>
                  </a:lnTo>
                  <a:lnTo>
                    <a:pt x="153734" y="30575"/>
                  </a:lnTo>
                  <a:lnTo>
                    <a:pt x="156400" y="31909"/>
                  </a:lnTo>
                  <a:lnTo>
                    <a:pt x="156400" y="32861"/>
                  </a:lnTo>
                  <a:lnTo>
                    <a:pt x="156115" y="33528"/>
                  </a:lnTo>
                  <a:lnTo>
                    <a:pt x="156782" y="34195"/>
                  </a:lnTo>
                  <a:lnTo>
                    <a:pt x="156782" y="35528"/>
                  </a:lnTo>
                  <a:lnTo>
                    <a:pt x="156496" y="36195"/>
                  </a:lnTo>
                  <a:lnTo>
                    <a:pt x="156496" y="38195"/>
                  </a:lnTo>
                  <a:lnTo>
                    <a:pt x="156210" y="38481"/>
                  </a:lnTo>
                  <a:lnTo>
                    <a:pt x="155924" y="39815"/>
                  </a:lnTo>
                  <a:lnTo>
                    <a:pt x="155638" y="40767"/>
                  </a:lnTo>
                  <a:lnTo>
                    <a:pt x="155638" y="41720"/>
                  </a:lnTo>
                  <a:lnTo>
                    <a:pt x="154305" y="42005"/>
                  </a:lnTo>
                  <a:lnTo>
                    <a:pt x="154019" y="42672"/>
                  </a:lnTo>
                  <a:lnTo>
                    <a:pt x="154686" y="42958"/>
                  </a:lnTo>
                  <a:lnTo>
                    <a:pt x="155638" y="44291"/>
                  </a:lnTo>
                  <a:lnTo>
                    <a:pt x="152971" y="46292"/>
                  </a:lnTo>
                  <a:lnTo>
                    <a:pt x="151638" y="46006"/>
                  </a:lnTo>
                  <a:lnTo>
                    <a:pt x="150971" y="46292"/>
                  </a:lnTo>
                  <a:lnTo>
                    <a:pt x="150304" y="47625"/>
                  </a:lnTo>
                  <a:lnTo>
                    <a:pt x="150590" y="47911"/>
                  </a:lnTo>
                  <a:lnTo>
                    <a:pt x="150590" y="49911"/>
                  </a:lnTo>
                  <a:lnTo>
                    <a:pt x="151257" y="50197"/>
                  </a:lnTo>
                  <a:lnTo>
                    <a:pt x="151924" y="51530"/>
                  </a:lnTo>
                  <a:lnTo>
                    <a:pt x="152591" y="51245"/>
                  </a:lnTo>
                  <a:lnTo>
                    <a:pt x="152876" y="51530"/>
                  </a:lnTo>
                  <a:lnTo>
                    <a:pt x="152876" y="51816"/>
                  </a:lnTo>
                  <a:lnTo>
                    <a:pt x="152209" y="52102"/>
                  </a:lnTo>
                  <a:lnTo>
                    <a:pt x="152209" y="52769"/>
                  </a:lnTo>
                  <a:lnTo>
                    <a:pt x="153162" y="52483"/>
                  </a:lnTo>
                  <a:lnTo>
                    <a:pt x="153448" y="52769"/>
                  </a:lnTo>
                  <a:lnTo>
                    <a:pt x="153448" y="54102"/>
                  </a:lnTo>
                  <a:lnTo>
                    <a:pt x="153734" y="54388"/>
                  </a:lnTo>
                  <a:lnTo>
                    <a:pt x="155353" y="54674"/>
                  </a:lnTo>
                  <a:lnTo>
                    <a:pt x="154686" y="54959"/>
                  </a:lnTo>
                  <a:lnTo>
                    <a:pt x="154019" y="54674"/>
                  </a:lnTo>
                  <a:lnTo>
                    <a:pt x="154019" y="54959"/>
                  </a:lnTo>
                  <a:lnTo>
                    <a:pt x="153067" y="56293"/>
                  </a:lnTo>
                  <a:lnTo>
                    <a:pt x="153353" y="57245"/>
                  </a:lnTo>
                  <a:lnTo>
                    <a:pt x="153638" y="57912"/>
                  </a:lnTo>
                  <a:lnTo>
                    <a:pt x="153638" y="58579"/>
                  </a:lnTo>
                  <a:lnTo>
                    <a:pt x="153353" y="58579"/>
                  </a:lnTo>
                  <a:lnTo>
                    <a:pt x="152400" y="58865"/>
                  </a:lnTo>
                  <a:lnTo>
                    <a:pt x="152114" y="58865"/>
                  </a:lnTo>
                  <a:lnTo>
                    <a:pt x="151162" y="59150"/>
                  </a:lnTo>
                  <a:lnTo>
                    <a:pt x="151162" y="60103"/>
                  </a:lnTo>
                  <a:lnTo>
                    <a:pt x="150876" y="60103"/>
                  </a:lnTo>
                  <a:lnTo>
                    <a:pt x="150876" y="60770"/>
                  </a:lnTo>
                  <a:lnTo>
                    <a:pt x="149924" y="61722"/>
                  </a:lnTo>
                  <a:lnTo>
                    <a:pt x="149638" y="63056"/>
                  </a:lnTo>
                  <a:lnTo>
                    <a:pt x="148971" y="63722"/>
                  </a:lnTo>
                  <a:lnTo>
                    <a:pt x="148304" y="64675"/>
                  </a:lnTo>
                  <a:lnTo>
                    <a:pt x="148018" y="64675"/>
                  </a:lnTo>
                  <a:lnTo>
                    <a:pt x="147352" y="64961"/>
                  </a:lnTo>
                  <a:lnTo>
                    <a:pt x="146685" y="64961"/>
                  </a:lnTo>
                  <a:lnTo>
                    <a:pt x="146018" y="64675"/>
                  </a:lnTo>
                  <a:lnTo>
                    <a:pt x="145066" y="65342"/>
                  </a:lnTo>
                  <a:lnTo>
                    <a:pt x="144399" y="65627"/>
                  </a:lnTo>
                  <a:lnTo>
                    <a:pt x="143732" y="65342"/>
                  </a:lnTo>
                  <a:lnTo>
                    <a:pt x="141065" y="65056"/>
                  </a:lnTo>
                  <a:lnTo>
                    <a:pt x="139732" y="64103"/>
                  </a:lnTo>
                  <a:lnTo>
                    <a:pt x="138779" y="64103"/>
                  </a:lnTo>
                  <a:lnTo>
                    <a:pt x="138113" y="65056"/>
                  </a:lnTo>
                  <a:lnTo>
                    <a:pt x="138113" y="66008"/>
                  </a:lnTo>
                  <a:lnTo>
                    <a:pt x="137827" y="66294"/>
                  </a:lnTo>
                  <a:lnTo>
                    <a:pt x="137541" y="66961"/>
                  </a:lnTo>
                  <a:lnTo>
                    <a:pt x="136874" y="67628"/>
                  </a:lnTo>
                  <a:lnTo>
                    <a:pt x="134207" y="68580"/>
                  </a:lnTo>
                  <a:lnTo>
                    <a:pt x="133541" y="69247"/>
                  </a:lnTo>
                  <a:lnTo>
                    <a:pt x="133541" y="70580"/>
                  </a:lnTo>
                  <a:lnTo>
                    <a:pt x="132874" y="71247"/>
                  </a:lnTo>
                  <a:lnTo>
                    <a:pt x="133159" y="72200"/>
                  </a:lnTo>
                  <a:lnTo>
                    <a:pt x="132207" y="72485"/>
                  </a:lnTo>
                  <a:lnTo>
                    <a:pt x="131540" y="73152"/>
                  </a:lnTo>
                  <a:lnTo>
                    <a:pt x="130874" y="73438"/>
                  </a:lnTo>
                  <a:lnTo>
                    <a:pt x="130207" y="74390"/>
                  </a:lnTo>
                  <a:lnTo>
                    <a:pt x="128207" y="75057"/>
                  </a:lnTo>
                  <a:lnTo>
                    <a:pt x="126206" y="75343"/>
                  </a:lnTo>
                  <a:lnTo>
                    <a:pt x="124587" y="76009"/>
                  </a:lnTo>
                  <a:lnTo>
                    <a:pt x="124301" y="76962"/>
                  </a:lnTo>
                  <a:lnTo>
                    <a:pt x="122301" y="77629"/>
                  </a:lnTo>
                  <a:lnTo>
                    <a:pt x="120967" y="77915"/>
                  </a:lnTo>
                  <a:lnTo>
                    <a:pt x="121634" y="78581"/>
                  </a:lnTo>
                  <a:lnTo>
                    <a:pt x="121920" y="78296"/>
                  </a:lnTo>
                  <a:lnTo>
                    <a:pt x="122206" y="78581"/>
                  </a:lnTo>
                  <a:lnTo>
                    <a:pt x="122492" y="78296"/>
                  </a:lnTo>
                  <a:lnTo>
                    <a:pt x="123444" y="79248"/>
                  </a:lnTo>
                  <a:lnTo>
                    <a:pt x="123158" y="79534"/>
                  </a:lnTo>
                  <a:lnTo>
                    <a:pt x="122206" y="80201"/>
                  </a:lnTo>
                  <a:lnTo>
                    <a:pt x="121920" y="81153"/>
                  </a:lnTo>
                  <a:lnTo>
                    <a:pt x="121634" y="81820"/>
                  </a:lnTo>
                  <a:lnTo>
                    <a:pt x="121634" y="84106"/>
                  </a:lnTo>
                  <a:lnTo>
                    <a:pt x="121349" y="84773"/>
                  </a:lnTo>
                  <a:lnTo>
                    <a:pt x="120682" y="85439"/>
                  </a:lnTo>
                  <a:lnTo>
                    <a:pt x="121634" y="86106"/>
                  </a:lnTo>
                  <a:lnTo>
                    <a:pt x="121920" y="85820"/>
                  </a:lnTo>
                  <a:lnTo>
                    <a:pt x="122206" y="86487"/>
                  </a:lnTo>
                  <a:lnTo>
                    <a:pt x="120205" y="87440"/>
                  </a:lnTo>
                  <a:lnTo>
                    <a:pt x="119920" y="87725"/>
                  </a:lnTo>
                  <a:lnTo>
                    <a:pt x="120205" y="88678"/>
                  </a:lnTo>
                  <a:lnTo>
                    <a:pt x="119920" y="88964"/>
                  </a:lnTo>
                  <a:lnTo>
                    <a:pt x="119920" y="89249"/>
                  </a:lnTo>
                  <a:lnTo>
                    <a:pt x="119634" y="89535"/>
                  </a:lnTo>
                  <a:lnTo>
                    <a:pt x="119348" y="91535"/>
                  </a:lnTo>
                  <a:lnTo>
                    <a:pt x="119634" y="91535"/>
                  </a:lnTo>
                  <a:lnTo>
                    <a:pt x="120301" y="91821"/>
                  </a:lnTo>
                  <a:lnTo>
                    <a:pt x="119634" y="92774"/>
                  </a:lnTo>
                  <a:lnTo>
                    <a:pt x="119348" y="93440"/>
                  </a:lnTo>
                  <a:lnTo>
                    <a:pt x="119634" y="94107"/>
                  </a:lnTo>
                  <a:lnTo>
                    <a:pt x="119348" y="94107"/>
                  </a:lnTo>
                  <a:lnTo>
                    <a:pt x="117348" y="96107"/>
                  </a:lnTo>
                  <a:lnTo>
                    <a:pt x="115348" y="97727"/>
                  </a:lnTo>
                  <a:lnTo>
                    <a:pt x="115062" y="97727"/>
                  </a:lnTo>
                  <a:lnTo>
                    <a:pt x="114776" y="98012"/>
                  </a:lnTo>
                  <a:lnTo>
                    <a:pt x="115062" y="98298"/>
                  </a:lnTo>
                  <a:lnTo>
                    <a:pt x="113729" y="99917"/>
                  </a:lnTo>
                  <a:lnTo>
                    <a:pt x="113062" y="100203"/>
                  </a:lnTo>
                  <a:lnTo>
                    <a:pt x="111728" y="100203"/>
                  </a:lnTo>
                  <a:lnTo>
                    <a:pt x="110109" y="100489"/>
                  </a:lnTo>
                  <a:lnTo>
                    <a:pt x="108775" y="101822"/>
                  </a:lnTo>
                  <a:lnTo>
                    <a:pt x="108775" y="102108"/>
                  </a:lnTo>
                  <a:lnTo>
                    <a:pt x="108490" y="102108"/>
                  </a:lnTo>
                  <a:lnTo>
                    <a:pt x="108775" y="102775"/>
                  </a:lnTo>
                  <a:lnTo>
                    <a:pt x="108775" y="103061"/>
                  </a:lnTo>
                  <a:lnTo>
                    <a:pt x="108109" y="104680"/>
                  </a:lnTo>
                  <a:lnTo>
                    <a:pt x="108775" y="104680"/>
                  </a:lnTo>
                  <a:lnTo>
                    <a:pt x="109061" y="106013"/>
                  </a:lnTo>
                  <a:lnTo>
                    <a:pt x="107728" y="106680"/>
                  </a:lnTo>
                  <a:lnTo>
                    <a:pt x="107728" y="107347"/>
                  </a:lnTo>
                  <a:lnTo>
                    <a:pt x="107061" y="108299"/>
                  </a:lnTo>
                  <a:lnTo>
                    <a:pt x="106394" y="108966"/>
                  </a:lnTo>
                  <a:lnTo>
                    <a:pt x="106394" y="110585"/>
                  </a:lnTo>
                  <a:lnTo>
                    <a:pt x="106108" y="111252"/>
                  </a:lnTo>
                  <a:lnTo>
                    <a:pt x="105442" y="112871"/>
                  </a:lnTo>
                  <a:lnTo>
                    <a:pt x="105442" y="113157"/>
                  </a:lnTo>
                  <a:lnTo>
                    <a:pt x="105728" y="113157"/>
                  </a:lnTo>
                  <a:lnTo>
                    <a:pt x="105442" y="113443"/>
                  </a:lnTo>
                  <a:lnTo>
                    <a:pt x="105442" y="114776"/>
                  </a:lnTo>
                  <a:lnTo>
                    <a:pt x="105728" y="115443"/>
                  </a:lnTo>
                  <a:lnTo>
                    <a:pt x="105442" y="115729"/>
                  </a:lnTo>
                  <a:lnTo>
                    <a:pt x="105442" y="116015"/>
                  </a:lnTo>
                  <a:lnTo>
                    <a:pt x="105156" y="116681"/>
                  </a:lnTo>
                  <a:lnTo>
                    <a:pt x="105442" y="116967"/>
                  </a:lnTo>
                  <a:lnTo>
                    <a:pt x="104775" y="116967"/>
                  </a:lnTo>
                  <a:lnTo>
                    <a:pt x="104775" y="117634"/>
                  </a:lnTo>
                  <a:lnTo>
                    <a:pt x="104489" y="117920"/>
                  </a:lnTo>
                  <a:lnTo>
                    <a:pt x="104204" y="118872"/>
                  </a:lnTo>
                  <a:lnTo>
                    <a:pt x="103918" y="118872"/>
                  </a:lnTo>
                  <a:lnTo>
                    <a:pt x="103632" y="119825"/>
                  </a:lnTo>
                  <a:lnTo>
                    <a:pt x="103632" y="121825"/>
                  </a:lnTo>
                  <a:lnTo>
                    <a:pt x="102965" y="121825"/>
                  </a:lnTo>
                  <a:lnTo>
                    <a:pt x="102299" y="122492"/>
                  </a:lnTo>
                  <a:lnTo>
                    <a:pt x="102013" y="122492"/>
                  </a:lnTo>
                  <a:lnTo>
                    <a:pt x="101727" y="122777"/>
                  </a:lnTo>
                  <a:lnTo>
                    <a:pt x="101727" y="123063"/>
                  </a:lnTo>
                  <a:lnTo>
                    <a:pt x="101441" y="123730"/>
                  </a:lnTo>
                  <a:lnTo>
                    <a:pt x="101727" y="123444"/>
                  </a:lnTo>
                  <a:lnTo>
                    <a:pt x="101727" y="124111"/>
                  </a:lnTo>
                  <a:lnTo>
                    <a:pt x="102013" y="124778"/>
                  </a:lnTo>
                  <a:lnTo>
                    <a:pt x="101346" y="125063"/>
                  </a:lnTo>
                  <a:lnTo>
                    <a:pt x="101632" y="125063"/>
                  </a:lnTo>
                  <a:lnTo>
                    <a:pt x="101917" y="125349"/>
                  </a:lnTo>
                  <a:lnTo>
                    <a:pt x="101917" y="125635"/>
                  </a:lnTo>
                  <a:lnTo>
                    <a:pt x="102584" y="125921"/>
                  </a:lnTo>
                  <a:lnTo>
                    <a:pt x="102584" y="126587"/>
                  </a:lnTo>
                  <a:lnTo>
                    <a:pt x="103537" y="126873"/>
                  </a:lnTo>
                  <a:lnTo>
                    <a:pt x="103537" y="127159"/>
                  </a:lnTo>
                  <a:lnTo>
                    <a:pt x="103251" y="127826"/>
                  </a:lnTo>
                  <a:lnTo>
                    <a:pt x="104204" y="127826"/>
                  </a:lnTo>
                  <a:lnTo>
                    <a:pt x="104204" y="128111"/>
                  </a:lnTo>
                  <a:lnTo>
                    <a:pt x="103918" y="128778"/>
                  </a:lnTo>
                  <a:lnTo>
                    <a:pt x="104584" y="129064"/>
                  </a:lnTo>
                  <a:lnTo>
                    <a:pt x="104584" y="129350"/>
                  </a:lnTo>
                  <a:lnTo>
                    <a:pt x="103918" y="130016"/>
                  </a:lnTo>
                  <a:lnTo>
                    <a:pt x="104204" y="130302"/>
                  </a:lnTo>
                  <a:lnTo>
                    <a:pt x="104870" y="130302"/>
                  </a:lnTo>
                  <a:lnTo>
                    <a:pt x="104584" y="130969"/>
                  </a:lnTo>
                  <a:lnTo>
                    <a:pt x="104299" y="131255"/>
                  </a:lnTo>
                  <a:lnTo>
                    <a:pt x="104584" y="131921"/>
                  </a:lnTo>
                  <a:lnTo>
                    <a:pt x="104299" y="132207"/>
                  </a:lnTo>
                  <a:lnTo>
                    <a:pt x="104299" y="132874"/>
                  </a:lnTo>
                  <a:lnTo>
                    <a:pt x="103346" y="132874"/>
                  </a:lnTo>
                  <a:lnTo>
                    <a:pt x="103346" y="132588"/>
                  </a:lnTo>
                  <a:lnTo>
                    <a:pt x="102679" y="132302"/>
                  </a:lnTo>
                  <a:lnTo>
                    <a:pt x="101346" y="132302"/>
                  </a:lnTo>
                  <a:lnTo>
                    <a:pt x="98679" y="131636"/>
                  </a:lnTo>
                  <a:lnTo>
                    <a:pt x="97726" y="131636"/>
                  </a:lnTo>
                  <a:lnTo>
                    <a:pt x="96774" y="130969"/>
                  </a:lnTo>
                  <a:lnTo>
                    <a:pt x="94488" y="129635"/>
                  </a:lnTo>
                  <a:lnTo>
                    <a:pt x="93536" y="128969"/>
                  </a:lnTo>
                  <a:lnTo>
                    <a:pt x="91250" y="127349"/>
                  </a:lnTo>
                  <a:lnTo>
                    <a:pt x="90964" y="127064"/>
                  </a:lnTo>
                  <a:lnTo>
                    <a:pt x="90011" y="127064"/>
                  </a:lnTo>
                  <a:lnTo>
                    <a:pt x="89345" y="128016"/>
                  </a:lnTo>
                  <a:lnTo>
                    <a:pt x="88678" y="127349"/>
                  </a:lnTo>
                  <a:lnTo>
                    <a:pt x="87058" y="126397"/>
                  </a:lnTo>
                  <a:lnTo>
                    <a:pt x="85725" y="127349"/>
                  </a:lnTo>
                  <a:lnTo>
                    <a:pt x="85439" y="127349"/>
                  </a:lnTo>
                  <a:lnTo>
                    <a:pt x="85154" y="128016"/>
                  </a:lnTo>
                  <a:lnTo>
                    <a:pt x="84201" y="129635"/>
                  </a:lnTo>
                  <a:lnTo>
                    <a:pt x="84201" y="130588"/>
                  </a:lnTo>
                  <a:lnTo>
                    <a:pt x="80963" y="131921"/>
                  </a:lnTo>
                  <a:lnTo>
                    <a:pt x="80296" y="132588"/>
                  </a:lnTo>
                  <a:lnTo>
                    <a:pt x="79629" y="132874"/>
                  </a:lnTo>
                  <a:lnTo>
                    <a:pt x="79343" y="132588"/>
                  </a:lnTo>
                  <a:lnTo>
                    <a:pt x="79058" y="132588"/>
                  </a:lnTo>
                  <a:lnTo>
                    <a:pt x="78772" y="133255"/>
                  </a:lnTo>
                  <a:lnTo>
                    <a:pt x="78772" y="133541"/>
                  </a:lnTo>
                  <a:lnTo>
                    <a:pt x="78486" y="133826"/>
                  </a:lnTo>
                  <a:lnTo>
                    <a:pt x="78486" y="134493"/>
                  </a:lnTo>
                  <a:lnTo>
                    <a:pt x="77819" y="133826"/>
                  </a:lnTo>
                  <a:lnTo>
                    <a:pt x="77533" y="134112"/>
                  </a:lnTo>
                  <a:lnTo>
                    <a:pt x="77248" y="133826"/>
                  </a:lnTo>
                  <a:lnTo>
                    <a:pt x="76962" y="133160"/>
                  </a:lnTo>
                  <a:lnTo>
                    <a:pt x="77248" y="133160"/>
                  </a:lnTo>
                  <a:lnTo>
                    <a:pt x="76962" y="132493"/>
                  </a:lnTo>
                  <a:lnTo>
                    <a:pt x="76676" y="132207"/>
                  </a:lnTo>
                  <a:lnTo>
                    <a:pt x="75724" y="131921"/>
                  </a:lnTo>
                  <a:lnTo>
                    <a:pt x="74390" y="132207"/>
                  </a:lnTo>
                  <a:lnTo>
                    <a:pt x="74390" y="132493"/>
                  </a:lnTo>
                  <a:lnTo>
                    <a:pt x="74104" y="132493"/>
                  </a:lnTo>
                  <a:lnTo>
                    <a:pt x="74104" y="133160"/>
                  </a:lnTo>
                  <a:lnTo>
                    <a:pt x="73152" y="134112"/>
                  </a:lnTo>
                  <a:lnTo>
                    <a:pt x="73152" y="133160"/>
                  </a:lnTo>
                  <a:lnTo>
                    <a:pt x="72866" y="133160"/>
                  </a:lnTo>
                  <a:lnTo>
                    <a:pt x="72866" y="132874"/>
                  </a:lnTo>
                  <a:lnTo>
                    <a:pt x="72200" y="132874"/>
                  </a:lnTo>
                  <a:lnTo>
                    <a:pt x="72200" y="132588"/>
                  </a:lnTo>
                  <a:lnTo>
                    <a:pt x="71914" y="132302"/>
                  </a:lnTo>
                  <a:lnTo>
                    <a:pt x="71628" y="132588"/>
                  </a:lnTo>
                  <a:lnTo>
                    <a:pt x="71342" y="131921"/>
                  </a:lnTo>
                  <a:lnTo>
                    <a:pt x="71628" y="131921"/>
                  </a:lnTo>
                  <a:lnTo>
                    <a:pt x="71628" y="131636"/>
                  </a:lnTo>
                  <a:lnTo>
                    <a:pt x="71342" y="131636"/>
                  </a:lnTo>
                  <a:lnTo>
                    <a:pt x="71057" y="131921"/>
                  </a:lnTo>
                  <a:lnTo>
                    <a:pt x="71057" y="131255"/>
                  </a:lnTo>
                  <a:lnTo>
                    <a:pt x="70390" y="131255"/>
                  </a:lnTo>
                  <a:lnTo>
                    <a:pt x="70390" y="129921"/>
                  </a:lnTo>
                  <a:lnTo>
                    <a:pt x="71057" y="129254"/>
                  </a:lnTo>
                  <a:lnTo>
                    <a:pt x="71342" y="129254"/>
                  </a:lnTo>
                  <a:lnTo>
                    <a:pt x="71628" y="128588"/>
                  </a:lnTo>
                  <a:lnTo>
                    <a:pt x="71628" y="128302"/>
                  </a:lnTo>
                  <a:lnTo>
                    <a:pt x="71342" y="128588"/>
                  </a:lnTo>
                  <a:lnTo>
                    <a:pt x="71342" y="127254"/>
                  </a:lnTo>
                  <a:lnTo>
                    <a:pt x="70390" y="127254"/>
                  </a:lnTo>
                  <a:lnTo>
                    <a:pt x="68104" y="125921"/>
                  </a:lnTo>
                  <a:lnTo>
                    <a:pt x="67818" y="125921"/>
                  </a:lnTo>
                  <a:lnTo>
                    <a:pt x="67818" y="125254"/>
                  </a:lnTo>
                  <a:lnTo>
                    <a:pt x="66866" y="124968"/>
                  </a:lnTo>
                  <a:lnTo>
                    <a:pt x="66199" y="125921"/>
                  </a:lnTo>
                  <a:lnTo>
                    <a:pt x="65246" y="126206"/>
                  </a:lnTo>
                  <a:lnTo>
                    <a:pt x="65246" y="125921"/>
                  </a:lnTo>
                  <a:lnTo>
                    <a:pt x="64961" y="125921"/>
                  </a:lnTo>
                  <a:lnTo>
                    <a:pt x="64675" y="125635"/>
                  </a:lnTo>
                  <a:lnTo>
                    <a:pt x="64008" y="125635"/>
                  </a:lnTo>
                  <a:lnTo>
                    <a:pt x="63722" y="124682"/>
                  </a:lnTo>
                  <a:lnTo>
                    <a:pt x="63437" y="124682"/>
                  </a:lnTo>
                  <a:lnTo>
                    <a:pt x="63722" y="124396"/>
                  </a:lnTo>
                  <a:lnTo>
                    <a:pt x="63055" y="123730"/>
                  </a:lnTo>
                  <a:lnTo>
                    <a:pt x="62389" y="123730"/>
                  </a:lnTo>
                  <a:lnTo>
                    <a:pt x="61722" y="123063"/>
                  </a:lnTo>
                  <a:lnTo>
                    <a:pt x="61722" y="122777"/>
                  </a:lnTo>
                  <a:lnTo>
                    <a:pt x="61436" y="122492"/>
                  </a:lnTo>
                  <a:lnTo>
                    <a:pt x="61436" y="121825"/>
                  </a:lnTo>
                  <a:lnTo>
                    <a:pt x="60484" y="120491"/>
                  </a:lnTo>
                  <a:lnTo>
                    <a:pt x="60198" y="120206"/>
                  </a:lnTo>
                  <a:lnTo>
                    <a:pt x="59912" y="119253"/>
                  </a:lnTo>
                  <a:lnTo>
                    <a:pt x="58960" y="119539"/>
                  </a:lnTo>
                  <a:lnTo>
                    <a:pt x="57626" y="119253"/>
                  </a:lnTo>
                  <a:lnTo>
                    <a:pt x="51721" y="118301"/>
                  </a:lnTo>
                  <a:lnTo>
                    <a:pt x="49435" y="118015"/>
                  </a:lnTo>
                  <a:lnTo>
                    <a:pt x="47816" y="119634"/>
                  </a:lnTo>
                  <a:lnTo>
                    <a:pt x="47816" y="120301"/>
                  </a:lnTo>
                  <a:lnTo>
                    <a:pt x="48482" y="120587"/>
                  </a:lnTo>
                  <a:lnTo>
                    <a:pt x="48196" y="120872"/>
                  </a:lnTo>
                  <a:lnTo>
                    <a:pt x="48482" y="120872"/>
                  </a:lnTo>
                  <a:lnTo>
                    <a:pt x="48196" y="121158"/>
                  </a:lnTo>
                  <a:lnTo>
                    <a:pt x="48482" y="121444"/>
                  </a:lnTo>
                  <a:lnTo>
                    <a:pt x="48482" y="121730"/>
                  </a:lnTo>
                  <a:lnTo>
                    <a:pt x="47816" y="121730"/>
                  </a:lnTo>
                  <a:lnTo>
                    <a:pt x="48101" y="122015"/>
                  </a:lnTo>
                  <a:lnTo>
                    <a:pt x="47816" y="122301"/>
                  </a:lnTo>
                  <a:lnTo>
                    <a:pt x="48101" y="122587"/>
                  </a:lnTo>
                  <a:lnTo>
                    <a:pt x="47816" y="122873"/>
                  </a:lnTo>
                  <a:lnTo>
                    <a:pt x="47816" y="123158"/>
                  </a:lnTo>
                  <a:lnTo>
                    <a:pt x="47149" y="123158"/>
                  </a:lnTo>
                  <a:lnTo>
                    <a:pt x="46196" y="123444"/>
                  </a:lnTo>
                  <a:lnTo>
                    <a:pt x="45911" y="123158"/>
                  </a:lnTo>
                  <a:lnTo>
                    <a:pt x="45625" y="123158"/>
                  </a:lnTo>
                  <a:lnTo>
                    <a:pt x="45911" y="122873"/>
                  </a:lnTo>
                  <a:lnTo>
                    <a:pt x="45911" y="122206"/>
                  </a:lnTo>
                  <a:lnTo>
                    <a:pt x="43910" y="119253"/>
                  </a:lnTo>
                  <a:lnTo>
                    <a:pt x="43625" y="119253"/>
                  </a:lnTo>
                  <a:lnTo>
                    <a:pt x="41338" y="116967"/>
                  </a:lnTo>
                  <a:lnTo>
                    <a:pt x="41053" y="115633"/>
                  </a:lnTo>
                  <a:lnTo>
                    <a:pt x="42005" y="114681"/>
                  </a:lnTo>
                  <a:lnTo>
                    <a:pt x="41338" y="114014"/>
                  </a:lnTo>
                  <a:lnTo>
                    <a:pt x="40672" y="113729"/>
                  </a:lnTo>
                  <a:lnTo>
                    <a:pt x="39719" y="113729"/>
                  </a:lnTo>
                  <a:lnTo>
                    <a:pt x="39433" y="113443"/>
                  </a:lnTo>
                  <a:lnTo>
                    <a:pt x="39719" y="113443"/>
                  </a:lnTo>
                  <a:lnTo>
                    <a:pt x="38767" y="112490"/>
                  </a:lnTo>
                  <a:lnTo>
                    <a:pt x="38481" y="112490"/>
                  </a:lnTo>
                  <a:lnTo>
                    <a:pt x="38481" y="112205"/>
                  </a:lnTo>
                  <a:lnTo>
                    <a:pt x="38767" y="111538"/>
                  </a:lnTo>
                  <a:lnTo>
                    <a:pt x="38481" y="110585"/>
                  </a:lnTo>
                  <a:lnTo>
                    <a:pt x="38195" y="109919"/>
                  </a:lnTo>
                  <a:lnTo>
                    <a:pt x="38195" y="108585"/>
                  </a:lnTo>
                  <a:lnTo>
                    <a:pt x="37529" y="108299"/>
                  </a:lnTo>
                  <a:lnTo>
                    <a:pt x="37814" y="107633"/>
                  </a:lnTo>
                  <a:lnTo>
                    <a:pt x="37814" y="107347"/>
                  </a:lnTo>
                  <a:lnTo>
                    <a:pt x="36481" y="106394"/>
                  </a:lnTo>
                  <a:lnTo>
                    <a:pt x="37147" y="106108"/>
                  </a:lnTo>
                  <a:lnTo>
                    <a:pt x="37147" y="105823"/>
                  </a:lnTo>
                  <a:lnTo>
                    <a:pt x="36481" y="105156"/>
                  </a:lnTo>
                  <a:lnTo>
                    <a:pt x="33528" y="103823"/>
                  </a:lnTo>
                  <a:lnTo>
                    <a:pt x="32195" y="103537"/>
                  </a:lnTo>
                  <a:lnTo>
                    <a:pt x="31909" y="103823"/>
                  </a:lnTo>
                  <a:lnTo>
                    <a:pt x="30289" y="103823"/>
                  </a:lnTo>
                  <a:lnTo>
                    <a:pt x="29623" y="103537"/>
                  </a:lnTo>
                  <a:lnTo>
                    <a:pt x="28004" y="102584"/>
                  </a:lnTo>
                  <a:lnTo>
                    <a:pt x="27337" y="102584"/>
                  </a:lnTo>
                  <a:lnTo>
                    <a:pt x="26670" y="101918"/>
                  </a:lnTo>
                  <a:lnTo>
                    <a:pt x="25717" y="101918"/>
                  </a:lnTo>
                  <a:lnTo>
                    <a:pt x="25432" y="102203"/>
                  </a:lnTo>
                  <a:lnTo>
                    <a:pt x="24098" y="101918"/>
                  </a:lnTo>
                  <a:lnTo>
                    <a:pt x="23813" y="101918"/>
                  </a:lnTo>
                  <a:lnTo>
                    <a:pt x="23527" y="101251"/>
                  </a:lnTo>
                  <a:lnTo>
                    <a:pt x="22860" y="100584"/>
                  </a:lnTo>
                  <a:lnTo>
                    <a:pt x="21908" y="100584"/>
                  </a:lnTo>
                  <a:lnTo>
                    <a:pt x="20574" y="101251"/>
                  </a:lnTo>
                  <a:lnTo>
                    <a:pt x="20288" y="101918"/>
                  </a:lnTo>
                  <a:lnTo>
                    <a:pt x="20003" y="102203"/>
                  </a:lnTo>
                  <a:lnTo>
                    <a:pt x="19717" y="102203"/>
                  </a:lnTo>
                  <a:lnTo>
                    <a:pt x="19717" y="101918"/>
                  </a:lnTo>
                  <a:lnTo>
                    <a:pt x="19050" y="102203"/>
                  </a:lnTo>
                  <a:lnTo>
                    <a:pt x="18383" y="101918"/>
                  </a:lnTo>
                  <a:lnTo>
                    <a:pt x="17717" y="101918"/>
                  </a:lnTo>
                  <a:lnTo>
                    <a:pt x="16383" y="101251"/>
                  </a:lnTo>
                  <a:lnTo>
                    <a:pt x="16383" y="100584"/>
                  </a:lnTo>
                  <a:lnTo>
                    <a:pt x="15430" y="100584"/>
                  </a:lnTo>
                  <a:lnTo>
                    <a:pt x="15145" y="100298"/>
                  </a:lnTo>
                  <a:lnTo>
                    <a:pt x="15145" y="99346"/>
                  </a:lnTo>
                  <a:lnTo>
                    <a:pt x="15430" y="98679"/>
                  </a:lnTo>
                  <a:lnTo>
                    <a:pt x="15145" y="98012"/>
                  </a:lnTo>
                  <a:lnTo>
                    <a:pt x="14478" y="96393"/>
                  </a:lnTo>
                  <a:lnTo>
                    <a:pt x="15145" y="96107"/>
                  </a:lnTo>
                  <a:lnTo>
                    <a:pt x="15812" y="96107"/>
                  </a:lnTo>
                  <a:lnTo>
                    <a:pt x="16097" y="96393"/>
                  </a:lnTo>
                  <a:lnTo>
                    <a:pt x="16097" y="96679"/>
                  </a:lnTo>
                  <a:lnTo>
                    <a:pt x="16383" y="96965"/>
                  </a:lnTo>
                  <a:lnTo>
                    <a:pt x="18002" y="96965"/>
                  </a:lnTo>
                  <a:lnTo>
                    <a:pt x="18955" y="97250"/>
                  </a:lnTo>
                  <a:lnTo>
                    <a:pt x="19907" y="96583"/>
                  </a:lnTo>
                  <a:lnTo>
                    <a:pt x="20193" y="96869"/>
                  </a:lnTo>
                  <a:lnTo>
                    <a:pt x="21146" y="96583"/>
                  </a:lnTo>
                  <a:lnTo>
                    <a:pt x="21431" y="96298"/>
                  </a:lnTo>
                  <a:lnTo>
                    <a:pt x="21431" y="95345"/>
                  </a:lnTo>
                  <a:lnTo>
                    <a:pt x="21717" y="95059"/>
                  </a:lnTo>
                  <a:lnTo>
                    <a:pt x="21717" y="94393"/>
                  </a:lnTo>
                  <a:lnTo>
                    <a:pt x="22384" y="93440"/>
                  </a:lnTo>
                  <a:lnTo>
                    <a:pt x="23050" y="93440"/>
                  </a:lnTo>
                  <a:lnTo>
                    <a:pt x="23717" y="92774"/>
                  </a:lnTo>
                  <a:lnTo>
                    <a:pt x="24003" y="92774"/>
                  </a:lnTo>
                  <a:lnTo>
                    <a:pt x="24003" y="91821"/>
                  </a:lnTo>
                  <a:lnTo>
                    <a:pt x="24670" y="91821"/>
                  </a:lnTo>
                  <a:lnTo>
                    <a:pt x="24670" y="91154"/>
                  </a:lnTo>
                  <a:lnTo>
                    <a:pt x="25622" y="91154"/>
                  </a:lnTo>
                  <a:lnTo>
                    <a:pt x="26289" y="90202"/>
                  </a:lnTo>
                  <a:lnTo>
                    <a:pt x="27242" y="90202"/>
                  </a:lnTo>
                  <a:lnTo>
                    <a:pt x="27908" y="89249"/>
                  </a:lnTo>
                  <a:lnTo>
                    <a:pt x="28194" y="89249"/>
                  </a:lnTo>
                  <a:lnTo>
                    <a:pt x="28861" y="87916"/>
                  </a:lnTo>
                  <a:lnTo>
                    <a:pt x="30194" y="86963"/>
                  </a:lnTo>
                  <a:lnTo>
                    <a:pt x="28861" y="85630"/>
                  </a:lnTo>
                  <a:lnTo>
                    <a:pt x="29146" y="85344"/>
                  </a:lnTo>
                  <a:lnTo>
                    <a:pt x="28480" y="83725"/>
                  </a:lnTo>
                  <a:lnTo>
                    <a:pt x="28480" y="81725"/>
                  </a:lnTo>
                  <a:lnTo>
                    <a:pt x="26861" y="81725"/>
                  </a:lnTo>
                  <a:lnTo>
                    <a:pt x="26575" y="80772"/>
                  </a:lnTo>
                  <a:lnTo>
                    <a:pt x="25622" y="79820"/>
                  </a:lnTo>
                  <a:lnTo>
                    <a:pt x="26289" y="78867"/>
                  </a:lnTo>
                  <a:lnTo>
                    <a:pt x="26289" y="77533"/>
                  </a:lnTo>
                  <a:lnTo>
                    <a:pt x="27242" y="76581"/>
                  </a:lnTo>
                  <a:lnTo>
                    <a:pt x="27242" y="73914"/>
                  </a:lnTo>
                  <a:lnTo>
                    <a:pt x="28575" y="73628"/>
                  </a:lnTo>
                  <a:lnTo>
                    <a:pt x="28575" y="73343"/>
                  </a:lnTo>
                  <a:lnTo>
                    <a:pt x="29242" y="73057"/>
                  </a:lnTo>
                  <a:lnTo>
                    <a:pt x="30194" y="72771"/>
                  </a:lnTo>
                  <a:lnTo>
                    <a:pt x="32480" y="72771"/>
                  </a:lnTo>
                  <a:lnTo>
                    <a:pt x="32766" y="73057"/>
                  </a:lnTo>
                  <a:lnTo>
                    <a:pt x="33718" y="72104"/>
                  </a:lnTo>
                  <a:lnTo>
                    <a:pt x="34385" y="72390"/>
                  </a:lnTo>
                  <a:lnTo>
                    <a:pt x="34671" y="71723"/>
                  </a:lnTo>
                  <a:lnTo>
                    <a:pt x="34957" y="71438"/>
                  </a:lnTo>
                  <a:lnTo>
                    <a:pt x="36290" y="71723"/>
                  </a:lnTo>
                  <a:lnTo>
                    <a:pt x="36957" y="71438"/>
                  </a:lnTo>
                  <a:lnTo>
                    <a:pt x="37243" y="71438"/>
                  </a:lnTo>
                  <a:lnTo>
                    <a:pt x="36576" y="70771"/>
                  </a:lnTo>
                  <a:lnTo>
                    <a:pt x="36576" y="70485"/>
                  </a:lnTo>
                  <a:lnTo>
                    <a:pt x="36862" y="70485"/>
                  </a:lnTo>
                  <a:lnTo>
                    <a:pt x="36576" y="69533"/>
                  </a:lnTo>
                  <a:lnTo>
                    <a:pt x="37243" y="69247"/>
                  </a:lnTo>
                  <a:lnTo>
                    <a:pt x="37529" y="68580"/>
                  </a:lnTo>
                  <a:lnTo>
                    <a:pt x="38195" y="67628"/>
                  </a:lnTo>
                  <a:lnTo>
                    <a:pt x="38195" y="66961"/>
                  </a:lnTo>
                  <a:lnTo>
                    <a:pt x="38862" y="66675"/>
                  </a:lnTo>
                  <a:lnTo>
                    <a:pt x="37909" y="65056"/>
                  </a:lnTo>
                  <a:lnTo>
                    <a:pt x="36957" y="64103"/>
                  </a:lnTo>
                  <a:lnTo>
                    <a:pt x="36290" y="62770"/>
                  </a:lnTo>
                  <a:lnTo>
                    <a:pt x="36290" y="62103"/>
                  </a:lnTo>
                  <a:lnTo>
                    <a:pt x="36004" y="61817"/>
                  </a:lnTo>
                  <a:lnTo>
                    <a:pt x="36004" y="61532"/>
                  </a:lnTo>
                  <a:lnTo>
                    <a:pt x="35719" y="60865"/>
                  </a:lnTo>
                  <a:lnTo>
                    <a:pt x="35719" y="60198"/>
                  </a:lnTo>
                  <a:lnTo>
                    <a:pt x="35433" y="60484"/>
                  </a:lnTo>
                  <a:lnTo>
                    <a:pt x="34766" y="59817"/>
                  </a:lnTo>
                  <a:lnTo>
                    <a:pt x="33814" y="60103"/>
                  </a:lnTo>
                  <a:lnTo>
                    <a:pt x="33814" y="59436"/>
                  </a:lnTo>
                  <a:lnTo>
                    <a:pt x="32861" y="59436"/>
                  </a:lnTo>
                  <a:lnTo>
                    <a:pt x="32575" y="59150"/>
                  </a:lnTo>
                  <a:lnTo>
                    <a:pt x="32290" y="59436"/>
                  </a:lnTo>
                  <a:lnTo>
                    <a:pt x="31623" y="59150"/>
                  </a:lnTo>
                  <a:lnTo>
                    <a:pt x="32575" y="58865"/>
                  </a:lnTo>
                  <a:lnTo>
                    <a:pt x="33528" y="58865"/>
                  </a:lnTo>
                  <a:lnTo>
                    <a:pt x="34195" y="58198"/>
                  </a:lnTo>
                  <a:lnTo>
                    <a:pt x="33909" y="57912"/>
                  </a:lnTo>
                  <a:lnTo>
                    <a:pt x="34195" y="57626"/>
                  </a:lnTo>
                  <a:lnTo>
                    <a:pt x="34195" y="57341"/>
                  </a:lnTo>
                  <a:lnTo>
                    <a:pt x="34480" y="56007"/>
                  </a:lnTo>
                  <a:lnTo>
                    <a:pt x="35147" y="55055"/>
                  </a:lnTo>
                  <a:lnTo>
                    <a:pt x="34862" y="54388"/>
                  </a:lnTo>
                  <a:lnTo>
                    <a:pt x="35528" y="53721"/>
                  </a:lnTo>
                  <a:lnTo>
                    <a:pt x="35528" y="52769"/>
                  </a:lnTo>
                  <a:lnTo>
                    <a:pt x="35814" y="52102"/>
                  </a:lnTo>
                  <a:lnTo>
                    <a:pt x="34862" y="51816"/>
                  </a:lnTo>
                  <a:lnTo>
                    <a:pt x="34195" y="51816"/>
                  </a:lnTo>
                  <a:lnTo>
                    <a:pt x="34480" y="50483"/>
                  </a:lnTo>
                  <a:lnTo>
                    <a:pt x="35147" y="50197"/>
                  </a:lnTo>
                  <a:lnTo>
                    <a:pt x="36481" y="49244"/>
                  </a:lnTo>
                  <a:lnTo>
                    <a:pt x="36767" y="49244"/>
                  </a:lnTo>
                  <a:lnTo>
                    <a:pt x="37433" y="48578"/>
                  </a:lnTo>
                  <a:lnTo>
                    <a:pt x="38386" y="48863"/>
                  </a:lnTo>
                  <a:lnTo>
                    <a:pt x="38671" y="49149"/>
                  </a:lnTo>
                  <a:lnTo>
                    <a:pt x="38957" y="48863"/>
                  </a:lnTo>
                  <a:lnTo>
                    <a:pt x="38291" y="48578"/>
                  </a:lnTo>
                  <a:lnTo>
                    <a:pt x="38576" y="48578"/>
                  </a:lnTo>
                  <a:lnTo>
                    <a:pt x="39910" y="48292"/>
                  </a:lnTo>
                  <a:lnTo>
                    <a:pt x="40196" y="48006"/>
                  </a:lnTo>
                  <a:lnTo>
                    <a:pt x="41148" y="46673"/>
                  </a:lnTo>
                  <a:lnTo>
                    <a:pt x="41815" y="46673"/>
                  </a:lnTo>
                  <a:lnTo>
                    <a:pt x="41815" y="45339"/>
                  </a:lnTo>
                  <a:lnTo>
                    <a:pt x="41529" y="45339"/>
                  </a:lnTo>
                  <a:lnTo>
                    <a:pt x="40862" y="44672"/>
                  </a:lnTo>
                  <a:lnTo>
                    <a:pt x="39529" y="44387"/>
                  </a:lnTo>
                  <a:lnTo>
                    <a:pt x="39243" y="43434"/>
                  </a:lnTo>
                  <a:lnTo>
                    <a:pt x="38576" y="43148"/>
                  </a:lnTo>
                  <a:lnTo>
                    <a:pt x="38291" y="42196"/>
                  </a:lnTo>
                  <a:lnTo>
                    <a:pt x="37624" y="41529"/>
                  </a:lnTo>
                  <a:lnTo>
                    <a:pt x="36004" y="39243"/>
                  </a:lnTo>
                  <a:lnTo>
                    <a:pt x="36290" y="38576"/>
                  </a:lnTo>
                  <a:lnTo>
                    <a:pt x="35624" y="37910"/>
                  </a:lnTo>
                  <a:lnTo>
                    <a:pt x="35624" y="37624"/>
                  </a:lnTo>
                  <a:lnTo>
                    <a:pt x="35338" y="36957"/>
                  </a:lnTo>
                  <a:lnTo>
                    <a:pt x="35624" y="36671"/>
                  </a:lnTo>
                  <a:lnTo>
                    <a:pt x="35624" y="36386"/>
                  </a:lnTo>
                  <a:lnTo>
                    <a:pt x="35909" y="36386"/>
                  </a:lnTo>
                  <a:lnTo>
                    <a:pt x="36576" y="36100"/>
                  </a:lnTo>
                  <a:lnTo>
                    <a:pt x="36576" y="35814"/>
                  </a:lnTo>
                  <a:lnTo>
                    <a:pt x="37243" y="35814"/>
                  </a:lnTo>
                  <a:lnTo>
                    <a:pt x="37909" y="35147"/>
                  </a:lnTo>
                  <a:lnTo>
                    <a:pt x="38195" y="34481"/>
                  </a:lnTo>
                  <a:lnTo>
                    <a:pt x="37909" y="33814"/>
                  </a:lnTo>
                  <a:lnTo>
                    <a:pt x="38195" y="32480"/>
                  </a:lnTo>
                  <a:lnTo>
                    <a:pt x="38195" y="32195"/>
                  </a:lnTo>
                  <a:lnTo>
                    <a:pt x="35528" y="32195"/>
                  </a:lnTo>
                  <a:lnTo>
                    <a:pt x="34862" y="32480"/>
                  </a:lnTo>
                  <a:lnTo>
                    <a:pt x="33909" y="31814"/>
                  </a:lnTo>
                  <a:lnTo>
                    <a:pt x="33623" y="30861"/>
                  </a:lnTo>
                  <a:lnTo>
                    <a:pt x="32957" y="30575"/>
                  </a:lnTo>
                  <a:lnTo>
                    <a:pt x="32290" y="29909"/>
                  </a:lnTo>
                  <a:lnTo>
                    <a:pt x="31337" y="29623"/>
                  </a:lnTo>
                  <a:lnTo>
                    <a:pt x="30671" y="29623"/>
                  </a:lnTo>
                  <a:lnTo>
                    <a:pt x="30004" y="29909"/>
                  </a:lnTo>
                  <a:lnTo>
                    <a:pt x="30004" y="29242"/>
                  </a:lnTo>
                  <a:lnTo>
                    <a:pt x="29337" y="29242"/>
                  </a:lnTo>
                  <a:lnTo>
                    <a:pt x="29623" y="28575"/>
                  </a:lnTo>
                  <a:lnTo>
                    <a:pt x="28956" y="27242"/>
                  </a:lnTo>
                  <a:lnTo>
                    <a:pt x="27337" y="27908"/>
                  </a:lnTo>
                  <a:lnTo>
                    <a:pt x="26384" y="28861"/>
                  </a:lnTo>
                  <a:lnTo>
                    <a:pt x="25432" y="28861"/>
                  </a:lnTo>
                  <a:lnTo>
                    <a:pt x="25146" y="29528"/>
                  </a:lnTo>
                  <a:lnTo>
                    <a:pt x="26479" y="30194"/>
                  </a:lnTo>
                  <a:lnTo>
                    <a:pt x="26479" y="30480"/>
                  </a:lnTo>
                  <a:lnTo>
                    <a:pt x="26194" y="31433"/>
                  </a:lnTo>
                  <a:lnTo>
                    <a:pt x="25527" y="31718"/>
                  </a:lnTo>
                  <a:lnTo>
                    <a:pt x="24860" y="31052"/>
                  </a:lnTo>
                  <a:lnTo>
                    <a:pt x="24193" y="31052"/>
                  </a:lnTo>
                  <a:lnTo>
                    <a:pt x="23908" y="31337"/>
                  </a:lnTo>
                  <a:lnTo>
                    <a:pt x="23241" y="32290"/>
                  </a:lnTo>
                  <a:lnTo>
                    <a:pt x="22288" y="32290"/>
                  </a:lnTo>
                  <a:lnTo>
                    <a:pt x="22574" y="32957"/>
                  </a:lnTo>
                  <a:lnTo>
                    <a:pt x="21622" y="33242"/>
                  </a:lnTo>
                  <a:lnTo>
                    <a:pt x="21336" y="33909"/>
                  </a:lnTo>
                  <a:lnTo>
                    <a:pt x="21336" y="35243"/>
                  </a:lnTo>
                  <a:lnTo>
                    <a:pt x="20383" y="35243"/>
                  </a:lnTo>
                  <a:lnTo>
                    <a:pt x="20383" y="34957"/>
                  </a:lnTo>
                  <a:lnTo>
                    <a:pt x="20098" y="34957"/>
                  </a:lnTo>
                  <a:lnTo>
                    <a:pt x="18479" y="35243"/>
                  </a:lnTo>
                  <a:lnTo>
                    <a:pt x="18479" y="35528"/>
                  </a:lnTo>
                  <a:lnTo>
                    <a:pt x="19431" y="35814"/>
                  </a:lnTo>
                  <a:lnTo>
                    <a:pt x="19431" y="36481"/>
                  </a:lnTo>
                  <a:lnTo>
                    <a:pt x="18764" y="37148"/>
                  </a:lnTo>
                  <a:lnTo>
                    <a:pt x="18097" y="37148"/>
                  </a:lnTo>
                  <a:lnTo>
                    <a:pt x="17812" y="36195"/>
                  </a:lnTo>
                  <a:lnTo>
                    <a:pt x="17145" y="36195"/>
                  </a:lnTo>
                  <a:lnTo>
                    <a:pt x="17145" y="35909"/>
                  </a:lnTo>
                  <a:lnTo>
                    <a:pt x="16478" y="34576"/>
                  </a:lnTo>
                  <a:lnTo>
                    <a:pt x="15526" y="34290"/>
                  </a:lnTo>
                  <a:lnTo>
                    <a:pt x="15526" y="34290"/>
                  </a:lnTo>
                  <a:lnTo>
                    <a:pt x="14859" y="34004"/>
                  </a:lnTo>
                  <a:lnTo>
                    <a:pt x="14192" y="33052"/>
                  </a:lnTo>
                  <a:lnTo>
                    <a:pt x="13525" y="31718"/>
                  </a:lnTo>
                  <a:lnTo>
                    <a:pt x="13240" y="31433"/>
                  </a:lnTo>
                  <a:lnTo>
                    <a:pt x="11239" y="31718"/>
                  </a:lnTo>
                  <a:lnTo>
                    <a:pt x="11239" y="30766"/>
                  </a:lnTo>
                  <a:lnTo>
                    <a:pt x="10954" y="30099"/>
                  </a:lnTo>
                  <a:lnTo>
                    <a:pt x="10954" y="29813"/>
                  </a:lnTo>
                  <a:lnTo>
                    <a:pt x="10668" y="28861"/>
                  </a:lnTo>
                  <a:lnTo>
                    <a:pt x="10668" y="27908"/>
                  </a:lnTo>
                  <a:lnTo>
                    <a:pt x="10382" y="28194"/>
                  </a:lnTo>
                  <a:lnTo>
                    <a:pt x="9049" y="27527"/>
                  </a:lnTo>
                  <a:lnTo>
                    <a:pt x="10001" y="26194"/>
                  </a:lnTo>
                  <a:lnTo>
                    <a:pt x="9716" y="25908"/>
                  </a:lnTo>
                  <a:lnTo>
                    <a:pt x="9430" y="25908"/>
                  </a:lnTo>
                  <a:lnTo>
                    <a:pt x="9144" y="24955"/>
                  </a:lnTo>
                  <a:lnTo>
                    <a:pt x="8858" y="24670"/>
                  </a:lnTo>
                  <a:lnTo>
                    <a:pt x="7239" y="24670"/>
                  </a:lnTo>
                  <a:lnTo>
                    <a:pt x="7239" y="24955"/>
                  </a:lnTo>
                  <a:lnTo>
                    <a:pt x="6287" y="24289"/>
                  </a:lnTo>
                  <a:lnTo>
                    <a:pt x="5620" y="24003"/>
                  </a:lnTo>
                  <a:lnTo>
                    <a:pt x="5334" y="23717"/>
                  </a:lnTo>
                  <a:lnTo>
                    <a:pt x="4667" y="23432"/>
                  </a:lnTo>
                  <a:lnTo>
                    <a:pt x="3715" y="22479"/>
                  </a:lnTo>
                  <a:lnTo>
                    <a:pt x="3429" y="21812"/>
                  </a:lnTo>
                  <a:lnTo>
                    <a:pt x="2762" y="21527"/>
                  </a:lnTo>
                  <a:lnTo>
                    <a:pt x="2762" y="20860"/>
                  </a:lnTo>
                  <a:lnTo>
                    <a:pt x="2476" y="20574"/>
                  </a:lnTo>
                  <a:lnTo>
                    <a:pt x="857" y="20860"/>
                  </a:lnTo>
                  <a:lnTo>
                    <a:pt x="571" y="20193"/>
                  </a:lnTo>
                  <a:lnTo>
                    <a:pt x="286" y="19241"/>
                  </a:lnTo>
                  <a:lnTo>
                    <a:pt x="286" y="18574"/>
                  </a:lnTo>
                  <a:lnTo>
                    <a:pt x="0" y="17621"/>
                  </a:lnTo>
                  <a:lnTo>
                    <a:pt x="0" y="16288"/>
                  </a:lnTo>
                  <a:lnTo>
                    <a:pt x="1333" y="14954"/>
                  </a:lnTo>
                  <a:lnTo>
                    <a:pt x="1619" y="14954"/>
                  </a:lnTo>
                  <a:lnTo>
                    <a:pt x="1619" y="14288"/>
                  </a:lnTo>
                  <a:lnTo>
                    <a:pt x="953" y="14288"/>
                  </a:lnTo>
                  <a:lnTo>
                    <a:pt x="667" y="14002"/>
                  </a:lnTo>
                  <a:lnTo>
                    <a:pt x="953" y="13716"/>
                  </a:lnTo>
                  <a:lnTo>
                    <a:pt x="667" y="13430"/>
                  </a:lnTo>
                  <a:lnTo>
                    <a:pt x="667" y="12764"/>
                  </a:lnTo>
                  <a:lnTo>
                    <a:pt x="381" y="12764"/>
                  </a:lnTo>
                  <a:lnTo>
                    <a:pt x="381" y="12097"/>
                  </a:lnTo>
                  <a:lnTo>
                    <a:pt x="667" y="11811"/>
                  </a:lnTo>
                  <a:lnTo>
                    <a:pt x="2000" y="11144"/>
                  </a:lnTo>
                  <a:lnTo>
                    <a:pt x="2000" y="10478"/>
                  </a:lnTo>
                  <a:lnTo>
                    <a:pt x="2667" y="9811"/>
                  </a:lnTo>
                  <a:lnTo>
                    <a:pt x="2667" y="9525"/>
                  </a:lnTo>
                  <a:lnTo>
                    <a:pt x="4000" y="9525"/>
                  </a:lnTo>
                  <a:lnTo>
                    <a:pt x="4667" y="8858"/>
                  </a:lnTo>
                  <a:lnTo>
                    <a:pt x="5334" y="8573"/>
                  </a:lnTo>
                  <a:lnTo>
                    <a:pt x="6287" y="8573"/>
                  </a:lnTo>
                  <a:lnTo>
                    <a:pt x="7239" y="8858"/>
                  </a:lnTo>
                  <a:lnTo>
                    <a:pt x="7906" y="9525"/>
                  </a:lnTo>
                  <a:lnTo>
                    <a:pt x="8192" y="9239"/>
                  </a:lnTo>
                  <a:lnTo>
                    <a:pt x="8192" y="8954"/>
                  </a:lnTo>
                  <a:lnTo>
                    <a:pt x="8477" y="8668"/>
                  </a:lnTo>
                  <a:lnTo>
                    <a:pt x="8763" y="9335"/>
                  </a:lnTo>
                  <a:lnTo>
                    <a:pt x="10096" y="10001"/>
                  </a:lnTo>
                  <a:lnTo>
                    <a:pt x="11049" y="10001"/>
                  </a:lnTo>
                  <a:lnTo>
                    <a:pt x="12001" y="10954"/>
                  </a:lnTo>
                  <a:lnTo>
                    <a:pt x="12954" y="10287"/>
                  </a:lnTo>
                  <a:lnTo>
                    <a:pt x="15240" y="10287"/>
                  </a:lnTo>
                  <a:lnTo>
                    <a:pt x="15907" y="11240"/>
                  </a:lnTo>
                  <a:lnTo>
                    <a:pt x="16192" y="11525"/>
                  </a:lnTo>
                  <a:lnTo>
                    <a:pt x="16859" y="9906"/>
                  </a:lnTo>
                  <a:lnTo>
                    <a:pt x="17526" y="8573"/>
                  </a:lnTo>
                  <a:lnTo>
                    <a:pt x="18479" y="8287"/>
                  </a:lnTo>
                  <a:lnTo>
                    <a:pt x="22098" y="8287"/>
                  </a:lnTo>
                  <a:lnTo>
                    <a:pt x="22384" y="8001"/>
                  </a:lnTo>
                  <a:lnTo>
                    <a:pt x="22670" y="8001"/>
                  </a:lnTo>
                  <a:lnTo>
                    <a:pt x="23622" y="7334"/>
                  </a:lnTo>
                  <a:lnTo>
                    <a:pt x="23908" y="7049"/>
                  </a:lnTo>
                  <a:lnTo>
                    <a:pt x="23622" y="6763"/>
                  </a:lnTo>
                  <a:lnTo>
                    <a:pt x="24289" y="6477"/>
                  </a:lnTo>
                  <a:lnTo>
                    <a:pt x="25241" y="6477"/>
                  </a:lnTo>
                  <a:lnTo>
                    <a:pt x="25908" y="6763"/>
                  </a:lnTo>
                  <a:lnTo>
                    <a:pt x="26194" y="6096"/>
                  </a:lnTo>
                  <a:lnTo>
                    <a:pt x="25527" y="4763"/>
                  </a:lnTo>
                  <a:lnTo>
                    <a:pt x="26861" y="4477"/>
                  </a:lnTo>
                  <a:lnTo>
                    <a:pt x="26861" y="4191"/>
                  </a:lnTo>
                  <a:lnTo>
                    <a:pt x="27813" y="3524"/>
                  </a:lnTo>
                  <a:lnTo>
                    <a:pt x="27813" y="2858"/>
                  </a:lnTo>
                  <a:lnTo>
                    <a:pt x="27527" y="2572"/>
                  </a:lnTo>
                  <a:lnTo>
                    <a:pt x="28194" y="2286"/>
                  </a:lnTo>
                  <a:lnTo>
                    <a:pt x="28194" y="953"/>
                  </a:lnTo>
                  <a:lnTo>
                    <a:pt x="28480" y="953"/>
                  </a:lnTo>
                  <a:lnTo>
                    <a:pt x="29146" y="667"/>
                  </a:lnTo>
                  <a:lnTo>
                    <a:pt x="29146" y="0"/>
                  </a:lnTo>
                  <a:lnTo>
                    <a:pt x="29813" y="286"/>
                  </a:lnTo>
                  <a:lnTo>
                    <a:pt x="29813" y="0"/>
                  </a:lnTo>
                  <a:lnTo>
                    <a:pt x="30099" y="286"/>
                  </a:lnTo>
                  <a:lnTo>
                    <a:pt x="30766" y="286"/>
                  </a:lnTo>
                  <a:lnTo>
                    <a:pt x="31433" y="572"/>
                  </a:lnTo>
                  <a:lnTo>
                    <a:pt x="32385" y="1238"/>
                  </a:lnTo>
                  <a:lnTo>
                    <a:pt x="33338" y="1524"/>
                  </a:lnTo>
                  <a:lnTo>
                    <a:pt x="35338" y="1524"/>
                  </a:lnTo>
                  <a:lnTo>
                    <a:pt x="36957" y="2191"/>
                  </a:lnTo>
                  <a:lnTo>
                    <a:pt x="38291" y="1905"/>
                  </a:lnTo>
                  <a:lnTo>
                    <a:pt x="39624" y="1905"/>
                  </a:lnTo>
                  <a:lnTo>
                    <a:pt x="40291" y="2572"/>
                  </a:lnTo>
                  <a:lnTo>
                    <a:pt x="40291" y="3905"/>
                  </a:lnTo>
                  <a:lnTo>
                    <a:pt x="43243" y="3905"/>
                  </a:lnTo>
                  <a:lnTo>
                    <a:pt x="44863" y="4191"/>
                  </a:lnTo>
                  <a:lnTo>
                    <a:pt x="45529" y="4477"/>
                  </a:lnTo>
                  <a:lnTo>
                    <a:pt x="45815" y="4477"/>
                  </a:lnTo>
                  <a:lnTo>
                    <a:pt x="45815" y="4763"/>
                  </a:lnTo>
                  <a:lnTo>
                    <a:pt x="49721" y="4763"/>
                  </a:lnTo>
                  <a:lnTo>
                    <a:pt x="50006" y="4096"/>
                  </a:lnTo>
                  <a:lnTo>
                    <a:pt x="50006" y="4382"/>
                  </a:lnTo>
                  <a:lnTo>
                    <a:pt x="50292" y="4667"/>
                  </a:lnTo>
                  <a:lnTo>
                    <a:pt x="53245" y="4667"/>
                  </a:lnTo>
                  <a:lnTo>
                    <a:pt x="54864" y="4001"/>
                  </a:lnTo>
                  <a:lnTo>
                    <a:pt x="57531" y="4001"/>
                  </a:lnTo>
                  <a:lnTo>
                    <a:pt x="58864" y="4286"/>
                  </a:lnTo>
                  <a:lnTo>
                    <a:pt x="59817" y="4286"/>
                  </a:lnTo>
                  <a:lnTo>
                    <a:pt x="61150" y="4572"/>
                  </a:lnTo>
                  <a:lnTo>
                    <a:pt x="61436" y="5239"/>
                  </a:lnTo>
                  <a:lnTo>
                    <a:pt x="61436" y="6191"/>
                  </a:lnTo>
                  <a:lnTo>
                    <a:pt x="61722" y="7144"/>
                  </a:lnTo>
                  <a:lnTo>
                    <a:pt x="62389" y="7811"/>
                  </a:lnTo>
                  <a:lnTo>
                    <a:pt x="62389" y="9144"/>
                  </a:lnTo>
                  <a:lnTo>
                    <a:pt x="63341" y="9811"/>
                  </a:lnTo>
                  <a:lnTo>
                    <a:pt x="64008" y="9811"/>
                  </a:lnTo>
                  <a:lnTo>
                    <a:pt x="64008" y="10097"/>
                  </a:lnTo>
                  <a:lnTo>
                    <a:pt x="64675" y="10097"/>
                  </a:lnTo>
                  <a:lnTo>
                    <a:pt x="66008" y="11049"/>
                  </a:lnTo>
                  <a:lnTo>
                    <a:pt x="66008" y="11716"/>
                  </a:lnTo>
                  <a:lnTo>
                    <a:pt x="66294" y="11716"/>
                  </a:lnTo>
                  <a:lnTo>
                    <a:pt x="66961" y="13049"/>
                  </a:lnTo>
                  <a:lnTo>
                    <a:pt x="66961" y="13335"/>
                  </a:lnTo>
                  <a:lnTo>
                    <a:pt x="67246" y="13335"/>
                  </a:lnTo>
                  <a:lnTo>
                    <a:pt x="67532" y="14002"/>
                  </a:lnTo>
                  <a:lnTo>
                    <a:pt x="69151" y="14002"/>
                  </a:lnTo>
                  <a:lnTo>
                    <a:pt x="69437" y="13716"/>
                  </a:lnTo>
                  <a:lnTo>
                    <a:pt x="69723" y="14002"/>
                  </a:lnTo>
                  <a:lnTo>
                    <a:pt x="70675" y="14288"/>
                  </a:lnTo>
                  <a:lnTo>
                    <a:pt x="70675" y="14002"/>
                  </a:lnTo>
                  <a:lnTo>
                    <a:pt x="70390" y="14002"/>
                  </a:lnTo>
                  <a:lnTo>
                    <a:pt x="70675" y="13716"/>
                  </a:lnTo>
                  <a:lnTo>
                    <a:pt x="70961" y="13716"/>
                  </a:lnTo>
                  <a:lnTo>
                    <a:pt x="70961" y="13430"/>
                  </a:lnTo>
                  <a:lnTo>
                    <a:pt x="71247" y="13716"/>
                  </a:lnTo>
                  <a:lnTo>
                    <a:pt x="71533" y="13716"/>
                  </a:lnTo>
                  <a:lnTo>
                    <a:pt x="71533" y="14002"/>
                  </a:lnTo>
                  <a:lnTo>
                    <a:pt x="72200" y="13716"/>
                  </a:lnTo>
                  <a:lnTo>
                    <a:pt x="72485" y="13716"/>
                  </a:lnTo>
                  <a:lnTo>
                    <a:pt x="72771" y="14383"/>
                  </a:lnTo>
                  <a:lnTo>
                    <a:pt x="73057" y="15335"/>
                  </a:lnTo>
                  <a:lnTo>
                    <a:pt x="73724" y="16002"/>
                  </a:lnTo>
                  <a:lnTo>
                    <a:pt x="74009" y="16669"/>
                  </a:lnTo>
                  <a:lnTo>
                    <a:pt x="74009" y="17336"/>
                  </a:lnTo>
                  <a:lnTo>
                    <a:pt x="73342" y="17621"/>
                  </a:lnTo>
                  <a:lnTo>
                    <a:pt x="73628" y="18288"/>
                  </a:lnTo>
                  <a:lnTo>
                    <a:pt x="73628" y="18574"/>
                  </a:lnTo>
                  <a:lnTo>
                    <a:pt x="73914" y="19526"/>
                  </a:lnTo>
                  <a:lnTo>
                    <a:pt x="74581" y="19241"/>
                  </a:lnTo>
                  <a:lnTo>
                    <a:pt x="74581" y="19526"/>
                  </a:lnTo>
                  <a:lnTo>
                    <a:pt x="75247" y="19812"/>
                  </a:lnTo>
                  <a:lnTo>
                    <a:pt x="75533" y="20765"/>
                  </a:lnTo>
                  <a:lnTo>
                    <a:pt x="76200" y="22384"/>
                  </a:lnTo>
                  <a:lnTo>
                    <a:pt x="77153" y="22098"/>
                  </a:lnTo>
                  <a:lnTo>
                    <a:pt x="77819" y="22384"/>
                  </a:lnTo>
                  <a:lnTo>
                    <a:pt x="78486" y="23717"/>
                  </a:lnTo>
                  <a:lnTo>
                    <a:pt x="78486" y="24003"/>
                  </a:lnTo>
                  <a:lnTo>
                    <a:pt x="78772" y="24289"/>
                  </a:lnTo>
                  <a:lnTo>
                    <a:pt x="78486" y="24575"/>
                  </a:lnTo>
                  <a:lnTo>
                    <a:pt x="78486" y="24860"/>
                  </a:lnTo>
                  <a:lnTo>
                    <a:pt x="78772" y="24860"/>
                  </a:lnTo>
                  <a:lnTo>
                    <a:pt x="80772" y="25527"/>
                  </a:lnTo>
                  <a:lnTo>
                    <a:pt x="81725" y="25241"/>
                  </a:lnTo>
                  <a:lnTo>
                    <a:pt x="82010" y="25241"/>
                  </a:lnTo>
                  <a:lnTo>
                    <a:pt x="82296" y="24955"/>
                  </a:lnTo>
                  <a:lnTo>
                    <a:pt x="82963" y="24955"/>
                  </a:lnTo>
                  <a:lnTo>
                    <a:pt x="83629" y="25241"/>
                  </a:lnTo>
                  <a:lnTo>
                    <a:pt x="83915" y="25527"/>
                  </a:lnTo>
                  <a:lnTo>
                    <a:pt x="85249" y="25813"/>
                  </a:lnTo>
                  <a:lnTo>
                    <a:pt x="85534" y="25813"/>
                  </a:lnTo>
                  <a:lnTo>
                    <a:pt x="85820" y="26099"/>
                  </a:lnTo>
                  <a:lnTo>
                    <a:pt x="86773" y="26384"/>
                  </a:lnTo>
                  <a:lnTo>
                    <a:pt x="87058" y="26670"/>
                  </a:lnTo>
                  <a:lnTo>
                    <a:pt x="87344" y="27337"/>
                  </a:lnTo>
                  <a:lnTo>
                    <a:pt x="89345" y="27051"/>
                  </a:lnTo>
                  <a:lnTo>
                    <a:pt x="90297" y="27337"/>
                  </a:lnTo>
                  <a:lnTo>
                    <a:pt x="90964" y="28004"/>
                  </a:lnTo>
                  <a:lnTo>
                    <a:pt x="93250" y="28004"/>
                  </a:lnTo>
                  <a:lnTo>
                    <a:pt x="93536" y="27718"/>
                  </a:lnTo>
                  <a:lnTo>
                    <a:pt x="95155" y="27051"/>
                  </a:lnTo>
                  <a:lnTo>
                    <a:pt x="95441" y="27051"/>
                  </a:lnTo>
                  <a:lnTo>
                    <a:pt x="96107" y="27337"/>
                  </a:lnTo>
                  <a:lnTo>
                    <a:pt x="96774" y="27051"/>
                  </a:lnTo>
                  <a:lnTo>
                    <a:pt x="97726" y="27337"/>
                  </a:lnTo>
                  <a:lnTo>
                    <a:pt x="98393" y="26670"/>
                  </a:lnTo>
                  <a:lnTo>
                    <a:pt x="99060" y="26384"/>
                  </a:lnTo>
                  <a:lnTo>
                    <a:pt x="100679" y="26384"/>
                  </a:lnTo>
                  <a:lnTo>
                    <a:pt x="100965" y="26670"/>
                  </a:lnTo>
                  <a:lnTo>
                    <a:pt x="101632" y="26384"/>
                  </a:lnTo>
                  <a:lnTo>
                    <a:pt x="102299" y="27051"/>
                  </a:lnTo>
                  <a:lnTo>
                    <a:pt x="102584" y="26765"/>
                  </a:lnTo>
                  <a:lnTo>
                    <a:pt x="103918" y="26765"/>
                  </a:lnTo>
                  <a:lnTo>
                    <a:pt x="105537" y="26480"/>
                  </a:lnTo>
                  <a:lnTo>
                    <a:pt x="106204" y="25813"/>
                  </a:lnTo>
                  <a:lnTo>
                    <a:pt x="107156" y="25813"/>
                  </a:lnTo>
                  <a:lnTo>
                    <a:pt x="107442" y="26099"/>
                  </a:lnTo>
                  <a:lnTo>
                    <a:pt x="108109" y="26099"/>
                  </a:lnTo>
                  <a:lnTo>
                    <a:pt x="108109" y="26384"/>
                  </a:lnTo>
                  <a:lnTo>
                    <a:pt x="108775" y="26670"/>
                  </a:lnTo>
                  <a:lnTo>
                    <a:pt x="109442" y="26670"/>
                  </a:lnTo>
                  <a:lnTo>
                    <a:pt x="111442" y="25718"/>
                  </a:lnTo>
                  <a:lnTo>
                    <a:pt x="111728" y="26003"/>
                  </a:lnTo>
                  <a:lnTo>
                    <a:pt x="113062" y="25051"/>
                  </a:lnTo>
                  <a:lnTo>
                    <a:pt x="113729" y="25718"/>
                  </a:lnTo>
                  <a:lnTo>
                    <a:pt x="114681" y="26003"/>
                  </a:lnTo>
                  <a:lnTo>
                    <a:pt x="114967" y="25718"/>
                  </a:lnTo>
                  <a:lnTo>
                    <a:pt x="115253" y="26003"/>
                  </a:lnTo>
                  <a:lnTo>
                    <a:pt x="115538" y="25718"/>
                  </a:lnTo>
                  <a:lnTo>
                    <a:pt x="115824" y="25718"/>
                  </a:lnTo>
                  <a:lnTo>
                    <a:pt x="116110" y="25051"/>
                  </a:lnTo>
                  <a:lnTo>
                    <a:pt x="118396" y="25718"/>
                  </a:lnTo>
                  <a:lnTo>
                    <a:pt x="119729" y="25432"/>
                  </a:lnTo>
                  <a:lnTo>
                    <a:pt x="120682" y="25146"/>
                  </a:lnTo>
                  <a:lnTo>
                    <a:pt x="123349" y="25146"/>
                  </a:lnTo>
                  <a:lnTo>
                    <a:pt x="123634" y="25813"/>
                  </a:lnTo>
                  <a:lnTo>
                    <a:pt x="123634" y="26765"/>
                  </a:lnTo>
                  <a:lnTo>
                    <a:pt x="125921" y="26765"/>
                  </a:lnTo>
                  <a:lnTo>
                    <a:pt x="126587" y="26480"/>
                  </a:lnTo>
                  <a:lnTo>
                    <a:pt x="129540" y="24860"/>
                  </a:lnTo>
                  <a:lnTo>
                    <a:pt x="131826" y="23527"/>
                  </a:lnTo>
                  <a:lnTo>
                    <a:pt x="132779" y="23527"/>
                  </a:lnTo>
                  <a:lnTo>
                    <a:pt x="133064" y="23241"/>
                  </a:lnTo>
                  <a:lnTo>
                    <a:pt x="133350" y="23908"/>
                  </a:lnTo>
                  <a:lnTo>
                    <a:pt x="133636" y="24194"/>
                  </a:lnTo>
                  <a:lnTo>
                    <a:pt x="133921" y="25813"/>
                  </a:lnTo>
                  <a:lnTo>
                    <a:pt x="134207" y="26480"/>
                  </a:lnTo>
                  <a:lnTo>
                    <a:pt x="134207" y="27146"/>
                  </a:lnTo>
                  <a:lnTo>
                    <a:pt x="135541" y="27146"/>
                  </a:lnTo>
                  <a:lnTo>
                    <a:pt x="136493" y="26861"/>
                  </a:lnTo>
                  <a:lnTo>
                    <a:pt x="137827" y="26861"/>
                  </a:lnTo>
                  <a:lnTo>
                    <a:pt x="138493" y="26575"/>
                  </a:lnTo>
                  <a:lnTo>
                    <a:pt x="142399" y="26575"/>
                  </a:lnTo>
                  <a:lnTo>
                    <a:pt x="143351" y="25908"/>
                  </a:lnTo>
                  <a:lnTo>
                    <a:pt x="144685" y="25908"/>
                  </a:lnTo>
                  <a:lnTo>
                    <a:pt x="146304" y="25622"/>
                  </a:lnTo>
                  <a:lnTo>
                    <a:pt x="147257" y="25622"/>
                  </a:lnTo>
                  <a:lnTo>
                    <a:pt x="147542" y="24955"/>
                  </a:lnTo>
                  <a:lnTo>
                    <a:pt x="147828" y="24003"/>
                  </a:lnTo>
                  <a:lnTo>
                    <a:pt x="148495" y="23717"/>
                  </a:lnTo>
                  <a:lnTo>
                    <a:pt x="148780" y="24384"/>
                  </a:lnTo>
                  <a:lnTo>
                    <a:pt x="150400" y="25051"/>
                  </a:lnTo>
                  <a:lnTo>
                    <a:pt x="151733" y="25718"/>
                  </a:lnTo>
                  <a:lnTo>
                    <a:pt x="151733" y="2571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D8FDAB40-7950-CF45-A834-9AE172CE2C20}"/>
                </a:ext>
              </a:extLst>
            </p:cNvPr>
            <p:cNvSpPr/>
            <p:nvPr/>
          </p:nvSpPr>
          <p:spPr>
            <a:xfrm>
              <a:off x="1985723" y="3732624"/>
              <a:ext cx="117538" cy="67246"/>
            </a:xfrm>
            <a:custGeom>
              <a:avLst/>
              <a:gdLst>
                <a:gd name="connsiteX0" fmla="*/ 0 w 117538"/>
                <a:gd name="connsiteY0" fmla="*/ 45244 h 67246"/>
                <a:gd name="connsiteX1" fmla="*/ 4953 w 117538"/>
                <a:gd name="connsiteY1" fmla="*/ 41720 h 67246"/>
                <a:gd name="connsiteX2" fmla="*/ 4667 w 117538"/>
                <a:gd name="connsiteY2" fmla="*/ 41339 h 67246"/>
                <a:gd name="connsiteX3" fmla="*/ 4953 w 117538"/>
                <a:gd name="connsiteY3" fmla="*/ 41053 h 67246"/>
                <a:gd name="connsiteX4" fmla="*/ 4286 w 117538"/>
                <a:gd name="connsiteY4" fmla="*/ 40005 h 67246"/>
                <a:gd name="connsiteX5" fmla="*/ 4000 w 117538"/>
                <a:gd name="connsiteY5" fmla="*/ 38767 h 67246"/>
                <a:gd name="connsiteX6" fmla="*/ 4000 w 117538"/>
                <a:gd name="connsiteY6" fmla="*/ 38100 h 67246"/>
                <a:gd name="connsiteX7" fmla="*/ 4667 w 117538"/>
                <a:gd name="connsiteY7" fmla="*/ 37433 h 67246"/>
                <a:gd name="connsiteX8" fmla="*/ 4000 w 117538"/>
                <a:gd name="connsiteY8" fmla="*/ 36767 h 67246"/>
                <a:gd name="connsiteX9" fmla="*/ 2667 w 117538"/>
                <a:gd name="connsiteY9" fmla="*/ 37052 h 67246"/>
                <a:gd name="connsiteX10" fmla="*/ 2381 w 117538"/>
                <a:gd name="connsiteY10" fmla="*/ 36767 h 67246"/>
                <a:gd name="connsiteX11" fmla="*/ 2381 w 117538"/>
                <a:gd name="connsiteY11" fmla="*/ 36386 h 67246"/>
                <a:gd name="connsiteX12" fmla="*/ 3620 w 117538"/>
                <a:gd name="connsiteY12" fmla="*/ 36386 h 67246"/>
                <a:gd name="connsiteX13" fmla="*/ 4286 w 117538"/>
                <a:gd name="connsiteY13" fmla="*/ 36100 h 67246"/>
                <a:gd name="connsiteX14" fmla="*/ 6287 w 117538"/>
                <a:gd name="connsiteY14" fmla="*/ 38767 h 67246"/>
                <a:gd name="connsiteX15" fmla="*/ 6572 w 117538"/>
                <a:gd name="connsiteY15" fmla="*/ 40005 h 67246"/>
                <a:gd name="connsiteX16" fmla="*/ 9239 w 117538"/>
                <a:gd name="connsiteY16" fmla="*/ 39053 h 67246"/>
                <a:gd name="connsiteX17" fmla="*/ 12478 w 117538"/>
                <a:gd name="connsiteY17" fmla="*/ 37719 h 67246"/>
                <a:gd name="connsiteX18" fmla="*/ 13145 w 117538"/>
                <a:gd name="connsiteY18" fmla="*/ 37433 h 67246"/>
                <a:gd name="connsiteX19" fmla="*/ 13145 w 117538"/>
                <a:gd name="connsiteY19" fmla="*/ 36386 h 67246"/>
                <a:gd name="connsiteX20" fmla="*/ 16097 w 117538"/>
                <a:gd name="connsiteY20" fmla="*/ 36100 h 67246"/>
                <a:gd name="connsiteX21" fmla="*/ 18097 w 117538"/>
                <a:gd name="connsiteY21" fmla="*/ 35433 h 67246"/>
                <a:gd name="connsiteX22" fmla="*/ 20669 w 117538"/>
                <a:gd name="connsiteY22" fmla="*/ 35433 h 67246"/>
                <a:gd name="connsiteX23" fmla="*/ 22670 w 117538"/>
                <a:gd name="connsiteY23" fmla="*/ 35147 h 67246"/>
                <a:gd name="connsiteX24" fmla="*/ 23050 w 117538"/>
                <a:gd name="connsiteY24" fmla="*/ 33433 h 67246"/>
                <a:gd name="connsiteX25" fmla="*/ 22003 w 117538"/>
                <a:gd name="connsiteY25" fmla="*/ 33147 h 67246"/>
                <a:gd name="connsiteX26" fmla="*/ 22384 w 117538"/>
                <a:gd name="connsiteY26" fmla="*/ 31528 h 67246"/>
                <a:gd name="connsiteX27" fmla="*/ 22384 w 117538"/>
                <a:gd name="connsiteY27" fmla="*/ 31147 h 67246"/>
                <a:gd name="connsiteX28" fmla="*/ 22670 w 117538"/>
                <a:gd name="connsiteY28" fmla="*/ 27908 h 67246"/>
                <a:gd name="connsiteX29" fmla="*/ 21717 w 117538"/>
                <a:gd name="connsiteY29" fmla="*/ 27908 h 67246"/>
                <a:gd name="connsiteX30" fmla="*/ 18097 w 117538"/>
                <a:gd name="connsiteY30" fmla="*/ 29528 h 67246"/>
                <a:gd name="connsiteX31" fmla="*/ 19431 w 117538"/>
                <a:gd name="connsiteY31" fmla="*/ 25622 h 67246"/>
                <a:gd name="connsiteX32" fmla="*/ 19717 w 117538"/>
                <a:gd name="connsiteY32" fmla="*/ 25622 h 67246"/>
                <a:gd name="connsiteX33" fmla="*/ 20098 w 117538"/>
                <a:gd name="connsiteY33" fmla="*/ 25908 h 67246"/>
                <a:gd name="connsiteX34" fmla="*/ 20669 w 117538"/>
                <a:gd name="connsiteY34" fmla="*/ 25908 h 67246"/>
                <a:gd name="connsiteX35" fmla="*/ 20669 w 117538"/>
                <a:gd name="connsiteY35" fmla="*/ 26289 h 67246"/>
                <a:gd name="connsiteX36" fmla="*/ 22384 w 117538"/>
                <a:gd name="connsiteY36" fmla="*/ 26289 h 67246"/>
                <a:gd name="connsiteX37" fmla="*/ 22384 w 117538"/>
                <a:gd name="connsiteY37" fmla="*/ 26575 h 67246"/>
                <a:gd name="connsiteX38" fmla="*/ 23622 w 117538"/>
                <a:gd name="connsiteY38" fmla="*/ 26575 h 67246"/>
                <a:gd name="connsiteX39" fmla="*/ 23622 w 117538"/>
                <a:gd name="connsiteY39" fmla="*/ 26956 h 67246"/>
                <a:gd name="connsiteX40" fmla="*/ 25337 w 117538"/>
                <a:gd name="connsiteY40" fmla="*/ 26956 h 67246"/>
                <a:gd name="connsiteX41" fmla="*/ 25337 w 117538"/>
                <a:gd name="connsiteY41" fmla="*/ 27241 h 67246"/>
                <a:gd name="connsiteX42" fmla="*/ 26289 w 117538"/>
                <a:gd name="connsiteY42" fmla="*/ 27241 h 67246"/>
                <a:gd name="connsiteX43" fmla="*/ 26289 w 117538"/>
                <a:gd name="connsiteY43" fmla="*/ 27527 h 67246"/>
                <a:gd name="connsiteX44" fmla="*/ 26575 w 117538"/>
                <a:gd name="connsiteY44" fmla="*/ 27527 h 67246"/>
                <a:gd name="connsiteX45" fmla="*/ 26575 w 117538"/>
                <a:gd name="connsiteY45" fmla="*/ 27241 h 67246"/>
                <a:gd name="connsiteX46" fmla="*/ 26575 w 117538"/>
                <a:gd name="connsiteY46" fmla="*/ 27527 h 67246"/>
                <a:gd name="connsiteX47" fmla="*/ 28575 w 117538"/>
                <a:gd name="connsiteY47" fmla="*/ 27527 h 67246"/>
                <a:gd name="connsiteX48" fmla="*/ 28575 w 117538"/>
                <a:gd name="connsiteY48" fmla="*/ 27908 h 67246"/>
                <a:gd name="connsiteX49" fmla="*/ 30861 w 117538"/>
                <a:gd name="connsiteY49" fmla="*/ 27908 h 67246"/>
                <a:gd name="connsiteX50" fmla="*/ 30861 w 117538"/>
                <a:gd name="connsiteY50" fmla="*/ 28194 h 67246"/>
                <a:gd name="connsiteX51" fmla="*/ 31242 w 117538"/>
                <a:gd name="connsiteY51" fmla="*/ 28194 h 67246"/>
                <a:gd name="connsiteX52" fmla="*/ 31242 w 117538"/>
                <a:gd name="connsiteY52" fmla="*/ 27908 h 67246"/>
                <a:gd name="connsiteX53" fmla="*/ 31242 w 117538"/>
                <a:gd name="connsiteY53" fmla="*/ 28194 h 67246"/>
                <a:gd name="connsiteX54" fmla="*/ 36100 w 117538"/>
                <a:gd name="connsiteY54" fmla="*/ 28194 h 67246"/>
                <a:gd name="connsiteX55" fmla="*/ 36100 w 117538"/>
                <a:gd name="connsiteY55" fmla="*/ 27908 h 67246"/>
                <a:gd name="connsiteX56" fmla="*/ 36100 w 117538"/>
                <a:gd name="connsiteY56" fmla="*/ 28194 h 67246"/>
                <a:gd name="connsiteX57" fmla="*/ 38100 w 117538"/>
                <a:gd name="connsiteY57" fmla="*/ 28194 h 67246"/>
                <a:gd name="connsiteX58" fmla="*/ 38100 w 117538"/>
                <a:gd name="connsiteY58" fmla="*/ 27908 h 67246"/>
                <a:gd name="connsiteX59" fmla="*/ 39053 w 117538"/>
                <a:gd name="connsiteY59" fmla="*/ 27908 h 67246"/>
                <a:gd name="connsiteX60" fmla="*/ 39433 w 117538"/>
                <a:gd name="connsiteY60" fmla="*/ 27527 h 67246"/>
                <a:gd name="connsiteX61" fmla="*/ 39719 w 117538"/>
                <a:gd name="connsiteY61" fmla="*/ 27527 h 67246"/>
                <a:gd name="connsiteX62" fmla="*/ 40100 w 117538"/>
                <a:gd name="connsiteY62" fmla="*/ 27241 h 67246"/>
                <a:gd name="connsiteX63" fmla="*/ 40386 w 117538"/>
                <a:gd name="connsiteY63" fmla="*/ 27241 h 67246"/>
                <a:gd name="connsiteX64" fmla="*/ 40767 w 117538"/>
                <a:gd name="connsiteY64" fmla="*/ 26956 h 67246"/>
                <a:gd name="connsiteX65" fmla="*/ 41338 w 117538"/>
                <a:gd name="connsiteY65" fmla="*/ 26956 h 67246"/>
                <a:gd name="connsiteX66" fmla="*/ 41338 w 117538"/>
                <a:gd name="connsiteY66" fmla="*/ 26575 h 67246"/>
                <a:gd name="connsiteX67" fmla="*/ 41720 w 117538"/>
                <a:gd name="connsiteY67" fmla="*/ 26289 h 67246"/>
                <a:gd name="connsiteX68" fmla="*/ 41720 w 117538"/>
                <a:gd name="connsiteY68" fmla="*/ 25241 h 67246"/>
                <a:gd name="connsiteX69" fmla="*/ 42386 w 117538"/>
                <a:gd name="connsiteY69" fmla="*/ 25241 h 67246"/>
                <a:gd name="connsiteX70" fmla="*/ 42672 w 117538"/>
                <a:gd name="connsiteY70" fmla="*/ 24956 h 67246"/>
                <a:gd name="connsiteX71" fmla="*/ 43720 w 117538"/>
                <a:gd name="connsiteY71" fmla="*/ 24956 h 67246"/>
                <a:gd name="connsiteX72" fmla="*/ 45625 w 117538"/>
                <a:gd name="connsiteY72" fmla="*/ 24575 h 67246"/>
                <a:gd name="connsiteX73" fmla="*/ 46006 w 117538"/>
                <a:gd name="connsiteY73" fmla="*/ 24289 h 67246"/>
                <a:gd name="connsiteX74" fmla="*/ 46958 w 117538"/>
                <a:gd name="connsiteY74" fmla="*/ 24003 h 67246"/>
                <a:gd name="connsiteX75" fmla="*/ 46958 w 117538"/>
                <a:gd name="connsiteY75" fmla="*/ 23622 h 67246"/>
                <a:gd name="connsiteX76" fmla="*/ 47625 w 117538"/>
                <a:gd name="connsiteY76" fmla="*/ 23336 h 67246"/>
                <a:gd name="connsiteX77" fmla="*/ 48292 w 117538"/>
                <a:gd name="connsiteY77" fmla="*/ 22669 h 67246"/>
                <a:gd name="connsiteX78" fmla="*/ 48292 w 117538"/>
                <a:gd name="connsiteY78" fmla="*/ 22003 h 67246"/>
                <a:gd name="connsiteX79" fmla="*/ 47911 w 117538"/>
                <a:gd name="connsiteY79" fmla="*/ 22003 h 67246"/>
                <a:gd name="connsiteX80" fmla="*/ 47911 w 117538"/>
                <a:gd name="connsiteY80" fmla="*/ 21622 h 67246"/>
                <a:gd name="connsiteX81" fmla="*/ 48292 w 117538"/>
                <a:gd name="connsiteY81" fmla="*/ 22003 h 67246"/>
                <a:gd name="connsiteX82" fmla="*/ 48578 w 117538"/>
                <a:gd name="connsiteY82" fmla="*/ 21622 h 67246"/>
                <a:gd name="connsiteX83" fmla="*/ 48292 w 117538"/>
                <a:gd name="connsiteY83" fmla="*/ 21622 h 67246"/>
                <a:gd name="connsiteX84" fmla="*/ 48292 w 117538"/>
                <a:gd name="connsiteY84" fmla="*/ 21336 h 67246"/>
                <a:gd name="connsiteX85" fmla="*/ 47911 w 117538"/>
                <a:gd name="connsiteY85" fmla="*/ 21336 h 67246"/>
                <a:gd name="connsiteX86" fmla="*/ 47911 w 117538"/>
                <a:gd name="connsiteY86" fmla="*/ 21622 h 67246"/>
                <a:gd name="connsiteX87" fmla="*/ 47911 w 117538"/>
                <a:gd name="connsiteY87" fmla="*/ 21336 h 67246"/>
                <a:gd name="connsiteX88" fmla="*/ 48292 w 117538"/>
                <a:gd name="connsiteY88" fmla="*/ 21336 h 67246"/>
                <a:gd name="connsiteX89" fmla="*/ 48292 w 117538"/>
                <a:gd name="connsiteY89" fmla="*/ 21622 h 67246"/>
                <a:gd name="connsiteX90" fmla="*/ 49244 w 117538"/>
                <a:gd name="connsiteY90" fmla="*/ 21622 h 67246"/>
                <a:gd name="connsiteX91" fmla="*/ 50863 w 117538"/>
                <a:gd name="connsiteY91" fmla="*/ 21336 h 67246"/>
                <a:gd name="connsiteX92" fmla="*/ 54197 w 117538"/>
                <a:gd name="connsiteY92" fmla="*/ 20384 h 67246"/>
                <a:gd name="connsiteX93" fmla="*/ 55150 w 117538"/>
                <a:gd name="connsiteY93" fmla="*/ 19717 h 67246"/>
                <a:gd name="connsiteX94" fmla="*/ 55817 w 117538"/>
                <a:gd name="connsiteY94" fmla="*/ 19717 h 67246"/>
                <a:gd name="connsiteX95" fmla="*/ 56769 w 117538"/>
                <a:gd name="connsiteY95" fmla="*/ 19050 h 67246"/>
                <a:gd name="connsiteX96" fmla="*/ 57150 w 117538"/>
                <a:gd name="connsiteY96" fmla="*/ 19050 h 67246"/>
                <a:gd name="connsiteX97" fmla="*/ 58103 w 117538"/>
                <a:gd name="connsiteY97" fmla="*/ 18383 h 67246"/>
                <a:gd name="connsiteX98" fmla="*/ 59055 w 117538"/>
                <a:gd name="connsiteY98" fmla="*/ 18097 h 67246"/>
                <a:gd name="connsiteX99" fmla="*/ 59436 w 117538"/>
                <a:gd name="connsiteY99" fmla="*/ 18097 h 67246"/>
                <a:gd name="connsiteX100" fmla="*/ 59722 w 117538"/>
                <a:gd name="connsiteY100" fmla="*/ 17716 h 67246"/>
                <a:gd name="connsiteX101" fmla="*/ 60770 w 117538"/>
                <a:gd name="connsiteY101" fmla="*/ 17431 h 67246"/>
                <a:gd name="connsiteX102" fmla="*/ 60770 w 117538"/>
                <a:gd name="connsiteY102" fmla="*/ 17050 h 67246"/>
                <a:gd name="connsiteX103" fmla="*/ 61436 w 117538"/>
                <a:gd name="connsiteY103" fmla="*/ 16764 h 67246"/>
                <a:gd name="connsiteX104" fmla="*/ 61722 w 117538"/>
                <a:gd name="connsiteY104" fmla="*/ 16383 h 67246"/>
                <a:gd name="connsiteX105" fmla="*/ 62675 w 117538"/>
                <a:gd name="connsiteY105" fmla="*/ 15716 h 67246"/>
                <a:gd name="connsiteX106" fmla="*/ 63055 w 117538"/>
                <a:gd name="connsiteY106" fmla="*/ 15716 h 67246"/>
                <a:gd name="connsiteX107" fmla="*/ 63055 w 117538"/>
                <a:gd name="connsiteY107" fmla="*/ 15431 h 67246"/>
                <a:gd name="connsiteX108" fmla="*/ 63722 w 117538"/>
                <a:gd name="connsiteY108" fmla="*/ 15145 h 67246"/>
                <a:gd name="connsiteX109" fmla="*/ 64008 w 117538"/>
                <a:gd name="connsiteY109" fmla="*/ 14764 h 67246"/>
                <a:gd name="connsiteX110" fmla="*/ 66675 w 117538"/>
                <a:gd name="connsiteY110" fmla="*/ 13811 h 67246"/>
                <a:gd name="connsiteX111" fmla="*/ 66961 w 117538"/>
                <a:gd name="connsiteY111" fmla="*/ 13811 h 67246"/>
                <a:gd name="connsiteX112" fmla="*/ 66961 w 117538"/>
                <a:gd name="connsiteY112" fmla="*/ 13430 h 67246"/>
                <a:gd name="connsiteX113" fmla="*/ 67342 w 117538"/>
                <a:gd name="connsiteY113" fmla="*/ 13430 h 67246"/>
                <a:gd name="connsiteX114" fmla="*/ 67342 w 117538"/>
                <a:gd name="connsiteY114" fmla="*/ 13144 h 67246"/>
                <a:gd name="connsiteX115" fmla="*/ 67628 w 117538"/>
                <a:gd name="connsiteY115" fmla="*/ 13144 h 67246"/>
                <a:gd name="connsiteX116" fmla="*/ 67628 w 117538"/>
                <a:gd name="connsiteY116" fmla="*/ 12478 h 67246"/>
                <a:gd name="connsiteX117" fmla="*/ 67913 w 117538"/>
                <a:gd name="connsiteY117" fmla="*/ 12478 h 67246"/>
                <a:gd name="connsiteX118" fmla="*/ 67913 w 117538"/>
                <a:gd name="connsiteY118" fmla="*/ 12763 h 67246"/>
                <a:gd name="connsiteX119" fmla="*/ 68580 w 117538"/>
                <a:gd name="connsiteY119" fmla="*/ 12478 h 67246"/>
                <a:gd name="connsiteX120" fmla="*/ 68961 w 117538"/>
                <a:gd name="connsiteY120" fmla="*/ 12192 h 67246"/>
                <a:gd name="connsiteX121" fmla="*/ 68961 w 117538"/>
                <a:gd name="connsiteY121" fmla="*/ 11811 h 67246"/>
                <a:gd name="connsiteX122" fmla="*/ 69628 w 117538"/>
                <a:gd name="connsiteY122" fmla="*/ 11811 h 67246"/>
                <a:gd name="connsiteX123" fmla="*/ 69628 w 117538"/>
                <a:gd name="connsiteY123" fmla="*/ 11525 h 67246"/>
                <a:gd name="connsiteX124" fmla="*/ 69913 w 117538"/>
                <a:gd name="connsiteY124" fmla="*/ 11525 h 67246"/>
                <a:gd name="connsiteX125" fmla="*/ 69913 w 117538"/>
                <a:gd name="connsiteY125" fmla="*/ 11144 h 67246"/>
                <a:gd name="connsiteX126" fmla="*/ 70866 w 117538"/>
                <a:gd name="connsiteY126" fmla="*/ 10192 h 67246"/>
                <a:gd name="connsiteX127" fmla="*/ 71247 w 117538"/>
                <a:gd name="connsiteY127" fmla="*/ 9239 h 67246"/>
                <a:gd name="connsiteX128" fmla="*/ 71247 w 117538"/>
                <a:gd name="connsiteY128" fmla="*/ 8572 h 67246"/>
                <a:gd name="connsiteX129" fmla="*/ 70866 w 117538"/>
                <a:gd name="connsiteY129" fmla="*/ 8572 h 67246"/>
                <a:gd name="connsiteX130" fmla="*/ 70866 w 117538"/>
                <a:gd name="connsiteY130" fmla="*/ 8191 h 67246"/>
                <a:gd name="connsiteX131" fmla="*/ 71247 w 117538"/>
                <a:gd name="connsiteY131" fmla="*/ 7906 h 67246"/>
                <a:gd name="connsiteX132" fmla="*/ 71914 w 117538"/>
                <a:gd name="connsiteY132" fmla="*/ 7525 h 67246"/>
                <a:gd name="connsiteX133" fmla="*/ 72200 w 117538"/>
                <a:gd name="connsiteY133" fmla="*/ 7525 h 67246"/>
                <a:gd name="connsiteX134" fmla="*/ 72200 w 117538"/>
                <a:gd name="connsiteY134" fmla="*/ 7239 h 67246"/>
                <a:gd name="connsiteX135" fmla="*/ 73247 w 117538"/>
                <a:gd name="connsiteY135" fmla="*/ 6858 h 67246"/>
                <a:gd name="connsiteX136" fmla="*/ 73247 w 117538"/>
                <a:gd name="connsiteY136" fmla="*/ 6572 h 67246"/>
                <a:gd name="connsiteX137" fmla="*/ 79438 w 117538"/>
                <a:gd name="connsiteY137" fmla="*/ 4953 h 67246"/>
                <a:gd name="connsiteX138" fmla="*/ 88678 w 117538"/>
                <a:gd name="connsiteY138" fmla="*/ 2667 h 67246"/>
                <a:gd name="connsiteX139" fmla="*/ 89249 w 117538"/>
                <a:gd name="connsiteY139" fmla="*/ 2000 h 67246"/>
                <a:gd name="connsiteX140" fmla="*/ 90297 w 117538"/>
                <a:gd name="connsiteY140" fmla="*/ 2000 h 67246"/>
                <a:gd name="connsiteX141" fmla="*/ 90297 w 117538"/>
                <a:gd name="connsiteY141" fmla="*/ 2286 h 67246"/>
                <a:gd name="connsiteX142" fmla="*/ 90583 w 117538"/>
                <a:gd name="connsiteY142" fmla="*/ 3619 h 67246"/>
                <a:gd name="connsiteX143" fmla="*/ 90297 w 117538"/>
                <a:gd name="connsiteY143" fmla="*/ 4953 h 67246"/>
                <a:gd name="connsiteX144" fmla="*/ 90297 w 117538"/>
                <a:gd name="connsiteY144" fmla="*/ 5239 h 67246"/>
                <a:gd name="connsiteX145" fmla="*/ 91250 w 117538"/>
                <a:gd name="connsiteY145" fmla="*/ 6287 h 67246"/>
                <a:gd name="connsiteX146" fmla="*/ 91250 w 117538"/>
                <a:gd name="connsiteY146" fmla="*/ 6572 h 67246"/>
                <a:gd name="connsiteX147" fmla="*/ 91630 w 117538"/>
                <a:gd name="connsiteY147" fmla="*/ 6572 h 67246"/>
                <a:gd name="connsiteX148" fmla="*/ 91630 w 117538"/>
                <a:gd name="connsiteY148" fmla="*/ 6858 h 67246"/>
                <a:gd name="connsiteX149" fmla="*/ 91630 w 117538"/>
                <a:gd name="connsiteY149" fmla="*/ 6572 h 67246"/>
                <a:gd name="connsiteX150" fmla="*/ 91250 w 117538"/>
                <a:gd name="connsiteY150" fmla="*/ 6572 h 67246"/>
                <a:gd name="connsiteX151" fmla="*/ 91250 w 117538"/>
                <a:gd name="connsiteY151" fmla="*/ 5905 h 67246"/>
                <a:gd name="connsiteX152" fmla="*/ 90964 w 117538"/>
                <a:gd name="connsiteY152" fmla="*/ 5905 h 67246"/>
                <a:gd name="connsiteX153" fmla="*/ 90964 w 117538"/>
                <a:gd name="connsiteY153" fmla="*/ 5620 h 67246"/>
                <a:gd name="connsiteX154" fmla="*/ 90583 w 117538"/>
                <a:gd name="connsiteY154" fmla="*/ 5620 h 67246"/>
                <a:gd name="connsiteX155" fmla="*/ 90583 w 117538"/>
                <a:gd name="connsiteY155" fmla="*/ 2286 h 67246"/>
                <a:gd name="connsiteX156" fmla="*/ 90297 w 117538"/>
                <a:gd name="connsiteY156" fmla="*/ 2000 h 67246"/>
                <a:gd name="connsiteX157" fmla="*/ 93250 w 117538"/>
                <a:gd name="connsiteY157" fmla="*/ 2000 h 67246"/>
                <a:gd name="connsiteX158" fmla="*/ 93250 w 117538"/>
                <a:gd name="connsiteY158" fmla="*/ 1619 h 67246"/>
                <a:gd name="connsiteX159" fmla="*/ 93917 w 117538"/>
                <a:gd name="connsiteY159" fmla="*/ 952 h 67246"/>
                <a:gd name="connsiteX160" fmla="*/ 93917 w 117538"/>
                <a:gd name="connsiteY160" fmla="*/ 667 h 67246"/>
                <a:gd name="connsiteX161" fmla="*/ 93917 w 117538"/>
                <a:gd name="connsiteY161" fmla="*/ 952 h 67246"/>
                <a:gd name="connsiteX162" fmla="*/ 94583 w 117538"/>
                <a:gd name="connsiteY162" fmla="*/ 952 h 67246"/>
                <a:gd name="connsiteX163" fmla="*/ 94583 w 117538"/>
                <a:gd name="connsiteY163" fmla="*/ 667 h 67246"/>
                <a:gd name="connsiteX164" fmla="*/ 94869 w 117538"/>
                <a:gd name="connsiteY164" fmla="*/ 667 h 67246"/>
                <a:gd name="connsiteX165" fmla="*/ 94869 w 117538"/>
                <a:gd name="connsiteY165" fmla="*/ 381 h 67246"/>
                <a:gd name="connsiteX166" fmla="*/ 95821 w 117538"/>
                <a:gd name="connsiteY166" fmla="*/ 381 h 67246"/>
                <a:gd name="connsiteX167" fmla="*/ 96488 w 117538"/>
                <a:gd name="connsiteY167" fmla="*/ 0 h 67246"/>
                <a:gd name="connsiteX168" fmla="*/ 96488 w 117538"/>
                <a:gd name="connsiteY168" fmla="*/ 381 h 67246"/>
                <a:gd name="connsiteX169" fmla="*/ 96869 w 117538"/>
                <a:gd name="connsiteY169" fmla="*/ 667 h 67246"/>
                <a:gd name="connsiteX170" fmla="*/ 97536 w 117538"/>
                <a:gd name="connsiteY170" fmla="*/ 667 h 67246"/>
                <a:gd name="connsiteX171" fmla="*/ 97536 w 117538"/>
                <a:gd name="connsiteY171" fmla="*/ 952 h 67246"/>
                <a:gd name="connsiteX172" fmla="*/ 98108 w 117538"/>
                <a:gd name="connsiteY172" fmla="*/ 952 h 67246"/>
                <a:gd name="connsiteX173" fmla="*/ 98774 w 117538"/>
                <a:gd name="connsiteY173" fmla="*/ 1333 h 67246"/>
                <a:gd name="connsiteX174" fmla="*/ 98774 w 117538"/>
                <a:gd name="connsiteY174" fmla="*/ 952 h 67246"/>
                <a:gd name="connsiteX175" fmla="*/ 99155 w 117538"/>
                <a:gd name="connsiteY175" fmla="*/ 952 h 67246"/>
                <a:gd name="connsiteX176" fmla="*/ 100108 w 117538"/>
                <a:gd name="connsiteY176" fmla="*/ 381 h 67246"/>
                <a:gd name="connsiteX177" fmla="*/ 99822 w 117538"/>
                <a:gd name="connsiteY177" fmla="*/ 952 h 67246"/>
                <a:gd name="connsiteX178" fmla="*/ 99822 w 117538"/>
                <a:gd name="connsiteY178" fmla="*/ 2000 h 67246"/>
                <a:gd name="connsiteX179" fmla="*/ 99822 w 117538"/>
                <a:gd name="connsiteY179" fmla="*/ 1619 h 67246"/>
                <a:gd name="connsiteX180" fmla="*/ 99441 w 117538"/>
                <a:gd name="connsiteY180" fmla="*/ 1333 h 67246"/>
                <a:gd name="connsiteX181" fmla="*/ 99441 w 117538"/>
                <a:gd name="connsiteY181" fmla="*/ 2286 h 67246"/>
                <a:gd name="connsiteX182" fmla="*/ 99822 w 117538"/>
                <a:gd name="connsiteY182" fmla="*/ 2667 h 67246"/>
                <a:gd name="connsiteX183" fmla="*/ 100108 w 117538"/>
                <a:gd name="connsiteY183" fmla="*/ 2667 h 67246"/>
                <a:gd name="connsiteX184" fmla="*/ 100108 w 117538"/>
                <a:gd name="connsiteY184" fmla="*/ 2953 h 67246"/>
                <a:gd name="connsiteX185" fmla="*/ 100489 w 117538"/>
                <a:gd name="connsiteY185" fmla="*/ 3334 h 67246"/>
                <a:gd name="connsiteX186" fmla="*/ 101060 w 117538"/>
                <a:gd name="connsiteY186" fmla="*/ 3334 h 67246"/>
                <a:gd name="connsiteX187" fmla="*/ 101060 w 117538"/>
                <a:gd name="connsiteY187" fmla="*/ 3619 h 67246"/>
                <a:gd name="connsiteX188" fmla="*/ 101727 w 117538"/>
                <a:gd name="connsiteY188" fmla="*/ 3619 h 67246"/>
                <a:gd name="connsiteX189" fmla="*/ 102108 w 117538"/>
                <a:gd name="connsiteY189" fmla="*/ 3905 h 67246"/>
                <a:gd name="connsiteX190" fmla="*/ 102394 w 117538"/>
                <a:gd name="connsiteY190" fmla="*/ 3905 h 67246"/>
                <a:gd name="connsiteX191" fmla="*/ 103061 w 117538"/>
                <a:gd name="connsiteY191" fmla="*/ 4286 h 67246"/>
                <a:gd name="connsiteX192" fmla="*/ 103442 w 117538"/>
                <a:gd name="connsiteY192" fmla="*/ 4286 h 67246"/>
                <a:gd name="connsiteX193" fmla="*/ 103442 w 117538"/>
                <a:gd name="connsiteY193" fmla="*/ 4572 h 67246"/>
                <a:gd name="connsiteX194" fmla="*/ 105061 w 117538"/>
                <a:gd name="connsiteY194" fmla="*/ 4572 h 67246"/>
                <a:gd name="connsiteX195" fmla="*/ 105346 w 117538"/>
                <a:gd name="connsiteY195" fmla="*/ 4953 h 67246"/>
                <a:gd name="connsiteX196" fmla="*/ 106013 w 117538"/>
                <a:gd name="connsiteY196" fmla="*/ 4572 h 67246"/>
                <a:gd name="connsiteX197" fmla="*/ 106394 w 117538"/>
                <a:gd name="connsiteY197" fmla="*/ 4572 h 67246"/>
                <a:gd name="connsiteX198" fmla="*/ 106394 w 117538"/>
                <a:gd name="connsiteY198" fmla="*/ 4953 h 67246"/>
                <a:gd name="connsiteX199" fmla="*/ 106680 w 117538"/>
                <a:gd name="connsiteY199" fmla="*/ 4953 h 67246"/>
                <a:gd name="connsiteX200" fmla="*/ 106680 w 117538"/>
                <a:gd name="connsiteY200" fmla="*/ 4572 h 67246"/>
                <a:gd name="connsiteX201" fmla="*/ 107347 w 117538"/>
                <a:gd name="connsiteY201" fmla="*/ 4286 h 67246"/>
                <a:gd name="connsiteX202" fmla="*/ 107347 w 117538"/>
                <a:gd name="connsiteY202" fmla="*/ 3905 h 67246"/>
                <a:gd name="connsiteX203" fmla="*/ 107633 w 117538"/>
                <a:gd name="connsiteY203" fmla="*/ 3905 h 67246"/>
                <a:gd name="connsiteX204" fmla="*/ 107633 w 117538"/>
                <a:gd name="connsiteY204" fmla="*/ 4286 h 67246"/>
                <a:gd name="connsiteX205" fmla="*/ 108299 w 117538"/>
                <a:gd name="connsiteY205" fmla="*/ 4286 h 67246"/>
                <a:gd name="connsiteX206" fmla="*/ 108299 w 117538"/>
                <a:gd name="connsiteY206" fmla="*/ 4572 h 67246"/>
                <a:gd name="connsiteX207" fmla="*/ 109633 w 117538"/>
                <a:gd name="connsiteY207" fmla="*/ 4572 h 67246"/>
                <a:gd name="connsiteX208" fmla="*/ 109633 w 117538"/>
                <a:gd name="connsiteY208" fmla="*/ 4286 h 67246"/>
                <a:gd name="connsiteX209" fmla="*/ 110966 w 117538"/>
                <a:gd name="connsiteY209" fmla="*/ 3905 h 67246"/>
                <a:gd name="connsiteX210" fmla="*/ 111633 w 117538"/>
                <a:gd name="connsiteY210" fmla="*/ 3905 h 67246"/>
                <a:gd name="connsiteX211" fmla="*/ 111633 w 117538"/>
                <a:gd name="connsiteY211" fmla="*/ 3619 h 67246"/>
                <a:gd name="connsiteX212" fmla="*/ 111919 w 117538"/>
                <a:gd name="connsiteY212" fmla="*/ 3905 h 67246"/>
                <a:gd name="connsiteX213" fmla="*/ 112586 w 117538"/>
                <a:gd name="connsiteY213" fmla="*/ 3905 h 67246"/>
                <a:gd name="connsiteX214" fmla="*/ 112586 w 117538"/>
                <a:gd name="connsiteY214" fmla="*/ 3619 h 67246"/>
                <a:gd name="connsiteX215" fmla="*/ 112586 w 117538"/>
                <a:gd name="connsiteY215" fmla="*/ 3905 h 67246"/>
                <a:gd name="connsiteX216" fmla="*/ 113252 w 117538"/>
                <a:gd name="connsiteY216" fmla="*/ 3619 h 67246"/>
                <a:gd name="connsiteX217" fmla="*/ 113919 w 117538"/>
                <a:gd name="connsiteY217" fmla="*/ 3905 h 67246"/>
                <a:gd name="connsiteX218" fmla="*/ 115253 w 117538"/>
                <a:gd name="connsiteY218" fmla="*/ 3905 h 67246"/>
                <a:gd name="connsiteX219" fmla="*/ 115824 w 117538"/>
                <a:gd name="connsiteY219" fmla="*/ 4286 h 67246"/>
                <a:gd name="connsiteX220" fmla="*/ 116872 w 117538"/>
                <a:gd name="connsiteY220" fmla="*/ 4286 h 67246"/>
                <a:gd name="connsiteX221" fmla="*/ 116872 w 117538"/>
                <a:gd name="connsiteY221" fmla="*/ 5905 h 67246"/>
                <a:gd name="connsiteX222" fmla="*/ 116491 w 117538"/>
                <a:gd name="connsiteY222" fmla="*/ 6572 h 67246"/>
                <a:gd name="connsiteX223" fmla="*/ 116872 w 117538"/>
                <a:gd name="connsiteY223" fmla="*/ 8572 h 67246"/>
                <a:gd name="connsiteX224" fmla="*/ 116872 w 117538"/>
                <a:gd name="connsiteY224" fmla="*/ 9525 h 67246"/>
                <a:gd name="connsiteX225" fmla="*/ 116491 w 117538"/>
                <a:gd name="connsiteY225" fmla="*/ 10859 h 67246"/>
                <a:gd name="connsiteX226" fmla="*/ 116491 w 117538"/>
                <a:gd name="connsiteY226" fmla="*/ 12192 h 67246"/>
                <a:gd name="connsiteX227" fmla="*/ 117158 w 117538"/>
                <a:gd name="connsiteY227" fmla="*/ 12192 h 67246"/>
                <a:gd name="connsiteX228" fmla="*/ 117538 w 117538"/>
                <a:gd name="connsiteY228" fmla="*/ 12478 h 67246"/>
                <a:gd name="connsiteX229" fmla="*/ 117158 w 117538"/>
                <a:gd name="connsiteY229" fmla="*/ 12478 h 67246"/>
                <a:gd name="connsiteX230" fmla="*/ 116491 w 117538"/>
                <a:gd name="connsiteY230" fmla="*/ 13144 h 67246"/>
                <a:gd name="connsiteX231" fmla="*/ 116872 w 117538"/>
                <a:gd name="connsiteY231" fmla="*/ 13430 h 67246"/>
                <a:gd name="connsiteX232" fmla="*/ 116491 w 117538"/>
                <a:gd name="connsiteY232" fmla="*/ 13811 h 67246"/>
                <a:gd name="connsiteX233" fmla="*/ 113538 w 117538"/>
                <a:gd name="connsiteY233" fmla="*/ 15145 h 67246"/>
                <a:gd name="connsiteX234" fmla="*/ 113919 w 117538"/>
                <a:gd name="connsiteY234" fmla="*/ 16097 h 67246"/>
                <a:gd name="connsiteX235" fmla="*/ 113538 w 117538"/>
                <a:gd name="connsiteY235" fmla="*/ 16383 h 67246"/>
                <a:gd name="connsiteX236" fmla="*/ 113538 w 117538"/>
                <a:gd name="connsiteY236" fmla="*/ 17716 h 67246"/>
                <a:gd name="connsiteX237" fmla="*/ 113252 w 117538"/>
                <a:gd name="connsiteY237" fmla="*/ 17716 h 67246"/>
                <a:gd name="connsiteX238" fmla="*/ 113252 w 117538"/>
                <a:gd name="connsiteY238" fmla="*/ 18097 h 67246"/>
                <a:gd name="connsiteX239" fmla="*/ 112871 w 117538"/>
                <a:gd name="connsiteY239" fmla="*/ 18383 h 67246"/>
                <a:gd name="connsiteX240" fmla="*/ 112300 w 117538"/>
                <a:gd name="connsiteY240" fmla="*/ 18669 h 67246"/>
                <a:gd name="connsiteX241" fmla="*/ 111919 w 117538"/>
                <a:gd name="connsiteY241" fmla="*/ 19050 h 67246"/>
                <a:gd name="connsiteX242" fmla="*/ 110300 w 117538"/>
                <a:gd name="connsiteY242" fmla="*/ 20384 h 67246"/>
                <a:gd name="connsiteX243" fmla="*/ 108013 w 117538"/>
                <a:gd name="connsiteY243" fmla="*/ 20384 h 67246"/>
                <a:gd name="connsiteX244" fmla="*/ 108680 w 117538"/>
                <a:gd name="connsiteY244" fmla="*/ 20669 h 67246"/>
                <a:gd name="connsiteX245" fmla="*/ 108966 w 117538"/>
                <a:gd name="connsiteY245" fmla="*/ 21336 h 67246"/>
                <a:gd name="connsiteX246" fmla="*/ 108680 w 117538"/>
                <a:gd name="connsiteY246" fmla="*/ 22003 h 67246"/>
                <a:gd name="connsiteX247" fmla="*/ 108299 w 117538"/>
                <a:gd name="connsiteY247" fmla="*/ 22289 h 67246"/>
                <a:gd name="connsiteX248" fmla="*/ 108013 w 117538"/>
                <a:gd name="connsiteY248" fmla="*/ 24575 h 67246"/>
                <a:gd name="connsiteX249" fmla="*/ 107347 w 117538"/>
                <a:gd name="connsiteY249" fmla="*/ 25908 h 67246"/>
                <a:gd name="connsiteX250" fmla="*/ 106680 w 117538"/>
                <a:gd name="connsiteY250" fmla="*/ 26289 h 67246"/>
                <a:gd name="connsiteX251" fmla="*/ 102394 w 117538"/>
                <a:gd name="connsiteY251" fmla="*/ 27527 h 67246"/>
                <a:gd name="connsiteX252" fmla="*/ 101441 w 117538"/>
                <a:gd name="connsiteY252" fmla="*/ 27241 h 67246"/>
                <a:gd name="connsiteX253" fmla="*/ 101060 w 117538"/>
                <a:gd name="connsiteY253" fmla="*/ 27241 h 67246"/>
                <a:gd name="connsiteX254" fmla="*/ 101060 w 117538"/>
                <a:gd name="connsiteY254" fmla="*/ 26289 h 67246"/>
                <a:gd name="connsiteX255" fmla="*/ 100489 w 117538"/>
                <a:gd name="connsiteY255" fmla="*/ 26956 h 67246"/>
                <a:gd name="connsiteX256" fmla="*/ 100489 w 117538"/>
                <a:gd name="connsiteY256" fmla="*/ 27908 h 67246"/>
                <a:gd name="connsiteX257" fmla="*/ 99441 w 117538"/>
                <a:gd name="connsiteY257" fmla="*/ 29528 h 67246"/>
                <a:gd name="connsiteX258" fmla="*/ 99822 w 117538"/>
                <a:gd name="connsiteY258" fmla="*/ 30194 h 67246"/>
                <a:gd name="connsiteX259" fmla="*/ 99822 w 117538"/>
                <a:gd name="connsiteY259" fmla="*/ 30480 h 67246"/>
                <a:gd name="connsiteX260" fmla="*/ 99155 w 117538"/>
                <a:gd name="connsiteY260" fmla="*/ 30480 h 67246"/>
                <a:gd name="connsiteX261" fmla="*/ 98108 w 117538"/>
                <a:gd name="connsiteY261" fmla="*/ 30194 h 67246"/>
                <a:gd name="connsiteX262" fmla="*/ 96869 w 117538"/>
                <a:gd name="connsiteY262" fmla="*/ 29242 h 67246"/>
                <a:gd name="connsiteX263" fmla="*/ 96488 w 117538"/>
                <a:gd name="connsiteY263" fmla="*/ 28575 h 67246"/>
                <a:gd name="connsiteX264" fmla="*/ 96203 w 117538"/>
                <a:gd name="connsiteY264" fmla="*/ 26956 h 67246"/>
                <a:gd name="connsiteX265" fmla="*/ 95155 w 117538"/>
                <a:gd name="connsiteY265" fmla="*/ 27241 h 67246"/>
                <a:gd name="connsiteX266" fmla="*/ 94869 w 117538"/>
                <a:gd name="connsiteY266" fmla="*/ 27908 h 67246"/>
                <a:gd name="connsiteX267" fmla="*/ 93250 w 117538"/>
                <a:gd name="connsiteY267" fmla="*/ 27908 h 67246"/>
                <a:gd name="connsiteX268" fmla="*/ 92202 w 117538"/>
                <a:gd name="connsiteY268" fmla="*/ 28575 h 67246"/>
                <a:gd name="connsiteX269" fmla="*/ 92202 w 117538"/>
                <a:gd name="connsiteY269" fmla="*/ 28861 h 67246"/>
                <a:gd name="connsiteX270" fmla="*/ 92583 w 117538"/>
                <a:gd name="connsiteY270" fmla="*/ 29242 h 67246"/>
                <a:gd name="connsiteX271" fmla="*/ 92869 w 117538"/>
                <a:gd name="connsiteY271" fmla="*/ 29909 h 67246"/>
                <a:gd name="connsiteX272" fmla="*/ 92869 w 117538"/>
                <a:gd name="connsiteY272" fmla="*/ 30194 h 67246"/>
                <a:gd name="connsiteX273" fmla="*/ 92583 w 117538"/>
                <a:gd name="connsiteY273" fmla="*/ 30480 h 67246"/>
                <a:gd name="connsiteX274" fmla="*/ 92583 w 117538"/>
                <a:gd name="connsiteY274" fmla="*/ 31528 h 67246"/>
                <a:gd name="connsiteX275" fmla="*/ 91916 w 117538"/>
                <a:gd name="connsiteY275" fmla="*/ 32194 h 67246"/>
                <a:gd name="connsiteX276" fmla="*/ 91630 w 117538"/>
                <a:gd name="connsiteY276" fmla="*/ 32194 h 67246"/>
                <a:gd name="connsiteX277" fmla="*/ 91916 w 117538"/>
                <a:gd name="connsiteY277" fmla="*/ 32480 h 67246"/>
                <a:gd name="connsiteX278" fmla="*/ 91630 w 117538"/>
                <a:gd name="connsiteY278" fmla="*/ 32194 h 67246"/>
                <a:gd name="connsiteX279" fmla="*/ 90964 w 117538"/>
                <a:gd name="connsiteY279" fmla="*/ 32480 h 67246"/>
                <a:gd name="connsiteX280" fmla="*/ 90964 w 117538"/>
                <a:gd name="connsiteY280" fmla="*/ 33433 h 67246"/>
                <a:gd name="connsiteX281" fmla="*/ 90583 w 117538"/>
                <a:gd name="connsiteY281" fmla="*/ 33814 h 67246"/>
                <a:gd name="connsiteX282" fmla="*/ 90583 w 117538"/>
                <a:gd name="connsiteY282" fmla="*/ 34481 h 67246"/>
                <a:gd name="connsiteX283" fmla="*/ 89916 w 117538"/>
                <a:gd name="connsiteY283" fmla="*/ 34766 h 67246"/>
                <a:gd name="connsiteX284" fmla="*/ 89916 w 117538"/>
                <a:gd name="connsiteY284" fmla="*/ 35433 h 67246"/>
                <a:gd name="connsiteX285" fmla="*/ 90297 w 117538"/>
                <a:gd name="connsiteY285" fmla="*/ 35433 h 67246"/>
                <a:gd name="connsiteX286" fmla="*/ 90297 w 117538"/>
                <a:gd name="connsiteY286" fmla="*/ 35814 h 67246"/>
                <a:gd name="connsiteX287" fmla="*/ 89249 w 117538"/>
                <a:gd name="connsiteY287" fmla="*/ 36767 h 67246"/>
                <a:gd name="connsiteX288" fmla="*/ 89630 w 117538"/>
                <a:gd name="connsiteY288" fmla="*/ 38767 h 67246"/>
                <a:gd name="connsiteX289" fmla="*/ 89630 w 117538"/>
                <a:gd name="connsiteY289" fmla="*/ 39053 h 67246"/>
                <a:gd name="connsiteX290" fmla="*/ 89916 w 117538"/>
                <a:gd name="connsiteY290" fmla="*/ 39719 h 67246"/>
                <a:gd name="connsiteX291" fmla="*/ 90583 w 117538"/>
                <a:gd name="connsiteY291" fmla="*/ 40005 h 67246"/>
                <a:gd name="connsiteX292" fmla="*/ 91250 w 117538"/>
                <a:gd name="connsiteY292" fmla="*/ 40005 h 67246"/>
                <a:gd name="connsiteX293" fmla="*/ 91916 w 117538"/>
                <a:gd name="connsiteY293" fmla="*/ 41339 h 67246"/>
                <a:gd name="connsiteX294" fmla="*/ 92202 w 117538"/>
                <a:gd name="connsiteY294" fmla="*/ 42291 h 67246"/>
                <a:gd name="connsiteX295" fmla="*/ 91916 w 117538"/>
                <a:gd name="connsiteY295" fmla="*/ 42291 h 67246"/>
                <a:gd name="connsiteX296" fmla="*/ 93250 w 117538"/>
                <a:gd name="connsiteY296" fmla="*/ 42672 h 67246"/>
                <a:gd name="connsiteX297" fmla="*/ 93536 w 117538"/>
                <a:gd name="connsiteY297" fmla="*/ 43339 h 67246"/>
                <a:gd name="connsiteX298" fmla="*/ 93917 w 117538"/>
                <a:gd name="connsiteY298" fmla="*/ 44291 h 67246"/>
                <a:gd name="connsiteX299" fmla="*/ 94583 w 117538"/>
                <a:gd name="connsiteY299" fmla="*/ 44291 h 67246"/>
                <a:gd name="connsiteX300" fmla="*/ 94869 w 117538"/>
                <a:gd name="connsiteY300" fmla="*/ 44672 h 67246"/>
                <a:gd name="connsiteX301" fmla="*/ 94583 w 117538"/>
                <a:gd name="connsiteY301" fmla="*/ 44672 h 67246"/>
                <a:gd name="connsiteX302" fmla="*/ 94583 w 117538"/>
                <a:gd name="connsiteY302" fmla="*/ 44958 h 67246"/>
                <a:gd name="connsiteX303" fmla="*/ 94202 w 117538"/>
                <a:gd name="connsiteY303" fmla="*/ 44672 h 67246"/>
                <a:gd name="connsiteX304" fmla="*/ 93536 w 117538"/>
                <a:gd name="connsiteY304" fmla="*/ 44672 h 67246"/>
                <a:gd name="connsiteX305" fmla="*/ 93536 w 117538"/>
                <a:gd name="connsiteY305" fmla="*/ 44291 h 67246"/>
                <a:gd name="connsiteX306" fmla="*/ 93250 w 117538"/>
                <a:gd name="connsiteY306" fmla="*/ 44672 h 67246"/>
                <a:gd name="connsiteX307" fmla="*/ 93250 w 117538"/>
                <a:gd name="connsiteY307" fmla="*/ 44291 h 67246"/>
                <a:gd name="connsiteX308" fmla="*/ 92869 w 117538"/>
                <a:gd name="connsiteY308" fmla="*/ 44672 h 67246"/>
                <a:gd name="connsiteX309" fmla="*/ 92869 w 117538"/>
                <a:gd name="connsiteY309" fmla="*/ 44958 h 67246"/>
                <a:gd name="connsiteX310" fmla="*/ 91630 w 117538"/>
                <a:gd name="connsiteY310" fmla="*/ 44958 h 67246"/>
                <a:gd name="connsiteX311" fmla="*/ 91250 w 117538"/>
                <a:gd name="connsiteY311" fmla="*/ 44672 h 67246"/>
                <a:gd name="connsiteX312" fmla="*/ 90583 w 117538"/>
                <a:gd name="connsiteY312" fmla="*/ 44291 h 67246"/>
                <a:gd name="connsiteX313" fmla="*/ 90297 w 117538"/>
                <a:gd name="connsiteY313" fmla="*/ 44006 h 67246"/>
                <a:gd name="connsiteX314" fmla="*/ 89916 w 117538"/>
                <a:gd name="connsiteY314" fmla="*/ 44006 h 67246"/>
                <a:gd name="connsiteX315" fmla="*/ 89630 w 117538"/>
                <a:gd name="connsiteY315" fmla="*/ 43625 h 67246"/>
                <a:gd name="connsiteX316" fmla="*/ 88963 w 117538"/>
                <a:gd name="connsiteY316" fmla="*/ 43625 h 67246"/>
                <a:gd name="connsiteX317" fmla="*/ 88297 w 117538"/>
                <a:gd name="connsiteY317" fmla="*/ 42672 h 67246"/>
                <a:gd name="connsiteX318" fmla="*/ 87630 w 117538"/>
                <a:gd name="connsiteY318" fmla="*/ 42291 h 67246"/>
                <a:gd name="connsiteX319" fmla="*/ 87630 w 117538"/>
                <a:gd name="connsiteY319" fmla="*/ 42005 h 67246"/>
                <a:gd name="connsiteX320" fmla="*/ 86963 w 117538"/>
                <a:gd name="connsiteY320" fmla="*/ 42291 h 67246"/>
                <a:gd name="connsiteX321" fmla="*/ 85344 w 117538"/>
                <a:gd name="connsiteY321" fmla="*/ 42291 h 67246"/>
                <a:gd name="connsiteX322" fmla="*/ 85725 w 117538"/>
                <a:gd name="connsiteY322" fmla="*/ 42958 h 67246"/>
                <a:gd name="connsiteX323" fmla="*/ 85344 w 117538"/>
                <a:gd name="connsiteY323" fmla="*/ 43339 h 67246"/>
                <a:gd name="connsiteX324" fmla="*/ 85725 w 117538"/>
                <a:gd name="connsiteY324" fmla="*/ 43625 h 67246"/>
                <a:gd name="connsiteX325" fmla="*/ 85725 w 117538"/>
                <a:gd name="connsiteY325" fmla="*/ 44291 h 67246"/>
                <a:gd name="connsiteX326" fmla="*/ 84677 w 117538"/>
                <a:gd name="connsiteY326" fmla="*/ 43625 h 67246"/>
                <a:gd name="connsiteX327" fmla="*/ 84392 w 117538"/>
                <a:gd name="connsiteY327" fmla="*/ 44006 h 67246"/>
                <a:gd name="connsiteX328" fmla="*/ 84392 w 117538"/>
                <a:gd name="connsiteY328" fmla="*/ 44291 h 67246"/>
                <a:gd name="connsiteX329" fmla="*/ 85058 w 117538"/>
                <a:gd name="connsiteY329" fmla="*/ 44672 h 67246"/>
                <a:gd name="connsiteX330" fmla="*/ 85344 w 117538"/>
                <a:gd name="connsiteY330" fmla="*/ 44958 h 67246"/>
                <a:gd name="connsiteX331" fmla="*/ 85725 w 117538"/>
                <a:gd name="connsiteY331" fmla="*/ 44958 h 67246"/>
                <a:gd name="connsiteX332" fmla="*/ 85344 w 117538"/>
                <a:gd name="connsiteY332" fmla="*/ 47244 h 67246"/>
                <a:gd name="connsiteX333" fmla="*/ 85344 w 117538"/>
                <a:gd name="connsiteY333" fmla="*/ 47625 h 67246"/>
                <a:gd name="connsiteX334" fmla="*/ 85725 w 117538"/>
                <a:gd name="connsiteY334" fmla="*/ 47911 h 67246"/>
                <a:gd name="connsiteX335" fmla="*/ 85725 w 117538"/>
                <a:gd name="connsiteY335" fmla="*/ 48577 h 67246"/>
                <a:gd name="connsiteX336" fmla="*/ 86678 w 117538"/>
                <a:gd name="connsiteY336" fmla="*/ 49530 h 67246"/>
                <a:gd name="connsiteX337" fmla="*/ 86963 w 117538"/>
                <a:gd name="connsiteY337" fmla="*/ 50578 h 67246"/>
                <a:gd name="connsiteX338" fmla="*/ 86678 w 117538"/>
                <a:gd name="connsiteY338" fmla="*/ 51245 h 67246"/>
                <a:gd name="connsiteX339" fmla="*/ 86296 w 117538"/>
                <a:gd name="connsiteY339" fmla="*/ 51530 h 67246"/>
                <a:gd name="connsiteX340" fmla="*/ 84677 w 117538"/>
                <a:gd name="connsiteY340" fmla="*/ 51530 h 67246"/>
                <a:gd name="connsiteX341" fmla="*/ 83725 w 117538"/>
                <a:gd name="connsiteY341" fmla="*/ 51245 h 67246"/>
                <a:gd name="connsiteX342" fmla="*/ 83344 w 117538"/>
                <a:gd name="connsiteY342" fmla="*/ 51530 h 67246"/>
                <a:gd name="connsiteX343" fmla="*/ 83058 w 117538"/>
                <a:gd name="connsiteY343" fmla="*/ 51530 h 67246"/>
                <a:gd name="connsiteX344" fmla="*/ 80772 w 117538"/>
                <a:gd name="connsiteY344" fmla="*/ 50197 h 67246"/>
                <a:gd name="connsiteX345" fmla="*/ 80772 w 117538"/>
                <a:gd name="connsiteY345" fmla="*/ 49911 h 67246"/>
                <a:gd name="connsiteX346" fmla="*/ 81058 w 117538"/>
                <a:gd name="connsiteY346" fmla="*/ 49911 h 67246"/>
                <a:gd name="connsiteX347" fmla="*/ 81439 w 117538"/>
                <a:gd name="connsiteY347" fmla="*/ 49244 h 67246"/>
                <a:gd name="connsiteX348" fmla="*/ 81725 w 117538"/>
                <a:gd name="connsiteY348" fmla="*/ 48863 h 67246"/>
                <a:gd name="connsiteX349" fmla="*/ 81058 w 117538"/>
                <a:gd name="connsiteY349" fmla="*/ 47625 h 67246"/>
                <a:gd name="connsiteX350" fmla="*/ 81058 w 117538"/>
                <a:gd name="connsiteY350" fmla="*/ 47244 h 67246"/>
                <a:gd name="connsiteX351" fmla="*/ 80391 w 117538"/>
                <a:gd name="connsiteY351" fmla="*/ 47244 h 67246"/>
                <a:gd name="connsiteX352" fmla="*/ 80391 w 117538"/>
                <a:gd name="connsiteY352" fmla="*/ 48577 h 67246"/>
                <a:gd name="connsiteX353" fmla="*/ 79153 w 117538"/>
                <a:gd name="connsiteY353" fmla="*/ 48577 h 67246"/>
                <a:gd name="connsiteX354" fmla="*/ 78772 w 117538"/>
                <a:gd name="connsiteY354" fmla="*/ 49530 h 67246"/>
                <a:gd name="connsiteX355" fmla="*/ 77819 w 117538"/>
                <a:gd name="connsiteY355" fmla="*/ 49244 h 67246"/>
                <a:gd name="connsiteX356" fmla="*/ 77438 w 117538"/>
                <a:gd name="connsiteY356" fmla="*/ 48863 h 67246"/>
                <a:gd name="connsiteX357" fmla="*/ 76486 w 117538"/>
                <a:gd name="connsiteY357" fmla="*/ 48863 h 67246"/>
                <a:gd name="connsiteX358" fmla="*/ 76200 w 117538"/>
                <a:gd name="connsiteY358" fmla="*/ 49244 h 67246"/>
                <a:gd name="connsiteX359" fmla="*/ 76200 w 117538"/>
                <a:gd name="connsiteY359" fmla="*/ 48863 h 67246"/>
                <a:gd name="connsiteX360" fmla="*/ 73533 w 117538"/>
                <a:gd name="connsiteY360" fmla="*/ 48863 h 67246"/>
                <a:gd name="connsiteX361" fmla="*/ 73533 w 117538"/>
                <a:gd name="connsiteY361" fmla="*/ 49244 h 67246"/>
                <a:gd name="connsiteX362" fmla="*/ 73247 w 117538"/>
                <a:gd name="connsiteY362" fmla="*/ 49244 h 67246"/>
                <a:gd name="connsiteX363" fmla="*/ 72866 w 117538"/>
                <a:gd name="connsiteY363" fmla="*/ 49530 h 67246"/>
                <a:gd name="connsiteX364" fmla="*/ 72580 w 117538"/>
                <a:gd name="connsiteY364" fmla="*/ 49244 h 67246"/>
                <a:gd name="connsiteX365" fmla="*/ 71914 w 117538"/>
                <a:gd name="connsiteY365" fmla="*/ 49530 h 67246"/>
                <a:gd name="connsiteX366" fmla="*/ 71533 w 117538"/>
                <a:gd name="connsiteY366" fmla="*/ 49244 h 67246"/>
                <a:gd name="connsiteX367" fmla="*/ 70580 w 117538"/>
                <a:gd name="connsiteY367" fmla="*/ 49244 h 67246"/>
                <a:gd name="connsiteX368" fmla="*/ 70961 w 117538"/>
                <a:gd name="connsiteY368" fmla="*/ 49911 h 67246"/>
                <a:gd name="connsiteX369" fmla="*/ 71247 w 117538"/>
                <a:gd name="connsiteY369" fmla="*/ 50197 h 67246"/>
                <a:gd name="connsiteX370" fmla="*/ 70961 w 117538"/>
                <a:gd name="connsiteY370" fmla="*/ 50578 h 67246"/>
                <a:gd name="connsiteX371" fmla="*/ 71247 w 117538"/>
                <a:gd name="connsiteY371" fmla="*/ 50864 h 67246"/>
                <a:gd name="connsiteX372" fmla="*/ 71247 w 117538"/>
                <a:gd name="connsiteY372" fmla="*/ 51245 h 67246"/>
                <a:gd name="connsiteX373" fmla="*/ 71533 w 117538"/>
                <a:gd name="connsiteY373" fmla="*/ 51530 h 67246"/>
                <a:gd name="connsiteX374" fmla="*/ 71247 w 117538"/>
                <a:gd name="connsiteY374" fmla="*/ 51530 h 67246"/>
                <a:gd name="connsiteX375" fmla="*/ 71533 w 117538"/>
                <a:gd name="connsiteY375" fmla="*/ 51816 h 67246"/>
                <a:gd name="connsiteX376" fmla="*/ 71533 w 117538"/>
                <a:gd name="connsiteY376" fmla="*/ 52197 h 67246"/>
                <a:gd name="connsiteX377" fmla="*/ 72200 w 117538"/>
                <a:gd name="connsiteY377" fmla="*/ 52483 h 67246"/>
                <a:gd name="connsiteX378" fmla="*/ 72200 w 117538"/>
                <a:gd name="connsiteY378" fmla="*/ 53816 h 67246"/>
                <a:gd name="connsiteX379" fmla="*/ 72580 w 117538"/>
                <a:gd name="connsiteY379" fmla="*/ 53816 h 67246"/>
                <a:gd name="connsiteX380" fmla="*/ 72200 w 117538"/>
                <a:gd name="connsiteY380" fmla="*/ 54197 h 67246"/>
                <a:gd name="connsiteX381" fmla="*/ 72580 w 117538"/>
                <a:gd name="connsiteY381" fmla="*/ 54197 h 67246"/>
                <a:gd name="connsiteX382" fmla="*/ 72580 w 117538"/>
                <a:gd name="connsiteY382" fmla="*/ 54483 h 67246"/>
                <a:gd name="connsiteX383" fmla="*/ 72866 w 117538"/>
                <a:gd name="connsiteY383" fmla="*/ 54769 h 67246"/>
                <a:gd name="connsiteX384" fmla="*/ 72866 w 117538"/>
                <a:gd name="connsiteY384" fmla="*/ 55150 h 67246"/>
                <a:gd name="connsiteX385" fmla="*/ 73247 w 117538"/>
                <a:gd name="connsiteY385" fmla="*/ 55150 h 67246"/>
                <a:gd name="connsiteX386" fmla="*/ 73247 w 117538"/>
                <a:gd name="connsiteY386" fmla="*/ 56102 h 67246"/>
                <a:gd name="connsiteX387" fmla="*/ 73533 w 117538"/>
                <a:gd name="connsiteY387" fmla="*/ 56483 h 67246"/>
                <a:gd name="connsiteX388" fmla="*/ 73914 w 117538"/>
                <a:gd name="connsiteY388" fmla="*/ 57721 h 67246"/>
                <a:gd name="connsiteX389" fmla="*/ 73247 w 117538"/>
                <a:gd name="connsiteY389" fmla="*/ 57721 h 67246"/>
                <a:gd name="connsiteX390" fmla="*/ 73247 w 117538"/>
                <a:gd name="connsiteY390" fmla="*/ 59055 h 67246"/>
                <a:gd name="connsiteX391" fmla="*/ 72866 w 117538"/>
                <a:gd name="connsiteY391" fmla="*/ 60389 h 67246"/>
                <a:gd name="connsiteX392" fmla="*/ 72580 w 117538"/>
                <a:gd name="connsiteY392" fmla="*/ 60674 h 67246"/>
                <a:gd name="connsiteX393" fmla="*/ 72200 w 117538"/>
                <a:gd name="connsiteY393" fmla="*/ 60674 h 67246"/>
                <a:gd name="connsiteX394" fmla="*/ 71914 w 117538"/>
                <a:gd name="connsiteY394" fmla="*/ 61055 h 67246"/>
                <a:gd name="connsiteX395" fmla="*/ 71533 w 117538"/>
                <a:gd name="connsiteY395" fmla="*/ 60389 h 67246"/>
                <a:gd name="connsiteX396" fmla="*/ 70295 w 117538"/>
                <a:gd name="connsiteY396" fmla="*/ 60103 h 67246"/>
                <a:gd name="connsiteX397" fmla="*/ 69247 w 117538"/>
                <a:gd name="connsiteY397" fmla="*/ 60103 h 67246"/>
                <a:gd name="connsiteX398" fmla="*/ 68008 w 117538"/>
                <a:gd name="connsiteY398" fmla="*/ 59722 h 67246"/>
                <a:gd name="connsiteX399" fmla="*/ 65342 w 117538"/>
                <a:gd name="connsiteY399" fmla="*/ 59722 h 67246"/>
                <a:gd name="connsiteX400" fmla="*/ 63722 w 117538"/>
                <a:gd name="connsiteY400" fmla="*/ 60389 h 67246"/>
                <a:gd name="connsiteX401" fmla="*/ 60770 w 117538"/>
                <a:gd name="connsiteY401" fmla="*/ 60389 h 67246"/>
                <a:gd name="connsiteX402" fmla="*/ 60388 w 117538"/>
                <a:gd name="connsiteY402" fmla="*/ 60103 h 67246"/>
                <a:gd name="connsiteX403" fmla="*/ 60388 w 117538"/>
                <a:gd name="connsiteY403" fmla="*/ 59722 h 67246"/>
                <a:gd name="connsiteX404" fmla="*/ 60103 w 117538"/>
                <a:gd name="connsiteY404" fmla="*/ 60389 h 67246"/>
                <a:gd name="connsiteX405" fmla="*/ 56102 w 117538"/>
                <a:gd name="connsiteY405" fmla="*/ 60389 h 67246"/>
                <a:gd name="connsiteX406" fmla="*/ 56102 w 117538"/>
                <a:gd name="connsiteY406" fmla="*/ 60103 h 67246"/>
                <a:gd name="connsiteX407" fmla="*/ 55817 w 117538"/>
                <a:gd name="connsiteY407" fmla="*/ 60103 h 67246"/>
                <a:gd name="connsiteX408" fmla="*/ 55150 w 117538"/>
                <a:gd name="connsiteY408" fmla="*/ 59722 h 67246"/>
                <a:gd name="connsiteX409" fmla="*/ 53530 w 117538"/>
                <a:gd name="connsiteY409" fmla="*/ 59436 h 67246"/>
                <a:gd name="connsiteX410" fmla="*/ 50578 w 117538"/>
                <a:gd name="connsiteY410" fmla="*/ 59436 h 67246"/>
                <a:gd name="connsiteX411" fmla="*/ 50578 w 117538"/>
                <a:gd name="connsiteY411" fmla="*/ 58102 h 67246"/>
                <a:gd name="connsiteX412" fmla="*/ 49911 w 117538"/>
                <a:gd name="connsiteY412" fmla="*/ 57436 h 67246"/>
                <a:gd name="connsiteX413" fmla="*/ 48578 w 117538"/>
                <a:gd name="connsiteY413" fmla="*/ 57436 h 67246"/>
                <a:gd name="connsiteX414" fmla="*/ 47244 w 117538"/>
                <a:gd name="connsiteY414" fmla="*/ 57721 h 67246"/>
                <a:gd name="connsiteX415" fmla="*/ 45625 w 117538"/>
                <a:gd name="connsiteY415" fmla="*/ 57150 h 67246"/>
                <a:gd name="connsiteX416" fmla="*/ 43720 w 117538"/>
                <a:gd name="connsiteY416" fmla="*/ 57150 h 67246"/>
                <a:gd name="connsiteX417" fmla="*/ 42672 w 117538"/>
                <a:gd name="connsiteY417" fmla="*/ 56769 h 67246"/>
                <a:gd name="connsiteX418" fmla="*/ 41720 w 117538"/>
                <a:gd name="connsiteY418" fmla="*/ 56102 h 67246"/>
                <a:gd name="connsiteX419" fmla="*/ 41053 w 117538"/>
                <a:gd name="connsiteY419" fmla="*/ 55817 h 67246"/>
                <a:gd name="connsiteX420" fmla="*/ 40386 w 117538"/>
                <a:gd name="connsiteY420" fmla="*/ 55817 h 67246"/>
                <a:gd name="connsiteX421" fmla="*/ 40100 w 117538"/>
                <a:gd name="connsiteY421" fmla="*/ 55436 h 67246"/>
                <a:gd name="connsiteX422" fmla="*/ 40100 w 117538"/>
                <a:gd name="connsiteY422" fmla="*/ 55817 h 67246"/>
                <a:gd name="connsiteX423" fmla="*/ 39433 w 117538"/>
                <a:gd name="connsiteY423" fmla="*/ 55436 h 67246"/>
                <a:gd name="connsiteX424" fmla="*/ 39433 w 117538"/>
                <a:gd name="connsiteY424" fmla="*/ 56102 h 67246"/>
                <a:gd name="connsiteX425" fmla="*/ 38767 w 117538"/>
                <a:gd name="connsiteY425" fmla="*/ 56483 h 67246"/>
                <a:gd name="connsiteX426" fmla="*/ 38386 w 117538"/>
                <a:gd name="connsiteY426" fmla="*/ 56483 h 67246"/>
                <a:gd name="connsiteX427" fmla="*/ 38386 w 117538"/>
                <a:gd name="connsiteY427" fmla="*/ 57721 h 67246"/>
                <a:gd name="connsiteX428" fmla="*/ 37814 w 117538"/>
                <a:gd name="connsiteY428" fmla="*/ 58102 h 67246"/>
                <a:gd name="connsiteX429" fmla="*/ 38100 w 117538"/>
                <a:gd name="connsiteY429" fmla="*/ 58388 h 67246"/>
                <a:gd name="connsiteX430" fmla="*/ 38100 w 117538"/>
                <a:gd name="connsiteY430" fmla="*/ 59055 h 67246"/>
                <a:gd name="connsiteX431" fmla="*/ 37147 w 117538"/>
                <a:gd name="connsiteY431" fmla="*/ 59722 h 67246"/>
                <a:gd name="connsiteX432" fmla="*/ 37147 w 117538"/>
                <a:gd name="connsiteY432" fmla="*/ 60103 h 67246"/>
                <a:gd name="connsiteX433" fmla="*/ 35814 w 117538"/>
                <a:gd name="connsiteY433" fmla="*/ 60389 h 67246"/>
                <a:gd name="connsiteX434" fmla="*/ 36481 w 117538"/>
                <a:gd name="connsiteY434" fmla="*/ 61722 h 67246"/>
                <a:gd name="connsiteX435" fmla="*/ 36100 w 117538"/>
                <a:gd name="connsiteY435" fmla="*/ 62389 h 67246"/>
                <a:gd name="connsiteX436" fmla="*/ 35433 w 117538"/>
                <a:gd name="connsiteY436" fmla="*/ 62008 h 67246"/>
                <a:gd name="connsiteX437" fmla="*/ 34480 w 117538"/>
                <a:gd name="connsiteY437" fmla="*/ 62008 h 67246"/>
                <a:gd name="connsiteX438" fmla="*/ 33814 w 117538"/>
                <a:gd name="connsiteY438" fmla="*/ 62389 h 67246"/>
                <a:gd name="connsiteX439" fmla="*/ 34195 w 117538"/>
                <a:gd name="connsiteY439" fmla="*/ 62675 h 67246"/>
                <a:gd name="connsiteX440" fmla="*/ 33814 w 117538"/>
                <a:gd name="connsiteY440" fmla="*/ 63056 h 67246"/>
                <a:gd name="connsiteX441" fmla="*/ 32861 w 117538"/>
                <a:gd name="connsiteY441" fmla="*/ 63627 h 67246"/>
                <a:gd name="connsiteX442" fmla="*/ 32480 w 117538"/>
                <a:gd name="connsiteY442" fmla="*/ 63627 h 67246"/>
                <a:gd name="connsiteX443" fmla="*/ 32195 w 117538"/>
                <a:gd name="connsiteY443" fmla="*/ 64008 h 67246"/>
                <a:gd name="connsiteX444" fmla="*/ 28575 w 117538"/>
                <a:gd name="connsiteY444" fmla="*/ 64008 h 67246"/>
                <a:gd name="connsiteX445" fmla="*/ 27622 w 117538"/>
                <a:gd name="connsiteY445" fmla="*/ 64294 h 67246"/>
                <a:gd name="connsiteX446" fmla="*/ 26956 w 117538"/>
                <a:gd name="connsiteY446" fmla="*/ 65627 h 67246"/>
                <a:gd name="connsiteX447" fmla="*/ 26289 w 117538"/>
                <a:gd name="connsiteY447" fmla="*/ 67247 h 67246"/>
                <a:gd name="connsiteX448" fmla="*/ 26003 w 117538"/>
                <a:gd name="connsiteY448" fmla="*/ 66961 h 67246"/>
                <a:gd name="connsiteX449" fmla="*/ 25337 w 117538"/>
                <a:gd name="connsiteY449" fmla="*/ 66008 h 67246"/>
                <a:gd name="connsiteX450" fmla="*/ 23050 w 117538"/>
                <a:gd name="connsiteY450" fmla="*/ 66008 h 67246"/>
                <a:gd name="connsiteX451" fmla="*/ 22003 w 117538"/>
                <a:gd name="connsiteY451" fmla="*/ 66580 h 67246"/>
                <a:gd name="connsiteX452" fmla="*/ 21050 w 117538"/>
                <a:gd name="connsiteY452" fmla="*/ 65627 h 67246"/>
                <a:gd name="connsiteX453" fmla="*/ 20098 w 117538"/>
                <a:gd name="connsiteY453" fmla="*/ 65627 h 67246"/>
                <a:gd name="connsiteX454" fmla="*/ 18764 w 117538"/>
                <a:gd name="connsiteY454" fmla="*/ 64961 h 67246"/>
                <a:gd name="connsiteX455" fmla="*/ 18383 w 117538"/>
                <a:gd name="connsiteY455" fmla="*/ 64294 h 67246"/>
                <a:gd name="connsiteX456" fmla="*/ 18097 w 117538"/>
                <a:gd name="connsiteY456" fmla="*/ 64675 h 67246"/>
                <a:gd name="connsiteX457" fmla="*/ 18097 w 117538"/>
                <a:gd name="connsiteY457" fmla="*/ 64961 h 67246"/>
                <a:gd name="connsiteX458" fmla="*/ 17717 w 117538"/>
                <a:gd name="connsiteY458" fmla="*/ 65342 h 67246"/>
                <a:gd name="connsiteX459" fmla="*/ 17145 w 117538"/>
                <a:gd name="connsiteY459" fmla="*/ 64675 h 67246"/>
                <a:gd name="connsiteX460" fmla="*/ 16097 w 117538"/>
                <a:gd name="connsiteY460" fmla="*/ 64294 h 67246"/>
                <a:gd name="connsiteX461" fmla="*/ 15145 w 117538"/>
                <a:gd name="connsiteY461" fmla="*/ 64294 h 67246"/>
                <a:gd name="connsiteX462" fmla="*/ 14478 w 117538"/>
                <a:gd name="connsiteY462" fmla="*/ 64675 h 67246"/>
                <a:gd name="connsiteX463" fmla="*/ 13811 w 117538"/>
                <a:gd name="connsiteY463" fmla="*/ 65342 h 67246"/>
                <a:gd name="connsiteX464" fmla="*/ 12478 w 117538"/>
                <a:gd name="connsiteY464" fmla="*/ 65342 h 67246"/>
                <a:gd name="connsiteX465" fmla="*/ 12478 w 117538"/>
                <a:gd name="connsiteY465" fmla="*/ 65627 h 67246"/>
                <a:gd name="connsiteX466" fmla="*/ 11811 w 117538"/>
                <a:gd name="connsiteY466" fmla="*/ 66294 h 67246"/>
                <a:gd name="connsiteX467" fmla="*/ 11239 w 117538"/>
                <a:gd name="connsiteY467" fmla="*/ 66294 h 67246"/>
                <a:gd name="connsiteX468" fmla="*/ 10573 w 117538"/>
                <a:gd name="connsiteY468" fmla="*/ 66008 h 67246"/>
                <a:gd name="connsiteX469" fmla="*/ 10192 w 117538"/>
                <a:gd name="connsiteY469" fmla="*/ 66008 h 67246"/>
                <a:gd name="connsiteX470" fmla="*/ 9525 w 117538"/>
                <a:gd name="connsiteY470" fmla="*/ 65627 h 67246"/>
                <a:gd name="connsiteX471" fmla="*/ 9239 w 117538"/>
                <a:gd name="connsiteY471" fmla="*/ 65342 h 67246"/>
                <a:gd name="connsiteX472" fmla="*/ 8858 w 117538"/>
                <a:gd name="connsiteY472" fmla="*/ 65342 h 67246"/>
                <a:gd name="connsiteX473" fmla="*/ 8572 w 117538"/>
                <a:gd name="connsiteY473" fmla="*/ 64675 h 67246"/>
                <a:gd name="connsiteX474" fmla="*/ 7906 w 117538"/>
                <a:gd name="connsiteY474" fmla="*/ 64294 h 67246"/>
                <a:gd name="connsiteX475" fmla="*/ 8858 w 117538"/>
                <a:gd name="connsiteY475" fmla="*/ 64008 h 67246"/>
                <a:gd name="connsiteX476" fmla="*/ 9525 w 117538"/>
                <a:gd name="connsiteY476" fmla="*/ 62389 h 67246"/>
                <a:gd name="connsiteX477" fmla="*/ 10573 w 117538"/>
                <a:gd name="connsiteY477" fmla="*/ 61341 h 67246"/>
                <a:gd name="connsiteX478" fmla="*/ 9906 w 117538"/>
                <a:gd name="connsiteY478" fmla="*/ 60674 h 67246"/>
                <a:gd name="connsiteX479" fmla="*/ 9239 w 117538"/>
                <a:gd name="connsiteY479" fmla="*/ 60674 h 67246"/>
                <a:gd name="connsiteX480" fmla="*/ 8572 w 117538"/>
                <a:gd name="connsiteY480" fmla="*/ 60389 h 67246"/>
                <a:gd name="connsiteX481" fmla="*/ 9239 w 117538"/>
                <a:gd name="connsiteY481" fmla="*/ 59055 h 67246"/>
                <a:gd name="connsiteX482" fmla="*/ 9525 w 117538"/>
                <a:gd name="connsiteY482" fmla="*/ 58769 h 67246"/>
                <a:gd name="connsiteX483" fmla="*/ 8858 w 117538"/>
                <a:gd name="connsiteY483" fmla="*/ 57721 h 67246"/>
                <a:gd name="connsiteX484" fmla="*/ 8572 w 117538"/>
                <a:gd name="connsiteY484" fmla="*/ 57436 h 67246"/>
                <a:gd name="connsiteX485" fmla="*/ 8572 w 117538"/>
                <a:gd name="connsiteY485" fmla="*/ 56769 h 67246"/>
                <a:gd name="connsiteX486" fmla="*/ 8287 w 117538"/>
                <a:gd name="connsiteY486" fmla="*/ 56769 h 67246"/>
                <a:gd name="connsiteX487" fmla="*/ 8287 w 117538"/>
                <a:gd name="connsiteY487" fmla="*/ 56483 h 67246"/>
                <a:gd name="connsiteX488" fmla="*/ 7906 w 117538"/>
                <a:gd name="connsiteY488" fmla="*/ 56483 h 67246"/>
                <a:gd name="connsiteX489" fmla="*/ 7906 w 117538"/>
                <a:gd name="connsiteY489" fmla="*/ 56102 h 67246"/>
                <a:gd name="connsiteX490" fmla="*/ 7620 w 117538"/>
                <a:gd name="connsiteY490" fmla="*/ 55436 h 67246"/>
                <a:gd name="connsiteX491" fmla="*/ 8287 w 117538"/>
                <a:gd name="connsiteY491" fmla="*/ 54769 h 67246"/>
                <a:gd name="connsiteX492" fmla="*/ 8572 w 117538"/>
                <a:gd name="connsiteY492" fmla="*/ 54197 h 67246"/>
                <a:gd name="connsiteX493" fmla="*/ 9906 w 117538"/>
                <a:gd name="connsiteY493" fmla="*/ 53816 h 67246"/>
                <a:gd name="connsiteX494" fmla="*/ 10192 w 117538"/>
                <a:gd name="connsiteY494" fmla="*/ 54197 h 67246"/>
                <a:gd name="connsiteX495" fmla="*/ 10192 w 117538"/>
                <a:gd name="connsiteY495" fmla="*/ 53150 h 67246"/>
                <a:gd name="connsiteX496" fmla="*/ 11239 w 117538"/>
                <a:gd name="connsiteY496" fmla="*/ 52864 h 67246"/>
                <a:gd name="connsiteX497" fmla="*/ 11239 w 117538"/>
                <a:gd name="connsiteY497" fmla="*/ 52197 h 67246"/>
                <a:gd name="connsiteX498" fmla="*/ 10573 w 117538"/>
                <a:gd name="connsiteY498" fmla="*/ 52197 h 67246"/>
                <a:gd name="connsiteX499" fmla="*/ 9525 w 117538"/>
                <a:gd name="connsiteY499" fmla="*/ 51816 h 67246"/>
                <a:gd name="connsiteX500" fmla="*/ 9239 w 117538"/>
                <a:gd name="connsiteY500" fmla="*/ 51816 h 67246"/>
                <a:gd name="connsiteX501" fmla="*/ 9239 w 117538"/>
                <a:gd name="connsiteY501" fmla="*/ 52197 h 67246"/>
                <a:gd name="connsiteX502" fmla="*/ 8287 w 117538"/>
                <a:gd name="connsiteY502" fmla="*/ 52197 h 67246"/>
                <a:gd name="connsiteX503" fmla="*/ 8572 w 117538"/>
                <a:gd name="connsiteY503" fmla="*/ 51816 h 67246"/>
                <a:gd name="connsiteX504" fmla="*/ 8572 w 117538"/>
                <a:gd name="connsiteY504" fmla="*/ 51245 h 67246"/>
                <a:gd name="connsiteX505" fmla="*/ 7239 w 117538"/>
                <a:gd name="connsiteY505" fmla="*/ 51530 h 67246"/>
                <a:gd name="connsiteX506" fmla="*/ 6953 w 117538"/>
                <a:gd name="connsiteY506" fmla="*/ 52197 h 67246"/>
                <a:gd name="connsiteX507" fmla="*/ 6953 w 117538"/>
                <a:gd name="connsiteY507" fmla="*/ 53150 h 67246"/>
                <a:gd name="connsiteX508" fmla="*/ 6572 w 117538"/>
                <a:gd name="connsiteY508" fmla="*/ 53816 h 67246"/>
                <a:gd name="connsiteX509" fmla="*/ 6287 w 117538"/>
                <a:gd name="connsiteY509" fmla="*/ 54197 h 67246"/>
                <a:gd name="connsiteX510" fmla="*/ 5620 w 117538"/>
                <a:gd name="connsiteY510" fmla="*/ 54197 h 67246"/>
                <a:gd name="connsiteX511" fmla="*/ 5334 w 117538"/>
                <a:gd name="connsiteY511" fmla="*/ 54483 h 67246"/>
                <a:gd name="connsiteX512" fmla="*/ 4953 w 117538"/>
                <a:gd name="connsiteY512" fmla="*/ 54197 h 67246"/>
                <a:gd name="connsiteX513" fmla="*/ 4667 w 117538"/>
                <a:gd name="connsiteY513" fmla="*/ 54197 h 67246"/>
                <a:gd name="connsiteX514" fmla="*/ 4667 w 117538"/>
                <a:gd name="connsiteY514" fmla="*/ 53531 h 67246"/>
                <a:gd name="connsiteX515" fmla="*/ 5334 w 117538"/>
                <a:gd name="connsiteY515" fmla="*/ 52864 h 67246"/>
                <a:gd name="connsiteX516" fmla="*/ 4667 w 117538"/>
                <a:gd name="connsiteY516" fmla="*/ 51245 h 67246"/>
                <a:gd name="connsiteX517" fmla="*/ 2667 w 117538"/>
                <a:gd name="connsiteY517" fmla="*/ 47625 h 67246"/>
                <a:gd name="connsiteX518" fmla="*/ 2000 w 117538"/>
                <a:gd name="connsiteY518" fmla="*/ 46958 h 67246"/>
                <a:gd name="connsiteX519" fmla="*/ 1714 w 117538"/>
                <a:gd name="connsiteY519" fmla="*/ 45625 h 67246"/>
                <a:gd name="connsiteX520" fmla="*/ 1048 w 117538"/>
                <a:gd name="connsiteY520" fmla="*/ 45911 h 67246"/>
                <a:gd name="connsiteX521" fmla="*/ 381 w 117538"/>
                <a:gd name="connsiteY521" fmla="*/ 45625 h 67246"/>
                <a:gd name="connsiteX522" fmla="*/ 0 w 117538"/>
                <a:gd name="connsiteY522" fmla="*/ 45244 h 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</a:cxnLst>
              <a:rect l="l" t="t" r="r" b="b"/>
              <a:pathLst>
                <a:path w="117538" h="67246">
                  <a:moveTo>
                    <a:pt x="0" y="45244"/>
                  </a:moveTo>
                  <a:lnTo>
                    <a:pt x="4953" y="41720"/>
                  </a:lnTo>
                  <a:lnTo>
                    <a:pt x="4667" y="41339"/>
                  </a:lnTo>
                  <a:lnTo>
                    <a:pt x="4953" y="41053"/>
                  </a:lnTo>
                  <a:lnTo>
                    <a:pt x="4286" y="40005"/>
                  </a:lnTo>
                  <a:lnTo>
                    <a:pt x="4000" y="38767"/>
                  </a:lnTo>
                  <a:lnTo>
                    <a:pt x="4000" y="38100"/>
                  </a:lnTo>
                  <a:lnTo>
                    <a:pt x="4667" y="37433"/>
                  </a:lnTo>
                  <a:lnTo>
                    <a:pt x="4000" y="36767"/>
                  </a:lnTo>
                  <a:lnTo>
                    <a:pt x="2667" y="37052"/>
                  </a:lnTo>
                  <a:lnTo>
                    <a:pt x="2381" y="36767"/>
                  </a:lnTo>
                  <a:lnTo>
                    <a:pt x="2381" y="36386"/>
                  </a:lnTo>
                  <a:lnTo>
                    <a:pt x="3620" y="36386"/>
                  </a:lnTo>
                  <a:lnTo>
                    <a:pt x="4286" y="36100"/>
                  </a:lnTo>
                  <a:lnTo>
                    <a:pt x="6287" y="38767"/>
                  </a:lnTo>
                  <a:lnTo>
                    <a:pt x="6572" y="40005"/>
                  </a:lnTo>
                  <a:lnTo>
                    <a:pt x="9239" y="39053"/>
                  </a:lnTo>
                  <a:lnTo>
                    <a:pt x="12478" y="37719"/>
                  </a:lnTo>
                  <a:lnTo>
                    <a:pt x="13145" y="37433"/>
                  </a:lnTo>
                  <a:lnTo>
                    <a:pt x="13145" y="36386"/>
                  </a:lnTo>
                  <a:lnTo>
                    <a:pt x="16097" y="36100"/>
                  </a:lnTo>
                  <a:lnTo>
                    <a:pt x="18097" y="35433"/>
                  </a:lnTo>
                  <a:lnTo>
                    <a:pt x="20669" y="35433"/>
                  </a:lnTo>
                  <a:lnTo>
                    <a:pt x="22670" y="35147"/>
                  </a:lnTo>
                  <a:lnTo>
                    <a:pt x="23050" y="33433"/>
                  </a:lnTo>
                  <a:lnTo>
                    <a:pt x="22003" y="33147"/>
                  </a:lnTo>
                  <a:lnTo>
                    <a:pt x="22384" y="31528"/>
                  </a:lnTo>
                  <a:lnTo>
                    <a:pt x="22384" y="31147"/>
                  </a:lnTo>
                  <a:lnTo>
                    <a:pt x="22670" y="27908"/>
                  </a:lnTo>
                  <a:lnTo>
                    <a:pt x="21717" y="27908"/>
                  </a:lnTo>
                  <a:lnTo>
                    <a:pt x="18097" y="29528"/>
                  </a:lnTo>
                  <a:lnTo>
                    <a:pt x="19431" y="25622"/>
                  </a:lnTo>
                  <a:lnTo>
                    <a:pt x="19717" y="25622"/>
                  </a:lnTo>
                  <a:lnTo>
                    <a:pt x="20098" y="25908"/>
                  </a:lnTo>
                  <a:lnTo>
                    <a:pt x="20669" y="25908"/>
                  </a:lnTo>
                  <a:lnTo>
                    <a:pt x="20669" y="26289"/>
                  </a:lnTo>
                  <a:lnTo>
                    <a:pt x="22384" y="26289"/>
                  </a:lnTo>
                  <a:lnTo>
                    <a:pt x="22384" y="26575"/>
                  </a:lnTo>
                  <a:lnTo>
                    <a:pt x="23622" y="26575"/>
                  </a:lnTo>
                  <a:lnTo>
                    <a:pt x="23622" y="26956"/>
                  </a:lnTo>
                  <a:lnTo>
                    <a:pt x="25337" y="26956"/>
                  </a:lnTo>
                  <a:lnTo>
                    <a:pt x="25337" y="27241"/>
                  </a:lnTo>
                  <a:lnTo>
                    <a:pt x="26289" y="27241"/>
                  </a:lnTo>
                  <a:lnTo>
                    <a:pt x="26289" y="27527"/>
                  </a:lnTo>
                  <a:lnTo>
                    <a:pt x="26575" y="27527"/>
                  </a:lnTo>
                  <a:lnTo>
                    <a:pt x="26575" y="27241"/>
                  </a:lnTo>
                  <a:lnTo>
                    <a:pt x="26575" y="27527"/>
                  </a:lnTo>
                  <a:lnTo>
                    <a:pt x="28575" y="27527"/>
                  </a:lnTo>
                  <a:lnTo>
                    <a:pt x="28575" y="27908"/>
                  </a:lnTo>
                  <a:lnTo>
                    <a:pt x="30861" y="27908"/>
                  </a:lnTo>
                  <a:lnTo>
                    <a:pt x="30861" y="28194"/>
                  </a:lnTo>
                  <a:lnTo>
                    <a:pt x="31242" y="28194"/>
                  </a:lnTo>
                  <a:lnTo>
                    <a:pt x="31242" y="27908"/>
                  </a:lnTo>
                  <a:lnTo>
                    <a:pt x="31242" y="28194"/>
                  </a:lnTo>
                  <a:lnTo>
                    <a:pt x="36100" y="28194"/>
                  </a:lnTo>
                  <a:lnTo>
                    <a:pt x="36100" y="27908"/>
                  </a:lnTo>
                  <a:lnTo>
                    <a:pt x="36100" y="28194"/>
                  </a:lnTo>
                  <a:lnTo>
                    <a:pt x="38100" y="28194"/>
                  </a:lnTo>
                  <a:lnTo>
                    <a:pt x="38100" y="27908"/>
                  </a:lnTo>
                  <a:lnTo>
                    <a:pt x="39053" y="27908"/>
                  </a:lnTo>
                  <a:lnTo>
                    <a:pt x="39433" y="27527"/>
                  </a:lnTo>
                  <a:lnTo>
                    <a:pt x="39719" y="27527"/>
                  </a:lnTo>
                  <a:lnTo>
                    <a:pt x="40100" y="27241"/>
                  </a:lnTo>
                  <a:lnTo>
                    <a:pt x="40386" y="27241"/>
                  </a:lnTo>
                  <a:lnTo>
                    <a:pt x="40767" y="26956"/>
                  </a:lnTo>
                  <a:lnTo>
                    <a:pt x="41338" y="26956"/>
                  </a:lnTo>
                  <a:lnTo>
                    <a:pt x="41338" y="26575"/>
                  </a:lnTo>
                  <a:lnTo>
                    <a:pt x="41720" y="26289"/>
                  </a:lnTo>
                  <a:lnTo>
                    <a:pt x="41720" y="25241"/>
                  </a:lnTo>
                  <a:lnTo>
                    <a:pt x="42386" y="25241"/>
                  </a:lnTo>
                  <a:lnTo>
                    <a:pt x="42672" y="24956"/>
                  </a:lnTo>
                  <a:lnTo>
                    <a:pt x="43720" y="24956"/>
                  </a:lnTo>
                  <a:lnTo>
                    <a:pt x="45625" y="24575"/>
                  </a:lnTo>
                  <a:lnTo>
                    <a:pt x="46006" y="24289"/>
                  </a:lnTo>
                  <a:lnTo>
                    <a:pt x="46958" y="24003"/>
                  </a:lnTo>
                  <a:lnTo>
                    <a:pt x="46958" y="23622"/>
                  </a:lnTo>
                  <a:lnTo>
                    <a:pt x="47625" y="23336"/>
                  </a:lnTo>
                  <a:lnTo>
                    <a:pt x="48292" y="22669"/>
                  </a:lnTo>
                  <a:lnTo>
                    <a:pt x="48292" y="22003"/>
                  </a:lnTo>
                  <a:lnTo>
                    <a:pt x="47911" y="22003"/>
                  </a:lnTo>
                  <a:lnTo>
                    <a:pt x="47911" y="21622"/>
                  </a:lnTo>
                  <a:lnTo>
                    <a:pt x="48292" y="22003"/>
                  </a:lnTo>
                  <a:lnTo>
                    <a:pt x="48578" y="21622"/>
                  </a:lnTo>
                  <a:lnTo>
                    <a:pt x="48292" y="21622"/>
                  </a:lnTo>
                  <a:lnTo>
                    <a:pt x="48292" y="21336"/>
                  </a:lnTo>
                  <a:lnTo>
                    <a:pt x="47911" y="21336"/>
                  </a:lnTo>
                  <a:lnTo>
                    <a:pt x="47911" y="21622"/>
                  </a:lnTo>
                  <a:lnTo>
                    <a:pt x="47911" y="21336"/>
                  </a:lnTo>
                  <a:lnTo>
                    <a:pt x="48292" y="21336"/>
                  </a:lnTo>
                  <a:lnTo>
                    <a:pt x="48292" y="21622"/>
                  </a:lnTo>
                  <a:lnTo>
                    <a:pt x="49244" y="21622"/>
                  </a:lnTo>
                  <a:lnTo>
                    <a:pt x="50863" y="21336"/>
                  </a:lnTo>
                  <a:lnTo>
                    <a:pt x="54197" y="20384"/>
                  </a:lnTo>
                  <a:lnTo>
                    <a:pt x="55150" y="19717"/>
                  </a:lnTo>
                  <a:lnTo>
                    <a:pt x="55817" y="19717"/>
                  </a:lnTo>
                  <a:lnTo>
                    <a:pt x="56769" y="19050"/>
                  </a:lnTo>
                  <a:lnTo>
                    <a:pt x="57150" y="19050"/>
                  </a:lnTo>
                  <a:lnTo>
                    <a:pt x="58103" y="18383"/>
                  </a:lnTo>
                  <a:lnTo>
                    <a:pt x="59055" y="18097"/>
                  </a:lnTo>
                  <a:lnTo>
                    <a:pt x="59436" y="18097"/>
                  </a:lnTo>
                  <a:lnTo>
                    <a:pt x="59722" y="17716"/>
                  </a:lnTo>
                  <a:lnTo>
                    <a:pt x="60770" y="17431"/>
                  </a:lnTo>
                  <a:lnTo>
                    <a:pt x="60770" y="17050"/>
                  </a:lnTo>
                  <a:lnTo>
                    <a:pt x="61436" y="16764"/>
                  </a:lnTo>
                  <a:lnTo>
                    <a:pt x="61722" y="16383"/>
                  </a:lnTo>
                  <a:lnTo>
                    <a:pt x="62675" y="15716"/>
                  </a:lnTo>
                  <a:lnTo>
                    <a:pt x="63055" y="15716"/>
                  </a:lnTo>
                  <a:lnTo>
                    <a:pt x="63055" y="15431"/>
                  </a:lnTo>
                  <a:lnTo>
                    <a:pt x="63722" y="15145"/>
                  </a:lnTo>
                  <a:lnTo>
                    <a:pt x="64008" y="14764"/>
                  </a:lnTo>
                  <a:lnTo>
                    <a:pt x="66675" y="13811"/>
                  </a:lnTo>
                  <a:lnTo>
                    <a:pt x="66961" y="13811"/>
                  </a:lnTo>
                  <a:lnTo>
                    <a:pt x="66961" y="13430"/>
                  </a:lnTo>
                  <a:lnTo>
                    <a:pt x="67342" y="13430"/>
                  </a:lnTo>
                  <a:lnTo>
                    <a:pt x="67342" y="13144"/>
                  </a:lnTo>
                  <a:lnTo>
                    <a:pt x="67628" y="13144"/>
                  </a:lnTo>
                  <a:lnTo>
                    <a:pt x="67628" y="12478"/>
                  </a:lnTo>
                  <a:lnTo>
                    <a:pt x="67913" y="12478"/>
                  </a:lnTo>
                  <a:lnTo>
                    <a:pt x="67913" y="12763"/>
                  </a:lnTo>
                  <a:lnTo>
                    <a:pt x="68580" y="12478"/>
                  </a:lnTo>
                  <a:lnTo>
                    <a:pt x="68961" y="12192"/>
                  </a:lnTo>
                  <a:lnTo>
                    <a:pt x="68961" y="11811"/>
                  </a:lnTo>
                  <a:lnTo>
                    <a:pt x="69628" y="11811"/>
                  </a:lnTo>
                  <a:lnTo>
                    <a:pt x="69628" y="11525"/>
                  </a:lnTo>
                  <a:lnTo>
                    <a:pt x="69913" y="11525"/>
                  </a:lnTo>
                  <a:lnTo>
                    <a:pt x="69913" y="11144"/>
                  </a:lnTo>
                  <a:lnTo>
                    <a:pt x="70866" y="10192"/>
                  </a:lnTo>
                  <a:lnTo>
                    <a:pt x="71247" y="9239"/>
                  </a:lnTo>
                  <a:lnTo>
                    <a:pt x="71247" y="8572"/>
                  </a:lnTo>
                  <a:lnTo>
                    <a:pt x="70866" y="8572"/>
                  </a:lnTo>
                  <a:lnTo>
                    <a:pt x="70866" y="8191"/>
                  </a:lnTo>
                  <a:lnTo>
                    <a:pt x="71247" y="7906"/>
                  </a:lnTo>
                  <a:lnTo>
                    <a:pt x="71914" y="7525"/>
                  </a:lnTo>
                  <a:lnTo>
                    <a:pt x="72200" y="7525"/>
                  </a:lnTo>
                  <a:lnTo>
                    <a:pt x="72200" y="7239"/>
                  </a:lnTo>
                  <a:lnTo>
                    <a:pt x="73247" y="6858"/>
                  </a:lnTo>
                  <a:lnTo>
                    <a:pt x="73247" y="6572"/>
                  </a:lnTo>
                  <a:lnTo>
                    <a:pt x="79438" y="4953"/>
                  </a:lnTo>
                  <a:lnTo>
                    <a:pt x="88678" y="2667"/>
                  </a:lnTo>
                  <a:lnTo>
                    <a:pt x="89249" y="2000"/>
                  </a:lnTo>
                  <a:lnTo>
                    <a:pt x="90297" y="2000"/>
                  </a:lnTo>
                  <a:lnTo>
                    <a:pt x="90297" y="2286"/>
                  </a:lnTo>
                  <a:lnTo>
                    <a:pt x="90583" y="3619"/>
                  </a:lnTo>
                  <a:lnTo>
                    <a:pt x="90297" y="4953"/>
                  </a:lnTo>
                  <a:lnTo>
                    <a:pt x="90297" y="5239"/>
                  </a:lnTo>
                  <a:lnTo>
                    <a:pt x="91250" y="6287"/>
                  </a:lnTo>
                  <a:lnTo>
                    <a:pt x="91250" y="6572"/>
                  </a:lnTo>
                  <a:lnTo>
                    <a:pt x="91630" y="6572"/>
                  </a:lnTo>
                  <a:lnTo>
                    <a:pt x="91630" y="6858"/>
                  </a:lnTo>
                  <a:lnTo>
                    <a:pt x="91630" y="6572"/>
                  </a:lnTo>
                  <a:lnTo>
                    <a:pt x="91250" y="6572"/>
                  </a:lnTo>
                  <a:lnTo>
                    <a:pt x="91250" y="5905"/>
                  </a:lnTo>
                  <a:lnTo>
                    <a:pt x="90964" y="5905"/>
                  </a:lnTo>
                  <a:lnTo>
                    <a:pt x="90964" y="5620"/>
                  </a:lnTo>
                  <a:lnTo>
                    <a:pt x="90583" y="5620"/>
                  </a:lnTo>
                  <a:lnTo>
                    <a:pt x="90583" y="2286"/>
                  </a:lnTo>
                  <a:lnTo>
                    <a:pt x="90297" y="2000"/>
                  </a:lnTo>
                  <a:lnTo>
                    <a:pt x="93250" y="2000"/>
                  </a:lnTo>
                  <a:lnTo>
                    <a:pt x="93250" y="1619"/>
                  </a:lnTo>
                  <a:lnTo>
                    <a:pt x="93917" y="952"/>
                  </a:lnTo>
                  <a:lnTo>
                    <a:pt x="93917" y="667"/>
                  </a:lnTo>
                  <a:lnTo>
                    <a:pt x="93917" y="952"/>
                  </a:lnTo>
                  <a:lnTo>
                    <a:pt x="94583" y="952"/>
                  </a:lnTo>
                  <a:lnTo>
                    <a:pt x="94583" y="667"/>
                  </a:lnTo>
                  <a:lnTo>
                    <a:pt x="94869" y="667"/>
                  </a:lnTo>
                  <a:lnTo>
                    <a:pt x="94869" y="381"/>
                  </a:lnTo>
                  <a:lnTo>
                    <a:pt x="95821" y="381"/>
                  </a:lnTo>
                  <a:lnTo>
                    <a:pt x="96488" y="0"/>
                  </a:lnTo>
                  <a:lnTo>
                    <a:pt x="96488" y="381"/>
                  </a:lnTo>
                  <a:lnTo>
                    <a:pt x="96869" y="667"/>
                  </a:lnTo>
                  <a:lnTo>
                    <a:pt x="97536" y="667"/>
                  </a:lnTo>
                  <a:lnTo>
                    <a:pt x="97536" y="952"/>
                  </a:lnTo>
                  <a:lnTo>
                    <a:pt x="98108" y="952"/>
                  </a:lnTo>
                  <a:lnTo>
                    <a:pt x="98774" y="1333"/>
                  </a:lnTo>
                  <a:lnTo>
                    <a:pt x="98774" y="952"/>
                  </a:lnTo>
                  <a:lnTo>
                    <a:pt x="99155" y="952"/>
                  </a:lnTo>
                  <a:lnTo>
                    <a:pt x="100108" y="381"/>
                  </a:lnTo>
                  <a:lnTo>
                    <a:pt x="99822" y="952"/>
                  </a:lnTo>
                  <a:lnTo>
                    <a:pt x="99822" y="2000"/>
                  </a:lnTo>
                  <a:lnTo>
                    <a:pt x="99822" y="1619"/>
                  </a:lnTo>
                  <a:lnTo>
                    <a:pt x="99441" y="1333"/>
                  </a:lnTo>
                  <a:lnTo>
                    <a:pt x="99441" y="2286"/>
                  </a:lnTo>
                  <a:lnTo>
                    <a:pt x="99822" y="2667"/>
                  </a:lnTo>
                  <a:lnTo>
                    <a:pt x="100108" y="2667"/>
                  </a:lnTo>
                  <a:lnTo>
                    <a:pt x="100108" y="2953"/>
                  </a:lnTo>
                  <a:lnTo>
                    <a:pt x="100489" y="3334"/>
                  </a:lnTo>
                  <a:lnTo>
                    <a:pt x="101060" y="3334"/>
                  </a:lnTo>
                  <a:lnTo>
                    <a:pt x="101060" y="3619"/>
                  </a:lnTo>
                  <a:lnTo>
                    <a:pt x="101727" y="3619"/>
                  </a:lnTo>
                  <a:lnTo>
                    <a:pt x="102108" y="3905"/>
                  </a:lnTo>
                  <a:lnTo>
                    <a:pt x="102394" y="3905"/>
                  </a:lnTo>
                  <a:lnTo>
                    <a:pt x="103061" y="4286"/>
                  </a:lnTo>
                  <a:lnTo>
                    <a:pt x="103442" y="4286"/>
                  </a:lnTo>
                  <a:lnTo>
                    <a:pt x="103442" y="4572"/>
                  </a:lnTo>
                  <a:lnTo>
                    <a:pt x="105061" y="4572"/>
                  </a:lnTo>
                  <a:lnTo>
                    <a:pt x="105346" y="4953"/>
                  </a:lnTo>
                  <a:lnTo>
                    <a:pt x="106013" y="4572"/>
                  </a:lnTo>
                  <a:lnTo>
                    <a:pt x="106394" y="4572"/>
                  </a:lnTo>
                  <a:lnTo>
                    <a:pt x="106394" y="4953"/>
                  </a:lnTo>
                  <a:lnTo>
                    <a:pt x="106680" y="4953"/>
                  </a:lnTo>
                  <a:lnTo>
                    <a:pt x="106680" y="4572"/>
                  </a:lnTo>
                  <a:lnTo>
                    <a:pt x="107347" y="4286"/>
                  </a:lnTo>
                  <a:lnTo>
                    <a:pt x="107347" y="3905"/>
                  </a:lnTo>
                  <a:lnTo>
                    <a:pt x="107633" y="3905"/>
                  </a:lnTo>
                  <a:lnTo>
                    <a:pt x="107633" y="4286"/>
                  </a:lnTo>
                  <a:lnTo>
                    <a:pt x="108299" y="4286"/>
                  </a:lnTo>
                  <a:lnTo>
                    <a:pt x="108299" y="4572"/>
                  </a:lnTo>
                  <a:lnTo>
                    <a:pt x="109633" y="4572"/>
                  </a:lnTo>
                  <a:lnTo>
                    <a:pt x="109633" y="4286"/>
                  </a:lnTo>
                  <a:lnTo>
                    <a:pt x="110966" y="3905"/>
                  </a:lnTo>
                  <a:lnTo>
                    <a:pt x="111633" y="3905"/>
                  </a:lnTo>
                  <a:lnTo>
                    <a:pt x="111633" y="3619"/>
                  </a:lnTo>
                  <a:lnTo>
                    <a:pt x="111919" y="3905"/>
                  </a:lnTo>
                  <a:lnTo>
                    <a:pt x="112586" y="3905"/>
                  </a:lnTo>
                  <a:lnTo>
                    <a:pt x="112586" y="3619"/>
                  </a:lnTo>
                  <a:lnTo>
                    <a:pt x="112586" y="3905"/>
                  </a:lnTo>
                  <a:lnTo>
                    <a:pt x="113252" y="3619"/>
                  </a:lnTo>
                  <a:lnTo>
                    <a:pt x="113919" y="3905"/>
                  </a:lnTo>
                  <a:lnTo>
                    <a:pt x="115253" y="3905"/>
                  </a:lnTo>
                  <a:lnTo>
                    <a:pt x="115824" y="4286"/>
                  </a:lnTo>
                  <a:lnTo>
                    <a:pt x="116872" y="4286"/>
                  </a:lnTo>
                  <a:lnTo>
                    <a:pt x="116872" y="5905"/>
                  </a:lnTo>
                  <a:lnTo>
                    <a:pt x="116491" y="6572"/>
                  </a:lnTo>
                  <a:lnTo>
                    <a:pt x="116872" y="8572"/>
                  </a:lnTo>
                  <a:lnTo>
                    <a:pt x="116872" y="9525"/>
                  </a:lnTo>
                  <a:lnTo>
                    <a:pt x="116491" y="10859"/>
                  </a:lnTo>
                  <a:lnTo>
                    <a:pt x="116491" y="12192"/>
                  </a:lnTo>
                  <a:lnTo>
                    <a:pt x="117158" y="12192"/>
                  </a:lnTo>
                  <a:lnTo>
                    <a:pt x="117538" y="12478"/>
                  </a:lnTo>
                  <a:lnTo>
                    <a:pt x="117158" y="12478"/>
                  </a:lnTo>
                  <a:lnTo>
                    <a:pt x="116491" y="13144"/>
                  </a:lnTo>
                  <a:lnTo>
                    <a:pt x="116872" y="13430"/>
                  </a:lnTo>
                  <a:lnTo>
                    <a:pt x="116491" y="13811"/>
                  </a:lnTo>
                  <a:lnTo>
                    <a:pt x="113538" y="15145"/>
                  </a:lnTo>
                  <a:lnTo>
                    <a:pt x="113919" y="16097"/>
                  </a:lnTo>
                  <a:lnTo>
                    <a:pt x="113538" y="16383"/>
                  </a:lnTo>
                  <a:lnTo>
                    <a:pt x="113538" y="17716"/>
                  </a:lnTo>
                  <a:lnTo>
                    <a:pt x="113252" y="17716"/>
                  </a:lnTo>
                  <a:lnTo>
                    <a:pt x="113252" y="18097"/>
                  </a:lnTo>
                  <a:lnTo>
                    <a:pt x="112871" y="18383"/>
                  </a:lnTo>
                  <a:lnTo>
                    <a:pt x="112300" y="18669"/>
                  </a:lnTo>
                  <a:lnTo>
                    <a:pt x="111919" y="19050"/>
                  </a:lnTo>
                  <a:lnTo>
                    <a:pt x="110300" y="20384"/>
                  </a:lnTo>
                  <a:lnTo>
                    <a:pt x="108013" y="20384"/>
                  </a:lnTo>
                  <a:lnTo>
                    <a:pt x="108680" y="20669"/>
                  </a:lnTo>
                  <a:lnTo>
                    <a:pt x="108966" y="21336"/>
                  </a:lnTo>
                  <a:lnTo>
                    <a:pt x="108680" y="22003"/>
                  </a:lnTo>
                  <a:lnTo>
                    <a:pt x="108299" y="22289"/>
                  </a:lnTo>
                  <a:lnTo>
                    <a:pt x="108013" y="24575"/>
                  </a:lnTo>
                  <a:lnTo>
                    <a:pt x="107347" y="25908"/>
                  </a:lnTo>
                  <a:lnTo>
                    <a:pt x="106680" y="26289"/>
                  </a:lnTo>
                  <a:lnTo>
                    <a:pt x="102394" y="27527"/>
                  </a:lnTo>
                  <a:lnTo>
                    <a:pt x="101441" y="27241"/>
                  </a:lnTo>
                  <a:lnTo>
                    <a:pt x="101060" y="27241"/>
                  </a:lnTo>
                  <a:lnTo>
                    <a:pt x="101060" y="26289"/>
                  </a:lnTo>
                  <a:lnTo>
                    <a:pt x="100489" y="26956"/>
                  </a:lnTo>
                  <a:lnTo>
                    <a:pt x="100489" y="27908"/>
                  </a:lnTo>
                  <a:lnTo>
                    <a:pt x="99441" y="29528"/>
                  </a:lnTo>
                  <a:lnTo>
                    <a:pt x="99822" y="30194"/>
                  </a:lnTo>
                  <a:lnTo>
                    <a:pt x="99822" y="30480"/>
                  </a:lnTo>
                  <a:lnTo>
                    <a:pt x="99155" y="30480"/>
                  </a:lnTo>
                  <a:lnTo>
                    <a:pt x="98108" y="30194"/>
                  </a:lnTo>
                  <a:lnTo>
                    <a:pt x="96869" y="29242"/>
                  </a:lnTo>
                  <a:lnTo>
                    <a:pt x="96488" y="28575"/>
                  </a:lnTo>
                  <a:lnTo>
                    <a:pt x="96203" y="26956"/>
                  </a:lnTo>
                  <a:lnTo>
                    <a:pt x="95155" y="27241"/>
                  </a:lnTo>
                  <a:lnTo>
                    <a:pt x="94869" y="27908"/>
                  </a:lnTo>
                  <a:lnTo>
                    <a:pt x="93250" y="27908"/>
                  </a:lnTo>
                  <a:lnTo>
                    <a:pt x="92202" y="28575"/>
                  </a:lnTo>
                  <a:lnTo>
                    <a:pt x="92202" y="28861"/>
                  </a:lnTo>
                  <a:lnTo>
                    <a:pt x="92583" y="29242"/>
                  </a:lnTo>
                  <a:lnTo>
                    <a:pt x="92869" y="29909"/>
                  </a:lnTo>
                  <a:lnTo>
                    <a:pt x="92869" y="30194"/>
                  </a:lnTo>
                  <a:lnTo>
                    <a:pt x="92583" y="30480"/>
                  </a:lnTo>
                  <a:lnTo>
                    <a:pt x="92583" y="31528"/>
                  </a:lnTo>
                  <a:lnTo>
                    <a:pt x="91916" y="32194"/>
                  </a:lnTo>
                  <a:lnTo>
                    <a:pt x="91630" y="32194"/>
                  </a:lnTo>
                  <a:lnTo>
                    <a:pt x="91916" y="32480"/>
                  </a:lnTo>
                  <a:lnTo>
                    <a:pt x="91630" y="32194"/>
                  </a:lnTo>
                  <a:lnTo>
                    <a:pt x="90964" y="32480"/>
                  </a:lnTo>
                  <a:lnTo>
                    <a:pt x="90964" y="33433"/>
                  </a:lnTo>
                  <a:lnTo>
                    <a:pt x="90583" y="33814"/>
                  </a:lnTo>
                  <a:lnTo>
                    <a:pt x="90583" y="34481"/>
                  </a:lnTo>
                  <a:lnTo>
                    <a:pt x="89916" y="34766"/>
                  </a:lnTo>
                  <a:lnTo>
                    <a:pt x="89916" y="35433"/>
                  </a:lnTo>
                  <a:lnTo>
                    <a:pt x="90297" y="35433"/>
                  </a:lnTo>
                  <a:lnTo>
                    <a:pt x="90297" y="35814"/>
                  </a:lnTo>
                  <a:lnTo>
                    <a:pt x="89249" y="36767"/>
                  </a:lnTo>
                  <a:lnTo>
                    <a:pt x="89630" y="38767"/>
                  </a:lnTo>
                  <a:lnTo>
                    <a:pt x="89630" y="39053"/>
                  </a:lnTo>
                  <a:lnTo>
                    <a:pt x="89916" y="39719"/>
                  </a:lnTo>
                  <a:lnTo>
                    <a:pt x="90583" y="40005"/>
                  </a:lnTo>
                  <a:lnTo>
                    <a:pt x="91250" y="40005"/>
                  </a:lnTo>
                  <a:lnTo>
                    <a:pt x="91916" y="41339"/>
                  </a:lnTo>
                  <a:lnTo>
                    <a:pt x="92202" y="42291"/>
                  </a:lnTo>
                  <a:lnTo>
                    <a:pt x="91916" y="42291"/>
                  </a:lnTo>
                  <a:lnTo>
                    <a:pt x="93250" y="42672"/>
                  </a:lnTo>
                  <a:lnTo>
                    <a:pt x="93536" y="43339"/>
                  </a:lnTo>
                  <a:lnTo>
                    <a:pt x="93917" y="44291"/>
                  </a:lnTo>
                  <a:lnTo>
                    <a:pt x="94583" y="44291"/>
                  </a:lnTo>
                  <a:lnTo>
                    <a:pt x="94869" y="44672"/>
                  </a:lnTo>
                  <a:lnTo>
                    <a:pt x="94583" y="44672"/>
                  </a:lnTo>
                  <a:lnTo>
                    <a:pt x="94583" y="44958"/>
                  </a:lnTo>
                  <a:lnTo>
                    <a:pt x="94202" y="44672"/>
                  </a:lnTo>
                  <a:lnTo>
                    <a:pt x="93536" y="44672"/>
                  </a:lnTo>
                  <a:lnTo>
                    <a:pt x="93536" y="44291"/>
                  </a:lnTo>
                  <a:lnTo>
                    <a:pt x="93250" y="44672"/>
                  </a:lnTo>
                  <a:lnTo>
                    <a:pt x="93250" y="44291"/>
                  </a:lnTo>
                  <a:lnTo>
                    <a:pt x="92869" y="44672"/>
                  </a:lnTo>
                  <a:lnTo>
                    <a:pt x="92869" y="44958"/>
                  </a:lnTo>
                  <a:lnTo>
                    <a:pt x="91630" y="44958"/>
                  </a:lnTo>
                  <a:lnTo>
                    <a:pt x="91250" y="44672"/>
                  </a:lnTo>
                  <a:lnTo>
                    <a:pt x="90583" y="44291"/>
                  </a:lnTo>
                  <a:lnTo>
                    <a:pt x="90297" y="44006"/>
                  </a:lnTo>
                  <a:lnTo>
                    <a:pt x="89916" y="44006"/>
                  </a:lnTo>
                  <a:lnTo>
                    <a:pt x="89630" y="43625"/>
                  </a:lnTo>
                  <a:lnTo>
                    <a:pt x="88963" y="43625"/>
                  </a:lnTo>
                  <a:lnTo>
                    <a:pt x="88297" y="42672"/>
                  </a:lnTo>
                  <a:lnTo>
                    <a:pt x="87630" y="42291"/>
                  </a:lnTo>
                  <a:lnTo>
                    <a:pt x="87630" y="42005"/>
                  </a:lnTo>
                  <a:lnTo>
                    <a:pt x="86963" y="42291"/>
                  </a:lnTo>
                  <a:lnTo>
                    <a:pt x="85344" y="42291"/>
                  </a:lnTo>
                  <a:lnTo>
                    <a:pt x="85725" y="42958"/>
                  </a:lnTo>
                  <a:lnTo>
                    <a:pt x="85344" y="43339"/>
                  </a:lnTo>
                  <a:lnTo>
                    <a:pt x="85725" y="43625"/>
                  </a:lnTo>
                  <a:lnTo>
                    <a:pt x="85725" y="44291"/>
                  </a:lnTo>
                  <a:lnTo>
                    <a:pt x="84677" y="43625"/>
                  </a:lnTo>
                  <a:lnTo>
                    <a:pt x="84392" y="44006"/>
                  </a:lnTo>
                  <a:lnTo>
                    <a:pt x="84392" y="44291"/>
                  </a:lnTo>
                  <a:lnTo>
                    <a:pt x="85058" y="44672"/>
                  </a:lnTo>
                  <a:lnTo>
                    <a:pt x="85344" y="44958"/>
                  </a:lnTo>
                  <a:lnTo>
                    <a:pt x="85725" y="44958"/>
                  </a:lnTo>
                  <a:lnTo>
                    <a:pt x="85344" y="47244"/>
                  </a:lnTo>
                  <a:lnTo>
                    <a:pt x="85344" y="47625"/>
                  </a:lnTo>
                  <a:lnTo>
                    <a:pt x="85725" y="47911"/>
                  </a:lnTo>
                  <a:lnTo>
                    <a:pt x="85725" y="48577"/>
                  </a:lnTo>
                  <a:lnTo>
                    <a:pt x="86678" y="49530"/>
                  </a:lnTo>
                  <a:lnTo>
                    <a:pt x="86963" y="50578"/>
                  </a:lnTo>
                  <a:lnTo>
                    <a:pt x="86678" y="51245"/>
                  </a:lnTo>
                  <a:lnTo>
                    <a:pt x="86296" y="51530"/>
                  </a:lnTo>
                  <a:lnTo>
                    <a:pt x="84677" y="51530"/>
                  </a:lnTo>
                  <a:lnTo>
                    <a:pt x="83725" y="51245"/>
                  </a:lnTo>
                  <a:lnTo>
                    <a:pt x="83344" y="51530"/>
                  </a:lnTo>
                  <a:lnTo>
                    <a:pt x="83058" y="51530"/>
                  </a:lnTo>
                  <a:lnTo>
                    <a:pt x="80772" y="50197"/>
                  </a:lnTo>
                  <a:lnTo>
                    <a:pt x="80772" y="49911"/>
                  </a:lnTo>
                  <a:lnTo>
                    <a:pt x="81058" y="49911"/>
                  </a:lnTo>
                  <a:lnTo>
                    <a:pt x="81439" y="49244"/>
                  </a:lnTo>
                  <a:lnTo>
                    <a:pt x="81725" y="48863"/>
                  </a:lnTo>
                  <a:lnTo>
                    <a:pt x="81058" y="47625"/>
                  </a:lnTo>
                  <a:lnTo>
                    <a:pt x="81058" y="47244"/>
                  </a:lnTo>
                  <a:lnTo>
                    <a:pt x="80391" y="47244"/>
                  </a:lnTo>
                  <a:lnTo>
                    <a:pt x="80391" y="48577"/>
                  </a:lnTo>
                  <a:lnTo>
                    <a:pt x="79153" y="48577"/>
                  </a:lnTo>
                  <a:lnTo>
                    <a:pt x="78772" y="49530"/>
                  </a:lnTo>
                  <a:lnTo>
                    <a:pt x="77819" y="49244"/>
                  </a:lnTo>
                  <a:lnTo>
                    <a:pt x="77438" y="48863"/>
                  </a:lnTo>
                  <a:lnTo>
                    <a:pt x="76486" y="48863"/>
                  </a:lnTo>
                  <a:lnTo>
                    <a:pt x="76200" y="49244"/>
                  </a:lnTo>
                  <a:lnTo>
                    <a:pt x="76200" y="48863"/>
                  </a:lnTo>
                  <a:lnTo>
                    <a:pt x="73533" y="48863"/>
                  </a:lnTo>
                  <a:lnTo>
                    <a:pt x="73533" y="49244"/>
                  </a:lnTo>
                  <a:lnTo>
                    <a:pt x="73247" y="49244"/>
                  </a:lnTo>
                  <a:lnTo>
                    <a:pt x="72866" y="49530"/>
                  </a:lnTo>
                  <a:lnTo>
                    <a:pt x="72580" y="49244"/>
                  </a:lnTo>
                  <a:lnTo>
                    <a:pt x="71914" y="49530"/>
                  </a:lnTo>
                  <a:lnTo>
                    <a:pt x="71533" y="49244"/>
                  </a:lnTo>
                  <a:lnTo>
                    <a:pt x="70580" y="49244"/>
                  </a:lnTo>
                  <a:lnTo>
                    <a:pt x="70961" y="49911"/>
                  </a:lnTo>
                  <a:lnTo>
                    <a:pt x="71247" y="50197"/>
                  </a:lnTo>
                  <a:lnTo>
                    <a:pt x="70961" y="50578"/>
                  </a:lnTo>
                  <a:lnTo>
                    <a:pt x="71247" y="50864"/>
                  </a:lnTo>
                  <a:lnTo>
                    <a:pt x="71247" y="51245"/>
                  </a:lnTo>
                  <a:lnTo>
                    <a:pt x="71533" y="51530"/>
                  </a:lnTo>
                  <a:lnTo>
                    <a:pt x="71247" y="51530"/>
                  </a:lnTo>
                  <a:lnTo>
                    <a:pt x="71533" y="51816"/>
                  </a:lnTo>
                  <a:lnTo>
                    <a:pt x="71533" y="52197"/>
                  </a:lnTo>
                  <a:lnTo>
                    <a:pt x="72200" y="52483"/>
                  </a:lnTo>
                  <a:lnTo>
                    <a:pt x="72200" y="53816"/>
                  </a:lnTo>
                  <a:lnTo>
                    <a:pt x="72580" y="53816"/>
                  </a:lnTo>
                  <a:lnTo>
                    <a:pt x="72200" y="54197"/>
                  </a:lnTo>
                  <a:lnTo>
                    <a:pt x="72580" y="54197"/>
                  </a:lnTo>
                  <a:lnTo>
                    <a:pt x="72580" y="54483"/>
                  </a:lnTo>
                  <a:lnTo>
                    <a:pt x="72866" y="54769"/>
                  </a:lnTo>
                  <a:lnTo>
                    <a:pt x="72866" y="55150"/>
                  </a:lnTo>
                  <a:lnTo>
                    <a:pt x="73247" y="55150"/>
                  </a:lnTo>
                  <a:lnTo>
                    <a:pt x="73247" y="56102"/>
                  </a:lnTo>
                  <a:lnTo>
                    <a:pt x="73533" y="56483"/>
                  </a:lnTo>
                  <a:lnTo>
                    <a:pt x="73914" y="57721"/>
                  </a:lnTo>
                  <a:lnTo>
                    <a:pt x="73247" y="57721"/>
                  </a:lnTo>
                  <a:lnTo>
                    <a:pt x="73247" y="59055"/>
                  </a:lnTo>
                  <a:lnTo>
                    <a:pt x="72866" y="60389"/>
                  </a:lnTo>
                  <a:lnTo>
                    <a:pt x="72580" y="60674"/>
                  </a:lnTo>
                  <a:lnTo>
                    <a:pt x="72200" y="60674"/>
                  </a:lnTo>
                  <a:lnTo>
                    <a:pt x="71914" y="61055"/>
                  </a:lnTo>
                  <a:lnTo>
                    <a:pt x="71533" y="60389"/>
                  </a:lnTo>
                  <a:lnTo>
                    <a:pt x="70295" y="60103"/>
                  </a:lnTo>
                  <a:lnTo>
                    <a:pt x="69247" y="60103"/>
                  </a:lnTo>
                  <a:lnTo>
                    <a:pt x="68008" y="59722"/>
                  </a:lnTo>
                  <a:lnTo>
                    <a:pt x="65342" y="59722"/>
                  </a:lnTo>
                  <a:lnTo>
                    <a:pt x="63722" y="60389"/>
                  </a:lnTo>
                  <a:lnTo>
                    <a:pt x="60770" y="60389"/>
                  </a:lnTo>
                  <a:lnTo>
                    <a:pt x="60388" y="60103"/>
                  </a:lnTo>
                  <a:lnTo>
                    <a:pt x="60388" y="59722"/>
                  </a:lnTo>
                  <a:lnTo>
                    <a:pt x="60103" y="60389"/>
                  </a:lnTo>
                  <a:lnTo>
                    <a:pt x="56102" y="60389"/>
                  </a:lnTo>
                  <a:lnTo>
                    <a:pt x="56102" y="60103"/>
                  </a:lnTo>
                  <a:lnTo>
                    <a:pt x="55817" y="60103"/>
                  </a:lnTo>
                  <a:lnTo>
                    <a:pt x="55150" y="59722"/>
                  </a:lnTo>
                  <a:lnTo>
                    <a:pt x="53530" y="59436"/>
                  </a:lnTo>
                  <a:lnTo>
                    <a:pt x="50578" y="59436"/>
                  </a:lnTo>
                  <a:lnTo>
                    <a:pt x="50578" y="58102"/>
                  </a:lnTo>
                  <a:lnTo>
                    <a:pt x="49911" y="57436"/>
                  </a:lnTo>
                  <a:lnTo>
                    <a:pt x="48578" y="57436"/>
                  </a:lnTo>
                  <a:lnTo>
                    <a:pt x="47244" y="57721"/>
                  </a:lnTo>
                  <a:lnTo>
                    <a:pt x="45625" y="57150"/>
                  </a:lnTo>
                  <a:lnTo>
                    <a:pt x="43720" y="57150"/>
                  </a:lnTo>
                  <a:lnTo>
                    <a:pt x="42672" y="56769"/>
                  </a:lnTo>
                  <a:lnTo>
                    <a:pt x="41720" y="56102"/>
                  </a:lnTo>
                  <a:lnTo>
                    <a:pt x="41053" y="55817"/>
                  </a:lnTo>
                  <a:lnTo>
                    <a:pt x="40386" y="55817"/>
                  </a:lnTo>
                  <a:lnTo>
                    <a:pt x="40100" y="55436"/>
                  </a:lnTo>
                  <a:lnTo>
                    <a:pt x="40100" y="55817"/>
                  </a:lnTo>
                  <a:lnTo>
                    <a:pt x="39433" y="55436"/>
                  </a:lnTo>
                  <a:lnTo>
                    <a:pt x="39433" y="56102"/>
                  </a:lnTo>
                  <a:lnTo>
                    <a:pt x="38767" y="56483"/>
                  </a:lnTo>
                  <a:lnTo>
                    <a:pt x="38386" y="56483"/>
                  </a:lnTo>
                  <a:lnTo>
                    <a:pt x="38386" y="57721"/>
                  </a:lnTo>
                  <a:lnTo>
                    <a:pt x="37814" y="58102"/>
                  </a:lnTo>
                  <a:lnTo>
                    <a:pt x="38100" y="58388"/>
                  </a:lnTo>
                  <a:lnTo>
                    <a:pt x="38100" y="59055"/>
                  </a:lnTo>
                  <a:lnTo>
                    <a:pt x="37147" y="59722"/>
                  </a:lnTo>
                  <a:lnTo>
                    <a:pt x="37147" y="60103"/>
                  </a:lnTo>
                  <a:lnTo>
                    <a:pt x="35814" y="60389"/>
                  </a:lnTo>
                  <a:lnTo>
                    <a:pt x="36481" y="61722"/>
                  </a:lnTo>
                  <a:lnTo>
                    <a:pt x="36100" y="62389"/>
                  </a:lnTo>
                  <a:lnTo>
                    <a:pt x="35433" y="62008"/>
                  </a:lnTo>
                  <a:lnTo>
                    <a:pt x="34480" y="62008"/>
                  </a:lnTo>
                  <a:lnTo>
                    <a:pt x="33814" y="62389"/>
                  </a:lnTo>
                  <a:lnTo>
                    <a:pt x="34195" y="62675"/>
                  </a:lnTo>
                  <a:lnTo>
                    <a:pt x="33814" y="63056"/>
                  </a:lnTo>
                  <a:lnTo>
                    <a:pt x="32861" y="63627"/>
                  </a:lnTo>
                  <a:lnTo>
                    <a:pt x="32480" y="63627"/>
                  </a:lnTo>
                  <a:lnTo>
                    <a:pt x="32195" y="64008"/>
                  </a:lnTo>
                  <a:lnTo>
                    <a:pt x="28575" y="64008"/>
                  </a:lnTo>
                  <a:lnTo>
                    <a:pt x="27622" y="64294"/>
                  </a:lnTo>
                  <a:lnTo>
                    <a:pt x="26956" y="65627"/>
                  </a:lnTo>
                  <a:lnTo>
                    <a:pt x="26289" y="67247"/>
                  </a:lnTo>
                  <a:lnTo>
                    <a:pt x="26003" y="66961"/>
                  </a:lnTo>
                  <a:lnTo>
                    <a:pt x="25337" y="66008"/>
                  </a:lnTo>
                  <a:lnTo>
                    <a:pt x="23050" y="66008"/>
                  </a:lnTo>
                  <a:lnTo>
                    <a:pt x="22003" y="66580"/>
                  </a:lnTo>
                  <a:lnTo>
                    <a:pt x="21050" y="65627"/>
                  </a:lnTo>
                  <a:lnTo>
                    <a:pt x="20098" y="65627"/>
                  </a:lnTo>
                  <a:lnTo>
                    <a:pt x="18764" y="64961"/>
                  </a:lnTo>
                  <a:lnTo>
                    <a:pt x="18383" y="64294"/>
                  </a:lnTo>
                  <a:lnTo>
                    <a:pt x="18097" y="64675"/>
                  </a:lnTo>
                  <a:lnTo>
                    <a:pt x="18097" y="64961"/>
                  </a:lnTo>
                  <a:lnTo>
                    <a:pt x="17717" y="65342"/>
                  </a:lnTo>
                  <a:lnTo>
                    <a:pt x="17145" y="64675"/>
                  </a:lnTo>
                  <a:lnTo>
                    <a:pt x="16097" y="64294"/>
                  </a:lnTo>
                  <a:lnTo>
                    <a:pt x="15145" y="64294"/>
                  </a:lnTo>
                  <a:lnTo>
                    <a:pt x="14478" y="64675"/>
                  </a:lnTo>
                  <a:lnTo>
                    <a:pt x="13811" y="65342"/>
                  </a:lnTo>
                  <a:lnTo>
                    <a:pt x="12478" y="65342"/>
                  </a:lnTo>
                  <a:lnTo>
                    <a:pt x="12478" y="65627"/>
                  </a:lnTo>
                  <a:lnTo>
                    <a:pt x="11811" y="66294"/>
                  </a:lnTo>
                  <a:lnTo>
                    <a:pt x="11239" y="66294"/>
                  </a:lnTo>
                  <a:lnTo>
                    <a:pt x="10573" y="66008"/>
                  </a:lnTo>
                  <a:lnTo>
                    <a:pt x="10192" y="66008"/>
                  </a:lnTo>
                  <a:lnTo>
                    <a:pt x="9525" y="65627"/>
                  </a:lnTo>
                  <a:lnTo>
                    <a:pt x="9239" y="65342"/>
                  </a:lnTo>
                  <a:lnTo>
                    <a:pt x="8858" y="65342"/>
                  </a:lnTo>
                  <a:lnTo>
                    <a:pt x="8572" y="64675"/>
                  </a:lnTo>
                  <a:lnTo>
                    <a:pt x="7906" y="64294"/>
                  </a:lnTo>
                  <a:lnTo>
                    <a:pt x="8858" y="64008"/>
                  </a:lnTo>
                  <a:lnTo>
                    <a:pt x="9525" y="62389"/>
                  </a:lnTo>
                  <a:lnTo>
                    <a:pt x="10573" y="61341"/>
                  </a:lnTo>
                  <a:lnTo>
                    <a:pt x="9906" y="60674"/>
                  </a:lnTo>
                  <a:lnTo>
                    <a:pt x="9239" y="60674"/>
                  </a:lnTo>
                  <a:lnTo>
                    <a:pt x="8572" y="60389"/>
                  </a:lnTo>
                  <a:lnTo>
                    <a:pt x="9239" y="59055"/>
                  </a:lnTo>
                  <a:lnTo>
                    <a:pt x="9525" y="58769"/>
                  </a:lnTo>
                  <a:lnTo>
                    <a:pt x="8858" y="57721"/>
                  </a:lnTo>
                  <a:lnTo>
                    <a:pt x="8572" y="57436"/>
                  </a:lnTo>
                  <a:lnTo>
                    <a:pt x="8572" y="56769"/>
                  </a:lnTo>
                  <a:lnTo>
                    <a:pt x="8287" y="56769"/>
                  </a:lnTo>
                  <a:lnTo>
                    <a:pt x="8287" y="56483"/>
                  </a:lnTo>
                  <a:lnTo>
                    <a:pt x="7906" y="56483"/>
                  </a:lnTo>
                  <a:lnTo>
                    <a:pt x="7906" y="56102"/>
                  </a:lnTo>
                  <a:lnTo>
                    <a:pt x="7620" y="55436"/>
                  </a:lnTo>
                  <a:lnTo>
                    <a:pt x="8287" y="54769"/>
                  </a:lnTo>
                  <a:lnTo>
                    <a:pt x="8572" y="54197"/>
                  </a:lnTo>
                  <a:lnTo>
                    <a:pt x="9906" y="53816"/>
                  </a:lnTo>
                  <a:lnTo>
                    <a:pt x="10192" y="54197"/>
                  </a:lnTo>
                  <a:lnTo>
                    <a:pt x="10192" y="53150"/>
                  </a:lnTo>
                  <a:lnTo>
                    <a:pt x="11239" y="52864"/>
                  </a:lnTo>
                  <a:lnTo>
                    <a:pt x="11239" y="52197"/>
                  </a:lnTo>
                  <a:lnTo>
                    <a:pt x="10573" y="52197"/>
                  </a:lnTo>
                  <a:lnTo>
                    <a:pt x="9525" y="51816"/>
                  </a:lnTo>
                  <a:lnTo>
                    <a:pt x="9239" y="51816"/>
                  </a:lnTo>
                  <a:lnTo>
                    <a:pt x="9239" y="52197"/>
                  </a:lnTo>
                  <a:lnTo>
                    <a:pt x="8287" y="52197"/>
                  </a:lnTo>
                  <a:lnTo>
                    <a:pt x="8572" y="51816"/>
                  </a:lnTo>
                  <a:lnTo>
                    <a:pt x="8572" y="51245"/>
                  </a:lnTo>
                  <a:lnTo>
                    <a:pt x="7239" y="51530"/>
                  </a:lnTo>
                  <a:lnTo>
                    <a:pt x="6953" y="52197"/>
                  </a:lnTo>
                  <a:lnTo>
                    <a:pt x="6953" y="53150"/>
                  </a:lnTo>
                  <a:lnTo>
                    <a:pt x="6572" y="53816"/>
                  </a:lnTo>
                  <a:lnTo>
                    <a:pt x="6287" y="54197"/>
                  </a:lnTo>
                  <a:lnTo>
                    <a:pt x="5620" y="54197"/>
                  </a:lnTo>
                  <a:lnTo>
                    <a:pt x="5334" y="54483"/>
                  </a:lnTo>
                  <a:lnTo>
                    <a:pt x="4953" y="54197"/>
                  </a:lnTo>
                  <a:lnTo>
                    <a:pt x="4667" y="54197"/>
                  </a:lnTo>
                  <a:lnTo>
                    <a:pt x="4667" y="53531"/>
                  </a:lnTo>
                  <a:lnTo>
                    <a:pt x="5334" y="52864"/>
                  </a:lnTo>
                  <a:lnTo>
                    <a:pt x="4667" y="51245"/>
                  </a:lnTo>
                  <a:lnTo>
                    <a:pt x="2667" y="47625"/>
                  </a:lnTo>
                  <a:lnTo>
                    <a:pt x="2000" y="46958"/>
                  </a:lnTo>
                  <a:lnTo>
                    <a:pt x="1714" y="45625"/>
                  </a:lnTo>
                  <a:lnTo>
                    <a:pt x="1048" y="45911"/>
                  </a:lnTo>
                  <a:lnTo>
                    <a:pt x="381" y="45625"/>
                  </a:lnTo>
                  <a:lnTo>
                    <a:pt x="0" y="4524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3B29F24F-D5B0-173F-13C3-A27EC690AADC}"/>
                </a:ext>
              </a:extLst>
            </p:cNvPr>
            <p:cNvSpPr/>
            <p:nvPr/>
          </p:nvSpPr>
          <p:spPr>
            <a:xfrm>
              <a:off x="1619867" y="3798918"/>
              <a:ext cx="148304" cy="125348"/>
            </a:xfrm>
            <a:custGeom>
              <a:avLst/>
              <a:gdLst>
                <a:gd name="connsiteX0" fmla="*/ 137541 w 148304"/>
                <a:gd name="connsiteY0" fmla="*/ 17050 h 125348"/>
                <a:gd name="connsiteX1" fmla="*/ 136874 w 148304"/>
                <a:gd name="connsiteY1" fmla="*/ 17431 h 125348"/>
                <a:gd name="connsiteX2" fmla="*/ 136874 w 148304"/>
                <a:gd name="connsiteY2" fmla="*/ 18669 h 125348"/>
                <a:gd name="connsiteX3" fmla="*/ 136493 w 148304"/>
                <a:gd name="connsiteY3" fmla="*/ 19050 h 125348"/>
                <a:gd name="connsiteX4" fmla="*/ 136208 w 148304"/>
                <a:gd name="connsiteY4" fmla="*/ 19050 h 125348"/>
                <a:gd name="connsiteX5" fmla="*/ 135255 w 148304"/>
                <a:gd name="connsiteY5" fmla="*/ 18669 h 125348"/>
                <a:gd name="connsiteX6" fmla="*/ 134874 w 148304"/>
                <a:gd name="connsiteY6" fmla="*/ 18669 h 125348"/>
                <a:gd name="connsiteX7" fmla="*/ 135255 w 148304"/>
                <a:gd name="connsiteY7" fmla="*/ 19717 h 125348"/>
                <a:gd name="connsiteX8" fmla="*/ 134588 w 148304"/>
                <a:gd name="connsiteY8" fmla="*/ 20002 h 125348"/>
                <a:gd name="connsiteX9" fmla="*/ 134588 w 148304"/>
                <a:gd name="connsiteY9" fmla="*/ 20955 h 125348"/>
                <a:gd name="connsiteX10" fmla="*/ 133921 w 148304"/>
                <a:gd name="connsiteY10" fmla="*/ 22289 h 125348"/>
                <a:gd name="connsiteX11" fmla="*/ 133255 w 148304"/>
                <a:gd name="connsiteY11" fmla="*/ 22670 h 125348"/>
                <a:gd name="connsiteX12" fmla="*/ 132969 w 148304"/>
                <a:gd name="connsiteY12" fmla="*/ 23622 h 125348"/>
                <a:gd name="connsiteX13" fmla="*/ 132302 w 148304"/>
                <a:gd name="connsiteY13" fmla="*/ 22670 h 125348"/>
                <a:gd name="connsiteX14" fmla="*/ 131254 w 148304"/>
                <a:gd name="connsiteY14" fmla="*/ 22955 h 125348"/>
                <a:gd name="connsiteX15" fmla="*/ 130969 w 148304"/>
                <a:gd name="connsiteY15" fmla="*/ 23622 h 125348"/>
                <a:gd name="connsiteX16" fmla="*/ 130588 w 148304"/>
                <a:gd name="connsiteY16" fmla="*/ 23622 h 125348"/>
                <a:gd name="connsiteX17" fmla="*/ 130302 w 148304"/>
                <a:gd name="connsiteY17" fmla="*/ 24289 h 125348"/>
                <a:gd name="connsiteX18" fmla="*/ 130016 w 148304"/>
                <a:gd name="connsiteY18" fmla="*/ 24575 h 125348"/>
                <a:gd name="connsiteX19" fmla="*/ 128302 w 148304"/>
                <a:gd name="connsiteY19" fmla="*/ 24289 h 125348"/>
                <a:gd name="connsiteX20" fmla="*/ 128016 w 148304"/>
                <a:gd name="connsiteY20" fmla="*/ 24955 h 125348"/>
                <a:gd name="connsiteX21" fmla="*/ 128016 w 148304"/>
                <a:gd name="connsiteY21" fmla="*/ 25622 h 125348"/>
                <a:gd name="connsiteX22" fmla="*/ 127063 w 148304"/>
                <a:gd name="connsiteY22" fmla="*/ 25908 h 125348"/>
                <a:gd name="connsiteX23" fmla="*/ 127063 w 148304"/>
                <a:gd name="connsiteY23" fmla="*/ 26289 h 125348"/>
                <a:gd name="connsiteX24" fmla="*/ 126016 w 148304"/>
                <a:gd name="connsiteY24" fmla="*/ 26289 h 125348"/>
                <a:gd name="connsiteX25" fmla="*/ 125730 w 148304"/>
                <a:gd name="connsiteY25" fmla="*/ 26575 h 125348"/>
                <a:gd name="connsiteX26" fmla="*/ 125730 w 148304"/>
                <a:gd name="connsiteY26" fmla="*/ 26860 h 125348"/>
                <a:gd name="connsiteX27" fmla="*/ 124396 w 148304"/>
                <a:gd name="connsiteY27" fmla="*/ 26860 h 125348"/>
                <a:gd name="connsiteX28" fmla="*/ 124396 w 148304"/>
                <a:gd name="connsiteY28" fmla="*/ 27241 h 125348"/>
                <a:gd name="connsiteX29" fmla="*/ 124111 w 148304"/>
                <a:gd name="connsiteY29" fmla="*/ 27908 h 125348"/>
                <a:gd name="connsiteX30" fmla="*/ 123444 w 148304"/>
                <a:gd name="connsiteY30" fmla="*/ 27527 h 125348"/>
                <a:gd name="connsiteX31" fmla="*/ 123063 w 148304"/>
                <a:gd name="connsiteY31" fmla="*/ 27908 h 125348"/>
                <a:gd name="connsiteX32" fmla="*/ 122777 w 148304"/>
                <a:gd name="connsiteY32" fmla="*/ 28575 h 125348"/>
                <a:gd name="connsiteX33" fmla="*/ 122777 w 148304"/>
                <a:gd name="connsiteY33" fmla="*/ 28861 h 125348"/>
                <a:gd name="connsiteX34" fmla="*/ 122111 w 148304"/>
                <a:gd name="connsiteY34" fmla="*/ 28575 h 125348"/>
                <a:gd name="connsiteX35" fmla="*/ 121729 w 148304"/>
                <a:gd name="connsiteY35" fmla="*/ 29527 h 125348"/>
                <a:gd name="connsiteX36" fmla="*/ 121444 w 148304"/>
                <a:gd name="connsiteY36" fmla="*/ 30194 h 125348"/>
                <a:gd name="connsiteX37" fmla="*/ 121158 w 148304"/>
                <a:gd name="connsiteY37" fmla="*/ 30194 h 125348"/>
                <a:gd name="connsiteX38" fmla="*/ 121158 w 148304"/>
                <a:gd name="connsiteY38" fmla="*/ 30480 h 125348"/>
                <a:gd name="connsiteX39" fmla="*/ 120777 w 148304"/>
                <a:gd name="connsiteY39" fmla="*/ 30480 h 125348"/>
                <a:gd name="connsiteX40" fmla="*/ 120777 w 148304"/>
                <a:gd name="connsiteY40" fmla="*/ 31147 h 125348"/>
                <a:gd name="connsiteX41" fmla="*/ 121158 w 148304"/>
                <a:gd name="connsiteY41" fmla="*/ 31528 h 125348"/>
                <a:gd name="connsiteX42" fmla="*/ 120777 w 148304"/>
                <a:gd name="connsiteY42" fmla="*/ 33147 h 125348"/>
                <a:gd name="connsiteX43" fmla="*/ 121444 w 148304"/>
                <a:gd name="connsiteY43" fmla="*/ 33814 h 125348"/>
                <a:gd name="connsiteX44" fmla="*/ 121158 w 148304"/>
                <a:gd name="connsiteY44" fmla="*/ 34100 h 125348"/>
                <a:gd name="connsiteX45" fmla="*/ 121158 w 148304"/>
                <a:gd name="connsiteY45" fmla="*/ 35147 h 125348"/>
                <a:gd name="connsiteX46" fmla="*/ 121444 w 148304"/>
                <a:gd name="connsiteY46" fmla="*/ 35433 h 125348"/>
                <a:gd name="connsiteX47" fmla="*/ 121729 w 148304"/>
                <a:gd name="connsiteY47" fmla="*/ 36100 h 125348"/>
                <a:gd name="connsiteX48" fmla="*/ 121729 w 148304"/>
                <a:gd name="connsiteY48" fmla="*/ 36385 h 125348"/>
                <a:gd name="connsiteX49" fmla="*/ 121158 w 148304"/>
                <a:gd name="connsiteY49" fmla="*/ 36766 h 125348"/>
                <a:gd name="connsiteX50" fmla="*/ 121444 w 148304"/>
                <a:gd name="connsiteY50" fmla="*/ 37433 h 125348"/>
                <a:gd name="connsiteX51" fmla="*/ 121729 w 148304"/>
                <a:gd name="connsiteY51" fmla="*/ 37052 h 125348"/>
                <a:gd name="connsiteX52" fmla="*/ 122111 w 148304"/>
                <a:gd name="connsiteY52" fmla="*/ 37052 h 125348"/>
                <a:gd name="connsiteX53" fmla="*/ 122111 w 148304"/>
                <a:gd name="connsiteY53" fmla="*/ 38100 h 125348"/>
                <a:gd name="connsiteX54" fmla="*/ 121729 w 148304"/>
                <a:gd name="connsiteY54" fmla="*/ 37719 h 125348"/>
                <a:gd name="connsiteX55" fmla="*/ 121729 w 148304"/>
                <a:gd name="connsiteY55" fmla="*/ 38100 h 125348"/>
                <a:gd name="connsiteX56" fmla="*/ 122111 w 148304"/>
                <a:gd name="connsiteY56" fmla="*/ 38386 h 125348"/>
                <a:gd name="connsiteX57" fmla="*/ 122111 w 148304"/>
                <a:gd name="connsiteY57" fmla="*/ 38671 h 125348"/>
                <a:gd name="connsiteX58" fmla="*/ 122396 w 148304"/>
                <a:gd name="connsiteY58" fmla="*/ 39052 h 125348"/>
                <a:gd name="connsiteX59" fmla="*/ 122396 w 148304"/>
                <a:gd name="connsiteY59" fmla="*/ 39338 h 125348"/>
                <a:gd name="connsiteX60" fmla="*/ 122777 w 148304"/>
                <a:gd name="connsiteY60" fmla="*/ 39719 h 125348"/>
                <a:gd name="connsiteX61" fmla="*/ 122777 w 148304"/>
                <a:gd name="connsiteY61" fmla="*/ 40005 h 125348"/>
                <a:gd name="connsiteX62" fmla="*/ 123063 w 148304"/>
                <a:gd name="connsiteY62" fmla="*/ 40005 h 125348"/>
                <a:gd name="connsiteX63" fmla="*/ 123063 w 148304"/>
                <a:gd name="connsiteY63" fmla="*/ 40386 h 125348"/>
                <a:gd name="connsiteX64" fmla="*/ 123444 w 148304"/>
                <a:gd name="connsiteY64" fmla="*/ 40386 h 125348"/>
                <a:gd name="connsiteX65" fmla="*/ 123444 w 148304"/>
                <a:gd name="connsiteY65" fmla="*/ 41053 h 125348"/>
                <a:gd name="connsiteX66" fmla="*/ 123730 w 148304"/>
                <a:gd name="connsiteY66" fmla="*/ 41053 h 125348"/>
                <a:gd name="connsiteX67" fmla="*/ 123730 w 148304"/>
                <a:gd name="connsiteY67" fmla="*/ 41624 h 125348"/>
                <a:gd name="connsiteX68" fmla="*/ 124396 w 148304"/>
                <a:gd name="connsiteY68" fmla="*/ 41624 h 125348"/>
                <a:gd name="connsiteX69" fmla="*/ 124682 w 148304"/>
                <a:gd name="connsiteY69" fmla="*/ 42291 h 125348"/>
                <a:gd name="connsiteX70" fmla="*/ 125730 w 148304"/>
                <a:gd name="connsiteY70" fmla="*/ 44006 h 125348"/>
                <a:gd name="connsiteX71" fmla="*/ 126016 w 148304"/>
                <a:gd name="connsiteY71" fmla="*/ 45625 h 125348"/>
                <a:gd name="connsiteX72" fmla="*/ 127635 w 148304"/>
                <a:gd name="connsiteY72" fmla="*/ 45625 h 125348"/>
                <a:gd name="connsiteX73" fmla="*/ 128302 w 148304"/>
                <a:gd name="connsiteY73" fmla="*/ 46291 h 125348"/>
                <a:gd name="connsiteX74" fmla="*/ 129635 w 148304"/>
                <a:gd name="connsiteY74" fmla="*/ 46291 h 125348"/>
                <a:gd name="connsiteX75" fmla="*/ 129635 w 148304"/>
                <a:gd name="connsiteY75" fmla="*/ 47244 h 125348"/>
                <a:gd name="connsiteX76" fmla="*/ 130588 w 148304"/>
                <a:gd name="connsiteY76" fmla="*/ 46958 h 125348"/>
                <a:gd name="connsiteX77" fmla="*/ 131254 w 148304"/>
                <a:gd name="connsiteY77" fmla="*/ 47911 h 125348"/>
                <a:gd name="connsiteX78" fmla="*/ 130969 w 148304"/>
                <a:gd name="connsiteY78" fmla="*/ 47911 h 125348"/>
                <a:gd name="connsiteX79" fmla="*/ 130302 w 148304"/>
                <a:gd name="connsiteY79" fmla="*/ 48196 h 125348"/>
                <a:gd name="connsiteX80" fmla="*/ 130302 w 148304"/>
                <a:gd name="connsiteY80" fmla="*/ 49911 h 125348"/>
                <a:gd name="connsiteX81" fmla="*/ 129635 w 148304"/>
                <a:gd name="connsiteY81" fmla="*/ 50482 h 125348"/>
                <a:gd name="connsiteX82" fmla="*/ 128302 w 148304"/>
                <a:gd name="connsiteY82" fmla="*/ 51530 h 125348"/>
                <a:gd name="connsiteX83" fmla="*/ 128302 w 148304"/>
                <a:gd name="connsiteY83" fmla="*/ 52483 h 125348"/>
                <a:gd name="connsiteX84" fmla="*/ 128016 w 148304"/>
                <a:gd name="connsiteY84" fmla="*/ 53435 h 125348"/>
                <a:gd name="connsiteX85" fmla="*/ 127349 w 148304"/>
                <a:gd name="connsiteY85" fmla="*/ 53816 h 125348"/>
                <a:gd name="connsiteX86" fmla="*/ 127063 w 148304"/>
                <a:gd name="connsiteY86" fmla="*/ 53816 h 125348"/>
                <a:gd name="connsiteX87" fmla="*/ 124682 w 148304"/>
                <a:gd name="connsiteY87" fmla="*/ 54102 h 125348"/>
                <a:gd name="connsiteX88" fmla="*/ 124111 w 148304"/>
                <a:gd name="connsiteY88" fmla="*/ 55150 h 125348"/>
                <a:gd name="connsiteX89" fmla="*/ 123444 w 148304"/>
                <a:gd name="connsiteY89" fmla="*/ 55817 h 125348"/>
                <a:gd name="connsiteX90" fmla="*/ 123063 w 148304"/>
                <a:gd name="connsiteY90" fmla="*/ 55817 h 125348"/>
                <a:gd name="connsiteX91" fmla="*/ 123063 w 148304"/>
                <a:gd name="connsiteY91" fmla="*/ 56102 h 125348"/>
                <a:gd name="connsiteX92" fmla="*/ 123730 w 148304"/>
                <a:gd name="connsiteY92" fmla="*/ 56102 h 125348"/>
                <a:gd name="connsiteX93" fmla="*/ 124682 w 148304"/>
                <a:gd name="connsiteY93" fmla="*/ 56483 h 125348"/>
                <a:gd name="connsiteX94" fmla="*/ 125063 w 148304"/>
                <a:gd name="connsiteY94" fmla="*/ 57436 h 125348"/>
                <a:gd name="connsiteX95" fmla="*/ 125730 w 148304"/>
                <a:gd name="connsiteY95" fmla="*/ 57436 h 125348"/>
                <a:gd name="connsiteX96" fmla="*/ 126397 w 148304"/>
                <a:gd name="connsiteY96" fmla="*/ 56769 h 125348"/>
                <a:gd name="connsiteX97" fmla="*/ 126683 w 148304"/>
                <a:gd name="connsiteY97" fmla="*/ 56102 h 125348"/>
                <a:gd name="connsiteX98" fmla="*/ 127063 w 148304"/>
                <a:gd name="connsiteY98" fmla="*/ 56102 h 125348"/>
                <a:gd name="connsiteX99" fmla="*/ 127635 w 148304"/>
                <a:gd name="connsiteY99" fmla="*/ 55817 h 125348"/>
                <a:gd name="connsiteX100" fmla="*/ 128302 w 148304"/>
                <a:gd name="connsiteY100" fmla="*/ 55817 h 125348"/>
                <a:gd name="connsiteX101" fmla="*/ 128302 w 148304"/>
                <a:gd name="connsiteY101" fmla="*/ 56388 h 125348"/>
                <a:gd name="connsiteX102" fmla="*/ 128969 w 148304"/>
                <a:gd name="connsiteY102" fmla="*/ 57055 h 125348"/>
                <a:gd name="connsiteX103" fmla="*/ 128969 w 148304"/>
                <a:gd name="connsiteY103" fmla="*/ 56769 h 125348"/>
                <a:gd name="connsiteX104" fmla="*/ 130016 w 148304"/>
                <a:gd name="connsiteY104" fmla="*/ 55817 h 125348"/>
                <a:gd name="connsiteX105" fmla="*/ 130016 w 148304"/>
                <a:gd name="connsiteY105" fmla="*/ 56102 h 125348"/>
                <a:gd name="connsiteX106" fmla="*/ 129635 w 148304"/>
                <a:gd name="connsiteY106" fmla="*/ 56483 h 125348"/>
                <a:gd name="connsiteX107" fmla="*/ 129635 w 148304"/>
                <a:gd name="connsiteY107" fmla="*/ 56769 h 125348"/>
                <a:gd name="connsiteX108" fmla="*/ 130302 w 148304"/>
                <a:gd name="connsiteY108" fmla="*/ 56769 h 125348"/>
                <a:gd name="connsiteX109" fmla="*/ 130588 w 148304"/>
                <a:gd name="connsiteY109" fmla="*/ 56483 h 125348"/>
                <a:gd name="connsiteX110" fmla="*/ 130969 w 148304"/>
                <a:gd name="connsiteY110" fmla="*/ 56769 h 125348"/>
                <a:gd name="connsiteX111" fmla="*/ 131254 w 148304"/>
                <a:gd name="connsiteY111" fmla="*/ 57721 h 125348"/>
                <a:gd name="connsiteX112" fmla="*/ 131921 w 148304"/>
                <a:gd name="connsiteY112" fmla="*/ 58388 h 125348"/>
                <a:gd name="connsiteX113" fmla="*/ 132302 w 148304"/>
                <a:gd name="connsiteY113" fmla="*/ 58103 h 125348"/>
                <a:gd name="connsiteX114" fmla="*/ 132588 w 148304"/>
                <a:gd name="connsiteY114" fmla="*/ 58103 h 125348"/>
                <a:gd name="connsiteX115" fmla="*/ 132302 w 148304"/>
                <a:gd name="connsiteY115" fmla="*/ 57721 h 125348"/>
                <a:gd name="connsiteX116" fmla="*/ 131921 w 148304"/>
                <a:gd name="connsiteY116" fmla="*/ 57055 h 125348"/>
                <a:gd name="connsiteX117" fmla="*/ 131921 w 148304"/>
                <a:gd name="connsiteY117" fmla="*/ 55817 h 125348"/>
                <a:gd name="connsiteX118" fmla="*/ 132969 w 148304"/>
                <a:gd name="connsiteY118" fmla="*/ 56483 h 125348"/>
                <a:gd name="connsiteX119" fmla="*/ 134207 w 148304"/>
                <a:gd name="connsiteY119" fmla="*/ 56483 h 125348"/>
                <a:gd name="connsiteX120" fmla="*/ 134588 w 148304"/>
                <a:gd name="connsiteY120" fmla="*/ 56769 h 125348"/>
                <a:gd name="connsiteX121" fmla="*/ 134207 w 148304"/>
                <a:gd name="connsiteY121" fmla="*/ 58388 h 125348"/>
                <a:gd name="connsiteX122" fmla="*/ 133921 w 148304"/>
                <a:gd name="connsiteY122" fmla="*/ 59436 h 125348"/>
                <a:gd name="connsiteX123" fmla="*/ 133921 w 148304"/>
                <a:gd name="connsiteY123" fmla="*/ 60007 h 125348"/>
                <a:gd name="connsiteX124" fmla="*/ 135922 w 148304"/>
                <a:gd name="connsiteY124" fmla="*/ 59722 h 125348"/>
                <a:gd name="connsiteX125" fmla="*/ 135922 w 148304"/>
                <a:gd name="connsiteY125" fmla="*/ 61341 h 125348"/>
                <a:gd name="connsiteX126" fmla="*/ 134874 w 148304"/>
                <a:gd name="connsiteY126" fmla="*/ 62008 h 125348"/>
                <a:gd name="connsiteX127" fmla="*/ 134874 w 148304"/>
                <a:gd name="connsiteY127" fmla="*/ 62675 h 125348"/>
                <a:gd name="connsiteX128" fmla="*/ 132588 w 148304"/>
                <a:gd name="connsiteY128" fmla="*/ 63341 h 125348"/>
                <a:gd name="connsiteX129" fmla="*/ 132588 w 148304"/>
                <a:gd name="connsiteY129" fmla="*/ 63627 h 125348"/>
                <a:gd name="connsiteX130" fmla="*/ 131636 w 148304"/>
                <a:gd name="connsiteY130" fmla="*/ 64675 h 125348"/>
                <a:gd name="connsiteX131" fmla="*/ 131254 w 148304"/>
                <a:gd name="connsiteY131" fmla="*/ 65913 h 125348"/>
                <a:gd name="connsiteX132" fmla="*/ 130588 w 148304"/>
                <a:gd name="connsiteY132" fmla="*/ 65627 h 125348"/>
                <a:gd name="connsiteX133" fmla="*/ 128683 w 148304"/>
                <a:gd name="connsiteY133" fmla="*/ 64960 h 125348"/>
                <a:gd name="connsiteX134" fmla="*/ 128683 w 148304"/>
                <a:gd name="connsiteY134" fmla="*/ 65342 h 125348"/>
                <a:gd name="connsiteX135" fmla="*/ 126683 w 148304"/>
                <a:gd name="connsiteY135" fmla="*/ 65913 h 125348"/>
                <a:gd name="connsiteX136" fmla="*/ 126397 w 148304"/>
                <a:gd name="connsiteY136" fmla="*/ 66961 h 125348"/>
                <a:gd name="connsiteX137" fmla="*/ 126683 w 148304"/>
                <a:gd name="connsiteY137" fmla="*/ 67628 h 125348"/>
                <a:gd name="connsiteX138" fmla="*/ 127349 w 148304"/>
                <a:gd name="connsiteY138" fmla="*/ 67913 h 125348"/>
                <a:gd name="connsiteX139" fmla="*/ 127635 w 148304"/>
                <a:gd name="connsiteY139" fmla="*/ 67628 h 125348"/>
                <a:gd name="connsiteX140" fmla="*/ 128016 w 148304"/>
                <a:gd name="connsiteY140" fmla="*/ 67628 h 125348"/>
                <a:gd name="connsiteX141" fmla="*/ 128016 w 148304"/>
                <a:gd name="connsiteY141" fmla="*/ 68580 h 125348"/>
                <a:gd name="connsiteX142" fmla="*/ 128683 w 148304"/>
                <a:gd name="connsiteY142" fmla="*/ 68866 h 125348"/>
                <a:gd name="connsiteX143" fmla="*/ 128969 w 148304"/>
                <a:gd name="connsiteY143" fmla="*/ 69247 h 125348"/>
                <a:gd name="connsiteX144" fmla="*/ 128683 w 148304"/>
                <a:gd name="connsiteY144" fmla="*/ 69914 h 125348"/>
                <a:gd name="connsiteX145" fmla="*/ 128683 w 148304"/>
                <a:gd name="connsiteY145" fmla="*/ 70866 h 125348"/>
                <a:gd name="connsiteX146" fmla="*/ 128302 w 148304"/>
                <a:gd name="connsiteY146" fmla="*/ 70866 h 125348"/>
                <a:gd name="connsiteX147" fmla="*/ 128016 w 148304"/>
                <a:gd name="connsiteY147" fmla="*/ 70580 h 125348"/>
                <a:gd name="connsiteX148" fmla="*/ 127635 w 148304"/>
                <a:gd name="connsiteY148" fmla="*/ 70580 h 125348"/>
                <a:gd name="connsiteX149" fmla="*/ 127349 w 148304"/>
                <a:gd name="connsiteY149" fmla="*/ 70199 h 125348"/>
                <a:gd name="connsiteX150" fmla="*/ 126397 w 148304"/>
                <a:gd name="connsiteY150" fmla="*/ 70199 h 125348"/>
                <a:gd name="connsiteX151" fmla="*/ 126397 w 148304"/>
                <a:gd name="connsiteY151" fmla="*/ 70580 h 125348"/>
                <a:gd name="connsiteX152" fmla="*/ 126683 w 148304"/>
                <a:gd name="connsiteY152" fmla="*/ 71818 h 125348"/>
                <a:gd name="connsiteX153" fmla="*/ 127635 w 148304"/>
                <a:gd name="connsiteY153" fmla="*/ 71247 h 125348"/>
                <a:gd name="connsiteX154" fmla="*/ 128016 w 148304"/>
                <a:gd name="connsiteY154" fmla="*/ 71818 h 125348"/>
                <a:gd name="connsiteX155" fmla="*/ 126683 w 148304"/>
                <a:gd name="connsiteY155" fmla="*/ 72866 h 125348"/>
                <a:gd name="connsiteX156" fmla="*/ 128016 w 148304"/>
                <a:gd name="connsiteY156" fmla="*/ 73819 h 125348"/>
                <a:gd name="connsiteX157" fmla="*/ 129350 w 148304"/>
                <a:gd name="connsiteY157" fmla="*/ 75438 h 125348"/>
                <a:gd name="connsiteX158" fmla="*/ 128302 w 148304"/>
                <a:gd name="connsiteY158" fmla="*/ 76486 h 125348"/>
                <a:gd name="connsiteX159" fmla="*/ 128683 w 148304"/>
                <a:gd name="connsiteY159" fmla="*/ 76771 h 125348"/>
                <a:gd name="connsiteX160" fmla="*/ 130302 w 148304"/>
                <a:gd name="connsiteY160" fmla="*/ 76771 h 125348"/>
                <a:gd name="connsiteX161" fmla="*/ 130588 w 148304"/>
                <a:gd name="connsiteY161" fmla="*/ 77153 h 125348"/>
                <a:gd name="connsiteX162" fmla="*/ 130588 w 148304"/>
                <a:gd name="connsiteY162" fmla="*/ 77438 h 125348"/>
                <a:gd name="connsiteX163" fmla="*/ 130969 w 148304"/>
                <a:gd name="connsiteY163" fmla="*/ 77438 h 125348"/>
                <a:gd name="connsiteX164" fmla="*/ 130969 w 148304"/>
                <a:gd name="connsiteY164" fmla="*/ 77724 h 125348"/>
                <a:gd name="connsiteX165" fmla="*/ 131636 w 148304"/>
                <a:gd name="connsiteY165" fmla="*/ 77724 h 125348"/>
                <a:gd name="connsiteX166" fmla="*/ 132302 w 148304"/>
                <a:gd name="connsiteY166" fmla="*/ 77153 h 125348"/>
                <a:gd name="connsiteX167" fmla="*/ 133255 w 148304"/>
                <a:gd name="connsiteY167" fmla="*/ 76771 h 125348"/>
                <a:gd name="connsiteX168" fmla="*/ 134588 w 148304"/>
                <a:gd name="connsiteY168" fmla="*/ 77438 h 125348"/>
                <a:gd name="connsiteX169" fmla="*/ 134874 w 148304"/>
                <a:gd name="connsiteY169" fmla="*/ 77153 h 125348"/>
                <a:gd name="connsiteX170" fmla="*/ 135541 w 148304"/>
                <a:gd name="connsiteY170" fmla="*/ 76771 h 125348"/>
                <a:gd name="connsiteX171" fmla="*/ 136874 w 148304"/>
                <a:gd name="connsiteY171" fmla="*/ 76486 h 125348"/>
                <a:gd name="connsiteX172" fmla="*/ 136493 w 148304"/>
                <a:gd name="connsiteY172" fmla="*/ 77438 h 125348"/>
                <a:gd name="connsiteX173" fmla="*/ 136208 w 148304"/>
                <a:gd name="connsiteY173" fmla="*/ 78105 h 125348"/>
                <a:gd name="connsiteX174" fmla="*/ 136208 w 148304"/>
                <a:gd name="connsiteY174" fmla="*/ 78391 h 125348"/>
                <a:gd name="connsiteX175" fmla="*/ 135922 w 148304"/>
                <a:gd name="connsiteY175" fmla="*/ 79439 h 125348"/>
                <a:gd name="connsiteX176" fmla="*/ 135255 w 148304"/>
                <a:gd name="connsiteY176" fmla="*/ 80391 h 125348"/>
                <a:gd name="connsiteX177" fmla="*/ 135541 w 148304"/>
                <a:gd name="connsiteY177" fmla="*/ 80391 h 125348"/>
                <a:gd name="connsiteX178" fmla="*/ 134874 w 148304"/>
                <a:gd name="connsiteY178" fmla="*/ 81725 h 125348"/>
                <a:gd name="connsiteX179" fmla="*/ 134874 w 148304"/>
                <a:gd name="connsiteY179" fmla="*/ 82391 h 125348"/>
                <a:gd name="connsiteX180" fmla="*/ 135255 w 148304"/>
                <a:gd name="connsiteY180" fmla="*/ 83344 h 125348"/>
                <a:gd name="connsiteX181" fmla="*/ 134874 w 148304"/>
                <a:gd name="connsiteY181" fmla="*/ 84296 h 125348"/>
                <a:gd name="connsiteX182" fmla="*/ 135255 w 148304"/>
                <a:gd name="connsiteY182" fmla="*/ 84677 h 125348"/>
                <a:gd name="connsiteX183" fmla="*/ 135541 w 148304"/>
                <a:gd name="connsiteY183" fmla="*/ 84677 h 125348"/>
                <a:gd name="connsiteX184" fmla="*/ 135922 w 148304"/>
                <a:gd name="connsiteY184" fmla="*/ 85630 h 125348"/>
                <a:gd name="connsiteX185" fmla="*/ 136493 w 148304"/>
                <a:gd name="connsiteY185" fmla="*/ 85630 h 125348"/>
                <a:gd name="connsiteX186" fmla="*/ 136493 w 148304"/>
                <a:gd name="connsiteY186" fmla="*/ 86296 h 125348"/>
                <a:gd name="connsiteX187" fmla="*/ 137160 w 148304"/>
                <a:gd name="connsiteY187" fmla="*/ 86963 h 125348"/>
                <a:gd name="connsiteX188" fmla="*/ 138494 w 148304"/>
                <a:gd name="connsiteY188" fmla="*/ 88964 h 125348"/>
                <a:gd name="connsiteX189" fmla="*/ 138494 w 148304"/>
                <a:gd name="connsiteY189" fmla="*/ 89535 h 125348"/>
                <a:gd name="connsiteX190" fmla="*/ 138875 w 148304"/>
                <a:gd name="connsiteY190" fmla="*/ 89916 h 125348"/>
                <a:gd name="connsiteX191" fmla="*/ 138875 w 148304"/>
                <a:gd name="connsiteY191" fmla="*/ 90202 h 125348"/>
                <a:gd name="connsiteX192" fmla="*/ 139160 w 148304"/>
                <a:gd name="connsiteY192" fmla="*/ 91916 h 125348"/>
                <a:gd name="connsiteX193" fmla="*/ 139827 w 148304"/>
                <a:gd name="connsiteY193" fmla="*/ 91535 h 125348"/>
                <a:gd name="connsiteX194" fmla="*/ 139446 w 148304"/>
                <a:gd name="connsiteY194" fmla="*/ 92202 h 125348"/>
                <a:gd name="connsiteX195" fmla="*/ 139446 w 148304"/>
                <a:gd name="connsiteY195" fmla="*/ 92488 h 125348"/>
                <a:gd name="connsiteX196" fmla="*/ 140779 w 148304"/>
                <a:gd name="connsiteY196" fmla="*/ 92488 h 125348"/>
                <a:gd name="connsiteX197" fmla="*/ 141446 w 148304"/>
                <a:gd name="connsiteY197" fmla="*/ 92869 h 125348"/>
                <a:gd name="connsiteX198" fmla="*/ 140779 w 148304"/>
                <a:gd name="connsiteY198" fmla="*/ 93821 h 125348"/>
                <a:gd name="connsiteX199" fmla="*/ 140113 w 148304"/>
                <a:gd name="connsiteY199" fmla="*/ 94488 h 125348"/>
                <a:gd name="connsiteX200" fmla="*/ 139446 w 148304"/>
                <a:gd name="connsiteY200" fmla="*/ 94869 h 125348"/>
                <a:gd name="connsiteX201" fmla="*/ 139827 w 148304"/>
                <a:gd name="connsiteY201" fmla="*/ 95441 h 125348"/>
                <a:gd name="connsiteX202" fmla="*/ 141161 w 148304"/>
                <a:gd name="connsiteY202" fmla="*/ 94869 h 125348"/>
                <a:gd name="connsiteX203" fmla="*/ 142399 w 148304"/>
                <a:gd name="connsiteY203" fmla="*/ 94869 h 125348"/>
                <a:gd name="connsiteX204" fmla="*/ 143066 w 148304"/>
                <a:gd name="connsiteY204" fmla="*/ 95821 h 125348"/>
                <a:gd name="connsiteX205" fmla="*/ 144113 w 148304"/>
                <a:gd name="connsiteY205" fmla="*/ 96774 h 125348"/>
                <a:gd name="connsiteX206" fmla="*/ 144399 w 148304"/>
                <a:gd name="connsiteY206" fmla="*/ 96774 h 125348"/>
                <a:gd name="connsiteX207" fmla="*/ 144780 w 148304"/>
                <a:gd name="connsiteY207" fmla="*/ 97155 h 125348"/>
                <a:gd name="connsiteX208" fmla="*/ 146018 w 148304"/>
                <a:gd name="connsiteY208" fmla="*/ 97822 h 125348"/>
                <a:gd name="connsiteX209" fmla="*/ 145733 w 148304"/>
                <a:gd name="connsiteY209" fmla="*/ 98393 h 125348"/>
                <a:gd name="connsiteX210" fmla="*/ 146685 w 148304"/>
                <a:gd name="connsiteY210" fmla="*/ 100393 h 125348"/>
                <a:gd name="connsiteX211" fmla="*/ 146399 w 148304"/>
                <a:gd name="connsiteY211" fmla="*/ 101060 h 125348"/>
                <a:gd name="connsiteX212" fmla="*/ 146685 w 148304"/>
                <a:gd name="connsiteY212" fmla="*/ 101060 h 125348"/>
                <a:gd name="connsiteX213" fmla="*/ 148019 w 148304"/>
                <a:gd name="connsiteY213" fmla="*/ 100775 h 125348"/>
                <a:gd name="connsiteX214" fmla="*/ 148304 w 148304"/>
                <a:gd name="connsiteY214" fmla="*/ 101727 h 125348"/>
                <a:gd name="connsiteX215" fmla="*/ 148304 w 148304"/>
                <a:gd name="connsiteY215" fmla="*/ 102679 h 125348"/>
                <a:gd name="connsiteX216" fmla="*/ 148019 w 148304"/>
                <a:gd name="connsiteY216" fmla="*/ 102679 h 125348"/>
                <a:gd name="connsiteX217" fmla="*/ 147733 w 148304"/>
                <a:gd name="connsiteY217" fmla="*/ 103346 h 125348"/>
                <a:gd name="connsiteX218" fmla="*/ 147352 w 148304"/>
                <a:gd name="connsiteY218" fmla="*/ 103727 h 125348"/>
                <a:gd name="connsiteX219" fmla="*/ 147352 w 148304"/>
                <a:gd name="connsiteY219" fmla="*/ 104013 h 125348"/>
                <a:gd name="connsiteX220" fmla="*/ 147066 w 148304"/>
                <a:gd name="connsiteY220" fmla="*/ 104299 h 125348"/>
                <a:gd name="connsiteX221" fmla="*/ 146018 w 148304"/>
                <a:gd name="connsiteY221" fmla="*/ 104966 h 125348"/>
                <a:gd name="connsiteX222" fmla="*/ 146399 w 148304"/>
                <a:gd name="connsiteY222" fmla="*/ 105632 h 125348"/>
                <a:gd name="connsiteX223" fmla="*/ 147066 w 148304"/>
                <a:gd name="connsiteY223" fmla="*/ 106680 h 125348"/>
                <a:gd name="connsiteX224" fmla="*/ 147066 w 148304"/>
                <a:gd name="connsiteY224" fmla="*/ 107632 h 125348"/>
                <a:gd name="connsiteX225" fmla="*/ 147733 w 148304"/>
                <a:gd name="connsiteY225" fmla="*/ 107632 h 125348"/>
                <a:gd name="connsiteX226" fmla="*/ 148019 w 148304"/>
                <a:gd name="connsiteY226" fmla="*/ 107918 h 125348"/>
                <a:gd name="connsiteX227" fmla="*/ 147352 w 148304"/>
                <a:gd name="connsiteY227" fmla="*/ 108299 h 125348"/>
                <a:gd name="connsiteX228" fmla="*/ 147066 w 148304"/>
                <a:gd name="connsiteY228" fmla="*/ 108966 h 125348"/>
                <a:gd name="connsiteX229" fmla="*/ 146399 w 148304"/>
                <a:gd name="connsiteY229" fmla="*/ 109252 h 125348"/>
                <a:gd name="connsiteX230" fmla="*/ 145352 w 148304"/>
                <a:gd name="connsiteY230" fmla="*/ 110204 h 125348"/>
                <a:gd name="connsiteX231" fmla="*/ 146018 w 148304"/>
                <a:gd name="connsiteY231" fmla="*/ 111252 h 125348"/>
                <a:gd name="connsiteX232" fmla="*/ 146685 w 148304"/>
                <a:gd name="connsiteY232" fmla="*/ 111538 h 125348"/>
                <a:gd name="connsiteX233" fmla="*/ 146399 w 148304"/>
                <a:gd name="connsiteY233" fmla="*/ 112871 h 125348"/>
                <a:gd name="connsiteX234" fmla="*/ 146685 w 148304"/>
                <a:gd name="connsiteY234" fmla="*/ 113538 h 125348"/>
                <a:gd name="connsiteX235" fmla="*/ 146685 w 148304"/>
                <a:gd name="connsiteY235" fmla="*/ 113824 h 125348"/>
                <a:gd name="connsiteX236" fmla="*/ 146399 w 148304"/>
                <a:gd name="connsiteY236" fmla="*/ 113824 h 125348"/>
                <a:gd name="connsiteX237" fmla="*/ 146018 w 148304"/>
                <a:gd name="connsiteY237" fmla="*/ 113538 h 125348"/>
                <a:gd name="connsiteX238" fmla="*/ 145066 w 148304"/>
                <a:gd name="connsiteY238" fmla="*/ 113538 h 125348"/>
                <a:gd name="connsiteX239" fmla="*/ 144399 w 148304"/>
                <a:gd name="connsiteY239" fmla="*/ 112871 h 125348"/>
                <a:gd name="connsiteX240" fmla="*/ 144113 w 148304"/>
                <a:gd name="connsiteY240" fmla="*/ 113157 h 125348"/>
                <a:gd name="connsiteX241" fmla="*/ 143446 w 148304"/>
                <a:gd name="connsiteY241" fmla="*/ 112586 h 125348"/>
                <a:gd name="connsiteX242" fmla="*/ 143066 w 148304"/>
                <a:gd name="connsiteY242" fmla="*/ 112871 h 125348"/>
                <a:gd name="connsiteX243" fmla="*/ 143066 w 148304"/>
                <a:gd name="connsiteY243" fmla="*/ 112204 h 125348"/>
                <a:gd name="connsiteX244" fmla="*/ 142113 w 148304"/>
                <a:gd name="connsiteY244" fmla="*/ 111252 h 125348"/>
                <a:gd name="connsiteX245" fmla="*/ 141827 w 148304"/>
                <a:gd name="connsiteY245" fmla="*/ 111538 h 125348"/>
                <a:gd name="connsiteX246" fmla="*/ 141161 w 148304"/>
                <a:gd name="connsiteY246" fmla="*/ 111538 h 125348"/>
                <a:gd name="connsiteX247" fmla="*/ 141161 w 148304"/>
                <a:gd name="connsiteY247" fmla="*/ 110871 h 125348"/>
                <a:gd name="connsiteX248" fmla="*/ 140779 w 148304"/>
                <a:gd name="connsiteY248" fmla="*/ 110585 h 125348"/>
                <a:gd name="connsiteX249" fmla="*/ 141161 w 148304"/>
                <a:gd name="connsiteY249" fmla="*/ 110204 h 125348"/>
                <a:gd name="connsiteX250" fmla="*/ 141161 w 148304"/>
                <a:gd name="connsiteY250" fmla="*/ 109918 h 125348"/>
                <a:gd name="connsiteX251" fmla="*/ 140779 w 148304"/>
                <a:gd name="connsiteY251" fmla="*/ 109918 h 125348"/>
                <a:gd name="connsiteX252" fmla="*/ 140494 w 148304"/>
                <a:gd name="connsiteY252" fmla="*/ 110204 h 125348"/>
                <a:gd name="connsiteX253" fmla="*/ 140113 w 148304"/>
                <a:gd name="connsiteY253" fmla="*/ 110871 h 125348"/>
                <a:gd name="connsiteX254" fmla="*/ 140113 w 148304"/>
                <a:gd name="connsiteY254" fmla="*/ 110204 h 125348"/>
                <a:gd name="connsiteX255" fmla="*/ 139160 w 148304"/>
                <a:gd name="connsiteY255" fmla="*/ 110204 h 125348"/>
                <a:gd name="connsiteX256" fmla="*/ 138875 w 148304"/>
                <a:gd name="connsiteY256" fmla="*/ 109633 h 125348"/>
                <a:gd name="connsiteX257" fmla="*/ 138208 w 148304"/>
                <a:gd name="connsiteY257" fmla="*/ 109918 h 125348"/>
                <a:gd name="connsiteX258" fmla="*/ 137827 w 148304"/>
                <a:gd name="connsiteY258" fmla="*/ 109918 h 125348"/>
                <a:gd name="connsiteX259" fmla="*/ 137827 w 148304"/>
                <a:gd name="connsiteY259" fmla="*/ 109633 h 125348"/>
                <a:gd name="connsiteX260" fmla="*/ 137541 w 148304"/>
                <a:gd name="connsiteY260" fmla="*/ 109252 h 125348"/>
                <a:gd name="connsiteX261" fmla="*/ 137541 w 148304"/>
                <a:gd name="connsiteY261" fmla="*/ 108585 h 125348"/>
                <a:gd name="connsiteX262" fmla="*/ 136874 w 148304"/>
                <a:gd name="connsiteY262" fmla="*/ 108585 h 125348"/>
                <a:gd name="connsiteX263" fmla="*/ 136874 w 148304"/>
                <a:gd name="connsiteY263" fmla="*/ 107918 h 125348"/>
                <a:gd name="connsiteX264" fmla="*/ 135922 w 148304"/>
                <a:gd name="connsiteY264" fmla="*/ 107918 h 125348"/>
                <a:gd name="connsiteX265" fmla="*/ 135255 w 148304"/>
                <a:gd name="connsiteY265" fmla="*/ 106966 h 125348"/>
                <a:gd name="connsiteX266" fmla="*/ 135255 w 148304"/>
                <a:gd name="connsiteY266" fmla="*/ 106299 h 125348"/>
                <a:gd name="connsiteX267" fmla="*/ 134874 w 148304"/>
                <a:gd name="connsiteY267" fmla="*/ 106013 h 125348"/>
                <a:gd name="connsiteX268" fmla="*/ 134588 w 148304"/>
                <a:gd name="connsiteY268" fmla="*/ 106013 h 125348"/>
                <a:gd name="connsiteX269" fmla="*/ 134588 w 148304"/>
                <a:gd name="connsiteY269" fmla="*/ 105632 h 125348"/>
                <a:gd name="connsiteX270" fmla="*/ 133921 w 148304"/>
                <a:gd name="connsiteY270" fmla="*/ 105632 h 125348"/>
                <a:gd name="connsiteX271" fmla="*/ 133921 w 148304"/>
                <a:gd name="connsiteY271" fmla="*/ 105346 h 125348"/>
                <a:gd name="connsiteX272" fmla="*/ 133541 w 148304"/>
                <a:gd name="connsiteY272" fmla="*/ 105632 h 125348"/>
                <a:gd name="connsiteX273" fmla="*/ 133541 w 148304"/>
                <a:gd name="connsiteY273" fmla="*/ 105346 h 125348"/>
                <a:gd name="connsiteX274" fmla="*/ 132969 w 148304"/>
                <a:gd name="connsiteY274" fmla="*/ 104680 h 125348"/>
                <a:gd name="connsiteX275" fmla="*/ 132969 w 148304"/>
                <a:gd name="connsiteY275" fmla="*/ 104299 h 125348"/>
                <a:gd name="connsiteX276" fmla="*/ 133921 w 148304"/>
                <a:gd name="connsiteY276" fmla="*/ 104299 h 125348"/>
                <a:gd name="connsiteX277" fmla="*/ 133255 w 148304"/>
                <a:gd name="connsiteY277" fmla="*/ 103727 h 125348"/>
                <a:gd name="connsiteX278" fmla="*/ 133255 w 148304"/>
                <a:gd name="connsiteY278" fmla="*/ 103061 h 125348"/>
                <a:gd name="connsiteX279" fmla="*/ 132969 w 148304"/>
                <a:gd name="connsiteY279" fmla="*/ 102679 h 125348"/>
                <a:gd name="connsiteX280" fmla="*/ 133255 w 148304"/>
                <a:gd name="connsiteY280" fmla="*/ 102394 h 125348"/>
                <a:gd name="connsiteX281" fmla="*/ 132969 w 148304"/>
                <a:gd name="connsiteY281" fmla="*/ 101727 h 125348"/>
                <a:gd name="connsiteX282" fmla="*/ 133255 w 148304"/>
                <a:gd name="connsiteY282" fmla="*/ 101346 h 125348"/>
                <a:gd name="connsiteX283" fmla="*/ 131921 w 148304"/>
                <a:gd name="connsiteY283" fmla="*/ 100775 h 125348"/>
                <a:gd name="connsiteX284" fmla="*/ 131636 w 148304"/>
                <a:gd name="connsiteY284" fmla="*/ 100775 h 125348"/>
                <a:gd name="connsiteX285" fmla="*/ 130969 w 148304"/>
                <a:gd name="connsiteY285" fmla="*/ 100108 h 125348"/>
                <a:gd name="connsiteX286" fmla="*/ 130016 w 148304"/>
                <a:gd name="connsiteY286" fmla="*/ 99727 h 125348"/>
                <a:gd name="connsiteX287" fmla="*/ 130016 w 148304"/>
                <a:gd name="connsiteY287" fmla="*/ 100108 h 125348"/>
                <a:gd name="connsiteX288" fmla="*/ 130016 w 148304"/>
                <a:gd name="connsiteY288" fmla="*/ 99727 h 125348"/>
                <a:gd name="connsiteX289" fmla="*/ 129635 w 148304"/>
                <a:gd name="connsiteY289" fmla="*/ 99727 h 125348"/>
                <a:gd name="connsiteX290" fmla="*/ 129635 w 148304"/>
                <a:gd name="connsiteY290" fmla="*/ 99441 h 125348"/>
                <a:gd name="connsiteX291" fmla="*/ 129350 w 148304"/>
                <a:gd name="connsiteY291" fmla="*/ 99060 h 125348"/>
                <a:gd name="connsiteX292" fmla="*/ 129635 w 148304"/>
                <a:gd name="connsiteY292" fmla="*/ 98107 h 125348"/>
                <a:gd name="connsiteX293" fmla="*/ 129350 w 148304"/>
                <a:gd name="connsiteY293" fmla="*/ 98107 h 125348"/>
                <a:gd name="connsiteX294" fmla="*/ 129350 w 148304"/>
                <a:gd name="connsiteY294" fmla="*/ 97822 h 125348"/>
                <a:gd name="connsiteX295" fmla="*/ 128302 w 148304"/>
                <a:gd name="connsiteY295" fmla="*/ 97822 h 125348"/>
                <a:gd name="connsiteX296" fmla="*/ 128016 w 148304"/>
                <a:gd name="connsiteY296" fmla="*/ 97441 h 125348"/>
                <a:gd name="connsiteX297" fmla="*/ 128016 w 148304"/>
                <a:gd name="connsiteY297" fmla="*/ 97155 h 125348"/>
                <a:gd name="connsiteX298" fmla="*/ 128302 w 148304"/>
                <a:gd name="connsiteY298" fmla="*/ 96774 h 125348"/>
                <a:gd name="connsiteX299" fmla="*/ 128302 w 148304"/>
                <a:gd name="connsiteY299" fmla="*/ 96107 h 125348"/>
                <a:gd name="connsiteX300" fmla="*/ 126683 w 148304"/>
                <a:gd name="connsiteY300" fmla="*/ 96488 h 125348"/>
                <a:gd name="connsiteX301" fmla="*/ 126016 w 148304"/>
                <a:gd name="connsiteY301" fmla="*/ 96488 h 125348"/>
                <a:gd name="connsiteX302" fmla="*/ 126016 w 148304"/>
                <a:gd name="connsiteY302" fmla="*/ 95441 h 125348"/>
                <a:gd name="connsiteX303" fmla="*/ 125349 w 148304"/>
                <a:gd name="connsiteY303" fmla="*/ 95441 h 125348"/>
                <a:gd name="connsiteX304" fmla="*/ 126016 w 148304"/>
                <a:gd name="connsiteY304" fmla="*/ 94202 h 125348"/>
                <a:gd name="connsiteX305" fmla="*/ 126397 w 148304"/>
                <a:gd name="connsiteY305" fmla="*/ 93821 h 125348"/>
                <a:gd name="connsiteX306" fmla="*/ 126397 w 148304"/>
                <a:gd name="connsiteY306" fmla="*/ 92488 h 125348"/>
                <a:gd name="connsiteX307" fmla="*/ 124111 w 148304"/>
                <a:gd name="connsiteY307" fmla="*/ 93536 h 125348"/>
                <a:gd name="connsiteX308" fmla="*/ 124111 w 148304"/>
                <a:gd name="connsiteY308" fmla="*/ 94488 h 125348"/>
                <a:gd name="connsiteX309" fmla="*/ 124396 w 148304"/>
                <a:gd name="connsiteY309" fmla="*/ 95155 h 125348"/>
                <a:gd name="connsiteX310" fmla="*/ 124111 w 148304"/>
                <a:gd name="connsiteY310" fmla="*/ 95821 h 125348"/>
                <a:gd name="connsiteX311" fmla="*/ 123444 w 148304"/>
                <a:gd name="connsiteY311" fmla="*/ 96488 h 125348"/>
                <a:gd name="connsiteX312" fmla="*/ 123444 w 148304"/>
                <a:gd name="connsiteY312" fmla="*/ 96774 h 125348"/>
                <a:gd name="connsiteX313" fmla="*/ 123063 w 148304"/>
                <a:gd name="connsiteY313" fmla="*/ 97155 h 125348"/>
                <a:gd name="connsiteX314" fmla="*/ 122777 w 148304"/>
                <a:gd name="connsiteY314" fmla="*/ 97155 h 125348"/>
                <a:gd name="connsiteX315" fmla="*/ 123063 w 148304"/>
                <a:gd name="connsiteY315" fmla="*/ 97822 h 125348"/>
                <a:gd name="connsiteX316" fmla="*/ 122777 w 148304"/>
                <a:gd name="connsiteY316" fmla="*/ 98393 h 125348"/>
                <a:gd name="connsiteX317" fmla="*/ 122396 w 148304"/>
                <a:gd name="connsiteY317" fmla="*/ 98393 h 125348"/>
                <a:gd name="connsiteX318" fmla="*/ 122396 w 148304"/>
                <a:gd name="connsiteY318" fmla="*/ 99441 h 125348"/>
                <a:gd name="connsiteX319" fmla="*/ 121729 w 148304"/>
                <a:gd name="connsiteY319" fmla="*/ 100108 h 125348"/>
                <a:gd name="connsiteX320" fmla="*/ 120491 w 148304"/>
                <a:gd name="connsiteY320" fmla="*/ 100775 h 125348"/>
                <a:gd name="connsiteX321" fmla="*/ 120491 w 148304"/>
                <a:gd name="connsiteY321" fmla="*/ 101727 h 125348"/>
                <a:gd name="connsiteX322" fmla="*/ 119444 w 148304"/>
                <a:gd name="connsiteY322" fmla="*/ 101060 h 125348"/>
                <a:gd name="connsiteX323" fmla="*/ 118205 w 148304"/>
                <a:gd name="connsiteY323" fmla="*/ 100775 h 125348"/>
                <a:gd name="connsiteX324" fmla="*/ 118205 w 148304"/>
                <a:gd name="connsiteY324" fmla="*/ 101060 h 125348"/>
                <a:gd name="connsiteX325" fmla="*/ 117538 w 148304"/>
                <a:gd name="connsiteY325" fmla="*/ 101727 h 125348"/>
                <a:gd name="connsiteX326" fmla="*/ 118205 w 148304"/>
                <a:gd name="connsiteY326" fmla="*/ 102013 h 125348"/>
                <a:gd name="connsiteX327" fmla="*/ 118205 w 148304"/>
                <a:gd name="connsiteY327" fmla="*/ 102679 h 125348"/>
                <a:gd name="connsiteX328" fmla="*/ 118777 w 148304"/>
                <a:gd name="connsiteY328" fmla="*/ 104013 h 125348"/>
                <a:gd name="connsiteX329" fmla="*/ 118777 w 148304"/>
                <a:gd name="connsiteY329" fmla="*/ 104680 h 125348"/>
                <a:gd name="connsiteX330" fmla="*/ 118205 w 148304"/>
                <a:gd name="connsiteY330" fmla="*/ 105346 h 125348"/>
                <a:gd name="connsiteX331" fmla="*/ 117824 w 148304"/>
                <a:gd name="connsiteY331" fmla="*/ 105346 h 125348"/>
                <a:gd name="connsiteX332" fmla="*/ 117538 w 148304"/>
                <a:gd name="connsiteY332" fmla="*/ 105632 h 125348"/>
                <a:gd name="connsiteX333" fmla="*/ 117824 w 148304"/>
                <a:gd name="connsiteY333" fmla="*/ 106680 h 125348"/>
                <a:gd name="connsiteX334" fmla="*/ 117158 w 148304"/>
                <a:gd name="connsiteY334" fmla="*/ 106966 h 125348"/>
                <a:gd name="connsiteX335" fmla="*/ 115253 w 148304"/>
                <a:gd name="connsiteY335" fmla="*/ 108299 h 125348"/>
                <a:gd name="connsiteX336" fmla="*/ 111919 w 148304"/>
                <a:gd name="connsiteY336" fmla="*/ 109633 h 125348"/>
                <a:gd name="connsiteX337" fmla="*/ 111633 w 148304"/>
                <a:gd name="connsiteY337" fmla="*/ 109633 h 125348"/>
                <a:gd name="connsiteX338" fmla="*/ 110300 w 148304"/>
                <a:gd name="connsiteY338" fmla="*/ 110204 h 125348"/>
                <a:gd name="connsiteX339" fmla="*/ 109633 w 148304"/>
                <a:gd name="connsiteY339" fmla="*/ 110204 h 125348"/>
                <a:gd name="connsiteX340" fmla="*/ 108966 w 148304"/>
                <a:gd name="connsiteY340" fmla="*/ 109633 h 125348"/>
                <a:gd name="connsiteX341" fmla="*/ 105728 w 148304"/>
                <a:gd name="connsiteY341" fmla="*/ 109633 h 125348"/>
                <a:gd name="connsiteX342" fmla="*/ 106013 w 148304"/>
                <a:gd name="connsiteY342" fmla="*/ 109918 h 125348"/>
                <a:gd name="connsiteX343" fmla="*/ 106966 w 148304"/>
                <a:gd name="connsiteY343" fmla="*/ 110585 h 125348"/>
                <a:gd name="connsiteX344" fmla="*/ 106394 w 148304"/>
                <a:gd name="connsiteY344" fmla="*/ 110585 h 125348"/>
                <a:gd name="connsiteX345" fmla="*/ 105346 w 148304"/>
                <a:gd name="connsiteY345" fmla="*/ 110871 h 125348"/>
                <a:gd name="connsiteX346" fmla="*/ 104394 w 148304"/>
                <a:gd name="connsiteY346" fmla="*/ 110871 h 125348"/>
                <a:gd name="connsiteX347" fmla="*/ 103442 w 148304"/>
                <a:gd name="connsiteY347" fmla="*/ 110585 h 125348"/>
                <a:gd name="connsiteX348" fmla="*/ 102108 w 148304"/>
                <a:gd name="connsiteY348" fmla="*/ 110871 h 125348"/>
                <a:gd name="connsiteX349" fmla="*/ 102108 w 148304"/>
                <a:gd name="connsiteY349" fmla="*/ 111252 h 125348"/>
                <a:gd name="connsiteX350" fmla="*/ 102394 w 148304"/>
                <a:gd name="connsiteY350" fmla="*/ 111252 h 125348"/>
                <a:gd name="connsiteX351" fmla="*/ 103061 w 148304"/>
                <a:gd name="connsiteY351" fmla="*/ 111538 h 125348"/>
                <a:gd name="connsiteX352" fmla="*/ 103442 w 148304"/>
                <a:gd name="connsiteY352" fmla="*/ 111919 h 125348"/>
                <a:gd name="connsiteX353" fmla="*/ 103727 w 148304"/>
                <a:gd name="connsiteY353" fmla="*/ 111919 h 125348"/>
                <a:gd name="connsiteX354" fmla="*/ 104680 w 148304"/>
                <a:gd name="connsiteY354" fmla="*/ 112871 h 125348"/>
                <a:gd name="connsiteX355" fmla="*/ 104680 w 148304"/>
                <a:gd name="connsiteY355" fmla="*/ 113538 h 125348"/>
                <a:gd name="connsiteX356" fmla="*/ 103442 w 148304"/>
                <a:gd name="connsiteY356" fmla="*/ 113538 h 125348"/>
                <a:gd name="connsiteX357" fmla="*/ 103061 w 148304"/>
                <a:gd name="connsiteY357" fmla="*/ 113824 h 125348"/>
                <a:gd name="connsiteX358" fmla="*/ 103061 w 148304"/>
                <a:gd name="connsiteY358" fmla="*/ 114491 h 125348"/>
                <a:gd name="connsiteX359" fmla="*/ 102394 w 148304"/>
                <a:gd name="connsiteY359" fmla="*/ 115157 h 125348"/>
                <a:gd name="connsiteX360" fmla="*/ 101441 w 148304"/>
                <a:gd name="connsiteY360" fmla="*/ 115824 h 125348"/>
                <a:gd name="connsiteX361" fmla="*/ 101441 w 148304"/>
                <a:gd name="connsiteY361" fmla="*/ 116110 h 125348"/>
                <a:gd name="connsiteX362" fmla="*/ 101727 w 148304"/>
                <a:gd name="connsiteY362" fmla="*/ 116491 h 125348"/>
                <a:gd name="connsiteX363" fmla="*/ 102108 w 148304"/>
                <a:gd name="connsiteY363" fmla="*/ 116491 h 125348"/>
                <a:gd name="connsiteX364" fmla="*/ 101441 w 148304"/>
                <a:gd name="connsiteY364" fmla="*/ 116777 h 125348"/>
                <a:gd name="connsiteX365" fmla="*/ 101060 w 148304"/>
                <a:gd name="connsiteY365" fmla="*/ 117443 h 125348"/>
                <a:gd name="connsiteX366" fmla="*/ 101060 w 148304"/>
                <a:gd name="connsiteY366" fmla="*/ 118110 h 125348"/>
                <a:gd name="connsiteX367" fmla="*/ 100489 w 148304"/>
                <a:gd name="connsiteY367" fmla="*/ 119063 h 125348"/>
                <a:gd name="connsiteX368" fmla="*/ 100775 w 148304"/>
                <a:gd name="connsiteY368" fmla="*/ 120396 h 125348"/>
                <a:gd name="connsiteX369" fmla="*/ 101441 w 148304"/>
                <a:gd name="connsiteY369" fmla="*/ 119729 h 125348"/>
                <a:gd name="connsiteX370" fmla="*/ 102394 w 148304"/>
                <a:gd name="connsiteY370" fmla="*/ 120396 h 125348"/>
                <a:gd name="connsiteX371" fmla="*/ 103442 w 148304"/>
                <a:gd name="connsiteY371" fmla="*/ 120777 h 125348"/>
                <a:gd name="connsiteX372" fmla="*/ 103442 w 148304"/>
                <a:gd name="connsiteY372" fmla="*/ 121063 h 125348"/>
                <a:gd name="connsiteX373" fmla="*/ 103061 w 148304"/>
                <a:gd name="connsiteY373" fmla="*/ 122015 h 125348"/>
                <a:gd name="connsiteX374" fmla="*/ 103061 w 148304"/>
                <a:gd name="connsiteY374" fmla="*/ 123063 h 125348"/>
                <a:gd name="connsiteX375" fmla="*/ 102394 w 148304"/>
                <a:gd name="connsiteY375" fmla="*/ 123349 h 125348"/>
                <a:gd name="connsiteX376" fmla="*/ 102108 w 148304"/>
                <a:gd name="connsiteY376" fmla="*/ 124016 h 125348"/>
                <a:gd name="connsiteX377" fmla="*/ 101727 w 148304"/>
                <a:gd name="connsiteY377" fmla="*/ 124016 h 125348"/>
                <a:gd name="connsiteX378" fmla="*/ 100775 w 148304"/>
                <a:gd name="connsiteY378" fmla="*/ 125349 h 125348"/>
                <a:gd name="connsiteX379" fmla="*/ 99822 w 148304"/>
                <a:gd name="connsiteY379" fmla="*/ 125349 h 125348"/>
                <a:gd name="connsiteX380" fmla="*/ 97441 w 148304"/>
                <a:gd name="connsiteY380" fmla="*/ 124016 h 125348"/>
                <a:gd name="connsiteX381" fmla="*/ 98488 w 148304"/>
                <a:gd name="connsiteY381" fmla="*/ 123063 h 125348"/>
                <a:gd name="connsiteX382" fmla="*/ 98108 w 148304"/>
                <a:gd name="connsiteY382" fmla="*/ 122682 h 125348"/>
                <a:gd name="connsiteX383" fmla="*/ 98108 w 148304"/>
                <a:gd name="connsiteY383" fmla="*/ 122396 h 125348"/>
                <a:gd name="connsiteX384" fmla="*/ 97822 w 148304"/>
                <a:gd name="connsiteY384" fmla="*/ 122015 h 125348"/>
                <a:gd name="connsiteX385" fmla="*/ 97155 w 148304"/>
                <a:gd name="connsiteY385" fmla="*/ 121063 h 125348"/>
                <a:gd name="connsiteX386" fmla="*/ 96869 w 148304"/>
                <a:gd name="connsiteY386" fmla="*/ 120777 h 125348"/>
                <a:gd name="connsiteX387" fmla="*/ 96869 w 148304"/>
                <a:gd name="connsiteY387" fmla="*/ 120396 h 125348"/>
                <a:gd name="connsiteX388" fmla="*/ 95155 w 148304"/>
                <a:gd name="connsiteY388" fmla="*/ 118777 h 125348"/>
                <a:gd name="connsiteX389" fmla="*/ 94202 w 148304"/>
                <a:gd name="connsiteY389" fmla="*/ 118110 h 125348"/>
                <a:gd name="connsiteX390" fmla="*/ 93536 w 148304"/>
                <a:gd name="connsiteY390" fmla="*/ 117443 h 125348"/>
                <a:gd name="connsiteX391" fmla="*/ 93536 w 148304"/>
                <a:gd name="connsiteY391" fmla="*/ 116491 h 125348"/>
                <a:gd name="connsiteX392" fmla="*/ 93917 w 148304"/>
                <a:gd name="connsiteY392" fmla="*/ 115824 h 125348"/>
                <a:gd name="connsiteX393" fmla="*/ 93917 w 148304"/>
                <a:gd name="connsiteY393" fmla="*/ 114871 h 125348"/>
                <a:gd name="connsiteX394" fmla="*/ 93536 w 148304"/>
                <a:gd name="connsiteY394" fmla="*/ 113824 h 125348"/>
                <a:gd name="connsiteX395" fmla="*/ 92202 w 148304"/>
                <a:gd name="connsiteY395" fmla="*/ 112204 h 125348"/>
                <a:gd name="connsiteX396" fmla="*/ 90964 w 148304"/>
                <a:gd name="connsiteY396" fmla="*/ 111919 h 125348"/>
                <a:gd name="connsiteX397" fmla="*/ 90297 w 148304"/>
                <a:gd name="connsiteY397" fmla="*/ 111252 h 125348"/>
                <a:gd name="connsiteX398" fmla="*/ 89630 w 148304"/>
                <a:gd name="connsiteY398" fmla="*/ 111252 h 125348"/>
                <a:gd name="connsiteX399" fmla="*/ 89630 w 148304"/>
                <a:gd name="connsiteY399" fmla="*/ 110871 h 125348"/>
                <a:gd name="connsiteX400" fmla="*/ 88963 w 148304"/>
                <a:gd name="connsiteY400" fmla="*/ 109633 h 125348"/>
                <a:gd name="connsiteX401" fmla="*/ 88583 w 148304"/>
                <a:gd name="connsiteY401" fmla="*/ 109252 h 125348"/>
                <a:gd name="connsiteX402" fmla="*/ 88011 w 148304"/>
                <a:gd name="connsiteY402" fmla="*/ 109252 h 125348"/>
                <a:gd name="connsiteX403" fmla="*/ 88011 w 148304"/>
                <a:gd name="connsiteY403" fmla="*/ 107632 h 125348"/>
                <a:gd name="connsiteX404" fmla="*/ 87630 w 148304"/>
                <a:gd name="connsiteY404" fmla="*/ 106680 h 125348"/>
                <a:gd name="connsiteX405" fmla="*/ 87630 w 148304"/>
                <a:gd name="connsiteY405" fmla="*/ 106013 h 125348"/>
                <a:gd name="connsiteX406" fmla="*/ 88011 w 148304"/>
                <a:gd name="connsiteY406" fmla="*/ 105346 h 125348"/>
                <a:gd name="connsiteX407" fmla="*/ 87630 w 148304"/>
                <a:gd name="connsiteY407" fmla="*/ 104013 h 125348"/>
                <a:gd name="connsiteX408" fmla="*/ 86963 w 148304"/>
                <a:gd name="connsiteY408" fmla="*/ 104299 h 125348"/>
                <a:gd name="connsiteX409" fmla="*/ 86678 w 148304"/>
                <a:gd name="connsiteY409" fmla="*/ 103346 h 125348"/>
                <a:gd name="connsiteX410" fmla="*/ 86011 w 148304"/>
                <a:gd name="connsiteY410" fmla="*/ 102679 h 125348"/>
                <a:gd name="connsiteX411" fmla="*/ 85630 w 148304"/>
                <a:gd name="connsiteY411" fmla="*/ 102679 h 125348"/>
                <a:gd name="connsiteX412" fmla="*/ 85344 w 148304"/>
                <a:gd name="connsiteY412" fmla="*/ 103061 h 125348"/>
                <a:gd name="connsiteX413" fmla="*/ 85344 w 148304"/>
                <a:gd name="connsiteY413" fmla="*/ 103346 h 125348"/>
                <a:gd name="connsiteX414" fmla="*/ 83725 w 148304"/>
                <a:gd name="connsiteY414" fmla="*/ 104966 h 125348"/>
                <a:gd name="connsiteX415" fmla="*/ 83058 w 148304"/>
                <a:gd name="connsiteY415" fmla="*/ 105346 h 125348"/>
                <a:gd name="connsiteX416" fmla="*/ 82677 w 148304"/>
                <a:gd name="connsiteY416" fmla="*/ 104966 h 125348"/>
                <a:gd name="connsiteX417" fmla="*/ 81439 w 148304"/>
                <a:gd name="connsiteY417" fmla="*/ 104966 h 125348"/>
                <a:gd name="connsiteX418" fmla="*/ 80105 w 148304"/>
                <a:gd name="connsiteY418" fmla="*/ 105632 h 125348"/>
                <a:gd name="connsiteX419" fmla="*/ 79438 w 148304"/>
                <a:gd name="connsiteY419" fmla="*/ 105632 h 125348"/>
                <a:gd name="connsiteX420" fmla="*/ 78772 w 148304"/>
                <a:gd name="connsiteY420" fmla="*/ 106013 h 125348"/>
                <a:gd name="connsiteX421" fmla="*/ 78486 w 148304"/>
                <a:gd name="connsiteY421" fmla="*/ 105632 h 125348"/>
                <a:gd name="connsiteX422" fmla="*/ 77153 w 148304"/>
                <a:gd name="connsiteY422" fmla="*/ 106299 h 125348"/>
                <a:gd name="connsiteX423" fmla="*/ 76771 w 148304"/>
                <a:gd name="connsiteY423" fmla="*/ 106013 h 125348"/>
                <a:gd name="connsiteX424" fmla="*/ 75533 w 148304"/>
                <a:gd name="connsiteY424" fmla="*/ 106013 h 125348"/>
                <a:gd name="connsiteX425" fmla="*/ 75152 w 148304"/>
                <a:gd name="connsiteY425" fmla="*/ 106680 h 125348"/>
                <a:gd name="connsiteX426" fmla="*/ 75152 w 148304"/>
                <a:gd name="connsiteY426" fmla="*/ 106966 h 125348"/>
                <a:gd name="connsiteX427" fmla="*/ 73819 w 148304"/>
                <a:gd name="connsiteY427" fmla="*/ 107632 h 125348"/>
                <a:gd name="connsiteX428" fmla="*/ 73247 w 148304"/>
                <a:gd name="connsiteY428" fmla="*/ 107252 h 125348"/>
                <a:gd name="connsiteX429" fmla="*/ 72866 w 148304"/>
                <a:gd name="connsiteY429" fmla="*/ 107632 h 125348"/>
                <a:gd name="connsiteX430" fmla="*/ 71914 w 148304"/>
                <a:gd name="connsiteY430" fmla="*/ 108299 h 125348"/>
                <a:gd name="connsiteX431" fmla="*/ 71914 w 148304"/>
                <a:gd name="connsiteY431" fmla="*/ 108585 h 125348"/>
                <a:gd name="connsiteX432" fmla="*/ 70580 w 148304"/>
                <a:gd name="connsiteY432" fmla="*/ 108966 h 125348"/>
                <a:gd name="connsiteX433" fmla="*/ 69628 w 148304"/>
                <a:gd name="connsiteY433" fmla="*/ 108585 h 125348"/>
                <a:gd name="connsiteX434" fmla="*/ 66294 w 148304"/>
                <a:gd name="connsiteY434" fmla="*/ 108585 h 125348"/>
                <a:gd name="connsiteX435" fmla="*/ 65627 w 148304"/>
                <a:gd name="connsiteY435" fmla="*/ 106966 h 125348"/>
                <a:gd name="connsiteX436" fmla="*/ 64961 w 148304"/>
                <a:gd name="connsiteY436" fmla="*/ 106013 h 125348"/>
                <a:gd name="connsiteX437" fmla="*/ 64008 w 148304"/>
                <a:gd name="connsiteY437" fmla="*/ 105346 h 125348"/>
                <a:gd name="connsiteX438" fmla="*/ 62389 w 148304"/>
                <a:gd name="connsiteY438" fmla="*/ 104013 h 125348"/>
                <a:gd name="connsiteX439" fmla="*/ 61436 w 148304"/>
                <a:gd name="connsiteY439" fmla="*/ 104299 h 125348"/>
                <a:gd name="connsiteX440" fmla="*/ 60388 w 148304"/>
                <a:gd name="connsiteY440" fmla="*/ 104299 h 125348"/>
                <a:gd name="connsiteX441" fmla="*/ 60388 w 148304"/>
                <a:gd name="connsiteY441" fmla="*/ 104013 h 125348"/>
                <a:gd name="connsiteX442" fmla="*/ 60103 w 148304"/>
                <a:gd name="connsiteY442" fmla="*/ 102394 h 125348"/>
                <a:gd name="connsiteX443" fmla="*/ 59055 w 148304"/>
                <a:gd name="connsiteY443" fmla="*/ 102679 h 125348"/>
                <a:gd name="connsiteX444" fmla="*/ 58483 w 148304"/>
                <a:gd name="connsiteY444" fmla="*/ 102394 h 125348"/>
                <a:gd name="connsiteX445" fmla="*/ 57817 w 148304"/>
                <a:gd name="connsiteY445" fmla="*/ 102394 h 125348"/>
                <a:gd name="connsiteX446" fmla="*/ 57150 w 148304"/>
                <a:gd name="connsiteY446" fmla="*/ 102013 h 125348"/>
                <a:gd name="connsiteX447" fmla="*/ 56769 w 148304"/>
                <a:gd name="connsiteY447" fmla="*/ 101346 h 125348"/>
                <a:gd name="connsiteX448" fmla="*/ 55531 w 148304"/>
                <a:gd name="connsiteY448" fmla="*/ 101727 h 125348"/>
                <a:gd name="connsiteX449" fmla="*/ 55817 w 148304"/>
                <a:gd name="connsiteY449" fmla="*/ 101060 h 125348"/>
                <a:gd name="connsiteX450" fmla="*/ 55531 w 148304"/>
                <a:gd name="connsiteY450" fmla="*/ 99727 h 125348"/>
                <a:gd name="connsiteX451" fmla="*/ 54197 w 148304"/>
                <a:gd name="connsiteY451" fmla="*/ 98393 h 125348"/>
                <a:gd name="connsiteX452" fmla="*/ 52864 w 148304"/>
                <a:gd name="connsiteY452" fmla="*/ 96107 h 125348"/>
                <a:gd name="connsiteX453" fmla="*/ 52197 w 148304"/>
                <a:gd name="connsiteY453" fmla="*/ 95441 h 125348"/>
                <a:gd name="connsiteX454" fmla="*/ 52578 w 148304"/>
                <a:gd name="connsiteY454" fmla="*/ 94869 h 125348"/>
                <a:gd name="connsiteX455" fmla="*/ 51911 w 148304"/>
                <a:gd name="connsiteY455" fmla="*/ 93536 h 125348"/>
                <a:gd name="connsiteX456" fmla="*/ 50197 w 148304"/>
                <a:gd name="connsiteY456" fmla="*/ 94869 h 125348"/>
                <a:gd name="connsiteX457" fmla="*/ 48958 w 148304"/>
                <a:gd name="connsiteY457" fmla="*/ 94488 h 125348"/>
                <a:gd name="connsiteX458" fmla="*/ 48578 w 148304"/>
                <a:gd name="connsiteY458" fmla="*/ 93821 h 125348"/>
                <a:gd name="connsiteX459" fmla="*/ 47911 w 148304"/>
                <a:gd name="connsiteY459" fmla="*/ 93154 h 125348"/>
                <a:gd name="connsiteX460" fmla="*/ 50197 w 148304"/>
                <a:gd name="connsiteY460" fmla="*/ 91535 h 125348"/>
                <a:gd name="connsiteX461" fmla="*/ 48958 w 148304"/>
                <a:gd name="connsiteY461" fmla="*/ 91535 h 125348"/>
                <a:gd name="connsiteX462" fmla="*/ 48292 w 148304"/>
                <a:gd name="connsiteY462" fmla="*/ 91916 h 125348"/>
                <a:gd name="connsiteX463" fmla="*/ 46958 w 148304"/>
                <a:gd name="connsiteY463" fmla="*/ 91535 h 125348"/>
                <a:gd name="connsiteX464" fmla="*/ 46958 w 148304"/>
                <a:gd name="connsiteY464" fmla="*/ 92202 h 125348"/>
                <a:gd name="connsiteX465" fmla="*/ 46006 w 148304"/>
                <a:gd name="connsiteY465" fmla="*/ 92202 h 125348"/>
                <a:gd name="connsiteX466" fmla="*/ 44672 w 148304"/>
                <a:gd name="connsiteY466" fmla="*/ 93154 h 125348"/>
                <a:gd name="connsiteX467" fmla="*/ 44958 w 148304"/>
                <a:gd name="connsiteY467" fmla="*/ 94202 h 125348"/>
                <a:gd name="connsiteX468" fmla="*/ 45625 w 148304"/>
                <a:gd name="connsiteY468" fmla="*/ 94488 h 125348"/>
                <a:gd name="connsiteX469" fmla="*/ 44958 w 148304"/>
                <a:gd name="connsiteY469" fmla="*/ 95155 h 125348"/>
                <a:gd name="connsiteX470" fmla="*/ 43053 w 148304"/>
                <a:gd name="connsiteY470" fmla="*/ 95821 h 125348"/>
                <a:gd name="connsiteX471" fmla="*/ 42386 w 148304"/>
                <a:gd name="connsiteY471" fmla="*/ 96488 h 125348"/>
                <a:gd name="connsiteX472" fmla="*/ 41338 w 148304"/>
                <a:gd name="connsiteY472" fmla="*/ 95821 h 125348"/>
                <a:gd name="connsiteX473" fmla="*/ 38100 w 148304"/>
                <a:gd name="connsiteY473" fmla="*/ 96107 h 125348"/>
                <a:gd name="connsiteX474" fmla="*/ 38386 w 148304"/>
                <a:gd name="connsiteY474" fmla="*/ 95821 h 125348"/>
                <a:gd name="connsiteX475" fmla="*/ 37433 w 148304"/>
                <a:gd name="connsiteY475" fmla="*/ 95155 h 125348"/>
                <a:gd name="connsiteX476" fmla="*/ 38100 w 148304"/>
                <a:gd name="connsiteY476" fmla="*/ 95155 h 125348"/>
                <a:gd name="connsiteX477" fmla="*/ 37814 w 148304"/>
                <a:gd name="connsiteY477" fmla="*/ 94202 h 125348"/>
                <a:gd name="connsiteX478" fmla="*/ 37814 w 148304"/>
                <a:gd name="connsiteY478" fmla="*/ 91916 h 125348"/>
                <a:gd name="connsiteX479" fmla="*/ 37433 w 148304"/>
                <a:gd name="connsiteY479" fmla="*/ 90868 h 125348"/>
                <a:gd name="connsiteX480" fmla="*/ 38100 w 148304"/>
                <a:gd name="connsiteY480" fmla="*/ 91250 h 125348"/>
                <a:gd name="connsiteX481" fmla="*/ 37814 w 148304"/>
                <a:gd name="connsiteY481" fmla="*/ 90868 h 125348"/>
                <a:gd name="connsiteX482" fmla="*/ 38100 w 148304"/>
                <a:gd name="connsiteY482" fmla="*/ 90583 h 125348"/>
                <a:gd name="connsiteX483" fmla="*/ 36481 w 148304"/>
                <a:gd name="connsiteY483" fmla="*/ 87249 h 125348"/>
                <a:gd name="connsiteX484" fmla="*/ 36100 w 148304"/>
                <a:gd name="connsiteY484" fmla="*/ 87630 h 125348"/>
                <a:gd name="connsiteX485" fmla="*/ 36100 w 148304"/>
                <a:gd name="connsiteY485" fmla="*/ 88297 h 125348"/>
                <a:gd name="connsiteX486" fmla="*/ 35147 w 148304"/>
                <a:gd name="connsiteY486" fmla="*/ 88297 h 125348"/>
                <a:gd name="connsiteX487" fmla="*/ 34862 w 148304"/>
                <a:gd name="connsiteY487" fmla="*/ 86963 h 125348"/>
                <a:gd name="connsiteX488" fmla="*/ 34195 w 148304"/>
                <a:gd name="connsiteY488" fmla="*/ 86296 h 125348"/>
                <a:gd name="connsiteX489" fmla="*/ 34195 w 148304"/>
                <a:gd name="connsiteY489" fmla="*/ 86582 h 125348"/>
                <a:gd name="connsiteX490" fmla="*/ 33528 w 148304"/>
                <a:gd name="connsiteY490" fmla="*/ 86582 h 125348"/>
                <a:gd name="connsiteX491" fmla="*/ 34195 w 148304"/>
                <a:gd name="connsiteY491" fmla="*/ 84963 h 125348"/>
                <a:gd name="connsiteX492" fmla="*/ 33814 w 148304"/>
                <a:gd name="connsiteY492" fmla="*/ 83629 h 125348"/>
                <a:gd name="connsiteX493" fmla="*/ 33814 w 148304"/>
                <a:gd name="connsiteY493" fmla="*/ 83058 h 125348"/>
                <a:gd name="connsiteX494" fmla="*/ 34481 w 148304"/>
                <a:gd name="connsiteY494" fmla="*/ 82391 h 125348"/>
                <a:gd name="connsiteX495" fmla="*/ 32480 w 148304"/>
                <a:gd name="connsiteY495" fmla="*/ 82391 h 125348"/>
                <a:gd name="connsiteX496" fmla="*/ 31909 w 148304"/>
                <a:gd name="connsiteY496" fmla="*/ 83058 h 125348"/>
                <a:gd name="connsiteX497" fmla="*/ 30861 w 148304"/>
                <a:gd name="connsiteY497" fmla="*/ 83629 h 125348"/>
                <a:gd name="connsiteX498" fmla="*/ 30861 w 148304"/>
                <a:gd name="connsiteY498" fmla="*/ 83344 h 125348"/>
                <a:gd name="connsiteX499" fmla="*/ 31242 w 148304"/>
                <a:gd name="connsiteY499" fmla="*/ 83058 h 125348"/>
                <a:gd name="connsiteX500" fmla="*/ 31528 w 148304"/>
                <a:gd name="connsiteY500" fmla="*/ 82391 h 125348"/>
                <a:gd name="connsiteX501" fmla="*/ 31909 w 148304"/>
                <a:gd name="connsiteY501" fmla="*/ 82010 h 125348"/>
                <a:gd name="connsiteX502" fmla="*/ 32480 w 148304"/>
                <a:gd name="connsiteY502" fmla="*/ 81725 h 125348"/>
                <a:gd name="connsiteX503" fmla="*/ 33528 w 148304"/>
                <a:gd name="connsiteY503" fmla="*/ 80677 h 125348"/>
                <a:gd name="connsiteX504" fmla="*/ 33814 w 148304"/>
                <a:gd name="connsiteY504" fmla="*/ 79724 h 125348"/>
                <a:gd name="connsiteX505" fmla="*/ 34481 w 148304"/>
                <a:gd name="connsiteY505" fmla="*/ 79724 h 125348"/>
                <a:gd name="connsiteX506" fmla="*/ 34481 w 148304"/>
                <a:gd name="connsiteY506" fmla="*/ 78772 h 125348"/>
                <a:gd name="connsiteX507" fmla="*/ 35147 w 148304"/>
                <a:gd name="connsiteY507" fmla="*/ 78105 h 125348"/>
                <a:gd name="connsiteX508" fmla="*/ 36767 w 148304"/>
                <a:gd name="connsiteY508" fmla="*/ 76771 h 125348"/>
                <a:gd name="connsiteX509" fmla="*/ 36481 w 148304"/>
                <a:gd name="connsiteY509" fmla="*/ 75819 h 125348"/>
                <a:gd name="connsiteX510" fmla="*/ 36481 w 148304"/>
                <a:gd name="connsiteY510" fmla="*/ 75438 h 125348"/>
                <a:gd name="connsiteX511" fmla="*/ 36100 w 148304"/>
                <a:gd name="connsiteY511" fmla="*/ 74771 h 125348"/>
                <a:gd name="connsiteX512" fmla="*/ 35433 w 148304"/>
                <a:gd name="connsiteY512" fmla="*/ 75819 h 125348"/>
                <a:gd name="connsiteX513" fmla="*/ 35147 w 148304"/>
                <a:gd name="connsiteY513" fmla="*/ 76105 h 125348"/>
                <a:gd name="connsiteX514" fmla="*/ 35147 w 148304"/>
                <a:gd name="connsiteY514" fmla="*/ 75819 h 125348"/>
                <a:gd name="connsiteX515" fmla="*/ 35814 w 148304"/>
                <a:gd name="connsiteY515" fmla="*/ 73819 h 125348"/>
                <a:gd name="connsiteX516" fmla="*/ 34862 w 148304"/>
                <a:gd name="connsiteY516" fmla="*/ 73152 h 125348"/>
                <a:gd name="connsiteX517" fmla="*/ 36100 w 148304"/>
                <a:gd name="connsiteY517" fmla="*/ 71818 h 125348"/>
                <a:gd name="connsiteX518" fmla="*/ 36481 w 148304"/>
                <a:gd name="connsiteY518" fmla="*/ 72200 h 125348"/>
                <a:gd name="connsiteX519" fmla="*/ 36481 w 148304"/>
                <a:gd name="connsiteY519" fmla="*/ 71533 h 125348"/>
                <a:gd name="connsiteX520" fmla="*/ 35814 w 148304"/>
                <a:gd name="connsiteY520" fmla="*/ 71247 h 125348"/>
                <a:gd name="connsiteX521" fmla="*/ 35147 w 148304"/>
                <a:gd name="connsiteY521" fmla="*/ 71247 h 125348"/>
                <a:gd name="connsiteX522" fmla="*/ 34481 w 148304"/>
                <a:gd name="connsiteY522" fmla="*/ 70866 h 125348"/>
                <a:gd name="connsiteX523" fmla="*/ 33814 w 148304"/>
                <a:gd name="connsiteY523" fmla="*/ 70866 h 125348"/>
                <a:gd name="connsiteX524" fmla="*/ 33147 w 148304"/>
                <a:gd name="connsiteY524" fmla="*/ 71818 h 125348"/>
                <a:gd name="connsiteX525" fmla="*/ 32861 w 148304"/>
                <a:gd name="connsiteY525" fmla="*/ 71818 h 125348"/>
                <a:gd name="connsiteX526" fmla="*/ 32861 w 148304"/>
                <a:gd name="connsiteY526" fmla="*/ 68866 h 125348"/>
                <a:gd name="connsiteX527" fmla="*/ 33528 w 148304"/>
                <a:gd name="connsiteY527" fmla="*/ 67913 h 125348"/>
                <a:gd name="connsiteX528" fmla="*/ 33147 w 148304"/>
                <a:gd name="connsiteY528" fmla="*/ 67913 h 125348"/>
                <a:gd name="connsiteX529" fmla="*/ 33147 w 148304"/>
                <a:gd name="connsiteY529" fmla="*/ 67246 h 125348"/>
                <a:gd name="connsiteX530" fmla="*/ 32861 w 148304"/>
                <a:gd name="connsiteY530" fmla="*/ 67246 h 125348"/>
                <a:gd name="connsiteX531" fmla="*/ 32480 w 148304"/>
                <a:gd name="connsiteY531" fmla="*/ 66580 h 125348"/>
                <a:gd name="connsiteX532" fmla="*/ 32480 w 148304"/>
                <a:gd name="connsiteY532" fmla="*/ 64294 h 125348"/>
                <a:gd name="connsiteX533" fmla="*/ 31242 w 148304"/>
                <a:gd name="connsiteY533" fmla="*/ 63627 h 125348"/>
                <a:gd name="connsiteX534" fmla="*/ 31909 w 148304"/>
                <a:gd name="connsiteY534" fmla="*/ 62960 h 125348"/>
                <a:gd name="connsiteX535" fmla="*/ 31909 w 148304"/>
                <a:gd name="connsiteY535" fmla="*/ 62675 h 125348"/>
                <a:gd name="connsiteX536" fmla="*/ 32195 w 148304"/>
                <a:gd name="connsiteY536" fmla="*/ 62293 h 125348"/>
                <a:gd name="connsiteX537" fmla="*/ 31909 w 148304"/>
                <a:gd name="connsiteY537" fmla="*/ 61722 h 125348"/>
                <a:gd name="connsiteX538" fmla="*/ 30194 w 148304"/>
                <a:gd name="connsiteY538" fmla="*/ 60389 h 125348"/>
                <a:gd name="connsiteX539" fmla="*/ 29528 w 148304"/>
                <a:gd name="connsiteY539" fmla="*/ 58769 h 125348"/>
                <a:gd name="connsiteX540" fmla="*/ 28575 w 148304"/>
                <a:gd name="connsiteY540" fmla="*/ 58388 h 125348"/>
                <a:gd name="connsiteX541" fmla="*/ 26003 w 148304"/>
                <a:gd name="connsiteY541" fmla="*/ 59055 h 125348"/>
                <a:gd name="connsiteX542" fmla="*/ 24956 w 148304"/>
                <a:gd name="connsiteY542" fmla="*/ 59722 h 125348"/>
                <a:gd name="connsiteX543" fmla="*/ 24003 w 148304"/>
                <a:gd name="connsiteY543" fmla="*/ 59722 h 125348"/>
                <a:gd name="connsiteX544" fmla="*/ 22384 w 148304"/>
                <a:gd name="connsiteY544" fmla="*/ 61341 h 125348"/>
                <a:gd name="connsiteX545" fmla="*/ 21717 w 148304"/>
                <a:gd name="connsiteY545" fmla="*/ 61341 h 125348"/>
                <a:gd name="connsiteX546" fmla="*/ 21717 w 148304"/>
                <a:gd name="connsiteY546" fmla="*/ 61055 h 125348"/>
                <a:gd name="connsiteX547" fmla="*/ 22003 w 148304"/>
                <a:gd name="connsiteY547" fmla="*/ 58769 h 125348"/>
                <a:gd name="connsiteX548" fmla="*/ 21336 w 148304"/>
                <a:gd name="connsiteY548" fmla="*/ 59341 h 125348"/>
                <a:gd name="connsiteX549" fmla="*/ 21336 w 148304"/>
                <a:gd name="connsiteY549" fmla="*/ 59722 h 125348"/>
                <a:gd name="connsiteX550" fmla="*/ 20669 w 148304"/>
                <a:gd name="connsiteY550" fmla="*/ 60007 h 125348"/>
                <a:gd name="connsiteX551" fmla="*/ 20669 w 148304"/>
                <a:gd name="connsiteY551" fmla="*/ 60389 h 125348"/>
                <a:gd name="connsiteX552" fmla="*/ 19717 w 148304"/>
                <a:gd name="connsiteY552" fmla="*/ 60389 h 125348"/>
                <a:gd name="connsiteX553" fmla="*/ 19050 w 148304"/>
                <a:gd name="connsiteY553" fmla="*/ 61055 h 125348"/>
                <a:gd name="connsiteX554" fmla="*/ 18383 w 148304"/>
                <a:gd name="connsiteY554" fmla="*/ 61055 h 125348"/>
                <a:gd name="connsiteX555" fmla="*/ 17717 w 148304"/>
                <a:gd name="connsiteY555" fmla="*/ 62008 h 125348"/>
                <a:gd name="connsiteX556" fmla="*/ 16764 w 148304"/>
                <a:gd name="connsiteY556" fmla="*/ 62008 h 125348"/>
                <a:gd name="connsiteX557" fmla="*/ 16764 w 148304"/>
                <a:gd name="connsiteY557" fmla="*/ 62675 h 125348"/>
                <a:gd name="connsiteX558" fmla="*/ 16478 w 148304"/>
                <a:gd name="connsiteY558" fmla="*/ 62960 h 125348"/>
                <a:gd name="connsiteX559" fmla="*/ 15145 w 148304"/>
                <a:gd name="connsiteY559" fmla="*/ 62960 h 125348"/>
                <a:gd name="connsiteX560" fmla="*/ 14478 w 148304"/>
                <a:gd name="connsiteY560" fmla="*/ 63341 h 125348"/>
                <a:gd name="connsiteX561" fmla="*/ 14478 w 148304"/>
                <a:gd name="connsiteY561" fmla="*/ 63627 h 125348"/>
                <a:gd name="connsiteX562" fmla="*/ 14764 w 148304"/>
                <a:gd name="connsiteY562" fmla="*/ 64008 h 125348"/>
                <a:gd name="connsiteX563" fmla="*/ 14764 w 148304"/>
                <a:gd name="connsiteY563" fmla="*/ 64294 h 125348"/>
                <a:gd name="connsiteX564" fmla="*/ 14478 w 148304"/>
                <a:gd name="connsiteY564" fmla="*/ 64294 h 125348"/>
                <a:gd name="connsiteX565" fmla="*/ 14478 w 148304"/>
                <a:gd name="connsiteY565" fmla="*/ 64008 h 125348"/>
                <a:gd name="connsiteX566" fmla="*/ 13525 w 148304"/>
                <a:gd name="connsiteY566" fmla="*/ 64008 h 125348"/>
                <a:gd name="connsiteX567" fmla="*/ 13145 w 148304"/>
                <a:gd name="connsiteY567" fmla="*/ 64294 h 125348"/>
                <a:gd name="connsiteX568" fmla="*/ 12478 w 148304"/>
                <a:gd name="connsiteY568" fmla="*/ 64008 h 125348"/>
                <a:gd name="connsiteX569" fmla="*/ 11811 w 148304"/>
                <a:gd name="connsiteY569" fmla="*/ 64294 h 125348"/>
                <a:gd name="connsiteX570" fmla="*/ 11811 w 148304"/>
                <a:gd name="connsiteY570" fmla="*/ 64675 h 125348"/>
                <a:gd name="connsiteX571" fmla="*/ 10573 w 148304"/>
                <a:gd name="connsiteY571" fmla="*/ 64675 h 125348"/>
                <a:gd name="connsiteX572" fmla="*/ 9906 w 148304"/>
                <a:gd name="connsiteY572" fmla="*/ 64294 h 125348"/>
                <a:gd name="connsiteX573" fmla="*/ 9239 w 148304"/>
                <a:gd name="connsiteY573" fmla="*/ 63627 h 125348"/>
                <a:gd name="connsiteX574" fmla="*/ 8192 w 148304"/>
                <a:gd name="connsiteY574" fmla="*/ 63627 h 125348"/>
                <a:gd name="connsiteX575" fmla="*/ 6953 w 148304"/>
                <a:gd name="connsiteY575" fmla="*/ 64008 h 125348"/>
                <a:gd name="connsiteX576" fmla="*/ 6287 w 148304"/>
                <a:gd name="connsiteY576" fmla="*/ 63627 h 125348"/>
                <a:gd name="connsiteX577" fmla="*/ 5906 w 148304"/>
                <a:gd name="connsiteY577" fmla="*/ 62960 h 125348"/>
                <a:gd name="connsiteX578" fmla="*/ 5620 w 148304"/>
                <a:gd name="connsiteY578" fmla="*/ 63341 h 125348"/>
                <a:gd name="connsiteX579" fmla="*/ 5239 w 148304"/>
                <a:gd name="connsiteY579" fmla="*/ 64008 h 125348"/>
                <a:gd name="connsiteX580" fmla="*/ 3620 w 148304"/>
                <a:gd name="connsiteY580" fmla="*/ 62960 h 125348"/>
                <a:gd name="connsiteX581" fmla="*/ 2953 w 148304"/>
                <a:gd name="connsiteY581" fmla="*/ 62960 h 125348"/>
                <a:gd name="connsiteX582" fmla="*/ 2286 w 148304"/>
                <a:gd name="connsiteY582" fmla="*/ 63341 h 125348"/>
                <a:gd name="connsiteX583" fmla="*/ 2000 w 148304"/>
                <a:gd name="connsiteY583" fmla="*/ 63341 h 125348"/>
                <a:gd name="connsiteX584" fmla="*/ 1715 w 148304"/>
                <a:gd name="connsiteY584" fmla="*/ 62960 h 125348"/>
                <a:gd name="connsiteX585" fmla="*/ 1715 w 148304"/>
                <a:gd name="connsiteY585" fmla="*/ 62389 h 125348"/>
                <a:gd name="connsiteX586" fmla="*/ 1333 w 148304"/>
                <a:gd name="connsiteY586" fmla="*/ 62008 h 125348"/>
                <a:gd name="connsiteX587" fmla="*/ 381 w 148304"/>
                <a:gd name="connsiteY587" fmla="*/ 62389 h 125348"/>
                <a:gd name="connsiteX588" fmla="*/ 0 w 148304"/>
                <a:gd name="connsiteY588" fmla="*/ 62008 h 125348"/>
                <a:gd name="connsiteX589" fmla="*/ 381 w 148304"/>
                <a:gd name="connsiteY589" fmla="*/ 61055 h 125348"/>
                <a:gd name="connsiteX590" fmla="*/ 0 w 148304"/>
                <a:gd name="connsiteY590" fmla="*/ 60674 h 125348"/>
                <a:gd name="connsiteX591" fmla="*/ 381 w 148304"/>
                <a:gd name="connsiteY591" fmla="*/ 59055 h 125348"/>
                <a:gd name="connsiteX592" fmla="*/ 381 w 148304"/>
                <a:gd name="connsiteY592" fmla="*/ 56102 h 125348"/>
                <a:gd name="connsiteX593" fmla="*/ 1715 w 148304"/>
                <a:gd name="connsiteY593" fmla="*/ 54102 h 125348"/>
                <a:gd name="connsiteX594" fmla="*/ 2667 w 148304"/>
                <a:gd name="connsiteY594" fmla="*/ 52864 h 125348"/>
                <a:gd name="connsiteX595" fmla="*/ 4000 w 148304"/>
                <a:gd name="connsiteY595" fmla="*/ 50482 h 125348"/>
                <a:gd name="connsiteX596" fmla="*/ 4286 w 148304"/>
                <a:gd name="connsiteY596" fmla="*/ 49530 h 125348"/>
                <a:gd name="connsiteX597" fmla="*/ 5906 w 148304"/>
                <a:gd name="connsiteY597" fmla="*/ 41624 h 125348"/>
                <a:gd name="connsiteX598" fmla="*/ 6287 w 148304"/>
                <a:gd name="connsiteY598" fmla="*/ 41339 h 125348"/>
                <a:gd name="connsiteX599" fmla="*/ 6572 w 148304"/>
                <a:gd name="connsiteY599" fmla="*/ 40672 h 125348"/>
                <a:gd name="connsiteX600" fmla="*/ 6572 w 148304"/>
                <a:gd name="connsiteY600" fmla="*/ 40386 h 125348"/>
                <a:gd name="connsiteX601" fmla="*/ 7239 w 148304"/>
                <a:gd name="connsiteY601" fmla="*/ 39719 h 125348"/>
                <a:gd name="connsiteX602" fmla="*/ 9239 w 148304"/>
                <a:gd name="connsiteY602" fmla="*/ 39719 h 125348"/>
                <a:gd name="connsiteX603" fmla="*/ 10192 w 148304"/>
                <a:gd name="connsiteY603" fmla="*/ 39338 h 125348"/>
                <a:gd name="connsiteX604" fmla="*/ 10858 w 148304"/>
                <a:gd name="connsiteY604" fmla="*/ 39052 h 125348"/>
                <a:gd name="connsiteX605" fmla="*/ 11144 w 148304"/>
                <a:gd name="connsiteY605" fmla="*/ 38671 h 125348"/>
                <a:gd name="connsiteX606" fmla="*/ 11811 w 148304"/>
                <a:gd name="connsiteY606" fmla="*/ 38386 h 125348"/>
                <a:gd name="connsiteX607" fmla="*/ 12192 w 148304"/>
                <a:gd name="connsiteY607" fmla="*/ 38386 h 125348"/>
                <a:gd name="connsiteX608" fmla="*/ 12192 w 148304"/>
                <a:gd name="connsiteY608" fmla="*/ 38100 h 125348"/>
                <a:gd name="connsiteX609" fmla="*/ 12478 w 148304"/>
                <a:gd name="connsiteY609" fmla="*/ 38100 h 125348"/>
                <a:gd name="connsiteX610" fmla="*/ 12478 w 148304"/>
                <a:gd name="connsiteY610" fmla="*/ 37719 h 125348"/>
                <a:gd name="connsiteX611" fmla="*/ 12859 w 148304"/>
                <a:gd name="connsiteY611" fmla="*/ 37719 h 125348"/>
                <a:gd name="connsiteX612" fmla="*/ 12859 w 148304"/>
                <a:gd name="connsiteY612" fmla="*/ 37052 h 125348"/>
                <a:gd name="connsiteX613" fmla="*/ 13811 w 148304"/>
                <a:gd name="connsiteY613" fmla="*/ 36766 h 125348"/>
                <a:gd name="connsiteX614" fmla="*/ 14478 w 148304"/>
                <a:gd name="connsiteY614" fmla="*/ 36100 h 125348"/>
                <a:gd name="connsiteX615" fmla="*/ 14764 w 148304"/>
                <a:gd name="connsiteY615" fmla="*/ 36100 h 125348"/>
                <a:gd name="connsiteX616" fmla="*/ 15431 w 148304"/>
                <a:gd name="connsiteY616" fmla="*/ 35433 h 125348"/>
                <a:gd name="connsiteX617" fmla="*/ 15431 w 148304"/>
                <a:gd name="connsiteY617" fmla="*/ 35147 h 125348"/>
                <a:gd name="connsiteX618" fmla="*/ 16097 w 148304"/>
                <a:gd name="connsiteY618" fmla="*/ 34766 h 125348"/>
                <a:gd name="connsiteX619" fmla="*/ 16478 w 148304"/>
                <a:gd name="connsiteY619" fmla="*/ 34100 h 125348"/>
                <a:gd name="connsiteX620" fmla="*/ 17717 w 148304"/>
                <a:gd name="connsiteY620" fmla="*/ 34100 h 125348"/>
                <a:gd name="connsiteX621" fmla="*/ 18098 w 148304"/>
                <a:gd name="connsiteY621" fmla="*/ 34481 h 125348"/>
                <a:gd name="connsiteX622" fmla="*/ 18098 w 148304"/>
                <a:gd name="connsiteY622" fmla="*/ 34100 h 125348"/>
                <a:gd name="connsiteX623" fmla="*/ 18098 w 148304"/>
                <a:gd name="connsiteY623" fmla="*/ 34481 h 125348"/>
                <a:gd name="connsiteX624" fmla="*/ 18764 w 148304"/>
                <a:gd name="connsiteY624" fmla="*/ 34481 h 125348"/>
                <a:gd name="connsiteX625" fmla="*/ 18764 w 148304"/>
                <a:gd name="connsiteY625" fmla="*/ 34766 h 125348"/>
                <a:gd name="connsiteX626" fmla="*/ 19431 w 148304"/>
                <a:gd name="connsiteY626" fmla="*/ 34766 h 125348"/>
                <a:gd name="connsiteX627" fmla="*/ 21336 w 148304"/>
                <a:gd name="connsiteY627" fmla="*/ 34481 h 125348"/>
                <a:gd name="connsiteX628" fmla="*/ 21717 w 148304"/>
                <a:gd name="connsiteY628" fmla="*/ 34481 h 125348"/>
                <a:gd name="connsiteX629" fmla="*/ 22003 w 148304"/>
                <a:gd name="connsiteY629" fmla="*/ 34100 h 125348"/>
                <a:gd name="connsiteX630" fmla="*/ 22670 w 148304"/>
                <a:gd name="connsiteY630" fmla="*/ 33814 h 125348"/>
                <a:gd name="connsiteX631" fmla="*/ 23336 w 148304"/>
                <a:gd name="connsiteY631" fmla="*/ 33814 h 125348"/>
                <a:gd name="connsiteX632" fmla="*/ 24670 w 148304"/>
                <a:gd name="connsiteY632" fmla="*/ 33433 h 125348"/>
                <a:gd name="connsiteX633" fmla="*/ 24956 w 148304"/>
                <a:gd name="connsiteY633" fmla="*/ 33433 h 125348"/>
                <a:gd name="connsiteX634" fmla="*/ 24956 w 148304"/>
                <a:gd name="connsiteY634" fmla="*/ 33147 h 125348"/>
                <a:gd name="connsiteX635" fmla="*/ 25337 w 148304"/>
                <a:gd name="connsiteY635" fmla="*/ 33147 h 125348"/>
                <a:gd name="connsiteX636" fmla="*/ 25622 w 148304"/>
                <a:gd name="connsiteY636" fmla="*/ 32766 h 125348"/>
                <a:gd name="connsiteX637" fmla="*/ 26289 w 148304"/>
                <a:gd name="connsiteY637" fmla="*/ 32766 h 125348"/>
                <a:gd name="connsiteX638" fmla="*/ 26003 w 148304"/>
                <a:gd name="connsiteY638" fmla="*/ 32480 h 125348"/>
                <a:gd name="connsiteX639" fmla="*/ 26289 w 148304"/>
                <a:gd name="connsiteY639" fmla="*/ 32480 h 125348"/>
                <a:gd name="connsiteX640" fmla="*/ 26289 w 148304"/>
                <a:gd name="connsiteY640" fmla="*/ 32195 h 125348"/>
                <a:gd name="connsiteX641" fmla="*/ 26956 w 148304"/>
                <a:gd name="connsiteY641" fmla="*/ 32195 h 125348"/>
                <a:gd name="connsiteX642" fmla="*/ 26956 w 148304"/>
                <a:gd name="connsiteY642" fmla="*/ 31814 h 125348"/>
                <a:gd name="connsiteX643" fmla="*/ 27242 w 148304"/>
                <a:gd name="connsiteY643" fmla="*/ 31528 h 125348"/>
                <a:gd name="connsiteX644" fmla="*/ 27623 w 148304"/>
                <a:gd name="connsiteY644" fmla="*/ 31528 h 125348"/>
                <a:gd name="connsiteX645" fmla="*/ 27908 w 148304"/>
                <a:gd name="connsiteY645" fmla="*/ 31147 h 125348"/>
                <a:gd name="connsiteX646" fmla="*/ 28956 w 148304"/>
                <a:gd name="connsiteY646" fmla="*/ 31147 h 125348"/>
                <a:gd name="connsiteX647" fmla="*/ 28956 w 148304"/>
                <a:gd name="connsiteY647" fmla="*/ 30861 h 125348"/>
                <a:gd name="connsiteX648" fmla="*/ 29242 w 148304"/>
                <a:gd name="connsiteY648" fmla="*/ 30861 h 125348"/>
                <a:gd name="connsiteX649" fmla="*/ 29242 w 148304"/>
                <a:gd name="connsiteY649" fmla="*/ 30480 h 125348"/>
                <a:gd name="connsiteX650" fmla="*/ 29528 w 148304"/>
                <a:gd name="connsiteY650" fmla="*/ 30480 h 125348"/>
                <a:gd name="connsiteX651" fmla="*/ 29528 w 148304"/>
                <a:gd name="connsiteY651" fmla="*/ 30194 h 125348"/>
                <a:gd name="connsiteX652" fmla="*/ 29908 w 148304"/>
                <a:gd name="connsiteY652" fmla="*/ 30194 h 125348"/>
                <a:gd name="connsiteX653" fmla="*/ 30194 w 148304"/>
                <a:gd name="connsiteY653" fmla="*/ 29813 h 125348"/>
                <a:gd name="connsiteX654" fmla="*/ 30575 w 148304"/>
                <a:gd name="connsiteY654" fmla="*/ 29813 h 125348"/>
                <a:gd name="connsiteX655" fmla="*/ 30575 w 148304"/>
                <a:gd name="connsiteY655" fmla="*/ 29242 h 125348"/>
                <a:gd name="connsiteX656" fmla="*/ 30861 w 148304"/>
                <a:gd name="connsiteY656" fmla="*/ 29242 h 125348"/>
                <a:gd name="connsiteX657" fmla="*/ 30861 w 148304"/>
                <a:gd name="connsiteY657" fmla="*/ 28861 h 125348"/>
                <a:gd name="connsiteX658" fmla="*/ 31242 w 148304"/>
                <a:gd name="connsiteY658" fmla="*/ 28861 h 125348"/>
                <a:gd name="connsiteX659" fmla="*/ 31242 w 148304"/>
                <a:gd name="connsiteY659" fmla="*/ 28575 h 125348"/>
                <a:gd name="connsiteX660" fmla="*/ 31528 w 148304"/>
                <a:gd name="connsiteY660" fmla="*/ 28575 h 125348"/>
                <a:gd name="connsiteX661" fmla="*/ 31528 w 148304"/>
                <a:gd name="connsiteY661" fmla="*/ 28194 h 125348"/>
                <a:gd name="connsiteX662" fmla="*/ 31813 w 148304"/>
                <a:gd name="connsiteY662" fmla="*/ 28194 h 125348"/>
                <a:gd name="connsiteX663" fmla="*/ 31813 w 148304"/>
                <a:gd name="connsiteY663" fmla="*/ 27527 h 125348"/>
                <a:gd name="connsiteX664" fmla="*/ 32195 w 148304"/>
                <a:gd name="connsiteY664" fmla="*/ 27527 h 125348"/>
                <a:gd name="connsiteX665" fmla="*/ 31813 w 148304"/>
                <a:gd name="connsiteY665" fmla="*/ 27241 h 125348"/>
                <a:gd name="connsiteX666" fmla="*/ 32195 w 148304"/>
                <a:gd name="connsiteY666" fmla="*/ 27241 h 125348"/>
                <a:gd name="connsiteX667" fmla="*/ 31813 w 148304"/>
                <a:gd name="connsiteY667" fmla="*/ 27241 h 125348"/>
                <a:gd name="connsiteX668" fmla="*/ 31813 w 148304"/>
                <a:gd name="connsiteY668" fmla="*/ 27527 h 125348"/>
                <a:gd name="connsiteX669" fmla="*/ 31528 w 148304"/>
                <a:gd name="connsiteY669" fmla="*/ 27527 h 125348"/>
                <a:gd name="connsiteX670" fmla="*/ 31909 w 148304"/>
                <a:gd name="connsiteY670" fmla="*/ 27241 h 125348"/>
                <a:gd name="connsiteX671" fmla="*/ 31909 w 148304"/>
                <a:gd name="connsiteY671" fmla="*/ 26860 h 125348"/>
                <a:gd name="connsiteX672" fmla="*/ 32195 w 148304"/>
                <a:gd name="connsiteY672" fmla="*/ 26860 h 125348"/>
                <a:gd name="connsiteX673" fmla="*/ 32195 w 148304"/>
                <a:gd name="connsiteY673" fmla="*/ 27241 h 125348"/>
                <a:gd name="connsiteX674" fmla="*/ 32480 w 148304"/>
                <a:gd name="connsiteY674" fmla="*/ 26860 h 125348"/>
                <a:gd name="connsiteX675" fmla="*/ 32480 w 148304"/>
                <a:gd name="connsiteY675" fmla="*/ 26575 h 125348"/>
                <a:gd name="connsiteX676" fmla="*/ 32861 w 148304"/>
                <a:gd name="connsiteY676" fmla="*/ 25908 h 125348"/>
                <a:gd name="connsiteX677" fmla="*/ 33147 w 148304"/>
                <a:gd name="connsiteY677" fmla="*/ 25622 h 125348"/>
                <a:gd name="connsiteX678" fmla="*/ 33147 w 148304"/>
                <a:gd name="connsiteY678" fmla="*/ 25241 h 125348"/>
                <a:gd name="connsiteX679" fmla="*/ 33528 w 148304"/>
                <a:gd name="connsiteY679" fmla="*/ 25241 h 125348"/>
                <a:gd name="connsiteX680" fmla="*/ 33528 w 148304"/>
                <a:gd name="connsiteY680" fmla="*/ 22670 h 125348"/>
                <a:gd name="connsiteX681" fmla="*/ 33814 w 148304"/>
                <a:gd name="connsiteY681" fmla="*/ 22670 h 125348"/>
                <a:gd name="connsiteX682" fmla="*/ 33814 w 148304"/>
                <a:gd name="connsiteY682" fmla="*/ 22003 h 125348"/>
                <a:gd name="connsiteX683" fmla="*/ 34195 w 148304"/>
                <a:gd name="connsiteY683" fmla="*/ 21622 h 125348"/>
                <a:gd name="connsiteX684" fmla="*/ 34195 w 148304"/>
                <a:gd name="connsiteY684" fmla="*/ 20955 h 125348"/>
                <a:gd name="connsiteX685" fmla="*/ 34862 w 148304"/>
                <a:gd name="connsiteY685" fmla="*/ 20955 h 125348"/>
                <a:gd name="connsiteX686" fmla="*/ 34862 w 148304"/>
                <a:gd name="connsiteY686" fmla="*/ 20669 h 125348"/>
                <a:gd name="connsiteX687" fmla="*/ 35147 w 148304"/>
                <a:gd name="connsiteY687" fmla="*/ 20383 h 125348"/>
                <a:gd name="connsiteX688" fmla="*/ 35147 w 148304"/>
                <a:gd name="connsiteY688" fmla="*/ 19717 h 125348"/>
                <a:gd name="connsiteX689" fmla="*/ 35433 w 148304"/>
                <a:gd name="connsiteY689" fmla="*/ 19717 h 125348"/>
                <a:gd name="connsiteX690" fmla="*/ 35433 w 148304"/>
                <a:gd name="connsiteY690" fmla="*/ 19336 h 125348"/>
                <a:gd name="connsiteX691" fmla="*/ 35814 w 148304"/>
                <a:gd name="connsiteY691" fmla="*/ 19336 h 125348"/>
                <a:gd name="connsiteX692" fmla="*/ 35814 w 148304"/>
                <a:gd name="connsiteY692" fmla="*/ 19050 h 125348"/>
                <a:gd name="connsiteX693" fmla="*/ 36100 w 148304"/>
                <a:gd name="connsiteY693" fmla="*/ 19336 h 125348"/>
                <a:gd name="connsiteX694" fmla="*/ 36481 w 148304"/>
                <a:gd name="connsiteY694" fmla="*/ 19050 h 125348"/>
                <a:gd name="connsiteX695" fmla="*/ 37433 w 148304"/>
                <a:gd name="connsiteY695" fmla="*/ 19050 h 125348"/>
                <a:gd name="connsiteX696" fmla="*/ 37433 w 148304"/>
                <a:gd name="connsiteY696" fmla="*/ 19336 h 125348"/>
                <a:gd name="connsiteX697" fmla="*/ 39053 w 148304"/>
                <a:gd name="connsiteY697" fmla="*/ 18669 h 125348"/>
                <a:gd name="connsiteX698" fmla="*/ 39433 w 148304"/>
                <a:gd name="connsiteY698" fmla="*/ 18669 h 125348"/>
                <a:gd name="connsiteX699" fmla="*/ 40767 w 148304"/>
                <a:gd name="connsiteY699" fmla="*/ 18002 h 125348"/>
                <a:gd name="connsiteX700" fmla="*/ 41338 w 148304"/>
                <a:gd name="connsiteY700" fmla="*/ 17431 h 125348"/>
                <a:gd name="connsiteX701" fmla="*/ 41338 w 148304"/>
                <a:gd name="connsiteY701" fmla="*/ 17716 h 125348"/>
                <a:gd name="connsiteX702" fmla="*/ 41720 w 148304"/>
                <a:gd name="connsiteY702" fmla="*/ 17716 h 125348"/>
                <a:gd name="connsiteX703" fmla="*/ 42005 w 148304"/>
                <a:gd name="connsiteY703" fmla="*/ 17431 h 125348"/>
                <a:gd name="connsiteX704" fmla="*/ 42005 w 148304"/>
                <a:gd name="connsiteY704" fmla="*/ 17050 h 125348"/>
                <a:gd name="connsiteX705" fmla="*/ 42005 w 148304"/>
                <a:gd name="connsiteY705" fmla="*/ 17431 h 125348"/>
                <a:gd name="connsiteX706" fmla="*/ 42672 w 148304"/>
                <a:gd name="connsiteY706" fmla="*/ 17431 h 125348"/>
                <a:gd name="connsiteX707" fmla="*/ 42672 w 148304"/>
                <a:gd name="connsiteY707" fmla="*/ 17050 h 125348"/>
                <a:gd name="connsiteX708" fmla="*/ 43339 w 148304"/>
                <a:gd name="connsiteY708" fmla="*/ 16764 h 125348"/>
                <a:gd name="connsiteX709" fmla="*/ 43339 w 148304"/>
                <a:gd name="connsiteY709" fmla="*/ 17050 h 125348"/>
                <a:gd name="connsiteX710" fmla="*/ 44291 w 148304"/>
                <a:gd name="connsiteY710" fmla="*/ 17050 h 125348"/>
                <a:gd name="connsiteX711" fmla="*/ 46006 w 148304"/>
                <a:gd name="connsiteY711" fmla="*/ 16097 h 125348"/>
                <a:gd name="connsiteX712" fmla="*/ 46673 w 148304"/>
                <a:gd name="connsiteY712" fmla="*/ 15716 h 125348"/>
                <a:gd name="connsiteX713" fmla="*/ 47244 w 148304"/>
                <a:gd name="connsiteY713" fmla="*/ 15716 h 125348"/>
                <a:gd name="connsiteX714" fmla="*/ 47625 w 148304"/>
                <a:gd name="connsiteY714" fmla="*/ 15430 h 125348"/>
                <a:gd name="connsiteX715" fmla="*/ 47911 w 148304"/>
                <a:gd name="connsiteY715" fmla="*/ 15430 h 125348"/>
                <a:gd name="connsiteX716" fmla="*/ 48292 w 148304"/>
                <a:gd name="connsiteY716" fmla="*/ 15049 h 125348"/>
                <a:gd name="connsiteX717" fmla="*/ 48958 w 148304"/>
                <a:gd name="connsiteY717" fmla="*/ 15049 h 125348"/>
                <a:gd name="connsiteX718" fmla="*/ 48958 w 148304"/>
                <a:gd name="connsiteY718" fmla="*/ 14764 h 125348"/>
                <a:gd name="connsiteX719" fmla="*/ 49625 w 148304"/>
                <a:gd name="connsiteY719" fmla="*/ 14764 h 125348"/>
                <a:gd name="connsiteX720" fmla="*/ 50197 w 148304"/>
                <a:gd name="connsiteY720" fmla="*/ 14478 h 125348"/>
                <a:gd name="connsiteX721" fmla="*/ 50863 w 148304"/>
                <a:gd name="connsiteY721" fmla="*/ 13811 h 125348"/>
                <a:gd name="connsiteX722" fmla="*/ 51245 w 148304"/>
                <a:gd name="connsiteY722" fmla="*/ 13811 h 125348"/>
                <a:gd name="connsiteX723" fmla="*/ 51245 w 148304"/>
                <a:gd name="connsiteY723" fmla="*/ 13430 h 125348"/>
                <a:gd name="connsiteX724" fmla="*/ 52197 w 148304"/>
                <a:gd name="connsiteY724" fmla="*/ 13430 h 125348"/>
                <a:gd name="connsiteX725" fmla="*/ 52197 w 148304"/>
                <a:gd name="connsiteY725" fmla="*/ 13145 h 125348"/>
                <a:gd name="connsiteX726" fmla="*/ 52578 w 148304"/>
                <a:gd name="connsiteY726" fmla="*/ 13145 h 125348"/>
                <a:gd name="connsiteX727" fmla="*/ 52864 w 148304"/>
                <a:gd name="connsiteY727" fmla="*/ 12764 h 125348"/>
                <a:gd name="connsiteX728" fmla="*/ 53150 w 148304"/>
                <a:gd name="connsiteY728" fmla="*/ 12764 h 125348"/>
                <a:gd name="connsiteX729" fmla="*/ 53531 w 148304"/>
                <a:gd name="connsiteY729" fmla="*/ 12478 h 125348"/>
                <a:gd name="connsiteX730" fmla="*/ 53150 w 148304"/>
                <a:gd name="connsiteY730" fmla="*/ 12478 h 125348"/>
                <a:gd name="connsiteX731" fmla="*/ 53531 w 148304"/>
                <a:gd name="connsiteY731" fmla="*/ 12478 h 125348"/>
                <a:gd name="connsiteX732" fmla="*/ 53816 w 148304"/>
                <a:gd name="connsiteY732" fmla="*/ 12097 h 125348"/>
                <a:gd name="connsiteX733" fmla="*/ 54483 w 148304"/>
                <a:gd name="connsiteY733" fmla="*/ 12097 h 125348"/>
                <a:gd name="connsiteX734" fmla="*/ 54483 w 148304"/>
                <a:gd name="connsiteY734" fmla="*/ 12478 h 125348"/>
                <a:gd name="connsiteX735" fmla="*/ 54483 w 148304"/>
                <a:gd name="connsiteY735" fmla="*/ 12097 h 125348"/>
                <a:gd name="connsiteX736" fmla="*/ 54864 w 148304"/>
                <a:gd name="connsiteY736" fmla="*/ 12097 h 125348"/>
                <a:gd name="connsiteX737" fmla="*/ 54864 w 148304"/>
                <a:gd name="connsiteY737" fmla="*/ 12478 h 125348"/>
                <a:gd name="connsiteX738" fmla="*/ 55531 w 148304"/>
                <a:gd name="connsiteY738" fmla="*/ 12097 h 125348"/>
                <a:gd name="connsiteX739" fmla="*/ 55150 w 148304"/>
                <a:gd name="connsiteY739" fmla="*/ 12097 h 125348"/>
                <a:gd name="connsiteX740" fmla="*/ 55531 w 148304"/>
                <a:gd name="connsiteY740" fmla="*/ 12097 h 125348"/>
                <a:gd name="connsiteX741" fmla="*/ 55531 w 148304"/>
                <a:gd name="connsiteY741" fmla="*/ 11811 h 125348"/>
                <a:gd name="connsiteX742" fmla="*/ 55817 w 148304"/>
                <a:gd name="connsiteY742" fmla="*/ 12097 h 125348"/>
                <a:gd name="connsiteX743" fmla="*/ 55817 w 148304"/>
                <a:gd name="connsiteY743" fmla="*/ 11811 h 125348"/>
                <a:gd name="connsiteX744" fmla="*/ 56102 w 148304"/>
                <a:gd name="connsiteY744" fmla="*/ 11525 h 125348"/>
                <a:gd name="connsiteX745" fmla="*/ 56483 w 148304"/>
                <a:gd name="connsiteY745" fmla="*/ 11525 h 125348"/>
                <a:gd name="connsiteX746" fmla="*/ 56483 w 148304"/>
                <a:gd name="connsiteY746" fmla="*/ 11144 h 125348"/>
                <a:gd name="connsiteX747" fmla="*/ 56769 w 148304"/>
                <a:gd name="connsiteY747" fmla="*/ 11144 h 125348"/>
                <a:gd name="connsiteX748" fmla="*/ 58483 w 148304"/>
                <a:gd name="connsiteY748" fmla="*/ 10858 h 125348"/>
                <a:gd name="connsiteX749" fmla="*/ 58483 w 148304"/>
                <a:gd name="connsiteY749" fmla="*/ 11144 h 125348"/>
                <a:gd name="connsiteX750" fmla="*/ 58769 w 148304"/>
                <a:gd name="connsiteY750" fmla="*/ 11144 h 125348"/>
                <a:gd name="connsiteX751" fmla="*/ 59055 w 148304"/>
                <a:gd name="connsiteY751" fmla="*/ 10858 h 125348"/>
                <a:gd name="connsiteX752" fmla="*/ 59055 w 148304"/>
                <a:gd name="connsiteY752" fmla="*/ 11811 h 125348"/>
                <a:gd name="connsiteX753" fmla="*/ 61436 w 148304"/>
                <a:gd name="connsiteY753" fmla="*/ 11811 h 125348"/>
                <a:gd name="connsiteX754" fmla="*/ 61722 w 148304"/>
                <a:gd name="connsiteY754" fmla="*/ 11525 h 125348"/>
                <a:gd name="connsiteX755" fmla="*/ 62675 w 148304"/>
                <a:gd name="connsiteY755" fmla="*/ 11525 h 125348"/>
                <a:gd name="connsiteX756" fmla="*/ 64675 w 148304"/>
                <a:gd name="connsiteY756" fmla="*/ 11144 h 125348"/>
                <a:gd name="connsiteX757" fmla="*/ 64961 w 148304"/>
                <a:gd name="connsiteY757" fmla="*/ 11144 h 125348"/>
                <a:gd name="connsiteX758" fmla="*/ 65342 w 148304"/>
                <a:gd name="connsiteY758" fmla="*/ 10858 h 125348"/>
                <a:gd name="connsiteX759" fmla="*/ 66008 w 148304"/>
                <a:gd name="connsiteY759" fmla="*/ 10477 h 125348"/>
                <a:gd name="connsiteX760" fmla="*/ 66294 w 148304"/>
                <a:gd name="connsiteY760" fmla="*/ 10192 h 125348"/>
                <a:gd name="connsiteX761" fmla="*/ 66675 w 148304"/>
                <a:gd name="connsiteY761" fmla="*/ 10192 h 125348"/>
                <a:gd name="connsiteX762" fmla="*/ 66675 w 148304"/>
                <a:gd name="connsiteY762" fmla="*/ 9811 h 125348"/>
                <a:gd name="connsiteX763" fmla="*/ 67628 w 148304"/>
                <a:gd name="connsiteY763" fmla="*/ 9525 h 125348"/>
                <a:gd name="connsiteX764" fmla="*/ 67628 w 148304"/>
                <a:gd name="connsiteY764" fmla="*/ 9144 h 125348"/>
                <a:gd name="connsiteX765" fmla="*/ 68580 w 148304"/>
                <a:gd name="connsiteY765" fmla="*/ 9144 h 125348"/>
                <a:gd name="connsiteX766" fmla="*/ 68580 w 148304"/>
                <a:gd name="connsiteY766" fmla="*/ 8858 h 125348"/>
                <a:gd name="connsiteX767" fmla="*/ 69913 w 148304"/>
                <a:gd name="connsiteY767" fmla="*/ 8191 h 125348"/>
                <a:gd name="connsiteX768" fmla="*/ 70295 w 148304"/>
                <a:gd name="connsiteY768" fmla="*/ 8191 h 125348"/>
                <a:gd name="connsiteX769" fmla="*/ 70295 w 148304"/>
                <a:gd name="connsiteY769" fmla="*/ 7906 h 125348"/>
                <a:gd name="connsiteX770" fmla="*/ 70580 w 148304"/>
                <a:gd name="connsiteY770" fmla="*/ 7906 h 125348"/>
                <a:gd name="connsiteX771" fmla="*/ 70580 w 148304"/>
                <a:gd name="connsiteY771" fmla="*/ 7525 h 125348"/>
                <a:gd name="connsiteX772" fmla="*/ 71533 w 148304"/>
                <a:gd name="connsiteY772" fmla="*/ 7239 h 125348"/>
                <a:gd name="connsiteX773" fmla="*/ 71533 w 148304"/>
                <a:gd name="connsiteY773" fmla="*/ 7525 h 125348"/>
                <a:gd name="connsiteX774" fmla="*/ 72200 w 148304"/>
                <a:gd name="connsiteY774" fmla="*/ 7525 h 125348"/>
                <a:gd name="connsiteX775" fmla="*/ 72581 w 148304"/>
                <a:gd name="connsiteY775" fmla="*/ 7239 h 125348"/>
                <a:gd name="connsiteX776" fmla="*/ 72581 w 148304"/>
                <a:gd name="connsiteY776" fmla="*/ 7525 h 125348"/>
                <a:gd name="connsiteX777" fmla="*/ 72866 w 148304"/>
                <a:gd name="connsiteY777" fmla="*/ 7525 h 125348"/>
                <a:gd name="connsiteX778" fmla="*/ 72866 w 148304"/>
                <a:gd name="connsiteY778" fmla="*/ 7906 h 125348"/>
                <a:gd name="connsiteX779" fmla="*/ 74867 w 148304"/>
                <a:gd name="connsiteY779" fmla="*/ 7906 h 125348"/>
                <a:gd name="connsiteX780" fmla="*/ 74867 w 148304"/>
                <a:gd name="connsiteY780" fmla="*/ 8191 h 125348"/>
                <a:gd name="connsiteX781" fmla="*/ 75819 w 148304"/>
                <a:gd name="connsiteY781" fmla="*/ 8191 h 125348"/>
                <a:gd name="connsiteX782" fmla="*/ 75819 w 148304"/>
                <a:gd name="connsiteY782" fmla="*/ 8572 h 125348"/>
                <a:gd name="connsiteX783" fmla="*/ 76200 w 148304"/>
                <a:gd name="connsiteY783" fmla="*/ 8572 h 125348"/>
                <a:gd name="connsiteX784" fmla="*/ 76200 w 148304"/>
                <a:gd name="connsiteY784" fmla="*/ 8858 h 125348"/>
                <a:gd name="connsiteX785" fmla="*/ 76486 w 148304"/>
                <a:gd name="connsiteY785" fmla="*/ 8858 h 125348"/>
                <a:gd name="connsiteX786" fmla="*/ 76771 w 148304"/>
                <a:gd name="connsiteY786" fmla="*/ 8572 h 125348"/>
                <a:gd name="connsiteX787" fmla="*/ 76771 w 148304"/>
                <a:gd name="connsiteY787" fmla="*/ 8858 h 125348"/>
                <a:gd name="connsiteX788" fmla="*/ 77819 w 148304"/>
                <a:gd name="connsiteY788" fmla="*/ 9144 h 125348"/>
                <a:gd name="connsiteX789" fmla="*/ 78486 w 148304"/>
                <a:gd name="connsiteY789" fmla="*/ 9144 h 125348"/>
                <a:gd name="connsiteX790" fmla="*/ 78486 w 148304"/>
                <a:gd name="connsiteY790" fmla="*/ 8858 h 125348"/>
                <a:gd name="connsiteX791" fmla="*/ 78772 w 148304"/>
                <a:gd name="connsiteY791" fmla="*/ 9144 h 125348"/>
                <a:gd name="connsiteX792" fmla="*/ 82391 w 148304"/>
                <a:gd name="connsiteY792" fmla="*/ 9144 h 125348"/>
                <a:gd name="connsiteX793" fmla="*/ 82677 w 148304"/>
                <a:gd name="connsiteY793" fmla="*/ 8858 h 125348"/>
                <a:gd name="connsiteX794" fmla="*/ 83058 w 148304"/>
                <a:gd name="connsiteY794" fmla="*/ 8858 h 125348"/>
                <a:gd name="connsiteX795" fmla="*/ 83058 w 148304"/>
                <a:gd name="connsiteY795" fmla="*/ 8572 h 125348"/>
                <a:gd name="connsiteX796" fmla="*/ 83344 w 148304"/>
                <a:gd name="connsiteY796" fmla="*/ 8572 h 125348"/>
                <a:gd name="connsiteX797" fmla="*/ 83725 w 148304"/>
                <a:gd name="connsiteY797" fmla="*/ 8858 h 125348"/>
                <a:gd name="connsiteX798" fmla="*/ 84011 w 148304"/>
                <a:gd name="connsiteY798" fmla="*/ 8858 h 125348"/>
                <a:gd name="connsiteX799" fmla="*/ 84011 w 148304"/>
                <a:gd name="connsiteY799" fmla="*/ 8572 h 125348"/>
                <a:gd name="connsiteX800" fmla="*/ 84677 w 148304"/>
                <a:gd name="connsiteY800" fmla="*/ 8572 h 125348"/>
                <a:gd name="connsiteX801" fmla="*/ 84677 w 148304"/>
                <a:gd name="connsiteY801" fmla="*/ 8858 h 125348"/>
                <a:gd name="connsiteX802" fmla="*/ 85344 w 148304"/>
                <a:gd name="connsiteY802" fmla="*/ 8572 h 125348"/>
                <a:gd name="connsiteX803" fmla="*/ 85344 w 148304"/>
                <a:gd name="connsiteY803" fmla="*/ 8858 h 125348"/>
                <a:gd name="connsiteX804" fmla="*/ 85630 w 148304"/>
                <a:gd name="connsiteY804" fmla="*/ 8572 h 125348"/>
                <a:gd name="connsiteX805" fmla="*/ 86296 w 148304"/>
                <a:gd name="connsiteY805" fmla="*/ 8572 h 125348"/>
                <a:gd name="connsiteX806" fmla="*/ 86296 w 148304"/>
                <a:gd name="connsiteY806" fmla="*/ 8191 h 125348"/>
                <a:gd name="connsiteX807" fmla="*/ 87344 w 148304"/>
                <a:gd name="connsiteY807" fmla="*/ 8191 h 125348"/>
                <a:gd name="connsiteX808" fmla="*/ 87344 w 148304"/>
                <a:gd name="connsiteY808" fmla="*/ 7906 h 125348"/>
                <a:gd name="connsiteX809" fmla="*/ 88011 w 148304"/>
                <a:gd name="connsiteY809" fmla="*/ 7906 h 125348"/>
                <a:gd name="connsiteX810" fmla="*/ 88297 w 148304"/>
                <a:gd name="connsiteY810" fmla="*/ 7525 h 125348"/>
                <a:gd name="connsiteX811" fmla="*/ 88963 w 148304"/>
                <a:gd name="connsiteY811" fmla="*/ 7239 h 125348"/>
                <a:gd name="connsiteX812" fmla="*/ 89630 w 148304"/>
                <a:gd name="connsiteY812" fmla="*/ 7239 h 125348"/>
                <a:gd name="connsiteX813" fmla="*/ 90297 w 148304"/>
                <a:gd name="connsiteY813" fmla="*/ 6572 h 125348"/>
                <a:gd name="connsiteX814" fmla="*/ 90297 w 148304"/>
                <a:gd name="connsiteY814" fmla="*/ 6191 h 125348"/>
                <a:gd name="connsiteX815" fmla="*/ 90583 w 148304"/>
                <a:gd name="connsiteY815" fmla="*/ 5905 h 125348"/>
                <a:gd name="connsiteX816" fmla="*/ 89916 w 148304"/>
                <a:gd name="connsiteY816" fmla="*/ 5905 h 125348"/>
                <a:gd name="connsiteX817" fmla="*/ 89916 w 148304"/>
                <a:gd name="connsiteY817" fmla="*/ 5239 h 125348"/>
                <a:gd name="connsiteX818" fmla="*/ 90297 w 148304"/>
                <a:gd name="connsiteY818" fmla="*/ 5239 h 125348"/>
                <a:gd name="connsiteX819" fmla="*/ 89916 w 148304"/>
                <a:gd name="connsiteY819" fmla="*/ 5620 h 125348"/>
                <a:gd name="connsiteX820" fmla="*/ 90297 w 148304"/>
                <a:gd name="connsiteY820" fmla="*/ 5620 h 125348"/>
                <a:gd name="connsiteX821" fmla="*/ 90583 w 148304"/>
                <a:gd name="connsiteY821" fmla="*/ 5905 h 125348"/>
                <a:gd name="connsiteX822" fmla="*/ 90964 w 148304"/>
                <a:gd name="connsiteY822" fmla="*/ 5620 h 125348"/>
                <a:gd name="connsiteX823" fmla="*/ 90964 w 148304"/>
                <a:gd name="connsiteY823" fmla="*/ 5239 h 125348"/>
                <a:gd name="connsiteX824" fmla="*/ 90964 w 148304"/>
                <a:gd name="connsiteY824" fmla="*/ 5620 h 125348"/>
                <a:gd name="connsiteX825" fmla="*/ 90964 w 148304"/>
                <a:gd name="connsiteY825" fmla="*/ 5239 h 125348"/>
                <a:gd name="connsiteX826" fmla="*/ 90583 w 148304"/>
                <a:gd name="connsiteY826" fmla="*/ 5239 h 125348"/>
                <a:gd name="connsiteX827" fmla="*/ 91250 w 148304"/>
                <a:gd name="connsiteY827" fmla="*/ 5239 h 125348"/>
                <a:gd name="connsiteX828" fmla="*/ 91250 w 148304"/>
                <a:gd name="connsiteY828" fmla="*/ 4572 h 125348"/>
                <a:gd name="connsiteX829" fmla="*/ 91535 w 148304"/>
                <a:gd name="connsiteY829" fmla="*/ 4572 h 125348"/>
                <a:gd name="connsiteX830" fmla="*/ 91535 w 148304"/>
                <a:gd name="connsiteY830" fmla="*/ 4286 h 125348"/>
                <a:gd name="connsiteX831" fmla="*/ 91916 w 148304"/>
                <a:gd name="connsiteY831" fmla="*/ 4286 h 125348"/>
                <a:gd name="connsiteX832" fmla="*/ 91916 w 148304"/>
                <a:gd name="connsiteY832" fmla="*/ 3905 h 125348"/>
                <a:gd name="connsiteX833" fmla="*/ 92202 w 148304"/>
                <a:gd name="connsiteY833" fmla="*/ 3905 h 125348"/>
                <a:gd name="connsiteX834" fmla="*/ 92202 w 148304"/>
                <a:gd name="connsiteY834" fmla="*/ 2953 h 125348"/>
                <a:gd name="connsiteX835" fmla="*/ 92583 w 148304"/>
                <a:gd name="connsiteY835" fmla="*/ 2953 h 125348"/>
                <a:gd name="connsiteX836" fmla="*/ 92583 w 148304"/>
                <a:gd name="connsiteY836" fmla="*/ 2667 h 125348"/>
                <a:gd name="connsiteX837" fmla="*/ 92869 w 148304"/>
                <a:gd name="connsiteY837" fmla="*/ 2667 h 125348"/>
                <a:gd name="connsiteX838" fmla="*/ 93250 w 148304"/>
                <a:gd name="connsiteY838" fmla="*/ 2286 h 125348"/>
                <a:gd name="connsiteX839" fmla="*/ 93250 w 148304"/>
                <a:gd name="connsiteY839" fmla="*/ 2000 h 125348"/>
                <a:gd name="connsiteX840" fmla="*/ 93536 w 148304"/>
                <a:gd name="connsiteY840" fmla="*/ 1619 h 125348"/>
                <a:gd name="connsiteX841" fmla="*/ 93536 w 148304"/>
                <a:gd name="connsiteY841" fmla="*/ 1333 h 125348"/>
                <a:gd name="connsiteX842" fmla="*/ 93250 w 148304"/>
                <a:gd name="connsiteY842" fmla="*/ 1333 h 125348"/>
                <a:gd name="connsiteX843" fmla="*/ 93250 w 148304"/>
                <a:gd name="connsiteY843" fmla="*/ 952 h 125348"/>
                <a:gd name="connsiteX844" fmla="*/ 93917 w 148304"/>
                <a:gd name="connsiteY844" fmla="*/ 952 h 125348"/>
                <a:gd name="connsiteX845" fmla="*/ 93917 w 148304"/>
                <a:gd name="connsiteY845" fmla="*/ 667 h 125348"/>
                <a:gd name="connsiteX846" fmla="*/ 94488 w 148304"/>
                <a:gd name="connsiteY846" fmla="*/ 667 h 125348"/>
                <a:gd name="connsiteX847" fmla="*/ 94488 w 148304"/>
                <a:gd name="connsiteY847" fmla="*/ 952 h 125348"/>
                <a:gd name="connsiteX848" fmla="*/ 94869 w 148304"/>
                <a:gd name="connsiteY848" fmla="*/ 952 h 125348"/>
                <a:gd name="connsiteX849" fmla="*/ 94869 w 148304"/>
                <a:gd name="connsiteY849" fmla="*/ 667 h 125348"/>
                <a:gd name="connsiteX850" fmla="*/ 94869 w 148304"/>
                <a:gd name="connsiteY850" fmla="*/ 952 h 125348"/>
                <a:gd name="connsiteX851" fmla="*/ 95536 w 148304"/>
                <a:gd name="connsiteY851" fmla="*/ 952 h 125348"/>
                <a:gd name="connsiteX852" fmla="*/ 95821 w 148304"/>
                <a:gd name="connsiteY852" fmla="*/ 667 h 125348"/>
                <a:gd name="connsiteX853" fmla="*/ 95536 w 148304"/>
                <a:gd name="connsiteY853" fmla="*/ 667 h 125348"/>
                <a:gd name="connsiteX854" fmla="*/ 96203 w 148304"/>
                <a:gd name="connsiteY854" fmla="*/ 667 h 125348"/>
                <a:gd name="connsiteX855" fmla="*/ 96203 w 148304"/>
                <a:gd name="connsiteY855" fmla="*/ 286 h 125348"/>
                <a:gd name="connsiteX856" fmla="*/ 97155 w 148304"/>
                <a:gd name="connsiteY856" fmla="*/ 286 h 125348"/>
                <a:gd name="connsiteX857" fmla="*/ 97155 w 148304"/>
                <a:gd name="connsiteY857" fmla="*/ 667 h 125348"/>
                <a:gd name="connsiteX858" fmla="*/ 96869 w 148304"/>
                <a:gd name="connsiteY858" fmla="*/ 667 h 125348"/>
                <a:gd name="connsiteX859" fmla="*/ 97155 w 148304"/>
                <a:gd name="connsiteY859" fmla="*/ 952 h 125348"/>
                <a:gd name="connsiteX860" fmla="*/ 98774 w 148304"/>
                <a:gd name="connsiteY860" fmla="*/ 952 h 125348"/>
                <a:gd name="connsiteX861" fmla="*/ 99155 w 148304"/>
                <a:gd name="connsiteY861" fmla="*/ 667 h 125348"/>
                <a:gd name="connsiteX862" fmla="*/ 99155 w 148304"/>
                <a:gd name="connsiteY862" fmla="*/ 952 h 125348"/>
                <a:gd name="connsiteX863" fmla="*/ 99441 w 148304"/>
                <a:gd name="connsiteY863" fmla="*/ 952 h 125348"/>
                <a:gd name="connsiteX864" fmla="*/ 99441 w 148304"/>
                <a:gd name="connsiteY864" fmla="*/ 667 h 125348"/>
                <a:gd name="connsiteX865" fmla="*/ 99441 w 148304"/>
                <a:gd name="connsiteY865" fmla="*/ 952 h 125348"/>
                <a:gd name="connsiteX866" fmla="*/ 99441 w 148304"/>
                <a:gd name="connsiteY866" fmla="*/ 667 h 125348"/>
                <a:gd name="connsiteX867" fmla="*/ 100108 w 148304"/>
                <a:gd name="connsiteY867" fmla="*/ 667 h 125348"/>
                <a:gd name="connsiteX868" fmla="*/ 100394 w 148304"/>
                <a:gd name="connsiteY868" fmla="*/ 952 h 125348"/>
                <a:gd name="connsiteX869" fmla="*/ 100394 w 148304"/>
                <a:gd name="connsiteY869" fmla="*/ 1619 h 125348"/>
                <a:gd name="connsiteX870" fmla="*/ 100775 w 148304"/>
                <a:gd name="connsiteY870" fmla="*/ 1619 h 125348"/>
                <a:gd name="connsiteX871" fmla="*/ 100775 w 148304"/>
                <a:gd name="connsiteY871" fmla="*/ 2286 h 125348"/>
                <a:gd name="connsiteX872" fmla="*/ 100394 w 148304"/>
                <a:gd name="connsiteY872" fmla="*/ 2286 h 125348"/>
                <a:gd name="connsiteX873" fmla="*/ 100394 w 148304"/>
                <a:gd name="connsiteY873" fmla="*/ 2667 h 125348"/>
                <a:gd name="connsiteX874" fmla="*/ 100775 w 148304"/>
                <a:gd name="connsiteY874" fmla="*/ 2667 h 125348"/>
                <a:gd name="connsiteX875" fmla="*/ 100775 w 148304"/>
                <a:gd name="connsiteY875" fmla="*/ 2953 h 125348"/>
                <a:gd name="connsiteX876" fmla="*/ 101060 w 148304"/>
                <a:gd name="connsiteY876" fmla="*/ 2953 h 125348"/>
                <a:gd name="connsiteX877" fmla="*/ 101060 w 148304"/>
                <a:gd name="connsiteY877" fmla="*/ 3239 h 125348"/>
                <a:gd name="connsiteX878" fmla="*/ 102108 w 148304"/>
                <a:gd name="connsiteY878" fmla="*/ 3239 h 125348"/>
                <a:gd name="connsiteX879" fmla="*/ 102775 w 148304"/>
                <a:gd name="connsiteY879" fmla="*/ 2953 h 125348"/>
                <a:gd name="connsiteX880" fmla="*/ 103727 w 148304"/>
                <a:gd name="connsiteY880" fmla="*/ 2953 h 125348"/>
                <a:gd name="connsiteX881" fmla="*/ 104013 w 148304"/>
                <a:gd name="connsiteY881" fmla="*/ 3239 h 125348"/>
                <a:gd name="connsiteX882" fmla="*/ 105346 w 148304"/>
                <a:gd name="connsiteY882" fmla="*/ 3239 h 125348"/>
                <a:gd name="connsiteX883" fmla="*/ 106013 w 148304"/>
                <a:gd name="connsiteY883" fmla="*/ 2953 h 125348"/>
                <a:gd name="connsiteX884" fmla="*/ 106966 w 148304"/>
                <a:gd name="connsiteY884" fmla="*/ 2953 h 125348"/>
                <a:gd name="connsiteX885" fmla="*/ 106966 w 148304"/>
                <a:gd name="connsiteY885" fmla="*/ 3239 h 125348"/>
                <a:gd name="connsiteX886" fmla="*/ 107633 w 148304"/>
                <a:gd name="connsiteY886" fmla="*/ 3239 h 125348"/>
                <a:gd name="connsiteX887" fmla="*/ 108013 w 148304"/>
                <a:gd name="connsiteY887" fmla="*/ 3620 h 125348"/>
                <a:gd name="connsiteX888" fmla="*/ 108680 w 148304"/>
                <a:gd name="connsiteY888" fmla="*/ 3620 h 125348"/>
                <a:gd name="connsiteX889" fmla="*/ 109347 w 148304"/>
                <a:gd name="connsiteY889" fmla="*/ 2953 h 125348"/>
                <a:gd name="connsiteX890" fmla="*/ 110300 w 148304"/>
                <a:gd name="connsiteY890" fmla="*/ 2953 h 125348"/>
                <a:gd name="connsiteX891" fmla="*/ 110300 w 148304"/>
                <a:gd name="connsiteY891" fmla="*/ 2667 h 125348"/>
                <a:gd name="connsiteX892" fmla="*/ 110966 w 148304"/>
                <a:gd name="connsiteY892" fmla="*/ 2286 h 125348"/>
                <a:gd name="connsiteX893" fmla="*/ 110966 w 148304"/>
                <a:gd name="connsiteY893" fmla="*/ 2667 h 125348"/>
                <a:gd name="connsiteX894" fmla="*/ 111252 w 148304"/>
                <a:gd name="connsiteY894" fmla="*/ 2667 h 125348"/>
                <a:gd name="connsiteX895" fmla="*/ 111633 w 148304"/>
                <a:gd name="connsiteY895" fmla="*/ 2953 h 125348"/>
                <a:gd name="connsiteX896" fmla="*/ 111633 w 148304"/>
                <a:gd name="connsiteY896" fmla="*/ 2667 h 125348"/>
                <a:gd name="connsiteX897" fmla="*/ 111919 w 148304"/>
                <a:gd name="connsiteY897" fmla="*/ 2667 h 125348"/>
                <a:gd name="connsiteX898" fmla="*/ 111919 w 148304"/>
                <a:gd name="connsiteY898" fmla="*/ 2953 h 125348"/>
                <a:gd name="connsiteX899" fmla="*/ 111919 w 148304"/>
                <a:gd name="connsiteY899" fmla="*/ 2667 h 125348"/>
                <a:gd name="connsiteX900" fmla="*/ 111919 w 148304"/>
                <a:gd name="connsiteY900" fmla="*/ 3620 h 125348"/>
                <a:gd name="connsiteX901" fmla="*/ 112300 w 148304"/>
                <a:gd name="connsiteY901" fmla="*/ 3620 h 125348"/>
                <a:gd name="connsiteX902" fmla="*/ 112300 w 148304"/>
                <a:gd name="connsiteY902" fmla="*/ 3905 h 125348"/>
                <a:gd name="connsiteX903" fmla="*/ 112586 w 148304"/>
                <a:gd name="connsiteY903" fmla="*/ 4286 h 125348"/>
                <a:gd name="connsiteX904" fmla="*/ 114586 w 148304"/>
                <a:gd name="connsiteY904" fmla="*/ 4953 h 125348"/>
                <a:gd name="connsiteX905" fmla="*/ 116491 w 148304"/>
                <a:gd name="connsiteY905" fmla="*/ 4953 h 125348"/>
                <a:gd name="connsiteX906" fmla="*/ 116872 w 148304"/>
                <a:gd name="connsiteY906" fmla="*/ 4572 h 125348"/>
                <a:gd name="connsiteX907" fmla="*/ 117158 w 148304"/>
                <a:gd name="connsiteY907" fmla="*/ 4953 h 125348"/>
                <a:gd name="connsiteX908" fmla="*/ 117824 w 148304"/>
                <a:gd name="connsiteY908" fmla="*/ 4953 h 125348"/>
                <a:gd name="connsiteX909" fmla="*/ 117824 w 148304"/>
                <a:gd name="connsiteY909" fmla="*/ 4572 h 125348"/>
                <a:gd name="connsiteX910" fmla="*/ 117824 w 148304"/>
                <a:gd name="connsiteY910" fmla="*/ 4953 h 125348"/>
                <a:gd name="connsiteX911" fmla="*/ 118491 w 148304"/>
                <a:gd name="connsiteY911" fmla="*/ 4953 h 125348"/>
                <a:gd name="connsiteX912" fmla="*/ 118491 w 148304"/>
                <a:gd name="connsiteY912" fmla="*/ 4572 h 125348"/>
                <a:gd name="connsiteX913" fmla="*/ 119158 w 148304"/>
                <a:gd name="connsiteY913" fmla="*/ 4572 h 125348"/>
                <a:gd name="connsiteX914" fmla="*/ 119158 w 148304"/>
                <a:gd name="connsiteY914" fmla="*/ 4286 h 125348"/>
                <a:gd name="connsiteX915" fmla="*/ 119444 w 148304"/>
                <a:gd name="connsiteY915" fmla="*/ 3905 h 125348"/>
                <a:gd name="connsiteX916" fmla="*/ 119444 w 148304"/>
                <a:gd name="connsiteY916" fmla="*/ 3620 h 125348"/>
                <a:gd name="connsiteX917" fmla="*/ 120110 w 148304"/>
                <a:gd name="connsiteY917" fmla="*/ 3620 h 125348"/>
                <a:gd name="connsiteX918" fmla="*/ 120110 w 148304"/>
                <a:gd name="connsiteY918" fmla="*/ 2667 h 125348"/>
                <a:gd name="connsiteX919" fmla="*/ 119825 w 148304"/>
                <a:gd name="connsiteY919" fmla="*/ 2667 h 125348"/>
                <a:gd name="connsiteX920" fmla="*/ 120110 w 148304"/>
                <a:gd name="connsiteY920" fmla="*/ 2667 h 125348"/>
                <a:gd name="connsiteX921" fmla="*/ 120110 w 148304"/>
                <a:gd name="connsiteY921" fmla="*/ 2286 h 125348"/>
                <a:gd name="connsiteX922" fmla="*/ 120491 w 148304"/>
                <a:gd name="connsiteY922" fmla="*/ 2286 h 125348"/>
                <a:gd name="connsiteX923" fmla="*/ 120491 w 148304"/>
                <a:gd name="connsiteY923" fmla="*/ 2667 h 125348"/>
                <a:gd name="connsiteX924" fmla="*/ 120777 w 148304"/>
                <a:gd name="connsiteY924" fmla="*/ 2953 h 125348"/>
                <a:gd name="connsiteX925" fmla="*/ 121729 w 148304"/>
                <a:gd name="connsiteY925" fmla="*/ 2953 h 125348"/>
                <a:gd name="connsiteX926" fmla="*/ 122111 w 148304"/>
                <a:gd name="connsiteY926" fmla="*/ 3239 h 125348"/>
                <a:gd name="connsiteX927" fmla="*/ 122111 w 148304"/>
                <a:gd name="connsiteY927" fmla="*/ 2953 h 125348"/>
                <a:gd name="connsiteX928" fmla="*/ 122777 w 148304"/>
                <a:gd name="connsiteY928" fmla="*/ 2953 h 125348"/>
                <a:gd name="connsiteX929" fmla="*/ 122777 w 148304"/>
                <a:gd name="connsiteY929" fmla="*/ 3239 h 125348"/>
                <a:gd name="connsiteX930" fmla="*/ 123444 w 148304"/>
                <a:gd name="connsiteY930" fmla="*/ 3239 h 125348"/>
                <a:gd name="connsiteX931" fmla="*/ 123730 w 148304"/>
                <a:gd name="connsiteY931" fmla="*/ 2953 h 125348"/>
                <a:gd name="connsiteX932" fmla="*/ 123730 w 148304"/>
                <a:gd name="connsiteY932" fmla="*/ 2667 h 125348"/>
                <a:gd name="connsiteX933" fmla="*/ 124111 w 148304"/>
                <a:gd name="connsiteY933" fmla="*/ 2667 h 125348"/>
                <a:gd name="connsiteX934" fmla="*/ 124111 w 148304"/>
                <a:gd name="connsiteY934" fmla="*/ 2286 h 125348"/>
                <a:gd name="connsiteX935" fmla="*/ 124111 w 148304"/>
                <a:gd name="connsiteY935" fmla="*/ 2667 h 125348"/>
                <a:gd name="connsiteX936" fmla="*/ 124396 w 148304"/>
                <a:gd name="connsiteY936" fmla="*/ 2667 h 125348"/>
                <a:gd name="connsiteX937" fmla="*/ 124396 w 148304"/>
                <a:gd name="connsiteY937" fmla="*/ 2286 h 125348"/>
                <a:gd name="connsiteX938" fmla="*/ 124396 w 148304"/>
                <a:gd name="connsiteY938" fmla="*/ 2667 h 125348"/>
                <a:gd name="connsiteX939" fmla="*/ 124682 w 148304"/>
                <a:gd name="connsiteY939" fmla="*/ 2667 h 125348"/>
                <a:gd name="connsiteX940" fmla="*/ 125349 w 148304"/>
                <a:gd name="connsiteY940" fmla="*/ 2953 h 125348"/>
                <a:gd name="connsiteX941" fmla="*/ 125730 w 148304"/>
                <a:gd name="connsiteY941" fmla="*/ 3239 h 125348"/>
                <a:gd name="connsiteX942" fmla="*/ 126016 w 148304"/>
                <a:gd name="connsiteY942" fmla="*/ 3239 h 125348"/>
                <a:gd name="connsiteX943" fmla="*/ 126683 w 148304"/>
                <a:gd name="connsiteY943" fmla="*/ 3620 h 125348"/>
                <a:gd name="connsiteX944" fmla="*/ 127063 w 148304"/>
                <a:gd name="connsiteY944" fmla="*/ 3905 h 125348"/>
                <a:gd name="connsiteX945" fmla="*/ 128683 w 148304"/>
                <a:gd name="connsiteY945" fmla="*/ 3905 h 125348"/>
                <a:gd name="connsiteX946" fmla="*/ 128969 w 148304"/>
                <a:gd name="connsiteY946" fmla="*/ 3620 h 125348"/>
                <a:gd name="connsiteX947" fmla="*/ 128683 w 148304"/>
                <a:gd name="connsiteY947" fmla="*/ 3620 h 125348"/>
                <a:gd name="connsiteX948" fmla="*/ 130016 w 148304"/>
                <a:gd name="connsiteY948" fmla="*/ 3239 h 125348"/>
                <a:gd name="connsiteX949" fmla="*/ 130588 w 148304"/>
                <a:gd name="connsiteY949" fmla="*/ 3239 h 125348"/>
                <a:gd name="connsiteX950" fmla="*/ 130588 w 148304"/>
                <a:gd name="connsiteY950" fmla="*/ 3620 h 125348"/>
                <a:gd name="connsiteX951" fmla="*/ 131636 w 148304"/>
                <a:gd name="connsiteY951" fmla="*/ 3620 h 125348"/>
                <a:gd name="connsiteX952" fmla="*/ 131636 w 148304"/>
                <a:gd name="connsiteY952" fmla="*/ 3239 h 125348"/>
                <a:gd name="connsiteX953" fmla="*/ 132302 w 148304"/>
                <a:gd name="connsiteY953" fmla="*/ 3239 h 125348"/>
                <a:gd name="connsiteX954" fmla="*/ 132302 w 148304"/>
                <a:gd name="connsiteY954" fmla="*/ 2667 h 125348"/>
                <a:gd name="connsiteX955" fmla="*/ 132969 w 148304"/>
                <a:gd name="connsiteY955" fmla="*/ 2667 h 125348"/>
                <a:gd name="connsiteX956" fmla="*/ 132969 w 148304"/>
                <a:gd name="connsiteY956" fmla="*/ 2286 h 125348"/>
                <a:gd name="connsiteX957" fmla="*/ 133255 w 148304"/>
                <a:gd name="connsiteY957" fmla="*/ 2286 h 125348"/>
                <a:gd name="connsiteX958" fmla="*/ 133255 w 148304"/>
                <a:gd name="connsiteY958" fmla="*/ 2000 h 125348"/>
                <a:gd name="connsiteX959" fmla="*/ 133255 w 148304"/>
                <a:gd name="connsiteY959" fmla="*/ 2286 h 125348"/>
                <a:gd name="connsiteX960" fmla="*/ 133541 w 148304"/>
                <a:gd name="connsiteY960" fmla="*/ 2286 h 125348"/>
                <a:gd name="connsiteX961" fmla="*/ 133541 w 148304"/>
                <a:gd name="connsiteY961" fmla="*/ 2000 h 125348"/>
                <a:gd name="connsiteX962" fmla="*/ 134207 w 148304"/>
                <a:gd name="connsiteY962" fmla="*/ 2000 h 125348"/>
                <a:gd name="connsiteX963" fmla="*/ 134588 w 148304"/>
                <a:gd name="connsiteY963" fmla="*/ 2286 h 125348"/>
                <a:gd name="connsiteX964" fmla="*/ 135255 w 148304"/>
                <a:gd name="connsiteY964" fmla="*/ 2286 h 125348"/>
                <a:gd name="connsiteX965" fmla="*/ 135255 w 148304"/>
                <a:gd name="connsiteY965" fmla="*/ 2000 h 125348"/>
                <a:gd name="connsiteX966" fmla="*/ 135541 w 148304"/>
                <a:gd name="connsiteY966" fmla="*/ 2000 h 125348"/>
                <a:gd name="connsiteX967" fmla="*/ 135541 w 148304"/>
                <a:gd name="connsiteY967" fmla="*/ 1619 h 125348"/>
                <a:gd name="connsiteX968" fmla="*/ 135922 w 148304"/>
                <a:gd name="connsiteY968" fmla="*/ 1333 h 125348"/>
                <a:gd name="connsiteX969" fmla="*/ 136493 w 148304"/>
                <a:gd name="connsiteY969" fmla="*/ 1333 h 125348"/>
                <a:gd name="connsiteX970" fmla="*/ 136493 w 148304"/>
                <a:gd name="connsiteY970" fmla="*/ 952 h 125348"/>
                <a:gd name="connsiteX971" fmla="*/ 136874 w 148304"/>
                <a:gd name="connsiteY971" fmla="*/ 952 h 125348"/>
                <a:gd name="connsiteX972" fmla="*/ 137160 w 148304"/>
                <a:gd name="connsiteY972" fmla="*/ 667 h 125348"/>
                <a:gd name="connsiteX973" fmla="*/ 138208 w 148304"/>
                <a:gd name="connsiteY973" fmla="*/ 667 h 125348"/>
                <a:gd name="connsiteX974" fmla="*/ 138494 w 148304"/>
                <a:gd name="connsiteY974" fmla="*/ 286 h 125348"/>
                <a:gd name="connsiteX975" fmla="*/ 139446 w 148304"/>
                <a:gd name="connsiteY975" fmla="*/ 0 h 125348"/>
                <a:gd name="connsiteX976" fmla="*/ 139446 w 148304"/>
                <a:gd name="connsiteY976" fmla="*/ 286 h 125348"/>
                <a:gd name="connsiteX977" fmla="*/ 140494 w 148304"/>
                <a:gd name="connsiteY977" fmla="*/ 286 h 125348"/>
                <a:gd name="connsiteX978" fmla="*/ 140494 w 148304"/>
                <a:gd name="connsiteY978" fmla="*/ 667 h 125348"/>
                <a:gd name="connsiteX979" fmla="*/ 140779 w 148304"/>
                <a:gd name="connsiteY979" fmla="*/ 667 h 125348"/>
                <a:gd name="connsiteX980" fmla="*/ 143066 w 148304"/>
                <a:gd name="connsiteY980" fmla="*/ 286 h 125348"/>
                <a:gd name="connsiteX981" fmla="*/ 144399 w 148304"/>
                <a:gd name="connsiteY981" fmla="*/ 286 h 125348"/>
                <a:gd name="connsiteX982" fmla="*/ 144780 w 148304"/>
                <a:gd name="connsiteY982" fmla="*/ 667 h 125348"/>
                <a:gd name="connsiteX983" fmla="*/ 144780 w 148304"/>
                <a:gd name="connsiteY983" fmla="*/ 952 h 125348"/>
                <a:gd name="connsiteX984" fmla="*/ 145066 w 148304"/>
                <a:gd name="connsiteY984" fmla="*/ 1333 h 125348"/>
                <a:gd name="connsiteX985" fmla="*/ 145066 w 148304"/>
                <a:gd name="connsiteY985" fmla="*/ 2000 h 125348"/>
                <a:gd name="connsiteX986" fmla="*/ 144780 w 148304"/>
                <a:gd name="connsiteY986" fmla="*/ 2286 h 125348"/>
                <a:gd name="connsiteX987" fmla="*/ 144399 w 148304"/>
                <a:gd name="connsiteY987" fmla="*/ 2286 h 125348"/>
                <a:gd name="connsiteX988" fmla="*/ 144113 w 148304"/>
                <a:gd name="connsiteY988" fmla="*/ 2953 h 125348"/>
                <a:gd name="connsiteX989" fmla="*/ 144113 w 148304"/>
                <a:gd name="connsiteY989" fmla="*/ 3620 h 125348"/>
                <a:gd name="connsiteX990" fmla="*/ 143732 w 148304"/>
                <a:gd name="connsiteY990" fmla="*/ 4286 h 125348"/>
                <a:gd name="connsiteX991" fmla="*/ 143066 w 148304"/>
                <a:gd name="connsiteY991" fmla="*/ 4572 h 125348"/>
                <a:gd name="connsiteX992" fmla="*/ 142780 w 148304"/>
                <a:gd name="connsiteY992" fmla="*/ 4572 h 125348"/>
                <a:gd name="connsiteX993" fmla="*/ 142780 w 148304"/>
                <a:gd name="connsiteY993" fmla="*/ 5620 h 125348"/>
                <a:gd name="connsiteX994" fmla="*/ 141827 w 148304"/>
                <a:gd name="connsiteY994" fmla="*/ 6572 h 125348"/>
                <a:gd name="connsiteX995" fmla="*/ 141446 w 148304"/>
                <a:gd name="connsiteY995" fmla="*/ 7239 h 125348"/>
                <a:gd name="connsiteX996" fmla="*/ 141446 w 148304"/>
                <a:gd name="connsiteY996" fmla="*/ 7525 h 125348"/>
                <a:gd name="connsiteX997" fmla="*/ 141827 w 148304"/>
                <a:gd name="connsiteY997" fmla="*/ 8572 h 125348"/>
                <a:gd name="connsiteX998" fmla="*/ 141827 w 148304"/>
                <a:gd name="connsiteY998" fmla="*/ 10477 h 125348"/>
                <a:gd name="connsiteX999" fmla="*/ 141161 w 148304"/>
                <a:gd name="connsiteY999" fmla="*/ 10477 h 125348"/>
                <a:gd name="connsiteX1000" fmla="*/ 140779 w 148304"/>
                <a:gd name="connsiteY1000" fmla="*/ 10858 h 125348"/>
                <a:gd name="connsiteX1001" fmla="*/ 141161 w 148304"/>
                <a:gd name="connsiteY1001" fmla="*/ 11144 h 125348"/>
                <a:gd name="connsiteX1002" fmla="*/ 141827 w 148304"/>
                <a:gd name="connsiteY1002" fmla="*/ 11144 h 125348"/>
                <a:gd name="connsiteX1003" fmla="*/ 142113 w 148304"/>
                <a:gd name="connsiteY1003" fmla="*/ 11525 h 125348"/>
                <a:gd name="connsiteX1004" fmla="*/ 141446 w 148304"/>
                <a:gd name="connsiteY1004" fmla="*/ 11525 h 125348"/>
                <a:gd name="connsiteX1005" fmla="*/ 141446 w 148304"/>
                <a:gd name="connsiteY1005" fmla="*/ 11811 h 125348"/>
                <a:gd name="connsiteX1006" fmla="*/ 141161 w 148304"/>
                <a:gd name="connsiteY1006" fmla="*/ 12097 h 125348"/>
                <a:gd name="connsiteX1007" fmla="*/ 140113 w 148304"/>
                <a:gd name="connsiteY1007" fmla="*/ 12097 h 125348"/>
                <a:gd name="connsiteX1008" fmla="*/ 139446 w 148304"/>
                <a:gd name="connsiteY1008" fmla="*/ 12764 h 125348"/>
                <a:gd name="connsiteX1009" fmla="*/ 138875 w 148304"/>
                <a:gd name="connsiteY1009" fmla="*/ 12764 h 125348"/>
                <a:gd name="connsiteX1010" fmla="*/ 138875 w 148304"/>
                <a:gd name="connsiteY1010" fmla="*/ 13145 h 125348"/>
                <a:gd name="connsiteX1011" fmla="*/ 139160 w 148304"/>
                <a:gd name="connsiteY1011" fmla="*/ 13430 h 125348"/>
                <a:gd name="connsiteX1012" fmla="*/ 138875 w 148304"/>
                <a:gd name="connsiteY1012" fmla="*/ 13811 h 125348"/>
                <a:gd name="connsiteX1013" fmla="*/ 138875 w 148304"/>
                <a:gd name="connsiteY1013" fmla="*/ 14478 h 125348"/>
                <a:gd name="connsiteX1014" fmla="*/ 138494 w 148304"/>
                <a:gd name="connsiteY1014" fmla="*/ 14478 h 125348"/>
                <a:gd name="connsiteX1015" fmla="*/ 138494 w 148304"/>
                <a:gd name="connsiteY1015" fmla="*/ 13430 h 125348"/>
                <a:gd name="connsiteX1016" fmla="*/ 138208 w 148304"/>
                <a:gd name="connsiteY1016" fmla="*/ 13811 h 125348"/>
                <a:gd name="connsiteX1017" fmla="*/ 137541 w 148304"/>
                <a:gd name="connsiteY1017" fmla="*/ 14097 h 125348"/>
                <a:gd name="connsiteX1018" fmla="*/ 137541 w 148304"/>
                <a:gd name="connsiteY1018" fmla="*/ 14478 h 125348"/>
                <a:gd name="connsiteX1019" fmla="*/ 137827 w 148304"/>
                <a:gd name="connsiteY1019" fmla="*/ 14097 h 125348"/>
                <a:gd name="connsiteX1020" fmla="*/ 138208 w 148304"/>
                <a:gd name="connsiteY1020" fmla="*/ 14478 h 125348"/>
                <a:gd name="connsiteX1021" fmla="*/ 137827 w 148304"/>
                <a:gd name="connsiteY1021" fmla="*/ 14764 h 125348"/>
                <a:gd name="connsiteX1022" fmla="*/ 138208 w 148304"/>
                <a:gd name="connsiteY1022" fmla="*/ 15049 h 125348"/>
                <a:gd name="connsiteX1023" fmla="*/ 137827 w 148304"/>
                <a:gd name="connsiteY1023" fmla="*/ 16097 h 125348"/>
                <a:gd name="connsiteX1024" fmla="*/ 138208 w 148304"/>
                <a:gd name="connsiteY1024" fmla="*/ 16383 h 125348"/>
                <a:gd name="connsiteX1025" fmla="*/ 137541 w 148304"/>
                <a:gd name="connsiteY1025" fmla="*/ 16383 h 125348"/>
                <a:gd name="connsiteX1026" fmla="*/ 137541 w 148304"/>
                <a:gd name="connsiteY1026" fmla="*/ 16764 h 125348"/>
                <a:gd name="connsiteX1027" fmla="*/ 137541 w 148304"/>
                <a:gd name="connsiteY1027" fmla="*/ 17050 h 12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</a:cxnLst>
              <a:rect l="l" t="t" r="r" b="b"/>
              <a:pathLst>
                <a:path w="148304" h="125348">
                  <a:moveTo>
                    <a:pt x="137541" y="17050"/>
                  </a:moveTo>
                  <a:lnTo>
                    <a:pt x="136874" y="17431"/>
                  </a:lnTo>
                  <a:lnTo>
                    <a:pt x="136874" y="18669"/>
                  </a:lnTo>
                  <a:lnTo>
                    <a:pt x="136493" y="19050"/>
                  </a:lnTo>
                  <a:lnTo>
                    <a:pt x="136208" y="19050"/>
                  </a:lnTo>
                  <a:lnTo>
                    <a:pt x="135255" y="18669"/>
                  </a:lnTo>
                  <a:lnTo>
                    <a:pt x="134874" y="18669"/>
                  </a:lnTo>
                  <a:lnTo>
                    <a:pt x="135255" y="19717"/>
                  </a:lnTo>
                  <a:lnTo>
                    <a:pt x="134588" y="20002"/>
                  </a:lnTo>
                  <a:lnTo>
                    <a:pt x="134588" y="20955"/>
                  </a:lnTo>
                  <a:lnTo>
                    <a:pt x="133921" y="22289"/>
                  </a:lnTo>
                  <a:lnTo>
                    <a:pt x="133255" y="22670"/>
                  </a:lnTo>
                  <a:lnTo>
                    <a:pt x="132969" y="23622"/>
                  </a:lnTo>
                  <a:lnTo>
                    <a:pt x="132302" y="22670"/>
                  </a:lnTo>
                  <a:lnTo>
                    <a:pt x="131254" y="22955"/>
                  </a:lnTo>
                  <a:lnTo>
                    <a:pt x="130969" y="23622"/>
                  </a:lnTo>
                  <a:lnTo>
                    <a:pt x="130588" y="23622"/>
                  </a:lnTo>
                  <a:lnTo>
                    <a:pt x="130302" y="24289"/>
                  </a:lnTo>
                  <a:lnTo>
                    <a:pt x="130016" y="24575"/>
                  </a:lnTo>
                  <a:lnTo>
                    <a:pt x="128302" y="24289"/>
                  </a:lnTo>
                  <a:lnTo>
                    <a:pt x="128016" y="24955"/>
                  </a:lnTo>
                  <a:lnTo>
                    <a:pt x="128016" y="25622"/>
                  </a:lnTo>
                  <a:lnTo>
                    <a:pt x="127063" y="25908"/>
                  </a:lnTo>
                  <a:lnTo>
                    <a:pt x="127063" y="26289"/>
                  </a:lnTo>
                  <a:lnTo>
                    <a:pt x="126016" y="26289"/>
                  </a:lnTo>
                  <a:lnTo>
                    <a:pt x="125730" y="26575"/>
                  </a:lnTo>
                  <a:lnTo>
                    <a:pt x="125730" y="26860"/>
                  </a:lnTo>
                  <a:lnTo>
                    <a:pt x="124396" y="26860"/>
                  </a:lnTo>
                  <a:lnTo>
                    <a:pt x="124396" y="27241"/>
                  </a:lnTo>
                  <a:lnTo>
                    <a:pt x="124111" y="27908"/>
                  </a:lnTo>
                  <a:lnTo>
                    <a:pt x="123444" y="27527"/>
                  </a:lnTo>
                  <a:lnTo>
                    <a:pt x="123063" y="27908"/>
                  </a:lnTo>
                  <a:lnTo>
                    <a:pt x="122777" y="28575"/>
                  </a:lnTo>
                  <a:lnTo>
                    <a:pt x="122777" y="28861"/>
                  </a:lnTo>
                  <a:lnTo>
                    <a:pt x="122111" y="28575"/>
                  </a:lnTo>
                  <a:lnTo>
                    <a:pt x="121729" y="29527"/>
                  </a:lnTo>
                  <a:lnTo>
                    <a:pt x="121444" y="30194"/>
                  </a:lnTo>
                  <a:lnTo>
                    <a:pt x="121158" y="30194"/>
                  </a:lnTo>
                  <a:lnTo>
                    <a:pt x="121158" y="30480"/>
                  </a:lnTo>
                  <a:lnTo>
                    <a:pt x="120777" y="30480"/>
                  </a:lnTo>
                  <a:lnTo>
                    <a:pt x="120777" y="31147"/>
                  </a:lnTo>
                  <a:lnTo>
                    <a:pt x="121158" y="31528"/>
                  </a:lnTo>
                  <a:lnTo>
                    <a:pt x="120777" y="33147"/>
                  </a:lnTo>
                  <a:lnTo>
                    <a:pt x="121444" y="33814"/>
                  </a:lnTo>
                  <a:lnTo>
                    <a:pt x="121158" y="34100"/>
                  </a:lnTo>
                  <a:lnTo>
                    <a:pt x="121158" y="35147"/>
                  </a:lnTo>
                  <a:lnTo>
                    <a:pt x="121444" y="35433"/>
                  </a:lnTo>
                  <a:lnTo>
                    <a:pt x="121729" y="36100"/>
                  </a:lnTo>
                  <a:lnTo>
                    <a:pt x="121729" y="36385"/>
                  </a:lnTo>
                  <a:lnTo>
                    <a:pt x="121158" y="36766"/>
                  </a:lnTo>
                  <a:lnTo>
                    <a:pt x="121444" y="37433"/>
                  </a:lnTo>
                  <a:lnTo>
                    <a:pt x="121729" y="37052"/>
                  </a:lnTo>
                  <a:lnTo>
                    <a:pt x="122111" y="37052"/>
                  </a:lnTo>
                  <a:lnTo>
                    <a:pt x="122111" y="38100"/>
                  </a:lnTo>
                  <a:lnTo>
                    <a:pt x="121729" y="37719"/>
                  </a:lnTo>
                  <a:lnTo>
                    <a:pt x="121729" y="38100"/>
                  </a:lnTo>
                  <a:lnTo>
                    <a:pt x="122111" y="38386"/>
                  </a:lnTo>
                  <a:lnTo>
                    <a:pt x="122111" y="38671"/>
                  </a:lnTo>
                  <a:lnTo>
                    <a:pt x="122396" y="39052"/>
                  </a:lnTo>
                  <a:lnTo>
                    <a:pt x="122396" y="39338"/>
                  </a:lnTo>
                  <a:lnTo>
                    <a:pt x="122777" y="39719"/>
                  </a:lnTo>
                  <a:lnTo>
                    <a:pt x="122777" y="40005"/>
                  </a:lnTo>
                  <a:lnTo>
                    <a:pt x="123063" y="40005"/>
                  </a:lnTo>
                  <a:lnTo>
                    <a:pt x="123063" y="40386"/>
                  </a:lnTo>
                  <a:lnTo>
                    <a:pt x="123444" y="40386"/>
                  </a:lnTo>
                  <a:lnTo>
                    <a:pt x="123444" y="41053"/>
                  </a:lnTo>
                  <a:lnTo>
                    <a:pt x="123730" y="41053"/>
                  </a:lnTo>
                  <a:lnTo>
                    <a:pt x="123730" y="41624"/>
                  </a:lnTo>
                  <a:lnTo>
                    <a:pt x="124396" y="41624"/>
                  </a:lnTo>
                  <a:lnTo>
                    <a:pt x="124682" y="42291"/>
                  </a:lnTo>
                  <a:lnTo>
                    <a:pt x="125730" y="44006"/>
                  </a:lnTo>
                  <a:lnTo>
                    <a:pt x="126016" y="45625"/>
                  </a:lnTo>
                  <a:lnTo>
                    <a:pt x="127635" y="45625"/>
                  </a:lnTo>
                  <a:lnTo>
                    <a:pt x="128302" y="46291"/>
                  </a:lnTo>
                  <a:lnTo>
                    <a:pt x="129635" y="46291"/>
                  </a:lnTo>
                  <a:lnTo>
                    <a:pt x="129635" y="47244"/>
                  </a:lnTo>
                  <a:lnTo>
                    <a:pt x="130588" y="46958"/>
                  </a:lnTo>
                  <a:lnTo>
                    <a:pt x="131254" y="47911"/>
                  </a:lnTo>
                  <a:lnTo>
                    <a:pt x="130969" y="47911"/>
                  </a:lnTo>
                  <a:lnTo>
                    <a:pt x="130302" y="48196"/>
                  </a:lnTo>
                  <a:lnTo>
                    <a:pt x="130302" y="49911"/>
                  </a:lnTo>
                  <a:lnTo>
                    <a:pt x="129635" y="50482"/>
                  </a:lnTo>
                  <a:lnTo>
                    <a:pt x="128302" y="51530"/>
                  </a:lnTo>
                  <a:lnTo>
                    <a:pt x="128302" y="52483"/>
                  </a:lnTo>
                  <a:lnTo>
                    <a:pt x="128016" y="53435"/>
                  </a:lnTo>
                  <a:lnTo>
                    <a:pt x="127349" y="53816"/>
                  </a:lnTo>
                  <a:lnTo>
                    <a:pt x="127063" y="53816"/>
                  </a:lnTo>
                  <a:lnTo>
                    <a:pt x="124682" y="54102"/>
                  </a:lnTo>
                  <a:lnTo>
                    <a:pt x="124111" y="55150"/>
                  </a:lnTo>
                  <a:lnTo>
                    <a:pt x="123444" y="55817"/>
                  </a:lnTo>
                  <a:lnTo>
                    <a:pt x="123063" y="55817"/>
                  </a:lnTo>
                  <a:lnTo>
                    <a:pt x="123063" y="56102"/>
                  </a:lnTo>
                  <a:lnTo>
                    <a:pt x="123730" y="56102"/>
                  </a:lnTo>
                  <a:lnTo>
                    <a:pt x="124682" y="56483"/>
                  </a:lnTo>
                  <a:lnTo>
                    <a:pt x="125063" y="57436"/>
                  </a:lnTo>
                  <a:lnTo>
                    <a:pt x="125730" y="57436"/>
                  </a:lnTo>
                  <a:lnTo>
                    <a:pt x="126397" y="56769"/>
                  </a:lnTo>
                  <a:lnTo>
                    <a:pt x="126683" y="56102"/>
                  </a:lnTo>
                  <a:lnTo>
                    <a:pt x="127063" y="56102"/>
                  </a:lnTo>
                  <a:lnTo>
                    <a:pt x="127635" y="55817"/>
                  </a:lnTo>
                  <a:lnTo>
                    <a:pt x="128302" y="55817"/>
                  </a:lnTo>
                  <a:lnTo>
                    <a:pt x="128302" y="56388"/>
                  </a:lnTo>
                  <a:lnTo>
                    <a:pt x="128969" y="57055"/>
                  </a:lnTo>
                  <a:lnTo>
                    <a:pt x="128969" y="56769"/>
                  </a:lnTo>
                  <a:lnTo>
                    <a:pt x="130016" y="55817"/>
                  </a:lnTo>
                  <a:lnTo>
                    <a:pt x="130016" y="56102"/>
                  </a:lnTo>
                  <a:lnTo>
                    <a:pt x="129635" y="56483"/>
                  </a:lnTo>
                  <a:lnTo>
                    <a:pt x="129635" y="56769"/>
                  </a:lnTo>
                  <a:lnTo>
                    <a:pt x="130302" y="56769"/>
                  </a:lnTo>
                  <a:lnTo>
                    <a:pt x="130588" y="56483"/>
                  </a:lnTo>
                  <a:lnTo>
                    <a:pt x="130969" y="56769"/>
                  </a:lnTo>
                  <a:lnTo>
                    <a:pt x="131254" y="57721"/>
                  </a:lnTo>
                  <a:lnTo>
                    <a:pt x="131921" y="58388"/>
                  </a:lnTo>
                  <a:lnTo>
                    <a:pt x="132302" y="58103"/>
                  </a:lnTo>
                  <a:lnTo>
                    <a:pt x="132588" y="58103"/>
                  </a:lnTo>
                  <a:lnTo>
                    <a:pt x="132302" y="57721"/>
                  </a:lnTo>
                  <a:lnTo>
                    <a:pt x="131921" y="57055"/>
                  </a:lnTo>
                  <a:lnTo>
                    <a:pt x="131921" y="55817"/>
                  </a:lnTo>
                  <a:lnTo>
                    <a:pt x="132969" y="56483"/>
                  </a:lnTo>
                  <a:lnTo>
                    <a:pt x="134207" y="56483"/>
                  </a:lnTo>
                  <a:lnTo>
                    <a:pt x="134588" y="56769"/>
                  </a:lnTo>
                  <a:lnTo>
                    <a:pt x="134207" y="58388"/>
                  </a:lnTo>
                  <a:lnTo>
                    <a:pt x="133921" y="59436"/>
                  </a:lnTo>
                  <a:lnTo>
                    <a:pt x="133921" y="60007"/>
                  </a:lnTo>
                  <a:lnTo>
                    <a:pt x="135922" y="59722"/>
                  </a:lnTo>
                  <a:lnTo>
                    <a:pt x="135922" y="61341"/>
                  </a:lnTo>
                  <a:lnTo>
                    <a:pt x="134874" y="62008"/>
                  </a:lnTo>
                  <a:lnTo>
                    <a:pt x="134874" y="62675"/>
                  </a:lnTo>
                  <a:lnTo>
                    <a:pt x="132588" y="63341"/>
                  </a:lnTo>
                  <a:lnTo>
                    <a:pt x="132588" y="63627"/>
                  </a:lnTo>
                  <a:lnTo>
                    <a:pt x="131636" y="64675"/>
                  </a:lnTo>
                  <a:lnTo>
                    <a:pt x="131254" y="65913"/>
                  </a:lnTo>
                  <a:lnTo>
                    <a:pt x="130588" y="65627"/>
                  </a:lnTo>
                  <a:lnTo>
                    <a:pt x="128683" y="64960"/>
                  </a:lnTo>
                  <a:lnTo>
                    <a:pt x="128683" y="65342"/>
                  </a:lnTo>
                  <a:lnTo>
                    <a:pt x="126683" y="65913"/>
                  </a:lnTo>
                  <a:lnTo>
                    <a:pt x="126397" y="66961"/>
                  </a:lnTo>
                  <a:lnTo>
                    <a:pt x="126683" y="67628"/>
                  </a:lnTo>
                  <a:lnTo>
                    <a:pt x="127349" y="67913"/>
                  </a:lnTo>
                  <a:lnTo>
                    <a:pt x="127635" y="67628"/>
                  </a:lnTo>
                  <a:lnTo>
                    <a:pt x="128016" y="67628"/>
                  </a:lnTo>
                  <a:lnTo>
                    <a:pt x="128016" y="68580"/>
                  </a:lnTo>
                  <a:lnTo>
                    <a:pt x="128683" y="68866"/>
                  </a:lnTo>
                  <a:lnTo>
                    <a:pt x="128969" y="69247"/>
                  </a:lnTo>
                  <a:lnTo>
                    <a:pt x="128683" y="69914"/>
                  </a:lnTo>
                  <a:lnTo>
                    <a:pt x="128683" y="70866"/>
                  </a:lnTo>
                  <a:lnTo>
                    <a:pt x="128302" y="70866"/>
                  </a:lnTo>
                  <a:lnTo>
                    <a:pt x="128016" y="70580"/>
                  </a:lnTo>
                  <a:lnTo>
                    <a:pt x="127635" y="70580"/>
                  </a:lnTo>
                  <a:lnTo>
                    <a:pt x="127349" y="70199"/>
                  </a:lnTo>
                  <a:lnTo>
                    <a:pt x="126397" y="70199"/>
                  </a:lnTo>
                  <a:lnTo>
                    <a:pt x="126397" y="70580"/>
                  </a:lnTo>
                  <a:lnTo>
                    <a:pt x="126683" y="71818"/>
                  </a:lnTo>
                  <a:lnTo>
                    <a:pt x="127635" y="71247"/>
                  </a:lnTo>
                  <a:lnTo>
                    <a:pt x="128016" y="71818"/>
                  </a:lnTo>
                  <a:lnTo>
                    <a:pt x="126683" y="72866"/>
                  </a:lnTo>
                  <a:lnTo>
                    <a:pt x="128016" y="73819"/>
                  </a:lnTo>
                  <a:lnTo>
                    <a:pt x="129350" y="75438"/>
                  </a:lnTo>
                  <a:lnTo>
                    <a:pt x="128302" y="76486"/>
                  </a:lnTo>
                  <a:lnTo>
                    <a:pt x="128683" y="76771"/>
                  </a:lnTo>
                  <a:lnTo>
                    <a:pt x="130302" y="76771"/>
                  </a:lnTo>
                  <a:lnTo>
                    <a:pt x="130588" y="77153"/>
                  </a:lnTo>
                  <a:lnTo>
                    <a:pt x="130588" y="77438"/>
                  </a:lnTo>
                  <a:lnTo>
                    <a:pt x="130969" y="77438"/>
                  </a:lnTo>
                  <a:lnTo>
                    <a:pt x="130969" y="77724"/>
                  </a:lnTo>
                  <a:lnTo>
                    <a:pt x="131636" y="77724"/>
                  </a:lnTo>
                  <a:lnTo>
                    <a:pt x="132302" y="77153"/>
                  </a:lnTo>
                  <a:lnTo>
                    <a:pt x="133255" y="76771"/>
                  </a:lnTo>
                  <a:lnTo>
                    <a:pt x="134588" y="77438"/>
                  </a:lnTo>
                  <a:lnTo>
                    <a:pt x="134874" y="77153"/>
                  </a:lnTo>
                  <a:lnTo>
                    <a:pt x="135541" y="76771"/>
                  </a:lnTo>
                  <a:lnTo>
                    <a:pt x="136874" y="76486"/>
                  </a:lnTo>
                  <a:lnTo>
                    <a:pt x="136493" y="77438"/>
                  </a:lnTo>
                  <a:lnTo>
                    <a:pt x="136208" y="78105"/>
                  </a:lnTo>
                  <a:lnTo>
                    <a:pt x="136208" y="78391"/>
                  </a:lnTo>
                  <a:lnTo>
                    <a:pt x="135922" y="79439"/>
                  </a:lnTo>
                  <a:lnTo>
                    <a:pt x="135255" y="80391"/>
                  </a:lnTo>
                  <a:lnTo>
                    <a:pt x="135541" y="80391"/>
                  </a:lnTo>
                  <a:lnTo>
                    <a:pt x="134874" y="81725"/>
                  </a:lnTo>
                  <a:lnTo>
                    <a:pt x="134874" y="82391"/>
                  </a:lnTo>
                  <a:lnTo>
                    <a:pt x="135255" y="83344"/>
                  </a:lnTo>
                  <a:lnTo>
                    <a:pt x="134874" y="84296"/>
                  </a:lnTo>
                  <a:lnTo>
                    <a:pt x="135255" y="84677"/>
                  </a:lnTo>
                  <a:lnTo>
                    <a:pt x="135541" y="84677"/>
                  </a:lnTo>
                  <a:lnTo>
                    <a:pt x="135922" y="85630"/>
                  </a:lnTo>
                  <a:lnTo>
                    <a:pt x="136493" y="85630"/>
                  </a:lnTo>
                  <a:lnTo>
                    <a:pt x="136493" y="86296"/>
                  </a:lnTo>
                  <a:lnTo>
                    <a:pt x="137160" y="86963"/>
                  </a:lnTo>
                  <a:lnTo>
                    <a:pt x="138494" y="88964"/>
                  </a:lnTo>
                  <a:lnTo>
                    <a:pt x="138494" y="89535"/>
                  </a:lnTo>
                  <a:lnTo>
                    <a:pt x="138875" y="89916"/>
                  </a:lnTo>
                  <a:lnTo>
                    <a:pt x="138875" y="90202"/>
                  </a:lnTo>
                  <a:lnTo>
                    <a:pt x="139160" y="91916"/>
                  </a:lnTo>
                  <a:lnTo>
                    <a:pt x="139827" y="91535"/>
                  </a:lnTo>
                  <a:lnTo>
                    <a:pt x="139446" y="92202"/>
                  </a:lnTo>
                  <a:lnTo>
                    <a:pt x="139446" y="92488"/>
                  </a:lnTo>
                  <a:lnTo>
                    <a:pt x="140779" y="92488"/>
                  </a:lnTo>
                  <a:lnTo>
                    <a:pt x="141446" y="92869"/>
                  </a:lnTo>
                  <a:lnTo>
                    <a:pt x="140779" y="93821"/>
                  </a:lnTo>
                  <a:lnTo>
                    <a:pt x="140113" y="94488"/>
                  </a:lnTo>
                  <a:lnTo>
                    <a:pt x="139446" y="94869"/>
                  </a:lnTo>
                  <a:lnTo>
                    <a:pt x="139827" y="95441"/>
                  </a:lnTo>
                  <a:lnTo>
                    <a:pt x="141161" y="94869"/>
                  </a:lnTo>
                  <a:lnTo>
                    <a:pt x="142399" y="94869"/>
                  </a:lnTo>
                  <a:lnTo>
                    <a:pt x="143066" y="95821"/>
                  </a:lnTo>
                  <a:lnTo>
                    <a:pt x="144113" y="96774"/>
                  </a:lnTo>
                  <a:lnTo>
                    <a:pt x="144399" y="96774"/>
                  </a:lnTo>
                  <a:lnTo>
                    <a:pt x="144780" y="97155"/>
                  </a:lnTo>
                  <a:lnTo>
                    <a:pt x="146018" y="97822"/>
                  </a:lnTo>
                  <a:lnTo>
                    <a:pt x="145733" y="98393"/>
                  </a:lnTo>
                  <a:lnTo>
                    <a:pt x="146685" y="100393"/>
                  </a:lnTo>
                  <a:lnTo>
                    <a:pt x="146399" y="101060"/>
                  </a:lnTo>
                  <a:lnTo>
                    <a:pt x="146685" y="101060"/>
                  </a:lnTo>
                  <a:lnTo>
                    <a:pt x="148019" y="100775"/>
                  </a:lnTo>
                  <a:lnTo>
                    <a:pt x="148304" y="101727"/>
                  </a:lnTo>
                  <a:lnTo>
                    <a:pt x="148304" y="102679"/>
                  </a:lnTo>
                  <a:lnTo>
                    <a:pt x="148019" y="102679"/>
                  </a:lnTo>
                  <a:lnTo>
                    <a:pt x="147733" y="103346"/>
                  </a:lnTo>
                  <a:lnTo>
                    <a:pt x="147352" y="103727"/>
                  </a:lnTo>
                  <a:lnTo>
                    <a:pt x="147352" y="104013"/>
                  </a:lnTo>
                  <a:lnTo>
                    <a:pt x="147066" y="104299"/>
                  </a:lnTo>
                  <a:lnTo>
                    <a:pt x="146018" y="104966"/>
                  </a:lnTo>
                  <a:lnTo>
                    <a:pt x="146399" y="105632"/>
                  </a:lnTo>
                  <a:lnTo>
                    <a:pt x="147066" y="106680"/>
                  </a:lnTo>
                  <a:lnTo>
                    <a:pt x="147066" y="107632"/>
                  </a:lnTo>
                  <a:lnTo>
                    <a:pt x="147733" y="107632"/>
                  </a:lnTo>
                  <a:lnTo>
                    <a:pt x="148019" y="107918"/>
                  </a:lnTo>
                  <a:lnTo>
                    <a:pt x="147352" y="108299"/>
                  </a:lnTo>
                  <a:lnTo>
                    <a:pt x="147066" y="108966"/>
                  </a:lnTo>
                  <a:lnTo>
                    <a:pt x="146399" y="109252"/>
                  </a:lnTo>
                  <a:lnTo>
                    <a:pt x="145352" y="110204"/>
                  </a:lnTo>
                  <a:lnTo>
                    <a:pt x="146018" y="111252"/>
                  </a:lnTo>
                  <a:lnTo>
                    <a:pt x="146685" y="111538"/>
                  </a:lnTo>
                  <a:lnTo>
                    <a:pt x="146399" y="112871"/>
                  </a:lnTo>
                  <a:lnTo>
                    <a:pt x="146685" y="113538"/>
                  </a:lnTo>
                  <a:lnTo>
                    <a:pt x="146685" y="113824"/>
                  </a:lnTo>
                  <a:lnTo>
                    <a:pt x="146399" y="113824"/>
                  </a:lnTo>
                  <a:lnTo>
                    <a:pt x="146018" y="113538"/>
                  </a:lnTo>
                  <a:lnTo>
                    <a:pt x="145066" y="113538"/>
                  </a:lnTo>
                  <a:lnTo>
                    <a:pt x="144399" y="112871"/>
                  </a:lnTo>
                  <a:lnTo>
                    <a:pt x="144113" y="113157"/>
                  </a:lnTo>
                  <a:lnTo>
                    <a:pt x="143446" y="112586"/>
                  </a:lnTo>
                  <a:lnTo>
                    <a:pt x="143066" y="112871"/>
                  </a:lnTo>
                  <a:lnTo>
                    <a:pt x="143066" y="112204"/>
                  </a:lnTo>
                  <a:lnTo>
                    <a:pt x="142113" y="111252"/>
                  </a:lnTo>
                  <a:lnTo>
                    <a:pt x="141827" y="111538"/>
                  </a:lnTo>
                  <a:lnTo>
                    <a:pt x="141161" y="111538"/>
                  </a:lnTo>
                  <a:lnTo>
                    <a:pt x="141161" y="110871"/>
                  </a:lnTo>
                  <a:lnTo>
                    <a:pt x="140779" y="110585"/>
                  </a:lnTo>
                  <a:lnTo>
                    <a:pt x="141161" y="110204"/>
                  </a:lnTo>
                  <a:lnTo>
                    <a:pt x="141161" y="109918"/>
                  </a:lnTo>
                  <a:lnTo>
                    <a:pt x="140779" y="109918"/>
                  </a:lnTo>
                  <a:lnTo>
                    <a:pt x="140494" y="110204"/>
                  </a:lnTo>
                  <a:lnTo>
                    <a:pt x="140113" y="110871"/>
                  </a:lnTo>
                  <a:lnTo>
                    <a:pt x="140113" y="110204"/>
                  </a:lnTo>
                  <a:lnTo>
                    <a:pt x="139160" y="110204"/>
                  </a:lnTo>
                  <a:lnTo>
                    <a:pt x="138875" y="109633"/>
                  </a:lnTo>
                  <a:lnTo>
                    <a:pt x="138208" y="109918"/>
                  </a:lnTo>
                  <a:lnTo>
                    <a:pt x="137827" y="109918"/>
                  </a:lnTo>
                  <a:lnTo>
                    <a:pt x="137827" y="109633"/>
                  </a:lnTo>
                  <a:lnTo>
                    <a:pt x="137541" y="109252"/>
                  </a:lnTo>
                  <a:lnTo>
                    <a:pt x="137541" y="108585"/>
                  </a:lnTo>
                  <a:lnTo>
                    <a:pt x="136874" y="108585"/>
                  </a:lnTo>
                  <a:lnTo>
                    <a:pt x="136874" y="107918"/>
                  </a:lnTo>
                  <a:lnTo>
                    <a:pt x="135922" y="107918"/>
                  </a:lnTo>
                  <a:lnTo>
                    <a:pt x="135255" y="106966"/>
                  </a:lnTo>
                  <a:lnTo>
                    <a:pt x="135255" y="106299"/>
                  </a:lnTo>
                  <a:lnTo>
                    <a:pt x="134874" y="106013"/>
                  </a:lnTo>
                  <a:lnTo>
                    <a:pt x="134588" y="106013"/>
                  </a:lnTo>
                  <a:lnTo>
                    <a:pt x="134588" y="105632"/>
                  </a:lnTo>
                  <a:lnTo>
                    <a:pt x="133921" y="105632"/>
                  </a:lnTo>
                  <a:lnTo>
                    <a:pt x="133921" y="105346"/>
                  </a:lnTo>
                  <a:lnTo>
                    <a:pt x="133541" y="105632"/>
                  </a:lnTo>
                  <a:lnTo>
                    <a:pt x="133541" y="105346"/>
                  </a:lnTo>
                  <a:lnTo>
                    <a:pt x="132969" y="104680"/>
                  </a:lnTo>
                  <a:lnTo>
                    <a:pt x="132969" y="104299"/>
                  </a:lnTo>
                  <a:lnTo>
                    <a:pt x="133921" y="104299"/>
                  </a:lnTo>
                  <a:lnTo>
                    <a:pt x="133255" y="103727"/>
                  </a:lnTo>
                  <a:lnTo>
                    <a:pt x="133255" y="103061"/>
                  </a:lnTo>
                  <a:lnTo>
                    <a:pt x="132969" y="102679"/>
                  </a:lnTo>
                  <a:lnTo>
                    <a:pt x="133255" y="102394"/>
                  </a:lnTo>
                  <a:lnTo>
                    <a:pt x="132969" y="101727"/>
                  </a:lnTo>
                  <a:lnTo>
                    <a:pt x="133255" y="101346"/>
                  </a:lnTo>
                  <a:lnTo>
                    <a:pt x="131921" y="100775"/>
                  </a:lnTo>
                  <a:lnTo>
                    <a:pt x="131636" y="100775"/>
                  </a:lnTo>
                  <a:lnTo>
                    <a:pt x="130969" y="100108"/>
                  </a:lnTo>
                  <a:lnTo>
                    <a:pt x="130016" y="99727"/>
                  </a:lnTo>
                  <a:lnTo>
                    <a:pt x="130016" y="100108"/>
                  </a:lnTo>
                  <a:lnTo>
                    <a:pt x="130016" y="99727"/>
                  </a:lnTo>
                  <a:lnTo>
                    <a:pt x="129635" y="99727"/>
                  </a:lnTo>
                  <a:lnTo>
                    <a:pt x="129635" y="99441"/>
                  </a:lnTo>
                  <a:lnTo>
                    <a:pt x="129350" y="99060"/>
                  </a:lnTo>
                  <a:lnTo>
                    <a:pt x="129635" y="98107"/>
                  </a:lnTo>
                  <a:lnTo>
                    <a:pt x="129350" y="98107"/>
                  </a:lnTo>
                  <a:lnTo>
                    <a:pt x="129350" y="97822"/>
                  </a:lnTo>
                  <a:lnTo>
                    <a:pt x="128302" y="97822"/>
                  </a:lnTo>
                  <a:lnTo>
                    <a:pt x="128016" y="97441"/>
                  </a:lnTo>
                  <a:lnTo>
                    <a:pt x="128016" y="97155"/>
                  </a:lnTo>
                  <a:lnTo>
                    <a:pt x="128302" y="96774"/>
                  </a:lnTo>
                  <a:lnTo>
                    <a:pt x="128302" y="96107"/>
                  </a:lnTo>
                  <a:lnTo>
                    <a:pt x="126683" y="96488"/>
                  </a:lnTo>
                  <a:lnTo>
                    <a:pt x="126016" y="96488"/>
                  </a:lnTo>
                  <a:lnTo>
                    <a:pt x="126016" y="95441"/>
                  </a:lnTo>
                  <a:lnTo>
                    <a:pt x="125349" y="95441"/>
                  </a:lnTo>
                  <a:lnTo>
                    <a:pt x="126016" y="94202"/>
                  </a:lnTo>
                  <a:lnTo>
                    <a:pt x="126397" y="93821"/>
                  </a:lnTo>
                  <a:lnTo>
                    <a:pt x="126397" y="92488"/>
                  </a:lnTo>
                  <a:lnTo>
                    <a:pt x="124111" y="93536"/>
                  </a:lnTo>
                  <a:lnTo>
                    <a:pt x="124111" y="94488"/>
                  </a:lnTo>
                  <a:lnTo>
                    <a:pt x="124396" y="95155"/>
                  </a:lnTo>
                  <a:lnTo>
                    <a:pt x="124111" y="95821"/>
                  </a:lnTo>
                  <a:lnTo>
                    <a:pt x="123444" y="96488"/>
                  </a:lnTo>
                  <a:lnTo>
                    <a:pt x="123444" y="96774"/>
                  </a:lnTo>
                  <a:lnTo>
                    <a:pt x="123063" y="97155"/>
                  </a:lnTo>
                  <a:lnTo>
                    <a:pt x="122777" y="97155"/>
                  </a:lnTo>
                  <a:lnTo>
                    <a:pt x="123063" y="97822"/>
                  </a:lnTo>
                  <a:lnTo>
                    <a:pt x="122777" y="98393"/>
                  </a:lnTo>
                  <a:lnTo>
                    <a:pt x="122396" y="98393"/>
                  </a:lnTo>
                  <a:lnTo>
                    <a:pt x="122396" y="99441"/>
                  </a:lnTo>
                  <a:lnTo>
                    <a:pt x="121729" y="100108"/>
                  </a:lnTo>
                  <a:lnTo>
                    <a:pt x="120491" y="100775"/>
                  </a:lnTo>
                  <a:lnTo>
                    <a:pt x="120491" y="101727"/>
                  </a:lnTo>
                  <a:lnTo>
                    <a:pt x="119444" y="101060"/>
                  </a:lnTo>
                  <a:lnTo>
                    <a:pt x="118205" y="100775"/>
                  </a:lnTo>
                  <a:lnTo>
                    <a:pt x="118205" y="101060"/>
                  </a:lnTo>
                  <a:lnTo>
                    <a:pt x="117538" y="101727"/>
                  </a:lnTo>
                  <a:lnTo>
                    <a:pt x="118205" y="102013"/>
                  </a:lnTo>
                  <a:lnTo>
                    <a:pt x="118205" y="102679"/>
                  </a:lnTo>
                  <a:lnTo>
                    <a:pt x="118777" y="104013"/>
                  </a:lnTo>
                  <a:lnTo>
                    <a:pt x="118777" y="104680"/>
                  </a:lnTo>
                  <a:lnTo>
                    <a:pt x="118205" y="105346"/>
                  </a:lnTo>
                  <a:lnTo>
                    <a:pt x="117824" y="105346"/>
                  </a:lnTo>
                  <a:lnTo>
                    <a:pt x="117538" y="105632"/>
                  </a:lnTo>
                  <a:lnTo>
                    <a:pt x="117824" y="106680"/>
                  </a:lnTo>
                  <a:lnTo>
                    <a:pt x="117158" y="106966"/>
                  </a:lnTo>
                  <a:lnTo>
                    <a:pt x="115253" y="108299"/>
                  </a:lnTo>
                  <a:lnTo>
                    <a:pt x="111919" y="109633"/>
                  </a:lnTo>
                  <a:lnTo>
                    <a:pt x="111633" y="109633"/>
                  </a:lnTo>
                  <a:lnTo>
                    <a:pt x="110300" y="110204"/>
                  </a:lnTo>
                  <a:lnTo>
                    <a:pt x="109633" y="110204"/>
                  </a:lnTo>
                  <a:lnTo>
                    <a:pt x="108966" y="109633"/>
                  </a:lnTo>
                  <a:lnTo>
                    <a:pt x="105728" y="109633"/>
                  </a:lnTo>
                  <a:lnTo>
                    <a:pt x="106013" y="109918"/>
                  </a:lnTo>
                  <a:lnTo>
                    <a:pt x="106966" y="110585"/>
                  </a:lnTo>
                  <a:lnTo>
                    <a:pt x="106394" y="110585"/>
                  </a:lnTo>
                  <a:lnTo>
                    <a:pt x="105346" y="110871"/>
                  </a:lnTo>
                  <a:lnTo>
                    <a:pt x="104394" y="110871"/>
                  </a:lnTo>
                  <a:lnTo>
                    <a:pt x="103442" y="110585"/>
                  </a:lnTo>
                  <a:lnTo>
                    <a:pt x="102108" y="110871"/>
                  </a:lnTo>
                  <a:lnTo>
                    <a:pt x="102108" y="111252"/>
                  </a:lnTo>
                  <a:lnTo>
                    <a:pt x="102394" y="111252"/>
                  </a:lnTo>
                  <a:lnTo>
                    <a:pt x="103061" y="111538"/>
                  </a:lnTo>
                  <a:lnTo>
                    <a:pt x="103442" y="111919"/>
                  </a:lnTo>
                  <a:lnTo>
                    <a:pt x="103727" y="111919"/>
                  </a:lnTo>
                  <a:lnTo>
                    <a:pt x="104680" y="112871"/>
                  </a:lnTo>
                  <a:lnTo>
                    <a:pt x="104680" y="113538"/>
                  </a:lnTo>
                  <a:lnTo>
                    <a:pt x="103442" y="113538"/>
                  </a:lnTo>
                  <a:lnTo>
                    <a:pt x="103061" y="113824"/>
                  </a:lnTo>
                  <a:lnTo>
                    <a:pt x="103061" y="114491"/>
                  </a:lnTo>
                  <a:lnTo>
                    <a:pt x="102394" y="115157"/>
                  </a:lnTo>
                  <a:lnTo>
                    <a:pt x="101441" y="115824"/>
                  </a:lnTo>
                  <a:lnTo>
                    <a:pt x="101441" y="116110"/>
                  </a:lnTo>
                  <a:lnTo>
                    <a:pt x="101727" y="116491"/>
                  </a:lnTo>
                  <a:lnTo>
                    <a:pt x="102108" y="116491"/>
                  </a:lnTo>
                  <a:lnTo>
                    <a:pt x="101441" y="116777"/>
                  </a:lnTo>
                  <a:lnTo>
                    <a:pt x="101060" y="117443"/>
                  </a:lnTo>
                  <a:lnTo>
                    <a:pt x="101060" y="118110"/>
                  </a:lnTo>
                  <a:lnTo>
                    <a:pt x="100489" y="119063"/>
                  </a:lnTo>
                  <a:lnTo>
                    <a:pt x="100775" y="120396"/>
                  </a:lnTo>
                  <a:lnTo>
                    <a:pt x="101441" y="119729"/>
                  </a:lnTo>
                  <a:lnTo>
                    <a:pt x="102394" y="120396"/>
                  </a:lnTo>
                  <a:lnTo>
                    <a:pt x="103442" y="120777"/>
                  </a:lnTo>
                  <a:lnTo>
                    <a:pt x="103442" y="121063"/>
                  </a:lnTo>
                  <a:lnTo>
                    <a:pt x="103061" y="122015"/>
                  </a:lnTo>
                  <a:lnTo>
                    <a:pt x="103061" y="123063"/>
                  </a:lnTo>
                  <a:lnTo>
                    <a:pt x="102394" y="123349"/>
                  </a:lnTo>
                  <a:lnTo>
                    <a:pt x="102108" y="124016"/>
                  </a:lnTo>
                  <a:lnTo>
                    <a:pt x="101727" y="124016"/>
                  </a:lnTo>
                  <a:lnTo>
                    <a:pt x="100775" y="125349"/>
                  </a:lnTo>
                  <a:lnTo>
                    <a:pt x="99822" y="125349"/>
                  </a:lnTo>
                  <a:lnTo>
                    <a:pt x="97441" y="124016"/>
                  </a:lnTo>
                  <a:lnTo>
                    <a:pt x="98488" y="123063"/>
                  </a:lnTo>
                  <a:lnTo>
                    <a:pt x="98108" y="122682"/>
                  </a:lnTo>
                  <a:lnTo>
                    <a:pt x="98108" y="122396"/>
                  </a:lnTo>
                  <a:lnTo>
                    <a:pt x="97822" y="122015"/>
                  </a:lnTo>
                  <a:lnTo>
                    <a:pt x="97155" y="121063"/>
                  </a:lnTo>
                  <a:lnTo>
                    <a:pt x="96869" y="120777"/>
                  </a:lnTo>
                  <a:lnTo>
                    <a:pt x="96869" y="120396"/>
                  </a:lnTo>
                  <a:lnTo>
                    <a:pt x="95155" y="118777"/>
                  </a:lnTo>
                  <a:lnTo>
                    <a:pt x="94202" y="118110"/>
                  </a:lnTo>
                  <a:lnTo>
                    <a:pt x="93536" y="117443"/>
                  </a:lnTo>
                  <a:lnTo>
                    <a:pt x="93536" y="116491"/>
                  </a:lnTo>
                  <a:lnTo>
                    <a:pt x="93917" y="115824"/>
                  </a:lnTo>
                  <a:lnTo>
                    <a:pt x="93917" y="114871"/>
                  </a:lnTo>
                  <a:lnTo>
                    <a:pt x="93536" y="113824"/>
                  </a:lnTo>
                  <a:lnTo>
                    <a:pt x="92202" y="112204"/>
                  </a:lnTo>
                  <a:lnTo>
                    <a:pt x="90964" y="111919"/>
                  </a:lnTo>
                  <a:lnTo>
                    <a:pt x="90297" y="111252"/>
                  </a:lnTo>
                  <a:lnTo>
                    <a:pt x="89630" y="111252"/>
                  </a:lnTo>
                  <a:lnTo>
                    <a:pt x="89630" y="110871"/>
                  </a:lnTo>
                  <a:lnTo>
                    <a:pt x="88963" y="109633"/>
                  </a:lnTo>
                  <a:lnTo>
                    <a:pt x="88583" y="109252"/>
                  </a:lnTo>
                  <a:lnTo>
                    <a:pt x="88011" y="109252"/>
                  </a:lnTo>
                  <a:lnTo>
                    <a:pt x="88011" y="107632"/>
                  </a:lnTo>
                  <a:lnTo>
                    <a:pt x="87630" y="106680"/>
                  </a:lnTo>
                  <a:lnTo>
                    <a:pt x="87630" y="106013"/>
                  </a:lnTo>
                  <a:lnTo>
                    <a:pt x="88011" y="105346"/>
                  </a:lnTo>
                  <a:lnTo>
                    <a:pt x="87630" y="104013"/>
                  </a:lnTo>
                  <a:lnTo>
                    <a:pt x="86963" y="104299"/>
                  </a:lnTo>
                  <a:lnTo>
                    <a:pt x="86678" y="103346"/>
                  </a:lnTo>
                  <a:lnTo>
                    <a:pt x="86011" y="102679"/>
                  </a:lnTo>
                  <a:lnTo>
                    <a:pt x="85630" y="102679"/>
                  </a:lnTo>
                  <a:lnTo>
                    <a:pt x="85344" y="103061"/>
                  </a:lnTo>
                  <a:lnTo>
                    <a:pt x="85344" y="103346"/>
                  </a:lnTo>
                  <a:lnTo>
                    <a:pt x="83725" y="104966"/>
                  </a:lnTo>
                  <a:lnTo>
                    <a:pt x="83058" y="105346"/>
                  </a:lnTo>
                  <a:lnTo>
                    <a:pt x="82677" y="104966"/>
                  </a:lnTo>
                  <a:lnTo>
                    <a:pt x="81439" y="104966"/>
                  </a:lnTo>
                  <a:lnTo>
                    <a:pt x="80105" y="105632"/>
                  </a:lnTo>
                  <a:lnTo>
                    <a:pt x="79438" y="105632"/>
                  </a:lnTo>
                  <a:lnTo>
                    <a:pt x="78772" y="106013"/>
                  </a:lnTo>
                  <a:lnTo>
                    <a:pt x="78486" y="105632"/>
                  </a:lnTo>
                  <a:lnTo>
                    <a:pt x="77153" y="106299"/>
                  </a:lnTo>
                  <a:lnTo>
                    <a:pt x="76771" y="106013"/>
                  </a:lnTo>
                  <a:lnTo>
                    <a:pt x="75533" y="106013"/>
                  </a:lnTo>
                  <a:lnTo>
                    <a:pt x="75152" y="106680"/>
                  </a:lnTo>
                  <a:lnTo>
                    <a:pt x="75152" y="106966"/>
                  </a:lnTo>
                  <a:lnTo>
                    <a:pt x="73819" y="107632"/>
                  </a:lnTo>
                  <a:lnTo>
                    <a:pt x="73247" y="107252"/>
                  </a:lnTo>
                  <a:lnTo>
                    <a:pt x="72866" y="107632"/>
                  </a:lnTo>
                  <a:lnTo>
                    <a:pt x="71914" y="108299"/>
                  </a:lnTo>
                  <a:lnTo>
                    <a:pt x="71914" y="108585"/>
                  </a:lnTo>
                  <a:lnTo>
                    <a:pt x="70580" y="108966"/>
                  </a:lnTo>
                  <a:lnTo>
                    <a:pt x="69628" y="108585"/>
                  </a:lnTo>
                  <a:lnTo>
                    <a:pt x="66294" y="108585"/>
                  </a:lnTo>
                  <a:lnTo>
                    <a:pt x="65627" y="106966"/>
                  </a:lnTo>
                  <a:lnTo>
                    <a:pt x="64961" y="106013"/>
                  </a:lnTo>
                  <a:lnTo>
                    <a:pt x="64008" y="105346"/>
                  </a:lnTo>
                  <a:lnTo>
                    <a:pt x="62389" y="104013"/>
                  </a:lnTo>
                  <a:lnTo>
                    <a:pt x="61436" y="104299"/>
                  </a:lnTo>
                  <a:lnTo>
                    <a:pt x="60388" y="104299"/>
                  </a:lnTo>
                  <a:lnTo>
                    <a:pt x="60388" y="104013"/>
                  </a:lnTo>
                  <a:lnTo>
                    <a:pt x="60103" y="102394"/>
                  </a:lnTo>
                  <a:lnTo>
                    <a:pt x="59055" y="102679"/>
                  </a:lnTo>
                  <a:lnTo>
                    <a:pt x="58483" y="102394"/>
                  </a:lnTo>
                  <a:lnTo>
                    <a:pt x="57817" y="102394"/>
                  </a:lnTo>
                  <a:lnTo>
                    <a:pt x="57150" y="102013"/>
                  </a:lnTo>
                  <a:lnTo>
                    <a:pt x="56769" y="101346"/>
                  </a:lnTo>
                  <a:lnTo>
                    <a:pt x="55531" y="101727"/>
                  </a:lnTo>
                  <a:lnTo>
                    <a:pt x="55817" y="101060"/>
                  </a:lnTo>
                  <a:lnTo>
                    <a:pt x="55531" y="99727"/>
                  </a:lnTo>
                  <a:lnTo>
                    <a:pt x="54197" y="98393"/>
                  </a:lnTo>
                  <a:lnTo>
                    <a:pt x="52864" y="96107"/>
                  </a:lnTo>
                  <a:lnTo>
                    <a:pt x="52197" y="95441"/>
                  </a:lnTo>
                  <a:lnTo>
                    <a:pt x="52578" y="94869"/>
                  </a:lnTo>
                  <a:lnTo>
                    <a:pt x="51911" y="93536"/>
                  </a:lnTo>
                  <a:lnTo>
                    <a:pt x="50197" y="94869"/>
                  </a:lnTo>
                  <a:lnTo>
                    <a:pt x="48958" y="94488"/>
                  </a:lnTo>
                  <a:lnTo>
                    <a:pt x="48578" y="93821"/>
                  </a:lnTo>
                  <a:lnTo>
                    <a:pt x="47911" y="93154"/>
                  </a:lnTo>
                  <a:lnTo>
                    <a:pt x="50197" y="91535"/>
                  </a:lnTo>
                  <a:lnTo>
                    <a:pt x="48958" y="91535"/>
                  </a:lnTo>
                  <a:lnTo>
                    <a:pt x="48292" y="91916"/>
                  </a:lnTo>
                  <a:lnTo>
                    <a:pt x="46958" y="91535"/>
                  </a:lnTo>
                  <a:lnTo>
                    <a:pt x="46958" y="92202"/>
                  </a:lnTo>
                  <a:lnTo>
                    <a:pt x="46006" y="92202"/>
                  </a:lnTo>
                  <a:lnTo>
                    <a:pt x="44672" y="93154"/>
                  </a:lnTo>
                  <a:lnTo>
                    <a:pt x="44958" y="94202"/>
                  </a:lnTo>
                  <a:lnTo>
                    <a:pt x="45625" y="94488"/>
                  </a:lnTo>
                  <a:lnTo>
                    <a:pt x="44958" y="95155"/>
                  </a:lnTo>
                  <a:lnTo>
                    <a:pt x="43053" y="95821"/>
                  </a:lnTo>
                  <a:lnTo>
                    <a:pt x="42386" y="96488"/>
                  </a:lnTo>
                  <a:lnTo>
                    <a:pt x="41338" y="95821"/>
                  </a:lnTo>
                  <a:lnTo>
                    <a:pt x="38100" y="96107"/>
                  </a:lnTo>
                  <a:lnTo>
                    <a:pt x="38386" y="95821"/>
                  </a:lnTo>
                  <a:lnTo>
                    <a:pt x="37433" y="95155"/>
                  </a:lnTo>
                  <a:lnTo>
                    <a:pt x="38100" y="95155"/>
                  </a:lnTo>
                  <a:lnTo>
                    <a:pt x="37814" y="94202"/>
                  </a:lnTo>
                  <a:lnTo>
                    <a:pt x="37814" y="91916"/>
                  </a:lnTo>
                  <a:lnTo>
                    <a:pt x="37433" y="90868"/>
                  </a:lnTo>
                  <a:lnTo>
                    <a:pt x="38100" y="91250"/>
                  </a:lnTo>
                  <a:lnTo>
                    <a:pt x="37814" y="90868"/>
                  </a:lnTo>
                  <a:lnTo>
                    <a:pt x="38100" y="90583"/>
                  </a:lnTo>
                  <a:lnTo>
                    <a:pt x="36481" y="87249"/>
                  </a:lnTo>
                  <a:lnTo>
                    <a:pt x="36100" y="87630"/>
                  </a:lnTo>
                  <a:lnTo>
                    <a:pt x="36100" y="88297"/>
                  </a:lnTo>
                  <a:lnTo>
                    <a:pt x="35147" y="88297"/>
                  </a:lnTo>
                  <a:lnTo>
                    <a:pt x="34862" y="86963"/>
                  </a:lnTo>
                  <a:lnTo>
                    <a:pt x="34195" y="86296"/>
                  </a:lnTo>
                  <a:lnTo>
                    <a:pt x="34195" y="86582"/>
                  </a:lnTo>
                  <a:lnTo>
                    <a:pt x="33528" y="86582"/>
                  </a:lnTo>
                  <a:lnTo>
                    <a:pt x="34195" y="84963"/>
                  </a:lnTo>
                  <a:lnTo>
                    <a:pt x="33814" y="83629"/>
                  </a:lnTo>
                  <a:lnTo>
                    <a:pt x="33814" y="83058"/>
                  </a:lnTo>
                  <a:lnTo>
                    <a:pt x="34481" y="82391"/>
                  </a:lnTo>
                  <a:lnTo>
                    <a:pt x="32480" y="82391"/>
                  </a:lnTo>
                  <a:lnTo>
                    <a:pt x="31909" y="83058"/>
                  </a:lnTo>
                  <a:lnTo>
                    <a:pt x="30861" y="83629"/>
                  </a:lnTo>
                  <a:lnTo>
                    <a:pt x="30861" y="83344"/>
                  </a:lnTo>
                  <a:lnTo>
                    <a:pt x="31242" y="83058"/>
                  </a:lnTo>
                  <a:lnTo>
                    <a:pt x="31528" y="82391"/>
                  </a:lnTo>
                  <a:lnTo>
                    <a:pt x="31909" y="82010"/>
                  </a:lnTo>
                  <a:lnTo>
                    <a:pt x="32480" y="81725"/>
                  </a:lnTo>
                  <a:lnTo>
                    <a:pt x="33528" y="80677"/>
                  </a:lnTo>
                  <a:lnTo>
                    <a:pt x="33814" y="79724"/>
                  </a:lnTo>
                  <a:lnTo>
                    <a:pt x="34481" y="79724"/>
                  </a:lnTo>
                  <a:lnTo>
                    <a:pt x="34481" y="78772"/>
                  </a:lnTo>
                  <a:lnTo>
                    <a:pt x="35147" y="78105"/>
                  </a:lnTo>
                  <a:lnTo>
                    <a:pt x="36767" y="76771"/>
                  </a:lnTo>
                  <a:lnTo>
                    <a:pt x="36481" y="75819"/>
                  </a:lnTo>
                  <a:lnTo>
                    <a:pt x="36481" y="75438"/>
                  </a:lnTo>
                  <a:lnTo>
                    <a:pt x="36100" y="74771"/>
                  </a:lnTo>
                  <a:lnTo>
                    <a:pt x="35433" y="75819"/>
                  </a:lnTo>
                  <a:lnTo>
                    <a:pt x="35147" y="76105"/>
                  </a:lnTo>
                  <a:lnTo>
                    <a:pt x="35147" y="75819"/>
                  </a:lnTo>
                  <a:lnTo>
                    <a:pt x="35814" y="73819"/>
                  </a:lnTo>
                  <a:lnTo>
                    <a:pt x="34862" y="73152"/>
                  </a:lnTo>
                  <a:lnTo>
                    <a:pt x="36100" y="71818"/>
                  </a:lnTo>
                  <a:lnTo>
                    <a:pt x="36481" y="72200"/>
                  </a:lnTo>
                  <a:lnTo>
                    <a:pt x="36481" y="71533"/>
                  </a:lnTo>
                  <a:lnTo>
                    <a:pt x="35814" y="71247"/>
                  </a:lnTo>
                  <a:lnTo>
                    <a:pt x="35147" y="71247"/>
                  </a:lnTo>
                  <a:lnTo>
                    <a:pt x="34481" y="70866"/>
                  </a:lnTo>
                  <a:lnTo>
                    <a:pt x="33814" y="70866"/>
                  </a:lnTo>
                  <a:lnTo>
                    <a:pt x="33147" y="71818"/>
                  </a:lnTo>
                  <a:lnTo>
                    <a:pt x="32861" y="71818"/>
                  </a:lnTo>
                  <a:lnTo>
                    <a:pt x="32861" y="68866"/>
                  </a:lnTo>
                  <a:lnTo>
                    <a:pt x="33528" y="67913"/>
                  </a:lnTo>
                  <a:lnTo>
                    <a:pt x="33147" y="67913"/>
                  </a:lnTo>
                  <a:lnTo>
                    <a:pt x="33147" y="67246"/>
                  </a:lnTo>
                  <a:lnTo>
                    <a:pt x="32861" y="67246"/>
                  </a:lnTo>
                  <a:lnTo>
                    <a:pt x="32480" y="66580"/>
                  </a:lnTo>
                  <a:lnTo>
                    <a:pt x="32480" y="64294"/>
                  </a:lnTo>
                  <a:lnTo>
                    <a:pt x="31242" y="63627"/>
                  </a:lnTo>
                  <a:lnTo>
                    <a:pt x="31909" y="62960"/>
                  </a:lnTo>
                  <a:lnTo>
                    <a:pt x="31909" y="62675"/>
                  </a:lnTo>
                  <a:lnTo>
                    <a:pt x="32195" y="62293"/>
                  </a:lnTo>
                  <a:lnTo>
                    <a:pt x="31909" y="61722"/>
                  </a:lnTo>
                  <a:lnTo>
                    <a:pt x="30194" y="60389"/>
                  </a:lnTo>
                  <a:lnTo>
                    <a:pt x="29528" y="58769"/>
                  </a:lnTo>
                  <a:lnTo>
                    <a:pt x="28575" y="58388"/>
                  </a:lnTo>
                  <a:lnTo>
                    <a:pt x="26003" y="59055"/>
                  </a:lnTo>
                  <a:lnTo>
                    <a:pt x="24956" y="59722"/>
                  </a:lnTo>
                  <a:lnTo>
                    <a:pt x="24003" y="59722"/>
                  </a:lnTo>
                  <a:lnTo>
                    <a:pt x="22384" y="61341"/>
                  </a:lnTo>
                  <a:lnTo>
                    <a:pt x="21717" y="61341"/>
                  </a:lnTo>
                  <a:lnTo>
                    <a:pt x="21717" y="61055"/>
                  </a:lnTo>
                  <a:lnTo>
                    <a:pt x="22003" y="58769"/>
                  </a:lnTo>
                  <a:lnTo>
                    <a:pt x="21336" y="59341"/>
                  </a:lnTo>
                  <a:lnTo>
                    <a:pt x="21336" y="59722"/>
                  </a:lnTo>
                  <a:lnTo>
                    <a:pt x="20669" y="60007"/>
                  </a:lnTo>
                  <a:lnTo>
                    <a:pt x="20669" y="60389"/>
                  </a:lnTo>
                  <a:lnTo>
                    <a:pt x="19717" y="60389"/>
                  </a:lnTo>
                  <a:lnTo>
                    <a:pt x="19050" y="61055"/>
                  </a:lnTo>
                  <a:lnTo>
                    <a:pt x="18383" y="61055"/>
                  </a:lnTo>
                  <a:lnTo>
                    <a:pt x="17717" y="62008"/>
                  </a:lnTo>
                  <a:lnTo>
                    <a:pt x="16764" y="62008"/>
                  </a:lnTo>
                  <a:lnTo>
                    <a:pt x="16764" y="62675"/>
                  </a:lnTo>
                  <a:lnTo>
                    <a:pt x="16478" y="62960"/>
                  </a:lnTo>
                  <a:lnTo>
                    <a:pt x="15145" y="62960"/>
                  </a:lnTo>
                  <a:lnTo>
                    <a:pt x="14478" y="63341"/>
                  </a:lnTo>
                  <a:lnTo>
                    <a:pt x="14478" y="63627"/>
                  </a:lnTo>
                  <a:lnTo>
                    <a:pt x="14764" y="64008"/>
                  </a:lnTo>
                  <a:lnTo>
                    <a:pt x="14764" y="64294"/>
                  </a:lnTo>
                  <a:lnTo>
                    <a:pt x="14478" y="64294"/>
                  </a:lnTo>
                  <a:lnTo>
                    <a:pt x="14478" y="64008"/>
                  </a:lnTo>
                  <a:lnTo>
                    <a:pt x="13525" y="64008"/>
                  </a:lnTo>
                  <a:lnTo>
                    <a:pt x="13145" y="64294"/>
                  </a:lnTo>
                  <a:lnTo>
                    <a:pt x="12478" y="64008"/>
                  </a:lnTo>
                  <a:lnTo>
                    <a:pt x="11811" y="64294"/>
                  </a:lnTo>
                  <a:lnTo>
                    <a:pt x="11811" y="64675"/>
                  </a:lnTo>
                  <a:lnTo>
                    <a:pt x="10573" y="64675"/>
                  </a:lnTo>
                  <a:lnTo>
                    <a:pt x="9906" y="64294"/>
                  </a:lnTo>
                  <a:lnTo>
                    <a:pt x="9239" y="63627"/>
                  </a:lnTo>
                  <a:lnTo>
                    <a:pt x="8192" y="63627"/>
                  </a:lnTo>
                  <a:lnTo>
                    <a:pt x="6953" y="64008"/>
                  </a:lnTo>
                  <a:lnTo>
                    <a:pt x="6287" y="63627"/>
                  </a:lnTo>
                  <a:lnTo>
                    <a:pt x="5906" y="62960"/>
                  </a:lnTo>
                  <a:lnTo>
                    <a:pt x="5620" y="63341"/>
                  </a:lnTo>
                  <a:lnTo>
                    <a:pt x="5239" y="64008"/>
                  </a:lnTo>
                  <a:lnTo>
                    <a:pt x="3620" y="62960"/>
                  </a:lnTo>
                  <a:lnTo>
                    <a:pt x="2953" y="62960"/>
                  </a:lnTo>
                  <a:lnTo>
                    <a:pt x="2286" y="63341"/>
                  </a:lnTo>
                  <a:lnTo>
                    <a:pt x="2000" y="63341"/>
                  </a:lnTo>
                  <a:lnTo>
                    <a:pt x="1715" y="62960"/>
                  </a:lnTo>
                  <a:lnTo>
                    <a:pt x="1715" y="62389"/>
                  </a:lnTo>
                  <a:lnTo>
                    <a:pt x="1333" y="62008"/>
                  </a:lnTo>
                  <a:lnTo>
                    <a:pt x="381" y="62389"/>
                  </a:lnTo>
                  <a:lnTo>
                    <a:pt x="0" y="62008"/>
                  </a:lnTo>
                  <a:lnTo>
                    <a:pt x="381" y="61055"/>
                  </a:lnTo>
                  <a:lnTo>
                    <a:pt x="0" y="60674"/>
                  </a:lnTo>
                  <a:lnTo>
                    <a:pt x="381" y="59055"/>
                  </a:lnTo>
                  <a:lnTo>
                    <a:pt x="381" y="56102"/>
                  </a:lnTo>
                  <a:lnTo>
                    <a:pt x="1715" y="54102"/>
                  </a:lnTo>
                  <a:lnTo>
                    <a:pt x="2667" y="52864"/>
                  </a:lnTo>
                  <a:lnTo>
                    <a:pt x="4000" y="50482"/>
                  </a:lnTo>
                  <a:lnTo>
                    <a:pt x="4286" y="49530"/>
                  </a:lnTo>
                  <a:lnTo>
                    <a:pt x="5906" y="41624"/>
                  </a:lnTo>
                  <a:lnTo>
                    <a:pt x="6287" y="41339"/>
                  </a:lnTo>
                  <a:lnTo>
                    <a:pt x="6572" y="40672"/>
                  </a:lnTo>
                  <a:lnTo>
                    <a:pt x="6572" y="40386"/>
                  </a:lnTo>
                  <a:lnTo>
                    <a:pt x="7239" y="39719"/>
                  </a:lnTo>
                  <a:lnTo>
                    <a:pt x="9239" y="39719"/>
                  </a:lnTo>
                  <a:lnTo>
                    <a:pt x="10192" y="39338"/>
                  </a:lnTo>
                  <a:lnTo>
                    <a:pt x="10858" y="39052"/>
                  </a:lnTo>
                  <a:lnTo>
                    <a:pt x="11144" y="38671"/>
                  </a:lnTo>
                  <a:lnTo>
                    <a:pt x="11811" y="38386"/>
                  </a:lnTo>
                  <a:lnTo>
                    <a:pt x="12192" y="38386"/>
                  </a:lnTo>
                  <a:lnTo>
                    <a:pt x="12192" y="38100"/>
                  </a:lnTo>
                  <a:lnTo>
                    <a:pt x="12478" y="38100"/>
                  </a:lnTo>
                  <a:lnTo>
                    <a:pt x="12478" y="37719"/>
                  </a:lnTo>
                  <a:lnTo>
                    <a:pt x="12859" y="37719"/>
                  </a:lnTo>
                  <a:lnTo>
                    <a:pt x="12859" y="37052"/>
                  </a:lnTo>
                  <a:lnTo>
                    <a:pt x="13811" y="36766"/>
                  </a:lnTo>
                  <a:lnTo>
                    <a:pt x="14478" y="36100"/>
                  </a:lnTo>
                  <a:lnTo>
                    <a:pt x="14764" y="36100"/>
                  </a:lnTo>
                  <a:lnTo>
                    <a:pt x="15431" y="35433"/>
                  </a:lnTo>
                  <a:lnTo>
                    <a:pt x="15431" y="35147"/>
                  </a:lnTo>
                  <a:lnTo>
                    <a:pt x="16097" y="34766"/>
                  </a:lnTo>
                  <a:lnTo>
                    <a:pt x="16478" y="34100"/>
                  </a:lnTo>
                  <a:lnTo>
                    <a:pt x="17717" y="34100"/>
                  </a:lnTo>
                  <a:lnTo>
                    <a:pt x="18098" y="34481"/>
                  </a:lnTo>
                  <a:lnTo>
                    <a:pt x="18098" y="34100"/>
                  </a:lnTo>
                  <a:lnTo>
                    <a:pt x="18098" y="34481"/>
                  </a:lnTo>
                  <a:lnTo>
                    <a:pt x="18764" y="34481"/>
                  </a:lnTo>
                  <a:lnTo>
                    <a:pt x="18764" y="34766"/>
                  </a:lnTo>
                  <a:lnTo>
                    <a:pt x="19431" y="34766"/>
                  </a:lnTo>
                  <a:lnTo>
                    <a:pt x="21336" y="34481"/>
                  </a:lnTo>
                  <a:lnTo>
                    <a:pt x="21717" y="34481"/>
                  </a:lnTo>
                  <a:lnTo>
                    <a:pt x="22003" y="34100"/>
                  </a:lnTo>
                  <a:lnTo>
                    <a:pt x="22670" y="33814"/>
                  </a:lnTo>
                  <a:lnTo>
                    <a:pt x="23336" y="33814"/>
                  </a:lnTo>
                  <a:lnTo>
                    <a:pt x="24670" y="33433"/>
                  </a:lnTo>
                  <a:lnTo>
                    <a:pt x="24956" y="33433"/>
                  </a:lnTo>
                  <a:lnTo>
                    <a:pt x="24956" y="33147"/>
                  </a:lnTo>
                  <a:lnTo>
                    <a:pt x="25337" y="33147"/>
                  </a:lnTo>
                  <a:lnTo>
                    <a:pt x="25622" y="32766"/>
                  </a:lnTo>
                  <a:lnTo>
                    <a:pt x="26289" y="32766"/>
                  </a:lnTo>
                  <a:lnTo>
                    <a:pt x="26003" y="32480"/>
                  </a:lnTo>
                  <a:lnTo>
                    <a:pt x="26289" y="32480"/>
                  </a:lnTo>
                  <a:lnTo>
                    <a:pt x="26289" y="32195"/>
                  </a:lnTo>
                  <a:lnTo>
                    <a:pt x="26956" y="32195"/>
                  </a:lnTo>
                  <a:lnTo>
                    <a:pt x="26956" y="31814"/>
                  </a:lnTo>
                  <a:lnTo>
                    <a:pt x="27242" y="31528"/>
                  </a:lnTo>
                  <a:lnTo>
                    <a:pt x="27623" y="31528"/>
                  </a:lnTo>
                  <a:lnTo>
                    <a:pt x="27908" y="31147"/>
                  </a:lnTo>
                  <a:lnTo>
                    <a:pt x="28956" y="31147"/>
                  </a:lnTo>
                  <a:lnTo>
                    <a:pt x="28956" y="30861"/>
                  </a:lnTo>
                  <a:lnTo>
                    <a:pt x="29242" y="30861"/>
                  </a:lnTo>
                  <a:lnTo>
                    <a:pt x="29242" y="30480"/>
                  </a:lnTo>
                  <a:lnTo>
                    <a:pt x="29528" y="30480"/>
                  </a:lnTo>
                  <a:lnTo>
                    <a:pt x="29528" y="30194"/>
                  </a:lnTo>
                  <a:lnTo>
                    <a:pt x="29908" y="30194"/>
                  </a:lnTo>
                  <a:lnTo>
                    <a:pt x="30194" y="29813"/>
                  </a:lnTo>
                  <a:lnTo>
                    <a:pt x="30575" y="29813"/>
                  </a:lnTo>
                  <a:lnTo>
                    <a:pt x="30575" y="29242"/>
                  </a:lnTo>
                  <a:lnTo>
                    <a:pt x="30861" y="29242"/>
                  </a:lnTo>
                  <a:lnTo>
                    <a:pt x="30861" y="28861"/>
                  </a:lnTo>
                  <a:lnTo>
                    <a:pt x="31242" y="28861"/>
                  </a:lnTo>
                  <a:lnTo>
                    <a:pt x="31242" y="28575"/>
                  </a:lnTo>
                  <a:lnTo>
                    <a:pt x="31528" y="28575"/>
                  </a:lnTo>
                  <a:lnTo>
                    <a:pt x="31528" y="28194"/>
                  </a:lnTo>
                  <a:lnTo>
                    <a:pt x="31813" y="28194"/>
                  </a:lnTo>
                  <a:lnTo>
                    <a:pt x="31813" y="27527"/>
                  </a:lnTo>
                  <a:lnTo>
                    <a:pt x="32195" y="27527"/>
                  </a:lnTo>
                  <a:lnTo>
                    <a:pt x="31813" y="27241"/>
                  </a:lnTo>
                  <a:lnTo>
                    <a:pt x="32195" y="27241"/>
                  </a:lnTo>
                  <a:lnTo>
                    <a:pt x="31813" y="27241"/>
                  </a:lnTo>
                  <a:lnTo>
                    <a:pt x="31813" y="27527"/>
                  </a:lnTo>
                  <a:lnTo>
                    <a:pt x="31528" y="27527"/>
                  </a:lnTo>
                  <a:lnTo>
                    <a:pt x="31909" y="27241"/>
                  </a:lnTo>
                  <a:lnTo>
                    <a:pt x="31909" y="26860"/>
                  </a:lnTo>
                  <a:lnTo>
                    <a:pt x="32195" y="26860"/>
                  </a:lnTo>
                  <a:lnTo>
                    <a:pt x="32195" y="27241"/>
                  </a:lnTo>
                  <a:lnTo>
                    <a:pt x="32480" y="26860"/>
                  </a:lnTo>
                  <a:lnTo>
                    <a:pt x="32480" y="26575"/>
                  </a:lnTo>
                  <a:lnTo>
                    <a:pt x="32861" y="25908"/>
                  </a:lnTo>
                  <a:lnTo>
                    <a:pt x="33147" y="25622"/>
                  </a:lnTo>
                  <a:lnTo>
                    <a:pt x="33147" y="25241"/>
                  </a:lnTo>
                  <a:lnTo>
                    <a:pt x="33528" y="25241"/>
                  </a:lnTo>
                  <a:lnTo>
                    <a:pt x="33528" y="22670"/>
                  </a:lnTo>
                  <a:lnTo>
                    <a:pt x="33814" y="22670"/>
                  </a:lnTo>
                  <a:lnTo>
                    <a:pt x="33814" y="22003"/>
                  </a:lnTo>
                  <a:lnTo>
                    <a:pt x="34195" y="21622"/>
                  </a:lnTo>
                  <a:lnTo>
                    <a:pt x="34195" y="20955"/>
                  </a:lnTo>
                  <a:lnTo>
                    <a:pt x="34862" y="20955"/>
                  </a:lnTo>
                  <a:lnTo>
                    <a:pt x="34862" y="20669"/>
                  </a:lnTo>
                  <a:lnTo>
                    <a:pt x="35147" y="20383"/>
                  </a:lnTo>
                  <a:lnTo>
                    <a:pt x="35147" y="19717"/>
                  </a:lnTo>
                  <a:lnTo>
                    <a:pt x="35433" y="19717"/>
                  </a:lnTo>
                  <a:lnTo>
                    <a:pt x="35433" y="19336"/>
                  </a:lnTo>
                  <a:lnTo>
                    <a:pt x="35814" y="19336"/>
                  </a:lnTo>
                  <a:lnTo>
                    <a:pt x="35814" y="19050"/>
                  </a:lnTo>
                  <a:lnTo>
                    <a:pt x="36100" y="19336"/>
                  </a:lnTo>
                  <a:lnTo>
                    <a:pt x="36481" y="19050"/>
                  </a:lnTo>
                  <a:lnTo>
                    <a:pt x="37433" y="19050"/>
                  </a:lnTo>
                  <a:lnTo>
                    <a:pt x="37433" y="19336"/>
                  </a:lnTo>
                  <a:lnTo>
                    <a:pt x="39053" y="18669"/>
                  </a:lnTo>
                  <a:lnTo>
                    <a:pt x="39433" y="18669"/>
                  </a:lnTo>
                  <a:lnTo>
                    <a:pt x="40767" y="18002"/>
                  </a:lnTo>
                  <a:lnTo>
                    <a:pt x="41338" y="17431"/>
                  </a:lnTo>
                  <a:lnTo>
                    <a:pt x="41338" y="17716"/>
                  </a:lnTo>
                  <a:lnTo>
                    <a:pt x="41720" y="17716"/>
                  </a:lnTo>
                  <a:lnTo>
                    <a:pt x="42005" y="17431"/>
                  </a:lnTo>
                  <a:lnTo>
                    <a:pt x="42005" y="17050"/>
                  </a:lnTo>
                  <a:lnTo>
                    <a:pt x="42005" y="17431"/>
                  </a:lnTo>
                  <a:lnTo>
                    <a:pt x="42672" y="17431"/>
                  </a:lnTo>
                  <a:lnTo>
                    <a:pt x="42672" y="17050"/>
                  </a:lnTo>
                  <a:lnTo>
                    <a:pt x="43339" y="16764"/>
                  </a:lnTo>
                  <a:lnTo>
                    <a:pt x="43339" y="17050"/>
                  </a:lnTo>
                  <a:lnTo>
                    <a:pt x="44291" y="17050"/>
                  </a:lnTo>
                  <a:lnTo>
                    <a:pt x="46006" y="16097"/>
                  </a:lnTo>
                  <a:lnTo>
                    <a:pt x="46673" y="15716"/>
                  </a:lnTo>
                  <a:lnTo>
                    <a:pt x="47244" y="15716"/>
                  </a:lnTo>
                  <a:lnTo>
                    <a:pt x="47625" y="15430"/>
                  </a:lnTo>
                  <a:lnTo>
                    <a:pt x="47911" y="15430"/>
                  </a:lnTo>
                  <a:lnTo>
                    <a:pt x="48292" y="15049"/>
                  </a:lnTo>
                  <a:lnTo>
                    <a:pt x="48958" y="15049"/>
                  </a:lnTo>
                  <a:lnTo>
                    <a:pt x="48958" y="14764"/>
                  </a:lnTo>
                  <a:lnTo>
                    <a:pt x="49625" y="14764"/>
                  </a:lnTo>
                  <a:lnTo>
                    <a:pt x="50197" y="14478"/>
                  </a:lnTo>
                  <a:lnTo>
                    <a:pt x="50863" y="13811"/>
                  </a:lnTo>
                  <a:lnTo>
                    <a:pt x="51245" y="13811"/>
                  </a:lnTo>
                  <a:lnTo>
                    <a:pt x="51245" y="13430"/>
                  </a:lnTo>
                  <a:lnTo>
                    <a:pt x="52197" y="13430"/>
                  </a:lnTo>
                  <a:lnTo>
                    <a:pt x="52197" y="13145"/>
                  </a:lnTo>
                  <a:lnTo>
                    <a:pt x="52578" y="13145"/>
                  </a:lnTo>
                  <a:lnTo>
                    <a:pt x="52864" y="12764"/>
                  </a:lnTo>
                  <a:lnTo>
                    <a:pt x="53150" y="12764"/>
                  </a:lnTo>
                  <a:lnTo>
                    <a:pt x="53531" y="12478"/>
                  </a:lnTo>
                  <a:lnTo>
                    <a:pt x="53150" y="12478"/>
                  </a:lnTo>
                  <a:lnTo>
                    <a:pt x="53531" y="12478"/>
                  </a:lnTo>
                  <a:lnTo>
                    <a:pt x="53816" y="12097"/>
                  </a:lnTo>
                  <a:lnTo>
                    <a:pt x="54483" y="12097"/>
                  </a:lnTo>
                  <a:lnTo>
                    <a:pt x="54483" y="12478"/>
                  </a:lnTo>
                  <a:lnTo>
                    <a:pt x="54483" y="12097"/>
                  </a:lnTo>
                  <a:lnTo>
                    <a:pt x="54864" y="12097"/>
                  </a:lnTo>
                  <a:lnTo>
                    <a:pt x="54864" y="12478"/>
                  </a:lnTo>
                  <a:lnTo>
                    <a:pt x="55531" y="12097"/>
                  </a:lnTo>
                  <a:lnTo>
                    <a:pt x="55150" y="12097"/>
                  </a:lnTo>
                  <a:lnTo>
                    <a:pt x="55531" y="12097"/>
                  </a:lnTo>
                  <a:lnTo>
                    <a:pt x="55531" y="11811"/>
                  </a:lnTo>
                  <a:lnTo>
                    <a:pt x="55817" y="12097"/>
                  </a:lnTo>
                  <a:lnTo>
                    <a:pt x="55817" y="11811"/>
                  </a:lnTo>
                  <a:lnTo>
                    <a:pt x="56102" y="11525"/>
                  </a:lnTo>
                  <a:lnTo>
                    <a:pt x="56483" y="11525"/>
                  </a:lnTo>
                  <a:lnTo>
                    <a:pt x="56483" y="11144"/>
                  </a:lnTo>
                  <a:lnTo>
                    <a:pt x="56769" y="11144"/>
                  </a:lnTo>
                  <a:lnTo>
                    <a:pt x="58483" y="10858"/>
                  </a:lnTo>
                  <a:lnTo>
                    <a:pt x="58483" y="11144"/>
                  </a:lnTo>
                  <a:lnTo>
                    <a:pt x="58769" y="11144"/>
                  </a:lnTo>
                  <a:lnTo>
                    <a:pt x="59055" y="10858"/>
                  </a:lnTo>
                  <a:lnTo>
                    <a:pt x="59055" y="11811"/>
                  </a:lnTo>
                  <a:lnTo>
                    <a:pt x="61436" y="11811"/>
                  </a:lnTo>
                  <a:lnTo>
                    <a:pt x="61722" y="11525"/>
                  </a:lnTo>
                  <a:lnTo>
                    <a:pt x="62675" y="11525"/>
                  </a:lnTo>
                  <a:lnTo>
                    <a:pt x="64675" y="11144"/>
                  </a:lnTo>
                  <a:lnTo>
                    <a:pt x="64961" y="11144"/>
                  </a:lnTo>
                  <a:lnTo>
                    <a:pt x="65342" y="10858"/>
                  </a:lnTo>
                  <a:lnTo>
                    <a:pt x="66008" y="10477"/>
                  </a:lnTo>
                  <a:lnTo>
                    <a:pt x="66294" y="10192"/>
                  </a:lnTo>
                  <a:lnTo>
                    <a:pt x="66675" y="10192"/>
                  </a:lnTo>
                  <a:lnTo>
                    <a:pt x="66675" y="9811"/>
                  </a:lnTo>
                  <a:lnTo>
                    <a:pt x="67628" y="9525"/>
                  </a:lnTo>
                  <a:lnTo>
                    <a:pt x="67628" y="9144"/>
                  </a:lnTo>
                  <a:lnTo>
                    <a:pt x="68580" y="9144"/>
                  </a:lnTo>
                  <a:lnTo>
                    <a:pt x="68580" y="8858"/>
                  </a:lnTo>
                  <a:lnTo>
                    <a:pt x="69913" y="8191"/>
                  </a:lnTo>
                  <a:lnTo>
                    <a:pt x="70295" y="8191"/>
                  </a:lnTo>
                  <a:lnTo>
                    <a:pt x="70295" y="7906"/>
                  </a:lnTo>
                  <a:lnTo>
                    <a:pt x="70580" y="7906"/>
                  </a:lnTo>
                  <a:lnTo>
                    <a:pt x="70580" y="7525"/>
                  </a:lnTo>
                  <a:lnTo>
                    <a:pt x="71533" y="7239"/>
                  </a:lnTo>
                  <a:lnTo>
                    <a:pt x="71533" y="7525"/>
                  </a:lnTo>
                  <a:lnTo>
                    <a:pt x="72200" y="7525"/>
                  </a:lnTo>
                  <a:lnTo>
                    <a:pt x="72581" y="7239"/>
                  </a:lnTo>
                  <a:lnTo>
                    <a:pt x="72581" y="7525"/>
                  </a:lnTo>
                  <a:lnTo>
                    <a:pt x="72866" y="7525"/>
                  </a:lnTo>
                  <a:lnTo>
                    <a:pt x="72866" y="7906"/>
                  </a:lnTo>
                  <a:lnTo>
                    <a:pt x="74867" y="7906"/>
                  </a:lnTo>
                  <a:lnTo>
                    <a:pt x="74867" y="8191"/>
                  </a:lnTo>
                  <a:lnTo>
                    <a:pt x="75819" y="8191"/>
                  </a:lnTo>
                  <a:lnTo>
                    <a:pt x="75819" y="8572"/>
                  </a:lnTo>
                  <a:lnTo>
                    <a:pt x="76200" y="8572"/>
                  </a:lnTo>
                  <a:lnTo>
                    <a:pt x="76200" y="8858"/>
                  </a:lnTo>
                  <a:lnTo>
                    <a:pt x="76486" y="8858"/>
                  </a:lnTo>
                  <a:lnTo>
                    <a:pt x="76771" y="8572"/>
                  </a:lnTo>
                  <a:lnTo>
                    <a:pt x="76771" y="8858"/>
                  </a:lnTo>
                  <a:lnTo>
                    <a:pt x="77819" y="9144"/>
                  </a:lnTo>
                  <a:lnTo>
                    <a:pt x="78486" y="9144"/>
                  </a:lnTo>
                  <a:lnTo>
                    <a:pt x="78486" y="8858"/>
                  </a:lnTo>
                  <a:lnTo>
                    <a:pt x="78772" y="9144"/>
                  </a:lnTo>
                  <a:lnTo>
                    <a:pt x="82391" y="9144"/>
                  </a:lnTo>
                  <a:lnTo>
                    <a:pt x="82677" y="8858"/>
                  </a:lnTo>
                  <a:lnTo>
                    <a:pt x="83058" y="8858"/>
                  </a:lnTo>
                  <a:lnTo>
                    <a:pt x="83058" y="8572"/>
                  </a:lnTo>
                  <a:lnTo>
                    <a:pt x="83344" y="8572"/>
                  </a:lnTo>
                  <a:lnTo>
                    <a:pt x="83725" y="8858"/>
                  </a:lnTo>
                  <a:lnTo>
                    <a:pt x="84011" y="8858"/>
                  </a:lnTo>
                  <a:lnTo>
                    <a:pt x="84011" y="8572"/>
                  </a:lnTo>
                  <a:lnTo>
                    <a:pt x="84677" y="8572"/>
                  </a:lnTo>
                  <a:lnTo>
                    <a:pt x="84677" y="8858"/>
                  </a:lnTo>
                  <a:lnTo>
                    <a:pt x="85344" y="8572"/>
                  </a:lnTo>
                  <a:lnTo>
                    <a:pt x="85344" y="8858"/>
                  </a:lnTo>
                  <a:lnTo>
                    <a:pt x="85630" y="8572"/>
                  </a:lnTo>
                  <a:lnTo>
                    <a:pt x="86296" y="8572"/>
                  </a:lnTo>
                  <a:lnTo>
                    <a:pt x="86296" y="8191"/>
                  </a:lnTo>
                  <a:lnTo>
                    <a:pt x="87344" y="8191"/>
                  </a:lnTo>
                  <a:lnTo>
                    <a:pt x="87344" y="7906"/>
                  </a:lnTo>
                  <a:lnTo>
                    <a:pt x="88011" y="7906"/>
                  </a:lnTo>
                  <a:lnTo>
                    <a:pt x="88297" y="7525"/>
                  </a:lnTo>
                  <a:lnTo>
                    <a:pt x="88963" y="7239"/>
                  </a:lnTo>
                  <a:lnTo>
                    <a:pt x="89630" y="7239"/>
                  </a:lnTo>
                  <a:lnTo>
                    <a:pt x="90297" y="6572"/>
                  </a:lnTo>
                  <a:lnTo>
                    <a:pt x="90297" y="6191"/>
                  </a:lnTo>
                  <a:lnTo>
                    <a:pt x="90583" y="5905"/>
                  </a:lnTo>
                  <a:lnTo>
                    <a:pt x="89916" y="5905"/>
                  </a:lnTo>
                  <a:lnTo>
                    <a:pt x="89916" y="5239"/>
                  </a:lnTo>
                  <a:lnTo>
                    <a:pt x="90297" y="5239"/>
                  </a:lnTo>
                  <a:lnTo>
                    <a:pt x="89916" y="5620"/>
                  </a:lnTo>
                  <a:lnTo>
                    <a:pt x="90297" y="5620"/>
                  </a:lnTo>
                  <a:lnTo>
                    <a:pt x="90583" y="5905"/>
                  </a:lnTo>
                  <a:lnTo>
                    <a:pt x="90964" y="5620"/>
                  </a:lnTo>
                  <a:lnTo>
                    <a:pt x="90964" y="5239"/>
                  </a:lnTo>
                  <a:lnTo>
                    <a:pt x="90964" y="5620"/>
                  </a:lnTo>
                  <a:lnTo>
                    <a:pt x="90964" y="5239"/>
                  </a:lnTo>
                  <a:lnTo>
                    <a:pt x="90583" y="5239"/>
                  </a:lnTo>
                  <a:lnTo>
                    <a:pt x="91250" y="5239"/>
                  </a:lnTo>
                  <a:lnTo>
                    <a:pt x="91250" y="4572"/>
                  </a:lnTo>
                  <a:lnTo>
                    <a:pt x="91535" y="4572"/>
                  </a:lnTo>
                  <a:lnTo>
                    <a:pt x="91535" y="4286"/>
                  </a:lnTo>
                  <a:lnTo>
                    <a:pt x="91916" y="4286"/>
                  </a:lnTo>
                  <a:lnTo>
                    <a:pt x="91916" y="3905"/>
                  </a:lnTo>
                  <a:lnTo>
                    <a:pt x="92202" y="3905"/>
                  </a:lnTo>
                  <a:lnTo>
                    <a:pt x="92202" y="2953"/>
                  </a:lnTo>
                  <a:lnTo>
                    <a:pt x="92583" y="2953"/>
                  </a:lnTo>
                  <a:lnTo>
                    <a:pt x="92583" y="2667"/>
                  </a:lnTo>
                  <a:lnTo>
                    <a:pt x="92869" y="2667"/>
                  </a:lnTo>
                  <a:lnTo>
                    <a:pt x="93250" y="2286"/>
                  </a:lnTo>
                  <a:lnTo>
                    <a:pt x="93250" y="2000"/>
                  </a:lnTo>
                  <a:lnTo>
                    <a:pt x="93536" y="1619"/>
                  </a:lnTo>
                  <a:lnTo>
                    <a:pt x="93536" y="1333"/>
                  </a:lnTo>
                  <a:lnTo>
                    <a:pt x="93250" y="1333"/>
                  </a:lnTo>
                  <a:lnTo>
                    <a:pt x="93250" y="952"/>
                  </a:lnTo>
                  <a:lnTo>
                    <a:pt x="93917" y="952"/>
                  </a:lnTo>
                  <a:lnTo>
                    <a:pt x="93917" y="667"/>
                  </a:lnTo>
                  <a:lnTo>
                    <a:pt x="94488" y="667"/>
                  </a:lnTo>
                  <a:lnTo>
                    <a:pt x="94488" y="952"/>
                  </a:lnTo>
                  <a:lnTo>
                    <a:pt x="94869" y="952"/>
                  </a:lnTo>
                  <a:lnTo>
                    <a:pt x="94869" y="667"/>
                  </a:lnTo>
                  <a:lnTo>
                    <a:pt x="94869" y="952"/>
                  </a:lnTo>
                  <a:lnTo>
                    <a:pt x="95536" y="952"/>
                  </a:lnTo>
                  <a:lnTo>
                    <a:pt x="95821" y="667"/>
                  </a:lnTo>
                  <a:lnTo>
                    <a:pt x="95536" y="667"/>
                  </a:lnTo>
                  <a:lnTo>
                    <a:pt x="96203" y="667"/>
                  </a:lnTo>
                  <a:lnTo>
                    <a:pt x="96203" y="286"/>
                  </a:lnTo>
                  <a:lnTo>
                    <a:pt x="97155" y="286"/>
                  </a:lnTo>
                  <a:lnTo>
                    <a:pt x="97155" y="667"/>
                  </a:lnTo>
                  <a:lnTo>
                    <a:pt x="96869" y="667"/>
                  </a:lnTo>
                  <a:lnTo>
                    <a:pt x="97155" y="952"/>
                  </a:lnTo>
                  <a:lnTo>
                    <a:pt x="98774" y="952"/>
                  </a:lnTo>
                  <a:lnTo>
                    <a:pt x="99155" y="667"/>
                  </a:lnTo>
                  <a:lnTo>
                    <a:pt x="99155" y="952"/>
                  </a:lnTo>
                  <a:lnTo>
                    <a:pt x="99441" y="952"/>
                  </a:lnTo>
                  <a:lnTo>
                    <a:pt x="99441" y="667"/>
                  </a:lnTo>
                  <a:lnTo>
                    <a:pt x="99441" y="952"/>
                  </a:lnTo>
                  <a:lnTo>
                    <a:pt x="99441" y="667"/>
                  </a:lnTo>
                  <a:lnTo>
                    <a:pt x="100108" y="667"/>
                  </a:lnTo>
                  <a:lnTo>
                    <a:pt x="100394" y="952"/>
                  </a:lnTo>
                  <a:lnTo>
                    <a:pt x="100394" y="1619"/>
                  </a:lnTo>
                  <a:lnTo>
                    <a:pt x="100775" y="1619"/>
                  </a:lnTo>
                  <a:lnTo>
                    <a:pt x="100775" y="2286"/>
                  </a:lnTo>
                  <a:lnTo>
                    <a:pt x="100394" y="2286"/>
                  </a:lnTo>
                  <a:lnTo>
                    <a:pt x="100394" y="2667"/>
                  </a:lnTo>
                  <a:lnTo>
                    <a:pt x="100775" y="2667"/>
                  </a:lnTo>
                  <a:lnTo>
                    <a:pt x="100775" y="2953"/>
                  </a:lnTo>
                  <a:lnTo>
                    <a:pt x="101060" y="2953"/>
                  </a:lnTo>
                  <a:lnTo>
                    <a:pt x="101060" y="3239"/>
                  </a:lnTo>
                  <a:lnTo>
                    <a:pt x="102108" y="3239"/>
                  </a:lnTo>
                  <a:lnTo>
                    <a:pt x="102775" y="2953"/>
                  </a:lnTo>
                  <a:lnTo>
                    <a:pt x="103727" y="2953"/>
                  </a:lnTo>
                  <a:lnTo>
                    <a:pt x="104013" y="3239"/>
                  </a:lnTo>
                  <a:lnTo>
                    <a:pt x="105346" y="3239"/>
                  </a:lnTo>
                  <a:lnTo>
                    <a:pt x="106013" y="2953"/>
                  </a:lnTo>
                  <a:lnTo>
                    <a:pt x="106966" y="2953"/>
                  </a:lnTo>
                  <a:lnTo>
                    <a:pt x="106966" y="3239"/>
                  </a:lnTo>
                  <a:lnTo>
                    <a:pt x="107633" y="3239"/>
                  </a:lnTo>
                  <a:lnTo>
                    <a:pt x="108013" y="3620"/>
                  </a:lnTo>
                  <a:lnTo>
                    <a:pt x="108680" y="3620"/>
                  </a:lnTo>
                  <a:lnTo>
                    <a:pt x="109347" y="2953"/>
                  </a:lnTo>
                  <a:lnTo>
                    <a:pt x="110300" y="2953"/>
                  </a:lnTo>
                  <a:lnTo>
                    <a:pt x="110300" y="2667"/>
                  </a:lnTo>
                  <a:lnTo>
                    <a:pt x="110966" y="2286"/>
                  </a:lnTo>
                  <a:lnTo>
                    <a:pt x="110966" y="2667"/>
                  </a:lnTo>
                  <a:lnTo>
                    <a:pt x="111252" y="2667"/>
                  </a:lnTo>
                  <a:lnTo>
                    <a:pt x="111633" y="2953"/>
                  </a:lnTo>
                  <a:lnTo>
                    <a:pt x="111633" y="2667"/>
                  </a:lnTo>
                  <a:lnTo>
                    <a:pt x="111919" y="2667"/>
                  </a:lnTo>
                  <a:lnTo>
                    <a:pt x="111919" y="2953"/>
                  </a:lnTo>
                  <a:lnTo>
                    <a:pt x="111919" y="2667"/>
                  </a:lnTo>
                  <a:lnTo>
                    <a:pt x="111919" y="3620"/>
                  </a:lnTo>
                  <a:lnTo>
                    <a:pt x="112300" y="3620"/>
                  </a:lnTo>
                  <a:lnTo>
                    <a:pt x="112300" y="3905"/>
                  </a:lnTo>
                  <a:lnTo>
                    <a:pt x="112586" y="4286"/>
                  </a:lnTo>
                  <a:lnTo>
                    <a:pt x="114586" y="4953"/>
                  </a:lnTo>
                  <a:lnTo>
                    <a:pt x="116491" y="4953"/>
                  </a:lnTo>
                  <a:lnTo>
                    <a:pt x="116872" y="4572"/>
                  </a:lnTo>
                  <a:lnTo>
                    <a:pt x="117158" y="4953"/>
                  </a:lnTo>
                  <a:lnTo>
                    <a:pt x="117824" y="4953"/>
                  </a:lnTo>
                  <a:lnTo>
                    <a:pt x="117824" y="4572"/>
                  </a:lnTo>
                  <a:lnTo>
                    <a:pt x="117824" y="4953"/>
                  </a:lnTo>
                  <a:lnTo>
                    <a:pt x="118491" y="4953"/>
                  </a:lnTo>
                  <a:lnTo>
                    <a:pt x="118491" y="4572"/>
                  </a:lnTo>
                  <a:lnTo>
                    <a:pt x="119158" y="4572"/>
                  </a:lnTo>
                  <a:lnTo>
                    <a:pt x="119158" y="4286"/>
                  </a:lnTo>
                  <a:lnTo>
                    <a:pt x="119444" y="3905"/>
                  </a:lnTo>
                  <a:lnTo>
                    <a:pt x="119444" y="3620"/>
                  </a:lnTo>
                  <a:lnTo>
                    <a:pt x="120110" y="3620"/>
                  </a:lnTo>
                  <a:lnTo>
                    <a:pt x="120110" y="2667"/>
                  </a:lnTo>
                  <a:lnTo>
                    <a:pt x="119825" y="2667"/>
                  </a:lnTo>
                  <a:lnTo>
                    <a:pt x="120110" y="2667"/>
                  </a:lnTo>
                  <a:lnTo>
                    <a:pt x="120110" y="2286"/>
                  </a:lnTo>
                  <a:lnTo>
                    <a:pt x="120491" y="2286"/>
                  </a:lnTo>
                  <a:lnTo>
                    <a:pt x="120491" y="2667"/>
                  </a:lnTo>
                  <a:lnTo>
                    <a:pt x="120777" y="2953"/>
                  </a:lnTo>
                  <a:lnTo>
                    <a:pt x="121729" y="2953"/>
                  </a:lnTo>
                  <a:lnTo>
                    <a:pt x="122111" y="3239"/>
                  </a:lnTo>
                  <a:lnTo>
                    <a:pt x="122111" y="2953"/>
                  </a:lnTo>
                  <a:lnTo>
                    <a:pt x="122777" y="2953"/>
                  </a:lnTo>
                  <a:lnTo>
                    <a:pt x="122777" y="3239"/>
                  </a:lnTo>
                  <a:lnTo>
                    <a:pt x="123444" y="3239"/>
                  </a:lnTo>
                  <a:lnTo>
                    <a:pt x="123730" y="2953"/>
                  </a:lnTo>
                  <a:lnTo>
                    <a:pt x="123730" y="2667"/>
                  </a:lnTo>
                  <a:lnTo>
                    <a:pt x="124111" y="2667"/>
                  </a:lnTo>
                  <a:lnTo>
                    <a:pt x="124111" y="2286"/>
                  </a:lnTo>
                  <a:lnTo>
                    <a:pt x="124111" y="2667"/>
                  </a:lnTo>
                  <a:lnTo>
                    <a:pt x="124396" y="2667"/>
                  </a:lnTo>
                  <a:lnTo>
                    <a:pt x="124396" y="2286"/>
                  </a:lnTo>
                  <a:lnTo>
                    <a:pt x="124396" y="2667"/>
                  </a:lnTo>
                  <a:lnTo>
                    <a:pt x="124682" y="2667"/>
                  </a:lnTo>
                  <a:lnTo>
                    <a:pt x="125349" y="2953"/>
                  </a:lnTo>
                  <a:lnTo>
                    <a:pt x="125730" y="3239"/>
                  </a:lnTo>
                  <a:lnTo>
                    <a:pt x="126016" y="3239"/>
                  </a:lnTo>
                  <a:lnTo>
                    <a:pt x="126683" y="3620"/>
                  </a:lnTo>
                  <a:lnTo>
                    <a:pt x="127063" y="3905"/>
                  </a:lnTo>
                  <a:lnTo>
                    <a:pt x="128683" y="3905"/>
                  </a:lnTo>
                  <a:lnTo>
                    <a:pt x="128969" y="3620"/>
                  </a:lnTo>
                  <a:lnTo>
                    <a:pt x="128683" y="3620"/>
                  </a:lnTo>
                  <a:lnTo>
                    <a:pt x="130016" y="3239"/>
                  </a:lnTo>
                  <a:lnTo>
                    <a:pt x="130588" y="3239"/>
                  </a:lnTo>
                  <a:lnTo>
                    <a:pt x="130588" y="3620"/>
                  </a:lnTo>
                  <a:lnTo>
                    <a:pt x="131636" y="3620"/>
                  </a:lnTo>
                  <a:lnTo>
                    <a:pt x="131636" y="3239"/>
                  </a:lnTo>
                  <a:lnTo>
                    <a:pt x="132302" y="3239"/>
                  </a:lnTo>
                  <a:lnTo>
                    <a:pt x="132302" y="2667"/>
                  </a:lnTo>
                  <a:lnTo>
                    <a:pt x="132969" y="2667"/>
                  </a:lnTo>
                  <a:lnTo>
                    <a:pt x="132969" y="2286"/>
                  </a:lnTo>
                  <a:lnTo>
                    <a:pt x="133255" y="2286"/>
                  </a:lnTo>
                  <a:lnTo>
                    <a:pt x="133255" y="2000"/>
                  </a:lnTo>
                  <a:lnTo>
                    <a:pt x="133255" y="2286"/>
                  </a:lnTo>
                  <a:lnTo>
                    <a:pt x="133541" y="2286"/>
                  </a:lnTo>
                  <a:lnTo>
                    <a:pt x="133541" y="2000"/>
                  </a:lnTo>
                  <a:lnTo>
                    <a:pt x="134207" y="2000"/>
                  </a:lnTo>
                  <a:lnTo>
                    <a:pt x="134588" y="2286"/>
                  </a:lnTo>
                  <a:lnTo>
                    <a:pt x="135255" y="2286"/>
                  </a:lnTo>
                  <a:lnTo>
                    <a:pt x="135255" y="2000"/>
                  </a:lnTo>
                  <a:lnTo>
                    <a:pt x="135541" y="2000"/>
                  </a:lnTo>
                  <a:lnTo>
                    <a:pt x="135541" y="1619"/>
                  </a:lnTo>
                  <a:lnTo>
                    <a:pt x="135922" y="1333"/>
                  </a:lnTo>
                  <a:lnTo>
                    <a:pt x="136493" y="1333"/>
                  </a:lnTo>
                  <a:lnTo>
                    <a:pt x="136493" y="952"/>
                  </a:lnTo>
                  <a:lnTo>
                    <a:pt x="136874" y="952"/>
                  </a:lnTo>
                  <a:lnTo>
                    <a:pt x="137160" y="667"/>
                  </a:lnTo>
                  <a:lnTo>
                    <a:pt x="138208" y="667"/>
                  </a:lnTo>
                  <a:lnTo>
                    <a:pt x="138494" y="286"/>
                  </a:lnTo>
                  <a:lnTo>
                    <a:pt x="139446" y="0"/>
                  </a:lnTo>
                  <a:lnTo>
                    <a:pt x="139446" y="286"/>
                  </a:lnTo>
                  <a:lnTo>
                    <a:pt x="140494" y="286"/>
                  </a:lnTo>
                  <a:lnTo>
                    <a:pt x="140494" y="667"/>
                  </a:lnTo>
                  <a:lnTo>
                    <a:pt x="140779" y="667"/>
                  </a:lnTo>
                  <a:lnTo>
                    <a:pt x="143066" y="286"/>
                  </a:lnTo>
                  <a:lnTo>
                    <a:pt x="144399" y="286"/>
                  </a:lnTo>
                  <a:lnTo>
                    <a:pt x="144780" y="667"/>
                  </a:lnTo>
                  <a:lnTo>
                    <a:pt x="144780" y="952"/>
                  </a:lnTo>
                  <a:lnTo>
                    <a:pt x="145066" y="1333"/>
                  </a:lnTo>
                  <a:lnTo>
                    <a:pt x="145066" y="2000"/>
                  </a:lnTo>
                  <a:lnTo>
                    <a:pt x="144780" y="2286"/>
                  </a:lnTo>
                  <a:lnTo>
                    <a:pt x="144399" y="2286"/>
                  </a:lnTo>
                  <a:lnTo>
                    <a:pt x="144113" y="2953"/>
                  </a:lnTo>
                  <a:lnTo>
                    <a:pt x="144113" y="3620"/>
                  </a:lnTo>
                  <a:lnTo>
                    <a:pt x="143732" y="4286"/>
                  </a:lnTo>
                  <a:lnTo>
                    <a:pt x="143066" y="4572"/>
                  </a:lnTo>
                  <a:lnTo>
                    <a:pt x="142780" y="4572"/>
                  </a:lnTo>
                  <a:lnTo>
                    <a:pt x="142780" y="5620"/>
                  </a:lnTo>
                  <a:lnTo>
                    <a:pt x="141827" y="6572"/>
                  </a:lnTo>
                  <a:lnTo>
                    <a:pt x="141446" y="7239"/>
                  </a:lnTo>
                  <a:lnTo>
                    <a:pt x="141446" y="7525"/>
                  </a:lnTo>
                  <a:lnTo>
                    <a:pt x="141827" y="8572"/>
                  </a:lnTo>
                  <a:lnTo>
                    <a:pt x="141827" y="10477"/>
                  </a:lnTo>
                  <a:lnTo>
                    <a:pt x="141161" y="10477"/>
                  </a:lnTo>
                  <a:lnTo>
                    <a:pt x="140779" y="10858"/>
                  </a:lnTo>
                  <a:lnTo>
                    <a:pt x="141161" y="11144"/>
                  </a:lnTo>
                  <a:lnTo>
                    <a:pt x="141827" y="11144"/>
                  </a:lnTo>
                  <a:lnTo>
                    <a:pt x="142113" y="11525"/>
                  </a:lnTo>
                  <a:lnTo>
                    <a:pt x="141446" y="11525"/>
                  </a:lnTo>
                  <a:lnTo>
                    <a:pt x="141446" y="11811"/>
                  </a:lnTo>
                  <a:lnTo>
                    <a:pt x="141161" y="12097"/>
                  </a:lnTo>
                  <a:lnTo>
                    <a:pt x="140113" y="12097"/>
                  </a:lnTo>
                  <a:lnTo>
                    <a:pt x="139446" y="12764"/>
                  </a:lnTo>
                  <a:lnTo>
                    <a:pt x="138875" y="12764"/>
                  </a:lnTo>
                  <a:lnTo>
                    <a:pt x="138875" y="13145"/>
                  </a:lnTo>
                  <a:lnTo>
                    <a:pt x="139160" y="13430"/>
                  </a:lnTo>
                  <a:lnTo>
                    <a:pt x="138875" y="13811"/>
                  </a:lnTo>
                  <a:lnTo>
                    <a:pt x="138875" y="14478"/>
                  </a:lnTo>
                  <a:lnTo>
                    <a:pt x="138494" y="14478"/>
                  </a:lnTo>
                  <a:lnTo>
                    <a:pt x="138494" y="13430"/>
                  </a:lnTo>
                  <a:lnTo>
                    <a:pt x="138208" y="13811"/>
                  </a:lnTo>
                  <a:lnTo>
                    <a:pt x="137541" y="14097"/>
                  </a:lnTo>
                  <a:lnTo>
                    <a:pt x="137541" y="14478"/>
                  </a:lnTo>
                  <a:lnTo>
                    <a:pt x="137827" y="14097"/>
                  </a:lnTo>
                  <a:lnTo>
                    <a:pt x="138208" y="14478"/>
                  </a:lnTo>
                  <a:lnTo>
                    <a:pt x="137827" y="14764"/>
                  </a:lnTo>
                  <a:lnTo>
                    <a:pt x="138208" y="15049"/>
                  </a:lnTo>
                  <a:lnTo>
                    <a:pt x="137827" y="16097"/>
                  </a:lnTo>
                  <a:lnTo>
                    <a:pt x="138208" y="16383"/>
                  </a:lnTo>
                  <a:lnTo>
                    <a:pt x="137541" y="16383"/>
                  </a:lnTo>
                  <a:lnTo>
                    <a:pt x="137541" y="16764"/>
                  </a:lnTo>
                  <a:lnTo>
                    <a:pt x="137541" y="1705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AC145C91-F827-96D8-6C53-9A32A960DF7F}"/>
                </a:ext>
              </a:extLst>
            </p:cNvPr>
            <p:cNvSpPr/>
            <p:nvPr/>
          </p:nvSpPr>
          <p:spPr>
            <a:xfrm>
              <a:off x="2430731" y="3786155"/>
              <a:ext cx="106584" cy="95440"/>
            </a:xfrm>
            <a:custGeom>
              <a:avLst/>
              <a:gdLst>
                <a:gd name="connsiteX0" fmla="*/ 92202 w 106584"/>
                <a:gd name="connsiteY0" fmla="*/ 36671 h 95440"/>
                <a:gd name="connsiteX1" fmla="*/ 93154 w 106584"/>
                <a:gd name="connsiteY1" fmla="*/ 37052 h 95440"/>
                <a:gd name="connsiteX2" fmla="*/ 93154 w 106584"/>
                <a:gd name="connsiteY2" fmla="*/ 37719 h 95440"/>
                <a:gd name="connsiteX3" fmla="*/ 92488 w 106584"/>
                <a:gd name="connsiteY3" fmla="*/ 38671 h 95440"/>
                <a:gd name="connsiteX4" fmla="*/ 92869 w 106584"/>
                <a:gd name="connsiteY4" fmla="*/ 40005 h 95440"/>
                <a:gd name="connsiteX5" fmla="*/ 93821 w 106584"/>
                <a:gd name="connsiteY5" fmla="*/ 41339 h 95440"/>
                <a:gd name="connsiteX6" fmla="*/ 95441 w 106584"/>
                <a:gd name="connsiteY6" fmla="*/ 42577 h 95440"/>
                <a:gd name="connsiteX7" fmla="*/ 95821 w 106584"/>
                <a:gd name="connsiteY7" fmla="*/ 43244 h 95440"/>
                <a:gd name="connsiteX8" fmla="*/ 94774 w 106584"/>
                <a:gd name="connsiteY8" fmla="*/ 43910 h 95440"/>
                <a:gd name="connsiteX9" fmla="*/ 94488 w 106584"/>
                <a:gd name="connsiteY9" fmla="*/ 44291 h 95440"/>
                <a:gd name="connsiteX10" fmla="*/ 94488 w 106584"/>
                <a:gd name="connsiteY10" fmla="*/ 44958 h 95440"/>
                <a:gd name="connsiteX11" fmla="*/ 93154 w 106584"/>
                <a:gd name="connsiteY11" fmla="*/ 45529 h 95440"/>
                <a:gd name="connsiteX12" fmla="*/ 92869 w 106584"/>
                <a:gd name="connsiteY12" fmla="*/ 46196 h 95440"/>
                <a:gd name="connsiteX13" fmla="*/ 91821 w 106584"/>
                <a:gd name="connsiteY13" fmla="*/ 46863 h 95440"/>
                <a:gd name="connsiteX14" fmla="*/ 92488 w 106584"/>
                <a:gd name="connsiteY14" fmla="*/ 47244 h 95440"/>
                <a:gd name="connsiteX15" fmla="*/ 92869 w 106584"/>
                <a:gd name="connsiteY15" fmla="*/ 47530 h 95440"/>
                <a:gd name="connsiteX16" fmla="*/ 93440 w 106584"/>
                <a:gd name="connsiteY16" fmla="*/ 47530 h 95440"/>
                <a:gd name="connsiteX17" fmla="*/ 94107 w 106584"/>
                <a:gd name="connsiteY17" fmla="*/ 48482 h 95440"/>
                <a:gd name="connsiteX18" fmla="*/ 95155 w 106584"/>
                <a:gd name="connsiteY18" fmla="*/ 48196 h 95440"/>
                <a:gd name="connsiteX19" fmla="*/ 95441 w 106584"/>
                <a:gd name="connsiteY19" fmla="*/ 48196 h 95440"/>
                <a:gd name="connsiteX20" fmla="*/ 96107 w 106584"/>
                <a:gd name="connsiteY20" fmla="*/ 48863 h 95440"/>
                <a:gd name="connsiteX21" fmla="*/ 97060 w 106584"/>
                <a:gd name="connsiteY21" fmla="*/ 50197 h 95440"/>
                <a:gd name="connsiteX22" fmla="*/ 98108 w 106584"/>
                <a:gd name="connsiteY22" fmla="*/ 50483 h 95440"/>
                <a:gd name="connsiteX23" fmla="*/ 99060 w 106584"/>
                <a:gd name="connsiteY23" fmla="*/ 51149 h 95440"/>
                <a:gd name="connsiteX24" fmla="*/ 97726 w 106584"/>
                <a:gd name="connsiteY24" fmla="*/ 51435 h 95440"/>
                <a:gd name="connsiteX25" fmla="*/ 97060 w 106584"/>
                <a:gd name="connsiteY25" fmla="*/ 52769 h 95440"/>
                <a:gd name="connsiteX26" fmla="*/ 97441 w 106584"/>
                <a:gd name="connsiteY26" fmla="*/ 53816 h 95440"/>
                <a:gd name="connsiteX27" fmla="*/ 96107 w 106584"/>
                <a:gd name="connsiteY27" fmla="*/ 55054 h 95440"/>
                <a:gd name="connsiteX28" fmla="*/ 95441 w 106584"/>
                <a:gd name="connsiteY28" fmla="*/ 55435 h 95440"/>
                <a:gd name="connsiteX29" fmla="*/ 95155 w 106584"/>
                <a:gd name="connsiteY29" fmla="*/ 55054 h 95440"/>
                <a:gd name="connsiteX30" fmla="*/ 94488 w 106584"/>
                <a:gd name="connsiteY30" fmla="*/ 55054 h 95440"/>
                <a:gd name="connsiteX31" fmla="*/ 94488 w 106584"/>
                <a:gd name="connsiteY31" fmla="*/ 55435 h 95440"/>
                <a:gd name="connsiteX32" fmla="*/ 94774 w 106584"/>
                <a:gd name="connsiteY32" fmla="*/ 56102 h 95440"/>
                <a:gd name="connsiteX33" fmla="*/ 95821 w 106584"/>
                <a:gd name="connsiteY33" fmla="*/ 56769 h 95440"/>
                <a:gd name="connsiteX34" fmla="*/ 96393 w 106584"/>
                <a:gd name="connsiteY34" fmla="*/ 57055 h 95440"/>
                <a:gd name="connsiteX35" fmla="*/ 97726 w 106584"/>
                <a:gd name="connsiteY35" fmla="*/ 58007 h 95440"/>
                <a:gd name="connsiteX36" fmla="*/ 100013 w 106584"/>
                <a:gd name="connsiteY36" fmla="*/ 58007 h 95440"/>
                <a:gd name="connsiteX37" fmla="*/ 100393 w 106584"/>
                <a:gd name="connsiteY37" fmla="*/ 58388 h 95440"/>
                <a:gd name="connsiteX38" fmla="*/ 101060 w 106584"/>
                <a:gd name="connsiteY38" fmla="*/ 58388 h 95440"/>
                <a:gd name="connsiteX39" fmla="*/ 101727 w 106584"/>
                <a:gd name="connsiteY39" fmla="*/ 58007 h 95440"/>
                <a:gd name="connsiteX40" fmla="*/ 102965 w 106584"/>
                <a:gd name="connsiteY40" fmla="*/ 57721 h 95440"/>
                <a:gd name="connsiteX41" fmla="*/ 104013 w 106584"/>
                <a:gd name="connsiteY41" fmla="*/ 60293 h 95440"/>
                <a:gd name="connsiteX42" fmla="*/ 104013 w 106584"/>
                <a:gd name="connsiteY42" fmla="*/ 61627 h 95440"/>
                <a:gd name="connsiteX43" fmla="*/ 105346 w 106584"/>
                <a:gd name="connsiteY43" fmla="*/ 64294 h 95440"/>
                <a:gd name="connsiteX44" fmla="*/ 105346 w 106584"/>
                <a:gd name="connsiteY44" fmla="*/ 65913 h 95440"/>
                <a:gd name="connsiteX45" fmla="*/ 106299 w 106584"/>
                <a:gd name="connsiteY45" fmla="*/ 67913 h 95440"/>
                <a:gd name="connsiteX46" fmla="*/ 106585 w 106584"/>
                <a:gd name="connsiteY46" fmla="*/ 67913 h 95440"/>
                <a:gd name="connsiteX47" fmla="*/ 105632 w 106584"/>
                <a:gd name="connsiteY47" fmla="*/ 68580 h 95440"/>
                <a:gd name="connsiteX48" fmla="*/ 106299 w 106584"/>
                <a:gd name="connsiteY48" fmla="*/ 70485 h 95440"/>
                <a:gd name="connsiteX49" fmla="*/ 106585 w 106584"/>
                <a:gd name="connsiteY49" fmla="*/ 70866 h 95440"/>
                <a:gd name="connsiteX50" fmla="*/ 106585 w 106584"/>
                <a:gd name="connsiteY50" fmla="*/ 72200 h 95440"/>
                <a:gd name="connsiteX51" fmla="*/ 105918 w 106584"/>
                <a:gd name="connsiteY51" fmla="*/ 73152 h 95440"/>
                <a:gd name="connsiteX52" fmla="*/ 105918 w 106584"/>
                <a:gd name="connsiteY52" fmla="*/ 74486 h 95440"/>
                <a:gd name="connsiteX53" fmla="*/ 105346 w 106584"/>
                <a:gd name="connsiteY53" fmla="*/ 75152 h 95440"/>
                <a:gd name="connsiteX54" fmla="*/ 104966 w 106584"/>
                <a:gd name="connsiteY54" fmla="*/ 75152 h 95440"/>
                <a:gd name="connsiteX55" fmla="*/ 104966 w 106584"/>
                <a:gd name="connsiteY55" fmla="*/ 75724 h 95440"/>
                <a:gd name="connsiteX56" fmla="*/ 105346 w 106584"/>
                <a:gd name="connsiteY56" fmla="*/ 76391 h 95440"/>
                <a:gd name="connsiteX57" fmla="*/ 105346 w 106584"/>
                <a:gd name="connsiteY57" fmla="*/ 77724 h 95440"/>
                <a:gd name="connsiteX58" fmla="*/ 104966 w 106584"/>
                <a:gd name="connsiteY58" fmla="*/ 78105 h 95440"/>
                <a:gd name="connsiteX59" fmla="*/ 105346 w 106584"/>
                <a:gd name="connsiteY59" fmla="*/ 78677 h 95440"/>
                <a:gd name="connsiteX60" fmla="*/ 105346 w 106584"/>
                <a:gd name="connsiteY60" fmla="*/ 79724 h 95440"/>
                <a:gd name="connsiteX61" fmla="*/ 104013 w 106584"/>
                <a:gd name="connsiteY61" fmla="*/ 80010 h 95440"/>
                <a:gd name="connsiteX62" fmla="*/ 102965 w 106584"/>
                <a:gd name="connsiteY62" fmla="*/ 80010 h 95440"/>
                <a:gd name="connsiteX63" fmla="*/ 102013 w 106584"/>
                <a:gd name="connsiteY63" fmla="*/ 80391 h 95440"/>
                <a:gd name="connsiteX64" fmla="*/ 101060 w 106584"/>
                <a:gd name="connsiteY64" fmla="*/ 81629 h 95440"/>
                <a:gd name="connsiteX65" fmla="*/ 99060 w 106584"/>
                <a:gd name="connsiteY65" fmla="*/ 82677 h 95440"/>
                <a:gd name="connsiteX66" fmla="*/ 99727 w 106584"/>
                <a:gd name="connsiteY66" fmla="*/ 82677 h 95440"/>
                <a:gd name="connsiteX67" fmla="*/ 100013 w 106584"/>
                <a:gd name="connsiteY67" fmla="*/ 84582 h 95440"/>
                <a:gd name="connsiteX68" fmla="*/ 99060 w 106584"/>
                <a:gd name="connsiteY68" fmla="*/ 85249 h 95440"/>
                <a:gd name="connsiteX69" fmla="*/ 99060 w 106584"/>
                <a:gd name="connsiteY69" fmla="*/ 85916 h 95440"/>
                <a:gd name="connsiteX70" fmla="*/ 99346 w 106584"/>
                <a:gd name="connsiteY70" fmla="*/ 85916 h 95440"/>
                <a:gd name="connsiteX71" fmla="*/ 99346 w 106584"/>
                <a:gd name="connsiteY71" fmla="*/ 86296 h 95440"/>
                <a:gd name="connsiteX72" fmla="*/ 99727 w 106584"/>
                <a:gd name="connsiteY72" fmla="*/ 86582 h 95440"/>
                <a:gd name="connsiteX73" fmla="*/ 99060 w 106584"/>
                <a:gd name="connsiteY73" fmla="*/ 86963 h 95440"/>
                <a:gd name="connsiteX74" fmla="*/ 98393 w 106584"/>
                <a:gd name="connsiteY74" fmla="*/ 86582 h 95440"/>
                <a:gd name="connsiteX75" fmla="*/ 98108 w 106584"/>
                <a:gd name="connsiteY75" fmla="*/ 86582 h 95440"/>
                <a:gd name="connsiteX76" fmla="*/ 97441 w 106584"/>
                <a:gd name="connsiteY76" fmla="*/ 86296 h 95440"/>
                <a:gd name="connsiteX77" fmla="*/ 97060 w 106584"/>
                <a:gd name="connsiteY77" fmla="*/ 86296 h 95440"/>
                <a:gd name="connsiteX78" fmla="*/ 96393 w 106584"/>
                <a:gd name="connsiteY78" fmla="*/ 86963 h 95440"/>
                <a:gd name="connsiteX79" fmla="*/ 95821 w 106584"/>
                <a:gd name="connsiteY79" fmla="*/ 87249 h 95440"/>
                <a:gd name="connsiteX80" fmla="*/ 94774 w 106584"/>
                <a:gd name="connsiteY80" fmla="*/ 87535 h 95440"/>
                <a:gd name="connsiteX81" fmla="*/ 94107 w 106584"/>
                <a:gd name="connsiteY81" fmla="*/ 86963 h 95440"/>
                <a:gd name="connsiteX82" fmla="*/ 94107 w 106584"/>
                <a:gd name="connsiteY82" fmla="*/ 85916 h 95440"/>
                <a:gd name="connsiteX83" fmla="*/ 92869 w 106584"/>
                <a:gd name="connsiteY83" fmla="*/ 85916 h 95440"/>
                <a:gd name="connsiteX84" fmla="*/ 91821 w 106584"/>
                <a:gd name="connsiteY84" fmla="*/ 85630 h 95440"/>
                <a:gd name="connsiteX85" fmla="*/ 90488 w 106584"/>
                <a:gd name="connsiteY85" fmla="*/ 86963 h 95440"/>
                <a:gd name="connsiteX86" fmla="*/ 89249 w 106584"/>
                <a:gd name="connsiteY86" fmla="*/ 86963 h 95440"/>
                <a:gd name="connsiteX87" fmla="*/ 87916 w 106584"/>
                <a:gd name="connsiteY87" fmla="*/ 86296 h 95440"/>
                <a:gd name="connsiteX88" fmla="*/ 86582 w 106584"/>
                <a:gd name="connsiteY88" fmla="*/ 86582 h 95440"/>
                <a:gd name="connsiteX89" fmla="*/ 85916 w 106584"/>
                <a:gd name="connsiteY89" fmla="*/ 85630 h 95440"/>
                <a:gd name="connsiteX90" fmla="*/ 85916 w 106584"/>
                <a:gd name="connsiteY90" fmla="*/ 86963 h 95440"/>
                <a:gd name="connsiteX91" fmla="*/ 85249 w 106584"/>
                <a:gd name="connsiteY91" fmla="*/ 87535 h 95440"/>
                <a:gd name="connsiteX92" fmla="*/ 84963 w 106584"/>
                <a:gd name="connsiteY92" fmla="*/ 87535 h 95440"/>
                <a:gd name="connsiteX93" fmla="*/ 84582 w 106584"/>
                <a:gd name="connsiteY93" fmla="*/ 86963 h 95440"/>
                <a:gd name="connsiteX94" fmla="*/ 84963 w 106584"/>
                <a:gd name="connsiteY94" fmla="*/ 85630 h 95440"/>
                <a:gd name="connsiteX95" fmla="*/ 82010 w 106584"/>
                <a:gd name="connsiteY95" fmla="*/ 85249 h 95440"/>
                <a:gd name="connsiteX96" fmla="*/ 79343 w 106584"/>
                <a:gd name="connsiteY96" fmla="*/ 85916 h 95440"/>
                <a:gd name="connsiteX97" fmla="*/ 78391 w 106584"/>
                <a:gd name="connsiteY97" fmla="*/ 85630 h 95440"/>
                <a:gd name="connsiteX98" fmla="*/ 77724 w 106584"/>
                <a:gd name="connsiteY98" fmla="*/ 85249 h 95440"/>
                <a:gd name="connsiteX99" fmla="*/ 77057 w 106584"/>
                <a:gd name="connsiteY99" fmla="*/ 85249 h 95440"/>
                <a:gd name="connsiteX100" fmla="*/ 74771 w 106584"/>
                <a:gd name="connsiteY100" fmla="*/ 84963 h 95440"/>
                <a:gd name="connsiteX101" fmla="*/ 74485 w 106584"/>
                <a:gd name="connsiteY101" fmla="*/ 84963 h 95440"/>
                <a:gd name="connsiteX102" fmla="*/ 73438 w 106584"/>
                <a:gd name="connsiteY102" fmla="*/ 84011 h 95440"/>
                <a:gd name="connsiteX103" fmla="*/ 73152 w 106584"/>
                <a:gd name="connsiteY103" fmla="*/ 83344 h 95440"/>
                <a:gd name="connsiteX104" fmla="*/ 73152 w 106584"/>
                <a:gd name="connsiteY104" fmla="*/ 82677 h 95440"/>
                <a:gd name="connsiteX105" fmla="*/ 72771 w 106584"/>
                <a:gd name="connsiteY105" fmla="*/ 81629 h 95440"/>
                <a:gd name="connsiteX106" fmla="*/ 72200 w 106584"/>
                <a:gd name="connsiteY106" fmla="*/ 80677 h 95440"/>
                <a:gd name="connsiteX107" fmla="*/ 71818 w 106584"/>
                <a:gd name="connsiteY107" fmla="*/ 81058 h 95440"/>
                <a:gd name="connsiteX108" fmla="*/ 71152 w 106584"/>
                <a:gd name="connsiteY108" fmla="*/ 81058 h 95440"/>
                <a:gd name="connsiteX109" fmla="*/ 70866 w 106584"/>
                <a:gd name="connsiteY109" fmla="*/ 80677 h 95440"/>
                <a:gd name="connsiteX110" fmla="*/ 69818 w 106584"/>
                <a:gd name="connsiteY110" fmla="*/ 81058 h 95440"/>
                <a:gd name="connsiteX111" fmla="*/ 68866 w 106584"/>
                <a:gd name="connsiteY111" fmla="*/ 80010 h 95440"/>
                <a:gd name="connsiteX112" fmla="*/ 68580 w 106584"/>
                <a:gd name="connsiteY112" fmla="*/ 79343 h 95440"/>
                <a:gd name="connsiteX113" fmla="*/ 68866 w 106584"/>
                <a:gd name="connsiteY113" fmla="*/ 78677 h 95440"/>
                <a:gd name="connsiteX114" fmla="*/ 69247 w 106584"/>
                <a:gd name="connsiteY114" fmla="*/ 77724 h 95440"/>
                <a:gd name="connsiteX115" fmla="*/ 69818 w 106584"/>
                <a:gd name="connsiteY115" fmla="*/ 77438 h 95440"/>
                <a:gd name="connsiteX116" fmla="*/ 68866 w 106584"/>
                <a:gd name="connsiteY116" fmla="*/ 76391 h 95440"/>
                <a:gd name="connsiteX117" fmla="*/ 68199 w 106584"/>
                <a:gd name="connsiteY117" fmla="*/ 77724 h 95440"/>
                <a:gd name="connsiteX118" fmla="*/ 67532 w 106584"/>
                <a:gd name="connsiteY118" fmla="*/ 77724 h 95440"/>
                <a:gd name="connsiteX119" fmla="*/ 65913 w 106584"/>
                <a:gd name="connsiteY119" fmla="*/ 78391 h 95440"/>
                <a:gd name="connsiteX120" fmla="*/ 65627 w 106584"/>
                <a:gd name="connsiteY120" fmla="*/ 78105 h 95440"/>
                <a:gd name="connsiteX121" fmla="*/ 65246 w 106584"/>
                <a:gd name="connsiteY121" fmla="*/ 76771 h 95440"/>
                <a:gd name="connsiteX122" fmla="*/ 64960 w 106584"/>
                <a:gd name="connsiteY122" fmla="*/ 76391 h 95440"/>
                <a:gd name="connsiteX123" fmla="*/ 62960 w 106584"/>
                <a:gd name="connsiteY123" fmla="*/ 78391 h 95440"/>
                <a:gd name="connsiteX124" fmla="*/ 63341 w 106584"/>
                <a:gd name="connsiteY124" fmla="*/ 78391 h 95440"/>
                <a:gd name="connsiteX125" fmla="*/ 63341 w 106584"/>
                <a:gd name="connsiteY125" fmla="*/ 78677 h 95440"/>
                <a:gd name="connsiteX126" fmla="*/ 63913 w 106584"/>
                <a:gd name="connsiteY126" fmla="*/ 80391 h 95440"/>
                <a:gd name="connsiteX127" fmla="*/ 63913 w 106584"/>
                <a:gd name="connsiteY127" fmla="*/ 82010 h 95440"/>
                <a:gd name="connsiteX128" fmla="*/ 63627 w 106584"/>
                <a:gd name="connsiteY128" fmla="*/ 82296 h 95440"/>
                <a:gd name="connsiteX129" fmla="*/ 63341 w 106584"/>
                <a:gd name="connsiteY129" fmla="*/ 82963 h 95440"/>
                <a:gd name="connsiteX130" fmla="*/ 63341 w 106584"/>
                <a:gd name="connsiteY130" fmla="*/ 83630 h 95440"/>
                <a:gd name="connsiteX131" fmla="*/ 63627 w 106584"/>
                <a:gd name="connsiteY131" fmla="*/ 84011 h 95440"/>
                <a:gd name="connsiteX132" fmla="*/ 63341 w 106584"/>
                <a:gd name="connsiteY132" fmla="*/ 84582 h 95440"/>
                <a:gd name="connsiteX133" fmla="*/ 63341 w 106584"/>
                <a:gd name="connsiteY133" fmla="*/ 85630 h 95440"/>
                <a:gd name="connsiteX134" fmla="*/ 62675 w 106584"/>
                <a:gd name="connsiteY134" fmla="*/ 86296 h 95440"/>
                <a:gd name="connsiteX135" fmla="*/ 62008 w 106584"/>
                <a:gd name="connsiteY135" fmla="*/ 86582 h 95440"/>
                <a:gd name="connsiteX136" fmla="*/ 61341 w 106584"/>
                <a:gd name="connsiteY136" fmla="*/ 85916 h 95440"/>
                <a:gd name="connsiteX137" fmla="*/ 60674 w 106584"/>
                <a:gd name="connsiteY137" fmla="*/ 86296 h 95440"/>
                <a:gd name="connsiteX138" fmla="*/ 60008 w 106584"/>
                <a:gd name="connsiteY138" fmla="*/ 86296 h 95440"/>
                <a:gd name="connsiteX139" fmla="*/ 59722 w 106584"/>
                <a:gd name="connsiteY139" fmla="*/ 86582 h 95440"/>
                <a:gd name="connsiteX140" fmla="*/ 59055 w 106584"/>
                <a:gd name="connsiteY140" fmla="*/ 86296 h 95440"/>
                <a:gd name="connsiteX141" fmla="*/ 58674 w 106584"/>
                <a:gd name="connsiteY141" fmla="*/ 86296 h 95440"/>
                <a:gd name="connsiteX142" fmla="*/ 58007 w 106584"/>
                <a:gd name="connsiteY142" fmla="*/ 87249 h 95440"/>
                <a:gd name="connsiteX143" fmla="*/ 55721 w 106584"/>
                <a:gd name="connsiteY143" fmla="*/ 86296 h 95440"/>
                <a:gd name="connsiteX144" fmla="*/ 54769 w 106584"/>
                <a:gd name="connsiteY144" fmla="*/ 86296 h 95440"/>
                <a:gd name="connsiteX145" fmla="*/ 52102 w 106584"/>
                <a:gd name="connsiteY145" fmla="*/ 85916 h 95440"/>
                <a:gd name="connsiteX146" fmla="*/ 51149 w 106584"/>
                <a:gd name="connsiteY146" fmla="*/ 86296 h 95440"/>
                <a:gd name="connsiteX147" fmla="*/ 49530 w 106584"/>
                <a:gd name="connsiteY147" fmla="*/ 86296 h 95440"/>
                <a:gd name="connsiteX148" fmla="*/ 47244 w 106584"/>
                <a:gd name="connsiteY148" fmla="*/ 86963 h 95440"/>
                <a:gd name="connsiteX149" fmla="*/ 46196 w 106584"/>
                <a:gd name="connsiteY149" fmla="*/ 87249 h 95440"/>
                <a:gd name="connsiteX150" fmla="*/ 46577 w 106584"/>
                <a:gd name="connsiteY150" fmla="*/ 88868 h 95440"/>
                <a:gd name="connsiteX151" fmla="*/ 47244 w 106584"/>
                <a:gd name="connsiteY151" fmla="*/ 89535 h 95440"/>
                <a:gd name="connsiteX152" fmla="*/ 47244 w 106584"/>
                <a:gd name="connsiteY152" fmla="*/ 90488 h 95440"/>
                <a:gd name="connsiteX153" fmla="*/ 47530 w 106584"/>
                <a:gd name="connsiteY153" fmla="*/ 90868 h 95440"/>
                <a:gd name="connsiteX154" fmla="*/ 47530 w 106584"/>
                <a:gd name="connsiteY154" fmla="*/ 91154 h 95440"/>
                <a:gd name="connsiteX155" fmla="*/ 46863 w 106584"/>
                <a:gd name="connsiteY155" fmla="*/ 91821 h 95440"/>
                <a:gd name="connsiteX156" fmla="*/ 46863 w 106584"/>
                <a:gd name="connsiteY156" fmla="*/ 92202 h 95440"/>
                <a:gd name="connsiteX157" fmla="*/ 46577 w 106584"/>
                <a:gd name="connsiteY157" fmla="*/ 92869 h 95440"/>
                <a:gd name="connsiteX158" fmla="*/ 46196 w 106584"/>
                <a:gd name="connsiteY158" fmla="*/ 93155 h 95440"/>
                <a:gd name="connsiteX159" fmla="*/ 44291 w 106584"/>
                <a:gd name="connsiteY159" fmla="*/ 94107 h 95440"/>
                <a:gd name="connsiteX160" fmla="*/ 44291 w 106584"/>
                <a:gd name="connsiteY160" fmla="*/ 93155 h 95440"/>
                <a:gd name="connsiteX161" fmla="*/ 43243 w 106584"/>
                <a:gd name="connsiteY161" fmla="*/ 93155 h 95440"/>
                <a:gd name="connsiteX162" fmla="*/ 43243 w 106584"/>
                <a:gd name="connsiteY162" fmla="*/ 93440 h 95440"/>
                <a:gd name="connsiteX163" fmla="*/ 42672 w 106584"/>
                <a:gd name="connsiteY163" fmla="*/ 93440 h 95440"/>
                <a:gd name="connsiteX164" fmla="*/ 40958 w 106584"/>
                <a:gd name="connsiteY164" fmla="*/ 92869 h 95440"/>
                <a:gd name="connsiteX165" fmla="*/ 40291 w 106584"/>
                <a:gd name="connsiteY165" fmla="*/ 90868 h 95440"/>
                <a:gd name="connsiteX166" fmla="*/ 39338 w 106584"/>
                <a:gd name="connsiteY166" fmla="*/ 90488 h 95440"/>
                <a:gd name="connsiteX167" fmla="*/ 38005 w 106584"/>
                <a:gd name="connsiteY167" fmla="*/ 90488 h 95440"/>
                <a:gd name="connsiteX168" fmla="*/ 37052 w 106584"/>
                <a:gd name="connsiteY168" fmla="*/ 89535 h 95440"/>
                <a:gd name="connsiteX169" fmla="*/ 36767 w 106584"/>
                <a:gd name="connsiteY169" fmla="*/ 89535 h 95440"/>
                <a:gd name="connsiteX170" fmla="*/ 36767 w 106584"/>
                <a:gd name="connsiteY170" fmla="*/ 89916 h 95440"/>
                <a:gd name="connsiteX171" fmla="*/ 37052 w 106584"/>
                <a:gd name="connsiteY171" fmla="*/ 90488 h 95440"/>
                <a:gd name="connsiteX172" fmla="*/ 37052 w 106584"/>
                <a:gd name="connsiteY172" fmla="*/ 91154 h 95440"/>
                <a:gd name="connsiteX173" fmla="*/ 36385 w 106584"/>
                <a:gd name="connsiteY173" fmla="*/ 91821 h 95440"/>
                <a:gd name="connsiteX174" fmla="*/ 38386 w 106584"/>
                <a:gd name="connsiteY174" fmla="*/ 92202 h 95440"/>
                <a:gd name="connsiteX175" fmla="*/ 38671 w 106584"/>
                <a:gd name="connsiteY175" fmla="*/ 92488 h 95440"/>
                <a:gd name="connsiteX176" fmla="*/ 39053 w 106584"/>
                <a:gd name="connsiteY176" fmla="*/ 93155 h 95440"/>
                <a:gd name="connsiteX177" fmla="*/ 39719 w 106584"/>
                <a:gd name="connsiteY177" fmla="*/ 93155 h 95440"/>
                <a:gd name="connsiteX178" fmla="*/ 40005 w 106584"/>
                <a:gd name="connsiteY178" fmla="*/ 95155 h 95440"/>
                <a:gd name="connsiteX179" fmla="*/ 40005 w 106584"/>
                <a:gd name="connsiteY179" fmla="*/ 95441 h 95440"/>
                <a:gd name="connsiteX180" fmla="*/ 39338 w 106584"/>
                <a:gd name="connsiteY180" fmla="*/ 95441 h 95440"/>
                <a:gd name="connsiteX181" fmla="*/ 39338 w 106584"/>
                <a:gd name="connsiteY181" fmla="*/ 95155 h 95440"/>
                <a:gd name="connsiteX182" fmla="*/ 39053 w 106584"/>
                <a:gd name="connsiteY182" fmla="*/ 95155 h 95440"/>
                <a:gd name="connsiteX183" fmla="*/ 38671 w 106584"/>
                <a:gd name="connsiteY183" fmla="*/ 94488 h 95440"/>
                <a:gd name="connsiteX184" fmla="*/ 38005 w 106584"/>
                <a:gd name="connsiteY184" fmla="*/ 94488 h 95440"/>
                <a:gd name="connsiteX185" fmla="*/ 38005 w 106584"/>
                <a:gd name="connsiteY185" fmla="*/ 93821 h 95440"/>
                <a:gd name="connsiteX186" fmla="*/ 37719 w 106584"/>
                <a:gd name="connsiteY186" fmla="*/ 93440 h 95440"/>
                <a:gd name="connsiteX187" fmla="*/ 37719 w 106584"/>
                <a:gd name="connsiteY187" fmla="*/ 93155 h 95440"/>
                <a:gd name="connsiteX188" fmla="*/ 37719 w 106584"/>
                <a:gd name="connsiteY188" fmla="*/ 93440 h 95440"/>
                <a:gd name="connsiteX189" fmla="*/ 37719 w 106584"/>
                <a:gd name="connsiteY189" fmla="*/ 93155 h 95440"/>
                <a:gd name="connsiteX190" fmla="*/ 37052 w 106584"/>
                <a:gd name="connsiteY190" fmla="*/ 93155 h 95440"/>
                <a:gd name="connsiteX191" fmla="*/ 37338 w 106584"/>
                <a:gd name="connsiteY191" fmla="*/ 92488 h 95440"/>
                <a:gd name="connsiteX192" fmla="*/ 37052 w 106584"/>
                <a:gd name="connsiteY192" fmla="*/ 92488 h 95440"/>
                <a:gd name="connsiteX193" fmla="*/ 37052 w 106584"/>
                <a:gd name="connsiteY193" fmla="*/ 92869 h 95440"/>
                <a:gd name="connsiteX194" fmla="*/ 36767 w 106584"/>
                <a:gd name="connsiteY194" fmla="*/ 93440 h 95440"/>
                <a:gd name="connsiteX195" fmla="*/ 35433 w 106584"/>
                <a:gd name="connsiteY195" fmla="*/ 93440 h 95440"/>
                <a:gd name="connsiteX196" fmla="*/ 35052 w 106584"/>
                <a:gd name="connsiteY196" fmla="*/ 92869 h 95440"/>
                <a:gd name="connsiteX197" fmla="*/ 34385 w 106584"/>
                <a:gd name="connsiteY197" fmla="*/ 91821 h 95440"/>
                <a:gd name="connsiteX198" fmla="*/ 33147 w 106584"/>
                <a:gd name="connsiteY198" fmla="*/ 92488 h 95440"/>
                <a:gd name="connsiteX199" fmla="*/ 33433 w 106584"/>
                <a:gd name="connsiteY199" fmla="*/ 91154 h 95440"/>
                <a:gd name="connsiteX200" fmla="*/ 33147 w 106584"/>
                <a:gd name="connsiteY200" fmla="*/ 91154 h 95440"/>
                <a:gd name="connsiteX201" fmla="*/ 33433 w 106584"/>
                <a:gd name="connsiteY201" fmla="*/ 90868 h 95440"/>
                <a:gd name="connsiteX202" fmla="*/ 33147 w 106584"/>
                <a:gd name="connsiteY202" fmla="*/ 90488 h 95440"/>
                <a:gd name="connsiteX203" fmla="*/ 33814 w 106584"/>
                <a:gd name="connsiteY203" fmla="*/ 90202 h 95440"/>
                <a:gd name="connsiteX204" fmla="*/ 33814 w 106584"/>
                <a:gd name="connsiteY204" fmla="*/ 89916 h 95440"/>
                <a:gd name="connsiteX205" fmla="*/ 33433 w 106584"/>
                <a:gd name="connsiteY205" fmla="*/ 90202 h 95440"/>
                <a:gd name="connsiteX206" fmla="*/ 33147 w 106584"/>
                <a:gd name="connsiteY206" fmla="*/ 89916 h 95440"/>
                <a:gd name="connsiteX207" fmla="*/ 33147 w 106584"/>
                <a:gd name="connsiteY207" fmla="*/ 88582 h 95440"/>
                <a:gd name="connsiteX208" fmla="*/ 31813 w 106584"/>
                <a:gd name="connsiteY208" fmla="*/ 87535 h 95440"/>
                <a:gd name="connsiteX209" fmla="*/ 31433 w 106584"/>
                <a:gd name="connsiteY209" fmla="*/ 86582 h 95440"/>
                <a:gd name="connsiteX210" fmla="*/ 32099 w 106584"/>
                <a:gd name="connsiteY210" fmla="*/ 85249 h 95440"/>
                <a:gd name="connsiteX211" fmla="*/ 30480 w 106584"/>
                <a:gd name="connsiteY211" fmla="*/ 85249 h 95440"/>
                <a:gd name="connsiteX212" fmla="*/ 30194 w 106584"/>
                <a:gd name="connsiteY212" fmla="*/ 84963 h 95440"/>
                <a:gd name="connsiteX213" fmla="*/ 29528 w 106584"/>
                <a:gd name="connsiteY213" fmla="*/ 84963 h 95440"/>
                <a:gd name="connsiteX214" fmla="*/ 29146 w 106584"/>
                <a:gd name="connsiteY214" fmla="*/ 84296 h 95440"/>
                <a:gd name="connsiteX215" fmla="*/ 29528 w 106584"/>
                <a:gd name="connsiteY215" fmla="*/ 83630 h 95440"/>
                <a:gd name="connsiteX216" fmla="*/ 30194 w 106584"/>
                <a:gd name="connsiteY216" fmla="*/ 82677 h 95440"/>
                <a:gd name="connsiteX217" fmla="*/ 30480 w 106584"/>
                <a:gd name="connsiteY217" fmla="*/ 82296 h 95440"/>
                <a:gd name="connsiteX218" fmla="*/ 31147 w 106584"/>
                <a:gd name="connsiteY218" fmla="*/ 82296 h 95440"/>
                <a:gd name="connsiteX219" fmla="*/ 31433 w 106584"/>
                <a:gd name="connsiteY219" fmla="*/ 81629 h 95440"/>
                <a:gd name="connsiteX220" fmla="*/ 31813 w 106584"/>
                <a:gd name="connsiteY220" fmla="*/ 81343 h 95440"/>
                <a:gd name="connsiteX221" fmla="*/ 32480 w 106584"/>
                <a:gd name="connsiteY221" fmla="*/ 81343 h 95440"/>
                <a:gd name="connsiteX222" fmla="*/ 33814 w 106584"/>
                <a:gd name="connsiteY222" fmla="*/ 80010 h 95440"/>
                <a:gd name="connsiteX223" fmla="*/ 33433 w 106584"/>
                <a:gd name="connsiteY223" fmla="*/ 79343 h 95440"/>
                <a:gd name="connsiteX224" fmla="*/ 34100 w 106584"/>
                <a:gd name="connsiteY224" fmla="*/ 78677 h 95440"/>
                <a:gd name="connsiteX225" fmla="*/ 33433 w 106584"/>
                <a:gd name="connsiteY225" fmla="*/ 78105 h 95440"/>
                <a:gd name="connsiteX226" fmla="*/ 33433 w 106584"/>
                <a:gd name="connsiteY226" fmla="*/ 77438 h 95440"/>
                <a:gd name="connsiteX227" fmla="*/ 33814 w 106584"/>
                <a:gd name="connsiteY227" fmla="*/ 77057 h 95440"/>
                <a:gd name="connsiteX228" fmla="*/ 33433 w 106584"/>
                <a:gd name="connsiteY228" fmla="*/ 77057 h 95440"/>
                <a:gd name="connsiteX229" fmla="*/ 32766 w 106584"/>
                <a:gd name="connsiteY229" fmla="*/ 76771 h 95440"/>
                <a:gd name="connsiteX230" fmla="*/ 31147 w 106584"/>
                <a:gd name="connsiteY230" fmla="*/ 75152 h 95440"/>
                <a:gd name="connsiteX231" fmla="*/ 31813 w 106584"/>
                <a:gd name="connsiteY231" fmla="*/ 74771 h 95440"/>
                <a:gd name="connsiteX232" fmla="*/ 32480 w 106584"/>
                <a:gd name="connsiteY232" fmla="*/ 74771 h 95440"/>
                <a:gd name="connsiteX233" fmla="*/ 33147 w 106584"/>
                <a:gd name="connsiteY233" fmla="*/ 74486 h 95440"/>
                <a:gd name="connsiteX234" fmla="*/ 33433 w 106584"/>
                <a:gd name="connsiteY234" fmla="*/ 73438 h 95440"/>
                <a:gd name="connsiteX235" fmla="*/ 32766 w 106584"/>
                <a:gd name="connsiteY235" fmla="*/ 72771 h 95440"/>
                <a:gd name="connsiteX236" fmla="*/ 32480 w 106584"/>
                <a:gd name="connsiteY236" fmla="*/ 72771 h 95440"/>
                <a:gd name="connsiteX237" fmla="*/ 33147 w 106584"/>
                <a:gd name="connsiteY237" fmla="*/ 72104 h 95440"/>
                <a:gd name="connsiteX238" fmla="*/ 31813 w 106584"/>
                <a:gd name="connsiteY238" fmla="*/ 71818 h 95440"/>
                <a:gd name="connsiteX239" fmla="*/ 28194 w 106584"/>
                <a:gd name="connsiteY239" fmla="*/ 69818 h 95440"/>
                <a:gd name="connsiteX240" fmla="*/ 27908 w 106584"/>
                <a:gd name="connsiteY240" fmla="*/ 69152 h 95440"/>
                <a:gd name="connsiteX241" fmla="*/ 27527 w 106584"/>
                <a:gd name="connsiteY241" fmla="*/ 69152 h 95440"/>
                <a:gd name="connsiteX242" fmla="*/ 27527 w 106584"/>
                <a:gd name="connsiteY242" fmla="*/ 68580 h 95440"/>
                <a:gd name="connsiteX243" fmla="*/ 26860 w 106584"/>
                <a:gd name="connsiteY243" fmla="*/ 67532 h 95440"/>
                <a:gd name="connsiteX244" fmla="*/ 26860 w 106584"/>
                <a:gd name="connsiteY244" fmla="*/ 66199 h 95440"/>
                <a:gd name="connsiteX245" fmla="*/ 26194 w 106584"/>
                <a:gd name="connsiteY245" fmla="*/ 65913 h 95440"/>
                <a:gd name="connsiteX246" fmla="*/ 25527 w 106584"/>
                <a:gd name="connsiteY246" fmla="*/ 66199 h 95440"/>
                <a:gd name="connsiteX247" fmla="*/ 24955 w 106584"/>
                <a:gd name="connsiteY247" fmla="*/ 66199 h 95440"/>
                <a:gd name="connsiteX248" fmla="*/ 24575 w 106584"/>
                <a:gd name="connsiteY248" fmla="*/ 65913 h 95440"/>
                <a:gd name="connsiteX249" fmla="*/ 24289 w 106584"/>
                <a:gd name="connsiteY249" fmla="*/ 65913 h 95440"/>
                <a:gd name="connsiteX250" fmla="*/ 24289 w 106584"/>
                <a:gd name="connsiteY250" fmla="*/ 66580 h 95440"/>
                <a:gd name="connsiteX251" fmla="*/ 23908 w 106584"/>
                <a:gd name="connsiteY251" fmla="*/ 66580 h 95440"/>
                <a:gd name="connsiteX252" fmla="*/ 23241 w 106584"/>
                <a:gd name="connsiteY252" fmla="*/ 66865 h 95440"/>
                <a:gd name="connsiteX253" fmla="*/ 22574 w 106584"/>
                <a:gd name="connsiteY253" fmla="*/ 66865 h 95440"/>
                <a:gd name="connsiteX254" fmla="*/ 22003 w 106584"/>
                <a:gd name="connsiteY254" fmla="*/ 67246 h 95440"/>
                <a:gd name="connsiteX255" fmla="*/ 22003 w 106584"/>
                <a:gd name="connsiteY255" fmla="*/ 67532 h 95440"/>
                <a:gd name="connsiteX256" fmla="*/ 20955 w 106584"/>
                <a:gd name="connsiteY256" fmla="*/ 67532 h 95440"/>
                <a:gd name="connsiteX257" fmla="*/ 20669 w 106584"/>
                <a:gd name="connsiteY257" fmla="*/ 67913 h 95440"/>
                <a:gd name="connsiteX258" fmla="*/ 20003 w 106584"/>
                <a:gd name="connsiteY258" fmla="*/ 67913 h 95440"/>
                <a:gd name="connsiteX259" fmla="*/ 18383 w 106584"/>
                <a:gd name="connsiteY259" fmla="*/ 67246 h 95440"/>
                <a:gd name="connsiteX260" fmla="*/ 17717 w 106584"/>
                <a:gd name="connsiteY260" fmla="*/ 67532 h 95440"/>
                <a:gd name="connsiteX261" fmla="*/ 17335 w 106584"/>
                <a:gd name="connsiteY261" fmla="*/ 67246 h 95440"/>
                <a:gd name="connsiteX262" fmla="*/ 16383 w 106584"/>
                <a:gd name="connsiteY262" fmla="*/ 67246 h 95440"/>
                <a:gd name="connsiteX263" fmla="*/ 16097 w 106584"/>
                <a:gd name="connsiteY263" fmla="*/ 66865 h 95440"/>
                <a:gd name="connsiteX264" fmla="*/ 16383 w 106584"/>
                <a:gd name="connsiteY264" fmla="*/ 66865 h 95440"/>
                <a:gd name="connsiteX265" fmla="*/ 16669 w 106584"/>
                <a:gd name="connsiteY265" fmla="*/ 66199 h 95440"/>
                <a:gd name="connsiteX266" fmla="*/ 16002 w 106584"/>
                <a:gd name="connsiteY266" fmla="*/ 65913 h 95440"/>
                <a:gd name="connsiteX267" fmla="*/ 15716 w 106584"/>
                <a:gd name="connsiteY267" fmla="*/ 65913 h 95440"/>
                <a:gd name="connsiteX268" fmla="*/ 15430 w 106584"/>
                <a:gd name="connsiteY268" fmla="*/ 64960 h 95440"/>
                <a:gd name="connsiteX269" fmla="*/ 14764 w 106584"/>
                <a:gd name="connsiteY269" fmla="*/ 64579 h 95440"/>
                <a:gd name="connsiteX270" fmla="*/ 14097 w 106584"/>
                <a:gd name="connsiteY270" fmla="*/ 63627 h 95440"/>
                <a:gd name="connsiteX271" fmla="*/ 13716 w 106584"/>
                <a:gd name="connsiteY271" fmla="*/ 62675 h 95440"/>
                <a:gd name="connsiteX272" fmla="*/ 14097 w 106584"/>
                <a:gd name="connsiteY272" fmla="*/ 61627 h 95440"/>
                <a:gd name="connsiteX273" fmla="*/ 13716 w 106584"/>
                <a:gd name="connsiteY273" fmla="*/ 60674 h 95440"/>
                <a:gd name="connsiteX274" fmla="*/ 14097 w 106584"/>
                <a:gd name="connsiteY274" fmla="*/ 60008 h 95440"/>
                <a:gd name="connsiteX275" fmla="*/ 16002 w 106584"/>
                <a:gd name="connsiteY275" fmla="*/ 59341 h 95440"/>
                <a:gd name="connsiteX276" fmla="*/ 17717 w 106584"/>
                <a:gd name="connsiteY276" fmla="*/ 57055 h 95440"/>
                <a:gd name="connsiteX277" fmla="*/ 17717 w 106584"/>
                <a:gd name="connsiteY277" fmla="*/ 56102 h 95440"/>
                <a:gd name="connsiteX278" fmla="*/ 16669 w 106584"/>
                <a:gd name="connsiteY278" fmla="*/ 55721 h 95440"/>
                <a:gd name="connsiteX279" fmla="*/ 16383 w 106584"/>
                <a:gd name="connsiteY279" fmla="*/ 55435 h 95440"/>
                <a:gd name="connsiteX280" fmla="*/ 16669 w 106584"/>
                <a:gd name="connsiteY280" fmla="*/ 54102 h 95440"/>
                <a:gd name="connsiteX281" fmla="*/ 16383 w 106584"/>
                <a:gd name="connsiteY281" fmla="*/ 54102 h 95440"/>
                <a:gd name="connsiteX282" fmla="*/ 14383 w 106584"/>
                <a:gd name="connsiteY282" fmla="*/ 52769 h 95440"/>
                <a:gd name="connsiteX283" fmla="*/ 12478 w 106584"/>
                <a:gd name="connsiteY283" fmla="*/ 52769 h 95440"/>
                <a:gd name="connsiteX284" fmla="*/ 11811 w 106584"/>
                <a:gd name="connsiteY284" fmla="*/ 52483 h 95440"/>
                <a:gd name="connsiteX285" fmla="*/ 10763 w 106584"/>
                <a:gd name="connsiteY285" fmla="*/ 52102 h 95440"/>
                <a:gd name="connsiteX286" fmla="*/ 10478 w 106584"/>
                <a:gd name="connsiteY286" fmla="*/ 51816 h 95440"/>
                <a:gd name="connsiteX287" fmla="*/ 10096 w 106584"/>
                <a:gd name="connsiteY287" fmla="*/ 51149 h 95440"/>
                <a:gd name="connsiteX288" fmla="*/ 9811 w 106584"/>
                <a:gd name="connsiteY288" fmla="*/ 50197 h 95440"/>
                <a:gd name="connsiteX289" fmla="*/ 10478 w 106584"/>
                <a:gd name="connsiteY289" fmla="*/ 48196 h 95440"/>
                <a:gd name="connsiteX290" fmla="*/ 9525 w 106584"/>
                <a:gd name="connsiteY290" fmla="*/ 48196 h 95440"/>
                <a:gd name="connsiteX291" fmla="*/ 9144 w 106584"/>
                <a:gd name="connsiteY291" fmla="*/ 47911 h 95440"/>
                <a:gd name="connsiteX292" fmla="*/ 8858 w 106584"/>
                <a:gd name="connsiteY292" fmla="*/ 47911 h 95440"/>
                <a:gd name="connsiteX293" fmla="*/ 7144 w 106584"/>
                <a:gd name="connsiteY293" fmla="*/ 48482 h 95440"/>
                <a:gd name="connsiteX294" fmla="*/ 4572 w 106584"/>
                <a:gd name="connsiteY294" fmla="*/ 48482 h 95440"/>
                <a:gd name="connsiteX295" fmla="*/ 3620 w 106584"/>
                <a:gd name="connsiteY295" fmla="*/ 49149 h 95440"/>
                <a:gd name="connsiteX296" fmla="*/ 2572 w 106584"/>
                <a:gd name="connsiteY296" fmla="*/ 50483 h 95440"/>
                <a:gd name="connsiteX297" fmla="*/ 286 w 106584"/>
                <a:gd name="connsiteY297" fmla="*/ 51149 h 95440"/>
                <a:gd name="connsiteX298" fmla="*/ 0 w 106584"/>
                <a:gd name="connsiteY298" fmla="*/ 50197 h 95440"/>
                <a:gd name="connsiteX299" fmla="*/ 286 w 106584"/>
                <a:gd name="connsiteY299" fmla="*/ 48863 h 95440"/>
                <a:gd name="connsiteX300" fmla="*/ 286 w 106584"/>
                <a:gd name="connsiteY300" fmla="*/ 48482 h 95440"/>
                <a:gd name="connsiteX301" fmla="*/ 953 w 106584"/>
                <a:gd name="connsiteY301" fmla="*/ 47911 h 95440"/>
                <a:gd name="connsiteX302" fmla="*/ 953 w 106584"/>
                <a:gd name="connsiteY302" fmla="*/ 47244 h 95440"/>
                <a:gd name="connsiteX303" fmla="*/ 1238 w 106584"/>
                <a:gd name="connsiteY303" fmla="*/ 46863 h 95440"/>
                <a:gd name="connsiteX304" fmla="*/ 953 w 106584"/>
                <a:gd name="connsiteY304" fmla="*/ 45910 h 95440"/>
                <a:gd name="connsiteX305" fmla="*/ 1905 w 106584"/>
                <a:gd name="connsiteY305" fmla="*/ 43910 h 95440"/>
                <a:gd name="connsiteX306" fmla="*/ 3905 w 106584"/>
                <a:gd name="connsiteY306" fmla="*/ 41339 h 95440"/>
                <a:gd name="connsiteX307" fmla="*/ 4858 w 106584"/>
                <a:gd name="connsiteY307" fmla="*/ 40958 h 95440"/>
                <a:gd name="connsiteX308" fmla="*/ 5905 w 106584"/>
                <a:gd name="connsiteY308" fmla="*/ 39624 h 95440"/>
                <a:gd name="connsiteX309" fmla="*/ 6572 w 106584"/>
                <a:gd name="connsiteY309" fmla="*/ 38386 h 95440"/>
                <a:gd name="connsiteX310" fmla="*/ 6572 w 106584"/>
                <a:gd name="connsiteY310" fmla="*/ 38005 h 95440"/>
                <a:gd name="connsiteX311" fmla="*/ 6858 w 106584"/>
                <a:gd name="connsiteY311" fmla="*/ 37338 h 95440"/>
                <a:gd name="connsiteX312" fmla="*/ 6858 w 106584"/>
                <a:gd name="connsiteY312" fmla="*/ 36385 h 95440"/>
                <a:gd name="connsiteX313" fmla="*/ 6572 w 106584"/>
                <a:gd name="connsiteY313" fmla="*/ 36100 h 95440"/>
                <a:gd name="connsiteX314" fmla="*/ 6191 w 106584"/>
                <a:gd name="connsiteY314" fmla="*/ 35052 h 95440"/>
                <a:gd name="connsiteX315" fmla="*/ 5905 w 106584"/>
                <a:gd name="connsiteY315" fmla="*/ 34385 h 95440"/>
                <a:gd name="connsiteX316" fmla="*/ 5525 w 106584"/>
                <a:gd name="connsiteY316" fmla="*/ 33433 h 95440"/>
                <a:gd name="connsiteX317" fmla="*/ 5239 w 106584"/>
                <a:gd name="connsiteY317" fmla="*/ 33433 h 95440"/>
                <a:gd name="connsiteX318" fmla="*/ 5525 w 106584"/>
                <a:gd name="connsiteY318" fmla="*/ 33147 h 95440"/>
                <a:gd name="connsiteX319" fmla="*/ 4858 w 106584"/>
                <a:gd name="connsiteY319" fmla="*/ 32480 h 95440"/>
                <a:gd name="connsiteX320" fmla="*/ 5239 w 106584"/>
                <a:gd name="connsiteY320" fmla="*/ 32099 h 95440"/>
                <a:gd name="connsiteX321" fmla="*/ 4858 w 106584"/>
                <a:gd name="connsiteY321" fmla="*/ 31433 h 95440"/>
                <a:gd name="connsiteX322" fmla="*/ 5239 w 106584"/>
                <a:gd name="connsiteY322" fmla="*/ 31433 h 95440"/>
                <a:gd name="connsiteX323" fmla="*/ 5239 w 106584"/>
                <a:gd name="connsiteY323" fmla="*/ 30480 h 95440"/>
                <a:gd name="connsiteX324" fmla="*/ 5525 w 106584"/>
                <a:gd name="connsiteY324" fmla="*/ 30194 h 95440"/>
                <a:gd name="connsiteX325" fmla="*/ 5239 w 106584"/>
                <a:gd name="connsiteY325" fmla="*/ 30194 h 95440"/>
                <a:gd name="connsiteX326" fmla="*/ 5905 w 106584"/>
                <a:gd name="connsiteY326" fmla="*/ 29813 h 95440"/>
                <a:gd name="connsiteX327" fmla="*/ 5905 w 106584"/>
                <a:gd name="connsiteY327" fmla="*/ 29527 h 95440"/>
                <a:gd name="connsiteX328" fmla="*/ 6191 w 106584"/>
                <a:gd name="connsiteY328" fmla="*/ 29146 h 95440"/>
                <a:gd name="connsiteX329" fmla="*/ 6191 w 106584"/>
                <a:gd name="connsiteY329" fmla="*/ 28480 h 95440"/>
                <a:gd name="connsiteX330" fmla="*/ 6572 w 106584"/>
                <a:gd name="connsiteY330" fmla="*/ 28480 h 95440"/>
                <a:gd name="connsiteX331" fmla="*/ 6572 w 106584"/>
                <a:gd name="connsiteY331" fmla="*/ 28194 h 95440"/>
                <a:gd name="connsiteX332" fmla="*/ 6191 w 106584"/>
                <a:gd name="connsiteY332" fmla="*/ 27527 h 95440"/>
                <a:gd name="connsiteX333" fmla="*/ 6572 w 106584"/>
                <a:gd name="connsiteY333" fmla="*/ 27241 h 95440"/>
                <a:gd name="connsiteX334" fmla="*/ 6191 w 106584"/>
                <a:gd name="connsiteY334" fmla="*/ 26860 h 95440"/>
                <a:gd name="connsiteX335" fmla="*/ 6191 w 106584"/>
                <a:gd name="connsiteY335" fmla="*/ 26575 h 95440"/>
                <a:gd name="connsiteX336" fmla="*/ 5905 w 106584"/>
                <a:gd name="connsiteY336" fmla="*/ 25908 h 95440"/>
                <a:gd name="connsiteX337" fmla="*/ 6191 w 106584"/>
                <a:gd name="connsiteY337" fmla="*/ 24575 h 95440"/>
                <a:gd name="connsiteX338" fmla="*/ 5905 w 106584"/>
                <a:gd name="connsiteY338" fmla="*/ 23908 h 95440"/>
                <a:gd name="connsiteX339" fmla="*/ 5525 w 106584"/>
                <a:gd name="connsiteY339" fmla="*/ 23908 h 95440"/>
                <a:gd name="connsiteX340" fmla="*/ 5525 w 106584"/>
                <a:gd name="connsiteY340" fmla="*/ 23241 h 95440"/>
                <a:gd name="connsiteX341" fmla="*/ 6191 w 106584"/>
                <a:gd name="connsiteY341" fmla="*/ 23908 h 95440"/>
                <a:gd name="connsiteX342" fmla="*/ 7525 w 106584"/>
                <a:gd name="connsiteY342" fmla="*/ 23622 h 95440"/>
                <a:gd name="connsiteX343" fmla="*/ 8192 w 106584"/>
                <a:gd name="connsiteY343" fmla="*/ 24289 h 95440"/>
                <a:gd name="connsiteX344" fmla="*/ 9144 w 106584"/>
                <a:gd name="connsiteY344" fmla="*/ 23241 h 95440"/>
                <a:gd name="connsiteX345" fmla="*/ 9525 w 106584"/>
                <a:gd name="connsiteY345" fmla="*/ 23241 h 95440"/>
                <a:gd name="connsiteX346" fmla="*/ 9811 w 106584"/>
                <a:gd name="connsiteY346" fmla="*/ 23622 h 95440"/>
                <a:gd name="connsiteX347" fmla="*/ 9811 w 106584"/>
                <a:gd name="connsiteY347" fmla="*/ 24575 h 95440"/>
                <a:gd name="connsiteX348" fmla="*/ 10478 w 106584"/>
                <a:gd name="connsiteY348" fmla="*/ 24860 h 95440"/>
                <a:gd name="connsiteX349" fmla="*/ 10763 w 106584"/>
                <a:gd name="connsiteY349" fmla="*/ 24575 h 95440"/>
                <a:gd name="connsiteX350" fmla="*/ 11144 w 106584"/>
                <a:gd name="connsiteY350" fmla="*/ 23622 h 95440"/>
                <a:gd name="connsiteX351" fmla="*/ 11430 w 106584"/>
                <a:gd name="connsiteY351" fmla="*/ 22955 h 95440"/>
                <a:gd name="connsiteX352" fmla="*/ 11811 w 106584"/>
                <a:gd name="connsiteY352" fmla="*/ 23241 h 95440"/>
                <a:gd name="connsiteX353" fmla="*/ 12097 w 106584"/>
                <a:gd name="connsiteY353" fmla="*/ 22574 h 95440"/>
                <a:gd name="connsiteX354" fmla="*/ 12763 w 106584"/>
                <a:gd name="connsiteY354" fmla="*/ 22574 h 95440"/>
                <a:gd name="connsiteX355" fmla="*/ 13430 w 106584"/>
                <a:gd name="connsiteY355" fmla="*/ 22955 h 95440"/>
                <a:gd name="connsiteX356" fmla="*/ 14383 w 106584"/>
                <a:gd name="connsiteY356" fmla="*/ 23241 h 95440"/>
                <a:gd name="connsiteX357" fmla="*/ 14383 w 106584"/>
                <a:gd name="connsiteY357" fmla="*/ 22289 h 95440"/>
                <a:gd name="connsiteX358" fmla="*/ 15050 w 106584"/>
                <a:gd name="connsiteY358" fmla="*/ 22289 h 95440"/>
                <a:gd name="connsiteX359" fmla="*/ 15716 w 106584"/>
                <a:gd name="connsiteY359" fmla="*/ 21908 h 95440"/>
                <a:gd name="connsiteX360" fmla="*/ 15716 w 106584"/>
                <a:gd name="connsiteY360" fmla="*/ 22289 h 95440"/>
                <a:gd name="connsiteX361" fmla="*/ 16669 w 106584"/>
                <a:gd name="connsiteY361" fmla="*/ 22955 h 95440"/>
                <a:gd name="connsiteX362" fmla="*/ 22003 w 106584"/>
                <a:gd name="connsiteY362" fmla="*/ 22955 h 95440"/>
                <a:gd name="connsiteX363" fmla="*/ 23622 w 106584"/>
                <a:gd name="connsiteY363" fmla="*/ 21908 h 95440"/>
                <a:gd name="connsiteX364" fmla="*/ 23908 w 106584"/>
                <a:gd name="connsiteY364" fmla="*/ 21622 h 95440"/>
                <a:gd name="connsiteX365" fmla="*/ 23908 w 106584"/>
                <a:gd name="connsiteY365" fmla="*/ 21336 h 95440"/>
                <a:gd name="connsiteX366" fmla="*/ 24289 w 106584"/>
                <a:gd name="connsiteY366" fmla="*/ 20669 h 95440"/>
                <a:gd name="connsiteX367" fmla="*/ 25527 w 106584"/>
                <a:gd name="connsiteY367" fmla="*/ 19621 h 95440"/>
                <a:gd name="connsiteX368" fmla="*/ 26194 w 106584"/>
                <a:gd name="connsiteY368" fmla="*/ 19336 h 95440"/>
                <a:gd name="connsiteX369" fmla="*/ 27242 w 106584"/>
                <a:gd name="connsiteY369" fmla="*/ 19336 h 95440"/>
                <a:gd name="connsiteX370" fmla="*/ 28480 w 106584"/>
                <a:gd name="connsiteY370" fmla="*/ 18669 h 95440"/>
                <a:gd name="connsiteX371" fmla="*/ 28480 w 106584"/>
                <a:gd name="connsiteY371" fmla="*/ 18383 h 95440"/>
                <a:gd name="connsiteX372" fmla="*/ 28194 w 106584"/>
                <a:gd name="connsiteY372" fmla="*/ 17716 h 95440"/>
                <a:gd name="connsiteX373" fmla="*/ 27908 w 106584"/>
                <a:gd name="connsiteY373" fmla="*/ 17335 h 95440"/>
                <a:gd name="connsiteX374" fmla="*/ 27908 w 106584"/>
                <a:gd name="connsiteY374" fmla="*/ 16002 h 95440"/>
                <a:gd name="connsiteX375" fmla="*/ 27527 w 106584"/>
                <a:gd name="connsiteY375" fmla="*/ 15049 h 95440"/>
                <a:gd name="connsiteX376" fmla="*/ 27908 w 106584"/>
                <a:gd name="connsiteY376" fmla="*/ 14764 h 95440"/>
                <a:gd name="connsiteX377" fmla="*/ 28194 w 106584"/>
                <a:gd name="connsiteY377" fmla="*/ 13430 h 95440"/>
                <a:gd name="connsiteX378" fmla="*/ 27908 w 106584"/>
                <a:gd name="connsiteY378" fmla="*/ 12097 h 95440"/>
                <a:gd name="connsiteX379" fmla="*/ 27242 w 106584"/>
                <a:gd name="connsiteY379" fmla="*/ 10763 h 95440"/>
                <a:gd name="connsiteX380" fmla="*/ 27908 w 106584"/>
                <a:gd name="connsiteY380" fmla="*/ 9811 h 95440"/>
                <a:gd name="connsiteX381" fmla="*/ 27908 w 106584"/>
                <a:gd name="connsiteY381" fmla="*/ 9525 h 95440"/>
                <a:gd name="connsiteX382" fmla="*/ 29146 w 106584"/>
                <a:gd name="connsiteY382" fmla="*/ 7810 h 95440"/>
                <a:gd name="connsiteX383" fmla="*/ 29813 w 106584"/>
                <a:gd name="connsiteY383" fmla="*/ 7810 h 95440"/>
                <a:gd name="connsiteX384" fmla="*/ 30194 w 106584"/>
                <a:gd name="connsiteY384" fmla="*/ 8191 h 95440"/>
                <a:gd name="connsiteX385" fmla="*/ 30194 w 106584"/>
                <a:gd name="connsiteY385" fmla="*/ 8477 h 95440"/>
                <a:gd name="connsiteX386" fmla="*/ 31433 w 106584"/>
                <a:gd name="connsiteY386" fmla="*/ 8477 h 95440"/>
                <a:gd name="connsiteX387" fmla="*/ 32099 w 106584"/>
                <a:gd name="connsiteY387" fmla="*/ 8191 h 95440"/>
                <a:gd name="connsiteX388" fmla="*/ 32766 w 106584"/>
                <a:gd name="connsiteY388" fmla="*/ 7525 h 95440"/>
                <a:gd name="connsiteX389" fmla="*/ 34385 w 106584"/>
                <a:gd name="connsiteY389" fmla="*/ 7144 h 95440"/>
                <a:gd name="connsiteX390" fmla="*/ 36100 w 106584"/>
                <a:gd name="connsiteY390" fmla="*/ 6572 h 95440"/>
                <a:gd name="connsiteX391" fmla="*/ 36767 w 106584"/>
                <a:gd name="connsiteY391" fmla="*/ 6858 h 95440"/>
                <a:gd name="connsiteX392" fmla="*/ 37719 w 106584"/>
                <a:gd name="connsiteY392" fmla="*/ 6572 h 95440"/>
                <a:gd name="connsiteX393" fmla="*/ 38386 w 106584"/>
                <a:gd name="connsiteY393" fmla="*/ 7525 h 95440"/>
                <a:gd name="connsiteX394" fmla="*/ 38671 w 106584"/>
                <a:gd name="connsiteY394" fmla="*/ 8191 h 95440"/>
                <a:gd name="connsiteX395" fmla="*/ 39719 w 106584"/>
                <a:gd name="connsiteY395" fmla="*/ 8858 h 95440"/>
                <a:gd name="connsiteX396" fmla="*/ 40291 w 106584"/>
                <a:gd name="connsiteY396" fmla="*/ 9525 h 95440"/>
                <a:gd name="connsiteX397" fmla="*/ 41338 w 106584"/>
                <a:gd name="connsiteY397" fmla="*/ 9144 h 95440"/>
                <a:gd name="connsiteX398" fmla="*/ 42958 w 106584"/>
                <a:gd name="connsiteY398" fmla="*/ 9144 h 95440"/>
                <a:gd name="connsiteX399" fmla="*/ 43625 w 106584"/>
                <a:gd name="connsiteY399" fmla="*/ 9525 h 95440"/>
                <a:gd name="connsiteX400" fmla="*/ 44577 w 106584"/>
                <a:gd name="connsiteY400" fmla="*/ 9144 h 95440"/>
                <a:gd name="connsiteX401" fmla="*/ 44958 w 106584"/>
                <a:gd name="connsiteY401" fmla="*/ 8858 h 95440"/>
                <a:gd name="connsiteX402" fmla="*/ 44958 w 106584"/>
                <a:gd name="connsiteY402" fmla="*/ 6572 h 95440"/>
                <a:gd name="connsiteX403" fmla="*/ 45625 w 106584"/>
                <a:gd name="connsiteY403" fmla="*/ 6572 h 95440"/>
                <a:gd name="connsiteX404" fmla="*/ 45910 w 106584"/>
                <a:gd name="connsiteY404" fmla="*/ 6191 h 95440"/>
                <a:gd name="connsiteX405" fmla="*/ 45910 w 106584"/>
                <a:gd name="connsiteY405" fmla="*/ 6572 h 95440"/>
                <a:gd name="connsiteX406" fmla="*/ 46196 w 106584"/>
                <a:gd name="connsiteY406" fmla="*/ 6191 h 95440"/>
                <a:gd name="connsiteX407" fmla="*/ 46196 w 106584"/>
                <a:gd name="connsiteY407" fmla="*/ 4858 h 95440"/>
                <a:gd name="connsiteX408" fmla="*/ 46577 w 106584"/>
                <a:gd name="connsiteY408" fmla="*/ 4858 h 95440"/>
                <a:gd name="connsiteX409" fmla="*/ 47244 w 106584"/>
                <a:gd name="connsiteY409" fmla="*/ 4191 h 95440"/>
                <a:gd name="connsiteX410" fmla="*/ 47530 w 106584"/>
                <a:gd name="connsiteY410" fmla="*/ 4191 h 95440"/>
                <a:gd name="connsiteX411" fmla="*/ 47530 w 106584"/>
                <a:gd name="connsiteY411" fmla="*/ 3239 h 95440"/>
                <a:gd name="connsiteX412" fmla="*/ 48196 w 106584"/>
                <a:gd name="connsiteY412" fmla="*/ 2953 h 95440"/>
                <a:gd name="connsiteX413" fmla="*/ 48196 w 106584"/>
                <a:gd name="connsiteY413" fmla="*/ 2572 h 95440"/>
                <a:gd name="connsiteX414" fmla="*/ 47911 w 106584"/>
                <a:gd name="connsiteY414" fmla="*/ 1905 h 95440"/>
                <a:gd name="connsiteX415" fmla="*/ 47911 w 106584"/>
                <a:gd name="connsiteY415" fmla="*/ 1238 h 95440"/>
                <a:gd name="connsiteX416" fmla="*/ 49149 w 106584"/>
                <a:gd name="connsiteY416" fmla="*/ 667 h 95440"/>
                <a:gd name="connsiteX417" fmla="*/ 50863 w 106584"/>
                <a:gd name="connsiteY417" fmla="*/ 286 h 95440"/>
                <a:gd name="connsiteX418" fmla="*/ 51149 w 106584"/>
                <a:gd name="connsiteY418" fmla="*/ 286 h 95440"/>
                <a:gd name="connsiteX419" fmla="*/ 51530 w 106584"/>
                <a:gd name="connsiteY419" fmla="*/ 667 h 95440"/>
                <a:gd name="connsiteX420" fmla="*/ 51816 w 106584"/>
                <a:gd name="connsiteY420" fmla="*/ 0 h 95440"/>
                <a:gd name="connsiteX421" fmla="*/ 52102 w 106584"/>
                <a:gd name="connsiteY421" fmla="*/ 286 h 95440"/>
                <a:gd name="connsiteX422" fmla="*/ 54102 w 106584"/>
                <a:gd name="connsiteY422" fmla="*/ 1238 h 95440"/>
                <a:gd name="connsiteX423" fmla="*/ 53816 w 106584"/>
                <a:gd name="connsiteY423" fmla="*/ 1619 h 95440"/>
                <a:gd name="connsiteX424" fmla="*/ 53816 w 106584"/>
                <a:gd name="connsiteY424" fmla="*/ 2286 h 95440"/>
                <a:gd name="connsiteX425" fmla="*/ 53435 w 106584"/>
                <a:gd name="connsiteY425" fmla="*/ 3620 h 95440"/>
                <a:gd name="connsiteX426" fmla="*/ 53435 w 106584"/>
                <a:gd name="connsiteY426" fmla="*/ 3905 h 95440"/>
                <a:gd name="connsiteX427" fmla="*/ 54483 w 106584"/>
                <a:gd name="connsiteY427" fmla="*/ 3905 h 95440"/>
                <a:gd name="connsiteX428" fmla="*/ 54769 w 106584"/>
                <a:gd name="connsiteY428" fmla="*/ 4191 h 95440"/>
                <a:gd name="connsiteX429" fmla="*/ 54769 w 106584"/>
                <a:gd name="connsiteY429" fmla="*/ 4858 h 95440"/>
                <a:gd name="connsiteX430" fmla="*/ 54102 w 106584"/>
                <a:gd name="connsiteY430" fmla="*/ 5524 h 95440"/>
                <a:gd name="connsiteX431" fmla="*/ 53816 w 106584"/>
                <a:gd name="connsiteY431" fmla="*/ 5524 h 95440"/>
                <a:gd name="connsiteX432" fmla="*/ 53816 w 106584"/>
                <a:gd name="connsiteY432" fmla="*/ 6572 h 95440"/>
                <a:gd name="connsiteX433" fmla="*/ 53435 w 106584"/>
                <a:gd name="connsiteY433" fmla="*/ 6858 h 95440"/>
                <a:gd name="connsiteX434" fmla="*/ 53150 w 106584"/>
                <a:gd name="connsiteY434" fmla="*/ 7525 h 95440"/>
                <a:gd name="connsiteX435" fmla="*/ 53435 w 106584"/>
                <a:gd name="connsiteY435" fmla="*/ 7525 h 95440"/>
                <a:gd name="connsiteX436" fmla="*/ 53816 w 106584"/>
                <a:gd name="connsiteY436" fmla="*/ 8191 h 95440"/>
                <a:gd name="connsiteX437" fmla="*/ 53435 w 106584"/>
                <a:gd name="connsiteY437" fmla="*/ 8858 h 95440"/>
                <a:gd name="connsiteX438" fmla="*/ 54102 w 106584"/>
                <a:gd name="connsiteY438" fmla="*/ 9525 h 95440"/>
                <a:gd name="connsiteX439" fmla="*/ 56102 w 106584"/>
                <a:gd name="connsiteY439" fmla="*/ 9144 h 95440"/>
                <a:gd name="connsiteX440" fmla="*/ 56769 w 106584"/>
                <a:gd name="connsiteY440" fmla="*/ 9144 h 95440"/>
                <a:gd name="connsiteX441" fmla="*/ 59055 w 106584"/>
                <a:gd name="connsiteY441" fmla="*/ 8191 h 95440"/>
                <a:gd name="connsiteX442" fmla="*/ 59722 w 106584"/>
                <a:gd name="connsiteY442" fmla="*/ 8191 h 95440"/>
                <a:gd name="connsiteX443" fmla="*/ 60008 w 106584"/>
                <a:gd name="connsiteY443" fmla="*/ 8858 h 95440"/>
                <a:gd name="connsiteX444" fmla="*/ 60388 w 106584"/>
                <a:gd name="connsiteY444" fmla="*/ 9144 h 95440"/>
                <a:gd name="connsiteX445" fmla="*/ 60960 w 106584"/>
                <a:gd name="connsiteY445" fmla="*/ 9144 h 95440"/>
                <a:gd name="connsiteX446" fmla="*/ 61627 w 106584"/>
                <a:gd name="connsiteY446" fmla="*/ 8858 h 95440"/>
                <a:gd name="connsiteX447" fmla="*/ 62008 w 106584"/>
                <a:gd name="connsiteY447" fmla="*/ 9811 h 95440"/>
                <a:gd name="connsiteX448" fmla="*/ 61627 w 106584"/>
                <a:gd name="connsiteY448" fmla="*/ 10477 h 95440"/>
                <a:gd name="connsiteX449" fmla="*/ 62960 w 106584"/>
                <a:gd name="connsiteY449" fmla="*/ 10763 h 95440"/>
                <a:gd name="connsiteX450" fmla="*/ 64960 w 106584"/>
                <a:gd name="connsiteY450" fmla="*/ 10763 h 95440"/>
                <a:gd name="connsiteX451" fmla="*/ 65627 w 106584"/>
                <a:gd name="connsiteY451" fmla="*/ 11144 h 95440"/>
                <a:gd name="connsiteX452" fmla="*/ 66294 w 106584"/>
                <a:gd name="connsiteY452" fmla="*/ 12478 h 95440"/>
                <a:gd name="connsiteX453" fmla="*/ 68866 w 106584"/>
                <a:gd name="connsiteY453" fmla="*/ 13049 h 95440"/>
                <a:gd name="connsiteX454" fmla="*/ 69818 w 106584"/>
                <a:gd name="connsiteY454" fmla="*/ 13049 h 95440"/>
                <a:gd name="connsiteX455" fmla="*/ 70485 w 106584"/>
                <a:gd name="connsiteY455" fmla="*/ 12478 h 95440"/>
                <a:gd name="connsiteX456" fmla="*/ 72200 w 106584"/>
                <a:gd name="connsiteY456" fmla="*/ 12764 h 95440"/>
                <a:gd name="connsiteX457" fmla="*/ 75438 w 106584"/>
                <a:gd name="connsiteY457" fmla="*/ 11430 h 95440"/>
                <a:gd name="connsiteX458" fmla="*/ 75724 w 106584"/>
                <a:gd name="connsiteY458" fmla="*/ 11144 h 95440"/>
                <a:gd name="connsiteX459" fmla="*/ 77057 w 106584"/>
                <a:gd name="connsiteY459" fmla="*/ 11144 h 95440"/>
                <a:gd name="connsiteX460" fmla="*/ 77438 w 106584"/>
                <a:gd name="connsiteY460" fmla="*/ 10477 h 95440"/>
                <a:gd name="connsiteX461" fmla="*/ 79058 w 106584"/>
                <a:gd name="connsiteY461" fmla="*/ 10477 h 95440"/>
                <a:gd name="connsiteX462" fmla="*/ 79343 w 106584"/>
                <a:gd name="connsiteY462" fmla="*/ 11144 h 95440"/>
                <a:gd name="connsiteX463" fmla="*/ 82296 w 106584"/>
                <a:gd name="connsiteY463" fmla="*/ 11144 h 95440"/>
                <a:gd name="connsiteX464" fmla="*/ 81343 w 106584"/>
                <a:gd name="connsiteY464" fmla="*/ 13430 h 95440"/>
                <a:gd name="connsiteX465" fmla="*/ 80010 w 106584"/>
                <a:gd name="connsiteY465" fmla="*/ 14097 h 95440"/>
                <a:gd name="connsiteX466" fmla="*/ 78105 w 106584"/>
                <a:gd name="connsiteY466" fmla="*/ 16002 h 95440"/>
                <a:gd name="connsiteX467" fmla="*/ 78676 w 106584"/>
                <a:gd name="connsiteY467" fmla="*/ 16669 h 95440"/>
                <a:gd name="connsiteX468" fmla="*/ 78391 w 106584"/>
                <a:gd name="connsiteY468" fmla="*/ 17050 h 95440"/>
                <a:gd name="connsiteX469" fmla="*/ 77438 w 106584"/>
                <a:gd name="connsiteY469" fmla="*/ 16669 h 95440"/>
                <a:gd name="connsiteX470" fmla="*/ 77057 w 106584"/>
                <a:gd name="connsiteY470" fmla="*/ 17050 h 95440"/>
                <a:gd name="connsiteX471" fmla="*/ 76105 w 106584"/>
                <a:gd name="connsiteY471" fmla="*/ 17050 h 95440"/>
                <a:gd name="connsiteX472" fmla="*/ 75152 w 106584"/>
                <a:gd name="connsiteY472" fmla="*/ 17716 h 95440"/>
                <a:gd name="connsiteX473" fmla="*/ 75152 w 106584"/>
                <a:gd name="connsiteY473" fmla="*/ 19336 h 95440"/>
                <a:gd name="connsiteX474" fmla="*/ 75724 w 106584"/>
                <a:gd name="connsiteY474" fmla="*/ 20669 h 95440"/>
                <a:gd name="connsiteX475" fmla="*/ 75438 w 106584"/>
                <a:gd name="connsiteY475" fmla="*/ 21336 h 95440"/>
                <a:gd name="connsiteX476" fmla="*/ 75438 w 106584"/>
                <a:gd name="connsiteY476" fmla="*/ 21908 h 95440"/>
                <a:gd name="connsiteX477" fmla="*/ 76391 w 106584"/>
                <a:gd name="connsiteY477" fmla="*/ 22955 h 95440"/>
                <a:gd name="connsiteX478" fmla="*/ 76105 w 106584"/>
                <a:gd name="connsiteY478" fmla="*/ 24860 h 95440"/>
                <a:gd name="connsiteX479" fmla="*/ 75724 w 106584"/>
                <a:gd name="connsiteY479" fmla="*/ 25527 h 95440"/>
                <a:gd name="connsiteX480" fmla="*/ 75724 w 106584"/>
                <a:gd name="connsiteY480" fmla="*/ 27813 h 95440"/>
                <a:gd name="connsiteX481" fmla="*/ 75152 w 106584"/>
                <a:gd name="connsiteY481" fmla="*/ 27813 h 95440"/>
                <a:gd name="connsiteX482" fmla="*/ 74485 w 106584"/>
                <a:gd name="connsiteY482" fmla="*/ 28861 h 95440"/>
                <a:gd name="connsiteX483" fmla="*/ 73438 w 106584"/>
                <a:gd name="connsiteY483" fmla="*/ 29146 h 95440"/>
                <a:gd name="connsiteX484" fmla="*/ 72771 w 106584"/>
                <a:gd name="connsiteY484" fmla="*/ 29527 h 95440"/>
                <a:gd name="connsiteX485" fmla="*/ 73438 w 106584"/>
                <a:gd name="connsiteY485" fmla="*/ 30766 h 95440"/>
                <a:gd name="connsiteX486" fmla="*/ 73152 w 106584"/>
                <a:gd name="connsiteY486" fmla="*/ 31433 h 95440"/>
                <a:gd name="connsiteX487" fmla="*/ 73152 w 106584"/>
                <a:gd name="connsiteY487" fmla="*/ 31814 h 95440"/>
                <a:gd name="connsiteX488" fmla="*/ 73438 w 106584"/>
                <a:gd name="connsiteY488" fmla="*/ 32099 h 95440"/>
                <a:gd name="connsiteX489" fmla="*/ 73819 w 106584"/>
                <a:gd name="connsiteY489" fmla="*/ 31433 h 95440"/>
                <a:gd name="connsiteX490" fmla="*/ 74771 w 106584"/>
                <a:gd name="connsiteY490" fmla="*/ 31433 h 95440"/>
                <a:gd name="connsiteX491" fmla="*/ 75152 w 106584"/>
                <a:gd name="connsiteY491" fmla="*/ 31147 h 95440"/>
                <a:gd name="connsiteX492" fmla="*/ 76105 w 106584"/>
                <a:gd name="connsiteY492" fmla="*/ 31147 h 95440"/>
                <a:gd name="connsiteX493" fmla="*/ 76391 w 106584"/>
                <a:gd name="connsiteY493" fmla="*/ 30766 h 95440"/>
                <a:gd name="connsiteX494" fmla="*/ 76771 w 106584"/>
                <a:gd name="connsiteY494" fmla="*/ 31147 h 95440"/>
                <a:gd name="connsiteX495" fmla="*/ 77438 w 106584"/>
                <a:gd name="connsiteY495" fmla="*/ 31147 h 95440"/>
                <a:gd name="connsiteX496" fmla="*/ 77724 w 106584"/>
                <a:gd name="connsiteY496" fmla="*/ 31433 h 95440"/>
                <a:gd name="connsiteX497" fmla="*/ 78105 w 106584"/>
                <a:gd name="connsiteY497" fmla="*/ 31147 h 95440"/>
                <a:gd name="connsiteX498" fmla="*/ 78105 w 106584"/>
                <a:gd name="connsiteY498" fmla="*/ 30480 h 95440"/>
                <a:gd name="connsiteX499" fmla="*/ 79058 w 106584"/>
                <a:gd name="connsiteY499" fmla="*/ 30766 h 95440"/>
                <a:gd name="connsiteX500" fmla="*/ 81058 w 106584"/>
                <a:gd name="connsiteY500" fmla="*/ 30480 h 95440"/>
                <a:gd name="connsiteX501" fmla="*/ 81058 w 106584"/>
                <a:gd name="connsiteY501" fmla="*/ 31814 h 95440"/>
                <a:gd name="connsiteX502" fmla="*/ 81343 w 106584"/>
                <a:gd name="connsiteY502" fmla="*/ 32480 h 95440"/>
                <a:gd name="connsiteX503" fmla="*/ 82010 w 106584"/>
                <a:gd name="connsiteY503" fmla="*/ 33147 h 95440"/>
                <a:gd name="connsiteX504" fmla="*/ 82010 w 106584"/>
                <a:gd name="connsiteY504" fmla="*/ 33719 h 95440"/>
                <a:gd name="connsiteX505" fmla="*/ 82963 w 106584"/>
                <a:gd name="connsiteY505" fmla="*/ 34385 h 95440"/>
                <a:gd name="connsiteX506" fmla="*/ 83629 w 106584"/>
                <a:gd name="connsiteY506" fmla="*/ 35052 h 95440"/>
                <a:gd name="connsiteX507" fmla="*/ 83629 w 106584"/>
                <a:gd name="connsiteY507" fmla="*/ 35719 h 95440"/>
                <a:gd name="connsiteX508" fmla="*/ 84010 w 106584"/>
                <a:gd name="connsiteY508" fmla="*/ 35433 h 95440"/>
                <a:gd name="connsiteX509" fmla="*/ 84296 w 106584"/>
                <a:gd name="connsiteY509" fmla="*/ 35433 h 95440"/>
                <a:gd name="connsiteX510" fmla="*/ 85630 w 106584"/>
                <a:gd name="connsiteY510" fmla="*/ 34766 h 95440"/>
                <a:gd name="connsiteX511" fmla="*/ 85630 w 106584"/>
                <a:gd name="connsiteY511" fmla="*/ 35052 h 95440"/>
                <a:gd name="connsiteX512" fmla="*/ 86582 w 106584"/>
                <a:gd name="connsiteY512" fmla="*/ 34766 h 95440"/>
                <a:gd name="connsiteX513" fmla="*/ 86582 w 106584"/>
                <a:gd name="connsiteY513" fmla="*/ 35052 h 95440"/>
                <a:gd name="connsiteX514" fmla="*/ 87916 w 106584"/>
                <a:gd name="connsiteY514" fmla="*/ 35052 h 95440"/>
                <a:gd name="connsiteX515" fmla="*/ 87916 w 106584"/>
                <a:gd name="connsiteY515" fmla="*/ 34766 h 95440"/>
                <a:gd name="connsiteX516" fmla="*/ 88201 w 106584"/>
                <a:gd name="connsiteY516" fmla="*/ 35052 h 95440"/>
                <a:gd name="connsiteX517" fmla="*/ 88201 w 106584"/>
                <a:gd name="connsiteY517" fmla="*/ 36100 h 95440"/>
                <a:gd name="connsiteX518" fmla="*/ 89249 w 106584"/>
                <a:gd name="connsiteY518" fmla="*/ 36385 h 95440"/>
                <a:gd name="connsiteX519" fmla="*/ 89916 w 106584"/>
                <a:gd name="connsiteY519" fmla="*/ 36100 h 95440"/>
                <a:gd name="connsiteX520" fmla="*/ 90488 w 106584"/>
                <a:gd name="connsiteY520" fmla="*/ 36385 h 95440"/>
                <a:gd name="connsiteX521" fmla="*/ 90488 w 106584"/>
                <a:gd name="connsiteY521" fmla="*/ 36100 h 95440"/>
                <a:gd name="connsiteX522" fmla="*/ 90868 w 106584"/>
                <a:gd name="connsiteY522" fmla="*/ 35719 h 95440"/>
                <a:gd name="connsiteX523" fmla="*/ 90868 w 106584"/>
                <a:gd name="connsiteY523" fmla="*/ 35433 h 95440"/>
                <a:gd name="connsiteX524" fmla="*/ 91154 w 106584"/>
                <a:gd name="connsiteY524" fmla="*/ 36100 h 95440"/>
                <a:gd name="connsiteX525" fmla="*/ 91821 w 106584"/>
                <a:gd name="connsiteY525" fmla="*/ 36385 h 95440"/>
                <a:gd name="connsiteX526" fmla="*/ 92202 w 106584"/>
                <a:gd name="connsiteY526" fmla="*/ 36671 h 95440"/>
                <a:gd name="connsiteX527" fmla="*/ 92202 w 106584"/>
                <a:gd name="connsiteY527" fmla="*/ 36671 h 9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</a:cxnLst>
              <a:rect l="l" t="t" r="r" b="b"/>
              <a:pathLst>
                <a:path w="106584" h="95440">
                  <a:moveTo>
                    <a:pt x="92202" y="36671"/>
                  </a:moveTo>
                  <a:lnTo>
                    <a:pt x="93154" y="37052"/>
                  </a:lnTo>
                  <a:lnTo>
                    <a:pt x="93154" y="37719"/>
                  </a:lnTo>
                  <a:lnTo>
                    <a:pt x="92488" y="38671"/>
                  </a:lnTo>
                  <a:lnTo>
                    <a:pt x="92869" y="40005"/>
                  </a:lnTo>
                  <a:lnTo>
                    <a:pt x="93821" y="41339"/>
                  </a:lnTo>
                  <a:lnTo>
                    <a:pt x="95441" y="42577"/>
                  </a:lnTo>
                  <a:lnTo>
                    <a:pt x="95821" y="43244"/>
                  </a:lnTo>
                  <a:lnTo>
                    <a:pt x="94774" y="43910"/>
                  </a:lnTo>
                  <a:lnTo>
                    <a:pt x="94488" y="44291"/>
                  </a:lnTo>
                  <a:lnTo>
                    <a:pt x="94488" y="44958"/>
                  </a:lnTo>
                  <a:lnTo>
                    <a:pt x="93154" y="45529"/>
                  </a:lnTo>
                  <a:lnTo>
                    <a:pt x="92869" y="46196"/>
                  </a:lnTo>
                  <a:lnTo>
                    <a:pt x="91821" y="46863"/>
                  </a:lnTo>
                  <a:lnTo>
                    <a:pt x="92488" y="47244"/>
                  </a:lnTo>
                  <a:lnTo>
                    <a:pt x="92869" y="47530"/>
                  </a:lnTo>
                  <a:lnTo>
                    <a:pt x="93440" y="47530"/>
                  </a:lnTo>
                  <a:lnTo>
                    <a:pt x="94107" y="48482"/>
                  </a:lnTo>
                  <a:lnTo>
                    <a:pt x="95155" y="48196"/>
                  </a:lnTo>
                  <a:lnTo>
                    <a:pt x="95441" y="48196"/>
                  </a:lnTo>
                  <a:lnTo>
                    <a:pt x="96107" y="48863"/>
                  </a:lnTo>
                  <a:lnTo>
                    <a:pt x="97060" y="50197"/>
                  </a:lnTo>
                  <a:lnTo>
                    <a:pt x="98108" y="50483"/>
                  </a:lnTo>
                  <a:lnTo>
                    <a:pt x="99060" y="51149"/>
                  </a:lnTo>
                  <a:lnTo>
                    <a:pt x="97726" y="51435"/>
                  </a:lnTo>
                  <a:lnTo>
                    <a:pt x="97060" y="52769"/>
                  </a:lnTo>
                  <a:lnTo>
                    <a:pt x="97441" y="53816"/>
                  </a:lnTo>
                  <a:lnTo>
                    <a:pt x="96107" y="55054"/>
                  </a:lnTo>
                  <a:lnTo>
                    <a:pt x="95441" y="55435"/>
                  </a:lnTo>
                  <a:lnTo>
                    <a:pt x="95155" y="55054"/>
                  </a:lnTo>
                  <a:lnTo>
                    <a:pt x="94488" y="55054"/>
                  </a:lnTo>
                  <a:lnTo>
                    <a:pt x="94488" y="55435"/>
                  </a:lnTo>
                  <a:lnTo>
                    <a:pt x="94774" y="56102"/>
                  </a:lnTo>
                  <a:lnTo>
                    <a:pt x="95821" y="56769"/>
                  </a:lnTo>
                  <a:lnTo>
                    <a:pt x="96393" y="57055"/>
                  </a:lnTo>
                  <a:lnTo>
                    <a:pt x="97726" y="58007"/>
                  </a:lnTo>
                  <a:lnTo>
                    <a:pt x="100013" y="58007"/>
                  </a:lnTo>
                  <a:lnTo>
                    <a:pt x="100393" y="58388"/>
                  </a:lnTo>
                  <a:lnTo>
                    <a:pt x="101060" y="58388"/>
                  </a:lnTo>
                  <a:lnTo>
                    <a:pt x="101727" y="58007"/>
                  </a:lnTo>
                  <a:lnTo>
                    <a:pt x="102965" y="57721"/>
                  </a:lnTo>
                  <a:lnTo>
                    <a:pt x="104013" y="60293"/>
                  </a:lnTo>
                  <a:lnTo>
                    <a:pt x="104013" y="61627"/>
                  </a:lnTo>
                  <a:lnTo>
                    <a:pt x="105346" y="64294"/>
                  </a:lnTo>
                  <a:lnTo>
                    <a:pt x="105346" y="65913"/>
                  </a:lnTo>
                  <a:lnTo>
                    <a:pt x="106299" y="67913"/>
                  </a:lnTo>
                  <a:lnTo>
                    <a:pt x="106585" y="67913"/>
                  </a:lnTo>
                  <a:lnTo>
                    <a:pt x="105632" y="68580"/>
                  </a:lnTo>
                  <a:lnTo>
                    <a:pt x="106299" y="70485"/>
                  </a:lnTo>
                  <a:lnTo>
                    <a:pt x="106585" y="70866"/>
                  </a:lnTo>
                  <a:lnTo>
                    <a:pt x="106585" y="72200"/>
                  </a:lnTo>
                  <a:lnTo>
                    <a:pt x="105918" y="73152"/>
                  </a:lnTo>
                  <a:lnTo>
                    <a:pt x="105918" y="74486"/>
                  </a:lnTo>
                  <a:lnTo>
                    <a:pt x="105346" y="75152"/>
                  </a:lnTo>
                  <a:lnTo>
                    <a:pt x="104966" y="75152"/>
                  </a:lnTo>
                  <a:lnTo>
                    <a:pt x="104966" y="75724"/>
                  </a:lnTo>
                  <a:lnTo>
                    <a:pt x="105346" y="76391"/>
                  </a:lnTo>
                  <a:lnTo>
                    <a:pt x="105346" y="77724"/>
                  </a:lnTo>
                  <a:lnTo>
                    <a:pt x="104966" y="78105"/>
                  </a:lnTo>
                  <a:lnTo>
                    <a:pt x="105346" y="78677"/>
                  </a:lnTo>
                  <a:lnTo>
                    <a:pt x="105346" y="79724"/>
                  </a:lnTo>
                  <a:lnTo>
                    <a:pt x="104013" y="80010"/>
                  </a:lnTo>
                  <a:lnTo>
                    <a:pt x="102965" y="80010"/>
                  </a:lnTo>
                  <a:lnTo>
                    <a:pt x="102013" y="80391"/>
                  </a:lnTo>
                  <a:lnTo>
                    <a:pt x="101060" y="81629"/>
                  </a:lnTo>
                  <a:lnTo>
                    <a:pt x="99060" y="82677"/>
                  </a:lnTo>
                  <a:lnTo>
                    <a:pt x="99727" y="82677"/>
                  </a:lnTo>
                  <a:lnTo>
                    <a:pt x="100013" y="84582"/>
                  </a:lnTo>
                  <a:lnTo>
                    <a:pt x="99060" y="85249"/>
                  </a:lnTo>
                  <a:lnTo>
                    <a:pt x="99060" y="85916"/>
                  </a:lnTo>
                  <a:lnTo>
                    <a:pt x="99346" y="85916"/>
                  </a:lnTo>
                  <a:lnTo>
                    <a:pt x="99346" y="86296"/>
                  </a:lnTo>
                  <a:lnTo>
                    <a:pt x="99727" y="86582"/>
                  </a:lnTo>
                  <a:lnTo>
                    <a:pt x="99060" y="86963"/>
                  </a:lnTo>
                  <a:lnTo>
                    <a:pt x="98393" y="86582"/>
                  </a:lnTo>
                  <a:lnTo>
                    <a:pt x="98108" y="86582"/>
                  </a:lnTo>
                  <a:lnTo>
                    <a:pt x="97441" y="86296"/>
                  </a:lnTo>
                  <a:lnTo>
                    <a:pt x="97060" y="86296"/>
                  </a:lnTo>
                  <a:lnTo>
                    <a:pt x="96393" y="86963"/>
                  </a:lnTo>
                  <a:lnTo>
                    <a:pt x="95821" y="87249"/>
                  </a:lnTo>
                  <a:lnTo>
                    <a:pt x="94774" y="87535"/>
                  </a:lnTo>
                  <a:lnTo>
                    <a:pt x="94107" y="86963"/>
                  </a:lnTo>
                  <a:lnTo>
                    <a:pt x="94107" y="85916"/>
                  </a:lnTo>
                  <a:lnTo>
                    <a:pt x="92869" y="85916"/>
                  </a:lnTo>
                  <a:lnTo>
                    <a:pt x="91821" y="85630"/>
                  </a:lnTo>
                  <a:lnTo>
                    <a:pt x="90488" y="86963"/>
                  </a:lnTo>
                  <a:lnTo>
                    <a:pt x="89249" y="86963"/>
                  </a:lnTo>
                  <a:lnTo>
                    <a:pt x="87916" y="86296"/>
                  </a:lnTo>
                  <a:lnTo>
                    <a:pt x="86582" y="86582"/>
                  </a:lnTo>
                  <a:lnTo>
                    <a:pt x="85916" y="85630"/>
                  </a:lnTo>
                  <a:lnTo>
                    <a:pt x="85916" y="86963"/>
                  </a:lnTo>
                  <a:lnTo>
                    <a:pt x="85249" y="87535"/>
                  </a:lnTo>
                  <a:lnTo>
                    <a:pt x="84963" y="87535"/>
                  </a:lnTo>
                  <a:lnTo>
                    <a:pt x="84582" y="86963"/>
                  </a:lnTo>
                  <a:lnTo>
                    <a:pt x="84963" y="85630"/>
                  </a:lnTo>
                  <a:lnTo>
                    <a:pt x="82010" y="85249"/>
                  </a:lnTo>
                  <a:lnTo>
                    <a:pt x="79343" y="85916"/>
                  </a:lnTo>
                  <a:lnTo>
                    <a:pt x="78391" y="85630"/>
                  </a:lnTo>
                  <a:lnTo>
                    <a:pt x="77724" y="85249"/>
                  </a:lnTo>
                  <a:lnTo>
                    <a:pt x="77057" y="85249"/>
                  </a:lnTo>
                  <a:lnTo>
                    <a:pt x="74771" y="84963"/>
                  </a:lnTo>
                  <a:lnTo>
                    <a:pt x="74485" y="84963"/>
                  </a:lnTo>
                  <a:lnTo>
                    <a:pt x="73438" y="84011"/>
                  </a:lnTo>
                  <a:lnTo>
                    <a:pt x="73152" y="83344"/>
                  </a:lnTo>
                  <a:lnTo>
                    <a:pt x="73152" y="82677"/>
                  </a:lnTo>
                  <a:lnTo>
                    <a:pt x="72771" y="81629"/>
                  </a:lnTo>
                  <a:lnTo>
                    <a:pt x="72200" y="80677"/>
                  </a:lnTo>
                  <a:lnTo>
                    <a:pt x="71818" y="81058"/>
                  </a:lnTo>
                  <a:lnTo>
                    <a:pt x="71152" y="81058"/>
                  </a:lnTo>
                  <a:lnTo>
                    <a:pt x="70866" y="80677"/>
                  </a:lnTo>
                  <a:lnTo>
                    <a:pt x="69818" y="81058"/>
                  </a:lnTo>
                  <a:lnTo>
                    <a:pt x="68866" y="80010"/>
                  </a:lnTo>
                  <a:lnTo>
                    <a:pt x="68580" y="79343"/>
                  </a:lnTo>
                  <a:lnTo>
                    <a:pt x="68866" y="78677"/>
                  </a:lnTo>
                  <a:lnTo>
                    <a:pt x="69247" y="77724"/>
                  </a:lnTo>
                  <a:lnTo>
                    <a:pt x="69818" y="77438"/>
                  </a:lnTo>
                  <a:lnTo>
                    <a:pt x="68866" y="76391"/>
                  </a:lnTo>
                  <a:lnTo>
                    <a:pt x="68199" y="77724"/>
                  </a:lnTo>
                  <a:lnTo>
                    <a:pt x="67532" y="77724"/>
                  </a:lnTo>
                  <a:lnTo>
                    <a:pt x="65913" y="78391"/>
                  </a:lnTo>
                  <a:lnTo>
                    <a:pt x="65627" y="78105"/>
                  </a:lnTo>
                  <a:lnTo>
                    <a:pt x="65246" y="76771"/>
                  </a:lnTo>
                  <a:lnTo>
                    <a:pt x="64960" y="76391"/>
                  </a:lnTo>
                  <a:lnTo>
                    <a:pt x="62960" y="78391"/>
                  </a:lnTo>
                  <a:lnTo>
                    <a:pt x="63341" y="78391"/>
                  </a:lnTo>
                  <a:lnTo>
                    <a:pt x="63341" y="78677"/>
                  </a:lnTo>
                  <a:lnTo>
                    <a:pt x="63913" y="80391"/>
                  </a:lnTo>
                  <a:lnTo>
                    <a:pt x="63913" y="82010"/>
                  </a:lnTo>
                  <a:lnTo>
                    <a:pt x="63627" y="82296"/>
                  </a:lnTo>
                  <a:lnTo>
                    <a:pt x="63341" y="82963"/>
                  </a:lnTo>
                  <a:lnTo>
                    <a:pt x="63341" y="83630"/>
                  </a:lnTo>
                  <a:lnTo>
                    <a:pt x="63627" y="84011"/>
                  </a:lnTo>
                  <a:lnTo>
                    <a:pt x="63341" y="84582"/>
                  </a:lnTo>
                  <a:lnTo>
                    <a:pt x="63341" y="85630"/>
                  </a:lnTo>
                  <a:lnTo>
                    <a:pt x="62675" y="86296"/>
                  </a:lnTo>
                  <a:lnTo>
                    <a:pt x="62008" y="86582"/>
                  </a:lnTo>
                  <a:lnTo>
                    <a:pt x="61341" y="85916"/>
                  </a:lnTo>
                  <a:lnTo>
                    <a:pt x="60674" y="86296"/>
                  </a:lnTo>
                  <a:lnTo>
                    <a:pt x="60008" y="86296"/>
                  </a:lnTo>
                  <a:lnTo>
                    <a:pt x="59722" y="86582"/>
                  </a:lnTo>
                  <a:lnTo>
                    <a:pt x="59055" y="86296"/>
                  </a:lnTo>
                  <a:lnTo>
                    <a:pt x="58674" y="86296"/>
                  </a:lnTo>
                  <a:lnTo>
                    <a:pt x="58007" y="87249"/>
                  </a:lnTo>
                  <a:lnTo>
                    <a:pt x="55721" y="86296"/>
                  </a:lnTo>
                  <a:lnTo>
                    <a:pt x="54769" y="86296"/>
                  </a:lnTo>
                  <a:lnTo>
                    <a:pt x="52102" y="85916"/>
                  </a:lnTo>
                  <a:lnTo>
                    <a:pt x="51149" y="86296"/>
                  </a:lnTo>
                  <a:lnTo>
                    <a:pt x="49530" y="86296"/>
                  </a:lnTo>
                  <a:lnTo>
                    <a:pt x="47244" y="86963"/>
                  </a:lnTo>
                  <a:lnTo>
                    <a:pt x="46196" y="87249"/>
                  </a:lnTo>
                  <a:lnTo>
                    <a:pt x="46577" y="88868"/>
                  </a:lnTo>
                  <a:lnTo>
                    <a:pt x="47244" y="89535"/>
                  </a:lnTo>
                  <a:lnTo>
                    <a:pt x="47244" y="90488"/>
                  </a:lnTo>
                  <a:lnTo>
                    <a:pt x="47530" y="90868"/>
                  </a:lnTo>
                  <a:lnTo>
                    <a:pt x="47530" y="91154"/>
                  </a:lnTo>
                  <a:lnTo>
                    <a:pt x="46863" y="91821"/>
                  </a:lnTo>
                  <a:lnTo>
                    <a:pt x="46863" y="92202"/>
                  </a:lnTo>
                  <a:lnTo>
                    <a:pt x="46577" y="92869"/>
                  </a:lnTo>
                  <a:lnTo>
                    <a:pt x="46196" y="93155"/>
                  </a:lnTo>
                  <a:lnTo>
                    <a:pt x="44291" y="94107"/>
                  </a:lnTo>
                  <a:lnTo>
                    <a:pt x="44291" y="93155"/>
                  </a:lnTo>
                  <a:lnTo>
                    <a:pt x="43243" y="93155"/>
                  </a:lnTo>
                  <a:lnTo>
                    <a:pt x="43243" y="93440"/>
                  </a:lnTo>
                  <a:lnTo>
                    <a:pt x="42672" y="93440"/>
                  </a:lnTo>
                  <a:lnTo>
                    <a:pt x="40958" y="92869"/>
                  </a:lnTo>
                  <a:lnTo>
                    <a:pt x="40291" y="90868"/>
                  </a:lnTo>
                  <a:lnTo>
                    <a:pt x="39338" y="90488"/>
                  </a:lnTo>
                  <a:lnTo>
                    <a:pt x="38005" y="90488"/>
                  </a:lnTo>
                  <a:lnTo>
                    <a:pt x="37052" y="89535"/>
                  </a:lnTo>
                  <a:lnTo>
                    <a:pt x="36767" y="89535"/>
                  </a:lnTo>
                  <a:lnTo>
                    <a:pt x="36767" y="89916"/>
                  </a:lnTo>
                  <a:lnTo>
                    <a:pt x="37052" y="90488"/>
                  </a:lnTo>
                  <a:lnTo>
                    <a:pt x="37052" y="91154"/>
                  </a:lnTo>
                  <a:lnTo>
                    <a:pt x="36385" y="91821"/>
                  </a:lnTo>
                  <a:lnTo>
                    <a:pt x="38386" y="92202"/>
                  </a:lnTo>
                  <a:lnTo>
                    <a:pt x="38671" y="92488"/>
                  </a:lnTo>
                  <a:lnTo>
                    <a:pt x="39053" y="93155"/>
                  </a:lnTo>
                  <a:lnTo>
                    <a:pt x="39719" y="93155"/>
                  </a:lnTo>
                  <a:lnTo>
                    <a:pt x="40005" y="95155"/>
                  </a:lnTo>
                  <a:lnTo>
                    <a:pt x="40005" y="95441"/>
                  </a:lnTo>
                  <a:lnTo>
                    <a:pt x="39338" y="95441"/>
                  </a:lnTo>
                  <a:lnTo>
                    <a:pt x="39338" y="95155"/>
                  </a:lnTo>
                  <a:lnTo>
                    <a:pt x="39053" y="95155"/>
                  </a:lnTo>
                  <a:lnTo>
                    <a:pt x="38671" y="94488"/>
                  </a:lnTo>
                  <a:lnTo>
                    <a:pt x="38005" y="94488"/>
                  </a:lnTo>
                  <a:lnTo>
                    <a:pt x="38005" y="93821"/>
                  </a:lnTo>
                  <a:lnTo>
                    <a:pt x="37719" y="93440"/>
                  </a:lnTo>
                  <a:lnTo>
                    <a:pt x="37719" y="93155"/>
                  </a:lnTo>
                  <a:lnTo>
                    <a:pt x="37719" y="93440"/>
                  </a:lnTo>
                  <a:lnTo>
                    <a:pt x="37719" y="93155"/>
                  </a:lnTo>
                  <a:lnTo>
                    <a:pt x="37052" y="93155"/>
                  </a:lnTo>
                  <a:lnTo>
                    <a:pt x="37338" y="92488"/>
                  </a:lnTo>
                  <a:lnTo>
                    <a:pt x="37052" y="92488"/>
                  </a:lnTo>
                  <a:lnTo>
                    <a:pt x="37052" y="92869"/>
                  </a:lnTo>
                  <a:lnTo>
                    <a:pt x="36767" y="93440"/>
                  </a:lnTo>
                  <a:lnTo>
                    <a:pt x="35433" y="93440"/>
                  </a:lnTo>
                  <a:lnTo>
                    <a:pt x="35052" y="92869"/>
                  </a:lnTo>
                  <a:lnTo>
                    <a:pt x="34385" y="91821"/>
                  </a:lnTo>
                  <a:lnTo>
                    <a:pt x="33147" y="92488"/>
                  </a:lnTo>
                  <a:lnTo>
                    <a:pt x="33433" y="91154"/>
                  </a:lnTo>
                  <a:lnTo>
                    <a:pt x="33147" y="91154"/>
                  </a:lnTo>
                  <a:lnTo>
                    <a:pt x="33433" y="90868"/>
                  </a:lnTo>
                  <a:lnTo>
                    <a:pt x="33147" y="90488"/>
                  </a:lnTo>
                  <a:lnTo>
                    <a:pt x="33814" y="90202"/>
                  </a:lnTo>
                  <a:lnTo>
                    <a:pt x="33814" y="89916"/>
                  </a:lnTo>
                  <a:lnTo>
                    <a:pt x="33433" y="90202"/>
                  </a:lnTo>
                  <a:lnTo>
                    <a:pt x="33147" y="89916"/>
                  </a:lnTo>
                  <a:lnTo>
                    <a:pt x="33147" y="88582"/>
                  </a:lnTo>
                  <a:lnTo>
                    <a:pt x="31813" y="87535"/>
                  </a:lnTo>
                  <a:lnTo>
                    <a:pt x="31433" y="86582"/>
                  </a:lnTo>
                  <a:lnTo>
                    <a:pt x="32099" y="85249"/>
                  </a:lnTo>
                  <a:lnTo>
                    <a:pt x="30480" y="85249"/>
                  </a:lnTo>
                  <a:lnTo>
                    <a:pt x="30194" y="84963"/>
                  </a:lnTo>
                  <a:lnTo>
                    <a:pt x="29528" y="84963"/>
                  </a:lnTo>
                  <a:lnTo>
                    <a:pt x="29146" y="84296"/>
                  </a:lnTo>
                  <a:lnTo>
                    <a:pt x="29528" y="83630"/>
                  </a:lnTo>
                  <a:lnTo>
                    <a:pt x="30194" y="82677"/>
                  </a:lnTo>
                  <a:lnTo>
                    <a:pt x="30480" y="82296"/>
                  </a:lnTo>
                  <a:lnTo>
                    <a:pt x="31147" y="82296"/>
                  </a:lnTo>
                  <a:lnTo>
                    <a:pt x="31433" y="81629"/>
                  </a:lnTo>
                  <a:lnTo>
                    <a:pt x="31813" y="81343"/>
                  </a:lnTo>
                  <a:lnTo>
                    <a:pt x="32480" y="81343"/>
                  </a:lnTo>
                  <a:lnTo>
                    <a:pt x="33814" y="80010"/>
                  </a:lnTo>
                  <a:lnTo>
                    <a:pt x="33433" y="79343"/>
                  </a:lnTo>
                  <a:lnTo>
                    <a:pt x="34100" y="78677"/>
                  </a:lnTo>
                  <a:lnTo>
                    <a:pt x="33433" y="78105"/>
                  </a:lnTo>
                  <a:lnTo>
                    <a:pt x="33433" y="77438"/>
                  </a:lnTo>
                  <a:lnTo>
                    <a:pt x="33814" y="77057"/>
                  </a:lnTo>
                  <a:lnTo>
                    <a:pt x="33433" y="77057"/>
                  </a:lnTo>
                  <a:lnTo>
                    <a:pt x="32766" y="76771"/>
                  </a:lnTo>
                  <a:lnTo>
                    <a:pt x="31147" y="75152"/>
                  </a:lnTo>
                  <a:lnTo>
                    <a:pt x="31813" y="74771"/>
                  </a:lnTo>
                  <a:lnTo>
                    <a:pt x="32480" y="74771"/>
                  </a:lnTo>
                  <a:lnTo>
                    <a:pt x="33147" y="74486"/>
                  </a:lnTo>
                  <a:lnTo>
                    <a:pt x="33433" y="73438"/>
                  </a:lnTo>
                  <a:lnTo>
                    <a:pt x="32766" y="72771"/>
                  </a:lnTo>
                  <a:lnTo>
                    <a:pt x="32480" y="72771"/>
                  </a:lnTo>
                  <a:lnTo>
                    <a:pt x="33147" y="72104"/>
                  </a:lnTo>
                  <a:lnTo>
                    <a:pt x="31813" y="71818"/>
                  </a:lnTo>
                  <a:lnTo>
                    <a:pt x="28194" y="69818"/>
                  </a:lnTo>
                  <a:lnTo>
                    <a:pt x="27908" y="69152"/>
                  </a:lnTo>
                  <a:lnTo>
                    <a:pt x="27527" y="69152"/>
                  </a:lnTo>
                  <a:lnTo>
                    <a:pt x="27527" y="68580"/>
                  </a:lnTo>
                  <a:lnTo>
                    <a:pt x="26860" y="67532"/>
                  </a:lnTo>
                  <a:lnTo>
                    <a:pt x="26860" y="66199"/>
                  </a:lnTo>
                  <a:lnTo>
                    <a:pt x="26194" y="65913"/>
                  </a:lnTo>
                  <a:lnTo>
                    <a:pt x="25527" y="66199"/>
                  </a:lnTo>
                  <a:lnTo>
                    <a:pt x="24955" y="66199"/>
                  </a:lnTo>
                  <a:lnTo>
                    <a:pt x="24575" y="65913"/>
                  </a:lnTo>
                  <a:lnTo>
                    <a:pt x="24289" y="65913"/>
                  </a:lnTo>
                  <a:lnTo>
                    <a:pt x="24289" y="66580"/>
                  </a:lnTo>
                  <a:lnTo>
                    <a:pt x="23908" y="66580"/>
                  </a:lnTo>
                  <a:lnTo>
                    <a:pt x="23241" y="66865"/>
                  </a:lnTo>
                  <a:lnTo>
                    <a:pt x="22574" y="66865"/>
                  </a:lnTo>
                  <a:lnTo>
                    <a:pt x="22003" y="67246"/>
                  </a:lnTo>
                  <a:lnTo>
                    <a:pt x="22003" y="67532"/>
                  </a:lnTo>
                  <a:lnTo>
                    <a:pt x="20955" y="67532"/>
                  </a:lnTo>
                  <a:lnTo>
                    <a:pt x="20669" y="67913"/>
                  </a:lnTo>
                  <a:lnTo>
                    <a:pt x="20003" y="67913"/>
                  </a:lnTo>
                  <a:lnTo>
                    <a:pt x="18383" y="67246"/>
                  </a:lnTo>
                  <a:lnTo>
                    <a:pt x="17717" y="67532"/>
                  </a:lnTo>
                  <a:lnTo>
                    <a:pt x="17335" y="67246"/>
                  </a:lnTo>
                  <a:lnTo>
                    <a:pt x="16383" y="67246"/>
                  </a:lnTo>
                  <a:lnTo>
                    <a:pt x="16097" y="66865"/>
                  </a:lnTo>
                  <a:lnTo>
                    <a:pt x="16383" y="66865"/>
                  </a:lnTo>
                  <a:lnTo>
                    <a:pt x="16669" y="66199"/>
                  </a:lnTo>
                  <a:lnTo>
                    <a:pt x="16002" y="65913"/>
                  </a:lnTo>
                  <a:lnTo>
                    <a:pt x="15716" y="65913"/>
                  </a:lnTo>
                  <a:lnTo>
                    <a:pt x="15430" y="64960"/>
                  </a:lnTo>
                  <a:lnTo>
                    <a:pt x="14764" y="64579"/>
                  </a:lnTo>
                  <a:lnTo>
                    <a:pt x="14097" y="63627"/>
                  </a:lnTo>
                  <a:lnTo>
                    <a:pt x="13716" y="62675"/>
                  </a:lnTo>
                  <a:lnTo>
                    <a:pt x="14097" y="61627"/>
                  </a:lnTo>
                  <a:lnTo>
                    <a:pt x="13716" y="60674"/>
                  </a:lnTo>
                  <a:lnTo>
                    <a:pt x="14097" y="60008"/>
                  </a:lnTo>
                  <a:lnTo>
                    <a:pt x="16002" y="59341"/>
                  </a:lnTo>
                  <a:lnTo>
                    <a:pt x="17717" y="57055"/>
                  </a:lnTo>
                  <a:lnTo>
                    <a:pt x="17717" y="56102"/>
                  </a:lnTo>
                  <a:lnTo>
                    <a:pt x="16669" y="55721"/>
                  </a:lnTo>
                  <a:lnTo>
                    <a:pt x="16383" y="55435"/>
                  </a:lnTo>
                  <a:lnTo>
                    <a:pt x="16669" y="54102"/>
                  </a:lnTo>
                  <a:lnTo>
                    <a:pt x="16383" y="54102"/>
                  </a:lnTo>
                  <a:lnTo>
                    <a:pt x="14383" y="52769"/>
                  </a:lnTo>
                  <a:lnTo>
                    <a:pt x="12478" y="52769"/>
                  </a:lnTo>
                  <a:lnTo>
                    <a:pt x="11811" y="52483"/>
                  </a:lnTo>
                  <a:lnTo>
                    <a:pt x="10763" y="52102"/>
                  </a:lnTo>
                  <a:lnTo>
                    <a:pt x="10478" y="51816"/>
                  </a:lnTo>
                  <a:lnTo>
                    <a:pt x="10096" y="51149"/>
                  </a:lnTo>
                  <a:lnTo>
                    <a:pt x="9811" y="50197"/>
                  </a:lnTo>
                  <a:lnTo>
                    <a:pt x="10478" y="48196"/>
                  </a:lnTo>
                  <a:lnTo>
                    <a:pt x="9525" y="48196"/>
                  </a:lnTo>
                  <a:lnTo>
                    <a:pt x="9144" y="47911"/>
                  </a:lnTo>
                  <a:lnTo>
                    <a:pt x="8858" y="47911"/>
                  </a:lnTo>
                  <a:lnTo>
                    <a:pt x="7144" y="48482"/>
                  </a:lnTo>
                  <a:lnTo>
                    <a:pt x="4572" y="48482"/>
                  </a:lnTo>
                  <a:lnTo>
                    <a:pt x="3620" y="49149"/>
                  </a:lnTo>
                  <a:lnTo>
                    <a:pt x="2572" y="50483"/>
                  </a:lnTo>
                  <a:lnTo>
                    <a:pt x="286" y="51149"/>
                  </a:lnTo>
                  <a:lnTo>
                    <a:pt x="0" y="50197"/>
                  </a:lnTo>
                  <a:lnTo>
                    <a:pt x="286" y="48863"/>
                  </a:lnTo>
                  <a:lnTo>
                    <a:pt x="286" y="48482"/>
                  </a:lnTo>
                  <a:lnTo>
                    <a:pt x="953" y="47911"/>
                  </a:lnTo>
                  <a:lnTo>
                    <a:pt x="953" y="47244"/>
                  </a:lnTo>
                  <a:lnTo>
                    <a:pt x="1238" y="46863"/>
                  </a:lnTo>
                  <a:lnTo>
                    <a:pt x="953" y="45910"/>
                  </a:lnTo>
                  <a:lnTo>
                    <a:pt x="1905" y="43910"/>
                  </a:lnTo>
                  <a:lnTo>
                    <a:pt x="3905" y="41339"/>
                  </a:lnTo>
                  <a:lnTo>
                    <a:pt x="4858" y="40958"/>
                  </a:lnTo>
                  <a:lnTo>
                    <a:pt x="5905" y="39624"/>
                  </a:lnTo>
                  <a:lnTo>
                    <a:pt x="6572" y="38386"/>
                  </a:lnTo>
                  <a:lnTo>
                    <a:pt x="6572" y="38005"/>
                  </a:lnTo>
                  <a:lnTo>
                    <a:pt x="6858" y="37338"/>
                  </a:lnTo>
                  <a:lnTo>
                    <a:pt x="6858" y="36385"/>
                  </a:lnTo>
                  <a:lnTo>
                    <a:pt x="6572" y="36100"/>
                  </a:lnTo>
                  <a:lnTo>
                    <a:pt x="6191" y="35052"/>
                  </a:lnTo>
                  <a:lnTo>
                    <a:pt x="5905" y="34385"/>
                  </a:lnTo>
                  <a:lnTo>
                    <a:pt x="5525" y="33433"/>
                  </a:lnTo>
                  <a:lnTo>
                    <a:pt x="5239" y="33433"/>
                  </a:lnTo>
                  <a:lnTo>
                    <a:pt x="5525" y="33147"/>
                  </a:lnTo>
                  <a:lnTo>
                    <a:pt x="4858" y="32480"/>
                  </a:lnTo>
                  <a:lnTo>
                    <a:pt x="5239" y="32099"/>
                  </a:lnTo>
                  <a:lnTo>
                    <a:pt x="4858" y="31433"/>
                  </a:lnTo>
                  <a:lnTo>
                    <a:pt x="5239" y="31433"/>
                  </a:lnTo>
                  <a:lnTo>
                    <a:pt x="5239" y="30480"/>
                  </a:lnTo>
                  <a:lnTo>
                    <a:pt x="5525" y="30194"/>
                  </a:lnTo>
                  <a:lnTo>
                    <a:pt x="5239" y="30194"/>
                  </a:lnTo>
                  <a:lnTo>
                    <a:pt x="5905" y="29813"/>
                  </a:lnTo>
                  <a:lnTo>
                    <a:pt x="5905" y="29527"/>
                  </a:lnTo>
                  <a:lnTo>
                    <a:pt x="6191" y="29146"/>
                  </a:lnTo>
                  <a:lnTo>
                    <a:pt x="6191" y="28480"/>
                  </a:lnTo>
                  <a:lnTo>
                    <a:pt x="6572" y="28480"/>
                  </a:lnTo>
                  <a:lnTo>
                    <a:pt x="6572" y="28194"/>
                  </a:lnTo>
                  <a:lnTo>
                    <a:pt x="6191" y="27527"/>
                  </a:lnTo>
                  <a:lnTo>
                    <a:pt x="6572" y="27241"/>
                  </a:lnTo>
                  <a:lnTo>
                    <a:pt x="6191" y="26860"/>
                  </a:lnTo>
                  <a:lnTo>
                    <a:pt x="6191" y="26575"/>
                  </a:lnTo>
                  <a:lnTo>
                    <a:pt x="5905" y="25908"/>
                  </a:lnTo>
                  <a:lnTo>
                    <a:pt x="6191" y="24575"/>
                  </a:lnTo>
                  <a:lnTo>
                    <a:pt x="5905" y="23908"/>
                  </a:lnTo>
                  <a:lnTo>
                    <a:pt x="5525" y="23908"/>
                  </a:lnTo>
                  <a:lnTo>
                    <a:pt x="5525" y="23241"/>
                  </a:lnTo>
                  <a:lnTo>
                    <a:pt x="6191" y="23908"/>
                  </a:lnTo>
                  <a:lnTo>
                    <a:pt x="7525" y="23622"/>
                  </a:lnTo>
                  <a:lnTo>
                    <a:pt x="8192" y="24289"/>
                  </a:lnTo>
                  <a:lnTo>
                    <a:pt x="9144" y="23241"/>
                  </a:lnTo>
                  <a:lnTo>
                    <a:pt x="9525" y="23241"/>
                  </a:lnTo>
                  <a:lnTo>
                    <a:pt x="9811" y="23622"/>
                  </a:lnTo>
                  <a:lnTo>
                    <a:pt x="9811" y="24575"/>
                  </a:lnTo>
                  <a:lnTo>
                    <a:pt x="10478" y="24860"/>
                  </a:lnTo>
                  <a:lnTo>
                    <a:pt x="10763" y="24575"/>
                  </a:lnTo>
                  <a:lnTo>
                    <a:pt x="11144" y="23622"/>
                  </a:lnTo>
                  <a:lnTo>
                    <a:pt x="11430" y="22955"/>
                  </a:lnTo>
                  <a:lnTo>
                    <a:pt x="11811" y="23241"/>
                  </a:lnTo>
                  <a:lnTo>
                    <a:pt x="12097" y="22574"/>
                  </a:lnTo>
                  <a:lnTo>
                    <a:pt x="12763" y="22574"/>
                  </a:lnTo>
                  <a:lnTo>
                    <a:pt x="13430" y="22955"/>
                  </a:lnTo>
                  <a:lnTo>
                    <a:pt x="14383" y="23241"/>
                  </a:lnTo>
                  <a:lnTo>
                    <a:pt x="14383" y="22289"/>
                  </a:lnTo>
                  <a:lnTo>
                    <a:pt x="15050" y="22289"/>
                  </a:lnTo>
                  <a:lnTo>
                    <a:pt x="15716" y="21908"/>
                  </a:lnTo>
                  <a:lnTo>
                    <a:pt x="15716" y="22289"/>
                  </a:lnTo>
                  <a:lnTo>
                    <a:pt x="16669" y="22955"/>
                  </a:lnTo>
                  <a:lnTo>
                    <a:pt x="22003" y="22955"/>
                  </a:lnTo>
                  <a:lnTo>
                    <a:pt x="23622" y="21908"/>
                  </a:lnTo>
                  <a:lnTo>
                    <a:pt x="23908" y="21622"/>
                  </a:lnTo>
                  <a:lnTo>
                    <a:pt x="23908" y="21336"/>
                  </a:lnTo>
                  <a:lnTo>
                    <a:pt x="24289" y="20669"/>
                  </a:lnTo>
                  <a:lnTo>
                    <a:pt x="25527" y="19621"/>
                  </a:lnTo>
                  <a:lnTo>
                    <a:pt x="26194" y="19336"/>
                  </a:lnTo>
                  <a:lnTo>
                    <a:pt x="27242" y="19336"/>
                  </a:lnTo>
                  <a:lnTo>
                    <a:pt x="28480" y="18669"/>
                  </a:lnTo>
                  <a:lnTo>
                    <a:pt x="28480" y="18383"/>
                  </a:lnTo>
                  <a:lnTo>
                    <a:pt x="28194" y="17716"/>
                  </a:lnTo>
                  <a:lnTo>
                    <a:pt x="27908" y="17335"/>
                  </a:lnTo>
                  <a:lnTo>
                    <a:pt x="27908" y="16002"/>
                  </a:lnTo>
                  <a:lnTo>
                    <a:pt x="27527" y="15049"/>
                  </a:lnTo>
                  <a:lnTo>
                    <a:pt x="27908" y="14764"/>
                  </a:lnTo>
                  <a:lnTo>
                    <a:pt x="28194" y="13430"/>
                  </a:lnTo>
                  <a:lnTo>
                    <a:pt x="27908" y="12097"/>
                  </a:lnTo>
                  <a:lnTo>
                    <a:pt x="27242" y="10763"/>
                  </a:lnTo>
                  <a:lnTo>
                    <a:pt x="27908" y="9811"/>
                  </a:lnTo>
                  <a:lnTo>
                    <a:pt x="27908" y="9525"/>
                  </a:lnTo>
                  <a:lnTo>
                    <a:pt x="29146" y="7810"/>
                  </a:lnTo>
                  <a:lnTo>
                    <a:pt x="29813" y="7810"/>
                  </a:lnTo>
                  <a:lnTo>
                    <a:pt x="30194" y="8191"/>
                  </a:lnTo>
                  <a:lnTo>
                    <a:pt x="30194" y="8477"/>
                  </a:lnTo>
                  <a:lnTo>
                    <a:pt x="31433" y="8477"/>
                  </a:lnTo>
                  <a:lnTo>
                    <a:pt x="32099" y="8191"/>
                  </a:lnTo>
                  <a:lnTo>
                    <a:pt x="32766" y="7525"/>
                  </a:lnTo>
                  <a:lnTo>
                    <a:pt x="34385" y="7144"/>
                  </a:lnTo>
                  <a:lnTo>
                    <a:pt x="36100" y="6572"/>
                  </a:lnTo>
                  <a:lnTo>
                    <a:pt x="36767" y="6858"/>
                  </a:lnTo>
                  <a:lnTo>
                    <a:pt x="37719" y="6572"/>
                  </a:lnTo>
                  <a:lnTo>
                    <a:pt x="38386" y="7525"/>
                  </a:lnTo>
                  <a:lnTo>
                    <a:pt x="38671" y="8191"/>
                  </a:lnTo>
                  <a:lnTo>
                    <a:pt x="39719" y="8858"/>
                  </a:lnTo>
                  <a:lnTo>
                    <a:pt x="40291" y="9525"/>
                  </a:lnTo>
                  <a:lnTo>
                    <a:pt x="41338" y="9144"/>
                  </a:lnTo>
                  <a:lnTo>
                    <a:pt x="42958" y="9144"/>
                  </a:lnTo>
                  <a:lnTo>
                    <a:pt x="43625" y="9525"/>
                  </a:lnTo>
                  <a:lnTo>
                    <a:pt x="44577" y="9144"/>
                  </a:lnTo>
                  <a:lnTo>
                    <a:pt x="44958" y="8858"/>
                  </a:lnTo>
                  <a:lnTo>
                    <a:pt x="44958" y="6572"/>
                  </a:lnTo>
                  <a:lnTo>
                    <a:pt x="45625" y="6572"/>
                  </a:lnTo>
                  <a:lnTo>
                    <a:pt x="45910" y="6191"/>
                  </a:lnTo>
                  <a:lnTo>
                    <a:pt x="45910" y="6572"/>
                  </a:lnTo>
                  <a:lnTo>
                    <a:pt x="46196" y="6191"/>
                  </a:lnTo>
                  <a:lnTo>
                    <a:pt x="46196" y="4858"/>
                  </a:lnTo>
                  <a:lnTo>
                    <a:pt x="46577" y="4858"/>
                  </a:lnTo>
                  <a:lnTo>
                    <a:pt x="47244" y="4191"/>
                  </a:lnTo>
                  <a:lnTo>
                    <a:pt x="47530" y="4191"/>
                  </a:lnTo>
                  <a:lnTo>
                    <a:pt x="47530" y="3239"/>
                  </a:lnTo>
                  <a:lnTo>
                    <a:pt x="48196" y="2953"/>
                  </a:lnTo>
                  <a:lnTo>
                    <a:pt x="48196" y="2572"/>
                  </a:lnTo>
                  <a:lnTo>
                    <a:pt x="47911" y="1905"/>
                  </a:lnTo>
                  <a:lnTo>
                    <a:pt x="47911" y="1238"/>
                  </a:lnTo>
                  <a:lnTo>
                    <a:pt x="49149" y="667"/>
                  </a:lnTo>
                  <a:lnTo>
                    <a:pt x="50863" y="286"/>
                  </a:lnTo>
                  <a:lnTo>
                    <a:pt x="51149" y="286"/>
                  </a:lnTo>
                  <a:lnTo>
                    <a:pt x="51530" y="667"/>
                  </a:lnTo>
                  <a:lnTo>
                    <a:pt x="51816" y="0"/>
                  </a:lnTo>
                  <a:lnTo>
                    <a:pt x="52102" y="286"/>
                  </a:lnTo>
                  <a:lnTo>
                    <a:pt x="54102" y="1238"/>
                  </a:lnTo>
                  <a:lnTo>
                    <a:pt x="53816" y="1619"/>
                  </a:lnTo>
                  <a:lnTo>
                    <a:pt x="53816" y="2286"/>
                  </a:lnTo>
                  <a:lnTo>
                    <a:pt x="53435" y="3620"/>
                  </a:lnTo>
                  <a:lnTo>
                    <a:pt x="53435" y="3905"/>
                  </a:lnTo>
                  <a:lnTo>
                    <a:pt x="54483" y="3905"/>
                  </a:lnTo>
                  <a:lnTo>
                    <a:pt x="54769" y="4191"/>
                  </a:lnTo>
                  <a:lnTo>
                    <a:pt x="54769" y="4858"/>
                  </a:lnTo>
                  <a:lnTo>
                    <a:pt x="54102" y="5524"/>
                  </a:lnTo>
                  <a:lnTo>
                    <a:pt x="53816" y="5524"/>
                  </a:lnTo>
                  <a:lnTo>
                    <a:pt x="53816" y="6572"/>
                  </a:lnTo>
                  <a:lnTo>
                    <a:pt x="53435" y="6858"/>
                  </a:lnTo>
                  <a:lnTo>
                    <a:pt x="53150" y="7525"/>
                  </a:lnTo>
                  <a:lnTo>
                    <a:pt x="53435" y="7525"/>
                  </a:lnTo>
                  <a:lnTo>
                    <a:pt x="53816" y="8191"/>
                  </a:lnTo>
                  <a:lnTo>
                    <a:pt x="53435" y="8858"/>
                  </a:lnTo>
                  <a:lnTo>
                    <a:pt x="54102" y="9525"/>
                  </a:lnTo>
                  <a:lnTo>
                    <a:pt x="56102" y="9144"/>
                  </a:lnTo>
                  <a:lnTo>
                    <a:pt x="56769" y="9144"/>
                  </a:lnTo>
                  <a:lnTo>
                    <a:pt x="59055" y="8191"/>
                  </a:lnTo>
                  <a:lnTo>
                    <a:pt x="59722" y="8191"/>
                  </a:lnTo>
                  <a:lnTo>
                    <a:pt x="60008" y="8858"/>
                  </a:lnTo>
                  <a:lnTo>
                    <a:pt x="60388" y="9144"/>
                  </a:lnTo>
                  <a:lnTo>
                    <a:pt x="60960" y="9144"/>
                  </a:lnTo>
                  <a:lnTo>
                    <a:pt x="61627" y="8858"/>
                  </a:lnTo>
                  <a:lnTo>
                    <a:pt x="62008" y="9811"/>
                  </a:lnTo>
                  <a:lnTo>
                    <a:pt x="61627" y="10477"/>
                  </a:lnTo>
                  <a:lnTo>
                    <a:pt x="62960" y="10763"/>
                  </a:lnTo>
                  <a:lnTo>
                    <a:pt x="64960" y="10763"/>
                  </a:lnTo>
                  <a:lnTo>
                    <a:pt x="65627" y="11144"/>
                  </a:lnTo>
                  <a:lnTo>
                    <a:pt x="66294" y="12478"/>
                  </a:lnTo>
                  <a:lnTo>
                    <a:pt x="68866" y="13049"/>
                  </a:lnTo>
                  <a:lnTo>
                    <a:pt x="69818" y="13049"/>
                  </a:lnTo>
                  <a:lnTo>
                    <a:pt x="70485" y="12478"/>
                  </a:lnTo>
                  <a:lnTo>
                    <a:pt x="72200" y="12764"/>
                  </a:lnTo>
                  <a:lnTo>
                    <a:pt x="75438" y="11430"/>
                  </a:lnTo>
                  <a:lnTo>
                    <a:pt x="75724" y="11144"/>
                  </a:lnTo>
                  <a:lnTo>
                    <a:pt x="77057" y="11144"/>
                  </a:lnTo>
                  <a:lnTo>
                    <a:pt x="77438" y="10477"/>
                  </a:lnTo>
                  <a:lnTo>
                    <a:pt x="79058" y="10477"/>
                  </a:lnTo>
                  <a:lnTo>
                    <a:pt x="79343" y="11144"/>
                  </a:lnTo>
                  <a:lnTo>
                    <a:pt x="82296" y="11144"/>
                  </a:lnTo>
                  <a:lnTo>
                    <a:pt x="81343" y="13430"/>
                  </a:lnTo>
                  <a:lnTo>
                    <a:pt x="80010" y="14097"/>
                  </a:lnTo>
                  <a:lnTo>
                    <a:pt x="78105" y="16002"/>
                  </a:lnTo>
                  <a:lnTo>
                    <a:pt x="78676" y="16669"/>
                  </a:lnTo>
                  <a:lnTo>
                    <a:pt x="78391" y="17050"/>
                  </a:lnTo>
                  <a:lnTo>
                    <a:pt x="77438" y="16669"/>
                  </a:lnTo>
                  <a:lnTo>
                    <a:pt x="77057" y="17050"/>
                  </a:lnTo>
                  <a:lnTo>
                    <a:pt x="76105" y="17050"/>
                  </a:lnTo>
                  <a:lnTo>
                    <a:pt x="75152" y="17716"/>
                  </a:lnTo>
                  <a:lnTo>
                    <a:pt x="75152" y="19336"/>
                  </a:lnTo>
                  <a:lnTo>
                    <a:pt x="75724" y="20669"/>
                  </a:lnTo>
                  <a:lnTo>
                    <a:pt x="75438" y="21336"/>
                  </a:lnTo>
                  <a:lnTo>
                    <a:pt x="75438" y="21908"/>
                  </a:lnTo>
                  <a:lnTo>
                    <a:pt x="76391" y="22955"/>
                  </a:lnTo>
                  <a:lnTo>
                    <a:pt x="76105" y="24860"/>
                  </a:lnTo>
                  <a:lnTo>
                    <a:pt x="75724" y="25527"/>
                  </a:lnTo>
                  <a:lnTo>
                    <a:pt x="75724" y="27813"/>
                  </a:lnTo>
                  <a:lnTo>
                    <a:pt x="75152" y="27813"/>
                  </a:lnTo>
                  <a:lnTo>
                    <a:pt x="74485" y="28861"/>
                  </a:lnTo>
                  <a:lnTo>
                    <a:pt x="73438" y="29146"/>
                  </a:lnTo>
                  <a:lnTo>
                    <a:pt x="72771" y="29527"/>
                  </a:lnTo>
                  <a:lnTo>
                    <a:pt x="73438" y="30766"/>
                  </a:lnTo>
                  <a:lnTo>
                    <a:pt x="73152" y="31433"/>
                  </a:lnTo>
                  <a:lnTo>
                    <a:pt x="73152" y="31814"/>
                  </a:lnTo>
                  <a:lnTo>
                    <a:pt x="73438" y="32099"/>
                  </a:lnTo>
                  <a:lnTo>
                    <a:pt x="73819" y="31433"/>
                  </a:lnTo>
                  <a:lnTo>
                    <a:pt x="74771" y="31433"/>
                  </a:lnTo>
                  <a:lnTo>
                    <a:pt x="75152" y="31147"/>
                  </a:lnTo>
                  <a:lnTo>
                    <a:pt x="76105" y="31147"/>
                  </a:lnTo>
                  <a:lnTo>
                    <a:pt x="76391" y="30766"/>
                  </a:lnTo>
                  <a:lnTo>
                    <a:pt x="76771" y="31147"/>
                  </a:lnTo>
                  <a:lnTo>
                    <a:pt x="77438" y="31147"/>
                  </a:lnTo>
                  <a:lnTo>
                    <a:pt x="77724" y="31433"/>
                  </a:lnTo>
                  <a:lnTo>
                    <a:pt x="78105" y="31147"/>
                  </a:lnTo>
                  <a:lnTo>
                    <a:pt x="78105" y="30480"/>
                  </a:lnTo>
                  <a:lnTo>
                    <a:pt x="79058" y="30766"/>
                  </a:lnTo>
                  <a:lnTo>
                    <a:pt x="81058" y="30480"/>
                  </a:lnTo>
                  <a:lnTo>
                    <a:pt x="81058" y="31814"/>
                  </a:lnTo>
                  <a:lnTo>
                    <a:pt x="81343" y="32480"/>
                  </a:lnTo>
                  <a:lnTo>
                    <a:pt x="82010" y="33147"/>
                  </a:lnTo>
                  <a:lnTo>
                    <a:pt x="82010" y="33719"/>
                  </a:lnTo>
                  <a:lnTo>
                    <a:pt x="82963" y="34385"/>
                  </a:lnTo>
                  <a:lnTo>
                    <a:pt x="83629" y="35052"/>
                  </a:lnTo>
                  <a:lnTo>
                    <a:pt x="83629" y="35719"/>
                  </a:lnTo>
                  <a:lnTo>
                    <a:pt x="84010" y="35433"/>
                  </a:lnTo>
                  <a:lnTo>
                    <a:pt x="84296" y="35433"/>
                  </a:lnTo>
                  <a:lnTo>
                    <a:pt x="85630" y="34766"/>
                  </a:lnTo>
                  <a:lnTo>
                    <a:pt x="85630" y="35052"/>
                  </a:lnTo>
                  <a:lnTo>
                    <a:pt x="86582" y="34766"/>
                  </a:lnTo>
                  <a:lnTo>
                    <a:pt x="86582" y="35052"/>
                  </a:lnTo>
                  <a:lnTo>
                    <a:pt x="87916" y="35052"/>
                  </a:lnTo>
                  <a:lnTo>
                    <a:pt x="87916" y="34766"/>
                  </a:lnTo>
                  <a:lnTo>
                    <a:pt x="88201" y="35052"/>
                  </a:lnTo>
                  <a:lnTo>
                    <a:pt x="88201" y="36100"/>
                  </a:lnTo>
                  <a:lnTo>
                    <a:pt x="89249" y="36385"/>
                  </a:lnTo>
                  <a:lnTo>
                    <a:pt x="89916" y="36100"/>
                  </a:lnTo>
                  <a:lnTo>
                    <a:pt x="90488" y="36385"/>
                  </a:lnTo>
                  <a:lnTo>
                    <a:pt x="90488" y="36100"/>
                  </a:lnTo>
                  <a:lnTo>
                    <a:pt x="90868" y="35719"/>
                  </a:lnTo>
                  <a:lnTo>
                    <a:pt x="90868" y="35433"/>
                  </a:lnTo>
                  <a:lnTo>
                    <a:pt x="91154" y="36100"/>
                  </a:lnTo>
                  <a:lnTo>
                    <a:pt x="91821" y="36385"/>
                  </a:lnTo>
                  <a:lnTo>
                    <a:pt x="92202" y="36671"/>
                  </a:lnTo>
                  <a:lnTo>
                    <a:pt x="92202" y="3667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1EE37D52-6B3E-99FF-E7BE-25BE86D659D1}"/>
                </a:ext>
              </a:extLst>
            </p:cNvPr>
            <p:cNvSpPr/>
            <p:nvPr/>
          </p:nvSpPr>
          <p:spPr>
            <a:xfrm>
              <a:off x="1810177" y="3927886"/>
              <a:ext cx="442055" cy="520731"/>
            </a:xfrm>
            <a:custGeom>
              <a:avLst/>
              <a:gdLst>
                <a:gd name="connsiteX0" fmla="*/ 195929 w 442055"/>
                <a:gd name="connsiteY0" fmla="*/ 12764 h 520731"/>
                <a:gd name="connsiteX1" fmla="*/ 197929 w 442055"/>
                <a:gd name="connsiteY1" fmla="*/ 21622 h 520731"/>
                <a:gd name="connsiteX2" fmla="*/ 201168 w 442055"/>
                <a:gd name="connsiteY2" fmla="*/ 25241 h 520731"/>
                <a:gd name="connsiteX3" fmla="*/ 210979 w 442055"/>
                <a:gd name="connsiteY3" fmla="*/ 34766 h 520731"/>
                <a:gd name="connsiteX4" fmla="*/ 210979 w 442055"/>
                <a:gd name="connsiteY4" fmla="*/ 35052 h 520731"/>
                <a:gd name="connsiteX5" fmla="*/ 222790 w 442055"/>
                <a:gd name="connsiteY5" fmla="*/ 44577 h 520731"/>
                <a:gd name="connsiteX6" fmla="*/ 223171 w 442055"/>
                <a:gd name="connsiteY6" fmla="*/ 44577 h 520731"/>
                <a:gd name="connsiteX7" fmla="*/ 230410 w 442055"/>
                <a:gd name="connsiteY7" fmla="*/ 49816 h 520731"/>
                <a:gd name="connsiteX8" fmla="*/ 240220 w 442055"/>
                <a:gd name="connsiteY8" fmla="*/ 57436 h 520731"/>
                <a:gd name="connsiteX9" fmla="*/ 241173 w 442055"/>
                <a:gd name="connsiteY9" fmla="*/ 59722 h 520731"/>
                <a:gd name="connsiteX10" fmla="*/ 242888 w 442055"/>
                <a:gd name="connsiteY10" fmla="*/ 62008 h 520731"/>
                <a:gd name="connsiteX11" fmla="*/ 242221 w 442055"/>
                <a:gd name="connsiteY11" fmla="*/ 67247 h 520731"/>
                <a:gd name="connsiteX12" fmla="*/ 241840 w 442055"/>
                <a:gd name="connsiteY12" fmla="*/ 68199 h 520731"/>
                <a:gd name="connsiteX13" fmla="*/ 240887 w 442055"/>
                <a:gd name="connsiteY13" fmla="*/ 69914 h 520731"/>
                <a:gd name="connsiteX14" fmla="*/ 240887 w 442055"/>
                <a:gd name="connsiteY14" fmla="*/ 70485 h 520731"/>
                <a:gd name="connsiteX15" fmla="*/ 241840 w 442055"/>
                <a:gd name="connsiteY15" fmla="*/ 74105 h 520731"/>
                <a:gd name="connsiteX16" fmla="*/ 239935 w 442055"/>
                <a:gd name="connsiteY16" fmla="*/ 75438 h 520731"/>
                <a:gd name="connsiteX17" fmla="*/ 235934 w 442055"/>
                <a:gd name="connsiteY17" fmla="*/ 78391 h 520731"/>
                <a:gd name="connsiteX18" fmla="*/ 237649 w 442055"/>
                <a:gd name="connsiteY18" fmla="*/ 85249 h 520731"/>
                <a:gd name="connsiteX19" fmla="*/ 238601 w 442055"/>
                <a:gd name="connsiteY19" fmla="*/ 91535 h 520731"/>
                <a:gd name="connsiteX20" fmla="*/ 228409 w 442055"/>
                <a:gd name="connsiteY20" fmla="*/ 100108 h 520731"/>
                <a:gd name="connsiteX21" fmla="*/ 228409 w 442055"/>
                <a:gd name="connsiteY21" fmla="*/ 100679 h 520731"/>
                <a:gd name="connsiteX22" fmla="*/ 209074 w 442055"/>
                <a:gd name="connsiteY22" fmla="*/ 115824 h 520731"/>
                <a:gd name="connsiteX23" fmla="*/ 212026 w 442055"/>
                <a:gd name="connsiteY23" fmla="*/ 124301 h 520731"/>
                <a:gd name="connsiteX24" fmla="*/ 213646 w 442055"/>
                <a:gd name="connsiteY24" fmla="*/ 126968 h 520731"/>
                <a:gd name="connsiteX25" fmla="*/ 214598 w 442055"/>
                <a:gd name="connsiteY25" fmla="*/ 129635 h 520731"/>
                <a:gd name="connsiteX26" fmla="*/ 214979 w 442055"/>
                <a:gd name="connsiteY26" fmla="*/ 129921 h 520731"/>
                <a:gd name="connsiteX27" fmla="*/ 215265 w 442055"/>
                <a:gd name="connsiteY27" fmla="*/ 130588 h 520731"/>
                <a:gd name="connsiteX28" fmla="*/ 216313 w 442055"/>
                <a:gd name="connsiteY28" fmla="*/ 131540 h 520731"/>
                <a:gd name="connsiteX29" fmla="*/ 215932 w 442055"/>
                <a:gd name="connsiteY29" fmla="*/ 131921 h 520731"/>
                <a:gd name="connsiteX30" fmla="*/ 216598 w 442055"/>
                <a:gd name="connsiteY30" fmla="*/ 131921 h 520731"/>
                <a:gd name="connsiteX31" fmla="*/ 216884 w 442055"/>
                <a:gd name="connsiteY31" fmla="*/ 132207 h 520731"/>
                <a:gd name="connsiteX32" fmla="*/ 217265 w 442055"/>
                <a:gd name="connsiteY32" fmla="*/ 132207 h 520731"/>
                <a:gd name="connsiteX33" fmla="*/ 216884 w 442055"/>
                <a:gd name="connsiteY33" fmla="*/ 133541 h 520731"/>
                <a:gd name="connsiteX34" fmla="*/ 217265 w 442055"/>
                <a:gd name="connsiteY34" fmla="*/ 133826 h 520731"/>
                <a:gd name="connsiteX35" fmla="*/ 215932 w 442055"/>
                <a:gd name="connsiteY35" fmla="*/ 135827 h 520731"/>
                <a:gd name="connsiteX36" fmla="*/ 215932 w 442055"/>
                <a:gd name="connsiteY36" fmla="*/ 136112 h 520731"/>
                <a:gd name="connsiteX37" fmla="*/ 216313 w 442055"/>
                <a:gd name="connsiteY37" fmla="*/ 137160 h 520731"/>
                <a:gd name="connsiteX38" fmla="*/ 216313 w 442055"/>
                <a:gd name="connsiteY38" fmla="*/ 137446 h 520731"/>
                <a:gd name="connsiteX39" fmla="*/ 216598 w 442055"/>
                <a:gd name="connsiteY39" fmla="*/ 137160 h 520731"/>
                <a:gd name="connsiteX40" fmla="*/ 218599 w 442055"/>
                <a:gd name="connsiteY40" fmla="*/ 138113 h 520731"/>
                <a:gd name="connsiteX41" fmla="*/ 218884 w 442055"/>
                <a:gd name="connsiteY41" fmla="*/ 137446 h 520731"/>
                <a:gd name="connsiteX42" fmla="*/ 219551 w 442055"/>
                <a:gd name="connsiteY42" fmla="*/ 137446 h 520731"/>
                <a:gd name="connsiteX43" fmla="*/ 220218 w 442055"/>
                <a:gd name="connsiteY43" fmla="*/ 137160 h 520731"/>
                <a:gd name="connsiteX44" fmla="*/ 221551 w 442055"/>
                <a:gd name="connsiteY44" fmla="*/ 137446 h 520731"/>
                <a:gd name="connsiteX45" fmla="*/ 222504 w 442055"/>
                <a:gd name="connsiteY45" fmla="*/ 137446 h 520731"/>
                <a:gd name="connsiteX46" fmla="*/ 222790 w 442055"/>
                <a:gd name="connsiteY46" fmla="*/ 137160 h 520731"/>
                <a:gd name="connsiteX47" fmla="*/ 223838 w 442055"/>
                <a:gd name="connsiteY47" fmla="*/ 134874 h 520731"/>
                <a:gd name="connsiteX48" fmla="*/ 225457 w 442055"/>
                <a:gd name="connsiteY48" fmla="*/ 134493 h 520731"/>
                <a:gd name="connsiteX49" fmla="*/ 226123 w 442055"/>
                <a:gd name="connsiteY49" fmla="*/ 133826 h 520731"/>
                <a:gd name="connsiteX50" fmla="*/ 226790 w 442055"/>
                <a:gd name="connsiteY50" fmla="*/ 134207 h 520731"/>
                <a:gd name="connsiteX51" fmla="*/ 229076 w 442055"/>
                <a:gd name="connsiteY51" fmla="*/ 132588 h 520731"/>
                <a:gd name="connsiteX52" fmla="*/ 225457 w 442055"/>
                <a:gd name="connsiteY52" fmla="*/ 143066 h 520731"/>
                <a:gd name="connsiteX53" fmla="*/ 221551 w 442055"/>
                <a:gd name="connsiteY53" fmla="*/ 143732 h 520731"/>
                <a:gd name="connsiteX54" fmla="*/ 224123 w 442055"/>
                <a:gd name="connsiteY54" fmla="*/ 146304 h 520731"/>
                <a:gd name="connsiteX55" fmla="*/ 223838 w 442055"/>
                <a:gd name="connsiteY55" fmla="*/ 146971 h 520731"/>
                <a:gd name="connsiteX56" fmla="*/ 224504 w 442055"/>
                <a:gd name="connsiteY56" fmla="*/ 151257 h 520731"/>
                <a:gd name="connsiteX57" fmla="*/ 226123 w 442055"/>
                <a:gd name="connsiteY57" fmla="*/ 150305 h 520731"/>
                <a:gd name="connsiteX58" fmla="*/ 225457 w 442055"/>
                <a:gd name="connsiteY58" fmla="*/ 151543 h 520731"/>
                <a:gd name="connsiteX59" fmla="*/ 225457 w 442055"/>
                <a:gd name="connsiteY59" fmla="*/ 154877 h 520731"/>
                <a:gd name="connsiteX60" fmla="*/ 224790 w 442055"/>
                <a:gd name="connsiteY60" fmla="*/ 157829 h 520731"/>
                <a:gd name="connsiteX61" fmla="*/ 223838 w 442055"/>
                <a:gd name="connsiteY61" fmla="*/ 158496 h 520731"/>
                <a:gd name="connsiteX62" fmla="*/ 224790 w 442055"/>
                <a:gd name="connsiteY62" fmla="*/ 162401 h 520731"/>
                <a:gd name="connsiteX63" fmla="*/ 226790 w 442055"/>
                <a:gd name="connsiteY63" fmla="*/ 166688 h 520731"/>
                <a:gd name="connsiteX64" fmla="*/ 224504 w 442055"/>
                <a:gd name="connsiteY64" fmla="*/ 170593 h 520731"/>
                <a:gd name="connsiteX65" fmla="*/ 230410 w 442055"/>
                <a:gd name="connsiteY65" fmla="*/ 170593 h 520731"/>
                <a:gd name="connsiteX66" fmla="*/ 232696 w 442055"/>
                <a:gd name="connsiteY66" fmla="*/ 171926 h 520731"/>
                <a:gd name="connsiteX67" fmla="*/ 234029 w 442055"/>
                <a:gd name="connsiteY67" fmla="*/ 172879 h 520731"/>
                <a:gd name="connsiteX68" fmla="*/ 232696 w 442055"/>
                <a:gd name="connsiteY68" fmla="*/ 173927 h 520731"/>
                <a:gd name="connsiteX69" fmla="*/ 232029 w 442055"/>
                <a:gd name="connsiteY69" fmla="*/ 174879 h 520731"/>
                <a:gd name="connsiteX70" fmla="*/ 232981 w 442055"/>
                <a:gd name="connsiteY70" fmla="*/ 175165 h 520731"/>
                <a:gd name="connsiteX71" fmla="*/ 234029 w 442055"/>
                <a:gd name="connsiteY71" fmla="*/ 177832 h 520731"/>
                <a:gd name="connsiteX72" fmla="*/ 234601 w 442055"/>
                <a:gd name="connsiteY72" fmla="*/ 178499 h 520731"/>
                <a:gd name="connsiteX73" fmla="*/ 235934 w 442055"/>
                <a:gd name="connsiteY73" fmla="*/ 182404 h 520731"/>
                <a:gd name="connsiteX74" fmla="*/ 234315 w 442055"/>
                <a:gd name="connsiteY74" fmla="*/ 181737 h 520731"/>
                <a:gd name="connsiteX75" fmla="*/ 234601 w 442055"/>
                <a:gd name="connsiteY75" fmla="*/ 184023 h 520731"/>
                <a:gd name="connsiteX76" fmla="*/ 236982 w 442055"/>
                <a:gd name="connsiteY76" fmla="*/ 184404 h 520731"/>
                <a:gd name="connsiteX77" fmla="*/ 243173 w 442055"/>
                <a:gd name="connsiteY77" fmla="*/ 181070 h 520731"/>
                <a:gd name="connsiteX78" fmla="*/ 244507 w 442055"/>
                <a:gd name="connsiteY78" fmla="*/ 181070 h 520731"/>
                <a:gd name="connsiteX79" fmla="*/ 247078 w 442055"/>
                <a:gd name="connsiteY79" fmla="*/ 184023 h 520731"/>
                <a:gd name="connsiteX80" fmla="*/ 258889 w 442055"/>
                <a:gd name="connsiteY80" fmla="*/ 186023 h 520731"/>
                <a:gd name="connsiteX81" fmla="*/ 260890 w 442055"/>
                <a:gd name="connsiteY81" fmla="*/ 185738 h 520731"/>
                <a:gd name="connsiteX82" fmla="*/ 270700 w 442055"/>
                <a:gd name="connsiteY82" fmla="*/ 188024 h 520731"/>
                <a:gd name="connsiteX83" fmla="*/ 271748 w 442055"/>
                <a:gd name="connsiteY83" fmla="*/ 200501 h 520731"/>
                <a:gd name="connsiteX84" fmla="*/ 272034 w 442055"/>
                <a:gd name="connsiteY84" fmla="*/ 206692 h 520731"/>
                <a:gd name="connsiteX85" fmla="*/ 274987 w 442055"/>
                <a:gd name="connsiteY85" fmla="*/ 217170 h 520731"/>
                <a:gd name="connsiteX86" fmla="*/ 274320 w 442055"/>
                <a:gd name="connsiteY86" fmla="*/ 224123 h 520731"/>
                <a:gd name="connsiteX87" fmla="*/ 272701 w 442055"/>
                <a:gd name="connsiteY87" fmla="*/ 230981 h 520731"/>
                <a:gd name="connsiteX88" fmla="*/ 284893 w 442055"/>
                <a:gd name="connsiteY88" fmla="*/ 244792 h 520731"/>
                <a:gd name="connsiteX89" fmla="*/ 283559 w 442055"/>
                <a:gd name="connsiteY89" fmla="*/ 250317 h 520731"/>
                <a:gd name="connsiteX90" fmla="*/ 282892 w 442055"/>
                <a:gd name="connsiteY90" fmla="*/ 258223 h 520731"/>
                <a:gd name="connsiteX91" fmla="*/ 282511 w 442055"/>
                <a:gd name="connsiteY91" fmla="*/ 258890 h 520731"/>
                <a:gd name="connsiteX92" fmla="*/ 284512 w 442055"/>
                <a:gd name="connsiteY92" fmla="*/ 261176 h 520731"/>
                <a:gd name="connsiteX93" fmla="*/ 285178 w 442055"/>
                <a:gd name="connsiteY93" fmla="*/ 261842 h 520731"/>
                <a:gd name="connsiteX94" fmla="*/ 285464 w 442055"/>
                <a:gd name="connsiteY94" fmla="*/ 262795 h 520731"/>
                <a:gd name="connsiteX95" fmla="*/ 286512 w 442055"/>
                <a:gd name="connsiteY95" fmla="*/ 263176 h 520731"/>
                <a:gd name="connsiteX96" fmla="*/ 287179 w 442055"/>
                <a:gd name="connsiteY96" fmla="*/ 264128 h 520731"/>
                <a:gd name="connsiteX97" fmla="*/ 288131 w 442055"/>
                <a:gd name="connsiteY97" fmla="*/ 264414 h 520731"/>
                <a:gd name="connsiteX98" fmla="*/ 290131 w 442055"/>
                <a:gd name="connsiteY98" fmla="*/ 265462 h 520731"/>
                <a:gd name="connsiteX99" fmla="*/ 290798 w 442055"/>
                <a:gd name="connsiteY99" fmla="*/ 265462 h 520731"/>
                <a:gd name="connsiteX100" fmla="*/ 291084 w 442055"/>
                <a:gd name="connsiteY100" fmla="*/ 265748 h 520731"/>
                <a:gd name="connsiteX101" fmla="*/ 291751 w 442055"/>
                <a:gd name="connsiteY101" fmla="*/ 265748 h 520731"/>
                <a:gd name="connsiteX102" fmla="*/ 292703 w 442055"/>
                <a:gd name="connsiteY102" fmla="*/ 265462 h 520731"/>
                <a:gd name="connsiteX103" fmla="*/ 293084 w 442055"/>
                <a:gd name="connsiteY103" fmla="*/ 266129 h 520731"/>
                <a:gd name="connsiteX104" fmla="*/ 293751 w 442055"/>
                <a:gd name="connsiteY104" fmla="*/ 265748 h 520731"/>
                <a:gd name="connsiteX105" fmla="*/ 294322 w 442055"/>
                <a:gd name="connsiteY105" fmla="*/ 266129 h 520731"/>
                <a:gd name="connsiteX106" fmla="*/ 294703 w 442055"/>
                <a:gd name="connsiteY106" fmla="*/ 266414 h 520731"/>
                <a:gd name="connsiteX107" fmla="*/ 294037 w 442055"/>
                <a:gd name="connsiteY107" fmla="*/ 266795 h 520731"/>
                <a:gd name="connsiteX108" fmla="*/ 294322 w 442055"/>
                <a:gd name="connsiteY108" fmla="*/ 267081 h 520731"/>
                <a:gd name="connsiteX109" fmla="*/ 294322 w 442055"/>
                <a:gd name="connsiteY109" fmla="*/ 267367 h 520731"/>
                <a:gd name="connsiteX110" fmla="*/ 295370 w 442055"/>
                <a:gd name="connsiteY110" fmla="*/ 267748 h 520731"/>
                <a:gd name="connsiteX111" fmla="*/ 295656 w 442055"/>
                <a:gd name="connsiteY111" fmla="*/ 268415 h 520731"/>
                <a:gd name="connsiteX112" fmla="*/ 294989 w 442055"/>
                <a:gd name="connsiteY112" fmla="*/ 269367 h 520731"/>
                <a:gd name="connsiteX113" fmla="*/ 297275 w 442055"/>
                <a:gd name="connsiteY113" fmla="*/ 269748 h 520731"/>
                <a:gd name="connsiteX114" fmla="*/ 297275 w 442055"/>
                <a:gd name="connsiteY114" fmla="*/ 270034 h 520731"/>
                <a:gd name="connsiteX115" fmla="*/ 297656 w 442055"/>
                <a:gd name="connsiteY115" fmla="*/ 270034 h 520731"/>
                <a:gd name="connsiteX116" fmla="*/ 299275 w 442055"/>
                <a:gd name="connsiteY116" fmla="*/ 270701 h 520731"/>
                <a:gd name="connsiteX117" fmla="*/ 300228 w 442055"/>
                <a:gd name="connsiteY117" fmla="*/ 271367 h 520731"/>
                <a:gd name="connsiteX118" fmla="*/ 299942 w 442055"/>
                <a:gd name="connsiteY118" fmla="*/ 272701 h 520731"/>
                <a:gd name="connsiteX119" fmla="*/ 301276 w 442055"/>
                <a:gd name="connsiteY119" fmla="*/ 272701 h 520731"/>
                <a:gd name="connsiteX120" fmla="*/ 301276 w 442055"/>
                <a:gd name="connsiteY120" fmla="*/ 273653 h 520731"/>
                <a:gd name="connsiteX121" fmla="*/ 302609 w 442055"/>
                <a:gd name="connsiteY121" fmla="*/ 274320 h 520731"/>
                <a:gd name="connsiteX122" fmla="*/ 302895 w 442055"/>
                <a:gd name="connsiteY122" fmla="*/ 274320 h 520731"/>
                <a:gd name="connsiteX123" fmla="*/ 302895 w 442055"/>
                <a:gd name="connsiteY123" fmla="*/ 275273 h 520731"/>
                <a:gd name="connsiteX124" fmla="*/ 303562 w 442055"/>
                <a:gd name="connsiteY124" fmla="*/ 275939 h 520731"/>
                <a:gd name="connsiteX125" fmla="*/ 303181 w 442055"/>
                <a:gd name="connsiteY125" fmla="*/ 276606 h 520731"/>
                <a:gd name="connsiteX126" fmla="*/ 302228 w 442055"/>
                <a:gd name="connsiteY126" fmla="*/ 277273 h 520731"/>
                <a:gd name="connsiteX127" fmla="*/ 302228 w 442055"/>
                <a:gd name="connsiteY127" fmla="*/ 277559 h 520731"/>
                <a:gd name="connsiteX128" fmla="*/ 303562 w 442055"/>
                <a:gd name="connsiteY128" fmla="*/ 277559 h 520731"/>
                <a:gd name="connsiteX129" fmla="*/ 303847 w 442055"/>
                <a:gd name="connsiteY129" fmla="*/ 277940 h 520731"/>
                <a:gd name="connsiteX130" fmla="*/ 303847 w 442055"/>
                <a:gd name="connsiteY130" fmla="*/ 278225 h 520731"/>
                <a:gd name="connsiteX131" fmla="*/ 303181 w 442055"/>
                <a:gd name="connsiteY131" fmla="*/ 278892 h 520731"/>
                <a:gd name="connsiteX132" fmla="*/ 303562 w 442055"/>
                <a:gd name="connsiteY132" fmla="*/ 279559 h 520731"/>
                <a:gd name="connsiteX133" fmla="*/ 303847 w 442055"/>
                <a:gd name="connsiteY133" fmla="*/ 279845 h 520731"/>
                <a:gd name="connsiteX134" fmla="*/ 305562 w 442055"/>
                <a:gd name="connsiteY134" fmla="*/ 279559 h 520731"/>
                <a:gd name="connsiteX135" fmla="*/ 306134 w 442055"/>
                <a:gd name="connsiteY135" fmla="*/ 279845 h 520731"/>
                <a:gd name="connsiteX136" fmla="*/ 306514 w 442055"/>
                <a:gd name="connsiteY136" fmla="*/ 280226 h 520731"/>
                <a:gd name="connsiteX137" fmla="*/ 306134 w 442055"/>
                <a:gd name="connsiteY137" fmla="*/ 281178 h 520731"/>
                <a:gd name="connsiteX138" fmla="*/ 306514 w 442055"/>
                <a:gd name="connsiteY138" fmla="*/ 281845 h 520731"/>
                <a:gd name="connsiteX139" fmla="*/ 306134 w 442055"/>
                <a:gd name="connsiteY139" fmla="*/ 282512 h 520731"/>
                <a:gd name="connsiteX140" fmla="*/ 307848 w 442055"/>
                <a:gd name="connsiteY140" fmla="*/ 283845 h 520731"/>
                <a:gd name="connsiteX141" fmla="*/ 308515 w 442055"/>
                <a:gd name="connsiteY141" fmla="*/ 284798 h 520731"/>
                <a:gd name="connsiteX142" fmla="*/ 309467 w 442055"/>
                <a:gd name="connsiteY142" fmla="*/ 284512 h 520731"/>
                <a:gd name="connsiteX143" fmla="*/ 309753 w 442055"/>
                <a:gd name="connsiteY143" fmla="*/ 283845 h 520731"/>
                <a:gd name="connsiteX144" fmla="*/ 310134 w 442055"/>
                <a:gd name="connsiteY144" fmla="*/ 283464 h 520731"/>
                <a:gd name="connsiteX145" fmla="*/ 310420 w 442055"/>
                <a:gd name="connsiteY145" fmla="*/ 283464 h 520731"/>
                <a:gd name="connsiteX146" fmla="*/ 310801 w 442055"/>
                <a:gd name="connsiteY146" fmla="*/ 283845 h 520731"/>
                <a:gd name="connsiteX147" fmla="*/ 311086 w 442055"/>
                <a:gd name="connsiteY147" fmla="*/ 283845 h 520731"/>
                <a:gd name="connsiteX148" fmla="*/ 312039 w 442055"/>
                <a:gd name="connsiteY148" fmla="*/ 284131 h 520731"/>
                <a:gd name="connsiteX149" fmla="*/ 312420 w 442055"/>
                <a:gd name="connsiteY149" fmla="*/ 284798 h 520731"/>
                <a:gd name="connsiteX150" fmla="*/ 312039 w 442055"/>
                <a:gd name="connsiteY150" fmla="*/ 285083 h 520731"/>
                <a:gd name="connsiteX151" fmla="*/ 311086 w 442055"/>
                <a:gd name="connsiteY151" fmla="*/ 286417 h 520731"/>
                <a:gd name="connsiteX152" fmla="*/ 309467 w 442055"/>
                <a:gd name="connsiteY152" fmla="*/ 286798 h 520731"/>
                <a:gd name="connsiteX153" fmla="*/ 308515 w 442055"/>
                <a:gd name="connsiteY153" fmla="*/ 287750 h 520731"/>
                <a:gd name="connsiteX154" fmla="*/ 308134 w 442055"/>
                <a:gd name="connsiteY154" fmla="*/ 288417 h 520731"/>
                <a:gd name="connsiteX155" fmla="*/ 308515 w 442055"/>
                <a:gd name="connsiteY155" fmla="*/ 289370 h 520731"/>
                <a:gd name="connsiteX156" fmla="*/ 310134 w 442055"/>
                <a:gd name="connsiteY156" fmla="*/ 290989 h 520731"/>
                <a:gd name="connsiteX157" fmla="*/ 310801 w 442055"/>
                <a:gd name="connsiteY157" fmla="*/ 290703 h 520731"/>
                <a:gd name="connsiteX158" fmla="*/ 311467 w 442055"/>
                <a:gd name="connsiteY158" fmla="*/ 290989 h 520731"/>
                <a:gd name="connsiteX159" fmla="*/ 311467 w 442055"/>
                <a:gd name="connsiteY159" fmla="*/ 292037 h 520731"/>
                <a:gd name="connsiteX160" fmla="*/ 312706 w 442055"/>
                <a:gd name="connsiteY160" fmla="*/ 293370 h 520731"/>
                <a:gd name="connsiteX161" fmla="*/ 313753 w 442055"/>
                <a:gd name="connsiteY161" fmla="*/ 295942 h 520731"/>
                <a:gd name="connsiteX162" fmla="*/ 314039 w 442055"/>
                <a:gd name="connsiteY162" fmla="*/ 296323 h 520731"/>
                <a:gd name="connsiteX163" fmla="*/ 314706 w 442055"/>
                <a:gd name="connsiteY163" fmla="*/ 296609 h 520731"/>
                <a:gd name="connsiteX164" fmla="*/ 320611 w 442055"/>
                <a:gd name="connsiteY164" fmla="*/ 295275 h 520731"/>
                <a:gd name="connsiteX165" fmla="*/ 321945 w 442055"/>
                <a:gd name="connsiteY165" fmla="*/ 295942 h 520731"/>
                <a:gd name="connsiteX166" fmla="*/ 323850 w 442055"/>
                <a:gd name="connsiteY166" fmla="*/ 297275 h 520731"/>
                <a:gd name="connsiteX167" fmla="*/ 326803 w 442055"/>
                <a:gd name="connsiteY167" fmla="*/ 298609 h 520731"/>
                <a:gd name="connsiteX168" fmla="*/ 327469 w 442055"/>
                <a:gd name="connsiteY168" fmla="*/ 299276 h 520731"/>
                <a:gd name="connsiteX169" fmla="*/ 328136 w 442055"/>
                <a:gd name="connsiteY169" fmla="*/ 300228 h 520731"/>
                <a:gd name="connsiteX170" fmla="*/ 328517 w 442055"/>
                <a:gd name="connsiteY170" fmla="*/ 300514 h 520731"/>
                <a:gd name="connsiteX171" fmla="*/ 328803 w 442055"/>
                <a:gd name="connsiteY171" fmla="*/ 300514 h 520731"/>
                <a:gd name="connsiteX172" fmla="*/ 329851 w 442055"/>
                <a:gd name="connsiteY172" fmla="*/ 301181 h 520731"/>
                <a:gd name="connsiteX173" fmla="*/ 328517 w 442055"/>
                <a:gd name="connsiteY173" fmla="*/ 302800 h 520731"/>
                <a:gd name="connsiteX174" fmla="*/ 328136 w 442055"/>
                <a:gd name="connsiteY174" fmla="*/ 303181 h 520731"/>
                <a:gd name="connsiteX175" fmla="*/ 328136 w 442055"/>
                <a:gd name="connsiteY175" fmla="*/ 306134 h 520731"/>
                <a:gd name="connsiteX176" fmla="*/ 328517 w 442055"/>
                <a:gd name="connsiteY176" fmla="*/ 307753 h 520731"/>
                <a:gd name="connsiteX177" fmla="*/ 329184 w 442055"/>
                <a:gd name="connsiteY177" fmla="*/ 308705 h 520731"/>
                <a:gd name="connsiteX178" fmla="*/ 331089 w 442055"/>
                <a:gd name="connsiteY178" fmla="*/ 309753 h 520731"/>
                <a:gd name="connsiteX179" fmla="*/ 335756 w 442055"/>
                <a:gd name="connsiteY179" fmla="*/ 311372 h 520731"/>
                <a:gd name="connsiteX180" fmla="*/ 340995 w 442055"/>
                <a:gd name="connsiteY180" fmla="*/ 311372 h 520731"/>
                <a:gd name="connsiteX181" fmla="*/ 344900 w 442055"/>
                <a:gd name="connsiteY181" fmla="*/ 311658 h 520731"/>
                <a:gd name="connsiteX182" fmla="*/ 348805 w 442055"/>
                <a:gd name="connsiteY182" fmla="*/ 316611 h 520731"/>
                <a:gd name="connsiteX183" fmla="*/ 346234 w 442055"/>
                <a:gd name="connsiteY183" fmla="*/ 317945 h 520731"/>
                <a:gd name="connsiteX184" fmla="*/ 342900 w 442055"/>
                <a:gd name="connsiteY184" fmla="*/ 316611 h 520731"/>
                <a:gd name="connsiteX185" fmla="*/ 341947 w 442055"/>
                <a:gd name="connsiteY185" fmla="*/ 316325 h 520731"/>
                <a:gd name="connsiteX186" fmla="*/ 340614 w 442055"/>
                <a:gd name="connsiteY186" fmla="*/ 316611 h 520731"/>
                <a:gd name="connsiteX187" fmla="*/ 340614 w 442055"/>
                <a:gd name="connsiteY187" fmla="*/ 317278 h 520731"/>
                <a:gd name="connsiteX188" fmla="*/ 339280 w 442055"/>
                <a:gd name="connsiteY188" fmla="*/ 317564 h 520731"/>
                <a:gd name="connsiteX189" fmla="*/ 337661 w 442055"/>
                <a:gd name="connsiteY189" fmla="*/ 318611 h 520731"/>
                <a:gd name="connsiteX190" fmla="*/ 336328 w 442055"/>
                <a:gd name="connsiteY190" fmla="*/ 319945 h 520731"/>
                <a:gd name="connsiteX191" fmla="*/ 336042 w 442055"/>
                <a:gd name="connsiteY191" fmla="*/ 320897 h 520731"/>
                <a:gd name="connsiteX192" fmla="*/ 335756 w 442055"/>
                <a:gd name="connsiteY192" fmla="*/ 322898 h 520731"/>
                <a:gd name="connsiteX193" fmla="*/ 335375 w 442055"/>
                <a:gd name="connsiteY193" fmla="*/ 323183 h 520731"/>
                <a:gd name="connsiteX194" fmla="*/ 334709 w 442055"/>
                <a:gd name="connsiteY194" fmla="*/ 323183 h 520731"/>
                <a:gd name="connsiteX195" fmla="*/ 333756 w 442055"/>
                <a:gd name="connsiteY195" fmla="*/ 323850 h 520731"/>
                <a:gd name="connsiteX196" fmla="*/ 333375 w 442055"/>
                <a:gd name="connsiteY196" fmla="*/ 324517 h 520731"/>
                <a:gd name="connsiteX197" fmla="*/ 331089 w 442055"/>
                <a:gd name="connsiteY197" fmla="*/ 326422 h 520731"/>
                <a:gd name="connsiteX198" fmla="*/ 329470 w 442055"/>
                <a:gd name="connsiteY198" fmla="*/ 326422 h 520731"/>
                <a:gd name="connsiteX199" fmla="*/ 327850 w 442055"/>
                <a:gd name="connsiteY199" fmla="*/ 327755 h 520731"/>
                <a:gd name="connsiteX200" fmla="*/ 326231 w 442055"/>
                <a:gd name="connsiteY200" fmla="*/ 328422 h 520731"/>
                <a:gd name="connsiteX201" fmla="*/ 324898 w 442055"/>
                <a:gd name="connsiteY201" fmla="*/ 327755 h 520731"/>
                <a:gd name="connsiteX202" fmla="*/ 323850 w 442055"/>
                <a:gd name="connsiteY202" fmla="*/ 328136 h 520731"/>
                <a:gd name="connsiteX203" fmla="*/ 323278 w 442055"/>
                <a:gd name="connsiteY203" fmla="*/ 327755 h 520731"/>
                <a:gd name="connsiteX204" fmla="*/ 322897 w 442055"/>
                <a:gd name="connsiteY204" fmla="*/ 327089 h 520731"/>
                <a:gd name="connsiteX205" fmla="*/ 321945 w 442055"/>
                <a:gd name="connsiteY205" fmla="*/ 327089 h 520731"/>
                <a:gd name="connsiteX206" fmla="*/ 321564 w 442055"/>
                <a:gd name="connsiteY206" fmla="*/ 327470 h 520731"/>
                <a:gd name="connsiteX207" fmla="*/ 320897 w 442055"/>
                <a:gd name="connsiteY207" fmla="*/ 328422 h 520731"/>
                <a:gd name="connsiteX208" fmla="*/ 320611 w 442055"/>
                <a:gd name="connsiteY208" fmla="*/ 329089 h 520731"/>
                <a:gd name="connsiteX209" fmla="*/ 319278 w 442055"/>
                <a:gd name="connsiteY209" fmla="*/ 330041 h 520731"/>
                <a:gd name="connsiteX210" fmla="*/ 319278 w 442055"/>
                <a:gd name="connsiteY210" fmla="*/ 330422 h 520731"/>
                <a:gd name="connsiteX211" fmla="*/ 321278 w 442055"/>
                <a:gd name="connsiteY211" fmla="*/ 334328 h 520731"/>
                <a:gd name="connsiteX212" fmla="*/ 322231 w 442055"/>
                <a:gd name="connsiteY212" fmla="*/ 335375 h 520731"/>
                <a:gd name="connsiteX213" fmla="*/ 325850 w 442055"/>
                <a:gd name="connsiteY213" fmla="*/ 337661 h 520731"/>
                <a:gd name="connsiteX214" fmla="*/ 326803 w 442055"/>
                <a:gd name="connsiteY214" fmla="*/ 338328 h 520731"/>
                <a:gd name="connsiteX215" fmla="*/ 336709 w 442055"/>
                <a:gd name="connsiteY215" fmla="*/ 340233 h 520731"/>
                <a:gd name="connsiteX216" fmla="*/ 339280 w 442055"/>
                <a:gd name="connsiteY216" fmla="*/ 342519 h 520731"/>
                <a:gd name="connsiteX217" fmla="*/ 339947 w 442055"/>
                <a:gd name="connsiteY217" fmla="*/ 343853 h 520731"/>
                <a:gd name="connsiteX218" fmla="*/ 341662 w 442055"/>
                <a:gd name="connsiteY218" fmla="*/ 345472 h 520731"/>
                <a:gd name="connsiteX219" fmla="*/ 342233 w 442055"/>
                <a:gd name="connsiteY219" fmla="*/ 345853 h 520731"/>
                <a:gd name="connsiteX220" fmla="*/ 342900 w 442055"/>
                <a:gd name="connsiteY220" fmla="*/ 346520 h 520731"/>
                <a:gd name="connsiteX221" fmla="*/ 343567 w 442055"/>
                <a:gd name="connsiteY221" fmla="*/ 346805 h 520731"/>
                <a:gd name="connsiteX222" fmla="*/ 348805 w 442055"/>
                <a:gd name="connsiteY222" fmla="*/ 348425 h 520731"/>
                <a:gd name="connsiteX223" fmla="*/ 351472 w 442055"/>
                <a:gd name="connsiteY223" fmla="*/ 349091 h 520731"/>
                <a:gd name="connsiteX224" fmla="*/ 358330 w 442055"/>
                <a:gd name="connsiteY224" fmla="*/ 351377 h 520731"/>
                <a:gd name="connsiteX225" fmla="*/ 360616 w 442055"/>
                <a:gd name="connsiteY225" fmla="*/ 352425 h 520731"/>
                <a:gd name="connsiteX226" fmla="*/ 362617 w 442055"/>
                <a:gd name="connsiteY226" fmla="*/ 353663 h 520731"/>
                <a:gd name="connsiteX227" fmla="*/ 365855 w 442055"/>
                <a:gd name="connsiteY227" fmla="*/ 355378 h 520731"/>
                <a:gd name="connsiteX228" fmla="*/ 367855 w 442055"/>
                <a:gd name="connsiteY228" fmla="*/ 356616 h 520731"/>
                <a:gd name="connsiteX229" fmla="*/ 369189 w 442055"/>
                <a:gd name="connsiteY229" fmla="*/ 358616 h 520731"/>
                <a:gd name="connsiteX230" fmla="*/ 370141 w 442055"/>
                <a:gd name="connsiteY230" fmla="*/ 359950 h 520731"/>
                <a:gd name="connsiteX231" fmla="*/ 372809 w 442055"/>
                <a:gd name="connsiteY231" fmla="*/ 362903 h 520731"/>
                <a:gd name="connsiteX232" fmla="*/ 372809 w 442055"/>
                <a:gd name="connsiteY232" fmla="*/ 363569 h 520731"/>
                <a:gd name="connsiteX233" fmla="*/ 371761 w 442055"/>
                <a:gd name="connsiteY233" fmla="*/ 364522 h 520731"/>
                <a:gd name="connsiteX234" fmla="*/ 373094 w 442055"/>
                <a:gd name="connsiteY234" fmla="*/ 365474 h 520731"/>
                <a:gd name="connsiteX235" fmla="*/ 373761 w 442055"/>
                <a:gd name="connsiteY235" fmla="*/ 365855 h 520731"/>
                <a:gd name="connsiteX236" fmla="*/ 376047 w 442055"/>
                <a:gd name="connsiteY236" fmla="*/ 366522 h 520731"/>
                <a:gd name="connsiteX237" fmla="*/ 378047 w 442055"/>
                <a:gd name="connsiteY237" fmla="*/ 367475 h 520731"/>
                <a:gd name="connsiteX238" fmla="*/ 378714 w 442055"/>
                <a:gd name="connsiteY238" fmla="*/ 368141 h 520731"/>
                <a:gd name="connsiteX239" fmla="*/ 379666 w 442055"/>
                <a:gd name="connsiteY239" fmla="*/ 368427 h 520731"/>
                <a:gd name="connsiteX240" fmla="*/ 381000 w 442055"/>
                <a:gd name="connsiteY240" fmla="*/ 367856 h 520731"/>
                <a:gd name="connsiteX241" fmla="*/ 383000 w 442055"/>
                <a:gd name="connsiteY241" fmla="*/ 368141 h 520731"/>
                <a:gd name="connsiteX242" fmla="*/ 387191 w 442055"/>
                <a:gd name="connsiteY242" fmla="*/ 367856 h 520731"/>
                <a:gd name="connsiteX243" fmla="*/ 389191 w 442055"/>
                <a:gd name="connsiteY243" fmla="*/ 368427 h 520731"/>
                <a:gd name="connsiteX244" fmla="*/ 390144 w 442055"/>
                <a:gd name="connsiteY244" fmla="*/ 369475 h 520731"/>
                <a:gd name="connsiteX245" fmla="*/ 391192 w 442055"/>
                <a:gd name="connsiteY245" fmla="*/ 369761 h 520731"/>
                <a:gd name="connsiteX246" fmla="*/ 391859 w 442055"/>
                <a:gd name="connsiteY246" fmla="*/ 369761 h 520731"/>
                <a:gd name="connsiteX247" fmla="*/ 392430 w 442055"/>
                <a:gd name="connsiteY247" fmla="*/ 370142 h 520731"/>
                <a:gd name="connsiteX248" fmla="*/ 393097 w 442055"/>
                <a:gd name="connsiteY248" fmla="*/ 370142 h 520731"/>
                <a:gd name="connsiteX249" fmla="*/ 394811 w 442055"/>
                <a:gd name="connsiteY249" fmla="*/ 370427 h 520731"/>
                <a:gd name="connsiteX250" fmla="*/ 395383 w 442055"/>
                <a:gd name="connsiteY250" fmla="*/ 371094 h 520731"/>
                <a:gd name="connsiteX251" fmla="*/ 397383 w 442055"/>
                <a:gd name="connsiteY251" fmla="*/ 376714 h 520731"/>
                <a:gd name="connsiteX252" fmla="*/ 410527 w 442055"/>
                <a:gd name="connsiteY252" fmla="*/ 374999 h 520731"/>
                <a:gd name="connsiteX253" fmla="*/ 412147 w 442055"/>
                <a:gd name="connsiteY253" fmla="*/ 379286 h 520731"/>
                <a:gd name="connsiteX254" fmla="*/ 413480 w 442055"/>
                <a:gd name="connsiteY254" fmla="*/ 381572 h 520731"/>
                <a:gd name="connsiteX255" fmla="*/ 414433 w 442055"/>
                <a:gd name="connsiteY255" fmla="*/ 382238 h 520731"/>
                <a:gd name="connsiteX256" fmla="*/ 415099 w 442055"/>
                <a:gd name="connsiteY256" fmla="*/ 383191 h 520731"/>
                <a:gd name="connsiteX257" fmla="*/ 421005 w 442055"/>
                <a:gd name="connsiteY257" fmla="*/ 383191 h 520731"/>
                <a:gd name="connsiteX258" fmla="*/ 422053 w 442055"/>
                <a:gd name="connsiteY258" fmla="*/ 383572 h 520731"/>
                <a:gd name="connsiteX259" fmla="*/ 429577 w 442055"/>
                <a:gd name="connsiteY259" fmla="*/ 385858 h 520731"/>
                <a:gd name="connsiteX260" fmla="*/ 432816 w 442055"/>
                <a:gd name="connsiteY260" fmla="*/ 387191 h 520731"/>
                <a:gd name="connsiteX261" fmla="*/ 434149 w 442055"/>
                <a:gd name="connsiteY261" fmla="*/ 387858 h 520731"/>
                <a:gd name="connsiteX262" fmla="*/ 442055 w 442055"/>
                <a:gd name="connsiteY262" fmla="*/ 390811 h 520731"/>
                <a:gd name="connsiteX263" fmla="*/ 441388 w 442055"/>
                <a:gd name="connsiteY263" fmla="*/ 391478 h 520731"/>
                <a:gd name="connsiteX264" fmla="*/ 438055 w 442055"/>
                <a:gd name="connsiteY264" fmla="*/ 396716 h 520731"/>
                <a:gd name="connsiteX265" fmla="*/ 438721 w 442055"/>
                <a:gd name="connsiteY265" fmla="*/ 409480 h 520731"/>
                <a:gd name="connsiteX266" fmla="*/ 435102 w 442055"/>
                <a:gd name="connsiteY266" fmla="*/ 416719 h 520731"/>
                <a:gd name="connsiteX267" fmla="*/ 430911 w 442055"/>
                <a:gd name="connsiteY267" fmla="*/ 425863 h 520731"/>
                <a:gd name="connsiteX268" fmla="*/ 429863 w 442055"/>
                <a:gd name="connsiteY268" fmla="*/ 426911 h 520731"/>
                <a:gd name="connsiteX269" fmla="*/ 421386 w 442055"/>
                <a:gd name="connsiteY269" fmla="*/ 443579 h 520731"/>
                <a:gd name="connsiteX270" fmla="*/ 421386 w 442055"/>
                <a:gd name="connsiteY270" fmla="*/ 451771 h 520731"/>
                <a:gd name="connsiteX271" fmla="*/ 422624 w 442055"/>
                <a:gd name="connsiteY271" fmla="*/ 460343 h 520731"/>
                <a:gd name="connsiteX272" fmla="*/ 429577 w 442055"/>
                <a:gd name="connsiteY272" fmla="*/ 495776 h 520731"/>
                <a:gd name="connsiteX273" fmla="*/ 429863 w 442055"/>
                <a:gd name="connsiteY273" fmla="*/ 496729 h 520731"/>
                <a:gd name="connsiteX274" fmla="*/ 430530 w 442055"/>
                <a:gd name="connsiteY274" fmla="*/ 500729 h 520731"/>
                <a:gd name="connsiteX275" fmla="*/ 430530 w 442055"/>
                <a:gd name="connsiteY275" fmla="*/ 501682 h 520731"/>
                <a:gd name="connsiteX276" fmla="*/ 431863 w 442055"/>
                <a:gd name="connsiteY276" fmla="*/ 508540 h 520731"/>
                <a:gd name="connsiteX277" fmla="*/ 434149 w 442055"/>
                <a:gd name="connsiteY277" fmla="*/ 520732 h 520731"/>
                <a:gd name="connsiteX278" fmla="*/ 433864 w 442055"/>
                <a:gd name="connsiteY278" fmla="*/ 520732 h 520731"/>
                <a:gd name="connsiteX279" fmla="*/ 430530 w 442055"/>
                <a:gd name="connsiteY279" fmla="*/ 520351 h 520731"/>
                <a:gd name="connsiteX280" fmla="*/ 422338 w 442055"/>
                <a:gd name="connsiteY280" fmla="*/ 517779 h 520731"/>
                <a:gd name="connsiteX281" fmla="*/ 398716 w 442055"/>
                <a:gd name="connsiteY281" fmla="*/ 510540 h 520731"/>
                <a:gd name="connsiteX282" fmla="*/ 371475 w 442055"/>
                <a:gd name="connsiteY282" fmla="*/ 502349 h 520731"/>
                <a:gd name="connsiteX283" fmla="*/ 355759 w 442055"/>
                <a:gd name="connsiteY283" fmla="*/ 497777 h 520731"/>
                <a:gd name="connsiteX284" fmla="*/ 355378 w 442055"/>
                <a:gd name="connsiteY284" fmla="*/ 497110 h 520731"/>
                <a:gd name="connsiteX285" fmla="*/ 355092 w 442055"/>
                <a:gd name="connsiteY285" fmla="*/ 497110 h 520731"/>
                <a:gd name="connsiteX286" fmla="*/ 354425 w 442055"/>
                <a:gd name="connsiteY286" fmla="*/ 496443 h 520731"/>
                <a:gd name="connsiteX287" fmla="*/ 346519 w 442055"/>
                <a:gd name="connsiteY287" fmla="*/ 484251 h 520731"/>
                <a:gd name="connsiteX288" fmla="*/ 345853 w 442055"/>
                <a:gd name="connsiteY288" fmla="*/ 478727 h 520731"/>
                <a:gd name="connsiteX289" fmla="*/ 338042 w 442055"/>
                <a:gd name="connsiteY289" fmla="*/ 471202 h 520731"/>
                <a:gd name="connsiteX290" fmla="*/ 334709 w 442055"/>
                <a:gd name="connsiteY290" fmla="*/ 460629 h 520731"/>
                <a:gd name="connsiteX291" fmla="*/ 317373 w 442055"/>
                <a:gd name="connsiteY291" fmla="*/ 441674 h 520731"/>
                <a:gd name="connsiteX292" fmla="*/ 313753 w 442055"/>
                <a:gd name="connsiteY292" fmla="*/ 438055 h 520731"/>
                <a:gd name="connsiteX293" fmla="*/ 308515 w 442055"/>
                <a:gd name="connsiteY293" fmla="*/ 433769 h 520731"/>
                <a:gd name="connsiteX294" fmla="*/ 298609 w 442055"/>
                <a:gd name="connsiteY294" fmla="*/ 426244 h 520731"/>
                <a:gd name="connsiteX295" fmla="*/ 286131 w 442055"/>
                <a:gd name="connsiteY295" fmla="*/ 421672 h 520731"/>
                <a:gd name="connsiteX296" fmla="*/ 284893 w 442055"/>
                <a:gd name="connsiteY296" fmla="*/ 421005 h 520731"/>
                <a:gd name="connsiteX297" fmla="*/ 257270 w 442055"/>
                <a:gd name="connsiteY297" fmla="*/ 409766 h 520731"/>
                <a:gd name="connsiteX298" fmla="*/ 244507 w 442055"/>
                <a:gd name="connsiteY298" fmla="*/ 404527 h 520731"/>
                <a:gd name="connsiteX299" fmla="*/ 235267 w 442055"/>
                <a:gd name="connsiteY299" fmla="*/ 388811 h 520731"/>
                <a:gd name="connsiteX300" fmla="*/ 230029 w 442055"/>
                <a:gd name="connsiteY300" fmla="*/ 386810 h 520731"/>
                <a:gd name="connsiteX301" fmla="*/ 228124 w 442055"/>
                <a:gd name="connsiteY301" fmla="*/ 383572 h 520731"/>
                <a:gd name="connsiteX302" fmla="*/ 227457 w 442055"/>
                <a:gd name="connsiteY302" fmla="*/ 381286 h 520731"/>
                <a:gd name="connsiteX303" fmla="*/ 221551 w 442055"/>
                <a:gd name="connsiteY303" fmla="*/ 376047 h 520731"/>
                <a:gd name="connsiteX304" fmla="*/ 209074 w 442055"/>
                <a:gd name="connsiteY304" fmla="*/ 364236 h 520731"/>
                <a:gd name="connsiteX305" fmla="*/ 193929 w 442055"/>
                <a:gd name="connsiteY305" fmla="*/ 358331 h 520731"/>
                <a:gd name="connsiteX306" fmla="*/ 190976 w 442055"/>
                <a:gd name="connsiteY306" fmla="*/ 357283 h 520731"/>
                <a:gd name="connsiteX307" fmla="*/ 190690 w 442055"/>
                <a:gd name="connsiteY307" fmla="*/ 356616 h 520731"/>
                <a:gd name="connsiteX308" fmla="*/ 187738 w 442055"/>
                <a:gd name="connsiteY308" fmla="*/ 355664 h 520731"/>
                <a:gd name="connsiteX309" fmla="*/ 173926 w 442055"/>
                <a:gd name="connsiteY309" fmla="*/ 353378 h 520731"/>
                <a:gd name="connsiteX310" fmla="*/ 172307 w 442055"/>
                <a:gd name="connsiteY310" fmla="*/ 349091 h 520731"/>
                <a:gd name="connsiteX311" fmla="*/ 172593 w 442055"/>
                <a:gd name="connsiteY311" fmla="*/ 347758 h 520731"/>
                <a:gd name="connsiteX312" fmla="*/ 169354 w 442055"/>
                <a:gd name="connsiteY312" fmla="*/ 345853 h 520731"/>
                <a:gd name="connsiteX313" fmla="*/ 166688 w 442055"/>
                <a:gd name="connsiteY313" fmla="*/ 337661 h 520731"/>
                <a:gd name="connsiteX314" fmla="*/ 165068 w 442055"/>
                <a:gd name="connsiteY314" fmla="*/ 333661 h 520731"/>
                <a:gd name="connsiteX315" fmla="*/ 163449 w 442055"/>
                <a:gd name="connsiteY315" fmla="*/ 331756 h 520731"/>
                <a:gd name="connsiteX316" fmla="*/ 161830 w 442055"/>
                <a:gd name="connsiteY316" fmla="*/ 325184 h 520731"/>
                <a:gd name="connsiteX317" fmla="*/ 163449 w 442055"/>
                <a:gd name="connsiteY317" fmla="*/ 324517 h 520731"/>
                <a:gd name="connsiteX318" fmla="*/ 164401 w 442055"/>
                <a:gd name="connsiteY318" fmla="*/ 323469 h 520731"/>
                <a:gd name="connsiteX319" fmla="*/ 164116 w 442055"/>
                <a:gd name="connsiteY319" fmla="*/ 322898 h 520731"/>
                <a:gd name="connsiteX320" fmla="*/ 163163 w 442055"/>
                <a:gd name="connsiteY320" fmla="*/ 322231 h 520731"/>
                <a:gd name="connsiteX321" fmla="*/ 163163 w 442055"/>
                <a:gd name="connsiteY321" fmla="*/ 321564 h 520731"/>
                <a:gd name="connsiteX322" fmla="*/ 162496 w 442055"/>
                <a:gd name="connsiteY322" fmla="*/ 320231 h 520731"/>
                <a:gd name="connsiteX323" fmla="*/ 161163 w 442055"/>
                <a:gd name="connsiteY323" fmla="*/ 314611 h 520731"/>
                <a:gd name="connsiteX324" fmla="*/ 160496 w 442055"/>
                <a:gd name="connsiteY324" fmla="*/ 313373 h 520731"/>
                <a:gd name="connsiteX325" fmla="*/ 159829 w 442055"/>
                <a:gd name="connsiteY325" fmla="*/ 312325 h 520731"/>
                <a:gd name="connsiteX326" fmla="*/ 159544 w 442055"/>
                <a:gd name="connsiteY326" fmla="*/ 312039 h 520731"/>
                <a:gd name="connsiteX327" fmla="*/ 158496 w 442055"/>
                <a:gd name="connsiteY327" fmla="*/ 308705 h 520731"/>
                <a:gd name="connsiteX328" fmla="*/ 156591 w 442055"/>
                <a:gd name="connsiteY328" fmla="*/ 303467 h 520731"/>
                <a:gd name="connsiteX329" fmla="*/ 154876 w 442055"/>
                <a:gd name="connsiteY329" fmla="*/ 301847 h 520731"/>
                <a:gd name="connsiteX330" fmla="*/ 153924 w 442055"/>
                <a:gd name="connsiteY330" fmla="*/ 299276 h 520731"/>
                <a:gd name="connsiteX331" fmla="*/ 154591 w 442055"/>
                <a:gd name="connsiteY331" fmla="*/ 298895 h 520731"/>
                <a:gd name="connsiteX332" fmla="*/ 155257 w 442055"/>
                <a:gd name="connsiteY332" fmla="*/ 299561 h 520731"/>
                <a:gd name="connsiteX333" fmla="*/ 155924 w 442055"/>
                <a:gd name="connsiteY333" fmla="*/ 292037 h 520731"/>
                <a:gd name="connsiteX334" fmla="*/ 154876 w 442055"/>
                <a:gd name="connsiteY334" fmla="*/ 288417 h 520731"/>
                <a:gd name="connsiteX335" fmla="*/ 153924 w 442055"/>
                <a:gd name="connsiteY335" fmla="*/ 288036 h 520731"/>
                <a:gd name="connsiteX336" fmla="*/ 153257 w 442055"/>
                <a:gd name="connsiteY336" fmla="*/ 285750 h 520731"/>
                <a:gd name="connsiteX337" fmla="*/ 150019 w 442055"/>
                <a:gd name="connsiteY337" fmla="*/ 286131 h 520731"/>
                <a:gd name="connsiteX338" fmla="*/ 150019 w 442055"/>
                <a:gd name="connsiteY338" fmla="*/ 278892 h 520731"/>
                <a:gd name="connsiteX339" fmla="*/ 149352 w 442055"/>
                <a:gd name="connsiteY339" fmla="*/ 278892 h 520731"/>
                <a:gd name="connsiteX340" fmla="*/ 148971 w 442055"/>
                <a:gd name="connsiteY340" fmla="*/ 277559 h 520731"/>
                <a:gd name="connsiteX341" fmla="*/ 148304 w 442055"/>
                <a:gd name="connsiteY341" fmla="*/ 278606 h 520731"/>
                <a:gd name="connsiteX342" fmla="*/ 140494 w 442055"/>
                <a:gd name="connsiteY342" fmla="*/ 280511 h 520731"/>
                <a:gd name="connsiteX343" fmla="*/ 140494 w 442055"/>
                <a:gd name="connsiteY343" fmla="*/ 279559 h 520731"/>
                <a:gd name="connsiteX344" fmla="*/ 140779 w 442055"/>
                <a:gd name="connsiteY344" fmla="*/ 278606 h 520731"/>
                <a:gd name="connsiteX345" fmla="*/ 141446 w 442055"/>
                <a:gd name="connsiteY345" fmla="*/ 278225 h 520731"/>
                <a:gd name="connsiteX346" fmla="*/ 141446 w 442055"/>
                <a:gd name="connsiteY346" fmla="*/ 277559 h 520731"/>
                <a:gd name="connsiteX347" fmla="*/ 135255 w 442055"/>
                <a:gd name="connsiteY347" fmla="*/ 274606 h 520731"/>
                <a:gd name="connsiteX348" fmla="*/ 134588 w 442055"/>
                <a:gd name="connsiteY348" fmla="*/ 272701 h 520731"/>
                <a:gd name="connsiteX349" fmla="*/ 133921 w 442055"/>
                <a:gd name="connsiteY349" fmla="*/ 272701 h 520731"/>
                <a:gd name="connsiteX350" fmla="*/ 133540 w 442055"/>
                <a:gd name="connsiteY350" fmla="*/ 272034 h 520731"/>
                <a:gd name="connsiteX351" fmla="*/ 133255 w 442055"/>
                <a:gd name="connsiteY351" fmla="*/ 272034 h 520731"/>
                <a:gd name="connsiteX352" fmla="*/ 133255 w 442055"/>
                <a:gd name="connsiteY352" fmla="*/ 272320 h 520731"/>
                <a:gd name="connsiteX353" fmla="*/ 132588 w 442055"/>
                <a:gd name="connsiteY353" fmla="*/ 272320 h 520731"/>
                <a:gd name="connsiteX354" fmla="*/ 131921 w 442055"/>
                <a:gd name="connsiteY354" fmla="*/ 272701 h 520731"/>
                <a:gd name="connsiteX355" fmla="*/ 131635 w 442055"/>
                <a:gd name="connsiteY355" fmla="*/ 272320 h 520731"/>
                <a:gd name="connsiteX356" fmla="*/ 130016 w 442055"/>
                <a:gd name="connsiteY356" fmla="*/ 273939 h 520731"/>
                <a:gd name="connsiteX357" fmla="*/ 127063 w 442055"/>
                <a:gd name="connsiteY357" fmla="*/ 275654 h 520731"/>
                <a:gd name="connsiteX358" fmla="*/ 126016 w 442055"/>
                <a:gd name="connsiteY358" fmla="*/ 275654 h 520731"/>
                <a:gd name="connsiteX359" fmla="*/ 125063 w 442055"/>
                <a:gd name="connsiteY359" fmla="*/ 276606 h 520731"/>
                <a:gd name="connsiteX360" fmla="*/ 123444 w 442055"/>
                <a:gd name="connsiteY360" fmla="*/ 277559 h 520731"/>
                <a:gd name="connsiteX361" fmla="*/ 122110 w 442055"/>
                <a:gd name="connsiteY361" fmla="*/ 278892 h 520731"/>
                <a:gd name="connsiteX362" fmla="*/ 121444 w 442055"/>
                <a:gd name="connsiteY362" fmla="*/ 280226 h 520731"/>
                <a:gd name="connsiteX363" fmla="*/ 120777 w 442055"/>
                <a:gd name="connsiteY363" fmla="*/ 280892 h 520731"/>
                <a:gd name="connsiteX364" fmla="*/ 120777 w 442055"/>
                <a:gd name="connsiteY364" fmla="*/ 281178 h 520731"/>
                <a:gd name="connsiteX365" fmla="*/ 120110 w 442055"/>
                <a:gd name="connsiteY365" fmla="*/ 282131 h 520731"/>
                <a:gd name="connsiteX366" fmla="*/ 118491 w 442055"/>
                <a:gd name="connsiteY366" fmla="*/ 283845 h 520731"/>
                <a:gd name="connsiteX367" fmla="*/ 118491 w 442055"/>
                <a:gd name="connsiteY367" fmla="*/ 284512 h 520731"/>
                <a:gd name="connsiteX368" fmla="*/ 118205 w 442055"/>
                <a:gd name="connsiteY368" fmla="*/ 285083 h 520731"/>
                <a:gd name="connsiteX369" fmla="*/ 118491 w 442055"/>
                <a:gd name="connsiteY369" fmla="*/ 285083 h 520731"/>
                <a:gd name="connsiteX370" fmla="*/ 118205 w 442055"/>
                <a:gd name="connsiteY370" fmla="*/ 285464 h 520731"/>
                <a:gd name="connsiteX371" fmla="*/ 118491 w 442055"/>
                <a:gd name="connsiteY371" fmla="*/ 286131 h 520731"/>
                <a:gd name="connsiteX372" fmla="*/ 118205 w 442055"/>
                <a:gd name="connsiteY372" fmla="*/ 286798 h 520731"/>
                <a:gd name="connsiteX373" fmla="*/ 116872 w 442055"/>
                <a:gd name="connsiteY373" fmla="*/ 287750 h 520731"/>
                <a:gd name="connsiteX374" fmla="*/ 116491 w 442055"/>
                <a:gd name="connsiteY374" fmla="*/ 287750 h 520731"/>
                <a:gd name="connsiteX375" fmla="*/ 116205 w 442055"/>
                <a:gd name="connsiteY375" fmla="*/ 288036 h 520731"/>
                <a:gd name="connsiteX376" fmla="*/ 117157 w 442055"/>
                <a:gd name="connsiteY376" fmla="*/ 288703 h 520731"/>
                <a:gd name="connsiteX377" fmla="*/ 117157 w 442055"/>
                <a:gd name="connsiteY377" fmla="*/ 289370 h 520731"/>
                <a:gd name="connsiteX378" fmla="*/ 116872 w 442055"/>
                <a:gd name="connsiteY378" fmla="*/ 289370 h 520731"/>
                <a:gd name="connsiteX379" fmla="*/ 116205 w 442055"/>
                <a:gd name="connsiteY379" fmla="*/ 290036 h 520731"/>
                <a:gd name="connsiteX380" fmla="*/ 115824 w 442055"/>
                <a:gd name="connsiteY380" fmla="*/ 290036 h 520731"/>
                <a:gd name="connsiteX381" fmla="*/ 115252 w 442055"/>
                <a:gd name="connsiteY381" fmla="*/ 290989 h 520731"/>
                <a:gd name="connsiteX382" fmla="*/ 114586 w 442055"/>
                <a:gd name="connsiteY382" fmla="*/ 291370 h 520731"/>
                <a:gd name="connsiteX383" fmla="*/ 114871 w 442055"/>
                <a:gd name="connsiteY383" fmla="*/ 292037 h 520731"/>
                <a:gd name="connsiteX384" fmla="*/ 114871 w 442055"/>
                <a:gd name="connsiteY384" fmla="*/ 292703 h 520731"/>
                <a:gd name="connsiteX385" fmla="*/ 114586 w 442055"/>
                <a:gd name="connsiteY385" fmla="*/ 293656 h 520731"/>
                <a:gd name="connsiteX386" fmla="*/ 114871 w 442055"/>
                <a:gd name="connsiteY386" fmla="*/ 294608 h 520731"/>
                <a:gd name="connsiteX387" fmla="*/ 115538 w 442055"/>
                <a:gd name="connsiteY387" fmla="*/ 295656 h 520731"/>
                <a:gd name="connsiteX388" fmla="*/ 116205 w 442055"/>
                <a:gd name="connsiteY388" fmla="*/ 297561 h 520731"/>
                <a:gd name="connsiteX389" fmla="*/ 111633 w 442055"/>
                <a:gd name="connsiteY389" fmla="*/ 295656 h 520731"/>
                <a:gd name="connsiteX390" fmla="*/ 101727 w 442055"/>
                <a:gd name="connsiteY390" fmla="*/ 300895 h 520731"/>
                <a:gd name="connsiteX391" fmla="*/ 96202 w 442055"/>
                <a:gd name="connsiteY391" fmla="*/ 302800 h 520731"/>
                <a:gd name="connsiteX392" fmla="*/ 92869 w 442055"/>
                <a:gd name="connsiteY392" fmla="*/ 300514 h 520731"/>
                <a:gd name="connsiteX393" fmla="*/ 90583 w 442055"/>
                <a:gd name="connsiteY393" fmla="*/ 301562 h 520731"/>
                <a:gd name="connsiteX394" fmla="*/ 88011 w 442055"/>
                <a:gd name="connsiteY394" fmla="*/ 300514 h 520731"/>
                <a:gd name="connsiteX395" fmla="*/ 88011 w 442055"/>
                <a:gd name="connsiteY395" fmla="*/ 299847 h 520731"/>
                <a:gd name="connsiteX396" fmla="*/ 87344 w 442055"/>
                <a:gd name="connsiteY396" fmla="*/ 299847 h 520731"/>
                <a:gd name="connsiteX397" fmla="*/ 86963 w 442055"/>
                <a:gd name="connsiteY397" fmla="*/ 299561 h 520731"/>
                <a:gd name="connsiteX398" fmla="*/ 86677 w 442055"/>
                <a:gd name="connsiteY398" fmla="*/ 298609 h 520731"/>
                <a:gd name="connsiteX399" fmla="*/ 86677 w 442055"/>
                <a:gd name="connsiteY399" fmla="*/ 297561 h 520731"/>
                <a:gd name="connsiteX400" fmla="*/ 86011 w 442055"/>
                <a:gd name="connsiteY400" fmla="*/ 296894 h 520731"/>
                <a:gd name="connsiteX401" fmla="*/ 85725 w 442055"/>
                <a:gd name="connsiteY401" fmla="*/ 296894 h 520731"/>
                <a:gd name="connsiteX402" fmla="*/ 85344 w 442055"/>
                <a:gd name="connsiteY402" fmla="*/ 295942 h 520731"/>
                <a:gd name="connsiteX403" fmla="*/ 84391 w 442055"/>
                <a:gd name="connsiteY403" fmla="*/ 294989 h 520731"/>
                <a:gd name="connsiteX404" fmla="*/ 84010 w 442055"/>
                <a:gd name="connsiteY404" fmla="*/ 294323 h 520731"/>
                <a:gd name="connsiteX405" fmla="*/ 84010 w 442055"/>
                <a:gd name="connsiteY405" fmla="*/ 293942 h 520731"/>
                <a:gd name="connsiteX406" fmla="*/ 83058 w 442055"/>
                <a:gd name="connsiteY406" fmla="*/ 292989 h 520731"/>
                <a:gd name="connsiteX407" fmla="*/ 80105 w 442055"/>
                <a:gd name="connsiteY407" fmla="*/ 291656 h 520731"/>
                <a:gd name="connsiteX408" fmla="*/ 79438 w 442055"/>
                <a:gd name="connsiteY408" fmla="*/ 291656 h 520731"/>
                <a:gd name="connsiteX409" fmla="*/ 76200 w 442055"/>
                <a:gd name="connsiteY409" fmla="*/ 284512 h 520731"/>
                <a:gd name="connsiteX410" fmla="*/ 74485 w 442055"/>
                <a:gd name="connsiteY410" fmla="*/ 282512 h 520731"/>
                <a:gd name="connsiteX411" fmla="*/ 72199 w 442055"/>
                <a:gd name="connsiteY411" fmla="*/ 281845 h 520731"/>
                <a:gd name="connsiteX412" fmla="*/ 68580 w 442055"/>
                <a:gd name="connsiteY412" fmla="*/ 273272 h 520731"/>
                <a:gd name="connsiteX413" fmla="*/ 66675 w 442055"/>
                <a:gd name="connsiteY413" fmla="*/ 270986 h 520731"/>
                <a:gd name="connsiteX414" fmla="*/ 65627 w 442055"/>
                <a:gd name="connsiteY414" fmla="*/ 268034 h 520731"/>
                <a:gd name="connsiteX415" fmla="*/ 65341 w 442055"/>
                <a:gd name="connsiteY415" fmla="*/ 268034 h 520731"/>
                <a:gd name="connsiteX416" fmla="*/ 62674 w 442055"/>
                <a:gd name="connsiteY416" fmla="*/ 268700 h 520731"/>
                <a:gd name="connsiteX417" fmla="*/ 63055 w 442055"/>
                <a:gd name="connsiteY417" fmla="*/ 267081 h 520731"/>
                <a:gd name="connsiteX418" fmla="*/ 58102 w 442055"/>
                <a:gd name="connsiteY418" fmla="*/ 250984 h 520731"/>
                <a:gd name="connsiteX419" fmla="*/ 54197 w 442055"/>
                <a:gd name="connsiteY419" fmla="*/ 244126 h 520731"/>
                <a:gd name="connsiteX420" fmla="*/ 55150 w 442055"/>
                <a:gd name="connsiteY420" fmla="*/ 237554 h 520731"/>
                <a:gd name="connsiteX421" fmla="*/ 53816 w 442055"/>
                <a:gd name="connsiteY421" fmla="*/ 230315 h 520731"/>
                <a:gd name="connsiteX422" fmla="*/ 53149 w 442055"/>
                <a:gd name="connsiteY422" fmla="*/ 225362 h 520731"/>
                <a:gd name="connsiteX423" fmla="*/ 53530 w 442055"/>
                <a:gd name="connsiteY423" fmla="*/ 224790 h 520731"/>
                <a:gd name="connsiteX424" fmla="*/ 53149 w 442055"/>
                <a:gd name="connsiteY424" fmla="*/ 223457 h 520731"/>
                <a:gd name="connsiteX425" fmla="*/ 51244 w 442055"/>
                <a:gd name="connsiteY425" fmla="*/ 212312 h 520731"/>
                <a:gd name="connsiteX426" fmla="*/ 50863 w 442055"/>
                <a:gd name="connsiteY426" fmla="*/ 200787 h 520731"/>
                <a:gd name="connsiteX427" fmla="*/ 51911 w 442055"/>
                <a:gd name="connsiteY427" fmla="*/ 198501 h 520731"/>
                <a:gd name="connsiteX428" fmla="*/ 50578 w 442055"/>
                <a:gd name="connsiteY428" fmla="*/ 195834 h 520731"/>
                <a:gd name="connsiteX429" fmla="*/ 49911 w 442055"/>
                <a:gd name="connsiteY429" fmla="*/ 186976 h 520731"/>
                <a:gd name="connsiteX430" fmla="*/ 49911 w 442055"/>
                <a:gd name="connsiteY430" fmla="*/ 184404 h 520731"/>
                <a:gd name="connsiteX431" fmla="*/ 54483 w 442055"/>
                <a:gd name="connsiteY431" fmla="*/ 183071 h 520731"/>
                <a:gd name="connsiteX432" fmla="*/ 59722 w 442055"/>
                <a:gd name="connsiteY432" fmla="*/ 181451 h 520731"/>
                <a:gd name="connsiteX433" fmla="*/ 62008 w 442055"/>
                <a:gd name="connsiteY433" fmla="*/ 176879 h 520731"/>
                <a:gd name="connsiteX434" fmla="*/ 64675 w 442055"/>
                <a:gd name="connsiteY434" fmla="*/ 172879 h 520731"/>
                <a:gd name="connsiteX435" fmla="*/ 66675 w 442055"/>
                <a:gd name="connsiteY435" fmla="*/ 168021 h 520731"/>
                <a:gd name="connsiteX436" fmla="*/ 66675 w 442055"/>
                <a:gd name="connsiteY436" fmla="*/ 166688 h 520731"/>
                <a:gd name="connsiteX437" fmla="*/ 67627 w 442055"/>
                <a:gd name="connsiteY437" fmla="*/ 163354 h 520731"/>
                <a:gd name="connsiteX438" fmla="*/ 67913 w 442055"/>
                <a:gd name="connsiteY438" fmla="*/ 160115 h 520731"/>
                <a:gd name="connsiteX439" fmla="*/ 69913 w 442055"/>
                <a:gd name="connsiteY439" fmla="*/ 149638 h 520731"/>
                <a:gd name="connsiteX440" fmla="*/ 70294 w 442055"/>
                <a:gd name="connsiteY440" fmla="*/ 149257 h 520731"/>
                <a:gd name="connsiteX441" fmla="*/ 72866 w 442055"/>
                <a:gd name="connsiteY441" fmla="*/ 147352 h 520731"/>
                <a:gd name="connsiteX442" fmla="*/ 75819 w 442055"/>
                <a:gd name="connsiteY442" fmla="*/ 146018 h 520731"/>
                <a:gd name="connsiteX443" fmla="*/ 76867 w 442055"/>
                <a:gd name="connsiteY443" fmla="*/ 145637 h 520731"/>
                <a:gd name="connsiteX444" fmla="*/ 78486 w 442055"/>
                <a:gd name="connsiteY444" fmla="*/ 145637 h 520731"/>
                <a:gd name="connsiteX445" fmla="*/ 81724 w 442055"/>
                <a:gd name="connsiteY445" fmla="*/ 146018 h 520731"/>
                <a:gd name="connsiteX446" fmla="*/ 83344 w 442055"/>
                <a:gd name="connsiteY446" fmla="*/ 146304 h 520731"/>
                <a:gd name="connsiteX447" fmla="*/ 85058 w 442055"/>
                <a:gd name="connsiteY447" fmla="*/ 146018 h 520731"/>
                <a:gd name="connsiteX448" fmla="*/ 86296 w 442055"/>
                <a:gd name="connsiteY448" fmla="*/ 144685 h 520731"/>
                <a:gd name="connsiteX449" fmla="*/ 89249 w 442055"/>
                <a:gd name="connsiteY449" fmla="*/ 141446 h 520731"/>
                <a:gd name="connsiteX450" fmla="*/ 91916 w 442055"/>
                <a:gd name="connsiteY450" fmla="*/ 141065 h 520731"/>
                <a:gd name="connsiteX451" fmla="*/ 82391 w 442055"/>
                <a:gd name="connsiteY451" fmla="*/ 132207 h 520731"/>
                <a:gd name="connsiteX452" fmla="*/ 84010 w 442055"/>
                <a:gd name="connsiteY452" fmla="*/ 129635 h 520731"/>
                <a:gd name="connsiteX453" fmla="*/ 83725 w 442055"/>
                <a:gd name="connsiteY453" fmla="*/ 129635 h 520731"/>
                <a:gd name="connsiteX454" fmla="*/ 86011 w 442055"/>
                <a:gd name="connsiteY454" fmla="*/ 125349 h 520731"/>
                <a:gd name="connsiteX455" fmla="*/ 88297 w 442055"/>
                <a:gd name="connsiteY455" fmla="*/ 119443 h 520731"/>
                <a:gd name="connsiteX456" fmla="*/ 90297 w 442055"/>
                <a:gd name="connsiteY456" fmla="*/ 116777 h 520731"/>
                <a:gd name="connsiteX457" fmla="*/ 92583 w 442055"/>
                <a:gd name="connsiteY457" fmla="*/ 115157 h 520731"/>
                <a:gd name="connsiteX458" fmla="*/ 94869 w 442055"/>
                <a:gd name="connsiteY458" fmla="*/ 114871 h 520731"/>
                <a:gd name="connsiteX459" fmla="*/ 92583 w 442055"/>
                <a:gd name="connsiteY459" fmla="*/ 111919 h 520731"/>
                <a:gd name="connsiteX460" fmla="*/ 93916 w 442055"/>
                <a:gd name="connsiteY460" fmla="*/ 107252 h 520731"/>
                <a:gd name="connsiteX461" fmla="*/ 94869 w 442055"/>
                <a:gd name="connsiteY461" fmla="*/ 104680 h 520731"/>
                <a:gd name="connsiteX462" fmla="*/ 90297 w 442055"/>
                <a:gd name="connsiteY462" fmla="*/ 105346 h 520731"/>
                <a:gd name="connsiteX463" fmla="*/ 86677 w 442055"/>
                <a:gd name="connsiteY463" fmla="*/ 104299 h 520731"/>
                <a:gd name="connsiteX464" fmla="*/ 83058 w 442055"/>
                <a:gd name="connsiteY464" fmla="*/ 101727 h 520731"/>
                <a:gd name="connsiteX465" fmla="*/ 82391 w 442055"/>
                <a:gd name="connsiteY465" fmla="*/ 101060 h 520731"/>
                <a:gd name="connsiteX466" fmla="*/ 81439 w 442055"/>
                <a:gd name="connsiteY466" fmla="*/ 98774 h 520731"/>
                <a:gd name="connsiteX467" fmla="*/ 80105 w 442055"/>
                <a:gd name="connsiteY467" fmla="*/ 98108 h 520731"/>
                <a:gd name="connsiteX468" fmla="*/ 81058 w 442055"/>
                <a:gd name="connsiteY468" fmla="*/ 96107 h 520731"/>
                <a:gd name="connsiteX469" fmla="*/ 80772 w 442055"/>
                <a:gd name="connsiteY469" fmla="*/ 95821 h 520731"/>
                <a:gd name="connsiteX470" fmla="*/ 80772 w 442055"/>
                <a:gd name="connsiteY470" fmla="*/ 95155 h 520731"/>
                <a:gd name="connsiteX471" fmla="*/ 81058 w 442055"/>
                <a:gd name="connsiteY471" fmla="*/ 94488 h 520731"/>
                <a:gd name="connsiteX472" fmla="*/ 81058 w 442055"/>
                <a:gd name="connsiteY472" fmla="*/ 93821 h 520731"/>
                <a:gd name="connsiteX473" fmla="*/ 79819 w 442055"/>
                <a:gd name="connsiteY473" fmla="*/ 92869 h 520731"/>
                <a:gd name="connsiteX474" fmla="*/ 79153 w 442055"/>
                <a:gd name="connsiteY474" fmla="*/ 92202 h 520731"/>
                <a:gd name="connsiteX475" fmla="*/ 79153 w 442055"/>
                <a:gd name="connsiteY475" fmla="*/ 91535 h 520731"/>
                <a:gd name="connsiteX476" fmla="*/ 78105 w 442055"/>
                <a:gd name="connsiteY476" fmla="*/ 90868 h 520731"/>
                <a:gd name="connsiteX477" fmla="*/ 77438 w 442055"/>
                <a:gd name="connsiteY477" fmla="*/ 90583 h 520731"/>
                <a:gd name="connsiteX478" fmla="*/ 77152 w 442055"/>
                <a:gd name="connsiteY478" fmla="*/ 90202 h 520731"/>
                <a:gd name="connsiteX479" fmla="*/ 76200 w 442055"/>
                <a:gd name="connsiteY479" fmla="*/ 89916 h 520731"/>
                <a:gd name="connsiteX480" fmla="*/ 75152 w 442055"/>
                <a:gd name="connsiteY480" fmla="*/ 89249 h 520731"/>
                <a:gd name="connsiteX481" fmla="*/ 73914 w 442055"/>
                <a:gd name="connsiteY481" fmla="*/ 88202 h 520731"/>
                <a:gd name="connsiteX482" fmla="*/ 70580 w 442055"/>
                <a:gd name="connsiteY482" fmla="*/ 92488 h 520731"/>
                <a:gd name="connsiteX483" fmla="*/ 68580 w 442055"/>
                <a:gd name="connsiteY483" fmla="*/ 92202 h 520731"/>
                <a:gd name="connsiteX484" fmla="*/ 67627 w 442055"/>
                <a:gd name="connsiteY484" fmla="*/ 91821 h 520731"/>
                <a:gd name="connsiteX485" fmla="*/ 65627 w 442055"/>
                <a:gd name="connsiteY485" fmla="*/ 95155 h 520731"/>
                <a:gd name="connsiteX486" fmla="*/ 64960 w 442055"/>
                <a:gd name="connsiteY486" fmla="*/ 97441 h 520731"/>
                <a:gd name="connsiteX487" fmla="*/ 62389 w 442055"/>
                <a:gd name="connsiteY487" fmla="*/ 97155 h 520731"/>
                <a:gd name="connsiteX488" fmla="*/ 61722 w 442055"/>
                <a:gd name="connsiteY488" fmla="*/ 97727 h 520731"/>
                <a:gd name="connsiteX489" fmla="*/ 61055 w 442055"/>
                <a:gd name="connsiteY489" fmla="*/ 98108 h 520731"/>
                <a:gd name="connsiteX490" fmla="*/ 56769 w 442055"/>
                <a:gd name="connsiteY490" fmla="*/ 103061 h 520731"/>
                <a:gd name="connsiteX491" fmla="*/ 56102 w 442055"/>
                <a:gd name="connsiteY491" fmla="*/ 104299 h 520731"/>
                <a:gd name="connsiteX492" fmla="*/ 55150 w 442055"/>
                <a:gd name="connsiteY492" fmla="*/ 104013 h 520731"/>
                <a:gd name="connsiteX493" fmla="*/ 55150 w 442055"/>
                <a:gd name="connsiteY493" fmla="*/ 102680 h 520731"/>
                <a:gd name="connsiteX494" fmla="*/ 54864 w 442055"/>
                <a:gd name="connsiteY494" fmla="*/ 102394 h 520731"/>
                <a:gd name="connsiteX495" fmla="*/ 54483 w 442055"/>
                <a:gd name="connsiteY495" fmla="*/ 101727 h 520731"/>
                <a:gd name="connsiteX496" fmla="*/ 53816 w 442055"/>
                <a:gd name="connsiteY496" fmla="*/ 101060 h 520731"/>
                <a:gd name="connsiteX497" fmla="*/ 53530 w 442055"/>
                <a:gd name="connsiteY497" fmla="*/ 100393 h 520731"/>
                <a:gd name="connsiteX498" fmla="*/ 53149 w 442055"/>
                <a:gd name="connsiteY498" fmla="*/ 100108 h 520731"/>
                <a:gd name="connsiteX499" fmla="*/ 52197 w 442055"/>
                <a:gd name="connsiteY499" fmla="*/ 98108 h 520731"/>
                <a:gd name="connsiteX500" fmla="*/ 52197 w 442055"/>
                <a:gd name="connsiteY500" fmla="*/ 97727 h 520731"/>
                <a:gd name="connsiteX501" fmla="*/ 49911 w 442055"/>
                <a:gd name="connsiteY501" fmla="*/ 93821 h 520731"/>
                <a:gd name="connsiteX502" fmla="*/ 49911 w 442055"/>
                <a:gd name="connsiteY502" fmla="*/ 93536 h 520731"/>
                <a:gd name="connsiteX503" fmla="*/ 48292 w 442055"/>
                <a:gd name="connsiteY503" fmla="*/ 92202 h 520731"/>
                <a:gd name="connsiteX504" fmla="*/ 48292 w 442055"/>
                <a:gd name="connsiteY504" fmla="*/ 91154 h 520731"/>
                <a:gd name="connsiteX505" fmla="*/ 47625 w 442055"/>
                <a:gd name="connsiteY505" fmla="*/ 91535 h 520731"/>
                <a:gd name="connsiteX506" fmla="*/ 46672 w 442055"/>
                <a:gd name="connsiteY506" fmla="*/ 92202 h 520731"/>
                <a:gd name="connsiteX507" fmla="*/ 46672 w 442055"/>
                <a:gd name="connsiteY507" fmla="*/ 91821 h 520731"/>
                <a:gd name="connsiteX508" fmla="*/ 46291 w 442055"/>
                <a:gd name="connsiteY508" fmla="*/ 92202 h 520731"/>
                <a:gd name="connsiteX509" fmla="*/ 46006 w 442055"/>
                <a:gd name="connsiteY509" fmla="*/ 91535 h 520731"/>
                <a:gd name="connsiteX510" fmla="*/ 43720 w 442055"/>
                <a:gd name="connsiteY510" fmla="*/ 90868 h 520731"/>
                <a:gd name="connsiteX511" fmla="*/ 43339 w 442055"/>
                <a:gd name="connsiteY511" fmla="*/ 90583 h 520731"/>
                <a:gd name="connsiteX512" fmla="*/ 43339 w 442055"/>
                <a:gd name="connsiteY512" fmla="*/ 90202 h 520731"/>
                <a:gd name="connsiteX513" fmla="*/ 41338 w 442055"/>
                <a:gd name="connsiteY513" fmla="*/ 88202 h 520731"/>
                <a:gd name="connsiteX514" fmla="*/ 37433 w 442055"/>
                <a:gd name="connsiteY514" fmla="*/ 87630 h 520731"/>
                <a:gd name="connsiteX515" fmla="*/ 11811 w 442055"/>
                <a:gd name="connsiteY515" fmla="*/ 69914 h 520731"/>
                <a:gd name="connsiteX516" fmla="*/ 4667 w 442055"/>
                <a:gd name="connsiteY516" fmla="*/ 64294 h 520731"/>
                <a:gd name="connsiteX517" fmla="*/ 4000 w 442055"/>
                <a:gd name="connsiteY517" fmla="*/ 64961 h 520731"/>
                <a:gd name="connsiteX518" fmla="*/ 2000 w 442055"/>
                <a:gd name="connsiteY518" fmla="*/ 62675 h 520731"/>
                <a:gd name="connsiteX519" fmla="*/ 1048 w 442055"/>
                <a:gd name="connsiteY519" fmla="*/ 60674 h 520731"/>
                <a:gd name="connsiteX520" fmla="*/ 381 w 442055"/>
                <a:gd name="connsiteY520" fmla="*/ 59722 h 520731"/>
                <a:gd name="connsiteX521" fmla="*/ 381 w 442055"/>
                <a:gd name="connsiteY521" fmla="*/ 59055 h 520731"/>
                <a:gd name="connsiteX522" fmla="*/ 0 w 442055"/>
                <a:gd name="connsiteY522" fmla="*/ 57722 h 520731"/>
                <a:gd name="connsiteX523" fmla="*/ 667 w 442055"/>
                <a:gd name="connsiteY523" fmla="*/ 53150 h 520731"/>
                <a:gd name="connsiteX524" fmla="*/ 2381 w 442055"/>
                <a:gd name="connsiteY524" fmla="*/ 52197 h 520731"/>
                <a:gd name="connsiteX525" fmla="*/ 4000 w 442055"/>
                <a:gd name="connsiteY525" fmla="*/ 52483 h 520731"/>
                <a:gd name="connsiteX526" fmla="*/ 6572 w 442055"/>
                <a:gd name="connsiteY526" fmla="*/ 52769 h 520731"/>
                <a:gd name="connsiteX527" fmla="*/ 8572 w 442055"/>
                <a:gd name="connsiteY527" fmla="*/ 51816 h 520731"/>
                <a:gd name="connsiteX528" fmla="*/ 9525 w 442055"/>
                <a:gd name="connsiteY528" fmla="*/ 51530 h 520731"/>
                <a:gd name="connsiteX529" fmla="*/ 9906 w 442055"/>
                <a:gd name="connsiteY529" fmla="*/ 51530 h 520731"/>
                <a:gd name="connsiteX530" fmla="*/ 12192 w 442055"/>
                <a:gd name="connsiteY530" fmla="*/ 51149 h 520731"/>
                <a:gd name="connsiteX531" fmla="*/ 14192 w 442055"/>
                <a:gd name="connsiteY531" fmla="*/ 50483 h 520731"/>
                <a:gd name="connsiteX532" fmla="*/ 15811 w 442055"/>
                <a:gd name="connsiteY532" fmla="*/ 50197 h 520731"/>
                <a:gd name="connsiteX533" fmla="*/ 22384 w 442055"/>
                <a:gd name="connsiteY533" fmla="*/ 48578 h 520731"/>
                <a:gd name="connsiteX534" fmla="*/ 28956 w 442055"/>
                <a:gd name="connsiteY534" fmla="*/ 49244 h 520731"/>
                <a:gd name="connsiteX535" fmla="*/ 35147 w 442055"/>
                <a:gd name="connsiteY535" fmla="*/ 49530 h 520731"/>
                <a:gd name="connsiteX536" fmla="*/ 36766 w 442055"/>
                <a:gd name="connsiteY536" fmla="*/ 56769 h 520731"/>
                <a:gd name="connsiteX537" fmla="*/ 38100 w 442055"/>
                <a:gd name="connsiteY537" fmla="*/ 62960 h 520731"/>
                <a:gd name="connsiteX538" fmla="*/ 39433 w 442055"/>
                <a:gd name="connsiteY538" fmla="*/ 65627 h 520731"/>
                <a:gd name="connsiteX539" fmla="*/ 43720 w 442055"/>
                <a:gd name="connsiteY539" fmla="*/ 65627 h 520731"/>
                <a:gd name="connsiteX540" fmla="*/ 48577 w 442055"/>
                <a:gd name="connsiteY540" fmla="*/ 64961 h 520731"/>
                <a:gd name="connsiteX541" fmla="*/ 54197 w 442055"/>
                <a:gd name="connsiteY541" fmla="*/ 64580 h 520731"/>
                <a:gd name="connsiteX542" fmla="*/ 56769 w 442055"/>
                <a:gd name="connsiteY542" fmla="*/ 63627 h 520731"/>
                <a:gd name="connsiteX543" fmla="*/ 59722 w 442055"/>
                <a:gd name="connsiteY543" fmla="*/ 61627 h 520731"/>
                <a:gd name="connsiteX544" fmla="*/ 69628 w 442055"/>
                <a:gd name="connsiteY544" fmla="*/ 57055 h 520731"/>
                <a:gd name="connsiteX545" fmla="*/ 69913 w 442055"/>
                <a:gd name="connsiteY545" fmla="*/ 57436 h 520731"/>
                <a:gd name="connsiteX546" fmla="*/ 70580 w 442055"/>
                <a:gd name="connsiteY546" fmla="*/ 59055 h 520731"/>
                <a:gd name="connsiteX547" fmla="*/ 70961 w 442055"/>
                <a:gd name="connsiteY547" fmla="*/ 59055 h 520731"/>
                <a:gd name="connsiteX548" fmla="*/ 71914 w 442055"/>
                <a:gd name="connsiteY548" fmla="*/ 58388 h 520731"/>
                <a:gd name="connsiteX549" fmla="*/ 72580 w 442055"/>
                <a:gd name="connsiteY549" fmla="*/ 57722 h 520731"/>
                <a:gd name="connsiteX550" fmla="*/ 72199 w 442055"/>
                <a:gd name="connsiteY550" fmla="*/ 56769 h 520731"/>
                <a:gd name="connsiteX551" fmla="*/ 72580 w 442055"/>
                <a:gd name="connsiteY551" fmla="*/ 56388 h 520731"/>
                <a:gd name="connsiteX552" fmla="*/ 72580 w 442055"/>
                <a:gd name="connsiteY552" fmla="*/ 55436 h 520731"/>
                <a:gd name="connsiteX553" fmla="*/ 75152 w 442055"/>
                <a:gd name="connsiteY553" fmla="*/ 60008 h 520731"/>
                <a:gd name="connsiteX554" fmla="*/ 78772 w 442055"/>
                <a:gd name="connsiteY554" fmla="*/ 61341 h 520731"/>
                <a:gd name="connsiteX555" fmla="*/ 83058 w 442055"/>
                <a:gd name="connsiteY555" fmla="*/ 64580 h 520731"/>
                <a:gd name="connsiteX556" fmla="*/ 84677 w 442055"/>
                <a:gd name="connsiteY556" fmla="*/ 66294 h 520731"/>
                <a:gd name="connsiteX557" fmla="*/ 85725 w 442055"/>
                <a:gd name="connsiteY557" fmla="*/ 67532 h 520731"/>
                <a:gd name="connsiteX558" fmla="*/ 90964 w 442055"/>
                <a:gd name="connsiteY558" fmla="*/ 68580 h 520731"/>
                <a:gd name="connsiteX559" fmla="*/ 96202 w 442055"/>
                <a:gd name="connsiteY559" fmla="*/ 66294 h 520731"/>
                <a:gd name="connsiteX560" fmla="*/ 97822 w 442055"/>
                <a:gd name="connsiteY560" fmla="*/ 65246 h 520731"/>
                <a:gd name="connsiteX561" fmla="*/ 99822 w 442055"/>
                <a:gd name="connsiteY561" fmla="*/ 64294 h 520731"/>
                <a:gd name="connsiteX562" fmla="*/ 105727 w 442055"/>
                <a:gd name="connsiteY562" fmla="*/ 52769 h 520731"/>
                <a:gd name="connsiteX563" fmla="*/ 106013 w 442055"/>
                <a:gd name="connsiteY563" fmla="*/ 52197 h 520731"/>
                <a:gd name="connsiteX564" fmla="*/ 106680 w 442055"/>
                <a:gd name="connsiteY564" fmla="*/ 52197 h 520731"/>
                <a:gd name="connsiteX565" fmla="*/ 106966 w 442055"/>
                <a:gd name="connsiteY565" fmla="*/ 51816 h 520731"/>
                <a:gd name="connsiteX566" fmla="*/ 109633 w 442055"/>
                <a:gd name="connsiteY566" fmla="*/ 48863 h 520731"/>
                <a:gd name="connsiteX567" fmla="*/ 111252 w 442055"/>
                <a:gd name="connsiteY567" fmla="*/ 46577 h 520731"/>
                <a:gd name="connsiteX568" fmla="*/ 111919 w 442055"/>
                <a:gd name="connsiteY568" fmla="*/ 46292 h 520731"/>
                <a:gd name="connsiteX569" fmla="*/ 113252 w 442055"/>
                <a:gd name="connsiteY569" fmla="*/ 46292 h 520731"/>
                <a:gd name="connsiteX570" fmla="*/ 114586 w 442055"/>
                <a:gd name="connsiteY570" fmla="*/ 45244 h 520731"/>
                <a:gd name="connsiteX571" fmla="*/ 114871 w 442055"/>
                <a:gd name="connsiteY571" fmla="*/ 45911 h 520731"/>
                <a:gd name="connsiteX572" fmla="*/ 115538 w 442055"/>
                <a:gd name="connsiteY572" fmla="*/ 45911 h 520731"/>
                <a:gd name="connsiteX573" fmla="*/ 115252 w 442055"/>
                <a:gd name="connsiteY573" fmla="*/ 45244 h 520731"/>
                <a:gd name="connsiteX574" fmla="*/ 115824 w 442055"/>
                <a:gd name="connsiteY574" fmla="*/ 44958 h 520731"/>
                <a:gd name="connsiteX575" fmla="*/ 116491 w 442055"/>
                <a:gd name="connsiteY575" fmla="*/ 44958 h 520731"/>
                <a:gd name="connsiteX576" fmla="*/ 116872 w 442055"/>
                <a:gd name="connsiteY576" fmla="*/ 44291 h 520731"/>
                <a:gd name="connsiteX577" fmla="*/ 116491 w 442055"/>
                <a:gd name="connsiteY577" fmla="*/ 43625 h 520731"/>
                <a:gd name="connsiteX578" fmla="*/ 117157 w 442055"/>
                <a:gd name="connsiteY578" fmla="*/ 43625 h 520731"/>
                <a:gd name="connsiteX579" fmla="*/ 117538 w 442055"/>
                <a:gd name="connsiteY579" fmla="*/ 43910 h 520731"/>
                <a:gd name="connsiteX580" fmla="*/ 117824 w 442055"/>
                <a:gd name="connsiteY580" fmla="*/ 43910 h 520731"/>
                <a:gd name="connsiteX581" fmla="*/ 117824 w 442055"/>
                <a:gd name="connsiteY581" fmla="*/ 43339 h 520731"/>
                <a:gd name="connsiteX582" fmla="*/ 119824 w 442055"/>
                <a:gd name="connsiteY582" fmla="*/ 41339 h 520731"/>
                <a:gd name="connsiteX583" fmla="*/ 120110 w 442055"/>
                <a:gd name="connsiteY583" fmla="*/ 40005 h 520731"/>
                <a:gd name="connsiteX584" fmla="*/ 120491 w 442055"/>
                <a:gd name="connsiteY584" fmla="*/ 39719 h 520731"/>
                <a:gd name="connsiteX585" fmla="*/ 121729 w 442055"/>
                <a:gd name="connsiteY585" fmla="*/ 39053 h 520731"/>
                <a:gd name="connsiteX586" fmla="*/ 122110 w 442055"/>
                <a:gd name="connsiteY586" fmla="*/ 39719 h 520731"/>
                <a:gd name="connsiteX587" fmla="*/ 122777 w 442055"/>
                <a:gd name="connsiteY587" fmla="*/ 39719 h 520731"/>
                <a:gd name="connsiteX588" fmla="*/ 122396 w 442055"/>
                <a:gd name="connsiteY588" fmla="*/ 39053 h 520731"/>
                <a:gd name="connsiteX589" fmla="*/ 122396 w 442055"/>
                <a:gd name="connsiteY589" fmla="*/ 38386 h 520731"/>
                <a:gd name="connsiteX590" fmla="*/ 122777 w 442055"/>
                <a:gd name="connsiteY590" fmla="*/ 38005 h 520731"/>
                <a:gd name="connsiteX591" fmla="*/ 123730 w 442055"/>
                <a:gd name="connsiteY591" fmla="*/ 37433 h 520731"/>
                <a:gd name="connsiteX592" fmla="*/ 124682 w 442055"/>
                <a:gd name="connsiteY592" fmla="*/ 37433 h 520731"/>
                <a:gd name="connsiteX593" fmla="*/ 124682 w 442055"/>
                <a:gd name="connsiteY593" fmla="*/ 37719 h 520731"/>
                <a:gd name="connsiteX594" fmla="*/ 125063 w 442055"/>
                <a:gd name="connsiteY594" fmla="*/ 38386 h 520731"/>
                <a:gd name="connsiteX595" fmla="*/ 125730 w 442055"/>
                <a:gd name="connsiteY595" fmla="*/ 37719 h 520731"/>
                <a:gd name="connsiteX596" fmla="*/ 126016 w 442055"/>
                <a:gd name="connsiteY596" fmla="*/ 38005 h 520731"/>
                <a:gd name="connsiteX597" fmla="*/ 125730 w 442055"/>
                <a:gd name="connsiteY597" fmla="*/ 38386 h 520731"/>
                <a:gd name="connsiteX598" fmla="*/ 126682 w 442055"/>
                <a:gd name="connsiteY598" fmla="*/ 39338 h 520731"/>
                <a:gd name="connsiteX599" fmla="*/ 127063 w 442055"/>
                <a:gd name="connsiteY599" fmla="*/ 40005 h 520731"/>
                <a:gd name="connsiteX600" fmla="*/ 127635 w 442055"/>
                <a:gd name="connsiteY600" fmla="*/ 39053 h 520731"/>
                <a:gd name="connsiteX601" fmla="*/ 126397 w 442055"/>
                <a:gd name="connsiteY601" fmla="*/ 37719 h 520731"/>
                <a:gd name="connsiteX602" fmla="*/ 126397 w 442055"/>
                <a:gd name="connsiteY602" fmla="*/ 37052 h 520731"/>
                <a:gd name="connsiteX603" fmla="*/ 126016 w 442055"/>
                <a:gd name="connsiteY603" fmla="*/ 36386 h 520731"/>
                <a:gd name="connsiteX604" fmla="*/ 126397 w 442055"/>
                <a:gd name="connsiteY604" fmla="*/ 35719 h 520731"/>
                <a:gd name="connsiteX605" fmla="*/ 127063 w 442055"/>
                <a:gd name="connsiteY605" fmla="*/ 35052 h 520731"/>
                <a:gd name="connsiteX606" fmla="*/ 127635 w 442055"/>
                <a:gd name="connsiteY606" fmla="*/ 35052 h 520731"/>
                <a:gd name="connsiteX607" fmla="*/ 127635 w 442055"/>
                <a:gd name="connsiteY607" fmla="*/ 35433 h 520731"/>
                <a:gd name="connsiteX608" fmla="*/ 128016 w 442055"/>
                <a:gd name="connsiteY608" fmla="*/ 35433 h 520731"/>
                <a:gd name="connsiteX609" fmla="*/ 127635 w 442055"/>
                <a:gd name="connsiteY609" fmla="*/ 35052 h 520731"/>
                <a:gd name="connsiteX610" fmla="*/ 127635 w 442055"/>
                <a:gd name="connsiteY610" fmla="*/ 34766 h 520731"/>
                <a:gd name="connsiteX611" fmla="*/ 128016 w 442055"/>
                <a:gd name="connsiteY611" fmla="*/ 34481 h 520731"/>
                <a:gd name="connsiteX612" fmla="*/ 128968 w 442055"/>
                <a:gd name="connsiteY612" fmla="*/ 34481 h 520731"/>
                <a:gd name="connsiteX613" fmla="*/ 128683 w 442055"/>
                <a:gd name="connsiteY613" fmla="*/ 33814 h 520731"/>
                <a:gd name="connsiteX614" fmla="*/ 128302 w 442055"/>
                <a:gd name="connsiteY614" fmla="*/ 33433 h 520731"/>
                <a:gd name="connsiteX615" fmla="*/ 127635 w 442055"/>
                <a:gd name="connsiteY615" fmla="*/ 32480 h 520731"/>
                <a:gd name="connsiteX616" fmla="*/ 127063 w 442055"/>
                <a:gd name="connsiteY616" fmla="*/ 32099 h 520731"/>
                <a:gd name="connsiteX617" fmla="*/ 127063 w 442055"/>
                <a:gd name="connsiteY617" fmla="*/ 31814 h 520731"/>
                <a:gd name="connsiteX618" fmla="*/ 126682 w 442055"/>
                <a:gd name="connsiteY618" fmla="*/ 31814 h 520731"/>
                <a:gd name="connsiteX619" fmla="*/ 126682 w 442055"/>
                <a:gd name="connsiteY619" fmla="*/ 31147 h 520731"/>
                <a:gd name="connsiteX620" fmla="*/ 127635 w 442055"/>
                <a:gd name="connsiteY620" fmla="*/ 29147 h 520731"/>
                <a:gd name="connsiteX621" fmla="*/ 128302 w 442055"/>
                <a:gd name="connsiteY621" fmla="*/ 26575 h 520731"/>
                <a:gd name="connsiteX622" fmla="*/ 128302 w 442055"/>
                <a:gd name="connsiteY622" fmla="*/ 23908 h 520731"/>
                <a:gd name="connsiteX623" fmla="*/ 128016 w 442055"/>
                <a:gd name="connsiteY623" fmla="*/ 22670 h 520731"/>
                <a:gd name="connsiteX624" fmla="*/ 126682 w 442055"/>
                <a:gd name="connsiteY624" fmla="*/ 22670 h 520731"/>
                <a:gd name="connsiteX625" fmla="*/ 125730 w 442055"/>
                <a:gd name="connsiteY625" fmla="*/ 22003 h 520731"/>
                <a:gd name="connsiteX626" fmla="*/ 125349 w 442055"/>
                <a:gd name="connsiteY626" fmla="*/ 21336 h 520731"/>
                <a:gd name="connsiteX627" fmla="*/ 125730 w 442055"/>
                <a:gd name="connsiteY627" fmla="*/ 19717 h 520731"/>
                <a:gd name="connsiteX628" fmla="*/ 126397 w 442055"/>
                <a:gd name="connsiteY628" fmla="*/ 18383 h 520731"/>
                <a:gd name="connsiteX629" fmla="*/ 126016 w 442055"/>
                <a:gd name="connsiteY629" fmla="*/ 18383 h 520731"/>
                <a:gd name="connsiteX630" fmla="*/ 126016 w 442055"/>
                <a:gd name="connsiteY630" fmla="*/ 17050 h 520731"/>
                <a:gd name="connsiteX631" fmla="*/ 125730 w 442055"/>
                <a:gd name="connsiteY631" fmla="*/ 15716 h 520731"/>
                <a:gd name="connsiteX632" fmla="*/ 125730 w 442055"/>
                <a:gd name="connsiteY632" fmla="*/ 11811 h 520731"/>
                <a:gd name="connsiteX633" fmla="*/ 125063 w 442055"/>
                <a:gd name="connsiteY633" fmla="*/ 10478 h 520731"/>
                <a:gd name="connsiteX634" fmla="*/ 125730 w 442055"/>
                <a:gd name="connsiteY634" fmla="*/ 9811 h 520731"/>
                <a:gd name="connsiteX635" fmla="*/ 125063 w 442055"/>
                <a:gd name="connsiteY635" fmla="*/ 9525 h 520731"/>
                <a:gd name="connsiteX636" fmla="*/ 124396 w 442055"/>
                <a:gd name="connsiteY636" fmla="*/ 8477 h 520731"/>
                <a:gd name="connsiteX637" fmla="*/ 123444 w 442055"/>
                <a:gd name="connsiteY637" fmla="*/ 7525 h 520731"/>
                <a:gd name="connsiteX638" fmla="*/ 123444 w 442055"/>
                <a:gd name="connsiteY638" fmla="*/ 7239 h 520731"/>
                <a:gd name="connsiteX639" fmla="*/ 124111 w 442055"/>
                <a:gd name="connsiteY639" fmla="*/ 6858 h 520731"/>
                <a:gd name="connsiteX640" fmla="*/ 124396 w 442055"/>
                <a:gd name="connsiteY640" fmla="*/ 6572 h 520731"/>
                <a:gd name="connsiteX641" fmla="*/ 124396 w 442055"/>
                <a:gd name="connsiteY641" fmla="*/ 6191 h 520731"/>
                <a:gd name="connsiteX642" fmla="*/ 124111 w 442055"/>
                <a:gd name="connsiteY642" fmla="*/ 4858 h 520731"/>
                <a:gd name="connsiteX643" fmla="*/ 123444 w 442055"/>
                <a:gd name="connsiteY643" fmla="*/ 4572 h 520731"/>
                <a:gd name="connsiteX644" fmla="*/ 124396 w 442055"/>
                <a:gd name="connsiteY644" fmla="*/ 4858 h 520731"/>
                <a:gd name="connsiteX645" fmla="*/ 125730 w 442055"/>
                <a:gd name="connsiteY645" fmla="*/ 3905 h 520731"/>
                <a:gd name="connsiteX646" fmla="*/ 128302 w 442055"/>
                <a:gd name="connsiteY646" fmla="*/ 2953 h 520731"/>
                <a:gd name="connsiteX647" fmla="*/ 128302 w 442055"/>
                <a:gd name="connsiteY647" fmla="*/ 3620 h 520731"/>
                <a:gd name="connsiteX648" fmla="*/ 128683 w 442055"/>
                <a:gd name="connsiteY648" fmla="*/ 4572 h 520731"/>
                <a:gd name="connsiteX649" fmla="*/ 130588 w 442055"/>
                <a:gd name="connsiteY649" fmla="*/ 4286 h 520731"/>
                <a:gd name="connsiteX650" fmla="*/ 131635 w 442055"/>
                <a:gd name="connsiteY650" fmla="*/ 4572 h 520731"/>
                <a:gd name="connsiteX651" fmla="*/ 132969 w 442055"/>
                <a:gd name="connsiteY651" fmla="*/ 4286 h 520731"/>
                <a:gd name="connsiteX652" fmla="*/ 133540 w 442055"/>
                <a:gd name="connsiteY652" fmla="*/ 4572 h 520731"/>
                <a:gd name="connsiteX653" fmla="*/ 134874 w 442055"/>
                <a:gd name="connsiteY653" fmla="*/ 3905 h 520731"/>
                <a:gd name="connsiteX654" fmla="*/ 135922 w 442055"/>
                <a:gd name="connsiteY654" fmla="*/ 3620 h 520731"/>
                <a:gd name="connsiteX655" fmla="*/ 135922 w 442055"/>
                <a:gd name="connsiteY655" fmla="*/ 2953 h 520731"/>
                <a:gd name="connsiteX656" fmla="*/ 137160 w 442055"/>
                <a:gd name="connsiteY656" fmla="*/ 3239 h 520731"/>
                <a:gd name="connsiteX657" fmla="*/ 137541 w 442055"/>
                <a:gd name="connsiteY657" fmla="*/ 2572 h 520731"/>
                <a:gd name="connsiteX658" fmla="*/ 138208 w 442055"/>
                <a:gd name="connsiteY658" fmla="*/ 2286 h 520731"/>
                <a:gd name="connsiteX659" fmla="*/ 138493 w 442055"/>
                <a:gd name="connsiteY659" fmla="*/ 1905 h 520731"/>
                <a:gd name="connsiteX660" fmla="*/ 139160 w 442055"/>
                <a:gd name="connsiteY660" fmla="*/ 667 h 520731"/>
                <a:gd name="connsiteX661" fmla="*/ 139160 w 442055"/>
                <a:gd name="connsiteY661" fmla="*/ 286 h 520731"/>
                <a:gd name="connsiteX662" fmla="*/ 139446 w 442055"/>
                <a:gd name="connsiteY662" fmla="*/ 667 h 520731"/>
                <a:gd name="connsiteX663" fmla="*/ 141446 w 442055"/>
                <a:gd name="connsiteY663" fmla="*/ 0 h 520731"/>
                <a:gd name="connsiteX664" fmla="*/ 142113 w 442055"/>
                <a:gd name="connsiteY664" fmla="*/ 1334 h 520731"/>
                <a:gd name="connsiteX665" fmla="*/ 142399 w 442055"/>
                <a:gd name="connsiteY665" fmla="*/ 953 h 520731"/>
                <a:gd name="connsiteX666" fmla="*/ 143065 w 442055"/>
                <a:gd name="connsiteY666" fmla="*/ 1905 h 520731"/>
                <a:gd name="connsiteX667" fmla="*/ 143065 w 442055"/>
                <a:gd name="connsiteY667" fmla="*/ 2286 h 520731"/>
                <a:gd name="connsiteX668" fmla="*/ 144399 w 442055"/>
                <a:gd name="connsiteY668" fmla="*/ 4286 h 520731"/>
                <a:gd name="connsiteX669" fmla="*/ 145066 w 442055"/>
                <a:gd name="connsiteY669" fmla="*/ 13430 h 520731"/>
                <a:gd name="connsiteX670" fmla="*/ 145351 w 442055"/>
                <a:gd name="connsiteY670" fmla="*/ 14764 h 520731"/>
                <a:gd name="connsiteX671" fmla="*/ 146018 w 442055"/>
                <a:gd name="connsiteY671" fmla="*/ 16383 h 520731"/>
                <a:gd name="connsiteX672" fmla="*/ 148304 w 442055"/>
                <a:gd name="connsiteY672" fmla="*/ 16383 h 520731"/>
                <a:gd name="connsiteX673" fmla="*/ 148971 w 442055"/>
                <a:gd name="connsiteY673" fmla="*/ 15716 h 520731"/>
                <a:gd name="connsiteX674" fmla="*/ 150685 w 442055"/>
                <a:gd name="connsiteY674" fmla="*/ 15049 h 520731"/>
                <a:gd name="connsiteX675" fmla="*/ 149638 w 442055"/>
                <a:gd name="connsiteY675" fmla="*/ 19717 h 520731"/>
                <a:gd name="connsiteX676" fmla="*/ 149352 w 442055"/>
                <a:gd name="connsiteY676" fmla="*/ 21622 h 520731"/>
                <a:gd name="connsiteX677" fmla="*/ 150019 w 442055"/>
                <a:gd name="connsiteY677" fmla="*/ 27242 h 520731"/>
                <a:gd name="connsiteX678" fmla="*/ 151257 w 442055"/>
                <a:gd name="connsiteY678" fmla="*/ 27908 h 520731"/>
                <a:gd name="connsiteX679" fmla="*/ 151257 w 442055"/>
                <a:gd name="connsiteY679" fmla="*/ 28861 h 520731"/>
                <a:gd name="connsiteX680" fmla="*/ 151638 w 442055"/>
                <a:gd name="connsiteY680" fmla="*/ 29147 h 520731"/>
                <a:gd name="connsiteX681" fmla="*/ 151257 w 442055"/>
                <a:gd name="connsiteY681" fmla="*/ 29528 h 520731"/>
                <a:gd name="connsiteX682" fmla="*/ 151638 w 442055"/>
                <a:gd name="connsiteY682" fmla="*/ 29528 h 520731"/>
                <a:gd name="connsiteX683" fmla="*/ 151257 w 442055"/>
                <a:gd name="connsiteY683" fmla="*/ 29528 h 520731"/>
                <a:gd name="connsiteX684" fmla="*/ 151638 w 442055"/>
                <a:gd name="connsiteY684" fmla="*/ 29528 h 520731"/>
                <a:gd name="connsiteX685" fmla="*/ 151257 w 442055"/>
                <a:gd name="connsiteY685" fmla="*/ 29813 h 520731"/>
                <a:gd name="connsiteX686" fmla="*/ 151638 w 442055"/>
                <a:gd name="connsiteY686" fmla="*/ 30480 h 520731"/>
                <a:gd name="connsiteX687" fmla="*/ 162782 w 442055"/>
                <a:gd name="connsiteY687" fmla="*/ 27527 h 520731"/>
                <a:gd name="connsiteX688" fmla="*/ 161830 w 442055"/>
                <a:gd name="connsiteY688" fmla="*/ 25908 h 520731"/>
                <a:gd name="connsiteX689" fmla="*/ 169069 w 442055"/>
                <a:gd name="connsiteY689" fmla="*/ 27242 h 520731"/>
                <a:gd name="connsiteX690" fmla="*/ 170974 w 442055"/>
                <a:gd name="connsiteY690" fmla="*/ 25908 h 520731"/>
                <a:gd name="connsiteX691" fmla="*/ 175546 w 442055"/>
                <a:gd name="connsiteY691" fmla="*/ 16383 h 520731"/>
                <a:gd name="connsiteX692" fmla="*/ 176213 w 442055"/>
                <a:gd name="connsiteY692" fmla="*/ 16383 h 520731"/>
                <a:gd name="connsiteX693" fmla="*/ 175927 w 442055"/>
                <a:gd name="connsiteY693" fmla="*/ 15049 h 520731"/>
                <a:gd name="connsiteX694" fmla="*/ 175546 w 442055"/>
                <a:gd name="connsiteY694" fmla="*/ 14097 h 520731"/>
                <a:gd name="connsiteX695" fmla="*/ 175927 w 442055"/>
                <a:gd name="connsiteY695" fmla="*/ 12764 h 520731"/>
                <a:gd name="connsiteX696" fmla="*/ 175260 w 442055"/>
                <a:gd name="connsiteY696" fmla="*/ 11811 h 520731"/>
                <a:gd name="connsiteX697" fmla="*/ 175927 w 442055"/>
                <a:gd name="connsiteY697" fmla="*/ 10192 h 520731"/>
                <a:gd name="connsiteX698" fmla="*/ 175927 w 442055"/>
                <a:gd name="connsiteY698" fmla="*/ 8858 h 520731"/>
                <a:gd name="connsiteX699" fmla="*/ 175546 w 442055"/>
                <a:gd name="connsiteY699" fmla="*/ 8192 h 520731"/>
                <a:gd name="connsiteX700" fmla="*/ 176213 w 442055"/>
                <a:gd name="connsiteY700" fmla="*/ 7525 h 520731"/>
                <a:gd name="connsiteX701" fmla="*/ 176213 w 442055"/>
                <a:gd name="connsiteY701" fmla="*/ 6572 h 520731"/>
                <a:gd name="connsiteX702" fmla="*/ 176879 w 442055"/>
                <a:gd name="connsiteY702" fmla="*/ 6572 h 520731"/>
                <a:gd name="connsiteX703" fmla="*/ 177546 w 442055"/>
                <a:gd name="connsiteY703" fmla="*/ 5524 h 520731"/>
                <a:gd name="connsiteX704" fmla="*/ 178498 w 442055"/>
                <a:gd name="connsiteY704" fmla="*/ 5239 h 520731"/>
                <a:gd name="connsiteX705" fmla="*/ 178879 w 442055"/>
                <a:gd name="connsiteY705" fmla="*/ 4858 h 520731"/>
                <a:gd name="connsiteX706" fmla="*/ 179165 w 442055"/>
                <a:gd name="connsiteY706" fmla="*/ 3620 h 520731"/>
                <a:gd name="connsiteX707" fmla="*/ 180499 w 442055"/>
                <a:gd name="connsiteY707" fmla="*/ 2286 h 520731"/>
                <a:gd name="connsiteX708" fmla="*/ 182785 w 442055"/>
                <a:gd name="connsiteY708" fmla="*/ 953 h 520731"/>
                <a:gd name="connsiteX709" fmla="*/ 183166 w 442055"/>
                <a:gd name="connsiteY709" fmla="*/ 1334 h 520731"/>
                <a:gd name="connsiteX710" fmla="*/ 183166 w 442055"/>
                <a:gd name="connsiteY710" fmla="*/ 3239 h 520731"/>
                <a:gd name="connsiteX711" fmla="*/ 182785 w 442055"/>
                <a:gd name="connsiteY711" fmla="*/ 4858 h 520731"/>
                <a:gd name="connsiteX712" fmla="*/ 183166 w 442055"/>
                <a:gd name="connsiteY712" fmla="*/ 5906 h 520731"/>
                <a:gd name="connsiteX713" fmla="*/ 183451 w 442055"/>
                <a:gd name="connsiteY713" fmla="*/ 6191 h 520731"/>
                <a:gd name="connsiteX714" fmla="*/ 183832 w 442055"/>
                <a:gd name="connsiteY714" fmla="*/ 7525 h 520731"/>
                <a:gd name="connsiteX715" fmla="*/ 184118 w 442055"/>
                <a:gd name="connsiteY715" fmla="*/ 8192 h 520731"/>
                <a:gd name="connsiteX716" fmla="*/ 185071 w 442055"/>
                <a:gd name="connsiteY716" fmla="*/ 7811 h 520731"/>
                <a:gd name="connsiteX717" fmla="*/ 185071 w 442055"/>
                <a:gd name="connsiteY717" fmla="*/ 8477 h 520731"/>
                <a:gd name="connsiteX718" fmla="*/ 185738 w 442055"/>
                <a:gd name="connsiteY718" fmla="*/ 8477 h 520731"/>
                <a:gd name="connsiteX719" fmla="*/ 186118 w 442055"/>
                <a:gd name="connsiteY719" fmla="*/ 9525 h 520731"/>
                <a:gd name="connsiteX720" fmla="*/ 187071 w 442055"/>
                <a:gd name="connsiteY720" fmla="*/ 10478 h 520731"/>
                <a:gd name="connsiteX721" fmla="*/ 187738 w 442055"/>
                <a:gd name="connsiteY721" fmla="*/ 12478 h 520731"/>
                <a:gd name="connsiteX722" fmla="*/ 188404 w 442055"/>
                <a:gd name="connsiteY722" fmla="*/ 13145 h 520731"/>
                <a:gd name="connsiteX723" fmla="*/ 190690 w 442055"/>
                <a:gd name="connsiteY723" fmla="*/ 14097 h 520731"/>
                <a:gd name="connsiteX724" fmla="*/ 195929 w 442055"/>
                <a:gd name="connsiteY724" fmla="*/ 12764 h 52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</a:cxnLst>
              <a:rect l="l" t="t" r="r" b="b"/>
              <a:pathLst>
                <a:path w="442055" h="520731">
                  <a:moveTo>
                    <a:pt x="195929" y="12764"/>
                  </a:moveTo>
                  <a:lnTo>
                    <a:pt x="197929" y="21622"/>
                  </a:lnTo>
                  <a:lnTo>
                    <a:pt x="201168" y="25241"/>
                  </a:lnTo>
                  <a:lnTo>
                    <a:pt x="210979" y="34766"/>
                  </a:lnTo>
                  <a:lnTo>
                    <a:pt x="210979" y="35052"/>
                  </a:lnTo>
                  <a:lnTo>
                    <a:pt x="222790" y="44577"/>
                  </a:lnTo>
                  <a:lnTo>
                    <a:pt x="223171" y="44577"/>
                  </a:lnTo>
                  <a:lnTo>
                    <a:pt x="230410" y="49816"/>
                  </a:lnTo>
                  <a:lnTo>
                    <a:pt x="240220" y="57436"/>
                  </a:lnTo>
                  <a:lnTo>
                    <a:pt x="241173" y="59722"/>
                  </a:lnTo>
                  <a:lnTo>
                    <a:pt x="242888" y="62008"/>
                  </a:lnTo>
                  <a:lnTo>
                    <a:pt x="242221" y="67247"/>
                  </a:lnTo>
                  <a:lnTo>
                    <a:pt x="241840" y="68199"/>
                  </a:lnTo>
                  <a:lnTo>
                    <a:pt x="240887" y="69914"/>
                  </a:lnTo>
                  <a:lnTo>
                    <a:pt x="240887" y="70485"/>
                  </a:lnTo>
                  <a:lnTo>
                    <a:pt x="241840" y="74105"/>
                  </a:lnTo>
                  <a:lnTo>
                    <a:pt x="239935" y="75438"/>
                  </a:lnTo>
                  <a:lnTo>
                    <a:pt x="235934" y="78391"/>
                  </a:lnTo>
                  <a:lnTo>
                    <a:pt x="237649" y="85249"/>
                  </a:lnTo>
                  <a:lnTo>
                    <a:pt x="238601" y="91535"/>
                  </a:lnTo>
                  <a:lnTo>
                    <a:pt x="228409" y="100108"/>
                  </a:lnTo>
                  <a:lnTo>
                    <a:pt x="228409" y="100679"/>
                  </a:lnTo>
                  <a:lnTo>
                    <a:pt x="209074" y="115824"/>
                  </a:lnTo>
                  <a:lnTo>
                    <a:pt x="212026" y="124301"/>
                  </a:lnTo>
                  <a:lnTo>
                    <a:pt x="213646" y="126968"/>
                  </a:lnTo>
                  <a:lnTo>
                    <a:pt x="214598" y="129635"/>
                  </a:lnTo>
                  <a:lnTo>
                    <a:pt x="214979" y="129921"/>
                  </a:lnTo>
                  <a:lnTo>
                    <a:pt x="215265" y="130588"/>
                  </a:lnTo>
                  <a:lnTo>
                    <a:pt x="216313" y="131540"/>
                  </a:lnTo>
                  <a:lnTo>
                    <a:pt x="215932" y="131921"/>
                  </a:lnTo>
                  <a:lnTo>
                    <a:pt x="216598" y="131921"/>
                  </a:lnTo>
                  <a:lnTo>
                    <a:pt x="216884" y="132207"/>
                  </a:lnTo>
                  <a:lnTo>
                    <a:pt x="217265" y="132207"/>
                  </a:lnTo>
                  <a:lnTo>
                    <a:pt x="216884" y="133541"/>
                  </a:lnTo>
                  <a:lnTo>
                    <a:pt x="217265" y="133826"/>
                  </a:lnTo>
                  <a:lnTo>
                    <a:pt x="215932" y="135827"/>
                  </a:lnTo>
                  <a:lnTo>
                    <a:pt x="215932" y="136112"/>
                  </a:lnTo>
                  <a:lnTo>
                    <a:pt x="216313" y="137160"/>
                  </a:lnTo>
                  <a:lnTo>
                    <a:pt x="216313" y="137446"/>
                  </a:lnTo>
                  <a:lnTo>
                    <a:pt x="216598" y="137160"/>
                  </a:lnTo>
                  <a:lnTo>
                    <a:pt x="218599" y="138113"/>
                  </a:lnTo>
                  <a:lnTo>
                    <a:pt x="218884" y="137446"/>
                  </a:lnTo>
                  <a:lnTo>
                    <a:pt x="219551" y="137446"/>
                  </a:lnTo>
                  <a:lnTo>
                    <a:pt x="220218" y="137160"/>
                  </a:lnTo>
                  <a:lnTo>
                    <a:pt x="221551" y="137446"/>
                  </a:lnTo>
                  <a:lnTo>
                    <a:pt x="222504" y="137446"/>
                  </a:lnTo>
                  <a:lnTo>
                    <a:pt x="222790" y="137160"/>
                  </a:lnTo>
                  <a:lnTo>
                    <a:pt x="223838" y="134874"/>
                  </a:lnTo>
                  <a:lnTo>
                    <a:pt x="225457" y="134493"/>
                  </a:lnTo>
                  <a:lnTo>
                    <a:pt x="226123" y="133826"/>
                  </a:lnTo>
                  <a:lnTo>
                    <a:pt x="226790" y="134207"/>
                  </a:lnTo>
                  <a:lnTo>
                    <a:pt x="229076" y="132588"/>
                  </a:lnTo>
                  <a:lnTo>
                    <a:pt x="225457" y="143066"/>
                  </a:lnTo>
                  <a:lnTo>
                    <a:pt x="221551" y="143732"/>
                  </a:lnTo>
                  <a:lnTo>
                    <a:pt x="224123" y="146304"/>
                  </a:lnTo>
                  <a:lnTo>
                    <a:pt x="223838" y="146971"/>
                  </a:lnTo>
                  <a:lnTo>
                    <a:pt x="224504" y="151257"/>
                  </a:lnTo>
                  <a:lnTo>
                    <a:pt x="226123" y="150305"/>
                  </a:lnTo>
                  <a:lnTo>
                    <a:pt x="225457" y="151543"/>
                  </a:lnTo>
                  <a:lnTo>
                    <a:pt x="225457" y="154877"/>
                  </a:lnTo>
                  <a:lnTo>
                    <a:pt x="224790" y="157829"/>
                  </a:lnTo>
                  <a:lnTo>
                    <a:pt x="223838" y="158496"/>
                  </a:lnTo>
                  <a:lnTo>
                    <a:pt x="224790" y="162401"/>
                  </a:lnTo>
                  <a:lnTo>
                    <a:pt x="226790" y="166688"/>
                  </a:lnTo>
                  <a:lnTo>
                    <a:pt x="224504" y="170593"/>
                  </a:lnTo>
                  <a:lnTo>
                    <a:pt x="230410" y="170593"/>
                  </a:lnTo>
                  <a:lnTo>
                    <a:pt x="232696" y="171926"/>
                  </a:lnTo>
                  <a:lnTo>
                    <a:pt x="234029" y="172879"/>
                  </a:lnTo>
                  <a:lnTo>
                    <a:pt x="232696" y="173927"/>
                  </a:lnTo>
                  <a:lnTo>
                    <a:pt x="232029" y="174879"/>
                  </a:lnTo>
                  <a:lnTo>
                    <a:pt x="232981" y="175165"/>
                  </a:lnTo>
                  <a:lnTo>
                    <a:pt x="234029" y="177832"/>
                  </a:lnTo>
                  <a:lnTo>
                    <a:pt x="234601" y="178499"/>
                  </a:lnTo>
                  <a:lnTo>
                    <a:pt x="235934" y="182404"/>
                  </a:lnTo>
                  <a:lnTo>
                    <a:pt x="234315" y="181737"/>
                  </a:lnTo>
                  <a:lnTo>
                    <a:pt x="234601" y="184023"/>
                  </a:lnTo>
                  <a:lnTo>
                    <a:pt x="236982" y="184404"/>
                  </a:lnTo>
                  <a:lnTo>
                    <a:pt x="243173" y="181070"/>
                  </a:lnTo>
                  <a:lnTo>
                    <a:pt x="244507" y="181070"/>
                  </a:lnTo>
                  <a:lnTo>
                    <a:pt x="247078" y="184023"/>
                  </a:lnTo>
                  <a:lnTo>
                    <a:pt x="258889" y="186023"/>
                  </a:lnTo>
                  <a:lnTo>
                    <a:pt x="260890" y="185738"/>
                  </a:lnTo>
                  <a:lnTo>
                    <a:pt x="270700" y="188024"/>
                  </a:lnTo>
                  <a:lnTo>
                    <a:pt x="271748" y="200501"/>
                  </a:lnTo>
                  <a:lnTo>
                    <a:pt x="272034" y="206692"/>
                  </a:lnTo>
                  <a:lnTo>
                    <a:pt x="274987" y="217170"/>
                  </a:lnTo>
                  <a:lnTo>
                    <a:pt x="274320" y="224123"/>
                  </a:lnTo>
                  <a:lnTo>
                    <a:pt x="272701" y="230981"/>
                  </a:lnTo>
                  <a:lnTo>
                    <a:pt x="284893" y="244792"/>
                  </a:lnTo>
                  <a:lnTo>
                    <a:pt x="283559" y="250317"/>
                  </a:lnTo>
                  <a:lnTo>
                    <a:pt x="282892" y="258223"/>
                  </a:lnTo>
                  <a:lnTo>
                    <a:pt x="282511" y="258890"/>
                  </a:lnTo>
                  <a:lnTo>
                    <a:pt x="284512" y="261176"/>
                  </a:lnTo>
                  <a:lnTo>
                    <a:pt x="285178" y="261842"/>
                  </a:lnTo>
                  <a:lnTo>
                    <a:pt x="285464" y="262795"/>
                  </a:lnTo>
                  <a:lnTo>
                    <a:pt x="286512" y="263176"/>
                  </a:lnTo>
                  <a:lnTo>
                    <a:pt x="287179" y="264128"/>
                  </a:lnTo>
                  <a:lnTo>
                    <a:pt x="288131" y="264414"/>
                  </a:lnTo>
                  <a:lnTo>
                    <a:pt x="290131" y="265462"/>
                  </a:lnTo>
                  <a:lnTo>
                    <a:pt x="290798" y="265462"/>
                  </a:lnTo>
                  <a:lnTo>
                    <a:pt x="291084" y="265748"/>
                  </a:lnTo>
                  <a:lnTo>
                    <a:pt x="291751" y="265748"/>
                  </a:lnTo>
                  <a:lnTo>
                    <a:pt x="292703" y="265462"/>
                  </a:lnTo>
                  <a:lnTo>
                    <a:pt x="293084" y="266129"/>
                  </a:lnTo>
                  <a:lnTo>
                    <a:pt x="293751" y="265748"/>
                  </a:lnTo>
                  <a:lnTo>
                    <a:pt x="294322" y="266129"/>
                  </a:lnTo>
                  <a:lnTo>
                    <a:pt x="294703" y="266414"/>
                  </a:lnTo>
                  <a:lnTo>
                    <a:pt x="294037" y="266795"/>
                  </a:lnTo>
                  <a:lnTo>
                    <a:pt x="294322" y="267081"/>
                  </a:lnTo>
                  <a:lnTo>
                    <a:pt x="294322" y="267367"/>
                  </a:lnTo>
                  <a:lnTo>
                    <a:pt x="295370" y="267748"/>
                  </a:lnTo>
                  <a:lnTo>
                    <a:pt x="295656" y="268415"/>
                  </a:lnTo>
                  <a:lnTo>
                    <a:pt x="294989" y="269367"/>
                  </a:lnTo>
                  <a:lnTo>
                    <a:pt x="297275" y="269748"/>
                  </a:lnTo>
                  <a:lnTo>
                    <a:pt x="297275" y="270034"/>
                  </a:lnTo>
                  <a:lnTo>
                    <a:pt x="297656" y="270034"/>
                  </a:lnTo>
                  <a:lnTo>
                    <a:pt x="299275" y="270701"/>
                  </a:lnTo>
                  <a:lnTo>
                    <a:pt x="300228" y="271367"/>
                  </a:lnTo>
                  <a:lnTo>
                    <a:pt x="299942" y="272701"/>
                  </a:lnTo>
                  <a:lnTo>
                    <a:pt x="301276" y="272701"/>
                  </a:lnTo>
                  <a:lnTo>
                    <a:pt x="301276" y="273653"/>
                  </a:lnTo>
                  <a:lnTo>
                    <a:pt x="302609" y="274320"/>
                  </a:lnTo>
                  <a:lnTo>
                    <a:pt x="302895" y="274320"/>
                  </a:lnTo>
                  <a:lnTo>
                    <a:pt x="302895" y="275273"/>
                  </a:lnTo>
                  <a:lnTo>
                    <a:pt x="303562" y="275939"/>
                  </a:lnTo>
                  <a:lnTo>
                    <a:pt x="303181" y="276606"/>
                  </a:lnTo>
                  <a:lnTo>
                    <a:pt x="302228" y="277273"/>
                  </a:lnTo>
                  <a:lnTo>
                    <a:pt x="302228" y="277559"/>
                  </a:lnTo>
                  <a:lnTo>
                    <a:pt x="303562" y="277559"/>
                  </a:lnTo>
                  <a:lnTo>
                    <a:pt x="303847" y="277940"/>
                  </a:lnTo>
                  <a:lnTo>
                    <a:pt x="303847" y="278225"/>
                  </a:lnTo>
                  <a:lnTo>
                    <a:pt x="303181" y="278892"/>
                  </a:lnTo>
                  <a:lnTo>
                    <a:pt x="303562" y="279559"/>
                  </a:lnTo>
                  <a:lnTo>
                    <a:pt x="303847" y="279845"/>
                  </a:lnTo>
                  <a:lnTo>
                    <a:pt x="305562" y="279559"/>
                  </a:lnTo>
                  <a:lnTo>
                    <a:pt x="306134" y="279845"/>
                  </a:lnTo>
                  <a:lnTo>
                    <a:pt x="306514" y="280226"/>
                  </a:lnTo>
                  <a:lnTo>
                    <a:pt x="306134" y="281178"/>
                  </a:lnTo>
                  <a:lnTo>
                    <a:pt x="306514" y="281845"/>
                  </a:lnTo>
                  <a:lnTo>
                    <a:pt x="306134" y="282512"/>
                  </a:lnTo>
                  <a:lnTo>
                    <a:pt x="307848" y="283845"/>
                  </a:lnTo>
                  <a:lnTo>
                    <a:pt x="308515" y="284798"/>
                  </a:lnTo>
                  <a:lnTo>
                    <a:pt x="309467" y="284512"/>
                  </a:lnTo>
                  <a:lnTo>
                    <a:pt x="309753" y="283845"/>
                  </a:lnTo>
                  <a:lnTo>
                    <a:pt x="310134" y="283464"/>
                  </a:lnTo>
                  <a:lnTo>
                    <a:pt x="310420" y="283464"/>
                  </a:lnTo>
                  <a:lnTo>
                    <a:pt x="310801" y="283845"/>
                  </a:lnTo>
                  <a:lnTo>
                    <a:pt x="311086" y="283845"/>
                  </a:lnTo>
                  <a:lnTo>
                    <a:pt x="312039" y="284131"/>
                  </a:lnTo>
                  <a:lnTo>
                    <a:pt x="312420" y="284798"/>
                  </a:lnTo>
                  <a:lnTo>
                    <a:pt x="312039" y="285083"/>
                  </a:lnTo>
                  <a:lnTo>
                    <a:pt x="311086" y="286417"/>
                  </a:lnTo>
                  <a:lnTo>
                    <a:pt x="309467" y="286798"/>
                  </a:lnTo>
                  <a:lnTo>
                    <a:pt x="308515" y="287750"/>
                  </a:lnTo>
                  <a:lnTo>
                    <a:pt x="308134" y="288417"/>
                  </a:lnTo>
                  <a:lnTo>
                    <a:pt x="308515" y="289370"/>
                  </a:lnTo>
                  <a:lnTo>
                    <a:pt x="310134" y="290989"/>
                  </a:lnTo>
                  <a:lnTo>
                    <a:pt x="310801" y="290703"/>
                  </a:lnTo>
                  <a:lnTo>
                    <a:pt x="311467" y="290989"/>
                  </a:lnTo>
                  <a:lnTo>
                    <a:pt x="311467" y="292037"/>
                  </a:lnTo>
                  <a:lnTo>
                    <a:pt x="312706" y="293370"/>
                  </a:lnTo>
                  <a:lnTo>
                    <a:pt x="313753" y="295942"/>
                  </a:lnTo>
                  <a:lnTo>
                    <a:pt x="314039" y="296323"/>
                  </a:lnTo>
                  <a:lnTo>
                    <a:pt x="314706" y="296609"/>
                  </a:lnTo>
                  <a:lnTo>
                    <a:pt x="320611" y="295275"/>
                  </a:lnTo>
                  <a:lnTo>
                    <a:pt x="321945" y="295942"/>
                  </a:lnTo>
                  <a:lnTo>
                    <a:pt x="323850" y="297275"/>
                  </a:lnTo>
                  <a:lnTo>
                    <a:pt x="326803" y="298609"/>
                  </a:lnTo>
                  <a:lnTo>
                    <a:pt x="327469" y="299276"/>
                  </a:lnTo>
                  <a:lnTo>
                    <a:pt x="328136" y="300228"/>
                  </a:lnTo>
                  <a:lnTo>
                    <a:pt x="328517" y="300514"/>
                  </a:lnTo>
                  <a:lnTo>
                    <a:pt x="328803" y="300514"/>
                  </a:lnTo>
                  <a:lnTo>
                    <a:pt x="329851" y="301181"/>
                  </a:lnTo>
                  <a:lnTo>
                    <a:pt x="328517" y="302800"/>
                  </a:lnTo>
                  <a:lnTo>
                    <a:pt x="328136" y="303181"/>
                  </a:lnTo>
                  <a:lnTo>
                    <a:pt x="328136" y="306134"/>
                  </a:lnTo>
                  <a:lnTo>
                    <a:pt x="328517" y="307753"/>
                  </a:lnTo>
                  <a:lnTo>
                    <a:pt x="329184" y="308705"/>
                  </a:lnTo>
                  <a:lnTo>
                    <a:pt x="331089" y="309753"/>
                  </a:lnTo>
                  <a:lnTo>
                    <a:pt x="335756" y="311372"/>
                  </a:lnTo>
                  <a:lnTo>
                    <a:pt x="340995" y="311372"/>
                  </a:lnTo>
                  <a:lnTo>
                    <a:pt x="344900" y="311658"/>
                  </a:lnTo>
                  <a:lnTo>
                    <a:pt x="348805" y="316611"/>
                  </a:lnTo>
                  <a:lnTo>
                    <a:pt x="346234" y="317945"/>
                  </a:lnTo>
                  <a:lnTo>
                    <a:pt x="342900" y="316611"/>
                  </a:lnTo>
                  <a:lnTo>
                    <a:pt x="341947" y="316325"/>
                  </a:lnTo>
                  <a:lnTo>
                    <a:pt x="340614" y="316611"/>
                  </a:lnTo>
                  <a:lnTo>
                    <a:pt x="340614" y="317278"/>
                  </a:lnTo>
                  <a:lnTo>
                    <a:pt x="339280" y="317564"/>
                  </a:lnTo>
                  <a:lnTo>
                    <a:pt x="337661" y="318611"/>
                  </a:lnTo>
                  <a:lnTo>
                    <a:pt x="336328" y="319945"/>
                  </a:lnTo>
                  <a:lnTo>
                    <a:pt x="336042" y="320897"/>
                  </a:lnTo>
                  <a:lnTo>
                    <a:pt x="335756" y="322898"/>
                  </a:lnTo>
                  <a:lnTo>
                    <a:pt x="335375" y="323183"/>
                  </a:lnTo>
                  <a:lnTo>
                    <a:pt x="334709" y="323183"/>
                  </a:lnTo>
                  <a:lnTo>
                    <a:pt x="333756" y="323850"/>
                  </a:lnTo>
                  <a:lnTo>
                    <a:pt x="333375" y="324517"/>
                  </a:lnTo>
                  <a:lnTo>
                    <a:pt x="331089" y="326422"/>
                  </a:lnTo>
                  <a:lnTo>
                    <a:pt x="329470" y="326422"/>
                  </a:lnTo>
                  <a:lnTo>
                    <a:pt x="327850" y="327755"/>
                  </a:lnTo>
                  <a:lnTo>
                    <a:pt x="326231" y="328422"/>
                  </a:lnTo>
                  <a:lnTo>
                    <a:pt x="324898" y="327755"/>
                  </a:lnTo>
                  <a:lnTo>
                    <a:pt x="323850" y="328136"/>
                  </a:lnTo>
                  <a:lnTo>
                    <a:pt x="323278" y="327755"/>
                  </a:lnTo>
                  <a:lnTo>
                    <a:pt x="322897" y="327089"/>
                  </a:lnTo>
                  <a:lnTo>
                    <a:pt x="321945" y="327089"/>
                  </a:lnTo>
                  <a:lnTo>
                    <a:pt x="321564" y="327470"/>
                  </a:lnTo>
                  <a:lnTo>
                    <a:pt x="320897" y="328422"/>
                  </a:lnTo>
                  <a:lnTo>
                    <a:pt x="320611" y="329089"/>
                  </a:lnTo>
                  <a:lnTo>
                    <a:pt x="319278" y="330041"/>
                  </a:lnTo>
                  <a:lnTo>
                    <a:pt x="319278" y="330422"/>
                  </a:lnTo>
                  <a:lnTo>
                    <a:pt x="321278" y="334328"/>
                  </a:lnTo>
                  <a:lnTo>
                    <a:pt x="322231" y="335375"/>
                  </a:lnTo>
                  <a:lnTo>
                    <a:pt x="325850" y="337661"/>
                  </a:lnTo>
                  <a:lnTo>
                    <a:pt x="326803" y="338328"/>
                  </a:lnTo>
                  <a:lnTo>
                    <a:pt x="336709" y="340233"/>
                  </a:lnTo>
                  <a:lnTo>
                    <a:pt x="339280" y="342519"/>
                  </a:lnTo>
                  <a:lnTo>
                    <a:pt x="339947" y="343853"/>
                  </a:lnTo>
                  <a:lnTo>
                    <a:pt x="341662" y="345472"/>
                  </a:lnTo>
                  <a:lnTo>
                    <a:pt x="342233" y="345853"/>
                  </a:lnTo>
                  <a:lnTo>
                    <a:pt x="342900" y="346520"/>
                  </a:lnTo>
                  <a:lnTo>
                    <a:pt x="343567" y="346805"/>
                  </a:lnTo>
                  <a:lnTo>
                    <a:pt x="348805" y="348425"/>
                  </a:lnTo>
                  <a:lnTo>
                    <a:pt x="351472" y="349091"/>
                  </a:lnTo>
                  <a:lnTo>
                    <a:pt x="358330" y="351377"/>
                  </a:lnTo>
                  <a:lnTo>
                    <a:pt x="360616" y="352425"/>
                  </a:lnTo>
                  <a:lnTo>
                    <a:pt x="362617" y="353663"/>
                  </a:lnTo>
                  <a:lnTo>
                    <a:pt x="365855" y="355378"/>
                  </a:lnTo>
                  <a:lnTo>
                    <a:pt x="367855" y="356616"/>
                  </a:lnTo>
                  <a:lnTo>
                    <a:pt x="369189" y="358616"/>
                  </a:lnTo>
                  <a:lnTo>
                    <a:pt x="370141" y="359950"/>
                  </a:lnTo>
                  <a:lnTo>
                    <a:pt x="372809" y="362903"/>
                  </a:lnTo>
                  <a:lnTo>
                    <a:pt x="372809" y="363569"/>
                  </a:lnTo>
                  <a:lnTo>
                    <a:pt x="371761" y="364522"/>
                  </a:lnTo>
                  <a:lnTo>
                    <a:pt x="373094" y="365474"/>
                  </a:lnTo>
                  <a:lnTo>
                    <a:pt x="373761" y="365855"/>
                  </a:lnTo>
                  <a:lnTo>
                    <a:pt x="376047" y="366522"/>
                  </a:lnTo>
                  <a:lnTo>
                    <a:pt x="378047" y="367475"/>
                  </a:lnTo>
                  <a:lnTo>
                    <a:pt x="378714" y="368141"/>
                  </a:lnTo>
                  <a:lnTo>
                    <a:pt x="379666" y="368427"/>
                  </a:lnTo>
                  <a:lnTo>
                    <a:pt x="381000" y="367856"/>
                  </a:lnTo>
                  <a:lnTo>
                    <a:pt x="383000" y="368141"/>
                  </a:lnTo>
                  <a:lnTo>
                    <a:pt x="387191" y="367856"/>
                  </a:lnTo>
                  <a:lnTo>
                    <a:pt x="389191" y="368427"/>
                  </a:lnTo>
                  <a:lnTo>
                    <a:pt x="390144" y="369475"/>
                  </a:lnTo>
                  <a:lnTo>
                    <a:pt x="391192" y="369761"/>
                  </a:lnTo>
                  <a:lnTo>
                    <a:pt x="391859" y="369761"/>
                  </a:lnTo>
                  <a:lnTo>
                    <a:pt x="392430" y="370142"/>
                  </a:lnTo>
                  <a:lnTo>
                    <a:pt x="393097" y="370142"/>
                  </a:lnTo>
                  <a:lnTo>
                    <a:pt x="394811" y="370427"/>
                  </a:lnTo>
                  <a:lnTo>
                    <a:pt x="395383" y="371094"/>
                  </a:lnTo>
                  <a:lnTo>
                    <a:pt x="397383" y="376714"/>
                  </a:lnTo>
                  <a:lnTo>
                    <a:pt x="410527" y="374999"/>
                  </a:lnTo>
                  <a:lnTo>
                    <a:pt x="412147" y="379286"/>
                  </a:lnTo>
                  <a:lnTo>
                    <a:pt x="413480" y="381572"/>
                  </a:lnTo>
                  <a:lnTo>
                    <a:pt x="414433" y="382238"/>
                  </a:lnTo>
                  <a:lnTo>
                    <a:pt x="415099" y="383191"/>
                  </a:lnTo>
                  <a:lnTo>
                    <a:pt x="421005" y="383191"/>
                  </a:lnTo>
                  <a:lnTo>
                    <a:pt x="422053" y="383572"/>
                  </a:lnTo>
                  <a:lnTo>
                    <a:pt x="429577" y="385858"/>
                  </a:lnTo>
                  <a:lnTo>
                    <a:pt x="432816" y="387191"/>
                  </a:lnTo>
                  <a:lnTo>
                    <a:pt x="434149" y="387858"/>
                  </a:lnTo>
                  <a:lnTo>
                    <a:pt x="442055" y="390811"/>
                  </a:lnTo>
                  <a:lnTo>
                    <a:pt x="441388" y="391478"/>
                  </a:lnTo>
                  <a:lnTo>
                    <a:pt x="438055" y="396716"/>
                  </a:lnTo>
                  <a:lnTo>
                    <a:pt x="438721" y="409480"/>
                  </a:lnTo>
                  <a:lnTo>
                    <a:pt x="435102" y="416719"/>
                  </a:lnTo>
                  <a:lnTo>
                    <a:pt x="430911" y="425863"/>
                  </a:lnTo>
                  <a:lnTo>
                    <a:pt x="429863" y="426911"/>
                  </a:lnTo>
                  <a:lnTo>
                    <a:pt x="421386" y="443579"/>
                  </a:lnTo>
                  <a:lnTo>
                    <a:pt x="421386" y="451771"/>
                  </a:lnTo>
                  <a:lnTo>
                    <a:pt x="422624" y="460343"/>
                  </a:lnTo>
                  <a:lnTo>
                    <a:pt x="429577" y="495776"/>
                  </a:lnTo>
                  <a:lnTo>
                    <a:pt x="429863" y="496729"/>
                  </a:lnTo>
                  <a:lnTo>
                    <a:pt x="430530" y="500729"/>
                  </a:lnTo>
                  <a:lnTo>
                    <a:pt x="430530" y="501682"/>
                  </a:lnTo>
                  <a:lnTo>
                    <a:pt x="431863" y="508540"/>
                  </a:lnTo>
                  <a:lnTo>
                    <a:pt x="434149" y="520732"/>
                  </a:lnTo>
                  <a:lnTo>
                    <a:pt x="433864" y="520732"/>
                  </a:lnTo>
                  <a:lnTo>
                    <a:pt x="430530" y="520351"/>
                  </a:lnTo>
                  <a:lnTo>
                    <a:pt x="422338" y="517779"/>
                  </a:lnTo>
                  <a:lnTo>
                    <a:pt x="398716" y="510540"/>
                  </a:lnTo>
                  <a:lnTo>
                    <a:pt x="371475" y="502349"/>
                  </a:lnTo>
                  <a:lnTo>
                    <a:pt x="355759" y="497777"/>
                  </a:lnTo>
                  <a:lnTo>
                    <a:pt x="355378" y="497110"/>
                  </a:lnTo>
                  <a:lnTo>
                    <a:pt x="355092" y="497110"/>
                  </a:lnTo>
                  <a:lnTo>
                    <a:pt x="354425" y="496443"/>
                  </a:lnTo>
                  <a:lnTo>
                    <a:pt x="346519" y="484251"/>
                  </a:lnTo>
                  <a:lnTo>
                    <a:pt x="345853" y="478727"/>
                  </a:lnTo>
                  <a:lnTo>
                    <a:pt x="338042" y="471202"/>
                  </a:lnTo>
                  <a:lnTo>
                    <a:pt x="334709" y="460629"/>
                  </a:lnTo>
                  <a:lnTo>
                    <a:pt x="317373" y="441674"/>
                  </a:lnTo>
                  <a:lnTo>
                    <a:pt x="313753" y="438055"/>
                  </a:lnTo>
                  <a:lnTo>
                    <a:pt x="308515" y="433769"/>
                  </a:lnTo>
                  <a:lnTo>
                    <a:pt x="298609" y="426244"/>
                  </a:lnTo>
                  <a:lnTo>
                    <a:pt x="286131" y="421672"/>
                  </a:lnTo>
                  <a:lnTo>
                    <a:pt x="284893" y="421005"/>
                  </a:lnTo>
                  <a:lnTo>
                    <a:pt x="257270" y="409766"/>
                  </a:lnTo>
                  <a:lnTo>
                    <a:pt x="244507" y="404527"/>
                  </a:lnTo>
                  <a:lnTo>
                    <a:pt x="235267" y="388811"/>
                  </a:lnTo>
                  <a:lnTo>
                    <a:pt x="230029" y="386810"/>
                  </a:lnTo>
                  <a:lnTo>
                    <a:pt x="228124" y="383572"/>
                  </a:lnTo>
                  <a:lnTo>
                    <a:pt x="227457" y="381286"/>
                  </a:lnTo>
                  <a:lnTo>
                    <a:pt x="221551" y="376047"/>
                  </a:lnTo>
                  <a:lnTo>
                    <a:pt x="209074" y="364236"/>
                  </a:lnTo>
                  <a:lnTo>
                    <a:pt x="193929" y="358331"/>
                  </a:lnTo>
                  <a:lnTo>
                    <a:pt x="190976" y="357283"/>
                  </a:lnTo>
                  <a:lnTo>
                    <a:pt x="190690" y="356616"/>
                  </a:lnTo>
                  <a:lnTo>
                    <a:pt x="187738" y="355664"/>
                  </a:lnTo>
                  <a:lnTo>
                    <a:pt x="173926" y="353378"/>
                  </a:lnTo>
                  <a:lnTo>
                    <a:pt x="172307" y="349091"/>
                  </a:lnTo>
                  <a:lnTo>
                    <a:pt x="172593" y="347758"/>
                  </a:lnTo>
                  <a:lnTo>
                    <a:pt x="169354" y="345853"/>
                  </a:lnTo>
                  <a:lnTo>
                    <a:pt x="166688" y="337661"/>
                  </a:lnTo>
                  <a:lnTo>
                    <a:pt x="165068" y="333661"/>
                  </a:lnTo>
                  <a:lnTo>
                    <a:pt x="163449" y="331756"/>
                  </a:lnTo>
                  <a:lnTo>
                    <a:pt x="161830" y="325184"/>
                  </a:lnTo>
                  <a:lnTo>
                    <a:pt x="163449" y="324517"/>
                  </a:lnTo>
                  <a:lnTo>
                    <a:pt x="164401" y="323469"/>
                  </a:lnTo>
                  <a:lnTo>
                    <a:pt x="164116" y="322898"/>
                  </a:lnTo>
                  <a:lnTo>
                    <a:pt x="163163" y="322231"/>
                  </a:lnTo>
                  <a:lnTo>
                    <a:pt x="163163" y="321564"/>
                  </a:lnTo>
                  <a:lnTo>
                    <a:pt x="162496" y="320231"/>
                  </a:lnTo>
                  <a:lnTo>
                    <a:pt x="161163" y="314611"/>
                  </a:lnTo>
                  <a:lnTo>
                    <a:pt x="160496" y="313373"/>
                  </a:lnTo>
                  <a:lnTo>
                    <a:pt x="159829" y="312325"/>
                  </a:lnTo>
                  <a:lnTo>
                    <a:pt x="159544" y="312039"/>
                  </a:lnTo>
                  <a:lnTo>
                    <a:pt x="158496" y="308705"/>
                  </a:lnTo>
                  <a:lnTo>
                    <a:pt x="156591" y="303467"/>
                  </a:lnTo>
                  <a:lnTo>
                    <a:pt x="154876" y="301847"/>
                  </a:lnTo>
                  <a:lnTo>
                    <a:pt x="153924" y="299276"/>
                  </a:lnTo>
                  <a:lnTo>
                    <a:pt x="154591" y="298895"/>
                  </a:lnTo>
                  <a:lnTo>
                    <a:pt x="155257" y="299561"/>
                  </a:lnTo>
                  <a:lnTo>
                    <a:pt x="155924" y="292037"/>
                  </a:lnTo>
                  <a:lnTo>
                    <a:pt x="154876" y="288417"/>
                  </a:lnTo>
                  <a:lnTo>
                    <a:pt x="153924" y="288036"/>
                  </a:lnTo>
                  <a:lnTo>
                    <a:pt x="153257" y="285750"/>
                  </a:lnTo>
                  <a:lnTo>
                    <a:pt x="150019" y="286131"/>
                  </a:lnTo>
                  <a:lnTo>
                    <a:pt x="150019" y="278892"/>
                  </a:lnTo>
                  <a:lnTo>
                    <a:pt x="149352" y="278892"/>
                  </a:lnTo>
                  <a:lnTo>
                    <a:pt x="148971" y="277559"/>
                  </a:lnTo>
                  <a:lnTo>
                    <a:pt x="148304" y="278606"/>
                  </a:lnTo>
                  <a:lnTo>
                    <a:pt x="140494" y="280511"/>
                  </a:lnTo>
                  <a:lnTo>
                    <a:pt x="140494" y="279559"/>
                  </a:lnTo>
                  <a:lnTo>
                    <a:pt x="140779" y="278606"/>
                  </a:lnTo>
                  <a:lnTo>
                    <a:pt x="141446" y="278225"/>
                  </a:lnTo>
                  <a:lnTo>
                    <a:pt x="141446" y="277559"/>
                  </a:lnTo>
                  <a:lnTo>
                    <a:pt x="135255" y="274606"/>
                  </a:lnTo>
                  <a:lnTo>
                    <a:pt x="134588" y="272701"/>
                  </a:lnTo>
                  <a:lnTo>
                    <a:pt x="133921" y="272701"/>
                  </a:lnTo>
                  <a:lnTo>
                    <a:pt x="133540" y="272034"/>
                  </a:lnTo>
                  <a:lnTo>
                    <a:pt x="133255" y="272034"/>
                  </a:lnTo>
                  <a:lnTo>
                    <a:pt x="133255" y="272320"/>
                  </a:lnTo>
                  <a:lnTo>
                    <a:pt x="132588" y="272320"/>
                  </a:lnTo>
                  <a:lnTo>
                    <a:pt x="131921" y="272701"/>
                  </a:lnTo>
                  <a:lnTo>
                    <a:pt x="131635" y="272320"/>
                  </a:lnTo>
                  <a:lnTo>
                    <a:pt x="130016" y="273939"/>
                  </a:lnTo>
                  <a:lnTo>
                    <a:pt x="127063" y="275654"/>
                  </a:lnTo>
                  <a:lnTo>
                    <a:pt x="126016" y="275654"/>
                  </a:lnTo>
                  <a:lnTo>
                    <a:pt x="125063" y="276606"/>
                  </a:lnTo>
                  <a:lnTo>
                    <a:pt x="123444" y="277559"/>
                  </a:lnTo>
                  <a:lnTo>
                    <a:pt x="122110" y="278892"/>
                  </a:lnTo>
                  <a:lnTo>
                    <a:pt x="121444" y="280226"/>
                  </a:lnTo>
                  <a:lnTo>
                    <a:pt x="120777" y="280892"/>
                  </a:lnTo>
                  <a:lnTo>
                    <a:pt x="120777" y="281178"/>
                  </a:lnTo>
                  <a:lnTo>
                    <a:pt x="120110" y="282131"/>
                  </a:lnTo>
                  <a:lnTo>
                    <a:pt x="118491" y="283845"/>
                  </a:lnTo>
                  <a:lnTo>
                    <a:pt x="118491" y="284512"/>
                  </a:lnTo>
                  <a:lnTo>
                    <a:pt x="118205" y="285083"/>
                  </a:lnTo>
                  <a:lnTo>
                    <a:pt x="118491" y="285083"/>
                  </a:lnTo>
                  <a:lnTo>
                    <a:pt x="118205" y="285464"/>
                  </a:lnTo>
                  <a:lnTo>
                    <a:pt x="118491" y="286131"/>
                  </a:lnTo>
                  <a:lnTo>
                    <a:pt x="118205" y="286798"/>
                  </a:lnTo>
                  <a:lnTo>
                    <a:pt x="116872" y="287750"/>
                  </a:lnTo>
                  <a:lnTo>
                    <a:pt x="116491" y="287750"/>
                  </a:lnTo>
                  <a:lnTo>
                    <a:pt x="116205" y="288036"/>
                  </a:lnTo>
                  <a:lnTo>
                    <a:pt x="117157" y="288703"/>
                  </a:lnTo>
                  <a:lnTo>
                    <a:pt x="117157" y="289370"/>
                  </a:lnTo>
                  <a:lnTo>
                    <a:pt x="116872" y="289370"/>
                  </a:lnTo>
                  <a:lnTo>
                    <a:pt x="116205" y="290036"/>
                  </a:lnTo>
                  <a:lnTo>
                    <a:pt x="115824" y="290036"/>
                  </a:lnTo>
                  <a:lnTo>
                    <a:pt x="115252" y="290989"/>
                  </a:lnTo>
                  <a:lnTo>
                    <a:pt x="114586" y="291370"/>
                  </a:lnTo>
                  <a:lnTo>
                    <a:pt x="114871" y="292037"/>
                  </a:lnTo>
                  <a:lnTo>
                    <a:pt x="114871" y="292703"/>
                  </a:lnTo>
                  <a:lnTo>
                    <a:pt x="114586" y="293656"/>
                  </a:lnTo>
                  <a:lnTo>
                    <a:pt x="114871" y="294608"/>
                  </a:lnTo>
                  <a:lnTo>
                    <a:pt x="115538" y="295656"/>
                  </a:lnTo>
                  <a:lnTo>
                    <a:pt x="116205" y="297561"/>
                  </a:lnTo>
                  <a:lnTo>
                    <a:pt x="111633" y="295656"/>
                  </a:lnTo>
                  <a:lnTo>
                    <a:pt x="101727" y="300895"/>
                  </a:lnTo>
                  <a:lnTo>
                    <a:pt x="96202" y="302800"/>
                  </a:lnTo>
                  <a:lnTo>
                    <a:pt x="92869" y="300514"/>
                  </a:lnTo>
                  <a:lnTo>
                    <a:pt x="90583" y="301562"/>
                  </a:lnTo>
                  <a:lnTo>
                    <a:pt x="88011" y="300514"/>
                  </a:lnTo>
                  <a:lnTo>
                    <a:pt x="88011" y="299847"/>
                  </a:lnTo>
                  <a:lnTo>
                    <a:pt x="87344" y="299847"/>
                  </a:lnTo>
                  <a:lnTo>
                    <a:pt x="86963" y="299561"/>
                  </a:lnTo>
                  <a:lnTo>
                    <a:pt x="86677" y="298609"/>
                  </a:lnTo>
                  <a:lnTo>
                    <a:pt x="86677" y="297561"/>
                  </a:lnTo>
                  <a:lnTo>
                    <a:pt x="86011" y="296894"/>
                  </a:lnTo>
                  <a:lnTo>
                    <a:pt x="85725" y="296894"/>
                  </a:lnTo>
                  <a:lnTo>
                    <a:pt x="85344" y="295942"/>
                  </a:lnTo>
                  <a:lnTo>
                    <a:pt x="84391" y="294989"/>
                  </a:lnTo>
                  <a:lnTo>
                    <a:pt x="84010" y="294323"/>
                  </a:lnTo>
                  <a:lnTo>
                    <a:pt x="84010" y="293942"/>
                  </a:lnTo>
                  <a:lnTo>
                    <a:pt x="83058" y="292989"/>
                  </a:lnTo>
                  <a:lnTo>
                    <a:pt x="80105" y="291656"/>
                  </a:lnTo>
                  <a:lnTo>
                    <a:pt x="79438" y="291656"/>
                  </a:lnTo>
                  <a:lnTo>
                    <a:pt x="76200" y="284512"/>
                  </a:lnTo>
                  <a:lnTo>
                    <a:pt x="74485" y="282512"/>
                  </a:lnTo>
                  <a:lnTo>
                    <a:pt x="72199" y="281845"/>
                  </a:lnTo>
                  <a:lnTo>
                    <a:pt x="68580" y="273272"/>
                  </a:lnTo>
                  <a:lnTo>
                    <a:pt x="66675" y="270986"/>
                  </a:lnTo>
                  <a:lnTo>
                    <a:pt x="65627" y="268034"/>
                  </a:lnTo>
                  <a:lnTo>
                    <a:pt x="65341" y="268034"/>
                  </a:lnTo>
                  <a:lnTo>
                    <a:pt x="62674" y="268700"/>
                  </a:lnTo>
                  <a:lnTo>
                    <a:pt x="63055" y="267081"/>
                  </a:lnTo>
                  <a:lnTo>
                    <a:pt x="58102" y="250984"/>
                  </a:lnTo>
                  <a:lnTo>
                    <a:pt x="54197" y="244126"/>
                  </a:lnTo>
                  <a:lnTo>
                    <a:pt x="55150" y="237554"/>
                  </a:lnTo>
                  <a:lnTo>
                    <a:pt x="53816" y="230315"/>
                  </a:lnTo>
                  <a:lnTo>
                    <a:pt x="53149" y="225362"/>
                  </a:lnTo>
                  <a:lnTo>
                    <a:pt x="53530" y="224790"/>
                  </a:lnTo>
                  <a:lnTo>
                    <a:pt x="53149" y="223457"/>
                  </a:lnTo>
                  <a:lnTo>
                    <a:pt x="51244" y="212312"/>
                  </a:lnTo>
                  <a:lnTo>
                    <a:pt x="50863" y="200787"/>
                  </a:lnTo>
                  <a:lnTo>
                    <a:pt x="51911" y="198501"/>
                  </a:lnTo>
                  <a:lnTo>
                    <a:pt x="50578" y="195834"/>
                  </a:lnTo>
                  <a:lnTo>
                    <a:pt x="49911" y="186976"/>
                  </a:lnTo>
                  <a:lnTo>
                    <a:pt x="49911" y="184404"/>
                  </a:lnTo>
                  <a:lnTo>
                    <a:pt x="54483" y="183071"/>
                  </a:lnTo>
                  <a:lnTo>
                    <a:pt x="59722" y="181451"/>
                  </a:lnTo>
                  <a:lnTo>
                    <a:pt x="62008" y="176879"/>
                  </a:lnTo>
                  <a:lnTo>
                    <a:pt x="64675" y="172879"/>
                  </a:lnTo>
                  <a:lnTo>
                    <a:pt x="66675" y="168021"/>
                  </a:lnTo>
                  <a:lnTo>
                    <a:pt x="66675" y="166688"/>
                  </a:lnTo>
                  <a:lnTo>
                    <a:pt x="67627" y="163354"/>
                  </a:lnTo>
                  <a:lnTo>
                    <a:pt x="67913" y="160115"/>
                  </a:lnTo>
                  <a:lnTo>
                    <a:pt x="69913" y="149638"/>
                  </a:lnTo>
                  <a:lnTo>
                    <a:pt x="70294" y="149257"/>
                  </a:lnTo>
                  <a:lnTo>
                    <a:pt x="72866" y="147352"/>
                  </a:lnTo>
                  <a:lnTo>
                    <a:pt x="75819" y="146018"/>
                  </a:lnTo>
                  <a:lnTo>
                    <a:pt x="76867" y="145637"/>
                  </a:lnTo>
                  <a:lnTo>
                    <a:pt x="78486" y="145637"/>
                  </a:lnTo>
                  <a:lnTo>
                    <a:pt x="81724" y="146018"/>
                  </a:lnTo>
                  <a:lnTo>
                    <a:pt x="83344" y="146304"/>
                  </a:lnTo>
                  <a:lnTo>
                    <a:pt x="85058" y="146018"/>
                  </a:lnTo>
                  <a:lnTo>
                    <a:pt x="86296" y="144685"/>
                  </a:lnTo>
                  <a:lnTo>
                    <a:pt x="89249" y="141446"/>
                  </a:lnTo>
                  <a:lnTo>
                    <a:pt x="91916" y="141065"/>
                  </a:lnTo>
                  <a:lnTo>
                    <a:pt x="82391" y="132207"/>
                  </a:lnTo>
                  <a:lnTo>
                    <a:pt x="84010" y="129635"/>
                  </a:lnTo>
                  <a:lnTo>
                    <a:pt x="83725" y="129635"/>
                  </a:lnTo>
                  <a:lnTo>
                    <a:pt x="86011" y="125349"/>
                  </a:lnTo>
                  <a:lnTo>
                    <a:pt x="88297" y="119443"/>
                  </a:lnTo>
                  <a:lnTo>
                    <a:pt x="90297" y="116777"/>
                  </a:lnTo>
                  <a:lnTo>
                    <a:pt x="92583" y="115157"/>
                  </a:lnTo>
                  <a:lnTo>
                    <a:pt x="94869" y="114871"/>
                  </a:lnTo>
                  <a:lnTo>
                    <a:pt x="92583" y="111919"/>
                  </a:lnTo>
                  <a:lnTo>
                    <a:pt x="93916" y="107252"/>
                  </a:lnTo>
                  <a:lnTo>
                    <a:pt x="94869" y="104680"/>
                  </a:lnTo>
                  <a:lnTo>
                    <a:pt x="90297" y="105346"/>
                  </a:lnTo>
                  <a:lnTo>
                    <a:pt x="86677" y="104299"/>
                  </a:lnTo>
                  <a:lnTo>
                    <a:pt x="83058" y="101727"/>
                  </a:lnTo>
                  <a:lnTo>
                    <a:pt x="82391" y="101060"/>
                  </a:lnTo>
                  <a:lnTo>
                    <a:pt x="81439" y="98774"/>
                  </a:lnTo>
                  <a:lnTo>
                    <a:pt x="80105" y="98108"/>
                  </a:lnTo>
                  <a:lnTo>
                    <a:pt x="81058" y="96107"/>
                  </a:lnTo>
                  <a:lnTo>
                    <a:pt x="80772" y="95821"/>
                  </a:lnTo>
                  <a:lnTo>
                    <a:pt x="80772" y="95155"/>
                  </a:lnTo>
                  <a:lnTo>
                    <a:pt x="81058" y="94488"/>
                  </a:lnTo>
                  <a:lnTo>
                    <a:pt x="81058" y="93821"/>
                  </a:lnTo>
                  <a:lnTo>
                    <a:pt x="79819" y="92869"/>
                  </a:lnTo>
                  <a:lnTo>
                    <a:pt x="79153" y="92202"/>
                  </a:lnTo>
                  <a:lnTo>
                    <a:pt x="79153" y="91535"/>
                  </a:lnTo>
                  <a:lnTo>
                    <a:pt x="78105" y="90868"/>
                  </a:lnTo>
                  <a:lnTo>
                    <a:pt x="77438" y="90583"/>
                  </a:lnTo>
                  <a:lnTo>
                    <a:pt x="77152" y="90202"/>
                  </a:lnTo>
                  <a:lnTo>
                    <a:pt x="76200" y="89916"/>
                  </a:lnTo>
                  <a:lnTo>
                    <a:pt x="75152" y="89249"/>
                  </a:lnTo>
                  <a:lnTo>
                    <a:pt x="73914" y="88202"/>
                  </a:lnTo>
                  <a:lnTo>
                    <a:pt x="70580" y="92488"/>
                  </a:lnTo>
                  <a:lnTo>
                    <a:pt x="68580" y="92202"/>
                  </a:lnTo>
                  <a:lnTo>
                    <a:pt x="67627" y="91821"/>
                  </a:lnTo>
                  <a:lnTo>
                    <a:pt x="65627" y="95155"/>
                  </a:lnTo>
                  <a:lnTo>
                    <a:pt x="64960" y="97441"/>
                  </a:lnTo>
                  <a:lnTo>
                    <a:pt x="62389" y="97155"/>
                  </a:lnTo>
                  <a:lnTo>
                    <a:pt x="61722" y="97727"/>
                  </a:lnTo>
                  <a:lnTo>
                    <a:pt x="61055" y="98108"/>
                  </a:lnTo>
                  <a:lnTo>
                    <a:pt x="56769" y="103061"/>
                  </a:lnTo>
                  <a:lnTo>
                    <a:pt x="56102" y="104299"/>
                  </a:lnTo>
                  <a:lnTo>
                    <a:pt x="55150" y="104013"/>
                  </a:lnTo>
                  <a:lnTo>
                    <a:pt x="55150" y="102680"/>
                  </a:lnTo>
                  <a:lnTo>
                    <a:pt x="54864" y="102394"/>
                  </a:lnTo>
                  <a:lnTo>
                    <a:pt x="54483" y="101727"/>
                  </a:lnTo>
                  <a:lnTo>
                    <a:pt x="53816" y="101060"/>
                  </a:lnTo>
                  <a:lnTo>
                    <a:pt x="53530" y="100393"/>
                  </a:lnTo>
                  <a:lnTo>
                    <a:pt x="53149" y="100108"/>
                  </a:lnTo>
                  <a:lnTo>
                    <a:pt x="52197" y="98108"/>
                  </a:lnTo>
                  <a:lnTo>
                    <a:pt x="52197" y="97727"/>
                  </a:lnTo>
                  <a:lnTo>
                    <a:pt x="49911" y="93821"/>
                  </a:lnTo>
                  <a:lnTo>
                    <a:pt x="49911" y="93536"/>
                  </a:lnTo>
                  <a:lnTo>
                    <a:pt x="48292" y="92202"/>
                  </a:lnTo>
                  <a:lnTo>
                    <a:pt x="48292" y="91154"/>
                  </a:lnTo>
                  <a:lnTo>
                    <a:pt x="47625" y="91535"/>
                  </a:lnTo>
                  <a:lnTo>
                    <a:pt x="46672" y="92202"/>
                  </a:lnTo>
                  <a:lnTo>
                    <a:pt x="46672" y="91821"/>
                  </a:lnTo>
                  <a:lnTo>
                    <a:pt x="46291" y="92202"/>
                  </a:lnTo>
                  <a:lnTo>
                    <a:pt x="46006" y="91535"/>
                  </a:lnTo>
                  <a:lnTo>
                    <a:pt x="43720" y="90868"/>
                  </a:lnTo>
                  <a:lnTo>
                    <a:pt x="43339" y="90583"/>
                  </a:lnTo>
                  <a:lnTo>
                    <a:pt x="43339" y="90202"/>
                  </a:lnTo>
                  <a:lnTo>
                    <a:pt x="41338" y="88202"/>
                  </a:lnTo>
                  <a:lnTo>
                    <a:pt x="37433" y="87630"/>
                  </a:lnTo>
                  <a:lnTo>
                    <a:pt x="11811" y="69914"/>
                  </a:lnTo>
                  <a:lnTo>
                    <a:pt x="4667" y="64294"/>
                  </a:lnTo>
                  <a:lnTo>
                    <a:pt x="4000" y="64961"/>
                  </a:lnTo>
                  <a:lnTo>
                    <a:pt x="2000" y="62675"/>
                  </a:lnTo>
                  <a:lnTo>
                    <a:pt x="1048" y="60674"/>
                  </a:lnTo>
                  <a:lnTo>
                    <a:pt x="381" y="59722"/>
                  </a:lnTo>
                  <a:lnTo>
                    <a:pt x="381" y="59055"/>
                  </a:lnTo>
                  <a:lnTo>
                    <a:pt x="0" y="57722"/>
                  </a:lnTo>
                  <a:lnTo>
                    <a:pt x="667" y="53150"/>
                  </a:lnTo>
                  <a:lnTo>
                    <a:pt x="2381" y="52197"/>
                  </a:lnTo>
                  <a:lnTo>
                    <a:pt x="4000" y="52483"/>
                  </a:lnTo>
                  <a:lnTo>
                    <a:pt x="6572" y="52769"/>
                  </a:lnTo>
                  <a:lnTo>
                    <a:pt x="8572" y="51816"/>
                  </a:lnTo>
                  <a:lnTo>
                    <a:pt x="9525" y="51530"/>
                  </a:lnTo>
                  <a:lnTo>
                    <a:pt x="9906" y="51530"/>
                  </a:lnTo>
                  <a:lnTo>
                    <a:pt x="12192" y="51149"/>
                  </a:lnTo>
                  <a:lnTo>
                    <a:pt x="14192" y="50483"/>
                  </a:lnTo>
                  <a:lnTo>
                    <a:pt x="15811" y="50197"/>
                  </a:lnTo>
                  <a:lnTo>
                    <a:pt x="22384" y="48578"/>
                  </a:lnTo>
                  <a:lnTo>
                    <a:pt x="28956" y="49244"/>
                  </a:lnTo>
                  <a:lnTo>
                    <a:pt x="35147" y="49530"/>
                  </a:lnTo>
                  <a:lnTo>
                    <a:pt x="36766" y="56769"/>
                  </a:lnTo>
                  <a:lnTo>
                    <a:pt x="38100" y="62960"/>
                  </a:lnTo>
                  <a:lnTo>
                    <a:pt x="39433" y="65627"/>
                  </a:lnTo>
                  <a:lnTo>
                    <a:pt x="43720" y="65627"/>
                  </a:lnTo>
                  <a:lnTo>
                    <a:pt x="48577" y="64961"/>
                  </a:lnTo>
                  <a:lnTo>
                    <a:pt x="54197" y="64580"/>
                  </a:lnTo>
                  <a:lnTo>
                    <a:pt x="56769" y="63627"/>
                  </a:lnTo>
                  <a:lnTo>
                    <a:pt x="59722" y="61627"/>
                  </a:lnTo>
                  <a:lnTo>
                    <a:pt x="69628" y="57055"/>
                  </a:lnTo>
                  <a:lnTo>
                    <a:pt x="69913" y="57436"/>
                  </a:lnTo>
                  <a:lnTo>
                    <a:pt x="70580" y="59055"/>
                  </a:lnTo>
                  <a:lnTo>
                    <a:pt x="70961" y="59055"/>
                  </a:lnTo>
                  <a:lnTo>
                    <a:pt x="71914" y="58388"/>
                  </a:lnTo>
                  <a:lnTo>
                    <a:pt x="72580" y="57722"/>
                  </a:lnTo>
                  <a:lnTo>
                    <a:pt x="72199" y="56769"/>
                  </a:lnTo>
                  <a:lnTo>
                    <a:pt x="72580" y="56388"/>
                  </a:lnTo>
                  <a:lnTo>
                    <a:pt x="72580" y="55436"/>
                  </a:lnTo>
                  <a:lnTo>
                    <a:pt x="75152" y="60008"/>
                  </a:lnTo>
                  <a:lnTo>
                    <a:pt x="78772" y="61341"/>
                  </a:lnTo>
                  <a:lnTo>
                    <a:pt x="83058" y="64580"/>
                  </a:lnTo>
                  <a:lnTo>
                    <a:pt x="84677" y="66294"/>
                  </a:lnTo>
                  <a:lnTo>
                    <a:pt x="85725" y="67532"/>
                  </a:lnTo>
                  <a:lnTo>
                    <a:pt x="90964" y="68580"/>
                  </a:lnTo>
                  <a:lnTo>
                    <a:pt x="96202" y="66294"/>
                  </a:lnTo>
                  <a:lnTo>
                    <a:pt x="97822" y="65246"/>
                  </a:lnTo>
                  <a:lnTo>
                    <a:pt x="99822" y="64294"/>
                  </a:lnTo>
                  <a:lnTo>
                    <a:pt x="105727" y="52769"/>
                  </a:lnTo>
                  <a:lnTo>
                    <a:pt x="106013" y="52197"/>
                  </a:lnTo>
                  <a:lnTo>
                    <a:pt x="106680" y="52197"/>
                  </a:lnTo>
                  <a:lnTo>
                    <a:pt x="106966" y="51816"/>
                  </a:lnTo>
                  <a:lnTo>
                    <a:pt x="109633" y="48863"/>
                  </a:lnTo>
                  <a:lnTo>
                    <a:pt x="111252" y="46577"/>
                  </a:lnTo>
                  <a:lnTo>
                    <a:pt x="111919" y="46292"/>
                  </a:lnTo>
                  <a:lnTo>
                    <a:pt x="113252" y="46292"/>
                  </a:lnTo>
                  <a:lnTo>
                    <a:pt x="114586" y="45244"/>
                  </a:lnTo>
                  <a:lnTo>
                    <a:pt x="114871" y="45911"/>
                  </a:lnTo>
                  <a:lnTo>
                    <a:pt x="115538" y="45911"/>
                  </a:lnTo>
                  <a:lnTo>
                    <a:pt x="115252" y="45244"/>
                  </a:lnTo>
                  <a:lnTo>
                    <a:pt x="115824" y="44958"/>
                  </a:lnTo>
                  <a:lnTo>
                    <a:pt x="116491" y="44958"/>
                  </a:lnTo>
                  <a:lnTo>
                    <a:pt x="116872" y="44291"/>
                  </a:lnTo>
                  <a:lnTo>
                    <a:pt x="116491" y="43625"/>
                  </a:lnTo>
                  <a:lnTo>
                    <a:pt x="117157" y="43625"/>
                  </a:lnTo>
                  <a:lnTo>
                    <a:pt x="117538" y="43910"/>
                  </a:lnTo>
                  <a:lnTo>
                    <a:pt x="117824" y="43910"/>
                  </a:lnTo>
                  <a:lnTo>
                    <a:pt x="117824" y="43339"/>
                  </a:lnTo>
                  <a:lnTo>
                    <a:pt x="119824" y="41339"/>
                  </a:lnTo>
                  <a:lnTo>
                    <a:pt x="120110" y="40005"/>
                  </a:lnTo>
                  <a:lnTo>
                    <a:pt x="120491" y="39719"/>
                  </a:lnTo>
                  <a:lnTo>
                    <a:pt x="121729" y="39053"/>
                  </a:lnTo>
                  <a:lnTo>
                    <a:pt x="122110" y="39719"/>
                  </a:lnTo>
                  <a:lnTo>
                    <a:pt x="122777" y="39719"/>
                  </a:lnTo>
                  <a:lnTo>
                    <a:pt x="122396" y="39053"/>
                  </a:lnTo>
                  <a:lnTo>
                    <a:pt x="122396" y="38386"/>
                  </a:lnTo>
                  <a:lnTo>
                    <a:pt x="122777" y="38005"/>
                  </a:lnTo>
                  <a:lnTo>
                    <a:pt x="123730" y="37433"/>
                  </a:lnTo>
                  <a:lnTo>
                    <a:pt x="124682" y="37433"/>
                  </a:lnTo>
                  <a:lnTo>
                    <a:pt x="124682" y="37719"/>
                  </a:lnTo>
                  <a:lnTo>
                    <a:pt x="125063" y="38386"/>
                  </a:lnTo>
                  <a:lnTo>
                    <a:pt x="125730" y="37719"/>
                  </a:lnTo>
                  <a:lnTo>
                    <a:pt x="126016" y="38005"/>
                  </a:lnTo>
                  <a:lnTo>
                    <a:pt x="125730" y="38386"/>
                  </a:lnTo>
                  <a:lnTo>
                    <a:pt x="126682" y="39338"/>
                  </a:lnTo>
                  <a:lnTo>
                    <a:pt x="127063" y="40005"/>
                  </a:lnTo>
                  <a:lnTo>
                    <a:pt x="127635" y="39053"/>
                  </a:lnTo>
                  <a:lnTo>
                    <a:pt x="126397" y="37719"/>
                  </a:lnTo>
                  <a:lnTo>
                    <a:pt x="126397" y="37052"/>
                  </a:lnTo>
                  <a:lnTo>
                    <a:pt x="126016" y="36386"/>
                  </a:lnTo>
                  <a:lnTo>
                    <a:pt x="126397" y="35719"/>
                  </a:lnTo>
                  <a:lnTo>
                    <a:pt x="127063" y="35052"/>
                  </a:lnTo>
                  <a:lnTo>
                    <a:pt x="127635" y="35052"/>
                  </a:lnTo>
                  <a:lnTo>
                    <a:pt x="127635" y="35433"/>
                  </a:lnTo>
                  <a:lnTo>
                    <a:pt x="128016" y="35433"/>
                  </a:lnTo>
                  <a:lnTo>
                    <a:pt x="127635" y="35052"/>
                  </a:lnTo>
                  <a:lnTo>
                    <a:pt x="127635" y="34766"/>
                  </a:lnTo>
                  <a:lnTo>
                    <a:pt x="128016" y="34481"/>
                  </a:lnTo>
                  <a:lnTo>
                    <a:pt x="128968" y="34481"/>
                  </a:lnTo>
                  <a:lnTo>
                    <a:pt x="128683" y="33814"/>
                  </a:lnTo>
                  <a:lnTo>
                    <a:pt x="128302" y="33433"/>
                  </a:lnTo>
                  <a:lnTo>
                    <a:pt x="127635" y="32480"/>
                  </a:lnTo>
                  <a:lnTo>
                    <a:pt x="127063" y="32099"/>
                  </a:lnTo>
                  <a:lnTo>
                    <a:pt x="127063" y="31814"/>
                  </a:lnTo>
                  <a:lnTo>
                    <a:pt x="126682" y="31814"/>
                  </a:lnTo>
                  <a:lnTo>
                    <a:pt x="126682" y="31147"/>
                  </a:lnTo>
                  <a:lnTo>
                    <a:pt x="127635" y="29147"/>
                  </a:lnTo>
                  <a:lnTo>
                    <a:pt x="128302" y="26575"/>
                  </a:lnTo>
                  <a:lnTo>
                    <a:pt x="128302" y="23908"/>
                  </a:lnTo>
                  <a:lnTo>
                    <a:pt x="128016" y="22670"/>
                  </a:lnTo>
                  <a:lnTo>
                    <a:pt x="126682" y="22670"/>
                  </a:lnTo>
                  <a:lnTo>
                    <a:pt x="125730" y="22003"/>
                  </a:lnTo>
                  <a:lnTo>
                    <a:pt x="125349" y="21336"/>
                  </a:lnTo>
                  <a:lnTo>
                    <a:pt x="125730" y="19717"/>
                  </a:lnTo>
                  <a:lnTo>
                    <a:pt x="126397" y="18383"/>
                  </a:lnTo>
                  <a:lnTo>
                    <a:pt x="126016" y="18383"/>
                  </a:lnTo>
                  <a:lnTo>
                    <a:pt x="126016" y="17050"/>
                  </a:lnTo>
                  <a:lnTo>
                    <a:pt x="125730" y="15716"/>
                  </a:lnTo>
                  <a:lnTo>
                    <a:pt x="125730" y="11811"/>
                  </a:lnTo>
                  <a:lnTo>
                    <a:pt x="125063" y="10478"/>
                  </a:lnTo>
                  <a:lnTo>
                    <a:pt x="125730" y="9811"/>
                  </a:lnTo>
                  <a:lnTo>
                    <a:pt x="125063" y="9525"/>
                  </a:lnTo>
                  <a:lnTo>
                    <a:pt x="124396" y="8477"/>
                  </a:lnTo>
                  <a:lnTo>
                    <a:pt x="123444" y="7525"/>
                  </a:lnTo>
                  <a:lnTo>
                    <a:pt x="123444" y="7239"/>
                  </a:lnTo>
                  <a:lnTo>
                    <a:pt x="124111" y="6858"/>
                  </a:lnTo>
                  <a:lnTo>
                    <a:pt x="124396" y="6572"/>
                  </a:lnTo>
                  <a:lnTo>
                    <a:pt x="124396" y="6191"/>
                  </a:lnTo>
                  <a:lnTo>
                    <a:pt x="124111" y="4858"/>
                  </a:lnTo>
                  <a:lnTo>
                    <a:pt x="123444" y="4572"/>
                  </a:lnTo>
                  <a:lnTo>
                    <a:pt x="124396" y="4858"/>
                  </a:lnTo>
                  <a:lnTo>
                    <a:pt x="125730" y="3905"/>
                  </a:lnTo>
                  <a:lnTo>
                    <a:pt x="128302" y="2953"/>
                  </a:lnTo>
                  <a:lnTo>
                    <a:pt x="128302" y="3620"/>
                  </a:lnTo>
                  <a:lnTo>
                    <a:pt x="128683" y="4572"/>
                  </a:lnTo>
                  <a:lnTo>
                    <a:pt x="130588" y="4286"/>
                  </a:lnTo>
                  <a:lnTo>
                    <a:pt x="131635" y="4572"/>
                  </a:lnTo>
                  <a:lnTo>
                    <a:pt x="132969" y="4286"/>
                  </a:lnTo>
                  <a:lnTo>
                    <a:pt x="133540" y="4572"/>
                  </a:lnTo>
                  <a:lnTo>
                    <a:pt x="134874" y="3905"/>
                  </a:lnTo>
                  <a:lnTo>
                    <a:pt x="135922" y="3620"/>
                  </a:lnTo>
                  <a:lnTo>
                    <a:pt x="135922" y="2953"/>
                  </a:lnTo>
                  <a:lnTo>
                    <a:pt x="137160" y="3239"/>
                  </a:lnTo>
                  <a:lnTo>
                    <a:pt x="137541" y="2572"/>
                  </a:lnTo>
                  <a:lnTo>
                    <a:pt x="138208" y="2286"/>
                  </a:lnTo>
                  <a:lnTo>
                    <a:pt x="138493" y="1905"/>
                  </a:lnTo>
                  <a:lnTo>
                    <a:pt x="139160" y="667"/>
                  </a:lnTo>
                  <a:lnTo>
                    <a:pt x="139160" y="286"/>
                  </a:lnTo>
                  <a:lnTo>
                    <a:pt x="139446" y="667"/>
                  </a:lnTo>
                  <a:lnTo>
                    <a:pt x="141446" y="0"/>
                  </a:lnTo>
                  <a:lnTo>
                    <a:pt x="142113" y="1334"/>
                  </a:lnTo>
                  <a:lnTo>
                    <a:pt x="142399" y="953"/>
                  </a:lnTo>
                  <a:lnTo>
                    <a:pt x="143065" y="1905"/>
                  </a:lnTo>
                  <a:lnTo>
                    <a:pt x="143065" y="2286"/>
                  </a:lnTo>
                  <a:lnTo>
                    <a:pt x="144399" y="4286"/>
                  </a:lnTo>
                  <a:lnTo>
                    <a:pt x="145066" y="13430"/>
                  </a:lnTo>
                  <a:lnTo>
                    <a:pt x="145351" y="14764"/>
                  </a:lnTo>
                  <a:lnTo>
                    <a:pt x="146018" y="16383"/>
                  </a:lnTo>
                  <a:lnTo>
                    <a:pt x="148304" y="16383"/>
                  </a:lnTo>
                  <a:lnTo>
                    <a:pt x="148971" y="15716"/>
                  </a:lnTo>
                  <a:lnTo>
                    <a:pt x="150685" y="15049"/>
                  </a:lnTo>
                  <a:lnTo>
                    <a:pt x="149638" y="19717"/>
                  </a:lnTo>
                  <a:lnTo>
                    <a:pt x="149352" y="21622"/>
                  </a:lnTo>
                  <a:lnTo>
                    <a:pt x="150019" y="27242"/>
                  </a:lnTo>
                  <a:lnTo>
                    <a:pt x="151257" y="27908"/>
                  </a:lnTo>
                  <a:lnTo>
                    <a:pt x="151257" y="28861"/>
                  </a:lnTo>
                  <a:lnTo>
                    <a:pt x="151638" y="29147"/>
                  </a:lnTo>
                  <a:lnTo>
                    <a:pt x="151257" y="29528"/>
                  </a:lnTo>
                  <a:lnTo>
                    <a:pt x="151638" y="29528"/>
                  </a:lnTo>
                  <a:lnTo>
                    <a:pt x="151257" y="29528"/>
                  </a:lnTo>
                  <a:lnTo>
                    <a:pt x="151638" y="29528"/>
                  </a:lnTo>
                  <a:lnTo>
                    <a:pt x="151257" y="29813"/>
                  </a:lnTo>
                  <a:lnTo>
                    <a:pt x="151638" y="30480"/>
                  </a:lnTo>
                  <a:lnTo>
                    <a:pt x="162782" y="27527"/>
                  </a:lnTo>
                  <a:lnTo>
                    <a:pt x="161830" y="25908"/>
                  </a:lnTo>
                  <a:lnTo>
                    <a:pt x="169069" y="27242"/>
                  </a:lnTo>
                  <a:lnTo>
                    <a:pt x="170974" y="25908"/>
                  </a:lnTo>
                  <a:lnTo>
                    <a:pt x="175546" y="16383"/>
                  </a:lnTo>
                  <a:lnTo>
                    <a:pt x="176213" y="16383"/>
                  </a:lnTo>
                  <a:lnTo>
                    <a:pt x="175927" y="15049"/>
                  </a:lnTo>
                  <a:lnTo>
                    <a:pt x="175546" y="14097"/>
                  </a:lnTo>
                  <a:lnTo>
                    <a:pt x="175927" y="12764"/>
                  </a:lnTo>
                  <a:lnTo>
                    <a:pt x="175260" y="11811"/>
                  </a:lnTo>
                  <a:lnTo>
                    <a:pt x="175927" y="10192"/>
                  </a:lnTo>
                  <a:lnTo>
                    <a:pt x="175927" y="8858"/>
                  </a:lnTo>
                  <a:lnTo>
                    <a:pt x="175546" y="8192"/>
                  </a:lnTo>
                  <a:lnTo>
                    <a:pt x="176213" y="7525"/>
                  </a:lnTo>
                  <a:lnTo>
                    <a:pt x="176213" y="6572"/>
                  </a:lnTo>
                  <a:lnTo>
                    <a:pt x="176879" y="6572"/>
                  </a:lnTo>
                  <a:lnTo>
                    <a:pt x="177546" y="5524"/>
                  </a:lnTo>
                  <a:lnTo>
                    <a:pt x="178498" y="5239"/>
                  </a:lnTo>
                  <a:lnTo>
                    <a:pt x="178879" y="4858"/>
                  </a:lnTo>
                  <a:lnTo>
                    <a:pt x="179165" y="3620"/>
                  </a:lnTo>
                  <a:lnTo>
                    <a:pt x="180499" y="2286"/>
                  </a:lnTo>
                  <a:lnTo>
                    <a:pt x="182785" y="953"/>
                  </a:lnTo>
                  <a:lnTo>
                    <a:pt x="183166" y="1334"/>
                  </a:lnTo>
                  <a:lnTo>
                    <a:pt x="183166" y="3239"/>
                  </a:lnTo>
                  <a:lnTo>
                    <a:pt x="182785" y="4858"/>
                  </a:lnTo>
                  <a:lnTo>
                    <a:pt x="183166" y="5906"/>
                  </a:lnTo>
                  <a:lnTo>
                    <a:pt x="183451" y="6191"/>
                  </a:lnTo>
                  <a:lnTo>
                    <a:pt x="183832" y="7525"/>
                  </a:lnTo>
                  <a:lnTo>
                    <a:pt x="184118" y="8192"/>
                  </a:lnTo>
                  <a:lnTo>
                    <a:pt x="185071" y="7811"/>
                  </a:lnTo>
                  <a:lnTo>
                    <a:pt x="185071" y="8477"/>
                  </a:lnTo>
                  <a:lnTo>
                    <a:pt x="185738" y="8477"/>
                  </a:lnTo>
                  <a:lnTo>
                    <a:pt x="186118" y="9525"/>
                  </a:lnTo>
                  <a:lnTo>
                    <a:pt x="187071" y="10478"/>
                  </a:lnTo>
                  <a:lnTo>
                    <a:pt x="187738" y="12478"/>
                  </a:lnTo>
                  <a:lnTo>
                    <a:pt x="188404" y="13145"/>
                  </a:lnTo>
                  <a:lnTo>
                    <a:pt x="190690" y="14097"/>
                  </a:lnTo>
                  <a:lnTo>
                    <a:pt x="195929" y="1276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8D539AB-63B3-79D4-5D76-39B0AEE3C60D}"/>
                </a:ext>
              </a:extLst>
            </p:cNvPr>
            <p:cNvSpPr/>
            <p:nvPr/>
          </p:nvSpPr>
          <p:spPr>
            <a:xfrm>
              <a:off x="2626565" y="3727385"/>
              <a:ext cx="146018" cy="100774"/>
            </a:xfrm>
            <a:custGeom>
              <a:avLst/>
              <a:gdLst>
                <a:gd name="connsiteX0" fmla="*/ 0 w 146018"/>
                <a:gd name="connsiteY0" fmla="*/ 53816 h 100774"/>
                <a:gd name="connsiteX1" fmla="*/ 0 w 146018"/>
                <a:gd name="connsiteY1" fmla="*/ 53150 h 100774"/>
                <a:gd name="connsiteX2" fmla="*/ 381 w 146018"/>
                <a:gd name="connsiteY2" fmla="*/ 52483 h 100774"/>
                <a:gd name="connsiteX3" fmla="*/ 0 w 146018"/>
                <a:gd name="connsiteY3" fmla="*/ 51530 h 100774"/>
                <a:gd name="connsiteX4" fmla="*/ 381 w 146018"/>
                <a:gd name="connsiteY4" fmla="*/ 51149 h 100774"/>
                <a:gd name="connsiteX5" fmla="*/ 667 w 146018"/>
                <a:gd name="connsiteY5" fmla="*/ 49244 h 100774"/>
                <a:gd name="connsiteX6" fmla="*/ 1048 w 146018"/>
                <a:gd name="connsiteY6" fmla="*/ 48578 h 100774"/>
                <a:gd name="connsiteX7" fmla="*/ 1333 w 146018"/>
                <a:gd name="connsiteY7" fmla="*/ 48578 h 100774"/>
                <a:gd name="connsiteX8" fmla="*/ 2953 w 146018"/>
                <a:gd name="connsiteY8" fmla="*/ 47530 h 100774"/>
                <a:gd name="connsiteX9" fmla="*/ 3334 w 146018"/>
                <a:gd name="connsiteY9" fmla="*/ 47530 h 100774"/>
                <a:gd name="connsiteX10" fmla="*/ 3620 w 146018"/>
                <a:gd name="connsiteY10" fmla="*/ 46958 h 100774"/>
                <a:gd name="connsiteX11" fmla="*/ 4286 w 146018"/>
                <a:gd name="connsiteY11" fmla="*/ 44006 h 100774"/>
                <a:gd name="connsiteX12" fmla="*/ 3334 w 146018"/>
                <a:gd name="connsiteY12" fmla="*/ 42958 h 100774"/>
                <a:gd name="connsiteX13" fmla="*/ 2000 w 146018"/>
                <a:gd name="connsiteY13" fmla="*/ 42005 h 100774"/>
                <a:gd name="connsiteX14" fmla="*/ 2000 w 146018"/>
                <a:gd name="connsiteY14" fmla="*/ 41624 h 100774"/>
                <a:gd name="connsiteX15" fmla="*/ 2667 w 146018"/>
                <a:gd name="connsiteY15" fmla="*/ 40005 h 100774"/>
                <a:gd name="connsiteX16" fmla="*/ 1715 w 146018"/>
                <a:gd name="connsiteY16" fmla="*/ 39338 h 100774"/>
                <a:gd name="connsiteX17" fmla="*/ 1715 w 146018"/>
                <a:gd name="connsiteY17" fmla="*/ 38386 h 100774"/>
                <a:gd name="connsiteX18" fmla="*/ 2667 w 146018"/>
                <a:gd name="connsiteY18" fmla="*/ 38386 h 100774"/>
                <a:gd name="connsiteX19" fmla="*/ 3334 w 146018"/>
                <a:gd name="connsiteY19" fmla="*/ 37719 h 100774"/>
                <a:gd name="connsiteX20" fmla="*/ 3620 w 146018"/>
                <a:gd name="connsiteY20" fmla="*/ 37719 h 100774"/>
                <a:gd name="connsiteX21" fmla="*/ 4000 w 146018"/>
                <a:gd name="connsiteY21" fmla="*/ 37433 h 100774"/>
                <a:gd name="connsiteX22" fmla="*/ 4667 w 146018"/>
                <a:gd name="connsiteY22" fmla="*/ 36385 h 100774"/>
                <a:gd name="connsiteX23" fmla="*/ 4286 w 146018"/>
                <a:gd name="connsiteY23" fmla="*/ 36100 h 100774"/>
                <a:gd name="connsiteX24" fmla="*/ 4667 w 146018"/>
                <a:gd name="connsiteY24" fmla="*/ 35719 h 100774"/>
                <a:gd name="connsiteX25" fmla="*/ 4953 w 146018"/>
                <a:gd name="connsiteY25" fmla="*/ 34766 h 100774"/>
                <a:gd name="connsiteX26" fmla="*/ 5620 w 146018"/>
                <a:gd name="connsiteY26" fmla="*/ 33433 h 100774"/>
                <a:gd name="connsiteX27" fmla="*/ 7620 w 146018"/>
                <a:gd name="connsiteY27" fmla="*/ 35433 h 100774"/>
                <a:gd name="connsiteX28" fmla="*/ 8192 w 146018"/>
                <a:gd name="connsiteY28" fmla="*/ 34481 h 100774"/>
                <a:gd name="connsiteX29" fmla="*/ 8572 w 146018"/>
                <a:gd name="connsiteY29" fmla="*/ 31528 h 100774"/>
                <a:gd name="connsiteX30" fmla="*/ 8858 w 146018"/>
                <a:gd name="connsiteY30" fmla="*/ 30861 h 100774"/>
                <a:gd name="connsiteX31" fmla="*/ 11525 w 146018"/>
                <a:gd name="connsiteY31" fmla="*/ 31814 h 100774"/>
                <a:gd name="connsiteX32" fmla="*/ 12192 w 146018"/>
                <a:gd name="connsiteY32" fmla="*/ 32766 h 100774"/>
                <a:gd name="connsiteX33" fmla="*/ 12192 w 146018"/>
                <a:gd name="connsiteY33" fmla="*/ 31814 h 100774"/>
                <a:gd name="connsiteX34" fmla="*/ 15430 w 146018"/>
                <a:gd name="connsiteY34" fmla="*/ 32195 h 100774"/>
                <a:gd name="connsiteX35" fmla="*/ 15430 w 146018"/>
                <a:gd name="connsiteY35" fmla="*/ 30194 h 100774"/>
                <a:gd name="connsiteX36" fmla="*/ 15145 w 146018"/>
                <a:gd name="connsiteY36" fmla="*/ 30194 h 100774"/>
                <a:gd name="connsiteX37" fmla="*/ 15430 w 146018"/>
                <a:gd name="connsiteY37" fmla="*/ 28194 h 100774"/>
                <a:gd name="connsiteX38" fmla="*/ 16478 w 146018"/>
                <a:gd name="connsiteY38" fmla="*/ 26575 h 100774"/>
                <a:gd name="connsiteX39" fmla="*/ 16764 w 146018"/>
                <a:gd name="connsiteY39" fmla="*/ 26289 h 100774"/>
                <a:gd name="connsiteX40" fmla="*/ 16764 w 146018"/>
                <a:gd name="connsiteY40" fmla="*/ 25908 h 100774"/>
                <a:gd name="connsiteX41" fmla="*/ 15812 w 146018"/>
                <a:gd name="connsiteY41" fmla="*/ 25622 h 100774"/>
                <a:gd name="connsiteX42" fmla="*/ 16097 w 146018"/>
                <a:gd name="connsiteY42" fmla="*/ 24575 h 100774"/>
                <a:gd name="connsiteX43" fmla="*/ 16097 w 146018"/>
                <a:gd name="connsiteY43" fmla="*/ 22955 h 100774"/>
                <a:gd name="connsiteX44" fmla="*/ 20003 w 146018"/>
                <a:gd name="connsiteY44" fmla="*/ 23908 h 100774"/>
                <a:gd name="connsiteX45" fmla="*/ 21336 w 146018"/>
                <a:gd name="connsiteY45" fmla="*/ 24955 h 100774"/>
                <a:gd name="connsiteX46" fmla="*/ 22384 w 146018"/>
                <a:gd name="connsiteY46" fmla="*/ 23908 h 100774"/>
                <a:gd name="connsiteX47" fmla="*/ 24003 w 146018"/>
                <a:gd name="connsiteY47" fmla="*/ 23336 h 100774"/>
                <a:gd name="connsiteX48" fmla="*/ 23336 w 146018"/>
                <a:gd name="connsiteY48" fmla="*/ 21336 h 100774"/>
                <a:gd name="connsiteX49" fmla="*/ 23336 w 146018"/>
                <a:gd name="connsiteY49" fmla="*/ 20003 h 100774"/>
                <a:gd name="connsiteX50" fmla="*/ 22384 w 146018"/>
                <a:gd name="connsiteY50" fmla="*/ 19717 h 100774"/>
                <a:gd name="connsiteX51" fmla="*/ 22003 w 146018"/>
                <a:gd name="connsiteY51" fmla="*/ 19050 h 100774"/>
                <a:gd name="connsiteX52" fmla="*/ 22384 w 146018"/>
                <a:gd name="connsiteY52" fmla="*/ 19050 h 100774"/>
                <a:gd name="connsiteX53" fmla="*/ 22670 w 146018"/>
                <a:gd name="connsiteY53" fmla="*/ 19336 h 100774"/>
                <a:gd name="connsiteX54" fmla="*/ 24003 w 146018"/>
                <a:gd name="connsiteY54" fmla="*/ 19336 h 100774"/>
                <a:gd name="connsiteX55" fmla="*/ 24289 w 146018"/>
                <a:gd name="connsiteY55" fmla="*/ 19717 h 100774"/>
                <a:gd name="connsiteX56" fmla="*/ 25622 w 146018"/>
                <a:gd name="connsiteY56" fmla="*/ 19717 h 100774"/>
                <a:gd name="connsiteX57" fmla="*/ 25908 w 146018"/>
                <a:gd name="connsiteY57" fmla="*/ 20003 h 100774"/>
                <a:gd name="connsiteX58" fmla="*/ 31242 w 146018"/>
                <a:gd name="connsiteY58" fmla="*/ 20003 h 100774"/>
                <a:gd name="connsiteX59" fmla="*/ 34195 w 146018"/>
                <a:gd name="connsiteY59" fmla="*/ 19717 h 100774"/>
                <a:gd name="connsiteX60" fmla="*/ 35433 w 146018"/>
                <a:gd name="connsiteY60" fmla="*/ 19717 h 100774"/>
                <a:gd name="connsiteX61" fmla="*/ 37719 w 146018"/>
                <a:gd name="connsiteY61" fmla="*/ 19336 h 100774"/>
                <a:gd name="connsiteX62" fmla="*/ 39719 w 146018"/>
                <a:gd name="connsiteY62" fmla="*/ 19050 h 100774"/>
                <a:gd name="connsiteX63" fmla="*/ 40100 w 146018"/>
                <a:gd name="connsiteY63" fmla="*/ 18669 h 100774"/>
                <a:gd name="connsiteX64" fmla="*/ 41338 w 146018"/>
                <a:gd name="connsiteY64" fmla="*/ 18669 h 100774"/>
                <a:gd name="connsiteX65" fmla="*/ 46958 w 146018"/>
                <a:gd name="connsiteY65" fmla="*/ 17050 h 100774"/>
                <a:gd name="connsiteX66" fmla="*/ 47244 w 146018"/>
                <a:gd name="connsiteY66" fmla="*/ 16764 h 100774"/>
                <a:gd name="connsiteX67" fmla="*/ 53150 w 146018"/>
                <a:gd name="connsiteY67" fmla="*/ 14478 h 100774"/>
                <a:gd name="connsiteX68" fmla="*/ 54864 w 146018"/>
                <a:gd name="connsiteY68" fmla="*/ 13811 h 100774"/>
                <a:gd name="connsiteX69" fmla="*/ 56102 w 146018"/>
                <a:gd name="connsiteY69" fmla="*/ 13145 h 100774"/>
                <a:gd name="connsiteX70" fmla="*/ 56483 w 146018"/>
                <a:gd name="connsiteY70" fmla="*/ 13145 h 100774"/>
                <a:gd name="connsiteX71" fmla="*/ 57150 w 146018"/>
                <a:gd name="connsiteY71" fmla="*/ 12764 h 100774"/>
                <a:gd name="connsiteX72" fmla="*/ 57436 w 146018"/>
                <a:gd name="connsiteY72" fmla="*/ 12478 h 100774"/>
                <a:gd name="connsiteX73" fmla="*/ 57150 w 146018"/>
                <a:gd name="connsiteY73" fmla="*/ 12478 h 100774"/>
                <a:gd name="connsiteX74" fmla="*/ 58103 w 146018"/>
                <a:gd name="connsiteY74" fmla="*/ 12478 h 100774"/>
                <a:gd name="connsiteX75" fmla="*/ 58103 w 146018"/>
                <a:gd name="connsiteY75" fmla="*/ 12097 h 100774"/>
                <a:gd name="connsiteX76" fmla="*/ 58388 w 146018"/>
                <a:gd name="connsiteY76" fmla="*/ 12097 h 100774"/>
                <a:gd name="connsiteX77" fmla="*/ 59055 w 146018"/>
                <a:gd name="connsiteY77" fmla="*/ 11811 h 100774"/>
                <a:gd name="connsiteX78" fmla="*/ 59055 w 146018"/>
                <a:gd name="connsiteY78" fmla="*/ 11525 h 100774"/>
                <a:gd name="connsiteX79" fmla="*/ 59436 w 146018"/>
                <a:gd name="connsiteY79" fmla="*/ 11525 h 100774"/>
                <a:gd name="connsiteX80" fmla="*/ 59436 w 146018"/>
                <a:gd name="connsiteY80" fmla="*/ 11811 h 100774"/>
                <a:gd name="connsiteX81" fmla="*/ 60103 w 146018"/>
                <a:gd name="connsiteY81" fmla="*/ 11811 h 100774"/>
                <a:gd name="connsiteX82" fmla="*/ 60103 w 146018"/>
                <a:gd name="connsiteY82" fmla="*/ 11144 h 100774"/>
                <a:gd name="connsiteX83" fmla="*/ 60770 w 146018"/>
                <a:gd name="connsiteY83" fmla="*/ 11144 h 100774"/>
                <a:gd name="connsiteX84" fmla="*/ 60770 w 146018"/>
                <a:gd name="connsiteY84" fmla="*/ 10858 h 100774"/>
                <a:gd name="connsiteX85" fmla="*/ 61055 w 146018"/>
                <a:gd name="connsiteY85" fmla="*/ 10858 h 100774"/>
                <a:gd name="connsiteX86" fmla="*/ 62008 w 146018"/>
                <a:gd name="connsiteY86" fmla="*/ 10192 h 100774"/>
                <a:gd name="connsiteX87" fmla="*/ 62389 w 146018"/>
                <a:gd name="connsiteY87" fmla="*/ 10192 h 100774"/>
                <a:gd name="connsiteX88" fmla="*/ 63055 w 146018"/>
                <a:gd name="connsiteY88" fmla="*/ 9811 h 100774"/>
                <a:gd name="connsiteX89" fmla="*/ 64675 w 146018"/>
                <a:gd name="connsiteY89" fmla="*/ 8858 h 100774"/>
                <a:gd name="connsiteX90" fmla="*/ 65342 w 146018"/>
                <a:gd name="connsiteY90" fmla="*/ 8858 h 100774"/>
                <a:gd name="connsiteX91" fmla="*/ 65342 w 146018"/>
                <a:gd name="connsiteY91" fmla="*/ 8572 h 100774"/>
                <a:gd name="connsiteX92" fmla="*/ 66294 w 146018"/>
                <a:gd name="connsiteY92" fmla="*/ 8572 h 100774"/>
                <a:gd name="connsiteX93" fmla="*/ 66675 w 146018"/>
                <a:gd name="connsiteY93" fmla="*/ 8191 h 100774"/>
                <a:gd name="connsiteX94" fmla="*/ 66675 w 146018"/>
                <a:gd name="connsiteY94" fmla="*/ 7906 h 100774"/>
                <a:gd name="connsiteX95" fmla="*/ 66675 w 146018"/>
                <a:gd name="connsiteY95" fmla="*/ 8191 h 100774"/>
                <a:gd name="connsiteX96" fmla="*/ 67246 w 146018"/>
                <a:gd name="connsiteY96" fmla="*/ 7906 h 100774"/>
                <a:gd name="connsiteX97" fmla="*/ 67246 w 146018"/>
                <a:gd name="connsiteY97" fmla="*/ 7525 h 100774"/>
                <a:gd name="connsiteX98" fmla="*/ 67246 w 146018"/>
                <a:gd name="connsiteY98" fmla="*/ 7906 h 100774"/>
                <a:gd name="connsiteX99" fmla="*/ 67628 w 146018"/>
                <a:gd name="connsiteY99" fmla="*/ 7906 h 100774"/>
                <a:gd name="connsiteX100" fmla="*/ 68294 w 146018"/>
                <a:gd name="connsiteY100" fmla="*/ 7525 h 100774"/>
                <a:gd name="connsiteX101" fmla="*/ 68294 w 146018"/>
                <a:gd name="connsiteY101" fmla="*/ 7239 h 100774"/>
                <a:gd name="connsiteX102" fmla="*/ 68580 w 146018"/>
                <a:gd name="connsiteY102" fmla="*/ 7239 h 100774"/>
                <a:gd name="connsiteX103" fmla="*/ 68961 w 146018"/>
                <a:gd name="connsiteY103" fmla="*/ 6858 h 100774"/>
                <a:gd name="connsiteX104" fmla="*/ 69628 w 146018"/>
                <a:gd name="connsiteY104" fmla="*/ 6858 h 100774"/>
                <a:gd name="connsiteX105" fmla="*/ 69913 w 146018"/>
                <a:gd name="connsiteY105" fmla="*/ 6572 h 100774"/>
                <a:gd name="connsiteX106" fmla="*/ 70580 w 146018"/>
                <a:gd name="connsiteY106" fmla="*/ 6191 h 100774"/>
                <a:gd name="connsiteX107" fmla="*/ 71533 w 146018"/>
                <a:gd name="connsiteY107" fmla="*/ 5905 h 100774"/>
                <a:gd name="connsiteX108" fmla="*/ 71533 w 146018"/>
                <a:gd name="connsiteY108" fmla="*/ 5620 h 100774"/>
                <a:gd name="connsiteX109" fmla="*/ 73819 w 146018"/>
                <a:gd name="connsiteY109" fmla="*/ 4572 h 100774"/>
                <a:gd name="connsiteX110" fmla="*/ 73819 w 146018"/>
                <a:gd name="connsiteY110" fmla="*/ 4286 h 100774"/>
                <a:gd name="connsiteX111" fmla="*/ 75533 w 146018"/>
                <a:gd name="connsiteY111" fmla="*/ 3619 h 100774"/>
                <a:gd name="connsiteX112" fmla="*/ 75819 w 146018"/>
                <a:gd name="connsiteY112" fmla="*/ 3238 h 100774"/>
                <a:gd name="connsiteX113" fmla="*/ 76200 w 146018"/>
                <a:gd name="connsiteY113" fmla="*/ 3238 h 100774"/>
                <a:gd name="connsiteX114" fmla="*/ 76200 w 146018"/>
                <a:gd name="connsiteY114" fmla="*/ 2667 h 100774"/>
                <a:gd name="connsiteX115" fmla="*/ 76486 w 146018"/>
                <a:gd name="connsiteY115" fmla="*/ 2286 h 100774"/>
                <a:gd name="connsiteX116" fmla="*/ 76486 w 146018"/>
                <a:gd name="connsiteY116" fmla="*/ 2667 h 100774"/>
                <a:gd name="connsiteX117" fmla="*/ 76771 w 146018"/>
                <a:gd name="connsiteY117" fmla="*/ 2667 h 100774"/>
                <a:gd name="connsiteX118" fmla="*/ 76771 w 146018"/>
                <a:gd name="connsiteY118" fmla="*/ 2286 h 100774"/>
                <a:gd name="connsiteX119" fmla="*/ 76771 w 146018"/>
                <a:gd name="connsiteY119" fmla="*/ 2667 h 100774"/>
                <a:gd name="connsiteX120" fmla="*/ 77819 w 146018"/>
                <a:gd name="connsiteY120" fmla="*/ 2667 h 100774"/>
                <a:gd name="connsiteX121" fmla="*/ 77819 w 146018"/>
                <a:gd name="connsiteY121" fmla="*/ 2000 h 100774"/>
                <a:gd name="connsiteX122" fmla="*/ 78105 w 146018"/>
                <a:gd name="connsiteY122" fmla="*/ 1619 h 100774"/>
                <a:gd name="connsiteX123" fmla="*/ 78486 w 146018"/>
                <a:gd name="connsiteY123" fmla="*/ 1619 h 100774"/>
                <a:gd name="connsiteX124" fmla="*/ 78486 w 146018"/>
                <a:gd name="connsiteY124" fmla="*/ 1333 h 100774"/>
                <a:gd name="connsiteX125" fmla="*/ 79724 w 146018"/>
                <a:gd name="connsiteY125" fmla="*/ 1333 h 100774"/>
                <a:gd name="connsiteX126" fmla="*/ 80105 w 146018"/>
                <a:gd name="connsiteY126" fmla="*/ 952 h 100774"/>
                <a:gd name="connsiteX127" fmla="*/ 80105 w 146018"/>
                <a:gd name="connsiteY127" fmla="*/ 667 h 100774"/>
                <a:gd name="connsiteX128" fmla="*/ 79724 w 146018"/>
                <a:gd name="connsiteY128" fmla="*/ 667 h 100774"/>
                <a:gd name="connsiteX129" fmla="*/ 80105 w 146018"/>
                <a:gd name="connsiteY129" fmla="*/ 667 h 100774"/>
                <a:gd name="connsiteX130" fmla="*/ 80105 w 146018"/>
                <a:gd name="connsiteY130" fmla="*/ 286 h 100774"/>
                <a:gd name="connsiteX131" fmla="*/ 80391 w 146018"/>
                <a:gd name="connsiteY131" fmla="*/ 286 h 100774"/>
                <a:gd name="connsiteX132" fmla="*/ 80772 w 146018"/>
                <a:gd name="connsiteY132" fmla="*/ 0 h 100774"/>
                <a:gd name="connsiteX133" fmla="*/ 80772 w 146018"/>
                <a:gd name="connsiteY133" fmla="*/ 286 h 100774"/>
                <a:gd name="connsiteX134" fmla="*/ 81058 w 146018"/>
                <a:gd name="connsiteY134" fmla="*/ 286 h 100774"/>
                <a:gd name="connsiteX135" fmla="*/ 81058 w 146018"/>
                <a:gd name="connsiteY135" fmla="*/ 667 h 100774"/>
                <a:gd name="connsiteX136" fmla="*/ 81439 w 146018"/>
                <a:gd name="connsiteY136" fmla="*/ 667 h 100774"/>
                <a:gd name="connsiteX137" fmla="*/ 81724 w 146018"/>
                <a:gd name="connsiteY137" fmla="*/ 286 h 100774"/>
                <a:gd name="connsiteX138" fmla="*/ 82391 w 146018"/>
                <a:gd name="connsiteY138" fmla="*/ 667 h 100774"/>
                <a:gd name="connsiteX139" fmla="*/ 82677 w 146018"/>
                <a:gd name="connsiteY139" fmla="*/ 667 h 100774"/>
                <a:gd name="connsiteX140" fmla="*/ 82677 w 146018"/>
                <a:gd name="connsiteY140" fmla="*/ 3238 h 100774"/>
                <a:gd name="connsiteX141" fmla="*/ 83058 w 146018"/>
                <a:gd name="connsiteY141" fmla="*/ 3619 h 100774"/>
                <a:gd name="connsiteX142" fmla="*/ 84677 w 146018"/>
                <a:gd name="connsiteY142" fmla="*/ 3619 h 100774"/>
                <a:gd name="connsiteX143" fmla="*/ 84677 w 146018"/>
                <a:gd name="connsiteY143" fmla="*/ 3905 h 100774"/>
                <a:gd name="connsiteX144" fmla="*/ 85630 w 146018"/>
                <a:gd name="connsiteY144" fmla="*/ 3905 h 100774"/>
                <a:gd name="connsiteX145" fmla="*/ 85630 w 146018"/>
                <a:gd name="connsiteY145" fmla="*/ 4286 h 100774"/>
                <a:gd name="connsiteX146" fmla="*/ 86011 w 146018"/>
                <a:gd name="connsiteY146" fmla="*/ 4286 h 100774"/>
                <a:gd name="connsiteX147" fmla="*/ 86011 w 146018"/>
                <a:gd name="connsiteY147" fmla="*/ 4572 h 100774"/>
                <a:gd name="connsiteX148" fmla="*/ 86296 w 146018"/>
                <a:gd name="connsiteY148" fmla="*/ 4953 h 100774"/>
                <a:gd name="connsiteX149" fmla="*/ 86296 w 146018"/>
                <a:gd name="connsiteY149" fmla="*/ 6191 h 100774"/>
                <a:gd name="connsiteX150" fmla="*/ 86963 w 146018"/>
                <a:gd name="connsiteY150" fmla="*/ 6572 h 100774"/>
                <a:gd name="connsiteX151" fmla="*/ 87630 w 146018"/>
                <a:gd name="connsiteY151" fmla="*/ 6572 h 100774"/>
                <a:gd name="connsiteX152" fmla="*/ 88011 w 146018"/>
                <a:gd name="connsiteY152" fmla="*/ 6858 h 100774"/>
                <a:gd name="connsiteX153" fmla="*/ 88963 w 146018"/>
                <a:gd name="connsiteY153" fmla="*/ 6858 h 100774"/>
                <a:gd name="connsiteX154" fmla="*/ 91535 w 146018"/>
                <a:gd name="connsiteY154" fmla="*/ 6572 h 100774"/>
                <a:gd name="connsiteX155" fmla="*/ 91916 w 146018"/>
                <a:gd name="connsiteY155" fmla="*/ 6572 h 100774"/>
                <a:gd name="connsiteX156" fmla="*/ 91916 w 146018"/>
                <a:gd name="connsiteY156" fmla="*/ 6191 h 100774"/>
                <a:gd name="connsiteX157" fmla="*/ 92869 w 146018"/>
                <a:gd name="connsiteY157" fmla="*/ 6191 h 100774"/>
                <a:gd name="connsiteX158" fmla="*/ 93250 w 146018"/>
                <a:gd name="connsiteY158" fmla="*/ 6572 h 100774"/>
                <a:gd name="connsiteX159" fmla="*/ 94202 w 146018"/>
                <a:gd name="connsiteY159" fmla="*/ 6572 h 100774"/>
                <a:gd name="connsiteX160" fmla="*/ 94202 w 146018"/>
                <a:gd name="connsiteY160" fmla="*/ 6191 h 100774"/>
                <a:gd name="connsiteX161" fmla="*/ 94869 w 146018"/>
                <a:gd name="connsiteY161" fmla="*/ 6191 h 100774"/>
                <a:gd name="connsiteX162" fmla="*/ 94488 w 146018"/>
                <a:gd name="connsiteY162" fmla="*/ 5905 h 100774"/>
                <a:gd name="connsiteX163" fmla="*/ 94869 w 146018"/>
                <a:gd name="connsiteY163" fmla="*/ 5905 h 100774"/>
                <a:gd name="connsiteX164" fmla="*/ 94869 w 146018"/>
                <a:gd name="connsiteY164" fmla="*/ 6191 h 100774"/>
                <a:gd name="connsiteX165" fmla="*/ 95155 w 146018"/>
                <a:gd name="connsiteY165" fmla="*/ 6191 h 100774"/>
                <a:gd name="connsiteX166" fmla="*/ 95155 w 146018"/>
                <a:gd name="connsiteY166" fmla="*/ 5905 h 100774"/>
                <a:gd name="connsiteX167" fmla="*/ 95821 w 146018"/>
                <a:gd name="connsiteY167" fmla="*/ 5905 h 100774"/>
                <a:gd name="connsiteX168" fmla="*/ 95821 w 146018"/>
                <a:gd name="connsiteY168" fmla="*/ 6191 h 100774"/>
                <a:gd name="connsiteX169" fmla="*/ 96488 w 146018"/>
                <a:gd name="connsiteY169" fmla="*/ 6191 h 100774"/>
                <a:gd name="connsiteX170" fmla="*/ 96488 w 146018"/>
                <a:gd name="connsiteY170" fmla="*/ 6572 h 100774"/>
                <a:gd name="connsiteX171" fmla="*/ 97155 w 146018"/>
                <a:gd name="connsiteY171" fmla="*/ 6572 h 100774"/>
                <a:gd name="connsiteX172" fmla="*/ 96869 w 146018"/>
                <a:gd name="connsiteY172" fmla="*/ 6191 h 100774"/>
                <a:gd name="connsiteX173" fmla="*/ 98107 w 146018"/>
                <a:gd name="connsiteY173" fmla="*/ 6191 h 100774"/>
                <a:gd name="connsiteX174" fmla="*/ 98107 w 146018"/>
                <a:gd name="connsiteY174" fmla="*/ 5905 h 100774"/>
                <a:gd name="connsiteX175" fmla="*/ 98107 w 146018"/>
                <a:gd name="connsiteY175" fmla="*/ 6191 h 100774"/>
                <a:gd name="connsiteX176" fmla="*/ 98488 w 146018"/>
                <a:gd name="connsiteY176" fmla="*/ 6191 h 100774"/>
                <a:gd name="connsiteX177" fmla="*/ 98488 w 146018"/>
                <a:gd name="connsiteY177" fmla="*/ 5905 h 100774"/>
                <a:gd name="connsiteX178" fmla="*/ 99441 w 146018"/>
                <a:gd name="connsiteY178" fmla="*/ 5905 h 100774"/>
                <a:gd name="connsiteX179" fmla="*/ 99441 w 146018"/>
                <a:gd name="connsiteY179" fmla="*/ 5620 h 100774"/>
                <a:gd name="connsiteX180" fmla="*/ 99822 w 146018"/>
                <a:gd name="connsiteY180" fmla="*/ 5620 h 100774"/>
                <a:gd name="connsiteX181" fmla="*/ 99822 w 146018"/>
                <a:gd name="connsiteY181" fmla="*/ 5239 h 100774"/>
                <a:gd name="connsiteX182" fmla="*/ 99822 w 146018"/>
                <a:gd name="connsiteY182" fmla="*/ 5620 h 100774"/>
                <a:gd name="connsiteX183" fmla="*/ 100108 w 146018"/>
                <a:gd name="connsiteY183" fmla="*/ 5620 h 100774"/>
                <a:gd name="connsiteX184" fmla="*/ 100108 w 146018"/>
                <a:gd name="connsiteY184" fmla="*/ 5905 h 100774"/>
                <a:gd name="connsiteX185" fmla="*/ 100394 w 146018"/>
                <a:gd name="connsiteY185" fmla="*/ 5905 h 100774"/>
                <a:gd name="connsiteX186" fmla="*/ 100394 w 146018"/>
                <a:gd name="connsiteY186" fmla="*/ 6191 h 100774"/>
                <a:gd name="connsiteX187" fmla="*/ 100774 w 146018"/>
                <a:gd name="connsiteY187" fmla="*/ 5905 h 100774"/>
                <a:gd name="connsiteX188" fmla="*/ 100774 w 146018"/>
                <a:gd name="connsiteY188" fmla="*/ 6191 h 100774"/>
                <a:gd name="connsiteX189" fmla="*/ 101060 w 146018"/>
                <a:gd name="connsiteY189" fmla="*/ 6191 h 100774"/>
                <a:gd name="connsiteX190" fmla="*/ 101060 w 146018"/>
                <a:gd name="connsiteY190" fmla="*/ 6572 h 100774"/>
                <a:gd name="connsiteX191" fmla="*/ 101441 w 146018"/>
                <a:gd name="connsiteY191" fmla="*/ 6572 h 100774"/>
                <a:gd name="connsiteX192" fmla="*/ 101441 w 146018"/>
                <a:gd name="connsiteY192" fmla="*/ 6191 h 100774"/>
                <a:gd name="connsiteX193" fmla="*/ 102775 w 146018"/>
                <a:gd name="connsiteY193" fmla="*/ 6191 h 100774"/>
                <a:gd name="connsiteX194" fmla="*/ 102775 w 146018"/>
                <a:gd name="connsiteY194" fmla="*/ 6572 h 100774"/>
                <a:gd name="connsiteX195" fmla="*/ 103061 w 146018"/>
                <a:gd name="connsiteY195" fmla="*/ 6858 h 100774"/>
                <a:gd name="connsiteX196" fmla="*/ 104013 w 146018"/>
                <a:gd name="connsiteY196" fmla="*/ 6858 h 100774"/>
                <a:gd name="connsiteX197" fmla="*/ 104680 w 146018"/>
                <a:gd name="connsiteY197" fmla="*/ 7239 h 100774"/>
                <a:gd name="connsiteX198" fmla="*/ 104680 w 146018"/>
                <a:gd name="connsiteY198" fmla="*/ 6858 h 100774"/>
                <a:gd name="connsiteX199" fmla="*/ 106013 w 146018"/>
                <a:gd name="connsiteY199" fmla="*/ 6858 h 100774"/>
                <a:gd name="connsiteX200" fmla="*/ 106013 w 146018"/>
                <a:gd name="connsiteY200" fmla="*/ 7239 h 100774"/>
                <a:gd name="connsiteX201" fmla="*/ 106680 w 146018"/>
                <a:gd name="connsiteY201" fmla="*/ 7525 h 100774"/>
                <a:gd name="connsiteX202" fmla="*/ 106966 w 146018"/>
                <a:gd name="connsiteY202" fmla="*/ 8191 h 100774"/>
                <a:gd name="connsiteX203" fmla="*/ 107347 w 146018"/>
                <a:gd name="connsiteY203" fmla="*/ 8191 h 100774"/>
                <a:gd name="connsiteX204" fmla="*/ 107632 w 146018"/>
                <a:gd name="connsiteY204" fmla="*/ 8572 h 100774"/>
                <a:gd name="connsiteX205" fmla="*/ 107632 w 146018"/>
                <a:gd name="connsiteY205" fmla="*/ 8858 h 100774"/>
                <a:gd name="connsiteX206" fmla="*/ 108299 w 146018"/>
                <a:gd name="connsiteY206" fmla="*/ 9144 h 100774"/>
                <a:gd name="connsiteX207" fmla="*/ 108680 w 146018"/>
                <a:gd name="connsiteY207" fmla="*/ 9144 h 100774"/>
                <a:gd name="connsiteX208" fmla="*/ 108680 w 146018"/>
                <a:gd name="connsiteY208" fmla="*/ 9525 h 100774"/>
                <a:gd name="connsiteX209" fmla="*/ 108966 w 146018"/>
                <a:gd name="connsiteY209" fmla="*/ 9525 h 100774"/>
                <a:gd name="connsiteX210" fmla="*/ 108966 w 146018"/>
                <a:gd name="connsiteY210" fmla="*/ 10192 h 100774"/>
                <a:gd name="connsiteX211" fmla="*/ 109252 w 146018"/>
                <a:gd name="connsiteY211" fmla="*/ 10477 h 100774"/>
                <a:gd name="connsiteX212" fmla="*/ 109919 w 146018"/>
                <a:gd name="connsiteY212" fmla="*/ 10477 h 100774"/>
                <a:gd name="connsiteX213" fmla="*/ 110585 w 146018"/>
                <a:gd name="connsiteY213" fmla="*/ 10192 h 100774"/>
                <a:gd name="connsiteX214" fmla="*/ 110585 w 146018"/>
                <a:gd name="connsiteY214" fmla="*/ 9525 h 100774"/>
                <a:gd name="connsiteX215" fmla="*/ 110966 w 146018"/>
                <a:gd name="connsiteY215" fmla="*/ 9811 h 100774"/>
                <a:gd name="connsiteX216" fmla="*/ 111252 w 146018"/>
                <a:gd name="connsiteY216" fmla="*/ 9811 h 100774"/>
                <a:gd name="connsiteX217" fmla="*/ 111252 w 146018"/>
                <a:gd name="connsiteY217" fmla="*/ 9525 h 100774"/>
                <a:gd name="connsiteX218" fmla="*/ 111252 w 146018"/>
                <a:gd name="connsiteY218" fmla="*/ 9811 h 100774"/>
                <a:gd name="connsiteX219" fmla="*/ 111633 w 146018"/>
                <a:gd name="connsiteY219" fmla="*/ 9811 h 100774"/>
                <a:gd name="connsiteX220" fmla="*/ 111633 w 146018"/>
                <a:gd name="connsiteY220" fmla="*/ 10192 h 100774"/>
                <a:gd name="connsiteX221" fmla="*/ 111919 w 146018"/>
                <a:gd name="connsiteY221" fmla="*/ 10192 h 100774"/>
                <a:gd name="connsiteX222" fmla="*/ 111919 w 146018"/>
                <a:gd name="connsiteY222" fmla="*/ 9811 h 100774"/>
                <a:gd name="connsiteX223" fmla="*/ 112204 w 146018"/>
                <a:gd name="connsiteY223" fmla="*/ 9811 h 100774"/>
                <a:gd name="connsiteX224" fmla="*/ 111633 w 146018"/>
                <a:gd name="connsiteY224" fmla="*/ 9811 h 100774"/>
                <a:gd name="connsiteX225" fmla="*/ 111252 w 146018"/>
                <a:gd name="connsiteY225" fmla="*/ 9525 h 100774"/>
                <a:gd name="connsiteX226" fmla="*/ 111919 w 146018"/>
                <a:gd name="connsiteY226" fmla="*/ 9525 h 100774"/>
                <a:gd name="connsiteX227" fmla="*/ 111919 w 146018"/>
                <a:gd name="connsiteY227" fmla="*/ 9811 h 100774"/>
                <a:gd name="connsiteX228" fmla="*/ 112204 w 146018"/>
                <a:gd name="connsiteY228" fmla="*/ 9525 h 100774"/>
                <a:gd name="connsiteX229" fmla="*/ 112204 w 146018"/>
                <a:gd name="connsiteY229" fmla="*/ 9811 h 100774"/>
                <a:gd name="connsiteX230" fmla="*/ 112871 w 146018"/>
                <a:gd name="connsiteY230" fmla="*/ 9811 h 100774"/>
                <a:gd name="connsiteX231" fmla="*/ 112871 w 146018"/>
                <a:gd name="connsiteY231" fmla="*/ 10192 h 100774"/>
                <a:gd name="connsiteX232" fmla="*/ 112871 w 146018"/>
                <a:gd name="connsiteY232" fmla="*/ 9811 h 100774"/>
                <a:gd name="connsiteX233" fmla="*/ 112871 w 146018"/>
                <a:gd name="connsiteY233" fmla="*/ 10192 h 100774"/>
                <a:gd name="connsiteX234" fmla="*/ 113252 w 146018"/>
                <a:gd name="connsiteY234" fmla="*/ 10192 h 100774"/>
                <a:gd name="connsiteX235" fmla="*/ 113252 w 146018"/>
                <a:gd name="connsiteY235" fmla="*/ 9525 h 100774"/>
                <a:gd name="connsiteX236" fmla="*/ 113919 w 146018"/>
                <a:gd name="connsiteY236" fmla="*/ 9811 h 100774"/>
                <a:gd name="connsiteX237" fmla="*/ 113919 w 146018"/>
                <a:gd name="connsiteY237" fmla="*/ 9525 h 100774"/>
                <a:gd name="connsiteX238" fmla="*/ 114871 w 146018"/>
                <a:gd name="connsiteY238" fmla="*/ 9811 h 100774"/>
                <a:gd name="connsiteX239" fmla="*/ 115538 w 146018"/>
                <a:gd name="connsiteY239" fmla="*/ 10192 h 100774"/>
                <a:gd name="connsiteX240" fmla="*/ 115538 w 146018"/>
                <a:gd name="connsiteY240" fmla="*/ 9525 h 100774"/>
                <a:gd name="connsiteX241" fmla="*/ 116491 w 146018"/>
                <a:gd name="connsiteY241" fmla="*/ 9525 h 100774"/>
                <a:gd name="connsiteX242" fmla="*/ 116491 w 146018"/>
                <a:gd name="connsiteY242" fmla="*/ 9144 h 100774"/>
                <a:gd name="connsiteX243" fmla="*/ 116872 w 146018"/>
                <a:gd name="connsiteY243" fmla="*/ 9144 h 100774"/>
                <a:gd name="connsiteX244" fmla="*/ 116872 w 146018"/>
                <a:gd name="connsiteY244" fmla="*/ 8858 h 100774"/>
                <a:gd name="connsiteX245" fmla="*/ 117157 w 146018"/>
                <a:gd name="connsiteY245" fmla="*/ 8858 h 100774"/>
                <a:gd name="connsiteX246" fmla="*/ 117157 w 146018"/>
                <a:gd name="connsiteY246" fmla="*/ 9144 h 100774"/>
                <a:gd name="connsiteX247" fmla="*/ 117538 w 146018"/>
                <a:gd name="connsiteY247" fmla="*/ 9144 h 100774"/>
                <a:gd name="connsiteX248" fmla="*/ 117824 w 146018"/>
                <a:gd name="connsiteY248" fmla="*/ 8858 h 100774"/>
                <a:gd name="connsiteX249" fmla="*/ 117824 w 146018"/>
                <a:gd name="connsiteY249" fmla="*/ 9144 h 100774"/>
                <a:gd name="connsiteX250" fmla="*/ 117824 w 146018"/>
                <a:gd name="connsiteY250" fmla="*/ 8858 h 100774"/>
                <a:gd name="connsiteX251" fmla="*/ 118110 w 146018"/>
                <a:gd name="connsiteY251" fmla="*/ 8858 h 100774"/>
                <a:gd name="connsiteX252" fmla="*/ 118110 w 146018"/>
                <a:gd name="connsiteY252" fmla="*/ 8572 h 100774"/>
                <a:gd name="connsiteX253" fmla="*/ 118110 w 146018"/>
                <a:gd name="connsiteY253" fmla="*/ 8858 h 100774"/>
                <a:gd name="connsiteX254" fmla="*/ 118777 w 146018"/>
                <a:gd name="connsiteY254" fmla="*/ 8858 h 100774"/>
                <a:gd name="connsiteX255" fmla="*/ 118777 w 146018"/>
                <a:gd name="connsiteY255" fmla="*/ 8191 h 100774"/>
                <a:gd name="connsiteX256" fmla="*/ 119158 w 146018"/>
                <a:gd name="connsiteY256" fmla="*/ 8191 h 100774"/>
                <a:gd name="connsiteX257" fmla="*/ 119158 w 146018"/>
                <a:gd name="connsiteY257" fmla="*/ 8572 h 100774"/>
                <a:gd name="connsiteX258" fmla="*/ 119444 w 146018"/>
                <a:gd name="connsiteY258" fmla="*/ 8572 h 100774"/>
                <a:gd name="connsiteX259" fmla="*/ 119444 w 146018"/>
                <a:gd name="connsiteY259" fmla="*/ 8858 h 100774"/>
                <a:gd name="connsiteX260" fmla="*/ 120491 w 146018"/>
                <a:gd name="connsiteY260" fmla="*/ 8858 h 100774"/>
                <a:gd name="connsiteX261" fmla="*/ 120777 w 146018"/>
                <a:gd name="connsiteY261" fmla="*/ 8572 h 100774"/>
                <a:gd name="connsiteX262" fmla="*/ 120777 w 146018"/>
                <a:gd name="connsiteY262" fmla="*/ 8191 h 100774"/>
                <a:gd name="connsiteX263" fmla="*/ 121063 w 146018"/>
                <a:gd name="connsiteY263" fmla="*/ 8572 h 100774"/>
                <a:gd name="connsiteX264" fmla="*/ 121063 w 146018"/>
                <a:gd name="connsiteY264" fmla="*/ 8191 h 100774"/>
                <a:gd name="connsiteX265" fmla="*/ 121729 w 146018"/>
                <a:gd name="connsiteY265" fmla="*/ 8191 h 100774"/>
                <a:gd name="connsiteX266" fmla="*/ 121444 w 146018"/>
                <a:gd name="connsiteY266" fmla="*/ 7906 h 100774"/>
                <a:gd name="connsiteX267" fmla="*/ 121729 w 146018"/>
                <a:gd name="connsiteY267" fmla="*/ 7906 h 100774"/>
                <a:gd name="connsiteX268" fmla="*/ 121729 w 146018"/>
                <a:gd name="connsiteY268" fmla="*/ 8191 h 100774"/>
                <a:gd name="connsiteX269" fmla="*/ 122396 w 146018"/>
                <a:gd name="connsiteY269" fmla="*/ 8191 h 100774"/>
                <a:gd name="connsiteX270" fmla="*/ 122396 w 146018"/>
                <a:gd name="connsiteY270" fmla="*/ 7906 h 100774"/>
                <a:gd name="connsiteX271" fmla="*/ 122777 w 146018"/>
                <a:gd name="connsiteY271" fmla="*/ 7906 h 100774"/>
                <a:gd name="connsiteX272" fmla="*/ 122777 w 146018"/>
                <a:gd name="connsiteY272" fmla="*/ 7525 h 100774"/>
                <a:gd name="connsiteX273" fmla="*/ 123444 w 146018"/>
                <a:gd name="connsiteY273" fmla="*/ 7525 h 100774"/>
                <a:gd name="connsiteX274" fmla="*/ 123444 w 146018"/>
                <a:gd name="connsiteY274" fmla="*/ 7239 h 100774"/>
                <a:gd name="connsiteX275" fmla="*/ 123730 w 146018"/>
                <a:gd name="connsiteY275" fmla="*/ 7239 h 100774"/>
                <a:gd name="connsiteX276" fmla="*/ 123730 w 146018"/>
                <a:gd name="connsiteY276" fmla="*/ 6858 h 100774"/>
                <a:gd name="connsiteX277" fmla="*/ 124396 w 146018"/>
                <a:gd name="connsiteY277" fmla="*/ 6858 h 100774"/>
                <a:gd name="connsiteX278" fmla="*/ 124396 w 146018"/>
                <a:gd name="connsiteY278" fmla="*/ 6572 h 100774"/>
                <a:gd name="connsiteX279" fmla="*/ 124682 w 146018"/>
                <a:gd name="connsiteY279" fmla="*/ 6572 h 100774"/>
                <a:gd name="connsiteX280" fmla="*/ 125063 w 146018"/>
                <a:gd name="connsiteY280" fmla="*/ 6191 h 100774"/>
                <a:gd name="connsiteX281" fmla="*/ 126397 w 146018"/>
                <a:gd name="connsiteY281" fmla="*/ 6191 h 100774"/>
                <a:gd name="connsiteX282" fmla="*/ 126397 w 146018"/>
                <a:gd name="connsiteY282" fmla="*/ 5905 h 100774"/>
                <a:gd name="connsiteX283" fmla="*/ 126682 w 146018"/>
                <a:gd name="connsiteY283" fmla="*/ 5905 h 100774"/>
                <a:gd name="connsiteX284" fmla="*/ 126968 w 146018"/>
                <a:gd name="connsiteY284" fmla="*/ 5620 h 100774"/>
                <a:gd name="connsiteX285" fmla="*/ 127635 w 146018"/>
                <a:gd name="connsiteY285" fmla="*/ 5620 h 100774"/>
                <a:gd name="connsiteX286" fmla="*/ 127635 w 146018"/>
                <a:gd name="connsiteY286" fmla="*/ 5239 h 100774"/>
                <a:gd name="connsiteX287" fmla="*/ 128016 w 146018"/>
                <a:gd name="connsiteY287" fmla="*/ 5239 h 100774"/>
                <a:gd name="connsiteX288" fmla="*/ 127635 w 146018"/>
                <a:gd name="connsiteY288" fmla="*/ 5239 h 100774"/>
                <a:gd name="connsiteX289" fmla="*/ 127635 w 146018"/>
                <a:gd name="connsiteY289" fmla="*/ 4953 h 100774"/>
                <a:gd name="connsiteX290" fmla="*/ 128016 w 146018"/>
                <a:gd name="connsiteY290" fmla="*/ 4953 h 100774"/>
                <a:gd name="connsiteX291" fmla="*/ 128302 w 146018"/>
                <a:gd name="connsiteY291" fmla="*/ 4572 h 100774"/>
                <a:gd name="connsiteX292" fmla="*/ 129635 w 146018"/>
                <a:gd name="connsiteY292" fmla="*/ 4572 h 100774"/>
                <a:gd name="connsiteX293" fmla="*/ 129635 w 146018"/>
                <a:gd name="connsiteY293" fmla="*/ 4286 h 100774"/>
                <a:gd name="connsiteX294" fmla="*/ 129921 w 146018"/>
                <a:gd name="connsiteY294" fmla="*/ 4286 h 100774"/>
                <a:gd name="connsiteX295" fmla="*/ 130302 w 146018"/>
                <a:gd name="connsiteY295" fmla="*/ 3905 h 100774"/>
                <a:gd name="connsiteX296" fmla="*/ 130588 w 146018"/>
                <a:gd name="connsiteY296" fmla="*/ 4286 h 100774"/>
                <a:gd name="connsiteX297" fmla="*/ 131254 w 146018"/>
                <a:gd name="connsiteY297" fmla="*/ 3905 h 100774"/>
                <a:gd name="connsiteX298" fmla="*/ 131636 w 146018"/>
                <a:gd name="connsiteY298" fmla="*/ 3905 h 100774"/>
                <a:gd name="connsiteX299" fmla="*/ 132588 w 146018"/>
                <a:gd name="connsiteY299" fmla="*/ 4286 h 100774"/>
                <a:gd name="connsiteX300" fmla="*/ 132874 w 146018"/>
                <a:gd name="connsiteY300" fmla="*/ 3905 h 100774"/>
                <a:gd name="connsiteX301" fmla="*/ 132874 w 146018"/>
                <a:gd name="connsiteY301" fmla="*/ 4286 h 100774"/>
                <a:gd name="connsiteX302" fmla="*/ 133255 w 146018"/>
                <a:gd name="connsiteY302" fmla="*/ 4286 h 100774"/>
                <a:gd name="connsiteX303" fmla="*/ 133255 w 146018"/>
                <a:gd name="connsiteY303" fmla="*/ 3905 h 100774"/>
                <a:gd name="connsiteX304" fmla="*/ 133540 w 146018"/>
                <a:gd name="connsiteY304" fmla="*/ 3905 h 100774"/>
                <a:gd name="connsiteX305" fmla="*/ 133540 w 146018"/>
                <a:gd name="connsiteY305" fmla="*/ 3619 h 100774"/>
                <a:gd name="connsiteX306" fmla="*/ 134588 w 146018"/>
                <a:gd name="connsiteY306" fmla="*/ 3619 h 100774"/>
                <a:gd name="connsiteX307" fmla="*/ 134874 w 146018"/>
                <a:gd name="connsiteY307" fmla="*/ 3238 h 100774"/>
                <a:gd name="connsiteX308" fmla="*/ 134874 w 146018"/>
                <a:gd name="connsiteY308" fmla="*/ 2953 h 100774"/>
                <a:gd name="connsiteX309" fmla="*/ 135255 w 146018"/>
                <a:gd name="connsiteY309" fmla="*/ 2953 h 100774"/>
                <a:gd name="connsiteX310" fmla="*/ 135255 w 146018"/>
                <a:gd name="connsiteY310" fmla="*/ 2667 h 100774"/>
                <a:gd name="connsiteX311" fmla="*/ 135541 w 146018"/>
                <a:gd name="connsiteY311" fmla="*/ 2667 h 100774"/>
                <a:gd name="connsiteX312" fmla="*/ 135541 w 146018"/>
                <a:gd name="connsiteY312" fmla="*/ 2286 h 100774"/>
                <a:gd name="connsiteX313" fmla="*/ 135827 w 146018"/>
                <a:gd name="connsiteY313" fmla="*/ 2286 h 100774"/>
                <a:gd name="connsiteX314" fmla="*/ 135541 w 146018"/>
                <a:gd name="connsiteY314" fmla="*/ 2000 h 100774"/>
                <a:gd name="connsiteX315" fmla="*/ 136493 w 146018"/>
                <a:gd name="connsiteY315" fmla="*/ 2000 h 100774"/>
                <a:gd name="connsiteX316" fmla="*/ 136207 w 146018"/>
                <a:gd name="connsiteY316" fmla="*/ 2667 h 100774"/>
                <a:gd name="connsiteX317" fmla="*/ 136493 w 146018"/>
                <a:gd name="connsiteY317" fmla="*/ 2667 h 100774"/>
                <a:gd name="connsiteX318" fmla="*/ 136493 w 146018"/>
                <a:gd name="connsiteY318" fmla="*/ 3238 h 100774"/>
                <a:gd name="connsiteX319" fmla="*/ 136874 w 146018"/>
                <a:gd name="connsiteY319" fmla="*/ 3238 h 100774"/>
                <a:gd name="connsiteX320" fmla="*/ 137541 w 146018"/>
                <a:gd name="connsiteY320" fmla="*/ 2953 h 100774"/>
                <a:gd name="connsiteX321" fmla="*/ 137827 w 146018"/>
                <a:gd name="connsiteY321" fmla="*/ 2953 h 100774"/>
                <a:gd name="connsiteX322" fmla="*/ 138779 w 146018"/>
                <a:gd name="connsiteY322" fmla="*/ 2667 h 100774"/>
                <a:gd name="connsiteX323" fmla="*/ 138494 w 146018"/>
                <a:gd name="connsiteY323" fmla="*/ 2667 h 100774"/>
                <a:gd name="connsiteX324" fmla="*/ 138779 w 146018"/>
                <a:gd name="connsiteY324" fmla="*/ 2667 h 100774"/>
                <a:gd name="connsiteX325" fmla="*/ 138494 w 146018"/>
                <a:gd name="connsiteY325" fmla="*/ 2667 h 100774"/>
                <a:gd name="connsiteX326" fmla="*/ 138779 w 146018"/>
                <a:gd name="connsiteY326" fmla="*/ 2667 h 100774"/>
                <a:gd name="connsiteX327" fmla="*/ 138779 w 146018"/>
                <a:gd name="connsiteY327" fmla="*/ 2953 h 100774"/>
                <a:gd name="connsiteX328" fmla="*/ 139827 w 146018"/>
                <a:gd name="connsiteY328" fmla="*/ 2953 h 100774"/>
                <a:gd name="connsiteX329" fmla="*/ 140113 w 146018"/>
                <a:gd name="connsiteY329" fmla="*/ 2667 h 100774"/>
                <a:gd name="connsiteX330" fmla="*/ 139827 w 146018"/>
                <a:gd name="connsiteY330" fmla="*/ 2667 h 100774"/>
                <a:gd name="connsiteX331" fmla="*/ 140113 w 146018"/>
                <a:gd name="connsiteY331" fmla="*/ 2000 h 100774"/>
                <a:gd name="connsiteX332" fmla="*/ 140494 w 146018"/>
                <a:gd name="connsiteY332" fmla="*/ 2000 h 100774"/>
                <a:gd name="connsiteX333" fmla="*/ 140494 w 146018"/>
                <a:gd name="connsiteY333" fmla="*/ 2286 h 100774"/>
                <a:gd name="connsiteX334" fmla="*/ 140494 w 146018"/>
                <a:gd name="connsiteY334" fmla="*/ 2000 h 100774"/>
                <a:gd name="connsiteX335" fmla="*/ 140494 w 146018"/>
                <a:gd name="connsiteY335" fmla="*/ 2953 h 100774"/>
                <a:gd name="connsiteX336" fmla="*/ 140779 w 146018"/>
                <a:gd name="connsiteY336" fmla="*/ 3905 h 100774"/>
                <a:gd name="connsiteX337" fmla="*/ 140494 w 146018"/>
                <a:gd name="connsiteY337" fmla="*/ 3905 h 100774"/>
                <a:gd name="connsiteX338" fmla="*/ 140779 w 146018"/>
                <a:gd name="connsiteY338" fmla="*/ 4286 h 100774"/>
                <a:gd name="connsiteX339" fmla="*/ 140779 w 146018"/>
                <a:gd name="connsiteY339" fmla="*/ 4572 h 100774"/>
                <a:gd name="connsiteX340" fmla="*/ 141732 w 146018"/>
                <a:gd name="connsiteY340" fmla="*/ 5620 h 100774"/>
                <a:gd name="connsiteX341" fmla="*/ 142113 w 146018"/>
                <a:gd name="connsiteY341" fmla="*/ 6858 h 100774"/>
                <a:gd name="connsiteX342" fmla="*/ 141732 w 146018"/>
                <a:gd name="connsiteY342" fmla="*/ 6858 h 100774"/>
                <a:gd name="connsiteX343" fmla="*/ 141732 w 146018"/>
                <a:gd name="connsiteY343" fmla="*/ 7239 h 100774"/>
                <a:gd name="connsiteX344" fmla="*/ 141161 w 146018"/>
                <a:gd name="connsiteY344" fmla="*/ 7239 h 100774"/>
                <a:gd name="connsiteX345" fmla="*/ 140494 w 146018"/>
                <a:gd name="connsiteY345" fmla="*/ 7906 h 100774"/>
                <a:gd name="connsiteX346" fmla="*/ 140113 w 146018"/>
                <a:gd name="connsiteY346" fmla="*/ 8572 h 100774"/>
                <a:gd name="connsiteX347" fmla="*/ 139827 w 146018"/>
                <a:gd name="connsiteY347" fmla="*/ 8858 h 100774"/>
                <a:gd name="connsiteX348" fmla="*/ 139827 w 146018"/>
                <a:gd name="connsiteY348" fmla="*/ 9144 h 100774"/>
                <a:gd name="connsiteX349" fmla="*/ 139446 w 146018"/>
                <a:gd name="connsiteY349" fmla="*/ 9525 h 100774"/>
                <a:gd name="connsiteX350" fmla="*/ 139160 w 146018"/>
                <a:gd name="connsiteY350" fmla="*/ 10192 h 100774"/>
                <a:gd name="connsiteX351" fmla="*/ 139160 w 146018"/>
                <a:gd name="connsiteY351" fmla="*/ 10858 h 100774"/>
                <a:gd name="connsiteX352" fmla="*/ 138779 w 146018"/>
                <a:gd name="connsiteY352" fmla="*/ 11525 h 100774"/>
                <a:gd name="connsiteX353" fmla="*/ 138779 w 146018"/>
                <a:gd name="connsiteY353" fmla="*/ 15049 h 100774"/>
                <a:gd name="connsiteX354" fmla="*/ 138494 w 146018"/>
                <a:gd name="connsiteY354" fmla="*/ 15430 h 100774"/>
                <a:gd name="connsiteX355" fmla="*/ 138779 w 146018"/>
                <a:gd name="connsiteY355" fmla="*/ 16383 h 100774"/>
                <a:gd name="connsiteX356" fmla="*/ 138494 w 146018"/>
                <a:gd name="connsiteY356" fmla="*/ 17050 h 100774"/>
                <a:gd name="connsiteX357" fmla="*/ 138208 w 146018"/>
                <a:gd name="connsiteY357" fmla="*/ 17431 h 100774"/>
                <a:gd name="connsiteX358" fmla="*/ 138208 w 146018"/>
                <a:gd name="connsiteY358" fmla="*/ 18002 h 100774"/>
                <a:gd name="connsiteX359" fmla="*/ 138779 w 146018"/>
                <a:gd name="connsiteY359" fmla="*/ 17717 h 100774"/>
                <a:gd name="connsiteX360" fmla="*/ 140113 w 146018"/>
                <a:gd name="connsiteY360" fmla="*/ 18002 h 100774"/>
                <a:gd name="connsiteX361" fmla="*/ 140779 w 146018"/>
                <a:gd name="connsiteY361" fmla="*/ 18002 h 100774"/>
                <a:gd name="connsiteX362" fmla="*/ 142399 w 146018"/>
                <a:gd name="connsiteY362" fmla="*/ 19050 h 100774"/>
                <a:gd name="connsiteX363" fmla="*/ 142780 w 146018"/>
                <a:gd name="connsiteY363" fmla="*/ 19050 h 100774"/>
                <a:gd name="connsiteX364" fmla="*/ 143446 w 146018"/>
                <a:gd name="connsiteY364" fmla="*/ 18383 h 100774"/>
                <a:gd name="connsiteX365" fmla="*/ 143732 w 146018"/>
                <a:gd name="connsiteY365" fmla="*/ 18383 h 100774"/>
                <a:gd name="connsiteX366" fmla="*/ 144399 w 146018"/>
                <a:gd name="connsiteY366" fmla="*/ 19717 h 100774"/>
                <a:gd name="connsiteX367" fmla="*/ 145352 w 146018"/>
                <a:gd name="connsiteY367" fmla="*/ 20383 h 100774"/>
                <a:gd name="connsiteX368" fmla="*/ 146018 w 146018"/>
                <a:gd name="connsiteY368" fmla="*/ 20669 h 100774"/>
                <a:gd name="connsiteX369" fmla="*/ 146018 w 146018"/>
                <a:gd name="connsiteY369" fmla="*/ 21336 h 100774"/>
                <a:gd name="connsiteX370" fmla="*/ 145732 w 146018"/>
                <a:gd name="connsiteY370" fmla="*/ 22289 h 100774"/>
                <a:gd name="connsiteX371" fmla="*/ 145066 w 146018"/>
                <a:gd name="connsiteY371" fmla="*/ 22955 h 100774"/>
                <a:gd name="connsiteX372" fmla="*/ 145066 w 146018"/>
                <a:gd name="connsiteY372" fmla="*/ 23336 h 100774"/>
                <a:gd name="connsiteX373" fmla="*/ 144780 w 146018"/>
                <a:gd name="connsiteY373" fmla="*/ 24289 h 100774"/>
                <a:gd name="connsiteX374" fmla="*/ 144113 w 146018"/>
                <a:gd name="connsiteY374" fmla="*/ 24575 h 100774"/>
                <a:gd name="connsiteX375" fmla="*/ 143446 w 146018"/>
                <a:gd name="connsiteY375" fmla="*/ 25241 h 100774"/>
                <a:gd name="connsiteX376" fmla="*/ 143065 w 146018"/>
                <a:gd name="connsiteY376" fmla="*/ 25241 h 100774"/>
                <a:gd name="connsiteX377" fmla="*/ 142399 w 146018"/>
                <a:gd name="connsiteY377" fmla="*/ 25622 h 100774"/>
                <a:gd name="connsiteX378" fmla="*/ 142113 w 146018"/>
                <a:gd name="connsiteY378" fmla="*/ 25622 h 100774"/>
                <a:gd name="connsiteX379" fmla="*/ 141161 w 146018"/>
                <a:gd name="connsiteY379" fmla="*/ 26289 h 100774"/>
                <a:gd name="connsiteX380" fmla="*/ 139827 w 146018"/>
                <a:gd name="connsiteY380" fmla="*/ 26860 h 100774"/>
                <a:gd name="connsiteX381" fmla="*/ 139446 w 146018"/>
                <a:gd name="connsiteY381" fmla="*/ 27242 h 100774"/>
                <a:gd name="connsiteX382" fmla="*/ 138494 w 146018"/>
                <a:gd name="connsiteY382" fmla="*/ 27527 h 100774"/>
                <a:gd name="connsiteX383" fmla="*/ 137827 w 146018"/>
                <a:gd name="connsiteY383" fmla="*/ 27908 h 100774"/>
                <a:gd name="connsiteX384" fmla="*/ 137541 w 146018"/>
                <a:gd name="connsiteY384" fmla="*/ 28575 h 100774"/>
                <a:gd name="connsiteX385" fmla="*/ 137160 w 146018"/>
                <a:gd name="connsiteY385" fmla="*/ 28575 h 100774"/>
                <a:gd name="connsiteX386" fmla="*/ 136493 w 146018"/>
                <a:gd name="connsiteY386" fmla="*/ 28861 h 100774"/>
                <a:gd name="connsiteX387" fmla="*/ 136207 w 146018"/>
                <a:gd name="connsiteY387" fmla="*/ 29242 h 100774"/>
                <a:gd name="connsiteX388" fmla="*/ 135827 w 146018"/>
                <a:gd name="connsiteY388" fmla="*/ 29242 h 100774"/>
                <a:gd name="connsiteX389" fmla="*/ 135255 w 146018"/>
                <a:gd name="connsiteY389" fmla="*/ 28575 h 100774"/>
                <a:gd name="connsiteX390" fmla="*/ 135255 w 146018"/>
                <a:gd name="connsiteY390" fmla="*/ 28194 h 100774"/>
                <a:gd name="connsiteX391" fmla="*/ 134588 w 146018"/>
                <a:gd name="connsiteY391" fmla="*/ 27908 h 100774"/>
                <a:gd name="connsiteX392" fmla="*/ 134207 w 146018"/>
                <a:gd name="connsiteY392" fmla="*/ 27908 h 100774"/>
                <a:gd name="connsiteX393" fmla="*/ 132302 w 146018"/>
                <a:gd name="connsiteY393" fmla="*/ 29813 h 100774"/>
                <a:gd name="connsiteX394" fmla="*/ 131921 w 146018"/>
                <a:gd name="connsiteY394" fmla="*/ 30861 h 100774"/>
                <a:gd name="connsiteX395" fmla="*/ 131254 w 146018"/>
                <a:gd name="connsiteY395" fmla="*/ 31147 h 100774"/>
                <a:gd name="connsiteX396" fmla="*/ 130969 w 146018"/>
                <a:gd name="connsiteY396" fmla="*/ 31814 h 100774"/>
                <a:gd name="connsiteX397" fmla="*/ 130588 w 146018"/>
                <a:gd name="connsiteY397" fmla="*/ 32195 h 100774"/>
                <a:gd name="connsiteX398" fmla="*/ 130588 w 146018"/>
                <a:gd name="connsiteY398" fmla="*/ 32480 h 100774"/>
                <a:gd name="connsiteX399" fmla="*/ 130302 w 146018"/>
                <a:gd name="connsiteY399" fmla="*/ 32480 h 100774"/>
                <a:gd name="connsiteX400" fmla="*/ 129921 w 146018"/>
                <a:gd name="connsiteY400" fmla="*/ 32195 h 100774"/>
                <a:gd name="connsiteX401" fmla="*/ 129635 w 146018"/>
                <a:gd name="connsiteY401" fmla="*/ 32195 h 100774"/>
                <a:gd name="connsiteX402" fmla="*/ 129635 w 146018"/>
                <a:gd name="connsiteY402" fmla="*/ 32480 h 100774"/>
                <a:gd name="connsiteX403" fmla="*/ 129349 w 146018"/>
                <a:gd name="connsiteY403" fmla="*/ 32195 h 100774"/>
                <a:gd name="connsiteX404" fmla="*/ 128969 w 146018"/>
                <a:gd name="connsiteY404" fmla="*/ 32480 h 100774"/>
                <a:gd name="connsiteX405" fmla="*/ 128683 w 146018"/>
                <a:gd name="connsiteY405" fmla="*/ 32195 h 100774"/>
                <a:gd name="connsiteX406" fmla="*/ 128302 w 146018"/>
                <a:gd name="connsiteY406" fmla="*/ 32195 h 100774"/>
                <a:gd name="connsiteX407" fmla="*/ 128016 w 146018"/>
                <a:gd name="connsiteY407" fmla="*/ 31814 h 100774"/>
                <a:gd name="connsiteX408" fmla="*/ 128016 w 146018"/>
                <a:gd name="connsiteY408" fmla="*/ 31528 h 100774"/>
                <a:gd name="connsiteX409" fmla="*/ 127635 w 146018"/>
                <a:gd name="connsiteY409" fmla="*/ 31528 h 100774"/>
                <a:gd name="connsiteX410" fmla="*/ 127349 w 146018"/>
                <a:gd name="connsiteY410" fmla="*/ 32195 h 100774"/>
                <a:gd name="connsiteX411" fmla="*/ 126397 w 146018"/>
                <a:gd name="connsiteY411" fmla="*/ 32195 h 100774"/>
                <a:gd name="connsiteX412" fmla="*/ 126016 w 146018"/>
                <a:gd name="connsiteY412" fmla="*/ 32480 h 100774"/>
                <a:gd name="connsiteX413" fmla="*/ 125730 w 146018"/>
                <a:gd name="connsiteY413" fmla="*/ 32480 h 100774"/>
                <a:gd name="connsiteX414" fmla="*/ 125730 w 146018"/>
                <a:gd name="connsiteY414" fmla="*/ 32195 h 100774"/>
                <a:gd name="connsiteX415" fmla="*/ 124396 w 146018"/>
                <a:gd name="connsiteY415" fmla="*/ 32195 h 100774"/>
                <a:gd name="connsiteX416" fmla="*/ 124396 w 146018"/>
                <a:gd name="connsiteY416" fmla="*/ 31528 h 100774"/>
                <a:gd name="connsiteX417" fmla="*/ 124015 w 146018"/>
                <a:gd name="connsiteY417" fmla="*/ 31528 h 100774"/>
                <a:gd name="connsiteX418" fmla="*/ 123730 w 146018"/>
                <a:gd name="connsiteY418" fmla="*/ 31147 h 100774"/>
                <a:gd name="connsiteX419" fmla="*/ 123730 w 146018"/>
                <a:gd name="connsiteY419" fmla="*/ 30861 h 100774"/>
                <a:gd name="connsiteX420" fmla="*/ 123444 w 146018"/>
                <a:gd name="connsiteY420" fmla="*/ 31147 h 100774"/>
                <a:gd name="connsiteX421" fmla="*/ 122111 w 146018"/>
                <a:gd name="connsiteY421" fmla="*/ 31147 h 100774"/>
                <a:gd name="connsiteX422" fmla="*/ 121063 w 146018"/>
                <a:gd name="connsiteY422" fmla="*/ 31528 h 100774"/>
                <a:gd name="connsiteX423" fmla="*/ 118110 w 146018"/>
                <a:gd name="connsiteY423" fmla="*/ 31528 h 100774"/>
                <a:gd name="connsiteX424" fmla="*/ 117538 w 146018"/>
                <a:gd name="connsiteY424" fmla="*/ 31147 h 100774"/>
                <a:gd name="connsiteX425" fmla="*/ 117157 w 146018"/>
                <a:gd name="connsiteY425" fmla="*/ 31147 h 100774"/>
                <a:gd name="connsiteX426" fmla="*/ 117157 w 146018"/>
                <a:gd name="connsiteY426" fmla="*/ 31528 h 100774"/>
                <a:gd name="connsiteX427" fmla="*/ 116872 w 146018"/>
                <a:gd name="connsiteY427" fmla="*/ 31814 h 100774"/>
                <a:gd name="connsiteX428" fmla="*/ 116872 w 146018"/>
                <a:gd name="connsiteY428" fmla="*/ 32195 h 100774"/>
                <a:gd name="connsiteX429" fmla="*/ 116491 w 146018"/>
                <a:gd name="connsiteY429" fmla="*/ 32195 h 100774"/>
                <a:gd name="connsiteX430" fmla="*/ 115824 w 146018"/>
                <a:gd name="connsiteY430" fmla="*/ 32480 h 100774"/>
                <a:gd name="connsiteX431" fmla="*/ 115538 w 146018"/>
                <a:gd name="connsiteY431" fmla="*/ 32480 h 100774"/>
                <a:gd name="connsiteX432" fmla="*/ 114205 w 146018"/>
                <a:gd name="connsiteY432" fmla="*/ 33147 h 100774"/>
                <a:gd name="connsiteX433" fmla="*/ 113919 w 146018"/>
                <a:gd name="connsiteY433" fmla="*/ 33147 h 100774"/>
                <a:gd name="connsiteX434" fmla="*/ 112871 w 146018"/>
                <a:gd name="connsiteY434" fmla="*/ 33814 h 100774"/>
                <a:gd name="connsiteX435" fmla="*/ 112586 w 146018"/>
                <a:gd name="connsiteY435" fmla="*/ 34100 h 100774"/>
                <a:gd name="connsiteX436" fmla="*/ 111633 w 146018"/>
                <a:gd name="connsiteY436" fmla="*/ 34481 h 100774"/>
                <a:gd name="connsiteX437" fmla="*/ 111252 w 146018"/>
                <a:gd name="connsiteY437" fmla="*/ 34766 h 100774"/>
                <a:gd name="connsiteX438" fmla="*/ 109919 w 146018"/>
                <a:gd name="connsiteY438" fmla="*/ 34766 h 100774"/>
                <a:gd name="connsiteX439" fmla="*/ 109919 w 146018"/>
                <a:gd name="connsiteY439" fmla="*/ 35147 h 100774"/>
                <a:gd name="connsiteX440" fmla="*/ 109633 w 146018"/>
                <a:gd name="connsiteY440" fmla="*/ 35433 h 100774"/>
                <a:gd name="connsiteX441" fmla="*/ 109633 w 146018"/>
                <a:gd name="connsiteY441" fmla="*/ 36100 h 100774"/>
                <a:gd name="connsiteX442" fmla="*/ 109919 w 146018"/>
                <a:gd name="connsiteY442" fmla="*/ 36385 h 100774"/>
                <a:gd name="connsiteX443" fmla="*/ 109919 w 146018"/>
                <a:gd name="connsiteY443" fmla="*/ 36767 h 100774"/>
                <a:gd name="connsiteX444" fmla="*/ 110966 w 146018"/>
                <a:gd name="connsiteY444" fmla="*/ 37433 h 100774"/>
                <a:gd name="connsiteX445" fmla="*/ 112204 w 146018"/>
                <a:gd name="connsiteY445" fmla="*/ 37433 h 100774"/>
                <a:gd name="connsiteX446" fmla="*/ 112586 w 146018"/>
                <a:gd name="connsiteY446" fmla="*/ 37052 h 100774"/>
                <a:gd name="connsiteX447" fmla="*/ 113538 w 146018"/>
                <a:gd name="connsiteY447" fmla="*/ 36767 h 100774"/>
                <a:gd name="connsiteX448" fmla="*/ 113919 w 146018"/>
                <a:gd name="connsiteY448" fmla="*/ 36385 h 100774"/>
                <a:gd name="connsiteX449" fmla="*/ 114205 w 146018"/>
                <a:gd name="connsiteY449" fmla="*/ 36385 h 100774"/>
                <a:gd name="connsiteX450" fmla="*/ 114871 w 146018"/>
                <a:gd name="connsiteY450" fmla="*/ 37052 h 100774"/>
                <a:gd name="connsiteX451" fmla="*/ 114871 w 146018"/>
                <a:gd name="connsiteY451" fmla="*/ 37433 h 100774"/>
                <a:gd name="connsiteX452" fmla="*/ 115157 w 146018"/>
                <a:gd name="connsiteY452" fmla="*/ 37433 h 100774"/>
                <a:gd name="connsiteX453" fmla="*/ 115157 w 146018"/>
                <a:gd name="connsiteY453" fmla="*/ 37719 h 100774"/>
                <a:gd name="connsiteX454" fmla="*/ 115538 w 146018"/>
                <a:gd name="connsiteY454" fmla="*/ 37719 h 100774"/>
                <a:gd name="connsiteX455" fmla="*/ 115157 w 146018"/>
                <a:gd name="connsiteY455" fmla="*/ 38386 h 100774"/>
                <a:gd name="connsiteX456" fmla="*/ 114871 w 146018"/>
                <a:gd name="connsiteY456" fmla="*/ 38672 h 100774"/>
                <a:gd name="connsiteX457" fmla="*/ 114871 w 146018"/>
                <a:gd name="connsiteY457" fmla="*/ 39338 h 100774"/>
                <a:gd name="connsiteX458" fmla="*/ 114586 w 146018"/>
                <a:gd name="connsiteY458" fmla="*/ 39338 h 100774"/>
                <a:gd name="connsiteX459" fmla="*/ 114586 w 146018"/>
                <a:gd name="connsiteY459" fmla="*/ 41339 h 100774"/>
                <a:gd name="connsiteX460" fmla="*/ 114871 w 146018"/>
                <a:gd name="connsiteY460" fmla="*/ 42005 h 100774"/>
                <a:gd name="connsiteX461" fmla="*/ 115157 w 146018"/>
                <a:gd name="connsiteY461" fmla="*/ 42291 h 100774"/>
                <a:gd name="connsiteX462" fmla="*/ 115538 w 146018"/>
                <a:gd name="connsiteY462" fmla="*/ 42958 h 100774"/>
                <a:gd name="connsiteX463" fmla="*/ 115824 w 146018"/>
                <a:gd name="connsiteY463" fmla="*/ 42958 h 100774"/>
                <a:gd name="connsiteX464" fmla="*/ 116205 w 146018"/>
                <a:gd name="connsiteY464" fmla="*/ 43339 h 100774"/>
                <a:gd name="connsiteX465" fmla="*/ 116205 w 146018"/>
                <a:gd name="connsiteY465" fmla="*/ 44006 h 100774"/>
                <a:gd name="connsiteX466" fmla="*/ 116491 w 146018"/>
                <a:gd name="connsiteY466" fmla="*/ 44291 h 100774"/>
                <a:gd name="connsiteX467" fmla="*/ 116872 w 146018"/>
                <a:gd name="connsiteY467" fmla="*/ 44958 h 100774"/>
                <a:gd name="connsiteX468" fmla="*/ 116872 w 146018"/>
                <a:gd name="connsiteY468" fmla="*/ 45910 h 100774"/>
                <a:gd name="connsiteX469" fmla="*/ 117157 w 146018"/>
                <a:gd name="connsiteY469" fmla="*/ 46292 h 100774"/>
                <a:gd name="connsiteX470" fmla="*/ 117824 w 146018"/>
                <a:gd name="connsiteY470" fmla="*/ 46292 h 100774"/>
                <a:gd name="connsiteX471" fmla="*/ 117824 w 146018"/>
                <a:gd name="connsiteY471" fmla="*/ 46958 h 100774"/>
                <a:gd name="connsiteX472" fmla="*/ 117538 w 146018"/>
                <a:gd name="connsiteY472" fmla="*/ 47244 h 100774"/>
                <a:gd name="connsiteX473" fmla="*/ 117538 w 146018"/>
                <a:gd name="connsiteY473" fmla="*/ 47625 h 100774"/>
                <a:gd name="connsiteX474" fmla="*/ 117157 w 146018"/>
                <a:gd name="connsiteY474" fmla="*/ 47625 h 100774"/>
                <a:gd name="connsiteX475" fmla="*/ 117538 w 146018"/>
                <a:gd name="connsiteY475" fmla="*/ 47911 h 100774"/>
                <a:gd name="connsiteX476" fmla="*/ 117538 w 146018"/>
                <a:gd name="connsiteY476" fmla="*/ 48863 h 100774"/>
                <a:gd name="connsiteX477" fmla="*/ 117157 w 146018"/>
                <a:gd name="connsiteY477" fmla="*/ 48863 h 100774"/>
                <a:gd name="connsiteX478" fmla="*/ 117157 w 146018"/>
                <a:gd name="connsiteY478" fmla="*/ 49244 h 100774"/>
                <a:gd name="connsiteX479" fmla="*/ 116205 w 146018"/>
                <a:gd name="connsiteY479" fmla="*/ 50197 h 100774"/>
                <a:gd name="connsiteX480" fmla="*/ 115824 w 146018"/>
                <a:gd name="connsiteY480" fmla="*/ 50864 h 100774"/>
                <a:gd name="connsiteX481" fmla="*/ 115157 w 146018"/>
                <a:gd name="connsiteY481" fmla="*/ 51530 h 100774"/>
                <a:gd name="connsiteX482" fmla="*/ 115157 w 146018"/>
                <a:gd name="connsiteY482" fmla="*/ 51816 h 100774"/>
                <a:gd name="connsiteX483" fmla="*/ 114871 w 146018"/>
                <a:gd name="connsiteY483" fmla="*/ 51816 h 100774"/>
                <a:gd name="connsiteX484" fmla="*/ 114205 w 146018"/>
                <a:gd name="connsiteY484" fmla="*/ 52483 h 100774"/>
                <a:gd name="connsiteX485" fmla="*/ 113919 w 146018"/>
                <a:gd name="connsiteY485" fmla="*/ 52483 h 100774"/>
                <a:gd name="connsiteX486" fmla="*/ 113252 w 146018"/>
                <a:gd name="connsiteY486" fmla="*/ 52864 h 100774"/>
                <a:gd name="connsiteX487" fmla="*/ 112586 w 146018"/>
                <a:gd name="connsiteY487" fmla="*/ 52864 h 100774"/>
                <a:gd name="connsiteX488" fmla="*/ 112871 w 146018"/>
                <a:gd name="connsiteY488" fmla="*/ 53150 h 100774"/>
                <a:gd name="connsiteX489" fmla="*/ 113538 w 146018"/>
                <a:gd name="connsiteY489" fmla="*/ 53531 h 100774"/>
                <a:gd name="connsiteX490" fmla="*/ 113919 w 146018"/>
                <a:gd name="connsiteY490" fmla="*/ 53531 h 100774"/>
                <a:gd name="connsiteX491" fmla="*/ 113919 w 146018"/>
                <a:gd name="connsiteY491" fmla="*/ 53816 h 100774"/>
                <a:gd name="connsiteX492" fmla="*/ 113538 w 146018"/>
                <a:gd name="connsiteY492" fmla="*/ 54769 h 100774"/>
                <a:gd name="connsiteX493" fmla="*/ 113538 w 146018"/>
                <a:gd name="connsiteY493" fmla="*/ 56102 h 100774"/>
                <a:gd name="connsiteX494" fmla="*/ 113252 w 146018"/>
                <a:gd name="connsiteY494" fmla="*/ 56483 h 100774"/>
                <a:gd name="connsiteX495" fmla="*/ 113252 w 146018"/>
                <a:gd name="connsiteY495" fmla="*/ 56769 h 100774"/>
                <a:gd name="connsiteX496" fmla="*/ 112871 w 146018"/>
                <a:gd name="connsiteY496" fmla="*/ 56769 h 100774"/>
                <a:gd name="connsiteX497" fmla="*/ 112871 w 146018"/>
                <a:gd name="connsiteY497" fmla="*/ 57436 h 100774"/>
                <a:gd name="connsiteX498" fmla="*/ 112586 w 146018"/>
                <a:gd name="connsiteY498" fmla="*/ 58103 h 100774"/>
                <a:gd name="connsiteX499" fmla="*/ 112586 w 146018"/>
                <a:gd name="connsiteY499" fmla="*/ 59055 h 100774"/>
                <a:gd name="connsiteX500" fmla="*/ 112204 w 146018"/>
                <a:gd name="connsiteY500" fmla="*/ 59722 h 100774"/>
                <a:gd name="connsiteX501" fmla="*/ 112204 w 146018"/>
                <a:gd name="connsiteY501" fmla="*/ 60389 h 100774"/>
                <a:gd name="connsiteX502" fmla="*/ 110299 w 146018"/>
                <a:gd name="connsiteY502" fmla="*/ 60389 h 100774"/>
                <a:gd name="connsiteX503" fmla="*/ 108299 w 146018"/>
                <a:gd name="connsiteY503" fmla="*/ 59722 h 100774"/>
                <a:gd name="connsiteX504" fmla="*/ 108013 w 146018"/>
                <a:gd name="connsiteY504" fmla="*/ 60008 h 100774"/>
                <a:gd name="connsiteX505" fmla="*/ 107632 w 146018"/>
                <a:gd name="connsiteY505" fmla="*/ 59722 h 100774"/>
                <a:gd name="connsiteX506" fmla="*/ 107632 w 146018"/>
                <a:gd name="connsiteY506" fmla="*/ 60008 h 100774"/>
                <a:gd name="connsiteX507" fmla="*/ 107347 w 146018"/>
                <a:gd name="connsiteY507" fmla="*/ 60389 h 100774"/>
                <a:gd name="connsiteX508" fmla="*/ 106299 w 146018"/>
                <a:gd name="connsiteY508" fmla="*/ 60674 h 100774"/>
                <a:gd name="connsiteX509" fmla="*/ 106013 w 146018"/>
                <a:gd name="connsiteY509" fmla="*/ 61055 h 100774"/>
                <a:gd name="connsiteX510" fmla="*/ 105728 w 146018"/>
                <a:gd name="connsiteY510" fmla="*/ 60674 h 100774"/>
                <a:gd name="connsiteX511" fmla="*/ 105346 w 146018"/>
                <a:gd name="connsiteY511" fmla="*/ 61341 h 100774"/>
                <a:gd name="connsiteX512" fmla="*/ 105061 w 146018"/>
                <a:gd name="connsiteY512" fmla="*/ 61722 h 100774"/>
                <a:gd name="connsiteX513" fmla="*/ 105061 w 146018"/>
                <a:gd name="connsiteY513" fmla="*/ 62675 h 100774"/>
                <a:gd name="connsiteX514" fmla="*/ 104680 w 146018"/>
                <a:gd name="connsiteY514" fmla="*/ 62960 h 100774"/>
                <a:gd name="connsiteX515" fmla="*/ 104394 w 146018"/>
                <a:gd name="connsiteY515" fmla="*/ 63627 h 100774"/>
                <a:gd name="connsiteX516" fmla="*/ 104394 w 146018"/>
                <a:gd name="connsiteY516" fmla="*/ 64008 h 100774"/>
                <a:gd name="connsiteX517" fmla="*/ 104680 w 146018"/>
                <a:gd name="connsiteY517" fmla="*/ 64294 h 100774"/>
                <a:gd name="connsiteX518" fmla="*/ 104013 w 146018"/>
                <a:gd name="connsiteY518" fmla="*/ 64675 h 100774"/>
                <a:gd name="connsiteX519" fmla="*/ 101727 w 146018"/>
                <a:gd name="connsiteY519" fmla="*/ 64675 h 100774"/>
                <a:gd name="connsiteX520" fmla="*/ 101441 w 146018"/>
                <a:gd name="connsiteY520" fmla="*/ 64960 h 100774"/>
                <a:gd name="connsiteX521" fmla="*/ 101060 w 146018"/>
                <a:gd name="connsiteY521" fmla="*/ 64960 h 100774"/>
                <a:gd name="connsiteX522" fmla="*/ 100774 w 146018"/>
                <a:gd name="connsiteY522" fmla="*/ 65341 h 100774"/>
                <a:gd name="connsiteX523" fmla="*/ 100108 w 146018"/>
                <a:gd name="connsiteY523" fmla="*/ 65627 h 100774"/>
                <a:gd name="connsiteX524" fmla="*/ 99822 w 146018"/>
                <a:gd name="connsiteY524" fmla="*/ 65627 h 100774"/>
                <a:gd name="connsiteX525" fmla="*/ 98774 w 146018"/>
                <a:gd name="connsiteY525" fmla="*/ 66580 h 100774"/>
                <a:gd name="connsiteX526" fmla="*/ 98107 w 146018"/>
                <a:gd name="connsiteY526" fmla="*/ 66961 h 100774"/>
                <a:gd name="connsiteX527" fmla="*/ 97822 w 146018"/>
                <a:gd name="connsiteY527" fmla="*/ 67246 h 100774"/>
                <a:gd name="connsiteX528" fmla="*/ 94869 w 146018"/>
                <a:gd name="connsiteY528" fmla="*/ 68294 h 100774"/>
                <a:gd name="connsiteX529" fmla="*/ 94488 w 146018"/>
                <a:gd name="connsiteY529" fmla="*/ 69247 h 100774"/>
                <a:gd name="connsiteX530" fmla="*/ 94202 w 146018"/>
                <a:gd name="connsiteY530" fmla="*/ 69533 h 100774"/>
                <a:gd name="connsiteX531" fmla="*/ 94202 w 146018"/>
                <a:gd name="connsiteY531" fmla="*/ 69914 h 100774"/>
                <a:gd name="connsiteX532" fmla="*/ 93917 w 146018"/>
                <a:gd name="connsiteY532" fmla="*/ 70199 h 100774"/>
                <a:gd name="connsiteX533" fmla="*/ 93917 w 146018"/>
                <a:gd name="connsiteY533" fmla="*/ 71247 h 100774"/>
                <a:gd name="connsiteX534" fmla="*/ 93250 w 146018"/>
                <a:gd name="connsiteY534" fmla="*/ 71533 h 100774"/>
                <a:gd name="connsiteX535" fmla="*/ 92869 w 146018"/>
                <a:gd name="connsiteY535" fmla="*/ 72200 h 100774"/>
                <a:gd name="connsiteX536" fmla="*/ 92583 w 146018"/>
                <a:gd name="connsiteY536" fmla="*/ 72485 h 100774"/>
                <a:gd name="connsiteX537" fmla="*/ 92202 w 146018"/>
                <a:gd name="connsiteY537" fmla="*/ 72485 h 100774"/>
                <a:gd name="connsiteX538" fmla="*/ 91916 w 146018"/>
                <a:gd name="connsiteY538" fmla="*/ 72866 h 100774"/>
                <a:gd name="connsiteX539" fmla="*/ 91535 w 146018"/>
                <a:gd name="connsiteY539" fmla="*/ 72866 h 100774"/>
                <a:gd name="connsiteX540" fmla="*/ 91249 w 146018"/>
                <a:gd name="connsiteY540" fmla="*/ 73152 h 100774"/>
                <a:gd name="connsiteX541" fmla="*/ 90583 w 146018"/>
                <a:gd name="connsiteY541" fmla="*/ 73533 h 100774"/>
                <a:gd name="connsiteX542" fmla="*/ 89630 w 146018"/>
                <a:gd name="connsiteY542" fmla="*/ 74486 h 100774"/>
                <a:gd name="connsiteX543" fmla="*/ 88963 w 146018"/>
                <a:gd name="connsiteY543" fmla="*/ 74771 h 100774"/>
                <a:gd name="connsiteX544" fmla="*/ 88297 w 146018"/>
                <a:gd name="connsiteY544" fmla="*/ 74771 h 100774"/>
                <a:gd name="connsiteX545" fmla="*/ 88011 w 146018"/>
                <a:gd name="connsiteY545" fmla="*/ 74486 h 100774"/>
                <a:gd name="connsiteX546" fmla="*/ 87630 w 146018"/>
                <a:gd name="connsiteY546" fmla="*/ 74486 h 100774"/>
                <a:gd name="connsiteX547" fmla="*/ 86963 w 146018"/>
                <a:gd name="connsiteY547" fmla="*/ 74771 h 100774"/>
                <a:gd name="connsiteX548" fmla="*/ 86011 w 146018"/>
                <a:gd name="connsiteY548" fmla="*/ 75152 h 100774"/>
                <a:gd name="connsiteX549" fmla="*/ 85630 w 146018"/>
                <a:gd name="connsiteY549" fmla="*/ 75152 h 100774"/>
                <a:gd name="connsiteX550" fmla="*/ 85058 w 146018"/>
                <a:gd name="connsiteY550" fmla="*/ 74771 h 100774"/>
                <a:gd name="connsiteX551" fmla="*/ 84677 w 146018"/>
                <a:gd name="connsiteY551" fmla="*/ 74771 h 100774"/>
                <a:gd name="connsiteX552" fmla="*/ 84011 w 146018"/>
                <a:gd name="connsiteY552" fmla="*/ 75438 h 100774"/>
                <a:gd name="connsiteX553" fmla="*/ 83725 w 146018"/>
                <a:gd name="connsiteY553" fmla="*/ 76105 h 100774"/>
                <a:gd name="connsiteX554" fmla="*/ 82677 w 146018"/>
                <a:gd name="connsiteY554" fmla="*/ 76771 h 100774"/>
                <a:gd name="connsiteX555" fmla="*/ 82391 w 146018"/>
                <a:gd name="connsiteY555" fmla="*/ 77153 h 100774"/>
                <a:gd name="connsiteX556" fmla="*/ 82105 w 146018"/>
                <a:gd name="connsiteY556" fmla="*/ 77153 h 100774"/>
                <a:gd name="connsiteX557" fmla="*/ 81724 w 146018"/>
                <a:gd name="connsiteY557" fmla="*/ 77438 h 100774"/>
                <a:gd name="connsiteX558" fmla="*/ 81439 w 146018"/>
                <a:gd name="connsiteY558" fmla="*/ 77438 h 100774"/>
                <a:gd name="connsiteX559" fmla="*/ 81439 w 146018"/>
                <a:gd name="connsiteY559" fmla="*/ 77724 h 100774"/>
                <a:gd name="connsiteX560" fmla="*/ 81058 w 146018"/>
                <a:gd name="connsiteY560" fmla="*/ 78105 h 100774"/>
                <a:gd name="connsiteX561" fmla="*/ 79724 w 146018"/>
                <a:gd name="connsiteY561" fmla="*/ 78105 h 100774"/>
                <a:gd name="connsiteX562" fmla="*/ 79724 w 146018"/>
                <a:gd name="connsiteY562" fmla="*/ 78391 h 100774"/>
                <a:gd name="connsiteX563" fmla="*/ 79438 w 146018"/>
                <a:gd name="connsiteY563" fmla="*/ 78772 h 100774"/>
                <a:gd name="connsiteX564" fmla="*/ 79153 w 146018"/>
                <a:gd name="connsiteY564" fmla="*/ 78772 h 100774"/>
                <a:gd name="connsiteX565" fmla="*/ 79153 w 146018"/>
                <a:gd name="connsiteY565" fmla="*/ 79058 h 100774"/>
                <a:gd name="connsiteX566" fmla="*/ 77438 w 146018"/>
                <a:gd name="connsiteY566" fmla="*/ 79058 h 100774"/>
                <a:gd name="connsiteX567" fmla="*/ 76486 w 146018"/>
                <a:gd name="connsiteY567" fmla="*/ 80105 h 100774"/>
                <a:gd name="connsiteX568" fmla="*/ 76200 w 146018"/>
                <a:gd name="connsiteY568" fmla="*/ 80105 h 100774"/>
                <a:gd name="connsiteX569" fmla="*/ 75819 w 146018"/>
                <a:gd name="connsiteY569" fmla="*/ 80391 h 100774"/>
                <a:gd name="connsiteX570" fmla="*/ 75533 w 146018"/>
                <a:gd name="connsiteY570" fmla="*/ 80391 h 100774"/>
                <a:gd name="connsiteX571" fmla="*/ 75533 w 146018"/>
                <a:gd name="connsiteY571" fmla="*/ 80105 h 100774"/>
                <a:gd name="connsiteX572" fmla="*/ 74867 w 146018"/>
                <a:gd name="connsiteY572" fmla="*/ 79724 h 100774"/>
                <a:gd name="connsiteX573" fmla="*/ 74486 w 146018"/>
                <a:gd name="connsiteY573" fmla="*/ 79724 h 100774"/>
                <a:gd name="connsiteX574" fmla="*/ 74200 w 146018"/>
                <a:gd name="connsiteY574" fmla="*/ 79439 h 100774"/>
                <a:gd name="connsiteX575" fmla="*/ 74200 w 146018"/>
                <a:gd name="connsiteY575" fmla="*/ 79724 h 100774"/>
                <a:gd name="connsiteX576" fmla="*/ 73819 w 146018"/>
                <a:gd name="connsiteY576" fmla="*/ 79439 h 100774"/>
                <a:gd name="connsiteX577" fmla="*/ 73247 w 146018"/>
                <a:gd name="connsiteY577" fmla="*/ 79439 h 100774"/>
                <a:gd name="connsiteX578" fmla="*/ 72580 w 146018"/>
                <a:gd name="connsiteY578" fmla="*/ 80105 h 100774"/>
                <a:gd name="connsiteX579" fmla="*/ 72580 w 146018"/>
                <a:gd name="connsiteY579" fmla="*/ 81344 h 100774"/>
                <a:gd name="connsiteX580" fmla="*/ 72200 w 146018"/>
                <a:gd name="connsiteY580" fmla="*/ 81344 h 100774"/>
                <a:gd name="connsiteX581" fmla="*/ 71914 w 146018"/>
                <a:gd name="connsiteY581" fmla="*/ 81725 h 100774"/>
                <a:gd name="connsiteX582" fmla="*/ 71247 w 146018"/>
                <a:gd name="connsiteY582" fmla="*/ 82010 h 100774"/>
                <a:gd name="connsiteX583" fmla="*/ 69913 w 146018"/>
                <a:gd name="connsiteY583" fmla="*/ 82010 h 100774"/>
                <a:gd name="connsiteX584" fmla="*/ 69913 w 146018"/>
                <a:gd name="connsiteY584" fmla="*/ 82391 h 100774"/>
                <a:gd name="connsiteX585" fmla="*/ 69247 w 146018"/>
                <a:gd name="connsiteY585" fmla="*/ 82677 h 100774"/>
                <a:gd name="connsiteX586" fmla="*/ 69628 w 146018"/>
                <a:gd name="connsiteY586" fmla="*/ 83058 h 100774"/>
                <a:gd name="connsiteX587" fmla="*/ 69913 w 146018"/>
                <a:gd name="connsiteY587" fmla="*/ 83058 h 100774"/>
                <a:gd name="connsiteX588" fmla="*/ 70295 w 146018"/>
                <a:gd name="connsiteY588" fmla="*/ 83344 h 100774"/>
                <a:gd name="connsiteX589" fmla="*/ 70580 w 146018"/>
                <a:gd name="connsiteY589" fmla="*/ 83344 h 100774"/>
                <a:gd name="connsiteX590" fmla="*/ 70580 w 146018"/>
                <a:gd name="connsiteY590" fmla="*/ 84296 h 100774"/>
                <a:gd name="connsiteX591" fmla="*/ 70295 w 146018"/>
                <a:gd name="connsiteY591" fmla="*/ 84963 h 100774"/>
                <a:gd name="connsiteX592" fmla="*/ 70295 w 146018"/>
                <a:gd name="connsiteY592" fmla="*/ 85630 h 100774"/>
                <a:gd name="connsiteX593" fmla="*/ 70580 w 146018"/>
                <a:gd name="connsiteY593" fmla="*/ 86011 h 100774"/>
                <a:gd name="connsiteX594" fmla="*/ 70866 w 146018"/>
                <a:gd name="connsiteY594" fmla="*/ 86582 h 100774"/>
                <a:gd name="connsiteX595" fmla="*/ 71533 w 146018"/>
                <a:gd name="connsiteY595" fmla="*/ 87249 h 100774"/>
                <a:gd name="connsiteX596" fmla="*/ 71533 w 146018"/>
                <a:gd name="connsiteY596" fmla="*/ 87916 h 100774"/>
                <a:gd name="connsiteX597" fmla="*/ 71914 w 146018"/>
                <a:gd name="connsiteY597" fmla="*/ 88297 h 100774"/>
                <a:gd name="connsiteX598" fmla="*/ 71914 w 146018"/>
                <a:gd name="connsiteY598" fmla="*/ 88583 h 100774"/>
                <a:gd name="connsiteX599" fmla="*/ 71533 w 146018"/>
                <a:gd name="connsiteY599" fmla="*/ 88583 h 100774"/>
                <a:gd name="connsiteX600" fmla="*/ 69628 w 146018"/>
                <a:gd name="connsiteY600" fmla="*/ 90583 h 100774"/>
                <a:gd name="connsiteX601" fmla="*/ 69628 w 146018"/>
                <a:gd name="connsiteY601" fmla="*/ 90869 h 100774"/>
                <a:gd name="connsiteX602" fmla="*/ 67913 w 146018"/>
                <a:gd name="connsiteY602" fmla="*/ 90202 h 100774"/>
                <a:gd name="connsiteX603" fmla="*/ 66294 w 146018"/>
                <a:gd name="connsiteY603" fmla="*/ 90202 h 100774"/>
                <a:gd name="connsiteX604" fmla="*/ 66008 w 146018"/>
                <a:gd name="connsiteY604" fmla="*/ 89916 h 100774"/>
                <a:gd name="connsiteX605" fmla="*/ 66008 w 146018"/>
                <a:gd name="connsiteY605" fmla="*/ 89535 h 100774"/>
                <a:gd name="connsiteX606" fmla="*/ 66294 w 146018"/>
                <a:gd name="connsiteY606" fmla="*/ 89249 h 100774"/>
                <a:gd name="connsiteX607" fmla="*/ 66008 w 146018"/>
                <a:gd name="connsiteY607" fmla="*/ 89249 h 100774"/>
                <a:gd name="connsiteX608" fmla="*/ 64389 w 146018"/>
                <a:gd name="connsiteY608" fmla="*/ 89535 h 100774"/>
                <a:gd name="connsiteX609" fmla="*/ 61722 w 146018"/>
                <a:gd name="connsiteY609" fmla="*/ 91916 h 100774"/>
                <a:gd name="connsiteX610" fmla="*/ 59055 w 146018"/>
                <a:gd name="connsiteY610" fmla="*/ 92202 h 100774"/>
                <a:gd name="connsiteX611" fmla="*/ 57150 w 146018"/>
                <a:gd name="connsiteY611" fmla="*/ 95821 h 100774"/>
                <a:gd name="connsiteX612" fmla="*/ 56483 w 146018"/>
                <a:gd name="connsiteY612" fmla="*/ 96488 h 100774"/>
                <a:gd name="connsiteX613" fmla="*/ 56102 w 146018"/>
                <a:gd name="connsiteY613" fmla="*/ 98108 h 100774"/>
                <a:gd name="connsiteX614" fmla="*/ 54483 w 146018"/>
                <a:gd name="connsiteY614" fmla="*/ 99060 h 100774"/>
                <a:gd name="connsiteX615" fmla="*/ 54864 w 146018"/>
                <a:gd name="connsiteY615" fmla="*/ 100394 h 100774"/>
                <a:gd name="connsiteX616" fmla="*/ 52864 w 146018"/>
                <a:gd name="connsiteY616" fmla="*/ 100775 h 100774"/>
                <a:gd name="connsiteX617" fmla="*/ 50863 w 146018"/>
                <a:gd name="connsiteY617" fmla="*/ 99727 h 100774"/>
                <a:gd name="connsiteX618" fmla="*/ 50863 w 146018"/>
                <a:gd name="connsiteY618" fmla="*/ 97155 h 100774"/>
                <a:gd name="connsiteX619" fmla="*/ 50197 w 146018"/>
                <a:gd name="connsiteY619" fmla="*/ 97155 h 100774"/>
                <a:gd name="connsiteX620" fmla="*/ 50197 w 146018"/>
                <a:gd name="connsiteY620" fmla="*/ 96774 h 100774"/>
                <a:gd name="connsiteX621" fmla="*/ 49911 w 146018"/>
                <a:gd name="connsiteY621" fmla="*/ 95821 h 100774"/>
                <a:gd name="connsiteX622" fmla="*/ 49530 w 146018"/>
                <a:gd name="connsiteY622" fmla="*/ 93536 h 100774"/>
                <a:gd name="connsiteX623" fmla="*/ 50197 w 146018"/>
                <a:gd name="connsiteY623" fmla="*/ 92202 h 100774"/>
                <a:gd name="connsiteX624" fmla="*/ 50197 w 146018"/>
                <a:gd name="connsiteY624" fmla="*/ 91916 h 100774"/>
                <a:gd name="connsiteX625" fmla="*/ 49911 w 146018"/>
                <a:gd name="connsiteY625" fmla="*/ 91535 h 100774"/>
                <a:gd name="connsiteX626" fmla="*/ 49911 w 146018"/>
                <a:gd name="connsiteY626" fmla="*/ 90583 h 100774"/>
                <a:gd name="connsiteX627" fmla="*/ 50197 w 146018"/>
                <a:gd name="connsiteY627" fmla="*/ 89916 h 100774"/>
                <a:gd name="connsiteX628" fmla="*/ 50863 w 146018"/>
                <a:gd name="connsiteY628" fmla="*/ 89916 h 100774"/>
                <a:gd name="connsiteX629" fmla="*/ 51530 w 146018"/>
                <a:gd name="connsiteY629" fmla="*/ 89249 h 100774"/>
                <a:gd name="connsiteX630" fmla="*/ 51530 w 146018"/>
                <a:gd name="connsiteY630" fmla="*/ 88583 h 100774"/>
                <a:gd name="connsiteX631" fmla="*/ 51911 w 146018"/>
                <a:gd name="connsiteY631" fmla="*/ 88583 h 100774"/>
                <a:gd name="connsiteX632" fmla="*/ 51530 w 146018"/>
                <a:gd name="connsiteY632" fmla="*/ 88583 h 100774"/>
                <a:gd name="connsiteX633" fmla="*/ 48958 w 146018"/>
                <a:gd name="connsiteY633" fmla="*/ 88297 h 100774"/>
                <a:gd name="connsiteX634" fmla="*/ 47244 w 146018"/>
                <a:gd name="connsiteY634" fmla="*/ 86582 h 100774"/>
                <a:gd name="connsiteX635" fmla="*/ 46292 w 146018"/>
                <a:gd name="connsiteY635" fmla="*/ 86963 h 100774"/>
                <a:gd name="connsiteX636" fmla="*/ 46006 w 146018"/>
                <a:gd name="connsiteY636" fmla="*/ 87249 h 100774"/>
                <a:gd name="connsiteX637" fmla="*/ 44958 w 146018"/>
                <a:gd name="connsiteY637" fmla="*/ 87249 h 100774"/>
                <a:gd name="connsiteX638" fmla="*/ 43625 w 146018"/>
                <a:gd name="connsiteY638" fmla="*/ 87916 h 100774"/>
                <a:gd name="connsiteX639" fmla="*/ 42386 w 146018"/>
                <a:gd name="connsiteY639" fmla="*/ 87916 h 100774"/>
                <a:gd name="connsiteX640" fmla="*/ 41338 w 146018"/>
                <a:gd name="connsiteY640" fmla="*/ 86011 h 100774"/>
                <a:gd name="connsiteX641" fmla="*/ 41053 w 146018"/>
                <a:gd name="connsiteY641" fmla="*/ 85630 h 100774"/>
                <a:gd name="connsiteX642" fmla="*/ 40100 w 146018"/>
                <a:gd name="connsiteY642" fmla="*/ 84296 h 100774"/>
                <a:gd name="connsiteX643" fmla="*/ 40100 w 146018"/>
                <a:gd name="connsiteY643" fmla="*/ 84011 h 100774"/>
                <a:gd name="connsiteX644" fmla="*/ 39719 w 146018"/>
                <a:gd name="connsiteY644" fmla="*/ 83630 h 100774"/>
                <a:gd name="connsiteX645" fmla="*/ 39433 w 146018"/>
                <a:gd name="connsiteY645" fmla="*/ 82677 h 100774"/>
                <a:gd name="connsiteX646" fmla="*/ 41720 w 146018"/>
                <a:gd name="connsiteY646" fmla="*/ 81725 h 100774"/>
                <a:gd name="connsiteX647" fmla="*/ 40672 w 146018"/>
                <a:gd name="connsiteY647" fmla="*/ 80677 h 100774"/>
                <a:gd name="connsiteX648" fmla="*/ 40672 w 146018"/>
                <a:gd name="connsiteY648" fmla="*/ 80105 h 100774"/>
                <a:gd name="connsiteX649" fmla="*/ 38386 w 146018"/>
                <a:gd name="connsiteY649" fmla="*/ 78105 h 100774"/>
                <a:gd name="connsiteX650" fmla="*/ 37719 w 146018"/>
                <a:gd name="connsiteY650" fmla="*/ 76771 h 100774"/>
                <a:gd name="connsiteX651" fmla="*/ 37433 w 146018"/>
                <a:gd name="connsiteY651" fmla="*/ 75819 h 100774"/>
                <a:gd name="connsiteX652" fmla="*/ 37147 w 146018"/>
                <a:gd name="connsiteY652" fmla="*/ 75819 h 100774"/>
                <a:gd name="connsiteX653" fmla="*/ 36481 w 146018"/>
                <a:gd name="connsiteY653" fmla="*/ 74771 h 100774"/>
                <a:gd name="connsiteX654" fmla="*/ 35814 w 146018"/>
                <a:gd name="connsiteY654" fmla="*/ 74771 h 100774"/>
                <a:gd name="connsiteX655" fmla="*/ 34480 w 146018"/>
                <a:gd name="connsiteY655" fmla="*/ 74200 h 100774"/>
                <a:gd name="connsiteX656" fmla="*/ 33814 w 146018"/>
                <a:gd name="connsiteY656" fmla="*/ 74200 h 100774"/>
                <a:gd name="connsiteX657" fmla="*/ 33528 w 146018"/>
                <a:gd name="connsiteY657" fmla="*/ 73819 h 100774"/>
                <a:gd name="connsiteX658" fmla="*/ 32861 w 146018"/>
                <a:gd name="connsiteY658" fmla="*/ 74200 h 100774"/>
                <a:gd name="connsiteX659" fmla="*/ 32480 w 146018"/>
                <a:gd name="connsiteY659" fmla="*/ 74200 h 100774"/>
                <a:gd name="connsiteX660" fmla="*/ 32195 w 146018"/>
                <a:gd name="connsiteY660" fmla="*/ 73819 h 100774"/>
                <a:gd name="connsiteX661" fmla="*/ 31242 w 146018"/>
                <a:gd name="connsiteY661" fmla="*/ 73819 h 100774"/>
                <a:gd name="connsiteX662" fmla="*/ 30575 w 146018"/>
                <a:gd name="connsiteY662" fmla="*/ 73533 h 100774"/>
                <a:gd name="connsiteX663" fmla="*/ 30194 w 146018"/>
                <a:gd name="connsiteY663" fmla="*/ 73152 h 100774"/>
                <a:gd name="connsiteX664" fmla="*/ 29908 w 146018"/>
                <a:gd name="connsiteY664" fmla="*/ 72200 h 100774"/>
                <a:gd name="connsiteX665" fmla="*/ 28861 w 146018"/>
                <a:gd name="connsiteY665" fmla="*/ 71533 h 100774"/>
                <a:gd name="connsiteX666" fmla="*/ 28575 w 146018"/>
                <a:gd name="connsiteY666" fmla="*/ 70580 h 100774"/>
                <a:gd name="connsiteX667" fmla="*/ 27622 w 146018"/>
                <a:gd name="connsiteY667" fmla="*/ 70580 h 100774"/>
                <a:gd name="connsiteX668" fmla="*/ 27242 w 146018"/>
                <a:gd name="connsiteY668" fmla="*/ 70866 h 100774"/>
                <a:gd name="connsiteX669" fmla="*/ 27622 w 146018"/>
                <a:gd name="connsiteY669" fmla="*/ 71533 h 100774"/>
                <a:gd name="connsiteX670" fmla="*/ 27622 w 146018"/>
                <a:gd name="connsiteY670" fmla="*/ 72200 h 100774"/>
                <a:gd name="connsiteX671" fmla="*/ 28861 w 146018"/>
                <a:gd name="connsiteY671" fmla="*/ 74200 h 100774"/>
                <a:gd name="connsiteX672" fmla="*/ 28575 w 146018"/>
                <a:gd name="connsiteY672" fmla="*/ 74771 h 100774"/>
                <a:gd name="connsiteX673" fmla="*/ 28575 w 146018"/>
                <a:gd name="connsiteY673" fmla="*/ 75152 h 100774"/>
                <a:gd name="connsiteX674" fmla="*/ 27622 w 146018"/>
                <a:gd name="connsiteY674" fmla="*/ 75819 h 100774"/>
                <a:gd name="connsiteX675" fmla="*/ 28289 w 146018"/>
                <a:gd name="connsiteY675" fmla="*/ 75152 h 100774"/>
                <a:gd name="connsiteX676" fmla="*/ 28575 w 146018"/>
                <a:gd name="connsiteY676" fmla="*/ 74200 h 100774"/>
                <a:gd name="connsiteX677" fmla="*/ 27622 w 146018"/>
                <a:gd name="connsiteY677" fmla="*/ 73533 h 100774"/>
                <a:gd name="connsiteX678" fmla="*/ 27242 w 146018"/>
                <a:gd name="connsiteY678" fmla="*/ 73533 h 100774"/>
                <a:gd name="connsiteX679" fmla="*/ 27242 w 146018"/>
                <a:gd name="connsiteY679" fmla="*/ 72485 h 100774"/>
                <a:gd name="connsiteX680" fmla="*/ 26956 w 146018"/>
                <a:gd name="connsiteY680" fmla="*/ 71819 h 100774"/>
                <a:gd name="connsiteX681" fmla="*/ 25908 w 146018"/>
                <a:gd name="connsiteY681" fmla="*/ 71819 h 100774"/>
                <a:gd name="connsiteX682" fmla="*/ 25337 w 146018"/>
                <a:gd name="connsiteY682" fmla="*/ 72485 h 100774"/>
                <a:gd name="connsiteX683" fmla="*/ 24670 w 146018"/>
                <a:gd name="connsiteY683" fmla="*/ 72200 h 100774"/>
                <a:gd name="connsiteX684" fmla="*/ 23622 w 146018"/>
                <a:gd name="connsiteY684" fmla="*/ 72200 h 100774"/>
                <a:gd name="connsiteX685" fmla="*/ 22384 w 146018"/>
                <a:gd name="connsiteY685" fmla="*/ 73152 h 100774"/>
                <a:gd name="connsiteX686" fmla="*/ 21717 w 146018"/>
                <a:gd name="connsiteY686" fmla="*/ 73533 h 100774"/>
                <a:gd name="connsiteX687" fmla="*/ 20383 w 146018"/>
                <a:gd name="connsiteY687" fmla="*/ 73819 h 100774"/>
                <a:gd name="connsiteX688" fmla="*/ 19717 w 146018"/>
                <a:gd name="connsiteY688" fmla="*/ 74486 h 100774"/>
                <a:gd name="connsiteX689" fmla="*/ 19717 w 146018"/>
                <a:gd name="connsiteY689" fmla="*/ 73819 h 100774"/>
                <a:gd name="connsiteX690" fmla="*/ 19431 w 146018"/>
                <a:gd name="connsiteY690" fmla="*/ 74200 h 100774"/>
                <a:gd name="connsiteX691" fmla="*/ 18383 w 146018"/>
                <a:gd name="connsiteY691" fmla="*/ 74200 h 100774"/>
                <a:gd name="connsiteX692" fmla="*/ 18097 w 146018"/>
                <a:gd name="connsiteY692" fmla="*/ 73819 h 100774"/>
                <a:gd name="connsiteX693" fmla="*/ 18097 w 146018"/>
                <a:gd name="connsiteY693" fmla="*/ 73152 h 100774"/>
                <a:gd name="connsiteX694" fmla="*/ 16764 w 146018"/>
                <a:gd name="connsiteY694" fmla="*/ 72866 h 100774"/>
                <a:gd name="connsiteX695" fmla="*/ 16478 w 146018"/>
                <a:gd name="connsiteY695" fmla="*/ 72200 h 100774"/>
                <a:gd name="connsiteX696" fmla="*/ 17050 w 146018"/>
                <a:gd name="connsiteY696" fmla="*/ 71247 h 100774"/>
                <a:gd name="connsiteX697" fmla="*/ 17050 w 146018"/>
                <a:gd name="connsiteY697" fmla="*/ 70866 h 100774"/>
                <a:gd name="connsiteX698" fmla="*/ 16764 w 146018"/>
                <a:gd name="connsiteY698" fmla="*/ 70580 h 100774"/>
                <a:gd name="connsiteX699" fmla="*/ 16764 w 146018"/>
                <a:gd name="connsiteY699" fmla="*/ 70199 h 100774"/>
                <a:gd name="connsiteX700" fmla="*/ 16097 w 146018"/>
                <a:gd name="connsiteY700" fmla="*/ 69533 h 100774"/>
                <a:gd name="connsiteX701" fmla="*/ 15812 w 146018"/>
                <a:gd name="connsiteY701" fmla="*/ 69533 h 100774"/>
                <a:gd name="connsiteX702" fmla="*/ 16478 w 146018"/>
                <a:gd name="connsiteY702" fmla="*/ 66580 h 100774"/>
                <a:gd name="connsiteX703" fmla="*/ 16478 w 146018"/>
                <a:gd name="connsiteY703" fmla="*/ 65627 h 100774"/>
                <a:gd name="connsiteX704" fmla="*/ 15145 w 146018"/>
                <a:gd name="connsiteY704" fmla="*/ 64960 h 100774"/>
                <a:gd name="connsiteX705" fmla="*/ 15145 w 146018"/>
                <a:gd name="connsiteY705" fmla="*/ 64294 h 100774"/>
                <a:gd name="connsiteX706" fmla="*/ 15430 w 146018"/>
                <a:gd name="connsiteY706" fmla="*/ 63627 h 100774"/>
                <a:gd name="connsiteX707" fmla="*/ 15145 w 146018"/>
                <a:gd name="connsiteY707" fmla="*/ 62960 h 100774"/>
                <a:gd name="connsiteX708" fmla="*/ 14764 w 146018"/>
                <a:gd name="connsiteY708" fmla="*/ 62675 h 100774"/>
                <a:gd name="connsiteX709" fmla="*/ 14764 w 146018"/>
                <a:gd name="connsiteY709" fmla="*/ 61722 h 100774"/>
                <a:gd name="connsiteX710" fmla="*/ 14478 w 146018"/>
                <a:gd name="connsiteY710" fmla="*/ 60674 h 100774"/>
                <a:gd name="connsiteX711" fmla="*/ 14097 w 146018"/>
                <a:gd name="connsiteY711" fmla="*/ 59055 h 100774"/>
                <a:gd name="connsiteX712" fmla="*/ 13145 w 146018"/>
                <a:gd name="connsiteY712" fmla="*/ 59436 h 100774"/>
                <a:gd name="connsiteX713" fmla="*/ 12859 w 146018"/>
                <a:gd name="connsiteY713" fmla="*/ 59055 h 100774"/>
                <a:gd name="connsiteX714" fmla="*/ 10858 w 146018"/>
                <a:gd name="connsiteY714" fmla="*/ 59722 h 100774"/>
                <a:gd name="connsiteX715" fmla="*/ 9906 w 146018"/>
                <a:gd name="connsiteY715" fmla="*/ 59055 h 100774"/>
                <a:gd name="connsiteX716" fmla="*/ 10573 w 146018"/>
                <a:gd name="connsiteY716" fmla="*/ 58769 h 100774"/>
                <a:gd name="connsiteX717" fmla="*/ 11144 w 146018"/>
                <a:gd name="connsiteY717" fmla="*/ 58103 h 100774"/>
                <a:gd name="connsiteX718" fmla="*/ 11144 w 146018"/>
                <a:gd name="connsiteY718" fmla="*/ 55816 h 100774"/>
                <a:gd name="connsiteX719" fmla="*/ 7906 w 146018"/>
                <a:gd name="connsiteY719" fmla="*/ 52864 h 100774"/>
                <a:gd name="connsiteX720" fmla="*/ 6572 w 146018"/>
                <a:gd name="connsiteY720" fmla="*/ 51816 h 100774"/>
                <a:gd name="connsiteX721" fmla="*/ 5905 w 146018"/>
                <a:gd name="connsiteY721" fmla="*/ 51816 h 100774"/>
                <a:gd name="connsiteX722" fmla="*/ 6287 w 146018"/>
                <a:gd name="connsiteY722" fmla="*/ 52197 h 100774"/>
                <a:gd name="connsiteX723" fmla="*/ 3620 w 146018"/>
                <a:gd name="connsiteY723" fmla="*/ 52864 h 100774"/>
                <a:gd name="connsiteX724" fmla="*/ 2953 w 146018"/>
                <a:gd name="connsiteY724" fmla="*/ 53531 h 100774"/>
                <a:gd name="connsiteX725" fmla="*/ 4286 w 146018"/>
                <a:gd name="connsiteY725" fmla="*/ 55150 h 100774"/>
                <a:gd name="connsiteX726" fmla="*/ 1048 w 146018"/>
                <a:gd name="connsiteY726" fmla="*/ 54483 h 100774"/>
                <a:gd name="connsiteX727" fmla="*/ 667 w 146018"/>
                <a:gd name="connsiteY727" fmla="*/ 53816 h 100774"/>
                <a:gd name="connsiteX728" fmla="*/ 0 w 146018"/>
                <a:gd name="connsiteY728" fmla="*/ 53816 h 10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</a:cxnLst>
              <a:rect l="l" t="t" r="r" b="b"/>
              <a:pathLst>
                <a:path w="146018" h="100774">
                  <a:moveTo>
                    <a:pt x="0" y="53816"/>
                  </a:moveTo>
                  <a:lnTo>
                    <a:pt x="0" y="53150"/>
                  </a:lnTo>
                  <a:lnTo>
                    <a:pt x="381" y="52483"/>
                  </a:lnTo>
                  <a:lnTo>
                    <a:pt x="0" y="51530"/>
                  </a:lnTo>
                  <a:lnTo>
                    <a:pt x="381" y="51149"/>
                  </a:lnTo>
                  <a:lnTo>
                    <a:pt x="667" y="49244"/>
                  </a:lnTo>
                  <a:lnTo>
                    <a:pt x="1048" y="48578"/>
                  </a:lnTo>
                  <a:lnTo>
                    <a:pt x="1333" y="48578"/>
                  </a:lnTo>
                  <a:lnTo>
                    <a:pt x="2953" y="47530"/>
                  </a:lnTo>
                  <a:lnTo>
                    <a:pt x="3334" y="47530"/>
                  </a:lnTo>
                  <a:lnTo>
                    <a:pt x="3620" y="46958"/>
                  </a:lnTo>
                  <a:lnTo>
                    <a:pt x="4286" y="44006"/>
                  </a:lnTo>
                  <a:lnTo>
                    <a:pt x="3334" y="42958"/>
                  </a:lnTo>
                  <a:lnTo>
                    <a:pt x="2000" y="42005"/>
                  </a:lnTo>
                  <a:lnTo>
                    <a:pt x="2000" y="41624"/>
                  </a:lnTo>
                  <a:lnTo>
                    <a:pt x="2667" y="40005"/>
                  </a:lnTo>
                  <a:lnTo>
                    <a:pt x="1715" y="39338"/>
                  </a:lnTo>
                  <a:lnTo>
                    <a:pt x="1715" y="38386"/>
                  </a:lnTo>
                  <a:lnTo>
                    <a:pt x="2667" y="38386"/>
                  </a:lnTo>
                  <a:lnTo>
                    <a:pt x="3334" y="37719"/>
                  </a:lnTo>
                  <a:lnTo>
                    <a:pt x="3620" y="37719"/>
                  </a:lnTo>
                  <a:lnTo>
                    <a:pt x="4000" y="37433"/>
                  </a:lnTo>
                  <a:lnTo>
                    <a:pt x="4667" y="36385"/>
                  </a:lnTo>
                  <a:lnTo>
                    <a:pt x="4286" y="36100"/>
                  </a:lnTo>
                  <a:lnTo>
                    <a:pt x="4667" y="35719"/>
                  </a:lnTo>
                  <a:lnTo>
                    <a:pt x="4953" y="34766"/>
                  </a:lnTo>
                  <a:lnTo>
                    <a:pt x="5620" y="33433"/>
                  </a:lnTo>
                  <a:lnTo>
                    <a:pt x="7620" y="35433"/>
                  </a:lnTo>
                  <a:lnTo>
                    <a:pt x="8192" y="34481"/>
                  </a:lnTo>
                  <a:lnTo>
                    <a:pt x="8572" y="31528"/>
                  </a:lnTo>
                  <a:lnTo>
                    <a:pt x="8858" y="30861"/>
                  </a:lnTo>
                  <a:lnTo>
                    <a:pt x="11525" y="31814"/>
                  </a:lnTo>
                  <a:lnTo>
                    <a:pt x="12192" y="32766"/>
                  </a:lnTo>
                  <a:lnTo>
                    <a:pt x="12192" y="31814"/>
                  </a:lnTo>
                  <a:lnTo>
                    <a:pt x="15430" y="32195"/>
                  </a:lnTo>
                  <a:lnTo>
                    <a:pt x="15430" y="30194"/>
                  </a:lnTo>
                  <a:lnTo>
                    <a:pt x="15145" y="30194"/>
                  </a:lnTo>
                  <a:lnTo>
                    <a:pt x="15430" y="28194"/>
                  </a:lnTo>
                  <a:lnTo>
                    <a:pt x="16478" y="26575"/>
                  </a:lnTo>
                  <a:lnTo>
                    <a:pt x="16764" y="26289"/>
                  </a:lnTo>
                  <a:lnTo>
                    <a:pt x="16764" y="25908"/>
                  </a:lnTo>
                  <a:lnTo>
                    <a:pt x="15812" y="25622"/>
                  </a:lnTo>
                  <a:lnTo>
                    <a:pt x="16097" y="24575"/>
                  </a:lnTo>
                  <a:lnTo>
                    <a:pt x="16097" y="22955"/>
                  </a:lnTo>
                  <a:lnTo>
                    <a:pt x="20003" y="23908"/>
                  </a:lnTo>
                  <a:lnTo>
                    <a:pt x="21336" y="24955"/>
                  </a:lnTo>
                  <a:lnTo>
                    <a:pt x="22384" y="23908"/>
                  </a:lnTo>
                  <a:lnTo>
                    <a:pt x="24003" y="23336"/>
                  </a:lnTo>
                  <a:lnTo>
                    <a:pt x="23336" y="21336"/>
                  </a:lnTo>
                  <a:lnTo>
                    <a:pt x="23336" y="20003"/>
                  </a:lnTo>
                  <a:lnTo>
                    <a:pt x="22384" y="19717"/>
                  </a:lnTo>
                  <a:lnTo>
                    <a:pt x="22003" y="19050"/>
                  </a:lnTo>
                  <a:lnTo>
                    <a:pt x="22384" y="19050"/>
                  </a:lnTo>
                  <a:lnTo>
                    <a:pt x="22670" y="19336"/>
                  </a:lnTo>
                  <a:lnTo>
                    <a:pt x="24003" y="19336"/>
                  </a:lnTo>
                  <a:lnTo>
                    <a:pt x="24289" y="19717"/>
                  </a:lnTo>
                  <a:lnTo>
                    <a:pt x="25622" y="19717"/>
                  </a:lnTo>
                  <a:lnTo>
                    <a:pt x="25908" y="20003"/>
                  </a:lnTo>
                  <a:lnTo>
                    <a:pt x="31242" y="20003"/>
                  </a:lnTo>
                  <a:lnTo>
                    <a:pt x="34195" y="19717"/>
                  </a:lnTo>
                  <a:lnTo>
                    <a:pt x="35433" y="19717"/>
                  </a:lnTo>
                  <a:lnTo>
                    <a:pt x="37719" y="19336"/>
                  </a:lnTo>
                  <a:lnTo>
                    <a:pt x="39719" y="19050"/>
                  </a:lnTo>
                  <a:lnTo>
                    <a:pt x="40100" y="18669"/>
                  </a:lnTo>
                  <a:lnTo>
                    <a:pt x="41338" y="18669"/>
                  </a:lnTo>
                  <a:lnTo>
                    <a:pt x="46958" y="17050"/>
                  </a:lnTo>
                  <a:lnTo>
                    <a:pt x="47244" y="16764"/>
                  </a:lnTo>
                  <a:lnTo>
                    <a:pt x="53150" y="14478"/>
                  </a:lnTo>
                  <a:lnTo>
                    <a:pt x="54864" y="13811"/>
                  </a:lnTo>
                  <a:lnTo>
                    <a:pt x="56102" y="13145"/>
                  </a:lnTo>
                  <a:lnTo>
                    <a:pt x="56483" y="13145"/>
                  </a:lnTo>
                  <a:lnTo>
                    <a:pt x="57150" y="12764"/>
                  </a:lnTo>
                  <a:lnTo>
                    <a:pt x="57436" y="12478"/>
                  </a:lnTo>
                  <a:lnTo>
                    <a:pt x="57150" y="12478"/>
                  </a:lnTo>
                  <a:lnTo>
                    <a:pt x="58103" y="12478"/>
                  </a:lnTo>
                  <a:lnTo>
                    <a:pt x="58103" y="12097"/>
                  </a:lnTo>
                  <a:lnTo>
                    <a:pt x="58388" y="12097"/>
                  </a:lnTo>
                  <a:lnTo>
                    <a:pt x="59055" y="11811"/>
                  </a:lnTo>
                  <a:lnTo>
                    <a:pt x="59055" y="11525"/>
                  </a:lnTo>
                  <a:lnTo>
                    <a:pt x="59436" y="11525"/>
                  </a:lnTo>
                  <a:lnTo>
                    <a:pt x="59436" y="11811"/>
                  </a:lnTo>
                  <a:lnTo>
                    <a:pt x="60103" y="11811"/>
                  </a:lnTo>
                  <a:lnTo>
                    <a:pt x="60103" y="11144"/>
                  </a:lnTo>
                  <a:lnTo>
                    <a:pt x="60770" y="11144"/>
                  </a:lnTo>
                  <a:lnTo>
                    <a:pt x="60770" y="10858"/>
                  </a:lnTo>
                  <a:lnTo>
                    <a:pt x="61055" y="10858"/>
                  </a:lnTo>
                  <a:lnTo>
                    <a:pt x="62008" y="10192"/>
                  </a:lnTo>
                  <a:lnTo>
                    <a:pt x="62389" y="10192"/>
                  </a:lnTo>
                  <a:lnTo>
                    <a:pt x="63055" y="9811"/>
                  </a:lnTo>
                  <a:lnTo>
                    <a:pt x="64675" y="8858"/>
                  </a:lnTo>
                  <a:lnTo>
                    <a:pt x="65342" y="8858"/>
                  </a:lnTo>
                  <a:lnTo>
                    <a:pt x="65342" y="8572"/>
                  </a:lnTo>
                  <a:lnTo>
                    <a:pt x="66294" y="8572"/>
                  </a:lnTo>
                  <a:lnTo>
                    <a:pt x="66675" y="8191"/>
                  </a:lnTo>
                  <a:lnTo>
                    <a:pt x="66675" y="7906"/>
                  </a:lnTo>
                  <a:lnTo>
                    <a:pt x="66675" y="8191"/>
                  </a:lnTo>
                  <a:lnTo>
                    <a:pt x="67246" y="7906"/>
                  </a:lnTo>
                  <a:lnTo>
                    <a:pt x="67246" y="7525"/>
                  </a:lnTo>
                  <a:lnTo>
                    <a:pt x="67246" y="7906"/>
                  </a:lnTo>
                  <a:lnTo>
                    <a:pt x="67628" y="7906"/>
                  </a:lnTo>
                  <a:lnTo>
                    <a:pt x="68294" y="7525"/>
                  </a:lnTo>
                  <a:lnTo>
                    <a:pt x="68294" y="7239"/>
                  </a:lnTo>
                  <a:lnTo>
                    <a:pt x="68580" y="7239"/>
                  </a:lnTo>
                  <a:lnTo>
                    <a:pt x="68961" y="6858"/>
                  </a:lnTo>
                  <a:lnTo>
                    <a:pt x="69628" y="6858"/>
                  </a:lnTo>
                  <a:lnTo>
                    <a:pt x="69913" y="6572"/>
                  </a:lnTo>
                  <a:lnTo>
                    <a:pt x="70580" y="6191"/>
                  </a:lnTo>
                  <a:lnTo>
                    <a:pt x="71533" y="5905"/>
                  </a:lnTo>
                  <a:lnTo>
                    <a:pt x="71533" y="5620"/>
                  </a:lnTo>
                  <a:lnTo>
                    <a:pt x="73819" y="4572"/>
                  </a:lnTo>
                  <a:lnTo>
                    <a:pt x="73819" y="4286"/>
                  </a:lnTo>
                  <a:lnTo>
                    <a:pt x="75533" y="3619"/>
                  </a:lnTo>
                  <a:lnTo>
                    <a:pt x="75819" y="3238"/>
                  </a:lnTo>
                  <a:lnTo>
                    <a:pt x="76200" y="3238"/>
                  </a:lnTo>
                  <a:lnTo>
                    <a:pt x="76200" y="2667"/>
                  </a:lnTo>
                  <a:lnTo>
                    <a:pt x="76486" y="2286"/>
                  </a:lnTo>
                  <a:lnTo>
                    <a:pt x="76486" y="2667"/>
                  </a:lnTo>
                  <a:lnTo>
                    <a:pt x="76771" y="2667"/>
                  </a:lnTo>
                  <a:lnTo>
                    <a:pt x="76771" y="2286"/>
                  </a:lnTo>
                  <a:lnTo>
                    <a:pt x="76771" y="2667"/>
                  </a:lnTo>
                  <a:lnTo>
                    <a:pt x="77819" y="2667"/>
                  </a:lnTo>
                  <a:lnTo>
                    <a:pt x="77819" y="2000"/>
                  </a:lnTo>
                  <a:lnTo>
                    <a:pt x="78105" y="1619"/>
                  </a:lnTo>
                  <a:lnTo>
                    <a:pt x="78486" y="1619"/>
                  </a:lnTo>
                  <a:lnTo>
                    <a:pt x="78486" y="1333"/>
                  </a:lnTo>
                  <a:lnTo>
                    <a:pt x="79724" y="1333"/>
                  </a:lnTo>
                  <a:lnTo>
                    <a:pt x="80105" y="952"/>
                  </a:lnTo>
                  <a:lnTo>
                    <a:pt x="80105" y="667"/>
                  </a:lnTo>
                  <a:lnTo>
                    <a:pt x="79724" y="667"/>
                  </a:lnTo>
                  <a:lnTo>
                    <a:pt x="80105" y="667"/>
                  </a:lnTo>
                  <a:lnTo>
                    <a:pt x="80105" y="286"/>
                  </a:lnTo>
                  <a:lnTo>
                    <a:pt x="80391" y="286"/>
                  </a:lnTo>
                  <a:lnTo>
                    <a:pt x="80772" y="0"/>
                  </a:lnTo>
                  <a:lnTo>
                    <a:pt x="80772" y="286"/>
                  </a:lnTo>
                  <a:lnTo>
                    <a:pt x="81058" y="286"/>
                  </a:lnTo>
                  <a:lnTo>
                    <a:pt x="81058" y="667"/>
                  </a:lnTo>
                  <a:lnTo>
                    <a:pt x="81439" y="667"/>
                  </a:lnTo>
                  <a:lnTo>
                    <a:pt x="81724" y="286"/>
                  </a:lnTo>
                  <a:lnTo>
                    <a:pt x="82391" y="667"/>
                  </a:lnTo>
                  <a:lnTo>
                    <a:pt x="82677" y="667"/>
                  </a:lnTo>
                  <a:lnTo>
                    <a:pt x="82677" y="3238"/>
                  </a:lnTo>
                  <a:lnTo>
                    <a:pt x="83058" y="3619"/>
                  </a:lnTo>
                  <a:lnTo>
                    <a:pt x="84677" y="3619"/>
                  </a:lnTo>
                  <a:lnTo>
                    <a:pt x="84677" y="3905"/>
                  </a:lnTo>
                  <a:lnTo>
                    <a:pt x="85630" y="3905"/>
                  </a:lnTo>
                  <a:lnTo>
                    <a:pt x="85630" y="4286"/>
                  </a:lnTo>
                  <a:lnTo>
                    <a:pt x="86011" y="4286"/>
                  </a:lnTo>
                  <a:lnTo>
                    <a:pt x="86011" y="4572"/>
                  </a:lnTo>
                  <a:lnTo>
                    <a:pt x="86296" y="4953"/>
                  </a:lnTo>
                  <a:lnTo>
                    <a:pt x="86296" y="6191"/>
                  </a:lnTo>
                  <a:lnTo>
                    <a:pt x="86963" y="6572"/>
                  </a:lnTo>
                  <a:lnTo>
                    <a:pt x="87630" y="6572"/>
                  </a:lnTo>
                  <a:lnTo>
                    <a:pt x="88011" y="6858"/>
                  </a:lnTo>
                  <a:lnTo>
                    <a:pt x="88963" y="6858"/>
                  </a:lnTo>
                  <a:lnTo>
                    <a:pt x="91535" y="6572"/>
                  </a:lnTo>
                  <a:lnTo>
                    <a:pt x="91916" y="6572"/>
                  </a:lnTo>
                  <a:lnTo>
                    <a:pt x="91916" y="6191"/>
                  </a:lnTo>
                  <a:lnTo>
                    <a:pt x="92869" y="6191"/>
                  </a:lnTo>
                  <a:lnTo>
                    <a:pt x="93250" y="6572"/>
                  </a:lnTo>
                  <a:lnTo>
                    <a:pt x="94202" y="6572"/>
                  </a:lnTo>
                  <a:lnTo>
                    <a:pt x="94202" y="6191"/>
                  </a:lnTo>
                  <a:lnTo>
                    <a:pt x="94869" y="6191"/>
                  </a:lnTo>
                  <a:lnTo>
                    <a:pt x="94488" y="5905"/>
                  </a:lnTo>
                  <a:lnTo>
                    <a:pt x="94869" y="5905"/>
                  </a:lnTo>
                  <a:lnTo>
                    <a:pt x="94869" y="6191"/>
                  </a:lnTo>
                  <a:lnTo>
                    <a:pt x="95155" y="6191"/>
                  </a:lnTo>
                  <a:lnTo>
                    <a:pt x="95155" y="5905"/>
                  </a:lnTo>
                  <a:lnTo>
                    <a:pt x="95821" y="5905"/>
                  </a:lnTo>
                  <a:lnTo>
                    <a:pt x="95821" y="6191"/>
                  </a:lnTo>
                  <a:lnTo>
                    <a:pt x="96488" y="6191"/>
                  </a:lnTo>
                  <a:lnTo>
                    <a:pt x="96488" y="6572"/>
                  </a:lnTo>
                  <a:lnTo>
                    <a:pt x="97155" y="6572"/>
                  </a:lnTo>
                  <a:lnTo>
                    <a:pt x="96869" y="6191"/>
                  </a:lnTo>
                  <a:lnTo>
                    <a:pt x="98107" y="6191"/>
                  </a:lnTo>
                  <a:lnTo>
                    <a:pt x="98107" y="5905"/>
                  </a:lnTo>
                  <a:lnTo>
                    <a:pt x="98107" y="6191"/>
                  </a:lnTo>
                  <a:lnTo>
                    <a:pt x="98488" y="6191"/>
                  </a:lnTo>
                  <a:lnTo>
                    <a:pt x="98488" y="5905"/>
                  </a:lnTo>
                  <a:lnTo>
                    <a:pt x="99441" y="5905"/>
                  </a:lnTo>
                  <a:lnTo>
                    <a:pt x="99441" y="5620"/>
                  </a:lnTo>
                  <a:lnTo>
                    <a:pt x="99822" y="5620"/>
                  </a:lnTo>
                  <a:lnTo>
                    <a:pt x="99822" y="5239"/>
                  </a:lnTo>
                  <a:lnTo>
                    <a:pt x="99822" y="5620"/>
                  </a:lnTo>
                  <a:lnTo>
                    <a:pt x="100108" y="5620"/>
                  </a:lnTo>
                  <a:lnTo>
                    <a:pt x="100108" y="5905"/>
                  </a:lnTo>
                  <a:lnTo>
                    <a:pt x="100394" y="5905"/>
                  </a:lnTo>
                  <a:lnTo>
                    <a:pt x="100394" y="6191"/>
                  </a:lnTo>
                  <a:lnTo>
                    <a:pt x="100774" y="5905"/>
                  </a:lnTo>
                  <a:lnTo>
                    <a:pt x="100774" y="6191"/>
                  </a:lnTo>
                  <a:lnTo>
                    <a:pt x="101060" y="6191"/>
                  </a:lnTo>
                  <a:lnTo>
                    <a:pt x="101060" y="6572"/>
                  </a:lnTo>
                  <a:lnTo>
                    <a:pt x="101441" y="6572"/>
                  </a:lnTo>
                  <a:lnTo>
                    <a:pt x="101441" y="6191"/>
                  </a:lnTo>
                  <a:lnTo>
                    <a:pt x="102775" y="6191"/>
                  </a:lnTo>
                  <a:lnTo>
                    <a:pt x="102775" y="6572"/>
                  </a:lnTo>
                  <a:lnTo>
                    <a:pt x="103061" y="6858"/>
                  </a:lnTo>
                  <a:lnTo>
                    <a:pt x="104013" y="6858"/>
                  </a:lnTo>
                  <a:lnTo>
                    <a:pt x="104680" y="7239"/>
                  </a:lnTo>
                  <a:lnTo>
                    <a:pt x="104680" y="6858"/>
                  </a:lnTo>
                  <a:lnTo>
                    <a:pt x="106013" y="6858"/>
                  </a:lnTo>
                  <a:lnTo>
                    <a:pt x="106013" y="7239"/>
                  </a:lnTo>
                  <a:lnTo>
                    <a:pt x="106680" y="7525"/>
                  </a:lnTo>
                  <a:lnTo>
                    <a:pt x="106966" y="8191"/>
                  </a:lnTo>
                  <a:lnTo>
                    <a:pt x="107347" y="8191"/>
                  </a:lnTo>
                  <a:lnTo>
                    <a:pt x="107632" y="8572"/>
                  </a:lnTo>
                  <a:lnTo>
                    <a:pt x="107632" y="8858"/>
                  </a:lnTo>
                  <a:lnTo>
                    <a:pt x="108299" y="9144"/>
                  </a:lnTo>
                  <a:lnTo>
                    <a:pt x="108680" y="9144"/>
                  </a:lnTo>
                  <a:lnTo>
                    <a:pt x="108680" y="9525"/>
                  </a:lnTo>
                  <a:lnTo>
                    <a:pt x="108966" y="9525"/>
                  </a:lnTo>
                  <a:lnTo>
                    <a:pt x="108966" y="10192"/>
                  </a:lnTo>
                  <a:lnTo>
                    <a:pt x="109252" y="10477"/>
                  </a:lnTo>
                  <a:lnTo>
                    <a:pt x="109919" y="10477"/>
                  </a:lnTo>
                  <a:lnTo>
                    <a:pt x="110585" y="10192"/>
                  </a:lnTo>
                  <a:lnTo>
                    <a:pt x="110585" y="9525"/>
                  </a:lnTo>
                  <a:lnTo>
                    <a:pt x="110966" y="9811"/>
                  </a:lnTo>
                  <a:lnTo>
                    <a:pt x="111252" y="9811"/>
                  </a:lnTo>
                  <a:lnTo>
                    <a:pt x="111252" y="9525"/>
                  </a:lnTo>
                  <a:lnTo>
                    <a:pt x="111252" y="9811"/>
                  </a:lnTo>
                  <a:lnTo>
                    <a:pt x="111633" y="9811"/>
                  </a:lnTo>
                  <a:lnTo>
                    <a:pt x="111633" y="10192"/>
                  </a:lnTo>
                  <a:lnTo>
                    <a:pt x="111919" y="10192"/>
                  </a:lnTo>
                  <a:lnTo>
                    <a:pt x="111919" y="9811"/>
                  </a:lnTo>
                  <a:lnTo>
                    <a:pt x="112204" y="9811"/>
                  </a:lnTo>
                  <a:lnTo>
                    <a:pt x="111633" y="9811"/>
                  </a:lnTo>
                  <a:lnTo>
                    <a:pt x="111252" y="9525"/>
                  </a:lnTo>
                  <a:lnTo>
                    <a:pt x="111919" y="9525"/>
                  </a:lnTo>
                  <a:lnTo>
                    <a:pt x="111919" y="9811"/>
                  </a:lnTo>
                  <a:lnTo>
                    <a:pt x="112204" y="9525"/>
                  </a:lnTo>
                  <a:lnTo>
                    <a:pt x="112204" y="9811"/>
                  </a:lnTo>
                  <a:lnTo>
                    <a:pt x="112871" y="9811"/>
                  </a:lnTo>
                  <a:lnTo>
                    <a:pt x="112871" y="10192"/>
                  </a:lnTo>
                  <a:lnTo>
                    <a:pt x="112871" y="9811"/>
                  </a:lnTo>
                  <a:lnTo>
                    <a:pt x="112871" y="10192"/>
                  </a:lnTo>
                  <a:lnTo>
                    <a:pt x="113252" y="10192"/>
                  </a:lnTo>
                  <a:lnTo>
                    <a:pt x="113252" y="9525"/>
                  </a:lnTo>
                  <a:lnTo>
                    <a:pt x="113919" y="9811"/>
                  </a:lnTo>
                  <a:lnTo>
                    <a:pt x="113919" y="9525"/>
                  </a:lnTo>
                  <a:lnTo>
                    <a:pt x="114871" y="9811"/>
                  </a:lnTo>
                  <a:lnTo>
                    <a:pt x="115538" y="10192"/>
                  </a:lnTo>
                  <a:lnTo>
                    <a:pt x="115538" y="9525"/>
                  </a:lnTo>
                  <a:lnTo>
                    <a:pt x="116491" y="9525"/>
                  </a:lnTo>
                  <a:lnTo>
                    <a:pt x="116491" y="9144"/>
                  </a:lnTo>
                  <a:lnTo>
                    <a:pt x="116872" y="9144"/>
                  </a:lnTo>
                  <a:lnTo>
                    <a:pt x="116872" y="8858"/>
                  </a:lnTo>
                  <a:lnTo>
                    <a:pt x="117157" y="8858"/>
                  </a:lnTo>
                  <a:lnTo>
                    <a:pt x="117157" y="9144"/>
                  </a:lnTo>
                  <a:lnTo>
                    <a:pt x="117538" y="9144"/>
                  </a:lnTo>
                  <a:lnTo>
                    <a:pt x="117824" y="8858"/>
                  </a:lnTo>
                  <a:lnTo>
                    <a:pt x="117824" y="9144"/>
                  </a:lnTo>
                  <a:lnTo>
                    <a:pt x="117824" y="8858"/>
                  </a:lnTo>
                  <a:lnTo>
                    <a:pt x="118110" y="8858"/>
                  </a:lnTo>
                  <a:lnTo>
                    <a:pt x="118110" y="8572"/>
                  </a:lnTo>
                  <a:lnTo>
                    <a:pt x="118110" y="8858"/>
                  </a:lnTo>
                  <a:lnTo>
                    <a:pt x="118777" y="8858"/>
                  </a:lnTo>
                  <a:lnTo>
                    <a:pt x="118777" y="8191"/>
                  </a:lnTo>
                  <a:lnTo>
                    <a:pt x="119158" y="8191"/>
                  </a:lnTo>
                  <a:lnTo>
                    <a:pt x="119158" y="8572"/>
                  </a:lnTo>
                  <a:lnTo>
                    <a:pt x="119444" y="8572"/>
                  </a:lnTo>
                  <a:lnTo>
                    <a:pt x="119444" y="8858"/>
                  </a:lnTo>
                  <a:lnTo>
                    <a:pt x="120491" y="8858"/>
                  </a:lnTo>
                  <a:lnTo>
                    <a:pt x="120777" y="8572"/>
                  </a:lnTo>
                  <a:lnTo>
                    <a:pt x="120777" y="8191"/>
                  </a:lnTo>
                  <a:lnTo>
                    <a:pt x="121063" y="8572"/>
                  </a:lnTo>
                  <a:lnTo>
                    <a:pt x="121063" y="8191"/>
                  </a:lnTo>
                  <a:lnTo>
                    <a:pt x="121729" y="8191"/>
                  </a:lnTo>
                  <a:lnTo>
                    <a:pt x="121444" y="7906"/>
                  </a:lnTo>
                  <a:lnTo>
                    <a:pt x="121729" y="7906"/>
                  </a:lnTo>
                  <a:lnTo>
                    <a:pt x="121729" y="8191"/>
                  </a:lnTo>
                  <a:lnTo>
                    <a:pt x="122396" y="8191"/>
                  </a:lnTo>
                  <a:lnTo>
                    <a:pt x="122396" y="7906"/>
                  </a:lnTo>
                  <a:lnTo>
                    <a:pt x="122777" y="7906"/>
                  </a:lnTo>
                  <a:lnTo>
                    <a:pt x="122777" y="7525"/>
                  </a:lnTo>
                  <a:lnTo>
                    <a:pt x="123444" y="7525"/>
                  </a:lnTo>
                  <a:lnTo>
                    <a:pt x="123444" y="7239"/>
                  </a:lnTo>
                  <a:lnTo>
                    <a:pt x="123730" y="7239"/>
                  </a:lnTo>
                  <a:lnTo>
                    <a:pt x="123730" y="6858"/>
                  </a:lnTo>
                  <a:lnTo>
                    <a:pt x="124396" y="6858"/>
                  </a:lnTo>
                  <a:lnTo>
                    <a:pt x="124396" y="6572"/>
                  </a:lnTo>
                  <a:lnTo>
                    <a:pt x="124682" y="6572"/>
                  </a:lnTo>
                  <a:lnTo>
                    <a:pt x="125063" y="6191"/>
                  </a:lnTo>
                  <a:lnTo>
                    <a:pt x="126397" y="6191"/>
                  </a:lnTo>
                  <a:lnTo>
                    <a:pt x="126397" y="5905"/>
                  </a:lnTo>
                  <a:lnTo>
                    <a:pt x="126682" y="5905"/>
                  </a:lnTo>
                  <a:lnTo>
                    <a:pt x="126968" y="5620"/>
                  </a:lnTo>
                  <a:lnTo>
                    <a:pt x="127635" y="5620"/>
                  </a:lnTo>
                  <a:lnTo>
                    <a:pt x="127635" y="5239"/>
                  </a:lnTo>
                  <a:lnTo>
                    <a:pt x="128016" y="5239"/>
                  </a:lnTo>
                  <a:lnTo>
                    <a:pt x="127635" y="5239"/>
                  </a:lnTo>
                  <a:lnTo>
                    <a:pt x="127635" y="4953"/>
                  </a:lnTo>
                  <a:lnTo>
                    <a:pt x="128016" y="4953"/>
                  </a:lnTo>
                  <a:lnTo>
                    <a:pt x="128302" y="4572"/>
                  </a:lnTo>
                  <a:lnTo>
                    <a:pt x="129635" y="4572"/>
                  </a:lnTo>
                  <a:lnTo>
                    <a:pt x="129635" y="4286"/>
                  </a:lnTo>
                  <a:lnTo>
                    <a:pt x="129921" y="4286"/>
                  </a:lnTo>
                  <a:lnTo>
                    <a:pt x="130302" y="3905"/>
                  </a:lnTo>
                  <a:lnTo>
                    <a:pt x="130588" y="4286"/>
                  </a:lnTo>
                  <a:lnTo>
                    <a:pt x="131254" y="3905"/>
                  </a:lnTo>
                  <a:lnTo>
                    <a:pt x="131636" y="3905"/>
                  </a:lnTo>
                  <a:lnTo>
                    <a:pt x="132588" y="4286"/>
                  </a:lnTo>
                  <a:lnTo>
                    <a:pt x="132874" y="3905"/>
                  </a:lnTo>
                  <a:lnTo>
                    <a:pt x="132874" y="4286"/>
                  </a:lnTo>
                  <a:lnTo>
                    <a:pt x="133255" y="4286"/>
                  </a:lnTo>
                  <a:lnTo>
                    <a:pt x="133255" y="3905"/>
                  </a:lnTo>
                  <a:lnTo>
                    <a:pt x="133540" y="3905"/>
                  </a:lnTo>
                  <a:lnTo>
                    <a:pt x="133540" y="3619"/>
                  </a:lnTo>
                  <a:lnTo>
                    <a:pt x="134588" y="3619"/>
                  </a:lnTo>
                  <a:lnTo>
                    <a:pt x="134874" y="3238"/>
                  </a:lnTo>
                  <a:lnTo>
                    <a:pt x="134874" y="2953"/>
                  </a:lnTo>
                  <a:lnTo>
                    <a:pt x="135255" y="2953"/>
                  </a:lnTo>
                  <a:lnTo>
                    <a:pt x="135255" y="2667"/>
                  </a:lnTo>
                  <a:lnTo>
                    <a:pt x="135541" y="2667"/>
                  </a:lnTo>
                  <a:lnTo>
                    <a:pt x="135541" y="2286"/>
                  </a:lnTo>
                  <a:lnTo>
                    <a:pt x="135827" y="2286"/>
                  </a:lnTo>
                  <a:lnTo>
                    <a:pt x="135541" y="2000"/>
                  </a:lnTo>
                  <a:lnTo>
                    <a:pt x="136493" y="2000"/>
                  </a:lnTo>
                  <a:lnTo>
                    <a:pt x="136207" y="2667"/>
                  </a:lnTo>
                  <a:lnTo>
                    <a:pt x="136493" y="2667"/>
                  </a:lnTo>
                  <a:lnTo>
                    <a:pt x="136493" y="3238"/>
                  </a:lnTo>
                  <a:lnTo>
                    <a:pt x="136874" y="3238"/>
                  </a:lnTo>
                  <a:lnTo>
                    <a:pt x="137541" y="2953"/>
                  </a:lnTo>
                  <a:lnTo>
                    <a:pt x="137827" y="2953"/>
                  </a:lnTo>
                  <a:lnTo>
                    <a:pt x="138779" y="2667"/>
                  </a:lnTo>
                  <a:lnTo>
                    <a:pt x="138494" y="2667"/>
                  </a:lnTo>
                  <a:lnTo>
                    <a:pt x="138779" y="2667"/>
                  </a:lnTo>
                  <a:lnTo>
                    <a:pt x="138494" y="2667"/>
                  </a:lnTo>
                  <a:lnTo>
                    <a:pt x="138779" y="2667"/>
                  </a:lnTo>
                  <a:lnTo>
                    <a:pt x="138779" y="2953"/>
                  </a:lnTo>
                  <a:lnTo>
                    <a:pt x="139827" y="2953"/>
                  </a:lnTo>
                  <a:lnTo>
                    <a:pt x="140113" y="2667"/>
                  </a:lnTo>
                  <a:lnTo>
                    <a:pt x="139827" y="2667"/>
                  </a:lnTo>
                  <a:lnTo>
                    <a:pt x="140113" y="2000"/>
                  </a:lnTo>
                  <a:lnTo>
                    <a:pt x="140494" y="2000"/>
                  </a:lnTo>
                  <a:lnTo>
                    <a:pt x="140494" y="2286"/>
                  </a:lnTo>
                  <a:lnTo>
                    <a:pt x="140494" y="2000"/>
                  </a:lnTo>
                  <a:lnTo>
                    <a:pt x="140494" y="2953"/>
                  </a:lnTo>
                  <a:lnTo>
                    <a:pt x="140779" y="3905"/>
                  </a:lnTo>
                  <a:lnTo>
                    <a:pt x="140494" y="3905"/>
                  </a:lnTo>
                  <a:lnTo>
                    <a:pt x="140779" y="4286"/>
                  </a:lnTo>
                  <a:lnTo>
                    <a:pt x="140779" y="4572"/>
                  </a:lnTo>
                  <a:lnTo>
                    <a:pt x="141732" y="5620"/>
                  </a:lnTo>
                  <a:lnTo>
                    <a:pt x="142113" y="6858"/>
                  </a:lnTo>
                  <a:lnTo>
                    <a:pt x="141732" y="6858"/>
                  </a:lnTo>
                  <a:lnTo>
                    <a:pt x="141732" y="7239"/>
                  </a:lnTo>
                  <a:lnTo>
                    <a:pt x="141161" y="7239"/>
                  </a:lnTo>
                  <a:lnTo>
                    <a:pt x="140494" y="7906"/>
                  </a:lnTo>
                  <a:lnTo>
                    <a:pt x="140113" y="8572"/>
                  </a:lnTo>
                  <a:lnTo>
                    <a:pt x="139827" y="8858"/>
                  </a:lnTo>
                  <a:lnTo>
                    <a:pt x="139827" y="9144"/>
                  </a:lnTo>
                  <a:lnTo>
                    <a:pt x="139446" y="9525"/>
                  </a:lnTo>
                  <a:lnTo>
                    <a:pt x="139160" y="10192"/>
                  </a:lnTo>
                  <a:lnTo>
                    <a:pt x="139160" y="10858"/>
                  </a:lnTo>
                  <a:lnTo>
                    <a:pt x="138779" y="11525"/>
                  </a:lnTo>
                  <a:lnTo>
                    <a:pt x="138779" y="15049"/>
                  </a:lnTo>
                  <a:lnTo>
                    <a:pt x="138494" y="15430"/>
                  </a:lnTo>
                  <a:lnTo>
                    <a:pt x="138779" y="16383"/>
                  </a:lnTo>
                  <a:lnTo>
                    <a:pt x="138494" y="17050"/>
                  </a:lnTo>
                  <a:lnTo>
                    <a:pt x="138208" y="17431"/>
                  </a:lnTo>
                  <a:lnTo>
                    <a:pt x="138208" y="18002"/>
                  </a:lnTo>
                  <a:lnTo>
                    <a:pt x="138779" y="17717"/>
                  </a:lnTo>
                  <a:lnTo>
                    <a:pt x="140113" y="18002"/>
                  </a:lnTo>
                  <a:lnTo>
                    <a:pt x="140779" y="18002"/>
                  </a:lnTo>
                  <a:lnTo>
                    <a:pt x="142399" y="19050"/>
                  </a:lnTo>
                  <a:lnTo>
                    <a:pt x="142780" y="19050"/>
                  </a:lnTo>
                  <a:lnTo>
                    <a:pt x="143446" y="18383"/>
                  </a:lnTo>
                  <a:lnTo>
                    <a:pt x="143732" y="18383"/>
                  </a:lnTo>
                  <a:lnTo>
                    <a:pt x="144399" y="19717"/>
                  </a:lnTo>
                  <a:lnTo>
                    <a:pt x="145352" y="20383"/>
                  </a:lnTo>
                  <a:lnTo>
                    <a:pt x="146018" y="20669"/>
                  </a:lnTo>
                  <a:lnTo>
                    <a:pt x="146018" y="21336"/>
                  </a:lnTo>
                  <a:lnTo>
                    <a:pt x="145732" y="22289"/>
                  </a:lnTo>
                  <a:lnTo>
                    <a:pt x="145066" y="22955"/>
                  </a:lnTo>
                  <a:lnTo>
                    <a:pt x="145066" y="23336"/>
                  </a:lnTo>
                  <a:lnTo>
                    <a:pt x="144780" y="24289"/>
                  </a:lnTo>
                  <a:lnTo>
                    <a:pt x="144113" y="24575"/>
                  </a:lnTo>
                  <a:lnTo>
                    <a:pt x="143446" y="25241"/>
                  </a:lnTo>
                  <a:lnTo>
                    <a:pt x="143065" y="25241"/>
                  </a:lnTo>
                  <a:lnTo>
                    <a:pt x="142399" y="25622"/>
                  </a:lnTo>
                  <a:lnTo>
                    <a:pt x="142113" y="25622"/>
                  </a:lnTo>
                  <a:lnTo>
                    <a:pt x="141161" y="26289"/>
                  </a:lnTo>
                  <a:lnTo>
                    <a:pt x="139827" y="26860"/>
                  </a:lnTo>
                  <a:lnTo>
                    <a:pt x="139446" y="27242"/>
                  </a:lnTo>
                  <a:lnTo>
                    <a:pt x="138494" y="27527"/>
                  </a:lnTo>
                  <a:lnTo>
                    <a:pt x="137827" y="27908"/>
                  </a:lnTo>
                  <a:lnTo>
                    <a:pt x="137541" y="28575"/>
                  </a:lnTo>
                  <a:lnTo>
                    <a:pt x="137160" y="28575"/>
                  </a:lnTo>
                  <a:lnTo>
                    <a:pt x="136493" y="28861"/>
                  </a:lnTo>
                  <a:lnTo>
                    <a:pt x="136207" y="29242"/>
                  </a:lnTo>
                  <a:lnTo>
                    <a:pt x="135827" y="29242"/>
                  </a:lnTo>
                  <a:lnTo>
                    <a:pt x="135255" y="28575"/>
                  </a:lnTo>
                  <a:lnTo>
                    <a:pt x="135255" y="28194"/>
                  </a:lnTo>
                  <a:lnTo>
                    <a:pt x="134588" y="27908"/>
                  </a:lnTo>
                  <a:lnTo>
                    <a:pt x="134207" y="27908"/>
                  </a:lnTo>
                  <a:lnTo>
                    <a:pt x="132302" y="29813"/>
                  </a:lnTo>
                  <a:lnTo>
                    <a:pt x="131921" y="30861"/>
                  </a:lnTo>
                  <a:lnTo>
                    <a:pt x="131254" y="31147"/>
                  </a:lnTo>
                  <a:lnTo>
                    <a:pt x="130969" y="31814"/>
                  </a:lnTo>
                  <a:lnTo>
                    <a:pt x="130588" y="32195"/>
                  </a:lnTo>
                  <a:lnTo>
                    <a:pt x="130588" y="32480"/>
                  </a:lnTo>
                  <a:lnTo>
                    <a:pt x="130302" y="32480"/>
                  </a:lnTo>
                  <a:lnTo>
                    <a:pt x="129921" y="32195"/>
                  </a:lnTo>
                  <a:lnTo>
                    <a:pt x="129635" y="32195"/>
                  </a:lnTo>
                  <a:lnTo>
                    <a:pt x="129635" y="32480"/>
                  </a:lnTo>
                  <a:lnTo>
                    <a:pt x="129349" y="32195"/>
                  </a:lnTo>
                  <a:lnTo>
                    <a:pt x="128969" y="32480"/>
                  </a:lnTo>
                  <a:lnTo>
                    <a:pt x="128683" y="32195"/>
                  </a:lnTo>
                  <a:lnTo>
                    <a:pt x="128302" y="32195"/>
                  </a:lnTo>
                  <a:lnTo>
                    <a:pt x="128016" y="31814"/>
                  </a:lnTo>
                  <a:lnTo>
                    <a:pt x="128016" y="31528"/>
                  </a:lnTo>
                  <a:lnTo>
                    <a:pt x="127635" y="31528"/>
                  </a:lnTo>
                  <a:lnTo>
                    <a:pt x="127349" y="32195"/>
                  </a:lnTo>
                  <a:lnTo>
                    <a:pt x="126397" y="32195"/>
                  </a:lnTo>
                  <a:lnTo>
                    <a:pt x="126016" y="32480"/>
                  </a:lnTo>
                  <a:lnTo>
                    <a:pt x="125730" y="32480"/>
                  </a:lnTo>
                  <a:lnTo>
                    <a:pt x="125730" y="32195"/>
                  </a:lnTo>
                  <a:lnTo>
                    <a:pt x="124396" y="32195"/>
                  </a:lnTo>
                  <a:lnTo>
                    <a:pt x="124396" y="31528"/>
                  </a:lnTo>
                  <a:lnTo>
                    <a:pt x="124015" y="31528"/>
                  </a:lnTo>
                  <a:lnTo>
                    <a:pt x="123730" y="31147"/>
                  </a:lnTo>
                  <a:lnTo>
                    <a:pt x="123730" y="30861"/>
                  </a:lnTo>
                  <a:lnTo>
                    <a:pt x="123444" y="31147"/>
                  </a:lnTo>
                  <a:lnTo>
                    <a:pt x="122111" y="31147"/>
                  </a:lnTo>
                  <a:lnTo>
                    <a:pt x="121063" y="31528"/>
                  </a:lnTo>
                  <a:lnTo>
                    <a:pt x="118110" y="31528"/>
                  </a:lnTo>
                  <a:lnTo>
                    <a:pt x="117538" y="31147"/>
                  </a:lnTo>
                  <a:lnTo>
                    <a:pt x="117157" y="31147"/>
                  </a:lnTo>
                  <a:lnTo>
                    <a:pt x="117157" y="31528"/>
                  </a:lnTo>
                  <a:lnTo>
                    <a:pt x="116872" y="31814"/>
                  </a:lnTo>
                  <a:lnTo>
                    <a:pt x="116872" y="32195"/>
                  </a:lnTo>
                  <a:lnTo>
                    <a:pt x="116491" y="32195"/>
                  </a:lnTo>
                  <a:lnTo>
                    <a:pt x="115824" y="32480"/>
                  </a:lnTo>
                  <a:lnTo>
                    <a:pt x="115538" y="32480"/>
                  </a:lnTo>
                  <a:lnTo>
                    <a:pt x="114205" y="33147"/>
                  </a:lnTo>
                  <a:lnTo>
                    <a:pt x="113919" y="33147"/>
                  </a:lnTo>
                  <a:lnTo>
                    <a:pt x="112871" y="33814"/>
                  </a:lnTo>
                  <a:lnTo>
                    <a:pt x="112586" y="34100"/>
                  </a:lnTo>
                  <a:lnTo>
                    <a:pt x="111633" y="34481"/>
                  </a:lnTo>
                  <a:lnTo>
                    <a:pt x="111252" y="34766"/>
                  </a:lnTo>
                  <a:lnTo>
                    <a:pt x="109919" y="34766"/>
                  </a:lnTo>
                  <a:lnTo>
                    <a:pt x="109919" y="35147"/>
                  </a:lnTo>
                  <a:lnTo>
                    <a:pt x="109633" y="35433"/>
                  </a:lnTo>
                  <a:lnTo>
                    <a:pt x="109633" y="36100"/>
                  </a:lnTo>
                  <a:lnTo>
                    <a:pt x="109919" y="36385"/>
                  </a:lnTo>
                  <a:lnTo>
                    <a:pt x="109919" y="36767"/>
                  </a:lnTo>
                  <a:lnTo>
                    <a:pt x="110966" y="37433"/>
                  </a:lnTo>
                  <a:lnTo>
                    <a:pt x="112204" y="37433"/>
                  </a:lnTo>
                  <a:lnTo>
                    <a:pt x="112586" y="37052"/>
                  </a:lnTo>
                  <a:lnTo>
                    <a:pt x="113538" y="36767"/>
                  </a:lnTo>
                  <a:lnTo>
                    <a:pt x="113919" y="36385"/>
                  </a:lnTo>
                  <a:lnTo>
                    <a:pt x="114205" y="36385"/>
                  </a:lnTo>
                  <a:lnTo>
                    <a:pt x="114871" y="37052"/>
                  </a:lnTo>
                  <a:lnTo>
                    <a:pt x="114871" y="37433"/>
                  </a:lnTo>
                  <a:lnTo>
                    <a:pt x="115157" y="37433"/>
                  </a:lnTo>
                  <a:lnTo>
                    <a:pt x="115157" y="37719"/>
                  </a:lnTo>
                  <a:lnTo>
                    <a:pt x="115538" y="37719"/>
                  </a:lnTo>
                  <a:lnTo>
                    <a:pt x="115157" y="38386"/>
                  </a:lnTo>
                  <a:lnTo>
                    <a:pt x="114871" y="38672"/>
                  </a:lnTo>
                  <a:lnTo>
                    <a:pt x="114871" y="39338"/>
                  </a:lnTo>
                  <a:lnTo>
                    <a:pt x="114586" y="39338"/>
                  </a:lnTo>
                  <a:lnTo>
                    <a:pt x="114586" y="41339"/>
                  </a:lnTo>
                  <a:lnTo>
                    <a:pt x="114871" y="42005"/>
                  </a:lnTo>
                  <a:lnTo>
                    <a:pt x="115157" y="42291"/>
                  </a:lnTo>
                  <a:lnTo>
                    <a:pt x="115538" y="42958"/>
                  </a:lnTo>
                  <a:lnTo>
                    <a:pt x="115824" y="42958"/>
                  </a:lnTo>
                  <a:lnTo>
                    <a:pt x="116205" y="43339"/>
                  </a:lnTo>
                  <a:lnTo>
                    <a:pt x="116205" y="44006"/>
                  </a:lnTo>
                  <a:lnTo>
                    <a:pt x="116491" y="44291"/>
                  </a:lnTo>
                  <a:lnTo>
                    <a:pt x="116872" y="44958"/>
                  </a:lnTo>
                  <a:lnTo>
                    <a:pt x="116872" y="45910"/>
                  </a:lnTo>
                  <a:lnTo>
                    <a:pt x="117157" y="46292"/>
                  </a:lnTo>
                  <a:lnTo>
                    <a:pt x="117824" y="46292"/>
                  </a:lnTo>
                  <a:lnTo>
                    <a:pt x="117824" y="46958"/>
                  </a:lnTo>
                  <a:lnTo>
                    <a:pt x="117538" y="47244"/>
                  </a:lnTo>
                  <a:lnTo>
                    <a:pt x="117538" y="47625"/>
                  </a:lnTo>
                  <a:lnTo>
                    <a:pt x="117157" y="47625"/>
                  </a:lnTo>
                  <a:lnTo>
                    <a:pt x="117538" y="47911"/>
                  </a:lnTo>
                  <a:lnTo>
                    <a:pt x="117538" y="48863"/>
                  </a:lnTo>
                  <a:lnTo>
                    <a:pt x="117157" y="48863"/>
                  </a:lnTo>
                  <a:lnTo>
                    <a:pt x="117157" y="49244"/>
                  </a:lnTo>
                  <a:lnTo>
                    <a:pt x="116205" y="50197"/>
                  </a:lnTo>
                  <a:lnTo>
                    <a:pt x="115824" y="50864"/>
                  </a:lnTo>
                  <a:lnTo>
                    <a:pt x="115157" y="51530"/>
                  </a:lnTo>
                  <a:lnTo>
                    <a:pt x="115157" y="51816"/>
                  </a:lnTo>
                  <a:lnTo>
                    <a:pt x="114871" y="51816"/>
                  </a:lnTo>
                  <a:lnTo>
                    <a:pt x="114205" y="52483"/>
                  </a:lnTo>
                  <a:lnTo>
                    <a:pt x="113919" y="52483"/>
                  </a:lnTo>
                  <a:lnTo>
                    <a:pt x="113252" y="52864"/>
                  </a:lnTo>
                  <a:lnTo>
                    <a:pt x="112586" y="52864"/>
                  </a:lnTo>
                  <a:lnTo>
                    <a:pt x="112871" y="53150"/>
                  </a:lnTo>
                  <a:lnTo>
                    <a:pt x="113538" y="53531"/>
                  </a:lnTo>
                  <a:lnTo>
                    <a:pt x="113919" y="53531"/>
                  </a:lnTo>
                  <a:lnTo>
                    <a:pt x="113919" y="53816"/>
                  </a:lnTo>
                  <a:lnTo>
                    <a:pt x="113538" y="54769"/>
                  </a:lnTo>
                  <a:lnTo>
                    <a:pt x="113538" y="56102"/>
                  </a:lnTo>
                  <a:lnTo>
                    <a:pt x="113252" y="56483"/>
                  </a:lnTo>
                  <a:lnTo>
                    <a:pt x="113252" y="56769"/>
                  </a:lnTo>
                  <a:lnTo>
                    <a:pt x="112871" y="56769"/>
                  </a:lnTo>
                  <a:lnTo>
                    <a:pt x="112871" y="57436"/>
                  </a:lnTo>
                  <a:lnTo>
                    <a:pt x="112586" y="58103"/>
                  </a:lnTo>
                  <a:lnTo>
                    <a:pt x="112586" y="59055"/>
                  </a:lnTo>
                  <a:lnTo>
                    <a:pt x="112204" y="59722"/>
                  </a:lnTo>
                  <a:lnTo>
                    <a:pt x="112204" y="60389"/>
                  </a:lnTo>
                  <a:lnTo>
                    <a:pt x="110299" y="60389"/>
                  </a:lnTo>
                  <a:lnTo>
                    <a:pt x="108299" y="59722"/>
                  </a:lnTo>
                  <a:lnTo>
                    <a:pt x="108013" y="60008"/>
                  </a:lnTo>
                  <a:lnTo>
                    <a:pt x="107632" y="59722"/>
                  </a:lnTo>
                  <a:lnTo>
                    <a:pt x="107632" y="60008"/>
                  </a:lnTo>
                  <a:lnTo>
                    <a:pt x="107347" y="60389"/>
                  </a:lnTo>
                  <a:lnTo>
                    <a:pt x="106299" y="60674"/>
                  </a:lnTo>
                  <a:lnTo>
                    <a:pt x="106013" y="61055"/>
                  </a:lnTo>
                  <a:lnTo>
                    <a:pt x="105728" y="60674"/>
                  </a:lnTo>
                  <a:lnTo>
                    <a:pt x="105346" y="61341"/>
                  </a:lnTo>
                  <a:lnTo>
                    <a:pt x="105061" y="61722"/>
                  </a:lnTo>
                  <a:lnTo>
                    <a:pt x="105061" y="62675"/>
                  </a:lnTo>
                  <a:lnTo>
                    <a:pt x="104680" y="62960"/>
                  </a:lnTo>
                  <a:lnTo>
                    <a:pt x="104394" y="63627"/>
                  </a:lnTo>
                  <a:lnTo>
                    <a:pt x="104394" y="64008"/>
                  </a:lnTo>
                  <a:lnTo>
                    <a:pt x="104680" y="64294"/>
                  </a:lnTo>
                  <a:lnTo>
                    <a:pt x="104013" y="64675"/>
                  </a:lnTo>
                  <a:lnTo>
                    <a:pt x="101727" y="64675"/>
                  </a:lnTo>
                  <a:lnTo>
                    <a:pt x="101441" y="64960"/>
                  </a:lnTo>
                  <a:lnTo>
                    <a:pt x="101060" y="64960"/>
                  </a:lnTo>
                  <a:lnTo>
                    <a:pt x="100774" y="65341"/>
                  </a:lnTo>
                  <a:lnTo>
                    <a:pt x="100108" y="65627"/>
                  </a:lnTo>
                  <a:lnTo>
                    <a:pt x="99822" y="65627"/>
                  </a:lnTo>
                  <a:lnTo>
                    <a:pt x="98774" y="66580"/>
                  </a:lnTo>
                  <a:lnTo>
                    <a:pt x="98107" y="66961"/>
                  </a:lnTo>
                  <a:lnTo>
                    <a:pt x="97822" y="67246"/>
                  </a:lnTo>
                  <a:lnTo>
                    <a:pt x="94869" y="68294"/>
                  </a:lnTo>
                  <a:lnTo>
                    <a:pt x="94488" y="69247"/>
                  </a:lnTo>
                  <a:lnTo>
                    <a:pt x="94202" y="69533"/>
                  </a:lnTo>
                  <a:lnTo>
                    <a:pt x="94202" y="69914"/>
                  </a:lnTo>
                  <a:lnTo>
                    <a:pt x="93917" y="70199"/>
                  </a:lnTo>
                  <a:lnTo>
                    <a:pt x="93917" y="71247"/>
                  </a:lnTo>
                  <a:lnTo>
                    <a:pt x="93250" y="71533"/>
                  </a:lnTo>
                  <a:lnTo>
                    <a:pt x="92869" y="72200"/>
                  </a:lnTo>
                  <a:lnTo>
                    <a:pt x="92583" y="72485"/>
                  </a:lnTo>
                  <a:lnTo>
                    <a:pt x="92202" y="72485"/>
                  </a:lnTo>
                  <a:lnTo>
                    <a:pt x="91916" y="72866"/>
                  </a:lnTo>
                  <a:lnTo>
                    <a:pt x="91535" y="72866"/>
                  </a:lnTo>
                  <a:lnTo>
                    <a:pt x="91249" y="73152"/>
                  </a:lnTo>
                  <a:lnTo>
                    <a:pt x="90583" y="73533"/>
                  </a:lnTo>
                  <a:lnTo>
                    <a:pt x="89630" y="74486"/>
                  </a:lnTo>
                  <a:lnTo>
                    <a:pt x="88963" y="74771"/>
                  </a:lnTo>
                  <a:lnTo>
                    <a:pt x="88297" y="74771"/>
                  </a:lnTo>
                  <a:lnTo>
                    <a:pt x="88011" y="74486"/>
                  </a:lnTo>
                  <a:lnTo>
                    <a:pt x="87630" y="74486"/>
                  </a:lnTo>
                  <a:lnTo>
                    <a:pt x="86963" y="74771"/>
                  </a:lnTo>
                  <a:lnTo>
                    <a:pt x="86011" y="75152"/>
                  </a:lnTo>
                  <a:lnTo>
                    <a:pt x="85630" y="75152"/>
                  </a:lnTo>
                  <a:lnTo>
                    <a:pt x="85058" y="74771"/>
                  </a:lnTo>
                  <a:lnTo>
                    <a:pt x="84677" y="74771"/>
                  </a:lnTo>
                  <a:lnTo>
                    <a:pt x="84011" y="75438"/>
                  </a:lnTo>
                  <a:lnTo>
                    <a:pt x="83725" y="76105"/>
                  </a:lnTo>
                  <a:lnTo>
                    <a:pt x="82677" y="76771"/>
                  </a:lnTo>
                  <a:lnTo>
                    <a:pt x="82391" y="77153"/>
                  </a:lnTo>
                  <a:lnTo>
                    <a:pt x="82105" y="77153"/>
                  </a:lnTo>
                  <a:lnTo>
                    <a:pt x="81724" y="77438"/>
                  </a:lnTo>
                  <a:lnTo>
                    <a:pt x="81439" y="77438"/>
                  </a:lnTo>
                  <a:lnTo>
                    <a:pt x="81439" y="77724"/>
                  </a:lnTo>
                  <a:lnTo>
                    <a:pt x="81058" y="78105"/>
                  </a:lnTo>
                  <a:lnTo>
                    <a:pt x="79724" y="78105"/>
                  </a:lnTo>
                  <a:lnTo>
                    <a:pt x="79724" y="78391"/>
                  </a:lnTo>
                  <a:lnTo>
                    <a:pt x="79438" y="78772"/>
                  </a:lnTo>
                  <a:lnTo>
                    <a:pt x="79153" y="78772"/>
                  </a:lnTo>
                  <a:lnTo>
                    <a:pt x="79153" y="79058"/>
                  </a:lnTo>
                  <a:lnTo>
                    <a:pt x="77438" y="79058"/>
                  </a:lnTo>
                  <a:lnTo>
                    <a:pt x="76486" y="80105"/>
                  </a:lnTo>
                  <a:lnTo>
                    <a:pt x="76200" y="80105"/>
                  </a:lnTo>
                  <a:lnTo>
                    <a:pt x="75819" y="80391"/>
                  </a:lnTo>
                  <a:lnTo>
                    <a:pt x="75533" y="80391"/>
                  </a:lnTo>
                  <a:lnTo>
                    <a:pt x="75533" y="80105"/>
                  </a:lnTo>
                  <a:lnTo>
                    <a:pt x="74867" y="79724"/>
                  </a:lnTo>
                  <a:lnTo>
                    <a:pt x="74486" y="79724"/>
                  </a:lnTo>
                  <a:lnTo>
                    <a:pt x="74200" y="79439"/>
                  </a:lnTo>
                  <a:lnTo>
                    <a:pt x="74200" y="79724"/>
                  </a:lnTo>
                  <a:lnTo>
                    <a:pt x="73819" y="79439"/>
                  </a:lnTo>
                  <a:lnTo>
                    <a:pt x="73247" y="79439"/>
                  </a:lnTo>
                  <a:lnTo>
                    <a:pt x="72580" y="80105"/>
                  </a:lnTo>
                  <a:lnTo>
                    <a:pt x="72580" y="81344"/>
                  </a:lnTo>
                  <a:lnTo>
                    <a:pt x="72200" y="81344"/>
                  </a:lnTo>
                  <a:lnTo>
                    <a:pt x="71914" y="81725"/>
                  </a:lnTo>
                  <a:lnTo>
                    <a:pt x="71247" y="82010"/>
                  </a:lnTo>
                  <a:lnTo>
                    <a:pt x="69913" y="82010"/>
                  </a:lnTo>
                  <a:lnTo>
                    <a:pt x="69913" y="82391"/>
                  </a:lnTo>
                  <a:lnTo>
                    <a:pt x="69247" y="82677"/>
                  </a:lnTo>
                  <a:lnTo>
                    <a:pt x="69628" y="83058"/>
                  </a:lnTo>
                  <a:lnTo>
                    <a:pt x="69913" y="83058"/>
                  </a:lnTo>
                  <a:lnTo>
                    <a:pt x="70295" y="83344"/>
                  </a:lnTo>
                  <a:lnTo>
                    <a:pt x="70580" y="83344"/>
                  </a:lnTo>
                  <a:lnTo>
                    <a:pt x="70580" y="84296"/>
                  </a:lnTo>
                  <a:lnTo>
                    <a:pt x="70295" y="84963"/>
                  </a:lnTo>
                  <a:lnTo>
                    <a:pt x="70295" y="85630"/>
                  </a:lnTo>
                  <a:lnTo>
                    <a:pt x="70580" y="86011"/>
                  </a:lnTo>
                  <a:lnTo>
                    <a:pt x="70866" y="86582"/>
                  </a:lnTo>
                  <a:lnTo>
                    <a:pt x="71533" y="87249"/>
                  </a:lnTo>
                  <a:lnTo>
                    <a:pt x="71533" y="87916"/>
                  </a:lnTo>
                  <a:lnTo>
                    <a:pt x="71914" y="88297"/>
                  </a:lnTo>
                  <a:lnTo>
                    <a:pt x="71914" y="88583"/>
                  </a:lnTo>
                  <a:lnTo>
                    <a:pt x="71533" y="88583"/>
                  </a:lnTo>
                  <a:lnTo>
                    <a:pt x="69628" y="90583"/>
                  </a:lnTo>
                  <a:lnTo>
                    <a:pt x="69628" y="90869"/>
                  </a:lnTo>
                  <a:lnTo>
                    <a:pt x="67913" y="90202"/>
                  </a:lnTo>
                  <a:lnTo>
                    <a:pt x="66294" y="90202"/>
                  </a:lnTo>
                  <a:lnTo>
                    <a:pt x="66008" y="89916"/>
                  </a:lnTo>
                  <a:lnTo>
                    <a:pt x="66008" y="89535"/>
                  </a:lnTo>
                  <a:lnTo>
                    <a:pt x="66294" y="89249"/>
                  </a:lnTo>
                  <a:lnTo>
                    <a:pt x="66008" y="89249"/>
                  </a:lnTo>
                  <a:lnTo>
                    <a:pt x="64389" y="89535"/>
                  </a:lnTo>
                  <a:lnTo>
                    <a:pt x="61722" y="91916"/>
                  </a:lnTo>
                  <a:lnTo>
                    <a:pt x="59055" y="92202"/>
                  </a:lnTo>
                  <a:lnTo>
                    <a:pt x="57150" y="95821"/>
                  </a:lnTo>
                  <a:lnTo>
                    <a:pt x="56483" y="96488"/>
                  </a:lnTo>
                  <a:lnTo>
                    <a:pt x="56102" y="98108"/>
                  </a:lnTo>
                  <a:lnTo>
                    <a:pt x="54483" y="99060"/>
                  </a:lnTo>
                  <a:lnTo>
                    <a:pt x="54864" y="100394"/>
                  </a:lnTo>
                  <a:lnTo>
                    <a:pt x="52864" y="100775"/>
                  </a:lnTo>
                  <a:lnTo>
                    <a:pt x="50863" y="99727"/>
                  </a:lnTo>
                  <a:lnTo>
                    <a:pt x="50863" y="97155"/>
                  </a:lnTo>
                  <a:lnTo>
                    <a:pt x="50197" y="97155"/>
                  </a:lnTo>
                  <a:lnTo>
                    <a:pt x="50197" y="96774"/>
                  </a:lnTo>
                  <a:lnTo>
                    <a:pt x="49911" y="95821"/>
                  </a:lnTo>
                  <a:lnTo>
                    <a:pt x="49530" y="93536"/>
                  </a:lnTo>
                  <a:lnTo>
                    <a:pt x="50197" y="92202"/>
                  </a:lnTo>
                  <a:lnTo>
                    <a:pt x="50197" y="91916"/>
                  </a:lnTo>
                  <a:lnTo>
                    <a:pt x="49911" y="91535"/>
                  </a:lnTo>
                  <a:lnTo>
                    <a:pt x="49911" y="90583"/>
                  </a:lnTo>
                  <a:lnTo>
                    <a:pt x="50197" y="89916"/>
                  </a:lnTo>
                  <a:lnTo>
                    <a:pt x="50863" y="89916"/>
                  </a:lnTo>
                  <a:lnTo>
                    <a:pt x="51530" y="89249"/>
                  </a:lnTo>
                  <a:lnTo>
                    <a:pt x="51530" y="88583"/>
                  </a:lnTo>
                  <a:lnTo>
                    <a:pt x="51911" y="88583"/>
                  </a:lnTo>
                  <a:lnTo>
                    <a:pt x="51530" y="88583"/>
                  </a:lnTo>
                  <a:lnTo>
                    <a:pt x="48958" y="88297"/>
                  </a:lnTo>
                  <a:lnTo>
                    <a:pt x="47244" y="86582"/>
                  </a:lnTo>
                  <a:lnTo>
                    <a:pt x="46292" y="86963"/>
                  </a:lnTo>
                  <a:lnTo>
                    <a:pt x="46006" y="87249"/>
                  </a:lnTo>
                  <a:lnTo>
                    <a:pt x="44958" y="87249"/>
                  </a:lnTo>
                  <a:lnTo>
                    <a:pt x="43625" y="87916"/>
                  </a:lnTo>
                  <a:lnTo>
                    <a:pt x="42386" y="87916"/>
                  </a:lnTo>
                  <a:lnTo>
                    <a:pt x="41338" y="86011"/>
                  </a:lnTo>
                  <a:lnTo>
                    <a:pt x="41053" y="85630"/>
                  </a:lnTo>
                  <a:lnTo>
                    <a:pt x="40100" y="84296"/>
                  </a:lnTo>
                  <a:lnTo>
                    <a:pt x="40100" y="84011"/>
                  </a:lnTo>
                  <a:lnTo>
                    <a:pt x="39719" y="83630"/>
                  </a:lnTo>
                  <a:lnTo>
                    <a:pt x="39433" y="82677"/>
                  </a:lnTo>
                  <a:lnTo>
                    <a:pt x="41720" y="81725"/>
                  </a:lnTo>
                  <a:lnTo>
                    <a:pt x="40672" y="80677"/>
                  </a:lnTo>
                  <a:lnTo>
                    <a:pt x="40672" y="80105"/>
                  </a:lnTo>
                  <a:lnTo>
                    <a:pt x="38386" y="78105"/>
                  </a:lnTo>
                  <a:lnTo>
                    <a:pt x="37719" y="76771"/>
                  </a:lnTo>
                  <a:lnTo>
                    <a:pt x="37433" y="75819"/>
                  </a:lnTo>
                  <a:lnTo>
                    <a:pt x="37147" y="75819"/>
                  </a:lnTo>
                  <a:lnTo>
                    <a:pt x="36481" y="74771"/>
                  </a:lnTo>
                  <a:lnTo>
                    <a:pt x="35814" y="74771"/>
                  </a:lnTo>
                  <a:lnTo>
                    <a:pt x="34480" y="74200"/>
                  </a:lnTo>
                  <a:lnTo>
                    <a:pt x="33814" y="74200"/>
                  </a:lnTo>
                  <a:lnTo>
                    <a:pt x="33528" y="73819"/>
                  </a:lnTo>
                  <a:lnTo>
                    <a:pt x="32861" y="74200"/>
                  </a:lnTo>
                  <a:lnTo>
                    <a:pt x="32480" y="74200"/>
                  </a:lnTo>
                  <a:lnTo>
                    <a:pt x="32195" y="73819"/>
                  </a:lnTo>
                  <a:lnTo>
                    <a:pt x="31242" y="73819"/>
                  </a:lnTo>
                  <a:lnTo>
                    <a:pt x="30575" y="73533"/>
                  </a:lnTo>
                  <a:lnTo>
                    <a:pt x="30194" y="73152"/>
                  </a:lnTo>
                  <a:lnTo>
                    <a:pt x="29908" y="72200"/>
                  </a:lnTo>
                  <a:lnTo>
                    <a:pt x="28861" y="71533"/>
                  </a:lnTo>
                  <a:lnTo>
                    <a:pt x="28575" y="70580"/>
                  </a:lnTo>
                  <a:lnTo>
                    <a:pt x="27622" y="70580"/>
                  </a:lnTo>
                  <a:lnTo>
                    <a:pt x="27242" y="70866"/>
                  </a:lnTo>
                  <a:lnTo>
                    <a:pt x="27622" y="71533"/>
                  </a:lnTo>
                  <a:lnTo>
                    <a:pt x="27622" y="72200"/>
                  </a:lnTo>
                  <a:lnTo>
                    <a:pt x="28861" y="74200"/>
                  </a:lnTo>
                  <a:lnTo>
                    <a:pt x="28575" y="74771"/>
                  </a:lnTo>
                  <a:lnTo>
                    <a:pt x="28575" y="75152"/>
                  </a:lnTo>
                  <a:lnTo>
                    <a:pt x="27622" y="75819"/>
                  </a:lnTo>
                  <a:lnTo>
                    <a:pt x="28289" y="75152"/>
                  </a:lnTo>
                  <a:lnTo>
                    <a:pt x="28575" y="74200"/>
                  </a:lnTo>
                  <a:lnTo>
                    <a:pt x="27622" y="73533"/>
                  </a:lnTo>
                  <a:lnTo>
                    <a:pt x="27242" y="73533"/>
                  </a:lnTo>
                  <a:lnTo>
                    <a:pt x="27242" y="72485"/>
                  </a:lnTo>
                  <a:lnTo>
                    <a:pt x="26956" y="71819"/>
                  </a:lnTo>
                  <a:lnTo>
                    <a:pt x="25908" y="71819"/>
                  </a:lnTo>
                  <a:lnTo>
                    <a:pt x="25337" y="72485"/>
                  </a:lnTo>
                  <a:lnTo>
                    <a:pt x="24670" y="72200"/>
                  </a:lnTo>
                  <a:lnTo>
                    <a:pt x="23622" y="72200"/>
                  </a:lnTo>
                  <a:lnTo>
                    <a:pt x="22384" y="73152"/>
                  </a:lnTo>
                  <a:lnTo>
                    <a:pt x="21717" y="73533"/>
                  </a:lnTo>
                  <a:lnTo>
                    <a:pt x="20383" y="73819"/>
                  </a:lnTo>
                  <a:lnTo>
                    <a:pt x="19717" y="74486"/>
                  </a:lnTo>
                  <a:lnTo>
                    <a:pt x="19717" y="73819"/>
                  </a:lnTo>
                  <a:lnTo>
                    <a:pt x="19431" y="74200"/>
                  </a:lnTo>
                  <a:lnTo>
                    <a:pt x="18383" y="74200"/>
                  </a:lnTo>
                  <a:lnTo>
                    <a:pt x="18097" y="73819"/>
                  </a:lnTo>
                  <a:lnTo>
                    <a:pt x="18097" y="73152"/>
                  </a:lnTo>
                  <a:lnTo>
                    <a:pt x="16764" y="72866"/>
                  </a:lnTo>
                  <a:lnTo>
                    <a:pt x="16478" y="72200"/>
                  </a:lnTo>
                  <a:lnTo>
                    <a:pt x="17050" y="71247"/>
                  </a:lnTo>
                  <a:lnTo>
                    <a:pt x="17050" y="70866"/>
                  </a:lnTo>
                  <a:lnTo>
                    <a:pt x="16764" y="70580"/>
                  </a:lnTo>
                  <a:lnTo>
                    <a:pt x="16764" y="70199"/>
                  </a:lnTo>
                  <a:lnTo>
                    <a:pt x="16097" y="69533"/>
                  </a:lnTo>
                  <a:lnTo>
                    <a:pt x="15812" y="69533"/>
                  </a:lnTo>
                  <a:lnTo>
                    <a:pt x="16478" y="66580"/>
                  </a:lnTo>
                  <a:lnTo>
                    <a:pt x="16478" y="65627"/>
                  </a:lnTo>
                  <a:lnTo>
                    <a:pt x="15145" y="64960"/>
                  </a:lnTo>
                  <a:lnTo>
                    <a:pt x="15145" y="64294"/>
                  </a:lnTo>
                  <a:lnTo>
                    <a:pt x="15430" y="63627"/>
                  </a:lnTo>
                  <a:lnTo>
                    <a:pt x="15145" y="62960"/>
                  </a:lnTo>
                  <a:lnTo>
                    <a:pt x="14764" y="62675"/>
                  </a:lnTo>
                  <a:lnTo>
                    <a:pt x="14764" y="61722"/>
                  </a:lnTo>
                  <a:lnTo>
                    <a:pt x="14478" y="60674"/>
                  </a:lnTo>
                  <a:lnTo>
                    <a:pt x="14097" y="59055"/>
                  </a:lnTo>
                  <a:lnTo>
                    <a:pt x="13145" y="59436"/>
                  </a:lnTo>
                  <a:lnTo>
                    <a:pt x="12859" y="59055"/>
                  </a:lnTo>
                  <a:lnTo>
                    <a:pt x="10858" y="59722"/>
                  </a:lnTo>
                  <a:lnTo>
                    <a:pt x="9906" y="59055"/>
                  </a:lnTo>
                  <a:lnTo>
                    <a:pt x="10573" y="58769"/>
                  </a:lnTo>
                  <a:lnTo>
                    <a:pt x="11144" y="58103"/>
                  </a:lnTo>
                  <a:lnTo>
                    <a:pt x="11144" y="55816"/>
                  </a:lnTo>
                  <a:lnTo>
                    <a:pt x="7906" y="52864"/>
                  </a:lnTo>
                  <a:lnTo>
                    <a:pt x="6572" y="51816"/>
                  </a:lnTo>
                  <a:lnTo>
                    <a:pt x="5905" y="51816"/>
                  </a:lnTo>
                  <a:lnTo>
                    <a:pt x="6287" y="52197"/>
                  </a:lnTo>
                  <a:lnTo>
                    <a:pt x="3620" y="52864"/>
                  </a:lnTo>
                  <a:lnTo>
                    <a:pt x="2953" y="53531"/>
                  </a:lnTo>
                  <a:lnTo>
                    <a:pt x="4286" y="55150"/>
                  </a:lnTo>
                  <a:lnTo>
                    <a:pt x="1048" y="54483"/>
                  </a:lnTo>
                  <a:lnTo>
                    <a:pt x="667" y="53816"/>
                  </a:lnTo>
                  <a:lnTo>
                    <a:pt x="0" y="5381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FEC44B60-6368-F816-C53C-060FD1EC0522}"/>
                </a:ext>
              </a:extLst>
            </p:cNvPr>
            <p:cNvSpPr/>
            <p:nvPr/>
          </p:nvSpPr>
          <p:spPr>
            <a:xfrm>
              <a:off x="1458419" y="4172012"/>
              <a:ext cx="401002" cy="641794"/>
            </a:xfrm>
            <a:custGeom>
              <a:avLst/>
              <a:gdLst>
                <a:gd name="connsiteX0" fmla="*/ 357092 w 401002"/>
                <a:gd name="connsiteY0" fmla="*/ 480346 h 641794"/>
                <a:gd name="connsiteX1" fmla="*/ 356711 w 401002"/>
                <a:gd name="connsiteY1" fmla="*/ 480727 h 641794"/>
                <a:gd name="connsiteX2" fmla="*/ 349187 w 401002"/>
                <a:gd name="connsiteY2" fmla="*/ 485299 h 641794"/>
                <a:gd name="connsiteX3" fmla="*/ 340328 w 401002"/>
                <a:gd name="connsiteY3" fmla="*/ 490823 h 641794"/>
                <a:gd name="connsiteX4" fmla="*/ 275368 w 401002"/>
                <a:gd name="connsiteY4" fmla="*/ 531209 h 641794"/>
                <a:gd name="connsiteX5" fmla="*/ 236982 w 401002"/>
                <a:gd name="connsiteY5" fmla="*/ 556165 h 641794"/>
                <a:gd name="connsiteX6" fmla="*/ 218218 w 401002"/>
                <a:gd name="connsiteY6" fmla="*/ 567595 h 641794"/>
                <a:gd name="connsiteX7" fmla="*/ 194977 w 401002"/>
                <a:gd name="connsiteY7" fmla="*/ 584073 h 641794"/>
                <a:gd name="connsiteX8" fmla="*/ 183166 w 401002"/>
                <a:gd name="connsiteY8" fmla="*/ 592265 h 641794"/>
                <a:gd name="connsiteX9" fmla="*/ 152591 w 401002"/>
                <a:gd name="connsiteY9" fmla="*/ 614267 h 641794"/>
                <a:gd name="connsiteX10" fmla="*/ 115253 w 401002"/>
                <a:gd name="connsiteY10" fmla="*/ 641795 h 641794"/>
                <a:gd name="connsiteX11" fmla="*/ 110966 w 401002"/>
                <a:gd name="connsiteY11" fmla="*/ 638175 h 641794"/>
                <a:gd name="connsiteX12" fmla="*/ 101727 w 401002"/>
                <a:gd name="connsiteY12" fmla="*/ 630269 h 641794"/>
                <a:gd name="connsiteX13" fmla="*/ 64675 w 401002"/>
                <a:gd name="connsiteY13" fmla="*/ 599123 h 641794"/>
                <a:gd name="connsiteX14" fmla="*/ 55150 w 401002"/>
                <a:gd name="connsiteY14" fmla="*/ 591884 h 641794"/>
                <a:gd name="connsiteX15" fmla="*/ 52864 w 401002"/>
                <a:gd name="connsiteY15" fmla="*/ 589598 h 641794"/>
                <a:gd name="connsiteX16" fmla="*/ 31909 w 401002"/>
                <a:gd name="connsiteY16" fmla="*/ 572262 h 641794"/>
                <a:gd name="connsiteX17" fmla="*/ 24956 w 401002"/>
                <a:gd name="connsiteY17" fmla="*/ 566642 h 641794"/>
                <a:gd name="connsiteX18" fmla="*/ 22384 w 401002"/>
                <a:gd name="connsiteY18" fmla="*/ 564642 h 641794"/>
                <a:gd name="connsiteX19" fmla="*/ 21717 w 401002"/>
                <a:gd name="connsiteY19" fmla="*/ 562356 h 641794"/>
                <a:gd name="connsiteX20" fmla="*/ 22669 w 401002"/>
                <a:gd name="connsiteY20" fmla="*/ 559403 h 641794"/>
                <a:gd name="connsiteX21" fmla="*/ 27623 w 401002"/>
                <a:gd name="connsiteY21" fmla="*/ 545021 h 641794"/>
                <a:gd name="connsiteX22" fmla="*/ 25622 w 401002"/>
                <a:gd name="connsiteY22" fmla="*/ 543401 h 641794"/>
                <a:gd name="connsiteX23" fmla="*/ 24289 w 401002"/>
                <a:gd name="connsiteY23" fmla="*/ 542068 h 641794"/>
                <a:gd name="connsiteX24" fmla="*/ 22669 w 401002"/>
                <a:gd name="connsiteY24" fmla="*/ 539782 h 641794"/>
                <a:gd name="connsiteX25" fmla="*/ 21336 w 401002"/>
                <a:gd name="connsiteY25" fmla="*/ 538448 h 641794"/>
                <a:gd name="connsiteX26" fmla="*/ 18383 w 401002"/>
                <a:gd name="connsiteY26" fmla="*/ 536448 h 641794"/>
                <a:gd name="connsiteX27" fmla="*/ 17145 w 401002"/>
                <a:gd name="connsiteY27" fmla="*/ 534829 h 641794"/>
                <a:gd name="connsiteX28" fmla="*/ 12859 w 401002"/>
                <a:gd name="connsiteY28" fmla="*/ 532543 h 641794"/>
                <a:gd name="connsiteX29" fmla="*/ 10192 w 401002"/>
                <a:gd name="connsiteY29" fmla="*/ 531590 h 641794"/>
                <a:gd name="connsiteX30" fmla="*/ 8287 w 401002"/>
                <a:gd name="connsiteY30" fmla="*/ 529590 h 641794"/>
                <a:gd name="connsiteX31" fmla="*/ 5906 w 401002"/>
                <a:gd name="connsiteY31" fmla="*/ 525304 h 641794"/>
                <a:gd name="connsiteX32" fmla="*/ 4953 w 401002"/>
                <a:gd name="connsiteY32" fmla="*/ 523018 h 641794"/>
                <a:gd name="connsiteX33" fmla="*/ 5620 w 401002"/>
                <a:gd name="connsiteY33" fmla="*/ 520732 h 641794"/>
                <a:gd name="connsiteX34" fmla="*/ 3619 w 401002"/>
                <a:gd name="connsiteY34" fmla="*/ 519113 h 641794"/>
                <a:gd name="connsiteX35" fmla="*/ 2381 w 401002"/>
                <a:gd name="connsiteY35" fmla="*/ 517779 h 641794"/>
                <a:gd name="connsiteX36" fmla="*/ 3334 w 401002"/>
                <a:gd name="connsiteY36" fmla="*/ 515112 h 641794"/>
                <a:gd name="connsiteX37" fmla="*/ 2000 w 401002"/>
                <a:gd name="connsiteY37" fmla="*/ 512826 h 641794"/>
                <a:gd name="connsiteX38" fmla="*/ 1048 w 401002"/>
                <a:gd name="connsiteY38" fmla="*/ 509873 h 641794"/>
                <a:gd name="connsiteX39" fmla="*/ 2381 w 401002"/>
                <a:gd name="connsiteY39" fmla="*/ 507968 h 641794"/>
                <a:gd name="connsiteX40" fmla="*/ 2000 w 401002"/>
                <a:gd name="connsiteY40" fmla="*/ 505301 h 641794"/>
                <a:gd name="connsiteX41" fmla="*/ 3619 w 401002"/>
                <a:gd name="connsiteY41" fmla="*/ 503968 h 641794"/>
                <a:gd name="connsiteX42" fmla="*/ 5334 w 401002"/>
                <a:gd name="connsiteY42" fmla="*/ 503682 h 641794"/>
                <a:gd name="connsiteX43" fmla="*/ 7239 w 401002"/>
                <a:gd name="connsiteY43" fmla="*/ 499110 h 641794"/>
                <a:gd name="connsiteX44" fmla="*/ 8573 w 401002"/>
                <a:gd name="connsiteY44" fmla="*/ 497396 h 641794"/>
                <a:gd name="connsiteX45" fmla="*/ 5620 w 401002"/>
                <a:gd name="connsiteY45" fmla="*/ 495110 h 641794"/>
                <a:gd name="connsiteX46" fmla="*/ 4000 w 401002"/>
                <a:gd name="connsiteY46" fmla="*/ 493109 h 641794"/>
                <a:gd name="connsiteX47" fmla="*/ 2953 w 401002"/>
                <a:gd name="connsiteY47" fmla="*/ 490538 h 641794"/>
                <a:gd name="connsiteX48" fmla="*/ 2000 w 401002"/>
                <a:gd name="connsiteY48" fmla="*/ 489585 h 641794"/>
                <a:gd name="connsiteX49" fmla="*/ 1333 w 401002"/>
                <a:gd name="connsiteY49" fmla="*/ 486632 h 641794"/>
                <a:gd name="connsiteX50" fmla="*/ 0 w 401002"/>
                <a:gd name="connsiteY50" fmla="*/ 484251 h 641794"/>
                <a:gd name="connsiteX51" fmla="*/ 0 w 401002"/>
                <a:gd name="connsiteY51" fmla="*/ 481965 h 641794"/>
                <a:gd name="connsiteX52" fmla="*/ 1048 w 401002"/>
                <a:gd name="connsiteY52" fmla="*/ 479679 h 641794"/>
                <a:gd name="connsiteX53" fmla="*/ 2667 w 401002"/>
                <a:gd name="connsiteY53" fmla="*/ 481013 h 641794"/>
                <a:gd name="connsiteX54" fmla="*/ 4286 w 401002"/>
                <a:gd name="connsiteY54" fmla="*/ 480346 h 641794"/>
                <a:gd name="connsiteX55" fmla="*/ 5334 w 401002"/>
                <a:gd name="connsiteY55" fmla="*/ 478727 h 641794"/>
                <a:gd name="connsiteX56" fmla="*/ 6572 w 401002"/>
                <a:gd name="connsiteY56" fmla="*/ 478060 h 641794"/>
                <a:gd name="connsiteX57" fmla="*/ 8287 w 401002"/>
                <a:gd name="connsiteY57" fmla="*/ 476060 h 641794"/>
                <a:gd name="connsiteX58" fmla="*/ 6287 w 401002"/>
                <a:gd name="connsiteY58" fmla="*/ 473773 h 641794"/>
                <a:gd name="connsiteX59" fmla="*/ 6287 w 401002"/>
                <a:gd name="connsiteY59" fmla="*/ 471488 h 641794"/>
                <a:gd name="connsiteX60" fmla="*/ 1715 w 401002"/>
                <a:gd name="connsiteY60" fmla="*/ 468249 h 641794"/>
                <a:gd name="connsiteX61" fmla="*/ 3334 w 401002"/>
                <a:gd name="connsiteY61" fmla="*/ 466916 h 641794"/>
                <a:gd name="connsiteX62" fmla="*/ 2667 w 401002"/>
                <a:gd name="connsiteY62" fmla="*/ 464915 h 641794"/>
                <a:gd name="connsiteX63" fmla="*/ 2667 w 401002"/>
                <a:gd name="connsiteY63" fmla="*/ 462629 h 641794"/>
                <a:gd name="connsiteX64" fmla="*/ 5620 w 401002"/>
                <a:gd name="connsiteY64" fmla="*/ 462629 h 641794"/>
                <a:gd name="connsiteX65" fmla="*/ 5334 w 401002"/>
                <a:gd name="connsiteY65" fmla="*/ 460058 h 641794"/>
                <a:gd name="connsiteX66" fmla="*/ 4000 w 401002"/>
                <a:gd name="connsiteY66" fmla="*/ 458057 h 641794"/>
                <a:gd name="connsiteX67" fmla="*/ 4286 w 401002"/>
                <a:gd name="connsiteY67" fmla="*/ 456057 h 641794"/>
                <a:gd name="connsiteX68" fmla="*/ 6572 w 401002"/>
                <a:gd name="connsiteY68" fmla="*/ 456057 h 641794"/>
                <a:gd name="connsiteX69" fmla="*/ 8858 w 401002"/>
                <a:gd name="connsiteY69" fmla="*/ 455771 h 641794"/>
                <a:gd name="connsiteX70" fmla="*/ 8573 w 401002"/>
                <a:gd name="connsiteY70" fmla="*/ 453485 h 641794"/>
                <a:gd name="connsiteX71" fmla="*/ 7620 w 401002"/>
                <a:gd name="connsiteY71" fmla="*/ 451199 h 641794"/>
                <a:gd name="connsiteX72" fmla="*/ 7620 w 401002"/>
                <a:gd name="connsiteY72" fmla="*/ 448818 h 641794"/>
                <a:gd name="connsiteX73" fmla="*/ 7239 w 401002"/>
                <a:gd name="connsiteY73" fmla="*/ 446913 h 641794"/>
                <a:gd name="connsiteX74" fmla="*/ 5906 w 401002"/>
                <a:gd name="connsiteY74" fmla="*/ 442341 h 641794"/>
                <a:gd name="connsiteX75" fmla="*/ 4000 w 401002"/>
                <a:gd name="connsiteY75" fmla="*/ 440627 h 641794"/>
                <a:gd name="connsiteX76" fmla="*/ 2667 w 401002"/>
                <a:gd name="connsiteY76" fmla="*/ 422243 h 641794"/>
                <a:gd name="connsiteX77" fmla="*/ 4000 w 401002"/>
                <a:gd name="connsiteY77" fmla="*/ 418719 h 641794"/>
                <a:gd name="connsiteX78" fmla="*/ 4000 w 401002"/>
                <a:gd name="connsiteY78" fmla="*/ 415766 h 641794"/>
                <a:gd name="connsiteX79" fmla="*/ 4667 w 401002"/>
                <a:gd name="connsiteY79" fmla="*/ 412718 h 641794"/>
                <a:gd name="connsiteX80" fmla="*/ 7239 w 401002"/>
                <a:gd name="connsiteY80" fmla="*/ 411099 h 641794"/>
                <a:gd name="connsiteX81" fmla="*/ 6287 w 401002"/>
                <a:gd name="connsiteY81" fmla="*/ 408813 h 641794"/>
                <a:gd name="connsiteX82" fmla="*/ 7239 w 401002"/>
                <a:gd name="connsiteY82" fmla="*/ 406813 h 641794"/>
                <a:gd name="connsiteX83" fmla="*/ 9525 w 401002"/>
                <a:gd name="connsiteY83" fmla="*/ 405194 h 641794"/>
                <a:gd name="connsiteX84" fmla="*/ 10573 w 401002"/>
                <a:gd name="connsiteY84" fmla="*/ 402241 h 641794"/>
                <a:gd name="connsiteX85" fmla="*/ 11811 w 401002"/>
                <a:gd name="connsiteY85" fmla="*/ 400336 h 641794"/>
                <a:gd name="connsiteX86" fmla="*/ 11525 w 401002"/>
                <a:gd name="connsiteY86" fmla="*/ 397955 h 641794"/>
                <a:gd name="connsiteX87" fmla="*/ 13811 w 401002"/>
                <a:gd name="connsiteY87" fmla="*/ 396335 h 641794"/>
                <a:gd name="connsiteX88" fmla="*/ 16097 w 401002"/>
                <a:gd name="connsiteY88" fmla="*/ 394049 h 641794"/>
                <a:gd name="connsiteX89" fmla="*/ 18764 w 401002"/>
                <a:gd name="connsiteY89" fmla="*/ 392430 h 641794"/>
                <a:gd name="connsiteX90" fmla="*/ 21336 w 401002"/>
                <a:gd name="connsiteY90" fmla="*/ 391097 h 641794"/>
                <a:gd name="connsiteX91" fmla="*/ 24289 w 401002"/>
                <a:gd name="connsiteY91" fmla="*/ 391097 h 641794"/>
                <a:gd name="connsiteX92" fmla="*/ 27242 w 401002"/>
                <a:gd name="connsiteY92" fmla="*/ 392049 h 641794"/>
                <a:gd name="connsiteX93" fmla="*/ 32575 w 401002"/>
                <a:gd name="connsiteY93" fmla="*/ 395383 h 641794"/>
                <a:gd name="connsiteX94" fmla="*/ 31242 w 401002"/>
                <a:gd name="connsiteY94" fmla="*/ 393383 h 641794"/>
                <a:gd name="connsiteX95" fmla="*/ 31242 w 401002"/>
                <a:gd name="connsiteY95" fmla="*/ 391763 h 641794"/>
                <a:gd name="connsiteX96" fmla="*/ 31909 w 401002"/>
                <a:gd name="connsiteY96" fmla="*/ 389477 h 641794"/>
                <a:gd name="connsiteX97" fmla="*/ 33147 w 401002"/>
                <a:gd name="connsiteY97" fmla="*/ 387191 h 641794"/>
                <a:gd name="connsiteX98" fmla="*/ 35528 w 401002"/>
                <a:gd name="connsiteY98" fmla="*/ 385191 h 641794"/>
                <a:gd name="connsiteX99" fmla="*/ 35814 w 401002"/>
                <a:gd name="connsiteY99" fmla="*/ 382905 h 641794"/>
                <a:gd name="connsiteX100" fmla="*/ 35814 w 401002"/>
                <a:gd name="connsiteY100" fmla="*/ 380619 h 641794"/>
                <a:gd name="connsiteX101" fmla="*/ 37147 w 401002"/>
                <a:gd name="connsiteY101" fmla="*/ 378333 h 641794"/>
                <a:gd name="connsiteX102" fmla="*/ 38767 w 401002"/>
                <a:gd name="connsiteY102" fmla="*/ 376333 h 641794"/>
                <a:gd name="connsiteX103" fmla="*/ 38481 w 401002"/>
                <a:gd name="connsiteY103" fmla="*/ 374999 h 641794"/>
                <a:gd name="connsiteX104" fmla="*/ 38767 w 401002"/>
                <a:gd name="connsiteY104" fmla="*/ 372047 h 641794"/>
                <a:gd name="connsiteX105" fmla="*/ 38481 w 401002"/>
                <a:gd name="connsiteY105" fmla="*/ 369094 h 641794"/>
                <a:gd name="connsiteX106" fmla="*/ 38481 w 401002"/>
                <a:gd name="connsiteY106" fmla="*/ 365855 h 641794"/>
                <a:gd name="connsiteX107" fmla="*/ 40100 w 401002"/>
                <a:gd name="connsiteY107" fmla="*/ 363188 h 641794"/>
                <a:gd name="connsiteX108" fmla="*/ 44958 w 401002"/>
                <a:gd name="connsiteY108" fmla="*/ 354711 h 641794"/>
                <a:gd name="connsiteX109" fmla="*/ 48958 w 401002"/>
                <a:gd name="connsiteY109" fmla="*/ 348139 h 641794"/>
                <a:gd name="connsiteX110" fmla="*/ 50578 w 401002"/>
                <a:gd name="connsiteY110" fmla="*/ 345186 h 641794"/>
                <a:gd name="connsiteX111" fmla="*/ 57817 w 401002"/>
                <a:gd name="connsiteY111" fmla="*/ 327089 h 641794"/>
                <a:gd name="connsiteX112" fmla="*/ 54864 w 401002"/>
                <a:gd name="connsiteY112" fmla="*/ 311372 h 641794"/>
                <a:gd name="connsiteX113" fmla="*/ 56483 w 401002"/>
                <a:gd name="connsiteY113" fmla="*/ 307086 h 641794"/>
                <a:gd name="connsiteX114" fmla="*/ 57150 w 401002"/>
                <a:gd name="connsiteY114" fmla="*/ 300895 h 641794"/>
                <a:gd name="connsiteX115" fmla="*/ 56769 w 401002"/>
                <a:gd name="connsiteY115" fmla="*/ 300514 h 641794"/>
                <a:gd name="connsiteX116" fmla="*/ 52864 w 401002"/>
                <a:gd name="connsiteY116" fmla="*/ 296323 h 641794"/>
                <a:gd name="connsiteX117" fmla="*/ 50578 w 401002"/>
                <a:gd name="connsiteY117" fmla="*/ 293656 h 641794"/>
                <a:gd name="connsiteX118" fmla="*/ 51245 w 401002"/>
                <a:gd name="connsiteY118" fmla="*/ 292322 h 641794"/>
                <a:gd name="connsiteX119" fmla="*/ 52197 w 401002"/>
                <a:gd name="connsiteY119" fmla="*/ 286131 h 641794"/>
                <a:gd name="connsiteX120" fmla="*/ 46958 w 401002"/>
                <a:gd name="connsiteY120" fmla="*/ 283178 h 641794"/>
                <a:gd name="connsiteX121" fmla="*/ 48578 w 401002"/>
                <a:gd name="connsiteY121" fmla="*/ 270700 h 641794"/>
                <a:gd name="connsiteX122" fmla="*/ 55150 w 401002"/>
                <a:gd name="connsiteY122" fmla="*/ 267081 h 641794"/>
                <a:gd name="connsiteX123" fmla="*/ 58769 w 401002"/>
                <a:gd name="connsiteY123" fmla="*/ 264795 h 641794"/>
                <a:gd name="connsiteX124" fmla="*/ 59722 w 401002"/>
                <a:gd name="connsiteY124" fmla="*/ 262795 h 641794"/>
                <a:gd name="connsiteX125" fmla="*/ 60103 w 401002"/>
                <a:gd name="connsiteY125" fmla="*/ 261461 h 641794"/>
                <a:gd name="connsiteX126" fmla="*/ 60388 w 401002"/>
                <a:gd name="connsiteY126" fmla="*/ 259842 h 641794"/>
                <a:gd name="connsiteX127" fmla="*/ 61436 w 401002"/>
                <a:gd name="connsiteY127" fmla="*/ 257937 h 641794"/>
                <a:gd name="connsiteX128" fmla="*/ 62675 w 401002"/>
                <a:gd name="connsiteY128" fmla="*/ 254318 h 641794"/>
                <a:gd name="connsiteX129" fmla="*/ 62103 w 401002"/>
                <a:gd name="connsiteY129" fmla="*/ 253270 h 641794"/>
                <a:gd name="connsiteX130" fmla="*/ 60388 w 401002"/>
                <a:gd name="connsiteY130" fmla="*/ 252317 h 641794"/>
                <a:gd name="connsiteX131" fmla="*/ 59436 w 401002"/>
                <a:gd name="connsiteY131" fmla="*/ 252317 h 641794"/>
                <a:gd name="connsiteX132" fmla="*/ 58103 w 401002"/>
                <a:gd name="connsiteY132" fmla="*/ 251365 h 641794"/>
                <a:gd name="connsiteX133" fmla="*/ 59722 w 401002"/>
                <a:gd name="connsiteY133" fmla="*/ 250317 h 641794"/>
                <a:gd name="connsiteX134" fmla="*/ 60388 w 401002"/>
                <a:gd name="connsiteY134" fmla="*/ 248984 h 641794"/>
                <a:gd name="connsiteX135" fmla="*/ 64008 w 401002"/>
                <a:gd name="connsiteY135" fmla="*/ 244412 h 641794"/>
                <a:gd name="connsiteX136" fmla="*/ 64008 w 401002"/>
                <a:gd name="connsiteY136" fmla="*/ 238506 h 641794"/>
                <a:gd name="connsiteX137" fmla="*/ 63055 w 401002"/>
                <a:gd name="connsiteY137" fmla="*/ 237839 h 641794"/>
                <a:gd name="connsiteX138" fmla="*/ 62675 w 401002"/>
                <a:gd name="connsiteY138" fmla="*/ 237554 h 641794"/>
                <a:gd name="connsiteX139" fmla="*/ 60770 w 401002"/>
                <a:gd name="connsiteY139" fmla="*/ 236220 h 641794"/>
                <a:gd name="connsiteX140" fmla="*/ 60770 w 401002"/>
                <a:gd name="connsiteY140" fmla="*/ 235553 h 641794"/>
                <a:gd name="connsiteX141" fmla="*/ 59722 w 401002"/>
                <a:gd name="connsiteY141" fmla="*/ 235553 h 641794"/>
                <a:gd name="connsiteX142" fmla="*/ 58769 w 401002"/>
                <a:gd name="connsiteY142" fmla="*/ 233934 h 641794"/>
                <a:gd name="connsiteX143" fmla="*/ 58103 w 401002"/>
                <a:gd name="connsiteY143" fmla="*/ 231267 h 641794"/>
                <a:gd name="connsiteX144" fmla="*/ 58103 w 401002"/>
                <a:gd name="connsiteY144" fmla="*/ 228695 h 641794"/>
                <a:gd name="connsiteX145" fmla="*/ 58483 w 401002"/>
                <a:gd name="connsiteY145" fmla="*/ 226695 h 641794"/>
                <a:gd name="connsiteX146" fmla="*/ 60388 w 401002"/>
                <a:gd name="connsiteY146" fmla="*/ 222123 h 641794"/>
                <a:gd name="connsiteX147" fmla="*/ 61722 w 401002"/>
                <a:gd name="connsiteY147" fmla="*/ 214884 h 641794"/>
                <a:gd name="connsiteX148" fmla="*/ 61436 w 401002"/>
                <a:gd name="connsiteY148" fmla="*/ 212598 h 641794"/>
                <a:gd name="connsiteX149" fmla="*/ 61436 w 401002"/>
                <a:gd name="connsiteY149" fmla="*/ 210598 h 641794"/>
                <a:gd name="connsiteX150" fmla="*/ 61722 w 401002"/>
                <a:gd name="connsiteY150" fmla="*/ 207645 h 641794"/>
                <a:gd name="connsiteX151" fmla="*/ 64389 w 401002"/>
                <a:gd name="connsiteY151" fmla="*/ 195263 h 641794"/>
                <a:gd name="connsiteX152" fmla="*/ 63341 w 401002"/>
                <a:gd name="connsiteY152" fmla="*/ 193929 h 641794"/>
                <a:gd name="connsiteX153" fmla="*/ 63055 w 401002"/>
                <a:gd name="connsiteY153" fmla="*/ 193548 h 641794"/>
                <a:gd name="connsiteX154" fmla="*/ 70580 w 401002"/>
                <a:gd name="connsiteY154" fmla="*/ 164402 h 641794"/>
                <a:gd name="connsiteX155" fmla="*/ 70580 w 401002"/>
                <a:gd name="connsiteY155" fmla="*/ 164021 h 641794"/>
                <a:gd name="connsiteX156" fmla="*/ 76867 w 401002"/>
                <a:gd name="connsiteY156" fmla="*/ 139732 h 641794"/>
                <a:gd name="connsiteX157" fmla="*/ 75533 w 401002"/>
                <a:gd name="connsiteY157" fmla="*/ 135541 h 641794"/>
                <a:gd name="connsiteX158" fmla="*/ 75152 w 401002"/>
                <a:gd name="connsiteY158" fmla="*/ 133826 h 641794"/>
                <a:gd name="connsiteX159" fmla="*/ 73914 w 401002"/>
                <a:gd name="connsiteY159" fmla="*/ 130207 h 641794"/>
                <a:gd name="connsiteX160" fmla="*/ 73247 w 401002"/>
                <a:gd name="connsiteY160" fmla="*/ 126683 h 641794"/>
                <a:gd name="connsiteX161" fmla="*/ 71247 w 401002"/>
                <a:gd name="connsiteY161" fmla="*/ 120110 h 641794"/>
                <a:gd name="connsiteX162" fmla="*/ 71247 w 401002"/>
                <a:gd name="connsiteY162" fmla="*/ 119444 h 641794"/>
                <a:gd name="connsiteX163" fmla="*/ 71533 w 401002"/>
                <a:gd name="connsiteY163" fmla="*/ 119063 h 641794"/>
                <a:gd name="connsiteX164" fmla="*/ 82105 w 401002"/>
                <a:gd name="connsiteY164" fmla="*/ 113157 h 641794"/>
                <a:gd name="connsiteX165" fmla="*/ 85344 w 401002"/>
                <a:gd name="connsiteY165" fmla="*/ 111919 h 641794"/>
                <a:gd name="connsiteX166" fmla="*/ 85344 w 401002"/>
                <a:gd name="connsiteY166" fmla="*/ 111538 h 641794"/>
                <a:gd name="connsiteX167" fmla="*/ 84011 w 401002"/>
                <a:gd name="connsiteY167" fmla="*/ 111919 h 641794"/>
                <a:gd name="connsiteX168" fmla="*/ 83344 w 401002"/>
                <a:gd name="connsiteY168" fmla="*/ 111919 h 641794"/>
                <a:gd name="connsiteX169" fmla="*/ 81725 w 401002"/>
                <a:gd name="connsiteY169" fmla="*/ 111252 h 641794"/>
                <a:gd name="connsiteX170" fmla="*/ 80105 w 401002"/>
                <a:gd name="connsiteY170" fmla="*/ 110871 h 641794"/>
                <a:gd name="connsiteX171" fmla="*/ 78772 w 401002"/>
                <a:gd name="connsiteY171" fmla="*/ 108966 h 641794"/>
                <a:gd name="connsiteX172" fmla="*/ 78486 w 401002"/>
                <a:gd name="connsiteY172" fmla="*/ 107633 h 641794"/>
                <a:gd name="connsiteX173" fmla="*/ 76867 w 401002"/>
                <a:gd name="connsiteY173" fmla="*/ 103346 h 641794"/>
                <a:gd name="connsiteX174" fmla="*/ 75152 w 401002"/>
                <a:gd name="connsiteY174" fmla="*/ 99727 h 641794"/>
                <a:gd name="connsiteX175" fmla="*/ 75152 w 401002"/>
                <a:gd name="connsiteY175" fmla="*/ 99060 h 641794"/>
                <a:gd name="connsiteX176" fmla="*/ 73247 w 401002"/>
                <a:gd name="connsiteY176" fmla="*/ 99060 h 641794"/>
                <a:gd name="connsiteX177" fmla="*/ 72580 w 401002"/>
                <a:gd name="connsiteY177" fmla="*/ 98393 h 641794"/>
                <a:gd name="connsiteX178" fmla="*/ 71914 w 401002"/>
                <a:gd name="connsiteY178" fmla="*/ 98108 h 641794"/>
                <a:gd name="connsiteX179" fmla="*/ 70961 w 401002"/>
                <a:gd name="connsiteY179" fmla="*/ 97441 h 641794"/>
                <a:gd name="connsiteX180" fmla="*/ 69913 w 401002"/>
                <a:gd name="connsiteY180" fmla="*/ 97155 h 641794"/>
                <a:gd name="connsiteX181" fmla="*/ 70295 w 401002"/>
                <a:gd name="connsiteY181" fmla="*/ 95822 h 641794"/>
                <a:gd name="connsiteX182" fmla="*/ 69913 w 401002"/>
                <a:gd name="connsiteY182" fmla="*/ 89535 h 641794"/>
                <a:gd name="connsiteX183" fmla="*/ 70295 w 401002"/>
                <a:gd name="connsiteY183" fmla="*/ 86297 h 641794"/>
                <a:gd name="connsiteX184" fmla="*/ 70580 w 401002"/>
                <a:gd name="connsiteY184" fmla="*/ 85630 h 641794"/>
                <a:gd name="connsiteX185" fmla="*/ 70580 w 401002"/>
                <a:gd name="connsiteY185" fmla="*/ 82010 h 641794"/>
                <a:gd name="connsiteX186" fmla="*/ 71247 w 401002"/>
                <a:gd name="connsiteY186" fmla="*/ 79058 h 641794"/>
                <a:gd name="connsiteX187" fmla="*/ 64008 w 401002"/>
                <a:gd name="connsiteY187" fmla="*/ 74105 h 641794"/>
                <a:gd name="connsiteX188" fmla="*/ 63722 w 401002"/>
                <a:gd name="connsiteY188" fmla="*/ 74486 h 641794"/>
                <a:gd name="connsiteX189" fmla="*/ 62675 w 401002"/>
                <a:gd name="connsiteY189" fmla="*/ 75152 h 641794"/>
                <a:gd name="connsiteX190" fmla="*/ 59150 w 401002"/>
                <a:gd name="connsiteY190" fmla="*/ 77057 h 641794"/>
                <a:gd name="connsiteX191" fmla="*/ 57436 w 401002"/>
                <a:gd name="connsiteY191" fmla="*/ 77724 h 641794"/>
                <a:gd name="connsiteX192" fmla="*/ 54864 w 401002"/>
                <a:gd name="connsiteY192" fmla="*/ 79058 h 641794"/>
                <a:gd name="connsiteX193" fmla="*/ 52864 w 401002"/>
                <a:gd name="connsiteY193" fmla="*/ 80391 h 641794"/>
                <a:gd name="connsiteX194" fmla="*/ 51911 w 401002"/>
                <a:gd name="connsiteY194" fmla="*/ 79724 h 641794"/>
                <a:gd name="connsiteX195" fmla="*/ 52197 w 401002"/>
                <a:gd name="connsiteY195" fmla="*/ 79724 h 641794"/>
                <a:gd name="connsiteX196" fmla="*/ 53530 w 401002"/>
                <a:gd name="connsiteY196" fmla="*/ 78391 h 641794"/>
                <a:gd name="connsiteX197" fmla="*/ 54197 w 401002"/>
                <a:gd name="connsiteY197" fmla="*/ 78105 h 641794"/>
                <a:gd name="connsiteX198" fmla="*/ 53816 w 401002"/>
                <a:gd name="connsiteY198" fmla="*/ 76105 h 641794"/>
                <a:gd name="connsiteX199" fmla="*/ 53530 w 401002"/>
                <a:gd name="connsiteY199" fmla="*/ 76105 h 641794"/>
                <a:gd name="connsiteX200" fmla="*/ 52864 w 401002"/>
                <a:gd name="connsiteY200" fmla="*/ 76391 h 641794"/>
                <a:gd name="connsiteX201" fmla="*/ 52197 w 401002"/>
                <a:gd name="connsiteY201" fmla="*/ 75819 h 641794"/>
                <a:gd name="connsiteX202" fmla="*/ 52197 w 401002"/>
                <a:gd name="connsiteY202" fmla="*/ 73438 h 641794"/>
                <a:gd name="connsiteX203" fmla="*/ 53530 w 401002"/>
                <a:gd name="connsiteY203" fmla="*/ 69247 h 641794"/>
                <a:gd name="connsiteX204" fmla="*/ 53530 w 401002"/>
                <a:gd name="connsiteY204" fmla="*/ 68199 h 641794"/>
                <a:gd name="connsiteX205" fmla="*/ 52864 w 401002"/>
                <a:gd name="connsiteY205" fmla="*/ 66294 h 641794"/>
                <a:gd name="connsiteX206" fmla="*/ 51911 w 401002"/>
                <a:gd name="connsiteY206" fmla="*/ 65246 h 641794"/>
                <a:gd name="connsiteX207" fmla="*/ 50578 w 401002"/>
                <a:gd name="connsiteY207" fmla="*/ 62960 h 641794"/>
                <a:gd name="connsiteX208" fmla="*/ 53245 w 401002"/>
                <a:gd name="connsiteY208" fmla="*/ 57722 h 641794"/>
                <a:gd name="connsiteX209" fmla="*/ 55150 w 401002"/>
                <a:gd name="connsiteY209" fmla="*/ 54483 h 641794"/>
                <a:gd name="connsiteX210" fmla="*/ 56483 w 401002"/>
                <a:gd name="connsiteY210" fmla="*/ 51530 h 641794"/>
                <a:gd name="connsiteX211" fmla="*/ 59150 w 401002"/>
                <a:gd name="connsiteY211" fmla="*/ 46863 h 641794"/>
                <a:gd name="connsiteX212" fmla="*/ 60103 w 401002"/>
                <a:gd name="connsiteY212" fmla="*/ 43910 h 641794"/>
                <a:gd name="connsiteX213" fmla="*/ 60103 w 401002"/>
                <a:gd name="connsiteY213" fmla="*/ 42958 h 641794"/>
                <a:gd name="connsiteX214" fmla="*/ 60388 w 401002"/>
                <a:gd name="connsiteY214" fmla="*/ 42291 h 641794"/>
                <a:gd name="connsiteX215" fmla="*/ 61055 w 401002"/>
                <a:gd name="connsiteY215" fmla="*/ 41339 h 641794"/>
                <a:gd name="connsiteX216" fmla="*/ 61436 w 401002"/>
                <a:gd name="connsiteY216" fmla="*/ 41339 h 641794"/>
                <a:gd name="connsiteX217" fmla="*/ 63341 w 401002"/>
                <a:gd name="connsiteY217" fmla="*/ 41624 h 641794"/>
                <a:gd name="connsiteX218" fmla="*/ 64389 w 401002"/>
                <a:gd name="connsiteY218" fmla="*/ 41624 h 641794"/>
                <a:gd name="connsiteX219" fmla="*/ 65627 w 401002"/>
                <a:gd name="connsiteY219" fmla="*/ 40958 h 641794"/>
                <a:gd name="connsiteX220" fmla="*/ 66294 w 401002"/>
                <a:gd name="connsiteY220" fmla="*/ 39338 h 641794"/>
                <a:gd name="connsiteX221" fmla="*/ 66675 w 401002"/>
                <a:gd name="connsiteY221" fmla="*/ 38005 h 641794"/>
                <a:gd name="connsiteX222" fmla="*/ 66961 w 401002"/>
                <a:gd name="connsiteY222" fmla="*/ 37433 h 641794"/>
                <a:gd name="connsiteX223" fmla="*/ 66675 w 401002"/>
                <a:gd name="connsiteY223" fmla="*/ 36100 h 641794"/>
                <a:gd name="connsiteX224" fmla="*/ 66008 w 401002"/>
                <a:gd name="connsiteY224" fmla="*/ 33147 h 641794"/>
                <a:gd name="connsiteX225" fmla="*/ 64675 w 401002"/>
                <a:gd name="connsiteY225" fmla="*/ 29813 h 641794"/>
                <a:gd name="connsiteX226" fmla="*/ 64675 w 401002"/>
                <a:gd name="connsiteY226" fmla="*/ 28861 h 641794"/>
                <a:gd name="connsiteX227" fmla="*/ 65342 w 401002"/>
                <a:gd name="connsiteY227" fmla="*/ 25241 h 641794"/>
                <a:gd name="connsiteX228" fmla="*/ 64675 w 401002"/>
                <a:gd name="connsiteY228" fmla="*/ 22955 h 641794"/>
                <a:gd name="connsiteX229" fmla="*/ 63722 w 401002"/>
                <a:gd name="connsiteY229" fmla="*/ 21622 h 641794"/>
                <a:gd name="connsiteX230" fmla="*/ 63722 w 401002"/>
                <a:gd name="connsiteY230" fmla="*/ 20955 h 641794"/>
                <a:gd name="connsiteX231" fmla="*/ 63341 w 401002"/>
                <a:gd name="connsiteY231" fmla="*/ 20669 h 641794"/>
                <a:gd name="connsiteX232" fmla="*/ 63722 w 401002"/>
                <a:gd name="connsiteY232" fmla="*/ 20003 h 641794"/>
                <a:gd name="connsiteX233" fmla="*/ 63341 w 401002"/>
                <a:gd name="connsiteY233" fmla="*/ 19717 h 641794"/>
                <a:gd name="connsiteX234" fmla="*/ 63722 w 401002"/>
                <a:gd name="connsiteY234" fmla="*/ 18383 h 641794"/>
                <a:gd name="connsiteX235" fmla="*/ 63341 w 401002"/>
                <a:gd name="connsiteY235" fmla="*/ 17717 h 641794"/>
                <a:gd name="connsiteX236" fmla="*/ 63722 w 401002"/>
                <a:gd name="connsiteY236" fmla="*/ 16097 h 641794"/>
                <a:gd name="connsiteX237" fmla="*/ 63722 w 401002"/>
                <a:gd name="connsiteY237" fmla="*/ 15716 h 641794"/>
                <a:gd name="connsiteX238" fmla="*/ 63341 w 401002"/>
                <a:gd name="connsiteY238" fmla="*/ 15431 h 641794"/>
                <a:gd name="connsiteX239" fmla="*/ 62103 w 401002"/>
                <a:gd name="connsiteY239" fmla="*/ 13811 h 641794"/>
                <a:gd name="connsiteX240" fmla="*/ 60770 w 401002"/>
                <a:gd name="connsiteY240" fmla="*/ 9525 h 641794"/>
                <a:gd name="connsiteX241" fmla="*/ 59722 w 401002"/>
                <a:gd name="connsiteY241" fmla="*/ 8477 h 641794"/>
                <a:gd name="connsiteX242" fmla="*/ 59722 w 401002"/>
                <a:gd name="connsiteY242" fmla="*/ 7239 h 641794"/>
                <a:gd name="connsiteX243" fmla="*/ 59436 w 401002"/>
                <a:gd name="connsiteY243" fmla="*/ 6858 h 641794"/>
                <a:gd name="connsiteX244" fmla="*/ 59436 w 401002"/>
                <a:gd name="connsiteY244" fmla="*/ 5239 h 641794"/>
                <a:gd name="connsiteX245" fmla="*/ 59150 w 401002"/>
                <a:gd name="connsiteY245" fmla="*/ 4572 h 641794"/>
                <a:gd name="connsiteX246" fmla="*/ 58483 w 401002"/>
                <a:gd name="connsiteY246" fmla="*/ 4286 h 641794"/>
                <a:gd name="connsiteX247" fmla="*/ 58483 w 401002"/>
                <a:gd name="connsiteY247" fmla="*/ 3239 h 641794"/>
                <a:gd name="connsiteX248" fmla="*/ 58103 w 401002"/>
                <a:gd name="connsiteY248" fmla="*/ 2953 h 641794"/>
                <a:gd name="connsiteX249" fmla="*/ 58103 w 401002"/>
                <a:gd name="connsiteY249" fmla="*/ 2572 h 641794"/>
                <a:gd name="connsiteX250" fmla="*/ 58483 w 401002"/>
                <a:gd name="connsiteY250" fmla="*/ 1905 h 641794"/>
                <a:gd name="connsiteX251" fmla="*/ 58103 w 401002"/>
                <a:gd name="connsiteY251" fmla="*/ 1619 h 641794"/>
                <a:gd name="connsiteX252" fmla="*/ 58483 w 401002"/>
                <a:gd name="connsiteY252" fmla="*/ 1619 h 641794"/>
                <a:gd name="connsiteX253" fmla="*/ 57817 w 401002"/>
                <a:gd name="connsiteY253" fmla="*/ 953 h 641794"/>
                <a:gd name="connsiteX254" fmla="*/ 58103 w 401002"/>
                <a:gd name="connsiteY254" fmla="*/ 0 h 641794"/>
                <a:gd name="connsiteX255" fmla="*/ 59436 w 401002"/>
                <a:gd name="connsiteY255" fmla="*/ 1334 h 641794"/>
                <a:gd name="connsiteX256" fmla="*/ 60388 w 401002"/>
                <a:gd name="connsiteY256" fmla="*/ 1334 h 641794"/>
                <a:gd name="connsiteX257" fmla="*/ 62103 w 401002"/>
                <a:gd name="connsiteY257" fmla="*/ 1619 h 641794"/>
                <a:gd name="connsiteX258" fmla="*/ 63055 w 401002"/>
                <a:gd name="connsiteY258" fmla="*/ 2572 h 641794"/>
                <a:gd name="connsiteX259" fmla="*/ 63722 w 401002"/>
                <a:gd name="connsiteY259" fmla="*/ 2953 h 641794"/>
                <a:gd name="connsiteX260" fmla="*/ 72866 w 401002"/>
                <a:gd name="connsiteY260" fmla="*/ 6191 h 641794"/>
                <a:gd name="connsiteX261" fmla="*/ 73247 w 401002"/>
                <a:gd name="connsiteY261" fmla="*/ 4572 h 641794"/>
                <a:gd name="connsiteX262" fmla="*/ 73914 w 401002"/>
                <a:gd name="connsiteY262" fmla="*/ 4858 h 641794"/>
                <a:gd name="connsiteX263" fmla="*/ 76200 w 401002"/>
                <a:gd name="connsiteY263" fmla="*/ 6858 h 641794"/>
                <a:gd name="connsiteX264" fmla="*/ 78105 w 401002"/>
                <a:gd name="connsiteY264" fmla="*/ 7810 h 641794"/>
                <a:gd name="connsiteX265" fmla="*/ 78772 w 401002"/>
                <a:gd name="connsiteY265" fmla="*/ 8477 h 641794"/>
                <a:gd name="connsiteX266" fmla="*/ 79438 w 401002"/>
                <a:gd name="connsiteY266" fmla="*/ 9811 h 641794"/>
                <a:gd name="connsiteX267" fmla="*/ 80391 w 401002"/>
                <a:gd name="connsiteY267" fmla="*/ 10478 h 641794"/>
                <a:gd name="connsiteX268" fmla="*/ 83058 w 401002"/>
                <a:gd name="connsiteY268" fmla="*/ 12764 h 641794"/>
                <a:gd name="connsiteX269" fmla="*/ 85725 w 401002"/>
                <a:gd name="connsiteY269" fmla="*/ 15431 h 641794"/>
                <a:gd name="connsiteX270" fmla="*/ 86296 w 401002"/>
                <a:gd name="connsiteY270" fmla="*/ 15716 h 641794"/>
                <a:gd name="connsiteX271" fmla="*/ 87344 w 401002"/>
                <a:gd name="connsiteY271" fmla="*/ 16764 h 641794"/>
                <a:gd name="connsiteX272" fmla="*/ 87630 w 401002"/>
                <a:gd name="connsiteY272" fmla="*/ 18383 h 641794"/>
                <a:gd name="connsiteX273" fmla="*/ 88297 w 401002"/>
                <a:gd name="connsiteY273" fmla="*/ 19336 h 641794"/>
                <a:gd name="connsiteX274" fmla="*/ 103061 w 401002"/>
                <a:gd name="connsiteY274" fmla="*/ 20955 h 641794"/>
                <a:gd name="connsiteX275" fmla="*/ 111252 w 401002"/>
                <a:gd name="connsiteY275" fmla="*/ 15050 h 641794"/>
                <a:gd name="connsiteX276" fmla="*/ 122111 w 401002"/>
                <a:gd name="connsiteY276" fmla="*/ 7525 h 641794"/>
                <a:gd name="connsiteX277" fmla="*/ 122111 w 401002"/>
                <a:gd name="connsiteY277" fmla="*/ 7239 h 641794"/>
                <a:gd name="connsiteX278" fmla="*/ 122396 w 401002"/>
                <a:gd name="connsiteY278" fmla="*/ 6858 h 641794"/>
                <a:gd name="connsiteX279" fmla="*/ 129635 w 401002"/>
                <a:gd name="connsiteY279" fmla="*/ 14764 h 641794"/>
                <a:gd name="connsiteX280" fmla="*/ 131254 w 401002"/>
                <a:gd name="connsiteY280" fmla="*/ 16383 h 641794"/>
                <a:gd name="connsiteX281" fmla="*/ 132969 w 401002"/>
                <a:gd name="connsiteY281" fmla="*/ 18383 h 641794"/>
                <a:gd name="connsiteX282" fmla="*/ 133636 w 401002"/>
                <a:gd name="connsiteY282" fmla="*/ 19336 h 641794"/>
                <a:gd name="connsiteX283" fmla="*/ 134207 w 401002"/>
                <a:gd name="connsiteY283" fmla="*/ 22670 h 641794"/>
                <a:gd name="connsiteX284" fmla="*/ 135255 w 401002"/>
                <a:gd name="connsiteY284" fmla="*/ 22289 h 641794"/>
                <a:gd name="connsiteX285" fmla="*/ 136588 w 401002"/>
                <a:gd name="connsiteY285" fmla="*/ 20955 h 641794"/>
                <a:gd name="connsiteX286" fmla="*/ 139827 w 401002"/>
                <a:gd name="connsiteY286" fmla="*/ 19336 h 641794"/>
                <a:gd name="connsiteX287" fmla="*/ 140113 w 401002"/>
                <a:gd name="connsiteY287" fmla="*/ 19336 h 641794"/>
                <a:gd name="connsiteX288" fmla="*/ 140494 w 401002"/>
                <a:gd name="connsiteY288" fmla="*/ 19050 h 641794"/>
                <a:gd name="connsiteX289" fmla="*/ 140779 w 401002"/>
                <a:gd name="connsiteY289" fmla="*/ 19336 h 641794"/>
                <a:gd name="connsiteX290" fmla="*/ 141161 w 401002"/>
                <a:gd name="connsiteY290" fmla="*/ 18669 h 641794"/>
                <a:gd name="connsiteX291" fmla="*/ 142113 w 401002"/>
                <a:gd name="connsiteY291" fmla="*/ 18383 h 641794"/>
                <a:gd name="connsiteX292" fmla="*/ 142780 w 401002"/>
                <a:gd name="connsiteY292" fmla="*/ 17717 h 641794"/>
                <a:gd name="connsiteX293" fmla="*/ 143066 w 401002"/>
                <a:gd name="connsiteY293" fmla="*/ 17717 h 641794"/>
                <a:gd name="connsiteX294" fmla="*/ 143446 w 401002"/>
                <a:gd name="connsiteY294" fmla="*/ 17335 h 641794"/>
                <a:gd name="connsiteX295" fmla="*/ 144780 w 401002"/>
                <a:gd name="connsiteY295" fmla="*/ 17335 h 641794"/>
                <a:gd name="connsiteX296" fmla="*/ 144780 w 401002"/>
                <a:gd name="connsiteY296" fmla="*/ 16764 h 641794"/>
                <a:gd name="connsiteX297" fmla="*/ 145066 w 401002"/>
                <a:gd name="connsiteY297" fmla="*/ 16097 h 641794"/>
                <a:gd name="connsiteX298" fmla="*/ 146018 w 401002"/>
                <a:gd name="connsiteY298" fmla="*/ 16097 h 641794"/>
                <a:gd name="connsiteX299" fmla="*/ 147352 w 401002"/>
                <a:gd name="connsiteY299" fmla="*/ 14764 h 641794"/>
                <a:gd name="connsiteX300" fmla="*/ 147733 w 401002"/>
                <a:gd name="connsiteY300" fmla="*/ 14764 h 641794"/>
                <a:gd name="connsiteX301" fmla="*/ 148018 w 401002"/>
                <a:gd name="connsiteY301" fmla="*/ 14383 h 641794"/>
                <a:gd name="connsiteX302" fmla="*/ 147733 w 401002"/>
                <a:gd name="connsiteY302" fmla="*/ 14383 h 641794"/>
                <a:gd name="connsiteX303" fmla="*/ 148971 w 401002"/>
                <a:gd name="connsiteY303" fmla="*/ 13430 h 641794"/>
                <a:gd name="connsiteX304" fmla="*/ 149352 w 401002"/>
                <a:gd name="connsiteY304" fmla="*/ 13430 h 641794"/>
                <a:gd name="connsiteX305" fmla="*/ 152591 w 401002"/>
                <a:gd name="connsiteY305" fmla="*/ 11430 h 641794"/>
                <a:gd name="connsiteX306" fmla="*/ 154591 w 401002"/>
                <a:gd name="connsiteY306" fmla="*/ 9525 h 641794"/>
                <a:gd name="connsiteX307" fmla="*/ 156591 w 401002"/>
                <a:gd name="connsiteY307" fmla="*/ 7810 h 641794"/>
                <a:gd name="connsiteX308" fmla="*/ 156877 w 401002"/>
                <a:gd name="connsiteY308" fmla="*/ 7239 h 641794"/>
                <a:gd name="connsiteX309" fmla="*/ 157543 w 401002"/>
                <a:gd name="connsiteY309" fmla="*/ 6572 h 641794"/>
                <a:gd name="connsiteX310" fmla="*/ 159829 w 401002"/>
                <a:gd name="connsiteY310" fmla="*/ 4858 h 641794"/>
                <a:gd name="connsiteX311" fmla="*/ 160496 w 401002"/>
                <a:gd name="connsiteY311" fmla="*/ 4858 h 641794"/>
                <a:gd name="connsiteX312" fmla="*/ 160782 w 401002"/>
                <a:gd name="connsiteY312" fmla="*/ 4286 h 641794"/>
                <a:gd name="connsiteX313" fmla="*/ 162496 w 401002"/>
                <a:gd name="connsiteY313" fmla="*/ 3239 h 641794"/>
                <a:gd name="connsiteX314" fmla="*/ 163735 w 401002"/>
                <a:gd name="connsiteY314" fmla="*/ 1905 h 641794"/>
                <a:gd name="connsiteX315" fmla="*/ 164783 w 401002"/>
                <a:gd name="connsiteY315" fmla="*/ 1619 h 641794"/>
                <a:gd name="connsiteX316" fmla="*/ 165449 w 401002"/>
                <a:gd name="connsiteY316" fmla="*/ 953 h 641794"/>
                <a:gd name="connsiteX317" fmla="*/ 165735 w 401002"/>
                <a:gd name="connsiteY317" fmla="*/ 1334 h 641794"/>
                <a:gd name="connsiteX318" fmla="*/ 166116 w 401002"/>
                <a:gd name="connsiteY318" fmla="*/ 1334 h 641794"/>
                <a:gd name="connsiteX319" fmla="*/ 167068 w 401002"/>
                <a:gd name="connsiteY319" fmla="*/ 1905 h 641794"/>
                <a:gd name="connsiteX320" fmla="*/ 167735 w 401002"/>
                <a:gd name="connsiteY320" fmla="*/ 2286 h 641794"/>
                <a:gd name="connsiteX321" fmla="*/ 167735 w 401002"/>
                <a:gd name="connsiteY321" fmla="*/ 2572 h 641794"/>
                <a:gd name="connsiteX322" fmla="*/ 168021 w 401002"/>
                <a:gd name="connsiteY322" fmla="*/ 2572 h 641794"/>
                <a:gd name="connsiteX323" fmla="*/ 168688 w 401002"/>
                <a:gd name="connsiteY323" fmla="*/ 2953 h 641794"/>
                <a:gd name="connsiteX324" fmla="*/ 169640 w 401002"/>
                <a:gd name="connsiteY324" fmla="*/ 2953 h 641794"/>
                <a:gd name="connsiteX325" fmla="*/ 169640 w 401002"/>
                <a:gd name="connsiteY325" fmla="*/ 3239 h 641794"/>
                <a:gd name="connsiteX326" fmla="*/ 170688 w 401002"/>
                <a:gd name="connsiteY326" fmla="*/ 3239 h 641794"/>
                <a:gd name="connsiteX327" fmla="*/ 175260 w 401002"/>
                <a:gd name="connsiteY327" fmla="*/ 4286 h 641794"/>
                <a:gd name="connsiteX328" fmla="*/ 184785 w 401002"/>
                <a:gd name="connsiteY328" fmla="*/ 5906 h 641794"/>
                <a:gd name="connsiteX329" fmla="*/ 197263 w 401002"/>
                <a:gd name="connsiteY329" fmla="*/ 8192 h 641794"/>
                <a:gd name="connsiteX330" fmla="*/ 211646 w 401002"/>
                <a:gd name="connsiteY330" fmla="*/ 11144 h 641794"/>
                <a:gd name="connsiteX331" fmla="*/ 211074 w 401002"/>
                <a:gd name="connsiteY331" fmla="*/ 15716 h 641794"/>
                <a:gd name="connsiteX332" fmla="*/ 210693 w 401002"/>
                <a:gd name="connsiteY332" fmla="*/ 19050 h 641794"/>
                <a:gd name="connsiteX333" fmla="*/ 210407 w 401002"/>
                <a:gd name="connsiteY333" fmla="*/ 20669 h 641794"/>
                <a:gd name="connsiteX334" fmla="*/ 209359 w 401002"/>
                <a:gd name="connsiteY334" fmla="*/ 27242 h 641794"/>
                <a:gd name="connsiteX335" fmla="*/ 207740 w 401002"/>
                <a:gd name="connsiteY335" fmla="*/ 40672 h 641794"/>
                <a:gd name="connsiteX336" fmla="*/ 207074 w 401002"/>
                <a:gd name="connsiteY336" fmla="*/ 43625 h 641794"/>
                <a:gd name="connsiteX337" fmla="*/ 207074 w 401002"/>
                <a:gd name="connsiteY337" fmla="*/ 44577 h 641794"/>
                <a:gd name="connsiteX338" fmla="*/ 219932 w 401002"/>
                <a:gd name="connsiteY338" fmla="*/ 43625 h 641794"/>
                <a:gd name="connsiteX339" fmla="*/ 225838 w 401002"/>
                <a:gd name="connsiteY339" fmla="*/ 43910 h 641794"/>
                <a:gd name="connsiteX340" fmla="*/ 226409 w 401002"/>
                <a:gd name="connsiteY340" fmla="*/ 43625 h 641794"/>
                <a:gd name="connsiteX341" fmla="*/ 228791 w 401002"/>
                <a:gd name="connsiteY341" fmla="*/ 43625 h 641794"/>
                <a:gd name="connsiteX342" fmla="*/ 230696 w 401002"/>
                <a:gd name="connsiteY342" fmla="*/ 42958 h 641794"/>
                <a:gd name="connsiteX343" fmla="*/ 235934 w 401002"/>
                <a:gd name="connsiteY343" fmla="*/ 42958 h 641794"/>
                <a:gd name="connsiteX344" fmla="*/ 240887 w 401002"/>
                <a:gd name="connsiteY344" fmla="*/ 42291 h 641794"/>
                <a:gd name="connsiteX345" fmla="*/ 244507 w 401002"/>
                <a:gd name="connsiteY345" fmla="*/ 42291 h 641794"/>
                <a:gd name="connsiteX346" fmla="*/ 245174 w 401002"/>
                <a:gd name="connsiteY346" fmla="*/ 43339 h 641794"/>
                <a:gd name="connsiteX347" fmla="*/ 245174 w 401002"/>
                <a:gd name="connsiteY347" fmla="*/ 44291 h 641794"/>
                <a:gd name="connsiteX348" fmla="*/ 244792 w 401002"/>
                <a:gd name="connsiteY348" fmla="*/ 44958 h 641794"/>
                <a:gd name="connsiteX349" fmla="*/ 244126 w 401002"/>
                <a:gd name="connsiteY349" fmla="*/ 45244 h 641794"/>
                <a:gd name="connsiteX350" fmla="*/ 244126 w 401002"/>
                <a:gd name="connsiteY350" fmla="*/ 46292 h 641794"/>
                <a:gd name="connsiteX351" fmla="*/ 244507 w 401002"/>
                <a:gd name="connsiteY351" fmla="*/ 45910 h 641794"/>
                <a:gd name="connsiteX352" fmla="*/ 244792 w 401002"/>
                <a:gd name="connsiteY352" fmla="*/ 45910 h 641794"/>
                <a:gd name="connsiteX353" fmla="*/ 244792 w 401002"/>
                <a:gd name="connsiteY353" fmla="*/ 46292 h 641794"/>
                <a:gd name="connsiteX354" fmla="*/ 244507 w 401002"/>
                <a:gd name="connsiteY354" fmla="*/ 47244 h 641794"/>
                <a:gd name="connsiteX355" fmla="*/ 243840 w 401002"/>
                <a:gd name="connsiteY355" fmla="*/ 47530 h 641794"/>
                <a:gd name="connsiteX356" fmla="*/ 243840 w 401002"/>
                <a:gd name="connsiteY356" fmla="*/ 47911 h 641794"/>
                <a:gd name="connsiteX357" fmla="*/ 244792 w 401002"/>
                <a:gd name="connsiteY357" fmla="*/ 48578 h 641794"/>
                <a:gd name="connsiteX358" fmla="*/ 244792 w 401002"/>
                <a:gd name="connsiteY358" fmla="*/ 49816 h 641794"/>
                <a:gd name="connsiteX359" fmla="*/ 245459 w 401002"/>
                <a:gd name="connsiteY359" fmla="*/ 51149 h 641794"/>
                <a:gd name="connsiteX360" fmla="*/ 245840 w 401002"/>
                <a:gd name="connsiteY360" fmla="*/ 51530 h 641794"/>
                <a:gd name="connsiteX361" fmla="*/ 245840 w 401002"/>
                <a:gd name="connsiteY361" fmla="*/ 52483 h 641794"/>
                <a:gd name="connsiteX362" fmla="*/ 246126 w 401002"/>
                <a:gd name="connsiteY362" fmla="*/ 52483 h 641794"/>
                <a:gd name="connsiteX363" fmla="*/ 246126 w 401002"/>
                <a:gd name="connsiteY363" fmla="*/ 53150 h 641794"/>
                <a:gd name="connsiteX364" fmla="*/ 246507 w 401002"/>
                <a:gd name="connsiteY364" fmla="*/ 53816 h 641794"/>
                <a:gd name="connsiteX365" fmla="*/ 246126 w 401002"/>
                <a:gd name="connsiteY365" fmla="*/ 54483 h 641794"/>
                <a:gd name="connsiteX366" fmla="*/ 246126 w 401002"/>
                <a:gd name="connsiteY366" fmla="*/ 55150 h 641794"/>
                <a:gd name="connsiteX367" fmla="*/ 247079 w 401002"/>
                <a:gd name="connsiteY367" fmla="*/ 55150 h 641794"/>
                <a:gd name="connsiteX368" fmla="*/ 247079 w 401002"/>
                <a:gd name="connsiteY368" fmla="*/ 55435 h 641794"/>
                <a:gd name="connsiteX369" fmla="*/ 247459 w 401002"/>
                <a:gd name="connsiteY369" fmla="*/ 55721 h 641794"/>
                <a:gd name="connsiteX370" fmla="*/ 247745 w 401002"/>
                <a:gd name="connsiteY370" fmla="*/ 56769 h 641794"/>
                <a:gd name="connsiteX371" fmla="*/ 248126 w 401002"/>
                <a:gd name="connsiteY371" fmla="*/ 57055 h 641794"/>
                <a:gd name="connsiteX372" fmla="*/ 248126 w 401002"/>
                <a:gd name="connsiteY372" fmla="*/ 57436 h 641794"/>
                <a:gd name="connsiteX373" fmla="*/ 249079 w 401002"/>
                <a:gd name="connsiteY373" fmla="*/ 57722 h 641794"/>
                <a:gd name="connsiteX374" fmla="*/ 248793 w 401002"/>
                <a:gd name="connsiteY374" fmla="*/ 58103 h 641794"/>
                <a:gd name="connsiteX375" fmla="*/ 248793 w 401002"/>
                <a:gd name="connsiteY375" fmla="*/ 58388 h 641794"/>
                <a:gd name="connsiteX376" fmla="*/ 249746 w 401002"/>
                <a:gd name="connsiteY376" fmla="*/ 58388 h 641794"/>
                <a:gd name="connsiteX377" fmla="*/ 250412 w 401002"/>
                <a:gd name="connsiteY377" fmla="*/ 59055 h 641794"/>
                <a:gd name="connsiteX378" fmla="*/ 250031 w 401002"/>
                <a:gd name="connsiteY378" fmla="*/ 59722 h 641794"/>
                <a:gd name="connsiteX379" fmla="*/ 250412 w 401002"/>
                <a:gd name="connsiteY379" fmla="*/ 60389 h 641794"/>
                <a:gd name="connsiteX380" fmla="*/ 250412 w 401002"/>
                <a:gd name="connsiteY380" fmla="*/ 60674 h 641794"/>
                <a:gd name="connsiteX381" fmla="*/ 250031 w 401002"/>
                <a:gd name="connsiteY381" fmla="*/ 61055 h 641794"/>
                <a:gd name="connsiteX382" fmla="*/ 250698 w 401002"/>
                <a:gd name="connsiteY382" fmla="*/ 61627 h 641794"/>
                <a:gd name="connsiteX383" fmla="*/ 251365 w 401002"/>
                <a:gd name="connsiteY383" fmla="*/ 62960 h 641794"/>
                <a:gd name="connsiteX384" fmla="*/ 252032 w 401002"/>
                <a:gd name="connsiteY384" fmla="*/ 63627 h 641794"/>
                <a:gd name="connsiteX385" fmla="*/ 253365 w 401002"/>
                <a:gd name="connsiteY385" fmla="*/ 64580 h 641794"/>
                <a:gd name="connsiteX386" fmla="*/ 253365 w 401002"/>
                <a:gd name="connsiteY386" fmla="*/ 65246 h 641794"/>
                <a:gd name="connsiteX387" fmla="*/ 253651 w 401002"/>
                <a:gd name="connsiteY387" fmla="*/ 65627 h 641794"/>
                <a:gd name="connsiteX388" fmla="*/ 253651 w 401002"/>
                <a:gd name="connsiteY388" fmla="*/ 66961 h 641794"/>
                <a:gd name="connsiteX389" fmla="*/ 254032 w 401002"/>
                <a:gd name="connsiteY389" fmla="*/ 66961 h 641794"/>
                <a:gd name="connsiteX390" fmla="*/ 254984 w 401002"/>
                <a:gd name="connsiteY390" fmla="*/ 66580 h 641794"/>
                <a:gd name="connsiteX391" fmla="*/ 254984 w 401002"/>
                <a:gd name="connsiteY391" fmla="*/ 67913 h 641794"/>
                <a:gd name="connsiteX392" fmla="*/ 255651 w 401002"/>
                <a:gd name="connsiteY392" fmla="*/ 69247 h 641794"/>
                <a:gd name="connsiteX393" fmla="*/ 255651 w 401002"/>
                <a:gd name="connsiteY393" fmla="*/ 70199 h 641794"/>
                <a:gd name="connsiteX394" fmla="*/ 255937 w 401002"/>
                <a:gd name="connsiteY394" fmla="*/ 70866 h 641794"/>
                <a:gd name="connsiteX395" fmla="*/ 256318 w 401002"/>
                <a:gd name="connsiteY395" fmla="*/ 71152 h 641794"/>
                <a:gd name="connsiteX396" fmla="*/ 257651 w 401002"/>
                <a:gd name="connsiteY396" fmla="*/ 72866 h 641794"/>
                <a:gd name="connsiteX397" fmla="*/ 258318 w 401002"/>
                <a:gd name="connsiteY397" fmla="*/ 73819 h 641794"/>
                <a:gd name="connsiteX398" fmla="*/ 258318 w 401002"/>
                <a:gd name="connsiteY398" fmla="*/ 74771 h 641794"/>
                <a:gd name="connsiteX399" fmla="*/ 259271 w 401002"/>
                <a:gd name="connsiteY399" fmla="*/ 75152 h 641794"/>
                <a:gd name="connsiteX400" fmla="*/ 259556 w 401002"/>
                <a:gd name="connsiteY400" fmla="*/ 75438 h 641794"/>
                <a:gd name="connsiteX401" fmla="*/ 258318 w 401002"/>
                <a:gd name="connsiteY401" fmla="*/ 75438 h 641794"/>
                <a:gd name="connsiteX402" fmla="*/ 258604 w 401002"/>
                <a:gd name="connsiteY402" fmla="*/ 75819 h 641794"/>
                <a:gd name="connsiteX403" fmla="*/ 258318 w 401002"/>
                <a:gd name="connsiteY403" fmla="*/ 76105 h 641794"/>
                <a:gd name="connsiteX404" fmla="*/ 258318 w 401002"/>
                <a:gd name="connsiteY404" fmla="*/ 78391 h 641794"/>
                <a:gd name="connsiteX405" fmla="*/ 257651 w 401002"/>
                <a:gd name="connsiteY405" fmla="*/ 78391 h 641794"/>
                <a:gd name="connsiteX406" fmla="*/ 257651 w 401002"/>
                <a:gd name="connsiteY406" fmla="*/ 78772 h 641794"/>
                <a:gd name="connsiteX407" fmla="*/ 257270 w 401002"/>
                <a:gd name="connsiteY407" fmla="*/ 79058 h 641794"/>
                <a:gd name="connsiteX408" fmla="*/ 257651 w 401002"/>
                <a:gd name="connsiteY408" fmla="*/ 79724 h 641794"/>
                <a:gd name="connsiteX409" fmla="*/ 258318 w 401002"/>
                <a:gd name="connsiteY409" fmla="*/ 80391 h 641794"/>
                <a:gd name="connsiteX410" fmla="*/ 257937 w 401002"/>
                <a:gd name="connsiteY410" fmla="*/ 81058 h 641794"/>
                <a:gd name="connsiteX411" fmla="*/ 258604 w 401002"/>
                <a:gd name="connsiteY411" fmla="*/ 82296 h 641794"/>
                <a:gd name="connsiteX412" fmla="*/ 260890 w 401002"/>
                <a:gd name="connsiteY412" fmla="*/ 82963 h 641794"/>
                <a:gd name="connsiteX413" fmla="*/ 262223 w 401002"/>
                <a:gd name="connsiteY413" fmla="*/ 84011 h 641794"/>
                <a:gd name="connsiteX414" fmla="*/ 263176 w 401002"/>
                <a:gd name="connsiteY414" fmla="*/ 84011 h 641794"/>
                <a:gd name="connsiteX415" fmla="*/ 264224 w 401002"/>
                <a:gd name="connsiteY415" fmla="*/ 84296 h 641794"/>
                <a:gd name="connsiteX416" fmla="*/ 265462 w 401002"/>
                <a:gd name="connsiteY416" fmla="*/ 85249 h 641794"/>
                <a:gd name="connsiteX417" fmla="*/ 265843 w 401002"/>
                <a:gd name="connsiteY417" fmla="*/ 85916 h 641794"/>
                <a:gd name="connsiteX418" fmla="*/ 266129 w 401002"/>
                <a:gd name="connsiteY418" fmla="*/ 86297 h 641794"/>
                <a:gd name="connsiteX419" fmla="*/ 266795 w 401002"/>
                <a:gd name="connsiteY419" fmla="*/ 86582 h 641794"/>
                <a:gd name="connsiteX420" fmla="*/ 267462 w 401002"/>
                <a:gd name="connsiteY420" fmla="*/ 87249 h 641794"/>
                <a:gd name="connsiteX421" fmla="*/ 268796 w 401002"/>
                <a:gd name="connsiteY421" fmla="*/ 87249 h 641794"/>
                <a:gd name="connsiteX422" fmla="*/ 269748 w 401002"/>
                <a:gd name="connsiteY422" fmla="*/ 87916 h 641794"/>
                <a:gd name="connsiteX423" fmla="*/ 270796 w 401002"/>
                <a:gd name="connsiteY423" fmla="*/ 87916 h 641794"/>
                <a:gd name="connsiteX424" fmla="*/ 273367 w 401002"/>
                <a:gd name="connsiteY424" fmla="*/ 88583 h 641794"/>
                <a:gd name="connsiteX425" fmla="*/ 274320 w 401002"/>
                <a:gd name="connsiteY425" fmla="*/ 89535 h 641794"/>
                <a:gd name="connsiteX426" fmla="*/ 274987 w 401002"/>
                <a:gd name="connsiteY426" fmla="*/ 90583 h 641794"/>
                <a:gd name="connsiteX427" fmla="*/ 275368 w 401002"/>
                <a:gd name="connsiteY427" fmla="*/ 91535 h 641794"/>
                <a:gd name="connsiteX428" fmla="*/ 276034 w 401002"/>
                <a:gd name="connsiteY428" fmla="*/ 92202 h 641794"/>
                <a:gd name="connsiteX429" fmla="*/ 276034 w 401002"/>
                <a:gd name="connsiteY429" fmla="*/ 92869 h 641794"/>
                <a:gd name="connsiteX430" fmla="*/ 276320 w 401002"/>
                <a:gd name="connsiteY430" fmla="*/ 93155 h 641794"/>
                <a:gd name="connsiteX431" fmla="*/ 276701 w 401002"/>
                <a:gd name="connsiteY431" fmla="*/ 94202 h 641794"/>
                <a:gd name="connsiteX432" fmla="*/ 278987 w 401002"/>
                <a:gd name="connsiteY432" fmla="*/ 95822 h 641794"/>
                <a:gd name="connsiteX433" fmla="*/ 280607 w 401002"/>
                <a:gd name="connsiteY433" fmla="*/ 97727 h 641794"/>
                <a:gd name="connsiteX434" fmla="*/ 281940 w 401002"/>
                <a:gd name="connsiteY434" fmla="*/ 98774 h 641794"/>
                <a:gd name="connsiteX435" fmla="*/ 282226 w 401002"/>
                <a:gd name="connsiteY435" fmla="*/ 99060 h 641794"/>
                <a:gd name="connsiteX436" fmla="*/ 284226 w 401002"/>
                <a:gd name="connsiteY436" fmla="*/ 100679 h 641794"/>
                <a:gd name="connsiteX437" fmla="*/ 285845 w 401002"/>
                <a:gd name="connsiteY437" fmla="*/ 101346 h 641794"/>
                <a:gd name="connsiteX438" fmla="*/ 287465 w 401002"/>
                <a:gd name="connsiteY438" fmla="*/ 101727 h 641794"/>
                <a:gd name="connsiteX439" fmla="*/ 288131 w 401002"/>
                <a:gd name="connsiteY439" fmla="*/ 101727 h 641794"/>
                <a:gd name="connsiteX440" fmla="*/ 298609 w 401002"/>
                <a:gd name="connsiteY440" fmla="*/ 96774 h 641794"/>
                <a:gd name="connsiteX441" fmla="*/ 298990 w 401002"/>
                <a:gd name="connsiteY441" fmla="*/ 96774 h 641794"/>
                <a:gd name="connsiteX442" fmla="*/ 307467 w 401002"/>
                <a:gd name="connsiteY442" fmla="*/ 95155 h 641794"/>
                <a:gd name="connsiteX443" fmla="*/ 309467 w 401002"/>
                <a:gd name="connsiteY443" fmla="*/ 97441 h 641794"/>
                <a:gd name="connsiteX444" fmla="*/ 310420 w 401002"/>
                <a:gd name="connsiteY444" fmla="*/ 98108 h 641794"/>
                <a:gd name="connsiteX445" fmla="*/ 311467 w 401002"/>
                <a:gd name="connsiteY445" fmla="*/ 98108 h 641794"/>
                <a:gd name="connsiteX446" fmla="*/ 312420 w 401002"/>
                <a:gd name="connsiteY446" fmla="*/ 99060 h 641794"/>
                <a:gd name="connsiteX447" fmla="*/ 313754 w 401002"/>
                <a:gd name="connsiteY447" fmla="*/ 101060 h 641794"/>
                <a:gd name="connsiteX448" fmla="*/ 314039 w 401002"/>
                <a:gd name="connsiteY448" fmla="*/ 101727 h 641794"/>
                <a:gd name="connsiteX449" fmla="*/ 314706 w 401002"/>
                <a:gd name="connsiteY449" fmla="*/ 102013 h 641794"/>
                <a:gd name="connsiteX450" fmla="*/ 315087 w 401002"/>
                <a:gd name="connsiteY450" fmla="*/ 103061 h 641794"/>
                <a:gd name="connsiteX451" fmla="*/ 315087 w 401002"/>
                <a:gd name="connsiteY451" fmla="*/ 103632 h 641794"/>
                <a:gd name="connsiteX452" fmla="*/ 315659 w 401002"/>
                <a:gd name="connsiteY452" fmla="*/ 104299 h 641794"/>
                <a:gd name="connsiteX453" fmla="*/ 316706 w 401002"/>
                <a:gd name="connsiteY453" fmla="*/ 104680 h 641794"/>
                <a:gd name="connsiteX454" fmla="*/ 318992 w 401002"/>
                <a:gd name="connsiteY454" fmla="*/ 104966 h 641794"/>
                <a:gd name="connsiteX455" fmla="*/ 319659 w 401002"/>
                <a:gd name="connsiteY455" fmla="*/ 105347 h 641794"/>
                <a:gd name="connsiteX456" fmla="*/ 319945 w 401002"/>
                <a:gd name="connsiteY456" fmla="*/ 106013 h 641794"/>
                <a:gd name="connsiteX457" fmla="*/ 320326 w 401002"/>
                <a:gd name="connsiteY457" fmla="*/ 106966 h 641794"/>
                <a:gd name="connsiteX458" fmla="*/ 320326 w 401002"/>
                <a:gd name="connsiteY458" fmla="*/ 107633 h 641794"/>
                <a:gd name="connsiteX459" fmla="*/ 320992 w 401002"/>
                <a:gd name="connsiteY459" fmla="*/ 108585 h 641794"/>
                <a:gd name="connsiteX460" fmla="*/ 321278 w 401002"/>
                <a:gd name="connsiteY460" fmla="*/ 109919 h 641794"/>
                <a:gd name="connsiteX461" fmla="*/ 322897 w 401002"/>
                <a:gd name="connsiteY461" fmla="*/ 114872 h 641794"/>
                <a:gd name="connsiteX462" fmla="*/ 323564 w 401002"/>
                <a:gd name="connsiteY462" fmla="*/ 116491 h 641794"/>
                <a:gd name="connsiteX463" fmla="*/ 323564 w 401002"/>
                <a:gd name="connsiteY463" fmla="*/ 117158 h 641794"/>
                <a:gd name="connsiteX464" fmla="*/ 322897 w 401002"/>
                <a:gd name="connsiteY464" fmla="*/ 119729 h 641794"/>
                <a:gd name="connsiteX465" fmla="*/ 322897 w 401002"/>
                <a:gd name="connsiteY465" fmla="*/ 120110 h 641794"/>
                <a:gd name="connsiteX466" fmla="*/ 321564 w 401002"/>
                <a:gd name="connsiteY466" fmla="*/ 120777 h 641794"/>
                <a:gd name="connsiteX467" fmla="*/ 321945 w 401002"/>
                <a:gd name="connsiteY467" fmla="*/ 121349 h 641794"/>
                <a:gd name="connsiteX468" fmla="*/ 321945 w 401002"/>
                <a:gd name="connsiteY468" fmla="*/ 123063 h 641794"/>
                <a:gd name="connsiteX469" fmla="*/ 323945 w 401002"/>
                <a:gd name="connsiteY469" fmla="*/ 125635 h 641794"/>
                <a:gd name="connsiteX470" fmla="*/ 323279 w 401002"/>
                <a:gd name="connsiteY470" fmla="*/ 126302 h 641794"/>
                <a:gd name="connsiteX471" fmla="*/ 323279 w 401002"/>
                <a:gd name="connsiteY471" fmla="*/ 127254 h 641794"/>
                <a:gd name="connsiteX472" fmla="*/ 322231 w 401002"/>
                <a:gd name="connsiteY472" fmla="*/ 128302 h 641794"/>
                <a:gd name="connsiteX473" fmla="*/ 322231 w 401002"/>
                <a:gd name="connsiteY473" fmla="*/ 129254 h 641794"/>
                <a:gd name="connsiteX474" fmla="*/ 321564 w 401002"/>
                <a:gd name="connsiteY474" fmla="*/ 130207 h 641794"/>
                <a:gd name="connsiteX475" fmla="*/ 321945 w 401002"/>
                <a:gd name="connsiteY475" fmla="*/ 131255 h 641794"/>
                <a:gd name="connsiteX476" fmla="*/ 322612 w 401002"/>
                <a:gd name="connsiteY476" fmla="*/ 132588 h 641794"/>
                <a:gd name="connsiteX477" fmla="*/ 323279 w 401002"/>
                <a:gd name="connsiteY477" fmla="*/ 133160 h 641794"/>
                <a:gd name="connsiteX478" fmla="*/ 322612 w 401002"/>
                <a:gd name="connsiteY478" fmla="*/ 134207 h 641794"/>
                <a:gd name="connsiteX479" fmla="*/ 322231 w 401002"/>
                <a:gd name="connsiteY479" fmla="*/ 134207 h 641794"/>
                <a:gd name="connsiteX480" fmla="*/ 321945 w 401002"/>
                <a:gd name="connsiteY480" fmla="*/ 134493 h 641794"/>
                <a:gd name="connsiteX481" fmla="*/ 322231 w 401002"/>
                <a:gd name="connsiteY481" fmla="*/ 134874 h 641794"/>
                <a:gd name="connsiteX482" fmla="*/ 323279 w 401002"/>
                <a:gd name="connsiteY482" fmla="*/ 135160 h 641794"/>
                <a:gd name="connsiteX483" fmla="*/ 323564 w 401002"/>
                <a:gd name="connsiteY483" fmla="*/ 134874 h 641794"/>
                <a:gd name="connsiteX484" fmla="*/ 324517 w 401002"/>
                <a:gd name="connsiteY484" fmla="*/ 135827 h 641794"/>
                <a:gd name="connsiteX485" fmla="*/ 325565 w 401002"/>
                <a:gd name="connsiteY485" fmla="*/ 135160 h 641794"/>
                <a:gd name="connsiteX486" fmla="*/ 326231 w 401002"/>
                <a:gd name="connsiteY486" fmla="*/ 134874 h 641794"/>
                <a:gd name="connsiteX487" fmla="*/ 326517 w 401002"/>
                <a:gd name="connsiteY487" fmla="*/ 135827 h 641794"/>
                <a:gd name="connsiteX488" fmla="*/ 326517 w 401002"/>
                <a:gd name="connsiteY488" fmla="*/ 136493 h 641794"/>
                <a:gd name="connsiteX489" fmla="*/ 326898 w 401002"/>
                <a:gd name="connsiteY489" fmla="*/ 136493 h 641794"/>
                <a:gd name="connsiteX490" fmla="*/ 327850 w 401002"/>
                <a:gd name="connsiteY490" fmla="*/ 137160 h 641794"/>
                <a:gd name="connsiteX491" fmla="*/ 328136 w 401002"/>
                <a:gd name="connsiteY491" fmla="*/ 137446 h 641794"/>
                <a:gd name="connsiteX492" fmla="*/ 328136 w 401002"/>
                <a:gd name="connsiteY492" fmla="*/ 138779 h 641794"/>
                <a:gd name="connsiteX493" fmla="*/ 329470 w 401002"/>
                <a:gd name="connsiteY493" fmla="*/ 139065 h 641794"/>
                <a:gd name="connsiteX494" fmla="*/ 329851 w 401002"/>
                <a:gd name="connsiteY494" fmla="*/ 138779 h 641794"/>
                <a:gd name="connsiteX495" fmla="*/ 330137 w 401002"/>
                <a:gd name="connsiteY495" fmla="*/ 137160 h 641794"/>
                <a:gd name="connsiteX496" fmla="*/ 331089 w 401002"/>
                <a:gd name="connsiteY496" fmla="*/ 136779 h 641794"/>
                <a:gd name="connsiteX497" fmla="*/ 331756 w 401002"/>
                <a:gd name="connsiteY497" fmla="*/ 137160 h 641794"/>
                <a:gd name="connsiteX498" fmla="*/ 332804 w 401002"/>
                <a:gd name="connsiteY498" fmla="*/ 139065 h 641794"/>
                <a:gd name="connsiteX499" fmla="*/ 332422 w 401002"/>
                <a:gd name="connsiteY499" fmla="*/ 140398 h 641794"/>
                <a:gd name="connsiteX500" fmla="*/ 333756 w 401002"/>
                <a:gd name="connsiteY500" fmla="*/ 141065 h 641794"/>
                <a:gd name="connsiteX501" fmla="*/ 334042 w 401002"/>
                <a:gd name="connsiteY501" fmla="*/ 141446 h 641794"/>
                <a:gd name="connsiteX502" fmla="*/ 333756 w 401002"/>
                <a:gd name="connsiteY502" fmla="*/ 142018 h 641794"/>
                <a:gd name="connsiteX503" fmla="*/ 332422 w 401002"/>
                <a:gd name="connsiteY503" fmla="*/ 142685 h 641794"/>
                <a:gd name="connsiteX504" fmla="*/ 332137 w 401002"/>
                <a:gd name="connsiteY504" fmla="*/ 143066 h 641794"/>
                <a:gd name="connsiteX505" fmla="*/ 332422 w 401002"/>
                <a:gd name="connsiteY505" fmla="*/ 144018 h 641794"/>
                <a:gd name="connsiteX506" fmla="*/ 333089 w 401002"/>
                <a:gd name="connsiteY506" fmla="*/ 144018 h 641794"/>
                <a:gd name="connsiteX507" fmla="*/ 333375 w 401002"/>
                <a:gd name="connsiteY507" fmla="*/ 144685 h 641794"/>
                <a:gd name="connsiteX508" fmla="*/ 334709 w 401002"/>
                <a:gd name="connsiteY508" fmla="*/ 145637 h 641794"/>
                <a:gd name="connsiteX509" fmla="*/ 334709 w 401002"/>
                <a:gd name="connsiteY509" fmla="*/ 146685 h 641794"/>
                <a:gd name="connsiteX510" fmla="*/ 335090 w 401002"/>
                <a:gd name="connsiteY510" fmla="*/ 147352 h 641794"/>
                <a:gd name="connsiteX511" fmla="*/ 336709 w 401002"/>
                <a:gd name="connsiteY511" fmla="*/ 146685 h 641794"/>
                <a:gd name="connsiteX512" fmla="*/ 337375 w 401002"/>
                <a:gd name="connsiteY512" fmla="*/ 146685 h 641794"/>
                <a:gd name="connsiteX513" fmla="*/ 337661 w 401002"/>
                <a:gd name="connsiteY513" fmla="*/ 147638 h 641794"/>
                <a:gd name="connsiteX514" fmla="*/ 338995 w 401002"/>
                <a:gd name="connsiteY514" fmla="*/ 148590 h 641794"/>
                <a:gd name="connsiteX515" fmla="*/ 339662 w 401002"/>
                <a:gd name="connsiteY515" fmla="*/ 149257 h 641794"/>
                <a:gd name="connsiteX516" fmla="*/ 340328 w 401002"/>
                <a:gd name="connsiteY516" fmla="*/ 150876 h 641794"/>
                <a:gd name="connsiteX517" fmla="*/ 336328 w 401002"/>
                <a:gd name="connsiteY517" fmla="*/ 153829 h 641794"/>
                <a:gd name="connsiteX518" fmla="*/ 334709 w 401002"/>
                <a:gd name="connsiteY518" fmla="*/ 160401 h 641794"/>
                <a:gd name="connsiteX519" fmla="*/ 334042 w 401002"/>
                <a:gd name="connsiteY519" fmla="*/ 163735 h 641794"/>
                <a:gd name="connsiteX520" fmla="*/ 336328 w 401002"/>
                <a:gd name="connsiteY520" fmla="*/ 170593 h 641794"/>
                <a:gd name="connsiteX521" fmla="*/ 333089 w 401002"/>
                <a:gd name="connsiteY521" fmla="*/ 179165 h 641794"/>
                <a:gd name="connsiteX522" fmla="*/ 332804 w 401002"/>
                <a:gd name="connsiteY522" fmla="*/ 179832 h 641794"/>
                <a:gd name="connsiteX523" fmla="*/ 339662 w 401002"/>
                <a:gd name="connsiteY523" fmla="*/ 179832 h 641794"/>
                <a:gd name="connsiteX524" fmla="*/ 345853 w 401002"/>
                <a:gd name="connsiteY524" fmla="*/ 180499 h 641794"/>
                <a:gd name="connsiteX525" fmla="*/ 346900 w 401002"/>
                <a:gd name="connsiteY525" fmla="*/ 180785 h 641794"/>
                <a:gd name="connsiteX526" fmla="*/ 348520 w 401002"/>
                <a:gd name="connsiteY526" fmla="*/ 180785 h 641794"/>
                <a:gd name="connsiteX527" fmla="*/ 349472 w 401002"/>
                <a:gd name="connsiteY527" fmla="*/ 181070 h 641794"/>
                <a:gd name="connsiteX528" fmla="*/ 353759 w 401002"/>
                <a:gd name="connsiteY528" fmla="*/ 181737 h 641794"/>
                <a:gd name="connsiteX529" fmla="*/ 351472 w 401002"/>
                <a:gd name="connsiteY529" fmla="*/ 187643 h 641794"/>
                <a:gd name="connsiteX530" fmla="*/ 352139 w 401002"/>
                <a:gd name="connsiteY530" fmla="*/ 192881 h 641794"/>
                <a:gd name="connsiteX531" fmla="*/ 352806 w 401002"/>
                <a:gd name="connsiteY531" fmla="*/ 192881 h 641794"/>
                <a:gd name="connsiteX532" fmla="*/ 362331 w 401002"/>
                <a:gd name="connsiteY532" fmla="*/ 196215 h 641794"/>
                <a:gd name="connsiteX533" fmla="*/ 375761 w 401002"/>
                <a:gd name="connsiteY533" fmla="*/ 200787 h 641794"/>
                <a:gd name="connsiteX534" fmla="*/ 389572 w 401002"/>
                <a:gd name="connsiteY534" fmla="*/ 197834 h 641794"/>
                <a:gd name="connsiteX535" fmla="*/ 389572 w 401002"/>
                <a:gd name="connsiteY535" fmla="*/ 201454 h 641794"/>
                <a:gd name="connsiteX536" fmla="*/ 388906 w 401002"/>
                <a:gd name="connsiteY536" fmla="*/ 210598 h 641794"/>
                <a:gd name="connsiteX537" fmla="*/ 388239 w 401002"/>
                <a:gd name="connsiteY537" fmla="*/ 224123 h 641794"/>
                <a:gd name="connsiteX538" fmla="*/ 363284 w 401002"/>
                <a:gd name="connsiteY538" fmla="*/ 223075 h 641794"/>
                <a:gd name="connsiteX539" fmla="*/ 362617 w 401002"/>
                <a:gd name="connsiteY539" fmla="*/ 223075 h 641794"/>
                <a:gd name="connsiteX540" fmla="*/ 361664 w 401002"/>
                <a:gd name="connsiteY540" fmla="*/ 223742 h 641794"/>
                <a:gd name="connsiteX541" fmla="*/ 361283 w 401002"/>
                <a:gd name="connsiteY541" fmla="*/ 224790 h 641794"/>
                <a:gd name="connsiteX542" fmla="*/ 361283 w 401002"/>
                <a:gd name="connsiteY542" fmla="*/ 225362 h 641794"/>
                <a:gd name="connsiteX543" fmla="*/ 363284 w 401002"/>
                <a:gd name="connsiteY543" fmla="*/ 227743 h 641794"/>
                <a:gd name="connsiteX544" fmla="*/ 364903 w 401002"/>
                <a:gd name="connsiteY544" fmla="*/ 228695 h 641794"/>
                <a:gd name="connsiteX545" fmla="*/ 365570 w 401002"/>
                <a:gd name="connsiteY545" fmla="*/ 230696 h 641794"/>
                <a:gd name="connsiteX546" fmla="*/ 365284 w 401002"/>
                <a:gd name="connsiteY546" fmla="*/ 231648 h 641794"/>
                <a:gd name="connsiteX547" fmla="*/ 364903 w 401002"/>
                <a:gd name="connsiteY547" fmla="*/ 234220 h 641794"/>
                <a:gd name="connsiteX548" fmla="*/ 364236 w 401002"/>
                <a:gd name="connsiteY548" fmla="*/ 236220 h 641794"/>
                <a:gd name="connsiteX549" fmla="*/ 363950 w 401002"/>
                <a:gd name="connsiteY549" fmla="*/ 237554 h 641794"/>
                <a:gd name="connsiteX550" fmla="*/ 364236 w 401002"/>
                <a:gd name="connsiteY550" fmla="*/ 239554 h 641794"/>
                <a:gd name="connsiteX551" fmla="*/ 364617 w 401002"/>
                <a:gd name="connsiteY551" fmla="*/ 241173 h 641794"/>
                <a:gd name="connsiteX552" fmla="*/ 365570 w 401002"/>
                <a:gd name="connsiteY552" fmla="*/ 242792 h 641794"/>
                <a:gd name="connsiteX553" fmla="*/ 367570 w 401002"/>
                <a:gd name="connsiteY553" fmla="*/ 245745 h 641794"/>
                <a:gd name="connsiteX554" fmla="*/ 369856 w 401002"/>
                <a:gd name="connsiteY554" fmla="*/ 250031 h 641794"/>
                <a:gd name="connsiteX555" fmla="*/ 370142 w 401002"/>
                <a:gd name="connsiteY555" fmla="*/ 251365 h 641794"/>
                <a:gd name="connsiteX556" fmla="*/ 370142 w 401002"/>
                <a:gd name="connsiteY556" fmla="*/ 251650 h 641794"/>
                <a:gd name="connsiteX557" fmla="*/ 370808 w 401002"/>
                <a:gd name="connsiteY557" fmla="*/ 253651 h 641794"/>
                <a:gd name="connsiteX558" fmla="*/ 371856 w 401002"/>
                <a:gd name="connsiteY558" fmla="*/ 256889 h 641794"/>
                <a:gd name="connsiteX559" fmla="*/ 372809 w 401002"/>
                <a:gd name="connsiteY559" fmla="*/ 257937 h 641794"/>
                <a:gd name="connsiteX560" fmla="*/ 373094 w 401002"/>
                <a:gd name="connsiteY560" fmla="*/ 259175 h 641794"/>
                <a:gd name="connsiteX561" fmla="*/ 372809 w 401002"/>
                <a:gd name="connsiteY561" fmla="*/ 260223 h 641794"/>
                <a:gd name="connsiteX562" fmla="*/ 373094 w 401002"/>
                <a:gd name="connsiteY562" fmla="*/ 261175 h 641794"/>
                <a:gd name="connsiteX563" fmla="*/ 374809 w 401002"/>
                <a:gd name="connsiteY563" fmla="*/ 262509 h 641794"/>
                <a:gd name="connsiteX564" fmla="*/ 374809 w 401002"/>
                <a:gd name="connsiteY564" fmla="*/ 264128 h 641794"/>
                <a:gd name="connsiteX565" fmla="*/ 374428 w 401002"/>
                <a:gd name="connsiteY565" fmla="*/ 265748 h 641794"/>
                <a:gd name="connsiteX566" fmla="*/ 375380 w 401002"/>
                <a:gd name="connsiteY566" fmla="*/ 267081 h 641794"/>
                <a:gd name="connsiteX567" fmla="*/ 379667 w 401002"/>
                <a:gd name="connsiteY567" fmla="*/ 271367 h 641794"/>
                <a:gd name="connsiteX568" fmla="*/ 381000 w 401002"/>
                <a:gd name="connsiteY568" fmla="*/ 272987 h 641794"/>
                <a:gd name="connsiteX569" fmla="*/ 381286 w 401002"/>
                <a:gd name="connsiteY569" fmla="*/ 274320 h 641794"/>
                <a:gd name="connsiteX570" fmla="*/ 381286 w 401002"/>
                <a:gd name="connsiteY570" fmla="*/ 276892 h 641794"/>
                <a:gd name="connsiteX571" fmla="*/ 381953 w 401002"/>
                <a:gd name="connsiteY571" fmla="*/ 279178 h 641794"/>
                <a:gd name="connsiteX572" fmla="*/ 381953 w 401002"/>
                <a:gd name="connsiteY572" fmla="*/ 280225 h 641794"/>
                <a:gd name="connsiteX573" fmla="*/ 383286 w 401002"/>
                <a:gd name="connsiteY573" fmla="*/ 282131 h 641794"/>
                <a:gd name="connsiteX574" fmla="*/ 382619 w 401002"/>
                <a:gd name="connsiteY574" fmla="*/ 284131 h 641794"/>
                <a:gd name="connsiteX575" fmla="*/ 384905 w 401002"/>
                <a:gd name="connsiteY575" fmla="*/ 285083 h 641794"/>
                <a:gd name="connsiteX576" fmla="*/ 383953 w 401002"/>
                <a:gd name="connsiteY576" fmla="*/ 285083 h 641794"/>
                <a:gd name="connsiteX577" fmla="*/ 388525 w 401002"/>
                <a:gd name="connsiteY577" fmla="*/ 326422 h 641794"/>
                <a:gd name="connsiteX578" fmla="*/ 388906 w 401002"/>
                <a:gd name="connsiteY578" fmla="*/ 328136 h 641794"/>
                <a:gd name="connsiteX579" fmla="*/ 388906 w 401002"/>
                <a:gd name="connsiteY579" fmla="*/ 328803 h 641794"/>
                <a:gd name="connsiteX580" fmla="*/ 391859 w 401002"/>
                <a:gd name="connsiteY580" fmla="*/ 340900 h 641794"/>
                <a:gd name="connsiteX581" fmla="*/ 401003 w 401002"/>
                <a:gd name="connsiteY581" fmla="*/ 377952 h 641794"/>
                <a:gd name="connsiteX582" fmla="*/ 391478 w 401002"/>
                <a:gd name="connsiteY582" fmla="*/ 383572 h 641794"/>
                <a:gd name="connsiteX583" fmla="*/ 385572 w 401002"/>
                <a:gd name="connsiteY583" fmla="*/ 387477 h 641794"/>
                <a:gd name="connsiteX584" fmla="*/ 383667 w 401002"/>
                <a:gd name="connsiteY584" fmla="*/ 389096 h 641794"/>
                <a:gd name="connsiteX585" fmla="*/ 383953 w 401002"/>
                <a:gd name="connsiteY585" fmla="*/ 389763 h 641794"/>
                <a:gd name="connsiteX586" fmla="*/ 384905 w 401002"/>
                <a:gd name="connsiteY586" fmla="*/ 404241 h 641794"/>
                <a:gd name="connsiteX587" fmla="*/ 386905 w 401002"/>
                <a:gd name="connsiteY587" fmla="*/ 422243 h 641794"/>
                <a:gd name="connsiteX588" fmla="*/ 387191 w 401002"/>
                <a:gd name="connsiteY588" fmla="*/ 434054 h 641794"/>
                <a:gd name="connsiteX589" fmla="*/ 387858 w 401002"/>
                <a:gd name="connsiteY589" fmla="*/ 439388 h 641794"/>
                <a:gd name="connsiteX590" fmla="*/ 388239 w 401002"/>
                <a:gd name="connsiteY590" fmla="*/ 446246 h 641794"/>
                <a:gd name="connsiteX591" fmla="*/ 357092 w 401002"/>
                <a:gd name="connsiteY591" fmla="*/ 480346 h 64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</a:cxnLst>
              <a:rect l="l" t="t" r="r" b="b"/>
              <a:pathLst>
                <a:path w="401002" h="641794">
                  <a:moveTo>
                    <a:pt x="357092" y="480346"/>
                  </a:moveTo>
                  <a:lnTo>
                    <a:pt x="356711" y="480727"/>
                  </a:lnTo>
                  <a:lnTo>
                    <a:pt x="349187" y="485299"/>
                  </a:lnTo>
                  <a:lnTo>
                    <a:pt x="340328" y="490823"/>
                  </a:lnTo>
                  <a:lnTo>
                    <a:pt x="275368" y="531209"/>
                  </a:lnTo>
                  <a:lnTo>
                    <a:pt x="236982" y="556165"/>
                  </a:lnTo>
                  <a:lnTo>
                    <a:pt x="218218" y="567595"/>
                  </a:lnTo>
                  <a:lnTo>
                    <a:pt x="194977" y="584073"/>
                  </a:lnTo>
                  <a:lnTo>
                    <a:pt x="183166" y="592265"/>
                  </a:lnTo>
                  <a:lnTo>
                    <a:pt x="152591" y="614267"/>
                  </a:lnTo>
                  <a:lnTo>
                    <a:pt x="115253" y="641795"/>
                  </a:lnTo>
                  <a:lnTo>
                    <a:pt x="110966" y="638175"/>
                  </a:lnTo>
                  <a:lnTo>
                    <a:pt x="101727" y="630269"/>
                  </a:lnTo>
                  <a:lnTo>
                    <a:pt x="64675" y="599123"/>
                  </a:lnTo>
                  <a:lnTo>
                    <a:pt x="55150" y="591884"/>
                  </a:lnTo>
                  <a:lnTo>
                    <a:pt x="52864" y="589598"/>
                  </a:lnTo>
                  <a:lnTo>
                    <a:pt x="31909" y="572262"/>
                  </a:lnTo>
                  <a:lnTo>
                    <a:pt x="24956" y="566642"/>
                  </a:lnTo>
                  <a:lnTo>
                    <a:pt x="22384" y="564642"/>
                  </a:lnTo>
                  <a:lnTo>
                    <a:pt x="21717" y="562356"/>
                  </a:lnTo>
                  <a:lnTo>
                    <a:pt x="22669" y="559403"/>
                  </a:lnTo>
                  <a:lnTo>
                    <a:pt x="27623" y="545021"/>
                  </a:lnTo>
                  <a:lnTo>
                    <a:pt x="25622" y="543401"/>
                  </a:lnTo>
                  <a:lnTo>
                    <a:pt x="24289" y="542068"/>
                  </a:lnTo>
                  <a:lnTo>
                    <a:pt x="22669" y="539782"/>
                  </a:lnTo>
                  <a:lnTo>
                    <a:pt x="21336" y="538448"/>
                  </a:lnTo>
                  <a:lnTo>
                    <a:pt x="18383" y="536448"/>
                  </a:lnTo>
                  <a:lnTo>
                    <a:pt x="17145" y="534829"/>
                  </a:lnTo>
                  <a:lnTo>
                    <a:pt x="12859" y="532543"/>
                  </a:lnTo>
                  <a:lnTo>
                    <a:pt x="10192" y="531590"/>
                  </a:lnTo>
                  <a:lnTo>
                    <a:pt x="8287" y="529590"/>
                  </a:lnTo>
                  <a:lnTo>
                    <a:pt x="5906" y="525304"/>
                  </a:lnTo>
                  <a:lnTo>
                    <a:pt x="4953" y="523018"/>
                  </a:lnTo>
                  <a:lnTo>
                    <a:pt x="5620" y="520732"/>
                  </a:lnTo>
                  <a:lnTo>
                    <a:pt x="3619" y="519113"/>
                  </a:lnTo>
                  <a:lnTo>
                    <a:pt x="2381" y="517779"/>
                  </a:lnTo>
                  <a:lnTo>
                    <a:pt x="3334" y="515112"/>
                  </a:lnTo>
                  <a:lnTo>
                    <a:pt x="2000" y="512826"/>
                  </a:lnTo>
                  <a:lnTo>
                    <a:pt x="1048" y="509873"/>
                  </a:lnTo>
                  <a:lnTo>
                    <a:pt x="2381" y="507968"/>
                  </a:lnTo>
                  <a:lnTo>
                    <a:pt x="2000" y="505301"/>
                  </a:lnTo>
                  <a:lnTo>
                    <a:pt x="3619" y="503968"/>
                  </a:lnTo>
                  <a:lnTo>
                    <a:pt x="5334" y="503682"/>
                  </a:lnTo>
                  <a:lnTo>
                    <a:pt x="7239" y="499110"/>
                  </a:lnTo>
                  <a:lnTo>
                    <a:pt x="8573" y="497396"/>
                  </a:lnTo>
                  <a:lnTo>
                    <a:pt x="5620" y="495110"/>
                  </a:lnTo>
                  <a:lnTo>
                    <a:pt x="4000" y="493109"/>
                  </a:lnTo>
                  <a:lnTo>
                    <a:pt x="2953" y="490538"/>
                  </a:lnTo>
                  <a:lnTo>
                    <a:pt x="2000" y="489585"/>
                  </a:lnTo>
                  <a:lnTo>
                    <a:pt x="1333" y="486632"/>
                  </a:lnTo>
                  <a:lnTo>
                    <a:pt x="0" y="484251"/>
                  </a:lnTo>
                  <a:lnTo>
                    <a:pt x="0" y="481965"/>
                  </a:lnTo>
                  <a:lnTo>
                    <a:pt x="1048" y="479679"/>
                  </a:lnTo>
                  <a:lnTo>
                    <a:pt x="2667" y="481013"/>
                  </a:lnTo>
                  <a:lnTo>
                    <a:pt x="4286" y="480346"/>
                  </a:lnTo>
                  <a:lnTo>
                    <a:pt x="5334" y="478727"/>
                  </a:lnTo>
                  <a:lnTo>
                    <a:pt x="6572" y="478060"/>
                  </a:lnTo>
                  <a:lnTo>
                    <a:pt x="8287" y="476060"/>
                  </a:lnTo>
                  <a:lnTo>
                    <a:pt x="6287" y="473773"/>
                  </a:lnTo>
                  <a:lnTo>
                    <a:pt x="6287" y="471488"/>
                  </a:lnTo>
                  <a:lnTo>
                    <a:pt x="1715" y="468249"/>
                  </a:lnTo>
                  <a:lnTo>
                    <a:pt x="3334" y="466916"/>
                  </a:lnTo>
                  <a:lnTo>
                    <a:pt x="2667" y="464915"/>
                  </a:lnTo>
                  <a:lnTo>
                    <a:pt x="2667" y="462629"/>
                  </a:lnTo>
                  <a:lnTo>
                    <a:pt x="5620" y="462629"/>
                  </a:lnTo>
                  <a:lnTo>
                    <a:pt x="5334" y="460058"/>
                  </a:lnTo>
                  <a:lnTo>
                    <a:pt x="4000" y="458057"/>
                  </a:lnTo>
                  <a:lnTo>
                    <a:pt x="4286" y="456057"/>
                  </a:lnTo>
                  <a:lnTo>
                    <a:pt x="6572" y="456057"/>
                  </a:lnTo>
                  <a:lnTo>
                    <a:pt x="8858" y="455771"/>
                  </a:lnTo>
                  <a:lnTo>
                    <a:pt x="8573" y="453485"/>
                  </a:lnTo>
                  <a:lnTo>
                    <a:pt x="7620" y="451199"/>
                  </a:lnTo>
                  <a:lnTo>
                    <a:pt x="7620" y="448818"/>
                  </a:lnTo>
                  <a:lnTo>
                    <a:pt x="7239" y="446913"/>
                  </a:lnTo>
                  <a:lnTo>
                    <a:pt x="5906" y="442341"/>
                  </a:lnTo>
                  <a:lnTo>
                    <a:pt x="4000" y="440627"/>
                  </a:lnTo>
                  <a:lnTo>
                    <a:pt x="2667" y="422243"/>
                  </a:lnTo>
                  <a:lnTo>
                    <a:pt x="4000" y="418719"/>
                  </a:lnTo>
                  <a:lnTo>
                    <a:pt x="4000" y="415766"/>
                  </a:lnTo>
                  <a:lnTo>
                    <a:pt x="4667" y="412718"/>
                  </a:lnTo>
                  <a:lnTo>
                    <a:pt x="7239" y="411099"/>
                  </a:lnTo>
                  <a:lnTo>
                    <a:pt x="6287" y="408813"/>
                  </a:lnTo>
                  <a:lnTo>
                    <a:pt x="7239" y="406813"/>
                  </a:lnTo>
                  <a:lnTo>
                    <a:pt x="9525" y="405194"/>
                  </a:lnTo>
                  <a:lnTo>
                    <a:pt x="10573" y="402241"/>
                  </a:lnTo>
                  <a:lnTo>
                    <a:pt x="11811" y="400336"/>
                  </a:lnTo>
                  <a:lnTo>
                    <a:pt x="11525" y="397955"/>
                  </a:lnTo>
                  <a:lnTo>
                    <a:pt x="13811" y="396335"/>
                  </a:lnTo>
                  <a:lnTo>
                    <a:pt x="16097" y="394049"/>
                  </a:lnTo>
                  <a:lnTo>
                    <a:pt x="18764" y="392430"/>
                  </a:lnTo>
                  <a:lnTo>
                    <a:pt x="21336" y="391097"/>
                  </a:lnTo>
                  <a:lnTo>
                    <a:pt x="24289" y="391097"/>
                  </a:lnTo>
                  <a:lnTo>
                    <a:pt x="27242" y="392049"/>
                  </a:lnTo>
                  <a:lnTo>
                    <a:pt x="32575" y="395383"/>
                  </a:lnTo>
                  <a:lnTo>
                    <a:pt x="31242" y="393383"/>
                  </a:lnTo>
                  <a:lnTo>
                    <a:pt x="31242" y="391763"/>
                  </a:lnTo>
                  <a:lnTo>
                    <a:pt x="31909" y="389477"/>
                  </a:lnTo>
                  <a:lnTo>
                    <a:pt x="33147" y="387191"/>
                  </a:lnTo>
                  <a:lnTo>
                    <a:pt x="35528" y="385191"/>
                  </a:lnTo>
                  <a:lnTo>
                    <a:pt x="35814" y="382905"/>
                  </a:lnTo>
                  <a:lnTo>
                    <a:pt x="35814" y="380619"/>
                  </a:lnTo>
                  <a:lnTo>
                    <a:pt x="37147" y="378333"/>
                  </a:lnTo>
                  <a:lnTo>
                    <a:pt x="38767" y="376333"/>
                  </a:lnTo>
                  <a:lnTo>
                    <a:pt x="38481" y="374999"/>
                  </a:lnTo>
                  <a:lnTo>
                    <a:pt x="38767" y="372047"/>
                  </a:lnTo>
                  <a:lnTo>
                    <a:pt x="38481" y="369094"/>
                  </a:lnTo>
                  <a:lnTo>
                    <a:pt x="38481" y="365855"/>
                  </a:lnTo>
                  <a:lnTo>
                    <a:pt x="40100" y="363188"/>
                  </a:lnTo>
                  <a:lnTo>
                    <a:pt x="44958" y="354711"/>
                  </a:lnTo>
                  <a:lnTo>
                    <a:pt x="48958" y="348139"/>
                  </a:lnTo>
                  <a:lnTo>
                    <a:pt x="50578" y="345186"/>
                  </a:lnTo>
                  <a:lnTo>
                    <a:pt x="57817" y="327089"/>
                  </a:lnTo>
                  <a:lnTo>
                    <a:pt x="54864" y="311372"/>
                  </a:lnTo>
                  <a:lnTo>
                    <a:pt x="56483" y="307086"/>
                  </a:lnTo>
                  <a:lnTo>
                    <a:pt x="57150" y="300895"/>
                  </a:lnTo>
                  <a:lnTo>
                    <a:pt x="56769" y="300514"/>
                  </a:lnTo>
                  <a:lnTo>
                    <a:pt x="52864" y="296323"/>
                  </a:lnTo>
                  <a:lnTo>
                    <a:pt x="50578" y="293656"/>
                  </a:lnTo>
                  <a:lnTo>
                    <a:pt x="51245" y="292322"/>
                  </a:lnTo>
                  <a:lnTo>
                    <a:pt x="52197" y="286131"/>
                  </a:lnTo>
                  <a:lnTo>
                    <a:pt x="46958" y="283178"/>
                  </a:lnTo>
                  <a:lnTo>
                    <a:pt x="48578" y="270700"/>
                  </a:lnTo>
                  <a:lnTo>
                    <a:pt x="55150" y="267081"/>
                  </a:lnTo>
                  <a:lnTo>
                    <a:pt x="58769" y="264795"/>
                  </a:lnTo>
                  <a:lnTo>
                    <a:pt x="59722" y="262795"/>
                  </a:lnTo>
                  <a:lnTo>
                    <a:pt x="60103" y="261461"/>
                  </a:lnTo>
                  <a:lnTo>
                    <a:pt x="60388" y="259842"/>
                  </a:lnTo>
                  <a:lnTo>
                    <a:pt x="61436" y="257937"/>
                  </a:lnTo>
                  <a:lnTo>
                    <a:pt x="62675" y="254318"/>
                  </a:lnTo>
                  <a:lnTo>
                    <a:pt x="62103" y="253270"/>
                  </a:lnTo>
                  <a:lnTo>
                    <a:pt x="60388" y="252317"/>
                  </a:lnTo>
                  <a:lnTo>
                    <a:pt x="59436" y="252317"/>
                  </a:lnTo>
                  <a:lnTo>
                    <a:pt x="58103" y="251365"/>
                  </a:lnTo>
                  <a:lnTo>
                    <a:pt x="59722" y="250317"/>
                  </a:lnTo>
                  <a:lnTo>
                    <a:pt x="60388" y="248984"/>
                  </a:lnTo>
                  <a:lnTo>
                    <a:pt x="64008" y="244412"/>
                  </a:lnTo>
                  <a:lnTo>
                    <a:pt x="64008" y="238506"/>
                  </a:lnTo>
                  <a:lnTo>
                    <a:pt x="63055" y="237839"/>
                  </a:lnTo>
                  <a:lnTo>
                    <a:pt x="62675" y="237554"/>
                  </a:lnTo>
                  <a:lnTo>
                    <a:pt x="60770" y="236220"/>
                  </a:lnTo>
                  <a:lnTo>
                    <a:pt x="60770" y="235553"/>
                  </a:lnTo>
                  <a:lnTo>
                    <a:pt x="59722" y="235553"/>
                  </a:lnTo>
                  <a:lnTo>
                    <a:pt x="58769" y="233934"/>
                  </a:lnTo>
                  <a:lnTo>
                    <a:pt x="58103" y="231267"/>
                  </a:lnTo>
                  <a:lnTo>
                    <a:pt x="58103" y="228695"/>
                  </a:lnTo>
                  <a:lnTo>
                    <a:pt x="58483" y="226695"/>
                  </a:lnTo>
                  <a:lnTo>
                    <a:pt x="60388" y="222123"/>
                  </a:lnTo>
                  <a:lnTo>
                    <a:pt x="61722" y="214884"/>
                  </a:lnTo>
                  <a:lnTo>
                    <a:pt x="61436" y="212598"/>
                  </a:lnTo>
                  <a:lnTo>
                    <a:pt x="61436" y="210598"/>
                  </a:lnTo>
                  <a:lnTo>
                    <a:pt x="61722" y="207645"/>
                  </a:lnTo>
                  <a:lnTo>
                    <a:pt x="64389" y="195263"/>
                  </a:lnTo>
                  <a:lnTo>
                    <a:pt x="63341" y="193929"/>
                  </a:lnTo>
                  <a:lnTo>
                    <a:pt x="63055" y="193548"/>
                  </a:lnTo>
                  <a:lnTo>
                    <a:pt x="70580" y="164402"/>
                  </a:lnTo>
                  <a:lnTo>
                    <a:pt x="70580" y="164021"/>
                  </a:lnTo>
                  <a:lnTo>
                    <a:pt x="76867" y="139732"/>
                  </a:lnTo>
                  <a:lnTo>
                    <a:pt x="75533" y="135541"/>
                  </a:lnTo>
                  <a:lnTo>
                    <a:pt x="75152" y="133826"/>
                  </a:lnTo>
                  <a:lnTo>
                    <a:pt x="73914" y="130207"/>
                  </a:lnTo>
                  <a:lnTo>
                    <a:pt x="73247" y="126683"/>
                  </a:lnTo>
                  <a:lnTo>
                    <a:pt x="71247" y="120110"/>
                  </a:lnTo>
                  <a:lnTo>
                    <a:pt x="71247" y="119444"/>
                  </a:lnTo>
                  <a:lnTo>
                    <a:pt x="71533" y="119063"/>
                  </a:lnTo>
                  <a:lnTo>
                    <a:pt x="82105" y="113157"/>
                  </a:lnTo>
                  <a:lnTo>
                    <a:pt x="85344" y="111919"/>
                  </a:lnTo>
                  <a:lnTo>
                    <a:pt x="85344" y="111538"/>
                  </a:lnTo>
                  <a:lnTo>
                    <a:pt x="84011" y="111919"/>
                  </a:lnTo>
                  <a:lnTo>
                    <a:pt x="83344" y="111919"/>
                  </a:lnTo>
                  <a:lnTo>
                    <a:pt x="81725" y="111252"/>
                  </a:lnTo>
                  <a:lnTo>
                    <a:pt x="80105" y="110871"/>
                  </a:lnTo>
                  <a:lnTo>
                    <a:pt x="78772" y="108966"/>
                  </a:lnTo>
                  <a:lnTo>
                    <a:pt x="78486" y="107633"/>
                  </a:lnTo>
                  <a:lnTo>
                    <a:pt x="76867" y="103346"/>
                  </a:lnTo>
                  <a:lnTo>
                    <a:pt x="75152" y="99727"/>
                  </a:lnTo>
                  <a:lnTo>
                    <a:pt x="75152" y="99060"/>
                  </a:lnTo>
                  <a:lnTo>
                    <a:pt x="73247" y="99060"/>
                  </a:lnTo>
                  <a:lnTo>
                    <a:pt x="72580" y="98393"/>
                  </a:lnTo>
                  <a:lnTo>
                    <a:pt x="71914" y="98108"/>
                  </a:lnTo>
                  <a:lnTo>
                    <a:pt x="70961" y="97441"/>
                  </a:lnTo>
                  <a:lnTo>
                    <a:pt x="69913" y="97155"/>
                  </a:lnTo>
                  <a:lnTo>
                    <a:pt x="70295" y="95822"/>
                  </a:lnTo>
                  <a:lnTo>
                    <a:pt x="69913" y="89535"/>
                  </a:lnTo>
                  <a:lnTo>
                    <a:pt x="70295" y="86297"/>
                  </a:lnTo>
                  <a:lnTo>
                    <a:pt x="70580" y="85630"/>
                  </a:lnTo>
                  <a:lnTo>
                    <a:pt x="70580" y="82010"/>
                  </a:lnTo>
                  <a:lnTo>
                    <a:pt x="71247" y="79058"/>
                  </a:lnTo>
                  <a:lnTo>
                    <a:pt x="64008" y="74105"/>
                  </a:lnTo>
                  <a:lnTo>
                    <a:pt x="63722" y="74486"/>
                  </a:lnTo>
                  <a:lnTo>
                    <a:pt x="62675" y="75152"/>
                  </a:lnTo>
                  <a:lnTo>
                    <a:pt x="59150" y="77057"/>
                  </a:lnTo>
                  <a:lnTo>
                    <a:pt x="57436" y="77724"/>
                  </a:lnTo>
                  <a:lnTo>
                    <a:pt x="54864" y="79058"/>
                  </a:lnTo>
                  <a:lnTo>
                    <a:pt x="52864" y="80391"/>
                  </a:lnTo>
                  <a:lnTo>
                    <a:pt x="51911" y="79724"/>
                  </a:lnTo>
                  <a:lnTo>
                    <a:pt x="52197" y="79724"/>
                  </a:lnTo>
                  <a:lnTo>
                    <a:pt x="53530" y="78391"/>
                  </a:lnTo>
                  <a:lnTo>
                    <a:pt x="54197" y="78105"/>
                  </a:lnTo>
                  <a:lnTo>
                    <a:pt x="53816" y="76105"/>
                  </a:lnTo>
                  <a:lnTo>
                    <a:pt x="53530" y="76105"/>
                  </a:lnTo>
                  <a:lnTo>
                    <a:pt x="52864" y="76391"/>
                  </a:lnTo>
                  <a:lnTo>
                    <a:pt x="52197" y="75819"/>
                  </a:lnTo>
                  <a:lnTo>
                    <a:pt x="52197" y="73438"/>
                  </a:lnTo>
                  <a:lnTo>
                    <a:pt x="53530" y="69247"/>
                  </a:lnTo>
                  <a:lnTo>
                    <a:pt x="53530" y="68199"/>
                  </a:lnTo>
                  <a:lnTo>
                    <a:pt x="52864" y="66294"/>
                  </a:lnTo>
                  <a:lnTo>
                    <a:pt x="51911" y="65246"/>
                  </a:lnTo>
                  <a:lnTo>
                    <a:pt x="50578" y="62960"/>
                  </a:lnTo>
                  <a:lnTo>
                    <a:pt x="53245" y="57722"/>
                  </a:lnTo>
                  <a:lnTo>
                    <a:pt x="55150" y="54483"/>
                  </a:lnTo>
                  <a:lnTo>
                    <a:pt x="56483" y="51530"/>
                  </a:lnTo>
                  <a:lnTo>
                    <a:pt x="59150" y="46863"/>
                  </a:lnTo>
                  <a:lnTo>
                    <a:pt x="60103" y="43910"/>
                  </a:lnTo>
                  <a:lnTo>
                    <a:pt x="60103" y="42958"/>
                  </a:lnTo>
                  <a:lnTo>
                    <a:pt x="60388" y="42291"/>
                  </a:lnTo>
                  <a:lnTo>
                    <a:pt x="61055" y="41339"/>
                  </a:lnTo>
                  <a:lnTo>
                    <a:pt x="61436" y="41339"/>
                  </a:lnTo>
                  <a:lnTo>
                    <a:pt x="63341" y="41624"/>
                  </a:lnTo>
                  <a:lnTo>
                    <a:pt x="64389" y="41624"/>
                  </a:lnTo>
                  <a:lnTo>
                    <a:pt x="65627" y="40958"/>
                  </a:lnTo>
                  <a:lnTo>
                    <a:pt x="66294" y="39338"/>
                  </a:lnTo>
                  <a:lnTo>
                    <a:pt x="66675" y="38005"/>
                  </a:lnTo>
                  <a:lnTo>
                    <a:pt x="66961" y="37433"/>
                  </a:lnTo>
                  <a:lnTo>
                    <a:pt x="66675" y="36100"/>
                  </a:lnTo>
                  <a:lnTo>
                    <a:pt x="66008" y="33147"/>
                  </a:lnTo>
                  <a:lnTo>
                    <a:pt x="64675" y="29813"/>
                  </a:lnTo>
                  <a:lnTo>
                    <a:pt x="64675" y="28861"/>
                  </a:lnTo>
                  <a:lnTo>
                    <a:pt x="65342" y="25241"/>
                  </a:lnTo>
                  <a:lnTo>
                    <a:pt x="64675" y="22955"/>
                  </a:lnTo>
                  <a:lnTo>
                    <a:pt x="63722" y="21622"/>
                  </a:lnTo>
                  <a:lnTo>
                    <a:pt x="63722" y="20955"/>
                  </a:lnTo>
                  <a:lnTo>
                    <a:pt x="63341" y="20669"/>
                  </a:lnTo>
                  <a:lnTo>
                    <a:pt x="63722" y="20003"/>
                  </a:lnTo>
                  <a:lnTo>
                    <a:pt x="63341" y="19717"/>
                  </a:lnTo>
                  <a:lnTo>
                    <a:pt x="63722" y="18383"/>
                  </a:lnTo>
                  <a:lnTo>
                    <a:pt x="63341" y="17717"/>
                  </a:lnTo>
                  <a:lnTo>
                    <a:pt x="63722" y="16097"/>
                  </a:lnTo>
                  <a:lnTo>
                    <a:pt x="63722" y="15716"/>
                  </a:lnTo>
                  <a:lnTo>
                    <a:pt x="63341" y="15431"/>
                  </a:lnTo>
                  <a:lnTo>
                    <a:pt x="62103" y="13811"/>
                  </a:lnTo>
                  <a:lnTo>
                    <a:pt x="60770" y="9525"/>
                  </a:lnTo>
                  <a:lnTo>
                    <a:pt x="59722" y="8477"/>
                  </a:lnTo>
                  <a:lnTo>
                    <a:pt x="59722" y="7239"/>
                  </a:lnTo>
                  <a:lnTo>
                    <a:pt x="59436" y="6858"/>
                  </a:lnTo>
                  <a:lnTo>
                    <a:pt x="59436" y="5239"/>
                  </a:lnTo>
                  <a:lnTo>
                    <a:pt x="59150" y="4572"/>
                  </a:lnTo>
                  <a:lnTo>
                    <a:pt x="58483" y="4286"/>
                  </a:lnTo>
                  <a:lnTo>
                    <a:pt x="58483" y="3239"/>
                  </a:lnTo>
                  <a:lnTo>
                    <a:pt x="58103" y="2953"/>
                  </a:lnTo>
                  <a:lnTo>
                    <a:pt x="58103" y="2572"/>
                  </a:lnTo>
                  <a:lnTo>
                    <a:pt x="58483" y="1905"/>
                  </a:lnTo>
                  <a:lnTo>
                    <a:pt x="58103" y="1619"/>
                  </a:lnTo>
                  <a:lnTo>
                    <a:pt x="58483" y="1619"/>
                  </a:lnTo>
                  <a:lnTo>
                    <a:pt x="57817" y="953"/>
                  </a:lnTo>
                  <a:lnTo>
                    <a:pt x="58103" y="0"/>
                  </a:lnTo>
                  <a:lnTo>
                    <a:pt x="59436" y="1334"/>
                  </a:lnTo>
                  <a:lnTo>
                    <a:pt x="60388" y="1334"/>
                  </a:lnTo>
                  <a:lnTo>
                    <a:pt x="62103" y="1619"/>
                  </a:lnTo>
                  <a:lnTo>
                    <a:pt x="63055" y="2572"/>
                  </a:lnTo>
                  <a:lnTo>
                    <a:pt x="63722" y="2953"/>
                  </a:lnTo>
                  <a:lnTo>
                    <a:pt x="72866" y="6191"/>
                  </a:lnTo>
                  <a:lnTo>
                    <a:pt x="73247" y="4572"/>
                  </a:lnTo>
                  <a:lnTo>
                    <a:pt x="73914" y="4858"/>
                  </a:lnTo>
                  <a:lnTo>
                    <a:pt x="76200" y="6858"/>
                  </a:lnTo>
                  <a:lnTo>
                    <a:pt x="78105" y="7810"/>
                  </a:lnTo>
                  <a:lnTo>
                    <a:pt x="78772" y="8477"/>
                  </a:lnTo>
                  <a:lnTo>
                    <a:pt x="79438" y="9811"/>
                  </a:lnTo>
                  <a:lnTo>
                    <a:pt x="80391" y="10478"/>
                  </a:lnTo>
                  <a:lnTo>
                    <a:pt x="83058" y="12764"/>
                  </a:lnTo>
                  <a:lnTo>
                    <a:pt x="85725" y="15431"/>
                  </a:lnTo>
                  <a:lnTo>
                    <a:pt x="86296" y="15716"/>
                  </a:lnTo>
                  <a:lnTo>
                    <a:pt x="87344" y="16764"/>
                  </a:lnTo>
                  <a:lnTo>
                    <a:pt x="87630" y="18383"/>
                  </a:lnTo>
                  <a:lnTo>
                    <a:pt x="88297" y="19336"/>
                  </a:lnTo>
                  <a:lnTo>
                    <a:pt x="103061" y="20955"/>
                  </a:lnTo>
                  <a:lnTo>
                    <a:pt x="111252" y="15050"/>
                  </a:lnTo>
                  <a:lnTo>
                    <a:pt x="122111" y="7525"/>
                  </a:lnTo>
                  <a:lnTo>
                    <a:pt x="122111" y="7239"/>
                  </a:lnTo>
                  <a:lnTo>
                    <a:pt x="122396" y="6858"/>
                  </a:lnTo>
                  <a:lnTo>
                    <a:pt x="129635" y="14764"/>
                  </a:lnTo>
                  <a:lnTo>
                    <a:pt x="131254" y="16383"/>
                  </a:lnTo>
                  <a:lnTo>
                    <a:pt x="132969" y="18383"/>
                  </a:lnTo>
                  <a:lnTo>
                    <a:pt x="133636" y="19336"/>
                  </a:lnTo>
                  <a:lnTo>
                    <a:pt x="134207" y="22670"/>
                  </a:lnTo>
                  <a:lnTo>
                    <a:pt x="135255" y="22289"/>
                  </a:lnTo>
                  <a:lnTo>
                    <a:pt x="136588" y="20955"/>
                  </a:lnTo>
                  <a:lnTo>
                    <a:pt x="139827" y="19336"/>
                  </a:lnTo>
                  <a:lnTo>
                    <a:pt x="140113" y="19336"/>
                  </a:lnTo>
                  <a:lnTo>
                    <a:pt x="140494" y="19050"/>
                  </a:lnTo>
                  <a:lnTo>
                    <a:pt x="140779" y="19336"/>
                  </a:lnTo>
                  <a:lnTo>
                    <a:pt x="141161" y="18669"/>
                  </a:lnTo>
                  <a:lnTo>
                    <a:pt x="142113" y="18383"/>
                  </a:lnTo>
                  <a:lnTo>
                    <a:pt x="142780" y="17717"/>
                  </a:lnTo>
                  <a:lnTo>
                    <a:pt x="143066" y="17717"/>
                  </a:lnTo>
                  <a:lnTo>
                    <a:pt x="143446" y="17335"/>
                  </a:lnTo>
                  <a:lnTo>
                    <a:pt x="144780" y="17335"/>
                  </a:lnTo>
                  <a:lnTo>
                    <a:pt x="144780" y="16764"/>
                  </a:lnTo>
                  <a:lnTo>
                    <a:pt x="145066" y="16097"/>
                  </a:lnTo>
                  <a:lnTo>
                    <a:pt x="146018" y="16097"/>
                  </a:lnTo>
                  <a:lnTo>
                    <a:pt x="147352" y="14764"/>
                  </a:lnTo>
                  <a:lnTo>
                    <a:pt x="147733" y="14764"/>
                  </a:lnTo>
                  <a:lnTo>
                    <a:pt x="148018" y="14383"/>
                  </a:lnTo>
                  <a:lnTo>
                    <a:pt x="147733" y="14383"/>
                  </a:lnTo>
                  <a:lnTo>
                    <a:pt x="148971" y="13430"/>
                  </a:lnTo>
                  <a:lnTo>
                    <a:pt x="149352" y="13430"/>
                  </a:lnTo>
                  <a:lnTo>
                    <a:pt x="152591" y="11430"/>
                  </a:lnTo>
                  <a:lnTo>
                    <a:pt x="154591" y="9525"/>
                  </a:lnTo>
                  <a:lnTo>
                    <a:pt x="156591" y="7810"/>
                  </a:lnTo>
                  <a:lnTo>
                    <a:pt x="156877" y="7239"/>
                  </a:lnTo>
                  <a:lnTo>
                    <a:pt x="157543" y="6572"/>
                  </a:lnTo>
                  <a:lnTo>
                    <a:pt x="159829" y="4858"/>
                  </a:lnTo>
                  <a:lnTo>
                    <a:pt x="160496" y="4858"/>
                  </a:lnTo>
                  <a:lnTo>
                    <a:pt x="160782" y="4286"/>
                  </a:lnTo>
                  <a:lnTo>
                    <a:pt x="162496" y="3239"/>
                  </a:lnTo>
                  <a:lnTo>
                    <a:pt x="163735" y="1905"/>
                  </a:lnTo>
                  <a:lnTo>
                    <a:pt x="164783" y="1619"/>
                  </a:lnTo>
                  <a:lnTo>
                    <a:pt x="165449" y="953"/>
                  </a:lnTo>
                  <a:lnTo>
                    <a:pt x="165735" y="1334"/>
                  </a:lnTo>
                  <a:lnTo>
                    <a:pt x="166116" y="1334"/>
                  </a:lnTo>
                  <a:lnTo>
                    <a:pt x="167068" y="1905"/>
                  </a:lnTo>
                  <a:lnTo>
                    <a:pt x="167735" y="2286"/>
                  </a:lnTo>
                  <a:lnTo>
                    <a:pt x="167735" y="2572"/>
                  </a:lnTo>
                  <a:lnTo>
                    <a:pt x="168021" y="2572"/>
                  </a:lnTo>
                  <a:lnTo>
                    <a:pt x="168688" y="2953"/>
                  </a:lnTo>
                  <a:lnTo>
                    <a:pt x="169640" y="2953"/>
                  </a:lnTo>
                  <a:lnTo>
                    <a:pt x="169640" y="3239"/>
                  </a:lnTo>
                  <a:lnTo>
                    <a:pt x="170688" y="3239"/>
                  </a:lnTo>
                  <a:lnTo>
                    <a:pt x="175260" y="4286"/>
                  </a:lnTo>
                  <a:lnTo>
                    <a:pt x="184785" y="5906"/>
                  </a:lnTo>
                  <a:lnTo>
                    <a:pt x="197263" y="8192"/>
                  </a:lnTo>
                  <a:lnTo>
                    <a:pt x="211646" y="11144"/>
                  </a:lnTo>
                  <a:lnTo>
                    <a:pt x="211074" y="15716"/>
                  </a:lnTo>
                  <a:lnTo>
                    <a:pt x="210693" y="19050"/>
                  </a:lnTo>
                  <a:lnTo>
                    <a:pt x="210407" y="20669"/>
                  </a:lnTo>
                  <a:lnTo>
                    <a:pt x="209359" y="27242"/>
                  </a:lnTo>
                  <a:lnTo>
                    <a:pt x="207740" y="40672"/>
                  </a:lnTo>
                  <a:lnTo>
                    <a:pt x="207074" y="43625"/>
                  </a:lnTo>
                  <a:lnTo>
                    <a:pt x="207074" y="44577"/>
                  </a:lnTo>
                  <a:lnTo>
                    <a:pt x="219932" y="43625"/>
                  </a:lnTo>
                  <a:lnTo>
                    <a:pt x="225838" y="43910"/>
                  </a:lnTo>
                  <a:lnTo>
                    <a:pt x="226409" y="43625"/>
                  </a:lnTo>
                  <a:lnTo>
                    <a:pt x="228791" y="43625"/>
                  </a:lnTo>
                  <a:lnTo>
                    <a:pt x="230696" y="42958"/>
                  </a:lnTo>
                  <a:lnTo>
                    <a:pt x="235934" y="42958"/>
                  </a:lnTo>
                  <a:lnTo>
                    <a:pt x="240887" y="42291"/>
                  </a:lnTo>
                  <a:lnTo>
                    <a:pt x="244507" y="42291"/>
                  </a:lnTo>
                  <a:lnTo>
                    <a:pt x="245174" y="43339"/>
                  </a:lnTo>
                  <a:lnTo>
                    <a:pt x="245174" y="44291"/>
                  </a:lnTo>
                  <a:lnTo>
                    <a:pt x="244792" y="44958"/>
                  </a:lnTo>
                  <a:lnTo>
                    <a:pt x="244126" y="45244"/>
                  </a:lnTo>
                  <a:lnTo>
                    <a:pt x="244126" y="46292"/>
                  </a:lnTo>
                  <a:lnTo>
                    <a:pt x="244507" y="45910"/>
                  </a:lnTo>
                  <a:lnTo>
                    <a:pt x="244792" y="45910"/>
                  </a:lnTo>
                  <a:lnTo>
                    <a:pt x="244792" y="46292"/>
                  </a:lnTo>
                  <a:lnTo>
                    <a:pt x="244507" y="47244"/>
                  </a:lnTo>
                  <a:lnTo>
                    <a:pt x="243840" y="47530"/>
                  </a:lnTo>
                  <a:lnTo>
                    <a:pt x="243840" y="47911"/>
                  </a:lnTo>
                  <a:lnTo>
                    <a:pt x="244792" y="48578"/>
                  </a:lnTo>
                  <a:lnTo>
                    <a:pt x="244792" y="49816"/>
                  </a:lnTo>
                  <a:lnTo>
                    <a:pt x="245459" y="51149"/>
                  </a:lnTo>
                  <a:lnTo>
                    <a:pt x="245840" y="51530"/>
                  </a:lnTo>
                  <a:lnTo>
                    <a:pt x="245840" y="52483"/>
                  </a:lnTo>
                  <a:lnTo>
                    <a:pt x="246126" y="52483"/>
                  </a:lnTo>
                  <a:lnTo>
                    <a:pt x="246126" y="53150"/>
                  </a:lnTo>
                  <a:lnTo>
                    <a:pt x="246507" y="53816"/>
                  </a:lnTo>
                  <a:lnTo>
                    <a:pt x="246126" y="54483"/>
                  </a:lnTo>
                  <a:lnTo>
                    <a:pt x="246126" y="55150"/>
                  </a:lnTo>
                  <a:lnTo>
                    <a:pt x="247079" y="55150"/>
                  </a:lnTo>
                  <a:lnTo>
                    <a:pt x="247079" y="55435"/>
                  </a:lnTo>
                  <a:lnTo>
                    <a:pt x="247459" y="55721"/>
                  </a:lnTo>
                  <a:lnTo>
                    <a:pt x="247745" y="56769"/>
                  </a:lnTo>
                  <a:lnTo>
                    <a:pt x="248126" y="57055"/>
                  </a:lnTo>
                  <a:lnTo>
                    <a:pt x="248126" y="57436"/>
                  </a:lnTo>
                  <a:lnTo>
                    <a:pt x="249079" y="57722"/>
                  </a:lnTo>
                  <a:lnTo>
                    <a:pt x="248793" y="58103"/>
                  </a:lnTo>
                  <a:lnTo>
                    <a:pt x="248793" y="58388"/>
                  </a:lnTo>
                  <a:lnTo>
                    <a:pt x="249746" y="58388"/>
                  </a:lnTo>
                  <a:lnTo>
                    <a:pt x="250412" y="59055"/>
                  </a:lnTo>
                  <a:lnTo>
                    <a:pt x="250031" y="59722"/>
                  </a:lnTo>
                  <a:lnTo>
                    <a:pt x="250412" y="60389"/>
                  </a:lnTo>
                  <a:lnTo>
                    <a:pt x="250412" y="60674"/>
                  </a:lnTo>
                  <a:lnTo>
                    <a:pt x="250031" y="61055"/>
                  </a:lnTo>
                  <a:lnTo>
                    <a:pt x="250698" y="61627"/>
                  </a:lnTo>
                  <a:lnTo>
                    <a:pt x="251365" y="62960"/>
                  </a:lnTo>
                  <a:lnTo>
                    <a:pt x="252032" y="63627"/>
                  </a:lnTo>
                  <a:lnTo>
                    <a:pt x="253365" y="64580"/>
                  </a:lnTo>
                  <a:lnTo>
                    <a:pt x="253365" y="65246"/>
                  </a:lnTo>
                  <a:lnTo>
                    <a:pt x="253651" y="65627"/>
                  </a:lnTo>
                  <a:lnTo>
                    <a:pt x="253651" y="66961"/>
                  </a:lnTo>
                  <a:lnTo>
                    <a:pt x="254032" y="66961"/>
                  </a:lnTo>
                  <a:lnTo>
                    <a:pt x="254984" y="66580"/>
                  </a:lnTo>
                  <a:lnTo>
                    <a:pt x="254984" y="67913"/>
                  </a:lnTo>
                  <a:lnTo>
                    <a:pt x="255651" y="69247"/>
                  </a:lnTo>
                  <a:lnTo>
                    <a:pt x="255651" y="70199"/>
                  </a:lnTo>
                  <a:lnTo>
                    <a:pt x="255937" y="70866"/>
                  </a:lnTo>
                  <a:lnTo>
                    <a:pt x="256318" y="71152"/>
                  </a:lnTo>
                  <a:lnTo>
                    <a:pt x="257651" y="72866"/>
                  </a:lnTo>
                  <a:lnTo>
                    <a:pt x="258318" y="73819"/>
                  </a:lnTo>
                  <a:lnTo>
                    <a:pt x="258318" y="74771"/>
                  </a:lnTo>
                  <a:lnTo>
                    <a:pt x="259271" y="75152"/>
                  </a:lnTo>
                  <a:lnTo>
                    <a:pt x="259556" y="75438"/>
                  </a:lnTo>
                  <a:lnTo>
                    <a:pt x="258318" y="75438"/>
                  </a:lnTo>
                  <a:lnTo>
                    <a:pt x="258604" y="75819"/>
                  </a:lnTo>
                  <a:lnTo>
                    <a:pt x="258318" y="76105"/>
                  </a:lnTo>
                  <a:lnTo>
                    <a:pt x="258318" y="78391"/>
                  </a:lnTo>
                  <a:lnTo>
                    <a:pt x="257651" y="78391"/>
                  </a:lnTo>
                  <a:lnTo>
                    <a:pt x="257651" y="78772"/>
                  </a:lnTo>
                  <a:lnTo>
                    <a:pt x="257270" y="79058"/>
                  </a:lnTo>
                  <a:lnTo>
                    <a:pt x="257651" y="79724"/>
                  </a:lnTo>
                  <a:lnTo>
                    <a:pt x="258318" y="80391"/>
                  </a:lnTo>
                  <a:lnTo>
                    <a:pt x="257937" y="81058"/>
                  </a:lnTo>
                  <a:lnTo>
                    <a:pt x="258604" y="82296"/>
                  </a:lnTo>
                  <a:lnTo>
                    <a:pt x="260890" y="82963"/>
                  </a:lnTo>
                  <a:lnTo>
                    <a:pt x="262223" y="84011"/>
                  </a:lnTo>
                  <a:lnTo>
                    <a:pt x="263176" y="84011"/>
                  </a:lnTo>
                  <a:lnTo>
                    <a:pt x="264224" y="84296"/>
                  </a:lnTo>
                  <a:lnTo>
                    <a:pt x="265462" y="85249"/>
                  </a:lnTo>
                  <a:lnTo>
                    <a:pt x="265843" y="85916"/>
                  </a:lnTo>
                  <a:lnTo>
                    <a:pt x="266129" y="86297"/>
                  </a:lnTo>
                  <a:lnTo>
                    <a:pt x="266795" y="86582"/>
                  </a:lnTo>
                  <a:lnTo>
                    <a:pt x="267462" y="87249"/>
                  </a:lnTo>
                  <a:lnTo>
                    <a:pt x="268796" y="87249"/>
                  </a:lnTo>
                  <a:lnTo>
                    <a:pt x="269748" y="87916"/>
                  </a:lnTo>
                  <a:lnTo>
                    <a:pt x="270796" y="87916"/>
                  </a:lnTo>
                  <a:lnTo>
                    <a:pt x="273367" y="88583"/>
                  </a:lnTo>
                  <a:lnTo>
                    <a:pt x="274320" y="89535"/>
                  </a:lnTo>
                  <a:lnTo>
                    <a:pt x="274987" y="90583"/>
                  </a:lnTo>
                  <a:lnTo>
                    <a:pt x="275368" y="91535"/>
                  </a:lnTo>
                  <a:lnTo>
                    <a:pt x="276034" y="92202"/>
                  </a:lnTo>
                  <a:lnTo>
                    <a:pt x="276034" y="92869"/>
                  </a:lnTo>
                  <a:lnTo>
                    <a:pt x="276320" y="93155"/>
                  </a:lnTo>
                  <a:lnTo>
                    <a:pt x="276701" y="94202"/>
                  </a:lnTo>
                  <a:lnTo>
                    <a:pt x="278987" y="95822"/>
                  </a:lnTo>
                  <a:lnTo>
                    <a:pt x="280607" y="97727"/>
                  </a:lnTo>
                  <a:lnTo>
                    <a:pt x="281940" y="98774"/>
                  </a:lnTo>
                  <a:lnTo>
                    <a:pt x="282226" y="99060"/>
                  </a:lnTo>
                  <a:lnTo>
                    <a:pt x="284226" y="100679"/>
                  </a:lnTo>
                  <a:lnTo>
                    <a:pt x="285845" y="101346"/>
                  </a:lnTo>
                  <a:lnTo>
                    <a:pt x="287465" y="101727"/>
                  </a:lnTo>
                  <a:lnTo>
                    <a:pt x="288131" y="101727"/>
                  </a:lnTo>
                  <a:lnTo>
                    <a:pt x="298609" y="96774"/>
                  </a:lnTo>
                  <a:lnTo>
                    <a:pt x="298990" y="96774"/>
                  </a:lnTo>
                  <a:lnTo>
                    <a:pt x="307467" y="95155"/>
                  </a:lnTo>
                  <a:lnTo>
                    <a:pt x="309467" y="97441"/>
                  </a:lnTo>
                  <a:lnTo>
                    <a:pt x="310420" y="98108"/>
                  </a:lnTo>
                  <a:lnTo>
                    <a:pt x="311467" y="98108"/>
                  </a:lnTo>
                  <a:lnTo>
                    <a:pt x="312420" y="99060"/>
                  </a:lnTo>
                  <a:lnTo>
                    <a:pt x="313754" y="101060"/>
                  </a:lnTo>
                  <a:lnTo>
                    <a:pt x="314039" y="101727"/>
                  </a:lnTo>
                  <a:lnTo>
                    <a:pt x="314706" y="102013"/>
                  </a:lnTo>
                  <a:lnTo>
                    <a:pt x="315087" y="103061"/>
                  </a:lnTo>
                  <a:lnTo>
                    <a:pt x="315087" y="103632"/>
                  </a:lnTo>
                  <a:lnTo>
                    <a:pt x="315659" y="104299"/>
                  </a:lnTo>
                  <a:lnTo>
                    <a:pt x="316706" y="104680"/>
                  </a:lnTo>
                  <a:lnTo>
                    <a:pt x="318992" y="104966"/>
                  </a:lnTo>
                  <a:lnTo>
                    <a:pt x="319659" y="105347"/>
                  </a:lnTo>
                  <a:lnTo>
                    <a:pt x="319945" y="106013"/>
                  </a:lnTo>
                  <a:lnTo>
                    <a:pt x="320326" y="106966"/>
                  </a:lnTo>
                  <a:lnTo>
                    <a:pt x="320326" y="107633"/>
                  </a:lnTo>
                  <a:lnTo>
                    <a:pt x="320992" y="108585"/>
                  </a:lnTo>
                  <a:lnTo>
                    <a:pt x="321278" y="109919"/>
                  </a:lnTo>
                  <a:lnTo>
                    <a:pt x="322897" y="114872"/>
                  </a:lnTo>
                  <a:lnTo>
                    <a:pt x="323564" y="116491"/>
                  </a:lnTo>
                  <a:lnTo>
                    <a:pt x="323564" y="117158"/>
                  </a:lnTo>
                  <a:lnTo>
                    <a:pt x="322897" y="119729"/>
                  </a:lnTo>
                  <a:lnTo>
                    <a:pt x="322897" y="120110"/>
                  </a:lnTo>
                  <a:lnTo>
                    <a:pt x="321564" y="120777"/>
                  </a:lnTo>
                  <a:lnTo>
                    <a:pt x="321945" y="121349"/>
                  </a:lnTo>
                  <a:lnTo>
                    <a:pt x="321945" y="123063"/>
                  </a:lnTo>
                  <a:lnTo>
                    <a:pt x="323945" y="125635"/>
                  </a:lnTo>
                  <a:lnTo>
                    <a:pt x="323279" y="126302"/>
                  </a:lnTo>
                  <a:lnTo>
                    <a:pt x="323279" y="127254"/>
                  </a:lnTo>
                  <a:lnTo>
                    <a:pt x="322231" y="128302"/>
                  </a:lnTo>
                  <a:lnTo>
                    <a:pt x="322231" y="129254"/>
                  </a:lnTo>
                  <a:lnTo>
                    <a:pt x="321564" y="130207"/>
                  </a:lnTo>
                  <a:lnTo>
                    <a:pt x="321945" y="131255"/>
                  </a:lnTo>
                  <a:lnTo>
                    <a:pt x="322612" y="132588"/>
                  </a:lnTo>
                  <a:lnTo>
                    <a:pt x="323279" y="133160"/>
                  </a:lnTo>
                  <a:lnTo>
                    <a:pt x="322612" y="134207"/>
                  </a:lnTo>
                  <a:lnTo>
                    <a:pt x="322231" y="134207"/>
                  </a:lnTo>
                  <a:lnTo>
                    <a:pt x="321945" y="134493"/>
                  </a:lnTo>
                  <a:lnTo>
                    <a:pt x="322231" y="134874"/>
                  </a:lnTo>
                  <a:lnTo>
                    <a:pt x="323279" y="135160"/>
                  </a:lnTo>
                  <a:lnTo>
                    <a:pt x="323564" y="134874"/>
                  </a:lnTo>
                  <a:lnTo>
                    <a:pt x="324517" y="135827"/>
                  </a:lnTo>
                  <a:lnTo>
                    <a:pt x="325565" y="135160"/>
                  </a:lnTo>
                  <a:lnTo>
                    <a:pt x="326231" y="134874"/>
                  </a:lnTo>
                  <a:lnTo>
                    <a:pt x="326517" y="135827"/>
                  </a:lnTo>
                  <a:lnTo>
                    <a:pt x="326517" y="136493"/>
                  </a:lnTo>
                  <a:lnTo>
                    <a:pt x="326898" y="136493"/>
                  </a:lnTo>
                  <a:lnTo>
                    <a:pt x="327850" y="137160"/>
                  </a:lnTo>
                  <a:lnTo>
                    <a:pt x="328136" y="137446"/>
                  </a:lnTo>
                  <a:lnTo>
                    <a:pt x="328136" y="138779"/>
                  </a:lnTo>
                  <a:lnTo>
                    <a:pt x="329470" y="139065"/>
                  </a:lnTo>
                  <a:lnTo>
                    <a:pt x="329851" y="138779"/>
                  </a:lnTo>
                  <a:lnTo>
                    <a:pt x="330137" y="137160"/>
                  </a:lnTo>
                  <a:lnTo>
                    <a:pt x="331089" y="136779"/>
                  </a:lnTo>
                  <a:lnTo>
                    <a:pt x="331756" y="137160"/>
                  </a:lnTo>
                  <a:lnTo>
                    <a:pt x="332804" y="139065"/>
                  </a:lnTo>
                  <a:lnTo>
                    <a:pt x="332422" y="140398"/>
                  </a:lnTo>
                  <a:lnTo>
                    <a:pt x="333756" y="141065"/>
                  </a:lnTo>
                  <a:lnTo>
                    <a:pt x="334042" y="141446"/>
                  </a:lnTo>
                  <a:lnTo>
                    <a:pt x="333756" y="142018"/>
                  </a:lnTo>
                  <a:lnTo>
                    <a:pt x="332422" y="142685"/>
                  </a:lnTo>
                  <a:lnTo>
                    <a:pt x="332137" y="143066"/>
                  </a:lnTo>
                  <a:lnTo>
                    <a:pt x="332422" y="144018"/>
                  </a:lnTo>
                  <a:lnTo>
                    <a:pt x="333089" y="144018"/>
                  </a:lnTo>
                  <a:lnTo>
                    <a:pt x="333375" y="144685"/>
                  </a:lnTo>
                  <a:lnTo>
                    <a:pt x="334709" y="145637"/>
                  </a:lnTo>
                  <a:lnTo>
                    <a:pt x="334709" y="146685"/>
                  </a:lnTo>
                  <a:lnTo>
                    <a:pt x="335090" y="147352"/>
                  </a:lnTo>
                  <a:lnTo>
                    <a:pt x="336709" y="146685"/>
                  </a:lnTo>
                  <a:lnTo>
                    <a:pt x="337375" y="146685"/>
                  </a:lnTo>
                  <a:lnTo>
                    <a:pt x="337661" y="147638"/>
                  </a:lnTo>
                  <a:lnTo>
                    <a:pt x="338995" y="148590"/>
                  </a:lnTo>
                  <a:lnTo>
                    <a:pt x="339662" y="149257"/>
                  </a:lnTo>
                  <a:lnTo>
                    <a:pt x="340328" y="150876"/>
                  </a:lnTo>
                  <a:lnTo>
                    <a:pt x="336328" y="153829"/>
                  </a:lnTo>
                  <a:lnTo>
                    <a:pt x="334709" y="160401"/>
                  </a:lnTo>
                  <a:lnTo>
                    <a:pt x="334042" y="163735"/>
                  </a:lnTo>
                  <a:lnTo>
                    <a:pt x="336328" y="170593"/>
                  </a:lnTo>
                  <a:lnTo>
                    <a:pt x="333089" y="179165"/>
                  </a:lnTo>
                  <a:lnTo>
                    <a:pt x="332804" y="179832"/>
                  </a:lnTo>
                  <a:lnTo>
                    <a:pt x="339662" y="179832"/>
                  </a:lnTo>
                  <a:lnTo>
                    <a:pt x="345853" y="180499"/>
                  </a:lnTo>
                  <a:lnTo>
                    <a:pt x="346900" y="180785"/>
                  </a:lnTo>
                  <a:lnTo>
                    <a:pt x="348520" y="180785"/>
                  </a:lnTo>
                  <a:lnTo>
                    <a:pt x="349472" y="181070"/>
                  </a:lnTo>
                  <a:lnTo>
                    <a:pt x="353759" y="181737"/>
                  </a:lnTo>
                  <a:lnTo>
                    <a:pt x="351472" y="187643"/>
                  </a:lnTo>
                  <a:lnTo>
                    <a:pt x="352139" y="192881"/>
                  </a:lnTo>
                  <a:lnTo>
                    <a:pt x="352806" y="192881"/>
                  </a:lnTo>
                  <a:lnTo>
                    <a:pt x="362331" y="196215"/>
                  </a:lnTo>
                  <a:lnTo>
                    <a:pt x="375761" y="200787"/>
                  </a:lnTo>
                  <a:lnTo>
                    <a:pt x="389572" y="197834"/>
                  </a:lnTo>
                  <a:lnTo>
                    <a:pt x="389572" y="201454"/>
                  </a:lnTo>
                  <a:lnTo>
                    <a:pt x="388906" y="210598"/>
                  </a:lnTo>
                  <a:lnTo>
                    <a:pt x="388239" y="224123"/>
                  </a:lnTo>
                  <a:lnTo>
                    <a:pt x="363284" y="223075"/>
                  </a:lnTo>
                  <a:lnTo>
                    <a:pt x="362617" y="223075"/>
                  </a:lnTo>
                  <a:lnTo>
                    <a:pt x="361664" y="223742"/>
                  </a:lnTo>
                  <a:lnTo>
                    <a:pt x="361283" y="224790"/>
                  </a:lnTo>
                  <a:lnTo>
                    <a:pt x="361283" y="225362"/>
                  </a:lnTo>
                  <a:lnTo>
                    <a:pt x="363284" y="227743"/>
                  </a:lnTo>
                  <a:lnTo>
                    <a:pt x="364903" y="228695"/>
                  </a:lnTo>
                  <a:lnTo>
                    <a:pt x="365570" y="230696"/>
                  </a:lnTo>
                  <a:lnTo>
                    <a:pt x="365284" y="231648"/>
                  </a:lnTo>
                  <a:lnTo>
                    <a:pt x="364903" y="234220"/>
                  </a:lnTo>
                  <a:lnTo>
                    <a:pt x="364236" y="236220"/>
                  </a:lnTo>
                  <a:lnTo>
                    <a:pt x="363950" y="237554"/>
                  </a:lnTo>
                  <a:lnTo>
                    <a:pt x="364236" y="239554"/>
                  </a:lnTo>
                  <a:lnTo>
                    <a:pt x="364617" y="241173"/>
                  </a:lnTo>
                  <a:lnTo>
                    <a:pt x="365570" y="242792"/>
                  </a:lnTo>
                  <a:lnTo>
                    <a:pt x="367570" y="245745"/>
                  </a:lnTo>
                  <a:lnTo>
                    <a:pt x="369856" y="250031"/>
                  </a:lnTo>
                  <a:lnTo>
                    <a:pt x="370142" y="251365"/>
                  </a:lnTo>
                  <a:lnTo>
                    <a:pt x="370142" y="251650"/>
                  </a:lnTo>
                  <a:lnTo>
                    <a:pt x="370808" y="253651"/>
                  </a:lnTo>
                  <a:lnTo>
                    <a:pt x="371856" y="256889"/>
                  </a:lnTo>
                  <a:lnTo>
                    <a:pt x="372809" y="257937"/>
                  </a:lnTo>
                  <a:lnTo>
                    <a:pt x="373094" y="259175"/>
                  </a:lnTo>
                  <a:lnTo>
                    <a:pt x="372809" y="260223"/>
                  </a:lnTo>
                  <a:lnTo>
                    <a:pt x="373094" y="261175"/>
                  </a:lnTo>
                  <a:lnTo>
                    <a:pt x="374809" y="262509"/>
                  </a:lnTo>
                  <a:lnTo>
                    <a:pt x="374809" y="264128"/>
                  </a:lnTo>
                  <a:lnTo>
                    <a:pt x="374428" y="265748"/>
                  </a:lnTo>
                  <a:lnTo>
                    <a:pt x="375380" y="267081"/>
                  </a:lnTo>
                  <a:lnTo>
                    <a:pt x="379667" y="271367"/>
                  </a:lnTo>
                  <a:lnTo>
                    <a:pt x="381000" y="272987"/>
                  </a:lnTo>
                  <a:lnTo>
                    <a:pt x="381286" y="274320"/>
                  </a:lnTo>
                  <a:lnTo>
                    <a:pt x="381286" y="276892"/>
                  </a:lnTo>
                  <a:lnTo>
                    <a:pt x="381953" y="279178"/>
                  </a:lnTo>
                  <a:lnTo>
                    <a:pt x="381953" y="280225"/>
                  </a:lnTo>
                  <a:lnTo>
                    <a:pt x="383286" y="282131"/>
                  </a:lnTo>
                  <a:lnTo>
                    <a:pt x="382619" y="284131"/>
                  </a:lnTo>
                  <a:lnTo>
                    <a:pt x="384905" y="285083"/>
                  </a:lnTo>
                  <a:lnTo>
                    <a:pt x="383953" y="285083"/>
                  </a:lnTo>
                  <a:lnTo>
                    <a:pt x="388525" y="326422"/>
                  </a:lnTo>
                  <a:lnTo>
                    <a:pt x="388906" y="328136"/>
                  </a:lnTo>
                  <a:lnTo>
                    <a:pt x="388906" y="328803"/>
                  </a:lnTo>
                  <a:lnTo>
                    <a:pt x="391859" y="340900"/>
                  </a:lnTo>
                  <a:lnTo>
                    <a:pt x="401003" y="377952"/>
                  </a:lnTo>
                  <a:lnTo>
                    <a:pt x="391478" y="383572"/>
                  </a:lnTo>
                  <a:lnTo>
                    <a:pt x="385572" y="387477"/>
                  </a:lnTo>
                  <a:lnTo>
                    <a:pt x="383667" y="389096"/>
                  </a:lnTo>
                  <a:lnTo>
                    <a:pt x="383953" y="389763"/>
                  </a:lnTo>
                  <a:lnTo>
                    <a:pt x="384905" y="404241"/>
                  </a:lnTo>
                  <a:lnTo>
                    <a:pt x="386905" y="422243"/>
                  </a:lnTo>
                  <a:lnTo>
                    <a:pt x="387191" y="434054"/>
                  </a:lnTo>
                  <a:lnTo>
                    <a:pt x="387858" y="439388"/>
                  </a:lnTo>
                  <a:lnTo>
                    <a:pt x="388239" y="446246"/>
                  </a:lnTo>
                  <a:lnTo>
                    <a:pt x="357092" y="48034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857FF268-2B53-D227-A2D8-F9C470DC6544}"/>
                </a:ext>
              </a:extLst>
            </p:cNvPr>
            <p:cNvSpPr/>
            <p:nvPr/>
          </p:nvSpPr>
          <p:spPr>
            <a:xfrm>
              <a:off x="2267282" y="4161154"/>
              <a:ext cx="139827" cy="190309"/>
            </a:xfrm>
            <a:custGeom>
              <a:avLst/>
              <a:gdLst>
                <a:gd name="connsiteX0" fmla="*/ 15430 w 139827"/>
                <a:gd name="connsiteY0" fmla="*/ 381 h 190309"/>
                <a:gd name="connsiteX1" fmla="*/ 16097 w 139827"/>
                <a:gd name="connsiteY1" fmla="*/ 0 h 190309"/>
                <a:gd name="connsiteX2" fmla="*/ 16764 w 139827"/>
                <a:gd name="connsiteY2" fmla="*/ 1619 h 190309"/>
                <a:gd name="connsiteX3" fmla="*/ 17050 w 139827"/>
                <a:gd name="connsiteY3" fmla="*/ 2000 h 190309"/>
                <a:gd name="connsiteX4" fmla="*/ 23336 w 139827"/>
                <a:gd name="connsiteY4" fmla="*/ 5906 h 190309"/>
                <a:gd name="connsiteX5" fmla="*/ 31147 w 139827"/>
                <a:gd name="connsiteY5" fmla="*/ 10858 h 190309"/>
                <a:gd name="connsiteX6" fmla="*/ 38767 w 139827"/>
                <a:gd name="connsiteY6" fmla="*/ 12192 h 190309"/>
                <a:gd name="connsiteX7" fmla="*/ 41338 w 139827"/>
                <a:gd name="connsiteY7" fmla="*/ 12764 h 190309"/>
                <a:gd name="connsiteX8" fmla="*/ 42005 w 139827"/>
                <a:gd name="connsiteY8" fmla="*/ 13145 h 190309"/>
                <a:gd name="connsiteX9" fmla="*/ 48292 w 139827"/>
                <a:gd name="connsiteY9" fmla="*/ 13430 h 190309"/>
                <a:gd name="connsiteX10" fmla="*/ 52864 w 139827"/>
                <a:gd name="connsiteY10" fmla="*/ 14478 h 190309"/>
                <a:gd name="connsiteX11" fmla="*/ 54483 w 139827"/>
                <a:gd name="connsiteY11" fmla="*/ 14764 h 190309"/>
                <a:gd name="connsiteX12" fmla="*/ 71914 w 139827"/>
                <a:gd name="connsiteY12" fmla="*/ 16097 h 190309"/>
                <a:gd name="connsiteX13" fmla="*/ 75438 w 139827"/>
                <a:gd name="connsiteY13" fmla="*/ 17050 h 190309"/>
                <a:gd name="connsiteX14" fmla="*/ 91916 w 139827"/>
                <a:gd name="connsiteY14" fmla="*/ 19336 h 190309"/>
                <a:gd name="connsiteX15" fmla="*/ 111538 w 139827"/>
                <a:gd name="connsiteY15" fmla="*/ 22289 h 190309"/>
                <a:gd name="connsiteX16" fmla="*/ 111919 w 139827"/>
                <a:gd name="connsiteY16" fmla="*/ 21717 h 190309"/>
                <a:gd name="connsiteX17" fmla="*/ 112586 w 139827"/>
                <a:gd name="connsiteY17" fmla="*/ 21717 h 190309"/>
                <a:gd name="connsiteX18" fmla="*/ 112586 w 139827"/>
                <a:gd name="connsiteY18" fmla="*/ 21050 h 190309"/>
                <a:gd name="connsiteX19" fmla="*/ 116491 w 139827"/>
                <a:gd name="connsiteY19" fmla="*/ 31814 h 190309"/>
                <a:gd name="connsiteX20" fmla="*/ 115824 w 139827"/>
                <a:gd name="connsiteY20" fmla="*/ 48578 h 190309"/>
                <a:gd name="connsiteX21" fmla="*/ 130588 w 139827"/>
                <a:gd name="connsiteY21" fmla="*/ 62675 h 190309"/>
                <a:gd name="connsiteX22" fmla="*/ 139827 w 139827"/>
                <a:gd name="connsiteY22" fmla="*/ 104013 h 190309"/>
                <a:gd name="connsiteX23" fmla="*/ 138779 w 139827"/>
                <a:gd name="connsiteY23" fmla="*/ 105061 h 190309"/>
                <a:gd name="connsiteX24" fmla="*/ 137160 w 139827"/>
                <a:gd name="connsiteY24" fmla="*/ 107347 h 190309"/>
                <a:gd name="connsiteX25" fmla="*/ 136874 w 139827"/>
                <a:gd name="connsiteY25" fmla="*/ 107347 h 190309"/>
                <a:gd name="connsiteX26" fmla="*/ 135827 w 139827"/>
                <a:gd name="connsiteY26" fmla="*/ 109633 h 190309"/>
                <a:gd name="connsiteX27" fmla="*/ 134874 w 139827"/>
                <a:gd name="connsiteY27" fmla="*/ 110966 h 190309"/>
                <a:gd name="connsiteX28" fmla="*/ 131254 w 139827"/>
                <a:gd name="connsiteY28" fmla="*/ 112586 h 190309"/>
                <a:gd name="connsiteX29" fmla="*/ 129254 w 139827"/>
                <a:gd name="connsiteY29" fmla="*/ 113252 h 190309"/>
                <a:gd name="connsiteX30" fmla="*/ 128016 w 139827"/>
                <a:gd name="connsiteY30" fmla="*/ 113252 h 190309"/>
                <a:gd name="connsiteX31" fmla="*/ 126968 w 139827"/>
                <a:gd name="connsiteY31" fmla="*/ 112205 h 190309"/>
                <a:gd name="connsiteX32" fmla="*/ 126968 w 139827"/>
                <a:gd name="connsiteY32" fmla="*/ 106680 h 190309"/>
                <a:gd name="connsiteX33" fmla="*/ 126683 w 139827"/>
                <a:gd name="connsiteY33" fmla="*/ 106299 h 190309"/>
                <a:gd name="connsiteX34" fmla="*/ 125349 w 139827"/>
                <a:gd name="connsiteY34" fmla="*/ 106013 h 190309"/>
                <a:gd name="connsiteX35" fmla="*/ 122777 w 139827"/>
                <a:gd name="connsiteY35" fmla="*/ 107632 h 190309"/>
                <a:gd name="connsiteX36" fmla="*/ 121729 w 139827"/>
                <a:gd name="connsiteY36" fmla="*/ 108585 h 190309"/>
                <a:gd name="connsiteX37" fmla="*/ 121444 w 139827"/>
                <a:gd name="connsiteY37" fmla="*/ 109252 h 190309"/>
                <a:gd name="connsiteX38" fmla="*/ 121063 w 139827"/>
                <a:gd name="connsiteY38" fmla="*/ 110300 h 190309"/>
                <a:gd name="connsiteX39" fmla="*/ 121444 w 139827"/>
                <a:gd name="connsiteY39" fmla="*/ 111538 h 190309"/>
                <a:gd name="connsiteX40" fmla="*/ 121729 w 139827"/>
                <a:gd name="connsiteY40" fmla="*/ 113252 h 190309"/>
                <a:gd name="connsiteX41" fmla="*/ 121063 w 139827"/>
                <a:gd name="connsiteY41" fmla="*/ 115157 h 190309"/>
                <a:gd name="connsiteX42" fmla="*/ 120396 w 139827"/>
                <a:gd name="connsiteY42" fmla="*/ 118491 h 190309"/>
                <a:gd name="connsiteX43" fmla="*/ 120396 w 139827"/>
                <a:gd name="connsiteY43" fmla="*/ 119444 h 190309"/>
                <a:gd name="connsiteX44" fmla="*/ 120777 w 139827"/>
                <a:gd name="connsiteY44" fmla="*/ 120110 h 190309"/>
                <a:gd name="connsiteX45" fmla="*/ 121729 w 139827"/>
                <a:gd name="connsiteY45" fmla="*/ 121444 h 190309"/>
                <a:gd name="connsiteX46" fmla="*/ 123063 w 139827"/>
                <a:gd name="connsiteY46" fmla="*/ 122396 h 190309"/>
                <a:gd name="connsiteX47" fmla="*/ 123730 w 139827"/>
                <a:gd name="connsiteY47" fmla="*/ 123349 h 190309"/>
                <a:gd name="connsiteX48" fmla="*/ 124016 w 139827"/>
                <a:gd name="connsiteY48" fmla="*/ 124397 h 190309"/>
                <a:gd name="connsiteX49" fmla="*/ 124016 w 139827"/>
                <a:gd name="connsiteY49" fmla="*/ 126682 h 190309"/>
                <a:gd name="connsiteX50" fmla="*/ 126683 w 139827"/>
                <a:gd name="connsiteY50" fmla="*/ 129254 h 190309"/>
                <a:gd name="connsiteX51" fmla="*/ 126683 w 139827"/>
                <a:gd name="connsiteY51" fmla="*/ 134874 h 190309"/>
                <a:gd name="connsiteX52" fmla="*/ 127349 w 139827"/>
                <a:gd name="connsiteY52" fmla="*/ 135827 h 190309"/>
                <a:gd name="connsiteX53" fmla="*/ 127349 w 139827"/>
                <a:gd name="connsiteY53" fmla="*/ 137827 h 190309"/>
                <a:gd name="connsiteX54" fmla="*/ 126968 w 139827"/>
                <a:gd name="connsiteY54" fmla="*/ 138779 h 190309"/>
                <a:gd name="connsiteX55" fmla="*/ 126302 w 139827"/>
                <a:gd name="connsiteY55" fmla="*/ 140113 h 190309"/>
                <a:gd name="connsiteX56" fmla="*/ 125730 w 139827"/>
                <a:gd name="connsiteY56" fmla="*/ 141065 h 190309"/>
                <a:gd name="connsiteX57" fmla="*/ 125349 w 139827"/>
                <a:gd name="connsiteY57" fmla="*/ 142780 h 190309"/>
                <a:gd name="connsiteX58" fmla="*/ 125730 w 139827"/>
                <a:gd name="connsiteY58" fmla="*/ 145733 h 190309"/>
                <a:gd name="connsiteX59" fmla="*/ 126968 w 139827"/>
                <a:gd name="connsiteY59" fmla="*/ 152876 h 190309"/>
                <a:gd name="connsiteX60" fmla="*/ 126968 w 139827"/>
                <a:gd name="connsiteY60" fmla="*/ 154877 h 190309"/>
                <a:gd name="connsiteX61" fmla="*/ 125349 w 139827"/>
                <a:gd name="connsiteY61" fmla="*/ 156210 h 190309"/>
                <a:gd name="connsiteX62" fmla="*/ 124682 w 139827"/>
                <a:gd name="connsiteY62" fmla="*/ 156496 h 190309"/>
                <a:gd name="connsiteX63" fmla="*/ 122396 w 139827"/>
                <a:gd name="connsiteY63" fmla="*/ 156877 h 190309"/>
                <a:gd name="connsiteX64" fmla="*/ 121729 w 139827"/>
                <a:gd name="connsiteY64" fmla="*/ 156877 h 190309"/>
                <a:gd name="connsiteX65" fmla="*/ 121063 w 139827"/>
                <a:gd name="connsiteY65" fmla="*/ 157544 h 190309"/>
                <a:gd name="connsiteX66" fmla="*/ 120777 w 139827"/>
                <a:gd name="connsiteY66" fmla="*/ 158210 h 190309"/>
                <a:gd name="connsiteX67" fmla="*/ 120396 w 139827"/>
                <a:gd name="connsiteY67" fmla="*/ 159829 h 190309"/>
                <a:gd name="connsiteX68" fmla="*/ 120396 w 139827"/>
                <a:gd name="connsiteY68" fmla="*/ 161735 h 190309"/>
                <a:gd name="connsiteX69" fmla="*/ 121063 w 139827"/>
                <a:gd name="connsiteY69" fmla="*/ 163449 h 190309"/>
                <a:gd name="connsiteX70" fmla="*/ 122396 w 139827"/>
                <a:gd name="connsiteY70" fmla="*/ 165068 h 190309"/>
                <a:gd name="connsiteX71" fmla="*/ 124016 w 139827"/>
                <a:gd name="connsiteY71" fmla="*/ 167069 h 190309"/>
                <a:gd name="connsiteX72" fmla="*/ 126016 w 139827"/>
                <a:gd name="connsiteY72" fmla="*/ 168688 h 190309"/>
                <a:gd name="connsiteX73" fmla="*/ 127349 w 139827"/>
                <a:gd name="connsiteY73" fmla="*/ 170307 h 190309"/>
                <a:gd name="connsiteX74" fmla="*/ 128016 w 139827"/>
                <a:gd name="connsiteY74" fmla="*/ 171641 h 190309"/>
                <a:gd name="connsiteX75" fmla="*/ 128016 w 139827"/>
                <a:gd name="connsiteY75" fmla="*/ 172974 h 190309"/>
                <a:gd name="connsiteX76" fmla="*/ 128302 w 139827"/>
                <a:gd name="connsiteY76" fmla="*/ 175260 h 190309"/>
                <a:gd name="connsiteX77" fmla="*/ 129635 w 139827"/>
                <a:gd name="connsiteY77" fmla="*/ 190024 h 190309"/>
                <a:gd name="connsiteX78" fmla="*/ 129635 w 139827"/>
                <a:gd name="connsiteY78" fmla="*/ 189643 h 190309"/>
                <a:gd name="connsiteX79" fmla="*/ 117443 w 139827"/>
                <a:gd name="connsiteY79" fmla="*/ 189357 h 190309"/>
                <a:gd name="connsiteX80" fmla="*/ 117158 w 139827"/>
                <a:gd name="connsiteY80" fmla="*/ 188976 h 190309"/>
                <a:gd name="connsiteX81" fmla="*/ 116872 w 139827"/>
                <a:gd name="connsiteY81" fmla="*/ 188976 h 190309"/>
                <a:gd name="connsiteX82" fmla="*/ 83058 w 139827"/>
                <a:gd name="connsiteY82" fmla="*/ 189357 h 190309"/>
                <a:gd name="connsiteX83" fmla="*/ 78391 w 139827"/>
                <a:gd name="connsiteY83" fmla="*/ 189643 h 190309"/>
                <a:gd name="connsiteX84" fmla="*/ 76771 w 139827"/>
                <a:gd name="connsiteY84" fmla="*/ 189643 h 190309"/>
                <a:gd name="connsiteX85" fmla="*/ 77153 w 139827"/>
                <a:gd name="connsiteY85" fmla="*/ 190310 h 190309"/>
                <a:gd name="connsiteX86" fmla="*/ 76486 w 139827"/>
                <a:gd name="connsiteY86" fmla="*/ 190310 h 190309"/>
                <a:gd name="connsiteX87" fmla="*/ 13430 w 139827"/>
                <a:gd name="connsiteY87" fmla="*/ 188404 h 190309"/>
                <a:gd name="connsiteX88" fmla="*/ 13811 w 139827"/>
                <a:gd name="connsiteY88" fmla="*/ 187738 h 190309"/>
                <a:gd name="connsiteX89" fmla="*/ 14478 w 139827"/>
                <a:gd name="connsiteY89" fmla="*/ 186690 h 190309"/>
                <a:gd name="connsiteX90" fmla="*/ 16383 w 139827"/>
                <a:gd name="connsiteY90" fmla="*/ 184118 h 190309"/>
                <a:gd name="connsiteX91" fmla="*/ 18383 w 139827"/>
                <a:gd name="connsiteY91" fmla="*/ 181832 h 190309"/>
                <a:gd name="connsiteX92" fmla="*/ 18669 w 139827"/>
                <a:gd name="connsiteY92" fmla="*/ 181166 h 190309"/>
                <a:gd name="connsiteX93" fmla="*/ 18669 w 139827"/>
                <a:gd name="connsiteY93" fmla="*/ 180499 h 190309"/>
                <a:gd name="connsiteX94" fmla="*/ 18383 w 139827"/>
                <a:gd name="connsiteY94" fmla="*/ 176879 h 190309"/>
                <a:gd name="connsiteX95" fmla="*/ 17431 w 139827"/>
                <a:gd name="connsiteY95" fmla="*/ 173546 h 190309"/>
                <a:gd name="connsiteX96" fmla="*/ 16764 w 139827"/>
                <a:gd name="connsiteY96" fmla="*/ 172593 h 190309"/>
                <a:gd name="connsiteX97" fmla="*/ 14478 w 139827"/>
                <a:gd name="connsiteY97" fmla="*/ 167354 h 190309"/>
                <a:gd name="connsiteX98" fmla="*/ 14097 w 139827"/>
                <a:gd name="connsiteY98" fmla="*/ 166021 h 190309"/>
                <a:gd name="connsiteX99" fmla="*/ 14764 w 139827"/>
                <a:gd name="connsiteY99" fmla="*/ 158782 h 190309"/>
                <a:gd name="connsiteX100" fmla="*/ 14764 w 139827"/>
                <a:gd name="connsiteY100" fmla="*/ 149352 h 190309"/>
                <a:gd name="connsiteX101" fmla="*/ 13430 w 139827"/>
                <a:gd name="connsiteY101" fmla="*/ 142780 h 190309"/>
                <a:gd name="connsiteX102" fmla="*/ 12478 w 139827"/>
                <a:gd name="connsiteY102" fmla="*/ 135541 h 190309"/>
                <a:gd name="connsiteX103" fmla="*/ 12763 w 139827"/>
                <a:gd name="connsiteY103" fmla="*/ 134588 h 190309"/>
                <a:gd name="connsiteX104" fmla="*/ 12478 w 139827"/>
                <a:gd name="connsiteY104" fmla="*/ 134207 h 190309"/>
                <a:gd name="connsiteX105" fmla="*/ 9239 w 139827"/>
                <a:gd name="connsiteY105" fmla="*/ 125349 h 190309"/>
                <a:gd name="connsiteX106" fmla="*/ 9525 w 139827"/>
                <a:gd name="connsiteY106" fmla="*/ 125730 h 190309"/>
                <a:gd name="connsiteX107" fmla="*/ 5905 w 139827"/>
                <a:gd name="connsiteY107" fmla="*/ 120110 h 190309"/>
                <a:gd name="connsiteX108" fmla="*/ 6858 w 139827"/>
                <a:gd name="connsiteY108" fmla="*/ 114491 h 190309"/>
                <a:gd name="connsiteX109" fmla="*/ 7525 w 139827"/>
                <a:gd name="connsiteY109" fmla="*/ 113538 h 190309"/>
                <a:gd name="connsiteX110" fmla="*/ 11144 w 139827"/>
                <a:gd name="connsiteY110" fmla="*/ 107347 h 190309"/>
                <a:gd name="connsiteX111" fmla="*/ 12192 w 139827"/>
                <a:gd name="connsiteY111" fmla="*/ 100775 h 190309"/>
                <a:gd name="connsiteX112" fmla="*/ 12192 w 139827"/>
                <a:gd name="connsiteY112" fmla="*/ 95155 h 190309"/>
                <a:gd name="connsiteX113" fmla="*/ 12478 w 139827"/>
                <a:gd name="connsiteY113" fmla="*/ 93155 h 190309"/>
                <a:gd name="connsiteX114" fmla="*/ 20669 w 139827"/>
                <a:gd name="connsiteY114" fmla="*/ 80105 h 190309"/>
                <a:gd name="connsiteX115" fmla="*/ 21050 w 139827"/>
                <a:gd name="connsiteY115" fmla="*/ 80105 h 190309"/>
                <a:gd name="connsiteX116" fmla="*/ 22003 w 139827"/>
                <a:gd name="connsiteY116" fmla="*/ 78772 h 190309"/>
                <a:gd name="connsiteX117" fmla="*/ 22955 w 139827"/>
                <a:gd name="connsiteY117" fmla="*/ 74200 h 190309"/>
                <a:gd name="connsiteX118" fmla="*/ 25241 w 139827"/>
                <a:gd name="connsiteY118" fmla="*/ 68961 h 190309"/>
                <a:gd name="connsiteX119" fmla="*/ 26956 w 139827"/>
                <a:gd name="connsiteY119" fmla="*/ 62008 h 190309"/>
                <a:gd name="connsiteX120" fmla="*/ 22670 w 139827"/>
                <a:gd name="connsiteY120" fmla="*/ 58769 h 190309"/>
                <a:gd name="connsiteX121" fmla="*/ 13430 w 139827"/>
                <a:gd name="connsiteY121" fmla="*/ 46958 h 190309"/>
                <a:gd name="connsiteX122" fmla="*/ 8192 w 139827"/>
                <a:gd name="connsiteY122" fmla="*/ 42672 h 190309"/>
                <a:gd name="connsiteX123" fmla="*/ 2667 w 139827"/>
                <a:gd name="connsiteY123" fmla="*/ 39053 h 190309"/>
                <a:gd name="connsiteX124" fmla="*/ 6287 w 139827"/>
                <a:gd name="connsiteY124" fmla="*/ 31147 h 190309"/>
                <a:gd name="connsiteX125" fmla="*/ 6858 w 139827"/>
                <a:gd name="connsiteY125" fmla="*/ 29528 h 190309"/>
                <a:gd name="connsiteX126" fmla="*/ 7906 w 139827"/>
                <a:gd name="connsiteY126" fmla="*/ 26575 h 190309"/>
                <a:gd name="connsiteX127" fmla="*/ 6572 w 139827"/>
                <a:gd name="connsiteY127" fmla="*/ 24670 h 190309"/>
                <a:gd name="connsiteX128" fmla="*/ 5905 w 139827"/>
                <a:gd name="connsiteY128" fmla="*/ 22955 h 190309"/>
                <a:gd name="connsiteX129" fmla="*/ 5239 w 139827"/>
                <a:gd name="connsiteY129" fmla="*/ 21622 h 190309"/>
                <a:gd name="connsiteX130" fmla="*/ 3620 w 139827"/>
                <a:gd name="connsiteY130" fmla="*/ 20003 h 190309"/>
                <a:gd name="connsiteX131" fmla="*/ 3334 w 139827"/>
                <a:gd name="connsiteY131" fmla="*/ 19336 h 190309"/>
                <a:gd name="connsiteX132" fmla="*/ 0 w 139827"/>
                <a:gd name="connsiteY132" fmla="*/ 17050 h 190309"/>
                <a:gd name="connsiteX133" fmla="*/ 1619 w 139827"/>
                <a:gd name="connsiteY133" fmla="*/ 14764 h 190309"/>
                <a:gd name="connsiteX134" fmla="*/ 4953 w 139827"/>
                <a:gd name="connsiteY134" fmla="*/ 12764 h 190309"/>
                <a:gd name="connsiteX135" fmla="*/ 7906 w 139827"/>
                <a:gd name="connsiteY135" fmla="*/ 10478 h 190309"/>
                <a:gd name="connsiteX136" fmla="*/ 11144 w 139827"/>
                <a:gd name="connsiteY136" fmla="*/ 9239 h 190309"/>
                <a:gd name="connsiteX137" fmla="*/ 13145 w 139827"/>
                <a:gd name="connsiteY137" fmla="*/ 8573 h 190309"/>
                <a:gd name="connsiteX138" fmla="*/ 12478 w 139827"/>
                <a:gd name="connsiteY138" fmla="*/ 7906 h 190309"/>
                <a:gd name="connsiteX139" fmla="*/ 11144 w 139827"/>
                <a:gd name="connsiteY139" fmla="*/ 6858 h 190309"/>
                <a:gd name="connsiteX140" fmla="*/ 8573 w 139827"/>
                <a:gd name="connsiteY140" fmla="*/ 3905 h 190309"/>
                <a:gd name="connsiteX141" fmla="*/ 9811 w 139827"/>
                <a:gd name="connsiteY141" fmla="*/ 3334 h 190309"/>
                <a:gd name="connsiteX142" fmla="*/ 13811 w 139827"/>
                <a:gd name="connsiteY142" fmla="*/ 2000 h 190309"/>
                <a:gd name="connsiteX143" fmla="*/ 15430 w 139827"/>
                <a:gd name="connsiteY143" fmla="*/ 381 h 19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827" h="190309">
                  <a:moveTo>
                    <a:pt x="15430" y="381"/>
                  </a:moveTo>
                  <a:lnTo>
                    <a:pt x="16097" y="0"/>
                  </a:lnTo>
                  <a:lnTo>
                    <a:pt x="16764" y="1619"/>
                  </a:lnTo>
                  <a:lnTo>
                    <a:pt x="17050" y="2000"/>
                  </a:lnTo>
                  <a:lnTo>
                    <a:pt x="23336" y="5906"/>
                  </a:lnTo>
                  <a:lnTo>
                    <a:pt x="31147" y="10858"/>
                  </a:lnTo>
                  <a:lnTo>
                    <a:pt x="38767" y="12192"/>
                  </a:lnTo>
                  <a:lnTo>
                    <a:pt x="41338" y="12764"/>
                  </a:lnTo>
                  <a:lnTo>
                    <a:pt x="42005" y="13145"/>
                  </a:lnTo>
                  <a:lnTo>
                    <a:pt x="48292" y="13430"/>
                  </a:lnTo>
                  <a:lnTo>
                    <a:pt x="52864" y="14478"/>
                  </a:lnTo>
                  <a:lnTo>
                    <a:pt x="54483" y="14764"/>
                  </a:lnTo>
                  <a:lnTo>
                    <a:pt x="71914" y="16097"/>
                  </a:lnTo>
                  <a:lnTo>
                    <a:pt x="75438" y="17050"/>
                  </a:lnTo>
                  <a:lnTo>
                    <a:pt x="91916" y="19336"/>
                  </a:lnTo>
                  <a:lnTo>
                    <a:pt x="111538" y="22289"/>
                  </a:lnTo>
                  <a:lnTo>
                    <a:pt x="111919" y="21717"/>
                  </a:lnTo>
                  <a:lnTo>
                    <a:pt x="112586" y="21717"/>
                  </a:lnTo>
                  <a:lnTo>
                    <a:pt x="112586" y="21050"/>
                  </a:lnTo>
                  <a:lnTo>
                    <a:pt x="116491" y="31814"/>
                  </a:lnTo>
                  <a:lnTo>
                    <a:pt x="115824" y="48578"/>
                  </a:lnTo>
                  <a:lnTo>
                    <a:pt x="130588" y="62675"/>
                  </a:lnTo>
                  <a:lnTo>
                    <a:pt x="139827" y="104013"/>
                  </a:lnTo>
                  <a:lnTo>
                    <a:pt x="138779" y="105061"/>
                  </a:lnTo>
                  <a:lnTo>
                    <a:pt x="137160" y="107347"/>
                  </a:lnTo>
                  <a:lnTo>
                    <a:pt x="136874" y="107347"/>
                  </a:lnTo>
                  <a:lnTo>
                    <a:pt x="135827" y="109633"/>
                  </a:lnTo>
                  <a:lnTo>
                    <a:pt x="134874" y="110966"/>
                  </a:lnTo>
                  <a:lnTo>
                    <a:pt x="131254" y="112586"/>
                  </a:lnTo>
                  <a:lnTo>
                    <a:pt x="129254" y="113252"/>
                  </a:lnTo>
                  <a:lnTo>
                    <a:pt x="128016" y="113252"/>
                  </a:lnTo>
                  <a:lnTo>
                    <a:pt x="126968" y="112205"/>
                  </a:lnTo>
                  <a:lnTo>
                    <a:pt x="126968" y="106680"/>
                  </a:lnTo>
                  <a:lnTo>
                    <a:pt x="126683" y="106299"/>
                  </a:lnTo>
                  <a:lnTo>
                    <a:pt x="125349" y="106013"/>
                  </a:lnTo>
                  <a:lnTo>
                    <a:pt x="122777" y="107632"/>
                  </a:lnTo>
                  <a:lnTo>
                    <a:pt x="121729" y="108585"/>
                  </a:lnTo>
                  <a:lnTo>
                    <a:pt x="121444" y="109252"/>
                  </a:lnTo>
                  <a:lnTo>
                    <a:pt x="121063" y="110300"/>
                  </a:lnTo>
                  <a:lnTo>
                    <a:pt x="121444" y="111538"/>
                  </a:lnTo>
                  <a:lnTo>
                    <a:pt x="121729" y="113252"/>
                  </a:lnTo>
                  <a:lnTo>
                    <a:pt x="121063" y="115157"/>
                  </a:lnTo>
                  <a:lnTo>
                    <a:pt x="120396" y="118491"/>
                  </a:lnTo>
                  <a:lnTo>
                    <a:pt x="120396" y="119444"/>
                  </a:lnTo>
                  <a:lnTo>
                    <a:pt x="120777" y="120110"/>
                  </a:lnTo>
                  <a:lnTo>
                    <a:pt x="121729" y="121444"/>
                  </a:lnTo>
                  <a:lnTo>
                    <a:pt x="123063" y="122396"/>
                  </a:lnTo>
                  <a:lnTo>
                    <a:pt x="123730" y="123349"/>
                  </a:lnTo>
                  <a:lnTo>
                    <a:pt x="124016" y="124397"/>
                  </a:lnTo>
                  <a:lnTo>
                    <a:pt x="124016" y="126682"/>
                  </a:lnTo>
                  <a:lnTo>
                    <a:pt x="126683" y="129254"/>
                  </a:lnTo>
                  <a:lnTo>
                    <a:pt x="126683" y="134874"/>
                  </a:lnTo>
                  <a:lnTo>
                    <a:pt x="127349" y="135827"/>
                  </a:lnTo>
                  <a:lnTo>
                    <a:pt x="127349" y="137827"/>
                  </a:lnTo>
                  <a:lnTo>
                    <a:pt x="126968" y="138779"/>
                  </a:lnTo>
                  <a:lnTo>
                    <a:pt x="126302" y="140113"/>
                  </a:lnTo>
                  <a:lnTo>
                    <a:pt x="125730" y="141065"/>
                  </a:lnTo>
                  <a:lnTo>
                    <a:pt x="125349" y="142780"/>
                  </a:lnTo>
                  <a:lnTo>
                    <a:pt x="125730" y="145733"/>
                  </a:lnTo>
                  <a:lnTo>
                    <a:pt x="126968" y="152876"/>
                  </a:lnTo>
                  <a:lnTo>
                    <a:pt x="126968" y="154877"/>
                  </a:lnTo>
                  <a:lnTo>
                    <a:pt x="125349" y="156210"/>
                  </a:lnTo>
                  <a:lnTo>
                    <a:pt x="124682" y="156496"/>
                  </a:lnTo>
                  <a:lnTo>
                    <a:pt x="122396" y="156877"/>
                  </a:lnTo>
                  <a:lnTo>
                    <a:pt x="121729" y="156877"/>
                  </a:lnTo>
                  <a:lnTo>
                    <a:pt x="121063" y="157544"/>
                  </a:lnTo>
                  <a:lnTo>
                    <a:pt x="120777" y="158210"/>
                  </a:lnTo>
                  <a:lnTo>
                    <a:pt x="120396" y="159829"/>
                  </a:lnTo>
                  <a:lnTo>
                    <a:pt x="120396" y="161735"/>
                  </a:lnTo>
                  <a:lnTo>
                    <a:pt x="121063" y="163449"/>
                  </a:lnTo>
                  <a:lnTo>
                    <a:pt x="122396" y="165068"/>
                  </a:lnTo>
                  <a:lnTo>
                    <a:pt x="124016" y="167069"/>
                  </a:lnTo>
                  <a:lnTo>
                    <a:pt x="126016" y="168688"/>
                  </a:lnTo>
                  <a:lnTo>
                    <a:pt x="127349" y="170307"/>
                  </a:lnTo>
                  <a:lnTo>
                    <a:pt x="128016" y="171641"/>
                  </a:lnTo>
                  <a:lnTo>
                    <a:pt x="128016" y="172974"/>
                  </a:lnTo>
                  <a:lnTo>
                    <a:pt x="128302" y="175260"/>
                  </a:lnTo>
                  <a:lnTo>
                    <a:pt x="129635" y="190024"/>
                  </a:lnTo>
                  <a:lnTo>
                    <a:pt x="129635" y="189643"/>
                  </a:lnTo>
                  <a:lnTo>
                    <a:pt x="117443" y="189357"/>
                  </a:lnTo>
                  <a:lnTo>
                    <a:pt x="117158" y="188976"/>
                  </a:lnTo>
                  <a:lnTo>
                    <a:pt x="116872" y="188976"/>
                  </a:lnTo>
                  <a:lnTo>
                    <a:pt x="83058" y="189357"/>
                  </a:lnTo>
                  <a:lnTo>
                    <a:pt x="78391" y="189643"/>
                  </a:lnTo>
                  <a:lnTo>
                    <a:pt x="76771" y="189643"/>
                  </a:lnTo>
                  <a:lnTo>
                    <a:pt x="77153" y="190310"/>
                  </a:lnTo>
                  <a:lnTo>
                    <a:pt x="76486" y="190310"/>
                  </a:lnTo>
                  <a:lnTo>
                    <a:pt x="13430" y="188404"/>
                  </a:lnTo>
                  <a:lnTo>
                    <a:pt x="13811" y="187738"/>
                  </a:lnTo>
                  <a:lnTo>
                    <a:pt x="14478" y="186690"/>
                  </a:lnTo>
                  <a:lnTo>
                    <a:pt x="16383" y="184118"/>
                  </a:lnTo>
                  <a:lnTo>
                    <a:pt x="18383" y="181832"/>
                  </a:lnTo>
                  <a:lnTo>
                    <a:pt x="18669" y="181166"/>
                  </a:lnTo>
                  <a:lnTo>
                    <a:pt x="18669" y="180499"/>
                  </a:lnTo>
                  <a:lnTo>
                    <a:pt x="18383" y="176879"/>
                  </a:lnTo>
                  <a:lnTo>
                    <a:pt x="17431" y="173546"/>
                  </a:lnTo>
                  <a:lnTo>
                    <a:pt x="16764" y="172593"/>
                  </a:lnTo>
                  <a:lnTo>
                    <a:pt x="14478" y="167354"/>
                  </a:lnTo>
                  <a:lnTo>
                    <a:pt x="14097" y="166021"/>
                  </a:lnTo>
                  <a:lnTo>
                    <a:pt x="14764" y="158782"/>
                  </a:lnTo>
                  <a:lnTo>
                    <a:pt x="14764" y="149352"/>
                  </a:lnTo>
                  <a:lnTo>
                    <a:pt x="13430" y="142780"/>
                  </a:lnTo>
                  <a:lnTo>
                    <a:pt x="12478" y="135541"/>
                  </a:lnTo>
                  <a:lnTo>
                    <a:pt x="12763" y="134588"/>
                  </a:lnTo>
                  <a:lnTo>
                    <a:pt x="12478" y="134207"/>
                  </a:lnTo>
                  <a:lnTo>
                    <a:pt x="9239" y="125349"/>
                  </a:lnTo>
                  <a:lnTo>
                    <a:pt x="9525" y="125730"/>
                  </a:lnTo>
                  <a:lnTo>
                    <a:pt x="5905" y="120110"/>
                  </a:lnTo>
                  <a:lnTo>
                    <a:pt x="6858" y="114491"/>
                  </a:lnTo>
                  <a:lnTo>
                    <a:pt x="7525" y="113538"/>
                  </a:lnTo>
                  <a:lnTo>
                    <a:pt x="11144" y="107347"/>
                  </a:lnTo>
                  <a:lnTo>
                    <a:pt x="12192" y="100775"/>
                  </a:lnTo>
                  <a:lnTo>
                    <a:pt x="12192" y="95155"/>
                  </a:lnTo>
                  <a:lnTo>
                    <a:pt x="12478" y="93155"/>
                  </a:lnTo>
                  <a:lnTo>
                    <a:pt x="20669" y="80105"/>
                  </a:lnTo>
                  <a:lnTo>
                    <a:pt x="21050" y="80105"/>
                  </a:lnTo>
                  <a:lnTo>
                    <a:pt x="22003" y="78772"/>
                  </a:lnTo>
                  <a:lnTo>
                    <a:pt x="22955" y="74200"/>
                  </a:lnTo>
                  <a:lnTo>
                    <a:pt x="25241" y="68961"/>
                  </a:lnTo>
                  <a:lnTo>
                    <a:pt x="26956" y="62008"/>
                  </a:lnTo>
                  <a:lnTo>
                    <a:pt x="22670" y="58769"/>
                  </a:lnTo>
                  <a:lnTo>
                    <a:pt x="13430" y="46958"/>
                  </a:lnTo>
                  <a:lnTo>
                    <a:pt x="8192" y="42672"/>
                  </a:lnTo>
                  <a:lnTo>
                    <a:pt x="2667" y="39053"/>
                  </a:lnTo>
                  <a:lnTo>
                    <a:pt x="6287" y="31147"/>
                  </a:lnTo>
                  <a:lnTo>
                    <a:pt x="6858" y="29528"/>
                  </a:lnTo>
                  <a:lnTo>
                    <a:pt x="7906" y="26575"/>
                  </a:lnTo>
                  <a:lnTo>
                    <a:pt x="6572" y="24670"/>
                  </a:lnTo>
                  <a:lnTo>
                    <a:pt x="5905" y="22955"/>
                  </a:lnTo>
                  <a:lnTo>
                    <a:pt x="5239" y="21622"/>
                  </a:lnTo>
                  <a:lnTo>
                    <a:pt x="3620" y="20003"/>
                  </a:lnTo>
                  <a:lnTo>
                    <a:pt x="3334" y="19336"/>
                  </a:lnTo>
                  <a:lnTo>
                    <a:pt x="0" y="17050"/>
                  </a:lnTo>
                  <a:lnTo>
                    <a:pt x="1619" y="14764"/>
                  </a:lnTo>
                  <a:lnTo>
                    <a:pt x="4953" y="12764"/>
                  </a:lnTo>
                  <a:lnTo>
                    <a:pt x="7906" y="10478"/>
                  </a:lnTo>
                  <a:lnTo>
                    <a:pt x="11144" y="9239"/>
                  </a:lnTo>
                  <a:lnTo>
                    <a:pt x="13145" y="8573"/>
                  </a:lnTo>
                  <a:lnTo>
                    <a:pt x="12478" y="7906"/>
                  </a:lnTo>
                  <a:lnTo>
                    <a:pt x="11144" y="6858"/>
                  </a:lnTo>
                  <a:lnTo>
                    <a:pt x="8573" y="3905"/>
                  </a:lnTo>
                  <a:lnTo>
                    <a:pt x="9811" y="3334"/>
                  </a:lnTo>
                  <a:lnTo>
                    <a:pt x="13811" y="2000"/>
                  </a:lnTo>
                  <a:lnTo>
                    <a:pt x="15430" y="38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A55CDF36-3AC0-BAD6-FA45-95966C9CABE1}"/>
                </a:ext>
              </a:extLst>
            </p:cNvPr>
            <p:cNvSpPr/>
            <p:nvPr/>
          </p:nvSpPr>
          <p:spPr>
            <a:xfrm>
              <a:off x="1842371" y="4411185"/>
              <a:ext cx="401669" cy="217931"/>
            </a:xfrm>
            <a:custGeom>
              <a:avLst/>
              <a:gdLst>
                <a:gd name="connsiteX0" fmla="*/ 323183 w 401669"/>
                <a:gd name="connsiteY0" fmla="*/ 13811 h 217931"/>
                <a:gd name="connsiteX1" fmla="*/ 323564 w 401669"/>
                <a:gd name="connsiteY1" fmla="*/ 14478 h 217931"/>
                <a:gd name="connsiteX2" fmla="*/ 339281 w 401669"/>
                <a:gd name="connsiteY2" fmla="*/ 19050 h 217931"/>
                <a:gd name="connsiteX3" fmla="*/ 366522 w 401669"/>
                <a:gd name="connsiteY3" fmla="*/ 27242 h 217931"/>
                <a:gd name="connsiteX4" fmla="*/ 390144 w 401669"/>
                <a:gd name="connsiteY4" fmla="*/ 34481 h 217931"/>
                <a:gd name="connsiteX5" fmla="*/ 398336 w 401669"/>
                <a:gd name="connsiteY5" fmla="*/ 37052 h 217931"/>
                <a:gd name="connsiteX6" fmla="*/ 401669 w 401669"/>
                <a:gd name="connsiteY6" fmla="*/ 37433 h 217931"/>
                <a:gd name="connsiteX7" fmla="*/ 400336 w 401669"/>
                <a:gd name="connsiteY7" fmla="*/ 39719 h 217931"/>
                <a:gd name="connsiteX8" fmla="*/ 398336 w 401669"/>
                <a:gd name="connsiteY8" fmla="*/ 43625 h 217931"/>
                <a:gd name="connsiteX9" fmla="*/ 378619 w 401669"/>
                <a:gd name="connsiteY9" fmla="*/ 77152 h 217931"/>
                <a:gd name="connsiteX10" fmla="*/ 367475 w 401669"/>
                <a:gd name="connsiteY10" fmla="*/ 96774 h 217931"/>
                <a:gd name="connsiteX11" fmla="*/ 366522 w 401669"/>
                <a:gd name="connsiteY11" fmla="*/ 98774 h 217931"/>
                <a:gd name="connsiteX12" fmla="*/ 348139 w 401669"/>
                <a:gd name="connsiteY12" fmla="*/ 117443 h 217931"/>
                <a:gd name="connsiteX13" fmla="*/ 320231 w 401669"/>
                <a:gd name="connsiteY13" fmla="*/ 146685 h 217931"/>
                <a:gd name="connsiteX14" fmla="*/ 320231 w 401669"/>
                <a:gd name="connsiteY14" fmla="*/ 147352 h 217931"/>
                <a:gd name="connsiteX15" fmla="*/ 317945 w 401669"/>
                <a:gd name="connsiteY15" fmla="*/ 164116 h 217931"/>
                <a:gd name="connsiteX16" fmla="*/ 316325 w 401669"/>
                <a:gd name="connsiteY16" fmla="*/ 175927 h 217931"/>
                <a:gd name="connsiteX17" fmla="*/ 315944 w 401669"/>
                <a:gd name="connsiteY17" fmla="*/ 177165 h 217931"/>
                <a:gd name="connsiteX18" fmla="*/ 315944 w 401669"/>
                <a:gd name="connsiteY18" fmla="*/ 178213 h 217931"/>
                <a:gd name="connsiteX19" fmla="*/ 315659 w 401669"/>
                <a:gd name="connsiteY19" fmla="*/ 183452 h 217931"/>
                <a:gd name="connsiteX20" fmla="*/ 315373 w 401669"/>
                <a:gd name="connsiteY20" fmla="*/ 183452 h 217931"/>
                <a:gd name="connsiteX21" fmla="*/ 314706 w 401669"/>
                <a:gd name="connsiteY21" fmla="*/ 198215 h 217931"/>
                <a:gd name="connsiteX22" fmla="*/ 314039 w 401669"/>
                <a:gd name="connsiteY22" fmla="*/ 217551 h 217931"/>
                <a:gd name="connsiteX23" fmla="*/ 314039 w 401669"/>
                <a:gd name="connsiteY23" fmla="*/ 217932 h 217931"/>
                <a:gd name="connsiteX24" fmla="*/ 304800 w 401669"/>
                <a:gd name="connsiteY24" fmla="*/ 211646 h 217931"/>
                <a:gd name="connsiteX25" fmla="*/ 292037 w 401669"/>
                <a:gd name="connsiteY25" fmla="*/ 207073 h 217931"/>
                <a:gd name="connsiteX26" fmla="*/ 283845 w 401669"/>
                <a:gd name="connsiteY26" fmla="*/ 204121 h 217931"/>
                <a:gd name="connsiteX27" fmla="*/ 281178 w 401669"/>
                <a:gd name="connsiteY27" fmla="*/ 201168 h 217931"/>
                <a:gd name="connsiteX28" fmla="*/ 272320 w 401669"/>
                <a:gd name="connsiteY28" fmla="*/ 195263 h 217931"/>
                <a:gd name="connsiteX29" fmla="*/ 262128 w 401669"/>
                <a:gd name="connsiteY29" fmla="*/ 191357 h 217931"/>
                <a:gd name="connsiteX30" fmla="*/ 240506 w 401669"/>
                <a:gd name="connsiteY30" fmla="*/ 185452 h 217931"/>
                <a:gd name="connsiteX31" fmla="*/ 206407 w 401669"/>
                <a:gd name="connsiteY31" fmla="*/ 178498 h 217931"/>
                <a:gd name="connsiteX32" fmla="*/ 192310 w 401669"/>
                <a:gd name="connsiteY32" fmla="*/ 174593 h 217931"/>
                <a:gd name="connsiteX33" fmla="*/ 163068 w 401669"/>
                <a:gd name="connsiteY33" fmla="*/ 169640 h 217931"/>
                <a:gd name="connsiteX34" fmla="*/ 154877 w 401669"/>
                <a:gd name="connsiteY34" fmla="*/ 168688 h 217931"/>
                <a:gd name="connsiteX35" fmla="*/ 139827 w 401669"/>
                <a:gd name="connsiteY35" fmla="*/ 162782 h 217931"/>
                <a:gd name="connsiteX36" fmla="*/ 134874 w 401669"/>
                <a:gd name="connsiteY36" fmla="*/ 161735 h 217931"/>
                <a:gd name="connsiteX37" fmla="*/ 113157 w 401669"/>
                <a:gd name="connsiteY37" fmla="*/ 159829 h 217931"/>
                <a:gd name="connsiteX38" fmla="*/ 95441 w 401669"/>
                <a:gd name="connsiteY38" fmla="*/ 156877 h 217931"/>
                <a:gd name="connsiteX39" fmla="*/ 82391 w 401669"/>
                <a:gd name="connsiteY39" fmla="*/ 148971 h 217931"/>
                <a:gd name="connsiteX40" fmla="*/ 67246 w 401669"/>
                <a:gd name="connsiteY40" fmla="*/ 136208 h 217931"/>
                <a:gd name="connsiteX41" fmla="*/ 58103 w 401669"/>
                <a:gd name="connsiteY41" fmla="*/ 130302 h 217931"/>
                <a:gd name="connsiteX42" fmla="*/ 49911 w 401669"/>
                <a:gd name="connsiteY42" fmla="*/ 125349 h 217931"/>
                <a:gd name="connsiteX43" fmla="*/ 44006 w 401669"/>
                <a:gd name="connsiteY43" fmla="*/ 120396 h 217931"/>
                <a:gd name="connsiteX44" fmla="*/ 35719 w 401669"/>
                <a:gd name="connsiteY44" fmla="*/ 114491 h 217931"/>
                <a:gd name="connsiteX45" fmla="*/ 26575 w 401669"/>
                <a:gd name="connsiteY45" fmla="*/ 105632 h 217931"/>
                <a:gd name="connsiteX46" fmla="*/ 19050 w 401669"/>
                <a:gd name="connsiteY46" fmla="*/ 98774 h 217931"/>
                <a:gd name="connsiteX47" fmla="*/ 4953 w 401669"/>
                <a:gd name="connsiteY47" fmla="*/ 88964 h 217931"/>
                <a:gd name="connsiteX48" fmla="*/ 4572 w 401669"/>
                <a:gd name="connsiteY48" fmla="*/ 87249 h 217931"/>
                <a:gd name="connsiteX49" fmla="*/ 0 w 401669"/>
                <a:gd name="connsiteY49" fmla="*/ 45910 h 217931"/>
                <a:gd name="connsiteX50" fmla="*/ 953 w 401669"/>
                <a:gd name="connsiteY50" fmla="*/ 45910 h 217931"/>
                <a:gd name="connsiteX51" fmla="*/ 16097 w 401669"/>
                <a:gd name="connsiteY51" fmla="*/ 44672 h 217931"/>
                <a:gd name="connsiteX52" fmla="*/ 40386 w 401669"/>
                <a:gd name="connsiteY52" fmla="*/ 42672 h 217931"/>
                <a:gd name="connsiteX53" fmla="*/ 69913 w 401669"/>
                <a:gd name="connsiteY53" fmla="*/ 39719 h 217931"/>
                <a:gd name="connsiteX54" fmla="*/ 70199 w 401669"/>
                <a:gd name="connsiteY54" fmla="*/ 39719 h 217931"/>
                <a:gd name="connsiteX55" fmla="*/ 71533 w 401669"/>
                <a:gd name="connsiteY55" fmla="*/ 40005 h 217931"/>
                <a:gd name="connsiteX56" fmla="*/ 73533 w 401669"/>
                <a:gd name="connsiteY56" fmla="*/ 40005 h 217931"/>
                <a:gd name="connsiteX57" fmla="*/ 74486 w 401669"/>
                <a:gd name="connsiteY57" fmla="*/ 39433 h 217931"/>
                <a:gd name="connsiteX58" fmla="*/ 80677 w 401669"/>
                <a:gd name="connsiteY58" fmla="*/ 36767 h 217931"/>
                <a:gd name="connsiteX59" fmla="*/ 82010 w 401669"/>
                <a:gd name="connsiteY59" fmla="*/ 36100 h 217931"/>
                <a:gd name="connsiteX60" fmla="*/ 84296 w 401669"/>
                <a:gd name="connsiteY60" fmla="*/ 35433 h 217931"/>
                <a:gd name="connsiteX61" fmla="*/ 86582 w 401669"/>
                <a:gd name="connsiteY61" fmla="*/ 34481 h 217931"/>
                <a:gd name="connsiteX62" fmla="*/ 89916 w 401669"/>
                <a:gd name="connsiteY62" fmla="*/ 33814 h 217931"/>
                <a:gd name="connsiteX63" fmla="*/ 92869 w 401669"/>
                <a:gd name="connsiteY63" fmla="*/ 32480 h 217931"/>
                <a:gd name="connsiteX64" fmla="*/ 106680 w 401669"/>
                <a:gd name="connsiteY64" fmla="*/ 30575 h 217931"/>
                <a:gd name="connsiteX65" fmla="*/ 109252 w 401669"/>
                <a:gd name="connsiteY65" fmla="*/ 29908 h 217931"/>
                <a:gd name="connsiteX66" fmla="*/ 166021 w 401669"/>
                <a:gd name="connsiteY66" fmla="*/ 44291 h 217931"/>
                <a:gd name="connsiteX67" fmla="*/ 165354 w 401669"/>
                <a:gd name="connsiteY67" fmla="*/ 37719 h 217931"/>
                <a:gd name="connsiteX68" fmla="*/ 164402 w 401669"/>
                <a:gd name="connsiteY68" fmla="*/ 24670 h 217931"/>
                <a:gd name="connsiteX69" fmla="*/ 144399 w 401669"/>
                <a:gd name="connsiteY69" fmla="*/ 12764 h 217931"/>
                <a:gd name="connsiteX70" fmla="*/ 143066 w 401669"/>
                <a:gd name="connsiteY70" fmla="*/ 11811 h 217931"/>
                <a:gd name="connsiteX71" fmla="*/ 140113 w 401669"/>
                <a:gd name="connsiteY71" fmla="*/ 9239 h 217931"/>
                <a:gd name="connsiteX72" fmla="*/ 192596 w 401669"/>
                <a:gd name="connsiteY72" fmla="*/ 7525 h 217931"/>
                <a:gd name="connsiteX73" fmla="*/ 193548 w 401669"/>
                <a:gd name="connsiteY73" fmla="*/ 7239 h 217931"/>
                <a:gd name="connsiteX74" fmla="*/ 194215 w 401669"/>
                <a:gd name="connsiteY74" fmla="*/ 5239 h 217931"/>
                <a:gd name="connsiteX75" fmla="*/ 194596 w 401669"/>
                <a:gd name="connsiteY75" fmla="*/ 4953 h 217931"/>
                <a:gd name="connsiteX76" fmla="*/ 195263 w 401669"/>
                <a:gd name="connsiteY76" fmla="*/ 4953 h 217931"/>
                <a:gd name="connsiteX77" fmla="*/ 196215 w 401669"/>
                <a:gd name="connsiteY77" fmla="*/ 5906 h 217931"/>
                <a:gd name="connsiteX78" fmla="*/ 196882 w 401669"/>
                <a:gd name="connsiteY78" fmla="*/ 6287 h 217931"/>
                <a:gd name="connsiteX79" fmla="*/ 198215 w 401669"/>
                <a:gd name="connsiteY79" fmla="*/ 6287 h 217931"/>
                <a:gd name="connsiteX80" fmla="*/ 198882 w 401669"/>
                <a:gd name="connsiteY80" fmla="*/ 5239 h 217931"/>
                <a:gd name="connsiteX81" fmla="*/ 198882 w 401669"/>
                <a:gd name="connsiteY81" fmla="*/ 4286 h 217931"/>
                <a:gd name="connsiteX82" fmla="*/ 198501 w 401669"/>
                <a:gd name="connsiteY82" fmla="*/ 3334 h 217931"/>
                <a:gd name="connsiteX83" fmla="*/ 198882 w 401669"/>
                <a:gd name="connsiteY83" fmla="*/ 2953 h 217931"/>
                <a:gd name="connsiteX84" fmla="*/ 199549 w 401669"/>
                <a:gd name="connsiteY84" fmla="*/ 2953 h 217931"/>
                <a:gd name="connsiteX85" fmla="*/ 199834 w 401669"/>
                <a:gd name="connsiteY85" fmla="*/ 3334 h 217931"/>
                <a:gd name="connsiteX86" fmla="*/ 200120 w 401669"/>
                <a:gd name="connsiteY86" fmla="*/ 3905 h 217931"/>
                <a:gd name="connsiteX87" fmla="*/ 200120 w 401669"/>
                <a:gd name="connsiteY87" fmla="*/ 4572 h 217931"/>
                <a:gd name="connsiteX88" fmla="*/ 200501 w 401669"/>
                <a:gd name="connsiteY88" fmla="*/ 4953 h 217931"/>
                <a:gd name="connsiteX89" fmla="*/ 201168 w 401669"/>
                <a:gd name="connsiteY89" fmla="*/ 5239 h 217931"/>
                <a:gd name="connsiteX90" fmla="*/ 201835 w 401669"/>
                <a:gd name="connsiteY90" fmla="*/ 4953 h 217931"/>
                <a:gd name="connsiteX91" fmla="*/ 202502 w 401669"/>
                <a:gd name="connsiteY91" fmla="*/ 4286 h 217931"/>
                <a:gd name="connsiteX92" fmla="*/ 202787 w 401669"/>
                <a:gd name="connsiteY92" fmla="*/ 2953 h 217931"/>
                <a:gd name="connsiteX93" fmla="*/ 202787 w 401669"/>
                <a:gd name="connsiteY93" fmla="*/ 2286 h 217931"/>
                <a:gd name="connsiteX94" fmla="*/ 204121 w 401669"/>
                <a:gd name="connsiteY94" fmla="*/ 1333 h 217931"/>
                <a:gd name="connsiteX95" fmla="*/ 204407 w 401669"/>
                <a:gd name="connsiteY95" fmla="*/ 952 h 217931"/>
                <a:gd name="connsiteX96" fmla="*/ 204407 w 401669"/>
                <a:gd name="connsiteY96" fmla="*/ 667 h 217931"/>
                <a:gd name="connsiteX97" fmla="*/ 204788 w 401669"/>
                <a:gd name="connsiteY97" fmla="*/ 0 h 217931"/>
                <a:gd name="connsiteX98" fmla="*/ 205454 w 401669"/>
                <a:gd name="connsiteY98" fmla="*/ 0 h 217931"/>
                <a:gd name="connsiteX99" fmla="*/ 206026 w 401669"/>
                <a:gd name="connsiteY99" fmla="*/ 381 h 217931"/>
                <a:gd name="connsiteX100" fmla="*/ 206026 w 401669"/>
                <a:gd name="connsiteY100" fmla="*/ 2953 h 217931"/>
                <a:gd name="connsiteX101" fmla="*/ 206692 w 401669"/>
                <a:gd name="connsiteY101" fmla="*/ 3619 h 217931"/>
                <a:gd name="connsiteX102" fmla="*/ 207359 w 401669"/>
                <a:gd name="connsiteY102" fmla="*/ 3334 h 217931"/>
                <a:gd name="connsiteX103" fmla="*/ 207740 w 401669"/>
                <a:gd name="connsiteY103" fmla="*/ 2000 h 217931"/>
                <a:gd name="connsiteX104" fmla="*/ 208407 w 401669"/>
                <a:gd name="connsiteY104" fmla="*/ 1619 h 217931"/>
                <a:gd name="connsiteX105" fmla="*/ 209645 w 401669"/>
                <a:gd name="connsiteY105" fmla="*/ 1619 h 217931"/>
                <a:gd name="connsiteX106" fmla="*/ 210979 w 401669"/>
                <a:gd name="connsiteY106" fmla="*/ 2000 h 217931"/>
                <a:gd name="connsiteX107" fmla="*/ 211646 w 401669"/>
                <a:gd name="connsiteY107" fmla="*/ 2000 h 217931"/>
                <a:gd name="connsiteX108" fmla="*/ 212598 w 401669"/>
                <a:gd name="connsiteY108" fmla="*/ 952 h 217931"/>
                <a:gd name="connsiteX109" fmla="*/ 212979 w 401669"/>
                <a:gd name="connsiteY109" fmla="*/ 952 h 217931"/>
                <a:gd name="connsiteX110" fmla="*/ 212979 w 401669"/>
                <a:gd name="connsiteY110" fmla="*/ 1333 h 217931"/>
                <a:gd name="connsiteX111" fmla="*/ 214313 w 401669"/>
                <a:gd name="connsiteY111" fmla="*/ 3619 h 217931"/>
                <a:gd name="connsiteX112" fmla="*/ 215265 w 401669"/>
                <a:gd name="connsiteY112" fmla="*/ 3905 h 217931"/>
                <a:gd name="connsiteX113" fmla="*/ 215551 w 401669"/>
                <a:gd name="connsiteY113" fmla="*/ 3905 h 217931"/>
                <a:gd name="connsiteX114" fmla="*/ 216217 w 401669"/>
                <a:gd name="connsiteY114" fmla="*/ 2953 h 217931"/>
                <a:gd name="connsiteX115" fmla="*/ 217265 w 401669"/>
                <a:gd name="connsiteY115" fmla="*/ 3334 h 217931"/>
                <a:gd name="connsiteX116" fmla="*/ 217551 w 401669"/>
                <a:gd name="connsiteY116" fmla="*/ 3334 h 217931"/>
                <a:gd name="connsiteX117" fmla="*/ 218218 w 401669"/>
                <a:gd name="connsiteY117" fmla="*/ 2667 h 217931"/>
                <a:gd name="connsiteX118" fmla="*/ 218504 w 401669"/>
                <a:gd name="connsiteY118" fmla="*/ 2667 h 217931"/>
                <a:gd name="connsiteX119" fmla="*/ 219551 w 401669"/>
                <a:gd name="connsiteY119" fmla="*/ 3334 h 217931"/>
                <a:gd name="connsiteX120" fmla="*/ 220218 w 401669"/>
                <a:gd name="connsiteY120" fmla="*/ 2953 h 217931"/>
                <a:gd name="connsiteX121" fmla="*/ 221171 w 401669"/>
                <a:gd name="connsiteY121" fmla="*/ 2953 h 217931"/>
                <a:gd name="connsiteX122" fmla="*/ 225076 w 401669"/>
                <a:gd name="connsiteY122" fmla="*/ 4286 h 217931"/>
                <a:gd name="connsiteX123" fmla="*/ 226124 w 401669"/>
                <a:gd name="connsiteY123" fmla="*/ 4953 h 217931"/>
                <a:gd name="connsiteX124" fmla="*/ 227362 w 401669"/>
                <a:gd name="connsiteY124" fmla="*/ 5906 h 217931"/>
                <a:gd name="connsiteX125" fmla="*/ 228409 w 401669"/>
                <a:gd name="connsiteY125" fmla="*/ 5620 h 217931"/>
                <a:gd name="connsiteX126" fmla="*/ 228695 w 401669"/>
                <a:gd name="connsiteY126" fmla="*/ 5620 h 217931"/>
                <a:gd name="connsiteX127" fmla="*/ 229076 w 401669"/>
                <a:gd name="connsiteY127" fmla="*/ 6287 h 217931"/>
                <a:gd name="connsiteX128" fmla="*/ 229648 w 401669"/>
                <a:gd name="connsiteY128" fmla="*/ 7239 h 217931"/>
                <a:gd name="connsiteX129" fmla="*/ 230696 w 401669"/>
                <a:gd name="connsiteY129" fmla="*/ 8858 h 217931"/>
                <a:gd name="connsiteX130" fmla="*/ 232029 w 401669"/>
                <a:gd name="connsiteY130" fmla="*/ 8858 h 217931"/>
                <a:gd name="connsiteX131" fmla="*/ 232600 w 401669"/>
                <a:gd name="connsiteY131" fmla="*/ 8573 h 217931"/>
                <a:gd name="connsiteX132" fmla="*/ 233267 w 401669"/>
                <a:gd name="connsiteY132" fmla="*/ 7525 h 217931"/>
                <a:gd name="connsiteX133" fmla="*/ 234315 w 401669"/>
                <a:gd name="connsiteY133" fmla="*/ 7239 h 217931"/>
                <a:gd name="connsiteX134" fmla="*/ 235267 w 401669"/>
                <a:gd name="connsiteY134" fmla="*/ 6287 h 217931"/>
                <a:gd name="connsiteX135" fmla="*/ 235934 w 401669"/>
                <a:gd name="connsiteY135" fmla="*/ 5906 h 217931"/>
                <a:gd name="connsiteX136" fmla="*/ 237268 w 401669"/>
                <a:gd name="connsiteY136" fmla="*/ 7239 h 217931"/>
                <a:gd name="connsiteX137" fmla="*/ 250698 w 401669"/>
                <a:gd name="connsiteY137" fmla="*/ 8192 h 217931"/>
                <a:gd name="connsiteX138" fmla="*/ 272034 w 401669"/>
                <a:gd name="connsiteY138" fmla="*/ 9811 h 217931"/>
                <a:gd name="connsiteX139" fmla="*/ 274320 w 401669"/>
                <a:gd name="connsiteY139" fmla="*/ 9811 h 217931"/>
                <a:gd name="connsiteX140" fmla="*/ 305467 w 401669"/>
                <a:gd name="connsiteY140" fmla="*/ 12192 h 217931"/>
                <a:gd name="connsiteX141" fmla="*/ 307086 w 401669"/>
                <a:gd name="connsiteY141" fmla="*/ 12478 h 217931"/>
                <a:gd name="connsiteX142" fmla="*/ 323183 w 401669"/>
                <a:gd name="connsiteY142" fmla="*/ 13811 h 21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401669" h="217931">
                  <a:moveTo>
                    <a:pt x="323183" y="13811"/>
                  </a:moveTo>
                  <a:lnTo>
                    <a:pt x="323564" y="14478"/>
                  </a:lnTo>
                  <a:lnTo>
                    <a:pt x="339281" y="19050"/>
                  </a:lnTo>
                  <a:lnTo>
                    <a:pt x="366522" y="27242"/>
                  </a:lnTo>
                  <a:lnTo>
                    <a:pt x="390144" y="34481"/>
                  </a:lnTo>
                  <a:lnTo>
                    <a:pt x="398336" y="37052"/>
                  </a:lnTo>
                  <a:lnTo>
                    <a:pt x="401669" y="37433"/>
                  </a:lnTo>
                  <a:lnTo>
                    <a:pt x="400336" y="39719"/>
                  </a:lnTo>
                  <a:lnTo>
                    <a:pt x="398336" y="43625"/>
                  </a:lnTo>
                  <a:lnTo>
                    <a:pt x="378619" y="77152"/>
                  </a:lnTo>
                  <a:lnTo>
                    <a:pt x="367475" y="96774"/>
                  </a:lnTo>
                  <a:lnTo>
                    <a:pt x="366522" y="98774"/>
                  </a:lnTo>
                  <a:lnTo>
                    <a:pt x="348139" y="117443"/>
                  </a:lnTo>
                  <a:lnTo>
                    <a:pt x="320231" y="146685"/>
                  </a:lnTo>
                  <a:lnTo>
                    <a:pt x="320231" y="147352"/>
                  </a:lnTo>
                  <a:lnTo>
                    <a:pt x="317945" y="164116"/>
                  </a:lnTo>
                  <a:lnTo>
                    <a:pt x="316325" y="175927"/>
                  </a:lnTo>
                  <a:lnTo>
                    <a:pt x="315944" y="177165"/>
                  </a:lnTo>
                  <a:lnTo>
                    <a:pt x="315944" y="178213"/>
                  </a:lnTo>
                  <a:lnTo>
                    <a:pt x="315659" y="183452"/>
                  </a:lnTo>
                  <a:lnTo>
                    <a:pt x="315373" y="183452"/>
                  </a:lnTo>
                  <a:lnTo>
                    <a:pt x="314706" y="198215"/>
                  </a:lnTo>
                  <a:lnTo>
                    <a:pt x="314039" y="217551"/>
                  </a:lnTo>
                  <a:lnTo>
                    <a:pt x="314039" y="217932"/>
                  </a:lnTo>
                  <a:lnTo>
                    <a:pt x="304800" y="211646"/>
                  </a:lnTo>
                  <a:lnTo>
                    <a:pt x="292037" y="207073"/>
                  </a:lnTo>
                  <a:lnTo>
                    <a:pt x="283845" y="204121"/>
                  </a:lnTo>
                  <a:lnTo>
                    <a:pt x="281178" y="201168"/>
                  </a:lnTo>
                  <a:lnTo>
                    <a:pt x="272320" y="195263"/>
                  </a:lnTo>
                  <a:lnTo>
                    <a:pt x="262128" y="191357"/>
                  </a:lnTo>
                  <a:lnTo>
                    <a:pt x="240506" y="185452"/>
                  </a:lnTo>
                  <a:lnTo>
                    <a:pt x="206407" y="178498"/>
                  </a:lnTo>
                  <a:lnTo>
                    <a:pt x="192310" y="174593"/>
                  </a:lnTo>
                  <a:lnTo>
                    <a:pt x="163068" y="169640"/>
                  </a:lnTo>
                  <a:lnTo>
                    <a:pt x="154877" y="168688"/>
                  </a:lnTo>
                  <a:lnTo>
                    <a:pt x="139827" y="162782"/>
                  </a:lnTo>
                  <a:lnTo>
                    <a:pt x="134874" y="161735"/>
                  </a:lnTo>
                  <a:lnTo>
                    <a:pt x="113157" y="159829"/>
                  </a:lnTo>
                  <a:lnTo>
                    <a:pt x="95441" y="156877"/>
                  </a:lnTo>
                  <a:lnTo>
                    <a:pt x="82391" y="148971"/>
                  </a:lnTo>
                  <a:lnTo>
                    <a:pt x="67246" y="136208"/>
                  </a:lnTo>
                  <a:lnTo>
                    <a:pt x="58103" y="130302"/>
                  </a:lnTo>
                  <a:lnTo>
                    <a:pt x="49911" y="125349"/>
                  </a:lnTo>
                  <a:lnTo>
                    <a:pt x="44006" y="120396"/>
                  </a:lnTo>
                  <a:lnTo>
                    <a:pt x="35719" y="114491"/>
                  </a:lnTo>
                  <a:lnTo>
                    <a:pt x="26575" y="105632"/>
                  </a:lnTo>
                  <a:lnTo>
                    <a:pt x="19050" y="98774"/>
                  </a:lnTo>
                  <a:lnTo>
                    <a:pt x="4953" y="88964"/>
                  </a:lnTo>
                  <a:lnTo>
                    <a:pt x="4572" y="87249"/>
                  </a:lnTo>
                  <a:lnTo>
                    <a:pt x="0" y="45910"/>
                  </a:lnTo>
                  <a:lnTo>
                    <a:pt x="953" y="45910"/>
                  </a:lnTo>
                  <a:lnTo>
                    <a:pt x="16097" y="44672"/>
                  </a:lnTo>
                  <a:lnTo>
                    <a:pt x="40386" y="42672"/>
                  </a:lnTo>
                  <a:lnTo>
                    <a:pt x="69913" y="39719"/>
                  </a:lnTo>
                  <a:lnTo>
                    <a:pt x="70199" y="39719"/>
                  </a:lnTo>
                  <a:lnTo>
                    <a:pt x="71533" y="40005"/>
                  </a:lnTo>
                  <a:lnTo>
                    <a:pt x="73533" y="40005"/>
                  </a:lnTo>
                  <a:lnTo>
                    <a:pt x="74486" y="39433"/>
                  </a:lnTo>
                  <a:lnTo>
                    <a:pt x="80677" y="36767"/>
                  </a:lnTo>
                  <a:lnTo>
                    <a:pt x="82010" y="36100"/>
                  </a:lnTo>
                  <a:lnTo>
                    <a:pt x="84296" y="35433"/>
                  </a:lnTo>
                  <a:lnTo>
                    <a:pt x="86582" y="34481"/>
                  </a:lnTo>
                  <a:lnTo>
                    <a:pt x="89916" y="33814"/>
                  </a:lnTo>
                  <a:lnTo>
                    <a:pt x="92869" y="32480"/>
                  </a:lnTo>
                  <a:lnTo>
                    <a:pt x="106680" y="30575"/>
                  </a:lnTo>
                  <a:lnTo>
                    <a:pt x="109252" y="29908"/>
                  </a:lnTo>
                  <a:lnTo>
                    <a:pt x="166021" y="44291"/>
                  </a:lnTo>
                  <a:lnTo>
                    <a:pt x="165354" y="37719"/>
                  </a:lnTo>
                  <a:lnTo>
                    <a:pt x="164402" y="24670"/>
                  </a:lnTo>
                  <a:lnTo>
                    <a:pt x="144399" y="12764"/>
                  </a:lnTo>
                  <a:lnTo>
                    <a:pt x="143066" y="11811"/>
                  </a:lnTo>
                  <a:lnTo>
                    <a:pt x="140113" y="9239"/>
                  </a:lnTo>
                  <a:lnTo>
                    <a:pt x="192596" y="7525"/>
                  </a:lnTo>
                  <a:lnTo>
                    <a:pt x="193548" y="7239"/>
                  </a:lnTo>
                  <a:lnTo>
                    <a:pt x="194215" y="5239"/>
                  </a:lnTo>
                  <a:lnTo>
                    <a:pt x="194596" y="4953"/>
                  </a:lnTo>
                  <a:lnTo>
                    <a:pt x="195263" y="4953"/>
                  </a:lnTo>
                  <a:lnTo>
                    <a:pt x="196215" y="5906"/>
                  </a:lnTo>
                  <a:lnTo>
                    <a:pt x="196882" y="6287"/>
                  </a:lnTo>
                  <a:lnTo>
                    <a:pt x="198215" y="6287"/>
                  </a:lnTo>
                  <a:lnTo>
                    <a:pt x="198882" y="5239"/>
                  </a:lnTo>
                  <a:lnTo>
                    <a:pt x="198882" y="4286"/>
                  </a:lnTo>
                  <a:lnTo>
                    <a:pt x="198501" y="3334"/>
                  </a:lnTo>
                  <a:lnTo>
                    <a:pt x="198882" y="2953"/>
                  </a:lnTo>
                  <a:lnTo>
                    <a:pt x="199549" y="2953"/>
                  </a:lnTo>
                  <a:lnTo>
                    <a:pt x="199834" y="3334"/>
                  </a:lnTo>
                  <a:lnTo>
                    <a:pt x="200120" y="3905"/>
                  </a:lnTo>
                  <a:lnTo>
                    <a:pt x="200120" y="4572"/>
                  </a:lnTo>
                  <a:lnTo>
                    <a:pt x="200501" y="4953"/>
                  </a:lnTo>
                  <a:lnTo>
                    <a:pt x="201168" y="5239"/>
                  </a:lnTo>
                  <a:lnTo>
                    <a:pt x="201835" y="4953"/>
                  </a:lnTo>
                  <a:lnTo>
                    <a:pt x="202502" y="4286"/>
                  </a:lnTo>
                  <a:lnTo>
                    <a:pt x="202787" y="2953"/>
                  </a:lnTo>
                  <a:lnTo>
                    <a:pt x="202787" y="2286"/>
                  </a:lnTo>
                  <a:lnTo>
                    <a:pt x="204121" y="1333"/>
                  </a:lnTo>
                  <a:lnTo>
                    <a:pt x="204407" y="952"/>
                  </a:lnTo>
                  <a:lnTo>
                    <a:pt x="204407" y="667"/>
                  </a:lnTo>
                  <a:lnTo>
                    <a:pt x="204788" y="0"/>
                  </a:lnTo>
                  <a:lnTo>
                    <a:pt x="205454" y="0"/>
                  </a:lnTo>
                  <a:lnTo>
                    <a:pt x="206026" y="381"/>
                  </a:lnTo>
                  <a:lnTo>
                    <a:pt x="206026" y="2953"/>
                  </a:lnTo>
                  <a:lnTo>
                    <a:pt x="206692" y="3619"/>
                  </a:lnTo>
                  <a:lnTo>
                    <a:pt x="207359" y="3334"/>
                  </a:lnTo>
                  <a:lnTo>
                    <a:pt x="207740" y="2000"/>
                  </a:lnTo>
                  <a:lnTo>
                    <a:pt x="208407" y="1619"/>
                  </a:lnTo>
                  <a:lnTo>
                    <a:pt x="209645" y="1619"/>
                  </a:lnTo>
                  <a:lnTo>
                    <a:pt x="210979" y="2000"/>
                  </a:lnTo>
                  <a:lnTo>
                    <a:pt x="211646" y="2000"/>
                  </a:lnTo>
                  <a:lnTo>
                    <a:pt x="212598" y="952"/>
                  </a:lnTo>
                  <a:lnTo>
                    <a:pt x="212979" y="952"/>
                  </a:lnTo>
                  <a:lnTo>
                    <a:pt x="212979" y="1333"/>
                  </a:lnTo>
                  <a:lnTo>
                    <a:pt x="214313" y="3619"/>
                  </a:lnTo>
                  <a:lnTo>
                    <a:pt x="215265" y="3905"/>
                  </a:lnTo>
                  <a:lnTo>
                    <a:pt x="215551" y="3905"/>
                  </a:lnTo>
                  <a:lnTo>
                    <a:pt x="216217" y="2953"/>
                  </a:lnTo>
                  <a:lnTo>
                    <a:pt x="217265" y="3334"/>
                  </a:lnTo>
                  <a:lnTo>
                    <a:pt x="217551" y="3334"/>
                  </a:lnTo>
                  <a:lnTo>
                    <a:pt x="218218" y="2667"/>
                  </a:lnTo>
                  <a:lnTo>
                    <a:pt x="218504" y="2667"/>
                  </a:lnTo>
                  <a:lnTo>
                    <a:pt x="219551" y="3334"/>
                  </a:lnTo>
                  <a:lnTo>
                    <a:pt x="220218" y="2953"/>
                  </a:lnTo>
                  <a:lnTo>
                    <a:pt x="221171" y="2953"/>
                  </a:lnTo>
                  <a:lnTo>
                    <a:pt x="225076" y="4286"/>
                  </a:lnTo>
                  <a:lnTo>
                    <a:pt x="226124" y="4953"/>
                  </a:lnTo>
                  <a:lnTo>
                    <a:pt x="227362" y="5906"/>
                  </a:lnTo>
                  <a:lnTo>
                    <a:pt x="228409" y="5620"/>
                  </a:lnTo>
                  <a:lnTo>
                    <a:pt x="228695" y="5620"/>
                  </a:lnTo>
                  <a:lnTo>
                    <a:pt x="229076" y="6287"/>
                  </a:lnTo>
                  <a:lnTo>
                    <a:pt x="229648" y="7239"/>
                  </a:lnTo>
                  <a:lnTo>
                    <a:pt x="230696" y="8858"/>
                  </a:lnTo>
                  <a:lnTo>
                    <a:pt x="232029" y="8858"/>
                  </a:lnTo>
                  <a:lnTo>
                    <a:pt x="232600" y="8573"/>
                  </a:lnTo>
                  <a:lnTo>
                    <a:pt x="233267" y="7525"/>
                  </a:lnTo>
                  <a:lnTo>
                    <a:pt x="234315" y="7239"/>
                  </a:lnTo>
                  <a:lnTo>
                    <a:pt x="235267" y="6287"/>
                  </a:lnTo>
                  <a:lnTo>
                    <a:pt x="235934" y="5906"/>
                  </a:lnTo>
                  <a:lnTo>
                    <a:pt x="237268" y="7239"/>
                  </a:lnTo>
                  <a:lnTo>
                    <a:pt x="250698" y="8192"/>
                  </a:lnTo>
                  <a:lnTo>
                    <a:pt x="272034" y="9811"/>
                  </a:lnTo>
                  <a:lnTo>
                    <a:pt x="274320" y="9811"/>
                  </a:lnTo>
                  <a:lnTo>
                    <a:pt x="305467" y="12192"/>
                  </a:lnTo>
                  <a:lnTo>
                    <a:pt x="307086" y="12478"/>
                  </a:lnTo>
                  <a:lnTo>
                    <a:pt x="323183" y="1381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B879AEE9-F24B-B059-D01D-BB08F5097C69}"/>
                </a:ext>
              </a:extLst>
            </p:cNvPr>
            <p:cNvSpPr/>
            <p:nvPr/>
          </p:nvSpPr>
          <p:spPr>
            <a:xfrm>
              <a:off x="2521599" y="3777296"/>
              <a:ext cx="147351" cy="116109"/>
            </a:xfrm>
            <a:custGeom>
              <a:avLst/>
              <a:gdLst>
                <a:gd name="connsiteX0" fmla="*/ 58769 w 147351"/>
                <a:gd name="connsiteY0" fmla="*/ 2572 h 116109"/>
                <a:gd name="connsiteX1" fmla="*/ 60008 w 147351"/>
                <a:gd name="connsiteY1" fmla="*/ 2953 h 116109"/>
                <a:gd name="connsiteX2" fmla="*/ 61055 w 147351"/>
                <a:gd name="connsiteY2" fmla="*/ 2953 h 116109"/>
                <a:gd name="connsiteX3" fmla="*/ 62008 w 147351"/>
                <a:gd name="connsiteY3" fmla="*/ 3239 h 116109"/>
                <a:gd name="connsiteX4" fmla="*/ 62960 w 147351"/>
                <a:gd name="connsiteY4" fmla="*/ 2572 h 116109"/>
                <a:gd name="connsiteX5" fmla="*/ 64008 w 147351"/>
                <a:gd name="connsiteY5" fmla="*/ 2286 h 116109"/>
                <a:gd name="connsiteX6" fmla="*/ 65246 w 147351"/>
                <a:gd name="connsiteY6" fmla="*/ 1619 h 116109"/>
                <a:gd name="connsiteX7" fmla="*/ 66961 w 147351"/>
                <a:gd name="connsiteY7" fmla="*/ 2286 h 116109"/>
                <a:gd name="connsiteX8" fmla="*/ 67247 w 147351"/>
                <a:gd name="connsiteY8" fmla="*/ 2286 h 116109"/>
                <a:gd name="connsiteX9" fmla="*/ 67247 w 147351"/>
                <a:gd name="connsiteY9" fmla="*/ 5905 h 116109"/>
                <a:gd name="connsiteX10" fmla="*/ 67913 w 147351"/>
                <a:gd name="connsiteY10" fmla="*/ 6572 h 116109"/>
                <a:gd name="connsiteX11" fmla="*/ 69533 w 147351"/>
                <a:gd name="connsiteY11" fmla="*/ 8477 h 116109"/>
                <a:gd name="connsiteX12" fmla="*/ 69533 w 147351"/>
                <a:gd name="connsiteY12" fmla="*/ 6572 h 116109"/>
                <a:gd name="connsiteX13" fmla="*/ 70199 w 147351"/>
                <a:gd name="connsiteY13" fmla="*/ 5239 h 116109"/>
                <a:gd name="connsiteX14" fmla="*/ 70580 w 147351"/>
                <a:gd name="connsiteY14" fmla="*/ 3905 h 116109"/>
                <a:gd name="connsiteX15" fmla="*/ 71152 w 147351"/>
                <a:gd name="connsiteY15" fmla="*/ 3620 h 116109"/>
                <a:gd name="connsiteX16" fmla="*/ 71152 w 147351"/>
                <a:gd name="connsiteY16" fmla="*/ 3239 h 116109"/>
                <a:gd name="connsiteX17" fmla="*/ 72200 w 147351"/>
                <a:gd name="connsiteY17" fmla="*/ 3620 h 116109"/>
                <a:gd name="connsiteX18" fmla="*/ 72866 w 147351"/>
                <a:gd name="connsiteY18" fmla="*/ 3620 h 116109"/>
                <a:gd name="connsiteX19" fmla="*/ 73533 w 147351"/>
                <a:gd name="connsiteY19" fmla="*/ 2953 h 116109"/>
                <a:gd name="connsiteX20" fmla="*/ 74486 w 147351"/>
                <a:gd name="connsiteY20" fmla="*/ 2572 h 116109"/>
                <a:gd name="connsiteX21" fmla="*/ 74486 w 147351"/>
                <a:gd name="connsiteY21" fmla="*/ 1905 h 116109"/>
                <a:gd name="connsiteX22" fmla="*/ 74771 w 147351"/>
                <a:gd name="connsiteY22" fmla="*/ 1905 h 116109"/>
                <a:gd name="connsiteX23" fmla="*/ 75438 w 147351"/>
                <a:gd name="connsiteY23" fmla="*/ 1619 h 116109"/>
                <a:gd name="connsiteX24" fmla="*/ 76486 w 147351"/>
                <a:gd name="connsiteY24" fmla="*/ 1238 h 116109"/>
                <a:gd name="connsiteX25" fmla="*/ 78391 w 147351"/>
                <a:gd name="connsiteY25" fmla="*/ 1238 h 116109"/>
                <a:gd name="connsiteX26" fmla="*/ 78772 w 147351"/>
                <a:gd name="connsiteY26" fmla="*/ 953 h 116109"/>
                <a:gd name="connsiteX27" fmla="*/ 78772 w 147351"/>
                <a:gd name="connsiteY27" fmla="*/ 286 h 116109"/>
                <a:gd name="connsiteX28" fmla="*/ 79058 w 147351"/>
                <a:gd name="connsiteY28" fmla="*/ 0 h 116109"/>
                <a:gd name="connsiteX29" fmla="*/ 79058 w 147351"/>
                <a:gd name="connsiteY29" fmla="*/ 286 h 116109"/>
                <a:gd name="connsiteX30" fmla="*/ 79724 w 147351"/>
                <a:gd name="connsiteY30" fmla="*/ 953 h 116109"/>
                <a:gd name="connsiteX31" fmla="*/ 80010 w 147351"/>
                <a:gd name="connsiteY31" fmla="*/ 1905 h 116109"/>
                <a:gd name="connsiteX32" fmla="*/ 80677 w 147351"/>
                <a:gd name="connsiteY32" fmla="*/ 2572 h 116109"/>
                <a:gd name="connsiteX33" fmla="*/ 80391 w 147351"/>
                <a:gd name="connsiteY33" fmla="*/ 2953 h 116109"/>
                <a:gd name="connsiteX34" fmla="*/ 80010 w 147351"/>
                <a:gd name="connsiteY34" fmla="*/ 3905 h 116109"/>
                <a:gd name="connsiteX35" fmla="*/ 79724 w 147351"/>
                <a:gd name="connsiteY35" fmla="*/ 4191 h 116109"/>
                <a:gd name="connsiteX36" fmla="*/ 80010 w 147351"/>
                <a:gd name="connsiteY36" fmla="*/ 4858 h 116109"/>
                <a:gd name="connsiteX37" fmla="*/ 79724 w 147351"/>
                <a:gd name="connsiteY37" fmla="*/ 6191 h 116109"/>
                <a:gd name="connsiteX38" fmla="*/ 80010 w 147351"/>
                <a:gd name="connsiteY38" fmla="*/ 8192 h 116109"/>
                <a:gd name="connsiteX39" fmla="*/ 79724 w 147351"/>
                <a:gd name="connsiteY39" fmla="*/ 8477 h 116109"/>
                <a:gd name="connsiteX40" fmla="*/ 80677 w 147351"/>
                <a:gd name="connsiteY40" fmla="*/ 8477 h 116109"/>
                <a:gd name="connsiteX41" fmla="*/ 82391 w 147351"/>
                <a:gd name="connsiteY41" fmla="*/ 8192 h 116109"/>
                <a:gd name="connsiteX42" fmla="*/ 83344 w 147351"/>
                <a:gd name="connsiteY42" fmla="*/ 7810 h 116109"/>
                <a:gd name="connsiteX43" fmla="*/ 83629 w 147351"/>
                <a:gd name="connsiteY43" fmla="*/ 7144 h 116109"/>
                <a:gd name="connsiteX44" fmla="*/ 84296 w 147351"/>
                <a:gd name="connsiteY44" fmla="*/ 7525 h 116109"/>
                <a:gd name="connsiteX45" fmla="*/ 85344 w 147351"/>
                <a:gd name="connsiteY45" fmla="*/ 7144 h 116109"/>
                <a:gd name="connsiteX46" fmla="*/ 85630 w 147351"/>
                <a:gd name="connsiteY46" fmla="*/ 7525 h 116109"/>
                <a:gd name="connsiteX47" fmla="*/ 85630 w 147351"/>
                <a:gd name="connsiteY47" fmla="*/ 7810 h 116109"/>
                <a:gd name="connsiteX48" fmla="*/ 85916 w 147351"/>
                <a:gd name="connsiteY48" fmla="*/ 8858 h 116109"/>
                <a:gd name="connsiteX49" fmla="*/ 86297 w 147351"/>
                <a:gd name="connsiteY49" fmla="*/ 8477 h 116109"/>
                <a:gd name="connsiteX50" fmla="*/ 86963 w 147351"/>
                <a:gd name="connsiteY50" fmla="*/ 9525 h 116109"/>
                <a:gd name="connsiteX51" fmla="*/ 87249 w 147351"/>
                <a:gd name="connsiteY51" fmla="*/ 9811 h 116109"/>
                <a:gd name="connsiteX52" fmla="*/ 87249 w 147351"/>
                <a:gd name="connsiteY52" fmla="*/ 10478 h 116109"/>
                <a:gd name="connsiteX53" fmla="*/ 87916 w 147351"/>
                <a:gd name="connsiteY53" fmla="*/ 11144 h 116109"/>
                <a:gd name="connsiteX54" fmla="*/ 88583 w 147351"/>
                <a:gd name="connsiteY54" fmla="*/ 11144 h 116109"/>
                <a:gd name="connsiteX55" fmla="*/ 88868 w 147351"/>
                <a:gd name="connsiteY55" fmla="*/ 11811 h 116109"/>
                <a:gd name="connsiteX56" fmla="*/ 89916 w 147351"/>
                <a:gd name="connsiteY56" fmla="*/ 11430 h 116109"/>
                <a:gd name="connsiteX57" fmla="*/ 91250 w 147351"/>
                <a:gd name="connsiteY57" fmla="*/ 12097 h 116109"/>
                <a:gd name="connsiteX58" fmla="*/ 92202 w 147351"/>
                <a:gd name="connsiteY58" fmla="*/ 12097 h 116109"/>
                <a:gd name="connsiteX59" fmla="*/ 94202 w 147351"/>
                <a:gd name="connsiteY59" fmla="*/ 12764 h 116109"/>
                <a:gd name="connsiteX60" fmla="*/ 95441 w 147351"/>
                <a:gd name="connsiteY60" fmla="*/ 12478 h 116109"/>
                <a:gd name="connsiteX61" fmla="*/ 96107 w 147351"/>
                <a:gd name="connsiteY61" fmla="*/ 12097 h 116109"/>
                <a:gd name="connsiteX62" fmla="*/ 96107 w 147351"/>
                <a:gd name="connsiteY62" fmla="*/ 11144 h 116109"/>
                <a:gd name="connsiteX63" fmla="*/ 96774 w 147351"/>
                <a:gd name="connsiteY63" fmla="*/ 10478 h 116109"/>
                <a:gd name="connsiteX64" fmla="*/ 98393 w 147351"/>
                <a:gd name="connsiteY64" fmla="*/ 12764 h 116109"/>
                <a:gd name="connsiteX65" fmla="*/ 98774 w 147351"/>
                <a:gd name="connsiteY65" fmla="*/ 12764 h 116109"/>
                <a:gd name="connsiteX66" fmla="*/ 99727 w 147351"/>
                <a:gd name="connsiteY66" fmla="*/ 12478 h 116109"/>
                <a:gd name="connsiteX67" fmla="*/ 99727 w 147351"/>
                <a:gd name="connsiteY67" fmla="*/ 11811 h 116109"/>
                <a:gd name="connsiteX68" fmla="*/ 101060 w 147351"/>
                <a:gd name="connsiteY68" fmla="*/ 10763 h 116109"/>
                <a:gd name="connsiteX69" fmla="*/ 101060 w 147351"/>
                <a:gd name="connsiteY69" fmla="*/ 10097 h 116109"/>
                <a:gd name="connsiteX70" fmla="*/ 101727 w 147351"/>
                <a:gd name="connsiteY70" fmla="*/ 9144 h 116109"/>
                <a:gd name="connsiteX71" fmla="*/ 103727 w 147351"/>
                <a:gd name="connsiteY71" fmla="*/ 5239 h 116109"/>
                <a:gd name="connsiteX72" fmla="*/ 104966 w 147351"/>
                <a:gd name="connsiteY72" fmla="*/ 3905 h 116109"/>
                <a:gd name="connsiteX73" fmla="*/ 105632 w 147351"/>
                <a:gd name="connsiteY73" fmla="*/ 3905 h 116109"/>
                <a:gd name="connsiteX74" fmla="*/ 106013 w 147351"/>
                <a:gd name="connsiteY74" fmla="*/ 4572 h 116109"/>
                <a:gd name="connsiteX75" fmla="*/ 109252 w 147351"/>
                <a:gd name="connsiteY75" fmla="*/ 5239 h 116109"/>
                <a:gd name="connsiteX76" fmla="*/ 107918 w 147351"/>
                <a:gd name="connsiteY76" fmla="*/ 3620 h 116109"/>
                <a:gd name="connsiteX77" fmla="*/ 108585 w 147351"/>
                <a:gd name="connsiteY77" fmla="*/ 2953 h 116109"/>
                <a:gd name="connsiteX78" fmla="*/ 111252 w 147351"/>
                <a:gd name="connsiteY78" fmla="*/ 2286 h 116109"/>
                <a:gd name="connsiteX79" fmla="*/ 110871 w 147351"/>
                <a:gd name="connsiteY79" fmla="*/ 1905 h 116109"/>
                <a:gd name="connsiteX80" fmla="*/ 111538 w 147351"/>
                <a:gd name="connsiteY80" fmla="*/ 1905 h 116109"/>
                <a:gd name="connsiteX81" fmla="*/ 112871 w 147351"/>
                <a:gd name="connsiteY81" fmla="*/ 2953 h 116109"/>
                <a:gd name="connsiteX82" fmla="*/ 116110 w 147351"/>
                <a:gd name="connsiteY82" fmla="*/ 5905 h 116109"/>
                <a:gd name="connsiteX83" fmla="*/ 116110 w 147351"/>
                <a:gd name="connsiteY83" fmla="*/ 8192 h 116109"/>
                <a:gd name="connsiteX84" fmla="*/ 115538 w 147351"/>
                <a:gd name="connsiteY84" fmla="*/ 8858 h 116109"/>
                <a:gd name="connsiteX85" fmla="*/ 114872 w 147351"/>
                <a:gd name="connsiteY85" fmla="*/ 9144 h 116109"/>
                <a:gd name="connsiteX86" fmla="*/ 115824 w 147351"/>
                <a:gd name="connsiteY86" fmla="*/ 9811 h 116109"/>
                <a:gd name="connsiteX87" fmla="*/ 117824 w 147351"/>
                <a:gd name="connsiteY87" fmla="*/ 9144 h 116109"/>
                <a:gd name="connsiteX88" fmla="*/ 118110 w 147351"/>
                <a:gd name="connsiteY88" fmla="*/ 9525 h 116109"/>
                <a:gd name="connsiteX89" fmla="*/ 119063 w 147351"/>
                <a:gd name="connsiteY89" fmla="*/ 9144 h 116109"/>
                <a:gd name="connsiteX90" fmla="*/ 119444 w 147351"/>
                <a:gd name="connsiteY90" fmla="*/ 10763 h 116109"/>
                <a:gd name="connsiteX91" fmla="*/ 119729 w 147351"/>
                <a:gd name="connsiteY91" fmla="*/ 11811 h 116109"/>
                <a:gd name="connsiteX92" fmla="*/ 119729 w 147351"/>
                <a:gd name="connsiteY92" fmla="*/ 12764 h 116109"/>
                <a:gd name="connsiteX93" fmla="*/ 120110 w 147351"/>
                <a:gd name="connsiteY93" fmla="*/ 13049 h 116109"/>
                <a:gd name="connsiteX94" fmla="*/ 120396 w 147351"/>
                <a:gd name="connsiteY94" fmla="*/ 13716 h 116109"/>
                <a:gd name="connsiteX95" fmla="*/ 120110 w 147351"/>
                <a:gd name="connsiteY95" fmla="*/ 14383 h 116109"/>
                <a:gd name="connsiteX96" fmla="*/ 120110 w 147351"/>
                <a:gd name="connsiteY96" fmla="*/ 15049 h 116109"/>
                <a:gd name="connsiteX97" fmla="*/ 121444 w 147351"/>
                <a:gd name="connsiteY97" fmla="*/ 15716 h 116109"/>
                <a:gd name="connsiteX98" fmla="*/ 121444 w 147351"/>
                <a:gd name="connsiteY98" fmla="*/ 16669 h 116109"/>
                <a:gd name="connsiteX99" fmla="*/ 120777 w 147351"/>
                <a:gd name="connsiteY99" fmla="*/ 19622 h 116109"/>
                <a:gd name="connsiteX100" fmla="*/ 121063 w 147351"/>
                <a:gd name="connsiteY100" fmla="*/ 19622 h 116109"/>
                <a:gd name="connsiteX101" fmla="*/ 121729 w 147351"/>
                <a:gd name="connsiteY101" fmla="*/ 20288 h 116109"/>
                <a:gd name="connsiteX102" fmla="*/ 121729 w 147351"/>
                <a:gd name="connsiteY102" fmla="*/ 20669 h 116109"/>
                <a:gd name="connsiteX103" fmla="*/ 122015 w 147351"/>
                <a:gd name="connsiteY103" fmla="*/ 20955 h 116109"/>
                <a:gd name="connsiteX104" fmla="*/ 122015 w 147351"/>
                <a:gd name="connsiteY104" fmla="*/ 21336 h 116109"/>
                <a:gd name="connsiteX105" fmla="*/ 121444 w 147351"/>
                <a:gd name="connsiteY105" fmla="*/ 22289 h 116109"/>
                <a:gd name="connsiteX106" fmla="*/ 121729 w 147351"/>
                <a:gd name="connsiteY106" fmla="*/ 22955 h 116109"/>
                <a:gd name="connsiteX107" fmla="*/ 123063 w 147351"/>
                <a:gd name="connsiteY107" fmla="*/ 23241 h 116109"/>
                <a:gd name="connsiteX108" fmla="*/ 123063 w 147351"/>
                <a:gd name="connsiteY108" fmla="*/ 23908 h 116109"/>
                <a:gd name="connsiteX109" fmla="*/ 123349 w 147351"/>
                <a:gd name="connsiteY109" fmla="*/ 24289 h 116109"/>
                <a:gd name="connsiteX110" fmla="*/ 124397 w 147351"/>
                <a:gd name="connsiteY110" fmla="*/ 24289 h 116109"/>
                <a:gd name="connsiteX111" fmla="*/ 124682 w 147351"/>
                <a:gd name="connsiteY111" fmla="*/ 23908 h 116109"/>
                <a:gd name="connsiteX112" fmla="*/ 124682 w 147351"/>
                <a:gd name="connsiteY112" fmla="*/ 24575 h 116109"/>
                <a:gd name="connsiteX113" fmla="*/ 125349 w 147351"/>
                <a:gd name="connsiteY113" fmla="*/ 23908 h 116109"/>
                <a:gd name="connsiteX114" fmla="*/ 126683 w 147351"/>
                <a:gd name="connsiteY114" fmla="*/ 23622 h 116109"/>
                <a:gd name="connsiteX115" fmla="*/ 127349 w 147351"/>
                <a:gd name="connsiteY115" fmla="*/ 23241 h 116109"/>
                <a:gd name="connsiteX116" fmla="*/ 128588 w 147351"/>
                <a:gd name="connsiteY116" fmla="*/ 22289 h 116109"/>
                <a:gd name="connsiteX117" fmla="*/ 129635 w 147351"/>
                <a:gd name="connsiteY117" fmla="*/ 22289 h 116109"/>
                <a:gd name="connsiteX118" fmla="*/ 130302 w 147351"/>
                <a:gd name="connsiteY118" fmla="*/ 22574 h 116109"/>
                <a:gd name="connsiteX119" fmla="*/ 130874 w 147351"/>
                <a:gd name="connsiteY119" fmla="*/ 21908 h 116109"/>
                <a:gd name="connsiteX120" fmla="*/ 131921 w 147351"/>
                <a:gd name="connsiteY120" fmla="*/ 21908 h 116109"/>
                <a:gd name="connsiteX121" fmla="*/ 132207 w 147351"/>
                <a:gd name="connsiteY121" fmla="*/ 22574 h 116109"/>
                <a:gd name="connsiteX122" fmla="*/ 132207 w 147351"/>
                <a:gd name="connsiteY122" fmla="*/ 23622 h 116109"/>
                <a:gd name="connsiteX123" fmla="*/ 132588 w 147351"/>
                <a:gd name="connsiteY123" fmla="*/ 23622 h 116109"/>
                <a:gd name="connsiteX124" fmla="*/ 133541 w 147351"/>
                <a:gd name="connsiteY124" fmla="*/ 24289 h 116109"/>
                <a:gd name="connsiteX125" fmla="*/ 133255 w 147351"/>
                <a:gd name="connsiteY125" fmla="*/ 25241 h 116109"/>
                <a:gd name="connsiteX126" fmla="*/ 132588 w 147351"/>
                <a:gd name="connsiteY126" fmla="*/ 25908 h 116109"/>
                <a:gd name="connsiteX127" fmla="*/ 133541 w 147351"/>
                <a:gd name="connsiteY127" fmla="*/ 25241 h 116109"/>
                <a:gd name="connsiteX128" fmla="*/ 133541 w 147351"/>
                <a:gd name="connsiteY128" fmla="*/ 24860 h 116109"/>
                <a:gd name="connsiteX129" fmla="*/ 133826 w 147351"/>
                <a:gd name="connsiteY129" fmla="*/ 24289 h 116109"/>
                <a:gd name="connsiteX130" fmla="*/ 132588 w 147351"/>
                <a:gd name="connsiteY130" fmla="*/ 22289 h 116109"/>
                <a:gd name="connsiteX131" fmla="*/ 132588 w 147351"/>
                <a:gd name="connsiteY131" fmla="*/ 21622 h 116109"/>
                <a:gd name="connsiteX132" fmla="*/ 132207 w 147351"/>
                <a:gd name="connsiteY132" fmla="*/ 20955 h 116109"/>
                <a:gd name="connsiteX133" fmla="*/ 132588 w 147351"/>
                <a:gd name="connsiteY133" fmla="*/ 20669 h 116109"/>
                <a:gd name="connsiteX134" fmla="*/ 133541 w 147351"/>
                <a:gd name="connsiteY134" fmla="*/ 20669 h 116109"/>
                <a:gd name="connsiteX135" fmla="*/ 133826 w 147351"/>
                <a:gd name="connsiteY135" fmla="*/ 21622 h 116109"/>
                <a:gd name="connsiteX136" fmla="*/ 134874 w 147351"/>
                <a:gd name="connsiteY136" fmla="*/ 22289 h 116109"/>
                <a:gd name="connsiteX137" fmla="*/ 135160 w 147351"/>
                <a:gd name="connsiteY137" fmla="*/ 23241 h 116109"/>
                <a:gd name="connsiteX138" fmla="*/ 135541 w 147351"/>
                <a:gd name="connsiteY138" fmla="*/ 23622 h 116109"/>
                <a:gd name="connsiteX139" fmla="*/ 136208 w 147351"/>
                <a:gd name="connsiteY139" fmla="*/ 23908 h 116109"/>
                <a:gd name="connsiteX140" fmla="*/ 137160 w 147351"/>
                <a:gd name="connsiteY140" fmla="*/ 23908 h 116109"/>
                <a:gd name="connsiteX141" fmla="*/ 137446 w 147351"/>
                <a:gd name="connsiteY141" fmla="*/ 24289 h 116109"/>
                <a:gd name="connsiteX142" fmla="*/ 137827 w 147351"/>
                <a:gd name="connsiteY142" fmla="*/ 24289 h 116109"/>
                <a:gd name="connsiteX143" fmla="*/ 138494 w 147351"/>
                <a:gd name="connsiteY143" fmla="*/ 23908 h 116109"/>
                <a:gd name="connsiteX144" fmla="*/ 138779 w 147351"/>
                <a:gd name="connsiteY144" fmla="*/ 24289 h 116109"/>
                <a:gd name="connsiteX145" fmla="*/ 139446 w 147351"/>
                <a:gd name="connsiteY145" fmla="*/ 24289 h 116109"/>
                <a:gd name="connsiteX146" fmla="*/ 140779 w 147351"/>
                <a:gd name="connsiteY146" fmla="*/ 24860 h 116109"/>
                <a:gd name="connsiteX147" fmla="*/ 141446 w 147351"/>
                <a:gd name="connsiteY147" fmla="*/ 24860 h 116109"/>
                <a:gd name="connsiteX148" fmla="*/ 142113 w 147351"/>
                <a:gd name="connsiteY148" fmla="*/ 25908 h 116109"/>
                <a:gd name="connsiteX149" fmla="*/ 142399 w 147351"/>
                <a:gd name="connsiteY149" fmla="*/ 25908 h 116109"/>
                <a:gd name="connsiteX150" fmla="*/ 142685 w 147351"/>
                <a:gd name="connsiteY150" fmla="*/ 26860 h 116109"/>
                <a:gd name="connsiteX151" fmla="*/ 143351 w 147351"/>
                <a:gd name="connsiteY151" fmla="*/ 28194 h 116109"/>
                <a:gd name="connsiteX152" fmla="*/ 145637 w 147351"/>
                <a:gd name="connsiteY152" fmla="*/ 30194 h 116109"/>
                <a:gd name="connsiteX153" fmla="*/ 145637 w 147351"/>
                <a:gd name="connsiteY153" fmla="*/ 30766 h 116109"/>
                <a:gd name="connsiteX154" fmla="*/ 146685 w 147351"/>
                <a:gd name="connsiteY154" fmla="*/ 31814 h 116109"/>
                <a:gd name="connsiteX155" fmla="*/ 144399 w 147351"/>
                <a:gd name="connsiteY155" fmla="*/ 32766 h 116109"/>
                <a:gd name="connsiteX156" fmla="*/ 144685 w 147351"/>
                <a:gd name="connsiteY156" fmla="*/ 33719 h 116109"/>
                <a:gd name="connsiteX157" fmla="*/ 145066 w 147351"/>
                <a:gd name="connsiteY157" fmla="*/ 34100 h 116109"/>
                <a:gd name="connsiteX158" fmla="*/ 145066 w 147351"/>
                <a:gd name="connsiteY158" fmla="*/ 34385 h 116109"/>
                <a:gd name="connsiteX159" fmla="*/ 146018 w 147351"/>
                <a:gd name="connsiteY159" fmla="*/ 35719 h 116109"/>
                <a:gd name="connsiteX160" fmla="*/ 146304 w 147351"/>
                <a:gd name="connsiteY160" fmla="*/ 36100 h 116109"/>
                <a:gd name="connsiteX161" fmla="*/ 147352 w 147351"/>
                <a:gd name="connsiteY161" fmla="*/ 38005 h 116109"/>
                <a:gd name="connsiteX162" fmla="*/ 145637 w 147351"/>
                <a:gd name="connsiteY162" fmla="*/ 39053 h 116109"/>
                <a:gd name="connsiteX163" fmla="*/ 145066 w 147351"/>
                <a:gd name="connsiteY163" fmla="*/ 39053 h 116109"/>
                <a:gd name="connsiteX164" fmla="*/ 144399 w 147351"/>
                <a:gd name="connsiteY164" fmla="*/ 39338 h 116109"/>
                <a:gd name="connsiteX165" fmla="*/ 141446 w 147351"/>
                <a:gd name="connsiteY165" fmla="*/ 42291 h 116109"/>
                <a:gd name="connsiteX166" fmla="*/ 138779 w 147351"/>
                <a:gd name="connsiteY166" fmla="*/ 42577 h 116109"/>
                <a:gd name="connsiteX167" fmla="*/ 137446 w 147351"/>
                <a:gd name="connsiteY167" fmla="*/ 43910 h 116109"/>
                <a:gd name="connsiteX168" fmla="*/ 136493 w 147351"/>
                <a:gd name="connsiteY168" fmla="*/ 44577 h 116109"/>
                <a:gd name="connsiteX169" fmla="*/ 136493 w 147351"/>
                <a:gd name="connsiteY169" fmla="*/ 44958 h 116109"/>
                <a:gd name="connsiteX170" fmla="*/ 135827 w 147351"/>
                <a:gd name="connsiteY170" fmla="*/ 46196 h 116109"/>
                <a:gd name="connsiteX171" fmla="*/ 134874 w 147351"/>
                <a:gd name="connsiteY171" fmla="*/ 46196 h 116109"/>
                <a:gd name="connsiteX172" fmla="*/ 134874 w 147351"/>
                <a:gd name="connsiteY172" fmla="*/ 46577 h 116109"/>
                <a:gd name="connsiteX173" fmla="*/ 134207 w 147351"/>
                <a:gd name="connsiteY173" fmla="*/ 47244 h 116109"/>
                <a:gd name="connsiteX174" fmla="*/ 133826 w 147351"/>
                <a:gd name="connsiteY174" fmla="*/ 48197 h 116109"/>
                <a:gd name="connsiteX175" fmla="*/ 132207 w 147351"/>
                <a:gd name="connsiteY175" fmla="*/ 47244 h 116109"/>
                <a:gd name="connsiteX176" fmla="*/ 131540 w 147351"/>
                <a:gd name="connsiteY176" fmla="*/ 47244 h 116109"/>
                <a:gd name="connsiteX177" fmla="*/ 130302 w 147351"/>
                <a:gd name="connsiteY177" fmla="*/ 45910 h 116109"/>
                <a:gd name="connsiteX178" fmla="*/ 128969 w 147351"/>
                <a:gd name="connsiteY178" fmla="*/ 45244 h 116109"/>
                <a:gd name="connsiteX179" fmla="*/ 127635 w 147351"/>
                <a:gd name="connsiteY179" fmla="*/ 45244 h 116109"/>
                <a:gd name="connsiteX180" fmla="*/ 126968 w 147351"/>
                <a:gd name="connsiteY180" fmla="*/ 44958 h 116109"/>
                <a:gd name="connsiteX181" fmla="*/ 126968 w 147351"/>
                <a:gd name="connsiteY181" fmla="*/ 45529 h 116109"/>
                <a:gd name="connsiteX182" fmla="*/ 127349 w 147351"/>
                <a:gd name="connsiteY182" fmla="*/ 45910 h 116109"/>
                <a:gd name="connsiteX183" fmla="*/ 126683 w 147351"/>
                <a:gd name="connsiteY183" fmla="*/ 46196 h 116109"/>
                <a:gd name="connsiteX184" fmla="*/ 126302 w 147351"/>
                <a:gd name="connsiteY184" fmla="*/ 46863 h 116109"/>
                <a:gd name="connsiteX185" fmla="*/ 126016 w 147351"/>
                <a:gd name="connsiteY185" fmla="*/ 46863 h 116109"/>
                <a:gd name="connsiteX186" fmla="*/ 125635 w 147351"/>
                <a:gd name="connsiteY186" fmla="*/ 48482 h 116109"/>
                <a:gd name="connsiteX187" fmla="*/ 126016 w 147351"/>
                <a:gd name="connsiteY187" fmla="*/ 48863 h 116109"/>
                <a:gd name="connsiteX188" fmla="*/ 126302 w 147351"/>
                <a:gd name="connsiteY188" fmla="*/ 48863 h 116109"/>
                <a:gd name="connsiteX189" fmla="*/ 125635 w 147351"/>
                <a:gd name="connsiteY189" fmla="*/ 49530 h 116109"/>
                <a:gd name="connsiteX190" fmla="*/ 125635 w 147351"/>
                <a:gd name="connsiteY190" fmla="*/ 50483 h 116109"/>
                <a:gd name="connsiteX191" fmla="*/ 126302 w 147351"/>
                <a:gd name="connsiteY191" fmla="*/ 51149 h 116109"/>
                <a:gd name="connsiteX192" fmla="*/ 126302 w 147351"/>
                <a:gd name="connsiteY192" fmla="*/ 52102 h 116109"/>
                <a:gd name="connsiteX193" fmla="*/ 125635 w 147351"/>
                <a:gd name="connsiteY193" fmla="*/ 52769 h 116109"/>
                <a:gd name="connsiteX194" fmla="*/ 125349 w 147351"/>
                <a:gd name="connsiteY194" fmla="*/ 54102 h 116109"/>
                <a:gd name="connsiteX195" fmla="*/ 127921 w 147351"/>
                <a:gd name="connsiteY195" fmla="*/ 55721 h 116109"/>
                <a:gd name="connsiteX196" fmla="*/ 127921 w 147351"/>
                <a:gd name="connsiteY196" fmla="*/ 56769 h 116109"/>
                <a:gd name="connsiteX197" fmla="*/ 128588 w 147351"/>
                <a:gd name="connsiteY197" fmla="*/ 58007 h 116109"/>
                <a:gd name="connsiteX198" fmla="*/ 129921 w 147351"/>
                <a:gd name="connsiteY198" fmla="*/ 58007 h 116109"/>
                <a:gd name="connsiteX199" fmla="*/ 129921 w 147351"/>
                <a:gd name="connsiteY199" fmla="*/ 59341 h 116109"/>
                <a:gd name="connsiteX200" fmla="*/ 129635 w 147351"/>
                <a:gd name="connsiteY200" fmla="*/ 60293 h 116109"/>
                <a:gd name="connsiteX201" fmla="*/ 130588 w 147351"/>
                <a:gd name="connsiteY201" fmla="*/ 61341 h 116109"/>
                <a:gd name="connsiteX202" fmla="*/ 130874 w 147351"/>
                <a:gd name="connsiteY202" fmla="*/ 62675 h 116109"/>
                <a:gd name="connsiteX203" fmla="*/ 132207 w 147351"/>
                <a:gd name="connsiteY203" fmla="*/ 63913 h 116109"/>
                <a:gd name="connsiteX204" fmla="*/ 131921 w 147351"/>
                <a:gd name="connsiteY204" fmla="*/ 64579 h 116109"/>
                <a:gd name="connsiteX205" fmla="*/ 129254 w 147351"/>
                <a:gd name="connsiteY205" fmla="*/ 66866 h 116109"/>
                <a:gd name="connsiteX206" fmla="*/ 128969 w 147351"/>
                <a:gd name="connsiteY206" fmla="*/ 66866 h 116109"/>
                <a:gd name="connsiteX207" fmla="*/ 126683 w 147351"/>
                <a:gd name="connsiteY207" fmla="*/ 67247 h 116109"/>
                <a:gd name="connsiteX208" fmla="*/ 124968 w 147351"/>
                <a:gd name="connsiteY208" fmla="*/ 67247 h 116109"/>
                <a:gd name="connsiteX209" fmla="*/ 124397 w 147351"/>
                <a:gd name="connsiteY209" fmla="*/ 68199 h 116109"/>
                <a:gd name="connsiteX210" fmla="*/ 123730 w 147351"/>
                <a:gd name="connsiteY210" fmla="*/ 68580 h 116109"/>
                <a:gd name="connsiteX211" fmla="*/ 122396 w 147351"/>
                <a:gd name="connsiteY211" fmla="*/ 68199 h 116109"/>
                <a:gd name="connsiteX212" fmla="*/ 121444 w 147351"/>
                <a:gd name="connsiteY212" fmla="*/ 68199 h 116109"/>
                <a:gd name="connsiteX213" fmla="*/ 120396 w 147351"/>
                <a:gd name="connsiteY213" fmla="*/ 68866 h 116109"/>
                <a:gd name="connsiteX214" fmla="*/ 119729 w 147351"/>
                <a:gd name="connsiteY214" fmla="*/ 69818 h 116109"/>
                <a:gd name="connsiteX215" fmla="*/ 118777 w 147351"/>
                <a:gd name="connsiteY215" fmla="*/ 69818 h 116109"/>
                <a:gd name="connsiteX216" fmla="*/ 117824 w 147351"/>
                <a:gd name="connsiteY216" fmla="*/ 69152 h 116109"/>
                <a:gd name="connsiteX217" fmla="*/ 116777 w 147351"/>
                <a:gd name="connsiteY217" fmla="*/ 67913 h 116109"/>
                <a:gd name="connsiteX218" fmla="*/ 115824 w 147351"/>
                <a:gd name="connsiteY218" fmla="*/ 67247 h 116109"/>
                <a:gd name="connsiteX219" fmla="*/ 115157 w 147351"/>
                <a:gd name="connsiteY219" fmla="*/ 67913 h 116109"/>
                <a:gd name="connsiteX220" fmla="*/ 114491 w 147351"/>
                <a:gd name="connsiteY220" fmla="*/ 67532 h 116109"/>
                <a:gd name="connsiteX221" fmla="*/ 114205 w 147351"/>
                <a:gd name="connsiteY221" fmla="*/ 67247 h 116109"/>
                <a:gd name="connsiteX222" fmla="*/ 113824 w 147351"/>
                <a:gd name="connsiteY222" fmla="*/ 67532 h 116109"/>
                <a:gd name="connsiteX223" fmla="*/ 112871 w 147351"/>
                <a:gd name="connsiteY223" fmla="*/ 68866 h 116109"/>
                <a:gd name="connsiteX224" fmla="*/ 113538 w 147351"/>
                <a:gd name="connsiteY224" fmla="*/ 69533 h 116109"/>
                <a:gd name="connsiteX225" fmla="*/ 112871 w 147351"/>
                <a:gd name="connsiteY225" fmla="*/ 70485 h 116109"/>
                <a:gd name="connsiteX226" fmla="*/ 113824 w 147351"/>
                <a:gd name="connsiteY226" fmla="*/ 70485 h 116109"/>
                <a:gd name="connsiteX227" fmla="*/ 112871 w 147351"/>
                <a:gd name="connsiteY227" fmla="*/ 71819 h 116109"/>
                <a:gd name="connsiteX228" fmla="*/ 112204 w 147351"/>
                <a:gd name="connsiteY228" fmla="*/ 71819 h 116109"/>
                <a:gd name="connsiteX229" fmla="*/ 111538 w 147351"/>
                <a:gd name="connsiteY229" fmla="*/ 72771 h 116109"/>
                <a:gd name="connsiteX230" fmla="*/ 109252 w 147351"/>
                <a:gd name="connsiteY230" fmla="*/ 74486 h 116109"/>
                <a:gd name="connsiteX231" fmla="*/ 107918 w 147351"/>
                <a:gd name="connsiteY231" fmla="*/ 74105 h 116109"/>
                <a:gd name="connsiteX232" fmla="*/ 107252 w 147351"/>
                <a:gd name="connsiteY232" fmla="*/ 73819 h 116109"/>
                <a:gd name="connsiteX233" fmla="*/ 106299 w 147351"/>
                <a:gd name="connsiteY233" fmla="*/ 75057 h 116109"/>
                <a:gd name="connsiteX234" fmla="*/ 106013 w 147351"/>
                <a:gd name="connsiteY234" fmla="*/ 74105 h 116109"/>
                <a:gd name="connsiteX235" fmla="*/ 104299 w 147351"/>
                <a:gd name="connsiteY235" fmla="*/ 74105 h 116109"/>
                <a:gd name="connsiteX236" fmla="*/ 103727 w 147351"/>
                <a:gd name="connsiteY236" fmla="*/ 74771 h 116109"/>
                <a:gd name="connsiteX237" fmla="*/ 103727 w 147351"/>
                <a:gd name="connsiteY237" fmla="*/ 75438 h 116109"/>
                <a:gd name="connsiteX238" fmla="*/ 104013 w 147351"/>
                <a:gd name="connsiteY238" fmla="*/ 76105 h 116109"/>
                <a:gd name="connsiteX239" fmla="*/ 103061 w 147351"/>
                <a:gd name="connsiteY239" fmla="*/ 76772 h 116109"/>
                <a:gd name="connsiteX240" fmla="*/ 102394 w 147351"/>
                <a:gd name="connsiteY240" fmla="*/ 76772 h 116109"/>
                <a:gd name="connsiteX241" fmla="*/ 101060 w 147351"/>
                <a:gd name="connsiteY241" fmla="*/ 77438 h 116109"/>
                <a:gd name="connsiteX242" fmla="*/ 100775 w 147351"/>
                <a:gd name="connsiteY242" fmla="*/ 77724 h 116109"/>
                <a:gd name="connsiteX243" fmla="*/ 100108 w 147351"/>
                <a:gd name="connsiteY243" fmla="*/ 77438 h 116109"/>
                <a:gd name="connsiteX244" fmla="*/ 99727 w 147351"/>
                <a:gd name="connsiteY244" fmla="*/ 78391 h 116109"/>
                <a:gd name="connsiteX245" fmla="*/ 98774 w 147351"/>
                <a:gd name="connsiteY245" fmla="*/ 79724 h 116109"/>
                <a:gd name="connsiteX246" fmla="*/ 98393 w 147351"/>
                <a:gd name="connsiteY246" fmla="*/ 80677 h 116109"/>
                <a:gd name="connsiteX247" fmla="*/ 98393 w 147351"/>
                <a:gd name="connsiteY247" fmla="*/ 80963 h 116109"/>
                <a:gd name="connsiteX248" fmla="*/ 97822 w 147351"/>
                <a:gd name="connsiteY248" fmla="*/ 80963 h 116109"/>
                <a:gd name="connsiteX249" fmla="*/ 97155 w 147351"/>
                <a:gd name="connsiteY249" fmla="*/ 80391 h 116109"/>
                <a:gd name="connsiteX250" fmla="*/ 96774 w 147351"/>
                <a:gd name="connsiteY250" fmla="*/ 79343 h 116109"/>
                <a:gd name="connsiteX251" fmla="*/ 95441 w 147351"/>
                <a:gd name="connsiteY251" fmla="*/ 79343 h 116109"/>
                <a:gd name="connsiteX252" fmla="*/ 94869 w 147351"/>
                <a:gd name="connsiteY252" fmla="*/ 79057 h 116109"/>
                <a:gd name="connsiteX253" fmla="*/ 94488 w 147351"/>
                <a:gd name="connsiteY253" fmla="*/ 79343 h 116109"/>
                <a:gd name="connsiteX254" fmla="*/ 92869 w 147351"/>
                <a:gd name="connsiteY254" fmla="*/ 79724 h 116109"/>
                <a:gd name="connsiteX255" fmla="*/ 92202 w 147351"/>
                <a:gd name="connsiteY255" fmla="*/ 79724 h 116109"/>
                <a:gd name="connsiteX256" fmla="*/ 90202 w 147351"/>
                <a:gd name="connsiteY256" fmla="*/ 78677 h 116109"/>
                <a:gd name="connsiteX257" fmla="*/ 89916 w 147351"/>
                <a:gd name="connsiteY257" fmla="*/ 79057 h 116109"/>
                <a:gd name="connsiteX258" fmla="*/ 87630 w 147351"/>
                <a:gd name="connsiteY258" fmla="*/ 79724 h 116109"/>
                <a:gd name="connsiteX259" fmla="*/ 87249 w 147351"/>
                <a:gd name="connsiteY259" fmla="*/ 80010 h 116109"/>
                <a:gd name="connsiteX260" fmla="*/ 85630 w 147351"/>
                <a:gd name="connsiteY260" fmla="*/ 80010 h 116109"/>
                <a:gd name="connsiteX261" fmla="*/ 85344 w 147351"/>
                <a:gd name="connsiteY261" fmla="*/ 80391 h 116109"/>
                <a:gd name="connsiteX262" fmla="*/ 84296 w 147351"/>
                <a:gd name="connsiteY262" fmla="*/ 80677 h 116109"/>
                <a:gd name="connsiteX263" fmla="*/ 84296 w 147351"/>
                <a:gd name="connsiteY263" fmla="*/ 81344 h 116109"/>
                <a:gd name="connsiteX264" fmla="*/ 84011 w 147351"/>
                <a:gd name="connsiteY264" fmla="*/ 81629 h 116109"/>
                <a:gd name="connsiteX265" fmla="*/ 83344 w 147351"/>
                <a:gd name="connsiteY265" fmla="*/ 81344 h 116109"/>
                <a:gd name="connsiteX266" fmla="*/ 82677 w 147351"/>
                <a:gd name="connsiteY266" fmla="*/ 81629 h 116109"/>
                <a:gd name="connsiteX267" fmla="*/ 82391 w 147351"/>
                <a:gd name="connsiteY267" fmla="*/ 81344 h 116109"/>
                <a:gd name="connsiteX268" fmla="*/ 81344 w 147351"/>
                <a:gd name="connsiteY268" fmla="*/ 82296 h 116109"/>
                <a:gd name="connsiteX269" fmla="*/ 79724 w 147351"/>
                <a:gd name="connsiteY269" fmla="*/ 82296 h 116109"/>
                <a:gd name="connsiteX270" fmla="*/ 79439 w 147351"/>
                <a:gd name="connsiteY270" fmla="*/ 81629 h 116109"/>
                <a:gd name="connsiteX271" fmla="*/ 77438 w 147351"/>
                <a:gd name="connsiteY271" fmla="*/ 82677 h 116109"/>
                <a:gd name="connsiteX272" fmla="*/ 77057 w 147351"/>
                <a:gd name="connsiteY272" fmla="*/ 82963 h 116109"/>
                <a:gd name="connsiteX273" fmla="*/ 77057 w 147351"/>
                <a:gd name="connsiteY273" fmla="*/ 82677 h 116109"/>
                <a:gd name="connsiteX274" fmla="*/ 75152 w 147351"/>
                <a:gd name="connsiteY274" fmla="*/ 82677 h 116109"/>
                <a:gd name="connsiteX275" fmla="*/ 74486 w 147351"/>
                <a:gd name="connsiteY275" fmla="*/ 82963 h 116109"/>
                <a:gd name="connsiteX276" fmla="*/ 74104 w 147351"/>
                <a:gd name="connsiteY276" fmla="*/ 83630 h 116109"/>
                <a:gd name="connsiteX277" fmla="*/ 73819 w 147351"/>
                <a:gd name="connsiteY277" fmla="*/ 84011 h 116109"/>
                <a:gd name="connsiteX278" fmla="*/ 73533 w 147351"/>
                <a:gd name="connsiteY278" fmla="*/ 84011 h 116109"/>
                <a:gd name="connsiteX279" fmla="*/ 72866 w 147351"/>
                <a:gd name="connsiteY279" fmla="*/ 84296 h 116109"/>
                <a:gd name="connsiteX280" fmla="*/ 72485 w 147351"/>
                <a:gd name="connsiteY280" fmla="*/ 84296 h 116109"/>
                <a:gd name="connsiteX281" fmla="*/ 72485 w 147351"/>
                <a:gd name="connsiteY281" fmla="*/ 84011 h 116109"/>
                <a:gd name="connsiteX282" fmla="*/ 72200 w 147351"/>
                <a:gd name="connsiteY282" fmla="*/ 84011 h 116109"/>
                <a:gd name="connsiteX283" fmla="*/ 71533 w 147351"/>
                <a:gd name="connsiteY283" fmla="*/ 83630 h 116109"/>
                <a:gd name="connsiteX284" fmla="*/ 71152 w 147351"/>
                <a:gd name="connsiteY284" fmla="*/ 84011 h 116109"/>
                <a:gd name="connsiteX285" fmla="*/ 70580 w 147351"/>
                <a:gd name="connsiteY285" fmla="*/ 84011 h 116109"/>
                <a:gd name="connsiteX286" fmla="*/ 70580 w 147351"/>
                <a:gd name="connsiteY286" fmla="*/ 83630 h 116109"/>
                <a:gd name="connsiteX287" fmla="*/ 69914 w 147351"/>
                <a:gd name="connsiteY287" fmla="*/ 83630 h 116109"/>
                <a:gd name="connsiteX288" fmla="*/ 69914 w 147351"/>
                <a:gd name="connsiteY288" fmla="*/ 83344 h 116109"/>
                <a:gd name="connsiteX289" fmla="*/ 69533 w 147351"/>
                <a:gd name="connsiteY289" fmla="*/ 83344 h 116109"/>
                <a:gd name="connsiteX290" fmla="*/ 68866 w 147351"/>
                <a:gd name="connsiteY290" fmla="*/ 82963 h 116109"/>
                <a:gd name="connsiteX291" fmla="*/ 68199 w 147351"/>
                <a:gd name="connsiteY291" fmla="*/ 82963 h 116109"/>
                <a:gd name="connsiteX292" fmla="*/ 67628 w 147351"/>
                <a:gd name="connsiteY292" fmla="*/ 83344 h 116109"/>
                <a:gd name="connsiteX293" fmla="*/ 67247 w 147351"/>
                <a:gd name="connsiteY293" fmla="*/ 83344 h 116109"/>
                <a:gd name="connsiteX294" fmla="*/ 66961 w 147351"/>
                <a:gd name="connsiteY294" fmla="*/ 82963 h 116109"/>
                <a:gd name="connsiteX295" fmla="*/ 65913 w 147351"/>
                <a:gd name="connsiteY295" fmla="*/ 82963 h 116109"/>
                <a:gd name="connsiteX296" fmla="*/ 65246 w 147351"/>
                <a:gd name="connsiteY296" fmla="*/ 82677 h 116109"/>
                <a:gd name="connsiteX297" fmla="*/ 63341 w 147351"/>
                <a:gd name="connsiteY297" fmla="*/ 82677 h 116109"/>
                <a:gd name="connsiteX298" fmla="*/ 62960 w 147351"/>
                <a:gd name="connsiteY298" fmla="*/ 82010 h 116109"/>
                <a:gd name="connsiteX299" fmla="*/ 62675 w 147351"/>
                <a:gd name="connsiteY299" fmla="*/ 82296 h 116109"/>
                <a:gd name="connsiteX300" fmla="*/ 62008 w 147351"/>
                <a:gd name="connsiteY300" fmla="*/ 82010 h 116109"/>
                <a:gd name="connsiteX301" fmla="*/ 62008 w 147351"/>
                <a:gd name="connsiteY301" fmla="*/ 81629 h 116109"/>
                <a:gd name="connsiteX302" fmla="*/ 61722 w 147351"/>
                <a:gd name="connsiteY302" fmla="*/ 81629 h 116109"/>
                <a:gd name="connsiteX303" fmla="*/ 61341 w 147351"/>
                <a:gd name="connsiteY303" fmla="*/ 81344 h 116109"/>
                <a:gd name="connsiteX304" fmla="*/ 61341 w 147351"/>
                <a:gd name="connsiteY304" fmla="*/ 81629 h 116109"/>
                <a:gd name="connsiteX305" fmla="*/ 61055 w 147351"/>
                <a:gd name="connsiteY305" fmla="*/ 81344 h 116109"/>
                <a:gd name="connsiteX306" fmla="*/ 57722 w 147351"/>
                <a:gd name="connsiteY306" fmla="*/ 81344 h 116109"/>
                <a:gd name="connsiteX307" fmla="*/ 57436 w 147351"/>
                <a:gd name="connsiteY307" fmla="*/ 80963 h 116109"/>
                <a:gd name="connsiteX308" fmla="*/ 55817 w 147351"/>
                <a:gd name="connsiteY308" fmla="*/ 80963 h 116109"/>
                <a:gd name="connsiteX309" fmla="*/ 55436 w 147351"/>
                <a:gd name="connsiteY309" fmla="*/ 80391 h 116109"/>
                <a:gd name="connsiteX310" fmla="*/ 54483 w 147351"/>
                <a:gd name="connsiteY310" fmla="*/ 80391 h 116109"/>
                <a:gd name="connsiteX311" fmla="*/ 54483 w 147351"/>
                <a:gd name="connsiteY311" fmla="*/ 79724 h 116109"/>
                <a:gd name="connsiteX312" fmla="*/ 54102 w 147351"/>
                <a:gd name="connsiteY312" fmla="*/ 79343 h 116109"/>
                <a:gd name="connsiteX313" fmla="*/ 52864 w 147351"/>
                <a:gd name="connsiteY313" fmla="*/ 79724 h 116109"/>
                <a:gd name="connsiteX314" fmla="*/ 52483 w 147351"/>
                <a:gd name="connsiteY314" fmla="*/ 80010 h 116109"/>
                <a:gd name="connsiteX315" fmla="*/ 52197 w 147351"/>
                <a:gd name="connsiteY315" fmla="*/ 80963 h 116109"/>
                <a:gd name="connsiteX316" fmla="*/ 51530 w 147351"/>
                <a:gd name="connsiteY316" fmla="*/ 81629 h 116109"/>
                <a:gd name="connsiteX317" fmla="*/ 51149 w 147351"/>
                <a:gd name="connsiteY317" fmla="*/ 82677 h 116109"/>
                <a:gd name="connsiteX318" fmla="*/ 50483 w 147351"/>
                <a:gd name="connsiteY318" fmla="*/ 83344 h 116109"/>
                <a:gd name="connsiteX319" fmla="*/ 50864 w 147351"/>
                <a:gd name="connsiteY319" fmla="*/ 84963 h 116109"/>
                <a:gd name="connsiteX320" fmla="*/ 49530 w 147351"/>
                <a:gd name="connsiteY320" fmla="*/ 85916 h 116109"/>
                <a:gd name="connsiteX321" fmla="*/ 49530 w 147351"/>
                <a:gd name="connsiteY321" fmla="*/ 86963 h 116109"/>
                <a:gd name="connsiteX322" fmla="*/ 49911 w 147351"/>
                <a:gd name="connsiteY322" fmla="*/ 87535 h 116109"/>
                <a:gd name="connsiteX323" fmla="*/ 50197 w 147351"/>
                <a:gd name="connsiteY323" fmla="*/ 88868 h 116109"/>
                <a:gd name="connsiteX324" fmla="*/ 49244 w 147351"/>
                <a:gd name="connsiteY324" fmla="*/ 88868 h 116109"/>
                <a:gd name="connsiteX325" fmla="*/ 50197 w 147351"/>
                <a:gd name="connsiteY325" fmla="*/ 89535 h 116109"/>
                <a:gd name="connsiteX326" fmla="*/ 50483 w 147351"/>
                <a:gd name="connsiteY326" fmla="*/ 90202 h 116109"/>
                <a:gd name="connsiteX327" fmla="*/ 51149 w 147351"/>
                <a:gd name="connsiteY327" fmla="*/ 91154 h 116109"/>
                <a:gd name="connsiteX328" fmla="*/ 50197 w 147351"/>
                <a:gd name="connsiteY328" fmla="*/ 92202 h 116109"/>
                <a:gd name="connsiteX329" fmla="*/ 50483 w 147351"/>
                <a:gd name="connsiteY329" fmla="*/ 92869 h 116109"/>
                <a:gd name="connsiteX330" fmla="*/ 51149 w 147351"/>
                <a:gd name="connsiteY330" fmla="*/ 92869 h 116109"/>
                <a:gd name="connsiteX331" fmla="*/ 51530 w 147351"/>
                <a:gd name="connsiteY331" fmla="*/ 93155 h 116109"/>
                <a:gd name="connsiteX332" fmla="*/ 51149 w 147351"/>
                <a:gd name="connsiteY332" fmla="*/ 93155 h 116109"/>
                <a:gd name="connsiteX333" fmla="*/ 51530 w 147351"/>
                <a:gd name="connsiteY333" fmla="*/ 93821 h 116109"/>
                <a:gd name="connsiteX334" fmla="*/ 52197 w 147351"/>
                <a:gd name="connsiteY334" fmla="*/ 93821 h 116109"/>
                <a:gd name="connsiteX335" fmla="*/ 52483 w 147351"/>
                <a:gd name="connsiteY335" fmla="*/ 94107 h 116109"/>
                <a:gd name="connsiteX336" fmla="*/ 53150 w 147351"/>
                <a:gd name="connsiteY336" fmla="*/ 94107 h 116109"/>
                <a:gd name="connsiteX337" fmla="*/ 54102 w 147351"/>
                <a:gd name="connsiteY337" fmla="*/ 94488 h 116109"/>
                <a:gd name="connsiteX338" fmla="*/ 54483 w 147351"/>
                <a:gd name="connsiteY338" fmla="*/ 94488 h 116109"/>
                <a:gd name="connsiteX339" fmla="*/ 55150 w 147351"/>
                <a:gd name="connsiteY339" fmla="*/ 95155 h 116109"/>
                <a:gd name="connsiteX340" fmla="*/ 54769 w 147351"/>
                <a:gd name="connsiteY340" fmla="*/ 95821 h 116109"/>
                <a:gd name="connsiteX341" fmla="*/ 54102 w 147351"/>
                <a:gd name="connsiteY341" fmla="*/ 95441 h 116109"/>
                <a:gd name="connsiteX342" fmla="*/ 54102 w 147351"/>
                <a:gd name="connsiteY342" fmla="*/ 95155 h 116109"/>
                <a:gd name="connsiteX343" fmla="*/ 49530 w 147351"/>
                <a:gd name="connsiteY343" fmla="*/ 94774 h 116109"/>
                <a:gd name="connsiteX344" fmla="*/ 49244 w 147351"/>
                <a:gd name="connsiteY344" fmla="*/ 94774 h 116109"/>
                <a:gd name="connsiteX345" fmla="*/ 48578 w 147351"/>
                <a:gd name="connsiteY345" fmla="*/ 95155 h 116109"/>
                <a:gd name="connsiteX346" fmla="*/ 47530 w 147351"/>
                <a:gd name="connsiteY346" fmla="*/ 94488 h 116109"/>
                <a:gd name="connsiteX347" fmla="*/ 46958 w 147351"/>
                <a:gd name="connsiteY347" fmla="*/ 94774 h 116109"/>
                <a:gd name="connsiteX348" fmla="*/ 46292 w 147351"/>
                <a:gd name="connsiteY348" fmla="*/ 95441 h 116109"/>
                <a:gd name="connsiteX349" fmla="*/ 45625 w 147351"/>
                <a:gd name="connsiteY349" fmla="*/ 95441 h 116109"/>
                <a:gd name="connsiteX350" fmla="*/ 45625 w 147351"/>
                <a:gd name="connsiteY350" fmla="*/ 97060 h 116109"/>
                <a:gd name="connsiteX351" fmla="*/ 45244 w 147351"/>
                <a:gd name="connsiteY351" fmla="*/ 97441 h 116109"/>
                <a:gd name="connsiteX352" fmla="*/ 44006 w 147351"/>
                <a:gd name="connsiteY352" fmla="*/ 98107 h 116109"/>
                <a:gd name="connsiteX353" fmla="*/ 44006 w 147351"/>
                <a:gd name="connsiteY353" fmla="*/ 98774 h 116109"/>
                <a:gd name="connsiteX354" fmla="*/ 43625 w 147351"/>
                <a:gd name="connsiteY354" fmla="*/ 99060 h 116109"/>
                <a:gd name="connsiteX355" fmla="*/ 43339 w 147351"/>
                <a:gd name="connsiteY355" fmla="*/ 99060 h 116109"/>
                <a:gd name="connsiteX356" fmla="*/ 42672 w 147351"/>
                <a:gd name="connsiteY356" fmla="*/ 99346 h 116109"/>
                <a:gd name="connsiteX357" fmla="*/ 42291 w 147351"/>
                <a:gd name="connsiteY357" fmla="*/ 99727 h 116109"/>
                <a:gd name="connsiteX358" fmla="*/ 42291 w 147351"/>
                <a:gd name="connsiteY358" fmla="*/ 102013 h 116109"/>
                <a:gd name="connsiteX359" fmla="*/ 41339 w 147351"/>
                <a:gd name="connsiteY359" fmla="*/ 103346 h 116109"/>
                <a:gd name="connsiteX360" fmla="*/ 41624 w 147351"/>
                <a:gd name="connsiteY360" fmla="*/ 104013 h 116109"/>
                <a:gd name="connsiteX361" fmla="*/ 41053 w 147351"/>
                <a:gd name="connsiteY361" fmla="*/ 105632 h 116109"/>
                <a:gd name="connsiteX362" fmla="*/ 41339 w 147351"/>
                <a:gd name="connsiteY362" fmla="*/ 106299 h 116109"/>
                <a:gd name="connsiteX363" fmla="*/ 40386 w 147351"/>
                <a:gd name="connsiteY363" fmla="*/ 107632 h 116109"/>
                <a:gd name="connsiteX364" fmla="*/ 40005 w 147351"/>
                <a:gd name="connsiteY364" fmla="*/ 107632 h 116109"/>
                <a:gd name="connsiteX365" fmla="*/ 39719 w 147351"/>
                <a:gd name="connsiteY365" fmla="*/ 106585 h 116109"/>
                <a:gd name="connsiteX366" fmla="*/ 38672 w 147351"/>
                <a:gd name="connsiteY366" fmla="*/ 107252 h 116109"/>
                <a:gd name="connsiteX367" fmla="*/ 37719 w 147351"/>
                <a:gd name="connsiteY367" fmla="*/ 107632 h 116109"/>
                <a:gd name="connsiteX368" fmla="*/ 36386 w 147351"/>
                <a:gd name="connsiteY368" fmla="*/ 108585 h 116109"/>
                <a:gd name="connsiteX369" fmla="*/ 32480 w 147351"/>
                <a:gd name="connsiteY369" fmla="*/ 110585 h 116109"/>
                <a:gd name="connsiteX370" fmla="*/ 28861 w 147351"/>
                <a:gd name="connsiteY370" fmla="*/ 112205 h 116109"/>
                <a:gd name="connsiteX371" fmla="*/ 29242 w 147351"/>
                <a:gd name="connsiteY371" fmla="*/ 112490 h 116109"/>
                <a:gd name="connsiteX372" fmla="*/ 27527 w 147351"/>
                <a:gd name="connsiteY372" fmla="*/ 112490 h 116109"/>
                <a:gd name="connsiteX373" fmla="*/ 26289 w 147351"/>
                <a:gd name="connsiteY373" fmla="*/ 113157 h 116109"/>
                <a:gd name="connsiteX374" fmla="*/ 25241 w 147351"/>
                <a:gd name="connsiteY374" fmla="*/ 112871 h 116109"/>
                <a:gd name="connsiteX375" fmla="*/ 24289 w 147351"/>
                <a:gd name="connsiteY375" fmla="*/ 113157 h 116109"/>
                <a:gd name="connsiteX376" fmla="*/ 22289 w 147351"/>
                <a:gd name="connsiteY376" fmla="*/ 115157 h 116109"/>
                <a:gd name="connsiteX377" fmla="*/ 20669 w 147351"/>
                <a:gd name="connsiteY377" fmla="*/ 116110 h 116109"/>
                <a:gd name="connsiteX378" fmla="*/ 19717 w 147351"/>
                <a:gd name="connsiteY378" fmla="*/ 115157 h 116109"/>
                <a:gd name="connsiteX379" fmla="*/ 19336 w 147351"/>
                <a:gd name="connsiteY379" fmla="*/ 115157 h 116109"/>
                <a:gd name="connsiteX380" fmla="*/ 19050 w 147351"/>
                <a:gd name="connsiteY380" fmla="*/ 114776 h 116109"/>
                <a:gd name="connsiteX381" fmla="*/ 17717 w 147351"/>
                <a:gd name="connsiteY381" fmla="*/ 115157 h 116109"/>
                <a:gd name="connsiteX382" fmla="*/ 16764 w 147351"/>
                <a:gd name="connsiteY382" fmla="*/ 114776 h 116109"/>
                <a:gd name="connsiteX383" fmla="*/ 16097 w 147351"/>
                <a:gd name="connsiteY383" fmla="*/ 115157 h 116109"/>
                <a:gd name="connsiteX384" fmla="*/ 15431 w 147351"/>
                <a:gd name="connsiteY384" fmla="*/ 114776 h 116109"/>
                <a:gd name="connsiteX385" fmla="*/ 14478 w 147351"/>
                <a:gd name="connsiteY385" fmla="*/ 115157 h 116109"/>
                <a:gd name="connsiteX386" fmla="*/ 14097 w 147351"/>
                <a:gd name="connsiteY386" fmla="*/ 114776 h 116109"/>
                <a:gd name="connsiteX387" fmla="*/ 13811 w 147351"/>
                <a:gd name="connsiteY387" fmla="*/ 114776 h 116109"/>
                <a:gd name="connsiteX388" fmla="*/ 14478 w 147351"/>
                <a:gd name="connsiteY388" fmla="*/ 113538 h 116109"/>
                <a:gd name="connsiteX389" fmla="*/ 14097 w 147351"/>
                <a:gd name="connsiteY389" fmla="*/ 112871 h 116109"/>
                <a:gd name="connsiteX390" fmla="*/ 14478 w 147351"/>
                <a:gd name="connsiteY390" fmla="*/ 112871 h 116109"/>
                <a:gd name="connsiteX391" fmla="*/ 14478 w 147351"/>
                <a:gd name="connsiteY391" fmla="*/ 111157 h 116109"/>
                <a:gd name="connsiteX392" fmla="*/ 14097 w 147351"/>
                <a:gd name="connsiteY392" fmla="*/ 110871 h 116109"/>
                <a:gd name="connsiteX393" fmla="*/ 14097 w 147351"/>
                <a:gd name="connsiteY393" fmla="*/ 110204 h 116109"/>
                <a:gd name="connsiteX394" fmla="*/ 13811 w 147351"/>
                <a:gd name="connsiteY394" fmla="*/ 109919 h 116109"/>
                <a:gd name="connsiteX395" fmla="*/ 14097 w 147351"/>
                <a:gd name="connsiteY395" fmla="*/ 109252 h 116109"/>
                <a:gd name="connsiteX396" fmla="*/ 14764 w 147351"/>
                <a:gd name="connsiteY396" fmla="*/ 109252 h 116109"/>
                <a:gd name="connsiteX397" fmla="*/ 15050 w 147351"/>
                <a:gd name="connsiteY397" fmla="*/ 108585 h 116109"/>
                <a:gd name="connsiteX398" fmla="*/ 15431 w 147351"/>
                <a:gd name="connsiteY398" fmla="*/ 108204 h 116109"/>
                <a:gd name="connsiteX399" fmla="*/ 14764 w 147351"/>
                <a:gd name="connsiteY399" fmla="*/ 108204 h 116109"/>
                <a:gd name="connsiteX400" fmla="*/ 14478 w 147351"/>
                <a:gd name="connsiteY400" fmla="*/ 107632 h 116109"/>
                <a:gd name="connsiteX401" fmla="*/ 13430 w 147351"/>
                <a:gd name="connsiteY401" fmla="*/ 107632 h 116109"/>
                <a:gd name="connsiteX402" fmla="*/ 12478 w 147351"/>
                <a:gd name="connsiteY402" fmla="*/ 106299 h 116109"/>
                <a:gd name="connsiteX403" fmla="*/ 11811 w 147351"/>
                <a:gd name="connsiteY403" fmla="*/ 105918 h 116109"/>
                <a:gd name="connsiteX404" fmla="*/ 9811 w 147351"/>
                <a:gd name="connsiteY404" fmla="*/ 104680 h 116109"/>
                <a:gd name="connsiteX405" fmla="*/ 9144 w 147351"/>
                <a:gd name="connsiteY405" fmla="*/ 104680 h 116109"/>
                <a:gd name="connsiteX406" fmla="*/ 8192 w 147351"/>
                <a:gd name="connsiteY406" fmla="*/ 104013 h 116109"/>
                <a:gd name="connsiteX407" fmla="*/ 6858 w 147351"/>
                <a:gd name="connsiteY407" fmla="*/ 104013 h 116109"/>
                <a:gd name="connsiteX408" fmla="*/ 7239 w 147351"/>
                <a:gd name="connsiteY408" fmla="*/ 103632 h 116109"/>
                <a:gd name="connsiteX409" fmla="*/ 8192 w 147351"/>
                <a:gd name="connsiteY409" fmla="*/ 103346 h 116109"/>
                <a:gd name="connsiteX410" fmla="*/ 7525 w 147351"/>
                <a:gd name="connsiteY410" fmla="*/ 102013 h 116109"/>
                <a:gd name="connsiteX411" fmla="*/ 7906 w 147351"/>
                <a:gd name="connsiteY411" fmla="*/ 101727 h 116109"/>
                <a:gd name="connsiteX412" fmla="*/ 9144 w 147351"/>
                <a:gd name="connsiteY412" fmla="*/ 98393 h 116109"/>
                <a:gd name="connsiteX413" fmla="*/ 9144 w 147351"/>
                <a:gd name="connsiteY413" fmla="*/ 96107 h 116109"/>
                <a:gd name="connsiteX414" fmla="*/ 8858 w 147351"/>
                <a:gd name="connsiteY414" fmla="*/ 95441 h 116109"/>
                <a:gd name="connsiteX415" fmla="*/ 8573 w 147351"/>
                <a:gd name="connsiteY415" fmla="*/ 95155 h 116109"/>
                <a:gd name="connsiteX416" fmla="*/ 8573 w 147351"/>
                <a:gd name="connsiteY416" fmla="*/ 94774 h 116109"/>
                <a:gd name="connsiteX417" fmla="*/ 8192 w 147351"/>
                <a:gd name="connsiteY417" fmla="*/ 94774 h 116109"/>
                <a:gd name="connsiteX418" fmla="*/ 8192 w 147351"/>
                <a:gd name="connsiteY418" fmla="*/ 94107 h 116109"/>
                <a:gd name="connsiteX419" fmla="*/ 9144 w 147351"/>
                <a:gd name="connsiteY419" fmla="*/ 93440 h 116109"/>
                <a:gd name="connsiteX420" fmla="*/ 8858 w 147351"/>
                <a:gd name="connsiteY420" fmla="*/ 91535 h 116109"/>
                <a:gd name="connsiteX421" fmla="*/ 8192 w 147351"/>
                <a:gd name="connsiteY421" fmla="*/ 91535 h 116109"/>
                <a:gd name="connsiteX422" fmla="*/ 10192 w 147351"/>
                <a:gd name="connsiteY422" fmla="*/ 90488 h 116109"/>
                <a:gd name="connsiteX423" fmla="*/ 11144 w 147351"/>
                <a:gd name="connsiteY423" fmla="*/ 89249 h 116109"/>
                <a:gd name="connsiteX424" fmla="*/ 12097 w 147351"/>
                <a:gd name="connsiteY424" fmla="*/ 88868 h 116109"/>
                <a:gd name="connsiteX425" fmla="*/ 13145 w 147351"/>
                <a:gd name="connsiteY425" fmla="*/ 88868 h 116109"/>
                <a:gd name="connsiteX426" fmla="*/ 14478 w 147351"/>
                <a:gd name="connsiteY426" fmla="*/ 88582 h 116109"/>
                <a:gd name="connsiteX427" fmla="*/ 14478 w 147351"/>
                <a:gd name="connsiteY427" fmla="*/ 87535 h 116109"/>
                <a:gd name="connsiteX428" fmla="*/ 14097 w 147351"/>
                <a:gd name="connsiteY428" fmla="*/ 86963 h 116109"/>
                <a:gd name="connsiteX429" fmla="*/ 14478 w 147351"/>
                <a:gd name="connsiteY429" fmla="*/ 86582 h 116109"/>
                <a:gd name="connsiteX430" fmla="*/ 14478 w 147351"/>
                <a:gd name="connsiteY430" fmla="*/ 85249 h 116109"/>
                <a:gd name="connsiteX431" fmla="*/ 14097 w 147351"/>
                <a:gd name="connsiteY431" fmla="*/ 84582 h 116109"/>
                <a:gd name="connsiteX432" fmla="*/ 14097 w 147351"/>
                <a:gd name="connsiteY432" fmla="*/ 83915 h 116109"/>
                <a:gd name="connsiteX433" fmla="*/ 14478 w 147351"/>
                <a:gd name="connsiteY433" fmla="*/ 83915 h 116109"/>
                <a:gd name="connsiteX434" fmla="*/ 15050 w 147351"/>
                <a:gd name="connsiteY434" fmla="*/ 83344 h 116109"/>
                <a:gd name="connsiteX435" fmla="*/ 15050 w 147351"/>
                <a:gd name="connsiteY435" fmla="*/ 82010 h 116109"/>
                <a:gd name="connsiteX436" fmla="*/ 15716 w 147351"/>
                <a:gd name="connsiteY436" fmla="*/ 80963 h 116109"/>
                <a:gd name="connsiteX437" fmla="*/ 15716 w 147351"/>
                <a:gd name="connsiteY437" fmla="*/ 79724 h 116109"/>
                <a:gd name="connsiteX438" fmla="*/ 15431 w 147351"/>
                <a:gd name="connsiteY438" fmla="*/ 79343 h 116109"/>
                <a:gd name="connsiteX439" fmla="*/ 14764 w 147351"/>
                <a:gd name="connsiteY439" fmla="*/ 77438 h 116109"/>
                <a:gd name="connsiteX440" fmla="*/ 15716 w 147351"/>
                <a:gd name="connsiteY440" fmla="*/ 76772 h 116109"/>
                <a:gd name="connsiteX441" fmla="*/ 15431 w 147351"/>
                <a:gd name="connsiteY441" fmla="*/ 76772 h 116109"/>
                <a:gd name="connsiteX442" fmla="*/ 14478 w 147351"/>
                <a:gd name="connsiteY442" fmla="*/ 74771 h 116109"/>
                <a:gd name="connsiteX443" fmla="*/ 14478 w 147351"/>
                <a:gd name="connsiteY443" fmla="*/ 73152 h 116109"/>
                <a:gd name="connsiteX444" fmla="*/ 13145 w 147351"/>
                <a:gd name="connsiteY444" fmla="*/ 70485 h 116109"/>
                <a:gd name="connsiteX445" fmla="*/ 13145 w 147351"/>
                <a:gd name="connsiteY445" fmla="*/ 69152 h 116109"/>
                <a:gd name="connsiteX446" fmla="*/ 12097 w 147351"/>
                <a:gd name="connsiteY446" fmla="*/ 66580 h 116109"/>
                <a:gd name="connsiteX447" fmla="*/ 10858 w 147351"/>
                <a:gd name="connsiteY447" fmla="*/ 66866 h 116109"/>
                <a:gd name="connsiteX448" fmla="*/ 10192 w 147351"/>
                <a:gd name="connsiteY448" fmla="*/ 67247 h 116109"/>
                <a:gd name="connsiteX449" fmla="*/ 9525 w 147351"/>
                <a:gd name="connsiteY449" fmla="*/ 67247 h 116109"/>
                <a:gd name="connsiteX450" fmla="*/ 9144 w 147351"/>
                <a:gd name="connsiteY450" fmla="*/ 66866 h 116109"/>
                <a:gd name="connsiteX451" fmla="*/ 6858 w 147351"/>
                <a:gd name="connsiteY451" fmla="*/ 66866 h 116109"/>
                <a:gd name="connsiteX452" fmla="*/ 5525 w 147351"/>
                <a:gd name="connsiteY452" fmla="*/ 65913 h 116109"/>
                <a:gd name="connsiteX453" fmla="*/ 4953 w 147351"/>
                <a:gd name="connsiteY453" fmla="*/ 65627 h 116109"/>
                <a:gd name="connsiteX454" fmla="*/ 3905 w 147351"/>
                <a:gd name="connsiteY454" fmla="*/ 64960 h 116109"/>
                <a:gd name="connsiteX455" fmla="*/ 3620 w 147351"/>
                <a:gd name="connsiteY455" fmla="*/ 64294 h 116109"/>
                <a:gd name="connsiteX456" fmla="*/ 3620 w 147351"/>
                <a:gd name="connsiteY456" fmla="*/ 63913 h 116109"/>
                <a:gd name="connsiteX457" fmla="*/ 4286 w 147351"/>
                <a:gd name="connsiteY457" fmla="*/ 63913 h 116109"/>
                <a:gd name="connsiteX458" fmla="*/ 4572 w 147351"/>
                <a:gd name="connsiteY458" fmla="*/ 64294 h 116109"/>
                <a:gd name="connsiteX459" fmla="*/ 5239 w 147351"/>
                <a:gd name="connsiteY459" fmla="*/ 63913 h 116109"/>
                <a:gd name="connsiteX460" fmla="*/ 6572 w 147351"/>
                <a:gd name="connsiteY460" fmla="*/ 62675 h 116109"/>
                <a:gd name="connsiteX461" fmla="*/ 6191 w 147351"/>
                <a:gd name="connsiteY461" fmla="*/ 61627 h 116109"/>
                <a:gd name="connsiteX462" fmla="*/ 6858 w 147351"/>
                <a:gd name="connsiteY462" fmla="*/ 60293 h 116109"/>
                <a:gd name="connsiteX463" fmla="*/ 8192 w 147351"/>
                <a:gd name="connsiteY463" fmla="*/ 60008 h 116109"/>
                <a:gd name="connsiteX464" fmla="*/ 7239 w 147351"/>
                <a:gd name="connsiteY464" fmla="*/ 59341 h 116109"/>
                <a:gd name="connsiteX465" fmla="*/ 6191 w 147351"/>
                <a:gd name="connsiteY465" fmla="*/ 59055 h 116109"/>
                <a:gd name="connsiteX466" fmla="*/ 5239 w 147351"/>
                <a:gd name="connsiteY466" fmla="*/ 57722 h 116109"/>
                <a:gd name="connsiteX467" fmla="*/ 4572 w 147351"/>
                <a:gd name="connsiteY467" fmla="*/ 57055 h 116109"/>
                <a:gd name="connsiteX468" fmla="*/ 4286 w 147351"/>
                <a:gd name="connsiteY468" fmla="*/ 57055 h 116109"/>
                <a:gd name="connsiteX469" fmla="*/ 3239 w 147351"/>
                <a:gd name="connsiteY469" fmla="*/ 57341 h 116109"/>
                <a:gd name="connsiteX470" fmla="*/ 2572 w 147351"/>
                <a:gd name="connsiteY470" fmla="*/ 56388 h 116109"/>
                <a:gd name="connsiteX471" fmla="*/ 2000 w 147351"/>
                <a:gd name="connsiteY471" fmla="*/ 56388 h 116109"/>
                <a:gd name="connsiteX472" fmla="*/ 1619 w 147351"/>
                <a:gd name="connsiteY472" fmla="*/ 56102 h 116109"/>
                <a:gd name="connsiteX473" fmla="*/ 953 w 147351"/>
                <a:gd name="connsiteY473" fmla="*/ 55721 h 116109"/>
                <a:gd name="connsiteX474" fmla="*/ 2000 w 147351"/>
                <a:gd name="connsiteY474" fmla="*/ 55054 h 116109"/>
                <a:gd name="connsiteX475" fmla="*/ 2286 w 147351"/>
                <a:gd name="connsiteY475" fmla="*/ 54388 h 116109"/>
                <a:gd name="connsiteX476" fmla="*/ 3620 w 147351"/>
                <a:gd name="connsiteY476" fmla="*/ 53816 h 116109"/>
                <a:gd name="connsiteX477" fmla="*/ 3620 w 147351"/>
                <a:gd name="connsiteY477" fmla="*/ 53150 h 116109"/>
                <a:gd name="connsiteX478" fmla="*/ 3905 w 147351"/>
                <a:gd name="connsiteY478" fmla="*/ 52769 h 116109"/>
                <a:gd name="connsiteX479" fmla="*/ 4953 w 147351"/>
                <a:gd name="connsiteY479" fmla="*/ 52102 h 116109"/>
                <a:gd name="connsiteX480" fmla="*/ 4572 w 147351"/>
                <a:gd name="connsiteY480" fmla="*/ 51435 h 116109"/>
                <a:gd name="connsiteX481" fmla="*/ 2953 w 147351"/>
                <a:gd name="connsiteY481" fmla="*/ 50197 h 116109"/>
                <a:gd name="connsiteX482" fmla="*/ 2000 w 147351"/>
                <a:gd name="connsiteY482" fmla="*/ 48863 h 116109"/>
                <a:gd name="connsiteX483" fmla="*/ 1619 w 147351"/>
                <a:gd name="connsiteY483" fmla="*/ 47530 h 116109"/>
                <a:gd name="connsiteX484" fmla="*/ 2286 w 147351"/>
                <a:gd name="connsiteY484" fmla="*/ 46577 h 116109"/>
                <a:gd name="connsiteX485" fmla="*/ 2286 w 147351"/>
                <a:gd name="connsiteY485" fmla="*/ 45910 h 116109"/>
                <a:gd name="connsiteX486" fmla="*/ 1333 w 147351"/>
                <a:gd name="connsiteY486" fmla="*/ 45529 h 116109"/>
                <a:gd name="connsiteX487" fmla="*/ 2000 w 147351"/>
                <a:gd name="connsiteY487" fmla="*/ 44958 h 116109"/>
                <a:gd name="connsiteX488" fmla="*/ 667 w 147351"/>
                <a:gd name="connsiteY488" fmla="*/ 43910 h 116109"/>
                <a:gd name="connsiteX489" fmla="*/ 667 w 147351"/>
                <a:gd name="connsiteY489" fmla="*/ 43625 h 116109"/>
                <a:gd name="connsiteX490" fmla="*/ 0 w 147351"/>
                <a:gd name="connsiteY490" fmla="*/ 43244 h 116109"/>
                <a:gd name="connsiteX491" fmla="*/ 286 w 147351"/>
                <a:gd name="connsiteY491" fmla="*/ 42958 h 116109"/>
                <a:gd name="connsiteX492" fmla="*/ 0 w 147351"/>
                <a:gd name="connsiteY492" fmla="*/ 42577 h 116109"/>
                <a:gd name="connsiteX493" fmla="*/ 667 w 147351"/>
                <a:gd name="connsiteY493" fmla="*/ 42291 h 116109"/>
                <a:gd name="connsiteX494" fmla="*/ 667 w 147351"/>
                <a:gd name="connsiteY494" fmla="*/ 40291 h 116109"/>
                <a:gd name="connsiteX495" fmla="*/ 1619 w 147351"/>
                <a:gd name="connsiteY495" fmla="*/ 40958 h 116109"/>
                <a:gd name="connsiteX496" fmla="*/ 1333 w 147351"/>
                <a:gd name="connsiteY496" fmla="*/ 40005 h 116109"/>
                <a:gd name="connsiteX497" fmla="*/ 1333 w 147351"/>
                <a:gd name="connsiteY497" fmla="*/ 39338 h 116109"/>
                <a:gd name="connsiteX498" fmla="*/ 953 w 147351"/>
                <a:gd name="connsiteY498" fmla="*/ 39053 h 116109"/>
                <a:gd name="connsiteX499" fmla="*/ 953 w 147351"/>
                <a:gd name="connsiteY499" fmla="*/ 37719 h 116109"/>
                <a:gd name="connsiteX500" fmla="*/ 1333 w 147351"/>
                <a:gd name="connsiteY500" fmla="*/ 36671 h 116109"/>
                <a:gd name="connsiteX501" fmla="*/ 2000 w 147351"/>
                <a:gd name="connsiteY501" fmla="*/ 35719 h 116109"/>
                <a:gd name="connsiteX502" fmla="*/ 2286 w 147351"/>
                <a:gd name="connsiteY502" fmla="*/ 35052 h 116109"/>
                <a:gd name="connsiteX503" fmla="*/ 3239 w 147351"/>
                <a:gd name="connsiteY503" fmla="*/ 35052 h 116109"/>
                <a:gd name="connsiteX504" fmla="*/ 4286 w 147351"/>
                <a:gd name="connsiteY504" fmla="*/ 34766 h 116109"/>
                <a:gd name="connsiteX505" fmla="*/ 7239 w 147351"/>
                <a:gd name="connsiteY505" fmla="*/ 34766 h 116109"/>
                <a:gd name="connsiteX506" fmla="*/ 8573 w 147351"/>
                <a:gd name="connsiteY506" fmla="*/ 35433 h 116109"/>
                <a:gd name="connsiteX507" fmla="*/ 9525 w 147351"/>
                <a:gd name="connsiteY507" fmla="*/ 34766 h 116109"/>
                <a:gd name="connsiteX508" fmla="*/ 9811 w 147351"/>
                <a:gd name="connsiteY508" fmla="*/ 34385 h 116109"/>
                <a:gd name="connsiteX509" fmla="*/ 10478 w 147351"/>
                <a:gd name="connsiteY509" fmla="*/ 34766 h 116109"/>
                <a:gd name="connsiteX510" fmla="*/ 11811 w 147351"/>
                <a:gd name="connsiteY510" fmla="*/ 34100 h 116109"/>
                <a:gd name="connsiteX511" fmla="*/ 15431 w 147351"/>
                <a:gd name="connsiteY511" fmla="*/ 33147 h 116109"/>
                <a:gd name="connsiteX512" fmla="*/ 15431 w 147351"/>
                <a:gd name="connsiteY512" fmla="*/ 32766 h 116109"/>
                <a:gd name="connsiteX513" fmla="*/ 15050 w 147351"/>
                <a:gd name="connsiteY513" fmla="*/ 32766 h 116109"/>
                <a:gd name="connsiteX514" fmla="*/ 15050 w 147351"/>
                <a:gd name="connsiteY514" fmla="*/ 32099 h 116109"/>
                <a:gd name="connsiteX515" fmla="*/ 15716 w 147351"/>
                <a:gd name="connsiteY515" fmla="*/ 31433 h 116109"/>
                <a:gd name="connsiteX516" fmla="*/ 20669 w 147351"/>
                <a:gd name="connsiteY516" fmla="*/ 31147 h 116109"/>
                <a:gd name="connsiteX517" fmla="*/ 21336 w 147351"/>
                <a:gd name="connsiteY517" fmla="*/ 28480 h 116109"/>
                <a:gd name="connsiteX518" fmla="*/ 21336 w 147351"/>
                <a:gd name="connsiteY518" fmla="*/ 27527 h 116109"/>
                <a:gd name="connsiteX519" fmla="*/ 20383 w 147351"/>
                <a:gd name="connsiteY519" fmla="*/ 26575 h 116109"/>
                <a:gd name="connsiteX520" fmla="*/ 20003 w 147351"/>
                <a:gd name="connsiteY520" fmla="*/ 26860 h 116109"/>
                <a:gd name="connsiteX521" fmla="*/ 20003 w 147351"/>
                <a:gd name="connsiteY521" fmla="*/ 26575 h 116109"/>
                <a:gd name="connsiteX522" fmla="*/ 18669 w 147351"/>
                <a:gd name="connsiteY522" fmla="*/ 25241 h 116109"/>
                <a:gd name="connsiteX523" fmla="*/ 18383 w 147351"/>
                <a:gd name="connsiteY523" fmla="*/ 24289 h 116109"/>
                <a:gd name="connsiteX524" fmla="*/ 18383 w 147351"/>
                <a:gd name="connsiteY524" fmla="*/ 23908 h 116109"/>
                <a:gd name="connsiteX525" fmla="*/ 18002 w 147351"/>
                <a:gd name="connsiteY525" fmla="*/ 22289 h 116109"/>
                <a:gd name="connsiteX526" fmla="*/ 18383 w 147351"/>
                <a:gd name="connsiteY526" fmla="*/ 22289 h 116109"/>
                <a:gd name="connsiteX527" fmla="*/ 18669 w 147351"/>
                <a:gd name="connsiteY527" fmla="*/ 21908 h 116109"/>
                <a:gd name="connsiteX528" fmla="*/ 18669 w 147351"/>
                <a:gd name="connsiteY528" fmla="*/ 21622 h 116109"/>
                <a:gd name="connsiteX529" fmla="*/ 19050 w 147351"/>
                <a:gd name="connsiteY529" fmla="*/ 21908 h 116109"/>
                <a:gd name="connsiteX530" fmla="*/ 19717 w 147351"/>
                <a:gd name="connsiteY530" fmla="*/ 21622 h 116109"/>
                <a:gd name="connsiteX531" fmla="*/ 19717 w 147351"/>
                <a:gd name="connsiteY531" fmla="*/ 21336 h 116109"/>
                <a:gd name="connsiteX532" fmla="*/ 20003 w 147351"/>
                <a:gd name="connsiteY532" fmla="*/ 21336 h 116109"/>
                <a:gd name="connsiteX533" fmla="*/ 19050 w 147351"/>
                <a:gd name="connsiteY533" fmla="*/ 20288 h 116109"/>
                <a:gd name="connsiteX534" fmla="*/ 19050 w 147351"/>
                <a:gd name="connsiteY534" fmla="*/ 20003 h 116109"/>
                <a:gd name="connsiteX535" fmla="*/ 19336 w 147351"/>
                <a:gd name="connsiteY535" fmla="*/ 20003 h 116109"/>
                <a:gd name="connsiteX536" fmla="*/ 20383 w 147351"/>
                <a:gd name="connsiteY536" fmla="*/ 19336 h 116109"/>
                <a:gd name="connsiteX537" fmla="*/ 20955 w 147351"/>
                <a:gd name="connsiteY537" fmla="*/ 18669 h 116109"/>
                <a:gd name="connsiteX538" fmla="*/ 20955 w 147351"/>
                <a:gd name="connsiteY538" fmla="*/ 18002 h 116109"/>
                <a:gd name="connsiteX539" fmla="*/ 22003 w 147351"/>
                <a:gd name="connsiteY539" fmla="*/ 18002 h 116109"/>
                <a:gd name="connsiteX540" fmla="*/ 22289 w 147351"/>
                <a:gd name="connsiteY540" fmla="*/ 17335 h 116109"/>
                <a:gd name="connsiteX541" fmla="*/ 22003 w 147351"/>
                <a:gd name="connsiteY541" fmla="*/ 17335 h 116109"/>
                <a:gd name="connsiteX542" fmla="*/ 22670 w 147351"/>
                <a:gd name="connsiteY542" fmla="*/ 17050 h 116109"/>
                <a:gd name="connsiteX543" fmla="*/ 22955 w 147351"/>
                <a:gd name="connsiteY543" fmla="*/ 16383 h 116109"/>
                <a:gd name="connsiteX544" fmla="*/ 23908 w 147351"/>
                <a:gd name="connsiteY544" fmla="*/ 16383 h 116109"/>
                <a:gd name="connsiteX545" fmla="*/ 24289 w 147351"/>
                <a:gd name="connsiteY545" fmla="*/ 16002 h 116109"/>
                <a:gd name="connsiteX546" fmla="*/ 24956 w 147351"/>
                <a:gd name="connsiteY546" fmla="*/ 16002 h 116109"/>
                <a:gd name="connsiteX547" fmla="*/ 25622 w 147351"/>
                <a:gd name="connsiteY547" fmla="*/ 15716 h 116109"/>
                <a:gd name="connsiteX548" fmla="*/ 26575 w 147351"/>
                <a:gd name="connsiteY548" fmla="*/ 15716 h 116109"/>
                <a:gd name="connsiteX549" fmla="*/ 26861 w 147351"/>
                <a:gd name="connsiteY549" fmla="*/ 15049 h 116109"/>
                <a:gd name="connsiteX550" fmla="*/ 27908 w 147351"/>
                <a:gd name="connsiteY550" fmla="*/ 15430 h 116109"/>
                <a:gd name="connsiteX551" fmla="*/ 29242 w 147351"/>
                <a:gd name="connsiteY551" fmla="*/ 14764 h 116109"/>
                <a:gd name="connsiteX552" fmla="*/ 29242 w 147351"/>
                <a:gd name="connsiteY552" fmla="*/ 13716 h 116109"/>
                <a:gd name="connsiteX553" fmla="*/ 30480 w 147351"/>
                <a:gd name="connsiteY553" fmla="*/ 12764 h 116109"/>
                <a:gd name="connsiteX554" fmla="*/ 32480 w 147351"/>
                <a:gd name="connsiteY554" fmla="*/ 12764 h 116109"/>
                <a:gd name="connsiteX555" fmla="*/ 32766 w 147351"/>
                <a:gd name="connsiteY555" fmla="*/ 14097 h 116109"/>
                <a:gd name="connsiteX556" fmla="*/ 34100 w 147351"/>
                <a:gd name="connsiteY556" fmla="*/ 13049 h 116109"/>
                <a:gd name="connsiteX557" fmla="*/ 35719 w 147351"/>
                <a:gd name="connsiteY557" fmla="*/ 13716 h 116109"/>
                <a:gd name="connsiteX558" fmla="*/ 36100 w 147351"/>
                <a:gd name="connsiteY558" fmla="*/ 12764 h 116109"/>
                <a:gd name="connsiteX559" fmla="*/ 40386 w 147351"/>
                <a:gd name="connsiteY559" fmla="*/ 10763 h 116109"/>
                <a:gd name="connsiteX560" fmla="*/ 41053 w 147351"/>
                <a:gd name="connsiteY560" fmla="*/ 10763 h 116109"/>
                <a:gd name="connsiteX561" fmla="*/ 41053 w 147351"/>
                <a:gd name="connsiteY561" fmla="*/ 11144 h 116109"/>
                <a:gd name="connsiteX562" fmla="*/ 42958 w 147351"/>
                <a:gd name="connsiteY562" fmla="*/ 9811 h 116109"/>
                <a:gd name="connsiteX563" fmla="*/ 44006 w 147351"/>
                <a:gd name="connsiteY563" fmla="*/ 9525 h 116109"/>
                <a:gd name="connsiteX564" fmla="*/ 44577 w 147351"/>
                <a:gd name="connsiteY564" fmla="*/ 9811 h 116109"/>
                <a:gd name="connsiteX565" fmla="*/ 45911 w 147351"/>
                <a:gd name="connsiteY565" fmla="*/ 9811 h 116109"/>
                <a:gd name="connsiteX566" fmla="*/ 46577 w 147351"/>
                <a:gd name="connsiteY566" fmla="*/ 9144 h 116109"/>
                <a:gd name="connsiteX567" fmla="*/ 47530 w 147351"/>
                <a:gd name="connsiteY567" fmla="*/ 8858 h 116109"/>
                <a:gd name="connsiteX568" fmla="*/ 47911 w 147351"/>
                <a:gd name="connsiteY568" fmla="*/ 8477 h 116109"/>
                <a:gd name="connsiteX569" fmla="*/ 48197 w 147351"/>
                <a:gd name="connsiteY569" fmla="*/ 8858 h 116109"/>
                <a:gd name="connsiteX570" fmla="*/ 48197 w 147351"/>
                <a:gd name="connsiteY570" fmla="*/ 8477 h 116109"/>
                <a:gd name="connsiteX571" fmla="*/ 50197 w 147351"/>
                <a:gd name="connsiteY571" fmla="*/ 6572 h 116109"/>
                <a:gd name="connsiteX572" fmla="*/ 50483 w 147351"/>
                <a:gd name="connsiteY572" fmla="*/ 3620 h 116109"/>
                <a:gd name="connsiteX573" fmla="*/ 51149 w 147351"/>
                <a:gd name="connsiteY573" fmla="*/ 2953 h 116109"/>
                <a:gd name="connsiteX574" fmla="*/ 51530 w 147351"/>
                <a:gd name="connsiteY574" fmla="*/ 2286 h 116109"/>
                <a:gd name="connsiteX575" fmla="*/ 52197 w 147351"/>
                <a:gd name="connsiteY575" fmla="*/ 1619 h 116109"/>
                <a:gd name="connsiteX576" fmla="*/ 52197 w 147351"/>
                <a:gd name="connsiteY576" fmla="*/ 3239 h 116109"/>
                <a:gd name="connsiteX577" fmla="*/ 54102 w 147351"/>
                <a:gd name="connsiteY577" fmla="*/ 4191 h 116109"/>
                <a:gd name="connsiteX578" fmla="*/ 55150 w 147351"/>
                <a:gd name="connsiteY578" fmla="*/ 4858 h 116109"/>
                <a:gd name="connsiteX579" fmla="*/ 56388 w 147351"/>
                <a:gd name="connsiteY579" fmla="*/ 4191 h 116109"/>
                <a:gd name="connsiteX580" fmla="*/ 57055 w 147351"/>
                <a:gd name="connsiteY580" fmla="*/ 4191 h 116109"/>
                <a:gd name="connsiteX581" fmla="*/ 58769 w 147351"/>
                <a:gd name="connsiteY581" fmla="*/ 2572 h 11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</a:cxnLst>
              <a:rect l="l" t="t" r="r" b="b"/>
              <a:pathLst>
                <a:path w="147351" h="116109">
                  <a:moveTo>
                    <a:pt x="58769" y="2572"/>
                  </a:moveTo>
                  <a:lnTo>
                    <a:pt x="60008" y="2953"/>
                  </a:lnTo>
                  <a:lnTo>
                    <a:pt x="61055" y="2953"/>
                  </a:lnTo>
                  <a:lnTo>
                    <a:pt x="62008" y="3239"/>
                  </a:lnTo>
                  <a:lnTo>
                    <a:pt x="62960" y="2572"/>
                  </a:lnTo>
                  <a:lnTo>
                    <a:pt x="64008" y="2286"/>
                  </a:lnTo>
                  <a:lnTo>
                    <a:pt x="65246" y="1619"/>
                  </a:lnTo>
                  <a:lnTo>
                    <a:pt x="66961" y="2286"/>
                  </a:lnTo>
                  <a:lnTo>
                    <a:pt x="67247" y="2286"/>
                  </a:lnTo>
                  <a:lnTo>
                    <a:pt x="67247" y="5905"/>
                  </a:lnTo>
                  <a:lnTo>
                    <a:pt x="67913" y="6572"/>
                  </a:lnTo>
                  <a:lnTo>
                    <a:pt x="69533" y="8477"/>
                  </a:lnTo>
                  <a:lnTo>
                    <a:pt x="69533" y="6572"/>
                  </a:lnTo>
                  <a:lnTo>
                    <a:pt x="70199" y="5239"/>
                  </a:lnTo>
                  <a:lnTo>
                    <a:pt x="70580" y="3905"/>
                  </a:lnTo>
                  <a:lnTo>
                    <a:pt x="71152" y="3620"/>
                  </a:lnTo>
                  <a:lnTo>
                    <a:pt x="71152" y="3239"/>
                  </a:lnTo>
                  <a:lnTo>
                    <a:pt x="72200" y="3620"/>
                  </a:lnTo>
                  <a:lnTo>
                    <a:pt x="72866" y="3620"/>
                  </a:lnTo>
                  <a:lnTo>
                    <a:pt x="73533" y="2953"/>
                  </a:lnTo>
                  <a:lnTo>
                    <a:pt x="74486" y="2572"/>
                  </a:lnTo>
                  <a:lnTo>
                    <a:pt x="74486" y="1905"/>
                  </a:lnTo>
                  <a:lnTo>
                    <a:pt x="74771" y="1905"/>
                  </a:lnTo>
                  <a:lnTo>
                    <a:pt x="75438" y="1619"/>
                  </a:lnTo>
                  <a:lnTo>
                    <a:pt x="76486" y="1238"/>
                  </a:lnTo>
                  <a:lnTo>
                    <a:pt x="78391" y="1238"/>
                  </a:lnTo>
                  <a:lnTo>
                    <a:pt x="78772" y="953"/>
                  </a:lnTo>
                  <a:lnTo>
                    <a:pt x="78772" y="286"/>
                  </a:lnTo>
                  <a:lnTo>
                    <a:pt x="79058" y="0"/>
                  </a:lnTo>
                  <a:lnTo>
                    <a:pt x="79058" y="286"/>
                  </a:lnTo>
                  <a:lnTo>
                    <a:pt x="79724" y="953"/>
                  </a:lnTo>
                  <a:lnTo>
                    <a:pt x="80010" y="1905"/>
                  </a:lnTo>
                  <a:lnTo>
                    <a:pt x="80677" y="2572"/>
                  </a:lnTo>
                  <a:lnTo>
                    <a:pt x="80391" y="2953"/>
                  </a:lnTo>
                  <a:lnTo>
                    <a:pt x="80010" y="3905"/>
                  </a:lnTo>
                  <a:lnTo>
                    <a:pt x="79724" y="4191"/>
                  </a:lnTo>
                  <a:lnTo>
                    <a:pt x="80010" y="4858"/>
                  </a:lnTo>
                  <a:lnTo>
                    <a:pt x="79724" y="6191"/>
                  </a:lnTo>
                  <a:lnTo>
                    <a:pt x="80010" y="8192"/>
                  </a:lnTo>
                  <a:lnTo>
                    <a:pt x="79724" y="8477"/>
                  </a:lnTo>
                  <a:lnTo>
                    <a:pt x="80677" y="8477"/>
                  </a:lnTo>
                  <a:lnTo>
                    <a:pt x="82391" y="8192"/>
                  </a:lnTo>
                  <a:lnTo>
                    <a:pt x="83344" y="7810"/>
                  </a:lnTo>
                  <a:lnTo>
                    <a:pt x="83629" y="7144"/>
                  </a:lnTo>
                  <a:lnTo>
                    <a:pt x="84296" y="7525"/>
                  </a:lnTo>
                  <a:lnTo>
                    <a:pt x="85344" y="7144"/>
                  </a:lnTo>
                  <a:lnTo>
                    <a:pt x="85630" y="7525"/>
                  </a:lnTo>
                  <a:lnTo>
                    <a:pt x="85630" y="7810"/>
                  </a:lnTo>
                  <a:lnTo>
                    <a:pt x="85916" y="8858"/>
                  </a:lnTo>
                  <a:lnTo>
                    <a:pt x="86297" y="8477"/>
                  </a:lnTo>
                  <a:lnTo>
                    <a:pt x="86963" y="9525"/>
                  </a:lnTo>
                  <a:lnTo>
                    <a:pt x="87249" y="9811"/>
                  </a:lnTo>
                  <a:lnTo>
                    <a:pt x="87249" y="10478"/>
                  </a:lnTo>
                  <a:lnTo>
                    <a:pt x="87916" y="11144"/>
                  </a:lnTo>
                  <a:lnTo>
                    <a:pt x="88583" y="11144"/>
                  </a:lnTo>
                  <a:lnTo>
                    <a:pt x="88868" y="11811"/>
                  </a:lnTo>
                  <a:lnTo>
                    <a:pt x="89916" y="11430"/>
                  </a:lnTo>
                  <a:lnTo>
                    <a:pt x="91250" y="12097"/>
                  </a:lnTo>
                  <a:lnTo>
                    <a:pt x="92202" y="12097"/>
                  </a:lnTo>
                  <a:lnTo>
                    <a:pt x="94202" y="12764"/>
                  </a:lnTo>
                  <a:lnTo>
                    <a:pt x="95441" y="12478"/>
                  </a:lnTo>
                  <a:lnTo>
                    <a:pt x="96107" y="12097"/>
                  </a:lnTo>
                  <a:lnTo>
                    <a:pt x="96107" y="11144"/>
                  </a:lnTo>
                  <a:lnTo>
                    <a:pt x="96774" y="10478"/>
                  </a:lnTo>
                  <a:lnTo>
                    <a:pt x="98393" y="12764"/>
                  </a:lnTo>
                  <a:lnTo>
                    <a:pt x="98774" y="12764"/>
                  </a:lnTo>
                  <a:lnTo>
                    <a:pt x="99727" y="12478"/>
                  </a:lnTo>
                  <a:lnTo>
                    <a:pt x="99727" y="11811"/>
                  </a:lnTo>
                  <a:lnTo>
                    <a:pt x="101060" y="10763"/>
                  </a:lnTo>
                  <a:lnTo>
                    <a:pt x="101060" y="10097"/>
                  </a:lnTo>
                  <a:lnTo>
                    <a:pt x="101727" y="9144"/>
                  </a:lnTo>
                  <a:lnTo>
                    <a:pt x="103727" y="5239"/>
                  </a:lnTo>
                  <a:lnTo>
                    <a:pt x="104966" y="3905"/>
                  </a:lnTo>
                  <a:lnTo>
                    <a:pt x="105632" y="3905"/>
                  </a:lnTo>
                  <a:lnTo>
                    <a:pt x="106013" y="4572"/>
                  </a:lnTo>
                  <a:lnTo>
                    <a:pt x="109252" y="5239"/>
                  </a:lnTo>
                  <a:lnTo>
                    <a:pt x="107918" y="3620"/>
                  </a:lnTo>
                  <a:lnTo>
                    <a:pt x="108585" y="2953"/>
                  </a:lnTo>
                  <a:lnTo>
                    <a:pt x="111252" y="2286"/>
                  </a:lnTo>
                  <a:lnTo>
                    <a:pt x="110871" y="1905"/>
                  </a:lnTo>
                  <a:lnTo>
                    <a:pt x="111538" y="1905"/>
                  </a:lnTo>
                  <a:lnTo>
                    <a:pt x="112871" y="2953"/>
                  </a:lnTo>
                  <a:lnTo>
                    <a:pt x="116110" y="5905"/>
                  </a:lnTo>
                  <a:lnTo>
                    <a:pt x="116110" y="8192"/>
                  </a:lnTo>
                  <a:lnTo>
                    <a:pt x="115538" y="8858"/>
                  </a:lnTo>
                  <a:lnTo>
                    <a:pt x="114872" y="9144"/>
                  </a:lnTo>
                  <a:lnTo>
                    <a:pt x="115824" y="9811"/>
                  </a:lnTo>
                  <a:lnTo>
                    <a:pt x="117824" y="9144"/>
                  </a:lnTo>
                  <a:lnTo>
                    <a:pt x="118110" y="9525"/>
                  </a:lnTo>
                  <a:lnTo>
                    <a:pt x="119063" y="9144"/>
                  </a:lnTo>
                  <a:lnTo>
                    <a:pt x="119444" y="10763"/>
                  </a:lnTo>
                  <a:lnTo>
                    <a:pt x="119729" y="11811"/>
                  </a:lnTo>
                  <a:lnTo>
                    <a:pt x="119729" y="12764"/>
                  </a:lnTo>
                  <a:lnTo>
                    <a:pt x="120110" y="13049"/>
                  </a:lnTo>
                  <a:lnTo>
                    <a:pt x="120396" y="13716"/>
                  </a:lnTo>
                  <a:lnTo>
                    <a:pt x="120110" y="14383"/>
                  </a:lnTo>
                  <a:lnTo>
                    <a:pt x="120110" y="15049"/>
                  </a:lnTo>
                  <a:lnTo>
                    <a:pt x="121444" y="15716"/>
                  </a:lnTo>
                  <a:lnTo>
                    <a:pt x="121444" y="16669"/>
                  </a:lnTo>
                  <a:lnTo>
                    <a:pt x="120777" y="19622"/>
                  </a:lnTo>
                  <a:lnTo>
                    <a:pt x="121063" y="19622"/>
                  </a:lnTo>
                  <a:lnTo>
                    <a:pt x="121729" y="20288"/>
                  </a:lnTo>
                  <a:lnTo>
                    <a:pt x="121729" y="20669"/>
                  </a:lnTo>
                  <a:lnTo>
                    <a:pt x="122015" y="20955"/>
                  </a:lnTo>
                  <a:lnTo>
                    <a:pt x="122015" y="21336"/>
                  </a:lnTo>
                  <a:lnTo>
                    <a:pt x="121444" y="22289"/>
                  </a:lnTo>
                  <a:lnTo>
                    <a:pt x="121729" y="22955"/>
                  </a:lnTo>
                  <a:lnTo>
                    <a:pt x="123063" y="23241"/>
                  </a:lnTo>
                  <a:lnTo>
                    <a:pt x="123063" y="23908"/>
                  </a:lnTo>
                  <a:lnTo>
                    <a:pt x="123349" y="24289"/>
                  </a:lnTo>
                  <a:lnTo>
                    <a:pt x="124397" y="24289"/>
                  </a:lnTo>
                  <a:lnTo>
                    <a:pt x="124682" y="23908"/>
                  </a:lnTo>
                  <a:lnTo>
                    <a:pt x="124682" y="24575"/>
                  </a:lnTo>
                  <a:lnTo>
                    <a:pt x="125349" y="23908"/>
                  </a:lnTo>
                  <a:lnTo>
                    <a:pt x="126683" y="23622"/>
                  </a:lnTo>
                  <a:lnTo>
                    <a:pt x="127349" y="23241"/>
                  </a:lnTo>
                  <a:lnTo>
                    <a:pt x="128588" y="22289"/>
                  </a:lnTo>
                  <a:lnTo>
                    <a:pt x="129635" y="22289"/>
                  </a:lnTo>
                  <a:lnTo>
                    <a:pt x="130302" y="22574"/>
                  </a:lnTo>
                  <a:lnTo>
                    <a:pt x="130874" y="21908"/>
                  </a:lnTo>
                  <a:lnTo>
                    <a:pt x="131921" y="21908"/>
                  </a:lnTo>
                  <a:lnTo>
                    <a:pt x="132207" y="22574"/>
                  </a:lnTo>
                  <a:lnTo>
                    <a:pt x="132207" y="23622"/>
                  </a:lnTo>
                  <a:lnTo>
                    <a:pt x="132588" y="23622"/>
                  </a:lnTo>
                  <a:lnTo>
                    <a:pt x="133541" y="24289"/>
                  </a:lnTo>
                  <a:lnTo>
                    <a:pt x="133255" y="25241"/>
                  </a:lnTo>
                  <a:lnTo>
                    <a:pt x="132588" y="25908"/>
                  </a:lnTo>
                  <a:lnTo>
                    <a:pt x="133541" y="25241"/>
                  </a:lnTo>
                  <a:lnTo>
                    <a:pt x="133541" y="24860"/>
                  </a:lnTo>
                  <a:lnTo>
                    <a:pt x="133826" y="24289"/>
                  </a:lnTo>
                  <a:lnTo>
                    <a:pt x="132588" y="22289"/>
                  </a:lnTo>
                  <a:lnTo>
                    <a:pt x="132588" y="21622"/>
                  </a:lnTo>
                  <a:lnTo>
                    <a:pt x="132207" y="20955"/>
                  </a:lnTo>
                  <a:lnTo>
                    <a:pt x="132588" y="20669"/>
                  </a:lnTo>
                  <a:lnTo>
                    <a:pt x="133541" y="20669"/>
                  </a:lnTo>
                  <a:lnTo>
                    <a:pt x="133826" y="21622"/>
                  </a:lnTo>
                  <a:lnTo>
                    <a:pt x="134874" y="22289"/>
                  </a:lnTo>
                  <a:lnTo>
                    <a:pt x="135160" y="23241"/>
                  </a:lnTo>
                  <a:lnTo>
                    <a:pt x="135541" y="23622"/>
                  </a:lnTo>
                  <a:lnTo>
                    <a:pt x="136208" y="23908"/>
                  </a:lnTo>
                  <a:lnTo>
                    <a:pt x="137160" y="23908"/>
                  </a:lnTo>
                  <a:lnTo>
                    <a:pt x="137446" y="24289"/>
                  </a:lnTo>
                  <a:lnTo>
                    <a:pt x="137827" y="24289"/>
                  </a:lnTo>
                  <a:lnTo>
                    <a:pt x="138494" y="23908"/>
                  </a:lnTo>
                  <a:lnTo>
                    <a:pt x="138779" y="24289"/>
                  </a:lnTo>
                  <a:lnTo>
                    <a:pt x="139446" y="24289"/>
                  </a:lnTo>
                  <a:lnTo>
                    <a:pt x="140779" y="24860"/>
                  </a:lnTo>
                  <a:lnTo>
                    <a:pt x="141446" y="24860"/>
                  </a:lnTo>
                  <a:lnTo>
                    <a:pt x="142113" y="25908"/>
                  </a:lnTo>
                  <a:lnTo>
                    <a:pt x="142399" y="25908"/>
                  </a:lnTo>
                  <a:lnTo>
                    <a:pt x="142685" y="26860"/>
                  </a:lnTo>
                  <a:lnTo>
                    <a:pt x="143351" y="28194"/>
                  </a:lnTo>
                  <a:lnTo>
                    <a:pt x="145637" y="30194"/>
                  </a:lnTo>
                  <a:lnTo>
                    <a:pt x="145637" y="30766"/>
                  </a:lnTo>
                  <a:lnTo>
                    <a:pt x="146685" y="31814"/>
                  </a:lnTo>
                  <a:lnTo>
                    <a:pt x="144399" y="32766"/>
                  </a:lnTo>
                  <a:lnTo>
                    <a:pt x="144685" y="33719"/>
                  </a:lnTo>
                  <a:lnTo>
                    <a:pt x="145066" y="34100"/>
                  </a:lnTo>
                  <a:lnTo>
                    <a:pt x="145066" y="34385"/>
                  </a:lnTo>
                  <a:lnTo>
                    <a:pt x="146018" y="35719"/>
                  </a:lnTo>
                  <a:lnTo>
                    <a:pt x="146304" y="36100"/>
                  </a:lnTo>
                  <a:lnTo>
                    <a:pt x="147352" y="38005"/>
                  </a:lnTo>
                  <a:lnTo>
                    <a:pt x="145637" y="39053"/>
                  </a:lnTo>
                  <a:lnTo>
                    <a:pt x="145066" y="39053"/>
                  </a:lnTo>
                  <a:lnTo>
                    <a:pt x="144399" y="39338"/>
                  </a:lnTo>
                  <a:lnTo>
                    <a:pt x="141446" y="42291"/>
                  </a:lnTo>
                  <a:lnTo>
                    <a:pt x="138779" y="42577"/>
                  </a:lnTo>
                  <a:lnTo>
                    <a:pt x="137446" y="43910"/>
                  </a:lnTo>
                  <a:lnTo>
                    <a:pt x="136493" y="44577"/>
                  </a:lnTo>
                  <a:lnTo>
                    <a:pt x="136493" y="44958"/>
                  </a:lnTo>
                  <a:lnTo>
                    <a:pt x="135827" y="46196"/>
                  </a:lnTo>
                  <a:lnTo>
                    <a:pt x="134874" y="46196"/>
                  </a:lnTo>
                  <a:lnTo>
                    <a:pt x="134874" y="46577"/>
                  </a:lnTo>
                  <a:lnTo>
                    <a:pt x="134207" y="47244"/>
                  </a:lnTo>
                  <a:lnTo>
                    <a:pt x="133826" y="48197"/>
                  </a:lnTo>
                  <a:lnTo>
                    <a:pt x="132207" y="47244"/>
                  </a:lnTo>
                  <a:lnTo>
                    <a:pt x="131540" y="47244"/>
                  </a:lnTo>
                  <a:lnTo>
                    <a:pt x="130302" y="45910"/>
                  </a:lnTo>
                  <a:lnTo>
                    <a:pt x="128969" y="45244"/>
                  </a:lnTo>
                  <a:lnTo>
                    <a:pt x="127635" y="45244"/>
                  </a:lnTo>
                  <a:lnTo>
                    <a:pt x="126968" y="44958"/>
                  </a:lnTo>
                  <a:lnTo>
                    <a:pt x="126968" y="45529"/>
                  </a:lnTo>
                  <a:lnTo>
                    <a:pt x="127349" y="45910"/>
                  </a:lnTo>
                  <a:lnTo>
                    <a:pt x="126683" y="46196"/>
                  </a:lnTo>
                  <a:lnTo>
                    <a:pt x="126302" y="46863"/>
                  </a:lnTo>
                  <a:lnTo>
                    <a:pt x="126016" y="46863"/>
                  </a:lnTo>
                  <a:lnTo>
                    <a:pt x="125635" y="48482"/>
                  </a:lnTo>
                  <a:lnTo>
                    <a:pt x="126016" y="48863"/>
                  </a:lnTo>
                  <a:lnTo>
                    <a:pt x="126302" y="48863"/>
                  </a:lnTo>
                  <a:lnTo>
                    <a:pt x="125635" y="49530"/>
                  </a:lnTo>
                  <a:lnTo>
                    <a:pt x="125635" y="50483"/>
                  </a:lnTo>
                  <a:lnTo>
                    <a:pt x="126302" y="51149"/>
                  </a:lnTo>
                  <a:lnTo>
                    <a:pt x="126302" y="52102"/>
                  </a:lnTo>
                  <a:lnTo>
                    <a:pt x="125635" y="52769"/>
                  </a:lnTo>
                  <a:lnTo>
                    <a:pt x="125349" y="54102"/>
                  </a:lnTo>
                  <a:lnTo>
                    <a:pt x="127921" y="55721"/>
                  </a:lnTo>
                  <a:lnTo>
                    <a:pt x="127921" y="56769"/>
                  </a:lnTo>
                  <a:lnTo>
                    <a:pt x="128588" y="58007"/>
                  </a:lnTo>
                  <a:lnTo>
                    <a:pt x="129921" y="58007"/>
                  </a:lnTo>
                  <a:lnTo>
                    <a:pt x="129921" y="59341"/>
                  </a:lnTo>
                  <a:lnTo>
                    <a:pt x="129635" y="60293"/>
                  </a:lnTo>
                  <a:lnTo>
                    <a:pt x="130588" y="61341"/>
                  </a:lnTo>
                  <a:lnTo>
                    <a:pt x="130874" y="62675"/>
                  </a:lnTo>
                  <a:lnTo>
                    <a:pt x="132207" y="63913"/>
                  </a:lnTo>
                  <a:lnTo>
                    <a:pt x="131921" y="64579"/>
                  </a:lnTo>
                  <a:lnTo>
                    <a:pt x="129254" y="66866"/>
                  </a:lnTo>
                  <a:lnTo>
                    <a:pt x="128969" y="66866"/>
                  </a:lnTo>
                  <a:lnTo>
                    <a:pt x="126683" y="67247"/>
                  </a:lnTo>
                  <a:lnTo>
                    <a:pt x="124968" y="67247"/>
                  </a:lnTo>
                  <a:lnTo>
                    <a:pt x="124397" y="68199"/>
                  </a:lnTo>
                  <a:lnTo>
                    <a:pt x="123730" y="68580"/>
                  </a:lnTo>
                  <a:lnTo>
                    <a:pt x="122396" y="68199"/>
                  </a:lnTo>
                  <a:lnTo>
                    <a:pt x="121444" y="68199"/>
                  </a:lnTo>
                  <a:lnTo>
                    <a:pt x="120396" y="68866"/>
                  </a:lnTo>
                  <a:lnTo>
                    <a:pt x="119729" y="69818"/>
                  </a:lnTo>
                  <a:lnTo>
                    <a:pt x="118777" y="69818"/>
                  </a:lnTo>
                  <a:lnTo>
                    <a:pt x="117824" y="69152"/>
                  </a:lnTo>
                  <a:lnTo>
                    <a:pt x="116777" y="67913"/>
                  </a:lnTo>
                  <a:lnTo>
                    <a:pt x="115824" y="67247"/>
                  </a:lnTo>
                  <a:lnTo>
                    <a:pt x="115157" y="67913"/>
                  </a:lnTo>
                  <a:lnTo>
                    <a:pt x="114491" y="67532"/>
                  </a:lnTo>
                  <a:lnTo>
                    <a:pt x="114205" y="67247"/>
                  </a:lnTo>
                  <a:lnTo>
                    <a:pt x="113824" y="67532"/>
                  </a:lnTo>
                  <a:lnTo>
                    <a:pt x="112871" y="68866"/>
                  </a:lnTo>
                  <a:lnTo>
                    <a:pt x="113538" y="69533"/>
                  </a:lnTo>
                  <a:lnTo>
                    <a:pt x="112871" y="70485"/>
                  </a:lnTo>
                  <a:lnTo>
                    <a:pt x="113824" y="70485"/>
                  </a:lnTo>
                  <a:lnTo>
                    <a:pt x="112871" y="71819"/>
                  </a:lnTo>
                  <a:lnTo>
                    <a:pt x="112204" y="71819"/>
                  </a:lnTo>
                  <a:lnTo>
                    <a:pt x="111538" y="72771"/>
                  </a:lnTo>
                  <a:lnTo>
                    <a:pt x="109252" y="74486"/>
                  </a:lnTo>
                  <a:lnTo>
                    <a:pt x="107918" y="74105"/>
                  </a:lnTo>
                  <a:lnTo>
                    <a:pt x="107252" y="73819"/>
                  </a:lnTo>
                  <a:lnTo>
                    <a:pt x="106299" y="75057"/>
                  </a:lnTo>
                  <a:lnTo>
                    <a:pt x="106013" y="74105"/>
                  </a:lnTo>
                  <a:lnTo>
                    <a:pt x="104299" y="74105"/>
                  </a:lnTo>
                  <a:lnTo>
                    <a:pt x="103727" y="74771"/>
                  </a:lnTo>
                  <a:lnTo>
                    <a:pt x="103727" y="75438"/>
                  </a:lnTo>
                  <a:lnTo>
                    <a:pt x="104013" y="76105"/>
                  </a:lnTo>
                  <a:lnTo>
                    <a:pt x="103061" y="76772"/>
                  </a:lnTo>
                  <a:lnTo>
                    <a:pt x="102394" y="76772"/>
                  </a:lnTo>
                  <a:lnTo>
                    <a:pt x="101060" y="77438"/>
                  </a:lnTo>
                  <a:lnTo>
                    <a:pt x="100775" y="77724"/>
                  </a:lnTo>
                  <a:lnTo>
                    <a:pt x="100108" y="77438"/>
                  </a:lnTo>
                  <a:lnTo>
                    <a:pt x="99727" y="78391"/>
                  </a:lnTo>
                  <a:lnTo>
                    <a:pt x="98774" y="79724"/>
                  </a:lnTo>
                  <a:lnTo>
                    <a:pt x="98393" y="80677"/>
                  </a:lnTo>
                  <a:lnTo>
                    <a:pt x="98393" y="80963"/>
                  </a:lnTo>
                  <a:lnTo>
                    <a:pt x="97822" y="80963"/>
                  </a:lnTo>
                  <a:lnTo>
                    <a:pt x="97155" y="80391"/>
                  </a:lnTo>
                  <a:lnTo>
                    <a:pt x="96774" y="79343"/>
                  </a:lnTo>
                  <a:lnTo>
                    <a:pt x="95441" y="79343"/>
                  </a:lnTo>
                  <a:lnTo>
                    <a:pt x="94869" y="79057"/>
                  </a:lnTo>
                  <a:lnTo>
                    <a:pt x="94488" y="79343"/>
                  </a:lnTo>
                  <a:lnTo>
                    <a:pt x="92869" y="79724"/>
                  </a:lnTo>
                  <a:lnTo>
                    <a:pt x="92202" y="79724"/>
                  </a:lnTo>
                  <a:lnTo>
                    <a:pt x="90202" y="78677"/>
                  </a:lnTo>
                  <a:lnTo>
                    <a:pt x="89916" y="79057"/>
                  </a:lnTo>
                  <a:lnTo>
                    <a:pt x="87630" y="79724"/>
                  </a:lnTo>
                  <a:lnTo>
                    <a:pt x="87249" y="80010"/>
                  </a:lnTo>
                  <a:lnTo>
                    <a:pt x="85630" y="80010"/>
                  </a:lnTo>
                  <a:lnTo>
                    <a:pt x="85344" y="80391"/>
                  </a:lnTo>
                  <a:lnTo>
                    <a:pt x="84296" y="80677"/>
                  </a:lnTo>
                  <a:lnTo>
                    <a:pt x="84296" y="81344"/>
                  </a:lnTo>
                  <a:lnTo>
                    <a:pt x="84011" y="81629"/>
                  </a:lnTo>
                  <a:lnTo>
                    <a:pt x="83344" y="81344"/>
                  </a:lnTo>
                  <a:lnTo>
                    <a:pt x="82677" y="81629"/>
                  </a:lnTo>
                  <a:lnTo>
                    <a:pt x="82391" y="81344"/>
                  </a:lnTo>
                  <a:lnTo>
                    <a:pt x="81344" y="82296"/>
                  </a:lnTo>
                  <a:lnTo>
                    <a:pt x="79724" y="82296"/>
                  </a:lnTo>
                  <a:lnTo>
                    <a:pt x="79439" y="81629"/>
                  </a:lnTo>
                  <a:lnTo>
                    <a:pt x="77438" y="82677"/>
                  </a:lnTo>
                  <a:lnTo>
                    <a:pt x="77057" y="82963"/>
                  </a:lnTo>
                  <a:lnTo>
                    <a:pt x="77057" y="82677"/>
                  </a:lnTo>
                  <a:lnTo>
                    <a:pt x="75152" y="82677"/>
                  </a:lnTo>
                  <a:lnTo>
                    <a:pt x="74486" y="82963"/>
                  </a:lnTo>
                  <a:lnTo>
                    <a:pt x="74104" y="83630"/>
                  </a:lnTo>
                  <a:lnTo>
                    <a:pt x="73819" y="84011"/>
                  </a:lnTo>
                  <a:lnTo>
                    <a:pt x="73533" y="84011"/>
                  </a:lnTo>
                  <a:lnTo>
                    <a:pt x="72866" y="84296"/>
                  </a:lnTo>
                  <a:lnTo>
                    <a:pt x="72485" y="84296"/>
                  </a:lnTo>
                  <a:lnTo>
                    <a:pt x="72485" y="84011"/>
                  </a:lnTo>
                  <a:lnTo>
                    <a:pt x="72200" y="84011"/>
                  </a:lnTo>
                  <a:lnTo>
                    <a:pt x="71533" y="83630"/>
                  </a:lnTo>
                  <a:lnTo>
                    <a:pt x="71152" y="84011"/>
                  </a:lnTo>
                  <a:lnTo>
                    <a:pt x="70580" y="84011"/>
                  </a:lnTo>
                  <a:lnTo>
                    <a:pt x="70580" y="83630"/>
                  </a:lnTo>
                  <a:lnTo>
                    <a:pt x="69914" y="83630"/>
                  </a:lnTo>
                  <a:lnTo>
                    <a:pt x="69914" y="83344"/>
                  </a:lnTo>
                  <a:lnTo>
                    <a:pt x="69533" y="83344"/>
                  </a:lnTo>
                  <a:lnTo>
                    <a:pt x="68866" y="82963"/>
                  </a:lnTo>
                  <a:lnTo>
                    <a:pt x="68199" y="82963"/>
                  </a:lnTo>
                  <a:lnTo>
                    <a:pt x="67628" y="83344"/>
                  </a:lnTo>
                  <a:lnTo>
                    <a:pt x="67247" y="83344"/>
                  </a:lnTo>
                  <a:lnTo>
                    <a:pt x="66961" y="82963"/>
                  </a:lnTo>
                  <a:lnTo>
                    <a:pt x="65913" y="82963"/>
                  </a:lnTo>
                  <a:lnTo>
                    <a:pt x="65246" y="82677"/>
                  </a:lnTo>
                  <a:lnTo>
                    <a:pt x="63341" y="82677"/>
                  </a:lnTo>
                  <a:lnTo>
                    <a:pt x="62960" y="82010"/>
                  </a:lnTo>
                  <a:lnTo>
                    <a:pt x="62675" y="82296"/>
                  </a:lnTo>
                  <a:lnTo>
                    <a:pt x="62008" y="82010"/>
                  </a:lnTo>
                  <a:lnTo>
                    <a:pt x="62008" y="81629"/>
                  </a:lnTo>
                  <a:lnTo>
                    <a:pt x="61722" y="81629"/>
                  </a:lnTo>
                  <a:lnTo>
                    <a:pt x="61341" y="81344"/>
                  </a:lnTo>
                  <a:lnTo>
                    <a:pt x="61341" y="81629"/>
                  </a:lnTo>
                  <a:lnTo>
                    <a:pt x="61055" y="81344"/>
                  </a:lnTo>
                  <a:lnTo>
                    <a:pt x="57722" y="81344"/>
                  </a:lnTo>
                  <a:lnTo>
                    <a:pt x="57436" y="80963"/>
                  </a:lnTo>
                  <a:lnTo>
                    <a:pt x="55817" y="80963"/>
                  </a:lnTo>
                  <a:lnTo>
                    <a:pt x="55436" y="80391"/>
                  </a:lnTo>
                  <a:lnTo>
                    <a:pt x="54483" y="80391"/>
                  </a:lnTo>
                  <a:lnTo>
                    <a:pt x="54483" y="79724"/>
                  </a:lnTo>
                  <a:lnTo>
                    <a:pt x="54102" y="79343"/>
                  </a:lnTo>
                  <a:lnTo>
                    <a:pt x="52864" y="79724"/>
                  </a:lnTo>
                  <a:lnTo>
                    <a:pt x="52483" y="80010"/>
                  </a:lnTo>
                  <a:lnTo>
                    <a:pt x="52197" y="80963"/>
                  </a:lnTo>
                  <a:lnTo>
                    <a:pt x="51530" y="81629"/>
                  </a:lnTo>
                  <a:lnTo>
                    <a:pt x="51149" y="82677"/>
                  </a:lnTo>
                  <a:lnTo>
                    <a:pt x="50483" y="83344"/>
                  </a:lnTo>
                  <a:lnTo>
                    <a:pt x="50864" y="84963"/>
                  </a:lnTo>
                  <a:lnTo>
                    <a:pt x="49530" y="85916"/>
                  </a:lnTo>
                  <a:lnTo>
                    <a:pt x="49530" y="86963"/>
                  </a:lnTo>
                  <a:lnTo>
                    <a:pt x="49911" y="87535"/>
                  </a:lnTo>
                  <a:lnTo>
                    <a:pt x="50197" y="88868"/>
                  </a:lnTo>
                  <a:lnTo>
                    <a:pt x="49244" y="88868"/>
                  </a:lnTo>
                  <a:lnTo>
                    <a:pt x="50197" y="89535"/>
                  </a:lnTo>
                  <a:lnTo>
                    <a:pt x="50483" y="90202"/>
                  </a:lnTo>
                  <a:lnTo>
                    <a:pt x="51149" y="91154"/>
                  </a:lnTo>
                  <a:lnTo>
                    <a:pt x="50197" y="92202"/>
                  </a:lnTo>
                  <a:lnTo>
                    <a:pt x="50483" y="92869"/>
                  </a:lnTo>
                  <a:lnTo>
                    <a:pt x="51149" y="92869"/>
                  </a:lnTo>
                  <a:lnTo>
                    <a:pt x="51530" y="93155"/>
                  </a:lnTo>
                  <a:lnTo>
                    <a:pt x="51149" y="93155"/>
                  </a:lnTo>
                  <a:lnTo>
                    <a:pt x="51530" y="93821"/>
                  </a:lnTo>
                  <a:lnTo>
                    <a:pt x="52197" y="93821"/>
                  </a:lnTo>
                  <a:lnTo>
                    <a:pt x="52483" y="94107"/>
                  </a:lnTo>
                  <a:lnTo>
                    <a:pt x="53150" y="94107"/>
                  </a:lnTo>
                  <a:lnTo>
                    <a:pt x="54102" y="94488"/>
                  </a:lnTo>
                  <a:lnTo>
                    <a:pt x="54483" y="94488"/>
                  </a:lnTo>
                  <a:lnTo>
                    <a:pt x="55150" y="95155"/>
                  </a:lnTo>
                  <a:lnTo>
                    <a:pt x="54769" y="95821"/>
                  </a:lnTo>
                  <a:lnTo>
                    <a:pt x="54102" y="95441"/>
                  </a:lnTo>
                  <a:lnTo>
                    <a:pt x="54102" y="95155"/>
                  </a:lnTo>
                  <a:lnTo>
                    <a:pt x="49530" y="94774"/>
                  </a:lnTo>
                  <a:lnTo>
                    <a:pt x="49244" y="94774"/>
                  </a:lnTo>
                  <a:lnTo>
                    <a:pt x="48578" y="95155"/>
                  </a:lnTo>
                  <a:lnTo>
                    <a:pt x="47530" y="94488"/>
                  </a:lnTo>
                  <a:lnTo>
                    <a:pt x="46958" y="94774"/>
                  </a:lnTo>
                  <a:lnTo>
                    <a:pt x="46292" y="95441"/>
                  </a:lnTo>
                  <a:lnTo>
                    <a:pt x="45625" y="95441"/>
                  </a:lnTo>
                  <a:lnTo>
                    <a:pt x="45625" y="97060"/>
                  </a:lnTo>
                  <a:lnTo>
                    <a:pt x="45244" y="97441"/>
                  </a:lnTo>
                  <a:lnTo>
                    <a:pt x="44006" y="98107"/>
                  </a:lnTo>
                  <a:lnTo>
                    <a:pt x="44006" y="98774"/>
                  </a:lnTo>
                  <a:lnTo>
                    <a:pt x="43625" y="99060"/>
                  </a:lnTo>
                  <a:lnTo>
                    <a:pt x="43339" y="99060"/>
                  </a:lnTo>
                  <a:lnTo>
                    <a:pt x="42672" y="99346"/>
                  </a:lnTo>
                  <a:lnTo>
                    <a:pt x="42291" y="99727"/>
                  </a:lnTo>
                  <a:lnTo>
                    <a:pt x="42291" y="102013"/>
                  </a:lnTo>
                  <a:lnTo>
                    <a:pt x="41339" y="103346"/>
                  </a:lnTo>
                  <a:lnTo>
                    <a:pt x="41624" y="104013"/>
                  </a:lnTo>
                  <a:lnTo>
                    <a:pt x="41053" y="105632"/>
                  </a:lnTo>
                  <a:lnTo>
                    <a:pt x="41339" y="106299"/>
                  </a:lnTo>
                  <a:lnTo>
                    <a:pt x="40386" y="107632"/>
                  </a:lnTo>
                  <a:lnTo>
                    <a:pt x="40005" y="107632"/>
                  </a:lnTo>
                  <a:lnTo>
                    <a:pt x="39719" y="106585"/>
                  </a:lnTo>
                  <a:lnTo>
                    <a:pt x="38672" y="107252"/>
                  </a:lnTo>
                  <a:lnTo>
                    <a:pt x="37719" y="107632"/>
                  </a:lnTo>
                  <a:lnTo>
                    <a:pt x="36386" y="108585"/>
                  </a:lnTo>
                  <a:lnTo>
                    <a:pt x="32480" y="110585"/>
                  </a:lnTo>
                  <a:lnTo>
                    <a:pt x="28861" y="112205"/>
                  </a:lnTo>
                  <a:lnTo>
                    <a:pt x="29242" y="112490"/>
                  </a:lnTo>
                  <a:lnTo>
                    <a:pt x="27527" y="112490"/>
                  </a:lnTo>
                  <a:lnTo>
                    <a:pt x="26289" y="113157"/>
                  </a:lnTo>
                  <a:lnTo>
                    <a:pt x="25241" y="112871"/>
                  </a:lnTo>
                  <a:lnTo>
                    <a:pt x="24289" y="113157"/>
                  </a:lnTo>
                  <a:lnTo>
                    <a:pt x="22289" y="115157"/>
                  </a:lnTo>
                  <a:lnTo>
                    <a:pt x="20669" y="116110"/>
                  </a:lnTo>
                  <a:lnTo>
                    <a:pt x="19717" y="115157"/>
                  </a:lnTo>
                  <a:lnTo>
                    <a:pt x="19336" y="115157"/>
                  </a:lnTo>
                  <a:lnTo>
                    <a:pt x="19050" y="114776"/>
                  </a:lnTo>
                  <a:lnTo>
                    <a:pt x="17717" y="115157"/>
                  </a:lnTo>
                  <a:lnTo>
                    <a:pt x="16764" y="114776"/>
                  </a:lnTo>
                  <a:lnTo>
                    <a:pt x="16097" y="115157"/>
                  </a:lnTo>
                  <a:lnTo>
                    <a:pt x="15431" y="114776"/>
                  </a:lnTo>
                  <a:lnTo>
                    <a:pt x="14478" y="115157"/>
                  </a:lnTo>
                  <a:lnTo>
                    <a:pt x="14097" y="114776"/>
                  </a:lnTo>
                  <a:lnTo>
                    <a:pt x="13811" y="114776"/>
                  </a:lnTo>
                  <a:lnTo>
                    <a:pt x="14478" y="113538"/>
                  </a:lnTo>
                  <a:lnTo>
                    <a:pt x="14097" y="112871"/>
                  </a:lnTo>
                  <a:lnTo>
                    <a:pt x="14478" y="112871"/>
                  </a:lnTo>
                  <a:lnTo>
                    <a:pt x="14478" y="111157"/>
                  </a:lnTo>
                  <a:lnTo>
                    <a:pt x="14097" y="110871"/>
                  </a:lnTo>
                  <a:lnTo>
                    <a:pt x="14097" y="110204"/>
                  </a:lnTo>
                  <a:lnTo>
                    <a:pt x="13811" y="109919"/>
                  </a:lnTo>
                  <a:lnTo>
                    <a:pt x="14097" y="109252"/>
                  </a:lnTo>
                  <a:lnTo>
                    <a:pt x="14764" y="109252"/>
                  </a:lnTo>
                  <a:lnTo>
                    <a:pt x="15050" y="108585"/>
                  </a:lnTo>
                  <a:lnTo>
                    <a:pt x="15431" y="108204"/>
                  </a:lnTo>
                  <a:lnTo>
                    <a:pt x="14764" y="108204"/>
                  </a:lnTo>
                  <a:lnTo>
                    <a:pt x="14478" y="107632"/>
                  </a:lnTo>
                  <a:lnTo>
                    <a:pt x="13430" y="107632"/>
                  </a:lnTo>
                  <a:lnTo>
                    <a:pt x="12478" y="106299"/>
                  </a:lnTo>
                  <a:lnTo>
                    <a:pt x="11811" y="105918"/>
                  </a:lnTo>
                  <a:lnTo>
                    <a:pt x="9811" y="104680"/>
                  </a:lnTo>
                  <a:lnTo>
                    <a:pt x="9144" y="104680"/>
                  </a:lnTo>
                  <a:lnTo>
                    <a:pt x="8192" y="104013"/>
                  </a:lnTo>
                  <a:lnTo>
                    <a:pt x="6858" y="104013"/>
                  </a:lnTo>
                  <a:lnTo>
                    <a:pt x="7239" y="103632"/>
                  </a:lnTo>
                  <a:lnTo>
                    <a:pt x="8192" y="103346"/>
                  </a:lnTo>
                  <a:lnTo>
                    <a:pt x="7525" y="102013"/>
                  </a:lnTo>
                  <a:lnTo>
                    <a:pt x="7906" y="101727"/>
                  </a:lnTo>
                  <a:lnTo>
                    <a:pt x="9144" y="98393"/>
                  </a:lnTo>
                  <a:lnTo>
                    <a:pt x="9144" y="96107"/>
                  </a:lnTo>
                  <a:lnTo>
                    <a:pt x="8858" y="95441"/>
                  </a:lnTo>
                  <a:lnTo>
                    <a:pt x="8573" y="95155"/>
                  </a:lnTo>
                  <a:lnTo>
                    <a:pt x="8573" y="94774"/>
                  </a:lnTo>
                  <a:lnTo>
                    <a:pt x="8192" y="94774"/>
                  </a:lnTo>
                  <a:lnTo>
                    <a:pt x="8192" y="94107"/>
                  </a:lnTo>
                  <a:lnTo>
                    <a:pt x="9144" y="93440"/>
                  </a:lnTo>
                  <a:lnTo>
                    <a:pt x="8858" y="91535"/>
                  </a:lnTo>
                  <a:lnTo>
                    <a:pt x="8192" y="91535"/>
                  </a:lnTo>
                  <a:lnTo>
                    <a:pt x="10192" y="90488"/>
                  </a:lnTo>
                  <a:lnTo>
                    <a:pt x="11144" y="89249"/>
                  </a:lnTo>
                  <a:lnTo>
                    <a:pt x="12097" y="88868"/>
                  </a:lnTo>
                  <a:lnTo>
                    <a:pt x="13145" y="88868"/>
                  </a:lnTo>
                  <a:lnTo>
                    <a:pt x="14478" y="88582"/>
                  </a:lnTo>
                  <a:lnTo>
                    <a:pt x="14478" y="87535"/>
                  </a:lnTo>
                  <a:lnTo>
                    <a:pt x="14097" y="86963"/>
                  </a:lnTo>
                  <a:lnTo>
                    <a:pt x="14478" y="86582"/>
                  </a:lnTo>
                  <a:lnTo>
                    <a:pt x="14478" y="85249"/>
                  </a:lnTo>
                  <a:lnTo>
                    <a:pt x="14097" y="84582"/>
                  </a:lnTo>
                  <a:lnTo>
                    <a:pt x="14097" y="83915"/>
                  </a:lnTo>
                  <a:lnTo>
                    <a:pt x="14478" y="83915"/>
                  </a:lnTo>
                  <a:lnTo>
                    <a:pt x="15050" y="83344"/>
                  </a:lnTo>
                  <a:lnTo>
                    <a:pt x="15050" y="82010"/>
                  </a:lnTo>
                  <a:lnTo>
                    <a:pt x="15716" y="80963"/>
                  </a:lnTo>
                  <a:lnTo>
                    <a:pt x="15716" y="79724"/>
                  </a:lnTo>
                  <a:lnTo>
                    <a:pt x="15431" y="79343"/>
                  </a:lnTo>
                  <a:lnTo>
                    <a:pt x="14764" y="77438"/>
                  </a:lnTo>
                  <a:lnTo>
                    <a:pt x="15716" y="76772"/>
                  </a:lnTo>
                  <a:lnTo>
                    <a:pt x="15431" y="76772"/>
                  </a:lnTo>
                  <a:lnTo>
                    <a:pt x="14478" y="74771"/>
                  </a:lnTo>
                  <a:lnTo>
                    <a:pt x="14478" y="73152"/>
                  </a:lnTo>
                  <a:lnTo>
                    <a:pt x="13145" y="70485"/>
                  </a:lnTo>
                  <a:lnTo>
                    <a:pt x="13145" y="69152"/>
                  </a:lnTo>
                  <a:lnTo>
                    <a:pt x="12097" y="66580"/>
                  </a:lnTo>
                  <a:lnTo>
                    <a:pt x="10858" y="66866"/>
                  </a:lnTo>
                  <a:lnTo>
                    <a:pt x="10192" y="67247"/>
                  </a:lnTo>
                  <a:lnTo>
                    <a:pt x="9525" y="67247"/>
                  </a:lnTo>
                  <a:lnTo>
                    <a:pt x="9144" y="66866"/>
                  </a:lnTo>
                  <a:lnTo>
                    <a:pt x="6858" y="66866"/>
                  </a:lnTo>
                  <a:lnTo>
                    <a:pt x="5525" y="65913"/>
                  </a:lnTo>
                  <a:lnTo>
                    <a:pt x="4953" y="65627"/>
                  </a:lnTo>
                  <a:lnTo>
                    <a:pt x="3905" y="64960"/>
                  </a:lnTo>
                  <a:lnTo>
                    <a:pt x="3620" y="64294"/>
                  </a:lnTo>
                  <a:lnTo>
                    <a:pt x="3620" y="63913"/>
                  </a:lnTo>
                  <a:lnTo>
                    <a:pt x="4286" y="63913"/>
                  </a:lnTo>
                  <a:lnTo>
                    <a:pt x="4572" y="64294"/>
                  </a:lnTo>
                  <a:lnTo>
                    <a:pt x="5239" y="63913"/>
                  </a:lnTo>
                  <a:lnTo>
                    <a:pt x="6572" y="62675"/>
                  </a:lnTo>
                  <a:lnTo>
                    <a:pt x="6191" y="61627"/>
                  </a:lnTo>
                  <a:lnTo>
                    <a:pt x="6858" y="60293"/>
                  </a:lnTo>
                  <a:lnTo>
                    <a:pt x="8192" y="60008"/>
                  </a:lnTo>
                  <a:lnTo>
                    <a:pt x="7239" y="59341"/>
                  </a:lnTo>
                  <a:lnTo>
                    <a:pt x="6191" y="59055"/>
                  </a:lnTo>
                  <a:lnTo>
                    <a:pt x="5239" y="57722"/>
                  </a:lnTo>
                  <a:lnTo>
                    <a:pt x="4572" y="57055"/>
                  </a:lnTo>
                  <a:lnTo>
                    <a:pt x="4286" y="57055"/>
                  </a:lnTo>
                  <a:lnTo>
                    <a:pt x="3239" y="57341"/>
                  </a:lnTo>
                  <a:lnTo>
                    <a:pt x="2572" y="56388"/>
                  </a:lnTo>
                  <a:lnTo>
                    <a:pt x="2000" y="56388"/>
                  </a:lnTo>
                  <a:lnTo>
                    <a:pt x="1619" y="56102"/>
                  </a:lnTo>
                  <a:lnTo>
                    <a:pt x="953" y="55721"/>
                  </a:lnTo>
                  <a:lnTo>
                    <a:pt x="2000" y="55054"/>
                  </a:lnTo>
                  <a:lnTo>
                    <a:pt x="2286" y="54388"/>
                  </a:lnTo>
                  <a:lnTo>
                    <a:pt x="3620" y="53816"/>
                  </a:lnTo>
                  <a:lnTo>
                    <a:pt x="3620" y="53150"/>
                  </a:lnTo>
                  <a:lnTo>
                    <a:pt x="3905" y="52769"/>
                  </a:lnTo>
                  <a:lnTo>
                    <a:pt x="4953" y="52102"/>
                  </a:lnTo>
                  <a:lnTo>
                    <a:pt x="4572" y="51435"/>
                  </a:lnTo>
                  <a:lnTo>
                    <a:pt x="2953" y="50197"/>
                  </a:lnTo>
                  <a:lnTo>
                    <a:pt x="2000" y="48863"/>
                  </a:lnTo>
                  <a:lnTo>
                    <a:pt x="1619" y="47530"/>
                  </a:lnTo>
                  <a:lnTo>
                    <a:pt x="2286" y="46577"/>
                  </a:lnTo>
                  <a:lnTo>
                    <a:pt x="2286" y="45910"/>
                  </a:lnTo>
                  <a:lnTo>
                    <a:pt x="1333" y="45529"/>
                  </a:lnTo>
                  <a:lnTo>
                    <a:pt x="2000" y="44958"/>
                  </a:lnTo>
                  <a:lnTo>
                    <a:pt x="667" y="43910"/>
                  </a:lnTo>
                  <a:lnTo>
                    <a:pt x="667" y="43625"/>
                  </a:lnTo>
                  <a:lnTo>
                    <a:pt x="0" y="43244"/>
                  </a:lnTo>
                  <a:lnTo>
                    <a:pt x="286" y="42958"/>
                  </a:lnTo>
                  <a:lnTo>
                    <a:pt x="0" y="42577"/>
                  </a:lnTo>
                  <a:lnTo>
                    <a:pt x="667" y="42291"/>
                  </a:lnTo>
                  <a:lnTo>
                    <a:pt x="667" y="40291"/>
                  </a:lnTo>
                  <a:lnTo>
                    <a:pt x="1619" y="40958"/>
                  </a:lnTo>
                  <a:lnTo>
                    <a:pt x="1333" y="40005"/>
                  </a:lnTo>
                  <a:lnTo>
                    <a:pt x="1333" y="39338"/>
                  </a:lnTo>
                  <a:lnTo>
                    <a:pt x="953" y="39053"/>
                  </a:lnTo>
                  <a:lnTo>
                    <a:pt x="953" y="37719"/>
                  </a:lnTo>
                  <a:lnTo>
                    <a:pt x="1333" y="36671"/>
                  </a:lnTo>
                  <a:lnTo>
                    <a:pt x="2000" y="35719"/>
                  </a:lnTo>
                  <a:lnTo>
                    <a:pt x="2286" y="35052"/>
                  </a:lnTo>
                  <a:lnTo>
                    <a:pt x="3239" y="35052"/>
                  </a:lnTo>
                  <a:lnTo>
                    <a:pt x="4286" y="34766"/>
                  </a:lnTo>
                  <a:lnTo>
                    <a:pt x="7239" y="34766"/>
                  </a:lnTo>
                  <a:lnTo>
                    <a:pt x="8573" y="35433"/>
                  </a:lnTo>
                  <a:lnTo>
                    <a:pt x="9525" y="34766"/>
                  </a:lnTo>
                  <a:lnTo>
                    <a:pt x="9811" y="34385"/>
                  </a:lnTo>
                  <a:lnTo>
                    <a:pt x="10478" y="34766"/>
                  </a:lnTo>
                  <a:lnTo>
                    <a:pt x="11811" y="34100"/>
                  </a:lnTo>
                  <a:lnTo>
                    <a:pt x="15431" y="33147"/>
                  </a:lnTo>
                  <a:lnTo>
                    <a:pt x="15431" y="32766"/>
                  </a:lnTo>
                  <a:lnTo>
                    <a:pt x="15050" y="32766"/>
                  </a:lnTo>
                  <a:lnTo>
                    <a:pt x="15050" y="32099"/>
                  </a:lnTo>
                  <a:lnTo>
                    <a:pt x="15716" y="31433"/>
                  </a:lnTo>
                  <a:lnTo>
                    <a:pt x="20669" y="31147"/>
                  </a:lnTo>
                  <a:lnTo>
                    <a:pt x="21336" y="28480"/>
                  </a:lnTo>
                  <a:lnTo>
                    <a:pt x="21336" y="27527"/>
                  </a:lnTo>
                  <a:lnTo>
                    <a:pt x="20383" y="26575"/>
                  </a:lnTo>
                  <a:lnTo>
                    <a:pt x="20003" y="26860"/>
                  </a:lnTo>
                  <a:lnTo>
                    <a:pt x="20003" y="26575"/>
                  </a:lnTo>
                  <a:lnTo>
                    <a:pt x="18669" y="25241"/>
                  </a:lnTo>
                  <a:lnTo>
                    <a:pt x="18383" y="24289"/>
                  </a:lnTo>
                  <a:lnTo>
                    <a:pt x="18383" y="23908"/>
                  </a:lnTo>
                  <a:lnTo>
                    <a:pt x="18002" y="22289"/>
                  </a:lnTo>
                  <a:lnTo>
                    <a:pt x="18383" y="22289"/>
                  </a:lnTo>
                  <a:lnTo>
                    <a:pt x="18669" y="21908"/>
                  </a:lnTo>
                  <a:lnTo>
                    <a:pt x="18669" y="21622"/>
                  </a:lnTo>
                  <a:lnTo>
                    <a:pt x="19050" y="21908"/>
                  </a:lnTo>
                  <a:lnTo>
                    <a:pt x="19717" y="21622"/>
                  </a:lnTo>
                  <a:lnTo>
                    <a:pt x="19717" y="21336"/>
                  </a:lnTo>
                  <a:lnTo>
                    <a:pt x="20003" y="21336"/>
                  </a:lnTo>
                  <a:lnTo>
                    <a:pt x="19050" y="20288"/>
                  </a:lnTo>
                  <a:lnTo>
                    <a:pt x="19050" y="20003"/>
                  </a:lnTo>
                  <a:lnTo>
                    <a:pt x="19336" y="20003"/>
                  </a:lnTo>
                  <a:lnTo>
                    <a:pt x="20383" y="19336"/>
                  </a:lnTo>
                  <a:lnTo>
                    <a:pt x="20955" y="18669"/>
                  </a:lnTo>
                  <a:lnTo>
                    <a:pt x="20955" y="18002"/>
                  </a:lnTo>
                  <a:lnTo>
                    <a:pt x="22003" y="18002"/>
                  </a:lnTo>
                  <a:lnTo>
                    <a:pt x="22289" y="17335"/>
                  </a:lnTo>
                  <a:lnTo>
                    <a:pt x="22003" y="17335"/>
                  </a:lnTo>
                  <a:lnTo>
                    <a:pt x="22670" y="17050"/>
                  </a:lnTo>
                  <a:lnTo>
                    <a:pt x="22955" y="16383"/>
                  </a:lnTo>
                  <a:lnTo>
                    <a:pt x="23908" y="16383"/>
                  </a:lnTo>
                  <a:lnTo>
                    <a:pt x="24289" y="16002"/>
                  </a:lnTo>
                  <a:lnTo>
                    <a:pt x="24956" y="16002"/>
                  </a:lnTo>
                  <a:lnTo>
                    <a:pt x="25622" y="15716"/>
                  </a:lnTo>
                  <a:lnTo>
                    <a:pt x="26575" y="15716"/>
                  </a:lnTo>
                  <a:lnTo>
                    <a:pt x="26861" y="15049"/>
                  </a:lnTo>
                  <a:lnTo>
                    <a:pt x="27908" y="15430"/>
                  </a:lnTo>
                  <a:lnTo>
                    <a:pt x="29242" y="14764"/>
                  </a:lnTo>
                  <a:lnTo>
                    <a:pt x="29242" y="13716"/>
                  </a:lnTo>
                  <a:lnTo>
                    <a:pt x="30480" y="12764"/>
                  </a:lnTo>
                  <a:lnTo>
                    <a:pt x="32480" y="12764"/>
                  </a:lnTo>
                  <a:lnTo>
                    <a:pt x="32766" y="14097"/>
                  </a:lnTo>
                  <a:lnTo>
                    <a:pt x="34100" y="13049"/>
                  </a:lnTo>
                  <a:lnTo>
                    <a:pt x="35719" y="13716"/>
                  </a:lnTo>
                  <a:lnTo>
                    <a:pt x="36100" y="12764"/>
                  </a:lnTo>
                  <a:lnTo>
                    <a:pt x="40386" y="10763"/>
                  </a:lnTo>
                  <a:lnTo>
                    <a:pt x="41053" y="10763"/>
                  </a:lnTo>
                  <a:lnTo>
                    <a:pt x="41053" y="11144"/>
                  </a:lnTo>
                  <a:lnTo>
                    <a:pt x="42958" y="9811"/>
                  </a:lnTo>
                  <a:lnTo>
                    <a:pt x="44006" y="9525"/>
                  </a:lnTo>
                  <a:lnTo>
                    <a:pt x="44577" y="9811"/>
                  </a:lnTo>
                  <a:lnTo>
                    <a:pt x="45911" y="9811"/>
                  </a:lnTo>
                  <a:lnTo>
                    <a:pt x="46577" y="9144"/>
                  </a:lnTo>
                  <a:lnTo>
                    <a:pt x="47530" y="8858"/>
                  </a:lnTo>
                  <a:lnTo>
                    <a:pt x="47911" y="8477"/>
                  </a:lnTo>
                  <a:lnTo>
                    <a:pt x="48197" y="8858"/>
                  </a:lnTo>
                  <a:lnTo>
                    <a:pt x="48197" y="8477"/>
                  </a:lnTo>
                  <a:lnTo>
                    <a:pt x="50197" y="6572"/>
                  </a:lnTo>
                  <a:lnTo>
                    <a:pt x="50483" y="3620"/>
                  </a:lnTo>
                  <a:lnTo>
                    <a:pt x="51149" y="2953"/>
                  </a:lnTo>
                  <a:lnTo>
                    <a:pt x="51530" y="2286"/>
                  </a:lnTo>
                  <a:lnTo>
                    <a:pt x="52197" y="1619"/>
                  </a:lnTo>
                  <a:lnTo>
                    <a:pt x="52197" y="3239"/>
                  </a:lnTo>
                  <a:lnTo>
                    <a:pt x="54102" y="4191"/>
                  </a:lnTo>
                  <a:lnTo>
                    <a:pt x="55150" y="4858"/>
                  </a:lnTo>
                  <a:lnTo>
                    <a:pt x="56388" y="4191"/>
                  </a:lnTo>
                  <a:lnTo>
                    <a:pt x="57055" y="4191"/>
                  </a:lnTo>
                  <a:lnTo>
                    <a:pt x="58769" y="257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41AB246B-198F-70F0-C13F-D44F001ADC40}"/>
                </a:ext>
              </a:extLst>
            </p:cNvPr>
            <p:cNvSpPr/>
            <p:nvPr/>
          </p:nvSpPr>
          <p:spPr>
            <a:xfrm>
              <a:off x="2330909" y="4837810"/>
              <a:ext cx="636650" cy="886587"/>
            </a:xfrm>
            <a:custGeom>
              <a:avLst/>
              <a:gdLst>
                <a:gd name="connsiteX0" fmla="*/ 636651 w 636650"/>
                <a:gd name="connsiteY0" fmla="*/ 884872 h 886587"/>
                <a:gd name="connsiteX1" fmla="*/ 635984 w 636650"/>
                <a:gd name="connsiteY1" fmla="*/ 884872 h 886587"/>
                <a:gd name="connsiteX2" fmla="*/ 504349 w 636650"/>
                <a:gd name="connsiteY2" fmla="*/ 886587 h 886587"/>
                <a:gd name="connsiteX3" fmla="*/ 487299 w 636650"/>
                <a:gd name="connsiteY3" fmla="*/ 878014 h 886587"/>
                <a:gd name="connsiteX4" fmla="*/ 479774 w 636650"/>
                <a:gd name="connsiteY4" fmla="*/ 864584 h 886587"/>
                <a:gd name="connsiteX5" fmla="*/ 475202 w 636650"/>
                <a:gd name="connsiteY5" fmla="*/ 852773 h 886587"/>
                <a:gd name="connsiteX6" fmla="*/ 468916 w 636650"/>
                <a:gd name="connsiteY6" fmla="*/ 837343 h 886587"/>
                <a:gd name="connsiteX7" fmla="*/ 456819 w 636650"/>
                <a:gd name="connsiteY7" fmla="*/ 823913 h 886587"/>
                <a:gd name="connsiteX8" fmla="*/ 450913 w 636650"/>
                <a:gd name="connsiteY8" fmla="*/ 816959 h 886587"/>
                <a:gd name="connsiteX9" fmla="*/ 441674 w 636650"/>
                <a:gd name="connsiteY9" fmla="*/ 808482 h 886587"/>
                <a:gd name="connsiteX10" fmla="*/ 433864 w 636650"/>
                <a:gd name="connsiteY10" fmla="*/ 806863 h 886587"/>
                <a:gd name="connsiteX11" fmla="*/ 421672 w 636650"/>
                <a:gd name="connsiteY11" fmla="*/ 810101 h 886587"/>
                <a:gd name="connsiteX12" fmla="*/ 409575 w 636650"/>
                <a:gd name="connsiteY12" fmla="*/ 820293 h 886587"/>
                <a:gd name="connsiteX13" fmla="*/ 403288 w 636650"/>
                <a:gd name="connsiteY13" fmla="*/ 825532 h 886587"/>
                <a:gd name="connsiteX14" fmla="*/ 397097 w 636650"/>
                <a:gd name="connsiteY14" fmla="*/ 830485 h 886587"/>
                <a:gd name="connsiteX15" fmla="*/ 391192 w 636650"/>
                <a:gd name="connsiteY15" fmla="*/ 832390 h 886587"/>
                <a:gd name="connsiteX16" fmla="*/ 381952 w 636650"/>
                <a:gd name="connsiteY16" fmla="*/ 835724 h 886587"/>
                <a:gd name="connsiteX17" fmla="*/ 368236 w 636650"/>
                <a:gd name="connsiteY17" fmla="*/ 838962 h 886587"/>
                <a:gd name="connsiteX18" fmla="*/ 363569 w 636650"/>
                <a:gd name="connsiteY18" fmla="*/ 842582 h 886587"/>
                <a:gd name="connsiteX19" fmla="*/ 351092 w 636650"/>
                <a:gd name="connsiteY19" fmla="*/ 849154 h 886587"/>
                <a:gd name="connsiteX20" fmla="*/ 345186 w 636650"/>
                <a:gd name="connsiteY20" fmla="*/ 857631 h 886587"/>
                <a:gd name="connsiteX21" fmla="*/ 337375 w 636650"/>
                <a:gd name="connsiteY21" fmla="*/ 864584 h 886587"/>
                <a:gd name="connsiteX22" fmla="*/ 328136 w 636650"/>
                <a:gd name="connsiteY22" fmla="*/ 867823 h 886587"/>
                <a:gd name="connsiteX23" fmla="*/ 317659 w 636650"/>
                <a:gd name="connsiteY23" fmla="*/ 871157 h 886587"/>
                <a:gd name="connsiteX24" fmla="*/ 308515 w 636650"/>
                <a:gd name="connsiteY24" fmla="*/ 873062 h 886587"/>
                <a:gd name="connsiteX25" fmla="*/ 297656 w 636650"/>
                <a:gd name="connsiteY25" fmla="*/ 874776 h 886587"/>
                <a:gd name="connsiteX26" fmla="*/ 290131 w 636650"/>
                <a:gd name="connsiteY26" fmla="*/ 876395 h 886587"/>
                <a:gd name="connsiteX27" fmla="*/ 265462 w 636650"/>
                <a:gd name="connsiteY27" fmla="*/ 873062 h 886587"/>
                <a:gd name="connsiteX28" fmla="*/ 253365 w 636650"/>
                <a:gd name="connsiteY28" fmla="*/ 869442 h 886587"/>
                <a:gd name="connsiteX29" fmla="*/ 244126 w 636650"/>
                <a:gd name="connsiteY29" fmla="*/ 866204 h 886587"/>
                <a:gd name="connsiteX30" fmla="*/ 225838 w 636650"/>
                <a:gd name="connsiteY30" fmla="*/ 857631 h 886587"/>
                <a:gd name="connsiteX31" fmla="*/ 210407 w 636650"/>
                <a:gd name="connsiteY31" fmla="*/ 852773 h 886587"/>
                <a:gd name="connsiteX32" fmla="*/ 195263 w 636650"/>
                <a:gd name="connsiteY32" fmla="*/ 845820 h 886587"/>
                <a:gd name="connsiteX33" fmla="*/ 178213 w 636650"/>
                <a:gd name="connsiteY33" fmla="*/ 838962 h 886587"/>
                <a:gd name="connsiteX34" fmla="*/ 161449 w 636650"/>
                <a:gd name="connsiteY34" fmla="*/ 828770 h 886587"/>
                <a:gd name="connsiteX35" fmla="*/ 150685 w 636650"/>
                <a:gd name="connsiteY35" fmla="*/ 822198 h 886587"/>
                <a:gd name="connsiteX36" fmla="*/ 146018 w 636650"/>
                <a:gd name="connsiteY36" fmla="*/ 820293 h 886587"/>
                <a:gd name="connsiteX37" fmla="*/ 134207 w 636650"/>
                <a:gd name="connsiteY37" fmla="*/ 814673 h 886587"/>
                <a:gd name="connsiteX38" fmla="*/ 110966 w 636650"/>
                <a:gd name="connsiteY38" fmla="*/ 747427 h 886587"/>
                <a:gd name="connsiteX39" fmla="*/ 110585 w 636650"/>
                <a:gd name="connsiteY39" fmla="*/ 745808 h 886587"/>
                <a:gd name="connsiteX40" fmla="*/ 102394 w 636650"/>
                <a:gd name="connsiteY40" fmla="*/ 722186 h 886587"/>
                <a:gd name="connsiteX41" fmla="*/ 102108 w 636650"/>
                <a:gd name="connsiteY41" fmla="*/ 721805 h 886587"/>
                <a:gd name="connsiteX42" fmla="*/ 101441 w 636650"/>
                <a:gd name="connsiteY42" fmla="*/ 721519 h 886587"/>
                <a:gd name="connsiteX43" fmla="*/ 100489 w 636650"/>
                <a:gd name="connsiteY43" fmla="*/ 721519 h 886587"/>
                <a:gd name="connsiteX44" fmla="*/ 99822 w 636650"/>
                <a:gd name="connsiteY44" fmla="*/ 721138 h 886587"/>
                <a:gd name="connsiteX45" fmla="*/ 99441 w 636650"/>
                <a:gd name="connsiteY45" fmla="*/ 720566 h 886587"/>
                <a:gd name="connsiteX46" fmla="*/ 99155 w 636650"/>
                <a:gd name="connsiteY46" fmla="*/ 719518 h 886587"/>
                <a:gd name="connsiteX47" fmla="*/ 98774 w 636650"/>
                <a:gd name="connsiteY47" fmla="*/ 719233 h 886587"/>
                <a:gd name="connsiteX48" fmla="*/ 97155 w 636650"/>
                <a:gd name="connsiteY48" fmla="*/ 719233 h 886587"/>
                <a:gd name="connsiteX49" fmla="*/ 96869 w 636650"/>
                <a:gd name="connsiteY49" fmla="*/ 718566 h 886587"/>
                <a:gd name="connsiteX50" fmla="*/ 96869 w 636650"/>
                <a:gd name="connsiteY50" fmla="*/ 717233 h 886587"/>
                <a:gd name="connsiteX51" fmla="*/ 96488 w 636650"/>
                <a:gd name="connsiteY51" fmla="*/ 716280 h 886587"/>
                <a:gd name="connsiteX52" fmla="*/ 96488 w 636650"/>
                <a:gd name="connsiteY52" fmla="*/ 714947 h 886587"/>
                <a:gd name="connsiteX53" fmla="*/ 96202 w 636650"/>
                <a:gd name="connsiteY53" fmla="*/ 714661 h 886587"/>
                <a:gd name="connsiteX54" fmla="*/ 95155 w 636650"/>
                <a:gd name="connsiteY54" fmla="*/ 714947 h 886587"/>
                <a:gd name="connsiteX55" fmla="*/ 94583 w 636650"/>
                <a:gd name="connsiteY55" fmla="*/ 714947 h 886587"/>
                <a:gd name="connsiteX56" fmla="*/ 93250 w 636650"/>
                <a:gd name="connsiteY56" fmla="*/ 714661 h 886587"/>
                <a:gd name="connsiteX57" fmla="*/ 92869 w 636650"/>
                <a:gd name="connsiteY57" fmla="*/ 713994 h 886587"/>
                <a:gd name="connsiteX58" fmla="*/ 92869 w 636650"/>
                <a:gd name="connsiteY58" fmla="*/ 710375 h 886587"/>
                <a:gd name="connsiteX59" fmla="*/ 93250 w 636650"/>
                <a:gd name="connsiteY59" fmla="*/ 709327 h 886587"/>
                <a:gd name="connsiteX60" fmla="*/ 93250 w 636650"/>
                <a:gd name="connsiteY60" fmla="*/ 708660 h 886587"/>
                <a:gd name="connsiteX61" fmla="*/ 92583 w 636650"/>
                <a:gd name="connsiteY61" fmla="*/ 708088 h 886587"/>
                <a:gd name="connsiteX62" fmla="*/ 90964 w 636650"/>
                <a:gd name="connsiteY62" fmla="*/ 708088 h 886587"/>
                <a:gd name="connsiteX63" fmla="*/ 90583 w 636650"/>
                <a:gd name="connsiteY63" fmla="*/ 707708 h 886587"/>
                <a:gd name="connsiteX64" fmla="*/ 89249 w 636650"/>
                <a:gd name="connsiteY64" fmla="*/ 706088 h 886587"/>
                <a:gd name="connsiteX65" fmla="*/ 88963 w 636650"/>
                <a:gd name="connsiteY65" fmla="*/ 706088 h 886587"/>
                <a:gd name="connsiteX66" fmla="*/ 88011 w 636650"/>
                <a:gd name="connsiteY66" fmla="*/ 707041 h 886587"/>
                <a:gd name="connsiteX67" fmla="*/ 87344 w 636650"/>
                <a:gd name="connsiteY67" fmla="*/ 708088 h 886587"/>
                <a:gd name="connsiteX68" fmla="*/ 86296 w 636650"/>
                <a:gd name="connsiteY68" fmla="*/ 708660 h 886587"/>
                <a:gd name="connsiteX69" fmla="*/ 85725 w 636650"/>
                <a:gd name="connsiteY69" fmla="*/ 707708 h 886587"/>
                <a:gd name="connsiteX70" fmla="*/ 85058 w 636650"/>
                <a:gd name="connsiteY70" fmla="*/ 706374 h 886587"/>
                <a:gd name="connsiteX71" fmla="*/ 84392 w 636650"/>
                <a:gd name="connsiteY71" fmla="*/ 706088 h 886587"/>
                <a:gd name="connsiteX72" fmla="*/ 81725 w 636650"/>
                <a:gd name="connsiteY72" fmla="*/ 706088 h 886587"/>
                <a:gd name="connsiteX73" fmla="*/ 81439 w 636650"/>
                <a:gd name="connsiteY73" fmla="*/ 705422 h 886587"/>
                <a:gd name="connsiteX74" fmla="*/ 80391 w 636650"/>
                <a:gd name="connsiteY74" fmla="*/ 704755 h 886587"/>
                <a:gd name="connsiteX75" fmla="*/ 79819 w 636650"/>
                <a:gd name="connsiteY75" fmla="*/ 704469 h 886587"/>
                <a:gd name="connsiteX76" fmla="*/ 78772 w 636650"/>
                <a:gd name="connsiteY76" fmla="*/ 703802 h 886587"/>
                <a:gd name="connsiteX77" fmla="*/ 78105 w 636650"/>
                <a:gd name="connsiteY77" fmla="*/ 703421 h 886587"/>
                <a:gd name="connsiteX78" fmla="*/ 76867 w 636650"/>
                <a:gd name="connsiteY78" fmla="*/ 700850 h 886587"/>
                <a:gd name="connsiteX79" fmla="*/ 76867 w 636650"/>
                <a:gd name="connsiteY79" fmla="*/ 700183 h 886587"/>
                <a:gd name="connsiteX80" fmla="*/ 75819 w 636650"/>
                <a:gd name="connsiteY80" fmla="*/ 698183 h 886587"/>
                <a:gd name="connsiteX81" fmla="*/ 74485 w 636650"/>
                <a:gd name="connsiteY81" fmla="*/ 697897 h 886587"/>
                <a:gd name="connsiteX82" fmla="*/ 72866 w 636650"/>
                <a:gd name="connsiteY82" fmla="*/ 696278 h 886587"/>
                <a:gd name="connsiteX83" fmla="*/ 72866 w 636650"/>
                <a:gd name="connsiteY83" fmla="*/ 695897 h 886587"/>
                <a:gd name="connsiteX84" fmla="*/ 72200 w 636650"/>
                <a:gd name="connsiteY84" fmla="*/ 695230 h 886587"/>
                <a:gd name="connsiteX85" fmla="*/ 71914 w 636650"/>
                <a:gd name="connsiteY85" fmla="*/ 694277 h 886587"/>
                <a:gd name="connsiteX86" fmla="*/ 71533 w 636650"/>
                <a:gd name="connsiteY86" fmla="*/ 693896 h 886587"/>
                <a:gd name="connsiteX87" fmla="*/ 72200 w 636650"/>
                <a:gd name="connsiteY87" fmla="*/ 692658 h 886587"/>
                <a:gd name="connsiteX88" fmla="*/ 73247 w 636650"/>
                <a:gd name="connsiteY88" fmla="*/ 691991 h 886587"/>
                <a:gd name="connsiteX89" fmla="*/ 73533 w 636650"/>
                <a:gd name="connsiteY89" fmla="*/ 689991 h 886587"/>
                <a:gd name="connsiteX90" fmla="*/ 74200 w 636650"/>
                <a:gd name="connsiteY90" fmla="*/ 688658 h 886587"/>
                <a:gd name="connsiteX91" fmla="*/ 74867 w 636650"/>
                <a:gd name="connsiteY91" fmla="*/ 688658 h 886587"/>
                <a:gd name="connsiteX92" fmla="*/ 75533 w 636650"/>
                <a:gd name="connsiteY92" fmla="*/ 687991 h 886587"/>
                <a:gd name="connsiteX93" fmla="*/ 76200 w 636650"/>
                <a:gd name="connsiteY93" fmla="*/ 687705 h 886587"/>
                <a:gd name="connsiteX94" fmla="*/ 77152 w 636650"/>
                <a:gd name="connsiteY94" fmla="*/ 686086 h 886587"/>
                <a:gd name="connsiteX95" fmla="*/ 77152 w 636650"/>
                <a:gd name="connsiteY95" fmla="*/ 685038 h 886587"/>
                <a:gd name="connsiteX96" fmla="*/ 76486 w 636650"/>
                <a:gd name="connsiteY96" fmla="*/ 682752 h 886587"/>
                <a:gd name="connsiteX97" fmla="*/ 75152 w 636650"/>
                <a:gd name="connsiteY97" fmla="*/ 681514 h 886587"/>
                <a:gd name="connsiteX98" fmla="*/ 75152 w 636650"/>
                <a:gd name="connsiteY98" fmla="*/ 681133 h 886587"/>
                <a:gd name="connsiteX99" fmla="*/ 75533 w 636650"/>
                <a:gd name="connsiteY99" fmla="*/ 680466 h 886587"/>
                <a:gd name="connsiteX100" fmla="*/ 75819 w 636650"/>
                <a:gd name="connsiteY100" fmla="*/ 680466 h 886587"/>
                <a:gd name="connsiteX101" fmla="*/ 77438 w 636650"/>
                <a:gd name="connsiteY101" fmla="*/ 680180 h 886587"/>
                <a:gd name="connsiteX102" fmla="*/ 77438 w 636650"/>
                <a:gd name="connsiteY102" fmla="*/ 679799 h 886587"/>
                <a:gd name="connsiteX103" fmla="*/ 78105 w 636650"/>
                <a:gd name="connsiteY103" fmla="*/ 679133 h 886587"/>
                <a:gd name="connsiteX104" fmla="*/ 78105 w 636650"/>
                <a:gd name="connsiteY104" fmla="*/ 678180 h 886587"/>
                <a:gd name="connsiteX105" fmla="*/ 78486 w 636650"/>
                <a:gd name="connsiteY105" fmla="*/ 676847 h 886587"/>
                <a:gd name="connsiteX106" fmla="*/ 79153 w 636650"/>
                <a:gd name="connsiteY106" fmla="*/ 674942 h 886587"/>
                <a:gd name="connsiteX107" fmla="*/ 80105 w 636650"/>
                <a:gd name="connsiteY107" fmla="*/ 673608 h 886587"/>
                <a:gd name="connsiteX108" fmla="*/ 84010 w 636650"/>
                <a:gd name="connsiteY108" fmla="*/ 673608 h 886587"/>
                <a:gd name="connsiteX109" fmla="*/ 85725 w 636650"/>
                <a:gd name="connsiteY109" fmla="*/ 672655 h 886587"/>
                <a:gd name="connsiteX110" fmla="*/ 86296 w 636650"/>
                <a:gd name="connsiteY110" fmla="*/ 671989 h 886587"/>
                <a:gd name="connsiteX111" fmla="*/ 86963 w 636650"/>
                <a:gd name="connsiteY111" fmla="*/ 670941 h 886587"/>
                <a:gd name="connsiteX112" fmla="*/ 88011 w 636650"/>
                <a:gd name="connsiteY112" fmla="*/ 669322 h 886587"/>
                <a:gd name="connsiteX113" fmla="*/ 89249 w 636650"/>
                <a:gd name="connsiteY113" fmla="*/ 667703 h 886587"/>
                <a:gd name="connsiteX114" fmla="*/ 89630 w 636650"/>
                <a:gd name="connsiteY114" fmla="*/ 667322 h 886587"/>
                <a:gd name="connsiteX115" fmla="*/ 90583 w 636650"/>
                <a:gd name="connsiteY115" fmla="*/ 666750 h 886587"/>
                <a:gd name="connsiteX116" fmla="*/ 91916 w 636650"/>
                <a:gd name="connsiteY116" fmla="*/ 666083 h 886587"/>
                <a:gd name="connsiteX117" fmla="*/ 92869 w 636650"/>
                <a:gd name="connsiteY117" fmla="*/ 665417 h 886587"/>
                <a:gd name="connsiteX118" fmla="*/ 93917 w 636650"/>
                <a:gd name="connsiteY118" fmla="*/ 664083 h 886587"/>
                <a:gd name="connsiteX119" fmla="*/ 94583 w 636650"/>
                <a:gd name="connsiteY119" fmla="*/ 662464 h 886587"/>
                <a:gd name="connsiteX120" fmla="*/ 94869 w 636650"/>
                <a:gd name="connsiteY120" fmla="*/ 661797 h 886587"/>
                <a:gd name="connsiteX121" fmla="*/ 96488 w 636650"/>
                <a:gd name="connsiteY121" fmla="*/ 661416 h 886587"/>
                <a:gd name="connsiteX122" fmla="*/ 97155 w 636650"/>
                <a:gd name="connsiteY122" fmla="*/ 661130 h 886587"/>
                <a:gd name="connsiteX123" fmla="*/ 97536 w 636650"/>
                <a:gd name="connsiteY123" fmla="*/ 660463 h 886587"/>
                <a:gd name="connsiteX124" fmla="*/ 97536 w 636650"/>
                <a:gd name="connsiteY124" fmla="*/ 659511 h 886587"/>
                <a:gd name="connsiteX125" fmla="*/ 96202 w 636650"/>
                <a:gd name="connsiteY125" fmla="*/ 657225 h 886587"/>
                <a:gd name="connsiteX126" fmla="*/ 95821 w 636650"/>
                <a:gd name="connsiteY126" fmla="*/ 656558 h 886587"/>
                <a:gd name="connsiteX127" fmla="*/ 96202 w 636650"/>
                <a:gd name="connsiteY127" fmla="*/ 654558 h 886587"/>
                <a:gd name="connsiteX128" fmla="*/ 96202 w 636650"/>
                <a:gd name="connsiteY128" fmla="*/ 653891 h 886587"/>
                <a:gd name="connsiteX129" fmla="*/ 95155 w 636650"/>
                <a:gd name="connsiteY129" fmla="*/ 653225 h 886587"/>
                <a:gd name="connsiteX130" fmla="*/ 94202 w 636650"/>
                <a:gd name="connsiteY130" fmla="*/ 651986 h 886587"/>
                <a:gd name="connsiteX131" fmla="*/ 94202 w 636650"/>
                <a:gd name="connsiteY131" fmla="*/ 650272 h 886587"/>
                <a:gd name="connsiteX132" fmla="*/ 94869 w 636650"/>
                <a:gd name="connsiteY132" fmla="*/ 649319 h 886587"/>
                <a:gd name="connsiteX133" fmla="*/ 95155 w 636650"/>
                <a:gd name="connsiteY133" fmla="*/ 648367 h 886587"/>
                <a:gd name="connsiteX134" fmla="*/ 94583 w 636650"/>
                <a:gd name="connsiteY134" fmla="*/ 647700 h 886587"/>
                <a:gd name="connsiteX135" fmla="*/ 92869 w 636650"/>
                <a:gd name="connsiteY135" fmla="*/ 646367 h 886587"/>
                <a:gd name="connsiteX136" fmla="*/ 90297 w 636650"/>
                <a:gd name="connsiteY136" fmla="*/ 643128 h 886587"/>
                <a:gd name="connsiteX137" fmla="*/ 88297 w 636650"/>
                <a:gd name="connsiteY137" fmla="*/ 641413 h 886587"/>
                <a:gd name="connsiteX138" fmla="*/ 84677 w 636650"/>
                <a:gd name="connsiteY138" fmla="*/ 638842 h 886587"/>
                <a:gd name="connsiteX139" fmla="*/ 84010 w 636650"/>
                <a:gd name="connsiteY139" fmla="*/ 637794 h 886587"/>
                <a:gd name="connsiteX140" fmla="*/ 56197 w 636650"/>
                <a:gd name="connsiteY140" fmla="*/ 610553 h 886587"/>
                <a:gd name="connsiteX141" fmla="*/ 53530 w 636650"/>
                <a:gd name="connsiteY141" fmla="*/ 607981 h 886587"/>
                <a:gd name="connsiteX142" fmla="*/ 52197 w 636650"/>
                <a:gd name="connsiteY142" fmla="*/ 607028 h 886587"/>
                <a:gd name="connsiteX143" fmla="*/ 18097 w 636650"/>
                <a:gd name="connsiteY143" fmla="*/ 574548 h 886587"/>
                <a:gd name="connsiteX144" fmla="*/ 19431 w 636650"/>
                <a:gd name="connsiteY144" fmla="*/ 558070 h 886587"/>
                <a:gd name="connsiteX145" fmla="*/ 19717 w 636650"/>
                <a:gd name="connsiteY145" fmla="*/ 522637 h 886587"/>
                <a:gd name="connsiteX146" fmla="*/ 19717 w 636650"/>
                <a:gd name="connsiteY146" fmla="*/ 519017 h 886587"/>
                <a:gd name="connsiteX147" fmla="*/ 12192 w 636650"/>
                <a:gd name="connsiteY147" fmla="*/ 475107 h 886587"/>
                <a:gd name="connsiteX148" fmla="*/ 5334 w 636650"/>
                <a:gd name="connsiteY148" fmla="*/ 435674 h 886587"/>
                <a:gd name="connsiteX149" fmla="*/ 2953 w 636650"/>
                <a:gd name="connsiteY149" fmla="*/ 423577 h 886587"/>
                <a:gd name="connsiteX150" fmla="*/ 0 w 636650"/>
                <a:gd name="connsiteY150" fmla="*/ 405860 h 886587"/>
                <a:gd name="connsiteX151" fmla="*/ 13144 w 636650"/>
                <a:gd name="connsiteY151" fmla="*/ 352711 h 886587"/>
                <a:gd name="connsiteX152" fmla="*/ 12478 w 636650"/>
                <a:gd name="connsiteY152" fmla="*/ 259175 h 886587"/>
                <a:gd name="connsiteX153" fmla="*/ 13144 w 636650"/>
                <a:gd name="connsiteY153" fmla="*/ 257175 h 886587"/>
                <a:gd name="connsiteX154" fmla="*/ 12478 w 636650"/>
                <a:gd name="connsiteY154" fmla="*/ 133826 h 886587"/>
                <a:gd name="connsiteX155" fmla="*/ 12859 w 636650"/>
                <a:gd name="connsiteY155" fmla="*/ 133541 h 886587"/>
                <a:gd name="connsiteX156" fmla="*/ 51530 w 636650"/>
                <a:gd name="connsiteY156" fmla="*/ 114109 h 886587"/>
                <a:gd name="connsiteX157" fmla="*/ 52864 w 636650"/>
                <a:gd name="connsiteY157" fmla="*/ 113157 h 886587"/>
                <a:gd name="connsiteX158" fmla="*/ 89916 w 636650"/>
                <a:gd name="connsiteY158" fmla="*/ 93440 h 886587"/>
                <a:gd name="connsiteX159" fmla="*/ 117824 w 636650"/>
                <a:gd name="connsiteY159" fmla="*/ 79343 h 886587"/>
                <a:gd name="connsiteX160" fmla="*/ 134874 w 636650"/>
                <a:gd name="connsiteY160" fmla="*/ 85916 h 886587"/>
                <a:gd name="connsiteX161" fmla="*/ 135541 w 636650"/>
                <a:gd name="connsiteY161" fmla="*/ 85916 h 886587"/>
                <a:gd name="connsiteX162" fmla="*/ 206407 w 636650"/>
                <a:gd name="connsiteY162" fmla="*/ 70485 h 886587"/>
                <a:gd name="connsiteX163" fmla="*/ 206121 w 636650"/>
                <a:gd name="connsiteY163" fmla="*/ 70485 h 886587"/>
                <a:gd name="connsiteX164" fmla="*/ 209740 w 636650"/>
                <a:gd name="connsiteY164" fmla="*/ 69818 h 886587"/>
                <a:gd name="connsiteX165" fmla="*/ 230696 w 636650"/>
                <a:gd name="connsiteY165" fmla="*/ 65246 h 886587"/>
                <a:gd name="connsiteX166" fmla="*/ 279559 w 636650"/>
                <a:gd name="connsiteY166" fmla="*/ 54769 h 886587"/>
                <a:gd name="connsiteX167" fmla="*/ 313087 w 636650"/>
                <a:gd name="connsiteY167" fmla="*/ 47815 h 886587"/>
                <a:gd name="connsiteX168" fmla="*/ 339947 w 636650"/>
                <a:gd name="connsiteY168" fmla="*/ 41910 h 886587"/>
                <a:gd name="connsiteX169" fmla="*/ 341281 w 636650"/>
                <a:gd name="connsiteY169" fmla="*/ 41910 h 886587"/>
                <a:gd name="connsiteX170" fmla="*/ 341662 w 636650"/>
                <a:gd name="connsiteY170" fmla="*/ 42291 h 886587"/>
                <a:gd name="connsiteX171" fmla="*/ 377095 w 636650"/>
                <a:gd name="connsiteY171" fmla="*/ 35433 h 886587"/>
                <a:gd name="connsiteX172" fmla="*/ 419671 w 636650"/>
                <a:gd name="connsiteY172" fmla="*/ 26575 h 886587"/>
                <a:gd name="connsiteX173" fmla="*/ 450533 w 636650"/>
                <a:gd name="connsiteY173" fmla="*/ 20669 h 886587"/>
                <a:gd name="connsiteX174" fmla="*/ 483394 w 636650"/>
                <a:gd name="connsiteY174" fmla="*/ 14383 h 886587"/>
                <a:gd name="connsiteX175" fmla="*/ 485013 w 636650"/>
                <a:gd name="connsiteY175" fmla="*/ 13716 h 886587"/>
                <a:gd name="connsiteX176" fmla="*/ 486346 w 636650"/>
                <a:gd name="connsiteY176" fmla="*/ 13049 h 886587"/>
                <a:gd name="connsiteX177" fmla="*/ 489299 w 636650"/>
                <a:gd name="connsiteY177" fmla="*/ 12383 h 886587"/>
                <a:gd name="connsiteX178" fmla="*/ 525018 w 636650"/>
                <a:gd name="connsiteY178" fmla="*/ 5525 h 886587"/>
                <a:gd name="connsiteX179" fmla="*/ 555593 w 636650"/>
                <a:gd name="connsiteY179" fmla="*/ 0 h 886587"/>
                <a:gd name="connsiteX180" fmla="*/ 567404 w 636650"/>
                <a:gd name="connsiteY180" fmla="*/ 52483 h 886587"/>
                <a:gd name="connsiteX181" fmla="*/ 566357 w 636650"/>
                <a:gd name="connsiteY181" fmla="*/ 53721 h 886587"/>
                <a:gd name="connsiteX182" fmla="*/ 565404 w 636650"/>
                <a:gd name="connsiteY182" fmla="*/ 54769 h 886587"/>
                <a:gd name="connsiteX183" fmla="*/ 563785 w 636650"/>
                <a:gd name="connsiteY183" fmla="*/ 55054 h 886587"/>
                <a:gd name="connsiteX184" fmla="*/ 551593 w 636650"/>
                <a:gd name="connsiteY184" fmla="*/ 62008 h 886587"/>
                <a:gd name="connsiteX185" fmla="*/ 545020 w 636650"/>
                <a:gd name="connsiteY185" fmla="*/ 65532 h 886587"/>
                <a:gd name="connsiteX186" fmla="*/ 544068 w 636650"/>
                <a:gd name="connsiteY186" fmla="*/ 66199 h 886587"/>
                <a:gd name="connsiteX187" fmla="*/ 548354 w 636650"/>
                <a:gd name="connsiteY187" fmla="*/ 86582 h 886587"/>
                <a:gd name="connsiteX188" fmla="*/ 565404 w 636650"/>
                <a:gd name="connsiteY188" fmla="*/ 109538 h 886587"/>
                <a:gd name="connsiteX189" fmla="*/ 600837 w 636650"/>
                <a:gd name="connsiteY189" fmla="*/ 188976 h 886587"/>
                <a:gd name="connsiteX190" fmla="*/ 614267 w 636650"/>
                <a:gd name="connsiteY190" fmla="*/ 255270 h 886587"/>
                <a:gd name="connsiteX191" fmla="*/ 614648 w 636650"/>
                <a:gd name="connsiteY191" fmla="*/ 258889 h 886587"/>
                <a:gd name="connsiteX192" fmla="*/ 618553 w 636650"/>
                <a:gd name="connsiteY192" fmla="*/ 298513 h 886587"/>
                <a:gd name="connsiteX193" fmla="*/ 615982 w 636650"/>
                <a:gd name="connsiteY193" fmla="*/ 318611 h 886587"/>
                <a:gd name="connsiteX194" fmla="*/ 614267 w 636650"/>
                <a:gd name="connsiteY194" fmla="*/ 332708 h 886587"/>
                <a:gd name="connsiteX195" fmla="*/ 608743 w 636650"/>
                <a:gd name="connsiteY195" fmla="*/ 377000 h 886587"/>
                <a:gd name="connsiteX196" fmla="*/ 626078 w 636650"/>
                <a:gd name="connsiteY196" fmla="*/ 440912 h 886587"/>
                <a:gd name="connsiteX197" fmla="*/ 626745 w 636650"/>
                <a:gd name="connsiteY197" fmla="*/ 442627 h 886587"/>
                <a:gd name="connsiteX198" fmla="*/ 626745 w 636650"/>
                <a:gd name="connsiteY198" fmla="*/ 446818 h 886587"/>
                <a:gd name="connsiteX199" fmla="*/ 625126 w 636650"/>
                <a:gd name="connsiteY199" fmla="*/ 448151 h 886587"/>
                <a:gd name="connsiteX200" fmla="*/ 624840 w 636650"/>
                <a:gd name="connsiteY200" fmla="*/ 448151 h 886587"/>
                <a:gd name="connsiteX201" fmla="*/ 624459 w 636650"/>
                <a:gd name="connsiteY201" fmla="*/ 449199 h 886587"/>
                <a:gd name="connsiteX202" fmla="*/ 623792 w 636650"/>
                <a:gd name="connsiteY202" fmla="*/ 453390 h 886587"/>
                <a:gd name="connsiteX203" fmla="*/ 623792 w 636650"/>
                <a:gd name="connsiteY203" fmla="*/ 458343 h 886587"/>
                <a:gd name="connsiteX204" fmla="*/ 623507 w 636650"/>
                <a:gd name="connsiteY204" fmla="*/ 461296 h 886587"/>
                <a:gd name="connsiteX205" fmla="*/ 623792 w 636650"/>
                <a:gd name="connsiteY205" fmla="*/ 466534 h 886587"/>
                <a:gd name="connsiteX206" fmla="*/ 622459 w 636650"/>
                <a:gd name="connsiteY206" fmla="*/ 470440 h 886587"/>
                <a:gd name="connsiteX207" fmla="*/ 621220 w 636650"/>
                <a:gd name="connsiteY207" fmla="*/ 473107 h 886587"/>
                <a:gd name="connsiteX208" fmla="*/ 620840 w 636650"/>
                <a:gd name="connsiteY208" fmla="*/ 475774 h 886587"/>
                <a:gd name="connsiteX209" fmla="*/ 620173 w 636650"/>
                <a:gd name="connsiteY209" fmla="*/ 478060 h 886587"/>
                <a:gd name="connsiteX210" fmla="*/ 619220 w 636650"/>
                <a:gd name="connsiteY210" fmla="*/ 479965 h 886587"/>
                <a:gd name="connsiteX211" fmla="*/ 616268 w 636650"/>
                <a:gd name="connsiteY211" fmla="*/ 486918 h 886587"/>
                <a:gd name="connsiteX212" fmla="*/ 615315 w 636650"/>
                <a:gd name="connsiteY212" fmla="*/ 488251 h 886587"/>
                <a:gd name="connsiteX213" fmla="*/ 614648 w 636650"/>
                <a:gd name="connsiteY213" fmla="*/ 488823 h 886587"/>
                <a:gd name="connsiteX214" fmla="*/ 613029 w 636650"/>
                <a:gd name="connsiteY214" fmla="*/ 490157 h 886587"/>
                <a:gd name="connsiteX215" fmla="*/ 612362 w 636650"/>
                <a:gd name="connsiteY215" fmla="*/ 491490 h 886587"/>
                <a:gd name="connsiteX216" fmla="*/ 608076 w 636650"/>
                <a:gd name="connsiteY216" fmla="*/ 493109 h 886587"/>
                <a:gd name="connsiteX217" fmla="*/ 607695 w 636650"/>
                <a:gd name="connsiteY217" fmla="*/ 493490 h 886587"/>
                <a:gd name="connsiteX218" fmla="*/ 607695 w 636650"/>
                <a:gd name="connsiteY218" fmla="*/ 494729 h 886587"/>
                <a:gd name="connsiteX219" fmla="*/ 608743 w 636650"/>
                <a:gd name="connsiteY219" fmla="*/ 495109 h 886587"/>
                <a:gd name="connsiteX220" fmla="*/ 610648 w 636650"/>
                <a:gd name="connsiteY220" fmla="*/ 495395 h 886587"/>
                <a:gd name="connsiteX221" fmla="*/ 614267 w 636650"/>
                <a:gd name="connsiteY221" fmla="*/ 495395 h 886587"/>
                <a:gd name="connsiteX222" fmla="*/ 613315 w 636650"/>
                <a:gd name="connsiteY222" fmla="*/ 497681 h 886587"/>
                <a:gd name="connsiteX223" fmla="*/ 612362 w 636650"/>
                <a:gd name="connsiteY223" fmla="*/ 500634 h 886587"/>
                <a:gd name="connsiteX224" fmla="*/ 611981 w 636650"/>
                <a:gd name="connsiteY224" fmla="*/ 504254 h 886587"/>
                <a:gd name="connsiteX225" fmla="*/ 611695 w 636650"/>
                <a:gd name="connsiteY225" fmla="*/ 505301 h 886587"/>
                <a:gd name="connsiteX226" fmla="*/ 610648 w 636650"/>
                <a:gd name="connsiteY226" fmla="*/ 506254 h 886587"/>
                <a:gd name="connsiteX227" fmla="*/ 609409 w 636650"/>
                <a:gd name="connsiteY227" fmla="*/ 506921 h 886587"/>
                <a:gd name="connsiteX228" fmla="*/ 609028 w 636650"/>
                <a:gd name="connsiteY228" fmla="*/ 506921 h 886587"/>
                <a:gd name="connsiteX229" fmla="*/ 607695 w 636650"/>
                <a:gd name="connsiteY229" fmla="*/ 507873 h 886587"/>
                <a:gd name="connsiteX230" fmla="*/ 607124 w 636650"/>
                <a:gd name="connsiteY230" fmla="*/ 508921 h 886587"/>
                <a:gd name="connsiteX231" fmla="*/ 606743 w 636650"/>
                <a:gd name="connsiteY231" fmla="*/ 510159 h 886587"/>
                <a:gd name="connsiteX232" fmla="*/ 605790 w 636650"/>
                <a:gd name="connsiteY232" fmla="*/ 511207 h 886587"/>
                <a:gd name="connsiteX233" fmla="*/ 605409 w 636650"/>
                <a:gd name="connsiteY233" fmla="*/ 512159 h 886587"/>
                <a:gd name="connsiteX234" fmla="*/ 605409 w 636650"/>
                <a:gd name="connsiteY234" fmla="*/ 513112 h 886587"/>
                <a:gd name="connsiteX235" fmla="*/ 605790 w 636650"/>
                <a:gd name="connsiteY235" fmla="*/ 514159 h 886587"/>
                <a:gd name="connsiteX236" fmla="*/ 605123 w 636650"/>
                <a:gd name="connsiteY236" fmla="*/ 514826 h 886587"/>
                <a:gd name="connsiteX237" fmla="*/ 604457 w 636650"/>
                <a:gd name="connsiteY237" fmla="*/ 515779 h 886587"/>
                <a:gd name="connsiteX238" fmla="*/ 604457 w 636650"/>
                <a:gd name="connsiteY238" fmla="*/ 519684 h 886587"/>
                <a:gd name="connsiteX239" fmla="*/ 603504 w 636650"/>
                <a:gd name="connsiteY239" fmla="*/ 521017 h 886587"/>
                <a:gd name="connsiteX240" fmla="*/ 602837 w 636650"/>
                <a:gd name="connsiteY240" fmla="*/ 521970 h 886587"/>
                <a:gd name="connsiteX241" fmla="*/ 601790 w 636650"/>
                <a:gd name="connsiteY241" fmla="*/ 525304 h 886587"/>
                <a:gd name="connsiteX242" fmla="*/ 601790 w 636650"/>
                <a:gd name="connsiteY242" fmla="*/ 526637 h 886587"/>
                <a:gd name="connsiteX243" fmla="*/ 600837 w 636650"/>
                <a:gd name="connsiteY243" fmla="*/ 528542 h 886587"/>
                <a:gd name="connsiteX244" fmla="*/ 600551 w 636650"/>
                <a:gd name="connsiteY244" fmla="*/ 529590 h 886587"/>
                <a:gd name="connsiteX245" fmla="*/ 602170 w 636650"/>
                <a:gd name="connsiteY245" fmla="*/ 529876 h 886587"/>
                <a:gd name="connsiteX246" fmla="*/ 601790 w 636650"/>
                <a:gd name="connsiteY246" fmla="*/ 530162 h 886587"/>
                <a:gd name="connsiteX247" fmla="*/ 601790 w 636650"/>
                <a:gd name="connsiteY247" fmla="*/ 533781 h 886587"/>
                <a:gd name="connsiteX248" fmla="*/ 600551 w 636650"/>
                <a:gd name="connsiteY248" fmla="*/ 541687 h 886587"/>
                <a:gd name="connsiteX249" fmla="*/ 601790 w 636650"/>
                <a:gd name="connsiteY249" fmla="*/ 543306 h 886587"/>
                <a:gd name="connsiteX250" fmla="*/ 602456 w 636650"/>
                <a:gd name="connsiteY250" fmla="*/ 546259 h 886587"/>
                <a:gd name="connsiteX251" fmla="*/ 604457 w 636650"/>
                <a:gd name="connsiteY251" fmla="*/ 550545 h 886587"/>
                <a:gd name="connsiteX252" fmla="*/ 605409 w 636650"/>
                <a:gd name="connsiteY252" fmla="*/ 555784 h 886587"/>
                <a:gd name="connsiteX253" fmla="*/ 607695 w 636650"/>
                <a:gd name="connsiteY253" fmla="*/ 561689 h 886587"/>
                <a:gd name="connsiteX254" fmla="*/ 607695 w 636650"/>
                <a:gd name="connsiteY254" fmla="*/ 563309 h 886587"/>
                <a:gd name="connsiteX255" fmla="*/ 608076 w 636650"/>
                <a:gd name="connsiteY255" fmla="*/ 565309 h 886587"/>
                <a:gd name="connsiteX256" fmla="*/ 607695 w 636650"/>
                <a:gd name="connsiteY256" fmla="*/ 567309 h 886587"/>
                <a:gd name="connsiteX257" fmla="*/ 608743 w 636650"/>
                <a:gd name="connsiteY257" fmla="*/ 569214 h 886587"/>
                <a:gd name="connsiteX258" fmla="*/ 609409 w 636650"/>
                <a:gd name="connsiteY258" fmla="*/ 572548 h 886587"/>
                <a:gd name="connsiteX259" fmla="*/ 609409 w 636650"/>
                <a:gd name="connsiteY259" fmla="*/ 573500 h 886587"/>
                <a:gd name="connsiteX260" fmla="*/ 610076 w 636650"/>
                <a:gd name="connsiteY260" fmla="*/ 575786 h 886587"/>
                <a:gd name="connsiteX261" fmla="*/ 609695 w 636650"/>
                <a:gd name="connsiteY261" fmla="*/ 580739 h 886587"/>
                <a:gd name="connsiteX262" fmla="*/ 609695 w 636650"/>
                <a:gd name="connsiteY262" fmla="*/ 582359 h 886587"/>
                <a:gd name="connsiteX263" fmla="*/ 611981 w 636650"/>
                <a:gd name="connsiteY263" fmla="*/ 590264 h 886587"/>
                <a:gd name="connsiteX264" fmla="*/ 612648 w 636650"/>
                <a:gd name="connsiteY264" fmla="*/ 593884 h 886587"/>
                <a:gd name="connsiteX265" fmla="*/ 614267 w 636650"/>
                <a:gd name="connsiteY265" fmla="*/ 597789 h 886587"/>
                <a:gd name="connsiteX266" fmla="*/ 614267 w 636650"/>
                <a:gd name="connsiteY266" fmla="*/ 598170 h 886587"/>
                <a:gd name="connsiteX267" fmla="*/ 614648 w 636650"/>
                <a:gd name="connsiteY267" fmla="*/ 600742 h 886587"/>
                <a:gd name="connsiteX268" fmla="*/ 614934 w 636650"/>
                <a:gd name="connsiteY268" fmla="*/ 601409 h 886587"/>
                <a:gd name="connsiteX269" fmla="*/ 615601 w 636650"/>
                <a:gd name="connsiteY269" fmla="*/ 602075 h 886587"/>
                <a:gd name="connsiteX270" fmla="*/ 616268 w 636650"/>
                <a:gd name="connsiteY270" fmla="*/ 602361 h 886587"/>
                <a:gd name="connsiteX271" fmla="*/ 617220 w 636650"/>
                <a:gd name="connsiteY271" fmla="*/ 604361 h 886587"/>
                <a:gd name="connsiteX272" fmla="*/ 617601 w 636650"/>
                <a:gd name="connsiteY272" fmla="*/ 604647 h 886587"/>
                <a:gd name="connsiteX273" fmla="*/ 619220 w 636650"/>
                <a:gd name="connsiteY273" fmla="*/ 607028 h 886587"/>
                <a:gd name="connsiteX274" fmla="*/ 619887 w 636650"/>
                <a:gd name="connsiteY274" fmla="*/ 607314 h 886587"/>
                <a:gd name="connsiteX275" fmla="*/ 620173 w 636650"/>
                <a:gd name="connsiteY275" fmla="*/ 607314 h 886587"/>
                <a:gd name="connsiteX276" fmla="*/ 621220 w 636650"/>
                <a:gd name="connsiteY276" fmla="*/ 608267 h 886587"/>
                <a:gd name="connsiteX277" fmla="*/ 621887 w 636650"/>
                <a:gd name="connsiteY277" fmla="*/ 608647 h 886587"/>
                <a:gd name="connsiteX278" fmla="*/ 621506 w 636650"/>
                <a:gd name="connsiteY278" fmla="*/ 609600 h 886587"/>
                <a:gd name="connsiteX279" fmla="*/ 618268 w 636650"/>
                <a:gd name="connsiteY279" fmla="*/ 627697 h 886587"/>
                <a:gd name="connsiteX280" fmla="*/ 620173 w 636650"/>
                <a:gd name="connsiteY280" fmla="*/ 643033 h 886587"/>
                <a:gd name="connsiteX281" fmla="*/ 612648 w 636650"/>
                <a:gd name="connsiteY281" fmla="*/ 663797 h 886587"/>
                <a:gd name="connsiteX282" fmla="*/ 609695 w 636650"/>
                <a:gd name="connsiteY282" fmla="*/ 665036 h 886587"/>
                <a:gd name="connsiteX283" fmla="*/ 563404 w 636650"/>
                <a:gd name="connsiteY283" fmla="*/ 686086 h 886587"/>
                <a:gd name="connsiteX284" fmla="*/ 562737 w 636650"/>
                <a:gd name="connsiteY284" fmla="*/ 687705 h 886587"/>
                <a:gd name="connsiteX285" fmla="*/ 562166 w 636650"/>
                <a:gd name="connsiteY285" fmla="*/ 688658 h 886587"/>
                <a:gd name="connsiteX286" fmla="*/ 559784 w 636650"/>
                <a:gd name="connsiteY286" fmla="*/ 693325 h 886587"/>
                <a:gd name="connsiteX287" fmla="*/ 557498 w 636650"/>
                <a:gd name="connsiteY287" fmla="*/ 697230 h 886587"/>
                <a:gd name="connsiteX288" fmla="*/ 557212 w 636650"/>
                <a:gd name="connsiteY288" fmla="*/ 697897 h 886587"/>
                <a:gd name="connsiteX289" fmla="*/ 556260 w 636650"/>
                <a:gd name="connsiteY289" fmla="*/ 699516 h 886587"/>
                <a:gd name="connsiteX290" fmla="*/ 555212 w 636650"/>
                <a:gd name="connsiteY290" fmla="*/ 700468 h 886587"/>
                <a:gd name="connsiteX291" fmla="*/ 553879 w 636650"/>
                <a:gd name="connsiteY291" fmla="*/ 704755 h 886587"/>
                <a:gd name="connsiteX292" fmla="*/ 552641 w 636650"/>
                <a:gd name="connsiteY292" fmla="*/ 707041 h 886587"/>
                <a:gd name="connsiteX293" fmla="*/ 552259 w 636650"/>
                <a:gd name="connsiteY293" fmla="*/ 707708 h 886587"/>
                <a:gd name="connsiteX294" fmla="*/ 550926 w 636650"/>
                <a:gd name="connsiteY294" fmla="*/ 709327 h 886587"/>
                <a:gd name="connsiteX295" fmla="*/ 545020 w 636650"/>
                <a:gd name="connsiteY295" fmla="*/ 715232 h 886587"/>
                <a:gd name="connsiteX296" fmla="*/ 545687 w 636650"/>
                <a:gd name="connsiteY296" fmla="*/ 715899 h 886587"/>
                <a:gd name="connsiteX297" fmla="*/ 587026 w 636650"/>
                <a:gd name="connsiteY297" fmla="*/ 779621 h 886587"/>
                <a:gd name="connsiteX298" fmla="*/ 589978 w 636650"/>
                <a:gd name="connsiteY298" fmla="*/ 784193 h 886587"/>
                <a:gd name="connsiteX299" fmla="*/ 591693 w 636650"/>
                <a:gd name="connsiteY299" fmla="*/ 786479 h 886587"/>
                <a:gd name="connsiteX300" fmla="*/ 635984 w 636650"/>
                <a:gd name="connsiteY300" fmla="*/ 854107 h 886587"/>
                <a:gd name="connsiteX301" fmla="*/ 636651 w 636650"/>
                <a:gd name="connsiteY301" fmla="*/ 882968 h 886587"/>
                <a:gd name="connsiteX302" fmla="*/ 636651 w 636650"/>
                <a:gd name="connsiteY302" fmla="*/ 884872 h 88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</a:cxnLst>
              <a:rect l="l" t="t" r="r" b="b"/>
              <a:pathLst>
                <a:path w="636650" h="886587">
                  <a:moveTo>
                    <a:pt x="636651" y="884872"/>
                  </a:moveTo>
                  <a:lnTo>
                    <a:pt x="635984" y="884872"/>
                  </a:lnTo>
                  <a:lnTo>
                    <a:pt x="504349" y="886587"/>
                  </a:lnTo>
                  <a:lnTo>
                    <a:pt x="487299" y="878014"/>
                  </a:lnTo>
                  <a:lnTo>
                    <a:pt x="479774" y="864584"/>
                  </a:lnTo>
                  <a:lnTo>
                    <a:pt x="475202" y="852773"/>
                  </a:lnTo>
                  <a:lnTo>
                    <a:pt x="468916" y="837343"/>
                  </a:lnTo>
                  <a:lnTo>
                    <a:pt x="456819" y="823913"/>
                  </a:lnTo>
                  <a:lnTo>
                    <a:pt x="450913" y="816959"/>
                  </a:lnTo>
                  <a:lnTo>
                    <a:pt x="441674" y="808482"/>
                  </a:lnTo>
                  <a:lnTo>
                    <a:pt x="433864" y="806863"/>
                  </a:lnTo>
                  <a:lnTo>
                    <a:pt x="421672" y="810101"/>
                  </a:lnTo>
                  <a:lnTo>
                    <a:pt x="409575" y="820293"/>
                  </a:lnTo>
                  <a:lnTo>
                    <a:pt x="403288" y="825532"/>
                  </a:lnTo>
                  <a:lnTo>
                    <a:pt x="397097" y="830485"/>
                  </a:lnTo>
                  <a:lnTo>
                    <a:pt x="391192" y="832390"/>
                  </a:lnTo>
                  <a:lnTo>
                    <a:pt x="381952" y="835724"/>
                  </a:lnTo>
                  <a:lnTo>
                    <a:pt x="368236" y="838962"/>
                  </a:lnTo>
                  <a:lnTo>
                    <a:pt x="363569" y="842582"/>
                  </a:lnTo>
                  <a:lnTo>
                    <a:pt x="351092" y="849154"/>
                  </a:lnTo>
                  <a:lnTo>
                    <a:pt x="345186" y="857631"/>
                  </a:lnTo>
                  <a:lnTo>
                    <a:pt x="337375" y="864584"/>
                  </a:lnTo>
                  <a:lnTo>
                    <a:pt x="328136" y="867823"/>
                  </a:lnTo>
                  <a:lnTo>
                    <a:pt x="317659" y="871157"/>
                  </a:lnTo>
                  <a:lnTo>
                    <a:pt x="308515" y="873062"/>
                  </a:lnTo>
                  <a:lnTo>
                    <a:pt x="297656" y="874776"/>
                  </a:lnTo>
                  <a:lnTo>
                    <a:pt x="290131" y="876395"/>
                  </a:lnTo>
                  <a:lnTo>
                    <a:pt x="265462" y="873062"/>
                  </a:lnTo>
                  <a:lnTo>
                    <a:pt x="253365" y="869442"/>
                  </a:lnTo>
                  <a:lnTo>
                    <a:pt x="244126" y="866204"/>
                  </a:lnTo>
                  <a:lnTo>
                    <a:pt x="225838" y="857631"/>
                  </a:lnTo>
                  <a:lnTo>
                    <a:pt x="210407" y="852773"/>
                  </a:lnTo>
                  <a:lnTo>
                    <a:pt x="195263" y="845820"/>
                  </a:lnTo>
                  <a:lnTo>
                    <a:pt x="178213" y="838962"/>
                  </a:lnTo>
                  <a:lnTo>
                    <a:pt x="161449" y="828770"/>
                  </a:lnTo>
                  <a:lnTo>
                    <a:pt x="150685" y="822198"/>
                  </a:lnTo>
                  <a:lnTo>
                    <a:pt x="146018" y="820293"/>
                  </a:lnTo>
                  <a:lnTo>
                    <a:pt x="134207" y="814673"/>
                  </a:lnTo>
                  <a:lnTo>
                    <a:pt x="110966" y="747427"/>
                  </a:lnTo>
                  <a:lnTo>
                    <a:pt x="110585" y="745808"/>
                  </a:lnTo>
                  <a:lnTo>
                    <a:pt x="102394" y="722186"/>
                  </a:lnTo>
                  <a:lnTo>
                    <a:pt x="102108" y="721805"/>
                  </a:lnTo>
                  <a:lnTo>
                    <a:pt x="101441" y="721519"/>
                  </a:lnTo>
                  <a:lnTo>
                    <a:pt x="100489" y="721519"/>
                  </a:lnTo>
                  <a:lnTo>
                    <a:pt x="99822" y="721138"/>
                  </a:lnTo>
                  <a:lnTo>
                    <a:pt x="99441" y="720566"/>
                  </a:lnTo>
                  <a:lnTo>
                    <a:pt x="99155" y="719518"/>
                  </a:lnTo>
                  <a:lnTo>
                    <a:pt x="98774" y="719233"/>
                  </a:lnTo>
                  <a:lnTo>
                    <a:pt x="97155" y="719233"/>
                  </a:lnTo>
                  <a:lnTo>
                    <a:pt x="96869" y="718566"/>
                  </a:lnTo>
                  <a:lnTo>
                    <a:pt x="96869" y="717233"/>
                  </a:lnTo>
                  <a:lnTo>
                    <a:pt x="96488" y="716280"/>
                  </a:lnTo>
                  <a:lnTo>
                    <a:pt x="96488" y="714947"/>
                  </a:lnTo>
                  <a:lnTo>
                    <a:pt x="96202" y="714661"/>
                  </a:lnTo>
                  <a:lnTo>
                    <a:pt x="95155" y="714947"/>
                  </a:lnTo>
                  <a:lnTo>
                    <a:pt x="94583" y="714947"/>
                  </a:lnTo>
                  <a:lnTo>
                    <a:pt x="93250" y="714661"/>
                  </a:lnTo>
                  <a:lnTo>
                    <a:pt x="92869" y="713994"/>
                  </a:lnTo>
                  <a:lnTo>
                    <a:pt x="92869" y="710375"/>
                  </a:lnTo>
                  <a:lnTo>
                    <a:pt x="93250" y="709327"/>
                  </a:lnTo>
                  <a:lnTo>
                    <a:pt x="93250" y="708660"/>
                  </a:lnTo>
                  <a:lnTo>
                    <a:pt x="92583" y="708088"/>
                  </a:lnTo>
                  <a:lnTo>
                    <a:pt x="90964" y="708088"/>
                  </a:lnTo>
                  <a:lnTo>
                    <a:pt x="90583" y="707708"/>
                  </a:lnTo>
                  <a:lnTo>
                    <a:pt x="89249" y="706088"/>
                  </a:lnTo>
                  <a:lnTo>
                    <a:pt x="88963" y="706088"/>
                  </a:lnTo>
                  <a:lnTo>
                    <a:pt x="88011" y="707041"/>
                  </a:lnTo>
                  <a:lnTo>
                    <a:pt x="87344" y="708088"/>
                  </a:lnTo>
                  <a:lnTo>
                    <a:pt x="86296" y="708660"/>
                  </a:lnTo>
                  <a:lnTo>
                    <a:pt x="85725" y="707708"/>
                  </a:lnTo>
                  <a:lnTo>
                    <a:pt x="85058" y="706374"/>
                  </a:lnTo>
                  <a:lnTo>
                    <a:pt x="84392" y="706088"/>
                  </a:lnTo>
                  <a:lnTo>
                    <a:pt x="81725" y="706088"/>
                  </a:lnTo>
                  <a:lnTo>
                    <a:pt x="81439" y="705422"/>
                  </a:lnTo>
                  <a:lnTo>
                    <a:pt x="80391" y="704755"/>
                  </a:lnTo>
                  <a:lnTo>
                    <a:pt x="79819" y="704469"/>
                  </a:lnTo>
                  <a:lnTo>
                    <a:pt x="78772" y="703802"/>
                  </a:lnTo>
                  <a:lnTo>
                    <a:pt x="78105" y="703421"/>
                  </a:lnTo>
                  <a:lnTo>
                    <a:pt x="76867" y="700850"/>
                  </a:lnTo>
                  <a:lnTo>
                    <a:pt x="76867" y="700183"/>
                  </a:lnTo>
                  <a:lnTo>
                    <a:pt x="75819" y="698183"/>
                  </a:lnTo>
                  <a:lnTo>
                    <a:pt x="74485" y="697897"/>
                  </a:lnTo>
                  <a:lnTo>
                    <a:pt x="72866" y="696278"/>
                  </a:lnTo>
                  <a:lnTo>
                    <a:pt x="72866" y="695897"/>
                  </a:lnTo>
                  <a:lnTo>
                    <a:pt x="72200" y="695230"/>
                  </a:lnTo>
                  <a:lnTo>
                    <a:pt x="71914" y="694277"/>
                  </a:lnTo>
                  <a:lnTo>
                    <a:pt x="71533" y="693896"/>
                  </a:lnTo>
                  <a:lnTo>
                    <a:pt x="72200" y="692658"/>
                  </a:lnTo>
                  <a:lnTo>
                    <a:pt x="73247" y="691991"/>
                  </a:lnTo>
                  <a:lnTo>
                    <a:pt x="73533" y="689991"/>
                  </a:lnTo>
                  <a:lnTo>
                    <a:pt x="74200" y="688658"/>
                  </a:lnTo>
                  <a:lnTo>
                    <a:pt x="74867" y="688658"/>
                  </a:lnTo>
                  <a:lnTo>
                    <a:pt x="75533" y="687991"/>
                  </a:lnTo>
                  <a:lnTo>
                    <a:pt x="76200" y="687705"/>
                  </a:lnTo>
                  <a:lnTo>
                    <a:pt x="77152" y="686086"/>
                  </a:lnTo>
                  <a:lnTo>
                    <a:pt x="77152" y="685038"/>
                  </a:lnTo>
                  <a:lnTo>
                    <a:pt x="76486" y="682752"/>
                  </a:lnTo>
                  <a:lnTo>
                    <a:pt x="75152" y="681514"/>
                  </a:lnTo>
                  <a:lnTo>
                    <a:pt x="75152" y="681133"/>
                  </a:lnTo>
                  <a:lnTo>
                    <a:pt x="75533" y="680466"/>
                  </a:lnTo>
                  <a:lnTo>
                    <a:pt x="75819" y="680466"/>
                  </a:lnTo>
                  <a:lnTo>
                    <a:pt x="77438" y="680180"/>
                  </a:lnTo>
                  <a:lnTo>
                    <a:pt x="77438" y="679799"/>
                  </a:lnTo>
                  <a:lnTo>
                    <a:pt x="78105" y="679133"/>
                  </a:lnTo>
                  <a:lnTo>
                    <a:pt x="78105" y="678180"/>
                  </a:lnTo>
                  <a:lnTo>
                    <a:pt x="78486" y="676847"/>
                  </a:lnTo>
                  <a:lnTo>
                    <a:pt x="79153" y="674942"/>
                  </a:lnTo>
                  <a:lnTo>
                    <a:pt x="80105" y="673608"/>
                  </a:lnTo>
                  <a:lnTo>
                    <a:pt x="84010" y="673608"/>
                  </a:lnTo>
                  <a:lnTo>
                    <a:pt x="85725" y="672655"/>
                  </a:lnTo>
                  <a:lnTo>
                    <a:pt x="86296" y="671989"/>
                  </a:lnTo>
                  <a:lnTo>
                    <a:pt x="86963" y="670941"/>
                  </a:lnTo>
                  <a:lnTo>
                    <a:pt x="88011" y="669322"/>
                  </a:lnTo>
                  <a:lnTo>
                    <a:pt x="89249" y="667703"/>
                  </a:lnTo>
                  <a:lnTo>
                    <a:pt x="89630" y="667322"/>
                  </a:lnTo>
                  <a:lnTo>
                    <a:pt x="90583" y="666750"/>
                  </a:lnTo>
                  <a:lnTo>
                    <a:pt x="91916" y="666083"/>
                  </a:lnTo>
                  <a:lnTo>
                    <a:pt x="92869" y="665417"/>
                  </a:lnTo>
                  <a:lnTo>
                    <a:pt x="93917" y="664083"/>
                  </a:lnTo>
                  <a:lnTo>
                    <a:pt x="94583" y="662464"/>
                  </a:lnTo>
                  <a:lnTo>
                    <a:pt x="94869" y="661797"/>
                  </a:lnTo>
                  <a:lnTo>
                    <a:pt x="96488" y="661416"/>
                  </a:lnTo>
                  <a:lnTo>
                    <a:pt x="97155" y="661130"/>
                  </a:lnTo>
                  <a:lnTo>
                    <a:pt x="97536" y="660463"/>
                  </a:lnTo>
                  <a:lnTo>
                    <a:pt x="97536" y="659511"/>
                  </a:lnTo>
                  <a:lnTo>
                    <a:pt x="96202" y="657225"/>
                  </a:lnTo>
                  <a:lnTo>
                    <a:pt x="95821" y="656558"/>
                  </a:lnTo>
                  <a:lnTo>
                    <a:pt x="96202" y="654558"/>
                  </a:lnTo>
                  <a:lnTo>
                    <a:pt x="96202" y="653891"/>
                  </a:lnTo>
                  <a:lnTo>
                    <a:pt x="95155" y="653225"/>
                  </a:lnTo>
                  <a:lnTo>
                    <a:pt x="94202" y="651986"/>
                  </a:lnTo>
                  <a:lnTo>
                    <a:pt x="94202" y="650272"/>
                  </a:lnTo>
                  <a:lnTo>
                    <a:pt x="94869" y="649319"/>
                  </a:lnTo>
                  <a:lnTo>
                    <a:pt x="95155" y="648367"/>
                  </a:lnTo>
                  <a:lnTo>
                    <a:pt x="94583" y="647700"/>
                  </a:lnTo>
                  <a:lnTo>
                    <a:pt x="92869" y="646367"/>
                  </a:lnTo>
                  <a:lnTo>
                    <a:pt x="90297" y="643128"/>
                  </a:lnTo>
                  <a:lnTo>
                    <a:pt x="88297" y="641413"/>
                  </a:lnTo>
                  <a:lnTo>
                    <a:pt x="84677" y="638842"/>
                  </a:lnTo>
                  <a:lnTo>
                    <a:pt x="84010" y="637794"/>
                  </a:lnTo>
                  <a:lnTo>
                    <a:pt x="56197" y="610553"/>
                  </a:lnTo>
                  <a:lnTo>
                    <a:pt x="53530" y="607981"/>
                  </a:lnTo>
                  <a:lnTo>
                    <a:pt x="52197" y="607028"/>
                  </a:lnTo>
                  <a:lnTo>
                    <a:pt x="18097" y="574548"/>
                  </a:lnTo>
                  <a:lnTo>
                    <a:pt x="19431" y="558070"/>
                  </a:lnTo>
                  <a:lnTo>
                    <a:pt x="19717" y="522637"/>
                  </a:lnTo>
                  <a:lnTo>
                    <a:pt x="19717" y="519017"/>
                  </a:lnTo>
                  <a:lnTo>
                    <a:pt x="12192" y="475107"/>
                  </a:lnTo>
                  <a:lnTo>
                    <a:pt x="5334" y="435674"/>
                  </a:lnTo>
                  <a:lnTo>
                    <a:pt x="2953" y="423577"/>
                  </a:lnTo>
                  <a:lnTo>
                    <a:pt x="0" y="405860"/>
                  </a:lnTo>
                  <a:lnTo>
                    <a:pt x="13144" y="352711"/>
                  </a:lnTo>
                  <a:lnTo>
                    <a:pt x="12478" y="259175"/>
                  </a:lnTo>
                  <a:lnTo>
                    <a:pt x="13144" y="257175"/>
                  </a:lnTo>
                  <a:lnTo>
                    <a:pt x="12478" y="133826"/>
                  </a:lnTo>
                  <a:lnTo>
                    <a:pt x="12859" y="133541"/>
                  </a:lnTo>
                  <a:lnTo>
                    <a:pt x="51530" y="114109"/>
                  </a:lnTo>
                  <a:lnTo>
                    <a:pt x="52864" y="113157"/>
                  </a:lnTo>
                  <a:lnTo>
                    <a:pt x="89916" y="93440"/>
                  </a:lnTo>
                  <a:lnTo>
                    <a:pt x="117824" y="79343"/>
                  </a:lnTo>
                  <a:lnTo>
                    <a:pt x="134874" y="85916"/>
                  </a:lnTo>
                  <a:lnTo>
                    <a:pt x="135541" y="85916"/>
                  </a:lnTo>
                  <a:lnTo>
                    <a:pt x="206407" y="70485"/>
                  </a:lnTo>
                  <a:lnTo>
                    <a:pt x="206121" y="70485"/>
                  </a:lnTo>
                  <a:lnTo>
                    <a:pt x="209740" y="69818"/>
                  </a:lnTo>
                  <a:lnTo>
                    <a:pt x="230696" y="65246"/>
                  </a:lnTo>
                  <a:lnTo>
                    <a:pt x="279559" y="54769"/>
                  </a:lnTo>
                  <a:lnTo>
                    <a:pt x="313087" y="47815"/>
                  </a:lnTo>
                  <a:lnTo>
                    <a:pt x="339947" y="41910"/>
                  </a:lnTo>
                  <a:lnTo>
                    <a:pt x="341281" y="41910"/>
                  </a:lnTo>
                  <a:lnTo>
                    <a:pt x="341662" y="42291"/>
                  </a:lnTo>
                  <a:lnTo>
                    <a:pt x="377095" y="35433"/>
                  </a:lnTo>
                  <a:lnTo>
                    <a:pt x="419671" y="26575"/>
                  </a:lnTo>
                  <a:lnTo>
                    <a:pt x="450533" y="20669"/>
                  </a:lnTo>
                  <a:lnTo>
                    <a:pt x="483394" y="14383"/>
                  </a:lnTo>
                  <a:lnTo>
                    <a:pt x="485013" y="13716"/>
                  </a:lnTo>
                  <a:lnTo>
                    <a:pt x="486346" y="13049"/>
                  </a:lnTo>
                  <a:lnTo>
                    <a:pt x="489299" y="12383"/>
                  </a:lnTo>
                  <a:lnTo>
                    <a:pt x="525018" y="5525"/>
                  </a:lnTo>
                  <a:lnTo>
                    <a:pt x="555593" y="0"/>
                  </a:lnTo>
                  <a:lnTo>
                    <a:pt x="567404" y="52483"/>
                  </a:lnTo>
                  <a:lnTo>
                    <a:pt x="566357" y="53721"/>
                  </a:lnTo>
                  <a:lnTo>
                    <a:pt x="565404" y="54769"/>
                  </a:lnTo>
                  <a:lnTo>
                    <a:pt x="563785" y="55054"/>
                  </a:lnTo>
                  <a:lnTo>
                    <a:pt x="551593" y="62008"/>
                  </a:lnTo>
                  <a:lnTo>
                    <a:pt x="545020" y="65532"/>
                  </a:lnTo>
                  <a:lnTo>
                    <a:pt x="544068" y="66199"/>
                  </a:lnTo>
                  <a:lnTo>
                    <a:pt x="548354" y="86582"/>
                  </a:lnTo>
                  <a:lnTo>
                    <a:pt x="565404" y="109538"/>
                  </a:lnTo>
                  <a:lnTo>
                    <a:pt x="600837" y="188976"/>
                  </a:lnTo>
                  <a:lnTo>
                    <a:pt x="614267" y="255270"/>
                  </a:lnTo>
                  <a:lnTo>
                    <a:pt x="614648" y="258889"/>
                  </a:lnTo>
                  <a:lnTo>
                    <a:pt x="618553" y="298513"/>
                  </a:lnTo>
                  <a:lnTo>
                    <a:pt x="615982" y="318611"/>
                  </a:lnTo>
                  <a:lnTo>
                    <a:pt x="614267" y="332708"/>
                  </a:lnTo>
                  <a:lnTo>
                    <a:pt x="608743" y="377000"/>
                  </a:lnTo>
                  <a:lnTo>
                    <a:pt x="626078" y="440912"/>
                  </a:lnTo>
                  <a:lnTo>
                    <a:pt x="626745" y="442627"/>
                  </a:lnTo>
                  <a:lnTo>
                    <a:pt x="626745" y="446818"/>
                  </a:lnTo>
                  <a:lnTo>
                    <a:pt x="625126" y="448151"/>
                  </a:lnTo>
                  <a:lnTo>
                    <a:pt x="624840" y="448151"/>
                  </a:lnTo>
                  <a:lnTo>
                    <a:pt x="624459" y="449199"/>
                  </a:lnTo>
                  <a:lnTo>
                    <a:pt x="623792" y="453390"/>
                  </a:lnTo>
                  <a:lnTo>
                    <a:pt x="623792" y="458343"/>
                  </a:lnTo>
                  <a:lnTo>
                    <a:pt x="623507" y="461296"/>
                  </a:lnTo>
                  <a:lnTo>
                    <a:pt x="623792" y="466534"/>
                  </a:lnTo>
                  <a:lnTo>
                    <a:pt x="622459" y="470440"/>
                  </a:lnTo>
                  <a:lnTo>
                    <a:pt x="621220" y="473107"/>
                  </a:lnTo>
                  <a:lnTo>
                    <a:pt x="620840" y="475774"/>
                  </a:lnTo>
                  <a:lnTo>
                    <a:pt x="620173" y="478060"/>
                  </a:lnTo>
                  <a:lnTo>
                    <a:pt x="619220" y="479965"/>
                  </a:lnTo>
                  <a:lnTo>
                    <a:pt x="616268" y="486918"/>
                  </a:lnTo>
                  <a:lnTo>
                    <a:pt x="615315" y="488251"/>
                  </a:lnTo>
                  <a:lnTo>
                    <a:pt x="614648" y="488823"/>
                  </a:lnTo>
                  <a:lnTo>
                    <a:pt x="613029" y="490157"/>
                  </a:lnTo>
                  <a:lnTo>
                    <a:pt x="612362" y="491490"/>
                  </a:lnTo>
                  <a:lnTo>
                    <a:pt x="608076" y="493109"/>
                  </a:lnTo>
                  <a:lnTo>
                    <a:pt x="607695" y="493490"/>
                  </a:lnTo>
                  <a:lnTo>
                    <a:pt x="607695" y="494729"/>
                  </a:lnTo>
                  <a:lnTo>
                    <a:pt x="608743" y="495109"/>
                  </a:lnTo>
                  <a:lnTo>
                    <a:pt x="610648" y="495395"/>
                  </a:lnTo>
                  <a:lnTo>
                    <a:pt x="614267" y="495395"/>
                  </a:lnTo>
                  <a:lnTo>
                    <a:pt x="613315" y="497681"/>
                  </a:lnTo>
                  <a:lnTo>
                    <a:pt x="612362" y="500634"/>
                  </a:lnTo>
                  <a:lnTo>
                    <a:pt x="611981" y="504254"/>
                  </a:lnTo>
                  <a:lnTo>
                    <a:pt x="611695" y="505301"/>
                  </a:lnTo>
                  <a:lnTo>
                    <a:pt x="610648" y="506254"/>
                  </a:lnTo>
                  <a:lnTo>
                    <a:pt x="609409" y="506921"/>
                  </a:lnTo>
                  <a:lnTo>
                    <a:pt x="609028" y="506921"/>
                  </a:lnTo>
                  <a:lnTo>
                    <a:pt x="607695" y="507873"/>
                  </a:lnTo>
                  <a:lnTo>
                    <a:pt x="607124" y="508921"/>
                  </a:lnTo>
                  <a:lnTo>
                    <a:pt x="606743" y="510159"/>
                  </a:lnTo>
                  <a:lnTo>
                    <a:pt x="605790" y="511207"/>
                  </a:lnTo>
                  <a:lnTo>
                    <a:pt x="605409" y="512159"/>
                  </a:lnTo>
                  <a:lnTo>
                    <a:pt x="605409" y="513112"/>
                  </a:lnTo>
                  <a:lnTo>
                    <a:pt x="605790" y="514159"/>
                  </a:lnTo>
                  <a:lnTo>
                    <a:pt x="605123" y="514826"/>
                  </a:lnTo>
                  <a:lnTo>
                    <a:pt x="604457" y="515779"/>
                  </a:lnTo>
                  <a:lnTo>
                    <a:pt x="604457" y="519684"/>
                  </a:lnTo>
                  <a:lnTo>
                    <a:pt x="603504" y="521017"/>
                  </a:lnTo>
                  <a:lnTo>
                    <a:pt x="602837" y="521970"/>
                  </a:lnTo>
                  <a:lnTo>
                    <a:pt x="601790" y="525304"/>
                  </a:lnTo>
                  <a:lnTo>
                    <a:pt x="601790" y="526637"/>
                  </a:lnTo>
                  <a:lnTo>
                    <a:pt x="600837" y="528542"/>
                  </a:lnTo>
                  <a:lnTo>
                    <a:pt x="600551" y="529590"/>
                  </a:lnTo>
                  <a:lnTo>
                    <a:pt x="602170" y="529876"/>
                  </a:lnTo>
                  <a:lnTo>
                    <a:pt x="601790" y="530162"/>
                  </a:lnTo>
                  <a:lnTo>
                    <a:pt x="601790" y="533781"/>
                  </a:lnTo>
                  <a:lnTo>
                    <a:pt x="600551" y="541687"/>
                  </a:lnTo>
                  <a:lnTo>
                    <a:pt x="601790" y="543306"/>
                  </a:lnTo>
                  <a:lnTo>
                    <a:pt x="602456" y="546259"/>
                  </a:lnTo>
                  <a:lnTo>
                    <a:pt x="604457" y="550545"/>
                  </a:lnTo>
                  <a:lnTo>
                    <a:pt x="605409" y="555784"/>
                  </a:lnTo>
                  <a:lnTo>
                    <a:pt x="607695" y="561689"/>
                  </a:lnTo>
                  <a:lnTo>
                    <a:pt x="607695" y="563309"/>
                  </a:lnTo>
                  <a:lnTo>
                    <a:pt x="608076" y="565309"/>
                  </a:lnTo>
                  <a:lnTo>
                    <a:pt x="607695" y="567309"/>
                  </a:lnTo>
                  <a:lnTo>
                    <a:pt x="608743" y="569214"/>
                  </a:lnTo>
                  <a:lnTo>
                    <a:pt x="609409" y="572548"/>
                  </a:lnTo>
                  <a:lnTo>
                    <a:pt x="609409" y="573500"/>
                  </a:lnTo>
                  <a:lnTo>
                    <a:pt x="610076" y="575786"/>
                  </a:lnTo>
                  <a:lnTo>
                    <a:pt x="609695" y="580739"/>
                  </a:lnTo>
                  <a:lnTo>
                    <a:pt x="609695" y="582359"/>
                  </a:lnTo>
                  <a:lnTo>
                    <a:pt x="611981" y="590264"/>
                  </a:lnTo>
                  <a:lnTo>
                    <a:pt x="612648" y="593884"/>
                  </a:lnTo>
                  <a:lnTo>
                    <a:pt x="614267" y="597789"/>
                  </a:lnTo>
                  <a:lnTo>
                    <a:pt x="614267" y="598170"/>
                  </a:lnTo>
                  <a:lnTo>
                    <a:pt x="614648" y="600742"/>
                  </a:lnTo>
                  <a:lnTo>
                    <a:pt x="614934" y="601409"/>
                  </a:lnTo>
                  <a:lnTo>
                    <a:pt x="615601" y="602075"/>
                  </a:lnTo>
                  <a:lnTo>
                    <a:pt x="616268" y="602361"/>
                  </a:lnTo>
                  <a:lnTo>
                    <a:pt x="617220" y="604361"/>
                  </a:lnTo>
                  <a:lnTo>
                    <a:pt x="617601" y="604647"/>
                  </a:lnTo>
                  <a:lnTo>
                    <a:pt x="619220" y="607028"/>
                  </a:lnTo>
                  <a:lnTo>
                    <a:pt x="619887" y="607314"/>
                  </a:lnTo>
                  <a:lnTo>
                    <a:pt x="620173" y="607314"/>
                  </a:lnTo>
                  <a:lnTo>
                    <a:pt x="621220" y="608267"/>
                  </a:lnTo>
                  <a:lnTo>
                    <a:pt x="621887" y="608647"/>
                  </a:lnTo>
                  <a:lnTo>
                    <a:pt x="621506" y="609600"/>
                  </a:lnTo>
                  <a:lnTo>
                    <a:pt x="618268" y="627697"/>
                  </a:lnTo>
                  <a:lnTo>
                    <a:pt x="620173" y="643033"/>
                  </a:lnTo>
                  <a:lnTo>
                    <a:pt x="612648" y="663797"/>
                  </a:lnTo>
                  <a:lnTo>
                    <a:pt x="609695" y="665036"/>
                  </a:lnTo>
                  <a:lnTo>
                    <a:pt x="563404" y="686086"/>
                  </a:lnTo>
                  <a:lnTo>
                    <a:pt x="562737" y="687705"/>
                  </a:lnTo>
                  <a:lnTo>
                    <a:pt x="562166" y="688658"/>
                  </a:lnTo>
                  <a:lnTo>
                    <a:pt x="559784" y="693325"/>
                  </a:lnTo>
                  <a:lnTo>
                    <a:pt x="557498" y="697230"/>
                  </a:lnTo>
                  <a:lnTo>
                    <a:pt x="557212" y="697897"/>
                  </a:lnTo>
                  <a:lnTo>
                    <a:pt x="556260" y="699516"/>
                  </a:lnTo>
                  <a:lnTo>
                    <a:pt x="555212" y="700468"/>
                  </a:lnTo>
                  <a:lnTo>
                    <a:pt x="553879" y="704755"/>
                  </a:lnTo>
                  <a:lnTo>
                    <a:pt x="552641" y="707041"/>
                  </a:lnTo>
                  <a:lnTo>
                    <a:pt x="552259" y="707708"/>
                  </a:lnTo>
                  <a:lnTo>
                    <a:pt x="550926" y="709327"/>
                  </a:lnTo>
                  <a:lnTo>
                    <a:pt x="545020" y="715232"/>
                  </a:lnTo>
                  <a:lnTo>
                    <a:pt x="545687" y="715899"/>
                  </a:lnTo>
                  <a:lnTo>
                    <a:pt x="587026" y="779621"/>
                  </a:lnTo>
                  <a:lnTo>
                    <a:pt x="589978" y="784193"/>
                  </a:lnTo>
                  <a:lnTo>
                    <a:pt x="591693" y="786479"/>
                  </a:lnTo>
                  <a:lnTo>
                    <a:pt x="635984" y="854107"/>
                  </a:lnTo>
                  <a:lnTo>
                    <a:pt x="636651" y="882968"/>
                  </a:lnTo>
                  <a:lnTo>
                    <a:pt x="636651" y="88487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1C69A4E4-5A5F-98D8-7045-DA694DEDF0D7}"/>
                </a:ext>
              </a:extLst>
            </p:cNvPr>
            <p:cNvSpPr/>
            <p:nvPr/>
          </p:nvSpPr>
          <p:spPr>
            <a:xfrm>
              <a:off x="2303096" y="3729386"/>
              <a:ext cx="156781" cy="75723"/>
            </a:xfrm>
            <a:custGeom>
              <a:avLst/>
              <a:gdLst>
                <a:gd name="connsiteX0" fmla="*/ 6572 w 156781"/>
                <a:gd name="connsiteY0" fmla="*/ 62008 h 75723"/>
                <a:gd name="connsiteX1" fmla="*/ 5905 w 156781"/>
                <a:gd name="connsiteY1" fmla="*/ 60674 h 75723"/>
                <a:gd name="connsiteX2" fmla="*/ 4858 w 156781"/>
                <a:gd name="connsiteY2" fmla="*/ 60008 h 75723"/>
                <a:gd name="connsiteX3" fmla="*/ 3238 w 156781"/>
                <a:gd name="connsiteY3" fmla="*/ 59722 h 75723"/>
                <a:gd name="connsiteX4" fmla="*/ 2953 w 156781"/>
                <a:gd name="connsiteY4" fmla="*/ 60389 h 75723"/>
                <a:gd name="connsiteX5" fmla="*/ 1238 w 156781"/>
                <a:gd name="connsiteY5" fmla="*/ 60674 h 75723"/>
                <a:gd name="connsiteX6" fmla="*/ 286 w 156781"/>
                <a:gd name="connsiteY6" fmla="*/ 60389 h 75723"/>
                <a:gd name="connsiteX7" fmla="*/ 0 w 156781"/>
                <a:gd name="connsiteY7" fmla="*/ 58388 h 75723"/>
                <a:gd name="connsiteX8" fmla="*/ 0 w 156781"/>
                <a:gd name="connsiteY8" fmla="*/ 57436 h 75723"/>
                <a:gd name="connsiteX9" fmla="*/ 1238 w 156781"/>
                <a:gd name="connsiteY9" fmla="*/ 55435 h 75723"/>
                <a:gd name="connsiteX10" fmla="*/ 1619 w 156781"/>
                <a:gd name="connsiteY10" fmla="*/ 54769 h 75723"/>
                <a:gd name="connsiteX11" fmla="*/ 2286 w 156781"/>
                <a:gd name="connsiteY11" fmla="*/ 54483 h 75723"/>
                <a:gd name="connsiteX12" fmla="*/ 2286 w 156781"/>
                <a:gd name="connsiteY12" fmla="*/ 53150 h 75723"/>
                <a:gd name="connsiteX13" fmla="*/ 1905 w 156781"/>
                <a:gd name="connsiteY13" fmla="*/ 52769 h 75723"/>
                <a:gd name="connsiteX14" fmla="*/ 0 w 156781"/>
                <a:gd name="connsiteY14" fmla="*/ 53150 h 75723"/>
                <a:gd name="connsiteX15" fmla="*/ 286 w 156781"/>
                <a:gd name="connsiteY15" fmla="*/ 51816 h 75723"/>
                <a:gd name="connsiteX16" fmla="*/ 952 w 156781"/>
                <a:gd name="connsiteY16" fmla="*/ 51816 h 75723"/>
                <a:gd name="connsiteX17" fmla="*/ 952 w 156781"/>
                <a:gd name="connsiteY17" fmla="*/ 51530 h 75723"/>
                <a:gd name="connsiteX18" fmla="*/ 1238 w 156781"/>
                <a:gd name="connsiteY18" fmla="*/ 51530 h 75723"/>
                <a:gd name="connsiteX19" fmla="*/ 1238 w 156781"/>
                <a:gd name="connsiteY19" fmla="*/ 51149 h 75723"/>
                <a:gd name="connsiteX20" fmla="*/ 1619 w 156781"/>
                <a:gd name="connsiteY20" fmla="*/ 51149 h 75723"/>
                <a:gd name="connsiteX21" fmla="*/ 1619 w 156781"/>
                <a:gd name="connsiteY21" fmla="*/ 50483 h 75723"/>
                <a:gd name="connsiteX22" fmla="*/ 1238 w 156781"/>
                <a:gd name="connsiteY22" fmla="*/ 50483 h 75723"/>
                <a:gd name="connsiteX23" fmla="*/ 1238 w 156781"/>
                <a:gd name="connsiteY23" fmla="*/ 49816 h 75723"/>
                <a:gd name="connsiteX24" fmla="*/ 1619 w 156781"/>
                <a:gd name="connsiteY24" fmla="*/ 49816 h 75723"/>
                <a:gd name="connsiteX25" fmla="*/ 1619 w 156781"/>
                <a:gd name="connsiteY25" fmla="*/ 49530 h 75723"/>
                <a:gd name="connsiteX26" fmla="*/ 1905 w 156781"/>
                <a:gd name="connsiteY26" fmla="*/ 49530 h 75723"/>
                <a:gd name="connsiteX27" fmla="*/ 1905 w 156781"/>
                <a:gd name="connsiteY27" fmla="*/ 50197 h 75723"/>
                <a:gd name="connsiteX28" fmla="*/ 2572 w 156781"/>
                <a:gd name="connsiteY28" fmla="*/ 50483 h 75723"/>
                <a:gd name="connsiteX29" fmla="*/ 3238 w 156781"/>
                <a:gd name="connsiteY29" fmla="*/ 50197 h 75723"/>
                <a:gd name="connsiteX30" fmla="*/ 3619 w 156781"/>
                <a:gd name="connsiteY30" fmla="*/ 50197 h 75723"/>
                <a:gd name="connsiteX31" fmla="*/ 3619 w 156781"/>
                <a:gd name="connsiteY31" fmla="*/ 49816 h 75723"/>
                <a:gd name="connsiteX32" fmla="*/ 3619 w 156781"/>
                <a:gd name="connsiteY32" fmla="*/ 50197 h 75723"/>
                <a:gd name="connsiteX33" fmla="*/ 4858 w 156781"/>
                <a:gd name="connsiteY33" fmla="*/ 50197 h 75723"/>
                <a:gd name="connsiteX34" fmla="*/ 5905 w 156781"/>
                <a:gd name="connsiteY34" fmla="*/ 49816 h 75723"/>
                <a:gd name="connsiteX35" fmla="*/ 6572 w 156781"/>
                <a:gd name="connsiteY35" fmla="*/ 49530 h 75723"/>
                <a:gd name="connsiteX36" fmla="*/ 7144 w 156781"/>
                <a:gd name="connsiteY36" fmla="*/ 49530 h 75723"/>
                <a:gd name="connsiteX37" fmla="*/ 7144 w 156781"/>
                <a:gd name="connsiteY37" fmla="*/ 49149 h 75723"/>
                <a:gd name="connsiteX38" fmla="*/ 7525 w 156781"/>
                <a:gd name="connsiteY38" fmla="*/ 49149 h 75723"/>
                <a:gd name="connsiteX39" fmla="*/ 7525 w 156781"/>
                <a:gd name="connsiteY39" fmla="*/ 47911 h 75723"/>
                <a:gd name="connsiteX40" fmla="*/ 7144 w 156781"/>
                <a:gd name="connsiteY40" fmla="*/ 47911 h 75723"/>
                <a:gd name="connsiteX41" fmla="*/ 7525 w 156781"/>
                <a:gd name="connsiteY41" fmla="*/ 47911 h 75723"/>
                <a:gd name="connsiteX42" fmla="*/ 7525 w 156781"/>
                <a:gd name="connsiteY42" fmla="*/ 47244 h 75723"/>
                <a:gd name="connsiteX43" fmla="*/ 7810 w 156781"/>
                <a:gd name="connsiteY43" fmla="*/ 47244 h 75723"/>
                <a:gd name="connsiteX44" fmla="*/ 7810 w 156781"/>
                <a:gd name="connsiteY44" fmla="*/ 47530 h 75723"/>
                <a:gd name="connsiteX45" fmla="*/ 7525 w 156781"/>
                <a:gd name="connsiteY45" fmla="*/ 47530 h 75723"/>
                <a:gd name="connsiteX46" fmla="*/ 7810 w 156781"/>
                <a:gd name="connsiteY46" fmla="*/ 47530 h 75723"/>
                <a:gd name="connsiteX47" fmla="*/ 7810 w 156781"/>
                <a:gd name="connsiteY47" fmla="*/ 47911 h 75723"/>
                <a:gd name="connsiteX48" fmla="*/ 7810 w 156781"/>
                <a:gd name="connsiteY48" fmla="*/ 47530 h 75723"/>
                <a:gd name="connsiteX49" fmla="*/ 7525 w 156781"/>
                <a:gd name="connsiteY49" fmla="*/ 47530 h 75723"/>
                <a:gd name="connsiteX50" fmla="*/ 7525 w 156781"/>
                <a:gd name="connsiteY50" fmla="*/ 47911 h 75723"/>
                <a:gd name="connsiteX51" fmla="*/ 7810 w 156781"/>
                <a:gd name="connsiteY51" fmla="*/ 47911 h 75723"/>
                <a:gd name="connsiteX52" fmla="*/ 8477 w 156781"/>
                <a:gd name="connsiteY52" fmla="*/ 48197 h 75723"/>
                <a:gd name="connsiteX53" fmla="*/ 8477 w 156781"/>
                <a:gd name="connsiteY53" fmla="*/ 48482 h 75723"/>
                <a:gd name="connsiteX54" fmla="*/ 8858 w 156781"/>
                <a:gd name="connsiteY54" fmla="*/ 48482 h 75723"/>
                <a:gd name="connsiteX55" fmla="*/ 9811 w 156781"/>
                <a:gd name="connsiteY55" fmla="*/ 47530 h 75723"/>
                <a:gd name="connsiteX56" fmla="*/ 10763 w 156781"/>
                <a:gd name="connsiteY56" fmla="*/ 47530 h 75723"/>
                <a:gd name="connsiteX57" fmla="*/ 11430 w 156781"/>
                <a:gd name="connsiteY57" fmla="*/ 46863 h 75723"/>
                <a:gd name="connsiteX58" fmla="*/ 11811 w 156781"/>
                <a:gd name="connsiteY58" fmla="*/ 46863 h 75723"/>
                <a:gd name="connsiteX59" fmla="*/ 11811 w 156781"/>
                <a:gd name="connsiteY59" fmla="*/ 45910 h 75723"/>
                <a:gd name="connsiteX60" fmla="*/ 12097 w 156781"/>
                <a:gd name="connsiteY60" fmla="*/ 45910 h 75723"/>
                <a:gd name="connsiteX61" fmla="*/ 12478 w 156781"/>
                <a:gd name="connsiteY61" fmla="*/ 45529 h 75723"/>
                <a:gd name="connsiteX62" fmla="*/ 13430 w 156781"/>
                <a:gd name="connsiteY62" fmla="*/ 45529 h 75723"/>
                <a:gd name="connsiteX63" fmla="*/ 13430 w 156781"/>
                <a:gd name="connsiteY63" fmla="*/ 45244 h 75723"/>
                <a:gd name="connsiteX64" fmla="*/ 13716 w 156781"/>
                <a:gd name="connsiteY64" fmla="*/ 44958 h 75723"/>
                <a:gd name="connsiteX65" fmla="*/ 13716 w 156781"/>
                <a:gd name="connsiteY65" fmla="*/ 44577 h 75723"/>
                <a:gd name="connsiteX66" fmla="*/ 14097 w 156781"/>
                <a:gd name="connsiteY66" fmla="*/ 44577 h 75723"/>
                <a:gd name="connsiteX67" fmla="*/ 14097 w 156781"/>
                <a:gd name="connsiteY67" fmla="*/ 44958 h 75723"/>
                <a:gd name="connsiteX68" fmla="*/ 15049 w 156781"/>
                <a:gd name="connsiteY68" fmla="*/ 43910 h 75723"/>
                <a:gd name="connsiteX69" fmla="*/ 14764 w 156781"/>
                <a:gd name="connsiteY69" fmla="*/ 43625 h 75723"/>
                <a:gd name="connsiteX70" fmla="*/ 14764 w 156781"/>
                <a:gd name="connsiteY70" fmla="*/ 43244 h 75723"/>
                <a:gd name="connsiteX71" fmla="*/ 14383 w 156781"/>
                <a:gd name="connsiteY71" fmla="*/ 43244 h 75723"/>
                <a:gd name="connsiteX72" fmla="*/ 15716 w 156781"/>
                <a:gd name="connsiteY72" fmla="*/ 43244 h 75723"/>
                <a:gd name="connsiteX73" fmla="*/ 15716 w 156781"/>
                <a:gd name="connsiteY73" fmla="*/ 43625 h 75723"/>
                <a:gd name="connsiteX74" fmla="*/ 16383 w 156781"/>
                <a:gd name="connsiteY74" fmla="*/ 43244 h 75723"/>
                <a:gd name="connsiteX75" fmla="*/ 16383 w 156781"/>
                <a:gd name="connsiteY75" fmla="*/ 42958 h 75723"/>
                <a:gd name="connsiteX76" fmla="*/ 16669 w 156781"/>
                <a:gd name="connsiteY76" fmla="*/ 42958 h 75723"/>
                <a:gd name="connsiteX77" fmla="*/ 16669 w 156781"/>
                <a:gd name="connsiteY77" fmla="*/ 42005 h 75723"/>
                <a:gd name="connsiteX78" fmla="*/ 16383 w 156781"/>
                <a:gd name="connsiteY78" fmla="*/ 42005 h 75723"/>
                <a:gd name="connsiteX79" fmla="*/ 16383 w 156781"/>
                <a:gd name="connsiteY79" fmla="*/ 41338 h 75723"/>
                <a:gd name="connsiteX80" fmla="*/ 18002 w 156781"/>
                <a:gd name="connsiteY80" fmla="*/ 41338 h 75723"/>
                <a:gd name="connsiteX81" fmla="*/ 18002 w 156781"/>
                <a:gd name="connsiteY81" fmla="*/ 40957 h 75723"/>
                <a:gd name="connsiteX82" fmla="*/ 18383 w 156781"/>
                <a:gd name="connsiteY82" fmla="*/ 40957 h 75723"/>
                <a:gd name="connsiteX83" fmla="*/ 18383 w 156781"/>
                <a:gd name="connsiteY83" fmla="*/ 40672 h 75723"/>
                <a:gd name="connsiteX84" fmla="*/ 18955 w 156781"/>
                <a:gd name="connsiteY84" fmla="*/ 39624 h 75723"/>
                <a:gd name="connsiteX85" fmla="*/ 18669 w 156781"/>
                <a:gd name="connsiteY85" fmla="*/ 39053 h 75723"/>
                <a:gd name="connsiteX86" fmla="*/ 18669 w 156781"/>
                <a:gd name="connsiteY86" fmla="*/ 38672 h 75723"/>
                <a:gd name="connsiteX87" fmla="*/ 18002 w 156781"/>
                <a:gd name="connsiteY87" fmla="*/ 38005 h 75723"/>
                <a:gd name="connsiteX88" fmla="*/ 18002 w 156781"/>
                <a:gd name="connsiteY88" fmla="*/ 37719 h 75723"/>
                <a:gd name="connsiteX89" fmla="*/ 18383 w 156781"/>
                <a:gd name="connsiteY89" fmla="*/ 37719 h 75723"/>
                <a:gd name="connsiteX90" fmla="*/ 18383 w 156781"/>
                <a:gd name="connsiteY90" fmla="*/ 37052 h 75723"/>
                <a:gd name="connsiteX91" fmla="*/ 18002 w 156781"/>
                <a:gd name="connsiteY91" fmla="*/ 36671 h 75723"/>
                <a:gd name="connsiteX92" fmla="*/ 18383 w 156781"/>
                <a:gd name="connsiteY92" fmla="*/ 36671 h 75723"/>
                <a:gd name="connsiteX93" fmla="*/ 18669 w 156781"/>
                <a:gd name="connsiteY93" fmla="*/ 35719 h 75723"/>
                <a:gd name="connsiteX94" fmla="*/ 18955 w 156781"/>
                <a:gd name="connsiteY94" fmla="*/ 35433 h 75723"/>
                <a:gd name="connsiteX95" fmla="*/ 18955 w 156781"/>
                <a:gd name="connsiteY95" fmla="*/ 35052 h 75723"/>
                <a:gd name="connsiteX96" fmla="*/ 19336 w 156781"/>
                <a:gd name="connsiteY96" fmla="*/ 35052 h 75723"/>
                <a:gd name="connsiteX97" fmla="*/ 19621 w 156781"/>
                <a:gd name="connsiteY97" fmla="*/ 34766 h 75723"/>
                <a:gd name="connsiteX98" fmla="*/ 19621 w 156781"/>
                <a:gd name="connsiteY98" fmla="*/ 35052 h 75723"/>
                <a:gd name="connsiteX99" fmla="*/ 19621 w 156781"/>
                <a:gd name="connsiteY99" fmla="*/ 34766 h 75723"/>
                <a:gd name="connsiteX100" fmla="*/ 20002 w 156781"/>
                <a:gd name="connsiteY100" fmla="*/ 34766 h 75723"/>
                <a:gd name="connsiteX101" fmla="*/ 20288 w 156781"/>
                <a:gd name="connsiteY101" fmla="*/ 34385 h 75723"/>
                <a:gd name="connsiteX102" fmla="*/ 20288 w 156781"/>
                <a:gd name="connsiteY102" fmla="*/ 33433 h 75723"/>
                <a:gd name="connsiteX103" fmla="*/ 20955 w 156781"/>
                <a:gd name="connsiteY103" fmla="*/ 32766 h 75723"/>
                <a:gd name="connsiteX104" fmla="*/ 20955 w 156781"/>
                <a:gd name="connsiteY104" fmla="*/ 32099 h 75723"/>
                <a:gd name="connsiteX105" fmla="*/ 21622 w 156781"/>
                <a:gd name="connsiteY105" fmla="*/ 32099 h 75723"/>
                <a:gd name="connsiteX106" fmla="*/ 21907 w 156781"/>
                <a:gd name="connsiteY106" fmla="*/ 31813 h 75723"/>
                <a:gd name="connsiteX107" fmla="*/ 21907 w 156781"/>
                <a:gd name="connsiteY107" fmla="*/ 32099 h 75723"/>
                <a:gd name="connsiteX108" fmla="*/ 22288 w 156781"/>
                <a:gd name="connsiteY108" fmla="*/ 32099 h 75723"/>
                <a:gd name="connsiteX109" fmla="*/ 22288 w 156781"/>
                <a:gd name="connsiteY109" fmla="*/ 31813 h 75723"/>
                <a:gd name="connsiteX110" fmla="*/ 22574 w 156781"/>
                <a:gd name="connsiteY110" fmla="*/ 31813 h 75723"/>
                <a:gd name="connsiteX111" fmla="*/ 22574 w 156781"/>
                <a:gd name="connsiteY111" fmla="*/ 31432 h 75723"/>
                <a:gd name="connsiteX112" fmla="*/ 23241 w 156781"/>
                <a:gd name="connsiteY112" fmla="*/ 31432 h 75723"/>
                <a:gd name="connsiteX113" fmla="*/ 23241 w 156781"/>
                <a:gd name="connsiteY113" fmla="*/ 31147 h 75723"/>
                <a:gd name="connsiteX114" fmla="*/ 23622 w 156781"/>
                <a:gd name="connsiteY114" fmla="*/ 31147 h 75723"/>
                <a:gd name="connsiteX115" fmla="*/ 23622 w 156781"/>
                <a:gd name="connsiteY115" fmla="*/ 30480 h 75723"/>
                <a:gd name="connsiteX116" fmla="*/ 24289 w 156781"/>
                <a:gd name="connsiteY116" fmla="*/ 29813 h 75723"/>
                <a:gd name="connsiteX117" fmla="*/ 24289 w 156781"/>
                <a:gd name="connsiteY117" fmla="*/ 29147 h 75723"/>
                <a:gd name="connsiteX118" fmla="*/ 24574 w 156781"/>
                <a:gd name="connsiteY118" fmla="*/ 29147 h 75723"/>
                <a:gd name="connsiteX119" fmla="*/ 24574 w 156781"/>
                <a:gd name="connsiteY119" fmla="*/ 29528 h 75723"/>
                <a:gd name="connsiteX120" fmla="*/ 24860 w 156781"/>
                <a:gd name="connsiteY120" fmla="*/ 29528 h 75723"/>
                <a:gd name="connsiteX121" fmla="*/ 25241 w 156781"/>
                <a:gd name="connsiteY121" fmla="*/ 29813 h 75723"/>
                <a:gd name="connsiteX122" fmla="*/ 25527 w 156781"/>
                <a:gd name="connsiteY122" fmla="*/ 29813 h 75723"/>
                <a:gd name="connsiteX123" fmla="*/ 25527 w 156781"/>
                <a:gd name="connsiteY123" fmla="*/ 30194 h 75723"/>
                <a:gd name="connsiteX124" fmla="*/ 25908 w 156781"/>
                <a:gd name="connsiteY124" fmla="*/ 30194 h 75723"/>
                <a:gd name="connsiteX125" fmla="*/ 25908 w 156781"/>
                <a:gd name="connsiteY125" fmla="*/ 29813 h 75723"/>
                <a:gd name="connsiteX126" fmla="*/ 26860 w 156781"/>
                <a:gd name="connsiteY126" fmla="*/ 29813 h 75723"/>
                <a:gd name="connsiteX127" fmla="*/ 26860 w 156781"/>
                <a:gd name="connsiteY127" fmla="*/ 29528 h 75723"/>
                <a:gd name="connsiteX128" fmla="*/ 27813 w 156781"/>
                <a:gd name="connsiteY128" fmla="*/ 29813 h 75723"/>
                <a:gd name="connsiteX129" fmla="*/ 28861 w 156781"/>
                <a:gd name="connsiteY129" fmla="*/ 29528 h 75723"/>
                <a:gd name="connsiteX130" fmla="*/ 29146 w 156781"/>
                <a:gd name="connsiteY130" fmla="*/ 29147 h 75723"/>
                <a:gd name="connsiteX131" fmla="*/ 30766 w 156781"/>
                <a:gd name="connsiteY131" fmla="*/ 28861 h 75723"/>
                <a:gd name="connsiteX132" fmla="*/ 31813 w 156781"/>
                <a:gd name="connsiteY132" fmla="*/ 28194 h 75723"/>
                <a:gd name="connsiteX133" fmla="*/ 32099 w 156781"/>
                <a:gd name="connsiteY133" fmla="*/ 27813 h 75723"/>
                <a:gd name="connsiteX134" fmla="*/ 32099 w 156781"/>
                <a:gd name="connsiteY134" fmla="*/ 27527 h 75723"/>
                <a:gd name="connsiteX135" fmla="*/ 32766 w 156781"/>
                <a:gd name="connsiteY135" fmla="*/ 27527 h 75723"/>
                <a:gd name="connsiteX136" fmla="*/ 32766 w 156781"/>
                <a:gd name="connsiteY136" fmla="*/ 27241 h 75723"/>
                <a:gd name="connsiteX137" fmla="*/ 33147 w 156781"/>
                <a:gd name="connsiteY137" fmla="*/ 27241 h 75723"/>
                <a:gd name="connsiteX138" fmla="*/ 33147 w 156781"/>
                <a:gd name="connsiteY138" fmla="*/ 26194 h 75723"/>
                <a:gd name="connsiteX139" fmla="*/ 33433 w 156781"/>
                <a:gd name="connsiteY139" fmla="*/ 26194 h 75723"/>
                <a:gd name="connsiteX140" fmla="*/ 33433 w 156781"/>
                <a:gd name="connsiteY140" fmla="*/ 25527 h 75723"/>
                <a:gd name="connsiteX141" fmla="*/ 33718 w 156781"/>
                <a:gd name="connsiteY141" fmla="*/ 25527 h 75723"/>
                <a:gd name="connsiteX142" fmla="*/ 33718 w 156781"/>
                <a:gd name="connsiteY142" fmla="*/ 25908 h 75723"/>
                <a:gd name="connsiteX143" fmla="*/ 34099 w 156781"/>
                <a:gd name="connsiteY143" fmla="*/ 25908 h 75723"/>
                <a:gd name="connsiteX144" fmla="*/ 33718 w 156781"/>
                <a:gd name="connsiteY144" fmla="*/ 26194 h 75723"/>
                <a:gd name="connsiteX145" fmla="*/ 34766 w 156781"/>
                <a:gd name="connsiteY145" fmla="*/ 26194 h 75723"/>
                <a:gd name="connsiteX146" fmla="*/ 36100 w 156781"/>
                <a:gd name="connsiteY146" fmla="*/ 25908 h 75723"/>
                <a:gd name="connsiteX147" fmla="*/ 36385 w 156781"/>
                <a:gd name="connsiteY147" fmla="*/ 25908 h 75723"/>
                <a:gd name="connsiteX148" fmla="*/ 36385 w 156781"/>
                <a:gd name="connsiteY148" fmla="*/ 24575 h 75723"/>
                <a:gd name="connsiteX149" fmla="*/ 36671 w 156781"/>
                <a:gd name="connsiteY149" fmla="*/ 24575 h 75723"/>
                <a:gd name="connsiteX150" fmla="*/ 36671 w 156781"/>
                <a:gd name="connsiteY150" fmla="*/ 24289 h 75723"/>
                <a:gd name="connsiteX151" fmla="*/ 37052 w 156781"/>
                <a:gd name="connsiteY151" fmla="*/ 24289 h 75723"/>
                <a:gd name="connsiteX152" fmla="*/ 37052 w 156781"/>
                <a:gd name="connsiteY152" fmla="*/ 23622 h 75723"/>
                <a:gd name="connsiteX153" fmla="*/ 37338 w 156781"/>
                <a:gd name="connsiteY153" fmla="*/ 23622 h 75723"/>
                <a:gd name="connsiteX154" fmla="*/ 37338 w 156781"/>
                <a:gd name="connsiteY154" fmla="*/ 23908 h 75723"/>
                <a:gd name="connsiteX155" fmla="*/ 37719 w 156781"/>
                <a:gd name="connsiteY155" fmla="*/ 24289 h 75723"/>
                <a:gd name="connsiteX156" fmla="*/ 37719 w 156781"/>
                <a:gd name="connsiteY156" fmla="*/ 23908 h 75723"/>
                <a:gd name="connsiteX157" fmla="*/ 38005 w 156781"/>
                <a:gd name="connsiteY157" fmla="*/ 23908 h 75723"/>
                <a:gd name="connsiteX158" fmla="*/ 38386 w 156781"/>
                <a:gd name="connsiteY158" fmla="*/ 23622 h 75723"/>
                <a:gd name="connsiteX159" fmla="*/ 38671 w 156781"/>
                <a:gd name="connsiteY159" fmla="*/ 23622 h 75723"/>
                <a:gd name="connsiteX160" fmla="*/ 38671 w 156781"/>
                <a:gd name="connsiteY160" fmla="*/ 23241 h 75723"/>
                <a:gd name="connsiteX161" fmla="*/ 38386 w 156781"/>
                <a:gd name="connsiteY161" fmla="*/ 23241 h 75723"/>
                <a:gd name="connsiteX162" fmla="*/ 38386 w 156781"/>
                <a:gd name="connsiteY162" fmla="*/ 22574 h 75723"/>
                <a:gd name="connsiteX163" fmla="*/ 38005 w 156781"/>
                <a:gd name="connsiteY163" fmla="*/ 22574 h 75723"/>
                <a:gd name="connsiteX164" fmla="*/ 38005 w 156781"/>
                <a:gd name="connsiteY164" fmla="*/ 22288 h 75723"/>
                <a:gd name="connsiteX165" fmla="*/ 38386 w 156781"/>
                <a:gd name="connsiteY165" fmla="*/ 22288 h 75723"/>
                <a:gd name="connsiteX166" fmla="*/ 38671 w 156781"/>
                <a:gd name="connsiteY166" fmla="*/ 21907 h 75723"/>
                <a:gd name="connsiteX167" fmla="*/ 38386 w 156781"/>
                <a:gd name="connsiteY167" fmla="*/ 22574 h 75723"/>
                <a:gd name="connsiteX168" fmla="*/ 38671 w 156781"/>
                <a:gd name="connsiteY168" fmla="*/ 22574 h 75723"/>
                <a:gd name="connsiteX169" fmla="*/ 39624 w 156781"/>
                <a:gd name="connsiteY169" fmla="*/ 22955 h 75723"/>
                <a:gd name="connsiteX170" fmla="*/ 39624 w 156781"/>
                <a:gd name="connsiteY170" fmla="*/ 22574 h 75723"/>
                <a:gd name="connsiteX171" fmla="*/ 40005 w 156781"/>
                <a:gd name="connsiteY171" fmla="*/ 22288 h 75723"/>
                <a:gd name="connsiteX172" fmla="*/ 40672 w 156781"/>
                <a:gd name="connsiteY172" fmla="*/ 22288 h 75723"/>
                <a:gd name="connsiteX173" fmla="*/ 40672 w 156781"/>
                <a:gd name="connsiteY173" fmla="*/ 21907 h 75723"/>
                <a:gd name="connsiteX174" fmla="*/ 40957 w 156781"/>
                <a:gd name="connsiteY174" fmla="*/ 22288 h 75723"/>
                <a:gd name="connsiteX175" fmla="*/ 41338 w 156781"/>
                <a:gd name="connsiteY175" fmla="*/ 22288 h 75723"/>
                <a:gd name="connsiteX176" fmla="*/ 41338 w 156781"/>
                <a:gd name="connsiteY176" fmla="*/ 21907 h 75723"/>
                <a:gd name="connsiteX177" fmla="*/ 42005 w 156781"/>
                <a:gd name="connsiteY177" fmla="*/ 21907 h 75723"/>
                <a:gd name="connsiteX178" fmla="*/ 42005 w 156781"/>
                <a:gd name="connsiteY178" fmla="*/ 21622 h 75723"/>
                <a:gd name="connsiteX179" fmla="*/ 42577 w 156781"/>
                <a:gd name="connsiteY179" fmla="*/ 21622 h 75723"/>
                <a:gd name="connsiteX180" fmla="*/ 42577 w 156781"/>
                <a:gd name="connsiteY180" fmla="*/ 21336 h 75723"/>
                <a:gd name="connsiteX181" fmla="*/ 43243 w 156781"/>
                <a:gd name="connsiteY181" fmla="*/ 21622 h 75723"/>
                <a:gd name="connsiteX182" fmla="*/ 43243 w 156781"/>
                <a:gd name="connsiteY182" fmla="*/ 21336 h 75723"/>
                <a:gd name="connsiteX183" fmla="*/ 43243 w 156781"/>
                <a:gd name="connsiteY183" fmla="*/ 21622 h 75723"/>
                <a:gd name="connsiteX184" fmla="*/ 43624 w 156781"/>
                <a:gd name="connsiteY184" fmla="*/ 21622 h 75723"/>
                <a:gd name="connsiteX185" fmla="*/ 43624 w 156781"/>
                <a:gd name="connsiteY185" fmla="*/ 21907 h 75723"/>
                <a:gd name="connsiteX186" fmla="*/ 44958 w 156781"/>
                <a:gd name="connsiteY186" fmla="*/ 21907 h 75723"/>
                <a:gd name="connsiteX187" fmla="*/ 44958 w 156781"/>
                <a:gd name="connsiteY187" fmla="*/ 21622 h 75723"/>
                <a:gd name="connsiteX188" fmla="*/ 45244 w 156781"/>
                <a:gd name="connsiteY188" fmla="*/ 20955 h 75723"/>
                <a:gd name="connsiteX189" fmla="*/ 44577 w 156781"/>
                <a:gd name="connsiteY189" fmla="*/ 20669 h 75723"/>
                <a:gd name="connsiteX190" fmla="*/ 44958 w 156781"/>
                <a:gd name="connsiteY190" fmla="*/ 20669 h 75723"/>
                <a:gd name="connsiteX191" fmla="*/ 45244 w 156781"/>
                <a:gd name="connsiteY191" fmla="*/ 20288 h 75723"/>
                <a:gd name="connsiteX192" fmla="*/ 45529 w 156781"/>
                <a:gd name="connsiteY192" fmla="*/ 20288 h 75723"/>
                <a:gd name="connsiteX193" fmla="*/ 45910 w 156781"/>
                <a:gd name="connsiteY193" fmla="*/ 20669 h 75723"/>
                <a:gd name="connsiteX194" fmla="*/ 46863 w 156781"/>
                <a:gd name="connsiteY194" fmla="*/ 20669 h 75723"/>
                <a:gd name="connsiteX195" fmla="*/ 47244 w 156781"/>
                <a:gd name="connsiteY195" fmla="*/ 20955 h 75723"/>
                <a:gd name="connsiteX196" fmla="*/ 47530 w 156781"/>
                <a:gd name="connsiteY196" fmla="*/ 20955 h 75723"/>
                <a:gd name="connsiteX197" fmla="*/ 47244 w 156781"/>
                <a:gd name="connsiteY197" fmla="*/ 21336 h 75723"/>
                <a:gd name="connsiteX198" fmla="*/ 48196 w 156781"/>
                <a:gd name="connsiteY198" fmla="*/ 21336 h 75723"/>
                <a:gd name="connsiteX199" fmla="*/ 48196 w 156781"/>
                <a:gd name="connsiteY199" fmla="*/ 20955 h 75723"/>
                <a:gd name="connsiteX200" fmla="*/ 48482 w 156781"/>
                <a:gd name="connsiteY200" fmla="*/ 20955 h 75723"/>
                <a:gd name="connsiteX201" fmla="*/ 48482 w 156781"/>
                <a:gd name="connsiteY201" fmla="*/ 20669 h 75723"/>
                <a:gd name="connsiteX202" fmla="*/ 48863 w 156781"/>
                <a:gd name="connsiteY202" fmla="*/ 20669 h 75723"/>
                <a:gd name="connsiteX203" fmla="*/ 49149 w 156781"/>
                <a:gd name="connsiteY203" fmla="*/ 20955 h 75723"/>
                <a:gd name="connsiteX204" fmla="*/ 49149 w 156781"/>
                <a:gd name="connsiteY204" fmla="*/ 20288 h 75723"/>
                <a:gd name="connsiteX205" fmla="*/ 49530 w 156781"/>
                <a:gd name="connsiteY205" fmla="*/ 20288 h 75723"/>
                <a:gd name="connsiteX206" fmla="*/ 49530 w 156781"/>
                <a:gd name="connsiteY206" fmla="*/ 20669 h 75723"/>
                <a:gd name="connsiteX207" fmla="*/ 51149 w 156781"/>
                <a:gd name="connsiteY207" fmla="*/ 20669 h 75723"/>
                <a:gd name="connsiteX208" fmla="*/ 51149 w 156781"/>
                <a:gd name="connsiteY208" fmla="*/ 20955 h 75723"/>
                <a:gd name="connsiteX209" fmla="*/ 51149 w 156781"/>
                <a:gd name="connsiteY209" fmla="*/ 20669 h 75723"/>
                <a:gd name="connsiteX210" fmla="*/ 50482 w 156781"/>
                <a:gd name="connsiteY210" fmla="*/ 20669 h 75723"/>
                <a:gd name="connsiteX211" fmla="*/ 50197 w 156781"/>
                <a:gd name="connsiteY211" fmla="*/ 20955 h 75723"/>
                <a:gd name="connsiteX212" fmla="*/ 49530 w 156781"/>
                <a:gd name="connsiteY212" fmla="*/ 20955 h 75723"/>
                <a:gd name="connsiteX213" fmla="*/ 49530 w 156781"/>
                <a:gd name="connsiteY213" fmla="*/ 21336 h 75723"/>
                <a:gd name="connsiteX214" fmla="*/ 49530 w 156781"/>
                <a:gd name="connsiteY214" fmla="*/ 20955 h 75723"/>
                <a:gd name="connsiteX215" fmla="*/ 49530 w 156781"/>
                <a:gd name="connsiteY215" fmla="*/ 21336 h 75723"/>
                <a:gd name="connsiteX216" fmla="*/ 50197 w 156781"/>
                <a:gd name="connsiteY216" fmla="*/ 21336 h 75723"/>
                <a:gd name="connsiteX217" fmla="*/ 50482 w 156781"/>
                <a:gd name="connsiteY217" fmla="*/ 20955 h 75723"/>
                <a:gd name="connsiteX218" fmla="*/ 50482 w 156781"/>
                <a:gd name="connsiteY218" fmla="*/ 21336 h 75723"/>
                <a:gd name="connsiteX219" fmla="*/ 50197 w 156781"/>
                <a:gd name="connsiteY219" fmla="*/ 21336 h 75723"/>
                <a:gd name="connsiteX220" fmla="*/ 49816 w 156781"/>
                <a:gd name="connsiteY220" fmla="*/ 21622 h 75723"/>
                <a:gd name="connsiteX221" fmla="*/ 50482 w 156781"/>
                <a:gd name="connsiteY221" fmla="*/ 21622 h 75723"/>
                <a:gd name="connsiteX222" fmla="*/ 50863 w 156781"/>
                <a:gd name="connsiteY222" fmla="*/ 21336 h 75723"/>
                <a:gd name="connsiteX223" fmla="*/ 51149 w 156781"/>
                <a:gd name="connsiteY223" fmla="*/ 21336 h 75723"/>
                <a:gd name="connsiteX224" fmla="*/ 50863 w 156781"/>
                <a:gd name="connsiteY224" fmla="*/ 21336 h 75723"/>
                <a:gd name="connsiteX225" fmla="*/ 50482 w 156781"/>
                <a:gd name="connsiteY225" fmla="*/ 21622 h 75723"/>
                <a:gd name="connsiteX226" fmla="*/ 50482 w 156781"/>
                <a:gd name="connsiteY226" fmla="*/ 21907 h 75723"/>
                <a:gd name="connsiteX227" fmla="*/ 50863 w 156781"/>
                <a:gd name="connsiteY227" fmla="*/ 22574 h 75723"/>
                <a:gd name="connsiteX228" fmla="*/ 50197 w 156781"/>
                <a:gd name="connsiteY228" fmla="*/ 21907 h 75723"/>
                <a:gd name="connsiteX229" fmla="*/ 50197 w 156781"/>
                <a:gd name="connsiteY229" fmla="*/ 22288 h 75723"/>
                <a:gd name="connsiteX230" fmla="*/ 50482 w 156781"/>
                <a:gd name="connsiteY230" fmla="*/ 22288 h 75723"/>
                <a:gd name="connsiteX231" fmla="*/ 50197 w 156781"/>
                <a:gd name="connsiteY231" fmla="*/ 22574 h 75723"/>
                <a:gd name="connsiteX232" fmla="*/ 50482 w 156781"/>
                <a:gd name="connsiteY232" fmla="*/ 22574 h 75723"/>
                <a:gd name="connsiteX233" fmla="*/ 50482 w 156781"/>
                <a:gd name="connsiteY233" fmla="*/ 22955 h 75723"/>
                <a:gd name="connsiteX234" fmla="*/ 50863 w 156781"/>
                <a:gd name="connsiteY234" fmla="*/ 23622 h 75723"/>
                <a:gd name="connsiteX235" fmla="*/ 52483 w 156781"/>
                <a:gd name="connsiteY235" fmla="*/ 23908 h 75723"/>
                <a:gd name="connsiteX236" fmla="*/ 52768 w 156781"/>
                <a:gd name="connsiteY236" fmla="*/ 24289 h 75723"/>
                <a:gd name="connsiteX237" fmla="*/ 54102 w 156781"/>
                <a:gd name="connsiteY237" fmla="*/ 24289 h 75723"/>
                <a:gd name="connsiteX238" fmla="*/ 57055 w 156781"/>
                <a:gd name="connsiteY238" fmla="*/ 23908 h 75723"/>
                <a:gd name="connsiteX239" fmla="*/ 57721 w 156781"/>
                <a:gd name="connsiteY239" fmla="*/ 23908 h 75723"/>
                <a:gd name="connsiteX240" fmla="*/ 60960 w 156781"/>
                <a:gd name="connsiteY240" fmla="*/ 23241 h 75723"/>
                <a:gd name="connsiteX241" fmla="*/ 62960 w 156781"/>
                <a:gd name="connsiteY241" fmla="*/ 23241 h 75723"/>
                <a:gd name="connsiteX242" fmla="*/ 63627 w 156781"/>
                <a:gd name="connsiteY242" fmla="*/ 23908 h 75723"/>
                <a:gd name="connsiteX243" fmla="*/ 63246 w 156781"/>
                <a:gd name="connsiteY243" fmla="*/ 24289 h 75723"/>
                <a:gd name="connsiteX244" fmla="*/ 63246 w 156781"/>
                <a:gd name="connsiteY244" fmla="*/ 24575 h 75723"/>
                <a:gd name="connsiteX245" fmla="*/ 62960 w 156781"/>
                <a:gd name="connsiteY245" fmla="*/ 24575 h 75723"/>
                <a:gd name="connsiteX246" fmla="*/ 62960 w 156781"/>
                <a:gd name="connsiteY246" fmla="*/ 25241 h 75723"/>
                <a:gd name="connsiteX247" fmla="*/ 63246 w 156781"/>
                <a:gd name="connsiteY247" fmla="*/ 24860 h 75723"/>
                <a:gd name="connsiteX248" fmla="*/ 63246 w 156781"/>
                <a:gd name="connsiteY248" fmla="*/ 24575 h 75723"/>
                <a:gd name="connsiteX249" fmla="*/ 63627 w 156781"/>
                <a:gd name="connsiteY249" fmla="*/ 23908 h 75723"/>
                <a:gd name="connsiteX250" fmla="*/ 62960 w 156781"/>
                <a:gd name="connsiteY250" fmla="*/ 23241 h 75723"/>
                <a:gd name="connsiteX251" fmla="*/ 62293 w 156781"/>
                <a:gd name="connsiteY251" fmla="*/ 22955 h 75723"/>
                <a:gd name="connsiteX252" fmla="*/ 63627 w 156781"/>
                <a:gd name="connsiteY252" fmla="*/ 22955 h 75723"/>
                <a:gd name="connsiteX253" fmla="*/ 64579 w 156781"/>
                <a:gd name="connsiteY253" fmla="*/ 22574 h 75723"/>
                <a:gd name="connsiteX254" fmla="*/ 64960 w 156781"/>
                <a:gd name="connsiteY254" fmla="*/ 22574 h 75723"/>
                <a:gd name="connsiteX255" fmla="*/ 65913 w 156781"/>
                <a:gd name="connsiteY255" fmla="*/ 20955 h 75723"/>
                <a:gd name="connsiteX256" fmla="*/ 66199 w 156781"/>
                <a:gd name="connsiteY256" fmla="*/ 20288 h 75723"/>
                <a:gd name="connsiteX257" fmla="*/ 66199 w 156781"/>
                <a:gd name="connsiteY257" fmla="*/ 20003 h 75723"/>
                <a:gd name="connsiteX258" fmla="*/ 66580 w 156781"/>
                <a:gd name="connsiteY258" fmla="*/ 20003 h 75723"/>
                <a:gd name="connsiteX259" fmla="*/ 68199 w 156781"/>
                <a:gd name="connsiteY259" fmla="*/ 19336 h 75723"/>
                <a:gd name="connsiteX260" fmla="*/ 68199 w 156781"/>
                <a:gd name="connsiteY260" fmla="*/ 19622 h 75723"/>
                <a:gd name="connsiteX261" fmla="*/ 66580 w 156781"/>
                <a:gd name="connsiteY261" fmla="*/ 20003 h 75723"/>
                <a:gd name="connsiteX262" fmla="*/ 66199 w 156781"/>
                <a:gd name="connsiteY262" fmla="*/ 20003 h 75723"/>
                <a:gd name="connsiteX263" fmla="*/ 66199 w 156781"/>
                <a:gd name="connsiteY263" fmla="*/ 20288 h 75723"/>
                <a:gd name="connsiteX264" fmla="*/ 66580 w 156781"/>
                <a:gd name="connsiteY264" fmla="*/ 20669 h 75723"/>
                <a:gd name="connsiteX265" fmla="*/ 66199 w 156781"/>
                <a:gd name="connsiteY265" fmla="*/ 20955 h 75723"/>
                <a:gd name="connsiteX266" fmla="*/ 65627 w 156781"/>
                <a:gd name="connsiteY266" fmla="*/ 22288 h 75723"/>
                <a:gd name="connsiteX267" fmla="*/ 65627 w 156781"/>
                <a:gd name="connsiteY267" fmla="*/ 22574 h 75723"/>
                <a:gd name="connsiteX268" fmla="*/ 65913 w 156781"/>
                <a:gd name="connsiteY268" fmla="*/ 22955 h 75723"/>
                <a:gd name="connsiteX269" fmla="*/ 65913 w 156781"/>
                <a:gd name="connsiteY269" fmla="*/ 22288 h 75723"/>
                <a:gd name="connsiteX270" fmla="*/ 67246 w 156781"/>
                <a:gd name="connsiteY270" fmla="*/ 22288 h 75723"/>
                <a:gd name="connsiteX271" fmla="*/ 66865 w 156781"/>
                <a:gd name="connsiteY271" fmla="*/ 21622 h 75723"/>
                <a:gd name="connsiteX272" fmla="*/ 67532 w 156781"/>
                <a:gd name="connsiteY272" fmla="*/ 21622 h 75723"/>
                <a:gd name="connsiteX273" fmla="*/ 67532 w 156781"/>
                <a:gd name="connsiteY273" fmla="*/ 21907 h 75723"/>
                <a:gd name="connsiteX274" fmla="*/ 68199 w 156781"/>
                <a:gd name="connsiteY274" fmla="*/ 21907 h 75723"/>
                <a:gd name="connsiteX275" fmla="*/ 67913 w 156781"/>
                <a:gd name="connsiteY275" fmla="*/ 20669 h 75723"/>
                <a:gd name="connsiteX276" fmla="*/ 68199 w 156781"/>
                <a:gd name="connsiteY276" fmla="*/ 20669 h 75723"/>
                <a:gd name="connsiteX277" fmla="*/ 68580 w 156781"/>
                <a:gd name="connsiteY277" fmla="*/ 21622 h 75723"/>
                <a:gd name="connsiteX278" fmla="*/ 68866 w 156781"/>
                <a:gd name="connsiteY278" fmla="*/ 21622 h 75723"/>
                <a:gd name="connsiteX279" fmla="*/ 70485 w 156781"/>
                <a:gd name="connsiteY279" fmla="*/ 21336 h 75723"/>
                <a:gd name="connsiteX280" fmla="*/ 71152 w 156781"/>
                <a:gd name="connsiteY280" fmla="*/ 21336 h 75723"/>
                <a:gd name="connsiteX281" fmla="*/ 71533 w 156781"/>
                <a:gd name="connsiteY281" fmla="*/ 20955 h 75723"/>
                <a:gd name="connsiteX282" fmla="*/ 72199 w 156781"/>
                <a:gd name="connsiteY282" fmla="*/ 20955 h 75723"/>
                <a:gd name="connsiteX283" fmla="*/ 73819 w 156781"/>
                <a:gd name="connsiteY283" fmla="*/ 20669 h 75723"/>
                <a:gd name="connsiteX284" fmla="*/ 74771 w 156781"/>
                <a:gd name="connsiteY284" fmla="*/ 20288 h 75723"/>
                <a:gd name="connsiteX285" fmla="*/ 75152 w 156781"/>
                <a:gd name="connsiteY285" fmla="*/ 20288 h 75723"/>
                <a:gd name="connsiteX286" fmla="*/ 79343 w 156781"/>
                <a:gd name="connsiteY286" fmla="*/ 19336 h 75723"/>
                <a:gd name="connsiteX287" fmla="*/ 79343 w 156781"/>
                <a:gd name="connsiteY287" fmla="*/ 18955 h 75723"/>
                <a:gd name="connsiteX288" fmla="*/ 80391 w 156781"/>
                <a:gd name="connsiteY288" fmla="*/ 18955 h 75723"/>
                <a:gd name="connsiteX289" fmla="*/ 82010 w 156781"/>
                <a:gd name="connsiteY289" fmla="*/ 18383 h 75723"/>
                <a:gd name="connsiteX290" fmla="*/ 82677 w 156781"/>
                <a:gd name="connsiteY290" fmla="*/ 18383 h 75723"/>
                <a:gd name="connsiteX291" fmla="*/ 91535 w 156781"/>
                <a:gd name="connsiteY291" fmla="*/ 14764 h 75723"/>
                <a:gd name="connsiteX292" fmla="*/ 91535 w 156781"/>
                <a:gd name="connsiteY292" fmla="*/ 14383 h 75723"/>
                <a:gd name="connsiteX293" fmla="*/ 92202 w 156781"/>
                <a:gd name="connsiteY293" fmla="*/ 14383 h 75723"/>
                <a:gd name="connsiteX294" fmla="*/ 92202 w 156781"/>
                <a:gd name="connsiteY294" fmla="*/ 14097 h 75723"/>
                <a:gd name="connsiteX295" fmla="*/ 92488 w 156781"/>
                <a:gd name="connsiteY295" fmla="*/ 14097 h 75723"/>
                <a:gd name="connsiteX296" fmla="*/ 92488 w 156781"/>
                <a:gd name="connsiteY296" fmla="*/ 13716 h 75723"/>
                <a:gd name="connsiteX297" fmla="*/ 92869 w 156781"/>
                <a:gd name="connsiteY297" fmla="*/ 13716 h 75723"/>
                <a:gd name="connsiteX298" fmla="*/ 94774 w 156781"/>
                <a:gd name="connsiteY298" fmla="*/ 12763 h 75723"/>
                <a:gd name="connsiteX299" fmla="*/ 95155 w 156781"/>
                <a:gd name="connsiteY299" fmla="*/ 12763 h 75723"/>
                <a:gd name="connsiteX300" fmla="*/ 95821 w 156781"/>
                <a:gd name="connsiteY300" fmla="*/ 13049 h 75723"/>
                <a:gd name="connsiteX301" fmla="*/ 96107 w 156781"/>
                <a:gd name="connsiteY301" fmla="*/ 13049 h 75723"/>
                <a:gd name="connsiteX302" fmla="*/ 96774 w 156781"/>
                <a:gd name="connsiteY302" fmla="*/ 13716 h 75723"/>
                <a:gd name="connsiteX303" fmla="*/ 97060 w 156781"/>
                <a:gd name="connsiteY303" fmla="*/ 13716 h 75723"/>
                <a:gd name="connsiteX304" fmla="*/ 97060 w 156781"/>
                <a:gd name="connsiteY304" fmla="*/ 14097 h 75723"/>
                <a:gd name="connsiteX305" fmla="*/ 99060 w 156781"/>
                <a:gd name="connsiteY305" fmla="*/ 14764 h 75723"/>
                <a:gd name="connsiteX306" fmla="*/ 99727 w 156781"/>
                <a:gd name="connsiteY306" fmla="*/ 14764 h 75723"/>
                <a:gd name="connsiteX307" fmla="*/ 100393 w 156781"/>
                <a:gd name="connsiteY307" fmla="*/ 15430 h 75723"/>
                <a:gd name="connsiteX308" fmla="*/ 100679 w 156781"/>
                <a:gd name="connsiteY308" fmla="*/ 15430 h 75723"/>
                <a:gd name="connsiteX309" fmla="*/ 100393 w 156781"/>
                <a:gd name="connsiteY309" fmla="*/ 15049 h 75723"/>
                <a:gd name="connsiteX310" fmla="*/ 100013 w 156781"/>
                <a:gd name="connsiteY310" fmla="*/ 15049 h 75723"/>
                <a:gd name="connsiteX311" fmla="*/ 100013 w 156781"/>
                <a:gd name="connsiteY311" fmla="*/ 14764 h 75723"/>
                <a:gd name="connsiteX312" fmla="*/ 99727 w 156781"/>
                <a:gd name="connsiteY312" fmla="*/ 14764 h 75723"/>
                <a:gd name="connsiteX313" fmla="*/ 99727 w 156781"/>
                <a:gd name="connsiteY313" fmla="*/ 14383 h 75723"/>
                <a:gd name="connsiteX314" fmla="*/ 98393 w 156781"/>
                <a:gd name="connsiteY314" fmla="*/ 14383 h 75723"/>
                <a:gd name="connsiteX315" fmla="*/ 98107 w 156781"/>
                <a:gd name="connsiteY315" fmla="*/ 14097 h 75723"/>
                <a:gd name="connsiteX316" fmla="*/ 97441 w 156781"/>
                <a:gd name="connsiteY316" fmla="*/ 14097 h 75723"/>
                <a:gd name="connsiteX317" fmla="*/ 96393 w 156781"/>
                <a:gd name="connsiteY317" fmla="*/ 13049 h 75723"/>
                <a:gd name="connsiteX318" fmla="*/ 96107 w 156781"/>
                <a:gd name="connsiteY318" fmla="*/ 13049 h 75723"/>
                <a:gd name="connsiteX319" fmla="*/ 96107 w 156781"/>
                <a:gd name="connsiteY319" fmla="*/ 12763 h 75723"/>
                <a:gd name="connsiteX320" fmla="*/ 95155 w 156781"/>
                <a:gd name="connsiteY320" fmla="*/ 12763 h 75723"/>
                <a:gd name="connsiteX321" fmla="*/ 96107 w 156781"/>
                <a:gd name="connsiteY321" fmla="*/ 12097 h 75723"/>
                <a:gd name="connsiteX322" fmla="*/ 96774 w 156781"/>
                <a:gd name="connsiteY322" fmla="*/ 11811 h 75723"/>
                <a:gd name="connsiteX323" fmla="*/ 97060 w 156781"/>
                <a:gd name="connsiteY323" fmla="*/ 11811 h 75723"/>
                <a:gd name="connsiteX324" fmla="*/ 99060 w 156781"/>
                <a:gd name="connsiteY324" fmla="*/ 10763 h 75723"/>
                <a:gd name="connsiteX325" fmla="*/ 102298 w 156781"/>
                <a:gd name="connsiteY325" fmla="*/ 9525 h 75723"/>
                <a:gd name="connsiteX326" fmla="*/ 103346 w 156781"/>
                <a:gd name="connsiteY326" fmla="*/ 9144 h 75723"/>
                <a:gd name="connsiteX327" fmla="*/ 103632 w 156781"/>
                <a:gd name="connsiteY327" fmla="*/ 9144 h 75723"/>
                <a:gd name="connsiteX328" fmla="*/ 104013 w 156781"/>
                <a:gd name="connsiteY328" fmla="*/ 8858 h 75723"/>
                <a:gd name="connsiteX329" fmla="*/ 104013 w 156781"/>
                <a:gd name="connsiteY329" fmla="*/ 8477 h 75723"/>
                <a:gd name="connsiteX330" fmla="*/ 104013 w 156781"/>
                <a:gd name="connsiteY330" fmla="*/ 8858 h 75723"/>
                <a:gd name="connsiteX331" fmla="*/ 104013 w 156781"/>
                <a:gd name="connsiteY331" fmla="*/ 8477 h 75723"/>
                <a:gd name="connsiteX332" fmla="*/ 104299 w 156781"/>
                <a:gd name="connsiteY332" fmla="*/ 8191 h 75723"/>
                <a:gd name="connsiteX333" fmla="*/ 104965 w 156781"/>
                <a:gd name="connsiteY333" fmla="*/ 8191 h 75723"/>
                <a:gd name="connsiteX334" fmla="*/ 104965 w 156781"/>
                <a:gd name="connsiteY334" fmla="*/ 8477 h 75723"/>
                <a:gd name="connsiteX335" fmla="*/ 105632 w 156781"/>
                <a:gd name="connsiteY335" fmla="*/ 8477 h 75723"/>
                <a:gd name="connsiteX336" fmla="*/ 105632 w 156781"/>
                <a:gd name="connsiteY336" fmla="*/ 8191 h 75723"/>
                <a:gd name="connsiteX337" fmla="*/ 105251 w 156781"/>
                <a:gd name="connsiteY337" fmla="*/ 8191 h 75723"/>
                <a:gd name="connsiteX338" fmla="*/ 105632 w 156781"/>
                <a:gd name="connsiteY338" fmla="*/ 8191 h 75723"/>
                <a:gd name="connsiteX339" fmla="*/ 105918 w 156781"/>
                <a:gd name="connsiteY339" fmla="*/ 7810 h 75723"/>
                <a:gd name="connsiteX340" fmla="*/ 105918 w 156781"/>
                <a:gd name="connsiteY340" fmla="*/ 8191 h 75723"/>
                <a:gd name="connsiteX341" fmla="*/ 106299 w 156781"/>
                <a:gd name="connsiteY341" fmla="*/ 7810 h 75723"/>
                <a:gd name="connsiteX342" fmla="*/ 106299 w 156781"/>
                <a:gd name="connsiteY342" fmla="*/ 8191 h 75723"/>
                <a:gd name="connsiteX343" fmla="*/ 106299 w 156781"/>
                <a:gd name="connsiteY343" fmla="*/ 7810 h 75723"/>
                <a:gd name="connsiteX344" fmla="*/ 106299 w 156781"/>
                <a:gd name="connsiteY344" fmla="*/ 8191 h 75723"/>
                <a:gd name="connsiteX345" fmla="*/ 106585 w 156781"/>
                <a:gd name="connsiteY345" fmla="*/ 8191 h 75723"/>
                <a:gd name="connsiteX346" fmla="*/ 107251 w 156781"/>
                <a:gd name="connsiteY346" fmla="*/ 7810 h 75723"/>
                <a:gd name="connsiteX347" fmla="*/ 109538 w 156781"/>
                <a:gd name="connsiteY347" fmla="*/ 7144 h 75723"/>
                <a:gd name="connsiteX348" fmla="*/ 109538 w 156781"/>
                <a:gd name="connsiteY348" fmla="*/ 6572 h 75723"/>
                <a:gd name="connsiteX349" fmla="*/ 109918 w 156781"/>
                <a:gd name="connsiteY349" fmla="*/ 6572 h 75723"/>
                <a:gd name="connsiteX350" fmla="*/ 109918 w 156781"/>
                <a:gd name="connsiteY350" fmla="*/ 6858 h 75723"/>
                <a:gd name="connsiteX351" fmla="*/ 110204 w 156781"/>
                <a:gd name="connsiteY351" fmla="*/ 7144 h 75723"/>
                <a:gd name="connsiteX352" fmla="*/ 110585 w 156781"/>
                <a:gd name="connsiteY352" fmla="*/ 6858 h 75723"/>
                <a:gd name="connsiteX353" fmla="*/ 110871 w 156781"/>
                <a:gd name="connsiteY353" fmla="*/ 6858 h 75723"/>
                <a:gd name="connsiteX354" fmla="*/ 111823 w 156781"/>
                <a:gd name="connsiteY354" fmla="*/ 6572 h 75723"/>
                <a:gd name="connsiteX355" fmla="*/ 112204 w 156781"/>
                <a:gd name="connsiteY355" fmla="*/ 6572 h 75723"/>
                <a:gd name="connsiteX356" fmla="*/ 112490 w 156781"/>
                <a:gd name="connsiteY356" fmla="*/ 6191 h 75723"/>
                <a:gd name="connsiteX357" fmla="*/ 117062 w 156781"/>
                <a:gd name="connsiteY357" fmla="*/ 3905 h 75723"/>
                <a:gd name="connsiteX358" fmla="*/ 117062 w 156781"/>
                <a:gd name="connsiteY358" fmla="*/ 3619 h 75723"/>
                <a:gd name="connsiteX359" fmla="*/ 117443 w 156781"/>
                <a:gd name="connsiteY359" fmla="*/ 3619 h 75723"/>
                <a:gd name="connsiteX360" fmla="*/ 118110 w 156781"/>
                <a:gd name="connsiteY360" fmla="*/ 2953 h 75723"/>
                <a:gd name="connsiteX361" fmla="*/ 118777 w 156781"/>
                <a:gd name="connsiteY361" fmla="*/ 2572 h 75723"/>
                <a:gd name="connsiteX362" fmla="*/ 118777 w 156781"/>
                <a:gd name="connsiteY362" fmla="*/ 2286 h 75723"/>
                <a:gd name="connsiteX363" fmla="*/ 119063 w 156781"/>
                <a:gd name="connsiteY363" fmla="*/ 2286 h 75723"/>
                <a:gd name="connsiteX364" fmla="*/ 119063 w 156781"/>
                <a:gd name="connsiteY364" fmla="*/ 1619 h 75723"/>
                <a:gd name="connsiteX365" fmla="*/ 119443 w 156781"/>
                <a:gd name="connsiteY365" fmla="*/ 1619 h 75723"/>
                <a:gd name="connsiteX366" fmla="*/ 119443 w 156781"/>
                <a:gd name="connsiteY366" fmla="*/ 952 h 75723"/>
                <a:gd name="connsiteX367" fmla="*/ 119729 w 156781"/>
                <a:gd name="connsiteY367" fmla="*/ 952 h 75723"/>
                <a:gd name="connsiteX368" fmla="*/ 119729 w 156781"/>
                <a:gd name="connsiteY368" fmla="*/ 286 h 75723"/>
                <a:gd name="connsiteX369" fmla="*/ 120015 w 156781"/>
                <a:gd name="connsiteY369" fmla="*/ 286 h 75723"/>
                <a:gd name="connsiteX370" fmla="*/ 120015 w 156781"/>
                <a:gd name="connsiteY370" fmla="*/ 0 h 75723"/>
                <a:gd name="connsiteX371" fmla="*/ 121063 w 156781"/>
                <a:gd name="connsiteY371" fmla="*/ 286 h 75723"/>
                <a:gd name="connsiteX372" fmla="*/ 122396 w 156781"/>
                <a:gd name="connsiteY372" fmla="*/ 0 h 75723"/>
                <a:gd name="connsiteX373" fmla="*/ 122015 w 156781"/>
                <a:gd name="connsiteY373" fmla="*/ 667 h 75723"/>
                <a:gd name="connsiteX374" fmla="*/ 122396 w 156781"/>
                <a:gd name="connsiteY374" fmla="*/ 952 h 75723"/>
                <a:gd name="connsiteX375" fmla="*/ 122015 w 156781"/>
                <a:gd name="connsiteY375" fmla="*/ 1905 h 75723"/>
                <a:gd name="connsiteX376" fmla="*/ 122396 w 156781"/>
                <a:gd name="connsiteY376" fmla="*/ 2286 h 75723"/>
                <a:gd name="connsiteX377" fmla="*/ 122682 w 156781"/>
                <a:gd name="connsiteY377" fmla="*/ 3238 h 75723"/>
                <a:gd name="connsiteX378" fmla="*/ 123634 w 156781"/>
                <a:gd name="connsiteY378" fmla="*/ 3619 h 75723"/>
                <a:gd name="connsiteX379" fmla="*/ 123349 w 156781"/>
                <a:gd name="connsiteY379" fmla="*/ 3905 h 75723"/>
                <a:gd name="connsiteX380" fmla="*/ 123634 w 156781"/>
                <a:gd name="connsiteY380" fmla="*/ 4191 h 75723"/>
                <a:gd name="connsiteX381" fmla="*/ 123349 w 156781"/>
                <a:gd name="connsiteY381" fmla="*/ 4858 h 75723"/>
                <a:gd name="connsiteX382" fmla="*/ 123634 w 156781"/>
                <a:gd name="connsiteY382" fmla="*/ 4858 h 75723"/>
                <a:gd name="connsiteX383" fmla="*/ 123634 w 156781"/>
                <a:gd name="connsiteY383" fmla="*/ 5239 h 75723"/>
                <a:gd name="connsiteX384" fmla="*/ 123349 w 156781"/>
                <a:gd name="connsiteY384" fmla="*/ 5239 h 75723"/>
                <a:gd name="connsiteX385" fmla="*/ 123349 w 156781"/>
                <a:gd name="connsiteY385" fmla="*/ 5905 h 75723"/>
                <a:gd name="connsiteX386" fmla="*/ 122968 w 156781"/>
                <a:gd name="connsiteY386" fmla="*/ 6858 h 75723"/>
                <a:gd name="connsiteX387" fmla="*/ 122968 w 156781"/>
                <a:gd name="connsiteY387" fmla="*/ 9144 h 75723"/>
                <a:gd name="connsiteX388" fmla="*/ 122682 w 156781"/>
                <a:gd name="connsiteY388" fmla="*/ 9144 h 75723"/>
                <a:gd name="connsiteX389" fmla="*/ 122682 w 156781"/>
                <a:gd name="connsiteY389" fmla="*/ 9811 h 75723"/>
                <a:gd name="connsiteX390" fmla="*/ 121729 w 156781"/>
                <a:gd name="connsiteY390" fmla="*/ 9811 h 75723"/>
                <a:gd name="connsiteX391" fmla="*/ 121729 w 156781"/>
                <a:gd name="connsiteY391" fmla="*/ 10096 h 75723"/>
                <a:gd name="connsiteX392" fmla="*/ 121348 w 156781"/>
                <a:gd name="connsiteY392" fmla="*/ 11144 h 75723"/>
                <a:gd name="connsiteX393" fmla="*/ 121729 w 156781"/>
                <a:gd name="connsiteY393" fmla="*/ 11811 h 75723"/>
                <a:gd name="connsiteX394" fmla="*/ 121348 w 156781"/>
                <a:gd name="connsiteY394" fmla="*/ 12478 h 75723"/>
                <a:gd name="connsiteX395" fmla="*/ 122968 w 156781"/>
                <a:gd name="connsiteY395" fmla="*/ 12478 h 75723"/>
                <a:gd name="connsiteX396" fmla="*/ 123634 w 156781"/>
                <a:gd name="connsiteY396" fmla="*/ 12763 h 75723"/>
                <a:gd name="connsiteX397" fmla="*/ 124968 w 156781"/>
                <a:gd name="connsiteY397" fmla="*/ 13049 h 75723"/>
                <a:gd name="connsiteX398" fmla="*/ 125349 w 156781"/>
                <a:gd name="connsiteY398" fmla="*/ 12763 h 75723"/>
                <a:gd name="connsiteX399" fmla="*/ 125635 w 156781"/>
                <a:gd name="connsiteY399" fmla="*/ 12763 h 75723"/>
                <a:gd name="connsiteX400" fmla="*/ 126587 w 156781"/>
                <a:gd name="connsiteY400" fmla="*/ 13049 h 75723"/>
                <a:gd name="connsiteX401" fmla="*/ 127921 w 156781"/>
                <a:gd name="connsiteY401" fmla="*/ 13049 h 75723"/>
                <a:gd name="connsiteX402" fmla="*/ 128873 w 156781"/>
                <a:gd name="connsiteY402" fmla="*/ 14097 h 75723"/>
                <a:gd name="connsiteX403" fmla="*/ 129540 w 156781"/>
                <a:gd name="connsiteY403" fmla="*/ 14097 h 75723"/>
                <a:gd name="connsiteX404" fmla="*/ 130588 w 156781"/>
                <a:gd name="connsiteY404" fmla="*/ 15049 h 75723"/>
                <a:gd name="connsiteX405" fmla="*/ 131254 w 156781"/>
                <a:gd name="connsiteY405" fmla="*/ 14764 h 75723"/>
                <a:gd name="connsiteX406" fmla="*/ 132207 w 156781"/>
                <a:gd name="connsiteY406" fmla="*/ 15430 h 75723"/>
                <a:gd name="connsiteX407" fmla="*/ 132493 w 156781"/>
                <a:gd name="connsiteY407" fmla="*/ 15430 h 75723"/>
                <a:gd name="connsiteX408" fmla="*/ 132493 w 156781"/>
                <a:gd name="connsiteY408" fmla="*/ 16002 h 75723"/>
                <a:gd name="connsiteX409" fmla="*/ 132874 w 156781"/>
                <a:gd name="connsiteY409" fmla="*/ 16002 h 75723"/>
                <a:gd name="connsiteX410" fmla="*/ 132493 w 156781"/>
                <a:gd name="connsiteY410" fmla="*/ 16669 h 75723"/>
                <a:gd name="connsiteX411" fmla="*/ 133159 w 156781"/>
                <a:gd name="connsiteY411" fmla="*/ 17335 h 75723"/>
                <a:gd name="connsiteX412" fmla="*/ 133159 w 156781"/>
                <a:gd name="connsiteY412" fmla="*/ 18002 h 75723"/>
                <a:gd name="connsiteX413" fmla="*/ 132874 w 156781"/>
                <a:gd name="connsiteY413" fmla="*/ 18955 h 75723"/>
                <a:gd name="connsiteX414" fmla="*/ 132493 w 156781"/>
                <a:gd name="connsiteY414" fmla="*/ 19336 h 75723"/>
                <a:gd name="connsiteX415" fmla="*/ 132874 w 156781"/>
                <a:gd name="connsiteY415" fmla="*/ 20003 h 75723"/>
                <a:gd name="connsiteX416" fmla="*/ 133540 w 156781"/>
                <a:gd name="connsiteY416" fmla="*/ 20955 h 75723"/>
                <a:gd name="connsiteX417" fmla="*/ 133540 w 156781"/>
                <a:gd name="connsiteY417" fmla="*/ 21336 h 75723"/>
                <a:gd name="connsiteX418" fmla="*/ 133826 w 156781"/>
                <a:gd name="connsiteY418" fmla="*/ 22955 h 75723"/>
                <a:gd name="connsiteX419" fmla="*/ 133159 w 156781"/>
                <a:gd name="connsiteY419" fmla="*/ 24575 h 75723"/>
                <a:gd name="connsiteX420" fmla="*/ 132493 w 156781"/>
                <a:gd name="connsiteY420" fmla="*/ 24575 h 75723"/>
                <a:gd name="connsiteX421" fmla="*/ 132207 w 156781"/>
                <a:gd name="connsiteY421" fmla="*/ 24860 h 75723"/>
                <a:gd name="connsiteX422" fmla="*/ 132207 w 156781"/>
                <a:gd name="connsiteY422" fmla="*/ 25908 h 75723"/>
                <a:gd name="connsiteX423" fmla="*/ 132874 w 156781"/>
                <a:gd name="connsiteY423" fmla="*/ 26575 h 75723"/>
                <a:gd name="connsiteX424" fmla="*/ 132874 w 156781"/>
                <a:gd name="connsiteY424" fmla="*/ 26860 h 75723"/>
                <a:gd name="connsiteX425" fmla="*/ 133159 w 156781"/>
                <a:gd name="connsiteY425" fmla="*/ 27241 h 75723"/>
                <a:gd name="connsiteX426" fmla="*/ 133826 w 156781"/>
                <a:gd name="connsiteY426" fmla="*/ 27527 h 75723"/>
                <a:gd name="connsiteX427" fmla="*/ 133826 w 156781"/>
                <a:gd name="connsiteY427" fmla="*/ 28861 h 75723"/>
                <a:gd name="connsiteX428" fmla="*/ 134493 w 156781"/>
                <a:gd name="connsiteY428" fmla="*/ 28861 h 75723"/>
                <a:gd name="connsiteX429" fmla="*/ 134493 w 156781"/>
                <a:gd name="connsiteY429" fmla="*/ 29528 h 75723"/>
                <a:gd name="connsiteX430" fmla="*/ 134779 w 156781"/>
                <a:gd name="connsiteY430" fmla="*/ 29528 h 75723"/>
                <a:gd name="connsiteX431" fmla="*/ 135160 w 156781"/>
                <a:gd name="connsiteY431" fmla="*/ 30194 h 75723"/>
                <a:gd name="connsiteX432" fmla="*/ 136112 w 156781"/>
                <a:gd name="connsiteY432" fmla="*/ 30766 h 75723"/>
                <a:gd name="connsiteX433" fmla="*/ 136112 w 156781"/>
                <a:gd name="connsiteY433" fmla="*/ 31147 h 75723"/>
                <a:gd name="connsiteX434" fmla="*/ 136493 w 156781"/>
                <a:gd name="connsiteY434" fmla="*/ 31432 h 75723"/>
                <a:gd name="connsiteX435" fmla="*/ 135826 w 156781"/>
                <a:gd name="connsiteY435" fmla="*/ 31813 h 75723"/>
                <a:gd name="connsiteX436" fmla="*/ 135826 w 156781"/>
                <a:gd name="connsiteY436" fmla="*/ 33147 h 75723"/>
                <a:gd name="connsiteX437" fmla="*/ 137160 w 156781"/>
                <a:gd name="connsiteY437" fmla="*/ 34385 h 75723"/>
                <a:gd name="connsiteX438" fmla="*/ 136112 w 156781"/>
                <a:gd name="connsiteY438" fmla="*/ 35719 h 75723"/>
                <a:gd name="connsiteX439" fmla="*/ 136112 w 156781"/>
                <a:gd name="connsiteY439" fmla="*/ 36385 h 75723"/>
                <a:gd name="connsiteX440" fmla="*/ 135826 w 156781"/>
                <a:gd name="connsiteY440" fmla="*/ 36671 h 75723"/>
                <a:gd name="connsiteX441" fmla="*/ 135826 w 156781"/>
                <a:gd name="connsiteY441" fmla="*/ 37052 h 75723"/>
                <a:gd name="connsiteX442" fmla="*/ 136493 w 156781"/>
                <a:gd name="connsiteY442" fmla="*/ 38672 h 75723"/>
                <a:gd name="connsiteX443" fmla="*/ 138398 w 156781"/>
                <a:gd name="connsiteY443" fmla="*/ 38672 h 75723"/>
                <a:gd name="connsiteX444" fmla="*/ 139732 w 156781"/>
                <a:gd name="connsiteY444" fmla="*/ 38386 h 75723"/>
                <a:gd name="connsiteX445" fmla="*/ 140113 w 156781"/>
                <a:gd name="connsiteY445" fmla="*/ 38672 h 75723"/>
                <a:gd name="connsiteX446" fmla="*/ 141351 w 156781"/>
                <a:gd name="connsiteY446" fmla="*/ 40291 h 75723"/>
                <a:gd name="connsiteX447" fmla="*/ 141732 w 156781"/>
                <a:gd name="connsiteY447" fmla="*/ 41338 h 75723"/>
                <a:gd name="connsiteX448" fmla="*/ 142018 w 156781"/>
                <a:gd name="connsiteY448" fmla="*/ 42005 h 75723"/>
                <a:gd name="connsiteX449" fmla="*/ 142018 w 156781"/>
                <a:gd name="connsiteY449" fmla="*/ 42958 h 75723"/>
                <a:gd name="connsiteX450" fmla="*/ 143065 w 156781"/>
                <a:gd name="connsiteY450" fmla="*/ 43910 h 75723"/>
                <a:gd name="connsiteX451" fmla="*/ 145351 w 156781"/>
                <a:gd name="connsiteY451" fmla="*/ 43910 h 75723"/>
                <a:gd name="connsiteX452" fmla="*/ 146018 w 156781"/>
                <a:gd name="connsiteY452" fmla="*/ 43625 h 75723"/>
                <a:gd name="connsiteX453" fmla="*/ 146304 w 156781"/>
                <a:gd name="connsiteY453" fmla="*/ 43910 h 75723"/>
                <a:gd name="connsiteX454" fmla="*/ 146971 w 156781"/>
                <a:gd name="connsiteY454" fmla="*/ 44291 h 75723"/>
                <a:gd name="connsiteX455" fmla="*/ 148590 w 156781"/>
                <a:gd name="connsiteY455" fmla="*/ 44577 h 75723"/>
                <a:gd name="connsiteX456" fmla="*/ 149638 w 156781"/>
                <a:gd name="connsiteY456" fmla="*/ 44958 h 75723"/>
                <a:gd name="connsiteX457" fmla="*/ 150876 w 156781"/>
                <a:gd name="connsiteY457" fmla="*/ 44958 h 75723"/>
                <a:gd name="connsiteX458" fmla="*/ 151543 w 156781"/>
                <a:gd name="connsiteY458" fmla="*/ 44577 h 75723"/>
                <a:gd name="connsiteX459" fmla="*/ 151924 w 156781"/>
                <a:gd name="connsiteY459" fmla="*/ 44577 h 75723"/>
                <a:gd name="connsiteX460" fmla="*/ 152590 w 156781"/>
                <a:gd name="connsiteY460" fmla="*/ 44958 h 75723"/>
                <a:gd name="connsiteX461" fmla="*/ 153162 w 156781"/>
                <a:gd name="connsiteY461" fmla="*/ 44958 h 75723"/>
                <a:gd name="connsiteX462" fmla="*/ 153829 w 156781"/>
                <a:gd name="connsiteY462" fmla="*/ 45625 h 75723"/>
                <a:gd name="connsiteX463" fmla="*/ 153829 w 156781"/>
                <a:gd name="connsiteY463" fmla="*/ 46196 h 75723"/>
                <a:gd name="connsiteX464" fmla="*/ 154876 w 156781"/>
                <a:gd name="connsiteY464" fmla="*/ 46196 h 75723"/>
                <a:gd name="connsiteX465" fmla="*/ 154876 w 156781"/>
                <a:gd name="connsiteY465" fmla="*/ 46863 h 75723"/>
                <a:gd name="connsiteX466" fmla="*/ 155829 w 156781"/>
                <a:gd name="connsiteY466" fmla="*/ 47530 h 75723"/>
                <a:gd name="connsiteX467" fmla="*/ 155829 w 156781"/>
                <a:gd name="connsiteY467" fmla="*/ 48578 h 75723"/>
                <a:gd name="connsiteX468" fmla="*/ 156781 w 156781"/>
                <a:gd name="connsiteY468" fmla="*/ 49149 h 75723"/>
                <a:gd name="connsiteX469" fmla="*/ 156496 w 156781"/>
                <a:gd name="connsiteY469" fmla="*/ 49530 h 75723"/>
                <a:gd name="connsiteX470" fmla="*/ 155543 w 156781"/>
                <a:gd name="connsiteY470" fmla="*/ 51149 h 75723"/>
                <a:gd name="connsiteX471" fmla="*/ 155162 w 156781"/>
                <a:gd name="connsiteY471" fmla="*/ 51816 h 75723"/>
                <a:gd name="connsiteX472" fmla="*/ 155543 w 156781"/>
                <a:gd name="connsiteY472" fmla="*/ 52102 h 75723"/>
                <a:gd name="connsiteX473" fmla="*/ 155543 w 156781"/>
                <a:gd name="connsiteY473" fmla="*/ 52769 h 75723"/>
                <a:gd name="connsiteX474" fmla="*/ 155162 w 156781"/>
                <a:gd name="connsiteY474" fmla="*/ 53150 h 75723"/>
                <a:gd name="connsiteX475" fmla="*/ 154495 w 156781"/>
                <a:gd name="connsiteY475" fmla="*/ 54769 h 75723"/>
                <a:gd name="connsiteX476" fmla="*/ 152876 w 156781"/>
                <a:gd name="connsiteY476" fmla="*/ 54102 h 75723"/>
                <a:gd name="connsiteX477" fmla="*/ 151257 w 156781"/>
                <a:gd name="connsiteY477" fmla="*/ 54102 h 75723"/>
                <a:gd name="connsiteX478" fmla="*/ 150209 w 156781"/>
                <a:gd name="connsiteY478" fmla="*/ 54769 h 75723"/>
                <a:gd name="connsiteX479" fmla="*/ 148971 w 156781"/>
                <a:gd name="connsiteY479" fmla="*/ 55435 h 75723"/>
                <a:gd name="connsiteX480" fmla="*/ 148590 w 156781"/>
                <a:gd name="connsiteY480" fmla="*/ 55721 h 75723"/>
                <a:gd name="connsiteX481" fmla="*/ 148590 w 156781"/>
                <a:gd name="connsiteY481" fmla="*/ 56388 h 75723"/>
                <a:gd name="connsiteX482" fmla="*/ 148971 w 156781"/>
                <a:gd name="connsiteY482" fmla="*/ 56769 h 75723"/>
                <a:gd name="connsiteX483" fmla="*/ 149257 w 156781"/>
                <a:gd name="connsiteY483" fmla="*/ 56769 h 75723"/>
                <a:gd name="connsiteX484" fmla="*/ 149923 w 156781"/>
                <a:gd name="connsiteY484" fmla="*/ 57055 h 75723"/>
                <a:gd name="connsiteX485" fmla="*/ 150590 w 156781"/>
                <a:gd name="connsiteY485" fmla="*/ 57055 h 75723"/>
                <a:gd name="connsiteX486" fmla="*/ 150876 w 156781"/>
                <a:gd name="connsiteY486" fmla="*/ 57436 h 75723"/>
                <a:gd name="connsiteX487" fmla="*/ 151257 w 156781"/>
                <a:gd name="connsiteY487" fmla="*/ 58007 h 75723"/>
                <a:gd name="connsiteX488" fmla="*/ 150590 w 156781"/>
                <a:gd name="connsiteY488" fmla="*/ 59341 h 75723"/>
                <a:gd name="connsiteX489" fmla="*/ 150876 w 156781"/>
                <a:gd name="connsiteY489" fmla="*/ 60008 h 75723"/>
                <a:gd name="connsiteX490" fmla="*/ 150209 w 156781"/>
                <a:gd name="connsiteY490" fmla="*/ 60674 h 75723"/>
                <a:gd name="connsiteX491" fmla="*/ 150209 w 156781"/>
                <a:gd name="connsiteY491" fmla="*/ 60960 h 75723"/>
                <a:gd name="connsiteX492" fmla="*/ 149257 w 156781"/>
                <a:gd name="connsiteY492" fmla="*/ 61341 h 75723"/>
                <a:gd name="connsiteX493" fmla="*/ 148971 w 156781"/>
                <a:gd name="connsiteY493" fmla="*/ 61627 h 75723"/>
                <a:gd name="connsiteX494" fmla="*/ 149257 w 156781"/>
                <a:gd name="connsiteY494" fmla="*/ 64579 h 75723"/>
                <a:gd name="connsiteX495" fmla="*/ 149638 w 156781"/>
                <a:gd name="connsiteY495" fmla="*/ 65246 h 75723"/>
                <a:gd name="connsiteX496" fmla="*/ 149923 w 156781"/>
                <a:gd name="connsiteY496" fmla="*/ 65627 h 75723"/>
                <a:gd name="connsiteX497" fmla="*/ 149638 w 156781"/>
                <a:gd name="connsiteY497" fmla="*/ 65627 h 75723"/>
                <a:gd name="connsiteX498" fmla="*/ 149638 w 156781"/>
                <a:gd name="connsiteY498" fmla="*/ 66294 h 75723"/>
                <a:gd name="connsiteX499" fmla="*/ 148971 w 156781"/>
                <a:gd name="connsiteY499" fmla="*/ 66580 h 75723"/>
                <a:gd name="connsiteX500" fmla="*/ 147923 w 156781"/>
                <a:gd name="connsiteY500" fmla="*/ 65627 h 75723"/>
                <a:gd name="connsiteX501" fmla="*/ 147638 w 156781"/>
                <a:gd name="connsiteY501" fmla="*/ 65913 h 75723"/>
                <a:gd name="connsiteX502" fmla="*/ 147256 w 156781"/>
                <a:gd name="connsiteY502" fmla="*/ 65913 h 75723"/>
                <a:gd name="connsiteX503" fmla="*/ 146971 w 156781"/>
                <a:gd name="connsiteY503" fmla="*/ 66294 h 75723"/>
                <a:gd name="connsiteX504" fmla="*/ 146304 w 156781"/>
                <a:gd name="connsiteY504" fmla="*/ 66580 h 75723"/>
                <a:gd name="connsiteX505" fmla="*/ 145637 w 156781"/>
                <a:gd name="connsiteY505" fmla="*/ 66294 h 75723"/>
                <a:gd name="connsiteX506" fmla="*/ 145351 w 156781"/>
                <a:gd name="connsiteY506" fmla="*/ 65913 h 75723"/>
                <a:gd name="connsiteX507" fmla="*/ 143351 w 156781"/>
                <a:gd name="connsiteY507" fmla="*/ 64960 h 75723"/>
                <a:gd name="connsiteX508" fmla="*/ 142399 w 156781"/>
                <a:gd name="connsiteY508" fmla="*/ 63913 h 75723"/>
                <a:gd name="connsiteX509" fmla="*/ 142018 w 156781"/>
                <a:gd name="connsiteY509" fmla="*/ 62960 h 75723"/>
                <a:gd name="connsiteX510" fmla="*/ 140398 w 156781"/>
                <a:gd name="connsiteY510" fmla="*/ 62675 h 75723"/>
                <a:gd name="connsiteX511" fmla="*/ 139732 w 156781"/>
                <a:gd name="connsiteY511" fmla="*/ 62960 h 75723"/>
                <a:gd name="connsiteX512" fmla="*/ 139446 w 156781"/>
                <a:gd name="connsiteY512" fmla="*/ 62675 h 75723"/>
                <a:gd name="connsiteX513" fmla="*/ 139065 w 156781"/>
                <a:gd name="connsiteY513" fmla="*/ 62960 h 75723"/>
                <a:gd name="connsiteX514" fmla="*/ 135826 w 156781"/>
                <a:gd name="connsiteY514" fmla="*/ 62008 h 75723"/>
                <a:gd name="connsiteX515" fmla="*/ 133826 w 156781"/>
                <a:gd name="connsiteY515" fmla="*/ 61627 h 75723"/>
                <a:gd name="connsiteX516" fmla="*/ 132493 w 156781"/>
                <a:gd name="connsiteY516" fmla="*/ 61627 h 75723"/>
                <a:gd name="connsiteX517" fmla="*/ 131254 w 156781"/>
                <a:gd name="connsiteY517" fmla="*/ 61341 h 75723"/>
                <a:gd name="connsiteX518" fmla="*/ 131254 w 156781"/>
                <a:gd name="connsiteY518" fmla="*/ 59722 h 75723"/>
                <a:gd name="connsiteX519" fmla="*/ 130873 w 156781"/>
                <a:gd name="connsiteY519" fmla="*/ 59055 h 75723"/>
                <a:gd name="connsiteX520" fmla="*/ 130873 w 156781"/>
                <a:gd name="connsiteY520" fmla="*/ 58388 h 75723"/>
                <a:gd name="connsiteX521" fmla="*/ 131540 w 156781"/>
                <a:gd name="connsiteY521" fmla="*/ 58388 h 75723"/>
                <a:gd name="connsiteX522" fmla="*/ 130588 w 156781"/>
                <a:gd name="connsiteY522" fmla="*/ 58007 h 75723"/>
                <a:gd name="connsiteX523" fmla="*/ 130207 w 156781"/>
                <a:gd name="connsiteY523" fmla="*/ 57436 h 75723"/>
                <a:gd name="connsiteX524" fmla="*/ 128588 w 156781"/>
                <a:gd name="connsiteY524" fmla="*/ 57055 h 75723"/>
                <a:gd name="connsiteX525" fmla="*/ 128302 w 156781"/>
                <a:gd name="connsiteY525" fmla="*/ 56769 h 75723"/>
                <a:gd name="connsiteX526" fmla="*/ 128302 w 156781"/>
                <a:gd name="connsiteY526" fmla="*/ 57721 h 75723"/>
                <a:gd name="connsiteX527" fmla="*/ 127921 w 156781"/>
                <a:gd name="connsiteY527" fmla="*/ 58007 h 75723"/>
                <a:gd name="connsiteX528" fmla="*/ 127254 w 156781"/>
                <a:gd name="connsiteY528" fmla="*/ 57721 h 75723"/>
                <a:gd name="connsiteX529" fmla="*/ 125920 w 156781"/>
                <a:gd name="connsiteY529" fmla="*/ 58388 h 75723"/>
                <a:gd name="connsiteX530" fmla="*/ 124968 w 156781"/>
                <a:gd name="connsiteY530" fmla="*/ 57436 h 75723"/>
                <a:gd name="connsiteX531" fmla="*/ 124015 w 156781"/>
                <a:gd name="connsiteY531" fmla="*/ 57436 h 75723"/>
                <a:gd name="connsiteX532" fmla="*/ 124015 w 156781"/>
                <a:gd name="connsiteY532" fmla="*/ 57721 h 75723"/>
                <a:gd name="connsiteX533" fmla="*/ 122682 w 156781"/>
                <a:gd name="connsiteY533" fmla="*/ 58388 h 75723"/>
                <a:gd name="connsiteX534" fmla="*/ 122015 w 156781"/>
                <a:gd name="connsiteY534" fmla="*/ 58388 h 75723"/>
                <a:gd name="connsiteX535" fmla="*/ 120682 w 156781"/>
                <a:gd name="connsiteY535" fmla="*/ 59055 h 75723"/>
                <a:gd name="connsiteX536" fmla="*/ 119729 w 156781"/>
                <a:gd name="connsiteY536" fmla="*/ 59341 h 75723"/>
                <a:gd name="connsiteX537" fmla="*/ 119729 w 156781"/>
                <a:gd name="connsiteY537" fmla="*/ 60008 h 75723"/>
                <a:gd name="connsiteX538" fmla="*/ 119443 w 156781"/>
                <a:gd name="connsiteY538" fmla="*/ 60960 h 75723"/>
                <a:gd name="connsiteX539" fmla="*/ 118396 w 156781"/>
                <a:gd name="connsiteY539" fmla="*/ 60674 h 75723"/>
                <a:gd name="connsiteX540" fmla="*/ 118110 w 156781"/>
                <a:gd name="connsiteY540" fmla="*/ 61341 h 75723"/>
                <a:gd name="connsiteX541" fmla="*/ 118396 w 156781"/>
                <a:gd name="connsiteY541" fmla="*/ 62294 h 75723"/>
                <a:gd name="connsiteX542" fmla="*/ 118777 w 156781"/>
                <a:gd name="connsiteY542" fmla="*/ 62294 h 75723"/>
                <a:gd name="connsiteX543" fmla="*/ 118777 w 156781"/>
                <a:gd name="connsiteY543" fmla="*/ 62675 h 75723"/>
                <a:gd name="connsiteX544" fmla="*/ 118396 w 156781"/>
                <a:gd name="connsiteY544" fmla="*/ 62675 h 75723"/>
                <a:gd name="connsiteX545" fmla="*/ 118110 w 156781"/>
                <a:gd name="connsiteY545" fmla="*/ 63913 h 75723"/>
                <a:gd name="connsiteX546" fmla="*/ 117729 w 156781"/>
                <a:gd name="connsiteY546" fmla="*/ 64579 h 75723"/>
                <a:gd name="connsiteX547" fmla="*/ 116491 w 156781"/>
                <a:gd name="connsiteY547" fmla="*/ 64579 h 75723"/>
                <a:gd name="connsiteX548" fmla="*/ 115824 w 156781"/>
                <a:gd name="connsiteY548" fmla="*/ 64960 h 75723"/>
                <a:gd name="connsiteX549" fmla="*/ 114776 w 156781"/>
                <a:gd name="connsiteY549" fmla="*/ 64960 h 75723"/>
                <a:gd name="connsiteX550" fmla="*/ 113824 w 156781"/>
                <a:gd name="connsiteY550" fmla="*/ 64579 h 75723"/>
                <a:gd name="connsiteX551" fmla="*/ 112204 w 156781"/>
                <a:gd name="connsiteY551" fmla="*/ 64579 h 75723"/>
                <a:gd name="connsiteX552" fmla="*/ 111538 w 156781"/>
                <a:gd name="connsiteY552" fmla="*/ 63913 h 75723"/>
                <a:gd name="connsiteX553" fmla="*/ 109252 w 156781"/>
                <a:gd name="connsiteY553" fmla="*/ 63341 h 75723"/>
                <a:gd name="connsiteX554" fmla="*/ 109252 w 156781"/>
                <a:gd name="connsiteY554" fmla="*/ 63627 h 75723"/>
                <a:gd name="connsiteX555" fmla="*/ 108204 w 156781"/>
                <a:gd name="connsiteY555" fmla="*/ 64294 h 75723"/>
                <a:gd name="connsiteX556" fmla="*/ 105918 w 156781"/>
                <a:gd name="connsiteY556" fmla="*/ 63913 h 75723"/>
                <a:gd name="connsiteX557" fmla="*/ 104680 w 156781"/>
                <a:gd name="connsiteY557" fmla="*/ 62960 h 75723"/>
                <a:gd name="connsiteX558" fmla="*/ 102965 w 156781"/>
                <a:gd name="connsiteY558" fmla="*/ 62960 h 75723"/>
                <a:gd name="connsiteX559" fmla="*/ 101727 w 156781"/>
                <a:gd name="connsiteY559" fmla="*/ 62294 h 75723"/>
                <a:gd name="connsiteX560" fmla="*/ 101727 w 156781"/>
                <a:gd name="connsiteY560" fmla="*/ 60389 h 75723"/>
                <a:gd name="connsiteX561" fmla="*/ 101346 w 156781"/>
                <a:gd name="connsiteY561" fmla="*/ 60389 h 75723"/>
                <a:gd name="connsiteX562" fmla="*/ 100679 w 156781"/>
                <a:gd name="connsiteY562" fmla="*/ 60960 h 75723"/>
                <a:gd name="connsiteX563" fmla="*/ 99346 w 156781"/>
                <a:gd name="connsiteY563" fmla="*/ 60960 h 75723"/>
                <a:gd name="connsiteX564" fmla="*/ 98774 w 156781"/>
                <a:gd name="connsiteY564" fmla="*/ 60674 h 75723"/>
                <a:gd name="connsiteX565" fmla="*/ 98393 w 156781"/>
                <a:gd name="connsiteY565" fmla="*/ 60960 h 75723"/>
                <a:gd name="connsiteX566" fmla="*/ 96393 w 156781"/>
                <a:gd name="connsiteY566" fmla="*/ 60960 h 75723"/>
                <a:gd name="connsiteX567" fmla="*/ 96107 w 156781"/>
                <a:gd name="connsiteY567" fmla="*/ 60674 h 75723"/>
                <a:gd name="connsiteX568" fmla="*/ 95821 w 156781"/>
                <a:gd name="connsiteY568" fmla="*/ 60960 h 75723"/>
                <a:gd name="connsiteX569" fmla="*/ 95155 w 156781"/>
                <a:gd name="connsiteY569" fmla="*/ 60674 h 75723"/>
                <a:gd name="connsiteX570" fmla="*/ 93821 w 156781"/>
                <a:gd name="connsiteY570" fmla="*/ 60960 h 75723"/>
                <a:gd name="connsiteX571" fmla="*/ 92869 w 156781"/>
                <a:gd name="connsiteY571" fmla="*/ 60674 h 75723"/>
                <a:gd name="connsiteX572" fmla="*/ 92488 w 156781"/>
                <a:gd name="connsiteY572" fmla="*/ 60960 h 75723"/>
                <a:gd name="connsiteX573" fmla="*/ 91821 w 156781"/>
                <a:gd name="connsiteY573" fmla="*/ 60389 h 75723"/>
                <a:gd name="connsiteX574" fmla="*/ 91821 w 156781"/>
                <a:gd name="connsiteY574" fmla="*/ 60008 h 75723"/>
                <a:gd name="connsiteX575" fmla="*/ 91154 w 156781"/>
                <a:gd name="connsiteY575" fmla="*/ 59722 h 75723"/>
                <a:gd name="connsiteX576" fmla="*/ 91154 w 156781"/>
                <a:gd name="connsiteY576" fmla="*/ 59055 h 75723"/>
                <a:gd name="connsiteX577" fmla="*/ 90868 w 156781"/>
                <a:gd name="connsiteY577" fmla="*/ 58674 h 75723"/>
                <a:gd name="connsiteX578" fmla="*/ 89249 w 156781"/>
                <a:gd name="connsiteY578" fmla="*/ 59055 h 75723"/>
                <a:gd name="connsiteX579" fmla="*/ 87916 w 156781"/>
                <a:gd name="connsiteY579" fmla="*/ 59055 h 75723"/>
                <a:gd name="connsiteX580" fmla="*/ 87535 w 156781"/>
                <a:gd name="connsiteY580" fmla="*/ 59722 h 75723"/>
                <a:gd name="connsiteX581" fmla="*/ 87249 w 156781"/>
                <a:gd name="connsiteY581" fmla="*/ 60008 h 75723"/>
                <a:gd name="connsiteX582" fmla="*/ 85249 w 156781"/>
                <a:gd name="connsiteY582" fmla="*/ 58674 h 75723"/>
                <a:gd name="connsiteX583" fmla="*/ 83344 w 156781"/>
                <a:gd name="connsiteY583" fmla="*/ 58007 h 75723"/>
                <a:gd name="connsiteX584" fmla="*/ 82677 w 156781"/>
                <a:gd name="connsiteY584" fmla="*/ 58388 h 75723"/>
                <a:gd name="connsiteX585" fmla="*/ 82963 w 156781"/>
                <a:gd name="connsiteY585" fmla="*/ 58674 h 75723"/>
                <a:gd name="connsiteX586" fmla="*/ 82296 w 156781"/>
                <a:gd name="connsiteY586" fmla="*/ 58674 h 75723"/>
                <a:gd name="connsiteX587" fmla="*/ 82010 w 156781"/>
                <a:gd name="connsiteY587" fmla="*/ 58007 h 75723"/>
                <a:gd name="connsiteX588" fmla="*/ 81343 w 156781"/>
                <a:gd name="connsiteY588" fmla="*/ 58007 h 75723"/>
                <a:gd name="connsiteX589" fmla="*/ 80010 w 156781"/>
                <a:gd name="connsiteY589" fmla="*/ 58674 h 75723"/>
                <a:gd name="connsiteX590" fmla="*/ 79343 w 156781"/>
                <a:gd name="connsiteY590" fmla="*/ 59341 h 75723"/>
                <a:gd name="connsiteX591" fmla="*/ 79057 w 156781"/>
                <a:gd name="connsiteY591" fmla="*/ 59341 h 75723"/>
                <a:gd name="connsiteX592" fmla="*/ 77057 w 156781"/>
                <a:gd name="connsiteY592" fmla="*/ 60389 h 75723"/>
                <a:gd name="connsiteX593" fmla="*/ 76771 w 156781"/>
                <a:gd name="connsiteY593" fmla="*/ 60674 h 75723"/>
                <a:gd name="connsiteX594" fmla="*/ 76771 w 156781"/>
                <a:gd name="connsiteY594" fmla="*/ 61627 h 75723"/>
                <a:gd name="connsiteX595" fmla="*/ 76390 w 156781"/>
                <a:gd name="connsiteY595" fmla="*/ 62675 h 75723"/>
                <a:gd name="connsiteX596" fmla="*/ 77438 w 156781"/>
                <a:gd name="connsiteY596" fmla="*/ 63341 h 75723"/>
                <a:gd name="connsiteX597" fmla="*/ 77724 w 156781"/>
                <a:gd name="connsiteY597" fmla="*/ 63913 h 75723"/>
                <a:gd name="connsiteX598" fmla="*/ 75724 w 156781"/>
                <a:gd name="connsiteY598" fmla="*/ 65246 h 75723"/>
                <a:gd name="connsiteX599" fmla="*/ 75152 w 156781"/>
                <a:gd name="connsiteY599" fmla="*/ 66865 h 75723"/>
                <a:gd name="connsiteX600" fmla="*/ 74485 w 156781"/>
                <a:gd name="connsiteY600" fmla="*/ 67532 h 75723"/>
                <a:gd name="connsiteX601" fmla="*/ 73152 w 156781"/>
                <a:gd name="connsiteY601" fmla="*/ 67913 h 75723"/>
                <a:gd name="connsiteX602" fmla="*/ 73152 w 156781"/>
                <a:gd name="connsiteY602" fmla="*/ 68580 h 75723"/>
                <a:gd name="connsiteX603" fmla="*/ 72771 w 156781"/>
                <a:gd name="connsiteY603" fmla="*/ 69247 h 75723"/>
                <a:gd name="connsiteX604" fmla="*/ 71818 w 156781"/>
                <a:gd name="connsiteY604" fmla="*/ 69247 h 75723"/>
                <a:gd name="connsiteX605" fmla="*/ 71533 w 156781"/>
                <a:gd name="connsiteY605" fmla="*/ 68866 h 75723"/>
                <a:gd name="connsiteX606" fmla="*/ 70199 w 156781"/>
                <a:gd name="connsiteY606" fmla="*/ 68866 h 75723"/>
                <a:gd name="connsiteX607" fmla="*/ 69247 w 156781"/>
                <a:gd name="connsiteY607" fmla="*/ 69247 h 75723"/>
                <a:gd name="connsiteX608" fmla="*/ 68199 w 156781"/>
                <a:gd name="connsiteY608" fmla="*/ 68866 h 75723"/>
                <a:gd name="connsiteX609" fmla="*/ 67532 w 156781"/>
                <a:gd name="connsiteY609" fmla="*/ 68866 h 75723"/>
                <a:gd name="connsiteX610" fmla="*/ 66580 w 156781"/>
                <a:gd name="connsiteY610" fmla="*/ 69533 h 75723"/>
                <a:gd name="connsiteX611" fmla="*/ 65627 w 156781"/>
                <a:gd name="connsiteY611" fmla="*/ 69533 h 75723"/>
                <a:gd name="connsiteX612" fmla="*/ 64294 w 156781"/>
                <a:gd name="connsiteY612" fmla="*/ 69247 h 75723"/>
                <a:gd name="connsiteX613" fmla="*/ 63913 w 156781"/>
                <a:gd name="connsiteY613" fmla="*/ 69247 h 75723"/>
                <a:gd name="connsiteX614" fmla="*/ 63246 w 156781"/>
                <a:gd name="connsiteY614" fmla="*/ 70199 h 75723"/>
                <a:gd name="connsiteX615" fmla="*/ 62674 w 156781"/>
                <a:gd name="connsiteY615" fmla="*/ 71819 h 75723"/>
                <a:gd name="connsiteX616" fmla="*/ 62293 w 156781"/>
                <a:gd name="connsiteY616" fmla="*/ 72200 h 75723"/>
                <a:gd name="connsiteX617" fmla="*/ 62008 w 156781"/>
                <a:gd name="connsiteY617" fmla="*/ 72200 h 75723"/>
                <a:gd name="connsiteX618" fmla="*/ 61627 w 156781"/>
                <a:gd name="connsiteY618" fmla="*/ 71819 h 75723"/>
                <a:gd name="connsiteX619" fmla="*/ 60960 w 156781"/>
                <a:gd name="connsiteY619" fmla="*/ 71819 h 75723"/>
                <a:gd name="connsiteX620" fmla="*/ 60293 w 156781"/>
                <a:gd name="connsiteY620" fmla="*/ 71533 h 75723"/>
                <a:gd name="connsiteX621" fmla="*/ 59722 w 156781"/>
                <a:gd name="connsiteY621" fmla="*/ 71533 h 75723"/>
                <a:gd name="connsiteX622" fmla="*/ 59341 w 156781"/>
                <a:gd name="connsiteY622" fmla="*/ 70866 h 75723"/>
                <a:gd name="connsiteX623" fmla="*/ 59722 w 156781"/>
                <a:gd name="connsiteY623" fmla="*/ 70485 h 75723"/>
                <a:gd name="connsiteX624" fmla="*/ 59341 w 156781"/>
                <a:gd name="connsiteY624" fmla="*/ 70199 h 75723"/>
                <a:gd name="connsiteX625" fmla="*/ 58674 w 156781"/>
                <a:gd name="connsiteY625" fmla="*/ 70199 h 75723"/>
                <a:gd name="connsiteX626" fmla="*/ 58388 w 156781"/>
                <a:gd name="connsiteY626" fmla="*/ 69533 h 75723"/>
                <a:gd name="connsiteX627" fmla="*/ 56769 w 156781"/>
                <a:gd name="connsiteY627" fmla="*/ 69247 h 75723"/>
                <a:gd name="connsiteX628" fmla="*/ 55435 w 156781"/>
                <a:gd name="connsiteY628" fmla="*/ 67913 h 75723"/>
                <a:gd name="connsiteX629" fmla="*/ 54388 w 156781"/>
                <a:gd name="connsiteY629" fmla="*/ 67532 h 75723"/>
                <a:gd name="connsiteX630" fmla="*/ 53435 w 156781"/>
                <a:gd name="connsiteY630" fmla="*/ 66865 h 75723"/>
                <a:gd name="connsiteX631" fmla="*/ 52768 w 156781"/>
                <a:gd name="connsiteY631" fmla="*/ 66580 h 75723"/>
                <a:gd name="connsiteX632" fmla="*/ 51435 w 156781"/>
                <a:gd name="connsiteY632" fmla="*/ 66865 h 75723"/>
                <a:gd name="connsiteX633" fmla="*/ 50863 w 156781"/>
                <a:gd name="connsiteY633" fmla="*/ 66580 h 75723"/>
                <a:gd name="connsiteX634" fmla="*/ 48196 w 156781"/>
                <a:gd name="connsiteY634" fmla="*/ 66580 h 75723"/>
                <a:gd name="connsiteX635" fmla="*/ 47911 w 156781"/>
                <a:gd name="connsiteY635" fmla="*/ 66865 h 75723"/>
                <a:gd name="connsiteX636" fmla="*/ 47911 w 156781"/>
                <a:gd name="connsiteY636" fmla="*/ 67913 h 75723"/>
                <a:gd name="connsiteX637" fmla="*/ 46863 w 156781"/>
                <a:gd name="connsiteY637" fmla="*/ 68580 h 75723"/>
                <a:gd name="connsiteX638" fmla="*/ 46196 w 156781"/>
                <a:gd name="connsiteY638" fmla="*/ 68199 h 75723"/>
                <a:gd name="connsiteX639" fmla="*/ 45244 w 156781"/>
                <a:gd name="connsiteY639" fmla="*/ 68199 h 75723"/>
                <a:gd name="connsiteX640" fmla="*/ 45244 w 156781"/>
                <a:gd name="connsiteY640" fmla="*/ 68866 h 75723"/>
                <a:gd name="connsiteX641" fmla="*/ 43910 w 156781"/>
                <a:gd name="connsiteY641" fmla="*/ 70485 h 75723"/>
                <a:gd name="connsiteX642" fmla="*/ 42005 w 156781"/>
                <a:gd name="connsiteY642" fmla="*/ 71152 h 75723"/>
                <a:gd name="connsiteX643" fmla="*/ 40005 w 156781"/>
                <a:gd name="connsiteY643" fmla="*/ 72771 h 75723"/>
                <a:gd name="connsiteX644" fmla="*/ 38386 w 156781"/>
                <a:gd name="connsiteY644" fmla="*/ 73152 h 75723"/>
                <a:gd name="connsiteX645" fmla="*/ 36385 w 156781"/>
                <a:gd name="connsiteY645" fmla="*/ 74486 h 75723"/>
                <a:gd name="connsiteX646" fmla="*/ 35052 w 156781"/>
                <a:gd name="connsiteY646" fmla="*/ 73819 h 75723"/>
                <a:gd name="connsiteX647" fmla="*/ 34099 w 156781"/>
                <a:gd name="connsiteY647" fmla="*/ 73819 h 75723"/>
                <a:gd name="connsiteX648" fmla="*/ 33147 w 156781"/>
                <a:gd name="connsiteY648" fmla="*/ 74486 h 75723"/>
                <a:gd name="connsiteX649" fmla="*/ 32480 w 156781"/>
                <a:gd name="connsiteY649" fmla="*/ 74105 h 75723"/>
                <a:gd name="connsiteX650" fmla="*/ 32480 w 156781"/>
                <a:gd name="connsiteY650" fmla="*/ 73438 h 75723"/>
                <a:gd name="connsiteX651" fmla="*/ 31432 w 156781"/>
                <a:gd name="connsiteY651" fmla="*/ 73152 h 75723"/>
                <a:gd name="connsiteX652" fmla="*/ 31432 w 156781"/>
                <a:gd name="connsiteY652" fmla="*/ 70866 h 75723"/>
                <a:gd name="connsiteX653" fmla="*/ 30194 w 156781"/>
                <a:gd name="connsiteY653" fmla="*/ 70866 h 75723"/>
                <a:gd name="connsiteX654" fmla="*/ 28480 w 156781"/>
                <a:gd name="connsiteY654" fmla="*/ 70485 h 75723"/>
                <a:gd name="connsiteX655" fmla="*/ 28194 w 156781"/>
                <a:gd name="connsiteY655" fmla="*/ 69533 h 75723"/>
                <a:gd name="connsiteX656" fmla="*/ 27813 w 156781"/>
                <a:gd name="connsiteY656" fmla="*/ 69247 h 75723"/>
                <a:gd name="connsiteX657" fmla="*/ 27813 w 156781"/>
                <a:gd name="connsiteY657" fmla="*/ 69533 h 75723"/>
                <a:gd name="connsiteX658" fmla="*/ 27527 w 156781"/>
                <a:gd name="connsiteY658" fmla="*/ 70199 h 75723"/>
                <a:gd name="connsiteX659" fmla="*/ 26575 w 156781"/>
                <a:gd name="connsiteY659" fmla="*/ 71533 h 75723"/>
                <a:gd name="connsiteX660" fmla="*/ 23908 w 156781"/>
                <a:gd name="connsiteY660" fmla="*/ 71533 h 75723"/>
                <a:gd name="connsiteX661" fmla="*/ 23908 w 156781"/>
                <a:gd name="connsiteY661" fmla="*/ 72771 h 75723"/>
                <a:gd name="connsiteX662" fmla="*/ 23622 w 156781"/>
                <a:gd name="connsiteY662" fmla="*/ 73152 h 75723"/>
                <a:gd name="connsiteX663" fmla="*/ 23908 w 156781"/>
                <a:gd name="connsiteY663" fmla="*/ 73438 h 75723"/>
                <a:gd name="connsiteX664" fmla="*/ 22574 w 156781"/>
                <a:gd name="connsiteY664" fmla="*/ 73819 h 75723"/>
                <a:gd name="connsiteX665" fmla="*/ 22574 w 156781"/>
                <a:gd name="connsiteY665" fmla="*/ 74105 h 75723"/>
                <a:gd name="connsiteX666" fmla="*/ 22288 w 156781"/>
                <a:gd name="connsiteY666" fmla="*/ 74486 h 75723"/>
                <a:gd name="connsiteX667" fmla="*/ 21907 w 156781"/>
                <a:gd name="connsiteY667" fmla="*/ 74105 h 75723"/>
                <a:gd name="connsiteX668" fmla="*/ 21622 w 156781"/>
                <a:gd name="connsiteY668" fmla="*/ 74105 h 75723"/>
                <a:gd name="connsiteX669" fmla="*/ 21336 w 156781"/>
                <a:gd name="connsiteY669" fmla="*/ 73819 h 75723"/>
                <a:gd name="connsiteX670" fmla="*/ 21336 w 156781"/>
                <a:gd name="connsiteY670" fmla="*/ 75438 h 75723"/>
                <a:gd name="connsiteX671" fmla="*/ 20669 w 156781"/>
                <a:gd name="connsiteY671" fmla="*/ 75724 h 75723"/>
                <a:gd name="connsiteX672" fmla="*/ 20288 w 156781"/>
                <a:gd name="connsiteY672" fmla="*/ 75438 h 75723"/>
                <a:gd name="connsiteX673" fmla="*/ 19336 w 156781"/>
                <a:gd name="connsiteY673" fmla="*/ 75152 h 75723"/>
                <a:gd name="connsiteX674" fmla="*/ 18383 w 156781"/>
                <a:gd name="connsiteY674" fmla="*/ 75438 h 75723"/>
                <a:gd name="connsiteX675" fmla="*/ 16669 w 156781"/>
                <a:gd name="connsiteY675" fmla="*/ 75152 h 75723"/>
                <a:gd name="connsiteX676" fmla="*/ 14097 w 156781"/>
                <a:gd name="connsiteY676" fmla="*/ 75152 h 75723"/>
                <a:gd name="connsiteX677" fmla="*/ 13716 w 156781"/>
                <a:gd name="connsiteY677" fmla="*/ 74486 h 75723"/>
                <a:gd name="connsiteX678" fmla="*/ 13049 w 156781"/>
                <a:gd name="connsiteY678" fmla="*/ 74105 h 75723"/>
                <a:gd name="connsiteX679" fmla="*/ 12478 w 156781"/>
                <a:gd name="connsiteY679" fmla="*/ 73152 h 75723"/>
                <a:gd name="connsiteX680" fmla="*/ 12097 w 156781"/>
                <a:gd name="connsiteY680" fmla="*/ 73152 h 75723"/>
                <a:gd name="connsiteX681" fmla="*/ 12478 w 156781"/>
                <a:gd name="connsiteY681" fmla="*/ 72771 h 75723"/>
                <a:gd name="connsiteX682" fmla="*/ 12097 w 156781"/>
                <a:gd name="connsiteY682" fmla="*/ 72485 h 75723"/>
                <a:gd name="connsiteX683" fmla="*/ 12478 w 156781"/>
                <a:gd name="connsiteY683" fmla="*/ 72200 h 75723"/>
                <a:gd name="connsiteX684" fmla="*/ 12478 w 156781"/>
                <a:gd name="connsiteY684" fmla="*/ 71819 h 75723"/>
                <a:gd name="connsiteX685" fmla="*/ 13430 w 156781"/>
                <a:gd name="connsiteY685" fmla="*/ 70485 h 75723"/>
                <a:gd name="connsiteX686" fmla="*/ 12763 w 156781"/>
                <a:gd name="connsiteY686" fmla="*/ 70199 h 75723"/>
                <a:gd name="connsiteX687" fmla="*/ 12763 w 156781"/>
                <a:gd name="connsiteY687" fmla="*/ 69533 h 75723"/>
                <a:gd name="connsiteX688" fmla="*/ 13716 w 156781"/>
                <a:gd name="connsiteY688" fmla="*/ 68866 h 75723"/>
                <a:gd name="connsiteX689" fmla="*/ 13049 w 156781"/>
                <a:gd name="connsiteY689" fmla="*/ 67913 h 75723"/>
                <a:gd name="connsiteX690" fmla="*/ 13049 w 156781"/>
                <a:gd name="connsiteY690" fmla="*/ 67532 h 75723"/>
                <a:gd name="connsiteX691" fmla="*/ 12763 w 156781"/>
                <a:gd name="connsiteY691" fmla="*/ 66865 h 75723"/>
                <a:gd name="connsiteX692" fmla="*/ 12763 w 156781"/>
                <a:gd name="connsiteY692" fmla="*/ 66580 h 75723"/>
                <a:gd name="connsiteX693" fmla="*/ 13430 w 156781"/>
                <a:gd name="connsiteY693" fmla="*/ 65627 h 75723"/>
                <a:gd name="connsiteX694" fmla="*/ 13049 w 156781"/>
                <a:gd name="connsiteY694" fmla="*/ 65246 h 75723"/>
                <a:gd name="connsiteX695" fmla="*/ 12763 w 156781"/>
                <a:gd name="connsiteY695" fmla="*/ 65246 h 75723"/>
                <a:gd name="connsiteX696" fmla="*/ 12478 w 156781"/>
                <a:gd name="connsiteY696" fmla="*/ 64960 h 75723"/>
                <a:gd name="connsiteX697" fmla="*/ 11811 w 156781"/>
                <a:gd name="connsiteY697" fmla="*/ 63627 h 75723"/>
                <a:gd name="connsiteX698" fmla="*/ 12097 w 156781"/>
                <a:gd name="connsiteY698" fmla="*/ 63341 h 75723"/>
                <a:gd name="connsiteX699" fmla="*/ 11811 w 156781"/>
                <a:gd name="connsiteY699" fmla="*/ 62008 h 75723"/>
                <a:gd name="connsiteX700" fmla="*/ 10763 w 156781"/>
                <a:gd name="connsiteY700" fmla="*/ 62008 h 75723"/>
                <a:gd name="connsiteX701" fmla="*/ 9811 w 156781"/>
                <a:gd name="connsiteY701" fmla="*/ 62675 h 75723"/>
                <a:gd name="connsiteX702" fmla="*/ 8858 w 156781"/>
                <a:gd name="connsiteY702" fmla="*/ 62675 h 75723"/>
                <a:gd name="connsiteX703" fmla="*/ 7810 w 156781"/>
                <a:gd name="connsiteY703" fmla="*/ 62008 h 75723"/>
                <a:gd name="connsiteX704" fmla="*/ 6572 w 156781"/>
                <a:gd name="connsiteY704" fmla="*/ 62008 h 75723"/>
                <a:gd name="connsiteX705" fmla="*/ 6572 w 156781"/>
                <a:gd name="connsiteY705" fmla="*/ 62008 h 7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</a:cxnLst>
              <a:rect l="l" t="t" r="r" b="b"/>
              <a:pathLst>
                <a:path w="156781" h="75723">
                  <a:moveTo>
                    <a:pt x="6572" y="62008"/>
                  </a:moveTo>
                  <a:lnTo>
                    <a:pt x="5905" y="60674"/>
                  </a:lnTo>
                  <a:lnTo>
                    <a:pt x="4858" y="60008"/>
                  </a:lnTo>
                  <a:lnTo>
                    <a:pt x="3238" y="59722"/>
                  </a:lnTo>
                  <a:lnTo>
                    <a:pt x="2953" y="60389"/>
                  </a:lnTo>
                  <a:lnTo>
                    <a:pt x="1238" y="60674"/>
                  </a:lnTo>
                  <a:lnTo>
                    <a:pt x="286" y="60389"/>
                  </a:lnTo>
                  <a:lnTo>
                    <a:pt x="0" y="58388"/>
                  </a:lnTo>
                  <a:lnTo>
                    <a:pt x="0" y="57436"/>
                  </a:lnTo>
                  <a:lnTo>
                    <a:pt x="1238" y="55435"/>
                  </a:lnTo>
                  <a:lnTo>
                    <a:pt x="1619" y="54769"/>
                  </a:lnTo>
                  <a:lnTo>
                    <a:pt x="2286" y="54483"/>
                  </a:lnTo>
                  <a:lnTo>
                    <a:pt x="2286" y="53150"/>
                  </a:lnTo>
                  <a:lnTo>
                    <a:pt x="1905" y="52769"/>
                  </a:lnTo>
                  <a:lnTo>
                    <a:pt x="0" y="53150"/>
                  </a:lnTo>
                  <a:lnTo>
                    <a:pt x="286" y="51816"/>
                  </a:lnTo>
                  <a:lnTo>
                    <a:pt x="952" y="51816"/>
                  </a:lnTo>
                  <a:lnTo>
                    <a:pt x="952" y="51530"/>
                  </a:lnTo>
                  <a:lnTo>
                    <a:pt x="1238" y="51530"/>
                  </a:lnTo>
                  <a:lnTo>
                    <a:pt x="1238" y="51149"/>
                  </a:lnTo>
                  <a:lnTo>
                    <a:pt x="1619" y="51149"/>
                  </a:lnTo>
                  <a:lnTo>
                    <a:pt x="1619" y="50483"/>
                  </a:lnTo>
                  <a:lnTo>
                    <a:pt x="1238" y="50483"/>
                  </a:lnTo>
                  <a:lnTo>
                    <a:pt x="1238" y="49816"/>
                  </a:lnTo>
                  <a:lnTo>
                    <a:pt x="1619" y="49816"/>
                  </a:lnTo>
                  <a:lnTo>
                    <a:pt x="1619" y="49530"/>
                  </a:lnTo>
                  <a:lnTo>
                    <a:pt x="1905" y="49530"/>
                  </a:lnTo>
                  <a:lnTo>
                    <a:pt x="1905" y="50197"/>
                  </a:lnTo>
                  <a:lnTo>
                    <a:pt x="2572" y="50483"/>
                  </a:lnTo>
                  <a:lnTo>
                    <a:pt x="3238" y="50197"/>
                  </a:lnTo>
                  <a:lnTo>
                    <a:pt x="3619" y="50197"/>
                  </a:lnTo>
                  <a:lnTo>
                    <a:pt x="3619" y="49816"/>
                  </a:lnTo>
                  <a:lnTo>
                    <a:pt x="3619" y="50197"/>
                  </a:lnTo>
                  <a:lnTo>
                    <a:pt x="4858" y="50197"/>
                  </a:lnTo>
                  <a:lnTo>
                    <a:pt x="5905" y="49816"/>
                  </a:lnTo>
                  <a:lnTo>
                    <a:pt x="6572" y="49530"/>
                  </a:lnTo>
                  <a:lnTo>
                    <a:pt x="7144" y="49530"/>
                  </a:lnTo>
                  <a:lnTo>
                    <a:pt x="7144" y="49149"/>
                  </a:lnTo>
                  <a:lnTo>
                    <a:pt x="7525" y="49149"/>
                  </a:lnTo>
                  <a:lnTo>
                    <a:pt x="7525" y="47911"/>
                  </a:lnTo>
                  <a:lnTo>
                    <a:pt x="7144" y="47911"/>
                  </a:lnTo>
                  <a:lnTo>
                    <a:pt x="7525" y="47911"/>
                  </a:lnTo>
                  <a:lnTo>
                    <a:pt x="7525" y="47244"/>
                  </a:lnTo>
                  <a:lnTo>
                    <a:pt x="7810" y="47244"/>
                  </a:lnTo>
                  <a:lnTo>
                    <a:pt x="7810" y="47530"/>
                  </a:lnTo>
                  <a:lnTo>
                    <a:pt x="7525" y="47530"/>
                  </a:lnTo>
                  <a:lnTo>
                    <a:pt x="7810" y="47530"/>
                  </a:lnTo>
                  <a:lnTo>
                    <a:pt x="7810" y="47911"/>
                  </a:lnTo>
                  <a:lnTo>
                    <a:pt x="7810" y="47530"/>
                  </a:lnTo>
                  <a:lnTo>
                    <a:pt x="7525" y="47530"/>
                  </a:lnTo>
                  <a:lnTo>
                    <a:pt x="7525" y="47911"/>
                  </a:lnTo>
                  <a:lnTo>
                    <a:pt x="7810" y="47911"/>
                  </a:lnTo>
                  <a:lnTo>
                    <a:pt x="8477" y="48197"/>
                  </a:lnTo>
                  <a:lnTo>
                    <a:pt x="8477" y="48482"/>
                  </a:lnTo>
                  <a:lnTo>
                    <a:pt x="8858" y="48482"/>
                  </a:lnTo>
                  <a:lnTo>
                    <a:pt x="9811" y="47530"/>
                  </a:lnTo>
                  <a:lnTo>
                    <a:pt x="10763" y="47530"/>
                  </a:lnTo>
                  <a:lnTo>
                    <a:pt x="11430" y="46863"/>
                  </a:lnTo>
                  <a:lnTo>
                    <a:pt x="11811" y="46863"/>
                  </a:lnTo>
                  <a:lnTo>
                    <a:pt x="11811" y="45910"/>
                  </a:lnTo>
                  <a:lnTo>
                    <a:pt x="12097" y="45910"/>
                  </a:lnTo>
                  <a:lnTo>
                    <a:pt x="12478" y="45529"/>
                  </a:lnTo>
                  <a:lnTo>
                    <a:pt x="13430" y="45529"/>
                  </a:lnTo>
                  <a:lnTo>
                    <a:pt x="13430" y="45244"/>
                  </a:lnTo>
                  <a:lnTo>
                    <a:pt x="13716" y="44958"/>
                  </a:lnTo>
                  <a:lnTo>
                    <a:pt x="13716" y="44577"/>
                  </a:lnTo>
                  <a:lnTo>
                    <a:pt x="14097" y="44577"/>
                  </a:lnTo>
                  <a:lnTo>
                    <a:pt x="14097" y="44958"/>
                  </a:lnTo>
                  <a:lnTo>
                    <a:pt x="15049" y="43910"/>
                  </a:lnTo>
                  <a:lnTo>
                    <a:pt x="14764" y="43625"/>
                  </a:lnTo>
                  <a:lnTo>
                    <a:pt x="14764" y="43244"/>
                  </a:lnTo>
                  <a:lnTo>
                    <a:pt x="14383" y="43244"/>
                  </a:lnTo>
                  <a:lnTo>
                    <a:pt x="15716" y="43244"/>
                  </a:lnTo>
                  <a:lnTo>
                    <a:pt x="15716" y="43625"/>
                  </a:lnTo>
                  <a:lnTo>
                    <a:pt x="16383" y="43244"/>
                  </a:lnTo>
                  <a:lnTo>
                    <a:pt x="16383" y="42958"/>
                  </a:lnTo>
                  <a:lnTo>
                    <a:pt x="16669" y="42958"/>
                  </a:lnTo>
                  <a:lnTo>
                    <a:pt x="16669" y="42005"/>
                  </a:lnTo>
                  <a:lnTo>
                    <a:pt x="16383" y="42005"/>
                  </a:lnTo>
                  <a:lnTo>
                    <a:pt x="16383" y="41338"/>
                  </a:lnTo>
                  <a:lnTo>
                    <a:pt x="18002" y="41338"/>
                  </a:lnTo>
                  <a:lnTo>
                    <a:pt x="18002" y="40957"/>
                  </a:lnTo>
                  <a:lnTo>
                    <a:pt x="18383" y="40957"/>
                  </a:lnTo>
                  <a:lnTo>
                    <a:pt x="18383" y="40672"/>
                  </a:lnTo>
                  <a:lnTo>
                    <a:pt x="18955" y="39624"/>
                  </a:lnTo>
                  <a:lnTo>
                    <a:pt x="18669" y="39053"/>
                  </a:lnTo>
                  <a:lnTo>
                    <a:pt x="18669" y="38672"/>
                  </a:lnTo>
                  <a:lnTo>
                    <a:pt x="18002" y="38005"/>
                  </a:lnTo>
                  <a:lnTo>
                    <a:pt x="18002" y="37719"/>
                  </a:lnTo>
                  <a:lnTo>
                    <a:pt x="18383" y="37719"/>
                  </a:lnTo>
                  <a:lnTo>
                    <a:pt x="18383" y="37052"/>
                  </a:lnTo>
                  <a:lnTo>
                    <a:pt x="18002" y="36671"/>
                  </a:lnTo>
                  <a:lnTo>
                    <a:pt x="18383" y="36671"/>
                  </a:lnTo>
                  <a:lnTo>
                    <a:pt x="18669" y="35719"/>
                  </a:lnTo>
                  <a:lnTo>
                    <a:pt x="18955" y="35433"/>
                  </a:lnTo>
                  <a:lnTo>
                    <a:pt x="18955" y="35052"/>
                  </a:lnTo>
                  <a:lnTo>
                    <a:pt x="19336" y="35052"/>
                  </a:lnTo>
                  <a:lnTo>
                    <a:pt x="19621" y="34766"/>
                  </a:lnTo>
                  <a:lnTo>
                    <a:pt x="19621" y="35052"/>
                  </a:lnTo>
                  <a:lnTo>
                    <a:pt x="19621" y="34766"/>
                  </a:lnTo>
                  <a:lnTo>
                    <a:pt x="20002" y="34766"/>
                  </a:lnTo>
                  <a:lnTo>
                    <a:pt x="20288" y="34385"/>
                  </a:lnTo>
                  <a:lnTo>
                    <a:pt x="20288" y="33433"/>
                  </a:lnTo>
                  <a:lnTo>
                    <a:pt x="20955" y="32766"/>
                  </a:lnTo>
                  <a:lnTo>
                    <a:pt x="20955" y="32099"/>
                  </a:lnTo>
                  <a:lnTo>
                    <a:pt x="21622" y="32099"/>
                  </a:lnTo>
                  <a:lnTo>
                    <a:pt x="21907" y="31813"/>
                  </a:lnTo>
                  <a:lnTo>
                    <a:pt x="21907" y="32099"/>
                  </a:lnTo>
                  <a:lnTo>
                    <a:pt x="22288" y="32099"/>
                  </a:lnTo>
                  <a:lnTo>
                    <a:pt x="22288" y="31813"/>
                  </a:lnTo>
                  <a:lnTo>
                    <a:pt x="22574" y="31813"/>
                  </a:lnTo>
                  <a:lnTo>
                    <a:pt x="22574" y="31432"/>
                  </a:lnTo>
                  <a:lnTo>
                    <a:pt x="23241" y="31432"/>
                  </a:lnTo>
                  <a:lnTo>
                    <a:pt x="23241" y="31147"/>
                  </a:lnTo>
                  <a:lnTo>
                    <a:pt x="23622" y="31147"/>
                  </a:lnTo>
                  <a:lnTo>
                    <a:pt x="23622" y="30480"/>
                  </a:lnTo>
                  <a:lnTo>
                    <a:pt x="24289" y="29813"/>
                  </a:lnTo>
                  <a:lnTo>
                    <a:pt x="24289" y="29147"/>
                  </a:lnTo>
                  <a:lnTo>
                    <a:pt x="24574" y="29147"/>
                  </a:lnTo>
                  <a:lnTo>
                    <a:pt x="24574" y="29528"/>
                  </a:lnTo>
                  <a:lnTo>
                    <a:pt x="24860" y="29528"/>
                  </a:lnTo>
                  <a:lnTo>
                    <a:pt x="25241" y="29813"/>
                  </a:lnTo>
                  <a:lnTo>
                    <a:pt x="25527" y="29813"/>
                  </a:lnTo>
                  <a:lnTo>
                    <a:pt x="25527" y="30194"/>
                  </a:lnTo>
                  <a:lnTo>
                    <a:pt x="25908" y="30194"/>
                  </a:lnTo>
                  <a:lnTo>
                    <a:pt x="25908" y="29813"/>
                  </a:lnTo>
                  <a:lnTo>
                    <a:pt x="26860" y="29813"/>
                  </a:lnTo>
                  <a:lnTo>
                    <a:pt x="26860" y="29528"/>
                  </a:lnTo>
                  <a:lnTo>
                    <a:pt x="27813" y="29813"/>
                  </a:lnTo>
                  <a:lnTo>
                    <a:pt x="28861" y="29528"/>
                  </a:lnTo>
                  <a:lnTo>
                    <a:pt x="29146" y="29147"/>
                  </a:lnTo>
                  <a:lnTo>
                    <a:pt x="30766" y="28861"/>
                  </a:lnTo>
                  <a:lnTo>
                    <a:pt x="31813" y="28194"/>
                  </a:lnTo>
                  <a:lnTo>
                    <a:pt x="32099" y="27813"/>
                  </a:lnTo>
                  <a:lnTo>
                    <a:pt x="32099" y="27527"/>
                  </a:lnTo>
                  <a:lnTo>
                    <a:pt x="32766" y="27527"/>
                  </a:lnTo>
                  <a:lnTo>
                    <a:pt x="32766" y="27241"/>
                  </a:lnTo>
                  <a:lnTo>
                    <a:pt x="33147" y="27241"/>
                  </a:lnTo>
                  <a:lnTo>
                    <a:pt x="33147" y="26194"/>
                  </a:lnTo>
                  <a:lnTo>
                    <a:pt x="33433" y="26194"/>
                  </a:lnTo>
                  <a:lnTo>
                    <a:pt x="33433" y="25527"/>
                  </a:lnTo>
                  <a:lnTo>
                    <a:pt x="33718" y="25527"/>
                  </a:lnTo>
                  <a:lnTo>
                    <a:pt x="33718" y="25908"/>
                  </a:lnTo>
                  <a:lnTo>
                    <a:pt x="34099" y="25908"/>
                  </a:lnTo>
                  <a:lnTo>
                    <a:pt x="33718" y="26194"/>
                  </a:lnTo>
                  <a:lnTo>
                    <a:pt x="34766" y="26194"/>
                  </a:lnTo>
                  <a:lnTo>
                    <a:pt x="36100" y="25908"/>
                  </a:lnTo>
                  <a:lnTo>
                    <a:pt x="36385" y="25908"/>
                  </a:lnTo>
                  <a:lnTo>
                    <a:pt x="36385" y="24575"/>
                  </a:lnTo>
                  <a:lnTo>
                    <a:pt x="36671" y="24575"/>
                  </a:lnTo>
                  <a:lnTo>
                    <a:pt x="36671" y="24289"/>
                  </a:lnTo>
                  <a:lnTo>
                    <a:pt x="37052" y="24289"/>
                  </a:lnTo>
                  <a:lnTo>
                    <a:pt x="37052" y="23622"/>
                  </a:lnTo>
                  <a:lnTo>
                    <a:pt x="37338" y="23622"/>
                  </a:lnTo>
                  <a:lnTo>
                    <a:pt x="37338" y="23908"/>
                  </a:lnTo>
                  <a:lnTo>
                    <a:pt x="37719" y="24289"/>
                  </a:lnTo>
                  <a:lnTo>
                    <a:pt x="37719" y="23908"/>
                  </a:lnTo>
                  <a:lnTo>
                    <a:pt x="38005" y="23908"/>
                  </a:lnTo>
                  <a:lnTo>
                    <a:pt x="38386" y="23622"/>
                  </a:lnTo>
                  <a:lnTo>
                    <a:pt x="38671" y="23622"/>
                  </a:lnTo>
                  <a:lnTo>
                    <a:pt x="38671" y="23241"/>
                  </a:lnTo>
                  <a:lnTo>
                    <a:pt x="38386" y="23241"/>
                  </a:lnTo>
                  <a:lnTo>
                    <a:pt x="38386" y="22574"/>
                  </a:lnTo>
                  <a:lnTo>
                    <a:pt x="38005" y="22574"/>
                  </a:lnTo>
                  <a:lnTo>
                    <a:pt x="38005" y="22288"/>
                  </a:lnTo>
                  <a:lnTo>
                    <a:pt x="38386" y="22288"/>
                  </a:lnTo>
                  <a:lnTo>
                    <a:pt x="38671" y="21907"/>
                  </a:lnTo>
                  <a:lnTo>
                    <a:pt x="38386" y="22574"/>
                  </a:lnTo>
                  <a:lnTo>
                    <a:pt x="38671" y="22574"/>
                  </a:lnTo>
                  <a:lnTo>
                    <a:pt x="39624" y="22955"/>
                  </a:lnTo>
                  <a:lnTo>
                    <a:pt x="39624" y="22574"/>
                  </a:lnTo>
                  <a:lnTo>
                    <a:pt x="40005" y="22288"/>
                  </a:lnTo>
                  <a:lnTo>
                    <a:pt x="40672" y="22288"/>
                  </a:lnTo>
                  <a:lnTo>
                    <a:pt x="40672" y="21907"/>
                  </a:lnTo>
                  <a:lnTo>
                    <a:pt x="40957" y="22288"/>
                  </a:lnTo>
                  <a:lnTo>
                    <a:pt x="41338" y="22288"/>
                  </a:lnTo>
                  <a:lnTo>
                    <a:pt x="41338" y="21907"/>
                  </a:lnTo>
                  <a:lnTo>
                    <a:pt x="42005" y="21907"/>
                  </a:lnTo>
                  <a:lnTo>
                    <a:pt x="42005" y="21622"/>
                  </a:lnTo>
                  <a:lnTo>
                    <a:pt x="42577" y="21622"/>
                  </a:lnTo>
                  <a:lnTo>
                    <a:pt x="42577" y="21336"/>
                  </a:lnTo>
                  <a:lnTo>
                    <a:pt x="43243" y="21622"/>
                  </a:lnTo>
                  <a:lnTo>
                    <a:pt x="43243" y="21336"/>
                  </a:lnTo>
                  <a:lnTo>
                    <a:pt x="43243" y="21622"/>
                  </a:lnTo>
                  <a:lnTo>
                    <a:pt x="43624" y="21622"/>
                  </a:lnTo>
                  <a:lnTo>
                    <a:pt x="43624" y="21907"/>
                  </a:lnTo>
                  <a:lnTo>
                    <a:pt x="44958" y="21907"/>
                  </a:lnTo>
                  <a:lnTo>
                    <a:pt x="44958" y="21622"/>
                  </a:lnTo>
                  <a:lnTo>
                    <a:pt x="45244" y="20955"/>
                  </a:lnTo>
                  <a:lnTo>
                    <a:pt x="44577" y="20669"/>
                  </a:lnTo>
                  <a:lnTo>
                    <a:pt x="44958" y="20669"/>
                  </a:lnTo>
                  <a:lnTo>
                    <a:pt x="45244" y="20288"/>
                  </a:lnTo>
                  <a:lnTo>
                    <a:pt x="45529" y="20288"/>
                  </a:lnTo>
                  <a:lnTo>
                    <a:pt x="45910" y="20669"/>
                  </a:lnTo>
                  <a:lnTo>
                    <a:pt x="46863" y="20669"/>
                  </a:lnTo>
                  <a:lnTo>
                    <a:pt x="47244" y="20955"/>
                  </a:lnTo>
                  <a:lnTo>
                    <a:pt x="47530" y="20955"/>
                  </a:lnTo>
                  <a:lnTo>
                    <a:pt x="47244" y="21336"/>
                  </a:lnTo>
                  <a:lnTo>
                    <a:pt x="48196" y="21336"/>
                  </a:lnTo>
                  <a:lnTo>
                    <a:pt x="48196" y="20955"/>
                  </a:lnTo>
                  <a:lnTo>
                    <a:pt x="48482" y="20955"/>
                  </a:lnTo>
                  <a:lnTo>
                    <a:pt x="48482" y="20669"/>
                  </a:lnTo>
                  <a:lnTo>
                    <a:pt x="48863" y="20669"/>
                  </a:lnTo>
                  <a:lnTo>
                    <a:pt x="49149" y="20955"/>
                  </a:lnTo>
                  <a:lnTo>
                    <a:pt x="49149" y="20288"/>
                  </a:lnTo>
                  <a:lnTo>
                    <a:pt x="49530" y="20288"/>
                  </a:lnTo>
                  <a:lnTo>
                    <a:pt x="49530" y="20669"/>
                  </a:lnTo>
                  <a:lnTo>
                    <a:pt x="51149" y="20669"/>
                  </a:lnTo>
                  <a:lnTo>
                    <a:pt x="51149" y="20955"/>
                  </a:lnTo>
                  <a:lnTo>
                    <a:pt x="51149" y="20669"/>
                  </a:lnTo>
                  <a:lnTo>
                    <a:pt x="50482" y="20669"/>
                  </a:lnTo>
                  <a:lnTo>
                    <a:pt x="50197" y="20955"/>
                  </a:lnTo>
                  <a:lnTo>
                    <a:pt x="49530" y="20955"/>
                  </a:lnTo>
                  <a:lnTo>
                    <a:pt x="49530" y="21336"/>
                  </a:lnTo>
                  <a:lnTo>
                    <a:pt x="49530" y="20955"/>
                  </a:lnTo>
                  <a:lnTo>
                    <a:pt x="49530" y="21336"/>
                  </a:lnTo>
                  <a:lnTo>
                    <a:pt x="50197" y="21336"/>
                  </a:lnTo>
                  <a:lnTo>
                    <a:pt x="50482" y="20955"/>
                  </a:lnTo>
                  <a:lnTo>
                    <a:pt x="50482" y="21336"/>
                  </a:lnTo>
                  <a:lnTo>
                    <a:pt x="50197" y="21336"/>
                  </a:lnTo>
                  <a:lnTo>
                    <a:pt x="49816" y="21622"/>
                  </a:lnTo>
                  <a:lnTo>
                    <a:pt x="50482" y="21622"/>
                  </a:lnTo>
                  <a:lnTo>
                    <a:pt x="50863" y="21336"/>
                  </a:lnTo>
                  <a:lnTo>
                    <a:pt x="51149" y="21336"/>
                  </a:lnTo>
                  <a:lnTo>
                    <a:pt x="50863" y="21336"/>
                  </a:lnTo>
                  <a:lnTo>
                    <a:pt x="50482" y="21622"/>
                  </a:lnTo>
                  <a:lnTo>
                    <a:pt x="50482" y="21907"/>
                  </a:lnTo>
                  <a:lnTo>
                    <a:pt x="50863" y="22574"/>
                  </a:lnTo>
                  <a:lnTo>
                    <a:pt x="50197" y="21907"/>
                  </a:lnTo>
                  <a:lnTo>
                    <a:pt x="50197" y="22288"/>
                  </a:lnTo>
                  <a:lnTo>
                    <a:pt x="50482" y="22288"/>
                  </a:lnTo>
                  <a:lnTo>
                    <a:pt x="50197" y="22574"/>
                  </a:lnTo>
                  <a:lnTo>
                    <a:pt x="50482" y="22574"/>
                  </a:lnTo>
                  <a:lnTo>
                    <a:pt x="50482" y="22955"/>
                  </a:lnTo>
                  <a:lnTo>
                    <a:pt x="50863" y="23622"/>
                  </a:lnTo>
                  <a:lnTo>
                    <a:pt x="52483" y="23908"/>
                  </a:lnTo>
                  <a:lnTo>
                    <a:pt x="52768" y="24289"/>
                  </a:lnTo>
                  <a:lnTo>
                    <a:pt x="54102" y="24289"/>
                  </a:lnTo>
                  <a:lnTo>
                    <a:pt x="57055" y="23908"/>
                  </a:lnTo>
                  <a:lnTo>
                    <a:pt x="57721" y="23908"/>
                  </a:lnTo>
                  <a:lnTo>
                    <a:pt x="60960" y="23241"/>
                  </a:lnTo>
                  <a:lnTo>
                    <a:pt x="62960" y="23241"/>
                  </a:lnTo>
                  <a:lnTo>
                    <a:pt x="63627" y="23908"/>
                  </a:lnTo>
                  <a:lnTo>
                    <a:pt x="63246" y="24289"/>
                  </a:lnTo>
                  <a:lnTo>
                    <a:pt x="63246" y="24575"/>
                  </a:lnTo>
                  <a:lnTo>
                    <a:pt x="62960" y="24575"/>
                  </a:lnTo>
                  <a:lnTo>
                    <a:pt x="62960" y="25241"/>
                  </a:lnTo>
                  <a:lnTo>
                    <a:pt x="63246" y="24860"/>
                  </a:lnTo>
                  <a:lnTo>
                    <a:pt x="63246" y="24575"/>
                  </a:lnTo>
                  <a:lnTo>
                    <a:pt x="63627" y="23908"/>
                  </a:lnTo>
                  <a:lnTo>
                    <a:pt x="62960" y="23241"/>
                  </a:lnTo>
                  <a:lnTo>
                    <a:pt x="62293" y="22955"/>
                  </a:lnTo>
                  <a:lnTo>
                    <a:pt x="63627" y="22955"/>
                  </a:lnTo>
                  <a:lnTo>
                    <a:pt x="64579" y="22574"/>
                  </a:lnTo>
                  <a:lnTo>
                    <a:pt x="64960" y="22574"/>
                  </a:lnTo>
                  <a:lnTo>
                    <a:pt x="65913" y="20955"/>
                  </a:lnTo>
                  <a:lnTo>
                    <a:pt x="66199" y="20288"/>
                  </a:lnTo>
                  <a:lnTo>
                    <a:pt x="66199" y="20003"/>
                  </a:lnTo>
                  <a:lnTo>
                    <a:pt x="66580" y="20003"/>
                  </a:lnTo>
                  <a:lnTo>
                    <a:pt x="68199" y="19336"/>
                  </a:lnTo>
                  <a:lnTo>
                    <a:pt x="68199" y="19622"/>
                  </a:lnTo>
                  <a:lnTo>
                    <a:pt x="66580" y="20003"/>
                  </a:lnTo>
                  <a:lnTo>
                    <a:pt x="66199" y="20003"/>
                  </a:lnTo>
                  <a:lnTo>
                    <a:pt x="66199" y="20288"/>
                  </a:lnTo>
                  <a:lnTo>
                    <a:pt x="66580" y="20669"/>
                  </a:lnTo>
                  <a:lnTo>
                    <a:pt x="66199" y="20955"/>
                  </a:lnTo>
                  <a:lnTo>
                    <a:pt x="65627" y="22288"/>
                  </a:lnTo>
                  <a:lnTo>
                    <a:pt x="65627" y="22574"/>
                  </a:lnTo>
                  <a:lnTo>
                    <a:pt x="65913" y="22955"/>
                  </a:lnTo>
                  <a:lnTo>
                    <a:pt x="65913" y="22288"/>
                  </a:lnTo>
                  <a:lnTo>
                    <a:pt x="67246" y="22288"/>
                  </a:lnTo>
                  <a:lnTo>
                    <a:pt x="66865" y="21622"/>
                  </a:lnTo>
                  <a:lnTo>
                    <a:pt x="67532" y="21622"/>
                  </a:lnTo>
                  <a:lnTo>
                    <a:pt x="67532" y="21907"/>
                  </a:lnTo>
                  <a:lnTo>
                    <a:pt x="68199" y="21907"/>
                  </a:lnTo>
                  <a:lnTo>
                    <a:pt x="67913" y="20669"/>
                  </a:lnTo>
                  <a:lnTo>
                    <a:pt x="68199" y="20669"/>
                  </a:lnTo>
                  <a:lnTo>
                    <a:pt x="68580" y="21622"/>
                  </a:lnTo>
                  <a:lnTo>
                    <a:pt x="68866" y="21622"/>
                  </a:lnTo>
                  <a:lnTo>
                    <a:pt x="70485" y="21336"/>
                  </a:lnTo>
                  <a:lnTo>
                    <a:pt x="71152" y="21336"/>
                  </a:lnTo>
                  <a:lnTo>
                    <a:pt x="71533" y="20955"/>
                  </a:lnTo>
                  <a:lnTo>
                    <a:pt x="72199" y="20955"/>
                  </a:lnTo>
                  <a:lnTo>
                    <a:pt x="73819" y="20669"/>
                  </a:lnTo>
                  <a:lnTo>
                    <a:pt x="74771" y="20288"/>
                  </a:lnTo>
                  <a:lnTo>
                    <a:pt x="75152" y="20288"/>
                  </a:lnTo>
                  <a:lnTo>
                    <a:pt x="79343" y="19336"/>
                  </a:lnTo>
                  <a:lnTo>
                    <a:pt x="79343" y="18955"/>
                  </a:lnTo>
                  <a:lnTo>
                    <a:pt x="80391" y="18955"/>
                  </a:lnTo>
                  <a:lnTo>
                    <a:pt x="82010" y="18383"/>
                  </a:lnTo>
                  <a:lnTo>
                    <a:pt x="82677" y="18383"/>
                  </a:lnTo>
                  <a:lnTo>
                    <a:pt x="91535" y="14764"/>
                  </a:lnTo>
                  <a:lnTo>
                    <a:pt x="91535" y="14383"/>
                  </a:lnTo>
                  <a:lnTo>
                    <a:pt x="92202" y="14383"/>
                  </a:lnTo>
                  <a:lnTo>
                    <a:pt x="92202" y="14097"/>
                  </a:lnTo>
                  <a:lnTo>
                    <a:pt x="92488" y="14097"/>
                  </a:lnTo>
                  <a:lnTo>
                    <a:pt x="92488" y="13716"/>
                  </a:lnTo>
                  <a:lnTo>
                    <a:pt x="92869" y="13716"/>
                  </a:lnTo>
                  <a:lnTo>
                    <a:pt x="94774" y="12763"/>
                  </a:lnTo>
                  <a:lnTo>
                    <a:pt x="95155" y="12763"/>
                  </a:lnTo>
                  <a:lnTo>
                    <a:pt x="95821" y="13049"/>
                  </a:lnTo>
                  <a:lnTo>
                    <a:pt x="96107" y="13049"/>
                  </a:lnTo>
                  <a:lnTo>
                    <a:pt x="96774" y="13716"/>
                  </a:lnTo>
                  <a:lnTo>
                    <a:pt x="97060" y="13716"/>
                  </a:lnTo>
                  <a:lnTo>
                    <a:pt x="97060" y="14097"/>
                  </a:lnTo>
                  <a:lnTo>
                    <a:pt x="99060" y="14764"/>
                  </a:lnTo>
                  <a:lnTo>
                    <a:pt x="99727" y="14764"/>
                  </a:lnTo>
                  <a:lnTo>
                    <a:pt x="100393" y="15430"/>
                  </a:lnTo>
                  <a:lnTo>
                    <a:pt x="100679" y="15430"/>
                  </a:lnTo>
                  <a:lnTo>
                    <a:pt x="100393" y="15049"/>
                  </a:lnTo>
                  <a:lnTo>
                    <a:pt x="100013" y="15049"/>
                  </a:lnTo>
                  <a:lnTo>
                    <a:pt x="100013" y="14764"/>
                  </a:lnTo>
                  <a:lnTo>
                    <a:pt x="99727" y="14764"/>
                  </a:lnTo>
                  <a:lnTo>
                    <a:pt x="99727" y="14383"/>
                  </a:lnTo>
                  <a:lnTo>
                    <a:pt x="98393" y="14383"/>
                  </a:lnTo>
                  <a:lnTo>
                    <a:pt x="98107" y="14097"/>
                  </a:lnTo>
                  <a:lnTo>
                    <a:pt x="97441" y="14097"/>
                  </a:lnTo>
                  <a:lnTo>
                    <a:pt x="96393" y="13049"/>
                  </a:lnTo>
                  <a:lnTo>
                    <a:pt x="96107" y="13049"/>
                  </a:lnTo>
                  <a:lnTo>
                    <a:pt x="96107" y="12763"/>
                  </a:lnTo>
                  <a:lnTo>
                    <a:pt x="95155" y="12763"/>
                  </a:lnTo>
                  <a:lnTo>
                    <a:pt x="96107" y="12097"/>
                  </a:lnTo>
                  <a:lnTo>
                    <a:pt x="96774" y="11811"/>
                  </a:lnTo>
                  <a:lnTo>
                    <a:pt x="97060" y="11811"/>
                  </a:lnTo>
                  <a:lnTo>
                    <a:pt x="99060" y="10763"/>
                  </a:lnTo>
                  <a:lnTo>
                    <a:pt x="102298" y="9525"/>
                  </a:lnTo>
                  <a:lnTo>
                    <a:pt x="103346" y="9144"/>
                  </a:lnTo>
                  <a:lnTo>
                    <a:pt x="103632" y="9144"/>
                  </a:lnTo>
                  <a:lnTo>
                    <a:pt x="104013" y="8858"/>
                  </a:lnTo>
                  <a:lnTo>
                    <a:pt x="104013" y="8477"/>
                  </a:lnTo>
                  <a:lnTo>
                    <a:pt x="104013" y="8858"/>
                  </a:lnTo>
                  <a:lnTo>
                    <a:pt x="104013" y="8477"/>
                  </a:lnTo>
                  <a:lnTo>
                    <a:pt x="104299" y="8191"/>
                  </a:lnTo>
                  <a:lnTo>
                    <a:pt x="104965" y="8191"/>
                  </a:lnTo>
                  <a:lnTo>
                    <a:pt x="104965" y="8477"/>
                  </a:lnTo>
                  <a:lnTo>
                    <a:pt x="105632" y="8477"/>
                  </a:lnTo>
                  <a:lnTo>
                    <a:pt x="105632" y="8191"/>
                  </a:lnTo>
                  <a:lnTo>
                    <a:pt x="105251" y="8191"/>
                  </a:lnTo>
                  <a:lnTo>
                    <a:pt x="105632" y="8191"/>
                  </a:lnTo>
                  <a:lnTo>
                    <a:pt x="105918" y="7810"/>
                  </a:lnTo>
                  <a:lnTo>
                    <a:pt x="105918" y="8191"/>
                  </a:lnTo>
                  <a:lnTo>
                    <a:pt x="106299" y="7810"/>
                  </a:lnTo>
                  <a:lnTo>
                    <a:pt x="106299" y="8191"/>
                  </a:lnTo>
                  <a:lnTo>
                    <a:pt x="106299" y="7810"/>
                  </a:lnTo>
                  <a:lnTo>
                    <a:pt x="106299" y="8191"/>
                  </a:lnTo>
                  <a:lnTo>
                    <a:pt x="106585" y="8191"/>
                  </a:lnTo>
                  <a:lnTo>
                    <a:pt x="107251" y="7810"/>
                  </a:lnTo>
                  <a:lnTo>
                    <a:pt x="109538" y="7144"/>
                  </a:lnTo>
                  <a:lnTo>
                    <a:pt x="109538" y="6572"/>
                  </a:lnTo>
                  <a:lnTo>
                    <a:pt x="109918" y="6572"/>
                  </a:lnTo>
                  <a:lnTo>
                    <a:pt x="109918" y="6858"/>
                  </a:lnTo>
                  <a:lnTo>
                    <a:pt x="110204" y="7144"/>
                  </a:lnTo>
                  <a:lnTo>
                    <a:pt x="110585" y="6858"/>
                  </a:lnTo>
                  <a:lnTo>
                    <a:pt x="110871" y="6858"/>
                  </a:lnTo>
                  <a:lnTo>
                    <a:pt x="111823" y="6572"/>
                  </a:lnTo>
                  <a:lnTo>
                    <a:pt x="112204" y="6572"/>
                  </a:lnTo>
                  <a:lnTo>
                    <a:pt x="112490" y="6191"/>
                  </a:lnTo>
                  <a:lnTo>
                    <a:pt x="117062" y="3905"/>
                  </a:lnTo>
                  <a:lnTo>
                    <a:pt x="117062" y="3619"/>
                  </a:lnTo>
                  <a:lnTo>
                    <a:pt x="117443" y="3619"/>
                  </a:lnTo>
                  <a:lnTo>
                    <a:pt x="118110" y="2953"/>
                  </a:lnTo>
                  <a:lnTo>
                    <a:pt x="118777" y="2572"/>
                  </a:lnTo>
                  <a:lnTo>
                    <a:pt x="118777" y="2286"/>
                  </a:lnTo>
                  <a:lnTo>
                    <a:pt x="119063" y="2286"/>
                  </a:lnTo>
                  <a:lnTo>
                    <a:pt x="119063" y="1619"/>
                  </a:lnTo>
                  <a:lnTo>
                    <a:pt x="119443" y="1619"/>
                  </a:lnTo>
                  <a:lnTo>
                    <a:pt x="119443" y="952"/>
                  </a:lnTo>
                  <a:lnTo>
                    <a:pt x="119729" y="952"/>
                  </a:lnTo>
                  <a:lnTo>
                    <a:pt x="119729" y="286"/>
                  </a:lnTo>
                  <a:lnTo>
                    <a:pt x="120015" y="286"/>
                  </a:lnTo>
                  <a:lnTo>
                    <a:pt x="120015" y="0"/>
                  </a:lnTo>
                  <a:lnTo>
                    <a:pt x="121063" y="286"/>
                  </a:lnTo>
                  <a:lnTo>
                    <a:pt x="122396" y="0"/>
                  </a:lnTo>
                  <a:lnTo>
                    <a:pt x="122015" y="667"/>
                  </a:lnTo>
                  <a:lnTo>
                    <a:pt x="122396" y="952"/>
                  </a:lnTo>
                  <a:lnTo>
                    <a:pt x="122015" y="1905"/>
                  </a:lnTo>
                  <a:lnTo>
                    <a:pt x="122396" y="2286"/>
                  </a:lnTo>
                  <a:lnTo>
                    <a:pt x="122682" y="3238"/>
                  </a:lnTo>
                  <a:lnTo>
                    <a:pt x="123634" y="3619"/>
                  </a:lnTo>
                  <a:lnTo>
                    <a:pt x="123349" y="3905"/>
                  </a:lnTo>
                  <a:lnTo>
                    <a:pt x="123634" y="4191"/>
                  </a:lnTo>
                  <a:lnTo>
                    <a:pt x="123349" y="4858"/>
                  </a:lnTo>
                  <a:lnTo>
                    <a:pt x="123634" y="4858"/>
                  </a:lnTo>
                  <a:lnTo>
                    <a:pt x="123634" y="5239"/>
                  </a:lnTo>
                  <a:lnTo>
                    <a:pt x="123349" y="5239"/>
                  </a:lnTo>
                  <a:lnTo>
                    <a:pt x="123349" y="5905"/>
                  </a:lnTo>
                  <a:lnTo>
                    <a:pt x="122968" y="6858"/>
                  </a:lnTo>
                  <a:lnTo>
                    <a:pt x="122968" y="9144"/>
                  </a:lnTo>
                  <a:lnTo>
                    <a:pt x="122682" y="9144"/>
                  </a:lnTo>
                  <a:lnTo>
                    <a:pt x="122682" y="9811"/>
                  </a:lnTo>
                  <a:lnTo>
                    <a:pt x="121729" y="9811"/>
                  </a:lnTo>
                  <a:lnTo>
                    <a:pt x="121729" y="10096"/>
                  </a:lnTo>
                  <a:lnTo>
                    <a:pt x="121348" y="11144"/>
                  </a:lnTo>
                  <a:lnTo>
                    <a:pt x="121729" y="11811"/>
                  </a:lnTo>
                  <a:lnTo>
                    <a:pt x="121348" y="12478"/>
                  </a:lnTo>
                  <a:lnTo>
                    <a:pt x="122968" y="12478"/>
                  </a:lnTo>
                  <a:lnTo>
                    <a:pt x="123634" y="12763"/>
                  </a:lnTo>
                  <a:lnTo>
                    <a:pt x="124968" y="13049"/>
                  </a:lnTo>
                  <a:lnTo>
                    <a:pt x="125349" y="12763"/>
                  </a:lnTo>
                  <a:lnTo>
                    <a:pt x="125635" y="12763"/>
                  </a:lnTo>
                  <a:lnTo>
                    <a:pt x="126587" y="13049"/>
                  </a:lnTo>
                  <a:lnTo>
                    <a:pt x="127921" y="13049"/>
                  </a:lnTo>
                  <a:lnTo>
                    <a:pt x="128873" y="14097"/>
                  </a:lnTo>
                  <a:lnTo>
                    <a:pt x="129540" y="14097"/>
                  </a:lnTo>
                  <a:lnTo>
                    <a:pt x="130588" y="15049"/>
                  </a:lnTo>
                  <a:lnTo>
                    <a:pt x="131254" y="14764"/>
                  </a:lnTo>
                  <a:lnTo>
                    <a:pt x="132207" y="15430"/>
                  </a:lnTo>
                  <a:lnTo>
                    <a:pt x="132493" y="15430"/>
                  </a:lnTo>
                  <a:lnTo>
                    <a:pt x="132493" y="16002"/>
                  </a:lnTo>
                  <a:lnTo>
                    <a:pt x="132874" y="16002"/>
                  </a:lnTo>
                  <a:lnTo>
                    <a:pt x="132493" y="16669"/>
                  </a:lnTo>
                  <a:lnTo>
                    <a:pt x="133159" y="17335"/>
                  </a:lnTo>
                  <a:lnTo>
                    <a:pt x="133159" y="18002"/>
                  </a:lnTo>
                  <a:lnTo>
                    <a:pt x="132874" y="18955"/>
                  </a:lnTo>
                  <a:lnTo>
                    <a:pt x="132493" y="19336"/>
                  </a:lnTo>
                  <a:lnTo>
                    <a:pt x="132874" y="20003"/>
                  </a:lnTo>
                  <a:lnTo>
                    <a:pt x="133540" y="20955"/>
                  </a:lnTo>
                  <a:lnTo>
                    <a:pt x="133540" y="21336"/>
                  </a:lnTo>
                  <a:lnTo>
                    <a:pt x="133826" y="22955"/>
                  </a:lnTo>
                  <a:lnTo>
                    <a:pt x="133159" y="24575"/>
                  </a:lnTo>
                  <a:lnTo>
                    <a:pt x="132493" y="24575"/>
                  </a:lnTo>
                  <a:lnTo>
                    <a:pt x="132207" y="24860"/>
                  </a:lnTo>
                  <a:lnTo>
                    <a:pt x="132207" y="25908"/>
                  </a:lnTo>
                  <a:lnTo>
                    <a:pt x="132874" y="26575"/>
                  </a:lnTo>
                  <a:lnTo>
                    <a:pt x="132874" y="26860"/>
                  </a:lnTo>
                  <a:lnTo>
                    <a:pt x="133159" y="27241"/>
                  </a:lnTo>
                  <a:lnTo>
                    <a:pt x="133826" y="27527"/>
                  </a:lnTo>
                  <a:lnTo>
                    <a:pt x="133826" y="28861"/>
                  </a:lnTo>
                  <a:lnTo>
                    <a:pt x="134493" y="28861"/>
                  </a:lnTo>
                  <a:lnTo>
                    <a:pt x="134493" y="29528"/>
                  </a:lnTo>
                  <a:lnTo>
                    <a:pt x="134779" y="29528"/>
                  </a:lnTo>
                  <a:lnTo>
                    <a:pt x="135160" y="30194"/>
                  </a:lnTo>
                  <a:lnTo>
                    <a:pt x="136112" y="30766"/>
                  </a:lnTo>
                  <a:lnTo>
                    <a:pt x="136112" y="31147"/>
                  </a:lnTo>
                  <a:lnTo>
                    <a:pt x="136493" y="31432"/>
                  </a:lnTo>
                  <a:lnTo>
                    <a:pt x="135826" y="31813"/>
                  </a:lnTo>
                  <a:lnTo>
                    <a:pt x="135826" y="33147"/>
                  </a:lnTo>
                  <a:lnTo>
                    <a:pt x="137160" y="34385"/>
                  </a:lnTo>
                  <a:lnTo>
                    <a:pt x="136112" y="35719"/>
                  </a:lnTo>
                  <a:lnTo>
                    <a:pt x="136112" y="36385"/>
                  </a:lnTo>
                  <a:lnTo>
                    <a:pt x="135826" y="36671"/>
                  </a:lnTo>
                  <a:lnTo>
                    <a:pt x="135826" y="37052"/>
                  </a:lnTo>
                  <a:lnTo>
                    <a:pt x="136493" y="38672"/>
                  </a:lnTo>
                  <a:lnTo>
                    <a:pt x="138398" y="38672"/>
                  </a:lnTo>
                  <a:lnTo>
                    <a:pt x="139732" y="38386"/>
                  </a:lnTo>
                  <a:lnTo>
                    <a:pt x="140113" y="38672"/>
                  </a:lnTo>
                  <a:lnTo>
                    <a:pt x="141351" y="40291"/>
                  </a:lnTo>
                  <a:lnTo>
                    <a:pt x="141732" y="41338"/>
                  </a:lnTo>
                  <a:lnTo>
                    <a:pt x="142018" y="42005"/>
                  </a:lnTo>
                  <a:lnTo>
                    <a:pt x="142018" y="42958"/>
                  </a:lnTo>
                  <a:lnTo>
                    <a:pt x="143065" y="43910"/>
                  </a:lnTo>
                  <a:lnTo>
                    <a:pt x="145351" y="43910"/>
                  </a:lnTo>
                  <a:lnTo>
                    <a:pt x="146018" y="43625"/>
                  </a:lnTo>
                  <a:lnTo>
                    <a:pt x="146304" y="43910"/>
                  </a:lnTo>
                  <a:lnTo>
                    <a:pt x="146971" y="44291"/>
                  </a:lnTo>
                  <a:lnTo>
                    <a:pt x="148590" y="44577"/>
                  </a:lnTo>
                  <a:lnTo>
                    <a:pt x="149638" y="44958"/>
                  </a:lnTo>
                  <a:lnTo>
                    <a:pt x="150876" y="44958"/>
                  </a:lnTo>
                  <a:lnTo>
                    <a:pt x="151543" y="44577"/>
                  </a:lnTo>
                  <a:lnTo>
                    <a:pt x="151924" y="44577"/>
                  </a:lnTo>
                  <a:lnTo>
                    <a:pt x="152590" y="44958"/>
                  </a:lnTo>
                  <a:lnTo>
                    <a:pt x="153162" y="44958"/>
                  </a:lnTo>
                  <a:lnTo>
                    <a:pt x="153829" y="45625"/>
                  </a:lnTo>
                  <a:lnTo>
                    <a:pt x="153829" y="46196"/>
                  </a:lnTo>
                  <a:lnTo>
                    <a:pt x="154876" y="46196"/>
                  </a:lnTo>
                  <a:lnTo>
                    <a:pt x="154876" y="46863"/>
                  </a:lnTo>
                  <a:lnTo>
                    <a:pt x="155829" y="47530"/>
                  </a:lnTo>
                  <a:lnTo>
                    <a:pt x="155829" y="48578"/>
                  </a:lnTo>
                  <a:lnTo>
                    <a:pt x="156781" y="49149"/>
                  </a:lnTo>
                  <a:lnTo>
                    <a:pt x="156496" y="49530"/>
                  </a:lnTo>
                  <a:lnTo>
                    <a:pt x="155543" y="51149"/>
                  </a:lnTo>
                  <a:lnTo>
                    <a:pt x="155162" y="51816"/>
                  </a:lnTo>
                  <a:lnTo>
                    <a:pt x="155543" y="52102"/>
                  </a:lnTo>
                  <a:lnTo>
                    <a:pt x="155543" y="52769"/>
                  </a:lnTo>
                  <a:lnTo>
                    <a:pt x="155162" y="53150"/>
                  </a:lnTo>
                  <a:lnTo>
                    <a:pt x="154495" y="54769"/>
                  </a:lnTo>
                  <a:lnTo>
                    <a:pt x="152876" y="54102"/>
                  </a:lnTo>
                  <a:lnTo>
                    <a:pt x="151257" y="54102"/>
                  </a:lnTo>
                  <a:lnTo>
                    <a:pt x="150209" y="54769"/>
                  </a:lnTo>
                  <a:lnTo>
                    <a:pt x="148971" y="55435"/>
                  </a:lnTo>
                  <a:lnTo>
                    <a:pt x="148590" y="55721"/>
                  </a:lnTo>
                  <a:lnTo>
                    <a:pt x="148590" y="56388"/>
                  </a:lnTo>
                  <a:lnTo>
                    <a:pt x="148971" y="56769"/>
                  </a:lnTo>
                  <a:lnTo>
                    <a:pt x="149257" y="56769"/>
                  </a:lnTo>
                  <a:lnTo>
                    <a:pt x="149923" y="57055"/>
                  </a:lnTo>
                  <a:lnTo>
                    <a:pt x="150590" y="57055"/>
                  </a:lnTo>
                  <a:lnTo>
                    <a:pt x="150876" y="57436"/>
                  </a:lnTo>
                  <a:lnTo>
                    <a:pt x="151257" y="58007"/>
                  </a:lnTo>
                  <a:lnTo>
                    <a:pt x="150590" y="59341"/>
                  </a:lnTo>
                  <a:lnTo>
                    <a:pt x="150876" y="60008"/>
                  </a:lnTo>
                  <a:lnTo>
                    <a:pt x="150209" y="60674"/>
                  </a:lnTo>
                  <a:lnTo>
                    <a:pt x="150209" y="60960"/>
                  </a:lnTo>
                  <a:lnTo>
                    <a:pt x="149257" y="61341"/>
                  </a:lnTo>
                  <a:lnTo>
                    <a:pt x="148971" y="61627"/>
                  </a:lnTo>
                  <a:lnTo>
                    <a:pt x="149257" y="64579"/>
                  </a:lnTo>
                  <a:lnTo>
                    <a:pt x="149638" y="65246"/>
                  </a:lnTo>
                  <a:lnTo>
                    <a:pt x="149923" y="65627"/>
                  </a:lnTo>
                  <a:lnTo>
                    <a:pt x="149638" y="65627"/>
                  </a:lnTo>
                  <a:lnTo>
                    <a:pt x="149638" y="66294"/>
                  </a:lnTo>
                  <a:lnTo>
                    <a:pt x="148971" y="66580"/>
                  </a:lnTo>
                  <a:lnTo>
                    <a:pt x="147923" y="65627"/>
                  </a:lnTo>
                  <a:lnTo>
                    <a:pt x="147638" y="65913"/>
                  </a:lnTo>
                  <a:lnTo>
                    <a:pt x="147256" y="65913"/>
                  </a:lnTo>
                  <a:lnTo>
                    <a:pt x="146971" y="66294"/>
                  </a:lnTo>
                  <a:lnTo>
                    <a:pt x="146304" y="66580"/>
                  </a:lnTo>
                  <a:lnTo>
                    <a:pt x="145637" y="66294"/>
                  </a:lnTo>
                  <a:lnTo>
                    <a:pt x="145351" y="65913"/>
                  </a:lnTo>
                  <a:lnTo>
                    <a:pt x="143351" y="64960"/>
                  </a:lnTo>
                  <a:lnTo>
                    <a:pt x="142399" y="63913"/>
                  </a:lnTo>
                  <a:lnTo>
                    <a:pt x="142018" y="62960"/>
                  </a:lnTo>
                  <a:lnTo>
                    <a:pt x="140398" y="62675"/>
                  </a:lnTo>
                  <a:lnTo>
                    <a:pt x="139732" y="62960"/>
                  </a:lnTo>
                  <a:lnTo>
                    <a:pt x="139446" y="62675"/>
                  </a:lnTo>
                  <a:lnTo>
                    <a:pt x="139065" y="62960"/>
                  </a:lnTo>
                  <a:lnTo>
                    <a:pt x="135826" y="62008"/>
                  </a:lnTo>
                  <a:lnTo>
                    <a:pt x="133826" y="61627"/>
                  </a:lnTo>
                  <a:lnTo>
                    <a:pt x="132493" y="61627"/>
                  </a:lnTo>
                  <a:lnTo>
                    <a:pt x="131254" y="61341"/>
                  </a:lnTo>
                  <a:lnTo>
                    <a:pt x="131254" y="59722"/>
                  </a:lnTo>
                  <a:lnTo>
                    <a:pt x="130873" y="59055"/>
                  </a:lnTo>
                  <a:lnTo>
                    <a:pt x="130873" y="58388"/>
                  </a:lnTo>
                  <a:lnTo>
                    <a:pt x="131540" y="58388"/>
                  </a:lnTo>
                  <a:lnTo>
                    <a:pt x="130588" y="58007"/>
                  </a:lnTo>
                  <a:lnTo>
                    <a:pt x="130207" y="57436"/>
                  </a:lnTo>
                  <a:lnTo>
                    <a:pt x="128588" y="57055"/>
                  </a:lnTo>
                  <a:lnTo>
                    <a:pt x="128302" y="56769"/>
                  </a:lnTo>
                  <a:lnTo>
                    <a:pt x="128302" y="57721"/>
                  </a:lnTo>
                  <a:lnTo>
                    <a:pt x="127921" y="58007"/>
                  </a:lnTo>
                  <a:lnTo>
                    <a:pt x="127254" y="57721"/>
                  </a:lnTo>
                  <a:lnTo>
                    <a:pt x="125920" y="58388"/>
                  </a:lnTo>
                  <a:lnTo>
                    <a:pt x="124968" y="57436"/>
                  </a:lnTo>
                  <a:lnTo>
                    <a:pt x="124015" y="57436"/>
                  </a:lnTo>
                  <a:lnTo>
                    <a:pt x="124015" y="57721"/>
                  </a:lnTo>
                  <a:lnTo>
                    <a:pt x="122682" y="58388"/>
                  </a:lnTo>
                  <a:lnTo>
                    <a:pt x="122015" y="58388"/>
                  </a:lnTo>
                  <a:lnTo>
                    <a:pt x="120682" y="59055"/>
                  </a:lnTo>
                  <a:lnTo>
                    <a:pt x="119729" y="59341"/>
                  </a:lnTo>
                  <a:lnTo>
                    <a:pt x="119729" y="60008"/>
                  </a:lnTo>
                  <a:lnTo>
                    <a:pt x="119443" y="60960"/>
                  </a:lnTo>
                  <a:lnTo>
                    <a:pt x="118396" y="60674"/>
                  </a:lnTo>
                  <a:lnTo>
                    <a:pt x="118110" y="61341"/>
                  </a:lnTo>
                  <a:lnTo>
                    <a:pt x="118396" y="62294"/>
                  </a:lnTo>
                  <a:lnTo>
                    <a:pt x="118777" y="62294"/>
                  </a:lnTo>
                  <a:lnTo>
                    <a:pt x="118777" y="62675"/>
                  </a:lnTo>
                  <a:lnTo>
                    <a:pt x="118396" y="62675"/>
                  </a:lnTo>
                  <a:lnTo>
                    <a:pt x="118110" y="63913"/>
                  </a:lnTo>
                  <a:lnTo>
                    <a:pt x="117729" y="64579"/>
                  </a:lnTo>
                  <a:lnTo>
                    <a:pt x="116491" y="64579"/>
                  </a:lnTo>
                  <a:lnTo>
                    <a:pt x="115824" y="64960"/>
                  </a:lnTo>
                  <a:lnTo>
                    <a:pt x="114776" y="64960"/>
                  </a:lnTo>
                  <a:lnTo>
                    <a:pt x="113824" y="64579"/>
                  </a:lnTo>
                  <a:lnTo>
                    <a:pt x="112204" y="64579"/>
                  </a:lnTo>
                  <a:lnTo>
                    <a:pt x="111538" y="63913"/>
                  </a:lnTo>
                  <a:lnTo>
                    <a:pt x="109252" y="63341"/>
                  </a:lnTo>
                  <a:lnTo>
                    <a:pt x="109252" y="63627"/>
                  </a:lnTo>
                  <a:lnTo>
                    <a:pt x="108204" y="64294"/>
                  </a:lnTo>
                  <a:lnTo>
                    <a:pt x="105918" y="63913"/>
                  </a:lnTo>
                  <a:lnTo>
                    <a:pt x="104680" y="62960"/>
                  </a:lnTo>
                  <a:lnTo>
                    <a:pt x="102965" y="62960"/>
                  </a:lnTo>
                  <a:lnTo>
                    <a:pt x="101727" y="62294"/>
                  </a:lnTo>
                  <a:lnTo>
                    <a:pt x="101727" y="60389"/>
                  </a:lnTo>
                  <a:lnTo>
                    <a:pt x="101346" y="60389"/>
                  </a:lnTo>
                  <a:lnTo>
                    <a:pt x="100679" y="60960"/>
                  </a:lnTo>
                  <a:lnTo>
                    <a:pt x="99346" y="60960"/>
                  </a:lnTo>
                  <a:lnTo>
                    <a:pt x="98774" y="60674"/>
                  </a:lnTo>
                  <a:lnTo>
                    <a:pt x="98393" y="60960"/>
                  </a:lnTo>
                  <a:lnTo>
                    <a:pt x="96393" y="60960"/>
                  </a:lnTo>
                  <a:lnTo>
                    <a:pt x="96107" y="60674"/>
                  </a:lnTo>
                  <a:lnTo>
                    <a:pt x="95821" y="60960"/>
                  </a:lnTo>
                  <a:lnTo>
                    <a:pt x="95155" y="60674"/>
                  </a:lnTo>
                  <a:lnTo>
                    <a:pt x="93821" y="60960"/>
                  </a:lnTo>
                  <a:lnTo>
                    <a:pt x="92869" y="60674"/>
                  </a:lnTo>
                  <a:lnTo>
                    <a:pt x="92488" y="60960"/>
                  </a:lnTo>
                  <a:lnTo>
                    <a:pt x="91821" y="60389"/>
                  </a:lnTo>
                  <a:lnTo>
                    <a:pt x="91821" y="60008"/>
                  </a:lnTo>
                  <a:lnTo>
                    <a:pt x="91154" y="59722"/>
                  </a:lnTo>
                  <a:lnTo>
                    <a:pt x="91154" y="59055"/>
                  </a:lnTo>
                  <a:lnTo>
                    <a:pt x="90868" y="58674"/>
                  </a:lnTo>
                  <a:lnTo>
                    <a:pt x="89249" y="59055"/>
                  </a:lnTo>
                  <a:lnTo>
                    <a:pt x="87916" y="59055"/>
                  </a:lnTo>
                  <a:lnTo>
                    <a:pt x="87535" y="59722"/>
                  </a:lnTo>
                  <a:lnTo>
                    <a:pt x="87249" y="60008"/>
                  </a:lnTo>
                  <a:lnTo>
                    <a:pt x="85249" y="58674"/>
                  </a:lnTo>
                  <a:lnTo>
                    <a:pt x="83344" y="58007"/>
                  </a:lnTo>
                  <a:lnTo>
                    <a:pt x="82677" y="58388"/>
                  </a:lnTo>
                  <a:lnTo>
                    <a:pt x="82963" y="58674"/>
                  </a:lnTo>
                  <a:lnTo>
                    <a:pt x="82296" y="58674"/>
                  </a:lnTo>
                  <a:lnTo>
                    <a:pt x="82010" y="58007"/>
                  </a:lnTo>
                  <a:lnTo>
                    <a:pt x="81343" y="58007"/>
                  </a:lnTo>
                  <a:lnTo>
                    <a:pt x="80010" y="58674"/>
                  </a:lnTo>
                  <a:lnTo>
                    <a:pt x="79343" y="59341"/>
                  </a:lnTo>
                  <a:lnTo>
                    <a:pt x="79057" y="59341"/>
                  </a:lnTo>
                  <a:lnTo>
                    <a:pt x="77057" y="60389"/>
                  </a:lnTo>
                  <a:lnTo>
                    <a:pt x="76771" y="60674"/>
                  </a:lnTo>
                  <a:lnTo>
                    <a:pt x="76771" y="61627"/>
                  </a:lnTo>
                  <a:lnTo>
                    <a:pt x="76390" y="62675"/>
                  </a:lnTo>
                  <a:lnTo>
                    <a:pt x="77438" y="63341"/>
                  </a:lnTo>
                  <a:lnTo>
                    <a:pt x="77724" y="63913"/>
                  </a:lnTo>
                  <a:lnTo>
                    <a:pt x="75724" y="65246"/>
                  </a:lnTo>
                  <a:lnTo>
                    <a:pt x="75152" y="66865"/>
                  </a:lnTo>
                  <a:lnTo>
                    <a:pt x="74485" y="67532"/>
                  </a:lnTo>
                  <a:lnTo>
                    <a:pt x="73152" y="67913"/>
                  </a:lnTo>
                  <a:lnTo>
                    <a:pt x="73152" y="68580"/>
                  </a:lnTo>
                  <a:lnTo>
                    <a:pt x="72771" y="69247"/>
                  </a:lnTo>
                  <a:lnTo>
                    <a:pt x="71818" y="69247"/>
                  </a:lnTo>
                  <a:lnTo>
                    <a:pt x="71533" y="68866"/>
                  </a:lnTo>
                  <a:lnTo>
                    <a:pt x="70199" y="68866"/>
                  </a:lnTo>
                  <a:lnTo>
                    <a:pt x="69247" y="69247"/>
                  </a:lnTo>
                  <a:lnTo>
                    <a:pt x="68199" y="68866"/>
                  </a:lnTo>
                  <a:lnTo>
                    <a:pt x="67532" y="68866"/>
                  </a:lnTo>
                  <a:lnTo>
                    <a:pt x="66580" y="69533"/>
                  </a:lnTo>
                  <a:lnTo>
                    <a:pt x="65627" y="69533"/>
                  </a:lnTo>
                  <a:lnTo>
                    <a:pt x="64294" y="69247"/>
                  </a:lnTo>
                  <a:lnTo>
                    <a:pt x="63913" y="69247"/>
                  </a:lnTo>
                  <a:lnTo>
                    <a:pt x="63246" y="70199"/>
                  </a:lnTo>
                  <a:lnTo>
                    <a:pt x="62674" y="71819"/>
                  </a:lnTo>
                  <a:lnTo>
                    <a:pt x="62293" y="72200"/>
                  </a:lnTo>
                  <a:lnTo>
                    <a:pt x="62008" y="72200"/>
                  </a:lnTo>
                  <a:lnTo>
                    <a:pt x="61627" y="71819"/>
                  </a:lnTo>
                  <a:lnTo>
                    <a:pt x="60960" y="71819"/>
                  </a:lnTo>
                  <a:lnTo>
                    <a:pt x="60293" y="71533"/>
                  </a:lnTo>
                  <a:lnTo>
                    <a:pt x="59722" y="71533"/>
                  </a:lnTo>
                  <a:lnTo>
                    <a:pt x="59341" y="70866"/>
                  </a:lnTo>
                  <a:lnTo>
                    <a:pt x="59722" y="70485"/>
                  </a:lnTo>
                  <a:lnTo>
                    <a:pt x="59341" y="70199"/>
                  </a:lnTo>
                  <a:lnTo>
                    <a:pt x="58674" y="70199"/>
                  </a:lnTo>
                  <a:lnTo>
                    <a:pt x="58388" y="69533"/>
                  </a:lnTo>
                  <a:lnTo>
                    <a:pt x="56769" y="69247"/>
                  </a:lnTo>
                  <a:lnTo>
                    <a:pt x="55435" y="67913"/>
                  </a:lnTo>
                  <a:lnTo>
                    <a:pt x="54388" y="67532"/>
                  </a:lnTo>
                  <a:lnTo>
                    <a:pt x="53435" y="66865"/>
                  </a:lnTo>
                  <a:lnTo>
                    <a:pt x="52768" y="66580"/>
                  </a:lnTo>
                  <a:lnTo>
                    <a:pt x="51435" y="66865"/>
                  </a:lnTo>
                  <a:lnTo>
                    <a:pt x="50863" y="66580"/>
                  </a:lnTo>
                  <a:lnTo>
                    <a:pt x="48196" y="66580"/>
                  </a:lnTo>
                  <a:lnTo>
                    <a:pt x="47911" y="66865"/>
                  </a:lnTo>
                  <a:lnTo>
                    <a:pt x="47911" y="67913"/>
                  </a:lnTo>
                  <a:lnTo>
                    <a:pt x="46863" y="68580"/>
                  </a:lnTo>
                  <a:lnTo>
                    <a:pt x="46196" y="68199"/>
                  </a:lnTo>
                  <a:lnTo>
                    <a:pt x="45244" y="68199"/>
                  </a:lnTo>
                  <a:lnTo>
                    <a:pt x="45244" y="68866"/>
                  </a:lnTo>
                  <a:lnTo>
                    <a:pt x="43910" y="70485"/>
                  </a:lnTo>
                  <a:lnTo>
                    <a:pt x="42005" y="71152"/>
                  </a:lnTo>
                  <a:lnTo>
                    <a:pt x="40005" y="72771"/>
                  </a:lnTo>
                  <a:lnTo>
                    <a:pt x="38386" y="73152"/>
                  </a:lnTo>
                  <a:lnTo>
                    <a:pt x="36385" y="74486"/>
                  </a:lnTo>
                  <a:lnTo>
                    <a:pt x="35052" y="73819"/>
                  </a:lnTo>
                  <a:lnTo>
                    <a:pt x="34099" y="73819"/>
                  </a:lnTo>
                  <a:lnTo>
                    <a:pt x="33147" y="74486"/>
                  </a:lnTo>
                  <a:lnTo>
                    <a:pt x="32480" y="74105"/>
                  </a:lnTo>
                  <a:lnTo>
                    <a:pt x="32480" y="73438"/>
                  </a:lnTo>
                  <a:lnTo>
                    <a:pt x="31432" y="73152"/>
                  </a:lnTo>
                  <a:lnTo>
                    <a:pt x="31432" y="70866"/>
                  </a:lnTo>
                  <a:lnTo>
                    <a:pt x="30194" y="70866"/>
                  </a:lnTo>
                  <a:lnTo>
                    <a:pt x="28480" y="70485"/>
                  </a:lnTo>
                  <a:lnTo>
                    <a:pt x="28194" y="69533"/>
                  </a:lnTo>
                  <a:lnTo>
                    <a:pt x="27813" y="69247"/>
                  </a:lnTo>
                  <a:lnTo>
                    <a:pt x="27813" y="69533"/>
                  </a:lnTo>
                  <a:lnTo>
                    <a:pt x="27527" y="70199"/>
                  </a:lnTo>
                  <a:lnTo>
                    <a:pt x="26575" y="71533"/>
                  </a:lnTo>
                  <a:lnTo>
                    <a:pt x="23908" y="71533"/>
                  </a:lnTo>
                  <a:lnTo>
                    <a:pt x="23908" y="72771"/>
                  </a:lnTo>
                  <a:lnTo>
                    <a:pt x="23622" y="73152"/>
                  </a:lnTo>
                  <a:lnTo>
                    <a:pt x="23908" y="73438"/>
                  </a:lnTo>
                  <a:lnTo>
                    <a:pt x="22574" y="73819"/>
                  </a:lnTo>
                  <a:lnTo>
                    <a:pt x="22574" y="74105"/>
                  </a:lnTo>
                  <a:lnTo>
                    <a:pt x="22288" y="74486"/>
                  </a:lnTo>
                  <a:lnTo>
                    <a:pt x="21907" y="74105"/>
                  </a:lnTo>
                  <a:lnTo>
                    <a:pt x="21622" y="74105"/>
                  </a:lnTo>
                  <a:lnTo>
                    <a:pt x="21336" y="73819"/>
                  </a:lnTo>
                  <a:lnTo>
                    <a:pt x="21336" y="75438"/>
                  </a:lnTo>
                  <a:lnTo>
                    <a:pt x="20669" y="75724"/>
                  </a:lnTo>
                  <a:lnTo>
                    <a:pt x="20288" y="75438"/>
                  </a:lnTo>
                  <a:lnTo>
                    <a:pt x="19336" y="75152"/>
                  </a:lnTo>
                  <a:lnTo>
                    <a:pt x="18383" y="75438"/>
                  </a:lnTo>
                  <a:lnTo>
                    <a:pt x="16669" y="75152"/>
                  </a:lnTo>
                  <a:lnTo>
                    <a:pt x="14097" y="75152"/>
                  </a:lnTo>
                  <a:lnTo>
                    <a:pt x="13716" y="74486"/>
                  </a:lnTo>
                  <a:lnTo>
                    <a:pt x="13049" y="74105"/>
                  </a:lnTo>
                  <a:lnTo>
                    <a:pt x="12478" y="73152"/>
                  </a:lnTo>
                  <a:lnTo>
                    <a:pt x="12097" y="73152"/>
                  </a:lnTo>
                  <a:lnTo>
                    <a:pt x="12478" y="72771"/>
                  </a:lnTo>
                  <a:lnTo>
                    <a:pt x="12097" y="72485"/>
                  </a:lnTo>
                  <a:lnTo>
                    <a:pt x="12478" y="72200"/>
                  </a:lnTo>
                  <a:lnTo>
                    <a:pt x="12478" y="71819"/>
                  </a:lnTo>
                  <a:lnTo>
                    <a:pt x="13430" y="70485"/>
                  </a:lnTo>
                  <a:lnTo>
                    <a:pt x="12763" y="70199"/>
                  </a:lnTo>
                  <a:lnTo>
                    <a:pt x="12763" y="69533"/>
                  </a:lnTo>
                  <a:lnTo>
                    <a:pt x="13716" y="68866"/>
                  </a:lnTo>
                  <a:lnTo>
                    <a:pt x="13049" y="67913"/>
                  </a:lnTo>
                  <a:lnTo>
                    <a:pt x="13049" y="67532"/>
                  </a:lnTo>
                  <a:lnTo>
                    <a:pt x="12763" y="66865"/>
                  </a:lnTo>
                  <a:lnTo>
                    <a:pt x="12763" y="66580"/>
                  </a:lnTo>
                  <a:lnTo>
                    <a:pt x="13430" y="65627"/>
                  </a:lnTo>
                  <a:lnTo>
                    <a:pt x="13049" y="65246"/>
                  </a:lnTo>
                  <a:lnTo>
                    <a:pt x="12763" y="65246"/>
                  </a:lnTo>
                  <a:lnTo>
                    <a:pt x="12478" y="64960"/>
                  </a:lnTo>
                  <a:lnTo>
                    <a:pt x="11811" y="63627"/>
                  </a:lnTo>
                  <a:lnTo>
                    <a:pt x="12097" y="63341"/>
                  </a:lnTo>
                  <a:lnTo>
                    <a:pt x="11811" y="62008"/>
                  </a:lnTo>
                  <a:lnTo>
                    <a:pt x="10763" y="62008"/>
                  </a:lnTo>
                  <a:lnTo>
                    <a:pt x="9811" y="62675"/>
                  </a:lnTo>
                  <a:lnTo>
                    <a:pt x="8858" y="62675"/>
                  </a:lnTo>
                  <a:lnTo>
                    <a:pt x="7810" y="62008"/>
                  </a:lnTo>
                  <a:lnTo>
                    <a:pt x="6572" y="62008"/>
                  </a:lnTo>
                  <a:lnTo>
                    <a:pt x="6572" y="6200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359FFA35-BEA2-9BF0-432C-01EA3F2A1F7B}"/>
                </a:ext>
              </a:extLst>
            </p:cNvPr>
            <p:cNvSpPr/>
            <p:nvPr/>
          </p:nvSpPr>
          <p:spPr>
            <a:xfrm>
              <a:off x="2457305" y="3956081"/>
              <a:ext cx="151923" cy="267461"/>
            </a:xfrm>
            <a:custGeom>
              <a:avLst/>
              <a:gdLst>
                <a:gd name="connsiteX0" fmla="*/ 12478 w 151923"/>
                <a:gd name="connsiteY0" fmla="*/ 159448 h 267461"/>
                <a:gd name="connsiteX1" fmla="*/ 11811 w 151923"/>
                <a:gd name="connsiteY1" fmla="*/ 158782 h 267461"/>
                <a:gd name="connsiteX2" fmla="*/ 12097 w 151923"/>
                <a:gd name="connsiteY2" fmla="*/ 158210 h 267461"/>
                <a:gd name="connsiteX3" fmla="*/ 11430 w 151923"/>
                <a:gd name="connsiteY3" fmla="*/ 157163 h 267461"/>
                <a:gd name="connsiteX4" fmla="*/ 11430 w 151923"/>
                <a:gd name="connsiteY4" fmla="*/ 156210 h 267461"/>
                <a:gd name="connsiteX5" fmla="*/ 9811 w 151923"/>
                <a:gd name="connsiteY5" fmla="*/ 154876 h 267461"/>
                <a:gd name="connsiteX6" fmla="*/ 9811 w 151923"/>
                <a:gd name="connsiteY6" fmla="*/ 153543 h 267461"/>
                <a:gd name="connsiteX7" fmla="*/ 9144 w 151923"/>
                <a:gd name="connsiteY7" fmla="*/ 152305 h 267461"/>
                <a:gd name="connsiteX8" fmla="*/ 9525 w 151923"/>
                <a:gd name="connsiteY8" fmla="*/ 151924 h 267461"/>
                <a:gd name="connsiteX9" fmla="*/ 9525 w 151923"/>
                <a:gd name="connsiteY9" fmla="*/ 149923 h 267461"/>
                <a:gd name="connsiteX10" fmla="*/ 9144 w 151923"/>
                <a:gd name="connsiteY10" fmla="*/ 149352 h 267461"/>
                <a:gd name="connsiteX11" fmla="*/ 9525 w 151923"/>
                <a:gd name="connsiteY11" fmla="*/ 148685 h 267461"/>
                <a:gd name="connsiteX12" fmla="*/ 9525 w 151923"/>
                <a:gd name="connsiteY12" fmla="*/ 147352 h 267461"/>
                <a:gd name="connsiteX13" fmla="*/ 9144 w 151923"/>
                <a:gd name="connsiteY13" fmla="*/ 147352 h 267461"/>
                <a:gd name="connsiteX14" fmla="*/ 8858 w 151923"/>
                <a:gd name="connsiteY14" fmla="*/ 146685 h 267461"/>
                <a:gd name="connsiteX15" fmla="*/ 9144 w 151923"/>
                <a:gd name="connsiteY15" fmla="*/ 146304 h 267461"/>
                <a:gd name="connsiteX16" fmla="*/ 8858 w 151923"/>
                <a:gd name="connsiteY16" fmla="*/ 145733 h 267461"/>
                <a:gd name="connsiteX17" fmla="*/ 8858 w 151923"/>
                <a:gd name="connsiteY17" fmla="*/ 145066 h 267461"/>
                <a:gd name="connsiteX18" fmla="*/ 8477 w 151923"/>
                <a:gd name="connsiteY18" fmla="*/ 144685 h 267461"/>
                <a:gd name="connsiteX19" fmla="*/ 8858 w 151923"/>
                <a:gd name="connsiteY19" fmla="*/ 144018 h 267461"/>
                <a:gd name="connsiteX20" fmla="*/ 9811 w 151923"/>
                <a:gd name="connsiteY20" fmla="*/ 143351 h 267461"/>
                <a:gd name="connsiteX21" fmla="*/ 9525 w 151923"/>
                <a:gd name="connsiteY21" fmla="*/ 142780 h 267461"/>
                <a:gd name="connsiteX22" fmla="*/ 10763 w 151923"/>
                <a:gd name="connsiteY22" fmla="*/ 141732 h 267461"/>
                <a:gd name="connsiteX23" fmla="*/ 11144 w 151923"/>
                <a:gd name="connsiteY23" fmla="*/ 141446 h 267461"/>
                <a:gd name="connsiteX24" fmla="*/ 12097 w 151923"/>
                <a:gd name="connsiteY24" fmla="*/ 141446 h 267461"/>
                <a:gd name="connsiteX25" fmla="*/ 12478 w 151923"/>
                <a:gd name="connsiteY25" fmla="*/ 140779 h 267461"/>
                <a:gd name="connsiteX26" fmla="*/ 13145 w 151923"/>
                <a:gd name="connsiteY26" fmla="*/ 140779 h 267461"/>
                <a:gd name="connsiteX27" fmla="*/ 13430 w 151923"/>
                <a:gd name="connsiteY27" fmla="*/ 140113 h 267461"/>
                <a:gd name="connsiteX28" fmla="*/ 14383 w 151923"/>
                <a:gd name="connsiteY28" fmla="*/ 139446 h 267461"/>
                <a:gd name="connsiteX29" fmla="*/ 14383 w 151923"/>
                <a:gd name="connsiteY29" fmla="*/ 139160 h 267461"/>
                <a:gd name="connsiteX30" fmla="*/ 14097 w 151923"/>
                <a:gd name="connsiteY30" fmla="*/ 138494 h 267461"/>
                <a:gd name="connsiteX31" fmla="*/ 14383 w 151923"/>
                <a:gd name="connsiteY31" fmla="*/ 137160 h 267461"/>
                <a:gd name="connsiteX32" fmla="*/ 13716 w 151923"/>
                <a:gd name="connsiteY32" fmla="*/ 137446 h 267461"/>
                <a:gd name="connsiteX33" fmla="*/ 13430 w 151923"/>
                <a:gd name="connsiteY33" fmla="*/ 136493 h 267461"/>
                <a:gd name="connsiteX34" fmla="*/ 11811 w 151923"/>
                <a:gd name="connsiteY34" fmla="*/ 136493 h 267461"/>
                <a:gd name="connsiteX35" fmla="*/ 10478 w 151923"/>
                <a:gd name="connsiteY35" fmla="*/ 135826 h 267461"/>
                <a:gd name="connsiteX36" fmla="*/ 11430 w 151923"/>
                <a:gd name="connsiteY36" fmla="*/ 134874 h 267461"/>
                <a:gd name="connsiteX37" fmla="*/ 13145 w 151923"/>
                <a:gd name="connsiteY37" fmla="*/ 132588 h 267461"/>
                <a:gd name="connsiteX38" fmla="*/ 14097 w 151923"/>
                <a:gd name="connsiteY38" fmla="*/ 132207 h 267461"/>
                <a:gd name="connsiteX39" fmla="*/ 12764 w 151923"/>
                <a:gd name="connsiteY39" fmla="*/ 129921 h 267461"/>
                <a:gd name="connsiteX40" fmla="*/ 11430 w 151923"/>
                <a:gd name="connsiteY40" fmla="*/ 130302 h 267461"/>
                <a:gd name="connsiteX41" fmla="*/ 10763 w 151923"/>
                <a:gd name="connsiteY41" fmla="*/ 128969 h 267461"/>
                <a:gd name="connsiteX42" fmla="*/ 10763 w 151923"/>
                <a:gd name="connsiteY42" fmla="*/ 128588 h 267461"/>
                <a:gd name="connsiteX43" fmla="*/ 9811 w 151923"/>
                <a:gd name="connsiteY43" fmla="*/ 128969 h 267461"/>
                <a:gd name="connsiteX44" fmla="*/ 8192 w 151923"/>
                <a:gd name="connsiteY44" fmla="*/ 125349 h 267461"/>
                <a:gd name="connsiteX45" fmla="*/ 8192 w 151923"/>
                <a:gd name="connsiteY45" fmla="*/ 124016 h 267461"/>
                <a:gd name="connsiteX46" fmla="*/ 7811 w 151923"/>
                <a:gd name="connsiteY46" fmla="*/ 123349 h 267461"/>
                <a:gd name="connsiteX47" fmla="*/ 7811 w 151923"/>
                <a:gd name="connsiteY47" fmla="*/ 122396 h 267461"/>
                <a:gd name="connsiteX48" fmla="*/ 6858 w 151923"/>
                <a:gd name="connsiteY48" fmla="*/ 119444 h 267461"/>
                <a:gd name="connsiteX49" fmla="*/ 5525 w 151923"/>
                <a:gd name="connsiteY49" fmla="*/ 116491 h 267461"/>
                <a:gd name="connsiteX50" fmla="*/ 5239 w 151923"/>
                <a:gd name="connsiteY50" fmla="*/ 116205 h 267461"/>
                <a:gd name="connsiteX51" fmla="*/ 2286 w 151923"/>
                <a:gd name="connsiteY51" fmla="*/ 114872 h 267461"/>
                <a:gd name="connsiteX52" fmla="*/ 0 w 151923"/>
                <a:gd name="connsiteY52" fmla="*/ 115157 h 267461"/>
                <a:gd name="connsiteX53" fmla="*/ 286 w 151923"/>
                <a:gd name="connsiteY53" fmla="*/ 113824 h 267461"/>
                <a:gd name="connsiteX54" fmla="*/ 953 w 151923"/>
                <a:gd name="connsiteY54" fmla="*/ 113538 h 267461"/>
                <a:gd name="connsiteX55" fmla="*/ 1333 w 151923"/>
                <a:gd name="connsiteY55" fmla="*/ 112204 h 267461"/>
                <a:gd name="connsiteX56" fmla="*/ 1619 w 151923"/>
                <a:gd name="connsiteY56" fmla="*/ 111252 h 267461"/>
                <a:gd name="connsiteX57" fmla="*/ 1905 w 151923"/>
                <a:gd name="connsiteY57" fmla="*/ 110585 h 267461"/>
                <a:gd name="connsiteX58" fmla="*/ 2572 w 151923"/>
                <a:gd name="connsiteY58" fmla="*/ 110299 h 267461"/>
                <a:gd name="connsiteX59" fmla="*/ 2953 w 151923"/>
                <a:gd name="connsiteY59" fmla="*/ 109633 h 267461"/>
                <a:gd name="connsiteX60" fmla="*/ 2572 w 151923"/>
                <a:gd name="connsiteY60" fmla="*/ 108966 h 267461"/>
                <a:gd name="connsiteX61" fmla="*/ 2572 w 151923"/>
                <a:gd name="connsiteY61" fmla="*/ 108299 h 267461"/>
                <a:gd name="connsiteX62" fmla="*/ 2286 w 151923"/>
                <a:gd name="connsiteY62" fmla="*/ 107632 h 267461"/>
                <a:gd name="connsiteX63" fmla="*/ 1905 w 151923"/>
                <a:gd name="connsiteY63" fmla="*/ 106013 h 267461"/>
                <a:gd name="connsiteX64" fmla="*/ 1619 w 151923"/>
                <a:gd name="connsiteY64" fmla="*/ 104966 h 267461"/>
                <a:gd name="connsiteX65" fmla="*/ 1905 w 151923"/>
                <a:gd name="connsiteY65" fmla="*/ 104394 h 267461"/>
                <a:gd name="connsiteX66" fmla="*/ 1619 w 151923"/>
                <a:gd name="connsiteY66" fmla="*/ 103727 h 267461"/>
                <a:gd name="connsiteX67" fmla="*/ 1333 w 151923"/>
                <a:gd name="connsiteY67" fmla="*/ 101727 h 267461"/>
                <a:gd name="connsiteX68" fmla="*/ 286 w 151923"/>
                <a:gd name="connsiteY68" fmla="*/ 100108 h 267461"/>
                <a:gd name="connsiteX69" fmla="*/ 2953 w 151923"/>
                <a:gd name="connsiteY69" fmla="*/ 94869 h 267461"/>
                <a:gd name="connsiteX70" fmla="*/ 2572 w 151923"/>
                <a:gd name="connsiteY70" fmla="*/ 94202 h 267461"/>
                <a:gd name="connsiteX71" fmla="*/ 7811 w 151923"/>
                <a:gd name="connsiteY71" fmla="*/ 93536 h 267461"/>
                <a:gd name="connsiteX72" fmla="*/ 9811 w 151923"/>
                <a:gd name="connsiteY72" fmla="*/ 90583 h 267461"/>
                <a:gd name="connsiteX73" fmla="*/ 9811 w 151923"/>
                <a:gd name="connsiteY73" fmla="*/ 85344 h 267461"/>
                <a:gd name="connsiteX74" fmla="*/ 9525 w 151923"/>
                <a:gd name="connsiteY74" fmla="*/ 84963 h 267461"/>
                <a:gd name="connsiteX75" fmla="*/ 9525 w 151923"/>
                <a:gd name="connsiteY75" fmla="*/ 84677 h 267461"/>
                <a:gd name="connsiteX76" fmla="*/ 10192 w 151923"/>
                <a:gd name="connsiteY76" fmla="*/ 84011 h 267461"/>
                <a:gd name="connsiteX77" fmla="*/ 8858 w 151923"/>
                <a:gd name="connsiteY77" fmla="*/ 81344 h 267461"/>
                <a:gd name="connsiteX78" fmla="*/ 9144 w 151923"/>
                <a:gd name="connsiteY78" fmla="*/ 80391 h 267461"/>
                <a:gd name="connsiteX79" fmla="*/ 8858 w 151923"/>
                <a:gd name="connsiteY79" fmla="*/ 79724 h 267461"/>
                <a:gd name="connsiteX80" fmla="*/ 8858 w 151923"/>
                <a:gd name="connsiteY80" fmla="*/ 79439 h 267461"/>
                <a:gd name="connsiteX81" fmla="*/ 8477 w 151923"/>
                <a:gd name="connsiteY81" fmla="*/ 79439 h 267461"/>
                <a:gd name="connsiteX82" fmla="*/ 7811 w 151923"/>
                <a:gd name="connsiteY82" fmla="*/ 78772 h 267461"/>
                <a:gd name="connsiteX83" fmla="*/ 7525 w 151923"/>
                <a:gd name="connsiteY83" fmla="*/ 78105 h 267461"/>
                <a:gd name="connsiteX84" fmla="*/ 7811 w 151923"/>
                <a:gd name="connsiteY84" fmla="*/ 77819 h 267461"/>
                <a:gd name="connsiteX85" fmla="*/ 8192 w 151923"/>
                <a:gd name="connsiteY85" fmla="*/ 77152 h 267461"/>
                <a:gd name="connsiteX86" fmla="*/ 8192 w 151923"/>
                <a:gd name="connsiteY86" fmla="*/ 76772 h 267461"/>
                <a:gd name="connsiteX87" fmla="*/ 8477 w 151923"/>
                <a:gd name="connsiteY87" fmla="*/ 76486 h 267461"/>
                <a:gd name="connsiteX88" fmla="*/ 8477 w 151923"/>
                <a:gd name="connsiteY88" fmla="*/ 76772 h 267461"/>
                <a:gd name="connsiteX89" fmla="*/ 8192 w 151923"/>
                <a:gd name="connsiteY89" fmla="*/ 76772 h 267461"/>
                <a:gd name="connsiteX90" fmla="*/ 8192 w 151923"/>
                <a:gd name="connsiteY90" fmla="*/ 77152 h 267461"/>
                <a:gd name="connsiteX91" fmla="*/ 8477 w 151923"/>
                <a:gd name="connsiteY91" fmla="*/ 76772 h 267461"/>
                <a:gd name="connsiteX92" fmla="*/ 8858 w 151923"/>
                <a:gd name="connsiteY92" fmla="*/ 77152 h 267461"/>
                <a:gd name="connsiteX93" fmla="*/ 8858 w 151923"/>
                <a:gd name="connsiteY93" fmla="*/ 77438 h 267461"/>
                <a:gd name="connsiteX94" fmla="*/ 8477 w 151923"/>
                <a:gd name="connsiteY94" fmla="*/ 77819 h 267461"/>
                <a:gd name="connsiteX95" fmla="*/ 8858 w 151923"/>
                <a:gd name="connsiteY95" fmla="*/ 77819 h 267461"/>
                <a:gd name="connsiteX96" fmla="*/ 9144 w 151923"/>
                <a:gd name="connsiteY96" fmla="*/ 78105 h 267461"/>
                <a:gd name="connsiteX97" fmla="*/ 9525 w 151923"/>
                <a:gd name="connsiteY97" fmla="*/ 77819 h 267461"/>
                <a:gd name="connsiteX98" fmla="*/ 9144 w 151923"/>
                <a:gd name="connsiteY98" fmla="*/ 76772 h 267461"/>
                <a:gd name="connsiteX99" fmla="*/ 9144 w 151923"/>
                <a:gd name="connsiteY99" fmla="*/ 75438 h 267461"/>
                <a:gd name="connsiteX100" fmla="*/ 9811 w 151923"/>
                <a:gd name="connsiteY100" fmla="*/ 75152 h 267461"/>
                <a:gd name="connsiteX101" fmla="*/ 9811 w 151923"/>
                <a:gd name="connsiteY101" fmla="*/ 74200 h 267461"/>
                <a:gd name="connsiteX102" fmla="*/ 8858 w 151923"/>
                <a:gd name="connsiteY102" fmla="*/ 72485 h 267461"/>
                <a:gd name="connsiteX103" fmla="*/ 10478 w 151923"/>
                <a:gd name="connsiteY103" fmla="*/ 71914 h 267461"/>
                <a:gd name="connsiteX104" fmla="*/ 11144 w 151923"/>
                <a:gd name="connsiteY104" fmla="*/ 71247 h 267461"/>
                <a:gd name="connsiteX105" fmla="*/ 11811 w 151923"/>
                <a:gd name="connsiteY105" fmla="*/ 71247 h 267461"/>
                <a:gd name="connsiteX106" fmla="*/ 12478 w 151923"/>
                <a:gd name="connsiteY106" fmla="*/ 70866 h 267461"/>
                <a:gd name="connsiteX107" fmla="*/ 12478 w 151923"/>
                <a:gd name="connsiteY107" fmla="*/ 70580 h 267461"/>
                <a:gd name="connsiteX108" fmla="*/ 13430 w 151923"/>
                <a:gd name="connsiteY108" fmla="*/ 70199 h 267461"/>
                <a:gd name="connsiteX109" fmla="*/ 14097 w 151923"/>
                <a:gd name="connsiteY109" fmla="*/ 69914 h 267461"/>
                <a:gd name="connsiteX110" fmla="*/ 17050 w 151923"/>
                <a:gd name="connsiteY110" fmla="*/ 68580 h 267461"/>
                <a:gd name="connsiteX111" fmla="*/ 16383 w 151923"/>
                <a:gd name="connsiteY111" fmla="*/ 67627 h 267461"/>
                <a:gd name="connsiteX112" fmla="*/ 16669 w 151923"/>
                <a:gd name="connsiteY112" fmla="*/ 66961 h 267461"/>
                <a:gd name="connsiteX113" fmla="*/ 16383 w 151923"/>
                <a:gd name="connsiteY113" fmla="*/ 65627 h 267461"/>
                <a:gd name="connsiteX114" fmla="*/ 17050 w 151923"/>
                <a:gd name="connsiteY114" fmla="*/ 65627 h 267461"/>
                <a:gd name="connsiteX115" fmla="*/ 17336 w 151923"/>
                <a:gd name="connsiteY115" fmla="*/ 65913 h 267461"/>
                <a:gd name="connsiteX116" fmla="*/ 18383 w 151923"/>
                <a:gd name="connsiteY116" fmla="*/ 64960 h 267461"/>
                <a:gd name="connsiteX117" fmla="*/ 19336 w 151923"/>
                <a:gd name="connsiteY117" fmla="*/ 64960 h 267461"/>
                <a:gd name="connsiteX118" fmla="*/ 19622 w 151923"/>
                <a:gd name="connsiteY118" fmla="*/ 64008 h 267461"/>
                <a:gd name="connsiteX119" fmla="*/ 20669 w 151923"/>
                <a:gd name="connsiteY119" fmla="*/ 63341 h 267461"/>
                <a:gd name="connsiteX120" fmla="*/ 20288 w 151923"/>
                <a:gd name="connsiteY120" fmla="*/ 62960 h 267461"/>
                <a:gd name="connsiteX121" fmla="*/ 19336 w 151923"/>
                <a:gd name="connsiteY121" fmla="*/ 62674 h 267461"/>
                <a:gd name="connsiteX122" fmla="*/ 18669 w 151923"/>
                <a:gd name="connsiteY122" fmla="*/ 62008 h 267461"/>
                <a:gd name="connsiteX123" fmla="*/ 18383 w 151923"/>
                <a:gd name="connsiteY123" fmla="*/ 62008 h 267461"/>
                <a:gd name="connsiteX124" fmla="*/ 17336 w 151923"/>
                <a:gd name="connsiteY124" fmla="*/ 62960 h 267461"/>
                <a:gd name="connsiteX125" fmla="*/ 17050 w 151923"/>
                <a:gd name="connsiteY125" fmla="*/ 63627 h 267461"/>
                <a:gd name="connsiteX126" fmla="*/ 16097 w 151923"/>
                <a:gd name="connsiteY126" fmla="*/ 63627 h 267461"/>
                <a:gd name="connsiteX127" fmla="*/ 14383 w 151923"/>
                <a:gd name="connsiteY127" fmla="*/ 63341 h 267461"/>
                <a:gd name="connsiteX128" fmla="*/ 13145 w 151923"/>
                <a:gd name="connsiteY128" fmla="*/ 61341 h 267461"/>
                <a:gd name="connsiteX129" fmla="*/ 13145 w 151923"/>
                <a:gd name="connsiteY129" fmla="*/ 59722 h 267461"/>
                <a:gd name="connsiteX130" fmla="*/ 12478 w 151923"/>
                <a:gd name="connsiteY130" fmla="*/ 58388 h 267461"/>
                <a:gd name="connsiteX131" fmla="*/ 13716 w 151923"/>
                <a:gd name="connsiteY131" fmla="*/ 57722 h 267461"/>
                <a:gd name="connsiteX132" fmla="*/ 12764 w 151923"/>
                <a:gd name="connsiteY132" fmla="*/ 56483 h 267461"/>
                <a:gd name="connsiteX133" fmla="*/ 13145 w 151923"/>
                <a:gd name="connsiteY133" fmla="*/ 55150 h 267461"/>
                <a:gd name="connsiteX134" fmla="*/ 13145 w 151923"/>
                <a:gd name="connsiteY134" fmla="*/ 54769 h 267461"/>
                <a:gd name="connsiteX135" fmla="*/ 13430 w 151923"/>
                <a:gd name="connsiteY135" fmla="*/ 54483 h 267461"/>
                <a:gd name="connsiteX136" fmla="*/ 13145 w 151923"/>
                <a:gd name="connsiteY136" fmla="*/ 54102 h 267461"/>
                <a:gd name="connsiteX137" fmla="*/ 13430 w 151923"/>
                <a:gd name="connsiteY137" fmla="*/ 53530 h 267461"/>
                <a:gd name="connsiteX138" fmla="*/ 14383 w 151923"/>
                <a:gd name="connsiteY138" fmla="*/ 53149 h 267461"/>
                <a:gd name="connsiteX139" fmla="*/ 15050 w 151923"/>
                <a:gd name="connsiteY139" fmla="*/ 52864 h 267461"/>
                <a:gd name="connsiteX140" fmla="*/ 15050 w 151923"/>
                <a:gd name="connsiteY140" fmla="*/ 51816 h 267461"/>
                <a:gd name="connsiteX141" fmla="*/ 14764 w 151923"/>
                <a:gd name="connsiteY141" fmla="*/ 51530 h 267461"/>
                <a:gd name="connsiteX142" fmla="*/ 14764 w 151923"/>
                <a:gd name="connsiteY142" fmla="*/ 51149 h 267461"/>
                <a:gd name="connsiteX143" fmla="*/ 14383 w 151923"/>
                <a:gd name="connsiteY143" fmla="*/ 51149 h 267461"/>
                <a:gd name="connsiteX144" fmla="*/ 14383 w 151923"/>
                <a:gd name="connsiteY144" fmla="*/ 50578 h 267461"/>
                <a:gd name="connsiteX145" fmla="*/ 12478 w 151923"/>
                <a:gd name="connsiteY145" fmla="*/ 50197 h 267461"/>
                <a:gd name="connsiteX146" fmla="*/ 11811 w 151923"/>
                <a:gd name="connsiteY146" fmla="*/ 48863 h 267461"/>
                <a:gd name="connsiteX147" fmla="*/ 12097 w 151923"/>
                <a:gd name="connsiteY147" fmla="*/ 46577 h 267461"/>
                <a:gd name="connsiteX148" fmla="*/ 11811 w 151923"/>
                <a:gd name="connsiteY148" fmla="*/ 45625 h 267461"/>
                <a:gd name="connsiteX149" fmla="*/ 11811 w 151923"/>
                <a:gd name="connsiteY149" fmla="*/ 44672 h 267461"/>
                <a:gd name="connsiteX150" fmla="*/ 10763 w 151923"/>
                <a:gd name="connsiteY150" fmla="*/ 44291 h 267461"/>
                <a:gd name="connsiteX151" fmla="*/ 10763 w 151923"/>
                <a:gd name="connsiteY151" fmla="*/ 43339 h 267461"/>
                <a:gd name="connsiteX152" fmla="*/ 11144 w 151923"/>
                <a:gd name="connsiteY152" fmla="*/ 42958 h 267461"/>
                <a:gd name="connsiteX153" fmla="*/ 11144 w 151923"/>
                <a:gd name="connsiteY153" fmla="*/ 42005 h 267461"/>
                <a:gd name="connsiteX154" fmla="*/ 11811 w 151923"/>
                <a:gd name="connsiteY154" fmla="*/ 42005 h 267461"/>
                <a:gd name="connsiteX155" fmla="*/ 12097 w 151923"/>
                <a:gd name="connsiteY155" fmla="*/ 41719 h 267461"/>
                <a:gd name="connsiteX156" fmla="*/ 11811 w 151923"/>
                <a:gd name="connsiteY156" fmla="*/ 41719 h 267461"/>
                <a:gd name="connsiteX157" fmla="*/ 11811 w 151923"/>
                <a:gd name="connsiteY157" fmla="*/ 41339 h 267461"/>
                <a:gd name="connsiteX158" fmla="*/ 12478 w 151923"/>
                <a:gd name="connsiteY158" fmla="*/ 40672 h 267461"/>
                <a:gd name="connsiteX159" fmla="*/ 14383 w 151923"/>
                <a:gd name="connsiteY159" fmla="*/ 39338 h 267461"/>
                <a:gd name="connsiteX160" fmla="*/ 15431 w 151923"/>
                <a:gd name="connsiteY160" fmla="*/ 38100 h 267461"/>
                <a:gd name="connsiteX161" fmla="*/ 17717 w 151923"/>
                <a:gd name="connsiteY161" fmla="*/ 37433 h 267461"/>
                <a:gd name="connsiteX162" fmla="*/ 18002 w 151923"/>
                <a:gd name="connsiteY162" fmla="*/ 37052 h 267461"/>
                <a:gd name="connsiteX163" fmla="*/ 18002 w 151923"/>
                <a:gd name="connsiteY163" fmla="*/ 36767 h 267461"/>
                <a:gd name="connsiteX164" fmla="*/ 18383 w 151923"/>
                <a:gd name="connsiteY164" fmla="*/ 36385 h 267461"/>
                <a:gd name="connsiteX165" fmla="*/ 18383 w 151923"/>
                <a:gd name="connsiteY165" fmla="*/ 36100 h 267461"/>
                <a:gd name="connsiteX166" fmla="*/ 19050 w 151923"/>
                <a:gd name="connsiteY166" fmla="*/ 36100 h 267461"/>
                <a:gd name="connsiteX167" fmla="*/ 19336 w 151923"/>
                <a:gd name="connsiteY167" fmla="*/ 35814 h 267461"/>
                <a:gd name="connsiteX168" fmla="*/ 19336 w 151923"/>
                <a:gd name="connsiteY168" fmla="*/ 36100 h 267461"/>
                <a:gd name="connsiteX169" fmla="*/ 20288 w 151923"/>
                <a:gd name="connsiteY169" fmla="*/ 36100 h 267461"/>
                <a:gd name="connsiteX170" fmla="*/ 20288 w 151923"/>
                <a:gd name="connsiteY170" fmla="*/ 35814 h 267461"/>
                <a:gd name="connsiteX171" fmla="*/ 20955 w 151923"/>
                <a:gd name="connsiteY171" fmla="*/ 35433 h 267461"/>
                <a:gd name="connsiteX172" fmla="*/ 21336 w 151923"/>
                <a:gd name="connsiteY172" fmla="*/ 34480 h 267461"/>
                <a:gd name="connsiteX173" fmla="*/ 21336 w 151923"/>
                <a:gd name="connsiteY173" fmla="*/ 33814 h 267461"/>
                <a:gd name="connsiteX174" fmla="*/ 21622 w 151923"/>
                <a:gd name="connsiteY174" fmla="*/ 33433 h 267461"/>
                <a:gd name="connsiteX175" fmla="*/ 23908 w 151923"/>
                <a:gd name="connsiteY175" fmla="*/ 33147 h 267461"/>
                <a:gd name="connsiteX176" fmla="*/ 25908 w 151923"/>
                <a:gd name="connsiteY176" fmla="*/ 33147 h 267461"/>
                <a:gd name="connsiteX177" fmla="*/ 26861 w 151923"/>
                <a:gd name="connsiteY177" fmla="*/ 32194 h 267461"/>
                <a:gd name="connsiteX178" fmla="*/ 32099 w 151923"/>
                <a:gd name="connsiteY178" fmla="*/ 33814 h 267461"/>
                <a:gd name="connsiteX179" fmla="*/ 34100 w 151923"/>
                <a:gd name="connsiteY179" fmla="*/ 32861 h 267461"/>
                <a:gd name="connsiteX180" fmla="*/ 34385 w 151923"/>
                <a:gd name="connsiteY180" fmla="*/ 32194 h 267461"/>
                <a:gd name="connsiteX181" fmla="*/ 34766 w 151923"/>
                <a:gd name="connsiteY181" fmla="*/ 32194 h 267461"/>
                <a:gd name="connsiteX182" fmla="*/ 34766 w 151923"/>
                <a:gd name="connsiteY182" fmla="*/ 30861 h 267461"/>
                <a:gd name="connsiteX183" fmla="*/ 36100 w 151923"/>
                <a:gd name="connsiteY183" fmla="*/ 30861 h 267461"/>
                <a:gd name="connsiteX184" fmla="*/ 36767 w 151923"/>
                <a:gd name="connsiteY184" fmla="*/ 30480 h 267461"/>
                <a:gd name="connsiteX185" fmla="*/ 37719 w 151923"/>
                <a:gd name="connsiteY185" fmla="*/ 30480 h 267461"/>
                <a:gd name="connsiteX186" fmla="*/ 38386 w 151923"/>
                <a:gd name="connsiteY186" fmla="*/ 29908 h 267461"/>
                <a:gd name="connsiteX187" fmla="*/ 38386 w 151923"/>
                <a:gd name="connsiteY187" fmla="*/ 29528 h 267461"/>
                <a:gd name="connsiteX188" fmla="*/ 38005 w 151923"/>
                <a:gd name="connsiteY188" fmla="*/ 28575 h 267461"/>
                <a:gd name="connsiteX189" fmla="*/ 38005 w 151923"/>
                <a:gd name="connsiteY189" fmla="*/ 28194 h 267461"/>
                <a:gd name="connsiteX190" fmla="*/ 38386 w 151923"/>
                <a:gd name="connsiteY190" fmla="*/ 27908 h 267461"/>
                <a:gd name="connsiteX191" fmla="*/ 38005 w 151923"/>
                <a:gd name="connsiteY191" fmla="*/ 27527 h 267461"/>
                <a:gd name="connsiteX192" fmla="*/ 38386 w 151923"/>
                <a:gd name="connsiteY192" fmla="*/ 27242 h 267461"/>
                <a:gd name="connsiteX193" fmla="*/ 38672 w 151923"/>
                <a:gd name="connsiteY193" fmla="*/ 27527 h 267461"/>
                <a:gd name="connsiteX194" fmla="*/ 39053 w 151923"/>
                <a:gd name="connsiteY194" fmla="*/ 27242 h 267461"/>
                <a:gd name="connsiteX195" fmla="*/ 39338 w 151923"/>
                <a:gd name="connsiteY195" fmla="*/ 27242 h 267461"/>
                <a:gd name="connsiteX196" fmla="*/ 39338 w 151923"/>
                <a:gd name="connsiteY196" fmla="*/ 26956 h 267461"/>
                <a:gd name="connsiteX197" fmla="*/ 39719 w 151923"/>
                <a:gd name="connsiteY197" fmla="*/ 26956 h 267461"/>
                <a:gd name="connsiteX198" fmla="*/ 39338 w 151923"/>
                <a:gd name="connsiteY198" fmla="*/ 26575 h 267461"/>
                <a:gd name="connsiteX199" fmla="*/ 39719 w 151923"/>
                <a:gd name="connsiteY199" fmla="*/ 25908 h 267461"/>
                <a:gd name="connsiteX200" fmla="*/ 40005 w 151923"/>
                <a:gd name="connsiteY200" fmla="*/ 25908 h 267461"/>
                <a:gd name="connsiteX201" fmla="*/ 40005 w 151923"/>
                <a:gd name="connsiteY201" fmla="*/ 25622 h 267461"/>
                <a:gd name="connsiteX202" fmla="*/ 39719 w 151923"/>
                <a:gd name="connsiteY202" fmla="*/ 25241 h 267461"/>
                <a:gd name="connsiteX203" fmla="*/ 40291 w 151923"/>
                <a:gd name="connsiteY203" fmla="*/ 25241 h 267461"/>
                <a:gd name="connsiteX204" fmla="*/ 40005 w 151923"/>
                <a:gd name="connsiteY204" fmla="*/ 24289 h 267461"/>
                <a:gd name="connsiteX205" fmla="*/ 40291 w 151923"/>
                <a:gd name="connsiteY205" fmla="*/ 24289 h 267461"/>
                <a:gd name="connsiteX206" fmla="*/ 40291 w 151923"/>
                <a:gd name="connsiteY206" fmla="*/ 24003 h 267461"/>
                <a:gd name="connsiteX207" fmla="*/ 40672 w 151923"/>
                <a:gd name="connsiteY207" fmla="*/ 24003 h 267461"/>
                <a:gd name="connsiteX208" fmla="*/ 40291 w 151923"/>
                <a:gd name="connsiteY208" fmla="*/ 23622 h 267461"/>
                <a:gd name="connsiteX209" fmla="*/ 40672 w 151923"/>
                <a:gd name="connsiteY209" fmla="*/ 23622 h 267461"/>
                <a:gd name="connsiteX210" fmla="*/ 40672 w 151923"/>
                <a:gd name="connsiteY210" fmla="*/ 23336 h 267461"/>
                <a:gd name="connsiteX211" fmla="*/ 40958 w 151923"/>
                <a:gd name="connsiteY211" fmla="*/ 23336 h 267461"/>
                <a:gd name="connsiteX212" fmla="*/ 40958 w 151923"/>
                <a:gd name="connsiteY212" fmla="*/ 22289 h 267461"/>
                <a:gd name="connsiteX213" fmla="*/ 41339 w 151923"/>
                <a:gd name="connsiteY213" fmla="*/ 22003 h 267461"/>
                <a:gd name="connsiteX214" fmla="*/ 41624 w 151923"/>
                <a:gd name="connsiteY214" fmla="*/ 22003 h 267461"/>
                <a:gd name="connsiteX215" fmla="*/ 42005 w 151923"/>
                <a:gd name="connsiteY215" fmla="*/ 21622 h 267461"/>
                <a:gd name="connsiteX216" fmla="*/ 42005 w 151923"/>
                <a:gd name="connsiteY216" fmla="*/ 21336 h 267461"/>
                <a:gd name="connsiteX217" fmla="*/ 42958 w 151923"/>
                <a:gd name="connsiteY217" fmla="*/ 20383 h 267461"/>
                <a:gd name="connsiteX218" fmla="*/ 42958 w 151923"/>
                <a:gd name="connsiteY218" fmla="*/ 17717 h 267461"/>
                <a:gd name="connsiteX219" fmla="*/ 42005 w 151923"/>
                <a:gd name="connsiteY219" fmla="*/ 15716 h 267461"/>
                <a:gd name="connsiteX220" fmla="*/ 41339 w 151923"/>
                <a:gd name="connsiteY220" fmla="*/ 14097 h 267461"/>
                <a:gd name="connsiteX221" fmla="*/ 40291 w 151923"/>
                <a:gd name="connsiteY221" fmla="*/ 13430 h 267461"/>
                <a:gd name="connsiteX222" fmla="*/ 39338 w 151923"/>
                <a:gd name="connsiteY222" fmla="*/ 12192 h 267461"/>
                <a:gd name="connsiteX223" fmla="*/ 39053 w 151923"/>
                <a:gd name="connsiteY223" fmla="*/ 11144 h 267461"/>
                <a:gd name="connsiteX224" fmla="*/ 39053 w 151923"/>
                <a:gd name="connsiteY224" fmla="*/ 10478 h 267461"/>
                <a:gd name="connsiteX225" fmla="*/ 38386 w 151923"/>
                <a:gd name="connsiteY225" fmla="*/ 9525 h 267461"/>
                <a:gd name="connsiteX226" fmla="*/ 38386 w 151923"/>
                <a:gd name="connsiteY226" fmla="*/ 7525 h 267461"/>
                <a:gd name="connsiteX227" fmla="*/ 38672 w 151923"/>
                <a:gd name="connsiteY227" fmla="*/ 6858 h 267461"/>
                <a:gd name="connsiteX228" fmla="*/ 38672 w 151923"/>
                <a:gd name="connsiteY228" fmla="*/ 5905 h 267461"/>
                <a:gd name="connsiteX229" fmla="*/ 39053 w 151923"/>
                <a:gd name="connsiteY229" fmla="*/ 4286 h 267461"/>
                <a:gd name="connsiteX230" fmla="*/ 39719 w 151923"/>
                <a:gd name="connsiteY230" fmla="*/ 3334 h 267461"/>
                <a:gd name="connsiteX231" fmla="*/ 38672 w 151923"/>
                <a:gd name="connsiteY231" fmla="*/ 1619 h 267461"/>
                <a:gd name="connsiteX232" fmla="*/ 38386 w 151923"/>
                <a:gd name="connsiteY232" fmla="*/ 953 h 267461"/>
                <a:gd name="connsiteX233" fmla="*/ 38672 w 151923"/>
                <a:gd name="connsiteY233" fmla="*/ 667 h 267461"/>
                <a:gd name="connsiteX234" fmla="*/ 38672 w 151923"/>
                <a:gd name="connsiteY234" fmla="*/ 0 h 267461"/>
                <a:gd name="connsiteX235" fmla="*/ 39338 w 151923"/>
                <a:gd name="connsiteY235" fmla="*/ 381 h 267461"/>
                <a:gd name="connsiteX236" fmla="*/ 40291 w 151923"/>
                <a:gd name="connsiteY236" fmla="*/ 0 h 267461"/>
                <a:gd name="connsiteX237" fmla="*/ 40291 w 151923"/>
                <a:gd name="connsiteY237" fmla="*/ 381 h 267461"/>
                <a:gd name="connsiteX238" fmla="*/ 45244 w 151923"/>
                <a:gd name="connsiteY238" fmla="*/ 11525 h 267461"/>
                <a:gd name="connsiteX239" fmla="*/ 45911 w 151923"/>
                <a:gd name="connsiteY239" fmla="*/ 11144 h 267461"/>
                <a:gd name="connsiteX240" fmla="*/ 45911 w 151923"/>
                <a:gd name="connsiteY240" fmla="*/ 11525 h 267461"/>
                <a:gd name="connsiteX241" fmla="*/ 50197 w 151923"/>
                <a:gd name="connsiteY241" fmla="*/ 11525 h 267461"/>
                <a:gd name="connsiteX242" fmla="*/ 55054 w 151923"/>
                <a:gd name="connsiteY242" fmla="*/ 10858 h 267461"/>
                <a:gd name="connsiteX243" fmla="*/ 72771 w 151923"/>
                <a:gd name="connsiteY243" fmla="*/ 8192 h 267461"/>
                <a:gd name="connsiteX244" fmla="*/ 77057 w 151923"/>
                <a:gd name="connsiteY244" fmla="*/ 12192 h 267461"/>
                <a:gd name="connsiteX245" fmla="*/ 77057 w 151923"/>
                <a:gd name="connsiteY245" fmla="*/ 12478 h 267461"/>
                <a:gd name="connsiteX246" fmla="*/ 76391 w 151923"/>
                <a:gd name="connsiteY246" fmla="*/ 13430 h 267461"/>
                <a:gd name="connsiteX247" fmla="*/ 76772 w 151923"/>
                <a:gd name="connsiteY247" fmla="*/ 13430 h 267461"/>
                <a:gd name="connsiteX248" fmla="*/ 76105 w 151923"/>
                <a:gd name="connsiteY248" fmla="*/ 13811 h 267461"/>
                <a:gd name="connsiteX249" fmla="*/ 76105 w 151923"/>
                <a:gd name="connsiteY249" fmla="*/ 15430 h 267461"/>
                <a:gd name="connsiteX250" fmla="*/ 75724 w 151923"/>
                <a:gd name="connsiteY250" fmla="*/ 15430 h 267461"/>
                <a:gd name="connsiteX251" fmla="*/ 75724 w 151923"/>
                <a:gd name="connsiteY251" fmla="*/ 16097 h 267461"/>
                <a:gd name="connsiteX252" fmla="*/ 75438 w 151923"/>
                <a:gd name="connsiteY252" fmla="*/ 16383 h 267461"/>
                <a:gd name="connsiteX253" fmla="*/ 75152 w 151923"/>
                <a:gd name="connsiteY253" fmla="*/ 18383 h 267461"/>
                <a:gd name="connsiteX254" fmla="*/ 74771 w 151923"/>
                <a:gd name="connsiteY254" fmla="*/ 18383 h 267461"/>
                <a:gd name="connsiteX255" fmla="*/ 73819 w 151923"/>
                <a:gd name="connsiteY255" fmla="*/ 19050 h 267461"/>
                <a:gd name="connsiteX256" fmla="*/ 75438 w 151923"/>
                <a:gd name="connsiteY256" fmla="*/ 19050 h 267461"/>
                <a:gd name="connsiteX257" fmla="*/ 77438 w 151923"/>
                <a:gd name="connsiteY257" fmla="*/ 20383 h 267461"/>
                <a:gd name="connsiteX258" fmla="*/ 78677 w 151923"/>
                <a:gd name="connsiteY258" fmla="*/ 20383 h 267461"/>
                <a:gd name="connsiteX259" fmla="*/ 82677 w 151923"/>
                <a:gd name="connsiteY259" fmla="*/ 22289 h 267461"/>
                <a:gd name="connsiteX260" fmla="*/ 84963 w 151923"/>
                <a:gd name="connsiteY260" fmla="*/ 22955 h 267461"/>
                <a:gd name="connsiteX261" fmla="*/ 89535 w 151923"/>
                <a:gd name="connsiteY261" fmla="*/ 14478 h 267461"/>
                <a:gd name="connsiteX262" fmla="*/ 92202 w 151923"/>
                <a:gd name="connsiteY262" fmla="*/ 9239 h 267461"/>
                <a:gd name="connsiteX263" fmla="*/ 93821 w 151923"/>
                <a:gd name="connsiteY263" fmla="*/ 10192 h 267461"/>
                <a:gd name="connsiteX264" fmla="*/ 94488 w 151923"/>
                <a:gd name="connsiteY264" fmla="*/ 10478 h 267461"/>
                <a:gd name="connsiteX265" fmla="*/ 94774 w 151923"/>
                <a:gd name="connsiteY265" fmla="*/ 10858 h 267461"/>
                <a:gd name="connsiteX266" fmla="*/ 96107 w 151923"/>
                <a:gd name="connsiteY266" fmla="*/ 10478 h 267461"/>
                <a:gd name="connsiteX267" fmla="*/ 96488 w 151923"/>
                <a:gd name="connsiteY267" fmla="*/ 10192 h 267461"/>
                <a:gd name="connsiteX268" fmla="*/ 97727 w 151923"/>
                <a:gd name="connsiteY268" fmla="*/ 10478 h 267461"/>
                <a:gd name="connsiteX269" fmla="*/ 98774 w 151923"/>
                <a:gd name="connsiteY269" fmla="*/ 10192 h 267461"/>
                <a:gd name="connsiteX270" fmla="*/ 100013 w 151923"/>
                <a:gd name="connsiteY270" fmla="*/ 10192 h 267461"/>
                <a:gd name="connsiteX271" fmla="*/ 102013 w 151923"/>
                <a:gd name="connsiteY271" fmla="*/ 9525 h 267461"/>
                <a:gd name="connsiteX272" fmla="*/ 102394 w 151923"/>
                <a:gd name="connsiteY272" fmla="*/ 9525 h 267461"/>
                <a:gd name="connsiteX273" fmla="*/ 102965 w 151923"/>
                <a:gd name="connsiteY273" fmla="*/ 10192 h 267461"/>
                <a:gd name="connsiteX274" fmla="*/ 103632 w 151923"/>
                <a:gd name="connsiteY274" fmla="*/ 11144 h 267461"/>
                <a:gd name="connsiteX275" fmla="*/ 104680 w 151923"/>
                <a:gd name="connsiteY275" fmla="*/ 11811 h 267461"/>
                <a:gd name="connsiteX276" fmla="*/ 105347 w 151923"/>
                <a:gd name="connsiteY276" fmla="*/ 11525 h 267461"/>
                <a:gd name="connsiteX277" fmla="*/ 104966 w 151923"/>
                <a:gd name="connsiteY277" fmla="*/ 11144 h 267461"/>
                <a:gd name="connsiteX278" fmla="*/ 104680 w 151923"/>
                <a:gd name="connsiteY278" fmla="*/ 11525 h 267461"/>
                <a:gd name="connsiteX279" fmla="*/ 104299 w 151923"/>
                <a:gd name="connsiteY279" fmla="*/ 11525 h 267461"/>
                <a:gd name="connsiteX280" fmla="*/ 104013 w 151923"/>
                <a:gd name="connsiteY280" fmla="*/ 10858 h 267461"/>
                <a:gd name="connsiteX281" fmla="*/ 104299 w 151923"/>
                <a:gd name="connsiteY281" fmla="*/ 11144 h 267461"/>
                <a:gd name="connsiteX282" fmla="*/ 104680 w 151923"/>
                <a:gd name="connsiteY282" fmla="*/ 11144 h 267461"/>
                <a:gd name="connsiteX283" fmla="*/ 104299 w 151923"/>
                <a:gd name="connsiteY283" fmla="*/ 9811 h 267461"/>
                <a:gd name="connsiteX284" fmla="*/ 104966 w 151923"/>
                <a:gd name="connsiteY284" fmla="*/ 7906 h 267461"/>
                <a:gd name="connsiteX285" fmla="*/ 110871 w 151923"/>
                <a:gd name="connsiteY285" fmla="*/ 10478 h 267461"/>
                <a:gd name="connsiteX286" fmla="*/ 113538 w 151923"/>
                <a:gd name="connsiteY286" fmla="*/ 11811 h 267461"/>
                <a:gd name="connsiteX287" fmla="*/ 115824 w 151923"/>
                <a:gd name="connsiteY287" fmla="*/ 13144 h 267461"/>
                <a:gd name="connsiteX288" fmla="*/ 117443 w 151923"/>
                <a:gd name="connsiteY288" fmla="*/ 14478 h 267461"/>
                <a:gd name="connsiteX289" fmla="*/ 118110 w 151923"/>
                <a:gd name="connsiteY289" fmla="*/ 16383 h 267461"/>
                <a:gd name="connsiteX290" fmla="*/ 117729 w 151923"/>
                <a:gd name="connsiteY290" fmla="*/ 17431 h 267461"/>
                <a:gd name="connsiteX291" fmla="*/ 118396 w 151923"/>
                <a:gd name="connsiteY291" fmla="*/ 18669 h 267461"/>
                <a:gd name="connsiteX292" fmla="*/ 117729 w 151923"/>
                <a:gd name="connsiteY292" fmla="*/ 19336 h 267461"/>
                <a:gd name="connsiteX293" fmla="*/ 117158 w 151923"/>
                <a:gd name="connsiteY293" fmla="*/ 19336 h 267461"/>
                <a:gd name="connsiteX294" fmla="*/ 117158 w 151923"/>
                <a:gd name="connsiteY294" fmla="*/ 22003 h 267461"/>
                <a:gd name="connsiteX295" fmla="*/ 116777 w 151923"/>
                <a:gd name="connsiteY295" fmla="*/ 23622 h 267461"/>
                <a:gd name="connsiteX296" fmla="*/ 115443 w 151923"/>
                <a:gd name="connsiteY296" fmla="*/ 22955 h 267461"/>
                <a:gd name="connsiteX297" fmla="*/ 115157 w 151923"/>
                <a:gd name="connsiteY297" fmla="*/ 23336 h 267461"/>
                <a:gd name="connsiteX298" fmla="*/ 115443 w 151923"/>
                <a:gd name="connsiteY298" fmla="*/ 23622 h 267461"/>
                <a:gd name="connsiteX299" fmla="*/ 115443 w 151923"/>
                <a:gd name="connsiteY299" fmla="*/ 25622 h 267461"/>
                <a:gd name="connsiteX300" fmla="*/ 116110 w 151923"/>
                <a:gd name="connsiteY300" fmla="*/ 26575 h 267461"/>
                <a:gd name="connsiteX301" fmla="*/ 116777 w 151923"/>
                <a:gd name="connsiteY301" fmla="*/ 27908 h 267461"/>
                <a:gd name="connsiteX302" fmla="*/ 116491 w 151923"/>
                <a:gd name="connsiteY302" fmla="*/ 28194 h 267461"/>
                <a:gd name="connsiteX303" fmla="*/ 116491 w 151923"/>
                <a:gd name="connsiteY303" fmla="*/ 28575 h 267461"/>
                <a:gd name="connsiteX304" fmla="*/ 116110 w 151923"/>
                <a:gd name="connsiteY304" fmla="*/ 29528 h 267461"/>
                <a:gd name="connsiteX305" fmla="*/ 117443 w 151923"/>
                <a:gd name="connsiteY305" fmla="*/ 28861 h 267461"/>
                <a:gd name="connsiteX306" fmla="*/ 118110 w 151923"/>
                <a:gd name="connsiteY306" fmla="*/ 28194 h 267461"/>
                <a:gd name="connsiteX307" fmla="*/ 119444 w 151923"/>
                <a:gd name="connsiteY307" fmla="*/ 28194 h 267461"/>
                <a:gd name="connsiteX308" fmla="*/ 121349 w 151923"/>
                <a:gd name="connsiteY308" fmla="*/ 27527 h 267461"/>
                <a:gd name="connsiteX309" fmla="*/ 123349 w 151923"/>
                <a:gd name="connsiteY309" fmla="*/ 27527 h 267461"/>
                <a:gd name="connsiteX310" fmla="*/ 124016 w 151923"/>
                <a:gd name="connsiteY310" fmla="*/ 26956 h 267461"/>
                <a:gd name="connsiteX311" fmla="*/ 123063 w 151923"/>
                <a:gd name="connsiteY311" fmla="*/ 25622 h 267461"/>
                <a:gd name="connsiteX312" fmla="*/ 123063 w 151923"/>
                <a:gd name="connsiteY312" fmla="*/ 25241 h 267461"/>
                <a:gd name="connsiteX313" fmla="*/ 124016 w 151923"/>
                <a:gd name="connsiteY313" fmla="*/ 23622 h 267461"/>
                <a:gd name="connsiteX314" fmla="*/ 124682 w 151923"/>
                <a:gd name="connsiteY314" fmla="*/ 20669 h 267461"/>
                <a:gd name="connsiteX315" fmla="*/ 124682 w 151923"/>
                <a:gd name="connsiteY315" fmla="*/ 19717 h 267461"/>
                <a:gd name="connsiteX316" fmla="*/ 126587 w 151923"/>
                <a:gd name="connsiteY316" fmla="*/ 18097 h 267461"/>
                <a:gd name="connsiteX317" fmla="*/ 127921 w 151923"/>
                <a:gd name="connsiteY317" fmla="*/ 19050 h 267461"/>
                <a:gd name="connsiteX318" fmla="*/ 130207 w 151923"/>
                <a:gd name="connsiteY318" fmla="*/ 21336 h 267461"/>
                <a:gd name="connsiteX319" fmla="*/ 133160 w 151923"/>
                <a:gd name="connsiteY319" fmla="*/ 22289 h 267461"/>
                <a:gd name="connsiteX320" fmla="*/ 133541 w 151923"/>
                <a:gd name="connsiteY320" fmla="*/ 23622 h 267461"/>
                <a:gd name="connsiteX321" fmla="*/ 134874 w 151923"/>
                <a:gd name="connsiteY321" fmla="*/ 24955 h 267461"/>
                <a:gd name="connsiteX322" fmla="*/ 135446 w 151923"/>
                <a:gd name="connsiteY322" fmla="*/ 24955 h 267461"/>
                <a:gd name="connsiteX323" fmla="*/ 135446 w 151923"/>
                <a:gd name="connsiteY323" fmla="*/ 25241 h 267461"/>
                <a:gd name="connsiteX324" fmla="*/ 134874 w 151923"/>
                <a:gd name="connsiteY324" fmla="*/ 25622 h 267461"/>
                <a:gd name="connsiteX325" fmla="*/ 134493 w 151923"/>
                <a:gd name="connsiteY325" fmla="*/ 25622 h 267461"/>
                <a:gd name="connsiteX326" fmla="*/ 133160 w 151923"/>
                <a:gd name="connsiteY326" fmla="*/ 27242 h 267461"/>
                <a:gd name="connsiteX327" fmla="*/ 133826 w 151923"/>
                <a:gd name="connsiteY327" fmla="*/ 28575 h 267461"/>
                <a:gd name="connsiteX328" fmla="*/ 134493 w 151923"/>
                <a:gd name="connsiteY328" fmla="*/ 29242 h 267461"/>
                <a:gd name="connsiteX329" fmla="*/ 134874 w 151923"/>
                <a:gd name="connsiteY329" fmla="*/ 28575 h 267461"/>
                <a:gd name="connsiteX330" fmla="*/ 135827 w 151923"/>
                <a:gd name="connsiteY330" fmla="*/ 28575 h 267461"/>
                <a:gd name="connsiteX331" fmla="*/ 135827 w 151923"/>
                <a:gd name="connsiteY331" fmla="*/ 29242 h 267461"/>
                <a:gd name="connsiteX332" fmla="*/ 136493 w 151923"/>
                <a:gd name="connsiteY332" fmla="*/ 29528 h 267461"/>
                <a:gd name="connsiteX333" fmla="*/ 137160 w 151923"/>
                <a:gd name="connsiteY333" fmla="*/ 29242 h 267461"/>
                <a:gd name="connsiteX334" fmla="*/ 138113 w 151923"/>
                <a:gd name="connsiteY334" fmla="*/ 28861 h 267461"/>
                <a:gd name="connsiteX335" fmla="*/ 138113 w 151923"/>
                <a:gd name="connsiteY335" fmla="*/ 27908 h 267461"/>
                <a:gd name="connsiteX336" fmla="*/ 138398 w 151923"/>
                <a:gd name="connsiteY336" fmla="*/ 26956 h 267461"/>
                <a:gd name="connsiteX337" fmla="*/ 138779 w 151923"/>
                <a:gd name="connsiteY337" fmla="*/ 26575 h 267461"/>
                <a:gd name="connsiteX338" fmla="*/ 138398 w 151923"/>
                <a:gd name="connsiteY338" fmla="*/ 25622 h 267461"/>
                <a:gd name="connsiteX339" fmla="*/ 138113 w 151923"/>
                <a:gd name="connsiteY339" fmla="*/ 25241 h 267461"/>
                <a:gd name="connsiteX340" fmla="*/ 138398 w 151923"/>
                <a:gd name="connsiteY340" fmla="*/ 24955 h 267461"/>
                <a:gd name="connsiteX341" fmla="*/ 138398 w 151923"/>
                <a:gd name="connsiteY341" fmla="*/ 25622 h 267461"/>
                <a:gd name="connsiteX342" fmla="*/ 139446 w 151923"/>
                <a:gd name="connsiteY342" fmla="*/ 26289 h 267461"/>
                <a:gd name="connsiteX343" fmla="*/ 139065 w 151923"/>
                <a:gd name="connsiteY343" fmla="*/ 26956 h 267461"/>
                <a:gd name="connsiteX344" fmla="*/ 139065 w 151923"/>
                <a:gd name="connsiteY344" fmla="*/ 27242 h 267461"/>
                <a:gd name="connsiteX345" fmla="*/ 139732 w 151923"/>
                <a:gd name="connsiteY345" fmla="*/ 27242 h 267461"/>
                <a:gd name="connsiteX346" fmla="*/ 140113 w 151923"/>
                <a:gd name="connsiteY346" fmla="*/ 26956 h 267461"/>
                <a:gd name="connsiteX347" fmla="*/ 140779 w 151923"/>
                <a:gd name="connsiteY347" fmla="*/ 27242 h 267461"/>
                <a:gd name="connsiteX348" fmla="*/ 140779 w 151923"/>
                <a:gd name="connsiteY348" fmla="*/ 28575 h 267461"/>
                <a:gd name="connsiteX349" fmla="*/ 141732 w 151923"/>
                <a:gd name="connsiteY349" fmla="*/ 29242 h 267461"/>
                <a:gd name="connsiteX350" fmla="*/ 142399 w 151923"/>
                <a:gd name="connsiteY350" fmla="*/ 29528 h 267461"/>
                <a:gd name="connsiteX351" fmla="*/ 143066 w 151923"/>
                <a:gd name="connsiteY351" fmla="*/ 31147 h 267461"/>
                <a:gd name="connsiteX352" fmla="*/ 142685 w 151923"/>
                <a:gd name="connsiteY352" fmla="*/ 31814 h 267461"/>
                <a:gd name="connsiteX353" fmla="*/ 141732 w 151923"/>
                <a:gd name="connsiteY353" fmla="*/ 32861 h 267461"/>
                <a:gd name="connsiteX354" fmla="*/ 142399 w 151923"/>
                <a:gd name="connsiteY354" fmla="*/ 34100 h 267461"/>
                <a:gd name="connsiteX355" fmla="*/ 142018 w 151923"/>
                <a:gd name="connsiteY355" fmla="*/ 34480 h 267461"/>
                <a:gd name="connsiteX356" fmla="*/ 142685 w 151923"/>
                <a:gd name="connsiteY356" fmla="*/ 35433 h 267461"/>
                <a:gd name="connsiteX357" fmla="*/ 145352 w 151923"/>
                <a:gd name="connsiteY357" fmla="*/ 36385 h 267461"/>
                <a:gd name="connsiteX358" fmla="*/ 145637 w 151923"/>
                <a:gd name="connsiteY358" fmla="*/ 36385 h 267461"/>
                <a:gd name="connsiteX359" fmla="*/ 145637 w 151923"/>
                <a:gd name="connsiteY359" fmla="*/ 36100 h 267461"/>
                <a:gd name="connsiteX360" fmla="*/ 147638 w 151923"/>
                <a:gd name="connsiteY360" fmla="*/ 36100 h 267461"/>
                <a:gd name="connsiteX361" fmla="*/ 147638 w 151923"/>
                <a:gd name="connsiteY361" fmla="*/ 37719 h 267461"/>
                <a:gd name="connsiteX362" fmla="*/ 148304 w 151923"/>
                <a:gd name="connsiteY362" fmla="*/ 39338 h 267461"/>
                <a:gd name="connsiteX363" fmla="*/ 148971 w 151923"/>
                <a:gd name="connsiteY363" fmla="*/ 40386 h 267461"/>
                <a:gd name="connsiteX364" fmla="*/ 149257 w 151923"/>
                <a:gd name="connsiteY364" fmla="*/ 40672 h 267461"/>
                <a:gd name="connsiteX365" fmla="*/ 149924 w 151923"/>
                <a:gd name="connsiteY365" fmla="*/ 40386 h 267461"/>
                <a:gd name="connsiteX366" fmla="*/ 150209 w 151923"/>
                <a:gd name="connsiteY366" fmla="*/ 40672 h 267461"/>
                <a:gd name="connsiteX367" fmla="*/ 150876 w 151923"/>
                <a:gd name="connsiteY367" fmla="*/ 40672 h 267461"/>
                <a:gd name="connsiteX368" fmla="*/ 151257 w 151923"/>
                <a:gd name="connsiteY368" fmla="*/ 41053 h 267461"/>
                <a:gd name="connsiteX369" fmla="*/ 151924 w 151923"/>
                <a:gd name="connsiteY369" fmla="*/ 41339 h 267461"/>
                <a:gd name="connsiteX370" fmla="*/ 151924 w 151923"/>
                <a:gd name="connsiteY370" fmla="*/ 42005 h 267461"/>
                <a:gd name="connsiteX371" fmla="*/ 151543 w 151923"/>
                <a:gd name="connsiteY371" fmla="*/ 43625 h 267461"/>
                <a:gd name="connsiteX372" fmla="*/ 150876 w 151923"/>
                <a:gd name="connsiteY372" fmla="*/ 44291 h 267461"/>
                <a:gd name="connsiteX373" fmla="*/ 148590 w 151923"/>
                <a:gd name="connsiteY373" fmla="*/ 45244 h 267461"/>
                <a:gd name="connsiteX374" fmla="*/ 144304 w 151923"/>
                <a:gd name="connsiteY374" fmla="*/ 46292 h 267461"/>
                <a:gd name="connsiteX375" fmla="*/ 142399 w 151923"/>
                <a:gd name="connsiteY375" fmla="*/ 47244 h 267461"/>
                <a:gd name="connsiteX376" fmla="*/ 140779 w 151923"/>
                <a:gd name="connsiteY376" fmla="*/ 47244 h 267461"/>
                <a:gd name="connsiteX377" fmla="*/ 139065 w 151923"/>
                <a:gd name="connsiteY377" fmla="*/ 48863 h 267461"/>
                <a:gd name="connsiteX378" fmla="*/ 138113 w 151923"/>
                <a:gd name="connsiteY378" fmla="*/ 48196 h 267461"/>
                <a:gd name="connsiteX379" fmla="*/ 136779 w 151923"/>
                <a:gd name="connsiteY379" fmla="*/ 48196 h 267461"/>
                <a:gd name="connsiteX380" fmla="*/ 136112 w 151923"/>
                <a:gd name="connsiteY380" fmla="*/ 48578 h 267461"/>
                <a:gd name="connsiteX381" fmla="*/ 134874 w 151923"/>
                <a:gd name="connsiteY381" fmla="*/ 48578 h 267461"/>
                <a:gd name="connsiteX382" fmla="*/ 131254 w 151923"/>
                <a:gd name="connsiteY382" fmla="*/ 49530 h 267461"/>
                <a:gd name="connsiteX383" fmla="*/ 129921 w 151923"/>
                <a:gd name="connsiteY383" fmla="*/ 50578 h 267461"/>
                <a:gd name="connsiteX384" fmla="*/ 130588 w 151923"/>
                <a:gd name="connsiteY384" fmla="*/ 51149 h 267461"/>
                <a:gd name="connsiteX385" fmla="*/ 129540 w 151923"/>
                <a:gd name="connsiteY385" fmla="*/ 53149 h 267461"/>
                <a:gd name="connsiteX386" fmla="*/ 130588 w 151923"/>
                <a:gd name="connsiteY386" fmla="*/ 54102 h 267461"/>
                <a:gd name="connsiteX387" fmla="*/ 131254 w 151923"/>
                <a:gd name="connsiteY387" fmla="*/ 54483 h 267461"/>
                <a:gd name="connsiteX388" fmla="*/ 130874 w 151923"/>
                <a:gd name="connsiteY388" fmla="*/ 54769 h 267461"/>
                <a:gd name="connsiteX389" fmla="*/ 132207 w 151923"/>
                <a:gd name="connsiteY389" fmla="*/ 56483 h 267461"/>
                <a:gd name="connsiteX390" fmla="*/ 131254 w 151923"/>
                <a:gd name="connsiteY390" fmla="*/ 56483 h 267461"/>
                <a:gd name="connsiteX391" fmla="*/ 131921 w 151923"/>
                <a:gd name="connsiteY391" fmla="*/ 57436 h 267461"/>
                <a:gd name="connsiteX392" fmla="*/ 131921 w 151923"/>
                <a:gd name="connsiteY392" fmla="*/ 57722 h 267461"/>
                <a:gd name="connsiteX393" fmla="*/ 130207 w 151923"/>
                <a:gd name="connsiteY393" fmla="*/ 59055 h 267461"/>
                <a:gd name="connsiteX394" fmla="*/ 130207 w 151923"/>
                <a:gd name="connsiteY394" fmla="*/ 61341 h 267461"/>
                <a:gd name="connsiteX395" fmla="*/ 130874 w 151923"/>
                <a:gd name="connsiteY395" fmla="*/ 62389 h 267461"/>
                <a:gd name="connsiteX396" fmla="*/ 130588 w 151923"/>
                <a:gd name="connsiteY396" fmla="*/ 64294 h 267461"/>
                <a:gd name="connsiteX397" fmla="*/ 130874 w 151923"/>
                <a:gd name="connsiteY397" fmla="*/ 64960 h 267461"/>
                <a:gd name="connsiteX398" fmla="*/ 130588 w 151923"/>
                <a:gd name="connsiteY398" fmla="*/ 65342 h 267461"/>
                <a:gd name="connsiteX399" fmla="*/ 130874 w 151923"/>
                <a:gd name="connsiteY399" fmla="*/ 66008 h 267461"/>
                <a:gd name="connsiteX400" fmla="*/ 130874 w 151923"/>
                <a:gd name="connsiteY400" fmla="*/ 66294 h 267461"/>
                <a:gd name="connsiteX401" fmla="*/ 129921 w 151923"/>
                <a:gd name="connsiteY401" fmla="*/ 66961 h 267461"/>
                <a:gd name="connsiteX402" fmla="*/ 129921 w 151923"/>
                <a:gd name="connsiteY402" fmla="*/ 67247 h 267461"/>
                <a:gd name="connsiteX403" fmla="*/ 130874 w 151923"/>
                <a:gd name="connsiteY403" fmla="*/ 69247 h 267461"/>
                <a:gd name="connsiteX404" fmla="*/ 131921 w 151923"/>
                <a:gd name="connsiteY404" fmla="*/ 70199 h 267461"/>
                <a:gd name="connsiteX405" fmla="*/ 132493 w 151923"/>
                <a:gd name="connsiteY405" fmla="*/ 70580 h 267461"/>
                <a:gd name="connsiteX406" fmla="*/ 134207 w 151923"/>
                <a:gd name="connsiteY406" fmla="*/ 71533 h 267461"/>
                <a:gd name="connsiteX407" fmla="*/ 134874 w 151923"/>
                <a:gd name="connsiteY407" fmla="*/ 71247 h 267461"/>
                <a:gd name="connsiteX408" fmla="*/ 134207 w 151923"/>
                <a:gd name="connsiteY408" fmla="*/ 72199 h 267461"/>
                <a:gd name="connsiteX409" fmla="*/ 133541 w 151923"/>
                <a:gd name="connsiteY409" fmla="*/ 72866 h 267461"/>
                <a:gd name="connsiteX410" fmla="*/ 132874 w 151923"/>
                <a:gd name="connsiteY410" fmla="*/ 73819 h 267461"/>
                <a:gd name="connsiteX411" fmla="*/ 130207 w 151923"/>
                <a:gd name="connsiteY411" fmla="*/ 75819 h 267461"/>
                <a:gd name="connsiteX412" fmla="*/ 129921 w 151923"/>
                <a:gd name="connsiteY412" fmla="*/ 76105 h 267461"/>
                <a:gd name="connsiteX413" fmla="*/ 129254 w 151923"/>
                <a:gd name="connsiteY413" fmla="*/ 76486 h 267461"/>
                <a:gd name="connsiteX414" fmla="*/ 128969 w 151923"/>
                <a:gd name="connsiteY414" fmla="*/ 76486 h 267461"/>
                <a:gd name="connsiteX415" fmla="*/ 128969 w 151923"/>
                <a:gd name="connsiteY415" fmla="*/ 77152 h 267461"/>
                <a:gd name="connsiteX416" fmla="*/ 129254 w 151923"/>
                <a:gd name="connsiteY416" fmla="*/ 79439 h 267461"/>
                <a:gd name="connsiteX417" fmla="*/ 129540 w 151923"/>
                <a:gd name="connsiteY417" fmla="*/ 80391 h 267461"/>
                <a:gd name="connsiteX418" fmla="*/ 132874 w 151923"/>
                <a:gd name="connsiteY418" fmla="*/ 85344 h 267461"/>
                <a:gd name="connsiteX419" fmla="*/ 135827 w 151923"/>
                <a:gd name="connsiteY419" fmla="*/ 90202 h 267461"/>
                <a:gd name="connsiteX420" fmla="*/ 124968 w 151923"/>
                <a:gd name="connsiteY420" fmla="*/ 106680 h 267461"/>
                <a:gd name="connsiteX421" fmla="*/ 124016 w 151923"/>
                <a:gd name="connsiteY421" fmla="*/ 106013 h 267461"/>
                <a:gd name="connsiteX422" fmla="*/ 117443 w 151923"/>
                <a:gd name="connsiteY422" fmla="*/ 109633 h 267461"/>
                <a:gd name="connsiteX423" fmla="*/ 115824 w 151923"/>
                <a:gd name="connsiteY423" fmla="*/ 112204 h 267461"/>
                <a:gd name="connsiteX424" fmla="*/ 114491 w 151923"/>
                <a:gd name="connsiteY424" fmla="*/ 113824 h 267461"/>
                <a:gd name="connsiteX425" fmla="*/ 114491 w 151923"/>
                <a:gd name="connsiteY425" fmla="*/ 114491 h 267461"/>
                <a:gd name="connsiteX426" fmla="*/ 114205 w 151923"/>
                <a:gd name="connsiteY426" fmla="*/ 115538 h 267461"/>
                <a:gd name="connsiteX427" fmla="*/ 114205 w 151923"/>
                <a:gd name="connsiteY427" fmla="*/ 118777 h 267461"/>
                <a:gd name="connsiteX428" fmla="*/ 113824 w 151923"/>
                <a:gd name="connsiteY428" fmla="*/ 119729 h 267461"/>
                <a:gd name="connsiteX429" fmla="*/ 112204 w 151923"/>
                <a:gd name="connsiteY429" fmla="*/ 120110 h 267461"/>
                <a:gd name="connsiteX430" fmla="*/ 110871 w 151923"/>
                <a:gd name="connsiteY430" fmla="*/ 120777 h 267461"/>
                <a:gd name="connsiteX431" fmla="*/ 110585 w 151923"/>
                <a:gd name="connsiteY431" fmla="*/ 121063 h 267461"/>
                <a:gd name="connsiteX432" fmla="*/ 110585 w 151923"/>
                <a:gd name="connsiteY432" fmla="*/ 121444 h 267461"/>
                <a:gd name="connsiteX433" fmla="*/ 111252 w 151923"/>
                <a:gd name="connsiteY433" fmla="*/ 122396 h 267461"/>
                <a:gd name="connsiteX434" fmla="*/ 110871 w 151923"/>
                <a:gd name="connsiteY434" fmla="*/ 122396 h 267461"/>
                <a:gd name="connsiteX435" fmla="*/ 108871 w 151923"/>
                <a:gd name="connsiteY435" fmla="*/ 124397 h 267461"/>
                <a:gd name="connsiteX436" fmla="*/ 108299 w 151923"/>
                <a:gd name="connsiteY436" fmla="*/ 124682 h 267461"/>
                <a:gd name="connsiteX437" fmla="*/ 108299 w 151923"/>
                <a:gd name="connsiteY437" fmla="*/ 125349 h 267461"/>
                <a:gd name="connsiteX438" fmla="*/ 107918 w 151923"/>
                <a:gd name="connsiteY438" fmla="*/ 126016 h 267461"/>
                <a:gd name="connsiteX439" fmla="*/ 107252 w 151923"/>
                <a:gd name="connsiteY439" fmla="*/ 128588 h 267461"/>
                <a:gd name="connsiteX440" fmla="*/ 107633 w 151923"/>
                <a:gd name="connsiteY440" fmla="*/ 130588 h 267461"/>
                <a:gd name="connsiteX441" fmla="*/ 106966 w 151923"/>
                <a:gd name="connsiteY441" fmla="*/ 131540 h 267461"/>
                <a:gd name="connsiteX442" fmla="*/ 106585 w 151923"/>
                <a:gd name="connsiteY442" fmla="*/ 131921 h 267461"/>
                <a:gd name="connsiteX443" fmla="*/ 106299 w 151923"/>
                <a:gd name="connsiteY443" fmla="*/ 133922 h 267461"/>
                <a:gd name="connsiteX444" fmla="*/ 105347 w 151923"/>
                <a:gd name="connsiteY444" fmla="*/ 135826 h 267461"/>
                <a:gd name="connsiteX445" fmla="*/ 105347 w 151923"/>
                <a:gd name="connsiteY445" fmla="*/ 136208 h 267461"/>
                <a:gd name="connsiteX446" fmla="*/ 105632 w 151923"/>
                <a:gd name="connsiteY446" fmla="*/ 136874 h 267461"/>
                <a:gd name="connsiteX447" fmla="*/ 106299 w 151923"/>
                <a:gd name="connsiteY447" fmla="*/ 137160 h 267461"/>
                <a:gd name="connsiteX448" fmla="*/ 105918 w 151923"/>
                <a:gd name="connsiteY448" fmla="*/ 138113 h 267461"/>
                <a:gd name="connsiteX449" fmla="*/ 106299 w 151923"/>
                <a:gd name="connsiteY449" fmla="*/ 138779 h 267461"/>
                <a:gd name="connsiteX450" fmla="*/ 107252 w 151923"/>
                <a:gd name="connsiteY450" fmla="*/ 140113 h 267461"/>
                <a:gd name="connsiteX451" fmla="*/ 107918 w 151923"/>
                <a:gd name="connsiteY451" fmla="*/ 140779 h 267461"/>
                <a:gd name="connsiteX452" fmla="*/ 108299 w 151923"/>
                <a:gd name="connsiteY452" fmla="*/ 142113 h 267461"/>
                <a:gd name="connsiteX453" fmla="*/ 109252 w 151923"/>
                <a:gd name="connsiteY453" fmla="*/ 143732 h 267461"/>
                <a:gd name="connsiteX454" fmla="*/ 109919 w 151923"/>
                <a:gd name="connsiteY454" fmla="*/ 144685 h 267461"/>
                <a:gd name="connsiteX455" fmla="*/ 109919 w 151923"/>
                <a:gd name="connsiteY455" fmla="*/ 145351 h 267461"/>
                <a:gd name="connsiteX456" fmla="*/ 110204 w 151923"/>
                <a:gd name="connsiteY456" fmla="*/ 146018 h 267461"/>
                <a:gd name="connsiteX457" fmla="*/ 110204 w 151923"/>
                <a:gd name="connsiteY457" fmla="*/ 148019 h 267461"/>
                <a:gd name="connsiteX458" fmla="*/ 109919 w 151923"/>
                <a:gd name="connsiteY458" fmla="*/ 148685 h 267461"/>
                <a:gd name="connsiteX459" fmla="*/ 110585 w 151923"/>
                <a:gd name="connsiteY459" fmla="*/ 150304 h 267461"/>
                <a:gd name="connsiteX460" fmla="*/ 110585 w 151923"/>
                <a:gd name="connsiteY460" fmla="*/ 150590 h 267461"/>
                <a:gd name="connsiteX461" fmla="*/ 110871 w 151923"/>
                <a:gd name="connsiteY461" fmla="*/ 150590 h 267461"/>
                <a:gd name="connsiteX462" fmla="*/ 110871 w 151923"/>
                <a:gd name="connsiteY462" fmla="*/ 149923 h 267461"/>
                <a:gd name="connsiteX463" fmla="*/ 110585 w 151923"/>
                <a:gd name="connsiteY463" fmla="*/ 148971 h 267461"/>
                <a:gd name="connsiteX464" fmla="*/ 110871 w 151923"/>
                <a:gd name="connsiteY464" fmla="*/ 148304 h 267461"/>
                <a:gd name="connsiteX465" fmla="*/ 110871 w 151923"/>
                <a:gd name="connsiteY465" fmla="*/ 147352 h 267461"/>
                <a:gd name="connsiteX466" fmla="*/ 111538 w 151923"/>
                <a:gd name="connsiteY466" fmla="*/ 146685 h 267461"/>
                <a:gd name="connsiteX467" fmla="*/ 111538 w 151923"/>
                <a:gd name="connsiteY467" fmla="*/ 146304 h 267461"/>
                <a:gd name="connsiteX468" fmla="*/ 111252 w 151923"/>
                <a:gd name="connsiteY468" fmla="*/ 145733 h 267461"/>
                <a:gd name="connsiteX469" fmla="*/ 111538 w 151923"/>
                <a:gd name="connsiteY469" fmla="*/ 144685 h 267461"/>
                <a:gd name="connsiteX470" fmla="*/ 110585 w 151923"/>
                <a:gd name="connsiteY470" fmla="*/ 142399 h 267461"/>
                <a:gd name="connsiteX471" fmla="*/ 110871 w 151923"/>
                <a:gd name="connsiteY471" fmla="*/ 141065 h 267461"/>
                <a:gd name="connsiteX472" fmla="*/ 111824 w 151923"/>
                <a:gd name="connsiteY472" fmla="*/ 139827 h 267461"/>
                <a:gd name="connsiteX473" fmla="*/ 111824 w 151923"/>
                <a:gd name="connsiteY473" fmla="*/ 139446 h 267461"/>
                <a:gd name="connsiteX474" fmla="*/ 111252 w 151923"/>
                <a:gd name="connsiteY474" fmla="*/ 140113 h 267461"/>
                <a:gd name="connsiteX475" fmla="*/ 110585 w 151923"/>
                <a:gd name="connsiteY475" fmla="*/ 140398 h 267461"/>
                <a:gd name="connsiteX476" fmla="*/ 110204 w 151923"/>
                <a:gd name="connsiteY476" fmla="*/ 142113 h 267461"/>
                <a:gd name="connsiteX477" fmla="*/ 109919 w 151923"/>
                <a:gd name="connsiteY477" fmla="*/ 142780 h 267461"/>
                <a:gd name="connsiteX478" fmla="*/ 109538 w 151923"/>
                <a:gd name="connsiteY478" fmla="*/ 142780 h 267461"/>
                <a:gd name="connsiteX479" fmla="*/ 108585 w 151923"/>
                <a:gd name="connsiteY479" fmla="*/ 141446 h 267461"/>
                <a:gd name="connsiteX480" fmla="*/ 108585 w 151923"/>
                <a:gd name="connsiteY480" fmla="*/ 140398 h 267461"/>
                <a:gd name="connsiteX481" fmla="*/ 108871 w 151923"/>
                <a:gd name="connsiteY481" fmla="*/ 139160 h 267461"/>
                <a:gd name="connsiteX482" fmla="*/ 109538 w 151923"/>
                <a:gd name="connsiteY482" fmla="*/ 138113 h 267461"/>
                <a:gd name="connsiteX483" fmla="*/ 109538 w 151923"/>
                <a:gd name="connsiteY483" fmla="*/ 137446 h 267461"/>
                <a:gd name="connsiteX484" fmla="*/ 110871 w 151923"/>
                <a:gd name="connsiteY484" fmla="*/ 134874 h 267461"/>
                <a:gd name="connsiteX485" fmla="*/ 111538 w 151923"/>
                <a:gd name="connsiteY485" fmla="*/ 132207 h 267461"/>
                <a:gd name="connsiteX486" fmla="*/ 111824 w 151923"/>
                <a:gd name="connsiteY486" fmla="*/ 131540 h 267461"/>
                <a:gd name="connsiteX487" fmla="*/ 113157 w 151923"/>
                <a:gd name="connsiteY487" fmla="*/ 130302 h 267461"/>
                <a:gd name="connsiteX488" fmla="*/ 114491 w 151923"/>
                <a:gd name="connsiteY488" fmla="*/ 129635 h 267461"/>
                <a:gd name="connsiteX489" fmla="*/ 115824 w 151923"/>
                <a:gd name="connsiteY489" fmla="*/ 128302 h 267461"/>
                <a:gd name="connsiteX490" fmla="*/ 116777 w 151923"/>
                <a:gd name="connsiteY490" fmla="*/ 126682 h 267461"/>
                <a:gd name="connsiteX491" fmla="*/ 116777 w 151923"/>
                <a:gd name="connsiteY491" fmla="*/ 125063 h 267461"/>
                <a:gd name="connsiteX492" fmla="*/ 117158 w 151923"/>
                <a:gd name="connsiteY492" fmla="*/ 125063 h 267461"/>
                <a:gd name="connsiteX493" fmla="*/ 117443 w 151923"/>
                <a:gd name="connsiteY493" fmla="*/ 125349 h 267461"/>
                <a:gd name="connsiteX494" fmla="*/ 118396 w 151923"/>
                <a:gd name="connsiteY494" fmla="*/ 125063 h 267461"/>
                <a:gd name="connsiteX495" fmla="*/ 119063 w 151923"/>
                <a:gd name="connsiteY495" fmla="*/ 125063 h 267461"/>
                <a:gd name="connsiteX496" fmla="*/ 120110 w 151923"/>
                <a:gd name="connsiteY496" fmla="*/ 126016 h 267461"/>
                <a:gd name="connsiteX497" fmla="*/ 122015 w 151923"/>
                <a:gd name="connsiteY497" fmla="*/ 127635 h 267461"/>
                <a:gd name="connsiteX498" fmla="*/ 122396 w 151923"/>
                <a:gd name="connsiteY498" fmla="*/ 127635 h 267461"/>
                <a:gd name="connsiteX499" fmla="*/ 123063 w 151923"/>
                <a:gd name="connsiteY499" fmla="*/ 127349 h 267461"/>
                <a:gd name="connsiteX500" fmla="*/ 123635 w 151923"/>
                <a:gd name="connsiteY500" fmla="*/ 127349 h 267461"/>
                <a:gd name="connsiteX501" fmla="*/ 124301 w 151923"/>
                <a:gd name="connsiteY501" fmla="*/ 126682 h 267461"/>
                <a:gd name="connsiteX502" fmla="*/ 125349 w 151923"/>
                <a:gd name="connsiteY502" fmla="*/ 126016 h 267461"/>
                <a:gd name="connsiteX503" fmla="*/ 125635 w 151923"/>
                <a:gd name="connsiteY503" fmla="*/ 126301 h 267461"/>
                <a:gd name="connsiteX504" fmla="*/ 126016 w 151923"/>
                <a:gd name="connsiteY504" fmla="*/ 127349 h 267461"/>
                <a:gd name="connsiteX505" fmla="*/ 126016 w 151923"/>
                <a:gd name="connsiteY505" fmla="*/ 130588 h 267461"/>
                <a:gd name="connsiteX506" fmla="*/ 126968 w 151923"/>
                <a:gd name="connsiteY506" fmla="*/ 131254 h 267461"/>
                <a:gd name="connsiteX507" fmla="*/ 127921 w 151923"/>
                <a:gd name="connsiteY507" fmla="*/ 133541 h 267461"/>
                <a:gd name="connsiteX508" fmla="*/ 128969 w 151923"/>
                <a:gd name="connsiteY508" fmla="*/ 134493 h 267461"/>
                <a:gd name="connsiteX509" fmla="*/ 129540 w 151923"/>
                <a:gd name="connsiteY509" fmla="*/ 137827 h 267461"/>
                <a:gd name="connsiteX510" fmla="*/ 130207 w 151923"/>
                <a:gd name="connsiteY510" fmla="*/ 139827 h 267461"/>
                <a:gd name="connsiteX511" fmla="*/ 129540 w 151923"/>
                <a:gd name="connsiteY511" fmla="*/ 142399 h 267461"/>
                <a:gd name="connsiteX512" fmla="*/ 130207 w 151923"/>
                <a:gd name="connsiteY512" fmla="*/ 142399 h 267461"/>
                <a:gd name="connsiteX513" fmla="*/ 130588 w 151923"/>
                <a:gd name="connsiteY513" fmla="*/ 142780 h 267461"/>
                <a:gd name="connsiteX514" fmla="*/ 129254 w 151923"/>
                <a:gd name="connsiteY514" fmla="*/ 146971 h 267461"/>
                <a:gd name="connsiteX515" fmla="*/ 128588 w 151923"/>
                <a:gd name="connsiteY515" fmla="*/ 148019 h 267461"/>
                <a:gd name="connsiteX516" fmla="*/ 126968 w 151923"/>
                <a:gd name="connsiteY516" fmla="*/ 149923 h 267461"/>
                <a:gd name="connsiteX517" fmla="*/ 126587 w 151923"/>
                <a:gd name="connsiteY517" fmla="*/ 151257 h 267461"/>
                <a:gd name="connsiteX518" fmla="*/ 126968 w 151923"/>
                <a:gd name="connsiteY518" fmla="*/ 152305 h 267461"/>
                <a:gd name="connsiteX519" fmla="*/ 126016 w 151923"/>
                <a:gd name="connsiteY519" fmla="*/ 153257 h 267461"/>
                <a:gd name="connsiteX520" fmla="*/ 126016 w 151923"/>
                <a:gd name="connsiteY520" fmla="*/ 153543 h 267461"/>
                <a:gd name="connsiteX521" fmla="*/ 126302 w 151923"/>
                <a:gd name="connsiteY521" fmla="*/ 153924 h 267461"/>
                <a:gd name="connsiteX522" fmla="*/ 126302 w 151923"/>
                <a:gd name="connsiteY522" fmla="*/ 154210 h 267461"/>
                <a:gd name="connsiteX523" fmla="*/ 124968 w 151923"/>
                <a:gd name="connsiteY523" fmla="*/ 155543 h 267461"/>
                <a:gd name="connsiteX524" fmla="*/ 124682 w 151923"/>
                <a:gd name="connsiteY524" fmla="*/ 156210 h 267461"/>
                <a:gd name="connsiteX525" fmla="*/ 125349 w 151923"/>
                <a:gd name="connsiteY525" fmla="*/ 157829 h 267461"/>
                <a:gd name="connsiteX526" fmla="*/ 125635 w 151923"/>
                <a:gd name="connsiteY526" fmla="*/ 159163 h 267461"/>
                <a:gd name="connsiteX527" fmla="*/ 126302 w 151923"/>
                <a:gd name="connsiteY527" fmla="*/ 159829 h 267461"/>
                <a:gd name="connsiteX528" fmla="*/ 127635 w 151923"/>
                <a:gd name="connsiteY528" fmla="*/ 161735 h 267461"/>
                <a:gd name="connsiteX529" fmla="*/ 128588 w 151923"/>
                <a:gd name="connsiteY529" fmla="*/ 162782 h 267461"/>
                <a:gd name="connsiteX530" fmla="*/ 128588 w 151923"/>
                <a:gd name="connsiteY530" fmla="*/ 165735 h 267461"/>
                <a:gd name="connsiteX531" fmla="*/ 129254 w 151923"/>
                <a:gd name="connsiteY531" fmla="*/ 166402 h 267461"/>
                <a:gd name="connsiteX532" fmla="*/ 129254 w 151923"/>
                <a:gd name="connsiteY532" fmla="*/ 167069 h 267461"/>
                <a:gd name="connsiteX533" fmla="*/ 128969 w 151923"/>
                <a:gd name="connsiteY533" fmla="*/ 168688 h 267461"/>
                <a:gd name="connsiteX534" fmla="*/ 128969 w 151923"/>
                <a:gd name="connsiteY534" fmla="*/ 171260 h 267461"/>
                <a:gd name="connsiteX535" fmla="*/ 128302 w 151923"/>
                <a:gd name="connsiteY535" fmla="*/ 173926 h 267461"/>
                <a:gd name="connsiteX536" fmla="*/ 126587 w 151923"/>
                <a:gd name="connsiteY536" fmla="*/ 178213 h 267461"/>
                <a:gd name="connsiteX537" fmla="*/ 124682 w 151923"/>
                <a:gd name="connsiteY537" fmla="*/ 180785 h 267461"/>
                <a:gd name="connsiteX538" fmla="*/ 124301 w 151923"/>
                <a:gd name="connsiteY538" fmla="*/ 181451 h 267461"/>
                <a:gd name="connsiteX539" fmla="*/ 123349 w 151923"/>
                <a:gd name="connsiteY539" fmla="*/ 183071 h 267461"/>
                <a:gd name="connsiteX540" fmla="*/ 123063 w 151923"/>
                <a:gd name="connsiteY540" fmla="*/ 183451 h 267461"/>
                <a:gd name="connsiteX541" fmla="*/ 123349 w 151923"/>
                <a:gd name="connsiteY541" fmla="*/ 183451 h 267461"/>
                <a:gd name="connsiteX542" fmla="*/ 119444 w 151923"/>
                <a:gd name="connsiteY542" fmla="*/ 189357 h 267461"/>
                <a:gd name="connsiteX543" fmla="*/ 119444 w 151923"/>
                <a:gd name="connsiteY543" fmla="*/ 190024 h 267461"/>
                <a:gd name="connsiteX544" fmla="*/ 118777 w 151923"/>
                <a:gd name="connsiteY544" fmla="*/ 190691 h 267461"/>
                <a:gd name="connsiteX545" fmla="*/ 118110 w 151923"/>
                <a:gd name="connsiteY545" fmla="*/ 191643 h 267461"/>
                <a:gd name="connsiteX546" fmla="*/ 117729 w 151923"/>
                <a:gd name="connsiteY546" fmla="*/ 192596 h 267461"/>
                <a:gd name="connsiteX547" fmla="*/ 117158 w 151923"/>
                <a:gd name="connsiteY547" fmla="*/ 193262 h 267461"/>
                <a:gd name="connsiteX548" fmla="*/ 116491 w 151923"/>
                <a:gd name="connsiteY548" fmla="*/ 194881 h 267461"/>
                <a:gd name="connsiteX549" fmla="*/ 116110 w 151923"/>
                <a:gd name="connsiteY549" fmla="*/ 195548 h 267461"/>
                <a:gd name="connsiteX550" fmla="*/ 115443 w 151923"/>
                <a:gd name="connsiteY550" fmla="*/ 197168 h 267461"/>
                <a:gd name="connsiteX551" fmla="*/ 112871 w 151923"/>
                <a:gd name="connsiteY551" fmla="*/ 199835 h 267461"/>
                <a:gd name="connsiteX552" fmla="*/ 112490 w 151923"/>
                <a:gd name="connsiteY552" fmla="*/ 200501 h 267461"/>
                <a:gd name="connsiteX553" fmla="*/ 109919 w 151923"/>
                <a:gd name="connsiteY553" fmla="*/ 208407 h 267461"/>
                <a:gd name="connsiteX554" fmla="*/ 107633 w 151923"/>
                <a:gd name="connsiteY554" fmla="*/ 216598 h 267461"/>
                <a:gd name="connsiteX555" fmla="*/ 105632 w 151923"/>
                <a:gd name="connsiteY555" fmla="*/ 234982 h 267461"/>
                <a:gd name="connsiteX556" fmla="*/ 102394 w 151923"/>
                <a:gd name="connsiteY556" fmla="*/ 235268 h 267461"/>
                <a:gd name="connsiteX557" fmla="*/ 102013 w 151923"/>
                <a:gd name="connsiteY557" fmla="*/ 234982 h 267461"/>
                <a:gd name="connsiteX558" fmla="*/ 94488 w 151923"/>
                <a:gd name="connsiteY558" fmla="*/ 235648 h 267461"/>
                <a:gd name="connsiteX559" fmla="*/ 75438 w 151923"/>
                <a:gd name="connsiteY559" fmla="*/ 236220 h 267461"/>
                <a:gd name="connsiteX560" fmla="*/ 75152 w 151923"/>
                <a:gd name="connsiteY560" fmla="*/ 243173 h 267461"/>
                <a:gd name="connsiteX561" fmla="*/ 75438 w 151923"/>
                <a:gd name="connsiteY561" fmla="*/ 243840 h 267461"/>
                <a:gd name="connsiteX562" fmla="*/ 73819 w 151923"/>
                <a:gd name="connsiteY562" fmla="*/ 258604 h 267461"/>
                <a:gd name="connsiteX563" fmla="*/ 73819 w 151923"/>
                <a:gd name="connsiteY563" fmla="*/ 267462 h 267461"/>
                <a:gd name="connsiteX564" fmla="*/ 73438 w 151923"/>
                <a:gd name="connsiteY564" fmla="*/ 267462 h 267461"/>
                <a:gd name="connsiteX565" fmla="*/ 63341 w 151923"/>
                <a:gd name="connsiteY565" fmla="*/ 264509 h 267461"/>
                <a:gd name="connsiteX566" fmla="*/ 59341 w 151923"/>
                <a:gd name="connsiteY566" fmla="*/ 261175 h 267461"/>
                <a:gd name="connsiteX567" fmla="*/ 46863 w 151923"/>
                <a:gd name="connsiteY567" fmla="*/ 254984 h 267461"/>
                <a:gd name="connsiteX568" fmla="*/ 38005 w 151923"/>
                <a:gd name="connsiteY568" fmla="*/ 248031 h 267461"/>
                <a:gd name="connsiteX569" fmla="*/ 30861 w 151923"/>
                <a:gd name="connsiteY569" fmla="*/ 243459 h 267461"/>
                <a:gd name="connsiteX570" fmla="*/ 28861 w 151923"/>
                <a:gd name="connsiteY570" fmla="*/ 241554 h 267461"/>
                <a:gd name="connsiteX571" fmla="*/ 28480 w 151923"/>
                <a:gd name="connsiteY571" fmla="*/ 240887 h 267461"/>
                <a:gd name="connsiteX572" fmla="*/ 27527 w 151923"/>
                <a:gd name="connsiteY572" fmla="*/ 237553 h 267461"/>
                <a:gd name="connsiteX573" fmla="*/ 28861 w 151923"/>
                <a:gd name="connsiteY573" fmla="*/ 228410 h 267461"/>
                <a:gd name="connsiteX574" fmla="*/ 28861 w 151923"/>
                <a:gd name="connsiteY574" fmla="*/ 227076 h 267461"/>
                <a:gd name="connsiteX575" fmla="*/ 29147 w 151923"/>
                <a:gd name="connsiteY575" fmla="*/ 227076 h 267461"/>
                <a:gd name="connsiteX576" fmla="*/ 29813 w 151923"/>
                <a:gd name="connsiteY576" fmla="*/ 226790 h 267461"/>
                <a:gd name="connsiteX577" fmla="*/ 30480 w 151923"/>
                <a:gd name="connsiteY577" fmla="*/ 225457 h 267461"/>
                <a:gd name="connsiteX578" fmla="*/ 30480 w 151923"/>
                <a:gd name="connsiteY578" fmla="*/ 224123 h 267461"/>
                <a:gd name="connsiteX579" fmla="*/ 30194 w 151923"/>
                <a:gd name="connsiteY579" fmla="*/ 222123 h 267461"/>
                <a:gd name="connsiteX580" fmla="*/ 29147 w 151923"/>
                <a:gd name="connsiteY580" fmla="*/ 221171 h 267461"/>
                <a:gd name="connsiteX581" fmla="*/ 29147 w 151923"/>
                <a:gd name="connsiteY581" fmla="*/ 220790 h 267461"/>
                <a:gd name="connsiteX582" fmla="*/ 28194 w 151923"/>
                <a:gd name="connsiteY582" fmla="*/ 220218 h 267461"/>
                <a:gd name="connsiteX583" fmla="*/ 28194 w 151923"/>
                <a:gd name="connsiteY583" fmla="*/ 218503 h 267461"/>
                <a:gd name="connsiteX584" fmla="*/ 27908 w 151923"/>
                <a:gd name="connsiteY584" fmla="*/ 217551 h 267461"/>
                <a:gd name="connsiteX585" fmla="*/ 27908 w 151923"/>
                <a:gd name="connsiteY585" fmla="*/ 216598 h 267461"/>
                <a:gd name="connsiteX586" fmla="*/ 27527 w 151923"/>
                <a:gd name="connsiteY586" fmla="*/ 215551 h 267461"/>
                <a:gd name="connsiteX587" fmla="*/ 26861 w 151923"/>
                <a:gd name="connsiteY587" fmla="*/ 214884 h 267461"/>
                <a:gd name="connsiteX588" fmla="*/ 26861 w 151923"/>
                <a:gd name="connsiteY588" fmla="*/ 214313 h 267461"/>
                <a:gd name="connsiteX589" fmla="*/ 26194 w 151923"/>
                <a:gd name="connsiteY589" fmla="*/ 213931 h 267461"/>
                <a:gd name="connsiteX590" fmla="*/ 26861 w 151923"/>
                <a:gd name="connsiteY590" fmla="*/ 213265 h 267461"/>
                <a:gd name="connsiteX591" fmla="*/ 26575 w 151923"/>
                <a:gd name="connsiteY591" fmla="*/ 212979 h 267461"/>
                <a:gd name="connsiteX592" fmla="*/ 26861 w 151923"/>
                <a:gd name="connsiteY592" fmla="*/ 212979 h 267461"/>
                <a:gd name="connsiteX593" fmla="*/ 26861 w 151923"/>
                <a:gd name="connsiteY593" fmla="*/ 211646 h 267461"/>
                <a:gd name="connsiteX594" fmla="*/ 27527 w 151923"/>
                <a:gd name="connsiteY594" fmla="*/ 210979 h 267461"/>
                <a:gd name="connsiteX595" fmla="*/ 28194 w 151923"/>
                <a:gd name="connsiteY595" fmla="*/ 210693 h 267461"/>
                <a:gd name="connsiteX596" fmla="*/ 28480 w 151923"/>
                <a:gd name="connsiteY596" fmla="*/ 210026 h 267461"/>
                <a:gd name="connsiteX597" fmla="*/ 29147 w 151923"/>
                <a:gd name="connsiteY597" fmla="*/ 208978 h 267461"/>
                <a:gd name="connsiteX598" fmla="*/ 29147 w 151923"/>
                <a:gd name="connsiteY598" fmla="*/ 208693 h 267461"/>
                <a:gd name="connsiteX599" fmla="*/ 29528 w 151923"/>
                <a:gd name="connsiteY599" fmla="*/ 208407 h 267461"/>
                <a:gd name="connsiteX600" fmla="*/ 30480 w 151923"/>
                <a:gd name="connsiteY600" fmla="*/ 206693 h 267461"/>
                <a:gd name="connsiteX601" fmla="*/ 31433 w 151923"/>
                <a:gd name="connsiteY601" fmla="*/ 206026 h 267461"/>
                <a:gd name="connsiteX602" fmla="*/ 31433 w 151923"/>
                <a:gd name="connsiteY602" fmla="*/ 205073 h 267461"/>
                <a:gd name="connsiteX603" fmla="*/ 31814 w 151923"/>
                <a:gd name="connsiteY603" fmla="*/ 204788 h 267461"/>
                <a:gd name="connsiteX604" fmla="*/ 33147 w 151923"/>
                <a:gd name="connsiteY604" fmla="*/ 202787 h 267461"/>
                <a:gd name="connsiteX605" fmla="*/ 32766 w 151923"/>
                <a:gd name="connsiteY605" fmla="*/ 201835 h 267461"/>
                <a:gd name="connsiteX606" fmla="*/ 33147 w 151923"/>
                <a:gd name="connsiteY606" fmla="*/ 200501 h 267461"/>
                <a:gd name="connsiteX607" fmla="*/ 34100 w 151923"/>
                <a:gd name="connsiteY607" fmla="*/ 200120 h 267461"/>
                <a:gd name="connsiteX608" fmla="*/ 34100 w 151923"/>
                <a:gd name="connsiteY608" fmla="*/ 199549 h 267461"/>
                <a:gd name="connsiteX609" fmla="*/ 33814 w 151923"/>
                <a:gd name="connsiteY609" fmla="*/ 199549 h 267461"/>
                <a:gd name="connsiteX610" fmla="*/ 34385 w 151923"/>
                <a:gd name="connsiteY610" fmla="*/ 198501 h 267461"/>
                <a:gd name="connsiteX611" fmla="*/ 34100 w 151923"/>
                <a:gd name="connsiteY611" fmla="*/ 196882 h 267461"/>
                <a:gd name="connsiteX612" fmla="*/ 35052 w 151923"/>
                <a:gd name="connsiteY612" fmla="*/ 196215 h 267461"/>
                <a:gd name="connsiteX613" fmla="*/ 35052 w 151923"/>
                <a:gd name="connsiteY613" fmla="*/ 195929 h 267461"/>
                <a:gd name="connsiteX614" fmla="*/ 34766 w 151923"/>
                <a:gd name="connsiteY614" fmla="*/ 195263 h 267461"/>
                <a:gd name="connsiteX615" fmla="*/ 34766 w 151923"/>
                <a:gd name="connsiteY615" fmla="*/ 192596 h 267461"/>
                <a:gd name="connsiteX616" fmla="*/ 35052 w 151923"/>
                <a:gd name="connsiteY616" fmla="*/ 191643 h 267461"/>
                <a:gd name="connsiteX617" fmla="*/ 34385 w 151923"/>
                <a:gd name="connsiteY617" fmla="*/ 190310 h 267461"/>
                <a:gd name="connsiteX618" fmla="*/ 34385 w 151923"/>
                <a:gd name="connsiteY618" fmla="*/ 189357 h 267461"/>
                <a:gd name="connsiteX619" fmla="*/ 34100 w 151923"/>
                <a:gd name="connsiteY619" fmla="*/ 188309 h 267461"/>
                <a:gd name="connsiteX620" fmla="*/ 34385 w 151923"/>
                <a:gd name="connsiteY620" fmla="*/ 187738 h 267461"/>
                <a:gd name="connsiteX621" fmla="*/ 34385 w 151923"/>
                <a:gd name="connsiteY621" fmla="*/ 187071 h 267461"/>
                <a:gd name="connsiteX622" fmla="*/ 33814 w 151923"/>
                <a:gd name="connsiteY622" fmla="*/ 185071 h 267461"/>
                <a:gd name="connsiteX623" fmla="*/ 33814 w 151923"/>
                <a:gd name="connsiteY623" fmla="*/ 182785 h 267461"/>
                <a:gd name="connsiteX624" fmla="*/ 34100 w 151923"/>
                <a:gd name="connsiteY624" fmla="*/ 182118 h 267461"/>
                <a:gd name="connsiteX625" fmla="*/ 34766 w 151923"/>
                <a:gd name="connsiteY625" fmla="*/ 181832 h 267461"/>
                <a:gd name="connsiteX626" fmla="*/ 35433 w 151923"/>
                <a:gd name="connsiteY626" fmla="*/ 180499 h 267461"/>
                <a:gd name="connsiteX627" fmla="*/ 35052 w 151923"/>
                <a:gd name="connsiteY627" fmla="*/ 180118 h 267461"/>
                <a:gd name="connsiteX628" fmla="*/ 34766 w 151923"/>
                <a:gd name="connsiteY628" fmla="*/ 178498 h 267461"/>
                <a:gd name="connsiteX629" fmla="*/ 34100 w 151923"/>
                <a:gd name="connsiteY629" fmla="*/ 176498 h 267461"/>
                <a:gd name="connsiteX630" fmla="*/ 34100 w 151923"/>
                <a:gd name="connsiteY630" fmla="*/ 176213 h 267461"/>
                <a:gd name="connsiteX631" fmla="*/ 34766 w 151923"/>
                <a:gd name="connsiteY631" fmla="*/ 175546 h 267461"/>
                <a:gd name="connsiteX632" fmla="*/ 35052 w 151923"/>
                <a:gd name="connsiteY632" fmla="*/ 174593 h 267461"/>
                <a:gd name="connsiteX633" fmla="*/ 36767 w 151923"/>
                <a:gd name="connsiteY633" fmla="*/ 172974 h 267461"/>
                <a:gd name="connsiteX634" fmla="*/ 36386 w 151923"/>
                <a:gd name="connsiteY634" fmla="*/ 171926 h 267461"/>
                <a:gd name="connsiteX635" fmla="*/ 37052 w 151923"/>
                <a:gd name="connsiteY635" fmla="*/ 170974 h 267461"/>
                <a:gd name="connsiteX636" fmla="*/ 37052 w 151923"/>
                <a:gd name="connsiteY636" fmla="*/ 170307 h 267461"/>
                <a:gd name="connsiteX637" fmla="*/ 37338 w 151923"/>
                <a:gd name="connsiteY637" fmla="*/ 170307 h 267461"/>
                <a:gd name="connsiteX638" fmla="*/ 37338 w 151923"/>
                <a:gd name="connsiteY638" fmla="*/ 170021 h 267461"/>
                <a:gd name="connsiteX639" fmla="*/ 37719 w 151923"/>
                <a:gd name="connsiteY639" fmla="*/ 169640 h 267461"/>
                <a:gd name="connsiteX640" fmla="*/ 37719 w 151923"/>
                <a:gd name="connsiteY640" fmla="*/ 169354 h 267461"/>
                <a:gd name="connsiteX641" fmla="*/ 37338 w 151923"/>
                <a:gd name="connsiteY641" fmla="*/ 168973 h 267461"/>
                <a:gd name="connsiteX642" fmla="*/ 37719 w 151923"/>
                <a:gd name="connsiteY642" fmla="*/ 168973 h 267461"/>
                <a:gd name="connsiteX643" fmla="*/ 37719 w 151923"/>
                <a:gd name="connsiteY643" fmla="*/ 168307 h 267461"/>
                <a:gd name="connsiteX644" fmla="*/ 38386 w 151923"/>
                <a:gd name="connsiteY644" fmla="*/ 167069 h 267461"/>
                <a:gd name="connsiteX645" fmla="*/ 38672 w 151923"/>
                <a:gd name="connsiteY645" fmla="*/ 166688 h 267461"/>
                <a:gd name="connsiteX646" fmla="*/ 38672 w 151923"/>
                <a:gd name="connsiteY646" fmla="*/ 164687 h 267461"/>
                <a:gd name="connsiteX647" fmla="*/ 39053 w 151923"/>
                <a:gd name="connsiteY647" fmla="*/ 163449 h 267461"/>
                <a:gd name="connsiteX648" fmla="*/ 39338 w 151923"/>
                <a:gd name="connsiteY648" fmla="*/ 160496 h 267461"/>
                <a:gd name="connsiteX649" fmla="*/ 39719 w 151923"/>
                <a:gd name="connsiteY649" fmla="*/ 160115 h 267461"/>
                <a:gd name="connsiteX650" fmla="*/ 34100 w 151923"/>
                <a:gd name="connsiteY650" fmla="*/ 161449 h 267461"/>
                <a:gd name="connsiteX651" fmla="*/ 34100 w 151923"/>
                <a:gd name="connsiteY651" fmla="*/ 159448 h 267461"/>
                <a:gd name="connsiteX652" fmla="*/ 34385 w 151923"/>
                <a:gd name="connsiteY652" fmla="*/ 158496 h 267461"/>
                <a:gd name="connsiteX653" fmla="*/ 35052 w 151923"/>
                <a:gd name="connsiteY653" fmla="*/ 157163 h 267461"/>
                <a:gd name="connsiteX654" fmla="*/ 37052 w 151923"/>
                <a:gd name="connsiteY654" fmla="*/ 155258 h 267461"/>
                <a:gd name="connsiteX655" fmla="*/ 37052 w 151923"/>
                <a:gd name="connsiteY655" fmla="*/ 154591 h 267461"/>
                <a:gd name="connsiteX656" fmla="*/ 36767 w 151923"/>
                <a:gd name="connsiteY656" fmla="*/ 153924 h 267461"/>
                <a:gd name="connsiteX657" fmla="*/ 36100 w 151923"/>
                <a:gd name="connsiteY657" fmla="*/ 151924 h 267461"/>
                <a:gd name="connsiteX658" fmla="*/ 35052 w 151923"/>
                <a:gd name="connsiteY658" fmla="*/ 150304 h 267461"/>
                <a:gd name="connsiteX659" fmla="*/ 34385 w 151923"/>
                <a:gd name="connsiteY659" fmla="*/ 149638 h 267461"/>
                <a:gd name="connsiteX660" fmla="*/ 32766 w 151923"/>
                <a:gd name="connsiteY660" fmla="*/ 149352 h 267461"/>
                <a:gd name="connsiteX661" fmla="*/ 32099 w 151923"/>
                <a:gd name="connsiteY661" fmla="*/ 148304 h 267461"/>
                <a:gd name="connsiteX662" fmla="*/ 31433 w 151923"/>
                <a:gd name="connsiteY662" fmla="*/ 148019 h 267461"/>
                <a:gd name="connsiteX663" fmla="*/ 31147 w 151923"/>
                <a:gd name="connsiteY663" fmla="*/ 147638 h 267461"/>
                <a:gd name="connsiteX664" fmla="*/ 30194 w 151923"/>
                <a:gd name="connsiteY664" fmla="*/ 147352 h 267461"/>
                <a:gd name="connsiteX665" fmla="*/ 30194 w 151923"/>
                <a:gd name="connsiteY665" fmla="*/ 146971 h 267461"/>
                <a:gd name="connsiteX666" fmla="*/ 30480 w 151923"/>
                <a:gd name="connsiteY666" fmla="*/ 146685 h 267461"/>
                <a:gd name="connsiteX667" fmla="*/ 31433 w 151923"/>
                <a:gd name="connsiteY667" fmla="*/ 146304 h 267461"/>
                <a:gd name="connsiteX668" fmla="*/ 33147 w 151923"/>
                <a:gd name="connsiteY668" fmla="*/ 144685 h 267461"/>
                <a:gd name="connsiteX669" fmla="*/ 33433 w 151923"/>
                <a:gd name="connsiteY669" fmla="*/ 144018 h 267461"/>
                <a:gd name="connsiteX670" fmla="*/ 25527 w 151923"/>
                <a:gd name="connsiteY670" fmla="*/ 144018 h 267461"/>
                <a:gd name="connsiteX671" fmla="*/ 24289 w 151923"/>
                <a:gd name="connsiteY671" fmla="*/ 146685 h 267461"/>
                <a:gd name="connsiteX672" fmla="*/ 23622 w 151923"/>
                <a:gd name="connsiteY672" fmla="*/ 146685 h 267461"/>
                <a:gd name="connsiteX673" fmla="*/ 23622 w 151923"/>
                <a:gd name="connsiteY673" fmla="*/ 147638 h 267461"/>
                <a:gd name="connsiteX674" fmla="*/ 23241 w 151923"/>
                <a:gd name="connsiteY674" fmla="*/ 148019 h 267461"/>
                <a:gd name="connsiteX675" fmla="*/ 22955 w 151923"/>
                <a:gd name="connsiteY675" fmla="*/ 148685 h 267461"/>
                <a:gd name="connsiteX676" fmla="*/ 22289 w 151923"/>
                <a:gd name="connsiteY676" fmla="*/ 148971 h 267461"/>
                <a:gd name="connsiteX677" fmla="*/ 22003 w 151923"/>
                <a:gd name="connsiteY677" fmla="*/ 150304 h 267461"/>
                <a:gd name="connsiteX678" fmla="*/ 21622 w 151923"/>
                <a:gd name="connsiteY678" fmla="*/ 150590 h 267461"/>
                <a:gd name="connsiteX679" fmla="*/ 21622 w 151923"/>
                <a:gd name="connsiteY679" fmla="*/ 150971 h 267461"/>
                <a:gd name="connsiteX680" fmla="*/ 22003 w 151923"/>
                <a:gd name="connsiteY680" fmla="*/ 150971 h 267461"/>
                <a:gd name="connsiteX681" fmla="*/ 21622 w 151923"/>
                <a:gd name="connsiteY681" fmla="*/ 151638 h 267461"/>
                <a:gd name="connsiteX682" fmla="*/ 20955 w 151923"/>
                <a:gd name="connsiteY682" fmla="*/ 152305 h 267461"/>
                <a:gd name="connsiteX683" fmla="*/ 20955 w 151923"/>
                <a:gd name="connsiteY683" fmla="*/ 153543 h 267461"/>
                <a:gd name="connsiteX684" fmla="*/ 20003 w 151923"/>
                <a:gd name="connsiteY684" fmla="*/ 154876 h 267461"/>
                <a:gd name="connsiteX685" fmla="*/ 20003 w 151923"/>
                <a:gd name="connsiteY685" fmla="*/ 155829 h 267461"/>
                <a:gd name="connsiteX686" fmla="*/ 19336 w 151923"/>
                <a:gd name="connsiteY686" fmla="*/ 155543 h 267461"/>
                <a:gd name="connsiteX687" fmla="*/ 18669 w 151923"/>
                <a:gd name="connsiteY687" fmla="*/ 156210 h 267461"/>
                <a:gd name="connsiteX688" fmla="*/ 16669 w 151923"/>
                <a:gd name="connsiteY688" fmla="*/ 157829 h 267461"/>
                <a:gd name="connsiteX689" fmla="*/ 16383 w 151923"/>
                <a:gd name="connsiteY689" fmla="*/ 157829 h 267461"/>
                <a:gd name="connsiteX690" fmla="*/ 15050 w 151923"/>
                <a:gd name="connsiteY690" fmla="*/ 158496 h 267461"/>
                <a:gd name="connsiteX691" fmla="*/ 14097 w 151923"/>
                <a:gd name="connsiteY691" fmla="*/ 158496 h 267461"/>
                <a:gd name="connsiteX692" fmla="*/ 13145 w 151923"/>
                <a:gd name="connsiteY692" fmla="*/ 158782 h 267461"/>
                <a:gd name="connsiteX693" fmla="*/ 13145 w 151923"/>
                <a:gd name="connsiteY693" fmla="*/ 159163 h 267461"/>
                <a:gd name="connsiteX694" fmla="*/ 12764 w 151923"/>
                <a:gd name="connsiteY694" fmla="*/ 159163 h 267461"/>
                <a:gd name="connsiteX695" fmla="*/ 12478 w 151923"/>
                <a:gd name="connsiteY695" fmla="*/ 159448 h 26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</a:cxnLst>
              <a:rect l="l" t="t" r="r" b="b"/>
              <a:pathLst>
                <a:path w="151923" h="267461">
                  <a:moveTo>
                    <a:pt x="12478" y="159448"/>
                  </a:moveTo>
                  <a:lnTo>
                    <a:pt x="11811" y="158782"/>
                  </a:lnTo>
                  <a:lnTo>
                    <a:pt x="12097" y="158210"/>
                  </a:lnTo>
                  <a:lnTo>
                    <a:pt x="11430" y="157163"/>
                  </a:lnTo>
                  <a:lnTo>
                    <a:pt x="11430" y="156210"/>
                  </a:lnTo>
                  <a:lnTo>
                    <a:pt x="9811" y="154876"/>
                  </a:lnTo>
                  <a:lnTo>
                    <a:pt x="9811" y="153543"/>
                  </a:lnTo>
                  <a:lnTo>
                    <a:pt x="9144" y="152305"/>
                  </a:lnTo>
                  <a:lnTo>
                    <a:pt x="9525" y="151924"/>
                  </a:lnTo>
                  <a:lnTo>
                    <a:pt x="9525" y="149923"/>
                  </a:lnTo>
                  <a:lnTo>
                    <a:pt x="9144" y="149352"/>
                  </a:lnTo>
                  <a:lnTo>
                    <a:pt x="9525" y="148685"/>
                  </a:lnTo>
                  <a:lnTo>
                    <a:pt x="9525" y="147352"/>
                  </a:lnTo>
                  <a:lnTo>
                    <a:pt x="9144" y="147352"/>
                  </a:lnTo>
                  <a:lnTo>
                    <a:pt x="8858" y="146685"/>
                  </a:lnTo>
                  <a:lnTo>
                    <a:pt x="9144" y="146304"/>
                  </a:lnTo>
                  <a:lnTo>
                    <a:pt x="8858" y="145733"/>
                  </a:lnTo>
                  <a:lnTo>
                    <a:pt x="8858" y="145066"/>
                  </a:lnTo>
                  <a:lnTo>
                    <a:pt x="8477" y="144685"/>
                  </a:lnTo>
                  <a:lnTo>
                    <a:pt x="8858" y="144018"/>
                  </a:lnTo>
                  <a:lnTo>
                    <a:pt x="9811" y="143351"/>
                  </a:lnTo>
                  <a:lnTo>
                    <a:pt x="9525" y="142780"/>
                  </a:lnTo>
                  <a:lnTo>
                    <a:pt x="10763" y="141732"/>
                  </a:lnTo>
                  <a:lnTo>
                    <a:pt x="11144" y="141446"/>
                  </a:lnTo>
                  <a:lnTo>
                    <a:pt x="12097" y="141446"/>
                  </a:lnTo>
                  <a:lnTo>
                    <a:pt x="12478" y="140779"/>
                  </a:lnTo>
                  <a:lnTo>
                    <a:pt x="13145" y="140779"/>
                  </a:lnTo>
                  <a:lnTo>
                    <a:pt x="13430" y="140113"/>
                  </a:lnTo>
                  <a:lnTo>
                    <a:pt x="14383" y="139446"/>
                  </a:lnTo>
                  <a:lnTo>
                    <a:pt x="14383" y="139160"/>
                  </a:lnTo>
                  <a:lnTo>
                    <a:pt x="14097" y="138494"/>
                  </a:lnTo>
                  <a:lnTo>
                    <a:pt x="14383" y="137160"/>
                  </a:lnTo>
                  <a:lnTo>
                    <a:pt x="13716" y="137446"/>
                  </a:lnTo>
                  <a:lnTo>
                    <a:pt x="13430" y="136493"/>
                  </a:lnTo>
                  <a:lnTo>
                    <a:pt x="11811" y="136493"/>
                  </a:lnTo>
                  <a:lnTo>
                    <a:pt x="10478" y="135826"/>
                  </a:lnTo>
                  <a:lnTo>
                    <a:pt x="11430" y="134874"/>
                  </a:lnTo>
                  <a:lnTo>
                    <a:pt x="13145" y="132588"/>
                  </a:lnTo>
                  <a:lnTo>
                    <a:pt x="14097" y="132207"/>
                  </a:lnTo>
                  <a:lnTo>
                    <a:pt x="12764" y="129921"/>
                  </a:lnTo>
                  <a:lnTo>
                    <a:pt x="11430" y="130302"/>
                  </a:lnTo>
                  <a:lnTo>
                    <a:pt x="10763" y="128969"/>
                  </a:lnTo>
                  <a:lnTo>
                    <a:pt x="10763" y="128588"/>
                  </a:lnTo>
                  <a:lnTo>
                    <a:pt x="9811" y="128969"/>
                  </a:lnTo>
                  <a:lnTo>
                    <a:pt x="8192" y="125349"/>
                  </a:lnTo>
                  <a:lnTo>
                    <a:pt x="8192" y="124016"/>
                  </a:lnTo>
                  <a:lnTo>
                    <a:pt x="7811" y="123349"/>
                  </a:lnTo>
                  <a:lnTo>
                    <a:pt x="7811" y="122396"/>
                  </a:lnTo>
                  <a:lnTo>
                    <a:pt x="6858" y="119444"/>
                  </a:lnTo>
                  <a:lnTo>
                    <a:pt x="5525" y="116491"/>
                  </a:lnTo>
                  <a:lnTo>
                    <a:pt x="5239" y="116205"/>
                  </a:lnTo>
                  <a:lnTo>
                    <a:pt x="2286" y="114872"/>
                  </a:lnTo>
                  <a:lnTo>
                    <a:pt x="0" y="115157"/>
                  </a:lnTo>
                  <a:lnTo>
                    <a:pt x="286" y="113824"/>
                  </a:lnTo>
                  <a:lnTo>
                    <a:pt x="953" y="113538"/>
                  </a:lnTo>
                  <a:lnTo>
                    <a:pt x="1333" y="112204"/>
                  </a:lnTo>
                  <a:lnTo>
                    <a:pt x="1619" y="111252"/>
                  </a:lnTo>
                  <a:lnTo>
                    <a:pt x="1905" y="110585"/>
                  </a:lnTo>
                  <a:lnTo>
                    <a:pt x="2572" y="110299"/>
                  </a:lnTo>
                  <a:lnTo>
                    <a:pt x="2953" y="109633"/>
                  </a:lnTo>
                  <a:lnTo>
                    <a:pt x="2572" y="108966"/>
                  </a:lnTo>
                  <a:lnTo>
                    <a:pt x="2572" y="108299"/>
                  </a:lnTo>
                  <a:lnTo>
                    <a:pt x="2286" y="107632"/>
                  </a:lnTo>
                  <a:lnTo>
                    <a:pt x="1905" y="106013"/>
                  </a:lnTo>
                  <a:lnTo>
                    <a:pt x="1619" y="104966"/>
                  </a:lnTo>
                  <a:lnTo>
                    <a:pt x="1905" y="104394"/>
                  </a:lnTo>
                  <a:lnTo>
                    <a:pt x="1619" y="103727"/>
                  </a:lnTo>
                  <a:lnTo>
                    <a:pt x="1333" y="101727"/>
                  </a:lnTo>
                  <a:lnTo>
                    <a:pt x="286" y="100108"/>
                  </a:lnTo>
                  <a:lnTo>
                    <a:pt x="2953" y="94869"/>
                  </a:lnTo>
                  <a:lnTo>
                    <a:pt x="2572" y="94202"/>
                  </a:lnTo>
                  <a:lnTo>
                    <a:pt x="7811" y="93536"/>
                  </a:lnTo>
                  <a:lnTo>
                    <a:pt x="9811" y="90583"/>
                  </a:lnTo>
                  <a:lnTo>
                    <a:pt x="9811" y="85344"/>
                  </a:lnTo>
                  <a:lnTo>
                    <a:pt x="9525" y="84963"/>
                  </a:lnTo>
                  <a:lnTo>
                    <a:pt x="9525" y="84677"/>
                  </a:lnTo>
                  <a:lnTo>
                    <a:pt x="10192" y="84011"/>
                  </a:lnTo>
                  <a:lnTo>
                    <a:pt x="8858" y="81344"/>
                  </a:lnTo>
                  <a:lnTo>
                    <a:pt x="9144" y="80391"/>
                  </a:lnTo>
                  <a:lnTo>
                    <a:pt x="8858" y="79724"/>
                  </a:lnTo>
                  <a:lnTo>
                    <a:pt x="8858" y="79439"/>
                  </a:lnTo>
                  <a:lnTo>
                    <a:pt x="8477" y="79439"/>
                  </a:lnTo>
                  <a:lnTo>
                    <a:pt x="7811" y="78772"/>
                  </a:lnTo>
                  <a:lnTo>
                    <a:pt x="7525" y="78105"/>
                  </a:lnTo>
                  <a:lnTo>
                    <a:pt x="7811" y="77819"/>
                  </a:lnTo>
                  <a:lnTo>
                    <a:pt x="8192" y="77152"/>
                  </a:lnTo>
                  <a:lnTo>
                    <a:pt x="8192" y="76772"/>
                  </a:lnTo>
                  <a:lnTo>
                    <a:pt x="8477" y="76486"/>
                  </a:lnTo>
                  <a:lnTo>
                    <a:pt x="8477" y="76772"/>
                  </a:lnTo>
                  <a:lnTo>
                    <a:pt x="8192" y="76772"/>
                  </a:lnTo>
                  <a:lnTo>
                    <a:pt x="8192" y="77152"/>
                  </a:lnTo>
                  <a:lnTo>
                    <a:pt x="8477" y="76772"/>
                  </a:lnTo>
                  <a:lnTo>
                    <a:pt x="8858" y="77152"/>
                  </a:lnTo>
                  <a:lnTo>
                    <a:pt x="8858" y="77438"/>
                  </a:lnTo>
                  <a:lnTo>
                    <a:pt x="8477" y="77819"/>
                  </a:lnTo>
                  <a:lnTo>
                    <a:pt x="8858" y="77819"/>
                  </a:lnTo>
                  <a:lnTo>
                    <a:pt x="9144" y="78105"/>
                  </a:lnTo>
                  <a:lnTo>
                    <a:pt x="9525" y="77819"/>
                  </a:lnTo>
                  <a:lnTo>
                    <a:pt x="9144" y="76772"/>
                  </a:lnTo>
                  <a:lnTo>
                    <a:pt x="9144" y="75438"/>
                  </a:lnTo>
                  <a:lnTo>
                    <a:pt x="9811" y="75152"/>
                  </a:lnTo>
                  <a:lnTo>
                    <a:pt x="9811" y="74200"/>
                  </a:lnTo>
                  <a:lnTo>
                    <a:pt x="8858" y="72485"/>
                  </a:lnTo>
                  <a:lnTo>
                    <a:pt x="10478" y="71914"/>
                  </a:lnTo>
                  <a:lnTo>
                    <a:pt x="11144" y="71247"/>
                  </a:lnTo>
                  <a:lnTo>
                    <a:pt x="11811" y="71247"/>
                  </a:lnTo>
                  <a:lnTo>
                    <a:pt x="12478" y="70866"/>
                  </a:lnTo>
                  <a:lnTo>
                    <a:pt x="12478" y="70580"/>
                  </a:lnTo>
                  <a:lnTo>
                    <a:pt x="13430" y="70199"/>
                  </a:lnTo>
                  <a:lnTo>
                    <a:pt x="14097" y="69914"/>
                  </a:lnTo>
                  <a:lnTo>
                    <a:pt x="17050" y="68580"/>
                  </a:lnTo>
                  <a:lnTo>
                    <a:pt x="16383" y="67627"/>
                  </a:lnTo>
                  <a:lnTo>
                    <a:pt x="16669" y="66961"/>
                  </a:lnTo>
                  <a:lnTo>
                    <a:pt x="16383" y="65627"/>
                  </a:lnTo>
                  <a:lnTo>
                    <a:pt x="17050" y="65627"/>
                  </a:lnTo>
                  <a:lnTo>
                    <a:pt x="17336" y="65913"/>
                  </a:lnTo>
                  <a:lnTo>
                    <a:pt x="18383" y="64960"/>
                  </a:lnTo>
                  <a:lnTo>
                    <a:pt x="19336" y="64960"/>
                  </a:lnTo>
                  <a:lnTo>
                    <a:pt x="19622" y="64008"/>
                  </a:lnTo>
                  <a:lnTo>
                    <a:pt x="20669" y="63341"/>
                  </a:lnTo>
                  <a:lnTo>
                    <a:pt x="20288" y="62960"/>
                  </a:lnTo>
                  <a:lnTo>
                    <a:pt x="19336" y="62674"/>
                  </a:lnTo>
                  <a:lnTo>
                    <a:pt x="18669" y="62008"/>
                  </a:lnTo>
                  <a:lnTo>
                    <a:pt x="18383" y="62008"/>
                  </a:lnTo>
                  <a:lnTo>
                    <a:pt x="17336" y="62960"/>
                  </a:lnTo>
                  <a:lnTo>
                    <a:pt x="17050" y="63627"/>
                  </a:lnTo>
                  <a:lnTo>
                    <a:pt x="16097" y="63627"/>
                  </a:lnTo>
                  <a:lnTo>
                    <a:pt x="14383" y="63341"/>
                  </a:lnTo>
                  <a:lnTo>
                    <a:pt x="13145" y="61341"/>
                  </a:lnTo>
                  <a:lnTo>
                    <a:pt x="13145" y="59722"/>
                  </a:lnTo>
                  <a:lnTo>
                    <a:pt x="12478" y="58388"/>
                  </a:lnTo>
                  <a:lnTo>
                    <a:pt x="13716" y="57722"/>
                  </a:lnTo>
                  <a:lnTo>
                    <a:pt x="12764" y="56483"/>
                  </a:lnTo>
                  <a:lnTo>
                    <a:pt x="13145" y="55150"/>
                  </a:lnTo>
                  <a:lnTo>
                    <a:pt x="13145" y="54769"/>
                  </a:lnTo>
                  <a:lnTo>
                    <a:pt x="13430" y="54483"/>
                  </a:lnTo>
                  <a:lnTo>
                    <a:pt x="13145" y="54102"/>
                  </a:lnTo>
                  <a:lnTo>
                    <a:pt x="13430" y="53530"/>
                  </a:lnTo>
                  <a:lnTo>
                    <a:pt x="14383" y="53149"/>
                  </a:lnTo>
                  <a:lnTo>
                    <a:pt x="15050" y="52864"/>
                  </a:lnTo>
                  <a:lnTo>
                    <a:pt x="15050" y="51816"/>
                  </a:lnTo>
                  <a:lnTo>
                    <a:pt x="14764" y="51530"/>
                  </a:lnTo>
                  <a:lnTo>
                    <a:pt x="14764" y="51149"/>
                  </a:lnTo>
                  <a:lnTo>
                    <a:pt x="14383" y="51149"/>
                  </a:lnTo>
                  <a:lnTo>
                    <a:pt x="14383" y="50578"/>
                  </a:lnTo>
                  <a:lnTo>
                    <a:pt x="12478" y="50197"/>
                  </a:lnTo>
                  <a:lnTo>
                    <a:pt x="11811" y="48863"/>
                  </a:lnTo>
                  <a:lnTo>
                    <a:pt x="12097" y="46577"/>
                  </a:lnTo>
                  <a:lnTo>
                    <a:pt x="11811" y="45625"/>
                  </a:lnTo>
                  <a:lnTo>
                    <a:pt x="11811" y="44672"/>
                  </a:lnTo>
                  <a:lnTo>
                    <a:pt x="10763" y="44291"/>
                  </a:lnTo>
                  <a:lnTo>
                    <a:pt x="10763" y="43339"/>
                  </a:lnTo>
                  <a:lnTo>
                    <a:pt x="11144" y="42958"/>
                  </a:lnTo>
                  <a:lnTo>
                    <a:pt x="11144" y="42005"/>
                  </a:lnTo>
                  <a:lnTo>
                    <a:pt x="11811" y="42005"/>
                  </a:lnTo>
                  <a:lnTo>
                    <a:pt x="12097" y="41719"/>
                  </a:lnTo>
                  <a:lnTo>
                    <a:pt x="11811" y="41719"/>
                  </a:lnTo>
                  <a:lnTo>
                    <a:pt x="11811" y="41339"/>
                  </a:lnTo>
                  <a:lnTo>
                    <a:pt x="12478" y="40672"/>
                  </a:lnTo>
                  <a:lnTo>
                    <a:pt x="14383" y="39338"/>
                  </a:lnTo>
                  <a:lnTo>
                    <a:pt x="15431" y="38100"/>
                  </a:lnTo>
                  <a:lnTo>
                    <a:pt x="17717" y="37433"/>
                  </a:lnTo>
                  <a:lnTo>
                    <a:pt x="18002" y="37052"/>
                  </a:lnTo>
                  <a:lnTo>
                    <a:pt x="18002" y="36767"/>
                  </a:lnTo>
                  <a:lnTo>
                    <a:pt x="18383" y="36385"/>
                  </a:lnTo>
                  <a:lnTo>
                    <a:pt x="18383" y="36100"/>
                  </a:lnTo>
                  <a:lnTo>
                    <a:pt x="19050" y="36100"/>
                  </a:lnTo>
                  <a:lnTo>
                    <a:pt x="19336" y="35814"/>
                  </a:lnTo>
                  <a:lnTo>
                    <a:pt x="19336" y="36100"/>
                  </a:lnTo>
                  <a:lnTo>
                    <a:pt x="20288" y="36100"/>
                  </a:lnTo>
                  <a:lnTo>
                    <a:pt x="20288" y="35814"/>
                  </a:lnTo>
                  <a:lnTo>
                    <a:pt x="20955" y="35433"/>
                  </a:lnTo>
                  <a:lnTo>
                    <a:pt x="21336" y="34480"/>
                  </a:lnTo>
                  <a:lnTo>
                    <a:pt x="21336" y="33814"/>
                  </a:lnTo>
                  <a:lnTo>
                    <a:pt x="21622" y="33433"/>
                  </a:lnTo>
                  <a:lnTo>
                    <a:pt x="23908" y="33147"/>
                  </a:lnTo>
                  <a:lnTo>
                    <a:pt x="25908" y="33147"/>
                  </a:lnTo>
                  <a:lnTo>
                    <a:pt x="26861" y="32194"/>
                  </a:lnTo>
                  <a:lnTo>
                    <a:pt x="32099" y="33814"/>
                  </a:lnTo>
                  <a:lnTo>
                    <a:pt x="34100" y="32861"/>
                  </a:lnTo>
                  <a:lnTo>
                    <a:pt x="34385" y="32194"/>
                  </a:lnTo>
                  <a:lnTo>
                    <a:pt x="34766" y="32194"/>
                  </a:lnTo>
                  <a:lnTo>
                    <a:pt x="34766" y="30861"/>
                  </a:lnTo>
                  <a:lnTo>
                    <a:pt x="36100" y="30861"/>
                  </a:lnTo>
                  <a:lnTo>
                    <a:pt x="36767" y="30480"/>
                  </a:lnTo>
                  <a:lnTo>
                    <a:pt x="37719" y="30480"/>
                  </a:lnTo>
                  <a:lnTo>
                    <a:pt x="38386" y="29908"/>
                  </a:lnTo>
                  <a:lnTo>
                    <a:pt x="38386" y="29528"/>
                  </a:lnTo>
                  <a:lnTo>
                    <a:pt x="38005" y="28575"/>
                  </a:lnTo>
                  <a:lnTo>
                    <a:pt x="38005" y="28194"/>
                  </a:lnTo>
                  <a:lnTo>
                    <a:pt x="38386" y="27908"/>
                  </a:lnTo>
                  <a:lnTo>
                    <a:pt x="38005" y="27527"/>
                  </a:lnTo>
                  <a:lnTo>
                    <a:pt x="38386" y="27242"/>
                  </a:lnTo>
                  <a:lnTo>
                    <a:pt x="38672" y="27527"/>
                  </a:lnTo>
                  <a:lnTo>
                    <a:pt x="39053" y="27242"/>
                  </a:lnTo>
                  <a:lnTo>
                    <a:pt x="39338" y="27242"/>
                  </a:lnTo>
                  <a:lnTo>
                    <a:pt x="39338" y="26956"/>
                  </a:lnTo>
                  <a:lnTo>
                    <a:pt x="39719" y="26956"/>
                  </a:lnTo>
                  <a:lnTo>
                    <a:pt x="39338" y="26575"/>
                  </a:lnTo>
                  <a:lnTo>
                    <a:pt x="39719" y="25908"/>
                  </a:lnTo>
                  <a:lnTo>
                    <a:pt x="40005" y="25908"/>
                  </a:lnTo>
                  <a:lnTo>
                    <a:pt x="40005" y="25622"/>
                  </a:lnTo>
                  <a:lnTo>
                    <a:pt x="39719" y="25241"/>
                  </a:lnTo>
                  <a:lnTo>
                    <a:pt x="40291" y="25241"/>
                  </a:lnTo>
                  <a:lnTo>
                    <a:pt x="40005" y="24289"/>
                  </a:lnTo>
                  <a:lnTo>
                    <a:pt x="40291" y="24289"/>
                  </a:lnTo>
                  <a:lnTo>
                    <a:pt x="40291" y="24003"/>
                  </a:lnTo>
                  <a:lnTo>
                    <a:pt x="40672" y="24003"/>
                  </a:lnTo>
                  <a:lnTo>
                    <a:pt x="40291" y="23622"/>
                  </a:lnTo>
                  <a:lnTo>
                    <a:pt x="40672" y="23622"/>
                  </a:lnTo>
                  <a:lnTo>
                    <a:pt x="40672" y="23336"/>
                  </a:lnTo>
                  <a:lnTo>
                    <a:pt x="40958" y="23336"/>
                  </a:lnTo>
                  <a:lnTo>
                    <a:pt x="40958" y="22289"/>
                  </a:lnTo>
                  <a:lnTo>
                    <a:pt x="41339" y="22003"/>
                  </a:lnTo>
                  <a:lnTo>
                    <a:pt x="41624" y="22003"/>
                  </a:lnTo>
                  <a:lnTo>
                    <a:pt x="42005" y="21622"/>
                  </a:lnTo>
                  <a:lnTo>
                    <a:pt x="42005" y="21336"/>
                  </a:lnTo>
                  <a:lnTo>
                    <a:pt x="42958" y="20383"/>
                  </a:lnTo>
                  <a:lnTo>
                    <a:pt x="42958" y="17717"/>
                  </a:lnTo>
                  <a:lnTo>
                    <a:pt x="42005" y="15716"/>
                  </a:lnTo>
                  <a:lnTo>
                    <a:pt x="41339" y="14097"/>
                  </a:lnTo>
                  <a:lnTo>
                    <a:pt x="40291" y="13430"/>
                  </a:lnTo>
                  <a:lnTo>
                    <a:pt x="39338" y="12192"/>
                  </a:lnTo>
                  <a:lnTo>
                    <a:pt x="39053" y="11144"/>
                  </a:lnTo>
                  <a:lnTo>
                    <a:pt x="39053" y="10478"/>
                  </a:lnTo>
                  <a:lnTo>
                    <a:pt x="38386" y="9525"/>
                  </a:lnTo>
                  <a:lnTo>
                    <a:pt x="38386" y="7525"/>
                  </a:lnTo>
                  <a:lnTo>
                    <a:pt x="38672" y="6858"/>
                  </a:lnTo>
                  <a:lnTo>
                    <a:pt x="38672" y="5905"/>
                  </a:lnTo>
                  <a:lnTo>
                    <a:pt x="39053" y="4286"/>
                  </a:lnTo>
                  <a:lnTo>
                    <a:pt x="39719" y="3334"/>
                  </a:lnTo>
                  <a:lnTo>
                    <a:pt x="38672" y="1619"/>
                  </a:lnTo>
                  <a:lnTo>
                    <a:pt x="38386" y="953"/>
                  </a:lnTo>
                  <a:lnTo>
                    <a:pt x="38672" y="667"/>
                  </a:lnTo>
                  <a:lnTo>
                    <a:pt x="38672" y="0"/>
                  </a:lnTo>
                  <a:lnTo>
                    <a:pt x="39338" y="381"/>
                  </a:lnTo>
                  <a:lnTo>
                    <a:pt x="40291" y="0"/>
                  </a:lnTo>
                  <a:lnTo>
                    <a:pt x="40291" y="381"/>
                  </a:lnTo>
                  <a:lnTo>
                    <a:pt x="45244" y="11525"/>
                  </a:lnTo>
                  <a:lnTo>
                    <a:pt x="45911" y="11144"/>
                  </a:lnTo>
                  <a:lnTo>
                    <a:pt x="45911" y="11525"/>
                  </a:lnTo>
                  <a:lnTo>
                    <a:pt x="50197" y="11525"/>
                  </a:lnTo>
                  <a:lnTo>
                    <a:pt x="55054" y="10858"/>
                  </a:lnTo>
                  <a:lnTo>
                    <a:pt x="72771" y="8192"/>
                  </a:lnTo>
                  <a:lnTo>
                    <a:pt x="77057" y="12192"/>
                  </a:lnTo>
                  <a:lnTo>
                    <a:pt x="77057" y="12478"/>
                  </a:lnTo>
                  <a:lnTo>
                    <a:pt x="76391" y="13430"/>
                  </a:lnTo>
                  <a:lnTo>
                    <a:pt x="76772" y="13430"/>
                  </a:lnTo>
                  <a:lnTo>
                    <a:pt x="76105" y="13811"/>
                  </a:lnTo>
                  <a:lnTo>
                    <a:pt x="76105" y="15430"/>
                  </a:lnTo>
                  <a:lnTo>
                    <a:pt x="75724" y="15430"/>
                  </a:lnTo>
                  <a:lnTo>
                    <a:pt x="75724" y="16097"/>
                  </a:lnTo>
                  <a:lnTo>
                    <a:pt x="75438" y="16383"/>
                  </a:lnTo>
                  <a:lnTo>
                    <a:pt x="75152" y="18383"/>
                  </a:lnTo>
                  <a:lnTo>
                    <a:pt x="74771" y="18383"/>
                  </a:lnTo>
                  <a:lnTo>
                    <a:pt x="73819" y="19050"/>
                  </a:lnTo>
                  <a:lnTo>
                    <a:pt x="75438" y="19050"/>
                  </a:lnTo>
                  <a:lnTo>
                    <a:pt x="77438" y="20383"/>
                  </a:lnTo>
                  <a:lnTo>
                    <a:pt x="78677" y="20383"/>
                  </a:lnTo>
                  <a:lnTo>
                    <a:pt x="82677" y="22289"/>
                  </a:lnTo>
                  <a:lnTo>
                    <a:pt x="84963" y="22955"/>
                  </a:lnTo>
                  <a:lnTo>
                    <a:pt x="89535" y="14478"/>
                  </a:lnTo>
                  <a:lnTo>
                    <a:pt x="92202" y="9239"/>
                  </a:lnTo>
                  <a:lnTo>
                    <a:pt x="93821" y="10192"/>
                  </a:lnTo>
                  <a:lnTo>
                    <a:pt x="94488" y="10478"/>
                  </a:lnTo>
                  <a:lnTo>
                    <a:pt x="94774" y="10858"/>
                  </a:lnTo>
                  <a:lnTo>
                    <a:pt x="96107" y="10478"/>
                  </a:lnTo>
                  <a:lnTo>
                    <a:pt x="96488" y="10192"/>
                  </a:lnTo>
                  <a:lnTo>
                    <a:pt x="97727" y="10478"/>
                  </a:lnTo>
                  <a:lnTo>
                    <a:pt x="98774" y="10192"/>
                  </a:lnTo>
                  <a:lnTo>
                    <a:pt x="100013" y="10192"/>
                  </a:lnTo>
                  <a:lnTo>
                    <a:pt x="102013" y="9525"/>
                  </a:lnTo>
                  <a:lnTo>
                    <a:pt x="102394" y="9525"/>
                  </a:lnTo>
                  <a:lnTo>
                    <a:pt x="102965" y="10192"/>
                  </a:lnTo>
                  <a:lnTo>
                    <a:pt x="103632" y="11144"/>
                  </a:lnTo>
                  <a:lnTo>
                    <a:pt x="104680" y="11811"/>
                  </a:lnTo>
                  <a:lnTo>
                    <a:pt x="105347" y="11525"/>
                  </a:lnTo>
                  <a:lnTo>
                    <a:pt x="104966" y="11144"/>
                  </a:lnTo>
                  <a:lnTo>
                    <a:pt x="104680" y="11525"/>
                  </a:lnTo>
                  <a:lnTo>
                    <a:pt x="104299" y="11525"/>
                  </a:lnTo>
                  <a:lnTo>
                    <a:pt x="104013" y="10858"/>
                  </a:lnTo>
                  <a:lnTo>
                    <a:pt x="104299" y="11144"/>
                  </a:lnTo>
                  <a:lnTo>
                    <a:pt x="104680" y="11144"/>
                  </a:lnTo>
                  <a:lnTo>
                    <a:pt x="104299" y="9811"/>
                  </a:lnTo>
                  <a:lnTo>
                    <a:pt x="104966" y="7906"/>
                  </a:lnTo>
                  <a:lnTo>
                    <a:pt x="110871" y="10478"/>
                  </a:lnTo>
                  <a:lnTo>
                    <a:pt x="113538" y="11811"/>
                  </a:lnTo>
                  <a:lnTo>
                    <a:pt x="115824" y="13144"/>
                  </a:lnTo>
                  <a:lnTo>
                    <a:pt x="117443" y="14478"/>
                  </a:lnTo>
                  <a:lnTo>
                    <a:pt x="118110" y="16383"/>
                  </a:lnTo>
                  <a:lnTo>
                    <a:pt x="117729" y="17431"/>
                  </a:lnTo>
                  <a:lnTo>
                    <a:pt x="118396" y="18669"/>
                  </a:lnTo>
                  <a:lnTo>
                    <a:pt x="117729" y="19336"/>
                  </a:lnTo>
                  <a:lnTo>
                    <a:pt x="117158" y="19336"/>
                  </a:lnTo>
                  <a:lnTo>
                    <a:pt x="117158" y="22003"/>
                  </a:lnTo>
                  <a:lnTo>
                    <a:pt x="116777" y="23622"/>
                  </a:lnTo>
                  <a:lnTo>
                    <a:pt x="115443" y="22955"/>
                  </a:lnTo>
                  <a:lnTo>
                    <a:pt x="115157" y="23336"/>
                  </a:lnTo>
                  <a:lnTo>
                    <a:pt x="115443" y="23622"/>
                  </a:lnTo>
                  <a:lnTo>
                    <a:pt x="115443" y="25622"/>
                  </a:lnTo>
                  <a:lnTo>
                    <a:pt x="116110" y="26575"/>
                  </a:lnTo>
                  <a:lnTo>
                    <a:pt x="116777" y="27908"/>
                  </a:lnTo>
                  <a:lnTo>
                    <a:pt x="116491" y="28194"/>
                  </a:lnTo>
                  <a:lnTo>
                    <a:pt x="116491" y="28575"/>
                  </a:lnTo>
                  <a:lnTo>
                    <a:pt x="116110" y="29528"/>
                  </a:lnTo>
                  <a:lnTo>
                    <a:pt x="117443" y="28861"/>
                  </a:lnTo>
                  <a:lnTo>
                    <a:pt x="118110" y="28194"/>
                  </a:lnTo>
                  <a:lnTo>
                    <a:pt x="119444" y="28194"/>
                  </a:lnTo>
                  <a:lnTo>
                    <a:pt x="121349" y="27527"/>
                  </a:lnTo>
                  <a:lnTo>
                    <a:pt x="123349" y="27527"/>
                  </a:lnTo>
                  <a:lnTo>
                    <a:pt x="124016" y="26956"/>
                  </a:lnTo>
                  <a:lnTo>
                    <a:pt x="123063" y="25622"/>
                  </a:lnTo>
                  <a:lnTo>
                    <a:pt x="123063" y="25241"/>
                  </a:lnTo>
                  <a:lnTo>
                    <a:pt x="124016" y="23622"/>
                  </a:lnTo>
                  <a:lnTo>
                    <a:pt x="124682" y="20669"/>
                  </a:lnTo>
                  <a:lnTo>
                    <a:pt x="124682" y="19717"/>
                  </a:lnTo>
                  <a:lnTo>
                    <a:pt x="126587" y="18097"/>
                  </a:lnTo>
                  <a:lnTo>
                    <a:pt x="127921" y="19050"/>
                  </a:lnTo>
                  <a:lnTo>
                    <a:pt x="130207" y="21336"/>
                  </a:lnTo>
                  <a:lnTo>
                    <a:pt x="133160" y="22289"/>
                  </a:lnTo>
                  <a:lnTo>
                    <a:pt x="133541" y="23622"/>
                  </a:lnTo>
                  <a:lnTo>
                    <a:pt x="134874" y="24955"/>
                  </a:lnTo>
                  <a:lnTo>
                    <a:pt x="135446" y="24955"/>
                  </a:lnTo>
                  <a:lnTo>
                    <a:pt x="135446" y="25241"/>
                  </a:lnTo>
                  <a:lnTo>
                    <a:pt x="134874" y="25622"/>
                  </a:lnTo>
                  <a:lnTo>
                    <a:pt x="134493" y="25622"/>
                  </a:lnTo>
                  <a:lnTo>
                    <a:pt x="133160" y="27242"/>
                  </a:lnTo>
                  <a:lnTo>
                    <a:pt x="133826" y="28575"/>
                  </a:lnTo>
                  <a:lnTo>
                    <a:pt x="134493" y="29242"/>
                  </a:lnTo>
                  <a:lnTo>
                    <a:pt x="134874" y="28575"/>
                  </a:lnTo>
                  <a:lnTo>
                    <a:pt x="135827" y="28575"/>
                  </a:lnTo>
                  <a:lnTo>
                    <a:pt x="135827" y="29242"/>
                  </a:lnTo>
                  <a:lnTo>
                    <a:pt x="136493" y="29528"/>
                  </a:lnTo>
                  <a:lnTo>
                    <a:pt x="137160" y="29242"/>
                  </a:lnTo>
                  <a:lnTo>
                    <a:pt x="138113" y="28861"/>
                  </a:lnTo>
                  <a:lnTo>
                    <a:pt x="138113" y="27908"/>
                  </a:lnTo>
                  <a:lnTo>
                    <a:pt x="138398" y="26956"/>
                  </a:lnTo>
                  <a:lnTo>
                    <a:pt x="138779" y="26575"/>
                  </a:lnTo>
                  <a:lnTo>
                    <a:pt x="138398" y="25622"/>
                  </a:lnTo>
                  <a:lnTo>
                    <a:pt x="138113" y="25241"/>
                  </a:lnTo>
                  <a:lnTo>
                    <a:pt x="138398" y="24955"/>
                  </a:lnTo>
                  <a:lnTo>
                    <a:pt x="138398" y="25622"/>
                  </a:lnTo>
                  <a:lnTo>
                    <a:pt x="139446" y="26289"/>
                  </a:lnTo>
                  <a:lnTo>
                    <a:pt x="139065" y="26956"/>
                  </a:lnTo>
                  <a:lnTo>
                    <a:pt x="139065" y="27242"/>
                  </a:lnTo>
                  <a:lnTo>
                    <a:pt x="139732" y="27242"/>
                  </a:lnTo>
                  <a:lnTo>
                    <a:pt x="140113" y="26956"/>
                  </a:lnTo>
                  <a:lnTo>
                    <a:pt x="140779" y="27242"/>
                  </a:lnTo>
                  <a:lnTo>
                    <a:pt x="140779" y="28575"/>
                  </a:lnTo>
                  <a:lnTo>
                    <a:pt x="141732" y="29242"/>
                  </a:lnTo>
                  <a:lnTo>
                    <a:pt x="142399" y="29528"/>
                  </a:lnTo>
                  <a:lnTo>
                    <a:pt x="143066" y="31147"/>
                  </a:lnTo>
                  <a:lnTo>
                    <a:pt x="142685" y="31814"/>
                  </a:lnTo>
                  <a:lnTo>
                    <a:pt x="141732" y="32861"/>
                  </a:lnTo>
                  <a:lnTo>
                    <a:pt x="142399" y="34100"/>
                  </a:lnTo>
                  <a:lnTo>
                    <a:pt x="142018" y="34480"/>
                  </a:lnTo>
                  <a:lnTo>
                    <a:pt x="142685" y="35433"/>
                  </a:lnTo>
                  <a:lnTo>
                    <a:pt x="145352" y="36385"/>
                  </a:lnTo>
                  <a:lnTo>
                    <a:pt x="145637" y="36385"/>
                  </a:lnTo>
                  <a:lnTo>
                    <a:pt x="145637" y="36100"/>
                  </a:lnTo>
                  <a:lnTo>
                    <a:pt x="147638" y="36100"/>
                  </a:lnTo>
                  <a:lnTo>
                    <a:pt x="147638" y="37719"/>
                  </a:lnTo>
                  <a:lnTo>
                    <a:pt x="148304" y="39338"/>
                  </a:lnTo>
                  <a:lnTo>
                    <a:pt x="148971" y="40386"/>
                  </a:lnTo>
                  <a:lnTo>
                    <a:pt x="149257" y="40672"/>
                  </a:lnTo>
                  <a:lnTo>
                    <a:pt x="149924" y="40386"/>
                  </a:lnTo>
                  <a:lnTo>
                    <a:pt x="150209" y="40672"/>
                  </a:lnTo>
                  <a:lnTo>
                    <a:pt x="150876" y="40672"/>
                  </a:lnTo>
                  <a:lnTo>
                    <a:pt x="151257" y="41053"/>
                  </a:lnTo>
                  <a:lnTo>
                    <a:pt x="151924" y="41339"/>
                  </a:lnTo>
                  <a:lnTo>
                    <a:pt x="151924" y="42005"/>
                  </a:lnTo>
                  <a:lnTo>
                    <a:pt x="151543" y="43625"/>
                  </a:lnTo>
                  <a:lnTo>
                    <a:pt x="150876" y="44291"/>
                  </a:lnTo>
                  <a:lnTo>
                    <a:pt x="148590" y="45244"/>
                  </a:lnTo>
                  <a:lnTo>
                    <a:pt x="144304" y="46292"/>
                  </a:lnTo>
                  <a:lnTo>
                    <a:pt x="142399" y="47244"/>
                  </a:lnTo>
                  <a:lnTo>
                    <a:pt x="140779" y="47244"/>
                  </a:lnTo>
                  <a:lnTo>
                    <a:pt x="139065" y="48863"/>
                  </a:lnTo>
                  <a:lnTo>
                    <a:pt x="138113" y="48196"/>
                  </a:lnTo>
                  <a:lnTo>
                    <a:pt x="136779" y="48196"/>
                  </a:lnTo>
                  <a:lnTo>
                    <a:pt x="136112" y="48578"/>
                  </a:lnTo>
                  <a:lnTo>
                    <a:pt x="134874" y="48578"/>
                  </a:lnTo>
                  <a:lnTo>
                    <a:pt x="131254" y="49530"/>
                  </a:lnTo>
                  <a:lnTo>
                    <a:pt x="129921" y="50578"/>
                  </a:lnTo>
                  <a:lnTo>
                    <a:pt x="130588" y="51149"/>
                  </a:lnTo>
                  <a:lnTo>
                    <a:pt x="129540" y="53149"/>
                  </a:lnTo>
                  <a:lnTo>
                    <a:pt x="130588" y="54102"/>
                  </a:lnTo>
                  <a:lnTo>
                    <a:pt x="131254" y="54483"/>
                  </a:lnTo>
                  <a:lnTo>
                    <a:pt x="130874" y="54769"/>
                  </a:lnTo>
                  <a:lnTo>
                    <a:pt x="132207" y="56483"/>
                  </a:lnTo>
                  <a:lnTo>
                    <a:pt x="131254" y="56483"/>
                  </a:lnTo>
                  <a:lnTo>
                    <a:pt x="131921" y="57436"/>
                  </a:lnTo>
                  <a:lnTo>
                    <a:pt x="131921" y="57722"/>
                  </a:lnTo>
                  <a:lnTo>
                    <a:pt x="130207" y="59055"/>
                  </a:lnTo>
                  <a:lnTo>
                    <a:pt x="130207" y="61341"/>
                  </a:lnTo>
                  <a:lnTo>
                    <a:pt x="130874" y="62389"/>
                  </a:lnTo>
                  <a:lnTo>
                    <a:pt x="130588" y="64294"/>
                  </a:lnTo>
                  <a:lnTo>
                    <a:pt x="130874" y="64960"/>
                  </a:lnTo>
                  <a:lnTo>
                    <a:pt x="130588" y="65342"/>
                  </a:lnTo>
                  <a:lnTo>
                    <a:pt x="130874" y="66008"/>
                  </a:lnTo>
                  <a:lnTo>
                    <a:pt x="130874" y="66294"/>
                  </a:lnTo>
                  <a:lnTo>
                    <a:pt x="129921" y="66961"/>
                  </a:lnTo>
                  <a:lnTo>
                    <a:pt x="129921" y="67247"/>
                  </a:lnTo>
                  <a:lnTo>
                    <a:pt x="130874" y="69247"/>
                  </a:lnTo>
                  <a:lnTo>
                    <a:pt x="131921" y="70199"/>
                  </a:lnTo>
                  <a:lnTo>
                    <a:pt x="132493" y="70580"/>
                  </a:lnTo>
                  <a:lnTo>
                    <a:pt x="134207" y="71533"/>
                  </a:lnTo>
                  <a:lnTo>
                    <a:pt x="134874" y="71247"/>
                  </a:lnTo>
                  <a:lnTo>
                    <a:pt x="134207" y="72199"/>
                  </a:lnTo>
                  <a:lnTo>
                    <a:pt x="133541" y="72866"/>
                  </a:lnTo>
                  <a:lnTo>
                    <a:pt x="132874" y="73819"/>
                  </a:lnTo>
                  <a:lnTo>
                    <a:pt x="130207" y="75819"/>
                  </a:lnTo>
                  <a:lnTo>
                    <a:pt x="129921" y="76105"/>
                  </a:lnTo>
                  <a:lnTo>
                    <a:pt x="129254" y="76486"/>
                  </a:lnTo>
                  <a:lnTo>
                    <a:pt x="128969" y="76486"/>
                  </a:lnTo>
                  <a:lnTo>
                    <a:pt x="128969" y="77152"/>
                  </a:lnTo>
                  <a:lnTo>
                    <a:pt x="129254" y="79439"/>
                  </a:lnTo>
                  <a:lnTo>
                    <a:pt x="129540" y="80391"/>
                  </a:lnTo>
                  <a:lnTo>
                    <a:pt x="132874" y="85344"/>
                  </a:lnTo>
                  <a:lnTo>
                    <a:pt x="135827" y="90202"/>
                  </a:lnTo>
                  <a:lnTo>
                    <a:pt x="124968" y="106680"/>
                  </a:lnTo>
                  <a:lnTo>
                    <a:pt x="124016" y="106013"/>
                  </a:lnTo>
                  <a:lnTo>
                    <a:pt x="117443" y="109633"/>
                  </a:lnTo>
                  <a:lnTo>
                    <a:pt x="115824" y="112204"/>
                  </a:lnTo>
                  <a:lnTo>
                    <a:pt x="114491" y="113824"/>
                  </a:lnTo>
                  <a:lnTo>
                    <a:pt x="114491" y="114491"/>
                  </a:lnTo>
                  <a:lnTo>
                    <a:pt x="114205" y="115538"/>
                  </a:lnTo>
                  <a:lnTo>
                    <a:pt x="114205" y="118777"/>
                  </a:lnTo>
                  <a:lnTo>
                    <a:pt x="113824" y="119729"/>
                  </a:lnTo>
                  <a:lnTo>
                    <a:pt x="112204" y="120110"/>
                  </a:lnTo>
                  <a:lnTo>
                    <a:pt x="110871" y="120777"/>
                  </a:lnTo>
                  <a:lnTo>
                    <a:pt x="110585" y="121063"/>
                  </a:lnTo>
                  <a:lnTo>
                    <a:pt x="110585" y="121444"/>
                  </a:lnTo>
                  <a:lnTo>
                    <a:pt x="111252" y="122396"/>
                  </a:lnTo>
                  <a:lnTo>
                    <a:pt x="110871" y="122396"/>
                  </a:lnTo>
                  <a:lnTo>
                    <a:pt x="108871" y="124397"/>
                  </a:lnTo>
                  <a:lnTo>
                    <a:pt x="108299" y="124682"/>
                  </a:lnTo>
                  <a:lnTo>
                    <a:pt x="108299" y="125349"/>
                  </a:lnTo>
                  <a:lnTo>
                    <a:pt x="107918" y="126016"/>
                  </a:lnTo>
                  <a:lnTo>
                    <a:pt x="107252" y="128588"/>
                  </a:lnTo>
                  <a:lnTo>
                    <a:pt x="107633" y="130588"/>
                  </a:lnTo>
                  <a:lnTo>
                    <a:pt x="106966" y="131540"/>
                  </a:lnTo>
                  <a:lnTo>
                    <a:pt x="106585" y="131921"/>
                  </a:lnTo>
                  <a:lnTo>
                    <a:pt x="106299" y="133922"/>
                  </a:lnTo>
                  <a:lnTo>
                    <a:pt x="105347" y="135826"/>
                  </a:lnTo>
                  <a:lnTo>
                    <a:pt x="105347" y="136208"/>
                  </a:lnTo>
                  <a:lnTo>
                    <a:pt x="105632" y="136874"/>
                  </a:lnTo>
                  <a:lnTo>
                    <a:pt x="106299" y="137160"/>
                  </a:lnTo>
                  <a:lnTo>
                    <a:pt x="105918" y="138113"/>
                  </a:lnTo>
                  <a:lnTo>
                    <a:pt x="106299" y="138779"/>
                  </a:lnTo>
                  <a:lnTo>
                    <a:pt x="107252" y="140113"/>
                  </a:lnTo>
                  <a:lnTo>
                    <a:pt x="107918" y="140779"/>
                  </a:lnTo>
                  <a:lnTo>
                    <a:pt x="108299" y="142113"/>
                  </a:lnTo>
                  <a:lnTo>
                    <a:pt x="109252" y="143732"/>
                  </a:lnTo>
                  <a:lnTo>
                    <a:pt x="109919" y="144685"/>
                  </a:lnTo>
                  <a:lnTo>
                    <a:pt x="109919" y="145351"/>
                  </a:lnTo>
                  <a:lnTo>
                    <a:pt x="110204" y="146018"/>
                  </a:lnTo>
                  <a:lnTo>
                    <a:pt x="110204" y="148019"/>
                  </a:lnTo>
                  <a:lnTo>
                    <a:pt x="109919" y="148685"/>
                  </a:lnTo>
                  <a:lnTo>
                    <a:pt x="110585" y="150304"/>
                  </a:lnTo>
                  <a:lnTo>
                    <a:pt x="110585" y="150590"/>
                  </a:lnTo>
                  <a:lnTo>
                    <a:pt x="110871" y="150590"/>
                  </a:lnTo>
                  <a:lnTo>
                    <a:pt x="110871" y="149923"/>
                  </a:lnTo>
                  <a:lnTo>
                    <a:pt x="110585" y="148971"/>
                  </a:lnTo>
                  <a:lnTo>
                    <a:pt x="110871" y="148304"/>
                  </a:lnTo>
                  <a:lnTo>
                    <a:pt x="110871" y="147352"/>
                  </a:lnTo>
                  <a:lnTo>
                    <a:pt x="111538" y="146685"/>
                  </a:lnTo>
                  <a:lnTo>
                    <a:pt x="111538" y="146304"/>
                  </a:lnTo>
                  <a:lnTo>
                    <a:pt x="111252" y="145733"/>
                  </a:lnTo>
                  <a:lnTo>
                    <a:pt x="111538" y="144685"/>
                  </a:lnTo>
                  <a:lnTo>
                    <a:pt x="110585" y="142399"/>
                  </a:lnTo>
                  <a:lnTo>
                    <a:pt x="110871" y="141065"/>
                  </a:lnTo>
                  <a:lnTo>
                    <a:pt x="111824" y="139827"/>
                  </a:lnTo>
                  <a:lnTo>
                    <a:pt x="111824" y="139446"/>
                  </a:lnTo>
                  <a:lnTo>
                    <a:pt x="111252" y="140113"/>
                  </a:lnTo>
                  <a:lnTo>
                    <a:pt x="110585" y="140398"/>
                  </a:lnTo>
                  <a:lnTo>
                    <a:pt x="110204" y="142113"/>
                  </a:lnTo>
                  <a:lnTo>
                    <a:pt x="109919" y="142780"/>
                  </a:lnTo>
                  <a:lnTo>
                    <a:pt x="109538" y="142780"/>
                  </a:lnTo>
                  <a:lnTo>
                    <a:pt x="108585" y="141446"/>
                  </a:lnTo>
                  <a:lnTo>
                    <a:pt x="108585" y="140398"/>
                  </a:lnTo>
                  <a:lnTo>
                    <a:pt x="108871" y="139160"/>
                  </a:lnTo>
                  <a:lnTo>
                    <a:pt x="109538" y="138113"/>
                  </a:lnTo>
                  <a:lnTo>
                    <a:pt x="109538" y="137446"/>
                  </a:lnTo>
                  <a:lnTo>
                    <a:pt x="110871" y="134874"/>
                  </a:lnTo>
                  <a:lnTo>
                    <a:pt x="111538" y="132207"/>
                  </a:lnTo>
                  <a:lnTo>
                    <a:pt x="111824" y="131540"/>
                  </a:lnTo>
                  <a:lnTo>
                    <a:pt x="113157" y="130302"/>
                  </a:lnTo>
                  <a:lnTo>
                    <a:pt x="114491" y="129635"/>
                  </a:lnTo>
                  <a:lnTo>
                    <a:pt x="115824" y="128302"/>
                  </a:lnTo>
                  <a:lnTo>
                    <a:pt x="116777" y="126682"/>
                  </a:lnTo>
                  <a:lnTo>
                    <a:pt x="116777" y="125063"/>
                  </a:lnTo>
                  <a:lnTo>
                    <a:pt x="117158" y="125063"/>
                  </a:lnTo>
                  <a:lnTo>
                    <a:pt x="117443" y="125349"/>
                  </a:lnTo>
                  <a:lnTo>
                    <a:pt x="118396" y="125063"/>
                  </a:lnTo>
                  <a:lnTo>
                    <a:pt x="119063" y="125063"/>
                  </a:lnTo>
                  <a:lnTo>
                    <a:pt x="120110" y="126016"/>
                  </a:lnTo>
                  <a:lnTo>
                    <a:pt x="122015" y="127635"/>
                  </a:lnTo>
                  <a:lnTo>
                    <a:pt x="122396" y="127635"/>
                  </a:lnTo>
                  <a:lnTo>
                    <a:pt x="123063" y="127349"/>
                  </a:lnTo>
                  <a:lnTo>
                    <a:pt x="123635" y="127349"/>
                  </a:lnTo>
                  <a:lnTo>
                    <a:pt x="124301" y="126682"/>
                  </a:lnTo>
                  <a:lnTo>
                    <a:pt x="125349" y="126016"/>
                  </a:lnTo>
                  <a:lnTo>
                    <a:pt x="125635" y="126301"/>
                  </a:lnTo>
                  <a:lnTo>
                    <a:pt x="126016" y="127349"/>
                  </a:lnTo>
                  <a:lnTo>
                    <a:pt x="126016" y="130588"/>
                  </a:lnTo>
                  <a:lnTo>
                    <a:pt x="126968" y="131254"/>
                  </a:lnTo>
                  <a:lnTo>
                    <a:pt x="127921" y="133541"/>
                  </a:lnTo>
                  <a:lnTo>
                    <a:pt x="128969" y="134493"/>
                  </a:lnTo>
                  <a:lnTo>
                    <a:pt x="129540" y="137827"/>
                  </a:lnTo>
                  <a:lnTo>
                    <a:pt x="130207" y="139827"/>
                  </a:lnTo>
                  <a:lnTo>
                    <a:pt x="129540" y="142399"/>
                  </a:lnTo>
                  <a:lnTo>
                    <a:pt x="130207" y="142399"/>
                  </a:lnTo>
                  <a:lnTo>
                    <a:pt x="130588" y="142780"/>
                  </a:lnTo>
                  <a:lnTo>
                    <a:pt x="129254" y="146971"/>
                  </a:lnTo>
                  <a:lnTo>
                    <a:pt x="128588" y="148019"/>
                  </a:lnTo>
                  <a:lnTo>
                    <a:pt x="126968" y="149923"/>
                  </a:lnTo>
                  <a:lnTo>
                    <a:pt x="126587" y="151257"/>
                  </a:lnTo>
                  <a:lnTo>
                    <a:pt x="126968" y="152305"/>
                  </a:lnTo>
                  <a:lnTo>
                    <a:pt x="126016" y="153257"/>
                  </a:lnTo>
                  <a:lnTo>
                    <a:pt x="126016" y="153543"/>
                  </a:lnTo>
                  <a:lnTo>
                    <a:pt x="126302" y="153924"/>
                  </a:lnTo>
                  <a:lnTo>
                    <a:pt x="126302" y="154210"/>
                  </a:lnTo>
                  <a:lnTo>
                    <a:pt x="124968" y="155543"/>
                  </a:lnTo>
                  <a:lnTo>
                    <a:pt x="124682" y="156210"/>
                  </a:lnTo>
                  <a:lnTo>
                    <a:pt x="125349" y="157829"/>
                  </a:lnTo>
                  <a:lnTo>
                    <a:pt x="125635" y="159163"/>
                  </a:lnTo>
                  <a:lnTo>
                    <a:pt x="126302" y="159829"/>
                  </a:lnTo>
                  <a:lnTo>
                    <a:pt x="127635" y="161735"/>
                  </a:lnTo>
                  <a:lnTo>
                    <a:pt x="128588" y="162782"/>
                  </a:lnTo>
                  <a:lnTo>
                    <a:pt x="128588" y="165735"/>
                  </a:lnTo>
                  <a:lnTo>
                    <a:pt x="129254" y="166402"/>
                  </a:lnTo>
                  <a:lnTo>
                    <a:pt x="129254" y="167069"/>
                  </a:lnTo>
                  <a:lnTo>
                    <a:pt x="128969" y="168688"/>
                  </a:lnTo>
                  <a:lnTo>
                    <a:pt x="128969" y="171260"/>
                  </a:lnTo>
                  <a:lnTo>
                    <a:pt x="128302" y="173926"/>
                  </a:lnTo>
                  <a:lnTo>
                    <a:pt x="126587" y="178213"/>
                  </a:lnTo>
                  <a:lnTo>
                    <a:pt x="124682" y="180785"/>
                  </a:lnTo>
                  <a:lnTo>
                    <a:pt x="124301" y="181451"/>
                  </a:lnTo>
                  <a:lnTo>
                    <a:pt x="123349" y="183071"/>
                  </a:lnTo>
                  <a:lnTo>
                    <a:pt x="123063" y="183451"/>
                  </a:lnTo>
                  <a:lnTo>
                    <a:pt x="123349" y="183451"/>
                  </a:lnTo>
                  <a:lnTo>
                    <a:pt x="119444" y="189357"/>
                  </a:lnTo>
                  <a:lnTo>
                    <a:pt x="119444" y="190024"/>
                  </a:lnTo>
                  <a:lnTo>
                    <a:pt x="118777" y="190691"/>
                  </a:lnTo>
                  <a:lnTo>
                    <a:pt x="118110" y="191643"/>
                  </a:lnTo>
                  <a:lnTo>
                    <a:pt x="117729" y="192596"/>
                  </a:lnTo>
                  <a:lnTo>
                    <a:pt x="117158" y="193262"/>
                  </a:lnTo>
                  <a:lnTo>
                    <a:pt x="116491" y="194881"/>
                  </a:lnTo>
                  <a:lnTo>
                    <a:pt x="116110" y="195548"/>
                  </a:lnTo>
                  <a:lnTo>
                    <a:pt x="115443" y="197168"/>
                  </a:lnTo>
                  <a:lnTo>
                    <a:pt x="112871" y="199835"/>
                  </a:lnTo>
                  <a:lnTo>
                    <a:pt x="112490" y="200501"/>
                  </a:lnTo>
                  <a:lnTo>
                    <a:pt x="109919" y="208407"/>
                  </a:lnTo>
                  <a:lnTo>
                    <a:pt x="107633" y="216598"/>
                  </a:lnTo>
                  <a:lnTo>
                    <a:pt x="105632" y="234982"/>
                  </a:lnTo>
                  <a:lnTo>
                    <a:pt x="102394" y="235268"/>
                  </a:lnTo>
                  <a:lnTo>
                    <a:pt x="102013" y="234982"/>
                  </a:lnTo>
                  <a:lnTo>
                    <a:pt x="94488" y="235648"/>
                  </a:lnTo>
                  <a:lnTo>
                    <a:pt x="75438" y="236220"/>
                  </a:lnTo>
                  <a:lnTo>
                    <a:pt x="75152" y="243173"/>
                  </a:lnTo>
                  <a:lnTo>
                    <a:pt x="75438" y="243840"/>
                  </a:lnTo>
                  <a:lnTo>
                    <a:pt x="73819" y="258604"/>
                  </a:lnTo>
                  <a:lnTo>
                    <a:pt x="73819" y="267462"/>
                  </a:lnTo>
                  <a:lnTo>
                    <a:pt x="73438" y="267462"/>
                  </a:lnTo>
                  <a:lnTo>
                    <a:pt x="63341" y="264509"/>
                  </a:lnTo>
                  <a:lnTo>
                    <a:pt x="59341" y="261175"/>
                  </a:lnTo>
                  <a:lnTo>
                    <a:pt x="46863" y="254984"/>
                  </a:lnTo>
                  <a:lnTo>
                    <a:pt x="38005" y="248031"/>
                  </a:lnTo>
                  <a:lnTo>
                    <a:pt x="30861" y="243459"/>
                  </a:lnTo>
                  <a:lnTo>
                    <a:pt x="28861" y="241554"/>
                  </a:lnTo>
                  <a:lnTo>
                    <a:pt x="28480" y="240887"/>
                  </a:lnTo>
                  <a:lnTo>
                    <a:pt x="27527" y="237553"/>
                  </a:lnTo>
                  <a:lnTo>
                    <a:pt x="28861" y="228410"/>
                  </a:lnTo>
                  <a:lnTo>
                    <a:pt x="28861" y="227076"/>
                  </a:lnTo>
                  <a:lnTo>
                    <a:pt x="29147" y="227076"/>
                  </a:lnTo>
                  <a:lnTo>
                    <a:pt x="29813" y="226790"/>
                  </a:lnTo>
                  <a:lnTo>
                    <a:pt x="30480" y="225457"/>
                  </a:lnTo>
                  <a:lnTo>
                    <a:pt x="30480" y="224123"/>
                  </a:lnTo>
                  <a:lnTo>
                    <a:pt x="30194" y="222123"/>
                  </a:lnTo>
                  <a:lnTo>
                    <a:pt x="29147" y="221171"/>
                  </a:lnTo>
                  <a:lnTo>
                    <a:pt x="29147" y="220790"/>
                  </a:lnTo>
                  <a:lnTo>
                    <a:pt x="28194" y="220218"/>
                  </a:lnTo>
                  <a:lnTo>
                    <a:pt x="28194" y="218503"/>
                  </a:lnTo>
                  <a:lnTo>
                    <a:pt x="27908" y="217551"/>
                  </a:lnTo>
                  <a:lnTo>
                    <a:pt x="27908" y="216598"/>
                  </a:lnTo>
                  <a:lnTo>
                    <a:pt x="27527" y="215551"/>
                  </a:lnTo>
                  <a:lnTo>
                    <a:pt x="26861" y="214884"/>
                  </a:lnTo>
                  <a:lnTo>
                    <a:pt x="26861" y="214313"/>
                  </a:lnTo>
                  <a:lnTo>
                    <a:pt x="26194" y="213931"/>
                  </a:lnTo>
                  <a:lnTo>
                    <a:pt x="26861" y="213265"/>
                  </a:lnTo>
                  <a:lnTo>
                    <a:pt x="26575" y="212979"/>
                  </a:lnTo>
                  <a:lnTo>
                    <a:pt x="26861" y="212979"/>
                  </a:lnTo>
                  <a:lnTo>
                    <a:pt x="26861" y="211646"/>
                  </a:lnTo>
                  <a:lnTo>
                    <a:pt x="27527" y="210979"/>
                  </a:lnTo>
                  <a:lnTo>
                    <a:pt x="28194" y="210693"/>
                  </a:lnTo>
                  <a:lnTo>
                    <a:pt x="28480" y="210026"/>
                  </a:lnTo>
                  <a:lnTo>
                    <a:pt x="29147" y="208978"/>
                  </a:lnTo>
                  <a:lnTo>
                    <a:pt x="29147" y="208693"/>
                  </a:lnTo>
                  <a:lnTo>
                    <a:pt x="29528" y="208407"/>
                  </a:lnTo>
                  <a:lnTo>
                    <a:pt x="30480" y="206693"/>
                  </a:lnTo>
                  <a:lnTo>
                    <a:pt x="31433" y="206026"/>
                  </a:lnTo>
                  <a:lnTo>
                    <a:pt x="31433" y="205073"/>
                  </a:lnTo>
                  <a:lnTo>
                    <a:pt x="31814" y="204788"/>
                  </a:lnTo>
                  <a:lnTo>
                    <a:pt x="33147" y="202787"/>
                  </a:lnTo>
                  <a:lnTo>
                    <a:pt x="32766" y="201835"/>
                  </a:lnTo>
                  <a:lnTo>
                    <a:pt x="33147" y="200501"/>
                  </a:lnTo>
                  <a:lnTo>
                    <a:pt x="34100" y="200120"/>
                  </a:lnTo>
                  <a:lnTo>
                    <a:pt x="34100" y="199549"/>
                  </a:lnTo>
                  <a:lnTo>
                    <a:pt x="33814" y="199549"/>
                  </a:lnTo>
                  <a:lnTo>
                    <a:pt x="34385" y="198501"/>
                  </a:lnTo>
                  <a:lnTo>
                    <a:pt x="34100" y="196882"/>
                  </a:lnTo>
                  <a:lnTo>
                    <a:pt x="35052" y="196215"/>
                  </a:lnTo>
                  <a:lnTo>
                    <a:pt x="35052" y="195929"/>
                  </a:lnTo>
                  <a:lnTo>
                    <a:pt x="34766" y="195263"/>
                  </a:lnTo>
                  <a:lnTo>
                    <a:pt x="34766" y="192596"/>
                  </a:lnTo>
                  <a:lnTo>
                    <a:pt x="35052" y="191643"/>
                  </a:lnTo>
                  <a:lnTo>
                    <a:pt x="34385" y="190310"/>
                  </a:lnTo>
                  <a:lnTo>
                    <a:pt x="34385" y="189357"/>
                  </a:lnTo>
                  <a:lnTo>
                    <a:pt x="34100" y="188309"/>
                  </a:lnTo>
                  <a:lnTo>
                    <a:pt x="34385" y="187738"/>
                  </a:lnTo>
                  <a:lnTo>
                    <a:pt x="34385" y="187071"/>
                  </a:lnTo>
                  <a:lnTo>
                    <a:pt x="33814" y="185071"/>
                  </a:lnTo>
                  <a:lnTo>
                    <a:pt x="33814" y="182785"/>
                  </a:lnTo>
                  <a:lnTo>
                    <a:pt x="34100" y="182118"/>
                  </a:lnTo>
                  <a:lnTo>
                    <a:pt x="34766" y="181832"/>
                  </a:lnTo>
                  <a:lnTo>
                    <a:pt x="35433" y="180499"/>
                  </a:lnTo>
                  <a:lnTo>
                    <a:pt x="35052" y="180118"/>
                  </a:lnTo>
                  <a:lnTo>
                    <a:pt x="34766" y="178498"/>
                  </a:lnTo>
                  <a:lnTo>
                    <a:pt x="34100" y="176498"/>
                  </a:lnTo>
                  <a:lnTo>
                    <a:pt x="34100" y="176213"/>
                  </a:lnTo>
                  <a:lnTo>
                    <a:pt x="34766" y="175546"/>
                  </a:lnTo>
                  <a:lnTo>
                    <a:pt x="35052" y="174593"/>
                  </a:lnTo>
                  <a:lnTo>
                    <a:pt x="36767" y="172974"/>
                  </a:lnTo>
                  <a:lnTo>
                    <a:pt x="36386" y="171926"/>
                  </a:lnTo>
                  <a:lnTo>
                    <a:pt x="37052" y="170974"/>
                  </a:lnTo>
                  <a:lnTo>
                    <a:pt x="37052" y="170307"/>
                  </a:lnTo>
                  <a:lnTo>
                    <a:pt x="37338" y="170307"/>
                  </a:lnTo>
                  <a:lnTo>
                    <a:pt x="37338" y="170021"/>
                  </a:lnTo>
                  <a:lnTo>
                    <a:pt x="37719" y="169640"/>
                  </a:lnTo>
                  <a:lnTo>
                    <a:pt x="37719" y="169354"/>
                  </a:lnTo>
                  <a:lnTo>
                    <a:pt x="37338" y="168973"/>
                  </a:lnTo>
                  <a:lnTo>
                    <a:pt x="37719" y="168973"/>
                  </a:lnTo>
                  <a:lnTo>
                    <a:pt x="37719" y="168307"/>
                  </a:lnTo>
                  <a:lnTo>
                    <a:pt x="38386" y="167069"/>
                  </a:lnTo>
                  <a:lnTo>
                    <a:pt x="38672" y="166688"/>
                  </a:lnTo>
                  <a:lnTo>
                    <a:pt x="38672" y="164687"/>
                  </a:lnTo>
                  <a:lnTo>
                    <a:pt x="39053" y="163449"/>
                  </a:lnTo>
                  <a:lnTo>
                    <a:pt x="39338" y="160496"/>
                  </a:lnTo>
                  <a:lnTo>
                    <a:pt x="39719" y="160115"/>
                  </a:lnTo>
                  <a:lnTo>
                    <a:pt x="34100" y="161449"/>
                  </a:lnTo>
                  <a:lnTo>
                    <a:pt x="34100" y="159448"/>
                  </a:lnTo>
                  <a:lnTo>
                    <a:pt x="34385" y="158496"/>
                  </a:lnTo>
                  <a:lnTo>
                    <a:pt x="35052" y="157163"/>
                  </a:lnTo>
                  <a:lnTo>
                    <a:pt x="37052" y="155258"/>
                  </a:lnTo>
                  <a:lnTo>
                    <a:pt x="37052" y="154591"/>
                  </a:lnTo>
                  <a:lnTo>
                    <a:pt x="36767" y="153924"/>
                  </a:lnTo>
                  <a:lnTo>
                    <a:pt x="36100" y="151924"/>
                  </a:lnTo>
                  <a:lnTo>
                    <a:pt x="35052" y="150304"/>
                  </a:lnTo>
                  <a:lnTo>
                    <a:pt x="34385" y="149638"/>
                  </a:lnTo>
                  <a:lnTo>
                    <a:pt x="32766" y="149352"/>
                  </a:lnTo>
                  <a:lnTo>
                    <a:pt x="32099" y="148304"/>
                  </a:lnTo>
                  <a:lnTo>
                    <a:pt x="31433" y="148019"/>
                  </a:lnTo>
                  <a:lnTo>
                    <a:pt x="31147" y="147638"/>
                  </a:lnTo>
                  <a:lnTo>
                    <a:pt x="30194" y="147352"/>
                  </a:lnTo>
                  <a:lnTo>
                    <a:pt x="30194" y="146971"/>
                  </a:lnTo>
                  <a:lnTo>
                    <a:pt x="30480" y="146685"/>
                  </a:lnTo>
                  <a:lnTo>
                    <a:pt x="31433" y="146304"/>
                  </a:lnTo>
                  <a:lnTo>
                    <a:pt x="33147" y="144685"/>
                  </a:lnTo>
                  <a:lnTo>
                    <a:pt x="33433" y="144018"/>
                  </a:lnTo>
                  <a:lnTo>
                    <a:pt x="25527" y="144018"/>
                  </a:lnTo>
                  <a:lnTo>
                    <a:pt x="24289" y="146685"/>
                  </a:lnTo>
                  <a:lnTo>
                    <a:pt x="23622" y="146685"/>
                  </a:lnTo>
                  <a:lnTo>
                    <a:pt x="23622" y="147638"/>
                  </a:lnTo>
                  <a:lnTo>
                    <a:pt x="23241" y="148019"/>
                  </a:lnTo>
                  <a:lnTo>
                    <a:pt x="22955" y="148685"/>
                  </a:lnTo>
                  <a:lnTo>
                    <a:pt x="22289" y="148971"/>
                  </a:lnTo>
                  <a:lnTo>
                    <a:pt x="22003" y="150304"/>
                  </a:lnTo>
                  <a:lnTo>
                    <a:pt x="21622" y="150590"/>
                  </a:lnTo>
                  <a:lnTo>
                    <a:pt x="21622" y="150971"/>
                  </a:lnTo>
                  <a:lnTo>
                    <a:pt x="22003" y="150971"/>
                  </a:lnTo>
                  <a:lnTo>
                    <a:pt x="21622" y="151638"/>
                  </a:lnTo>
                  <a:lnTo>
                    <a:pt x="20955" y="152305"/>
                  </a:lnTo>
                  <a:lnTo>
                    <a:pt x="20955" y="153543"/>
                  </a:lnTo>
                  <a:lnTo>
                    <a:pt x="20003" y="154876"/>
                  </a:lnTo>
                  <a:lnTo>
                    <a:pt x="20003" y="155829"/>
                  </a:lnTo>
                  <a:lnTo>
                    <a:pt x="19336" y="155543"/>
                  </a:lnTo>
                  <a:lnTo>
                    <a:pt x="18669" y="156210"/>
                  </a:lnTo>
                  <a:lnTo>
                    <a:pt x="16669" y="157829"/>
                  </a:lnTo>
                  <a:lnTo>
                    <a:pt x="16383" y="157829"/>
                  </a:lnTo>
                  <a:lnTo>
                    <a:pt x="15050" y="158496"/>
                  </a:lnTo>
                  <a:lnTo>
                    <a:pt x="14097" y="158496"/>
                  </a:lnTo>
                  <a:lnTo>
                    <a:pt x="13145" y="158782"/>
                  </a:lnTo>
                  <a:lnTo>
                    <a:pt x="13145" y="159163"/>
                  </a:lnTo>
                  <a:lnTo>
                    <a:pt x="12764" y="159163"/>
                  </a:lnTo>
                  <a:lnTo>
                    <a:pt x="12478" y="15944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07700D9C-8FB9-B7ED-4722-A4F15E839CA9}"/>
                </a:ext>
              </a:extLst>
            </p:cNvPr>
            <p:cNvSpPr/>
            <p:nvPr/>
          </p:nvSpPr>
          <p:spPr>
            <a:xfrm>
              <a:off x="1712070" y="4128673"/>
              <a:ext cx="453485" cy="328421"/>
            </a:xfrm>
            <a:custGeom>
              <a:avLst/>
              <a:gdLst>
                <a:gd name="connsiteX0" fmla="*/ 148971 w 453485"/>
                <a:gd name="connsiteY0" fmla="*/ 0 h 328421"/>
                <a:gd name="connsiteX1" fmla="*/ 149352 w 453485"/>
                <a:gd name="connsiteY1" fmla="*/ 11525 h 328421"/>
                <a:gd name="connsiteX2" fmla="*/ 151257 w 453485"/>
                <a:gd name="connsiteY2" fmla="*/ 22670 h 328421"/>
                <a:gd name="connsiteX3" fmla="*/ 151638 w 453485"/>
                <a:gd name="connsiteY3" fmla="*/ 24003 h 328421"/>
                <a:gd name="connsiteX4" fmla="*/ 151257 w 453485"/>
                <a:gd name="connsiteY4" fmla="*/ 24575 h 328421"/>
                <a:gd name="connsiteX5" fmla="*/ 151924 w 453485"/>
                <a:gd name="connsiteY5" fmla="*/ 29528 h 328421"/>
                <a:gd name="connsiteX6" fmla="*/ 153257 w 453485"/>
                <a:gd name="connsiteY6" fmla="*/ 36767 h 328421"/>
                <a:gd name="connsiteX7" fmla="*/ 152305 w 453485"/>
                <a:gd name="connsiteY7" fmla="*/ 43339 h 328421"/>
                <a:gd name="connsiteX8" fmla="*/ 156210 w 453485"/>
                <a:gd name="connsiteY8" fmla="*/ 50197 h 328421"/>
                <a:gd name="connsiteX9" fmla="*/ 161163 w 453485"/>
                <a:gd name="connsiteY9" fmla="*/ 66294 h 328421"/>
                <a:gd name="connsiteX10" fmla="*/ 160782 w 453485"/>
                <a:gd name="connsiteY10" fmla="*/ 67913 h 328421"/>
                <a:gd name="connsiteX11" fmla="*/ 163449 w 453485"/>
                <a:gd name="connsiteY11" fmla="*/ 67247 h 328421"/>
                <a:gd name="connsiteX12" fmla="*/ 163735 w 453485"/>
                <a:gd name="connsiteY12" fmla="*/ 67247 h 328421"/>
                <a:gd name="connsiteX13" fmla="*/ 164783 w 453485"/>
                <a:gd name="connsiteY13" fmla="*/ 70199 h 328421"/>
                <a:gd name="connsiteX14" fmla="*/ 166688 w 453485"/>
                <a:gd name="connsiteY14" fmla="*/ 72485 h 328421"/>
                <a:gd name="connsiteX15" fmla="*/ 170307 w 453485"/>
                <a:gd name="connsiteY15" fmla="*/ 81058 h 328421"/>
                <a:gd name="connsiteX16" fmla="*/ 172593 w 453485"/>
                <a:gd name="connsiteY16" fmla="*/ 81725 h 328421"/>
                <a:gd name="connsiteX17" fmla="*/ 174308 w 453485"/>
                <a:gd name="connsiteY17" fmla="*/ 83725 h 328421"/>
                <a:gd name="connsiteX18" fmla="*/ 177546 w 453485"/>
                <a:gd name="connsiteY18" fmla="*/ 90869 h 328421"/>
                <a:gd name="connsiteX19" fmla="*/ 178213 w 453485"/>
                <a:gd name="connsiteY19" fmla="*/ 90869 h 328421"/>
                <a:gd name="connsiteX20" fmla="*/ 181165 w 453485"/>
                <a:gd name="connsiteY20" fmla="*/ 92202 h 328421"/>
                <a:gd name="connsiteX21" fmla="*/ 182118 w 453485"/>
                <a:gd name="connsiteY21" fmla="*/ 93155 h 328421"/>
                <a:gd name="connsiteX22" fmla="*/ 182118 w 453485"/>
                <a:gd name="connsiteY22" fmla="*/ 93536 h 328421"/>
                <a:gd name="connsiteX23" fmla="*/ 182499 w 453485"/>
                <a:gd name="connsiteY23" fmla="*/ 94202 h 328421"/>
                <a:gd name="connsiteX24" fmla="*/ 183451 w 453485"/>
                <a:gd name="connsiteY24" fmla="*/ 95155 h 328421"/>
                <a:gd name="connsiteX25" fmla="*/ 183833 w 453485"/>
                <a:gd name="connsiteY25" fmla="*/ 96107 h 328421"/>
                <a:gd name="connsiteX26" fmla="*/ 184118 w 453485"/>
                <a:gd name="connsiteY26" fmla="*/ 96107 h 328421"/>
                <a:gd name="connsiteX27" fmla="*/ 184785 w 453485"/>
                <a:gd name="connsiteY27" fmla="*/ 96774 h 328421"/>
                <a:gd name="connsiteX28" fmla="*/ 184785 w 453485"/>
                <a:gd name="connsiteY28" fmla="*/ 97822 h 328421"/>
                <a:gd name="connsiteX29" fmla="*/ 185071 w 453485"/>
                <a:gd name="connsiteY29" fmla="*/ 98774 h 328421"/>
                <a:gd name="connsiteX30" fmla="*/ 185452 w 453485"/>
                <a:gd name="connsiteY30" fmla="*/ 99060 h 328421"/>
                <a:gd name="connsiteX31" fmla="*/ 186118 w 453485"/>
                <a:gd name="connsiteY31" fmla="*/ 99060 h 328421"/>
                <a:gd name="connsiteX32" fmla="*/ 186118 w 453485"/>
                <a:gd name="connsiteY32" fmla="*/ 99727 h 328421"/>
                <a:gd name="connsiteX33" fmla="*/ 188690 w 453485"/>
                <a:gd name="connsiteY33" fmla="*/ 100775 h 328421"/>
                <a:gd name="connsiteX34" fmla="*/ 190976 w 453485"/>
                <a:gd name="connsiteY34" fmla="*/ 99727 h 328421"/>
                <a:gd name="connsiteX35" fmla="*/ 194310 w 453485"/>
                <a:gd name="connsiteY35" fmla="*/ 102013 h 328421"/>
                <a:gd name="connsiteX36" fmla="*/ 199834 w 453485"/>
                <a:gd name="connsiteY36" fmla="*/ 100108 h 328421"/>
                <a:gd name="connsiteX37" fmla="*/ 209740 w 453485"/>
                <a:gd name="connsiteY37" fmla="*/ 94869 h 328421"/>
                <a:gd name="connsiteX38" fmla="*/ 214313 w 453485"/>
                <a:gd name="connsiteY38" fmla="*/ 96774 h 328421"/>
                <a:gd name="connsiteX39" fmla="*/ 213646 w 453485"/>
                <a:gd name="connsiteY39" fmla="*/ 94869 h 328421"/>
                <a:gd name="connsiteX40" fmla="*/ 212979 w 453485"/>
                <a:gd name="connsiteY40" fmla="*/ 93821 h 328421"/>
                <a:gd name="connsiteX41" fmla="*/ 212693 w 453485"/>
                <a:gd name="connsiteY41" fmla="*/ 92869 h 328421"/>
                <a:gd name="connsiteX42" fmla="*/ 212979 w 453485"/>
                <a:gd name="connsiteY42" fmla="*/ 91916 h 328421"/>
                <a:gd name="connsiteX43" fmla="*/ 212979 w 453485"/>
                <a:gd name="connsiteY43" fmla="*/ 91250 h 328421"/>
                <a:gd name="connsiteX44" fmla="*/ 212693 w 453485"/>
                <a:gd name="connsiteY44" fmla="*/ 90583 h 328421"/>
                <a:gd name="connsiteX45" fmla="*/ 213360 w 453485"/>
                <a:gd name="connsiteY45" fmla="*/ 90202 h 328421"/>
                <a:gd name="connsiteX46" fmla="*/ 213931 w 453485"/>
                <a:gd name="connsiteY46" fmla="*/ 89249 h 328421"/>
                <a:gd name="connsiteX47" fmla="*/ 214313 w 453485"/>
                <a:gd name="connsiteY47" fmla="*/ 89249 h 328421"/>
                <a:gd name="connsiteX48" fmla="*/ 214979 w 453485"/>
                <a:gd name="connsiteY48" fmla="*/ 88582 h 328421"/>
                <a:gd name="connsiteX49" fmla="*/ 215265 w 453485"/>
                <a:gd name="connsiteY49" fmla="*/ 88582 h 328421"/>
                <a:gd name="connsiteX50" fmla="*/ 215265 w 453485"/>
                <a:gd name="connsiteY50" fmla="*/ 87916 h 328421"/>
                <a:gd name="connsiteX51" fmla="*/ 214313 w 453485"/>
                <a:gd name="connsiteY51" fmla="*/ 87249 h 328421"/>
                <a:gd name="connsiteX52" fmla="*/ 214598 w 453485"/>
                <a:gd name="connsiteY52" fmla="*/ 86963 h 328421"/>
                <a:gd name="connsiteX53" fmla="*/ 214979 w 453485"/>
                <a:gd name="connsiteY53" fmla="*/ 86963 h 328421"/>
                <a:gd name="connsiteX54" fmla="*/ 216313 w 453485"/>
                <a:gd name="connsiteY54" fmla="*/ 86011 h 328421"/>
                <a:gd name="connsiteX55" fmla="*/ 216598 w 453485"/>
                <a:gd name="connsiteY55" fmla="*/ 85344 h 328421"/>
                <a:gd name="connsiteX56" fmla="*/ 216313 w 453485"/>
                <a:gd name="connsiteY56" fmla="*/ 84677 h 328421"/>
                <a:gd name="connsiteX57" fmla="*/ 216598 w 453485"/>
                <a:gd name="connsiteY57" fmla="*/ 84296 h 328421"/>
                <a:gd name="connsiteX58" fmla="*/ 216313 w 453485"/>
                <a:gd name="connsiteY58" fmla="*/ 84296 h 328421"/>
                <a:gd name="connsiteX59" fmla="*/ 216598 w 453485"/>
                <a:gd name="connsiteY59" fmla="*/ 83725 h 328421"/>
                <a:gd name="connsiteX60" fmla="*/ 216598 w 453485"/>
                <a:gd name="connsiteY60" fmla="*/ 83058 h 328421"/>
                <a:gd name="connsiteX61" fmla="*/ 218218 w 453485"/>
                <a:gd name="connsiteY61" fmla="*/ 81344 h 328421"/>
                <a:gd name="connsiteX62" fmla="*/ 218884 w 453485"/>
                <a:gd name="connsiteY62" fmla="*/ 80391 h 328421"/>
                <a:gd name="connsiteX63" fmla="*/ 218884 w 453485"/>
                <a:gd name="connsiteY63" fmla="*/ 80105 h 328421"/>
                <a:gd name="connsiteX64" fmla="*/ 219551 w 453485"/>
                <a:gd name="connsiteY64" fmla="*/ 79439 h 328421"/>
                <a:gd name="connsiteX65" fmla="*/ 220218 w 453485"/>
                <a:gd name="connsiteY65" fmla="*/ 78105 h 328421"/>
                <a:gd name="connsiteX66" fmla="*/ 221551 w 453485"/>
                <a:gd name="connsiteY66" fmla="*/ 76772 h 328421"/>
                <a:gd name="connsiteX67" fmla="*/ 223171 w 453485"/>
                <a:gd name="connsiteY67" fmla="*/ 75819 h 328421"/>
                <a:gd name="connsiteX68" fmla="*/ 224123 w 453485"/>
                <a:gd name="connsiteY68" fmla="*/ 74867 h 328421"/>
                <a:gd name="connsiteX69" fmla="*/ 225171 w 453485"/>
                <a:gd name="connsiteY69" fmla="*/ 74867 h 328421"/>
                <a:gd name="connsiteX70" fmla="*/ 228124 w 453485"/>
                <a:gd name="connsiteY70" fmla="*/ 73152 h 328421"/>
                <a:gd name="connsiteX71" fmla="*/ 229743 w 453485"/>
                <a:gd name="connsiteY71" fmla="*/ 71533 h 328421"/>
                <a:gd name="connsiteX72" fmla="*/ 230029 w 453485"/>
                <a:gd name="connsiteY72" fmla="*/ 71914 h 328421"/>
                <a:gd name="connsiteX73" fmla="*/ 230696 w 453485"/>
                <a:gd name="connsiteY73" fmla="*/ 71533 h 328421"/>
                <a:gd name="connsiteX74" fmla="*/ 231362 w 453485"/>
                <a:gd name="connsiteY74" fmla="*/ 71533 h 328421"/>
                <a:gd name="connsiteX75" fmla="*/ 231362 w 453485"/>
                <a:gd name="connsiteY75" fmla="*/ 71247 h 328421"/>
                <a:gd name="connsiteX76" fmla="*/ 231648 w 453485"/>
                <a:gd name="connsiteY76" fmla="*/ 71247 h 328421"/>
                <a:gd name="connsiteX77" fmla="*/ 232029 w 453485"/>
                <a:gd name="connsiteY77" fmla="*/ 71914 h 328421"/>
                <a:gd name="connsiteX78" fmla="*/ 232696 w 453485"/>
                <a:gd name="connsiteY78" fmla="*/ 71914 h 328421"/>
                <a:gd name="connsiteX79" fmla="*/ 233363 w 453485"/>
                <a:gd name="connsiteY79" fmla="*/ 73819 h 328421"/>
                <a:gd name="connsiteX80" fmla="*/ 239554 w 453485"/>
                <a:gd name="connsiteY80" fmla="*/ 76772 h 328421"/>
                <a:gd name="connsiteX81" fmla="*/ 239554 w 453485"/>
                <a:gd name="connsiteY81" fmla="*/ 77438 h 328421"/>
                <a:gd name="connsiteX82" fmla="*/ 238887 w 453485"/>
                <a:gd name="connsiteY82" fmla="*/ 77819 h 328421"/>
                <a:gd name="connsiteX83" fmla="*/ 238601 w 453485"/>
                <a:gd name="connsiteY83" fmla="*/ 78772 h 328421"/>
                <a:gd name="connsiteX84" fmla="*/ 238601 w 453485"/>
                <a:gd name="connsiteY84" fmla="*/ 79724 h 328421"/>
                <a:gd name="connsiteX85" fmla="*/ 246412 w 453485"/>
                <a:gd name="connsiteY85" fmla="*/ 77819 h 328421"/>
                <a:gd name="connsiteX86" fmla="*/ 247079 w 453485"/>
                <a:gd name="connsiteY86" fmla="*/ 76772 h 328421"/>
                <a:gd name="connsiteX87" fmla="*/ 247459 w 453485"/>
                <a:gd name="connsiteY87" fmla="*/ 78105 h 328421"/>
                <a:gd name="connsiteX88" fmla="*/ 248126 w 453485"/>
                <a:gd name="connsiteY88" fmla="*/ 78105 h 328421"/>
                <a:gd name="connsiteX89" fmla="*/ 248126 w 453485"/>
                <a:gd name="connsiteY89" fmla="*/ 85344 h 328421"/>
                <a:gd name="connsiteX90" fmla="*/ 251365 w 453485"/>
                <a:gd name="connsiteY90" fmla="*/ 84963 h 328421"/>
                <a:gd name="connsiteX91" fmla="*/ 252031 w 453485"/>
                <a:gd name="connsiteY91" fmla="*/ 87249 h 328421"/>
                <a:gd name="connsiteX92" fmla="*/ 252984 w 453485"/>
                <a:gd name="connsiteY92" fmla="*/ 87630 h 328421"/>
                <a:gd name="connsiteX93" fmla="*/ 254032 w 453485"/>
                <a:gd name="connsiteY93" fmla="*/ 91250 h 328421"/>
                <a:gd name="connsiteX94" fmla="*/ 253365 w 453485"/>
                <a:gd name="connsiteY94" fmla="*/ 98774 h 328421"/>
                <a:gd name="connsiteX95" fmla="*/ 252698 w 453485"/>
                <a:gd name="connsiteY95" fmla="*/ 98107 h 328421"/>
                <a:gd name="connsiteX96" fmla="*/ 252031 w 453485"/>
                <a:gd name="connsiteY96" fmla="*/ 98489 h 328421"/>
                <a:gd name="connsiteX97" fmla="*/ 252984 w 453485"/>
                <a:gd name="connsiteY97" fmla="*/ 101060 h 328421"/>
                <a:gd name="connsiteX98" fmla="*/ 254698 w 453485"/>
                <a:gd name="connsiteY98" fmla="*/ 102680 h 328421"/>
                <a:gd name="connsiteX99" fmla="*/ 256604 w 453485"/>
                <a:gd name="connsiteY99" fmla="*/ 107918 h 328421"/>
                <a:gd name="connsiteX100" fmla="*/ 257651 w 453485"/>
                <a:gd name="connsiteY100" fmla="*/ 111252 h 328421"/>
                <a:gd name="connsiteX101" fmla="*/ 257937 w 453485"/>
                <a:gd name="connsiteY101" fmla="*/ 111538 h 328421"/>
                <a:gd name="connsiteX102" fmla="*/ 258604 w 453485"/>
                <a:gd name="connsiteY102" fmla="*/ 112586 h 328421"/>
                <a:gd name="connsiteX103" fmla="*/ 259271 w 453485"/>
                <a:gd name="connsiteY103" fmla="*/ 113824 h 328421"/>
                <a:gd name="connsiteX104" fmla="*/ 260604 w 453485"/>
                <a:gd name="connsiteY104" fmla="*/ 119444 h 328421"/>
                <a:gd name="connsiteX105" fmla="*/ 261271 w 453485"/>
                <a:gd name="connsiteY105" fmla="*/ 120777 h 328421"/>
                <a:gd name="connsiteX106" fmla="*/ 261271 w 453485"/>
                <a:gd name="connsiteY106" fmla="*/ 121444 h 328421"/>
                <a:gd name="connsiteX107" fmla="*/ 262223 w 453485"/>
                <a:gd name="connsiteY107" fmla="*/ 122111 h 328421"/>
                <a:gd name="connsiteX108" fmla="*/ 262509 w 453485"/>
                <a:gd name="connsiteY108" fmla="*/ 122682 h 328421"/>
                <a:gd name="connsiteX109" fmla="*/ 261556 w 453485"/>
                <a:gd name="connsiteY109" fmla="*/ 123730 h 328421"/>
                <a:gd name="connsiteX110" fmla="*/ 259937 w 453485"/>
                <a:gd name="connsiteY110" fmla="*/ 124397 h 328421"/>
                <a:gd name="connsiteX111" fmla="*/ 261556 w 453485"/>
                <a:gd name="connsiteY111" fmla="*/ 130969 h 328421"/>
                <a:gd name="connsiteX112" fmla="*/ 263176 w 453485"/>
                <a:gd name="connsiteY112" fmla="*/ 132874 h 328421"/>
                <a:gd name="connsiteX113" fmla="*/ 264795 w 453485"/>
                <a:gd name="connsiteY113" fmla="*/ 136874 h 328421"/>
                <a:gd name="connsiteX114" fmla="*/ 267462 w 453485"/>
                <a:gd name="connsiteY114" fmla="*/ 145066 h 328421"/>
                <a:gd name="connsiteX115" fmla="*/ 270700 w 453485"/>
                <a:gd name="connsiteY115" fmla="*/ 146971 h 328421"/>
                <a:gd name="connsiteX116" fmla="*/ 270415 w 453485"/>
                <a:gd name="connsiteY116" fmla="*/ 148304 h 328421"/>
                <a:gd name="connsiteX117" fmla="*/ 272034 w 453485"/>
                <a:gd name="connsiteY117" fmla="*/ 152591 h 328421"/>
                <a:gd name="connsiteX118" fmla="*/ 285845 w 453485"/>
                <a:gd name="connsiteY118" fmla="*/ 154877 h 328421"/>
                <a:gd name="connsiteX119" fmla="*/ 288798 w 453485"/>
                <a:gd name="connsiteY119" fmla="*/ 155829 h 328421"/>
                <a:gd name="connsiteX120" fmla="*/ 289084 w 453485"/>
                <a:gd name="connsiteY120" fmla="*/ 156496 h 328421"/>
                <a:gd name="connsiteX121" fmla="*/ 292036 w 453485"/>
                <a:gd name="connsiteY121" fmla="*/ 157544 h 328421"/>
                <a:gd name="connsiteX122" fmla="*/ 307181 w 453485"/>
                <a:gd name="connsiteY122" fmla="*/ 163449 h 328421"/>
                <a:gd name="connsiteX123" fmla="*/ 319659 w 453485"/>
                <a:gd name="connsiteY123" fmla="*/ 175260 h 328421"/>
                <a:gd name="connsiteX124" fmla="*/ 325564 w 453485"/>
                <a:gd name="connsiteY124" fmla="*/ 180499 h 328421"/>
                <a:gd name="connsiteX125" fmla="*/ 326231 w 453485"/>
                <a:gd name="connsiteY125" fmla="*/ 182785 h 328421"/>
                <a:gd name="connsiteX126" fmla="*/ 328136 w 453485"/>
                <a:gd name="connsiteY126" fmla="*/ 186023 h 328421"/>
                <a:gd name="connsiteX127" fmla="*/ 333375 w 453485"/>
                <a:gd name="connsiteY127" fmla="*/ 188024 h 328421"/>
                <a:gd name="connsiteX128" fmla="*/ 342614 w 453485"/>
                <a:gd name="connsiteY128" fmla="*/ 203740 h 328421"/>
                <a:gd name="connsiteX129" fmla="*/ 355378 w 453485"/>
                <a:gd name="connsiteY129" fmla="*/ 208978 h 328421"/>
                <a:gd name="connsiteX130" fmla="*/ 383000 w 453485"/>
                <a:gd name="connsiteY130" fmla="*/ 220218 h 328421"/>
                <a:gd name="connsiteX131" fmla="*/ 384238 w 453485"/>
                <a:gd name="connsiteY131" fmla="*/ 220885 h 328421"/>
                <a:gd name="connsiteX132" fmla="*/ 396716 w 453485"/>
                <a:gd name="connsiteY132" fmla="*/ 225457 h 328421"/>
                <a:gd name="connsiteX133" fmla="*/ 406622 w 453485"/>
                <a:gd name="connsiteY133" fmla="*/ 232982 h 328421"/>
                <a:gd name="connsiteX134" fmla="*/ 411861 w 453485"/>
                <a:gd name="connsiteY134" fmla="*/ 237268 h 328421"/>
                <a:gd name="connsiteX135" fmla="*/ 415480 w 453485"/>
                <a:gd name="connsiteY135" fmla="*/ 240887 h 328421"/>
                <a:gd name="connsiteX136" fmla="*/ 432816 w 453485"/>
                <a:gd name="connsiteY136" fmla="*/ 259842 h 328421"/>
                <a:gd name="connsiteX137" fmla="*/ 436150 w 453485"/>
                <a:gd name="connsiteY137" fmla="*/ 270415 h 328421"/>
                <a:gd name="connsiteX138" fmla="*/ 443960 w 453485"/>
                <a:gd name="connsiteY138" fmla="*/ 277940 h 328421"/>
                <a:gd name="connsiteX139" fmla="*/ 444627 w 453485"/>
                <a:gd name="connsiteY139" fmla="*/ 283464 h 328421"/>
                <a:gd name="connsiteX140" fmla="*/ 452533 w 453485"/>
                <a:gd name="connsiteY140" fmla="*/ 295656 h 328421"/>
                <a:gd name="connsiteX141" fmla="*/ 453200 w 453485"/>
                <a:gd name="connsiteY141" fmla="*/ 296323 h 328421"/>
                <a:gd name="connsiteX142" fmla="*/ 453485 w 453485"/>
                <a:gd name="connsiteY142" fmla="*/ 296323 h 328421"/>
                <a:gd name="connsiteX143" fmla="*/ 437388 w 453485"/>
                <a:gd name="connsiteY143" fmla="*/ 294989 h 328421"/>
                <a:gd name="connsiteX144" fmla="*/ 435769 w 453485"/>
                <a:gd name="connsiteY144" fmla="*/ 294704 h 328421"/>
                <a:gd name="connsiteX145" fmla="*/ 404622 w 453485"/>
                <a:gd name="connsiteY145" fmla="*/ 292322 h 328421"/>
                <a:gd name="connsiteX146" fmla="*/ 402336 w 453485"/>
                <a:gd name="connsiteY146" fmla="*/ 292322 h 328421"/>
                <a:gd name="connsiteX147" fmla="*/ 381000 w 453485"/>
                <a:gd name="connsiteY147" fmla="*/ 290703 h 328421"/>
                <a:gd name="connsiteX148" fmla="*/ 367570 w 453485"/>
                <a:gd name="connsiteY148" fmla="*/ 289751 h 328421"/>
                <a:gd name="connsiteX149" fmla="*/ 366236 w 453485"/>
                <a:gd name="connsiteY149" fmla="*/ 288417 h 328421"/>
                <a:gd name="connsiteX150" fmla="*/ 365569 w 453485"/>
                <a:gd name="connsiteY150" fmla="*/ 288798 h 328421"/>
                <a:gd name="connsiteX151" fmla="*/ 364617 w 453485"/>
                <a:gd name="connsiteY151" fmla="*/ 289751 h 328421"/>
                <a:gd name="connsiteX152" fmla="*/ 363569 w 453485"/>
                <a:gd name="connsiteY152" fmla="*/ 290036 h 328421"/>
                <a:gd name="connsiteX153" fmla="*/ 362902 w 453485"/>
                <a:gd name="connsiteY153" fmla="*/ 291084 h 328421"/>
                <a:gd name="connsiteX154" fmla="*/ 362331 w 453485"/>
                <a:gd name="connsiteY154" fmla="*/ 291370 h 328421"/>
                <a:gd name="connsiteX155" fmla="*/ 360997 w 453485"/>
                <a:gd name="connsiteY155" fmla="*/ 291370 h 328421"/>
                <a:gd name="connsiteX156" fmla="*/ 359950 w 453485"/>
                <a:gd name="connsiteY156" fmla="*/ 289751 h 328421"/>
                <a:gd name="connsiteX157" fmla="*/ 359378 w 453485"/>
                <a:gd name="connsiteY157" fmla="*/ 288798 h 328421"/>
                <a:gd name="connsiteX158" fmla="*/ 358997 w 453485"/>
                <a:gd name="connsiteY158" fmla="*/ 288131 h 328421"/>
                <a:gd name="connsiteX159" fmla="*/ 358711 w 453485"/>
                <a:gd name="connsiteY159" fmla="*/ 288131 h 328421"/>
                <a:gd name="connsiteX160" fmla="*/ 357664 w 453485"/>
                <a:gd name="connsiteY160" fmla="*/ 288417 h 328421"/>
                <a:gd name="connsiteX161" fmla="*/ 356425 w 453485"/>
                <a:gd name="connsiteY161" fmla="*/ 287465 h 328421"/>
                <a:gd name="connsiteX162" fmla="*/ 355378 w 453485"/>
                <a:gd name="connsiteY162" fmla="*/ 286798 h 328421"/>
                <a:gd name="connsiteX163" fmla="*/ 351472 w 453485"/>
                <a:gd name="connsiteY163" fmla="*/ 285464 h 328421"/>
                <a:gd name="connsiteX164" fmla="*/ 350520 w 453485"/>
                <a:gd name="connsiteY164" fmla="*/ 285464 h 328421"/>
                <a:gd name="connsiteX165" fmla="*/ 349853 w 453485"/>
                <a:gd name="connsiteY165" fmla="*/ 285845 h 328421"/>
                <a:gd name="connsiteX166" fmla="*/ 348805 w 453485"/>
                <a:gd name="connsiteY166" fmla="*/ 285179 h 328421"/>
                <a:gd name="connsiteX167" fmla="*/ 348520 w 453485"/>
                <a:gd name="connsiteY167" fmla="*/ 285179 h 328421"/>
                <a:gd name="connsiteX168" fmla="*/ 347853 w 453485"/>
                <a:gd name="connsiteY168" fmla="*/ 285845 h 328421"/>
                <a:gd name="connsiteX169" fmla="*/ 347567 w 453485"/>
                <a:gd name="connsiteY169" fmla="*/ 285845 h 328421"/>
                <a:gd name="connsiteX170" fmla="*/ 346519 w 453485"/>
                <a:gd name="connsiteY170" fmla="*/ 285464 h 328421"/>
                <a:gd name="connsiteX171" fmla="*/ 345853 w 453485"/>
                <a:gd name="connsiteY171" fmla="*/ 286417 h 328421"/>
                <a:gd name="connsiteX172" fmla="*/ 345567 w 453485"/>
                <a:gd name="connsiteY172" fmla="*/ 286417 h 328421"/>
                <a:gd name="connsiteX173" fmla="*/ 344614 w 453485"/>
                <a:gd name="connsiteY173" fmla="*/ 286131 h 328421"/>
                <a:gd name="connsiteX174" fmla="*/ 343281 w 453485"/>
                <a:gd name="connsiteY174" fmla="*/ 283845 h 328421"/>
                <a:gd name="connsiteX175" fmla="*/ 343281 w 453485"/>
                <a:gd name="connsiteY175" fmla="*/ 283464 h 328421"/>
                <a:gd name="connsiteX176" fmla="*/ 342900 w 453485"/>
                <a:gd name="connsiteY176" fmla="*/ 283464 h 328421"/>
                <a:gd name="connsiteX177" fmla="*/ 341947 w 453485"/>
                <a:gd name="connsiteY177" fmla="*/ 284512 h 328421"/>
                <a:gd name="connsiteX178" fmla="*/ 341281 w 453485"/>
                <a:gd name="connsiteY178" fmla="*/ 284512 h 328421"/>
                <a:gd name="connsiteX179" fmla="*/ 339947 w 453485"/>
                <a:gd name="connsiteY179" fmla="*/ 284131 h 328421"/>
                <a:gd name="connsiteX180" fmla="*/ 338709 w 453485"/>
                <a:gd name="connsiteY180" fmla="*/ 284131 h 328421"/>
                <a:gd name="connsiteX181" fmla="*/ 338042 w 453485"/>
                <a:gd name="connsiteY181" fmla="*/ 284512 h 328421"/>
                <a:gd name="connsiteX182" fmla="*/ 337661 w 453485"/>
                <a:gd name="connsiteY182" fmla="*/ 285845 h 328421"/>
                <a:gd name="connsiteX183" fmla="*/ 336994 w 453485"/>
                <a:gd name="connsiteY183" fmla="*/ 286131 h 328421"/>
                <a:gd name="connsiteX184" fmla="*/ 336328 w 453485"/>
                <a:gd name="connsiteY184" fmla="*/ 285464 h 328421"/>
                <a:gd name="connsiteX185" fmla="*/ 336328 w 453485"/>
                <a:gd name="connsiteY185" fmla="*/ 282893 h 328421"/>
                <a:gd name="connsiteX186" fmla="*/ 335756 w 453485"/>
                <a:gd name="connsiteY186" fmla="*/ 282512 h 328421"/>
                <a:gd name="connsiteX187" fmla="*/ 335089 w 453485"/>
                <a:gd name="connsiteY187" fmla="*/ 282512 h 328421"/>
                <a:gd name="connsiteX188" fmla="*/ 334709 w 453485"/>
                <a:gd name="connsiteY188" fmla="*/ 283178 h 328421"/>
                <a:gd name="connsiteX189" fmla="*/ 334709 w 453485"/>
                <a:gd name="connsiteY189" fmla="*/ 283464 h 328421"/>
                <a:gd name="connsiteX190" fmla="*/ 334423 w 453485"/>
                <a:gd name="connsiteY190" fmla="*/ 283845 h 328421"/>
                <a:gd name="connsiteX191" fmla="*/ 333089 w 453485"/>
                <a:gd name="connsiteY191" fmla="*/ 284797 h 328421"/>
                <a:gd name="connsiteX192" fmla="*/ 333089 w 453485"/>
                <a:gd name="connsiteY192" fmla="*/ 285464 h 328421"/>
                <a:gd name="connsiteX193" fmla="*/ 332708 w 453485"/>
                <a:gd name="connsiteY193" fmla="*/ 286798 h 328421"/>
                <a:gd name="connsiteX194" fmla="*/ 332137 w 453485"/>
                <a:gd name="connsiteY194" fmla="*/ 287465 h 328421"/>
                <a:gd name="connsiteX195" fmla="*/ 331470 w 453485"/>
                <a:gd name="connsiteY195" fmla="*/ 287750 h 328421"/>
                <a:gd name="connsiteX196" fmla="*/ 330803 w 453485"/>
                <a:gd name="connsiteY196" fmla="*/ 287465 h 328421"/>
                <a:gd name="connsiteX197" fmla="*/ 330422 w 453485"/>
                <a:gd name="connsiteY197" fmla="*/ 287084 h 328421"/>
                <a:gd name="connsiteX198" fmla="*/ 330422 w 453485"/>
                <a:gd name="connsiteY198" fmla="*/ 286417 h 328421"/>
                <a:gd name="connsiteX199" fmla="*/ 330136 w 453485"/>
                <a:gd name="connsiteY199" fmla="*/ 285845 h 328421"/>
                <a:gd name="connsiteX200" fmla="*/ 329755 w 453485"/>
                <a:gd name="connsiteY200" fmla="*/ 285464 h 328421"/>
                <a:gd name="connsiteX201" fmla="*/ 329184 w 453485"/>
                <a:gd name="connsiteY201" fmla="*/ 285464 h 328421"/>
                <a:gd name="connsiteX202" fmla="*/ 328803 w 453485"/>
                <a:gd name="connsiteY202" fmla="*/ 285845 h 328421"/>
                <a:gd name="connsiteX203" fmla="*/ 329184 w 453485"/>
                <a:gd name="connsiteY203" fmla="*/ 286798 h 328421"/>
                <a:gd name="connsiteX204" fmla="*/ 329184 w 453485"/>
                <a:gd name="connsiteY204" fmla="*/ 287750 h 328421"/>
                <a:gd name="connsiteX205" fmla="*/ 328517 w 453485"/>
                <a:gd name="connsiteY205" fmla="*/ 288798 h 328421"/>
                <a:gd name="connsiteX206" fmla="*/ 327184 w 453485"/>
                <a:gd name="connsiteY206" fmla="*/ 288798 h 328421"/>
                <a:gd name="connsiteX207" fmla="*/ 326517 w 453485"/>
                <a:gd name="connsiteY207" fmla="*/ 288417 h 328421"/>
                <a:gd name="connsiteX208" fmla="*/ 325564 w 453485"/>
                <a:gd name="connsiteY208" fmla="*/ 287465 h 328421"/>
                <a:gd name="connsiteX209" fmla="*/ 324898 w 453485"/>
                <a:gd name="connsiteY209" fmla="*/ 287465 h 328421"/>
                <a:gd name="connsiteX210" fmla="*/ 324517 w 453485"/>
                <a:gd name="connsiteY210" fmla="*/ 287750 h 328421"/>
                <a:gd name="connsiteX211" fmla="*/ 323850 w 453485"/>
                <a:gd name="connsiteY211" fmla="*/ 289751 h 328421"/>
                <a:gd name="connsiteX212" fmla="*/ 322897 w 453485"/>
                <a:gd name="connsiteY212" fmla="*/ 290036 h 328421"/>
                <a:gd name="connsiteX213" fmla="*/ 270415 w 453485"/>
                <a:gd name="connsiteY213" fmla="*/ 291751 h 328421"/>
                <a:gd name="connsiteX214" fmla="*/ 273367 w 453485"/>
                <a:gd name="connsiteY214" fmla="*/ 294322 h 328421"/>
                <a:gd name="connsiteX215" fmla="*/ 274701 w 453485"/>
                <a:gd name="connsiteY215" fmla="*/ 295275 h 328421"/>
                <a:gd name="connsiteX216" fmla="*/ 294704 w 453485"/>
                <a:gd name="connsiteY216" fmla="*/ 307181 h 328421"/>
                <a:gd name="connsiteX217" fmla="*/ 295656 w 453485"/>
                <a:gd name="connsiteY217" fmla="*/ 320231 h 328421"/>
                <a:gd name="connsiteX218" fmla="*/ 296323 w 453485"/>
                <a:gd name="connsiteY218" fmla="*/ 326803 h 328421"/>
                <a:gd name="connsiteX219" fmla="*/ 239554 w 453485"/>
                <a:gd name="connsiteY219" fmla="*/ 312420 h 328421"/>
                <a:gd name="connsiteX220" fmla="*/ 236982 w 453485"/>
                <a:gd name="connsiteY220" fmla="*/ 313087 h 328421"/>
                <a:gd name="connsiteX221" fmla="*/ 223171 w 453485"/>
                <a:gd name="connsiteY221" fmla="*/ 314992 h 328421"/>
                <a:gd name="connsiteX222" fmla="*/ 220218 w 453485"/>
                <a:gd name="connsiteY222" fmla="*/ 316325 h 328421"/>
                <a:gd name="connsiteX223" fmla="*/ 216884 w 453485"/>
                <a:gd name="connsiteY223" fmla="*/ 316992 h 328421"/>
                <a:gd name="connsiteX224" fmla="*/ 214598 w 453485"/>
                <a:gd name="connsiteY224" fmla="*/ 317945 h 328421"/>
                <a:gd name="connsiteX225" fmla="*/ 212312 w 453485"/>
                <a:gd name="connsiteY225" fmla="*/ 318611 h 328421"/>
                <a:gd name="connsiteX226" fmla="*/ 210979 w 453485"/>
                <a:gd name="connsiteY226" fmla="*/ 319278 h 328421"/>
                <a:gd name="connsiteX227" fmla="*/ 204788 w 453485"/>
                <a:gd name="connsiteY227" fmla="*/ 321945 h 328421"/>
                <a:gd name="connsiteX228" fmla="*/ 203835 w 453485"/>
                <a:gd name="connsiteY228" fmla="*/ 322517 h 328421"/>
                <a:gd name="connsiteX229" fmla="*/ 201835 w 453485"/>
                <a:gd name="connsiteY229" fmla="*/ 322517 h 328421"/>
                <a:gd name="connsiteX230" fmla="*/ 200501 w 453485"/>
                <a:gd name="connsiteY230" fmla="*/ 322231 h 328421"/>
                <a:gd name="connsiteX231" fmla="*/ 200215 w 453485"/>
                <a:gd name="connsiteY231" fmla="*/ 322231 h 328421"/>
                <a:gd name="connsiteX232" fmla="*/ 170688 w 453485"/>
                <a:gd name="connsiteY232" fmla="*/ 325184 h 328421"/>
                <a:gd name="connsiteX233" fmla="*/ 146399 w 453485"/>
                <a:gd name="connsiteY233" fmla="*/ 327184 h 328421"/>
                <a:gd name="connsiteX234" fmla="*/ 131254 w 453485"/>
                <a:gd name="connsiteY234" fmla="*/ 328422 h 328421"/>
                <a:gd name="connsiteX235" fmla="*/ 128968 w 453485"/>
                <a:gd name="connsiteY235" fmla="*/ 327470 h 328421"/>
                <a:gd name="connsiteX236" fmla="*/ 129635 w 453485"/>
                <a:gd name="connsiteY236" fmla="*/ 325469 h 328421"/>
                <a:gd name="connsiteX237" fmla="*/ 128302 w 453485"/>
                <a:gd name="connsiteY237" fmla="*/ 323564 h 328421"/>
                <a:gd name="connsiteX238" fmla="*/ 128302 w 453485"/>
                <a:gd name="connsiteY238" fmla="*/ 322517 h 328421"/>
                <a:gd name="connsiteX239" fmla="*/ 127635 w 453485"/>
                <a:gd name="connsiteY239" fmla="*/ 320231 h 328421"/>
                <a:gd name="connsiteX240" fmla="*/ 127635 w 453485"/>
                <a:gd name="connsiteY240" fmla="*/ 317659 h 328421"/>
                <a:gd name="connsiteX241" fmla="*/ 127349 w 453485"/>
                <a:gd name="connsiteY241" fmla="*/ 316325 h 328421"/>
                <a:gd name="connsiteX242" fmla="*/ 126016 w 453485"/>
                <a:gd name="connsiteY242" fmla="*/ 314706 h 328421"/>
                <a:gd name="connsiteX243" fmla="*/ 121729 w 453485"/>
                <a:gd name="connsiteY243" fmla="*/ 310420 h 328421"/>
                <a:gd name="connsiteX244" fmla="*/ 120777 w 453485"/>
                <a:gd name="connsiteY244" fmla="*/ 309086 h 328421"/>
                <a:gd name="connsiteX245" fmla="*/ 121158 w 453485"/>
                <a:gd name="connsiteY245" fmla="*/ 307467 h 328421"/>
                <a:gd name="connsiteX246" fmla="*/ 121158 w 453485"/>
                <a:gd name="connsiteY246" fmla="*/ 305848 h 328421"/>
                <a:gd name="connsiteX247" fmla="*/ 119443 w 453485"/>
                <a:gd name="connsiteY247" fmla="*/ 304514 h 328421"/>
                <a:gd name="connsiteX248" fmla="*/ 119158 w 453485"/>
                <a:gd name="connsiteY248" fmla="*/ 303562 h 328421"/>
                <a:gd name="connsiteX249" fmla="*/ 119443 w 453485"/>
                <a:gd name="connsiteY249" fmla="*/ 302514 h 328421"/>
                <a:gd name="connsiteX250" fmla="*/ 119158 w 453485"/>
                <a:gd name="connsiteY250" fmla="*/ 301276 h 328421"/>
                <a:gd name="connsiteX251" fmla="*/ 118205 w 453485"/>
                <a:gd name="connsiteY251" fmla="*/ 300228 h 328421"/>
                <a:gd name="connsiteX252" fmla="*/ 117158 w 453485"/>
                <a:gd name="connsiteY252" fmla="*/ 296990 h 328421"/>
                <a:gd name="connsiteX253" fmla="*/ 116491 w 453485"/>
                <a:gd name="connsiteY253" fmla="*/ 294989 h 328421"/>
                <a:gd name="connsiteX254" fmla="*/ 116491 w 453485"/>
                <a:gd name="connsiteY254" fmla="*/ 294704 h 328421"/>
                <a:gd name="connsiteX255" fmla="*/ 116205 w 453485"/>
                <a:gd name="connsiteY255" fmla="*/ 293370 h 328421"/>
                <a:gd name="connsiteX256" fmla="*/ 113919 w 453485"/>
                <a:gd name="connsiteY256" fmla="*/ 289084 h 328421"/>
                <a:gd name="connsiteX257" fmla="*/ 111919 w 453485"/>
                <a:gd name="connsiteY257" fmla="*/ 286131 h 328421"/>
                <a:gd name="connsiteX258" fmla="*/ 110966 w 453485"/>
                <a:gd name="connsiteY258" fmla="*/ 284512 h 328421"/>
                <a:gd name="connsiteX259" fmla="*/ 110585 w 453485"/>
                <a:gd name="connsiteY259" fmla="*/ 282893 h 328421"/>
                <a:gd name="connsiteX260" fmla="*/ 110300 w 453485"/>
                <a:gd name="connsiteY260" fmla="*/ 280892 h 328421"/>
                <a:gd name="connsiteX261" fmla="*/ 110585 w 453485"/>
                <a:gd name="connsiteY261" fmla="*/ 279559 h 328421"/>
                <a:gd name="connsiteX262" fmla="*/ 111252 w 453485"/>
                <a:gd name="connsiteY262" fmla="*/ 277559 h 328421"/>
                <a:gd name="connsiteX263" fmla="*/ 111633 w 453485"/>
                <a:gd name="connsiteY263" fmla="*/ 274987 h 328421"/>
                <a:gd name="connsiteX264" fmla="*/ 111919 w 453485"/>
                <a:gd name="connsiteY264" fmla="*/ 274034 h 328421"/>
                <a:gd name="connsiteX265" fmla="*/ 111252 w 453485"/>
                <a:gd name="connsiteY265" fmla="*/ 272034 h 328421"/>
                <a:gd name="connsiteX266" fmla="*/ 109633 w 453485"/>
                <a:gd name="connsiteY266" fmla="*/ 271082 h 328421"/>
                <a:gd name="connsiteX267" fmla="*/ 107633 w 453485"/>
                <a:gd name="connsiteY267" fmla="*/ 268700 h 328421"/>
                <a:gd name="connsiteX268" fmla="*/ 107633 w 453485"/>
                <a:gd name="connsiteY268" fmla="*/ 268129 h 328421"/>
                <a:gd name="connsiteX269" fmla="*/ 108013 w 453485"/>
                <a:gd name="connsiteY269" fmla="*/ 267081 h 328421"/>
                <a:gd name="connsiteX270" fmla="*/ 108966 w 453485"/>
                <a:gd name="connsiteY270" fmla="*/ 266414 h 328421"/>
                <a:gd name="connsiteX271" fmla="*/ 109633 w 453485"/>
                <a:gd name="connsiteY271" fmla="*/ 266414 h 328421"/>
                <a:gd name="connsiteX272" fmla="*/ 134588 w 453485"/>
                <a:gd name="connsiteY272" fmla="*/ 267462 h 328421"/>
                <a:gd name="connsiteX273" fmla="*/ 135255 w 453485"/>
                <a:gd name="connsiteY273" fmla="*/ 253937 h 328421"/>
                <a:gd name="connsiteX274" fmla="*/ 135922 w 453485"/>
                <a:gd name="connsiteY274" fmla="*/ 244793 h 328421"/>
                <a:gd name="connsiteX275" fmla="*/ 135922 w 453485"/>
                <a:gd name="connsiteY275" fmla="*/ 241173 h 328421"/>
                <a:gd name="connsiteX276" fmla="*/ 122110 w 453485"/>
                <a:gd name="connsiteY276" fmla="*/ 244126 h 328421"/>
                <a:gd name="connsiteX277" fmla="*/ 108680 w 453485"/>
                <a:gd name="connsiteY277" fmla="*/ 239554 h 328421"/>
                <a:gd name="connsiteX278" fmla="*/ 99155 w 453485"/>
                <a:gd name="connsiteY278" fmla="*/ 236220 h 328421"/>
                <a:gd name="connsiteX279" fmla="*/ 98488 w 453485"/>
                <a:gd name="connsiteY279" fmla="*/ 236220 h 328421"/>
                <a:gd name="connsiteX280" fmla="*/ 97822 w 453485"/>
                <a:gd name="connsiteY280" fmla="*/ 230981 h 328421"/>
                <a:gd name="connsiteX281" fmla="*/ 100108 w 453485"/>
                <a:gd name="connsiteY281" fmla="*/ 225076 h 328421"/>
                <a:gd name="connsiteX282" fmla="*/ 95821 w 453485"/>
                <a:gd name="connsiteY282" fmla="*/ 224409 h 328421"/>
                <a:gd name="connsiteX283" fmla="*/ 94869 w 453485"/>
                <a:gd name="connsiteY283" fmla="*/ 224123 h 328421"/>
                <a:gd name="connsiteX284" fmla="*/ 93250 w 453485"/>
                <a:gd name="connsiteY284" fmla="*/ 224123 h 328421"/>
                <a:gd name="connsiteX285" fmla="*/ 92202 w 453485"/>
                <a:gd name="connsiteY285" fmla="*/ 223838 h 328421"/>
                <a:gd name="connsiteX286" fmla="*/ 86011 w 453485"/>
                <a:gd name="connsiteY286" fmla="*/ 223171 h 328421"/>
                <a:gd name="connsiteX287" fmla="*/ 79153 w 453485"/>
                <a:gd name="connsiteY287" fmla="*/ 223171 h 328421"/>
                <a:gd name="connsiteX288" fmla="*/ 79438 w 453485"/>
                <a:gd name="connsiteY288" fmla="*/ 222504 h 328421"/>
                <a:gd name="connsiteX289" fmla="*/ 82677 w 453485"/>
                <a:gd name="connsiteY289" fmla="*/ 213932 h 328421"/>
                <a:gd name="connsiteX290" fmla="*/ 80391 w 453485"/>
                <a:gd name="connsiteY290" fmla="*/ 207074 h 328421"/>
                <a:gd name="connsiteX291" fmla="*/ 81058 w 453485"/>
                <a:gd name="connsiteY291" fmla="*/ 203740 h 328421"/>
                <a:gd name="connsiteX292" fmla="*/ 82677 w 453485"/>
                <a:gd name="connsiteY292" fmla="*/ 197168 h 328421"/>
                <a:gd name="connsiteX293" fmla="*/ 86677 w 453485"/>
                <a:gd name="connsiteY293" fmla="*/ 194215 h 328421"/>
                <a:gd name="connsiteX294" fmla="*/ 86011 w 453485"/>
                <a:gd name="connsiteY294" fmla="*/ 192595 h 328421"/>
                <a:gd name="connsiteX295" fmla="*/ 85344 w 453485"/>
                <a:gd name="connsiteY295" fmla="*/ 191929 h 328421"/>
                <a:gd name="connsiteX296" fmla="*/ 84010 w 453485"/>
                <a:gd name="connsiteY296" fmla="*/ 190976 h 328421"/>
                <a:gd name="connsiteX297" fmla="*/ 83725 w 453485"/>
                <a:gd name="connsiteY297" fmla="*/ 190024 h 328421"/>
                <a:gd name="connsiteX298" fmla="*/ 83058 w 453485"/>
                <a:gd name="connsiteY298" fmla="*/ 190024 h 328421"/>
                <a:gd name="connsiteX299" fmla="*/ 81439 w 453485"/>
                <a:gd name="connsiteY299" fmla="*/ 190691 h 328421"/>
                <a:gd name="connsiteX300" fmla="*/ 81058 w 453485"/>
                <a:gd name="connsiteY300" fmla="*/ 190024 h 328421"/>
                <a:gd name="connsiteX301" fmla="*/ 81058 w 453485"/>
                <a:gd name="connsiteY301" fmla="*/ 188976 h 328421"/>
                <a:gd name="connsiteX302" fmla="*/ 79724 w 453485"/>
                <a:gd name="connsiteY302" fmla="*/ 188024 h 328421"/>
                <a:gd name="connsiteX303" fmla="*/ 79438 w 453485"/>
                <a:gd name="connsiteY303" fmla="*/ 187357 h 328421"/>
                <a:gd name="connsiteX304" fmla="*/ 78772 w 453485"/>
                <a:gd name="connsiteY304" fmla="*/ 187357 h 328421"/>
                <a:gd name="connsiteX305" fmla="*/ 78486 w 453485"/>
                <a:gd name="connsiteY305" fmla="*/ 186404 h 328421"/>
                <a:gd name="connsiteX306" fmla="*/ 78772 w 453485"/>
                <a:gd name="connsiteY306" fmla="*/ 186023 h 328421"/>
                <a:gd name="connsiteX307" fmla="*/ 80105 w 453485"/>
                <a:gd name="connsiteY307" fmla="*/ 185357 h 328421"/>
                <a:gd name="connsiteX308" fmla="*/ 80391 w 453485"/>
                <a:gd name="connsiteY308" fmla="*/ 184785 h 328421"/>
                <a:gd name="connsiteX309" fmla="*/ 80105 w 453485"/>
                <a:gd name="connsiteY309" fmla="*/ 184404 h 328421"/>
                <a:gd name="connsiteX310" fmla="*/ 78772 w 453485"/>
                <a:gd name="connsiteY310" fmla="*/ 183737 h 328421"/>
                <a:gd name="connsiteX311" fmla="*/ 79153 w 453485"/>
                <a:gd name="connsiteY311" fmla="*/ 182404 h 328421"/>
                <a:gd name="connsiteX312" fmla="*/ 78105 w 453485"/>
                <a:gd name="connsiteY312" fmla="*/ 180499 h 328421"/>
                <a:gd name="connsiteX313" fmla="*/ 77438 w 453485"/>
                <a:gd name="connsiteY313" fmla="*/ 180118 h 328421"/>
                <a:gd name="connsiteX314" fmla="*/ 76486 w 453485"/>
                <a:gd name="connsiteY314" fmla="*/ 180499 h 328421"/>
                <a:gd name="connsiteX315" fmla="*/ 76200 w 453485"/>
                <a:gd name="connsiteY315" fmla="*/ 182118 h 328421"/>
                <a:gd name="connsiteX316" fmla="*/ 75819 w 453485"/>
                <a:gd name="connsiteY316" fmla="*/ 182404 h 328421"/>
                <a:gd name="connsiteX317" fmla="*/ 74485 w 453485"/>
                <a:gd name="connsiteY317" fmla="*/ 182118 h 328421"/>
                <a:gd name="connsiteX318" fmla="*/ 74485 w 453485"/>
                <a:gd name="connsiteY318" fmla="*/ 180785 h 328421"/>
                <a:gd name="connsiteX319" fmla="*/ 74200 w 453485"/>
                <a:gd name="connsiteY319" fmla="*/ 180499 h 328421"/>
                <a:gd name="connsiteX320" fmla="*/ 73247 w 453485"/>
                <a:gd name="connsiteY320" fmla="*/ 179832 h 328421"/>
                <a:gd name="connsiteX321" fmla="*/ 72866 w 453485"/>
                <a:gd name="connsiteY321" fmla="*/ 179832 h 328421"/>
                <a:gd name="connsiteX322" fmla="*/ 72866 w 453485"/>
                <a:gd name="connsiteY322" fmla="*/ 179165 h 328421"/>
                <a:gd name="connsiteX323" fmla="*/ 72580 w 453485"/>
                <a:gd name="connsiteY323" fmla="*/ 178213 h 328421"/>
                <a:gd name="connsiteX324" fmla="*/ 71914 w 453485"/>
                <a:gd name="connsiteY324" fmla="*/ 178499 h 328421"/>
                <a:gd name="connsiteX325" fmla="*/ 70866 w 453485"/>
                <a:gd name="connsiteY325" fmla="*/ 179165 h 328421"/>
                <a:gd name="connsiteX326" fmla="*/ 69913 w 453485"/>
                <a:gd name="connsiteY326" fmla="*/ 178213 h 328421"/>
                <a:gd name="connsiteX327" fmla="*/ 69628 w 453485"/>
                <a:gd name="connsiteY327" fmla="*/ 178499 h 328421"/>
                <a:gd name="connsiteX328" fmla="*/ 68580 w 453485"/>
                <a:gd name="connsiteY328" fmla="*/ 178213 h 328421"/>
                <a:gd name="connsiteX329" fmla="*/ 68294 w 453485"/>
                <a:gd name="connsiteY329" fmla="*/ 177832 h 328421"/>
                <a:gd name="connsiteX330" fmla="*/ 68580 w 453485"/>
                <a:gd name="connsiteY330" fmla="*/ 177546 h 328421"/>
                <a:gd name="connsiteX331" fmla="*/ 68961 w 453485"/>
                <a:gd name="connsiteY331" fmla="*/ 177546 h 328421"/>
                <a:gd name="connsiteX332" fmla="*/ 69628 w 453485"/>
                <a:gd name="connsiteY332" fmla="*/ 176498 h 328421"/>
                <a:gd name="connsiteX333" fmla="*/ 68961 w 453485"/>
                <a:gd name="connsiteY333" fmla="*/ 175927 h 328421"/>
                <a:gd name="connsiteX334" fmla="*/ 68294 w 453485"/>
                <a:gd name="connsiteY334" fmla="*/ 174593 h 328421"/>
                <a:gd name="connsiteX335" fmla="*/ 67913 w 453485"/>
                <a:gd name="connsiteY335" fmla="*/ 173546 h 328421"/>
                <a:gd name="connsiteX336" fmla="*/ 68580 w 453485"/>
                <a:gd name="connsiteY336" fmla="*/ 172593 h 328421"/>
                <a:gd name="connsiteX337" fmla="*/ 68580 w 453485"/>
                <a:gd name="connsiteY337" fmla="*/ 171641 h 328421"/>
                <a:gd name="connsiteX338" fmla="*/ 69628 w 453485"/>
                <a:gd name="connsiteY338" fmla="*/ 170593 h 328421"/>
                <a:gd name="connsiteX339" fmla="*/ 69628 w 453485"/>
                <a:gd name="connsiteY339" fmla="*/ 169640 h 328421"/>
                <a:gd name="connsiteX340" fmla="*/ 70294 w 453485"/>
                <a:gd name="connsiteY340" fmla="*/ 168974 h 328421"/>
                <a:gd name="connsiteX341" fmla="*/ 68294 w 453485"/>
                <a:gd name="connsiteY341" fmla="*/ 166402 h 328421"/>
                <a:gd name="connsiteX342" fmla="*/ 68294 w 453485"/>
                <a:gd name="connsiteY342" fmla="*/ 164687 h 328421"/>
                <a:gd name="connsiteX343" fmla="*/ 67913 w 453485"/>
                <a:gd name="connsiteY343" fmla="*/ 164116 h 328421"/>
                <a:gd name="connsiteX344" fmla="*/ 69247 w 453485"/>
                <a:gd name="connsiteY344" fmla="*/ 163449 h 328421"/>
                <a:gd name="connsiteX345" fmla="*/ 69247 w 453485"/>
                <a:gd name="connsiteY345" fmla="*/ 163068 h 328421"/>
                <a:gd name="connsiteX346" fmla="*/ 69913 w 453485"/>
                <a:gd name="connsiteY346" fmla="*/ 160496 h 328421"/>
                <a:gd name="connsiteX347" fmla="*/ 69913 w 453485"/>
                <a:gd name="connsiteY347" fmla="*/ 159830 h 328421"/>
                <a:gd name="connsiteX348" fmla="*/ 69247 w 453485"/>
                <a:gd name="connsiteY348" fmla="*/ 158210 h 328421"/>
                <a:gd name="connsiteX349" fmla="*/ 67627 w 453485"/>
                <a:gd name="connsiteY349" fmla="*/ 153257 h 328421"/>
                <a:gd name="connsiteX350" fmla="*/ 67342 w 453485"/>
                <a:gd name="connsiteY350" fmla="*/ 151924 h 328421"/>
                <a:gd name="connsiteX351" fmla="*/ 66675 w 453485"/>
                <a:gd name="connsiteY351" fmla="*/ 150971 h 328421"/>
                <a:gd name="connsiteX352" fmla="*/ 66675 w 453485"/>
                <a:gd name="connsiteY352" fmla="*/ 150305 h 328421"/>
                <a:gd name="connsiteX353" fmla="*/ 66294 w 453485"/>
                <a:gd name="connsiteY353" fmla="*/ 149352 h 328421"/>
                <a:gd name="connsiteX354" fmla="*/ 66008 w 453485"/>
                <a:gd name="connsiteY354" fmla="*/ 148685 h 328421"/>
                <a:gd name="connsiteX355" fmla="*/ 65342 w 453485"/>
                <a:gd name="connsiteY355" fmla="*/ 148304 h 328421"/>
                <a:gd name="connsiteX356" fmla="*/ 63055 w 453485"/>
                <a:gd name="connsiteY356" fmla="*/ 148019 h 328421"/>
                <a:gd name="connsiteX357" fmla="*/ 62008 w 453485"/>
                <a:gd name="connsiteY357" fmla="*/ 147638 h 328421"/>
                <a:gd name="connsiteX358" fmla="*/ 61436 w 453485"/>
                <a:gd name="connsiteY358" fmla="*/ 146971 h 328421"/>
                <a:gd name="connsiteX359" fmla="*/ 61436 w 453485"/>
                <a:gd name="connsiteY359" fmla="*/ 146399 h 328421"/>
                <a:gd name="connsiteX360" fmla="*/ 61055 w 453485"/>
                <a:gd name="connsiteY360" fmla="*/ 145352 h 328421"/>
                <a:gd name="connsiteX361" fmla="*/ 60388 w 453485"/>
                <a:gd name="connsiteY361" fmla="*/ 145066 h 328421"/>
                <a:gd name="connsiteX362" fmla="*/ 60103 w 453485"/>
                <a:gd name="connsiteY362" fmla="*/ 144399 h 328421"/>
                <a:gd name="connsiteX363" fmla="*/ 58769 w 453485"/>
                <a:gd name="connsiteY363" fmla="*/ 142399 h 328421"/>
                <a:gd name="connsiteX364" fmla="*/ 57817 w 453485"/>
                <a:gd name="connsiteY364" fmla="*/ 141446 h 328421"/>
                <a:gd name="connsiteX365" fmla="*/ 56769 w 453485"/>
                <a:gd name="connsiteY365" fmla="*/ 141446 h 328421"/>
                <a:gd name="connsiteX366" fmla="*/ 55817 w 453485"/>
                <a:gd name="connsiteY366" fmla="*/ 140780 h 328421"/>
                <a:gd name="connsiteX367" fmla="*/ 53816 w 453485"/>
                <a:gd name="connsiteY367" fmla="*/ 138494 h 328421"/>
                <a:gd name="connsiteX368" fmla="*/ 45339 w 453485"/>
                <a:gd name="connsiteY368" fmla="*/ 140113 h 328421"/>
                <a:gd name="connsiteX369" fmla="*/ 44958 w 453485"/>
                <a:gd name="connsiteY369" fmla="*/ 140113 h 328421"/>
                <a:gd name="connsiteX370" fmla="*/ 34480 w 453485"/>
                <a:gd name="connsiteY370" fmla="*/ 145066 h 328421"/>
                <a:gd name="connsiteX371" fmla="*/ 33814 w 453485"/>
                <a:gd name="connsiteY371" fmla="*/ 145066 h 328421"/>
                <a:gd name="connsiteX372" fmla="*/ 32194 w 453485"/>
                <a:gd name="connsiteY372" fmla="*/ 144685 h 328421"/>
                <a:gd name="connsiteX373" fmla="*/ 30575 w 453485"/>
                <a:gd name="connsiteY373" fmla="*/ 144018 h 328421"/>
                <a:gd name="connsiteX374" fmla="*/ 28575 w 453485"/>
                <a:gd name="connsiteY374" fmla="*/ 142399 h 328421"/>
                <a:gd name="connsiteX375" fmla="*/ 28289 w 453485"/>
                <a:gd name="connsiteY375" fmla="*/ 142113 h 328421"/>
                <a:gd name="connsiteX376" fmla="*/ 26956 w 453485"/>
                <a:gd name="connsiteY376" fmla="*/ 141065 h 328421"/>
                <a:gd name="connsiteX377" fmla="*/ 25336 w 453485"/>
                <a:gd name="connsiteY377" fmla="*/ 139160 h 328421"/>
                <a:gd name="connsiteX378" fmla="*/ 23050 w 453485"/>
                <a:gd name="connsiteY378" fmla="*/ 137541 h 328421"/>
                <a:gd name="connsiteX379" fmla="*/ 22669 w 453485"/>
                <a:gd name="connsiteY379" fmla="*/ 136493 h 328421"/>
                <a:gd name="connsiteX380" fmla="*/ 22384 w 453485"/>
                <a:gd name="connsiteY380" fmla="*/ 136208 h 328421"/>
                <a:gd name="connsiteX381" fmla="*/ 22384 w 453485"/>
                <a:gd name="connsiteY381" fmla="*/ 135541 h 328421"/>
                <a:gd name="connsiteX382" fmla="*/ 21717 w 453485"/>
                <a:gd name="connsiteY382" fmla="*/ 134874 h 328421"/>
                <a:gd name="connsiteX383" fmla="*/ 21336 w 453485"/>
                <a:gd name="connsiteY383" fmla="*/ 133922 h 328421"/>
                <a:gd name="connsiteX384" fmla="*/ 20669 w 453485"/>
                <a:gd name="connsiteY384" fmla="*/ 132874 h 328421"/>
                <a:gd name="connsiteX385" fmla="*/ 19717 w 453485"/>
                <a:gd name="connsiteY385" fmla="*/ 131921 h 328421"/>
                <a:gd name="connsiteX386" fmla="*/ 17145 w 453485"/>
                <a:gd name="connsiteY386" fmla="*/ 131255 h 328421"/>
                <a:gd name="connsiteX387" fmla="*/ 16097 w 453485"/>
                <a:gd name="connsiteY387" fmla="*/ 131255 h 328421"/>
                <a:gd name="connsiteX388" fmla="*/ 15145 w 453485"/>
                <a:gd name="connsiteY388" fmla="*/ 130588 h 328421"/>
                <a:gd name="connsiteX389" fmla="*/ 13811 w 453485"/>
                <a:gd name="connsiteY389" fmla="*/ 130588 h 328421"/>
                <a:gd name="connsiteX390" fmla="*/ 13144 w 453485"/>
                <a:gd name="connsiteY390" fmla="*/ 129921 h 328421"/>
                <a:gd name="connsiteX391" fmla="*/ 12478 w 453485"/>
                <a:gd name="connsiteY391" fmla="*/ 129635 h 328421"/>
                <a:gd name="connsiteX392" fmla="*/ 12192 w 453485"/>
                <a:gd name="connsiteY392" fmla="*/ 129254 h 328421"/>
                <a:gd name="connsiteX393" fmla="*/ 11811 w 453485"/>
                <a:gd name="connsiteY393" fmla="*/ 128588 h 328421"/>
                <a:gd name="connsiteX394" fmla="*/ 10573 w 453485"/>
                <a:gd name="connsiteY394" fmla="*/ 127635 h 328421"/>
                <a:gd name="connsiteX395" fmla="*/ 9525 w 453485"/>
                <a:gd name="connsiteY395" fmla="*/ 127349 h 328421"/>
                <a:gd name="connsiteX396" fmla="*/ 8572 w 453485"/>
                <a:gd name="connsiteY396" fmla="*/ 127349 h 328421"/>
                <a:gd name="connsiteX397" fmla="*/ 7239 w 453485"/>
                <a:gd name="connsiteY397" fmla="*/ 126302 h 328421"/>
                <a:gd name="connsiteX398" fmla="*/ 4953 w 453485"/>
                <a:gd name="connsiteY398" fmla="*/ 125635 h 328421"/>
                <a:gd name="connsiteX399" fmla="*/ 4286 w 453485"/>
                <a:gd name="connsiteY399" fmla="*/ 124397 h 328421"/>
                <a:gd name="connsiteX400" fmla="*/ 4667 w 453485"/>
                <a:gd name="connsiteY400" fmla="*/ 123730 h 328421"/>
                <a:gd name="connsiteX401" fmla="*/ 4000 w 453485"/>
                <a:gd name="connsiteY401" fmla="*/ 123063 h 328421"/>
                <a:gd name="connsiteX402" fmla="*/ 3619 w 453485"/>
                <a:gd name="connsiteY402" fmla="*/ 122396 h 328421"/>
                <a:gd name="connsiteX403" fmla="*/ 4000 w 453485"/>
                <a:gd name="connsiteY403" fmla="*/ 122111 h 328421"/>
                <a:gd name="connsiteX404" fmla="*/ 4000 w 453485"/>
                <a:gd name="connsiteY404" fmla="*/ 121730 h 328421"/>
                <a:gd name="connsiteX405" fmla="*/ 4667 w 453485"/>
                <a:gd name="connsiteY405" fmla="*/ 121730 h 328421"/>
                <a:gd name="connsiteX406" fmla="*/ 4667 w 453485"/>
                <a:gd name="connsiteY406" fmla="*/ 119444 h 328421"/>
                <a:gd name="connsiteX407" fmla="*/ 4953 w 453485"/>
                <a:gd name="connsiteY407" fmla="*/ 119158 h 328421"/>
                <a:gd name="connsiteX408" fmla="*/ 4667 w 453485"/>
                <a:gd name="connsiteY408" fmla="*/ 118777 h 328421"/>
                <a:gd name="connsiteX409" fmla="*/ 5905 w 453485"/>
                <a:gd name="connsiteY409" fmla="*/ 118777 h 328421"/>
                <a:gd name="connsiteX410" fmla="*/ 5620 w 453485"/>
                <a:gd name="connsiteY410" fmla="*/ 118491 h 328421"/>
                <a:gd name="connsiteX411" fmla="*/ 4667 w 453485"/>
                <a:gd name="connsiteY411" fmla="*/ 118110 h 328421"/>
                <a:gd name="connsiteX412" fmla="*/ 4667 w 453485"/>
                <a:gd name="connsiteY412" fmla="*/ 117157 h 328421"/>
                <a:gd name="connsiteX413" fmla="*/ 4000 w 453485"/>
                <a:gd name="connsiteY413" fmla="*/ 116205 h 328421"/>
                <a:gd name="connsiteX414" fmla="*/ 2667 w 453485"/>
                <a:gd name="connsiteY414" fmla="*/ 114491 h 328421"/>
                <a:gd name="connsiteX415" fmla="*/ 2286 w 453485"/>
                <a:gd name="connsiteY415" fmla="*/ 114205 h 328421"/>
                <a:gd name="connsiteX416" fmla="*/ 2000 w 453485"/>
                <a:gd name="connsiteY416" fmla="*/ 113538 h 328421"/>
                <a:gd name="connsiteX417" fmla="*/ 2000 w 453485"/>
                <a:gd name="connsiteY417" fmla="*/ 112586 h 328421"/>
                <a:gd name="connsiteX418" fmla="*/ 1333 w 453485"/>
                <a:gd name="connsiteY418" fmla="*/ 111252 h 328421"/>
                <a:gd name="connsiteX419" fmla="*/ 1333 w 453485"/>
                <a:gd name="connsiteY419" fmla="*/ 109919 h 328421"/>
                <a:gd name="connsiteX420" fmla="*/ 381 w 453485"/>
                <a:gd name="connsiteY420" fmla="*/ 110300 h 328421"/>
                <a:gd name="connsiteX421" fmla="*/ 0 w 453485"/>
                <a:gd name="connsiteY421" fmla="*/ 110300 h 328421"/>
                <a:gd name="connsiteX422" fmla="*/ 0 w 453485"/>
                <a:gd name="connsiteY422" fmla="*/ 108966 h 328421"/>
                <a:gd name="connsiteX423" fmla="*/ 2667 w 453485"/>
                <a:gd name="connsiteY423" fmla="*/ 107632 h 328421"/>
                <a:gd name="connsiteX424" fmla="*/ 6572 w 453485"/>
                <a:gd name="connsiteY424" fmla="*/ 104966 h 328421"/>
                <a:gd name="connsiteX425" fmla="*/ 7239 w 453485"/>
                <a:gd name="connsiteY425" fmla="*/ 104394 h 328421"/>
                <a:gd name="connsiteX426" fmla="*/ 14764 w 453485"/>
                <a:gd name="connsiteY426" fmla="*/ 98774 h 328421"/>
                <a:gd name="connsiteX427" fmla="*/ 13144 w 453485"/>
                <a:gd name="connsiteY427" fmla="*/ 98774 h 328421"/>
                <a:gd name="connsiteX428" fmla="*/ 10573 w 453485"/>
                <a:gd name="connsiteY428" fmla="*/ 94202 h 328421"/>
                <a:gd name="connsiteX429" fmla="*/ 9239 w 453485"/>
                <a:gd name="connsiteY429" fmla="*/ 89916 h 328421"/>
                <a:gd name="connsiteX430" fmla="*/ 20383 w 453485"/>
                <a:gd name="connsiteY430" fmla="*/ 86011 h 328421"/>
                <a:gd name="connsiteX431" fmla="*/ 26575 w 453485"/>
                <a:gd name="connsiteY431" fmla="*/ 81058 h 328421"/>
                <a:gd name="connsiteX432" fmla="*/ 31242 w 453485"/>
                <a:gd name="connsiteY432" fmla="*/ 77438 h 328421"/>
                <a:gd name="connsiteX433" fmla="*/ 34861 w 453485"/>
                <a:gd name="connsiteY433" fmla="*/ 74867 h 328421"/>
                <a:gd name="connsiteX434" fmla="*/ 34861 w 453485"/>
                <a:gd name="connsiteY434" fmla="*/ 74486 h 328421"/>
                <a:gd name="connsiteX435" fmla="*/ 36767 w 453485"/>
                <a:gd name="connsiteY435" fmla="*/ 82391 h 328421"/>
                <a:gd name="connsiteX436" fmla="*/ 40767 w 453485"/>
                <a:gd name="connsiteY436" fmla="*/ 80105 h 328421"/>
                <a:gd name="connsiteX437" fmla="*/ 41719 w 453485"/>
                <a:gd name="connsiteY437" fmla="*/ 79724 h 328421"/>
                <a:gd name="connsiteX438" fmla="*/ 47244 w 453485"/>
                <a:gd name="connsiteY438" fmla="*/ 76105 h 328421"/>
                <a:gd name="connsiteX439" fmla="*/ 47911 w 453485"/>
                <a:gd name="connsiteY439" fmla="*/ 75819 h 328421"/>
                <a:gd name="connsiteX440" fmla="*/ 47911 w 453485"/>
                <a:gd name="connsiteY440" fmla="*/ 75152 h 328421"/>
                <a:gd name="connsiteX441" fmla="*/ 48292 w 453485"/>
                <a:gd name="connsiteY441" fmla="*/ 73152 h 328421"/>
                <a:gd name="connsiteX442" fmla="*/ 48292 w 453485"/>
                <a:gd name="connsiteY442" fmla="*/ 71533 h 328421"/>
                <a:gd name="connsiteX443" fmla="*/ 48958 w 453485"/>
                <a:gd name="connsiteY443" fmla="*/ 65342 h 328421"/>
                <a:gd name="connsiteX444" fmla="*/ 50197 w 453485"/>
                <a:gd name="connsiteY444" fmla="*/ 59055 h 328421"/>
                <a:gd name="connsiteX445" fmla="*/ 52197 w 453485"/>
                <a:gd name="connsiteY445" fmla="*/ 57436 h 328421"/>
                <a:gd name="connsiteX446" fmla="*/ 51911 w 453485"/>
                <a:gd name="connsiteY446" fmla="*/ 56102 h 328421"/>
                <a:gd name="connsiteX447" fmla="*/ 56102 w 453485"/>
                <a:gd name="connsiteY447" fmla="*/ 51816 h 328421"/>
                <a:gd name="connsiteX448" fmla="*/ 57150 w 453485"/>
                <a:gd name="connsiteY448" fmla="*/ 50578 h 328421"/>
                <a:gd name="connsiteX449" fmla="*/ 60388 w 453485"/>
                <a:gd name="connsiteY449" fmla="*/ 47625 h 328421"/>
                <a:gd name="connsiteX450" fmla="*/ 62389 w 453485"/>
                <a:gd name="connsiteY450" fmla="*/ 45244 h 328421"/>
                <a:gd name="connsiteX451" fmla="*/ 67627 w 453485"/>
                <a:gd name="connsiteY451" fmla="*/ 41720 h 328421"/>
                <a:gd name="connsiteX452" fmla="*/ 70580 w 453485"/>
                <a:gd name="connsiteY452" fmla="*/ 39719 h 328421"/>
                <a:gd name="connsiteX453" fmla="*/ 72580 w 453485"/>
                <a:gd name="connsiteY453" fmla="*/ 40386 h 328421"/>
                <a:gd name="connsiteX454" fmla="*/ 73533 w 453485"/>
                <a:gd name="connsiteY454" fmla="*/ 40005 h 328421"/>
                <a:gd name="connsiteX455" fmla="*/ 73533 w 453485"/>
                <a:gd name="connsiteY455" fmla="*/ 39719 h 328421"/>
                <a:gd name="connsiteX456" fmla="*/ 74485 w 453485"/>
                <a:gd name="connsiteY456" fmla="*/ 39719 h 328421"/>
                <a:gd name="connsiteX457" fmla="*/ 74485 w 453485"/>
                <a:gd name="connsiteY457" fmla="*/ 39053 h 328421"/>
                <a:gd name="connsiteX458" fmla="*/ 75152 w 453485"/>
                <a:gd name="connsiteY458" fmla="*/ 39338 h 328421"/>
                <a:gd name="connsiteX459" fmla="*/ 74867 w 453485"/>
                <a:gd name="connsiteY459" fmla="*/ 39053 h 328421"/>
                <a:gd name="connsiteX460" fmla="*/ 75533 w 453485"/>
                <a:gd name="connsiteY460" fmla="*/ 38767 h 328421"/>
                <a:gd name="connsiteX461" fmla="*/ 75152 w 453485"/>
                <a:gd name="connsiteY461" fmla="*/ 38386 h 328421"/>
                <a:gd name="connsiteX462" fmla="*/ 75533 w 453485"/>
                <a:gd name="connsiteY462" fmla="*/ 38100 h 328421"/>
                <a:gd name="connsiteX463" fmla="*/ 75819 w 453485"/>
                <a:gd name="connsiteY463" fmla="*/ 38100 h 328421"/>
                <a:gd name="connsiteX464" fmla="*/ 76200 w 453485"/>
                <a:gd name="connsiteY464" fmla="*/ 38386 h 328421"/>
                <a:gd name="connsiteX465" fmla="*/ 76486 w 453485"/>
                <a:gd name="connsiteY465" fmla="*/ 37719 h 328421"/>
                <a:gd name="connsiteX466" fmla="*/ 76771 w 453485"/>
                <a:gd name="connsiteY466" fmla="*/ 37719 h 328421"/>
                <a:gd name="connsiteX467" fmla="*/ 77152 w 453485"/>
                <a:gd name="connsiteY467" fmla="*/ 38100 h 328421"/>
                <a:gd name="connsiteX468" fmla="*/ 77819 w 453485"/>
                <a:gd name="connsiteY468" fmla="*/ 38100 h 328421"/>
                <a:gd name="connsiteX469" fmla="*/ 78486 w 453485"/>
                <a:gd name="connsiteY469" fmla="*/ 37433 h 328421"/>
                <a:gd name="connsiteX470" fmla="*/ 79153 w 453485"/>
                <a:gd name="connsiteY470" fmla="*/ 37719 h 328421"/>
                <a:gd name="connsiteX471" fmla="*/ 79153 w 453485"/>
                <a:gd name="connsiteY471" fmla="*/ 38100 h 328421"/>
                <a:gd name="connsiteX472" fmla="*/ 79438 w 453485"/>
                <a:gd name="connsiteY472" fmla="*/ 37052 h 328421"/>
                <a:gd name="connsiteX473" fmla="*/ 80772 w 453485"/>
                <a:gd name="connsiteY473" fmla="*/ 37433 h 328421"/>
                <a:gd name="connsiteX474" fmla="*/ 81439 w 453485"/>
                <a:gd name="connsiteY474" fmla="*/ 36385 h 328421"/>
                <a:gd name="connsiteX475" fmla="*/ 82105 w 453485"/>
                <a:gd name="connsiteY475" fmla="*/ 36767 h 328421"/>
                <a:gd name="connsiteX476" fmla="*/ 83058 w 453485"/>
                <a:gd name="connsiteY476" fmla="*/ 36767 h 328421"/>
                <a:gd name="connsiteX477" fmla="*/ 83344 w 453485"/>
                <a:gd name="connsiteY477" fmla="*/ 37052 h 328421"/>
                <a:gd name="connsiteX478" fmla="*/ 84392 w 453485"/>
                <a:gd name="connsiteY478" fmla="*/ 36767 h 328421"/>
                <a:gd name="connsiteX479" fmla="*/ 85058 w 453485"/>
                <a:gd name="connsiteY479" fmla="*/ 36767 h 328421"/>
                <a:gd name="connsiteX480" fmla="*/ 86677 w 453485"/>
                <a:gd name="connsiteY480" fmla="*/ 36385 h 328421"/>
                <a:gd name="connsiteX481" fmla="*/ 88583 w 453485"/>
                <a:gd name="connsiteY481" fmla="*/ 35433 h 328421"/>
                <a:gd name="connsiteX482" fmla="*/ 88963 w 453485"/>
                <a:gd name="connsiteY482" fmla="*/ 35433 h 328421"/>
                <a:gd name="connsiteX483" fmla="*/ 88963 w 453485"/>
                <a:gd name="connsiteY483" fmla="*/ 35147 h 328421"/>
                <a:gd name="connsiteX484" fmla="*/ 89630 w 453485"/>
                <a:gd name="connsiteY484" fmla="*/ 34766 h 328421"/>
                <a:gd name="connsiteX485" fmla="*/ 94202 w 453485"/>
                <a:gd name="connsiteY485" fmla="*/ 33433 h 328421"/>
                <a:gd name="connsiteX486" fmla="*/ 95821 w 453485"/>
                <a:gd name="connsiteY486" fmla="*/ 33147 h 328421"/>
                <a:gd name="connsiteX487" fmla="*/ 99441 w 453485"/>
                <a:gd name="connsiteY487" fmla="*/ 25908 h 328421"/>
                <a:gd name="connsiteX488" fmla="*/ 111919 w 453485"/>
                <a:gd name="connsiteY488" fmla="*/ 15716 h 328421"/>
                <a:gd name="connsiteX489" fmla="*/ 122396 w 453485"/>
                <a:gd name="connsiteY489" fmla="*/ 11811 h 328421"/>
                <a:gd name="connsiteX490" fmla="*/ 122777 w 453485"/>
                <a:gd name="connsiteY490" fmla="*/ 10858 h 328421"/>
                <a:gd name="connsiteX491" fmla="*/ 125349 w 453485"/>
                <a:gd name="connsiteY491" fmla="*/ 9525 h 328421"/>
                <a:gd name="connsiteX492" fmla="*/ 125730 w 453485"/>
                <a:gd name="connsiteY492" fmla="*/ 8573 h 328421"/>
                <a:gd name="connsiteX493" fmla="*/ 127063 w 453485"/>
                <a:gd name="connsiteY493" fmla="*/ 6286 h 328421"/>
                <a:gd name="connsiteX494" fmla="*/ 128016 w 453485"/>
                <a:gd name="connsiteY494" fmla="*/ 3620 h 328421"/>
                <a:gd name="connsiteX495" fmla="*/ 128302 w 453485"/>
                <a:gd name="connsiteY495" fmla="*/ 2667 h 328421"/>
                <a:gd name="connsiteX496" fmla="*/ 140113 w 453485"/>
                <a:gd name="connsiteY496" fmla="*/ 953 h 328421"/>
                <a:gd name="connsiteX497" fmla="*/ 144780 w 453485"/>
                <a:gd name="connsiteY497" fmla="*/ 667 h 328421"/>
                <a:gd name="connsiteX498" fmla="*/ 148971 w 453485"/>
                <a:gd name="connsiteY498" fmla="*/ 0 h 328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</a:cxnLst>
              <a:rect l="l" t="t" r="r" b="b"/>
              <a:pathLst>
                <a:path w="453485" h="328421">
                  <a:moveTo>
                    <a:pt x="148971" y="0"/>
                  </a:moveTo>
                  <a:lnTo>
                    <a:pt x="149352" y="11525"/>
                  </a:lnTo>
                  <a:lnTo>
                    <a:pt x="151257" y="22670"/>
                  </a:lnTo>
                  <a:lnTo>
                    <a:pt x="151638" y="24003"/>
                  </a:lnTo>
                  <a:lnTo>
                    <a:pt x="151257" y="24575"/>
                  </a:lnTo>
                  <a:lnTo>
                    <a:pt x="151924" y="29528"/>
                  </a:lnTo>
                  <a:lnTo>
                    <a:pt x="153257" y="36767"/>
                  </a:lnTo>
                  <a:lnTo>
                    <a:pt x="152305" y="43339"/>
                  </a:lnTo>
                  <a:lnTo>
                    <a:pt x="156210" y="50197"/>
                  </a:lnTo>
                  <a:lnTo>
                    <a:pt x="161163" y="66294"/>
                  </a:lnTo>
                  <a:lnTo>
                    <a:pt x="160782" y="67913"/>
                  </a:lnTo>
                  <a:lnTo>
                    <a:pt x="163449" y="67247"/>
                  </a:lnTo>
                  <a:lnTo>
                    <a:pt x="163735" y="67247"/>
                  </a:lnTo>
                  <a:lnTo>
                    <a:pt x="164783" y="70199"/>
                  </a:lnTo>
                  <a:lnTo>
                    <a:pt x="166688" y="72485"/>
                  </a:lnTo>
                  <a:lnTo>
                    <a:pt x="170307" y="81058"/>
                  </a:lnTo>
                  <a:lnTo>
                    <a:pt x="172593" y="81725"/>
                  </a:lnTo>
                  <a:lnTo>
                    <a:pt x="174308" y="83725"/>
                  </a:lnTo>
                  <a:lnTo>
                    <a:pt x="177546" y="90869"/>
                  </a:lnTo>
                  <a:lnTo>
                    <a:pt x="178213" y="90869"/>
                  </a:lnTo>
                  <a:lnTo>
                    <a:pt x="181165" y="92202"/>
                  </a:lnTo>
                  <a:lnTo>
                    <a:pt x="182118" y="93155"/>
                  </a:lnTo>
                  <a:lnTo>
                    <a:pt x="182118" y="93536"/>
                  </a:lnTo>
                  <a:lnTo>
                    <a:pt x="182499" y="94202"/>
                  </a:lnTo>
                  <a:lnTo>
                    <a:pt x="183451" y="95155"/>
                  </a:lnTo>
                  <a:lnTo>
                    <a:pt x="183833" y="96107"/>
                  </a:lnTo>
                  <a:lnTo>
                    <a:pt x="184118" y="96107"/>
                  </a:lnTo>
                  <a:lnTo>
                    <a:pt x="184785" y="96774"/>
                  </a:lnTo>
                  <a:lnTo>
                    <a:pt x="184785" y="97822"/>
                  </a:lnTo>
                  <a:lnTo>
                    <a:pt x="185071" y="98774"/>
                  </a:lnTo>
                  <a:lnTo>
                    <a:pt x="185452" y="99060"/>
                  </a:lnTo>
                  <a:lnTo>
                    <a:pt x="186118" y="99060"/>
                  </a:lnTo>
                  <a:lnTo>
                    <a:pt x="186118" y="99727"/>
                  </a:lnTo>
                  <a:lnTo>
                    <a:pt x="188690" y="100775"/>
                  </a:lnTo>
                  <a:lnTo>
                    <a:pt x="190976" y="99727"/>
                  </a:lnTo>
                  <a:lnTo>
                    <a:pt x="194310" y="102013"/>
                  </a:lnTo>
                  <a:lnTo>
                    <a:pt x="199834" y="100108"/>
                  </a:lnTo>
                  <a:lnTo>
                    <a:pt x="209740" y="94869"/>
                  </a:lnTo>
                  <a:lnTo>
                    <a:pt x="214313" y="96774"/>
                  </a:lnTo>
                  <a:lnTo>
                    <a:pt x="213646" y="94869"/>
                  </a:lnTo>
                  <a:lnTo>
                    <a:pt x="212979" y="93821"/>
                  </a:lnTo>
                  <a:lnTo>
                    <a:pt x="212693" y="92869"/>
                  </a:lnTo>
                  <a:lnTo>
                    <a:pt x="212979" y="91916"/>
                  </a:lnTo>
                  <a:lnTo>
                    <a:pt x="212979" y="91250"/>
                  </a:lnTo>
                  <a:lnTo>
                    <a:pt x="212693" y="90583"/>
                  </a:lnTo>
                  <a:lnTo>
                    <a:pt x="213360" y="90202"/>
                  </a:lnTo>
                  <a:lnTo>
                    <a:pt x="213931" y="89249"/>
                  </a:lnTo>
                  <a:lnTo>
                    <a:pt x="214313" y="89249"/>
                  </a:lnTo>
                  <a:lnTo>
                    <a:pt x="214979" y="88582"/>
                  </a:lnTo>
                  <a:lnTo>
                    <a:pt x="215265" y="88582"/>
                  </a:lnTo>
                  <a:lnTo>
                    <a:pt x="215265" y="87916"/>
                  </a:lnTo>
                  <a:lnTo>
                    <a:pt x="214313" y="87249"/>
                  </a:lnTo>
                  <a:lnTo>
                    <a:pt x="214598" y="86963"/>
                  </a:lnTo>
                  <a:lnTo>
                    <a:pt x="214979" y="86963"/>
                  </a:lnTo>
                  <a:lnTo>
                    <a:pt x="216313" y="86011"/>
                  </a:lnTo>
                  <a:lnTo>
                    <a:pt x="216598" y="85344"/>
                  </a:lnTo>
                  <a:lnTo>
                    <a:pt x="216313" y="84677"/>
                  </a:lnTo>
                  <a:lnTo>
                    <a:pt x="216598" y="84296"/>
                  </a:lnTo>
                  <a:lnTo>
                    <a:pt x="216313" y="84296"/>
                  </a:lnTo>
                  <a:lnTo>
                    <a:pt x="216598" y="83725"/>
                  </a:lnTo>
                  <a:lnTo>
                    <a:pt x="216598" y="83058"/>
                  </a:lnTo>
                  <a:lnTo>
                    <a:pt x="218218" y="81344"/>
                  </a:lnTo>
                  <a:lnTo>
                    <a:pt x="218884" y="80391"/>
                  </a:lnTo>
                  <a:lnTo>
                    <a:pt x="218884" y="80105"/>
                  </a:lnTo>
                  <a:lnTo>
                    <a:pt x="219551" y="79439"/>
                  </a:lnTo>
                  <a:lnTo>
                    <a:pt x="220218" y="78105"/>
                  </a:lnTo>
                  <a:lnTo>
                    <a:pt x="221551" y="76772"/>
                  </a:lnTo>
                  <a:lnTo>
                    <a:pt x="223171" y="75819"/>
                  </a:lnTo>
                  <a:lnTo>
                    <a:pt x="224123" y="74867"/>
                  </a:lnTo>
                  <a:lnTo>
                    <a:pt x="225171" y="74867"/>
                  </a:lnTo>
                  <a:lnTo>
                    <a:pt x="228124" y="73152"/>
                  </a:lnTo>
                  <a:lnTo>
                    <a:pt x="229743" y="71533"/>
                  </a:lnTo>
                  <a:lnTo>
                    <a:pt x="230029" y="71914"/>
                  </a:lnTo>
                  <a:lnTo>
                    <a:pt x="230696" y="71533"/>
                  </a:lnTo>
                  <a:lnTo>
                    <a:pt x="231362" y="71533"/>
                  </a:lnTo>
                  <a:lnTo>
                    <a:pt x="231362" y="71247"/>
                  </a:lnTo>
                  <a:lnTo>
                    <a:pt x="231648" y="71247"/>
                  </a:lnTo>
                  <a:lnTo>
                    <a:pt x="232029" y="71914"/>
                  </a:lnTo>
                  <a:lnTo>
                    <a:pt x="232696" y="71914"/>
                  </a:lnTo>
                  <a:lnTo>
                    <a:pt x="233363" y="73819"/>
                  </a:lnTo>
                  <a:lnTo>
                    <a:pt x="239554" y="76772"/>
                  </a:lnTo>
                  <a:lnTo>
                    <a:pt x="239554" y="77438"/>
                  </a:lnTo>
                  <a:lnTo>
                    <a:pt x="238887" y="77819"/>
                  </a:lnTo>
                  <a:lnTo>
                    <a:pt x="238601" y="78772"/>
                  </a:lnTo>
                  <a:lnTo>
                    <a:pt x="238601" y="79724"/>
                  </a:lnTo>
                  <a:lnTo>
                    <a:pt x="246412" y="77819"/>
                  </a:lnTo>
                  <a:lnTo>
                    <a:pt x="247079" y="76772"/>
                  </a:lnTo>
                  <a:lnTo>
                    <a:pt x="247459" y="78105"/>
                  </a:lnTo>
                  <a:lnTo>
                    <a:pt x="248126" y="78105"/>
                  </a:lnTo>
                  <a:lnTo>
                    <a:pt x="248126" y="85344"/>
                  </a:lnTo>
                  <a:lnTo>
                    <a:pt x="251365" y="84963"/>
                  </a:lnTo>
                  <a:lnTo>
                    <a:pt x="252031" y="87249"/>
                  </a:lnTo>
                  <a:lnTo>
                    <a:pt x="252984" y="87630"/>
                  </a:lnTo>
                  <a:lnTo>
                    <a:pt x="254032" y="91250"/>
                  </a:lnTo>
                  <a:lnTo>
                    <a:pt x="253365" y="98774"/>
                  </a:lnTo>
                  <a:lnTo>
                    <a:pt x="252698" y="98107"/>
                  </a:lnTo>
                  <a:lnTo>
                    <a:pt x="252031" y="98489"/>
                  </a:lnTo>
                  <a:lnTo>
                    <a:pt x="252984" y="101060"/>
                  </a:lnTo>
                  <a:lnTo>
                    <a:pt x="254698" y="102680"/>
                  </a:lnTo>
                  <a:lnTo>
                    <a:pt x="256604" y="107918"/>
                  </a:lnTo>
                  <a:lnTo>
                    <a:pt x="257651" y="111252"/>
                  </a:lnTo>
                  <a:lnTo>
                    <a:pt x="257937" y="111538"/>
                  </a:lnTo>
                  <a:lnTo>
                    <a:pt x="258604" y="112586"/>
                  </a:lnTo>
                  <a:lnTo>
                    <a:pt x="259271" y="113824"/>
                  </a:lnTo>
                  <a:lnTo>
                    <a:pt x="260604" y="119444"/>
                  </a:lnTo>
                  <a:lnTo>
                    <a:pt x="261271" y="120777"/>
                  </a:lnTo>
                  <a:lnTo>
                    <a:pt x="261271" y="121444"/>
                  </a:lnTo>
                  <a:lnTo>
                    <a:pt x="262223" y="122111"/>
                  </a:lnTo>
                  <a:lnTo>
                    <a:pt x="262509" y="122682"/>
                  </a:lnTo>
                  <a:lnTo>
                    <a:pt x="261556" y="123730"/>
                  </a:lnTo>
                  <a:lnTo>
                    <a:pt x="259937" y="124397"/>
                  </a:lnTo>
                  <a:lnTo>
                    <a:pt x="261556" y="130969"/>
                  </a:lnTo>
                  <a:lnTo>
                    <a:pt x="263176" y="132874"/>
                  </a:lnTo>
                  <a:lnTo>
                    <a:pt x="264795" y="136874"/>
                  </a:lnTo>
                  <a:lnTo>
                    <a:pt x="267462" y="145066"/>
                  </a:lnTo>
                  <a:lnTo>
                    <a:pt x="270700" y="146971"/>
                  </a:lnTo>
                  <a:lnTo>
                    <a:pt x="270415" y="148304"/>
                  </a:lnTo>
                  <a:lnTo>
                    <a:pt x="272034" y="152591"/>
                  </a:lnTo>
                  <a:lnTo>
                    <a:pt x="285845" y="154877"/>
                  </a:lnTo>
                  <a:lnTo>
                    <a:pt x="288798" y="155829"/>
                  </a:lnTo>
                  <a:lnTo>
                    <a:pt x="289084" y="156496"/>
                  </a:lnTo>
                  <a:lnTo>
                    <a:pt x="292036" y="157544"/>
                  </a:lnTo>
                  <a:lnTo>
                    <a:pt x="307181" y="163449"/>
                  </a:lnTo>
                  <a:lnTo>
                    <a:pt x="319659" y="175260"/>
                  </a:lnTo>
                  <a:lnTo>
                    <a:pt x="325564" y="180499"/>
                  </a:lnTo>
                  <a:lnTo>
                    <a:pt x="326231" y="182785"/>
                  </a:lnTo>
                  <a:lnTo>
                    <a:pt x="328136" y="186023"/>
                  </a:lnTo>
                  <a:lnTo>
                    <a:pt x="333375" y="188024"/>
                  </a:lnTo>
                  <a:lnTo>
                    <a:pt x="342614" y="203740"/>
                  </a:lnTo>
                  <a:lnTo>
                    <a:pt x="355378" y="208978"/>
                  </a:lnTo>
                  <a:lnTo>
                    <a:pt x="383000" y="220218"/>
                  </a:lnTo>
                  <a:lnTo>
                    <a:pt x="384238" y="220885"/>
                  </a:lnTo>
                  <a:lnTo>
                    <a:pt x="396716" y="225457"/>
                  </a:lnTo>
                  <a:lnTo>
                    <a:pt x="406622" y="232982"/>
                  </a:lnTo>
                  <a:lnTo>
                    <a:pt x="411861" y="237268"/>
                  </a:lnTo>
                  <a:lnTo>
                    <a:pt x="415480" y="240887"/>
                  </a:lnTo>
                  <a:lnTo>
                    <a:pt x="432816" y="259842"/>
                  </a:lnTo>
                  <a:lnTo>
                    <a:pt x="436150" y="270415"/>
                  </a:lnTo>
                  <a:lnTo>
                    <a:pt x="443960" y="277940"/>
                  </a:lnTo>
                  <a:lnTo>
                    <a:pt x="444627" y="283464"/>
                  </a:lnTo>
                  <a:lnTo>
                    <a:pt x="452533" y="295656"/>
                  </a:lnTo>
                  <a:lnTo>
                    <a:pt x="453200" y="296323"/>
                  </a:lnTo>
                  <a:lnTo>
                    <a:pt x="453485" y="296323"/>
                  </a:lnTo>
                  <a:lnTo>
                    <a:pt x="437388" y="294989"/>
                  </a:lnTo>
                  <a:lnTo>
                    <a:pt x="435769" y="294704"/>
                  </a:lnTo>
                  <a:lnTo>
                    <a:pt x="404622" y="292322"/>
                  </a:lnTo>
                  <a:lnTo>
                    <a:pt x="402336" y="292322"/>
                  </a:lnTo>
                  <a:lnTo>
                    <a:pt x="381000" y="290703"/>
                  </a:lnTo>
                  <a:lnTo>
                    <a:pt x="367570" y="289751"/>
                  </a:lnTo>
                  <a:lnTo>
                    <a:pt x="366236" y="288417"/>
                  </a:lnTo>
                  <a:lnTo>
                    <a:pt x="365569" y="288798"/>
                  </a:lnTo>
                  <a:lnTo>
                    <a:pt x="364617" y="289751"/>
                  </a:lnTo>
                  <a:lnTo>
                    <a:pt x="363569" y="290036"/>
                  </a:lnTo>
                  <a:lnTo>
                    <a:pt x="362902" y="291084"/>
                  </a:lnTo>
                  <a:lnTo>
                    <a:pt x="362331" y="291370"/>
                  </a:lnTo>
                  <a:lnTo>
                    <a:pt x="360997" y="291370"/>
                  </a:lnTo>
                  <a:lnTo>
                    <a:pt x="359950" y="289751"/>
                  </a:lnTo>
                  <a:lnTo>
                    <a:pt x="359378" y="288798"/>
                  </a:lnTo>
                  <a:lnTo>
                    <a:pt x="358997" y="288131"/>
                  </a:lnTo>
                  <a:lnTo>
                    <a:pt x="358711" y="288131"/>
                  </a:lnTo>
                  <a:lnTo>
                    <a:pt x="357664" y="288417"/>
                  </a:lnTo>
                  <a:lnTo>
                    <a:pt x="356425" y="287465"/>
                  </a:lnTo>
                  <a:lnTo>
                    <a:pt x="355378" y="286798"/>
                  </a:lnTo>
                  <a:lnTo>
                    <a:pt x="351472" y="285464"/>
                  </a:lnTo>
                  <a:lnTo>
                    <a:pt x="350520" y="285464"/>
                  </a:lnTo>
                  <a:lnTo>
                    <a:pt x="349853" y="285845"/>
                  </a:lnTo>
                  <a:lnTo>
                    <a:pt x="348805" y="285179"/>
                  </a:lnTo>
                  <a:lnTo>
                    <a:pt x="348520" y="285179"/>
                  </a:lnTo>
                  <a:lnTo>
                    <a:pt x="347853" y="285845"/>
                  </a:lnTo>
                  <a:lnTo>
                    <a:pt x="347567" y="285845"/>
                  </a:lnTo>
                  <a:lnTo>
                    <a:pt x="346519" y="285464"/>
                  </a:lnTo>
                  <a:lnTo>
                    <a:pt x="345853" y="286417"/>
                  </a:lnTo>
                  <a:lnTo>
                    <a:pt x="345567" y="286417"/>
                  </a:lnTo>
                  <a:lnTo>
                    <a:pt x="344614" y="286131"/>
                  </a:lnTo>
                  <a:lnTo>
                    <a:pt x="343281" y="283845"/>
                  </a:lnTo>
                  <a:lnTo>
                    <a:pt x="343281" y="283464"/>
                  </a:lnTo>
                  <a:lnTo>
                    <a:pt x="342900" y="283464"/>
                  </a:lnTo>
                  <a:lnTo>
                    <a:pt x="341947" y="284512"/>
                  </a:lnTo>
                  <a:lnTo>
                    <a:pt x="341281" y="284512"/>
                  </a:lnTo>
                  <a:lnTo>
                    <a:pt x="339947" y="284131"/>
                  </a:lnTo>
                  <a:lnTo>
                    <a:pt x="338709" y="284131"/>
                  </a:lnTo>
                  <a:lnTo>
                    <a:pt x="338042" y="284512"/>
                  </a:lnTo>
                  <a:lnTo>
                    <a:pt x="337661" y="285845"/>
                  </a:lnTo>
                  <a:lnTo>
                    <a:pt x="336994" y="286131"/>
                  </a:lnTo>
                  <a:lnTo>
                    <a:pt x="336328" y="285464"/>
                  </a:lnTo>
                  <a:lnTo>
                    <a:pt x="336328" y="282893"/>
                  </a:lnTo>
                  <a:lnTo>
                    <a:pt x="335756" y="282512"/>
                  </a:lnTo>
                  <a:lnTo>
                    <a:pt x="335089" y="282512"/>
                  </a:lnTo>
                  <a:lnTo>
                    <a:pt x="334709" y="283178"/>
                  </a:lnTo>
                  <a:lnTo>
                    <a:pt x="334709" y="283464"/>
                  </a:lnTo>
                  <a:lnTo>
                    <a:pt x="334423" y="283845"/>
                  </a:lnTo>
                  <a:lnTo>
                    <a:pt x="333089" y="284797"/>
                  </a:lnTo>
                  <a:lnTo>
                    <a:pt x="333089" y="285464"/>
                  </a:lnTo>
                  <a:lnTo>
                    <a:pt x="332708" y="286798"/>
                  </a:lnTo>
                  <a:lnTo>
                    <a:pt x="332137" y="287465"/>
                  </a:lnTo>
                  <a:lnTo>
                    <a:pt x="331470" y="287750"/>
                  </a:lnTo>
                  <a:lnTo>
                    <a:pt x="330803" y="287465"/>
                  </a:lnTo>
                  <a:lnTo>
                    <a:pt x="330422" y="287084"/>
                  </a:lnTo>
                  <a:lnTo>
                    <a:pt x="330422" y="286417"/>
                  </a:lnTo>
                  <a:lnTo>
                    <a:pt x="330136" y="285845"/>
                  </a:lnTo>
                  <a:lnTo>
                    <a:pt x="329755" y="285464"/>
                  </a:lnTo>
                  <a:lnTo>
                    <a:pt x="329184" y="285464"/>
                  </a:lnTo>
                  <a:lnTo>
                    <a:pt x="328803" y="285845"/>
                  </a:lnTo>
                  <a:lnTo>
                    <a:pt x="329184" y="286798"/>
                  </a:lnTo>
                  <a:lnTo>
                    <a:pt x="329184" y="287750"/>
                  </a:lnTo>
                  <a:lnTo>
                    <a:pt x="328517" y="288798"/>
                  </a:lnTo>
                  <a:lnTo>
                    <a:pt x="327184" y="288798"/>
                  </a:lnTo>
                  <a:lnTo>
                    <a:pt x="326517" y="288417"/>
                  </a:lnTo>
                  <a:lnTo>
                    <a:pt x="325564" y="287465"/>
                  </a:lnTo>
                  <a:lnTo>
                    <a:pt x="324898" y="287465"/>
                  </a:lnTo>
                  <a:lnTo>
                    <a:pt x="324517" y="287750"/>
                  </a:lnTo>
                  <a:lnTo>
                    <a:pt x="323850" y="289751"/>
                  </a:lnTo>
                  <a:lnTo>
                    <a:pt x="322897" y="290036"/>
                  </a:lnTo>
                  <a:lnTo>
                    <a:pt x="270415" y="291751"/>
                  </a:lnTo>
                  <a:lnTo>
                    <a:pt x="273367" y="294322"/>
                  </a:lnTo>
                  <a:lnTo>
                    <a:pt x="274701" y="295275"/>
                  </a:lnTo>
                  <a:lnTo>
                    <a:pt x="294704" y="307181"/>
                  </a:lnTo>
                  <a:lnTo>
                    <a:pt x="295656" y="320231"/>
                  </a:lnTo>
                  <a:lnTo>
                    <a:pt x="296323" y="326803"/>
                  </a:lnTo>
                  <a:lnTo>
                    <a:pt x="239554" y="312420"/>
                  </a:lnTo>
                  <a:lnTo>
                    <a:pt x="236982" y="313087"/>
                  </a:lnTo>
                  <a:lnTo>
                    <a:pt x="223171" y="314992"/>
                  </a:lnTo>
                  <a:lnTo>
                    <a:pt x="220218" y="316325"/>
                  </a:lnTo>
                  <a:lnTo>
                    <a:pt x="216884" y="316992"/>
                  </a:lnTo>
                  <a:lnTo>
                    <a:pt x="214598" y="317945"/>
                  </a:lnTo>
                  <a:lnTo>
                    <a:pt x="212312" y="318611"/>
                  </a:lnTo>
                  <a:lnTo>
                    <a:pt x="210979" y="319278"/>
                  </a:lnTo>
                  <a:lnTo>
                    <a:pt x="204788" y="321945"/>
                  </a:lnTo>
                  <a:lnTo>
                    <a:pt x="203835" y="322517"/>
                  </a:lnTo>
                  <a:lnTo>
                    <a:pt x="201835" y="322517"/>
                  </a:lnTo>
                  <a:lnTo>
                    <a:pt x="200501" y="322231"/>
                  </a:lnTo>
                  <a:lnTo>
                    <a:pt x="200215" y="322231"/>
                  </a:lnTo>
                  <a:lnTo>
                    <a:pt x="170688" y="325184"/>
                  </a:lnTo>
                  <a:lnTo>
                    <a:pt x="146399" y="327184"/>
                  </a:lnTo>
                  <a:lnTo>
                    <a:pt x="131254" y="328422"/>
                  </a:lnTo>
                  <a:lnTo>
                    <a:pt x="128968" y="327470"/>
                  </a:lnTo>
                  <a:lnTo>
                    <a:pt x="129635" y="325469"/>
                  </a:lnTo>
                  <a:lnTo>
                    <a:pt x="128302" y="323564"/>
                  </a:lnTo>
                  <a:lnTo>
                    <a:pt x="128302" y="322517"/>
                  </a:lnTo>
                  <a:lnTo>
                    <a:pt x="127635" y="320231"/>
                  </a:lnTo>
                  <a:lnTo>
                    <a:pt x="127635" y="317659"/>
                  </a:lnTo>
                  <a:lnTo>
                    <a:pt x="127349" y="316325"/>
                  </a:lnTo>
                  <a:lnTo>
                    <a:pt x="126016" y="314706"/>
                  </a:lnTo>
                  <a:lnTo>
                    <a:pt x="121729" y="310420"/>
                  </a:lnTo>
                  <a:lnTo>
                    <a:pt x="120777" y="309086"/>
                  </a:lnTo>
                  <a:lnTo>
                    <a:pt x="121158" y="307467"/>
                  </a:lnTo>
                  <a:lnTo>
                    <a:pt x="121158" y="305848"/>
                  </a:lnTo>
                  <a:lnTo>
                    <a:pt x="119443" y="304514"/>
                  </a:lnTo>
                  <a:lnTo>
                    <a:pt x="119158" y="303562"/>
                  </a:lnTo>
                  <a:lnTo>
                    <a:pt x="119443" y="302514"/>
                  </a:lnTo>
                  <a:lnTo>
                    <a:pt x="119158" y="301276"/>
                  </a:lnTo>
                  <a:lnTo>
                    <a:pt x="118205" y="300228"/>
                  </a:lnTo>
                  <a:lnTo>
                    <a:pt x="117158" y="296990"/>
                  </a:lnTo>
                  <a:lnTo>
                    <a:pt x="116491" y="294989"/>
                  </a:lnTo>
                  <a:lnTo>
                    <a:pt x="116491" y="294704"/>
                  </a:lnTo>
                  <a:lnTo>
                    <a:pt x="116205" y="293370"/>
                  </a:lnTo>
                  <a:lnTo>
                    <a:pt x="113919" y="289084"/>
                  </a:lnTo>
                  <a:lnTo>
                    <a:pt x="111919" y="286131"/>
                  </a:lnTo>
                  <a:lnTo>
                    <a:pt x="110966" y="284512"/>
                  </a:lnTo>
                  <a:lnTo>
                    <a:pt x="110585" y="282893"/>
                  </a:lnTo>
                  <a:lnTo>
                    <a:pt x="110300" y="280892"/>
                  </a:lnTo>
                  <a:lnTo>
                    <a:pt x="110585" y="279559"/>
                  </a:lnTo>
                  <a:lnTo>
                    <a:pt x="111252" y="277559"/>
                  </a:lnTo>
                  <a:lnTo>
                    <a:pt x="111633" y="274987"/>
                  </a:lnTo>
                  <a:lnTo>
                    <a:pt x="111919" y="274034"/>
                  </a:lnTo>
                  <a:lnTo>
                    <a:pt x="111252" y="272034"/>
                  </a:lnTo>
                  <a:lnTo>
                    <a:pt x="109633" y="271082"/>
                  </a:lnTo>
                  <a:lnTo>
                    <a:pt x="107633" y="268700"/>
                  </a:lnTo>
                  <a:lnTo>
                    <a:pt x="107633" y="268129"/>
                  </a:lnTo>
                  <a:lnTo>
                    <a:pt x="108013" y="267081"/>
                  </a:lnTo>
                  <a:lnTo>
                    <a:pt x="108966" y="266414"/>
                  </a:lnTo>
                  <a:lnTo>
                    <a:pt x="109633" y="266414"/>
                  </a:lnTo>
                  <a:lnTo>
                    <a:pt x="134588" y="267462"/>
                  </a:lnTo>
                  <a:lnTo>
                    <a:pt x="135255" y="253937"/>
                  </a:lnTo>
                  <a:lnTo>
                    <a:pt x="135922" y="244793"/>
                  </a:lnTo>
                  <a:lnTo>
                    <a:pt x="135922" y="241173"/>
                  </a:lnTo>
                  <a:lnTo>
                    <a:pt x="122110" y="244126"/>
                  </a:lnTo>
                  <a:lnTo>
                    <a:pt x="108680" y="239554"/>
                  </a:lnTo>
                  <a:lnTo>
                    <a:pt x="99155" y="236220"/>
                  </a:lnTo>
                  <a:lnTo>
                    <a:pt x="98488" y="236220"/>
                  </a:lnTo>
                  <a:lnTo>
                    <a:pt x="97822" y="230981"/>
                  </a:lnTo>
                  <a:lnTo>
                    <a:pt x="100108" y="225076"/>
                  </a:lnTo>
                  <a:lnTo>
                    <a:pt x="95821" y="224409"/>
                  </a:lnTo>
                  <a:lnTo>
                    <a:pt x="94869" y="224123"/>
                  </a:lnTo>
                  <a:lnTo>
                    <a:pt x="93250" y="224123"/>
                  </a:lnTo>
                  <a:lnTo>
                    <a:pt x="92202" y="223838"/>
                  </a:lnTo>
                  <a:lnTo>
                    <a:pt x="86011" y="223171"/>
                  </a:lnTo>
                  <a:lnTo>
                    <a:pt x="79153" y="223171"/>
                  </a:lnTo>
                  <a:lnTo>
                    <a:pt x="79438" y="222504"/>
                  </a:lnTo>
                  <a:lnTo>
                    <a:pt x="82677" y="213932"/>
                  </a:lnTo>
                  <a:lnTo>
                    <a:pt x="80391" y="207074"/>
                  </a:lnTo>
                  <a:lnTo>
                    <a:pt x="81058" y="203740"/>
                  </a:lnTo>
                  <a:lnTo>
                    <a:pt x="82677" y="197168"/>
                  </a:lnTo>
                  <a:lnTo>
                    <a:pt x="86677" y="194215"/>
                  </a:lnTo>
                  <a:lnTo>
                    <a:pt x="86011" y="192595"/>
                  </a:lnTo>
                  <a:lnTo>
                    <a:pt x="85344" y="191929"/>
                  </a:lnTo>
                  <a:lnTo>
                    <a:pt x="84010" y="190976"/>
                  </a:lnTo>
                  <a:lnTo>
                    <a:pt x="83725" y="190024"/>
                  </a:lnTo>
                  <a:lnTo>
                    <a:pt x="83058" y="190024"/>
                  </a:lnTo>
                  <a:lnTo>
                    <a:pt x="81439" y="190691"/>
                  </a:lnTo>
                  <a:lnTo>
                    <a:pt x="81058" y="190024"/>
                  </a:lnTo>
                  <a:lnTo>
                    <a:pt x="81058" y="188976"/>
                  </a:lnTo>
                  <a:lnTo>
                    <a:pt x="79724" y="188024"/>
                  </a:lnTo>
                  <a:lnTo>
                    <a:pt x="79438" y="187357"/>
                  </a:lnTo>
                  <a:lnTo>
                    <a:pt x="78772" y="187357"/>
                  </a:lnTo>
                  <a:lnTo>
                    <a:pt x="78486" y="186404"/>
                  </a:lnTo>
                  <a:lnTo>
                    <a:pt x="78772" y="186023"/>
                  </a:lnTo>
                  <a:lnTo>
                    <a:pt x="80105" y="185357"/>
                  </a:lnTo>
                  <a:lnTo>
                    <a:pt x="80391" y="184785"/>
                  </a:lnTo>
                  <a:lnTo>
                    <a:pt x="80105" y="184404"/>
                  </a:lnTo>
                  <a:lnTo>
                    <a:pt x="78772" y="183737"/>
                  </a:lnTo>
                  <a:lnTo>
                    <a:pt x="79153" y="182404"/>
                  </a:lnTo>
                  <a:lnTo>
                    <a:pt x="78105" y="180499"/>
                  </a:lnTo>
                  <a:lnTo>
                    <a:pt x="77438" y="180118"/>
                  </a:lnTo>
                  <a:lnTo>
                    <a:pt x="76486" y="180499"/>
                  </a:lnTo>
                  <a:lnTo>
                    <a:pt x="76200" y="182118"/>
                  </a:lnTo>
                  <a:lnTo>
                    <a:pt x="75819" y="182404"/>
                  </a:lnTo>
                  <a:lnTo>
                    <a:pt x="74485" y="182118"/>
                  </a:lnTo>
                  <a:lnTo>
                    <a:pt x="74485" y="180785"/>
                  </a:lnTo>
                  <a:lnTo>
                    <a:pt x="74200" y="180499"/>
                  </a:lnTo>
                  <a:lnTo>
                    <a:pt x="73247" y="179832"/>
                  </a:lnTo>
                  <a:lnTo>
                    <a:pt x="72866" y="179832"/>
                  </a:lnTo>
                  <a:lnTo>
                    <a:pt x="72866" y="179165"/>
                  </a:lnTo>
                  <a:lnTo>
                    <a:pt x="72580" y="178213"/>
                  </a:lnTo>
                  <a:lnTo>
                    <a:pt x="71914" y="178499"/>
                  </a:lnTo>
                  <a:lnTo>
                    <a:pt x="70866" y="179165"/>
                  </a:lnTo>
                  <a:lnTo>
                    <a:pt x="69913" y="178213"/>
                  </a:lnTo>
                  <a:lnTo>
                    <a:pt x="69628" y="178499"/>
                  </a:lnTo>
                  <a:lnTo>
                    <a:pt x="68580" y="178213"/>
                  </a:lnTo>
                  <a:lnTo>
                    <a:pt x="68294" y="177832"/>
                  </a:lnTo>
                  <a:lnTo>
                    <a:pt x="68580" y="177546"/>
                  </a:lnTo>
                  <a:lnTo>
                    <a:pt x="68961" y="177546"/>
                  </a:lnTo>
                  <a:lnTo>
                    <a:pt x="69628" y="176498"/>
                  </a:lnTo>
                  <a:lnTo>
                    <a:pt x="68961" y="175927"/>
                  </a:lnTo>
                  <a:lnTo>
                    <a:pt x="68294" y="174593"/>
                  </a:lnTo>
                  <a:lnTo>
                    <a:pt x="67913" y="173546"/>
                  </a:lnTo>
                  <a:lnTo>
                    <a:pt x="68580" y="172593"/>
                  </a:lnTo>
                  <a:lnTo>
                    <a:pt x="68580" y="171641"/>
                  </a:lnTo>
                  <a:lnTo>
                    <a:pt x="69628" y="170593"/>
                  </a:lnTo>
                  <a:lnTo>
                    <a:pt x="69628" y="169640"/>
                  </a:lnTo>
                  <a:lnTo>
                    <a:pt x="70294" y="168974"/>
                  </a:lnTo>
                  <a:lnTo>
                    <a:pt x="68294" y="166402"/>
                  </a:lnTo>
                  <a:lnTo>
                    <a:pt x="68294" y="164687"/>
                  </a:lnTo>
                  <a:lnTo>
                    <a:pt x="67913" y="164116"/>
                  </a:lnTo>
                  <a:lnTo>
                    <a:pt x="69247" y="163449"/>
                  </a:lnTo>
                  <a:lnTo>
                    <a:pt x="69247" y="163068"/>
                  </a:lnTo>
                  <a:lnTo>
                    <a:pt x="69913" y="160496"/>
                  </a:lnTo>
                  <a:lnTo>
                    <a:pt x="69913" y="159830"/>
                  </a:lnTo>
                  <a:lnTo>
                    <a:pt x="69247" y="158210"/>
                  </a:lnTo>
                  <a:lnTo>
                    <a:pt x="67627" y="153257"/>
                  </a:lnTo>
                  <a:lnTo>
                    <a:pt x="67342" y="151924"/>
                  </a:lnTo>
                  <a:lnTo>
                    <a:pt x="66675" y="150971"/>
                  </a:lnTo>
                  <a:lnTo>
                    <a:pt x="66675" y="150305"/>
                  </a:lnTo>
                  <a:lnTo>
                    <a:pt x="66294" y="149352"/>
                  </a:lnTo>
                  <a:lnTo>
                    <a:pt x="66008" y="148685"/>
                  </a:lnTo>
                  <a:lnTo>
                    <a:pt x="65342" y="148304"/>
                  </a:lnTo>
                  <a:lnTo>
                    <a:pt x="63055" y="148019"/>
                  </a:lnTo>
                  <a:lnTo>
                    <a:pt x="62008" y="147638"/>
                  </a:lnTo>
                  <a:lnTo>
                    <a:pt x="61436" y="146971"/>
                  </a:lnTo>
                  <a:lnTo>
                    <a:pt x="61436" y="146399"/>
                  </a:lnTo>
                  <a:lnTo>
                    <a:pt x="61055" y="145352"/>
                  </a:lnTo>
                  <a:lnTo>
                    <a:pt x="60388" y="145066"/>
                  </a:lnTo>
                  <a:lnTo>
                    <a:pt x="60103" y="144399"/>
                  </a:lnTo>
                  <a:lnTo>
                    <a:pt x="58769" y="142399"/>
                  </a:lnTo>
                  <a:lnTo>
                    <a:pt x="57817" y="141446"/>
                  </a:lnTo>
                  <a:lnTo>
                    <a:pt x="56769" y="141446"/>
                  </a:lnTo>
                  <a:lnTo>
                    <a:pt x="55817" y="140780"/>
                  </a:lnTo>
                  <a:lnTo>
                    <a:pt x="53816" y="138494"/>
                  </a:lnTo>
                  <a:lnTo>
                    <a:pt x="45339" y="140113"/>
                  </a:lnTo>
                  <a:lnTo>
                    <a:pt x="44958" y="140113"/>
                  </a:lnTo>
                  <a:lnTo>
                    <a:pt x="34480" y="145066"/>
                  </a:lnTo>
                  <a:lnTo>
                    <a:pt x="33814" y="145066"/>
                  </a:lnTo>
                  <a:lnTo>
                    <a:pt x="32194" y="144685"/>
                  </a:lnTo>
                  <a:lnTo>
                    <a:pt x="30575" y="144018"/>
                  </a:lnTo>
                  <a:lnTo>
                    <a:pt x="28575" y="142399"/>
                  </a:lnTo>
                  <a:lnTo>
                    <a:pt x="28289" y="142113"/>
                  </a:lnTo>
                  <a:lnTo>
                    <a:pt x="26956" y="141065"/>
                  </a:lnTo>
                  <a:lnTo>
                    <a:pt x="25336" y="139160"/>
                  </a:lnTo>
                  <a:lnTo>
                    <a:pt x="23050" y="137541"/>
                  </a:lnTo>
                  <a:lnTo>
                    <a:pt x="22669" y="136493"/>
                  </a:lnTo>
                  <a:lnTo>
                    <a:pt x="22384" y="136208"/>
                  </a:lnTo>
                  <a:lnTo>
                    <a:pt x="22384" y="135541"/>
                  </a:lnTo>
                  <a:lnTo>
                    <a:pt x="21717" y="134874"/>
                  </a:lnTo>
                  <a:lnTo>
                    <a:pt x="21336" y="133922"/>
                  </a:lnTo>
                  <a:lnTo>
                    <a:pt x="20669" y="132874"/>
                  </a:lnTo>
                  <a:lnTo>
                    <a:pt x="19717" y="131921"/>
                  </a:lnTo>
                  <a:lnTo>
                    <a:pt x="17145" y="131255"/>
                  </a:lnTo>
                  <a:lnTo>
                    <a:pt x="16097" y="131255"/>
                  </a:lnTo>
                  <a:lnTo>
                    <a:pt x="15145" y="130588"/>
                  </a:lnTo>
                  <a:lnTo>
                    <a:pt x="13811" y="130588"/>
                  </a:lnTo>
                  <a:lnTo>
                    <a:pt x="13144" y="129921"/>
                  </a:lnTo>
                  <a:lnTo>
                    <a:pt x="12478" y="129635"/>
                  </a:lnTo>
                  <a:lnTo>
                    <a:pt x="12192" y="129254"/>
                  </a:lnTo>
                  <a:lnTo>
                    <a:pt x="11811" y="128588"/>
                  </a:lnTo>
                  <a:lnTo>
                    <a:pt x="10573" y="127635"/>
                  </a:lnTo>
                  <a:lnTo>
                    <a:pt x="9525" y="127349"/>
                  </a:lnTo>
                  <a:lnTo>
                    <a:pt x="8572" y="127349"/>
                  </a:lnTo>
                  <a:lnTo>
                    <a:pt x="7239" y="126302"/>
                  </a:lnTo>
                  <a:lnTo>
                    <a:pt x="4953" y="125635"/>
                  </a:lnTo>
                  <a:lnTo>
                    <a:pt x="4286" y="124397"/>
                  </a:lnTo>
                  <a:lnTo>
                    <a:pt x="4667" y="123730"/>
                  </a:lnTo>
                  <a:lnTo>
                    <a:pt x="4000" y="123063"/>
                  </a:lnTo>
                  <a:lnTo>
                    <a:pt x="3619" y="122396"/>
                  </a:lnTo>
                  <a:lnTo>
                    <a:pt x="4000" y="122111"/>
                  </a:lnTo>
                  <a:lnTo>
                    <a:pt x="4000" y="121730"/>
                  </a:lnTo>
                  <a:lnTo>
                    <a:pt x="4667" y="121730"/>
                  </a:lnTo>
                  <a:lnTo>
                    <a:pt x="4667" y="119444"/>
                  </a:lnTo>
                  <a:lnTo>
                    <a:pt x="4953" y="119158"/>
                  </a:lnTo>
                  <a:lnTo>
                    <a:pt x="4667" y="118777"/>
                  </a:lnTo>
                  <a:lnTo>
                    <a:pt x="5905" y="118777"/>
                  </a:lnTo>
                  <a:lnTo>
                    <a:pt x="5620" y="118491"/>
                  </a:lnTo>
                  <a:lnTo>
                    <a:pt x="4667" y="118110"/>
                  </a:lnTo>
                  <a:lnTo>
                    <a:pt x="4667" y="117157"/>
                  </a:lnTo>
                  <a:lnTo>
                    <a:pt x="4000" y="116205"/>
                  </a:lnTo>
                  <a:lnTo>
                    <a:pt x="2667" y="114491"/>
                  </a:lnTo>
                  <a:lnTo>
                    <a:pt x="2286" y="114205"/>
                  </a:lnTo>
                  <a:lnTo>
                    <a:pt x="2000" y="113538"/>
                  </a:lnTo>
                  <a:lnTo>
                    <a:pt x="2000" y="112586"/>
                  </a:lnTo>
                  <a:lnTo>
                    <a:pt x="1333" y="111252"/>
                  </a:lnTo>
                  <a:lnTo>
                    <a:pt x="1333" y="109919"/>
                  </a:lnTo>
                  <a:lnTo>
                    <a:pt x="381" y="110300"/>
                  </a:lnTo>
                  <a:lnTo>
                    <a:pt x="0" y="110300"/>
                  </a:lnTo>
                  <a:lnTo>
                    <a:pt x="0" y="108966"/>
                  </a:lnTo>
                  <a:lnTo>
                    <a:pt x="2667" y="107632"/>
                  </a:lnTo>
                  <a:lnTo>
                    <a:pt x="6572" y="104966"/>
                  </a:lnTo>
                  <a:lnTo>
                    <a:pt x="7239" y="104394"/>
                  </a:lnTo>
                  <a:lnTo>
                    <a:pt x="14764" y="98774"/>
                  </a:lnTo>
                  <a:lnTo>
                    <a:pt x="13144" y="98774"/>
                  </a:lnTo>
                  <a:lnTo>
                    <a:pt x="10573" y="94202"/>
                  </a:lnTo>
                  <a:lnTo>
                    <a:pt x="9239" y="89916"/>
                  </a:lnTo>
                  <a:lnTo>
                    <a:pt x="20383" y="86011"/>
                  </a:lnTo>
                  <a:lnTo>
                    <a:pt x="26575" y="81058"/>
                  </a:lnTo>
                  <a:lnTo>
                    <a:pt x="31242" y="77438"/>
                  </a:lnTo>
                  <a:lnTo>
                    <a:pt x="34861" y="74867"/>
                  </a:lnTo>
                  <a:lnTo>
                    <a:pt x="34861" y="74486"/>
                  </a:lnTo>
                  <a:lnTo>
                    <a:pt x="36767" y="82391"/>
                  </a:lnTo>
                  <a:lnTo>
                    <a:pt x="40767" y="80105"/>
                  </a:lnTo>
                  <a:lnTo>
                    <a:pt x="41719" y="79724"/>
                  </a:lnTo>
                  <a:lnTo>
                    <a:pt x="47244" y="76105"/>
                  </a:lnTo>
                  <a:lnTo>
                    <a:pt x="47911" y="75819"/>
                  </a:lnTo>
                  <a:lnTo>
                    <a:pt x="47911" y="75152"/>
                  </a:lnTo>
                  <a:lnTo>
                    <a:pt x="48292" y="73152"/>
                  </a:lnTo>
                  <a:lnTo>
                    <a:pt x="48292" y="71533"/>
                  </a:lnTo>
                  <a:lnTo>
                    <a:pt x="48958" y="65342"/>
                  </a:lnTo>
                  <a:lnTo>
                    <a:pt x="50197" y="59055"/>
                  </a:lnTo>
                  <a:lnTo>
                    <a:pt x="52197" y="57436"/>
                  </a:lnTo>
                  <a:lnTo>
                    <a:pt x="51911" y="56102"/>
                  </a:lnTo>
                  <a:lnTo>
                    <a:pt x="56102" y="51816"/>
                  </a:lnTo>
                  <a:lnTo>
                    <a:pt x="57150" y="50578"/>
                  </a:lnTo>
                  <a:lnTo>
                    <a:pt x="60388" y="47625"/>
                  </a:lnTo>
                  <a:lnTo>
                    <a:pt x="62389" y="45244"/>
                  </a:lnTo>
                  <a:lnTo>
                    <a:pt x="67627" y="41720"/>
                  </a:lnTo>
                  <a:lnTo>
                    <a:pt x="70580" y="39719"/>
                  </a:lnTo>
                  <a:lnTo>
                    <a:pt x="72580" y="40386"/>
                  </a:lnTo>
                  <a:lnTo>
                    <a:pt x="73533" y="40005"/>
                  </a:lnTo>
                  <a:lnTo>
                    <a:pt x="73533" y="39719"/>
                  </a:lnTo>
                  <a:lnTo>
                    <a:pt x="74485" y="39719"/>
                  </a:lnTo>
                  <a:lnTo>
                    <a:pt x="74485" y="39053"/>
                  </a:lnTo>
                  <a:lnTo>
                    <a:pt x="75152" y="39338"/>
                  </a:lnTo>
                  <a:lnTo>
                    <a:pt x="74867" y="39053"/>
                  </a:lnTo>
                  <a:lnTo>
                    <a:pt x="75533" y="38767"/>
                  </a:lnTo>
                  <a:lnTo>
                    <a:pt x="75152" y="38386"/>
                  </a:lnTo>
                  <a:lnTo>
                    <a:pt x="75533" y="38100"/>
                  </a:lnTo>
                  <a:lnTo>
                    <a:pt x="75819" y="38100"/>
                  </a:lnTo>
                  <a:lnTo>
                    <a:pt x="76200" y="38386"/>
                  </a:lnTo>
                  <a:lnTo>
                    <a:pt x="76486" y="37719"/>
                  </a:lnTo>
                  <a:lnTo>
                    <a:pt x="76771" y="37719"/>
                  </a:lnTo>
                  <a:lnTo>
                    <a:pt x="77152" y="38100"/>
                  </a:lnTo>
                  <a:lnTo>
                    <a:pt x="77819" y="38100"/>
                  </a:lnTo>
                  <a:lnTo>
                    <a:pt x="78486" y="37433"/>
                  </a:lnTo>
                  <a:lnTo>
                    <a:pt x="79153" y="37719"/>
                  </a:lnTo>
                  <a:lnTo>
                    <a:pt x="79153" y="38100"/>
                  </a:lnTo>
                  <a:lnTo>
                    <a:pt x="79438" y="37052"/>
                  </a:lnTo>
                  <a:lnTo>
                    <a:pt x="80772" y="37433"/>
                  </a:lnTo>
                  <a:lnTo>
                    <a:pt x="81439" y="36385"/>
                  </a:lnTo>
                  <a:lnTo>
                    <a:pt x="82105" y="36767"/>
                  </a:lnTo>
                  <a:lnTo>
                    <a:pt x="83058" y="36767"/>
                  </a:lnTo>
                  <a:lnTo>
                    <a:pt x="83344" y="37052"/>
                  </a:lnTo>
                  <a:lnTo>
                    <a:pt x="84392" y="36767"/>
                  </a:lnTo>
                  <a:lnTo>
                    <a:pt x="85058" y="36767"/>
                  </a:lnTo>
                  <a:lnTo>
                    <a:pt x="86677" y="36385"/>
                  </a:lnTo>
                  <a:lnTo>
                    <a:pt x="88583" y="35433"/>
                  </a:lnTo>
                  <a:lnTo>
                    <a:pt x="88963" y="35433"/>
                  </a:lnTo>
                  <a:lnTo>
                    <a:pt x="88963" y="35147"/>
                  </a:lnTo>
                  <a:lnTo>
                    <a:pt x="89630" y="34766"/>
                  </a:lnTo>
                  <a:lnTo>
                    <a:pt x="94202" y="33433"/>
                  </a:lnTo>
                  <a:lnTo>
                    <a:pt x="95821" y="33147"/>
                  </a:lnTo>
                  <a:lnTo>
                    <a:pt x="99441" y="25908"/>
                  </a:lnTo>
                  <a:lnTo>
                    <a:pt x="111919" y="15716"/>
                  </a:lnTo>
                  <a:lnTo>
                    <a:pt x="122396" y="11811"/>
                  </a:lnTo>
                  <a:lnTo>
                    <a:pt x="122777" y="10858"/>
                  </a:lnTo>
                  <a:lnTo>
                    <a:pt x="125349" y="9525"/>
                  </a:lnTo>
                  <a:lnTo>
                    <a:pt x="125730" y="8573"/>
                  </a:lnTo>
                  <a:lnTo>
                    <a:pt x="127063" y="6286"/>
                  </a:lnTo>
                  <a:lnTo>
                    <a:pt x="128016" y="3620"/>
                  </a:lnTo>
                  <a:lnTo>
                    <a:pt x="128302" y="2667"/>
                  </a:lnTo>
                  <a:lnTo>
                    <a:pt x="140113" y="953"/>
                  </a:lnTo>
                  <a:lnTo>
                    <a:pt x="144780" y="667"/>
                  </a:lnTo>
                  <a:lnTo>
                    <a:pt x="148971" y="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97EAA837-29F2-0CB4-008A-8040E4D89A7A}"/>
                </a:ext>
              </a:extLst>
            </p:cNvPr>
            <p:cNvSpPr/>
            <p:nvPr/>
          </p:nvSpPr>
          <p:spPr>
            <a:xfrm>
              <a:off x="2006106" y="3890453"/>
              <a:ext cx="284130" cy="322230"/>
            </a:xfrm>
            <a:custGeom>
              <a:avLst/>
              <a:gdLst>
                <a:gd name="connsiteX0" fmla="*/ 284131 w 284130"/>
                <a:gd name="connsiteY0" fmla="*/ 73152 h 322230"/>
                <a:gd name="connsiteX1" fmla="*/ 283845 w 284130"/>
                <a:gd name="connsiteY1" fmla="*/ 74486 h 322230"/>
                <a:gd name="connsiteX2" fmla="*/ 283178 w 284130"/>
                <a:gd name="connsiteY2" fmla="*/ 75438 h 322230"/>
                <a:gd name="connsiteX3" fmla="*/ 280511 w 284130"/>
                <a:gd name="connsiteY3" fmla="*/ 78772 h 322230"/>
                <a:gd name="connsiteX4" fmla="*/ 279559 w 284130"/>
                <a:gd name="connsiteY4" fmla="*/ 79724 h 322230"/>
                <a:gd name="connsiteX5" fmla="*/ 279273 w 284130"/>
                <a:gd name="connsiteY5" fmla="*/ 80391 h 322230"/>
                <a:gd name="connsiteX6" fmla="*/ 277940 w 284130"/>
                <a:gd name="connsiteY6" fmla="*/ 81343 h 322230"/>
                <a:gd name="connsiteX7" fmla="*/ 276892 w 284130"/>
                <a:gd name="connsiteY7" fmla="*/ 81058 h 322230"/>
                <a:gd name="connsiteX8" fmla="*/ 276606 w 284130"/>
                <a:gd name="connsiteY8" fmla="*/ 81725 h 322230"/>
                <a:gd name="connsiteX9" fmla="*/ 274606 w 284130"/>
                <a:gd name="connsiteY9" fmla="*/ 83058 h 322230"/>
                <a:gd name="connsiteX10" fmla="*/ 273653 w 284130"/>
                <a:gd name="connsiteY10" fmla="*/ 83344 h 322230"/>
                <a:gd name="connsiteX11" fmla="*/ 273367 w 284130"/>
                <a:gd name="connsiteY11" fmla="*/ 83344 h 322230"/>
                <a:gd name="connsiteX12" fmla="*/ 272987 w 284130"/>
                <a:gd name="connsiteY12" fmla="*/ 84011 h 322230"/>
                <a:gd name="connsiteX13" fmla="*/ 272034 w 284130"/>
                <a:gd name="connsiteY13" fmla="*/ 84963 h 322230"/>
                <a:gd name="connsiteX14" fmla="*/ 271653 w 284130"/>
                <a:gd name="connsiteY14" fmla="*/ 84963 h 322230"/>
                <a:gd name="connsiteX15" fmla="*/ 271367 w 284130"/>
                <a:gd name="connsiteY15" fmla="*/ 85630 h 322230"/>
                <a:gd name="connsiteX16" fmla="*/ 271367 w 284130"/>
                <a:gd name="connsiteY16" fmla="*/ 85344 h 322230"/>
                <a:gd name="connsiteX17" fmla="*/ 270700 w 284130"/>
                <a:gd name="connsiteY17" fmla="*/ 85344 h 322230"/>
                <a:gd name="connsiteX18" fmla="*/ 270415 w 284130"/>
                <a:gd name="connsiteY18" fmla="*/ 86011 h 322230"/>
                <a:gd name="connsiteX19" fmla="*/ 269748 w 284130"/>
                <a:gd name="connsiteY19" fmla="*/ 86011 h 322230"/>
                <a:gd name="connsiteX20" fmla="*/ 268034 w 284130"/>
                <a:gd name="connsiteY20" fmla="*/ 86963 h 322230"/>
                <a:gd name="connsiteX21" fmla="*/ 268415 w 284130"/>
                <a:gd name="connsiteY21" fmla="*/ 87249 h 322230"/>
                <a:gd name="connsiteX22" fmla="*/ 267748 w 284130"/>
                <a:gd name="connsiteY22" fmla="*/ 87916 h 322230"/>
                <a:gd name="connsiteX23" fmla="*/ 267748 w 284130"/>
                <a:gd name="connsiteY23" fmla="*/ 88963 h 322230"/>
                <a:gd name="connsiteX24" fmla="*/ 266414 w 284130"/>
                <a:gd name="connsiteY24" fmla="*/ 90202 h 322230"/>
                <a:gd name="connsiteX25" fmla="*/ 266414 w 284130"/>
                <a:gd name="connsiteY25" fmla="*/ 91250 h 322230"/>
                <a:gd name="connsiteX26" fmla="*/ 265462 w 284130"/>
                <a:gd name="connsiteY26" fmla="*/ 92583 h 322230"/>
                <a:gd name="connsiteX27" fmla="*/ 264795 w 284130"/>
                <a:gd name="connsiteY27" fmla="*/ 93154 h 322230"/>
                <a:gd name="connsiteX28" fmla="*/ 264509 w 284130"/>
                <a:gd name="connsiteY28" fmla="*/ 93154 h 322230"/>
                <a:gd name="connsiteX29" fmla="*/ 263462 w 284130"/>
                <a:gd name="connsiteY29" fmla="*/ 94202 h 322230"/>
                <a:gd name="connsiteX30" fmla="*/ 263462 w 284130"/>
                <a:gd name="connsiteY30" fmla="*/ 94488 h 322230"/>
                <a:gd name="connsiteX31" fmla="*/ 261842 w 284130"/>
                <a:gd name="connsiteY31" fmla="*/ 94488 h 322230"/>
                <a:gd name="connsiteX32" fmla="*/ 261557 w 284130"/>
                <a:gd name="connsiteY32" fmla="*/ 94869 h 322230"/>
                <a:gd name="connsiteX33" fmla="*/ 260509 w 284130"/>
                <a:gd name="connsiteY33" fmla="*/ 94202 h 322230"/>
                <a:gd name="connsiteX34" fmla="*/ 259175 w 284130"/>
                <a:gd name="connsiteY34" fmla="*/ 93154 h 322230"/>
                <a:gd name="connsiteX35" fmla="*/ 257937 w 284130"/>
                <a:gd name="connsiteY35" fmla="*/ 94488 h 322230"/>
                <a:gd name="connsiteX36" fmla="*/ 254984 w 284130"/>
                <a:gd name="connsiteY36" fmla="*/ 96774 h 322230"/>
                <a:gd name="connsiteX37" fmla="*/ 254603 w 284130"/>
                <a:gd name="connsiteY37" fmla="*/ 96774 h 322230"/>
                <a:gd name="connsiteX38" fmla="*/ 254603 w 284130"/>
                <a:gd name="connsiteY38" fmla="*/ 97822 h 322230"/>
                <a:gd name="connsiteX39" fmla="*/ 253270 w 284130"/>
                <a:gd name="connsiteY39" fmla="*/ 97822 h 322230"/>
                <a:gd name="connsiteX40" fmla="*/ 252698 w 284130"/>
                <a:gd name="connsiteY40" fmla="*/ 98774 h 322230"/>
                <a:gd name="connsiteX41" fmla="*/ 252032 w 284130"/>
                <a:gd name="connsiteY41" fmla="*/ 98774 h 322230"/>
                <a:gd name="connsiteX42" fmla="*/ 250317 w 284130"/>
                <a:gd name="connsiteY42" fmla="*/ 96774 h 322230"/>
                <a:gd name="connsiteX43" fmla="*/ 250984 w 284130"/>
                <a:gd name="connsiteY43" fmla="*/ 94869 h 322230"/>
                <a:gd name="connsiteX44" fmla="*/ 250984 w 284130"/>
                <a:gd name="connsiteY44" fmla="*/ 94488 h 322230"/>
                <a:gd name="connsiteX45" fmla="*/ 249079 w 284130"/>
                <a:gd name="connsiteY45" fmla="*/ 93154 h 322230"/>
                <a:gd name="connsiteX46" fmla="*/ 248698 w 284130"/>
                <a:gd name="connsiteY46" fmla="*/ 92583 h 322230"/>
                <a:gd name="connsiteX47" fmla="*/ 247745 w 284130"/>
                <a:gd name="connsiteY47" fmla="*/ 91535 h 322230"/>
                <a:gd name="connsiteX48" fmla="*/ 247079 w 284130"/>
                <a:gd name="connsiteY48" fmla="*/ 92869 h 322230"/>
                <a:gd name="connsiteX49" fmla="*/ 244126 w 284130"/>
                <a:gd name="connsiteY49" fmla="*/ 91535 h 322230"/>
                <a:gd name="connsiteX50" fmla="*/ 240506 w 284130"/>
                <a:gd name="connsiteY50" fmla="*/ 91250 h 322230"/>
                <a:gd name="connsiteX51" fmla="*/ 239840 w 284130"/>
                <a:gd name="connsiteY51" fmla="*/ 93154 h 322230"/>
                <a:gd name="connsiteX52" fmla="*/ 238506 w 284130"/>
                <a:gd name="connsiteY52" fmla="*/ 94869 h 322230"/>
                <a:gd name="connsiteX53" fmla="*/ 238220 w 284130"/>
                <a:gd name="connsiteY53" fmla="*/ 95155 h 322230"/>
                <a:gd name="connsiteX54" fmla="*/ 236887 w 284130"/>
                <a:gd name="connsiteY54" fmla="*/ 95155 h 322230"/>
                <a:gd name="connsiteX55" fmla="*/ 234601 w 284130"/>
                <a:gd name="connsiteY55" fmla="*/ 97441 h 322230"/>
                <a:gd name="connsiteX56" fmla="*/ 234601 w 284130"/>
                <a:gd name="connsiteY56" fmla="*/ 95536 h 322230"/>
                <a:gd name="connsiteX57" fmla="*/ 234315 w 284130"/>
                <a:gd name="connsiteY57" fmla="*/ 91916 h 322230"/>
                <a:gd name="connsiteX58" fmla="*/ 233267 w 284130"/>
                <a:gd name="connsiteY58" fmla="*/ 92869 h 322230"/>
                <a:gd name="connsiteX59" fmla="*/ 232982 w 284130"/>
                <a:gd name="connsiteY59" fmla="*/ 92869 h 322230"/>
                <a:gd name="connsiteX60" fmla="*/ 232029 w 284130"/>
                <a:gd name="connsiteY60" fmla="*/ 95536 h 322230"/>
                <a:gd name="connsiteX61" fmla="*/ 231648 w 284130"/>
                <a:gd name="connsiteY61" fmla="*/ 95536 h 322230"/>
                <a:gd name="connsiteX62" fmla="*/ 231648 w 284130"/>
                <a:gd name="connsiteY62" fmla="*/ 95821 h 322230"/>
                <a:gd name="connsiteX63" fmla="*/ 231362 w 284130"/>
                <a:gd name="connsiteY63" fmla="*/ 95821 h 322230"/>
                <a:gd name="connsiteX64" fmla="*/ 231362 w 284130"/>
                <a:gd name="connsiteY64" fmla="*/ 96107 h 322230"/>
                <a:gd name="connsiteX65" fmla="*/ 230981 w 284130"/>
                <a:gd name="connsiteY65" fmla="*/ 96488 h 322230"/>
                <a:gd name="connsiteX66" fmla="*/ 230981 w 284130"/>
                <a:gd name="connsiteY66" fmla="*/ 97441 h 322230"/>
                <a:gd name="connsiteX67" fmla="*/ 230696 w 284130"/>
                <a:gd name="connsiteY67" fmla="*/ 97441 h 322230"/>
                <a:gd name="connsiteX68" fmla="*/ 229648 w 284130"/>
                <a:gd name="connsiteY68" fmla="*/ 98488 h 322230"/>
                <a:gd name="connsiteX69" fmla="*/ 228695 w 284130"/>
                <a:gd name="connsiteY69" fmla="*/ 98774 h 322230"/>
                <a:gd name="connsiteX70" fmla="*/ 228409 w 284130"/>
                <a:gd name="connsiteY70" fmla="*/ 99060 h 322230"/>
                <a:gd name="connsiteX71" fmla="*/ 228029 w 284130"/>
                <a:gd name="connsiteY71" fmla="*/ 99727 h 322230"/>
                <a:gd name="connsiteX72" fmla="*/ 227743 w 284130"/>
                <a:gd name="connsiteY72" fmla="*/ 100108 h 322230"/>
                <a:gd name="connsiteX73" fmla="*/ 227743 w 284130"/>
                <a:gd name="connsiteY73" fmla="*/ 102013 h 322230"/>
                <a:gd name="connsiteX74" fmla="*/ 227362 w 284130"/>
                <a:gd name="connsiteY74" fmla="*/ 102013 h 322230"/>
                <a:gd name="connsiteX75" fmla="*/ 226695 w 284130"/>
                <a:gd name="connsiteY75" fmla="*/ 101060 h 322230"/>
                <a:gd name="connsiteX76" fmla="*/ 225076 w 284130"/>
                <a:gd name="connsiteY76" fmla="*/ 100108 h 322230"/>
                <a:gd name="connsiteX77" fmla="*/ 222790 w 284130"/>
                <a:gd name="connsiteY77" fmla="*/ 99727 h 322230"/>
                <a:gd name="connsiteX78" fmla="*/ 221171 w 284130"/>
                <a:gd name="connsiteY78" fmla="*/ 97441 h 322230"/>
                <a:gd name="connsiteX79" fmla="*/ 219837 w 284130"/>
                <a:gd name="connsiteY79" fmla="*/ 95155 h 322230"/>
                <a:gd name="connsiteX80" fmla="*/ 219551 w 284130"/>
                <a:gd name="connsiteY80" fmla="*/ 94488 h 322230"/>
                <a:gd name="connsiteX81" fmla="*/ 219170 w 284130"/>
                <a:gd name="connsiteY81" fmla="*/ 93536 h 322230"/>
                <a:gd name="connsiteX82" fmla="*/ 218504 w 284130"/>
                <a:gd name="connsiteY82" fmla="*/ 93154 h 322230"/>
                <a:gd name="connsiteX83" fmla="*/ 217551 w 284130"/>
                <a:gd name="connsiteY83" fmla="*/ 92202 h 322230"/>
                <a:gd name="connsiteX84" fmla="*/ 216884 w 284130"/>
                <a:gd name="connsiteY84" fmla="*/ 91916 h 322230"/>
                <a:gd name="connsiteX85" fmla="*/ 214598 w 284130"/>
                <a:gd name="connsiteY85" fmla="*/ 89916 h 322230"/>
                <a:gd name="connsiteX86" fmla="*/ 219170 w 284130"/>
                <a:gd name="connsiteY86" fmla="*/ 120110 h 322230"/>
                <a:gd name="connsiteX87" fmla="*/ 219170 w 284130"/>
                <a:gd name="connsiteY87" fmla="*/ 120396 h 322230"/>
                <a:gd name="connsiteX88" fmla="*/ 218218 w 284130"/>
                <a:gd name="connsiteY88" fmla="*/ 123349 h 322230"/>
                <a:gd name="connsiteX89" fmla="*/ 216217 w 284130"/>
                <a:gd name="connsiteY89" fmla="*/ 137827 h 322230"/>
                <a:gd name="connsiteX90" fmla="*/ 215551 w 284130"/>
                <a:gd name="connsiteY90" fmla="*/ 139160 h 322230"/>
                <a:gd name="connsiteX91" fmla="*/ 214598 w 284130"/>
                <a:gd name="connsiteY91" fmla="*/ 140113 h 322230"/>
                <a:gd name="connsiteX92" fmla="*/ 213932 w 284130"/>
                <a:gd name="connsiteY92" fmla="*/ 143446 h 322230"/>
                <a:gd name="connsiteX93" fmla="*/ 209645 w 284130"/>
                <a:gd name="connsiteY93" fmla="*/ 148304 h 322230"/>
                <a:gd name="connsiteX94" fmla="*/ 206026 w 284130"/>
                <a:gd name="connsiteY94" fmla="*/ 146971 h 322230"/>
                <a:gd name="connsiteX95" fmla="*/ 205454 w 284130"/>
                <a:gd name="connsiteY95" fmla="*/ 148304 h 322230"/>
                <a:gd name="connsiteX96" fmla="*/ 200501 w 284130"/>
                <a:gd name="connsiteY96" fmla="*/ 152305 h 322230"/>
                <a:gd name="connsiteX97" fmla="*/ 197834 w 284130"/>
                <a:gd name="connsiteY97" fmla="*/ 153257 h 322230"/>
                <a:gd name="connsiteX98" fmla="*/ 197834 w 284130"/>
                <a:gd name="connsiteY98" fmla="*/ 154876 h 322230"/>
                <a:gd name="connsiteX99" fmla="*/ 198882 w 284130"/>
                <a:gd name="connsiteY99" fmla="*/ 156496 h 322230"/>
                <a:gd name="connsiteX100" fmla="*/ 198501 w 284130"/>
                <a:gd name="connsiteY100" fmla="*/ 157829 h 322230"/>
                <a:gd name="connsiteX101" fmla="*/ 198882 w 284130"/>
                <a:gd name="connsiteY101" fmla="*/ 158782 h 322230"/>
                <a:gd name="connsiteX102" fmla="*/ 199168 w 284130"/>
                <a:gd name="connsiteY102" fmla="*/ 158782 h 322230"/>
                <a:gd name="connsiteX103" fmla="*/ 205454 w 284130"/>
                <a:gd name="connsiteY103" fmla="*/ 159163 h 322230"/>
                <a:gd name="connsiteX104" fmla="*/ 212598 w 284130"/>
                <a:gd name="connsiteY104" fmla="*/ 159163 h 322230"/>
                <a:gd name="connsiteX105" fmla="*/ 218884 w 284130"/>
                <a:gd name="connsiteY105" fmla="*/ 159829 h 322230"/>
                <a:gd name="connsiteX106" fmla="*/ 230029 w 284130"/>
                <a:gd name="connsiteY106" fmla="*/ 164687 h 322230"/>
                <a:gd name="connsiteX107" fmla="*/ 230981 w 284130"/>
                <a:gd name="connsiteY107" fmla="*/ 165068 h 322230"/>
                <a:gd name="connsiteX108" fmla="*/ 230315 w 284130"/>
                <a:gd name="connsiteY108" fmla="*/ 168307 h 322230"/>
                <a:gd name="connsiteX109" fmla="*/ 231648 w 284130"/>
                <a:gd name="connsiteY109" fmla="*/ 168973 h 322230"/>
                <a:gd name="connsiteX110" fmla="*/ 233267 w 284130"/>
                <a:gd name="connsiteY110" fmla="*/ 169640 h 322230"/>
                <a:gd name="connsiteX111" fmla="*/ 233267 w 284130"/>
                <a:gd name="connsiteY111" fmla="*/ 170021 h 322230"/>
                <a:gd name="connsiteX112" fmla="*/ 235553 w 284130"/>
                <a:gd name="connsiteY112" fmla="*/ 170593 h 322230"/>
                <a:gd name="connsiteX113" fmla="*/ 235553 w 284130"/>
                <a:gd name="connsiteY113" fmla="*/ 177832 h 322230"/>
                <a:gd name="connsiteX114" fmla="*/ 235267 w 284130"/>
                <a:gd name="connsiteY114" fmla="*/ 178213 h 322230"/>
                <a:gd name="connsiteX115" fmla="*/ 234982 w 284130"/>
                <a:gd name="connsiteY115" fmla="*/ 178213 h 322230"/>
                <a:gd name="connsiteX116" fmla="*/ 235553 w 284130"/>
                <a:gd name="connsiteY116" fmla="*/ 179451 h 322230"/>
                <a:gd name="connsiteX117" fmla="*/ 235934 w 284130"/>
                <a:gd name="connsiteY117" fmla="*/ 179832 h 322230"/>
                <a:gd name="connsiteX118" fmla="*/ 235934 w 284130"/>
                <a:gd name="connsiteY118" fmla="*/ 180785 h 322230"/>
                <a:gd name="connsiteX119" fmla="*/ 236220 w 284130"/>
                <a:gd name="connsiteY119" fmla="*/ 181166 h 322230"/>
                <a:gd name="connsiteX120" fmla="*/ 236220 w 284130"/>
                <a:gd name="connsiteY120" fmla="*/ 181451 h 322230"/>
                <a:gd name="connsiteX121" fmla="*/ 235934 w 284130"/>
                <a:gd name="connsiteY121" fmla="*/ 182404 h 322230"/>
                <a:gd name="connsiteX122" fmla="*/ 236220 w 284130"/>
                <a:gd name="connsiteY122" fmla="*/ 183737 h 322230"/>
                <a:gd name="connsiteX123" fmla="*/ 235934 w 284130"/>
                <a:gd name="connsiteY123" fmla="*/ 184404 h 322230"/>
                <a:gd name="connsiteX124" fmla="*/ 235934 w 284130"/>
                <a:gd name="connsiteY124" fmla="*/ 184785 h 322230"/>
                <a:gd name="connsiteX125" fmla="*/ 236887 w 284130"/>
                <a:gd name="connsiteY125" fmla="*/ 185071 h 322230"/>
                <a:gd name="connsiteX126" fmla="*/ 236887 w 284130"/>
                <a:gd name="connsiteY126" fmla="*/ 185356 h 322230"/>
                <a:gd name="connsiteX127" fmla="*/ 237268 w 284130"/>
                <a:gd name="connsiteY127" fmla="*/ 187357 h 322230"/>
                <a:gd name="connsiteX128" fmla="*/ 235553 w 284130"/>
                <a:gd name="connsiteY128" fmla="*/ 192310 h 322230"/>
                <a:gd name="connsiteX129" fmla="*/ 235553 w 284130"/>
                <a:gd name="connsiteY129" fmla="*/ 193929 h 322230"/>
                <a:gd name="connsiteX130" fmla="*/ 235934 w 284130"/>
                <a:gd name="connsiteY130" fmla="*/ 194215 h 322230"/>
                <a:gd name="connsiteX131" fmla="*/ 236601 w 284130"/>
                <a:gd name="connsiteY131" fmla="*/ 194215 h 322230"/>
                <a:gd name="connsiteX132" fmla="*/ 236887 w 284130"/>
                <a:gd name="connsiteY132" fmla="*/ 194596 h 322230"/>
                <a:gd name="connsiteX133" fmla="*/ 237934 w 284130"/>
                <a:gd name="connsiteY133" fmla="*/ 194596 h 322230"/>
                <a:gd name="connsiteX134" fmla="*/ 238220 w 284130"/>
                <a:gd name="connsiteY134" fmla="*/ 194881 h 322230"/>
                <a:gd name="connsiteX135" fmla="*/ 238887 w 284130"/>
                <a:gd name="connsiteY135" fmla="*/ 195263 h 322230"/>
                <a:gd name="connsiteX136" fmla="*/ 239173 w 284130"/>
                <a:gd name="connsiteY136" fmla="*/ 195929 h 322230"/>
                <a:gd name="connsiteX137" fmla="*/ 239173 w 284130"/>
                <a:gd name="connsiteY137" fmla="*/ 196882 h 322230"/>
                <a:gd name="connsiteX138" fmla="*/ 237554 w 284130"/>
                <a:gd name="connsiteY138" fmla="*/ 196596 h 322230"/>
                <a:gd name="connsiteX139" fmla="*/ 236601 w 284130"/>
                <a:gd name="connsiteY139" fmla="*/ 196215 h 322230"/>
                <a:gd name="connsiteX140" fmla="*/ 235934 w 284130"/>
                <a:gd name="connsiteY140" fmla="*/ 195929 h 322230"/>
                <a:gd name="connsiteX141" fmla="*/ 235267 w 284130"/>
                <a:gd name="connsiteY141" fmla="*/ 196596 h 322230"/>
                <a:gd name="connsiteX142" fmla="*/ 235553 w 284130"/>
                <a:gd name="connsiteY142" fmla="*/ 196882 h 322230"/>
                <a:gd name="connsiteX143" fmla="*/ 235267 w 284130"/>
                <a:gd name="connsiteY143" fmla="*/ 197548 h 322230"/>
                <a:gd name="connsiteX144" fmla="*/ 235267 w 284130"/>
                <a:gd name="connsiteY144" fmla="*/ 198215 h 322230"/>
                <a:gd name="connsiteX145" fmla="*/ 234601 w 284130"/>
                <a:gd name="connsiteY145" fmla="*/ 199549 h 322230"/>
                <a:gd name="connsiteX146" fmla="*/ 234601 w 284130"/>
                <a:gd name="connsiteY146" fmla="*/ 201168 h 322230"/>
                <a:gd name="connsiteX147" fmla="*/ 234315 w 284130"/>
                <a:gd name="connsiteY147" fmla="*/ 202501 h 322230"/>
                <a:gd name="connsiteX148" fmla="*/ 234601 w 284130"/>
                <a:gd name="connsiteY148" fmla="*/ 202787 h 322230"/>
                <a:gd name="connsiteX149" fmla="*/ 234601 w 284130"/>
                <a:gd name="connsiteY149" fmla="*/ 203454 h 322230"/>
                <a:gd name="connsiteX150" fmla="*/ 233648 w 284130"/>
                <a:gd name="connsiteY150" fmla="*/ 204121 h 322230"/>
                <a:gd name="connsiteX151" fmla="*/ 232029 w 284130"/>
                <a:gd name="connsiteY151" fmla="*/ 205454 h 322230"/>
                <a:gd name="connsiteX152" fmla="*/ 230981 w 284130"/>
                <a:gd name="connsiteY152" fmla="*/ 206026 h 322230"/>
                <a:gd name="connsiteX153" fmla="*/ 230696 w 284130"/>
                <a:gd name="connsiteY153" fmla="*/ 207073 h 322230"/>
                <a:gd name="connsiteX154" fmla="*/ 230315 w 284130"/>
                <a:gd name="connsiteY154" fmla="*/ 207359 h 322230"/>
                <a:gd name="connsiteX155" fmla="*/ 229076 w 284130"/>
                <a:gd name="connsiteY155" fmla="*/ 207073 h 322230"/>
                <a:gd name="connsiteX156" fmla="*/ 228409 w 284130"/>
                <a:gd name="connsiteY156" fmla="*/ 207359 h 322230"/>
                <a:gd name="connsiteX157" fmla="*/ 227076 w 284130"/>
                <a:gd name="connsiteY157" fmla="*/ 207740 h 322230"/>
                <a:gd name="connsiteX158" fmla="*/ 226409 w 284130"/>
                <a:gd name="connsiteY158" fmla="*/ 207359 h 322230"/>
                <a:gd name="connsiteX159" fmla="*/ 225457 w 284130"/>
                <a:gd name="connsiteY159" fmla="*/ 208693 h 322230"/>
                <a:gd name="connsiteX160" fmla="*/ 224409 w 284130"/>
                <a:gd name="connsiteY160" fmla="*/ 209360 h 322230"/>
                <a:gd name="connsiteX161" fmla="*/ 223457 w 284130"/>
                <a:gd name="connsiteY161" fmla="*/ 209360 h 322230"/>
                <a:gd name="connsiteX162" fmla="*/ 221837 w 284130"/>
                <a:gd name="connsiteY162" fmla="*/ 208978 h 322230"/>
                <a:gd name="connsiteX163" fmla="*/ 221171 w 284130"/>
                <a:gd name="connsiteY163" fmla="*/ 208978 h 322230"/>
                <a:gd name="connsiteX164" fmla="*/ 220790 w 284130"/>
                <a:gd name="connsiteY164" fmla="*/ 209360 h 322230"/>
                <a:gd name="connsiteX165" fmla="*/ 220504 w 284130"/>
                <a:gd name="connsiteY165" fmla="*/ 210312 h 322230"/>
                <a:gd name="connsiteX166" fmla="*/ 219837 w 284130"/>
                <a:gd name="connsiteY166" fmla="*/ 211360 h 322230"/>
                <a:gd name="connsiteX167" fmla="*/ 218504 w 284130"/>
                <a:gd name="connsiteY167" fmla="*/ 211360 h 322230"/>
                <a:gd name="connsiteX168" fmla="*/ 217551 w 284130"/>
                <a:gd name="connsiteY168" fmla="*/ 212026 h 322230"/>
                <a:gd name="connsiteX169" fmla="*/ 216599 w 284130"/>
                <a:gd name="connsiteY169" fmla="*/ 212312 h 322230"/>
                <a:gd name="connsiteX170" fmla="*/ 215932 w 284130"/>
                <a:gd name="connsiteY170" fmla="*/ 212312 h 322230"/>
                <a:gd name="connsiteX171" fmla="*/ 214884 w 284130"/>
                <a:gd name="connsiteY171" fmla="*/ 211360 h 322230"/>
                <a:gd name="connsiteX172" fmla="*/ 213646 w 284130"/>
                <a:gd name="connsiteY172" fmla="*/ 212026 h 322230"/>
                <a:gd name="connsiteX173" fmla="*/ 212598 w 284130"/>
                <a:gd name="connsiteY173" fmla="*/ 211645 h 322230"/>
                <a:gd name="connsiteX174" fmla="*/ 211646 w 284130"/>
                <a:gd name="connsiteY174" fmla="*/ 211645 h 322230"/>
                <a:gd name="connsiteX175" fmla="*/ 208026 w 284130"/>
                <a:gd name="connsiteY175" fmla="*/ 212979 h 322230"/>
                <a:gd name="connsiteX176" fmla="*/ 207359 w 284130"/>
                <a:gd name="connsiteY176" fmla="*/ 212598 h 322230"/>
                <a:gd name="connsiteX177" fmla="*/ 207074 w 284130"/>
                <a:gd name="connsiteY177" fmla="*/ 213646 h 322230"/>
                <a:gd name="connsiteX178" fmla="*/ 207074 w 284130"/>
                <a:gd name="connsiteY178" fmla="*/ 213931 h 322230"/>
                <a:gd name="connsiteX179" fmla="*/ 206407 w 284130"/>
                <a:gd name="connsiteY179" fmla="*/ 213931 h 322230"/>
                <a:gd name="connsiteX180" fmla="*/ 206026 w 284130"/>
                <a:gd name="connsiteY180" fmla="*/ 214598 h 322230"/>
                <a:gd name="connsiteX181" fmla="*/ 203740 w 284130"/>
                <a:gd name="connsiteY181" fmla="*/ 214598 h 322230"/>
                <a:gd name="connsiteX182" fmla="*/ 201454 w 284130"/>
                <a:gd name="connsiteY182" fmla="*/ 214979 h 322230"/>
                <a:gd name="connsiteX183" fmla="*/ 200787 w 284130"/>
                <a:gd name="connsiteY183" fmla="*/ 214979 h 322230"/>
                <a:gd name="connsiteX184" fmla="*/ 200501 w 284130"/>
                <a:gd name="connsiteY184" fmla="*/ 214313 h 322230"/>
                <a:gd name="connsiteX185" fmla="*/ 198215 w 284130"/>
                <a:gd name="connsiteY185" fmla="*/ 216598 h 322230"/>
                <a:gd name="connsiteX186" fmla="*/ 196501 w 284130"/>
                <a:gd name="connsiteY186" fmla="*/ 216598 h 322230"/>
                <a:gd name="connsiteX187" fmla="*/ 195263 w 284130"/>
                <a:gd name="connsiteY187" fmla="*/ 217551 h 322230"/>
                <a:gd name="connsiteX188" fmla="*/ 194215 w 284130"/>
                <a:gd name="connsiteY188" fmla="*/ 217932 h 322230"/>
                <a:gd name="connsiteX189" fmla="*/ 193262 w 284130"/>
                <a:gd name="connsiteY189" fmla="*/ 217265 h 322230"/>
                <a:gd name="connsiteX190" fmla="*/ 191643 w 284130"/>
                <a:gd name="connsiteY190" fmla="*/ 219170 h 322230"/>
                <a:gd name="connsiteX191" fmla="*/ 191262 w 284130"/>
                <a:gd name="connsiteY191" fmla="*/ 219837 h 322230"/>
                <a:gd name="connsiteX192" fmla="*/ 189357 w 284130"/>
                <a:gd name="connsiteY192" fmla="*/ 221837 h 322230"/>
                <a:gd name="connsiteX193" fmla="*/ 188976 w 284130"/>
                <a:gd name="connsiteY193" fmla="*/ 221837 h 322230"/>
                <a:gd name="connsiteX194" fmla="*/ 188690 w 284130"/>
                <a:gd name="connsiteY194" fmla="*/ 222123 h 322230"/>
                <a:gd name="connsiteX195" fmla="*/ 188976 w 284130"/>
                <a:gd name="connsiteY195" fmla="*/ 222504 h 322230"/>
                <a:gd name="connsiteX196" fmla="*/ 188309 w 284130"/>
                <a:gd name="connsiteY196" fmla="*/ 223456 h 322230"/>
                <a:gd name="connsiteX197" fmla="*/ 187357 w 284130"/>
                <a:gd name="connsiteY197" fmla="*/ 224123 h 322230"/>
                <a:gd name="connsiteX198" fmla="*/ 186690 w 284130"/>
                <a:gd name="connsiteY198" fmla="*/ 225076 h 322230"/>
                <a:gd name="connsiteX199" fmla="*/ 186690 w 284130"/>
                <a:gd name="connsiteY199" fmla="*/ 227362 h 322230"/>
                <a:gd name="connsiteX200" fmla="*/ 185738 w 284130"/>
                <a:gd name="connsiteY200" fmla="*/ 225743 h 322230"/>
                <a:gd name="connsiteX201" fmla="*/ 184690 w 284130"/>
                <a:gd name="connsiteY201" fmla="*/ 225076 h 322230"/>
                <a:gd name="connsiteX202" fmla="*/ 183451 w 284130"/>
                <a:gd name="connsiteY202" fmla="*/ 226409 h 322230"/>
                <a:gd name="connsiteX203" fmla="*/ 182785 w 284130"/>
                <a:gd name="connsiteY203" fmla="*/ 225743 h 322230"/>
                <a:gd name="connsiteX204" fmla="*/ 181737 w 284130"/>
                <a:gd name="connsiteY204" fmla="*/ 227362 h 322230"/>
                <a:gd name="connsiteX205" fmla="*/ 181166 w 284130"/>
                <a:gd name="connsiteY205" fmla="*/ 226790 h 322230"/>
                <a:gd name="connsiteX206" fmla="*/ 180784 w 284130"/>
                <a:gd name="connsiteY206" fmla="*/ 227743 h 322230"/>
                <a:gd name="connsiteX207" fmla="*/ 179832 w 284130"/>
                <a:gd name="connsiteY207" fmla="*/ 228410 h 322230"/>
                <a:gd name="connsiteX208" fmla="*/ 180499 w 284130"/>
                <a:gd name="connsiteY208" fmla="*/ 230315 h 322230"/>
                <a:gd name="connsiteX209" fmla="*/ 180499 w 284130"/>
                <a:gd name="connsiteY209" fmla="*/ 230695 h 322230"/>
                <a:gd name="connsiteX210" fmla="*/ 187357 w 284130"/>
                <a:gd name="connsiteY210" fmla="*/ 234982 h 322230"/>
                <a:gd name="connsiteX211" fmla="*/ 188024 w 284130"/>
                <a:gd name="connsiteY211" fmla="*/ 235268 h 322230"/>
                <a:gd name="connsiteX212" fmla="*/ 188309 w 284130"/>
                <a:gd name="connsiteY212" fmla="*/ 235934 h 322230"/>
                <a:gd name="connsiteX213" fmla="*/ 188024 w 284130"/>
                <a:gd name="connsiteY213" fmla="*/ 236601 h 322230"/>
                <a:gd name="connsiteX214" fmla="*/ 186690 w 284130"/>
                <a:gd name="connsiteY214" fmla="*/ 237268 h 322230"/>
                <a:gd name="connsiteX215" fmla="*/ 185738 w 284130"/>
                <a:gd name="connsiteY215" fmla="*/ 236601 h 322230"/>
                <a:gd name="connsiteX216" fmla="*/ 183737 w 284130"/>
                <a:gd name="connsiteY216" fmla="*/ 236601 h 322230"/>
                <a:gd name="connsiteX217" fmla="*/ 183071 w 284130"/>
                <a:gd name="connsiteY217" fmla="*/ 236220 h 322230"/>
                <a:gd name="connsiteX218" fmla="*/ 182118 w 284130"/>
                <a:gd name="connsiteY218" fmla="*/ 236601 h 322230"/>
                <a:gd name="connsiteX219" fmla="*/ 181737 w 284130"/>
                <a:gd name="connsiteY219" fmla="*/ 236601 h 322230"/>
                <a:gd name="connsiteX220" fmla="*/ 182118 w 284130"/>
                <a:gd name="connsiteY220" fmla="*/ 237553 h 322230"/>
                <a:gd name="connsiteX221" fmla="*/ 181737 w 284130"/>
                <a:gd name="connsiteY221" fmla="*/ 239173 h 322230"/>
                <a:gd name="connsiteX222" fmla="*/ 181166 w 284130"/>
                <a:gd name="connsiteY222" fmla="*/ 239554 h 322230"/>
                <a:gd name="connsiteX223" fmla="*/ 178784 w 284130"/>
                <a:gd name="connsiteY223" fmla="*/ 236887 h 322230"/>
                <a:gd name="connsiteX224" fmla="*/ 177832 w 284130"/>
                <a:gd name="connsiteY224" fmla="*/ 236220 h 322230"/>
                <a:gd name="connsiteX225" fmla="*/ 176879 w 284130"/>
                <a:gd name="connsiteY225" fmla="*/ 236220 h 322230"/>
                <a:gd name="connsiteX226" fmla="*/ 175832 w 284130"/>
                <a:gd name="connsiteY226" fmla="*/ 236887 h 322230"/>
                <a:gd name="connsiteX227" fmla="*/ 175260 w 284130"/>
                <a:gd name="connsiteY227" fmla="*/ 237553 h 322230"/>
                <a:gd name="connsiteX228" fmla="*/ 174593 w 284130"/>
                <a:gd name="connsiteY228" fmla="*/ 239173 h 322230"/>
                <a:gd name="connsiteX229" fmla="*/ 174593 w 284130"/>
                <a:gd name="connsiteY229" fmla="*/ 240220 h 322230"/>
                <a:gd name="connsiteX230" fmla="*/ 173546 w 284130"/>
                <a:gd name="connsiteY230" fmla="*/ 240887 h 322230"/>
                <a:gd name="connsiteX231" fmla="*/ 172879 w 284130"/>
                <a:gd name="connsiteY231" fmla="*/ 240220 h 322230"/>
                <a:gd name="connsiteX232" fmla="*/ 171641 w 284130"/>
                <a:gd name="connsiteY232" fmla="*/ 241173 h 322230"/>
                <a:gd name="connsiteX233" fmla="*/ 171926 w 284130"/>
                <a:gd name="connsiteY233" fmla="*/ 241840 h 322230"/>
                <a:gd name="connsiteX234" fmla="*/ 171641 w 284130"/>
                <a:gd name="connsiteY234" fmla="*/ 242125 h 322230"/>
                <a:gd name="connsiteX235" fmla="*/ 170307 w 284130"/>
                <a:gd name="connsiteY235" fmla="*/ 241554 h 322230"/>
                <a:gd name="connsiteX236" fmla="*/ 168688 w 284130"/>
                <a:gd name="connsiteY236" fmla="*/ 242125 h 322230"/>
                <a:gd name="connsiteX237" fmla="*/ 165735 w 284130"/>
                <a:gd name="connsiteY237" fmla="*/ 243173 h 322230"/>
                <a:gd name="connsiteX238" fmla="*/ 164401 w 284130"/>
                <a:gd name="connsiteY238" fmla="*/ 243840 h 322230"/>
                <a:gd name="connsiteX239" fmla="*/ 157829 w 284130"/>
                <a:gd name="connsiteY239" fmla="*/ 243459 h 322230"/>
                <a:gd name="connsiteX240" fmla="*/ 154210 w 284130"/>
                <a:gd name="connsiteY240" fmla="*/ 243459 h 322230"/>
                <a:gd name="connsiteX241" fmla="*/ 147638 w 284130"/>
                <a:gd name="connsiteY241" fmla="*/ 244507 h 322230"/>
                <a:gd name="connsiteX242" fmla="*/ 142113 w 284130"/>
                <a:gd name="connsiteY242" fmla="*/ 245745 h 322230"/>
                <a:gd name="connsiteX243" fmla="*/ 140779 w 284130"/>
                <a:gd name="connsiteY243" fmla="*/ 245459 h 322230"/>
                <a:gd name="connsiteX244" fmla="*/ 139827 w 284130"/>
                <a:gd name="connsiteY244" fmla="*/ 245078 h 322230"/>
                <a:gd name="connsiteX245" fmla="*/ 139446 w 284130"/>
                <a:gd name="connsiteY245" fmla="*/ 245078 h 322230"/>
                <a:gd name="connsiteX246" fmla="*/ 138113 w 284130"/>
                <a:gd name="connsiteY246" fmla="*/ 244793 h 322230"/>
                <a:gd name="connsiteX247" fmla="*/ 137160 w 284130"/>
                <a:gd name="connsiteY247" fmla="*/ 244126 h 322230"/>
                <a:gd name="connsiteX248" fmla="*/ 136874 w 284130"/>
                <a:gd name="connsiteY248" fmla="*/ 244793 h 322230"/>
                <a:gd name="connsiteX249" fmla="*/ 134493 w 284130"/>
                <a:gd name="connsiteY249" fmla="*/ 245745 h 322230"/>
                <a:gd name="connsiteX250" fmla="*/ 131540 w 284130"/>
                <a:gd name="connsiteY250" fmla="*/ 243459 h 322230"/>
                <a:gd name="connsiteX251" fmla="*/ 131540 w 284130"/>
                <a:gd name="connsiteY251" fmla="*/ 244126 h 322230"/>
                <a:gd name="connsiteX252" fmla="*/ 131921 w 284130"/>
                <a:gd name="connsiteY252" fmla="*/ 244793 h 322230"/>
                <a:gd name="connsiteX253" fmla="*/ 130969 w 284130"/>
                <a:gd name="connsiteY253" fmla="*/ 245745 h 322230"/>
                <a:gd name="connsiteX254" fmla="*/ 130588 w 284130"/>
                <a:gd name="connsiteY254" fmla="*/ 246412 h 322230"/>
                <a:gd name="connsiteX255" fmla="*/ 129635 w 284130"/>
                <a:gd name="connsiteY255" fmla="*/ 246793 h 322230"/>
                <a:gd name="connsiteX256" fmla="*/ 128968 w 284130"/>
                <a:gd name="connsiteY256" fmla="*/ 247078 h 322230"/>
                <a:gd name="connsiteX257" fmla="*/ 128302 w 284130"/>
                <a:gd name="connsiteY257" fmla="*/ 248698 h 322230"/>
                <a:gd name="connsiteX258" fmla="*/ 125635 w 284130"/>
                <a:gd name="connsiteY258" fmla="*/ 251650 h 322230"/>
                <a:gd name="connsiteX259" fmla="*/ 126016 w 284130"/>
                <a:gd name="connsiteY259" fmla="*/ 252031 h 322230"/>
                <a:gd name="connsiteX260" fmla="*/ 126968 w 284130"/>
                <a:gd name="connsiteY260" fmla="*/ 252031 h 322230"/>
                <a:gd name="connsiteX261" fmla="*/ 126968 w 284130"/>
                <a:gd name="connsiteY261" fmla="*/ 252984 h 322230"/>
                <a:gd name="connsiteX262" fmla="*/ 125349 w 284130"/>
                <a:gd name="connsiteY262" fmla="*/ 255937 h 322230"/>
                <a:gd name="connsiteX263" fmla="*/ 124682 w 284130"/>
                <a:gd name="connsiteY263" fmla="*/ 256318 h 322230"/>
                <a:gd name="connsiteX264" fmla="*/ 121729 w 284130"/>
                <a:gd name="connsiteY264" fmla="*/ 258890 h 322230"/>
                <a:gd name="connsiteX265" fmla="*/ 120777 w 284130"/>
                <a:gd name="connsiteY265" fmla="*/ 259556 h 322230"/>
                <a:gd name="connsiteX266" fmla="*/ 120110 w 284130"/>
                <a:gd name="connsiteY266" fmla="*/ 260223 h 322230"/>
                <a:gd name="connsiteX267" fmla="*/ 120396 w 284130"/>
                <a:gd name="connsiteY267" fmla="*/ 260509 h 322230"/>
                <a:gd name="connsiteX268" fmla="*/ 119729 w 284130"/>
                <a:gd name="connsiteY268" fmla="*/ 260509 h 322230"/>
                <a:gd name="connsiteX269" fmla="*/ 116491 w 284130"/>
                <a:gd name="connsiteY269" fmla="*/ 263843 h 322230"/>
                <a:gd name="connsiteX270" fmla="*/ 115157 w 284130"/>
                <a:gd name="connsiteY270" fmla="*/ 264128 h 322230"/>
                <a:gd name="connsiteX271" fmla="*/ 114871 w 284130"/>
                <a:gd name="connsiteY271" fmla="*/ 264509 h 322230"/>
                <a:gd name="connsiteX272" fmla="*/ 114871 w 284130"/>
                <a:gd name="connsiteY272" fmla="*/ 264128 h 322230"/>
                <a:gd name="connsiteX273" fmla="*/ 112586 w 284130"/>
                <a:gd name="connsiteY273" fmla="*/ 265747 h 322230"/>
                <a:gd name="connsiteX274" fmla="*/ 111252 w 284130"/>
                <a:gd name="connsiteY274" fmla="*/ 267081 h 322230"/>
                <a:gd name="connsiteX275" fmla="*/ 110204 w 284130"/>
                <a:gd name="connsiteY275" fmla="*/ 267748 h 322230"/>
                <a:gd name="connsiteX276" fmla="*/ 110204 w 284130"/>
                <a:gd name="connsiteY276" fmla="*/ 268129 h 322230"/>
                <a:gd name="connsiteX277" fmla="*/ 111252 w 284130"/>
                <a:gd name="connsiteY277" fmla="*/ 268415 h 322230"/>
                <a:gd name="connsiteX278" fmla="*/ 113538 w 284130"/>
                <a:gd name="connsiteY278" fmla="*/ 269748 h 322230"/>
                <a:gd name="connsiteX279" fmla="*/ 113824 w 284130"/>
                <a:gd name="connsiteY279" fmla="*/ 270034 h 322230"/>
                <a:gd name="connsiteX280" fmla="*/ 114205 w 284130"/>
                <a:gd name="connsiteY280" fmla="*/ 272320 h 322230"/>
                <a:gd name="connsiteX281" fmla="*/ 113824 w 284130"/>
                <a:gd name="connsiteY281" fmla="*/ 274034 h 322230"/>
                <a:gd name="connsiteX282" fmla="*/ 113538 w 284130"/>
                <a:gd name="connsiteY282" fmla="*/ 274606 h 322230"/>
                <a:gd name="connsiteX283" fmla="*/ 113824 w 284130"/>
                <a:gd name="connsiteY283" fmla="*/ 275272 h 322230"/>
                <a:gd name="connsiteX284" fmla="*/ 113824 w 284130"/>
                <a:gd name="connsiteY284" fmla="*/ 275939 h 322230"/>
                <a:gd name="connsiteX285" fmla="*/ 114205 w 284130"/>
                <a:gd name="connsiteY285" fmla="*/ 277273 h 322230"/>
                <a:gd name="connsiteX286" fmla="*/ 114871 w 284130"/>
                <a:gd name="connsiteY286" fmla="*/ 277559 h 322230"/>
                <a:gd name="connsiteX287" fmla="*/ 115538 w 284130"/>
                <a:gd name="connsiteY287" fmla="*/ 278892 h 322230"/>
                <a:gd name="connsiteX288" fmla="*/ 115538 w 284130"/>
                <a:gd name="connsiteY288" fmla="*/ 279273 h 322230"/>
                <a:gd name="connsiteX289" fmla="*/ 114871 w 284130"/>
                <a:gd name="connsiteY289" fmla="*/ 280892 h 322230"/>
                <a:gd name="connsiteX290" fmla="*/ 115157 w 284130"/>
                <a:gd name="connsiteY290" fmla="*/ 281559 h 322230"/>
                <a:gd name="connsiteX291" fmla="*/ 114871 w 284130"/>
                <a:gd name="connsiteY291" fmla="*/ 282226 h 322230"/>
                <a:gd name="connsiteX292" fmla="*/ 115157 w 284130"/>
                <a:gd name="connsiteY292" fmla="*/ 283464 h 322230"/>
                <a:gd name="connsiteX293" fmla="*/ 114871 w 284130"/>
                <a:gd name="connsiteY293" fmla="*/ 284797 h 322230"/>
                <a:gd name="connsiteX294" fmla="*/ 115157 w 284130"/>
                <a:gd name="connsiteY294" fmla="*/ 285845 h 322230"/>
                <a:gd name="connsiteX295" fmla="*/ 114871 w 284130"/>
                <a:gd name="connsiteY295" fmla="*/ 286131 h 322230"/>
                <a:gd name="connsiteX296" fmla="*/ 115157 w 284130"/>
                <a:gd name="connsiteY296" fmla="*/ 288798 h 322230"/>
                <a:gd name="connsiteX297" fmla="*/ 115824 w 284130"/>
                <a:gd name="connsiteY297" fmla="*/ 289084 h 322230"/>
                <a:gd name="connsiteX298" fmla="*/ 116110 w 284130"/>
                <a:gd name="connsiteY298" fmla="*/ 289369 h 322230"/>
                <a:gd name="connsiteX299" fmla="*/ 116110 w 284130"/>
                <a:gd name="connsiteY299" fmla="*/ 291084 h 322230"/>
                <a:gd name="connsiteX300" fmla="*/ 116776 w 284130"/>
                <a:gd name="connsiteY300" fmla="*/ 291751 h 322230"/>
                <a:gd name="connsiteX301" fmla="*/ 117443 w 284130"/>
                <a:gd name="connsiteY301" fmla="*/ 292037 h 322230"/>
                <a:gd name="connsiteX302" fmla="*/ 117824 w 284130"/>
                <a:gd name="connsiteY302" fmla="*/ 292703 h 322230"/>
                <a:gd name="connsiteX303" fmla="*/ 119443 w 284130"/>
                <a:gd name="connsiteY303" fmla="*/ 292989 h 322230"/>
                <a:gd name="connsiteX304" fmla="*/ 119729 w 284130"/>
                <a:gd name="connsiteY304" fmla="*/ 293656 h 322230"/>
                <a:gd name="connsiteX305" fmla="*/ 121063 w 284130"/>
                <a:gd name="connsiteY305" fmla="*/ 293656 h 322230"/>
                <a:gd name="connsiteX306" fmla="*/ 121063 w 284130"/>
                <a:gd name="connsiteY306" fmla="*/ 294037 h 322230"/>
                <a:gd name="connsiteX307" fmla="*/ 120777 w 284130"/>
                <a:gd name="connsiteY307" fmla="*/ 294704 h 322230"/>
                <a:gd name="connsiteX308" fmla="*/ 119729 w 284130"/>
                <a:gd name="connsiteY308" fmla="*/ 294704 h 322230"/>
                <a:gd name="connsiteX309" fmla="*/ 119443 w 284130"/>
                <a:gd name="connsiteY309" fmla="*/ 295370 h 322230"/>
                <a:gd name="connsiteX310" fmla="*/ 119729 w 284130"/>
                <a:gd name="connsiteY310" fmla="*/ 295656 h 322230"/>
                <a:gd name="connsiteX311" fmla="*/ 121063 w 284130"/>
                <a:gd name="connsiteY311" fmla="*/ 295656 h 322230"/>
                <a:gd name="connsiteX312" fmla="*/ 121063 w 284130"/>
                <a:gd name="connsiteY312" fmla="*/ 297942 h 322230"/>
                <a:gd name="connsiteX313" fmla="*/ 122015 w 284130"/>
                <a:gd name="connsiteY313" fmla="*/ 298323 h 322230"/>
                <a:gd name="connsiteX314" fmla="*/ 122015 w 284130"/>
                <a:gd name="connsiteY314" fmla="*/ 298894 h 322230"/>
                <a:gd name="connsiteX315" fmla="*/ 121729 w 284130"/>
                <a:gd name="connsiteY315" fmla="*/ 299561 h 322230"/>
                <a:gd name="connsiteX316" fmla="*/ 121729 w 284130"/>
                <a:gd name="connsiteY316" fmla="*/ 299942 h 322230"/>
                <a:gd name="connsiteX317" fmla="*/ 122396 w 284130"/>
                <a:gd name="connsiteY317" fmla="*/ 299942 h 322230"/>
                <a:gd name="connsiteX318" fmla="*/ 123730 w 284130"/>
                <a:gd name="connsiteY318" fmla="*/ 299561 h 322230"/>
                <a:gd name="connsiteX319" fmla="*/ 124016 w 284130"/>
                <a:gd name="connsiteY319" fmla="*/ 299561 h 322230"/>
                <a:gd name="connsiteX320" fmla="*/ 124016 w 284130"/>
                <a:gd name="connsiteY320" fmla="*/ 301847 h 322230"/>
                <a:gd name="connsiteX321" fmla="*/ 123349 w 284130"/>
                <a:gd name="connsiteY321" fmla="*/ 301562 h 322230"/>
                <a:gd name="connsiteX322" fmla="*/ 123063 w 284130"/>
                <a:gd name="connsiteY322" fmla="*/ 301847 h 322230"/>
                <a:gd name="connsiteX323" fmla="*/ 123063 w 284130"/>
                <a:gd name="connsiteY323" fmla="*/ 303181 h 322230"/>
                <a:gd name="connsiteX324" fmla="*/ 122111 w 284130"/>
                <a:gd name="connsiteY324" fmla="*/ 303562 h 322230"/>
                <a:gd name="connsiteX325" fmla="*/ 121729 w 284130"/>
                <a:gd name="connsiteY325" fmla="*/ 304229 h 322230"/>
                <a:gd name="connsiteX326" fmla="*/ 121729 w 284130"/>
                <a:gd name="connsiteY326" fmla="*/ 304514 h 322230"/>
                <a:gd name="connsiteX327" fmla="*/ 122111 w 284130"/>
                <a:gd name="connsiteY327" fmla="*/ 304800 h 322230"/>
                <a:gd name="connsiteX328" fmla="*/ 122682 w 284130"/>
                <a:gd name="connsiteY328" fmla="*/ 304800 h 322230"/>
                <a:gd name="connsiteX329" fmla="*/ 124016 w 284130"/>
                <a:gd name="connsiteY329" fmla="*/ 304229 h 322230"/>
                <a:gd name="connsiteX330" fmla="*/ 124396 w 284130"/>
                <a:gd name="connsiteY330" fmla="*/ 304229 h 322230"/>
                <a:gd name="connsiteX331" fmla="*/ 124396 w 284130"/>
                <a:gd name="connsiteY331" fmla="*/ 305181 h 322230"/>
                <a:gd name="connsiteX332" fmla="*/ 124682 w 284130"/>
                <a:gd name="connsiteY332" fmla="*/ 305848 h 322230"/>
                <a:gd name="connsiteX333" fmla="*/ 126683 w 284130"/>
                <a:gd name="connsiteY333" fmla="*/ 306800 h 322230"/>
                <a:gd name="connsiteX334" fmla="*/ 128016 w 284130"/>
                <a:gd name="connsiteY334" fmla="*/ 307181 h 322230"/>
                <a:gd name="connsiteX335" fmla="*/ 128016 w 284130"/>
                <a:gd name="connsiteY335" fmla="*/ 308419 h 322230"/>
                <a:gd name="connsiteX336" fmla="*/ 128588 w 284130"/>
                <a:gd name="connsiteY336" fmla="*/ 308419 h 322230"/>
                <a:gd name="connsiteX337" fmla="*/ 129254 w 284130"/>
                <a:gd name="connsiteY337" fmla="*/ 308800 h 322230"/>
                <a:gd name="connsiteX338" fmla="*/ 130588 w 284130"/>
                <a:gd name="connsiteY338" fmla="*/ 310420 h 322230"/>
                <a:gd name="connsiteX339" fmla="*/ 132874 w 284130"/>
                <a:gd name="connsiteY339" fmla="*/ 310706 h 322230"/>
                <a:gd name="connsiteX340" fmla="*/ 134207 w 284130"/>
                <a:gd name="connsiteY340" fmla="*/ 311372 h 322230"/>
                <a:gd name="connsiteX341" fmla="*/ 134207 w 284130"/>
                <a:gd name="connsiteY341" fmla="*/ 312039 h 322230"/>
                <a:gd name="connsiteX342" fmla="*/ 133921 w 284130"/>
                <a:gd name="connsiteY342" fmla="*/ 312706 h 322230"/>
                <a:gd name="connsiteX343" fmla="*/ 132874 w 284130"/>
                <a:gd name="connsiteY343" fmla="*/ 313372 h 322230"/>
                <a:gd name="connsiteX344" fmla="*/ 129921 w 284130"/>
                <a:gd name="connsiteY344" fmla="*/ 313372 h 322230"/>
                <a:gd name="connsiteX345" fmla="*/ 129635 w 284130"/>
                <a:gd name="connsiteY345" fmla="*/ 314325 h 322230"/>
                <a:gd name="connsiteX346" fmla="*/ 129635 w 284130"/>
                <a:gd name="connsiteY346" fmla="*/ 316611 h 322230"/>
                <a:gd name="connsiteX347" fmla="*/ 129254 w 284130"/>
                <a:gd name="connsiteY347" fmla="*/ 317659 h 322230"/>
                <a:gd name="connsiteX348" fmla="*/ 128588 w 284130"/>
                <a:gd name="connsiteY348" fmla="*/ 317944 h 322230"/>
                <a:gd name="connsiteX349" fmla="*/ 125635 w 284130"/>
                <a:gd name="connsiteY349" fmla="*/ 318325 h 322230"/>
                <a:gd name="connsiteX350" fmla="*/ 123730 w 284130"/>
                <a:gd name="connsiteY350" fmla="*/ 317659 h 322230"/>
                <a:gd name="connsiteX351" fmla="*/ 123063 w 284130"/>
                <a:gd name="connsiteY351" fmla="*/ 317659 h 322230"/>
                <a:gd name="connsiteX352" fmla="*/ 122396 w 284130"/>
                <a:gd name="connsiteY352" fmla="*/ 317944 h 322230"/>
                <a:gd name="connsiteX353" fmla="*/ 122111 w 284130"/>
                <a:gd name="connsiteY353" fmla="*/ 317944 h 322230"/>
                <a:gd name="connsiteX354" fmla="*/ 122111 w 284130"/>
                <a:gd name="connsiteY354" fmla="*/ 319278 h 322230"/>
                <a:gd name="connsiteX355" fmla="*/ 121444 w 284130"/>
                <a:gd name="connsiteY355" fmla="*/ 319945 h 322230"/>
                <a:gd name="connsiteX356" fmla="*/ 120777 w 284130"/>
                <a:gd name="connsiteY356" fmla="*/ 320231 h 322230"/>
                <a:gd name="connsiteX357" fmla="*/ 120110 w 284130"/>
                <a:gd name="connsiteY357" fmla="*/ 319945 h 322230"/>
                <a:gd name="connsiteX358" fmla="*/ 118491 w 284130"/>
                <a:gd name="connsiteY358" fmla="*/ 318325 h 322230"/>
                <a:gd name="connsiteX359" fmla="*/ 117158 w 284130"/>
                <a:gd name="connsiteY359" fmla="*/ 318325 h 322230"/>
                <a:gd name="connsiteX360" fmla="*/ 115824 w 284130"/>
                <a:gd name="connsiteY360" fmla="*/ 318992 h 322230"/>
                <a:gd name="connsiteX361" fmla="*/ 115157 w 284130"/>
                <a:gd name="connsiteY361" fmla="*/ 320897 h 322230"/>
                <a:gd name="connsiteX362" fmla="*/ 115157 w 284130"/>
                <a:gd name="connsiteY362" fmla="*/ 321278 h 322230"/>
                <a:gd name="connsiteX363" fmla="*/ 114871 w 284130"/>
                <a:gd name="connsiteY363" fmla="*/ 321278 h 322230"/>
                <a:gd name="connsiteX364" fmla="*/ 114491 w 284130"/>
                <a:gd name="connsiteY364" fmla="*/ 320897 h 322230"/>
                <a:gd name="connsiteX365" fmla="*/ 114205 w 284130"/>
                <a:gd name="connsiteY365" fmla="*/ 320897 h 322230"/>
                <a:gd name="connsiteX366" fmla="*/ 113824 w 284130"/>
                <a:gd name="connsiteY366" fmla="*/ 321278 h 322230"/>
                <a:gd name="connsiteX367" fmla="*/ 113538 w 284130"/>
                <a:gd name="connsiteY367" fmla="*/ 321945 h 322230"/>
                <a:gd name="connsiteX368" fmla="*/ 112586 w 284130"/>
                <a:gd name="connsiteY368" fmla="*/ 322231 h 322230"/>
                <a:gd name="connsiteX369" fmla="*/ 111919 w 284130"/>
                <a:gd name="connsiteY369" fmla="*/ 321278 h 322230"/>
                <a:gd name="connsiteX370" fmla="*/ 110204 w 284130"/>
                <a:gd name="connsiteY370" fmla="*/ 319945 h 322230"/>
                <a:gd name="connsiteX371" fmla="*/ 110585 w 284130"/>
                <a:gd name="connsiteY371" fmla="*/ 319278 h 322230"/>
                <a:gd name="connsiteX372" fmla="*/ 110204 w 284130"/>
                <a:gd name="connsiteY372" fmla="*/ 318611 h 322230"/>
                <a:gd name="connsiteX373" fmla="*/ 110585 w 284130"/>
                <a:gd name="connsiteY373" fmla="*/ 317659 h 322230"/>
                <a:gd name="connsiteX374" fmla="*/ 110204 w 284130"/>
                <a:gd name="connsiteY374" fmla="*/ 317278 h 322230"/>
                <a:gd name="connsiteX375" fmla="*/ 109633 w 284130"/>
                <a:gd name="connsiteY375" fmla="*/ 316992 h 322230"/>
                <a:gd name="connsiteX376" fmla="*/ 107918 w 284130"/>
                <a:gd name="connsiteY376" fmla="*/ 317278 h 322230"/>
                <a:gd name="connsiteX377" fmla="*/ 107633 w 284130"/>
                <a:gd name="connsiteY377" fmla="*/ 316992 h 322230"/>
                <a:gd name="connsiteX378" fmla="*/ 107251 w 284130"/>
                <a:gd name="connsiteY378" fmla="*/ 316325 h 322230"/>
                <a:gd name="connsiteX379" fmla="*/ 107918 w 284130"/>
                <a:gd name="connsiteY379" fmla="*/ 315659 h 322230"/>
                <a:gd name="connsiteX380" fmla="*/ 107918 w 284130"/>
                <a:gd name="connsiteY380" fmla="*/ 315373 h 322230"/>
                <a:gd name="connsiteX381" fmla="*/ 107633 w 284130"/>
                <a:gd name="connsiteY381" fmla="*/ 314992 h 322230"/>
                <a:gd name="connsiteX382" fmla="*/ 106299 w 284130"/>
                <a:gd name="connsiteY382" fmla="*/ 314992 h 322230"/>
                <a:gd name="connsiteX383" fmla="*/ 106299 w 284130"/>
                <a:gd name="connsiteY383" fmla="*/ 314706 h 322230"/>
                <a:gd name="connsiteX384" fmla="*/ 107251 w 284130"/>
                <a:gd name="connsiteY384" fmla="*/ 314039 h 322230"/>
                <a:gd name="connsiteX385" fmla="*/ 107633 w 284130"/>
                <a:gd name="connsiteY385" fmla="*/ 313372 h 322230"/>
                <a:gd name="connsiteX386" fmla="*/ 106966 w 284130"/>
                <a:gd name="connsiteY386" fmla="*/ 312706 h 322230"/>
                <a:gd name="connsiteX387" fmla="*/ 106966 w 284130"/>
                <a:gd name="connsiteY387" fmla="*/ 311753 h 322230"/>
                <a:gd name="connsiteX388" fmla="*/ 106680 w 284130"/>
                <a:gd name="connsiteY388" fmla="*/ 311753 h 322230"/>
                <a:gd name="connsiteX389" fmla="*/ 105346 w 284130"/>
                <a:gd name="connsiteY389" fmla="*/ 311087 h 322230"/>
                <a:gd name="connsiteX390" fmla="*/ 105346 w 284130"/>
                <a:gd name="connsiteY390" fmla="*/ 310134 h 322230"/>
                <a:gd name="connsiteX391" fmla="*/ 104013 w 284130"/>
                <a:gd name="connsiteY391" fmla="*/ 310134 h 322230"/>
                <a:gd name="connsiteX392" fmla="*/ 104299 w 284130"/>
                <a:gd name="connsiteY392" fmla="*/ 308800 h 322230"/>
                <a:gd name="connsiteX393" fmla="*/ 103346 w 284130"/>
                <a:gd name="connsiteY393" fmla="*/ 308134 h 322230"/>
                <a:gd name="connsiteX394" fmla="*/ 101727 w 284130"/>
                <a:gd name="connsiteY394" fmla="*/ 307467 h 322230"/>
                <a:gd name="connsiteX395" fmla="*/ 101346 w 284130"/>
                <a:gd name="connsiteY395" fmla="*/ 307467 h 322230"/>
                <a:gd name="connsiteX396" fmla="*/ 101346 w 284130"/>
                <a:gd name="connsiteY396" fmla="*/ 307181 h 322230"/>
                <a:gd name="connsiteX397" fmla="*/ 99060 w 284130"/>
                <a:gd name="connsiteY397" fmla="*/ 306800 h 322230"/>
                <a:gd name="connsiteX398" fmla="*/ 99727 w 284130"/>
                <a:gd name="connsiteY398" fmla="*/ 305848 h 322230"/>
                <a:gd name="connsiteX399" fmla="*/ 99441 w 284130"/>
                <a:gd name="connsiteY399" fmla="*/ 305181 h 322230"/>
                <a:gd name="connsiteX400" fmla="*/ 98393 w 284130"/>
                <a:gd name="connsiteY400" fmla="*/ 304800 h 322230"/>
                <a:gd name="connsiteX401" fmla="*/ 98393 w 284130"/>
                <a:gd name="connsiteY401" fmla="*/ 304514 h 322230"/>
                <a:gd name="connsiteX402" fmla="*/ 98108 w 284130"/>
                <a:gd name="connsiteY402" fmla="*/ 304229 h 322230"/>
                <a:gd name="connsiteX403" fmla="*/ 98774 w 284130"/>
                <a:gd name="connsiteY403" fmla="*/ 303847 h 322230"/>
                <a:gd name="connsiteX404" fmla="*/ 98393 w 284130"/>
                <a:gd name="connsiteY404" fmla="*/ 303562 h 322230"/>
                <a:gd name="connsiteX405" fmla="*/ 97822 w 284130"/>
                <a:gd name="connsiteY405" fmla="*/ 303181 h 322230"/>
                <a:gd name="connsiteX406" fmla="*/ 97155 w 284130"/>
                <a:gd name="connsiteY406" fmla="*/ 303562 h 322230"/>
                <a:gd name="connsiteX407" fmla="*/ 96774 w 284130"/>
                <a:gd name="connsiteY407" fmla="*/ 302895 h 322230"/>
                <a:gd name="connsiteX408" fmla="*/ 95821 w 284130"/>
                <a:gd name="connsiteY408" fmla="*/ 303181 h 322230"/>
                <a:gd name="connsiteX409" fmla="*/ 95155 w 284130"/>
                <a:gd name="connsiteY409" fmla="*/ 303181 h 322230"/>
                <a:gd name="connsiteX410" fmla="*/ 94869 w 284130"/>
                <a:gd name="connsiteY410" fmla="*/ 302895 h 322230"/>
                <a:gd name="connsiteX411" fmla="*/ 94202 w 284130"/>
                <a:gd name="connsiteY411" fmla="*/ 302895 h 322230"/>
                <a:gd name="connsiteX412" fmla="*/ 92202 w 284130"/>
                <a:gd name="connsiteY412" fmla="*/ 301847 h 322230"/>
                <a:gd name="connsiteX413" fmla="*/ 91250 w 284130"/>
                <a:gd name="connsiteY413" fmla="*/ 301562 h 322230"/>
                <a:gd name="connsiteX414" fmla="*/ 90583 w 284130"/>
                <a:gd name="connsiteY414" fmla="*/ 300609 h 322230"/>
                <a:gd name="connsiteX415" fmla="*/ 89535 w 284130"/>
                <a:gd name="connsiteY415" fmla="*/ 300228 h 322230"/>
                <a:gd name="connsiteX416" fmla="*/ 89249 w 284130"/>
                <a:gd name="connsiteY416" fmla="*/ 299275 h 322230"/>
                <a:gd name="connsiteX417" fmla="*/ 88583 w 284130"/>
                <a:gd name="connsiteY417" fmla="*/ 298609 h 322230"/>
                <a:gd name="connsiteX418" fmla="*/ 86582 w 284130"/>
                <a:gd name="connsiteY418" fmla="*/ 296323 h 322230"/>
                <a:gd name="connsiteX419" fmla="*/ 86963 w 284130"/>
                <a:gd name="connsiteY419" fmla="*/ 295656 h 322230"/>
                <a:gd name="connsiteX420" fmla="*/ 87630 w 284130"/>
                <a:gd name="connsiteY420" fmla="*/ 287750 h 322230"/>
                <a:gd name="connsiteX421" fmla="*/ 88963 w 284130"/>
                <a:gd name="connsiteY421" fmla="*/ 282226 h 322230"/>
                <a:gd name="connsiteX422" fmla="*/ 76771 w 284130"/>
                <a:gd name="connsiteY422" fmla="*/ 268415 h 322230"/>
                <a:gd name="connsiteX423" fmla="*/ 78391 w 284130"/>
                <a:gd name="connsiteY423" fmla="*/ 261556 h 322230"/>
                <a:gd name="connsiteX424" fmla="*/ 79058 w 284130"/>
                <a:gd name="connsiteY424" fmla="*/ 254603 h 322230"/>
                <a:gd name="connsiteX425" fmla="*/ 76105 w 284130"/>
                <a:gd name="connsiteY425" fmla="*/ 244126 h 322230"/>
                <a:gd name="connsiteX426" fmla="*/ 75819 w 284130"/>
                <a:gd name="connsiteY426" fmla="*/ 237935 h 322230"/>
                <a:gd name="connsiteX427" fmla="*/ 74771 w 284130"/>
                <a:gd name="connsiteY427" fmla="*/ 225457 h 322230"/>
                <a:gd name="connsiteX428" fmla="*/ 64961 w 284130"/>
                <a:gd name="connsiteY428" fmla="*/ 223171 h 322230"/>
                <a:gd name="connsiteX429" fmla="*/ 62960 w 284130"/>
                <a:gd name="connsiteY429" fmla="*/ 223456 h 322230"/>
                <a:gd name="connsiteX430" fmla="*/ 51149 w 284130"/>
                <a:gd name="connsiteY430" fmla="*/ 221456 h 322230"/>
                <a:gd name="connsiteX431" fmla="*/ 48578 w 284130"/>
                <a:gd name="connsiteY431" fmla="*/ 218503 h 322230"/>
                <a:gd name="connsiteX432" fmla="*/ 47244 w 284130"/>
                <a:gd name="connsiteY432" fmla="*/ 218503 h 322230"/>
                <a:gd name="connsiteX433" fmla="*/ 41053 w 284130"/>
                <a:gd name="connsiteY433" fmla="*/ 221837 h 322230"/>
                <a:gd name="connsiteX434" fmla="*/ 38767 w 284130"/>
                <a:gd name="connsiteY434" fmla="*/ 221456 h 322230"/>
                <a:gd name="connsiteX435" fmla="*/ 38386 w 284130"/>
                <a:gd name="connsiteY435" fmla="*/ 219170 h 322230"/>
                <a:gd name="connsiteX436" fmla="*/ 40005 w 284130"/>
                <a:gd name="connsiteY436" fmla="*/ 219837 h 322230"/>
                <a:gd name="connsiteX437" fmla="*/ 38767 w 284130"/>
                <a:gd name="connsiteY437" fmla="*/ 215932 h 322230"/>
                <a:gd name="connsiteX438" fmla="*/ 38100 w 284130"/>
                <a:gd name="connsiteY438" fmla="*/ 215265 h 322230"/>
                <a:gd name="connsiteX439" fmla="*/ 37052 w 284130"/>
                <a:gd name="connsiteY439" fmla="*/ 212598 h 322230"/>
                <a:gd name="connsiteX440" fmla="*/ 36100 w 284130"/>
                <a:gd name="connsiteY440" fmla="*/ 212312 h 322230"/>
                <a:gd name="connsiteX441" fmla="*/ 36767 w 284130"/>
                <a:gd name="connsiteY441" fmla="*/ 211360 h 322230"/>
                <a:gd name="connsiteX442" fmla="*/ 38100 w 284130"/>
                <a:gd name="connsiteY442" fmla="*/ 210312 h 322230"/>
                <a:gd name="connsiteX443" fmla="*/ 36767 w 284130"/>
                <a:gd name="connsiteY443" fmla="*/ 209360 h 322230"/>
                <a:gd name="connsiteX444" fmla="*/ 34480 w 284130"/>
                <a:gd name="connsiteY444" fmla="*/ 208026 h 322230"/>
                <a:gd name="connsiteX445" fmla="*/ 28575 w 284130"/>
                <a:gd name="connsiteY445" fmla="*/ 208026 h 322230"/>
                <a:gd name="connsiteX446" fmla="*/ 30861 w 284130"/>
                <a:gd name="connsiteY446" fmla="*/ 204121 h 322230"/>
                <a:gd name="connsiteX447" fmla="*/ 28861 w 284130"/>
                <a:gd name="connsiteY447" fmla="*/ 199835 h 322230"/>
                <a:gd name="connsiteX448" fmla="*/ 27908 w 284130"/>
                <a:gd name="connsiteY448" fmla="*/ 195929 h 322230"/>
                <a:gd name="connsiteX449" fmla="*/ 28861 w 284130"/>
                <a:gd name="connsiteY449" fmla="*/ 195263 h 322230"/>
                <a:gd name="connsiteX450" fmla="*/ 29528 w 284130"/>
                <a:gd name="connsiteY450" fmla="*/ 192310 h 322230"/>
                <a:gd name="connsiteX451" fmla="*/ 29528 w 284130"/>
                <a:gd name="connsiteY451" fmla="*/ 188976 h 322230"/>
                <a:gd name="connsiteX452" fmla="*/ 30194 w 284130"/>
                <a:gd name="connsiteY452" fmla="*/ 187738 h 322230"/>
                <a:gd name="connsiteX453" fmla="*/ 28575 w 284130"/>
                <a:gd name="connsiteY453" fmla="*/ 188690 h 322230"/>
                <a:gd name="connsiteX454" fmla="*/ 27908 w 284130"/>
                <a:gd name="connsiteY454" fmla="*/ 184404 h 322230"/>
                <a:gd name="connsiteX455" fmla="*/ 28194 w 284130"/>
                <a:gd name="connsiteY455" fmla="*/ 183737 h 322230"/>
                <a:gd name="connsiteX456" fmla="*/ 25622 w 284130"/>
                <a:gd name="connsiteY456" fmla="*/ 181166 h 322230"/>
                <a:gd name="connsiteX457" fmla="*/ 29528 w 284130"/>
                <a:gd name="connsiteY457" fmla="*/ 180499 h 322230"/>
                <a:gd name="connsiteX458" fmla="*/ 33147 w 284130"/>
                <a:gd name="connsiteY458" fmla="*/ 170021 h 322230"/>
                <a:gd name="connsiteX459" fmla="*/ 30861 w 284130"/>
                <a:gd name="connsiteY459" fmla="*/ 171641 h 322230"/>
                <a:gd name="connsiteX460" fmla="*/ 30194 w 284130"/>
                <a:gd name="connsiteY460" fmla="*/ 171260 h 322230"/>
                <a:gd name="connsiteX461" fmla="*/ 29528 w 284130"/>
                <a:gd name="connsiteY461" fmla="*/ 171926 h 322230"/>
                <a:gd name="connsiteX462" fmla="*/ 27908 w 284130"/>
                <a:gd name="connsiteY462" fmla="*/ 172307 h 322230"/>
                <a:gd name="connsiteX463" fmla="*/ 26861 w 284130"/>
                <a:gd name="connsiteY463" fmla="*/ 174593 h 322230"/>
                <a:gd name="connsiteX464" fmla="*/ 26575 w 284130"/>
                <a:gd name="connsiteY464" fmla="*/ 174879 h 322230"/>
                <a:gd name="connsiteX465" fmla="*/ 25622 w 284130"/>
                <a:gd name="connsiteY465" fmla="*/ 174879 h 322230"/>
                <a:gd name="connsiteX466" fmla="*/ 24289 w 284130"/>
                <a:gd name="connsiteY466" fmla="*/ 174593 h 322230"/>
                <a:gd name="connsiteX467" fmla="*/ 23622 w 284130"/>
                <a:gd name="connsiteY467" fmla="*/ 174879 h 322230"/>
                <a:gd name="connsiteX468" fmla="*/ 22955 w 284130"/>
                <a:gd name="connsiteY468" fmla="*/ 174879 h 322230"/>
                <a:gd name="connsiteX469" fmla="*/ 22670 w 284130"/>
                <a:gd name="connsiteY469" fmla="*/ 175546 h 322230"/>
                <a:gd name="connsiteX470" fmla="*/ 20669 w 284130"/>
                <a:gd name="connsiteY470" fmla="*/ 174593 h 322230"/>
                <a:gd name="connsiteX471" fmla="*/ 20383 w 284130"/>
                <a:gd name="connsiteY471" fmla="*/ 174879 h 322230"/>
                <a:gd name="connsiteX472" fmla="*/ 20383 w 284130"/>
                <a:gd name="connsiteY472" fmla="*/ 174593 h 322230"/>
                <a:gd name="connsiteX473" fmla="*/ 20003 w 284130"/>
                <a:gd name="connsiteY473" fmla="*/ 173545 h 322230"/>
                <a:gd name="connsiteX474" fmla="*/ 20003 w 284130"/>
                <a:gd name="connsiteY474" fmla="*/ 173260 h 322230"/>
                <a:gd name="connsiteX475" fmla="*/ 21336 w 284130"/>
                <a:gd name="connsiteY475" fmla="*/ 171260 h 322230"/>
                <a:gd name="connsiteX476" fmla="*/ 20955 w 284130"/>
                <a:gd name="connsiteY476" fmla="*/ 170974 h 322230"/>
                <a:gd name="connsiteX477" fmla="*/ 21336 w 284130"/>
                <a:gd name="connsiteY477" fmla="*/ 169640 h 322230"/>
                <a:gd name="connsiteX478" fmla="*/ 20955 w 284130"/>
                <a:gd name="connsiteY478" fmla="*/ 169640 h 322230"/>
                <a:gd name="connsiteX479" fmla="*/ 20669 w 284130"/>
                <a:gd name="connsiteY479" fmla="*/ 169354 h 322230"/>
                <a:gd name="connsiteX480" fmla="*/ 20003 w 284130"/>
                <a:gd name="connsiteY480" fmla="*/ 169354 h 322230"/>
                <a:gd name="connsiteX481" fmla="*/ 20383 w 284130"/>
                <a:gd name="connsiteY481" fmla="*/ 168973 h 322230"/>
                <a:gd name="connsiteX482" fmla="*/ 19336 w 284130"/>
                <a:gd name="connsiteY482" fmla="*/ 168021 h 322230"/>
                <a:gd name="connsiteX483" fmla="*/ 19050 w 284130"/>
                <a:gd name="connsiteY483" fmla="*/ 167354 h 322230"/>
                <a:gd name="connsiteX484" fmla="*/ 18669 w 284130"/>
                <a:gd name="connsiteY484" fmla="*/ 167069 h 322230"/>
                <a:gd name="connsiteX485" fmla="*/ 17717 w 284130"/>
                <a:gd name="connsiteY485" fmla="*/ 164401 h 322230"/>
                <a:gd name="connsiteX486" fmla="*/ 16097 w 284130"/>
                <a:gd name="connsiteY486" fmla="*/ 161735 h 322230"/>
                <a:gd name="connsiteX487" fmla="*/ 13145 w 284130"/>
                <a:gd name="connsiteY487" fmla="*/ 153257 h 322230"/>
                <a:gd name="connsiteX488" fmla="*/ 32480 w 284130"/>
                <a:gd name="connsiteY488" fmla="*/ 138113 h 322230"/>
                <a:gd name="connsiteX489" fmla="*/ 32480 w 284130"/>
                <a:gd name="connsiteY489" fmla="*/ 137541 h 322230"/>
                <a:gd name="connsiteX490" fmla="*/ 42672 w 284130"/>
                <a:gd name="connsiteY490" fmla="*/ 128969 h 322230"/>
                <a:gd name="connsiteX491" fmla="*/ 41720 w 284130"/>
                <a:gd name="connsiteY491" fmla="*/ 122682 h 322230"/>
                <a:gd name="connsiteX492" fmla="*/ 40005 w 284130"/>
                <a:gd name="connsiteY492" fmla="*/ 115824 h 322230"/>
                <a:gd name="connsiteX493" fmla="*/ 44005 w 284130"/>
                <a:gd name="connsiteY493" fmla="*/ 112871 h 322230"/>
                <a:gd name="connsiteX494" fmla="*/ 45911 w 284130"/>
                <a:gd name="connsiteY494" fmla="*/ 111538 h 322230"/>
                <a:gd name="connsiteX495" fmla="*/ 44958 w 284130"/>
                <a:gd name="connsiteY495" fmla="*/ 107918 h 322230"/>
                <a:gd name="connsiteX496" fmla="*/ 44958 w 284130"/>
                <a:gd name="connsiteY496" fmla="*/ 107347 h 322230"/>
                <a:gd name="connsiteX497" fmla="*/ 45911 w 284130"/>
                <a:gd name="connsiteY497" fmla="*/ 105632 h 322230"/>
                <a:gd name="connsiteX498" fmla="*/ 46292 w 284130"/>
                <a:gd name="connsiteY498" fmla="*/ 104680 h 322230"/>
                <a:gd name="connsiteX499" fmla="*/ 46958 w 284130"/>
                <a:gd name="connsiteY499" fmla="*/ 99441 h 322230"/>
                <a:gd name="connsiteX500" fmla="*/ 45244 w 284130"/>
                <a:gd name="connsiteY500" fmla="*/ 97155 h 322230"/>
                <a:gd name="connsiteX501" fmla="*/ 44291 w 284130"/>
                <a:gd name="connsiteY501" fmla="*/ 94869 h 322230"/>
                <a:gd name="connsiteX502" fmla="*/ 34480 w 284130"/>
                <a:gd name="connsiteY502" fmla="*/ 87249 h 322230"/>
                <a:gd name="connsiteX503" fmla="*/ 27242 w 284130"/>
                <a:gd name="connsiteY503" fmla="*/ 82010 h 322230"/>
                <a:gd name="connsiteX504" fmla="*/ 26861 w 284130"/>
                <a:gd name="connsiteY504" fmla="*/ 82010 h 322230"/>
                <a:gd name="connsiteX505" fmla="*/ 15050 w 284130"/>
                <a:gd name="connsiteY505" fmla="*/ 72485 h 322230"/>
                <a:gd name="connsiteX506" fmla="*/ 15050 w 284130"/>
                <a:gd name="connsiteY506" fmla="*/ 72200 h 322230"/>
                <a:gd name="connsiteX507" fmla="*/ 5239 w 284130"/>
                <a:gd name="connsiteY507" fmla="*/ 62675 h 322230"/>
                <a:gd name="connsiteX508" fmla="*/ 2000 w 284130"/>
                <a:gd name="connsiteY508" fmla="*/ 59055 h 322230"/>
                <a:gd name="connsiteX509" fmla="*/ 0 w 284130"/>
                <a:gd name="connsiteY509" fmla="*/ 50197 h 322230"/>
                <a:gd name="connsiteX510" fmla="*/ 286 w 284130"/>
                <a:gd name="connsiteY510" fmla="*/ 50197 h 322230"/>
                <a:gd name="connsiteX511" fmla="*/ 1619 w 284130"/>
                <a:gd name="connsiteY511" fmla="*/ 48196 h 322230"/>
                <a:gd name="connsiteX512" fmla="*/ 3620 w 284130"/>
                <a:gd name="connsiteY512" fmla="*/ 46958 h 322230"/>
                <a:gd name="connsiteX513" fmla="*/ 3238 w 284130"/>
                <a:gd name="connsiteY513" fmla="*/ 46958 h 322230"/>
                <a:gd name="connsiteX514" fmla="*/ 3238 w 284130"/>
                <a:gd name="connsiteY514" fmla="*/ 46577 h 322230"/>
                <a:gd name="connsiteX515" fmla="*/ 2667 w 284130"/>
                <a:gd name="connsiteY515" fmla="*/ 46291 h 322230"/>
                <a:gd name="connsiteX516" fmla="*/ 2667 w 284130"/>
                <a:gd name="connsiteY516" fmla="*/ 45910 h 322230"/>
                <a:gd name="connsiteX517" fmla="*/ 2286 w 284130"/>
                <a:gd name="connsiteY517" fmla="*/ 45910 h 322230"/>
                <a:gd name="connsiteX518" fmla="*/ 2286 w 284130"/>
                <a:gd name="connsiteY518" fmla="*/ 45244 h 322230"/>
                <a:gd name="connsiteX519" fmla="*/ 2000 w 284130"/>
                <a:gd name="connsiteY519" fmla="*/ 44291 h 322230"/>
                <a:gd name="connsiteX520" fmla="*/ 2000 w 284130"/>
                <a:gd name="connsiteY520" fmla="*/ 43625 h 322230"/>
                <a:gd name="connsiteX521" fmla="*/ 1333 w 284130"/>
                <a:gd name="connsiteY521" fmla="*/ 42958 h 322230"/>
                <a:gd name="connsiteX522" fmla="*/ 1333 w 284130"/>
                <a:gd name="connsiteY522" fmla="*/ 42672 h 322230"/>
                <a:gd name="connsiteX523" fmla="*/ 953 w 284130"/>
                <a:gd name="connsiteY523" fmla="*/ 42672 h 322230"/>
                <a:gd name="connsiteX524" fmla="*/ 953 w 284130"/>
                <a:gd name="connsiteY524" fmla="*/ 41719 h 322230"/>
                <a:gd name="connsiteX525" fmla="*/ 667 w 284130"/>
                <a:gd name="connsiteY525" fmla="*/ 41338 h 322230"/>
                <a:gd name="connsiteX526" fmla="*/ 4286 w 284130"/>
                <a:gd name="connsiteY526" fmla="*/ 40005 h 322230"/>
                <a:gd name="connsiteX527" fmla="*/ 4286 w 284130"/>
                <a:gd name="connsiteY527" fmla="*/ 40386 h 322230"/>
                <a:gd name="connsiteX528" fmla="*/ 4572 w 284130"/>
                <a:gd name="connsiteY528" fmla="*/ 40672 h 322230"/>
                <a:gd name="connsiteX529" fmla="*/ 6858 w 284130"/>
                <a:gd name="connsiteY529" fmla="*/ 40672 h 322230"/>
                <a:gd name="connsiteX530" fmla="*/ 7239 w 284130"/>
                <a:gd name="connsiteY530" fmla="*/ 41053 h 322230"/>
                <a:gd name="connsiteX531" fmla="*/ 7239 w 284130"/>
                <a:gd name="connsiteY531" fmla="*/ 41719 h 322230"/>
                <a:gd name="connsiteX532" fmla="*/ 7525 w 284130"/>
                <a:gd name="connsiteY532" fmla="*/ 41719 h 322230"/>
                <a:gd name="connsiteX533" fmla="*/ 7906 w 284130"/>
                <a:gd name="connsiteY533" fmla="*/ 42672 h 322230"/>
                <a:gd name="connsiteX534" fmla="*/ 7525 w 284130"/>
                <a:gd name="connsiteY534" fmla="*/ 43625 h 322230"/>
                <a:gd name="connsiteX535" fmla="*/ 10192 w 284130"/>
                <a:gd name="connsiteY535" fmla="*/ 44005 h 322230"/>
                <a:gd name="connsiteX536" fmla="*/ 11144 w 284130"/>
                <a:gd name="connsiteY536" fmla="*/ 44958 h 322230"/>
                <a:gd name="connsiteX537" fmla="*/ 12097 w 284130"/>
                <a:gd name="connsiteY537" fmla="*/ 47911 h 322230"/>
                <a:gd name="connsiteX538" fmla="*/ 12097 w 284130"/>
                <a:gd name="connsiteY538" fmla="*/ 48577 h 322230"/>
                <a:gd name="connsiteX539" fmla="*/ 11811 w 284130"/>
                <a:gd name="connsiteY539" fmla="*/ 49244 h 322230"/>
                <a:gd name="connsiteX540" fmla="*/ 12478 w 284130"/>
                <a:gd name="connsiteY540" fmla="*/ 49244 h 322230"/>
                <a:gd name="connsiteX541" fmla="*/ 12763 w 284130"/>
                <a:gd name="connsiteY541" fmla="*/ 49530 h 322230"/>
                <a:gd name="connsiteX542" fmla="*/ 14097 w 284130"/>
                <a:gd name="connsiteY542" fmla="*/ 49530 h 322230"/>
                <a:gd name="connsiteX543" fmla="*/ 13145 w 284130"/>
                <a:gd name="connsiteY543" fmla="*/ 52483 h 322230"/>
                <a:gd name="connsiteX544" fmla="*/ 14478 w 284130"/>
                <a:gd name="connsiteY544" fmla="*/ 54197 h 322230"/>
                <a:gd name="connsiteX545" fmla="*/ 20669 w 284130"/>
                <a:gd name="connsiteY545" fmla="*/ 64960 h 322230"/>
                <a:gd name="connsiteX546" fmla="*/ 24955 w 284130"/>
                <a:gd name="connsiteY546" fmla="*/ 69532 h 322230"/>
                <a:gd name="connsiteX547" fmla="*/ 23908 w 284130"/>
                <a:gd name="connsiteY547" fmla="*/ 53150 h 322230"/>
                <a:gd name="connsiteX548" fmla="*/ 23336 w 284130"/>
                <a:gd name="connsiteY548" fmla="*/ 51816 h 322230"/>
                <a:gd name="connsiteX549" fmla="*/ 23908 w 284130"/>
                <a:gd name="connsiteY549" fmla="*/ 49911 h 322230"/>
                <a:gd name="connsiteX550" fmla="*/ 25241 w 284130"/>
                <a:gd name="connsiteY550" fmla="*/ 49244 h 322230"/>
                <a:gd name="connsiteX551" fmla="*/ 24575 w 284130"/>
                <a:gd name="connsiteY551" fmla="*/ 48577 h 322230"/>
                <a:gd name="connsiteX552" fmla="*/ 23908 w 284130"/>
                <a:gd name="connsiteY552" fmla="*/ 48577 h 322230"/>
                <a:gd name="connsiteX553" fmla="*/ 22955 w 284130"/>
                <a:gd name="connsiteY553" fmla="*/ 48196 h 322230"/>
                <a:gd name="connsiteX554" fmla="*/ 20955 w 284130"/>
                <a:gd name="connsiteY554" fmla="*/ 46577 h 322230"/>
                <a:gd name="connsiteX555" fmla="*/ 20383 w 284130"/>
                <a:gd name="connsiteY555" fmla="*/ 45910 h 322230"/>
                <a:gd name="connsiteX556" fmla="*/ 22003 w 284130"/>
                <a:gd name="connsiteY556" fmla="*/ 42005 h 322230"/>
                <a:gd name="connsiteX557" fmla="*/ 20955 w 284130"/>
                <a:gd name="connsiteY557" fmla="*/ 41338 h 322230"/>
                <a:gd name="connsiteX558" fmla="*/ 20003 w 284130"/>
                <a:gd name="connsiteY558" fmla="*/ 41053 h 322230"/>
                <a:gd name="connsiteX559" fmla="*/ 19336 w 284130"/>
                <a:gd name="connsiteY559" fmla="*/ 40672 h 322230"/>
                <a:gd name="connsiteX560" fmla="*/ 19336 w 284130"/>
                <a:gd name="connsiteY560" fmla="*/ 40005 h 322230"/>
                <a:gd name="connsiteX561" fmla="*/ 19717 w 284130"/>
                <a:gd name="connsiteY561" fmla="*/ 40005 h 322230"/>
                <a:gd name="connsiteX562" fmla="*/ 20383 w 284130"/>
                <a:gd name="connsiteY562" fmla="*/ 40386 h 322230"/>
                <a:gd name="connsiteX563" fmla="*/ 22288 w 284130"/>
                <a:gd name="connsiteY563" fmla="*/ 40386 h 322230"/>
                <a:gd name="connsiteX564" fmla="*/ 22955 w 284130"/>
                <a:gd name="connsiteY564" fmla="*/ 40672 h 322230"/>
                <a:gd name="connsiteX565" fmla="*/ 24955 w 284130"/>
                <a:gd name="connsiteY565" fmla="*/ 39719 h 322230"/>
                <a:gd name="connsiteX566" fmla="*/ 26289 w 284130"/>
                <a:gd name="connsiteY566" fmla="*/ 37719 h 322230"/>
                <a:gd name="connsiteX567" fmla="*/ 27242 w 284130"/>
                <a:gd name="connsiteY567" fmla="*/ 36766 h 322230"/>
                <a:gd name="connsiteX568" fmla="*/ 28194 w 284130"/>
                <a:gd name="connsiteY568" fmla="*/ 35433 h 322230"/>
                <a:gd name="connsiteX569" fmla="*/ 28575 w 284130"/>
                <a:gd name="connsiteY569" fmla="*/ 35433 h 322230"/>
                <a:gd name="connsiteX570" fmla="*/ 31813 w 284130"/>
                <a:gd name="connsiteY570" fmla="*/ 36100 h 322230"/>
                <a:gd name="connsiteX571" fmla="*/ 33147 w 284130"/>
                <a:gd name="connsiteY571" fmla="*/ 35814 h 322230"/>
                <a:gd name="connsiteX572" fmla="*/ 33433 w 284130"/>
                <a:gd name="connsiteY572" fmla="*/ 35814 h 322230"/>
                <a:gd name="connsiteX573" fmla="*/ 33147 w 284130"/>
                <a:gd name="connsiteY573" fmla="*/ 34100 h 322230"/>
                <a:gd name="connsiteX574" fmla="*/ 29528 w 284130"/>
                <a:gd name="connsiteY574" fmla="*/ 33147 h 322230"/>
                <a:gd name="connsiteX575" fmla="*/ 30480 w 284130"/>
                <a:gd name="connsiteY575" fmla="*/ 30861 h 322230"/>
                <a:gd name="connsiteX576" fmla="*/ 32861 w 284130"/>
                <a:gd name="connsiteY576" fmla="*/ 28861 h 322230"/>
                <a:gd name="connsiteX577" fmla="*/ 33147 w 284130"/>
                <a:gd name="connsiteY577" fmla="*/ 28575 h 322230"/>
                <a:gd name="connsiteX578" fmla="*/ 37719 w 284130"/>
                <a:gd name="connsiteY578" fmla="*/ 28575 h 322230"/>
                <a:gd name="connsiteX579" fmla="*/ 36386 w 284130"/>
                <a:gd name="connsiteY579" fmla="*/ 25241 h 322230"/>
                <a:gd name="connsiteX580" fmla="*/ 34480 w 284130"/>
                <a:gd name="connsiteY580" fmla="*/ 22955 h 322230"/>
                <a:gd name="connsiteX581" fmla="*/ 36100 w 284130"/>
                <a:gd name="connsiteY581" fmla="*/ 22955 h 322230"/>
                <a:gd name="connsiteX582" fmla="*/ 36386 w 284130"/>
                <a:gd name="connsiteY582" fmla="*/ 23336 h 322230"/>
                <a:gd name="connsiteX583" fmla="*/ 37433 w 284130"/>
                <a:gd name="connsiteY583" fmla="*/ 22955 h 322230"/>
                <a:gd name="connsiteX584" fmla="*/ 38100 w 284130"/>
                <a:gd name="connsiteY584" fmla="*/ 22955 h 322230"/>
                <a:gd name="connsiteX585" fmla="*/ 38100 w 284130"/>
                <a:gd name="connsiteY585" fmla="*/ 22669 h 322230"/>
                <a:gd name="connsiteX586" fmla="*/ 38386 w 284130"/>
                <a:gd name="connsiteY586" fmla="*/ 22288 h 322230"/>
                <a:gd name="connsiteX587" fmla="*/ 38100 w 284130"/>
                <a:gd name="connsiteY587" fmla="*/ 22003 h 322230"/>
                <a:gd name="connsiteX588" fmla="*/ 38386 w 284130"/>
                <a:gd name="connsiteY588" fmla="*/ 21622 h 322230"/>
                <a:gd name="connsiteX589" fmla="*/ 38100 w 284130"/>
                <a:gd name="connsiteY589" fmla="*/ 21336 h 322230"/>
                <a:gd name="connsiteX590" fmla="*/ 38767 w 284130"/>
                <a:gd name="connsiteY590" fmla="*/ 21336 h 322230"/>
                <a:gd name="connsiteX591" fmla="*/ 38767 w 284130"/>
                <a:gd name="connsiteY591" fmla="*/ 21050 h 322230"/>
                <a:gd name="connsiteX592" fmla="*/ 38386 w 284130"/>
                <a:gd name="connsiteY592" fmla="*/ 20669 h 322230"/>
                <a:gd name="connsiteX593" fmla="*/ 38767 w 284130"/>
                <a:gd name="connsiteY593" fmla="*/ 20383 h 322230"/>
                <a:gd name="connsiteX594" fmla="*/ 38386 w 284130"/>
                <a:gd name="connsiteY594" fmla="*/ 20383 h 322230"/>
                <a:gd name="connsiteX595" fmla="*/ 38767 w 284130"/>
                <a:gd name="connsiteY595" fmla="*/ 20002 h 322230"/>
                <a:gd name="connsiteX596" fmla="*/ 38100 w 284130"/>
                <a:gd name="connsiteY596" fmla="*/ 19717 h 322230"/>
                <a:gd name="connsiteX597" fmla="*/ 38100 w 284130"/>
                <a:gd name="connsiteY597" fmla="*/ 19050 h 322230"/>
                <a:gd name="connsiteX598" fmla="*/ 39719 w 284130"/>
                <a:gd name="connsiteY598" fmla="*/ 17431 h 322230"/>
                <a:gd name="connsiteX599" fmla="*/ 42005 w 284130"/>
                <a:gd name="connsiteY599" fmla="*/ 17716 h 322230"/>
                <a:gd name="connsiteX600" fmla="*/ 47911 w 284130"/>
                <a:gd name="connsiteY600" fmla="*/ 18669 h 322230"/>
                <a:gd name="connsiteX601" fmla="*/ 49244 w 284130"/>
                <a:gd name="connsiteY601" fmla="*/ 19050 h 322230"/>
                <a:gd name="connsiteX602" fmla="*/ 50197 w 284130"/>
                <a:gd name="connsiteY602" fmla="*/ 18669 h 322230"/>
                <a:gd name="connsiteX603" fmla="*/ 50578 w 284130"/>
                <a:gd name="connsiteY603" fmla="*/ 19717 h 322230"/>
                <a:gd name="connsiteX604" fmla="*/ 50863 w 284130"/>
                <a:gd name="connsiteY604" fmla="*/ 20002 h 322230"/>
                <a:gd name="connsiteX605" fmla="*/ 51816 w 284130"/>
                <a:gd name="connsiteY605" fmla="*/ 21336 h 322230"/>
                <a:gd name="connsiteX606" fmla="*/ 51816 w 284130"/>
                <a:gd name="connsiteY606" fmla="*/ 22003 h 322230"/>
                <a:gd name="connsiteX607" fmla="*/ 52197 w 284130"/>
                <a:gd name="connsiteY607" fmla="*/ 22288 h 322230"/>
                <a:gd name="connsiteX608" fmla="*/ 52197 w 284130"/>
                <a:gd name="connsiteY608" fmla="*/ 22669 h 322230"/>
                <a:gd name="connsiteX609" fmla="*/ 52864 w 284130"/>
                <a:gd name="connsiteY609" fmla="*/ 23336 h 322230"/>
                <a:gd name="connsiteX610" fmla="*/ 53530 w 284130"/>
                <a:gd name="connsiteY610" fmla="*/ 23336 h 322230"/>
                <a:gd name="connsiteX611" fmla="*/ 54102 w 284130"/>
                <a:gd name="connsiteY611" fmla="*/ 24003 h 322230"/>
                <a:gd name="connsiteX612" fmla="*/ 53816 w 284130"/>
                <a:gd name="connsiteY612" fmla="*/ 24289 h 322230"/>
                <a:gd name="connsiteX613" fmla="*/ 54102 w 284130"/>
                <a:gd name="connsiteY613" fmla="*/ 24289 h 322230"/>
                <a:gd name="connsiteX614" fmla="*/ 54483 w 284130"/>
                <a:gd name="connsiteY614" fmla="*/ 25241 h 322230"/>
                <a:gd name="connsiteX615" fmla="*/ 55150 w 284130"/>
                <a:gd name="connsiteY615" fmla="*/ 25241 h 322230"/>
                <a:gd name="connsiteX616" fmla="*/ 55436 w 284130"/>
                <a:gd name="connsiteY616" fmla="*/ 25622 h 322230"/>
                <a:gd name="connsiteX617" fmla="*/ 55817 w 284130"/>
                <a:gd name="connsiteY617" fmla="*/ 25622 h 322230"/>
                <a:gd name="connsiteX618" fmla="*/ 55817 w 284130"/>
                <a:gd name="connsiteY618" fmla="*/ 25908 h 322230"/>
                <a:gd name="connsiteX619" fmla="*/ 56769 w 284130"/>
                <a:gd name="connsiteY619" fmla="*/ 25622 h 322230"/>
                <a:gd name="connsiteX620" fmla="*/ 57436 w 284130"/>
                <a:gd name="connsiteY620" fmla="*/ 24575 h 322230"/>
                <a:gd name="connsiteX621" fmla="*/ 58388 w 284130"/>
                <a:gd name="connsiteY621" fmla="*/ 24955 h 322230"/>
                <a:gd name="connsiteX622" fmla="*/ 58388 w 284130"/>
                <a:gd name="connsiteY622" fmla="*/ 25622 h 322230"/>
                <a:gd name="connsiteX623" fmla="*/ 58769 w 284130"/>
                <a:gd name="connsiteY623" fmla="*/ 25622 h 322230"/>
                <a:gd name="connsiteX624" fmla="*/ 61055 w 284130"/>
                <a:gd name="connsiteY624" fmla="*/ 26956 h 322230"/>
                <a:gd name="connsiteX625" fmla="*/ 62008 w 284130"/>
                <a:gd name="connsiteY625" fmla="*/ 26956 h 322230"/>
                <a:gd name="connsiteX626" fmla="*/ 62008 w 284130"/>
                <a:gd name="connsiteY626" fmla="*/ 28194 h 322230"/>
                <a:gd name="connsiteX627" fmla="*/ 62389 w 284130"/>
                <a:gd name="connsiteY627" fmla="*/ 27908 h 322230"/>
                <a:gd name="connsiteX628" fmla="*/ 62389 w 284130"/>
                <a:gd name="connsiteY628" fmla="*/ 28194 h 322230"/>
                <a:gd name="connsiteX629" fmla="*/ 62008 w 284130"/>
                <a:gd name="connsiteY629" fmla="*/ 28861 h 322230"/>
                <a:gd name="connsiteX630" fmla="*/ 61722 w 284130"/>
                <a:gd name="connsiteY630" fmla="*/ 28861 h 322230"/>
                <a:gd name="connsiteX631" fmla="*/ 61055 w 284130"/>
                <a:gd name="connsiteY631" fmla="*/ 29527 h 322230"/>
                <a:gd name="connsiteX632" fmla="*/ 61055 w 284130"/>
                <a:gd name="connsiteY632" fmla="*/ 30861 h 322230"/>
                <a:gd name="connsiteX633" fmla="*/ 61722 w 284130"/>
                <a:gd name="connsiteY633" fmla="*/ 30861 h 322230"/>
                <a:gd name="connsiteX634" fmla="*/ 61722 w 284130"/>
                <a:gd name="connsiteY634" fmla="*/ 31528 h 322230"/>
                <a:gd name="connsiteX635" fmla="*/ 62008 w 284130"/>
                <a:gd name="connsiteY635" fmla="*/ 31147 h 322230"/>
                <a:gd name="connsiteX636" fmla="*/ 62389 w 284130"/>
                <a:gd name="connsiteY636" fmla="*/ 31147 h 322230"/>
                <a:gd name="connsiteX637" fmla="*/ 62389 w 284130"/>
                <a:gd name="connsiteY637" fmla="*/ 31528 h 322230"/>
                <a:gd name="connsiteX638" fmla="*/ 62008 w 284130"/>
                <a:gd name="connsiteY638" fmla="*/ 31528 h 322230"/>
                <a:gd name="connsiteX639" fmla="*/ 62389 w 284130"/>
                <a:gd name="connsiteY639" fmla="*/ 32194 h 322230"/>
                <a:gd name="connsiteX640" fmla="*/ 62675 w 284130"/>
                <a:gd name="connsiteY640" fmla="*/ 31813 h 322230"/>
                <a:gd name="connsiteX641" fmla="*/ 62960 w 284130"/>
                <a:gd name="connsiteY641" fmla="*/ 32194 h 322230"/>
                <a:gd name="connsiteX642" fmla="*/ 62960 w 284130"/>
                <a:gd name="connsiteY642" fmla="*/ 32480 h 322230"/>
                <a:gd name="connsiteX643" fmla="*/ 63627 w 284130"/>
                <a:gd name="connsiteY643" fmla="*/ 32480 h 322230"/>
                <a:gd name="connsiteX644" fmla="*/ 63627 w 284130"/>
                <a:gd name="connsiteY644" fmla="*/ 32861 h 322230"/>
                <a:gd name="connsiteX645" fmla="*/ 64008 w 284130"/>
                <a:gd name="connsiteY645" fmla="*/ 32861 h 322230"/>
                <a:gd name="connsiteX646" fmla="*/ 64008 w 284130"/>
                <a:gd name="connsiteY646" fmla="*/ 33814 h 322230"/>
                <a:gd name="connsiteX647" fmla="*/ 64961 w 284130"/>
                <a:gd name="connsiteY647" fmla="*/ 32861 h 322230"/>
                <a:gd name="connsiteX648" fmla="*/ 64961 w 284130"/>
                <a:gd name="connsiteY648" fmla="*/ 32194 h 322230"/>
                <a:gd name="connsiteX649" fmla="*/ 65342 w 284130"/>
                <a:gd name="connsiteY649" fmla="*/ 32194 h 322230"/>
                <a:gd name="connsiteX650" fmla="*/ 65342 w 284130"/>
                <a:gd name="connsiteY650" fmla="*/ 31813 h 322230"/>
                <a:gd name="connsiteX651" fmla="*/ 66580 w 284130"/>
                <a:gd name="connsiteY651" fmla="*/ 31528 h 322230"/>
                <a:gd name="connsiteX652" fmla="*/ 67628 w 284130"/>
                <a:gd name="connsiteY652" fmla="*/ 31813 h 322230"/>
                <a:gd name="connsiteX653" fmla="*/ 67913 w 284130"/>
                <a:gd name="connsiteY653" fmla="*/ 32194 h 322230"/>
                <a:gd name="connsiteX654" fmla="*/ 68294 w 284130"/>
                <a:gd name="connsiteY654" fmla="*/ 32861 h 322230"/>
                <a:gd name="connsiteX655" fmla="*/ 67913 w 284130"/>
                <a:gd name="connsiteY655" fmla="*/ 32861 h 322230"/>
                <a:gd name="connsiteX656" fmla="*/ 68294 w 284130"/>
                <a:gd name="connsiteY656" fmla="*/ 33433 h 322230"/>
                <a:gd name="connsiteX657" fmla="*/ 68580 w 284130"/>
                <a:gd name="connsiteY657" fmla="*/ 33814 h 322230"/>
                <a:gd name="connsiteX658" fmla="*/ 68866 w 284130"/>
                <a:gd name="connsiteY658" fmla="*/ 33433 h 322230"/>
                <a:gd name="connsiteX659" fmla="*/ 69533 w 284130"/>
                <a:gd name="connsiteY659" fmla="*/ 34100 h 322230"/>
                <a:gd name="connsiteX660" fmla="*/ 69533 w 284130"/>
                <a:gd name="connsiteY660" fmla="*/ 33433 h 322230"/>
                <a:gd name="connsiteX661" fmla="*/ 69913 w 284130"/>
                <a:gd name="connsiteY661" fmla="*/ 33147 h 322230"/>
                <a:gd name="connsiteX662" fmla="*/ 69913 w 284130"/>
                <a:gd name="connsiteY662" fmla="*/ 32861 h 322230"/>
                <a:gd name="connsiteX663" fmla="*/ 70199 w 284130"/>
                <a:gd name="connsiteY663" fmla="*/ 32194 h 322230"/>
                <a:gd name="connsiteX664" fmla="*/ 70580 w 284130"/>
                <a:gd name="connsiteY664" fmla="*/ 32194 h 322230"/>
                <a:gd name="connsiteX665" fmla="*/ 70866 w 284130"/>
                <a:gd name="connsiteY665" fmla="*/ 32480 h 322230"/>
                <a:gd name="connsiteX666" fmla="*/ 71533 w 284130"/>
                <a:gd name="connsiteY666" fmla="*/ 32194 h 322230"/>
                <a:gd name="connsiteX667" fmla="*/ 72200 w 284130"/>
                <a:gd name="connsiteY667" fmla="*/ 31528 h 322230"/>
                <a:gd name="connsiteX668" fmla="*/ 75438 w 284130"/>
                <a:gd name="connsiteY668" fmla="*/ 30194 h 322230"/>
                <a:gd name="connsiteX669" fmla="*/ 75438 w 284130"/>
                <a:gd name="connsiteY669" fmla="*/ 29242 h 322230"/>
                <a:gd name="connsiteX670" fmla="*/ 76486 w 284130"/>
                <a:gd name="connsiteY670" fmla="*/ 27527 h 322230"/>
                <a:gd name="connsiteX671" fmla="*/ 76771 w 284130"/>
                <a:gd name="connsiteY671" fmla="*/ 26956 h 322230"/>
                <a:gd name="connsiteX672" fmla="*/ 77153 w 284130"/>
                <a:gd name="connsiteY672" fmla="*/ 26956 h 322230"/>
                <a:gd name="connsiteX673" fmla="*/ 78391 w 284130"/>
                <a:gd name="connsiteY673" fmla="*/ 25908 h 322230"/>
                <a:gd name="connsiteX674" fmla="*/ 80105 w 284130"/>
                <a:gd name="connsiteY674" fmla="*/ 26956 h 322230"/>
                <a:gd name="connsiteX675" fmla="*/ 80677 w 284130"/>
                <a:gd name="connsiteY675" fmla="*/ 27527 h 322230"/>
                <a:gd name="connsiteX676" fmla="*/ 81343 w 284130"/>
                <a:gd name="connsiteY676" fmla="*/ 26575 h 322230"/>
                <a:gd name="connsiteX677" fmla="*/ 82391 w 284130"/>
                <a:gd name="connsiteY677" fmla="*/ 26575 h 322230"/>
                <a:gd name="connsiteX678" fmla="*/ 82677 w 284130"/>
                <a:gd name="connsiteY678" fmla="*/ 26956 h 322230"/>
                <a:gd name="connsiteX679" fmla="*/ 84963 w 284130"/>
                <a:gd name="connsiteY679" fmla="*/ 28575 h 322230"/>
                <a:gd name="connsiteX680" fmla="*/ 86011 w 284130"/>
                <a:gd name="connsiteY680" fmla="*/ 29242 h 322230"/>
                <a:gd name="connsiteX681" fmla="*/ 88297 w 284130"/>
                <a:gd name="connsiteY681" fmla="*/ 30480 h 322230"/>
                <a:gd name="connsiteX682" fmla="*/ 89249 w 284130"/>
                <a:gd name="connsiteY682" fmla="*/ 31147 h 322230"/>
                <a:gd name="connsiteX683" fmla="*/ 90202 w 284130"/>
                <a:gd name="connsiteY683" fmla="*/ 31147 h 322230"/>
                <a:gd name="connsiteX684" fmla="*/ 92869 w 284130"/>
                <a:gd name="connsiteY684" fmla="*/ 31813 h 322230"/>
                <a:gd name="connsiteX685" fmla="*/ 94202 w 284130"/>
                <a:gd name="connsiteY685" fmla="*/ 31813 h 322230"/>
                <a:gd name="connsiteX686" fmla="*/ 94869 w 284130"/>
                <a:gd name="connsiteY686" fmla="*/ 32194 h 322230"/>
                <a:gd name="connsiteX687" fmla="*/ 94869 w 284130"/>
                <a:gd name="connsiteY687" fmla="*/ 32480 h 322230"/>
                <a:gd name="connsiteX688" fmla="*/ 95821 w 284130"/>
                <a:gd name="connsiteY688" fmla="*/ 32480 h 322230"/>
                <a:gd name="connsiteX689" fmla="*/ 95821 w 284130"/>
                <a:gd name="connsiteY689" fmla="*/ 31813 h 322230"/>
                <a:gd name="connsiteX690" fmla="*/ 96107 w 284130"/>
                <a:gd name="connsiteY690" fmla="*/ 31528 h 322230"/>
                <a:gd name="connsiteX691" fmla="*/ 95821 w 284130"/>
                <a:gd name="connsiteY691" fmla="*/ 30861 h 322230"/>
                <a:gd name="connsiteX692" fmla="*/ 96107 w 284130"/>
                <a:gd name="connsiteY692" fmla="*/ 30480 h 322230"/>
                <a:gd name="connsiteX693" fmla="*/ 96488 w 284130"/>
                <a:gd name="connsiteY693" fmla="*/ 29908 h 322230"/>
                <a:gd name="connsiteX694" fmla="*/ 95821 w 284130"/>
                <a:gd name="connsiteY694" fmla="*/ 29908 h 322230"/>
                <a:gd name="connsiteX695" fmla="*/ 95441 w 284130"/>
                <a:gd name="connsiteY695" fmla="*/ 29527 h 322230"/>
                <a:gd name="connsiteX696" fmla="*/ 96107 w 284130"/>
                <a:gd name="connsiteY696" fmla="*/ 28861 h 322230"/>
                <a:gd name="connsiteX697" fmla="*/ 96107 w 284130"/>
                <a:gd name="connsiteY697" fmla="*/ 28575 h 322230"/>
                <a:gd name="connsiteX698" fmla="*/ 95441 w 284130"/>
                <a:gd name="connsiteY698" fmla="*/ 28194 h 322230"/>
                <a:gd name="connsiteX699" fmla="*/ 95821 w 284130"/>
                <a:gd name="connsiteY699" fmla="*/ 27527 h 322230"/>
                <a:gd name="connsiteX700" fmla="*/ 95821 w 284130"/>
                <a:gd name="connsiteY700" fmla="*/ 27241 h 322230"/>
                <a:gd name="connsiteX701" fmla="*/ 94869 w 284130"/>
                <a:gd name="connsiteY701" fmla="*/ 27241 h 322230"/>
                <a:gd name="connsiteX702" fmla="*/ 95155 w 284130"/>
                <a:gd name="connsiteY702" fmla="*/ 26575 h 322230"/>
                <a:gd name="connsiteX703" fmla="*/ 95155 w 284130"/>
                <a:gd name="connsiteY703" fmla="*/ 26289 h 322230"/>
                <a:gd name="connsiteX704" fmla="*/ 94202 w 284130"/>
                <a:gd name="connsiteY704" fmla="*/ 25908 h 322230"/>
                <a:gd name="connsiteX705" fmla="*/ 94202 w 284130"/>
                <a:gd name="connsiteY705" fmla="*/ 25241 h 322230"/>
                <a:gd name="connsiteX706" fmla="*/ 93536 w 284130"/>
                <a:gd name="connsiteY706" fmla="*/ 24955 h 322230"/>
                <a:gd name="connsiteX707" fmla="*/ 93536 w 284130"/>
                <a:gd name="connsiteY707" fmla="*/ 24575 h 322230"/>
                <a:gd name="connsiteX708" fmla="*/ 93154 w 284130"/>
                <a:gd name="connsiteY708" fmla="*/ 24289 h 322230"/>
                <a:gd name="connsiteX709" fmla="*/ 92869 w 284130"/>
                <a:gd name="connsiteY709" fmla="*/ 24289 h 322230"/>
                <a:gd name="connsiteX710" fmla="*/ 93536 w 284130"/>
                <a:gd name="connsiteY710" fmla="*/ 24003 h 322230"/>
                <a:gd name="connsiteX711" fmla="*/ 93154 w 284130"/>
                <a:gd name="connsiteY711" fmla="*/ 23336 h 322230"/>
                <a:gd name="connsiteX712" fmla="*/ 93154 w 284130"/>
                <a:gd name="connsiteY712" fmla="*/ 22669 h 322230"/>
                <a:gd name="connsiteX713" fmla="*/ 92869 w 284130"/>
                <a:gd name="connsiteY713" fmla="*/ 22955 h 322230"/>
                <a:gd name="connsiteX714" fmla="*/ 93154 w 284130"/>
                <a:gd name="connsiteY714" fmla="*/ 22288 h 322230"/>
                <a:gd name="connsiteX715" fmla="*/ 93154 w 284130"/>
                <a:gd name="connsiteY715" fmla="*/ 22003 h 322230"/>
                <a:gd name="connsiteX716" fmla="*/ 93536 w 284130"/>
                <a:gd name="connsiteY716" fmla="*/ 21622 h 322230"/>
                <a:gd name="connsiteX717" fmla="*/ 93821 w 284130"/>
                <a:gd name="connsiteY717" fmla="*/ 21622 h 322230"/>
                <a:gd name="connsiteX718" fmla="*/ 94488 w 284130"/>
                <a:gd name="connsiteY718" fmla="*/ 21050 h 322230"/>
                <a:gd name="connsiteX719" fmla="*/ 95155 w 284130"/>
                <a:gd name="connsiteY719" fmla="*/ 21050 h 322230"/>
                <a:gd name="connsiteX720" fmla="*/ 95155 w 284130"/>
                <a:gd name="connsiteY720" fmla="*/ 19050 h 322230"/>
                <a:gd name="connsiteX721" fmla="*/ 95441 w 284130"/>
                <a:gd name="connsiteY721" fmla="*/ 18097 h 322230"/>
                <a:gd name="connsiteX722" fmla="*/ 95821 w 284130"/>
                <a:gd name="connsiteY722" fmla="*/ 18097 h 322230"/>
                <a:gd name="connsiteX723" fmla="*/ 96107 w 284130"/>
                <a:gd name="connsiteY723" fmla="*/ 17050 h 322230"/>
                <a:gd name="connsiteX724" fmla="*/ 96488 w 284130"/>
                <a:gd name="connsiteY724" fmla="*/ 16764 h 322230"/>
                <a:gd name="connsiteX725" fmla="*/ 96488 w 284130"/>
                <a:gd name="connsiteY725" fmla="*/ 16097 h 322230"/>
                <a:gd name="connsiteX726" fmla="*/ 97155 w 284130"/>
                <a:gd name="connsiteY726" fmla="*/ 16097 h 322230"/>
                <a:gd name="connsiteX727" fmla="*/ 96774 w 284130"/>
                <a:gd name="connsiteY727" fmla="*/ 15716 h 322230"/>
                <a:gd name="connsiteX728" fmla="*/ 97155 w 284130"/>
                <a:gd name="connsiteY728" fmla="*/ 15145 h 322230"/>
                <a:gd name="connsiteX729" fmla="*/ 97155 w 284130"/>
                <a:gd name="connsiteY729" fmla="*/ 14764 h 322230"/>
                <a:gd name="connsiteX730" fmla="*/ 97441 w 284130"/>
                <a:gd name="connsiteY730" fmla="*/ 14478 h 322230"/>
                <a:gd name="connsiteX731" fmla="*/ 97155 w 284130"/>
                <a:gd name="connsiteY731" fmla="*/ 13811 h 322230"/>
                <a:gd name="connsiteX732" fmla="*/ 97155 w 284130"/>
                <a:gd name="connsiteY732" fmla="*/ 12478 h 322230"/>
                <a:gd name="connsiteX733" fmla="*/ 97441 w 284130"/>
                <a:gd name="connsiteY733" fmla="*/ 12192 h 322230"/>
                <a:gd name="connsiteX734" fmla="*/ 97155 w 284130"/>
                <a:gd name="connsiteY734" fmla="*/ 12192 h 322230"/>
                <a:gd name="connsiteX735" fmla="*/ 97155 w 284130"/>
                <a:gd name="connsiteY735" fmla="*/ 11811 h 322230"/>
                <a:gd name="connsiteX736" fmla="*/ 97822 w 284130"/>
                <a:gd name="connsiteY736" fmla="*/ 10192 h 322230"/>
                <a:gd name="connsiteX737" fmla="*/ 98108 w 284130"/>
                <a:gd name="connsiteY737" fmla="*/ 9525 h 322230"/>
                <a:gd name="connsiteX738" fmla="*/ 98108 w 284130"/>
                <a:gd name="connsiteY738" fmla="*/ 7906 h 322230"/>
                <a:gd name="connsiteX739" fmla="*/ 98774 w 284130"/>
                <a:gd name="connsiteY739" fmla="*/ 7239 h 322230"/>
                <a:gd name="connsiteX740" fmla="*/ 99441 w 284130"/>
                <a:gd name="connsiteY740" fmla="*/ 6286 h 322230"/>
                <a:gd name="connsiteX741" fmla="*/ 99441 w 284130"/>
                <a:gd name="connsiteY741" fmla="*/ 5620 h 322230"/>
                <a:gd name="connsiteX742" fmla="*/ 100775 w 284130"/>
                <a:gd name="connsiteY742" fmla="*/ 4953 h 322230"/>
                <a:gd name="connsiteX743" fmla="*/ 100393 w 284130"/>
                <a:gd name="connsiteY743" fmla="*/ 3619 h 322230"/>
                <a:gd name="connsiteX744" fmla="*/ 99727 w 284130"/>
                <a:gd name="connsiteY744" fmla="*/ 3619 h 322230"/>
                <a:gd name="connsiteX745" fmla="*/ 100393 w 284130"/>
                <a:gd name="connsiteY745" fmla="*/ 2000 h 322230"/>
                <a:gd name="connsiteX746" fmla="*/ 100393 w 284130"/>
                <a:gd name="connsiteY746" fmla="*/ 1619 h 322230"/>
                <a:gd name="connsiteX747" fmla="*/ 100108 w 284130"/>
                <a:gd name="connsiteY747" fmla="*/ 952 h 322230"/>
                <a:gd name="connsiteX748" fmla="*/ 100393 w 284130"/>
                <a:gd name="connsiteY748" fmla="*/ 952 h 322230"/>
                <a:gd name="connsiteX749" fmla="*/ 100393 w 284130"/>
                <a:gd name="connsiteY749" fmla="*/ 667 h 322230"/>
                <a:gd name="connsiteX750" fmla="*/ 100775 w 284130"/>
                <a:gd name="connsiteY750" fmla="*/ 381 h 322230"/>
                <a:gd name="connsiteX751" fmla="*/ 102394 w 284130"/>
                <a:gd name="connsiteY751" fmla="*/ 1619 h 322230"/>
                <a:gd name="connsiteX752" fmla="*/ 103346 w 284130"/>
                <a:gd name="connsiteY752" fmla="*/ 1619 h 322230"/>
                <a:gd name="connsiteX753" fmla="*/ 103727 w 284130"/>
                <a:gd name="connsiteY753" fmla="*/ 2953 h 322230"/>
                <a:gd name="connsiteX754" fmla="*/ 104299 w 284130"/>
                <a:gd name="connsiteY754" fmla="*/ 3905 h 322230"/>
                <a:gd name="connsiteX755" fmla="*/ 104299 w 284130"/>
                <a:gd name="connsiteY755" fmla="*/ 4572 h 322230"/>
                <a:gd name="connsiteX756" fmla="*/ 104013 w 284130"/>
                <a:gd name="connsiteY756" fmla="*/ 4953 h 322230"/>
                <a:gd name="connsiteX757" fmla="*/ 104013 w 284130"/>
                <a:gd name="connsiteY757" fmla="*/ 5620 h 322230"/>
                <a:gd name="connsiteX758" fmla="*/ 103346 w 284130"/>
                <a:gd name="connsiteY758" fmla="*/ 6286 h 322230"/>
                <a:gd name="connsiteX759" fmla="*/ 103727 w 284130"/>
                <a:gd name="connsiteY759" fmla="*/ 6572 h 322230"/>
                <a:gd name="connsiteX760" fmla="*/ 104013 w 284130"/>
                <a:gd name="connsiteY760" fmla="*/ 5905 h 322230"/>
                <a:gd name="connsiteX761" fmla="*/ 104013 w 284130"/>
                <a:gd name="connsiteY761" fmla="*/ 6858 h 322230"/>
                <a:gd name="connsiteX762" fmla="*/ 103727 w 284130"/>
                <a:gd name="connsiteY762" fmla="*/ 7239 h 322230"/>
                <a:gd name="connsiteX763" fmla="*/ 103727 w 284130"/>
                <a:gd name="connsiteY763" fmla="*/ 7906 h 322230"/>
                <a:gd name="connsiteX764" fmla="*/ 104680 w 284130"/>
                <a:gd name="connsiteY764" fmla="*/ 8191 h 322230"/>
                <a:gd name="connsiteX765" fmla="*/ 105632 w 284130"/>
                <a:gd name="connsiteY765" fmla="*/ 7525 h 322230"/>
                <a:gd name="connsiteX766" fmla="*/ 106013 w 284130"/>
                <a:gd name="connsiteY766" fmla="*/ 7906 h 322230"/>
                <a:gd name="connsiteX767" fmla="*/ 107251 w 284130"/>
                <a:gd name="connsiteY767" fmla="*/ 7906 h 322230"/>
                <a:gd name="connsiteX768" fmla="*/ 107918 w 284130"/>
                <a:gd name="connsiteY768" fmla="*/ 8572 h 322230"/>
                <a:gd name="connsiteX769" fmla="*/ 108966 w 284130"/>
                <a:gd name="connsiteY769" fmla="*/ 8572 h 322230"/>
                <a:gd name="connsiteX770" fmla="*/ 109918 w 284130"/>
                <a:gd name="connsiteY770" fmla="*/ 7525 h 322230"/>
                <a:gd name="connsiteX771" fmla="*/ 110871 w 284130"/>
                <a:gd name="connsiteY771" fmla="*/ 7906 h 322230"/>
                <a:gd name="connsiteX772" fmla="*/ 111252 w 284130"/>
                <a:gd name="connsiteY772" fmla="*/ 7239 h 322230"/>
                <a:gd name="connsiteX773" fmla="*/ 111919 w 284130"/>
                <a:gd name="connsiteY773" fmla="*/ 6286 h 322230"/>
                <a:gd name="connsiteX774" fmla="*/ 111538 w 284130"/>
                <a:gd name="connsiteY774" fmla="*/ 4953 h 322230"/>
                <a:gd name="connsiteX775" fmla="*/ 111252 w 284130"/>
                <a:gd name="connsiteY775" fmla="*/ 5239 h 322230"/>
                <a:gd name="connsiteX776" fmla="*/ 111252 w 284130"/>
                <a:gd name="connsiteY776" fmla="*/ 4286 h 322230"/>
                <a:gd name="connsiteX777" fmla="*/ 115538 w 284130"/>
                <a:gd name="connsiteY777" fmla="*/ 3334 h 322230"/>
                <a:gd name="connsiteX778" fmla="*/ 117443 w 284130"/>
                <a:gd name="connsiteY778" fmla="*/ 3619 h 322230"/>
                <a:gd name="connsiteX779" fmla="*/ 118110 w 284130"/>
                <a:gd name="connsiteY779" fmla="*/ 3334 h 322230"/>
                <a:gd name="connsiteX780" fmla="*/ 122111 w 284130"/>
                <a:gd name="connsiteY780" fmla="*/ 3334 h 322230"/>
                <a:gd name="connsiteX781" fmla="*/ 123349 w 284130"/>
                <a:gd name="connsiteY781" fmla="*/ 3619 h 322230"/>
                <a:gd name="connsiteX782" fmla="*/ 125063 w 284130"/>
                <a:gd name="connsiteY782" fmla="*/ 4953 h 322230"/>
                <a:gd name="connsiteX783" fmla="*/ 125349 w 284130"/>
                <a:gd name="connsiteY783" fmla="*/ 5620 h 322230"/>
                <a:gd name="connsiteX784" fmla="*/ 125063 w 284130"/>
                <a:gd name="connsiteY784" fmla="*/ 5905 h 322230"/>
                <a:gd name="connsiteX785" fmla="*/ 125349 w 284130"/>
                <a:gd name="connsiteY785" fmla="*/ 6286 h 322230"/>
                <a:gd name="connsiteX786" fmla="*/ 125349 w 284130"/>
                <a:gd name="connsiteY786" fmla="*/ 6572 h 322230"/>
                <a:gd name="connsiteX787" fmla="*/ 126301 w 284130"/>
                <a:gd name="connsiteY787" fmla="*/ 7239 h 322230"/>
                <a:gd name="connsiteX788" fmla="*/ 126968 w 284130"/>
                <a:gd name="connsiteY788" fmla="*/ 6858 h 322230"/>
                <a:gd name="connsiteX789" fmla="*/ 128016 w 284130"/>
                <a:gd name="connsiteY789" fmla="*/ 5905 h 322230"/>
                <a:gd name="connsiteX790" fmla="*/ 128302 w 284130"/>
                <a:gd name="connsiteY790" fmla="*/ 6572 h 322230"/>
                <a:gd name="connsiteX791" fmla="*/ 128588 w 284130"/>
                <a:gd name="connsiteY791" fmla="*/ 6572 h 322230"/>
                <a:gd name="connsiteX792" fmla="*/ 128968 w 284130"/>
                <a:gd name="connsiteY792" fmla="*/ 7239 h 322230"/>
                <a:gd name="connsiteX793" fmla="*/ 129254 w 284130"/>
                <a:gd name="connsiteY793" fmla="*/ 7525 h 322230"/>
                <a:gd name="connsiteX794" fmla="*/ 129254 w 284130"/>
                <a:gd name="connsiteY794" fmla="*/ 6858 h 322230"/>
                <a:gd name="connsiteX795" fmla="*/ 129635 w 284130"/>
                <a:gd name="connsiteY795" fmla="*/ 6858 h 322230"/>
                <a:gd name="connsiteX796" fmla="*/ 129921 w 284130"/>
                <a:gd name="connsiteY796" fmla="*/ 7906 h 322230"/>
                <a:gd name="connsiteX797" fmla="*/ 130588 w 284130"/>
                <a:gd name="connsiteY797" fmla="*/ 7906 h 322230"/>
                <a:gd name="connsiteX798" fmla="*/ 130969 w 284130"/>
                <a:gd name="connsiteY798" fmla="*/ 7525 h 322230"/>
                <a:gd name="connsiteX799" fmla="*/ 130969 w 284130"/>
                <a:gd name="connsiteY799" fmla="*/ 6858 h 322230"/>
                <a:gd name="connsiteX800" fmla="*/ 131540 w 284130"/>
                <a:gd name="connsiteY800" fmla="*/ 6858 h 322230"/>
                <a:gd name="connsiteX801" fmla="*/ 131540 w 284130"/>
                <a:gd name="connsiteY801" fmla="*/ 7239 h 322230"/>
                <a:gd name="connsiteX802" fmla="*/ 131254 w 284130"/>
                <a:gd name="connsiteY802" fmla="*/ 7239 h 322230"/>
                <a:gd name="connsiteX803" fmla="*/ 131921 w 284130"/>
                <a:gd name="connsiteY803" fmla="*/ 7906 h 322230"/>
                <a:gd name="connsiteX804" fmla="*/ 131921 w 284130"/>
                <a:gd name="connsiteY804" fmla="*/ 6858 h 322230"/>
                <a:gd name="connsiteX805" fmla="*/ 131540 w 284130"/>
                <a:gd name="connsiteY805" fmla="*/ 6286 h 322230"/>
                <a:gd name="connsiteX806" fmla="*/ 131921 w 284130"/>
                <a:gd name="connsiteY806" fmla="*/ 5905 h 322230"/>
                <a:gd name="connsiteX807" fmla="*/ 132207 w 284130"/>
                <a:gd name="connsiteY807" fmla="*/ 6858 h 322230"/>
                <a:gd name="connsiteX808" fmla="*/ 132588 w 284130"/>
                <a:gd name="connsiteY808" fmla="*/ 6858 h 322230"/>
                <a:gd name="connsiteX809" fmla="*/ 132588 w 284130"/>
                <a:gd name="connsiteY809" fmla="*/ 7239 h 322230"/>
                <a:gd name="connsiteX810" fmla="*/ 132874 w 284130"/>
                <a:gd name="connsiteY810" fmla="*/ 7239 h 322230"/>
                <a:gd name="connsiteX811" fmla="*/ 132874 w 284130"/>
                <a:gd name="connsiteY811" fmla="*/ 7525 h 322230"/>
                <a:gd name="connsiteX812" fmla="*/ 133541 w 284130"/>
                <a:gd name="connsiteY812" fmla="*/ 7525 h 322230"/>
                <a:gd name="connsiteX813" fmla="*/ 133541 w 284130"/>
                <a:gd name="connsiteY813" fmla="*/ 7906 h 322230"/>
                <a:gd name="connsiteX814" fmla="*/ 132874 w 284130"/>
                <a:gd name="connsiteY814" fmla="*/ 8572 h 322230"/>
                <a:gd name="connsiteX815" fmla="*/ 133255 w 284130"/>
                <a:gd name="connsiteY815" fmla="*/ 8858 h 322230"/>
                <a:gd name="connsiteX816" fmla="*/ 132874 w 284130"/>
                <a:gd name="connsiteY816" fmla="*/ 9239 h 322230"/>
                <a:gd name="connsiteX817" fmla="*/ 133921 w 284130"/>
                <a:gd name="connsiteY817" fmla="*/ 8572 h 322230"/>
                <a:gd name="connsiteX818" fmla="*/ 134493 w 284130"/>
                <a:gd name="connsiteY818" fmla="*/ 9239 h 322230"/>
                <a:gd name="connsiteX819" fmla="*/ 135160 w 284130"/>
                <a:gd name="connsiteY819" fmla="*/ 9239 h 322230"/>
                <a:gd name="connsiteX820" fmla="*/ 134874 w 284130"/>
                <a:gd name="connsiteY820" fmla="*/ 8858 h 322230"/>
                <a:gd name="connsiteX821" fmla="*/ 134874 w 284130"/>
                <a:gd name="connsiteY821" fmla="*/ 8572 h 322230"/>
                <a:gd name="connsiteX822" fmla="*/ 135541 w 284130"/>
                <a:gd name="connsiteY822" fmla="*/ 9525 h 322230"/>
                <a:gd name="connsiteX823" fmla="*/ 135826 w 284130"/>
                <a:gd name="connsiteY823" fmla="*/ 9525 h 322230"/>
                <a:gd name="connsiteX824" fmla="*/ 136208 w 284130"/>
                <a:gd name="connsiteY824" fmla="*/ 9239 h 322230"/>
                <a:gd name="connsiteX825" fmla="*/ 136493 w 284130"/>
                <a:gd name="connsiteY825" fmla="*/ 9239 h 322230"/>
                <a:gd name="connsiteX826" fmla="*/ 136874 w 284130"/>
                <a:gd name="connsiteY826" fmla="*/ 9525 h 322230"/>
                <a:gd name="connsiteX827" fmla="*/ 137160 w 284130"/>
                <a:gd name="connsiteY827" fmla="*/ 9525 h 322230"/>
                <a:gd name="connsiteX828" fmla="*/ 138493 w 284130"/>
                <a:gd name="connsiteY828" fmla="*/ 10477 h 322230"/>
                <a:gd name="connsiteX829" fmla="*/ 139827 w 284130"/>
                <a:gd name="connsiteY829" fmla="*/ 9811 h 322230"/>
                <a:gd name="connsiteX830" fmla="*/ 140779 w 284130"/>
                <a:gd name="connsiteY830" fmla="*/ 10192 h 322230"/>
                <a:gd name="connsiteX831" fmla="*/ 141446 w 284130"/>
                <a:gd name="connsiteY831" fmla="*/ 9811 h 322230"/>
                <a:gd name="connsiteX832" fmla="*/ 143066 w 284130"/>
                <a:gd name="connsiteY832" fmla="*/ 9811 h 322230"/>
                <a:gd name="connsiteX833" fmla="*/ 143732 w 284130"/>
                <a:gd name="connsiteY833" fmla="*/ 10192 h 322230"/>
                <a:gd name="connsiteX834" fmla="*/ 144399 w 284130"/>
                <a:gd name="connsiteY834" fmla="*/ 9239 h 322230"/>
                <a:gd name="connsiteX835" fmla="*/ 145351 w 284130"/>
                <a:gd name="connsiteY835" fmla="*/ 8191 h 322230"/>
                <a:gd name="connsiteX836" fmla="*/ 146685 w 284130"/>
                <a:gd name="connsiteY836" fmla="*/ 8572 h 322230"/>
                <a:gd name="connsiteX837" fmla="*/ 146971 w 284130"/>
                <a:gd name="connsiteY837" fmla="*/ 7906 h 322230"/>
                <a:gd name="connsiteX838" fmla="*/ 146971 w 284130"/>
                <a:gd name="connsiteY838" fmla="*/ 7239 h 322230"/>
                <a:gd name="connsiteX839" fmla="*/ 147638 w 284130"/>
                <a:gd name="connsiteY839" fmla="*/ 6286 h 322230"/>
                <a:gd name="connsiteX840" fmla="*/ 148971 w 284130"/>
                <a:gd name="connsiteY840" fmla="*/ 5905 h 322230"/>
                <a:gd name="connsiteX841" fmla="*/ 149638 w 284130"/>
                <a:gd name="connsiteY841" fmla="*/ 5620 h 322230"/>
                <a:gd name="connsiteX842" fmla="*/ 150971 w 284130"/>
                <a:gd name="connsiteY842" fmla="*/ 6286 h 322230"/>
                <a:gd name="connsiteX843" fmla="*/ 151257 w 284130"/>
                <a:gd name="connsiteY843" fmla="*/ 5905 h 322230"/>
                <a:gd name="connsiteX844" fmla="*/ 151924 w 284130"/>
                <a:gd name="connsiteY844" fmla="*/ 5620 h 322230"/>
                <a:gd name="connsiteX845" fmla="*/ 152209 w 284130"/>
                <a:gd name="connsiteY845" fmla="*/ 4572 h 322230"/>
                <a:gd name="connsiteX846" fmla="*/ 152591 w 284130"/>
                <a:gd name="connsiteY846" fmla="*/ 4286 h 322230"/>
                <a:gd name="connsiteX847" fmla="*/ 154591 w 284130"/>
                <a:gd name="connsiteY847" fmla="*/ 3619 h 322230"/>
                <a:gd name="connsiteX848" fmla="*/ 154876 w 284130"/>
                <a:gd name="connsiteY848" fmla="*/ 2953 h 322230"/>
                <a:gd name="connsiteX849" fmla="*/ 154876 w 284130"/>
                <a:gd name="connsiteY849" fmla="*/ 2000 h 322230"/>
                <a:gd name="connsiteX850" fmla="*/ 155162 w 284130"/>
                <a:gd name="connsiteY850" fmla="*/ 1619 h 322230"/>
                <a:gd name="connsiteX851" fmla="*/ 156210 w 284130"/>
                <a:gd name="connsiteY851" fmla="*/ 952 h 322230"/>
                <a:gd name="connsiteX852" fmla="*/ 158496 w 284130"/>
                <a:gd name="connsiteY852" fmla="*/ 952 h 322230"/>
                <a:gd name="connsiteX853" fmla="*/ 159163 w 284130"/>
                <a:gd name="connsiteY853" fmla="*/ 0 h 322230"/>
                <a:gd name="connsiteX854" fmla="*/ 160115 w 284130"/>
                <a:gd name="connsiteY854" fmla="*/ 0 h 322230"/>
                <a:gd name="connsiteX855" fmla="*/ 161734 w 284130"/>
                <a:gd name="connsiteY855" fmla="*/ 667 h 322230"/>
                <a:gd name="connsiteX856" fmla="*/ 162116 w 284130"/>
                <a:gd name="connsiteY856" fmla="*/ 667 h 322230"/>
                <a:gd name="connsiteX857" fmla="*/ 162401 w 284130"/>
                <a:gd name="connsiteY857" fmla="*/ 952 h 322230"/>
                <a:gd name="connsiteX858" fmla="*/ 162116 w 284130"/>
                <a:gd name="connsiteY858" fmla="*/ 2286 h 322230"/>
                <a:gd name="connsiteX859" fmla="*/ 162116 w 284130"/>
                <a:gd name="connsiteY859" fmla="*/ 2953 h 322230"/>
                <a:gd name="connsiteX860" fmla="*/ 161734 w 284130"/>
                <a:gd name="connsiteY860" fmla="*/ 4572 h 322230"/>
                <a:gd name="connsiteX861" fmla="*/ 162401 w 284130"/>
                <a:gd name="connsiteY861" fmla="*/ 4953 h 322230"/>
                <a:gd name="connsiteX862" fmla="*/ 162401 w 284130"/>
                <a:gd name="connsiteY862" fmla="*/ 6286 h 322230"/>
                <a:gd name="connsiteX863" fmla="*/ 163068 w 284130"/>
                <a:gd name="connsiteY863" fmla="*/ 7239 h 322230"/>
                <a:gd name="connsiteX864" fmla="*/ 163068 w 284130"/>
                <a:gd name="connsiteY864" fmla="*/ 8191 h 322230"/>
                <a:gd name="connsiteX865" fmla="*/ 163735 w 284130"/>
                <a:gd name="connsiteY865" fmla="*/ 9811 h 322230"/>
                <a:gd name="connsiteX866" fmla="*/ 163735 w 284130"/>
                <a:gd name="connsiteY866" fmla="*/ 10192 h 322230"/>
                <a:gd name="connsiteX867" fmla="*/ 164401 w 284130"/>
                <a:gd name="connsiteY867" fmla="*/ 11525 h 322230"/>
                <a:gd name="connsiteX868" fmla="*/ 163735 w 284130"/>
                <a:gd name="connsiteY868" fmla="*/ 13144 h 322230"/>
                <a:gd name="connsiteX869" fmla="*/ 163068 w 284130"/>
                <a:gd name="connsiteY869" fmla="*/ 12478 h 322230"/>
                <a:gd name="connsiteX870" fmla="*/ 163449 w 284130"/>
                <a:gd name="connsiteY870" fmla="*/ 13811 h 322230"/>
                <a:gd name="connsiteX871" fmla="*/ 163735 w 284130"/>
                <a:gd name="connsiteY871" fmla="*/ 14478 h 322230"/>
                <a:gd name="connsiteX872" fmla="*/ 164401 w 284130"/>
                <a:gd name="connsiteY872" fmla="*/ 14478 h 322230"/>
                <a:gd name="connsiteX873" fmla="*/ 165354 w 284130"/>
                <a:gd name="connsiteY873" fmla="*/ 15430 h 322230"/>
                <a:gd name="connsiteX874" fmla="*/ 165068 w 284130"/>
                <a:gd name="connsiteY874" fmla="*/ 16383 h 322230"/>
                <a:gd name="connsiteX875" fmla="*/ 165354 w 284130"/>
                <a:gd name="connsiteY875" fmla="*/ 16764 h 322230"/>
                <a:gd name="connsiteX876" fmla="*/ 165735 w 284130"/>
                <a:gd name="connsiteY876" fmla="*/ 16764 h 322230"/>
                <a:gd name="connsiteX877" fmla="*/ 165735 w 284130"/>
                <a:gd name="connsiteY877" fmla="*/ 17050 h 322230"/>
                <a:gd name="connsiteX878" fmla="*/ 166021 w 284130"/>
                <a:gd name="connsiteY878" fmla="*/ 17431 h 322230"/>
                <a:gd name="connsiteX879" fmla="*/ 166021 w 284130"/>
                <a:gd name="connsiteY879" fmla="*/ 17716 h 322230"/>
                <a:gd name="connsiteX880" fmla="*/ 166402 w 284130"/>
                <a:gd name="connsiteY880" fmla="*/ 18097 h 322230"/>
                <a:gd name="connsiteX881" fmla="*/ 166021 w 284130"/>
                <a:gd name="connsiteY881" fmla="*/ 18669 h 322230"/>
                <a:gd name="connsiteX882" fmla="*/ 166402 w 284130"/>
                <a:gd name="connsiteY882" fmla="*/ 19050 h 322230"/>
                <a:gd name="connsiteX883" fmla="*/ 166688 w 284130"/>
                <a:gd name="connsiteY883" fmla="*/ 19050 h 322230"/>
                <a:gd name="connsiteX884" fmla="*/ 166973 w 284130"/>
                <a:gd name="connsiteY884" fmla="*/ 19336 h 322230"/>
                <a:gd name="connsiteX885" fmla="*/ 166973 w 284130"/>
                <a:gd name="connsiteY885" fmla="*/ 20002 h 322230"/>
                <a:gd name="connsiteX886" fmla="*/ 167640 w 284130"/>
                <a:gd name="connsiteY886" fmla="*/ 20002 h 322230"/>
                <a:gd name="connsiteX887" fmla="*/ 166973 w 284130"/>
                <a:gd name="connsiteY887" fmla="*/ 20669 h 322230"/>
                <a:gd name="connsiteX888" fmla="*/ 166973 w 284130"/>
                <a:gd name="connsiteY888" fmla="*/ 21050 h 322230"/>
                <a:gd name="connsiteX889" fmla="*/ 166688 w 284130"/>
                <a:gd name="connsiteY889" fmla="*/ 21622 h 322230"/>
                <a:gd name="connsiteX890" fmla="*/ 166402 w 284130"/>
                <a:gd name="connsiteY890" fmla="*/ 21050 h 322230"/>
                <a:gd name="connsiteX891" fmla="*/ 166688 w 284130"/>
                <a:gd name="connsiteY891" fmla="*/ 20669 h 322230"/>
                <a:gd name="connsiteX892" fmla="*/ 166021 w 284130"/>
                <a:gd name="connsiteY892" fmla="*/ 20669 h 322230"/>
                <a:gd name="connsiteX893" fmla="*/ 164401 w 284130"/>
                <a:gd name="connsiteY893" fmla="*/ 20383 h 322230"/>
                <a:gd name="connsiteX894" fmla="*/ 164021 w 284130"/>
                <a:gd name="connsiteY894" fmla="*/ 20383 h 322230"/>
                <a:gd name="connsiteX895" fmla="*/ 163449 w 284130"/>
                <a:gd name="connsiteY895" fmla="*/ 21336 h 322230"/>
                <a:gd name="connsiteX896" fmla="*/ 163068 w 284130"/>
                <a:gd name="connsiteY896" fmla="*/ 21336 h 322230"/>
                <a:gd name="connsiteX897" fmla="*/ 163068 w 284130"/>
                <a:gd name="connsiteY897" fmla="*/ 22003 h 322230"/>
                <a:gd name="connsiteX898" fmla="*/ 162782 w 284130"/>
                <a:gd name="connsiteY898" fmla="*/ 22288 h 322230"/>
                <a:gd name="connsiteX899" fmla="*/ 162116 w 284130"/>
                <a:gd name="connsiteY899" fmla="*/ 22003 h 322230"/>
                <a:gd name="connsiteX900" fmla="*/ 160782 w 284130"/>
                <a:gd name="connsiteY900" fmla="*/ 22003 h 322230"/>
                <a:gd name="connsiteX901" fmla="*/ 160115 w 284130"/>
                <a:gd name="connsiteY901" fmla="*/ 22669 h 322230"/>
                <a:gd name="connsiteX902" fmla="*/ 159449 w 284130"/>
                <a:gd name="connsiteY902" fmla="*/ 22669 h 322230"/>
                <a:gd name="connsiteX903" fmla="*/ 158782 w 284130"/>
                <a:gd name="connsiteY903" fmla="*/ 22955 h 322230"/>
                <a:gd name="connsiteX904" fmla="*/ 158496 w 284130"/>
                <a:gd name="connsiteY904" fmla="*/ 22955 h 322230"/>
                <a:gd name="connsiteX905" fmla="*/ 158496 w 284130"/>
                <a:gd name="connsiteY905" fmla="*/ 23622 h 322230"/>
                <a:gd name="connsiteX906" fmla="*/ 158115 w 284130"/>
                <a:gd name="connsiteY906" fmla="*/ 23622 h 322230"/>
                <a:gd name="connsiteX907" fmla="*/ 157163 w 284130"/>
                <a:gd name="connsiteY907" fmla="*/ 23336 h 322230"/>
                <a:gd name="connsiteX908" fmla="*/ 156877 w 284130"/>
                <a:gd name="connsiteY908" fmla="*/ 24003 h 322230"/>
                <a:gd name="connsiteX909" fmla="*/ 156496 w 284130"/>
                <a:gd name="connsiteY909" fmla="*/ 24289 h 322230"/>
                <a:gd name="connsiteX910" fmla="*/ 157163 w 284130"/>
                <a:gd name="connsiteY910" fmla="*/ 25241 h 322230"/>
                <a:gd name="connsiteX911" fmla="*/ 157543 w 284130"/>
                <a:gd name="connsiteY911" fmla="*/ 27527 h 322230"/>
                <a:gd name="connsiteX912" fmla="*/ 155162 w 284130"/>
                <a:gd name="connsiteY912" fmla="*/ 30194 h 322230"/>
                <a:gd name="connsiteX913" fmla="*/ 155162 w 284130"/>
                <a:gd name="connsiteY913" fmla="*/ 30480 h 322230"/>
                <a:gd name="connsiteX914" fmla="*/ 154210 w 284130"/>
                <a:gd name="connsiteY914" fmla="*/ 30861 h 322230"/>
                <a:gd name="connsiteX915" fmla="*/ 154591 w 284130"/>
                <a:gd name="connsiteY915" fmla="*/ 31528 h 322230"/>
                <a:gd name="connsiteX916" fmla="*/ 154876 w 284130"/>
                <a:gd name="connsiteY916" fmla="*/ 32480 h 322230"/>
                <a:gd name="connsiteX917" fmla="*/ 154591 w 284130"/>
                <a:gd name="connsiteY917" fmla="*/ 32861 h 322230"/>
                <a:gd name="connsiteX918" fmla="*/ 152876 w 284130"/>
                <a:gd name="connsiteY918" fmla="*/ 33147 h 322230"/>
                <a:gd name="connsiteX919" fmla="*/ 151638 w 284130"/>
                <a:gd name="connsiteY919" fmla="*/ 33433 h 322230"/>
                <a:gd name="connsiteX920" fmla="*/ 150971 w 284130"/>
                <a:gd name="connsiteY920" fmla="*/ 34100 h 322230"/>
                <a:gd name="connsiteX921" fmla="*/ 150971 w 284130"/>
                <a:gd name="connsiteY921" fmla="*/ 34766 h 322230"/>
                <a:gd name="connsiteX922" fmla="*/ 150590 w 284130"/>
                <a:gd name="connsiteY922" fmla="*/ 35147 h 322230"/>
                <a:gd name="connsiteX923" fmla="*/ 150971 w 284130"/>
                <a:gd name="connsiteY923" fmla="*/ 35433 h 322230"/>
                <a:gd name="connsiteX924" fmla="*/ 150971 w 284130"/>
                <a:gd name="connsiteY924" fmla="*/ 36100 h 322230"/>
                <a:gd name="connsiteX925" fmla="*/ 151257 w 284130"/>
                <a:gd name="connsiteY925" fmla="*/ 36766 h 322230"/>
                <a:gd name="connsiteX926" fmla="*/ 150971 w 284130"/>
                <a:gd name="connsiteY926" fmla="*/ 36766 h 322230"/>
                <a:gd name="connsiteX927" fmla="*/ 151638 w 284130"/>
                <a:gd name="connsiteY927" fmla="*/ 37433 h 322230"/>
                <a:gd name="connsiteX928" fmla="*/ 151257 w 284130"/>
                <a:gd name="connsiteY928" fmla="*/ 37719 h 322230"/>
                <a:gd name="connsiteX929" fmla="*/ 151257 w 284130"/>
                <a:gd name="connsiteY929" fmla="*/ 38386 h 322230"/>
                <a:gd name="connsiteX930" fmla="*/ 154876 w 284130"/>
                <a:gd name="connsiteY930" fmla="*/ 39052 h 322230"/>
                <a:gd name="connsiteX931" fmla="*/ 157163 w 284130"/>
                <a:gd name="connsiteY931" fmla="*/ 39052 h 322230"/>
                <a:gd name="connsiteX932" fmla="*/ 157829 w 284130"/>
                <a:gd name="connsiteY932" fmla="*/ 39338 h 322230"/>
                <a:gd name="connsiteX933" fmla="*/ 158782 w 284130"/>
                <a:gd name="connsiteY933" fmla="*/ 39719 h 322230"/>
                <a:gd name="connsiteX934" fmla="*/ 160115 w 284130"/>
                <a:gd name="connsiteY934" fmla="*/ 40672 h 322230"/>
                <a:gd name="connsiteX935" fmla="*/ 162116 w 284130"/>
                <a:gd name="connsiteY935" fmla="*/ 41338 h 322230"/>
                <a:gd name="connsiteX936" fmla="*/ 162782 w 284130"/>
                <a:gd name="connsiteY936" fmla="*/ 41053 h 322230"/>
                <a:gd name="connsiteX937" fmla="*/ 166021 w 284130"/>
                <a:gd name="connsiteY937" fmla="*/ 40005 h 322230"/>
                <a:gd name="connsiteX938" fmla="*/ 167354 w 284130"/>
                <a:gd name="connsiteY938" fmla="*/ 39719 h 322230"/>
                <a:gd name="connsiteX939" fmla="*/ 168688 w 284130"/>
                <a:gd name="connsiteY939" fmla="*/ 40005 h 322230"/>
                <a:gd name="connsiteX940" fmla="*/ 170593 w 284130"/>
                <a:gd name="connsiteY940" fmla="*/ 41053 h 322230"/>
                <a:gd name="connsiteX941" fmla="*/ 170593 w 284130"/>
                <a:gd name="connsiteY941" fmla="*/ 40672 h 322230"/>
                <a:gd name="connsiteX942" fmla="*/ 170974 w 284130"/>
                <a:gd name="connsiteY942" fmla="*/ 40672 h 322230"/>
                <a:gd name="connsiteX943" fmla="*/ 170307 w 284130"/>
                <a:gd name="connsiteY943" fmla="*/ 40005 h 322230"/>
                <a:gd name="connsiteX944" fmla="*/ 170307 w 284130"/>
                <a:gd name="connsiteY944" fmla="*/ 39338 h 322230"/>
                <a:gd name="connsiteX945" fmla="*/ 169354 w 284130"/>
                <a:gd name="connsiteY945" fmla="*/ 38386 h 322230"/>
                <a:gd name="connsiteX946" fmla="*/ 169354 w 284130"/>
                <a:gd name="connsiteY946" fmla="*/ 37719 h 322230"/>
                <a:gd name="connsiteX947" fmla="*/ 168974 w 284130"/>
                <a:gd name="connsiteY947" fmla="*/ 37433 h 322230"/>
                <a:gd name="connsiteX948" fmla="*/ 169354 w 284130"/>
                <a:gd name="connsiteY948" fmla="*/ 37433 h 322230"/>
                <a:gd name="connsiteX949" fmla="*/ 169640 w 284130"/>
                <a:gd name="connsiteY949" fmla="*/ 37052 h 322230"/>
                <a:gd name="connsiteX950" fmla="*/ 169926 w 284130"/>
                <a:gd name="connsiteY950" fmla="*/ 37052 h 322230"/>
                <a:gd name="connsiteX951" fmla="*/ 169640 w 284130"/>
                <a:gd name="connsiteY951" fmla="*/ 35814 h 322230"/>
                <a:gd name="connsiteX952" fmla="*/ 168688 w 284130"/>
                <a:gd name="connsiteY952" fmla="*/ 35147 h 322230"/>
                <a:gd name="connsiteX953" fmla="*/ 168307 w 284130"/>
                <a:gd name="connsiteY953" fmla="*/ 34480 h 322230"/>
                <a:gd name="connsiteX954" fmla="*/ 168307 w 284130"/>
                <a:gd name="connsiteY954" fmla="*/ 34100 h 322230"/>
                <a:gd name="connsiteX955" fmla="*/ 168688 w 284130"/>
                <a:gd name="connsiteY955" fmla="*/ 34100 h 322230"/>
                <a:gd name="connsiteX956" fmla="*/ 168974 w 284130"/>
                <a:gd name="connsiteY956" fmla="*/ 34480 h 322230"/>
                <a:gd name="connsiteX957" fmla="*/ 169354 w 284130"/>
                <a:gd name="connsiteY957" fmla="*/ 34100 h 322230"/>
                <a:gd name="connsiteX958" fmla="*/ 169640 w 284130"/>
                <a:gd name="connsiteY958" fmla="*/ 34100 h 322230"/>
                <a:gd name="connsiteX959" fmla="*/ 169926 w 284130"/>
                <a:gd name="connsiteY959" fmla="*/ 33433 h 322230"/>
                <a:gd name="connsiteX960" fmla="*/ 170593 w 284130"/>
                <a:gd name="connsiteY960" fmla="*/ 33147 h 322230"/>
                <a:gd name="connsiteX961" fmla="*/ 170593 w 284130"/>
                <a:gd name="connsiteY961" fmla="*/ 32861 h 322230"/>
                <a:gd name="connsiteX962" fmla="*/ 171259 w 284130"/>
                <a:gd name="connsiteY962" fmla="*/ 32861 h 322230"/>
                <a:gd name="connsiteX963" fmla="*/ 170974 w 284130"/>
                <a:gd name="connsiteY963" fmla="*/ 32480 h 322230"/>
                <a:gd name="connsiteX964" fmla="*/ 172593 w 284130"/>
                <a:gd name="connsiteY964" fmla="*/ 31528 h 322230"/>
                <a:gd name="connsiteX965" fmla="*/ 176498 w 284130"/>
                <a:gd name="connsiteY965" fmla="*/ 30480 h 322230"/>
                <a:gd name="connsiteX966" fmla="*/ 177832 w 284130"/>
                <a:gd name="connsiteY966" fmla="*/ 29908 h 322230"/>
                <a:gd name="connsiteX967" fmla="*/ 178499 w 284130"/>
                <a:gd name="connsiteY967" fmla="*/ 31528 h 322230"/>
                <a:gd name="connsiteX968" fmla="*/ 177546 w 284130"/>
                <a:gd name="connsiteY968" fmla="*/ 33433 h 322230"/>
                <a:gd name="connsiteX969" fmla="*/ 176498 w 284130"/>
                <a:gd name="connsiteY969" fmla="*/ 34480 h 322230"/>
                <a:gd name="connsiteX970" fmla="*/ 174879 w 284130"/>
                <a:gd name="connsiteY970" fmla="*/ 37433 h 322230"/>
                <a:gd name="connsiteX971" fmla="*/ 176498 w 284130"/>
                <a:gd name="connsiteY971" fmla="*/ 41719 h 322230"/>
                <a:gd name="connsiteX972" fmla="*/ 177832 w 284130"/>
                <a:gd name="connsiteY972" fmla="*/ 42291 h 322230"/>
                <a:gd name="connsiteX973" fmla="*/ 178213 w 284130"/>
                <a:gd name="connsiteY973" fmla="*/ 42291 h 322230"/>
                <a:gd name="connsiteX974" fmla="*/ 178499 w 284130"/>
                <a:gd name="connsiteY974" fmla="*/ 42672 h 322230"/>
                <a:gd name="connsiteX975" fmla="*/ 178784 w 284130"/>
                <a:gd name="connsiteY975" fmla="*/ 42291 h 322230"/>
                <a:gd name="connsiteX976" fmla="*/ 179165 w 284130"/>
                <a:gd name="connsiteY976" fmla="*/ 42672 h 322230"/>
                <a:gd name="connsiteX977" fmla="*/ 179451 w 284130"/>
                <a:gd name="connsiteY977" fmla="*/ 42672 h 322230"/>
                <a:gd name="connsiteX978" fmla="*/ 181166 w 284130"/>
                <a:gd name="connsiteY978" fmla="*/ 41053 h 322230"/>
                <a:gd name="connsiteX979" fmla="*/ 180784 w 284130"/>
                <a:gd name="connsiteY979" fmla="*/ 40005 h 322230"/>
                <a:gd name="connsiteX980" fmla="*/ 181166 w 284130"/>
                <a:gd name="connsiteY980" fmla="*/ 39719 h 322230"/>
                <a:gd name="connsiteX981" fmla="*/ 183451 w 284130"/>
                <a:gd name="connsiteY981" fmla="*/ 39719 h 322230"/>
                <a:gd name="connsiteX982" fmla="*/ 183451 w 284130"/>
                <a:gd name="connsiteY982" fmla="*/ 39052 h 322230"/>
                <a:gd name="connsiteX983" fmla="*/ 183737 w 284130"/>
                <a:gd name="connsiteY983" fmla="*/ 38767 h 322230"/>
                <a:gd name="connsiteX984" fmla="*/ 184118 w 284130"/>
                <a:gd name="connsiteY984" fmla="*/ 38767 h 322230"/>
                <a:gd name="connsiteX985" fmla="*/ 183737 w 284130"/>
                <a:gd name="connsiteY985" fmla="*/ 38386 h 322230"/>
                <a:gd name="connsiteX986" fmla="*/ 184118 w 284130"/>
                <a:gd name="connsiteY986" fmla="*/ 37433 h 322230"/>
                <a:gd name="connsiteX987" fmla="*/ 186023 w 284130"/>
                <a:gd name="connsiteY987" fmla="*/ 36100 h 322230"/>
                <a:gd name="connsiteX988" fmla="*/ 187357 w 284130"/>
                <a:gd name="connsiteY988" fmla="*/ 35814 h 322230"/>
                <a:gd name="connsiteX989" fmla="*/ 188024 w 284130"/>
                <a:gd name="connsiteY989" fmla="*/ 36100 h 322230"/>
                <a:gd name="connsiteX990" fmla="*/ 188690 w 284130"/>
                <a:gd name="connsiteY990" fmla="*/ 35814 h 322230"/>
                <a:gd name="connsiteX991" fmla="*/ 190024 w 284130"/>
                <a:gd name="connsiteY991" fmla="*/ 35814 h 322230"/>
                <a:gd name="connsiteX992" fmla="*/ 193929 w 284130"/>
                <a:gd name="connsiteY992" fmla="*/ 32480 h 322230"/>
                <a:gd name="connsiteX993" fmla="*/ 194596 w 284130"/>
                <a:gd name="connsiteY993" fmla="*/ 32861 h 322230"/>
                <a:gd name="connsiteX994" fmla="*/ 195263 w 284130"/>
                <a:gd name="connsiteY994" fmla="*/ 32861 h 322230"/>
                <a:gd name="connsiteX995" fmla="*/ 195929 w 284130"/>
                <a:gd name="connsiteY995" fmla="*/ 33147 h 322230"/>
                <a:gd name="connsiteX996" fmla="*/ 196215 w 284130"/>
                <a:gd name="connsiteY996" fmla="*/ 33433 h 322230"/>
                <a:gd name="connsiteX997" fmla="*/ 196501 w 284130"/>
                <a:gd name="connsiteY997" fmla="*/ 34100 h 322230"/>
                <a:gd name="connsiteX998" fmla="*/ 197549 w 284130"/>
                <a:gd name="connsiteY998" fmla="*/ 34100 h 322230"/>
                <a:gd name="connsiteX999" fmla="*/ 198215 w 284130"/>
                <a:gd name="connsiteY999" fmla="*/ 33433 h 322230"/>
                <a:gd name="connsiteX1000" fmla="*/ 198882 w 284130"/>
                <a:gd name="connsiteY1000" fmla="*/ 33147 h 322230"/>
                <a:gd name="connsiteX1001" fmla="*/ 199168 w 284130"/>
                <a:gd name="connsiteY1001" fmla="*/ 32194 h 322230"/>
                <a:gd name="connsiteX1002" fmla="*/ 199454 w 284130"/>
                <a:gd name="connsiteY1002" fmla="*/ 32194 h 322230"/>
                <a:gd name="connsiteX1003" fmla="*/ 199834 w 284130"/>
                <a:gd name="connsiteY1003" fmla="*/ 31813 h 322230"/>
                <a:gd name="connsiteX1004" fmla="*/ 200501 w 284130"/>
                <a:gd name="connsiteY1004" fmla="*/ 32194 h 322230"/>
                <a:gd name="connsiteX1005" fmla="*/ 200787 w 284130"/>
                <a:gd name="connsiteY1005" fmla="*/ 32194 h 322230"/>
                <a:gd name="connsiteX1006" fmla="*/ 201168 w 284130"/>
                <a:gd name="connsiteY1006" fmla="*/ 31813 h 322230"/>
                <a:gd name="connsiteX1007" fmla="*/ 201454 w 284130"/>
                <a:gd name="connsiteY1007" fmla="*/ 31813 h 322230"/>
                <a:gd name="connsiteX1008" fmla="*/ 202787 w 284130"/>
                <a:gd name="connsiteY1008" fmla="*/ 30861 h 322230"/>
                <a:gd name="connsiteX1009" fmla="*/ 208026 w 284130"/>
                <a:gd name="connsiteY1009" fmla="*/ 30861 h 322230"/>
                <a:gd name="connsiteX1010" fmla="*/ 208979 w 284130"/>
                <a:gd name="connsiteY1010" fmla="*/ 31147 h 322230"/>
                <a:gd name="connsiteX1011" fmla="*/ 209645 w 284130"/>
                <a:gd name="connsiteY1011" fmla="*/ 32194 h 322230"/>
                <a:gd name="connsiteX1012" fmla="*/ 210979 w 284130"/>
                <a:gd name="connsiteY1012" fmla="*/ 31147 h 322230"/>
                <a:gd name="connsiteX1013" fmla="*/ 210979 w 284130"/>
                <a:gd name="connsiteY1013" fmla="*/ 30194 h 322230"/>
                <a:gd name="connsiteX1014" fmla="*/ 211265 w 284130"/>
                <a:gd name="connsiteY1014" fmla="*/ 29527 h 322230"/>
                <a:gd name="connsiteX1015" fmla="*/ 211931 w 284130"/>
                <a:gd name="connsiteY1015" fmla="*/ 29527 h 322230"/>
                <a:gd name="connsiteX1016" fmla="*/ 212598 w 284130"/>
                <a:gd name="connsiteY1016" fmla="*/ 29242 h 322230"/>
                <a:gd name="connsiteX1017" fmla="*/ 212979 w 284130"/>
                <a:gd name="connsiteY1017" fmla="*/ 29242 h 322230"/>
                <a:gd name="connsiteX1018" fmla="*/ 212598 w 284130"/>
                <a:gd name="connsiteY1018" fmla="*/ 29527 h 322230"/>
                <a:gd name="connsiteX1019" fmla="*/ 212979 w 284130"/>
                <a:gd name="connsiteY1019" fmla="*/ 29527 h 322230"/>
                <a:gd name="connsiteX1020" fmla="*/ 213646 w 284130"/>
                <a:gd name="connsiteY1020" fmla="*/ 30480 h 322230"/>
                <a:gd name="connsiteX1021" fmla="*/ 214598 w 284130"/>
                <a:gd name="connsiteY1021" fmla="*/ 31528 h 322230"/>
                <a:gd name="connsiteX1022" fmla="*/ 214884 w 284130"/>
                <a:gd name="connsiteY1022" fmla="*/ 31528 h 322230"/>
                <a:gd name="connsiteX1023" fmla="*/ 215932 w 284130"/>
                <a:gd name="connsiteY1023" fmla="*/ 32480 h 322230"/>
                <a:gd name="connsiteX1024" fmla="*/ 215551 w 284130"/>
                <a:gd name="connsiteY1024" fmla="*/ 32861 h 322230"/>
                <a:gd name="connsiteX1025" fmla="*/ 216217 w 284130"/>
                <a:gd name="connsiteY1025" fmla="*/ 33147 h 322230"/>
                <a:gd name="connsiteX1026" fmla="*/ 216217 w 284130"/>
                <a:gd name="connsiteY1026" fmla="*/ 33814 h 322230"/>
                <a:gd name="connsiteX1027" fmla="*/ 217551 w 284130"/>
                <a:gd name="connsiteY1027" fmla="*/ 34766 h 322230"/>
                <a:gd name="connsiteX1028" fmla="*/ 217551 w 284130"/>
                <a:gd name="connsiteY1028" fmla="*/ 35814 h 322230"/>
                <a:gd name="connsiteX1029" fmla="*/ 217837 w 284130"/>
                <a:gd name="connsiteY1029" fmla="*/ 35814 h 322230"/>
                <a:gd name="connsiteX1030" fmla="*/ 217837 w 284130"/>
                <a:gd name="connsiteY1030" fmla="*/ 36100 h 322230"/>
                <a:gd name="connsiteX1031" fmla="*/ 218504 w 284130"/>
                <a:gd name="connsiteY1031" fmla="*/ 36385 h 322230"/>
                <a:gd name="connsiteX1032" fmla="*/ 218884 w 284130"/>
                <a:gd name="connsiteY1032" fmla="*/ 37433 h 322230"/>
                <a:gd name="connsiteX1033" fmla="*/ 219551 w 284130"/>
                <a:gd name="connsiteY1033" fmla="*/ 37719 h 322230"/>
                <a:gd name="connsiteX1034" fmla="*/ 221171 w 284130"/>
                <a:gd name="connsiteY1034" fmla="*/ 41053 h 322230"/>
                <a:gd name="connsiteX1035" fmla="*/ 221456 w 284130"/>
                <a:gd name="connsiteY1035" fmla="*/ 41053 h 322230"/>
                <a:gd name="connsiteX1036" fmla="*/ 221456 w 284130"/>
                <a:gd name="connsiteY1036" fmla="*/ 40672 h 322230"/>
                <a:gd name="connsiteX1037" fmla="*/ 222790 w 284130"/>
                <a:gd name="connsiteY1037" fmla="*/ 40386 h 322230"/>
                <a:gd name="connsiteX1038" fmla="*/ 225457 w 284130"/>
                <a:gd name="connsiteY1038" fmla="*/ 41338 h 322230"/>
                <a:gd name="connsiteX1039" fmla="*/ 226409 w 284130"/>
                <a:gd name="connsiteY1039" fmla="*/ 41053 h 322230"/>
                <a:gd name="connsiteX1040" fmla="*/ 226409 w 284130"/>
                <a:gd name="connsiteY1040" fmla="*/ 40005 h 322230"/>
                <a:gd name="connsiteX1041" fmla="*/ 227076 w 284130"/>
                <a:gd name="connsiteY1041" fmla="*/ 39719 h 322230"/>
                <a:gd name="connsiteX1042" fmla="*/ 228409 w 284130"/>
                <a:gd name="connsiteY1042" fmla="*/ 40005 h 322230"/>
                <a:gd name="connsiteX1043" fmla="*/ 229362 w 284130"/>
                <a:gd name="connsiteY1043" fmla="*/ 40672 h 322230"/>
                <a:gd name="connsiteX1044" fmla="*/ 229362 w 284130"/>
                <a:gd name="connsiteY1044" fmla="*/ 43625 h 322230"/>
                <a:gd name="connsiteX1045" fmla="*/ 229648 w 284130"/>
                <a:gd name="connsiteY1045" fmla="*/ 45244 h 322230"/>
                <a:gd name="connsiteX1046" fmla="*/ 229648 w 284130"/>
                <a:gd name="connsiteY1046" fmla="*/ 47244 h 322230"/>
                <a:gd name="connsiteX1047" fmla="*/ 230315 w 284130"/>
                <a:gd name="connsiteY1047" fmla="*/ 49244 h 322230"/>
                <a:gd name="connsiteX1048" fmla="*/ 232029 w 284130"/>
                <a:gd name="connsiteY1048" fmla="*/ 49530 h 322230"/>
                <a:gd name="connsiteX1049" fmla="*/ 232029 w 284130"/>
                <a:gd name="connsiteY1049" fmla="*/ 48577 h 322230"/>
                <a:gd name="connsiteX1050" fmla="*/ 233648 w 284130"/>
                <a:gd name="connsiteY1050" fmla="*/ 48577 h 322230"/>
                <a:gd name="connsiteX1051" fmla="*/ 233648 w 284130"/>
                <a:gd name="connsiteY1051" fmla="*/ 47911 h 322230"/>
                <a:gd name="connsiteX1052" fmla="*/ 233934 w 284130"/>
                <a:gd name="connsiteY1052" fmla="*/ 48196 h 322230"/>
                <a:gd name="connsiteX1053" fmla="*/ 233648 w 284130"/>
                <a:gd name="connsiteY1053" fmla="*/ 48863 h 322230"/>
                <a:gd name="connsiteX1054" fmla="*/ 233934 w 284130"/>
                <a:gd name="connsiteY1054" fmla="*/ 49911 h 322230"/>
                <a:gd name="connsiteX1055" fmla="*/ 234315 w 284130"/>
                <a:gd name="connsiteY1055" fmla="*/ 49530 h 322230"/>
                <a:gd name="connsiteX1056" fmla="*/ 234982 w 284130"/>
                <a:gd name="connsiteY1056" fmla="*/ 49530 h 322230"/>
                <a:gd name="connsiteX1057" fmla="*/ 234982 w 284130"/>
                <a:gd name="connsiteY1057" fmla="*/ 48577 h 322230"/>
                <a:gd name="connsiteX1058" fmla="*/ 235934 w 284130"/>
                <a:gd name="connsiteY1058" fmla="*/ 48863 h 322230"/>
                <a:gd name="connsiteX1059" fmla="*/ 235934 w 284130"/>
                <a:gd name="connsiteY1059" fmla="*/ 48196 h 322230"/>
                <a:gd name="connsiteX1060" fmla="*/ 236887 w 284130"/>
                <a:gd name="connsiteY1060" fmla="*/ 48196 h 322230"/>
                <a:gd name="connsiteX1061" fmla="*/ 237268 w 284130"/>
                <a:gd name="connsiteY1061" fmla="*/ 47625 h 322230"/>
                <a:gd name="connsiteX1062" fmla="*/ 237554 w 284130"/>
                <a:gd name="connsiteY1062" fmla="*/ 47625 h 322230"/>
                <a:gd name="connsiteX1063" fmla="*/ 237934 w 284130"/>
                <a:gd name="connsiteY1063" fmla="*/ 47244 h 322230"/>
                <a:gd name="connsiteX1064" fmla="*/ 238506 w 284130"/>
                <a:gd name="connsiteY1064" fmla="*/ 46958 h 322230"/>
                <a:gd name="connsiteX1065" fmla="*/ 240221 w 284130"/>
                <a:gd name="connsiteY1065" fmla="*/ 45910 h 322230"/>
                <a:gd name="connsiteX1066" fmla="*/ 241459 w 284130"/>
                <a:gd name="connsiteY1066" fmla="*/ 45625 h 322230"/>
                <a:gd name="connsiteX1067" fmla="*/ 241840 w 284130"/>
                <a:gd name="connsiteY1067" fmla="*/ 46291 h 322230"/>
                <a:gd name="connsiteX1068" fmla="*/ 241840 w 284130"/>
                <a:gd name="connsiteY1068" fmla="*/ 47625 h 322230"/>
                <a:gd name="connsiteX1069" fmla="*/ 241459 w 284130"/>
                <a:gd name="connsiteY1069" fmla="*/ 48196 h 322230"/>
                <a:gd name="connsiteX1070" fmla="*/ 241173 w 284130"/>
                <a:gd name="connsiteY1070" fmla="*/ 48577 h 322230"/>
                <a:gd name="connsiteX1071" fmla="*/ 240887 w 284130"/>
                <a:gd name="connsiteY1071" fmla="*/ 49244 h 322230"/>
                <a:gd name="connsiteX1072" fmla="*/ 238887 w 284130"/>
                <a:gd name="connsiteY1072" fmla="*/ 50197 h 322230"/>
                <a:gd name="connsiteX1073" fmla="*/ 240887 w 284130"/>
                <a:gd name="connsiteY1073" fmla="*/ 50578 h 322230"/>
                <a:gd name="connsiteX1074" fmla="*/ 242792 w 284130"/>
                <a:gd name="connsiteY1074" fmla="*/ 51530 h 322230"/>
                <a:gd name="connsiteX1075" fmla="*/ 242792 w 284130"/>
                <a:gd name="connsiteY1075" fmla="*/ 52483 h 322230"/>
                <a:gd name="connsiteX1076" fmla="*/ 243459 w 284130"/>
                <a:gd name="connsiteY1076" fmla="*/ 53150 h 322230"/>
                <a:gd name="connsiteX1077" fmla="*/ 245459 w 284130"/>
                <a:gd name="connsiteY1077" fmla="*/ 54197 h 322230"/>
                <a:gd name="connsiteX1078" fmla="*/ 248031 w 284130"/>
                <a:gd name="connsiteY1078" fmla="*/ 56102 h 322230"/>
                <a:gd name="connsiteX1079" fmla="*/ 248412 w 284130"/>
                <a:gd name="connsiteY1079" fmla="*/ 56102 h 322230"/>
                <a:gd name="connsiteX1080" fmla="*/ 248412 w 284130"/>
                <a:gd name="connsiteY1080" fmla="*/ 57436 h 322230"/>
                <a:gd name="connsiteX1081" fmla="*/ 249079 w 284130"/>
                <a:gd name="connsiteY1081" fmla="*/ 57721 h 322230"/>
                <a:gd name="connsiteX1082" fmla="*/ 250031 w 284130"/>
                <a:gd name="connsiteY1082" fmla="*/ 56769 h 322230"/>
                <a:gd name="connsiteX1083" fmla="*/ 250698 w 284130"/>
                <a:gd name="connsiteY1083" fmla="*/ 56483 h 322230"/>
                <a:gd name="connsiteX1084" fmla="*/ 251365 w 284130"/>
                <a:gd name="connsiteY1084" fmla="*/ 57436 h 322230"/>
                <a:gd name="connsiteX1085" fmla="*/ 252317 w 284130"/>
                <a:gd name="connsiteY1085" fmla="*/ 57721 h 322230"/>
                <a:gd name="connsiteX1086" fmla="*/ 254603 w 284130"/>
                <a:gd name="connsiteY1086" fmla="*/ 57436 h 322230"/>
                <a:gd name="connsiteX1087" fmla="*/ 256222 w 284130"/>
                <a:gd name="connsiteY1087" fmla="*/ 56483 h 322230"/>
                <a:gd name="connsiteX1088" fmla="*/ 256604 w 284130"/>
                <a:gd name="connsiteY1088" fmla="*/ 56483 h 322230"/>
                <a:gd name="connsiteX1089" fmla="*/ 258604 w 284130"/>
                <a:gd name="connsiteY1089" fmla="*/ 59055 h 322230"/>
                <a:gd name="connsiteX1090" fmla="*/ 259556 w 284130"/>
                <a:gd name="connsiteY1090" fmla="*/ 60103 h 322230"/>
                <a:gd name="connsiteX1091" fmla="*/ 259175 w 284130"/>
                <a:gd name="connsiteY1091" fmla="*/ 61055 h 322230"/>
                <a:gd name="connsiteX1092" fmla="*/ 256889 w 284130"/>
                <a:gd name="connsiteY1092" fmla="*/ 61055 h 322230"/>
                <a:gd name="connsiteX1093" fmla="*/ 256889 w 284130"/>
                <a:gd name="connsiteY1093" fmla="*/ 62389 h 322230"/>
                <a:gd name="connsiteX1094" fmla="*/ 256604 w 284130"/>
                <a:gd name="connsiteY1094" fmla="*/ 63627 h 322230"/>
                <a:gd name="connsiteX1095" fmla="*/ 256889 w 284130"/>
                <a:gd name="connsiteY1095" fmla="*/ 63627 h 322230"/>
                <a:gd name="connsiteX1096" fmla="*/ 259175 w 284130"/>
                <a:gd name="connsiteY1096" fmla="*/ 66580 h 322230"/>
                <a:gd name="connsiteX1097" fmla="*/ 260223 w 284130"/>
                <a:gd name="connsiteY1097" fmla="*/ 69247 h 322230"/>
                <a:gd name="connsiteX1098" fmla="*/ 260890 w 284130"/>
                <a:gd name="connsiteY1098" fmla="*/ 69532 h 322230"/>
                <a:gd name="connsiteX1099" fmla="*/ 261175 w 284130"/>
                <a:gd name="connsiteY1099" fmla="*/ 69913 h 322230"/>
                <a:gd name="connsiteX1100" fmla="*/ 261842 w 284130"/>
                <a:gd name="connsiteY1100" fmla="*/ 69532 h 322230"/>
                <a:gd name="connsiteX1101" fmla="*/ 266795 w 284130"/>
                <a:gd name="connsiteY1101" fmla="*/ 69913 h 322230"/>
                <a:gd name="connsiteX1102" fmla="*/ 269367 w 284130"/>
                <a:gd name="connsiteY1102" fmla="*/ 69532 h 322230"/>
                <a:gd name="connsiteX1103" fmla="*/ 269748 w 284130"/>
                <a:gd name="connsiteY1103" fmla="*/ 69913 h 322230"/>
                <a:gd name="connsiteX1104" fmla="*/ 270034 w 284130"/>
                <a:gd name="connsiteY1104" fmla="*/ 69532 h 322230"/>
                <a:gd name="connsiteX1105" fmla="*/ 270700 w 284130"/>
                <a:gd name="connsiteY1105" fmla="*/ 69532 h 322230"/>
                <a:gd name="connsiteX1106" fmla="*/ 272701 w 284130"/>
                <a:gd name="connsiteY1106" fmla="*/ 69913 h 322230"/>
                <a:gd name="connsiteX1107" fmla="*/ 272987 w 284130"/>
                <a:gd name="connsiteY1107" fmla="*/ 70866 h 322230"/>
                <a:gd name="connsiteX1108" fmla="*/ 274320 w 284130"/>
                <a:gd name="connsiteY1108" fmla="*/ 71533 h 322230"/>
                <a:gd name="connsiteX1109" fmla="*/ 274987 w 284130"/>
                <a:gd name="connsiteY1109" fmla="*/ 71533 h 322230"/>
                <a:gd name="connsiteX1110" fmla="*/ 277559 w 284130"/>
                <a:gd name="connsiteY1110" fmla="*/ 73152 h 322230"/>
                <a:gd name="connsiteX1111" fmla="*/ 279845 w 284130"/>
                <a:gd name="connsiteY1111" fmla="*/ 71914 h 322230"/>
                <a:gd name="connsiteX1112" fmla="*/ 280225 w 284130"/>
                <a:gd name="connsiteY1112" fmla="*/ 71914 h 322230"/>
                <a:gd name="connsiteX1113" fmla="*/ 282226 w 284130"/>
                <a:gd name="connsiteY1113" fmla="*/ 72485 h 322230"/>
                <a:gd name="connsiteX1114" fmla="*/ 284131 w 284130"/>
                <a:gd name="connsiteY1114" fmla="*/ 73152 h 32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</a:cxnLst>
              <a:rect l="l" t="t" r="r" b="b"/>
              <a:pathLst>
                <a:path w="284130" h="322230">
                  <a:moveTo>
                    <a:pt x="284131" y="73152"/>
                  </a:moveTo>
                  <a:lnTo>
                    <a:pt x="283845" y="74486"/>
                  </a:lnTo>
                  <a:lnTo>
                    <a:pt x="283178" y="75438"/>
                  </a:lnTo>
                  <a:lnTo>
                    <a:pt x="280511" y="78772"/>
                  </a:lnTo>
                  <a:lnTo>
                    <a:pt x="279559" y="79724"/>
                  </a:lnTo>
                  <a:lnTo>
                    <a:pt x="279273" y="80391"/>
                  </a:lnTo>
                  <a:lnTo>
                    <a:pt x="277940" y="81343"/>
                  </a:lnTo>
                  <a:lnTo>
                    <a:pt x="276892" y="81058"/>
                  </a:lnTo>
                  <a:lnTo>
                    <a:pt x="276606" y="81725"/>
                  </a:lnTo>
                  <a:lnTo>
                    <a:pt x="274606" y="83058"/>
                  </a:lnTo>
                  <a:lnTo>
                    <a:pt x="273653" y="83344"/>
                  </a:lnTo>
                  <a:lnTo>
                    <a:pt x="273367" y="83344"/>
                  </a:lnTo>
                  <a:lnTo>
                    <a:pt x="272987" y="84011"/>
                  </a:lnTo>
                  <a:lnTo>
                    <a:pt x="272034" y="84963"/>
                  </a:lnTo>
                  <a:lnTo>
                    <a:pt x="271653" y="84963"/>
                  </a:lnTo>
                  <a:lnTo>
                    <a:pt x="271367" y="85630"/>
                  </a:lnTo>
                  <a:lnTo>
                    <a:pt x="271367" y="85344"/>
                  </a:lnTo>
                  <a:lnTo>
                    <a:pt x="270700" y="85344"/>
                  </a:lnTo>
                  <a:lnTo>
                    <a:pt x="270415" y="86011"/>
                  </a:lnTo>
                  <a:lnTo>
                    <a:pt x="269748" y="86011"/>
                  </a:lnTo>
                  <a:lnTo>
                    <a:pt x="268034" y="86963"/>
                  </a:lnTo>
                  <a:lnTo>
                    <a:pt x="268415" y="87249"/>
                  </a:lnTo>
                  <a:lnTo>
                    <a:pt x="267748" y="87916"/>
                  </a:lnTo>
                  <a:lnTo>
                    <a:pt x="267748" y="88963"/>
                  </a:lnTo>
                  <a:lnTo>
                    <a:pt x="266414" y="90202"/>
                  </a:lnTo>
                  <a:lnTo>
                    <a:pt x="266414" y="91250"/>
                  </a:lnTo>
                  <a:lnTo>
                    <a:pt x="265462" y="92583"/>
                  </a:lnTo>
                  <a:lnTo>
                    <a:pt x="264795" y="93154"/>
                  </a:lnTo>
                  <a:lnTo>
                    <a:pt x="264509" y="93154"/>
                  </a:lnTo>
                  <a:lnTo>
                    <a:pt x="263462" y="94202"/>
                  </a:lnTo>
                  <a:lnTo>
                    <a:pt x="263462" y="94488"/>
                  </a:lnTo>
                  <a:lnTo>
                    <a:pt x="261842" y="94488"/>
                  </a:lnTo>
                  <a:lnTo>
                    <a:pt x="261557" y="94869"/>
                  </a:lnTo>
                  <a:lnTo>
                    <a:pt x="260509" y="94202"/>
                  </a:lnTo>
                  <a:lnTo>
                    <a:pt x="259175" y="93154"/>
                  </a:lnTo>
                  <a:lnTo>
                    <a:pt x="257937" y="94488"/>
                  </a:lnTo>
                  <a:lnTo>
                    <a:pt x="254984" y="96774"/>
                  </a:lnTo>
                  <a:lnTo>
                    <a:pt x="254603" y="96774"/>
                  </a:lnTo>
                  <a:lnTo>
                    <a:pt x="254603" y="97822"/>
                  </a:lnTo>
                  <a:lnTo>
                    <a:pt x="253270" y="97822"/>
                  </a:lnTo>
                  <a:lnTo>
                    <a:pt x="252698" y="98774"/>
                  </a:lnTo>
                  <a:lnTo>
                    <a:pt x="252032" y="98774"/>
                  </a:lnTo>
                  <a:lnTo>
                    <a:pt x="250317" y="96774"/>
                  </a:lnTo>
                  <a:lnTo>
                    <a:pt x="250984" y="94869"/>
                  </a:lnTo>
                  <a:lnTo>
                    <a:pt x="250984" y="94488"/>
                  </a:lnTo>
                  <a:lnTo>
                    <a:pt x="249079" y="93154"/>
                  </a:lnTo>
                  <a:lnTo>
                    <a:pt x="248698" y="92583"/>
                  </a:lnTo>
                  <a:lnTo>
                    <a:pt x="247745" y="91535"/>
                  </a:lnTo>
                  <a:lnTo>
                    <a:pt x="247079" y="92869"/>
                  </a:lnTo>
                  <a:lnTo>
                    <a:pt x="244126" y="91535"/>
                  </a:lnTo>
                  <a:lnTo>
                    <a:pt x="240506" y="91250"/>
                  </a:lnTo>
                  <a:lnTo>
                    <a:pt x="239840" y="93154"/>
                  </a:lnTo>
                  <a:lnTo>
                    <a:pt x="238506" y="94869"/>
                  </a:lnTo>
                  <a:lnTo>
                    <a:pt x="238220" y="95155"/>
                  </a:lnTo>
                  <a:lnTo>
                    <a:pt x="236887" y="95155"/>
                  </a:lnTo>
                  <a:lnTo>
                    <a:pt x="234601" y="97441"/>
                  </a:lnTo>
                  <a:lnTo>
                    <a:pt x="234601" y="95536"/>
                  </a:lnTo>
                  <a:lnTo>
                    <a:pt x="234315" y="91916"/>
                  </a:lnTo>
                  <a:lnTo>
                    <a:pt x="233267" y="92869"/>
                  </a:lnTo>
                  <a:lnTo>
                    <a:pt x="232982" y="92869"/>
                  </a:lnTo>
                  <a:lnTo>
                    <a:pt x="232029" y="95536"/>
                  </a:lnTo>
                  <a:lnTo>
                    <a:pt x="231648" y="95536"/>
                  </a:lnTo>
                  <a:lnTo>
                    <a:pt x="231648" y="95821"/>
                  </a:lnTo>
                  <a:lnTo>
                    <a:pt x="231362" y="95821"/>
                  </a:lnTo>
                  <a:lnTo>
                    <a:pt x="231362" y="96107"/>
                  </a:lnTo>
                  <a:lnTo>
                    <a:pt x="230981" y="96488"/>
                  </a:lnTo>
                  <a:lnTo>
                    <a:pt x="230981" y="97441"/>
                  </a:lnTo>
                  <a:lnTo>
                    <a:pt x="230696" y="97441"/>
                  </a:lnTo>
                  <a:lnTo>
                    <a:pt x="229648" y="98488"/>
                  </a:lnTo>
                  <a:lnTo>
                    <a:pt x="228695" y="98774"/>
                  </a:lnTo>
                  <a:lnTo>
                    <a:pt x="228409" y="99060"/>
                  </a:lnTo>
                  <a:lnTo>
                    <a:pt x="228029" y="99727"/>
                  </a:lnTo>
                  <a:lnTo>
                    <a:pt x="227743" y="100108"/>
                  </a:lnTo>
                  <a:lnTo>
                    <a:pt x="227743" y="102013"/>
                  </a:lnTo>
                  <a:lnTo>
                    <a:pt x="227362" y="102013"/>
                  </a:lnTo>
                  <a:lnTo>
                    <a:pt x="226695" y="101060"/>
                  </a:lnTo>
                  <a:lnTo>
                    <a:pt x="225076" y="100108"/>
                  </a:lnTo>
                  <a:lnTo>
                    <a:pt x="222790" y="99727"/>
                  </a:lnTo>
                  <a:lnTo>
                    <a:pt x="221171" y="97441"/>
                  </a:lnTo>
                  <a:lnTo>
                    <a:pt x="219837" y="95155"/>
                  </a:lnTo>
                  <a:lnTo>
                    <a:pt x="219551" y="94488"/>
                  </a:lnTo>
                  <a:lnTo>
                    <a:pt x="219170" y="93536"/>
                  </a:lnTo>
                  <a:lnTo>
                    <a:pt x="218504" y="93154"/>
                  </a:lnTo>
                  <a:lnTo>
                    <a:pt x="217551" y="92202"/>
                  </a:lnTo>
                  <a:lnTo>
                    <a:pt x="216884" y="91916"/>
                  </a:lnTo>
                  <a:lnTo>
                    <a:pt x="214598" y="89916"/>
                  </a:lnTo>
                  <a:lnTo>
                    <a:pt x="219170" y="120110"/>
                  </a:lnTo>
                  <a:lnTo>
                    <a:pt x="219170" y="120396"/>
                  </a:lnTo>
                  <a:lnTo>
                    <a:pt x="218218" y="123349"/>
                  </a:lnTo>
                  <a:lnTo>
                    <a:pt x="216217" y="137827"/>
                  </a:lnTo>
                  <a:lnTo>
                    <a:pt x="215551" y="139160"/>
                  </a:lnTo>
                  <a:lnTo>
                    <a:pt x="214598" y="140113"/>
                  </a:lnTo>
                  <a:lnTo>
                    <a:pt x="213932" y="143446"/>
                  </a:lnTo>
                  <a:lnTo>
                    <a:pt x="209645" y="148304"/>
                  </a:lnTo>
                  <a:lnTo>
                    <a:pt x="206026" y="146971"/>
                  </a:lnTo>
                  <a:lnTo>
                    <a:pt x="205454" y="148304"/>
                  </a:lnTo>
                  <a:lnTo>
                    <a:pt x="200501" y="152305"/>
                  </a:lnTo>
                  <a:lnTo>
                    <a:pt x="197834" y="153257"/>
                  </a:lnTo>
                  <a:lnTo>
                    <a:pt x="197834" y="154876"/>
                  </a:lnTo>
                  <a:lnTo>
                    <a:pt x="198882" y="156496"/>
                  </a:lnTo>
                  <a:lnTo>
                    <a:pt x="198501" y="157829"/>
                  </a:lnTo>
                  <a:lnTo>
                    <a:pt x="198882" y="158782"/>
                  </a:lnTo>
                  <a:lnTo>
                    <a:pt x="199168" y="158782"/>
                  </a:lnTo>
                  <a:lnTo>
                    <a:pt x="205454" y="159163"/>
                  </a:lnTo>
                  <a:lnTo>
                    <a:pt x="212598" y="159163"/>
                  </a:lnTo>
                  <a:lnTo>
                    <a:pt x="218884" y="159829"/>
                  </a:lnTo>
                  <a:lnTo>
                    <a:pt x="230029" y="164687"/>
                  </a:lnTo>
                  <a:lnTo>
                    <a:pt x="230981" y="165068"/>
                  </a:lnTo>
                  <a:lnTo>
                    <a:pt x="230315" y="168307"/>
                  </a:lnTo>
                  <a:lnTo>
                    <a:pt x="231648" y="168973"/>
                  </a:lnTo>
                  <a:lnTo>
                    <a:pt x="233267" y="169640"/>
                  </a:lnTo>
                  <a:lnTo>
                    <a:pt x="233267" y="170021"/>
                  </a:lnTo>
                  <a:lnTo>
                    <a:pt x="235553" y="170593"/>
                  </a:lnTo>
                  <a:lnTo>
                    <a:pt x="235553" y="177832"/>
                  </a:lnTo>
                  <a:lnTo>
                    <a:pt x="235267" y="178213"/>
                  </a:lnTo>
                  <a:lnTo>
                    <a:pt x="234982" y="178213"/>
                  </a:lnTo>
                  <a:lnTo>
                    <a:pt x="235553" y="179451"/>
                  </a:lnTo>
                  <a:lnTo>
                    <a:pt x="235934" y="179832"/>
                  </a:lnTo>
                  <a:lnTo>
                    <a:pt x="235934" y="180785"/>
                  </a:lnTo>
                  <a:lnTo>
                    <a:pt x="236220" y="181166"/>
                  </a:lnTo>
                  <a:lnTo>
                    <a:pt x="236220" y="181451"/>
                  </a:lnTo>
                  <a:lnTo>
                    <a:pt x="235934" y="182404"/>
                  </a:lnTo>
                  <a:lnTo>
                    <a:pt x="236220" y="183737"/>
                  </a:lnTo>
                  <a:lnTo>
                    <a:pt x="235934" y="184404"/>
                  </a:lnTo>
                  <a:lnTo>
                    <a:pt x="235934" y="184785"/>
                  </a:lnTo>
                  <a:lnTo>
                    <a:pt x="236887" y="185071"/>
                  </a:lnTo>
                  <a:lnTo>
                    <a:pt x="236887" y="185356"/>
                  </a:lnTo>
                  <a:lnTo>
                    <a:pt x="237268" y="187357"/>
                  </a:lnTo>
                  <a:lnTo>
                    <a:pt x="235553" y="192310"/>
                  </a:lnTo>
                  <a:lnTo>
                    <a:pt x="235553" y="193929"/>
                  </a:lnTo>
                  <a:lnTo>
                    <a:pt x="235934" y="194215"/>
                  </a:lnTo>
                  <a:lnTo>
                    <a:pt x="236601" y="194215"/>
                  </a:lnTo>
                  <a:lnTo>
                    <a:pt x="236887" y="194596"/>
                  </a:lnTo>
                  <a:lnTo>
                    <a:pt x="237934" y="194596"/>
                  </a:lnTo>
                  <a:lnTo>
                    <a:pt x="238220" y="194881"/>
                  </a:lnTo>
                  <a:lnTo>
                    <a:pt x="238887" y="195263"/>
                  </a:lnTo>
                  <a:lnTo>
                    <a:pt x="239173" y="195929"/>
                  </a:lnTo>
                  <a:lnTo>
                    <a:pt x="239173" y="196882"/>
                  </a:lnTo>
                  <a:lnTo>
                    <a:pt x="237554" y="196596"/>
                  </a:lnTo>
                  <a:lnTo>
                    <a:pt x="236601" y="196215"/>
                  </a:lnTo>
                  <a:lnTo>
                    <a:pt x="235934" y="195929"/>
                  </a:lnTo>
                  <a:lnTo>
                    <a:pt x="235267" y="196596"/>
                  </a:lnTo>
                  <a:lnTo>
                    <a:pt x="235553" y="196882"/>
                  </a:lnTo>
                  <a:lnTo>
                    <a:pt x="235267" y="197548"/>
                  </a:lnTo>
                  <a:lnTo>
                    <a:pt x="235267" y="198215"/>
                  </a:lnTo>
                  <a:lnTo>
                    <a:pt x="234601" y="199549"/>
                  </a:lnTo>
                  <a:lnTo>
                    <a:pt x="234601" y="201168"/>
                  </a:lnTo>
                  <a:lnTo>
                    <a:pt x="234315" y="202501"/>
                  </a:lnTo>
                  <a:lnTo>
                    <a:pt x="234601" y="202787"/>
                  </a:lnTo>
                  <a:lnTo>
                    <a:pt x="234601" y="203454"/>
                  </a:lnTo>
                  <a:lnTo>
                    <a:pt x="233648" y="204121"/>
                  </a:lnTo>
                  <a:lnTo>
                    <a:pt x="232029" y="205454"/>
                  </a:lnTo>
                  <a:lnTo>
                    <a:pt x="230981" y="206026"/>
                  </a:lnTo>
                  <a:lnTo>
                    <a:pt x="230696" y="207073"/>
                  </a:lnTo>
                  <a:lnTo>
                    <a:pt x="230315" y="207359"/>
                  </a:lnTo>
                  <a:lnTo>
                    <a:pt x="229076" y="207073"/>
                  </a:lnTo>
                  <a:lnTo>
                    <a:pt x="228409" y="207359"/>
                  </a:lnTo>
                  <a:lnTo>
                    <a:pt x="227076" y="207740"/>
                  </a:lnTo>
                  <a:lnTo>
                    <a:pt x="226409" y="207359"/>
                  </a:lnTo>
                  <a:lnTo>
                    <a:pt x="225457" y="208693"/>
                  </a:lnTo>
                  <a:lnTo>
                    <a:pt x="224409" y="209360"/>
                  </a:lnTo>
                  <a:lnTo>
                    <a:pt x="223457" y="209360"/>
                  </a:lnTo>
                  <a:lnTo>
                    <a:pt x="221837" y="208978"/>
                  </a:lnTo>
                  <a:lnTo>
                    <a:pt x="221171" y="208978"/>
                  </a:lnTo>
                  <a:lnTo>
                    <a:pt x="220790" y="209360"/>
                  </a:lnTo>
                  <a:lnTo>
                    <a:pt x="220504" y="210312"/>
                  </a:lnTo>
                  <a:lnTo>
                    <a:pt x="219837" y="211360"/>
                  </a:lnTo>
                  <a:lnTo>
                    <a:pt x="218504" y="211360"/>
                  </a:lnTo>
                  <a:lnTo>
                    <a:pt x="217551" y="212026"/>
                  </a:lnTo>
                  <a:lnTo>
                    <a:pt x="216599" y="212312"/>
                  </a:lnTo>
                  <a:lnTo>
                    <a:pt x="215932" y="212312"/>
                  </a:lnTo>
                  <a:lnTo>
                    <a:pt x="214884" y="211360"/>
                  </a:lnTo>
                  <a:lnTo>
                    <a:pt x="213646" y="212026"/>
                  </a:lnTo>
                  <a:lnTo>
                    <a:pt x="212598" y="211645"/>
                  </a:lnTo>
                  <a:lnTo>
                    <a:pt x="211646" y="211645"/>
                  </a:lnTo>
                  <a:lnTo>
                    <a:pt x="208026" y="212979"/>
                  </a:lnTo>
                  <a:lnTo>
                    <a:pt x="207359" y="212598"/>
                  </a:lnTo>
                  <a:lnTo>
                    <a:pt x="207074" y="213646"/>
                  </a:lnTo>
                  <a:lnTo>
                    <a:pt x="207074" y="213931"/>
                  </a:lnTo>
                  <a:lnTo>
                    <a:pt x="206407" y="213931"/>
                  </a:lnTo>
                  <a:lnTo>
                    <a:pt x="206026" y="214598"/>
                  </a:lnTo>
                  <a:lnTo>
                    <a:pt x="203740" y="214598"/>
                  </a:lnTo>
                  <a:lnTo>
                    <a:pt x="201454" y="214979"/>
                  </a:lnTo>
                  <a:lnTo>
                    <a:pt x="200787" y="214979"/>
                  </a:lnTo>
                  <a:lnTo>
                    <a:pt x="200501" y="214313"/>
                  </a:lnTo>
                  <a:lnTo>
                    <a:pt x="198215" y="216598"/>
                  </a:lnTo>
                  <a:lnTo>
                    <a:pt x="196501" y="216598"/>
                  </a:lnTo>
                  <a:lnTo>
                    <a:pt x="195263" y="217551"/>
                  </a:lnTo>
                  <a:lnTo>
                    <a:pt x="194215" y="217932"/>
                  </a:lnTo>
                  <a:lnTo>
                    <a:pt x="193262" y="217265"/>
                  </a:lnTo>
                  <a:lnTo>
                    <a:pt x="191643" y="219170"/>
                  </a:lnTo>
                  <a:lnTo>
                    <a:pt x="191262" y="219837"/>
                  </a:lnTo>
                  <a:lnTo>
                    <a:pt x="189357" y="221837"/>
                  </a:lnTo>
                  <a:lnTo>
                    <a:pt x="188976" y="221837"/>
                  </a:lnTo>
                  <a:lnTo>
                    <a:pt x="188690" y="222123"/>
                  </a:lnTo>
                  <a:lnTo>
                    <a:pt x="188976" y="222504"/>
                  </a:lnTo>
                  <a:lnTo>
                    <a:pt x="188309" y="223456"/>
                  </a:lnTo>
                  <a:lnTo>
                    <a:pt x="187357" y="224123"/>
                  </a:lnTo>
                  <a:lnTo>
                    <a:pt x="186690" y="225076"/>
                  </a:lnTo>
                  <a:lnTo>
                    <a:pt x="186690" y="227362"/>
                  </a:lnTo>
                  <a:lnTo>
                    <a:pt x="185738" y="225743"/>
                  </a:lnTo>
                  <a:lnTo>
                    <a:pt x="184690" y="225076"/>
                  </a:lnTo>
                  <a:lnTo>
                    <a:pt x="183451" y="226409"/>
                  </a:lnTo>
                  <a:lnTo>
                    <a:pt x="182785" y="225743"/>
                  </a:lnTo>
                  <a:lnTo>
                    <a:pt x="181737" y="227362"/>
                  </a:lnTo>
                  <a:lnTo>
                    <a:pt x="181166" y="226790"/>
                  </a:lnTo>
                  <a:lnTo>
                    <a:pt x="180784" y="227743"/>
                  </a:lnTo>
                  <a:lnTo>
                    <a:pt x="179832" y="228410"/>
                  </a:lnTo>
                  <a:lnTo>
                    <a:pt x="180499" y="230315"/>
                  </a:lnTo>
                  <a:lnTo>
                    <a:pt x="180499" y="230695"/>
                  </a:lnTo>
                  <a:lnTo>
                    <a:pt x="187357" y="234982"/>
                  </a:lnTo>
                  <a:lnTo>
                    <a:pt x="188024" y="235268"/>
                  </a:lnTo>
                  <a:lnTo>
                    <a:pt x="188309" y="235934"/>
                  </a:lnTo>
                  <a:lnTo>
                    <a:pt x="188024" y="236601"/>
                  </a:lnTo>
                  <a:lnTo>
                    <a:pt x="186690" y="237268"/>
                  </a:lnTo>
                  <a:lnTo>
                    <a:pt x="185738" y="236601"/>
                  </a:lnTo>
                  <a:lnTo>
                    <a:pt x="183737" y="236601"/>
                  </a:lnTo>
                  <a:lnTo>
                    <a:pt x="183071" y="236220"/>
                  </a:lnTo>
                  <a:lnTo>
                    <a:pt x="182118" y="236601"/>
                  </a:lnTo>
                  <a:lnTo>
                    <a:pt x="181737" y="236601"/>
                  </a:lnTo>
                  <a:lnTo>
                    <a:pt x="182118" y="237553"/>
                  </a:lnTo>
                  <a:lnTo>
                    <a:pt x="181737" y="239173"/>
                  </a:lnTo>
                  <a:lnTo>
                    <a:pt x="181166" y="239554"/>
                  </a:lnTo>
                  <a:lnTo>
                    <a:pt x="178784" y="236887"/>
                  </a:lnTo>
                  <a:lnTo>
                    <a:pt x="177832" y="236220"/>
                  </a:lnTo>
                  <a:lnTo>
                    <a:pt x="176879" y="236220"/>
                  </a:lnTo>
                  <a:lnTo>
                    <a:pt x="175832" y="236887"/>
                  </a:lnTo>
                  <a:lnTo>
                    <a:pt x="175260" y="237553"/>
                  </a:lnTo>
                  <a:lnTo>
                    <a:pt x="174593" y="239173"/>
                  </a:lnTo>
                  <a:lnTo>
                    <a:pt x="174593" y="240220"/>
                  </a:lnTo>
                  <a:lnTo>
                    <a:pt x="173546" y="240887"/>
                  </a:lnTo>
                  <a:lnTo>
                    <a:pt x="172879" y="240220"/>
                  </a:lnTo>
                  <a:lnTo>
                    <a:pt x="171641" y="241173"/>
                  </a:lnTo>
                  <a:lnTo>
                    <a:pt x="171926" y="241840"/>
                  </a:lnTo>
                  <a:lnTo>
                    <a:pt x="171641" y="242125"/>
                  </a:lnTo>
                  <a:lnTo>
                    <a:pt x="170307" y="241554"/>
                  </a:lnTo>
                  <a:lnTo>
                    <a:pt x="168688" y="242125"/>
                  </a:lnTo>
                  <a:lnTo>
                    <a:pt x="165735" y="243173"/>
                  </a:lnTo>
                  <a:lnTo>
                    <a:pt x="164401" y="243840"/>
                  </a:lnTo>
                  <a:lnTo>
                    <a:pt x="157829" y="243459"/>
                  </a:lnTo>
                  <a:lnTo>
                    <a:pt x="154210" y="243459"/>
                  </a:lnTo>
                  <a:lnTo>
                    <a:pt x="147638" y="244507"/>
                  </a:lnTo>
                  <a:lnTo>
                    <a:pt x="142113" y="245745"/>
                  </a:lnTo>
                  <a:lnTo>
                    <a:pt x="140779" y="245459"/>
                  </a:lnTo>
                  <a:lnTo>
                    <a:pt x="139827" y="245078"/>
                  </a:lnTo>
                  <a:lnTo>
                    <a:pt x="139446" y="245078"/>
                  </a:lnTo>
                  <a:lnTo>
                    <a:pt x="138113" y="244793"/>
                  </a:lnTo>
                  <a:lnTo>
                    <a:pt x="137160" y="244126"/>
                  </a:lnTo>
                  <a:lnTo>
                    <a:pt x="136874" y="244793"/>
                  </a:lnTo>
                  <a:lnTo>
                    <a:pt x="134493" y="245745"/>
                  </a:lnTo>
                  <a:lnTo>
                    <a:pt x="131540" y="243459"/>
                  </a:lnTo>
                  <a:lnTo>
                    <a:pt x="131540" y="244126"/>
                  </a:lnTo>
                  <a:lnTo>
                    <a:pt x="131921" y="244793"/>
                  </a:lnTo>
                  <a:lnTo>
                    <a:pt x="130969" y="245745"/>
                  </a:lnTo>
                  <a:lnTo>
                    <a:pt x="130588" y="246412"/>
                  </a:lnTo>
                  <a:lnTo>
                    <a:pt x="129635" y="246793"/>
                  </a:lnTo>
                  <a:lnTo>
                    <a:pt x="128968" y="247078"/>
                  </a:lnTo>
                  <a:lnTo>
                    <a:pt x="128302" y="248698"/>
                  </a:lnTo>
                  <a:lnTo>
                    <a:pt x="125635" y="251650"/>
                  </a:lnTo>
                  <a:lnTo>
                    <a:pt x="126016" y="252031"/>
                  </a:lnTo>
                  <a:lnTo>
                    <a:pt x="126968" y="252031"/>
                  </a:lnTo>
                  <a:lnTo>
                    <a:pt x="126968" y="252984"/>
                  </a:lnTo>
                  <a:lnTo>
                    <a:pt x="125349" y="255937"/>
                  </a:lnTo>
                  <a:lnTo>
                    <a:pt x="124682" y="256318"/>
                  </a:lnTo>
                  <a:lnTo>
                    <a:pt x="121729" y="258890"/>
                  </a:lnTo>
                  <a:lnTo>
                    <a:pt x="120777" y="259556"/>
                  </a:lnTo>
                  <a:lnTo>
                    <a:pt x="120110" y="260223"/>
                  </a:lnTo>
                  <a:lnTo>
                    <a:pt x="120396" y="260509"/>
                  </a:lnTo>
                  <a:lnTo>
                    <a:pt x="119729" y="260509"/>
                  </a:lnTo>
                  <a:lnTo>
                    <a:pt x="116491" y="263843"/>
                  </a:lnTo>
                  <a:lnTo>
                    <a:pt x="115157" y="264128"/>
                  </a:lnTo>
                  <a:lnTo>
                    <a:pt x="114871" y="264509"/>
                  </a:lnTo>
                  <a:lnTo>
                    <a:pt x="114871" y="264128"/>
                  </a:lnTo>
                  <a:lnTo>
                    <a:pt x="112586" y="265747"/>
                  </a:lnTo>
                  <a:lnTo>
                    <a:pt x="111252" y="267081"/>
                  </a:lnTo>
                  <a:lnTo>
                    <a:pt x="110204" y="267748"/>
                  </a:lnTo>
                  <a:lnTo>
                    <a:pt x="110204" y="268129"/>
                  </a:lnTo>
                  <a:lnTo>
                    <a:pt x="111252" y="268415"/>
                  </a:lnTo>
                  <a:lnTo>
                    <a:pt x="113538" y="269748"/>
                  </a:lnTo>
                  <a:lnTo>
                    <a:pt x="113824" y="270034"/>
                  </a:lnTo>
                  <a:lnTo>
                    <a:pt x="114205" y="272320"/>
                  </a:lnTo>
                  <a:lnTo>
                    <a:pt x="113824" y="274034"/>
                  </a:lnTo>
                  <a:lnTo>
                    <a:pt x="113538" y="274606"/>
                  </a:lnTo>
                  <a:lnTo>
                    <a:pt x="113824" y="275272"/>
                  </a:lnTo>
                  <a:lnTo>
                    <a:pt x="113824" y="275939"/>
                  </a:lnTo>
                  <a:lnTo>
                    <a:pt x="114205" y="277273"/>
                  </a:lnTo>
                  <a:lnTo>
                    <a:pt x="114871" y="277559"/>
                  </a:lnTo>
                  <a:lnTo>
                    <a:pt x="115538" y="278892"/>
                  </a:lnTo>
                  <a:lnTo>
                    <a:pt x="115538" y="279273"/>
                  </a:lnTo>
                  <a:lnTo>
                    <a:pt x="114871" y="280892"/>
                  </a:lnTo>
                  <a:lnTo>
                    <a:pt x="115157" y="281559"/>
                  </a:lnTo>
                  <a:lnTo>
                    <a:pt x="114871" y="282226"/>
                  </a:lnTo>
                  <a:lnTo>
                    <a:pt x="115157" y="283464"/>
                  </a:lnTo>
                  <a:lnTo>
                    <a:pt x="114871" y="284797"/>
                  </a:lnTo>
                  <a:lnTo>
                    <a:pt x="115157" y="285845"/>
                  </a:lnTo>
                  <a:lnTo>
                    <a:pt x="114871" y="286131"/>
                  </a:lnTo>
                  <a:lnTo>
                    <a:pt x="115157" y="288798"/>
                  </a:lnTo>
                  <a:lnTo>
                    <a:pt x="115824" y="289084"/>
                  </a:lnTo>
                  <a:lnTo>
                    <a:pt x="116110" y="289369"/>
                  </a:lnTo>
                  <a:lnTo>
                    <a:pt x="116110" y="291084"/>
                  </a:lnTo>
                  <a:lnTo>
                    <a:pt x="116776" y="291751"/>
                  </a:lnTo>
                  <a:lnTo>
                    <a:pt x="117443" y="292037"/>
                  </a:lnTo>
                  <a:lnTo>
                    <a:pt x="117824" y="292703"/>
                  </a:lnTo>
                  <a:lnTo>
                    <a:pt x="119443" y="292989"/>
                  </a:lnTo>
                  <a:lnTo>
                    <a:pt x="119729" y="293656"/>
                  </a:lnTo>
                  <a:lnTo>
                    <a:pt x="121063" y="293656"/>
                  </a:lnTo>
                  <a:lnTo>
                    <a:pt x="121063" y="294037"/>
                  </a:lnTo>
                  <a:lnTo>
                    <a:pt x="120777" y="294704"/>
                  </a:lnTo>
                  <a:lnTo>
                    <a:pt x="119729" y="294704"/>
                  </a:lnTo>
                  <a:lnTo>
                    <a:pt x="119443" y="295370"/>
                  </a:lnTo>
                  <a:lnTo>
                    <a:pt x="119729" y="295656"/>
                  </a:lnTo>
                  <a:lnTo>
                    <a:pt x="121063" y="295656"/>
                  </a:lnTo>
                  <a:lnTo>
                    <a:pt x="121063" y="297942"/>
                  </a:lnTo>
                  <a:lnTo>
                    <a:pt x="122015" y="298323"/>
                  </a:lnTo>
                  <a:lnTo>
                    <a:pt x="122015" y="298894"/>
                  </a:lnTo>
                  <a:lnTo>
                    <a:pt x="121729" y="299561"/>
                  </a:lnTo>
                  <a:lnTo>
                    <a:pt x="121729" y="299942"/>
                  </a:lnTo>
                  <a:lnTo>
                    <a:pt x="122396" y="299942"/>
                  </a:lnTo>
                  <a:lnTo>
                    <a:pt x="123730" y="299561"/>
                  </a:lnTo>
                  <a:lnTo>
                    <a:pt x="124016" y="299561"/>
                  </a:lnTo>
                  <a:lnTo>
                    <a:pt x="124016" y="301847"/>
                  </a:lnTo>
                  <a:lnTo>
                    <a:pt x="123349" y="301562"/>
                  </a:lnTo>
                  <a:lnTo>
                    <a:pt x="123063" y="301847"/>
                  </a:lnTo>
                  <a:lnTo>
                    <a:pt x="123063" y="303181"/>
                  </a:lnTo>
                  <a:lnTo>
                    <a:pt x="122111" y="303562"/>
                  </a:lnTo>
                  <a:lnTo>
                    <a:pt x="121729" y="304229"/>
                  </a:lnTo>
                  <a:lnTo>
                    <a:pt x="121729" y="304514"/>
                  </a:lnTo>
                  <a:lnTo>
                    <a:pt x="122111" y="304800"/>
                  </a:lnTo>
                  <a:lnTo>
                    <a:pt x="122682" y="304800"/>
                  </a:lnTo>
                  <a:lnTo>
                    <a:pt x="124016" y="304229"/>
                  </a:lnTo>
                  <a:lnTo>
                    <a:pt x="124396" y="304229"/>
                  </a:lnTo>
                  <a:lnTo>
                    <a:pt x="124396" y="305181"/>
                  </a:lnTo>
                  <a:lnTo>
                    <a:pt x="124682" y="305848"/>
                  </a:lnTo>
                  <a:lnTo>
                    <a:pt x="126683" y="306800"/>
                  </a:lnTo>
                  <a:lnTo>
                    <a:pt x="128016" y="307181"/>
                  </a:lnTo>
                  <a:lnTo>
                    <a:pt x="128016" y="308419"/>
                  </a:lnTo>
                  <a:lnTo>
                    <a:pt x="128588" y="308419"/>
                  </a:lnTo>
                  <a:lnTo>
                    <a:pt x="129254" y="308800"/>
                  </a:lnTo>
                  <a:lnTo>
                    <a:pt x="130588" y="310420"/>
                  </a:lnTo>
                  <a:lnTo>
                    <a:pt x="132874" y="310706"/>
                  </a:lnTo>
                  <a:lnTo>
                    <a:pt x="134207" y="311372"/>
                  </a:lnTo>
                  <a:lnTo>
                    <a:pt x="134207" y="312039"/>
                  </a:lnTo>
                  <a:lnTo>
                    <a:pt x="133921" y="312706"/>
                  </a:lnTo>
                  <a:lnTo>
                    <a:pt x="132874" y="313372"/>
                  </a:lnTo>
                  <a:lnTo>
                    <a:pt x="129921" y="313372"/>
                  </a:lnTo>
                  <a:lnTo>
                    <a:pt x="129635" y="314325"/>
                  </a:lnTo>
                  <a:lnTo>
                    <a:pt x="129635" y="316611"/>
                  </a:lnTo>
                  <a:lnTo>
                    <a:pt x="129254" y="317659"/>
                  </a:lnTo>
                  <a:lnTo>
                    <a:pt x="128588" y="317944"/>
                  </a:lnTo>
                  <a:lnTo>
                    <a:pt x="125635" y="318325"/>
                  </a:lnTo>
                  <a:lnTo>
                    <a:pt x="123730" y="317659"/>
                  </a:lnTo>
                  <a:lnTo>
                    <a:pt x="123063" y="317659"/>
                  </a:lnTo>
                  <a:lnTo>
                    <a:pt x="122396" y="317944"/>
                  </a:lnTo>
                  <a:lnTo>
                    <a:pt x="122111" y="317944"/>
                  </a:lnTo>
                  <a:lnTo>
                    <a:pt x="122111" y="319278"/>
                  </a:lnTo>
                  <a:lnTo>
                    <a:pt x="121444" y="319945"/>
                  </a:lnTo>
                  <a:lnTo>
                    <a:pt x="120777" y="320231"/>
                  </a:lnTo>
                  <a:lnTo>
                    <a:pt x="120110" y="319945"/>
                  </a:lnTo>
                  <a:lnTo>
                    <a:pt x="118491" y="318325"/>
                  </a:lnTo>
                  <a:lnTo>
                    <a:pt x="117158" y="318325"/>
                  </a:lnTo>
                  <a:lnTo>
                    <a:pt x="115824" y="318992"/>
                  </a:lnTo>
                  <a:lnTo>
                    <a:pt x="115157" y="320897"/>
                  </a:lnTo>
                  <a:lnTo>
                    <a:pt x="115157" y="321278"/>
                  </a:lnTo>
                  <a:lnTo>
                    <a:pt x="114871" y="321278"/>
                  </a:lnTo>
                  <a:lnTo>
                    <a:pt x="114491" y="320897"/>
                  </a:lnTo>
                  <a:lnTo>
                    <a:pt x="114205" y="320897"/>
                  </a:lnTo>
                  <a:lnTo>
                    <a:pt x="113824" y="321278"/>
                  </a:lnTo>
                  <a:lnTo>
                    <a:pt x="113538" y="321945"/>
                  </a:lnTo>
                  <a:lnTo>
                    <a:pt x="112586" y="322231"/>
                  </a:lnTo>
                  <a:lnTo>
                    <a:pt x="111919" y="321278"/>
                  </a:lnTo>
                  <a:lnTo>
                    <a:pt x="110204" y="319945"/>
                  </a:lnTo>
                  <a:lnTo>
                    <a:pt x="110585" y="319278"/>
                  </a:lnTo>
                  <a:lnTo>
                    <a:pt x="110204" y="318611"/>
                  </a:lnTo>
                  <a:lnTo>
                    <a:pt x="110585" y="317659"/>
                  </a:lnTo>
                  <a:lnTo>
                    <a:pt x="110204" y="317278"/>
                  </a:lnTo>
                  <a:lnTo>
                    <a:pt x="109633" y="316992"/>
                  </a:lnTo>
                  <a:lnTo>
                    <a:pt x="107918" y="317278"/>
                  </a:lnTo>
                  <a:lnTo>
                    <a:pt x="107633" y="316992"/>
                  </a:lnTo>
                  <a:lnTo>
                    <a:pt x="107251" y="316325"/>
                  </a:lnTo>
                  <a:lnTo>
                    <a:pt x="107918" y="315659"/>
                  </a:lnTo>
                  <a:lnTo>
                    <a:pt x="107918" y="315373"/>
                  </a:lnTo>
                  <a:lnTo>
                    <a:pt x="107633" y="314992"/>
                  </a:lnTo>
                  <a:lnTo>
                    <a:pt x="106299" y="314992"/>
                  </a:lnTo>
                  <a:lnTo>
                    <a:pt x="106299" y="314706"/>
                  </a:lnTo>
                  <a:lnTo>
                    <a:pt x="107251" y="314039"/>
                  </a:lnTo>
                  <a:lnTo>
                    <a:pt x="107633" y="313372"/>
                  </a:lnTo>
                  <a:lnTo>
                    <a:pt x="106966" y="312706"/>
                  </a:lnTo>
                  <a:lnTo>
                    <a:pt x="106966" y="311753"/>
                  </a:lnTo>
                  <a:lnTo>
                    <a:pt x="106680" y="311753"/>
                  </a:lnTo>
                  <a:lnTo>
                    <a:pt x="105346" y="311087"/>
                  </a:lnTo>
                  <a:lnTo>
                    <a:pt x="105346" y="310134"/>
                  </a:lnTo>
                  <a:lnTo>
                    <a:pt x="104013" y="310134"/>
                  </a:lnTo>
                  <a:lnTo>
                    <a:pt x="104299" y="308800"/>
                  </a:lnTo>
                  <a:lnTo>
                    <a:pt x="103346" y="308134"/>
                  </a:lnTo>
                  <a:lnTo>
                    <a:pt x="101727" y="307467"/>
                  </a:lnTo>
                  <a:lnTo>
                    <a:pt x="101346" y="307467"/>
                  </a:lnTo>
                  <a:lnTo>
                    <a:pt x="101346" y="307181"/>
                  </a:lnTo>
                  <a:lnTo>
                    <a:pt x="99060" y="306800"/>
                  </a:lnTo>
                  <a:lnTo>
                    <a:pt x="99727" y="305848"/>
                  </a:lnTo>
                  <a:lnTo>
                    <a:pt x="99441" y="305181"/>
                  </a:lnTo>
                  <a:lnTo>
                    <a:pt x="98393" y="304800"/>
                  </a:lnTo>
                  <a:lnTo>
                    <a:pt x="98393" y="304514"/>
                  </a:lnTo>
                  <a:lnTo>
                    <a:pt x="98108" y="304229"/>
                  </a:lnTo>
                  <a:lnTo>
                    <a:pt x="98774" y="303847"/>
                  </a:lnTo>
                  <a:lnTo>
                    <a:pt x="98393" y="303562"/>
                  </a:lnTo>
                  <a:lnTo>
                    <a:pt x="97822" y="303181"/>
                  </a:lnTo>
                  <a:lnTo>
                    <a:pt x="97155" y="303562"/>
                  </a:lnTo>
                  <a:lnTo>
                    <a:pt x="96774" y="302895"/>
                  </a:lnTo>
                  <a:lnTo>
                    <a:pt x="95821" y="303181"/>
                  </a:lnTo>
                  <a:lnTo>
                    <a:pt x="95155" y="303181"/>
                  </a:lnTo>
                  <a:lnTo>
                    <a:pt x="94869" y="302895"/>
                  </a:lnTo>
                  <a:lnTo>
                    <a:pt x="94202" y="302895"/>
                  </a:lnTo>
                  <a:lnTo>
                    <a:pt x="92202" y="301847"/>
                  </a:lnTo>
                  <a:lnTo>
                    <a:pt x="91250" y="301562"/>
                  </a:lnTo>
                  <a:lnTo>
                    <a:pt x="90583" y="300609"/>
                  </a:lnTo>
                  <a:lnTo>
                    <a:pt x="89535" y="300228"/>
                  </a:lnTo>
                  <a:lnTo>
                    <a:pt x="89249" y="299275"/>
                  </a:lnTo>
                  <a:lnTo>
                    <a:pt x="88583" y="298609"/>
                  </a:lnTo>
                  <a:lnTo>
                    <a:pt x="86582" y="296323"/>
                  </a:lnTo>
                  <a:lnTo>
                    <a:pt x="86963" y="295656"/>
                  </a:lnTo>
                  <a:lnTo>
                    <a:pt x="87630" y="287750"/>
                  </a:lnTo>
                  <a:lnTo>
                    <a:pt x="88963" y="282226"/>
                  </a:lnTo>
                  <a:lnTo>
                    <a:pt x="76771" y="268415"/>
                  </a:lnTo>
                  <a:lnTo>
                    <a:pt x="78391" y="261556"/>
                  </a:lnTo>
                  <a:lnTo>
                    <a:pt x="79058" y="254603"/>
                  </a:lnTo>
                  <a:lnTo>
                    <a:pt x="76105" y="244126"/>
                  </a:lnTo>
                  <a:lnTo>
                    <a:pt x="75819" y="237935"/>
                  </a:lnTo>
                  <a:lnTo>
                    <a:pt x="74771" y="225457"/>
                  </a:lnTo>
                  <a:lnTo>
                    <a:pt x="64961" y="223171"/>
                  </a:lnTo>
                  <a:lnTo>
                    <a:pt x="62960" y="223456"/>
                  </a:lnTo>
                  <a:lnTo>
                    <a:pt x="51149" y="221456"/>
                  </a:lnTo>
                  <a:lnTo>
                    <a:pt x="48578" y="218503"/>
                  </a:lnTo>
                  <a:lnTo>
                    <a:pt x="47244" y="218503"/>
                  </a:lnTo>
                  <a:lnTo>
                    <a:pt x="41053" y="221837"/>
                  </a:lnTo>
                  <a:lnTo>
                    <a:pt x="38767" y="221456"/>
                  </a:lnTo>
                  <a:lnTo>
                    <a:pt x="38386" y="219170"/>
                  </a:lnTo>
                  <a:lnTo>
                    <a:pt x="40005" y="219837"/>
                  </a:lnTo>
                  <a:lnTo>
                    <a:pt x="38767" y="215932"/>
                  </a:lnTo>
                  <a:lnTo>
                    <a:pt x="38100" y="215265"/>
                  </a:lnTo>
                  <a:lnTo>
                    <a:pt x="37052" y="212598"/>
                  </a:lnTo>
                  <a:lnTo>
                    <a:pt x="36100" y="212312"/>
                  </a:lnTo>
                  <a:lnTo>
                    <a:pt x="36767" y="211360"/>
                  </a:lnTo>
                  <a:lnTo>
                    <a:pt x="38100" y="210312"/>
                  </a:lnTo>
                  <a:lnTo>
                    <a:pt x="36767" y="209360"/>
                  </a:lnTo>
                  <a:lnTo>
                    <a:pt x="34480" y="208026"/>
                  </a:lnTo>
                  <a:lnTo>
                    <a:pt x="28575" y="208026"/>
                  </a:lnTo>
                  <a:lnTo>
                    <a:pt x="30861" y="204121"/>
                  </a:lnTo>
                  <a:lnTo>
                    <a:pt x="28861" y="199835"/>
                  </a:lnTo>
                  <a:lnTo>
                    <a:pt x="27908" y="195929"/>
                  </a:lnTo>
                  <a:lnTo>
                    <a:pt x="28861" y="195263"/>
                  </a:lnTo>
                  <a:lnTo>
                    <a:pt x="29528" y="192310"/>
                  </a:lnTo>
                  <a:lnTo>
                    <a:pt x="29528" y="188976"/>
                  </a:lnTo>
                  <a:lnTo>
                    <a:pt x="30194" y="187738"/>
                  </a:lnTo>
                  <a:lnTo>
                    <a:pt x="28575" y="188690"/>
                  </a:lnTo>
                  <a:lnTo>
                    <a:pt x="27908" y="184404"/>
                  </a:lnTo>
                  <a:lnTo>
                    <a:pt x="28194" y="183737"/>
                  </a:lnTo>
                  <a:lnTo>
                    <a:pt x="25622" y="181166"/>
                  </a:lnTo>
                  <a:lnTo>
                    <a:pt x="29528" y="180499"/>
                  </a:lnTo>
                  <a:lnTo>
                    <a:pt x="33147" y="170021"/>
                  </a:lnTo>
                  <a:lnTo>
                    <a:pt x="30861" y="171641"/>
                  </a:lnTo>
                  <a:lnTo>
                    <a:pt x="30194" y="171260"/>
                  </a:lnTo>
                  <a:lnTo>
                    <a:pt x="29528" y="171926"/>
                  </a:lnTo>
                  <a:lnTo>
                    <a:pt x="27908" y="172307"/>
                  </a:lnTo>
                  <a:lnTo>
                    <a:pt x="26861" y="174593"/>
                  </a:lnTo>
                  <a:lnTo>
                    <a:pt x="26575" y="174879"/>
                  </a:lnTo>
                  <a:lnTo>
                    <a:pt x="25622" y="174879"/>
                  </a:lnTo>
                  <a:lnTo>
                    <a:pt x="24289" y="174593"/>
                  </a:lnTo>
                  <a:lnTo>
                    <a:pt x="23622" y="174879"/>
                  </a:lnTo>
                  <a:lnTo>
                    <a:pt x="22955" y="174879"/>
                  </a:lnTo>
                  <a:lnTo>
                    <a:pt x="22670" y="175546"/>
                  </a:lnTo>
                  <a:lnTo>
                    <a:pt x="20669" y="174593"/>
                  </a:lnTo>
                  <a:lnTo>
                    <a:pt x="20383" y="174879"/>
                  </a:lnTo>
                  <a:lnTo>
                    <a:pt x="20383" y="174593"/>
                  </a:lnTo>
                  <a:lnTo>
                    <a:pt x="20003" y="173545"/>
                  </a:lnTo>
                  <a:lnTo>
                    <a:pt x="20003" y="173260"/>
                  </a:lnTo>
                  <a:lnTo>
                    <a:pt x="21336" y="171260"/>
                  </a:lnTo>
                  <a:lnTo>
                    <a:pt x="20955" y="170974"/>
                  </a:lnTo>
                  <a:lnTo>
                    <a:pt x="21336" y="169640"/>
                  </a:lnTo>
                  <a:lnTo>
                    <a:pt x="20955" y="169640"/>
                  </a:lnTo>
                  <a:lnTo>
                    <a:pt x="20669" y="169354"/>
                  </a:lnTo>
                  <a:lnTo>
                    <a:pt x="20003" y="169354"/>
                  </a:lnTo>
                  <a:lnTo>
                    <a:pt x="20383" y="168973"/>
                  </a:lnTo>
                  <a:lnTo>
                    <a:pt x="19336" y="168021"/>
                  </a:lnTo>
                  <a:lnTo>
                    <a:pt x="19050" y="167354"/>
                  </a:lnTo>
                  <a:lnTo>
                    <a:pt x="18669" y="167069"/>
                  </a:lnTo>
                  <a:lnTo>
                    <a:pt x="17717" y="164401"/>
                  </a:lnTo>
                  <a:lnTo>
                    <a:pt x="16097" y="161735"/>
                  </a:lnTo>
                  <a:lnTo>
                    <a:pt x="13145" y="153257"/>
                  </a:lnTo>
                  <a:lnTo>
                    <a:pt x="32480" y="138113"/>
                  </a:lnTo>
                  <a:lnTo>
                    <a:pt x="32480" y="137541"/>
                  </a:lnTo>
                  <a:lnTo>
                    <a:pt x="42672" y="128969"/>
                  </a:lnTo>
                  <a:lnTo>
                    <a:pt x="41720" y="122682"/>
                  </a:lnTo>
                  <a:lnTo>
                    <a:pt x="40005" y="115824"/>
                  </a:lnTo>
                  <a:lnTo>
                    <a:pt x="44005" y="112871"/>
                  </a:lnTo>
                  <a:lnTo>
                    <a:pt x="45911" y="111538"/>
                  </a:lnTo>
                  <a:lnTo>
                    <a:pt x="44958" y="107918"/>
                  </a:lnTo>
                  <a:lnTo>
                    <a:pt x="44958" y="107347"/>
                  </a:lnTo>
                  <a:lnTo>
                    <a:pt x="45911" y="105632"/>
                  </a:lnTo>
                  <a:lnTo>
                    <a:pt x="46292" y="104680"/>
                  </a:lnTo>
                  <a:lnTo>
                    <a:pt x="46958" y="99441"/>
                  </a:lnTo>
                  <a:lnTo>
                    <a:pt x="45244" y="97155"/>
                  </a:lnTo>
                  <a:lnTo>
                    <a:pt x="44291" y="94869"/>
                  </a:lnTo>
                  <a:lnTo>
                    <a:pt x="34480" y="87249"/>
                  </a:lnTo>
                  <a:lnTo>
                    <a:pt x="27242" y="82010"/>
                  </a:lnTo>
                  <a:lnTo>
                    <a:pt x="26861" y="82010"/>
                  </a:lnTo>
                  <a:lnTo>
                    <a:pt x="15050" y="72485"/>
                  </a:lnTo>
                  <a:lnTo>
                    <a:pt x="15050" y="72200"/>
                  </a:lnTo>
                  <a:lnTo>
                    <a:pt x="5239" y="62675"/>
                  </a:lnTo>
                  <a:lnTo>
                    <a:pt x="2000" y="59055"/>
                  </a:lnTo>
                  <a:lnTo>
                    <a:pt x="0" y="50197"/>
                  </a:lnTo>
                  <a:lnTo>
                    <a:pt x="286" y="50197"/>
                  </a:lnTo>
                  <a:lnTo>
                    <a:pt x="1619" y="48196"/>
                  </a:lnTo>
                  <a:lnTo>
                    <a:pt x="3620" y="46958"/>
                  </a:lnTo>
                  <a:lnTo>
                    <a:pt x="3238" y="46958"/>
                  </a:lnTo>
                  <a:lnTo>
                    <a:pt x="3238" y="46577"/>
                  </a:lnTo>
                  <a:lnTo>
                    <a:pt x="2667" y="46291"/>
                  </a:lnTo>
                  <a:lnTo>
                    <a:pt x="2667" y="45910"/>
                  </a:lnTo>
                  <a:lnTo>
                    <a:pt x="2286" y="45910"/>
                  </a:lnTo>
                  <a:lnTo>
                    <a:pt x="2286" y="45244"/>
                  </a:lnTo>
                  <a:lnTo>
                    <a:pt x="2000" y="44291"/>
                  </a:lnTo>
                  <a:lnTo>
                    <a:pt x="2000" y="43625"/>
                  </a:lnTo>
                  <a:lnTo>
                    <a:pt x="1333" y="42958"/>
                  </a:lnTo>
                  <a:lnTo>
                    <a:pt x="1333" y="42672"/>
                  </a:lnTo>
                  <a:lnTo>
                    <a:pt x="953" y="42672"/>
                  </a:lnTo>
                  <a:lnTo>
                    <a:pt x="953" y="41719"/>
                  </a:lnTo>
                  <a:lnTo>
                    <a:pt x="667" y="41338"/>
                  </a:lnTo>
                  <a:lnTo>
                    <a:pt x="4286" y="40005"/>
                  </a:lnTo>
                  <a:lnTo>
                    <a:pt x="4286" y="40386"/>
                  </a:lnTo>
                  <a:lnTo>
                    <a:pt x="4572" y="40672"/>
                  </a:lnTo>
                  <a:lnTo>
                    <a:pt x="6858" y="40672"/>
                  </a:lnTo>
                  <a:lnTo>
                    <a:pt x="7239" y="41053"/>
                  </a:lnTo>
                  <a:lnTo>
                    <a:pt x="7239" y="41719"/>
                  </a:lnTo>
                  <a:lnTo>
                    <a:pt x="7525" y="41719"/>
                  </a:lnTo>
                  <a:lnTo>
                    <a:pt x="7906" y="42672"/>
                  </a:lnTo>
                  <a:lnTo>
                    <a:pt x="7525" y="43625"/>
                  </a:lnTo>
                  <a:lnTo>
                    <a:pt x="10192" y="44005"/>
                  </a:lnTo>
                  <a:lnTo>
                    <a:pt x="11144" y="44958"/>
                  </a:lnTo>
                  <a:lnTo>
                    <a:pt x="12097" y="47911"/>
                  </a:lnTo>
                  <a:lnTo>
                    <a:pt x="12097" y="48577"/>
                  </a:lnTo>
                  <a:lnTo>
                    <a:pt x="11811" y="49244"/>
                  </a:lnTo>
                  <a:lnTo>
                    <a:pt x="12478" y="49244"/>
                  </a:lnTo>
                  <a:lnTo>
                    <a:pt x="12763" y="49530"/>
                  </a:lnTo>
                  <a:lnTo>
                    <a:pt x="14097" y="49530"/>
                  </a:lnTo>
                  <a:lnTo>
                    <a:pt x="13145" y="52483"/>
                  </a:lnTo>
                  <a:lnTo>
                    <a:pt x="14478" y="54197"/>
                  </a:lnTo>
                  <a:lnTo>
                    <a:pt x="20669" y="64960"/>
                  </a:lnTo>
                  <a:lnTo>
                    <a:pt x="24955" y="69532"/>
                  </a:lnTo>
                  <a:lnTo>
                    <a:pt x="23908" y="53150"/>
                  </a:lnTo>
                  <a:lnTo>
                    <a:pt x="23336" y="51816"/>
                  </a:lnTo>
                  <a:lnTo>
                    <a:pt x="23908" y="49911"/>
                  </a:lnTo>
                  <a:lnTo>
                    <a:pt x="25241" y="49244"/>
                  </a:lnTo>
                  <a:lnTo>
                    <a:pt x="24575" y="48577"/>
                  </a:lnTo>
                  <a:lnTo>
                    <a:pt x="23908" y="48577"/>
                  </a:lnTo>
                  <a:lnTo>
                    <a:pt x="22955" y="48196"/>
                  </a:lnTo>
                  <a:lnTo>
                    <a:pt x="20955" y="46577"/>
                  </a:lnTo>
                  <a:lnTo>
                    <a:pt x="20383" y="45910"/>
                  </a:lnTo>
                  <a:lnTo>
                    <a:pt x="22003" y="42005"/>
                  </a:lnTo>
                  <a:lnTo>
                    <a:pt x="20955" y="41338"/>
                  </a:lnTo>
                  <a:lnTo>
                    <a:pt x="20003" y="41053"/>
                  </a:lnTo>
                  <a:lnTo>
                    <a:pt x="19336" y="40672"/>
                  </a:lnTo>
                  <a:lnTo>
                    <a:pt x="19336" y="40005"/>
                  </a:lnTo>
                  <a:lnTo>
                    <a:pt x="19717" y="40005"/>
                  </a:lnTo>
                  <a:lnTo>
                    <a:pt x="20383" y="40386"/>
                  </a:lnTo>
                  <a:lnTo>
                    <a:pt x="22288" y="40386"/>
                  </a:lnTo>
                  <a:lnTo>
                    <a:pt x="22955" y="40672"/>
                  </a:lnTo>
                  <a:lnTo>
                    <a:pt x="24955" y="39719"/>
                  </a:lnTo>
                  <a:lnTo>
                    <a:pt x="26289" y="37719"/>
                  </a:lnTo>
                  <a:lnTo>
                    <a:pt x="27242" y="36766"/>
                  </a:lnTo>
                  <a:lnTo>
                    <a:pt x="28194" y="35433"/>
                  </a:lnTo>
                  <a:lnTo>
                    <a:pt x="28575" y="35433"/>
                  </a:lnTo>
                  <a:lnTo>
                    <a:pt x="31813" y="36100"/>
                  </a:lnTo>
                  <a:lnTo>
                    <a:pt x="33147" y="35814"/>
                  </a:lnTo>
                  <a:lnTo>
                    <a:pt x="33433" y="35814"/>
                  </a:lnTo>
                  <a:lnTo>
                    <a:pt x="33147" y="34100"/>
                  </a:lnTo>
                  <a:lnTo>
                    <a:pt x="29528" y="33147"/>
                  </a:lnTo>
                  <a:lnTo>
                    <a:pt x="30480" y="30861"/>
                  </a:lnTo>
                  <a:lnTo>
                    <a:pt x="32861" y="28861"/>
                  </a:lnTo>
                  <a:lnTo>
                    <a:pt x="33147" y="28575"/>
                  </a:lnTo>
                  <a:lnTo>
                    <a:pt x="37719" y="28575"/>
                  </a:lnTo>
                  <a:lnTo>
                    <a:pt x="36386" y="25241"/>
                  </a:lnTo>
                  <a:lnTo>
                    <a:pt x="34480" y="22955"/>
                  </a:lnTo>
                  <a:lnTo>
                    <a:pt x="36100" y="22955"/>
                  </a:lnTo>
                  <a:lnTo>
                    <a:pt x="36386" y="23336"/>
                  </a:lnTo>
                  <a:lnTo>
                    <a:pt x="37433" y="22955"/>
                  </a:lnTo>
                  <a:lnTo>
                    <a:pt x="38100" y="22955"/>
                  </a:lnTo>
                  <a:lnTo>
                    <a:pt x="38100" y="22669"/>
                  </a:lnTo>
                  <a:lnTo>
                    <a:pt x="38386" y="22288"/>
                  </a:lnTo>
                  <a:lnTo>
                    <a:pt x="38100" y="22003"/>
                  </a:lnTo>
                  <a:lnTo>
                    <a:pt x="38386" y="21622"/>
                  </a:lnTo>
                  <a:lnTo>
                    <a:pt x="38100" y="21336"/>
                  </a:lnTo>
                  <a:lnTo>
                    <a:pt x="38767" y="21336"/>
                  </a:lnTo>
                  <a:lnTo>
                    <a:pt x="38767" y="21050"/>
                  </a:lnTo>
                  <a:lnTo>
                    <a:pt x="38386" y="20669"/>
                  </a:lnTo>
                  <a:lnTo>
                    <a:pt x="38767" y="20383"/>
                  </a:lnTo>
                  <a:lnTo>
                    <a:pt x="38386" y="20383"/>
                  </a:lnTo>
                  <a:lnTo>
                    <a:pt x="38767" y="20002"/>
                  </a:lnTo>
                  <a:lnTo>
                    <a:pt x="38100" y="19717"/>
                  </a:lnTo>
                  <a:lnTo>
                    <a:pt x="38100" y="19050"/>
                  </a:lnTo>
                  <a:lnTo>
                    <a:pt x="39719" y="17431"/>
                  </a:lnTo>
                  <a:lnTo>
                    <a:pt x="42005" y="17716"/>
                  </a:lnTo>
                  <a:lnTo>
                    <a:pt x="47911" y="18669"/>
                  </a:lnTo>
                  <a:lnTo>
                    <a:pt x="49244" y="19050"/>
                  </a:lnTo>
                  <a:lnTo>
                    <a:pt x="50197" y="18669"/>
                  </a:lnTo>
                  <a:lnTo>
                    <a:pt x="50578" y="19717"/>
                  </a:lnTo>
                  <a:lnTo>
                    <a:pt x="50863" y="20002"/>
                  </a:lnTo>
                  <a:lnTo>
                    <a:pt x="51816" y="21336"/>
                  </a:lnTo>
                  <a:lnTo>
                    <a:pt x="51816" y="22003"/>
                  </a:lnTo>
                  <a:lnTo>
                    <a:pt x="52197" y="22288"/>
                  </a:lnTo>
                  <a:lnTo>
                    <a:pt x="52197" y="22669"/>
                  </a:lnTo>
                  <a:lnTo>
                    <a:pt x="52864" y="23336"/>
                  </a:lnTo>
                  <a:lnTo>
                    <a:pt x="53530" y="23336"/>
                  </a:lnTo>
                  <a:lnTo>
                    <a:pt x="54102" y="24003"/>
                  </a:lnTo>
                  <a:lnTo>
                    <a:pt x="53816" y="24289"/>
                  </a:lnTo>
                  <a:lnTo>
                    <a:pt x="54102" y="24289"/>
                  </a:lnTo>
                  <a:lnTo>
                    <a:pt x="54483" y="25241"/>
                  </a:lnTo>
                  <a:lnTo>
                    <a:pt x="55150" y="25241"/>
                  </a:lnTo>
                  <a:lnTo>
                    <a:pt x="55436" y="25622"/>
                  </a:lnTo>
                  <a:lnTo>
                    <a:pt x="55817" y="25622"/>
                  </a:lnTo>
                  <a:lnTo>
                    <a:pt x="55817" y="25908"/>
                  </a:lnTo>
                  <a:lnTo>
                    <a:pt x="56769" y="25622"/>
                  </a:lnTo>
                  <a:lnTo>
                    <a:pt x="57436" y="24575"/>
                  </a:lnTo>
                  <a:lnTo>
                    <a:pt x="58388" y="24955"/>
                  </a:lnTo>
                  <a:lnTo>
                    <a:pt x="58388" y="25622"/>
                  </a:lnTo>
                  <a:lnTo>
                    <a:pt x="58769" y="25622"/>
                  </a:lnTo>
                  <a:lnTo>
                    <a:pt x="61055" y="26956"/>
                  </a:lnTo>
                  <a:lnTo>
                    <a:pt x="62008" y="26956"/>
                  </a:lnTo>
                  <a:lnTo>
                    <a:pt x="62008" y="28194"/>
                  </a:lnTo>
                  <a:lnTo>
                    <a:pt x="62389" y="27908"/>
                  </a:lnTo>
                  <a:lnTo>
                    <a:pt x="62389" y="28194"/>
                  </a:lnTo>
                  <a:lnTo>
                    <a:pt x="62008" y="28861"/>
                  </a:lnTo>
                  <a:lnTo>
                    <a:pt x="61722" y="28861"/>
                  </a:lnTo>
                  <a:lnTo>
                    <a:pt x="61055" y="29527"/>
                  </a:lnTo>
                  <a:lnTo>
                    <a:pt x="61055" y="30861"/>
                  </a:lnTo>
                  <a:lnTo>
                    <a:pt x="61722" y="30861"/>
                  </a:lnTo>
                  <a:lnTo>
                    <a:pt x="61722" y="31528"/>
                  </a:lnTo>
                  <a:lnTo>
                    <a:pt x="62008" y="31147"/>
                  </a:lnTo>
                  <a:lnTo>
                    <a:pt x="62389" y="31147"/>
                  </a:lnTo>
                  <a:lnTo>
                    <a:pt x="62389" y="31528"/>
                  </a:lnTo>
                  <a:lnTo>
                    <a:pt x="62008" y="31528"/>
                  </a:lnTo>
                  <a:lnTo>
                    <a:pt x="62389" y="32194"/>
                  </a:lnTo>
                  <a:lnTo>
                    <a:pt x="62675" y="31813"/>
                  </a:lnTo>
                  <a:lnTo>
                    <a:pt x="62960" y="32194"/>
                  </a:lnTo>
                  <a:lnTo>
                    <a:pt x="62960" y="32480"/>
                  </a:lnTo>
                  <a:lnTo>
                    <a:pt x="63627" y="32480"/>
                  </a:lnTo>
                  <a:lnTo>
                    <a:pt x="63627" y="32861"/>
                  </a:lnTo>
                  <a:lnTo>
                    <a:pt x="64008" y="32861"/>
                  </a:lnTo>
                  <a:lnTo>
                    <a:pt x="64008" y="33814"/>
                  </a:lnTo>
                  <a:lnTo>
                    <a:pt x="64961" y="32861"/>
                  </a:lnTo>
                  <a:lnTo>
                    <a:pt x="64961" y="32194"/>
                  </a:lnTo>
                  <a:lnTo>
                    <a:pt x="65342" y="32194"/>
                  </a:lnTo>
                  <a:lnTo>
                    <a:pt x="65342" y="31813"/>
                  </a:lnTo>
                  <a:lnTo>
                    <a:pt x="66580" y="31528"/>
                  </a:lnTo>
                  <a:lnTo>
                    <a:pt x="67628" y="31813"/>
                  </a:lnTo>
                  <a:lnTo>
                    <a:pt x="67913" y="32194"/>
                  </a:lnTo>
                  <a:lnTo>
                    <a:pt x="68294" y="32861"/>
                  </a:lnTo>
                  <a:lnTo>
                    <a:pt x="67913" y="32861"/>
                  </a:lnTo>
                  <a:lnTo>
                    <a:pt x="68294" y="33433"/>
                  </a:lnTo>
                  <a:lnTo>
                    <a:pt x="68580" y="33814"/>
                  </a:lnTo>
                  <a:lnTo>
                    <a:pt x="68866" y="33433"/>
                  </a:lnTo>
                  <a:lnTo>
                    <a:pt x="69533" y="34100"/>
                  </a:lnTo>
                  <a:lnTo>
                    <a:pt x="69533" y="33433"/>
                  </a:lnTo>
                  <a:lnTo>
                    <a:pt x="69913" y="33147"/>
                  </a:lnTo>
                  <a:lnTo>
                    <a:pt x="69913" y="32861"/>
                  </a:lnTo>
                  <a:lnTo>
                    <a:pt x="70199" y="32194"/>
                  </a:lnTo>
                  <a:lnTo>
                    <a:pt x="70580" y="32194"/>
                  </a:lnTo>
                  <a:lnTo>
                    <a:pt x="70866" y="32480"/>
                  </a:lnTo>
                  <a:lnTo>
                    <a:pt x="71533" y="32194"/>
                  </a:lnTo>
                  <a:lnTo>
                    <a:pt x="72200" y="31528"/>
                  </a:lnTo>
                  <a:lnTo>
                    <a:pt x="75438" y="30194"/>
                  </a:lnTo>
                  <a:lnTo>
                    <a:pt x="75438" y="29242"/>
                  </a:lnTo>
                  <a:lnTo>
                    <a:pt x="76486" y="27527"/>
                  </a:lnTo>
                  <a:lnTo>
                    <a:pt x="76771" y="26956"/>
                  </a:lnTo>
                  <a:lnTo>
                    <a:pt x="77153" y="26956"/>
                  </a:lnTo>
                  <a:lnTo>
                    <a:pt x="78391" y="25908"/>
                  </a:lnTo>
                  <a:lnTo>
                    <a:pt x="80105" y="26956"/>
                  </a:lnTo>
                  <a:lnTo>
                    <a:pt x="80677" y="27527"/>
                  </a:lnTo>
                  <a:lnTo>
                    <a:pt x="81343" y="26575"/>
                  </a:lnTo>
                  <a:lnTo>
                    <a:pt x="82391" y="26575"/>
                  </a:lnTo>
                  <a:lnTo>
                    <a:pt x="82677" y="26956"/>
                  </a:lnTo>
                  <a:lnTo>
                    <a:pt x="84963" y="28575"/>
                  </a:lnTo>
                  <a:lnTo>
                    <a:pt x="86011" y="29242"/>
                  </a:lnTo>
                  <a:lnTo>
                    <a:pt x="88297" y="30480"/>
                  </a:lnTo>
                  <a:lnTo>
                    <a:pt x="89249" y="31147"/>
                  </a:lnTo>
                  <a:lnTo>
                    <a:pt x="90202" y="31147"/>
                  </a:lnTo>
                  <a:lnTo>
                    <a:pt x="92869" y="31813"/>
                  </a:lnTo>
                  <a:lnTo>
                    <a:pt x="94202" y="31813"/>
                  </a:lnTo>
                  <a:lnTo>
                    <a:pt x="94869" y="32194"/>
                  </a:lnTo>
                  <a:lnTo>
                    <a:pt x="94869" y="32480"/>
                  </a:lnTo>
                  <a:lnTo>
                    <a:pt x="95821" y="32480"/>
                  </a:lnTo>
                  <a:lnTo>
                    <a:pt x="95821" y="31813"/>
                  </a:lnTo>
                  <a:lnTo>
                    <a:pt x="96107" y="31528"/>
                  </a:lnTo>
                  <a:lnTo>
                    <a:pt x="95821" y="30861"/>
                  </a:lnTo>
                  <a:lnTo>
                    <a:pt x="96107" y="30480"/>
                  </a:lnTo>
                  <a:lnTo>
                    <a:pt x="96488" y="29908"/>
                  </a:lnTo>
                  <a:lnTo>
                    <a:pt x="95821" y="29908"/>
                  </a:lnTo>
                  <a:lnTo>
                    <a:pt x="95441" y="29527"/>
                  </a:lnTo>
                  <a:lnTo>
                    <a:pt x="96107" y="28861"/>
                  </a:lnTo>
                  <a:lnTo>
                    <a:pt x="96107" y="28575"/>
                  </a:lnTo>
                  <a:lnTo>
                    <a:pt x="95441" y="28194"/>
                  </a:lnTo>
                  <a:lnTo>
                    <a:pt x="95821" y="27527"/>
                  </a:lnTo>
                  <a:lnTo>
                    <a:pt x="95821" y="27241"/>
                  </a:lnTo>
                  <a:lnTo>
                    <a:pt x="94869" y="27241"/>
                  </a:lnTo>
                  <a:lnTo>
                    <a:pt x="95155" y="26575"/>
                  </a:lnTo>
                  <a:lnTo>
                    <a:pt x="95155" y="26289"/>
                  </a:lnTo>
                  <a:lnTo>
                    <a:pt x="94202" y="25908"/>
                  </a:lnTo>
                  <a:lnTo>
                    <a:pt x="94202" y="25241"/>
                  </a:lnTo>
                  <a:lnTo>
                    <a:pt x="93536" y="24955"/>
                  </a:lnTo>
                  <a:lnTo>
                    <a:pt x="93536" y="24575"/>
                  </a:lnTo>
                  <a:lnTo>
                    <a:pt x="93154" y="24289"/>
                  </a:lnTo>
                  <a:lnTo>
                    <a:pt x="92869" y="24289"/>
                  </a:lnTo>
                  <a:lnTo>
                    <a:pt x="93536" y="24003"/>
                  </a:lnTo>
                  <a:lnTo>
                    <a:pt x="93154" y="23336"/>
                  </a:lnTo>
                  <a:lnTo>
                    <a:pt x="93154" y="22669"/>
                  </a:lnTo>
                  <a:lnTo>
                    <a:pt x="92869" y="22955"/>
                  </a:lnTo>
                  <a:lnTo>
                    <a:pt x="93154" y="22288"/>
                  </a:lnTo>
                  <a:lnTo>
                    <a:pt x="93154" y="22003"/>
                  </a:lnTo>
                  <a:lnTo>
                    <a:pt x="93536" y="21622"/>
                  </a:lnTo>
                  <a:lnTo>
                    <a:pt x="93821" y="21622"/>
                  </a:lnTo>
                  <a:lnTo>
                    <a:pt x="94488" y="21050"/>
                  </a:lnTo>
                  <a:lnTo>
                    <a:pt x="95155" y="21050"/>
                  </a:lnTo>
                  <a:lnTo>
                    <a:pt x="95155" y="19050"/>
                  </a:lnTo>
                  <a:lnTo>
                    <a:pt x="95441" y="18097"/>
                  </a:lnTo>
                  <a:lnTo>
                    <a:pt x="95821" y="18097"/>
                  </a:lnTo>
                  <a:lnTo>
                    <a:pt x="96107" y="17050"/>
                  </a:lnTo>
                  <a:lnTo>
                    <a:pt x="96488" y="16764"/>
                  </a:lnTo>
                  <a:lnTo>
                    <a:pt x="96488" y="16097"/>
                  </a:lnTo>
                  <a:lnTo>
                    <a:pt x="97155" y="16097"/>
                  </a:lnTo>
                  <a:lnTo>
                    <a:pt x="96774" y="15716"/>
                  </a:lnTo>
                  <a:lnTo>
                    <a:pt x="97155" y="15145"/>
                  </a:lnTo>
                  <a:lnTo>
                    <a:pt x="97155" y="14764"/>
                  </a:lnTo>
                  <a:lnTo>
                    <a:pt x="97441" y="14478"/>
                  </a:lnTo>
                  <a:lnTo>
                    <a:pt x="97155" y="13811"/>
                  </a:lnTo>
                  <a:lnTo>
                    <a:pt x="97155" y="12478"/>
                  </a:lnTo>
                  <a:lnTo>
                    <a:pt x="97441" y="12192"/>
                  </a:lnTo>
                  <a:lnTo>
                    <a:pt x="97155" y="12192"/>
                  </a:lnTo>
                  <a:lnTo>
                    <a:pt x="97155" y="11811"/>
                  </a:lnTo>
                  <a:lnTo>
                    <a:pt x="97822" y="10192"/>
                  </a:lnTo>
                  <a:lnTo>
                    <a:pt x="98108" y="9525"/>
                  </a:lnTo>
                  <a:lnTo>
                    <a:pt x="98108" y="7906"/>
                  </a:lnTo>
                  <a:lnTo>
                    <a:pt x="98774" y="7239"/>
                  </a:lnTo>
                  <a:lnTo>
                    <a:pt x="99441" y="6286"/>
                  </a:lnTo>
                  <a:lnTo>
                    <a:pt x="99441" y="5620"/>
                  </a:lnTo>
                  <a:lnTo>
                    <a:pt x="100775" y="4953"/>
                  </a:lnTo>
                  <a:lnTo>
                    <a:pt x="100393" y="3619"/>
                  </a:lnTo>
                  <a:lnTo>
                    <a:pt x="99727" y="3619"/>
                  </a:lnTo>
                  <a:lnTo>
                    <a:pt x="100393" y="2000"/>
                  </a:lnTo>
                  <a:lnTo>
                    <a:pt x="100393" y="1619"/>
                  </a:lnTo>
                  <a:lnTo>
                    <a:pt x="100108" y="952"/>
                  </a:lnTo>
                  <a:lnTo>
                    <a:pt x="100393" y="952"/>
                  </a:lnTo>
                  <a:lnTo>
                    <a:pt x="100393" y="667"/>
                  </a:lnTo>
                  <a:lnTo>
                    <a:pt x="100775" y="381"/>
                  </a:lnTo>
                  <a:lnTo>
                    <a:pt x="102394" y="1619"/>
                  </a:lnTo>
                  <a:lnTo>
                    <a:pt x="103346" y="1619"/>
                  </a:lnTo>
                  <a:lnTo>
                    <a:pt x="103727" y="2953"/>
                  </a:lnTo>
                  <a:lnTo>
                    <a:pt x="104299" y="3905"/>
                  </a:lnTo>
                  <a:lnTo>
                    <a:pt x="104299" y="4572"/>
                  </a:lnTo>
                  <a:lnTo>
                    <a:pt x="104013" y="4953"/>
                  </a:lnTo>
                  <a:lnTo>
                    <a:pt x="104013" y="5620"/>
                  </a:lnTo>
                  <a:lnTo>
                    <a:pt x="103346" y="6286"/>
                  </a:lnTo>
                  <a:lnTo>
                    <a:pt x="103727" y="6572"/>
                  </a:lnTo>
                  <a:lnTo>
                    <a:pt x="104013" y="5905"/>
                  </a:lnTo>
                  <a:lnTo>
                    <a:pt x="104013" y="6858"/>
                  </a:lnTo>
                  <a:lnTo>
                    <a:pt x="103727" y="7239"/>
                  </a:lnTo>
                  <a:lnTo>
                    <a:pt x="103727" y="7906"/>
                  </a:lnTo>
                  <a:lnTo>
                    <a:pt x="104680" y="8191"/>
                  </a:lnTo>
                  <a:lnTo>
                    <a:pt x="105632" y="7525"/>
                  </a:lnTo>
                  <a:lnTo>
                    <a:pt x="106013" y="7906"/>
                  </a:lnTo>
                  <a:lnTo>
                    <a:pt x="107251" y="7906"/>
                  </a:lnTo>
                  <a:lnTo>
                    <a:pt x="107918" y="8572"/>
                  </a:lnTo>
                  <a:lnTo>
                    <a:pt x="108966" y="8572"/>
                  </a:lnTo>
                  <a:lnTo>
                    <a:pt x="109918" y="7525"/>
                  </a:lnTo>
                  <a:lnTo>
                    <a:pt x="110871" y="7906"/>
                  </a:lnTo>
                  <a:lnTo>
                    <a:pt x="111252" y="7239"/>
                  </a:lnTo>
                  <a:lnTo>
                    <a:pt x="111919" y="6286"/>
                  </a:lnTo>
                  <a:lnTo>
                    <a:pt x="111538" y="4953"/>
                  </a:lnTo>
                  <a:lnTo>
                    <a:pt x="111252" y="5239"/>
                  </a:lnTo>
                  <a:lnTo>
                    <a:pt x="111252" y="4286"/>
                  </a:lnTo>
                  <a:lnTo>
                    <a:pt x="115538" y="3334"/>
                  </a:lnTo>
                  <a:lnTo>
                    <a:pt x="117443" y="3619"/>
                  </a:lnTo>
                  <a:lnTo>
                    <a:pt x="118110" y="3334"/>
                  </a:lnTo>
                  <a:lnTo>
                    <a:pt x="122111" y="3334"/>
                  </a:lnTo>
                  <a:lnTo>
                    <a:pt x="123349" y="3619"/>
                  </a:lnTo>
                  <a:lnTo>
                    <a:pt x="125063" y="4953"/>
                  </a:lnTo>
                  <a:lnTo>
                    <a:pt x="125349" y="5620"/>
                  </a:lnTo>
                  <a:lnTo>
                    <a:pt x="125063" y="5905"/>
                  </a:lnTo>
                  <a:lnTo>
                    <a:pt x="125349" y="6286"/>
                  </a:lnTo>
                  <a:lnTo>
                    <a:pt x="125349" y="6572"/>
                  </a:lnTo>
                  <a:lnTo>
                    <a:pt x="126301" y="7239"/>
                  </a:lnTo>
                  <a:lnTo>
                    <a:pt x="126968" y="6858"/>
                  </a:lnTo>
                  <a:lnTo>
                    <a:pt x="128016" y="5905"/>
                  </a:lnTo>
                  <a:lnTo>
                    <a:pt x="128302" y="6572"/>
                  </a:lnTo>
                  <a:lnTo>
                    <a:pt x="128588" y="6572"/>
                  </a:lnTo>
                  <a:lnTo>
                    <a:pt x="128968" y="7239"/>
                  </a:lnTo>
                  <a:lnTo>
                    <a:pt x="129254" y="7525"/>
                  </a:lnTo>
                  <a:lnTo>
                    <a:pt x="129254" y="6858"/>
                  </a:lnTo>
                  <a:lnTo>
                    <a:pt x="129635" y="6858"/>
                  </a:lnTo>
                  <a:lnTo>
                    <a:pt x="129921" y="7906"/>
                  </a:lnTo>
                  <a:lnTo>
                    <a:pt x="130588" y="7906"/>
                  </a:lnTo>
                  <a:lnTo>
                    <a:pt x="130969" y="7525"/>
                  </a:lnTo>
                  <a:lnTo>
                    <a:pt x="130969" y="6858"/>
                  </a:lnTo>
                  <a:lnTo>
                    <a:pt x="131540" y="6858"/>
                  </a:lnTo>
                  <a:lnTo>
                    <a:pt x="131540" y="7239"/>
                  </a:lnTo>
                  <a:lnTo>
                    <a:pt x="131254" y="7239"/>
                  </a:lnTo>
                  <a:lnTo>
                    <a:pt x="131921" y="7906"/>
                  </a:lnTo>
                  <a:lnTo>
                    <a:pt x="131921" y="6858"/>
                  </a:lnTo>
                  <a:lnTo>
                    <a:pt x="131540" y="6286"/>
                  </a:lnTo>
                  <a:lnTo>
                    <a:pt x="131921" y="5905"/>
                  </a:lnTo>
                  <a:lnTo>
                    <a:pt x="132207" y="6858"/>
                  </a:lnTo>
                  <a:lnTo>
                    <a:pt x="132588" y="6858"/>
                  </a:lnTo>
                  <a:lnTo>
                    <a:pt x="132588" y="7239"/>
                  </a:lnTo>
                  <a:lnTo>
                    <a:pt x="132874" y="7239"/>
                  </a:lnTo>
                  <a:lnTo>
                    <a:pt x="132874" y="7525"/>
                  </a:lnTo>
                  <a:lnTo>
                    <a:pt x="133541" y="7525"/>
                  </a:lnTo>
                  <a:lnTo>
                    <a:pt x="133541" y="7906"/>
                  </a:lnTo>
                  <a:lnTo>
                    <a:pt x="132874" y="8572"/>
                  </a:lnTo>
                  <a:lnTo>
                    <a:pt x="133255" y="8858"/>
                  </a:lnTo>
                  <a:lnTo>
                    <a:pt x="132874" y="9239"/>
                  </a:lnTo>
                  <a:lnTo>
                    <a:pt x="133921" y="8572"/>
                  </a:lnTo>
                  <a:lnTo>
                    <a:pt x="134493" y="9239"/>
                  </a:lnTo>
                  <a:lnTo>
                    <a:pt x="135160" y="9239"/>
                  </a:lnTo>
                  <a:lnTo>
                    <a:pt x="134874" y="8858"/>
                  </a:lnTo>
                  <a:lnTo>
                    <a:pt x="134874" y="8572"/>
                  </a:lnTo>
                  <a:lnTo>
                    <a:pt x="135541" y="9525"/>
                  </a:lnTo>
                  <a:lnTo>
                    <a:pt x="135826" y="9525"/>
                  </a:lnTo>
                  <a:lnTo>
                    <a:pt x="136208" y="9239"/>
                  </a:lnTo>
                  <a:lnTo>
                    <a:pt x="136493" y="9239"/>
                  </a:lnTo>
                  <a:lnTo>
                    <a:pt x="136874" y="9525"/>
                  </a:lnTo>
                  <a:lnTo>
                    <a:pt x="137160" y="9525"/>
                  </a:lnTo>
                  <a:lnTo>
                    <a:pt x="138493" y="10477"/>
                  </a:lnTo>
                  <a:lnTo>
                    <a:pt x="139827" y="9811"/>
                  </a:lnTo>
                  <a:lnTo>
                    <a:pt x="140779" y="10192"/>
                  </a:lnTo>
                  <a:lnTo>
                    <a:pt x="141446" y="9811"/>
                  </a:lnTo>
                  <a:lnTo>
                    <a:pt x="143066" y="9811"/>
                  </a:lnTo>
                  <a:lnTo>
                    <a:pt x="143732" y="10192"/>
                  </a:lnTo>
                  <a:lnTo>
                    <a:pt x="144399" y="9239"/>
                  </a:lnTo>
                  <a:lnTo>
                    <a:pt x="145351" y="8191"/>
                  </a:lnTo>
                  <a:lnTo>
                    <a:pt x="146685" y="8572"/>
                  </a:lnTo>
                  <a:lnTo>
                    <a:pt x="146971" y="7906"/>
                  </a:lnTo>
                  <a:lnTo>
                    <a:pt x="146971" y="7239"/>
                  </a:lnTo>
                  <a:lnTo>
                    <a:pt x="147638" y="6286"/>
                  </a:lnTo>
                  <a:lnTo>
                    <a:pt x="148971" y="5905"/>
                  </a:lnTo>
                  <a:lnTo>
                    <a:pt x="149638" y="5620"/>
                  </a:lnTo>
                  <a:lnTo>
                    <a:pt x="150971" y="6286"/>
                  </a:lnTo>
                  <a:lnTo>
                    <a:pt x="151257" y="5905"/>
                  </a:lnTo>
                  <a:lnTo>
                    <a:pt x="151924" y="5620"/>
                  </a:lnTo>
                  <a:lnTo>
                    <a:pt x="152209" y="4572"/>
                  </a:lnTo>
                  <a:lnTo>
                    <a:pt x="152591" y="4286"/>
                  </a:lnTo>
                  <a:lnTo>
                    <a:pt x="154591" y="3619"/>
                  </a:lnTo>
                  <a:lnTo>
                    <a:pt x="154876" y="2953"/>
                  </a:lnTo>
                  <a:lnTo>
                    <a:pt x="154876" y="2000"/>
                  </a:lnTo>
                  <a:lnTo>
                    <a:pt x="155162" y="1619"/>
                  </a:lnTo>
                  <a:lnTo>
                    <a:pt x="156210" y="952"/>
                  </a:lnTo>
                  <a:lnTo>
                    <a:pt x="158496" y="952"/>
                  </a:lnTo>
                  <a:lnTo>
                    <a:pt x="159163" y="0"/>
                  </a:lnTo>
                  <a:lnTo>
                    <a:pt x="160115" y="0"/>
                  </a:lnTo>
                  <a:lnTo>
                    <a:pt x="161734" y="667"/>
                  </a:lnTo>
                  <a:lnTo>
                    <a:pt x="162116" y="667"/>
                  </a:lnTo>
                  <a:lnTo>
                    <a:pt x="162401" y="952"/>
                  </a:lnTo>
                  <a:lnTo>
                    <a:pt x="162116" y="2286"/>
                  </a:lnTo>
                  <a:lnTo>
                    <a:pt x="162116" y="2953"/>
                  </a:lnTo>
                  <a:lnTo>
                    <a:pt x="161734" y="4572"/>
                  </a:lnTo>
                  <a:lnTo>
                    <a:pt x="162401" y="4953"/>
                  </a:lnTo>
                  <a:lnTo>
                    <a:pt x="162401" y="6286"/>
                  </a:lnTo>
                  <a:lnTo>
                    <a:pt x="163068" y="7239"/>
                  </a:lnTo>
                  <a:lnTo>
                    <a:pt x="163068" y="8191"/>
                  </a:lnTo>
                  <a:lnTo>
                    <a:pt x="163735" y="9811"/>
                  </a:lnTo>
                  <a:lnTo>
                    <a:pt x="163735" y="10192"/>
                  </a:lnTo>
                  <a:lnTo>
                    <a:pt x="164401" y="11525"/>
                  </a:lnTo>
                  <a:lnTo>
                    <a:pt x="163735" y="13144"/>
                  </a:lnTo>
                  <a:lnTo>
                    <a:pt x="163068" y="12478"/>
                  </a:lnTo>
                  <a:lnTo>
                    <a:pt x="163449" y="13811"/>
                  </a:lnTo>
                  <a:lnTo>
                    <a:pt x="163735" y="14478"/>
                  </a:lnTo>
                  <a:lnTo>
                    <a:pt x="164401" y="14478"/>
                  </a:lnTo>
                  <a:lnTo>
                    <a:pt x="165354" y="15430"/>
                  </a:lnTo>
                  <a:lnTo>
                    <a:pt x="165068" y="16383"/>
                  </a:lnTo>
                  <a:lnTo>
                    <a:pt x="165354" y="16764"/>
                  </a:lnTo>
                  <a:lnTo>
                    <a:pt x="165735" y="16764"/>
                  </a:lnTo>
                  <a:lnTo>
                    <a:pt x="165735" y="17050"/>
                  </a:lnTo>
                  <a:lnTo>
                    <a:pt x="166021" y="17431"/>
                  </a:lnTo>
                  <a:lnTo>
                    <a:pt x="166021" y="17716"/>
                  </a:lnTo>
                  <a:lnTo>
                    <a:pt x="166402" y="18097"/>
                  </a:lnTo>
                  <a:lnTo>
                    <a:pt x="166021" y="18669"/>
                  </a:lnTo>
                  <a:lnTo>
                    <a:pt x="166402" y="19050"/>
                  </a:lnTo>
                  <a:lnTo>
                    <a:pt x="166688" y="19050"/>
                  </a:lnTo>
                  <a:lnTo>
                    <a:pt x="166973" y="19336"/>
                  </a:lnTo>
                  <a:lnTo>
                    <a:pt x="166973" y="20002"/>
                  </a:lnTo>
                  <a:lnTo>
                    <a:pt x="167640" y="20002"/>
                  </a:lnTo>
                  <a:lnTo>
                    <a:pt x="166973" y="20669"/>
                  </a:lnTo>
                  <a:lnTo>
                    <a:pt x="166973" y="21050"/>
                  </a:lnTo>
                  <a:lnTo>
                    <a:pt x="166688" y="21622"/>
                  </a:lnTo>
                  <a:lnTo>
                    <a:pt x="166402" y="21050"/>
                  </a:lnTo>
                  <a:lnTo>
                    <a:pt x="166688" y="20669"/>
                  </a:lnTo>
                  <a:lnTo>
                    <a:pt x="166021" y="20669"/>
                  </a:lnTo>
                  <a:lnTo>
                    <a:pt x="164401" y="20383"/>
                  </a:lnTo>
                  <a:lnTo>
                    <a:pt x="164021" y="20383"/>
                  </a:lnTo>
                  <a:lnTo>
                    <a:pt x="163449" y="21336"/>
                  </a:lnTo>
                  <a:lnTo>
                    <a:pt x="163068" y="21336"/>
                  </a:lnTo>
                  <a:lnTo>
                    <a:pt x="163068" y="22003"/>
                  </a:lnTo>
                  <a:lnTo>
                    <a:pt x="162782" y="22288"/>
                  </a:lnTo>
                  <a:lnTo>
                    <a:pt x="162116" y="22003"/>
                  </a:lnTo>
                  <a:lnTo>
                    <a:pt x="160782" y="22003"/>
                  </a:lnTo>
                  <a:lnTo>
                    <a:pt x="160115" y="22669"/>
                  </a:lnTo>
                  <a:lnTo>
                    <a:pt x="159449" y="22669"/>
                  </a:lnTo>
                  <a:lnTo>
                    <a:pt x="158782" y="22955"/>
                  </a:lnTo>
                  <a:lnTo>
                    <a:pt x="158496" y="22955"/>
                  </a:lnTo>
                  <a:lnTo>
                    <a:pt x="158496" y="23622"/>
                  </a:lnTo>
                  <a:lnTo>
                    <a:pt x="158115" y="23622"/>
                  </a:lnTo>
                  <a:lnTo>
                    <a:pt x="157163" y="23336"/>
                  </a:lnTo>
                  <a:lnTo>
                    <a:pt x="156877" y="24003"/>
                  </a:lnTo>
                  <a:lnTo>
                    <a:pt x="156496" y="24289"/>
                  </a:lnTo>
                  <a:lnTo>
                    <a:pt x="157163" y="25241"/>
                  </a:lnTo>
                  <a:lnTo>
                    <a:pt x="157543" y="27527"/>
                  </a:lnTo>
                  <a:lnTo>
                    <a:pt x="155162" y="30194"/>
                  </a:lnTo>
                  <a:lnTo>
                    <a:pt x="155162" y="30480"/>
                  </a:lnTo>
                  <a:lnTo>
                    <a:pt x="154210" y="30861"/>
                  </a:lnTo>
                  <a:lnTo>
                    <a:pt x="154591" y="31528"/>
                  </a:lnTo>
                  <a:lnTo>
                    <a:pt x="154876" y="32480"/>
                  </a:lnTo>
                  <a:lnTo>
                    <a:pt x="154591" y="32861"/>
                  </a:lnTo>
                  <a:lnTo>
                    <a:pt x="152876" y="33147"/>
                  </a:lnTo>
                  <a:lnTo>
                    <a:pt x="151638" y="33433"/>
                  </a:lnTo>
                  <a:lnTo>
                    <a:pt x="150971" y="34100"/>
                  </a:lnTo>
                  <a:lnTo>
                    <a:pt x="150971" y="34766"/>
                  </a:lnTo>
                  <a:lnTo>
                    <a:pt x="150590" y="35147"/>
                  </a:lnTo>
                  <a:lnTo>
                    <a:pt x="150971" y="35433"/>
                  </a:lnTo>
                  <a:lnTo>
                    <a:pt x="150971" y="36100"/>
                  </a:lnTo>
                  <a:lnTo>
                    <a:pt x="151257" y="36766"/>
                  </a:lnTo>
                  <a:lnTo>
                    <a:pt x="150971" y="36766"/>
                  </a:lnTo>
                  <a:lnTo>
                    <a:pt x="151638" y="37433"/>
                  </a:lnTo>
                  <a:lnTo>
                    <a:pt x="151257" y="37719"/>
                  </a:lnTo>
                  <a:lnTo>
                    <a:pt x="151257" y="38386"/>
                  </a:lnTo>
                  <a:lnTo>
                    <a:pt x="154876" y="39052"/>
                  </a:lnTo>
                  <a:lnTo>
                    <a:pt x="157163" y="39052"/>
                  </a:lnTo>
                  <a:lnTo>
                    <a:pt x="157829" y="39338"/>
                  </a:lnTo>
                  <a:lnTo>
                    <a:pt x="158782" y="39719"/>
                  </a:lnTo>
                  <a:lnTo>
                    <a:pt x="160115" y="40672"/>
                  </a:lnTo>
                  <a:lnTo>
                    <a:pt x="162116" y="41338"/>
                  </a:lnTo>
                  <a:lnTo>
                    <a:pt x="162782" y="41053"/>
                  </a:lnTo>
                  <a:lnTo>
                    <a:pt x="166021" y="40005"/>
                  </a:lnTo>
                  <a:lnTo>
                    <a:pt x="167354" y="39719"/>
                  </a:lnTo>
                  <a:lnTo>
                    <a:pt x="168688" y="40005"/>
                  </a:lnTo>
                  <a:lnTo>
                    <a:pt x="170593" y="41053"/>
                  </a:lnTo>
                  <a:lnTo>
                    <a:pt x="170593" y="40672"/>
                  </a:lnTo>
                  <a:lnTo>
                    <a:pt x="170974" y="40672"/>
                  </a:lnTo>
                  <a:lnTo>
                    <a:pt x="170307" y="40005"/>
                  </a:lnTo>
                  <a:lnTo>
                    <a:pt x="170307" y="39338"/>
                  </a:lnTo>
                  <a:lnTo>
                    <a:pt x="169354" y="38386"/>
                  </a:lnTo>
                  <a:lnTo>
                    <a:pt x="169354" y="37719"/>
                  </a:lnTo>
                  <a:lnTo>
                    <a:pt x="168974" y="37433"/>
                  </a:lnTo>
                  <a:lnTo>
                    <a:pt x="169354" y="37433"/>
                  </a:lnTo>
                  <a:lnTo>
                    <a:pt x="169640" y="37052"/>
                  </a:lnTo>
                  <a:lnTo>
                    <a:pt x="169926" y="37052"/>
                  </a:lnTo>
                  <a:lnTo>
                    <a:pt x="169640" y="35814"/>
                  </a:lnTo>
                  <a:lnTo>
                    <a:pt x="168688" y="35147"/>
                  </a:lnTo>
                  <a:lnTo>
                    <a:pt x="168307" y="34480"/>
                  </a:lnTo>
                  <a:lnTo>
                    <a:pt x="168307" y="34100"/>
                  </a:lnTo>
                  <a:lnTo>
                    <a:pt x="168688" y="34100"/>
                  </a:lnTo>
                  <a:lnTo>
                    <a:pt x="168974" y="34480"/>
                  </a:lnTo>
                  <a:lnTo>
                    <a:pt x="169354" y="34100"/>
                  </a:lnTo>
                  <a:lnTo>
                    <a:pt x="169640" y="34100"/>
                  </a:lnTo>
                  <a:lnTo>
                    <a:pt x="169926" y="33433"/>
                  </a:lnTo>
                  <a:lnTo>
                    <a:pt x="170593" y="33147"/>
                  </a:lnTo>
                  <a:lnTo>
                    <a:pt x="170593" y="32861"/>
                  </a:lnTo>
                  <a:lnTo>
                    <a:pt x="171259" y="32861"/>
                  </a:lnTo>
                  <a:lnTo>
                    <a:pt x="170974" y="32480"/>
                  </a:lnTo>
                  <a:lnTo>
                    <a:pt x="172593" y="31528"/>
                  </a:lnTo>
                  <a:lnTo>
                    <a:pt x="176498" y="30480"/>
                  </a:lnTo>
                  <a:lnTo>
                    <a:pt x="177832" y="29908"/>
                  </a:lnTo>
                  <a:lnTo>
                    <a:pt x="178499" y="31528"/>
                  </a:lnTo>
                  <a:lnTo>
                    <a:pt x="177546" y="33433"/>
                  </a:lnTo>
                  <a:lnTo>
                    <a:pt x="176498" y="34480"/>
                  </a:lnTo>
                  <a:lnTo>
                    <a:pt x="174879" y="37433"/>
                  </a:lnTo>
                  <a:lnTo>
                    <a:pt x="176498" y="41719"/>
                  </a:lnTo>
                  <a:lnTo>
                    <a:pt x="177832" y="42291"/>
                  </a:lnTo>
                  <a:lnTo>
                    <a:pt x="178213" y="42291"/>
                  </a:lnTo>
                  <a:lnTo>
                    <a:pt x="178499" y="42672"/>
                  </a:lnTo>
                  <a:lnTo>
                    <a:pt x="178784" y="42291"/>
                  </a:lnTo>
                  <a:lnTo>
                    <a:pt x="179165" y="42672"/>
                  </a:lnTo>
                  <a:lnTo>
                    <a:pt x="179451" y="42672"/>
                  </a:lnTo>
                  <a:lnTo>
                    <a:pt x="181166" y="41053"/>
                  </a:lnTo>
                  <a:lnTo>
                    <a:pt x="180784" y="40005"/>
                  </a:lnTo>
                  <a:lnTo>
                    <a:pt x="181166" y="39719"/>
                  </a:lnTo>
                  <a:lnTo>
                    <a:pt x="183451" y="39719"/>
                  </a:lnTo>
                  <a:lnTo>
                    <a:pt x="183451" y="39052"/>
                  </a:lnTo>
                  <a:lnTo>
                    <a:pt x="183737" y="38767"/>
                  </a:lnTo>
                  <a:lnTo>
                    <a:pt x="184118" y="38767"/>
                  </a:lnTo>
                  <a:lnTo>
                    <a:pt x="183737" y="38386"/>
                  </a:lnTo>
                  <a:lnTo>
                    <a:pt x="184118" y="37433"/>
                  </a:lnTo>
                  <a:lnTo>
                    <a:pt x="186023" y="36100"/>
                  </a:lnTo>
                  <a:lnTo>
                    <a:pt x="187357" y="35814"/>
                  </a:lnTo>
                  <a:lnTo>
                    <a:pt x="188024" y="36100"/>
                  </a:lnTo>
                  <a:lnTo>
                    <a:pt x="188690" y="35814"/>
                  </a:lnTo>
                  <a:lnTo>
                    <a:pt x="190024" y="35814"/>
                  </a:lnTo>
                  <a:lnTo>
                    <a:pt x="193929" y="32480"/>
                  </a:lnTo>
                  <a:lnTo>
                    <a:pt x="194596" y="32861"/>
                  </a:lnTo>
                  <a:lnTo>
                    <a:pt x="195263" y="32861"/>
                  </a:lnTo>
                  <a:lnTo>
                    <a:pt x="195929" y="33147"/>
                  </a:lnTo>
                  <a:lnTo>
                    <a:pt x="196215" y="33433"/>
                  </a:lnTo>
                  <a:lnTo>
                    <a:pt x="196501" y="34100"/>
                  </a:lnTo>
                  <a:lnTo>
                    <a:pt x="197549" y="34100"/>
                  </a:lnTo>
                  <a:lnTo>
                    <a:pt x="198215" y="33433"/>
                  </a:lnTo>
                  <a:lnTo>
                    <a:pt x="198882" y="33147"/>
                  </a:lnTo>
                  <a:lnTo>
                    <a:pt x="199168" y="32194"/>
                  </a:lnTo>
                  <a:lnTo>
                    <a:pt x="199454" y="32194"/>
                  </a:lnTo>
                  <a:lnTo>
                    <a:pt x="199834" y="31813"/>
                  </a:lnTo>
                  <a:lnTo>
                    <a:pt x="200501" y="32194"/>
                  </a:lnTo>
                  <a:lnTo>
                    <a:pt x="200787" y="32194"/>
                  </a:lnTo>
                  <a:lnTo>
                    <a:pt x="201168" y="31813"/>
                  </a:lnTo>
                  <a:lnTo>
                    <a:pt x="201454" y="31813"/>
                  </a:lnTo>
                  <a:lnTo>
                    <a:pt x="202787" y="30861"/>
                  </a:lnTo>
                  <a:lnTo>
                    <a:pt x="208026" y="30861"/>
                  </a:lnTo>
                  <a:lnTo>
                    <a:pt x="208979" y="31147"/>
                  </a:lnTo>
                  <a:lnTo>
                    <a:pt x="209645" y="32194"/>
                  </a:lnTo>
                  <a:lnTo>
                    <a:pt x="210979" y="31147"/>
                  </a:lnTo>
                  <a:lnTo>
                    <a:pt x="210979" y="30194"/>
                  </a:lnTo>
                  <a:lnTo>
                    <a:pt x="211265" y="29527"/>
                  </a:lnTo>
                  <a:lnTo>
                    <a:pt x="211931" y="29527"/>
                  </a:lnTo>
                  <a:lnTo>
                    <a:pt x="212598" y="29242"/>
                  </a:lnTo>
                  <a:lnTo>
                    <a:pt x="212979" y="29242"/>
                  </a:lnTo>
                  <a:lnTo>
                    <a:pt x="212598" y="29527"/>
                  </a:lnTo>
                  <a:lnTo>
                    <a:pt x="212979" y="29527"/>
                  </a:lnTo>
                  <a:lnTo>
                    <a:pt x="213646" y="30480"/>
                  </a:lnTo>
                  <a:lnTo>
                    <a:pt x="214598" y="31528"/>
                  </a:lnTo>
                  <a:lnTo>
                    <a:pt x="214884" y="31528"/>
                  </a:lnTo>
                  <a:lnTo>
                    <a:pt x="215932" y="32480"/>
                  </a:lnTo>
                  <a:lnTo>
                    <a:pt x="215551" y="32861"/>
                  </a:lnTo>
                  <a:lnTo>
                    <a:pt x="216217" y="33147"/>
                  </a:lnTo>
                  <a:lnTo>
                    <a:pt x="216217" y="33814"/>
                  </a:lnTo>
                  <a:lnTo>
                    <a:pt x="217551" y="34766"/>
                  </a:lnTo>
                  <a:lnTo>
                    <a:pt x="217551" y="35814"/>
                  </a:lnTo>
                  <a:lnTo>
                    <a:pt x="217837" y="35814"/>
                  </a:lnTo>
                  <a:lnTo>
                    <a:pt x="217837" y="36100"/>
                  </a:lnTo>
                  <a:lnTo>
                    <a:pt x="218504" y="36385"/>
                  </a:lnTo>
                  <a:lnTo>
                    <a:pt x="218884" y="37433"/>
                  </a:lnTo>
                  <a:lnTo>
                    <a:pt x="219551" y="37719"/>
                  </a:lnTo>
                  <a:lnTo>
                    <a:pt x="221171" y="41053"/>
                  </a:lnTo>
                  <a:lnTo>
                    <a:pt x="221456" y="41053"/>
                  </a:lnTo>
                  <a:lnTo>
                    <a:pt x="221456" y="40672"/>
                  </a:lnTo>
                  <a:lnTo>
                    <a:pt x="222790" y="40386"/>
                  </a:lnTo>
                  <a:lnTo>
                    <a:pt x="225457" y="41338"/>
                  </a:lnTo>
                  <a:lnTo>
                    <a:pt x="226409" y="41053"/>
                  </a:lnTo>
                  <a:lnTo>
                    <a:pt x="226409" y="40005"/>
                  </a:lnTo>
                  <a:lnTo>
                    <a:pt x="227076" y="39719"/>
                  </a:lnTo>
                  <a:lnTo>
                    <a:pt x="228409" y="40005"/>
                  </a:lnTo>
                  <a:lnTo>
                    <a:pt x="229362" y="40672"/>
                  </a:lnTo>
                  <a:lnTo>
                    <a:pt x="229362" y="43625"/>
                  </a:lnTo>
                  <a:lnTo>
                    <a:pt x="229648" y="45244"/>
                  </a:lnTo>
                  <a:lnTo>
                    <a:pt x="229648" y="47244"/>
                  </a:lnTo>
                  <a:lnTo>
                    <a:pt x="230315" y="49244"/>
                  </a:lnTo>
                  <a:lnTo>
                    <a:pt x="232029" y="49530"/>
                  </a:lnTo>
                  <a:lnTo>
                    <a:pt x="232029" y="48577"/>
                  </a:lnTo>
                  <a:lnTo>
                    <a:pt x="233648" y="48577"/>
                  </a:lnTo>
                  <a:lnTo>
                    <a:pt x="233648" y="47911"/>
                  </a:lnTo>
                  <a:lnTo>
                    <a:pt x="233934" y="48196"/>
                  </a:lnTo>
                  <a:lnTo>
                    <a:pt x="233648" y="48863"/>
                  </a:lnTo>
                  <a:lnTo>
                    <a:pt x="233934" y="49911"/>
                  </a:lnTo>
                  <a:lnTo>
                    <a:pt x="234315" y="49530"/>
                  </a:lnTo>
                  <a:lnTo>
                    <a:pt x="234982" y="49530"/>
                  </a:lnTo>
                  <a:lnTo>
                    <a:pt x="234982" y="48577"/>
                  </a:lnTo>
                  <a:lnTo>
                    <a:pt x="235934" y="48863"/>
                  </a:lnTo>
                  <a:lnTo>
                    <a:pt x="235934" y="48196"/>
                  </a:lnTo>
                  <a:lnTo>
                    <a:pt x="236887" y="48196"/>
                  </a:lnTo>
                  <a:lnTo>
                    <a:pt x="237268" y="47625"/>
                  </a:lnTo>
                  <a:lnTo>
                    <a:pt x="237554" y="47625"/>
                  </a:lnTo>
                  <a:lnTo>
                    <a:pt x="237934" y="47244"/>
                  </a:lnTo>
                  <a:lnTo>
                    <a:pt x="238506" y="46958"/>
                  </a:lnTo>
                  <a:lnTo>
                    <a:pt x="240221" y="45910"/>
                  </a:lnTo>
                  <a:lnTo>
                    <a:pt x="241459" y="45625"/>
                  </a:lnTo>
                  <a:lnTo>
                    <a:pt x="241840" y="46291"/>
                  </a:lnTo>
                  <a:lnTo>
                    <a:pt x="241840" y="47625"/>
                  </a:lnTo>
                  <a:lnTo>
                    <a:pt x="241459" y="48196"/>
                  </a:lnTo>
                  <a:lnTo>
                    <a:pt x="241173" y="48577"/>
                  </a:lnTo>
                  <a:lnTo>
                    <a:pt x="240887" y="49244"/>
                  </a:lnTo>
                  <a:lnTo>
                    <a:pt x="238887" y="50197"/>
                  </a:lnTo>
                  <a:lnTo>
                    <a:pt x="240887" y="50578"/>
                  </a:lnTo>
                  <a:lnTo>
                    <a:pt x="242792" y="51530"/>
                  </a:lnTo>
                  <a:lnTo>
                    <a:pt x="242792" y="52483"/>
                  </a:lnTo>
                  <a:lnTo>
                    <a:pt x="243459" y="53150"/>
                  </a:lnTo>
                  <a:lnTo>
                    <a:pt x="245459" y="54197"/>
                  </a:lnTo>
                  <a:lnTo>
                    <a:pt x="248031" y="56102"/>
                  </a:lnTo>
                  <a:lnTo>
                    <a:pt x="248412" y="56102"/>
                  </a:lnTo>
                  <a:lnTo>
                    <a:pt x="248412" y="57436"/>
                  </a:lnTo>
                  <a:lnTo>
                    <a:pt x="249079" y="57721"/>
                  </a:lnTo>
                  <a:lnTo>
                    <a:pt x="250031" y="56769"/>
                  </a:lnTo>
                  <a:lnTo>
                    <a:pt x="250698" y="56483"/>
                  </a:lnTo>
                  <a:lnTo>
                    <a:pt x="251365" y="57436"/>
                  </a:lnTo>
                  <a:lnTo>
                    <a:pt x="252317" y="57721"/>
                  </a:lnTo>
                  <a:lnTo>
                    <a:pt x="254603" y="57436"/>
                  </a:lnTo>
                  <a:lnTo>
                    <a:pt x="256222" y="56483"/>
                  </a:lnTo>
                  <a:lnTo>
                    <a:pt x="256604" y="56483"/>
                  </a:lnTo>
                  <a:lnTo>
                    <a:pt x="258604" y="59055"/>
                  </a:lnTo>
                  <a:lnTo>
                    <a:pt x="259556" y="60103"/>
                  </a:lnTo>
                  <a:lnTo>
                    <a:pt x="259175" y="61055"/>
                  </a:lnTo>
                  <a:lnTo>
                    <a:pt x="256889" y="61055"/>
                  </a:lnTo>
                  <a:lnTo>
                    <a:pt x="256889" y="62389"/>
                  </a:lnTo>
                  <a:lnTo>
                    <a:pt x="256604" y="63627"/>
                  </a:lnTo>
                  <a:lnTo>
                    <a:pt x="256889" y="63627"/>
                  </a:lnTo>
                  <a:lnTo>
                    <a:pt x="259175" y="66580"/>
                  </a:lnTo>
                  <a:lnTo>
                    <a:pt x="260223" y="69247"/>
                  </a:lnTo>
                  <a:lnTo>
                    <a:pt x="260890" y="69532"/>
                  </a:lnTo>
                  <a:lnTo>
                    <a:pt x="261175" y="69913"/>
                  </a:lnTo>
                  <a:lnTo>
                    <a:pt x="261842" y="69532"/>
                  </a:lnTo>
                  <a:lnTo>
                    <a:pt x="266795" y="69913"/>
                  </a:lnTo>
                  <a:lnTo>
                    <a:pt x="269367" y="69532"/>
                  </a:lnTo>
                  <a:lnTo>
                    <a:pt x="269748" y="69913"/>
                  </a:lnTo>
                  <a:lnTo>
                    <a:pt x="270034" y="69532"/>
                  </a:lnTo>
                  <a:lnTo>
                    <a:pt x="270700" y="69532"/>
                  </a:lnTo>
                  <a:lnTo>
                    <a:pt x="272701" y="69913"/>
                  </a:lnTo>
                  <a:lnTo>
                    <a:pt x="272987" y="70866"/>
                  </a:lnTo>
                  <a:lnTo>
                    <a:pt x="274320" y="71533"/>
                  </a:lnTo>
                  <a:lnTo>
                    <a:pt x="274987" y="71533"/>
                  </a:lnTo>
                  <a:lnTo>
                    <a:pt x="277559" y="73152"/>
                  </a:lnTo>
                  <a:lnTo>
                    <a:pt x="279845" y="71914"/>
                  </a:lnTo>
                  <a:lnTo>
                    <a:pt x="280225" y="71914"/>
                  </a:lnTo>
                  <a:lnTo>
                    <a:pt x="282226" y="72485"/>
                  </a:lnTo>
                  <a:lnTo>
                    <a:pt x="284131" y="7315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85FFF75F-34EA-F1DA-3212-93005821004F}"/>
                </a:ext>
              </a:extLst>
            </p:cNvPr>
            <p:cNvSpPr/>
            <p:nvPr/>
          </p:nvSpPr>
          <p:spPr>
            <a:xfrm>
              <a:off x="1444703" y="3936364"/>
              <a:ext cx="205358" cy="136874"/>
            </a:xfrm>
            <a:custGeom>
              <a:avLst/>
              <a:gdLst>
                <a:gd name="connsiteX0" fmla="*/ 107918 w 205358"/>
                <a:gd name="connsiteY0" fmla="*/ 14192 h 136874"/>
                <a:gd name="connsiteX1" fmla="*/ 108585 w 205358"/>
                <a:gd name="connsiteY1" fmla="*/ 14192 h 136874"/>
                <a:gd name="connsiteX2" fmla="*/ 109538 w 205358"/>
                <a:gd name="connsiteY2" fmla="*/ 14478 h 136874"/>
                <a:gd name="connsiteX3" fmla="*/ 109919 w 205358"/>
                <a:gd name="connsiteY3" fmla="*/ 14478 h 136874"/>
                <a:gd name="connsiteX4" fmla="*/ 109919 w 205358"/>
                <a:gd name="connsiteY4" fmla="*/ 15145 h 136874"/>
                <a:gd name="connsiteX5" fmla="*/ 110585 w 205358"/>
                <a:gd name="connsiteY5" fmla="*/ 15145 h 136874"/>
                <a:gd name="connsiteX6" fmla="*/ 111824 w 205358"/>
                <a:gd name="connsiteY6" fmla="*/ 15430 h 136874"/>
                <a:gd name="connsiteX7" fmla="*/ 111538 w 205358"/>
                <a:gd name="connsiteY7" fmla="*/ 16478 h 136874"/>
                <a:gd name="connsiteX8" fmla="*/ 111824 w 205358"/>
                <a:gd name="connsiteY8" fmla="*/ 16478 h 136874"/>
                <a:gd name="connsiteX9" fmla="*/ 112204 w 205358"/>
                <a:gd name="connsiteY9" fmla="*/ 17145 h 136874"/>
                <a:gd name="connsiteX10" fmla="*/ 112871 w 205358"/>
                <a:gd name="connsiteY10" fmla="*/ 17145 h 136874"/>
                <a:gd name="connsiteX11" fmla="*/ 112871 w 205358"/>
                <a:gd name="connsiteY11" fmla="*/ 19431 h 136874"/>
                <a:gd name="connsiteX12" fmla="*/ 112204 w 205358"/>
                <a:gd name="connsiteY12" fmla="*/ 20098 h 136874"/>
                <a:gd name="connsiteX13" fmla="*/ 112204 w 205358"/>
                <a:gd name="connsiteY13" fmla="*/ 20383 h 136874"/>
                <a:gd name="connsiteX14" fmla="*/ 111538 w 205358"/>
                <a:gd name="connsiteY14" fmla="*/ 21050 h 136874"/>
                <a:gd name="connsiteX15" fmla="*/ 111538 w 205358"/>
                <a:gd name="connsiteY15" fmla="*/ 21336 h 136874"/>
                <a:gd name="connsiteX16" fmla="*/ 111824 w 205358"/>
                <a:gd name="connsiteY16" fmla="*/ 21336 h 136874"/>
                <a:gd name="connsiteX17" fmla="*/ 112204 w 205358"/>
                <a:gd name="connsiteY17" fmla="*/ 21717 h 136874"/>
                <a:gd name="connsiteX18" fmla="*/ 112871 w 205358"/>
                <a:gd name="connsiteY18" fmla="*/ 22003 h 136874"/>
                <a:gd name="connsiteX19" fmla="*/ 113157 w 205358"/>
                <a:gd name="connsiteY19" fmla="*/ 22384 h 136874"/>
                <a:gd name="connsiteX20" fmla="*/ 113538 w 205358"/>
                <a:gd name="connsiteY20" fmla="*/ 22384 h 136874"/>
                <a:gd name="connsiteX21" fmla="*/ 114205 w 205358"/>
                <a:gd name="connsiteY21" fmla="*/ 22669 h 136874"/>
                <a:gd name="connsiteX22" fmla="*/ 114205 w 205358"/>
                <a:gd name="connsiteY22" fmla="*/ 23622 h 136874"/>
                <a:gd name="connsiteX23" fmla="*/ 114491 w 205358"/>
                <a:gd name="connsiteY23" fmla="*/ 23622 h 136874"/>
                <a:gd name="connsiteX24" fmla="*/ 114491 w 205358"/>
                <a:gd name="connsiteY24" fmla="*/ 24003 h 136874"/>
                <a:gd name="connsiteX25" fmla="*/ 114205 w 205358"/>
                <a:gd name="connsiteY25" fmla="*/ 24670 h 136874"/>
                <a:gd name="connsiteX26" fmla="*/ 114776 w 205358"/>
                <a:gd name="connsiteY26" fmla="*/ 24955 h 136874"/>
                <a:gd name="connsiteX27" fmla="*/ 115157 w 205358"/>
                <a:gd name="connsiteY27" fmla="*/ 25622 h 136874"/>
                <a:gd name="connsiteX28" fmla="*/ 115157 w 205358"/>
                <a:gd name="connsiteY28" fmla="*/ 26003 h 136874"/>
                <a:gd name="connsiteX29" fmla="*/ 115443 w 205358"/>
                <a:gd name="connsiteY29" fmla="*/ 26003 h 136874"/>
                <a:gd name="connsiteX30" fmla="*/ 115824 w 205358"/>
                <a:gd name="connsiteY30" fmla="*/ 26289 h 136874"/>
                <a:gd name="connsiteX31" fmla="*/ 116110 w 205358"/>
                <a:gd name="connsiteY31" fmla="*/ 26289 h 136874"/>
                <a:gd name="connsiteX32" fmla="*/ 116110 w 205358"/>
                <a:gd name="connsiteY32" fmla="*/ 26003 h 136874"/>
                <a:gd name="connsiteX33" fmla="*/ 116491 w 205358"/>
                <a:gd name="connsiteY33" fmla="*/ 26289 h 136874"/>
                <a:gd name="connsiteX34" fmla="*/ 117158 w 205358"/>
                <a:gd name="connsiteY34" fmla="*/ 28289 h 136874"/>
                <a:gd name="connsiteX35" fmla="*/ 117729 w 205358"/>
                <a:gd name="connsiteY35" fmla="*/ 28575 h 136874"/>
                <a:gd name="connsiteX36" fmla="*/ 117729 w 205358"/>
                <a:gd name="connsiteY36" fmla="*/ 28956 h 136874"/>
                <a:gd name="connsiteX37" fmla="*/ 118396 w 205358"/>
                <a:gd name="connsiteY37" fmla="*/ 29242 h 136874"/>
                <a:gd name="connsiteX38" fmla="*/ 118110 w 205358"/>
                <a:gd name="connsiteY38" fmla="*/ 31528 h 136874"/>
                <a:gd name="connsiteX39" fmla="*/ 117443 w 205358"/>
                <a:gd name="connsiteY39" fmla="*/ 32480 h 136874"/>
                <a:gd name="connsiteX40" fmla="*/ 117158 w 205358"/>
                <a:gd name="connsiteY40" fmla="*/ 32480 h 136874"/>
                <a:gd name="connsiteX41" fmla="*/ 117158 w 205358"/>
                <a:gd name="connsiteY41" fmla="*/ 33528 h 136874"/>
                <a:gd name="connsiteX42" fmla="*/ 116777 w 205358"/>
                <a:gd name="connsiteY42" fmla="*/ 34195 h 136874"/>
                <a:gd name="connsiteX43" fmla="*/ 117158 w 205358"/>
                <a:gd name="connsiteY43" fmla="*/ 34862 h 136874"/>
                <a:gd name="connsiteX44" fmla="*/ 117158 w 205358"/>
                <a:gd name="connsiteY44" fmla="*/ 35147 h 136874"/>
                <a:gd name="connsiteX45" fmla="*/ 116491 w 205358"/>
                <a:gd name="connsiteY45" fmla="*/ 35433 h 136874"/>
                <a:gd name="connsiteX46" fmla="*/ 116777 w 205358"/>
                <a:gd name="connsiteY46" fmla="*/ 36100 h 136874"/>
                <a:gd name="connsiteX47" fmla="*/ 117443 w 205358"/>
                <a:gd name="connsiteY47" fmla="*/ 36481 h 136874"/>
                <a:gd name="connsiteX48" fmla="*/ 118396 w 205358"/>
                <a:gd name="connsiteY48" fmla="*/ 36481 h 136874"/>
                <a:gd name="connsiteX49" fmla="*/ 119063 w 205358"/>
                <a:gd name="connsiteY49" fmla="*/ 36766 h 136874"/>
                <a:gd name="connsiteX50" fmla="*/ 120110 w 205358"/>
                <a:gd name="connsiteY50" fmla="*/ 36766 h 136874"/>
                <a:gd name="connsiteX51" fmla="*/ 119729 w 205358"/>
                <a:gd name="connsiteY51" fmla="*/ 37147 h 136874"/>
                <a:gd name="connsiteX52" fmla="*/ 120110 w 205358"/>
                <a:gd name="connsiteY52" fmla="*/ 37433 h 136874"/>
                <a:gd name="connsiteX53" fmla="*/ 119729 w 205358"/>
                <a:gd name="connsiteY53" fmla="*/ 37814 h 136874"/>
                <a:gd name="connsiteX54" fmla="*/ 119729 w 205358"/>
                <a:gd name="connsiteY54" fmla="*/ 38100 h 136874"/>
                <a:gd name="connsiteX55" fmla="*/ 120396 w 205358"/>
                <a:gd name="connsiteY55" fmla="*/ 40100 h 136874"/>
                <a:gd name="connsiteX56" fmla="*/ 120777 w 205358"/>
                <a:gd name="connsiteY56" fmla="*/ 40386 h 136874"/>
                <a:gd name="connsiteX57" fmla="*/ 121349 w 205358"/>
                <a:gd name="connsiteY57" fmla="*/ 40386 h 136874"/>
                <a:gd name="connsiteX58" fmla="*/ 122396 w 205358"/>
                <a:gd name="connsiteY58" fmla="*/ 40100 h 136874"/>
                <a:gd name="connsiteX59" fmla="*/ 123063 w 205358"/>
                <a:gd name="connsiteY59" fmla="*/ 40767 h 136874"/>
                <a:gd name="connsiteX60" fmla="*/ 124016 w 205358"/>
                <a:gd name="connsiteY60" fmla="*/ 41053 h 136874"/>
                <a:gd name="connsiteX61" fmla="*/ 124968 w 205358"/>
                <a:gd name="connsiteY61" fmla="*/ 41053 h 136874"/>
                <a:gd name="connsiteX62" fmla="*/ 124968 w 205358"/>
                <a:gd name="connsiteY62" fmla="*/ 41339 h 136874"/>
                <a:gd name="connsiteX63" fmla="*/ 126302 w 205358"/>
                <a:gd name="connsiteY63" fmla="*/ 40100 h 136874"/>
                <a:gd name="connsiteX64" fmla="*/ 126302 w 205358"/>
                <a:gd name="connsiteY64" fmla="*/ 39433 h 136874"/>
                <a:gd name="connsiteX65" fmla="*/ 127254 w 205358"/>
                <a:gd name="connsiteY65" fmla="*/ 39433 h 136874"/>
                <a:gd name="connsiteX66" fmla="*/ 127921 w 205358"/>
                <a:gd name="connsiteY66" fmla="*/ 40100 h 136874"/>
                <a:gd name="connsiteX67" fmla="*/ 129635 w 205358"/>
                <a:gd name="connsiteY67" fmla="*/ 39052 h 136874"/>
                <a:gd name="connsiteX68" fmla="*/ 129635 w 205358"/>
                <a:gd name="connsiteY68" fmla="*/ 37814 h 136874"/>
                <a:gd name="connsiteX69" fmla="*/ 130588 w 205358"/>
                <a:gd name="connsiteY69" fmla="*/ 36766 h 136874"/>
                <a:gd name="connsiteX70" fmla="*/ 131540 w 205358"/>
                <a:gd name="connsiteY70" fmla="*/ 36766 h 136874"/>
                <a:gd name="connsiteX71" fmla="*/ 131540 w 205358"/>
                <a:gd name="connsiteY71" fmla="*/ 37147 h 136874"/>
                <a:gd name="connsiteX72" fmla="*/ 132207 w 205358"/>
                <a:gd name="connsiteY72" fmla="*/ 36766 h 136874"/>
                <a:gd name="connsiteX73" fmla="*/ 131921 w 205358"/>
                <a:gd name="connsiteY73" fmla="*/ 37433 h 136874"/>
                <a:gd name="connsiteX74" fmla="*/ 132207 w 205358"/>
                <a:gd name="connsiteY74" fmla="*/ 37433 h 136874"/>
                <a:gd name="connsiteX75" fmla="*/ 133159 w 205358"/>
                <a:gd name="connsiteY75" fmla="*/ 38767 h 136874"/>
                <a:gd name="connsiteX76" fmla="*/ 132874 w 205358"/>
                <a:gd name="connsiteY76" fmla="*/ 39719 h 136874"/>
                <a:gd name="connsiteX77" fmla="*/ 133159 w 205358"/>
                <a:gd name="connsiteY77" fmla="*/ 40386 h 136874"/>
                <a:gd name="connsiteX78" fmla="*/ 134874 w 205358"/>
                <a:gd name="connsiteY78" fmla="*/ 38767 h 136874"/>
                <a:gd name="connsiteX79" fmla="*/ 135827 w 205358"/>
                <a:gd name="connsiteY79" fmla="*/ 38386 h 136874"/>
                <a:gd name="connsiteX80" fmla="*/ 136493 w 205358"/>
                <a:gd name="connsiteY80" fmla="*/ 39433 h 136874"/>
                <a:gd name="connsiteX81" fmla="*/ 138494 w 205358"/>
                <a:gd name="connsiteY81" fmla="*/ 37433 h 136874"/>
                <a:gd name="connsiteX82" fmla="*/ 138494 w 205358"/>
                <a:gd name="connsiteY82" fmla="*/ 36766 h 136874"/>
                <a:gd name="connsiteX83" fmla="*/ 139065 w 205358"/>
                <a:gd name="connsiteY83" fmla="*/ 36100 h 136874"/>
                <a:gd name="connsiteX84" fmla="*/ 139446 w 205358"/>
                <a:gd name="connsiteY84" fmla="*/ 36100 h 136874"/>
                <a:gd name="connsiteX85" fmla="*/ 139446 w 205358"/>
                <a:gd name="connsiteY85" fmla="*/ 37433 h 136874"/>
                <a:gd name="connsiteX86" fmla="*/ 139065 w 205358"/>
                <a:gd name="connsiteY86" fmla="*/ 38100 h 136874"/>
                <a:gd name="connsiteX87" fmla="*/ 139732 w 205358"/>
                <a:gd name="connsiteY87" fmla="*/ 39052 h 136874"/>
                <a:gd name="connsiteX88" fmla="*/ 140113 w 205358"/>
                <a:gd name="connsiteY88" fmla="*/ 39433 h 136874"/>
                <a:gd name="connsiteX89" fmla="*/ 141446 w 205358"/>
                <a:gd name="connsiteY89" fmla="*/ 39433 h 136874"/>
                <a:gd name="connsiteX90" fmla="*/ 142399 w 205358"/>
                <a:gd name="connsiteY90" fmla="*/ 39719 h 136874"/>
                <a:gd name="connsiteX91" fmla="*/ 144399 w 205358"/>
                <a:gd name="connsiteY91" fmla="*/ 41339 h 136874"/>
                <a:gd name="connsiteX92" fmla="*/ 144971 w 205358"/>
                <a:gd name="connsiteY92" fmla="*/ 43720 h 136874"/>
                <a:gd name="connsiteX93" fmla="*/ 146304 w 205358"/>
                <a:gd name="connsiteY93" fmla="*/ 44291 h 136874"/>
                <a:gd name="connsiteX94" fmla="*/ 146971 w 205358"/>
                <a:gd name="connsiteY94" fmla="*/ 46006 h 136874"/>
                <a:gd name="connsiteX95" fmla="*/ 147352 w 205358"/>
                <a:gd name="connsiteY95" fmla="*/ 46958 h 136874"/>
                <a:gd name="connsiteX96" fmla="*/ 147923 w 205358"/>
                <a:gd name="connsiteY96" fmla="*/ 48292 h 136874"/>
                <a:gd name="connsiteX97" fmla="*/ 151257 w 205358"/>
                <a:gd name="connsiteY97" fmla="*/ 48577 h 136874"/>
                <a:gd name="connsiteX98" fmla="*/ 152876 w 205358"/>
                <a:gd name="connsiteY98" fmla="*/ 48292 h 136874"/>
                <a:gd name="connsiteX99" fmla="*/ 153257 w 205358"/>
                <a:gd name="connsiteY99" fmla="*/ 47625 h 136874"/>
                <a:gd name="connsiteX100" fmla="*/ 154496 w 205358"/>
                <a:gd name="connsiteY100" fmla="*/ 46672 h 136874"/>
                <a:gd name="connsiteX101" fmla="*/ 154877 w 205358"/>
                <a:gd name="connsiteY101" fmla="*/ 46958 h 136874"/>
                <a:gd name="connsiteX102" fmla="*/ 156210 w 205358"/>
                <a:gd name="connsiteY102" fmla="*/ 47911 h 136874"/>
                <a:gd name="connsiteX103" fmla="*/ 157829 w 205358"/>
                <a:gd name="connsiteY103" fmla="*/ 48292 h 136874"/>
                <a:gd name="connsiteX104" fmla="*/ 159449 w 205358"/>
                <a:gd name="connsiteY104" fmla="*/ 48292 h 136874"/>
                <a:gd name="connsiteX105" fmla="*/ 160115 w 205358"/>
                <a:gd name="connsiteY105" fmla="*/ 48577 h 136874"/>
                <a:gd name="connsiteX106" fmla="*/ 160782 w 205358"/>
                <a:gd name="connsiteY106" fmla="*/ 47911 h 136874"/>
                <a:gd name="connsiteX107" fmla="*/ 161734 w 205358"/>
                <a:gd name="connsiteY107" fmla="*/ 48577 h 136874"/>
                <a:gd name="connsiteX108" fmla="*/ 162687 w 205358"/>
                <a:gd name="connsiteY108" fmla="*/ 48958 h 136874"/>
                <a:gd name="connsiteX109" fmla="*/ 165068 w 205358"/>
                <a:gd name="connsiteY109" fmla="*/ 50197 h 136874"/>
                <a:gd name="connsiteX110" fmla="*/ 165354 w 205358"/>
                <a:gd name="connsiteY110" fmla="*/ 50197 h 136874"/>
                <a:gd name="connsiteX111" fmla="*/ 165354 w 205358"/>
                <a:gd name="connsiteY111" fmla="*/ 50578 h 136874"/>
                <a:gd name="connsiteX112" fmla="*/ 165640 w 205358"/>
                <a:gd name="connsiteY112" fmla="*/ 50864 h 136874"/>
                <a:gd name="connsiteX113" fmla="*/ 165640 w 205358"/>
                <a:gd name="connsiteY113" fmla="*/ 51530 h 136874"/>
                <a:gd name="connsiteX114" fmla="*/ 166973 w 205358"/>
                <a:gd name="connsiteY114" fmla="*/ 53816 h 136874"/>
                <a:gd name="connsiteX115" fmla="*/ 167354 w 205358"/>
                <a:gd name="connsiteY115" fmla="*/ 54197 h 136874"/>
                <a:gd name="connsiteX116" fmla="*/ 168307 w 205358"/>
                <a:gd name="connsiteY116" fmla="*/ 53816 h 136874"/>
                <a:gd name="connsiteX117" fmla="*/ 168974 w 205358"/>
                <a:gd name="connsiteY117" fmla="*/ 52864 h 136874"/>
                <a:gd name="connsiteX118" fmla="*/ 169926 w 205358"/>
                <a:gd name="connsiteY118" fmla="*/ 53530 h 136874"/>
                <a:gd name="connsiteX119" fmla="*/ 171545 w 205358"/>
                <a:gd name="connsiteY119" fmla="*/ 54864 h 136874"/>
                <a:gd name="connsiteX120" fmla="*/ 172593 w 205358"/>
                <a:gd name="connsiteY120" fmla="*/ 55150 h 136874"/>
                <a:gd name="connsiteX121" fmla="*/ 172879 w 205358"/>
                <a:gd name="connsiteY121" fmla="*/ 54483 h 136874"/>
                <a:gd name="connsiteX122" fmla="*/ 173927 w 205358"/>
                <a:gd name="connsiteY122" fmla="*/ 54483 h 136874"/>
                <a:gd name="connsiteX123" fmla="*/ 174498 w 205358"/>
                <a:gd name="connsiteY123" fmla="*/ 53816 h 136874"/>
                <a:gd name="connsiteX124" fmla="*/ 174498 w 205358"/>
                <a:gd name="connsiteY124" fmla="*/ 53530 h 136874"/>
                <a:gd name="connsiteX125" fmla="*/ 174879 w 205358"/>
                <a:gd name="connsiteY125" fmla="*/ 53150 h 136874"/>
                <a:gd name="connsiteX126" fmla="*/ 175546 w 205358"/>
                <a:gd name="connsiteY126" fmla="*/ 52864 h 136874"/>
                <a:gd name="connsiteX127" fmla="*/ 175832 w 205358"/>
                <a:gd name="connsiteY127" fmla="*/ 53530 h 136874"/>
                <a:gd name="connsiteX128" fmla="*/ 176213 w 205358"/>
                <a:gd name="connsiteY128" fmla="*/ 53530 h 136874"/>
                <a:gd name="connsiteX129" fmla="*/ 176498 w 205358"/>
                <a:gd name="connsiteY129" fmla="*/ 53816 h 136874"/>
                <a:gd name="connsiteX130" fmla="*/ 177832 w 205358"/>
                <a:gd name="connsiteY130" fmla="*/ 53530 h 136874"/>
                <a:gd name="connsiteX131" fmla="*/ 178499 w 205358"/>
                <a:gd name="connsiteY131" fmla="*/ 53816 h 136874"/>
                <a:gd name="connsiteX132" fmla="*/ 178784 w 205358"/>
                <a:gd name="connsiteY132" fmla="*/ 53530 h 136874"/>
                <a:gd name="connsiteX133" fmla="*/ 180118 w 205358"/>
                <a:gd name="connsiteY133" fmla="*/ 54864 h 136874"/>
                <a:gd name="connsiteX134" fmla="*/ 180118 w 205358"/>
                <a:gd name="connsiteY134" fmla="*/ 55150 h 136874"/>
                <a:gd name="connsiteX135" fmla="*/ 180404 w 205358"/>
                <a:gd name="connsiteY135" fmla="*/ 55531 h 136874"/>
                <a:gd name="connsiteX136" fmla="*/ 179451 w 205358"/>
                <a:gd name="connsiteY136" fmla="*/ 56483 h 136874"/>
                <a:gd name="connsiteX137" fmla="*/ 179832 w 205358"/>
                <a:gd name="connsiteY137" fmla="*/ 56483 h 136874"/>
                <a:gd name="connsiteX138" fmla="*/ 180118 w 205358"/>
                <a:gd name="connsiteY138" fmla="*/ 56769 h 136874"/>
                <a:gd name="connsiteX139" fmla="*/ 180404 w 205358"/>
                <a:gd name="connsiteY139" fmla="*/ 56769 h 136874"/>
                <a:gd name="connsiteX140" fmla="*/ 180404 w 205358"/>
                <a:gd name="connsiteY140" fmla="*/ 56483 h 136874"/>
                <a:gd name="connsiteX141" fmla="*/ 180784 w 205358"/>
                <a:gd name="connsiteY141" fmla="*/ 57150 h 136874"/>
                <a:gd name="connsiteX142" fmla="*/ 180784 w 205358"/>
                <a:gd name="connsiteY142" fmla="*/ 57436 h 136874"/>
                <a:gd name="connsiteX143" fmla="*/ 181070 w 205358"/>
                <a:gd name="connsiteY143" fmla="*/ 58102 h 136874"/>
                <a:gd name="connsiteX144" fmla="*/ 181451 w 205358"/>
                <a:gd name="connsiteY144" fmla="*/ 57817 h 136874"/>
                <a:gd name="connsiteX145" fmla="*/ 181737 w 205358"/>
                <a:gd name="connsiteY145" fmla="*/ 57817 h 136874"/>
                <a:gd name="connsiteX146" fmla="*/ 182118 w 205358"/>
                <a:gd name="connsiteY146" fmla="*/ 57150 h 136874"/>
                <a:gd name="connsiteX147" fmla="*/ 183071 w 205358"/>
                <a:gd name="connsiteY147" fmla="*/ 57150 h 136874"/>
                <a:gd name="connsiteX148" fmla="*/ 183356 w 205358"/>
                <a:gd name="connsiteY148" fmla="*/ 56483 h 136874"/>
                <a:gd name="connsiteX149" fmla="*/ 183737 w 205358"/>
                <a:gd name="connsiteY149" fmla="*/ 56769 h 136874"/>
                <a:gd name="connsiteX150" fmla="*/ 183737 w 205358"/>
                <a:gd name="connsiteY150" fmla="*/ 57436 h 136874"/>
                <a:gd name="connsiteX151" fmla="*/ 184023 w 205358"/>
                <a:gd name="connsiteY151" fmla="*/ 57436 h 136874"/>
                <a:gd name="connsiteX152" fmla="*/ 184404 w 205358"/>
                <a:gd name="connsiteY152" fmla="*/ 57150 h 136874"/>
                <a:gd name="connsiteX153" fmla="*/ 184690 w 205358"/>
                <a:gd name="connsiteY153" fmla="*/ 57150 h 136874"/>
                <a:gd name="connsiteX154" fmla="*/ 185738 w 205358"/>
                <a:gd name="connsiteY154" fmla="*/ 58483 h 136874"/>
                <a:gd name="connsiteX155" fmla="*/ 185738 w 205358"/>
                <a:gd name="connsiteY155" fmla="*/ 58102 h 136874"/>
                <a:gd name="connsiteX156" fmla="*/ 186976 w 205358"/>
                <a:gd name="connsiteY156" fmla="*/ 58483 h 136874"/>
                <a:gd name="connsiteX157" fmla="*/ 187642 w 205358"/>
                <a:gd name="connsiteY157" fmla="*/ 59055 h 136874"/>
                <a:gd name="connsiteX158" fmla="*/ 189643 w 205358"/>
                <a:gd name="connsiteY158" fmla="*/ 59436 h 136874"/>
                <a:gd name="connsiteX159" fmla="*/ 191262 w 205358"/>
                <a:gd name="connsiteY159" fmla="*/ 59055 h 136874"/>
                <a:gd name="connsiteX160" fmla="*/ 191643 w 205358"/>
                <a:gd name="connsiteY160" fmla="*/ 59436 h 136874"/>
                <a:gd name="connsiteX161" fmla="*/ 191929 w 205358"/>
                <a:gd name="connsiteY161" fmla="*/ 59436 h 136874"/>
                <a:gd name="connsiteX162" fmla="*/ 192596 w 205358"/>
                <a:gd name="connsiteY162" fmla="*/ 59055 h 136874"/>
                <a:gd name="connsiteX163" fmla="*/ 192596 w 205358"/>
                <a:gd name="connsiteY163" fmla="*/ 59436 h 136874"/>
                <a:gd name="connsiteX164" fmla="*/ 194215 w 205358"/>
                <a:gd name="connsiteY164" fmla="*/ 60103 h 136874"/>
                <a:gd name="connsiteX165" fmla="*/ 194882 w 205358"/>
                <a:gd name="connsiteY165" fmla="*/ 60389 h 136874"/>
                <a:gd name="connsiteX166" fmla="*/ 194882 w 205358"/>
                <a:gd name="connsiteY166" fmla="*/ 60103 h 136874"/>
                <a:gd name="connsiteX167" fmla="*/ 195167 w 205358"/>
                <a:gd name="connsiteY167" fmla="*/ 60769 h 136874"/>
                <a:gd name="connsiteX168" fmla="*/ 194882 w 205358"/>
                <a:gd name="connsiteY168" fmla="*/ 61055 h 136874"/>
                <a:gd name="connsiteX169" fmla="*/ 195834 w 205358"/>
                <a:gd name="connsiteY169" fmla="*/ 62008 h 136874"/>
                <a:gd name="connsiteX170" fmla="*/ 195548 w 205358"/>
                <a:gd name="connsiteY170" fmla="*/ 62389 h 136874"/>
                <a:gd name="connsiteX171" fmla="*/ 196882 w 205358"/>
                <a:gd name="connsiteY171" fmla="*/ 62389 h 136874"/>
                <a:gd name="connsiteX172" fmla="*/ 196501 w 205358"/>
                <a:gd name="connsiteY172" fmla="*/ 63055 h 136874"/>
                <a:gd name="connsiteX173" fmla="*/ 197549 w 205358"/>
                <a:gd name="connsiteY173" fmla="*/ 63055 h 136874"/>
                <a:gd name="connsiteX174" fmla="*/ 198787 w 205358"/>
                <a:gd name="connsiteY174" fmla="*/ 64389 h 136874"/>
                <a:gd name="connsiteX175" fmla="*/ 201454 w 205358"/>
                <a:gd name="connsiteY175" fmla="*/ 64389 h 136874"/>
                <a:gd name="connsiteX176" fmla="*/ 201073 w 205358"/>
                <a:gd name="connsiteY176" fmla="*/ 64675 h 136874"/>
                <a:gd name="connsiteX177" fmla="*/ 201454 w 205358"/>
                <a:gd name="connsiteY177" fmla="*/ 65341 h 136874"/>
                <a:gd name="connsiteX178" fmla="*/ 202406 w 205358"/>
                <a:gd name="connsiteY178" fmla="*/ 66008 h 136874"/>
                <a:gd name="connsiteX179" fmla="*/ 203740 w 205358"/>
                <a:gd name="connsiteY179" fmla="*/ 67342 h 136874"/>
                <a:gd name="connsiteX180" fmla="*/ 203740 w 205358"/>
                <a:gd name="connsiteY180" fmla="*/ 68294 h 136874"/>
                <a:gd name="connsiteX181" fmla="*/ 205359 w 205358"/>
                <a:gd name="connsiteY181" fmla="*/ 70866 h 136874"/>
                <a:gd name="connsiteX182" fmla="*/ 205073 w 205358"/>
                <a:gd name="connsiteY182" fmla="*/ 71247 h 136874"/>
                <a:gd name="connsiteX183" fmla="*/ 204692 w 205358"/>
                <a:gd name="connsiteY183" fmla="*/ 71914 h 136874"/>
                <a:gd name="connsiteX184" fmla="*/ 203073 w 205358"/>
                <a:gd name="connsiteY184" fmla="*/ 72580 h 136874"/>
                <a:gd name="connsiteX185" fmla="*/ 203073 w 205358"/>
                <a:gd name="connsiteY185" fmla="*/ 73247 h 136874"/>
                <a:gd name="connsiteX186" fmla="*/ 202406 w 205358"/>
                <a:gd name="connsiteY186" fmla="*/ 72866 h 136874"/>
                <a:gd name="connsiteX187" fmla="*/ 201454 w 205358"/>
                <a:gd name="connsiteY187" fmla="*/ 72580 h 136874"/>
                <a:gd name="connsiteX188" fmla="*/ 200787 w 205358"/>
                <a:gd name="connsiteY188" fmla="*/ 72580 h 136874"/>
                <a:gd name="connsiteX189" fmla="*/ 200120 w 205358"/>
                <a:gd name="connsiteY189" fmla="*/ 73819 h 136874"/>
                <a:gd name="connsiteX190" fmla="*/ 200120 w 205358"/>
                <a:gd name="connsiteY190" fmla="*/ 75152 h 136874"/>
                <a:gd name="connsiteX191" fmla="*/ 199834 w 205358"/>
                <a:gd name="connsiteY191" fmla="*/ 75819 h 136874"/>
                <a:gd name="connsiteX192" fmla="*/ 199834 w 205358"/>
                <a:gd name="connsiteY192" fmla="*/ 76200 h 136874"/>
                <a:gd name="connsiteX193" fmla="*/ 199454 w 205358"/>
                <a:gd name="connsiteY193" fmla="*/ 76486 h 136874"/>
                <a:gd name="connsiteX194" fmla="*/ 199834 w 205358"/>
                <a:gd name="connsiteY194" fmla="*/ 77819 h 136874"/>
                <a:gd name="connsiteX195" fmla="*/ 199454 w 205358"/>
                <a:gd name="connsiteY195" fmla="*/ 78105 h 136874"/>
                <a:gd name="connsiteX196" fmla="*/ 199834 w 205358"/>
                <a:gd name="connsiteY196" fmla="*/ 78486 h 136874"/>
                <a:gd name="connsiteX197" fmla="*/ 199834 w 205358"/>
                <a:gd name="connsiteY197" fmla="*/ 79439 h 136874"/>
                <a:gd name="connsiteX198" fmla="*/ 199168 w 205358"/>
                <a:gd name="connsiteY198" fmla="*/ 79820 h 136874"/>
                <a:gd name="connsiteX199" fmla="*/ 198120 w 205358"/>
                <a:gd name="connsiteY199" fmla="*/ 81058 h 136874"/>
                <a:gd name="connsiteX200" fmla="*/ 197549 w 205358"/>
                <a:gd name="connsiteY200" fmla="*/ 81439 h 136874"/>
                <a:gd name="connsiteX201" fmla="*/ 195548 w 205358"/>
                <a:gd name="connsiteY201" fmla="*/ 82105 h 136874"/>
                <a:gd name="connsiteX202" fmla="*/ 195834 w 205358"/>
                <a:gd name="connsiteY202" fmla="*/ 82772 h 136874"/>
                <a:gd name="connsiteX203" fmla="*/ 195834 w 205358"/>
                <a:gd name="connsiteY203" fmla="*/ 84011 h 136874"/>
                <a:gd name="connsiteX204" fmla="*/ 195548 w 205358"/>
                <a:gd name="connsiteY204" fmla="*/ 84392 h 136874"/>
                <a:gd name="connsiteX205" fmla="*/ 195548 w 205358"/>
                <a:gd name="connsiteY205" fmla="*/ 85058 h 136874"/>
                <a:gd name="connsiteX206" fmla="*/ 194882 w 205358"/>
                <a:gd name="connsiteY206" fmla="*/ 85725 h 136874"/>
                <a:gd name="connsiteX207" fmla="*/ 194882 w 205358"/>
                <a:gd name="connsiteY207" fmla="*/ 86677 h 136874"/>
                <a:gd name="connsiteX208" fmla="*/ 194596 w 205358"/>
                <a:gd name="connsiteY208" fmla="*/ 87344 h 136874"/>
                <a:gd name="connsiteX209" fmla="*/ 193929 w 205358"/>
                <a:gd name="connsiteY209" fmla="*/ 87630 h 136874"/>
                <a:gd name="connsiteX210" fmla="*/ 193262 w 205358"/>
                <a:gd name="connsiteY210" fmla="*/ 88297 h 136874"/>
                <a:gd name="connsiteX211" fmla="*/ 193262 w 205358"/>
                <a:gd name="connsiteY211" fmla="*/ 88678 h 136874"/>
                <a:gd name="connsiteX212" fmla="*/ 192596 w 205358"/>
                <a:gd name="connsiteY212" fmla="*/ 88297 h 136874"/>
                <a:gd name="connsiteX213" fmla="*/ 192596 w 205358"/>
                <a:gd name="connsiteY213" fmla="*/ 88678 h 136874"/>
                <a:gd name="connsiteX214" fmla="*/ 191262 w 205358"/>
                <a:gd name="connsiteY214" fmla="*/ 89249 h 136874"/>
                <a:gd name="connsiteX215" fmla="*/ 190976 w 205358"/>
                <a:gd name="connsiteY215" fmla="*/ 89916 h 136874"/>
                <a:gd name="connsiteX216" fmla="*/ 189929 w 205358"/>
                <a:gd name="connsiteY216" fmla="*/ 89249 h 136874"/>
                <a:gd name="connsiteX217" fmla="*/ 189262 w 205358"/>
                <a:gd name="connsiteY217" fmla="*/ 88964 h 136874"/>
                <a:gd name="connsiteX218" fmla="*/ 189262 w 205358"/>
                <a:gd name="connsiteY218" fmla="*/ 88678 h 136874"/>
                <a:gd name="connsiteX219" fmla="*/ 188690 w 205358"/>
                <a:gd name="connsiteY219" fmla="*/ 88678 h 136874"/>
                <a:gd name="connsiteX220" fmla="*/ 188690 w 205358"/>
                <a:gd name="connsiteY220" fmla="*/ 88297 h 136874"/>
                <a:gd name="connsiteX221" fmla="*/ 188309 w 205358"/>
                <a:gd name="connsiteY221" fmla="*/ 87344 h 136874"/>
                <a:gd name="connsiteX222" fmla="*/ 188024 w 205358"/>
                <a:gd name="connsiteY222" fmla="*/ 86963 h 136874"/>
                <a:gd name="connsiteX223" fmla="*/ 187642 w 205358"/>
                <a:gd name="connsiteY223" fmla="*/ 86963 h 136874"/>
                <a:gd name="connsiteX224" fmla="*/ 187642 w 205358"/>
                <a:gd name="connsiteY224" fmla="*/ 87344 h 136874"/>
                <a:gd name="connsiteX225" fmla="*/ 187357 w 205358"/>
                <a:gd name="connsiteY225" fmla="*/ 88011 h 136874"/>
                <a:gd name="connsiteX226" fmla="*/ 187642 w 205358"/>
                <a:gd name="connsiteY226" fmla="*/ 88297 h 136874"/>
                <a:gd name="connsiteX227" fmla="*/ 186976 w 205358"/>
                <a:gd name="connsiteY227" fmla="*/ 88964 h 136874"/>
                <a:gd name="connsiteX228" fmla="*/ 186976 w 205358"/>
                <a:gd name="connsiteY228" fmla="*/ 89630 h 136874"/>
                <a:gd name="connsiteX229" fmla="*/ 185738 w 205358"/>
                <a:gd name="connsiteY229" fmla="*/ 88678 h 136874"/>
                <a:gd name="connsiteX230" fmla="*/ 184404 w 205358"/>
                <a:gd name="connsiteY230" fmla="*/ 88011 h 136874"/>
                <a:gd name="connsiteX231" fmla="*/ 177165 w 205358"/>
                <a:gd name="connsiteY231" fmla="*/ 85344 h 136874"/>
                <a:gd name="connsiteX232" fmla="*/ 176879 w 205358"/>
                <a:gd name="connsiteY232" fmla="*/ 85058 h 136874"/>
                <a:gd name="connsiteX233" fmla="*/ 176879 w 205358"/>
                <a:gd name="connsiteY233" fmla="*/ 84392 h 136874"/>
                <a:gd name="connsiteX234" fmla="*/ 176498 w 205358"/>
                <a:gd name="connsiteY234" fmla="*/ 84392 h 136874"/>
                <a:gd name="connsiteX235" fmla="*/ 174879 w 205358"/>
                <a:gd name="connsiteY235" fmla="*/ 84011 h 136874"/>
                <a:gd name="connsiteX236" fmla="*/ 173927 w 205358"/>
                <a:gd name="connsiteY236" fmla="*/ 84392 h 136874"/>
                <a:gd name="connsiteX237" fmla="*/ 173260 w 205358"/>
                <a:gd name="connsiteY237" fmla="*/ 84011 h 136874"/>
                <a:gd name="connsiteX238" fmla="*/ 169259 w 205358"/>
                <a:gd name="connsiteY238" fmla="*/ 85344 h 136874"/>
                <a:gd name="connsiteX239" fmla="*/ 168307 w 205358"/>
                <a:gd name="connsiteY239" fmla="*/ 86963 h 136874"/>
                <a:gd name="connsiteX240" fmla="*/ 166973 w 205358"/>
                <a:gd name="connsiteY240" fmla="*/ 87344 h 136874"/>
                <a:gd name="connsiteX241" fmla="*/ 165640 w 205358"/>
                <a:gd name="connsiteY241" fmla="*/ 88678 h 136874"/>
                <a:gd name="connsiteX242" fmla="*/ 164402 w 205358"/>
                <a:gd name="connsiteY242" fmla="*/ 89249 h 136874"/>
                <a:gd name="connsiteX243" fmla="*/ 164402 w 205358"/>
                <a:gd name="connsiteY243" fmla="*/ 89630 h 136874"/>
                <a:gd name="connsiteX244" fmla="*/ 165354 w 205358"/>
                <a:gd name="connsiteY244" fmla="*/ 90583 h 136874"/>
                <a:gd name="connsiteX245" fmla="*/ 166307 w 205358"/>
                <a:gd name="connsiteY245" fmla="*/ 90583 h 136874"/>
                <a:gd name="connsiteX246" fmla="*/ 165640 w 205358"/>
                <a:gd name="connsiteY246" fmla="*/ 90964 h 136874"/>
                <a:gd name="connsiteX247" fmla="*/ 164402 w 205358"/>
                <a:gd name="connsiteY247" fmla="*/ 90964 h 136874"/>
                <a:gd name="connsiteX248" fmla="*/ 164402 w 205358"/>
                <a:gd name="connsiteY248" fmla="*/ 92583 h 136874"/>
                <a:gd name="connsiteX249" fmla="*/ 165640 w 205358"/>
                <a:gd name="connsiteY249" fmla="*/ 92869 h 136874"/>
                <a:gd name="connsiteX250" fmla="*/ 166307 w 205358"/>
                <a:gd name="connsiteY250" fmla="*/ 92869 h 136874"/>
                <a:gd name="connsiteX251" fmla="*/ 166021 w 205358"/>
                <a:gd name="connsiteY251" fmla="*/ 92869 h 136874"/>
                <a:gd name="connsiteX252" fmla="*/ 166021 w 205358"/>
                <a:gd name="connsiteY252" fmla="*/ 93250 h 136874"/>
                <a:gd name="connsiteX253" fmla="*/ 166021 w 205358"/>
                <a:gd name="connsiteY253" fmla="*/ 92869 h 136874"/>
                <a:gd name="connsiteX254" fmla="*/ 165640 w 205358"/>
                <a:gd name="connsiteY254" fmla="*/ 93250 h 136874"/>
                <a:gd name="connsiteX255" fmla="*/ 164687 w 205358"/>
                <a:gd name="connsiteY255" fmla="*/ 93250 h 136874"/>
                <a:gd name="connsiteX256" fmla="*/ 164687 w 205358"/>
                <a:gd name="connsiteY256" fmla="*/ 93536 h 136874"/>
                <a:gd name="connsiteX257" fmla="*/ 164021 w 205358"/>
                <a:gd name="connsiteY257" fmla="*/ 93536 h 136874"/>
                <a:gd name="connsiteX258" fmla="*/ 162687 w 205358"/>
                <a:gd name="connsiteY258" fmla="*/ 93917 h 136874"/>
                <a:gd name="connsiteX259" fmla="*/ 162116 w 205358"/>
                <a:gd name="connsiteY259" fmla="*/ 94583 h 136874"/>
                <a:gd name="connsiteX260" fmla="*/ 162116 w 205358"/>
                <a:gd name="connsiteY260" fmla="*/ 94869 h 136874"/>
                <a:gd name="connsiteX261" fmla="*/ 161449 w 205358"/>
                <a:gd name="connsiteY261" fmla="*/ 94869 h 136874"/>
                <a:gd name="connsiteX262" fmla="*/ 161449 w 205358"/>
                <a:gd name="connsiteY262" fmla="*/ 95821 h 136874"/>
                <a:gd name="connsiteX263" fmla="*/ 161068 w 205358"/>
                <a:gd name="connsiteY263" fmla="*/ 95821 h 136874"/>
                <a:gd name="connsiteX264" fmla="*/ 161449 w 205358"/>
                <a:gd name="connsiteY264" fmla="*/ 96202 h 136874"/>
                <a:gd name="connsiteX265" fmla="*/ 160782 w 205358"/>
                <a:gd name="connsiteY265" fmla="*/ 96869 h 136874"/>
                <a:gd name="connsiteX266" fmla="*/ 161068 w 205358"/>
                <a:gd name="connsiteY266" fmla="*/ 97822 h 136874"/>
                <a:gd name="connsiteX267" fmla="*/ 160401 w 205358"/>
                <a:gd name="connsiteY267" fmla="*/ 98489 h 136874"/>
                <a:gd name="connsiteX268" fmla="*/ 160782 w 205358"/>
                <a:gd name="connsiteY268" fmla="*/ 98774 h 136874"/>
                <a:gd name="connsiteX269" fmla="*/ 160782 w 205358"/>
                <a:gd name="connsiteY269" fmla="*/ 99822 h 136874"/>
                <a:gd name="connsiteX270" fmla="*/ 162401 w 205358"/>
                <a:gd name="connsiteY270" fmla="*/ 101060 h 136874"/>
                <a:gd name="connsiteX271" fmla="*/ 163068 w 205358"/>
                <a:gd name="connsiteY271" fmla="*/ 101727 h 136874"/>
                <a:gd name="connsiteX272" fmla="*/ 162401 w 205358"/>
                <a:gd name="connsiteY272" fmla="*/ 101441 h 136874"/>
                <a:gd name="connsiteX273" fmla="*/ 162401 w 205358"/>
                <a:gd name="connsiteY273" fmla="*/ 101727 h 136874"/>
                <a:gd name="connsiteX274" fmla="*/ 162116 w 205358"/>
                <a:gd name="connsiteY274" fmla="*/ 101441 h 136874"/>
                <a:gd name="connsiteX275" fmla="*/ 162116 w 205358"/>
                <a:gd name="connsiteY275" fmla="*/ 102108 h 136874"/>
                <a:gd name="connsiteX276" fmla="*/ 161068 w 205358"/>
                <a:gd name="connsiteY276" fmla="*/ 101727 h 136874"/>
                <a:gd name="connsiteX277" fmla="*/ 161449 w 205358"/>
                <a:gd name="connsiteY277" fmla="*/ 102108 h 136874"/>
                <a:gd name="connsiteX278" fmla="*/ 160782 w 205358"/>
                <a:gd name="connsiteY278" fmla="*/ 104013 h 136874"/>
                <a:gd name="connsiteX279" fmla="*/ 160782 w 205358"/>
                <a:gd name="connsiteY279" fmla="*/ 104680 h 136874"/>
                <a:gd name="connsiteX280" fmla="*/ 160115 w 205358"/>
                <a:gd name="connsiteY280" fmla="*/ 105346 h 136874"/>
                <a:gd name="connsiteX281" fmla="*/ 159734 w 205358"/>
                <a:gd name="connsiteY281" fmla="*/ 105061 h 136874"/>
                <a:gd name="connsiteX282" fmla="*/ 159163 w 205358"/>
                <a:gd name="connsiteY282" fmla="*/ 105346 h 136874"/>
                <a:gd name="connsiteX283" fmla="*/ 159163 w 205358"/>
                <a:gd name="connsiteY283" fmla="*/ 106013 h 136874"/>
                <a:gd name="connsiteX284" fmla="*/ 158782 w 205358"/>
                <a:gd name="connsiteY284" fmla="*/ 106013 h 136874"/>
                <a:gd name="connsiteX285" fmla="*/ 158496 w 205358"/>
                <a:gd name="connsiteY285" fmla="*/ 106966 h 136874"/>
                <a:gd name="connsiteX286" fmla="*/ 157163 w 205358"/>
                <a:gd name="connsiteY286" fmla="*/ 107632 h 136874"/>
                <a:gd name="connsiteX287" fmla="*/ 155543 w 205358"/>
                <a:gd name="connsiteY287" fmla="*/ 108014 h 136874"/>
                <a:gd name="connsiteX288" fmla="*/ 154496 w 205358"/>
                <a:gd name="connsiteY288" fmla="*/ 108299 h 136874"/>
                <a:gd name="connsiteX289" fmla="*/ 153829 w 205358"/>
                <a:gd name="connsiteY289" fmla="*/ 108680 h 136874"/>
                <a:gd name="connsiteX290" fmla="*/ 153543 w 205358"/>
                <a:gd name="connsiteY290" fmla="*/ 109347 h 136874"/>
                <a:gd name="connsiteX291" fmla="*/ 152876 w 205358"/>
                <a:gd name="connsiteY291" fmla="*/ 108966 h 136874"/>
                <a:gd name="connsiteX292" fmla="*/ 152591 w 205358"/>
                <a:gd name="connsiteY292" fmla="*/ 109347 h 136874"/>
                <a:gd name="connsiteX293" fmla="*/ 152591 w 205358"/>
                <a:gd name="connsiteY293" fmla="*/ 109919 h 136874"/>
                <a:gd name="connsiteX294" fmla="*/ 151257 w 205358"/>
                <a:gd name="connsiteY294" fmla="*/ 111252 h 136874"/>
                <a:gd name="connsiteX295" fmla="*/ 151257 w 205358"/>
                <a:gd name="connsiteY295" fmla="*/ 111919 h 136874"/>
                <a:gd name="connsiteX296" fmla="*/ 150876 w 205358"/>
                <a:gd name="connsiteY296" fmla="*/ 112300 h 136874"/>
                <a:gd name="connsiteX297" fmla="*/ 150876 w 205358"/>
                <a:gd name="connsiteY297" fmla="*/ 112586 h 136874"/>
                <a:gd name="connsiteX298" fmla="*/ 149924 w 205358"/>
                <a:gd name="connsiteY298" fmla="*/ 113919 h 136874"/>
                <a:gd name="connsiteX299" fmla="*/ 149924 w 205358"/>
                <a:gd name="connsiteY299" fmla="*/ 114586 h 136874"/>
                <a:gd name="connsiteX300" fmla="*/ 149257 w 205358"/>
                <a:gd name="connsiteY300" fmla="*/ 114871 h 136874"/>
                <a:gd name="connsiteX301" fmla="*/ 148590 w 205358"/>
                <a:gd name="connsiteY301" fmla="*/ 115824 h 136874"/>
                <a:gd name="connsiteX302" fmla="*/ 147923 w 205358"/>
                <a:gd name="connsiteY302" fmla="*/ 117157 h 136874"/>
                <a:gd name="connsiteX303" fmla="*/ 147923 w 205358"/>
                <a:gd name="connsiteY303" fmla="*/ 117539 h 136874"/>
                <a:gd name="connsiteX304" fmla="*/ 147638 w 205358"/>
                <a:gd name="connsiteY304" fmla="*/ 118205 h 136874"/>
                <a:gd name="connsiteX305" fmla="*/ 145637 w 205358"/>
                <a:gd name="connsiteY305" fmla="*/ 119444 h 136874"/>
                <a:gd name="connsiteX306" fmla="*/ 145352 w 205358"/>
                <a:gd name="connsiteY306" fmla="*/ 121729 h 136874"/>
                <a:gd name="connsiteX307" fmla="*/ 144971 w 205358"/>
                <a:gd name="connsiteY307" fmla="*/ 123730 h 136874"/>
                <a:gd name="connsiteX308" fmla="*/ 144685 w 205358"/>
                <a:gd name="connsiteY308" fmla="*/ 124396 h 136874"/>
                <a:gd name="connsiteX309" fmla="*/ 143066 w 205358"/>
                <a:gd name="connsiteY309" fmla="*/ 126397 h 136874"/>
                <a:gd name="connsiteX310" fmla="*/ 140779 w 205358"/>
                <a:gd name="connsiteY310" fmla="*/ 126397 h 136874"/>
                <a:gd name="connsiteX311" fmla="*/ 140779 w 205358"/>
                <a:gd name="connsiteY311" fmla="*/ 127064 h 136874"/>
                <a:gd name="connsiteX312" fmla="*/ 141065 w 205358"/>
                <a:gd name="connsiteY312" fmla="*/ 127635 h 136874"/>
                <a:gd name="connsiteX313" fmla="*/ 140779 w 205358"/>
                <a:gd name="connsiteY313" fmla="*/ 128302 h 136874"/>
                <a:gd name="connsiteX314" fmla="*/ 138494 w 205358"/>
                <a:gd name="connsiteY314" fmla="*/ 129349 h 136874"/>
                <a:gd name="connsiteX315" fmla="*/ 138494 w 205358"/>
                <a:gd name="connsiteY315" fmla="*/ 130588 h 136874"/>
                <a:gd name="connsiteX316" fmla="*/ 135541 w 205358"/>
                <a:gd name="connsiteY316" fmla="*/ 131921 h 136874"/>
                <a:gd name="connsiteX317" fmla="*/ 134874 w 205358"/>
                <a:gd name="connsiteY317" fmla="*/ 132302 h 136874"/>
                <a:gd name="connsiteX318" fmla="*/ 133541 w 205358"/>
                <a:gd name="connsiteY318" fmla="*/ 131254 h 136874"/>
                <a:gd name="connsiteX319" fmla="*/ 132874 w 205358"/>
                <a:gd name="connsiteY319" fmla="*/ 130588 h 136874"/>
                <a:gd name="connsiteX320" fmla="*/ 131540 w 205358"/>
                <a:gd name="connsiteY320" fmla="*/ 129635 h 136874"/>
                <a:gd name="connsiteX321" fmla="*/ 131254 w 205358"/>
                <a:gd name="connsiteY321" fmla="*/ 129635 h 136874"/>
                <a:gd name="connsiteX322" fmla="*/ 130874 w 205358"/>
                <a:gd name="connsiteY322" fmla="*/ 129349 h 136874"/>
                <a:gd name="connsiteX323" fmla="*/ 130874 w 205358"/>
                <a:gd name="connsiteY323" fmla="*/ 129635 h 136874"/>
                <a:gd name="connsiteX324" fmla="*/ 130207 w 205358"/>
                <a:gd name="connsiteY324" fmla="*/ 129349 h 136874"/>
                <a:gd name="connsiteX325" fmla="*/ 129921 w 205358"/>
                <a:gd name="connsiteY325" fmla="*/ 130016 h 136874"/>
                <a:gd name="connsiteX326" fmla="*/ 129921 w 205358"/>
                <a:gd name="connsiteY326" fmla="*/ 130302 h 136874"/>
                <a:gd name="connsiteX327" fmla="*/ 129635 w 205358"/>
                <a:gd name="connsiteY327" fmla="*/ 130588 h 136874"/>
                <a:gd name="connsiteX328" fmla="*/ 128302 w 205358"/>
                <a:gd name="connsiteY328" fmla="*/ 130969 h 136874"/>
                <a:gd name="connsiteX329" fmla="*/ 127921 w 205358"/>
                <a:gd name="connsiteY329" fmla="*/ 131254 h 136874"/>
                <a:gd name="connsiteX330" fmla="*/ 126016 w 205358"/>
                <a:gd name="connsiteY330" fmla="*/ 130016 h 136874"/>
                <a:gd name="connsiteX331" fmla="*/ 125635 w 205358"/>
                <a:gd name="connsiteY331" fmla="*/ 129349 h 136874"/>
                <a:gd name="connsiteX332" fmla="*/ 124968 w 205358"/>
                <a:gd name="connsiteY332" fmla="*/ 128683 h 136874"/>
                <a:gd name="connsiteX333" fmla="*/ 124301 w 205358"/>
                <a:gd name="connsiteY333" fmla="*/ 127349 h 136874"/>
                <a:gd name="connsiteX334" fmla="*/ 122682 w 205358"/>
                <a:gd name="connsiteY334" fmla="*/ 125349 h 136874"/>
                <a:gd name="connsiteX335" fmla="*/ 121349 w 205358"/>
                <a:gd name="connsiteY335" fmla="*/ 126397 h 136874"/>
                <a:gd name="connsiteX336" fmla="*/ 117824 w 205358"/>
                <a:gd name="connsiteY336" fmla="*/ 128683 h 136874"/>
                <a:gd name="connsiteX337" fmla="*/ 116491 w 205358"/>
                <a:gd name="connsiteY337" fmla="*/ 128302 h 136874"/>
                <a:gd name="connsiteX338" fmla="*/ 116491 w 205358"/>
                <a:gd name="connsiteY338" fmla="*/ 128683 h 136874"/>
                <a:gd name="connsiteX339" fmla="*/ 114491 w 205358"/>
                <a:gd name="connsiteY339" fmla="*/ 130302 h 136874"/>
                <a:gd name="connsiteX340" fmla="*/ 115157 w 205358"/>
                <a:gd name="connsiteY340" fmla="*/ 131254 h 136874"/>
                <a:gd name="connsiteX341" fmla="*/ 114205 w 205358"/>
                <a:gd name="connsiteY341" fmla="*/ 131636 h 136874"/>
                <a:gd name="connsiteX342" fmla="*/ 113157 w 205358"/>
                <a:gd name="connsiteY342" fmla="*/ 132969 h 136874"/>
                <a:gd name="connsiteX343" fmla="*/ 111538 w 205358"/>
                <a:gd name="connsiteY343" fmla="*/ 133255 h 136874"/>
                <a:gd name="connsiteX344" fmla="*/ 111538 w 205358"/>
                <a:gd name="connsiteY344" fmla="*/ 133541 h 136874"/>
                <a:gd name="connsiteX345" fmla="*/ 111252 w 205358"/>
                <a:gd name="connsiteY345" fmla="*/ 133541 h 136874"/>
                <a:gd name="connsiteX346" fmla="*/ 111252 w 205358"/>
                <a:gd name="connsiteY346" fmla="*/ 133255 h 136874"/>
                <a:gd name="connsiteX347" fmla="*/ 110871 w 205358"/>
                <a:gd name="connsiteY347" fmla="*/ 132969 h 136874"/>
                <a:gd name="connsiteX348" fmla="*/ 108585 w 205358"/>
                <a:gd name="connsiteY348" fmla="*/ 134588 h 136874"/>
                <a:gd name="connsiteX349" fmla="*/ 108299 w 205358"/>
                <a:gd name="connsiteY349" fmla="*/ 135255 h 136874"/>
                <a:gd name="connsiteX350" fmla="*/ 107633 w 205358"/>
                <a:gd name="connsiteY350" fmla="*/ 135922 h 136874"/>
                <a:gd name="connsiteX351" fmla="*/ 107252 w 205358"/>
                <a:gd name="connsiteY351" fmla="*/ 136493 h 136874"/>
                <a:gd name="connsiteX352" fmla="*/ 107252 w 205358"/>
                <a:gd name="connsiteY352" fmla="*/ 136874 h 136874"/>
                <a:gd name="connsiteX353" fmla="*/ 105632 w 205358"/>
                <a:gd name="connsiteY353" fmla="*/ 136874 h 136874"/>
                <a:gd name="connsiteX354" fmla="*/ 104966 w 205358"/>
                <a:gd name="connsiteY354" fmla="*/ 136208 h 136874"/>
                <a:gd name="connsiteX355" fmla="*/ 103632 w 205358"/>
                <a:gd name="connsiteY355" fmla="*/ 136208 h 136874"/>
                <a:gd name="connsiteX356" fmla="*/ 102965 w 205358"/>
                <a:gd name="connsiteY356" fmla="*/ 135255 h 136874"/>
                <a:gd name="connsiteX357" fmla="*/ 102679 w 205358"/>
                <a:gd name="connsiteY357" fmla="*/ 134874 h 136874"/>
                <a:gd name="connsiteX358" fmla="*/ 101727 w 205358"/>
                <a:gd name="connsiteY358" fmla="*/ 134588 h 136874"/>
                <a:gd name="connsiteX359" fmla="*/ 100679 w 205358"/>
                <a:gd name="connsiteY359" fmla="*/ 132969 h 136874"/>
                <a:gd name="connsiteX360" fmla="*/ 98774 w 205358"/>
                <a:gd name="connsiteY360" fmla="*/ 132302 h 136874"/>
                <a:gd name="connsiteX361" fmla="*/ 100394 w 205358"/>
                <a:gd name="connsiteY361" fmla="*/ 129349 h 136874"/>
                <a:gd name="connsiteX362" fmla="*/ 98393 w 205358"/>
                <a:gd name="connsiteY362" fmla="*/ 128683 h 136874"/>
                <a:gd name="connsiteX363" fmla="*/ 97441 w 205358"/>
                <a:gd name="connsiteY363" fmla="*/ 126016 h 136874"/>
                <a:gd name="connsiteX364" fmla="*/ 95821 w 205358"/>
                <a:gd name="connsiteY364" fmla="*/ 127349 h 136874"/>
                <a:gd name="connsiteX365" fmla="*/ 93154 w 205358"/>
                <a:gd name="connsiteY365" fmla="*/ 127064 h 136874"/>
                <a:gd name="connsiteX366" fmla="*/ 92202 w 205358"/>
                <a:gd name="connsiteY366" fmla="*/ 126016 h 136874"/>
                <a:gd name="connsiteX367" fmla="*/ 91535 w 205358"/>
                <a:gd name="connsiteY367" fmla="*/ 126397 h 136874"/>
                <a:gd name="connsiteX368" fmla="*/ 90583 w 205358"/>
                <a:gd name="connsiteY368" fmla="*/ 126682 h 136874"/>
                <a:gd name="connsiteX369" fmla="*/ 89916 w 205358"/>
                <a:gd name="connsiteY369" fmla="*/ 127064 h 136874"/>
                <a:gd name="connsiteX370" fmla="*/ 89916 w 205358"/>
                <a:gd name="connsiteY370" fmla="*/ 126682 h 136874"/>
                <a:gd name="connsiteX371" fmla="*/ 89535 w 205358"/>
                <a:gd name="connsiteY371" fmla="*/ 126016 h 136874"/>
                <a:gd name="connsiteX372" fmla="*/ 89535 w 205358"/>
                <a:gd name="connsiteY372" fmla="*/ 125730 h 136874"/>
                <a:gd name="connsiteX373" fmla="*/ 88868 w 205358"/>
                <a:gd name="connsiteY373" fmla="*/ 124682 h 136874"/>
                <a:gd name="connsiteX374" fmla="*/ 88868 w 205358"/>
                <a:gd name="connsiteY374" fmla="*/ 124396 h 136874"/>
                <a:gd name="connsiteX375" fmla="*/ 88202 w 205358"/>
                <a:gd name="connsiteY375" fmla="*/ 124682 h 136874"/>
                <a:gd name="connsiteX376" fmla="*/ 84296 w 205358"/>
                <a:gd name="connsiteY376" fmla="*/ 124682 h 136874"/>
                <a:gd name="connsiteX377" fmla="*/ 83344 w 205358"/>
                <a:gd name="connsiteY377" fmla="*/ 124396 h 136874"/>
                <a:gd name="connsiteX378" fmla="*/ 83344 w 205358"/>
                <a:gd name="connsiteY378" fmla="*/ 124111 h 136874"/>
                <a:gd name="connsiteX379" fmla="*/ 82963 w 205358"/>
                <a:gd name="connsiteY379" fmla="*/ 123730 h 136874"/>
                <a:gd name="connsiteX380" fmla="*/ 82963 w 205358"/>
                <a:gd name="connsiteY380" fmla="*/ 123444 h 136874"/>
                <a:gd name="connsiteX381" fmla="*/ 82010 w 205358"/>
                <a:gd name="connsiteY381" fmla="*/ 122396 h 136874"/>
                <a:gd name="connsiteX382" fmla="*/ 81344 w 205358"/>
                <a:gd name="connsiteY382" fmla="*/ 121444 h 136874"/>
                <a:gd name="connsiteX383" fmla="*/ 81058 w 205358"/>
                <a:gd name="connsiteY383" fmla="*/ 121158 h 136874"/>
                <a:gd name="connsiteX384" fmla="*/ 80677 w 205358"/>
                <a:gd name="connsiteY384" fmla="*/ 121729 h 136874"/>
                <a:gd name="connsiteX385" fmla="*/ 79058 w 205358"/>
                <a:gd name="connsiteY385" fmla="*/ 122111 h 136874"/>
                <a:gd name="connsiteX386" fmla="*/ 78391 w 205358"/>
                <a:gd name="connsiteY386" fmla="*/ 121729 h 136874"/>
                <a:gd name="connsiteX387" fmla="*/ 77724 w 205358"/>
                <a:gd name="connsiteY387" fmla="*/ 122111 h 136874"/>
                <a:gd name="connsiteX388" fmla="*/ 76771 w 205358"/>
                <a:gd name="connsiteY388" fmla="*/ 122777 h 136874"/>
                <a:gd name="connsiteX389" fmla="*/ 75438 w 205358"/>
                <a:gd name="connsiteY389" fmla="*/ 123063 h 136874"/>
                <a:gd name="connsiteX390" fmla="*/ 74104 w 205358"/>
                <a:gd name="connsiteY390" fmla="*/ 123730 h 136874"/>
                <a:gd name="connsiteX391" fmla="*/ 73819 w 205358"/>
                <a:gd name="connsiteY391" fmla="*/ 123730 h 136874"/>
                <a:gd name="connsiteX392" fmla="*/ 73438 w 205358"/>
                <a:gd name="connsiteY392" fmla="*/ 123444 h 136874"/>
                <a:gd name="connsiteX393" fmla="*/ 72200 w 205358"/>
                <a:gd name="connsiteY393" fmla="*/ 123063 h 136874"/>
                <a:gd name="connsiteX394" fmla="*/ 71152 w 205358"/>
                <a:gd name="connsiteY394" fmla="*/ 122396 h 136874"/>
                <a:gd name="connsiteX395" fmla="*/ 64961 w 205358"/>
                <a:gd name="connsiteY395" fmla="*/ 122111 h 136874"/>
                <a:gd name="connsiteX396" fmla="*/ 63627 w 205358"/>
                <a:gd name="connsiteY396" fmla="*/ 122777 h 136874"/>
                <a:gd name="connsiteX397" fmla="*/ 62960 w 205358"/>
                <a:gd name="connsiteY397" fmla="*/ 121729 h 136874"/>
                <a:gd name="connsiteX398" fmla="*/ 63341 w 205358"/>
                <a:gd name="connsiteY398" fmla="*/ 119444 h 136874"/>
                <a:gd name="connsiteX399" fmla="*/ 62675 w 205358"/>
                <a:gd name="connsiteY399" fmla="*/ 118777 h 136874"/>
                <a:gd name="connsiteX400" fmla="*/ 62294 w 205358"/>
                <a:gd name="connsiteY400" fmla="*/ 118205 h 136874"/>
                <a:gd name="connsiteX401" fmla="*/ 62675 w 205358"/>
                <a:gd name="connsiteY401" fmla="*/ 117539 h 136874"/>
                <a:gd name="connsiteX402" fmla="*/ 62675 w 205358"/>
                <a:gd name="connsiteY402" fmla="*/ 115824 h 136874"/>
                <a:gd name="connsiteX403" fmla="*/ 62294 w 205358"/>
                <a:gd name="connsiteY403" fmla="*/ 115824 h 136874"/>
                <a:gd name="connsiteX404" fmla="*/ 62675 w 205358"/>
                <a:gd name="connsiteY404" fmla="*/ 114871 h 136874"/>
                <a:gd name="connsiteX405" fmla="*/ 62294 w 205358"/>
                <a:gd name="connsiteY405" fmla="*/ 114586 h 136874"/>
                <a:gd name="connsiteX406" fmla="*/ 62008 w 205358"/>
                <a:gd name="connsiteY406" fmla="*/ 113919 h 136874"/>
                <a:gd name="connsiteX407" fmla="*/ 62294 w 205358"/>
                <a:gd name="connsiteY407" fmla="*/ 113252 h 136874"/>
                <a:gd name="connsiteX408" fmla="*/ 62294 w 205358"/>
                <a:gd name="connsiteY408" fmla="*/ 111633 h 136874"/>
                <a:gd name="connsiteX409" fmla="*/ 61627 w 205358"/>
                <a:gd name="connsiteY409" fmla="*/ 110585 h 136874"/>
                <a:gd name="connsiteX410" fmla="*/ 61055 w 205358"/>
                <a:gd name="connsiteY410" fmla="*/ 109919 h 136874"/>
                <a:gd name="connsiteX411" fmla="*/ 61055 w 205358"/>
                <a:gd name="connsiteY411" fmla="*/ 108966 h 136874"/>
                <a:gd name="connsiteX412" fmla="*/ 60008 w 205358"/>
                <a:gd name="connsiteY412" fmla="*/ 108966 h 136874"/>
                <a:gd name="connsiteX413" fmla="*/ 59722 w 205358"/>
                <a:gd name="connsiteY413" fmla="*/ 109347 h 136874"/>
                <a:gd name="connsiteX414" fmla="*/ 59722 w 205358"/>
                <a:gd name="connsiteY414" fmla="*/ 109633 h 136874"/>
                <a:gd name="connsiteX415" fmla="*/ 59055 w 205358"/>
                <a:gd name="connsiteY415" fmla="*/ 109347 h 136874"/>
                <a:gd name="connsiteX416" fmla="*/ 58674 w 205358"/>
                <a:gd name="connsiteY416" fmla="*/ 109633 h 136874"/>
                <a:gd name="connsiteX417" fmla="*/ 58388 w 205358"/>
                <a:gd name="connsiteY417" fmla="*/ 110585 h 136874"/>
                <a:gd name="connsiteX418" fmla="*/ 57721 w 205358"/>
                <a:gd name="connsiteY418" fmla="*/ 115538 h 136874"/>
                <a:gd name="connsiteX419" fmla="*/ 56388 w 205358"/>
                <a:gd name="connsiteY419" fmla="*/ 117824 h 136874"/>
                <a:gd name="connsiteX420" fmla="*/ 55150 w 205358"/>
                <a:gd name="connsiteY420" fmla="*/ 117157 h 136874"/>
                <a:gd name="connsiteX421" fmla="*/ 51530 w 205358"/>
                <a:gd name="connsiteY421" fmla="*/ 117824 h 136874"/>
                <a:gd name="connsiteX422" fmla="*/ 49816 w 205358"/>
                <a:gd name="connsiteY422" fmla="*/ 117824 h 136874"/>
                <a:gd name="connsiteX423" fmla="*/ 49816 w 205358"/>
                <a:gd name="connsiteY423" fmla="*/ 117157 h 136874"/>
                <a:gd name="connsiteX424" fmla="*/ 50483 w 205358"/>
                <a:gd name="connsiteY424" fmla="*/ 115252 h 136874"/>
                <a:gd name="connsiteX425" fmla="*/ 50197 w 205358"/>
                <a:gd name="connsiteY425" fmla="*/ 114205 h 136874"/>
                <a:gd name="connsiteX426" fmla="*/ 49816 w 205358"/>
                <a:gd name="connsiteY426" fmla="*/ 110966 h 136874"/>
                <a:gd name="connsiteX427" fmla="*/ 49244 w 205358"/>
                <a:gd name="connsiteY427" fmla="*/ 109633 h 136874"/>
                <a:gd name="connsiteX428" fmla="*/ 49244 w 205358"/>
                <a:gd name="connsiteY428" fmla="*/ 108966 h 136874"/>
                <a:gd name="connsiteX429" fmla="*/ 48863 w 205358"/>
                <a:gd name="connsiteY429" fmla="*/ 108680 h 136874"/>
                <a:gd name="connsiteX430" fmla="*/ 48863 w 205358"/>
                <a:gd name="connsiteY430" fmla="*/ 108014 h 136874"/>
                <a:gd name="connsiteX431" fmla="*/ 48196 w 205358"/>
                <a:gd name="connsiteY431" fmla="*/ 107347 h 136874"/>
                <a:gd name="connsiteX432" fmla="*/ 47530 w 205358"/>
                <a:gd name="connsiteY432" fmla="*/ 106966 h 136874"/>
                <a:gd name="connsiteX433" fmla="*/ 46863 w 205358"/>
                <a:gd name="connsiteY433" fmla="*/ 106966 h 136874"/>
                <a:gd name="connsiteX434" fmla="*/ 45911 w 205358"/>
                <a:gd name="connsiteY434" fmla="*/ 107347 h 136874"/>
                <a:gd name="connsiteX435" fmla="*/ 44577 w 205358"/>
                <a:gd name="connsiteY435" fmla="*/ 107347 h 136874"/>
                <a:gd name="connsiteX436" fmla="*/ 44577 w 205358"/>
                <a:gd name="connsiteY436" fmla="*/ 106966 h 136874"/>
                <a:gd name="connsiteX437" fmla="*/ 44958 w 205358"/>
                <a:gd name="connsiteY437" fmla="*/ 106013 h 136874"/>
                <a:gd name="connsiteX438" fmla="*/ 44577 w 205358"/>
                <a:gd name="connsiteY438" fmla="*/ 105727 h 136874"/>
                <a:gd name="connsiteX439" fmla="*/ 44958 w 205358"/>
                <a:gd name="connsiteY439" fmla="*/ 104680 h 136874"/>
                <a:gd name="connsiteX440" fmla="*/ 44577 w 205358"/>
                <a:gd name="connsiteY440" fmla="*/ 103727 h 136874"/>
                <a:gd name="connsiteX441" fmla="*/ 44577 w 205358"/>
                <a:gd name="connsiteY441" fmla="*/ 103442 h 136874"/>
                <a:gd name="connsiteX442" fmla="*/ 44291 w 205358"/>
                <a:gd name="connsiteY442" fmla="*/ 102775 h 136874"/>
                <a:gd name="connsiteX443" fmla="*/ 44577 w 205358"/>
                <a:gd name="connsiteY443" fmla="*/ 102108 h 136874"/>
                <a:gd name="connsiteX444" fmla="*/ 45244 w 205358"/>
                <a:gd name="connsiteY444" fmla="*/ 101060 h 136874"/>
                <a:gd name="connsiteX445" fmla="*/ 46292 w 205358"/>
                <a:gd name="connsiteY445" fmla="*/ 100108 h 136874"/>
                <a:gd name="connsiteX446" fmla="*/ 47244 w 205358"/>
                <a:gd name="connsiteY446" fmla="*/ 100489 h 136874"/>
                <a:gd name="connsiteX447" fmla="*/ 47530 w 205358"/>
                <a:gd name="connsiteY447" fmla="*/ 100489 h 136874"/>
                <a:gd name="connsiteX448" fmla="*/ 47530 w 205358"/>
                <a:gd name="connsiteY448" fmla="*/ 99441 h 136874"/>
                <a:gd name="connsiteX449" fmla="*/ 47911 w 205358"/>
                <a:gd name="connsiteY449" fmla="*/ 99441 h 136874"/>
                <a:gd name="connsiteX450" fmla="*/ 47911 w 205358"/>
                <a:gd name="connsiteY450" fmla="*/ 98774 h 136874"/>
                <a:gd name="connsiteX451" fmla="*/ 47244 w 205358"/>
                <a:gd name="connsiteY451" fmla="*/ 97536 h 136874"/>
                <a:gd name="connsiteX452" fmla="*/ 47244 w 205358"/>
                <a:gd name="connsiteY452" fmla="*/ 97155 h 136874"/>
                <a:gd name="connsiteX453" fmla="*/ 46577 w 205358"/>
                <a:gd name="connsiteY453" fmla="*/ 96202 h 136874"/>
                <a:gd name="connsiteX454" fmla="*/ 47244 w 205358"/>
                <a:gd name="connsiteY454" fmla="*/ 95536 h 136874"/>
                <a:gd name="connsiteX455" fmla="*/ 47911 w 205358"/>
                <a:gd name="connsiteY455" fmla="*/ 95536 h 136874"/>
                <a:gd name="connsiteX456" fmla="*/ 49244 w 205358"/>
                <a:gd name="connsiteY456" fmla="*/ 94869 h 136874"/>
                <a:gd name="connsiteX457" fmla="*/ 49816 w 205358"/>
                <a:gd name="connsiteY457" fmla="*/ 94202 h 136874"/>
                <a:gd name="connsiteX458" fmla="*/ 51149 w 205358"/>
                <a:gd name="connsiteY458" fmla="*/ 93536 h 136874"/>
                <a:gd name="connsiteX459" fmla="*/ 51816 w 205358"/>
                <a:gd name="connsiteY459" fmla="*/ 92869 h 136874"/>
                <a:gd name="connsiteX460" fmla="*/ 52769 w 205358"/>
                <a:gd name="connsiteY460" fmla="*/ 92583 h 136874"/>
                <a:gd name="connsiteX461" fmla="*/ 53816 w 205358"/>
                <a:gd name="connsiteY461" fmla="*/ 91630 h 136874"/>
                <a:gd name="connsiteX462" fmla="*/ 55150 w 205358"/>
                <a:gd name="connsiteY462" fmla="*/ 91916 h 136874"/>
                <a:gd name="connsiteX463" fmla="*/ 55436 w 205358"/>
                <a:gd name="connsiteY463" fmla="*/ 91630 h 136874"/>
                <a:gd name="connsiteX464" fmla="*/ 55721 w 205358"/>
                <a:gd name="connsiteY464" fmla="*/ 91630 h 136874"/>
                <a:gd name="connsiteX465" fmla="*/ 56102 w 205358"/>
                <a:gd name="connsiteY465" fmla="*/ 91249 h 136874"/>
                <a:gd name="connsiteX466" fmla="*/ 56769 w 205358"/>
                <a:gd name="connsiteY466" fmla="*/ 90964 h 136874"/>
                <a:gd name="connsiteX467" fmla="*/ 55721 w 205358"/>
                <a:gd name="connsiteY467" fmla="*/ 90297 h 136874"/>
                <a:gd name="connsiteX468" fmla="*/ 55436 w 205358"/>
                <a:gd name="connsiteY468" fmla="*/ 90297 h 136874"/>
                <a:gd name="connsiteX469" fmla="*/ 55436 w 205358"/>
                <a:gd name="connsiteY469" fmla="*/ 89916 h 136874"/>
                <a:gd name="connsiteX470" fmla="*/ 54102 w 205358"/>
                <a:gd name="connsiteY470" fmla="*/ 88964 h 136874"/>
                <a:gd name="connsiteX471" fmla="*/ 53150 w 205358"/>
                <a:gd name="connsiteY471" fmla="*/ 88678 h 136874"/>
                <a:gd name="connsiteX472" fmla="*/ 52769 w 205358"/>
                <a:gd name="connsiteY472" fmla="*/ 88964 h 136874"/>
                <a:gd name="connsiteX473" fmla="*/ 52483 w 205358"/>
                <a:gd name="connsiteY473" fmla="*/ 88678 h 136874"/>
                <a:gd name="connsiteX474" fmla="*/ 51816 w 205358"/>
                <a:gd name="connsiteY474" fmla="*/ 88964 h 136874"/>
                <a:gd name="connsiteX475" fmla="*/ 50197 w 205358"/>
                <a:gd name="connsiteY475" fmla="*/ 88678 h 136874"/>
                <a:gd name="connsiteX476" fmla="*/ 49816 w 205358"/>
                <a:gd name="connsiteY476" fmla="*/ 89630 h 136874"/>
                <a:gd name="connsiteX477" fmla="*/ 49816 w 205358"/>
                <a:gd name="connsiteY477" fmla="*/ 89916 h 136874"/>
                <a:gd name="connsiteX478" fmla="*/ 49244 w 205358"/>
                <a:gd name="connsiteY478" fmla="*/ 89916 h 136874"/>
                <a:gd name="connsiteX479" fmla="*/ 49530 w 205358"/>
                <a:gd name="connsiteY479" fmla="*/ 90583 h 136874"/>
                <a:gd name="connsiteX480" fmla="*/ 48863 w 205358"/>
                <a:gd name="connsiteY480" fmla="*/ 91630 h 136874"/>
                <a:gd name="connsiteX481" fmla="*/ 48196 w 205358"/>
                <a:gd name="connsiteY481" fmla="*/ 91916 h 136874"/>
                <a:gd name="connsiteX482" fmla="*/ 47911 w 205358"/>
                <a:gd name="connsiteY482" fmla="*/ 92202 h 136874"/>
                <a:gd name="connsiteX483" fmla="*/ 45911 w 205358"/>
                <a:gd name="connsiteY483" fmla="*/ 92202 h 136874"/>
                <a:gd name="connsiteX484" fmla="*/ 45911 w 205358"/>
                <a:gd name="connsiteY484" fmla="*/ 92869 h 136874"/>
                <a:gd name="connsiteX485" fmla="*/ 44958 w 205358"/>
                <a:gd name="connsiteY485" fmla="*/ 93250 h 136874"/>
                <a:gd name="connsiteX486" fmla="*/ 43339 w 205358"/>
                <a:gd name="connsiteY486" fmla="*/ 93917 h 136874"/>
                <a:gd name="connsiteX487" fmla="*/ 43339 w 205358"/>
                <a:gd name="connsiteY487" fmla="*/ 94202 h 136874"/>
                <a:gd name="connsiteX488" fmla="*/ 43625 w 205358"/>
                <a:gd name="connsiteY488" fmla="*/ 94202 h 136874"/>
                <a:gd name="connsiteX489" fmla="*/ 43625 w 205358"/>
                <a:gd name="connsiteY489" fmla="*/ 94869 h 136874"/>
                <a:gd name="connsiteX490" fmla="*/ 42005 w 205358"/>
                <a:gd name="connsiteY490" fmla="*/ 95821 h 136874"/>
                <a:gd name="connsiteX491" fmla="*/ 41624 w 205358"/>
                <a:gd name="connsiteY491" fmla="*/ 94869 h 136874"/>
                <a:gd name="connsiteX492" fmla="*/ 40958 w 205358"/>
                <a:gd name="connsiteY492" fmla="*/ 94202 h 136874"/>
                <a:gd name="connsiteX493" fmla="*/ 40386 w 205358"/>
                <a:gd name="connsiteY493" fmla="*/ 93250 h 136874"/>
                <a:gd name="connsiteX494" fmla="*/ 40386 w 205358"/>
                <a:gd name="connsiteY494" fmla="*/ 91916 h 136874"/>
                <a:gd name="connsiteX495" fmla="*/ 41339 w 205358"/>
                <a:gd name="connsiteY495" fmla="*/ 91249 h 136874"/>
                <a:gd name="connsiteX496" fmla="*/ 42005 w 205358"/>
                <a:gd name="connsiteY496" fmla="*/ 90297 h 136874"/>
                <a:gd name="connsiteX497" fmla="*/ 42958 w 205358"/>
                <a:gd name="connsiteY497" fmla="*/ 88964 h 136874"/>
                <a:gd name="connsiteX498" fmla="*/ 42958 w 205358"/>
                <a:gd name="connsiteY498" fmla="*/ 88297 h 136874"/>
                <a:gd name="connsiteX499" fmla="*/ 43625 w 205358"/>
                <a:gd name="connsiteY499" fmla="*/ 88678 h 136874"/>
                <a:gd name="connsiteX500" fmla="*/ 43625 w 205358"/>
                <a:gd name="connsiteY500" fmla="*/ 88297 h 136874"/>
                <a:gd name="connsiteX501" fmla="*/ 44291 w 205358"/>
                <a:gd name="connsiteY501" fmla="*/ 88297 h 136874"/>
                <a:gd name="connsiteX502" fmla="*/ 44577 w 205358"/>
                <a:gd name="connsiteY502" fmla="*/ 88678 h 136874"/>
                <a:gd name="connsiteX503" fmla="*/ 45911 w 205358"/>
                <a:gd name="connsiteY503" fmla="*/ 88678 h 136874"/>
                <a:gd name="connsiteX504" fmla="*/ 47244 w 205358"/>
                <a:gd name="connsiteY504" fmla="*/ 88011 h 136874"/>
                <a:gd name="connsiteX505" fmla="*/ 47911 w 205358"/>
                <a:gd name="connsiteY505" fmla="*/ 86677 h 136874"/>
                <a:gd name="connsiteX506" fmla="*/ 48196 w 205358"/>
                <a:gd name="connsiteY506" fmla="*/ 86296 h 136874"/>
                <a:gd name="connsiteX507" fmla="*/ 49244 w 205358"/>
                <a:gd name="connsiteY507" fmla="*/ 86011 h 136874"/>
                <a:gd name="connsiteX508" fmla="*/ 49244 w 205358"/>
                <a:gd name="connsiteY508" fmla="*/ 85058 h 136874"/>
                <a:gd name="connsiteX509" fmla="*/ 49530 w 205358"/>
                <a:gd name="connsiteY509" fmla="*/ 84677 h 136874"/>
                <a:gd name="connsiteX510" fmla="*/ 49244 w 205358"/>
                <a:gd name="connsiteY510" fmla="*/ 84011 h 136874"/>
                <a:gd name="connsiteX511" fmla="*/ 49816 w 205358"/>
                <a:gd name="connsiteY511" fmla="*/ 82677 h 136874"/>
                <a:gd name="connsiteX512" fmla="*/ 49816 w 205358"/>
                <a:gd name="connsiteY512" fmla="*/ 82105 h 136874"/>
                <a:gd name="connsiteX513" fmla="*/ 50863 w 205358"/>
                <a:gd name="connsiteY513" fmla="*/ 80772 h 136874"/>
                <a:gd name="connsiteX514" fmla="*/ 51530 w 205358"/>
                <a:gd name="connsiteY514" fmla="*/ 80391 h 136874"/>
                <a:gd name="connsiteX515" fmla="*/ 51530 w 205358"/>
                <a:gd name="connsiteY515" fmla="*/ 80105 h 136874"/>
                <a:gd name="connsiteX516" fmla="*/ 51816 w 205358"/>
                <a:gd name="connsiteY516" fmla="*/ 79153 h 136874"/>
                <a:gd name="connsiteX517" fmla="*/ 50483 w 205358"/>
                <a:gd name="connsiteY517" fmla="*/ 79153 h 136874"/>
                <a:gd name="connsiteX518" fmla="*/ 50197 w 205358"/>
                <a:gd name="connsiteY518" fmla="*/ 78105 h 136874"/>
                <a:gd name="connsiteX519" fmla="*/ 50197 w 205358"/>
                <a:gd name="connsiteY519" fmla="*/ 77819 h 136874"/>
                <a:gd name="connsiteX520" fmla="*/ 49530 w 205358"/>
                <a:gd name="connsiteY520" fmla="*/ 76771 h 136874"/>
                <a:gd name="connsiteX521" fmla="*/ 48578 w 205358"/>
                <a:gd name="connsiteY521" fmla="*/ 77152 h 136874"/>
                <a:gd name="connsiteX522" fmla="*/ 47244 w 205358"/>
                <a:gd name="connsiteY522" fmla="*/ 76771 h 136874"/>
                <a:gd name="connsiteX523" fmla="*/ 46292 w 205358"/>
                <a:gd name="connsiteY523" fmla="*/ 77152 h 136874"/>
                <a:gd name="connsiteX524" fmla="*/ 45911 w 205358"/>
                <a:gd name="connsiteY524" fmla="*/ 76771 h 136874"/>
                <a:gd name="connsiteX525" fmla="*/ 44577 w 205358"/>
                <a:gd name="connsiteY525" fmla="*/ 76771 h 136874"/>
                <a:gd name="connsiteX526" fmla="*/ 44577 w 205358"/>
                <a:gd name="connsiteY526" fmla="*/ 76486 h 136874"/>
                <a:gd name="connsiteX527" fmla="*/ 43625 w 205358"/>
                <a:gd name="connsiteY527" fmla="*/ 75819 h 136874"/>
                <a:gd name="connsiteX528" fmla="*/ 42958 w 205358"/>
                <a:gd name="connsiteY528" fmla="*/ 76200 h 136874"/>
                <a:gd name="connsiteX529" fmla="*/ 42005 w 205358"/>
                <a:gd name="connsiteY529" fmla="*/ 76486 h 136874"/>
                <a:gd name="connsiteX530" fmla="*/ 40958 w 205358"/>
                <a:gd name="connsiteY530" fmla="*/ 76486 h 136874"/>
                <a:gd name="connsiteX531" fmla="*/ 39719 w 205358"/>
                <a:gd name="connsiteY531" fmla="*/ 75819 h 136874"/>
                <a:gd name="connsiteX532" fmla="*/ 38005 w 205358"/>
                <a:gd name="connsiteY532" fmla="*/ 74200 h 136874"/>
                <a:gd name="connsiteX533" fmla="*/ 36385 w 205358"/>
                <a:gd name="connsiteY533" fmla="*/ 73819 h 136874"/>
                <a:gd name="connsiteX534" fmla="*/ 35433 w 205358"/>
                <a:gd name="connsiteY534" fmla="*/ 73533 h 136874"/>
                <a:gd name="connsiteX535" fmla="*/ 34100 w 205358"/>
                <a:gd name="connsiteY535" fmla="*/ 73533 h 136874"/>
                <a:gd name="connsiteX536" fmla="*/ 33814 w 205358"/>
                <a:gd name="connsiteY536" fmla="*/ 73247 h 136874"/>
                <a:gd name="connsiteX537" fmla="*/ 33147 w 205358"/>
                <a:gd name="connsiteY537" fmla="*/ 73533 h 136874"/>
                <a:gd name="connsiteX538" fmla="*/ 32480 w 205358"/>
                <a:gd name="connsiteY538" fmla="*/ 73247 h 136874"/>
                <a:gd name="connsiteX539" fmla="*/ 32099 w 205358"/>
                <a:gd name="connsiteY539" fmla="*/ 72866 h 136874"/>
                <a:gd name="connsiteX540" fmla="*/ 32480 w 205358"/>
                <a:gd name="connsiteY540" fmla="*/ 72580 h 136874"/>
                <a:gd name="connsiteX541" fmla="*/ 32099 w 205358"/>
                <a:gd name="connsiteY541" fmla="*/ 71533 h 136874"/>
                <a:gd name="connsiteX542" fmla="*/ 31814 w 205358"/>
                <a:gd name="connsiteY542" fmla="*/ 71247 h 136874"/>
                <a:gd name="connsiteX543" fmla="*/ 31814 w 205358"/>
                <a:gd name="connsiteY543" fmla="*/ 70866 h 136874"/>
                <a:gd name="connsiteX544" fmla="*/ 30861 w 205358"/>
                <a:gd name="connsiteY544" fmla="*/ 70294 h 136874"/>
                <a:gd name="connsiteX545" fmla="*/ 30480 w 205358"/>
                <a:gd name="connsiteY545" fmla="*/ 69247 h 136874"/>
                <a:gd name="connsiteX546" fmla="*/ 28861 w 205358"/>
                <a:gd name="connsiteY546" fmla="*/ 70866 h 136874"/>
                <a:gd name="connsiteX547" fmla="*/ 27527 w 205358"/>
                <a:gd name="connsiteY547" fmla="*/ 71914 h 136874"/>
                <a:gd name="connsiteX548" fmla="*/ 26860 w 205358"/>
                <a:gd name="connsiteY548" fmla="*/ 72866 h 136874"/>
                <a:gd name="connsiteX549" fmla="*/ 25527 w 205358"/>
                <a:gd name="connsiteY549" fmla="*/ 73819 h 136874"/>
                <a:gd name="connsiteX550" fmla="*/ 25527 w 205358"/>
                <a:gd name="connsiteY550" fmla="*/ 75533 h 136874"/>
                <a:gd name="connsiteX551" fmla="*/ 22574 w 205358"/>
                <a:gd name="connsiteY551" fmla="*/ 74200 h 136874"/>
                <a:gd name="connsiteX552" fmla="*/ 22289 w 205358"/>
                <a:gd name="connsiteY552" fmla="*/ 73819 h 136874"/>
                <a:gd name="connsiteX553" fmla="*/ 21622 w 205358"/>
                <a:gd name="connsiteY553" fmla="*/ 74200 h 136874"/>
                <a:gd name="connsiteX554" fmla="*/ 21336 w 205358"/>
                <a:gd name="connsiteY554" fmla="*/ 74200 h 136874"/>
                <a:gd name="connsiteX555" fmla="*/ 20669 w 205358"/>
                <a:gd name="connsiteY555" fmla="*/ 73819 h 136874"/>
                <a:gd name="connsiteX556" fmla="*/ 20003 w 205358"/>
                <a:gd name="connsiteY556" fmla="*/ 73819 h 136874"/>
                <a:gd name="connsiteX557" fmla="*/ 20003 w 205358"/>
                <a:gd name="connsiteY557" fmla="*/ 74867 h 136874"/>
                <a:gd name="connsiteX558" fmla="*/ 19336 w 205358"/>
                <a:gd name="connsiteY558" fmla="*/ 74486 h 136874"/>
                <a:gd name="connsiteX559" fmla="*/ 18669 w 205358"/>
                <a:gd name="connsiteY559" fmla="*/ 74486 h 136874"/>
                <a:gd name="connsiteX560" fmla="*/ 17717 w 205358"/>
                <a:gd name="connsiteY560" fmla="*/ 75152 h 136874"/>
                <a:gd name="connsiteX561" fmla="*/ 17717 w 205358"/>
                <a:gd name="connsiteY561" fmla="*/ 75533 h 136874"/>
                <a:gd name="connsiteX562" fmla="*/ 17335 w 205358"/>
                <a:gd name="connsiteY562" fmla="*/ 75533 h 136874"/>
                <a:gd name="connsiteX563" fmla="*/ 17717 w 205358"/>
                <a:gd name="connsiteY563" fmla="*/ 75152 h 136874"/>
                <a:gd name="connsiteX564" fmla="*/ 17335 w 205358"/>
                <a:gd name="connsiteY564" fmla="*/ 74486 h 136874"/>
                <a:gd name="connsiteX565" fmla="*/ 14764 w 205358"/>
                <a:gd name="connsiteY565" fmla="*/ 74867 h 136874"/>
                <a:gd name="connsiteX566" fmla="*/ 14764 w 205358"/>
                <a:gd name="connsiteY566" fmla="*/ 74486 h 136874"/>
                <a:gd name="connsiteX567" fmla="*/ 13716 w 205358"/>
                <a:gd name="connsiteY567" fmla="*/ 73819 h 136874"/>
                <a:gd name="connsiteX568" fmla="*/ 14097 w 205358"/>
                <a:gd name="connsiteY568" fmla="*/ 73533 h 136874"/>
                <a:gd name="connsiteX569" fmla="*/ 13716 w 205358"/>
                <a:gd name="connsiteY569" fmla="*/ 72580 h 136874"/>
                <a:gd name="connsiteX570" fmla="*/ 14097 w 205358"/>
                <a:gd name="connsiteY570" fmla="*/ 71914 h 136874"/>
                <a:gd name="connsiteX571" fmla="*/ 14097 w 205358"/>
                <a:gd name="connsiteY571" fmla="*/ 70580 h 136874"/>
                <a:gd name="connsiteX572" fmla="*/ 14764 w 205358"/>
                <a:gd name="connsiteY572" fmla="*/ 69914 h 136874"/>
                <a:gd name="connsiteX573" fmla="*/ 15716 w 205358"/>
                <a:gd name="connsiteY573" fmla="*/ 69628 h 136874"/>
                <a:gd name="connsiteX574" fmla="*/ 16383 w 205358"/>
                <a:gd name="connsiteY574" fmla="*/ 68580 h 136874"/>
                <a:gd name="connsiteX575" fmla="*/ 16097 w 205358"/>
                <a:gd name="connsiteY575" fmla="*/ 67913 h 136874"/>
                <a:gd name="connsiteX576" fmla="*/ 15716 w 205358"/>
                <a:gd name="connsiteY576" fmla="*/ 66961 h 136874"/>
                <a:gd name="connsiteX577" fmla="*/ 15716 w 205358"/>
                <a:gd name="connsiteY577" fmla="*/ 66675 h 136874"/>
                <a:gd name="connsiteX578" fmla="*/ 15431 w 205358"/>
                <a:gd name="connsiteY578" fmla="*/ 65627 h 136874"/>
                <a:gd name="connsiteX579" fmla="*/ 16383 w 205358"/>
                <a:gd name="connsiteY579" fmla="*/ 64675 h 136874"/>
                <a:gd name="connsiteX580" fmla="*/ 16097 w 205358"/>
                <a:gd name="connsiteY580" fmla="*/ 64675 h 136874"/>
                <a:gd name="connsiteX581" fmla="*/ 16383 w 205358"/>
                <a:gd name="connsiteY581" fmla="*/ 64008 h 136874"/>
                <a:gd name="connsiteX582" fmla="*/ 16669 w 205358"/>
                <a:gd name="connsiteY582" fmla="*/ 64008 h 136874"/>
                <a:gd name="connsiteX583" fmla="*/ 16669 w 205358"/>
                <a:gd name="connsiteY583" fmla="*/ 63341 h 136874"/>
                <a:gd name="connsiteX584" fmla="*/ 17050 w 205358"/>
                <a:gd name="connsiteY584" fmla="*/ 63055 h 136874"/>
                <a:gd name="connsiteX585" fmla="*/ 17050 w 205358"/>
                <a:gd name="connsiteY585" fmla="*/ 62389 h 136874"/>
                <a:gd name="connsiteX586" fmla="*/ 17335 w 205358"/>
                <a:gd name="connsiteY586" fmla="*/ 61722 h 136874"/>
                <a:gd name="connsiteX587" fmla="*/ 17050 w 205358"/>
                <a:gd name="connsiteY587" fmla="*/ 60769 h 136874"/>
                <a:gd name="connsiteX588" fmla="*/ 16097 w 205358"/>
                <a:gd name="connsiteY588" fmla="*/ 60389 h 136874"/>
                <a:gd name="connsiteX589" fmla="*/ 16669 w 205358"/>
                <a:gd name="connsiteY589" fmla="*/ 60103 h 136874"/>
                <a:gd name="connsiteX590" fmla="*/ 16097 w 205358"/>
                <a:gd name="connsiteY590" fmla="*/ 59436 h 136874"/>
                <a:gd name="connsiteX591" fmla="*/ 15716 w 205358"/>
                <a:gd name="connsiteY591" fmla="*/ 59436 h 136874"/>
                <a:gd name="connsiteX592" fmla="*/ 15050 w 205358"/>
                <a:gd name="connsiteY592" fmla="*/ 59055 h 136874"/>
                <a:gd name="connsiteX593" fmla="*/ 13430 w 205358"/>
                <a:gd name="connsiteY593" fmla="*/ 58769 h 136874"/>
                <a:gd name="connsiteX594" fmla="*/ 12764 w 205358"/>
                <a:gd name="connsiteY594" fmla="*/ 58102 h 136874"/>
                <a:gd name="connsiteX595" fmla="*/ 12097 w 205358"/>
                <a:gd name="connsiteY595" fmla="*/ 58769 h 136874"/>
                <a:gd name="connsiteX596" fmla="*/ 11811 w 205358"/>
                <a:gd name="connsiteY596" fmla="*/ 58769 h 136874"/>
                <a:gd name="connsiteX597" fmla="*/ 11811 w 205358"/>
                <a:gd name="connsiteY597" fmla="*/ 59055 h 136874"/>
                <a:gd name="connsiteX598" fmla="*/ 10763 w 205358"/>
                <a:gd name="connsiteY598" fmla="*/ 60769 h 136874"/>
                <a:gd name="connsiteX599" fmla="*/ 10478 w 205358"/>
                <a:gd name="connsiteY599" fmla="*/ 61055 h 136874"/>
                <a:gd name="connsiteX600" fmla="*/ 9811 w 205358"/>
                <a:gd name="connsiteY600" fmla="*/ 61436 h 136874"/>
                <a:gd name="connsiteX601" fmla="*/ 9144 w 205358"/>
                <a:gd name="connsiteY601" fmla="*/ 61436 h 136874"/>
                <a:gd name="connsiteX602" fmla="*/ 8477 w 205358"/>
                <a:gd name="connsiteY602" fmla="*/ 62389 h 136874"/>
                <a:gd name="connsiteX603" fmla="*/ 8192 w 205358"/>
                <a:gd name="connsiteY603" fmla="*/ 62675 h 136874"/>
                <a:gd name="connsiteX604" fmla="*/ 7525 w 205358"/>
                <a:gd name="connsiteY604" fmla="*/ 62675 h 136874"/>
                <a:gd name="connsiteX605" fmla="*/ 7239 w 205358"/>
                <a:gd name="connsiteY605" fmla="*/ 62008 h 136874"/>
                <a:gd name="connsiteX606" fmla="*/ 6858 w 205358"/>
                <a:gd name="connsiteY606" fmla="*/ 63055 h 136874"/>
                <a:gd name="connsiteX607" fmla="*/ 5239 w 205358"/>
                <a:gd name="connsiteY607" fmla="*/ 63055 h 136874"/>
                <a:gd name="connsiteX608" fmla="*/ 5525 w 205358"/>
                <a:gd name="connsiteY608" fmla="*/ 63341 h 136874"/>
                <a:gd name="connsiteX609" fmla="*/ 5239 w 205358"/>
                <a:gd name="connsiteY609" fmla="*/ 63722 h 136874"/>
                <a:gd name="connsiteX610" fmla="*/ 4572 w 205358"/>
                <a:gd name="connsiteY610" fmla="*/ 63055 h 136874"/>
                <a:gd name="connsiteX611" fmla="*/ 3239 w 205358"/>
                <a:gd name="connsiteY611" fmla="*/ 62008 h 136874"/>
                <a:gd name="connsiteX612" fmla="*/ 1333 w 205358"/>
                <a:gd name="connsiteY612" fmla="*/ 61722 h 136874"/>
                <a:gd name="connsiteX613" fmla="*/ 0 w 205358"/>
                <a:gd name="connsiteY613" fmla="*/ 61055 h 136874"/>
                <a:gd name="connsiteX614" fmla="*/ 0 w 205358"/>
                <a:gd name="connsiteY614" fmla="*/ 59722 h 136874"/>
                <a:gd name="connsiteX615" fmla="*/ 667 w 205358"/>
                <a:gd name="connsiteY615" fmla="*/ 59055 h 136874"/>
                <a:gd name="connsiteX616" fmla="*/ 1333 w 205358"/>
                <a:gd name="connsiteY616" fmla="*/ 59055 h 136874"/>
                <a:gd name="connsiteX617" fmla="*/ 2286 w 205358"/>
                <a:gd name="connsiteY617" fmla="*/ 58102 h 136874"/>
                <a:gd name="connsiteX618" fmla="*/ 1905 w 205358"/>
                <a:gd name="connsiteY618" fmla="*/ 56769 h 136874"/>
                <a:gd name="connsiteX619" fmla="*/ 1619 w 205358"/>
                <a:gd name="connsiteY619" fmla="*/ 56483 h 136874"/>
                <a:gd name="connsiteX620" fmla="*/ 1905 w 205358"/>
                <a:gd name="connsiteY620" fmla="*/ 56483 h 136874"/>
                <a:gd name="connsiteX621" fmla="*/ 1905 w 205358"/>
                <a:gd name="connsiteY621" fmla="*/ 55816 h 136874"/>
                <a:gd name="connsiteX622" fmla="*/ 2572 w 205358"/>
                <a:gd name="connsiteY622" fmla="*/ 55816 h 136874"/>
                <a:gd name="connsiteX623" fmla="*/ 2953 w 205358"/>
                <a:gd name="connsiteY623" fmla="*/ 56483 h 136874"/>
                <a:gd name="connsiteX624" fmla="*/ 3239 w 205358"/>
                <a:gd name="connsiteY624" fmla="*/ 56769 h 136874"/>
                <a:gd name="connsiteX625" fmla="*/ 4286 w 205358"/>
                <a:gd name="connsiteY625" fmla="*/ 56483 h 136874"/>
                <a:gd name="connsiteX626" fmla="*/ 5239 w 205358"/>
                <a:gd name="connsiteY626" fmla="*/ 56769 h 136874"/>
                <a:gd name="connsiteX627" fmla="*/ 6858 w 205358"/>
                <a:gd name="connsiteY627" fmla="*/ 55816 h 136874"/>
                <a:gd name="connsiteX628" fmla="*/ 8192 w 205358"/>
                <a:gd name="connsiteY628" fmla="*/ 55816 h 136874"/>
                <a:gd name="connsiteX629" fmla="*/ 8858 w 205358"/>
                <a:gd name="connsiteY629" fmla="*/ 55150 h 136874"/>
                <a:gd name="connsiteX630" fmla="*/ 8858 w 205358"/>
                <a:gd name="connsiteY630" fmla="*/ 53530 h 136874"/>
                <a:gd name="connsiteX631" fmla="*/ 8477 w 205358"/>
                <a:gd name="connsiteY631" fmla="*/ 53150 h 136874"/>
                <a:gd name="connsiteX632" fmla="*/ 8477 w 205358"/>
                <a:gd name="connsiteY632" fmla="*/ 52578 h 136874"/>
                <a:gd name="connsiteX633" fmla="*/ 9144 w 205358"/>
                <a:gd name="connsiteY633" fmla="*/ 50864 h 136874"/>
                <a:gd name="connsiteX634" fmla="*/ 9144 w 205358"/>
                <a:gd name="connsiteY634" fmla="*/ 50578 h 136874"/>
                <a:gd name="connsiteX635" fmla="*/ 8477 w 205358"/>
                <a:gd name="connsiteY635" fmla="*/ 50864 h 136874"/>
                <a:gd name="connsiteX636" fmla="*/ 7525 w 205358"/>
                <a:gd name="connsiteY636" fmla="*/ 50578 h 136874"/>
                <a:gd name="connsiteX637" fmla="*/ 6191 w 205358"/>
                <a:gd name="connsiteY637" fmla="*/ 48958 h 136874"/>
                <a:gd name="connsiteX638" fmla="*/ 6572 w 205358"/>
                <a:gd name="connsiteY638" fmla="*/ 48577 h 136874"/>
                <a:gd name="connsiteX639" fmla="*/ 7525 w 205358"/>
                <a:gd name="connsiteY639" fmla="*/ 48292 h 136874"/>
                <a:gd name="connsiteX640" fmla="*/ 9525 w 205358"/>
                <a:gd name="connsiteY640" fmla="*/ 47244 h 136874"/>
                <a:gd name="connsiteX641" fmla="*/ 10478 w 205358"/>
                <a:gd name="connsiteY641" fmla="*/ 46291 h 136874"/>
                <a:gd name="connsiteX642" fmla="*/ 10763 w 205358"/>
                <a:gd name="connsiteY642" fmla="*/ 45339 h 136874"/>
                <a:gd name="connsiteX643" fmla="*/ 11811 w 205358"/>
                <a:gd name="connsiteY643" fmla="*/ 45339 h 136874"/>
                <a:gd name="connsiteX644" fmla="*/ 12764 w 205358"/>
                <a:gd name="connsiteY644" fmla="*/ 45625 h 136874"/>
                <a:gd name="connsiteX645" fmla="*/ 15050 w 205358"/>
                <a:gd name="connsiteY645" fmla="*/ 45625 h 136874"/>
                <a:gd name="connsiteX646" fmla="*/ 16669 w 205358"/>
                <a:gd name="connsiteY646" fmla="*/ 46006 h 136874"/>
                <a:gd name="connsiteX647" fmla="*/ 17050 w 205358"/>
                <a:gd name="connsiteY647" fmla="*/ 46006 h 136874"/>
                <a:gd name="connsiteX648" fmla="*/ 16383 w 205358"/>
                <a:gd name="connsiteY648" fmla="*/ 44672 h 136874"/>
                <a:gd name="connsiteX649" fmla="*/ 16097 w 205358"/>
                <a:gd name="connsiteY649" fmla="*/ 43720 h 136874"/>
                <a:gd name="connsiteX650" fmla="*/ 16097 w 205358"/>
                <a:gd name="connsiteY650" fmla="*/ 43053 h 136874"/>
                <a:gd name="connsiteX651" fmla="*/ 16669 w 205358"/>
                <a:gd name="connsiteY651" fmla="*/ 41719 h 136874"/>
                <a:gd name="connsiteX652" fmla="*/ 16669 w 205358"/>
                <a:gd name="connsiteY652" fmla="*/ 40767 h 136874"/>
                <a:gd name="connsiteX653" fmla="*/ 18002 w 205358"/>
                <a:gd name="connsiteY653" fmla="*/ 40100 h 136874"/>
                <a:gd name="connsiteX654" fmla="*/ 18383 w 205358"/>
                <a:gd name="connsiteY654" fmla="*/ 39052 h 136874"/>
                <a:gd name="connsiteX655" fmla="*/ 19050 w 205358"/>
                <a:gd name="connsiteY655" fmla="*/ 38386 h 136874"/>
                <a:gd name="connsiteX656" fmla="*/ 19622 w 205358"/>
                <a:gd name="connsiteY656" fmla="*/ 37147 h 136874"/>
                <a:gd name="connsiteX657" fmla="*/ 20288 w 205358"/>
                <a:gd name="connsiteY657" fmla="*/ 37433 h 136874"/>
                <a:gd name="connsiteX658" fmla="*/ 20669 w 205358"/>
                <a:gd name="connsiteY658" fmla="*/ 37147 h 136874"/>
                <a:gd name="connsiteX659" fmla="*/ 20288 w 205358"/>
                <a:gd name="connsiteY659" fmla="*/ 37147 h 136874"/>
                <a:gd name="connsiteX660" fmla="*/ 19050 w 205358"/>
                <a:gd name="connsiteY660" fmla="*/ 34195 h 136874"/>
                <a:gd name="connsiteX661" fmla="*/ 18669 w 205358"/>
                <a:gd name="connsiteY661" fmla="*/ 33814 h 136874"/>
                <a:gd name="connsiteX662" fmla="*/ 19050 w 205358"/>
                <a:gd name="connsiteY662" fmla="*/ 33814 h 136874"/>
                <a:gd name="connsiteX663" fmla="*/ 20669 w 205358"/>
                <a:gd name="connsiteY663" fmla="*/ 32480 h 136874"/>
                <a:gd name="connsiteX664" fmla="*/ 22003 w 205358"/>
                <a:gd name="connsiteY664" fmla="*/ 30861 h 136874"/>
                <a:gd name="connsiteX665" fmla="*/ 23622 w 205358"/>
                <a:gd name="connsiteY665" fmla="*/ 29527 h 136874"/>
                <a:gd name="connsiteX666" fmla="*/ 28861 w 205358"/>
                <a:gd name="connsiteY666" fmla="*/ 24670 h 136874"/>
                <a:gd name="connsiteX667" fmla="*/ 36767 w 205358"/>
                <a:gd name="connsiteY667" fmla="*/ 19050 h 136874"/>
                <a:gd name="connsiteX668" fmla="*/ 32099 w 205358"/>
                <a:gd name="connsiteY668" fmla="*/ 19050 h 136874"/>
                <a:gd name="connsiteX669" fmla="*/ 32099 w 205358"/>
                <a:gd name="connsiteY669" fmla="*/ 18764 h 136874"/>
                <a:gd name="connsiteX670" fmla="*/ 33814 w 205358"/>
                <a:gd name="connsiteY670" fmla="*/ 17145 h 136874"/>
                <a:gd name="connsiteX671" fmla="*/ 35052 w 205358"/>
                <a:gd name="connsiteY671" fmla="*/ 13526 h 136874"/>
                <a:gd name="connsiteX672" fmla="*/ 35719 w 205358"/>
                <a:gd name="connsiteY672" fmla="*/ 11525 h 136874"/>
                <a:gd name="connsiteX673" fmla="*/ 37719 w 205358"/>
                <a:gd name="connsiteY673" fmla="*/ 9525 h 136874"/>
                <a:gd name="connsiteX674" fmla="*/ 38005 w 205358"/>
                <a:gd name="connsiteY674" fmla="*/ 8572 h 136874"/>
                <a:gd name="connsiteX675" fmla="*/ 39053 w 205358"/>
                <a:gd name="connsiteY675" fmla="*/ 10573 h 136874"/>
                <a:gd name="connsiteX676" fmla="*/ 39719 w 205358"/>
                <a:gd name="connsiteY676" fmla="*/ 11240 h 136874"/>
                <a:gd name="connsiteX677" fmla="*/ 40958 w 205358"/>
                <a:gd name="connsiteY677" fmla="*/ 12192 h 136874"/>
                <a:gd name="connsiteX678" fmla="*/ 41624 w 205358"/>
                <a:gd name="connsiteY678" fmla="*/ 12859 h 136874"/>
                <a:gd name="connsiteX679" fmla="*/ 41339 w 205358"/>
                <a:gd name="connsiteY679" fmla="*/ 13144 h 136874"/>
                <a:gd name="connsiteX680" fmla="*/ 40958 w 205358"/>
                <a:gd name="connsiteY680" fmla="*/ 13144 h 136874"/>
                <a:gd name="connsiteX681" fmla="*/ 41339 w 205358"/>
                <a:gd name="connsiteY681" fmla="*/ 13526 h 136874"/>
                <a:gd name="connsiteX682" fmla="*/ 42291 w 205358"/>
                <a:gd name="connsiteY682" fmla="*/ 14192 h 136874"/>
                <a:gd name="connsiteX683" fmla="*/ 42958 w 205358"/>
                <a:gd name="connsiteY683" fmla="*/ 14192 h 136874"/>
                <a:gd name="connsiteX684" fmla="*/ 43625 w 205358"/>
                <a:gd name="connsiteY684" fmla="*/ 14478 h 136874"/>
                <a:gd name="connsiteX685" fmla="*/ 44958 w 205358"/>
                <a:gd name="connsiteY685" fmla="*/ 14192 h 136874"/>
                <a:gd name="connsiteX686" fmla="*/ 45625 w 205358"/>
                <a:gd name="connsiteY686" fmla="*/ 16478 h 136874"/>
                <a:gd name="connsiteX687" fmla="*/ 47244 w 205358"/>
                <a:gd name="connsiteY687" fmla="*/ 16097 h 136874"/>
                <a:gd name="connsiteX688" fmla="*/ 47911 w 205358"/>
                <a:gd name="connsiteY688" fmla="*/ 15811 h 136874"/>
                <a:gd name="connsiteX689" fmla="*/ 47911 w 205358"/>
                <a:gd name="connsiteY689" fmla="*/ 15430 h 136874"/>
                <a:gd name="connsiteX690" fmla="*/ 48196 w 205358"/>
                <a:gd name="connsiteY690" fmla="*/ 15145 h 136874"/>
                <a:gd name="connsiteX691" fmla="*/ 48196 w 205358"/>
                <a:gd name="connsiteY691" fmla="*/ 14764 h 136874"/>
                <a:gd name="connsiteX692" fmla="*/ 48578 w 205358"/>
                <a:gd name="connsiteY692" fmla="*/ 14192 h 136874"/>
                <a:gd name="connsiteX693" fmla="*/ 47911 w 205358"/>
                <a:gd name="connsiteY693" fmla="*/ 13526 h 136874"/>
                <a:gd name="connsiteX694" fmla="*/ 47911 w 205358"/>
                <a:gd name="connsiteY694" fmla="*/ 12859 h 136874"/>
                <a:gd name="connsiteX695" fmla="*/ 48578 w 205358"/>
                <a:gd name="connsiteY695" fmla="*/ 12478 h 136874"/>
                <a:gd name="connsiteX696" fmla="*/ 48578 w 205358"/>
                <a:gd name="connsiteY696" fmla="*/ 12859 h 136874"/>
                <a:gd name="connsiteX697" fmla="*/ 48863 w 205358"/>
                <a:gd name="connsiteY697" fmla="*/ 13144 h 136874"/>
                <a:gd name="connsiteX698" fmla="*/ 49244 w 205358"/>
                <a:gd name="connsiteY698" fmla="*/ 13144 h 136874"/>
                <a:gd name="connsiteX699" fmla="*/ 49244 w 205358"/>
                <a:gd name="connsiteY699" fmla="*/ 12478 h 136874"/>
                <a:gd name="connsiteX700" fmla="*/ 49530 w 205358"/>
                <a:gd name="connsiteY700" fmla="*/ 12192 h 136874"/>
                <a:gd name="connsiteX701" fmla="*/ 49530 w 205358"/>
                <a:gd name="connsiteY701" fmla="*/ 11525 h 136874"/>
                <a:gd name="connsiteX702" fmla="*/ 49816 w 205358"/>
                <a:gd name="connsiteY702" fmla="*/ 11240 h 136874"/>
                <a:gd name="connsiteX703" fmla="*/ 50197 w 205358"/>
                <a:gd name="connsiteY703" fmla="*/ 10573 h 136874"/>
                <a:gd name="connsiteX704" fmla="*/ 50483 w 205358"/>
                <a:gd name="connsiteY704" fmla="*/ 10573 h 136874"/>
                <a:gd name="connsiteX705" fmla="*/ 51816 w 205358"/>
                <a:gd name="connsiteY705" fmla="*/ 9239 h 136874"/>
                <a:gd name="connsiteX706" fmla="*/ 52769 w 205358"/>
                <a:gd name="connsiteY706" fmla="*/ 8858 h 136874"/>
                <a:gd name="connsiteX707" fmla="*/ 53150 w 205358"/>
                <a:gd name="connsiteY707" fmla="*/ 8287 h 136874"/>
                <a:gd name="connsiteX708" fmla="*/ 53816 w 205358"/>
                <a:gd name="connsiteY708" fmla="*/ 7620 h 136874"/>
                <a:gd name="connsiteX709" fmla="*/ 54483 w 205358"/>
                <a:gd name="connsiteY709" fmla="*/ 6572 h 136874"/>
                <a:gd name="connsiteX710" fmla="*/ 55436 w 205358"/>
                <a:gd name="connsiteY710" fmla="*/ 5620 h 136874"/>
                <a:gd name="connsiteX711" fmla="*/ 56388 w 205358"/>
                <a:gd name="connsiteY711" fmla="*/ 4286 h 136874"/>
                <a:gd name="connsiteX712" fmla="*/ 57055 w 205358"/>
                <a:gd name="connsiteY712" fmla="*/ 2953 h 136874"/>
                <a:gd name="connsiteX713" fmla="*/ 57055 w 205358"/>
                <a:gd name="connsiteY713" fmla="*/ 2286 h 136874"/>
                <a:gd name="connsiteX714" fmla="*/ 57436 w 205358"/>
                <a:gd name="connsiteY714" fmla="*/ 2000 h 136874"/>
                <a:gd name="connsiteX715" fmla="*/ 57721 w 205358"/>
                <a:gd name="connsiteY715" fmla="*/ 1333 h 136874"/>
                <a:gd name="connsiteX716" fmla="*/ 58388 w 205358"/>
                <a:gd name="connsiteY716" fmla="*/ 667 h 136874"/>
                <a:gd name="connsiteX717" fmla="*/ 58674 w 205358"/>
                <a:gd name="connsiteY717" fmla="*/ 0 h 136874"/>
                <a:gd name="connsiteX718" fmla="*/ 59341 w 205358"/>
                <a:gd name="connsiteY718" fmla="*/ 0 h 136874"/>
                <a:gd name="connsiteX719" fmla="*/ 59341 w 205358"/>
                <a:gd name="connsiteY719" fmla="*/ 1048 h 136874"/>
                <a:gd name="connsiteX720" fmla="*/ 60008 w 205358"/>
                <a:gd name="connsiteY720" fmla="*/ 1333 h 136874"/>
                <a:gd name="connsiteX721" fmla="*/ 61055 w 205358"/>
                <a:gd name="connsiteY721" fmla="*/ 1715 h 136874"/>
                <a:gd name="connsiteX722" fmla="*/ 61627 w 205358"/>
                <a:gd name="connsiteY722" fmla="*/ 2667 h 136874"/>
                <a:gd name="connsiteX723" fmla="*/ 61627 w 205358"/>
                <a:gd name="connsiteY723" fmla="*/ 4001 h 136874"/>
                <a:gd name="connsiteX724" fmla="*/ 61341 w 205358"/>
                <a:gd name="connsiteY724" fmla="*/ 6286 h 136874"/>
                <a:gd name="connsiteX725" fmla="*/ 67532 w 205358"/>
                <a:gd name="connsiteY725" fmla="*/ 10573 h 136874"/>
                <a:gd name="connsiteX726" fmla="*/ 70199 w 205358"/>
                <a:gd name="connsiteY726" fmla="*/ 11240 h 136874"/>
                <a:gd name="connsiteX727" fmla="*/ 71533 w 205358"/>
                <a:gd name="connsiteY727" fmla="*/ 11811 h 136874"/>
                <a:gd name="connsiteX728" fmla="*/ 72485 w 205358"/>
                <a:gd name="connsiteY728" fmla="*/ 11525 h 136874"/>
                <a:gd name="connsiteX729" fmla="*/ 73819 w 205358"/>
                <a:gd name="connsiteY729" fmla="*/ 10858 h 136874"/>
                <a:gd name="connsiteX730" fmla="*/ 73819 w 205358"/>
                <a:gd name="connsiteY730" fmla="*/ 10573 h 136874"/>
                <a:gd name="connsiteX731" fmla="*/ 74104 w 205358"/>
                <a:gd name="connsiteY731" fmla="*/ 10192 h 136874"/>
                <a:gd name="connsiteX732" fmla="*/ 75152 w 205358"/>
                <a:gd name="connsiteY732" fmla="*/ 10192 h 136874"/>
                <a:gd name="connsiteX733" fmla="*/ 76105 w 205358"/>
                <a:gd name="connsiteY733" fmla="*/ 9239 h 136874"/>
                <a:gd name="connsiteX734" fmla="*/ 76105 w 205358"/>
                <a:gd name="connsiteY734" fmla="*/ 8572 h 136874"/>
                <a:gd name="connsiteX735" fmla="*/ 76771 w 205358"/>
                <a:gd name="connsiteY735" fmla="*/ 8287 h 136874"/>
                <a:gd name="connsiteX736" fmla="*/ 77057 w 205358"/>
                <a:gd name="connsiteY736" fmla="*/ 7620 h 136874"/>
                <a:gd name="connsiteX737" fmla="*/ 77438 w 205358"/>
                <a:gd name="connsiteY737" fmla="*/ 7620 h 136874"/>
                <a:gd name="connsiteX738" fmla="*/ 78105 w 205358"/>
                <a:gd name="connsiteY738" fmla="*/ 7239 h 136874"/>
                <a:gd name="connsiteX739" fmla="*/ 78391 w 205358"/>
                <a:gd name="connsiteY739" fmla="*/ 6953 h 136874"/>
                <a:gd name="connsiteX740" fmla="*/ 80010 w 205358"/>
                <a:gd name="connsiteY740" fmla="*/ 6286 h 136874"/>
                <a:gd name="connsiteX741" fmla="*/ 80677 w 205358"/>
                <a:gd name="connsiteY741" fmla="*/ 6286 h 136874"/>
                <a:gd name="connsiteX742" fmla="*/ 81058 w 205358"/>
                <a:gd name="connsiteY742" fmla="*/ 6953 h 136874"/>
                <a:gd name="connsiteX743" fmla="*/ 81058 w 205358"/>
                <a:gd name="connsiteY743" fmla="*/ 7239 h 136874"/>
                <a:gd name="connsiteX744" fmla="*/ 82963 w 205358"/>
                <a:gd name="connsiteY744" fmla="*/ 6286 h 136874"/>
                <a:gd name="connsiteX745" fmla="*/ 82963 w 205358"/>
                <a:gd name="connsiteY745" fmla="*/ 7620 h 136874"/>
                <a:gd name="connsiteX746" fmla="*/ 83629 w 205358"/>
                <a:gd name="connsiteY746" fmla="*/ 9239 h 136874"/>
                <a:gd name="connsiteX747" fmla="*/ 86582 w 205358"/>
                <a:gd name="connsiteY747" fmla="*/ 10192 h 136874"/>
                <a:gd name="connsiteX748" fmla="*/ 87249 w 205358"/>
                <a:gd name="connsiteY748" fmla="*/ 9906 h 136874"/>
                <a:gd name="connsiteX749" fmla="*/ 87916 w 205358"/>
                <a:gd name="connsiteY749" fmla="*/ 10192 h 136874"/>
                <a:gd name="connsiteX750" fmla="*/ 90583 w 205358"/>
                <a:gd name="connsiteY750" fmla="*/ 14764 h 136874"/>
                <a:gd name="connsiteX751" fmla="*/ 90202 w 205358"/>
                <a:gd name="connsiteY751" fmla="*/ 16097 h 136874"/>
                <a:gd name="connsiteX752" fmla="*/ 94488 w 205358"/>
                <a:gd name="connsiteY752" fmla="*/ 16097 h 136874"/>
                <a:gd name="connsiteX753" fmla="*/ 94774 w 205358"/>
                <a:gd name="connsiteY753" fmla="*/ 17431 h 136874"/>
                <a:gd name="connsiteX754" fmla="*/ 95155 w 205358"/>
                <a:gd name="connsiteY754" fmla="*/ 17145 h 136874"/>
                <a:gd name="connsiteX755" fmla="*/ 96774 w 205358"/>
                <a:gd name="connsiteY755" fmla="*/ 15145 h 136874"/>
                <a:gd name="connsiteX756" fmla="*/ 97441 w 205358"/>
                <a:gd name="connsiteY756" fmla="*/ 14764 h 136874"/>
                <a:gd name="connsiteX757" fmla="*/ 97727 w 205358"/>
                <a:gd name="connsiteY757" fmla="*/ 16764 h 136874"/>
                <a:gd name="connsiteX758" fmla="*/ 97727 w 205358"/>
                <a:gd name="connsiteY758" fmla="*/ 20098 h 136874"/>
                <a:gd name="connsiteX759" fmla="*/ 98108 w 205358"/>
                <a:gd name="connsiteY759" fmla="*/ 20098 h 136874"/>
                <a:gd name="connsiteX760" fmla="*/ 99441 w 205358"/>
                <a:gd name="connsiteY760" fmla="*/ 15811 h 136874"/>
                <a:gd name="connsiteX761" fmla="*/ 100394 w 205358"/>
                <a:gd name="connsiteY761" fmla="*/ 14764 h 136874"/>
                <a:gd name="connsiteX762" fmla="*/ 100679 w 205358"/>
                <a:gd name="connsiteY762" fmla="*/ 14764 h 136874"/>
                <a:gd name="connsiteX763" fmla="*/ 101060 w 205358"/>
                <a:gd name="connsiteY763" fmla="*/ 13811 h 136874"/>
                <a:gd name="connsiteX764" fmla="*/ 101727 w 205358"/>
                <a:gd name="connsiteY764" fmla="*/ 13144 h 136874"/>
                <a:gd name="connsiteX765" fmla="*/ 102394 w 205358"/>
                <a:gd name="connsiteY765" fmla="*/ 13144 h 136874"/>
                <a:gd name="connsiteX766" fmla="*/ 102679 w 205358"/>
                <a:gd name="connsiteY766" fmla="*/ 12859 h 136874"/>
                <a:gd name="connsiteX767" fmla="*/ 102965 w 205358"/>
                <a:gd name="connsiteY767" fmla="*/ 13144 h 136874"/>
                <a:gd name="connsiteX768" fmla="*/ 105346 w 205358"/>
                <a:gd name="connsiteY768" fmla="*/ 13144 h 136874"/>
                <a:gd name="connsiteX769" fmla="*/ 106299 w 205358"/>
                <a:gd name="connsiteY769" fmla="*/ 13526 h 136874"/>
                <a:gd name="connsiteX770" fmla="*/ 106585 w 205358"/>
                <a:gd name="connsiteY770" fmla="*/ 13144 h 136874"/>
                <a:gd name="connsiteX771" fmla="*/ 107252 w 205358"/>
                <a:gd name="connsiteY771" fmla="*/ 13144 h 136874"/>
                <a:gd name="connsiteX772" fmla="*/ 107252 w 205358"/>
                <a:gd name="connsiteY772" fmla="*/ 13811 h 136874"/>
                <a:gd name="connsiteX773" fmla="*/ 107633 w 205358"/>
                <a:gd name="connsiteY773" fmla="*/ 14192 h 136874"/>
                <a:gd name="connsiteX774" fmla="*/ 107918 w 205358"/>
                <a:gd name="connsiteY774" fmla="*/ 14192 h 13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</a:cxnLst>
              <a:rect l="l" t="t" r="r" b="b"/>
              <a:pathLst>
                <a:path w="205358" h="136874">
                  <a:moveTo>
                    <a:pt x="107918" y="14192"/>
                  </a:moveTo>
                  <a:lnTo>
                    <a:pt x="108585" y="14192"/>
                  </a:lnTo>
                  <a:lnTo>
                    <a:pt x="109538" y="14478"/>
                  </a:lnTo>
                  <a:lnTo>
                    <a:pt x="109919" y="14478"/>
                  </a:lnTo>
                  <a:lnTo>
                    <a:pt x="109919" y="15145"/>
                  </a:lnTo>
                  <a:lnTo>
                    <a:pt x="110585" y="15145"/>
                  </a:lnTo>
                  <a:lnTo>
                    <a:pt x="111824" y="15430"/>
                  </a:lnTo>
                  <a:lnTo>
                    <a:pt x="111538" y="16478"/>
                  </a:lnTo>
                  <a:lnTo>
                    <a:pt x="111824" y="16478"/>
                  </a:lnTo>
                  <a:lnTo>
                    <a:pt x="112204" y="17145"/>
                  </a:lnTo>
                  <a:lnTo>
                    <a:pt x="112871" y="17145"/>
                  </a:lnTo>
                  <a:lnTo>
                    <a:pt x="112871" y="19431"/>
                  </a:lnTo>
                  <a:lnTo>
                    <a:pt x="112204" y="20098"/>
                  </a:lnTo>
                  <a:lnTo>
                    <a:pt x="112204" y="20383"/>
                  </a:lnTo>
                  <a:lnTo>
                    <a:pt x="111538" y="21050"/>
                  </a:lnTo>
                  <a:lnTo>
                    <a:pt x="111538" y="21336"/>
                  </a:lnTo>
                  <a:lnTo>
                    <a:pt x="111824" y="21336"/>
                  </a:lnTo>
                  <a:lnTo>
                    <a:pt x="112204" y="21717"/>
                  </a:lnTo>
                  <a:lnTo>
                    <a:pt x="112871" y="22003"/>
                  </a:lnTo>
                  <a:lnTo>
                    <a:pt x="113157" y="22384"/>
                  </a:lnTo>
                  <a:lnTo>
                    <a:pt x="113538" y="22384"/>
                  </a:lnTo>
                  <a:lnTo>
                    <a:pt x="114205" y="22669"/>
                  </a:lnTo>
                  <a:lnTo>
                    <a:pt x="114205" y="23622"/>
                  </a:lnTo>
                  <a:lnTo>
                    <a:pt x="114491" y="23622"/>
                  </a:lnTo>
                  <a:lnTo>
                    <a:pt x="114491" y="24003"/>
                  </a:lnTo>
                  <a:lnTo>
                    <a:pt x="114205" y="24670"/>
                  </a:lnTo>
                  <a:lnTo>
                    <a:pt x="114776" y="24955"/>
                  </a:lnTo>
                  <a:lnTo>
                    <a:pt x="115157" y="25622"/>
                  </a:lnTo>
                  <a:lnTo>
                    <a:pt x="115157" y="26003"/>
                  </a:lnTo>
                  <a:lnTo>
                    <a:pt x="115443" y="26003"/>
                  </a:lnTo>
                  <a:lnTo>
                    <a:pt x="115824" y="26289"/>
                  </a:lnTo>
                  <a:lnTo>
                    <a:pt x="116110" y="26289"/>
                  </a:lnTo>
                  <a:lnTo>
                    <a:pt x="116110" y="26003"/>
                  </a:lnTo>
                  <a:lnTo>
                    <a:pt x="116491" y="26289"/>
                  </a:lnTo>
                  <a:lnTo>
                    <a:pt x="117158" y="28289"/>
                  </a:lnTo>
                  <a:lnTo>
                    <a:pt x="117729" y="28575"/>
                  </a:lnTo>
                  <a:lnTo>
                    <a:pt x="117729" y="28956"/>
                  </a:lnTo>
                  <a:lnTo>
                    <a:pt x="118396" y="29242"/>
                  </a:lnTo>
                  <a:lnTo>
                    <a:pt x="118110" y="31528"/>
                  </a:lnTo>
                  <a:lnTo>
                    <a:pt x="117443" y="32480"/>
                  </a:lnTo>
                  <a:lnTo>
                    <a:pt x="117158" y="32480"/>
                  </a:lnTo>
                  <a:lnTo>
                    <a:pt x="117158" y="33528"/>
                  </a:lnTo>
                  <a:lnTo>
                    <a:pt x="116777" y="34195"/>
                  </a:lnTo>
                  <a:lnTo>
                    <a:pt x="117158" y="34862"/>
                  </a:lnTo>
                  <a:lnTo>
                    <a:pt x="117158" y="35147"/>
                  </a:lnTo>
                  <a:lnTo>
                    <a:pt x="116491" y="35433"/>
                  </a:lnTo>
                  <a:lnTo>
                    <a:pt x="116777" y="36100"/>
                  </a:lnTo>
                  <a:lnTo>
                    <a:pt x="117443" y="36481"/>
                  </a:lnTo>
                  <a:lnTo>
                    <a:pt x="118396" y="36481"/>
                  </a:lnTo>
                  <a:lnTo>
                    <a:pt x="119063" y="36766"/>
                  </a:lnTo>
                  <a:lnTo>
                    <a:pt x="120110" y="36766"/>
                  </a:lnTo>
                  <a:lnTo>
                    <a:pt x="119729" y="37147"/>
                  </a:lnTo>
                  <a:lnTo>
                    <a:pt x="120110" y="37433"/>
                  </a:lnTo>
                  <a:lnTo>
                    <a:pt x="119729" y="37814"/>
                  </a:lnTo>
                  <a:lnTo>
                    <a:pt x="119729" y="38100"/>
                  </a:lnTo>
                  <a:lnTo>
                    <a:pt x="120396" y="40100"/>
                  </a:lnTo>
                  <a:lnTo>
                    <a:pt x="120777" y="40386"/>
                  </a:lnTo>
                  <a:lnTo>
                    <a:pt x="121349" y="40386"/>
                  </a:lnTo>
                  <a:lnTo>
                    <a:pt x="122396" y="40100"/>
                  </a:lnTo>
                  <a:lnTo>
                    <a:pt x="123063" y="40767"/>
                  </a:lnTo>
                  <a:lnTo>
                    <a:pt x="124016" y="41053"/>
                  </a:lnTo>
                  <a:lnTo>
                    <a:pt x="124968" y="41053"/>
                  </a:lnTo>
                  <a:lnTo>
                    <a:pt x="124968" y="41339"/>
                  </a:lnTo>
                  <a:lnTo>
                    <a:pt x="126302" y="40100"/>
                  </a:lnTo>
                  <a:lnTo>
                    <a:pt x="126302" y="39433"/>
                  </a:lnTo>
                  <a:lnTo>
                    <a:pt x="127254" y="39433"/>
                  </a:lnTo>
                  <a:lnTo>
                    <a:pt x="127921" y="40100"/>
                  </a:lnTo>
                  <a:lnTo>
                    <a:pt x="129635" y="39052"/>
                  </a:lnTo>
                  <a:lnTo>
                    <a:pt x="129635" y="37814"/>
                  </a:lnTo>
                  <a:lnTo>
                    <a:pt x="130588" y="36766"/>
                  </a:lnTo>
                  <a:lnTo>
                    <a:pt x="131540" y="36766"/>
                  </a:lnTo>
                  <a:lnTo>
                    <a:pt x="131540" y="37147"/>
                  </a:lnTo>
                  <a:lnTo>
                    <a:pt x="132207" y="36766"/>
                  </a:lnTo>
                  <a:lnTo>
                    <a:pt x="131921" y="37433"/>
                  </a:lnTo>
                  <a:lnTo>
                    <a:pt x="132207" y="37433"/>
                  </a:lnTo>
                  <a:lnTo>
                    <a:pt x="133159" y="38767"/>
                  </a:lnTo>
                  <a:lnTo>
                    <a:pt x="132874" y="39719"/>
                  </a:lnTo>
                  <a:lnTo>
                    <a:pt x="133159" y="40386"/>
                  </a:lnTo>
                  <a:lnTo>
                    <a:pt x="134874" y="38767"/>
                  </a:lnTo>
                  <a:lnTo>
                    <a:pt x="135827" y="38386"/>
                  </a:lnTo>
                  <a:lnTo>
                    <a:pt x="136493" y="39433"/>
                  </a:lnTo>
                  <a:lnTo>
                    <a:pt x="138494" y="37433"/>
                  </a:lnTo>
                  <a:lnTo>
                    <a:pt x="138494" y="36766"/>
                  </a:lnTo>
                  <a:lnTo>
                    <a:pt x="139065" y="36100"/>
                  </a:lnTo>
                  <a:lnTo>
                    <a:pt x="139446" y="36100"/>
                  </a:lnTo>
                  <a:lnTo>
                    <a:pt x="139446" y="37433"/>
                  </a:lnTo>
                  <a:lnTo>
                    <a:pt x="139065" y="38100"/>
                  </a:lnTo>
                  <a:lnTo>
                    <a:pt x="139732" y="39052"/>
                  </a:lnTo>
                  <a:lnTo>
                    <a:pt x="140113" y="39433"/>
                  </a:lnTo>
                  <a:lnTo>
                    <a:pt x="141446" y="39433"/>
                  </a:lnTo>
                  <a:lnTo>
                    <a:pt x="142399" y="39719"/>
                  </a:lnTo>
                  <a:lnTo>
                    <a:pt x="144399" y="41339"/>
                  </a:lnTo>
                  <a:lnTo>
                    <a:pt x="144971" y="43720"/>
                  </a:lnTo>
                  <a:lnTo>
                    <a:pt x="146304" y="44291"/>
                  </a:lnTo>
                  <a:lnTo>
                    <a:pt x="146971" y="46006"/>
                  </a:lnTo>
                  <a:lnTo>
                    <a:pt x="147352" y="46958"/>
                  </a:lnTo>
                  <a:lnTo>
                    <a:pt x="147923" y="48292"/>
                  </a:lnTo>
                  <a:lnTo>
                    <a:pt x="151257" y="48577"/>
                  </a:lnTo>
                  <a:lnTo>
                    <a:pt x="152876" y="48292"/>
                  </a:lnTo>
                  <a:lnTo>
                    <a:pt x="153257" y="47625"/>
                  </a:lnTo>
                  <a:lnTo>
                    <a:pt x="154496" y="46672"/>
                  </a:lnTo>
                  <a:lnTo>
                    <a:pt x="154877" y="46958"/>
                  </a:lnTo>
                  <a:lnTo>
                    <a:pt x="156210" y="47911"/>
                  </a:lnTo>
                  <a:lnTo>
                    <a:pt x="157829" y="48292"/>
                  </a:lnTo>
                  <a:lnTo>
                    <a:pt x="159449" y="48292"/>
                  </a:lnTo>
                  <a:lnTo>
                    <a:pt x="160115" y="48577"/>
                  </a:lnTo>
                  <a:lnTo>
                    <a:pt x="160782" y="47911"/>
                  </a:lnTo>
                  <a:lnTo>
                    <a:pt x="161734" y="48577"/>
                  </a:lnTo>
                  <a:lnTo>
                    <a:pt x="162687" y="48958"/>
                  </a:lnTo>
                  <a:lnTo>
                    <a:pt x="165068" y="50197"/>
                  </a:lnTo>
                  <a:lnTo>
                    <a:pt x="165354" y="50197"/>
                  </a:lnTo>
                  <a:lnTo>
                    <a:pt x="165354" y="50578"/>
                  </a:lnTo>
                  <a:lnTo>
                    <a:pt x="165640" y="50864"/>
                  </a:lnTo>
                  <a:lnTo>
                    <a:pt x="165640" y="51530"/>
                  </a:lnTo>
                  <a:lnTo>
                    <a:pt x="166973" y="53816"/>
                  </a:lnTo>
                  <a:lnTo>
                    <a:pt x="167354" y="54197"/>
                  </a:lnTo>
                  <a:lnTo>
                    <a:pt x="168307" y="53816"/>
                  </a:lnTo>
                  <a:lnTo>
                    <a:pt x="168974" y="52864"/>
                  </a:lnTo>
                  <a:lnTo>
                    <a:pt x="169926" y="53530"/>
                  </a:lnTo>
                  <a:lnTo>
                    <a:pt x="171545" y="54864"/>
                  </a:lnTo>
                  <a:lnTo>
                    <a:pt x="172593" y="55150"/>
                  </a:lnTo>
                  <a:lnTo>
                    <a:pt x="172879" y="54483"/>
                  </a:lnTo>
                  <a:lnTo>
                    <a:pt x="173927" y="54483"/>
                  </a:lnTo>
                  <a:lnTo>
                    <a:pt x="174498" y="53816"/>
                  </a:lnTo>
                  <a:lnTo>
                    <a:pt x="174498" y="53530"/>
                  </a:lnTo>
                  <a:lnTo>
                    <a:pt x="174879" y="53150"/>
                  </a:lnTo>
                  <a:lnTo>
                    <a:pt x="175546" y="52864"/>
                  </a:lnTo>
                  <a:lnTo>
                    <a:pt x="175832" y="53530"/>
                  </a:lnTo>
                  <a:lnTo>
                    <a:pt x="176213" y="53530"/>
                  </a:lnTo>
                  <a:lnTo>
                    <a:pt x="176498" y="53816"/>
                  </a:lnTo>
                  <a:lnTo>
                    <a:pt x="177832" y="53530"/>
                  </a:lnTo>
                  <a:lnTo>
                    <a:pt x="178499" y="53816"/>
                  </a:lnTo>
                  <a:lnTo>
                    <a:pt x="178784" y="53530"/>
                  </a:lnTo>
                  <a:lnTo>
                    <a:pt x="180118" y="54864"/>
                  </a:lnTo>
                  <a:lnTo>
                    <a:pt x="180118" y="55150"/>
                  </a:lnTo>
                  <a:lnTo>
                    <a:pt x="180404" y="55531"/>
                  </a:lnTo>
                  <a:lnTo>
                    <a:pt x="179451" y="56483"/>
                  </a:lnTo>
                  <a:lnTo>
                    <a:pt x="179832" y="56483"/>
                  </a:lnTo>
                  <a:lnTo>
                    <a:pt x="180118" y="56769"/>
                  </a:lnTo>
                  <a:lnTo>
                    <a:pt x="180404" y="56769"/>
                  </a:lnTo>
                  <a:lnTo>
                    <a:pt x="180404" y="56483"/>
                  </a:lnTo>
                  <a:lnTo>
                    <a:pt x="180784" y="57150"/>
                  </a:lnTo>
                  <a:lnTo>
                    <a:pt x="180784" y="57436"/>
                  </a:lnTo>
                  <a:lnTo>
                    <a:pt x="181070" y="58102"/>
                  </a:lnTo>
                  <a:lnTo>
                    <a:pt x="181451" y="57817"/>
                  </a:lnTo>
                  <a:lnTo>
                    <a:pt x="181737" y="57817"/>
                  </a:lnTo>
                  <a:lnTo>
                    <a:pt x="182118" y="57150"/>
                  </a:lnTo>
                  <a:lnTo>
                    <a:pt x="183071" y="57150"/>
                  </a:lnTo>
                  <a:lnTo>
                    <a:pt x="183356" y="56483"/>
                  </a:lnTo>
                  <a:lnTo>
                    <a:pt x="183737" y="56769"/>
                  </a:lnTo>
                  <a:lnTo>
                    <a:pt x="183737" y="57436"/>
                  </a:lnTo>
                  <a:lnTo>
                    <a:pt x="184023" y="57436"/>
                  </a:lnTo>
                  <a:lnTo>
                    <a:pt x="184404" y="57150"/>
                  </a:lnTo>
                  <a:lnTo>
                    <a:pt x="184690" y="57150"/>
                  </a:lnTo>
                  <a:lnTo>
                    <a:pt x="185738" y="58483"/>
                  </a:lnTo>
                  <a:lnTo>
                    <a:pt x="185738" y="58102"/>
                  </a:lnTo>
                  <a:lnTo>
                    <a:pt x="186976" y="58483"/>
                  </a:lnTo>
                  <a:lnTo>
                    <a:pt x="187642" y="59055"/>
                  </a:lnTo>
                  <a:lnTo>
                    <a:pt x="189643" y="59436"/>
                  </a:lnTo>
                  <a:lnTo>
                    <a:pt x="191262" y="59055"/>
                  </a:lnTo>
                  <a:lnTo>
                    <a:pt x="191643" y="59436"/>
                  </a:lnTo>
                  <a:lnTo>
                    <a:pt x="191929" y="59436"/>
                  </a:lnTo>
                  <a:lnTo>
                    <a:pt x="192596" y="59055"/>
                  </a:lnTo>
                  <a:lnTo>
                    <a:pt x="192596" y="59436"/>
                  </a:lnTo>
                  <a:lnTo>
                    <a:pt x="194215" y="60103"/>
                  </a:lnTo>
                  <a:lnTo>
                    <a:pt x="194882" y="60389"/>
                  </a:lnTo>
                  <a:lnTo>
                    <a:pt x="194882" y="60103"/>
                  </a:lnTo>
                  <a:lnTo>
                    <a:pt x="195167" y="60769"/>
                  </a:lnTo>
                  <a:lnTo>
                    <a:pt x="194882" y="61055"/>
                  </a:lnTo>
                  <a:lnTo>
                    <a:pt x="195834" y="62008"/>
                  </a:lnTo>
                  <a:lnTo>
                    <a:pt x="195548" y="62389"/>
                  </a:lnTo>
                  <a:lnTo>
                    <a:pt x="196882" y="62389"/>
                  </a:lnTo>
                  <a:lnTo>
                    <a:pt x="196501" y="63055"/>
                  </a:lnTo>
                  <a:lnTo>
                    <a:pt x="197549" y="63055"/>
                  </a:lnTo>
                  <a:lnTo>
                    <a:pt x="198787" y="64389"/>
                  </a:lnTo>
                  <a:lnTo>
                    <a:pt x="201454" y="64389"/>
                  </a:lnTo>
                  <a:lnTo>
                    <a:pt x="201073" y="64675"/>
                  </a:lnTo>
                  <a:lnTo>
                    <a:pt x="201454" y="65341"/>
                  </a:lnTo>
                  <a:lnTo>
                    <a:pt x="202406" y="66008"/>
                  </a:lnTo>
                  <a:lnTo>
                    <a:pt x="203740" y="67342"/>
                  </a:lnTo>
                  <a:lnTo>
                    <a:pt x="203740" y="68294"/>
                  </a:lnTo>
                  <a:lnTo>
                    <a:pt x="205359" y="70866"/>
                  </a:lnTo>
                  <a:lnTo>
                    <a:pt x="205073" y="71247"/>
                  </a:lnTo>
                  <a:lnTo>
                    <a:pt x="204692" y="71914"/>
                  </a:lnTo>
                  <a:lnTo>
                    <a:pt x="203073" y="72580"/>
                  </a:lnTo>
                  <a:lnTo>
                    <a:pt x="203073" y="73247"/>
                  </a:lnTo>
                  <a:lnTo>
                    <a:pt x="202406" y="72866"/>
                  </a:lnTo>
                  <a:lnTo>
                    <a:pt x="201454" y="72580"/>
                  </a:lnTo>
                  <a:lnTo>
                    <a:pt x="200787" y="72580"/>
                  </a:lnTo>
                  <a:lnTo>
                    <a:pt x="200120" y="73819"/>
                  </a:lnTo>
                  <a:lnTo>
                    <a:pt x="200120" y="75152"/>
                  </a:lnTo>
                  <a:lnTo>
                    <a:pt x="199834" y="75819"/>
                  </a:lnTo>
                  <a:lnTo>
                    <a:pt x="199834" y="76200"/>
                  </a:lnTo>
                  <a:lnTo>
                    <a:pt x="199454" y="76486"/>
                  </a:lnTo>
                  <a:lnTo>
                    <a:pt x="199834" y="77819"/>
                  </a:lnTo>
                  <a:lnTo>
                    <a:pt x="199454" y="78105"/>
                  </a:lnTo>
                  <a:lnTo>
                    <a:pt x="199834" y="78486"/>
                  </a:lnTo>
                  <a:lnTo>
                    <a:pt x="199834" y="79439"/>
                  </a:lnTo>
                  <a:lnTo>
                    <a:pt x="199168" y="79820"/>
                  </a:lnTo>
                  <a:lnTo>
                    <a:pt x="198120" y="81058"/>
                  </a:lnTo>
                  <a:lnTo>
                    <a:pt x="197549" y="81439"/>
                  </a:lnTo>
                  <a:lnTo>
                    <a:pt x="195548" y="82105"/>
                  </a:lnTo>
                  <a:lnTo>
                    <a:pt x="195834" y="82772"/>
                  </a:lnTo>
                  <a:lnTo>
                    <a:pt x="195834" y="84011"/>
                  </a:lnTo>
                  <a:lnTo>
                    <a:pt x="195548" y="84392"/>
                  </a:lnTo>
                  <a:lnTo>
                    <a:pt x="195548" y="85058"/>
                  </a:lnTo>
                  <a:lnTo>
                    <a:pt x="194882" y="85725"/>
                  </a:lnTo>
                  <a:lnTo>
                    <a:pt x="194882" y="86677"/>
                  </a:lnTo>
                  <a:lnTo>
                    <a:pt x="194596" y="87344"/>
                  </a:lnTo>
                  <a:lnTo>
                    <a:pt x="193929" y="87630"/>
                  </a:lnTo>
                  <a:lnTo>
                    <a:pt x="193262" y="88297"/>
                  </a:lnTo>
                  <a:lnTo>
                    <a:pt x="193262" y="88678"/>
                  </a:lnTo>
                  <a:lnTo>
                    <a:pt x="192596" y="88297"/>
                  </a:lnTo>
                  <a:lnTo>
                    <a:pt x="192596" y="88678"/>
                  </a:lnTo>
                  <a:lnTo>
                    <a:pt x="191262" y="89249"/>
                  </a:lnTo>
                  <a:lnTo>
                    <a:pt x="190976" y="89916"/>
                  </a:lnTo>
                  <a:lnTo>
                    <a:pt x="189929" y="89249"/>
                  </a:lnTo>
                  <a:lnTo>
                    <a:pt x="189262" y="88964"/>
                  </a:lnTo>
                  <a:lnTo>
                    <a:pt x="189262" y="88678"/>
                  </a:lnTo>
                  <a:lnTo>
                    <a:pt x="188690" y="88678"/>
                  </a:lnTo>
                  <a:lnTo>
                    <a:pt x="188690" y="88297"/>
                  </a:lnTo>
                  <a:lnTo>
                    <a:pt x="188309" y="87344"/>
                  </a:lnTo>
                  <a:lnTo>
                    <a:pt x="188024" y="86963"/>
                  </a:lnTo>
                  <a:lnTo>
                    <a:pt x="187642" y="86963"/>
                  </a:lnTo>
                  <a:lnTo>
                    <a:pt x="187642" y="87344"/>
                  </a:lnTo>
                  <a:lnTo>
                    <a:pt x="187357" y="88011"/>
                  </a:lnTo>
                  <a:lnTo>
                    <a:pt x="187642" y="88297"/>
                  </a:lnTo>
                  <a:lnTo>
                    <a:pt x="186976" y="88964"/>
                  </a:lnTo>
                  <a:lnTo>
                    <a:pt x="186976" y="89630"/>
                  </a:lnTo>
                  <a:lnTo>
                    <a:pt x="185738" y="88678"/>
                  </a:lnTo>
                  <a:lnTo>
                    <a:pt x="184404" y="88011"/>
                  </a:lnTo>
                  <a:lnTo>
                    <a:pt x="177165" y="85344"/>
                  </a:lnTo>
                  <a:lnTo>
                    <a:pt x="176879" y="85058"/>
                  </a:lnTo>
                  <a:lnTo>
                    <a:pt x="176879" y="84392"/>
                  </a:lnTo>
                  <a:lnTo>
                    <a:pt x="176498" y="84392"/>
                  </a:lnTo>
                  <a:lnTo>
                    <a:pt x="174879" y="84011"/>
                  </a:lnTo>
                  <a:lnTo>
                    <a:pt x="173927" y="84392"/>
                  </a:lnTo>
                  <a:lnTo>
                    <a:pt x="173260" y="84011"/>
                  </a:lnTo>
                  <a:lnTo>
                    <a:pt x="169259" y="85344"/>
                  </a:lnTo>
                  <a:lnTo>
                    <a:pt x="168307" y="86963"/>
                  </a:lnTo>
                  <a:lnTo>
                    <a:pt x="166973" y="87344"/>
                  </a:lnTo>
                  <a:lnTo>
                    <a:pt x="165640" y="88678"/>
                  </a:lnTo>
                  <a:lnTo>
                    <a:pt x="164402" y="89249"/>
                  </a:lnTo>
                  <a:lnTo>
                    <a:pt x="164402" y="89630"/>
                  </a:lnTo>
                  <a:lnTo>
                    <a:pt x="165354" y="90583"/>
                  </a:lnTo>
                  <a:lnTo>
                    <a:pt x="166307" y="90583"/>
                  </a:lnTo>
                  <a:lnTo>
                    <a:pt x="165640" y="90964"/>
                  </a:lnTo>
                  <a:lnTo>
                    <a:pt x="164402" y="90964"/>
                  </a:lnTo>
                  <a:lnTo>
                    <a:pt x="164402" y="92583"/>
                  </a:lnTo>
                  <a:lnTo>
                    <a:pt x="165640" y="92869"/>
                  </a:lnTo>
                  <a:lnTo>
                    <a:pt x="166307" y="92869"/>
                  </a:lnTo>
                  <a:lnTo>
                    <a:pt x="166021" y="92869"/>
                  </a:lnTo>
                  <a:lnTo>
                    <a:pt x="166021" y="93250"/>
                  </a:lnTo>
                  <a:lnTo>
                    <a:pt x="166021" y="92869"/>
                  </a:lnTo>
                  <a:lnTo>
                    <a:pt x="165640" y="93250"/>
                  </a:lnTo>
                  <a:lnTo>
                    <a:pt x="164687" y="93250"/>
                  </a:lnTo>
                  <a:lnTo>
                    <a:pt x="164687" y="93536"/>
                  </a:lnTo>
                  <a:lnTo>
                    <a:pt x="164021" y="93536"/>
                  </a:lnTo>
                  <a:lnTo>
                    <a:pt x="162687" y="93917"/>
                  </a:lnTo>
                  <a:lnTo>
                    <a:pt x="162116" y="94583"/>
                  </a:lnTo>
                  <a:lnTo>
                    <a:pt x="162116" y="94869"/>
                  </a:lnTo>
                  <a:lnTo>
                    <a:pt x="161449" y="94869"/>
                  </a:lnTo>
                  <a:lnTo>
                    <a:pt x="161449" y="95821"/>
                  </a:lnTo>
                  <a:lnTo>
                    <a:pt x="161068" y="95821"/>
                  </a:lnTo>
                  <a:lnTo>
                    <a:pt x="161449" y="96202"/>
                  </a:lnTo>
                  <a:lnTo>
                    <a:pt x="160782" y="96869"/>
                  </a:lnTo>
                  <a:lnTo>
                    <a:pt x="161068" y="97822"/>
                  </a:lnTo>
                  <a:lnTo>
                    <a:pt x="160401" y="98489"/>
                  </a:lnTo>
                  <a:lnTo>
                    <a:pt x="160782" y="98774"/>
                  </a:lnTo>
                  <a:lnTo>
                    <a:pt x="160782" y="99822"/>
                  </a:lnTo>
                  <a:lnTo>
                    <a:pt x="162401" y="101060"/>
                  </a:lnTo>
                  <a:lnTo>
                    <a:pt x="163068" y="101727"/>
                  </a:lnTo>
                  <a:lnTo>
                    <a:pt x="162401" y="101441"/>
                  </a:lnTo>
                  <a:lnTo>
                    <a:pt x="162401" y="101727"/>
                  </a:lnTo>
                  <a:lnTo>
                    <a:pt x="162116" y="101441"/>
                  </a:lnTo>
                  <a:lnTo>
                    <a:pt x="162116" y="102108"/>
                  </a:lnTo>
                  <a:lnTo>
                    <a:pt x="161068" y="101727"/>
                  </a:lnTo>
                  <a:lnTo>
                    <a:pt x="161449" y="102108"/>
                  </a:lnTo>
                  <a:lnTo>
                    <a:pt x="160782" y="104013"/>
                  </a:lnTo>
                  <a:lnTo>
                    <a:pt x="160782" y="104680"/>
                  </a:lnTo>
                  <a:lnTo>
                    <a:pt x="160115" y="105346"/>
                  </a:lnTo>
                  <a:lnTo>
                    <a:pt x="159734" y="105061"/>
                  </a:lnTo>
                  <a:lnTo>
                    <a:pt x="159163" y="105346"/>
                  </a:lnTo>
                  <a:lnTo>
                    <a:pt x="159163" y="106013"/>
                  </a:lnTo>
                  <a:lnTo>
                    <a:pt x="158782" y="106013"/>
                  </a:lnTo>
                  <a:lnTo>
                    <a:pt x="158496" y="106966"/>
                  </a:lnTo>
                  <a:lnTo>
                    <a:pt x="157163" y="107632"/>
                  </a:lnTo>
                  <a:lnTo>
                    <a:pt x="155543" y="108014"/>
                  </a:lnTo>
                  <a:lnTo>
                    <a:pt x="154496" y="108299"/>
                  </a:lnTo>
                  <a:lnTo>
                    <a:pt x="153829" y="108680"/>
                  </a:lnTo>
                  <a:lnTo>
                    <a:pt x="153543" y="109347"/>
                  </a:lnTo>
                  <a:lnTo>
                    <a:pt x="152876" y="108966"/>
                  </a:lnTo>
                  <a:lnTo>
                    <a:pt x="152591" y="109347"/>
                  </a:lnTo>
                  <a:lnTo>
                    <a:pt x="152591" y="109919"/>
                  </a:lnTo>
                  <a:lnTo>
                    <a:pt x="151257" y="111252"/>
                  </a:lnTo>
                  <a:lnTo>
                    <a:pt x="151257" y="111919"/>
                  </a:lnTo>
                  <a:lnTo>
                    <a:pt x="150876" y="112300"/>
                  </a:lnTo>
                  <a:lnTo>
                    <a:pt x="150876" y="112586"/>
                  </a:lnTo>
                  <a:lnTo>
                    <a:pt x="149924" y="113919"/>
                  </a:lnTo>
                  <a:lnTo>
                    <a:pt x="149924" y="114586"/>
                  </a:lnTo>
                  <a:lnTo>
                    <a:pt x="149257" y="114871"/>
                  </a:lnTo>
                  <a:lnTo>
                    <a:pt x="148590" y="115824"/>
                  </a:lnTo>
                  <a:lnTo>
                    <a:pt x="147923" y="117157"/>
                  </a:lnTo>
                  <a:lnTo>
                    <a:pt x="147923" y="117539"/>
                  </a:lnTo>
                  <a:lnTo>
                    <a:pt x="147638" y="118205"/>
                  </a:lnTo>
                  <a:lnTo>
                    <a:pt x="145637" y="119444"/>
                  </a:lnTo>
                  <a:lnTo>
                    <a:pt x="145352" y="121729"/>
                  </a:lnTo>
                  <a:lnTo>
                    <a:pt x="144971" y="123730"/>
                  </a:lnTo>
                  <a:lnTo>
                    <a:pt x="144685" y="124396"/>
                  </a:lnTo>
                  <a:lnTo>
                    <a:pt x="143066" y="126397"/>
                  </a:lnTo>
                  <a:lnTo>
                    <a:pt x="140779" y="126397"/>
                  </a:lnTo>
                  <a:lnTo>
                    <a:pt x="140779" y="127064"/>
                  </a:lnTo>
                  <a:lnTo>
                    <a:pt x="141065" y="127635"/>
                  </a:lnTo>
                  <a:lnTo>
                    <a:pt x="140779" y="128302"/>
                  </a:lnTo>
                  <a:lnTo>
                    <a:pt x="138494" y="129349"/>
                  </a:lnTo>
                  <a:lnTo>
                    <a:pt x="138494" y="130588"/>
                  </a:lnTo>
                  <a:lnTo>
                    <a:pt x="135541" y="131921"/>
                  </a:lnTo>
                  <a:lnTo>
                    <a:pt x="134874" y="132302"/>
                  </a:lnTo>
                  <a:lnTo>
                    <a:pt x="133541" y="131254"/>
                  </a:lnTo>
                  <a:lnTo>
                    <a:pt x="132874" y="130588"/>
                  </a:lnTo>
                  <a:lnTo>
                    <a:pt x="131540" y="129635"/>
                  </a:lnTo>
                  <a:lnTo>
                    <a:pt x="131254" y="129635"/>
                  </a:lnTo>
                  <a:lnTo>
                    <a:pt x="130874" y="129349"/>
                  </a:lnTo>
                  <a:lnTo>
                    <a:pt x="130874" y="129635"/>
                  </a:lnTo>
                  <a:lnTo>
                    <a:pt x="130207" y="129349"/>
                  </a:lnTo>
                  <a:lnTo>
                    <a:pt x="129921" y="130016"/>
                  </a:lnTo>
                  <a:lnTo>
                    <a:pt x="129921" y="130302"/>
                  </a:lnTo>
                  <a:lnTo>
                    <a:pt x="129635" y="130588"/>
                  </a:lnTo>
                  <a:lnTo>
                    <a:pt x="128302" y="130969"/>
                  </a:lnTo>
                  <a:lnTo>
                    <a:pt x="127921" y="131254"/>
                  </a:lnTo>
                  <a:lnTo>
                    <a:pt x="126016" y="130016"/>
                  </a:lnTo>
                  <a:lnTo>
                    <a:pt x="125635" y="129349"/>
                  </a:lnTo>
                  <a:lnTo>
                    <a:pt x="124968" y="128683"/>
                  </a:lnTo>
                  <a:lnTo>
                    <a:pt x="124301" y="127349"/>
                  </a:lnTo>
                  <a:lnTo>
                    <a:pt x="122682" y="125349"/>
                  </a:lnTo>
                  <a:lnTo>
                    <a:pt x="121349" y="126397"/>
                  </a:lnTo>
                  <a:lnTo>
                    <a:pt x="117824" y="128683"/>
                  </a:lnTo>
                  <a:lnTo>
                    <a:pt x="116491" y="128302"/>
                  </a:lnTo>
                  <a:lnTo>
                    <a:pt x="116491" y="128683"/>
                  </a:lnTo>
                  <a:lnTo>
                    <a:pt x="114491" y="130302"/>
                  </a:lnTo>
                  <a:lnTo>
                    <a:pt x="115157" y="131254"/>
                  </a:lnTo>
                  <a:lnTo>
                    <a:pt x="114205" y="131636"/>
                  </a:lnTo>
                  <a:lnTo>
                    <a:pt x="113157" y="132969"/>
                  </a:lnTo>
                  <a:lnTo>
                    <a:pt x="111538" y="133255"/>
                  </a:lnTo>
                  <a:lnTo>
                    <a:pt x="111538" y="133541"/>
                  </a:lnTo>
                  <a:lnTo>
                    <a:pt x="111252" y="133541"/>
                  </a:lnTo>
                  <a:lnTo>
                    <a:pt x="111252" y="133255"/>
                  </a:lnTo>
                  <a:lnTo>
                    <a:pt x="110871" y="132969"/>
                  </a:lnTo>
                  <a:lnTo>
                    <a:pt x="108585" y="134588"/>
                  </a:lnTo>
                  <a:lnTo>
                    <a:pt x="108299" y="135255"/>
                  </a:lnTo>
                  <a:lnTo>
                    <a:pt x="107633" y="135922"/>
                  </a:lnTo>
                  <a:lnTo>
                    <a:pt x="107252" y="136493"/>
                  </a:lnTo>
                  <a:lnTo>
                    <a:pt x="107252" y="136874"/>
                  </a:lnTo>
                  <a:lnTo>
                    <a:pt x="105632" y="136874"/>
                  </a:lnTo>
                  <a:lnTo>
                    <a:pt x="104966" y="136208"/>
                  </a:lnTo>
                  <a:lnTo>
                    <a:pt x="103632" y="136208"/>
                  </a:lnTo>
                  <a:lnTo>
                    <a:pt x="102965" y="135255"/>
                  </a:lnTo>
                  <a:lnTo>
                    <a:pt x="102679" y="134874"/>
                  </a:lnTo>
                  <a:lnTo>
                    <a:pt x="101727" y="134588"/>
                  </a:lnTo>
                  <a:lnTo>
                    <a:pt x="100679" y="132969"/>
                  </a:lnTo>
                  <a:lnTo>
                    <a:pt x="98774" y="132302"/>
                  </a:lnTo>
                  <a:lnTo>
                    <a:pt x="100394" y="129349"/>
                  </a:lnTo>
                  <a:lnTo>
                    <a:pt x="98393" y="128683"/>
                  </a:lnTo>
                  <a:lnTo>
                    <a:pt x="97441" y="126016"/>
                  </a:lnTo>
                  <a:lnTo>
                    <a:pt x="95821" y="127349"/>
                  </a:lnTo>
                  <a:lnTo>
                    <a:pt x="93154" y="127064"/>
                  </a:lnTo>
                  <a:lnTo>
                    <a:pt x="92202" y="126016"/>
                  </a:lnTo>
                  <a:lnTo>
                    <a:pt x="91535" y="126397"/>
                  </a:lnTo>
                  <a:lnTo>
                    <a:pt x="90583" y="126682"/>
                  </a:lnTo>
                  <a:lnTo>
                    <a:pt x="89916" y="127064"/>
                  </a:lnTo>
                  <a:lnTo>
                    <a:pt x="89916" y="126682"/>
                  </a:lnTo>
                  <a:lnTo>
                    <a:pt x="89535" y="126016"/>
                  </a:lnTo>
                  <a:lnTo>
                    <a:pt x="89535" y="125730"/>
                  </a:lnTo>
                  <a:lnTo>
                    <a:pt x="88868" y="124682"/>
                  </a:lnTo>
                  <a:lnTo>
                    <a:pt x="88868" y="124396"/>
                  </a:lnTo>
                  <a:lnTo>
                    <a:pt x="88202" y="124682"/>
                  </a:lnTo>
                  <a:lnTo>
                    <a:pt x="84296" y="124682"/>
                  </a:lnTo>
                  <a:lnTo>
                    <a:pt x="83344" y="124396"/>
                  </a:lnTo>
                  <a:lnTo>
                    <a:pt x="83344" y="124111"/>
                  </a:lnTo>
                  <a:lnTo>
                    <a:pt x="82963" y="123730"/>
                  </a:lnTo>
                  <a:lnTo>
                    <a:pt x="82963" y="123444"/>
                  </a:lnTo>
                  <a:lnTo>
                    <a:pt x="82010" y="122396"/>
                  </a:lnTo>
                  <a:lnTo>
                    <a:pt x="81344" y="121444"/>
                  </a:lnTo>
                  <a:lnTo>
                    <a:pt x="81058" y="121158"/>
                  </a:lnTo>
                  <a:lnTo>
                    <a:pt x="80677" y="121729"/>
                  </a:lnTo>
                  <a:lnTo>
                    <a:pt x="79058" y="122111"/>
                  </a:lnTo>
                  <a:lnTo>
                    <a:pt x="78391" y="121729"/>
                  </a:lnTo>
                  <a:lnTo>
                    <a:pt x="77724" y="122111"/>
                  </a:lnTo>
                  <a:lnTo>
                    <a:pt x="76771" y="122777"/>
                  </a:lnTo>
                  <a:lnTo>
                    <a:pt x="75438" y="123063"/>
                  </a:lnTo>
                  <a:lnTo>
                    <a:pt x="74104" y="123730"/>
                  </a:lnTo>
                  <a:lnTo>
                    <a:pt x="73819" y="123730"/>
                  </a:lnTo>
                  <a:lnTo>
                    <a:pt x="73438" y="123444"/>
                  </a:lnTo>
                  <a:lnTo>
                    <a:pt x="72200" y="123063"/>
                  </a:lnTo>
                  <a:lnTo>
                    <a:pt x="71152" y="122396"/>
                  </a:lnTo>
                  <a:lnTo>
                    <a:pt x="64961" y="122111"/>
                  </a:lnTo>
                  <a:lnTo>
                    <a:pt x="63627" y="122777"/>
                  </a:lnTo>
                  <a:lnTo>
                    <a:pt x="62960" y="121729"/>
                  </a:lnTo>
                  <a:lnTo>
                    <a:pt x="63341" y="119444"/>
                  </a:lnTo>
                  <a:lnTo>
                    <a:pt x="62675" y="118777"/>
                  </a:lnTo>
                  <a:lnTo>
                    <a:pt x="62294" y="118205"/>
                  </a:lnTo>
                  <a:lnTo>
                    <a:pt x="62675" y="117539"/>
                  </a:lnTo>
                  <a:lnTo>
                    <a:pt x="62675" y="115824"/>
                  </a:lnTo>
                  <a:lnTo>
                    <a:pt x="62294" y="115824"/>
                  </a:lnTo>
                  <a:lnTo>
                    <a:pt x="62675" y="114871"/>
                  </a:lnTo>
                  <a:lnTo>
                    <a:pt x="62294" y="114586"/>
                  </a:lnTo>
                  <a:lnTo>
                    <a:pt x="62008" y="113919"/>
                  </a:lnTo>
                  <a:lnTo>
                    <a:pt x="62294" y="113252"/>
                  </a:lnTo>
                  <a:lnTo>
                    <a:pt x="62294" y="111633"/>
                  </a:lnTo>
                  <a:lnTo>
                    <a:pt x="61627" y="110585"/>
                  </a:lnTo>
                  <a:lnTo>
                    <a:pt x="61055" y="109919"/>
                  </a:lnTo>
                  <a:lnTo>
                    <a:pt x="61055" y="108966"/>
                  </a:lnTo>
                  <a:lnTo>
                    <a:pt x="60008" y="108966"/>
                  </a:lnTo>
                  <a:lnTo>
                    <a:pt x="59722" y="109347"/>
                  </a:lnTo>
                  <a:lnTo>
                    <a:pt x="59722" y="109633"/>
                  </a:lnTo>
                  <a:lnTo>
                    <a:pt x="59055" y="109347"/>
                  </a:lnTo>
                  <a:lnTo>
                    <a:pt x="58674" y="109633"/>
                  </a:lnTo>
                  <a:lnTo>
                    <a:pt x="58388" y="110585"/>
                  </a:lnTo>
                  <a:lnTo>
                    <a:pt x="57721" y="115538"/>
                  </a:lnTo>
                  <a:lnTo>
                    <a:pt x="56388" y="117824"/>
                  </a:lnTo>
                  <a:lnTo>
                    <a:pt x="55150" y="117157"/>
                  </a:lnTo>
                  <a:lnTo>
                    <a:pt x="51530" y="117824"/>
                  </a:lnTo>
                  <a:lnTo>
                    <a:pt x="49816" y="117824"/>
                  </a:lnTo>
                  <a:lnTo>
                    <a:pt x="49816" y="117157"/>
                  </a:lnTo>
                  <a:lnTo>
                    <a:pt x="50483" y="115252"/>
                  </a:lnTo>
                  <a:lnTo>
                    <a:pt x="50197" y="114205"/>
                  </a:lnTo>
                  <a:lnTo>
                    <a:pt x="49816" y="110966"/>
                  </a:lnTo>
                  <a:lnTo>
                    <a:pt x="49244" y="109633"/>
                  </a:lnTo>
                  <a:lnTo>
                    <a:pt x="49244" y="108966"/>
                  </a:lnTo>
                  <a:lnTo>
                    <a:pt x="48863" y="108680"/>
                  </a:lnTo>
                  <a:lnTo>
                    <a:pt x="48863" y="108014"/>
                  </a:lnTo>
                  <a:lnTo>
                    <a:pt x="48196" y="107347"/>
                  </a:lnTo>
                  <a:lnTo>
                    <a:pt x="47530" y="106966"/>
                  </a:lnTo>
                  <a:lnTo>
                    <a:pt x="46863" y="106966"/>
                  </a:lnTo>
                  <a:lnTo>
                    <a:pt x="45911" y="107347"/>
                  </a:lnTo>
                  <a:lnTo>
                    <a:pt x="44577" y="107347"/>
                  </a:lnTo>
                  <a:lnTo>
                    <a:pt x="44577" y="106966"/>
                  </a:lnTo>
                  <a:lnTo>
                    <a:pt x="44958" y="106013"/>
                  </a:lnTo>
                  <a:lnTo>
                    <a:pt x="44577" y="105727"/>
                  </a:lnTo>
                  <a:lnTo>
                    <a:pt x="44958" y="104680"/>
                  </a:lnTo>
                  <a:lnTo>
                    <a:pt x="44577" y="103727"/>
                  </a:lnTo>
                  <a:lnTo>
                    <a:pt x="44577" y="103442"/>
                  </a:lnTo>
                  <a:lnTo>
                    <a:pt x="44291" y="102775"/>
                  </a:lnTo>
                  <a:lnTo>
                    <a:pt x="44577" y="102108"/>
                  </a:lnTo>
                  <a:lnTo>
                    <a:pt x="45244" y="101060"/>
                  </a:lnTo>
                  <a:lnTo>
                    <a:pt x="46292" y="100108"/>
                  </a:lnTo>
                  <a:lnTo>
                    <a:pt x="47244" y="100489"/>
                  </a:lnTo>
                  <a:lnTo>
                    <a:pt x="47530" y="100489"/>
                  </a:lnTo>
                  <a:lnTo>
                    <a:pt x="47530" y="99441"/>
                  </a:lnTo>
                  <a:lnTo>
                    <a:pt x="47911" y="99441"/>
                  </a:lnTo>
                  <a:lnTo>
                    <a:pt x="47911" y="98774"/>
                  </a:lnTo>
                  <a:lnTo>
                    <a:pt x="47244" y="97536"/>
                  </a:lnTo>
                  <a:lnTo>
                    <a:pt x="47244" y="97155"/>
                  </a:lnTo>
                  <a:lnTo>
                    <a:pt x="46577" y="96202"/>
                  </a:lnTo>
                  <a:lnTo>
                    <a:pt x="47244" y="95536"/>
                  </a:lnTo>
                  <a:lnTo>
                    <a:pt x="47911" y="95536"/>
                  </a:lnTo>
                  <a:lnTo>
                    <a:pt x="49244" y="94869"/>
                  </a:lnTo>
                  <a:lnTo>
                    <a:pt x="49816" y="94202"/>
                  </a:lnTo>
                  <a:lnTo>
                    <a:pt x="51149" y="93536"/>
                  </a:lnTo>
                  <a:lnTo>
                    <a:pt x="51816" y="92869"/>
                  </a:lnTo>
                  <a:lnTo>
                    <a:pt x="52769" y="92583"/>
                  </a:lnTo>
                  <a:lnTo>
                    <a:pt x="53816" y="91630"/>
                  </a:lnTo>
                  <a:lnTo>
                    <a:pt x="55150" y="91916"/>
                  </a:lnTo>
                  <a:lnTo>
                    <a:pt x="55436" y="91630"/>
                  </a:lnTo>
                  <a:lnTo>
                    <a:pt x="55721" y="91630"/>
                  </a:lnTo>
                  <a:lnTo>
                    <a:pt x="56102" y="91249"/>
                  </a:lnTo>
                  <a:lnTo>
                    <a:pt x="56769" y="90964"/>
                  </a:lnTo>
                  <a:lnTo>
                    <a:pt x="55721" y="90297"/>
                  </a:lnTo>
                  <a:lnTo>
                    <a:pt x="55436" y="90297"/>
                  </a:lnTo>
                  <a:lnTo>
                    <a:pt x="55436" y="89916"/>
                  </a:lnTo>
                  <a:lnTo>
                    <a:pt x="54102" y="88964"/>
                  </a:lnTo>
                  <a:lnTo>
                    <a:pt x="53150" y="88678"/>
                  </a:lnTo>
                  <a:lnTo>
                    <a:pt x="52769" y="88964"/>
                  </a:lnTo>
                  <a:lnTo>
                    <a:pt x="52483" y="88678"/>
                  </a:lnTo>
                  <a:lnTo>
                    <a:pt x="51816" y="88964"/>
                  </a:lnTo>
                  <a:lnTo>
                    <a:pt x="50197" y="88678"/>
                  </a:lnTo>
                  <a:lnTo>
                    <a:pt x="49816" y="89630"/>
                  </a:lnTo>
                  <a:lnTo>
                    <a:pt x="49816" y="89916"/>
                  </a:lnTo>
                  <a:lnTo>
                    <a:pt x="49244" y="89916"/>
                  </a:lnTo>
                  <a:lnTo>
                    <a:pt x="49530" y="90583"/>
                  </a:lnTo>
                  <a:lnTo>
                    <a:pt x="48863" y="91630"/>
                  </a:lnTo>
                  <a:lnTo>
                    <a:pt x="48196" y="91916"/>
                  </a:lnTo>
                  <a:lnTo>
                    <a:pt x="47911" y="92202"/>
                  </a:lnTo>
                  <a:lnTo>
                    <a:pt x="45911" y="92202"/>
                  </a:lnTo>
                  <a:lnTo>
                    <a:pt x="45911" y="92869"/>
                  </a:lnTo>
                  <a:lnTo>
                    <a:pt x="44958" y="93250"/>
                  </a:lnTo>
                  <a:lnTo>
                    <a:pt x="43339" y="93917"/>
                  </a:lnTo>
                  <a:lnTo>
                    <a:pt x="43339" y="94202"/>
                  </a:lnTo>
                  <a:lnTo>
                    <a:pt x="43625" y="94202"/>
                  </a:lnTo>
                  <a:lnTo>
                    <a:pt x="43625" y="94869"/>
                  </a:lnTo>
                  <a:lnTo>
                    <a:pt x="42005" y="95821"/>
                  </a:lnTo>
                  <a:lnTo>
                    <a:pt x="41624" y="94869"/>
                  </a:lnTo>
                  <a:lnTo>
                    <a:pt x="40958" y="94202"/>
                  </a:lnTo>
                  <a:lnTo>
                    <a:pt x="40386" y="93250"/>
                  </a:lnTo>
                  <a:lnTo>
                    <a:pt x="40386" y="91916"/>
                  </a:lnTo>
                  <a:lnTo>
                    <a:pt x="41339" y="91249"/>
                  </a:lnTo>
                  <a:lnTo>
                    <a:pt x="42005" y="90297"/>
                  </a:lnTo>
                  <a:lnTo>
                    <a:pt x="42958" y="88964"/>
                  </a:lnTo>
                  <a:lnTo>
                    <a:pt x="42958" y="88297"/>
                  </a:lnTo>
                  <a:lnTo>
                    <a:pt x="43625" y="88678"/>
                  </a:lnTo>
                  <a:lnTo>
                    <a:pt x="43625" y="88297"/>
                  </a:lnTo>
                  <a:lnTo>
                    <a:pt x="44291" y="88297"/>
                  </a:lnTo>
                  <a:lnTo>
                    <a:pt x="44577" y="88678"/>
                  </a:lnTo>
                  <a:lnTo>
                    <a:pt x="45911" y="88678"/>
                  </a:lnTo>
                  <a:lnTo>
                    <a:pt x="47244" y="88011"/>
                  </a:lnTo>
                  <a:lnTo>
                    <a:pt x="47911" y="86677"/>
                  </a:lnTo>
                  <a:lnTo>
                    <a:pt x="48196" y="86296"/>
                  </a:lnTo>
                  <a:lnTo>
                    <a:pt x="49244" y="86011"/>
                  </a:lnTo>
                  <a:lnTo>
                    <a:pt x="49244" y="85058"/>
                  </a:lnTo>
                  <a:lnTo>
                    <a:pt x="49530" y="84677"/>
                  </a:lnTo>
                  <a:lnTo>
                    <a:pt x="49244" y="84011"/>
                  </a:lnTo>
                  <a:lnTo>
                    <a:pt x="49816" y="82677"/>
                  </a:lnTo>
                  <a:lnTo>
                    <a:pt x="49816" y="82105"/>
                  </a:lnTo>
                  <a:lnTo>
                    <a:pt x="50863" y="80772"/>
                  </a:lnTo>
                  <a:lnTo>
                    <a:pt x="51530" y="80391"/>
                  </a:lnTo>
                  <a:lnTo>
                    <a:pt x="51530" y="80105"/>
                  </a:lnTo>
                  <a:lnTo>
                    <a:pt x="51816" y="79153"/>
                  </a:lnTo>
                  <a:lnTo>
                    <a:pt x="50483" y="79153"/>
                  </a:lnTo>
                  <a:lnTo>
                    <a:pt x="50197" y="78105"/>
                  </a:lnTo>
                  <a:lnTo>
                    <a:pt x="50197" y="77819"/>
                  </a:lnTo>
                  <a:lnTo>
                    <a:pt x="49530" y="76771"/>
                  </a:lnTo>
                  <a:lnTo>
                    <a:pt x="48578" y="77152"/>
                  </a:lnTo>
                  <a:lnTo>
                    <a:pt x="47244" y="76771"/>
                  </a:lnTo>
                  <a:lnTo>
                    <a:pt x="46292" y="77152"/>
                  </a:lnTo>
                  <a:lnTo>
                    <a:pt x="45911" y="76771"/>
                  </a:lnTo>
                  <a:lnTo>
                    <a:pt x="44577" y="76771"/>
                  </a:lnTo>
                  <a:lnTo>
                    <a:pt x="44577" y="76486"/>
                  </a:lnTo>
                  <a:lnTo>
                    <a:pt x="43625" y="75819"/>
                  </a:lnTo>
                  <a:lnTo>
                    <a:pt x="42958" y="76200"/>
                  </a:lnTo>
                  <a:lnTo>
                    <a:pt x="42005" y="76486"/>
                  </a:lnTo>
                  <a:lnTo>
                    <a:pt x="40958" y="76486"/>
                  </a:lnTo>
                  <a:lnTo>
                    <a:pt x="39719" y="75819"/>
                  </a:lnTo>
                  <a:lnTo>
                    <a:pt x="38005" y="74200"/>
                  </a:lnTo>
                  <a:lnTo>
                    <a:pt x="36385" y="73819"/>
                  </a:lnTo>
                  <a:lnTo>
                    <a:pt x="35433" y="73533"/>
                  </a:lnTo>
                  <a:lnTo>
                    <a:pt x="34100" y="73533"/>
                  </a:lnTo>
                  <a:lnTo>
                    <a:pt x="33814" y="73247"/>
                  </a:lnTo>
                  <a:lnTo>
                    <a:pt x="33147" y="73533"/>
                  </a:lnTo>
                  <a:lnTo>
                    <a:pt x="32480" y="73247"/>
                  </a:lnTo>
                  <a:lnTo>
                    <a:pt x="32099" y="72866"/>
                  </a:lnTo>
                  <a:lnTo>
                    <a:pt x="32480" y="72580"/>
                  </a:lnTo>
                  <a:lnTo>
                    <a:pt x="32099" y="71533"/>
                  </a:lnTo>
                  <a:lnTo>
                    <a:pt x="31814" y="71247"/>
                  </a:lnTo>
                  <a:lnTo>
                    <a:pt x="31814" y="70866"/>
                  </a:lnTo>
                  <a:lnTo>
                    <a:pt x="30861" y="70294"/>
                  </a:lnTo>
                  <a:lnTo>
                    <a:pt x="30480" y="69247"/>
                  </a:lnTo>
                  <a:lnTo>
                    <a:pt x="28861" y="70866"/>
                  </a:lnTo>
                  <a:lnTo>
                    <a:pt x="27527" y="71914"/>
                  </a:lnTo>
                  <a:lnTo>
                    <a:pt x="26860" y="72866"/>
                  </a:lnTo>
                  <a:lnTo>
                    <a:pt x="25527" y="73819"/>
                  </a:lnTo>
                  <a:lnTo>
                    <a:pt x="25527" y="75533"/>
                  </a:lnTo>
                  <a:lnTo>
                    <a:pt x="22574" y="74200"/>
                  </a:lnTo>
                  <a:lnTo>
                    <a:pt x="22289" y="73819"/>
                  </a:lnTo>
                  <a:lnTo>
                    <a:pt x="21622" y="74200"/>
                  </a:lnTo>
                  <a:lnTo>
                    <a:pt x="21336" y="74200"/>
                  </a:lnTo>
                  <a:lnTo>
                    <a:pt x="20669" y="73819"/>
                  </a:lnTo>
                  <a:lnTo>
                    <a:pt x="20003" y="73819"/>
                  </a:lnTo>
                  <a:lnTo>
                    <a:pt x="20003" y="74867"/>
                  </a:lnTo>
                  <a:lnTo>
                    <a:pt x="19336" y="74486"/>
                  </a:lnTo>
                  <a:lnTo>
                    <a:pt x="18669" y="74486"/>
                  </a:lnTo>
                  <a:lnTo>
                    <a:pt x="17717" y="75152"/>
                  </a:lnTo>
                  <a:lnTo>
                    <a:pt x="17717" y="75533"/>
                  </a:lnTo>
                  <a:lnTo>
                    <a:pt x="17335" y="75533"/>
                  </a:lnTo>
                  <a:lnTo>
                    <a:pt x="17717" y="75152"/>
                  </a:lnTo>
                  <a:lnTo>
                    <a:pt x="17335" y="74486"/>
                  </a:lnTo>
                  <a:lnTo>
                    <a:pt x="14764" y="74867"/>
                  </a:lnTo>
                  <a:lnTo>
                    <a:pt x="14764" y="74486"/>
                  </a:lnTo>
                  <a:lnTo>
                    <a:pt x="13716" y="73819"/>
                  </a:lnTo>
                  <a:lnTo>
                    <a:pt x="14097" y="73533"/>
                  </a:lnTo>
                  <a:lnTo>
                    <a:pt x="13716" y="72580"/>
                  </a:lnTo>
                  <a:lnTo>
                    <a:pt x="14097" y="71914"/>
                  </a:lnTo>
                  <a:lnTo>
                    <a:pt x="14097" y="70580"/>
                  </a:lnTo>
                  <a:lnTo>
                    <a:pt x="14764" y="69914"/>
                  </a:lnTo>
                  <a:lnTo>
                    <a:pt x="15716" y="69628"/>
                  </a:lnTo>
                  <a:lnTo>
                    <a:pt x="16383" y="68580"/>
                  </a:lnTo>
                  <a:lnTo>
                    <a:pt x="16097" y="67913"/>
                  </a:lnTo>
                  <a:lnTo>
                    <a:pt x="15716" y="66961"/>
                  </a:lnTo>
                  <a:lnTo>
                    <a:pt x="15716" y="66675"/>
                  </a:lnTo>
                  <a:lnTo>
                    <a:pt x="15431" y="65627"/>
                  </a:lnTo>
                  <a:lnTo>
                    <a:pt x="16383" y="64675"/>
                  </a:lnTo>
                  <a:lnTo>
                    <a:pt x="16097" y="64675"/>
                  </a:lnTo>
                  <a:lnTo>
                    <a:pt x="16383" y="64008"/>
                  </a:lnTo>
                  <a:lnTo>
                    <a:pt x="16669" y="64008"/>
                  </a:lnTo>
                  <a:lnTo>
                    <a:pt x="16669" y="63341"/>
                  </a:lnTo>
                  <a:lnTo>
                    <a:pt x="17050" y="63055"/>
                  </a:lnTo>
                  <a:lnTo>
                    <a:pt x="17050" y="62389"/>
                  </a:lnTo>
                  <a:lnTo>
                    <a:pt x="17335" y="61722"/>
                  </a:lnTo>
                  <a:lnTo>
                    <a:pt x="17050" y="60769"/>
                  </a:lnTo>
                  <a:lnTo>
                    <a:pt x="16097" y="60389"/>
                  </a:lnTo>
                  <a:lnTo>
                    <a:pt x="16669" y="60103"/>
                  </a:lnTo>
                  <a:lnTo>
                    <a:pt x="16097" y="59436"/>
                  </a:lnTo>
                  <a:lnTo>
                    <a:pt x="15716" y="59436"/>
                  </a:lnTo>
                  <a:lnTo>
                    <a:pt x="15050" y="59055"/>
                  </a:lnTo>
                  <a:lnTo>
                    <a:pt x="13430" y="58769"/>
                  </a:lnTo>
                  <a:lnTo>
                    <a:pt x="12764" y="58102"/>
                  </a:lnTo>
                  <a:lnTo>
                    <a:pt x="12097" y="58769"/>
                  </a:lnTo>
                  <a:lnTo>
                    <a:pt x="11811" y="58769"/>
                  </a:lnTo>
                  <a:lnTo>
                    <a:pt x="11811" y="59055"/>
                  </a:lnTo>
                  <a:lnTo>
                    <a:pt x="10763" y="60769"/>
                  </a:lnTo>
                  <a:lnTo>
                    <a:pt x="10478" y="61055"/>
                  </a:lnTo>
                  <a:lnTo>
                    <a:pt x="9811" y="61436"/>
                  </a:lnTo>
                  <a:lnTo>
                    <a:pt x="9144" y="61436"/>
                  </a:lnTo>
                  <a:lnTo>
                    <a:pt x="8477" y="62389"/>
                  </a:lnTo>
                  <a:lnTo>
                    <a:pt x="8192" y="62675"/>
                  </a:lnTo>
                  <a:lnTo>
                    <a:pt x="7525" y="62675"/>
                  </a:lnTo>
                  <a:lnTo>
                    <a:pt x="7239" y="62008"/>
                  </a:lnTo>
                  <a:lnTo>
                    <a:pt x="6858" y="63055"/>
                  </a:lnTo>
                  <a:lnTo>
                    <a:pt x="5239" y="63055"/>
                  </a:lnTo>
                  <a:lnTo>
                    <a:pt x="5525" y="63341"/>
                  </a:lnTo>
                  <a:lnTo>
                    <a:pt x="5239" y="63722"/>
                  </a:lnTo>
                  <a:lnTo>
                    <a:pt x="4572" y="63055"/>
                  </a:lnTo>
                  <a:lnTo>
                    <a:pt x="3239" y="62008"/>
                  </a:lnTo>
                  <a:lnTo>
                    <a:pt x="1333" y="61722"/>
                  </a:lnTo>
                  <a:lnTo>
                    <a:pt x="0" y="61055"/>
                  </a:lnTo>
                  <a:lnTo>
                    <a:pt x="0" y="59722"/>
                  </a:lnTo>
                  <a:lnTo>
                    <a:pt x="667" y="59055"/>
                  </a:lnTo>
                  <a:lnTo>
                    <a:pt x="1333" y="59055"/>
                  </a:lnTo>
                  <a:lnTo>
                    <a:pt x="2286" y="58102"/>
                  </a:lnTo>
                  <a:lnTo>
                    <a:pt x="1905" y="56769"/>
                  </a:lnTo>
                  <a:lnTo>
                    <a:pt x="1619" y="56483"/>
                  </a:lnTo>
                  <a:lnTo>
                    <a:pt x="1905" y="56483"/>
                  </a:lnTo>
                  <a:lnTo>
                    <a:pt x="1905" y="55816"/>
                  </a:lnTo>
                  <a:lnTo>
                    <a:pt x="2572" y="55816"/>
                  </a:lnTo>
                  <a:lnTo>
                    <a:pt x="2953" y="56483"/>
                  </a:lnTo>
                  <a:lnTo>
                    <a:pt x="3239" y="56769"/>
                  </a:lnTo>
                  <a:lnTo>
                    <a:pt x="4286" y="56483"/>
                  </a:lnTo>
                  <a:lnTo>
                    <a:pt x="5239" y="56769"/>
                  </a:lnTo>
                  <a:lnTo>
                    <a:pt x="6858" y="55816"/>
                  </a:lnTo>
                  <a:lnTo>
                    <a:pt x="8192" y="55816"/>
                  </a:lnTo>
                  <a:lnTo>
                    <a:pt x="8858" y="55150"/>
                  </a:lnTo>
                  <a:lnTo>
                    <a:pt x="8858" y="53530"/>
                  </a:lnTo>
                  <a:lnTo>
                    <a:pt x="8477" y="53150"/>
                  </a:lnTo>
                  <a:lnTo>
                    <a:pt x="8477" y="52578"/>
                  </a:lnTo>
                  <a:lnTo>
                    <a:pt x="9144" y="50864"/>
                  </a:lnTo>
                  <a:lnTo>
                    <a:pt x="9144" y="50578"/>
                  </a:lnTo>
                  <a:lnTo>
                    <a:pt x="8477" y="50864"/>
                  </a:lnTo>
                  <a:lnTo>
                    <a:pt x="7525" y="50578"/>
                  </a:lnTo>
                  <a:lnTo>
                    <a:pt x="6191" y="48958"/>
                  </a:lnTo>
                  <a:lnTo>
                    <a:pt x="6572" y="48577"/>
                  </a:lnTo>
                  <a:lnTo>
                    <a:pt x="7525" y="48292"/>
                  </a:lnTo>
                  <a:lnTo>
                    <a:pt x="9525" y="47244"/>
                  </a:lnTo>
                  <a:lnTo>
                    <a:pt x="10478" y="46291"/>
                  </a:lnTo>
                  <a:lnTo>
                    <a:pt x="10763" y="45339"/>
                  </a:lnTo>
                  <a:lnTo>
                    <a:pt x="11811" y="45339"/>
                  </a:lnTo>
                  <a:lnTo>
                    <a:pt x="12764" y="45625"/>
                  </a:lnTo>
                  <a:lnTo>
                    <a:pt x="15050" y="45625"/>
                  </a:lnTo>
                  <a:lnTo>
                    <a:pt x="16669" y="46006"/>
                  </a:lnTo>
                  <a:lnTo>
                    <a:pt x="17050" y="46006"/>
                  </a:lnTo>
                  <a:lnTo>
                    <a:pt x="16383" y="44672"/>
                  </a:lnTo>
                  <a:lnTo>
                    <a:pt x="16097" y="43720"/>
                  </a:lnTo>
                  <a:lnTo>
                    <a:pt x="16097" y="43053"/>
                  </a:lnTo>
                  <a:lnTo>
                    <a:pt x="16669" y="41719"/>
                  </a:lnTo>
                  <a:lnTo>
                    <a:pt x="16669" y="40767"/>
                  </a:lnTo>
                  <a:lnTo>
                    <a:pt x="18002" y="40100"/>
                  </a:lnTo>
                  <a:lnTo>
                    <a:pt x="18383" y="39052"/>
                  </a:lnTo>
                  <a:lnTo>
                    <a:pt x="19050" y="38386"/>
                  </a:lnTo>
                  <a:lnTo>
                    <a:pt x="19622" y="37147"/>
                  </a:lnTo>
                  <a:lnTo>
                    <a:pt x="20288" y="37433"/>
                  </a:lnTo>
                  <a:lnTo>
                    <a:pt x="20669" y="37147"/>
                  </a:lnTo>
                  <a:lnTo>
                    <a:pt x="20288" y="37147"/>
                  </a:lnTo>
                  <a:lnTo>
                    <a:pt x="19050" y="34195"/>
                  </a:lnTo>
                  <a:lnTo>
                    <a:pt x="18669" y="33814"/>
                  </a:lnTo>
                  <a:lnTo>
                    <a:pt x="19050" y="33814"/>
                  </a:lnTo>
                  <a:lnTo>
                    <a:pt x="20669" y="32480"/>
                  </a:lnTo>
                  <a:lnTo>
                    <a:pt x="22003" y="30861"/>
                  </a:lnTo>
                  <a:lnTo>
                    <a:pt x="23622" y="29527"/>
                  </a:lnTo>
                  <a:lnTo>
                    <a:pt x="28861" y="24670"/>
                  </a:lnTo>
                  <a:lnTo>
                    <a:pt x="36767" y="19050"/>
                  </a:lnTo>
                  <a:lnTo>
                    <a:pt x="32099" y="19050"/>
                  </a:lnTo>
                  <a:lnTo>
                    <a:pt x="32099" y="18764"/>
                  </a:lnTo>
                  <a:lnTo>
                    <a:pt x="33814" y="17145"/>
                  </a:lnTo>
                  <a:lnTo>
                    <a:pt x="35052" y="13526"/>
                  </a:lnTo>
                  <a:lnTo>
                    <a:pt x="35719" y="11525"/>
                  </a:lnTo>
                  <a:lnTo>
                    <a:pt x="37719" y="9525"/>
                  </a:lnTo>
                  <a:lnTo>
                    <a:pt x="38005" y="8572"/>
                  </a:lnTo>
                  <a:lnTo>
                    <a:pt x="39053" y="10573"/>
                  </a:lnTo>
                  <a:lnTo>
                    <a:pt x="39719" y="11240"/>
                  </a:lnTo>
                  <a:lnTo>
                    <a:pt x="40958" y="12192"/>
                  </a:lnTo>
                  <a:lnTo>
                    <a:pt x="41624" y="12859"/>
                  </a:lnTo>
                  <a:lnTo>
                    <a:pt x="41339" y="13144"/>
                  </a:lnTo>
                  <a:lnTo>
                    <a:pt x="40958" y="13144"/>
                  </a:lnTo>
                  <a:lnTo>
                    <a:pt x="41339" y="13526"/>
                  </a:lnTo>
                  <a:lnTo>
                    <a:pt x="42291" y="14192"/>
                  </a:lnTo>
                  <a:lnTo>
                    <a:pt x="42958" y="14192"/>
                  </a:lnTo>
                  <a:lnTo>
                    <a:pt x="43625" y="14478"/>
                  </a:lnTo>
                  <a:lnTo>
                    <a:pt x="44958" y="14192"/>
                  </a:lnTo>
                  <a:lnTo>
                    <a:pt x="45625" y="16478"/>
                  </a:lnTo>
                  <a:lnTo>
                    <a:pt x="47244" y="16097"/>
                  </a:lnTo>
                  <a:lnTo>
                    <a:pt x="47911" y="15811"/>
                  </a:lnTo>
                  <a:lnTo>
                    <a:pt x="47911" y="15430"/>
                  </a:lnTo>
                  <a:lnTo>
                    <a:pt x="48196" y="15145"/>
                  </a:lnTo>
                  <a:lnTo>
                    <a:pt x="48196" y="14764"/>
                  </a:lnTo>
                  <a:lnTo>
                    <a:pt x="48578" y="14192"/>
                  </a:lnTo>
                  <a:lnTo>
                    <a:pt x="47911" y="13526"/>
                  </a:lnTo>
                  <a:lnTo>
                    <a:pt x="47911" y="12859"/>
                  </a:lnTo>
                  <a:lnTo>
                    <a:pt x="48578" y="12478"/>
                  </a:lnTo>
                  <a:lnTo>
                    <a:pt x="48578" y="12859"/>
                  </a:lnTo>
                  <a:lnTo>
                    <a:pt x="48863" y="13144"/>
                  </a:lnTo>
                  <a:lnTo>
                    <a:pt x="49244" y="13144"/>
                  </a:lnTo>
                  <a:lnTo>
                    <a:pt x="49244" y="12478"/>
                  </a:lnTo>
                  <a:lnTo>
                    <a:pt x="49530" y="12192"/>
                  </a:lnTo>
                  <a:lnTo>
                    <a:pt x="49530" y="11525"/>
                  </a:lnTo>
                  <a:lnTo>
                    <a:pt x="49816" y="11240"/>
                  </a:lnTo>
                  <a:lnTo>
                    <a:pt x="50197" y="10573"/>
                  </a:lnTo>
                  <a:lnTo>
                    <a:pt x="50483" y="10573"/>
                  </a:lnTo>
                  <a:lnTo>
                    <a:pt x="51816" y="9239"/>
                  </a:lnTo>
                  <a:lnTo>
                    <a:pt x="52769" y="8858"/>
                  </a:lnTo>
                  <a:lnTo>
                    <a:pt x="53150" y="8287"/>
                  </a:lnTo>
                  <a:lnTo>
                    <a:pt x="53816" y="7620"/>
                  </a:lnTo>
                  <a:lnTo>
                    <a:pt x="54483" y="6572"/>
                  </a:lnTo>
                  <a:lnTo>
                    <a:pt x="55436" y="5620"/>
                  </a:lnTo>
                  <a:lnTo>
                    <a:pt x="56388" y="4286"/>
                  </a:lnTo>
                  <a:lnTo>
                    <a:pt x="57055" y="2953"/>
                  </a:lnTo>
                  <a:lnTo>
                    <a:pt x="57055" y="2286"/>
                  </a:lnTo>
                  <a:lnTo>
                    <a:pt x="57436" y="2000"/>
                  </a:lnTo>
                  <a:lnTo>
                    <a:pt x="57721" y="1333"/>
                  </a:lnTo>
                  <a:lnTo>
                    <a:pt x="58388" y="667"/>
                  </a:lnTo>
                  <a:lnTo>
                    <a:pt x="58674" y="0"/>
                  </a:lnTo>
                  <a:lnTo>
                    <a:pt x="59341" y="0"/>
                  </a:lnTo>
                  <a:lnTo>
                    <a:pt x="59341" y="1048"/>
                  </a:lnTo>
                  <a:lnTo>
                    <a:pt x="60008" y="1333"/>
                  </a:lnTo>
                  <a:lnTo>
                    <a:pt x="61055" y="1715"/>
                  </a:lnTo>
                  <a:lnTo>
                    <a:pt x="61627" y="2667"/>
                  </a:lnTo>
                  <a:lnTo>
                    <a:pt x="61627" y="4001"/>
                  </a:lnTo>
                  <a:lnTo>
                    <a:pt x="61341" y="6286"/>
                  </a:lnTo>
                  <a:lnTo>
                    <a:pt x="67532" y="10573"/>
                  </a:lnTo>
                  <a:lnTo>
                    <a:pt x="70199" y="11240"/>
                  </a:lnTo>
                  <a:lnTo>
                    <a:pt x="71533" y="11811"/>
                  </a:lnTo>
                  <a:lnTo>
                    <a:pt x="72485" y="11525"/>
                  </a:lnTo>
                  <a:lnTo>
                    <a:pt x="73819" y="10858"/>
                  </a:lnTo>
                  <a:lnTo>
                    <a:pt x="73819" y="10573"/>
                  </a:lnTo>
                  <a:lnTo>
                    <a:pt x="74104" y="10192"/>
                  </a:lnTo>
                  <a:lnTo>
                    <a:pt x="75152" y="10192"/>
                  </a:lnTo>
                  <a:lnTo>
                    <a:pt x="76105" y="9239"/>
                  </a:lnTo>
                  <a:lnTo>
                    <a:pt x="76105" y="8572"/>
                  </a:lnTo>
                  <a:lnTo>
                    <a:pt x="76771" y="8287"/>
                  </a:lnTo>
                  <a:lnTo>
                    <a:pt x="77057" y="7620"/>
                  </a:lnTo>
                  <a:lnTo>
                    <a:pt x="77438" y="7620"/>
                  </a:lnTo>
                  <a:lnTo>
                    <a:pt x="78105" y="7239"/>
                  </a:lnTo>
                  <a:lnTo>
                    <a:pt x="78391" y="6953"/>
                  </a:lnTo>
                  <a:lnTo>
                    <a:pt x="80010" y="6286"/>
                  </a:lnTo>
                  <a:lnTo>
                    <a:pt x="80677" y="6286"/>
                  </a:lnTo>
                  <a:lnTo>
                    <a:pt x="81058" y="6953"/>
                  </a:lnTo>
                  <a:lnTo>
                    <a:pt x="81058" y="7239"/>
                  </a:lnTo>
                  <a:lnTo>
                    <a:pt x="82963" y="6286"/>
                  </a:lnTo>
                  <a:lnTo>
                    <a:pt x="82963" y="7620"/>
                  </a:lnTo>
                  <a:lnTo>
                    <a:pt x="83629" y="9239"/>
                  </a:lnTo>
                  <a:lnTo>
                    <a:pt x="86582" y="10192"/>
                  </a:lnTo>
                  <a:lnTo>
                    <a:pt x="87249" y="9906"/>
                  </a:lnTo>
                  <a:lnTo>
                    <a:pt x="87916" y="10192"/>
                  </a:lnTo>
                  <a:lnTo>
                    <a:pt x="90583" y="14764"/>
                  </a:lnTo>
                  <a:lnTo>
                    <a:pt x="90202" y="16097"/>
                  </a:lnTo>
                  <a:lnTo>
                    <a:pt x="94488" y="16097"/>
                  </a:lnTo>
                  <a:lnTo>
                    <a:pt x="94774" y="17431"/>
                  </a:lnTo>
                  <a:lnTo>
                    <a:pt x="95155" y="17145"/>
                  </a:lnTo>
                  <a:lnTo>
                    <a:pt x="96774" y="15145"/>
                  </a:lnTo>
                  <a:lnTo>
                    <a:pt x="97441" y="14764"/>
                  </a:lnTo>
                  <a:lnTo>
                    <a:pt x="97727" y="16764"/>
                  </a:lnTo>
                  <a:lnTo>
                    <a:pt x="97727" y="20098"/>
                  </a:lnTo>
                  <a:lnTo>
                    <a:pt x="98108" y="20098"/>
                  </a:lnTo>
                  <a:lnTo>
                    <a:pt x="99441" y="15811"/>
                  </a:lnTo>
                  <a:lnTo>
                    <a:pt x="100394" y="14764"/>
                  </a:lnTo>
                  <a:lnTo>
                    <a:pt x="100679" y="14764"/>
                  </a:lnTo>
                  <a:lnTo>
                    <a:pt x="101060" y="13811"/>
                  </a:lnTo>
                  <a:lnTo>
                    <a:pt x="101727" y="13144"/>
                  </a:lnTo>
                  <a:lnTo>
                    <a:pt x="102394" y="13144"/>
                  </a:lnTo>
                  <a:lnTo>
                    <a:pt x="102679" y="12859"/>
                  </a:lnTo>
                  <a:lnTo>
                    <a:pt x="102965" y="13144"/>
                  </a:lnTo>
                  <a:lnTo>
                    <a:pt x="105346" y="13144"/>
                  </a:lnTo>
                  <a:lnTo>
                    <a:pt x="106299" y="13526"/>
                  </a:lnTo>
                  <a:lnTo>
                    <a:pt x="106585" y="13144"/>
                  </a:lnTo>
                  <a:lnTo>
                    <a:pt x="107252" y="13144"/>
                  </a:lnTo>
                  <a:lnTo>
                    <a:pt x="107252" y="13811"/>
                  </a:lnTo>
                  <a:lnTo>
                    <a:pt x="107633" y="14192"/>
                  </a:lnTo>
                  <a:lnTo>
                    <a:pt x="107918" y="1419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10CABE00-F384-DBCD-C067-0945AFA882CE}"/>
                </a:ext>
              </a:extLst>
            </p:cNvPr>
            <p:cNvSpPr/>
            <p:nvPr/>
          </p:nvSpPr>
          <p:spPr>
            <a:xfrm>
              <a:off x="1828560" y="3807776"/>
              <a:ext cx="215265" cy="188690"/>
            </a:xfrm>
            <a:custGeom>
              <a:avLst/>
              <a:gdLst>
                <a:gd name="connsiteX0" fmla="*/ 25337 w 215265"/>
                <a:gd name="connsiteY0" fmla="*/ 111919 h 188690"/>
                <a:gd name="connsiteX1" fmla="*/ 25622 w 215265"/>
                <a:gd name="connsiteY1" fmla="*/ 111538 h 188690"/>
                <a:gd name="connsiteX2" fmla="*/ 25908 w 215265"/>
                <a:gd name="connsiteY2" fmla="*/ 110871 h 188690"/>
                <a:gd name="connsiteX3" fmla="*/ 25908 w 215265"/>
                <a:gd name="connsiteY3" fmla="*/ 108966 h 188690"/>
                <a:gd name="connsiteX4" fmla="*/ 26289 w 215265"/>
                <a:gd name="connsiteY4" fmla="*/ 108966 h 188690"/>
                <a:gd name="connsiteX5" fmla="*/ 28289 w 215265"/>
                <a:gd name="connsiteY5" fmla="*/ 108299 h 188690"/>
                <a:gd name="connsiteX6" fmla="*/ 28575 w 215265"/>
                <a:gd name="connsiteY6" fmla="*/ 107918 h 188690"/>
                <a:gd name="connsiteX7" fmla="*/ 28861 w 215265"/>
                <a:gd name="connsiteY7" fmla="*/ 108299 h 188690"/>
                <a:gd name="connsiteX8" fmla="*/ 30194 w 215265"/>
                <a:gd name="connsiteY8" fmla="*/ 107918 h 188690"/>
                <a:gd name="connsiteX9" fmla="*/ 30575 w 215265"/>
                <a:gd name="connsiteY9" fmla="*/ 107252 h 188690"/>
                <a:gd name="connsiteX10" fmla="*/ 31242 w 215265"/>
                <a:gd name="connsiteY10" fmla="*/ 106966 h 188690"/>
                <a:gd name="connsiteX11" fmla="*/ 30575 w 215265"/>
                <a:gd name="connsiteY11" fmla="*/ 106680 h 188690"/>
                <a:gd name="connsiteX12" fmla="*/ 30575 w 215265"/>
                <a:gd name="connsiteY12" fmla="*/ 106299 h 188690"/>
                <a:gd name="connsiteX13" fmla="*/ 30861 w 215265"/>
                <a:gd name="connsiteY13" fmla="*/ 106299 h 188690"/>
                <a:gd name="connsiteX14" fmla="*/ 30194 w 215265"/>
                <a:gd name="connsiteY14" fmla="*/ 106013 h 188690"/>
                <a:gd name="connsiteX15" fmla="*/ 30575 w 215265"/>
                <a:gd name="connsiteY15" fmla="*/ 106013 h 188690"/>
                <a:gd name="connsiteX16" fmla="*/ 30861 w 215265"/>
                <a:gd name="connsiteY16" fmla="*/ 105347 h 188690"/>
                <a:gd name="connsiteX17" fmla="*/ 32480 w 215265"/>
                <a:gd name="connsiteY17" fmla="*/ 104299 h 188690"/>
                <a:gd name="connsiteX18" fmla="*/ 32195 w 215265"/>
                <a:gd name="connsiteY18" fmla="*/ 104013 h 188690"/>
                <a:gd name="connsiteX19" fmla="*/ 32195 w 215265"/>
                <a:gd name="connsiteY19" fmla="*/ 103061 h 188690"/>
                <a:gd name="connsiteX20" fmla="*/ 32861 w 215265"/>
                <a:gd name="connsiteY20" fmla="*/ 101727 h 188690"/>
                <a:gd name="connsiteX21" fmla="*/ 32480 w 215265"/>
                <a:gd name="connsiteY21" fmla="*/ 101346 h 188690"/>
                <a:gd name="connsiteX22" fmla="*/ 32861 w 215265"/>
                <a:gd name="connsiteY22" fmla="*/ 101346 h 188690"/>
                <a:gd name="connsiteX23" fmla="*/ 32861 w 215265"/>
                <a:gd name="connsiteY23" fmla="*/ 101060 h 188690"/>
                <a:gd name="connsiteX24" fmla="*/ 32480 w 215265"/>
                <a:gd name="connsiteY24" fmla="*/ 101060 h 188690"/>
                <a:gd name="connsiteX25" fmla="*/ 32195 w 215265"/>
                <a:gd name="connsiteY25" fmla="*/ 101346 h 188690"/>
                <a:gd name="connsiteX26" fmla="*/ 32195 w 215265"/>
                <a:gd name="connsiteY26" fmla="*/ 101060 h 188690"/>
                <a:gd name="connsiteX27" fmla="*/ 31813 w 215265"/>
                <a:gd name="connsiteY27" fmla="*/ 101060 h 188690"/>
                <a:gd name="connsiteX28" fmla="*/ 32195 w 215265"/>
                <a:gd name="connsiteY28" fmla="*/ 100775 h 188690"/>
                <a:gd name="connsiteX29" fmla="*/ 31813 w 215265"/>
                <a:gd name="connsiteY29" fmla="*/ 100394 h 188690"/>
                <a:gd name="connsiteX30" fmla="*/ 31242 w 215265"/>
                <a:gd name="connsiteY30" fmla="*/ 100775 h 188690"/>
                <a:gd name="connsiteX31" fmla="*/ 30861 w 215265"/>
                <a:gd name="connsiteY31" fmla="*/ 100394 h 188690"/>
                <a:gd name="connsiteX32" fmla="*/ 30861 w 215265"/>
                <a:gd name="connsiteY32" fmla="*/ 100108 h 188690"/>
                <a:gd name="connsiteX33" fmla="*/ 30575 w 215265"/>
                <a:gd name="connsiteY33" fmla="*/ 100108 h 188690"/>
                <a:gd name="connsiteX34" fmla="*/ 29908 w 215265"/>
                <a:gd name="connsiteY34" fmla="*/ 99727 h 188690"/>
                <a:gd name="connsiteX35" fmla="*/ 30194 w 215265"/>
                <a:gd name="connsiteY35" fmla="*/ 99441 h 188690"/>
                <a:gd name="connsiteX36" fmla="*/ 29908 w 215265"/>
                <a:gd name="connsiteY36" fmla="*/ 99441 h 188690"/>
                <a:gd name="connsiteX37" fmla="*/ 30194 w 215265"/>
                <a:gd name="connsiteY37" fmla="*/ 99060 h 188690"/>
                <a:gd name="connsiteX38" fmla="*/ 30194 w 215265"/>
                <a:gd name="connsiteY38" fmla="*/ 98393 h 188690"/>
                <a:gd name="connsiteX39" fmla="*/ 30575 w 215265"/>
                <a:gd name="connsiteY39" fmla="*/ 98774 h 188690"/>
                <a:gd name="connsiteX40" fmla="*/ 31813 w 215265"/>
                <a:gd name="connsiteY40" fmla="*/ 97822 h 188690"/>
                <a:gd name="connsiteX41" fmla="*/ 31813 w 215265"/>
                <a:gd name="connsiteY41" fmla="*/ 98108 h 188690"/>
                <a:gd name="connsiteX42" fmla="*/ 32480 w 215265"/>
                <a:gd name="connsiteY42" fmla="*/ 98774 h 188690"/>
                <a:gd name="connsiteX43" fmla="*/ 33528 w 215265"/>
                <a:gd name="connsiteY43" fmla="*/ 98774 h 188690"/>
                <a:gd name="connsiteX44" fmla="*/ 33814 w 215265"/>
                <a:gd name="connsiteY44" fmla="*/ 99441 h 188690"/>
                <a:gd name="connsiteX45" fmla="*/ 33814 w 215265"/>
                <a:gd name="connsiteY45" fmla="*/ 99060 h 188690"/>
                <a:gd name="connsiteX46" fmla="*/ 34195 w 215265"/>
                <a:gd name="connsiteY46" fmla="*/ 98393 h 188690"/>
                <a:gd name="connsiteX47" fmla="*/ 34766 w 215265"/>
                <a:gd name="connsiteY47" fmla="*/ 98774 h 188690"/>
                <a:gd name="connsiteX48" fmla="*/ 35147 w 215265"/>
                <a:gd name="connsiteY48" fmla="*/ 98774 h 188690"/>
                <a:gd name="connsiteX49" fmla="*/ 35433 w 215265"/>
                <a:gd name="connsiteY49" fmla="*/ 98393 h 188690"/>
                <a:gd name="connsiteX50" fmla="*/ 35433 w 215265"/>
                <a:gd name="connsiteY50" fmla="*/ 98108 h 188690"/>
                <a:gd name="connsiteX51" fmla="*/ 36100 w 215265"/>
                <a:gd name="connsiteY51" fmla="*/ 98774 h 188690"/>
                <a:gd name="connsiteX52" fmla="*/ 36100 w 215265"/>
                <a:gd name="connsiteY52" fmla="*/ 99060 h 188690"/>
                <a:gd name="connsiteX53" fmla="*/ 36481 w 215265"/>
                <a:gd name="connsiteY53" fmla="*/ 98393 h 188690"/>
                <a:gd name="connsiteX54" fmla="*/ 36767 w 215265"/>
                <a:gd name="connsiteY54" fmla="*/ 99727 h 188690"/>
                <a:gd name="connsiteX55" fmla="*/ 36767 w 215265"/>
                <a:gd name="connsiteY55" fmla="*/ 100394 h 188690"/>
                <a:gd name="connsiteX56" fmla="*/ 37147 w 215265"/>
                <a:gd name="connsiteY56" fmla="*/ 100394 h 188690"/>
                <a:gd name="connsiteX57" fmla="*/ 38767 w 215265"/>
                <a:gd name="connsiteY57" fmla="*/ 99727 h 188690"/>
                <a:gd name="connsiteX58" fmla="*/ 39053 w 215265"/>
                <a:gd name="connsiteY58" fmla="*/ 99727 h 188690"/>
                <a:gd name="connsiteX59" fmla="*/ 40100 w 215265"/>
                <a:gd name="connsiteY59" fmla="*/ 100108 h 188690"/>
                <a:gd name="connsiteX60" fmla="*/ 41053 w 215265"/>
                <a:gd name="connsiteY60" fmla="*/ 99727 h 188690"/>
                <a:gd name="connsiteX61" fmla="*/ 41338 w 215265"/>
                <a:gd name="connsiteY61" fmla="*/ 100108 h 188690"/>
                <a:gd name="connsiteX62" fmla="*/ 41720 w 215265"/>
                <a:gd name="connsiteY62" fmla="*/ 100108 h 188690"/>
                <a:gd name="connsiteX63" fmla="*/ 42005 w 215265"/>
                <a:gd name="connsiteY63" fmla="*/ 99441 h 188690"/>
                <a:gd name="connsiteX64" fmla="*/ 43053 w 215265"/>
                <a:gd name="connsiteY64" fmla="*/ 99441 h 188690"/>
                <a:gd name="connsiteX65" fmla="*/ 44005 w 215265"/>
                <a:gd name="connsiteY65" fmla="*/ 98774 h 188690"/>
                <a:gd name="connsiteX66" fmla="*/ 44005 w 215265"/>
                <a:gd name="connsiteY66" fmla="*/ 96774 h 188690"/>
                <a:gd name="connsiteX67" fmla="*/ 44958 w 215265"/>
                <a:gd name="connsiteY67" fmla="*/ 95822 h 188690"/>
                <a:gd name="connsiteX68" fmla="*/ 46006 w 215265"/>
                <a:gd name="connsiteY68" fmla="*/ 95155 h 188690"/>
                <a:gd name="connsiteX69" fmla="*/ 46292 w 215265"/>
                <a:gd name="connsiteY69" fmla="*/ 94488 h 188690"/>
                <a:gd name="connsiteX70" fmla="*/ 46006 w 215265"/>
                <a:gd name="connsiteY70" fmla="*/ 93821 h 188690"/>
                <a:gd name="connsiteX71" fmla="*/ 45625 w 215265"/>
                <a:gd name="connsiteY71" fmla="*/ 93536 h 188690"/>
                <a:gd name="connsiteX72" fmla="*/ 45339 w 215265"/>
                <a:gd name="connsiteY72" fmla="*/ 92488 h 188690"/>
                <a:gd name="connsiteX73" fmla="*/ 44958 w 215265"/>
                <a:gd name="connsiteY73" fmla="*/ 92202 h 188690"/>
                <a:gd name="connsiteX74" fmla="*/ 46006 w 215265"/>
                <a:gd name="connsiteY74" fmla="*/ 90202 h 188690"/>
                <a:gd name="connsiteX75" fmla="*/ 46006 w 215265"/>
                <a:gd name="connsiteY75" fmla="*/ 89916 h 188690"/>
                <a:gd name="connsiteX76" fmla="*/ 45339 w 215265"/>
                <a:gd name="connsiteY76" fmla="*/ 89916 h 188690"/>
                <a:gd name="connsiteX77" fmla="*/ 46292 w 215265"/>
                <a:gd name="connsiteY77" fmla="*/ 88964 h 188690"/>
                <a:gd name="connsiteX78" fmla="*/ 46577 w 215265"/>
                <a:gd name="connsiteY78" fmla="*/ 87630 h 188690"/>
                <a:gd name="connsiteX79" fmla="*/ 46577 w 215265"/>
                <a:gd name="connsiteY79" fmla="*/ 86963 h 188690"/>
                <a:gd name="connsiteX80" fmla="*/ 45339 w 215265"/>
                <a:gd name="connsiteY80" fmla="*/ 86011 h 188690"/>
                <a:gd name="connsiteX81" fmla="*/ 46006 w 215265"/>
                <a:gd name="connsiteY81" fmla="*/ 84963 h 188690"/>
                <a:gd name="connsiteX82" fmla="*/ 46006 w 215265"/>
                <a:gd name="connsiteY82" fmla="*/ 84677 h 188690"/>
                <a:gd name="connsiteX83" fmla="*/ 46577 w 215265"/>
                <a:gd name="connsiteY83" fmla="*/ 83344 h 188690"/>
                <a:gd name="connsiteX84" fmla="*/ 46292 w 215265"/>
                <a:gd name="connsiteY84" fmla="*/ 82677 h 188690"/>
                <a:gd name="connsiteX85" fmla="*/ 46577 w 215265"/>
                <a:gd name="connsiteY85" fmla="*/ 82391 h 188690"/>
                <a:gd name="connsiteX86" fmla="*/ 46292 w 215265"/>
                <a:gd name="connsiteY86" fmla="*/ 81344 h 188690"/>
                <a:gd name="connsiteX87" fmla="*/ 46292 w 215265"/>
                <a:gd name="connsiteY87" fmla="*/ 80391 h 188690"/>
                <a:gd name="connsiteX88" fmla="*/ 46006 w 215265"/>
                <a:gd name="connsiteY88" fmla="*/ 80105 h 188690"/>
                <a:gd name="connsiteX89" fmla="*/ 46292 w 215265"/>
                <a:gd name="connsiteY89" fmla="*/ 79724 h 188690"/>
                <a:gd name="connsiteX90" fmla="*/ 47911 w 215265"/>
                <a:gd name="connsiteY90" fmla="*/ 80105 h 188690"/>
                <a:gd name="connsiteX91" fmla="*/ 48958 w 215265"/>
                <a:gd name="connsiteY91" fmla="*/ 80677 h 188690"/>
                <a:gd name="connsiteX92" fmla="*/ 50578 w 215265"/>
                <a:gd name="connsiteY92" fmla="*/ 81058 h 188690"/>
                <a:gd name="connsiteX93" fmla="*/ 50863 w 215265"/>
                <a:gd name="connsiteY93" fmla="*/ 81344 h 188690"/>
                <a:gd name="connsiteX94" fmla="*/ 52197 w 215265"/>
                <a:gd name="connsiteY94" fmla="*/ 81344 h 188690"/>
                <a:gd name="connsiteX95" fmla="*/ 52483 w 215265"/>
                <a:gd name="connsiteY95" fmla="*/ 81058 h 188690"/>
                <a:gd name="connsiteX96" fmla="*/ 52864 w 215265"/>
                <a:gd name="connsiteY96" fmla="*/ 80391 h 188690"/>
                <a:gd name="connsiteX97" fmla="*/ 53150 w 215265"/>
                <a:gd name="connsiteY97" fmla="*/ 80391 h 188690"/>
                <a:gd name="connsiteX98" fmla="*/ 53150 w 215265"/>
                <a:gd name="connsiteY98" fmla="*/ 79724 h 188690"/>
                <a:gd name="connsiteX99" fmla="*/ 53816 w 215265"/>
                <a:gd name="connsiteY99" fmla="*/ 79439 h 188690"/>
                <a:gd name="connsiteX100" fmla="*/ 54197 w 215265"/>
                <a:gd name="connsiteY100" fmla="*/ 78391 h 188690"/>
                <a:gd name="connsiteX101" fmla="*/ 54483 w 215265"/>
                <a:gd name="connsiteY101" fmla="*/ 78105 h 188690"/>
                <a:gd name="connsiteX102" fmla="*/ 54483 w 215265"/>
                <a:gd name="connsiteY102" fmla="*/ 78772 h 188690"/>
                <a:gd name="connsiteX103" fmla="*/ 55150 w 215265"/>
                <a:gd name="connsiteY103" fmla="*/ 78772 h 188690"/>
                <a:gd name="connsiteX104" fmla="*/ 56483 w 215265"/>
                <a:gd name="connsiteY104" fmla="*/ 78105 h 188690"/>
                <a:gd name="connsiteX105" fmla="*/ 56102 w 215265"/>
                <a:gd name="connsiteY105" fmla="*/ 78105 h 188690"/>
                <a:gd name="connsiteX106" fmla="*/ 56102 w 215265"/>
                <a:gd name="connsiteY106" fmla="*/ 77152 h 188690"/>
                <a:gd name="connsiteX107" fmla="*/ 56483 w 215265"/>
                <a:gd name="connsiteY107" fmla="*/ 76772 h 188690"/>
                <a:gd name="connsiteX108" fmla="*/ 56769 w 215265"/>
                <a:gd name="connsiteY108" fmla="*/ 76772 h 188690"/>
                <a:gd name="connsiteX109" fmla="*/ 56769 w 215265"/>
                <a:gd name="connsiteY109" fmla="*/ 76486 h 188690"/>
                <a:gd name="connsiteX110" fmla="*/ 57150 w 215265"/>
                <a:gd name="connsiteY110" fmla="*/ 75819 h 188690"/>
                <a:gd name="connsiteX111" fmla="*/ 59055 w 215265"/>
                <a:gd name="connsiteY111" fmla="*/ 74771 h 188690"/>
                <a:gd name="connsiteX112" fmla="*/ 59055 w 215265"/>
                <a:gd name="connsiteY112" fmla="*/ 74486 h 188690"/>
                <a:gd name="connsiteX113" fmla="*/ 59436 w 215265"/>
                <a:gd name="connsiteY113" fmla="*/ 74771 h 188690"/>
                <a:gd name="connsiteX114" fmla="*/ 59436 w 215265"/>
                <a:gd name="connsiteY114" fmla="*/ 74486 h 188690"/>
                <a:gd name="connsiteX115" fmla="*/ 60103 w 215265"/>
                <a:gd name="connsiteY115" fmla="*/ 74486 h 188690"/>
                <a:gd name="connsiteX116" fmla="*/ 60388 w 215265"/>
                <a:gd name="connsiteY116" fmla="*/ 73819 h 188690"/>
                <a:gd name="connsiteX117" fmla="*/ 60770 w 215265"/>
                <a:gd name="connsiteY117" fmla="*/ 73819 h 188690"/>
                <a:gd name="connsiteX118" fmla="*/ 60770 w 215265"/>
                <a:gd name="connsiteY118" fmla="*/ 73533 h 188690"/>
                <a:gd name="connsiteX119" fmla="*/ 61722 w 215265"/>
                <a:gd name="connsiteY119" fmla="*/ 73152 h 188690"/>
                <a:gd name="connsiteX120" fmla="*/ 62008 w 215265"/>
                <a:gd name="connsiteY120" fmla="*/ 73152 h 188690"/>
                <a:gd name="connsiteX121" fmla="*/ 61722 w 215265"/>
                <a:gd name="connsiteY121" fmla="*/ 72866 h 188690"/>
                <a:gd name="connsiteX122" fmla="*/ 62008 w 215265"/>
                <a:gd name="connsiteY122" fmla="*/ 72866 h 188690"/>
                <a:gd name="connsiteX123" fmla="*/ 62008 w 215265"/>
                <a:gd name="connsiteY123" fmla="*/ 72485 h 188690"/>
                <a:gd name="connsiteX124" fmla="*/ 62675 w 215265"/>
                <a:gd name="connsiteY124" fmla="*/ 73152 h 188690"/>
                <a:gd name="connsiteX125" fmla="*/ 62675 w 215265"/>
                <a:gd name="connsiteY125" fmla="*/ 73533 h 188690"/>
                <a:gd name="connsiteX126" fmla="*/ 64961 w 215265"/>
                <a:gd name="connsiteY126" fmla="*/ 73819 h 188690"/>
                <a:gd name="connsiteX127" fmla="*/ 64675 w 215265"/>
                <a:gd name="connsiteY127" fmla="*/ 72200 h 188690"/>
                <a:gd name="connsiteX128" fmla="*/ 64961 w 215265"/>
                <a:gd name="connsiteY128" fmla="*/ 71533 h 188690"/>
                <a:gd name="connsiteX129" fmla="*/ 65627 w 215265"/>
                <a:gd name="connsiteY129" fmla="*/ 70866 h 188690"/>
                <a:gd name="connsiteX130" fmla="*/ 64961 w 215265"/>
                <a:gd name="connsiteY130" fmla="*/ 68866 h 188690"/>
                <a:gd name="connsiteX131" fmla="*/ 65342 w 215265"/>
                <a:gd name="connsiteY131" fmla="*/ 67913 h 188690"/>
                <a:gd name="connsiteX132" fmla="*/ 65627 w 215265"/>
                <a:gd name="connsiteY132" fmla="*/ 67627 h 188690"/>
                <a:gd name="connsiteX133" fmla="*/ 66675 w 215265"/>
                <a:gd name="connsiteY133" fmla="*/ 67247 h 188690"/>
                <a:gd name="connsiteX134" fmla="*/ 67246 w 215265"/>
                <a:gd name="connsiteY134" fmla="*/ 66580 h 188690"/>
                <a:gd name="connsiteX135" fmla="*/ 66008 w 215265"/>
                <a:gd name="connsiteY135" fmla="*/ 65913 h 188690"/>
                <a:gd name="connsiteX136" fmla="*/ 66294 w 215265"/>
                <a:gd name="connsiteY136" fmla="*/ 65341 h 188690"/>
                <a:gd name="connsiteX137" fmla="*/ 66008 w 215265"/>
                <a:gd name="connsiteY137" fmla="*/ 65341 h 188690"/>
                <a:gd name="connsiteX138" fmla="*/ 66008 w 215265"/>
                <a:gd name="connsiteY138" fmla="*/ 64961 h 188690"/>
                <a:gd name="connsiteX139" fmla="*/ 65627 w 215265"/>
                <a:gd name="connsiteY139" fmla="*/ 65627 h 188690"/>
                <a:gd name="connsiteX140" fmla="*/ 65342 w 215265"/>
                <a:gd name="connsiteY140" fmla="*/ 65627 h 188690"/>
                <a:gd name="connsiteX141" fmla="*/ 64675 w 215265"/>
                <a:gd name="connsiteY141" fmla="*/ 65341 h 188690"/>
                <a:gd name="connsiteX142" fmla="*/ 64961 w 215265"/>
                <a:gd name="connsiteY142" fmla="*/ 64675 h 188690"/>
                <a:gd name="connsiteX143" fmla="*/ 64961 w 215265"/>
                <a:gd name="connsiteY143" fmla="*/ 64294 h 188690"/>
                <a:gd name="connsiteX144" fmla="*/ 65627 w 215265"/>
                <a:gd name="connsiteY144" fmla="*/ 64294 h 188690"/>
                <a:gd name="connsiteX145" fmla="*/ 65342 w 215265"/>
                <a:gd name="connsiteY145" fmla="*/ 64008 h 188690"/>
                <a:gd name="connsiteX146" fmla="*/ 65627 w 215265"/>
                <a:gd name="connsiteY146" fmla="*/ 64008 h 188690"/>
                <a:gd name="connsiteX147" fmla="*/ 64961 w 215265"/>
                <a:gd name="connsiteY147" fmla="*/ 64008 h 188690"/>
                <a:gd name="connsiteX148" fmla="*/ 64294 w 215265"/>
                <a:gd name="connsiteY148" fmla="*/ 63627 h 188690"/>
                <a:gd name="connsiteX149" fmla="*/ 63341 w 215265"/>
                <a:gd name="connsiteY149" fmla="*/ 64008 h 188690"/>
                <a:gd name="connsiteX150" fmla="*/ 63341 w 215265"/>
                <a:gd name="connsiteY150" fmla="*/ 63341 h 188690"/>
                <a:gd name="connsiteX151" fmla="*/ 63722 w 215265"/>
                <a:gd name="connsiteY151" fmla="*/ 62960 h 188690"/>
                <a:gd name="connsiteX152" fmla="*/ 64008 w 215265"/>
                <a:gd name="connsiteY152" fmla="*/ 62960 h 188690"/>
                <a:gd name="connsiteX153" fmla="*/ 63722 w 215265"/>
                <a:gd name="connsiteY153" fmla="*/ 62960 h 188690"/>
                <a:gd name="connsiteX154" fmla="*/ 63722 w 215265"/>
                <a:gd name="connsiteY154" fmla="*/ 62008 h 188690"/>
                <a:gd name="connsiteX155" fmla="*/ 64675 w 215265"/>
                <a:gd name="connsiteY155" fmla="*/ 62008 h 188690"/>
                <a:gd name="connsiteX156" fmla="*/ 65627 w 215265"/>
                <a:gd name="connsiteY156" fmla="*/ 62389 h 188690"/>
                <a:gd name="connsiteX157" fmla="*/ 65342 w 215265"/>
                <a:gd name="connsiteY157" fmla="*/ 62008 h 188690"/>
                <a:gd name="connsiteX158" fmla="*/ 64961 w 215265"/>
                <a:gd name="connsiteY158" fmla="*/ 62008 h 188690"/>
                <a:gd name="connsiteX159" fmla="*/ 64961 w 215265"/>
                <a:gd name="connsiteY159" fmla="*/ 61722 h 188690"/>
                <a:gd name="connsiteX160" fmla="*/ 65342 w 215265"/>
                <a:gd name="connsiteY160" fmla="*/ 61341 h 188690"/>
                <a:gd name="connsiteX161" fmla="*/ 65342 w 215265"/>
                <a:gd name="connsiteY161" fmla="*/ 61055 h 188690"/>
                <a:gd name="connsiteX162" fmla="*/ 64675 w 215265"/>
                <a:gd name="connsiteY162" fmla="*/ 61722 h 188690"/>
                <a:gd name="connsiteX163" fmla="*/ 64294 w 215265"/>
                <a:gd name="connsiteY163" fmla="*/ 61341 h 188690"/>
                <a:gd name="connsiteX164" fmla="*/ 64008 w 215265"/>
                <a:gd name="connsiteY164" fmla="*/ 61722 h 188690"/>
                <a:gd name="connsiteX165" fmla="*/ 63722 w 215265"/>
                <a:gd name="connsiteY165" fmla="*/ 61722 h 188690"/>
                <a:gd name="connsiteX166" fmla="*/ 63722 w 215265"/>
                <a:gd name="connsiteY166" fmla="*/ 61341 h 188690"/>
                <a:gd name="connsiteX167" fmla="*/ 63341 w 215265"/>
                <a:gd name="connsiteY167" fmla="*/ 61341 h 188690"/>
                <a:gd name="connsiteX168" fmla="*/ 62675 w 215265"/>
                <a:gd name="connsiteY168" fmla="*/ 61055 h 188690"/>
                <a:gd name="connsiteX169" fmla="*/ 62008 w 215265"/>
                <a:gd name="connsiteY169" fmla="*/ 61055 h 188690"/>
                <a:gd name="connsiteX170" fmla="*/ 61341 w 215265"/>
                <a:gd name="connsiteY170" fmla="*/ 60389 h 188690"/>
                <a:gd name="connsiteX171" fmla="*/ 61055 w 215265"/>
                <a:gd name="connsiteY171" fmla="*/ 60389 h 188690"/>
                <a:gd name="connsiteX172" fmla="*/ 60770 w 215265"/>
                <a:gd name="connsiteY172" fmla="*/ 59436 h 188690"/>
                <a:gd name="connsiteX173" fmla="*/ 60103 w 215265"/>
                <a:gd name="connsiteY173" fmla="*/ 59436 h 188690"/>
                <a:gd name="connsiteX174" fmla="*/ 59436 w 215265"/>
                <a:gd name="connsiteY174" fmla="*/ 59055 h 188690"/>
                <a:gd name="connsiteX175" fmla="*/ 59436 w 215265"/>
                <a:gd name="connsiteY175" fmla="*/ 58769 h 188690"/>
                <a:gd name="connsiteX176" fmla="*/ 59722 w 215265"/>
                <a:gd name="connsiteY176" fmla="*/ 58769 h 188690"/>
                <a:gd name="connsiteX177" fmla="*/ 59722 w 215265"/>
                <a:gd name="connsiteY177" fmla="*/ 58388 h 188690"/>
                <a:gd name="connsiteX178" fmla="*/ 59436 w 215265"/>
                <a:gd name="connsiteY178" fmla="*/ 57722 h 188690"/>
                <a:gd name="connsiteX179" fmla="*/ 59055 w 215265"/>
                <a:gd name="connsiteY179" fmla="*/ 58102 h 188690"/>
                <a:gd name="connsiteX180" fmla="*/ 59055 w 215265"/>
                <a:gd name="connsiteY180" fmla="*/ 58769 h 188690"/>
                <a:gd name="connsiteX181" fmla="*/ 58769 w 215265"/>
                <a:gd name="connsiteY181" fmla="*/ 59055 h 188690"/>
                <a:gd name="connsiteX182" fmla="*/ 57817 w 215265"/>
                <a:gd name="connsiteY182" fmla="*/ 58769 h 188690"/>
                <a:gd name="connsiteX183" fmla="*/ 56483 w 215265"/>
                <a:gd name="connsiteY183" fmla="*/ 58388 h 188690"/>
                <a:gd name="connsiteX184" fmla="*/ 56483 w 215265"/>
                <a:gd name="connsiteY184" fmla="*/ 58769 h 188690"/>
                <a:gd name="connsiteX185" fmla="*/ 56102 w 215265"/>
                <a:gd name="connsiteY185" fmla="*/ 58769 h 188690"/>
                <a:gd name="connsiteX186" fmla="*/ 55817 w 215265"/>
                <a:gd name="connsiteY186" fmla="*/ 58102 h 188690"/>
                <a:gd name="connsiteX187" fmla="*/ 55817 w 215265"/>
                <a:gd name="connsiteY187" fmla="*/ 57436 h 188690"/>
                <a:gd name="connsiteX188" fmla="*/ 55436 w 215265"/>
                <a:gd name="connsiteY188" fmla="*/ 56769 h 188690"/>
                <a:gd name="connsiteX189" fmla="*/ 55150 w 215265"/>
                <a:gd name="connsiteY189" fmla="*/ 56483 h 188690"/>
                <a:gd name="connsiteX190" fmla="*/ 55150 w 215265"/>
                <a:gd name="connsiteY190" fmla="*/ 55436 h 188690"/>
                <a:gd name="connsiteX191" fmla="*/ 55436 w 215265"/>
                <a:gd name="connsiteY191" fmla="*/ 55150 h 188690"/>
                <a:gd name="connsiteX192" fmla="*/ 55436 w 215265"/>
                <a:gd name="connsiteY192" fmla="*/ 54769 h 188690"/>
                <a:gd name="connsiteX193" fmla="*/ 55150 w 215265"/>
                <a:gd name="connsiteY193" fmla="*/ 53816 h 188690"/>
                <a:gd name="connsiteX194" fmla="*/ 54483 w 215265"/>
                <a:gd name="connsiteY194" fmla="*/ 54483 h 188690"/>
                <a:gd name="connsiteX195" fmla="*/ 54197 w 215265"/>
                <a:gd name="connsiteY195" fmla="*/ 54102 h 188690"/>
                <a:gd name="connsiteX196" fmla="*/ 53816 w 215265"/>
                <a:gd name="connsiteY196" fmla="*/ 54102 h 188690"/>
                <a:gd name="connsiteX197" fmla="*/ 53530 w 215265"/>
                <a:gd name="connsiteY197" fmla="*/ 53435 h 188690"/>
                <a:gd name="connsiteX198" fmla="*/ 53816 w 215265"/>
                <a:gd name="connsiteY198" fmla="*/ 53150 h 188690"/>
                <a:gd name="connsiteX199" fmla="*/ 53150 w 215265"/>
                <a:gd name="connsiteY199" fmla="*/ 52483 h 188690"/>
                <a:gd name="connsiteX200" fmla="*/ 53150 w 215265"/>
                <a:gd name="connsiteY200" fmla="*/ 50864 h 188690"/>
                <a:gd name="connsiteX201" fmla="*/ 53816 w 215265"/>
                <a:gd name="connsiteY201" fmla="*/ 50864 h 188690"/>
                <a:gd name="connsiteX202" fmla="*/ 54197 w 215265"/>
                <a:gd name="connsiteY202" fmla="*/ 50197 h 188690"/>
                <a:gd name="connsiteX203" fmla="*/ 54197 w 215265"/>
                <a:gd name="connsiteY203" fmla="*/ 49911 h 188690"/>
                <a:gd name="connsiteX204" fmla="*/ 54483 w 215265"/>
                <a:gd name="connsiteY204" fmla="*/ 49530 h 188690"/>
                <a:gd name="connsiteX205" fmla="*/ 54864 w 215265"/>
                <a:gd name="connsiteY205" fmla="*/ 49530 h 188690"/>
                <a:gd name="connsiteX206" fmla="*/ 55436 w 215265"/>
                <a:gd name="connsiteY206" fmla="*/ 49911 h 188690"/>
                <a:gd name="connsiteX207" fmla="*/ 55436 w 215265"/>
                <a:gd name="connsiteY207" fmla="*/ 49530 h 188690"/>
                <a:gd name="connsiteX208" fmla="*/ 55817 w 215265"/>
                <a:gd name="connsiteY208" fmla="*/ 49244 h 188690"/>
                <a:gd name="connsiteX209" fmla="*/ 54197 w 215265"/>
                <a:gd name="connsiteY209" fmla="*/ 49244 h 188690"/>
                <a:gd name="connsiteX210" fmla="*/ 53816 w 215265"/>
                <a:gd name="connsiteY210" fmla="*/ 48577 h 188690"/>
                <a:gd name="connsiteX211" fmla="*/ 52864 w 215265"/>
                <a:gd name="connsiteY211" fmla="*/ 47530 h 188690"/>
                <a:gd name="connsiteX212" fmla="*/ 52483 w 215265"/>
                <a:gd name="connsiteY212" fmla="*/ 47530 h 188690"/>
                <a:gd name="connsiteX213" fmla="*/ 52483 w 215265"/>
                <a:gd name="connsiteY213" fmla="*/ 47911 h 188690"/>
                <a:gd name="connsiteX214" fmla="*/ 51530 w 215265"/>
                <a:gd name="connsiteY214" fmla="*/ 48197 h 188690"/>
                <a:gd name="connsiteX215" fmla="*/ 50863 w 215265"/>
                <a:gd name="connsiteY215" fmla="*/ 47911 h 188690"/>
                <a:gd name="connsiteX216" fmla="*/ 51530 w 215265"/>
                <a:gd name="connsiteY216" fmla="*/ 46292 h 188690"/>
                <a:gd name="connsiteX217" fmla="*/ 53150 w 215265"/>
                <a:gd name="connsiteY217" fmla="*/ 46292 h 188690"/>
                <a:gd name="connsiteX218" fmla="*/ 53150 w 215265"/>
                <a:gd name="connsiteY218" fmla="*/ 45911 h 188690"/>
                <a:gd name="connsiteX219" fmla="*/ 53530 w 215265"/>
                <a:gd name="connsiteY219" fmla="*/ 45244 h 188690"/>
                <a:gd name="connsiteX220" fmla="*/ 53530 w 215265"/>
                <a:gd name="connsiteY220" fmla="*/ 44958 h 188690"/>
                <a:gd name="connsiteX221" fmla="*/ 53816 w 215265"/>
                <a:gd name="connsiteY221" fmla="*/ 44958 h 188690"/>
                <a:gd name="connsiteX222" fmla="*/ 54197 w 215265"/>
                <a:gd name="connsiteY222" fmla="*/ 44291 h 188690"/>
                <a:gd name="connsiteX223" fmla="*/ 54197 w 215265"/>
                <a:gd name="connsiteY223" fmla="*/ 44006 h 188690"/>
                <a:gd name="connsiteX224" fmla="*/ 54483 w 215265"/>
                <a:gd name="connsiteY224" fmla="*/ 43625 h 188690"/>
                <a:gd name="connsiteX225" fmla="*/ 55150 w 215265"/>
                <a:gd name="connsiteY225" fmla="*/ 42291 h 188690"/>
                <a:gd name="connsiteX226" fmla="*/ 54864 w 215265"/>
                <a:gd name="connsiteY226" fmla="*/ 42005 h 188690"/>
                <a:gd name="connsiteX227" fmla="*/ 54864 w 215265"/>
                <a:gd name="connsiteY227" fmla="*/ 41339 h 188690"/>
                <a:gd name="connsiteX228" fmla="*/ 55150 w 215265"/>
                <a:gd name="connsiteY228" fmla="*/ 41339 h 188690"/>
                <a:gd name="connsiteX229" fmla="*/ 55150 w 215265"/>
                <a:gd name="connsiteY229" fmla="*/ 41624 h 188690"/>
                <a:gd name="connsiteX230" fmla="*/ 55150 w 215265"/>
                <a:gd name="connsiteY230" fmla="*/ 41339 h 188690"/>
                <a:gd name="connsiteX231" fmla="*/ 55436 w 215265"/>
                <a:gd name="connsiteY231" fmla="*/ 41339 h 188690"/>
                <a:gd name="connsiteX232" fmla="*/ 55436 w 215265"/>
                <a:gd name="connsiteY232" fmla="*/ 41053 h 188690"/>
                <a:gd name="connsiteX233" fmla="*/ 55817 w 215265"/>
                <a:gd name="connsiteY233" fmla="*/ 40672 h 188690"/>
                <a:gd name="connsiteX234" fmla="*/ 55436 w 215265"/>
                <a:gd name="connsiteY234" fmla="*/ 40386 h 188690"/>
                <a:gd name="connsiteX235" fmla="*/ 55150 w 215265"/>
                <a:gd name="connsiteY235" fmla="*/ 39053 h 188690"/>
                <a:gd name="connsiteX236" fmla="*/ 56483 w 215265"/>
                <a:gd name="connsiteY236" fmla="*/ 38386 h 188690"/>
                <a:gd name="connsiteX237" fmla="*/ 56483 w 215265"/>
                <a:gd name="connsiteY237" fmla="*/ 38100 h 188690"/>
                <a:gd name="connsiteX238" fmla="*/ 56102 w 215265"/>
                <a:gd name="connsiteY238" fmla="*/ 37052 h 188690"/>
                <a:gd name="connsiteX239" fmla="*/ 54864 w 215265"/>
                <a:gd name="connsiteY239" fmla="*/ 36100 h 188690"/>
                <a:gd name="connsiteX240" fmla="*/ 55150 w 215265"/>
                <a:gd name="connsiteY240" fmla="*/ 34766 h 188690"/>
                <a:gd name="connsiteX241" fmla="*/ 57150 w 215265"/>
                <a:gd name="connsiteY241" fmla="*/ 34481 h 188690"/>
                <a:gd name="connsiteX242" fmla="*/ 58483 w 215265"/>
                <a:gd name="connsiteY242" fmla="*/ 34100 h 188690"/>
                <a:gd name="connsiteX243" fmla="*/ 59055 w 215265"/>
                <a:gd name="connsiteY243" fmla="*/ 33814 h 188690"/>
                <a:gd name="connsiteX244" fmla="*/ 61436 w 215265"/>
                <a:gd name="connsiteY244" fmla="*/ 34100 h 188690"/>
                <a:gd name="connsiteX245" fmla="*/ 62008 w 215265"/>
                <a:gd name="connsiteY245" fmla="*/ 34100 h 188690"/>
                <a:gd name="connsiteX246" fmla="*/ 62675 w 215265"/>
                <a:gd name="connsiteY246" fmla="*/ 34481 h 188690"/>
                <a:gd name="connsiteX247" fmla="*/ 63722 w 215265"/>
                <a:gd name="connsiteY247" fmla="*/ 35147 h 188690"/>
                <a:gd name="connsiteX248" fmla="*/ 64675 w 215265"/>
                <a:gd name="connsiteY248" fmla="*/ 35147 h 188690"/>
                <a:gd name="connsiteX249" fmla="*/ 65342 w 215265"/>
                <a:gd name="connsiteY249" fmla="*/ 34766 h 188690"/>
                <a:gd name="connsiteX250" fmla="*/ 66675 w 215265"/>
                <a:gd name="connsiteY250" fmla="*/ 33433 h 188690"/>
                <a:gd name="connsiteX251" fmla="*/ 67342 w 215265"/>
                <a:gd name="connsiteY251" fmla="*/ 32480 h 188690"/>
                <a:gd name="connsiteX252" fmla="*/ 67628 w 215265"/>
                <a:gd name="connsiteY252" fmla="*/ 32195 h 188690"/>
                <a:gd name="connsiteX253" fmla="*/ 68961 w 215265"/>
                <a:gd name="connsiteY253" fmla="*/ 31147 h 188690"/>
                <a:gd name="connsiteX254" fmla="*/ 69913 w 215265"/>
                <a:gd name="connsiteY254" fmla="*/ 30861 h 188690"/>
                <a:gd name="connsiteX255" fmla="*/ 70580 w 215265"/>
                <a:gd name="connsiteY255" fmla="*/ 30194 h 188690"/>
                <a:gd name="connsiteX256" fmla="*/ 70866 w 215265"/>
                <a:gd name="connsiteY256" fmla="*/ 30480 h 188690"/>
                <a:gd name="connsiteX257" fmla="*/ 71914 w 215265"/>
                <a:gd name="connsiteY257" fmla="*/ 29813 h 188690"/>
                <a:gd name="connsiteX258" fmla="*/ 72580 w 215265"/>
                <a:gd name="connsiteY258" fmla="*/ 29242 h 188690"/>
                <a:gd name="connsiteX259" fmla="*/ 73533 w 215265"/>
                <a:gd name="connsiteY259" fmla="*/ 27908 h 188690"/>
                <a:gd name="connsiteX260" fmla="*/ 75152 w 215265"/>
                <a:gd name="connsiteY260" fmla="*/ 27527 h 188690"/>
                <a:gd name="connsiteX261" fmla="*/ 76200 w 215265"/>
                <a:gd name="connsiteY261" fmla="*/ 27242 h 188690"/>
                <a:gd name="connsiteX262" fmla="*/ 76200 w 215265"/>
                <a:gd name="connsiteY262" fmla="*/ 26861 h 188690"/>
                <a:gd name="connsiteX263" fmla="*/ 77153 w 215265"/>
                <a:gd name="connsiteY263" fmla="*/ 25908 h 188690"/>
                <a:gd name="connsiteX264" fmla="*/ 78772 w 215265"/>
                <a:gd name="connsiteY264" fmla="*/ 25908 h 188690"/>
                <a:gd name="connsiteX265" fmla="*/ 80391 w 215265"/>
                <a:gd name="connsiteY265" fmla="*/ 23622 h 188690"/>
                <a:gd name="connsiteX266" fmla="*/ 80391 w 215265"/>
                <a:gd name="connsiteY266" fmla="*/ 23336 h 188690"/>
                <a:gd name="connsiteX267" fmla="*/ 84392 w 215265"/>
                <a:gd name="connsiteY267" fmla="*/ 22955 h 188690"/>
                <a:gd name="connsiteX268" fmla="*/ 86011 w 215265"/>
                <a:gd name="connsiteY268" fmla="*/ 22955 h 188690"/>
                <a:gd name="connsiteX269" fmla="*/ 87344 w 215265"/>
                <a:gd name="connsiteY269" fmla="*/ 22670 h 188690"/>
                <a:gd name="connsiteX270" fmla="*/ 90583 w 215265"/>
                <a:gd name="connsiteY270" fmla="*/ 23336 h 188690"/>
                <a:gd name="connsiteX271" fmla="*/ 91535 w 215265"/>
                <a:gd name="connsiteY271" fmla="*/ 22955 h 188690"/>
                <a:gd name="connsiteX272" fmla="*/ 92202 w 215265"/>
                <a:gd name="connsiteY272" fmla="*/ 22955 h 188690"/>
                <a:gd name="connsiteX273" fmla="*/ 92202 w 215265"/>
                <a:gd name="connsiteY273" fmla="*/ 22670 h 188690"/>
                <a:gd name="connsiteX274" fmla="*/ 92202 w 215265"/>
                <a:gd name="connsiteY274" fmla="*/ 22955 h 188690"/>
                <a:gd name="connsiteX275" fmla="*/ 92583 w 215265"/>
                <a:gd name="connsiteY275" fmla="*/ 23622 h 188690"/>
                <a:gd name="connsiteX276" fmla="*/ 92869 w 215265"/>
                <a:gd name="connsiteY276" fmla="*/ 23622 h 188690"/>
                <a:gd name="connsiteX277" fmla="*/ 93536 w 215265"/>
                <a:gd name="connsiteY277" fmla="*/ 23908 h 188690"/>
                <a:gd name="connsiteX278" fmla="*/ 94202 w 215265"/>
                <a:gd name="connsiteY278" fmla="*/ 23908 h 188690"/>
                <a:gd name="connsiteX279" fmla="*/ 94202 w 215265"/>
                <a:gd name="connsiteY279" fmla="*/ 23622 h 188690"/>
                <a:gd name="connsiteX280" fmla="*/ 95155 w 215265"/>
                <a:gd name="connsiteY280" fmla="*/ 23908 h 188690"/>
                <a:gd name="connsiteX281" fmla="*/ 96203 w 215265"/>
                <a:gd name="connsiteY281" fmla="*/ 23908 h 188690"/>
                <a:gd name="connsiteX282" fmla="*/ 96869 w 215265"/>
                <a:gd name="connsiteY282" fmla="*/ 24289 h 188690"/>
                <a:gd name="connsiteX283" fmla="*/ 97441 w 215265"/>
                <a:gd name="connsiteY283" fmla="*/ 24289 h 188690"/>
                <a:gd name="connsiteX284" fmla="*/ 97822 w 215265"/>
                <a:gd name="connsiteY284" fmla="*/ 23908 h 188690"/>
                <a:gd name="connsiteX285" fmla="*/ 99155 w 215265"/>
                <a:gd name="connsiteY285" fmla="*/ 24575 h 188690"/>
                <a:gd name="connsiteX286" fmla="*/ 99155 w 215265"/>
                <a:gd name="connsiteY286" fmla="*/ 25241 h 188690"/>
                <a:gd name="connsiteX287" fmla="*/ 100108 w 215265"/>
                <a:gd name="connsiteY287" fmla="*/ 24955 h 188690"/>
                <a:gd name="connsiteX288" fmla="*/ 100393 w 215265"/>
                <a:gd name="connsiteY288" fmla="*/ 24955 h 188690"/>
                <a:gd name="connsiteX289" fmla="*/ 100393 w 215265"/>
                <a:gd name="connsiteY289" fmla="*/ 24575 h 188690"/>
                <a:gd name="connsiteX290" fmla="*/ 100775 w 215265"/>
                <a:gd name="connsiteY290" fmla="*/ 24575 h 188690"/>
                <a:gd name="connsiteX291" fmla="*/ 101060 w 215265"/>
                <a:gd name="connsiteY291" fmla="*/ 24289 h 188690"/>
                <a:gd name="connsiteX292" fmla="*/ 101060 w 215265"/>
                <a:gd name="connsiteY292" fmla="*/ 23908 h 188690"/>
                <a:gd name="connsiteX293" fmla="*/ 102108 w 215265"/>
                <a:gd name="connsiteY293" fmla="*/ 23622 h 188690"/>
                <a:gd name="connsiteX294" fmla="*/ 102775 w 215265"/>
                <a:gd name="connsiteY294" fmla="*/ 23908 h 188690"/>
                <a:gd name="connsiteX295" fmla="*/ 103061 w 215265"/>
                <a:gd name="connsiteY295" fmla="*/ 22670 h 188690"/>
                <a:gd name="connsiteX296" fmla="*/ 103727 w 215265"/>
                <a:gd name="connsiteY296" fmla="*/ 21622 h 188690"/>
                <a:gd name="connsiteX297" fmla="*/ 103727 w 215265"/>
                <a:gd name="connsiteY297" fmla="*/ 20955 h 188690"/>
                <a:gd name="connsiteX298" fmla="*/ 105061 w 215265"/>
                <a:gd name="connsiteY298" fmla="*/ 20003 h 188690"/>
                <a:gd name="connsiteX299" fmla="*/ 105346 w 215265"/>
                <a:gd name="connsiteY299" fmla="*/ 19717 h 188690"/>
                <a:gd name="connsiteX300" fmla="*/ 106680 w 215265"/>
                <a:gd name="connsiteY300" fmla="*/ 19336 h 188690"/>
                <a:gd name="connsiteX301" fmla="*/ 108966 w 215265"/>
                <a:gd name="connsiteY301" fmla="*/ 17717 h 188690"/>
                <a:gd name="connsiteX302" fmla="*/ 110966 w 215265"/>
                <a:gd name="connsiteY302" fmla="*/ 17050 h 188690"/>
                <a:gd name="connsiteX303" fmla="*/ 112586 w 215265"/>
                <a:gd name="connsiteY303" fmla="*/ 17050 h 188690"/>
                <a:gd name="connsiteX304" fmla="*/ 112586 w 215265"/>
                <a:gd name="connsiteY304" fmla="*/ 17431 h 188690"/>
                <a:gd name="connsiteX305" fmla="*/ 112871 w 215265"/>
                <a:gd name="connsiteY305" fmla="*/ 17431 h 188690"/>
                <a:gd name="connsiteX306" fmla="*/ 112871 w 215265"/>
                <a:gd name="connsiteY306" fmla="*/ 17050 h 188690"/>
                <a:gd name="connsiteX307" fmla="*/ 113252 w 215265"/>
                <a:gd name="connsiteY307" fmla="*/ 17431 h 188690"/>
                <a:gd name="connsiteX308" fmla="*/ 113538 w 215265"/>
                <a:gd name="connsiteY308" fmla="*/ 17050 h 188690"/>
                <a:gd name="connsiteX309" fmla="*/ 113919 w 215265"/>
                <a:gd name="connsiteY309" fmla="*/ 17050 h 188690"/>
                <a:gd name="connsiteX310" fmla="*/ 114205 w 215265"/>
                <a:gd name="connsiteY310" fmla="*/ 17431 h 188690"/>
                <a:gd name="connsiteX311" fmla="*/ 113919 w 215265"/>
                <a:gd name="connsiteY311" fmla="*/ 17431 h 188690"/>
                <a:gd name="connsiteX312" fmla="*/ 114205 w 215265"/>
                <a:gd name="connsiteY312" fmla="*/ 17717 h 188690"/>
                <a:gd name="connsiteX313" fmla="*/ 113919 w 215265"/>
                <a:gd name="connsiteY313" fmla="*/ 18383 h 188690"/>
                <a:gd name="connsiteX314" fmla="*/ 114586 w 215265"/>
                <a:gd name="connsiteY314" fmla="*/ 19336 h 188690"/>
                <a:gd name="connsiteX315" fmla="*/ 113252 w 215265"/>
                <a:gd name="connsiteY315" fmla="*/ 19050 h 188690"/>
                <a:gd name="connsiteX316" fmla="*/ 112871 w 215265"/>
                <a:gd name="connsiteY316" fmla="*/ 19050 h 188690"/>
                <a:gd name="connsiteX317" fmla="*/ 114586 w 215265"/>
                <a:gd name="connsiteY317" fmla="*/ 20003 h 188690"/>
                <a:gd name="connsiteX318" fmla="*/ 112871 w 215265"/>
                <a:gd name="connsiteY318" fmla="*/ 20003 h 188690"/>
                <a:gd name="connsiteX319" fmla="*/ 113919 w 215265"/>
                <a:gd name="connsiteY319" fmla="*/ 20669 h 188690"/>
                <a:gd name="connsiteX320" fmla="*/ 113919 w 215265"/>
                <a:gd name="connsiteY320" fmla="*/ 20955 h 188690"/>
                <a:gd name="connsiteX321" fmla="*/ 114871 w 215265"/>
                <a:gd name="connsiteY321" fmla="*/ 21336 h 188690"/>
                <a:gd name="connsiteX322" fmla="*/ 115538 w 215265"/>
                <a:gd name="connsiteY322" fmla="*/ 22289 h 188690"/>
                <a:gd name="connsiteX323" fmla="*/ 114871 w 215265"/>
                <a:gd name="connsiteY323" fmla="*/ 23622 h 188690"/>
                <a:gd name="connsiteX324" fmla="*/ 114205 w 215265"/>
                <a:gd name="connsiteY324" fmla="*/ 23908 h 188690"/>
                <a:gd name="connsiteX325" fmla="*/ 114205 w 215265"/>
                <a:gd name="connsiteY325" fmla="*/ 24955 h 188690"/>
                <a:gd name="connsiteX326" fmla="*/ 115538 w 215265"/>
                <a:gd name="connsiteY326" fmla="*/ 26289 h 188690"/>
                <a:gd name="connsiteX327" fmla="*/ 115538 w 215265"/>
                <a:gd name="connsiteY327" fmla="*/ 27527 h 188690"/>
                <a:gd name="connsiteX328" fmla="*/ 115824 w 215265"/>
                <a:gd name="connsiteY328" fmla="*/ 27527 h 188690"/>
                <a:gd name="connsiteX329" fmla="*/ 116205 w 215265"/>
                <a:gd name="connsiteY329" fmla="*/ 27242 h 188690"/>
                <a:gd name="connsiteX330" fmla="*/ 116205 w 215265"/>
                <a:gd name="connsiteY330" fmla="*/ 27527 h 188690"/>
                <a:gd name="connsiteX331" fmla="*/ 116491 w 215265"/>
                <a:gd name="connsiteY331" fmla="*/ 27527 h 188690"/>
                <a:gd name="connsiteX332" fmla="*/ 116491 w 215265"/>
                <a:gd name="connsiteY332" fmla="*/ 27908 h 188690"/>
                <a:gd name="connsiteX333" fmla="*/ 117824 w 215265"/>
                <a:gd name="connsiteY333" fmla="*/ 27908 h 188690"/>
                <a:gd name="connsiteX334" fmla="*/ 118777 w 215265"/>
                <a:gd name="connsiteY334" fmla="*/ 27242 h 188690"/>
                <a:gd name="connsiteX335" fmla="*/ 119158 w 215265"/>
                <a:gd name="connsiteY335" fmla="*/ 27242 h 188690"/>
                <a:gd name="connsiteX336" fmla="*/ 119825 w 215265"/>
                <a:gd name="connsiteY336" fmla="*/ 26575 h 188690"/>
                <a:gd name="connsiteX337" fmla="*/ 119825 w 215265"/>
                <a:gd name="connsiteY337" fmla="*/ 26289 h 188690"/>
                <a:gd name="connsiteX338" fmla="*/ 120491 w 215265"/>
                <a:gd name="connsiteY338" fmla="*/ 26289 h 188690"/>
                <a:gd name="connsiteX339" fmla="*/ 120777 w 215265"/>
                <a:gd name="connsiteY339" fmla="*/ 26575 h 188690"/>
                <a:gd name="connsiteX340" fmla="*/ 121444 w 215265"/>
                <a:gd name="connsiteY340" fmla="*/ 26575 h 188690"/>
                <a:gd name="connsiteX341" fmla="*/ 121444 w 215265"/>
                <a:gd name="connsiteY341" fmla="*/ 26861 h 188690"/>
                <a:gd name="connsiteX342" fmla="*/ 121729 w 215265"/>
                <a:gd name="connsiteY342" fmla="*/ 26861 h 188690"/>
                <a:gd name="connsiteX343" fmla="*/ 122396 w 215265"/>
                <a:gd name="connsiteY343" fmla="*/ 27527 h 188690"/>
                <a:gd name="connsiteX344" fmla="*/ 123063 w 215265"/>
                <a:gd name="connsiteY344" fmla="*/ 27242 h 188690"/>
                <a:gd name="connsiteX345" fmla="*/ 124396 w 215265"/>
                <a:gd name="connsiteY345" fmla="*/ 27242 h 188690"/>
                <a:gd name="connsiteX346" fmla="*/ 124682 w 215265"/>
                <a:gd name="connsiteY346" fmla="*/ 27527 h 188690"/>
                <a:gd name="connsiteX347" fmla="*/ 125349 w 215265"/>
                <a:gd name="connsiteY347" fmla="*/ 27242 h 188690"/>
                <a:gd name="connsiteX348" fmla="*/ 126016 w 215265"/>
                <a:gd name="connsiteY348" fmla="*/ 27527 h 188690"/>
                <a:gd name="connsiteX349" fmla="*/ 127349 w 215265"/>
                <a:gd name="connsiteY349" fmla="*/ 26575 h 188690"/>
                <a:gd name="connsiteX350" fmla="*/ 127635 w 215265"/>
                <a:gd name="connsiteY350" fmla="*/ 26575 h 188690"/>
                <a:gd name="connsiteX351" fmla="*/ 128016 w 215265"/>
                <a:gd name="connsiteY351" fmla="*/ 26289 h 188690"/>
                <a:gd name="connsiteX352" fmla="*/ 128016 w 215265"/>
                <a:gd name="connsiteY352" fmla="*/ 25908 h 188690"/>
                <a:gd name="connsiteX353" fmla="*/ 128302 w 215265"/>
                <a:gd name="connsiteY353" fmla="*/ 25908 h 188690"/>
                <a:gd name="connsiteX354" fmla="*/ 128302 w 215265"/>
                <a:gd name="connsiteY354" fmla="*/ 25622 h 188690"/>
                <a:gd name="connsiteX355" fmla="*/ 128968 w 215265"/>
                <a:gd name="connsiteY355" fmla="*/ 24955 h 188690"/>
                <a:gd name="connsiteX356" fmla="*/ 128968 w 215265"/>
                <a:gd name="connsiteY356" fmla="*/ 24575 h 188690"/>
                <a:gd name="connsiteX357" fmla="*/ 129635 w 215265"/>
                <a:gd name="connsiteY357" fmla="*/ 24289 h 188690"/>
                <a:gd name="connsiteX358" fmla="*/ 129635 w 215265"/>
                <a:gd name="connsiteY358" fmla="*/ 23908 h 188690"/>
                <a:gd name="connsiteX359" fmla="*/ 129921 w 215265"/>
                <a:gd name="connsiteY359" fmla="*/ 23908 h 188690"/>
                <a:gd name="connsiteX360" fmla="*/ 129921 w 215265"/>
                <a:gd name="connsiteY360" fmla="*/ 23336 h 188690"/>
                <a:gd name="connsiteX361" fmla="*/ 130969 w 215265"/>
                <a:gd name="connsiteY361" fmla="*/ 22670 h 188690"/>
                <a:gd name="connsiteX362" fmla="*/ 131636 w 215265"/>
                <a:gd name="connsiteY362" fmla="*/ 22003 h 188690"/>
                <a:gd name="connsiteX363" fmla="*/ 131636 w 215265"/>
                <a:gd name="connsiteY363" fmla="*/ 21622 h 188690"/>
                <a:gd name="connsiteX364" fmla="*/ 131921 w 215265"/>
                <a:gd name="connsiteY364" fmla="*/ 20955 h 188690"/>
                <a:gd name="connsiteX365" fmla="*/ 132302 w 215265"/>
                <a:gd name="connsiteY365" fmla="*/ 20669 h 188690"/>
                <a:gd name="connsiteX366" fmla="*/ 131921 w 215265"/>
                <a:gd name="connsiteY366" fmla="*/ 20003 h 188690"/>
                <a:gd name="connsiteX367" fmla="*/ 131921 w 215265"/>
                <a:gd name="connsiteY367" fmla="*/ 18002 h 188690"/>
                <a:gd name="connsiteX368" fmla="*/ 132302 w 215265"/>
                <a:gd name="connsiteY368" fmla="*/ 16764 h 188690"/>
                <a:gd name="connsiteX369" fmla="*/ 131921 w 215265"/>
                <a:gd name="connsiteY369" fmla="*/ 16383 h 188690"/>
                <a:gd name="connsiteX370" fmla="*/ 132302 w 215265"/>
                <a:gd name="connsiteY370" fmla="*/ 16097 h 188690"/>
                <a:gd name="connsiteX371" fmla="*/ 131921 w 215265"/>
                <a:gd name="connsiteY371" fmla="*/ 15430 h 188690"/>
                <a:gd name="connsiteX372" fmla="*/ 132302 w 215265"/>
                <a:gd name="connsiteY372" fmla="*/ 15049 h 188690"/>
                <a:gd name="connsiteX373" fmla="*/ 132302 w 215265"/>
                <a:gd name="connsiteY373" fmla="*/ 14478 h 188690"/>
                <a:gd name="connsiteX374" fmla="*/ 132588 w 215265"/>
                <a:gd name="connsiteY374" fmla="*/ 13811 h 188690"/>
                <a:gd name="connsiteX375" fmla="*/ 132302 w 215265"/>
                <a:gd name="connsiteY375" fmla="*/ 13430 h 188690"/>
                <a:gd name="connsiteX376" fmla="*/ 131636 w 215265"/>
                <a:gd name="connsiteY376" fmla="*/ 13145 h 188690"/>
                <a:gd name="connsiteX377" fmla="*/ 131636 w 215265"/>
                <a:gd name="connsiteY377" fmla="*/ 12764 h 188690"/>
                <a:gd name="connsiteX378" fmla="*/ 131254 w 215265"/>
                <a:gd name="connsiteY378" fmla="*/ 12764 h 188690"/>
                <a:gd name="connsiteX379" fmla="*/ 131254 w 215265"/>
                <a:gd name="connsiteY379" fmla="*/ 12478 h 188690"/>
                <a:gd name="connsiteX380" fmla="*/ 130969 w 215265"/>
                <a:gd name="connsiteY380" fmla="*/ 12478 h 188690"/>
                <a:gd name="connsiteX381" fmla="*/ 130969 w 215265"/>
                <a:gd name="connsiteY381" fmla="*/ 12097 h 188690"/>
                <a:gd name="connsiteX382" fmla="*/ 130588 w 215265"/>
                <a:gd name="connsiteY382" fmla="*/ 11811 h 188690"/>
                <a:gd name="connsiteX383" fmla="*/ 130969 w 215265"/>
                <a:gd name="connsiteY383" fmla="*/ 11525 h 188690"/>
                <a:gd name="connsiteX384" fmla="*/ 131254 w 215265"/>
                <a:gd name="connsiteY384" fmla="*/ 11811 h 188690"/>
                <a:gd name="connsiteX385" fmla="*/ 131636 w 215265"/>
                <a:gd name="connsiteY385" fmla="*/ 11525 h 188690"/>
                <a:gd name="connsiteX386" fmla="*/ 131636 w 215265"/>
                <a:gd name="connsiteY386" fmla="*/ 11811 h 188690"/>
                <a:gd name="connsiteX387" fmla="*/ 132302 w 215265"/>
                <a:gd name="connsiteY387" fmla="*/ 11811 h 188690"/>
                <a:gd name="connsiteX388" fmla="*/ 132302 w 215265"/>
                <a:gd name="connsiteY388" fmla="*/ 12097 h 188690"/>
                <a:gd name="connsiteX389" fmla="*/ 132588 w 215265"/>
                <a:gd name="connsiteY389" fmla="*/ 12478 h 188690"/>
                <a:gd name="connsiteX390" fmla="*/ 132302 w 215265"/>
                <a:gd name="connsiteY390" fmla="*/ 12764 h 188690"/>
                <a:gd name="connsiteX391" fmla="*/ 132588 w 215265"/>
                <a:gd name="connsiteY391" fmla="*/ 12478 h 188690"/>
                <a:gd name="connsiteX392" fmla="*/ 132588 w 215265"/>
                <a:gd name="connsiteY392" fmla="*/ 12764 h 188690"/>
                <a:gd name="connsiteX393" fmla="*/ 133255 w 215265"/>
                <a:gd name="connsiteY393" fmla="*/ 12764 h 188690"/>
                <a:gd name="connsiteX394" fmla="*/ 133255 w 215265"/>
                <a:gd name="connsiteY394" fmla="*/ 13145 h 188690"/>
                <a:gd name="connsiteX395" fmla="*/ 133541 w 215265"/>
                <a:gd name="connsiteY395" fmla="*/ 13430 h 188690"/>
                <a:gd name="connsiteX396" fmla="*/ 133921 w 215265"/>
                <a:gd name="connsiteY396" fmla="*/ 13430 h 188690"/>
                <a:gd name="connsiteX397" fmla="*/ 133921 w 215265"/>
                <a:gd name="connsiteY397" fmla="*/ 15430 h 188690"/>
                <a:gd name="connsiteX398" fmla="*/ 134207 w 215265"/>
                <a:gd name="connsiteY398" fmla="*/ 16097 h 188690"/>
                <a:gd name="connsiteX399" fmla="*/ 134207 w 215265"/>
                <a:gd name="connsiteY399" fmla="*/ 16383 h 188690"/>
                <a:gd name="connsiteX400" fmla="*/ 133921 w 215265"/>
                <a:gd name="connsiteY400" fmla="*/ 17717 h 188690"/>
                <a:gd name="connsiteX401" fmla="*/ 133921 w 215265"/>
                <a:gd name="connsiteY401" fmla="*/ 18002 h 188690"/>
                <a:gd name="connsiteX402" fmla="*/ 134207 w 215265"/>
                <a:gd name="connsiteY402" fmla="*/ 18383 h 188690"/>
                <a:gd name="connsiteX403" fmla="*/ 134588 w 215265"/>
                <a:gd name="connsiteY403" fmla="*/ 17431 h 188690"/>
                <a:gd name="connsiteX404" fmla="*/ 134874 w 215265"/>
                <a:gd name="connsiteY404" fmla="*/ 17431 h 188690"/>
                <a:gd name="connsiteX405" fmla="*/ 135255 w 215265"/>
                <a:gd name="connsiteY405" fmla="*/ 17050 h 188690"/>
                <a:gd name="connsiteX406" fmla="*/ 135826 w 215265"/>
                <a:gd name="connsiteY406" fmla="*/ 16764 h 188690"/>
                <a:gd name="connsiteX407" fmla="*/ 135826 w 215265"/>
                <a:gd name="connsiteY407" fmla="*/ 16097 h 188690"/>
                <a:gd name="connsiteX408" fmla="*/ 136493 w 215265"/>
                <a:gd name="connsiteY408" fmla="*/ 15716 h 188690"/>
                <a:gd name="connsiteX409" fmla="*/ 136493 w 215265"/>
                <a:gd name="connsiteY409" fmla="*/ 14764 h 188690"/>
                <a:gd name="connsiteX410" fmla="*/ 137827 w 215265"/>
                <a:gd name="connsiteY410" fmla="*/ 14764 h 188690"/>
                <a:gd name="connsiteX411" fmla="*/ 138208 w 215265"/>
                <a:gd name="connsiteY411" fmla="*/ 14478 h 188690"/>
                <a:gd name="connsiteX412" fmla="*/ 138493 w 215265"/>
                <a:gd name="connsiteY412" fmla="*/ 14478 h 188690"/>
                <a:gd name="connsiteX413" fmla="*/ 138493 w 215265"/>
                <a:gd name="connsiteY413" fmla="*/ 14097 h 188690"/>
                <a:gd name="connsiteX414" fmla="*/ 139160 w 215265"/>
                <a:gd name="connsiteY414" fmla="*/ 14097 h 188690"/>
                <a:gd name="connsiteX415" fmla="*/ 139827 w 215265"/>
                <a:gd name="connsiteY415" fmla="*/ 14478 h 188690"/>
                <a:gd name="connsiteX416" fmla="*/ 140113 w 215265"/>
                <a:gd name="connsiteY416" fmla="*/ 14764 h 188690"/>
                <a:gd name="connsiteX417" fmla="*/ 140494 w 215265"/>
                <a:gd name="connsiteY417" fmla="*/ 14764 h 188690"/>
                <a:gd name="connsiteX418" fmla="*/ 141446 w 215265"/>
                <a:gd name="connsiteY418" fmla="*/ 15049 h 188690"/>
                <a:gd name="connsiteX419" fmla="*/ 141732 w 215265"/>
                <a:gd name="connsiteY419" fmla="*/ 15049 h 188690"/>
                <a:gd name="connsiteX420" fmla="*/ 142113 w 215265"/>
                <a:gd name="connsiteY420" fmla="*/ 15430 h 188690"/>
                <a:gd name="connsiteX421" fmla="*/ 142113 w 215265"/>
                <a:gd name="connsiteY421" fmla="*/ 16097 h 188690"/>
                <a:gd name="connsiteX422" fmla="*/ 142399 w 215265"/>
                <a:gd name="connsiteY422" fmla="*/ 16383 h 188690"/>
                <a:gd name="connsiteX423" fmla="*/ 142399 w 215265"/>
                <a:gd name="connsiteY423" fmla="*/ 17050 h 188690"/>
                <a:gd name="connsiteX424" fmla="*/ 143066 w 215265"/>
                <a:gd name="connsiteY424" fmla="*/ 17717 h 188690"/>
                <a:gd name="connsiteX425" fmla="*/ 143446 w 215265"/>
                <a:gd name="connsiteY425" fmla="*/ 18383 h 188690"/>
                <a:gd name="connsiteX426" fmla="*/ 143066 w 215265"/>
                <a:gd name="connsiteY426" fmla="*/ 18669 h 188690"/>
                <a:gd name="connsiteX427" fmla="*/ 143732 w 215265"/>
                <a:gd name="connsiteY427" fmla="*/ 19050 h 188690"/>
                <a:gd name="connsiteX428" fmla="*/ 144399 w 215265"/>
                <a:gd name="connsiteY428" fmla="*/ 18383 h 188690"/>
                <a:gd name="connsiteX429" fmla="*/ 144780 w 215265"/>
                <a:gd name="connsiteY429" fmla="*/ 18383 h 188690"/>
                <a:gd name="connsiteX430" fmla="*/ 144780 w 215265"/>
                <a:gd name="connsiteY430" fmla="*/ 17717 h 188690"/>
                <a:gd name="connsiteX431" fmla="*/ 145066 w 215265"/>
                <a:gd name="connsiteY431" fmla="*/ 17431 h 188690"/>
                <a:gd name="connsiteX432" fmla="*/ 146399 w 215265"/>
                <a:gd name="connsiteY432" fmla="*/ 17050 h 188690"/>
                <a:gd name="connsiteX433" fmla="*/ 146685 w 215265"/>
                <a:gd name="connsiteY433" fmla="*/ 17431 h 188690"/>
                <a:gd name="connsiteX434" fmla="*/ 147066 w 215265"/>
                <a:gd name="connsiteY434" fmla="*/ 16383 h 188690"/>
                <a:gd name="connsiteX435" fmla="*/ 147733 w 215265"/>
                <a:gd name="connsiteY435" fmla="*/ 16764 h 188690"/>
                <a:gd name="connsiteX436" fmla="*/ 147733 w 215265"/>
                <a:gd name="connsiteY436" fmla="*/ 17050 h 188690"/>
                <a:gd name="connsiteX437" fmla="*/ 147733 w 215265"/>
                <a:gd name="connsiteY437" fmla="*/ 16764 h 188690"/>
                <a:gd name="connsiteX438" fmla="*/ 148018 w 215265"/>
                <a:gd name="connsiteY438" fmla="*/ 16383 h 188690"/>
                <a:gd name="connsiteX439" fmla="*/ 148304 w 215265"/>
                <a:gd name="connsiteY439" fmla="*/ 15716 h 188690"/>
                <a:gd name="connsiteX440" fmla="*/ 148304 w 215265"/>
                <a:gd name="connsiteY440" fmla="*/ 14764 h 188690"/>
                <a:gd name="connsiteX441" fmla="*/ 149352 w 215265"/>
                <a:gd name="connsiteY441" fmla="*/ 14097 h 188690"/>
                <a:gd name="connsiteX442" fmla="*/ 148971 w 215265"/>
                <a:gd name="connsiteY442" fmla="*/ 13430 h 188690"/>
                <a:gd name="connsiteX443" fmla="*/ 148018 w 215265"/>
                <a:gd name="connsiteY443" fmla="*/ 12764 h 188690"/>
                <a:gd name="connsiteX444" fmla="*/ 148304 w 215265"/>
                <a:gd name="connsiteY444" fmla="*/ 12478 h 188690"/>
                <a:gd name="connsiteX445" fmla="*/ 148685 w 215265"/>
                <a:gd name="connsiteY445" fmla="*/ 12478 h 188690"/>
                <a:gd name="connsiteX446" fmla="*/ 148685 w 215265"/>
                <a:gd name="connsiteY446" fmla="*/ 12097 h 188690"/>
                <a:gd name="connsiteX447" fmla="*/ 150304 w 215265"/>
                <a:gd name="connsiteY447" fmla="*/ 11144 h 188690"/>
                <a:gd name="connsiteX448" fmla="*/ 150971 w 215265"/>
                <a:gd name="connsiteY448" fmla="*/ 11144 h 188690"/>
                <a:gd name="connsiteX449" fmla="*/ 151257 w 215265"/>
                <a:gd name="connsiteY449" fmla="*/ 11525 h 188690"/>
                <a:gd name="connsiteX450" fmla="*/ 151638 w 215265"/>
                <a:gd name="connsiteY450" fmla="*/ 11525 h 188690"/>
                <a:gd name="connsiteX451" fmla="*/ 151924 w 215265"/>
                <a:gd name="connsiteY451" fmla="*/ 11144 h 188690"/>
                <a:gd name="connsiteX452" fmla="*/ 151257 w 215265"/>
                <a:gd name="connsiteY452" fmla="*/ 10192 h 188690"/>
                <a:gd name="connsiteX453" fmla="*/ 151638 w 215265"/>
                <a:gd name="connsiteY453" fmla="*/ 10192 h 188690"/>
                <a:gd name="connsiteX454" fmla="*/ 151257 w 215265"/>
                <a:gd name="connsiteY454" fmla="*/ 9811 h 188690"/>
                <a:gd name="connsiteX455" fmla="*/ 151638 w 215265"/>
                <a:gd name="connsiteY455" fmla="*/ 9811 h 188690"/>
                <a:gd name="connsiteX456" fmla="*/ 151257 w 215265"/>
                <a:gd name="connsiteY456" fmla="*/ 9811 h 188690"/>
                <a:gd name="connsiteX457" fmla="*/ 151638 w 215265"/>
                <a:gd name="connsiteY457" fmla="*/ 9811 h 188690"/>
                <a:gd name="connsiteX458" fmla="*/ 151257 w 215265"/>
                <a:gd name="connsiteY458" fmla="*/ 9525 h 188690"/>
                <a:gd name="connsiteX459" fmla="*/ 151638 w 215265"/>
                <a:gd name="connsiteY459" fmla="*/ 9525 h 188690"/>
                <a:gd name="connsiteX460" fmla="*/ 150971 w 215265"/>
                <a:gd name="connsiteY460" fmla="*/ 8858 h 188690"/>
                <a:gd name="connsiteX461" fmla="*/ 150971 w 215265"/>
                <a:gd name="connsiteY461" fmla="*/ 8192 h 188690"/>
                <a:gd name="connsiteX462" fmla="*/ 150304 w 215265"/>
                <a:gd name="connsiteY462" fmla="*/ 7239 h 188690"/>
                <a:gd name="connsiteX463" fmla="*/ 150304 w 215265"/>
                <a:gd name="connsiteY463" fmla="*/ 6858 h 188690"/>
                <a:gd name="connsiteX464" fmla="*/ 150019 w 215265"/>
                <a:gd name="connsiteY464" fmla="*/ 6858 h 188690"/>
                <a:gd name="connsiteX465" fmla="*/ 150019 w 215265"/>
                <a:gd name="connsiteY465" fmla="*/ 6191 h 188690"/>
                <a:gd name="connsiteX466" fmla="*/ 150304 w 215265"/>
                <a:gd name="connsiteY466" fmla="*/ 6191 h 188690"/>
                <a:gd name="connsiteX467" fmla="*/ 150304 w 215265"/>
                <a:gd name="connsiteY467" fmla="*/ 5620 h 188690"/>
                <a:gd name="connsiteX468" fmla="*/ 150686 w 215265"/>
                <a:gd name="connsiteY468" fmla="*/ 5620 h 188690"/>
                <a:gd name="connsiteX469" fmla="*/ 150686 w 215265"/>
                <a:gd name="connsiteY469" fmla="*/ 4572 h 188690"/>
                <a:gd name="connsiteX470" fmla="*/ 150971 w 215265"/>
                <a:gd name="connsiteY470" fmla="*/ 4572 h 188690"/>
                <a:gd name="connsiteX471" fmla="*/ 151257 w 215265"/>
                <a:gd name="connsiteY471" fmla="*/ 4286 h 188690"/>
                <a:gd name="connsiteX472" fmla="*/ 151638 w 215265"/>
                <a:gd name="connsiteY472" fmla="*/ 4286 h 188690"/>
                <a:gd name="connsiteX473" fmla="*/ 151638 w 215265"/>
                <a:gd name="connsiteY473" fmla="*/ 3620 h 188690"/>
                <a:gd name="connsiteX474" fmla="*/ 151924 w 215265"/>
                <a:gd name="connsiteY474" fmla="*/ 3620 h 188690"/>
                <a:gd name="connsiteX475" fmla="*/ 151924 w 215265"/>
                <a:gd name="connsiteY475" fmla="*/ 2953 h 188690"/>
                <a:gd name="connsiteX476" fmla="*/ 152591 w 215265"/>
                <a:gd name="connsiteY476" fmla="*/ 2286 h 188690"/>
                <a:gd name="connsiteX477" fmla="*/ 152591 w 215265"/>
                <a:gd name="connsiteY477" fmla="*/ 1619 h 188690"/>
                <a:gd name="connsiteX478" fmla="*/ 153638 w 215265"/>
                <a:gd name="connsiteY478" fmla="*/ 1619 h 188690"/>
                <a:gd name="connsiteX479" fmla="*/ 153638 w 215265"/>
                <a:gd name="connsiteY479" fmla="*/ 2000 h 188690"/>
                <a:gd name="connsiteX480" fmla="*/ 153924 w 215265"/>
                <a:gd name="connsiteY480" fmla="*/ 1619 h 188690"/>
                <a:gd name="connsiteX481" fmla="*/ 154210 w 215265"/>
                <a:gd name="connsiteY481" fmla="*/ 2000 h 188690"/>
                <a:gd name="connsiteX482" fmla="*/ 154876 w 215265"/>
                <a:gd name="connsiteY482" fmla="*/ 2000 h 188690"/>
                <a:gd name="connsiteX483" fmla="*/ 154876 w 215265"/>
                <a:gd name="connsiteY483" fmla="*/ 2286 h 188690"/>
                <a:gd name="connsiteX484" fmla="*/ 155258 w 215265"/>
                <a:gd name="connsiteY484" fmla="*/ 2000 h 188690"/>
                <a:gd name="connsiteX485" fmla="*/ 155924 w 215265"/>
                <a:gd name="connsiteY485" fmla="*/ 2286 h 188690"/>
                <a:gd name="connsiteX486" fmla="*/ 155543 w 215265"/>
                <a:gd name="connsiteY486" fmla="*/ 2667 h 188690"/>
                <a:gd name="connsiteX487" fmla="*/ 155924 w 215265"/>
                <a:gd name="connsiteY487" fmla="*/ 2667 h 188690"/>
                <a:gd name="connsiteX488" fmla="*/ 155924 w 215265"/>
                <a:gd name="connsiteY488" fmla="*/ 2286 h 188690"/>
                <a:gd name="connsiteX489" fmla="*/ 157543 w 215265"/>
                <a:gd name="connsiteY489" fmla="*/ 2286 h 188690"/>
                <a:gd name="connsiteX490" fmla="*/ 158210 w 215265"/>
                <a:gd name="connsiteY490" fmla="*/ 2667 h 188690"/>
                <a:gd name="connsiteX491" fmla="*/ 158496 w 215265"/>
                <a:gd name="connsiteY491" fmla="*/ 2286 h 188690"/>
                <a:gd name="connsiteX492" fmla="*/ 158877 w 215265"/>
                <a:gd name="connsiteY492" fmla="*/ 2667 h 188690"/>
                <a:gd name="connsiteX493" fmla="*/ 159544 w 215265"/>
                <a:gd name="connsiteY493" fmla="*/ 2667 h 188690"/>
                <a:gd name="connsiteX494" fmla="*/ 159829 w 215265"/>
                <a:gd name="connsiteY494" fmla="*/ 2953 h 188690"/>
                <a:gd name="connsiteX495" fmla="*/ 160782 w 215265"/>
                <a:gd name="connsiteY495" fmla="*/ 3239 h 188690"/>
                <a:gd name="connsiteX496" fmla="*/ 161449 w 215265"/>
                <a:gd name="connsiteY496" fmla="*/ 3620 h 188690"/>
                <a:gd name="connsiteX497" fmla="*/ 162782 w 215265"/>
                <a:gd name="connsiteY497" fmla="*/ 2953 h 188690"/>
                <a:gd name="connsiteX498" fmla="*/ 164116 w 215265"/>
                <a:gd name="connsiteY498" fmla="*/ 3620 h 188690"/>
                <a:gd name="connsiteX499" fmla="*/ 164116 w 215265"/>
                <a:gd name="connsiteY499" fmla="*/ 3239 h 188690"/>
                <a:gd name="connsiteX500" fmla="*/ 164783 w 215265"/>
                <a:gd name="connsiteY500" fmla="*/ 2953 h 188690"/>
                <a:gd name="connsiteX501" fmla="*/ 165068 w 215265"/>
                <a:gd name="connsiteY501" fmla="*/ 2286 h 188690"/>
                <a:gd name="connsiteX502" fmla="*/ 165735 w 215265"/>
                <a:gd name="connsiteY502" fmla="*/ 2286 h 188690"/>
                <a:gd name="connsiteX503" fmla="*/ 165068 w 215265"/>
                <a:gd name="connsiteY503" fmla="*/ 953 h 188690"/>
                <a:gd name="connsiteX504" fmla="*/ 164783 w 215265"/>
                <a:gd name="connsiteY504" fmla="*/ 667 h 188690"/>
                <a:gd name="connsiteX505" fmla="*/ 165449 w 215265"/>
                <a:gd name="connsiteY505" fmla="*/ 953 h 188690"/>
                <a:gd name="connsiteX506" fmla="*/ 165735 w 215265"/>
                <a:gd name="connsiteY506" fmla="*/ 667 h 188690"/>
                <a:gd name="connsiteX507" fmla="*/ 166402 w 215265"/>
                <a:gd name="connsiteY507" fmla="*/ 286 h 188690"/>
                <a:gd name="connsiteX508" fmla="*/ 167354 w 215265"/>
                <a:gd name="connsiteY508" fmla="*/ 0 h 188690"/>
                <a:gd name="connsiteX509" fmla="*/ 167735 w 215265"/>
                <a:gd name="connsiteY509" fmla="*/ 953 h 188690"/>
                <a:gd name="connsiteX510" fmla="*/ 168021 w 215265"/>
                <a:gd name="connsiteY510" fmla="*/ 1619 h 188690"/>
                <a:gd name="connsiteX511" fmla="*/ 169640 w 215265"/>
                <a:gd name="connsiteY511" fmla="*/ 1334 h 188690"/>
                <a:gd name="connsiteX512" fmla="*/ 170021 w 215265"/>
                <a:gd name="connsiteY512" fmla="*/ 1619 h 188690"/>
                <a:gd name="connsiteX513" fmla="*/ 170021 w 215265"/>
                <a:gd name="connsiteY513" fmla="*/ 2286 h 188690"/>
                <a:gd name="connsiteX514" fmla="*/ 170688 w 215265"/>
                <a:gd name="connsiteY514" fmla="*/ 2667 h 188690"/>
                <a:gd name="connsiteX515" fmla="*/ 170974 w 215265"/>
                <a:gd name="connsiteY515" fmla="*/ 3239 h 188690"/>
                <a:gd name="connsiteX516" fmla="*/ 171926 w 215265"/>
                <a:gd name="connsiteY516" fmla="*/ 4286 h 188690"/>
                <a:gd name="connsiteX517" fmla="*/ 172593 w 215265"/>
                <a:gd name="connsiteY517" fmla="*/ 4572 h 188690"/>
                <a:gd name="connsiteX518" fmla="*/ 172974 w 215265"/>
                <a:gd name="connsiteY518" fmla="*/ 4953 h 188690"/>
                <a:gd name="connsiteX519" fmla="*/ 173641 w 215265"/>
                <a:gd name="connsiteY519" fmla="*/ 5239 h 188690"/>
                <a:gd name="connsiteX520" fmla="*/ 174593 w 215265"/>
                <a:gd name="connsiteY520" fmla="*/ 5905 h 188690"/>
                <a:gd name="connsiteX521" fmla="*/ 174593 w 215265"/>
                <a:gd name="connsiteY521" fmla="*/ 5620 h 188690"/>
                <a:gd name="connsiteX522" fmla="*/ 176213 w 215265"/>
                <a:gd name="connsiteY522" fmla="*/ 5620 h 188690"/>
                <a:gd name="connsiteX523" fmla="*/ 176593 w 215265"/>
                <a:gd name="connsiteY523" fmla="*/ 5905 h 188690"/>
                <a:gd name="connsiteX524" fmla="*/ 176879 w 215265"/>
                <a:gd name="connsiteY524" fmla="*/ 6858 h 188690"/>
                <a:gd name="connsiteX525" fmla="*/ 177260 w 215265"/>
                <a:gd name="connsiteY525" fmla="*/ 6858 h 188690"/>
                <a:gd name="connsiteX526" fmla="*/ 177546 w 215265"/>
                <a:gd name="connsiteY526" fmla="*/ 7239 h 188690"/>
                <a:gd name="connsiteX527" fmla="*/ 176593 w 215265"/>
                <a:gd name="connsiteY527" fmla="*/ 8573 h 188690"/>
                <a:gd name="connsiteX528" fmla="*/ 177832 w 215265"/>
                <a:gd name="connsiteY528" fmla="*/ 9144 h 188690"/>
                <a:gd name="connsiteX529" fmla="*/ 178213 w 215265"/>
                <a:gd name="connsiteY529" fmla="*/ 8858 h 188690"/>
                <a:gd name="connsiteX530" fmla="*/ 178213 w 215265"/>
                <a:gd name="connsiteY530" fmla="*/ 9811 h 188690"/>
                <a:gd name="connsiteX531" fmla="*/ 178499 w 215265"/>
                <a:gd name="connsiteY531" fmla="*/ 10859 h 188690"/>
                <a:gd name="connsiteX532" fmla="*/ 178499 w 215265"/>
                <a:gd name="connsiteY532" fmla="*/ 11144 h 188690"/>
                <a:gd name="connsiteX533" fmla="*/ 178879 w 215265"/>
                <a:gd name="connsiteY533" fmla="*/ 11811 h 188690"/>
                <a:gd name="connsiteX534" fmla="*/ 178879 w 215265"/>
                <a:gd name="connsiteY534" fmla="*/ 12764 h 188690"/>
                <a:gd name="connsiteX535" fmla="*/ 180784 w 215265"/>
                <a:gd name="connsiteY535" fmla="*/ 12478 h 188690"/>
                <a:gd name="connsiteX536" fmla="*/ 181166 w 215265"/>
                <a:gd name="connsiteY536" fmla="*/ 12764 h 188690"/>
                <a:gd name="connsiteX537" fmla="*/ 181832 w 215265"/>
                <a:gd name="connsiteY537" fmla="*/ 14097 h 188690"/>
                <a:gd name="connsiteX538" fmla="*/ 182499 w 215265"/>
                <a:gd name="connsiteY538" fmla="*/ 15049 h 188690"/>
                <a:gd name="connsiteX539" fmla="*/ 183166 w 215265"/>
                <a:gd name="connsiteY539" fmla="*/ 15430 h 188690"/>
                <a:gd name="connsiteX540" fmla="*/ 183166 w 215265"/>
                <a:gd name="connsiteY540" fmla="*/ 15716 h 188690"/>
                <a:gd name="connsiteX541" fmla="*/ 183166 w 215265"/>
                <a:gd name="connsiteY541" fmla="*/ 15430 h 188690"/>
                <a:gd name="connsiteX542" fmla="*/ 184118 w 215265"/>
                <a:gd name="connsiteY542" fmla="*/ 15716 h 188690"/>
                <a:gd name="connsiteX543" fmla="*/ 184785 w 215265"/>
                <a:gd name="connsiteY543" fmla="*/ 17050 h 188690"/>
                <a:gd name="connsiteX544" fmla="*/ 184785 w 215265"/>
                <a:gd name="connsiteY544" fmla="*/ 17431 h 188690"/>
                <a:gd name="connsiteX545" fmla="*/ 185452 w 215265"/>
                <a:gd name="connsiteY545" fmla="*/ 17431 h 188690"/>
                <a:gd name="connsiteX546" fmla="*/ 185738 w 215265"/>
                <a:gd name="connsiteY546" fmla="*/ 18383 h 188690"/>
                <a:gd name="connsiteX547" fmla="*/ 186404 w 215265"/>
                <a:gd name="connsiteY547" fmla="*/ 18383 h 188690"/>
                <a:gd name="connsiteX548" fmla="*/ 187071 w 215265"/>
                <a:gd name="connsiteY548" fmla="*/ 17717 h 188690"/>
                <a:gd name="connsiteX549" fmla="*/ 187071 w 215265"/>
                <a:gd name="connsiteY549" fmla="*/ 17050 h 188690"/>
                <a:gd name="connsiteX550" fmla="*/ 186118 w 215265"/>
                <a:gd name="connsiteY550" fmla="*/ 16764 h 188690"/>
                <a:gd name="connsiteX551" fmla="*/ 186118 w 215265"/>
                <a:gd name="connsiteY551" fmla="*/ 16383 h 188690"/>
                <a:gd name="connsiteX552" fmla="*/ 187738 w 215265"/>
                <a:gd name="connsiteY552" fmla="*/ 16097 h 188690"/>
                <a:gd name="connsiteX553" fmla="*/ 188024 w 215265"/>
                <a:gd name="connsiteY553" fmla="*/ 16097 h 188690"/>
                <a:gd name="connsiteX554" fmla="*/ 188024 w 215265"/>
                <a:gd name="connsiteY554" fmla="*/ 16383 h 188690"/>
                <a:gd name="connsiteX555" fmla="*/ 189071 w 215265"/>
                <a:gd name="connsiteY555" fmla="*/ 16383 h 188690"/>
                <a:gd name="connsiteX556" fmla="*/ 189071 w 215265"/>
                <a:gd name="connsiteY556" fmla="*/ 15049 h 188690"/>
                <a:gd name="connsiteX557" fmla="*/ 189357 w 215265"/>
                <a:gd name="connsiteY557" fmla="*/ 14478 h 188690"/>
                <a:gd name="connsiteX558" fmla="*/ 190309 w 215265"/>
                <a:gd name="connsiteY558" fmla="*/ 14097 h 188690"/>
                <a:gd name="connsiteX559" fmla="*/ 190024 w 215265"/>
                <a:gd name="connsiteY559" fmla="*/ 13430 h 188690"/>
                <a:gd name="connsiteX560" fmla="*/ 190976 w 215265"/>
                <a:gd name="connsiteY560" fmla="*/ 13430 h 188690"/>
                <a:gd name="connsiteX561" fmla="*/ 191643 w 215265"/>
                <a:gd name="connsiteY561" fmla="*/ 12478 h 188690"/>
                <a:gd name="connsiteX562" fmla="*/ 192024 w 215265"/>
                <a:gd name="connsiteY562" fmla="*/ 12097 h 188690"/>
                <a:gd name="connsiteX563" fmla="*/ 192596 w 215265"/>
                <a:gd name="connsiteY563" fmla="*/ 12097 h 188690"/>
                <a:gd name="connsiteX564" fmla="*/ 193262 w 215265"/>
                <a:gd name="connsiteY564" fmla="*/ 12764 h 188690"/>
                <a:gd name="connsiteX565" fmla="*/ 193929 w 215265"/>
                <a:gd name="connsiteY565" fmla="*/ 12478 h 188690"/>
                <a:gd name="connsiteX566" fmla="*/ 194310 w 215265"/>
                <a:gd name="connsiteY566" fmla="*/ 11525 h 188690"/>
                <a:gd name="connsiteX567" fmla="*/ 194310 w 215265"/>
                <a:gd name="connsiteY567" fmla="*/ 11144 h 188690"/>
                <a:gd name="connsiteX568" fmla="*/ 192976 w 215265"/>
                <a:gd name="connsiteY568" fmla="*/ 10478 h 188690"/>
                <a:gd name="connsiteX569" fmla="*/ 193262 w 215265"/>
                <a:gd name="connsiteY569" fmla="*/ 9811 h 188690"/>
                <a:gd name="connsiteX570" fmla="*/ 194310 w 215265"/>
                <a:gd name="connsiteY570" fmla="*/ 9811 h 188690"/>
                <a:gd name="connsiteX571" fmla="*/ 195263 w 215265"/>
                <a:gd name="connsiteY571" fmla="*/ 8858 h 188690"/>
                <a:gd name="connsiteX572" fmla="*/ 196882 w 215265"/>
                <a:gd name="connsiteY572" fmla="*/ 8192 h 188690"/>
                <a:gd name="connsiteX573" fmla="*/ 197549 w 215265"/>
                <a:gd name="connsiteY573" fmla="*/ 9525 h 188690"/>
                <a:gd name="connsiteX574" fmla="*/ 197263 w 215265"/>
                <a:gd name="connsiteY574" fmla="*/ 10192 h 188690"/>
                <a:gd name="connsiteX575" fmla="*/ 197929 w 215265"/>
                <a:gd name="connsiteY575" fmla="*/ 10192 h 188690"/>
                <a:gd name="connsiteX576" fmla="*/ 197929 w 215265"/>
                <a:gd name="connsiteY576" fmla="*/ 10859 h 188690"/>
                <a:gd name="connsiteX577" fmla="*/ 198501 w 215265"/>
                <a:gd name="connsiteY577" fmla="*/ 10478 h 188690"/>
                <a:gd name="connsiteX578" fmla="*/ 199168 w 215265"/>
                <a:gd name="connsiteY578" fmla="*/ 10478 h 188690"/>
                <a:gd name="connsiteX579" fmla="*/ 200216 w 215265"/>
                <a:gd name="connsiteY579" fmla="*/ 10859 h 188690"/>
                <a:gd name="connsiteX580" fmla="*/ 200882 w 215265"/>
                <a:gd name="connsiteY580" fmla="*/ 11525 h 188690"/>
                <a:gd name="connsiteX581" fmla="*/ 201454 w 215265"/>
                <a:gd name="connsiteY581" fmla="*/ 11811 h 188690"/>
                <a:gd name="connsiteX582" fmla="*/ 201835 w 215265"/>
                <a:gd name="connsiteY582" fmla="*/ 12764 h 188690"/>
                <a:gd name="connsiteX583" fmla="*/ 202787 w 215265"/>
                <a:gd name="connsiteY583" fmla="*/ 13430 h 188690"/>
                <a:gd name="connsiteX584" fmla="*/ 203454 w 215265"/>
                <a:gd name="connsiteY584" fmla="*/ 13145 h 188690"/>
                <a:gd name="connsiteX585" fmla="*/ 206121 w 215265"/>
                <a:gd name="connsiteY585" fmla="*/ 13145 h 188690"/>
                <a:gd name="connsiteX586" fmla="*/ 206121 w 215265"/>
                <a:gd name="connsiteY586" fmla="*/ 13430 h 188690"/>
                <a:gd name="connsiteX587" fmla="*/ 205740 w 215265"/>
                <a:gd name="connsiteY587" fmla="*/ 14764 h 188690"/>
                <a:gd name="connsiteX588" fmla="*/ 206121 w 215265"/>
                <a:gd name="connsiteY588" fmla="*/ 15430 h 188690"/>
                <a:gd name="connsiteX589" fmla="*/ 205740 w 215265"/>
                <a:gd name="connsiteY589" fmla="*/ 16097 h 188690"/>
                <a:gd name="connsiteX590" fmla="*/ 205073 w 215265"/>
                <a:gd name="connsiteY590" fmla="*/ 16764 h 188690"/>
                <a:gd name="connsiteX591" fmla="*/ 204407 w 215265"/>
                <a:gd name="connsiteY591" fmla="*/ 16764 h 188690"/>
                <a:gd name="connsiteX592" fmla="*/ 204407 w 215265"/>
                <a:gd name="connsiteY592" fmla="*/ 17050 h 188690"/>
                <a:gd name="connsiteX593" fmla="*/ 203835 w 215265"/>
                <a:gd name="connsiteY593" fmla="*/ 17431 h 188690"/>
                <a:gd name="connsiteX594" fmla="*/ 203454 w 215265"/>
                <a:gd name="connsiteY594" fmla="*/ 17431 h 188690"/>
                <a:gd name="connsiteX595" fmla="*/ 203454 w 215265"/>
                <a:gd name="connsiteY595" fmla="*/ 17717 h 188690"/>
                <a:gd name="connsiteX596" fmla="*/ 203168 w 215265"/>
                <a:gd name="connsiteY596" fmla="*/ 18002 h 188690"/>
                <a:gd name="connsiteX597" fmla="*/ 203454 w 215265"/>
                <a:gd name="connsiteY597" fmla="*/ 18669 h 188690"/>
                <a:gd name="connsiteX598" fmla="*/ 203454 w 215265"/>
                <a:gd name="connsiteY598" fmla="*/ 19050 h 188690"/>
                <a:gd name="connsiteX599" fmla="*/ 204121 w 215265"/>
                <a:gd name="connsiteY599" fmla="*/ 19717 h 188690"/>
                <a:gd name="connsiteX600" fmla="*/ 203835 w 215265"/>
                <a:gd name="connsiteY600" fmla="*/ 20384 h 188690"/>
                <a:gd name="connsiteX601" fmla="*/ 205454 w 215265"/>
                <a:gd name="connsiteY601" fmla="*/ 22670 h 188690"/>
                <a:gd name="connsiteX602" fmla="*/ 206121 w 215265"/>
                <a:gd name="connsiteY602" fmla="*/ 23336 h 188690"/>
                <a:gd name="connsiteX603" fmla="*/ 206407 w 215265"/>
                <a:gd name="connsiteY603" fmla="*/ 24289 h 188690"/>
                <a:gd name="connsiteX604" fmla="*/ 207074 w 215265"/>
                <a:gd name="connsiteY604" fmla="*/ 24575 h 188690"/>
                <a:gd name="connsiteX605" fmla="*/ 207359 w 215265"/>
                <a:gd name="connsiteY605" fmla="*/ 25622 h 188690"/>
                <a:gd name="connsiteX606" fmla="*/ 208693 w 215265"/>
                <a:gd name="connsiteY606" fmla="*/ 25908 h 188690"/>
                <a:gd name="connsiteX607" fmla="*/ 209359 w 215265"/>
                <a:gd name="connsiteY607" fmla="*/ 26575 h 188690"/>
                <a:gd name="connsiteX608" fmla="*/ 209741 w 215265"/>
                <a:gd name="connsiteY608" fmla="*/ 26575 h 188690"/>
                <a:gd name="connsiteX609" fmla="*/ 209741 w 215265"/>
                <a:gd name="connsiteY609" fmla="*/ 27908 h 188690"/>
                <a:gd name="connsiteX610" fmla="*/ 209074 w 215265"/>
                <a:gd name="connsiteY610" fmla="*/ 27908 h 188690"/>
                <a:gd name="connsiteX611" fmla="*/ 208026 w 215265"/>
                <a:gd name="connsiteY611" fmla="*/ 29242 h 188690"/>
                <a:gd name="connsiteX612" fmla="*/ 207740 w 215265"/>
                <a:gd name="connsiteY612" fmla="*/ 29528 h 188690"/>
                <a:gd name="connsiteX613" fmla="*/ 206407 w 215265"/>
                <a:gd name="connsiteY613" fmla="*/ 29813 h 188690"/>
                <a:gd name="connsiteX614" fmla="*/ 206121 w 215265"/>
                <a:gd name="connsiteY614" fmla="*/ 29813 h 188690"/>
                <a:gd name="connsiteX615" fmla="*/ 206788 w 215265"/>
                <a:gd name="connsiteY615" fmla="*/ 30194 h 188690"/>
                <a:gd name="connsiteX616" fmla="*/ 206407 w 215265"/>
                <a:gd name="connsiteY616" fmla="*/ 30480 h 188690"/>
                <a:gd name="connsiteX617" fmla="*/ 206121 w 215265"/>
                <a:gd name="connsiteY617" fmla="*/ 30194 h 188690"/>
                <a:gd name="connsiteX618" fmla="*/ 205073 w 215265"/>
                <a:gd name="connsiteY618" fmla="*/ 29813 h 188690"/>
                <a:gd name="connsiteX619" fmla="*/ 204407 w 215265"/>
                <a:gd name="connsiteY619" fmla="*/ 30480 h 188690"/>
                <a:gd name="connsiteX620" fmla="*/ 204121 w 215265"/>
                <a:gd name="connsiteY620" fmla="*/ 30480 h 188690"/>
                <a:gd name="connsiteX621" fmla="*/ 202787 w 215265"/>
                <a:gd name="connsiteY621" fmla="*/ 31528 h 188690"/>
                <a:gd name="connsiteX622" fmla="*/ 202121 w 215265"/>
                <a:gd name="connsiteY622" fmla="*/ 31814 h 188690"/>
                <a:gd name="connsiteX623" fmla="*/ 201835 w 215265"/>
                <a:gd name="connsiteY623" fmla="*/ 33147 h 188690"/>
                <a:gd name="connsiteX624" fmla="*/ 202501 w 215265"/>
                <a:gd name="connsiteY624" fmla="*/ 33147 h 188690"/>
                <a:gd name="connsiteX625" fmla="*/ 203454 w 215265"/>
                <a:gd name="connsiteY625" fmla="*/ 33433 h 188690"/>
                <a:gd name="connsiteX626" fmla="*/ 203168 w 215265"/>
                <a:gd name="connsiteY626" fmla="*/ 34100 h 188690"/>
                <a:gd name="connsiteX627" fmla="*/ 203168 w 215265"/>
                <a:gd name="connsiteY627" fmla="*/ 35147 h 188690"/>
                <a:gd name="connsiteX628" fmla="*/ 202501 w 215265"/>
                <a:gd name="connsiteY628" fmla="*/ 35719 h 188690"/>
                <a:gd name="connsiteX629" fmla="*/ 202787 w 215265"/>
                <a:gd name="connsiteY629" fmla="*/ 36386 h 188690"/>
                <a:gd name="connsiteX630" fmla="*/ 202121 w 215265"/>
                <a:gd name="connsiteY630" fmla="*/ 37433 h 188690"/>
                <a:gd name="connsiteX631" fmla="*/ 201835 w 215265"/>
                <a:gd name="connsiteY631" fmla="*/ 38672 h 188690"/>
                <a:gd name="connsiteX632" fmla="*/ 201835 w 215265"/>
                <a:gd name="connsiteY632" fmla="*/ 39053 h 188690"/>
                <a:gd name="connsiteX633" fmla="*/ 201454 w 215265"/>
                <a:gd name="connsiteY633" fmla="*/ 39338 h 188690"/>
                <a:gd name="connsiteX634" fmla="*/ 201835 w 215265"/>
                <a:gd name="connsiteY634" fmla="*/ 39719 h 188690"/>
                <a:gd name="connsiteX635" fmla="*/ 201168 w 215265"/>
                <a:gd name="connsiteY635" fmla="*/ 40386 h 188690"/>
                <a:gd name="connsiteX636" fmla="*/ 200216 w 215265"/>
                <a:gd name="connsiteY636" fmla="*/ 40386 h 188690"/>
                <a:gd name="connsiteX637" fmla="*/ 199168 w 215265"/>
                <a:gd name="connsiteY637" fmla="*/ 40672 h 188690"/>
                <a:gd name="connsiteX638" fmla="*/ 199834 w 215265"/>
                <a:gd name="connsiteY638" fmla="*/ 41053 h 188690"/>
                <a:gd name="connsiteX639" fmla="*/ 200216 w 215265"/>
                <a:gd name="connsiteY639" fmla="*/ 40672 h 188690"/>
                <a:gd name="connsiteX640" fmla="*/ 200501 w 215265"/>
                <a:gd name="connsiteY640" fmla="*/ 41053 h 188690"/>
                <a:gd name="connsiteX641" fmla="*/ 201454 w 215265"/>
                <a:gd name="connsiteY641" fmla="*/ 41053 h 188690"/>
                <a:gd name="connsiteX642" fmla="*/ 201454 w 215265"/>
                <a:gd name="connsiteY642" fmla="*/ 41624 h 188690"/>
                <a:gd name="connsiteX643" fmla="*/ 202501 w 215265"/>
                <a:gd name="connsiteY643" fmla="*/ 41339 h 188690"/>
                <a:gd name="connsiteX644" fmla="*/ 203168 w 215265"/>
                <a:gd name="connsiteY644" fmla="*/ 42005 h 188690"/>
                <a:gd name="connsiteX645" fmla="*/ 203454 w 215265"/>
                <a:gd name="connsiteY645" fmla="*/ 41624 h 188690"/>
                <a:gd name="connsiteX646" fmla="*/ 203454 w 215265"/>
                <a:gd name="connsiteY646" fmla="*/ 42291 h 188690"/>
                <a:gd name="connsiteX647" fmla="*/ 203835 w 215265"/>
                <a:gd name="connsiteY647" fmla="*/ 42958 h 188690"/>
                <a:gd name="connsiteX648" fmla="*/ 203835 w 215265"/>
                <a:gd name="connsiteY648" fmla="*/ 43339 h 188690"/>
                <a:gd name="connsiteX649" fmla="*/ 204121 w 215265"/>
                <a:gd name="connsiteY649" fmla="*/ 43625 h 188690"/>
                <a:gd name="connsiteX650" fmla="*/ 204121 w 215265"/>
                <a:gd name="connsiteY650" fmla="*/ 44291 h 188690"/>
                <a:gd name="connsiteX651" fmla="*/ 204788 w 215265"/>
                <a:gd name="connsiteY651" fmla="*/ 45625 h 188690"/>
                <a:gd name="connsiteX652" fmla="*/ 205740 w 215265"/>
                <a:gd name="connsiteY652" fmla="*/ 46577 h 188690"/>
                <a:gd name="connsiteX653" fmla="*/ 206788 w 215265"/>
                <a:gd name="connsiteY653" fmla="*/ 48197 h 188690"/>
                <a:gd name="connsiteX654" fmla="*/ 206121 w 215265"/>
                <a:gd name="connsiteY654" fmla="*/ 48577 h 188690"/>
                <a:gd name="connsiteX655" fmla="*/ 206121 w 215265"/>
                <a:gd name="connsiteY655" fmla="*/ 49244 h 188690"/>
                <a:gd name="connsiteX656" fmla="*/ 205454 w 215265"/>
                <a:gd name="connsiteY656" fmla="*/ 50197 h 188690"/>
                <a:gd name="connsiteX657" fmla="*/ 205073 w 215265"/>
                <a:gd name="connsiteY657" fmla="*/ 50864 h 188690"/>
                <a:gd name="connsiteX658" fmla="*/ 204407 w 215265"/>
                <a:gd name="connsiteY658" fmla="*/ 51149 h 188690"/>
                <a:gd name="connsiteX659" fmla="*/ 204788 w 215265"/>
                <a:gd name="connsiteY659" fmla="*/ 52197 h 188690"/>
                <a:gd name="connsiteX660" fmla="*/ 204407 w 215265"/>
                <a:gd name="connsiteY660" fmla="*/ 52197 h 188690"/>
                <a:gd name="connsiteX661" fmla="*/ 204407 w 215265"/>
                <a:gd name="connsiteY661" fmla="*/ 52483 h 188690"/>
                <a:gd name="connsiteX662" fmla="*/ 205073 w 215265"/>
                <a:gd name="connsiteY662" fmla="*/ 53150 h 188690"/>
                <a:gd name="connsiteX663" fmla="*/ 204788 w 215265"/>
                <a:gd name="connsiteY663" fmla="*/ 53150 h 188690"/>
                <a:gd name="connsiteX664" fmla="*/ 204121 w 215265"/>
                <a:gd name="connsiteY664" fmla="*/ 53531 h 188690"/>
                <a:gd name="connsiteX665" fmla="*/ 202787 w 215265"/>
                <a:gd name="connsiteY665" fmla="*/ 53150 h 188690"/>
                <a:gd name="connsiteX666" fmla="*/ 202501 w 215265"/>
                <a:gd name="connsiteY666" fmla="*/ 53531 h 188690"/>
                <a:gd name="connsiteX667" fmla="*/ 202121 w 215265"/>
                <a:gd name="connsiteY667" fmla="*/ 54102 h 188690"/>
                <a:gd name="connsiteX668" fmla="*/ 201454 w 215265"/>
                <a:gd name="connsiteY668" fmla="*/ 53816 h 188690"/>
                <a:gd name="connsiteX669" fmla="*/ 200501 w 215265"/>
                <a:gd name="connsiteY669" fmla="*/ 54769 h 188690"/>
                <a:gd name="connsiteX670" fmla="*/ 200216 w 215265"/>
                <a:gd name="connsiteY670" fmla="*/ 54483 h 188690"/>
                <a:gd name="connsiteX671" fmla="*/ 197929 w 215265"/>
                <a:gd name="connsiteY671" fmla="*/ 54483 h 188690"/>
                <a:gd name="connsiteX672" fmla="*/ 196882 w 215265"/>
                <a:gd name="connsiteY672" fmla="*/ 54769 h 188690"/>
                <a:gd name="connsiteX673" fmla="*/ 196215 w 215265"/>
                <a:gd name="connsiteY673" fmla="*/ 55150 h 188690"/>
                <a:gd name="connsiteX674" fmla="*/ 196215 w 215265"/>
                <a:gd name="connsiteY674" fmla="*/ 55436 h 188690"/>
                <a:gd name="connsiteX675" fmla="*/ 194977 w 215265"/>
                <a:gd name="connsiteY675" fmla="*/ 55816 h 188690"/>
                <a:gd name="connsiteX676" fmla="*/ 194977 w 215265"/>
                <a:gd name="connsiteY676" fmla="*/ 58388 h 188690"/>
                <a:gd name="connsiteX677" fmla="*/ 193929 w 215265"/>
                <a:gd name="connsiteY677" fmla="*/ 59436 h 188690"/>
                <a:gd name="connsiteX678" fmla="*/ 193929 w 215265"/>
                <a:gd name="connsiteY678" fmla="*/ 60674 h 188690"/>
                <a:gd name="connsiteX679" fmla="*/ 193262 w 215265"/>
                <a:gd name="connsiteY679" fmla="*/ 61722 h 188690"/>
                <a:gd name="connsiteX680" fmla="*/ 194310 w 215265"/>
                <a:gd name="connsiteY680" fmla="*/ 62675 h 188690"/>
                <a:gd name="connsiteX681" fmla="*/ 194596 w 215265"/>
                <a:gd name="connsiteY681" fmla="*/ 63627 h 188690"/>
                <a:gd name="connsiteX682" fmla="*/ 196215 w 215265"/>
                <a:gd name="connsiteY682" fmla="*/ 63627 h 188690"/>
                <a:gd name="connsiteX683" fmla="*/ 196215 w 215265"/>
                <a:gd name="connsiteY683" fmla="*/ 65627 h 188690"/>
                <a:gd name="connsiteX684" fmla="*/ 196882 w 215265"/>
                <a:gd name="connsiteY684" fmla="*/ 67247 h 188690"/>
                <a:gd name="connsiteX685" fmla="*/ 196596 w 215265"/>
                <a:gd name="connsiteY685" fmla="*/ 67627 h 188690"/>
                <a:gd name="connsiteX686" fmla="*/ 197929 w 215265"/>
                <a:gd name="connsiteY686" fmla="*/ 68866 h 188690"/>
                <a:gd name="connsiteX687" fmla="*/ 196596 w 215265"/>
                <a:gd name="connsiteY687" fmla="*/ 69914 h 188690"/>
                <a:gd name="connsiteX688" fmla="*/ 195929 w 215265"/>
                <a:gd name="connsiteY688" fmla="*/ 71247 h 188690"/>
                <a:gd name="connsiteX689" fmla="*/ 195548 w 215265"/>
                <a:gd name="connsiteY689" fmla="*/ 71247 h 188690"/>
                <a:gd name="connsiteX690" fmla="*/ 194977 w 215265"/>
                <a:gd name="connsiteY690" fmla="*/ 72200 h 188690"/>
                <a:gd name="connsiteX691" fmla="*/ 193929 w 215265"/>
                <a:gd name="connsiteY691" fmla="*/ 72200 h 188690"/>
                <a:gd name="connsiteX692" fmla="*/ 193262 w 215265"/>
                <a:gd name="connsiteY692" fmla="*/ 73152 h 188690"/>
                <a:gd name="connsiteX693" fmla="*/ 192310 w 215265"/>
                <a:gd name="connsiteY693" fmla="*/ 73152 h 188690"/>
                <a:gd name="connsiteX694" fmla="*/ 192310 w 215265"/>
                <a:gd name="connsiteY694" fmla="*/ 73819 h 188690"/>
                <a:gd name="connsiteX695" fmla="*/ 191643 w 215265"/>
                <a:gd name="connsiteY695" fmla="*/ 73819 h 188690"/>
                <a:gd name="connsiteX696" fmla="*/ 191643 w 215265"/>
                <a:gd name="connsiteY696" fmla="*/ 74771 h 188690"/>
                <a:gd name="connsiteX697" fmla="*/ 191357 w 215265"/>
                <a:gd name="connsiteY697" fmla="*/ 74771 h 188690"/>
                <a:gd name="connsiteX698" fmla="*/ 190691 w 215265"/>
                <a:gd name="connsiteY698" fmla="*/ 75438 h 188690"/>
                <a:gd name="connsiteX699" fmla="*/ 190024 w 215265"/>
                <a:gd name="connsiteY699" fmla="*/ 75438 h 188690"/>
                <a:gd name="connsiteX700" fmla="*/ 189357 w 215265"/>
                <a:gd name="connsiteY700" fmla="*/ 76486 h 188690"/>
                <a:gd name="connsiteX701" fmla="*/ 189357 w 215265"/>
                <a:gd name="connsiteY701" fmla="*/ 77152 h 188690"/>
                <a:gd name="connsiteX702" fmla="*/ 189071 w 215265"/>
                <a:gd name="connsiteY702" fmla="*/ 77438 h 188690"/>
                <a:gd name="connsiteX703" fmla="*/ 189071 w 215265"/>
                <a:gd name="connsiteY703" fmla="*/ 78391 h 188690"/>
                <a:gd name="connsiteX704" fmla="*/ 188690 w 215265"/>
                <a:gd name="connsiteY704" fmla="*/ 78772 h 188690"/>
                <a:gd name="connsiteX705" fmla="*/ 187738 w 215265"/>
                <a:gd name="connsiteY705" fmla="*/ 79058 h 188690"/>
                <a:gd name="connsiteX706" fmla="*/ 187357 w 215265"/>
                <a:gd name="connsiteY706" fmla="*/ 78772 h 188690"/>
                <a:gd name="connsiteX707" fmla="*/ 186404 w 215265"/>
                <a:gd name="connsiteY707" fmla="*/ 79439 h 188690"/>
                <a:gd name="connsiteX708" fmla="*/ 185452 w 215265"/>
                <a:gd name="connsiteY708" fmla="*/ 79058 h 188690"/>
                <a:gd name="connsiteX709" fmla="*/ 183737 w 215265"/>
                <a:gd name="connsiteY709" fmla="*/ 79058 h 188690"/>
                <a:gd name="connsiteX710" fmla="*/ 183451 w 215265"/>
                <a:gd name="connsiteY710" fmla="*/ 78772 h 188690"/>
                <a:gd name="connsiteX711" fmla="*/ 183451 w 215265"/>
                <a:gd name="connsiteY711" fmla="*/ 78391 h 188690"/>
                <a:gd name="connsiteX712" fmla="*/ 183166 w 215265"/>
                <a:gd name="connsiteY712" fmla="*/ 78105 h 188690"/>
                <a:gd name="connsiteX713" fmla="*/ 182499 w 215265"/>
                <a:gd name="connsiteY713" fmla="*/ 78105 h 188690"/>
                <a:gd name="connsiteX714" fmla="*/ 181832 w 215265"/>
                <a:gd name="connsiteY714" fmla="*/ 78391 h 188690"/>
                <a:gd name="connsiteX715" fmla="*/ 182499 w 215265"/>
                <a:gd name="connsiteY715" fmla="*/ 80105 h 188690"/>
                <a:gd name="connsiteX716" fmla="*/ 182785 w 215265"/>
                <a:gd name="connsiteY716" fmla="*/ 80677 h 188690"/>
                <a:gd name="connsiteX717" fmla="*/ 182499 w 215265"/>
                <a:gd name="connsiteY717" fmla="*/ 81344 h 188690"/>
                <a:gd name="connsiteX718" fmla="*/ 182499 w 215265"/>
                <a:gd name="connsiteY718" fmla="*/ 82391 h 188690"/>
                <a:gd name="connsiteX719" fmla="*/ 182785 w 215265"/>
                <a:gd name="connsiteY719" fmla="*/ 82677 h 188690"/>
                <a:gd name="connsiteX720" fmla="*/ 183737 w 215265"/>
                <a:gd name="connsiteY720" fmla="*/ 82677 h 188690"/>
                <a:gd name="connsiteX721" fmla="*/ 183737 w 215265"/>
                <a:gd name="connsiteY721" fmla="*/ 83344 h 188690"/>
                <a:gd name="connsiteX722" fmla="*/ 185071 w 215265"/>
                <a:gd name="connsiteY722" fmla="*/ 84011 h 188690"/>
                <a:gd name="connsiteX723" fmla="*/ 185738 w 215265"/>
                <a:gd name="connsiteY723" fmla="*/ 84011 h 188690"/>
                <a:gd name="connsiteX724" fmla="*/ 186404 w 215265"/>
                <a:gd name="connsiteY724" fmla="*/ 84296 h 188690"/>
                <a:gd name="connsiteX725" fmla="*/ 187071 w 215265"/>
                <a:gd name="connsiteY725" fmla="*/ 84011 h 188690"/>
                <a:gd name="connsiteX726" fmla="*/ 187071 w 215265"/>
                <a:gd name="connsiteY726" fmla="*/ 84296 h 188690"/>
                <a:gd name="connsiteX727" fmla="*/ 187357 w 215265"/>
                <a:gd name="connsiteY727" fmla="*/ 84296 h 188690"/>
                <a:gd name="connsiteX728" fmla="*/ 187738 w 215265"/>
                <a:gd name="connsiteY728" fmla="*/ 84011 h 188690"/>
                <a:gd name="connsiteX729" fmla="*/ 188024 w 215265"/>
                <a:gd name="connsiteY729" fmla="*/ 83344 h 188690"/>
                <a:gd name="connsiteX730" fmla="*/ 189357 w 215265"/>
                <a:gd name="connsiteY730" fmla="*/ 82677 h 188690"/>
                <a:gd name="connsiteX731" fmla="*/ 190309 w 215265"/>
                <a:gd name="connsiteY731" fmla="*/ 82677 h 188690"/>
                <a:gd name="connsiteX732" fmla="*/ 190976 w 215265"/>
                <a:gd name="connsiteY732" fmla="*/ 83344 h 188690"/>
                <a:gd name="connsiteX733" fmla="*/ 191357 w 215265"/>
                <a:gd name="connsiteY733" fmla="*/ 84011 h 188690"/>
                <a:gd name="connsiteX734" fmla="*/ 191643 w 215265"/>
                <a:gd name="connsiteY734" fmla="*/ 84011 h 188690"/>
                <a:gd name="connsiteX735" fmla="*/ 192976 w 215265"/>
                <a:gd name="connsiteY735" fmla="*/ 84296 h 188690"/>
                <a:gd name="connsiteX736" fmla="*/ 193262 w 215265"/>
                <a:gd name="connsiteY736" fmla="*/ 84011 h 188690"/>
                <a:gd name="connsiteX737" fmla="*/ 194310 w 215265"/>
                <a:gd name="connsiteY737" fmla="*/ 84011 h 188690"/>
                <a:gd name="connsiteX738" fmla="*/ 194977 w 215265"/>
                <a:gd name="connsiteY738" fmla="*/ 84677 h 188690"/>
                <a:gd name="connsiteX739" fmla="*/ 195548 w 215265"/>
                <a:gd name="connsiteY739" fmla="*/ 84677 h 188690"/>
                <a:gd name="connsiteX740" fmla="*/ 197263 w 215265"/>
                <a:gd name="connsiteY740" fmla="*/ 85630 h 188690"/>
                <a:gd name="connsiteX741" fmla="*/ 197929 w 215265"/>
                <a:gd name="connsiteY741" fmla="*/ 86011 h 188690"/>
                <a:gd name="connsiteX742" fmla="*/ 199549 w 215265"/>
                <a:gd name="connsiteY742" fmla="*/ 86011 h 188690"/>
                <a:gd name="connsiteX743" fmla="*/ 199834 w 215265"/>
                <a:gd name="connsiteY743" fmla="*/ 85630 h 188690"/>
                <a:gd name="connsiteX744" fmla="*/ 201168 w 215265"/>
                <a:gd name="connsiteY744" fmla="*/ 86011 h 188690"/>
                <a:gd name="connsiteX745" fmla="*/ 204121 w 215265"/>
                <a:gd name="connsiteY745" fmla="*/ 87249 h 188690"/>
                <a:gd name="connsiteX746" fmla="*/ 204788 w 215265"/>
                <a:gd name="connsiteY746" fmla="*/ 87916 h 188690"/>
                <a:gd name="connsiteX747" fmla="*/ 204788 w 215265"/>
                <a:gd name="connsiteY747" fmla="*/ 88297 h 188690"/>
                <a:gd name="connsiteX748" fmla="*/ 204121 w 215265"/>
                <a:gd name="connsiteY748" fmla="*/ 88583 h 188690"/>
                <a:gd name="connsiteX749" fmla="*/ 205454 w 215265"/>
                <a:gd name="connsiteY749" fmla="*/ 89535 h 188690"/>
                <a:gd name="connsiteX750" fmla="*/ 205454 w 215265"/>
                <a:gd name="connsiteY750" fmla="*/ 89916 h 188690"/>
                <a:gd name="connsiteX751" fmla="*/ 205073 w 215265"/>
                <a:gd name="connsiteY751" fmla="*/ 90583 h 188690"/>
                <a:gd name="connsiteX752" fmla="*/ 205740 w 215265"/>
                <a:gd name="connsiteY752" fmla="*/ 90869 h 188690"/>
                <a:gd name="connsiteX753" fmla="*/ 205740 w 215265"/>
                <a:gd name="connsiteY753" fmla="*/ 92202 h 188690"/>
                <a:gd name="connsiteX754" fmla="*/ 206121 w 215265"/>
                <a:gd name="connsiteY754" fmla="*/ 92869 h 188690"/>
                <a:gd name="connsiteX755" fmla="*/ 206407 w 215265"/>
                <a:gd name="connsiteY755" fmla="*/ 93821 h 188690"/>
                <a:gd name="connsiteX756" fmla="*/ 206121 w 215265"/>
                <a:gd name="connsiteY756" fmla="*/ 94488 h 188690"/>
                <a:gd name="connsiteX757" fmla="*/ 206121 w 215265"/>
                <a:gd name="connsiteY757" fmla="*/ 94869 h 188690"/>
                <a:gd name="connsiteX758" fmla="*/ 206407 w 215265"/>
                <a:gd name="connsiteY758" fmla="*/ 94869 h 188690"/>
                <a:gd name="connsiteX759" fmla="*/ 207359 w 215265"/>
                <a:gd name="connsiteY759" fmla="*/ 95822 h 188690"/>
                <a:gd name="connsiteX760" fmla="*/ 207074 w 215265"/>
                <a:gd name="connsiteY760" fmla="*/ 95822 h 188690"/>
                <a:gd name="connsiteX761" fmla="*/ 207359 w 215265"/>
                <a:gd name="connsiteY761" fmla="*/ 96107 h 188690"/>
                <a:gd name="connsiteX762" fmla="*/ 208407 w 215265"/>
                <a:gd name="connsiteY762" fmla="*/ 96107 h 188690"/>
                <a:gd name="connsiteX763" fmla="*/ 209074 w 215265"/>
                <a:gd name="connsiteY763" fmla="*/ 96488 h 188690"/>
                <a:gd name="connsiteX764" fmla="*/ 209741 w 215265"/>
                <a:gd name="connsiteY764" fmla="*/ 97155 h 188690"/>
                <a:gd name="connsiteX765" fmla="*/ 208693 w 215265"/>
                <a:gd name="connsiteY765" fmla="*/ 98108 h 188690"/>
                <a:gd name="connsiteX766" fmla="*/ 209074 w 215265"/>
                <a:gd name="connsiteY766" fmla="*/ 99441 h 188690"/>
                <a:gd name="connsiteX767" fmla="*/ 211360 w 215265"/>
                <a:gd name="connsiteY767" fmla="*/ 101727 h 188690"/>
                <a:gd name="connsiteX768" fmla="*/ 211646 w 215265"/>
                <a:gd name="connsiteY768" fmla="*/ 101727 h 188690"/>
                <a:gd name="connsiteX769" fmla="*/ 213646 w 215265"/>
                <a:gd name="connsiteY769" fmla="*/ 104680 h 188690"/>
                <a:gd name="connsiteX770" fmla="*/ 213646 w 215265"/>
                <a:gd name="connsiteY770" fmla="*/ 105347 h 188690"/>
                <a:gd name="connsiteX771" fmla="*/ 213265 w 215265"/>
                <a:gd name="connsiteY771" fmla="*/ 105632 h 188690"/>
                <a:gd name="connsiteX772" fmla="*/ 212026 w 215265"/>
                <a:gd name="connsiteY772" fmla="*/ 105632 h 188690"/>
                <a:gd name="connsiteX773" fmla="*/ 213932 w 215265"/>
                <a:gd name="connsiteY773" fmla="*/ 107918 h 188690"/>
                <a:gd name="connsiteX774" fmla="*/ 215265 w 215265"/>
                <a:gd name="connsiteY774" fmla="*/ 111252 h 188690"/>
                <a:gd name="connsiteX775" fmla="*/ 210693 w 215265"/>
                <a:gd name="connsiteY775" fmla="*/ 111252 h 188690"/>
                <a:gd name="connsiteX776" fmla="*/ 210312 w 215265"/>
                <a:gd name="connsiteY776" fmla="*/ 111538 h 188690"/>
                <a:gd name="connsiteX777" fmla="*/ 208026 w 215265"/>
                <a:gd name="connsiteY777" fmla="*/ 113538 h 188690"/>
                <a:gd name="connsiteX778" fmla="*/ 207074 w 215265"/>
                <a:gd name="connsiteY778" fmla="*/ 115824 h 188690"/>
                <a:gd name="connsiteX779" fmla="*/ 210693 w 215265"/>
                <a:gd name="connsiteY779" fmla="*/ 116777 h 188690"/>
                <a:gd name="connsiteX780" fmla="*/ 210979 w 215265"/>
                <a:gd name="connsiteY780" fmla="*/ 118491 h 188690"/>
                <a:gd name="connsiteX781" fmla="*/ 210693 w 215265"/>
                <a:gd name="connsiteY781" fmla="*/ 118491 h 188690"/>
                <a:gd name="connsiteX782" fmla="*/ 209359 w 215265"/>
                <a:gd name="connsiteY782" fmla="*/ 118777 h 188690"/>
                <a:gd name="connsiteX783" fmla="*/ 206121 w 215265"/>
                <a:gd name="connsiteY783" fmla="*/ 118110 h 188690"/>
                <a:gd name="connsiteX784" fmla="*/ 205740 w 215265"/>
                <a:gd name="connsiteY784" fmla="*/ 118110 h 188690"/>
                <a:gd name="connsiteX785" fmla="*/ 204788 w 215265"/>
                <a:gd name="connsiteY785" fmla="*/ 119444 h 188690"/>
                <a:gd name="connsiteX786" fmla="*/ 203835 w 215265"/>
                <a:gd name="connsiteY786" fmla="*/ 120396 h 188690"/>
                <a:gd name="connsiteX787" fmla="*/ 202501 w 215265"/>
                <a:gd name="connsiteY787" fmla="*/ 122396 h 188690"/>
                <a:gd name="connsiteX788" fmla="*/ 200501 w 215265"/>
                <a:gd name="connsiteY788" fmla="*/ 123349 h 188690"/>
                <a:gd name="connsiteX789" fmla="*/ 199834 w 215265"/>
                <a:gd name="connsiteY789" fmla="*/ 123063 h 188690"/>
                <a:gd name="connsiteX790" fmla="*/ 197929 w 215265"/>
                <a:gd name="connsiteY790" fmla="*/ 123063 h 188690"/>
                <a:gd name="connsiteX791" fmla="*/ 197263 w 215265"/>
                <a:gd name="connsiteY791" fmla="*/ 122682 h 188690"/>
                <a:gd name="connsiteX792" fmla="*/ 196882 w 215265"/>
                <a:gd name="connsiteY792" fmla="*/ 122682 h 188690"/>
                <a:gd name="connsiteX793" fmla="*/ 196882 w 215265"/>
                <a:gd name="connsiteY793" fmla="*/ 123349 h 188690"/>
                <a:gd name="connsiteX794" fmla="*/ 197549 w 215265"/>
                <a:gd name="connsiteY794" fmla="*/ 123730 h 188690"/>
                <a:gd name="connsiteX795" fmla="*/ 198501 w 215265"/>
                <a:gd name="connsiteY795" fmla="*/ 124015 h 188690"/>
                <a:gd name="connsiteX796" fmla="*/ 199549 w 215265"/>
                <a:gd name="connsiteY796" fmla="*/ 124682 h 188690"/>
                <a:gd name="connsiteX797" fmla="*/ 197929 w 215265"/>
                <a:gd name="connsiteY797" fmla="*/ 128588 h 188690"/>
                <a:gd name="connsiteX798" fmla="*/ 198501 w 215265"/>
                <a:gd name="connsiteY798" fmla="*/ 129254 h 188690"/>
                <a:gd name="connsiteX799" fmla="*/ 200501 w 215265"/>
                <a:gd name="connsiteY799" fmla="*/ 130969 h 188690"/>
                <a:gd name="connsiteX800" fmla="*/ 201454 w 215265"/>
                <a:gd name="connsiteY800" fmla="*/ 131255 h 188690"/>
                <a:gd name="connsiteX801" fmla="*/ 202121 w 215265"/>
                <a:gd name="connsiteY801" fmla="*/ 131255 h 188690"/>
                <a:gd name="connsiteX802" fmla="*/ 202787 w 215265"/>
                <a:gd name="connsiteY802" fmla="*/ 131921 h 188690"/>
                <a:gd name="connsiteX803" fmla="*/ 201454 w 215265"/>
                <a:gd name="connsiteY803" fmla="*/ 132588 h 188690"/>
                <a:gd name="connsiteX804" fmla="*/ 200882 w 215265"/>
                <a:gd name="connsiteY804" fmla="*/ 134493 h 188690"/>
                <a:gd name="connsiteX805" fmla="*/ 201454 w 215265"/>
                <a:gd name="connsiteY805" fmla="*/ 135827 h 188690"/>
                <a:gd name="connsiteX806" fmla="*/ 202501 w 215265"/>
                <a:gd name="connsiteY806" fmla="*/ 152210 h 188690"/>
                <a:gd name="connsiteX807" fmla="*/ 198215 w 215265"/>
                <a:gd name="connsiteY807" fmla="*/ 147638 h 188690"/>
                <a:gd name="connsiteX808" fmla="*/ 192024 w 215265"/>
                <a:gd name="connsiteY808" fmla="*/ 136874 h 188690"/>
                <a:gd name="connsiteX809" fmla="*/ 190691 w 215265"/>
                <a:gd name="connsiteY809" fmla="*/ 135160 h 188690"/>
                <a:gd name="connsiteX810" fmla="*/ 191643 w 215265"/>
                <a:gd name="connsiteY810" fmla="*/ 132207 h 188690"/>
                <a:gd name="connsiteX811" fmla="*/ 190309 w 215265"/>
                <a:gd name="connsiteY811" fmla="*/ 132207 h 188690"/>
                <a:gd name="connsiteX812" fmla="*/ 190024 w 215265"/>
                <a:gd name="connsiteY812" fmla="*/ 131921 h 188690"/>
                <a:gd name="connsiteX813" fmla="*/ 189357 w 215265"/>
                <a:gd name="connsiteY813" fmla="*/ 131921 h 188690"/>
                <a:gd name="connsiteX814" fmla="*/ 189643 w 215265"/>
                <a:gd name="connsiteY814" fmla="*/ 131255 h 188690"/>
                <a:gd name="connsiteX815" fmla="*/ 189643 w 215265"/>
                <a:gd name="connsiteY815" fmla="*/ 130588 h 188690"/>
                <a:gd name="connsiteX816" fmla="*/ 188690 w 215265"/>
                <a:gd name="connsiteY816" fmla="*/ 127635 h 188690"/>
                <a:gd name="connsiteX817" fmla="*/ 187738 w 215265"/>
                <a:gd name="connsiteY817" fmla="*/ 126683 h 188690"/>
                <a:gd name="connsiteX818" fmla="*/ 185071 w 215265"/>
                <a:gd name="connsiteY818" fmla="*/ 126302 h 188690"/>
                <a:gd name="connsiteX819" fmla="*/ 185452 w 215265"/>
                <a:gd name="connsiteY819" fmla="*/ 125349 h 188690"/>
                <a:gd name="connsiteX820" fmla="*/ 185071 w 215265"/>
                <a:gd name="connsiteY820" fmla="*/ 124397 h 188690"/>
                <a:gd name="connsiteX821" fmla="*/ 184785 w 215265"/>
                <a:gd name="connsiteY821" fmla="*/ 124397 h 188690"/>
                <a:gd name="connsiteX822" fmla="*/ 184785 w 215265"/>
                <a:gd name="connsiteY822" fmla="*/ 123730 h 188690"/>
                <a:gd name="connsiteX823" fmla="*/ 184404 w 215265"/>
                <a:gd name="connsiteY823" fmla="*/ 123349 h 188690"/>
                <a:gd name="connsiteX824" fmla="*/ 182118 w 215265"/>
                <a:gd name="connsiteY824" fmla="*/ 123349 h 188690"/>
                <a:gd name="connsiteX825" fmla="*/ 181832 w 215265"/>
                <a:gd name="connsiteY825" fmla="*/ 123063 h 188690"/>
                <a:gd name="connsiteX826" fmla="*/ 181832 w 215265"/>
                <a:gd name="connsiteY826" fmla="*/ 122682 h 188690"/>
                <a:gd name="connsiteX827" fmla="*/ 178213 w 215265"/>
                <a:gd name="connsiteY827" fmla="*/ 124015 h 188690"/>
                <a:gd name="connsiteX828" fmla="*/ 178499 w 215265"/>
                <a:gd name="connsiteY828" fmla="*/ 124397 h 188690"/>
                <a:gd name="connsiteX829" fmla="*/ 178499 w 215265"/>
                <a:gd name="connsiteY829" fmla="*/ 125349 h 188690"/>
                <a:gd name="connsiteX830" fmla="*/ 178879 w 215265"/>
                <a:gd name="connsiteY830" fmla="*/ 125349 h 188690"/>
                <a:gd name="connsiteX831" fmla="*/ 178879 w 215265"/>
                <a:gd name="connsiteY831" fmla="*/ 125635 h 188690"/>
                <a:gd name="connsiteX832" fmla="*/ 179546 w 215265"/>
                <a:gd name="connsiteY832" fmla="*/ 126302 h 188690"/>
                <a:gd name="connsiteX833" fmla="*/ 179546 w 215265"/>
                <a:gd name="connsiteY833" fmla="*/ 126968 h 188690"/>
                <a:gd name="connsiteX834" fmla="*/ 179832 w 215265"/>
                <a:gd name="connsiteY834" fmla="*/ 128016 h 188690"/>
                <a:gd name="connsiteX835" fmla="*/ 179832 w 215265"/>
                <a:gd name="connsiteY835" fmla="*/ 128588 h 188690"/>
                <a:gd name="connsiteX836" fmla="*/ 180213 w 215265"/>
                <a:gd name="connsiteY836" fmla="*/ 128588 h 188690"/>
                <a:gd name="connsiteX837" fmla="*/ 180213 w 215265"/>
                <a:gd name="connsiteY837" fmla="*/ 128969 h 188690"/>
                <a:gd name="connsiteX838" fmla="*/ 180784 w 215265"/>
                <a:gd name="connsiteY838" fmla="*/ 129254 h 188690"/>
                <a:gd name="connsiteX839" fmla="*/ 180784 w 215265"/>
                <a:gd name="connsiteY839" fmla="*/ 129635 h 188690"/>
                <a:gd name="connsiteX840" fmla="*/ 181166 w 215265"/>
                <a:gd name="connsiteY840" fmla="*/ 129635 h 188690"/>
                <a:gd name="connsiteX841" fmla="*/ 179165 w 215265"/>
                <a:gd name="connsiteY841" fmla="*/ 130969 h 188690"/>
                <a:gd name="connsiteX842" fmla="*/ 177832 w 215265"/>
                <a:gd name="connsiteY842" fmla="*/ 132874 h 188690"/>
                <a:gd name="connsiteX843" fmla="*/ 177546 w 215265"/>
                <a:gd name="connsiteY843" fmla="*/ 132874 h 188690"/>
                <a:gd name="connsiteX844" fmla="*/ 172307 w 215265"/>
                <a:gd name="connsiteY844" fmla="*/ 134207 h 188690"/>
                <a:gd name="connsiteX845" fmla="*/ 170021 w 215265"/>
                <a:gd name="connsiteY845" fmla="*/ 133255 h 188690"/>
                <a:gd name="connsiteX846" fmla="*/ 169354 w 215265"/>
                <a:gd name="connsiteY846" fmla="*/ 132588 h 188690"/>
                <a:gd name="connsiteX847" fmla="*/ 168688 w 215265"/>
                <a:gd name="connsiteY847" fmla="*/ 130588 h 188690"/>
                <a:gd name="connsiteX848" fmla="*/ 167735 w 215265"/>
                <a:gd name="connsiteY848" fmla="*/ 129635 h 188690"/>
                <a:gd name="connsiteX849" fmla="*/ 167354 w 215265"/>
                <a:gd name="connsiteY849" fmla="*/ 128588 h 188690"/>
                <a:gd name="connsiteX850" fmla="*/ 166688 w 215265"/>
                <a:gd name="connsiteY850" fmla="*/ 128588 h 188690"/>
                <a:gd name="connsiteX851" fmla="*/ 166688 w 215265"/>
                <a:gd name="connsiteY851" fmla="*/ 128016 h 188690"/>
                <a:gd name="connsiteX852" fmla="*/ 165735 w 215265"/>
                <a:gd name="connsiteY852" fmla="*/ 128302 h 188690"/>
                <a:gd name="connsiteX853" fmla="*/ 165449 w 215265"/>
                <a:gd name="connsiteY853" fmla="*/ 127635 h 188690"/>
                <a:gd name="connsiteX854" fmla="*/ 165068 w 215265"/>
                <a:gd name="connsiteY854" fmla="*/ 126302 h 188690"/>
                <a:gd name="connsiteX855" fmla="*/ 164783 w 215265"/>
                <a:gd name="connsiteY855" fmla="*/ 126016 h 188690"/>
                <a:gd name="connsiteX856" fmla="*/ 164401 w 215265"/>
                <a:gd name="connsiteY856" fmla="*/ 125063 h 188690"/>
                <a:gd name="connsiteX857" fmla="*/ 164783 w 215265"/>
                <a:gd name="connsiteY857" fmla="*/ 123349 h 188690"/>
                <a:gd name="connsiteX858" fmla="*/ 164783 w 215265"/>
                <a:gd name="connsiteY858" fmla="*/ 121444 h 188690"/>
                <a:gd name="connsiteX859" fmla="*/ 164401 w 215265"/>
                <a:gd name="connsiteY859" fmla="*/ 121063 h 188690"/>
                <a:gd name="connsiteX860" fmla="*/ 162116 w 215265"/>
                <a:gd name="connsiteY860" fmla="*/ 122396 h 188690"/>
                <a:gd name="connsiteX861" fmla="*/ 160782 w 215265"/>
                <a:gd name="connsiteY861" fmla="*/ 123730 h 188690"/>
                <a:gd name="connsiteX862" fmla="*/ 160496 w 215265"/>
                <a:gd name="connsiteY862" fmla="*/ 124968 h 188690"/>
                <a:gd name="connsiteX863" fmla="*/ 160115 w 215265"/>
                <a:gd name="connsiteY863" fmla="*/ 125349 h 188690"/>
                <a:gd name="connsiteX864" fmla="*/ 159163 w 215265"/>
                <a:gd name="connsiteY864" fmla="*/ 125635 h 188690"/>
                <a:gd name="connsiteX865" fmla="*/ 158496 w 215265"/>
                <a:gd name="connsiteY865" fmla="*/ 126683 h 188690"/>
                <a:gd name="connsiteX866" fmla="*/ 157829 w 215265"/>
                <a:gd name="connsiteY866" fmla="*/ 126683 h 188690"/>
                <a:gd name="connsiteX867" fmla="*/ 157829 w 215265"/>
                <a:gd name="connsiteY867" fmla="*/ 127635 h 188690"/>
                <a:gd name="connsiteX868" fmla="*/ 157163 w 215265"/>
                <a:gd name="connsiteY868" fmla="*/ 128302 h 188690"/>
                <a:gd name="connsiteX869" fmla="*/ 157543 w 215265"/>
                <a:gd name="connsiteY869" fmla="*/ 128969 h 188690"/>
                <a:gd name="connsiteX870" fmla="*/ 157543 w 215265"/>
                <a:gd name="connsiteY870" fmla="*/ 130302 h 188690"/>
                <a:gd name="connsiteX871" fmla="*/ 156877 w 215265"/>
                <a:gd name="connsiteY871" fmla="*/ 131921 h 188690"/>
                <a:gd name="connsiteX872" fmla="*/ 157543 w 215265"/>
                <a:gd name="connsiteY872" fmla="*/ 132874 h 188690"/>
                <a:gd name="connsiteX873" fmla="*/ 157163 w 215265"/>
                <a:gd name="connsiteY873" fmla="*/ 134207 h 188690"/>
                <a:gd name="connsiteX874" fmla="*/ 157543 w 215265"/>
                <a:gd name="connsiteY874" fmla="*/ 135160 h 188690"/>
                <a:gd name="connsiteX875" fmla="*/ 157829 w 215265"/>
                <a:gd name="connsiteY875" fmla="*/ 136493 h 188690"/>
                <a:gd name="connsiteX876" fmla="*/ 157163 w 215265"/>
                <a:gd name="connsiteY876" fmla="*/ 136493 h 188690"/>
                <a:gd name="connsiteX877" fmla="*/ 152591 w 215265"/>
                <a:gd name="connsiteY877" fmla="*/ 146018 h 188690"/>
                <a:gd name="connsiteX878" fmla="*/ 150686 w 215265"/>
                <a:gd name="connsiteY878" fmla="*/ 147352 h 188690"/>
                <a:gd name="connsiteX879" fmla="*/ 143446 w 215265"/>
                <a:gd name="connsiteY879" fmla="*/ 146018 h 188690"/>
                <a:gd name="connsiteX880" fmla="*/ 144399 w 215265"/>
                <a:gd name="connsiteY880" fmla="*/ 147638 h 188690"/>
                <a:gd name="connsiteX881" fmla="*/ 133255 w 215265"/>
                <a:gd name="connsiteY881" fmla="*/ 150590 h 188690"/>
                <a:gd name="connsiteX882" fmla="*/ 132874 w 215265"/>
                <a:gd name="connsiteY882" fmla="*/ 149924 h 188690"/>
                <a:gd name="connsiteX883" fmla="*/ 133255 w 215265"/>
                <a:gd name="connsiteY883" fmla="*/ 149638 h 188690"/>
                <a:gd name="connsiteX884" fmla="*/ 132874 w 215265"/>
                <a:gd name="connsiteY884" fmla="*/ 149638 h 188690"/>
                <a:gd name="connsiteX885" fmla="*/ 133255 w 215265"/>
                <a:gd name="connsiteY885" fmla="*/ 149638 h 188690"/>
                <a:gd name="connsiteX886" fmla="*/ 132874 w 215265"/>
                <a:gd name="connsiteY886" fmla="*/ 149638 h 188690"/>
                <a:gd name="connsiteX887" fmla="*/ 133255 w 215265"/>
                <a:gd name="connsiteY887" fmla="*/ 149257 h 188690"/>
                <a:gd name="connsiteX888" fmla="*/ 132874 w 215265"/>
                <a:gd name="connsiteY888" fmla="*/ 148971 h 188690"/>
                <a:gd name="connsiteX889" fmla="*/ 132874 w 215265"/>
                <a:gd name="connsiteY889" fmla="*/ 148019 h 188690"/>
                <a:gd name="connsiteX890" fmla="*/ 131636 w 215265"/>
                <a:gd name="connsiteY890" fmla="*/ 147352 h 188690"/>
                <a:gd name="connsiteX891" fmla="*/ 130969 w 215265"/>
                <a:gd name="connsiteY891" fmla="*/ 141732 h 188690"/>
                <a:gd name="connsiteX892" fmla="*/ 131254 w 215265"/>
                <a:gd name="connsiteY892" fmla="*/ 139827 h 188690"/>
                <a:gd name="connsiteX893" fmla="*/ 132302 w 215265"/>
                <a:gd name="connsiteY893" fmla="*/ 135160 h 188690"/>
                <a:gd name="connsiteX894" fmla="*/ 130588 w 215265"/>
                <a:gd name="connsiteY894" fmla="*/ 135827 h 188690"/>
                <a:gd name="connsiteX895" fmla="*/ 129921 w 215265"/>
                <a:gd name="connsiteY895" fmla="*/ 136493 h 188690"/>
                <a:gd name="connsiteX896" fmla="*/ 127635 w 215265"/>
                <a:gd name="connsiteY896" fmla="*/ 136493 h 188690"/>
                <a:gd name="connsiteX897" fmla="*/ 126968 w 215265"/>
                <a:gd name="connsiteY897" fmla="*/ 134874 h 188690"/>
                <a:gd name="connsiteX898" fmla="*/ 126683 w 215265"/>
                <a:gd name="connsiteY898" fmla="*/ 133541 h 188690"/>
                <a:gd name="connsiteX899" fmla="*/ 126016 w 215265"/>
                <a:gd name="connsiteY899" fmla="*/ 124397 h 188690"/>
                <a:gd name="connsiteX900" fmla="*/ 124682 w 215265"/>
                <a:gd name="connsiteY900" fmla="*/ 122396 h 188690"/>
                <a:gd name="connsiteX901" fmla="*/ 124682 w 215265"/>
                <a:gd name="connsiteY901" fmla="*/ 122015 h 188690"/>
                <a:gd name="connsiteX902" fmla="*/ 124016 w 215265"/>
                <a:gd name="connsiteY902" fmla="*/ 121063 h 188690"/>
                <a:gd name="connsiteX903" fmla="*/ 123730 w 215265"/>
                <a:gd name="connsiteY903" fmla="*/ 121444 h 188690"/>
                <a:gd name="connsiteX904" fmla="*/ 123063 w 215265"/>
                <a:gd name="connsiteY904" fmla="*/ 120110 h 188690"/>
                <a:gd name="connsiteX905" fmla="*/ 121063 w 215265"/>
                <a:gd name="connsiteY905" fmla="*/ 120777 h 188690"/>
                <a:gd name="connsiteX906" fmla="*/ 120777 w 215265"/>
                <a:gd name="connsiteY906" fmla="*/ 120396 h 188690"/>
                <a:gd name="connsiteX907" fmla="*/ 120777 w 215265"/>
                <a:gd name="connsiteY907" fmla="*/ 120777 h 188690"/>
                <a:gd name="connsiteX908" fmla="*/ 120110 w 215265"/>
                <a:gd name="connsiteY908" fmla="*/ 122015 h 188690"/>
                <a:gd name="connsiteX909" fmla="*/ 119825 w 215265"/>
                <a:gd name="connsiteY909" fmla="*/ 122396 h 188690"/>
                <a:gd name="connsiteX910" fmla="*/ 119158 w 215265"/>
                <a:gd name="connsiteY910" fmla="*/ 122682 h 188690"/>
                <a:gd name="connsiteX911" fmla="*/ 118777 w 215265"/>
                <a:gd name="connsiteY911" fmla="*/ 123349 h 188690"/>
                <a:gd name="connsiteX912" fmla="*/ 117538 w 215265"/>
                <a:gd name="connsiteY912" fmla="*/ 123063 h 188690"/>
                <a:gd name="connsiteX913" fmla="*/ 117538 w 215265"/>
                <a:gd name="connsiteY913" fmla="*/ 123730 h 188690"/>
                <a:gd name="connsiteX914" fmla="*/ 116491 w 215265"/>
                <a:gd name="connsiteY914" fmla="*/ 124015 h 188690"/>
                <a:gd name="connsiteX915" fmla="*/ 115157 w 215265"/>
                <a:gd name="connsiteY915" fmla="*/ 124682 h 188690"/>
                <a:gd name="connsiteX916" fmla="*/ 114586 w 215265"/>
                <a:gd name="connsiteY916" fmla="*/ 124397 h 188690"/>
                <a:gd name="connsiteX917" fmla="*/ 113252 w 215265"/>
                <a:gd name="connsiteY917" fmla="*/ 124682 h 188690"/>
                <a:gd name="connsiteX918" fmla="*/ 112204 w 215265"/>
                <a:gd name="connsiteY918" fmla="*/ 124397 h 188690"/>
                <a:gd name="connsiteX919" fmla="*/ 110300 w 215265"/>
                <a:gd name="connsiteY919" fmla="*/ 124682 h 188690"/>
                <a:gd name="connsiteX920" fmla="*/ 109918 w 215265"/>
                <a:gd name="connsiteY920" fmla="*/ 123730 h 188690"/>
                <a:gd name="connsiteX921" fmla="*/ 109918 w 215265"/>
                <a:gd name="connsiteY921" fmla="*/ 123063 h 188690"/>
                <a:gd name="connsiteX922" fmla="*/ 107347 w 215265"/>
                <a:gd name="connsiteY922" fmla="*/ 124015 h 188690"/>
                <a:gd name="connsiteX923" fmla="*/ 106013 w 215265"/>
                <a:gd name="connsiteY923" fmla="*/ 124968 h 188690"/>
                <a:gd name="connsiteX924" fmla="*/ 105061 w 215265"/>
                <a:gd name="connsiteY924" fmla="*/ 124682 h 188690"/>
                <a:gd name="connsiteX925" fmla="*/ 105728 w 215265"/>
                <a:gd name="connsiteY925" fmla="*/ 124968 h 188690"/>
                <a:gd name="connsiteX926" fmla="*/ 106013 w 215265"/>
                <a:gd name="connsiteY926" fmla="*/ 126302 h 188690"/>
                <a:gd name="connsiteX927" fmla="*/ 106013 w 215265"/>
                <a:gd name="connsiteY927" fmla="*/ 126683 h 188690"/>
                <a:gd name="connsiteX928" fmla="*/ 105728 w 215265"/>
                <a:gd name="connsiteY928" fmla="*/ 126968 h 188690"/>
                <a:gd name="connsiteX929" fmla="*/ 105061 w 215265"/>
                <a:gd name="connsiteY929" fmla="*/ 127349 h 188690"/>
                <a:gd name="connsiteX930" fmla="*/ 105061 w 215265"/>
                <a:gd name="connsiteY930" fmla="*/ 127635 h 188690"/>
                <a:gd name="connsiteX931" fmla="*/ 106013 w 215265"/>
                <a:gd name="connsiteY931" fmla="*/ 128588 h 188690"/>
                <a:gd name="connsiteX932" fmla="*/ 106680 w 215265"/>
                <a:gd name="connsiteY932" fmla="*/ 129635 h 188690"/>
                <a:gd name="connsiteX933" fmla="*/ 107347 w 215265"/>
                <a:gd name="connsiteY933" fmla="*/ 129921 h 188690"/>
                <a:gd name="connsiteX934" fmla="*/ 106680 w 215265"/>
                <a:gd name="connsiteY934" fmla="*/ 130588 h 188690"/>
                <a:gd name="connsiteX935" fmla="*/ 107347 w 215265"/>
                <a:gd name="connsiteY935" fmla="*/ 131921 h 188690"/>
                <a:gd name="connsiteX936" fmla="*/ 107347 w 215265"/>
                <a:gd name="connsiteY936" fmla="*/ 135827 h 188690"/>
                <a:gd name="connsiteX937" fmla="*/ 107633 w 215265"/>
                <a:gd name="connsiteY937" fmla="*/ 137160 h 188690"/>
                <a:gd name="connsiteX938" fmla="*/ 107633 w 215265"/>
                <a:gd name="connsiteY938" fmla="*/ 138494 h 188690"/>
                <a:gd name="connsiteX939" fmla="*/ 108013 w 215265"/>
                <a:gd name="connsiteY939" fmla="*/ 138494 h 188690"/>
                <a:gd name="connsiteX940" fmla="*/ 107347 w 215265"/>
                <a:gd name="connsiteY940" fmla="*/ 139827 h 188690"/>
                <a:gd name="connsiteX941" fmla="*/ 106966 w 215265"/>
                <a:gd name="connsiteY941" fmla="*/ 141446 h 188690"/>
                <a:gd name="connsiteX942" fmla="*/ 107347 w 215265"/>
                <a:gd name="connsiteY942" fmla="*/ 142113 h 188690"/>
                <a:gd name="connsiteX943" fmla="*/ 108299 w 215265"/>
                <a:gd name="connsiteY943" fmla="*/ 142780 h 188690"/>
                <a:gd name="connsiteX944" fmla="*/ 109633 w 215265"/>
                <a:gd name="connsiteY944" fmla="*/ 142780 h 188690"/>
                <a:gd name="connsiteX945" fmla="*/ 109918 w 215265"/>
                <a:gd name="connsiteY945" fmla="*/ 144018 h 188690"/>
                <a:gd name="connsiteX946" fmla="*/ 109918 w 215265"/>
                <a:gd name="connsiteY946" fmla="*/ 146685 h 188690"/>
                <a:gd name="connsiteX947" fmla="*/ 109252 w 215265"/>
                <a:gd name="connsiteY947" fmla="*/ 149257 h 188690"/>
                <a:gd name="connsiteX948" fmla="*/ 108299 w 215265"/>
                <a:gd name="connsiteY948" fmla="*/ 151257 h 188690"/>
                <a:gd name="connsiteX949" fmla="*/ 108299 w 215265"/>
                <a:gd name="connsiteY949" fmla="*/ 151924 h 188690"/>
                <a:gd name="connsiteX950" fmla="*/ 108680 w 215265"/>
                <a:gd name="connsiteY950" fmla="*/ 151924 h 188690"/>
                <a:gd name="connsiteX951" fmla="*/ 108680 w 215265"/>
                <a:gd name="connsiteY951" fmla="*/ 152210 h 188690"/>
                <a:gd name="connsiteX952" fmla="*/ 109252 w 215265"/>
                <a:gd name="connsiteY952" fmla="*/ 152591 h 188690"/>
                <a:gd name="connsiteX953" fmla="*/ 109918 w 215265"/>
                <a:gd name="connsiteY953" fmla="*/ 153543 h 188690"/>
                <a:gd name="connsiteX954" fmla="*/ 110300 w 215265"/>
                <a:gd name="connsiteY954" fmla="*/ 153924 h 188690"/>
                <a:gd name="connsiteX955" fmla="*/ 110585 w 215265"/>
                <a:gd name="connsiteY955" fmla="*/ 154591 h 188690"/>
                <a:gd name="connsiteX956" fmla="*/ 109633 w 215265"/>
                <a:gd name="connsiteY956" fmla="*/ 154591 h 188690"/>
                <a:gd name="connsiteX957" fmla="*/ 109252 w 215265"/>
                <a:gd name="connsiteY957" fmla="*/ 154877 h 188690"/>
                <a:gd name="connsiteX958" fmla="*/ 109252 w 215265"/>
                <a:gd name="connsiteY958" fmla="*/ 155162 h 188690"/>
                <a:gd name="connsiteX959" fmla="*/ 109633 w 215265"/>
                <a:gd name="connsiteY959" fmla="*/ 155543 h 188690"/>
                <a:gd name="connsiteX960" fmla="*/ 109252 w 215265"/>
                <a:gd name="connsiteY960" fmla="*/ 155543 h 188690"/>
                <a:gd name="connsiteX961" fmla="*/ 109252 w 215265"/>
                <a:gd name="connsiteY961" fmla="*/ 155162 h 188690"/>
                <a:gd name="connsiteX962" fmla="*/ 108680 w 215265"/>
                <a:gd name="connsiteY962" fmla="*/ 155162 h 188690"/>
                <a:gd name="connsiteX963" fmla="*/ 108013 w 215265"/>
                <a:gd name="connsiteY963" fmla="*/ 155829 h 188690"/>
                <a:gd name="connsiteX964" fmla="*/ 107633 w 215265"/>
                <a:gd name="connsiteY964" fmla="*/ 156496 h 188690"/>
                <a:gd name="connsiteX965" fmla="*/ 108013 w 215265"/>
                <a:gd name="connsiteY965" fmla="*/ 157163 h 188690"/>
                <a:gd name="connsiteX966" fmla="*/ 108013 w 215265"/>
                <a:gd name="connsiteY966" fmla="*/ 157829 h 188690"/>
                <a:gd name="connsiteX967" fmla="*/ 109252 w 215265"/>
                <a:gd name="connsiteY967" fmla="*/ 159163 h 188690"/>
                <a:gd name="connsiteX968" fmla="*/ 108680 w 215265"/>
                <a:gd name="connsiteY968" fmla="*/ 160115 h 188690"/>
                <a:gd name="connsiteX969" fmla="*/ 108299 w 215265"/>
                <a:gd name="connsiteY969" fmla="*/ 159449 h 188690"/>
                <a:gd name="connsiteX970" fmla="*/ 107347 w 215265"/>
                <a:gd name="connsiteY970" fmla="*/ 158496 h 188690"/>
                <a:gd name="connsiteX971" fmla="*/ 107633 w 215265"/>
                <a:gd name="connsiteY971" fmla="*/ 158115 h 188690"/>
                <a:gd name="connsiteX972" fmla="*/ 107347 w 215265"/>
                <a:gd name="connsiteY972" fmla="*/ 157829 h 188690"/>
                <a:gd name="connsiteX973" fmla="*/ 106680 w 215265"/>
                <a:gd name="connsiteY973" fmla="*/ 158496 h 188690"/>
                <a:gd name="connsiteX974" fmla="*/ 106299 w 215265"/>
                <a:gd name="connsiteY974" fmla="*/ 157829 h 188690"/>
                <a:gd name="connsiteX975" fmla="*/ 106299 w 215265"/>
                <a:gd name="connsiteY975" fmla="*/ 157544 h 188690"/>
                <a:gd name="connsiteX976" fmla="*/ 105346 w 215265"/>
                <a:gd name="connsiteY976" fmla="*/ 157544 h 188690"/>
                <a:gd name="connsiteX977" fmla="*/ 104394 w 215265"/>
                <a:gd name="connsiteY977" fmla="*/ 158115 h 188690"/>
                <a:gd name="connsiteX978" fmla="*/ 104013 w 215265"/>
                <a:gd name="connsiteY978" fmla="*/ 158496 h 188690"/>
                <a:gd name="connsiteX979" fmla="*/ 104013 w 215265"/>
                <a:gd name="connsiteY979" fmla="*/ 159163 h 188690"/>
                <a:gd name="connsiteX980" fmla="*/ 104394 w 215265"/>
                <a:gd name="connsiteY980" fmla="*/ 159830 h 188690"/>
                <a:gd name="connsiteX981" fmla="*/ 103727 w 215265"/>
                <a:gd name="connsiteY981" fmla="*/ 159830 h 188690"/>
                <a:gd name="connsiteX982" fmla="*/ 103346 w 215265"/>
                <a:gd name="connsiteY982" fmla="*/ 159163 h 188690"/>
                <a:gd name="connsiteX983" fmla="*/ 102108 w 215265"/>
                <a:gd name="connsiteY983" fmla="*/ 159830 h 188690"/>
                <a:gd name="connsiteX984" fmla="*/ 101727 w 215265"/>
                <a:gd name="connsiteY984" fmla="*/ 160115 h 188690"/>
                <a:gd name="connsiteX985" fmla="*/ 101441 w 215265"/>
                <a:gd name="connsiteY985" fmla="*/ 161449 h 188690"/>
                <a:gd name="connsiteX986" fmla="*/ 99441 w 215265"/>
                <a:gd name="connsiteY986" fmla="*/ 163449 h 188690"/>
                <a:gd name="connsiteX987" fmla="*/ 99441 w 215265"/>
                <a:gd name="connsiteY987" fmla="*/ 164021 h 188690"/>
                <a:gd name="connsiteX988" fmla="*/ 99155 w 215265"/>
                <a:gd name="connsiteY988" fmla="*/ 164021 h 188690"/>
                <a:gd name="connsiteX989" fmla="*/ 98774 w 215265"/>
                <a:gd name="connsiteY989" fmla="*/ 163735 h 188690"/>
                <a:gd name="connsiteX990" fmla="*/ 98108 w 215265"/>
                <a:gd name="connsiteY990" fmla="*/ 163735 h 188690"/>
                <a:gd name="connsiteX991" fmla="*/ 98488 w 215265"/>
                <a:gd name="connsiteY991" fmla="*/ 164402 h 188690"/>
                <a:gd name="connsiteX992" fmla="*/ 98108 w 215265"/>
                <a:gd name="connsiteY992" fmla="*/ 165068 h 188690"/>
                <a:gd name="connsiteX993" fmla="*/ 97441 w 215265"/>
                <a:gd name="connsiteY993" fmla="*/ 165068 h 188690"/>
                <a:gd name="connsiteX994" fmla="*/ 96869 w 215265"/>
                <a:gd name="connsiteY994" fmla="*/ 165354 h 188690"/>
                <a:gd name="connsiteX995" fmla="*/ 97155 w 215265"/>
                <a:gd name="connsiteY995" fmla="*/ 166021 h 188690"/>
                <a:gd name="connsiteX996" fmla="*/ 96488 w 215265"/>
                <a:gd name="connsiteY996" fmla="*/ 166021 h 188690"/>
                <a:gd name="connsiteX997" fmla="*/ 96203 w 215265"/>
                <a:gd name="connsiteY997" fmla="*/ 165354 h 188690"/>
                <a:gd name="connsiteX998" fmla="*/ 94869 w 215265"/>
                <a:gd name="connsiteY998" fmla="*/ 166402 h 188690"/>
                <a:gd name="connsiteX999" fmla="*/ 93536 w 215265"/>
                <a:gd name="connsiteY999" fmla="*/ 166402 h 188690"/>
                <a:gd name="connsiteX1000" fmla="*/ 92869 w 215265"/>
                <a:gd name="connsiteY1000" fmla="*/ 166688 h 188690"/>
                <a:gd name="connsiteX1001" fmla="*/ 91250 w 215265"/>
                <a:gd name="connsiteY1001" fmla="*/ 168974 h 188690"/>
                <a:gd name="connsiteX1002" fmla="*/ 88583 w 215265"/>
                <a:gd name="connsiteY1002" fmla="*/ 171926 h 188690"/>
                <a:gd name="connsiteX1003" fmla="*/ 88297 w 215265"/>
                <a:gd name="connsiteY1003" fmla="*/ 172307 h 188690"/>
                <a:gd name="connsiteX1004" fmla="*/ 87630 w 215265"/>
                <a:gd name="connsiteY1004" fmla="*/ 172307 h 188690"/>
                <a:gd name="connsiteX1005" fmla="*/ 87344 w 215265"/>
                <a:gd name="connsiteY1005" fmla="*/ 172879 h 188690"/>
                <a:gd name="connsiteX1006" fmla="*/ 81439 w 215265"/>
                <a:gd name="connsiteY1006" fmla="*/ 184404 h 188690"/>
                <a:gd name="connsiteX1007" fmla="*/ 79438 w 215265"/>
                <a:gd name="connsiteY1007" fmla="*/ 185357 h 188690"/>
                <a:gd name="connsiteX1008" fmla="*/ 77819 w 215265"/>
                <a:gd name="connsiteY1008" fmla="*/ 186404 h 188690"/>
                <a:gd name="connsiteX1009" fmla="*/ 72580 w 215265"/>
                <a:gd name="connsiteY1009" fmla="*/ 188690 h 188690"/>
                <a:gd name="connsiteX1010" fmla="*/ 67342 w 215265"/>
                <a:gd name="connsiteY1010" fmla="*/ 187643 h 188690"/>
                <a:gd name="connsiteX1011" fmla="*/ 66294 w 215265"/>
                <a:gd name="connsiteY1011" fmla="*/ 186404 h 188690"/>
                <a:gd name="connsiteX1012" fmla="*/ 64675 w 215265"/>
                <a:gd name="connsiteY1012" fmla="*/ 184690 h 188690"/>
                <a:gd name="connsiteX1013" fmla="*/ 60388 w 215265"/>
                <a:gd name="connsiteY1013" fmla="*/ 181451 h 188690"/>
                <a:gd name="connsiteX1014" fmla="*/ 56769 w 215265"/>
                <a:gd name="connsiteY1014" fmla="*/ 180118 h 188690"/>
                <a:gd name="connsiteX1015" fmla="*/ 54197 w 215265"/>
                <a:gd name="connsiteY1015" fmla="*/ 175546 h 188690"/>
                <a:gd name="connsiteX1016" fmla="*/ 54197 w 215265"/>
                <a:gd name="connsiteY1016" fmla="*/ 176498 h 188690"/>
                <a:gd name="connsiteX1017" fmla="*/ 53816 w 215265"/>
                <a:gd name="connsiteY1017" fmla="*/ 176879 h 188690"/>
                <a:gd name="connsiteX1018" fmla="*/ 54197 w 215265"/>
                <a:gd name="connsiteY1018" fmla="*/ 177832 h 188690"/>
                <a:gd name="connsiteX1019" fmla="*/ 53530 w 215265"/>
                <a:gd name="connsiteY1019" fmla="*/ 178499 h 188690"/>
                <a:gd name="connsiteX1020" fmla="*/ 52578 w 215265"/>
                <a:gd name="connsiteY1020" fmla="*/ 179165 h 188690"/>
                <a:gd name="connsiteX1021" fmla="*/ 52197 w 215265"/>
                <a:gd name="connsiteY1021" fmla="*/ 179165 h 188690"/>
                <a:gd name="connsiteX1022" fmla="*/ 51530 w 215265"/>
                <a:gd name="connsiteY1022" fmla="*/ 177546 h 188690"/>
                <a:gd name="connsiteX1023" fmla="*/ 51245 w 215265"/>
                <a:gd name="connsiteY1023" fmla="*/ 177165 h 188690"/>
                <a:gd name="connsiteX1024" fmla="*/ 41338 w 215265"/>
                <a:gd name="connsiteY1024" fmla="*/ 181737 h 188690"/>
                <a:gd name="connsiteX1025" fmla="*/ 38386 w 215265"/>
                <a:gd name="connsiteY1025" fmla="*/ 183737 h 188690"/>
                <a:gd name="connsiteX1026" fmla="*/ 35814 w 215265"/>
                <a:gd name="connsiteY1026" fmla="*/ 184690 h 188690"/>
                <a:gd name="connsiteX1027" fmla="*/ 30194 w 215265"/>
                <a:gd name="connsiteY1027" fmla="*/ 185071 h 188690"/>
                <a:gd name="connsiteX1028" fmla="*/ 25337 w 215265"/>
                <a:gd name="connsiteY1028" fmla="*/ 185738 h 188690"/>
                <a:gd name="connsiteX1029" fmla="*/ 21050 w 215265"/>
                <a:gd name="connsiteY1029" fmla="*/ 185738 h 188690"/>
                <a:gd name="connsiteX1030" fmla="*/ 19717 w 215265"/>
                <a:gd name="connsiteY1030" fmla="*/ 183071 h 188690"/>
                <a:gd name="connsiteX1031" fmla="*/ 18383 w 215265"/>
                <a:gd name="connsiteY1031" fmla="*/ 176879 h 188690"/>
                <a:gd name="connsiteX1032" fmla="*/ 16764 w 215265"/>
                <a:gd name="connsiteY1032" fmla="*/ 169640 h 188690"/>
                <a:gd name="connsiteX1033" fmla="*/ 17050 w 215265"/>
                <a:gd name="connsiteY1033" fmla="*/ 161068 h 188690"/>
                <a:gd name="connsiteX1034" fmla="*/ 17717 w 215265"/>
                <a:gd name="connsiteY1034" fmla="*/ 161068 h 188690"/>
                <a:gd name="connsiteX1035" fmla="*/ 17717 w 215265"/>
                <a:gd name="connsiteY1035" fmla="*/ 160782 h 188690"/>
                <a:gd name="connsiteX1036" fmla="*/ 18764 w 215265"/>
                <a:gd name="connsiteY1036" fmla="*/ 160496 h 188690"/>
                <a:gd name="connsiteX1037" fmla="*/ 21050 w 215265"/>
                <a:gd name="connsiteY1037" fmla="*/ 158115 h 188690"/>
                <a:gd name="connsiteX1038" fmla="*/ 21717 w 215265"/>
                <a:gd name="connsiteY1038" fmla="*/ 156877 h 188690"/>
                <a:gd name="connsiteX1039" fmla="*/ 21717 w 215265"/>
                <a:gd name="connsiteY1039" fmla="*/ 156210 h 188690"/>
                <a:gd name="connsiteX1040" fmla="*/ 21336 w 215265"/>
                <a:gd name="connsiteY1040" fmla="*/ 155829 h 188690"/>
                <a:gd name="connsiteX1041" fmla="*/ 21050 w 215265"/>
                <a:gd name="connsiteY1041" fmla="*/ 155829 h 188690"/>
                <a:gd name="connsiteX1042" fmla="*/ 20669 w 215265"/>
                <a:gd name="connsiteY1042" fmla="*/ 156210 h 188690"/>
                <a:gd name="connsiteX1043" fmla="*/ 19431 w 215265"/>
                <a:gd name="connsiteY1043" fmla="*/ 156210 h 188690"/>
                <a:gd name="connsiteX1044" fmla="*/ 18764 w 215265"/>
                <a:gd name="connsiteY1044" fmla="*/ 155543 h 188690"/>
                <a:gd name="connsiteX1045" fmla="*/ 18764 w 215265"/>
                <a:gd name="connsiteY1045" fmla="*/ 155162 h 188690"/>
                <a:gd name="connsiteX1046" fmla="*/ 12859 w 215265"/>
                <a:gd name="connsiteY1046" fmla="*/ 154591 h 188690"/>
                <a:gd name="connsiteX1047" fmla="*/ 6953 w 215265"/>
                <a:gd name="connsiteY1047" fmla="*/ 152210 h 188690"/>
                <a:gd name="connsiteX1048" fmla="*/ 2286 w 215265"/>
                <a:gd name="connsiteY1048" fmla="*/ 150971 h 188690"/>
                <a:gd name="connsiteX1049" fmla="*/ 667 w 215265"/>
                <a:gd name="connsiteY1049" fmla="*/ 147352 h 188690"/>
                <a:gd name="connsiteX1050" fmla="*/ 1048 w 215265"/>
                <a:gd name="connsiteY1050" fmla="*/ 147352 h 188690"/>
                <a:gd name="connsiteX1051" fmla="*/ 1048 w 215265"/>
                <a:gd name="connsiteY1051" fmla="*/ 146304 h 188690"/>
                <a:gd name="connsiteX1052" fmla="*/ 1714 w 215265"/>
                <a:gd name="connsiteY1052" fmla="*/ 145733 h 188690"/>
                <a:gd name="connsiteX1053" fmla="*/ 1333 w 215265"/>
                <a:gd name="connsiteY1053" fmla="*/ 145352 h 188690"/>
                <a:gd name="connsiteX1054" fmla="*/ 1333 w 215265"/>
                <a:gd name="connsiteY1054" fmla="*/ 145066 h 188690"/>
                <a:gd name="connsiteX1055" fmla="*/ 1714 w 215265"/>
                <a:gd name="connsiteY1055" fmla="*/ 144399 h 188690"/>
                <a:gd name="connsiteX1056" fmla="*/ 1714 w 215265"/>
                <a:gd name="connsiteY1056" fmla="*/ 144018 h 188690"/>
                <a:gd name="connsiteX1057" fmla="*/ 1333 w 215265"/>
                <a:gd name="connsiteY1057" fmla="*/ 143732 h 188690"/>
                <a:gd name="connsiteX1058" fmla="*/ 1333 w 215265"/>
                <a:gd name="connsiteY1058" fmla="*/ 143351 h 188690"/>
                <a:gd name="connsiteX1059" fmla="*/ 1048 w 215265"/>
                <a:gd name="connsiteY1059" fmla="*/ 143351 h 188690"/>
                <a:gd name="connsiteX1060" fmla="*/ 1048 w 215265"/>
                <a:gd name="connsiteY1060" fmla="*/ 142780 h 188690"/>
                <a:gd name="connsiteX1061" fmla="*/ 667 w 215265"/>
                <a:gd name="connsiteY1061" fmla="*/ 142780 h 188690"/>
                <a:gd name="connsiteX1062" fmla="*/ 667 w 215265"/>
                <a:gd name="connsiteY1062" fmla="*/ 141732 h 188690"/>
                <a:gd name="connsiteX1063" fmla="*/ 0 w 215265"/>
                <a:gd name="connsiteY1063" fmla="*/ 141446 h 188690"/>
                <a:gd name="connsiteX1064" fmla="*/ 667 w 215265"/>
                <a:gd name="connsiteY1064" fmla="*/ 141446 h 188690"/>
                <a:gd name="connsiteX1065" fmla="*/ 667 w 215265"/>
                <a:gd name="connsiteY1065" fmla="*/ 140780 h 188690"/>
                <a:gd name="connsiteX1066" fmla="*/ 1048 w 215265"/>
                <a:gd name="connsiteY1066" fmla="*/ 140399 h 188690"/>
                <a:gd name="connsiteX1067" fmla="*/ 2286 w 215265"/>
                <a:gd name="connsiteY1067" fmla="*/ 137446 h 188690"/>
                <a:gd name="connsiteX1068" fmla="*/ 3620 w 215265"/>
                <a:gd name="connsiteY1068" fmla="*/ 137160 h 188690"/>
                <a:gd name="connsiteX1069" fmla="*/ 4953 w 215265"/>
                <a:gd name="connsiteY1069" fmla="*/ 137446 h 188690"/>
                <a:gd name="connsiteX1070" fmla="*/ 7906 w 215265"/>
                <a:gd name="connsiteY1070" fmla="*/ 136874 h 188690"/>
                <a:gd name="connsiteX1071" fmla="*/ 9239 w 215265"/>
                <a:gd name="connsiteY1071" fmla="*/ 137160 h 188690"/>
                <a:gd name="connsiteX1072" fmla="*/ 10858 w 215265"/>
                <a:gd name="connsiteY1072" fmla="*/ 138113 h 188690"/>
                <a:gd name="connsiteX1073" fmla="*/ 11144 w 215265"/>
                <a:gd name="connsiteY1073" fmla="*/ 138494 h 188690"/>
                <a:gd name="connsiteX1074" fmla="*/ 11144 w 215265"/>
                <a:gd name="connsiteY1074" fmla="*/ 139160 h 188690"/>
                <a:gd name="connsiteX1075" fmla="*/ 11525 w 215265"/>
                <a:gd name="connsiteY1075" fmla="*/ 139160 h 188690"/>
                <a:gd name="connsiteX1076" fmla="*/ 11144 w 215265"/>
                <a:gd name="connsiteY1076" fmla="*/ 139446 h 188690"/>
                <a:gd name="connsiteX1077" fmla="*/ 11144 w 215265"/>
                <a:gd name="connsiteY1077" fmla="*/ 139827 h 188690"/>
                <a:gd name="connsiteX1078" fmla="*/ 14764 w 215265"/>
                <a:gd name="connsiteY1078" fmla="*/ 140399 h 188690"/>
                <a:gd name="connsiteX1079" fmla="*/ 15145 w 215265"/>
                <a:gd name="connsiteY1079" fmla="*/ 140113 h 188690"/>
                <a:gd name="connsiteX1080" fmla="*/ 17050 w 215265"/>
                <a:gd name="connsiteY1080" fmla="*/ 138779 h 188690"/>
                <a:gd name="connsiteX1081" fmla="*/ 18764 w 215265"/>
                <a:gd name="connsiteY1081" fmla="*/ 138779 h 188690"/>
                <a:gd name="connsiteX1082" fmla="*/ 21050 w 215265"/>
                <a:gd name="connsiteY1082" fmla="*/ 134493 h 188690"/>
                <a:gd name="connsiteX1083" fmla="*/ 21050 w 215265"/>
                <a:gd name="connsiteY1083" fmla="*/ 130588 h 188690"/>
                <a:gd name="connsiteX1084" fmla="*/ 20669 w 215265"/>
                <a:gd name="connsiteY1084" fmla="*/ 129921 h 188690"/>
                <a:gd name="connsiteX1085" fmla="*/ 20669 w 215265"/>
                <a:gd name="connsiteY1085" fmla="*/ 129254 h 188690"/>
                <a:gd name="connsiteX1086" fmla="*/ 20383 w 215265"/>
                <a:gd name="connsiteY1086" fmla="*/ 128588 h 188690"/>
                <a:gd name="connsiteX1087" fmla="*/ 20669 w 215265"/>
                <a:gd name="connsiteY1087" fmla="*/ 128588 h 188690"/>
                <a:gd name="connsiteX1088" fmla="*/ 20003 w 215265"/>
                <a:gd name="connsiteY1088" fmla="*/ 127921 h 188690"/>
                <a:gd name="connsiteX1089" fmla="*/ 20383 w 215265"/>
                <a:gd name="connsiteY1089" fmla="*/ 127635 h 188690"/>
                <a:gd name="connsiteX1090" fmla="*/ 20003 w 215265"/>
                <a:gd name="connsiteY1090" fmla="*/ 126968 h 188690"/>
                <a:gd name="connsiteX1091" fmla="*/ 21050 w 215265"/>
                <a:gd name="connsiteY1091" fmla="*/ 126016 h 188690"/>
                <a:gd name="connsiteX1092" fmla="*/ 21717 w 215265"/>
                <a:gd name="connsiteY1092" fmla="*/ 126016 h 188690"/>
                <a:gd name="connsiteX1093" fmla="*/ 22384 w 215265"/>
                <a:gd name="connsiteY1093" fmla="*/ 125635 h 188690"/>
                <a:gd name="connsiteX1094" fmla="*/ 22670 w 215265"/>
                <a:gd name="connsiteY1094" fmla="*/ 124968 h 188690"/>
                <a:gd name="connsiteX1095" fmla="*/ 22670 w 215265"/>
                <a:gd name="connsiteY1095" fmla="*/ 123730 h 188690"/>
                <a:gd name="connsiteX1096" fmla="*/ 22955 w 215265"/>
                <a:gd name="connsiteY1096" fmla="*/ 123730 h 188690"/>
                <a:gd name="connsiteX1097" fmla="*/ 22955 w 215265"/>
                <a:gd name="connsiteY1097" fmla="*/ 123349 h 188690"/>
                <a:gd name="connsiteX1098" fmla="*/ 23622 w 215265"/>
                <a:gd name="connsiteY1098" fmla="*/ 122682 h 188690"/>
                <a:gd name="connsiteX1099" fmla="*/ 23622 w 215265"/>
                <a:gd name="connsiteY1099" fmla="*/ 121730 h 188690"/>
                <a:gd name="connsiteX1100" fmla="*/ 24670 w 215265"/>
                <a:gd name="connsiteY1100" fmla="*/ 119729 h 188690"/>
                <a:gd name="connsiteX1101" fmla="*/ 24670 w 215265"/>
                <a:gd name="connsiteY1101" fmla="*/ 119063 h 188690"/>
                <a:gd name="connsiteX1102" fmla="*/ 25337 w 215265"/>
                <a:gd name="connsiteY1102" fmla="*/ 117824 h 188690"/>
                <a:gd name="connsiteX1103" fmla="*/ 25337 w 215265"/>
                <a:gd name="connsiteY1103" fmla="*/ 115538 h 188690"/>
                <a:gd name="connsiteX1104" fmla="*/ 24955 w 215265"/>
                <a:gd name="connsiteY1104" fmla="*/ 111919 h 188690"/>
                <a:gd name="connsiteX1105" fmla="*/ 25337 w 215265"/>
                <a:gd name="connsiteY1105" fmla="*/ 111919 h 1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</a:cxnLst>
              <a:rect l="l" t="t" r="r" b="b"/>
              <a:pathLst>
                <a:path w="215265" h="188690">
                  <a:moveTo>
                    <a:pt x="25337" y="111919"/>
                  </a:moveTo>
                  <a:lnTo>
                    <a:pt x="25622" y="111538"/>
                  </a:lnTo>
                  <a:lnTo>
                    <a:pt x="25908" y="110871"/>
                  </a:lnTo>
                  <a:lnTo>
                    <a:pt x="25908" y="108966"/>
                  </a:lnTo>
                  <a:lnTo>
                    <a:pt x="26289" y="108966"/>
                  </a:lnTo>
                  <a:lnTo>
                    <a:pt x="28289" y="108299"/>
                  </a:lnTo>
                  <a:lnTo>
                    <a:pt x="28575" y="107918"/>
                  </a:lnTo>
                  <a:lnTo>
                    <a:pt x="28861" y="108299"/>
                  </a:lnTo>
                  <a:lnTo>
                    <a:pt x="30194" y="107918"/>
                  </a:lnTo>
                  <a:lnTo>
                    <a:pt x="30575" y="107252"/>
                  </a:lnTo>
                  <a:lnTo>
                    <a:pt x="31242" y="106966"/>
                  </a:lnTo>
                  <a:lnTo>
                    <a:pt x="30575" y="106680"/>
                  </a:lnTo>
                  <a:lnTo>
                    <a:pt x="30575" y="106299"/>
                  </a:lnTo>
                  <a:lnTo>
                    <a:pt x="30861" y="106299"/>
                  </a:lnTo>
                  <a:lnTo>
                    <a:pt x="30194" y="106013"/>
                  </a:lnTo>
                  <a:lnTo>
                    <a:pt x="30575" y="106013"/>
                  </a:lnTo>
                  <a:lnTo>
                    <a:pt x="30861" y="105347"/>
                  </a:lnTo>
                  <a:lnTo>
                    <a:pt x="32480" y="104299"/>
                  </a:lnTo>
                  <a:lnTo>
                    <a:pt x="32195" y="104013"/>
                  </a:lnTo>
                  <a:lnTo>
                    <a:pt x="32195" y="103061"/>
                  </a:lnTo>
                  <a:lnTo>
                    <a:pt x="32861" y="101727"/>
                  </a:lnTo>
                  <a:lnTo>
                    <a:pt x="32480" y="101346"/>
                  </a:lnTo>
                  <a:lnTo>
                    <a:pt x="32861" y="101346"/>
                  </a:lnTo>
                  <a:lnTo>
                    <a:pt x="32861" y="101060"/>
                  </a:lnTo>
                  <a:lnTo>
                    <a:pt x="32480" y="101060"/>
                  </a:lnTo>
                  <a:lnTo>
                    <a:pt x="32195" y="101346"/>
                  </a:lnTo>
                  <a:lnTo>
                    <a:pt x="32195" y="101060"/>
                  </a:lnTo>
                  <a:lnTo>
                    <a:pt x="31813" y="101060"/>
                  </a:lnTo>
                  <a:lnTo>
                    <a:pt x="32195" y="100775"/>
                  </a:lnTo>
                  <a:lnTo>
                    <a:pt x="31813" y="100394"/>
                  </a:lnTo>
                  <a:lnTo>
                    <a:pt x="31242" y="100775"/>
                  </a:lnTo>
                  <a:lnTo>
                    <a:pt x="30861" y="100394"/>
                  </a:lnTo>
                  <a:lnTo>
                    <a:pt x="30861" y="100108"/>
                  </a:lnTo>
                  <a:lnTo>
                    <a:pt x="30575" y="100108"/>
                  </a:lnTo>
                  <a:lnTo>
                    <a:pt x="29908" y="99727"/>
                  </a:lnTo>
                  <a:lnTo>
                    <a:pt x="30194" y="99441"/>
                  </a:lnTo>
                  <a:lnTo>
                    <a:pt x="29908" y="99441"/>
                  </a:lnTo>
                  <a:lnTo>
                    <a:pt x="30194" y="99060"/>
                  </a:lnTo>
                  <a:lnTo>
                    <a:pt x="30194" y="98393"/>
                  </a:lnTo>
                  <a:lnTo>
                    <a:pt x="30575" y="98774"/>
                  </a:lnTo>
                  <a:lnTo>
                    <a:pt x="31813" y="97822"/>
                  </a:lnTo>
                  <a:lnTo>
                    <a:pt x="31813" y="98108"/>
                  </a:lnTo>
                  <a:lnTo>
                    <a:pt x="32480" y="98774"/>
                  </a:lnTo>
                  <a:lnTo>
                    <a:pt x="33528" y="98774"/>
                  </a:lnTo>
                  <a:lnTo>
                    <a:pt x="33814" y="99441"/>
                  </a:lnTo>
                  <a:lnTo>
                    <a:pt x="33814" y="99060"/>
                  </a:lnTo>
                  <a:lnTo>
                    <a:pt x="34195" y="98393"/>
                  </a:lnTo>
                  <a:lnTo>
                    <a:pt x="34766" y="98774"/>
                  </a:lnTo>
                  <a:lnTo>
                    <a:pt x="35147" y="98774"/>
                  </a:lnTo>
                  <a:lnTo>
                    <a:pt x="35433" y="98393"/>
                  </a:lnTo>
                  <a:lnTo>
                    <a:pt x="35433" y="98108"/>
                  </a:lnTo>
                  <a:lnTo>
                    <a:pt x="36100" y="98774"/>
                  </a:lnTo>
                  <a:lnTo>
                    <a:pt x="36100" y="99060"/>
                  </a:lnTo>
                  <a:lnTo>
                    <a:pt x="36481" y="98393"/>
                  </a:lnTo>
                  <a:lnTo>
                    <a:pt x="36767" y="99727"/>
                  </a:lnTo>
                  <a:lnTo>
                    <a:pt x="36767" y="100394"/>
                  </a:lnTo>
                  <a:lnTo>
                    <a:pt x="37147" y="100394"/>
                  </a:lnTo>
                  <a:lnTo>
                    <a:pt x="38767" y="99727"/>
                  </a:lnTo>
                  <a:lnTo>
                    <a:pt x="39053" y="99727"/>
                  </a:lnTo>
                  <a:lnTo>
                    <a:pt x="40100" y="100108"/>
                  </a:lnTo>
                  <a:lnTo>
                    <a:pt x="41053" y="99727"/>
                  </a:lnTo>
                  <a:lnTo>
                    <a:pt x="41338" y="100108"/>
                  </a:lnTo>
                  <a:lnTo>
                    <a:pt x="41720" y="100108"/>
                  </a:lnTo>
                  <a:lnTo>
                    <a:pt x="42005" y="99441"/>
                  </a:lnTo>
                  <a:lnTo>
                    <a:pt x="43053" y="99441"/>
                  </a:lnTo>
                  <a:lnTo>
                    <a:pt x="44005" y="98774"/>
                  </a:lnTo>
                  <a:lnTo>
                    <a:pt x="44005" y="96774"/>
                  </a:lnTo>
                  <a:lnTo>
                    <a:pt x="44958" y="95822"/>
                  </a:lnTo>
                  <a:lnTo>
                    <a:pt x="46006" y="95155"/>
                  </a:lnTo>
                  <a:lnTo>
                    <a:pt x="46292" y="94488"/>
                  </a:lnTo>
                  <a:lnTo>
                    <a:pt x="46006" y="93821"/>
                  </a:lnTo>
                  <a:lnTo>
                    <a:pt x="45625" y="93536"/>
                  </a:lnTo>
                  <a:lnTo>
                    <a:pt x="45339" y="92488"/>
                  </a:lnTo>
                  <a:lnTo>
                    <a:pt x="44958" y="92202"/>
                  </a:lnTo>
                  <a:lnTo>
                    <a:pt x="46006" y="90202"/>
                  </a:lnTo>
                  <a:lnTo>
                    <a:pt x="46006" y="89916"/>
                  </a:lnTo>
                  <a:lnTo>
                    <a:pt x="45339" y="89916"/>
                  </a:lnTo>
                  <a:lnTo>
                    <a:pt x="46292" y="88964"/>
                  </a:lnTo>
                  <a:lnTo>
                    <a:pt x="46577" y="87630"/>
                  </a:lnTo>
                  <a:lnTo>
                    <a:pt x="46577" y="86963"/>
                  </a:lnTo>
                  <a:lnTo>
                    <a:pt x="45339" y="86011"/>
                  </a:lnTo>
                  <a:lnTo>
                    <a:pt x="46006" y="84963"/>
                  </a:lnTo>
                  <a:lnTo>
                    <a:pt x="46006" y="84677"/>
                  </a:lnTo>
                  <a:lnTo>
                    <a:pt x="46577" y="83344"/>
                  </a:lnTo>
                  <a:lnTo>
                    <a:pt x="46292" y="82677"/>
                  </a:lnTo>
                  <a:lnTo>
                    <a:pt x="46577" y="82391"/>
                  </a:lnTo>
                  <a:lnTo>
                    <a:pt x="46292" y="81344"/>
                  </a:lnTo>
                  <a:lnTo>
                    <a:pt x="46292" y="80391"/>
                  </a:lnTo>
                  <a:lnTo>
                    <a:pt x="46006" y="80105"/>
                  </a:lnTo>
                  <a:lnTo>
                    <a:pt x="46292" y="79724"/>
                  </a:lnTo>
                  <a:lnTo>
                    <a:pt x="47911" y="80105"/>
                  </a:lnTo>
                  <a:lnTo>
                    <a:pt x="48958" y="80677"/>
                  </a:lnTo>
                  <a:lnTo>
                    <a:pt x="50578" y="81058"/>
                  </a:lnTo>
                  <a:lnTo>
                    <a:pt x="50863" y="81344"/>
                  </a:lnTo>
                  <a:lnTo>
                    <a:pt x="52197" y="81344"/>
                  </a:lnTo>
                  <a:lnTo>
                    <a:pt x="52483" y="81058"/>
                  </a:lnTo>
                  <a:lnTo>
                    <a:pt x="52864" y="80391"/>
                  </a:lnTo>
                  <a:lnTo>
                    <a:pt x="53150" y="80391"/>
                  </a:lnTo>
                  <a:lnTo>
                    <a:pt x="53150" y="79724"/>
                  </a:lnTo>
                  <a:lnTo>
                    <a:pt x="53816" y="79439"/>
                  </a:lnTo>
                  <a:lnTo>
                    <a:pt x="54197" y="78391"/>
                  </a:lnTo>
                  <a:lnTo>
                    <a:pt x="54483" y="78105"/>
                  </a:lnTo>
                  <a:lnTo>
                    <a:pt x="54483" y="78772"/>
                  </a:lnTo>
                  <a:lnTo>
                    <a:pt x="55150" y="78772"/>
                  </a:lnTo>
                  <a:lnTo>
                    <a:pt x="56483" y="78105"/>
                  </a:lnTo>
                  <a:lnTo>
                    <a:pt x="56102" y="78105"/>
                  </a:lnTo>
                  <a:lnTo>
                    <a:pt x="56102" y="77152"/>
                  </a:lnTo>
                  <a:lnTo>
                    <a:pt x="56483" y="76772"/>
                  </a:lnTo>
                  <a:lnTo>
                    <a:pt x="56769" y="76772"/>
                  </a:lnTo>
                  <a:lnTo>
                    <a:pt x="56769" y="76486"/>
                  </a:lnTo>
                  <a:lnTo>
                    <a:pt x="57150" y="75819"/>
                  </a:lnTo>
                  <a:lnTo>
                    <a:pt x="59055" y="74771"/>
                  </a:lnTo>
                  <a:lnTo>
                    <a:pt x="59055" y="74486"/>
                  </a:lnTo>
                  <a:lnTo>
                    <a:pt x="59436" y="74771"/>
                  </a:lnTo>
                  <a:lnTo>
                    <a:pt x="59436" y="74486"/>
                  </a:lnTo>
                  <a:lnTo>
                    <a:pt x="60103" y="74486"/>
                  </a:lnTo>
                  <a:lnTo>
                    <a:pt x="60388" y="73819"/>
                  </a:lnTo>
                  <a:lnTo>
                    <a:pt x="60770" y="73819"/>
                  </a:lnTo>
                  <a:lnTo>
                    <a:pt x="60770" y="73533"/>
                  </a:lnTo>
                  <a:lnTo>
                    <a:pt x="61722" y="73152"/>
                  </a:lnTo>
                  <a:lnTo>
                    <a:pt x="62008" y="73152"/>
                  </a:lnTo>
                  <a:lnTo>
                    <a:pt x="61722" y="72866"/>
                  </a:lnTo>
                  <a:lnTo>
                    <a:pt x="62008" y="72866"/>
                  </a:lnTo>
                  <a:lnTo>
                    <a:pt x="62008" y="72485"/>
                  </a:lnTo>
                  <a:lnTo>
                    <a:pt x="62675" y="73152"/>
                  </a:lnTo>
                  <a:lnTo>
                    <a:pt x="62675" y="73533"/>
                  </a:lnTo>
                  <a:lnTo>
                    <a:pt x="64961" y="73819"/>
                  </a:lnTo>
                  <a:lnTo>
                    <a:pt x="64675" y="72200"/>
                  </a:lnTo>
                  <a:lnTo>
                    <a:pt x="64961" y="71533"/>
                  </a:lnTo>
                  <a:lnTo>
                    <a:pt x="65627" y="70866"/>
                  </a:lnTo>
                  <a:lnTo>
                    <a:pt x="64961" y="68866"/>
                  </a:lnTo>
                  <a:lnTo>
                    <a:pt x="65342" y="67913"/>
                  </a:lnTo>
                  <a:lnTo>
                    <a:pt x="65627" y="67627"/>
                  </a:lnTo>
                  <a:lnTo>
                    <a:pt x="66675" y="67247"/>
                  </a:lnTo>
                  <a:lnTo>
                    <a:pt x="67246" y="66580"/>
                  </a:lnTo>
                  <a:lnTo>
                    <a:pt x="66008" y="65913"/>
                  </a:lnTo>
                  <a:lnTo>
                    <a:pt x="66294" y="65341"/>
                  </a:lnTo>
                  <a:lnTo>
                    <a:pt x="66008" y="65341"/>
                  </a:lnTo>
                  <a:lnTo>
                    <a:pt x="66008" y="64961"/>
                  </a:lnTo>
                  <a:lnTo>
                    <a:pt x="65627" y="65627"/>
                  </a:lnTo>
                  <a:lnTo>
                    <a:pt x="65342" y="65627"/>
                  </a:lnTo>
                  <a:lnTo>
                    <a:pt x="64675" y="65341"/>
                  </a:lnTo>
                  <a:lnTo>
                    <a:pt x="64961" y="64675"/>
                  </a:lnTo>
                  <a:lnTo>
                    <a:pt x="64961" y="64294"/>
                  </a:lnTo>
                  <a:lnTo>
                    <a:pt x="65627" y="64294"/>
                  </a:lnTo>
                  <a:lnTo>
                    <a:pt x="65342" y="64008"/>
                  </a:lnTo>
                  <a:lnTo>
                    <a:pt x="65627" y="64008"/>
                  </a:lnTo>
                  <a:lnTo>
                    <a:pt x="64961" y="64008"/>
                  </a:lnTo>
                  <a:lnTo>
                    <a:pt x="64294" y="63627"/>
                  </a:lnTo>
                  <a:lnTo>
                    <a:pt x="63341" y="64008"/>
                  </a:lnTo>
                  <a:lnTo>
                    <a:pt x="63341" y="63341"/>
                  </a:lnTo>
                  <a:lnTo>
                    <a:pt x="63722" y="62960"/>
                  </a:lnTo>
                  <a:lnTo>
                    <a:pt x="64008" y="62960"/>
                  </a:lnTo>
                  <a:lnTo>
                    <a:pt x="63722" y="62960"/>
                  </a:lnTo>
                  <a:lnTo>
                    <a:pt x="63722" y="62008"/>
                  </a:lnTo>
                  <a:lnTo>
                    <a:pt x="64675" y="62008"/>
                  </a:lnTo>
                  <a:lnTo>
                    <a:pt x="65627" y="62389"/>
                  </a:lnTo>
                  <a:lnTo>
                    <a:pt x="65342" y="62008"/>
                  </a:lnTo>
                  <a:lnTo>
                    <a:pt x="64961" y="62008"/>
                  </a:lnTo>
                  <a:lnTo>
                    <a:pt x="64961" y="61722"/>
                  </a:lnTo>
                  <a:lnTo>
                    <a:pt x="65342" y="61341"/>
                  </a:lnTo>
                  <a:lnTo>
                    <a:pt x="65342" y="61055"/>
                  </a:lnTo>
                  <a:lnTo>
                    <a:pt x="64675" y="61722"/>
                  </a:lnTo>
                  <a:lnTo>
                    <a:pt x="64294" y="61341"/>
                  </a:lnTo>
                  <a:lnTo>
                    <a:pt x="64008" y="61722"/>
                  </a:lnTo>
                  <a:lnTo>
                    <a:pt x="63722" y="61722"/>
                  </a:lnTo>
                  <a:lnTo>
                    <a:pt x="63722" y="61341"/>
                  </a:lnTo>
                  <a:lnTo>
                    <a:pt x="63341" y="61341"/>
                  </a:lnTo>
                  <a:lnTo>
                    <a:pt x="62675" y="61055"/>
                  </a:lnTo>
                  <a:lnTo>
                    <a:pt x="62008" y="61055"/>
                  </a:lnTo>
                  <a:lnTo>
                    <a:pt x="61341" y="60389"/>
                  </a:lnTo>
                  <a:lnTo>
                    <a:pt x="61055" y="60389"/>
                  </a:lnTo>
                  <a:lnTo>
                    <a:pt x="60770" y="59436"/>
                  </a:lnTo>
                  <a:lnTo>
                    <a:pt x="60103" y="59436"/>
                  </a:lnTo>
                  <a:lnTo>
                    <a:pt x="59436" y="59055"/>
                  </a:lnTo>
                  <a:lnTo>
                    <a:pt x="59436" y="58769"/>
                  </a:lnTo>
                  <a:lnTo>
                    <a:pt x="59722" y="58769"/>
                  </a:lnTo>
                  <a:lnTo>
                    <a:pt x="59722" y="58388"/>
                  </a:lnTo>
                  <a:lnTo>
                    <a:pt x="59436" y="57722"/>
                  </a:lnTo>
                  <a:lnTo>
                    <a:pt x="59055" y="58102"/>
                  </a:lnTo>
                  <a:lnTo>
                    <a:pt x="59055" y="58769"/>
                  </a:lnTo>
                  <a:lnTo>
                    <a:pt x="58769" y="59055"/>
                  </a:lnTo>
                  <a:lnTo>
                    <a:pt x="57817" y="58769"/>
                  </a:lnTo>
                  <a:lnTo>
                    <a:pt x="56483" y="58388"/>
                  </a:lnTo>
                  <a:lnTo>
                    <a:pt x="56483" y="58769"/>
                  </a:lnTo>
                  <a:lnTo>
                    <a:pt x="56102" y="58769"/>
                  </a:lnTo>
                  <a:lnTo>
                    <a:pt x="55817" y="58102"/>
                  </a:lnTo>
                  <a:lnTo>
                    <a:pt x="55817" y="57436"/>
                  </a:lnTo>
                  <a:lnTo>
                    <a:pt x="55436" y="56769"/>
                  </a:lnTo>
                  <a:lnTo>
                    <a:pt x="55150" y="56483"/>
                  </a:lnTo>
                  <a:lnTo>
                    <a:pt x="55150" y="55436"/>
                  </a:lnTo>
                  <a:lnTo>
                    <a:pt x="55436" y="55150"/>
                  </a:lnTo>
                  <a:lnTo>
                    <a:pt x="55436" y="54769"/>
                  </a:lnTo>
                  <a:lnTo>
                    <a:pt x="55150" y="53816"/>
                  </a:lnTo>
                  <a:lnTo>
                    <a:pt x="54483" y="54483"/>
                  </a:lnTo>
                  <a:lnTo>
                    <a:pt x="54197" y="54102"/>
                  </a:lnTo>
                  <a:lnTo>
                    <a:pt x="53816" y="54102"/>
                  </a:lnTo>
                  <a:lnTo>
                    <a:pt x="53530" y="53435"/>
                  </a:lnTo>
                  <a:lnTo>
                    <a:pt x="53816" y="53150"/>
                  </a:lnTo>
                  <a:lnTo>
                    <a:pt x="53150" y="52483"/>
                  </a:lnTo>
                  <a:lnTo>
                    <a:pt x="53150" y="50864"/>
                  </a:lnTo>
                  <a:lnTo>
                    <a:pt x="53816" y="50864"/>
                  </a:lnTo>
                  <a:lnTo>
                    <a:pt x="54197" y="50197"/>
                  </a:lnTo>
                  <a:lnTo>
                    <a:pt x="54197" y="49911"/>
                  </a:lnTo>
                  <a:lnTo>
                    <a:pt x="54483" y="49530"/>
                  </a:lnTo>
                  <a:lnTo>
                    <a:pt x="54864" y="49530"/>
                  </a:lnTo>
                  <a:lnTo>
                    <a:pt x="55436" y="49911"/>
                  </a:lnTo>
                  <a:lnTo>
                    <a:pt x="55436" y="49530"/>
                  </a:lnTo>
                  <a:lnTo>
                    <a:pt x="55817" y="49244"/>
                  </a:lnTo>
                  <a:lnTo>
                    <a:pt x="54197" y="49244"/>
                  </a:lnTo>
                  <a:lnTo>
                    <a:pt x="53816" y="48577"/>
                  </a:lnTo>
                  <a:lnTo>
                    <a:pt x="52864" y="47530"/>
                  </a:lnTo>
                  <a:lnTo>
                    <a:pt x="52483" y="47530"/>
                  </a:lnTo>
                  <a:lnTo>
                    <a:pt x="52483" y="47911"/>
                  </a:lnTo>
                  <a:lnTo>
                    <a:pt x="51530" y="48197"/>
                  </a:lnTo>
                  <a:lnTo>
                    <a:pt x="50863" y="47911"/>
                  </a:lnTo>
                  <a:lnTo>
                    <a:pt x="51530" y="46292"/>
                  </a:lnTo>
                  <a:lnTo>
                    <a:pt x="53150" y="46292"/>
                  </a:lnTo>
                  <a:lnTo>
                    <a:pt x="53150" y="45911"/>
                  </a:lnTo>
                  <a:lnTo>
                    <a:pt x="53530" y="45244"/>
                  </a:lnTo>
                  <a:lnTo>
                    <a:pt x="53530" y="44958"/>
                  </a:lnTo>
                  <a:lnTo>
                    <a:pt x="53816" y="44958"/>
                  </a:lnTo>
                  <a:lnTo>
                    <a:pt x="54197" y="44291"/>
                  </a:lnTo>
                  <a:lnTo>
                    <a:pt x="54197" y="44006"/>
                  </a:lnTo>
                  <a:lnTo>
                    <a:pt x="54483" y="43625"/>
                  </a:lnTo>
                  <a:lnTo>
                    <a:pt x="55150" y="42291"/>
                  </a:lnTo>
                  <a:lnTo>
                    <a:pt x="54864" y="42005"/>
                  </a:lnTo>
                  <a:lnTo>
                    <a:pt x="54864" y="41339"/>
                  </a:lnTo>
                  <a:lnTo>
                    <a:pt x="55150" y="41339"/>
                  </a:lnTo>
                  <a:lnTo>
                    <a:pt x="55150" y="41624"/>
                  </a:lnTo>
                  <a:lnTo>
                    <a:pt x="55150" y="41339"/>
                  </a:lnTo>
                  <a:lnTo>
                    <a:pt x="55436" y="41339"/>
                  </a:lnTo>
                  <a:lnTo>
                    <a:pt x="55436" y="41053"/>
                  </a:lnTo>
                  <a:lnTo>
                    <a:pt x="55817" y="40672"/>
                  </a:lnTo>
                  <a:lnTo>
                    <a:pt x="55436" y="40386"/>
                  </a:lnTo>
                  <a:lnTo>
                    <a:pt x="55150" y="39053"/>
                  </a:lnTo>
                  <a:lnTo>
                    <a:pt x="56483" y="38386"/>
                  </a:lnTo>
                  <a:lnTo>
                    <a:pt x="56483" y="38100"/>
                  </a:lnTo>
                  <a:lnTo>
                    <a:pt x="56102" y="37052"/>
                  </a:lnTo>
                  <a:lnTo>
                    <a:pt x="54864" y="36100"/>
                  </a:lnTo>
                  <a:lnTo>
                    <a:pt x="55150" y="34766"/>
                  </a:lnTo>
                  <a:lnTo>
                    <a:pt x="57150" y="34481"/>
                  </a:lnTo>
                  <a:lnTo>
                    <a:pt x="58483" y="34100"/>
                  </a:lnTo>
                  <a:lnTo>
                    <a:pt x="59055" y="33814"/>
                  </a:lnTo>
                  <a:lnTo>
                    <a:pt x="61436" y="34100"/>
                  </a:lnTo>
                  <a:lnTo>
                    <a:pt x="62008" y="34100"/>
                  </a:lnTo>
                  <a:lnTo>
                    <a:pt x="62675" y="34481"/>
                  </a:lnTo>
                  <a:lnTo>
                    <a:pt x="63722" y="35147"/>
                  </a:lnTo>
                  <a:lnTo>
                    <a:pt x="64675" y="35147"/>
                  </a:lnTo>
                  <a:lnTo>
                    <a:pt x="65342" y="34766"/>
                  </a:lnTo>
                  <a:lnTo>
                    <a:pt x="66675" y="33433"/>
                  </a:lnTo>
                  <a:lnTo>
                    <a:pt x="67342" y="32480"/>
                  </a:lnTo>
                  <a:lnTo>
                    <a:pt x="67628" y="32195"/>
                  </a:lnTo>
                  <a:lnTo>
                    <a:pt x="68961" y="31147"/>
                  </a:lnTo>
                  <a:lnTo>
                    <a:pt x="69913" y="30861"/>
                  </a:lnTo>
                  <a:lnTo>
                    <a:pt x="70580" y="30194"/>
                  </a:lnTo>
                  <a:lnTo>
                    <a:pt x="70866" y="30480"/>
                  </a:lnTo>
                  <a:lnTo>
                    <a:pt x="71914" y="29813"/>
                  </a:lnTo>
                  <a:lnTo>
                    <a:pt x="72580" y="29242"/>
                  </a:lnTo>
                  <a:lnTo>
                    <a:pt x="73533" y="27908"/>
                  </a:lnTo>
                  <a:lnTo>
                    <a:pt x="75152" y="27527"/>
                  </a:lnTo>
                  <a:lnTo>
                    <a:pt x="76200" y="27242"/>
                  </a:lnTo>
                  <a:lnTo>
                    <a:pt x="76200" y="26861"/>
                  </a:lnTo>
                  <a:lnTo>
                    <a:pt x="77153" y="25908"/>
                  </a:lnTo>
                  <a:lnTo>
                    <a:pt x="78772" y="25908"/>
                  </a:lnTo>
                  <a:lnTo>
                    <a:pt x="80391" y="23622"/>
                  </a:lnTo>
                  <a:lnTo>
                    <a:pt x="80391" y="23336"/>
                  </a:lnTo>
                  <a:lnTo>
                    <a:pt x="84392" y="22955"/>
                  </a:lnTo>
                  <a:lnTo>
                    <a:pt x="86011" y="22955"/>
                  </a:lnTo>
                  <a:lnTo>
                    <a:pt x="87344" y="22670"/>
                  </a:lnTo>
                  <a:lnTo>
                    <a:pt x="90583" y="23336"/>
                  </a:lnTo>
                  <a:lnTo>
                    <a:pt x="91535" y="22955"/>
                  </a:lnTo>
                  <a:lnTo>
                    <a:pt x="92202" y="22955"/>
                  </a:lnTo>
                  <a:lnTo>
                    <a:pt x="92202" y="22670"/>
                  </a:lnTo>
                  <a:lnTo>
                    <a:pt x="92202" y="22955"/>
                  </a:lnTo>
                  <a:lnTo>
                    <a:pt x="92583" y="23622"/>
                  </a:lnTo>
                  <a:lnTo>
                    <a:pt x="92869" y="23622"/>
                  </a:lnTo>
                  <a:lnTo>
                    <a:pt x="93536" y="23908"/>
                  </a:lnTo>
                  <a:lnTo>
                    <a:pt x="94202" y="23908"/>
                  </a:lnTo>
                  <a:lnTo>
                    <a:pt x="94202" y="23622"/>
                  </a:lnTo>
                  <a:lnTo>
                    <a:pt x="95155" y="23908"/>
                  </a:lnTo>
                  <a:lnTo>
                    <a:pt x="96203" y="23908"/>
                  </a:lnTo>
                  <a:lnTo>
                    <a:pt x="96869" y="24289"/>
                  </a:lnTo>
                  <a:lnTo>
                    <a:pt x="97441" y="24289"/>
                  </a:lnTo>
                  <a:lnTo>
                    <a:pt x="97822" y="23908"/>
                  </a:lnTo>
                  <a:lnTo>
                    <a:pt x="99155" y="24575"/>
                  </a:lnTo>
                  <a:lnTo>
                    <a:pt x="99155" y="25241"/>
                  </a:lnTo>
                  <a:lnTo>
                    <a:pt x="100108" y="24955"/>
                  </a:lnTo>
                  <a:lnTo>
                    <a:pt x="100393" y="24955"/>
                  </a:lnTo>
                  <a:lnTo>
                    <a:pt x="100393" y="24575"/>
                  </a:lnTo>
                  <a:lnTo>
                    <a:pt x="100775" y="24575"/>
                  </a:lnTo>
                  <a:lnTo>
                    <a:pt x="101060" y="24289"/>
                  </a:lnTo>
                  <a:lnTo>
                    <a:pt x="101060" y="23908"/>
                  </a:lnTo>
                  <a:lnTo>
                    <a:pt x="102108" y="23622"/>
                  </a:lnTo>
                  <a:lnTo>
                    <a:pt x="102775" y="23908"/>
                  </a:lnTo>
                  <a:lnTo>
                    <a:pt x="103061" y="22670"/>
                  </a:lnTo>
                  <a:lnTo>
                    <a:pt x="103727" y="21622"/>
                  </a:lnTo>
                  <a:lnTo>
                    <a:pt x="103727" y="20955"/>
                  </a:lnTo>
                  <a:lnTo>
                    <a:pt x="105061" y="20003"/>
                  </a:lnTo>
                  <a:lnTo>
                    <a:pt x="105346" y="19717"/>
                  </a:lnTo>
                  <a:lnTo>
                    <a:pt x="106680" y="19336"/>
                  </a:lnTo>
                  <a:lnTo>
                    <a:pt x="108966" y="17717"/>
                  </a:lnTo>
                  <a:lnTo>
                    <a:pt x="110966" y="17050"/>
                  </a:lnTo>
                  <a:lnTo>
                    <a:pt x="112586" y="17050"/>
                  </a:lnTo>
                  <a:lnTo>
                    <a:pt x="112586" y="17431"/>
                  </a:lnTo>
                  <a:lnTo>
                    <a:pt x="112871" y="17431"/>
                  </a:lnTo>
                  <a:lnTo>
                    <a:pt x="112871" y="17050"/>
                  </a:lnTo>
                  <a:lnTo>
                    <a:pt x="113252" y="17431"/>
                  </a:lnTo>
                  <a:lnTo>
                    <a:pt x="113538" y="17050"/>
                  </a:lnTo>
                  <a:lnTo>
                    <a:pt x="113919" y="17050"/>
                  </a:lnTo>
                  <a:lnTo>
                    <a:pt x="114205" y="17431"/>
                  </a:lnTo>
                  <a:lnTo>
                    <a:pt x="113919" y="17431"/>
                  </a:lnTo>
                  <a:lnTo>
                    <a:pt x="114205" y="17717"/>
                  </a:lnTo>
                  <a:lnTo>
                    <a:pt x="113919" y="18383"/>
                  </a:lnTo>
                  <a:lnTo>
                    <a:pt x="114586" y="19336"/>
                  </a:lnTo>
                  <a:lnTo>
                    <a:pt x="113252" y="19050"/>
                  </a:lnTo>
                  <a:lnTo>
                    <a:pt x="112871" y="19050"/>
                  </a:lnTo>
                  <a:lnTo>
                    <a:pt x="114586" y="20003"/>
                  </a:lnTo>
                  <a:lnTo>
                    <a:pt x="112871" y="20003"/>
                  </a:lnTo>
                  <a:lnTo>
                    <a:pt x="113919" y="20669"/>
                  </a:lnTo>
                  <a:lnTo>
                    <a:pt x="113919" y="20955"/>
                  </a:lnTo>
                  <a:lnTo>
                    <a:pt x="114871" y="21336"/>
                  </a:lnTo>
                  <a:lnTo>
                    <a:pt x="115538" y="22289"/>
                  </a:lnTo>
                  <a:lnTo>
                    <a:pt x="114871" y="23622"/>
                  </a:lnTo>
                  <a:lnTo>
                    <a:pt x="114205" y="23908"/>
                  </a:lnTo>
                  <a:lnTo>
                    <a:pt x="114205" y="24955"/>
                  </a:lnTo>
                  <a:lnTo>
                    <a:pt x="115538" y="26289"/>
                  </a:lnTo>
                  <a:lnTo>
                    <a:pt x="115538" y="27527"/>
                  </a:lnTo>
                  <a:lnTo>
                    <a:pt x="115824" y="27527"/>
                  </a:lnTo>
                  <a:lnTo>
                    <a:pt x="116205" y="27242"/>
                  </a:lnTo>
                  <a:lnTo>
                    <a:pt x="116205" y="27527"/>
                  </a:lnTo>
                  <a:lnTo>
                    <a:pt x="116491" y="27527"/>
                  </a:lnTo>
                  <a:lnTo>
                    <a:pt x="116491" y="27908"/>
                  </a:lnTo>
                  <a:lnTo>
                    <a:pt x="117824" y="27908"/>
                  </a:lnTo>
                  <a:lnTo>
                    <a:pt x="118777" y="27242"/>
                  </a:lnTo>
                  <a:lnTo>
                    <a:pt x="119158" y="27242"/>
                  </a:lnTo>
                  <a:lnTo>
                    <a:pt x="119825" y="26575"/>
                  </a:lnTo>
                  <a:lnTo>
                    <a:pt x="119825" y="26289"/>
                  </a:lnTo>
                  <a:lnTo>
                    <a:pt x="120491" y="26289"/>
                  </a:lnTo>
                  <a:lnTo>
                    <a:pt x="120777" y="26575"/>
                  </a:lnTo>
                  <a:lnTo>
                    <a:pt x="121444" y="26575"/>
                  </a:lnTo>
                  <a:lnTo>
                    <a:pt x="121444" y="26861"/>
                  </a:lnTo>
                  <a:lnTo>
                    <a:pt x="121729" y="26861"/>
                  </a:lnTo>
                  <a:lnTo>
                    <a:pt x="122396" y="27527"/>
                  </a:lnTo>
                  <a:lnTo>
                    <a:pt x="123063" y="27242"/>
                  </a:lnTo>
                  <a:lnTo>
                    <a:pt x="124396" y="27242"/>
                  </a:lnTo>
                  <a:lnTo>
                    <a:pt x="124682" y="27527"/>
                  </a:lnTo>
                  <a:lnTo>
                    <a:pt x="125349" y="27242"/>
                  </a:lnTo>
                  <a:lnTo>
                    <a:pt x="126016" y="27527"/>
                  </a:lnTo>
                  <a:lnTo>
                    <a:pt x="127349" y="26575"/>
                  </a:lnTo>
                  <a:lnTo>
                    <a:pt x="127635" y="26575"/>
                  </a:lnTo>
                  <a:lnTo>
                    <a:pt x="128016" y="26289"/>
                  </a:lnTo>
                  <a:lnTo>
                    <a:pt x="128016" y="25908"/>
                  </a:lnTo>
                  <a:lnTo>
                    <a:pt x="128302" y="25908"/>
                  </a:lnTo>
                  <a:lnTo>
                    <a:pt x="128302" y="25622"/>
                  </a:lnTo>
                  <a:lnTo>
                    <a:pt x="128968" y="24955"/>
                  </a:lnTo>
                  <a:lnTo>
                    <a:pt x="128968" y="24575"/>
                  </a:lnTo>
                  <a:lnTo>
                    <a:pt x="129635" y="24289"/>
                  </a:lnTo>
                  <a:lnTo>
                    <a:pt x="129635" y="23908"/>
                  </a:lnTo>
                  <a:lnTo>
                    <a:pt x="129921" y="23908"/>
                  </a:lnTo>
                  <a:lnTo>
                    <a:pt x="129921" y="23336"/>
                  </a:lnTo>
                  <a:lnTo>
                    <a:pt x="130969" y="22670"/>
                  </a:lnTo>
                  <a:lnTo>
                    <a:pt x="131636" y="22003"/>
                  </a:lnTo>
                  <a:lnTo>
                    <a:pt x="131636" y="21622"/>
                  </a:lnTo>
                  <a:lnTo>
                    <a:pt x="131921" y="20955"/>
                  </a:lnTo>
                  <a:lnTo>
                    <a:pt x="132302" y="20669"/>
                  </a:lnTo>
                  <a:lnTo>
                    <a:pt x="131921" y="20003"/>
                  </a:lnTo>
                  <a:lnTo>
                    <a:pt x="131921" y="18002"/>
                  </a:lnTo>
                  <a:lnTo>
                    <a:pt x="132302" y="16764"/>
                  </a:lnTo>
                  <a:lnTo>
                    <a:pt x="131921" y="16383"/>
                  </a:lnTo>
                  <a:lnTo>
                    <a:pt x="132302" y="16097"/>
                  </a:lnTo>
                  <a:lnTo>
                    <a:pt x="131921" y="15430"/>
                  </a:lnTo>
                  <a:lnTo>
                    <a:pt x="132302" y="15049"/>
                  </a:lnTo>
                  <a:lnTo>
                    <a:pt x="132302" y="14478"/>
                  </a:lnTo>
                  <a:lnTo>
                    <a:pt x="132588" y="13811"/>
                  </a:lnTo>
                  <a:lnTo>
                    <a:pt x="132302" y="13430"/>
                  </a:lnTo>
                  <a:lnTo>
                    <a:pt x="131636" y="13145"/>
                  </a:lnTo>
                  <a:lnTo>
                    <a:pt x="131636" y="12764"/>
                  </a:lnTo>
                  <a:lnTo>
                    <a:pt x="131254" y="12764"/>
                  </a:lnTo>
                  <a:lnTo>
                    <a:pt x="131254" y="12478"/>
                  </a:lnTo>
                  <a:lnTo>
                    <a:pt x="130969" y="12478"/>
                  </a:lnTo>
                  <a:lnTo>
                    <a:pt x="130969" y="12097"/>
                  </a:lnTo>
                  <a:lnTo>
                    <a:pt x="130588" y="11811"/>
                  </a:lnTo>
                  <a:lnTo>
                    <a:pt x="130969" y="11525"/>
                  </a:lnTo>
                  <a:lnTo>
                    <a:pt x="131254" y="11811"/>
                  </a:lnTo>
                  <a:lnTo>
                    <a:pt x="131636" y="11525"/>
                  </a:lnTo>
                  <a:lnTo>
                    <a:pt x="131636" y="11811"/>
                  </a:lnTo>
                  <a:lnTo>
                    <a:pt x="132302" y="11811"/>
                  </a:lnTo>
                  <a:lnTo>
                    <a:pt x="132302" y="12097"/>
                  </a:lnTo>
                  <a:lnTo>
                    <a:pt x="132588" y="12478"/>
                  </a:lnTo>
                  <a:lnTo>
                    <a:pt x="132302" y="12764"/>
                  </a:lnTo>
                  <a:lnTo>
                    <a:pt x="132588" y="12478"/>
                  </a:lnTo>
                  <a:lnTo>
                    <a:pt x="132588" y="12764"/>
                  </a:lnTo>
                  <a:lnTo>
                    <a:pt x="133255" y="12764"/>
                  </a:lnTo>
                  <a:lnTo>
                    <a:pt x="133255" y="13145"/>
                  </a:lnTo>
                  <a:lnTo>
                    <a:pt x="133541" y="13430"/>
                  </a:lnTo>
                  <a:lnTo>
                    <a:pt x="133921" y="13430"/>
                  </a:lnTo>
                  <a:lnTo>
                    <a:pt x="133921" y="15430"/>
                  </a:lnTo>
                  <a:lnTo>
                    <a:pt x="134207" y="16097"/>
                  </a:lnTo>
                  <a:lnTo>
                    <a:pt x="134207" y="16383"/>
                  </a:lnTo>
                  <a:lnTo>
                    <a:pt x="133921" y="17717"/>
                  </a:lnTo>
                  <a:lnTo>
                    <a:pt x="133921" y="18002"/>
                  </a:lnTo>
                  <a:lnTo>
                    <a:pt x="134207" y="18383"/>
                  </a:lnTo>
                  <a:lnTo>
                    <a:pt x="134588" y="17431"/>
                  </a:lnTo>
                  <a:lnTo>
                    <a:pt x="134874" y="17431"/>
                  </a:lnTo>
                  <a:lnTo>
                    <a:pt x="135255" y="17050"/>
                  </a:lnTo>
                  <a:lnTo>
                    <a:pt x="135826" y="16764"/>
                  </a:lnTo>
                  <a:lnTo>
                    <a:pt x="135826" y="16097"/>
                  </a:lnTo>
                  <a:lnTo>
                    <a:pt x="136493" y="15716"/>
                  </a:lnTo>
                  <a:lnTo>
                    <a:pt x="136493" y="14764"/>
                  </a:lnTo>
                  <a:lnTo>
                    <a:pt x="137827" y="14764"/>
                  </a:lnTo>
                  <a:lnTo>
                    <a:pt x="138208" y="14478"/>
                  </a:lnTo>
                  <a:lnTo>
                    <a:pt x="138493" y="14478"/>
                  </a:lnTo>
                  <a:lnTo>
                    <a:pt x="138493" y="14097"/>
                  </a:lnTo>
                  <a:lnTo>
                    <a:pt x="139160" y="14097"/>
                  </a:lnTo>
                  <a:lnTo>
                    <a:pt x="139827" y="14478"/>
                  </a:lnTo>
                  <a:lnTo>
                    <a:pt x="140113" y="14764"/>
                  </a:lnTo>
                  <a:lnTo>
                    <a:pt x="140494" y="14764"/>
                  </a:lnTo>
                  <a:lnTo>
                    <a:pt x="141446" y="15049"/>
                  </a:lnTo>
                  <a:lnTo>
                    <a:pt x="141732" y="15049"/>
                  </a:lnTo>
                  <a:lnTo>
                    <a:pt x="142113" y="15430"/>
                  </a:lnTo>
                  <a:lnTo>
                    <a:pt x="142113" y="16097"/>
                  </a:lnTo>
                  <a:lnTo>
                    <a:pt x="142399" y="16383"/>
                  </a:lnTo>
                  <a:lnTo>
                    <a:pt x="142399" y="17050"/>
                  </a:lnTo>
                  <a:lnTo>
                    <a:pt x="143066" y="17717"/>
                  </a:lnTo>
                  <a:lnTo>
                    <a:pt x="143446" y="18383"/>
                  </a:lnTo>
                  <a:lnTo>
                    <a:pt x="143066" y="18669"/>
                  </a:lnTo>
                  <a:lnTo>
                    <a:pt x="143732" y="19050"/>
                  </a:lnTo>
                  <a:lnTo>
                    <a:pt x="144399" y="18383"/>
                  </a:lnTo>
                  <a:lnTo>
                    <a:pt x="144780" y="18383"/>
                  </a:lnTo>
                  <a:lnTo>
                    <a:pt x="144780" y="17717"/>
                  </a:lnTo>
                  <a:lnTo>
                    <a:pt x="145066" y="17431"/>
                  </a:lnTo>
                  <a:lnTo>
                    <a:pt x="146399" y="17050"/>
                  </a:lnTo>
                  <a:lnTo>
                    <a:pt x="146685" y="17431"/>
                  </a:lnTo>
                  <a:lnTo>
                    <a:pt x="147066" y="16383"/>
                  </a:lnTo>
                  <a:lnTo>
                    <a:pt x="147733" y="16764"/>
                  </a:lnTo>
                  <a:lnTo>
                    <a:pt x="147733" y="17050"/>
                  </a:lnTo>
                  <a:lnTo>
                    <a:pt x="147733" y="16764"/>
                  </a:lnTo>
                  <a:lnTo>
                    <a:pt x="148018" y="16383"/>
                  </a:lnTo>
                  <a:lnTo>
                    <a:pt x="148304" y="15716"/>
                  </a:lnTo>
                  <a:lnTo>
                    <a:pt x="148304" y="14764"/>
                  </a:lnTo>
                  <a:lnTo>
                    <a:pt x="149352" y="14097"/>
                  </a:lnTo>
                  <a:lnTo>
                    <a:pt x="148971" y="13430"/>
                  </a:lnTo>
                  <a:lnTo>
                    <a:pt x="148018" y="12764"/>
                  </a:lnTo>
                  <a:lnTo>
                    <a:pt x="148304" y="12478"/>
                  </a:lnTo>
                  <a:lnTo>
                    <a:pt x="148685" y="12478"/>
                  </a:lnTo>
                  <a:lnTo>
                    <a:pt x="148685" y="12097"/>
                  </a:lnTo>
                  <a:lnTo>
                    <a:pt x="150304" y="11144"/>
                  </a:lnTo>
                  <a:lnTo>
                    <a:pt x="150971" y="11144"/>
                  </a:lnTo>
                  <a:lnTo>
                    <a:pt x="151257" y="11525"/>
                  </a:lnTo>
                  <a:lnTo>
                    <a:pt x="151638" y="11525"/>
                  </a:lnTo>
                  <a:lnTo>
                    <a:pt x="151924" y="11144"/>
                  </a:lnTo>
                  <a:lnTo>
                    <a:pt x="151257" y="10192"/>
                  </a:lnTo>
                  <a:lnTo>
                    <a:pt x="151638" y="10192"/>
                  </a:lnTo>
                  <a:lnTo>
                    <a:pt x="151257" y="9811"/>
                  </a:lnTo>
                  <a:lnTo>
                    <a:pt x="151638" y="9811"/>
                  </a:lnTo>
                  <a:lnTo>
                    <a:pt x="151257" y="9811"/>
                  </a:lnTo>
                  <a:lnTo>
                    <a:pt x="151638" y="9811"/>
                  </a:lnTo>
                  <a:lnTo>
                    <a:pt x="151257" y="9525"/>
                  </a:lnTo>
                  <a:lnTo>
                    <a:pt x="151638" y="9525"/>
                  </a:lnTo>
                  <a:lnTo>
                    <a:pt x="150971" y="8858"/>
                  </a:lnTo>
                  <a:lnTo>
                    <a:pt x="150971" y="8192"/>
                  </a:lnTo>
                  <a:lnTo>
                    <a:pt x="150304" y="7239"/>
                  </a:lnTo>
                  <a:lnTo>
                    <a:pt x="150304" y="6858"/>
                  </a:lnTo>
                  <a:lnTo>
                    <a:pt x="150019" y="6858"/>
                  </a:lnTo>
                  <a:lnTo>
                    <a:pt x="150019" y="6191"/>
                  </a:lnTo>
                  <a:lnTo>
                    <a:pt x="150304" y="6191"/>
                  </a:lnTo>
                  <a:lnTo>
                    <a:pt x="150304" y="5620"/>
                  </a:lnTo>
                  <a:lnTo>
                    <a:pt x="150686" y="5620"/>
                  </a:lnTo>
                  <a:lnTo>
                    <a:pt x="150686" y="4572"/>
                  </a:lnTo>
                  <a:lnTo>
                    <a:pt x="150971" y="4572"/>
                  </a:lnTo>
                  <a:lnTo>
                    <a:pt x="151257" y="4286"/>
                  </a:lnTo>
                  <a:lnTo>
                    <a:pt x="151638" y="4286"/>
                  </a:lnTo>
                  <a:lnTo>
                    <a:pt x="151638" y="3620"/>
                  </a:lnTo>
                  <a:lnTo>
                    <a:pt x="151924" y="3620"/>
                  </a:lnTo>
                  <a:lnTo>
                    <a:pt x="151924" y="2953"/>
                  </a:lnTo>
                  <a:lnTo>
                    <a:pt x="152591" y="2286"/>
                  </a:lnTo>
                  <a:lnTo>
                    <a:pt x="152591" y="1619"/>
                  </a:lnTo>
                  <a:lnTo>
                    <a:pt x="153638" y="1619"/>
                  </a:lnTo>
                  <a:lnTo>
                    <a:pt x="153638" y="2000"/>
                  </a:lnTo>
                  <a:lnTo>
                    <a:pt x="153924" y="1619"/>
                  </a:lnTo>
                  <a:lnTo>
                    <a:pt x="154210" y="2000"/>
                  </a:lnTo>
                  <a:lnTo>
                    <a:pt x="154876" y="2000"/>
                  </a:lnTo>
                  <a:lnTo>
                    <a:pt x="154876" y="2286"/>
                  </a:lnTo>
                  <a:lnTo>
                    <a:pt x="155258" y="2000"/>
                  </a:lnTo>
                  <a:lnTo>
                    <a:pt x="155924" y="2286"/>
                  </a:lnTo>
                  <a:lnTo>
                    <a:pt x="155543" y="2667"/>
                  </a:lnTo>
                  <a:lnTo>
                    <a:pt x="155924" y="2667"/>
                  </a:lnTo>
                  <a:lnTo>
                    <a:pt x="155924" y="2286"/>
                  </a:lnTo>
                  <a:lnTo>
                    <a:pt x="157543" y="2286"/>
                  </a:lnTo>
                  <a:lnTo>
                    <a:pt x="158210" y="2667"/>
                  </a:lnTo>
                  <a:lnTo>
                    <a:pt x="158496" y="2286"/>
                  </a:lnTo>
                  <a:lnTo>
                    <a:pt x="158877" y="2667"/>
                  </a:lnTo>
                  <a:lnTo>
                    <a:pt x="159544" y="2667"/>
                  </a:lnTo>
                  <a:lnTo>
                    <a:pt x="159829" y="2953"/>
                  </a:lnTo>
                  <a:lnTo>
                    <a:pt x="160782" y="3239"/>
                  </a:lnTo>
                  <a:lnTo>
                    <a:pt x="161449" y="3620"/>
                  </a:lnTo>
                  <a:lnTo>
                    <a:pt x="162782" y="2953"/>
                  </a:lnTo>
                  <a:lnTo>
                    <a:pt x="164116" y="3620"/>
                  </a:lnTo>
                  <a:lnTo>
                    <a:pt x="164116" y="3239"/>
                  </a:lnTo>
                  <a:lnTo>
                    <a:pt x="164783" y="2953"/>
                  </a:lnTo>
                  <a:lnTo>
                    <a:pt x="165068" y="2286"/>
                  </a:lnTo>
                  <a:lnTo>
                    <a:pt x="165735" y="2286"/>
                  </a:lnTo>
                  <a:lnTo>
                    <a:pt x="165068" y="953"/>
                  </a:lnTo>
                  <a:lnTo>
                    <a:pt x="164783" y="667"/>
                  </a:lnTo>
                  <a:lnTo>
                    <a:pt x="165449" y="953"/>
                  </a:lnTo>
                  <a:lnTo>
                    <a:pt x="165735" y="667"/>
                  </a:lnTo>
                  <a:lnTo>
                    <a:pt x="166402" y="286"/>
                  </a:lnTo>
                  <a:lnTo>
                    <a:pt x="167354" y="0"/>
                  </a:lnTo>
                  <a:lnTo>
                    <a:pt x="167735" y="953"/>
                  </a:lnTo>
                  <a:lnTo>
                    <a:pt x="168021" y="1619"/>
                  </a:lnTo>
                  <a:lnTo>
                    <a:pt x="169640" y="1334"/>
                  </a:lnTo>
                  <a:lnTo>
                    <a:pt x="170021" y="1619"/>
                  </a:lnTo>
                  <a:lnTo>
                    <a:pt x="170021" y="2286"/>
                  </a:lnTo>
                  <a:lnTo>
                    <a:pt x="170688" y="2667"/>
                  </a:lnTo>
                  <a:lnTo>
                    <a:pt x="170974" y="3239"/>
                  </a:lnTo>
                  <a:lnTo>
                    <a:pt x="171926" y="4286"/>
                  </a:lnTo>
                  <a:lnTo>
                    <a:pt x="172593" y="4572"/>
                  </a:lnTo>
                  <a:lnTo>
                    <a:pt x="172974" y="4953"/>
                  </a:lnTo>
                  <a:lnTo>
                    <a:pt x="173641" y="5239"/>
                  </a:lnTo>
                  <a:lnTo>
                    <a:pt x="174593" y="5905"/>
                  </a:lnTo>
                  <a:lnTo>
                    <a:pt x="174593" y="5620"/>
                  </a:lnTo>
                  <a:lnTo>
                    <a:pt x="176213" y="5620"/>
                  </a:lnTo>
                  <a:lnTo>
                    <a:pt x="176593" y="5905"/>
                  </a:lnTo>
                  <a:lnTo>
                    <a:pt x="176879" y="6858"/>
                  </a:lnTo>
                  <a:lnTo>
                    <a:pt x="177260" y="6858"/>
                  </a:lnTo>
                  <a:lnTo>
                    <a:pt x="177546" y="7239"/>
                  </a:lnTo>
                  <a:lnTo>
                    <a:pt x="176593" y="8573"/>
                  </a:lnTo>
                  <a:lnTo>
                    <a:pt x="177832" y="9144"/>
                  </a:lnTo>
                  <a:lnTo>
                    <a:pt x="178213" y="8858"/>
                  </a:lnTo>
                  <a:lnTo>
                    <a:pt x="178213" y="9811"/>
                  </a:lnTo>
                  <a:lnTo>
                    <a:pt x="178499" y="10859"/>
                  </a:lnTo>
                  <a:lnTo>
                    <a:pt x="178499" y="11144"/>
                  </a:lnTo>
                  <a:lnTo>
                    <a:pt x="178879" y="11811"/>
                  </a:lnTo>
                  <a:lnTo>
                    <a:pt x="178879" y="12764"/>
                  </a:lnTo>
                  <a:lnTo>
                    <a:pt x="180784" y="12478"/>
                  </a:lnTo>
                  <a:lnTo>
                    <a:pt x="181166" y="12764"/>
                  </a:lnTo>
                  <a:lnTo>
                    <a:pt x="181832" y="14097"/>
                  </a:lnTo>
                  <a:lnTo>
                    <a:pt x="182499" y="15049"/>
                  </a:lnTo>
                  <a:lnTo>
                    <a:pt x="183166" y="15430"/>
                  </a:lnTo>
                  <a:lnTo>
                    <a:pt x="183166" y="15716"/>
                  </a:lnTo>
                  <a:lnTo>
                    <a:pt x="183166" y="15430"/>
                  </a:lnTo>
                  <a:lnTo>
                    <a:pt x="184118" y="15716"/>
                  </a:lnTo>
                  <a:lnTo>
                    <a:pt x="184785" y="17050"/>
                  </a:lnTo>
                  <a:lnTo>
                    <a:pt x="184785" y="17431"/>
                  </a:lnTo>
                  <a:lnTo>
                    <a:pt x="185452" y="17431"/>
                  </a:lnTo>
                  <a:lnTo>
                    <a:pt x="185738" y="18383"/>
                  </a:lnTo>
                  <a:lnTo>
                    <a:pt x="186404" y="18383"/>
                  </a:lnTo>
                  <a:lnTo>
                    <a:pt x="187071" y="17717"/>
                  </a:lnTo>
                  <a:lnTo>
                    <a:pt x="187071" y="17050"/>
                  </a:lnTo>
                  <a:lnTo>
                    <a:pt x="186118" y="16764"/>
                  </a:lnTo>
                  <a:lnTo>
                    <a:pt x="186118" y="16383"/>
                  </a:lnTo>
                  <a:lnTo>
                    <a:pt x="187738" y="16097"/>
                  </a:lnTo>
                  <a:lnTo>
                    <a:pt x="188024" y="16097"/>
                  </a:lnTo>
                  <a:lnTo>
                    <a:pt x="188024" y="16383"/>
                  </a:lnTo>
                  <a:lnTo>
                    <a:pt x="189071" y="16383"/>
                  </a:lnTo>
                  <a:lnTo>
                    <a:pt x="189071" y="15049"/>
                  </a:lnTo>
                  <a:lnTo>
                    <a:pt x="189357" y="14478"/>
                  </a:lnTo>
                  <a:lnTo>
                    <a:pt x="190309" y="14097"/>
                  </a:lnTo>
                  <a:lnTo>
                    <a:pt x="190024" y="13430"/>
                  </a:lnTo>
                  <a:lnTo>
                    <a:pt x="190976" y="13430"/>
                  </a:lnTo>
                  <a:lnTo>
                    <a:pt x="191643" y="12478"/>
                  </a:lnTo>
                  <a:lnTo>
                    <a:pt x="192024" y="12097"/>
                  </a:lnTo>
                  <a:lnTo>
                    <a:pt x="192596" y="12097"/>
                  </a:lnTo>
                  <a:lnTo>
                    <a:pt x="193262" y="12764"/>
                  </a:lnTo>
                  <a:lnTo>
                    <a:pt x="193929" y="12478"/>
                  </a:lnTo>
                  <a:lnTo>
                    <a:pt x="194310" y="11525"/>
                  </a:lnTo>
                  <a:lnTo>
                    <a:pt x="194310" y="11144"/>
                  </a:lnTo>
                  <a:lnTo>
                    <a:pt x="192976" y="10478"/>
                  </a:lnTo>
                  <a:lnTo>
                    <a:pt x="193262" y="9811"/>
                  </a:lnTo>
                  <a:lnTo>
                    <a:pt x="194310" y="9811"/>
                  </a:lnTo>
                  <a:lnTo>
                    <a:pt x="195263" y="8858"/>
                  </a:lnTo>
                  <a:lnTo>
                    <a:pt x="196882" y="8192"/>
                  </a:lnTo>
                  <a:lnTo>
                    <a:pt x="197549" y="9525"/>
                  </a:lnTo>
                  <a:lnTo>
                    <a:pt x="197263" y="10192"/>
                  </a:lnTo>
                  <a:lnTo>
                    <a:pt x="197929" y="10192"/>
                  </a:lnTo>
                  <a:lnTo>
                    <a:pt x="197929" y="10859"/>
                  </a:lnTo>
                  <a:lnTo>
                    <a:pt x="198501" y="10478"/>
                  </a:lnTo>
                  <a:lnTo>
                    <a:pt x="199168" y="10478"/>
                  </a:lnTo>
                  <a:lnTo>
                    <a:pt x="200216" y="10859"/>
                  </a:lnTo>
                  <a:lnTo>
                    <a:pt x="200882" y="11525"/>
                  </a:lnTo>
                  <a:lnTo>
                    <a:pt x="201454" y="11811"/>
                  </a:lnTo>
                  <a:lnTo>
                    <a:pt x="201835" y="12764"/>
                  </a:lnTo>
                  <a:lnTo>
                    <a:pt x="202787" y="13430"/>
                  </a:lnTo>
                  <a:lnTo>
                    <a:pt x="203454" y="13145"/>
                  </a:lnTo>
                  <a:lnTo>
                    <a:pt x="206121" y="13145"/>
                  </a:lnTo>
                  <a:lnTo>
                    <a:pt x="206121" y="13430"/>
                  </a:lnTo>
                  <a:lnTo>
                    <a:pt x="205740" y="14764"/>
                  </a:lnTo>
                  <a:lnTo>
                    <a:pt x="206121" y="15430"/>
                  </a:lnTo>
                  <a:lnTo>
                    <a:pt x="205740" y="16097"/>
                  </a:lnTo>
                  <a:lnTo>
                    <a:pt x="205073" y="16764"/>
                  </a:lnTo>
                  <a:lnTo>
                    <a:pt x="204407" y="16764"/>
                  </a:lnTo>
                  <a:lnTo>
                    <a:pt x="204407" y="17050"/>
                  </a:lnTo>
                  <a:lnTo>
                    <a:pt x="203835" y="17431"/>
                  </a:lnTo>
                  <a:lnTo>
                    <a:pt x="203454" y="17431"/>
                  </a:lnTo>
                  <a:lnTo>
                    <a:pt x="203454" y="17717"/>
                  </a:lnTo>
                  <a:lnTo>
                    <a:pt x="203168" y="18002"/>
                  </a:lnTo>
                  <a:lnTo>
                    <a:pt x="203454" y="18669"/>
                  </a:lnTo>
                  <a:lnTo>
                    <a:pt x="203454" y="19050"/>
                  </a:lnTo>
                  <a:lnTo>
                    <a:pt x="204121" y="19717"/>
                  </a:lnTo>
                  <a:lnTo>
                    <a:pt x="203835" y="20384"/>
                  </a:lnTo>
                  <a:lnTo>
                    <a:pt x="205454" y="22670"/>
                  </a:lnTo>
                  <a:lnTo>
                    <a:pt x="206121" y="23336"/>
                  </a:lnTo>
                  <a:lnTo>
                    <a:pt x="206407" y="24289"/>
                  </a:lnTo>
                  <a:lnTo>
                    <a:pt x="207074" y="24575"/>
                  </a:lnTo>
                  <a:lnTo>
                    <a:pt x="207359" y="25622"/>
                  </a:lnTo>
                  <a:lnTo>
                    <a:pt x="208693" y="25908"/>
                  </a:lnTo>
                  <a:lnTo>
                    <a:pt x="209359" y="26575"/>
                  </a:lnTo>
                  <a:lnTo>
                    <a:pt x="209741" y="26575"/>
                  </a:lnTo>
                  <a:lnTo>
                    <a:pt x="209741" y="27908"/>
                  </a:lnTo>
                  <a:lnTo>
                    <a:pt x="209074" y="27908"/>
                  </a:lnTo>
                  <a:lnTo>
                    <a:pt x="208026" y="29242"/>
                  </a:lnTo>
                  <a:lnTo>
                    <a:pt x="207740" y="29528"/>
                  </a:lnTo>
                  <a:lnTo>
                    <a:pt x="206407" y="29813"/>
                  </a:lnTo>
                  <a:lnTo>
                    <a:pt x="206121" y="29813"/>
                  </a:lnTo>
                  <a:lnTo>
                    <a:pt x="206788" y="30194"/>
                  </a:lnTo>
                  <a:lnTo>
                    <a:pt x="206407" y="30480"/>
                  </a:lnTo>
                  <a:lnTo>
                    <a:pt x="206121" y="30194"/>
                  </a:lnTo>
                  <a:lnTo>
                    <a:pt x="205073" y="29813"/>
                  </a:lnTo>
                  <a:lnTo>
                    <a:pt x="204407" y="30480"/>
                  </a:lnTo>
                  <a:lnTo>
                    <a:pt x="204121" y="30480"/>
                  </a:lnTo>
                  <a:lnTo>
                    <a:pt x="202787" y="31528"/>
                  </a:lnTo>
                  <a:lnTo>
                    <a:pt x="202121" y="31814"/>
                  </a:lnTo>
                  <a:lnTo>
                    <a:pt x="201835" y="33147"/>
                  </a:lnTo>
                  <a:lnTo>
                    <a:pt x="202501" y="33147"/>
                  </a:lnTo>
                  <a:lnTo>
                    <a:pt x="203454" y="33433"/>
                  </a:lnTo>
                  <a:lnTo>
                    <a:pt x="203168" y="34100"/>
                  </a:lnTo>
                  <a:lnTo>
                    <a:pt x="203168" y="35147"/>
                  </a:lnTo>
                  <a:lnTo>
                    <a:pt x="202501" y="35719"/>
                  </a:lnTo>
                  <a:lnTo>
                    <a:pt x="202787" y="36386"/>
                  </a:lnTo>
                  <a:lnTo>
                    <a:pt x="202121" y="37433"/>
                  </a:lnTo>
                  <a:lnTo>
                    <a:pt x="201835" y="38672"/>
                  </a:lnTo>
                  <a:lnTo>
                    <a:pt x="201835" y="39053"/>
                  </a:lnTo>
                  <a:lnTo>
                    <a:pt x="201454" y="39338"/>
                  </a:lnTo>
                  <a:lnTo>
                    <a:pt x="201835" y="39719"/>
                  </a:lnTo>
                  <a:lnTo>
                    <a:pt x="201168" y="40386"/>
                  </a:lnTo>
                  <a:lnTo>
                    <a:pt x="200216" y="40386"/>
                  </a:lnTo>
                  <a:lnTo>
                    <a:pt x="199168" y="40672"/>
                  </a:lnTo>
                  <a:lnTo>
                    <a:pt x="199834" y="41053"/>
                  </a:lnTo>
                  <a:lnTo>
                    <a:pt x="200216" y="40672"/>
                  </a:lnTo>
                  <a:lnTo>
                    <a:pt x="200501" y="41053"/>
                  </a:lnTo>
                  <a:lnTo>
                    <a:pt x="201454" y="41053"/>
                  </a:lnTo>
                  <a:lnTo>
                    <a:pt x="201454" y="41624"/>
                  </a:lnTo>
                  <a:lnTo>
                    <a:pt x="202501" y="41339"/>
                  </a:lnTo>
                  <a:lnTo>
                    <a:pt x="203168" y="42005"/>
                  </a:lnTo>
                  <a:lnTo>
                    <a:pt x="203454" y="41624"/>
                  </a:lnTo>
                  <a:lnTo>
                    <a:pt x="203454" y="42291"/>
                  </a:lnTo>
                  <a:lnTo>
                    <a:pt x="203835" y="42958"/>
                  </a:lnTo>
                  <a:lnTo>
                    <a:pt x="203835" y="43339"/>
                  </a:lnTo>
                  <a:lnTo>
                    <a:pt x="204121" y="43625"/>
                  </a:lnTo>
                  <a:lnTo>
                    <a:pt x="204121" y="44291"/>
                  </a:lnTo>
                  <a:lnTo>
                    <a:pt x="204788" y="45625"/>
                  </a:lnTo>
                  <a:lnTo>
                    <a:pt x="205740" y="46577"/>
                  </a:lnTo>
                  <a:lnTo>
                    <a:pt x="206788" y="48197"/>
                  </a:lnTo>
                  <a:lnTo>
                    <a:pt x="206121" y="48577"/>
                  </a:lnTo>
                  <a:lnTo>
                    <a:pt x="206121" y="49244"/>
                  </a:lnTo>
                  <a:lnTo>
                    <a:pt x="205454" y="50197"/>
                  </a:lnTo>
                  <a:lnTo>
                    <a:pt x="205073" y="50864"/>
                  </a:lnTo>
                  <a:lnTo>
                    <a:pt x="204407" y="51149"/>
                  </a:lnTo>
                  <a:lnTo>
                    <a:pt x="204788" y="52197"/>
                  </a:lnTo>
                  <a:lnTo>
                    <a:pt x="204407" y="52197"/>
                  </a:lnTo>
                  <a:lnTo>
                    <a:pt x="204407" y="52483"/>
                  </a:lnTo>
                  <a:lnTo>
                    <a:pt x="205073" y="53150"/>
                  </a:lnTo>
                  <a:lnTo>
                    <a:pt x="204788" y="53150"/>
                  </a:lnTo>
                  <a:lnTo>
                    <a:pt x="204121" y="53531"/>
                  </a:lnTo>
                  <a:lnTo>
                    <a:pt x="202787" y="53150"/>
                  </a:lnTo>
                  <a:lnTo>
                    <a:pt x="202501" y="53531"/>
                  </a:lnTo>
                  <a:lnTo>
                    <a:pt x="202121" y="54102"/>
                  </a:lnTo>
                  <a:lnTo>
                    <a:pt x="201454" y="53816"/>
                  </a:lnTo>
                  <a:lnTo>
                    <a:pt x="200501" y="54769"/>
                  </a:lnTo>
                  <a:lnTo>
                    <a:pt x="200216" y="54483"/>
                  </a:lnTo>
                  <a:lnTo>
                    <a:pt x="197929" y="54483"/>
                  </a:lnTo>
                  <a:lnTo>
                    <a:pt x="196882" y="54769"/>
                  </a:lnTo>
                  <a:lnTo>
                    <a:pt x="196215" y="55150"/>
                  </a:lnTo>
                  <a:lnTo>
                    <a:pt x="196215" y="55436"/>
                  </a:lnTo>
                  <a:lnTo>
                    <a:pt x="194977" y="55816"/>
                  </a:lnTo>
                  <a:lnTo>
                    <a:pt x="194977" y="58388"/>
                  </a:lnTo>
                  <a:lnTo>
                    <a:pt x="193929" y="59436"/>
                  </a:lnTo>
                  <a:lnTo>
                    <a:pt x="193929" y="60674"/>
                  </a:lnTo>
                  <a:lnTo>
                    <a:pt x="193262" y="61722"/>
                  </a:lnTo>
                  <a:lnTo>
                    <a:pt x="194310" y="62675"/>
                  </a:lnTo>
                  <a:lnTo>
                    <a:pt x="194596" y="63627"/>
                  </a:lnTo>
                  <a:lnTo>
                    <a:pt x="196215" y="63627"/>
                  </a:lnTo>
                  <a:lnTo>
                    <a:pt x="196215" y="65627"/>
                  </a:lnTo>
                  <a:lnTo>
                    <a:pt x="196882" y="67247"/>
                  </a:lnTo>
                  <a:lnTo>
                    <a:pt x="196596" y="67627"/>
                  </a:lnTo>
                  <a:lnTo>
                    <a:pt x="197929" y="68866"/>
                  </a:lnTo>
                  <a:lnTo>
                    <a:pt x="196596" y="69914"/>
                  </a:lnTo>
                  <a:lnTo>
                    <a:pt x="195929" y="71247"/>
                  </a:lnTo>
                  <a:lnTo>
                    <a:pt x="195548" y="71247"/>
                  </a:lnTo>
                  <a:lnTo>
                    <a:pt x="194977" y="72200"/>
                  </a:lnTo>
                  <a:lnTo>
                    <a:pt x="193929" y="72200"/>
                  </a:lnTo>
                  <a:lnTo>
                    <a:pt x="193262" y="73152"/>
                  </a:lnTo>
                  <a:lnTo>
                    <a:pt x="192310" y="73152"/>
                  </a:lnTo>
                  <a:lnTo>
                    <a:pt x="192310" y="73819"/>
                  </a:lnTo>
                  <a:lnTo>
                    <a:pt x="191643" y="73819"/>
                  </a:lnTo>
                  <a:lnTo>
                    <a:pt x="191643" y="74771"/>
                  </a:lnTo>
                  <a:lnTo>
                    <a:pt x="191357" y="74771"/>
                  </a:lnTo>
                  <a:lnTo>
                    <a:pt x="190691" y="75438"/>
                  </a:lnTo>
                  <a:lnTo>
                    <a:pt x="190024" y="75438"/>
                  </a:lnTo>
                  <a:lnTo>
                    <a:pt x="189357" y="76486"/>
                  </a:lnTo>
                  <a:lnTo>
                    <a:pt x="189357" y="77152"/>
                  </a:lnTo>
                  <a:lnTo>
                    <a:pt x="189071" y="77438"/>
                  </a:lnTo>
                  <a:lnTo>
                    <a:pt x="189071" y="78391"/>
                  </a:lnTo>
                  <a:lnTo>
                    <a:pt x="188690" y="78772"/>
                  </a:lnTo>
                  <a:lnTo>
                    <a:pt x="187738" y="79058"/>
                  </a:lnTo>
                  <a:lnTo>
                    <a:pt x="187357" y="78772"/>
                  </a:lnTo>
                  <a:lnTo>
                    <a:pt x="186404" y="79439"/>
                  </a:lnTo>
                  <a:lnTo>
                    <a:pt x="185452" y="79058"/>
                  </a:lnTo>
                  <a:lnTo>
                    <a:pt x="183737" y="79058"/>
                  </a:lnTo>
                  <a:lnTo>
                    <a:pt x="183451" y="78772"/>
                  </a:lnTo>
                  <a:lnTo>
                    <a:pt x="183451" y="78391"/>
                  </a:lnTo>
                  <a:lnTo>
                    <a:pt x="183166" y="78105"/>
                  </a:lnTo>
                  <a:lnTo>
                    <a:pt x="182499" y="78105"/>
                  </a:lnTo>
                  <a:lnTo>
                    <a:pt x="181832" y="78391"/>
                  </a:lnTo>
                  <a:lnTo>
                    <a:pt x="182499" y="80105"/>
                  </a:lnTo>
                  <a:lnTo>
                    <a:pt x="182785" y="80677"/>
                  </a:lnTo>
                  <a:lnTo>
                    <a:pt x="182499" y="81344"/>
                  </a:lnTo>
                  <a:lnTo>
                    <a:pt x="182499" y="82391"/>
                  </a:lnTo>
                  <a:lnTo>
                    <a:pt x="182785" y="82677"/>
                  </a:lnTo>
                  <a:lnTo>
                    <a:pt x="183737" y="82677"/>
                  </a:lnTo>
                  <a:lnTo>
                    <a:pt x="183737" y="83344"/>
                  </a:lnTo>
                  <a:lnTo>
                    <a:pt x="185071" y="84011"/>
                  </a:lnTo>
                  <a:lnTo>
                    <a:pt x="185738" y="84011"/>
                  </a:lnTo>
                  <a:lnTo>
                    <a:pt x="186404" y="84296"/>
                  </a:lnTo>
                  <a:lnTo>
                    <a:pt x="187071" y="84011"/>
                  </a:lnTo>
                  <a:lnTo>
                    <a:pt x="187071" y="84296"/>
                  </a:lnTo>
                  <a:lnTo>
                    <a:pt x="187357" y="84296"/>
                  </a:lnTo>
                  <a:lnTo>
                    <a:pt x="187738" y="84011"/>
                  </a:lnTo>
                  <a:lnTo>
                    <a:pt x="188024" y="83344"/>
                  </a:lnTo>
                  <a:lnTo>
                    <a:pt x="189357" y="82677"/>
                  </a:lnTo>
                  <a:lnTo>
                    <a:pt x="190309" y="82677"/>
                  </a:lnTo>
                  <a:lnTo>
                    <a:pt x="190976" y="83344"/>
                  </a:lnTo>
                  <a:lnTo>
                    <a:pt x="191357" y="84011"/>
                  </a:lnTo>
                  <a:lnTo>
                    <a:pt x="191643" y="84011"/>
                  </a:lnTo>
                  <a:lnTo>
                    <a:pt x="192976" y="84296"/>
                  </a:lnTo>
                  <a:lnTo>
                    <a:pt x="193262" y="84011"/>
                  </a:lnTo>
                  <a:lnTo>
                    <a:pt x="194310" y="84011"/>
                  </a:lnTo>
                  <a:lnTo>
                    <a:pt x="194977" y="84677"/>
                  </a:lnTo>
                  <a:lnTo>
                    <a:pt x="195548" y="84677"/>
                  </a:lnTo>
                  <a:lnTo>
                    <a:pt x="197263" y="85630"/>
                  </a:lnTo>
                  <a:lnTo>
                    <a:pt x="197929" y="86011"/>
                  </a:lnTo>
                  <a:lnTo>
                    <a:pt x="199549" y="86011"/>
                  </a:lnTo>
                  <a:lnTo>
                    <a:pt x="199834" y="85630"/>
                  </a:lnTo>
                  <a:lnTo>
                    <a:pt x="201168" y="86011"/>
                  </a:lnTo>
                  <a:lnTo>
                    <a:pt x="204121" y="87249"/>
                  </a:lnTo>
                  <a:lnTo>
                    <a:pt x="204788" y="87916"/>
                  </a:lnTo>
                  <a:lnTo>
                    <a:pt x="204788" y="88297"/>
                  </a:lnTo>
                  <a:lnTo>
                    <a:pt x="204121" y="88583"/>
                  </a:lnTo>
                  <a:lnTo>
                    <a:pt x="205454" y="89535"/>
                  </a:lnTo>
                  <a:lnTo>
                    <a:pt x="205454" y="89916"/>
                  </a:lnTo>
                  <a:lnTo>
                    <a:pt x="205073" y="90583"/>
                  </a:lnTo>
                  <a:lnTo>
                    <a:pt x="205740" y="90869"/>
                  </a:lnTo>
                  <a:lnTo>
                    <a:pt x="205740" y="92202"/>
                  </a:lnTo>
                  <a:lnTo>
                    <a:pt x="206121" y="92869"/>
                  </a:lnTo>
                  <a:lnTo>
                    <a:pt x="206407" y="93821"/>
                  </a:lnTo>
                  <a:lnTo>
                    <a:pt x="206121" y="94488"/>
                  </a:lnTo>
                  <a:lnTo>
                    <a:pt x="206121" y="94869"/>
                  </a:lnTo>
                  <a:lnTo>
                    <a:pt x="206407" y="94869"/>
                  </a:lnTo>
                  <a:lnTo>
                    <a:pt x="207359" y="95822"/>
                  </a:lnTo>
                  <a:lnTo>
                    <a:pt x="207074" y="95822"/>
                  </a:lnTo>
                  <a:lnTo>
                    <a:pt x="207359" y="96107"/>
                  </a:lnTo>
                  <a:lnTo>
                    <a:pt x="208407" y="96107"/>
                  </a:lnTo>
                  <a:lnTo>
                    <a:pt x="209074" y="96488"/>
                  </a:lnTo>
                  <a:lnTo>
                    <a:pt x="209741" y="97155"/>
                  </a:lnTo>
                  <a:lnTo>
                    <a:pt x="208693" y="98108"/>
                  </a:lnTo>
                  <a:lnTo>
                    <a:pt x="209074" y="99441"/>
                  </a:lnTo>
                  <a:lnTo>
                    <a:pt x="211360" y="101727"/>
                  </a:lnTo>
                  <a:lnTo>
                    <a:pt x="211646" y="101727"/>
                  </a:lnTo>
                  <a:lnTo>
                    <a:pt x="213646" y="104680"/>
                  </a:lnTo>
                  <a:lnTo>
                    <a:pt x="213646" y="105347"/>
                  </a:lnTo>
                  <a:lnTo>
                    <a:pt x="213265" y="105632"/>
                  </a:lnTo>
                  <a:lnTo>
                    <a:pt x="212026" y="105632"/>
                  </a:lnTo>
                  <a:lnTo>
                    <a:pt x="213932" y="107918"/>
                  </a:lnTo>
                  <a:lnTo>
                    <a:pt x="215265" y="111252"/>
                  </a:lnTo>
                  <a:lnTo>
                    <a:pt x="210693" y="111252"/>
                  </a:lnTo>
                  <a:lnTo>
                    <a:pt x="210312" y="111538"/>
                  </a:lnTo>
                  <a:lnTo>
                    <a:pt x="208026" y="113538"/>
                  </a:lnTo>
                  <a:lnTo>
                    <a:pt x="207074" y="115824"/>
                  </a:lnTo>
                  <a:lnTo>
                    <a:pt x="210693" y="116777"/>
                  </a:lnTo>
                  <a:lnTo>
                    <a:pt x="210979" y="118491"/>
                  </a:lnTo>
                  <a:lnTo>
                    <a:pt x="210693" y="118491"/>
                  </a:lnTo>
                  <a:lnTo>
                    <a:pt x="209359" y="118777"/>
                  </a:lnTo>
                  <a:lnTo>
                    <a:pt x="206121" y="118110"/>
                  </a:lnTo>
                  <a:lnTo>
                    <a:pt x="205740" y="118110"/>
                  </a:lnTo>
                  <a:lnTo>
                    <a:pt x="204788" y="119444"/>
                  </a:lnTo>
                  <a:lnTo>
                    <a:pt x="203835" y="120396"/>
                  </a:lnTo>
                  <a:lnTo>
                    <a:pt x="202501" y="122396"/>
                  </a:lnTo>
                  <a:lnTo>
                    <a:pt x="200501" y="123349"/>
                  </a:lnTo>
                  <a:lnTo>
                    <a:pt x="199834" y="123063"/>
                  </a:lnTo>
                  <a:lnTo>
                    <a:pt x="197929" y="123063"/>
                  </a:lnTo>
                  <a:lnTo>
                    <a:pt x="197263" y="122682"/>
                  </a:lnTo>
                  <a:lnTo>
                    <a:pt x="196882" y="122682"/>
                  </a:lnTo>
                  <a:lnTo>
                    <a:pt x="196882" y="123349"/>
                  </a:lnTo>
                  <a:lnTo>
                    <a:pt x="197549" y="123730"/>
                  </a:lnTo>
                  <a:lnTo>
                    <a:pt x="198501" y="124015"/>
                  </a:lnTo>
                  <a:lnTo>
                    <a:pt x="199549" y="124682"/>
                  </a:lnTo>
                  <a:lnTo>
                    <a:pt x="197929" y="128588"/>
                  </a:lnTo>
                  <a:lnTo>
                    <a:pt x="198501" y="129254"/>
                  </a:lnTo>
                  <a:lnTo>
                    <a:pt x="200501" y="130969"/>
                  </a:lnTo>
                  <a:lnTo>
                    <a:pt x="201454" y="131255"/>
                  </a:lnTo>
                  <a:lnTo>
                    <a:pt x="202121" y="131255"/>
                  </a:lnTo>
                  <a:lnTo>
                    <a:pt x="202787" y="131921"/>
                  </a:lnTo>
                  <a:lnTo>
                    <a:pt x="201454" y="132588"/>
                  </a:lnTo>
                  <a:lnTo>
                    <a:pt x="200882" y="134493"/>
                  </a:lnTo>
                  <a:lnTo>
                    <a:pt x="201454" y="135827"/>
                  </a:lnTo>
                  <a:lnTo>
                    <a:pt x="202501" y="152210"/>
                  </a:lnTo>
                  <a:lnTo>
                    <a:pt x="198215" y="147638"/>
                  </a:lnTo>
                  <a:lnTo>
                    <a:pt x="192024" y="136874"/>
                  </a:lnTo>
                  <a:lnTo>
                    <a:pt x="190691" y="135160"/>
                  </a:lnTo>
                  <a:lnTo>
                    <a:pt x="191643" y="132207"/>
                  </a:lnTo>
                  <a:lnTo>
                    <a:pt x="190309" y="132207"/>
                  </a:lnTo>
                  <a:lnTo>
                    <a:pt x="190024" y="131921"/>
                  </a:lnTo>
                  <a:lnTo>
                    <a:pt x="189357" y="131921"/>
                  </a:lnTo>
                  <a:lnTo>
                    <a:pt x="189643" y="131255"/>
                  </a:lnTo>
                  <a:lnTo>
                    <a:pt x="189643" y="130588"/>
                  </a:lnTo>
                  <a:lnTo>
                    <a:pt x="188690" y="127635"/>
                  </a:lnTo>
                  <a:lnTo>
                    <a:pt x="187738" y="126683"/>
                  </a:lnTo>
                  <a:lnTo>
                    <a:pt x="185071" y="126302"/>
                  </a:lnTo>
                  <a:lnTo>
                    <a:pt x="185452" y="125349"/>
                  </a:lnTo>
                  <a:lnTo>
                    <a:pt x="185071" y="124397"/>
                  </a:lnTo>
                  <a:lnTo>
                    <a:pt x="184785" y="124397"/>
                  </a:lnTo>
                  <a:lnTo>
                    <a:pt x="184785" y="123730"/>
                  </a:lnTo>
                  <a:lnTo>
                    <a:pt x="184404" y="123349"/>
                  </a:lnTo>
                  <a:lnTo>
                    <a:pt x="182118" y="123349"/>
                  </a:lnTo>
                  <a:lnTo>
                    <a:pt x="181832" y="123063"/>
                  </a:lnTo>
                  <a:lnTo>
                    <a:pt x="181832" y="122682"/>
                  </a:lnTo>
                  <a:lnTo>
                    <a:pt x="178213" y="124015"/>
                  </a:lnTo>
                  <a:lnTo>
                    <a:pt x="178499" y="124397"/>
                  </a:lnTo>
                  <a:lnTo>
                    <a:pt x="178499" y="125349"/>
                  </a:lnTo>
                  <a:lnTo>
                    <a:pt x="178879" y="125349"/>
                  </a:lnTo>
                  <a:lnTo>
                    <a:pt x="178879" y="125635"/>
                  </a:lnTo>
                  <a:lnTo>
                    <a:pt x="179546" y="126302"/>
                  </a:lnTo>
                  <a:lnTo>
                    <a:pt x="179546" y="126968"/>
                  </a:lnTo>
                  <a:lnTo>
                    <a:pt x="179832" y="128016"/>
                  </a:lnTo>
                  <a:lnTo>
                    <a:pt x="179832" y="128588"/>
                  </a:lnTo>
                  <a:lnTo>
                    <a:pt x="180213" y="128588"/>
                  </a:lnTo>
                  <a:lnTo>
                    <a:pt x="180213" y="128969"/>
                  </a:lnTo>
                  <a:lnTo>
                    <a:pt x="180784" y="129254"/>
                  </a:lnTo>
                  <a:lnTo>
                    <a:pt x="180784" y="129635"/>
                  </a:lnTo>
                  <a:lnTo>
                    <a:pt x="181166" y="129635"/>
                  </a:lnTo>
                  <a:lnTo>
                    <a:pt x="179165" y="130969"/>
                  </a:lnTo>
                  <a:lnTo>
                    <a:pt x="177832" y="132874"/>
                  </a:lnTo>
                  <a:lnTo>
                    <a:pt x="177546" y="132874"/>
                  </a:lnTo>
                  <a:lnTo>
                    <a:pt x="172307" y="134207"/>
                  </a:lnTo>
                  <a:lnTo>
                    <a:pt x="170021" y="133255"/>
                  </a:lnTo>
                  <a:lnTo>
                    <a:pt x="169354" y="132588"/>
                  </a:lnTo>
                  <a:lnTo>
                    <a:pt x="168688" y="130588"/>
                  </a:lnTo>
                  <a:lnTo>
                    <a:pt x="167735" y="129635"/>
                  </a:lnTo>
                  <a:lnTo>
                    <a:pt x="167354" y="128588"/>
                  </a:lnTo>
                  <a:lnTo>
                    <a:pt x="166688" y="128588"/>
                  </a:lnTo>
                  <a:lnTo>
                    <a:pt x="166688" y="128016"/>
                  </a:lnTo>
                  <a:lnTo>
                    <a:pt x="165735" y="128302"/>
                  </a:lnTo>
                  <a:lnTo>
                    <a:pt x="165449" y="127635"/>
                  </a:lnTo>
                  <a:lnTo>
                    <a:pt x="165068" y="126302"/>
                  </a:lnTo>
                  <a:lnTo>
                    <a:pt x="164783" y="126016"/>
                  </a:lnTo>
                  <a:lnTo>
                    <a:pt x="164401" y="125063"/>
                  </a:lnTo>
                  <a:lnTo>
                    <a:pt x="164783" y="123349"/>
                  </a:lnTo>
                  <a:lnTo>
                    <a:pt x="164783" y="121444"/>
                  </a:lnTo>
                  <a:lnTo>
                    <a:pt x="164401" y="121063"/>
                  </a:lnTo>
                  <a:lnTo>
                    <a:pt x="162116" y="122396"/>
                  </a:lnTo>
                  <a:lnTo>
                    <a:pt x="160782" y="123730"/>
                  </a:lnTo>
                  <a:lnTo>
                    <a:pt x="160496" y="124968"/>
                  </a:lnTo>
                  <a:lnTo>
                    <a:pt x="160115" y="125349"/>
                  </a:lnTo>
                  <a:lnTo>
                    <a:pt x="159163" y="125635"/>
                  </a:lnTo>
                  <a:lnTo>
                    <a:pt x="158496" y="126683"/>
                  </a:lnTo>
                  <a:lnTo>
                    <a:pt x="157829" y="126683"/>
                  </a:lnTo>
                  <a:lnTo>
                    <a:pt x="157829" y="127635"/>
                  </a:lnTo>
                  <a:lnTo>
                    <a:pt x="157163" y="128302"/>
                  </a:lnTo>
                  <a:lnTo>
                    <a:pt x="157543" y="128969"/>
                  </a:lnTo>
                  <a:lnTo>
                    <a:pt x="157543" y="130302"/>
                  </a:lnTo>
                  <a:lnTo>
                    <a:pt x="156877" y="131921"/>
                  </a:lnTo>
                  <a:lnTo>
                    <a:pt x="157543" y="132874"/>
                  </a:lnTo>
                  <a:lnTo>
                    <a:pt x="157163" y="134207"/>
                  </a:lnTo>
                  <a:lnTo>
                    <a:pt x="157543" y="135160"/>
                  </a:lnTo>
                  <a:lnTo>
                    <a:pt x="157829" y="136493"/>
                  </a:lnTo>
                  <a:lnTo>
                    <a:pt x="157163" y="136493"/>
                  </a:lnTo>
                  <a:lnTo>
                    <a:pt x="152591" y="146018"/>
                  </a:lnTo>
                  <a:lnTo>
                    <a:pt x="150686" y="147352"/>
                  </a:lnTo>
                  <a:lnTo>
                    <a:pt x="143446" y="146018"/>
                  </a:lnTo>
                  <a:lnTo>
                    <a:pt x="144399" y="147638"/>
                  </a:lnTo>
                  <a:lnTo>
                    <a:pt x="133255" y="150590"/>
                  </a:lnTo>
                  <a:lnTo>
                    <a:pt x="132874" y="149924"/>
                  </a:lnTo>
                  <a:lnTo>
                    <a:pt x="133255" y="149638"/>
                  </a:lnTo>
                  <a:lnTo>
                    <a:pt x="132874" y="149638"/>
                  </a:lnTo>
                  <a:lnTo>
                    <a:pt x="133255" y="149638"/>
                  </a:lnTo>
                  <a:lnTo>
                    <a:pt x="132874" y="149638"/>
                  </a:lnTo>
                  <a:lnTo>
                    <a:pt x="133255" y="149257"/>
                  </a:lnTo>
                  <a:lnTo>
                    <a:pt x="132874" y="148971"/>
                  </a:lnTo>
                  <a:lnTo>
                    <a:pt x="132874" y="148019"/>
                  </a:lnTo>
                  <a:lnTo>
                    <a:pt x="131636" y="147352"/>
                  </a:lnTo>
                  <a:lnTo>
                    <a:pt x="130969" y="141732"/>
                  </a:lnTo>
                  <a:lnTo>
                    <a:pt x="131254" y="139827"/>
                  </a:lnTo>
                  <a:lnTo>
                    <a:pt x="132302" y="135160"/>
                  </a:lnTo>
                  <a:lnTo>
                    <a:pt x="130588" y="135827"/>
                  </a:lnTo>
                  <a:lnTo>
                    <a:pt x="129921" y="136493"/>
                  </a:lnTo>
                  <a:lnTo>
                    <a:pt x="127635" y="136493"/>
                  </a:lnTo>
                  <a:lnTo>
                    <a:pt x="126968" y="134874"/>
                  </a:lnTo>
                  <a:lnTo>
                    <a:pt x="126683" y="133541"/>
                  </a:lnTo>
                  <a:lnTo>
                    <a:pt x="126016" y="124397"/>
                  </a:lnTo>
                  <a:lnTo>
                    <a:pt x="124682" y="122396"/>
                  </a:lnTo>
                  <a:lnTo>
                    <a:pt x="124682" y="122015"/>
                  </a:lnTo>
                  <a:lnTo>
                    <a:pt x="124016" y="121063"/>
                  </a:lnTo>
                  <a:lnTo>
                    <a:pt x="123730" y="121444"/>
                  </a:lnTo>
                  <a:lnTo>
                    <a:pt x="123063" y="120110"/>
                  </a:lnTo>
                  <a:lnTo>
                    <a:pt x="121063" y="120777"/>
                  </a:lnTo>
                  <a:lnTo>
                    <a:pt x="120777" y="120396"/>
                  </a:lnTo>
                  <a:lnTo>
                    <a:pt x="120777" y="120777"/>
                  </a:lnTo>
                  <a:lnTo>
                    <a:pt x="120110" y="122015"/>
                  </a:lnTo>
                  <a:lnTo>
                    <a:pt x="119825" y="122396"/>
                  </a:lnTo>
                  <a:lnTo>
                    <a:pt x="119158" y="122682"/>
                  </a:lnTo>
                  <a:lnTo>
                    <a:pt x="118777" y="123349"/>
                  </a:lnTo>
                  <a:lnTo>
                    <a:pt x="117538" y="123063"/>
                  </a:lnTo>
                  <a:lnTo>
                    <a:pt x="117538" y="123730"/>
                  </a:lnTo>
                  <a:lnTo>
                    <a:pt x="116491" y="124015"/>
                  </a:lnTo>
                  <a:lnTo>
                    <a:pt x="115157" y="124682"/>
                  </a:lnTo>
                  <a:lnTo>
                    <a:pt x="114586" y="124397"/>
                  </a:lnTo>
                  <a:lnTo>
                    <a:pt x="113252" y="124682"/>
                  </a:lnTo>
                  <a:lnTo>
                    <a:pt x="112204" y="124397"/>
                  </a:lnTo>
                  <a:lnTo>
                    <a:pt x="110300" y="124682"/>
                  </a:lnTo>
                  <a:lnTo>
                    <a:pt x="109918" y="123730"/>
                  </a:lnTo>
                  <a:lnTo>
                    <a:pt x="109918" y="123063"/>
                  </a:lnTo>
                  <a:lnTo>
                    <a:pt x="107347" y="124015"/>
                  </a:lnTo>
                  <a:lnTo>
                    <a:pt x="106013" y="124968"/>
                  </a:lnTo>
                  <a:lnTo>
                    <a:pt x="105061" y="124682"/>
                  </a:lnTo>
                  <a:lnTo>
                    <a:pt x="105728" y="124968"/>
                  </a:lnTo>
                  <a:lnTo>
                    <a:pt x="106013" y="126302"/>
                  </a:lnTo>
                  <a:lnTo>
                    <a:pt x="106013" y="126683"/>
                  </a:lnTo>
                  <a:lnTo>
                    <a:pt x="105728" y="126968"/>
                  </a:lnTo>
                  <a:lnTo>
                    <a:pt x="105061" y="127349"/>
                  </a:lnTo>
                  <a:lnTo>
                    <a:pt x="105061" y="127635"/>
                  </a:lnTo>
                  <a:lnTo>
                    <a:pt x="106013" y="128588"/>
                  </a:lnTo>
                  <a:lnTo>
                    <a:pt x="106680" y="129635"/>
                  </a:lnTo>
                  <a:lnTo>
                    <a:pt x="107347" y="129921"/>
                  </a:lnTo>
                  <a:lnTo>
                    <a:pt x="106680" y="130588"/>
                  </a:lnTo>
                  <a:lnTo>
                    <a:pt x="107347" y="131921"/>
                  </a:lnTo>
                  <a:lnTo>
                    <a:pt x="107347" y="135827"/>
                  </a:lnTo>
                  <a:lnTo>
                    <a:pt x="107633" y="137160"/>
                  </a:lnTo>
                  <a:lnTo>
                    <a:pt x="107633" y="138494"/>
                  </a:lnTo>
                  <a:lnTo>
                    <a:pt x="108013" y="138494"/>
                  </a:lnTo>
                  <a:lnTo>
                    <a:pt x="107347" y="139827"/>
                  </a:lnTo>
                  <a:lnTo>
                    <a:pt x="106966" y="141446"/>
                  </a:lnTo>
                  <a:lnTo>
                    <a:pt x="107347" y="142113"/>
                  </a:lnTo>
                  <a:lnTo>
                    <a:pt x="108299" y="142780"/>
                  </a:lnTo>
                  <a:lnTo>
                    <a:pt x="109633" y="142780"/>
                  </a:lnTo>
                  <a:lnTo>
                    <a:pt x="109918" y="144018"/>
                  </a:lnTo>
                  <a:lnTo>
                    <a:pt x="109918" y="146685"/>
                  </a:lnTo>
                  <a:lnTo>
                    <a:pt x="109252" y="149257"/>
                  </a:lnTo>
                  <a:lnTo>
                    <a:pt x="108299" y="151257"/>
                  </a:lnTo>
                  <a:lnTo>
                    <a:pt x="108299" y="151924"/>
                  </a:lnTo>
                  <a:lnTo>
                    <a:pt x="108680" y="151924"/>
                  </a:lnTo>
                  <a:lnTo>
                    <a:pt x="108680" y="152210"/>
                  </a:lnTo>
                  <a:lnTo>
                    <a:pt x="109252" y="152591"/>
                  </a:lnTo>
                  <a:lnTo>
                    <a:pt x="109918" y="153543"/>
                  </a:lnTo>
                  <a:lnTo>
                    <a:pt x="110300" y="153924"/>
                  </a:lnTo>
                  <a:lnTo>
                    <a:pt x="110585" y="154591"/>
                  </a:lnTo>
                  <a:lnTo>
                    <a:pt x="109633" y="154591"/>
                  </a:lnTo>
                  <a:lnTo>
                    <a:pt x="109252" y="154877"/>
                  </a:lnTo>
                  <a:lnTo>
                    <a:pt x="109252" y="155162"/>
                  </a:lnTo>
                  <a:lnTo>
                    <a:pt x="109633" y="155543"/>
                  </a:lnTo>
                  <a:lnTo>
                    <a:pt x="109252" y="155543"/>
                  </a:lnTo>
                  <a:lnTo>
                    <a:pt x="109252" y="155162"/>
                  </a:lnTo>
                  <a:lnTo>
                    <a:pt x="108680" y="155162"/>
                  </a:lnTo>
                  <a:lnTo>
                    <a:pt x="108013" y="155829"/>
                  </a:lnTo>
                  <a:lnTo>
                    <a:pt x="107633" y="156496"/>
                  </a:lnTo>
                  <a:lnTo>
                    <a:pt x="108013" y="157163"/>
                  </a:lnTo>
                  <a:lnTo>
                    <a:pt x="108013" y="157829"/>
                  </a:lnTo>
                  <a:lnTo>
                    <a:pt x="109252" y="159163"/>
                  </a:lnTo>
                  <a:lnTo>
                    <a:pt x="108680" y="160115"/>
                  </a:lnTo>
                  <a:lnTo>
                    <a:pt x="108299" y="159449"/>
                  </a:lnTo>
                  <a:lnTo>
                    <a:pt x="107347" y="158496"/>
                  </a:lnTo>
                  <a:lnTo>
                    <a:pt x="107633" y="158115"/>
                  </a:lnTo>
                  <a:lnTo>
                    <a:pt x="107347" y="157829"/>
                  </a:lnTo>
                  <a:lnTo>
                    <a:pt x="106680" y="158496"/>
                  </a:lnTo>
                  <a:lnTo>
                    <a:pt x="106299" y="157829"/>
                  </a:lnTo>
                  <a:lnTo>
                    <a:pt x="106299" y="157544"/>
                  </a:lnTo>
                  <a:lnTo>
                    <a:pt x="105346" y="157544"/>
                  </a:lnTo>
                  <a:lnTo>
                    <a:pt x="104394" y="158115"/>
                  </a:lnTo>
                  <a:lnTo>
                    <a:pt x="104013" y="158496"/>
                  </a:lnTo>
                  <a:lnTo>
                    <a:pt x="104013" y="159163"/>
                  </a:lnTo>
                  <a:lnTo>
                    <a:pt x="104394" y="159830"/>
                  </a:lnTo>
                  <a:lnTo>
                    <a:pt x="103727" y="159830"/>
                  </a:lnTo>
                  <a:lnTo>
                    <a:pt x="103346" y="159163"/>
                  </a:lnTo>
                  <a:lnTo>
                    <a:pt x="102108" y="159830"/>
                  </a:lnTo>
                  <a:lnTo>
                    <a:pt x="101727" y="160115"/>
                  </a:lnTo>
                  <a:lnTo>
                    <a:pt x="101441" y="161449"/>
                  </a:lnTo>
                  <a:lnTo>
                    <a:pt x="99441" y="163449"/>
                  </a:lnTo>
                  <a:lnTo>
                    <a:pt x="99441" y="164021"/>
                  </a:lnTo>
                  <a:lnTo>
                    <a:pt x="99155" y="164021"/>
                  </a:lnTo>
                  <a:lnTo>
                    <a:pt x="98774" y="163735"/>
                  </a:lnTo>
                  <a:lnTo>
                    <a:pt x="98108" y="163735"/>
                  </a:lnTo>
                  <a:lnTo>
                    <a:pt x="98488" y="164402"/>
                  </a:lnTo>
                  <a:lnTo>
                    <a:pt x="98108" y="165068"/>
                  </a:lnTo>
                  <a:lnTo>
                    <a:pt x="97441" y="165068"/>
                  </a:lnTo>
                  <a:lnTo>
                    <a:pt x="96869" y="165354"/>
                  </a:lnTo>
                  <a:lnTo>
                    <a:pt x="97155" y="166021"/>
                  </a:lnTo>
                  <a:lnTo>
                    <a:pt x="96488" y="166021"/>
                  </a:lnTo>
                  <a:lnTo>
                    <a:pt x="96203" y="165354"/>
                  </a:lnTo>
                  <a:lnTo>
                    <a:pt x="94869" y="166402"/>
                  </a:lnTo>
                  <a:lnTo>
                    <a:pt x="93536" y="166402"/>
                  </a:lnTo>
                  <a:lnTo>
                    <a:pt x="92869" y="166688"/>
                  </a:lnTo>
                  <a:lnTo>
                    <a:pt x="91250" y="168974"/>
                  </a:lnTo>
                  <a:lnTo>
                    <a:pt x="88583" y="171926"/>
                  </a:lnTo>
                  <a:lnTo>
                    <a:pt x="88297" y="172307"/>
                  </a:lnTo>
                  <a:lnTo>
                    <a:pt x="87630" y="172307"/>
                  </a:lnTo>
                  <a:lnTo>
                    <a:pt x="87344" y="172879"/>
                  </a:lnTo>
                  <a:lnTo>
                    <a:pt x="81439" y="184404"/>
                  </a:lnTo>
                  <a:lnTo>
                    <a:pt x="79438" y="185357"/>
                  </a:lnTo>
                  <a:lnTo>
                    <a:pt x="77819" y="186404"/>
                  </a:lnTo>
                  <a:lnTo>
                    <a:pt x="72580" y="188690"/>
                  </a:lnTo>
                  <a:lnTo>
                    <a:pt x="67342" y="187643"/>
                  </a:lnTo>
                  <a:lnTo>
                    <a:pt x="66294" y="186404"/>
                  </a:lnTo>
                  <a:lnTo>
                    <a:pt x="64675" y="184690"/>
                  </a:lnTo>
                  <a:lnTo>
                    <a:pt x="60388" y="181451"/>
                  </a:lnTo>
                  <a:lnTo>
                    <a:pt x="56769" y="180118"/>
                  </a:lnTo>
                  <a:lnTo>
                    <a:pt x="54197" y="175546"/>
                  </a:lnTo>
                  <a:lnTo>
                    <a:pt x="54197" y="176498"/>
                  </a:lnTo>
                  <a:lnTo>
                    <a:pt x="53816" y="176879"/>
                  </a:lnTo>
                  <a:lnTo>
                    <a:pt x="54197" y="177832"/>
                  </a:lnTo>
                  <a:lnTo>
                    <a:pt x="53530" y="178499"/>
                  </a:lnTo>
                  <a:lnTo>
                    <a:pt x="52578" y="179165"/>
                  </a:lnTo>
                  <a:lnTo>
                    <a:pt x="52197" y="179165"/>
                  </a:lnTo>
                  <a:lnTo>
                    <a:pt x="51530" y="177546"/>
                  </a:lnTo>
                  <a:lnTo>
                    <a:pt x="51245" y="177165"/>
                  </a:lnTo>
                  <a:lnTo>
                    <a:pt x="41338" y="181737"/>
                  </a:lnTo>
                  <a:lnTo>
                    <a:pt x="38386" y="183737"/>
                  </a:lnTo>
                  <a:lnTo>
                    <a:pt x="35814" y="184690"/>
                  </a:lnTo>
                  <a:lnTo>
                    <a:pt x="30194" y="185071"/>
                  </a:lnTo>
                  <a:lnTo>
                    <a:pt x="25337" y="185738"/>
                  </a:lnTo>
                  <a:lnTo>
                    <a:pt x="21050" y="185738"/>
                  </a:lnTo>
                  <a:lnTo>
                    <a:pt x="19717" y="183071"/>
                  </a:lnTo>
                  <a:lnTo>
                    <a:pt x="18383" y="176879"/>
                  </a:lnTo>
                  <a:lnTo>
                    <a:pt x="16764" y="169640"/>
                  </a:lnTo>
                  <a:lnTo>
                    <a:pt x="17050" y="161068"/>
                  </a:lnTo>
                  <a:lnTo>
                    <a:pt x="17717" y="161068"/>
                  </a:lnTo>
                  <a:lnTo>
                    <a:pt x="17717" y="160782"/>
                  </a:lnTo>
                  <a:lnTo>
                    <a:pt x="18764" y="160496"/>
                  </a:lnTo>
                  <a:lnTo>
                    <a:pt x="21050" y="158115"/>
                  </a:lnTo>
                  <a:lnTo>
                    <a:pt x="21717" y="156877"/>
                  </a:lnTo>
                  <a:lnTo>
                    <a:pt x="21717" y="156210"/>
                  </a:lnTo>
                  <a:lnTo>
                    <a:pt x="21336" y="155829"/>
                  </a:lnTo>
                  <a:lnTo>
                    <a:pt x="21050" y="155829"/>
                  </a:lnTo>
                  <a:lnTo>
                    <a:pt x="20669" y="156210"/>
                  </a:lnTo>
                  <a:lnTo>
                    <a:pt x="19431" y="156210"/>
                  </a:lnTo>
                  <a:lnTo>
                    <a:pt x="18764" y="155543"/>
                  </a:lnTo>
                  <a:lnTo>
                    <a:pt x="18764" y="155162"/>
                  </a:lnTo>
                  <a:lnTo>
                    <a:pt x="12859" y="154591"/>
                  </a:lnTo>
                  <a:lnTo>
                    <a:pt x="6953" y="152210"/>
                  </a:lnTo>
                  <a:lnTo>
                    <a:pt x="2286" y="150971"/>
                  </a:lnTo>
                  <a:lnTo>
                    <a:pt x="667" y="147352"/>
                  </a:lnTo>
                  <a:lnTo>
                    <a:pt x="1048" y="147352"/>
                  </a:lnTo>
                  <a:lnTo>
                    <a:pt x="1048" y="146304"/>
                  </a:lnTo>
                  <a:lnTo>
                    <a:pt x="1714" y="145733"/>
                  </a:lnTo>
                  <a:lnTo>
                    <a:pt x="1333" y="145352"/>
                  </a:lnTo>
                  <a:lnTo>
                    <a:pt x="1333" y="145066"/>
                  </a:lnTo>
                  <a:lnTo>
                    <a:pt x="1714" y="144399"/>
                  </a:lnTo>
                  <a:lnTo>
                    <a:pt x="1714" y="144018"/>
                  </a:lnTo>
                  <a:lnTo>
                    <a:pt x="1333" y="143732"/>
                  </a:lnTo>
                  <a:lnTo>
                    <a:pt x="1333" y="143351"/>
                  </a:lnTo>
                  <a:lnTo>
                    <a:pt x="1048" y="143351"/>
                  </a:lnTo>
                  <a:lnTo>
                    <a:pt x="1048" y="142780"/>
                  </a:lnTo>
                  <a:lnTo>
                    <a:pt x="667" y="142780"/>
                  </a:lnTo>
                  <a:lnTo>
                    <a:pt x="667" y="141732"/>
                  </a:lnTo>
                  <a:lnTo>
                    <a:pt x="0" y="141446"/>
                  </a:lnTo>
                  <a:lnTo>
                    <a:pt x="667" y="141446"/>
                  </a:lnTo>
                  <a:lnTo>
                    <a:pt x="667" y="140780"/>
                  </a:lnTo>
                  <a:lnTo>
                    <a:pt x="1048" y="140399"/>
                  </a:lnTo>
                  <a:lnTo>
                    <a:pt x="2286" y="137446"/>
                  </a:lnTo>
                  <a:lnTo>
                    <a:pt x="3620" y="137160"/>
                  </a:lnTo>
                  <a:lnTo>
                    <a:pt x="4953" y="137446"/>
                  </a:lnTo>
                  <a:lnTo>
                    <a:pt x="7906" y="136874"/>
                  </a:lnTo>
                  <a:lnTo>
                    <a:pt x="9239" y="137160"/>
                  </a:lnTo>
                  <a:lnTo>
                    <a:pt x="10858" y="138113"/>
                  </a:lnTo>
                  <a:lnTo>
                    <a:pt x="11144" y="138494"/>
                  </a:lnTo>
                  <a:lnTo>
                    <a:pt x="11144" y="139160"/>
                  </a:lnTo>
                  <a:lnTo>
                    <a:pt x="11525" y="139160"/>
                  </a:lnTo>
                  <a:lnTo>
                    <a:pt x="11144" y="139446"/>
                  </a:lnTo>
                  <a:lnTo>
                    <a:pt x="11144" y="139827"/>
                  </a:lnTo>
                  <a:lnTo>
                    <a:pt x="14764" y="140399"/>
                  </a:lnTo>
                  <a:lnTo>
                    <a:pt x="15145" y="140113"/>
                  </a:lnTo>
                  <a:lnTo>
                    <a:pt x="17050" y="138779"/>
                  </a:lnTo>
                  <a:lnTo>
                    <a:pt x="18764" y="138779"/>
                  </a:lnTo>
                  <a:lnTo>
                    <a:pt x="21050" y="134493"/>
                  </a:lnTo>
                  <a:lnTo>
                    <a:pt x="21050" y="130588"/>
                  </a:lnTo>
                  <a:lnTo>
                    <a:pt x="20669" y="129921"/>
                  </a:lnTo>
                  <a:lnTo>
                    <a:pt x="20669" y="129254"/>
                  </a:lnTo>
                  <a:lnTo>
                    <a:pt x="20383" y="128588"/>
                  </a:lnTo>
                  <a:lnTo>
                    <a:pt x="20669" y="128588"/>
                  </a:lnTo>
                  <a:lnTo>
                    <a:pt x="20003" y="127921"/>
                  </a:lnTo>
                  <a:lnTo>
                    <a:pt x="20383" y="127635"/>
                  </a:lnTo>
                  <a:lnTo>
                    <a:pt x="20003" y="126968"/>
                  </a:lnTo>
                  <a:lnTo>
                    <a:pt x="21050" y="126016"/>
                  </a:lnTo>
                  <a:lnTo>
                    <a:pt x="21717" y="126016"/>
                  </a:lnTo>
                  <a:lnTo>
                    <a:pt x="22384" y="125635"/>
                  </a:lnTo>
                  <a:lnTo>
                    <a:pt x="22670" y="124968"/>
                  </a:lnTo>
                  <a:lnTo>
                    <a:pt x="22670" y="123730"/>
                  </a:lnTo>
                  <a:lnTo>
                    <a:pt x="22955" y="123730"/>
                  </a:lnTo>
                  <a:lnTo>
                    <a:pt x="22955" y="123349"/>
                  </a:lnTo>
                  <a:lnTo>
                    <a:pt x="23622" y="122682"/>
                  </a:lnTo>
                  <a:lnTo>
                    <a:pt x="23622" y="121730"/>
                  </a:lnTo>
                  <a:lnTo>
                    <a:pt x="24670" y="119729"/>
                  </a:lnTo>
                  <a:lnTo>
                    <a:pt x="24670" y="119063"/>
                  </a:lnTo>
                  <a:lnTo>
                    <a:pt x="25337" y="117824"/>
                  </a:lnTo>
                  <a:lnTo>
                    <a:pt x="25337" y="115538"/>
                  </a:lnTo>
                  <a:lnTo>
                    <a:pt x="24955" y="111919"/>
                  </a:lnTo>
                  <a:lnTo>
                    <a:pt x="25337" y="11191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BCA5B99-6154-291D-BD8E-57899FA7556A}"/>
                </a:ext>
              </a:extLst>
            </p:cNvPr>
            <p:cNvSpPr/>
            <p:nvPr/>
          </p:nvSpPr>
          <p:spPr>
            <a:xfrm>
              <a:off x="2348340" y="3786155"/>
              <a:ext cx="116490" cy="133826"/>
            </a:xfrm>
            <a:custGeom>
              <a:avLst/>
              <a:gdLst>
                <a:gd name="connsiteX0" fmla="*/ 60674 w 116490"/>
                <a:gd name="connsiteY0" fmla="*/ 132493 h 133826"/>
                <a:gd name="connsiteX1" fmla="*/ 60388 w 116490"/>
                <a:gd name="connsiteY1" fmla="*/ 132874 h 133826"/>
                <a:gd name="connsiteX2" fmla="*/ 59722 w 116490"/>
                <a:gd name="connsiteY2" fmla="*/ 133826 h 133826"/>
                <a:gd name="connsiteX3" fmla="*/ 59436 w 116490"/>
                <a:gd name="connsiteY3" fmla="*/ 133826 h 133826"/>
                <a:gd name="connsiteX4" fmla="*/ 58769 w 116490"/>
                <a:gd name="connsiteY4" fmla="*/ 133541 h 133826"/>
                <a:gd name="connsiteX5" fmla="*/ 58102 w 116490"/>
                <a:gd name="connsiteY5" fmla="*/ 133541 h 133826"/>
                <a:gd name="connsiteX6" fmla="*/ 58102 w 116490"/>
                <a:gd name="connsiteY6" fmla="*/ 133160 h 133826"/>
                <a:gd name="connsiteX7" fmla="*/ 56769 w 116490"/>
                <a:gd name="connsiteY7" fmla="*/ 132493 h 133826"/>
                <a:gd name="connsiteX8" fmla="*/ 49244 w 116490"/>
                <a:gd name="connsiteY8" fmla="*/ 131826 h 133826"/>
                <a:gd name="connsiteX9" fmla="*/ 42672 w 116490"/>
                <a:gd name="connsiteY9" fmla="*/ 131255 h 133826"/>
                <a:gd name="connsiteX10" fmla="*/ 41719 w 116490"/>
                <a:gd name="connsiteY10" fmla="*/ 131540 h 133826"/>
                <a:gd name="connsiteX11" fmla="*/ 41053 w 116490"/>
                <a:gd name="connsiteY11" fmla="*/ 131540 h 133826"/>
                <a:gd name="connsiteX12" fmla="*/ 40672 w 116490"/>
                <a:gd name="connsiteY12" fmla="*/ 130874 h 133826"/>
                <a:gd name="connsiteX13" fmla="*/ 40672 w 116490"/>
                <a:gd name="connsiteY13" fmla="*/ 130207 h 133826"/>
                <a:gd name="connsiteX14" fmla="*/ 39338 w 116490"/>
                <a:gd name="connsiteY14" fmla="*/ 130207 h 133826"/>
                <a:gd name="connsiteX15" fmla="*/ 39338 w 116490"/>
                <a:gd name="connsiteY15" fmla="*/ 130588 h 133826"/>
                <a:gd name="connsiteX16" fmla="*/ 38767 w 116490"/>
                <a:gd name="connsiteY16" fmla="*/ 130207 h 133826"/>
                <a:gd name="connsiteX17" fmla="*/ 38386 w 116490"/>
                <a:gd name="connsiteY17" fmla="*/ 130207 h 133826"/>
                <a:gd name="connsiteX18" fmla="*/ 37433 w 116490"/>
                <a:gd name="connsiteY18" fmla="*/ 131255 h 133826"/>
                <a:gd name="connsiteX19" fmla="*/ 37433 w 116490"/>
                <a:gd name="connsiteY19" fmla="*/ 130588 h 133826"/>
                <a:gd name="connsiteX20" fmla="*/ 36385 w 116490"/>
                <a:gd name="connsiteY20" fmla="*/ 129254 h 133826"/>
                <a:gd name="connsiteX21" fmla="*/ 36766 w 116490"/>
                <a:gd name="connsiteY21" fmla="*/ 129254 h 133826"/>
                <a:gd name="connsiteX22" fmla="*/ 36100 w 116490"/>
                <a:gd name="connsiteY22" fmla="*/ 128588 h 133826"/>
                <a:gd name="connsiteX23" fmla="*/ 32861 w 116490"/>
                <a:gd name="connsiteY23" fmla="*/ 131255 h 133826"/>
                <a:gd name="connsiteX24" fmla="*/ 32861 w 116490"/>
                <a:gd name="connsiteY24" fmla="*/ 128588 h 133826"/>
                <a:gd name="connsiteX25" fmla="*/ 35147 w 116490"/>
                <a:gd name="connsiteY25" fmla="*/ 127921 h 133826"/>
                <a:gd name="connsiteX26" fmla="*/ 36385 w 116490"/>
                <a:gd name="connsiteY26" fmla="*/ 126968 h 133826"/>
                <a:gd name="connsiteX27" fmla="*/ 36766 w 116490"/>
                <a:gd name="connsiteY27" fmla="*/ 126968 h 133826"/>
                <a:gd name="connsiteX28" fmla="*/ 37433 w 116490"/>
                <a:gd name="connsiteY28" fmla="*/ 126587 h 133826"/>
                <a:gd name="connsiteX29" fmla="*/ 37719 w 116490"/>
                <a:gd name="connsiteY29" fmla="*/ 126302 h 133826"/>
                <a:gd name="connsiteX30" fmla="*/ 37719 w 116490"/>
                <a:gd name="connsiteY30" fmla="*/ 125920 h 133826"/>
                <a:gd name="connsiteX31" fmla="*/ 38767 w 116490"/>
                <a:gd name="connsiteY31" fmla="*/ 124682 h 133826"/>
                <a:gd name="connsiteX32" fmla="*/ 41338 w 116490"/>
                <a:gd name="connsiteY32" fmla="*/ 122682 h 133826"/>
                <a:gd name="connsiteX33" fmla="*/ 40672 w 116490"/>
                <a:gd name="connsiteY33" fmla="*/ 121730 h 133826"/>
                <a:gd name="connsiteX34" fmla="*/ 39052 w 116490"/>
                <a:gd name="connsiteY34" fmla="*/ 120396 h 133826"/>
                <a:gd name="connsiteX35" fmla="*/ 37433 w 116490"/>
                <a:gd name="connsiteY35" fmla="*/ 120015 h 133826"/>
                <a:gd name="connsiteX36" fmla="*/ 36100 w 116490"/>
                <a:gd name="connsiteY36" fmla="*/ 119443 h 133826"/>
                <a:gd name="connsiteX37" fmla="*/ 36385 w 116490"/>
                <a:gd name="connsiteY37" fmla="*/ 119063 h 133826"/>
                <a:gd name="connsiteX38" fmla="*/ 36100 w 116490"/>
                <a:gd name="connsiteY38" fmla="*/ 118396 h 133826"/>
                <a:gd name="connsiteX39" fmla="*/ 36385 w 116490"/>
                <a:gd name="connsiteY39" fmla="*/ 118110 h 133826"/>
                <a:gd name="connsiteX40" fmla="*/ 36100 w 116490"/>
                <a:gd name="connsiteY40" fmla="*/ 118110 h 133826"/>
                <a:gd name="connsiteX41" fmla="*/ 36766 w 116490"/>
                <a:gd name="connsiteY41" fmla="*/ 117443 h 133826"/>
                <a:gd name="connsiteX42" fmla="*/ 36766 w 116490"/>
                <a:gd name="connsiteY42" fmla="*/ 117062 h 133826"/>
                <a:gd name="connsiteX43" fmla="*/ 36100 w 116490"/>
                <a:gd name="connsiteY43" fmla="*/ 116491 h 133826"/>
                <a:gd name="connsiteX44" fmla="*/ 36100 w 116490"/>
                <a:gd name="connsiteY44" fmla="*/ 115824 h 133826"/>
                <a:gd name="connsiteX45" fmla="*/ 36385 w 116490"/>
                <a:gd name="connsiteY45" fmla="*/ 115824 h 133826"/>
                <a:gd name="connsiteX46" fmla="*/ 36100 w 116490"/>
                <a:gd name="connsiteY46" fmla="*/ 115443 h 133826"/>
                <a:gd name="connsiteX47" fmla="*/ 35147 w 116490"/>
                <a:gd name="connsiteY47" fmla="*/ 115157 h 133826"/>
                <a:gd name="connsiteX48" fmla="*/ 33814 w 116490"/>
                <a:gd name="connsiteY48" fmla="*/ 113824 h 133826"/>
                <a:gd name="connsiteX49" fmla="*/ 34766 w 116490"/>
                <a:gd name="connsiteY49" fmla="*/ 112871 h 133826"/>
                <a:gd name="connsiteX50" fmla="*/ 36100 w 116490"/>
                <a:gd name="connsiteY50" fmla="*/ 112490 h 133826"/>
                <a:gd name="connsiteX51" fmla="*/ 36766 w 116490"/>
                <a:gd name="connsiteY51" fmla="*/ 111538 h 133826"/>
                <a:gd name="connsiteX52" fmla="*/ 37052 w 116490"/>
                <a:gd name="connsiteY52" fmla="*/ 110871 h 133826"/>
                <a:gd name="connsiteX53" fmla="*/ 38100 w 116490"/>
                <a:gd name="connsiteY53" fmla="*/ 110204 h 133826"/>
                <a:gd name="connsiteX54" fmla="*/ 38386 w 116490"/>
                <a:gd name="connsiteY54" fmla="*/ 109918 h 133826"/>
                <a:gd name="connsiteX55" fmla="*/ 38386 w 116490"/>
                <a:gd name="connsiteY55" fmla="*/ 109252 h 133826"/>
                <a:gd name="connsiteX56" fmla="*/ 38100 w 116490"/>
                <a:gd name="connsiteY56" fmla="*/ 108585 h 133826"/>
                <a:gd name="connsiteX57" fmla="*/ 37719 w 116490"/>
                <a:gd name="connsiteY57" fmla="*/ 107632 h 133826"/>
                <a:gd name="connsiteX58" fmla="*/ 37719 w 116490"/>
                <a:gd name="connsiteY58" fmla="*/ 106966 h 133826"/>
                <a:gd name="connsiteX59" fmla="*/ 37433 w 116490"/>
                <a:gd name="connsiteY59" fmla="*/ 106585 h 133826"/>
                <a:gd name="connsiteX60" fmla="*/ 37719 w 116490"/>
                <a:gd name="connsiteY60" fmla="*/ 105632 h 133826"/>
                <a:gd name="connsiteX61" fmla="*/ 38100 w 116490"/>
                <a:gd name="connsiteY61" fmla="*/ 105632 h 133826"/>
                <a:gd name="connsiteX62" fmla="*/ 38100 w 116490"/>
                <a:gd name="connsiteY62" fmla="*/ 104299 h 133826"/>
                <a:gd name="connsiteX63" fmla="*/ 37433 w 116490"/>
                <a:gd name="connsiteY63" fmla="*/ 104013 h 133826"/>
                <a:gd name="connsiteX64" fmla="*/ 37052 w 116490"/>
                <a:gd name="connsiteY64" fmla="*/ 102965 h 133826"/>
                <a:gd name="connsiteX65" fmla="*/ 36766 w 116490"/>
                <a:gd name="connsiteY65" fmla="*/ 102299 h 133826"/>
                <a:gd name="connsiteX66" fmla="*/ 36766 w 116490"/>
                <a:gd name="connsiteY66" fmla="*/ 102013 h 133826"/>
                <a:gd name="connsiteX67" fmla="*/ 37433 w 116490"/>
                <a:gd name="connsiteY67" fmla="*/ 101346 h 133826"/>
                <a:gd name="connsiteX68" fmla="*/ 37719 w 116490"/>
                <a:gd name="connsiteY68" fmla="*/ 100393 h 133826"/>
                <a:gd name="connsiteX69" fmla="*/ 37052 w 116490"/>
                <a:gd name="connsiteY69" fmla="*/ 99346 h 133826"/>
                <a:gd name="connsiteX70" fmla="*/ 36766 w 116490"/>
                <a:gd name="connsiteY70" fmla="*/ 99346 h 133826"/>
                <a:gd name="connsiteX71" fmla="*/ 36766 w 116490"/>
                <a:gd name="connsiteY71" fmla="*/ 99060 h 133826"/>
                <a:gd name="connsiteX72" fmla="*/ 36100 w 116490"/>
                <a:gd name="connsiteY72" fmla="*/ 98107 h 133826"/>
                <a:gd name="connsiteX73" fmla="*/ 35814 w 116490"/>
                <a:gd name="connsiteY73" fmla="*/ 97441 h 133826"/>
                <a:gd name="connsiteX74" fmla="*/ 36385 w 116490"/>
                <a:gd name="connsiteY74" fmla="*/ 96107 h 133826"/>
                <a:gd name="connsiteX75" fmla="*/ 37052 w 116490"/>
                <a:gd name="connsiteY75" fmla="*/ 95441 h 133826"/>
                <a:gd name="connsiteX76" fmla="*/ 36766 w 116490"/>
                <a:gd name="connsiteY76" fmla="*/ 94774 h 133826"/>
                <a:gd name="connsiteX77" fmla="*/ 35147 w 116490"/>
                <a:gd name="connsiteY77" fmla="*/ 94488 h 133826"/>
                <a:gd name="connsiteX78" fmla="*/ 32480 w 116490"/>
                <a:gd name="connsiteY78" fmla="*/ 93155 h 133826"/>
                <a:gd name="connsiteX79" fmla="*/ 29527 w 116490"/>
                <a:gd name="connsiteY79" fmla="*/ 92488 h 133826"/>
                <a:gd name="connsiteX80" fmla="*/ 27527 w 116490"/>
                <a:gd name="connsiteY80" fmla="*/ 92488 h 133826"/>
                <a:gd name="connsiteX81" fmla="*/ 25241 w 116490"/>
                <a:gd name="connsiteY81" fmla="*/ 92202 h 133826"/>
                <a:gd name="connsiteX82" fmla="*/ 25622 w 116490"/>
                <a:gd name="connsiteY82" fmla="*/ 91154 h 133826"/>
                <a:gd name="connsiteX83" fmla="*/ 25622 w 116490"/>
                <a:gd name="connsiteY83" fmla="*/ 89249 h 133826"/>
                <a:gd name="connsiteX84" fmla="*/ 26289 w 116490"/>
                <a:gd name="connsiteY84" fmla="*/ 86582 h 133826"/>
                <a:gd name="connsiteX85" fmla="*/ 26289 w 116490"/>
                <a:gd name="connsiteY85" fmla="*/ 85916 h 133826"/>
                <a:gd name="connsiteX86" fmla="*/ 25622 w 116490"/>
                <a:gd name="connsiteY86" fmla="*/ 85916 h 133826"/>
                <a:gd name="connsiteX87" fmla="*/ 25622 w 116490"/>
                <a:gd name="connsiteY87" fmla="*/ 85630 h 133826"/>
                <a:gd name="connsiteX88" fmla="*/ 25908 w 116490"/>
                <a:gd name="connsiteY88" fmla="*/ 84296 h 133826"/>
                <a:gd name="connsiteX89" fmla="*/ 25622 w 116490"/>
                <a:gd name="connsiteY89" fmla="*/ 83344 h 133826"/>
                <a:gd name="connsiteX90" fmla="*/ 25908 w 116490"/>
                <a:gd name="connsiteY90" fmla="*/ 82677 h 133826"/>
                <a:gd name="connsiteX91" fmla="*/ 25622 w 116490"/>
                <a:gd name="connsiteY91" fmla="*/ 82296 h 133826"/>
                <a:gd name="connsiteX92" fmla="*/ 25622 w 116490"/>
                <a:gd name="connsiteY92" fmla="*/ 82010 h 133826"/>
                <a:gd name="connsiteX93" fmla="*/ 25241 w 116490"/>
                <a:gd name="connsiteY93" fmla="*/ 81343 h 133826"/>
                <a:gd name="connsiteX94" fmla="*/ 25622 w 116490"/>
                <a:gd name="connsiteY94" fmla="*/ 81343 h 133826"/>
                <a:gd name="connsiteX95" fmla="*/ 25241 w 116490"/>
                <a:gd name="connsiteY95" fmla="*/ 80677 h 133826"/>
                <a:gd name="connsiteX96" fmla="*/ 25241 w 116490"/>
                <a:gd name="connsiteY96" fmla="*/ 80010 h 133826"/>
                <a:gd name="connsiteX97" fmla="*/ 25622 w 116490"/>
                <a:gd name="connsiteY97" fmla="*/ 80010 h 133826"/>
                <a:gd name="connsiteX98" fmla="*/ 25622 w 116490"/>
                <a:gd name="connsiteY98" fmla="*/ 79343 h 133826"/>
                <a:gd name="connsiteX99" fmla="*/ 26289 w 116490"/>
                <a:gd name="connsiteY99" fmla="*/ 78677 h 133826"/>
                <a:gd name="connsiteX100" fmla="*/ 26289 w 116490"/>
                <a:gd name="connsiteY100" fmla="*/ 78010 h 133826"/>
                <a:gd name="connsiteX101" fmla="*/ 28194 w 116490"/>
                <a:gd name="connsiteY101" fmla="*/ 77438 h 133826"/>
                <a:gd name="connsiteX102" fmla="*/ 28575 w 116490"/>
                <a:gd name="connsiteY102" fmla="*/ 77438 h 133826"/>
                <a:gd name="connsiteX103" fmla="*/ 29908 w 116490"/>
                <a:gd name="connsiteY103" fmla="*/ 77057 h 133826"/>
                <a:gd name="connsiteX104" fmla="*/ 29527 w 116490"/>
                <a:gd name="connsiteY104" fmla="*/ 76391 h 133826"/>
                <a:gd name="connsiteX105" fmla="*/ 29908 w 116490"/>
                <a:gd name="connsiteY105" fmla="*/ 76105 h 133826"/>
                <a:gd name="connsiteX106" fmla="*/ 30480 w 116490"/>
                <a:gd name="connsiteY106" fmla="*/ 75057 h 133826"/>
                <a:gd name="connsiteX107" fmla="*/ 32480 w 116490"/>
                <a:gd name="connsiteY107" fmla="*/ 75724 h 133826"/>
                <a:gd name="connsiteX108" fmla="*/ 31813 w 116490"/>
                <a:gd name="connsiteY108" fmla="*/ 74486 h 133826"/>
                <a:gd name="connsiteX109" fmla="*/ 30861 w 116490"/>
                <a:gd name="connsiteY109" fmla="*/ 73819 h 133826"/>
                <a:gd name="connsiteX110" fmla="*/ 29908 w 116490"/>
                <a:gd name="connsiteY110" fmla="*/ 73438 h 133826"/>
                <a:gd name="connsiteX111" fmla="*/ 29527 w 116490"/>
                <a:gd name="connsiteY111" fmla="*/ 73152 h 133826"/>
                <a:gd name="connsiteX112" fmla="*/ 30194 w 116490"/>
                <a:gd name="connsiteY112" fmla="*/ 72771 h 133826"/>
                <a:gd name="connsiteX113" fmla="*/ 30194 w 116490"/>
                <a:gd name="connsiteY113" fmla="*/ 72104 h 133826"/>
                <a:gd name="connsiteX114" fmla="*/ 29527 w 116490"/>
                <a:gd name="connsiteY114" fmla="*/ 72485 h 133826"/>
                <a:gd name="connsiteX115" fmla="*/ 29242 w 116490"/>
                <a:gd name="connsiteY115" fmla="*/ 72485 h 133826"/>
                <a:gd name="connsiteX116" fmla="*/ 28861 w 116490"/>
                <a:gd name="connsiteY116" fmla="*/ 70866 h 133826"/>
                <a:gd name="connsiteX117" fmla="*/ 28575 w 116490"/>
                <a:gd name="connsiteY117" fmla="*/ 70199 h 133826"/>
                <a:gd name="connsiteX118" fmla="*/ 28575 w 116490"/>
                <a:gd name="connsiteY118" fmla="*/ 69818 h 133826"/>
                <a:gd name="connsiteX119" fmla="*/ 27241 w 116490"/>
                <a:gd name="connsiteY119" fmla="*/ 68580 h 133826"/>
                <a:gd name="connsiteX120" fmla="*/ 26956 w 116490"/>
                <a:gd name="connsiteY120" fmla="*/ 68866 h 133826"/>
                <a:gd name="connsiteX121" fmla="*/ 26289 w 116490"/>
                <a:gd name="connsiteY121" fmla="*/ 69152 h 133826"/>
                <a:gd name="connsiteX122" fmla="*/ 25622 w 116490"/>
                <a:gd name="connsiteY122" fmla="*/ 68866 h 133826"/>
                <a:gd name="connsiteX123" fmla="*/ 24574 w 116490"/>
                <a:gd name="connsiteY123" fmla="*/ 68199 h 133826"/>
                <a:gd name="connsiteX124" fmla="*/ 24574 w 116490"/>
                <a:gd name="connsiteY124" fmla="*/ 67532 h 133826"/>
                <a:gd name="connsiteX125" fmla="*/ 23336 w 116490"/>
                <a:gd name="connsiteY125" fmla="*/ 66865 h 133826"/>
                <a:gd name="connsiteX126" fmla="*/ 22669 w 116490"/>
                <a:gd name="connsiteY126" fmla="*/ 66865 h 133826"/>
                <a:gd name="connsiteX127" fmla="*/ 22288 w 116490"/>
                <a:gd name="connsiteY127" fmla="*/ 66199 h 133826"/>
                <a:gd name="connsiteX128" fmla="*/ 22003 w 116490"/>
                <a:gd name="connsiteY128" fmla="*/ 65913 h 133826"/>
                <a:gd name="connsiteX129" fmla="*/ 22288 w 116490"/>
                <a:gd name="connsiteY129" fmla="*/ 65246 h 133826"/>
                <a:gd name="connsiteX130" fmla="*/ 22003 w 116490"/>
                <a:gd name="connsiteY130" fmla="*/ 65246 h 133826"/>
                <a:gd name="connsiteX131" fmla="*/ 22288 w 116490"/>
                <a:gd name="connsiteY131" fmla="*/ 64960 h 133826"/>
                <a:gd name="connsiteX132" fmla="*/ 22288 w 116490"/>
                <a:gd name="connsiteY132" fmla="*/ 64294 h 133826"/>
                <a:gd name="connsiteX133" fmla="*/ 22003 w 116490"/>
                <a:gd name="connsiteY133" fmla="*/ 63913 h 133826"/>
                <a:gd name="connsiteX134" fmla="*/ 21622 w 116490"/>
                <a:gd name="connsiteY134" fmla="*/ 63246 h 133826"/>
                <a:gd name="connsiteX135" fmla="*/ 21050 w 116490"/>
                <a:gd name="connsiteY135" fmla="*/ 62960 h 133826"/>
                <a:gd name="connsiteX136" fmla="*/ 21336 w 116490"/>
                <a:gd name="connsiteY136" fmla="*/ 62294 h 133826"/>
                <a:gd name="connsiteX137" fmla="*/ 21622 w 116490"/>
                <a:gd name="connsiteY137" fmla="*/ 62008 h 133826"/>
                <a:gd name="connsiteX138" fmla="*/ 21050 w 116490"/>
                <a:gd name="connsiteY138" fmla="*/ 61341 h 133826"/>
                <a:gd name="connsiteX139" fmla="*/ 21336 w 116490"/>
                <a:gd name="connsiteY139" fmla="*/ 60960 h 133826"/>
                <a:gd name="connsiteX140" fmla="*/ 20002 w 116490"/>
                <a:gd name="connsiteY140" fmla="*/ 60008 h 133826"/>
                <a:gd name="connsiteX141" fmla="*/ 19336 w 116490"/>
                <a:gd name="connsiteY141" fmla="*/ 59055 h 133826"/>
                <a:gd name="connsiteX142" fmla="*/ 18002 w 116490"/>
                <a:gd name="connsiteY142" fmla="*/ 59055 h 133826"/>
                <a:gd name="connsiteX143" fmla="*/ 17431 w 116490"/>
                <a:gd name="connsiteY143" fmla="*/ 57340 h 133826"/>
                <a:gd name="connsiteX144" fmla="*/ 17716 w 116490"/>
                <a:gd name="connsiteY144" fmla="*/ 56769 h 133826"/>
                <a:gd name="connsiteX145" fmla="*/ 18383 w 116490"/>
                <a:gd name="connsiteY145" fmla="*/ 55721 h 133826"/>
                <a:gd name="connsiteX146" fmla="*/ 18669 w 116490"/>
                <a:gd name="connsiteY146" fmla="*/ 55435 h 133826"/>
                <a:gd name="connsiteX147" fmla="*/ 19050 w 116490"/>
                <a:gd name="connsiteY147" fmla="*/ 55721 h 133826"/>
                <a:gd name="connsiteX148" fmla="*/ 19336 w 116490"/>
                <a:gd name="connsiteY148" fmla="*/ 55721 h 133826"/>
                <a:gd name="connsiteX149" fmla="*/ 18383 w 116490"/>
                <a:gd name="connsiteY149" fmla="*/ 54769 h 133826"/>
                <a:gd name="connsiteX150" fmla="*/ 18383 w 116490"/>
                <a:gd name="connsiteY150" fmla="*/ 53435 h 133826"/>
                <a:gd name="connsiteX151" fmla="*/ 18002 w 116490"/>
                <a:gd name="connsiteY151" fmla="*/ 53150 h 133826"/>
                <a:gd name="connsiteX152" fmla="*/ 18383 w 116490"/>
                <a:gd name="connsiteY152" fmla="*/ 51435 h 133826"/>
                <a:gd name="connsiteX153" fmla="*/ 19050 w 116490"/>
                <a:gd name="connsiteY153" fmla="*/ 50864 h 133826"/>
                <a:gd name="connsiteX154" fmla="*/ 17050 w 116490"/>
                <a:gd name="connsiteY154" fmla="*/ 50864 h 133826"/>
                <a:gd name="connsiteX155" fmla="*/ 14097 w 116490"/>
                <a:gd name="connsiteY155" fmla="*/ 51149 h 133826"/>
                <a:gd name="connsiteX156" fmla="*/ 9525 w 116490"/>
                <a:gd name="connsiteY156" fmla="*/ 47530 h 133826"/>
                <a:gd name="connsiteX157" fmla="*/ 11144 w 116490"/>
                <a:gd name="connsiteY157" fmla="*/ 44958 h 133826"/>
                <a:gd name="connsiteX158" fmla="*/ 10858 w 116490"/>
                <a:gd name="connsiteY158" fmla="*/ 44577 h 133826"/>
                <a:gd name="connsiteX159" fmla="*/ 10192 w 116490"/>
                <a:gd name="connsiteY159" fmla="*/ 44291 h 133826"/>
                <a:gd name="connsiteX160" fmla="*/ 9811 w 116490"/>
                <a:gd name="connsiteY160" fmla="*/ 44291 h 133826"/>
                <a:gd name="connsiteX161" fmla="*/ 9811 w 116490"/>
                <a:gd name="connsiteY161" fmla="*/ 43910 h 133826"/>
                <a:gd name="connsiteX162" fmla="*/ 11144 w 116490"/>
                <a:gd name="connsiteY162" fmla="*/ 42577 h 133826"/>
                <a:gd name="connsiteX163" fmla="*/ 10858 w 116490"/>
                <a:gd name="connsiteY163" fmla="*/ 42291 h 133826"/>
                <a:gd name="connsiteX164" fmla="*/ 10858 w 116490"/>
                <a:gd name="connsiteY164" fmla="*/ 40291 h 133826"/>
                <a:gd name="connsiteX165" fmla="*/ 10477 w 116490"/>
                <a:gd name="connsiteY165" fmla="*/ 40291 h 133826"/>
                <a:gd name="connsiteX166" fmla="*/ 10477 w 116490"/>
                <a:gd name="connsiteY166" fmla="*/ 38386 h 133826"/>
                <a:gd name="connsiteX167" fmla="*/ 8191 w 116490"/>
                <a:gd name="connsiteY167" fmla="*/ 37338 h 133826"/>
                <a:gd name="connsiteX168" fmla="*/ 6858 w 116490"/>
                <a:gd name="connsiteY168" fmla="*/ 36385 h 133826"/>
                <a:gd name="connsiteX169" fmla="*/ 4286 w 116490"/>
                <a:gd name="connsiteY169" fmla="*/ 35719 h 133826"/>
                <a:gd name="connsiteX170" fmla="*/ 4286 w 116490"/>
                <a:gd name="connsiteY170" fmla="*/ 35052 h 133826"/>
                <a:gd name="connsiteX171" fmla="*/ 5239 w 116490"/>
                <a:gd name="connsiteY171" fmla="*/ 34766 h 133826"/>
                <a:gd name="connsiteX172" fmla="*/ 4953 w 116490"/>
                <a:gd name="connsiteY172" fmla="*/ 34385 h 133826"/>
                <a:gd name="connsiteX173" fmla="*/ 4572 w 116490"/>
                <a:gd name="connsiteY173" fmla="*/ 34385 h 133826"/>
                <a:gd name="connsiteX174" fmla="*/ 3905 w 116490"/>
                <a:gd name="connsiteY174" fmla="*/ 33719 h 133826"/>
                <a:gd name="connsiteX175" fmla="*/ 3905 w 116490"/>
                <a:gd name="connsiteY175" fmla="*/ 33433 h 133826"/>
                <a:gd name="connsiteX176" fmla="*/ 3619 w 116490"/>
                <a:gd name="connsiteY176" fmla="*/ 32480 h 133826"/>
                <a:gd name="connsiteX177" fmla="*/ 3238 w 116490"/>
                <a:gd name="connsiteY177" fmla="*/ 32480 h 133826"/>
                <a:gd name="connsiteX178" fmla="*/ 2667 w 116490"/>
                <a:gd name="connsiteY178" fmla="*/ 32766 h 133826"/>
                <a:gd name="connsiteX179" fmla="*/ 2667 w 116490"/>
                <a:gd name="connsiteY179" fmla="*/ 31814 h 133826"/>
                <a:gd name="connsiteX180" fmla="*/ 2286 w 116490"/>
                <a:gd name="connsiteY180" fmla="*/ 31433 h 133826"/>
                <a:gd name="connsiteX181" fmla="*/ 2667 w 116490"/>
                <a:gd name="connsiteY181" fmla="*/ 31147 h 133826"/>
                <a:gd name="connsiteX182" fmla="*/ 2000 w 116490"/>
                <a:gd name="connsiteY182" fmla="*/ 30480 h 133826"/>
                <a:gd name="connsiteX183" fmla="*/ 1333 w 116490"/>
                <a:gd name="connsiteY183" fmla="*/ 28861 h 133826"/>
                <a:gd name="connsiteX184" fmla="*/ 1333 w 116490"/>
                <a:gd name="connsiteY184" fmla="*/ 26860 h 133826"/>
                <a:gd name="connsiteX185" fmla="*/ 2286 w 116490"/>
                <a:gd name="connsiteY185" fmla="*/ 26575 h 133826"/>
                <a:gd name="connsiteX186" fmla="*/ 1619 w 116490"/>
                <a:gd name="connsiteY186" fmla="*/ 26194 h 133826"/>
                <a:gd name="connsiteX187" fmla="*/ 2000 w 116490"/>
                <a:gd name="connsiteY187" fmla="*/ 25908 h 133826"/>
                <a:gd name="connsiteX188" fmla="*/ 2286 w 116490"/>
                <a:gd name="connsiteY188" fmla="*/ 25908 h 133826"/>
                <a:gd name="connsiteX189" fmla="*/ 2667 w 116490"/>
                <a:gd name="connsiteY189" fmla="*/ 25241 h 133826"/>
                <a:gd name="connsiteX190" fmla="*/ 3619 w 116490"/>
                <a:gd name="connsiteY190" fmla="*/ 25241 h 133826"/>
                <a:gd name="connsiteX191" fmla="*/ 3905 w 116490"/>
                <a:gd name="connsiteY191" fmla="*/ 24860 h 133826"/>
                <a:gd name="connsiteX192" fmla="*/ 3619 w 116490"/>
                <a:gd name="connsiteY192" fmla="*/ 24575 h 133826"/>
                <a:gd name="connsiteX193" fmla="*/ 3905 w 116490"/>
                <a:gd name="connsiteY193" fmla="*/ 24289 h 133826"/>
                <a:gd name="connsiteX194" fmla="*/ 3238 w 116490"/>
                <a:gd name="connsiteY194" fmla="*/ 24289 h 133826"/>
                <a:gd name="connsiteX195" fmla="*/ 3905 w 116490"/>
                <a:gd name="connsiteY195" fmla="*/ 23241 h 133826"/>
                <a:gd name="connsiteX196" fmla="*/ 3238 w 116490"/>
                <a:gd name="connsiteY196" fmla="*/ 23241 h 133826"/>
                <a:gd name="connsiteX197" fmla="*/ 2953 w 116490"/>
                <a:gd name="connsiteY197" fmla="*/ 22955 h 133826"/>
                <a:gd name="connsiteX198" fmla="*/ 2953 w 116490"/>
                <a:gd name="connsiteY198" fmla="*/ 21908 h 133826"/>
                <a:gd name="connsiteX199" fmla="*/ 3619 w 116490"/>
                <a:gd name="connsiteY199" fmla="*/ 18669 h 133826"/>
                <a:gd name="connsiteX200" fmla="*/ 3619 w 116490"/>
                <a:gd name="connsiteY200" fmla="*/ 17050 h 133826"/>
                <a:gd name="connsiteX201" fmla="*/ 1619 w 116490"/>
                <a:gd name="connsiteY201" fmla="*/ 15049 h 133826"/>
                <a:gd name="connsiteX202" fmla="*/ 1333 w 116490"/>
                <a:gd name="connsiteY202" fmla="*/ 14097 h 133826"/>
                <a:gd name="connsiteX203" fmla="*/ 1333 w 116490"/>
                <a:gd name="connsiteY203" fmla="*/ 13716 h 133826"/>
                <a:gd name="connsiteX204" fmla="*/ 667 w 116490"/>
                <a:gd name="connsiteY204" fmla="*/ 12764 h 133826"/>
                <a:gd name="connsiteX205" fmla="*/ 0 w 116490"/>
                <a:gd name="connsiteY205" fmla="*/ 12478 h 133826"/>
                <a:gd name="connsiteX206" fmla="*/ 0 w 116490"/>
                <a:gd name="connsiteY206" fmla="*/ 11430 h 133826"/>
                <a:gd name="connsiteX207" fmla="*/ 952 w 116490"/>
                <a:gd name="connsiteY207" fmla="*/ 11430 h 133826"/>
                <a:gd name="connsiteX208" fmla="*/ 1619 w 116490"/>
                <a:gd name="connsiteY208" fmla="*/ 11811 h 133826"/>
                <a:gd name="connsiteX209" fmla="*/ 2667 w 116490"/>
                <a:gd name="connsiteY209" fmla="*/ 11144 h 133826"/>
                <a:gd name="connsiteX210" fmla="*/ 2667 w 116490"/>
                <a:gd name="connsiteY210" fmla="*/ 10096 h 133826"/>
                <a:gd name="connsiteX211" fmla="*/ 2953 w 116490"/>
                <a:gd name="connsiteY211" fmla="*/ 9811 h 133826"/>
                <a:gd name="connsiteX212" fmla="*/ 5620 w 116490"/>
                <a:gd name="connsiteY212" fmla="*/ 9811 h 133826"/>
                <a:gd name="connsiteX213" fmla="*/ 6191 w 116490"/>
                <a:gd name="connsiteY213" fmla="*/ 10096 h 133826"/>
                <a:gd name="connsiteX214" fmla="*/ 7525 w 116490"/>
                <a:gd name="connsiteY214" fmla="*/ 9811 h 133826"/>
                <a:gd name="connsiteX215" fmla="*/ 8191 w 116490"/>
                <a:gd name="connsiteY215" fmla="*/ 10096 h 133826"/>
                <a:gd name="connsiteX216" fmla="*/ 9144 w 116490"/>
                <a:gd name="connsiteY216" fmla="*/ 10763 h 133826"/>
                <a:gd name="connsiteX217" fmla="*/ 10192 w 116490"/>
                <a:gd name="connsiteY217" fmla="*/ 11144 h 133826"/>
                <a:gd name="connsiteX218" fmla="*/ 11525 w 116490"/>
                <a:gd name="connsiteY218" fmla="*/ 12478 h 133826"/>
                <a:gd name="connsiteX219" fmla="*/ 13144 w 116490"/>
                <a:gd name="connsiteY219" fmla="*/ 12764 h 133826"/>
                <a:gd name="connsiteX220" fmla="*/ 13430 w 116490"/>
                <a:gd name="connsiteY220" fmla="*/ 13430 h 133826"/>
                <a:gd name="connsiteX221" fmla="*/ 14097 w 116490"/>
                <a:gd name="connsiteY221" fmla="*/ 13430 h 133826"/>
                <a:gd name="connsiteX222" fmla="*/ 14478 w 116490"/>
                <a:gd name="connsiteY222" fmla="*/ 13716 h 133826"/>
                <a:gd name="connsiteX223" fmla="*/ 14097 w 116490"/>
                <a:gd name="connsiteY223" fmla="*/ 14097 h 133826"/>
                <a:gd name="connsiteX224" fmla="*/ 14478 w 116490"/>
                <a:gd name="connsiteY224" fmla="*/ 14764 h 133826"/>
                <a:gd name="connsiteX225" fmla="*/ 15049 w 116490"/>
                <a:gd name="connsiteY225" fmla="*/ 14764 h 133826"/>
                <a:gd name="connsiteX226" fmla="*/ 15716 w 116490"/>
                <a:gd name="connsiteY226" fmla="*/ 15049 h 133826"/>
                <a:gd name="connsiteX227" fmla="*/ 16383 w 116490"/>
                <a:gd name="connsiteY227" fmla="*/ 15049 h 133826"/>
                <a:gd name="connsiteX228" fmla="*/ 16764 w 116490"/>
                <a:gd name="connsiteY228" fmla="*/ 15430 h 133826"/>
                <a:gd name="connsiteX229" fmla="*/ 17050 w 116490"/>
                <a:gd name="connsiteY229" fmla="*/ 15430 h 133826"/>
                <a:gd name="connsiteX230" fmla="*/ 17431 w 116490"/>
                <a:gd name="connsiteY230" fmla="*/ 15049 h 133826"/>
                <a:gd name="connsiteX231" fmla="*/ 18002 w 116490"/>
                <a:gd name="connsiteY231" fmla="*/ 13430 h 133826"/>
                <a:gd name="connsiteX232" fmla="*/ 18669 w 116490"/>
                <a:gd name="connsiteY232" fmla="*/ 12478 h 133826"/>
                <a:gd name="connsiteX233" fmla="*/ 19050 w 116490"/>
                <a:gd name="connsiteY233" fmla="*/ 12478 h 133826"/>
                <a:gd name="connsiteX234" fmla="*/ 20383 w 116490"/>
                <a:gd name="connsiteY234" fmla="*/ 12764 h 133826"/>
                <a:gd name="connsiteX235" fmla="*/ 21336 w 116490"/>
                <a:gd name="connsiteY235" fmla="*/ 12764 h 133826"/>
                <a:gd name="connsiteX236" fmla="*/ 22288 w 116490"/>
                <a:gd name="connsiteY236" fmla="*/ 12097 h 133826"/>
                <a:gd name="connsiteX237" fmla="*/ 22955 w 116490"/>
                <a:gd name="connsiteY237" fmla="*/ 12097 h 133826"/>
                <a:gd name="connsiteX238" fmla="*/ 24003 w 116490"/>
                <a:gd name="connsiteY238" fmla="*/ 12478 h 133826"/>
                <a:gd name="connsiteX239" fmla="*/ 24955 w 116490"/>
                <a:gd name="connsiteY239" fmla="*/ 12097 h 133826"/>
                <a:gd name="connsiteX240" fmla="*/ 26289 w 116490"/>
                <a:gd name="connsiteY240" fmla="*/ 12097 h 133826"/>
                <a:gd name="connsiteX241" fmla="*/ 26575 w 116490"/>
                <a:gd name="connsiteY241" fmla="*/ 12478 h 133826"/>
                <a:gd name="connsiteX242" fmla="*/ 27527 w 116490"/>
                <a:gd name="connsiteY242" fmla="*/ 12478 h 133826"/>
                <a:gd name="connsiteX243" fmla="*/ 27908 w 116490"/>
                <a:gd name="connsiteY243" fmla="*/ 11811 h 133826"/>
                <a:gd name="connsiteX244" fmla="*/ 27908 w 116490"/>
                <a:gd name="connsiteY244" fmla="*/ 11144 h 133826"/>
                <a:gd name="connsiteX245" fmla="*/ 29242 w 116490"/>
                <a:gd name="connsiteY245" fmla="*/ 10763 h 133826"/>
                <a:gd name="connsiteX246" fmla="*/ 29908 w 116490"/>
                <a:gd name="connsiteY246" fmla="*/ 10096 h 133826"/>
                <a:gd name="connsiteX247" fmla="*/ 30480 w 116490"/>
                <a:gd name="connsiteY247" fmla="*/ 8477 h 133826"/>
                <a:gd name="connsiteX248" fmla="*/ 32480 w 116490"/>
                <a:gd name="connsiteY248" fmla="*/ 7144 h 133826"/>
                <a:gd name="connsiteX249" fmla="*/ 32194 w 116490"/>
                <a:gd name="connsiteY249" fmla="*/ 6572 h 133826"/>
                <a:gd name="connsiteX250" fmla="*/ 31147 w 116490"/>
                <a:gd name="connsiteY250" fmla="*/ 5905 h 133826"/>
                <a:gd name="connsiteX251" fmla="*/ 31528 w 116490"/>
                <a:gd name="connsiteY251" fmla="*/ 4858 h 133826"/>
                <a:gd name="connsiteX252" fmla="*/ 31528 w 116490"/>
                <a:gd name="connsiteY252" fmla="*/ 3905 h 133826"/>
                <a:gd name="connsiteX253" fmla="*/ 31813 w 116490"/>
                <a:gd name="connsiteY253" fmla="*/ 3620 h 133826"/>
                <a:gd name="connsiteX254" fmla="*/ 33814 w 116490"/>
                <a:gd name="connsiteY254" fmla="*/ 2572 h 133826"/>
                <a:gd name="connsiteX255" fmla="*/ 34099 w 116490"/>
                <a:gd name="connsiteY255" fmla="*/ 2572 h 133826"/>
                <a:gd name="connsiteX256" fmla="*/ 34766 w 116490"/>
                <a:gd name="connsiteY256" fmla="*/ 1905 h 133826"/>
                <a:gd name="connsiteX257" fmla="*/ 36100 w 116490"/>
                <a:gd name="connsiteY257" fmla="*/ 1238 h 133826"/>
                <a:gd name="connsiteX258" fmla="*/ 36766 w 116490"/>
                <a:gd name="connsiteY258" fmla="*/ 1238 h 133826"/>
                <a:gd name="connsiteX259" fmla="*/ 37052 w 116490"/>
                <a:gd name="connsiteY259" fmla="*/ 1905 h 133826"/>
                <a:gd name="connsiteX260" fmla="*/ 37719 w 116490"/>
                <a:gd name="connsiteY260" fmla="*/ 1905 h 133826"/>
                <a:gd name="connsiteX261" fmla="*/ 37433 w 116490"/>
                <a:gd name="connsiteY261" fmla="*/ 1619 h 133826"/>
                <a:gd name="connsiteX262" fmla="*/ 38100 w 116490"/>
                <a:gd name="connsiteY262" fmla="*/ 1238 h 133826"/>
                <a:gd name="connsiteX263" fmla="*/ 40005 w 116490"/>
                <a:gd name="connsiteY263" fmla="*/ 1905 h 133826"/>
                <a:gd name="connsiteX264" fmla="*/ 42005 w 116490"/>
                <a:gd name="connsiteY264" fmla="*/ 3239 h 133826"/>
                <a:gd name="connsiteX265" fmla="*/ 42291 w 116490"/>
                <a:gd name="connsiteY265" fmla="*/ 2953 h 133826"/>
                <a:gd name="connsiteX266" fmla="*/ 42672 w 116490"/>
                <a:gd name="connsiteY266" fmla="*/ 2286 h 133826"/>
                <a:gd name="connsiteX267" fmla="*/ 44005 w 116490"/>
                <a:gd name="connsiteY267" fmla="*/ 2286 h 133826"/>
                <a:gd name="connsiteX268" fmla="*/ 45625 w 116490"/>
                <a:gd name="connsiteY268" fmla="*/ 1905 h 133826"/>
                <a:gd name="connsiteX269" fmla="*/ 45910 w 116490"/>
                <a:gd name="connsiteY269" fmla="*/ 2286 h 133826"/>
                <a:gd name="connsiteX270" fmla="*/ 45910 w 116490"/>
                <a:gd name="connsiteY270" fmla="*/ 2953 h 133826"/>
                <a:gd name="connsiteX271" fmla="*/ 46577 w 116490"/>
                <a:gd name="connsiteY271" fmla="*/ 3239 h 133826"/>
                <a:gd name="connsiteX272" fmla="*/ 46577 w 116490"/>
                <a:gd name="connsiteY272" fmla="*/ 3620 h 133826"/>
                <a:gd name="connsiteX273" fmla="*/ 47244 w 116490"/>
                <a:gd name="connsiteY273" fmla="*/ 4191 h 133826"/>
                <a:gd name="connsiteX274" fmla="*/ 47625 w 116490"/>
                <a:gd name="connsiteY274" fmla="*/ 3905 h 133826"/>
                <a:gd name="connsiteX275" fmla="*/ 48577 w 116490"/>
                <a:gd name="connsiteY275" fmla="*/ 4191 h 133826"/>
                <a:gd name="connsiteX276" fmla="*/ 49911 w 116490"/>
                <a:gd name="connsiteY276" fmla="*/ 3905 h 133826"/>
                <a:gd name="connsiteX277" fmla="*/ 50578 w 116490"/>
                <a:gd name="connsiteY277" fmla="*/ 4191 h 133826"/>
                <a:gd name="connsiteX278" fmla="*/ 50863 w 116490"/>
                <a:gd name="connsiteY278" fmla="*/ 3905 h 133826"/>
                <a:gd name="connsiteX279" fmla="*/ 51149 w 116490"/>
                <a:gd name="connsiteY279" fmla="*/ 4191 h 133826"/>
                <a:gd name="connsiteX280" fmla="*/ 53149 w 116490"/>
                <a:gd name="connsiteY280" fmla="*/ 4191 h 133826"/>
                <a:gd name="connsiteX281" fmla="*/ 53530 w 116490"/>
                <a:gd name="connsiteY281" fmla="*/ 3905 h 133826"/>
                <a:gd name="connsiteX282" fmla="*/ 54102 w 116490"/>
                <a:gd name="connsiteY282" fmla="*/ 4191 h 133826"/>
                <a:gd name="connsiteX283" fmla="*/ 55435 w 116490"/>
                <a:gd name="connsiteY283" fmla="*/ 4191 h 133826"/>
                <a:gd name="connsiteX284" fmla="*/ 56102 w 116490"/>
                <a:gd name="connsiteY284" fmla="*/ 3620 h 133826"/>
                <a:gd name="connsiteX285" fmla="*/ 56483 w 116490"/>
                <a:gd name="connsiteY285" fmla="*/ 3620 h 133826"/>
                <a:gd name="connsiteX286" fmla="*/ 56483 w 116490"/>
                <a:gd name="connsiteY286" fmla="*/ 5524 h 133826"/>
                <a:gd name="connsiteX287" fmla="*/ 57721 w 116490"/>
                <a:gd name="connsiteY287" fmla="*/ 6191 h 133826"/>
                <a:gd name="connsiteX288" fmla="*/ 59436 w 116490"/>
                <a:gd name="connsiteY288" fmla="*/ 6191 h 133826"/>
                <a:gd name="connsiteX289" fmla="*/ 60674 w 116490"/>
                <a:gd name="connsiteY289" fmla="*/ 7144 h 133826"/>
                <a:gd name="connsiteX290" fmla="*/ 62960 w 116490"/>
                <a:gd name="connsiteY290" fmla="*/ 7525 h 133826"/>
                <a:gd name="connsiteX291" fmla="*/ 64008 w 116490"/>
                <a:gd name="connsiteY291" fmla="*/ 6858 h 133826"/>
                <a:gd name="connsiteX292" fmla="*/ 64008 w 116490"/>
                <a:gd name="connsiteY292" fmla="*/ 6572 h 133826"/>
                <a:gd name="connsiteX293" fmla="*/ 66294 w 116490"/>
                <a:gd name="connsiteY293" fmla="*/ 7144 h 133826"/>
                <a:gd name="connsiteX294" fmla="*/ 66961 w 116490"/>
                <a:gd name="connsiteY294" fmla="*/ 7810 h 133826"/>
                <a:gd name="connsiteX295" fmla="*/ 68580 w 116490"/>
                <a:gd name="connsiteY295" fmla="*/ 7810 h 133826"/>
                <a:gd name="connsiteX296" fmla="*/ 69532 w 116490"/>
                <a:gd name="connsiteY296" fmla="*/ 8191 h 133826"/>
                <a:gd name="connsiteX297" fmla="*/ 70580 w 116490"/>
                <a:gd name="connsiteY297" fmla="*/ 8191 h 133826"/>
                <a:gd name="connsiteX298" fmla="*/ 71247 w 116490"/>
                <a:gd name="connsiteY298" fmla="*/ 7810 h 133826"/>
                <a:gd name="connsiteX299" fmla="*/ 72485 w 116490"/>
                <a:gd name="connsiteY299" fmla="*/ 7810 h 133826"/>
                <a:gd name="connsiteX300" fmla="*/ 72866 w 116490"/>
                <a:gd name="connsiteY300" fmla="*/ 7144 h 133826"/>
                <a:gd name="connsiteX301" fmla="*/ 73152 w 116490"/>
                <a:gd name="connsiteY301" fmla="*/ 5905 h 133826"/>
                <a:gd name="connsiteX302" fmla="*/ 73533 w 116490"/>
                <a:gd name="connsiteY302" fmla="*/ 5905 h 133826"/>
                <a:gd name="connsiteX303" fmla="*/ 73533 w 116490"/>
                <a:gd name="connsiteY303" fmla="*/ 5524 h 133826"/>
                <a:gd name="connsiteX304" fmla="*/ 73152 w 116490"/>
                <a:gd name="connsiteY304" fmla="*/ 5524 h 133826"/>
                <a:gd name="connsiteX305" fmla="*/ 72866 w 116490"/>
                <a:gd name="connsiteY305" fmla="*/ 4572 h 133826"/>
                <a:gd name="connsiteX306" fmla="*/ 73152 w 116490"/>
                <a:gd name="connsiteY306" fmla="*/ 3905 h 133826"/>
                <a:gd name="connsiteX307" fmla="*/ 74200 w 116490"/>
                <a:gd name="connsiteY307" fmla="*/ 4191 h 133826"/>
                <a:gd name="connsiteX308" fmla="*/ 74485 w 116490"/>
                <a:gd name="connsiteY308" fmla="*/ 3239 h 133826"/>
                <a:gd name="connsiteX309" fmla="*/ 74485 w 116490"/>
                <a:gd name="connsiteY309" fmla="*/ 2572 h 133826"/>
                <a:gd name="connsiteX310" fmla="*/ 75438 w 116490"/>
                <a:gd name="connsiteY310" fmla="*/ 2286 h 133826"/>
                <a:gd name="connsiteX311" fmla="*/ 76771 w 116490"/>
                <a:gd name="connsiteY311" fmla="*/ 1619 h 133826"/>
                <a:gd name="connsiteX312" fmla="*/ 77438 w 116490"/>
                <a:gd name="connsiteY312" fmla="*/ 1619 h 133826"/>
                <a:gd name="connsiteX313" fmla="*/ 78772 w 116490"/>
                <a:gd name="connsiteY313" fmla="*/ 952 h 133826"/>
                <a:gd name="connsiteX314" fmla="*/ 78772 w 116490"/>
                <a:gd name="connsiteY314" fmla="*/ 667 h 133826"/>
                <a:gd name="connsiteX315" fmla="*/ 79724 w 116490"/>
                <a:gd name="connsiteY315" fmla="*/ 667 h 133826"/>
                <a:gd name="connsiteX316" fmla="*/ 80677 w 116490"/>
                <a:gd name="connsiteY316" fmla="*/ 1619 h 133826"/>
                <a:gd name="connsiteX317" fmla="*/ 82010 w 116490"/>
                <a:gd name="connsiteY317" fmla="*/ 952 h 133826"/>
                <a:gd name="connsiteX318" fmla="*/ 82677 w 116490"/>
                <a:gd name="connsiteY318" fmla="*/ 1238 h 133826"/>
                <a:gd name="connsiteX319" fmla="*/ 83058 w 116490"/>
                <a:gd name="connsiteY319" fmla="*/ 952 h 133826"/>
                <a:gd name="connsiteX320" fmla="*/ 83058 w 116490"/>
                <a:gd name="connsiteY320" fmla="*/ 0 h 133826"/>
                <a:gd name="connsiteX321" fmla="*/ 83344 w 116490"/>
                <a:gd name="connsiteY321" fmla="*/ 286 h 133826"/>
                <a:gd name="connsiteX322" fmla="*/ 84963 w 116490"/>
                <a:gd name="connsiteY322" fmla="*/ 667 h 133826"/>
                <a:gd name="connsiteX323" fmla="*/ 85344 w 116490"/>
                <a:gd name="connsiteY323" fmla="*/ 1238 h 133826"/>
                <a:gd name="connsiteX324" fmla="*/ 86296 w 116490"/>
                <a:gd name="connsiteY324" fmla="*/ 1619 h 133826"/>
                <a:gd name="connsiteX325" fmla="*/ 85630 w 116490"/>
                <a:gd name="connsiteY325" fmla="*/ 1619 h 133826"/>
                <a:gd name="connsiteX326" fmla="*/ 85630 w 116490"/>
                <a:gd name="connsiteY326" fmla="*/ 2286 h 133826"/>
                <a:gd name="connsiteX327" fmla="*/ 86011 w 116490"/>
                <a:gd name="connsiteY327" fmla="*/ 2953 h 133826"/>
                <a:gd name="connsiteX328" fmla="*/ 86011 w 116490"/>
                <a:gd name="connsiteY328" fmla="*/ 4572 h 133826"/>
                <a:gd name="connsiteX329" fmla="*/ 87249 w 116490"/>
                <a:gd name="connsiteY329" fmla="*/ 4858 h 133826"/>
                <a:gd name="connsiteX330" fmla="*/ 88582 w 116490"/>
                <a:gd name="connsiteY330" fmla="*/ 4858 h 133826"/>
                <a:gd name="connsiteX331" fmla="*/ 90583 w 116490"/>
                <a:gd name="connsiteY331" fmla="*/ 5239 h 133826"/>
                <a:gd name="connsiteX332" fmla="*/ 93821 w 116490"/>
                <a:gd name="connsiteY332" fmla="*/ 6191 h 133826"/>
                <a:gd name="connsiteX333" fmla="*/ 94202 w 116490"/>
                <a:gd name="connsiteY333" fmla="*/ 5905 h 133826"/>
                <a:gd name="connsiteX334" fmla="*/ 94488 w 116490"/>
                <a:gd name="connsiteY334" fmla="*/ 6191 h 133826"/>
                <a:gd name="connsiteX335" fmla="*/ 95155 w 116490"/>
                <a:gd name="connsiteY335" fmla="*/ 5905 h 133826"/>
                <a:gd name="connsiteX336" fmla="*/ 96774 w 116490"/>
                <a:gd name="connsiteY336" fmla="*/ 6191 h 133826"/>
                <a:gd name="connsiteX337" fmla="*/ 97155 w 116490"/>
                <a:gd name="connsiteY337" fmla="*/ 7144 h 133826"/>
                <a:gd name="connsiteX338" fmla="*/ 98107 w 116490"/>
                <a:gd name="connsiteY338" fmla="*/ 8191 h 133826"/>
                <a:gd name="connsiteX339" fmla="*/ 100108 w 116490"/>
                <a:gd name="connsiteY339" fmla="*/ 9144 h 133826"/>
                <a:gd name="connsiteX340" fmla="*/ 100393 w 116490"/>
                <a:gd name="connsiteY340" fmla="*/ 9525 h 133826"/>
                <a:gd name="connsiteX341" fmla="*/ 101060 w 116490"/>
                <a:gd name="connsiteY341" fmla="*/ 9811 h 133826"/>
                <a:gd name="connsiteX342" fmla="*/ 101727 w 116490"/>
                <a:gd name="connsiteY342" fmla="*/ 9525 h 133826"/>
                <a:gd name="connsiteX343" fmla="*/ 102013 w 116490"/>
                <a:gd name="connsiteY343" fmla="*/ 9144 h 133826"/>
                <a:gd name="connsiteX344" fmla="*/ 102394 w 116490"/>
                <a:gd name="connsiteY344" fmla="*/ 9144 h 133826"/>
                <a:gd name="connsiteX345" fmla="*/ 102679 w 116490"/>
                <a:gd name="connsiteY345" fmla="*/ 8858 h 133826"/>
                <a:gd name="connsiteX346" fmla="*/ 103727 w 116490"/>
                <a:gd name="connsiteY346" fmla="*/ 9811 h 133826"/>
                <a:gd name="connsiteX347" fmla="*/ 104299 w 116490"/>
                <a:gd name="connsiteY347" fmla="*/ 9525 h 133826"/>
                <a:gd name="connsiteX348" fmla="*/ 104299 w 116490"/>
                <a:gd name="connsiteY348" fmla="*/ 8858 h 133826"/>
                <a:gd name="connsiteX349" fmla="*/ 104680 w 116490"/>
                <a:gd name="connsiteY349" fmla="*/ 8858 h 133826"/>
                <a:gd name="connsiteX350" fmla="*/ 106013 w 116490"/>
                <a:gd name="connsiteY350" fmla="*/ 9144 h 133826"/>
                <a:gd name="connsiteX351" fmla="*/ 107632 w 116490"/>
                <a:gd name="connsiteY351" fmla="*/ 8858 h 133826"/>
                <a:gd name="connsiteX352" fmla="*/ 108299 w 116490"/>
                <a:gd name="connsiteY352" fmla="*/ 8858 h 133826"/>
                <a:gd name="connsiteX353" fmla="*/ 109633 w 116490"/>
                <a:gd name="connsiteY353" fmla="*/ 8477 h 133826"/>
                <a:gd name="connsiteX354" fmla="*/ 109633 w 116490"/>
                <a:gd name="connsiteY354" fmla="*/ 8191 h 133826"/>
                <a:gd name="connsiteX355" fmla="*/ 111538 w 116490"/>
                <a:gd name="connsiteY355" fmla="*/ 7810 h 133826"/>
                <a:gd name="connsiteX356" fmla="*/ 110204 w 116490"/>
                <a:gd name="connsiteY356" fmla="*/ 9525 h 133826"/>
                <a:gd name="connsiteX357" fmla="*/ 110204 w 116490"/>
                <a:gd name="connsiteY357" fmla="*/ 9811 h 133826"/>
                <a:gd name="connsiteX358" fmla="*/ 109633 w 116490"/>
                <a:gd name="connsiteY358" fmla="*/ 10763 h 133826"/>
                <a:gd name="connsiteX359" fmla="*/ 110204 w 116490"/>
                <a:gd name="connsiteY359" fmla="*/ 12097 h 133826"/>
                <a:gd name="connsiteX360" fmla="*/ 110585 w 116490"/>
                <a:gd name="connsiteY360" fmla="*/ 13430 h 133826"/>
                <a:gd name="connsiteX361" fmla="*/ 110204 w 116490"/>
                <a:gd name="connsiteY361" fmla="*/ 14764 h 133826"/>
                <a:gd name="connsiteX362" fmla="*/ 109918 w 116490"/>
                <a:gd name="connsiteY362" fmla="*/ 15049 h 133826"/>
                <a:gd name="connsiteX363" fmla="*/ 110204 w 116490"/>
                <a:gd name="connsiteY363" fmla="*/ 16002 h 133826"/>
                <a:gd name="connsiteX364" fmla="*/ 110204 w 116490"/>
                <a:gd name="connsiteY364" fmla="*/ 17335 h 133826"/>
                <a:gd name="connsiteX365" fmla="*/ 110585 w 116490"/>
                <a:gd name="connsiteY365" fmla="*/ 17716 h 133826"/>
                <a:gd name="connsiteX366" fmla="*/ 110871 w 116490"/>
                <a:gd name="connsiteY366" fmla="*/ 18383 h 133826"/>
                <a:gd name="connsiteX367" fmla="*/ 110871 w 116490"/>
                <a:gd name="connsiteY367" fmla="*/ 18669 h 133826"/>
                <a:gd name="connsiteX368" fmla="*/ 109633 w 116490"/>
                <a:gd name="connsiteY368" fmla="*/ 19336 h 133826"/>
                <a:gd name="connsiteX369" fmla="*/ 108585 w 116490"/>
                <a:gd name="connsiteY369" fmla="*/ 19336 h 133826"/>
                <a:gd name="connsiteX370" fmla="*/ 107918 w 116490"/>
                <a:gd name="connsiteY370" fmla="*/ 19621 h 133826"/>
                <a:gd name="connsiteX371" fmla="*/ 106680 w 116490"/>
                <a:gd name="connsiteY371" fmla="*/ 20669 h 133826"/>
                <a:gd name="connsiteX372" fmla="*/ 106299 w 116490"/>
                <a:gd name="connsiteY372" fmla="*/ 21336 h 133826"/>
                <a:gd name="connsiteX373" fmla="*/ 106299 w 116490"/>
                <a:gd name="connsiteY373" fmla="*/ 21622 h 133826"/>
                <a:gd name="connsiteX374" fmla="*/ 106013 w 116490"/>
                <a:gd name="connsiteY374" fmla="*/ 21908 h 133826"/>
                <a:gd name="connsiteX375" fmla="*/ 104299 w 116490"/>
                <a:gd name="connsiteY375" fmla="*/ 22955 h 133826"/>
                <a:gd name="connsiteX376" fmla="*/ 99060 w 116490"/>
                <a:gd name="connsiteY376" fmla="*/ 22955 h 133826"/>
                <a:gd name="connsiteX377" fmla="*/ 98107 w 116490"/>
                <a:gd name="connsiteY377" fmla="*/ 22289 h 133826"/>
                <a:gd name="connsiteX378" fmla="*/ 98107 w 116490"/>
                <a:gd name="connsiteY378" fmla="*/ 21908 h 133826"/>
                <a:gd name="connsiteX379" fmla="*/ 97441 w 116490"/>
                <a:gd name="connsiteY379" fmla="*/ 22289 h 133826"/>
                <a:gd name="connsiteX380" fmla="*/ 96774 w 116490"/>
                <a:gd name="connsiteY380" fmla="*/ 22289 h 133826"/>
                <a:gd name="connsiteX381" fmla="*/ 96774 w 116490"/>
                <a:gd name="connsiteY381" fmla="*/ 23241 h 133826"/>
                <a:gd name="connsiteX382" fmla="*/ 95821 w 116490"/>
                <a:gd name="connsiteY382" fmla="*/ 22955 h 133826"/>
                <a:gd name="connsiteX383" fmla="*/ 95155 w 116490"/>
                <a:gd name="connsiteY383" fmla="*/ 22574 h 133826"/>
                <a:gd name="connsiteX384" fmla="*/ 94488 w 116490"/>
                <a:gd name="connsiteY384" fmla="*/ 22574 h 133826"/>
                <a:gd name="connsiteX385" fmla="*/ 94202 w 116490"/>
                <a:gd name="connsiteY385" fmla="*/ 23241 h 133826"/>
                <a:gd name="connsiteX386" fmla="*/ 93821 w 116490"/>
                <a:gd name="connsiteY386" fmla="*/ 22955 h 133826"/>
                <a:gd name="connsiteX387" fmla="*/ 93535 w 116490"/>
                <a:gd name="connsiteY387" fmla="*/ 23622 h 133826"/>
                <a:gd name="connsiteX388" fmla="*/ 93154 w 116490"/>
                <a:gd name="connsiteY388" fmla="*/ 24575 h 133826"/>
                <a:gd name="connsiteX389" fmla="*/ 92869 w 116490"/>
                <a:gd name="connsiteY389" fmla="*/ 24860 h 133826"/>
                <a:gd name="connsiteX390" fmla="*/ 92202 w 116490"/>
                <a:gd name="connsiteY390" fmla="*/ 24575 h 133826"/>
                <a:gd name="connsiteX391" fmla="*/ 92202 w 116490"/>
                <a:gd name="connsiteY391" fmla="*/ 23622 h 133826"/>
                <a:gd name="connsiteX392" fmla="*/ 91916 w 116490"/>
                <a:gd name="connsiteY392" fmla="*/ 23241 h 133826"/>
                <a:gd name="connsiteX393" fmla="*/ 91535 w 116490"/>
                <a:gd name="connsiteY393" fmla="*/ 23241 h 133826"/>
                <a:gd name="connsiteX394" fmla="*/ 90583 w 116490"/>
                <a:gd name="connsiteY394" fmla="*/ 24289 h 133826"/>
                <a:gd name="connsiteX395" fmla="*/ 89916 w 116490"/>
                <a:gd name="connsiteY395" fmla="*/ 23622 h 133826"/>
                <a:gd name="connsiteX396" fmla="*/ 88582 w 116490"/>
                <a:gd name="connsiteY396" fmla="*/ 23908 h 133826"/>
                <a:gd name="connsiteX397" fmla="*/ 87916 w 116490"/>
                <a:gd name="connsiteY397" fmla="*/ 23241 h 133826"/>
                <a:gd name="connsiteX398" fmla="*/ 87916 w 116490"/>
                <a:gd name="connsiteY398" fmla="*/ 23908 h 133826"/>
                <a:gd name="connsiteX399" fmla="*/ 88297 w 116490"/>
                <a:gd name="connsiteY399" fmla="*/ 23908 h 133826"/>
                <a:gd name="connsiteX400" fmla="*/ 88582 w 116490"/>
                <a:gd name="connsiteY400" fmla="*/ 24575 h 133826"/>
                <a:gd name="connsiteX401" fmla="*/ 88297 w 116490"/>
                <a:gd name="connsiteY401" fmla="*/ 25908 h 133826"/>
                <a:gd name="connsiteX402" fmla="*/ 88582 w 116490"/>
                <a:gd name="connsiteY402" fmla="*/ 26575 h 133826"/>
                <a:gd name="connsiteX403" fmla="*/ 88582 w 116490"/>
                <a:gd name="connsiteY403" fmla="*/ 26860 h 133826"/>
                <a:gd name="connsiteX404" fmla="*/ 88963 w 116490"/>
                <a:gd name="connsiteY404" fmla="*/ 27241 h 133826"/>
                <a:gd name="connsiteX405" fmla="*/ 88582 w 116490"/>
                <a:gd name="connsiteY405" fmla="*/ 27527 h 133826"/>
                <a:gd name="connsiteX406" fmla="*/ 88963 w 116490"/>
                <a:gd name="connsiteY406" fmla="*/ 28194 h 133826"/>
                <a:gd name="connsiteX407" fmla="*/ 88963 w 116490"/>
                <a:gd name="connsiteY407" fmla="*/ 28480 h 133826"/>
                <a:gd name="connsiteX408" fmla="*/ 88582 w 116490"/>
                <a:gd name="connsiteY408" fmla="*/ 28480 h 133826"/>
                <a:gd name="connsiteX409" fmla="*/ 88582 w 116490"/>
                <a:gd name="connsiteY409" fmla="*/ 29146 h 133826"/>
                <a:gd name="connsiteX410" fmla="*/ 88297 w 116490"/>
                <a:gd name="connsiteY410" fmla="*/ 29527 h 133826"/>
                <a:gd name="connsiteX411" fmla="*/ 88297 w 116490"/>
                <a:gd name="connsiteY411" fmla="*/ 29813 h 133826"/>
                <a:gd name="connsiteX412" fmla="*/ 87630 w 116490"/>
                <a:gd name="connsiteY412" fmla="*/ 30194 h 133826"/>
                <a:gd name="connsiteX413" fmla="*/ 87916 w 116490"/>
                <a:gd name="connsiteY413" fmla="*/ 30194 h 133826"/>
                <a:gd name="connsiteX414" fmla="*/ 87630 w 116490"/>
                <a:gd name="connsiteY414" fmla="*/ 30480 h 133826"/>
                <a:gd name="connsiteX415" fmla="*/ 87630 w 116490"/>
                <a:gd name="connsiteY415" fmla="*/ 31433 h 133826"/>
                <a:gd name="connsiteX416" fmla="*/ 87249 w 116490"/>
                <a:gd name="connsiteY416" fmla="*/ 31433 h 133826"/>
                <a:gd name="connsiteX417" fmla="*/ 87630 w 116490"/>
                <a:gd name="connsiteY417" fmla="*/ 32099 h 133826"/>
                <a:gd name="connsiteX418" fmla="*/ 87249 w 116490"/>
                <a:gd name="connsiteY418" fmla="*/ 32480 h 133826"/>
                <a:gd name="connsiteX419" fmla="*/ 87916 w 116490"/>
                <a:gd name="connsiteY419" fmla="*/ 33147 h 133826"/>
                <a:gd name="connsiteX420" fmla="*/ 87630 w 116490"/>
                <a:gd name="connsiteY420" fmla="*/ 33433 h 133826"/>
                <a:gd name="connsiteX421" fmla="*/ 87916 w 116490"/>
                <a:gd name="connsiteY421" fmla="*/ 33433 h 133826"/>
                <a:gd name="connsiteX422" fmla="*/ 88297 w 116490"/>
                <a:gd name="connsiteY422" fmla="*/ 34385 h 133826"/>
                <a:gd name="connsiteX423" fmla="*/ 88582 w 116490"/>
                <a:gd name="connsiteY423" fmla="*/ 35052 h 133826"/>
                <a:gd name="connsiteX424" fmla="*/ 88963 w 116490"/>
                <a:gd name="connsiteY424" fmla="*/ 36100 h 133826"/>
                <a:gd name="connsiteX425" fmla="*/ 89249 w 116490"/>
                <a:gd name="connsiteY425" fmla="*/ 36385 h 133826"/>
                <a:gd name="connsiteX426" fmla="*/ 89249 w 116490"/>
                <a:gd name="connsiteY426" fmla="*/ 37338 h 133826"/>
                <a:gd name="connsiteX427" fmla="*/ 88963 w 116490"/>
                <a:gd name="connsiteY427" fmla="*/ 38005 h 133826"/>
                <a:gd name="connsiteX428" fmla="*/ 88963 w 116490"/>
                <a:gd name="connsiteY428" fmla="*/ 38386 h 133826"/>
                <a:gd name="connsiteX429" fmla="*/ 88297 w 116490"/>
                <a:gd name="connsiteY429" fmla="*/ 39624 h 133826"/>
                <a:gd name="connsiteX430" fmla="*/ 87249 w 116490"/>
                <a:gd name="connsiteY430" fmla="*/ 40958 h 133826"/>
                <a:gd name="connsiteX431" fmla="*/ 86296 w 116490"/>
                <a:gd name="connsiteY431" fmla="*/ 41339 h 133826"/>
                <a:gd name="connsiteX432" fmla="*/ 84296 w 116490"/>
                <a:gd name="connsiteY432" fmla="*/ 43910 h 133826"/>
                <a:gd name="connsiteX433" fmla="*/ 83344 w 116490"/>
                <a:gd name="connsiteY433" fmla="*/ 45910 h 133826"/>
                <a:gd name="connsiteX434" fmla="*/ 83629 w 116490"/>
                <a:gd name="connsiteY434" fmla="*/ 46863 h 133826"/>
                <a:gd name="connsiteX435" fmla="*/ 83344 w 116490"/>
                <a:gd name="connsiteY435" fmla="*/ 47244 h 133826"/>
                <a:gd name="connsiteX436" fmla="*/ 83344 w 116490"/>
                <a:gd name="connsiteY436" fmla="*/ 47911 h 133826"/>
                <a:gd name="connsiteX437" fmla="*/ 82677 w 116490"/>
                <a:gd name="connsiteY437" fmla="*/ 48482 h 133826"/>
                <a:gd name="connsiteX438" fmla="*/ 82677 w 116490"/>
                <a:gd name="connsiteY438" fmla="*/ 48863 h 133826"/>
                <a:gd name="connsiteX439" fmla="*/ 82391 w 116490"/>
                <a:gd name="connsiteY439" fmla="*/ 50197 h 133826"/>
                <a:gd name="connsiteX440" fmla="*/ 82677 w 116490"/>
                <a:gd name="connsiteY440" fmla="*/ 51149 h 133826"/>
                <a:gd name="connsiteX441" fmla="*/ 84963 w 116490"/>
                <a:gd name="connsiteY441" fmla="*/ 50483 h 133826"/>
                <a:gd name="connsiteX442" fmla="*/ 86011 w 116490"/>
                <a:gd name="connsiteY442" fmla="*/ 49149 h 133826"/>
                <a:gd name="connsiteX443" fmla="*/ 86963 w 116490"/>
                <a:gd name="connsiteY443" fmla="*/ 48482 h 133826"/>
                <a:gd name="connsiteX444" fmla="*/ 89535 w 116490"/>
                <a:gd name="connsiteY444" fmla="*/ 48482 h 133826"/>
                <a:gd name="connsiteX445" fmla="*/ 91249 w 116490"/>
                <a:gd name="connsiteY445" fmla="*/ 47911 h 133826"/>
                <a:gd name="connsiteX446" fmla="*/ 91535 w 116490"/>
                <a:gd name="connsiteY446" fmla="*/ 47911 h 133826"/>
                <a:gd name="connsiteX447" fmla="*/ 91916 w 116490"/>
                <a:gd name="connsiteY447" fmla="*/ 48196 h 133826"/>
                <a:gd name="connsiteX448" fmla="*/ 92869 w 116490"/>
                <a:gd name="connsiteY448" fmla="*/ 48196 h 133826"/>
                <a:gd name="connsiteX449" fmla="*/ 92202 w 116490"/>
                <a:gd name="connsiteY449" fmla="*/ 50197 h 133826"/>
                <a:gd name="connsiteX450" fmla="*/ 92488 w 116490"/>
                <a:gd name="connsiteY450" fmla="*/ 51149 h 133826"/>
                <a:gd name="connsiteX451" fmla="*/ 92869 w 116490"/>
                <a:gd name="connsiteY451" fmla="*/ 51816 h 133826"/>
                <a:gd name="connsiteX452" fmla="*/ 93154 w 116490"/>
                <a:gd name="connsiteY452" fmla="*/ 52102 h 133826"/>
                <a:gd name="connsiteX453" fmla="*/ 94202 w 116490"/>
                <a:gd name="connsiteY453" fmla="*/ 52483 h 133826"/>
                <a:gd name="connsiteX454" fmla="*/ 94869 w 116490"/>
                <a:gd name="connsiteY454" fmla="*/ 52769 h 133826"/>
                <a:gd name="connsiteX455" fmla="*/ 96774 w 116490"/>
                <a:gd name="connsiteY455" fmla="*/ 52769 h 133826"/>
                <a:gd name="connsiteX456" fmla="*/ 98774 w 116490"/>
                <a:gd name="connsiteY456" fmla="*/ 54102 h 133826"/>
                <a:gd name="connsiteX457" fmla="*/ 99060 w 116490"/>
                <a:gd name="connsiteY457" fmla="*/ 54102 h 133826"/>
                <a:gd name="connsiteX458" fmla="*/ 98774 w 116490"/>
                <a:gd name="connsiteY458" fmla="*/ 55435 h 133826"/>
                <a:gd name="connsiteX459" fmla="*/ 99060 w 116490"/>
                <a:gd name="connsiteY459" fmla="*/ 55721 h 133826"/>
                <a:gd name="connsiteX460" fmla="*/ 100108 w 116490"/>
                <a:gd name="connsiteY460" fmla="*/ 56102 h 133826"/>
                <a:gd name="connsiteX461" fmla="*/ 100108 w 116490"/>
                <a:gd name="connsiteY461" fmla="*/ 57055 h 133826"/>
                <a:gd name="connsiteX462" fmla="*/ 98393 w 116490"/>
                <a:gd name="connsiteY462" fmla="*/ 59341 h 133826"/>
                <a:gd name="connsiteX463" fmla="*/ 96488 w 116490"/>
                <a:gd name="connsiteY463" fmla="*/ 60008 h 133826"/>
                <a:gd name="connsiteX464" fmla="*/ 96107 w 116490"/>
                <a:gd name="connsiteY464" fmla="*/ 60674 h 133826"/>
                <a:gd name="connsiteX465" fmla="*/ 96488 w 116490"/>
                <a:gd name="connsiteY465" fmla="*/ 61627 h 133826"/>
                <a:gd name="connsiteX466" fmla="*/ 96107 w 116490"/>
                <a:gd name="connsiteY466" fmla="*/ 62675 h 133826"/>
                <a:gd name="connsiteX467" fmla="*/ 96488 w 116490"/>
                <a:gd name="connsiteY467" fmla="*/ 63627 h 133826"/>
                <a:gd name="connsiteX468" fmla="*/ 97155 w 116490"/>
                <a:gd name="connsiteY468" fmla="*/ 64579 h 133826"/>
                <a:gd name="connsiteX469" fmla="*/ 97822 w 116490"/>
                <a:gd name="connsiteY469" fmla="*/ 64960 h 133826"/>
                <a:gd name="connsiteX470" fmla="*/ 98107 w 116490"/>
                <a:gd name="connsiteY470" fmla="*/ 65913 h 133826"/>
                <a:gd name="connsiteX471" fmla="*/ 98393 w 116490"/>
                <a:gd name="connsiteY471" fmla="*/ 65913 h 133826"/>
                <a:gd name="connsiteX472" fmla="*/ 99060 w 116490"/>
                <a:gd name="connsiteY472" fmla="*/ 66199 h 133826"/>
                <a:gd name="connsiteX473" fmla="*/ 98774 w 116490"/>
                <a:gd name="connsiteY473" fmla="*/ 66865 h 133826"/>
                <a:gd name="connsiteX474" fmla="*/ 98393 w 116490"/>
                <a:gd name="connsiteY474" fmla="*/ 66865 h 133826"/>
                <a:gd name="connsiteX475" fmla="*/ 98774 w 116490"/>
                <a:gd name="connsiteY475" fmla="*/ 67246 h 133826"/>
                <a:gd name="connsiteX476" fmla="*/ 99727 w 116490"/>
                <a:gd name="connsiteY476" fmla="*/ 67246 h 133826"/>
                <a:gd name="connsiteX477" fmla="*/ 100108 w 116490"/>
                <a:gd name="connsiteY477" fmla="*/ 67532 h 133826"/>
                <a:gd name="connsiteX478" fmla="*/ 100774 w 116490"/>
                <a:gd name="connsiteY478" fmla="*/ 67246 h 133826"/>
                <a:gd name="connsiteX479" fmla="*/ 102394 w 116490"/>
                <a:gd name="connsiteY479" fmla="*/ 67913 h 133826"/>
                <a:gd name="connsiteX480" fmla="*/ 103060 w 116490"/>
                <a:gd name="connsiteY480" fmla="*/ 67913 h 133826"/>
                <a:gd name="connsiteX481" fmla="*/ 103346 w 116490"/>
                <a:gd name="connsiteY481" fmla="*/ 67532 h 133826"/>
                <a:gd name="connsiteX482" fmla="*/ 104299 w 116490"/>
                <a:gd name="connsiteY482" fmla="*/ 67532 h 133826"/>
                <a:gd name="connsiteX483" fmla="*/ 104299 w 116490"/>
                <a:gd name="connsiteY483" fmla="*/ 67246 h 133826"/>
                <a:gd name="connsiteX484" fmla="*/ 104965 w 116490"/>
                <a:gd name="connsiteY484" fmla="*/ 66865 h 133826"/>
                <a:gd name="connsiteX485" fmla="*/ 105632 w 116490"/>
                <a:gd name="connsiteY485" fmla="*/ 66865 h 133826"/>
                <a:gd name="connsiteX486" fmla="*/ 106299 w 116490"/>
                <a:gd name="connsiteY486" fmla="*/ 66580 h 133826"/>
                <a:gd name="connsiteX487" fmla="*/ 106680 w 116490"/>
                <a:gd name="connsiteY487" fmla="*/ 66580 h 133826"/>
                <a:gd name="connsiteX488" fmla="*/ 106680 w 116490"/>
                <a:gd name="connsiteY488" fmla="*/ 65913 h 133826"/>
                <a:gd name="connsiteX489" fmla="*/ 106966 w 116490"/>
                <a:gd name="connsiteY489" fmla="*/ 65913 h 133826"/>
                <a:gd name="connsiteX490" fmla="*/ 107251 w 116490"/>
                <a:gd name="connsiteY490" fmla="*/ 66199 h 133826"/>
                <a:gd name="connsiteX491" fmla="*/ 107918 w 116490"/>
                <a:gd name="connsiteY491" fmla="*/ 66199 h 133826"/>
                <a:gd name="connsiteX492" fmla="*/ 108585 w 116490"/>
                <a:gd name="connsiteY492" fmla="*/ 65913 h 133826"/>
                <a:gd name="connsiteX493" fmla="*/ 109252 w 116490"/>
                <a:gd name="connsiteY493" fmla="*/ 66199 h 133826"/>
                <a:gd name="connsiteX494" fmla="*/ 109252 w 116490"/>
                <a:gd name="connsiteY494" fmla="*/ 67532 h 133826"/>
                <a:gd name="connsiteX495" fmla="*/ 109918 w 116490"/>
                <a:gd name="connsiteY495" fmla="*/ 68580 h 133826"/>
                <a:gd name="connsiteX496" fmla="*/ 109918 w 116490"/>
                <a:gd name="connsiteY496" fmla="*/ 69152 h 133826"/>
                <a:gd name="connsiteX497" fmla="*/ 110299 w 116490"/>
                <a:gd name="connsiteY497" fmla="*/ 69152 h 133826"/>
                <a:gd name="connsiteX498" fmla="*/ 110585 w 116490"/>
                <a:gd name="connsiteY498" fmla="*/ 69818 h 133826"/>
                <a:gd name="connsiteX499" fmla="*/ 114205 w 116490"/>
                <a:gd name="connsiteY499" fmla="*/ 71818 h 133826"/>
                <a:gd name="connsiteX500" fmla="*/ 115538 w 116490"/>
                <a:gd name="connsiteY500" fmla="*/ 72200 h 133826"/>
                <a:gd name="connsiteX501" fmla="*/ 114871 w 116490"/>
                <a:gd name="connsiteY501" fmla="*/ 72771 h 133826"/>
                <a:gd name="connsiteX502" fmla="*/ 115157 w 116490"/>
                <a:gd name="connsiteY502" fmla="*/ 72771 h 133826"/>
                <a:gd name="connsiteX503" fmla="*/ 115824 w 116490"/>
                <a:gd name="connsiteY503" fmla="*/ 73438 h 133826"/>
                <a:gd name="connsiteX504" fmla="*/ 115538 w 116490"/>
                <a:gd name="connsiteY504" fmla="*/ 74486 h 133826"/>
                <a:gd name="connsiteX505" fmla="*/ 114871 w 116490"/>
                <a:gd name="connsiteY505" fmla="*/ 74771 h 133826"/>
                <a:gd name="connsiteX506" fmla="*/ 114205 w 116490"/>
                <a:gd name="connsiteY506" fmla="*/ 74771 h 133826"/>
                <a:gd name="connsiteX507" fmla="*/ 113538 w 116490"/>
                <a:gd name="connsiteY507" fmla="*/ 75152 h 133826"/>
                <a:gd name="connsiteX508" fmla="*/ 115157 w 116490"/>
                <a:gd name="connsiteY508" fmla="*/ 76771 h 133826"/>
                <a:gd name="connsiteX509" fmla="*/ 115824 w 116490"/>
                <a:gd name="connsiteY509" fmla="*/ 77057 h 133826"/>
                <a:gd name="connsiteX510" fmla="*/ 116205 w 116490"/>
                <a:gd name="connsiteY510" fmla="*/ 77057 h 133826"/>
                <a:gd name="connsiteX511" fmla="*/ 115824 w 116490"/>
                <a:gd name="connsiteY511" fmla="*/ 77438 h 133826"/>
                <a:gd name="connsiteX512" fmla="*/ 115824 w 116490"/>
                <a:gd name="connsiteY512" fmla="*/ 78105 h 133826"/>
                <a:gd name="connsiteX513" fmla="*/ 116491 w 116490"/>
                <a:gd name="connsiteY513" fmla="*/ 78677 h 133826"/>
                <a:gd name="connsiteX514" fmla="*/ 115824 w 116490"/>
                <a:gd name="connsiteY514" fmla="*/ 79343 h 133826"/>
                <a:gd name="connsiteX515" fmla="*/ 116205 w 116490"/>
                <a:gd name="connsiteY515" fmla="*/ 80010 h 133826"/>
                <a:gd name="connsiteX516" fmla="*/ 114871 w 116490"/>
                <a:gd name="connsiteY516" fmla="*/ 81343 h 133826"/>
                <a:gd name="connsiteX517" fmla="*/ 114205 w 116490"/>
                <a:gd name="connsiteY517" fmla="*/ 81343 h 133826"/>
                <a:gd name="connsiteX518" fmla="*/ 112871 w 116490"/>
                <a:gd name="connsiteY518" fmla="*/ 82010 h 133826"/>
                <a:gd name="connsiteX519" fmla="*/ 111919 w 116490"/>
                <a:gd name="connsiteY519" fmla="*/ 81629 h 133826"/>
                <a:gd name="connsiteX520" fmla="*/ 106966 w 116490"/>
                <a:gd name="connsiteY520" fmla="*/ 82296 h 133826"/>
                <a:gd name="connsiteX521" fmla="*/ 107251 w 116490"/>
                <a:gd name="connsiteY521" fmla="*/ 82677 h 133826"/>
                <a:gd name="connsiteX522" fmla="*/ 107251 w 116490"/>
                <a:gd name="connsiteY522" fmla="*/ 83344 h 133826"/>
                <a:gd name="connsiteX523" fmla="*/ 106966 w 116490"/>
                <a:gd name="connsiteY523" fmla="*/ 83630 h 133826"/>
                <a:gd name="connsiteX524" fmla="*/ 106680 w 116490"/>
                <a:gd name="connsiteY524" fmla="*/ 83630 h 133826"/>
                <a:gd name="connsiteX525" fmla="*/ 105632 w 116490"/>
                <a:gd name="connsiteY525" fmla="*/ 84296 h 133826"/>
                <a:gd name="connsiteX526" fmla="*/ 104680 w 116490"/>
                <a:gd name="connsiteY526" fmla="*/ 84296 h 133826"/>
                <a:gd name="connsiteX527" fmla="*/ 104299 w 116490"/>
                <a:gd name="connsiteY527" fmla="*/ 84011 h 133826"/>
                <a:gd name="connsiteX528" fmla="*/ 103060 w 116490"/>
                <a:gd name="connsiteY528" fmla="*/ 84011 h 133826"/>
                <a:gd name="connsiteX529" fmla="*/ 101727 w 116490"/>
                <a:gd name="connsiteY529" fmla="*/ 84963 h 133826"/>
                <a:gd name="connsiteX530" fmla="*/ 100393 w 116490"/>
                <a:gd name="connsiteY530" fmla="*/ 86296 h 133826"/>
                <a:gd name="connsiteX531" fmla="*/ 97822 w 116490"/>
                <a:gd name="connsiteY531" fmla="*/ 86582 h 133826"/>
                <a:gd name="connsiteX532" fmla="*/ 95821 w 116490"/>
                <a:gd name="connsiteY532" fmla="*/ 90488 h 133826"/>
                <a:gd name="connsiteX533" fmla="*/ 95440 w 116490"/>
                <a:gd name="connsiteY533" fmla="*/ 91535 h 133826"/>
                <a:gd name="connsiteX534" fmla="*/ 95440 w 116490"/>
                <a:gd name="connsiteY534" fmla="*/ 92488 h 133826"/>
                <a:gd name="connsiteX535" fmla="*/ 95821 w 116490"/>
                <a:gd name="connsiteY535" fmla="*/ 93440 h 133826"/>
                <a:gd name="connsiteX536" fmla="*/ 96107 w 116490"/>
                <a:gd name="connsiteY536" fmla="*/ 93821 h 133826"/>
                <a:gd name="connsiteX537" fmla="*/ 95821 w 116490"/>
                <a:gd name="connsiteY537" fmla="*/ 94488 h 133826"/>
                <a:gd name="connsiteX538" fmla="*/ 96488 w 116490"/>
                <a:gd name="connsiteY538" fmla="*/ 95155 h 133826"/>
                <a:gd name="connsiteX539" fmla="*/ 96107 w 116490"/>
                <a:gd name="connsiteY539" fmla="*/ 95441 h 133826"/>
                <a:gd name="connsiteX540" fmla="*/ 96774 w 116490"/>
                <a:gd name="connsiteY540" fmla="*/ 96774 h 133826"/>
                <a:gd name="connsiteX541" fmla="*/ 96774 w 116490"/>
                <a:gd name="connsiteY541" fmla="*/ 98393 h 133826"/>
                <a:gd name="connsiteX542" fmla="*/ 95440 w 116490"/>
                <a:gd name="connsiteY542" fmla="*/ 99727 h 133826"/>
                <a:gd name="connsiteX543" fmla="*/ 95440 w 116490"/>
                <a:gd name="connsiteY543" fmla="*/ 104299 h 133826"/>
                <a:gd name="connsiteX544" fmla="*/ 95821 w 116490"/>
                <a:gd name="connsiteY544" fmla="*/ 105632 h 133826"/>
                <a:gd name="connsiteX545" fmla="*/ 96107 w 116490"/>
                <a:gd name="connsiteY545" fmla="*/ 105918 h 133826"/>
                <a:gd name="connsiteX546" fmla="*/ 94488 w 116490"/>
                <a:gd name="connsiteY546" fmla="*/ 107632 h 133826"/>
                <a:gd name="connsiteX547" fmla="*/ 92488 w 116490"/>
                <a:gd name="connsiteY547" fmla="*/ 108585 h 133826"/>
                <a:gd name="connsiteX548" fmla="*/ 91535 w 116490"/>
                <a:gd name="connsiteY548" fmla="*/ 109918 h 133826"/>
                <a:gd name="connsiteX549" fmla="*/ 90202 w 116490"/>
                <a:gd name="connsiteY549" fmla="*/ 112205 h 133826"/>
                <a:gd name="connsiteX550" fmla="*/ 88963 w 116490"/>
                <a:gd name="connsiteY550" fmla="*/ 113538 h 133826"/>
                <a:gd name="connsiteX551" fmla="*/ 88963 w 116490"/>
                <a:gd name="connsiteY551" fmla="*/ 114109 h 133826"/>
                <a:gd name="connsiteX552" fmla="*/ 88582 w 116490"/>
                <a:gd name="connsiteY552" fmla="*/ 114491 h 133826"/>
                <a:gd name="connsiteX553" fmla="*/ 88297 w 116490"/>
                <a:gd name="connsiteY553" fmla="*/ 114491 h 133826"/>
                <a:gd name="connsiteX554" fmla="*/ 88297 w 116490"/>
                <a:gd name="connsiteY554" fmla="*/ 115157 h 133826"/>
                <a:gd name="connsiteX555" fmla="*/ 87630 w 116490"/>
                <a:gd name="connsiteY555" fmla="*/ 115443 h 133826"/>
                <a:gd name="connsiteX556" fmla="*/ 87249 w 116490"/>
                <a:gd name="connsiteY556" fmla="*/ 116110 h 133826"/>
                <a:gd name="connsiteX557" fmla="*/ 86296 w 116490"/>
                <a:gd name="connsiteY557" fmla="*/ 116110 h 133826"/>
                <a:gd name="connsiteX558" fmla="*/ 86011 w 116490"/>
                <a:gd name="connsiteY558" fmla="*/ 115443 h 133826"/>
                <a:gd name="connsiteX559" fmla="*/ 85344 w 116490"/>
                <a:gd name="connsiteY559" fmla="*/ 115157 h 133826"/>
                <a:gd name="connsiteX560" fmla="*/ 84296 w 116490"/>
                <a:gd name="connsiteY560" fmla="*/ 114776 h 133826"/>
                <a:gd name="connsiteX561" fmla="*/ 84010 w 116490"/>
                <a:gd name="connsiteY561" fmla="*/ 114776 h 133826"/>
                <a:gd name="connsiteX562" fmla="*/ 83629 w 116490"/>
                <a:gd name="connsiteY562" fmla="*/ 114491 h 133826"/>
                <a:gd name="connsiteX563" fmla="*/ 82677 w 116490"/>
                <a:gd name="connsiteY563" fmla="*/ 114491 h 133826"/>
                <a:gd name="connsiteX564" fmla="*/ 81724 w 116490"/>
                <a:gd name="connsiteY564" fmla="*/ 115157 h 133826"/>
                <a:gd name="connsiteX565" fmla="*/ 82010 w 116490"/>
                <a:gd name="connsiteY565" fmla="*/ 118110 h 133826"/>
                <a:gd name="connsiteX566" fmla="*/ 82677 w 116490"/>
                <a:gd name="connsiteY566" fmla="*/ 118777 h 133826"/>
                <a:gd name="connsiteX567" fmla="*/ 83058 w 116490"/>
                <a:gd name="connsiteY567" fmla="*/ 120682 h 133826"/>
                <a:gd name="connsiteX568" fmla="*/ 82677 w 116490"/>
                <a:gd name="connsiteY568" fmla="*/ 120396 h 133826"/>
                <a:gd name="connsiteX569" fmla="*/ 82010 w 116490"/>
                <a:gd name="connsiteY569" fmla="*/ 120396 h 133826"/>
                <a:gd name="connsiteX570" fmla="*/ 81058 w 116490"/>
                <a:gd name="connsiteY570" fmla="*/ 119729 h 133826"/>
                <a:gd name="connsiteX571" fmla="*/ 80391 w 116490"/>
                <a:gd name="connsiteY571" fmla="*/ 119443 h 133826"/>
                <a:gd name="connsiteX572" fmla="*/ 80105 w 116490"/>
                <a:gd name="connsiteY572" fmla="*/ 118777 h 133826"/>
                <a:gd name="connsiteX573" fmla="*/ 78772 w 116490"/>
                <a:gd name="connsiteY573" fmla="*/ 117729 h 133826"/>
                <a:gd name="connsiteX574" fmla="*/ 78105 w 116490"/>
                <a:gd name="connsiteY574" fmla="*/ 116777 h 133826"/>
                <a:gd name="connsiteX575" fmla="*/ 66961 w 116490"/>
                <a:gd name="connsiteY575" fmla="*/ 118110 h 133826"/>
                <a:gd name="connsiteX576" fmla="*/ 65913 w 116490"/>
                <a:gd name="connsiteY576" fmla="*/ 119729 h 133826"/>
                <a:gd name="connsiteX577" fmla="*/ 65341 w 116490"/>
                <a:gd name="connsiteY577" fmla="*/ 120396 h 133826"/>
                <a:gd name="connsiteX578" fmla="*/ 64675 w 116490"/>
                <a:gd name="connsiteY578" fmla="*/ 121349 h 133826"/>
                <a:gd name="connsiteX579" fmla="*/ 64675 w 116490"/>
                <a:gd name="connsiteY579" fmla="*/ 122682 h 133826"/>
                <a:gd name="connsiteX580" fmla="*/ 64294 w 116490"/>
                <a:gd name="connsiteY580" fmla="*/ 124301 h 133826"/>
                <a:gd name="connsiteX581" fmla="*/ 62008 w 116490"/>
                <a:gd name="connsiteY581" fmla="*/ 124016 h 133826"/>
                <a:gd name="connsiteX582" fmla="*/ 61341 w 116490"/>
                <a:gd name="connsiteY582" fmla="*/ 124301 h 133826"/>
                <a:gd name="connsiteX583" fmla="*/ 61341 w 116490"/>
                <a:gd name="connsiteY583" fmla="*/ 129921 h 133826"/>
                <a:gd name="connsiteX584" fmla="*/ 59722 w 116490"/>
                <a:gd name="connsiteY584" fmla="*/ 131540 h 133826"/>
                <a:gd name="connsiteX585" fmla="*/ 60674 w 116490"/>
                <a:gd name="connsiteY585" fmla="*/ 132493 h 13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</a:cxnLst>
              <a:rect l="l" t="t" r="r" b="b"/>
              <a:pathLst>
                <a:path w="116490" h="133826">
                  <a:moveTo>
                    <a:pt x="60674" y="132493"/>
                  </a:moveTo>
                  <a:lnTo>
                    <a:pt x="60388" y="132874"/>
                  </a:lnTo>
                  <a:lnTo>
                    <a:pt x="59722" y="133826"/>
                  </a:lnTo>
                  <a:lnTo>
                    <a:pt x="59436" y="133826"/>
                  </a:lnTo>
                  <a:lnTo>
                    <a:pt x="58769" y="133541"/>
                  </a:lnTo>
                  <a:lnTo>
                    <a:pt x="58102" y="133541"/>
                  </a:lnTo>
                  <a:lnTo>
                    <a:pt x="58102" y="133160"/>
                  </a:lnTo>
                  <a:lnTo>
                    <a:pt x="56769" y="132493"/>
                  </a:lnTo>
                  <a:lnTo>
                    <a:pt x="49244" y="131826"/>
                  </a:lnTo>
                  <a:lnTo>
                    <a:pt x="42672" y="131255"/>
                  </a:lnTo>
                  <a:lnTo>
                    <a:pt x="41719" y="131540"/>
                  </a:lnTo>
                  <a:lnTo>
                    <a:pt x="41053" y="131540"/>
                  </a:lnTo>
                  <a:lnTo>
                    <a:pt x="40672" y="130874"/>
                  </a:lnTo>
                  <a:lnTo>
                    <a:pt x="40672" y="130207"/>
                  </a:lnTo>
                  <a:lnTo>
                    <a:pt x="39338" y="130207"/>
                  </a:lnTo>
                  <a:lnTo>
                    <a:pt x="39338" y="130588"/>
                  </a:lnTo>
                  <a:lnTo>
                    <a:pt x="38767" y="130207"/>
                  </a:lnTo>
                  <a:lnTo>
                    <a:pt x="38386" y="130207"/>
                  </a:lnTo>
                  <a:lnTo>
                    <a:pt x="37433" y="131255"/>
                  </a:lnTo>
                  <a:lnTo>
                    <a:pt x="37433" y="130588"/>
                  </a:lnTo>
                  <a:lnTo>
                    <a:pt x="36385" y="129254"/>
                  </a:lnTo>
                  <a:lnTo>
                    <a:pt x="36766" y="129254"/>
                  </a:lnTo>
                  <a:lnTo>
                    <a:pt x="36100" y="128588"/>
                  </a:lnTo>
                  <a:lnTo>
                    <a:pt x="32861" y="131255"/>
                  </a:lnTo>
                  <a:lnTo>
                    <a:pt x="32861" y="128588"/>
                  </a:lnTo>
                  <a:lnTo>
                    <a:pt x="35147" y="127921"/>
                  </a:lnTo>
                  <a:lnTo>
                    <a:pt x="36385" y="126968"/>
                  </a:lnTo>
                  <a:lnTo>
                    <a:pt x="36766" y="126968"/>
                  </a:lnTo>
                  <a:lnTo>
                    <a:pt x="37433" y="126587"/>
                  </a:lnTo>
                  <a:lnTo>
                    <a:pt x="37719" y="126302"/>
                  </a:lnTo>
                  <a:lnTo>
                    <a:pt x="37719" y="125920"/>
                  </a:lnTo>
                  <a:lnTo>
                    <a:pt x="38767" y="124682"/>
                  </a:lnTo>
                  <a:lnTo>
                    <a:pt x="41338" y="122682"/>
                  </a:lnTo>
                  <a:lnTo>
                    <a:pt x="40672" y="121730"/>
                  </a:lnTo>
                  <a:lnTo>
                    <a:pt x="39052" y="120396"/>
                  </a:lnTo>
                  <a:lnTo>
                    <a:pt x="37433" y="120015"/>
                  </a:lnTo>
                  <a:lnTo>
                    <a:pt x="36100" y="119443"/>
                  </a:lnTo>
                  <a:lnTo>
                    <a:pt x="36385" y="119063"/>
                  </a:lnTo>
                  <a:lnTo>
                    <a:pt x="36100" y="118396"/>
                  </a:lnTo>
                  <a:lnTo>
                    <a:pt x="36385" y="118110"/>
                  </a:lnTo>
                  <a:lnTo>
                    <a:pt x="36100" y="118110"/>
                  </a:lnTo>
                  <a:lnTo>
                    <a:pt x="36766" y="117443"/>
                  </a:lnTo>
                  <a:lnTo>
                    <a:pt x="36766" y="117062"/>
                  </a:lnTo>
                  <a:lnTo>
                    <a:pt x="36100" y="116491"/>
                  </a:lnTo>
                  <a:lnTo>
                    <a:pt x="36100" y="115824"/>
                  </a:lnTo>
                  <a:lnTo>
                    <a:pt x="36385" y="115824"/>
                  </a:lnTo>
                  <a:lnTo>
                    <a:pt x="36100" y="115443"/>
                  </a:lnTo>
                  <a:lnTo>
                    <a:pt x="35147" y="115157"/>
                  </a:lnTo>
                  <a:lnTo>
                    <a:pt x="33814" y="113824"/>
                  </a:lnTo>
                  <a:lnTo>
                    <a:pt x="34766" y="112871"/>
                  </a:lnTo>
                  <a:lnTo>
                    <a:pt x="36100" y="112490"/>
                  </a:lnTo>
                  <a:lnTo>
                    <a:pt x="36766" y="111538"/>
                  </a:lnTo>
                  <a:lnTo>
                    <a:pt x="37052" y="110871"/>
                  </a:lnTo>
                  <a:lnTo>
                    <a:pt x="38100" y="110204"/>
                  </a:lnTo>
                  <a:lnTo>
                    <a:pt x="38386" y="109918"/>
                  </a:lnTo>
                  <a:lnTo>
                    <a:pt x="38386" y="109252"/>
                  </a:lnTo>
                  <a:lnTo>
                    <a:pt x="38100" y="108585"/>
                  </a:lnTo>
                  <a:lnTo>
                    <a:pt x="37719" y="107632"/>
                  </a:lnTo>
                  <a:lnTo>
                    <a:pt x="37719" y="106966"/>
                  </a:lnTo>
                  <a:lnTo>
                    <a:pt x="37433" y="106585"/>
                  </a:lnTo>
                  <a:lnTo>
                    <a:pt x="37719" y="105632"/>
                  </a:lnTo>
                  <a:lnTo>
                    <a:pt x="38100" y="105632"/>
                  </a:lnTo>
                  <a:lnTo>
                    <a:pt x="38100" y="104299"/>
                  </a:lnTo>
                  <a:lnTo>
                    <a:pt x="37433" y="104013"/>
                  </a:lnTo>
                  <a:lnTo>
                    <a:pt x="37052" y="102965"/>
                  </a:lnTo>
                  <a:lnTo>
                    <a:pt x="36766" y="102299"/>
                  </a:lnTo>
                  <a:lnTo>
                    <a:pt x="36766" y="102013"/>
                  </a:lnTo>
                  <a:lnTo>
                    <a:pt x="37433" y="101346"/>
                  </a:lnTo>
                  <a:lnTo>
                    <a:pt x="37719" y="100393"/>
                  </a:lnTo>
                  <a:lnTo>
                    <a:pt x="37052" y="99346"/>
                  </a:lnTo>
                  <a:lnTo>
                    <a:pt x="36766" y="99346"/>
                  </a:lnTo>
                  <a:lnTo>
                    <a:pt x="36766" y="99060"/>
                  </a:lnTo>
                  <a:lnTo>
                    <a:pt x="36100" y="98107"/>
                  </a:lnTo>
                  <a:lnTo>
                    <a:pt x="35814" y="97441"/>
                  </a:lnTo>
                  <a:lnTo>
                    <a:pt x="36385" y="96107"/>
                  </a:lnTo>
                  <a:lnTo>
                    <a:pt x="37052" y="95441"/>
                  </a:lnTo>
                  <a:lnTo>
                    <a:pt x="36766" y="94774"/>
                  </a:lnTo>
                  <a:lnTo>
                    <a:pt x="35147" y="94488"/>
                  </a:lnTo>
                  <a:lnTo>
                    <a:pt x="32480" y="93155"/>
                  </a:lnTo>
                  <a:lnTo>
                    <a:pt x="29527" y="92488"/>
                  </a:lnTo>
                  <a:lnTo>
                    <a:pt x="27527" y="92488"/>
                  </a:lnTo>
                  <a:lnTo>
                    <a:pt x="25241" y="92202"/>
                  </a:lnTo>
                  <a:lnTo>
                    <a:pt x="25622" y="91154"/>
                  </a:lnTo>
                  <a:lnTo>
                    <a:pt x="25622" y="89249"/>
                  </a:lnTo>
                  <a:lnTo>
                    <a:pt x="26289" y="86582"/>
                  </a:lnTo>
                  <a:lnTo>
                    <a:pt x="26289" y="85916"/>
                  </a:lnTo>
                  <a:lnTo>
                    <a:pt x="25622" y="85916"/>
                  </a:lnTo>
                  <a:lnTo>
                    <a:pt x="25622" y="85630"/>
                  </a:lnTo>
                  <a:lnTo>
                    <a:pt x="25908" y="84296"/>
                  </a:lnTo>
                  <a:lnTo>
                    <a:pt x="25622" y="83344"/>
                  </a:lnTo>
                  <a:lnTo>
                    <a:pt x="25908" y="82677"/>
                  </a:lnTo>
                  <a:lnTo>
                    <a:pt x="25622" y="82296"/>
                  </a:lnTo>
                  <a:lnTo>
                    <a:pt x="25622" y="82010"/>
                  </a:lnTo>
                  <a:lnTo>
                    <a:pt x="25241" y="81343"/>
                  </a:lnTo>
                  <a:lnTo>
                    <a:pt x="25622" y="81343"/>
                  </a:lnTo>
                  <a:lnTo>
                    <a:pt x="25241" y="80677"/>
                  </a:lnTo>
                  <a:lnTo>
                    <a:pt x="25241" y="80010"/>
                  </a:lnTo>
                  <a:lnTo>
                    <a:pt x="25622" y="80010"/>
                  </a:lnTo>
                  <a:lnTo>
                    <a:pt x="25622" y="79343"/>
                  </a:lnTo>
                  <a:lnTo>
                    <a:pt x="26289" y="78677"/>
                  </a:lnTo>
                  <a:lnTo>
                    <a:pt x="26289" y="78010"/>
                  </a:lnTo>
                  <a:lnTo>
                    <a:pt x="28194" y="77438"/>
                  </a:lnTo>
                  <a:lnTo>
                    <a:pt x="28575" y="77438"/>
                  </a:lnTo>
                  <a:lnTo>
                    <a:pt x="29908" y="77057"/>
                  </a:lnTo>
                  <a:lnTo>
                    <a:pt x="29527" y="76391"/>
                  </a:lnTo>
                  <a:lnTo>
                    <a:pt x="29908" y="76105"/>
                  </a:lnTo>
                  <a:lnTo>
                    <a:pt x="30480" y="75057"/>
                  </a:lnTo>
                  <a:lnTo>
                    <a:pt x="32480" y="75724"/>
                  </a:lnTo>
                  <a:lnTo>
                    <a:pt x="31813" y="74486"/>
                  </a:lnTo>
                  <a:lnTo>
                    <a:pt x="30861" y="73819"/>
                  </a:lnTo>
                  <a:lnTo>
                    <a:pt x="29908" y="73438"/>
                  </a:lnTo>
                  <a:lnTo>
                    <a:pt x="29527" y="73152"/>
                  </a:lnTo>
                  <a:lnTo>
                    <a:pt x="30194" y="72771"/>
                  </a:lnTo>
                  <a:lnTo>
                    <a:pt x="30194" y="72104"/>
                  </a:lnTo>
                  <a:lnTo>
                    <a:pt x="29527" y="72485"/>
                  </a:lnTo>
                  <a:lnTo>
                    <a:pt x="29242" y="72485"/>
                  </a:lnTo>
                  <a:lnTo>
                    <a:pt x="28861" y="70866"/>
                  </a:lnTo>
                  <a:lnTo>
                    <a:pt x="28575" y="70199"/>
                  </a:lnTo>
                  <a:lnTo>
                    <a:pt x="28575" y="69818"/>
                  </a:lnTo>
                  <a:lnTo>
                    <a:pt x="27241" y="68580"/>
                  </a:lnTo>
                  <a:lnTo>
                    <a:pt x="26956" y="68866"/>
                  </a:lnTo>
                  <a:lnTo>
                    <a:pt x="26289" y="69152"/>
                  </a:lnTo>
                  <a:lnTo>
                    <a:pt x="25622" y="68866"/>
                  </a:lnTo>
                  <a:lnTo>
                    <a:pt x="24574" y="68199"/>
                  </a:lnTo>
                  <a:lnTo>
                    <a:pt x="24574" y="67532"/>
                  </a:lnTo>
                  <a:lnTo>
                    <a:pt x="23336" y="66865"/>
                  </a:lnTo>
                  <a:lnTo>
                    <a:pt x="22669" y="66865"/>
                  </a:lnTo>
                  <a:lnTo>
                    <a:pt x="22288" y="66199"/>
                  </a:lnTo>
                  <a:lnTo>
                    <a:pt x="22003" y="65913"/>
                  </a:lnTo>
                  <a:lnTo>
                    <a:pt x="22288" y="65246"/>
                  </a:lnTo>
                  <a:lnTo>
                    <a:pt x="22003" y="65246"/>
                  </a:lnTo>
                  <a:lnTo>
                    <a:pt x="22288" y="64960"/>
                  </a:lnTo>
                  <a:lnTo>
                    <a:pt x="22288" y="64294"/>
                  </a:lnTo>
                  <a:lnTo>
                    <a:pt x="22003" y="63913"/>
                  </a:lnTo>
                  <a:lnTo>
                    <a:pt x="21622" y="63246"/>
                  </a:lnTo>
                  <a:lnTo>
                    <a:pt x="21050" y="62960"/>
                  </a:lnTo>
                  <a:lnTo>
                    <a:pt x="21336" y="62294"/>
                  </a:lnTo>
                  <a:lnTo>
                    <a:pt x="21622" y="62008"/>
                  </a:lnTo>
                  <a:lnTo>
                    <a:pt x="21050" y="61341"/>
                  </a:lnTo>
                  <a:lnTo>
                    <a:pt x="21336" y="60960"/>
                  </a:lnTo>
                  <a:lnTo>
                    <a:pt x="20002" y="60008"/>
                  </a:lnTo>
                  <a:lnTo>
                    <a:pt x="19336" y="59055"/>
                  </a:lnTo>
                  <a:lnTo>
                    <a:pt x="18002" y="59055"/>
                  </a:lnTo>
                  <a:lnTo>
                    <a:pt x="17431" y="57340"/>
                  </a:lnTo>
                  <a:lnTo>
                    <a:pt x="17716" y="56769"/>
                  </a:lnTo>
                  <a:lnTo>
                    <a:pt x="18383" y="55721"/>
                  </a:lnTo>
                  <a:lnTo>
                    <a:pt x="18669" y="55435"/>
                  </a:lnTo>
                  <a:lnTo>
                    <a:pt x="19050" y="55721"/>
                  </a:lnTo>
                  <a:lnTo>
                    <a:pt x="19336" y="55721"/>
                  </a:lnTo>
                  <a:lnTo>
                    <a:pt x="18383" y="54769"/>
                  </a:lnTo>
                  <a:lnTo>
                    <a:pt x="18383" y="53435"/>
                  </a:lnTo>
                  <a:lnTo>
                    <a:pt x="18002" y="53150"/>
                  </a:lnTo>
                  <a:lnTo>
                    <a:pt x="18383" y="51435"/>
                  </a:lnTo>
                  <a:lnTo>
                    <a:pt x="19050" y="50864"/>
                  </a:lnTo>
                  <a:lnTo>
                    <a:pt x="17050" y="50864"/>
                  </a:lnTo>
                  <a:lnTo>
                    <a:pt x="14097" y="51149"/>
                  </a:lnTo>
                  <a:lnTo>
                    <a:pt x="9525" y="47530"/>
                  </a:lnTo>
                  <a:lnTo>
                    <a:pt x="11144" y="44958"/>
                  </a:lnTo>
                  <a:lnTo>
                    <a:pt x="10858" y="44577"/>
                  </a:lnTo>
                  <a:lnTo>
                    <a:pt x="10192" y="44291"/>
                  </a:lnTo>
                  <a:lnTo>
                    <a:pt x="9811" y="44291"/>
                  </a:lnTo>
                  <a:lnTo>
                    <a:pt x="9811" y="43910"/>
                  </a:lnTo>
                  <a:lnTo>
                    <a:pt x="11144" y="42577"/>
                  </a:lnTo>
                  <a:lnTo>
                    <a:pt x="10858" y="42291"/>
                  </a:lnTo>
                  <a:lnTo>
                    <a:pt x="10858" y="40291"/>
                  </a:lnTo>
                  <a:lnTo>
                    <a:pt x="10477" y="40291"/>
                  </a:lnTo>
                  <a:lnTo>
                    <a:pt x="10477" y="38386"/>
                  </a:lnTo>
                  <a:lnTo>
                    <a:pt x="8191" y="37338"/>
                  </a:lnTo>
                  <a:lnTo>
                    <a:pt x="6858" y="36385"/>
                  </a:lnTo>
                  <a:lnTo>
                    <a:pt x="4286" y="35719"/>
                  </a:lnTo>
                  <a:lnTo>
                    <a:pt x="4286" y="35052"/>
                  </a:lnTo>
                  <a:lnTo>
                    <a:pt x="5239" y="34766"/>
                  </a:lnTo>
                  <a:lnTo>
                    <a:pt x="4953" y="34385"/>
                  </a:lnTo>
                  <a:lnTo>
                    <a:pt x="4572" y="34385"/>
                  </a:lnTo>
                  <a:lnTo>
                    <a:pt x="3905" y="33719"/>
                  </a:lnTo>
                  <a:lnTo>
                    <a:pt x="3905" y="33433"/>
                  </a:lnTo>
                  <a:lnTo>
                    <a:pt x="3619" y="32480"/>
                  </a:lnTo>
                  <a:lnTo>
                    <a:pt x="3238" y="32480"/>
                  </a:lnTo>
                  <a:lnTo>
                    <a:pt x="2667" y="32766"/>
                  </a:lnTo>
                  <a:lnTo>
                    <a:pt x="2667" y="31814"/>
                  </a:lnTo>
                  <a:lnTo>
                    <a:pt x="2286" y="31433"/>
                  </a:lnTo>
                  <a:lnTo>
                    <a:pt x="2667" y="31147"/>
                  </a:lnTo>
                  <a:lnTo>
                    <a:pt x="2000" y="30480"/>
                  </a:lnTo>
                  <a:lnTo>
                    <a:pt x="1333" y="28861"/>
                  </a:lnTo>
                  <a:lnTo>
                    <a:pt x="1333" y="26860"/>
                  </a:lnTo>
                  <a:lnTo>
                    <a:pt x="2286" y="26575"/>
                  </a:lnTo>
                  <a:lnTo>
                    <a:pt x="1619" y="26194"/>
                  </a:lnTo>
                  <a:lnTo>
                    <a:pt x="2000" y="25908"/>
                  </a:lnTo>
                  <a:lnTo>
                    <a:pt x="2286" y="25908"/>
                  </a:lnTo>
                  <a:lnTo>
                    <a:pt x="2667" y="25241"/>
                  </a:lnTo>
                  <a:lnTo>
                    <a:pt x="3619" y="25241"/>
                  </a:lnTo>
                  <a:lnTo>
                    <a:pt x="3905" y="24860"/>
                  </a:lnTo>
                  <a:lnTo>
                    <a:pt x="3619" y="24575"/>
                  </a:lnTo>
                  <a:lnTo>
                    <a:pt x="3905" y="24289"/>
                  </a:lnTo>
                  <a:lnTo>
                    <a:pt x="3238" y="24289"/>
                  </a:lnTo>
                  <a:lnTo>
                    <a:pt x="3905" y="23241"/>
                  </a:lnTo>
                  <a:lnTo>
                    <a:pt x="3238" y="23241"/>
                  </a:lnTo>
                  <a:lnTo>
                    <a:pt x="2953" y="22955"/>
                  </a:lnTo>
                  <a:lnTo>
                    <a:pt x="2953" y="21908"/>
                  </a:lnTo>
                  <a:lnTo>
                    <a:pt x="3619" y="18669"/>
                  </a:lnTo>
                  <a:lnTo>
                    <a:pt x="3619" y="17050"/>
                  </a:lnTo>
                  <a:lnTo>
                    <a:pt x="1619" y="15049"/>
                  </a:lnTo>
                  <a:lnTo>
                    <a:pt x="1333" y="14097"/>
                  </a:lnTo>
                  <a:lnTo>
                    <a:pt x="1333" y="13716"/>
                  </a:lnTo>
                  <a:lnTo>
                    <a:pt x="667" y="12764"/>
                  </a:lnTo>
                  <a:lnTo>
                    <a:pt x="0" y="12478"/>
                  </a:lnTo>
                  <a:lnTo>
                    <a:pt x="0" y="11430"/>
                  </a:lnTo>
                  <a:lnTo>
                    <a:pt x="952" y="11430"/>
                  </a:lnTo>
                  <a:lnTo>
                    <a:pt x="1619" y="11811"/>
                  </a:lnTo>
                  <a:lnTo>
                    <a:pt x="2667" y="11144"/>
                  </a:lnTo>
                  <a:lnTo>
                    <a:pt x="2667" y="10096"/>
                  </a:lnTo>
                  <a:lnTo>
                    <a:pt x="2953" y="9811"/>
                  </a:lnTo>
                  <a:lnTo>
                    <a:pt x="5620" y="9811"/>
                  </a:lnTo>
                  <a:lnTo>
                    <a:pt x="6191" y="10096"/>
                  </a:lnTo>
                  <a:lnTo>
                    <a:pt x="7525" y="9811"/>
                  </a:lnTo>
                  <a:lnTo>
                    <a:pt x="8191" y="10096"/>
                  </a:lnTo>
                  <a:lnTo>
                    <a:pt x="9144" y="10763"/>
                  </a:lnTo>
                  <a:lnTo>
                    <a:pt x="10192" y="11144"/>
                  </a:lnTo>
                  <a:lnTo>
                    <a:pt x="11525" y="12478"/>
                  </a:lnTo>
                  <a:lnTo>
                    <a:pt x="13144" y="12764"/>
                  </a:lnTo>
                  <a:lnTo>
                    <a:pt x="13430" y="13430"/>
                  </a:lnTo>
                  <a:lnTo>
                    <a:pt x="14097" y="13430"/>
                  </a:lnTo>
                  <a:lnTo>
                    <a:pt x="14478" y="13716"/>
                  </a:lnTo>
                  <a:lnTo>
                    <a:pt x="14097" y="14097"/>
                  </a:lnTo>
                  <a:lnTo>
                    <a:pt x="14478" y="14764"/>
                  </a:lnTo>
                  <a:lnTo>
                    <a:pt x="15049" y="14764"/>
                  </a:lnTo>
                  <a:lnTo>
                    <a:pt x="15716" y="15049"/>
                  </a:lnTo>
                  <a:lnTo>
                    <a:pt x="16383" y="15049"/>
                  </a:lnTo>
                  <a:lnTo>
                    <a:pt x="16764" y="15430"/>
                  </a:lnTo>
                  <a:lnTo>
                    <a:pt x="17050" y="15430"/>
                  </a:lnTo>
                  <a:lnTo>
                    <a:pt x="17431" y="15049"/>
                  </a:lnTo>
                  <a:lnTo>
                    <a:pt x="18002" y="13430"/>
                  </a:lnTo>
                  <a:lnTo>
                    <a:pt x="18669" y="12478"/>
                  </a:lnTo>
                  <a:lnTo>
                    <a:pt x="19050" y="12478"/>
                  </a:lnTo>
                  <a:lnTo>
                    <a:pt x="20383" y="12764"/>
                  </a:lnTo>
                  <a:lnTo>
                    <a:pt x="21336" y="12764"/>
                  </a:lnTo>
                  <a:lnTo>
                    <a:pt x="22288" y="12097"/>
                  </a:lnTo>
                  <a:lnTo>
                    <a:pt x="22955" y="12097"/>
                  </a:lnTo>
                  <a:lnTo>
                    <a:pt x="24003" y="12478"/>
                  </a:lnTo>
                  <a:lnTo>
                    <a:pt x="24955" y="12097"/>
                  </a:lnTo>
                  <a:lnTo>
                    <a:pt x="26289" y="12097"/>
                  </a:lnTo>
                  <a:lnTo>
                    <a:pt x="26575" y="12478"/>
                  </a:lnTo>
                  <a:lnTo>
                    <a:pt x="27527" y="12478"/>
                  </a:lnTo>
                  <a:lnTo>
                    <a:pt x="27908" y="11811"/>
                  </a:lnTo>
                  <a:lnTo>
                    <a:pt x="27908" y="11144"/>
                  </a:lnTo>
                  <a:lnTo>
                    <a:pt x="29242" y="10763"/>
                  </a:lnTo>
                  <a:lnTo>
                    <a:pt x="29908" y="10096"/>
                  </a:lnTo>
                  <a:lnTo>
                    <a:pt x="30480" y="8477"/>
                  </a:lnTo>
                  <a:lnTo>
                    <a:pt x="32480" y="7144"/>
                  </a:lnTo>
                  <a:lnTo>
                    <a:pt x="32194" y="6572"/>
                  </a:lnTo>
                  <a:lnTo>
                    <a:pt x="31147" y="5905"/>
                  </a:lnTo>
                  <a:lnTo>
                    <a:pt x="31528" y="4858"/>
                  </a:lnTo>
                  <a:lnTo>
                    <a:pt x="31528" y="3905"/>
                  </a:lnTo>
                  <a:lnTo>
                    <a:pt x="31813" y="3620"/>
                  </a:lnTo>
                  <a:lnTo>
                    <a:pt x="33814" y="2572"/>
                  </a:lnTo>
                  <a:lnTo>
                    <a:pt x="34099" y="2572"/>
                  </a:lnTo>
                  <a:lnTo>
                    <a:pt x="34766" y="1905"/>
                  </a:lnTo>
                  <a:lnTo>
                    <a:pt x="36100" y="1238"/>
                  </a:lnTo>
                  <a:lnTo>
                    <a:pt x="36766" y="1238"/>
                  </a:lnTo>
                  <a:lnTo>
                    <a:pt x="37052" y="1905"/>
                  </a:lnTo>
                  <a:lnTo>
                    <a:pt x="37719" y="1905"/>
                  </a:lnTo>
                  <a:lnTo>
                    <a:pt x="37433" y="1619"/>
                  </a:lnTo>
                  <a:lnTo>
                    <a:pt x="38100" y="1238"/>
                  </a:lnTo>
                  <a:lnTo>
                    <a:pt x="40005" y="1905"/>
                  </a:lnTo>
                  <a:lnTo>
                    <a:pt x="42005" y="3239"/>
                  </a:lnTo>
                  <a:lnTo>
                    <a:pt x="42291" y="2953"/>
                  </a:lnTo>
                  <a:lnTo>
                    <a:pt x="42672" y="2286"/>
                  </a:lnTo>
                  <a:lnTo>
                    <a:pt x="44005" y="2286"/>
                  </a:lnTo>
                  <a:lnTo>
                    <a:pt x="45625" y="1905"/>
                  </a:lnTo>
                  <a:lnTo>
                    <a:pt x="45910" y="2286"/>
                  </a:lnTo>
                  <a:lnTo>
                    <a:pt x="45910" y="2953"/>
                  </a:lnTo>
                  <a:lnTo>
                    <a:pt x="46577" y="3239"/>
                  </a:lnTo>
                  <a:lnTo>
                    <a:pt x="46577" y="3620"/>
                  </a:lnTo>
                  <a:lnTo>
                    <a:pt x="47244" y="4191"/>
                  </a:lnTo>
                  <a:lnTo>
                    <a:pt x="47625" y="3905"/>
                  </a:lnTo>
                  <a:lnTo>
                    <a:pt x="48577" y="4191"/>
                  </a:lnTo>
                  <a:lnTo>
                    <a:pt x="49911" y="3905"/>
                  </a:lnTo>
                  <a:lnTo>
                    <a:pt x="50578" y="4191"/>
                  </a:lnTo>
                  <a:lnTo>
                    <a:pt x="50863" y="3905"/>
                  </a:lnTo>
                  <a:lnTo>
                    <a:pt x="51149" y="4191"/>
                  </a:lnTo>
                  <a:lnTo>
                    <a:pt x="53149" y="4191"/>
                  </a:lnTo>
                  <a:lnTo>
                    <a:pt x="53530" y="3905"/>
                  </a:lnTo>
                  <a:lnTo>
                    <a:pt x="54102" y="4191"/>
                  </a:lnTo>
                  <a:lnTo>
                    <a:pt x="55435" y="4191"/>
                  </a:lnTo>
                  <a:lnTo>
                    <a:pt x="56102" y="3620"/>
                  </a:lnTo>
                  <a:lnTo>
                    <a:pt x="56483" y="3620"/>
                  </a:lnTo>
                  <a:lnTo>
                    <a:pt x="56483" y="5524"/>
                  </a:lnTo>
                  <a:lnTo>
                    <a:pt x="57721" y="6191"/>
                  </a:lnTo>
                  <a:lnTo>
                    <a:pt x="59436" y="6191"/>
                  </a:lnTo>
                  <a:lnTo>
                    <a:pt x="60674" y="7144"/>
                  </a:lnTo>
                  <a:lnTo>
                    <a:pt x="62960" y="7525"/>
                  </a:lnTo>
                  <a:lnTo>
                    <a:pt x="64008" y="6858"/>
                  </a:lnTo>
                  <a:lnTo>
                    <a:pt x="64008" y="6572"/>
                  </a:lnTo>
                  <a:lnTo>
                    <a:pt x="66294" y="7144"/>
                  </a:lnTo>
                  <a:lnTo>
                    <a:pt x="66961" y="7810"/>
                  </a:lnTo>
                  <a:lnTo>
                    <a:pt x="68580" y="7810"/>
                  </a:lnTo>
                  <a:lnTo>
                    <a:pt x="69532" y="8191"/>
                  </a:lnTo>
                  <a:lnTo>
                    <a:pt x="70580" y="8191"/>
                  </a:lnTo>
                  <a:lnTo>
                    <a:pt x="71247" y="7810"/>
                  </a:lnTo>
                  <a:lnTo>
                    <a:pt x="72485" y="7810"/>
                  </a:lnTo>
                  <a:lnTo>
                    <a:pt x="72866" y="7144"/>
                  </a:lnTo>
                  <a:lnTo>
                    <a:pt x="73152" y="5905"/>
                  </a:lnTo>
                  <a:lnTo>
                    <a:pt x="73533" y="5905"/>
                  </a:lnTo>
                  <a:lnTo>
                    <a:pt x="73533" y="5524"/>
                  </a:lnTo>
                  <a:lnTo>
                    <a:pt x="73152" y="5524"/>
                  </a:lnTo>
                  <a:lnTo>
                    <a:pt x="72866" y="4572"/>
                  </a:lnTo>
                  <a:lnTo>
                    <a:pt x="73152" y="3905"/>
                  </a:lnTo>
                  <a:lnTo>
                    <a:pt x="74200" y="4191"/>
                  </a:lnTo>
                  <a:lnTo>
                    <a:pt x="74485" y="3239"/>
                  </a:lnTo>
                  <a:lnTo>
                    <a:pt x="74485" y="2572"/>
                  </a:lnTo>
                  <a:lnTo>
                    <a:pt x="75438" y="2286"/>
                  </a:lnTo>
                  <a:lnTo>
                    <a:pt x="76771" y="1619"/>
                  </a:lnTo>
                  <a:lnTo>
                    <a:pt x="77438" y="1619"/>
                  </a:lnTo>
                  <a:lnTo>
                    <a:pt x="78772" y="952"/>
                  </a:lnTo>
                  <a:lnTo>
                    <a:pt x="78772" y="667"/>
                  </a:lnTo>
                  <a:lnTo>
                    <a:pt x="79724" y="667"/>
                  </a:lnTo>
                  <a:lnTo>
                    <a:pt x="80677" y="1619"/>
                  </a:lnTo>
                  <a:lnTo>
                    <a:pt x="82010" y="952"/>
                  </a:lnTo>
                  <a:lnTo>
                    <a:pt x="82677" y="1238"/>
                  </a:lnTo>
                  <a:lnTo>
                    <a:pt x="83058" y="952"/>
                  </a:lnTo>
                  <a:lnTo>
                    <a:pt x="83058" y="0"/>
                  </a:lnTo>
                  <a:lnTo>
                    <a:pt x="83344" y="286"/>
                  </a:lnTo>
                  <a:lnTo>
                    <a:pt x="84963" y="667"/>
                  </a:lnTo>
                  <a:lnTo>
                    <a:pt x="85344" y="1238"/>
                  </a:lnTo>
                  <a:lnTo>
                    <a:pt x="86296" y="1619"/>
                  </a:lnTo>
                  <a:lnTo>
                    <a:pt x="85630" y="1619"/>
                  </a:lnTo>
                  <a:lnTo>
                    <a:pt x="85630" y="2286"/>
                  </a:lnTo>
                  <a:lnTo>
                    <a:pt x="86011" y="2953"/>
                  </a:lnTo>
                  <a:lnTo>
                    <a:pt x="86011" y="4572"/>
                  </a:lnTo>
                  <a:lnTo>
                    <a:pt x="87249" y="4858"/>
                  </a:lnTo>
                  <a:lnTo>
                    <a:pt x="88582" y="4858"/>
                  </a:lnTo>
                  <a:lnTo>
                    <a:pt x="90583" y="5239"/>
                  </a:lnTo>
                  <a:lnTo>
                    <a:pt x="93821" y="6191"/>
                  </a:lnTo>
                  <a:lnTo>
                    <a:pt x="94202" y="5905"/>
                  </a:lnTo>
                  <a:lnTo>
                    <a:pt x="94488" y="6191"/>
                  </a:lnTo>
                  <a:lnTo>
                    <a:pt x="95155" y="5905"/>
                  </a:lnTo>
                  <a:lnTo>
                    <a:pt x="96774" y="6191"/>
                  </a:lnTo>
                  <a:lnTo>
                    <a:pt x="97155" y="7144"/>
                  </a:lnTo>
                  <a:lnTo>
                    <a:pt x="98107" y="8191"/>
                  </a:lnTo>
                  <a:lnTo>
                    <a:pt x="100108" y="9144"/>
                  </a:lnTo>
                  <a:lnTo>
                    <a:pt x="100393" y="9525"/>
                  </a:lnTo>
                  <a:lnTo>
                    <a:pt x="101060" y="9811"/>
                  </a:lnTo>
                  <a:lnTo>
                    <a:pt x="101727" y="9525"/>
                  </a:lnTo>
                  <a:lnTo>
                    <a:pt x="102013" y="9144"/>
                  </a:lnTo>
                  <a:lnTo>
                    <a:pt x="102394" y="9144"/>
                  </a:lnTo>
                  <a:lnTo>
                    <a:pt x="102679" y="8858"/>
                  </a:lnTo>
                  <a:lnTo>
                    <a:pt x="103727" y="9811"/>
                  </a:lnTo>
                  <a:lnTo>
                    <a:pt x="104299" y="9525"/>
                  </a:lnTo>
                  <a:lnTo>
                    <a:pt x="104299" y="8858"/>
                  </a:lnTo>
                  <a:lnTo>
                    <a:pt x="104680" y="8858"/>
                  </a:lnTo>
                  <a:lnTo>
                    <a:pt x="106013" y="9144"/>
                  </a:lnTo>
                  <a:lnTo>
                    <a:pt x="107632" y="8858"/>
                  </a:lnTo>
                  <a:lnTo>
                    <a:pt x="108299" y="8858"/>
                  </a:lnTo>
                  <a:lnTo>
                    <a:pt x="109633" y="8477"/>
                  </a:lnTo>
                  <a:lnTo>
                    <a:pt x="109633" y="8191"/>
                  </a:lnTo>
                  <a:lnTo>
                    <a:pt x="111538" y="7810"/>
                  </a:lnTo>
                  <a:lnTo>
                    <a:pt x="110204" y="9525"/>
                  </a:lnTo>
                  <a:lnTo>
                    <a:pt x="110204" y="9811"/>
                  </a:lnTo>
                  <a:lnTo>
                    <a:pt x="109633" y="10763"/>
                  </a:lnTo>
                  <a:lnTo>
                    <a:pt x="110204" y="12097"/>
                  </a:lnTo>
                  <a:lnTo>
                    <a:pt x="110585" y="13430"/>
                  </a:lnTo>
                  <a:lnTo>
                    <a:pt x="110204" y="14764"/>
                  </a:lnTo>
                  <a:lnTo>
                    <a:pt x="109918" y="15049"/>
                  </a:lnTo>
                  <a:lnTo>
                    <a:pt x="110204" y="16002"/>
                  </a:lnTo>
                  <a:lnTo>
                    <a:pt x="110204" y="17335"/>
                  </a:lnTo>
                  <a:lnTo>
                    <a:pt x="110585" y="17716"/>
                  </a:lnTo>
                  <a:lnTo>
                    <a:pt x="110871" y="18383"/>
                  </a:lnTo>
                  <a:lnTo>
                    <a:pt x="110871" y="18669"/>
                  </a:lnTo>
                  <a:lnTo>
                    <a:pt x="109633" y="19336"/>
                  </a:lnTo>
                  <a:lnTo>
                    <a:pt x="108585" y="19336"/>
                  </a:lnTo>
                  <a:lnTo>
                    <a:pt x="107918" y="19621"/>
                  </a:lnTo>
                  <a:lnTo>
                    <a:pt x="106680" y="20669"/>
                  </a:lnTo>
                  <a:lnTo>
                    <a:pt x="106299" y="21336"/>
                  </a:lnTo>
                  <a:lnTo>
                    <a:pt x="106299" y="21622"/>
                  </a:lnTo>
                  <a:lnTo>
                    <a:pt x="106013" y="21908"/>
                  </a:lnTo>
                  <a:lnTo>
                    <a:pt x="104299" y="22955"/>
                  </a:lnTo>
                  <a:lnTo>
                    <a:pt x="99060" y="22955"/>
                  </a:lnTo>
                  <a:lnTo>
                    <a:pt x="98107" y="22289"/>
                  </a:lnTo>
                  <a:lnTo>
                    <a:pt x="98107" y="21908"/>
                  </a:lnTo>
                  <a:lnTo>
                    <a:pt x="97441" y="22289"/>
                  </a:lnTo>
                  <a:lnTo>
                    <a:pt x="96774" y="22289"/>
                  </a:lnTo>
                  <a:lnTo>
                    <a:pt x="96774" y="23241"/>
                  </a:lnTo>
                  <a:lnTo>
                    <a:pt x="95821" y="22955"/>
                  </a:lnTo>
                  <a:lnTo>
                    <a:pt x="95155" y="22574"/>
                  </a:lnTo>
                  <a:lnTo>
                    <a:pt x="94488" y="22574"/>
                  </a:lnTo>
                  <a:lnTo>
                    <a:pt x="94202" y="23241"/>
                  </a:lnTo>
                  <a:lnTo>
                    <a:pt x="93821" y="22955"/>
                  </a:lnTo>
                  <a:lnTo>
                    <a:pt x="93535" y="23622"/>
                  </a:lnTo>
                  <a:lnTo>
                    <a:pt x="93154" y="24575"/>
                  </a:lnTo>
                  <a:lnTo>
                    <a:pt x="92869" y="24860"/>
                  </a:lnTo>
                  <a:lnTo>
                    <a:pt x="92202" y="24575"/>
                  </a:lnTo>
                  <a:lnTo>
                    <a:pt x="92202" y="23622"/>
                  </a:lnTo>
                  <a:lnTo>
                    <a:pt x="91916" y="23241"/>
                  </a:lnTo>
                  <a:lnTo>
                    <a:pt x="91535" y="23241"/>
                  </a:lnTo>
                  <a:lnTo>
                    <a:pt x="90583" y="24289"/>
                  </a:lnTo>
                  <a:lnTo>
                    <a:pt x="89916" y="23622"/>
                  </a:lnTo>
                  <a:lnTo>
                    <a:pt x="88582" y="23908"/>
                  </a:lnTo>
                  <a:lnTo>
                    <a:pt x="87916" y="23241"/>
                  </a:lnTo>
                  <a:lnTo>
                    <a:pt x="87916" y="23908"/>
                  </a:lnTo>
                  <a:lnTo>
                    <a:pt x="88297" y="23908"/>
                  </a:lnTo>
                  <a:lnTo>
                    <a:pt x="88582" y="24575"/>
                  </a:lnTo>
                  <a:lnTo>
                    <a:pt x="88297" y="25908"/>
                  </a:lnTo>
                  <a:lnTo>
                    <a:pt x="88582" y="26575"/>
                  </a:lnTo>
                  <a:lnTo>
                    <a:pt x="88582" y="26860"/>
                  </a:lnTo>
                  <a:lnTo>
                    <a:pt x="88963" y="27241"/>
                  </a:lnTo>
                  <a:lnTo>
                    <a:pt x="88582" y="27527"/>
                  </a:lnTo>
                  <a:lnTo>
                    <a:pt x="88963" y="28194"/>
                  </a:lnTo>
                  <a:lnTo>
                    <a:pt x="88963" y="28480"/>
                  </a:lnTo>
                  <a:lnTo>
                    <a:pt x="88582" y="28480"/>
                  </a:lnTo>
                  <a:lnTo>
                    <a:pt x="88582" y="29146"/>
                  </a:lnTo>
                  <a:lnTo>
                    <a:pt x="88297" y="29527"/>
                  </a:lnTo>
                  <a:lnTo>
                    <a:pt x="88297" y="29813"/>
                  </a:lnTo>
                  <a:lnTo>
                    <a:pt x="87630" y="30194"/>
                  </a:lnTo>
                  <a:lnTo>
                    <a:pt x="87916" y="30194"/>
                  </a:lnTo>
                  <a:lnTo>
                    <a:pt x="87630" y="30480"/>
                  </a:lnTo>
                  <a:lnTo>
                    <a:pt x="87630" y="31433"/>
                  </a:lnTo>
                  <a:lnTo>
                    <a:pt x="87249" y="31433"/>
                  </a:lnTo>
                  <a:lnTo>
                    <a:pt x="87630" y="32099"/>
                  </a:lnTo>
                  <a:lnTo>
                    <a:pt x="87249" y="32480"/>
                  </a:lnTo>
                  <a:lnTo>
                    <a:pt x="87916" y="33147"/>
                  </a:lnTo>
                  <a:lnTo>
                    <a:pt x="87630" y="33433"/>
                  </a:lnTo>
                  <a:lnTo>
                    <a:pt x="87916" y="33433"/>
                  </a:lnTo>
                  <a:lnTo>
                    <a:pt x="88297" y="34385"/>
                  </a:lnTo>
                  <a:lnTo>
                    <a:pt x="88582" y="35052"/>
                  </a:lnTo>
                  <a:lnTo>
                    <a:pt x="88963" y="36100"/>
                  </a:lnTo>
                  <a:lnTo>
                    <a:pt x="89249" y="36385"/>
                  </a:lnTo>
                  <a:lnTo>
                    <a:pt x="89249" y="37338"/>
                  </a:lnTo>
                  <a:lnTo>
                    <a:pt x="88963" y="38005"/>
                  </a:lnTo>
                  <a:lnTo>
                    <a:pt x="88963" y="38386"/>
                  </a:lnTo>
                  <a:lnTo>
                    <a:pt x="88297" y="39624"/>
                  </a:lnTo>
                  <a:lnTo>
                    <a:pt x="87249" y="40958"/>
                  </a:lnTo>
                  <a:lnTo>
                    <a:pt x="86296" y="41339"/>
                  </a:lnTo>
                  <a:lnTo>
                    <a:pt x="84296" y="43910"/>
                  </a:lnTo>
                  <a:lnTo>
                    <a:pt x="83344" y="45910"/>
                  </a:lnTo>
                  <a:lnTo>
                    <a:pt x="83629" y="46863"/>
                  </a:lnTo>
                  <a:lnTo>
                    <a:pt x="83344" y="47244"/>
                  </a:lnTo>
                  <a:lnTo>
                    <a:pt x="83344" y="47911"/>
                  </a:lnTo>
                  <a:lnTo>
                    <a:pt x="82677" y="48482"/>
                  </a:lnTo>
                  <a:lnTo>
                    <a:pt x="82677" y="48863"/>
                  </a:lnTo>
                  <a:lnTo>
                    <a:pt x="82391" y="50197"/>
                  </a:lnTo>
                  <a:lnTo>
                    <a:pt x="82677" y="51149"/>
                  </a:lnTo>
                  <a:lnTo>
                    <a:pt x="84963" y="50483"/>
                  </a:lnTo>
                  <a:lnTo>
                    <a:pt x="86011" y="49149"/>
                  </a:lnTo>
                  <a:lnTo>
                    <a:pt x="86963" y="48482"/>
                  </a:lnTo>
                  <a:lnTo>
                    <a:pt x="89535" y="48482"/>
                  </a:lnTo>
                  <a:lnTo>
                    <a:pt x="91249" y="47911"/>
                  </a:lnTo>
                  <a:lnTo>
                    <a:pt x="91535" y="47911"/>
                  </a:lnTo>
                  <a:lnTo>
                    <a:pt x="91916" y="48196"/>
                  </a:lnTo>
                  <a:lnTo>
                    <a:pt x="92869" y="48196"/>
                  </a:lnTo>
                  <a:lnTo>
                    <a:pt x="92202" y="50197"/>
                  </a:lnTo>
                  <a:lnTo>
                    <a:pt x="92488" y="51149"/>
                  </a:lnTo>
                  <a:lnTo>
                    <a:pt x="92869" y="51816"/>
                  </a:lnTo>
                  <a:lnTo>
                    <a:pt x="93154" y="52102"/>
                  </a:lnTo>
                  <a:lnTo>
                    <a:pt x="94202" y="52483"/>
                  </a:lnTo>
                  <a:lnTo>
                    <a:pt x="94869" y="52769"/>
                  </a:lnTo>
                  <a:lnTo>
                    <a:pt x="96774" y="52769"/>
                  </a:lnTo>
                  <a:lnTo>
                    <a:pt x="98774" y="54102"/>
                  </a:lnTo>
                  <a:lnTo>
                    <a:pt x="99060" y="54102"/>
                  </a:lnTo>
                  <a:lnTo>
                    <a:pt x="98774" y="55435"/>
                  </a:lnTo>
                  <a:lnTo>
                    <a:pt x="99060" y="55721"/>
                  </a:lnTo>
                  <a:lnTo>
                    <a:pt x="100108" y="56102"/>
                  </a:lnTo>
                  <a:lnTo>
                    <a:pt x="100108" y="57055"/>
                  </a:lnTo>
                  <a:lnTo>
                    <a:pt x="98393" y="59341"/>
                  </a:lnTo>
                  <a:lnTo>
                    <a:pt x="96488" y="60008"/>
                  </a:lnTo>
                  <a:lnTo>
                    <a:pt x="96107" y="60674"/>
                  </a:lnTo>
                  <a:lnTo>
                    <a:pt x="96488" y="61627"/>
                  </a:lnTo>
                  <a:lnTo>
                    <a:pt x="96107" y="62675"/>
                  </a:lnTo>
                  <a:lnTo>
                    <a:pt x="96488" y="63627"/>
                  </a:lnTo>
                  <a:lnTo>
                    <a:pt x="97155" y="64579"/>
                  </a:lnTo>
                  <a:lnTo>
                    <a:pt x="97822" y="64960"/>
                  </a:lnTo>
                  <a:lnTo>
                    <a:pt x="98107" y="65913"/>
                  </a:lnTo>
                  <a:lnTo>
                    <a:pt x="98393" y="65913"/>
                  </a:lnTo>
                  <a:lnTo>
                    <a:pt x="99060" y="66199"/>
                  </a:lnTo>
                  <a:lnTo>
                    <a:pt x="98774" y="66865"/>
                  </a:lnTo>
                  <a:lnTo>
                    <a:pt x="98393" y="66865"/>
                  </a:lnTo>
                  <a:lnTo>
                    <a:pt x="98774" y="67246"/>
                  </a:lnTo>
                  <a:lnTo>
                    <a:pt x="99727" y="67246"/>
                  </a:lnTo>
                  <a:lnTo>
                    <a:pt x="100108" y="67532"/>
                  </a:lnTo>
                  <a:lnTo>
                    <a:pt x="100774" y="67246"/>
                  </a:lnTo>
                  <a:lnTo>
                    <a:pt x="102394" y="67913"/>
                  </a:lnTo>
                  <a:lnTo>
                    <a:pt x="103060" y="67913"/>
                  </a:lnTo>
                  <a:lnTo>
                    <a:pt x="103346" y="67532"/>
                  </a:lnTo>
                  <a:lnTo>
                    <a:pt x="104299" y="67532"/>
                  </a:lnTo>
                  <a:lnTo>
                    <a:pt x="104299" y="67246"/>
                  </a:lnTo>
                  <a:lnTo>
                    <a:pt x="104965" y="66865"/>
                  </a:lnTo>
                  <a:lnTo>
                    <a:pt x="105632" y="66865"/>
                  </a:lnTo>
                  <a:lnTo>
                    <a:pt x="106299" y="66580"/>
                  </a:lnTo>
                  <a:lnTo>
                    <a:pt x="106680" y="66580"/>
                  </a:lnTo>
                  <a:lnTo>
                    <a:pt x="106680" y="65913"/>
                  </a:lnTo>
                  <a:lnTo>
                    <a:pt x="106966" y="65913"/>
                  </a:lnTo>
                  <a:lnTo>
                    <a:pt x="107251" y="66199"/>
                  </a:lnTo>
                  <a:lnTo>
                    <a:pt x="107918" y="66199"/>
                  </a:lnTo>
                  <a:lnTo>
                    <a:pt x="108585" y="65913"/>
                  </a:lnTo>
                  <a:lnTo>
                    <a:pt x="109252" y="66199"/>
                  </a:lnTo>
                  <a:lnTo>
                    <a:pt x="109252" y="67532"/>
                  </a:lnTo>
                  <a:lnTo>
                    <a:pt x="109918" y="68580"/>
                  </a:lnTo>
                  <a:lnTo>
                    <a:pt x="109918" y="69152"/>
                  </a:lnTo>
                  <a:lnTo>
                    <a:pt x="110299" y="69152"/>
                  </a:lnTo>
                  <a:lnTo>
                    <a:pt x="110585" y="69818"/>
                  </a:lnTo>
                  <a:lnTo>
                    <a:pt x="114205" y="71818"/>
                  </a:lnTo>
                  <a:lnTo>
                    <a:pt x="115538" y="72200"/>
                  </a:lnTo>
                  <a:lnTo>
                    <a:pt x="114871" y="72771"/>
                  </a:lnTo>
                  <a:lnTo>
                    <a:pt x="115157" y="72771"/>
                  </a:lnTo>
                  <a:lnTo>
                    <a:pt x="115824" y="73438"/>
                  </a:lnTo>
                  <a:lnTo>
                    <a:pt x="115538" y="74486"/>
                  </a:lnTo>
                  <a:lnTo>
                    <a:pt x="114871" y="74771"/>
                  </a:lnTo>
                  <a:lnTo>
                    <a:pt x="114205" y="74771"/>
                  </a:lnTo>
                  <a:lnTo>
                    <a:pt x="113538" y="75152"/>
                  </a:lnTo>
                  <a:lnTo>
                    <a:pt x="115157" y="76771"/>
                  </a:lnTo>
                  <a:lnTo>
                    <a:pt x="115824" y="77057"/>
                  </a:lnTo>
                  <a:lnTo>
                    <a:pt x="116205" y="77057"/>
                  </a:lnTo>
                  <a:lnTo>
                    <a:pt x="115824" y="77438"/>
                  </a:lnTo>
                  <a:lnTo>
                    <a:pt x="115824" y="78105"/>
                  </a:lnTo>
                  <a:lnTo>
                    <a:pt x="116491" y="78677"/>
                  </a:lnTo>
                  <a:lnTo>
                    <a:pt x="115824" y="79343"/>
                  </a:lnTo>
                  <a:lnTo>
                    <a:pt x="116205" y="80010"/>
                  </a:lnTo>
                  <a:lnTo>
                    <a:pt x="114871" y="81343"/>
                  </a:lnTo>
                  <a:lnTo>
                    <a:pt x="114205" y="81343"/>
                  </a:lnTo>
                  <a:lnTo>
                    <a:pt x="112871" y="82010"/>
                  </a:lnTo>
                  <a:lnTo>
                    <a:pt x="111919" y="81629"/>
                  </a:lnTo>
                  <a:lnTo>
                    <a:pt x="106966" y="82296"/>
                  </a:lnTo>
                  <a:lnTo>
                    <a:pt x="107251" y="82677"/>
                  </a:lnTo>
                  <a:lnTo>
                    <a:pt x="107251" y="83344"/>
                  </a:lnTo>
                  <a:lnTo>
                    <a:pt x="106966" y="83630"/>
                  </a:lnTo>
                  <a:lnTo>
                    <a:pt x="106680" y="83630"/>
                  </a:lnTo>
                  <a:lnTo>
                    <a:pt x="105632" y="84296"/>
                  </a:lnTo>
                  <a:lnTo>
                    <a:pt x="104680" y="84296"/>
                  </a:lnTo>
                  <a:lnTo>
                    <a:pt x="104299" y="84011"/>
                  </a:lnTo>
                  <a:lnTo>
                    <a:pt x="103060" y="84011"/>
                  </a:lnTo>
                  <a:lnTo>
                    <a:pt x="101727" y="84963"/>
                  </a:lnTo>
                  <a:lnTo>
                    <a:pt x="100393" y="86296"/>
                  </a:lnTo>
                  <a:lnTo>
                    <a:pt x="97822" y="86582"/>
                  </a:lnTo>
                  <a:lnTo>
                    <a:pt x="95821" y="90488"/>
                  </a:lnTo>
                  <a:lnTo>
                    <a:pt x="95440" y="91535"/>
                  </a:lnTo>
                  <a:lnTo>
                    <a:pt x="95440" y="92488"/>
                  </a:lnTo>
                  <a:lnTo>
                    <a:pt x="95821" y="93440"/>
                  </a:lnTo>
                  <a:lnTo>
                    <a:pt x="96107" y="93821"/>
                  </a:lnTo>
                  <a:lnTo>
                    <a:pt x="95821" y="94488"/>
                  </a:lnTo>
                  <a:lnTo>
                    <a:pt x="96488" y="95155"/>
                  </a:lnTo>
                  <a:lnTo>
                    <a:pt x="96107" y="95441"/>
                  </a:lnTo>
                  <a:lnTo>
                    <a:pt x="96774" y="96774"/>
                  </a:lnTo>
                  <a:lnTo>
                    <a:pt x="96774" y="98393"/>
                  </a:lnTo>
                  <a:lnTo>
                    <a:pt x="95440" y="99727"/>
                  </a:lnTo>
                  <a:lnTo>
                    <a:pt x="95440" y="104299"/>
                  </a:lnTo>
                  <a:lnTo>
                    <a:pt x="95821" y="105632"/>
                  </a:lnTo>
                  <a:lnTo>
                    <a:pt x="96107" y="105918"/>
                  </a:lnTo>
                  <a:lnTo>
                    <a:pt x="94488" y="107632"/>
                  </a:lnTo>
                  <a:lnTo>
                    <a:pt x="92488" y="108585"/>
                  </a:lnTo>
                  <a:lnTo>
                    <a:pt x="91535" y="109918"/>
                  </a:lnTo>
                  <a:lnTo>
                    <a:pt x="90202" y="112205"/>
                  </a:lnTo>
                  <a:lnTo>
                    <a:pt x="88963" y="113538"/>
                  </a:lnTo>
                  <a:lnTo>
                    <a:pt x="88963" y="114109"/>
                  </a:lnTo>
                  <a:lnTo>
                    <a:pt x="88582" y="114491"/>
                  </a:lnTo>
                  <a:lnTo>
                    <a:pt x="88297" y="114491"/>
                  </a:lnTo>
                  <a:lnTo>
                    <a:pt x="88297" y="115157"/>
                  </a:lnTo>
                  <a:lnTo>
                    <a:pt x="87630" y="115443"/>
                  </a:lnTo>
                  <a:lnTo>
                    <a:pt x="87249" y="116110"/>
                  </a:lnTo>
                  <a:lnTo>
                    <a:pt x="86296" y="116110"/>
                  </a:lnTo>
                  <a:lnTo>
                    <a:pt x="86011" y="115443"/>
                  </a:lnTo>
                  <a:lnTo>
                    <a:pt x="85344" y="115157"/>
                  </a:lnTo>
                  <a:lnTo>
                    <a:pt x="84296" y="114776"/>
                  </a:lnTo>
                  <a:lnTo>
                    <a:pt x="84010" y="114776"/>
                  </a:lnTo>
                  <a:lnTo>
                    <a:pt x="83629" y="114491"/>
                  </a:lnTo>
                  <a:lnTo>
                    <a:pt x="82677" y="114491"/>
                  </a:lnTo>
                  <a:lnTo>
                    <a:pt x="81724" y="115157"/>
                  </a:lnTo>
                  <a:lnTo>
                    <a:pt x="82010" y="118110"/>
                  </a:lnTo>
                  <a:lnTo>
                    <a:pt x="82677" y="118777"/>
                  </a:lnTo>
                  <a:lnTo>
                    <a:pt x="83058" y="120682"/>
                  </a:lnTo>
                  <a:lnTo>
                    <a:pt x="82677" y="120396"/>
                  </a:lnTo>
                  <a:lnTo>
                    <a:pt x="82010" y="120396"/>
                  </a:lnTo>
                  <a:lnTo>
                    <a:pt x="81058" y="119729"/>
                  </a:lnTo>
                  <a:lnTo>
                    <a:pt x="80391" y="119443"/>
                  </a:lnTo>
                  <a:lnTo>
                    <a:pt x="80105" y="118777"/>
                  </a:lnTo>
                  <a:lnTo>
                    <a:pt x="78772" y="117729"/>
                  </a:lnTo>
                  <a:lnTo>
                    <a:pt x="78105" y="116777"/>
                  </a:lnTo>
                  <a:lnTo>
                    <a:pt x="66961" y="118110"/>
                  </a:lnTo>
                  <a:lnTo>
                    <a:pt x="65913" y="119729"/>
                  </a:lnTo>
                  <a:lnTo>
                    <a:pt x="65341" y="120396"/>
                  </a:lnTo>
                  <a:lnTo>
                    <a:pt x="64675" y="121349"/>
                  </a:lnTo>
                  <a:lnTo>
                    <a:pt x="64675" y="122682"/>
                  </a:lnTo>
                  <a:lnTo>
                    <a:pt x="64294" y="124301"/>
                  </a:lnTo>
                  <a:lnTo>
                    <a:pt x="62008" y="124016"/>
                  </a:lnTo>
                  <a:lnTo>
                    <a:pt x="61341" y="124301"/>
                  </a:lnTo>
                  <a:lnTo>
                    <a:pt x="61341" y="129921"/>
                  </a:lnTo>
                  <a:lnTo>
                    <a:pt x="59722" y="131540"/>
                  </a:lnTo>
                  <a:lnTo>
                    <a:pt x="60674" y="132493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B1E7A709-BB02-8FC7-9B1B-520666B77E1F}"/>
                </a:ext>
              </a:extLst>
            </p:cNvPr>
            <p:cNvSpPr/>
            <p:nvPr/>
          </p:nvSpPr>
          <p:spPr>
            <a:xfrm>
              <a:off x="1503377" y="3838637"/>
              <a:ext cx="123729" cy="117824"/>
            </a:xfrm>
            <a:custGeom>
              <a:avLst/>
              <a:gdLst>
                <a:gd name="connsiteX0" fmla="*/ 123730 w 123729"/>
                <a:gd name="connsiteY0" fmla="*/ 0 h 117824"/>
                <a:gd name="connsiteX1" fmla="*/ 123063 w 123729"/>
                <a:gd name="connsiteY1" fmla="*/ 667 h 117824"/>
                <a:gd name="connsiteX2" fmla="*/ 123063 w 123729"/>
                <a:gd name="connsiteY2" fmla="*/ 952 h 117824"/>
                <a:gd name="connsiteX3" fmla="*/ 122777 w 123729"/>
                <a:gd name="connsiteY3" fmla="*/ 1619 h 117824"/>
                <a:gd name="connsiteX4" fmla="*/ 122396 w 123729"/>
                <a:gd name="connsiteY4" fmla="*/ 1905 h 117824"/>
                <a:gd name="connsiteX5" fmla="*/ 120777 w 123729"/>
                <a:gd name="connsiteY5" fmla="*/ 9811 h 117824"/>
                <a:gd name="connsiteX6" fmla="*/ 120491 w 123729"/>
                <a:gd name="connsiteY6" fmla="*/ 10763 h 117824"/>
                <a:gd name="connsiteX7" fmla="*/ 119158 w 123729"/>
                <a:gd name="connsiteY7" fmla="*/ 13144 h 117824"/>
                <a:gd name="connsiteX8" fmla="*/ 118205 w 123729"/>
                <a:gd name="connsiteY8" fmla="*/ 14383 h 117824"/>
                <a:gd name="connsiteX9" fmla="*/ 116872 w 123729"/>
                <a:gd name="connsiteY9" fmla="*/ 16383 h 117824"/>
                <a:gd name="connsiteX10" fmla="*/ 116872 w 123729"/>
                <a:gd name="connsiteY10" fmla="*/ 19336 h 117824"/>
                <a:gd name="connsiteX11" fmla="*/ 116491 w 123729"/>
                <a:gd name="connsiteY11" fmla="*/ 20955 h 117824"/>
                <a:gd name="connsiteX12" fmla="*/ 116872 w 123729"/>
                <a:gd name="connsiteY12" fmla="*/ 21336 h 117824"/>
                <a:gd name="connsiteX13" fmla="*/ 116491 w 123729"/>
                <a:gd name="connsiteY13" fmla="*/ 22289 h 117824"/>
                <a:gd name="connsiteX14" fmla="*/ 116872 w 123729"/>
                <a:gd name="connsiteY14" fmla="*/ 22669 h 117824"/>
                <a:gd name="connsiteX15" fmla="*/ 116872 w 123729"/>
                <a:gd name="connsiteY15" fmla="*/ 23241 h 117824"/>
                <a:gd name="connsiteX16" fmla="*/ 116491 w 123729"/>
                <a:gd name="connsiteY16" fmla="*/ 23622 h 117824"/>
                <a:gd name="connsiteX17" fmla="*/ 116491 w 123729"/>
                <a:gd name="connsiteY17" fmla="*/ 23908 h 117824"/>
                <a:gd name="connsiteX18" fmla="*/ 116205 w 123729"/>
                <a:gd name="connsiteY18" fmla="*/ 24575 h 117824"/>
                <a:gd name="connsiteX19" fmla="*/ 116491 w 123729"/>
                <a:gd name="connsiteY19" fmla="*/ 24955 h 117824"/>
                <a:gd name="connsiteX20" fmla="*/ 116205 w 123729"/>
                <a:gd name="connsiteY20" fmla="*/ 25622 h 117824"/>
                <a:gd name="connsiteX21" fmla="*/ 114871 w 123729"/>
                <a:gd name="connsiteY21" fmla="*/ 25622 h 117824"/>
                <a:gd name="connsiteX22" fmla="*/ 113919 w 123729"/>
                <a:gd name="connsiteY22" fmla="*/ 25908 h 117824"/>
                <a:gd name="connsiteX23" fmla="*/ 114205 w 123729"/>
                <a:gd name="connsiteY23" fmla="*/ 26194 h 117824"/>
                <a:gd name="connsiteX24" fmla="*/ 113919 w 123729"/>
                <a:gd name="connsiteY24" fmla="*/ 26860 h 117824"/>
                <a:gd name="connsiteX25" fmla="*/ 113252 w 123729"/>
                <a:gd name="connsiteY25" fmla="*/ 27527 h 117824"/>
                <a:gd name="connsiteX26" fmla="*/ 112585 w 123729"/>
                <a:gd name="connsiteY26" fmla="*/ 27908 h 117824"/>
                <a:gd name="connsiteX27" fmla="*/ 112300 w 123729"/>
                <a:gd name="connsiteY27" fmla="*/ 27908 h 117824"/>
                <a:gd name="connsiteX28" fmla="*/ 111633 w 123729"/>
                <a:gd name="connsiteY28" fmla="*/ 28194 h 117824"/>
                <a:gd name="connsiteX29" fmla="*/ 111919 w 123729"/>
                <a:gd name="connsiteY29" fmla="*/ 28861 h 117824"/>
                <a:gd name="connsiteX30" fmla="*/ 111633 w 123729"/>
                <a:gd name="connsiteY30" fmla="*/ 29146 h 117824"/>
                <a:gd name="connsiteX31" fmla="*/ 112300 w 123729"/>
                <a:gd name="connsiteY31" fmla="*/ 29146 h 117824"/>
                <a:gd name="connsiteX32" fmla="*/ 111919 w 123729"/>
                <a:gd name="connsiteY32" fmla="*/ 29528 h 117824"/>
                <a:gd name="connsiteX33" fmla="*/ 111919 w 123729"/>
                <a:gd name="connsiteY33" fmla="*/ 30480 h 117824"/>
                <a:gd name="connsiteX34" fmla="*/ 111633 w 123729"/>
                <a:gd name="connsiteY34" fmla="*/ 30480 h 117824"/>
                <a:gd name="connsiteX35" fmla="*/ 111633 w 123729"/>
                <a:gd name="connsiteY35" fmla="*/ 30861 h 117824"/>
                <a:gd name="connsiteX36" fmla="*/ 111919 w 123729"/>
                <a:gd name="connsiteY36" fmla="*/ 30861 h 117824"/>
                <a:gd name="connsiteX37" fmla="*/ 111919 w 123729"/>
                <a:gd name="connsiteY37" fmla="*/ 31147 h 117824"/>
                <a:gd name="connsiteX38" fmla="*/ 112300 w 123729"/>
                <a:gd name="connsiteY38" fmla="*/ 31147 h 117824"/>
                <a:gd name="connsiteX39" fmla="*/ 111919 w 123729"/>
                <a:gd name="connsiteY39" fmla="*/ 31528 h 117824"/>
                <a:gd name="connsiteX40" fmla="*/ 111919 w 123729"/>
                <a:gd name="connsiteY40" fmla="*/ 31814 h 117824"/>
                <a:gd name="connsiteX41" fmla="*/ 111252 w 123729"/>
                <a:gd name="connsiteY41" fmla="*/ 32480 h 117824"/>
                <a:gd name="connsiteX42" fmla="*/ 108966 w 123729"/>
                <a:gd name="connsiteY42" fmla="*/ 32480 h 117824"/>
                <a:gd name="connsiteX43" fmla="*/ 108680 w 123729"/>
                <a:gd name="connsiteY43" fmla="*/ 33147 h 117824"/>
                <a:gd name="connsiteX44" fmla="*/ 108013 w 123729"/>
                <a:gd name="connsiteY44" fmla="*/ 33147 h 117824"/>
                <a:gd name="connsiteX45" fmla="*/ 106966 w 123729"/>
                <a:gd name="connsiteY45" fmla="*/ 33433 h 117824"/>
                <a:gd name="connsiteX46" fmla="*/ 106680 w 123729"/>
                <a:gd name="connsiteY46" fmla="*/ 33147 h 117824"/>
                <a:gd name="connsiteX47" fmla="*/ 106394 w 123729"/>
                <a:gd name="connsiteY47" fmla="*/ 33147 h 117824"/>
                <a:gd name="connsiteX48" fmla="*/ 106013 w 123729"/>
                <a:gd name="connsiteY48" fmla="*/ 33433 h 117824"/>
                <a:gd name="connsiteX49" fmla="*/ 106013 w 123729"/>
                <a:gd name="connsiteY49" fmla="*/ 33814 h 117824"/>
                <a:gd name="connsiteX50" fmla="*/ 105728 w 123729"/>
                <a:gd name="connsiteY50" fmla="*/ 34100 h 117824"/>
                <a:gd name="connsiteX51" fmla="*/ 105728 w 123729"/>
                <a:gd name="connsiteY51" fmla="*/ 34480 h 117824"/>
                <a:gd name="connsiteX52" fmla="*/ 105061 w 123729"/>
                <a:gd name="connsiteY52" fmla="*/ 35052 h 117824"/>
                <a:gd name="connsiteX53" fmla="*/ 104680 w 123729"/>
                <a:gd name="connsiteY53" fmla="*/ 35719 h 117824"/>
                <a:gd name="connsiteX54" fmla="*/ 105346 w 123729"/>
                <a:gd name="connsiteY54" fmla="*/ 36100 h 117824"/>
                <a:gd name="connsiteX55" fmla="*/ 105061 w 123729"/>
                <a:gd name="connsiteY55" fmla="*/ 36766 h 117824"/>
                <a:gd name="connsiteX56" fmla="*/ 104680 w 123729"/>
                <a:gd name="connsiteY56" fmla="*/ 36766 h 117824"/>
                <a:gd name="connsiteX57" fmla="*/ 104680 w 123729"/>
                <a:gd name="connsiteY57" fmla="*/ 37052 h 117824"/>
                <a:gd name="connsiteX58" fmla="*/ 104394 w 123729"/>
                <a:gd name="connsiteY58" fmla="*/ 37052 h 117824"/>
                <a:gd name="connsiteX59" fmla="*/ 103727 w 123729"/>
                <a:gd name="connsiteY59" fmla="*/ 38005 h 117824"/>
                <a:gd name="connsiteX60" fmla="*/ 103727 w 123729"/>
                <a:gd name="connsiteY60" fmla="*/ 39053 h 117824"/>
                <a:gd name="connsiteX61" fmla="*/ 104013 w 123729"/>
                <a:gd name="connsiteY61" fmla="*/ 39053 h 117824"/>
                <a:gd name="connsiteX62" fmla="*/ 104394 w 123729"/>
                <a:gd name="connsiteY62" fmla="*/ 39338 h 117824"/>
                <a:gd name="connsiteX63" fmla="*/ 103442 w 123729"/>
                <a:gd name="connsiteY63" fmla="*/ 39719 h 117824"/>
                <a:gd name="connsiteX64" fmla="*/ 104394 w 123729"/>
                <a:gd name="connsiteY64" fmla="*/ 40005 h 117824"/>
                <a:gd name="connsiteX65" fmla="*/ 104680 w 123729"/>
                <a:gd name="connsiteY65" fmla="*/ 40672 h 117824"/>
                <a:gd name="connsiteX66" fmla="*/ 104680 w 123729"/>
                <a:gd name="connsiteY66" fmla="*/ 40957 h 117824"/>
                <a:gd name="connsiteX67" fmla="*/ 105061 w 123729"/>
                <a:gd name="connsiteY67" fmla="*/ 40957 h 117824"/>
                <a:gd name="connsiteX68" fmla="*/ 105728 w 123729"/>
                <a:gd name="connsiteY68" fmla="*/ 41339 h 117824"/>
                <a:gd name="connsiteX69" fmla="*/ 106013 w 123729"/>
                <a:gd name="connsiteY69" fmla="*/ 42291 h 117824"/>
                <a:gd name="connsiteX70" fmla="*/ 105728 w 123729"/>
                <a:gd name="connsiteY70" fmla="*/ 42672 h 117824"/>
                <a:gd name="connsiteX71" fmla="*/ 106013 w 123729"/>
                <a:gd name="connsiteY71" fmla="*/ 42672 h 117824"/>
                <a:gd name="connsiteX72" fmla="*/ 105728 w 123729"/>
                <a:gd name="connsiteY72" fmla="*/ 42958 h 117824"/>
                <a:gd name="connsiteX73" fmla="*/ 105728 w 123729"/>
                <a:gd name="connsiteY73" fmla="*/ 43625 h 117824"/>
                <a:gd name="connsiteX74" fmla="*/ 105346 w 123729"/>
                <a:gd name="connsiteY74" fmla="*/ 43625 h 117824"/>
                <a:gd name="connsiteX75" fmla="*/ 105346 w 123729"/>
                <a:gd name="connsiteY75" fmla="*/ 44577 h 117824"/>
                <a:gd name="connsiteX76" fmla="*/ 106680 w 123729"/>
                <a:gd name="connsiteY76" fmla="*/ 45244 h 117824"/>
                <a:gd name="connsiteX77" fmla="*/ 107347 w 123729"/>
                <a:gd name="connsiteY77" fmla="*/ 45910 h 117824"/>
                <a:gd name="connsiteX78" fmla="*/ 107633 w 123729"/>
                <a:gd name="connsiteY78" fmla="*/ 47530 h 117824"/>
                <a:gd name="connsiteX79" fmla="*/ 108013 w 123729"/>
                <a:gd name="connsiteY79" fmla="*/ 47530 h 117824"/>
                <a:gd name="connsiteX80" fmla="*/ 108299 w 123729"/>
                <a:gd name="connsiteY80" fmla="*/ 47244 h 117824"/>
                <a:gd name="connsiteX81" fmla="*/ 107633 w 123729"/>
                <a:gd name="connsiteY81" fmla="*/ 47911 h 117824"/>
                <a:gd name="connsiteX82" fmla="*/ 108299 w 123729"/>
                <a:gd name="connsiteY82" fmla="*/ 48196 h 117824"/>
                <a:gd name="connsiteX83" fmla="*/ 109347 w 123729"/>
                <a:gd name="connsiteY83" fmla="*/ 47911 h 117824"/>
                <a:gd name="connsiteX84" fmla="*/ 110300 w 123729"/>
                <a:gd name="connsiteY84" fmla="*/ 47911 h 117824"/>
                <a:gd name="connsiteX85" fmla="*/ 112300 w 123729"/>
                <a:gd name="connsiteY85" fmla="*/ 48863 h 117824"/>
                <a:gd name="connsiteX86" fmla="*/ 112300 w 123729"/>
                <a:gd name="connsiteY86" fmla="*/ 49244 h 117824"/>
                <a:gd name="connsiteX87" fmla="*/ 111633 w 123729"/>
                <a:gd name="connsiteY87" fmla="*/ 49816 h 117824"/>
                <a:gd name="connsiteX88" fmla="*/ 111252 w 123729"/>
                <a:gd name="connsiteY88" fmla="*/ 49816 h 117824"/>
                <a:gd name="connsiteX89" fmla="*/ 110585 w 123729"/>
                <a:gd name="connsiteY89" fmla="*/ 51149 h 117824"/>
                <a:gd name="connsiteX90" fmla="*/ 108680 w 123729"/>
                <a:gd name="connsiteY90" fmla="*/ 51149 h 117824"/>
                <a:gd name="connsiteX91" fmla="*/ 108680 w 123729"/>
                <a:gd name="connsiteY91" fmla="*/ 52483 h 117824"/>
                <a:gd name="connsiteX92" fmla="*/ 108013 w 123729"/>
                <a:gd name="connsiteY92" fmla="*/ 53816 h 117824"/>
                <a:gd name="connsiteX93" fmla="*/ 108299 w 123729"/>
                <a:gd name="connsiteY93" fmla="*/ 53435 h 117824"/>
                <a:gd name="connsiteX94" fmla="*/ 109347 w 123729"/>
                <a:gd name="connsiteY94" fmla="*/ 54102 h 117824"/>
                <a:gd name="connsiteX95" fmla="*/ 109633 w 123729"/>
                <a:gd name="connsiteY95" fmla="*/ 54102 h 117824"/>
                <a:gd name="connsiteX96" fmla="*/ 109918 w 123729"/>
                <a:gd name="connsiteY96" fmla="*/ 54483 h 117824"/>
                <a:gd name="connsiteX97" fmla="*/ 109633 w 123729"/>
                <a:gd name="connsiteY97" fmla="*/ 54769 h 117824"/>
                <a:gd name="connsiteX98" fmla="*/ 110300 w 123729"/>
                <a:gd name="connsiteY98" fmla="*/ 54769 h 117824"/>
                <a:gd name="connsiteX99" fmla="*/ 110300 w 123729"/>
                <a:gd name="connsiteY99" fmla="*/ 55150 h 117824"/>
                <a:gd name="connsiteX100" fmla="*/ 110585 w 123729"/>
                <a:gd name="connsiteY100" fmla="*/ 55721 h 117824"/>
                <a:gd name="connsiteX101" fmla="*/ 110585 w 123729"/>
                <a:gd name="connsiteY101" fmla="*/ 56388 h 117824"/>
                <a:gd name="connsiteX102" fmla="*/ 110966 w 123729"/>
                <a:gd name="connsiteY102" fmla="*/ 57055 h 117824"/>
                <a:gd name="connsiteX103" fmla="*/ 110966 w 123729"/>
                <a:gd name="connsiteY103" fmla="*/ 58103 h 117824"/>
                <a:gd name="connsiteX104" fmla="*/ 110300 w 123729"/>
                <a:gd name="connsiteY104" fmla="*/ 58674 h 117824"/>
                <a:gd name="connsiteX105" fmla="*/ 110585 w 123729"/>
                <a:gd name="connsiteY105" fmla="*/ 58674 h 117824"/>
                <a:gd name="connsiteX106" fmla="*/ 110300 w 123729"/>
                <a:gd name="connsiteY106" fmla="*/ 59722 h 117824"/>
                <a:gd name="connsiteX107" fmla="*/ 109633 w 123729"/>
                <a:gd name="connsiteY107" fmla="*/ 60007 h 117824"/>
                <a:gd name="connsiteX108" fmla="*/ 108680 w 123729"/>
                <a:gd name="connsiteY108" fmla="*/ 60007 h 117824"/>
                <a:gd name="connsiteX109" fmla="*/ 108680 w 123729"/>
                <a:gd name="connsiteY109" fmla="*/ 59055 h 117824"/>
                <a:gd name="connsiteX110" fmla="*/ 107633 w 123729"/>
                <a:gd name="connsiteY110" fmla="*/ 58388 h 117824"/>
                <a:gd name="connsiteX111" fmla="*/ 106966 w 123729"/>
                <a:gd name="connsiteY111" fmla="*/ 58388 h 117824"/>
                <a:gd name="connsiteX112" fmla="*/ 106394 w 123729"/>
                <a:gd name="connsiteY112" fmla="*/ 58674 h 117824"/>
                <a:gd name="connsiteX113" fmla="*/ 105346 w 123729"/>
                <a:gd name="connsiteY113" fmla="*/ 59722 h 117824"/>
                <a:gd name="connsiteX114" fmla="*/ 104394 w 123729"/>
                <a:gd name="connsiteY114" fmla="*/ 59722 h 117824"/>
                <a:gd name="connsiteX115" fmla="*/ 102775 w 123729"/>
                <a:gd name="connsiteY115" fmla="*/ 60007 h 117824"/>
                <a:gd name="connsiteX116" fmla="*/ 101727 w 123729"/>
                <a:gd name="connsiteY116" fmla="*/ 61341 h 117824"/>
                <a:gd name="connsiteX117" fmla="*/ 101060 w 123729"/>
                <a:gd name="connsiteY117" fmla="*/ 61341 h 117824"/>
                <a:gd name="connsiteX118" fmla="*/ 100489 w 123729"/>
                <a:gd name="connsiteY118" fmla="*/ 62008 h 117824"/>
                <a:gd name="connsiteX119" fmla="*/ 99822 w 123729"/>
                <a:gd name="connsiteY119" fmla="*/ 61627 h 117824"/>
                <a:gd name="connsiteX120" fmla="*/ 98108 w 123729"/>
                <a:gd name="connsiteY120" fmla="*/ 61627 h 117824"/>
                <a:gd name="connsiteX121" fmla="*/ 97822 w 123729"/>
                <a:gd name="connsiteY121" fmla="*/ 62293 h 117824"/>
                <a:gd name="connsiteX122" fmla="*/ 97822 w 123729"/>
                <a:gd name="connsiteY122" fmla="*/ 62675 h 117824"/>
                <a:gd name="connsiteX123" fmla="*/ 97536 w 123729"/>
                <a:gd name="connsiteY123" fmla="*/ 62293 h 117824"/>
                <a:gd name="connsiteX124" fmla="*/ 97536 w 123729"/>
                <a:gd name="connsiteY124" fmla="*/ 61341 h 117824"/>
                <a:gd name="connsiteX125" fmla="*/ 96488 w 123729"/>
                <a:gd name="connsiteY125" fmla="*/ 61341 h 117824"/>
                <a:gd name="connsiteX126" fmla="*/ 96203 w 123729"/>
                <a:gd name="connsiteY126" fmla="*/ 60674 h 117824"/>
                <a:gd name="connsiteX127" fmla="*/ 95821 w 123729"/>
                <a:gd name="connsiteY127" fmla="*/ 60674 h 117824"/>
                <a:gd name="connsiteX128" fmla="*/ 95155 w 123729"/>
                <a:gd name="connsiteY128" fmla="*/ 62008 h 117824"/>
                <a:gd name="connsiteX129" fmla="*/ 93917 w 123729"/>
                <a:gd name="connsiteY129" fmla="*/ 62008 h 117824"/>
                <a:gd name="connsiteX130" fmla="*/ 94202 w 123729"/>
                <a:gd name="connsiteY130" fmla="*/ 62675 h 117824"/>
                <a:gd name="connsiteX131" fmla="*/ 94202 w 123729"/>
                <a:gd name="connsiteY131" fmla="*/ 62960 h 117824"/>
                <a:gd name="connsiteX132" fmla="*/ 93535 w 123729"/>
                <a:gd name="connsiteY132" fmla="*/ 63627 h 117824"/>
                <a:gd name="connsiteX133" fmla="*/ 92583 w 123729"/>
                <a:gd name="connsiteY133" fmla="*/ 64294 h 117824"/>
                <a:gd name="connsiteX134" fmla="*/ 91916 w 123729"/>
                <a:gd name="connsiteY134" fmla="*/ 64960 h 117824"/>
                <a:gd name="connsiteX135" fmla="*/ 91630 w 123729"/>
                <a:gd name="connsiteY135" fmla="*/ 64294 h 117824"/>
                <a:gd name="connsiteX136" fmla="*/ 90964 w 123729"/>
                <a:gd name="connsiteY136" fmla="*/ 64294 h 117824"/>
                <a:gd name="connsiteX137" fmla="*/ 90583 w 123729"/>
                <a:gd name="connsiteY137" fmla="*/ 64008 h 117824"/>
                <a:gd name="connsiteX138" fmla="*/ 91916 w 123729"/>
                <a:gd name="connsiteY138" fmla="*/ 62960 h 117824"/>
                <a:gd name="connsiteX139" fmla="*/ 91916 w 123729"/>
                <a:gd name="connsiteY139" fmla="*/ 62008 h 117824"/>
                <a:gd name="connsiteX140" fmla="*/ 91630 w 123729"/>
                <a:gd name="connsiteY140" fmla="*/ 61627 h 117824"/>
                <a:gd name="connsiteX141" fmla="*/ 90964 w 123729"/>
                <a:gd name="connsiteY141" fmla="*/ 62008 h 117824"/>
                <a:gd name="connsiteX142" fmla="*/ 90964 w 123729"/>
                <a:gd name="connsiteY142" fmla="*/ 62675 h 117824"/>
                <a:gd name="connsiteX143" fmla="*/ 89916 w 123729"/>
                <a:gd name="connsiteY143" fmla="*/ 62960 h 117824"/>
                <a:gd name="connsiteX144" fmla="*/ 88297 w 123729"/>
                <a:gd name="connsiteY144" fmla="*/ 64294 h 117824"/>
                <a:gd name="connsiteX145" fmla="*/ 88297 w 123729"/>
                <a:gd name="connsiteY145" fmla="*/ 64008 h 117824"/>
                <a:gd name="connsiteX146" fmla="*/ 88011 w 123729"/>
                <a:gd name="connsiteY146" fmla="*/ 63627 h 117824"/>
                <a:gd name="connsiteX147" fmla="*/ 88011 w 123729"/>
                <a:gd name="connsiteY147" fmla="*/ 63341 h 117824"/>
                <a:gd name="connsiteX148" fmla="*/ 88297 w 123729"/>
                <a:gd name="connsiteY148" fmla="*/ 62960 h 117824"/>
                <a:gd name="connsiteX149" fmla="*/ 88297 w 123729"/>
                <a:gd name="connsiteY149" fmla="*/ 62675 h 117824"/>
                <a:gd name="connsiteX150" fmla="*/ 86963 w 123729"/>
                <a:gd name="connsiteY150" fmla="*/ 62675 h 117824"/>
                <a:gd name="connsiteX151" fmla="*/ 86011 w 123729"/>
                <a:gd name="connsiteY151" fmla="*/ 62293 h 117824"/>
                <a:gd name="connsiteX152" fmla="*/ 86011 w 123729"/>
                <a:gd name="connsiteY152" fmla="*/ 62008 h 117824"/>
                <a:gd name="connsiteX153" fmla="*/ 85725 w 123729"/>
                <a:gd name="connsiteY153" fmla="*/ 61341 h 117824"/>
                <a:gd name="connsiteX154" fmla="*/ 85344 w 123729"/>
                <a:gd name="connsiteY154" fmla="*/ 61341 h 117824"/>
                <a:gd name="connsiteX155" fmla="*/ 85058 w 123729"/>
                <a:gd name="connsiteY155" fmla="*/ 61055 h 117824"/>
                <a:gd name="connsiteX156" fmla="*/ 84677 w 123729"/>
                <a:gd name="connsiteY156" fmla="*/ 61341 h 117824"/>
                <a:gd name="connsiteX157" fmla="*/ 84677 w 123729"/>
                <a:gd name="connsiteY157" fmla="*/ 61627 h 117824"/>
                <a:gd name="connsiteX158" fmla="*/ 85058 w 123729"/>
                <a:gd name="connsiteY158" fmla="*/ 62293 h 117824"/>
                <a:gd name="connsiteX159" fmla="*/ 84677 w 123729"/>
                <a:gd name="connsiteY159" fmla="*/ 62675 h 117824"/>
                <a:gd name="connsiteX160" fmla="*/ 84392 w 123729"/>
                <a:gd name="connsiteY160" fmla="*/ 62293 h 117824"/>
                <a:gd name="connsiteX161" fmla="*/ 84010 w 123729"/>
                <a:gd name="connsiteY161" fmla="*/ 61055 h 117824"/>
                <a:gd name="connsiteX162" fmla="*/ 83725 w 123729"/>
                <a:gd name="connsiteY162" fmla="*/ 60674 h 117824"/>
                <a:gd name="connsiteX163" fmla="*/ 83058 w 123729"/>
                <a:gd name="connsiteY163" fmla="*/ 61341 h 117824"/>
                <a:gd name="connsiteX164" fmla="*/ 83058 w 123729"/>
                <a:gd name="connsiteY164" fmla="*/ 62675 h 117824"/>
                <a:gd name="connsiteX165" fmla="*/ 82772 w 123729"/>
                <a:gd name="connsiteY165" fmla="*/ 62960 h 117824"/>
                <a:gd name="connsiteX166" fmla="*/ 81725 w 123729"/>
                <a:gd name="connsiteY166" fmla="*/ 64294 h 117824"/>
                <a:gd name="connsiteX167" fmla="*/ 80391 w 123729"/>
                <a:gd name="connsiteY167" fmla="*/ 65246 h 117824"/>
                <a:gd name="connsiteX168" fmla="*/ 79820 w 123729"/>
                <a:gd name="connsiteY168" fmla="*/ 66294 h 117824"/>
                <a:gd name="connsiteX169" fmla="*/ 79820 w 123729"/>
                <a:gd name="connsiteY169" fmla="*/ 65913 h 117824"/>
                <a:gd name="connsiteX170" fmla="*/ 79438 w 123729"/>
                <a:gd name="connsiteY170" fmla="*/ 66580 h 117824"/>
                <a:gd name="connsiteX171" fmla="*/ 78486 w 123729"/>
                <a:gd name="connsiteY171" fmla="*/ 67246 h 117824"/>
                <a:gd name="connsiteX172" fmla="*/ 77819 w 123729"/>
                <a:gd name="connsiteY172" fmla="*/ 67913 h 117824"/>
                <a:gd name="connsiteX173" fmla="*/ 78772 w 123729"/>
                <a:gd name="connsiteY173" fmla="*/ 67913 h 117824"/>
                <a:gd name="connsiteX174" fmla="*/ 79820 w 123729"/>
                <a:gd name="connsiteY174" fmla="*/ 67532 h 117824"/>
                <a:gd name="connsiteX175" fmla="*/ 79438 w 123729"/>
                <a:gd name="connsiteY175" fmla="*/ 68580 h 117824"/>
                <a:gd name="connsiteX176" fmla="*/ 79438 w 123729"/>
                <a:gd name="connsiteY176" fmla="*/ 69247 h 117824"/>
                <a:gd name="connsiteX177" fmla="*/ 79153 w 123729"/>
                <a:gd name="connsiteY177" fmla="*/ 69532 h 117824"/>
                <a:gd name="connsiteX178" fmla="*/ 79153 w 123729"/>
                <a:gd name="connsiteY178" fmla="*/ 71533 h 117824"/>
                <a:gd name="connsiteX179" fmla="*/ 79820 w 123729"/>
                <a:gd name="connsiteY179" fmla="*/ 71818 h 117824"/>
                <a:gd name="connsiteX180" fmla="*/ 80105 w 123729"/>
                <a:gd name="connsiteY180" fmla="*/ 72485 h 117824"/>
                <a:gd name="connsiteX181" fmla="*/ 79820 w 123729"/>
                <a:gd name="connsiteY181" fmla="*/ 72866 h 117824"/>
                <a:gd name="connsiteX182" fmla="*/ 79820 w 123729"/>
                <a:gd name="connsiteY182" fmla="*/ 73152 h 117824"/>
                <a:gd name="connsiteX183" fmla="*/ 80105 w 123729"/>
                <a:gd name="connsiteY183" fmla="*/ 73152 h 117824"/>
                <a:gd name="connsiteX184" fmla="*/ 80772 w 123729"/>
                <a:gd name="connsiteY184" fmla="*/ 73438 h 117824"/>
                <a:gd name="connsiteX185" fmla="*/ 80772 w 123729"/>
                <a:gd name="connsiteY185" fmla="*/ 73152 h 117824"/>
                <a:gd name="connsiteX186" fmla="*/ 81058 w 123729"/>
                <a:gd name="connsiteY186" fmla="*/ 73152 h 117824"/>
                <a:gd name="connsiteX187" fmla="*/ 82105 w 123729"/>
                <a:gd name="connsiteY187" fmla="*/ 72485 h 117824"/>
                <a:gd name="connsiteX188" fmla="*/ 82772 w 123729"/>
                <a:gd name="connsiteY188" fmla="*/ 72485 h 117824"/>
                <a:gd name="connsiteX189" fmla="*/ 84677 w 123729"/>
                <a:gd name="connsiteY189" fmla="*/ 73152 h 117824"/>
                <a:gd name="connsiteX190" fmla="*/ 83725 w 123729"/>
                <a:gd name="connsiteY190" fmla="*/ 73438 h 117824"/>
                <a:gd name="connsiteX191" fmla="*/ 83058 w 123729"/>
                <a:gd name="connsiteY191" fmla="*/ 74104 h 117824"/>
                <a:gd name="connsiteX192" fmla="*/ 83344 w 123729"/>
                <a:gd name="connsiteY192" fmla="*/ 75152 h 117824"/>
                <a:gd name="connsiteX193" fmla="*/ 84392 w 123729"/>
                <a:gd name="connsiteY193" fmla="*/ 76391 h 117824"/>
                <a:gd name="connsiteX194" fmla="*/ 83725 w 123729"/>
                <a:gd name="connsiteY194" fmla="*/ 76771 h 117824"/>
                <a:gd name="connsiteX195" fmla="*/ 82105 w 123729"/>
                <a:gd name="connsiteY195" fmla="*/ 78391 h 117824"/>
                <a:gd name="connsiteX196" fmla="*/ 81725 w 123729"/>
                <a:gd name="connsiteY196" fmla="*/ 79057 h 117824"/>
                <a:gd name="connsiteX197" fmla="*/ 80772 w 123729"/>
                <a:gd name="connsiteY197" fmla="*/ 80010 h 117824"/>
                <a:gd name="connsiteX198" fmla="*/ 81439 w 123729"/>
                <a:gd name="connsiteY198" fmla="*/ 80391 h 117824"/>
                <a:gd name="connsiteX199" fmla="*/ 82772 w 123729"/>
                <a:gd name="connsiteY199" fmla="*/ 81725 h 117824"/>
                <a:gd name="connsiteX200" fmla="*/ 83344 w 123729"/>
                <a:gd name="connsiteY200" fmla="*/ 82010 h 117824"/>
                <a:gd name="connsiteX201" fmla="*/ 83344 w 123729"/>
                <a:gd name="connsiteY201" fmla="*/ 83344 h 117824"/>
                <a:gd name="connsiteX202" fmla="*/ 83058 w 123729"/>
                <a:gd name="connsiteY202" fmla="*/ 84011 h 117824"/>
                <a:gd name="connsiteX203" fmla="*/ 82391 w 123729"/>
                <a:gd name="connsiteY203" fmla="*/ 84677 h 117824"/>
                <a:gd name="connsiteX204" fmla="*/ 82105 w 123729"/>
                <a:gd name="connsiteY204" fmla="*/ 84677 h 117824"/>
                <a:gd name="connsiteX205" fmla="*/ 81725 w 123729"/>
                <a:gd name="connsiteY205" fmla="*/ 85249 h 117824"/>
                <a:gd name="connsiteX206" fmla="*/ 82105 w 123729"/>
                <a:gd name="connsiteY206" fmla="*/ 85630 h 117824"/>
                <a:gd name="connsiteX207" fmla="*/ 82391 w 123729"/>
                <a:gd name="connsiteY207" fmla="*/ 85630 h 117824"/>
                <a:gd name="connsiteX208" fmla="*/ 82105 w 123729"/>
                <a:gd name="connsiteY208" fmla="*/ 86296 h 117824"/>
                <a:gd name="connsiteX209" fmla="*/ 81725 w 123729"/>
                <a:gd name="connsiteY209" fmla="*/ 85916 h 117824"/>
                <a:gd name="connsiteX210" fmla="*/ 80772 w 123729"/>
                <a:gd name="connsiteY210" fmla="*/ 87249 h 117824"/>
                <a:gd name="connsiteX211" fmla="*/ 80105 w 123729"/>
                <a:gd name="connsiteY211" fmla="*/ 87630 h 117824"/>
                <a:gd name="connsiteX212" fmla="*/ 79820 w 123729"/>
                <a:gd name="connsiteY212" fmla="*/ 87630 h 117824"/>
                <a:gd name="connsiteX213" fmla="*/ 78486 w 123729"/>
                <a:gd name="connsiteY213" fmla="*/ 88868 h 117824"/>
                <a:gd name="connsiteX214" fmla="*/ 77819 w 123729"/>
                <a:gd name="connsiteY214" fmla="*/ 90583 h 117824"/>
                <a:gd name="connsiteX215" fmla="*/ 77438 w 123729"/>
                <a:gd name="connsiteY215" fmla="*/ 91535 h 117824"/>
                <a:gd name="connsiteX216" fmla="*/ 77153 w 123729"/>
                <a:gd name="connsiteY216" fmla="*/ 91154 h 117824"/>
                <a:gd name="connsiteX217" fmla="*/ 76200 w 123729"/>
                <a:gd name="connsiteY217" fmla="*/ 92202 h 117824"/>
                <a:gd name="connsiteX218" fmla="*/ 75819 w 123729"/>
                <a:gd name="connsiteY218" fmla="*/ 91535 h 117824"/>
                <a:gd name="connsiteX219" fmla="*/ 75152 w 123729"/>
                <a:gd name="connsiteY219" fmla="*/ 91535 h 117824"/>
                <a:gd name="connsiteX220" fmla="*/ 74867 w 123729"/>
                <a:gd name="connsiteY220" fmla="*/ 92202 h 117824"/>
                <a:gd name="connsiteX221" fmla="*/ 74867 w 123729"/>
                <a:gd name="connsiteY221" fmla="*/ 92488 h 117824"/>
                <a:gd name="connsiteX222" fmla="*/ 75533 w 123729"/>
                <a:gd name="connsiteY222" fmla="*/ 93821 h 117824"/>
                <a:gd name="connsiteX223" fmla="*/ 74867 w 123729"/>
                <a:gd name="connsiteY223" fmla="*/ 94774 h 117824"/>
                <a:gd name="connsiteX224" fmla="*/ 74485 w 123729"/>
                <a:gd name="connsiteY224" fmla="*/ 94774 h 117824"/>
                <a:gd name="connsiteX225" fmla="*/ 74485 w 123729"/>
                <a:gd name="connsiteY225" fmla="*/ 94488 h 117824"/>
                <a:gd name="connsiteX226" fmla="*/ 73533 w 123729"/>
                <a:gd name="connsiteY226" fmla="*/ 94488 h 117824"/>
                <a:gd name="connsiteX227" fmla="*/ 73533 w 123729"/>
                <a:gd name="connsiteY227" fmla="*/ 94774 h 117824"/>
                <a:gd name="connsiteX228" fmla="*/ 73247 w 123729"/>
                <a:gd name="connsiteY228" fmla="*/ 95441 h 117824"/>
                <a:gd name="connsiteX229" fmla="*/ 72866 w 123729"/>
                <a:gd name="connsiteY229" fmla="*/ 95441 h 117824"/>
                <a:gd name="connsiteX230" fmla="*/ 73247 w 123729"/>
                <a:gd name="connsiteY230" fmla="*/ 95821 h 117824"/>
                <a:gd name="connsiteX231" fmla="*/ 73247 w 123729"/>
                <a:gd name="connsiteY231" fmla="*/ 96107 h 117824"/>
                <a:gd name="connsiteX232" fmla="*/ 71247 w 123729"/>
                <a:gd name="connsiteY232" fmla="*/ 96107 h 117824"/>
                <a:gd name="connsiteX233" fmla="*/ 70961 w 123729"/>
                <a:gd name="connsiteY233" fmla="*/ 95441 h 117824"/>
                <a:gd name="connsiteX234" fmla="*/ 69913 w 123729"/>
                <a:gd name="connsiteY234" fmla="*/ 95155 h 117824"/>
                <a:gd name="connsiteX235" fmla="*/ 68294 w 123729"/>
                <a:gd name="connsiteY235" fmla="*/ 93536 h 117824"/>
                <a:gd name="connsiteX236" fmla="*/ 66961 w 123729"/>
                <a:gd name="connsiteY236" fmla="*/ 93536 h 117824"/>
                <a:gd name="connsiteX237" fmla="*/ 66961 w 123729"/>
                <a:gd name="connsiteY237" fmla="*/ 94107 h 117824"/>
                <a:gd name="connsiteX238" fmla="*/ 66294 w 123729"/>
                <a:gd name="connsiteY238" fmla="*/ 94488 h 117824"/>
                <a:gd name="connsiteX239" fmla="*/ 65056 w 123729"/>
                <a:gd name="connsiteY239" fmla="*/ 94488 h 117824"/>
                <a:gd name="connsiteX240" fmla="*/ 64675 w 123729"/>
                <a:gd name="connsiteY240" fmla="*/ 95155 h 117824"/>
                <a:gd name="connsiteX241" fmla="*/ 64675 w 123729"/>
                <a:gd name="connsiteY241" fmla="*/ 95821 h 117824"/>
                <a:gd name="connsiteX242" fmla="*/ 65056 w 123729"/>
                <a:gd name="connsiteY242" fmla="*/ 96488 h 117824"/>
                <a:gd name="connsiteX243" fmla="*/ 62389 w 123729"/>
                <a:gd name="connsiteY243" fmla="*/ 97727 h 117824"/>
                <a:gd name="connsiteX244" fmla="*/ 61436 w 123729"/>
                <a:gd name="connsiteY244" fmla="*/ 97441 h 117824"/>
                <a:gd name="connsiteX245" fmla="*/ 61055 w 123729"/>
                <a:gd name="connsiteY245" fmla="*/ 97441 h 117824"/>
                <a:gd name="connsiteX246" fmla="*/ 61436 w 123729"/>
                <a:gd name="connsiteY246" fmla="*/ 97441 h 117824"/>
                <a:gd name="connsiteX247" fmla="*/ 61436 w 123729"/>
                <a:gd name="connsiteY247" fmla="*/ 98107 h 117824"/>
                <a:gd name="connsiteX248" fmla="*/ 60103 w 123729"/>
                <a:gd name="connsiteY248" fmla="*/ 99060 h 117824"/>
                <a:gd name="connsiteX249" fmla="*/ 60103 w 123729"/>
                <a:gd name="connsiteY249" fmla="*/ 99441 h 117824"/>
                <a:gd name="connsiteX250" fmla="*/ 58769 w 123729"/>
                <a:gd name="connsiteY250" fmla="*/ 101060 h 117824"/>
                <a:gd name="connsiteX251" fmla="*/ 57436 w 123729"/>
                <a:gd name="connsiteY251" fmla="*/ 102013 h 117824"/>
                <a:gd name="connsiteX252" fmla="*/ 57150 w 123729"/>
                <a:gd name="connsiteY252" fmla="*/ 102394 h 117824"/>
                <a:gd name="connsiteX253" fmla="*/ 55531 w 123729"/>
                <a:gd name="connsiteY253" fmla="*/ 102013 h 117824"/>
                <a:gd name="connsiteX254" fmla="*/ 56483 w 123729"/>
                <a:gd name="connsiteY254" fmla="*/ 102679 h 117824"/>
                <a:gd name="connsiteX255" fmla="*/ 57150 w 123729"/>
                <a:gd name="connsiteY255" fmla="*/ 103346 h 117824"/>
                <a:gd name="connsiteX256" fmla="*/ 57436 w 123729"/>
                <a:gd name="connsiteY256" fmla="*/ 103346 h 117824"/>
                <a:gd name="connsiteX257" fmla="*/ 57436 w 123729"/>
                <a:gd name="connsiteY257" fmla="*/ 104013 h 117824"/>
                <a:gd name="connsiteX258" fmla="*/ 57817 w 123729"/>
                <a:gd name="connsiteY258" fmla="*/ 104013 h 117824"/>
                <a:gd name="connsiteX259" fmla="*/ 58103 w 123729"/>
                <a:gd name="connsiteY259" fmla="*/ 104680 h 117824"/>
                <a:gd name="connsiteX260" fmla="*/ 57817 w 123729"/>
                <a:gd name="connsiteY260" fmla="*/ 105632 h 117824"/>
                <a:gd name="connsiteX261" fmla="*/ 55150 w 123729"/>
                <a:gd name="connsiteY261" fmla="*/ 105346 h 117824"/>
                <a:gd name="connsiteX262" fmla="*/ 54483 w 123729"/>
                <a:gd name="connsiteY262" fmla="*/ 104966 h 117824"/>
                <a:gd name="connsiteX263" fmla="*/ 51911 w 123729"/>
                <a:gd name="connsiteY263" fmla="*/ 106013 h 117824"/>
                <a:gd name="connsiteX264" fmla="*/ 52578 w 123729"/>
                <a:gd name="connsiteY264" fmla="*/ 106585 h 117824"/>
                <a:gd name="connsiteX265" fmla="*/ 51530 w 123729"/>
                <a:gd name="connsiteY265" fmla="*/ 107632 h 117824"/>
                <a:gd name="connsiteX266" fmla="*/ 50863 w 123729"/>
                <a:gd name="connsiteY266" fmla="*/ 108585 h 117824"/>
                <a:gd name="connsiteX267" fmla="*/ 51245 w 123729"/>
                <a:gd name="connsiteY267" fmla="*/ 109252 h 117824"/>
                <a:gd name="connsiteX268" fmla="*/ 49911 w 123729"/>
                <a:gd name="connsiteY268" fmla="*/ 111252 h 117824"/>
                <a:gd name="connsiteX269" fmla="*/ 49244 w 123729"/>
                <a:gd name="connsiteY269" fmla="*/ 111919 h 117824"/>
                <a:gd name="connsiteX270" fmla="*/ 48958 w 123729"/>
                <a:gd name="connsiteY270" fmla="*/ 111919 h 117824"/>
                <a:gd name="connsiteX271" fmla="*/ 48578 w 123729"/>
                <a:gd name="connsiteY271" fmla="*/ 111538 h 117824"/>
                <a:gd name="connsiteX272" fmla="*/ 48578 w 123729"/>
                <a:gd name="connsiteY272" fmla="*/ 110871 h 117824"/>
                <a:gd name="connsiteX273" fmla="*/ 47911 w 123729"/>
                <a:gd name="connsiteY273" fmla="*/ 110871 h 117824"/>
                <a:gd name="connsiteX274" fmla="*/ 47625 w 123729"/>
                <a:gd name="connsiteY274" fmla="*/ 111252 h 117824"/>
                <a:gd name="connsiteX275" fmla="*/ 46672 w 123729"/>
                <a:gd name="connsiteY275" fmla="*/ 110871 h 117824"/>
                <a:gd name="connsiteX276" fmla="*/ 44291 w 123729"/>
                <a:gd name="connsiteY276" fmla="*/ 110871 h 117824"/>
                <a:gd name="connsiteX277" fmla="*/ 44005 w 123729"/>
                <a:gd name="connsiteY277" fmla="*/ 110585 h 117824"/>
                <a:gd name="connsiteX278" fmla="*/ 43720 w 123729"/>
                <a:gd name="connsiteY278" fmla="*/ 110871 h 117824"/>
                <a:gd name="connsiteX279" fmla="*/ 43053 w 123729"/>
                <a:gd name="connsiteY279" fmla="*/ 110871 h 117824"/>
                <a:gd name="connsiteX280" fmla="*/ 42386 w 123729"/>
                <a:gd name="connsiteY280" fmla="*/ 111538 h 117824"/>
                <a:gd name="connsiteX281" fmla="*/ 42005 w 123729"/>
                <a:gd name="connsiteY281" fmla="*/ 112490 h 117824"/>
                <a:gd name="connsiteX282" fmla="*/ 41720 w 123729"/>
                <a:gd name="connsiteY282" fmla="*/ 112490 h 117824"/>
                <a:gd name="connsiteX283" fmla="*/ 40767 w 123729"/>
                <a:gd name="connsiteY283" fmla="*/ 113538 h 117824"/>
                <a:gd name="connsiteX284" fmla="*/ 39433 w 123729"/>
                <a:gd name="connsiteY284" fmla="*/ 117824 h 117824"/>
                <a:gd name="connsiteX285" fmla="*/ 39053 w 123729"/>
                <a:gd name="connsiteY285" fmla="*/ 117824 h 117824"/>
                <a:gd name="connsiteX286" fmla="*/ 39053 w 123729"/>
                <a:gd name="connsiteY286" fmla="*/ 114491 h 117824"/>
                <a:gd name="connsiteX287" fmla="*/ 38767 w 123729"/>
                <a:gd name="connsiteY287" fmla="*/ 112490 h 117824"/>
                <a:gd name="connsiteX288" fmla="*/ 38100 w 123729"/>
                <a:gd name="connsiteY288" fmla="*/ 112871 h 117824"/>
                <a:gd name="connsiteX289" fmla="*/ 36481 w 123729"/>
                <a:gd name="connsiteY289" fmla="*/ 114871 h 117824"/>
                <a:gd name="connsiteX290" fmla="*/ 36100 w 123729"/>
                <a:gd name="connsiteY290" fmla="*/ 115157 h 117824"/>
                <a:gd name="connsiteX291" fmla="*/ 35814 w 123729"/>
                <a:gd name="connsiteY291" fmla="*/ 113824 h 117824"/>
                <a:gd name="connsiteX292" fmla="*/ 31528 w 123729"/>
                <a:gd name="connsiteY292" fmla="*/ 113824 h 117824"/>
                <a:gd name="connsiteX293" fmla="*/ 31909 w 123729"/>
                <a:gd name="connsiteY293" fmla="*/ 112490 h 117824"/>
                <a:gd name="connsiteX294" fmla="*/ 29242 w 123729"/>
                <a:gd name="connsiteY294" fmla="*/ 107918 h 117824"/>
                <a:gd name="connsiteX295" fmla="*/ 28575 w 123729"/>
                <a:gd name="connsiteY295" fmla="*/ 107632 h 117824"/>
                <a:gd name="connsiteX296" fmla="*/ 27908 w 123729"/>
                <a:gd name="connsiteY296" fmla="*/ 107918 h 117824"/>
                <a:gd name="connsiteX297" fmla="*/ 24955 w 123729"/>
                <a:gd name="connsiteY297" fmla="*/ 106966 h 117824"/>
                <a:gd name="connsiteX298" fmla="*/ 24289 w 123729"/>
                <a:gd name="connsiteY298" fmla="*/ 105346 h 117824"/>
                <a:gd name="connsiteX299" fmla="*/ 24289 w 123729"/>
                <a:gd name="connsiteY299" fmla="*/ 104013 h 117824"/>
                <a:gd name="connsiteX300" fmla="*/ 22384 w 123729"/>
                <a:gd name="connsiteY300" fmla="*/ 104966 h 117824"/>
                <a:gd name="connsiteX301" fmla="*/ 22384 w 123729"/>
                <a:gd name="connsiteY301" fmla="*/ 104680 h 117824"/>
                <a:gd name="connsiteX302" fmla="*/ 22003 w 123729"/>
                <a:gd name="connsiteY302" fmla="*/ 104013 h 117824"/>
                <a:gd name="connsiteX303" fmla="*/ 21336 w 123729"/>
                <a:gd name="connsiteY303" fmla="*/ 104013 h 117824"/>
                <a:gd name="connsiteX304" fmla="*/ 19717 w 123729"/>
                <a:gd name="connsiteY304" fmla="*/ 104680 h 117824"/>
                <a:gd name="connsiteX305" fmla="*/ 19431 w 123729"/>
                <a:gd name="connsiteY305" fmla="*/ 104966 h 117824"/>
                <a:gd name="connsiteX306" fmla="*/ 18764 w 123729"/>
                <a:gd name="connsiteY306" fmla="*/ 105346 h 117824"/>
                <a:gd name="connsiteX307" fmla="*/ 18383 w 123729"/>
                <a:gd name="connsiteY307" fmla="*/ 105346 h 117824"/>
                <a:gd name="connsiteX308" fmla="*/ 18097 w 123729"/>
                <a:gd name="connsiteY308" fmla="*/ 106013 h 117824"/>
                <a:gd name="connsiteX309" fmla="*/ 17431 w 123729"/>
                <a:gd name="connsiteY309" fmla="*/ 106299 h 117824"/>
                <a:gd name="connsiteX310" fmla="*/ 17431 w 123729"/>
                <a:gd name="connsiteY310" fmla="*/ 106966 h 117824"/>
                <a:gd name="connsiteX311" fmla="*/ 16478 w 123729"/>
                <a:gd name="connsiteY311" fmla="*/ 107918 h 117824"/>
                <a:gd name="connsiteX312" fmla="*/ 15430 w 123729"/>
                <a:gd name="connsiteY312" fmla="*/ 107918 h 117824"/>
                <a:gd name="connsiteX313" fmla="*/ 15145 w 123729"/>
                <a:gd name="connsiteY313" fmla="*/ 108299 h 117824"/>
                <a:gd name="connsiteX314" fmla="*/ 15145 w 123729"/>
                <a:gd name="connsiteY314" fmla="*/ 108585 h 117824"/>
                <a:gd name="connsiteX315" fmla="*/ 13811 w 123729"/>
                <a:gd name="connsiteY315" fmla="*/ 109252 h 117824"/>
                <a:gd name="connsiteX316" fmla="*/ 12859 w 123729"/>
                <a:gd name="connsiteY316" fmla="*/ 109538 h 117824"/>
                <a:gd name="connsiteX317" fmla="*/ 11525 w 123729"/>
                <a:gd name="connsiteY317" fmla="*/ 108966 h 117824"/>
                <a:gd name="connsiteX318" fmla="*/ 8858 w 123729"/>
                <a:gd name="connsiteY318" fmla="*/ 108299 h 117824"/>
                <a:gd name="connsiteX319" fmla="*/ 2667 w 123729"/>
                <a:gd name="connsiteY319" fmla="*/ 104013 h 117824"/>
                <a:gd name="connsiteX320" fmla="*/ 2953 w 123729"/>
                <a:gd name="connsiteY320" fmla="*/ 101727 h 117824"/>
                <a:gd name="connsiteX321" fmla="*/ 2953 w 123729"/>
                <a:gd name="connsiteY321" fmla="*/ 100393 h 117824"/>
                <a:gd name="connsiteX322" fmla="*/ 2381 w 123729"/>
                <a:gd name="connsiteY322" fmla="*/ 99441 h 117824"/>
                <a:gd name="connsiteX323" fmla="*/ 1333 w 123729"/>
                <a:gd name="connsiteY323" fmla="*/ 99060 h 117824"/>
                <a:gd name="connsiteX324" fmla="*/ 667 w 123729"/>
                <a:gd name="connsiteY324" fmla="*/ 98774 h 117824"/>
                <a:gd name="connsiteX325" fmla="*/ 667 w 123729"/>
                <a:gd name="connsiteY325" fmla="*/ 97727 h 117824"/>
                <a:gd name="connsiteX326" fmla="*/ 0 w 123729"/>
                <a:gd name="connsiteY326" fmla="*/ 97727 h 117824"/>
                <a:gd name="connsiteX327" fmla="*/ 0 w 123729"/>
                <a:gd name="connsiteY327" fmla="*/ 97441 h 117824"/>
                <a:gd name="connsiteX328" fmla="*/ 1048 w 123729"/>
                <a:gd name="connsiteY328" fmla="*/ 97441 h 117824"/>
                <a:gd name="connsiteX329" fmla="*/ 2381 w 123729"/>
                <a:gd name="connsiteY329" fmla="*/ 97060 h 117824"/>
                <a:gd name="connsiteX330" fmla="*/ 2953 w 123729"/>
                <a:gd name="connsiteY330" fmla="*/ 96774 h 117824"/>
                <a:gd name="connsiteX331" fmla="*/ 2953 w 123729"/>
                <a:gd name="connsiteY331" fmla="*/ 96488 h 117824"/>
                <a:gd name="connsiteX332" fmla="*/ 3334 w 123729"/>
                <a:gd name="connsiteY332" fmla="*/ 96107 h 117824"/>
                <a:gd name="connsiteX333" fmla="*/ 3334 w 123729"/>
                <a:gd name="connsiteY333" fmla="*/ 95821 h 117824"/>
                <a:gd name="connsiteX334" fmla="*/ 3620 w 123729"/>
                <a:gd name="connsiteY334" fmla="*/ 95821 h 117824"/>
                <a:gd name="connsiteX335" fmla="*/ 4286 w 123729"/>
                <a:gd name="connsiteY335" fmla="*/ 95155 h 117824"/>
                <a:gd name="connsiteX336" fmla="*/ 4667 w 123729"/>
                <a:gd name="connsiteY336" fmla="*/ 95155 h 117824"/>
                <a:gd name="connsiteX337" fmla="*/ 4667 w 123729"/>
                <a:gd name="connsiteY337" fmla="*/ 94774 h 117824"/>
                <a:gd name="connsiteX338" fmla="*/ 5334 w 123729"/>
                <a:gd name="connsiteY338" fmla="*/ 95155 h 117824"/>
                <a:gd name="connsiteX339" fmla="*/ 5905 w 123729"/>
                <a:gd name="connsiteY339" fmla="*/ 94774 h 117824"/>
                <a:gd name="connsiteX340" fmla="*/ 5620 w 123729"/>
                <a:gd name="connsiteY340" fmla="*/ 94488 h 117824"/>
                <a:gd name="connsiteX341" fmla="*/ 5905 w 123729"/>
                <a:gd name="connsiteY341" fmla="*/ 94488 h 117824"/>
                <a:gd name="connsiteX342" fmla="*/ 5905 w 123729"/>
                <a:gd name="connsiteY342" fmla="*/ 94107 h 117824"/>
                <a:gd name="connsiteX343" fmla="*/ 5905 w 123729"/>
                <a:gd name="connsiteY343" fmla="*/ 94488 h 117824"/>
                <a:gd name="connsiteX344" fmla="*/ 7239 w 123729"/>
                <a:gd name="connsiteY344" fmla="*/ 94107 h 117824"/>
                <a:gd name="connsiteX345" fmla="*/ 7239 w 123729"/>
                <a:gd name="connsiteY345" fmla="*/ 93821 h 117824"/>
                <a:gd name="connsiteX346" fmla="*/ 7620 w 123729"/>
                <a:gd name="connsiteY346" fmla="*/ 93821 h 117824"/>
                <a:gd name="connsiteX347" fmla="*/ 8287 w 123729"/>
                <a:gd name="connsiteY347" fmla="*/ 93536 h 117824"/>
                <a:gd name="connsiteX348" fmla="*/ 8287 w 123729"/>
                <a:gd name="connsiteY348" fmla="*/ 93821 h 117824"/>
                <a:gd name="connsiteX349" fmla="*/ 8287 w 123729"/>
                <a:gd name="connsiteY349" fmla="*/ 93536 h 117824"/>
                <a:gd name="connsiteX350" fmla="*/ 8858 w 123729"/>
                <a:gd name="connsiteY350" fmla="*/ 93536 h 117824"/>
                <a:gd name="connsiteX351" fmla="*/ 9525 w 123729"/>
                <a:gd name="connsiteY351" fmla="*/ 93154 h 117824"/>
                <a:gd name="connsiteX352" fmla="*/ 10192 w 123729"/>
                <a:gd name="connsiteY352" fmla="*/ 92488 h 117824"/>
                <a:gd name="connsiteX353" fmla="*/ 10573 w 123729"/>
                <a:gd name="connsiteY353" fmla="*/ 92488 h 117824"/>
                <a:gd name="connsiteX354" fmla="*/ 10858 w 123729"/>
                <a:gd name="connsiteY354" fmla="*/ 92202 h 117824"/>
                <a:gd name="connsiteX355" fmla="*/ 11239 w 123729"/>
                <a:gd name="connsiteY355" fmla="*/ 92202 h 117824"/>
                <a:gd name="connsiteX356" fmla="*/ 11239 w 123729"/>
                <a:gd name="connsiteY356" fmla="*/ 91535 h 117824"/>
                <a:gd name="connsiteX357" fmla="*/ 11525 w 123729"/>
                <a:gd name="connsiteY357" fmla="*/ 91535 h 117824"/>
                <a:gd name="connsiteX358" fmla="*/ 11811 w 123729"/>
                <a:gd name="connsiteY358" fmla="*/ 91154 h 117824"/>
                <a:gd name="connsiteX359" fmla="*/ 12192 w 123729"/>
                <a:gd name="connsiteY359" fmla="*/ 91154 h 117824"/>
                <a:gd name="connsiteX360" fmla="*/ 12192 w 123729"/>
                <a:gd name="connsiteY360" fmla="*/ 90868 h 117824"/>
                <a:gd name="connsiteX361" fmla="*/ 12478 w 123729"/>
                <a:gd name="connsiteY361" fmla="*/ 90868 h 117824"/>
                <a:gd name="connsiteX362" fmla="*/ 12859 w 123729"/>
                <a:gd name="connsiteY362" fmla="*/ 90583 h 117824"/>
                <a:gd name="connsiteX363" fmla="*/ 13145 w 123729"/>
                <a:gd name="connsiteY363" fmla="*/ 90583 h 117824"/>
                <a:gd name="connsiteX364" fmla="*/ 13145 w 123729"/>
                <a:gd name="connsiteY364" fmla="*/ 90202 h 117824"/>
                <a:gd name="connsiteX365" fmla="*/ 13525 w 123729"/>
                <a:gd name="connsiteY365" fmla="*/ 90202 h 117824"/>
                <a:gd name="connsiteX366" fmla="*/ 14192 w 123729"/>
                <a:gd name="connsiteY366" fmla="*/ 89916 h 117824"/>
                <a:gd name="connsiteX367" fmla="*/ 14192 w 123729"/>
                <a:gd name="connsiteY367" fmla="*/ 89535 h 117824"/>
                <a:gd name="connsiteX368" fmla="*/ 14764 w 123729"/>
                <a:gd name="connsiteY368" fmla="*/ 89535 h 117824"/>
                <a:gd name="connsiteX369" fmla="*/ 14764 w 123729"/>
                <a:gd name="connsiteY369" fmla="*/ 89249 h 117824"/>
                <a:gd name="connsiteX370" fmla="*/ 15145 w 123729"/>
                <a:gd name="connsiteY370" fmla="*/ 89249 h 117824"/>
                <a:gd name="connsiteX371" fmla="*/ 15145 w 123729"/>
                <a:gd name="connsiteY371" fmla="*/ 88868 h 117824"/>
                <a:gd name="connsiteX372" fmla="*/ 16097 w 123729"/>
                <a:gd name="connsiteY372" fmla="*/ 88582 h 117824"/>
                <a:gd name="connsiteX373" fmla="*/ 17145 w 123729"/>
                <a:gd name="connsiteY373" fmla="*/ 87630 h 117824"/>
                <a:gd name="connsiteX374" fmla="*/ 17431 w 123729"/>
                <a:gd name="connsiteY374" fmla="*/ 87630 h 117824"/>
                <a:gd name="connsiteX375" fmla="*/ 17717 w 123729"/>
                <a:gd name="connsiteY375" fmla="*/ 87249 h 117824"/>
                <a:gd name="connsiteX376" fmla="*/ 18097 w 123729"/>
                <a:gd name="connsiteY376" fmla="*/ 87249 h 117824"/>
                <a:gd name="connsiteX377" fmla="*/ 18383 w 123729"/>
                <a:gd name="connsiteY377" fmla="*/ 86582 h 117824"/>
                <a:gd name="connsiteX378" fmla="*/ 18383 w 123729"/>
                <a:gd name="connsiteY378" fmla="*/ 86296 h 117824"/>
                <a:gd name="connsiteX379" fmla="*/ 19050 w 123729"/>
                <a:gd name="connsiteY379" fmla="*/ 86296 h 117824"/>
                <a:gd name="connsiteX380" fmla="*/ 19050 w 123729"/>
                <a:gd name="connsiteY380" fmla="*/ 85916 h 117824"/>
                <a:gd name="connsiteX381" fmla="*/ 19431 w 123729"/>
                <a:gd name="connsiteY381" fmla="*/ 85916 h 117824"/>
                <a:gd name="connsiteX382" fmla="*/ 19431 w 123729"/>
                <a:gd name="connsiteY382" fmla="*/ 85630 h 117824"/>
                <a:gd name="connsiteX383" fmla="*/ 19717 w 123729"/>
                <a:gd name="connsiteY383" fmla="*/ 85630 h 117824"/>
                <a:gd name="connsiteX384" fmla="*/ 19717 w 123729"/>
                <a:gd name="connsiteY384" fmla="*/ 85249 h 117824"/>
                <a:gd name="connsiteX385" fmla="*/ 20098 w 123729"/>
                <a:gd name="connsiteY385" fmla="*/ 85249 h 117824"/>
                <a:gd name="connsiteX386" fmla="*/ 20098 w 123729"/>
                <a:gd name="connsiteY386" fmla="*/ 84963 h 117824"/>
                <a:gd name="connsiteX387" fmla="*/ 20383 w 123729"/>
                <a:gd name="connsiteY387" fmla="*/ 84963 h 117824"/>
                <a:gd name="connsiteX388" fmla="*/ 20383 w 123729"/>
                <a:gd name="connsiteY388" fmla="*/ 84677 h 117824"/>
                <a:gd name="connsiteX389" fmla="*/ 20669 w 123729"/>
                <a:gd name="connsiteY389" fmla="*/ 84296 h 117824"/>
                <a:gd name="connsiteX390" fmla="*/ 20669 w 123729"/>
                <a:gd name="connsiteY390" fmla="*/ 84011 h 117824"/>
                <a:gd name="connsiteX391" fmla="*/ 21336 w 123729"/>
                <a:gd name="connsiteY391" fmla="*/ 83344 h 117824"/>
                <a:gd name="connsiteX392" fmla="*/ 21336 w 123729"/>
                <a:gd name="connsiteY392" fmla="*/ 82963 h 117824"/>
                <a:gd name="connsiteX393" fmla="*/ 21717 w 123729"/>
                <a:gd name="connsiteY393" fmla="*/ 82963 h 117824"/>
                <a:gd name="connsiteX394" fmla="*/ 21717 w 123729"/>
                <a:gd name="connsiteY394" fmla="*/ 82296 h 117824"/>
                <a:gd name="connsiteX395" fmla="*/ 22003 w 123729"/>
                <a:gd name="connsiteY395" fmla="*/ 82296 h 117824"/>
                <a:gd name="connsiteX396" fmla="*/ 22384 w 123729"/>
                <a:gd name="connsiteY396" fmla="*/ 81343 h 117824"/>
                <a:gd name="connsiteX397" fmla="*/ 22670 w 123729"/>
                <a:gd name="connsiteY397" fmla="*/ 81058 h 117824"/>
                <a:gd name="connsiteX398" fmla="*/ 22670 w 123729"/>
                <a:gd name="connsiteY398" fmla="*/ 80677 h 117824"/>
                <a:gd name="connsiteX399" fmla="*/ 23050 w 123729"/>
                <a:gd name="connsiteY399" fmla="*/ 80391 h 117824"/>
                <a:gd name="connsiteX400" fmla="*/ 23050 w 123729"/>
                <a:gd name="connsiteY400" fmla="*/ 79724 h 117824"/>
                <a:gd name="connsiteX401" fmla="*/ 23622 w 123729"/>
                <a:gd name="connsiteY401" fmla="*/ 78772 h 117824"/>
                <a:gd name="connsiteX402" fmla="*/ 23622 w 123729"/>
                <a:gd name="connsiteY402" fmla="*/ 77438 h 117824"/>
                <a:gd name="connsiteX403" fmla="*/ 24003 w 123729"/>
                <a:gd name="connsiteY403" fmla="*/ 77438 h 117824"/>
                <a:gd name="connsiteX404" fmla="*/ 24003 w 123729"/>
                <a:gd name="connsiteY404" fmla="*/ 77057 h 117824"/>
                <a:gd name="connsiteX405" fmla="*/ 24289 w 123729"/>
                <a:gd name="connsiteY405" fmla="*/ 76771 h 117824"/>
                <a:gd name="connsiteX406" fmla="*/ 24003 w 123729"/>
                <a:gd name="connsiteY406" fmla="*/ 76771 h 117824"/>
                <a:gd name="connsiteX407" fmla="*/ 24289 w 123729"/>
                <a:gd name="connsiteY407" fmla="*/ 76391 h 117824"/>
                <a:gd name="connsiteX408" fmla="*/ 24289 w 123729"/>
                <a:gd name="connsiteY408" fmla="*/ 75819 h 117824"/>
                <a:gd name="connsiteX409" fmla="*/ 24670 w 123729"/>
                <a:gd name="connsiteY409" fmla="*/ 75819 h 117824"/>
                <a:gd name="connsiteX410" fmla="*/ 24670 w 123729"/>
                <a:gd name="connsiteY410" fmla="*/ 74771 h 117824"/>
                <a:gd name="connsiteX411" fmla="*/ 24955 w 123729"/>
                <a:gd name="connsiteY411" fmla="*/ 74771 h 117824"/>
                <a:gd name="connsiteX412" fmla="*/ 24955 w 123729"/>
                <a:gd name="connsiteY412" fmla="*/ 73819 h 117824"/>
                <a:gd name="connsiteX413" fmla="*/ 24670 w 123729"/>
                <a:gd name="connsiteY413" fmla="*/ 73819 h 117824"/>
                <a:gd name="connsiteX414" fmla="*/ 24955 w 123729"/>
                <a:gd name="connsiteY414" fmla="*/ 73819 h 117824"/>
                <a:gd name="connsiteX415" fmla="*/ 24955 w 123729"/>
                <a:gd name="connsiteY415" fmla="*/ 73438 h 117824"/>
                <a:gd name="connsiteX416" fmla="*/ 24955 w 123729"/>
                <a:gd name="connsiteY416" fmla="*/ 73819 h 117824"/>
                <a:gd name="connsiteX417" fmla="*/ 24955 w 123729"/>
                <a:gd name="connsiteY417" fmla="*/ 73438 h 117824"/>
                <a:gd name="connsiteX418" fmla="*/ 25337 w 123729"/>
                <a:gd name="connsiteY418" fmla="*/ 73438 h 117824"/>
                <a:gd name="connsiteX419" fmla="*/ 24955 w 123729"/>
                <a:gd name="connsiteY419" fmla="*/ 73438 h 117824"/>
                <a:gd name="connsiteX420" fmla="*/ 24955 w 123729"/>
                <a:gd name="connsiteY420" fmla="*/ 73152 h 117824"/>
                <a:gd name="connsiteX421" fmla="*/ 24670 w 123729"/>
                <a:gd name="connsiteY421" fmla="*/ 73438 h 117824"/>
                <a:gd name="connsiteX422" fmla="*/ 24670 w 123729"/>
                <a:gd name="connsiteY422" fmla="*/ 73819 h 117824"/>
                <a:gd name="connsiteX423" fmla="*/ 24670 w 123729"/>
                <a:gd name="connsiteY423" fmla="*/ 73438 h 117824"/>
                <a:gd name="connsiteX424" fmla="*/ 24955 w 123729"/>
                <a:gd name="connsiteY424" fmla="*/ 73152 h 117824"/>
                <a:gd name="connsiteX425" fmla="*/ 25337 w 123729"/>
                <a:gd name="connsiteY425" fmla="*/ 73152 h 117824"/>
                <a:gd name="connsiteX426" fmla="*/ 25337 w 123729"/>
                <a:gd name="connsiteY426" fmla="*/ 73438 h 117824"/>
                <a:gd name="connsiteX427" fmla="*/ 25337 w 123729"/>
                <a:gd name="connsiteY427" fmla="*/ 73152 h 117824"/>
                <a:gd name="connsiteX428" fmla="*/ 27242 w 123729"/>
                <a:gd name="connsiteY428" fmla="*/ 73152 h 117824"/>
                <a:gd name="connsiteX429" fmla="*/ 27242 w 123729"/>
                <a:gd name="connsiteY429" fmla="*/ 72485 h 117824"/>
                <a:gd name="connsiteX430" fmla="*/ 27622 w 123729"/>
                <a:gd name="connsiteY430" fmla="*/ 72485 h 117824"/>
                <a:gd name="connsiteX431" fmla="*/ 27622 w 123729"/>
                <a:gd name="connsiteY431" fmla="*/ 72200 h 117824"/>
                <a:gd name="connsiteX432" fmla="*/ 27242 w 123729"/>
                <a:gd name="connsiteY432" fmla="*/ 72200 h 117824"/>
                <a:gd name="connsiteX433" fmla="*/ 26956 w 123729"/>
                <a:gd name="connsiteY433" fmla="*/ 71818 h 117824"/>
                <a:gd name="connsiteX434" fmla="*/ 26956 w 123729"/>
                <a:gd name="connsiteY434" fmla="*/ 71533 h 117824"/>
                <a:gd name="connsiteX435" fmla="*/ 27242 w 123729"/>
                <a:gd name="connsiteY435" fmla="*/ 71533 h 117824"/>
                <a:gd name="connsiteX436" fmla="*/ 27242 w 123729"/>
                <a:gd name="connsiteY436" fmla="*/ 71818 h 117824"/>
                <a:gd name="connsiteX437" fmla="*/ 27242 w 123729"/>
                <a:gd name="connsiteY437" fmla="*/ 71533 h 117824"/>
                <a:gd name="connsiteX438" fmla="*/ 27622 w 123729"/>
                <a:gd name="connsiteY438" fmla="*/ 72200 h 117824"/>
                <a:gd name="connsiteX439" fmla="*/ 27622 w 123729"/>
                <a:gd name="connsiteY439" fmla="*/ 71818 h 117824"/>
                <a:gd name="connsiteX440" fmla="*/ 27908 w 123729"/>
                <a:gd name="connsiteY440" fmla="*/ 71818 h 117824"/>
                <a:gd name="connsiteX441" fmla="*/ 27908 w 123729"/>
                <a:gd name="connsiteY441" fmla="*/ 71533 h 117824"/>
                <a:gd name="connsiteX442" fmla="*/ 27622 w 123729"/>
                <a:gd name="connsiteY442" fmla="*/ 71533 h 117824"/>
                <a:gd name="connsiteX443" fmla="*/ 27908 w 123729"/>
                <a:gd name="connsiteY443" fmla="*/ 71533 h 117824"/>
                <a:gd name="connsiteX444" fmla="*/ 27622 w 123729"/>
                <a:gd name="connsiteY444" fmla="*/ 71152 h 117824"/>
                <a:gd name="connsiteX445" fmla="*/ 27908 w 123729"/>
                <a:gd name="connsiteY445" fmla="*/ 71533 h 117824"/>
                <a:gd name="connsiteX446" fmla="*/ 28289 w 123729"/>
                <a:gd name="connsiteY446" fmla="*/ 70866 h 117824"/>
                <a:gd name="connsiteX447" fmla="*/ 28289 w 123729"/>
                <a:gd name="connsiteY447" fmla="*/ 70485 h 117824"/>
                <a:gd name="connsiteX448" fmla="*/ 27908 w 123729"/>
                <a:gd name="connsiteY448" fmla="*/ 70485 h 117824"/>
                <a:gd name="connsiteX449" fmla="*/ 27908 w 123729"/>
                <a:gd name="connsiteY449" fmla="*/ 70866 h 117824"/>
                <a:gd name="connsiteX450" fmla="*/ 27622 w 123729"/>
                <a:gd name="connsiteY450" fmla="*/ 70866 h 117824"/>
                <a:gd name="connsiteX451" fmla="*/ 27622 w 123729"/>
                <a:gd name="connsiteY451" fmla="*/ 71152 h 117824"/>
                <a:gd name="connsiteX452" fmla="*/ 27622 w 123729"/>
                <a:gd name="connsiteY452" fmla="*/ 70866 h 117824"/>
                <a:gd name="connsiteX453" fmla="*/ 27242 w 123729"/>
                <a:gd name="connsiteY453" fmla="*/ 71152 h 117824"/>
                <a:gd name="connsiteX454" fmla="*/ 26575 w 123729"/>
                <a:gd name="connsiteY454" fmla="*/ 71533 h 117824"/>
                <a:gd name="connsiteX455" fmla="*/ 27242 w 123729"/>
                <a:gd name="connsiteY455" fmla="*/ 71152 h 117824"/>
                <a:gd name="connsiteX456" fmla="*/ 27908 w 123729"/>
                <a:gd name="connsiteY456" fmla="*/ 70485 h 117824"/>
                <a:gd name="connsiteX457" fmla="*/ 28575 w 123729"/>
                <a:gd name="connsiteY457" fmla="*/ 70485 h 117824"/>
                <a:gd name="connsiteX458" fmla="*/ 28575 w 123729"/>
                <a:gd name="connsiteY458" fmla="*/ 70199 h 117824"/>
                <a:gd name="connsiteX459" fmla="*/ 28956 w 123729"/>
                <a:gd name="connsiteY459" fmla="*/ 70199 h 117824"/>
                <a:gd name="connsiteX460" fmla="*/ 28956 w 123729"/>
                <a:gd name="connsiteY460" fmla="*/ 69532 h 117824"/>
                <a:gd name="connsiteX461" fmla="*/ 29242 w 123729"/>
                <a:gd name="connsiteY461" fmla="*/ 69247 h 117824"/>
                <a:gd name="connsiteX462" fmla="*/ 29242 w 123729"/>
                <a:gd name="connsiteY462" fmla="*/ 68866 h 117824"/>
                <a:gd name="connsiteX463" fmla="*/ 29528 w 123729"/>
                <a:gd name="connsiteY463" fmla="*/ 68580 h 117824"/>
                <a:gd name="connsiteX464" fmla="*/ 29528 w 123729"/>
                <a:gd name="connsiteY464" fmla="*/ 67913 h 117824"/>
                <a:gd name="connsiteX465" fmla="*/ 29908 w 123729"/>
                <a:gd name="connsiteY465" fmla="*/ 67532 h 117824"/>
                <a:gd name="connsiteX466" fmla="*/ 29908 w 123729"/>
                <a:gd name="connsiteY466" fmla="*/ 66580 h 117824"/>
                <a:gd name="connsiteX467" fmla="*/ 30194 w 123729"/>
                <a:gd name="connsiteY467" fmla="*/ 66580 h 117824"/>
                <a:gd name="connsiteX468" fmla="*/ 30194 w 123729"/>
                <a:gd name="connsiteY468" fmla="*/ 65913 h 117824"/>
                <a:gd name="connsiteX469" fmla="*/ 29908 w 123729"/>
                <a:gd name="connsiteY469" fmla="*/ 65913 h 117824"/>
                <a:gd name="connsiteX470" fmla="*/ 29908 w 123729"/>
                <a:gd name="connsiteY470" fmla="*/ 65627 h 117824"/>
                <a:gd name="connsiteX471" fmla="*/ 30194 w 123729"/>
                <a:gd name="connsiteY471" fmla="*/ 65627 h 117824"/>
                <a:gd name="connsiteX472" fmla="*/ 30194 w 123729"/>
                <a:gd name="connsiteY472" fmla="*/ 64960 h 117824"/>
                <a:gd name="connsiteX473" fmla="*/ 30575 w 123729"/>
                <a:gd name="connsiteY473" fmla="*/ 64579 h 117824"/>
                <a:gd name="connsiteX474" fmla="*/ 30861 w 123729"/>
                <a:gd name="connsiteY474" fmla="*/ 64579 h 117824"/>
                <a:gd name="connsiteX475" fmla="*/ 30861 w 123729"/>
                <a:gd name="connsiteY475" fmla="*/ 64294 h 117824"/>
                <a:gd name="connsiteX476" fmla="*/ 31242 w 123729"/>
                <a:gd name="connsiteY476" fmla="*/ 64294 h 117824"/>
                <a:gd name="connsiteX477" fmla="*/ 30861 w 123729"/>
                <a:gd name="connsiteY477" fmla="*/ 64008 h 117824"/>
                <a:gd name="connsiteX478" fmla="*/ 31242 w 123729"/>
                <a:gd name="connsiteY478" fmla="*/ 64008 h 117824"/>
                <a:gd name="connsiteX479" fmla="*/ 31242 w 123729"/>
                <a:gd name="connsiteY479" fmla="*/ 62960 h 117824"/>
                <a:gd name="connsiteX480" fmla="*/ 31528 w 123729"/>
                <a:gd name="connsiteY480" fmla="*/ 62960 h 117824"/>
                <a:gd name="connsiteX481" fmla="*/ 31528 w 123729"/>
                <a:gd name="connsiteY481" fmla="*/ 62675 h 117824"/>
                <a:gd name="connsiteX482" fmla="*/ 31528 w 123729"/>
                <a:gd name="connsiteY482" fmla="*/ 62960 h 117824"/>
                <a:gd name="connsiteX483" fmla="*/ 31528 w 123729"/>
                <a:gd name="connsiteY483" fmla="*/ 62675 h 117824"/>
                <a:gd name="connsiteX484" fmla="*/ 31909 w 123729"/>
                <a:gd name="connsiteY484" fmla="*/ 62675 h 117824"/>
                <a:gd name="connsiteX485" fmla="*/ 31909 w 123729"/>
                <a:gd name="connsiteY485" fmla="*/ 62008 h 117824"/>
                <a:gd name="connsiteX486" fmla="*/ 32195 w 123729"/>
                <a:gd name="connsiteY486" fmla="*/ 62008 h 117824"/>
                <a:gd name="connsiteX487" fmla="*/ 32195 w 123729"/>
                <a:gd name="connsiteY487" fmla="*/ 61627 h 117824"/>
                <a:gd name="connsiteX488" fmla="*/ 32480 w 123729"/>
                <a:gd name="connsiteY488" fmla="*/ 61627 h 117824"/>
                <a:gd name="connsiteX489" fmla="*/ 32480 w 123729"/>
                <a:gd name="connsiteY489" fmla="*/ 61341 h 117824"/>
                <a:gd name="connsiteX490" fmla="*/ 32861 w 123729"/>
                <a:gd name="connsiteY490" fmla="*/ 61341 h 117824"/>
                <a:gd name="connsiteX491" fmla="*/ 32861 w 123729"/>
                <a:gd name="connsiteY491" fmla="*/ 61055 h 117824"/>
                <a:gd name="connsiteX492" fmla="*/ 33147 w 123729"/>
                <a:gd name="connsiteY492" fmla="*/ 60674 h 117824"/>
                <a:gd name="connsiteX493" fmla="*/ 33147 w 123729"/>
                <a:gd name="connsiteY493" fmla="*/ 60007 h 117824"/>
                <a:gd name="connsiteX494" fmla="*/ 33528 w 123729"/>
                <a:gd name="connsiteY494" fmla="*/ 60007 h 117824"/>
                <a:gd name="connsiteX495" fmla="*/ 33528 w 123729"/>
                <a:gd name="connsiteY495" fmla="*/ 59722 h 117824"/>
                <a:gd name="connsiteX496" fmla="*/ 33814 w 123729"/>
                <a:gd name="connsiteY496" fmla="*/ 58388 h 117824"/>
                <a:gd name="connsiteX497" fmla="*/ 33814 w 123729"/>
                <a:gd name="connsiteY497" fmla="*/ 57721 h 117824"/>
                <a:gd name="connsiteX498" fmla="*/ 34195 w 123729"/>
                <a:gd name="connsiteY498" fmla="*/ 57721 h 117824"/>
                <a:gd name="connsiteX499" fmla="*/ 34195 w 123729"/>
                <a:gd name="connsiteY499" fmla="*/ 57055 h 117824"/>
                <a:gd name="connsiteX500" fmla="*/ 35433 w 123729"/>
                <a:gd name="connsiteY500" fmla="*/ 52768 h 117824"/>
                <a:gd name="connsiteX501" fmla="*/ 36100 w 123729"/>
                <a:gd name="connsiteY501" fmla="*/ 52768 h 117824"/>
                <a:gd name="connsiteX502" fmla="*/ 36481 w 123729"/>
                <a:gd name="connsiteY502" fmla="*/ 53150 h 117824"/>
                <a:gd name="connsiteX503" fmla="*/ 36481 w 123729"/>
                <a:gd name="connsiteY503" fmla="*/ 52768 h 117824"/>
                <a:gd name="connsiteX504" fmla="*/ 36100 w 123729"/>
                <a:gd name="connsiteY504" fmla="*/ 52768 h 117824"/>
                <a:gd name="connsiteX505" fmla="*/ 36100 w 123729"/>
                <a:gd name="connsiteY505" fmla="*/ 52197 h 117824"/>
                <a:gd name="connsiteX506" fmla="*/ 36481 w 123729"/>
                <a:gd name="connsiteY506" fmla="*/ 52197 h 117824"/>
                <a:gd name="connsiteX507" fmla="*/ 36767 w 123729"/>
                <a:gd name="connsiteY507" fmla="*/ 51816 h 117824"/>
                <a:gd name="connsiteX508" fmla="*/ 38100 w 123729"/>
                <a:gd name="connsiteY508" fmla="*/ 50864 h 117824"/>
                <a:gd name="connsiteX509" fmla="*/ 38386 w 123729"/>
                <a:gd name="connsiteY509" fmla="*/ 50482 h 117824"/>
                <a:gd name="connsiteX510" fmla="*/ 38386 w 123729"/>
                <a:gd name="connsiteY510" fmla="*/ 50197 h 117824"/>
                <a:gd name="connsiteX511" fmla="*/ 38767 w 123729"/>
                <a:gd name="connsiteY511" fmla="*/ 50197 h 117824"/>
                <a:gd name="connsiteX512" fmla="*/ 38767 w 123729"/>
                <a:gd name="connsiteY512" fmla="*/ 49816 h 117824"/>
                <a:gd name="connsiteX513" fmla="*/ 39053 w 123729"/>
                <a:gd name="connsiteY513" fmla="*/ 49530 h 117824"/>
                <a:gd name="connsiteX514" fmla="*/ 39433 w 123729"/>
                <a:gd name="connsiteY514" fmla="*/ 49530 h 117824"/>
                <a:gd name="connsiteX515" fmla="*/ 39433 w 123729"/>
                <a:gd name="connsiteY515" fmla="*/ 49244 h 117824"/>
                <a:gd name="connsiteX516" fmla="*/ 40386 w 123729"/>
                <a:gd name="connsiteY516" fmla="*/ 48196 h 117824"/>
                <a:gd name="connsiteX517" fmla="*/ 40767 w 123729"/>
                <a:gd name="connsiteY517" fmla="*/ 48196 h 117824"/>
                <a:gd name="connsiteX518" fmla="*/ 40767 w 123729"/>
                <a:gd name="connsiteY518" fmla="*/ 47911 h 117824"/>
                <a:gd name="connsiteX519" fmla="*/ 41338 w 123729"/>
                <a:gd name="connsiteY519" fmla="*/ 47244 h 117824"/>
                <a:gd name="connsiteX520" fmla="*/ 41338 w 123729"/>
                <a:gd name="connsiteY520" fmla="*/ 46863 h 117824"/>
                <a:gd name="connsiteX521" fmla="*/ 41720 w 123729"/>
                <a:gd name="connsiteY521" fmla="*/ 46863 h 117824"/>
                <a:gd name="connsiteX522" fmla="*/ 41720 w 123729"/>
                <a:gd name="connsiteY522" fmla="*/ 46577 h 117824"/>
                <a:gd name="connsiteX523" fmla="*/ 42005 w 123729"/>
                <a:gd name="connsiteY523" fmla="*/ 46577 h 117824"/>
                <a:gd name="connsiteX524" fmla="*/ 42672 w 123729"/>
                <a:gd name="connsiteY524" fmla="*/ 45910 h 117824"/>
                <a:gd name="connsiteX525" fmla="*/ 43053 w 123729"/>
                <a:gd name="connsiteY525" fmla="*/ 45910 h 117824"/>
                <a:gd name="connsiteX526" fmla="*/ 43339 w 123729"/>
                <a:gd name="connsiteY526" fmla="*/ 45244 h 117824"/>
                <a:gd name="connsiteX527" fmla="*/ 43720 w 123729"/>
                <a:gd name="connsiteY527" fmla="*/ 44958 h 117824"/>
                <a:gd name="connsiteX528" fmla="*/ 43720 w 123729"/>
                <a:gd name="connsiteY528" fmla="*/ 44577 h 117824"/>
                <a:gd name="connsiteX529" fmla="*/ 44005 w 123729"/>
                <a:gd name="connsiteY529" fmla="*/ 44577 h 117824"/>
                <a:gd name="connsiteX530" fmla="*/ 44005 w 123729"/>
                <a:gd name="connsiteY530" fmla="*/ 44291 h 117824"/>
                <a:gd name="connsiteX531" fmla="*/ 44291 w 123729"/>
                <a:gd name="connsiteY531" fmla="*/ 44291 h 117824"/>
                <a:gd name="connsiteX532" fmla="*/ 44672 w 123729"/>
                <a:gd name="connsiteY532" fmla="*/ 43625 h 117824"/>
                <a:gd name="connsiteX533" fmla="*/ 44958 w 123729"/>
                <a:gd name="connsiteY533" fmla="*/ 43339 h 117824"/>
                <a:gd name="connsiteX534" fmla="*/ 44958 w 123729"/>
                <a:gd name="connsiteY534" fmla="*/ 42958 h 117824"/>
                <a:gd name="connsiteX535" fmla="*/ 45339 w 123729"/>
                <a:gd name="connsiteY535" fmla="*/ 42958 h 117824"/>
                <a:gd name="connsiteX536" fmla="*/ 45625 w 123729"/>
                <a:gd name="connsiteY536" fmla="*/ 42291 h 117824"/>
                <a:gd name="connsiteX537" fmla="*/ 45625 w 123729"/>
                <a:gd name="connsiteY537" fmla="*/ 42005 h 117824"/>
                <a:gd name="connsiteX538" fmla="*/ 46006 w 123729"/>
                <a:gd name="connsiteY538" fmla="*/ 42005 h 117824"/>
                <a:gd name="connsiteX539" fmla="*/ 46006 w 123729"/>
                <a:gd name="connsiteY539" fmla="*/ 40957 h 117824"/>
                <a:gd name="connsiteX540" fmla="*/ 46672 w 123729"/>
                <a:gd name="connsiteY540" fmla="*/ 40672 h 117824"/>
                <a:gd name="connsiteX541" fmla="*/ 46958 w 123729"/>
                <a:gd name="connsiteY541" fmla="*/ 40386 h 117824"/>
                <a:gd name="connsiteX542" fmla="*/ 46958 w 123729"/>
                <a:gd name="connsiteY542" fmla="*/ 40005 h 117824"/>
                <a:gd name="connsiteX543" fmla="*/ 47625 w 123729"/>
                <a:gd name="connsiteY543" fmla="*/ 40005 h 117824"/>
                <a:gd name="connsiteX544" fmla="*/ 48292 w 123729"/>
                <a:gd name="connsiteY544" fmla="*/ 39719 h 117824"/>
                <a:gd name="connsiteX545" fmla="*/ 48292 w 123729"/>
                <a:gd name="connsiteY545" fmla="*/ 39338 h 117824"/>
                <a:gd name="connsiteX546" fmla="*/ 48578 w 123729"/>
                <a:gd name="connsiteY546" fmla="*/ 39338 h 117824"/>
                <a:gd name="connsiteX547" fmla="*/ 48578 w 123729"/>
                <a:gd name="connsiteY547" fmla="*/ 38671 h 117824"/>
                <a:gd name="connsiteX548" fmla="*/ 49625 w 123729"/>
                <a:gd name="connsiteY548" fmla="*/ 38671 h 117824"/>
                <a:gd name="connsiteX549" fmla="*/ 49911 w 123729"/>
                <a:gd name="connsiteY549" fmla="*/ 38386 h 117824"/>
                <a:gd name="connsiteX550" fmla="*/ 50578 w 123729"/>
                <a:gd name="connsiteY550" fmla="*/ 38386 h 117824"/>
                <a:gd name="connsiteX551" fmla="*/ 50578 w 123729"/>
                <a:gd name="connsiteY551" fmla="*/ 37719 h 117824"/>
                <a:gd name="connsiteX552" fmla="*/ 50863 w 123729"/>
                <a:gd name="connsiteY552" fmla="*/ 38005 h 117824"/>
                <a:gd name="connsiteX553" fmla="*/ 51530 w 123729"/>
                <a:gd name="connsiteY553" fmla="*/ 38005 h 117824"/>
                <a:gd name="connsiteX554" fmla="*/ 52197 w 123729"/>
                <a:gd name="connsiteY554" fmla="*/ 37719 h 117824"/>
                <a:gd name="connsiteX555" fmla="*/ 52197 w 123729"/>
                <a:gd name="connsiteY555" fmla="*/ 38005 h 117824"/>
                <a:gd name="connsiteX556" fmla="*/ 53530 w 123729"/>
                <a:gd name="connsiteY556" fmla="*/ 37719 h 117824"/>
                <a:gd name="connsiteX557" fmla="*/ 54197 w 123729"/>
                <a:gd name="connsiteY557" fmla="*/ 37433 h 117824"/>
                <a:gd name="connsiteX558" fmla="*/ 54483 w 123729"/>
                <a:gd name="connsiteY558" fmla="*/ 37052 h 117824"/>
                <a:gd name="connsiteX559" fmla="*/ 54864 w 123729"/>
                <a:gd name="connsiteY559" fmla="*/ 37052 h 117824"/>
                <a:gd name="connsiteX560" fmla="*/ 55150 w 123729"/>
                <a:gd name="connsiteY560" fmla="*/ 36766 h 117824"/>
                <a:gd name="connsiteX561" fmla="*/ 55150 w 123729"/>
                <a:gd name="connsiteY561" fmla="*/ 36385 h 117824"/>
                <a:gd name="connsiteX562" fmla="*/ 55817 w 123729"/>
                <a:gd name="connsiteY562" fmla="*/ 36385 h 117824"/>
                <a:gd name="connsiteX563" fmla="*/ 56483 w 123729"/>
                <a:gd name="connsiteY563" fmla="*/ 36766 h 117824"/>
                <a:gd name="connsiteX564" fmla="*/ 57817 w 123729"/>
                <a:gd name="connsiteY564" fmla="*/ 35719 h 117824"/>
                <a:gd name="connsiteX565" fmla="*/ 58103 w 123729"/>
                <a:gd name="connsiteY565" fmla="*/ 36100 h 117824"/>
                <a:gd name="connsiteX566" fmla="*/ 58103 w 123729"/>
                <a:gd name="connsiteY566" fmla="*/ 35719 h 117824"/>
                <a:gd name="connsiteX567" fmla="*/ 58483 w 123729"/>
                <a:gd name="connsiteY567" fmla="*/ 35433 h 117824"/>
                <a:gd name="connsiteX568" fmla="*/ 58769 w 123729"/>
                <a:gd name="connsiteY568" fmla="*/ 35433 h 117824"/>
                <a:gd name="connsiteX569" fmla="*/ 58769 w 123729"/>
                <a:gd name="connsiteY569" fmla="*/ 35052 h 117824"/>
                <a:gd name="connsiteX570" fmla="*/ 59055 w 123729"/>
                <a:gd name="connsiteY570" fmla="*/ 35052 h 117824"/>
                <a:gd name="connsiteX571" fmla="*/ 59055 w 123729"/>
                <a:gd name="connsiteY571" fmla="*/ 34766 h 117824"/>
                <a:gd name="connsiteX572" fmla="*/ 59436 w 123729"/>
                <a:gd name="connsiteY572" fmla="*/ 34766 h 117824"/>
                <a:gd name="connsiteX573" fmla="*/ 59436 w 123729"/>
                <a:gd name="connsiteY573" fmla="*/ 34100 h 117824"/>
                <a:gd name="connsiteX574" fmla="*/ 59722 w 123729"/>
                <a:gd name="connsiteY574" fmla="*/ 34100 h 117824"/>
                <a:gd name="connsiteX575" fmla="*/ 59722 w 123729"/>
                <a:gd name="connsiteY575" fmla="*/ 33814 h 117824"/>
                <a:gd name="connsiteX576" fmla="*/ 60103 w 123729"/>
                <a:gd name="connsiteY576" fmla="*/ 33814 h 117824"/>
                <a:gd name="connsiteX577" fmla="*/ 60388 w 123729"/>
                <a:gd name="connsiteY577" fmla="*/ 33147 h 117824"/>
                <a:gd name="connsiteX578" fmla="*/ 60103 w 123729"/>
                <a:gd name="connsiteY578" fmla="*/ 33147 h 117824"/>
                <a:gd name="connsiteX579" fmla="*/ 61436 w 123729"/>
                <a:gd name="connsiteY579" fmla="*/ 33147 h 117824"/>
                <a:gd name="connsiteX580" fmla="*/ 62389 w 123729"/>
                <a:gd name="connsiteY580" fmla="*/ 32099 h 117824"/>
                <a:gd name="connsiteX581" fmla="*/ 62675 w 123729"/>
                <a:gd name="connsiteY581" fmla="*/ 32099 h 117824"/>
                <a:gd name="connsiteX582" fmla="*/ 62675 w 123729"/>
                <a:gd name="connsiteY582" fmla="*/ 31814 h 117824"/>
                <a:gd name="connsiteX583" fmla="*/ 63055 w 123729"/>
                <a:gd name="connsiteY583" fmla="*/ 31814 h 117824"/>
                <a:gd name="connsiteX584" fmla="*/ 63055 w 123729"/>
                <a:gd name="connsiteY584" fmla="*/ 31528 h 117824"/>
                <a:gd name="connsiteX585" fmla="*/ 63722 w 123729"/>
                <a:gd name="connsiteY585" fmla="*/ 30861 h 117824"/>
                <a:gd name="connsiteX586" fmla="*/ 63722 w 123729"/>
                <a:gd name="connsiteY586" fmla="*/ 30480 h 117824"/>
                <a:gd name="connsiteX587" fmla="*/ 64389 w 123729"/>
                <a:gd name="connsiteY587" fmla="*/ 29813 h 117824"/>
                <a:gd name="connsiteX588" fmla="*/ 64389 w 123729"/>
                <a:gd name="connsiteY588" fmla="*/ 29528 h 117824"/>
                <a:gd name="connsiteX589" fmla="*/ 64675 w 123729"/>
                <a:gd name="connsiteY589" fmla="*/ 29528 h 117824"/>
                <a:gd name="connsiteX590" fmla="*/ 64675 w 123729"/>
                <a:gd name="connsiteY590" fmla="*/ 28861 h 117824"/>
                <a:gd name="connsiteX591" fmla="*/ 64960 w 123729"/>
                <a:gd name="connsiteY591" fmla="*/ 28861 h 117824"/>
                <a:gd name="connsiteX592" fmla="*/ 64960 w 123729"/>
                <a:gd name="connsiteY592" fmla="*/ 28575 h 117824"/>
                <a:gd name="connsiteX593" fmla="*/ 65342 w 123729"/>
                <a:gd name="connsiteY593" fmla="*/ 27908 h 117824"/>
                <a:gd name="connsiteX594" fmla="*/ 65342 w 123729"/>
                <a:gd name="connsiteY594" fmla="*/ 27527 h 117824"/>
                <a:gd name="connsiteX595" fmla="*/ 65627 w 123729"/>
                <a:gd name="connsiteY595" fmla="*/ 26575 h 117824"/>
                <a:gd name="connsiteX596" fmla="*/ 65627 w 123729"/>
                <a:gd name="connsiteY596" fmla="*/ 25908 h 117824"/>
                <a:gd name="connsiteX597" fmla="*/ 66008 w 123729"/>
                <a:gd name="connsiteY597" fmla="*/ 25622 h 117824"/>
                <a:gd name="connsiteX598" fmla="*/ 66294 w 123729"/>
                <a:gd name="connsiteY598" fmla="*/ 25622 h 117824"/>
                <a:gd name="connsiteX599" fmla="*/ 66008 w 123729"/>
                <a:gd name="connsiteY599" fmla="*/ 25241 h 117824"/>
                <a:gd name="connsiteX600" fmla="*/ 66294 w 123729"/>
                <a:gd name="connsiteY600" fmla="*/ 25241 h 117824"/>
                <a:gd name="connsiteX601" fmla="*/ 66961 w 123729"/>
                <a:gd name="connsiteY601" fmla="*/ 24955 h 117824"/>
                <a:gd name="connsiteX602" fmla="*/ 67342 w 123729"/>
                <a:gd name="connsiteY602" fmla="*/ 24575 h 117824"/>
                <a:gd name="connsiteX603" fmla="*/ 67628 w 123729"/>
                <a:gd name="connsiteY603" fmla="*/ 24575 h 117824"/>
                <a:gd name="connsiteX604" fmla="*/ 67628 w 123729"/>
                <a:gd name="connsiteY604" fmla="*/ 24289 h 117824"/>
                <a:gd name="connsiteX605" fmla="*/ 68008 w 123729"/>
                <a:gd name="connsiteY605" fmla="*/ 24289 h 117824"/>
                <a:gd name="connsiteX606" fmla="*/ 68294 w 123729"/>
                <a:gd name="connsiteY606" fmla="*/ 23908 h 117824"/>
                <a:gd name="connsiteX607" fmla="*/ 68580 w 123729"/>
                <a:gd name="connsiteY607" fmla="*/ 23908 h 117824"/>
                <a:gd name="connsiteX608" fmla="*/ 68961 w 123729"/>
                <a:gd name="connsiteY608" fmla="*/ 23622 h 117824"/>
                <a:gd name="connsiteX609" fmla="*/ 69247 w 123729"/>
                <a:gd name="connsiteY609" fmla="*/ 23622 h 117824"/>
                <a:gd name="connsiteX610" fmla="*/ 69247 w 123729"/>
                <a:gd name="connsiteY610" fmla="*/ 23241 h 117824"/>
                <a:gd name="connsiteX611" fmla="*/ 69247 w 123729"/>
                <a:gd name="connsiteY611" fmla="*/ 23622 h 117824"/>
                <a:gd name="connsiteX612" fmla="*/ 69913 w 123729"/>
                <a:gd name="connsiteY612" fmla="*/ 23241 h 117824"/>
                <a:gd name="connsiteX613" fmla="*/ 69913 w 123729"/>
                <a:gd name="connsiteY613" fmla="*/ 22955 h 117824"/>
                <a:gd name="connsiteX614" fmla="*/ 70961 w 123729"/>
                <a:gd name="connsiteY614" fmla="*/ 22955 h 117824"/>
                <a:gd name="connsiteX615" fmla="*/ 70961 w 123729"/>
                <a:gd name="connsiteY615" fmla="*/ 22574 h 117824"/>
                <a:gd name="connsiteX616" fmla="*/ 71247 w 123729"/>
                <a:gd name="connsiteY616" fmla="*/ 22574 h 117824"/>
                <a:gd name="connsiteX617" fmla="*/ 71914 w 123729"/>
                <a:gd name="connsiteY617" fmla="*/ 22289 h 117824"/>
                <a:gd name="connsiteX618" fmla="*/ 71914 w 123729"/>
                <a:gd name="connsiteY618" fmla="*/ 22003 h 117824"/>
                <a:gd name="connsiteX619" fmla="*/ 74200 w 123729"/>
                <a:gd name="connsiteY619" fmla="*/ 22289 h 117824"/>
                <a:gd name="connsiteX620" fmla="*/ 74200 w 123729"/>
                <a:gd name="connsiteY620" fmla="*/ 21622 h 117824"/>
                <a:gd name="connsiteX621" fmla="*/ 74485 w 123729"/>
                <a:gd name="connsiteY621" fmla="*/ 21622 h 117824"/>
                <a:gd name="connsiteX622" fmla="*/ 74200 w 123729"/>
                <a:gd name="connsiteY622" fmla="*/ 22003 h 117824"/>
                <a:gd name="connsiteX623" fmla="*/ 74200 w 123729"/>
                <a:gd name="connsiteY623" fmla="*/ 22289 h 117824"/>
                <a:gd name="connsiteX624" fmla="*/ 74485 w 123729"/>
                <a:gd name="connsiteY624" fmla="*/ 22289 h 117824"/>
                <a:gd name="connsiteX625" fmla="*/ 74485 w 123729"/>
                <a:gd name="connsiteY625" fmla="*/ 22003 h 117824"/>
                <a:gd name="connsiteX626" fmla="*/ 74485 w 123729"/>
                <a:gd name="connsiteY626" fmla="*/ 22289 h 117824"/>
                <a:gd name="connsiteX627" fmla="*/ 75152 w 123729"/>
                <a:gd name="connsiteY627" fmla="*/ 22669 h 117824"/>
                <a:gd name="connsiteX628" fmla="*/ 76200 w 123729"/>
                <a:gd name="connsiteY628" fmla="*/ 22289 h 117824"/>
                <a:gd name="connsiteX629" fmla="*/ 77438 w 123729"/>
                <a:gd name="connsiteY629" fmla="*/ 22003 h 117824"/>
                <a:gd name="connsiteX630" fmla="*/ 77819 w 123729"/>
                <a:gd name="connsiteY630" fmla="*/ 22003 h 117824"/>
                <a:gd name="connsiteX631" fmla="*/ 77819 w 123729"/>
                <a:gd name="connsiteY631" fmla="*/ 21622 h 117824"/>
                <a:gd name="connsiteX632" fmla="*/ 78772 w 123729"/>
                <a:gd name="connsiteY632" fmla="*/ 21622 h 117824"/>
                <a:gd name="connsiteX633" fmla="*/ 79438 w 123729"/>
                <a:gd name="connsiteY633" fmla="*/ 21336 h 117824"/>
                <a:gd name="connsiteX634" fmla="*/ 79820 w 123729"/>
                <a:gd name="connsiteY634" fmla="*/ 20955 h 117824"/>
                <a:gd name="connsiteX635" fmla="*/ 80105 w 123729"/>
                <a:gd name="connsiteY635" fmla="*/ 20955 h 117824"/>
                <a:gd name="connsiteX636" fmla="*/ 80772 w 123729"/>
                <a:gd name="connsiteY636" fmla="*/ 20669 h 117824"/>
                <a:gd name="connsiteX637" fmla="*/ 80772 w 123729"/>
                <a:gd name="connsiteY637" fmla="*/ 20288 h 117824"/>
                <a:gd name="connsiteX638" fmla="*/ 81725 w 123729"/>
                <a:gd name="connsiteY638" fmla="*/ 20288 h 117824"/>
                <a:gd name="connsiteX639" fmla="*/ 82105 w 123729"/>
                <a:gd name="connsiteY639" fmla="*/ 20003 h 117824"/>
                <a:gd name="connsiteX640" fmla="*/ 82772 w 123729"/>
                <a:gd name="connsiteY640" fmla="*/ 20003 h 117824"/>
                <a:gd name="connsiteX641" fmla="*/ 83058 w 123729"/>
                <a:gd name="connsiteY641" fmla="*/ 19621 h 117824"/>
                <a:gd name="connsiteX642" fmla="*/ 83344 w 123729"/>
                <a:gd name="connsiteY642" fmla="*/ 19050 h 117824"/>
                <a:gd name="connsiteX643" fmla="*/ 83725 w 123729"/>
                <a:gd name="connsiteY643" fmla="*/ 19050 h 117824"/>
                <a:gd name="connsiteX644" fmla="*/ 83725 w 123729"/>
                <a:gd name="connsiteY644" fmla="*/ 18669 h 117824"/>
                <a:gd name="connsiteX645" fmla="*/ 84677 w 123729"/>
                <a:gd name="connsiteY645" fmla="*/ 18669 h 117824"/>
                <a:gd name="connsiteX646" fmla="*/ 85725 w 123729"/>
                <a:gd name="connsiteY646" fmla="*/ 18383 h 117824"/>
                <a:gd name="connsiteX647" fmla="*/ 85725 w 123729"/>
                <a:gd name="connsiteY647" fmla="*/ 18002 h 117824"/>
                <a:gd name="connsiteX648" fmla="*/ 86296 w 123729"/>
                <a:gd name="connsiteY648" fmla="*/ 17716 h 117824"/>
                <a:gd name="connsiteX649" fmla="*/ 86678 w 123729"/>
                <a:gd name="connsiteY649" fmla="*/ 17716 h 117824"/>
                <a:gd name="connsiteX650" fmla="*/ 86678 w 123729"/>
                <a:gd name="connsiteY650" fmla="*/ 17335 h 117824"/>
                <a:gd name="connsiteX651" fmla="*/ 87344 w 123729"/>
                <a:gd name="connsiteY651" fmla="*/ 16669 h 117824"/>
                <a:gd name="connsiteX652" fmla="*/ 87344 w 123729"/>
                <a:gd name="connsiteY652" fmla="*/ 16097 h 117824"/>
                <a:gd name="connsiteX653" fmla="*/ 88011 w 123729"/>
                <a:gd name="connsiteY653" fmla="*/ 16097 h 117824"/>
                <a:gd name="connsiteX654" fmla="*/ 88011 w 123729"/>
                <a:gd name="connsiteY654" fmla="*/ 15716 h 117824"/>
                <a:gd name="connsiteX655" fmla="*/ 88297 w 123729"/>
                <a:gd name="connsiteY655" fmla="*/ 15716 h 117824"/>
                <a:gd name="connsiteX656" fmla="*/ 88678 w 123729"/>
                <a:gd name="connsiteY656" fmla="*/ 15430 h 117824"/>
                <a:gd name="connsiteX657" fmla="*/ 88963 w 123729"/>
                <a:gd name="connsiteY657" fmla="*/ 15430 h 117824"/>
                <a:gd name="connsiteX658" fmla="*/ 88963 w 123729"/>
                <a:gd name="connsiteY658" fmla="*/ 15049 h 117824"/>
                <a:gd name="connsiteX659" fmla="*/ 89249 w 123729"/>
                <a:gd name="connsiteY659" fmla="*/ 15049 h 117824"/>
                <a:gd name="connsiteX660" fmla="*/ 90297 w 123729"/>
                <a:gd name="connsiteY660" fmla="*/ 14764 h 117824"/>
                <a:gd name="connsiteX661" fmla="*/ 90297 w 123729"/>
                <a:gd name="connsiteY661" fmla="*/ 14383 h 117824"/>
                <a:gd name="connsiteX662" fmla="*/ 90583 w 123729"/>
                <a:gd name="connsiteY662" fmla="*/ 14383 h 117824"/>
                <a:gd name="connsiteX663" fmla="*/ 90964 w 123729"/>
                <a:gd name="connsiteY663" fmla="*/ 14097 h 117824"/>
                <a:gd name="connsiteX664" fmla="*/ 91630 w 123729"/>
                <a:gd name="connsiteY664" fmla="*/ 14097 h 117824"/>
                <a:gd name="connsiteX665" fmla="*/ 91916 w 123729"/>
                <a:gd name="connsiteY665" fmla="*/ 13716 h 117824"/>
                <a:gd name="connsiteX666" fmla="*/ 91916 w 123729"/>
                <a:gd name="connsiteY666" fmla="*/ 14097 h 117824"/>
                <a:gd name="connsiteX667" fmla="*/ 91916 w 123729"/>
                <a:gd name="connsiteY667" fmla="*/ 13716 h 117824"/>
                <a:gd name="connsiteX668" fmla="*/ 92202 w 123729"/>
                <a:gd name="connsiteY668" fmla="*/ 13716 h 117824"/>
                <a:gd name="connsiteX669" fmla="*/ 92202 w 123729"/>
                <a:gd name="connsiteY669" fmla="*/ 13430 h 117824"/>
                <a:gd name="connsiteX670" fmla="*/ 92583 w 123729"/>
                <a:gd name="connsiteY670" fmla="*/ 13430 h 117824"/>
                <a:gd name="connsiteX671" fmla="*/ 92583 w 123729"/>
                <a:gd name="connsiteY671" fmla="*/ 13144 h 117824"/>
                <a:gd name="connsiteX672" fmla="*/ 93250 w 123729"/>
                <a:gd name="connsiteY672" fmla="*/ 13144 h 117824"/>
                <a:gd name="connsiteX673" fmla="*/ 93250 w 123729"/>
                <a:gd name="connsiteY673" fmla="*/ 12763 h 117824"/>
                <a:gd name="connsiteX674" fmla="*/ 93250 w 123729"/>
                <a:gd name="connsiteY674" fmla="*/ 13144 h 117824"/>
                <a:gd name="connsiteX675" fmla="*/ 93250 w 123729"/>
                <a:gd name="connsiteY675" fmla="*/ 12763 h 117824"/>
                <a:gd name="connsiteX676" fmla="*/ 93917 w 123729"/>
                <a:gd name="connsiteY676" fmla="*/ 12763 h 117824"/>
                <a:gd name="connsiteX677" fmla="*/ 94583 w 123729"/>
                <a:gd name="connsiteY677" fmla="*/ 12478 h 117824"/>
                <a:gd name="connsiteX678" fmla="*/ 94869 w 123729"/>
                <a:gd name="connsiteY678" fmla="*/ 12097 h 117824"/>
                <a:gd name="connsiteX679" fmla="*/ 95536 w 123729"/>
                <a:gd name="connsiteY679" fmla="*/ 11811 h 117824"/>
                <a:gd name="connsiteX680" fmla="*/ 95821 w 123729"/>
                <a:gd name="connsiteY680" fmla="*/ 11430 h 117824"/>
                <a:gd name="connsiteX681" fmla="*/ 96203 w 123729"/>
                <a:gd name="connsiteY681" fmla="*/ 11430 h 117824"/>
                <a:gd name="connsiteX682" fmla="*/ 96203 w 123729"/>
                <a:gd name="connsiteY682" fmla="*/ 11144 h 117824"/>
                <a:gd name="connsiteX683" fmla="*/ 96869 w 123729"/>
                <a:gd name="connsiteY683" fmla="*/ 11144 h 117824"/>
                <a:gd name="connsiteX684" fmla="*/ 96869 w 123729"/>
                <a:gd name="connsiteY684" fmla="*/ 10763 h 117824"/>
                <a:gd name="connsiteX685" fmla="*/ 97155 w 123729"/>
                <a:gd name="connsiteY685" fmla="*/ 10763 h 117824"/>
                <a:gd name="connsiteX686" fmla="*/ 97155 w 123729"/>
                <a:gd name="connsiteY686" fmla="*/ 10477 h 117824"/>
                <a:gd name="connsiteX687" fmla="*/ 97822 w 123729"/>
                <a:gd name="connsiteY687" fmla="*/ 10477 h 117824"/>
                <a:gd name="connsiteX688" fmla="*/ 98774 w 123729"/>
                <a:gd name="connsiteY688" fmla="*/ 10192 h 117824"/>
                <a:gd name="connsiteX689" fmla="*/ 98774 w 123729"/>
                <a:gd name="connsiteY689" fmla="*/ 9811 h 117824"/>
                <a:gd name="connsiteX690" fmla="*/ 99155 w 123729"/>
                <a:gd name="connsiteY690" fmla="*/ 10192 h 117824"/>
                <a:gd name="connsiteX691" fmla="*/ 99441 w 123729"/>
                <a:gd name="connsiteY691" fmla="*/ 9811 h 117824"/>
                <a:gd name="connsiteX692" fmla="*/ 100108 w 123729"/>
                <a:gd name="connsiteY692" fmla="*/ 9811 h 117824"/>
                <a:gd name="connsiteX693" fmla="*/ 100489 w 123729"/>
                <a:gd name="connsiteY693" fmla="*/ 9525 h 117824"/>
                <a:gd name="connsiteX694" fmla="*/ 100489 w 123729"/>
                <a:gd name="connsiteY694" fmla="*/ 9144 h 117824"/>
                <a:gd name="connsiteX695" fmla="*/ 101727 w 123729"/>
                <a:gd name="connsiteY695" fmla="*/ 9144 h 117824"/>
                <a:gd name="connsiteX696" fmla="*/ 102394 w 123729"/>
                <a:gd name="connsiteY696" fmla="*/ 8858 h 117824"/>
                <a:gd name="connsiteX697" fmla="*/ 103442 w 123729"/>
                <a:gd name="connsiteY697" fmla="*/ 7810 h 117824"/>
                <a:gd name="connsiteX698" fmla="*/ 104394 w 123729"/>
                <a:gd name="connsiteY698" fmla="*/ 7239 h 117824"/>
                <a:gd name="connsiteX699" fmla="*/ 104394 w 123729"/>
                <a:gd name="connsiteY699" fmla="*/ 6858 h 117824"/>
                <a:gd name="connsiteX700" fmla="*/ 105061 w 123729"/>
                <a:gd name="connsiteY700" fmla="*/ 6572 h 117824"/>
                <a:gd name="connsiteX701" fmla="*/ 105061 w 123729"/>
                <a:gd name="connsiteY701" fmla="*/ 5905 h 117824"/>
                <a:gd name="connsiteX702" fmla="*/ 105346 w 123729"/>
                <a:gd name="connsiteY702" fmla="*/ 5905 h 117824"/>
                <a:gd name="connsiteX703" fmla="*/ 105728 w 123729"/>
                <a:gd name="connsiteY703" fmla="*/ 5524 h 117824"/>
                <a:gd name="connsiteX704" fmla="*/ 105728 w 123729"/>
                <a:gd name="connsiteY704" fmla="*/ 5905 h 117824"/>
                <a:gd name="connsiteX705" fmla="*/ 106013 w 123729"/>
                <a:gd name="connsiteY705" fmla="*/ 5905 h 117824"/>
                <a:gd name="connsiteX706" fmla="*/ 106394 w 123729"/>
                <a:gd name="connsiteY706" fmla="*/ 5524 h 117824"/>
                <a:gd name="connsiteX707" fmla="*/ 106394 w 123729"/>
                <a:gd name="connsiteY707" fmla="*/ 5239 h 117824"/>
                <a:gd name="connsiteX708" fmla="*/ 107347 w 123729"/>
                <a:gd name="connsiteY708" fmla="*/ 5239 h 117824"/>
                <a:gd name="connsiteX709" fmla="*/ 107633 w 123729"/>
                <a:gd name="connsiteY709" fmla="*/ 4858 h 117824"/>
                <a:gd name="connsiteX710" fmla="*/ 108299 w 123729"/>
                <a:gd name="connsiteY710" fmla="*/ 4858 h 117824"/>
                <a:gd name="connsiteX711" fmla="*/ 108299 w 123729"/>
                <a:gd name="connsiteY711" fmla="*/ 4572 h 117824"/>
                <a:gd name="connsiteX712" fmla="*/ 108966 w 123729"/>
                <a:gd name="connsiteY712" fmla="*/ 3905 h 117824"/>
                <a:gd name="connsiteX713" fmla="*/ 108966 w 123729"/>
                <a:gd name="connsiteY713" fmla="*/ 3619 h 117824"/>
                <a:gd name="connsiteX714" fmla="*/ 109347 w 123729"/>
                <a:gd name="connsiteY714" fmla="*/ 3619 h 117824"/>
                <a:gd name="connsiteX715" fmla="*/ 109347 w 123729"/>
                <a:gd name="connsiteY715" fmla="*/ 3238 h 117824"/>
                <a:gd name="connsiteX716" fmla="*/ 109633 w 123729"/>
                <a:gd name="connsiteY716" fmla="*/ 3238 h 117824"/>
                <a:gd name="connsiteX717" fmla="*/ 109633 w 123729"/>
                <a:gd name="connsiteY717" fmla="*/ 2572 h 117824"/>
                <a:gd name="connsiteX718" fmla="*/ 109918 w 123729"/>
                <a:gd name="connsiteY718" fmla="*/ 2572 h 117824"/>
                <a:gd name="connsiteX719" fmla="*/ 109918 w 123729"/>
                <a:gd name="connsiteY719" fmla="*/ 1905 h 117824"/>
                <a:gd name="connsiteX720" fmla="*/ 110300 w 123729"/>
                <a:gd name="connsiteY720" fmla="*/ 1905 h 117824"/>
                <a:gd name="connsiteX721" fmla="*/ 110300 w 123729"/>
                <a:gd name="connsiteY721" fmla="*/ 1619 h 117824"/>
                <a:gd name="connsiteX722" fmla="*/ 111252 w 123729"/>
                <a:gd name="connsiteY722" fmla="*/ 1619 h 117824"/>
                <a:gd name="connsiteX723" fmla="*/ 110966 w 123729"/>
                <a:gd name="connsiteY723" fmla="*/ 1333 h 117824"/>
                <a:gd name="connsiteX724" fmla="*/ 111252 w 123729"/>
                <a:gd name="connsiteY724" fmla="*/ 1619 h 117824"/>
                <a:gd name="connsiteX725" fmla="*/ 111252 w 123729"/>
                <a:gd name="connsiteY725" fmla="*/ 1333 h 117824"/>
                <a:gd name="connsiteX726" fmla="*/ 111633 w 123729"/>
                <a:gd name="connsiteY726" fmla="*/ 1333 h 117824"/>
                <a:gd name="connsiteX727" fmla="*/ 111633 w 123729"/>
                <a:gd name="connsiteY727" fmla="*/ 667 h 117824"/>
                <a:gd name="connsiteX728" fmla="*/ 112871 w 123729"/>
                <a:gd name="connsiteY728" fmla="*/ 667 h 117824"/>
                <a:gd name="connsiteX729" fmla="*/ 112871 w 123729"/>
                <a:gd name="connsiteY729" fmla="*/ 952 h 117824"/>
                <a:gd name="connsiteX730" fmla="*/ 113538 w 123729"/>
                <a:gd name="connsiteY730" fmla="*/ 952 h 117824"/>
                <a:gd name="connsiteX731" fmla="*/ 114586 w 123729"/>
                <a:gd name="connsiteY731" fmla="*/ 667 h 117824"/>
                <a:gd name="connsiteX732" fmla="*/ 114586 w 123729"/>
                <a:gd name="connsiteY732" fmla="*/ 952 h 117824"/>
                <a:gd name="connsiteX733" fmla="*/ 115253 w 123729"/>
                <a:gd name="connsiteY733" fmla="*/ 952 h 117824"/>
                <a:gd name="connsiteX734" fmla="*/ 115253 w 123729"/>
                <a:gd name="connsiteY734" fmla="*/ 667 h 117824"/>
                <a:gd name="connsiteX735" fmla="*/ 115824 w 123729"/>
                <a:gd name="connsiteY735" fmla="*/ 667 h 117824"/>
                <a:gd name="connsiteX736" fmla="*/ 116205 w 123729"/>
                <a:gd name="connsiteY736" fmla="*/ 286 h 117824"/>
                <a:gd name="connsiteX737" fmla="*/ 116205 w 123729"/>
                <a:gd name="connsiteY737" fmla="*/ 667 h 117824"/>
                <a:gd name="connsiteX738" fmla="*/ 116205 w 123729"/>
                <a:gd name="connsiteY738" fmla="*/ 286 h 117824"/>
                <a:gd name="connsiteX739" fmla="*/ 116491 w 123729"/>
                <a:gd name="connsiteY739" fmla="*/ 667 h 117824"/>
                <a:gd name="connsiteX740" fmla="*/ 119825 w 123729"/>
                <a:gd name="connsiteY740" fmla="*/ 667 h 117824"/>
                <a:gd name="connsiteX741" fmla="*/ 119825 w 123729"/>
                <a:gd name="connsiteY741" fmla="*/ 286 h 117824"/>
                <a:gd name="connsiteX742" fmla="*/ 122110 w 123729"/>
                <a:gd name="connsiteY742" fmla="*/ 286 h 117824"/>
                <a:gd name="connsiteX743" fmla="*/ 123730 w 123729"/>
                <a:gd name="connsiteY743" fmla="*/ 0 h 11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</a:cxnLst>
              <a:rect l="l" t="t" r="r" b="b"/>
              <a:pathLst>
                <a:path w="123729" h="117824">
                  <a:moveTo>
                    <a:pt x="123730" y="0"/>
                  </a:moveTo>
                  <a:lnTo>
                    <a:pt x="123063" y="667"/>
                  </a:lnTo>
                  <a:lnTo>
                    <a:pt x="123063" y="952"/>
                  </a:lnTo>
                  <a:lnTo>
                    <a:pt x="122777" y="1619"/>
                  </a:lnTo>
                  <a:lnTo>
                    <a:pt x="122396" y="1905"/>
                  </a:lnTo>
                  <a:lnTo>
                    <a:pt x="120777" y="9811"/>
                  </a:lnTo>
                  <a:lnTo>
                    <a:pt x="120491" y="10763"/>
                  </a:lnTo>
                  <a:lnTo>
                    <a:pt x="119158" y="13144"/>
                  </a:lnTo>
                  <a:lnTo>
                    <a:pt x="118205" y="14383"/>
                  </a:lnTo>
                  <a:lnTo>
                    <a:pt x="116872" y="16383"/>
                  </a:lnTo>
                  <a:lnTo>
                    <a:pt x="116872" y="19336"/>
                  </a:lnTo>
                  <a:lnTo>
                    <a:pt x="116491" y="20955"/>
                  </a:lnTo>
                  <a:lnTo>
                    <a:pt x="116872" y="21336"/>
                  </a:lnTo>
                  <a:lnTo>
                    <a:pt x="116491" y="22289"/>
                  </a:lnTo>
                  <a:lnTo>
                    <a:pt x="116872" y="22669"/>
                  </a:lnTo>
                  <a:lnTo>
                    <a:pt x="116872" y="23241"/>
                  </a:lnTo>
                  <a:lnTo>
                    <a:pt x="116491" y="23622"/>
                  </a:lnTo>
                  <a:lnTo>
                    <a:pt x="116491" y="23908"/>
                  </a:lnTo>
                  <a:lnTo>
                    <a:pt x="116205" y="24575"/>
                  </a:lnTo>
                  <a:lnTo>
                    <a:pt x="116491" y="24955"/>
                  </a:lnTo>
                  <a:lnTo>
                    <a:pt x="116205" y="25622"/>
                  </a:lnTo>
                  <a:lnTo>
                    <a:pt x="114871" y="25622"/>
                  </a:lnTo>
                  <a:lnTo>
                    <a:pt x="113919" y="25908"/>
                  </a:lnTo>
                  <a:lnTo>
                    <a:pt x="114205" y="26194"/>
                  </a:lnTo>
                  <a:lnTo>
                    <a:pt x="113919" y="26860"/>
                  </a:lnTo>
                  <a:lnTo>
                    <a:pt x="113252" y="27527"/>
                  </a:lnTo>
                  <a:lnTo>
                    <a:pt x="112585" y="27908"/>
                  </a:lnTo>
                  <a:lnTo>
                    <a:pt x="112300" y="27908"/>
                  </a:lnTo>
                  <a:lnTo>
                    <a:pt x="111633" y="28194"/>
                  </a:lnTo>
                  <a:lnTo>
                    <a:pt x="111919" y="28861"/>
                  </a:lnTo>
                  <a:lnTo>
                    <a:pt x="111633" y="29146"/>
                  </a:lnTo>
                  <a:lnTo>
                    <a:pt x="112300" y="29146"/>
                  </a:lnTo>
                  <a:lnTo>
                    <a:pt x="111919" y="29528"/>
                  </a:lnTo>
                  <a:lnTo>
                    <a:pt x="111919" y="30480"/>
                  </a:lnTo>
                  <a:lnTo>
                    <a:pt x="111633" y="30480"/>
                  </a:lnTo>
                  <a:lnTo>
                    <a:pt x="111633" y="30861"/>
                  </a:lnTo>
                  <a:lnTo>
                    <a:pt x="111919" y="30861"/>
                  </a:lnTo>
                  <a:lnTo>
                    <a:pt x="111919" y="31147"/>
                  </a:lnTo>
                  <a:lnTo>
                    <a:pt x="112300" y="31147"/>
                  </a:lnTo>
                  <a:lnTo>
                    <a:pt x="111919" y="31528"/>
                  </a:lnTo>
                  <a:lnTo>
                    <a:pt x="111919" y="31814"/>
                  </a:lnTo>
                  <a:lnTo>
                    <a:pt x="111252" y="32480"/>
                  </a:lnTo>
                  <a:lnTo>
                    <a:pt x="108966" y="32480"/>
                  </a:lnTo>
                  <a:lnTo>
                    <a:pt x="108680" y="33147"/>
                  </a:lnTo>
                  <a:lnTo>
                    <a:pt x="108013" y="33147"/>
                  </a:lnTo>
                  <a:lnTo>
                    <a:pt x="106966" y="33433"/>
                  </a:lnTo>
                  <a:lnTo>
                    <a:pt x="106680" y="33147"/>
                  </a:lnTo>
                  <a:lnTo>
                    <a:pt x="106394" y="33147"/>
                  </a:lnTo>
                  <a:lnTo>
                    <a:pt x="106013" y="33433"/>
                  </a:lnTo>
                  <a:lnTo>
                    <a:pt x="106013" y="33814"/>
                  </a:lnTo>
                  <a:lnTo>
                    <a:pt x="105728" y="34100"/>
                  </a:lnTo>
                  <a:lnTo>
                    <a:pt x="105728" y="34480"/>
                  </a:lnTo>
                  <a:lnTo>
                    <a:pt x="105061" y="35052"/>
                  </a:lnTo>
                  <a:lnTo>
                    <a:pt x="104680" y="35719"/>
                  </a:lnTo>
                  <a:lnTo>
                    <a:pt x="105346" y="36100"/>
                  </a:lnTo>
                  <a:lnTo>
                    <a:pt x="105061" y="36766"/>
                  </a:lnTo>
                  <a:lnTo>
                    <a:pt x="104680" y="36766"/>
                  </a:lnTo>
                  <a:lnTo>
                    <a:pt x="104680" y="37052"/>
                  </a:lnTo>
                  <a:lnTo>
                    <a:pt x="104394" y="37052"/>
                  </a:lnTo>
                  <a:lnTo>
                    <a:pt x="103727" y="38005"/>
                  </a:lnTo>
                  <a:lnTo>
                    <a:pt x="103727" y="39053"/>
                  </a:lnTo>
                  <a:lnTo>
                    <a:pt x="104013" y="39053"/>
                  </a:lnTo>
                  <a:lnTo>
                    <a:pt x="104394" y="39338"/>
                  </a:lnTo>
                  <a:lnTo>
                    <a:pt x="103442" y="39719"/>
                  </a:lnTo>
                  <a:lnTo>
                    <a:pt x="104394" y="40005"/>
                  </a:lnTo>
                  <a:lnTo>
                    <a:pt x="104680" y="40672"/>
                  </a:lnTo>
                  <a:lnTo>
                    <a:pt x="104680" y="40957"/>
                  </a:lnTo>
                  <a:lnTo>
                    <a:pt x="105061" y="40957"/>
                  </a:lnTo>
                  <a:lnTo>
                    <a:pt x="105728" y="41339"/>
                  </a:lnTo>
                  <a:lnTo>
                    <a:pt x="106013" y="42291"/>
                  </a:lnTo>
                  <a:lnTo>
                    <a:pt x="105728" y="42672"/>
                  </a:lnTo>
                  <a:lnTo>
                    <a:pt x="106013" y="42672"/>
                  </a:lnTo>
                  <a:lnTo>
                    <a:pt x="105728" y="42958"/>
                  </a:lnTo>
                  <a:lnTo>
                    <a:pt x="105728" y="43625"/>
                  </a:lnTo>
                  <a:lnTo>
                    <a:pt x="105346" y="43625"/>
                  </a:lnTo>
                  <a:lnTo>
                    <a:pt x="105346" y="44577"/>
                  </a:lnTo>
                  <a:lnTo>
                    <a:pt x="106680" y="45244"/>
                  </a:lnTo>
                  <a:lnTo>
                    <a:pt x="107347" y="45910"/>
                  </a:lnTo>
                  <a:lnTo>
                    <a:pt x="107633" y="47530"/>
                  </a:lnTo>
                  <a:lnTo>
                    <a:pt x="108013" y="47530"/>
                  </a:lnTo>
                  <a:lnTo>
                    <a:pt x="108299" y="47244"/>
                  </a:lnTo>
                  <a:lnTo>
                    <a:pt x="107633" y="47911"/>
                  </a:lnTo>
                  <a:lnTo>
                    <a:pt x="108299" y="48196"/>
                  </a:lnTo>
                  <a:lnTo>
                    <a:pt x="109347" y="47911"/>
                  </a:lnTo>
                  <a:lnTo>
                    <a:pt x="110300" y="47911"/>
                  </a:lnTo>
                  <a:lnTo>
                    <a:pt x="112300" y="48863"/>
                  </a:lnTo>
                  <a:lnTo>
                    <a:pt x="112300" y="49244"/>
                  </a:lnTo>
                  <a:lnTo>
                    <a:pt x="111633" y="49816"/>
                  </a:lnTo>
                  <a:lnTo>
                    <a:pt x="111252" y="49816"/>
                  </a:lnTo>
                  <a:lnTo>
                    <a:pt x="110585" y="51149"/>
                  </a:lnTo>
                  <a:lnTo>
                    <a:pt x="108680" y="51149"/>
                  </a:lnTo>
                  <a:lnTo>
                    <a:pt x="108680" y="52483"/>
                  </a:lnTo>
                  <a:lnTo>
                    <a:pt x="108013" y="53816"/>
                  </a:lnTo>
                  <a:lnTo>
                    <a:pt x="108299" y="53435"/>
                  </a:lnTo>
                  <a:lnTo>
                    <a:pt x="109347" y="54102"/>
                  </a:lnTo>
                  <a:lnTo>
                    <a:pt x="109633" y="54102"/>
                  </a:lnTo>
                  <a:lnTo>
                    <a:pt x="109918" y="54483"/>
                  </a:lnTo>
                  <a:lnTo>
                    <a:pt x="109633" y="54769"/>
                  </a:lnTo>
                  <a:lnTo>
                    <a:pt x="110300" y="54769"/>
                  </a:lnTo>
                  <a:lnTo>
                    <a:pt x="110300" y="55150"/>
                  </a:lnTo>
                  <a:lnTo>
                    <a:pt x="110585" y="55721"/>
                  </a:lnTo>
                  <a:lnTo>
                    <a:pt x="110585" y="56388"/>
                  </a:lnTo>
                  <a:lnTo>
                    <a:pt x="110966" y="57055"/>
                  </a:lnTo>
                  <a:lnTo>
                    <a:pt x="110966" y="58103"/>
                  </a:lnTo>
                  <a:lnTo>
                    <a:pt x="110300" y="58674"/>
                  </a:lnTo>
                  <a:lnTo>
                    <a:pt x="110585" y="58674"/>
                  </a:lnTo>
                  <a:lnTo>
                    <a:pt x="110300" y="59722"/>
                  </a:lnTo>
                  <a:lnTo>
                    <a:pt x="109633" y="60007"/>
                  </a:lnTo>
                  <a:lnTo>
                    <a:pt x="108680" y="60007"/>
                  </a:lnTo>
                  <a:lnTo>
                    <a:pt x="108680" y="59055"/>
                  </a:lnTo>
                  <a:lnTo>
                    <a:pt x="107633" y="58388"/>
                  </a:lnTo>
                  <a:lnTo>
                    <a:pt x="106966" y="58388"/>
                  </a:lnTo>
                  <a:lnTo>
                    <a:pt x="106394" y="58674"/>
                  </a:lnTo>
                  <a:lnTo>
                    <a:pt x="105346" y="59722"/>
                  </a:lnTo>
                  <a:lnTo>
                    <a:pt x="104394" y="59722"/>
                  </a:lnTo>
                  <a:lnTo>
                    <a:pt x="102775" y="60007"/>
                  </a:lnTo>
                  <a:lnTo>
                    <a:pt x="101727" y="61341"/>
                  </a:lnTo>
                  <a:lnTo>
                    <a:pt x="101060" y="61341"/>
                  </a:lnTo>
                  <a:lnTo>
                    <a:pt x="100489" y="62008"/>
                  </a:lnTo>
                  <a:lnTo>
                    <a:pt x="99822" y="61627"/>
                  </a:lnTo>
                  <a:lnTo>
                    <a:pt x="98108" y="61627"/>
                  </a:lnTo>
                  <a:lnTo>
                    <a:pt x="97822" y="62293"/>
                  </a:lnTo>
                  <a:lnTo>
                    <a:pt x="97822" y="62675"/>
                  </a:lnTo>
                  <a:lnTo>
                    <a:pt x="97536" y="62293"/>
                  </a:lnTo>
                  <a:lnTo>
                    <a:pt x="97536" y="61341"/>
                  </a:lnTo>
                  <a:lnTo>
                    <a:pt x="96488" y="61341"/>
                  </a:lnTo>
                  <a:lnTo>
                    <a:pt x="96203" y="60674"/>
                  </a:lnTo>
                  <a:lnTo>
                    <a:pt x="95821" y="60674"/>
                  </a:lnTo>
                  <a:lnTo>
                    <a:pt x="95155" y="62008"/>
                  </a:lnTo>
                  <a:lnTo>
                    <a:pt x="93917" y="62008"/>
                  </a:lnTo>
                  <a:lnTo>
                    <a:pt x="94202" y="62675"/>
                  </a:lnTo>
                  <a:lnTo>
                    <a:pt x="94202" y="62960"/>
                  </a:lnTo>
                  <a:lnTo>
                    <a:pt x="93535" y="63627"/>
                  </a:lnTo>
                  <a:lnTo>
                    <a:pt x="92583" y="64294"/>
                  </a:lnTo>
                  <a:lnTo>
                    <a:pt x="91916" y="64960"/>
                  </a:lnTo>
                  <a:lnTo>
                    <a:pt x="91630" y="64294"/>
                  </a:lnTo>
                  <a:lnTo>
                    <a:pt x="90964" y="64294"/>
                  </a:lnTo>
                  <a:lnTo>
                    <a:pt x="90583" y="64008"/>
                  </a:lnTo>
                  <a:lnTo>
                    <a:pt x="91916" y="62960"/>
                  </a:lnTo>
                  <a:lnTo>
                    <a:pt x="91916" y="62008"/>
                  </a:lnTo>
                  <a:lnTo>
                    <a:pt x="91630" y="61627"/>
                  </a:lnTo>
                  <a:lnTo>
                    <a:pt x="90964" y="62008"/>
                  </a:lnTo>
                  <a:lnTo>
                    <a:pt x="90964" y="62675"/>
                  </a:lnTo>
                  <a:lnTo>
                    <a:pt x="89916" y="62960"/>
                  </a:lnTo>
                  <a:lnTo>
                    <a:pt x="88297" y="64294"/>
                  </a:lnTo>
                  <a:lnTo>
                    <a:pt x="88297" y="64008"/>
                  </a:lnTo>
                  <a:lnTo>
                    <a:pt x="88011" y="63627"/>
                  </a:lnTo>
                  <a:lnTo>
                    <a:pt x="88011" y="63341"/>
                  </a:lnTo>
                  <a:lnTo>
                    <a:pt x="88297" y="62960"/>
                  </a:lnTo>
                  <a:lnTo>
                    <a:pt x="88297" y="62675"/>
                  </a:lnTo>
                  <a:lnTo>
                    <a:pt x="86963" y="62675"/>
                  </a:lnTo>
                  <a:lnTo>
                    <a:pt x="86011" y="62293"/>
                  </a:lnTo>
                  <a:lnTo>
                    <a:pt x="86011" y="62008"/>
                  </a:lnTo>
                  <a:lnTo>
                    <a:pt x="85725" y="61341"/>
                  </a:lnTo>
                  <a:lnTo>
                    <a:pt x="85344" y="61341"/>
                  </a:lnTo>
                  <a:lnTo>
                    <a:pt x="85058" y="61055"/>
                  </a:lnTo>
                  <a:lnTo>
                    <a:pt x="84677" y="61341"/>
                  </a:lnTo>
                  <a:lnTo>
                    <a:pt x="84677" y="61627"/>
                  </a:lnTo>
                  <a:lnTo>
                    <a:pt x="85058" y="62293"/>
                  </a:lnTo>
                  <a:lnTo>
                    <a:pt x="84677" y="62675"/>
                  </a:lnTo>
                  <a:lnTo>
                    <a:pt x="84392" y="62293"/>
                  </a:lnTo>
                  <a:lnTo>
                    <a:pt x="84010" y="61055"/>
                  </a:lnTo>
                  <a:lnTo>
                    <a:pt x="83725" y="60674"/>
                  </a:lnTo>
                  <a:lnTo>
                    <a:pt x="83058" y="61341"/>
                  </a:lnTo>
                  <a:lnTo>
                    <a:pt x="83058" y="62675"/>
                  </a:lnTo>
                  <a:lnTo>
                    <a:pt x="82772" y="62960"/>
                  </a:lnTo>
                  <a:lnTo>
                    <a:pt x="81725" y="64294"/>
                  </a:lnTo>
                  <a:lnTo>
                    <a:pt x="80391" y="65246"/>
                  </a:lnTo>
                  <a:lnTo>
                    <a:pt x="79820" y="66294"/>
                  </a:lnTo>
                  <a:lnTo>
                    <a:pt x="79820" y="65913"/>
                  </a:lnTo>
                  <a:lnTo>
                    <a:pt x="79438" y="66580"/>
                  </a:lnTo>
                  <a:lnTo>
                    <a:pt x="78486" y="67246"/>
                  </a:lnTo>
                  <a:lnTo>
                    <a:pt x="77819" y="67913"/>
                  </a:lnTo>
                  <a:lnTo>
                    <a:pt x="78772" y="67913"/>
                  </a:lnTo>
                  <a:lnTo>
                    <a:pt x="79820" y="67532"/>
                  </a:lnTo>
                  <a:lnTo>
                    <a:pt x="79438" y="68580"/>
                  </a:lnTo>
                  <a:lnTo>
                    <a:pt x="79438" y="69247"/>
                  </a:lnTo>
                  <a:lnTo>
                    <a:pt x="79153" y="69532"/>
                  </a:lnTo>
                  <a:lnTo>
                    <a:pt x="79153" y="71533"/>
                  </a:lnTo>
                  <a:lnTo>
                    <a:pt x="79820" y="71818"/>
                  </a:lnTo>
                  <a:lnTo>
                    <a:pt x="80105" y="72485"/>
                  </a:lnTo>
                  <a:lnTo>
                    <a:pt x="79820" y="72866"/>
                  </a:lnTo>
                  <a:lnTo>
                    <a:pt x="79820" y="73152"/>
                  </a:lnTo>
                  <a:lnTo>
                    <a:pt x="80105" y="73152"/>
                  </a:lnTo>
                  <a:lnTo>
                    <a:pt x="80772" y="73438"/>
                  </a:lnTo>
                  <a:lnTo>
                    <a:pt x="80772" y="73152"/>
                  </a:lnTo>
                  <a:lnTo>
                    <a:pt x="81058" y="73152"/>
                  </a:lnTo>
                  <a:lnTo>
                    <a:pt x="82105" y="72485"/>
                  </a:lnTo>
                  <a:lnTo>
                    <a:pt x="82772" y="72485"/>
                  </a:lnTo>
                  <a:lnTo>
                    <a:pt x="84677" y="73152"/>
                  </a:lnTo>
                  <a:lnTo>
                    <a:pt x="83725" y="73438"/>
                  </a:lnTo>
                  <a:lnTo>
                    <a:pt x="83058" y="74104"/>
                  </a:lnTo>
                  <a:lnTo>
                    <a:pt x="83344" y="75152"/>
                  </a:lnTo>
                  <a:lnTo>
                    <a:pt x="84392" y="76391"/>
                  </a:lnTo>
                  <a:lnTo>
                    <a:pt x="83725" y="76771"/>
                  </a:lnTo>
                  <a:lnTo>
                    <a:pt x="82105" y="78391"/>
                  </a:lnTo>
                  <a:lnTo>
                    <a:pt x="81725" y="79057"/>
                  </a:lnTo>
                  <a:lnTo>
                    <a:pt x="80772" y="80010"/>
                  </a:lnTo>
                  <a:lnTo>
                    <a:pt x="81439" y="80391"/>
                  </a:lnTo>
                  <a:lnTo>
                    <a:pt x="82772" y="81725"/>
                  </a:lnTo>
                  <a:lnTo>
                    <a:pt x="83344" y="82010"/>
                  </a:lnTo>
                  <a:lnTo>
                    <a:pt x="83344" y="83344"/>
                  </a:lnTo>
                  <a:lnTo>
                    <a:pt x="83058" y="84011"/>
                  </a:lnTo>
                  <a:lnTo>
                    <a:pt x="82391" y="84677"/>
                  </a:lnTo>
                  <a:lnTo>
                    <a:pt x="82105" y="84677"/>
                  </a:lnTo>
                  <a:lnTo>
                    <a:pt x="81725" y="85249"/>
                  </a:lnTo>
                  <a:lnTo>
                    <a:pt x="82105" y="85630"/>
                  </a:lnTo>
                  <a:lnTo>
                    <a:pt x="82391" y="85630"/>
                  </a:lnTo>
                  <a:lnTo>
                    <a:pt x="82105" y="86296"/>
                  </a:lnTo>
                  <a:lnTo>
                    <a:pt x="81725" y="85916"/>
                  </a:lnTo>
                  <a:lnTo>
                    <a:pt x="80772" y="87249"/>
                  </a:lnTo>
                  <a:lnTo>
                    <a:pt x="80105" y="87630"/>
                  </a:lnTo>
                  <a:lnTo>
                    <a:pt x="79820" y="87630"/>
                  </a:lnTo>
                  <a:lnTo>
                    <a:pt x="78486" y="88868"/>
                  </a:lnTo>
                  <a:lnTo>
                    <a:pt x="77819" y="90583"/>
                  </a:lnTo>
                  <a:lnTo>
                    <a:pt x="77438" y="91535"/>
                  </a:lnTo>
                  <a:lnTo>
                    <a:pt x="77153" y="91154"/>
                  </a:lnTo>
                  <a:lnTo>
                    <a:pt x="76200" y="92202"/>
                  </a:lnTo>
                  <a:lnTo>
                    <a:pt x="75819" y="91535"/>
                  </a:lnTo>
                  <a:lnTo>
                    <a:pt x="75152" y="91535"/>
                  </a:lnTo>
                  <a:lnTo>
                    <a:pt x="74867" y="92202"/>
                  </a:lnTo>
                  <a:lnTo>
                    <a:pt x="74867" y="92488"/>
                  </a:lnTo>
                  <a:lnTo>
                    <a:pt x="75533" y="93821"/>
                  </a:lnTo>
                  <a:lnTo>
                    <a:pt x="74867" y="94774"/>
                  </a:lnTo>
                  <a:lnTo>
                    <a:pt x="74485" y="94774"/>
                  </a:lnTo>
                  <a:lnTo>
                    <a:pt x="74485" y="94488"/>
                  </a:lnTo>
                  <a:lnTo>
                    <a:pt x="73533" y="94488"/>
                  </a:lnTo>
                  <a:lnTo>
                    <a:pt x="73533" y="94774"/>
                  </a:lnTo>
                  <a:lnTo>
                    <a:pt x="73247" y="95441"/>
                  </a:lnTo>
                  <a:lnTo>
                    <a:pt x="72866" y="95441"/>
                  </a:lnTo>
                  <a:lnTo>
                    <a:pt x="73247" y="95821"/>
                  </a:lnTo>
                  <a:lnTo>
                    <a:pt x="73247" y="96107"/>
                  </a:lnTo>
                  <a:lnTo>
                    <a:pt x="71247" y="96107"/>
                  </a:lnTo>
                  <a:lnTo>
                    <a:pt x="70961" y="95441"/>
                  </a:lnTo>
                  <a:lnTo>
                    <a:pt x="69913" y="95155"/>
                  </a:lnTo>
                  <a:lnTo>
                    <a:pt x="68294" y="93536"/>
                  </a:lnTo>
                  <a:lnTo>
                    <a:pt x="66961" y="93536"/>
                  </a:lnTo>
                  <a:lnTo>
                    <a:pt x="66961" y="94107"/>
                  </a:lnTo>
                  <a:lnTo>
                    <a:pt x="66294" y="94488"/>
                  </a:lnTo>
                  <a:lnTo>
                    <a:pt x="65056" y="94488"/>
                  </a:lnTo>
                  <a:lnTo>
                    <a:pt x="64675" y="95155"/>
                  </a:lnTo>
                  <a:lnTo>
                    <a:pt x="64675" y="95821"/>
                  </a:lnTo>
                  <a:lnTo>
                    <a:pt x="65056" y="96488"/>
                  </a:lnTo>
                  <a:lnTo>
                    <a:pt x="62389" y="97727"/>
                  </a:lnTo>
                  <a:lnTo>
                    <a:pt x="61436" y="97441"/>
                  </a:lnTo>
                  <a:lnTo>
                    <a:pt x="61055" y="97441"/>
                  </a:lnTo>
                  <a:lnTo>
                    <a:pt x="61436" y="97441"/>
                  </a:lnTo>
                  <a:lnTo>
                    <a:pt x="61436" y="98107"/>
                  </a:lnTo>
                  <a:lnTo>
                    <a:pt x="60103" y="99060"/>
                  </a:lnTo>
                  <a:lnTo>
                    <a:pt x="60103" y="99441"/>
                  </a:lnTo>
                  <a:lnTo>
                    <a:pt x="58769" y="101060"/>
                  </a:lnTo>
                  <a:lnTo>
                    <a:pt x="57436" y="102013"/>
                  </a:lnTo>
                  <a:lnTo>
                    <a:pt x="57150" y="102394"/>
                  </a:lnTo>
                  <a:lnTo>
                    <a:pt x="55531" y="102013"/>
                  </a:lnTo>
                  <a:lnTo>
                    <a:pt x="56483" y="102679"/>
                  </a:lnTo>
                  <a:lnTo>
                    <a:pt x="57150" y="103346"/>
                  </a:lnTo>
                  <a:lnTo>
                    <a:pt x="57436" y="103346"/>
                  </a:lnTo>
                  <a:lnTo>
                    <a:pt x="57436" y="104013"/>
                  </a:lnTo>
                  <a:lnTo>
                    <a:pt x="57817" y="104013"/>
                  </a:lnTo>
                  <a:lnTo>
                    <a:pt x="58103" y="104680"/>
                  </a:lnTo>
                  <a:lnTo>
                    <a:pt x="57817" y="105632"/>
                  </a:lnTo>
                  <a:lnTo>
                    <a:pt x="55150" y="105346"/>
                  </a:lnTo>
                  <a:lnTo>
                    <a:pt x="54483" y="104966"/>
                  </a:lnTo>
                  <a:lnTo>
                    <a:pt x="51911" y="106013"/>
                  </a:lnTo>
                  <a:lnTo>
                    <a:pt x="52578" y="106585"/>
                  </a:lnTo>
                  <a:lnTo>
                    <a:pt x="51530" y="107632"/>
                  </a:lnTo>
                  <a:lnTo>
                    <a:pt x="50863" y="108585"/>
                  </a:lnTo>
                  <a:lnTo>
                    <a:pt x="51245" y="109252"/>
                  </a:lnTo>
                  <a:lnTo>
                    <a:pt x="49911" y="111252"/>
                  </a:lnTo>
                  <a:lnTo>
                    <a:pt x="49244" y="111919"/>
                  </a:lnTo>
                  <a:lnTo>
                    <a:pt x="48958" y="111919"/>
                  </a:lnTo>
                  <a:lnTo>
                    <a:pt x="48578" y="111538"/>
                  </a:lnTo>
                  <a:lnTo>
                    <a:pt x="48578" y="110871"/>
                  </a:lnTo>
                  <a:lnTo>
                    <a:pt x="47911" y="110871"/>
                  </a:lnTo>
                  <a:lnTo>
                    <a:pt x="47625" y="111252"/>
                  </a:lnTo>
                  <a:lnTo>
                    <a:pt x="46672" y="110871"/>
                  </a:lnTo>
                  <a:lnTo>
                    <a:pt x="44291" y="110871"/>
                  </a:lnTo>
                  <a:lnTo>
                    <a:pt x="44005" y="110585"/>
                  </a:lnTo>
                  <a:lnTo>
                    <a:pt x="43720" y="110871"/>
                  </a:lnTo>
                  <a:lnTo>
                    <a:pt x="43053" y="110871"/>
                  </a:lnTo>
                  <a:lnTo>
                    <a:pt x="42386" y="111538"/>
                  </a:lnTo>
                  <a:lnTo>
                    <a:pt x="42005" y="112490"/>
                  </a:lnTo>
                  <a:lnTo>
                    <a:pt x="41720" y="112490"/>
                  </a:lnTo>
                  <a:lnTo>
                    <a:pt x="40767" y="113538"/>
                  </a:lnTo>
                  <a:lnTo>
                    <a:pt x="39433" y="117824"/>
                  </a:lnTo>
                  <a:lnTo>
                    <a:pt x="39053" y="117824"/>
                  </a:lnTo>
                  <a:lnTo>
                    <a:pt x="39053" y="114491"/>
                  </a:lnTo>
                  <a:lnTo>
                    <a:pt x="38767" y="112490"/>
                  </a:lnTo>
                  <a:lnTo>
                    <a:pt x="38100" y="112871"/>
                  </a:lnTo>
                  <a:lnTo>
                    <a:pt x="36481" y="114871"/>
                  </a:lnTo>
                  <a:lnTo>
                    <a:pt x="36100" y="115157"/>
                  </a:lnTo>
                  <a:lnTo>
                    <a:pt x="35814" y="113824"/>
                  </a:lnTo>
                  <a:lnTo>
                    <a:pt x="31528" y="113824"/>
                  </a:lnTo>
                  <a:lnTo>
                    <a:pt x="31909" y="112490"/>
                  </a:lnTo>
                  <a:lnTo>
                    <a:pt x="29242" y="107918"/>
                  </a:lnTo>
                  <a:lnTo>
                    <a:pt x="28575" y="107632"/>
                  </a:lnTo>
                  <a:lnTo>
                    <a:pt x="27908" y="107918"/>
                  </a:lnTo>
                  <a:lnTo>
                    <a:pt x="24955" y="106966"/>
                  </a:lnTo>
                  <a:lnTo>
                    <a:pt x="24289" y="105346"/>
                  </a:lnTo>
                  <a:lnTo>
                    <a:pt x="24289" y="104013"/>
                  </a:lnTo>
                  <a:lnTo>
                    <a:pt x="22384" y="104966"/>
                  </a:lnTo>
                  <a:lnTo>
                    <a:pt x="22384" y="104680"/>
                  </a:lnTo>
                  <a:lnTo>
                    <a:pt x="22003" y="104013"/>
                  </a:lnTo>
                  <a:lnTo>
                    <a:pt x="21336" y="104013"/>
                  </a:lnTo>
                  <a:lnTo>
                    <a:pt x="19717" y="104680"/>
                  </a:lnTo>
                  <a:lnTo>
                    <a:pt x="19431" y="104966"/>
                  </a:lnTo>
                  <a:lnTo>
                    <a:pt x="18764" y="105346"/>
                  </a:lnTo>
                  <a:lnTo>
                    <a:pt x="18383" y="105346"/>
                  </a:lnTo>
                  <a:lnTo>
                    <a:pt x="18097" y="106013"/>
                  </a:lnTo>
                  <a:lnTo>
                    <a:pt x="17431" y="106299"/>
                  </a:lnTo>
                  <a:lnTo>
                    <a:pt x="17431" y="106966"/>
                  </a:lnTo>
                  <a:lnTo>
                    <a:pt x="16478" y="107918"/>
                  </a:lnTo>
                  <a:lnTo>
                    <a:pt x="15430" y="107918"/>
                  </a:lnTo>
                  <a:lnTo>
                    <a:pt x="15145" y="108299"/>
                  </a:lnTo>
                  <a:lnTo>
                    <a:pt x="15145" y="108585"/>
                  </a:lnTo>
                  <a:lnTo>
                    <a:pt x="13811" y="109252"/>
                  </a:lnTo>
                  <a:lnTo>
                    <a:pt x="12859" y="109538"/>
                  </a:lnTo>
                  <a:lnTo>
                    <a:pt x="11525" y="108966"/>
                  </a:lnTo>
                  <a:lnTo>
                    <a:pt x="8858" y="108299"/>
                  </a:lnTo>
                  <a:lnTo>
                    <a:pt x="2667" y="104013"/>
                  </a:lnTo>
                  <a:lnTo>
                    <a:pt x="2953" y="101727"/>
                  </a:lnTo>
                  <a:lnTo>
                    <a:pt x="2953" y="100393"/>
                  </a:lnTo>
                  <a:lnTo>
                    <a:pt x="2381" y="99441"/>
                  </a:lnTo>
                  <a:lnTo>
                    <a:pt x="1333" y="99060"/>
                  </a:lnTo>
                  <a:lnTo>
                    <a:pt x="667" y="98774"/>
                  </a:lnTo>
                  <a:lnTo>
                    <a:pt x="667" y="97727"/>
                  </a:lnTo>
                  <a:lnTo>
                    <a:pt x="0" y="97727"/>
                  </a:lnTo>
                  <a:lnTo>
                    <a:pt x="0" y="97441"/>
                  </a:lnTo>
                  <a:lnTo>
                    <a:pt x="1048" y="97441"/>
                  </a:lnTo>
                  <a:lnTo>
                    <a:pt x="2381" y="97060"/>
                  </a:lnTo>
                  <a:lnTo>
                    <a:pt x="2953" y="96774"/>
                  </a:lnTo>
                  <a:lnTo>
                    <a:pt x="2953" y="96488"/>
                  </a:lnTo>
                  <a:lnTo>
                    <a:pt x="3334" y="96107"/>
                  </a:lnTo>
                  <a:lnTo>
                    <a:pt x="3334" y="95821"/>
                  </a:lnTo>
                  <a:lnTo>
                    <a:pt x="3620" y="95821"/>
                  </a:lnTo>
                  <a:lnTo>
                    <a:pt x="4286" y="95155"/>
                  </a:lnTo>
                  <a:lnTo>
                    <a:pt x="4667" y="95155"/>
                  </a:lnTo>
                  <a:lnTo>
                    <a:pt x="4667" y="94774"/>
                  </a:lnTo>
                  <a:lnTo>
                    <a:pt x="5334" y="95155"/>
                  </a:lnTo>
                  <a:lnTo>
                    <a:pt x="5905" y="94774"/>
                  </a:lnTo>
                  <a:lnTo>
                    <a:pt x="5620" y="94488"/>
                  </a:lnTo>
                  <a:lnTo>
                    <a:pt x="5905" y="94488"/>
                  </a:lnTo>
                  <a:lnTo>
                    <a:pt x="5905" y="94107"/>
                  </a:lnTo>
                  <a:lnTo>
                    <a:pt x="5905" y="94488"/>
                  </a:lnTo>
                  <a:lnTo>
                    <a:pt x="7239" y="94107"/>
                  </a:lnTo>
                  <a:lnTo>
                    <a:pt x="7239" y="93821"/>
                  </a:lnTo>
                  <a:lnTo>
                    <a:pt x="7620" y="93821"/>
                  </a:lnTo>
                  <a:lnTo>
                    <a:pt x="8287" y="93536"/>
                  </a:lnTo>
                  <a:lnTo>
                    <a:pt x="8287" y="93821"/>
                  </a:lnTo>
                  <a:lnTo>
                    <a:pt x="8287" y="93536"/>
                  </a:lnTo>
                  <a:lnTo>
                    <a:pt x="8858" y="93536"/>
                  </a:lnTo>
                  <a:lnTo>
                    <a:pt x="9525" y="93154"/>
                  </a:lnTo>
                  <a:lnTo>
                    <a:pt x="10192" y="92488"/>
                  </a:lnTo>
                  <a:lnTo>
                    <a:pt x="10573" y="92488"/>
                  </a:lnTo>
                  <a:lnTo>
                    <a:pt x="10858" y="92202"/>
                  </a:lnTo>
                  <a:lnTo>
                    <a:pt x="11239" y="92202"/>
                  </a:lnTo>
                  <a:lnTo>
                    <a:pt x="11239" y="91535"/>
                  </a:lnTo>
                  <a:lnTo>
                    <a:pt x="11525" y="91535"/>
                  </a:lnTo>
                  <a:lnTo>
                    <a:pt x="11811" y="91154"/>
                  </a:lnTo>
                  <a:lnTo>
                    <a:pt x="12192" y="91154"/>
                  </a:lnTo>
                  <a:lnTo>
                    <a:pt x="12192" y="90868"/>
                  </a:lnTo>
                  <a:lnTo>
                    <a:pt x="12478" y="90868"/>
                  </a:lnTo>
                  <a:lnTo>
                    <a:pt x="12859" y="90583"/>
                  </a:lnTo>
                  <a:lnTo>
                    <a:pt x="13145" y="90583"/>
                  </a:lnTo>
                  <a:lnTo>
                    <a:pt x="13145" y="90202"/>
                  </a:lnTo>
                  <a:lnTo>
                    <a:pt x="13525" y="90202"/>
                  </a:lnTo>
                  <a:lnTo>
                    <a:pt x="14192" y="89916"/>
                  </a:lnTo>
                  <a:lnTo>
                    <a:pt x="14192" y="89535"/>
                  </a:lnTo>
                  <a:lnTo>
                    <a:pt x="14764" y="89535"/>
                  </a:lnTo>
                  <a:lnTo>
                    <a:pt x="14764" y="89249"/>
                  </a:lnTo>
                  <a:lnTo>
                    <a:pt x="15145" y="89249"/>
                  </a:lnTo>
                  <a:lnTo>
                    <a:pt x="15145" y="88868"/>
                  </a:lnTo>
                  <a:lnTo>
                    <a:pt x="16097" y="88582"/>
                  </a:lnTo>
                  <a:lnTo>
                    <a:pt x="17145" y="87630"/>
                  </a:lnTo>
                  <a:lnTo>
                    <a:pt x="17431" y="87630"/>
                  </a:lnTo>
                  <a:lnTo>
                    <a:pt x="17717" y="87249"/>
                  </a:lnTo>
                  <a:lnTo>
                    <a:pt x="18097" y="87249"/>
                  </a:lnTo>
                  <a:lnTo>
                    <a:pt x="18383" y="86582"/>
                  </a:lnTo>
                  <a:lnTo>
                    <a:pt x="18383" y="86296"/>
                  </a:lnTo>
                  <a:lnTo>
                    <a:pt x="19050" y="86296"/>
                  </a:lnTo>
                  <a:lnTo>
                    <a:pt x="19050" y="85916"/>
                  </a:lnTo>
                  <a:lnTo>
                    <a:pt x="19431" y="85916"/>
                  </a:lnTo>
                  <a:lnTo>
                    <a:pt x="19431" y="85630"/>
                  </a:lnTo>
                  <a:lnTo>
                    <a:pt x="19717" y="85630"/>
                  </a:lnTo>
                  <a:lnTo>
                    <a:pt x="19717" y="85249"/>
                  </a:lnTo>
                  <a:lnTo>
                    <a:pt x="20098" y="85249"/>
                  </a:lnTo>
                  <a:lnTo>
                    <a:pt x="20098" y="84963"/>
                  </a:lnTo>
                  <a:lnTo>
                    <a:pt x="20383" y="84963"/>
                  </a:lnTo>
                  <a:lnTo>
                    <a:pt x="20383" y="84677"/>
                  </a:lnTo>
                  <a:lnTo>
                    <a:pt x="20669" y="84296"/>
                  </a:lnTo>
                  <a:lnTo>
                    <a:pt x="20669" y="84011"/>
                  </a:lnTo>
                  <a:lnTo>
                    <a:pt x="21336" y="83344"/>
                  </a:lnTo>
                  <a:lnTo>
                    <a:pt x="21336" y="82963"/>
                  </a:lnTo>
                  <a:lnTo>
                    <a:pt x="21717" y="82963"/>
                  </a:lnTo>
                  <a:lnTo>
                    <a:pt x="21717" y="82296"/>
                  </a:lnTo>
                  <a:lnTo>
                    <a:pt x="22003" y="82296"/>
                  </a:lnTo>
                  <a:lnTo>
                    <a:pt x="22384" y="81343"/>
                  </a:lnTo>
                  <a:lnTo>
                    <a:pt x="22670" y="81058"/>
                  </a:lnTo>
                  <a:lnTo>
                    <a:pt x="22670" y="80677"/>
                  </a:lnTo>
                  <a:lnTo>
                    <a:pt x="23050" y="80391"/>
                  </a:lnTo>
                  <a:lnTo>
                    <a:pt x="23050" y="79724"/>
                  </a:lnTo>
                  <a:lnTo>
                    <a:pt x="23622" y="78772"/>
                  </a:lnTo>
                  <a:lnTo>
                    <a:pt x="23622" y="77438"/>
                  </a:lnTo>
                  <a:lnTo>
                    <a:pt x="24003" y="77438"/>
                  </a:lnTo>
                  <a:lnTo>
                    <a:pt x="24003" y="77057"/>
                  </a:lnTo>
                  <a:lnTo>
                    <a:pt x="24289" y="76771"/>
                  </a:lnTo>
                  <a:lnTo>
                    <a:pt x="24003" y="76771"/>
                  </a:lnTo>
                  <a:lnTo>
                    <a:pt x="24289" y="76391"/>
                  </a:lnTo>
                  <a:lnTo>
                    <a:pt x="24289" y="75819"/>
                  </a:lnTo>
                  <a:lnTo>
                    <a:pt x="24670" y="75819"/>
                  </a:lnTo>
                  <a:lnTo>
                    <a:pt x="24670" y="74771"/>
                  </a:lnTo>
                  <a:lnTo>
                    <a:pt x="24955" y="74771"/>
                  </a:lnTo>
                  <a:lnTo>
                    <a:pt x="24955" y="73819"/>
                  </a:lnTo>
                  <a:lnTo>
                    <a:pt x="24670" y="73819"/>
                  </a:lnTo>
                  <a:lnTo>
                    <a:pt x="24955" y="73819"/>
                  </a:lnTo>
                  <a:lnTo>
                    <a:pt x="24955" y="73438"/>
                  </a:lnTo>
                  <a:lnTo>
                    <a:pt x="24955" y="73819"/>
                  </a:lnTo>
                  <a:lnTo>
                    <a:pt x="24955" y="73438"/>
                  </a:lnTo>
                  <a:lnTo>
                    <a:pt x="25337" y="73438"/>
                  </a:lnTo>
                  <a:lnTo>
                    <a:pt x="24955" y="73438"/>
                  </a:lnTo>
                  <a:lnTo>
                    <a:pt x="24955" y="73152"/>
                  </a:lnTo>
                  <a:lnTo>
                    <a:pt x="24670" y="73438"/>
                  </a:lnTo>
                  <a:lnTo>
                    <a:pt x="24670" y="73819"/>
                  </a:lnTo>
                  <a:lnTo>
                    <a:pt x="24670" y="73438"/>
                  </a:lnTo>
                  <a:lnTo>
                    <a:pt x="24955" y="73152"/>
                  </a:lnTo>
                  <a:lnTo>
                    <a:pt x="25337" y="73152"/>
                  </a:lnTo>
                  <a:lnTo>
                    <a:pt x="25337" y="73438"/>
                  </a:lnTo>
                  <a:lnTo>
                    <a:pt x="25337" y="73152"/>
                  </a:lnTo>
                  <a:lnTo>
                    <a:pt x="27242" y="73152"/>
                  </a:lnTo>
                  <a:lnTo>
                    <a:pt x="27242" y="72485"/>
                  </a:lnTo>
                  <a:lnTo>
                    <a:pt x="27622" y="72485"/>
                  </a:lnTo>
                  <a:lnTo>
                    <a:pt x="27622" y="72200"/>
                  </a:lnTo>
                  <a:lnTo>
                    <a:pt x="27242" y="72200"/>
                  </a:lnTo>
                  <a:lnTo>
                    <a:pt x="26956" y="71818"/>
                  </a:lnTo>
                  <a:lnTo>
                    <a:pt x="26956" y="71533"/>
                  </a:lnTo>
                  <a:lnTo>
                    <a:pt x="27242" y="71533"/>
                  </a:lnTo>
                  <a:lnTo>
                    <a:pt x="27242" y="71818"/>
                  </a:lnTo>
                  <a:lnTo>
                    <a:pt x="27242" y="71533"/>
                  </a:lnTo>
                  <a:lnTo>
                    <a:pt x="27622" y="72200"/>
                  </a:lnTo>
                  <a:lnTo>
                    <a:pt x="27622" y="71818"/>
                  </a:lnTo>
                  <a:lnTo>
                    <a:pt x="27908" y="71818"/>
                  </a:lnTo>
                  <a:lnTo>
                    <a:pt x="27908" y="71533"/>
                  </a:lnTo>
                  <a:lnTo>
                    <a:pt x="27622" y="71533"/>
                  </a:lnTo>
                  <a:lnTo>
                    <a:pt x="27908" y="71533"/>
                  </a:lnTo>
                  <a:lnTo>
                    <a:pt x="27622" y="71152"/>
                  </a:lnTo>
                  <a:lnTo>
                    <a:pt x="27908" y="71533"/>
                  </a:lnTo>
                  <a:lnTo>
                    <a:pt x="28289" y="70866"/>
                  </a:lnTo>
                  <a:lnTo>
                    <a:pt x="28289" y="70485"/>
                  </a:lnTo>
                  <a:lnTo>
                    <a:pt x="27908" y="70485"/>
                  </a:lnTo>
                  <a:lnTo>
                    <a:pt x="27908" y="70866"/>
                  </a:lnTo>
                  <a:lnTo>
                    <a:pt x="27622" y="70866"/>
                  </a:lnTo>
                  <a:lnTo>
                    <a:pt x="27622" y="71152"/>
                  </a:lnTo>
                  <a:lnTo>
                    <a:pt x="27622" y="70866"/>
                  </a:lnTo>
                  <a:lnTo>
                    <a:pt x="27242" y="71152"/>
                  </a:lnTo>
                  <a:lnTo>
                    <a:pt x="26575" y="71533"/>
                  </a:lnTo>
                  <a:lnTo>
                    <a:pt x="27242" y="71152"/>
                  </a:lnTo>
                  <a:lnTo>
                    <a:pt x="27908" y="70485"/>
                  </a:lnTo>
                  <a:lnTo>
                    <a:pt x="28575" y="70485"/>
                  </a:lnTo>
                  <a:lnTo>
                    <a:pt x="28575" y="70199"/>
                  </a:lnTo>
                  <a:lnTo>
                    <a:pt x="28956" y="70199"/>
                  </a:lnTo>
                  <a:lnTo>
                    <a:pt x="28956" y="69532"/>
                  </a:lnTo>
                  <a:lnTo>
                    <a:pt x="29242" y="69247"/>
                  </a:lnTo>
                  <a:lnTo>
                    <a:pt x="29242" y="68866"/>
                  </a:lnTo>
                  <a:lnTo>
                    <a:pt x="29528" y="68580"/>
                  </a:lnTo>
                  <a:lnTo>
                    <a:pt x="29528" y="67913"/>
                  </a:lnTo>
                  <a:lnTo>
                    <a:pt x="29908" y="67532"/>
                  </a:lnTo>
                  <a:lnTo>
                    <a:pt x="29908" y="66580"/>
                  </a:lnTo>
                  <a:lnTo>
                    <a:pt x="30194" y="66580"/>
                  </a:lnTo>
                  <a:lnTo>
                    <a:pt x="30194" y="65913"/>
                  </a:lnTo>
                  <a:lnTo>
                    <a:pt x="29908" y="65913"/>
                  </a:lnTo>
                  <a:lnTo>
                    <a:pt x="29908" y="65627"/>
                  </a:lnTo>
                  <a:lnTo>
                    <a:pt x="30194" y="65627"/>
                  </a:lnTo>
                  <a:lnTo>
                    <a:pt x="30194" y="64960"/>
                  </a:lnTo>
                  <a:lnTo>
                    <a:pt x="30575" y="64579"/>
                  </a:lnTo>
                  <a:lnTo>
                    <a:pt x="30861" y="64579"/>
                  </a:lnTo>
                  <a:lnTo>
                    <a:pt x="30861" y="64294"/>
                  </a:lnTo>
                  <a:lnTo>
                    <a:pt x="31242" y="64294"/>
                  </a:lnTo>
                  <a:lnTo>
                    <a:pt x="30861" y="64008"/>
                  </a:lnTo>
                  <a:lnTo>
                    <a:pt x="31242" y="64008"/>
                  </a:lnTo>
                  <a:lnTo>
                    <a:pt x="31242" y="62960"/>
                  </a:lnTo>
                  <a:lnTo>
                    <a:pt x="31528" y="62960"/>
                  </a:lnTo>
                  <a:lnTo>
                    <a:pt x="31528" y="62675"/>
                  </a:lnTo>
                  <a:lnTo>
                    <a:pt x="31528" y="62960"/>
                  </a:lnTo>
                  <a:lnTo>
                    <a:pt x="31528" y="62675"/>
                  </a:lnTo>
                  <a:lnTo>
                    <a:pt x="31909" y="62675"/>
                  </a:lnTo>
                  <a:lnTo>
                    <a:pt x="31909" y="62008"/>
                  </a:lnTo>
                  <a:lnTo>
                    <a:pt x="32195" y="62008"/>
                  </a:lnTo>
                  <a:lnTo>
                    <a:pt x="32195" y="61627"/>
                  </a:lnTo>
                  <a:lnTo>
                    <a:pt x="32480" y="61627"/>
                  </a:lnTo>
                  <a:lnTo>
                    <a:pt x="32480" y="61341"/>
                  </a:lnTo>
                  <a:lnTo>
                    <a:pt x="32861" y="61341"/>
                  </a:lnTo>
                  <a:lnTo>
                    <a:pt x="32861" y="61055"/>
                  </a:lnTo>
                  <a:lnTo>
                    <a:pt x="33147" y="60674"/>
                  </a:lnTo>
                  <a:lnTo>
                    <a:pt x="33147" y="60007"/>
                  </a:lnTo>
                  <a:lnTo>
                    <a:pt x="33528" y="60007"/>
                  </a:lnTo>
                  <a:lnTo>
                    <a:pt x="33528" y="59722"/>
                  </a:lnTo>
                  <a:lnTo>
                    <a:pt x="33814" y="58388"/>
                  </a:lnTo>
                  <a:lnTo>
                    <a:pt x="33814" y="57721"/>
                  </a:lnTo>
                  <a:lnTo>
                    <a:pt x="34195" y="57721"/>
                  </a:lnTo>
                  <a:lnTo>
                    <a:pt x="34195" y="57055"/>
                  </a:lnTo>
                  <a:lnTo>
                    <a:pt x="35433" y="52768"/>
                  </a:lnTo>
                  <a:lnTo>
                    <a:pt x="36100" y="52768"/>
                  </a:lnTo>
                  <a:lnTo>
                    <a:pt x="36481" y="53150"/>
                  </a:lnTo>
                  <a:lnTo>
                    <a:pt x="36481" y="52768"/>
                  </a:lnTo>
                  <a:lnTo>
                    <a:pt x="36100" y="52768"/>
                  </a:lnTo>
                  <a:lnTo>
                    <a:pt x="36100" y="52197"/>
                  </a:lnTo>
                  <a:lnTo>
                    <a:pt x="36481" y="52197"/>
                  </a:lnTo>
                  <a:lnTo>
                    <a:pt x="36767" y="51816"/>
                  </a:lnTo>
                  <a:lnTo>
                    <a:pt x="38100" y="50864"/>
                  </a:lnTo>
                  <a:lnTo>
                    <a:pt x="38386" y="50482"/>
                  </a:lnTo>
                  <a:lnTo>
                    <a:pt x="38386" y="50197"/>
                  </a:lnTo>
                  <a:lnTo>
                    <a:pt x="38767" y="50197"/>
                  </a:lnTo>
                  <a:lnTo>
                    <a:pt x="38767" y="49816"/>
                  </a:lnTo>
                  <a:lnTo>
                    <a:pt x="39053" y="49530"/>
                  </a:lnTo>
                  <a:lnTo>
                    <a:pt x="39433" y="49530"/>
                  </a:lnTo>
                  <a:lnTo>
                    <a:pt x="39433" y="49244"/>
                  </a:lnTo>
                  <a:lnTo>
                    <a:pt x="40386" y="48196"/>
                  </a:lnTo>
                  <a:lnTo>
                    <a:pt x="40767" y="48196"/>
                  </a:lnTo>
                  <a:lnTo>
                    <a:pt x="40767" y="47911"/>
                  </a:lnTo>
                  <a:lnTo>
                    <a:pt x="41338" y="47244"/>
                  </a:lnTo>
                  <a:lnTo>
                    <a:pt x="41338" y="46863"/>
                  </a:lnTo>
                  <a:lnTo>
                    <a:pt x="41720" y="46863"/>
                  </a:lnTo>
                  <a:lnTo>
                    <a:pt x="41720" y="46577"/>
                  </a:lnTo>
                  <a:lnTo>
                    <a:pt x="42005" y="46577"/>
                  </a:lnTo>
                  <a:lnTo>
                    <a:pt x="42672" y="45910"/>
                  </a:lnTo>
                  <a:lnTo>
                    <a:pt x="43053" y="45910"/>
                  </a:lnTo>
                  <a:lnTo>
                    <a:pt x="43339" y="45244"/>
                  </a:lnTo>
                  <a:lnTo>
                    <a:pt x="43720" y="44958"/>
                  </a:lnTo>
                  <a:lnTo>
                    <a:pt x="43720" y="44577"/>
                  </a:lnTo>
                  <a:lnTo>
                    <a:pt x="44005" y="44577"/>
                  </a:lnTo>
                  <a:lnTo>
                    <a:pt x="44005" y="44291"/>
                  </a:lnTo>
                  <a:lnTo>
                    <a:pt x="44291" y="44291"/>
                  </a:lnTo>
                  <a:lnTo>
                    <a:pt x="44672" y="43625"/>
                  </a:lnTo>
                  <a:lnTo>
                    <a:pt x="44958" y="43339"/>
                  </a:lnTo>
                  <a:lnTo>
                    <a:pt x="44958" y="42958"/>
                  </a:lnTo>
                  <a:lnTo>
                    <a:pt x="45339" y="42958"/>
                  </a:lnTo>
                  <a:lnTo>
                    <a:pt x="45625" y="42291"/>
                  </a:lnTo>
                  <a:lnTo>
                    <a:pt x="45625" y="42005"/>
                  </a:lnTo>
                  <a:lnTo>
                    <a:pt x="46006" y="42005"/>
                  </a:lnTo>
                  <a:lnTo>
                    <a:pt x="46006" y="40957"/>
                  </a:lnTo>
                  <a:lnTo>
                    <a:pt x="46672" y="40672"/>
                  </a:lnTo>
                  <a:lnTo>
                    <a:pt x="46958" y="40386"/>
                  </a:lnTo>
                  <a:lnTo>
                    <a:pt x="46958" y="40005"/>
                  </a:lnTo>
                  <a:lnTo>
                    <a:pt x="47625" y="40005"/>
                  </a:lnTo>
                  <a:lnTo>
                    <a:pt x="48292" y="39719"/>
                  </a:lnTo>
                  <a:lnTo>
                    <a:pt x="48292" y="39338"/>
                  </a:lnTo>
                  <a:lnTo>
                    <a:pt x="48578" y="39338"/>
                  </a:lnTo>
                  <a:lnTo>
                    <a:pt x="48578" y="38671"/>
                  </a:lnTo>
                  <a:lnTo>
                    <a:pt x="49625" y="38671"/>
                  </a:lnTo>
                  <a:lnTo>
                    <a:pt x="49911" y="38386"/>
                  </a:lnTo>
                  <a:lnTo>
                    <a:pt x="50578" y="38386"/>
                  </a:lnTo>
                  <a:lnTo>
                    <a:pt x="50578" y="37719"/>
                  </a:lnTo>
                  <a:lnTo>
                    <a:pt x="50863" y="38005"/>
                  </a:lnTo>
                  <a:lnTo>
                    <a:pt x="51530" y="38005"/>
                  </a:lnTo>
                  <a:lnTo>
                    <a:pt x="52197" y="37719"/>
                  </a:lnTo>
                  <a:lnTo>
                    <a:pt x="52197" y="38005"/>
                  </a:lnTo>
                  <a:lnTo>
                    <a:pt x="53530" y="37719"/>
                  </a:lnTo>
                  <a:lnTo>
                    <a:pt x="54197" y="37433"/>
                  </a:lnTo>
                  <a:lnTo>
                    <a:pt x="54483" y="37052"/>
                  </a:lnTo>
                  <a:lnTo>
                    <a:pt x="54864" y="37052"/>
                  </a:lnTo>
                  <a:lnTo>
                    <a:pt x="55150" y="36766"/>
                  </a:lnTo>
                  <a:lnTo>
                    <a:pt x="55150" y="36385"/>
                  </a:lnTo>
                  <a:lnTo>
                    <a:pt x="55817" y="36385"/>
                  </a:lnTo>
                  <a:lnTo>
                    <a:pt x="56483" y="36766"/>
                  </a:lnTo>
                  <a:lnTo>
                    <a:pt x="57817" y="35719"/>
                  </a:lnTo>
                  <a:lnTo>
                    <a:pt x="58103" y="36100"/>
                  </a:lnTo>
                  <a:lnTo>
                    <a:pt x="58103" y="35719"/>
                  </a:lnTo>
                  <a:lnTo>
                    <a:pt x="58483" y="35433"/>
                  </a:lnTo>
                  <a:lnTo>
                    <a:pt x="58769" y="35433"/>
                  </a:lnTo>
                  <a:lnTo>
                    <a:pt x="58769" y="35052"/>
                  </a:lnTo>
                  <a:lnTo>
                    <a:pt x="59055" y="35052"/>
                  </a:lnTo>
                  <a:lnTo>
                    <a:pt x="59055" y="34766"/>
                  </a:lnTo>
                  <a:lnTo>
                    <a:pt x="59436" y="34766"/>
                  </a:lnTo>
                  <a:lnTo>
                    <a:pt x="59436" y="34100"/>
                  </a:lnTo>
                  <a:lnTo>
                    <a:pt x="59722" y="34100"/>
                  </a:lnTo>
                  <a:lnTo>
                    <a:pt x="59722" y="33814"/>
                  </a:lnTo>
                  <a:lnTo>
                    <a:pt x="60103" y="33814"/>
                  </a:lnTo>
                  <a:lnTo>
                    <a:pt x="60388" y="33147"/>
                  </a:lnTo>
                  <a:lnTo>
                    <a:pt x="60103" y="33147"/>
                  </a:lnTo>
                  <a:lnTo>
                    <a:pt x="61436" y="33147"/>
                  </a:lnTo>
                  <a:lnTo>
                    <a:pt x="62389" y="32099"/>
                  </a:lnTo>
                  <a:lnTo>
                    <a:pt x="62675" y="32099"/>
                  </a:lnTo>
                  <a:lnTo>
                    <a:pt x="62675" y="31814"/>
                  </a:lnTo>
                  <a:lnTo>
                    <a:pt x="63055" y="31814"/>
                  </a:lnTo>
                  <a:lnTo>
                    <a:pt x="63055" y="31528"/>
                  </a:lnTo>
                  <a:lnTo>
                    <a:pt x="63722" y="30861"/>
                  </a:lnTo>
                  <a:lnTo>
                    <a:pt x="63722" y="30480"/>
                  </a:lnTo>
                  <a:lnTo>
                    <a:pt x="64389" y="29813"/>
                  </a:lnTo>
                  <a:lnTo>
                    <a:pt x="64389" y="29528"/>
                  </a:lnTo>
                  <a:lnTo>
                    <a:pt x="64675" y="29528"/>
                  </a:lnTo>
                  <a:lnTo>
                    <a:pt x="64675" y="28861"/>
                  </a:lnTo>
                  <a:lnTo>
                    <a:pt x="64960" y="28861"/>
                  </a:lnTo>
                  <a:lnTo>
                    <a:pt x="64960" y="28575"/>
                  </a:lnTo>
                  <a:lnTo>
                    <a:pt x="65342" y="27908"/>
                  </a:lnTo>
                  <a:lnTo>
                    <a:pt x="65342" y="27527"/>
                  </a:lnTo>
                  <a:lnTo>
                    <a:pt x="65627" y="26575"/>
                  </a:lnTo>
                  <a:lnTo>
                    <a:pt x="65627" y="25908"/>
                  </a:lnTo>
                  <a:lnTo>
                    <a:pt x="66008" y="25622"/>
                  </a:lnTo>
                  <a:lnTo>
                    <a:pt x="66294" y="25622"/>
                  </a:lnTo>
                  <a:lnTo>
                    <a:pt x="66008" y="25241"/>
                  </a:lnTo>
                  <a:lnTo>
                    <a:pt x="66294" y="25241"/>
                  </a:lnTo>
                  <a:lnTo>
                    <a:pt x="66961" y="24955"/>
                  </a:lnTo>
                  <a:lnTo>
                    <a:pt x="67342" y="24575"/>
                  </a:lnTo>
                  <a:lnTo>
                    <a:pt x="67628" y="24575"/>
                  </a:lnTo>
                  <a:lnTo>
                    <a:pt x="67628" y="24289"/>
                  </a:lnTo>
                  <a:lnTo>
                    <a:pt x="68008" y="24289"/>
                  </a:lnTo>
                  <a:lnTo>
                    <a:pt x="68294" y="23908"/>
                  </a:lnTo>
                  <a:lnTo>
                    <a:pt x="68580" y="23908"/>
                  </a:lnTo>
                  <a:lnTo>
                    <a:pt x="68961" y="23622"/>
                  </a:lnTo>
                  <a:lnTo>
                    <a:pt x="69247" y="23622"/>
                  </a:lnTo>
                  <a:lnTo>
                    <a:pt x="69247" y="23241"/>
                  </a:lnTo>
                  <a:lnTo>
                    <a:pt x="69247" y="23622"/>
                  </a:lnTo>
                  <a:lnTo>
                    <a:pt x="69913" y="23241"/>
                  </a:lnTo>
                  <a:lnTo>
                    <a:pt x="69913" y="22955"/>
                  </a:lnTo>
                  <a:lnTo>
                    <a:pt x="70961" y="22955"/>
                  </a:lnTo>
                  <a:lnTo>
                    <a:pt x="70961" y="22574"/>
                  </a:lnTo>
                  <a:lnTo>
                    <a:pt x="71247" y="22574"/>
                  </a:lnTo>
                  <a:lnTo>
                    <a:pt x="71914" y="22289"/>
                  </a:lnTo>
                  <a:lnTo>
                    <a:pt x="71914" y="22003"/>
                  </a:lnTo>
                  <a:lnTo>
                    <a:pt x="74200" y="22289"/>
                  </a:lnTo>
                  <a:lnTo>
                    <a:pt x="74200" y="21622"/>
                  </a:lnTo>
                  <a:lnTo>
                    <a:pt x="74485" y="21622"/>
                  </a:lnTo>
                  <a:lnTo>
                    <a:pt x="74200" y="22003"/>
                  </a:lnTo>
                  <a:lnTo>
                    <a:pt x="74200" y="22289"/>
                  </a:lnTo>
                  <a:lnTo>
                    <a:pt x="74485" y="22289"/>
                  </a:lnTo>
                  <a:lnTo>
                    <a:pt x="74485" y="22003"/>
                  </a:lnTo>
                  <a:lnTo>
                    <a:pt x="74485" y="22289"/>
                  </a:lnTo>
                  <a:lnTo>
                    <a:pt x="75152" y="22669"/>
                  </a:lnTo>
                  <a:lnTo>
                    <a:pt x="76200" y="22289"/>
                  </a:lnTo>
                  <a:lnTo>
                    <a:pt x="77438" y="22003"/>
                  </a:lnTo>
                  <a:lnTo>
                    <a:pt x="77819" y="22003"/>
                  </a:lnTo>
                  <a:lnTo>
                    <a:pt x="77819" y="21622"/>
                  </a:lnTo>
                  <a:lnTo>
                    <a:pt x="78772" y="21622"/>
                  </a:lnTo>
                  <a:lnTo>
                    <a:pt x="79438" y="21336"/>
                  </a:lnTo>
                  <a:lnTo>
                    <a:pt x="79820" y="20955"/>
                  </a:lnTo>
                  <a:lnTo>
                    <a:pt x="80105" y="20955"/>
                  </a:lnTo>
                  <a:lnTo>
                    <a:pt x="80772" y="20669"/>
                  </a:lnTo>
                  <a:lnTo>
                    <a:pt x="80772" y="20288"/>
                  </a:lnTo>
                  <a:lnTo>
                    <a:pt x="81725" y="20288"/>
                  </a:lnTo>
                  <a:lnTo>
                    <a:pt x="82105" y="20003"/>
                  </a:lnTo>
                  <a:lnTo>
                    <a:pt x="82772" y="20003"/>
                  </a:lnTo>
                  <a:lnTo>
                    <a:pt x="83058" y="19621"/>
                  </a:lnTo>
                  <a:lnTo>
                    <a:pt x="83344" y="19050"/>
                  </a:lnTo>
                  <a:lnTo>
                    <a:pt x="83725" y="19050"/>
                  </a:lnTo>
                  <a:lnTo>
                    <a:pt x="83725" y="18669"/>
                  </a:lnTo>
                  <a:lnTo>
                    <a:pt x="84677" y="18669"/>
                  </a:lnTo>
                  <a:lnTo>
                    <a:pt x="85725" y="18383"/>
                  </a:lnTo>
                  <a:lnTo>
                    <a:pt x="85725" y="18002"/>
                  </a:lnTo>
                  <a:lnTo>
                    <a:pt x="86296" y="17716"/>
                  </a:lnTo>
                  <a:lnTo>
                    <a:pt x="86678" y="17716"/>
                  </a:lnTo>
                  <a:lnTo>
                    <a:pt x="86678" y="17335"/>
                  </a:lnTo>
                  <a:lnTo>
                    <a:pt x="87344" y="16669"/>
                  </a:lnTo>
                  <a:lnTo>
                    <a:pt x="87344" y="16097"/>
                  </a:lnTo>
                  <a:lnTo>
                    <a:pt x="88011" y="16097"/>
                  </a:lnTo>
                  <a:lnTo>
                    <a:pt x="88011" y="15716"/>
                  </a:lnTo>
                  <a:lnTo>
                    <a:pt x="88297" y="15716"/>
                  </a:lnTo>
                  <a:lnTo>
                    <a:pt x="88678" y="15430"/>
                  </a:lnTo>
                  <a:lnTo>
                    <a:pt x="88963" y="15430"/>
                  </a:lnTo>
                  <a:lnTo>
                    <a:pt x="88963" y="15049"/>
                  </a:lnTo>
                  <a:lnTo>
                    <a:pt x="89249" y="15049"/>
                  </a:lnTo>
                  <a:lnTo>
                    <a:pt x="90297" y="14764"/>
                  </a:lnTo>
                  <a:lnTo>
                    <a:pt x="90297" y="14383"/>
                  </a:lnTo>
                  <a:lnTo>
                    <a:pt x="90583" y="14383"/>
                  </a:lnTo>
                  <a:lnTo>
                    <a:pt x="90964" y="14097"/>
                  </a:lnTo>
                  <a:lnTo>
                    <a:pt x="91630" y="14097"/>
                  </a:lnTo>
                  <a:lnTo>
                    <a:pt x="91916" y="13716"/>
                  </a:lnTo>
                  <a:lnTo>
                    <a:pt x="91916" y="14097"/>
                  </a:lnTo>
                  <a:lnTo>
                    <a:pt x="91916" y="13716"/>
                  </a:lnTo>
                  <a:lnTo>
                    <a:pt x="92202" y="13716"/>
                  </a:lnTo>
                  <a:lnTo>
                    <a:pt x="92202" y="13430"/>
                  </a:lnTo>
                  <a:lnTo>
                    <a:pt x="92583" y="13430"/>
                  </a:lnTo>
                  <a:lnTo>
                    <a:pt x="92583" y="13144"/>
                  </a:lnTo>
                  <a:lnTo>
                    <a:pt x="93250" y="13144"/>
                  </a:lnTo>
                  <a:lnTo>
                    <a:pt x="93250" y="12763"/>
                  </a:lnTo>
                  <a:lnTo>
                    <a:pt x="93250" y="13144"/>
                  </a:lnTo>
                  <a:lnTo>
                    <a:pt x="93250" y="12763"/>
                  </a:lnTo>
                  <a:lnTo>
                    <a:pt x="93917" y="12763"/>
                  </a:lnTo>
                  <a:lnTo>
                    <a:pt x="94583" y="12478"/>
                  </a:lnTo>
                  <a:lnTo>
                    <a:pt x="94869" y="12097"/>
                  </a:lnTo>
                  <a:lnTo>
                    <a:pt x="95536" y="11811"/>
                  </a:lnTo>
                  <a:lnTo>
                    <a:pt x="95821" y="11430"/>
                  </a:lnTo>
                  <a:lnTo>
                    <a:pt x="96203" y="11430"/>
                  </a:lnTo>
                  <a:lnTo>
                    <a:pt x="96203" y="11144"/>
                  </a:lnTo>
                  <a:lnTo>
                    <a:pt x="96869" y="11144"/>
                  </a:lnTo>
                  <a:lnTo>
                    <a:pt x="96869" y="10763"/>
                  </a:lnTo>
                  <a:lnTo>
                    <a:pt x="97155" y="10763"/>
                  </a:lnTo>
                  <a:lnTo>
                    <a:pt x="97155" y="10477"/>
                  </a:lnTo>
                  <a:lnTo>
                    <a:pt x="97822" y="10477"/>
                  </a:lnTo>
                  <a:lnTo>
                    <a:pt x="98774" y="10192"/>
                  </a:lnTo>
                  <a:lnTo>
                    <a:pt x="98774" y="9811"/>
                  </a:lnTo>
                  <a:lnTo>
                    <a:pt x="99155" y="10192"/>
                  </a:lnTo>
                  <a:lnTo>
                    <a:pt x="99441" y="9811"/>
                  </a:lnTo>
                  <a:lnTo>
                    <a:pt x="100108" y="9811"/>
                  </a:lnTo>
                  <a:lnTo>
                    <a:pt x="100489" y="9525"/>
                  </a:lnTo>
                  <a:lnTo>
                    <a:pt x="100489" y="9144"/>
                  </a:lnTo>
                  <a:lnTo>
                    <a:pt x="101727" y="9144"/>
                  </a:lnTo>
                  <a:lnTo>
                    <a:pt x="102394" y="8858"/>
                  </a:lnTo>
                  <a:lnTo>
                    <a:pt x="103442" y="7810"/>
                  </a:lnTo>
                  <a:lnTo>
                    <a:pt x="104394" y="7239"/>
                  </a:lnTo>
                  <a:lnTo>
                    <a:pt x="104394" y="6858"/>
                  </a:lnTo>
                  <a:lnTo>
                    <a:pt x="105061" y="6572"/>
                  </a:lnTo>
                  <a:lnTo>
                    <a:pt x="105061" y="5905"/>
                  </a:lnTo>
                  <a:lnTo>
                    <a:pt x="105346" y="5905"/>
                  </a:lnTo>
                  <a:lnTo>
                    <a:pt x="105728" y="5524"/>
                  </a:lnTo>
                  <a:lnTo>
                    <a:pt x="105728" y="5905"/>
                  </a:lnTo>
                  <a:lnTo>
                    <a:pt x="106013" y="5905"/>
                  </a:lnTo>
                  <a:lnTo>
                    <a:pt x="106394" y="5524"/>
                  </a:lnTo>
                  <a:lnTo>
                    <a:pt x="106394" y="5239"/>
                  </a:lnTo>
                  <a:lnTo>
                    <a:pt x="107347" y="5239"/>
                  </a:lnTo>
                  <a:lnTo>
                    <a:pt x="107633" y="4858"/>
                  </a:lnTo>
                  <a:lnTo>
                    <a:pt x="108299" y="4858"/>
                  </a:lnTo>
                  <a:lnTo>
                    <a:pt x="108299" y="4572"/>
                  </a:lnTo>
                  <a:lnTo>
                    <a:pt x="108966" y="3905"/>
                  </a:lnTo>
                  <a:lnTo>
                    <a:pt x="108966" y="3619"/>
                  </a:lnTo>
                  <a:lnTo>
                    <a:pt x="109347" y="3619"/>
                  </a:lnTo>
                  <a:lnTo>
                    <a:pt x="109347" y="3238"/>
                  </a:lnTo>
                  <a:lnTo>
                    <a:pt x="109633" y="3238"/>
                  </a:lnTo>
                  <a:lnTo>
                    <a:pt x="109633" y="2572"/>
                  </a:lnTo>
                  <a:lnTo>
                    <a:pt x="109918" y="2572"/>
                  </a:lnTo>
                  <a:lnTo>
                    <a:pt x="109918" y="1905"/>
                  </a:lnTo>
                  <a:lnTo>
                    <a:pt x="110300" y="1905"/>
                  </a:lnTo>
                  <a:lnTo>
                    <a:pt x="110300" y="1619"/>
                  </a:lnTo>
                  <a:lnTo>
                    <a:pt x="111252" y="1619"/>
                  </a:lnTo>
                  <a:lnTo>
                    <a:pt x="110966" y="1333"/>
                  </a:lnTo>
                  <a:lnTo>
                    <a:pt x="111252" y="1619"/>
                  </a:lnTo>
                  <a:lnTo>
                    <a:pt x="111252" y="1333"/>
                  </a:lnTo>
                  <a:lnTo>
                    <a:pt x="111633" y="1333"/>
                  </a:lnTo>
                  <a:lnTo>
                    <a:pt x="111633" y="667"/>
                  </a:lnTo>
                  <a:lnTo>
                    <a:pt x="112871" y="667"/>
                  </a:lnTo>
                  <a:lnTo>
                    <a:pt x="112871" y="952"/>
                  </a:lnTo>
                  <a:lnTo>
                    <a:pt x="113538" y="952"/>
                  </a:lnTo>
                  <a:lnTo>
                    <a:pt x="114586" y="667"/>
                  </a:lnTo>
                  <a:lnTo>
                    <a:pt x="114586" y="952"/>
                  </a:lnTo>
                  <a:lnTo>
                    <a:pt x="115253" y="952"/>
                  </a:lnTo>
                  <a:lnTo>
                    <a:pt x="115253" y="667"/>
                  </a:lnTo>
                  <a:lnTo>
                    <a:pt x="115824" y="667"/>
                  </a:lnTo>
                  <a:lnTo>
                    <a:pt x="116205" y="286"/>
                  </a:lnTo>
                  <a:lnTo>
                    <a:pt x="116205" y="667"/>
                  </a:lnTo>
                  <a:lnTo>
                    <a:pt x="116205" y="286"/>
                  </a:lnTo>
                  <a:lnTo>
                    <a:pt x="116491" y="667"/>
                  </a:lnTo>
                  <a:lnTo>
                    <a:pt x="119825" y="667"/>
                  </a:lnTo>
                  <a:lnTo>
                    <a:pt x="119825" y="286"/>
                  </a:lnTo>
                  <a:lnTo>
                    <a:pt x="122110" y="286"/>
                  </a:lnTo>
                  <a:lnTo>
                    <a:pt x="123730" y="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BE1D8AC7-BDDE-E708-C038-A5D838042130}"/>
                </a:ext>
              </a:extLst>
            </p:cNvPr>
            <p:cNvSpPr/>
            <p:nvPr/>
          </p:nvSpPr>
          <p:spPr>
            <a:xfrm>
              <a:off x="1269443" y="4193348"/>
              <a:ext cx="274320" cy="376332"/>
            </a:xfrm>
            <a:custGeom>
              <a:avLst/>
              <a:gdLst>
                <a:gd name="connsiteX0" fmla="*/ 227457 w 274320"/>
                <a:gd name="connsiteY0" fmla="*/ 344519 h 376332"/>
                <a:gd name="connsiteX1" fmla="*/ 227076 w 274320"/>
                <a:gd name="connsiteY1" fmla="*/ 344519 h 376332"/>
                <a:gd name="connsiteX2" fmla="*/ 216884 w 274320"/>
                <a:gd name="connsiteY2" fmla="*/ 360902 h 376332"/>
                <a:gd name="connsiteX3" fmla="*/ 200787 w 274320"/>
                <a:gd name="connsiteY3" fmla="*/ 357664 h 376332"/>
                <a:gd name="connsiteX4" fmla="*/ 188976 w 274320"/>
                <a:gd name="connsiteY4" fmla="*/ 366808 h 376332"/>
                <a:gd name="connsiteX5" fmla="*/ 143732 w 274320"/>
                <a:gd name="connsiteY5" fmla="*/ 354997 h 376332"/>
                <a:gd name="connsiteX6" fmla="*/ 143732 w 274320"/>
                <a:gd name="connsiteY6" fmla="*/ 355378 h 376332"/>
                <a:gd name="connsiteX7" fmla="*/ 141161 w 274320"/>
                <a:gd name="connsiteY7" fmla="*/ 356616 h 376332"/>
                <a:gd name="connsiteX8" fmla="*/ 133921 w 274320"/>
                <a:gd name="connsiteY8" fmla="*/ 361283 h 376332"/>
                <a:gd name="connsiteX9" fmla="*/ 131254 w 274320"/>
                <a:gd name="connsiteY9" fmla="*/ 362522 h 376332"/>
                <a:gd name="connsiteX10" fmla="*/ 126682 w 274320"/>
                <a:gd name="connsiteY10" fmla="*/ 365474 h 376332"/>
                <a:gd name="connsiteX11" fmla="*/ 120396 w 274320"/>
                <a:gd name="connsiteY11" fmla="*/ 369475 h 376332"/>
                <a:gd name="connsiteX12" fmla="*/ 119443 w 274320"/>
                <a:gd name="connsiteY12" fmla="*/ 369761 h 376332"/>
                <a:gd name="connsiteX13" fmla="*/ 117824 w 274320"/>
                <a:gd name="connsiteY13" fmla="*/ 370427 h 376332"/>
                <a:gd name="connsiteX14" fmla="*/ 116491 w 274320"/>
                <a:gd name="connsiteY14" fmla="*/ 371094 h 376332"/>
                <a:gd name="connsiteX15" fmla="*/ 105346 w 274320"/>
                <a:gd name="connsiteY15" fmla="*/ 376333 h 376332"/>
                <a:gd name="connsiteX16" fmla="*/ 105061 w 274320"/>
                <a:gd name="connsiteY16" fmla="*/ 373666 h 376332"/>
                <a:gd name="connsiteX17" fmla="*/ 104394 w 274320"/>
                <a:gd name="connsiteY17" fmla="*/ 373094 h 376332"/>
                <a:gd name="connsiteX18" fmla="*/ 103346 w 274320"/>
                <a:gd name="connsiteY18" fmla="*/ 367189 h 376332"/>
                <a:gd name="connsiteX19" fmla="*/ 103061 w 274320"/>
                <a:gd name="connsiteY19" fmla="*/ 365855 h 376332"/>
                <a:gd name="connsiteX20" fmla="*/ 93821 w 274320"/>
                <a:gd name="connsiteY20" fmla="*/ 365855 h 376332"/>
                <a:gd name="connsiteX21" fmla="*/ 95536 w 274320"/>
                <a:gd name="connsiteY21" fmla="*/ 350711 h 376332"/>
                <a:gd name="connsiteX22" fmla="*/ 96488 w 274320"/>
                <a:gd name="connsiteY22" fmla="*/ 350044 h 376332"/>
                <a:gd name="connsiteX23" fmla="*/ 97441 w 274320"/>
                <a:gd name="connsiteY23" fmla="*/ 348424 h 376332"/>
                <a:gd name="connsiteX24" fmla="*/ 97155 w 274320"/>
                <a:gd name="connsiteY24" fmla="*/ 346805 h 376332"/>
                <a:gd name="connsiteX25" fmla="*/ 96202 w 274320"/>
                <a:gd name="connsiteY25" fmla="*/ 345853 h 376332"/>
                <a:gd name="connsiteX26" fmla="*/ 95536 w 274320"/>
                <a:gd name="connsiteY26" fmla="*/ 345853 h 376332"/>
                <a:gd name="connsiteX27" fmla="*/ 94488 w 274320"/>
                <a:gd name="connsiteY27" fmla="*/ 346520 h 376332"/>
                <a:gd name="connsiteX28" fmla="*/ 92869 w 274320"/>
                <a:gd name="connsiteY28" fmla="*/ 346805 h 376332"/>
                <a:gd name="connsiteX29" fmla="*/ 90297 w 274320"/>
                <a:gd name="connsiteY29" fmla="*/ 347472 h 376332"/>
                <a:gd name="connsiteX30" fmla="*/ 87630 w 274320"/>
                <a:gd name="connsiteY30" fmla="*/ 346139 h 376332"/>
                <a:gd name="connsiteX31" fmla="*/ 86963 w 274320"/>
                <a:gd name="connsiteY31" fmla="*/ 344805 h 376332"/>
                <a:gd name="connsiteX32" fmla="*/ 86677 w 274320"/>
                <a:gd name="connsiteY32" fmla="*/ 343186 h 376332"/>
                <a:gd name="connsiteX33" fmla="*/ 86011 w 274320"/>
                <a:gd name="connsiteY33" fmla="*/ 342519 h 376332"/>
                <a:gd name="connsiteX34" fmla="*/ 85630 w 274320"/>
                <a:gd name="connsiteY34" fmla="*/ 341186 h 376332"/>
                <a:gd name="connsiteX35" fmla="*/ 85630 w 274320"/>
                <a:gd name="connsiteY35" fmla="*/ 339947 h 376332"/>
                <a:gd name="connsiteX36" fmla="*/ 86011 w 274320"/>
                <a:gd name="connsiteY36" fmla="*/ 338614 h 376332"/>
                <a:gd name="connsiteX37" fmla="*/ 86011 w 274320"/>
                <a:gd name="connsiteY37" fmla="*/ 337280 h 376332"/>
                <a:gd name="connsiteX38" fmla="*/ 86677 w 274320"/>
                <a:gd name="connsiteY38" fmla="*/ 334994 h 376332"/>
                <a:gd name="connsiteX39" fmla="*/ 86963 w 274320"/>
                <a:gd name="connsiteY39" fmla="*/ 334042 h 376332"/>
                <a:gd name="connsiteX40" fmla="*/ 87344 w 274320"/>
                <a:gd name="connsiteY40" fmla="*/ 332708 h 376332"/>
                <a:gd name="connsiteX41" fmla="*/ 86677 w 274320"/>
                <a:gd name="connsiteY41" fmla="*/ 330708 h 376332"/>
                <a:gd name="connsiteX42" fmla="*/ 87344 w 274320"/>
                <a:gd name="connsiteY42" fmla="*/ 331375 h 376332"/>
                <a:gd name="connsiteX43" fmla="*/ 88582 w 274320"/>
                <a:gd name="connsiteY43" fmla="*/ 330708 h 376332"/>
                <a:gd name="connsiteX44" fmla="*/ 88963 w 274320"/>
                <a:gd name="connsiteY44" fmla="*/ 330422 h 376332"/>
                <a:gd name="connsiteX45" fmla="*/ 88963 w 274320"/>
                <a:gd name="connsiteY45" fmla="*/ 329756 h 376332"/>
                <a:gd name="connsiteX46" fmla="*/ 89630 w 274320"/>
                <a:gd name="connsiteY46" fmla="*/ 329374 h 376332"/>
                <a:gd name="connsiteX47" fmla="*/ 90297 w 274320"/>
                <a:gd name="connsiteY47" fmla="*/ 329374 h 376332"/>
                <a:gd name="connsiteX48" fmla="*/ 90868 w 274320"/>
                <a:gd name="connsiteY48" fmla="*/ 328803 h 376332"/>
                <a:gd name="connsiteX49" fmla="*/ 90868 w 274320"/>
                <a:gd name="connsiteY49" fmla="*/ 328422 h 376332"/>
                <a:gd name="connsiteX50" fmla="*/ 92202 w 274320"/>
                <a:gd name="connsiteY50" fmla="*/ 327089 h 376332"/>
                <a:gd name="connsiteX51" fmla="*/ 93536 w 274320"/>
                <a:gd name="connsiteY51" fmla="*/ 326422 h 376332"/>
                <a:gd name="connsiteX52" fmla="*/ 94488 w 274320"/>
                <a:gd name="connsiteY52" fmla="*/ 326136 h 376332"/>
                <a:gd name="connsiteX53" fmla="*/ 94869 w 274320"/>
                <a:gd name="connsiteY53" fmla="*/ 325850 h 376332"/>
                <a:gd name="connsiteX54" fmla="*/ 95536 w 274320"/>
                <a:gd name="connsiteY54" fmla="*/ 325469 h 376332"/>
                <a:gd name="connsiteX55" fmla="*/ 95821 w 274320"/>
                <a:gd name="connsiteY55" fmla="*/ 325469 h 376332"/>
                <a:gd name="connsiteX56" fmla="*/ 97441 w 274320"/>
                <a:gd name="connsiteY56" fmla="*/ 324517 h 376332"/>
                <a:gd name="connsiteX57" fmla="*/ 97822 w 274320"/>
                <a:gd name="connsiteY57" fmla="*/ 323183 h 376332"/>
                <a:gd name="connsiteX58" fmla="*/ 99727 w 274320"/>
                <a:gd name="connsiteY58" fmla="*/ 322231 h 376332"/>
                <a:gd name="connsiteX59" fmla="*/ 99727 w 274320"/>
                <a:gd name="connsiteY59" fmla="*/ 320516 h 376332"/>
                <a:gd name="connsiteX60" fmla="*/ 101727 w 274320"/>
                <a:gd name="connsiteY60" fmla="*/ 319278 h 376332"/>
                <a:gd name="connsiteX61" fmla="*/ 102679 w 274320"/>
                <a:gd name="connsiteY61" fmla="*/ 318230 h 376332"/>
                <a:gd name="connsiteX62" fmla="*/ 104013 w 274320"/>
                <a:gd name="connsiteY62" fmla="*/ 316611 h 376332"/>
                <a:gd name="connsiteX63" fmla="*/ 106013 w 274320"/>
                <a:gd name="connsiteY63" fmla="*/ 315278 h 376332"/>
                <a:gd name="connsiteX64" fmla="*/ 106299 w 274320"/>
                <a:gd name="connsiteY64" fmla="*/ 315278 h 376332"/>
                <a:gd name="connsiteX65" fmla="*/ 106299 w 274320"/>
                <a:gd name="connsiteY65" fmla="*/ 314325 h 376332"/>
                <a:gd name="connsiteX66" fmla="*/ 106680 w 274320"/>
                <a:gd name="connsiteY66" fmla="*/ 314039 h 376332"/>
                <a:gd name="connsiteX67" fmla="*/ 106680 w 274320"/>
                <a:gd name="connsiteY67" fmla="*/ 313372 h 376332"/>
                <a:gd name="connsiteX68" fmla="*/ 106299 w 274320"/>
                <a:gd name="connsiteY68" fmla="*/ 312991 h 376332"/>
                <a:gd name="connsiteX69" fmla="*/ 106299 w 274320"/>
                <a:gd name="connsiteY69" fmla="*/ 312706 h 376332"/>
                <a:gd name="connsiteX70" fmla="*/ 106013 w 274320"/>
                <a:gd name="connsiteY70" fmla="*/ 312706 h 376332"/>
                <a:gd name="connsiteX71" fmla="*/ 105632 w 274320"/>
                <a:gd name="connsiteY71" fmla="*/ 312325 h 376332"/>
                <a:gd name="connsiteX72" fmla="*/ 105632 w 274320"/>
                <a:gd name="connsiteY72" fmla="*/ 311658 h 376332"/>
                <a:gd name="connsiteX73" fmla="*/ 105061 w 274320"/>
                <a:gd name="connsiteY73" fmla="*/ 310706 h 376332"/>
                <a:gd name="connsiteX74" fmla="*/ 100774 w 274320"/>
                <a:gd name="connsiteY74" fmla="*/ 308420 h 376332"/>
                <a:gd name="connsiteX75" fmla="*/ 91249 w 274320"/>
                <a:gd name="connsiteY75" fmla="*/ 300895 h 376332"/>
                <a:gd name="connsiteX76" fmla="*/ 67627 w 274320"/>
                <a:gd name="connsiteY76" fmla="*/ 282797 h 376332"/>
                <a:gd name="connsiteX77" fmla="*/ 67246 w 274320"/>
                <a:gd name="connsiteY77" fmla="*/ 282797 h 376332"/>
                <a:gd name="connsiteX78" fmla="*/ 67246 w 274320"/>
                <a:gd name="connsiteY78" fmla="*/ 282512 h 376332"/>
                <a:gd name="connsiteX79" fmla="*/ 66675 w 274320"/>
                <a:gd name="connsiteY79" fmla="*/ 282512 h 376332"/>
                <a:gd name="connsiteX80" fmla="*/ 64675 w 274320"/>
                <a:gd name="connsiteY80" fmla="*/ 281464 h 376332"/>
                <a:gd name="connsiteX81" fmla="*/ 58102 w 274320"/>
                <a:gd name="connsiteY81" fmla="*/ 277939 h 376332"/>
                <a:gd name="connsiteX82" fmla="*/ 53816 w 274320"/>
                <a:gd name="connsiteY82" fmla="*/ 275939 h 376332"/>
                <a:gd name="connsiteX83" fmla="*/ 51244 w 274320"/>
                <a:gd name="connsiteY83" fmla="*/ 274606 h 376332"/>
                <a:gd name="connsiteX84" fmla="*/ 37433 w 274320"/>
                <a:gd name="connsiteY84" fmla="*/ 252317 h 376332"/>
                <a:gd name="connsiteX85" fmla="*/ 35814 w 274320"/>
                <a:gd name="connsiteY85" fmla="*/ 250031 h 376332"/>
                <a:gd name="connsiteX86" fmla="*/ 34480 w 274320"/>
                <a:gd name="connsiteY86" fmla="*/ 247745 h 376332"/>
                <a:gd name="connsiteX87" fmla="*/ 32861 w 274320"/>
                <a:gd name="connsiteY87" fmla="*/ 245078 h 376332"/>
                <a:gd name="connsiteX88" fmla="*/ 32194 w 274320"/>
                <a:gd name="connsiteY88" fmla="*/ 244412 h 376332"/>
                <a:gd name="connsiteX89" fmla="*/ 28575 w 274320"/>
                <a:gd name="connsiteY89" fmla="*/ 238220 h 376332"/>
                <a:gd name="connsiteX90" fmla="*/ 28194 w 274320"/>
                <a:gd name="connsiteY90" fmla="*/ 237553 h 376332"/>
                <a:gd name="connsiteX91" fmla="*/ 28861 w 274320"/>
                <a:gd name="connsiteY91" fmla="*/ 237553 h 376332"/>
                <a:gd name="connsiteX92" fmla="*/ 29527 w 274320"/>
                <a:gd name="connsiteY92" fmla="*/ 237172 h 376332"/>
                <a:gd name="connsiteX93" fmla="*/ 30575 w 274320"/>
                <a:gd name="connsiteY93" fmla="*/ 236601 h 376332"/>
                <a:gd name="connsiteX94" fmla="*/ 31813 w 274320"/>
                <a:gd name="connsiteY94" fmla="*/ 235934 h 376332"/>
                <a:gd name="connsiteX95" fmla="*/ 32861 w 274320"/>
                <a:gd name="connsiteY95" fmla="*/ 235553 h 376332"/>
                <a:gd name="connsiteX96" fmla="*/ 33814 w 274320"/>
                <a:gd name="connsiteY96" fmla="*/ 235553 h 376332"/>
                <a:gd name="connsiteX97" fmla="*/ 34766 w 274320"/>
                <a:gd name="connsiteY97" fmla="*/ 235934 h 376332"/>
                <a:gd name="connsiteX98" fmla="*/ 35433 w 274320"/>
                <a:gd name="connsiteY98" fmla="*/ 235553 h 376332"/>
                <a:gd name="connsiteX99" fmla="*/ 36481 w 274320"/>
                <a:gd name="connsiteY99" fmla="*/ 234601 h 376332"/>
                <a:gd name="connsiteX100" fmla="*/ 36767 w 274320"/>
                <a:gd name="connsiteY100" fmla="*/ 233648 h 376332"/>
                <a:gd name="connsiteX101" fmla="*/ 37433 w 274320"/>
                <a:gd name="connsiteY101" fmla="*/ 232601 h 376332"/>
                <a:gd name="connsiteX102" fmla="*/ 37719 w 274320"/>
                <a:gd name="connsiteY102" fmla="*/ 230981 h 376332"/>
                <a:gd name="connsiteX103" fmla="*/ 38100 w 274320"/>
                <a:gd name="connsiteY103" fmla="*/ 230695 h 376332"/>
                <a:gd name="connsiteX104" fmla="*/ 38386 w 274320"/>
                <a:gd name="connsiteY104" fmla="*/ 229648 h 376332"/>
                <a:gd name="connsiteX105" fmla="*/ 38100 w 274320"/>
                <a:gd name="connsiteY105" fmla="*/ 229362 h 376332"/>
                <a:gd name="connsiteX106" fmla="*/ 38100 w 274320"/>
                <a:gd name="connsiteY106" fmla="*/ 226695 h 376332"/>
                <a:gd name="connsiteX107" fmla="*/ 38767 w 274320"/>
                <a:gd name="connsiteY107" fmla="*/ 225076 h 376332"/>
                <a:gd name="connsiteX108" fmla="*/ 39433 w 274320"/>
                <a:gd name="connsiteY108" fmla="*/ 224123 h 376332"/>
                <a:gd name="connsiteX109" fmla="*/ 39719 w 274320"/>
                <a:gd name="connsiteY109" fmla="*/ 222790 h 376332"/>
                <a:gd name="connsiteX110" fmla="*/ 39433 w 274320"/>
                <a:gd name="connsiteY110" fmla="*/ 221456 h 376332"/>
                <a:gd name="connsiteX111" fmla="*/ 39433 w 274320"/>
                <a:gd name="connsiteY111" fmla="*/ 221170 h 376332"/>
                <a:gd name="connsiteX112" fmla="*/ 39052 w 274320"/>
                <a:gd name="connsiteY112" fmla="*/ 220789 h 376332"/>
                <a:gd name="connsiteX113" fmla="*/ 38767 w 274320"/>
                <a:gd name="connsiteY113" fmla="*/ 220123 h 376332"/>
                <a:gd name="connsiteX114" fmla="*/ 38767 w 274320"/>
                <a:gd name="connsiteY114" fmla="*/ 219456 h 376332"/>
                <a:gd name="connsiteX115" fmla="*/ 38100 w 274320"/>
                <a:gd name="connsiteY115" fmla="*/ 217551 h 376332"/>
                <a:gd name="connsiteX116" fmla="*/ 37719 w 274320"/>
                <a:gd name="connsiteY116" fmla="*/ 217170 h 376332"/>
                <a:gd name="connsiteX117" fmla="*/ 37433 w 274320"/>
                <a:gd name="connsiteY117" fmla="*/ 216503 h 376332"/>
                <a:gd name="connsiteX118" fmla="*/ 36767 w 274320"/>
                <a:gd name="connsiteY118" fmla="*/ 216503 h 376332"/>
                <a:gd name="connsiteX119" fmla="*/ 36481 w 274320"/>
                <a:gd name="connsiteY119" fmla="*/ 216218 h 376332"/>
                <a:gd name="connsiteX120" fmla="*/ 36100 w 274320"/>
                <a:gd name="connsiteY120" fmla="*/ 215551 h 376332"/>
                <a:gd name="connsiteX121" fmla="*/ 35814 w 274320"/>
                <a:gd name="connsiteY121" fmla="*/ 215551 h 376332"/>
                <a:gd name="connsiteX122" fmla="*/ 34480 w 274320"/>
                <a:gd name="connsiteY122" fmla="*/ 214598 h 376332"/>
                <a:gd name="connsiteX123" fmla="*/ 33147 w 274320"/>
                <a:gd name="connsiteY123" fmla="*/ 214598 h 376332"/>
                <a:gd name="connsiteX124" fmla="*/ 32480 w 274320"/>
                <a:gd name="connsiteY124" fmla="*/ 214217 h 376332"/>
                <a:gd name="connsiteX125" fmla="*/ 31813 w 274320"/>
                <a:gd name="connsiteY125" fmla="*/ 213551 h 376332"/>
                <a:gd name="connsiteX126" fmla="*/ 29242 w 274320"/>
                <a:gd name="connsiteY126" fmla="*/ 211931 h 376332"/>
                <a:gd name="connsiteX127" fmla="*/ 29242 w 274320"/>
                <a:gd name="connsiteY127" fmla="*/ 210598 h 376332"/>
                <a:gd name="connsiteX128" fmla="*/ 28194 w 274320"/>
                <a:gd name="connsiteY128" fmla="*/ 209645 h 376332"/>
                <a:gd name="connsiteX129" fmla="*/ 27242 w 274320"/>
                <a:gd name="connsiteY129" fmla="*/ 208978 h 376332"/>
                <a:gd name="connsiteX130" fmla="*/ 26289 w 274320"/>
                <a:gd name="connsiteY130" fmla="*/ 208026 h 376332"/>
                <a:gd name="connsiteX131" fmla="*/ 24955 w 274320"/>
                <a:gd name="connsiteY131" fmla="*/ 206026 h 376332"/>
                <a:gd name="connsiteX132" fmla="*/ 23622 w 274320"/>
                <a:gd name="connsiteY132" fmla="*/ 205359 h 376332"/>
                <a:gd name="connsiteX133" fmla="*/ 23622 w 274320"/>
                <a:gd name="connsiteY133" fmla="*/ 204692 h 376332"/>
                <a:gd name="connsiteX134" fmla="*/ 23336 w 274320"/>
                <a:gd name="connsiteY134" fmla="*/ 204026 h 376332"/>
                <a:gd name="connsiteX135" fmla="*/ 23622 w 274320"/>
                <a:gd name="connsiteY135" fmla="*/ 203740 h 376332"/>
                <a:gd name="connsiteX136" fmla="*/ 23336 w 274320"/>
                <a:gd name="connsiteY136" fmla="*/ 203454 h 376332"/>
                <a:gd name="connsiteX137" fmla="*/ 22955 w 274320"/>
                <a:gd name="connsiteY137" fmla="*/ 202406 h 376332"/>
                <a:gd name="connsiteX138" fmla="*/ 22669 w 274320"/>
                <a:gd name="connsiteY138" fmla="*/ 201073 h 376332"/>
                <a:gd name="connsiteX139" fmla="*/ 21336 w 274320"/>
                <a:gd name="connsiteY139" fmla="*/ 198501 h 376332"/>
                <a:gd name="connsiteX140" fmla="*/ 20002 w 274320"/>
                <a:gd name="connsiteY140" fmla="*/ 196882 h 376332"/>
                <a:gd name="connsiteX141" fmla="*/ 20383 w 274320"/>
                <a:gd name="connsiteY141" fmla="*/ 195834 h 376332"/>
                <a:gd name="connsiteX142" fmla="*/ 20383 w 274320"/>
                <a:gd name="connsiteY142" fmla="*/ 195548 h 376332"/>
                <a:gd name="connsiteX143" fmla="*/ 19050 w 274320"/>
                <a:gd name="connsiteY143" fmla="*/ 194215 h 376332"/>
                <a:gd name="connsiteX144" fmla="*/ 19050 w 274320"/>
                <a:gd name="connsiteY144" fmla="*/ 193929 h 376332"/>
                <a:gd name="connsiteX145" fmla="*/ 18764 w 274320"/>
                <a:gd name="connsiteY145" fmla="*/ 193548 h 376332"/>
                <a:gd name="connsiteX146" fmla="*/ 18383 w 274320"/>
                <a:gd name="connsiteY146" fmla="*/ 193548 h 376332"/>
                <a:gd name="connsiteX147" fmla="*/ 16383 w 274320"/>
                <a:gd name="connsiteY147" fmla="*/ 192595 h 376332"/>
                <a:gd name="connsiteX148" fmla="*/ 15811 w 274320"/>
                <a:gd name="connsiteY148" fmla="*/ 191929 h 376332"/>
                <a:gd name="connsiteX149" fmla="*/ 14478 w 274320"/>
                <a:gd name="connsiteY149" fmla="*/ 189643 h 376332"/>
                <a:gd name="connsiteX150" fmla="*/ 14097 w 274320"/>
                <a:gd name="connsiteY150" fmla="*/ 188690 h 376332"/>
                <a:gd name="connsiteX151" fmla="*/ 13430 w 274320"/>
                <a:gd name="connsiteY151" fmla="*/ 187357 h 376332"/>
                <a:gd name="connsiteX152" fmla="*/ 13144 w 274320"/>
                <a:gd name="connsiteY152" fmla="*/ 186976 h 376332"/>
                <a:gd name="connsiteX153" fmla="*/ 11811 w 274320"/>
                <a:gd name="connsiteY153" fmla="*/ 186309 h 376332"/>
                <a:gd name="connsiteX154" fmla="*/ 11525 w 274320"/>
                <a:gd name="connsiteY154" fmla="*/ 185357 h 376332"/>
                <a:gd name="connsiteX155" fmla="*/ 11144 w 274320"/>
                <a:gd name="connsiteY155" fmla="*/ 185357 h 376332"/>
                <a:gd name="connsiteX156" fmla="*/ 10477 w 274320"/>
                <a:gd name="connsiteY156" fmla="*/ 184023 h 376332"/>
                <a:gd name="connsiteX157" fmla="*/ 10477 w 274320"/>
                <a:gd name="connsiteY157" fmla="*/ 183737 h 376332"/>
                <a:gd name="connsiteX158" fmla="*/ 9906 w 274320"/>
                <a:gd name="connsiteY158" fmla="*/ 181737 h 376332"/>
                <a:gd name="connsiteX159" fmla="*/ 10477 w 274320"/>
                <a:gd name="connsiteY159" fmla="*/ 180785 h 376332"/>
                <a:gd name="connsiteX160" fmla="*/ 10477 w 274320"/>
                <a:gd name="connsiteY160" fmla="*/ 179832 h 376332"/>
                <a:gd name="connsiteX161" fmla="*/ 11525 w 274320"/>
                <a:gd name="connsiteY161" fmla="*/ 178499 h 376332"/>
                <a:gd name="connsiteX162" fmla="*/ 11525 w 274320"/>
                <a:gd name="connsiteY162" fmla="*/ 176498 h 376332"/>
                <a:gd name="connsiteX163" fmla="*/ 11144 w 274320"/>
                <a:gd name="connsiteY163" fmla="*/ 175165 h 376332"/>
                <a:gd name="connsiteX164" fmla="*/ 11525 w 274320"/>
                <a:gd name="connsiteY164" fmla="*/ 172212 h 376332"/>
                <a:gd name="connsiteX165" fmla="*/ 11144 w 274320"/>
                <a:gd name="connsiteY165" fmla="*/ 171260 h 376332"/>
                <a:gd name="connsiteX166" fmla="*/ 11144 w 274320"/>
                <a:gd name="connsiteY166" fmla="*/ 170593 h 376332"/>
                <a:gd name="connsiteX167" fmla="*/ 10858 w 274320"/>
                <a:gd name="connsiteY167" fmla="*/ 169926 h 376332"/>
                <a:gd name="connsiteX168" fmla="*/ 10858 w 274320"/>
                <a:gd name="connsiteY168" fmla="*/ 165354 h 376332"/>
                <a:gd name="connsiteX169" fmla="*/ 11144 w 274320"/>
                <a:gd name="connsiteY169" fmla="*/ 164687 h 376332"/>
                <a:gd name="connsiteX170" fmla="*/ 12192 w 274320"/>
                <a:gd name="connsiteY170" fmla="*/ 161735 h 376332"/>
                <a:gd name="connsiteX171" fmla="*/ 13144 w 274320"/>
                <a:gd name="connsiteY171" fmla="*/ 160115 h 376332"/>
                <a:gd name="connsiteX172" fmla="*/ 13144 w 274320"/>
                <a:gd name="connsiteY172" fmla="*/ 157829 h 376332"/>
                <a:gd name="connsiteX173" fmla="*/ 13430 w 274320"/>
                <a:gd name="connsiteY173" fmla="*/ 157448 h 376332"/>
                <a:gd name="connsiteX174" fmla="*/ 13811 w 274320"/>
                <a:gd name="connsiteY174" fmla="*/ 157448 h 376332"/>
                <a:gd name="connsiteX175" fmla="*/ 15145 w 274320"/>
                <a:gd name="connsiteY175" fmla="*/ 156782 h 376332"/>
                <a:gd name="connsiteX176" fmla="*/ 16097 w 274320"/>
                <a:gd name="connsiteY176" fmla="*/ 155829 h 376332"/>
                <a:gd name="connsiteX177" fmla="*/ 16097 w 274320"/>
                <a:gd name="connsiteY177" fmla="*/ 154876 h 376332"/>
                <a:gd name="connsiteX178" fmla="*/ 17050 w 274320"/>
                <a:gd name="connsiteY178" fmla="*/ 153257 h 376332"/>
                <a:gd name="connsiteX179" fmla="*/ 17050 w 274320"/>
                <a:gd name="connsiteY179" fmla="*/ 151543 h 376332"/>
                <a:gd name="connsiteX180" fmla="*/ 16383 w 274320"/>
                <a:gd name="connsiteY180" fmla="*/ 151257 h 376332"/>
                <a:gd name="connsiteX181" fmla="*/ 16383 w 274320"/>
                <a:gd name="connsiteY181" fmla="*/ 150876 h 376332"/>
                <a:gd name="connsiteX182" fmla="*/ 17050 w 274320"/>
                <a:gd name="connsiteY182" fmla="*/ 149924 h 376332"/>
                <a:gd name="connsiteX183" fmla="*/ 17050 w 274320"/>
                <a:gd name="connsiteY183" fmla="*/ 149638 h 376332"/>
                <a:gd name="connsiteX184" fmla="*/ 17431 w 274320"/>
                <a:gd name="connsiteY184" fmla="*/ 148971 h 376332"/>
                <a:gd name="connsiteX185" fmla="*/ 17431 w 274320"/>
                <a:gd name="connsiteY185" fmla="*/ 148590 h 376332"/>
                <a:gd name="connsiteX186" fmla="*/ 17050 w 274320"/>
                <a:gd name="connsiteY186" fmla="*/ 148304 h 376332"/>
                <a:gd name="connsiteX187" fmla="*/ 17050 w 274320"/>
                <a:gd name="connsiteY187" fmla="*/ 146304 h 376332"/>
                <a:gd name="connsiteX188" fmla="*/ 18097 w 274320"/>
                <a:gd name="connsiteY188" fmla="*/ 144970 h 376332"/>
                <a:gd name="connsiteX189" fmla="*/ 18383 w 274320"/>
                <a:gd name="connsiteY189" fmla="*/ 144685 h 376332"/>
                <a:gd name="connsiteX190" fmla="*/ 18764 w 274320"/>
                <a:gd name="connsiteY190" fmla="*/ 144685 h 376332"/>
                <a:gd name="connsiteX191" fmla="*/ 19050 w 274320"/>
                <a:gd name="connsiteY191" fmla="*/ 144304 h 376332"/>
                <a:gd name="connsiteX192" fmla="*/ 19050 w 274320"/>
                <a:gd name="connsiteY192" fmla="*/ 144018 h 376332"/>
                <a:gd name="connsiteX193" fmla="*/ 19717 w 274320"/>
                <a:gd name="connsiteY193" fmla="*/ 143351 h 376332"/>
                <a:gd name="connsiteX194" fmla="*/ 20002 w 274320"/>
                <a:gd name="connsiteY194" fmla="*/ 142018 h 376332"/>
                <a:gd name="connsiteX195" fmla="*/ 20669 w 274320"/>
                <a:gd name="connsiteY195" fmla="*/ 140399 h 376332"/>
                <a:gd name="connsiteX196" fmla="*/ 21717 w 274320"/>
                <a:gd name="connsiteY196" fmla="*/ 139065 h 376332"/>
                <a:gd name="connsiteX197" fmla="*/ 21717 w 274320"/>
                <a:gd name="connsiteY197" fmla="*/ 138398 h 376332"/>
                <a:gd name="connsiteX198" fmla="*/ 21050 w 274320"/>
                <a:gd name="connsiteY198" fmla="*/ 137446 h 376332"/>
                <a:gd name="connsiteX199" fmla="*/ 20669 w 274320"/>
                <a:gd name="connsiteY199" fmla="*/ 137446 h 376332"/>
                <a:gd name="connsiteX200" fmla="*/ 20002 w 274320"/>
                <a:gd name="connsiteY200" fmla="*/ 135826 h 376332"/>
                <a:gd name="connsiteX201" fmla="*/ 20002 w 274320"/>
                <a:gd name="connsiteY201" fmla="*/ 135445 h 376332"/>
                <a:gd name="connsiteX202" fmla="*/ 19717 w 274320"/>
                <a:gd name="connsiteY202" fmla="*/ 134874 h 376332"/>
                <a:gd name="connsiteX203" fmla="*/ 19717 w 274320"/>
                <a:gd name="connsiteY203" fmla="*/ 134207 h 376332"/>
                <a:gd name="connsiteX204" fmla="*/ 20669 w 274320"/>
                <a:gd name="connsiteY204" fmla="*/ 134207 h 376332"/>
                <a:gd name="connsiteX205" fmla="*/ 20669 w 274320"/>
                <a:gd name="connsiteY205" fmla="*/ 132874 h 376332"/>
                <a:gd name="connsiteX206" fmla="*/ 20383 w 274320"/>
                <a:gd name="connsiteY206" fmla="*/ 132493 h 376332"/>
                <a:gd name="connsiteX207" fmla="*/ 20669 w 274320"/>
                <a:gd name="connsiteY207" fmla="*/ 132207 h 376332"/>
                <a:gd name="connsiteX208" fmla="*/ 20669 w 274320"/>
                <a:gd name="connsiteY208" fmla="*/ 131255 h 376332"/>
                <a:gd name="connsiteX209" fmla="*/ 20002 w 274320"/>
                <a:gd name="connsiteY209" fmla="*/ 131540 h 376332"/>
                <a:gd name="connsiteX210" fmla="*/ 19717 w 274320"/>
                <a:gd name="connsiteY210" fmla="*/ 131540 h 376332"/>
                <a:gd name="connsiteX211" fmla="*/ 19717 w 274320"/>
                <a:gd name="connsiteY211" fmla="*/ 130874 h 376332"/>
                <a:gd name="connsiteX212" fmla="*/ 20002 w 274320"/>
                <a:gd name="connsiteY212" fmla="*/ 130207 h 376332"/>
                <a:gd name="connsiteX213" fmla="*/ 20002 w 274320"/>
                <a:gd name="connsiteY213" fmla="*/ 129540 h 376332"/>
                <a:gd name="connsiteX214" fmla="*/ 20383 w 274320"/>
                <a:gd name="connsiteY214" fmla="*/ 129254 h 376332"/>
                <a:gd name="connsiteX215" fmla="*/ 20383 w 274320"/>
                <a:gd name="connsiteY215" fmla="*/ 128968 h 376332"/>
                <a:gd name="connsiteX216" fmla="*/ 20002 w 274320"/>
                <a:gd name="connsiteY216" fmla="*/ 128587 h 376332"/>
                <a:gd name="connsiteX217" fmla="*/ 19717 w 274320"/>
                <a:gd name="connsiteY217" fmla="*/ 127921 h 376332"/>
                <a:gd name="connsiteX218" fmla="*/ 20002 w 274320"/>
                <a:gd name="connsiteY218" fmla="*/ 127921 h 376332"/>
                <a:gd name="connsiteX219" fmla="*/ 20383 w 274320"/>
                <a:gd name="connsiteY219" fmla="*/ 127254 h 376332"/>
                <a:gd name="connsiteX220" fmla="*/ 20002 w 274320"/>
                <a:gd name="connsiteY220" fmla="*/ 126968 h 376332"/>
                <a:gd name="connsiteX221" fmla="*/ 20002 w 274320"/>
                <a:gd name="connsiteY221" fmla="*/ 126587 h 376332"/>
                <a:gd name="connsiteX222" fmla="*/ 20669 w 274320"/>
                <a:gd name="connsiteY222" fmla="*/ 126016 h 376332"/>
                <a:gd name="connsiteX223" fmla="*/ 20002 w 274320"/>
                <a:gd name="connsiteY223" fmla="*/ 124016 h 376332"/>
                <a:gd name="connsiteX224" fmla="*/ 18764 w 274320"/>
                <a:gd name="connsiteY224" fmla="*/ 123349 h 376332"/>
                <a:gd name="connsiteX225" fmla="*/ 17431 w 274320"/>
                <a:gd name="connsiteY225" fmla="*/ 123063 h 376332"/>
                <a:gd name="connsiteX226" fmla="*/ 16764 w 274320"/>
                <a:gd name="connsiteY226" fmla="*/ 122682 h 376332"/>
                <a:gd name="connsiteX227" fmla="*/ 16383 w 274320"/>
                <a:gd name="connsiteY227" fmla="*/ 122682 h 376332"/>
                <a:gd name="connsiteX228" fmla="*/ 16097 w 274320"/>
                <a:gd name="connsiteY228" fmla="*/ 122396 h 376332"/>
                <a:gd name="connsiteX229" fmla="*/ 15430 w 274320"/>
                <a:gd name="connsiteY229" fmla="*/ 121349 h 376332"/>
                <a:gd name="connsiteX230" fmla="*/ 14478 w 274320"/>
                <a:gd name="connsiteY230" fmla="*/ 119729 h 376332"/>
                <a:gd name="connsiteX231" fmla="*/ 14097 w 274320"/>
                <a:gd name="connsiteY231" fmla="*/ 118110 h 376332"/>
                <a:gd name="connsiteX232" fmla="*/ 13430 w 274320"/>
                <a:gd name="connsiteY232" fmla="*/ 116491 h 376332"/>
                <a:gd name="connsiteX233" fmla="*/ 13144 w 274320"/>
                <a:gd name="connsiteY233" fmla="*/ 114776 h 376332"/>
                <a:gd name="connsiteX234" fmla="*/ 13144 w 274320"/>
                <a:gd name="connsiteY234" fmla="*/ 113538 h 376332"/>
                <a:gd name="connsiteX235" fmla="*/ 12192 w 274320"/>
                <a:gd name="connsiteY235" fmla="*/ 112871 h 376332"/>
                <a:gd name="connsiteX236" fmla="*/ 11525 w 274320"/>
                <a:gd name="connsiteY236" fmla="*/ 112490 h 376332"/>
                <a:gd name="connsiteX237" fmla="*/ 9525 w 274320"/>
                <a:gd name="connsiteY237" fmla="*/ 113157 h 376332"/>
                <a:gd name="connsiteX238" fmla="*/ 8572 w 274320"/>
                <a:gd name="connsiteY238" fmla="*/ 113824 h 376332"/>
                <a:gd name="connsiteX239" fmla="*/ 5905 w 274320"/>
                <a:gd name="connsiteY239" fmla="*/ 113824 h 376332"/>
                <a:gd name="connsiteX240" fmla="*/ 4953 w 274320"/>
                <a:gd name="connsiteY240" fmla="*/ 113538 h 376332"/>
                <a:gd name="connsiteX241" fmla="*/ 4572 w 274320"/>
                <a:gd name="connsiteY241" fmla="*/ 113157 h 376332"/>
                <a:gd name="connsiteX242" fmla="*/ 4572 w 274320"/>
                <a:gd name="connsiteY242" fmla="*/ 112204 h 376332"/>
                <a:gd name="connsiteX243" fmla="*/ 4000 w 274320"/>
                <a:gd name="connsiteY243" fmla="*/ 111538 h 376332"/>
                <a:gd name="connsiteX244" fmla="*/ 2286 w 274320"/>
                <a:gd name="connsiteY244" fmla="*/ 110871 h 376332"/>
                <a:gd name="connsiteX245" fmla="*/ 2000 w 274320"/>
                <a:gd name="connsiteY245" fmla="*/ 110585 h 376332"/>
                <a:gd name="connsiteX246" fmla="*/ 0 w 274320"/>
                <a:gd name="connsiteY246" fmla="*/ 109538 h 376332"/>
                <a:gd name="connsiteX247" fmla="*/ 667 w 274320"/>
                <a:gd name="connsiteY247" fmla="*/ 107251 h 376332"/>
                <a:gd name="connsiteX248" fmla="*/ 1333 w 274320"/>
                <a:gd name="connsiteY248" fmla="*/ 103632 h 376332"/>
                <a:gd name="connsiteX249" fmla="*/ 9906 w 274320"/>
                <a:gd name="connsiteY249" fmla="*/ 96774 h 376332"/>
                <a:gd name="connsiteX250" fmla="*/ 5905 w 274320"/>
                <a:gd name="connsiteY250" fmla="*/ 80010 h 376332"/>
                <a:gd name="connsiteX251" fmla="*/ 8572 w 274320"/>
                <a:gd name="connsiteY251" fmla="*/ 65913 h 376332"/>
                <a:gd name="connsiteX252" fmla="*/ 13144 w 274320"/>
                <a:gd name="connsiteY252" fmla="*/ 39338 h 376332"/>
                <a:gd name="connsiteX253" fmla="*/ 15430 w 274320"/>
                <a:gd name="connsiteY253" fmla="*/ 37719 h 376332"/>
                <a:gd name="connsiteX254" fmla="*/ 19336 w 274320"/>
                <a:gd name="connsiteY254" fmla="*/ 34385 h 376332"/>
                <a:gd name="connsiteX255" fmla="*/ 21336 w 274320"/>
                <a:gd name="connsiteY255" fmla="*/ 33147 h 376332"/>
                <a:gd name="connsiteX256" fmla="*/ 27908 w 274320"/>
                <a:gd name="connsiteY256" fmla="*/ 27527 h 376332"/>
                <a:gd name="connsiteX257" fmla="*/ 29908 w 274320"/>
                <a:gd name="connsiteY257" fmla="*/ 27527 h 376332"/>
                <a:gd name="connsiteX258" fmla="*/ 31147 w 274320"/>
                <a:gd name="connsiteY258" fmla="*/ 25527 h 376332"/>
                <a:gd name="connsiteX259" fmla="*/ 35433 w 274320"/>
                <a:gd name="connsiteY259" fmla="*/ 22003 h 376332"/>
                <a:gd name="connsiteX260" fmla="*/ 38386 w 274320"/>
                <a:gd name="connsiteY260" fmla="*/ 22955 h 376332"/>
                <a:gd name="connsiteX261" fmla="*/ 40005 w 274320"/>
                <a:gd name="connsiteY261" fmla="*/ 21336 h 376332"/>
                <a:gd name="connsiteX262" fmla="*/ 42958 w 274320"/>
                <a:gd name="connsiteY262" fmla="*/ 20955 h 376332"/>
                <a:gd name="connsiteX263" fmla="*/ 44958 w 274320"/>
                <a:gd name="connsiteY263" fmla="*/ 20955 h 376332"/>
                <a:gd name="connsiteX264" fmla="*/ 45625 w 274320"/>
                <a:gd name="connsiteY264" fmla="*/ 20288 h 376332"/>
                <a:gd name="connsiteX265" fmla="*/ 50197 w 274320"/>
                <a:gd name="connsiteY265" fmla="*/ 20669 h 376332"/>
                <a:gd name="connsiteX266" fmla="*/ 52864 w 274320"/>
                <a:gd name="connsiteY266" fmla="*/ 20288 h 376332"/>
                <a:gd name="connsiteX267" fmla="*/ 57436 w 274320"/>
                <a:gd name="connsiteY267" fmla="*/ 20669 h 376332"/>
                <a:gd name="connsiteX268" fmla="*/ 58769 w 274320"/>
                <a:gd name="connsiteY268" fmla="*/ 19336 h 376332"/>
                <a:gd name="connsiteX269" fmla="*/ 60769 w 274320"/>
                <a:gd name="connsiteY269" fmla="*/ 19336 h 376332"/>
                <a:gd name="connsiteX270" fmla="*/ 63722 w 274320"/>
                <a:gd name="connsiteY270" fmla="*/ 21336 h 376332"/>
                <a:gd name="connsiteX271" fmla="*/ 66675 w 274320"/>
                <a:gd name="connsiteY271" fmla="*/ 22003 h 376332"/>
                <a:gd name="connsiteX272" fmla="*/ 69247 w 274320"/>
                <a:gd name="connsiteY272" fmla="*/ 21336 h 376332"/>
                <a:gd name="connsiteX273" fmla="*/ 71247 w 274320"/>
                <a:gd name="connsiteY273" fmla="*/ 20669 h 376332"/>
                <a:gd name="connsiteX274" fmla="*/ 74486 w 274320"/>
                <a:gd name="connsiteY274" fmla="*/ 18002 h 376332"/>
                <a:gd name="connsiteX275" fmla="*/ 77438 w 274320"/>
                <a:gd name="connsiteY275" fmla="*/ 11430 h 376332"/>
                <a:gd name="connsiteX276" fmla="*/ 77819 w 274320"/>
                <a:gd name="connsiteY276" fmla="*/ 11811 h 376332"/>
                <a:gd name="connsiteX277" fmla="*/ 78772 w 274320"/>
                <a:gd name="connsiteY277" fmla="*/ 11811 h 376332"/>
                <a:gd name="connsiteX278" fmla="*/ 81439 w 274320"/>
                <a:gd name="connsiteY278" fmla="*/ 11144 h 376332"/>
                <a:gd name="connsiteX279" fmla="*/ 86963 w 274320"/>
                <a:gd name="connsiteY279" fmla="*/ 8858 h 376332"/>
                <a:gd name="connsiteX280" fmla="*/ 87630 w 274320"/>
                <a:gd name="connsiteY280" fmla="*/ 8192 h 376332"/>
                <a:gd name="connsiteX281" fmla="*/ 89630 w 274320"/>
                <a:gd name="connsiteY281" fmla="*/ 9811 h 376332"/>
                <a:gd name="connsiteX282" fmla="*/ 91249 w 274320"/>
                <a:gd name="connsiteY282" fmla="*/ 10763 h 376332"/>
                <a:gd name="connsiteX283" fmla="*/ 91916 w 274320"/>
                <a:gd name="connsiteY283" fmla="*/ 11811 h 376332"/>
                <a:gd name="connsiteX284" fmla="*/ 92869 w 274320"/>
                <a:gd name="connsiteY284" fmla="*/ 13716 h 376332"/>
                <a:gd name="connsiteX285" fmla="*/ 95155 w 274320"/>
                <a:gd name="connsiteY285" fmla="*/ 19050 h 376332"/>
                <a:gd name="connsiteX286" fmla="*/ 97822 w 274320"/>
                <a:gd name="connsiteY286" fmla="*/ 17335 h 376332"/>
                <a:gd name="connsiteX287" fmla="*/ 103346 w 274320"/>
                <a:gd name="connsiteY287" fmla="*/ 12764 h 376332"/>
                <a:gd name="connsiteX288" fmla="*/ 106013 w 274320"/>
                <a:gd name="connsiteY288" fmla="*/ 10192 h 376332"/>
                <a:gd name="connsiteX289" fmla="*/ 109252 w 274320"/>
                <a:gd name="connsiteY289" fmla="*/ 8192 h 376332"/>
                <a:gd name="connsiteX290" fmla="*/ 109918 w 274320"/>
                <a:gd name="connsiteY290" fmla="*/ 8477 h 376332"/>
                <a:gd name="connsiteX291" fmla="*/ 110299 w 274320"/>
                <a:gd name="connsiteY291" fmla="*/ 9525 h 376332"/>
                <a:gd name="connsiteX292" fmla="*/ 110299 w 274320"/>
                <a:gd name="connsiteY292" fmla="*/ 11811 h 376332"/>
                <a:gd name="connsiteX293" fmla="*/ 110585 w 274320"/>
                <a:gd name="connsiteY293" fmla="*/ 12478 h 376332"/>
                <a:gd name="connsiteX294" fmla="*/ 113538 w 274320"/>
                <a:gd name="connsiteY294" fmla="*/ 14764 h 376332"/>
                <a:gd name="connsiteX295" fmla="*/ 114205 w 274320"/>
                <a:gd name="connsiteY295" fmla="*/ 13145 h 376332"/>
                <a:gd name="connsiteX296" fmla="*/ 114871 w 274320"/>
                <a:gd name="connsiteY296" fmla="*/ 13716 h 376332"/>
                <a:gd name="connsiteX297" fmla="*/ 115824 w 274320"/>
                <a:gd name="connsiteY297" fmla="*/ 12097 h 376332"/>
                <a:gd name="connsiteX298" fmla="*/ 116491 w 274320"/>
                <a:gd name="connsiteY298" fmla="*/ 12764 h 376332"/>
                <a:gd name="connsiteX299" fmla="*/ 118110 w 274320"/>
                <a:gd name="connsiteY299" fmla="*/ 13145 h 376332"/>
                <a:gd name="connsiteX300" fmla="*/ 120777 w 274320"/>
                <a:gd name="connsiteY300" fmla="*/ 14097 h 376332"/>
                <a:gd name="connsiteX301" fmla="*/ 123063 w 274320"/>
                <a:gd name="connsiteY301" fmla="*/ 16097 h 376332"/>
                <a:gd name="connsiteX302" fmla="*/ 124396 w 274320"/>
                <a:gd name="connsiteY302" fmla="*/ 16383 h 376332"/>
                <a:gd name="connsiteX303" fmla="*/ 127349 w 274320"/>
                <a:gd name="connsiteY303" fmla="*/ 16097 h 376332"/>
                <a:gd name="connsiteX304" fmla="*/ 128302 w 274320"/>
                <a:gd name="connsiteY304" fmla="*/ 15430 h 376332"/>
                <a:gd name="connsiteX305" fmla="*/ 129349 w 274320"/>
                <a:gd name="connsiteY305" fmla="*/ 14383 h 376332"/>
                <a:gd name="connsiteX306" fmla="*/ 129921 w 274320"/>
                <a:gd name="connsiteY306" fmla="*/ 15049 h 376332"/>
                <a:gd name="connsiteX307" fmla="*/ 131636 w 274320"/>
                <a:gd name="connsiteY307" fmla="*/ 15049 h 376332"/>
                <a:gd name="connsiteX308" fmla="*/ 132588 w 274320"/>
                <a:gd name="connsiteY308" fmla="*/ 15716 h 376332"/>
                <a:gd name="connsiteX309" fmla="*/ 133921 w 274320"/>
                <a:gd name="connsiteY309" fmla="*/ 16669 h 376332"/>
                <a:gd name="connsiteX310" fmla="*/ 135826 w 274320"/>
                <a:gd name="connsiteY310" fmla="*/ 17717 h 376332"/>
                <a:gd name="connsiteX311" fmla="*/ 137541 w 274320"/>
                <a:gd name="connsiteY311" fmla="*/ 17050 h 376332"/>
                <a:gd name="connsiteX312" fmla="*/ 163068 w 274320"/>
                <a:gd name="connsiteY312" fmla="*/ 0 h 376332"/>
                <a:gd name="connsiteX313" fmla="*/ 164401 w 274320"/>
                <a:gd name="connsiteY313" fmla="*/ 2572 h 376332"/>
                <a:gd name="connsiteX314" fmla="*/ 167068 w 274320"/>
                <a:gd name="connsiteY314" fmla="*/ 4286 h 376332"/>
                <a:gd name="connsiteX315" fmla="*/ 170021 w 274320"/>
                <a:gd name="connsiteY315" fmla="*/ 5239 h 376332"/>
                <a:gd name="connsiteX316" fmla="*/ 172974 w 274320"/>
                <a:gd name="connsiteY316" fmla="*/ 5524 h 376332"/>
                <a:gd name="connsiteX317" fmla="*/ 175546 w 274320"/>
                <a:gd name="connsiteY317" fmla="*/ 6858 h 376332"/>
                <a:gd name="connsiteX318" fmla="*/ 177546 w 274320"/>
                <a:gd name="connsiteY318" fmla="*/ 9144 h 376332"/>
                <a:gd name="connsiteX319" fmla="*/ 177832 w 274320"/>
                <a:gd name="connsiteY319" fmla="*/ 12097 h 376332"/>
                <a:gd name="connsiteX320" fmla="*/ 179546 w 274320"/>
                <a:gd name="connsiteY320" fmla="*/ 14383 h 376332"/>
                <a:gd name="connsiteX321" fmla="*/ 180118 w 274320"/>
                <a:gd name="connsiteY321" fmla="*/ 18383 h 376332"/>
                <a:gd name="connsiteX322" fmla="*/ 180118 w 274320"/>
                <a:gd name="connsiteY322" fmla="*/ 20002 h 376332"/>
                <a:gd name="connsiteX323" fmla="*/ 181451 w 274320"/>
                <a:gd name="connsiteY323" fmla="*/ 24289 h 376332"/>
                <a:gd name="connsiteX324" fmla="*/ 181832 w 274320"/>
                <a:gd name="connsiteY324" fmla="*/ 26860 h 376332"/>
                <a:gd name="connsiteX325" fmla="*/ 181832 w 274320"/>
                <a:gd name="connsiteY325" fmla="*/ 32766 h 376332"/>
                <a:gd name="connsiteX326" fmla="*/ 183451 w 274320"/>
                <a:gd name="connsiteY326" fmla="*/ 35433 h 376332"/>
                <a:gd name="connsiteX327" fmla="*/ 185071 w 274320"/>
                <a:gd name="connsiteY327" fmla="*/ 37719 h 376332"/>
                <a:gd name="connsiteX328" fmla="*/ 186404 w 274320"/>
                <a:gd name="connsiteY328" fmla="*/ 40672 h 376332"/>
                <a:gd name="connsiteX329" fmla="*/ 187071 w 274320"/>
                <a:gd name="connsiteY329" fmla="*/ 43244 h 376332"/>
                <a:gd name="connsiteX330" fmla="*/ 188976 w 274320"/>
                <a:gd name="connsiteY330" fmla="*/ 45910 h 376332"/>
                <a:gd name="connsiteX331" fmla="*/ 190976 w 274320"/>
                <a:gd name="connsiteY331" fmla="*/ 47911 h 376332"/>
                <a:gd name="connsiteX332" fmla="*/ 192595 w 274320"/>
                <a:gd name="connsiteY332" fmla="*/ 52769 h 376332"/>
                <a:gd name="connsiteX333" fmla="*/ 192976 w 274320"/>
                <a:gd name="connsiteY333" fmla="*/ 55721 h 376332"/>
                <a:gd name="connsiteX334" fmla="*/ 192595 w 274320"/>
                <a:gd name="connsiteY334" fmla="*/ 58388 h 376332"/>
                <a:gd name="connsiteX335" fmla="*/ 193929 w 274320"/>
                <a:gd name="connsiteY335" fmla="*/ 60960 h 376332"/>
                <a:gd name="connsiteX336" fmla="*/ 194881 w 274320"/>
                <a:gd name="connsiteY336" fmla="*/ 61341 h 376332"/>
                <a:gd name="connsiteX337" fmla="*/ 194881 w 274320"/>
                <a:gd name="connsiteY337" fmla="*/ 63913 h 376332"/>
                <a:gd name="connsiteX338" fmla="*/ 193262 w 274320"/>
                <a:gd name="connsiteY338" fmla="*/ 66294 h 376332"/>
                <a:gd name="connsiteX339" fmla="*/ 194310 w 274320"/>
                <a:gd name="connsiteY339" fmla="*/ 67913 h 376332"/>
                <a:gd name="connsiteX340" fmla="*/ 196596 w 274320"/>
                <a:gd name="connsiteY340" fmla="*/ 68199 h 376332"/>
                <a:gd name="connsiteX341" fmla="*/ 197548 w 274320"/>
                <a:gd name="connsiteY341" fmla="*/ 70199 h 376332"/>
                <a:gd name="connsiteX342" fmla="*/ 196882 w 274320"/>
                <a:gd name="connsiteY342" fmla="*/ 71533 h 376332"/>
                <a:gd name="connsiteX343" fmla="*/ 197834 w 274320"/>
                <a:gd name="connsiteY343" fmla="*/ 72771 h 376332"/>
                <a:gd name="connsiteX344" fmla="*/ 199549 w 274320"/>
                <a:gd name="connsiteY344" fmla="*/ 71819 h 376332"/>
                <a:gd name="connsiteX345" fmla="*/ 199834 w 274320"/>
                <a:gd name="connsiteY345" fmla="*/ 69818 h 376332"/>
                <a:gd name="connsiteX346" fmla="*/ 198501 w 274320"/>
                <a:gd name="connsiteY346" fmla="*/ 67913 h 376332"/>
                <a:gd name="connsiteX347" fmla="*/ 199834 w 274320"/>
                <a:gd name="connsiteY347" fmla="*/ 65246 h 376332"/>
                <a:gd name="connsiteX348" fmla="*/ 201454 w 274320"/>
                <a:gd name="connsiteY348" fmla="*/ 63913 h 376332"/>
                <a:gd name="connsiteX349" fmla="*/ 202787 w 274320"/>
                <a:gd name="connsiteY349" fmla="*/ 63341 h 376332"/>
                <a:gd name="connsiteX350" fmla="*/ 203740 w 274320"/>
                <a:gd name="connsiteY350" fmla="*/ 64294 h 376332"/>
                <a:gd name="connsiteX351" fmla="*/ 205454 w 274320"/>
                <a:gd name="connsiteY351" fmla="*/ 65246 h 376332"/>
                <a:gd name="connsiteX352" fmla="*/ 207359 w 274320"/>
                <a:gd name="connsiteY352" fmla="*/ 63341 h 376332"/>
                <a:gd name="connsiteX353" fmla="*/ 208026 w 274320"/>
                <a:gd name="connsiteY353" fmla="*/ 60674 h 376332"/>
                <a:gd name="connsiteX354" fmla="*/ 208407 w 274320"/>
                <a:gd name="connsiteY354" fmla="*/ 58674 h 376332"/>
                <a:gd name="connsiteX355" fmla="*/ 209074 w 274320"/>
                <a:gd name="connsiteY355" fmla="*/ 56102 h 376332"/>
                <a:gd name="connsiteX356" fmla="*/ 210979 w 274320"/>
                <a:gd name="connsiteY356" fmla="*/ 53816 h 376332"/>
                <a:gd name="connsiteX357" fmla="*/ 212693 w 274320"/>
                <a:gd name="connsiteY357" fmla="*/ 51149 h 376332"/>
                <a:gd name="connsiteX358" fmla="*/ 219170 w 274320"/>
                <a:gd name="connsiteY358" fmla="*/ 45625 h 376332"/>
                <a:gd name="connsiteX359" fmla="*/ 219837 w 274320"/>
                <a:gd name="connsiteY359" fmla="*/ 45625 h 376332"/>
                <a:gd name="connsiteX360" fmla="*/ 221171 w 274320"/>
                <a:gd name="connsiteY360" fmla="*/ 44958 h 376332"/>
                <a:gd name="connsiteX361" fmla="*/ 222790 w 274320"/>
                <a:gd name="connsiteY361" fmla="*/ 44958 h 376332"/>
                <a:gd name="connsiteX362" fmla="*/ 224123 w 274320"/>
                <a:gd name="connsiteY362" fmla="*/ 44577 h 376332"/>
                <a:gd name="connsiteX363" fmla="*/ 224790 w 274320"/>
                <a:gd name="connsiteY363" fmla="*/ 43624 h 376332"/>
                <a:gd name="connsiteX364" fmla="*/ 227457 w 274320"/>
                <a:gd name="connsiteY364" fmla="*/ 42005 h 376332"/>
                <a:gd name="connsiteX365" fmla="*/ 230410 w 274320"/>
                <a:gd name="connsiteY365" fmla="*/ 40672 h 376332"/>
                <a:gd name="connsiteX366" fmla="*/ 231362 w 274320"/>
                <a:gd name="connsiteY366" fmla="*/ 41339 h 376332"/>
                <a:gd name="connsiteX367" fmla="*/ 233934 w 274320"/>
                <a:gd name="connsiteY367" fmla="*/ 41339 h 376332"/>
                <a:gd name="connsiteX368" fmla="*/ 237268 w 274320"/>
                <a:gd name="connsiteY368" fmla="*/ 42672 h 376332"/>
                <a:gd name="connsiteX369" fmla="*/ 239268 w 274320"/>
                <a:gd name="connsiteY369" fmla="*/ 42005 h 376332"/>
                <a:gd name="connsiteX370" fmla="*/ 239554 w 274320"/>
                <a:gd name="connsiteY370" fmla="*/ 41624 h 376332"/>
                <a:gd name="connsiteX371" fmla="*/ 240887 w 274320"/>
                <a:gd name="connsiteY371" fmla="*/ 43910 h 376332"/>
                <a:gd name="connsiteX372" fmla="*/ 241840 w 274320"/>
                <a:gd name="connsiteY372" fmla="*/ 44958 h 376332"/>
                <a:gd name="connsiteX373" fmla="*/ 242506 w 274320"/>
                <a:gd name="connsiteY373" fmla="*/ 46863 h 376332"/>
                <a:gd name="connsiteX374" fmla="*/ 242506 w 274320"/>
                <a:gd name="connsiteY374" fmla="*/ 47911 h 376332"/>
                <a:gd name="connsiteX375" fmla="*/ 241173 w 274320"/>
                <a:gd name="connsiteY375" fmla="*/ 52102 h 376332"/>
                <a:gd name="connsiteX376" fmla="*/ 241173 w 274320"/>
                <a:gd name="connsiteY376" fmla="*/ 54483 h 376332"/>
                <a:gd name="connsiteX377" fmla="*/ 241840 w 274320"/>
                <a:gd name="connsiteY377" fmla="*/ 55054 h 376332"/>
                <a:gd name="connsiteX378" fmla="*/ 242506 w 274320"/>
                <a:gd name="connsiteY378" fmla="*/ 54769 h 376332"/>
                <a:gd name="connsiteX379" fmla="*/ 242792 w 274320"/>
                <a:gd name="connsiteY379" fmla="*/ 54769 h 376332"/>
                <a:gd name="connsiteX380" fmla="*/ 243173 w 274320"/>
                <a:gd name="connsiteY380" fmla="*/ 56769 h 376332"/>
                <a:gd name="connsiteX381" fmla="*/ 242506 w 274320"/>
                <a:gd name="connsiteY381" fmla="*/ 57055 h 376332"/>
                <a:gd name="connsiteX382" fmla="*/ 241173 w 274320"/>
                <a:gd name="connsiteY382" fmla="*/ 58388 h 376332"/>
                <a:gd name="connsiteX383" fmla="*/ 240887 w 274320"/>
                <a:gd name="connsiteY383" fmla="*/ 58388 h 376332"/>
                <a:gd name="connsiteX384" fmla="*/ 241840 w 274320"/>
                <a:gd name="connsiteY384" fmla="*/ 59055 h 376332"/>
                <a:gd name="connsiteX385" fmla="*/ 243840 w 274320"/>
                <a:gd name="connsiteY385" fmla="*/ 57722 h 376332"/>
                <a:gd name="connsiteX386" fmla="*/ 246412 w 274320"/>
                <a:gd name="connsiteY386" fmla="*/ 56388 h 376332"/>
                <a:gd name="connsiteX387" fmla="*/ 248126 w 274320"/>
                <a:gd name="connsiteY387" fmla="*/ 55721 h 376332"/>
                <a:gd name="connsiteX388" fmla="*/ 251650 w 274320"/>
                <a:gd name="connsiteY388" fmla="*/ 53816 h 376332"/>
                <a:gd name="connsiteX389" fmla="*/ 252698 w 274320"/>
                <a:gd name="connsiteY389" fmla="*/ 53149 h 376332"/>
                <a:gd name="connsiteX390" fmla="*/ 252984 w 274320"/>
                <a:gd name="connsiteY390" fmla="*/ 52769 h 376332"/>
                <a:gd name="connsiteX391" fmla="*/ 260223 w 274320"/>
                <a:gd name="connsiteY391" fmla="*/ 57722 h 376332"/>
                <a:gd name="connsiteX392" fmla="*/ 259556 w 274320"/>
                <a:gd name="connsiteY392" fmla="*/ 60674 h 376332"/>
                <a:gd name="connsiteX393" fmla="*/ 259556 w 274320"/>
                <a:gd name="connsiteY393" fmla="*/ 64294 h 376332"/>
                <a:gd name="connsiteX394" fmla="*/ 259271 w 274320"/>
                <a:gd name="connsiteY394" fmla="*/ 64960 h 376332"/>
                <a:gd name="connsiteX395" fmla="*/ 258889 w 274320"/>
                <a:gd name="connsiteY395" fmla="*/ 68199 h 376332"/>
                <a:gd name="connsiteX396" fmla="*/ 259271 w 274320"/>
                <a:gd name="connsiteY396" fmla="*/ 74486 h 376332"/>
                <a:gd name="connsiteX397" fmla="*/ 258889 w 274320"/>
                <a:gd name="connsiteY397" fmla="*/ 75819 h 376332"/>
                <a:gd name="connsiteX398" fmla="*/ 259937 w 274320"/>
                <a:gd name="connsiteY398" fmla="*/ 76105 h 376332"/>
                <a:gd name="connsiteX399" fmla="*/ 260890 w 274320"/>
                <a:gd name="connsiteY399" fmla="*/ 76772 h 376332"/>
                <a:gd name="connsiteX400" fmla="*/ 261556 w 274320"/>
                <a:gd name="connsiteY400" fmla="*/ 77057 h 376332"/>
                <a:gd name="connsiteX401" fmla="*/ 262223 w 274320"/>
                <a:gd name="connsiteY401" fmla="*/ 77724 h 376332"/>
                <a:gd name="connsiteX402" fmla="*/ 264128 w 274320"/>
                <a:gd name="connsiteY402" fmla="*/ 77724 h 376332"/>
                <a:gd name="connsiteX403" fmla="*/ 264128 w 274320"/>
                <a:gd name="connsiteY403" fmla="*/ 78391 h 376332"/>
                <a:gd name="connsiteX404" fmla="*/ 265843 w 274320"/>
                <a:gd name="connsiteY404" fmla="*/ 82010 h 376332"/>
                <a:gd name="connsiteX405" fmla="*/ 267462 w 274320"/>
                <a:gd name="connsiteY405" fmla="*/ 86297 h 376332"/>
                <a:gd name="connsiteX406" fmla="*/ 267748 w 274320"/>
                <a:gd name="connsiteY406" fmla="*/ 87630 h 376332"/>
                <a:gd name="connsiteX407" fmla="*/ 269081 w 274320"/>
                <a:gd name="connsiteY407" fmla="*/ 89535 h 376332"/>
                <a:gd name="connsiteX408" fmla="*/ 270700 w 274320"/>
                <a:gd name="connsiteY408" fmla="*/ 89916 h 376332"/>
                <a:gd name="connsiteX409" fmla="*/ 272320 w 274320"/>
                <a:gd name="connsiteY409" fmla="*/ 90583 h 376332"/>
                <a:gd name="connsiteX410" fmla="*/ 272987 w 274320"/>
                <a:gd name="connsiteY410" fmla="*/ 90583 h 376332"/>
                <a:gd name="connsiteX411" fmla="*/ 274320 w 274320"/>
                <a:gd name="connsiteY411" fmla="*/ 90202 h 376332"/>
                <a:gd name="connsiteX412" fmla="*/ 274320 w 274320"/>
                <a:gd name="connsiteY412" fmla="*/ 90583 h 376332"/>
                <a:gd name="connsiteX413" fmla="*/ 271081 w 274320"/>
                <a:gd name="connsiteY413" fmla="*/ 91821 h 376332"/>
                <a:gd name="connsiteX414" fmla="*/ 260509 w 274320"/>
                <a:gd name="connsiteY414" fmla="*/ 97726 h 376332"/>
                <a:gd name="connsiteX415" fmla="*/ 260223 w 274320"/>
                <a:gd name="connsiteY415" fmla="*/ 98107 h 376332"/>
                <a:gd name="connsiteX416" fmla="*/ 260223 w 274320"/>
                <a:gd name="connsiteY416" fmla="*/ 98774 h 376332"/>
                <a:gd name="connsiteX417" fmla="*/ 262223 w 274320"/>
                <a:gd name="connsiteY417" fmla="*/ 105347 h 376332"/>
                <a:gd name="connsiteX418" fmla="*/ 262890 w 274320"/>
                <a:gd name="connsiteY418" fmla="*/ 108871 h 376332"/>
                <a:gd name="connsiteX419" fmla="*/ 264128 w 274320"/>
                <a:gd name="connsiteY419" fmla="*/ 112490 h 376332"/>
                <a:gd name="connsiteX420" fmla="*/ 264509 w 274320"/>
                <a:gd name="connsiteY420" fmla="*/ 114205 h 376332"/>
                <a:gd name="connsiteX421" fmla="*/ 265843 w 274320"/>
                <a:gd name="connsiteY421" fmla="*/ 118396 h 376332"/>
                <a:gd name="connsiteX422" fmla="*/ 259556 w 274320"/>
                <a:gd name="connsiteY422" fmla="*/ 142685 h 376332"/>
                <a:gd name="connsiteX423" fmla="*/ 259556 w 274320"/>
                <a:gd name="connsiteY423" fmla="*/ 143066 h 376332"/>
                <a:gd name="connsiteX424" fmla="*/ 252031 w 274320"/>
                <a:gd name="connsiteY424" fmla="*/ 172212 h 376332"/>
                <a:gd name="connsiteX425" fmla="*/ 252317 w 274320"/>
                <a:gd name="connsiteY425" fmla="*/ 172593 h 376332"/>
                <a:gd name="connsiteX426" fmla="*/ 253365 w 274320"/>
                <a:gd name="connsiteY426" fmla="*/ 173926 h 376332"/>
                <a:gd name="connsiteX427" fmla="*/ 250698 w 274320"/>
                <a:gd name="connsiteY427" fmla="*/ 186309 h 376332"/>
                <a:gd name="connsiteX428" fmla="*/ 250412 w 274320"/>
                <a:gd name="connsiteY428" fmla="*/ 189262 h 376332"/>
                <a:gd name="connsiteX429" fmla="*/ 250412 w 274320"/>
                <a:gd name="connsiteY429" fmla="*/ 191262 h 376332"/>
                <a:gd name="connsiteX430" fmla="*/ 250698 w 274320"/>
                <a:gd name="connsiteY430" fmla="*/ 193548 h 376332"/>
                <a:gd name="connsiteX431" fmla="*/ 249364 w 274320"/>
                <a:gd name="connsiteY431" fmla="*/ 200787 h 376332"/>
                <a:gd name="connsiteX432" fmla="*/ 247459 w 274320"/>
                <a:gd name="connsiteY432" fmla="*/ 205359 h 376332"/>
                <a:gd name="connsiteX433" fmla="*/ 247079 w 274320"/>
                <a:gd name="connsiteY433" fmla="*/ 207359 h 376332"/>
                <a:gd name="connsiteX434" fmla="*/ 247079 w 274320"/>
                <a:gd name="connsiteY434" fmla="*/ 209931 h 376332"/>
                <a:gd name="connsiteX435" fmla="*/ 247745 w 274320"/>
                <a:gd name="connsiteY435" fmla="*/ 212598 h 376332"/>
                <a:gd name="connsiteX436" fmla="*/ 248698 w 274320"/>
                <a:gd name="connsiteY436" fmla="*/ 214217 h 376332"/>
                <a:gd name="connsiteX437" fmla="*/ 249746 w 274320"/>
                <a:gd name="connsiteY437" fmla="*/ 214217 h 376332"/>
                <a:gd name="connsiteX438" fmla="*/ 249746 w 274320"/>
                <a:gd name="connsiteY438" fmla="*/ 214884 h 376332"/>
                <a:gd name="connsiteX439" fmla="*/ 251650 w 274320"/>
                <a:gd name="connsiteY439" fmla="*/ 216218 h 376332"/>
                <a:gd name="connsiteX440" fmla="*/ 252031 w 274320"/>
                <a:gd name="connsiteY440" fmla="*/ 216503 h 376332"/>
                <a:gd name="connsiteX441" fmla="*/ 252984 w 274320"/>
                <a:gd name="connsiteY441" fmla="*/ 217170 h 376332"/>
                <a:gd name="connsiteX442" fmla="*/ 252984 w 274320"/>
                <a:gd name="connsiteY442" fmla="*/ 223076 h 376332"/>
                <a:gd name="connsiteX443" fmla="*/ 249364 w 274320"/>
                <a:gd name="connsiteY443" fmla="*/ 227647 h 376332"/>
                <a:gd name="connsiteX444" fmla="*/ 248698 w 274320"/>
                <a:gd name="connsiteY444" fmla="*/ 228981 h 376332"/>
                <a:gd name="connsiteX445" fmla="*/ 247079 w 274320"/>
                <a:gd name="connsiteY445" fmla="*/ 230029 h 376332"/>
                <a:gd name="connsiteX446" fmla="*/ 248412 w 274320"/>
                <a:gd name="connsiteY446" fmla="*/ 230981 h 376332"/>
                <a:gd name="connsiteX447" fmla="*/ 249364 w 274320"/>
                <a:gd name="connsiteY447" fmla="*/ 230981 h 376332"/>
                <a:gd name="connsiteX448" fmla="*/ 251079 w 274320"/>
                <a:gd name="connsiteY448" fmla="*/ 231934 h 376332"/>
                <a:gd name="connsiteX449" fmla="*/ 251650 w 274320"/>
                <a:gd name="connsiteY449" fmla="*/ 232982 h 376332"/>
                <a:gd name="connsiteX450" fmla="*/ 250412 w 274320"/>
                <a:gd name="connsiteY450" fmla="*/ 236601 h 376332"/>
                <a:gd name="connsiteX451" fmla="*/ 249364 w 274320"/>
                <a:gd name="connsiteY451" fmla="*/ 238506 h 376332"/>
                <a:gd name="connsiteX452" fmla="*/ 249079 w 274320"/>
                <a:gd name="connsiteY452" fmla="*/ 240125 h 376332"/>
                <a:gd name="connsiteX453" fmla="*/ 248698 w 274320"/>
                <a:gd name="connsiteY453" fmla="*/ 241459 h 376332"/>
                <a:gd name="connsiteX454" fmla="*/ 247745 w 274320"/>
                <a:gd name="connsiteY454" fmla="*/ 243459 h 376332"/>
                <a:gd name="connsiteX455" fmla="*/ 244126 w 274320"/>
                <a:gd name="connsiteY455" fmla="*/ 245745 h 376332"/>
                <a:gd name="connsiteX456" fmla="*/ 237554 w 274320"/>
                <a:gd name="connsiteY456" fmla="*/ 249364 h 376332"/>
                <a:gd name="connsiteX457" fmla="*/ 235934 w 274320"/>
                <a:gd name="connsiteY457" fmla="*/ 261842 h 376332"/>
                <a:gd name="connsiteX458" fmla="*/ 241173 w 274320"/>
                <a:gd name="connsiteY458" fmla="*/ 264795 h 376332"/>
                <a:gd name="connsiteX459" fmla="*/ 240221 w 274320"/>
                <a:gd name="connsiteY459" fmla="*/ 270986 h 376332"/>
                <a:gd name="connsiteX460" fmla="*/ 239554 w 274320"/>
                <a:gd name="connsiteY460" fmla="*/ 272320 h 376332"/>
                <a:gd name="connsiteX461" fmla="*/ 241840 w 274320"/>
                <a:gd name="connsiteY461" fmla="*/ 274987 h 376332"/>
                <a:gd name="connsiteX462" fmla="*/ 245745 w 274320"/>
                <a:gd name="connsiteY462" fmla="*/ 279178 h 376332"/>
                <a:gd name="connsiteX463" fmla="*/ 246126 w 274320"/>
                <a:gd name="connsiteY463" fmla="*/ 279559 h 376332"/>
                <a:gd name="connsiteX464" fmla="*/ 245459 w 274320"/>
                <a:gd name="connsiteY464" fmla="*/ 285750 h 376332"/>
                <a:gd name="connsiteX465" fmla="*/ 243840 w 274320"/>
                <a:gd name="connsiteY465" fmla="*/ 290036 h 376332"/>
                <a:gd name="connsiteX466" fmla="*/ 246793 w 274320"/>
                <a:gd name="connsiteY466" fmla="*/ 305753 h 376332"/>
                <a:gd name="connsiteX467" fmla="*/ 239554 w 274320"/>
                <a:gd name="connsiteY467" fmla="*/ 323850 h 376332"/>
                <a:gd name="connsiteX468" fmla="*/ 237934 w 274320"/>
                <a:gd name="connsiteY468" fmla="*/ 326803 h 376332"/>
                <a:gd name="connsiteX469" fmla="*/ 233934 w 274320"/>
                <a:gd name="connsiteY469" fmla="*/ 333375 h 376332"/>
                <a:gd name="connsiteX470" fmla="*/ 229076 w 274320"/>
                <a:gd name="connsiteY470" fmla="*/ 341852 h 376332"/>
                <a:gd name="connsiteX471" fmla="*/ 227457 w 274320"/>
                <a:gd name="connsiteY471" fmla="*/ 344519 h 37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274320" h="376332">
                  <a:moveTo>
                    <a:pt x="227457" y="344519"/>
                  </a:moveTo>
                  <a:lnTo>
                    <a:pt x="227076" y="344519"/>
                  </a:lnTo>
                  <a:lnTo>
                    <a:pt x="216884" y="360902"/>
                  </a:lnTo>
                  <a:lnTo>
                    <a:pt x="200787" y="357664"/>
                  </a:lnTo>
                  <a:lnTo>
                    <a:pt x="188976" y="366808"/>
                  </a:lnTo>
                  <a:lnTo>
                    <a:pt x="143732" y="354997"/>
                  </a:lnTo>
                  <a:lnTo>
                    <a:pt x="143732" y="355378"/>
                  </a:lnTo>
                  <a:lnTo>
                    <a:pt x="141161" y="356616"/>
                  </a:lnTo>
                  <a:lnTo>
                    <a:pt x="133921" y="361283"/>
                  </a:lnTo>
                  <a:lnTo>
                    <a:pt x="131254" y="362522"/>
                  </a:lnTo>
                  <a:lnTo>
                    <a:pt x="126682" y="365474"/>
                  </a:lnTo>
                  <a:lnTo>
                    <a:pt x="120396" y="369475"/>
                  </a:lnTo>
                  <a:lnTo>
                    <a:pt x="119443" y="369761"/>
                  </a:lnTo>
                  <a:lnTo>
                    <a:pt x="117824" y="370427"/>
                  </a:lnTo>
                  <a:lnTo>
                    <a:pt x="116491" y="371094"/>
                  </a:lnTo>
                  <a:lnTo>
                    <a:pt x="105346" y="376333"/>
                  </a:lnTo>
                  <a:lnTo>
                    <a:pt x="105061" y="373666"/>
                  </a:lnTo>
                  <a:lnTo>
                    <a:pt x="104394" y="373094"/>
                  </a:lnTo>
                  <a:lnTo>
                    <a:pt x="103346" y="367189"/>
                  </a:lnTo>
                  <a:lnTo>
                    <a:pt x="103061" y="365855"/>
                  </a:lnTo>
                  <a:lnTo>
                    <a:pt x="93821" y="365855"/>
                  </a:lnTo>
                  <a:lnTo>
                    <a:pt x="95536" y="350711"/>
                  </a:lnTo>
                  <a:lnTo>
                    <a:pt x="96488" y="350044"/>
                  </a:lnTo>
                  <a:lnTo>
                    <a:pt x="97441" y="348424"/>
                  </a:lnTo>
                  <a:lnTo>
                    <a:pt x="97155" y="346805"/>
                  </a:lnTo>
                  <a:lnTo>
                    <a:pt x="96202" y="345853"/>
                  </a:lnTo>
                  <a:lnTo>
                    <a:pt x="95536" y="345853"/>
                  </a:lnTo>
                  <a:lnTo>
                    <a:pt x="94488" y="346520"/>
                  </a:lnTo>
                  <a:lnTo>
                    <a:pt x="92869" y="346805"/>
                  </a:lnTo>
                  <a:lnTo>
                    <a:pt x="90297" y="347472"/>
                  </a:lnTo>
                  <a:lnTo>
                    <a:pt x="87630" y="346139"/>
                  </a:lnTo>
                  <a:lnTo>
                    <a:pt x="86963" y="344805"/>
                  </a:lnTo>
                  <a:lnTo>
                    <a:pt x="86677" y="343186"/>
                  </a:lnTo>
                  <a:lnTo>
                    <a:pt x="86011" y="342519"/>
                  </a:lnTo>
                  <a:lnTo>
                    <a:pt x="85630" y="341186"/>
                  </a:lnTo>
                  <a:lnTo>
                    <a:pt x="85630" y="339947"/>
                  </a:lnTo>
                  <a:lnTo>
                    <a:pt x="86011" y="338614"/>
                  </a:lnTo>
                  <a:lnTo>
                    <a:pt x="86011" y="337280"/>
                  </a:lnTo>
                  <a:lnTo>
                    <a:pt x="86677" y="334994"/>
                  </a:lnTo>
                  <a:lnTo>
                    <a:pt x="86963" y="334042"/>
                  </a:lnTo>
                  <a:lnTo>
                    <a:pt x="87344" y="332708"/>
                  </a:lnTo>
                  <a:lnTo>
                    <a:pt x="86677" y="330708"/>
                  </a:lnTo>
                  <a:lnTo>
                    <a:pt x="87344" y="331375"/>
                  </a:lnTo>
                  <a:lnTo>
                    <a:pt x="88582" y="330708"/>
                  </a:lnTo>
                  <a:lnTo>
                    <a:pt x="88963" y="330422"/>
                  </a:lnTo>
                  <a:lnTo>
                    <a:pt x="88963" y="329756"/>
                  </a:lnTo>
                  <a:lnTo>
                    <a:pt x="89630" y="329374"/>
                  </a:lnTo>
                  <a:lnTo>
                    <a:pt x="90297" y="329374"/>
                  </a:lnTo>
                  <a:lnTo>
                    <a:pt x="90868" y="328803"/>
                  </a:lnTo>
                  <a:lnTo>
                    <a:pt x="90868" y="328422"/>
                  </a:lnTo>
                  <a:lnTo>
                    <a:pt x="92202" y="327089"/>
                  </a:lnTo>
                  <a:lnTo>
                    <a:pt x="93536" y="326422"/>
                  </a:lnTo>
                  <a:lnTo>
                    <a:pt x="94488" y="326136"/>
                  </a:lnTo>
                  <a:lnTo>
                    <a:pt x="94869" y="325850"/>
                  </a:lnTo>
                  <a:lnTo>
                    <a:pt x="95536" y="325469"/>
                  </a:lnTo>
                  <a:lnTo>
                    <a:pt x="95821" y="325469"/>
                  </a:lnTo>
                  <a:lnTo>
                    <a:pt x="97441" y="324517"/>
                  </a:lnTo>
                  <a:lnTo>
                    <a:pt x="97822" y="323183"/>
                  </a:lnTo>
                  <a:lnTo>
                    <a:pt x="99727" y="322231"/>
                  </a:lnTo>
                  <a:lnTo>
                    <a:pt x="99727" y="320516"/>
                  </a:lnTo>
                  <a:lnTo>
                    <a:pt x="101727" y="319278"/>
                  </a:lnTo>
                  <a:lnTo>
                    <a:pt x="102679" y="318230"/>
                  </a:lnTo>
                  <a:lnTo>
                    <a:pt x="104013" y="316611"/>
                  </a:lnTo>
                  <a:lnTo>
                    <a:pt x="106013" y="315278"/>
                  </a:lnTo>
                  <a:lnTo>
                    <a:pt x="106299" y="315278"/>
                  </a:lnTo>
                  <a:lnTo>
                    <a:pt x="106299" y="314325"/>
                  </a:lnTo>
                  <a:lnTo>
                    <a:pt x="106680" y="314039"/>
                  </a:lnTo>
                  <a:lnTo>
                    <a:pt x="106680" y="313372"/>
                  </a:lnTo>
                  <a:lnTo>
                    <a:pt x="106299" y="312991"/>
                  </a:lnTo>
                  <a:lnTo>
                    <a:pt x="106299" y="312706"/>
                  </a:lnTo>
                  <a:lnTo>
                    <a:pt x="106013" y="312706"/>
                  </a:lnTo>
                  <a:lnTo>
                    <a:pt x="105632" y="312325"/>
                  </a:lnTo>
                  <a:lnTo>
                    <a:pt x="105632" y="311658"/>
                  </a:lnTo>
                  <a:lnTo>
                    <a:pt x="105061" y="310706"/>
                  </a:lnTo>
                  <a:lnTo>
                    <a:pt x="100774" y="308420"/>
                  </a:lnTo>
                  <a:lnTo>
                    <a:pt x="91249" y="300895"/>
                  </a:lnTo>
                  <a:lnTo>
                    <a:pt x="67627" y="282797"/>
                  </a:lnTo>
                  <a:lnTo>
                    <a:pt x="67246" y="282797"/>
                  </a:lnTo>
                  <a:lnTo>
                    <a:pt x="67246" y="282512"/>
                  </a:lnTo>
                  <a:lnTo>
                    <a:pt x="66675" y="282512"/>
                  </a:lnTo>
                  <a:lnTo>
                    <a:pt x="64675" y="281464"/>
                  </a:lnTo>
                  <a:lnTo>
                    <a:pt x="58102" y="277939"/>
                  </a:lnTo>
                  <a:lnTo>
                    <a:pt x="53816" y="275939"/>
                  </a:lnTo>
                  <a:lnTo>
                    <a:pt x="51244" y="274606"/>
                  </a:lnTo>
                  <a:lnTo>
                    <a:pt x="37433" y="252317"/>
                  </a:lnTo>
                  <a:lnTo>
                    <a:pt x="35814" y="250031"/>
                  </a:lnTo>
                  <a:lnTo>
                    <a:pt x="34480" y="247745"/>
                  </a:lnTo>
                  <a:lnTo>
                    <a:pt x="32861" y="245078"/>
                  </a:lnTo>
                  <a:lnTo>
                    <a:pt x="32194" y="244412"/>
                  </a:lnTo>
                  <a:lnTo>
                    <a:pt x="28575" y="238220"/>
                  </a:lnTo>
                  <a:lnTo>
                    <a:pt x="28194" y="237553"/>
                  </a:lnTo>
                  <a:lnTo>
                    <a:pt x="28861" y="237553"/>
                  </a:lnTo>
                  <a:lnTo>
                    <a:pt x="29527" y="237172"/>
                  </a:lnTo>
                  <a:lnTo>
                    <a:pt x="30575" y="236601"/>
                  </a:lnTo>
                  <a:lnTo>
                    <a:pt x="31813" y="235934"/>
                  </a:lnTo>
                  <a:lnTo>
                    <a:pt x="32861" y="235553"/>
                  </a:lnTo>
                  <a:lnTo>
                    <a:pt x="33814" y="235553"/>
                  </a:lnTo>
                  <a:lnTo>
                    <a:pt x="34766" y="235934"/>
                  </a:lnTo>
                  <a:lnTo>
                    <a:pt x="35433" y="235553"/>
                  </a:lnTo>
                  <a:lnTo>
                    <a:pt x="36481" y="234601"/>
                  </a:lnTo>
                  <a:lnTo>
                    <a:pt x="36767" y="233648"/>
                  </a:lnTo>
                  <a:lnTo>
                    <a:pt x="37433" y="232601"/>
                  </a:lnTo>
                  <a:lnTo>
                    <a:pt x="37719" y="230981"/>
                  </a:lnTo>
                  <a:lnTo>
                    <a:pt x="38100" y="230695"/>
                  </a:lnTo>
                  <a:lnTo>
                    <a:pt x="38386" y="229648"/>
                  </a:lnTo>
                  <a:lnTo>
                    <a:pt x="38100" y="229362"/>
                  </a:lnTo>
                  <a:lnTo>
                    <a:pt x="38100" y="226695"/>
                  </a:lnTo>
                  <a:lnTo>
                    <a:pt x="38767" y="225076"/>
                  </a:lnTo>
                  <a:lnTo>
                    <a:pt x="39433" y="224123"/>
                  </a:lnTo>
                  <a:lnTo>
                    <a:pt x="39719" y="222790"/>
                  </a:lnTo>
                  <a:lnTo>
                    <a:pt x="39433" y="221456"/>
                  </a:lnTo>
                  <a:lnTo>
                    <a:pt x="39433" y="221170"/>
                  </a:lnTo>
                  <a:lnTo>
                    <a:pt x="39052" y="220789"/>
                  </a:lnTo>
                  <a:lnTo>
                    <a:pt x="38767" y="220123"/>
                  </a:lnTo>
                  <a:lnTo>
                    <a:pt x="38767" y="219456"/>
                  </a:lnTo>
                  <a:lnTo>
                    <a:pt x="38100" y="217551"/>
                  </a:lnTo>
                  <a:lnTo>
                    <a:pt x="37719" y="217170"/>
                  </a:lnTo>
                  <a:lnTo>
                    <a:pt x="37433" y="216503"/>
                  </a:lnTo>
                  <a:lnTo>
                    <a:pt x="36767" y="216503"/>
                  </a:lnTo>
                  <a:lnTo>
                    <a:pt x="36481" y="216218"/>
                  </a:lnTo>
                  <a:lnTo>
                    <a:pt x="36100" y="215551"/>
                  </a:lnTo>
                  <a:lnTo>
                    <a:pt x="35814" y="215551"/>
                  </a:lnTo>
                  <a:lnTo>
                    <a:pt x="34480" y="214598"/>
                  </a:lnTo>
                  <a:lnTo>
                    <a:pt x="33147" y="214598"/>
                  </a:lnTo>
                  <a:lnTo>
                    <a:pt x="32480" y="214217"/>
                  </a:lnTo>
                  <a:lnTo>
                    <a:pt x="31813" y="213551"/>
                  </a:lnTo>
                  <a:lnTo>
                    <a:pt x="29242" y="211931"/>
                  </a:lnTo>
                  <a:lnTo>
                    <a:pt x="29242" y="210598"/>
                  </a:lnTo>
                  <a:lnTo>
                    <a:pt x="28194" y="209645"/>
                  </a:lnTo>
                  <a:lnTo>
                    <a:pt x="27242" y="208978"/>
                  </a:lnTo>
                  <a:lnTo>
                    <a:pt x="26289" y="208026"/>
                  </a:lnTo>
                  <a:lnTo>
                    <a:pt x="24955" y="206026"/>
                  </a:lnTo>
                  <a:lnTo>
                    <a:pt x="23622" y="205359"/>
                  </a:lnTo>
                  <a:lnTo>
                    <a:pt x="23622" y="204692"/>
                  </a:lnTo>
                  <a:lnTo>
                    <a:pt x="23336" y="204026"/>
                  </a:lnTo>
                  <a:lnTo>
                    <a:pt x="23622" y="203740"/>
                  </a:lnTo>
                  <a:lnTo>
                    <a:pt x="23336" y="203454"/>
                  </a:lnTo>
                  <a:lnTo>
                    <a:pt x="22955" y="202406"/>
                  </a:lnTo>
                  <a:lnTo>
                    <a:pt x="22669" y="201073"/>
                  </a:lnTo>
                  <a:lnTo>
                    <a:pt x="21336" y="198501"/>
                  </a:lnTo>
                  <a:lnTo>
                    <a:pt x="20002" y="196882"/>
                  </a:lnTo>
                  <a:lnTo>
                    <a:pt x="20383" y="195834"/>
                  </a:lnTo>
                  <a:lnTo>
                    <a:pt x="20383" y="195548"/>
                  </a:lnTo>
                  <a:lnTo>
                    <a:pt x="19050" y="194215"/>
                  </a:lnTo>
                  <a:lnTo>
                    <a:pt x="19050" y="193929"/>
                  </a:lnTo>
                  <a:lnTo>
                    <a:pt x="18764" y="193548"/>
                  </a:lnTo>
                  <a:lnTo>
                    <a:pt x="18383" y="193548"/>
                  </a:lnTo>
                  <a:lnTo>
                    <a:pt x="16383" y="192595"/>
                  </a:lnTo>
                  <a:lnTo>
                    <a:pt x="15811" y="191929"/>
                  </a:lnTo>
                  <a:lnTo>
                    <a:pt x="14478" y="189643"/>
                  </a:lnTo>
                  <a:lnTo>
                    <a:pt x="14097" y="188690"/>
                  </a:lnTo>
                  <a:lnTo>
                    <a:pt x="13430" y="187357"/>
                  </a:lnTo>
                  <a:lnTo>
                    <a:pt x="13144" y="186976"/>
                  </a:lnTo>
                  <a:lnTo>
                    <a:pt x="11811" y="186309"/>
                  </a:lnTo>
                  <a:lnTo>
                    <a:pt x="11525" y="185357"/>
                  </a:lnTo>
                  <a:lnTo>
                    <a:pt x="11144" y="185357"/>
                  </a:lnTo>
                  <a:lnTo>
                    <a:pt x="10477" y="184023"/>
                  </a:lnTo>
                  <a:lnTo>
                    <a:pt x="10477" y="183737"/>
                  </a:lnTo>
                  <a:lnTo>
                    <a:pt x="9906" y="181737"/>
                  </a:lnTo>
                  <a:lnTo>
                    <a:pt x="10477" y="180785"/>
                  </a:lnTo>
                  <a:lnTo>
                    <a:pt x="10477" y="179832"/>
                  </a:lnTo>
                  <a:lnTo>
                    <a:pt x="11525" y="178499"/>
                  </a:lnTo>
                  <a:lnTo>
                    <a:pt x="11525" y="176498"/>
                  </a:lnTo>
                  <a:lnTo>
                    <a:pt x="11144" y="175165"/>
                  </a:lnTo>
                  <a:lnTo>
                    <a:pt x="11525" y="172212"/>
                  </a:lnTo>
                  <a:lnTo>
                    <a:pt x="11144" y="171260"/>
                  </a:lnTo>
                  <a:lnTo>
                    <a:pt x="11144" y="170593"/>
                  </a:lnTo>
                  <a:lnTo>
                    <a:pt x="10858" y="169926"/>
                  </a:lnTo>
                  <a:lnTo>
                    <a:pt x="10858" y="165354"/>
                  </a:lnTo>
                  <a:lnTo>
                    <a:pt x="11144" y="164687"/>
                  </a:lnTo>
                  <a:lnTo>
                    <a:pt x="12192" y="161735"/>
                  </a:lnTo>
                  <a:lnTo>
                    <a:pt x="13144" y="160115"/>
                  </a:lnTo>
                  <a:lnTo>
                    <a:pt x="13144" y="157829"/>
                  </a:lnTo>
                  <a:lnTo>
                    <a:pt x="13430" y="157448"/>
                  </a:lnTo>
                  <a:lnTo>
                    <a:pt x="13811" y="157448"/>
                  </a:lnTo>
                  <a:lnTo>
                    <a:pt x="15145" y="156782"/>
                  </a:lnTo>
                  <a:lnTo>
                    <a:pt x="16097" y="155829"/>
                  </a:lnTo>
                  <a:lnTo>
                    <a:pt x="16097" y="154876"/>
                  </a:lnTo>
                  <a:lnTo>
                    <a:pt x="17050" y="153257"/>
                  </a:lnTo>
                  <a:lnTo>
                    <a:pt x="17050" y="151543"/>
                  </a:lnTo>
                  <a:lnTo>
                    <a:pt x="16383" y="151257"/>
                  </a:lnTo>
                  <a:lnTo>
                    <a:pt x="16383" y="150876"/>
                  </a:lnTo>
                  <a:lnTo>
                    <a:pt x="17050" y="149924"/>
                  </a:lnTo>
                  <a:lnTo>
                    <a:pt x="17050" y="149638"/>
                  </a:lnTo>
                  <a:lnTo>
                    <a:pt x="17431" y="148971"/>
                  </a:lnTo>
                  <a:lnTo>
                    <a:pt x="17431" y="148590"/>
                  </a:lnTo>
                  <a:lnTo>
                    <a:pt x="17050" y="148304"/>
                  </a:lnTo>
                  <a:lnTo>
                    <a:pt x="17050" y="146304"/>
                  </a:lnTo>
                  <a:lnTo>
                    <a:pt x="18097" y="144970"/>
                  </a:lnTo>
                  <a:lnTo>
                    <a:pt x="18383" y="144685"/>
                  </a:lnTo>
                  <a:lnTo>
                    <a:pt x="18764" y="144685"/>
                  </a:lnTo>
                  <a:lnTo>
                    <a:pt x="19050" y="144304"/>
                  </a:lnTo>
                  <a:lnTo>
                    <a:pt x="19050" y="144018"/>
                  </a:lnTo>
                  <a:lnTo>
                    <a:pt x="19717" y="143351"/>
                  </a:lnTo>
                  <a:lnTo>
                    <a:pt x="20002" y="142018"/>
                  </a:lnTo>
                  <a:lnTo>
                    <a:pt x="20669" y="140399"/>
                  </a:lnTo>
                  <a:lnTo>
                    <a:pt x="21717" y="139065"/>
                  </a:lnTo>
                  <a:lnTo>
                    <a:pt x="21717" y="138398"/>
                  </a:lnTo>
                  <a:lnTo>
                    <a:pt x="21050" y="137446"/>
                  </a:lnTo>
                  <a:lnTo>
                    <a:pt x="20669" y="137446"/>
                  </a:lnTo>
                  <a:lnTo>
                    <a:pt x="20002" y="135826"/>
                  </a:lnTo>
                  <a:lnTo>
                    <a:pt x="20002" y="135445"/>
                  </a:lnTo>
                  <a:lnTo>
                    <a:pt x="19717" y="134874"/>
                  </a:lnTo>
                  <a:lnTo>
                    <a:pt x="19717" y="134207"/>
                  </a:lnTo>
                  <a:lnTo>
                    <a:pt x="20669" y="134207"/>
                  </a:lnTo>
                  <a:lnTo>
                    <a:pt x="20669" y="132874"/>
                  </a:lnTo>
                  <a:lnTo>
                    <a:pt x="20383" y="132493"/>
                  </a:lnTo>
                  <a:lnTo>
                    <a:pt x="20669" y="132207"/>
                  </a:lnTo>
                  <a:lnTo>
                    <a:pt x="20669" y="131255"/>
                  </a:lnTo>
                  <a:lnTo>
                    <a:pt x="20002" y="131540"/>
                  </a:lnTo>
                  <a:lnTo>
                    <a:pt x="19717" y="131540"/>
                  </a:lnTo>
                  <a:lnTo>
                    <a:pt x="19717" y="130874"/>
                  </a:lnTo>
                  <a:lnTo>
                    <a:pt x="20002" y="130207"/>
                  </a:lnTo>
                  <a:lnTo>
                    <a:pt x="20002" y="129540"/>
                  </a:lnTo>
                  <a:lnTo>
                    <a:pt x="20383" y="129254"/>
                  </a:lnTo>
                  <a:lnTo>
                    <a:pt x="20383" y="128968"/>
                  </a:lnTo>
                  <a:lnTo>
                    <a:pt x="20002" y="128587"/>
                  </a:lnTo>
                  <a:lnTo>
                    <a:pt x="19717" y="127921"/>
                  </a:lnTo>
                  <a:lnTo>
                    <a:pt x="20002" y="127921"/>
                  </a:lnTo>
                  <a:lnTo>
                    <a:pt x="20383" y="127254"/>
                  </a:lnTo>
                  <a:lnTo>
                    <a:pt x="20002" y="126968"/>
                  </a:lnTo>
                  <a:lnTo>
                    <a:pt x="20002" y="126587"/>
                  </a:lnTo>
                  <a:lnTo>
                    <a:pt x="20669" y="126016"/>
                  </a:lnTo>
                  <a:lnTo>
                    <a:pt x="20002" y="124016"/>
                  </a:lnTo>
                  <a:lnTo>
                    <a:pt x="18764" y="123349"/>
                  </a:lnTo>
                  <a:lnTo>
                    <a:pt x="17431" y="123063"/>
                  </a:lnTo>
                  <a:lnTo>
                    <a:pt x="16764" y="122682"/>
                  </a:lnTo>
                  <a:lnTo>
                    <a:pt x="16383" y="122682"/>
                  </a:lnTo>
                  <a:lnTo>
                    <a:pt x="16097" y="122396"/>
                  </a:lnTo>
                  <a:lnTo>
                    <a:pt x="15430" y="121349"/>
                  </a:lnTo>
                  <a:lnTo>
                    <a:pt x="14478" y="119729"/>
                  </a:lnTo>
                  <a:lnTo>
                    <a:pt x="14097" y="118110"/>
                  </a:lnTo>
                  <a:lnTo>
                    <a:pt x="13430" y="116491"/>
                  </a:lnTo>
                  <a:lnTo>
                    <a:pt x="13144" y="114776"/>
                  </a:lnTo>
                  <a:lnTo>
                    <a:pt x="13144" y="113538"/>
                  </a:lnTo>
                  <a:lnTo>
                    <a:pt x="12192" y="112871"/>
                  </a:lnTo>
                  <a:lnTo>
                    <a:pt x="11525" y="112490"/>
                  </a:lnTo>
                  <a:lnTo>
                    <a:pt x="9525" y="113157"/>
                  </a:lnTo>
                  <a:lnTo>
                    <a:pt x="8572" y="113824"/>
                  </a:lnTo>
                  <a:lnTo>
                    <a:pt x="5905" y="113824"/>
                  </a:lnTo>
                  <a:lnTo>
                    <a:pt x="4953" y="113538"/>
                  </a:lnTo>
                  <a:lnTo>
                    <a:pt x="4572" y="113157"/>
                  </a:lnTo>
                  <a:lnTo>
                    <a:pt x="4572" y="112204"/>
                  </a:lnTo>
                  <a:lnTo>
                    <a:pt x="4000" y="111538"/>
                  </a:lnTo>
                  <a:lnTo>
                    <a:pt x="2286" y="110871"/>
                  </a:lnTo>
                  <a:lnTo>
                    <a:pt x="2000" y="110585"/>
                  </a:lnTo>
                  <a:lnTo>
                    <a:pt x="0" y="109538"/>
                  </a:lnTo>
                  <a:lnTo>
                    <a:pt x="667" y="107251"/>
                  </a:lnTo>
                  <a:lnTo>
                    <a:pt x="1333" y="103632"/>
                  </a:lnTo>
                  <a:lnTo>
                    <a:pt x="9906" y="96774"/>
                  </a:lnTo>
                  <a:lnTo>
                    <a:pt x="5905" y="80010"/>
                  </a:lnTo>
                  <a:lnTo>
                    <a:pt x="8572" y="65913"/>
                  </a:lnTo>
                  <a:lnTo>
                    <a:pt x="13144" y="39338"/>
                  </a:lnTo>
                  <a:lnTo>
                    <a:pt x="15430" y="37719"/>
                  </a:lnTo>
                  <a:lnTo>
                    <a:pt x="19336" y="34385"/>
                  </a:lnTo>
                  <a:lnTo>
                    <a:pt x="21336" y="33147"/>
                  </a:lnTo>
                  <a:lnTo>
                    <a:pt x="27908" y="27527"/>
                  </a:lnTo>
                  <a:lnTo>
                    <a:pt x="29908" y="27527"/>
                  </a:lnTo>
                  <a:lnTo>
                    <a:pt x="31147" y="25527"/>
                  </a:lnTo>
                  <a:lnTo>
                    <a:pt x="35433" y="22003"/>
                  </a:lnTo>
                  <a:lnTo>
                    <a:pt x="38386" y="22955"/>
                  </a:lnTo>
                  <a:lnTo>
                    <a:pt x="40005" y="21336"/>
                  </a:lnTo>
                  <a:lnTo>
                    <a:pt x="42958" y="20955"/>
                  </a:lnTo>
                  <a:lnTo>
                    <a:pt x="44958" y="20955"/>
                  </a:lnTo>
                  <a:lnTo>
                    <a:pt x="45625" y="20288"/>
                  </a:lnTo>
                  <a:lnTo>
                    <a:pt x="50197" y="20669"/>
                  </a:lnTo>
                  <a:lnTo>
                    <a:pt x="52864" y="20288"/>
                  </a:lnTo>
                  <a:lnTo>
                    <a:pt x="57436" y="20669"/>
                  </a:lnTo>
                  <a:lnTo>
                    <a:pt x="58769" y="19336"/>
                  </a:lnTo>
                  <a:lnTo>
                    <a:pt x="60769" y="19336"/>
                  </a:lnTo>
                  <a:lnTo>
                    <a:pt x="63722" y="21336"/>
                  </a:lnTo>
                  <a:lnTo>
                    <a:pt x="66675" y="22003"/>
                  </a:lnTo>
                  <a:lnTo>
                    <a:pt x="69247" y="21336"/>
                  </a:lnTo>
                  <a:lnTo>
                    <a:pt x="71247" y="20669"/>
                  </a:lnTo>
                  <a:lnTo>
                    <a:pt x="74486" y="18002"/>
                  </a:lnTo>
                  <a:lnTo>
                    <a:pt x="77438" y="11430"/>
                  </a:lnTo>
                  <a:lnTo>
                    <a:pt x="77819" y="11811"/>
                  </a:lnTo>
                  <a:lnTo>
                    <a:pt x="78772" y="11811"/>
                  </a:lnTo>
                  <a:lnTo>
                    <a:pt x="81439" y="11144"/>
                  </a:lnTo>
                  <a:lnTo>
                    <a:pt x="86963" y="8858"/>
                  </a:lnTo>
                  <a:lnTo>
                    <a:pt x="87630" y="8192"/>
                  </a:lnTo>
                  <a:lnTo>
                    <a:pt x="89630" y="9811"/>
                  </a:lnTo>
                  <a:lnTo>
                    <a:pt x="91249" y="10763"/>
                  </a:lnTo>
                  <a:lnTo>
                    <a:pt x="91916" y="11811"/>
                  </a:lnTo>
                  <a:lnTo>
                    <a:pt x="92869" y="13716"/>
                  </a:lnTo>
                  <a:lnTo>
                    <a:pt x="95155" y="19050"/>
                  </a:lnTo>
                  <a:lnTo>
                    <a:pt x="97822" y="17335"/>
                  </a:lnTo>
                  <a:lnTo>
                    <a:pt x="103346" y="12764"/>
                  </a:lnTo>
                  <a:lnTo>
                    <a:pt x="106013" y="10192"/>
                  </a:lnTo>
                  <a:lnTo>
                    <a:pt x="109252" y="8192"/>
                  </a:lnTo>
                  <a:lnTo>
                    <a:pt x="109918" y="8477"/>
                  </a:lnTo>
                  <a:lnTo>
                    <a:pt x="110299" y="9525"/>
                  </a:lnTo>
                  <a:lnTo>
                    <a:pt x="110299" y="11811"/>
                  </a:lnTo>
                  <a:lnTo>
                    <a:pt x="110585" y="12478"/>
                  </a:lnTo>
                  <a:lnTo>
                    <a:pt x="113538" y="14764"/>
                  </a:lnTo>
                  <a:lnTo>
                    <a:pt x="114205" y="13145"/>
                  </a:lnTo>
                  <a:lnTo>
                    <a:pt x="114871" y="13716"/>
                  </a:lnTo>
                  <a:lnTo>
                    <a:pt x="115824" y="12097"/>
                  </a:lnTo>
                  <a:lnTo>
                    <a:pt x="116491" y="12764"/>
                  </a:lnTo>
                  <a:lnTo>
                    <a:pt x="118110" y="13145"/>
                  </a:lnTo>
                  <a:lnTo>
                    <a:pt x="120777" y="14097"/>
                  </a:lnTo>
                  <a:lnTo>
                    <a:pt x="123063" y="16097"/>
                  </a:lnTo>
                  <a:lnTo>
                    <a:pt x="124396" y="16383"/>
                  </a:lnTo>
                  <a:lnTo>
                    <a:pt x="127349" y="16097"/>
                  </a:lnTo>
                  <a:lnTo>
                    <a:pt x="128302" y="15430"/>
                  </a:lnTo>
                  <a:lnTo>
                    <a:pt x="129349" y="14383"/>
                  </a:lnTo>
                  <a:lnTo>
                    <a:pt x="129921" y="15049"/>
                  </a:lnTo>
                  <a:lnTo>
                    <a:pt x="131636" y="15049"/>
                  </a:lnTo>
                  <a:lnTo>
                    <a:pt x="132588" y="15716"/>
                  </a:lnTo>
                  <a:lnTo>
                    <a:pt x="133921" y="16669"/>
                  </a:lnTo>
                  <a:lnTo>
                    <a:pt x="135826" y="17717"/>
                  </a:lnTo>
                  <a:lnTo>
                    <a:pt x="137541" y="17050"/>
                  </a:lnTo>
                  <a:lnTo>
                    <a:pt x="163068" y="0"/>
                  </a:lnTo>
                  <a:lnTo>
                    <a:pt x="164401" y="2572"/>
                  </a:lnTo>
                  <a:lnTo>
                    <a:pt x="167068" y="4286"/>
                  </a:lnTo>
                  <a:lnTo>
                    <a:pt x="170021" y="5239"/>
                  </a:lnTo>
                  <a:lnTo>
                    <a:pt x="172974" y="5524"/>
                  </a:lnTo>
                  <a:lnTo>
                    <a:pt x="175546" y="6858"/>
                  </a:lnTo>
                  <a:lnTo>
                    <a:pt x="177546" y="9144"/>
                  </a:lnTo>
                  <a:lnTo>
                    <a:pt x="177832" y="12097"/>
                  </a:lnTo>
                  <a:lnTo>
                    <a:pt x="179546" y="14383"/>
                  </a:lnTo>
                  <a:lnTo>
                    <a:pt x="180118" y="18383"/>
                  </a:lnTo>
                  <a:lnTo>
                    <a:pt x="180118" y="20002"/>
                  </a:lnTo>
                  <a:lnTo>
                    <a:pt x="181451" y="24289"/>
                  </a:lnTo>
                  <a:lnTo>
                    <a:pt x="181832" y="26860"/>
                  </a:lnTo>
                  <a:lnTo>
                    <a:pt x="181832" y="32766"/>
                  </a:lnTo>
                  <a:lnTo>
                    <a:pt x="183451" y="35433"/>
                  </a:lnTo>
                  <a:lnTo>
                    <a:pt x="185071" y="37719"/>
                  </a:lnTo>
                  <a:lnTo>
                    <a:pt x="186404" y="40672"/>
                  </a:lnTo>
                  <a:lnTo>
                    <a:pt x="187071" y="43244"/>
                  </a:lnTo>
                  <a:lnTo>
                    <a:pt x="188976" y="45910"/>
                  </a:lnTo>
                  <a:lnTo>
                    <a:pt x="190976" y="47911"/>
                  </a:lnTo>
                  <a:lnTo>
                    <a:pt x="192595" y="52769"/>
                  </a:lnTo>
                  <a:lnTo>
                    <a:pt x="192976" y="55721"/>
                  </a:lnTo>
                  <a:lnTo>
                    <a:pt x="192595" y="58388"/>
                  </a:lnTo>
                  <a:lnTo>
                    <a:pt x="193929" y="60960"/>
                  </a:lnTo>
                  <a:lnTo>
                    <a:pt x="194881" y="61341"/>
                  </a:lnTo>
                  <a:lnTo>
                    <a:pt x="194881" y="63913"/>
                  </a:lnTo>
                  <a:lnTo>
                    <a:pt x="193262" y="66294"/>
                  </a:lnTo>
                  <a:lnTo>
                    <a:pt x="194310" y="67913"/>
                  </a:lnTo>
                  <a:lnTo>
                    <a:pt x="196596" y="68199"/>
                  </a:lnTo>
                  <a:lnTo>
                    <a:pt x="197548" y="70199"/>
                  </a:lnTo>
                  <a:lnTo>
                    <a:pt x="196882" y="71533"/>
                  </a:lnTo>
                  <a:lnTo>
                    <a:pt x="197834" y="72771"/>
                  </a:lnTo>
                  <a:lnTo>
                    <a:pt x="199549" y="71819"/>
                  </a:lnTo>
                  <a:lnTo>
                    <a:pt x="199834" y="69818"/>
                  </a:lnTo>
                  <a:lnTo>
                    <a:pt x="198501" y="67913"/>
                  </a:lnTo>
                  <a:lnTo>
                    <a:pt x="199834" y="65246"/>
                  </a:lnTo>
                  <a:lnTo>
                    <a:pt x="201454" y="63913"/>
                  </a:lnTo>
                  <a:lnTo>
                    <a:pt x="202787" y="63341"/>
                  </a:lnTo>
                  <a:lnTo>
                    <a:pt x="203740" y="64294"/>
                  </a:lnTo>
                  <a:lnTo>
                    <a:pt x="205454" y="65246"/>
                  </a:lnTo>
                  <a:lnTo>
                    <a:pt x="207359" y="63341"/>
                  </a:lnTo>
                  <a:lnTo>
                    <a:pt x="208026" y="60674"/>
                  </a:lnTo>
                  <a:lnTo>
                    <a:pt x="208407" y="58674"/>
                  </a:lnTo>
                  <a:lnTo>
                    <a:pt x="209074" y="56102"/>
                  </a:lnTo>
                  <a:lnTo>
                    <a:pt x="210979" y="53816"/>
                  </a:lnTo>
                  <a:lnTo>
                    <a:pt x="212693" y="51149"/>
                  </a:lnTo>
                  <a:lnTo>
                    <a:pt x="219170" y="45625"/>
                  </a:lnTo>
                  <a:lnTo>
                    <a:pt x="219837" y="45625"/>
                  </a:lnTo>
                  <a:lnTo>
                    <a:pt x="221171" y="44958"/>
                  </a:lnTo>
                  <a:lnTo>
                    <a:pt x="222790" y="44958"/>
                  </a:lnTo>
                  <a:lnTo>
                    <a:pt x="224123" y="44577"/>
                  </a:lnTo>
                  <a:lnTo>
                    <a:pt x="224790" y="43624"/>
                  </a:lnTo>
                  <a:lnTo>
                    <a:pt x="227457" y="42005"/>
                  </a:lnTo>
                  <a:lnTo>
                    <a:pt x="230410" y="40672"/>
                  </a:lnTo>
                  <a:lnTo>
                    <a:pt x="231362" y="41339"/>
                  </a:lnTo>
                  <a:lnTo>
                    <a:pt x="233934" y="41339"/>
                  </a:lnTo>
                  <a:lnTo>
                    <a:pt x="237268" y="42672"/>
                  </a:lnTo>
                  <a:lnTo>
                    <a:pt x="239268" y="42005"/>
                  </a:lnTo>
                  <a:lnTo>
                    <a:pt x="239554" y="41624"/>
                  </a:lnTo>
                  <a:lnTo>
                    <a:pt x="240887" y="43910"/>
                  </a:lnTo>
                  <a:lnTo>
                    <a:pt x="241840" y="44958"/>
                  </a:lnTo>
                  <a:lnTo>
                    <a:pt x="242506" y="46863"/>
                  </a:lnTo>
                  <a:lnTo>
                    <a:pt x="242506" y="47911"/>
                  </a:lnTo>
                  <a:lnTo>
                    <a:pt x="241173" y="52102"/>
                  </a:lnTo>
                  <a:lnTo>
                    <a:pt x="241173" y="54483"/>
                  </a:lnTo>
                  <a:lnTo>
                    <a:pt x="241840" y="55054"/>
                  </a:lnTo>
                  <a:lnTo>
                    <a:pt x="242506" y="54769"/>
                  </a:lnTo>
                  <a:lnTo>
                    <a:pt x="242792" y="54769"/>
                  </a:lnTo>
                  <a:lnTo>
                    <a:pt x="243173" y="56769"/>
                  </a:lnTo>
                  <a:lnTo>
                    <a:pt x="242506" y="57055"/>
                  </a:lnTo>
                  <a:lnTo>
                    <a:pt x="241173" y="58388"/>
                  </a:lnTo>
                  <a:lnTo>
                    <a:pt x="240887" y="58388"/>
                  </a:lnTo>
                  <a:lnTo>
                    <a:pt x="241840" y="59055"/>
                  </a:lnTo>
                  <a:lnTo>
                    <a:pt x="243840" y="57722"/>
                  </a:lnTo>
                  <a:lnTo>
                    <a:pt x="246412" y="56388"/>
                  </a:lnTo>
                  <a:lnTo>
                    <a:pt x="248126" y="55721"/>
                  </a:lnTo>
                  <a:lnTo>
                    <a:pt x="251650" y="53816"/>
                  </a:lnTo>
                  <a:lnTo>
                    <a:pt x="252698" y="53149"/>
                  </a:lnTo>
                  <a:lnTo>
                    <a:pt x="252984" y="52769"/>
                  </a:lnTo>
                  <a:lnTo>
                    <a:pt x="260223" y="57722"/>
                  </a:lnTo>
                  <a:lnTo>
                    <a:pt x="259556" y="60674"/>
                  </a:lnTo>
                  <a:lnTo>
                    <a:pt x="259556" y="64294"/>
                  </a:lnTo>
                  <a:lnTo>
                    <a:pt x="259271" y="64960"/>
                  </a:lnTo>
                  <a:lnTo>
                    <a:pt x="258889" y="68199"/>
                  </a:lnTo>
                  <a:lnTo>
                    <a:pt x="259271" y="74486"/>
                  </a:lnTo>
                  <a:lnTo>
                    <a:pt x="258889" y="75819"/>
                  </a:lnTo>
                  <a:lnTo>
                    <a:pt x="259937" y="76105"/>
                  </a:lnTo>
                  <a:lnTo>
                    <a:pt x="260890" y="76772"/>
                  </a:lnTo>
                  <a:lnTo>
                    <a:pt x="261556" y="77057"/>
                  </a:lnTo>
                  <a:lnTo>
                    <a:pt x="262223" y="77724"/>
                  </a:lnTo>
                  <a:lnTo>
                    <a:pt x="264128" y="77724"/>
                  </a:lnTo>
                  <a:lnTo>
                    <a:pt x="264128" y="78391"/>
                  </a:lnTo>
                  <a:lnTo>
                    <a:pt x="265843" y="82010"/>
                  </a:lnTo>
                  <a:lnTo>
                    <a:pt x="267462" y="86297"/>
                  </a:lnTo>
                  <a:lnTo>
                    <a:pt x="267748" y="87630"/>
                  </a:lnTo>
                  <a:lnTo>
                    <a:pt x="269081" y="89535"/>
                  </a:lnTo>
                  <a:lnTo>
                    <a:pt x="270700" y="89916"/>
                  </a:lnTo>
                  <a:lnTo>
                    <a:pt x="272320" y="90583"/>
                  </a:lnTo>
                  <a:lnTo>
                    <a:pt x="272987" y="90583"/>
                  </a:lnTo>
                  <a:lnTo>
                    <a:pt x="274320" y="90202"/>
                  </a:lnTo>
                  <a:lnTo>
                    <a:pt x="274320" y="90583"/>
                  </a:lnTo>
                  <a:lnTo>
                    <a:pt x="271081" y="91821"/>
                  </a:lnTo>
                  <a:lnTo>
                    <a:pt x="260509" y="97726"/>
                  </a:lnTo>
                  <a:lnTo>
                    <a:pt x="260223" y="98107"/>
                  </a:lnTo>
                  <a:lnTo>
                    <a:pt x="260223" y="98774"/>
                  </a:lnTo>
                  <a:lnTo>
                    <a:pt x="262223" y="105347"/>
                  </a:lnTo>
                  <a:lnTo>
                    <a:pt x="262890" y="108871"/>
                  </a:lnTo>
                  <a:lnTo>
                    <a:pt x="264128" y="112490"/>
                  </a:lnTo>
                  <a:lnTo>
                    <a:pt x="264509" y="114205"/>
                  </a:lnTo>
                  <a:lnTo>
                    <a:pt x="265843" y="118396"/>
                  </a:lnTo>
                  <a:lnTo>
                    <a:pt x="259556" y="142685"/>
                  </a:lnTo>
                  <a:lnTo>
                    <a:pt x="259556" y="143066"/>
                  </a:lnTo>
                  <a:lnTo>
                    <a:pt x="252031" y="172212"/>
                  </a:lnTo>
                  <a:lnTo>
                    <a:pt x="252317" y="172593"/>
                  </a:lnTo>
                  <a:lnTo>
                    <a:pt x="253365" y="173926"/>
                  </a:lnTo>
                  <a:lnTo>
                    <a:pt x="250698" y="186309"/>
                  </a:lnTo>
                  <a:lnTo>
                    <a:pt x="250412" y="189262"/>
                  </a:lnTo>
                  <a:lnTo>
                    <a:pt x="250412" y="191262"/>
                  </a:lnTo>
                  <a:lnTo>
                    <a:pt x="250698" y="193548"/>
                  </a:lnTo>
                  <a:lnTo>
                    <a:pt x="249364" y="200787"/>
                  </a:lnTo>
                  <a:lnTo>
                    <a:pt x="247459" y="205359"/>
                  </a:lnTo>
                  <a:lnTo>
                    <a:pt x="247079" y="207359"/>
                  </a:lnTo>
                  <a:lnTo>
                    <a:pt x="247079" y="209931"/>
                  </a:lnTo>
                  <a:lnTo>
                    <a:pt x="247745" y="212598"/>
                  </a:lnTo>
                  <a:lnTo>
                    <a:pt x="248698" y="214217"/>
                  </a:lnTo>
                  <a:lnTo>
                    <a:pt x="249746" y="214217"/>
                  </a:lnTo>
                  <a:lnTo>
                    <a:pt x="249746" y="214884"/>
                  </a:lnTo>
                  <a:lnTo>
                    <a:pt x="251650" y="216218"/>
                  </a:lnTo>
                  <a:lnTo>
                    <a:pt x="252031" y="216503"/>
                  </a:lnTo>
                  <a:lnTo>
                    <a:pt x="252984" y="217170"/>
                  </a:lnTo>
                  <a:lnTo>
                    <a:pt x="252984" y="223076"/>
                  </a:lnTo>
                  <a:lnTo>
                    <a:pt x="249364" y="227647"/>
                  </a:lnTo>
                  <a:lnTo>
                    <a:pt x="248698" y="228981"/>
                  </a:lnTo>
                  <a:lnTo>
                    <a:pt x="247079" y="230029"/>
                  </a:lnTo>
                  <a:lnTo>
                    <a:pt x="248412" y="230981"/>
                  </a:lnTo>
                  <a:lnTo>
                    <a:pt x="249364" y="230981"/>
                  </a:lnTo>
                  <a:lnTo>
                    <a:pt x="251079" y="231934"/>
                  </a:lnTo>
                  <a:lnTo>
                    <a:pt x="251650" y="232982"/>
                  </a:lnTo>
                  <a:lnTo>
                    <a:pt x="250412" y="236601"/>
                  </a:lnTo>
                  <a:lnTo>
                    <a:pt x="249364" y="238506"/>
                  </a:lnTo>
                  <a:lnTo>
                    <a:pt x="249079" y="240125"/>
                  </a:lnTo>
                  <a:lnTo>
                    <a:pt x="248698" y="241459"/>
                  </a:lnTo>
                  <a:lnTo>
                    <a:pt x="247745" y="243459"/>
                  </a:lnTo>
                  <a:lnTo>
                    <a:pt x="244126" y="245745"/>
                  </a:lnTo>
                  <a:lnTo>
                    <a:pt x="237554" y="249364"/>
                  </a:lnTo>
                  <a:lnTo>
                    <a:pt x="235934" y="261842"/>
                  </a:lnTo>
                  <a:lnTo>
                    <a:pt x="241173" y="264795"/>
                  </a:lnTo>
                  <a:lnTo>
                    <a:pt x="240221" y="270986"/>
                  </a:lnTo>
                  <a:lnTo>
                    <a:pt x="239554" y="272320"/>
                  </a:lnTo>
                  <a:lnTo>
                    <a:pt x="241840" y="274987"/>
                  </a:lnTo>
                  <a:lnTo>
                    <a:pt x="245745" y="279178"/>
                  </a:lnTo>
                  <a:lnTo>
                    <a:pt x="246126" y="279559"/>
                  </a:lnTo>
                  <a:lnTo>
                    <a:pt x="245459" y="285750"/>
                  </a:lnTo>
                  <a:lnTo>
                    <a:pt x="243840" y="290036"/>
                  </a:lnTo>
                  <a:lnTo>
                    <a:pt x="246793" y="305753"/>
                  </a:lnTo>
                  <a:lnTo>
                    <a:pt x="239554" y="323850"/>
                  </a:lnTo>
                  <a:lnTo>
                    <a:pt x="237934" y="326803"/>
                  </a:lnTo>
                  <a:lnTo>
                    <a:pt x="233934" y="333375"/>
                  </a:lnTo>
                  <a:lnTo>
                    <a:pt x="229076" y="341852"/>
                  </a:lnTo>
                  <a:lnTo>
                    <a:pt x="227457" y="34451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0763576C-CE0B-8304-200F-BD211EE5CE69}"/>
                </a:ext>
              </a:extLst>
            </p:cNvPr>
            <p:cNvSpPr/>
            <p:nvPr/>
          </p:nvSpPr>
          <p:spPr>
            <a:xfrm>
              <a:off x="1367264" y="3914456"/>
              <a:ext cx="136112" cy="101727"/>
            </a:xfrm>
            <a:custGeom>
              <a:avLst/>
              <a:gdLst>
                <a:gd name="connsiteX0" fmla="*/ 63341 w 136112"/>
                <a:gd name="connsiteY0" fmla="*/ 97060 h 101727"/>
                <a:gd name="connsiteX1" fmla="*/ 63627 w 136112"/>
                <a:gd name="connsiteY1" fmla="*/ 96393 h 101727"/>
                <a:gd name="connsiteX2" fmla="*/ 63627 w 136112"/>
                <a:gd name="connsiteY2" fmla="*/ 95726 h 101727"/>
                <a:gd name="connsiteX3" fmla="*/ 64008 w 136112"/>
                <a:gd name="connsiteY3" fmla="*/ 95441 h 101727"/>
                <a:gd name="connsiteX4" fmla="*/ 65246 w 136112"/>
                <a:gd name="connsiteY4" fmla="*/ 93821 h 101727"/>
                <a:gd name="connsiteX5" fmla="*/ 65246 w 136112"/>
                <a:gd name="connsiteY5" fmla="*/ 92774 h 101727"/>
                <a:gd name="connsiteX6" fmla="*/ 65627 w 136112"/>
                <a:gd name="connsiteY6" fmla="*/ 92488 h 101727"/>
                <a:gd name="connsiteX7" fmla="*/ 62960 w 136112"/>
                <a:gd name="connsiteY7" fmla="*/ 90869 h 101727"/>
                <a:gd name="connsiteX8" fmla="*/ 63341 w 136112"/>
                <a:gd name="connsiteY8" fmla="*/ 89535 h 101727"/>
                <a:gd name="connsiteX9" fmla="*/ 64008 w 136112"/>
                <a:gd name="connsiteY9" fmla="*/ 88583 h 101727"/>
                <a:gd name="connsiteX10" fmla="*/ 64294 w 136112"/>
                <a:gd name="connsiteY10" fmla="*/ 87916 h 101727"/>
                <a:gd name="connsiteX11" fmla="*/ 64960 w 136112"/>
                <a:gd name="connsiteY11" fmla="*/ 87535 h 101727"/>
                <a:gd name="connsiteX12" fmla="*/ 66580 w 136112"/>
                <a:gd name="connsiteY12" fmla="*/ 87249 h 101727"/>
                <a:gd name="connsiteX13" fmla="*/ 65913 w 136112"/>
                <a:gd name="connsiteY13" fmla="*/ 85916 h 101727"/>
                <a:gd name="connsiteX14" fmla="*/ 66294 w 136112"/>
                <a:gd name="connsiteY14" fmla="*/ 85916 h 101727"/>
                <a:gd name="connsiteX15" fmla="*/ 67532 w 136112"/>
                <a:gd name="connsiteY15" fmla="*/ 85630 h 101727"/>
                <a:gd name="connsiteX16" fmla="*/ 68199 w 136112"/>
                <a:gd name="connsiteY16" fmla="*/ 85916 h 101727"/>
                <a:gd name="connsiteX17" fmla="*/ 68580 w 136112"/>
                <a:gd name="connsiteY17" fmla="*/ 85630 h 101727"/>
                <a:gd name="connsiteX18" fmla="*/ 68199 w 136112"/>
                <a:gd name="connsiteY18" fmla="*/ 84582 h 101727"/>
                <a:gd name="connsiteX19" fmla="*/ 67532 w 136112"/>
                <a:gd name="connsiteY19" fmla="*/ 82296 h 101727"/>
                <a:gd name="connsiteX20" fmla="*/ 67913 w 136112"/>
                <a:gd name="connsiteY20" fmla="*/ 82010 h 101727"/>
                <a:gd name="connsiteX21" fmla="*/ 67246 w 136112"/>
                <a:gd name="connsiteY21" fmla="*/ 81344 h 101727"/>
                <a:gd name="connsiteX22" fmla="*/ 67246 w 136112"/>
                <a:gd name="connsiteY22" fmla="*/ 80391 h 101727"/>
                <a:gd name="connsiteX23" fmla="*/ 65627 w 136112"/>
                <a:gd name="connsiteY23" fmla="*/ 79724 h 101727"/>
                <a:gd name="connsiteX24" fmla="*/ 65627 w 136112"/>
                <a:gd name="connsiteY24" fmla="*/ 78010 h 101727"/>
                <a:gd name="connsiteX25" fmla="*/ 64960 w 136112"/>
                <a:gd name="connsiteY25" fmla="*/ 77438 h 101727"/>
                <a:gd name="connsiteX26" fmla="*/ 64960 w 136112"/>
                <a:gd name="connsiteY26" fmla="*/ 76105 h 101727"/>
                <a:gd name="connsiteX27" fmla="*/ 65627 w 136112"/>
                <a:gd name="connsiteY27" fmla="*/ 74105 h 101727"/>
                <a:gd name="connsiteX28" fmla="*/ 64960 w 136112"/>
                <a:gd name="connsiteY28" fmla="*/ 73438 h 101727"/>
                <a:gd name="connsiteX29" fmla="*/ 63627 w 136112"/>
                <a:gd name="connsiteY29" fmla="*/ 73819 h 101727"/>
                <a:gd name="connsiteX30" fmla="*/ 62294 w 136112"/>
                <a:gd name="connsiteY30" fmla="*/ 68866 h 101727"/>
                <a:gd name="connsiteX31" fmla="*/ 63341 w 136112"/>
                <a:gd name="connsiteY31" fmla="*/ 66866 h 101727"/>
                <a:gd name="connsiteX32" fmla="*/ 63341 w 136112"/>
                <a:gd name="connsiteY32" fmla="*/ 66199 h 101727"/>
                <a:gd name="connsiteX33" fmla="*/ 62960 w 136112"/>
                <a:gd name="connsiteY33" fmla="*/ 65627 h 101727"/>
                <a:gd name="connsiteX34" fmla="*/ 59341 w 136112"/>
                <a:gd name="connsiteY34" fmla="*/ 67532 h 101727"/>
                <a:gd name="connsiteX35" fmla="*/ 57721 w 136112"/>
                <a:gd name="connsiteY35" fmla="*/ 67532 h 101727"/>
                <a:gd name="connsiteX36" fmla="*/ 56769 w 136112"/>
                <a:gd name="connsiteY36" fmla="*/ 67913 h 101727"/>
                <a:gd name="connsiteX37" fmla="*/ 54483 w 136112"/>
                <a:gd name="connsiteY37" fmla="*/ 67913 h 101727"/>
                <a:gd name="connsiteX38" fmla="*/ 53150 w 136112"/>
                <a:gd name="connsiteY38" fmla="*/ 68580 h 101727"/>
                <a:gd name="connsiteX39" fmla="*/ 52483 w 136112"/>
                <a:gd name="connsiteY39" fmla="*/ 68580 h 101727"/>
                <a:gd name="connsiteX40" fmla="*/ 51816 w 136112"/>
                <a:gd name="connsiteY40" fmla="*/ 68199 h 101727"/>
                <a:gd name="connsiteX41" fmla="*/ 47530 w 136112"/>
                <a:gd name="connsiteY41" fmla="*/ 69152 h 101727"/>
                <a:gd name="connsiteX42" fmla="*/ 45625 w 136112"/>
                <a:gd name="connsiteY42" fmla="*/ 69152 h 101727"/>
                <a:gd name="connsiteX43" fmla="*/ 45625 w 136112"/>
                <a:gd name="connsiteY43" fmla="*/ 69533 h 101727"/>
                <a:gd name="connsiteX44" fmla="*/ 44291 w 136112"/>
                <a:gd name="connsiteY44" fmla="*/ 69818 h 101727"/>
                <a:gd name="connsiteX45" fmla="*/ 42958 w 136112"/>
                <a:gd name="connsiteY45" fmla="*/ 70866 h 101727"/>
                <a:gd name="connsiteX46" fmla="*/ 38671 w 136112"/>
                <a:gd name="connsiteY46" fmla="*/ 72485 h 101727"/>
                <a:gd name="connsiteX47" fmla="*/ 37052 w 136112"/>
                <a:gd name="connsiteY47" fmla="*/ 72771 h 101727"/>
                <a:gd name="connsiteX48" fmla="*/ 36100 w 136112"/>
                <a:gd name="connsiteY48" fmla="*/ 73152 h 101727"/>
                <a:gd name="connsiteX49" fmla="*/ 35433 w 136112"/>
                <a:gd name="connsiteY49" fmla="*/ 74105 h 101727"/>
                <a:gd name="connsiteX50" fmla="*/ 34766 w 136112"/>
                <a:gd name="connsiteY50" fmla="*/ 74486 h 101727"/>
                <a:gd name="connsiteX51" fmla="*/ 34481 w 136112"/>
                <a:gd name="connsiteY51" fmla="*/ 74771 h 101727"/>
                <a:gd name="connsiteX52" fmla="*/ 32099 w 136112"/>
                <a:gd name="connsiteY52" fmla="*/ 76105 h 101727"/>
                <a:gd name="connsiteX53" fmla="*/ 31433 w 136112"/>
                <a:gd name="connsiteY53" fmla="*/ 76391 h 101727"/>
                <a:gd name="connsiteX54" fmla="*/ 29527 w 136112"/>
                <a:gd name="connsiteY54" fmla="*/ 77057 h 101727"/>
                <a:gd name="connsiteX55" fmla="*/ 29146 w 136112"/>
                <a:gd name="connsiteY55" fmla="*/ 77438 h 101727"/>
                <a:gd name="connsiteX56" fmla="*/ 29146 w 136112"/>
                <a:gd name="connsiteY56" fmla="*/ 77057 h 101727"/>
                <a:gd name="connsiteX57" fmla="*/ 28194 w 136112"/>
                <a:gd name="connsiteY57" fmla="*/ 77057 h 101727"/>
                <a:gd name="connsiteX58" fmla="*/ 28480 w 136112"/>
                <a:gd name="connsiteY58" fmla="*/ 77438 h 101727"/>
                <a:gd name="connsiteX59" fmla="*/ 28194 w 136112"/>
                <a:gd name="connsiteY59" fmla="*/ 77057 h 101727"/>
                <a:gd name="connsiteX60" fmla="*/ 27908 w 136112"/>
                <a:gd name="connsiteY60" fmla="*/ 77438 h 101727"/>
                <a:gd name="connsiteX61" fmla="*/ 27908 w 136112"/>
                <a:gd name="connsiteY61" fmla="*/ 77057 h 101727"/>
                <a:gd name="connsiteX62" fmla="*/ 27242 w 136112"/>
                <a:gd name="connsiteY62" fmla="*/ 77057 h 101727"/>
                <a:gd name="connsiteX63" fmla="*/ 27527 w 136112"/>
                <a:gd name="connsiteY63" fmla="*/ 76772 h 101727"/>
                <a:gd name="connsiteX64" fmla="*/ 26860 w 136112"/>
                <a:gd name="connsiteY64" fmla="*/ 76772 h 101727"/>
                <a:gd name="connsiteX65" fmla="*/ 26860 w 136112"/>
                <a:gd name="connsiteY65" fmla="*/ 76391 h 101727"/>
                <a:gd name="connsiteX66" fmla="*/ 26575 w 136112"/>
                <a:gd name="connsiteY66" fmla="*/ 76772 h 101727"/>
                <a:gd name="connsiteX67" fmla="*/ 26194 w 136112"/>
                <a:gd name="connsiteY67" fmla="*/ 76391 h 101727"/>
                <a:gd name="connsiteX68" fmla="*/ 25908 w 136112"/>
                <a:gd name="connsiteY68" fmla="*/ 76772 h 101727"/>
                <a:gd name="connsiteX69" fmla="*/ 25908 w 136112"/>
                <a:gd name="connsiteY69" fmla="*/ 76391 h 101727"/>
                <a:gd name="connsiteX70" fmla="*/ 25908 w 136112"/>
                <a:gd name="connsiteY70" fmla="*/ 76772 h 101727"/>
                <a:gd name="connsiteX71" fmla="*/ 25527 w 136112"/>
                <a:gd name="connsiteY71" fmla="*/ 76391 h 101727"/>
                <a:gd name="connsiteX72" fmla="*/ 25241 w 136112"/>
                <a:gd name="connsiteY72" fmla="*/ 77057 h 101727"/>
                <a:gd name="connsiteX73" fmla="*/ 24956 w 136112"/>
                <a:gd name="connsiteY73" fmla="*/ 76772 h 101727"/>
                <a:gd name="connsiteX74" fmla="*/ 25241 w 136112"/>
                <a:gd name="connsiteY74" fmla="*/ 76391 h 101727"/>
                <a:gd name="connsiteX75" fmla="*/ 24575 w 136112"/>
                <a:gd name="connsiteY75" fmla="*/ 76391 h 101727"/>
                <a:gd name="connsiteX76" fmla="*/ 24956 w 136112"/>
                <a:gd name="connsiteY76" fmla="*/ 76105 h 101727"/>
                <a:gd name="connsiteX77" fmla="*/ 24575 w 136112"/>
                <a:gd name="connsiteY77" fmla="*/ 76105 h 101727"/>
                <a:gd name="connsiteX78" fmla="*/ 24956 w 136112"/>
                <a:gd name="connsiteY78" fmla="*/ 76105 h 101727"/>
                <a:gd name="connsiteX79" fmla="*/ 24575 w 136112"/>
                <a:gd name="connsiteY79" fmla="*/ 76105 h 101727"/>
                <a:gd name="connsiteX80" fmla="*/ 24956 w 136112"/>
                <a:gd name="connsiteY80" fmla="*/ 75724 h 101727"/>
                <a:gd name="connsiteX81" fmla="*/ 24575 w 136112"/>
                <a:gd name="connsiteY81" fmla="*/ 75724 h 101727"/>
                <a:gd name="connsiteX82" fmla="*/ 24289 w 136112"/>
                <a:gd name="connsiteY82" fmla="*/ 75438 h 101727"/>
                <a:gd name="connsiteX83" fmla="*/ 23622 w 136112"/>
                <a:gd name="connsiteY83" fmla="*/ 76105 h 101727"/>
                <a:gd name="connsiteX84" fmla="*/ 23622 w 136112"/>
                <a:gd name="connsiteY84" fmla="*/ 75724 h 101727"/>
                <a:gd name="connsiteX85" fmla="*/ 22955 w 136112"/>
                <a:gd name="connsiteY85" fmla="*/ 75724 h 101727"/>
                <a:gd name="connsiteX86" fmla="*/ 22955 w 136112"/>
                <a:gd name="connsiteY86" fmla="*/ 75057 h 101727"/>
                <a:gd name="connsiteX87" fmla="*/ 22003 w 136112"/>
                <a:gd name="connsiteY87" fmla="*/ 76105 h 101727"/>
                <a:gd name="connsiteX88" fmla="*/ 21336 w 136112"/>
                <a:gd name="connsiteY88" fmla="*/ 76391 h 101727"/>
                <a:gd name="connsiteX89" fmla="*/ 20288 w 136112"/>
                <a:gd name="connsiteY89" fmla="*/ 76105 h 101727"/>
                <a:gd name="connsiteX90" fmla="*/ 20002 w 136112"/>
                <a:gd name="connsiteY90" fmla="*/ 76391 h 101727"/>
                <a:gd name="connsiteX91" fmla="*/ 20002 w 136112"/>
                <a:gd name="connsiteY91" fmla="*/ 76772 h 101727"/>
                <a:gd name="connsiteX92" fmla="*/ 20955 w 136112"/>
                <a:gd name="connsiteY92" fmla="*/ 76772 h 101727"/>
                <a:gd name="connsiteX93" fmla="*/ 20955 w 136112"/>
                <a:gd name="connsiteY93" fmla="*/ 77057 h 101727"/>
                <a:gd name="connsiteX94" fmla="*/ 20288 w 136112"/>
                <a:gd name="connsiteY94" fmla="*/ 77438 h 101727"/>
                <a:gd name="connsiteX95" fmla="*/ 19050 w 136112"/>
                <a:gd name="connsiteY95" fmla="*/ 77438 h 101727"/>
                <a:gd name="connsiteX96" fmla="*/ 17717 w 136112"/>
                <a:gd name="connsiteY96" fmla="*/ 77724 h 101727"/>
                <a:gd name="connsiteX97" fmla="*/ 17335 w 136112"/>
                <a:gd name="connsiteY97" fmla="*/ 77438 h 101727"/>
                <a:gd name="connsiteX98" fmla="*/ 16383 w 136112"/>
                <a:gd name="connsiteY98" fmla="*/ 77057 h 101727"/>
                <a:gd name="connsiteX99" fmla="*/ 17335 w 136112"/>
                <a:gd name="connsiteY99" fmla="*/ 76772 h 101727"/>
                <a:gd name="connsiteX100" fmla="*/ 17335 w 136112"/>
                <a:gd name="connsiteY100" fmla="*/ 76105 h 101727"/>
                <a:gd name="connsiteX101" fmla="*/ 16669 w 136112"/>
                <a:gd name="connsiteY101" fmla="*/ 75057 h 101727"/>
                <a:gd name="connsiteX102" fmla="*/ 15050 w 136112"/>
                <a:gd name="connsiteY102" fmla="*/ 74486 h 101727"/>
                <a:gd name="connsiteX103" fmla="*/ 14764 w 136112"/>
                <a:gd name="connsiteY103" fmla="*/ 73152 h 101727"/>
                <a:gd name="connsiteX104" fmla="*/ 12764 w 136112"/>
                <a:gd name="connsiteY104" fmla="*/ 73152 h 101727"/>
                <a:gd name="connsiteX105" fmla="*/ 11144 w 136112"/>
                <a:gd name="connsiteY105" fmla="*/ 73438 h 101727"/>
                <a:gd name="connsiteX106" fmla="*/ 10477 w 136112"/>
                <a:gd name="connsiteY106" fmla="*/ 74486 h 101727"/>
                <a:gd name="connsiteX107" fmla="*/ 11144 w 136112"/>
                <a:gd name="connsiteY107" fmla="*/ 75057 h 101727"/>
                <a:gd name="connsiteX108" fmla="*/ 13144 w 136112"/>
                <a:gd name="connsiteY108" fmla="*/ 76391 h 101727"/>
                <a:gd name="connsiteX109" fmla="*/ 13716 w 136112"/>
                <a:gd name="connsiteY109" fmla="*/ 76772 h 101727"/>
                <a:gd name="connsiteX110" fmla="*/ 13430 w 136112"/>
                <a:gd name="connsiteY110" fmla="*/ 77438 h 101727"/>
                <a:gd name="connsiteX111" fmla="*/ 11811 w 136112"/>
                <a:gd name="connsiteY111" fmla="*/ 77057 h 101727"/>
                <a:gd name="connsiteX112" fmla="*/ 10763 w 136112"/>
                <a:gd name="connsiteY112" fmla="*/ 77057 h 101727"/>
                <a:gd name="connsiteX113" fmla="*/ 10763 w 136112"/>
                <a:gd name="connsiteY113" fmla="*/ 77438 h 101727"/>
                <a:gd name="connsiteX114" fmla="*/ 10763 w 136112"/>
                <a:gd name="connsiteY114" fmla="*/ 77057 h 101727"/>
                <a:gd name="connsiteX115" fmla="*/ 9811 w 136112"/>
                <a:gd name="connsiteY115" fmla="*/ 77438 h 101727"/>
                <a:gd name="connsiteX116" fmla="*/ 9525 w 136112"/>
                <a:gd name="connsiteY116" fmla="*/ 77438 h 101727"/>
                <a:gd name="connsiteX117" fmla="*/ 9144 w 136112"/>
                <a:gd name="connsiteY117" fmla="*/ 77724 h 101727"/>
                <a:gd name="connsiteX118" fmla="*/ 7810 w 136112"/>
                <a:gd name="connsiteY118" fmla="*/ 77724 h 101727"/>
                <a:gd name="connsiteX119" fmla="*/ 7525 w 136112"/>
                <a:gd name="connsiteY119" fmla="*/ 78010 h 101727"/>
                <a:gd name="connsiteX120" fmla="*/ 7810 w 136112"/>
                <a:gd name="connsiteY120" fmla="*/ 77724 h 101727"/>
                <a:gd name="connsiteX121" fmla="*/ 7239 w 136112"/>
                <a:gd name="connsiteY121" fmla="*/ 77724 h 101727"/>
                <a:gd name="connsiteX122" fmla="*/ 6858 w 136112"/>
                <a:gd name="connsiteY122" fmla="*/ 78391 h 101727"/>
                <a:gd name="connsiteX123" fmla="*/ 6858 w 136112"/>
                <a:gd name="connsiteY123" fmla="*/ 78677 h 101727"/>
                <a:gd name="connsiteX124" fmla="*/ 7239 w 136112"/>
                <a:gd name="connsiteY124" fmla="*/ 78677 h 101727"/>
                <a:gd name="connsiteX125" fmla="*/ 7810 w 136112"/>
                <a:gd name="connsiteY125" fmla="*/ 79343 h 101727"/>
                <a:gd name="connsiteX126" fmla="*/ 8477 w 136112"/>
                <a:gd name="connsiteY126" fmla="*/ 79343 h 101727"/>
                <a:gd name="connsiteX127" fmla="*/ 8477 w 136112"/>
                <a:gd name="connsiteY127" fmla="*/ 80010 h 101727"/>
                <a:gd name="connsiteX128" fmla="*/ 8858 w 136112"/>
                <a:gd name="connsiteY128" fmla="*/ 80391 h 101727"/>
                <a:gd name="connsiteX129" fmla="*/ 8477 w 136112"/>
                <a:gd name="connsiteY129" fmla="*/ 80677 h 101727"/>
                <a:gd name="connsiteX130" fmla="*/ 8477 w 136112"/>
                <a:gd name="connsiteY130" fmla="*/ 80963 h 101727"/>
                <a:gd name="connsiteX131" fmla="*/ 9525 w 136112"/>
                <a:gd name="connsiteY131" fmla="*/ 82010 h 101727"/>
                <a:gd name="connsiteX132" fmla="*/ 9144 w 136112"/>
                <a:gd name="connsiteY132" fmla="*/ 82010 h 101727"/>
                <a:gd name="connsiteX133" fmla="*/ 9525 w 136112"/>
                <a:gd name="connsiteY133" fmla="*/ 82010 h 101727"/>
                <a:gd name="connsiteX134" fmla="*/ 9525 w 136112"/>
                <a:gd name="connsiteY134" fmla="*/ 82296 h 101727"/>
                <a:gd name="connsiteX135" fmla="*/ 9144 w 136112"/>
                <a:gd name="connsiteY135" fmla="*/ 82677 h 101727"/>
                <a:gd name="connsiteX136" fmla="*/ 9144 w 136112"/>
                <a:gd name="connsiteY136" fmla="*/ 82010 h 101727"/>
                <a:gd name="connsiteX137" fmla="*/ 8858 w 136112"/>
                <a:gd name="connsiteY137" fmla="*/ 81629 h 101727"/>
                <a:gd name="connsiteX138" fmla="*/ 7239 w 136112"/>
                <a:gd name="connsiteY138" fmla="*/ 81629 h 101727"/>
                <a:gd name="connsiteX139" fmla="*/ 7239 w 136112"/>
                <a:gd name="connsiteY139" fmla="*/ 82010 h 101727"/>
                <a:gd name="connsiteX140" fmla="*/ 7239 w 136112"/>
                <a:gd name="connsiteY140" fmla="*/ 81344 h 101727"/>
                <a:gd name="connsiteX141" fmla="*/ 6858 w 136112"/>
                <a:gd name="connsiteY141" fmla="*/ 81344 h 101727"/>
                <a:gd name="connsiteX142" fmla="*/ 7239 w 136112"/>
                <a:gd name="connsiteY142" fmla="*/ 81344 h 101727"/>
                <a:gd name="connsiteX143" fmla="*/ 6858 w 136112"/>
                <a:gd name="connsiteY143" fmla="*/ 81344 h 101727"/>
                <a:gd name="connsiteX144" fmla="*/ 6858 w 136112"/>
                <a:gd name="connsiteY144" fmla="*/ 80677 h 101727"/>
                <a:gd name="connsiteX145" fmla="*/ 7239 w 136112"/>
                <a:gd name="connsiteY145" fmla="*/ 80677 h 101727"/>
                <a:gd name="connsiteX146" fmla="*/ 6572 w 136112"/>
                <a:gd name="connsiteY146" fmla="*/ 80677 h 101727"/>
                <a:gd name="connsiteX147" fmla="*/ 6572 w 136112"/>
                <a:gd name="connsiteY147" fmla="*/ 80391 h 101727"/>
                <a:gd name="connsiteX148" fmla="*/ 6858 w 136112"/>
                <a:gd name="connsiteY148" fmla="*/ 80010 h 101727"/>
                <a:gd name="connsiteX149" fmla="*/ 6572 w 136112"/>
                <a:gd name="connsiteY149" fmla="*/ 79724 h 101727"/>
                <a:gd name="connsiteX150" fmla="*/ 6572 w 136112"/>
                <a:gd name="connsiteY150" fmla="*/ 79343 h 101727"/>
                <a:gd name="connsiteX151" fmla="*/ 5906 w 136112"/>
                <a:gd name="connsiteY151" fmla="*/ 78391 h 101727"/>
                <a:gd name="connsiteX152" fmla="*/ 5239 w 136112"/>
                <a:gd name="connsiteY152" fmla="*/ 78010 h 101727"/>
                <a:gd name="connsiteX153" fmla="*/ 6191 w 136112"/>
                <a:gd name="connsiteY153" fmla="*/ 75438 h 101727"/>
                <a:gd name="connsiteX154" fmla="*/ 5525 w 136112"/>
                <a:gd name="connsiteY154" fmla="*/ 73152 h 101727"/>
                <a:gd name="connsiteX155" fmla="*/ 5906 w 136112"/>
                <a:gd name="connsiteY155" fmla="*/ 71152 h 101727"/>
                <a:gd name="connsiteX156" fmla="*/ 7239 w 136112"/>
                <a:gd name="connsiteY156" fmla="*/ 70866 h 101727"/>
                <a:gd name="connsiteX157" fmla="*/ 8477 w 136112"/>
                <a:gd name="connsiteY157" fmla="*/ 71152 h 101727"/>
                <a:gd name="connsiteX158" fmla="*/ 9811 w 136112"/>
                <a:gd name="connsiteY158" fmla="*/ 70866 h 101727"/>
                <a:gd name="connsiteX159" fmla="*/ 12097 w 136112"/>
                <a:gd name="connsiteY159" fmla="*/ 69152 h 101727"/>
                <a:gd name="connsiteX160" fmla="*/ 12764 w 136112"/>
                <a:gd name="connsiteY160" fmla="*/ 65913 h 101727"/>
                <a:gd name="connsiteX161" fmla="*/ 14097 w 136112"/>
                <a:gd name="connsiteY161" fmla="*/ 65627 h 101727"/>
                <a:gd name="connsiteX162" fmla="*/ 14383 w 136112"/>
                <a:gd name="connsiteY162" fmla="*/ 62294 h 101727"/>
                <a:gd name="connsiteX163" fmla="*/ 13430 w 136112"/>
                <a:gd name="connsiteY163" fmla="*/ 60293 h 101727"/>
                <a:gd name="connsiteX164" fmla="*/ 7525 w 136112"/>
                <a:gd name="connsiteY164" fmla="*/ 62294 h 101727"/>
                <a:gd name="connsiteX165" fmla="*/ 7810 w 136112"/>
                <a:gd name="connsiteY165" fmla="*/ 61627 h 101727"/>
                <a:gd name="connsiteX166" fmla="*/ 8192 w 136112"/>
                <a:gd name="connsiteY166" fmla="*/ 61341 h 101727"/>
                <a:gd name="connsiteX167" fmla="*/ 8858 w 136112"/>
                <a:gd name="connsiteY167" fmla="*/ 57341 h 101727"/>
                <a:gd name="connsiteX168" fmla="*/ 7810 w 136112"/>
                <a:gd name="connsiteY168" fmla="*/ 57341 h 101727"/>
                <a:gd name="connsiteX169" fmla="*/ 7810 w 136112"/>
                <a:gd name="connsiteY169" fmla="*/ 57055 h 101727"/>
                <a:gd name="connsiteX170" fmla="*/ 6858 w 136112"/>
                <a:gd name="connsiteY170" fmla="*/ 56388 h 101727"/>
                <a:gd name="connsiteX171" fmla="*/ 6572 w 136112"/>
                <a:gd name="connsiteY171" fmla="*/ 55435 h 101727"/>
                <a:gd name="connsiteX172" fmla="*/ 6191 w 136112"/>
                <a:gd name="connsiteY172" fmla="*/ 55435 h 101727"/>
                <a:gd name="connsiteX173" fmla="*/ 6191 w 136112"/>
                <a:gd name="connsiteY173" fmla="*/ 54769 h 101727"/>
                <a:gd name="connsiteX174" fmla="*/ 5906 w 136112"/>
                <a:gd name="connsiteY174" fmla="*/ 55055 h 101727"/>
                <a:gd name="connsiteX175" fmla="*/ 5906 w 136112"/>
                <a:gd name="connsiteY175" fmla="*/ 54769 h 101727"/>
                <a:gd name="connsiteX176" fmla="*/ 5525 w 136112"/>
                <a:gd name="connsiteY176" fmla="*/ 55055 h 101727"/>
                <a:gd name="connsiteX177" fmla="*/ 5239 w 136112"/>
                <a:gd name="connsiteY177" fmla="*/ 54769 h 101727"/>
                <a:gd name="connsiteX178" fmla="*/ 4572 w 136112"/>
                <a:gd name="connsiteY178" fmla="*/ 54388 h 101727"/>
                <a:gd name="connsiteX179" fmla="*/ 4286 w 136112"/>
                <a:gd name="connsiteY179" fmla="*/ 53435 h 101727"/>
                <a:gd name="connsiteX180" fmla="*/ 4286 w 136112"/>
                <a:gd name="connsiteY180" fmla="*/ 53150 h 101727"/>
                <a:gd name="connsiteX181" fmla="*/ 3905 w 136112"/>
                <a:gd name="connsiteY181" fmla="*/ 53150 h 101727"/>
                <a:gd name="connsiteX182" fmla="*/ 3905 w 136112"/>
                <a:gd name="connsiteY182" fmla="*/ 52769 h 101727"/>
                <a:gd name="connsiteX183" fmla="*/ 3619 w 136112"/>
                <a:gd name="connsiteY183" fmla="*/ 52483 h 101727"/>
                <a:gd name="connsiteX184" fmla="*/ 3239 w 136112"/>
                <a:gd name="connsiteY184" fmla="*/ 51816 h 101727"/>
                <a:gd name="connsiteX185" fmla="*/ 1905 w 136112"/>
                <a:gd name="connsiteY185" fmla="*/ 51816 h 101727"/>
                <a:gd name="connsiteX186" fmla="*/ 1905 w 136112"/>
                <a:gd name="connsiteY186" fmla="*/ 51149 h 101727"/>
                <a:gd name="connsiteX187" fmla="*/ 1333 w 136112"/>
                <a:gd name="connsiteY187" fmla="*/ 51149 h 101727"/>
                <a:gd name="connsiteX188" fmla="*/ 952 w 136112"/>
                <a:gd name="connsiteY188" fmla="*/ 50864 h 101727"/>
                <a:gd name="connsiteX189" fmla="*/ 2286 w 136112"/>
                <a:gd name="connsiteY189" fmla="*/ 49530 h 101727"/>
                <a:gd name="connsiteX190" fmla="*/ 2286 w 136112"/>
                <a:gd name="connsiteY190" fmla="*/ 49149 h 101727"/>
                <a:gd name="connsiteX191" fmla="*/ 2572 w 136112"/>
                <a:gd name="connsiteY191" fmla="*/ 49149 h 101727"/>
                <a:gd name="connsiteX192" fmla="*/ 2953 w 136112"/>
                <a:gd name="connsiteY192" fmla="*/ 48863 h 101727"/>
                <a:gd name="connsiteX193" fmla="*/ 2572 w 136112"/>
                <a:gd name="connsiteY193" fmla="*/ 48863 h 101727"/>
                <a:gd name="connsiteX194" fmla="*/ 2286 w 136112"/>
                <a:gd name="connsiteY194" fmla="*/ 48482 h 101727"/>
                <a:gd name="connsiteX195" fmla="*/ 1905 w 136112"/>
                <a:gd name="connsiteY195" fmla="*/ 47911 h 101727"/>
                <a:gd name="connsiteX196" fmla="*/ 667 w 136112"/>
                <a:gd name="connsiteY196" fmla="*/ 48197 h 101727"/>
                <a:gd name="connsiteX197" fmla="*/ 0 w 136112"/>
                <a:gd name="connsiteY197" fmla="*/ 48197 h 101727"/>
                <a:gd name="connsiteX198" fmla="*/ 0 w 136112"/>
                <a:gd name="connsiteY198" fmla="*/ 47530 h 101727"/>
                <a:gd name="connsiteX199" fmla="*/ 667 w 136112"/>
                <a:gd name="connsiteY199" fmla="*/ 46863 h 101727"/>
                <a:gd name="connsiteX200" fmla="*/ 667 w 136112"/>
                <a:gd name="connsiteY200" fmla="*/ 44958 h 101727"/>
                <a:gd name="connsiteX201" fmla="*/ 952 w 136112"/>
                <a:gd name="connsiteY201" fmla="*/ 44958 h 101727"/>
                <a:gd name="connsiteX202" fmla="*/ 952 w 136112"/>
                <a:gd name="connsiteY202" fmla="*/ 45244 h 101727"/>
                <a:gd name="connsiteX203" fmla="*/ 1333 w 136112"/>
                <a:gd name="connsiteY203" fmla="*/ 45244 h 101727"/>
                <a:gd name="connsiteX204" fmla="*/ 1333 w 136112"/>
                <a:gd name="connsiteY204" fmla="*/ 44958 h 101727"/>
                <a:gd name="connsiteX205" fmla="*/ 1619 w 136112"/>
                <a:gd name="connsiteY205" fmla="*/ 44958 h 101727"/>
                <a:gd name="connsiteX206" fmla="*/ 1619 w 136112"/>
                <a:gd name="connsiteY206" fmla="*/ 44577 h 101727"/>
                <a:gd name="connsiteX207" fmla="*/ 1333 w 136112"/>
                <a:gd name="connsiteY207" fmla="*/ 44577 h 101727"/>
                <a:gd name="connsiteX208" fmla="*/ 1333 w 136112"/>
                <a:gd name="connsiteY208" fmla="*/ 43910 h 101727"/>
                <a:gd name="connsiteX209" fmla="*/ 1619 w 136112"/>
                <a:gd name="connsiteY209" fmla="*/ 43625 h 101727"/>
                <a:gd name="connsiteX210" fmla="*/ 1905 w 136112"/>
                <a:gd name="connsiteY210" fmla="*/ 43910 h 101727"/>
                <a:gd name="connsiteX211" fmla="*/ 1905 w 136112"/>
                <a:gd name="connsiteY211" fmla="*/ 43625 h 101727"/>
                <a:gd name="connsiteX212" fmla="*/ 1619 w 136112"/>
                <a:gd name="connsiteY212" fmla="*/ 43625 h 101727"/>
                <a:gd name="connsiteX213" fmla="*/ 1905 w 136112"/>
                <a:gd name="connsiteY213" fmla="*/ 43625 h 101727"/>
                <a:gd name="connsiteX214" fmla="*/ 1905 w 136112"/>
                <a:gd name="connsiteY214" fmla="*/ 42958 h 101727"/>
                <a:gd name="connsiteX215" fmla="*/ 2286 w 136112"/>
                <a:gd name="connsiteY215" fmla="*/ 43244 h 101727"/>
                <a:gd name="connsiteX216" fmla="*/ 1905 w 136112"/>
                <a:gd name="connsiteY216" fmla="*/ 43244 h 101727"/>
                <a:gd name="connsiteX217" fmla="*/ 2572 w 136112"/>
                <a:gd name="connsiteY217" fmla="*/ 43244 h 101727"/>
                <a:gd name="connsiteX218" fmla="*/ 2572 w 136112"/>
                <a:gd name="connsiteY218" fmla="*/ 42577 h 101727"/>
                <a:gd name="connsiteX219" fmla="*/ 2953 w 136112"/>
                <a:gd name="connsiteY219" fmla="*/ 42577 h 101727"/>
                <a:gd name="connsiteX220" fmla="*/ 2953 w 136112"/>
                <a:gd name="connsiteY220" fmla="*/ 42291 h 101727"/>
                <a:gd name="connsiteX221" fmla="*/ 3239 w 136112"/>
                <a:gd name="connsiteY221" fmla="*/ 42291 h 101727"/>
                <a:gd name="connsiteX222" fmla="*/ 3619 w 136112"/>
                <a:gd name="connsiteY222" fmla="*/ 42005 h 101727"/>
                <a:gd name="connsiteX223" fmla="*/ 3905 w 136112"/>
                <a:gd name="connsiteY223" fmla="*/ 42291 h 101727"/>
                <a:gd name="connsiteX224" fmla="*/ 4572 w 136112"/>
                <a:gd name="connsiteY224" fmla="*/ 42291 h 101727"/>
                <a:gd name="connsiteX225" fmla="*/ 4572 w 136112"/>
                <a:gd name="connsiteY225" fmla="*/ 41339 h 101727"/>
                <a:gd name="connsiteX226" fmla="*/ 4572 w 136112"/>
                <a:gd name="connsiteY226" fmla="*/ 41624 h 101727"/>
                <a:gd name="connsiteX227" fmla="*/ 4858 w 136112"/>
                <a:gd name="connsiteY227" fmla="*/ 41624 h 101727"/>
                <a:gd name="connsiteX228" fmla="*/ 5239 w 136112"/>
                <a:gd name="connsiteY228" fmla="*/ 41339 h 101727"/>
                <a:gd name="connsiteX229" fmla="*/ 5239 w 136112"/>
                <a:gd name="connsiteY229" fmla="*/ 40958 h 101727"/>
                <a:gd name="connsiteX230" fmla="*/ 5525 w 136112"/>
                <a:gd name="connsiteY230" fmla="*/ 40958 h 101727"/>
                <a:gd name="connsiteX231" fmla="*/ 5525 w 136112"/>
                <a:gd name="connsiteY231" fmla="*/ 40672 h 101727"/>
                <a:gd name="connsiteX232" fmla="*/ 5906 w 136112"/>
                <a:gd name="connsiteY232" fmla="*/ 40672 h 101727"/>
                <a:gd name="connsiteX233" fmla="*/ 6191 w 136112"/>
                <a:gd name="connsiteY233" fmla="*/ 40958 h 101727"/>
                <a:gd name="connsiteX234" fmla="*/ 6191 w 136112"/>
                <a:gd name="connsiteY234" fmla="*/ 41339 h 101727"/>
                <a:gd name="connsiteX235" fmla="*/ 6572 w 136112"/>
                <a:gd name="connsiteY235" fmla="*/ 41339 h 101727"/>
                <a:gd name="connsiteX236" fmla="*/ 6572 w 136112"/>
                <a:gd name="connsiteY236" fmla="*/ 41624 h 101727"/>
                <a:gd name="connsiteX237" fmla="*/ 6858 w 136112"/>
                <a:gd name="connsiteY237" fmla="*/ 41624 h 101727"/>
                <a:gd name="connsiteX238" fmla="*/ 7239 w 136112"/>
                <a:gd name="connsiteY238" fmla="*/ 41339 h 101727"/>
                <a:gd name="connsiteX239" fmla="*/ 8192 w 136112"/>
                <a:gd name="connsiteY239" fmla="*/ 41339 h 101727"/>
                <a:gd name="connsiteX240" fmla="*/ 8477 w 136112"/>
                <a:gd name="connsiteY240" fmla="*/ 41624 h 101727"/>
                <a:gd name="connsiteX241" fmla="*/ 8477 w 136112"/>
                <a:gd name="connsiteY241" fmla="*/ 41339 h 101727"/>
                <a:gd name="connsiteX242" fmla="*/ 8858 w 136112"/>
                <a:gd name="connsiteY242" fmla="*/ 41339 h 101727"/>
                <a:gd name="connsiteX243" fmla="*/ 9525 w 136112"/>
                <a:gd name="connsiteY243" fmla="*/ 40958 h 101727"/>
                <a:gd name="connsiteX244" fmla="*/ 9811 w 136112"/>
                <a:gd name="connsiteY244" fmla="*/ 40958 h 101727"/>
                <a:gd name="connsiteX245" fmla="*/ 9811 w 136112"/>
                <a:gd name="connsiteY245" fmla="*/ 40672 h 101727"/>
                <a:gd name="connsiteX246" fmla="*/ 10192 w 136112"/>
                <a:gd name="connsiteY246" fmla="*/ 40672 h 101727"/>
                <a:gd name="connsiteX247" fmla="*/ 10192 w 136112"/>
                <a:gd name="connsiteY247" fmla="*/ 40291 h 101727"/>
                <a:gd name="connsiteX248" fmla="*/ 10477 w 136112"/>
                <a:gd name="connsiteY248" fmla="*/ 40005 h 101727"/>
                <a:gd name="connsiteX249" fmla="*/ 10763 w 136112"/>
                <a:gd name="connsiteY249" fmla="*/ 40005 h 101727"/>
                <a:gd name="connsiteX250" fmla="*/ 11430 w 136112"/>
                <a:gd name="connsiteY250" fmla="*/ 39338 h 101727"/>
                <a:gd name="connsiteX251" fmla="*/ 11811 w 136112"/>
                <a:gd name="connsiteY251" fmla="*/ 39338 h 101727"/>
                <a:gd name="connsiteX252" fmla="*/ 11811 w 136112"/>
                <a:gd name="connsiteY252" fmla="*/ 39053 h 101727"/>
                <a:gd name="connsiteX253" fmla="*/ 11811 w 136112"/>
                <a:gd name="connsiteY253" fmla="*/ 39338 h 101727"/>
                <a:gd name="connsiteX254" fmla="*/ 12097 w 136112"/>
                <a:gd name="connsiteY254" fmla="*/ 39053 h 101727"/>
                <a:gd name="connsiteX255" fmla="*/ 12097 w 136112"/>
                <a:gd name="connsiteY255" fmla="*/ 38672 h 101727"/>
                <a:gd name="connsiteX256" fmla="*/ 12478 w 136112"/>
                <a:gd name="connsiteY256" fmla="*/ 38672 h 101727"/>
                <a:gd name="connsiteX257" fmla="*/ 12478 w 136112"/>
                <a:gd name="connsiteY257" fmla="*/ 38386 h 101727"/>
                <a:gd name="connsiteX258" fmla="*/ 12764 w 136112"/>
                <a:gd name="connsiteY258" fmla="*/ 38386 h 101727"/>
                <a:gd name="connsiteX259" fmla="*/ 12764 w 136112"/>
                <a:gd name="connsiteY259" fmla="*/ 37719 h 101727"/>
                <a:gd name="connsiteX260" fmla="*/ 13144 w 136112"/>
                <a:gd name="connsiteY260" fmla="*/ 37719 h 101727"/>
                <a:gd name="connsiteX261" fmla="*/ 13144 w 136112"/>
                <a:gd name="connsiteY261" fmla="*/ 37338 h 101727"/>
                <a:gd name="connsiteX262" fmla="*/ 13430 w 136112"/>
                <a:gd name="connsiteY262" fmla="*/ 37338 h 101727"/>
                <a:gd name="connsiteX263" fmla="*/ 13430 w 136112"/>
                <a:gd name="connsiteY263" fmla="*/ 36385 h 101727"/>
                <a:gd name="connsiteX264" fmla="*/ 13430 w 136112"/>
                <a:gd name="connsiteY264" fmla="*/ 36671 h 101727"/>
                <a:gd name="connsiteX265" fmla="*/ 13716 w 136112"/>
                <a:gd name="connsiteY265" fmla="*/ 36671 h 101727"/>
                <a:gd name="connsiteX266" fmla="*/ 13716 w 136112"/>
                <a:gd name="connsiteY266" fmla="*/ 36385 h 101727"/>
                <a:gd name="connsiteX267" fmla="*/ 13430 w 136112"/>
                <a:gd name="connsiteY267" fmla="*/ 36385 h 101727"/>
                <a:gd name="connsiteX268" fmla="*/ 13430 w 136112"/>
                <a:gd name="connsiteY268" fmla="*/ 36100 h 101727"/>
                <a:gd name="connsiteX269" fmla="*/ 14097 w 136112"/>
                <a:gd name="connsiteY269" fmla="*/ 36100 h 101727"/>
                <a:gd name="connsiteX270" fmla="*/ 14097 w 136112"/>
                <a:gd name="connsiteY270" fmla="*/ 35433 h 101727"/>
                <a:gd name="connsiteX271" fmla="*/ 14383 w 136112"/>
                <a:gd name="connsiteY271" fmla="*/ 35433 h 101727"/>
                <a:gd name="connsiteX272" fmla="*/ 14764 w 136112"/>
                <a:gd name="connsiteY272" fmla="*/ 35719 h 101727"/>
                <a:gd name="connsiteX273" fmla="*/ 14764 w 136112"/>
                <a:gd name="connsiteY273" fmla="*/ 35433 h 101727"/>
                <a:gd name="connsiteX274" fmla="*/ 14383 w 136112"/>
                <a:gd name="connsiteY274" fmla="*/ 35433 h 101727"/>
                <a:gd name="connsiteX275" fmla="*/ 14383 w 136112"/>
                <a:gd name="connsiteY275" fmla="*/ 35052 h 101727"/>
                <a:gd name="connsiteX276" fmla="*/ 14764 w 136112"/>
                <a:gd name="connsiteY276" fmla="*/ 35052 h 101727"/>
                <a:gd name="connsiteX277" fmla="*/ 14764 w 136112"/>
                <a:gd name="connsiteY277" fmla="*/ 34385 h 101727"/>
                <a:gd name="connsiteX278" fmla="*/ 15050 w 136112"/>
                <a:gd name="connsiteY278" fmla="*/ 34385 h 101727"/>
                <a:gd name="connsiteX279" fmla="*/ 15050 w 136112"/>
                <a:gd name="connsiteY279" fmla="*/ 34100 h 101727"/>
                <a:gd name="connsiteX280" fmla="*/ 16097 w 136112"/>
                <a:gd name="connsiteY280" fmla="*/ 34100 h 101727"/>
                <a:gd name="connsiteX281" fmla="*/ 16097 w 136112"/>
                <a:gd name="connsiteY281" fmla="*/ 33719 h 101727"/>
                <a:gd name="connsiteX282" fmla="*/ 16383 w 136112"/>
                <a:gd name="connsiteY282" fmla="*/ 33433 h 101727"/>
                <a:gd name="connsiteX283" fmla="*/ 16097 w 136112"/>
                <a:gd name="connsiteY283" fmla="*/ 33433 h 101727"/>
                <a:gd name="connsiteX284" fmla="*/ 16383 w 136112"/>
                <a:gd name="connsiteY284" fmla="*/ 33433 h 101727"/>
                <a:gd name="connsiteX285" fmla="*/ 16383 w 136112"/>
                <a:gd name="connsiteY285" fmla="*/ 33147 h 101727"/>
                <a:gd name="connsiteX286" fmla="*/ 16669 w 136112"/>
                <a:gd name="connsiteY286" fmla="*/ 33433 h 101727"/>
                <a:gd name="connsiteX287" fmla="*/ 16669 w 136112"/>
                <a:gd name="connsiteY287" fmla="*/ 33147 h 101727"/>
                <a:gd name="connsiteX288" fmla="*/ 17335 w 136112"/>
                <a:gd name="connsiteY288" fmla="*/ 33147 h 101727"/>
                <a:gd name="connsiteX289" fmla="*/ 17335 w 136112"/>
                <a:gd name="connsiteY289" fmla="*/ 32480 h 101727"/>
                <a:gd name="connsiteX290" fmla="*/ 19050 w 136112"/>
                <a:gd name="connsiteY290" fmla="*/ 32480 h 101727"/>
                <a:gd name="connsiteX291" fmla="*/ 19050 w 136112"/>
                <a:gd name="connsiteY291" fmla="*/ 32766 h 101727"/>
                <a:gd name="connsiteX292" fmla="*/ 20002 w 136112"/>
                <a:gd name="connsiteY292" fmla="*/ 32766 h 101727"/>
                <a:gd name="connsiteX293" fmla="*/ 20002 w 136112"/>
                <a:gd name="connsiteY293" fmla="*/ 33147 h 101727"/>
                <a:gd name="connsiteX294" fmla="*/ 19621 w 136112"/>
                <a:gd name="connsiteY294" fmla="*/ 33147 h 101727"/>
                <a:gd name="connsiteX295" fmla="*/ 20002 w 136112"/>
                <a:gd name="connsiteY295" fmla="*/ 33433 h 101727"/>
                <a:gd name="connsiteX296" fmla="*/ 20002 w 136112"/>
                <a:gd name="connsiteY296" fmla="*/ 33719 h 101727"/>
                <a:gd name="connsiteX297" fmla="*/ 20288 w 136112"/>
                <a:gd name="connsiteY297" fmla="*/ 33433 h 101727"/>
                <a:gd name="connsiteX298" fmla="*/ 20669 w 136112"/>
                <a:gd name="connsiteY298" fmla="*/ 33719 h 101727"/>
                <a:gd name="connsiteX299" fmla="*/ 20955 w 136112"/>
                <a:gd name="connsiteY299" fmla="*/ 33719 h 101727"/>
                <a:gd name="connsiteX300" fmla="*/ 20955 w 136112"/>
                <a:gd name="connsiteY300" fmla="*/ 34766 h 101727"/>
                <a:gd name="connsiteX301" fmla="*/ 21336 w 136112"/>
                <a:gd name="connsiteY301" fmla="*/ 34766 h 101727"/>
                <a:gd name="connsiteX302" fmla="*/ 21336 w 136112"/>
                <a:gd name="connsiteY302" fmla="*/ 35433 h 101727"/>
                <a:gd name="connsiteX303" fmla="*/ 22003 w 136112"/>
                <a:gd name="connsiteY303" fmla="*/ 35433 h 101727"/>
                <a:gd name="connsiteX304" fmla="*/ 22003 w 136112"/>
                <a:gd name="connsiteY304" fmla="*/ 36100 h 101727"/>
                <a:gd name="connsiteX305" fmla="*/ 25527 w 136112"/>
                <a:gd name="connsiteY305" fmla="*/ 36100 h 101727"/>
                <a:gd name="connsiteX306" fmla="*/ 26860 w 136112"/>
                <a:gd name="connsiteY306" fmla="*/ 35433 h 101727"/>
                <a:gd name="connsiteX307" fmla="*/ 26860 w 136112"/>
                <a:gd name="connsiteY307" fmla="*/ 35052 h 101727"/>
                <a:gd name="connsiteX308" fmla="*/ 27527 w 136112"/>
                <a:gd name="connsiteY308" fmla="*/ 35052 h 101727"/>
                <a:gd name="connsiteX309" fmla="*/ 27908 w 136112"/>
                <a:gd name="connsiteY309" fmla="*/ 34766 h 101727"/>
                <a:gd name="connsiteX310" fmla="*/ 27908 w 136112"/>
                <a:gd name="connsiteY310" fmla="*/ 34385 h 101727"/>
                <a:gd name="connsiteX311" fmla="*/ 28861 w 136112"/>
                <a:gd name="connsiteY311" fmla="*/ 34385 h 101727"/>
                <a:gd name="connsiteX312" fmla="*/ 28861 w 136112"/>
                <a:gd name="connsiteY312" fmla="*/ 34100 h 101727"/>
                <a:gd name="connsiteX313" fmla="*/ 29146 w 136112"/>
                <a:gd name="connsiteY313" fmla="*/ 34100 h 101727"/>
                <a:gd name="connsiteX314" fmla="*/ 29146 w 136112"/>
                <a:gd name="connsiteY314" fmla="*/ 33719 h 101727"/>
                <a:gd name="connsiteX315" fmla="*/ 29527 w 136112"/>
                <a:gd name="connsiteY315" fmla="*/ 33433 h 101727"/>
                <a:gd name="connsiteX316" fmla="*/ 29813 w 136112"/>
                <a:gd name="connsiteY316" fmla="*/ 33433 h 101727"/>
                <a:gd name="connsiteX317" fmla="*/ 30194 w 136112"/>
                <a:gd name="connsiteY317" fmla="*/ 33147 h 101727"/>
                <a:gd name="connsiteX318" fmla="*/ 30480 w 136112"/>
                <a:gd name="connsiteY318" fmla="*/ 32480 h 101727"/>
                <a:gd name="connsiteX319" fmla="*/ 31147 w 136112"/>
                <a:gd name="connsiteY319" fmla="*/ 31814 h 101727"/>
                <a:gd name="connsiteX320" fmla="*/ 31147 w 136112"/>
                <a:gd name="connsiteY320" fmla="*/ 31433 h 101727"/>
                <a:gd name="connsiteX321" fmla="*/ 31433 w 136112"/>
                <a:gd name="connsiteY321" fmla="*/ 30766 h 101727"/>
                <a:gd name="connsiteX322" fmla="*/ 31814 w 136112"/>
                <a:gd name="connsiteY322" fmla="*/ 30480 h 101727"/>
                <a:gd name="connsiteX323" fmla="*/ 31814 w 136112"/>
                <a:gd name="connsiteY323" fmla="*/ 30194 h 101727"/>
                <a:gd name="connsiteX324" fmla="*/ 32099 w 136112"/>
                <a:gd name="connsiteY324" fmla="*/ 30194 h 101727"/>
                <a:gd name="connsiteX325" fmla="*/ 32099 w 136112"/>
                <a:gd name="connsiteY325" fmla="*/ 29813 h 101727"/>
                <a:gd name="connsiteX326" fmla="*/ 32480 w 136112"/>
                <a:gd name="connsiteY326" fmla="*/ 29528 h 101727"/>
                <a:gd name="connsiteX327" fmla="*/ 32480 w 136112"/>
                <a:gd name="connsiteY327" fmla="*/ 28861 h 101727"/>
                <a:gd name="connsiteX328" fmla="*/ 32766 w 136112"/>
                <a:gd name="connsiteY328" fmla="*/ 28480 h 101727"/>
                <a:gd name="connsiteX329" fmla="*/ 32766 w 136112"/>
                <a:gd name="connsiteY329" fmla="*/ 28194 h 101727"/>
                <a:gd name="connsiteX330" fmla="*/ 33147 w 136112"/>
                <a:gd name="connsiteY330" fmla="*/ 28194 h 101727"/>
                <a:gd name="connsiteX331" fmla="*/ 33147 w 136112"/>
                <a:gd name="connsiteY331" fmla="*/ 27813 h 101727"/>
                <a:gd name="connsiteX332" fmla="*/ 33433 w 136112"/>
                <a:gd name="connsiteY332" fmla="*/ 27527 h 101727"/>
                <a:gd name="connsiteX333" fmla="*/ 33433 w 136112"/>
                <a:gd name="connsiteY333" fmla="*/ 27242 h 101727"/>
                <a:gd name="connsiteX334" fmla="*/ 33814 w 136112"/>
                <a:gd name="connsiteY334" fmla="*/ 26860 h 101727"/>
                <a:gd name="connsiteX335" fmla="*/ 33814 w 136112"/>
                <a:gd name="connsiteY335" fmla="*/ 26575 h 101727"/>
                <a:gd name="connsiteX336" fmla="*/ 33433 w 136112"/>
                <a:gd name="connsiteY336" fmla="*/ 26575 h 101727"/>
                <a:gd name="connsiteX337" fmla="*/ 33433 w 136112"/>
                <a:gd name="connsiteY337" fmla="*/ 26194 h 101727"/>
                <a:gd name="connsiteX338" fmla="*/ 33814 w 136112"/>
                <a:gd name="connsiteY338" fmla="*/ 26194 h 101727"/>
                <a:gd name="connsiteX339" fmla="*/ 33433 w 136112"/>
                <a:gd name="connsiteY339" fmla="*/ 25908 h 101727"/>
                <a:gd name="connsiteX340" fmla="*/ 33814 w 136112"/>
                <a:gd name="connsiteY340" fmla="*/ 25241 h 101727"/>
                <a:gd name="connsiteX341" fmla="*/ 33814 w 136112"/>
                <a:gd name="connsiteY341" fmla="*/ 24575 h 101727"/>
                <a:gd name="connsiteX342" fmla="*/ 33814 w 136112"/>
                <a:gd name="connsiteY342" fmla="*/ 25241 h 101727"/>
                <a:gd name="connsiteX343" fmla="*/ 34100 w 136112"/>
                <a:gd name="connsiteY343" fmla="*/ 25527 h 101727"/>
                <a:gd name="connsiteX344" fmla="*/ 34385 w 136112"/>
                <a:gd name="connsiteY344" fmla="*/ 25527 h 101727"/>
                <a:gd name="connsiteX345" fmla="*/ 34385 w 136112"/>
                <a:gd name="connsiteY345" fmla="*/ 25241 h 101727"/>
                <a:gd name="connsiteX346" fmla="*/ 34385 w 136112"/>
                <a:gd name="connsiteY346" fmla="*/ 25527 h 101727"/>
                <a:gd name="connsiteX347" fmla="*/ 34385 w 136112"/>
                <a:gd name="connsiteY347" fmla="*/ 25241 h 101727"/>
                <a:gd name="connsiteX348" fmla="*/ 34766 w 136112"/>
                <a:gd name="connsiteY348" fmla="*/ 25527 h 101727"/>
                <a:gd name="connsiteX349" fmla="*/ 34766 w 136112"/>
                <a:gd name="connsiteY349" fmla="*/ 25241 h 101727"/>
                <a:gd name="connsiteX350" fmla="*/ 35052 w 136112"/>
                <a:gd name="connsiteY350" fmla="*/ 25241 h 101727"/>
                <a:gd name="connsiteX351" fmla="*/ 35052 w 136112"/>
                <a:gd name="connsiteY351" fmla="*/ 25527 h 101727"/>
                <a:gd name="connsiteX352" fmla="*/ 35433 w 136112"/>
                <a:gd name="connsiteY352" fmla="*/ 25241 h 101727"/>
                <a:gd name="connsiteX353" fmla="*/ 35433 w 136112"/>
                <a:gd name="connsiteY353" fmla="*/ 25527 h 101727"/>
                <a:gd name="connsiteX354" fmla="*/ 35719 w 136112"/>
                <a:gd name="connsiteY354" fmla="*/ 25527 h 101727"/>
                <a:gd name="connsiteX355" fmla="*/ 36100 w 136112"/>
                <a:gd name="connsiteY355" fmla="*/ 25241 h 101727"/>
                <a:gd name="connsiteX356" fmla="*/ 36100 w 136112"/>
                <a:gd name="connsiteY356" fmla="*/ 24860 h 101727"/>
                <a:gd name="connsiteX357" fmla="*/ 36385 w 136112"/>
                <a:gd name="connsiteY357" fmla="*/ 24575 h 101727"/>
                <a:gd name="connsiteX358" fmla="*/ 36385 w 136112"/>
                <a:gd name="connsiteY358" fmla="*/ 24860 h 101727"/>
                <a:gd name="connsiteX359" fmla="*/ 36767 w 136112"/>
                <a:gd name="connsiteY359" fmla="*/ 24860 h 101727"/>
                <a:gd name="connsiteX360" fmla="*/ 36767 w 136112"/>
                <a:gd name="connsiteY360" fmla="*/ 24575 h 101727"/>
                <a:gd name="connsiteX361" fmla="*/ 37052 w 136112"/>
                <a:gd name="connsiteY361" fmla="*/ 24575 h 101727"/>
                <a:gd name="connsiteX362" fmla="*/ 37338 w 136112"/>
                <a:gd name="connsiteY362" fmla="*/ 24194 h 101727"/>
                <a:gd name="connsiteX363" fmla="*/ 37338 w 136112"/>
                <a:gd name="connsiteY363" fmla="*/ 24575 h 101727"/>
                <a:gd name="connsiteX364" fmla="*/ 38005 w 136112"/>
                <a:gd name="connsiteY364" fmla="*/ 24194 h 101727"/>
                <a:gd name="connsiteX365" fmla="*/ 38005 w 136112"/>
                <a:gd name="connsiteY365" fmla="*/ 24575 h 101727"/>
                <a:gd name="connsiteX366" fmla="*/ 38386 w 136112"/>
                <a:gd name="connsiteY366" fmla="*/ 24575 h 101727"/>
                <a:gd name="connsiteX367" fmla="*/ 38386 w 136112"/>
                <a:gd name="connsiteY367" fmla="*/ 24194 h 101727"/>
                <a:gd name="connsiteX368" fmla="*/ 38671 w 136112"/>
                <a:gd name="connsiteY368" fmla="*/ 24194 h 101727"/>
                <a:gd name="connsiteX369" fmla="*/ 38671 w 136112"/>
                <a:gd name="connsiteY369" fmla="*/ 24575 h 101727"/>
                <a:gd name="connsiteX370" fmla="*/ 38386 w 136112"/>
                <a:gd name="connsiteY370" fmla="*/ 24575 h 101727"/>
                <a:gd name="connsiteX371" fmla="*/ 38386 w 136112"/>
                <a:gd name="connsiteY371" fmla="*/ 24860 h 101727"/>
                <a:gd name="connsiteX372" fmla="*/ 38005 w 136112"/>
                <a:gd name="connsiteY372" fmla="*/ 24860 h 101727"/>
                <a:gd name="connsiteX373" fmla="*/ 38005 w 136112"/>
                <a:gd name="connsiteY373" fmla="*/ 25527 h 101727"/>
                <a:gd name="connsiteX374" fmla="*/ 38386 w 136112"/>
                <a:gd name="connsiteY374" fmla="*/ 25908 h 101727"/>
                <a:gd name="connsiteX375" fmla="*/ 38386 w 136112"/>
                <a:gd name="connsiteY375" fmla="*/ 26194 h 101727"/>
                <a:gd name="connsiteX376" fmla="*/ 38671 w 136112"/>
                <a:gd name="connsiteY376" fmla="*/ 26194 h 101727"/>
                <a:gd name="connsiteX377" fmla="*/ 38671 w 136112"/>
                <a:gd name="connsiteY377" fmla="*/ 26575 h 101727"/>
                <a:gd name="connsiteX378" fmla="*/ 39052 w 136112"/>
                <a:gd name="connsiteY378" fmla="*/ 26860 h 101727"/>
                <a:gd name="connsiteX379" fmla="*/ 39338 w 136112"/>
                <a:gd name="connsiteY379" fmla="*/ 26860 h 101727"/>
                <a:gd name="connsiteX380" fmla="*/ 39338 w 136112"/>
                <a:gd name="connsiteY380" fmla="*/ 27242 h 101727"/>
                <a:gd name="connsiteX381" fmla="*/ 39719 w 136112"/>
                <a:gd name="connsiteY381" fmla="*/ 27242 h 101727"/>
                <a:gd name="connsiteX382" fmla="*/ 39719 w 136112"/>
                <a:gd name="connsiteY382" fmla="*/ 27527 h 101727"/>
                <a:gd name="connsiteX383" fmla="*/ 40005 w 136112"/>
                <a:gd name="connsiteY383" fmla="*/ 27527 h 101727"/>
                <a:gd name="connsiteX384" fmla="*/ 40005 w 136112"/>
                <a:gd name="connsiteY384" fmla="*/ 27813 h 101727"/>
                <a:gd name="connsiteX385" fmla="*/ 40005 w 136112"/>
                <a:gd name="connsiteY385" fmla="*/ 27527 h 101727"/>
                <a:gd name="connsiteX386" fmla="*/ 40386 w 136112"/>
                <a:gd name="connsiteY386" fmla="*/ 27527 h 101727"/>
                <a:gd name="connsiteX387" fmla="*/ 40005 w 136112"/>
                <a:gd name="connsiteY387" fmla="*/ 27813 h 101727"/>
                <a:gd name="connsiteX388" fmla="*/ 40386 w 136112"/>
                <a:gd name="connsiteY388" fmla="*/ 27813 h 101727"/>
                <a:gd name="connsiteX389" fmla="*/ 41339 w 136112"/>
                <a:gd name="connsiteY389" fmla="*/ 28480 h 101727"/>
                <a:gd name="connsiteX390" fmla="*/ 42005 w 136112"/>
                <a:gd name="connsiteY390" fmla="*/ 28480 h 101727"/>
                <a:gd name="connsiteX391" fmla="*/ 42005 w 136112"/>
                <a:gd name="connsiteY391" fmla="*/ 28861 h 101727"/>
                <a:gd name="connsiteX392" fmla="*/ 42291 w 136112"/>
                <a:gd name="connsiteY392" fmla="*/ 28861 h 101727"/>
                <a:gd name="connsiteX393" fmla="*/ 42672 w 136112"/>
                <a:gd name="connsiteY393" fmla="*/ 29147 h 101727"/>
                <a:gd name="connsiteX394" fmla="*/ 42958 w 136112"/>
                <a:gd name="connsiteY394" fmla="*/ 29147 h 101727"/>
                <a:gd name="connsiteX395" fmla="*/ 43339 w 136112"/>
                <a:gd name="connsiteY395" fmla="*/ 29528 h 101727"/>
                <a:gd name="connsiteX396" fmla="*/ 43625 w 136112"/>
                <a:gd name="connsiteY396" fmla="*/ 29528 h 101727"/>
                <a:gd name="connsiteX397" fmla="*/ 43910 w 136112"/>
                <a:gd name="connsiteY397" fmla="*/ 29813 h 101727"/>
                <a:gd name="connsiteX398" fmla="*/ 44577 w 136112"/>
                <a:gd name="connsiteY398" fmla="*/ 29813 h 101727"/>
                <a:gd name="connsiteX399" fmla="*/ 44958 w 136112"/>
                <a:gd name="connsiteY399" fmla="*/ 30194 h 101727"/>
                <a:gd name="connsiteX400" fmla="*/ 45910 w 136112"/>
                <a:gd name="connsiteY400" fmla="*/ 30194 h 101727"/>
                <a:gd name="connsiteX401" fmla="*/ 45910 w 136112"/>
                <a:gd name="connsiteY401" fmla="*/ 30480 h 101727"/>
                <a:gd name="connsiteX402" fmla="*/ 46863 w 136112"/>
                <a:gd name="connsiteY402" fmla="*/ 30480 h 101727"/>
                <a:gd name="connsiteX403" fmla="*/ 46863 w 136112"/>
                <a:gd name="connsiteY403" fmla="*/ 30766 h 101727"/>
                <a:gd name="connsiteX404" fmla="*/ 47911 w 136112"/>
                <a:gd name="connsiteY404" fmla="*/ 30766 h 101727"/>
                <a:gd name="connsiteX405" fmla="*/ 47911 w 136112"/>
                <a:gd name="connsiteY405" fmla="*/ 30480 h 101727"/>
                <a:gd name="connsiteX406" fmla="*/ 48863 w 136112"/>
                <a:gd name="connsiteY406" fmla="*/ 30480 h 101727"/>
                <a:gd name="connsiteX407" fmla="*/ 48863 w 136112"/>
                <a:gd name="connsiteY407" fmla="*/ 30194 h 101727"/>
                <a:gd name="connsiteX408" fmla="*/ 48863 w 136112"/>
                <a:gd name="connsiteY408" fmla="*/ 30480 h 101727"/>
                <a:gd name="connsiteX409" fmla="*/ 49244 w 136112"/>
                <a:gd name="connsiteY409" fmla="*/ 30480 h 101727"/>
                <a:gd name="connsiteX410" fmla="*/ 49244 w 136112"/>
                <a:gd name="connsiteY410" fmla="*/ 29813 h 101727"/>
                <a:gd name="connsiteX411" fmla="*/ 49530 w 136112"/>
                <a:gd name="connsiteY411" fmla="*/ 29813 h 101727"/>
                <a:gd name="connsiteX412" fmla="*/ 49530 w 136112"/>
                <a:gd name="connsiteY412" fmla="*/ 30194 h 101727"/>
                <a:gd name="connsiteX413" fmla="*/ 50483 w 136112"/>
                <a:gd name="connsiteY413" fmla="*/ 30194 h 101727"/>
                <a:gd name="connsiteX414" fmla="*/ 50483 w 136112"/>
                <a:gd name="connsiteY414" fmla="*/ 29813 h 101727"/>
                <a:gd name="connsiteX415" fmla="*/ 51530 w 136112"/>
                <a:gd name="connsiteY415" fmla="*/ 29813 h 101727"/>
                <a:gd name="connsiteX416" fmla="*/ 51530 w 136112"/>
                <a:gd name="connsiteY416" fmla="*/ 30480 h 101727"/>
                <a:gd name="connsiteX417" fmla="*/ 52197 w 136112"/>
                <a:gd name="connsiteY417" fmla="*/ 30480 h 101727"/>
                <a:gd name="connsiteX418" fmla="*/ 52483 w 136112"/>
                <a:gd name="connsiteY418" fmla="*/ 30766 h 101727"/>
                <a:gd name="connsiteX419" fmla="*/ 52483 w 136112"/>
                <a:gd name="connsiteY419" fmla="*/ 30480 h 101727"/>
                <a:gd name="connsiteX420" fmla="*/ 52483 w 136112"/>
                <a:gd name="connsiteY420" fmla="*/ 30766 h 101727"/>
                <a:gd name="connsiteX421" fmla="*/ 52769 w 136112"/>
                <a:gd name="connsiteY421" fmla="*/ 30766 h 101727"/>
                <a:gd name="connsiteX422" fmla="*/ 52483 w 136112"/>
                <a:gd name="connsiteY422" fmla="*/ 30766 h 101727"/>
                <a:gd name="connsiteX423" fmla="*/ 53150 w 136112"/>
                <a:gd name="connsiteY423" fmla="*/ 32099 h 101727"/>
                <a:gd name="connsiteX424" fmla="*/ 54483 w 136112"/>
                <a:gd name="connsiteY424" fmla="*/ 32766 h 101727"/>
                <a:gd name="connsiteX425" fmla="*/ 54769 w 136112"/>
                <a:gd name="connsiteY425" fmla="*/ 32766 h 101727"/>
                <a:gd name="connsiteX426" fmla="*/ 54483 w 136112"/>
                <a:gd name="connsiteY426" fmla="*/ 32766 h 101727"/>
                <a:gd name="connsiteX427" fmla="*/ 53150 w 136112"/>
                <a:gd name="connsiteY427" fmla="*/ 32099 h 101727"/>
                <a:gd name="connsiteX428" fmla="*/ 52483 w 136112"/>
                <a:gd name="connsiteY428" fmla="*/ 30766 h 101727"/>
                <a:gd name="connsiteX429" fmla="*/ 51530 w 136112"/>
                <a:gd name="connsiteY429" fmla="*/ 30766 h 101727"/>
                <a:gd name="connsiteX430" fmla="*/ 51530 w 136112"/>
                <a:gd name="connsiteY430" fmla="*/ 31147 h 101727"/>
                <a:gd name="connsiteX431" fmla="*/ 51149 w 136112"/>
                <a:gd name="connsiteY431" fmla="*/ 31433 h 101727"/>
                <a:gd name="connsiteX432" fmla="*/ 51149 w 136112"/>
                <a:gd name="connsiteY432" fmla="*/ 32099 h 101727"/>
                <a:gd name="connsiteX433" fmla="*/ 51530 w 136112"/>
                <a:gd name="connsiteY433" fmla="*/ 32099 h 101727"/>
                <a:gd name="connsiteX434" fmla="*/ 51149 w 136112"/>
                <a:gd name="connsiteY434" fmla="*/ 32099 h 101727"/>
                <a:gd name="connsiteX435" fmla="*/ 51149 w 136112"/>
                <a:gd name="connsiteY435" fmla="*/ 32480 h 101727"/>
                <a:gd name="connsiteX436" fmla="*/ 51816 w 136112"/>
                <a:gd name="connsiteY436" fmla="*/ 32480 h 101727"/>
                <a:gd name="connsiteX437" fmla="*/ 51816 w 136112"/>
                <a:gd name="connsiteY437" fmla="*/ 32766 h 101727"/>
                <a:gd name="connsiteX438" fmla="*/ 51149 w 136112"/>
                <a:gd name="connsiteY438" fmla="*/ 32480 h 101727"/>
                <a:gd name="connsiteX439" fmla="*/ 51149 w 136112"/>
                <a:gd name="connsiteY439" fmla="*/ 32766 h 101727"/>
                <a:gd name="connsiteX440" fmla="*/ 51530 w 136112"/>
                <a:gd name="connsiteY440" fmla="*/ 32766 h 101727"/>
                <a:gd name="connsiteX441" fmla="*/ 51530 w 136112"/>
                <a:gd name="connsiteY441" fmla="*/ 33147 h 101727"/>
                <a:gd name="connsiteX442" fmla="*/ 51530 w 136112"/>
                <a:gd name="connsiteY442" fmla="*/ 32766 h 101727"/>
                <a:gd name="connsiteX443" fmla="*/ 51530 w 136112"/>
                <a:gd name="connsiteY443" fmla="*/ 33433 h 101727"/>
                <a:gd name="connsiteX444" fmla="*/ 52197 w 136112"/>
                <a:gd name="connsiteY444" fmla="*/ 33433 h 101727"/>
                <a:gd name="connsiteX445" fmla="*/ 52483 w 136112"/>
                <a:gd name="connsiteY445" fmla="*/ 33719 h 101727"/>
                <a:gd name="connsiteX446" fmla="*/ 52483 w 136112"/>
                <a:gd name="connsiteY446" fmla="*/ 34100 h 101727"/>
                <a:gd name="connsiteX447" fmla="*/ 53150 w 136112"/>
                <a:gd name="connsiteY447" fmla="*/ 34100 h 101727"/>
                <a:gd name="connsiteX448" fmla="*/ 53150 w 136112"/>
                <a:gd name="connsiteY448" fmla="*/ 34385 h 101727"/>
                <a:gd name="connsiteX449" fmla="*/ 53816 w 136112"/>
                <a:gd name="connsiteY449" fmla="*/ 34385 h 101727"/>
                <a:gd name="connsiteX450" fmla="*/ 54102 w 136112"/>
                <a:gd name="connsiteY450" fmla="*/ 34766 h 101727"/>
                <a:gd name="connsiteX451" fmla="*/ 54102 w 136112"/>
                <a:gd name="connsiteY451" fmla="*/ 34385 h 101727"/>
                <a:gd name="connsiteX452" fmla="*/ 54102 w 136112"/>
                <a:gd name="connsiteY452" fmla="*/ 34766 h 101727"/>
                <a:gd name="connsiteX453" fmla="*/ 54483 w 136112"/>
                <a:gd name="connsiteY453" fmla="*/ 34766 h 101727"/>
                <a:gd name="connsiteX454" fmla="*/ 54483 w 136112"/>
                <a:gd name="connsiteY454" fmla="*/ 35052 h 101727"/>
                <a:gd name="connsiteX455" fmla="*/ 55435 w 136112"/>
                <a:gd name="connsiteY455" fmla="*/ 35052 h 101727"/>
                <a:gd name="connsiteX456" fmla="*/ 55435 w 136112"/>
                <a:gd name="connsiteY456" fmla="*/ 34766 h 101727"/>
                <a:gd name="connsiteX457" fmla="*/ 55150 w 136112"/>
                <a:gd name="connsiteY457" fmla="*/ 34766 h 101727"/>
                <a:gd name="connsiteX458" fmla="*/ 54769 w 136112"/>
                <a:gd name="connsiteY458" fmla="*/ 35052 h 101727"/>
                <a:gd name="connsiteX459" fmla="*/ 54769 w 136112"/>
                <a:gd name="connsiteY459" fmla="*/ 34766 h 101727"/>
                <a:gd name="connsiteX460" fmla="*/ 55150 w 136112"/>
                <a:gd name="connsiteY460" fmla="*/ 34766 h 101727"/>
                <a:gd name="connsiteX461" fmla="*/ 54769 w 136112"/>
                <a:gd name="connsiteY461" fmla="*/ 34766 h 101727"/>
                <a:gd name="connsiteX462" fmla="*/ 55150 w 136112"/>
                <a:gd name="connsiteY462" fmla="*/ 34766 h 101727"/>
                <a:gd name="connsiteX463" fmla="*/ 55150 w 136112"/>
                <a:gd name="connsiteY463" fmla="*/ 34385 h 101727"/>
                <a:gd name="connsiteX464" fmla="*/ 54102 w 136112"/>
                <a:gd name="connsiteY464" fmla="*/ 34385 h 101727"/>
                <a:gd name="connsiteX465" fmla="*/ 55150 w 136112"/>
                <a:gd name="connsiteY465" fmla="*/ 34385 h 101727"/>
                <a:gd name="connsiteX466" fmla="*/ 55435 w 136112"/>
                <a:gd name="connsiteY466" fmla="*/ 34766 h 101727"/>
                <a:gd name="connsiteX467" fmla="*/ 57055 w 136112"/>
                <a:gd name="connsiteY467" fmla="*/ 34766 h 101727"/>
                <a:gd name="connsiteX468" fmla="*/ 57055 w 136112"/>
                <a:gd name="connsiteY468" fmla="*/ 34100 h 101727"/>
                <a:gd name="connsiteX469" fmla="*/ 54769 w 136112"/>
                <a:gd name="connsiteY469" fmla="*/ 33433 h 101727"/>
                <a:gd name="connsiteX470" fmla="*/ 55150 w 136112"/>
                <a:gd name="connsiteY470" fmla="*/ 33433 h 101727"/>
                <a:gd name="connsiteX471" fmla="*/ 55150 w 136112"/>
                <a:gd name="connsiteY471" fmla="*/ 33147 h 101727"/>
                <a:gd name="connsiteX472" fmla="*/ 55150 w 136112"/>
                <a:gd name="connsiteY472" fmla="*/ 33433 h 101727"/>
                <a:gd name="connsiteX473" fmla="*/ 57055 w 136112"/>
                <a:gd name="connsiteY473" fmla="*/ 34100 h 101727"/>
                <a:gd name="connsiteX474" fmla="*/ 57055 w 136112"/>
                <a:gd name="connsiteY474" fmla="*/ 34766 h 101727"/>
                <a:gd name="connsiteX475" fmla="*/ 57436 w 136112"/>
                <a:gd name="connsiteY475" fmla="*/ 34766 h 101727"/>
                <a:gd name="connsiteX476" fmla="*/ 57436 w 136112"/>
                <a:gd name="connsiteY476" fmla="*/ 35052 h 101727"/>
                <a:gd name="connsiteX477" fmla="*/ 57721 w 136112"/>
                <a:gd name="connsiteY477" fmla="*/ 35052 h 101727"/>
                <a:gd name="connsiteX478" fmla="*/ 57721 w 136112"/>
                <a:gd name="connsiteY478" fmla="*/ 34766 h 101727"/>
                <a:gd name="connsiteX479" fmla="*/ 57721 w 136112"/>
                <a:gd name="connsiteY479" fmla="*/ 35052 h 101727"/>
                <a:gd name="connsiteX480" fmla="*/ 58102 w 136112"/>
                <a:gd name="connsiteY480" fmla="*/ 34766 h 101727"/>
                <a:gd name="connsiteX481" fmla="*/ 58102 w 136112"/>
                <a:gd name="connsiteY481" fmla="*/ 35052 h 101727"/>
                <a:gd name="connsiteX482" fmla="*/ 58102 w 136112"/>
                <a:gd name="connsiteY482" fmla="*/ 34766 h 101727"/>
                <a:gd name="connsiteX483" fmla="*/ 58388 w 136112"/>
                <a:gd name="connsiteY483" fmla="*/ 35052 h 101727"/>
                <a:gd name="connsiteX484" fmla="*/ 59722 w 136112"/>
                <a:gd name="connsiteY484" fmla="*/ 35052 h 101727"/>
                <a:gd name="connsiteX485" fmla="*/ 60674 w 136112"/>
                <a:gd name="connsiteY485" fmla="*/ 34766 h 101727"/>
                <a:gd name="connsiteX486" fmla="*/ 61627 w 136112"/>
                <a:gd name="connsiteY486" fmla="*/ 34100 h 101727"/>
                <a:gd name="connsiteX487" fmla="*/ 62294 w 136112"/>
                <a:gd name="connsiteY487" fmla="*/ 33719 h 101727"/>
                <a:gd name="connsiteX488" fmla="*/ 62008 w 136112"/>
                <a:gd name="connsiteY488" fmla="*/ 34100 h 101727"/>
                <a:gd name="connsiteX489" fmla="*/ 62294 w 136112"/>
                <a:gd name="connsiteY489" fmla="*/ 34100 h 101727"/>
                <a:gd name="connsiteX490" fmla="*/ 61627 w 136112"/>
                <a:gd name="connsiteY490" fmla="*/ 34100 h 101727"/>
                <a:gd name="connsiteX491" fmla="*/ 60674 w 136112"/>
                <a:gd name="connsiteY491" fmla="*/ 34766 h 101727"/>
                <a:gd name="connsiteX492" fmla="*/ 59722 w 136112"/>
                <a:gd name="connsiteY492" fmla="*/ 35052 h 101727"/>
                <a:gd name="connsiteX493" fmla="*/ 58388 w 136112"/>
                <a:gd name="connsiteY493" fmla="*/ 35052 h 101727"/>
                <a:gd name="connsiteX494" fmla="*/ 58388 w 136112"/>
                <a:gd name="connsiteY494" fmla="*/ 35433 h 101727"/>
                <a:gd name="connsiteX495" fmla="*/ 58674 w 136112"/>
                <a:gd name="connsiteY495" fmla="*/ 35433 h 101727"/>
                <a:gd name="connsiteX496" fmla="*/ 58102 w 136112"/>
                <a:gd name="connsiteY496" fmla="*/ 35433 h 101727"/>
                <a:gd name="connsiteX497" fmla="*/ 58388 w 136112"/>
                <a:gd name="connsiteY497" fmla="*/ 35719 h 101727"/>
                <a:gd name="connsiteX498" fmla="*/ 59341 w 136112"/>
                <a:gd name="connsiteY498" fmla="*/ 35719 h 101727"/>
                <a:gd name="connsiteX499" fmla="*/ 59341 w 136112"/>
                <a:gd name="connsiteY499" fmla="*/ 35433 h 101727"/>
                <a:gd name="connsiteX500" fmla="*/ 59722 w 136112"/>
                <a:gd name="connsiteY500" fmla="*/ 35433 h 101727"/>
                <a:gd name="connsiteX501" fmla="*/ 59722 w 136112"/>
                <a:gd name="connsiteY501" fmla="*/ 35719 h 101727"/>
                <a:gd name="connsiteX502" fmla="*/ 60389 w 136112"/>
                <a:gd name="connsiteY502" fmla="*/ 35433 h 101727"/>
                <a:gd name="connsiteX503" fmla="*/ 60389 w 136112"/>
                <a:gd name="connsiteY503" fmla="*/ 35052 h 101727"/>
                <a:gd name="connsiteX504" fmla="*/ 60674 w 136112"/>
                <a:gd name="connsiteY504" fmla="*/ 35052 h 101727"/>
                <a:gd name="connsiteX505" fmla="*/ 60674 w 136112"/>
                <a:gd name="connsiteY505" fmla="*/ 35719 h 101727"/>
                <a:gd name="connsiteX506" fmla="*/ 61055 w 136112"/>
                <a:gd name="connsiteY506" fmla="*/ 35719 h 101727"/>
                <a:gd name="connsiteX507" fmla="*/ 61055 w 136112"/>
                <a:gd name="connsiteY507" fmla="*/ 35052 h 101727"/>
                <a:gd name="connsiteX508" fmla="*/ 61055 w 136112"/>
                <a:gd name="connsiteY508" fmla="*/ 35719 h 101727"/>
                <a:gd name="connsiteX509" fmla="*/ 61341 w 136112"/>
                <a:gd name="connsiteY509" fmla="*/ 35433 h 101727"/>
                <a:gd name="connsiteX510" fmla="*/ 61341 w 136112"/>
                <a:gd name="connsiteY510" fmla="*/ 35052 h 101727"/>
                <a:gd name="connsiteX511" fmla="*/ 61627 w 136112"/>
                <a:gd name="connsiteY511" fmla="*/ 34766 h 101727"/>
                <a:gd name="connsiteX512" fmla="*/ 61627 w 136112"/>
                <a:gd name="connsiteY512" fmla="*/ 35052 h 101727"/>
                <a:gd name="connsiteX513" fmla="*/ 62008 w 136112"/>
                <a:gd name="connsiteY513" fmla="*/ 35433 h 101727"/>
                <a:gd name="connsiteX514" fmla="*/ 62008 w 136112"/>
                <a:gd name="connsiteY514" fmla="*/ 35052 h 101727"/>
                <a:gd name="connsiteX515" fmla="*/ 62675 w 136112"/>
                <a:gd name="connsiteY515" fmla="*/ 35052 h 101727"/>
                <a:gd name="connsiteX516" fmla="*/ 62294 w 136112"/>
                <a:gd name="connsiteY516" fmla="*/ 34385 h 101727"/>
                <a:gd name="connsiteX517" fmla="*/ 62675 w 136112"/>
                <a:gd name="connsiteY517" fmla="*/ 35052 h 101727"/>
                <a:gd name="connsiteX518" fmla="*/ 62960 w 136112"/>
                <a:gd name="connsiteY518" fmla="*/ 35052 h 101727"/>
                <a:gd name="connsiteX519" fmla="*/ 62960 w 136112"/>
                <a:gd name="connsiteY519" fmla="*/ 34766 h 101727"/>
                <a:gd name="connsiteX520" fmla="*/ 63627 w 136112"/>
                <a:gd name="connsiteY520" fmla="*/ 34766 h 101727"/>
                <a:gd name="connsiteX521" fmla="*/ 63627 w 136112"/>
                <a:gd name="connsiteY521" fmla="*/ 34385 h 101727"/>
                <a:gd name="connsiteX522" fmla="*/ 64008 w 136112"/>
                <a:gd name="connsiteY522" fmla="*/ 34385 h 101727"/>
                <a:gd name="connsiteX523" fmla="*/ 64008 w 136112"/>
                <a:gd name="connsiteY523" fmla="*/ 34100 h 101727"/>
                <a:gd name="connsiteX524" fmla="*/ 64579 w 136112"/>
                <a:gd name="connsiteY524" fmla="*/ 34100 h 101727"/>
                <a:gd name="connsiteX525" fmla="*/ 64579 w 136112"/>
                <a:gd name="connsiteY525" fmla="*/ 33719 h 101727"/>
                <a:gd name="connsiteX526" fmla="*/ 65246 w 136112"/>
                <a:gd name="connsiteY526" fmla="*/ 33719 h 101727"/>
                <a:gd name="connsiteX527" fmla="*/ 65246 w 136112"/>
                <a:gd name="connsiteY527" fmla="*/ 33433 h 101727"/>
                <a:gd name="connsiteX528" fmla="*/ 65627 w 136112"/>
                <a:gd name="connsiteY528" fmla="*/ 33433 h 101727"/>
                <a:gd name="connsiteX529" fmla="*/ 65627 w 136112"/>
                <a:gd name="connsiteY529" fmla="*/ 33147 h 101727"/>
                <a:gd name="connsiteX530" fmla="*/ 65913 w 136112"/>
                <a:gd name="connsiteY530" fmla="*/ 33147 h 101727"/>
                <a:gd name="connsiteX531" fmla="*/ 65913 w 136112"/>
                <a:gd name="connsiteY531" fmla="*/ 32766 h 101727"/>
                <a:gd name="connsiteX532" fmla="*/ 66294 w 136112"/>
                <a:gd name="connsiteY532" fmla="*/ 32766 h 101727"/>
                <a:gd name="connsiteX533" fmla="*/ 66294 w 136112"/>
                <a:gd name="connsiteY533" fmla="*/ 32480 h 101727"/>
                <a:gd name="connsiteX534" fmla="*/ 66294 w 136112"/>
                <a:gd name="connsiteY534" fmla="*/ 32766 h 101727"/>
                <a:gd name="connsiteX535" fmla="*/ 66294 w 136112"/>
                <a:gd name="connsiteY535" fmla="*/ 32480 h 101727"/>
                <a:gd name="connsiteX536" fmla="*/ 66580 w 136112"/>
                <a:gd name="connsiteY536" fmla="*/ 32480 h 101727"/>
                <a:gd name="connsiteX537" fmla="*/ 66580 w 136112"/>
                <a:gd name="connsiteY537" fmla="*/ 31814 h 101727"/>
                <a:gd name="connsiteX538" fmla="*/ 67246 w 136112"/>
                <a:gd name="connsiteY538" fmla="*/ 31814 h 101727"/>
                <a:gd name="connsiteX539" fmla="*/ 67246 w 136112"/>
                <a:gd name="connsiteY539" fmla="*/ 31147 h 101727"/>
                <a:gd name="connsiteX540" fmla="*/ 67532 w 136112"/>
                <a:gd name="connsiteY540" fmla="*/ 31147 h 101727"/>
                <a:gd name="connsiteX541" fmla="*/ 67532 w 136112"/>
                <a:gd name="connsiteY541" fmla="*/ 30766 h 101727"/>
                <a:gd name="connsiteX542" fmla="*/ 67913 w 136112"/>
                <a:gd name="connsiteY542" fmla="*/ 30766 h 101727"/>
                <a:gd name="connsiteX543" fmla="*/ 67913 w 136112"/>
                <a:gd name="connsiteY543" fmla="*/ 30480 h 101727"/>
                <a:gd name="connsiteX544" fmla="*/ 68199 w 136112"/>
                <a:gd name="connsiteY544" fmla="*/ 30480 h 101727"/>
                <a:gd name="connsiteX545" fmla="*/ 68199 w 136112"/>
                <a:gd name="connsiteY545" fmla="*/ 29813 h 101727"/>
                <a:gd name="connsiteX546" fmla="*/ 68580 w 136112"/>
                <a:gd name="connsiteY546" fmla="*/ 29813 h 101727"/>
                <a:gd name="connsiteX547" fmla="*/ 68580 w 136112"/>
                <a:gd name="connsiteY547" fmla="*/ 29528 h 101727"/>
                <a:gd name="connsiteX548" fmla="*/ 68866 w 136112"/>
                <a:gd name="connsiteY548" fmla="*/ 29528 h 101727"/>
                <a:gd name="connsiteX549" fmla="*/ 68866 w 136112"/>
                <a:gd name="connsiteY549" fmla="*/ 29147 h 101727"/>
                <a:gd name="connsiteX550" fmla="*/ 69247 w 136112"/>
                <a:gd name="connsiteY550" fmla="*/ 28861 h 101727"/>
                <a:gd name="connsiteX551" fmla="*/ 69533 w 136112"/>
                <a:gd name="connsiteY551" fmla="*/ 28861 h 101727"/>
                <a:gd name="connsiteX552" fmla="*/ 69533 w 136112"/>
                <a:gd name="connsiteY552" fmla="*/ 28480 h 101727"/>
                <a:gd name="connsiteX553" fmla="*/ 69914 w 136112"/>
                <a:gd name="connsiteY553" fmla="*/ 28480 h 101727"/>
                <a:gd name="connsiteX554" fmla="*/ 69914 w 136112"/>
                <a:gd name="connsiteY554" fmla="*/ 27527 h 101727"/>
                <a:gd name="connsiteX555" fmla="*/ 70199 w 136112"/>
                <a:gd name="connsiteY555" fmla="*/ 27527 h 101727"/>
                <a:gd name="connsiteX556" fmla="*/ 70485 w 136112"/>
                <a:gd name="connsiteY556" fmla="*/ 27146 h 101727"/>
                <a:gd name="connsiteX557" fmla="*/ 70485 w 136112"/>
                <a:gd name="connsiteY557" fmla="*/ 26860 h 101727"/>
                <a:gd name="connsiteX558" fmla="*/ 70866 w 136112"/>
                <a:gd name="connsiteY558" fmla="*/ 26575 h 101727"/>
                <a:gd name="connsiteX559" fmla="*/ 71152 w 136112"/>
                <a:gd name="connsiteY559" fmla="*/ 26575 h 101727"/>
                <a:gd name="connsiteX560" fmla="*/ 71152 w 136112"/>
                <a:gd name="connsiteY560" fmla="*/ 25908 h 101727"/>
                <a:gd name="connsiteX561" fmla="*/ 71533 w 136112"/>
                <a:gd name="connsiteY561" fmla="*/ 25527 h 101727"/>
                <a:gd name="connsiteX562" fmla="*/ 71533 w 136112"/>
                <a:gd name="connsiteY562" fmla="*/ 25241 h 101727"/>
                <a:gd name="connsiteX563" fmla="*/ 71819 w 136112"/>
                <a:gd name="connsiteY563" fmla="*/ 25241 h 101727"/>
                <a:gd name="connsiteX564" fmla="*/ 71819 w 136112"/>
                <a:gd name="connsiteY564" fmla="*/ 24860 h 101727"/>
                <a:gd name="connsiteX565" fmla="*/ 72200 w 136112"/>
                <a:gd name="connsiteY565" fmla="*/ 24860 h 101727"/>
                <a:gd name="connsiteX566" fmla="*/ 72200 w 136112"/>
                <a:gd name="connsiteY566" fmla="*/ 24575 h 101727"/>
                <a:gd name="connsiteX567" fmla="*/ 71819 w 136112"/>
                <a:gd name="connsiteY567" fmla="*/ 24575 h 101727"/>
                <a:gd name="connsiteX568" fmla="*/ 72485 w 136112"/>
                <a:gd name="connsiteY568" fmla="*/ 24575 h 101727"/>
                <a:gd name="connsiteX569" fmla="*/ 72866 w 136112"/>
                <a:gd name="connsiteY569" fmla="*/ 24194 h 101727"/>
                <a:gd name="connsiteX570" fmla="*/ 72866 w 136112"/>
                <a:gd name="connsiteY570" fmla="*/ 23908 h 101727"/>
                <a:gd name="connsiteX571" fmla="*/ 73152 w 136112"/>
                <a:gd name="connsiteY571" fmla="*/ 23908 h 101727"/>
                <a:gd name="connsiteX572" fmla="*/ 73152 w 136112"/>
                <a:gd name="connsiteY572" fmla="*/ 23622 h 101727"/>
                <a:gd name="connsiteX573" fmla="*/ 73438 w 136112"/>
                <a:gd name="connsiteY573" fmla="*/ 23908 h 101727"/>
                <a:gd name="connsiteX574" fmla="*/ 73438 w 136112"/>
                <a:gd name="connsiteY574" fmla="*/ 24575 h 101727"/>
                <a:gd name="connsiteX575" fmla="*/ 73819 w 136112"/>
                <a:gd name="connsiteY575" fmla="*/ 24860 h 101727"/>
                <a:gd name="connsiteX576" fmla="*/ 74486 w 136112"/>
                <a:gd name="connsiteY576" fmla="*/ 24860 h 101727"/>
                <a:gd name="connsiteX577" fmla="*/ 75152 w 136112"/>
                <a:gd name="connsiteY577" fmla="*/ 25527 h 101727"/>
                <a:gd name="connsiteX578" fmla="*/ 76390 w 136112"/>
                <a:gd name="connsiteY578" fmla="*/ 25241 h 101727"/>
                <a:gd name="connsiteX579" fmla="*/ 76771 w 136112"/>
                <a:gd name="connsiteY579" fmla="*/ 25241 h 101727"/>
                <a:gd name="connsiteX580" fmla="*/ 76771 w 136112"/>
                <a:gd name="connsiteY580" fmla="*/ 24860 h 101727"/>
                <a:gd name="connsiteX581" fmla="*/ 77057 w 136112"/>
                <a:gd name="connsiteY581" fmla="*/ 24860 h 101727"/>
                <a:gd name="connsiteX582" fmla="*/ 77057 w 136112"/>
                <a:gd name="connsiteY582" fmla="*/ 24575 h 101727"/>
                <a:gd name="connsiteX583" fmla="*/ 77438 w 136112"/>
                <a:gd name="connsiteY583" fmla="*/ 24194 h 101727"/>
                <a:gd name="connsiteX584" fmla="*/ 77724 w 136112"/>
                <a:gd name="connsiteY584" fmla="*/ 24194 h 101727"/>
                <a:gd name="connsiteX585" fmla="*/ 77724 w 136112"/>
                <a:gd name="connsiteY585" fmla="*/ 23908 h 101727"/>
                <a:gd name="connsiteX586" fmla="*/ 78105 w 136112"/>
                <a:gd name="connsiteY586" fmla="*/ 23908 h 101727"/>
                <a:gd name="connsiteX587" fmla="*/ 78105 w 136112"/>
                <a:gd name="connsiteY587" fmla="*/ 23622 h 101727"/>
                <a:gd name="connsiteX588" fmla="*/ 78391 w 136112"/>
                <a:gd name="connsiteY588" fmla="*/ 23622 h 101727"/>
                <a:gd name="connsiteX589" fmla="*/ 78391 w 136112"/>
                <a:gd name="connsiteY589" fmla="*/ 23241 h 101727"/>
                <a:gd name="connsiteX590" fmla="*/ 78772 w 136112"/>
                <a:gd name="connsiteY590" fmla="*/ 23241 h 101727"/>
                <a:gd name="connsiteX591" fmla="*/ 78772 w 136112"/>
                <a:gd name="connsiteY591" fmla="*/ 22955 h 101727"/>
                <a:gd name="connsiteX592" fmla="*/ 79058 w 136112"/>
                <a:gd name="connsiteY592" fmla="*/ 22955 h 101727"/>
                <a:gd name="connsiteX593" fmla="*/ 79058 w 136112"/>
                <a:gd name="connsiteY593" fmla="*/ 22574 h 101727"/>
                <a:gd name="connsiteX594" fmla="*/ 79343 w 136112"/>
                <a:gd name="connsiteY594" fmla="*/ 22574 h 101727"/>
                <a:gd name="connsiteX595" fmla="*/ 79058 w 136112"/>
                <a:gd name="connsiteY595" fmla="*/ 22289 h 101727"/>
                <a:gd name="connsiteX596" fmla="*/ 79724 w 136112"/>
                <a:gd name="connsiteY596" fmla="*/ 22289 h 101727"/>
                <a:gd name="connsiteX597" fmla="*/ 79724 w 136112"/>
                <a:gd name="connsiteY597" fmla="*/ 21622 h 101727"/>
                <a:gd name="connsiteX598" fmla="*/ 80010 w 136112"/>
                <a:gd name="connsiteY598" fmla="*/ 21622 h 101727"/>
                <a:gd name="connsiteX599" fmla="*/ 79724 w 136112"/>
                <a:gd name="connsiteY599" fmla="*/ 21622 h 101727"/>
                <a:gd name="connsiteX600" fmla="*/ 80010 w 136112"/>
                <a:gd name="connsiteY600" fmla="*/ 21622 h 101727"/>
                <a:gd name="connsiteX601" fmla="*/ 80010 w 136112"/>
                <a:gd name="connsiteY601" fmla="*/ 21241 h 101727"/>
                <a:gd name="connsiteX602" fmla="*/ 80391 w 136112"/>
                <a:gd name="connsiteY602" fmla="*/ 21241 h 101727"/>
                <a:gd name="connsiteX603" fmla="*/ 80391 w 136112"/>
                <a:gd name="connsiteY603" fmla="*/ 20669 h 101727"/>
                <a:gd name="connsiteX604" fmla="*/ 80677 w 136112"/>
                <a:gd name="connsiteY604" fmla="*/ 20669 h 101727"/>
                <a:gd name="connsiteX605" fmla="*/ 80677 w 136112"/>
                <a:gd name="connsiteY605" fmla="*/ 19622 h 101727"/>
                <a:gd name="connsiteX606" fmla="*/ 81058 w 136112"/>
                <a:gd name="connsiteY606" fmla="*/ 19336 h 101727"/>
                <a:gd name="connsiteX607" fmla="*/ 81058 w 136112"/>
                <a:gd name="connsiteY607" fmla="*/ 18669 h 101727"/>
                <a:gd name="connsiteX608" fmla="*/ 81344 w 136112"/>
                <a:gd name="connsiteY608" fmla="*/ 18669 h 101727"/>
                <a:gd name="connsiteX609" fmla="*/ 81344 w 136112"/>
                <a:gd name="connsiteY609" fmla="*/ 18288 h 101727"/>
                <a:gd name="connsiteX610" fmla="*/ 81725 w 136112"/>
                <a:gd name="connsiteY610" fmla="*/ 18288 h 101727"/>
                <a:gd name="connsiteX611" fmla="*/ 81344 w 136112"/>
                <a:gd name="connsiteY611" fmla="*/ 18002 h 101727"/>
                <a:gd name="connsiteX612" fmla="*/ 81725 w 136112"/>
                <a:gd name="connsiteY612" fmla="*/ 18002 h 101727"/>
                <a:gd name="connsiteX613" fmla="*/ 81725 w 136112"/>
                <a:gd name="connsiteY613" fmla="*/ 17717 h 101727"/>
                <a:gd name="connsiteX614" fmla="*/ 81344 w 136112"/>
                <a:gd name="connsiteY614" fmla="*/ 17717 h 101727"/>
                <a:gd name="connsiteX615" fmla="*/ 81344 w 136112"/>
                <a:gd name="connsiteY615" fmla="*/ 17335 h 101727"/>
                <a:gd name="connsiteX616" fmla="*/ 81725 w 136112"/>
                <a:gd name="connsiteY616" fmla="*/ 17335 h 101727"/>
                <a:gd name="connsiteX617" fmla="*/ 81725 w 136112"/>
                <a:gd name="connsiteY617" fmla="*/ 16669 h 101727"/>
                <a:gd name="connsiteX618" fmla="*/ 82010 w 136112"/>
                <a:gd name="connsiteY618" fmla="*/ 16383 h 101727"/>
                <a:gd name="connsiteX619" fmla="*/ 81725 w 136112"/>
                <a:gd name="connsiteY619" fmla="*/ 16383 h 101727"/>
                <a:gd name="connsiteX620" fmla="*/ 82010 w 136112"/>
                <a:gd name="connsiteY620" fmla="*/ 16383 h 101727"/>
                <a:gd name="connsiteX621" fmla="*/ 82010 w 136112"/>
                <a:gd name="connsiteY621" fmla="*/ 15716 h 101727"/>
                <a:gd name="connsiteX622" fmla="*/ 82296 w 136112"/>
                <a:gd name="connsiteY622" fmla="*/ 15716 h 101727"/>
                <a:gd name="connsiteX623" fmla="*/ 82010 w 136112"/>
                <a:gd name="connsiteY623" fmla="*/ 15716 h 101727"/>
                <a:gd name="connsiteX624" fmla="*/ 82010 w 136112"/>
                <a:gd name="connsiteY624" fmla="*/ 15335 h 101727"/>
                <a:gd name="connsiteX625" fmla="*/ 82296 w 136112"/>
                <a:gd name="connsiteY625" fmla="*/ 15335 h 101727"/>
                <a:gd name="connsiteX626" fmla="*/ 82296 w 136112"/>
                <a:gd name="connsiteY626" fmla="*/ 15049 h 101727"/>
                <a:gd name="connsiteX627" fmla="*/ 82010 w 136112"/>
                <a:gd name="connsiteY627" fmla="*/ 15049 h 101727"/>
                <a:gd name="connsiteX628" fmla="*/ 82296 w 136112"/>
                <a:gd name="connsiteY628" fmla="*/ 15049 h 101727"/>
                <a:gd name="connsiteX629" fmla="*/ 82296 w 136112"/>
                <a:gd name="connsiteY629" fmla="*/ 14764 h 101727"/>
                <a:gd name="connsiteX630" fmla="*/ 82677 w 136112"/>
                <a:gd name="connsiteY630" fmla="*/ 14764 h 101727"/>
                <a:gd name="connsiteX631" fmla="*/ 82296 w 136112"/>
                <a:gd name="connsiteY631" fmla="*/ 14383 h 101727"/>
                <a:gd name="connsiteX632" fmla="*/ 82677 w 136112"/>
                <a:gd name="connsiteY632" fmla="*/ 14383 h 101727"/>
                <a:gd name="connsiteX633" fmla="*/ 82677 w 136112"/>
                <a:gd name="connsiteY633" fmla="*/ 13049 h 101727"/>
                <a:gd name="connsiteX634" fmla="*/ 82963 w 136112"/>
                <a:gd name="connsiteY634" fmla="*/ 12764 h 101727"/>
                <a:gd name="connsiteX635" fmla="*/ 82963 w 136112"/>
                <a:gd name="connsiteY635" fmla="*/ 11811 h 101727"/>
                <a:gd name="connsiteX636" fmla="*/ 83344 w 136112"/>
                <a:gd name="connsiteY636" fmla="*/ 11811 h 101727"/>
                <a:gd name="connsiteX637" fmla="*/ 83344 w 136112"/>
                <a:gd name="connsiteY637" fmla="*/ 11144 h 101727"/>
                <a:gd name="connsiteX638" fmla="*/ 82963 w 136112"/>
                <a:gd name="connsiteY638" fmla="*/ 10478 h 101727"/>
                <a:gd name="connsiteX639" fmla="*/ 83344 w 136112"/>
                <a:gd name="connsiteY639" fmla="*/ 10478 h 101727"/>
                <a:gd name="connsiteX640" fmla="*/ 82963 w 136112"/>
                <a:gd name="connsiteY640" fmla="*/ 10097 h 101727"/>
                <a:gd name="connsiteX641" fmla="*/ 83344 w 136112"/>
                <a:gd name="connsiteY641" fmla="*/ 10097 h 101727"/>
                <a:gd name="connsiteX642" fmla="*/ 83629 w 136112"/>
                <a:gd name="connsiteY642" fmla="*/ 9811 h 101727"/>
                <a:gd name="connsiteX643" fmla="*/ 83344 w 136112"/>
                <a:gd name="connsiteY643" fmla="*/ 9811 h 101727"/>
                <a:gd name="connsiteX644" fmla="*/ 83344 w 136112"/>
                <a:gd name="connsiteY644" fmla="*/ 8858 h 101727"/>
                <a:gd name="connsiteX645" fmla="*/ 83629 w 136112"/>
                <a:gd name="connsiteY645" fmla="*/ 8858 h 101727"/>
                <a:gd name="connsiteX646" fmla="*/ 83344 w 136112"/>
                <a:gd name="connsiteY646" fmla="*/ 8477 h 101727"/>
                <a:gd name="connsiteX647" fmla="*/ 83629 w 136112"/>
                <a:gd name="connsiteY647" fmla="*/ 8477 h 101727"/>
                <a:gd name="connsiteX648" fmla="*/ 83344 w 136112"/>
                <a:gd name="connsiteY648" fmla="*/ 8477 h 101727"/>
                <a:gd name="connsiteX649" fmla="*/ 83344 w 136112"/>
                <a:gd name="connsiteY649" fmla="*/ 8192 h 101727"/>
                <a:gd name="connsiteX650" fmla="*/ 83629 w 136112"/>
                <a:gd name="connsiteY650" fmla="*/ 8192 h 101727"/>
                <a:gd name="connsiteX651" fmla="*/ 83344 w 136112"/>
                <a:gd name="connsiteY651" fmla="*/ 7810 h 101727"/>
                <a:gd name="connsiteX652" fmla="*/ 83629 w 136112"/>
                <a:gd name="connsiteY652" fmla="*/ 7810 h 101727"/>
                <a:gd name="connsiteX653" fmla="*/ 83344 w 136112"/>
                <a:gd name="connsiteY653" fmla="*/ 7810 h 101727"/>
                <a:gd name="connsiteX654" fmla="*/ 83629 w 136112"/>
                <a:gd name="connsiteY654" fmla="*/ 7810 h 101727"/>
                <a:gd name="connsiteX655" fmla="*/ 83629 w 136112"/>
                <a:gd name="connsiteY655" fmla="*/ 6858 h 101727"/>
                <a:gd name="connsiteX656" fmla="*/ 83344 w 136112"/>
                <a:gd name="connsiteY656" fmla="*/ 6858 h 101727"/>
                <a:gd name="connsiteX657" fmla="*/ 83344 w 136112"/>
                <a:gd name="connsiteY657" fmla="*/ 6477 h 101727"/>
                <a:gd name="connsiteX658" fmla="*/ 82963 w 136112"/>
                <a:gd name="connsiteY658" fmla="*/ 6191 h 101727"/>
                <a:gd name="connsiteX659" fmla="*/ 82010 w 136112"/>
                <a:gd name="connsiteY659" fmla="*/ 6191 h 101727"/>
                <a:gd name="connsiteX660" fmla="*/ 82296 w 136112"/>
                <a:gd name="connsiteY660" fmla="*/ 5906 h 101727"/>
                <a:gd name="connsiteX661" fmla="*/ 82963 w 136112"/>
                <a:gd name="connsiteY661" fmla="*/ 5524 h 101727"/>
                <a:gd name="connsiteX662" fmla="*/ 83344 w 136112"/>
                <a:gd name="connsiteY662" fmla="*/ 5524 h 101727"/>
                <a:gd name="connsiteX663" fmla="*/ 83344 w 136112"/>
                <a:gd name="connsiteY663" fmla="*/ 5239 h 101727"/>
                <a:gd name="connsiteX664" fmla="*/ 83629 w 136112"/>
                <a:gd name="connsiteY664" fmla="*/ 5239 h 101727"/>
                <a:gd name="connsiteX665" fmla="*/ 83629 w 136112"/>
                <a:gd name="connsiteY665" fmla="*/ 4858 h 101727"/>
                <a:gd name="connsiteX666" fmla="*/ 84296 w 136112"/>
                <a:gd name="connsiteY666" fmla="*/ 4858 h 101727"/>
                <a:gd name="connsiteX667" fmla="*/ 84296 w 136112"/>
                <a:gd name="connsiteY667" fmla="*/ 4572 h 101727"/>
                <a:gd name="connsiteX668" fmla="*/ 84963 w 136112"/>
                <a:gd name="connsiteY668" fmla="*/ 4572 h 101727"/>
                <a:gd name="connsiteX669" fmla="*/ 84677 w 136112"/>
                <a:gd name="connsiteY669" fmla="*/ 4572 h 101727"/>
                <a:gd name="connsiteX670" fmla="*/ 84963 w 136112"/>
                <a:gd name="connsiteY670" fmla="*/ 4191 h 101727"/>
                <a:gd name="connsiteX671" fmla="*/ 84963 w 136112"/>
                <a:gd name="connsiteY671" fmla="*/ 4572 h 101727"/>
                <a:gd name="connsiteX672" fmla="*/ 84963 w 136112"/>
                <a:gd name="connsiteY672" fmla="*/ 4191 h 101727"/>
                <a:gd name="connsiteX673" fmla="*/ 84963 w 136112"/>
                <a:gd name="connsiteY673" fmla="*/ 4572 h 101727"/>
                <a:gd name="connsiteX674" fmla="*/ 84963 w 136112"/>
                <a:gd name="connsiteY674" fmla="*/ 4191 h 101727"/>
                <a:gd name="connsiteX675" fmla="*/ 85249 w 136112"/>
                <a:gd name="connsiteY675" fmla="*/ 4191 h 101727"/>
                <a:gd name="connsiteX676" fmla="*/ 85630 w 136112"/>
                <a:gd name="connsiteY676" fmla="*/ 4858 h 101727"/>
                <a:gd name="connsiteX677" fmla="*/ 85915 w 136112"/>
                <a:gd name="connsiteY677" fmla="*/ 4858 h 101727"/>
                <a:gd name="connsiteX678" fmla="*/ 85915 w 136112"/>
                <a:gd name="connsiteY678" fmla="*/ 5239 h 101727"/>
                <a:gd name="connsiteX679" fmla="*/ 86296 w 136112"/>
                <a:gd name="connsiteY679" fmla="*/ 5239 h 101727"/>
                <a:gd name="connsiteX680" fmla="*/ 86296 w 136112"/>
                <a:gd name="connsiteY680" fmla="*/ 5524 h 101727"/>
                <a:gd name="connsiteX681" fmla="*/ 87249 w 136112"/>
                <a:gd name="connsiteY681" fmla="*/ 5524 h 101727"/>
                <a:gd name="connsiteX682" fmla="*/ 88202 w 136112"/>
                <a:gd name="connsiteY682" fmla="*/ 5906 h 101727"/>
                <a:gd name="connsiteX683" fmla="*/ 88868 w 136112"/>
                <a:gd name="connsiteY683" fmla="*/ 5906 h 101727"/>
                <a:gd name="connsiteX684" fmla="*/ 89249 w 136112"/>
                <a:gd name="connsiteY684" fmla="*/ 5524 h 101727"/>
                <a:gd name="connsiteX685" fmla="*/ 89916 w 136112"/>
                <a:gd name="connsiteY685" fmla="*/ 5524 h 101727"/>
                <a:gd name="connsiteX686" fmla="*/ 90202 w 136112"/>
                <a:gd name="connsiteY686" fmla="*/ 5239 h 101727"/>
                <a:gd name="connsiteX687" fmla="*/ 90202 w 136112"/>
                <a:gd name="connsiteY687" fmla="*/ 5524 h 101727"/>
                <a:gd name="connsiteX688" fmla="*/ 90583 w 136112"/>
                <a:gd name="connsiteY688" fmla="*/ 5239 h 101727"/>
                <a:gd name="connsiteX689" fmla="*/ 90869 w 136112"/>
                <a:gd name="connsiteY689" fmla="*/ 5524 h 101727"/>
                <a:gd name="connsiteX690" fmla="*/ 90869 w 136112"/>
                <a:gd name="connsiteY690" fmla="*/ 5239 h 101727"/>
                <a:gd name="connsiteX691" fmla="*/ 91154 w 136112"/>
                <a:gd name="connsiteY691" fmla="*/ 5239 h 101727"/>
                <a:gd name="connsiteX692" fmla="*/ 91154 w 136112"/>
                <a:gd name="connsiteY692" fmla="*/ 5524 h 101727"/>
                <a:gd name="connsiteX693" fmla="*/ 91535 w 136112"/>
                <a:gd name="connsiteY693" fmla="*/ 5524 h 101727"/>
                <a:gd name="connsiteX694" fmla="*/ 91535 w 136112"/>
                <a:gd name="connsiteY694" fmla="*/ 5239 h 101727"/>
                <a:gd name="connsiteX695" fmla="*/ 91535 w 136112"/>
                <a:gd name="connsiteY695" fmla="*/ 5524 h 101727"/>
                <a:gd name="connsiteX696" fmla="*/ 92488 w 136112"/>
                <a:gd name="connsiteY696" fmla="*/ 5239 h 101727"/>
                <a:gd name="connsiteX697" fmla="*/ 92488 w 136112"/>
                <a:gd name="connsiteY697" fmla="*/ 4858 h 101727"/>
                <a:gd name="connsiteX698" fmla="*/ 93154 w 136112"/>
                <a:gd name="connsiteY698" fmla="*/ 4858 h 101727"/>
                <a:gd name="connsiteX699" fmla="*/ 93536 w 136112"/>
                <a:gd name="connsiteY699" fmla="*/ 4572 h 101727"/>
                <a:gd name="connsiteX700" fmla="*/ 93536 w 136112"/>
                <a:gd name="connsiteY700" fmla="*/ 4191 h 101727"/>
                <a:gd name="connsiteX701" fmla="*/ 93821 w 136112"/>
                <a:gd name="connsiteY701" fmla="*/ 4191 h 101727"/>
                <a:gd name="connsiteX702" fmla="*/ 93821 w 136112"/>
                <a:gd name="connsiteY702" fmla="*/ 3905 h 101727"/>
                <a:gd name="connsiteX703" fmla="*/ 94107 w 136112"/>
                <a:gd name="connsiteY703" fmla="*/ 3905 h 101727"/>
                <a:gd name="connsiteX704" fmla="*/ 94107 w 136112"/>
                <a:gd name="connsiteY704" fmla="*/ 3524 h 101727"/>
                <a:gd name="connsiteX705" fmla="*/ 94488 w 136112"/>
                <a:gd name="connsiteY705" fmla="*/ 3239 h 101727"/>
                <a:gd name="connsiteX706" fmla="*/ 94488 w 136112"/>
                <a:gd name="connsiteY706" fmla="*/ 3524 h 101727"/>
                <a:gd name="connsiteX707" fmla="*/ 94488 w 136112"/>
                <a:gd name="connsiteY707" fmla="*/ 3239 h 101727"/>
                <a:gd name="connsiteX708" fmla="*/ 94488 w 136112"/>
                <a:gd name="connsiteY708" fmla="*/ 3524 h 101727"/>
                <a:gd name="connsiteX709" fmla="*/ 95440 w 136112"/>
                <a:gd name="connsiteY709" fmla="*/ 3524 h 101727"/>
                <a:gd name="connsiteX710" fmla="*/ 95440 w 136112"/>
                <a:gd name="connsiteY710" fmla="*/ 3239 h 101727"/>
                <a:gd name="connsiteX711" fmla="*/ 95821 w 136112"/>
                <a:gd name="connsiteY711" fmla="*/ 3239 h 101727"/>
                <a:gd name="connsiteX712" fmla="*/ 96107 w 136112"/>
                <a:gd name="connsiteY712" fmla="*/ 2953 h 101727"/>
                <a:gd name="connsiteX713" fmla="*/ 96107 w 136112"/>
                <a:gd name="connsiteY713" fmla="*/ 2572 h 101727"/>
                <a:gd name="connsiteX714" fmla="*/ 96488 w 136112"/>
                <a:gd name="connsiteY714" fmla="*/ 2572 h 101727"/>
                <a:gd name="connsiteX715" fmla="*/ 96488 w 136112"/>
                <a:gd name="connsiteY715" fmla="*/ 2286 h 101727"/>
                <a:gd name="connsiteX716" fmla="*/ 96107 w 136112"/>
                <a:gd name="connsiteY716" fmla="*/ 2286 h 101727"/>
                <a:gd name="connsiteX717" fmla="*/ 96488 w 136112"/>
                <a:gd name="connsiteY717" fmla="*/ 1905 h 101727"/>
                <a:gd name="connsiteX718" fmla="*/ 96488 w 136112"/>
                <a:gd name="connsiteY718" fmla="*/ 1619 h 101727"/>
                <a:gd name="connsiteX719" fmla="*/ 96774 w 136112"/>
                <a:gd name="connsiteY719" fmla="*/ 1619 h 101727"/>
                <a:gd name="connsiteX720" fmla="*/ 96774 w 136112"/>
                <a:gd name="connsiteY720" fmla="*/ 953 h 101727"/>
                <a:gd name="connsiteX721" fmla="*/ 96488 w 136112"/>
                <a:gd name="connsiteY721" fmla="*/ 953 h 101727"/>
                <a:gd name="connsiteX722" fmla="*/ 96488 w 136112"/>
                <a:gd name="connsiteY722" fmla="*/ 286 h 101727"/>
                <a:gd name="connsiteX723" fmla="*/ 98393 w 136112"/>
                <a:gd name="connsiteY723" fmla="*/ 286 h 101727"/>
                <a:gd name="connsiteX724" fmla="*/ 98393 w 136112"/>
                <a:gd name="connsiteY724" fmla="*/ 572 h 101727"/>
                <a:gd name="connsiteX725" fmla="*/ 98774 w 136112"/>
                <a:gd name="connsiteY725" fmla="*/ 572 h 101727"/>
                <a:gd name="connsiteX726" fmla="*/ 98774 w 136112"/>
                <a:gd name="connsiteY726" fmla="*/ 286 h 101727"/>
                <a:gd name="connsiteX727" fmla="*/ 99060 w 136112"/>
                <a:gd name="connsiteY727" fmla="*/ 572 h 101727"/>
                <a:gd name="connsiteX728" fmla="*/ 99060 w 136112"/>
                <a:gd name="connsiteY728" fmla="*/ 286 h 101727"/>
                <a:gd name="connsiteX729" fmla="*/ 99441 w 136112"/>
                <a:gd name="connsiteY729" fmla="*/ 286 h 101727"/>
                <a:gd name="connsiteX730" fmla="*/ 99441 w 136112"/>
                <a:gd name="connsiteY730" fmla="*/ 572 h 101727"/>
                <a:gd name="connsiteX731" fmla="*/ 99727 w 136112"/>
                <a:gd name="connsiteY731" fmla="*/ 572 h 101727"/>
                <a:gd name="connsiteX732" fmla="*/ 99727 w 136112"/>
                <a:gd name="connsiteY732" fmla="*/ 286 h 101727"/>
                <a:gd name="connsiteX733" fmla="*/ 100679 w 136112"/>
                <a:gd name="connsiteY733" fmla="*/ 286 h 101727"/>
                <a:gd name="connsiteX734" fmla="*/ 100679 w 136112"/>
                <a:gd name="connsiteY734" fmla="*/ 572 h 101727"/>
                <a:gd name="connsiteX735" fmla="*/ 100679 w 136112"/>
                <a:gd name="connsiteY735" fmla="*/ 286 h 101727"/>
                <a:gd name="connsiteX736" fmla="*/ 101060 w 136112"/>
                <a:gd name="connsiteY736" fmla="*/ 286 h 101727"/>
                <a:gd name="connsiteX737" fmla="*/ 100679 w 136112"/>
                <a:gd name="connsiteY737" fmla="*/ 286 h 101727"/>
                <a:gd name="connsiteX738" fmla="*/ 101060 w 136112"/>
                <a:gd name="connsiteY738" fmla="*/ 286 h 101727"/>
                <a:gd name="connsiteX739" fmla="*/ 101060 w 136112"/>
                <a:gd name="connsiteY739" fmla="*/ 572 h 101727"/>
                <a:gd name="connsiteX740" fmla="*/ 102013 w 136112"/>
                <a:gd name="connsiteY740" fmla="*/ 572 h 101727"/>
                <a:gd name="connsiteX741" fmla="*/ 102013 w 136112"/>
                <a:gd name="connsiteY741" fmla="*/ 953 h 101727"/>
                <a:gd name="connsiteX742" fmla="*/ 102394 w 136112"/>
                <a:gd name="connsiteY742" fmla="*/ 953 h 101727"/>
                <a:gd name="connsiteX743" fmla="*/ 102394 w 136112"/>
                <a:gd name="connsiteY743" fmla="*/ 572 h 101727"/>
                <a:gd name="connsiteX744" fmla="*/ 102679 w 136112"/>
                <a:gd name="connsiteY744" fmla="*/ 572 h 101727"/>
                <a:gd name="connsiteX745" fmla="*/ 102679 w 136112"/>
                <a:gd name="connsiteY745" fmla="*/ 286 h 101727"/>
                <a:gd name="connsiteX746" fmla="*/ 103632 w 136112"/>
                <a:gd name="connsiteY746" fmla="*/ 286 h 101727"/>
                <a:gd name="connsiteX747" fmla="*/ 103632 w 136112"/>
                <a:gd name="connsiteY747" fmla="*/ 0 h 101727"/>
                <a:gd name="connsiteX748" fmla="*/ 104013 w 136112"/>
                <a:gd name="connsiteY748" fmla="*/ 0 h 101727"/>
                <a:gd name="connsiteX749" fmla="*/ 104013 w 136112"/>
                <a:gd name="connsiteY749" fmla="*/ 286 h 101727"/>
                <a:gd name="connsiteX750" fmla="*/ 104299 w 136112"/>
                <a:gd name="connsiteY750" fmla="*/ 286 h 101727"/>
                <a:gd name="connsiteX751" fmla="*/ 104013 w 136112"/>
                <a:gd name="connsiteY751" fmla="*/ 286 h 101727"/>
                <a:gd name="connsiteX752" fmla="*/ 104299 w 136112"/>
                <a:gd name="connsiteY752" fmla="*/ 286 h 101727"/>
                <a:gd name="connsiteX753" fmla="*/ 104299 w 136112"/>
                <a:gd name="connsiteY753" fmla="*/ 572 h 101727"/>
                <a:gd name="connsiteX754" fmla="*/ 103632 w 136112"/>
                <a:gd name="connsiteY754" fmla="*/ 1238 h 101727"/>
                <a:gd name="connsiteX755" fmla="*/ 104013 w 136112"/>
                <a:gd name="connsiteY755" fmla="*/ 1238 h 101727"/>
                <a:gd name="connsiteX756" fmla="*/ 104013 w 136112"/>
                <a:gd name="connsiteY756" fmla="*/ 2572 h 101727"/>
                <a:gd name="connsiteX757" fmla="*/ 104299 w 136112"/>
                <a:gd name="connsiteY757" fmla="*/ 2572 h 101727"/>
                <a:gd name="connsiteX758" fmla="*/ 104299 w 136112"/>
                <a:gd name="connsiteY758" fmla="*/ 2953 h 101727"/>
                <a:gd name="connsiteX759" fmla="*/ 104680 w 136112"/>
                <a:gd name="connsiteY759" fmla="*/ 2953 h 101727"/>
                <a:gd name="connsiteX760" fmla="*/ 104680 w 136112"/>
                <a:gd name="connsiteY760" fmla="*/ 2572 h 101727"/>
                <a:gd name="connsiteX761" fmla="*/ 104680 w 136112"/>
                <a:gd name="connsiteY761" fmla="*/ 2953 h 101727"/>
                <a:gd name="connsiteX762" fmla="*/ 105346 w 136112"/>
                <a:gd name="connsiteY762" fmla="*/ 2953 h 101727"/>
                <a:gd name="connsiteX763" fmla="*/ 105346 w 136112"/>
                <a:gd name="connsiteY763" fmla="*/ 3239 h 101727"/>
                <a:gd name="connsiteX764" fmla="*/ 105346 w 136112"/>
                <a:gd name="connsiteY764" fmla="*/ 2953 h 101727"/>
                <a:gd name="connsiteX765" fmla="*/ 105346 w 136112"/>
                <a:gd name="connsiteY765" fmla="*/ 3239 h 101727"/>
                <a:gd name="connsiteX766" fmla="*/ 105632 w 136112"/>
                <a:gd name="connsiteY766" fmla="*/ 3239 h 101727"/>
                <a:gd name="connsiteX767" fmla="*/ 105632 w 136112"/>
                <a:gd name="connsiteY767" fmla="*/ 3524 h 101727"/>
                <a:gd name="connsiteX768" fmla="*/ 105918 w 136112"/>
                <a:gd name="connsiteY768" fmla="*/ 3524 h 101727"/>
                <a:gd name="connsiteX769" fmla="*/ 105632 w 136112"/>
                <a:gd name="connsiteY769" fmla="*/ 3524 h 101727"/>
                <a:gd name="connsiteX770" fmla="*/ 105918 w 136112"/>
                <a:gd name="connsiteY770" fmla="*/ 3524 h 101727"/>
                <a:gd name="connsiteX771" fmla="*/ 105918 w 136112"/>
                <a:gd name="connsiteY771" fmla="*/ 3905 h 101727"/>
                <a:gd name="connsiteX772" fmla="*/ 106299 w 136112"/>
                <a:gd name="connsiteY772" fmla="*/ 3524 h 101727"/>
                <a:gd name="connsiteX773" fmla="*/ 106299 w 136112"/>
                <a:gd name="connsiteY773" fmla="*/ 3905 h 101727"/>
                <a:gd name="connsiteX774" fmla="*/ 106585 w 136112"/>
                <a:gd name="connsiteY774" fmla="*/ 3905 h 101727"/>
                <a:gd name="connsiteX775" fmla="*/ 106585 w 136112"/>
                <a:gd name="connsiteY775" fmla="*/ 4191 h 101727"/>
                <a:gd name="connsiteX776" fmla="*/ 106585 w 136112"/>
                <a:gd name="connsiteY776" fmla="*/ 3905 h 101727"/>
                <a:gd name="connsiteX777" fmla="*/ 106585 w 136112"/>
                <a:gd name="connsiteY777" fmla="*/ 4191 h 101727"/>
                <a:gd name="connsiteX778" fmla="*/ 106966 w 136112"/>
                <a:gd name="connsiteY778" fmla="*/ 4191 h 101727"/>
                <a:gd name="connsiteX779" fmla="*/ 106966 w 136112"/>
                <a:gd name="connsiteY779" fmla="*/ 4572 h 101727"/>
                <a:gd name="connsiteX780" fmla="*/ 106966 w 136112"/>
                <a:gd name="connsiteY780" fmla="*/ 4191 h 101727"/>
                <a:gd name="connsiteX781" fmla="*/ 106966 w 136112"/>
                <a:gd name="connsiteY781" fmla="*/ 4572 h 101727"/>
                <a:gd name="connsiteX782" fmla="*/ 106966 w 136112"/>
                <a:gd name="connsiteY782" fmla="*/ 4191 h 101727"/>
                <a:gd name="connsiteX783" fmla="*/ 107633 w 136112"/>
                <a:gd name="connsiteY783" fmla="*/ 4191 h 101727"/>
                <a:gd name="connsiteX784" fmla="*/ 107252 w 136112"/>
                <a:gd name="connsiteY784" fmla="*/ 4572 h 101727"/>
                <a:gd name="connsiteX785" fmla="*/ 107633 w 136112"/>
                <a:gd name="connsiteY785" fmla="*/ 4572 h 101727"/>
                <a:gd name="connsiteX786" fmla="*/ 107633 w 136112"/>
                <a:gd name="connsiteY786" fmla="*/ 4191 h 101727"/>
                <a:gd name="connsiteX787" fmla="*/ 107633 w 136112"/>
                <a:gd name="connsiteY787" fmla="*/ 4572 h 101727"/>
                <a:gd name="connsiteX788" fmla="*/ 107633 w 136112"/>
                <a:gd name="connsiteY788" fmla="*/ 4191 h 101727"/>
                <a:gd name="connsiteX789" fmla="*/ 107918 w 136112"/>
                <a:gd name="connsiteY789" fmla="*/ 4191 h 101727"/>
                <a:gd name="connsiteX790" fmla="*/ 107918 w 136112"/>
                <a:gd name="connsiteY790" fmla="*/ 4572 h 101727"/>
                <a:gd name="connsiteX791" fmla="*/ 108299 w 136112"/>
                <a:gd name="connsiteY791" fmla="*/ 4572 h 101727"/>
                <a:gd name="connsiteX792" fmla="*/ 108299 w 136112"/>
                <a:gd name="connsiteY792" fmla="*/ 4191 h 101727"/>
                <a:gd name="connsiteX793" fmla="*/ 107918 w 136112"/>
                <a:gd name="connsiteY793" fmla="*/ 4191 h 101727"/>
                <a:gd name="connsiteX794" fmla="*/ 108299 w 136112"/>
                <a:gd name="connsiteY794" fmla="*/ 4191 h 101727"/>
                <a:gd name="connsiteX795" fmla="*/ 108299 w 136112"/>
                <a:gd name="connsiteY795" fmla="*/ 4858 h 101727"/>
                <a:gd name="connsiteX796" fmla="*/ 108585 w 136112"/>
                <a:gd name="connsiteY796" fmla="*/ 4572 h 101727"/>
                <a:gd name="connsiteX797" fmla="*/ 108585 w 136112"/>
                <a:gd name="connsiteY797" fmla="*/ 4858 h 101727"/>
                <a:gd name="connsiteX798" fmla="*/ 108871 w 136112"/>
                <a:gd name="connsiteY798" fmla="*/ 4858 h 101727"/>
                <a:gd name="connsiteX799" fmla="*/ 109252 w 136112"/>
                <a:gd name="connsiteY799" fmla="*/ 5239 h 101727"/>
                <a:gd name="connsiteX800" fmla="*/ 108871 w 136112"/>
                <a:gd name="connsiteY800" fmla="*/ 5239 h 101727"/>
                <a:gd name="connsiteX801" fmla="*/ 109252 w 136112"/>
                <a:gd name="connsiteY801" fmla="*/ 5239 h 101727"/>
                <a:gd name="connsiteX802" fmla="*/ 109538 w 136112"/>
                <a:gd name="connsiteY802" fmla="*/ 5524 h 101727"/>
                <a:gd name="connsiteX803" fmla="*/ 109919 w 136112"/>
                <a:gd name="connsiteY803" fmla="*/ 5524 h 101727"/>
                <a:gd name="connsiteX804" fmla="*/ 109538 w 136112"/>
                <a:gd name="connsiteY804" fmla="*/ 5524 h 101727"/>
                <a:gd name="connsiteX805" fmla="*/ 109538 w 136112"/>
                <a:gd name="connsiteY805" fmla="*/ 5906 h 101727"/>
                <a:gd name="connsiteX806" fmla="*/ 110204 w 136112"/>
                <a:gd name="connsiteY806" fmla="*/ 5906 h 101727"/>
                <a:gd name="connsiteX807" fmla="*/ 109919 w 136112"/>
                <a:gd name="connsiteY807" fmla="*/ 5906 h 101727"/>
                <a:gd name="connsiteX808" fmla="*/ 109919 w 136112"/>
                <a:gd name="connsiteY808" fmla="*/ 6191 h 101727"/>
                <a:gd name="connsiteX809" fmla="*/ 110585 w 136112"/>
                <a:gd name="connsiteY809" fmla="*/ 6191 h 101727"/>
                <a:gd name="connsiteX810" fmla="*/ 110585 w 136112"/>
                <a:gd name="connsiteY810" fmla="*/ 6477 h 101727"/>
                <a:gd name="connsiteX811" fmla="*/ 110204 w 136112"/>
                <a:gd name="connsiteY811" fmla="*/ 6477 h 101727"/>
                <a:gd name="connsiteX812" fmla="*/ 110585 w 136112"/>
                <a:gd name="connsiteY812" fmla="*/ 6477 h 101727"/>
                <a:gd name="connsiteX813" fmla="*/ 110585 w 136112"/>
                <a:gd name="connsiteY813" fmla="*/ 6858 h 101727"/>
                <a:gd name="connsiteX814" fmla="*/ 110871 w 136112"/>
                <a:gd name="connsiteY814" fmla="*/ 6858 h 101727"/>
                <a:gd name="connsiteX815" fmla="*/ 110585 w 136112"/>
                <a:gd name="connsiteY815" fmla="*/ 6858 h 101727"/>
                <a:gd name="connsiteX816" fmla="*/ 110871 w 136112"/>
                <a:gd name="connsiteY816" fmla="*/ 6858 h 101727"/>
                <a:gd name="connsiteX817" fmla="*/ 110585 w 136112"/>
                <a:gd name="connsiteY817" fmla="*/ 6858 h 101727"/>
                <a:gd name="connsiteX818" fmla="*/ 110585 w 136112"/>
                <a:gd name="connsiteY818" fmla="*/ 8192 h 101727"/>
                <a:gd name="connsiteX819" fmla="*/ 110204 w 136112"/>
                <a:gd name="connsiteY819" fmla="*/ 8192 h 101727"/>
                <a:gd name="connsiteX820" fmla="*/ 110585 w 136112"/>
                <a:gd name="connsiteY820" fmla="*/ 8192 h 101727"/>
                <a:gd name="connsiteX821" fmla="*/ 110204 w 136112"/>
                <a:gd name="connsiteY821" fmla="*/ 8192 h 101727"/>
                <a:gd name="connsiteX822" fmla="*/ 110204 w 136112"/>
                <a:gd name="connsiteY822" fmla="*/ 8858 h 101727"/>
                <a:gd name="connsiteX823" fmla="*/ 110585 w 136112"/>
                <a:gd name="connsiteY823" fmla="*/ 9144 h 101727"/>
                <a:gd name="connsiteX824" fmla="*/ 110204 w 136112"/>
                <a:gd name="connsiteY824" fmla="*/ 8858 h 101727"/>
                <a:gd name="connsiteX825" fmla="*/ 110204 w 136112"/>
                <a:gd name="connsiteY825" fmla="*/ 9144 h 101727"/>
                <a:gd name="connsiteX826" fmla="*/ 109919 w 136112"/>
                <a:gd name="connsiteY826" fmla="*/ 9144 h 101727"/>
                <a:gd name="connsiteX827" fmla="*/ 109919 w 136112"/>
                <a:gd name="connsiteY827" fmla="*/ 9430 h 101727"/>
                <a:gd name="connsiteX828" fmla="*/ 110204 w 136112"/>
                <a:gd name="connsiteY828" fmla="*/ 9811 h 101727"/>
                <a:gd name="connsiteX829" fmla="*/ 110204 w 136112"/>
                <a:gd name="connsiteY829" fmla="*/ 10097 h 101727"/>
                <a:gd name="connsiteX830" fmla="*/ 110871 w 136112"/>
                <a:gd name="connsiteY830" fmla="*/ 11144 h 101727"/>
                <a:gd name="connsiteX831" fmla="*/ 110204 w 136112"/>
                <a:gd name="connsiteY831" fmla="*/ 10097 h 101727"/>
                <a:gd name="connsiteX832" fmla="*/ 109919 w 136112"/>
                <a:gd name="connsiteY832" fmla="*/ 10097 h 101727"/>
                <a:gd name="connsiteX833" fmla="*/ 109919 w 136112"/>
                <a:gd name="connsiteY833" fmla="*/ 8858 h 101727"/>
                <a:gd name="connsiteX834" fmla="*/ 109538 w 136112"/>
                <a:gd name="connsiteY834" fmla="*/ 8858 h 101727"/>
                <a:gd name="connsiteX835" fmla="*/ 109538 w 136112"/>
                <a:gd name="connsiteY835" fmla="*/ 9144 h 101727"/>
                <a:gd name="connsiteX836" fmla="*/ 109252 w 136112"/>
                <a:gd name="connsiteY836" fmla="*/ 9144 h 101727"/>
                <a:gd name="connsiteX837" fmla="*/ 109538 w 136112"/>
                <a:gd name="connsiteY837" fmla="*/ 8858 h 101727"/>
                <a:gd name="connsiteX838" fmla="*/ 108585 w 136112"/>
                <a:gd name="connsiteY838" fmla="*/ 8858 h 101727"/>
                <a:gd name="connsiteX839" fmla="*/ 108299 w 136112"/>
                <a:gd name="connsiteY839" fmla="*/ 9144 h 101727"/>
                <a:gd name="connsiteX840" fmla="*/ 108299 w 136112"/>
                <a:gd name="connsiteY840" fmla="*/ 9811 h 101727"/>
                <a:gd name="connsiteX841" fmla="*/ 108585 w 136112"/>
                <a:gd name="connsiteY841" fmla="*/ 9811 h 101727"/>
                <a:gd name="connsiteX842" fmla="*/ 108299 w 136112"/>
                <a:gd name="connsiteY842" fmla="*/ 9811 h 101727"/>
                <a:gd name="connsiteX843" fmla="*/ 108585 w 136112"/>
                <a:gd name="connsiteY843" fmla="*/ 10097 h 101727"/>
                <a:gd name="connsiteX844" fmla="*/ 109252 w 136112"/>
                <a:gd name="connsiteY844" fmla="*/ 10097 h 101727"/>
                <a:gd name="connsiteX845" fmla="*/ 109538 w 136112"/>
                <a:gd name="connsiteY845" fmla="*/ 9811 h 101727"/>
                <a:gd name="connsiteX846" fmla="*/ 109538 w 136112"/>
                <a:gd name="connsiteY846" fmla="*/ 10097 h 101727"/>
                <a:gd name="connsiteX847" fmla="*/ 108299 w 136112"/>
                <a:gd name="connsiteY847" fmla="*/ 10097 h 101727"/>
                <a:gd name="connsiteX848" fmla="*/ 108299 w 136112"/>
                <a:gd name="connsiteY848" fmla="*/ 10478 h 101727"/>
                <a:gd name="connsiteX849" fmla="*/ 108299 w 136112"/>
                <a:gd name="connsiteY849" fmla="*/ 10097 h 101727"/>
                <a:gd name="connsiteX850" fmla="*/ 107918 w 136112"/>
                <a:gd name="connsiteY850" fmla="*/ 10097 h 101727"/>
                <a:gd name="connsiteX851" fmla="*/ 108299 w 136112"/>
                <a:gd name="connsiteY851" fmla="*/ 10478 h 101727"/>
                <a:gd name="connsiteX852" fmla="*/ 108299 w 136112"/>
                <a:gd name="connsiteY852" fmla="*/ 10097 h 101727"/>
                <a:gd name="connsiteX853" fmla="*/ 108299 w 136112"/>
                <a:gd name="connsiteY853" fmla="*/ 10763 h 101727"/>
                <a:gd name="connsiteX854" fmla="*/ 108585 w 136112"/>
                <a:gd name="connsiteY854" fmla="*/ 11144 h 101727"/>
                <a:gd name="connsiteX855" fmla="*/ 108585 w 136112"/>
                <a:gd name="connsiteY855" fmla="*/ 10763 h 101727"/>
                <a:gd name="connsiteX856" fmla="*/ 109252 w 136112"/>
                <a:gd name="connsiteY856" fmla="*/ 10763 h 101727"/>
                <a:gd name="connsiteX857" fmla="*/ 109252 w 136112"/>
                <a:gd name="connsiteY857" fmla="*/ 10478 h 101727"/>
                <a:gd name="connsiteX858" fmla="*/ 109252 w 136112"/>
                <a:gd name="connsiteY858" fmla="*/ 10763 h 101727"/>
                <a:gd name="connsiteX859" fmla="*/ 109252 w 136112"/>
                <a:gd name="connsiteY859" fmla="*/ 10478 h 101727"/>
                <a:gd name="connsiteX860" fmla="*/ 109252 w 136112"/>
                <a:gd name="connsiteY860" fmla="*/ 10763 h 101727"/>
                <a:gd name="connsiteX861" fmla="*/ 108871 w 136112"/>
                <a:gd name="connsiteY861" fmla="*/ 10763 h 101727"/>
                <a:gd name="connsiteX862" fmla="*/ 108585 w 136112"/>
                <a:gd name="connsiteY862" fmla="*/ 11144 h 101727"/>
                <a:gd name="connsiteX863" fmla="*/ 108871 w 136112"/>
                <a:gd name="connsiteY863" fmla="*/ 11430 h 101727"/>
                <a:gd name="connsiteX864" fmla="*/ 109252 w 136112"/>
                <a:gd name="connsiteY864" fmla="*/ 11144 h 101727"/>
                <a:gd name="connsiteX865" fmla="*/ 109538 w 136112"/>
                <a:gd name="connsiteY865" fmla="*/ 11144 h 101727"/>
                <a:gd name="connsiteX866" fmla="*/ 109538 w 136112"/>
                <a:gd name="connsiteY866" fmla="*/ 10763 h 101727"/>
                <a:gd name="connsiteX867" fmla="*/ 109538 w 136112"/>
                <a:gd name="connsiteY867" fmla="*/ 11144 h 101727"/>
                <a:gd name="connsiteX868" fmla="*/ 109919 w 136112"/>
                <a:gd name="connsiteY868" fmla="*/ 10763 h 101727"/>
                <a:gd name="connsiteX869" fmla="*/ 109538 w 136112"/>
                <a:gd name="connsiteY869" fmla="*/ 11144 h 101727"/>
                <a:gd name="connsiteX870" fmla="*/ 109919 w 136112"/>
                <a:gd name="connsiteY870" fmla="*/ 11144 h 101727"/>
                <a:gd name="connsiteX871" fmla="*/ 109252 w 136112"/>
                <a:gd name="connsiteY871" fmla="*/ 11144 h 101727"/>
                <a:gd name="connsiteX872" fmla="*/ 108585 w 136112"/>
                <a:gd name="connsiteY872" fmla="*/ 11811 h 101727"/>
                <a:gd name="connsiteX873" fmla="*/ 108871 w 136112"/>
                <a:gd name="connsiteY873" fmla="*/ 11811 h 101727"/>
                <a:gd name="connsiteX874" fmla="*/ 108871 w 136112"/>
                <a:gd name="connsiteY874" fmla="*/ 12097 h 101727"/>
                <a:gd name="connsiteX875" fmla="*/ 109252 w 136112"/>
                <a:gd name="connsiteY875" fmla="*/ 12383 h 101727"/>
                <a:gd name="connsiteX876" fmla="*/ 109252 w 136112"/>
                <a:gd name="connsiteY876" fmla="*/ 13049 h 101727"/>
                <a:gd name="connsiteX877" fmla="*/ 109538 w 136112"/>
                <a:gd name="connsiteY877" fmla="*/ 13049 h 101727"/>
                <a:gd name="connsiteX878" fmla="*/ 109919 w 136112"/>
                <a:gd name="connsiteY878" fmla="*/ 13716 h 101727"/>
                <a:gd name="connsiteX879" fmla="*/ 110204 w 136112"/>
                <a:gd name="connsiteY879" fmla="*/ 13716 h 101727"/>
                <a:gd name="connsiteX880" fmla="*/ 110204 w 136112"/>
                <a:gd name="connsiteY880" fmla="*/ 14097 h 101727"/>
                <a:gd name="connsiteX881" fmla="*/ 110585 w 136112"/>
                <a:gd name="connsiteY881" fmla="*/ 14097 h 101727"/>
                <a:gd name="connsiteX882" fmla="*/ 110585 w 136112"/>
                <a:gd name="connsiteY882" fmla="*/ 14383 h 101727"/>
                <a:gd name="connsiteX883" fmla="*/ 110871 w 136112"/>
                <a:gd name="connsiteY883" fmla="*/ 14383 h 101727"/>
                <a:gd name="connsiteX884" fmla="*/ 110871 w 136112"/>
                <a:gd name="connsiteY884" fmla="*/ 14764 h 101727"/>
                <a:gd name="connsiteX885" fmla="*/ 111252 w 136112"/>
                <a:gd name="connsiteY885" fmla="*/ 14764 h 101727"/>
                <a:gd name="connsiteX886" fmla="*/ 111252 w 136112"/>
                <a:gd name="connsiteY886" fmla="*/ 15049 h 101727"/>
                <a:gd name="connsiteX887" fmla="*/ 111538 w 136112"/>
                <a:gd name="connsiteY887" fmla="*/ 15049 h 101727"/>
                <a:gd name="connsiteX888" fmla="*/ 111823 w 136112"/>
                <a:gd name="connsiteY888" fmla="*/ 15335 h 101727"/>
                <a:gd name="connsiteX889" fmla="*/ 112204 w 136112"/>
                <a:gd name="connsiteY889" fmla="*/ 15335 h 101727"/>
                <a:gd name="connsiteX890" fmla="*/ 112204 w 136112"/>
                <a:gd name="connsiteY890" fmla="*/ 15716 h 101727"/>
                <a:gd name="connsiteX891" fmla="*/ 112871 w 136112"/>
                <a:gd name="connsiteY891" fmla="*/ 15716 h 101727"/>
                <a:gd name="connsiteX892" fmla="*/ 112871 w 136112"/>
                <a:gd name="connsiteY892" fmla="*/ 16002 h 101727"/>
                <a:gd name="connsiteX893" fmla="*/ 113538 w 136112"/>
                <a:gd name="connsiteY893" fmla="*/ 16002 h 101727"/>
                <a:gd name="connsiteX894" fmla="*/ 113538 w 136112"/>
                <a:gd name="connsiteY894" fmla="*/ 16383 h 101727"/>
                <a:gd name="connsiteX895" fmla="*/ 114205 w 136112"/>
                <a:gd name="connsiteY895" fmla="*/ 16383 h 101727"/>
                <a:gd name="connsiteX896" fmla="*/ 115443 w 136112"/>
                <a:gd name="connsiteY896" fmla="*/ 15716 h 101727"/>
                <a:gd name="connsiteX897" fmla="*/ 114776 w 136112"/>
                <a:gd name="connsiteY897" fmla="*/ 16383 h 101727"/>
                <a:gd name="connsiteX898" fmla="*/ 114490 w 136112"/>
                <a:gd name="connsiteY898" fmla="*/ 16383 h 101727"/>
                <a:gd name="connsiteX899" fmla="*/ 114490 w 136112"/>
                <a:gd name="connsiteY899" fmla="*/ 16669 h 101727"/>
                <a:gd name="connsiteX900" fmla="*/ 115157 w 136112"/>
                <a:gd name="connsiteY900" fmla="*/ 16669 h 101727"/>
                <a:gd name="connsiteX901" fmla="*/ 115157 w 136112"/>
                <a:gd name="connsiteY901" fmla="*/ 16383 h 101727"/>
                <a:gd name="connsiteX902" fmla="*/ 115157 w 136112"/>
                <a:gd name="connsiteY902" fmla="*/ 16669 h 101727"/>
                <a:gd name="connsiteX903" fmla="*/ 115824 w 136112"/>
                <a:gd name="connsiteY903" fmla="*/ 16383 h 101727"/>
                <a:gd name="connsiteX904" fmla="*/ 115157 w 136112"/>
                <a:gd name="connsiteY904" fmla="*/ 16669 h 101727"/>
                <a:gd name="connsiteX905" fmla="*/ 115443 w 136112"/>
                <a:gd name="connsiteY905" fmla="*/ 17050 h 101727"/>
                <a:gd name="connsiteX906" fmla="*/ 116110 w 136112"/>
                <a:gd name="connsiteY906" fmla="*/ 17050 h 101727"/>
                <a:gd name="connsiteX907" fmla="*/ 116491 w 136112"/>
                <a:gd name="connsiteY907" fmla="*/ 16669 h 101727"/>
                <a:gd name="connsiteX908" fmla="*/ 116110 w 136112"/>
                <a:gd name="connsiteY908" fmla="*/ 17050 h 101727"/>
                <a:gd name="connsiteX909" fmla="*/ 116491 w 136112"/>
                <a:gd name="connsiteY909" fmla="*/ 17335 h 101727"/>
                <a:gd name="connsiteX910" fmla="*/ 117443 w 136112"/>
                <a:gd name="connsiteY910" fmla="*/ 17335 h 101727"/>
                <a:gd name="connsiteX911" fmla="*/ 117443 w 136112"/>
                <a:gd name="connsiteY911" fmla="*/ 16669 h 101727"/>
                <a:gd name="connsiteX912" fmla="*/ 117443 w 136112"/>
                <a:gd name="connsiteY912" fmla="*/ 17050 h 101727"/>
                <a:gd name="connsiteX913" fmla="*/ 117729 w 136112"/>
                <a:gd name="connsiteY913" fmla="*/ 16383 h 101727"/>
                <a:gd name="connsiteX914" fmla="*/ 117443 w 136112"/>
                <a:gd name="connsiteY914" fmla="*/ 17050 h 101727"/>
                <a:gd name="connsiteX915" fmla="*/ 117443 w 136112"/>
                <a:gd name="connsiteY915" fmla="*/ 17717 h 101727"/>
                <a:gd name="connsiteX916" fmla="*/ 117729 w 136112"/>
                <a:gd name="connsiteY916" fmla="*/ 17717 h 101727"/>
                <a:gd name="connsiteX917" fmla="*/ 117729 w 136112"/>
                <a:gd name="connsiteY917" fmla="*/ 18002 h 101727"/>
                <a:gd name="connsiteX918" fmla="*/ 118777 w 136112"/>
                <a:gd name="connsiteY918" fmla="*/ 18002 h 101727"/>
                <a:gd name="connsiteX919" fmla="*/ 118777 w 136112"/>
                <a:gd name="connsiteY919" fmla="*/ 17717 h 101727"/>
                <a:gd name="connsiteX920" fmla="*/ 118777 w 136112"/>
                <a:gd name="connsiteY920" fmla="*/ 18002 h 101727"/>
                <a:gd name="connsiteX921" fmla="*/ 119063 w 136112"/>
                <a:gd name="connsiteY921" fmla="*/ 18002 h 101727"/>
                <a:gd name="connsiteX922" fmla="*/ 119444 w 136112"/>
                <a:gd name="connsiteY922" fmla="*/ 17717 h 101727"/>
                <a:gd name="connsiteX923" fmla="*/ 119444 w 136112"/>
                <a:gd name="connsiteY923" fmla="*/ 17050 h 101727"/>
                <a:gd name="connsiteX924" fmla="*/ 119729 w 136112"/>
                <a:gd name="connsiteY924" fmla="*/ 17050 h 101727"/>
                <a:gd name="connsiteX925" fmla="*/ 119444 w 136112"/>
                <a:gd name="connsiteY925" fmla="*/ 17050 h 101727"/>
                <a:gd name="connsiteX926" fmla="*/ 119729 w 136112"/>
                <a:gd name="connsiteY926" fmla="*/ 17050 h 101727"/>
                <a:gd name="connsiteX927" fmla="*/ 119444 w 136112"/>
                <a:gd name="connsiteY927" fmla="*/ 17050 h 101727"/>
                <a:gd name="connsiteX928" fmla="*/ 119444 w 136112"/>
                <a:gd name="connsiteY928" fmla="*/ 18288 h 101727"/>
                <a:gd name="connsiteX929" fmla="*/ 119444 w 136112"/>
                <a:gd name="connsiteY929" fmla="*/ 18002 h 101727"/>
                <a:gd name="connsiteX930" fmla="*/ 119444 w 136112"/>
                <a:gd name="connsiteY930" fmla="*/ 18288 h 101727"/>
                <a:gd name="connsiteX931" fmla="*/ 120110 w 136112"/>
                <a:gd name="connsiteY931" fmla="*/ 18288 h 101727"/>
                <a:gd name="connsiteX932" fmla="*/ 120110 w 136112"/>
                <a:gd name="connsiteY932" fmla="*/ 18669 h 101727"/>
                <a:gd name="connsiteX933" fmla="*/ 122015 w 136112"/>
                <a:gd name="connsiteY933" fmla="*/ 18669 h 101727"/>
                <a:gd name="connsiteX934" fmla="*/ 122015 w 136112"/>
                <a:gd name="connsiteY934" fmla="*/ 18955 h 101727"/>
                <a:gd name="connsiteX935" fmla="*/ 123730 w 136112"/>
                <a:gd name="connsiteY935" fmla="*/ 18955 h 101727"/>
                <a:gd name="connsiteX936" fmla="*/ 123730 w 136112"/>
                <a:gd name="connsiteY936" fmla="*/ 19336 h 101727"/>
                <a:gd name="connsiteX937" fmla="*/ 124015 w 136112"/>
                <a:gd name="connsiteY937" fmla="*/ 18955 h 101727"/>
                <a:gd name="connsiteX938" fmla="*/ 124301 w 136112"/>
                <a:gd name="connsiteY938" fmla="*/ 18955 h 101727"/>
                <a:gd name="connsiteX939" fmla="*/ 124301 w 136112"/>
                <a:gd name="connsiteY939" fmla="*/ 19336 h 101727"/>
                <a:gd name="connsiteX940" fmla="*/ 124682 w 136112"/>
                <a:gd name="connsiteY940" fmla="*/ 19336 h 101727"/>
                <a:gd name="connsiteX941" fmla="*/ 124682 w 136112"/>
                <a:gd name="connsiteY941" fmla="*/ 18955 h 101727"/>
                <a:gd name="connsiteX942" fmla="*/ 124682 w 136112"/>
                <a:gd name="connsiteY942" fmla="*/ 19336 h 101727"/>
                <a:gd name="connsiteX943" fmla="*/ 125349 w 136112"/>
                <a:gd name="connsiteY943" fmla="*/ 19336 h 101727"/>
                <a:gd name="connsiteX944" fmla="*/ 124682 w 136112"/>
                <a:gd name="connsiteY944" fmla="*/ 19336 h 101727"/>
                <a:gd name="connsiteX945" fmla="*/ 124682 w 136112"/>
                <a:gd name="connsiteY945" fmla="*/ 18955 h 101727"/>
                <a:gd name="connsiteX946" fmla="*/ 124682 w 136112"/>
                <a:gd name="connsiteY946" fmla="*/ 19336 h 101727"/>
                <a:gd name="connsiteX947" fmla="*/ 125635 w 136112"/>
                <a:gd name="connsiteY947" fmla="*/ 19336 h 101727"/>
                <a:gd name="connsiteX948" fmla="*/ 125635 w 136112"/>
                <a:gd name="connsiteY948" fmla="*/ 19622 h 101727"/>
                <a:gd name="connsiteX949" fmla="*/ 125635 w 136112"/>
                <a:gd name="connsiteY949" fmla="*/ 19336 h 101727"/>
                <a:gd name="connsiteX950" fmla="*/ 126016 w 136112"/>
                <a:gd name="connsiteY950" fmla="*/ 19336 h 101727"/>
                <a:gd name="connsiteX951" fmla="*/ 126016 w 136112"/>
                <a:gd name="connsiteY951" fmla="*/ 19622 h 101727"/>
                <a:gd name="connsiteX952" fmla="*/ 126302 w 136112"/>
                <a:gd name="connsiteY952" fmla="*/ 19622 h 101727"/>
                <a:gd name="connsiteX953" fmla="*/ 126302 w 136112"/>
                <a:gd name="connsiteY953" fmla="*/ 19336 h 101727"/>
                <a:gd name="connsiteX954" fmla="*/ 127254 w 136112"/>
                <a:gd name="connsiteY954" fmla="*/ 19336 h 101727"/>
                <a:gd name="connsiteX955" fmla="*/ 127254 w 136112"/>
                <a:gd name="connsiteY955" fmla="*/ 19622 h 101727"/>
                <a:gd name="connsiteX956" fmla="*/ 127635 w 136112"/>
                <a:gd name="connsiteY956" fmla="*/ 19622 h 101727"/>
                <a:gd name="connsiteX957" fmla="*/ 127635 w 136112"/>
                <a:gd name="connsiteY957" fmla="*/ 18955 h 101727"/>
                <a:gd name="connsiteX958" fmla="*/ 127635 w 136112"/>
                <a:gd name="connsiteY958" fmla="*/ 19336 h 101727"/>
                <a:gd name="connsiteX959" fmla="*/ 127635 w 136112"/>
                <a:gd name="connsiteY959" fmla="*/ 18955 h 101727"/>
                <a:gd name="connsiteX960" fmla="*/ 127635 w 136112"/>
                <a:gd name="connsiteY960" fmla="*/ 19622 h 101727"/>
                <a:gd name="connsiteX961" fmla="*/ 129635 w 136112"/>
                <a:gd name="connsiteY961" fmla="*/ 19622 h 101727"/>
                <a:gd name="connsiteX962" fmla="*/ 129254 w 136112"/>
                <a:gd name="connsiteY962" fmla="*/ 19622 h 101727"/>
                <a:gd name="connsiteX963" fmla="*/ 129635 w 136112"/>
                <a:gd name="connsiteY963" fmla="*/ 19622 h 101727"/>
                <a:gd name="connsiteX964" fmla="*/ 129254 w 136112"/>
                <a:gd name="connsiteY964" fmla="*/ 19622 h 101727"/>
                <a:gd name="connsiteX965" fmla="*/ 129254 w 136112"/>
                <a:gd name="connsiteY965" fmla="*/ 20288 h 101727"/>
                <a:gd name="connsiteX966" fmla="*/ 129254 w 136112"/>
                <a:gd name="connsiteY966" fmla="*/ 20003 h 101727"/>
                <a:gd name="connsiteX967" fmla="*/ 129635 w 136112"/>
                <a:gd name="connsiteY967" fmla="*/ 20003 h 101727"/>
                <a:gd name="connsiteX968" fmla="*/ 129635 w 136112"/>
                <a:gd name="connsiteY968" fmla="*/ 20288 h 101727"/>
                <a:gd name="connsiteX969" fmla="*/ 129254 w 136112"/>
                <a:gd name="connsiteY969" fmla="*/ 20288 h 101727"/>
                <a:gd name="connsiteX970" fmla="*/ 129635 w 136112"/>
                <a:gd name="connsiteY970" fmla="*/ 20669 h 101727"/>
                <a:gd name="connsiteX971" fmla="*/ 129921 w 136112"/>
                <a:gd name="connsiteY971" fmla="*/ 20669 h 101727"/>
                <a:gd name="connsiteX972" fmla="*/ 129635 w 136112"/>
                <a:gd name="connsiteY972" fmla="*/ 20669 h 101727"/>
                <a:gd name="connsiteX973" fmla="*/ 129921 w 136112"/>
                <a:gd name="connsiteY973" fmla="*/ 20669 h 101727"/>
                <a:gd name="connsiteX974" fmla="*/ 129921 w 136112"/>
                <a:gd name="connsiteY974" fmla="*/ 20955 h 101727"/>
                <a:gd name="connsiteX975" fmla="*/ 130873 w 136112"/>
                <a:gd name="connsiteY975" fmla="*/ 20955 h 101727"/>
                <a:gd name="connsiteX976" fmla="*/ 131255 w 136112"/>
                <a:gd name="connsiteY976" fmla="*/ 21336 h 101727"/>
                <a:gd name="connsiteX977" fmla="*/ 133160 w 136112"/>
                <a:gd name="connsiteY977" fmla="*/ 21336 h 101727"/>
                <a:gd name="connsiteX978" fmla="*/ 136112 w 136112"/>
                <a:gd name="connsiteY978" fmla="*/ 21622 h 101727"/>
                <a:gd name="connsiteX979" fmla="*/ 136112 w 136112"/>
                <a:gd name="connsiteY979" fmla="*/ 21908 h 101727"/>
                <a:gd name="connsiteX980" fmla="*/ 135827 w 136112"/>
                <a:gd name="connsiteY980" fmla="*/ 22574 h 101727"/>
                <a:gd name="connsiteX981" fmla="*/ 135160 w 136112"/>
                <a:gd name="connsiteY981" fmla="*/ 23241 h 101727"/>
                <a:gd name="connsiteX982" fmla="*/ 134874 w 136112"/>
                <a:gd name="connsiteY982" fmla="*/ 23908 h 101727"/>
                <a:gd name="connsiteX983" fmla="*/ 134493 w 136112"/>
                <a:gd name="connsiteY983" fmla="*/ 24289 h 101727"/>
                <a:gd name="connsiteX984" fmla="*/ 134493 w 136112"/>
                <a:gd name="connsiteY984" fmla="*/ 24860 h 101727"/>
                <a:gd name="connsiteX985" fmla="*/ 133826 w 136112"/>
                <a:gd name="connsiteY985" fmla="*/ 26194 h 101727"/>
                <a:gd name="connsiteX986" fmla="*/ 132874 w 136112"/>
                <a:gd name="connsiteY986" fmla="*/ 27527 h 101727"/>
                <a:gd name="connsiteX987" fmla="*/ 131921 w 136112"/>
                <a:gd name="connsiteY987" fmla="*/ 28480 h 101727"/>
                <a:gd name="connsiteX988" fmla="*/ 131255 w 136112"/>
                <a:gd name="connsiteY988" fmla="*/ 29528 h 101727"/>
                <a:gd name="connsiteX989" fmla="*/ 130588 w 136112"/>
                <a:gd name="connsiteY989" fmla="*/ 30194 h 101727"/>
                <a:gd name="connsiteX990" fmla="*/ 130207 w 136112"/>
                <a:gd name="connsiteY990" fmla="*/ 30766 h 101727"/>
                <a:gd name="connsiteX991" fmla="*/ 129254 w 136112"/>
                <a:gd name="connsiteY991" fmla="*/ 31147 h 101727"/>
                <a:gd name="connsiteX992" fmla="*/ 127921 w 136112"/>
                <a:gd name="connsiteY992" fmla="*/ 32480 h 101727"/>
                <a:gd name="connsiteX993" fmla="*/ 127635 w 136112"/>
                <a:gd name="connsiteY993" fmla="*/ 32480 h 101727"/>
                <a:gd name="connsiteX994" fmla="*/ 127254 w 136112"/>
                <a:gd name="connsiteY994" fmla="*/ 33147 h 101727"/>
                <a:gd name="connsiteX995" fmla="*/ 126968 w 136112"/>
                <a:gd name="connsiteY995" fmla="*/ 33433 h 101727"/>
                <a:gd name="connsiteX996" fmla="*/ 126968 w 136112"/>
                <a:gd name="connsiteY996" fmla="*/ 34100 h 101727"/>
                <a:gd name="connsiteX997" fmla="*/ 126682 w 136112"/>
                <a:gd name="connsiteY997" fmla="*/ 34385 h 101727"/>
                <a:gd name="connsiteX998" fmla="*/ 126682 w 136112"/>
                <a:gd name="connsiteY998" fmla="*/ 35052 h 101727"/>
                <a:gd name="connsiteX999" fmla="*/ 126302 w 136112"/>
                <a:gd name="connsiteY999" fmla="*/ 35052 h 101727"/>
                <a:gd name="connsiteX1000" fmla="*/ 126016 w 136112"/>
                <a:gd name="connsiteY1000" fmla="*/ 34766 h 101727"/>
                <a:gd name="connsiteX1001" fmla="*/ 126016 w 136112"/>
                <a:gd name="connsiteY1001" fmla="*/ 34385 h 101727"/>
                <a:gd name="connsiteX1002" fmla="*/ 125349 w 136112"/>
                <a:gd name="connsiteY1002" fmla="*/ 34766 h 101727"/>
                <a:gd name="connsiteX1003" fmla="*/ 125349 w 136112"/>
                <a:gd name="connsiteY1003" fmla="*/ 35433 h 101727"/>
                <a:gd name="connsiteX1004" fmla="*/ 126016 w 136112"/>
                <a:gd name="connsiteY1004" fmla="*/ 36100 h 101727"/>
                <a:gd name="connsiteX1005" fmla="*/ 125635 w 136112"/>
                <a:gd name="connsiteY1005" fmla="*/ 36671 h 101727"/>
                <a:gd name="connsiteX1006" fmla="*/ 125635 w 136112"/>
                <a:gd name="connsiteY1006" fmla="*/ 37052 h 101727"/>
                <a:gd name="connsiteX1007" fmla="*/ 125349 w 136112"/>
                <a:gd name="connsiteY1007" fmla="*/ 37338 h 101727"/>
                <a:gd name="connsiteX1008" fmla="*/ 125349 w 136112"/>
                <a:gd name="connsiteY1008" fmla="*/ 37719 h 101727"/>
                <a:gd name="connsiteX1009" fmla="*/ 124682 w 136112"/>
                <a:gd name="connsiteY1009" fmla="*/ 38005 h 101727"/>
                <a:gd name="connsiteX1010" fmla="*/ 123063 w 136112"/>
                <a:gd name="connsiteY1010" fmla="*/ 38386 h 101727"/>
                <a:gd name="connsiteX1011" fmla="*/ 122396 w 136112"/>
                <a:gd name="connsiteY1011" fmla="*/ 36100 h 101727"/>
                <a:gd name="connsiteX1012" fmla="*/ 121063 w 136112"/>
                <a:gd name="connsiteY1012" fmla="*/ 36385 h 101727"/>
                <a:gd name="connsiteX1013" fmla="*/ 120396 w 136112"/>
                <a:gd name="connsiteY1013" fmla="*/ 36100 h 101727"/>
                <a:gd name="connsiteX1014" fmla="*/ 119729 w 136112"/>
                <a:gd name="connsiteY1014" fmla="*/ 36100 h 101727"/>
                <a:gd name="connsiteX1015" fmla="*/ 118777 w 136112"/>
                <a:gd name="connsiteY1015" fmla="*/ 35433 h 101727"/>
                <a:gd name="connsiteX1016" fmla="*/ 118396 w 136112"/>
                <a:gd name="connsiteY1016" fmla="*/ 35052 h 101727"/>
                <a:gd name="connsiteX1017" fmla="*/ 118777 w 136112"/>
                <a:gd name="connsiteY1017" fmla="*/ 35052 h 101727"/>
                <a:gd name="connsiteX1018" fmla="*/ 119063 w 136112"/>
                <a:gd name="connsiteY1018" fmla="*/ 34766 h 101727"/>
                <a:gd name="connsiteX1019" fmla="*/ 118396 w 136112"/>
                <a:gd name="connsiteY1019" fmla="*/ 34100 h 101727"/>
                <a:gd name="connsiteX1020" fmla="*/ 117158 w 136112"/>
                <a:gd name="connsiteY1020" fmla="*/ 33147 h 101727"/>
                <a:gd name="connsiteX1021" fmla="*/ 116491 w 136112"/>
                <a:gd name="connsiteY1021" fmla="*/ 32480 h 101727"/>
                <a:gd name="connsiteX1022" fmla="*/ 115443 w 136112"/>
                <a:gd name="connsiteY1022" fmla="*/ 30480 h 101727"/>
                <a:gd name="connsiteX1023" fmla="*/ 115157 w 136112"/>
                <a:gd name="connsiteY1023" fmla="*/ 31433 h 101727"/>
                <a:gd name="connsiteX1024" fmla="*/ 113157 w 136112"/>
                <a:gd name="connsiteY1024" fmla="*/ 33433 h 101727"/>
                <a:gd name="connsiteX1025" fmla="*/ 112490 w 136112"/>
                <a:gd name="connsiteY1025" fmla="*/ 35433 h 101727"/>
                <a:gd name="connsiteX1026" fmla="*/ 111252 w 136112"/>
                <a:gd name="connsiteY1026" fmla="*/ 39053 h 101727"/>
                <a:gd name="connsiteX1027" fmla="*/ 109538 w 136112"/>
                <a:gd name="connsiteY1027" fmla="*/ 40672 h 101727"/>
                <a:gd name="connsiteX1028" fmla="*/ 109538 w 136112"/>
                <a:gd name="connsiteY1028" fmla="*/ 40958 h 101727"/>
                <a:gd name="connsiteX1029" fmla="*/ 114205 w 136112"/>
                <a:gd name="connsiteY1029" fmla="*/ 40958 h 101727"/>
                <a:gd name="connsiteX1030" fmla="*/ 106299 w 136112"/>
                <a:gd name="connsiteY1030" fmla="*/ 46577 h 101727"/>
                <a:gd name="connsiteX1031" fmla="*/ 101060 w 136112"/>
                <a:gd name="connsiteY1031" fmla="*/ 51435 h 101727"/>
                <a:gd name="connsiteX1032" fmla="*/ 99441 w 136112"/>
                <a:gd name="connsiteY1032" fmla="*/ 52769 h 101727"/>
                <a:gd name="connsiteX1033" fmla="*/ 98108 w 136112"/>
                <a:gd name="connsiteY1033" fmla="*/ 54388 h 101727"/>
                <a:gd name="connsiteX1034" fmla="*/ 96488 w 136112"/>
                <a:gd name="connsiteY1034" fmla="*/ 55721 h 101727"/>
                <a:gd name="connsiteX1035" fmla="*/ 96107 w 136112"/>
                <a:gd name="connsiteY1035" fmla="*/ 55721 h 101727"/>
                <a:gd name="connsiteX1036" fmla="*/ 96488 w 136112"/>
                <a:gd name="connsiteY1036" fmla="*/ 56102 h 101727"/>
                <a:gd name="connsiteX1037" fmla="*/ 97727 w 136112"/>
                <a:gd name="connsiteY1037" fmla="*/ 59055 h 101727"/>
                <a:gd name="connsiteX1038" fmla="*/ 98108 w 136112"/>
                <a:gd name="connsiteY1038" fmla="*/ 59055 h 101727"/>
                <a:gd name="connsiteX1039" fmla="*/ 97727 w 136112"/>
                <a:gd name="connsiteY1039" fmla="*/ 59341 h 101727"/>
                <a:gd name="connsiteX1040" fmla="*/ 97060 w 136112"/>
                <a:gd name="connsiteY1040" fmla="*/ 59055 h 101727"/>
                <a:gd name="connsiteX1041" fmla="*/ 96488 w 136112"/>
                <a:gd name="connsiteY1041" fmla="*/ 60293 h 101727"/>
                <a:gd name="connsiteX1042" fmla="*/ 95821 w 136112"/>
                <a:gd name="connsiteY1042" fmla="*/ 60960 h 101727"/>
                <a:gd name="connsiteX1043" fmla="*/ 95440 w 136112"/>
                <a:gd name="connsiteY1043" fmla="*/ 62008 h 101727"/>
                <a:gd name="connsiteX1044" fmla="*/ 94107 w 136112"/>
                <a:gd name="connsiteY1044" fmla="*/ 62675 h 101727"/>
                <a:gd name="connsiteX1045" fmla="*/ 94107 w 136112"/>
                <a:gd name="connsiteY1045" fmla="*/ 63627 h 101727"/>
                <a:gd name="connsiteX1046" fmla="*/ 93536 w 136112"/>
                <a:gd name="connsiteY1046" fmla="*/ 64960 h 101727"/>
                <a:gd name="connsiteX1047" fmla="*/ 93536 w 136112"/>
                <a:gd name="connsiteY1047" fmla="*/ 65627 h 101727"/>
                <a:gd name="connsiteX1048" fmla="*/ 93821 w 136112"/>
                <a:gd name="connsiteY1048" fmla="*/ 66580 h 101727"/>
                <a:gd name="connsiteX1049" fmla="*/ 94488 w 136112"/>
                <a:gd name="connsiteY1049" fmla="*/ 67913 h 101727"/>
                <a:gd name="connsiteX1050" fmla="*/ 94107 w 136112"/>
                <a:gd name="connsiteY1050" fmla="*/ 67913 h 101727"/>
                <a:gd name="connsiteX1051" fmla="*/ 92488 w 136112"/>
                <a:gd name="connsiteY1051" fmla="*/ 67532 h 101727"/>
                <a:gd name="connsiteX1052" fmla="*/ 90202 w 136112"/>
                <a:gd name="connsiteY1052" fmla="*/ 67532 h 101727"/>
                <a:gd name="connsiteX1053" fmla="*/ 89249 w 136112"/>
                <a:gd name="connsiteY1053" fmla="*/ 67247 h 101727"/>
                <a:gd name="connsiteX1054" fmla="*/ 88202 w 136112"/>
                <a:gd name="connsiteY1054" fmla="*/ 67247 h 101727"/>
                <a:gd name="connsiteX1055" fmla="*/ 87916 w 136112"/>
                <a:gd name="connsiteY1055" fmla="*/ 68199 h 101727"/>
                <a:gd name="connsiteX1056" fmla="*/ 86963 w 136112"/>
                <a:gd name="connsiteY1056" fmla="*/ 69152 h 101727"/>
                <a:gd name="connsiteX1057" fmla="*/ 84963 w 136112"/>
                <a:gd name="connsiteY1057" fmla="*/ 70199 h 101727"/>
                <a:gd name="connsiteX1058" fmla="*/ 84011 w 136112"/>
                <a:gd name="connsiteY1058" fmla="*/ 70485 h 101727"/>
                <a:gd name="connsiteX1059" fmla="*/ 83629 w 136112"/>
                <a:gd name="connsiteY1059" fmla="*/ 70866 h 101727"/>
                <a:gd name="connsiteX1060" fmla="*/ 84963 w 136112"/>
                <a:gd name="connsiteY1060" fmla="*/ 72485 h 101727"/>
                <a:gd name="connsiteX1061" fmla="*/ 85915 w 136112"/>
                <a:gd name="connsiteY1061" fmla="*/ 72771 h 101727"/>
                <a:gd name="connsiteX1062" fmla="*/ 86582 w 136112"/>
                <a:gd name="connsiteY1062" fmla="*/ 72485 h 101727"/>
                <a:gd name="connsiteX1063" fmla="*/ 86582 w 136112"/>
                <a:gd name="connsiteY1063" fmla="*/ 72771 h 101727"/>
                <a:gd name="connsiteX1064" fmla="*/ 85915 w 136112"/>
                <a:gd name="connsiteY1064" fmla="*/ 74486 h 101727"/>
                <a:gd name="connsiteX1065" fmla="*/ 85915 w 136112"/>
                <a:gd name="connsiteY1065" fmla="*/ 75057 h 101727"/>
                <a:gd name="connsiteX1066" fmla="*/ 86296 w 136112"/>
                <a:gd name="connsiteY1066" fmla="*/ 75438 h 101727"/>
                <a:gd name="connsiteX1067" fmla="*/ 86296 w 136112"/>
                <a:gd name="connsiteY1067" fmla="*/ 77057 h 101727"/>
                <a:gd name="connsiteX1068" fmla="*/ 85630 w 136112"/>
                <a:gd name="connsiteY1068" fmla="*/ 77724 h 101727"/>
                <a:gd name="connsiteX1069" fmla="*/ 84296 w 136112"/>
                <a:gd name="connsiteY1069" fmla="*/ 77724 h 101727"/>
                <a:gd name="connsiteX1070" fmla="*/ 82677 w 136112"/>
                <a:gd name="connsiteY1070" fmla="*/ 78677 h 101727"/>
                <a:gd name="connsiteX1071" fmla="*/ 81725 w 136112"/>
                <a:gd name="connsiteY1071" fmla="*/ 78391 h 101727"/>
                <a:gd name="connsiteX1072" fmla="*/ 80677 w 136112"/>
                <a:gd name="connsiteY1072" fmla="*/ 78677 h 101727"/>
                <a:gd name="connsiteX1073" fmla="*/ 80391 w 136112"/>
                <a:gd name="connsiteY1073" fmla="*/ 78391 h 101727"/>
                <a:gd name="connsiteX1074" fmla="*/ 80010 w 136112"/>
                <a:gd name="connsiteY1074" fmla="*/ 77724 h 101727"/>
                <a:gd name="connsiteX1075" fmla="*/ 79343 w 136112"/>
                <a:gd name="connsiteY1075" fmla="*/ 77724 h 101727"/>
                <a:gd name="connsiteX1076" fmla="*/ 79343 w 136112"/>
                <a:gd name="connsiteY1076" fmla="*/ 78391 h 101727"/>
                <a:gd name="connsiteX1077" fmla="*/ 79058 w 136112"/>
                <a:gd name="connsiteY1077" fmla="*/ 78391 h 101727"/>
                <a:gd name="connsiteX1078" fmla="*/ 79343 w 136112"/>
                <a:gd name="connsiteY1078" fmla="*/ 78677 h 101727"/>
                <a:gd name="connsiteX1079" fmla="*/ 79724 w 136112"/>
                <a:gd name="connsiteY1079" fmla="*/ 80010 h 101727"/>
                <a:gd name="connsiteX1080" fmla="*/ 78772 w 136112"/>
                <a:gd name="connsiteY1080" fmla="*/ 80963 h 101727"/>
                <a:gd name="connsiteX1081" fmla="*/ 78105 w 136112"/>
                <a:gd name="connsiteY1081" fmla="*/ 80963 h 101727"/>
                <a:gd name="connsiteX1082" fmla="*/ 77438 w 136112"/>
                <a:gd name="connsiteY1082" fmla="*/ 81629 h 101727"/>
                <a:gd name="connsiteX1083" fmla="*/ 77438 w 136112"/>
                <a:gd name="connsiteY1083" fmla="*/ 82963 h 101727"/>
                <a:gd name="connsiteX1084" fmla="*/ 77057 w 136112"/>
                <a:gd name="connsiteY1084" fmla="*/ 82963 h 101727"/>
                <a:gd name="connsiteX1085" fmla="*/ 76771 w 136112"/>
                <a:gd name="connsiteY1085" fmla="*/ 83915 h 101727"/>
                <a:gd name="connsiteX1086" fmla="*/ 76105 w 136112"/>
                <a:gd name="connsiteY1086" fmla="*/ 84963 h 101727"/>
                <a:gd name="connsiteX1087" fmla="*/ 75819 w 136112"/>
                <a:gd name="connsiteY1087" fmla="*/ 85249 h 101727"/>
                <a:gd name="connsiteX1088" fmla="*/ 75819 w 136112"/>
                <a:gd name="connsiteY1088" fmla="*/ 85916 h 101727"/>
                <a:gd name="connsiteX1089" fmla="*/ 75438 w 136112"/>
                <a:gd name="connsiteY1089" fmla="*/ 86297 h 101727"/>
                <a:gd name="connsiteX1090" fmla="*/ 75438 w 136112"/>
                <a:gd name="connsiteY1090" fmla="*/ 87535 h 101727"/>
                <a:gd name="connsiteX1091" fmla="*/ 74486 w 136112"/>
                <a:gd name="connsiteY1091" fmla="*/ 88202 h 101727"/>
                <a:gd name="connsiteX1092" fmla="*/ 74104 w 136112"/>
                <a:gd name="connsiteY1092" fmla="*/ 89249 h 101727"/>
                <a:gd name="connsiteX1093" fmla="*/ 73438 w 136112"/>
                <a:gd name="connsiteY1093" fmla="*/ 89821 h 101727"/>
                <a:gd name="connsiteX1094" fmla="*/ 73438 w 136112"/>
                <a:gd name="connsiteY1094" fmla="*/ 90488 h 101727"/>
                <a:gd name="connsiteX1095" fmla="*/ 73152 w 136112"/>
                <a:gd name="connsiteY1095" fmla="*/ 89821 h 101727"/>
                <a:gd name="connsiteX1096" fmla="*/ 73152 w 136112"/>
                <a:gd name="connsiteY1096" fmla="*/ 90202 h 101727"/>
                <a:gd name="connsiteX1097" fmla="*/ 72866 w 136112"/>
                <a:gd name="connsiteY1097" fmla="*/ 90488 h 101727"/>
                <a:gd name="connsiteX1098" fmla="*/ 72866 w 136112"/>
                <a:gd name="connsiteY1098" fmla="*/ 91535 h 101727"/>
                <a:gd name="connsiteX1099" fmla="*/ 72485 w 136112"/>
                <a:gd name="connsiteY1099" fmla="*/ 92488 h 101727"/>
                <a:gd name="connsiteX1100" fmla="*/ 72866 w 136112"/>
                <a:gd name="connsiteY1100" fmla="*/ 92774 h 101727"/>
                <a:gd name="connsiteX1101" fmla="*/ 73152 w 136112"/>
                <a:gd name="connsiteY1101" fmla="*/ 93821 h 101727"/>
                <a:gd name="connsiteX1102" fmla="*/ 73438 w 136112"/>
                <a:gd name="connsiteY1102" fmla="*/ 94107 h 101727"/>
                <a:gd name="connsiteX1103" fmla="*/ 73438 w 136112"/>
                <a:gd name="connsiteY1103" fmla="*/ 94488 h 101727"/>
                <a:gd name="connsiteX1104" fmla="*/ 74104 w 136112"/>
                <a:gd name="connsiteY1104" fmla="*/ 95726 h 101727"/>
                <a:gd name="connsiteX1105" fmla="*/ 74771 w 136112"/>
                <a:gd name="connsiteY1105" fmla="*/ 96393 h 101727"/>
                <a:gd name="connsiteX1106" fmla="*/ 74104 w 136112"/>
                <a:gd name="connsiteY1106" fmla="*/ 96774 h 101727"/>
                <a:gd name="connsiteX1107" fmla="*/ 73819 w 136112"/>
                <a:gd name="connsiteY1107" fmla="*/ 97060 h 101727"/>
                <a:gd name="connsiteX1108" fmla="*/ 73152 w 136112"/>
                <a:gd name="connsiteY1108" fmla="*/ 97060 h 101727"/>
                <a:gd name="connsiteX1109" fmla="*/ 71819 w 136112"/>
                <a:gd name="connsiteY1109" fmla="*/ 95726 h 101727"/>
                <a:gd name="connsiteX1110" fmla="*/ 71152 w 136112"/>
                <a:gd name="connsiteY1110" fmla="*/ 96393 h 101727"/>
                <a:gd name="connsiteX1111" fmla="*/ 70485 w 136112"/>
                <a:gd name="connsiteY1111" fmla="*/ 96393 h 101727"/>
                <a:gd name="connsiteX1112" fmla="*/ 69533 w 136112"/>
                <a:gd name="connsiteY1112" fmla="*/ 97060 h 101727"/>
                <a:gd name="connsiteX1113" fmla="*/ 69914 w 136112"/>
                <a:gd name="connsiteY1113" fmla="*/ 98108 h 101727"/>
                <a:gd name="connsiteX1114" fmla="*/ 69914 w 136112"/>
                <a:gd name="connsiteY1114" fmla="*/ 99060 h 101727"/>
                <a:gd name="connsiteX1115" fmla="*/ 69247 w 136112"/>
                <a:gd name="connsiteY1115" fmla="*/ 99727 h 101727"/>
                <a:gd name="connsiteX1116" fmla="*/ 68580 w 136112"/>
                <a:gd name="connsiteY1116" fmla="*/ 99727 h 101727"/>
                <a:gd name="connsiteX1117" fmla="*/ 66580 w 136112"/>
                <a:gd name="connsiteY1117" fmla="*/ 100013 h 101727"/>
                <a:gd name="connsiteX1118" fmla="*/ 65913 w 136112"/>
                <a:gd name="connsiteY1118" fmla="*/ 100013 h 101727"/>
                <a:gd name="connsiteX1119" fmla="*/ 64960 w 136112"/>
                <a:gd name="connsiteY1119" fmla="*/ 100679 h 101727"/>
                <a:gd name="connsiteX1120" fmla="*/ 64960 w 136112"/>
                <a:gd name="connsiteY1120" fmla="*/ 101346 h 101727"/>
                <a:gd name="connsiteX1121" fmla="*/ 64579 w 136112"/>
                <a:gd name="connsiteY1121" fmla="*/ 101727 h 101727"/>
                <a:gd name="connsiteX1122" fmla="*/ 64294 w 136112"/>
                <a:gd name="connsiteY1122" fmla="*/ 99346 h 101727"/>
                <a:gd name="connsiteX1123" fmla="*/ 63627 w 136112"/>
                <a:gd name="connsiteY1123" fmla="*/ 98393 h 101727"/>
                <a:gd name="connsiteX1124" fmla="*/ 63341 w 136112"/>
                <a:gd name="connsiteY1124" fmla="*/ 97060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</a:cxnLst>
              <a:rect l="l" t="t" r="r" b="b"/>
              <a:pathLst>
                <a:path w="136112" h="101727">
                  <a:moveTo>
                    <a:pt x="63341" y="97060"/>
                  </a:moveTo>
                  <a:lnTo>
                    <a:pt x="63627" y="96393"/>
                  </a:lnTo>
                  <a:lnTo>
                    <a:pt x="63627" y="95726"/>
                  </a:lnTo>
                  <a:lnTo>
                    <a:pt x="64008" y="95441"/>
                  </a:lnTo>
                  <a:lnTo>
                    <a:pt x="65246" y="93821"/>
                  </a:lnTo>
                  <a:lnTo>
                    <a:pt x="65246" y="92774"/>
                  </a:lnTo>
                  <a:lnTo>
                    <a:pt x="65627" y="92488"/>
                  </a:lnTo>
                  <a:lnTo>
                    <a:pt x="62960" y="90869"/>
                  </a:lnTo>
                  <a:lnTo>
                    <a:pt x="63341" y="89535"/>
                  </a:lnTo>
                  <a:lnTo>
                    <a:pt x="64008" y="88583"/>
                  </a:lnTo>
                  <a:lnTo>
                    <a:pt x="64294" y="87916"/>
                  </a:lnTo>
                  <a:lnTo>
                    <a:pt x="64960" y="87535"/>
                  </a:lnTo>
                  <a:lnTo>
                    <a:pt x="66580" y="87249"/>
                  </a:lnTo>
                  <a:lnTo>
                    <a:pt x="65913" y="85916"/>
                  </a:lnTo>
                  <a:lnTo>
                    <a:pt x="66294" y="85916"/>
                  </a:lnTo>
                  <a:lnTo>
                    <a:pt x="67532" y="85630"/>
                  </a:lnTo>
                  <a:lnTo>
                    <a:pt x="68199" y="85916"/>
                  </a:lnTo>
                  <a:lnTo>
                    <a:pt x="68580" y="85630"/>
                  </a:lnTo>
                  <a:lnTo>
                    <a:pt x="68199" y="84582"/>
                  </a:lnTo>
                  <a:lnTo>
                    <a:pt x="67532" y="82296"/>
                  </a:lnTo>
                  <a:lnTo>
                    <a:pt x="67913" y="82010"/>
                  </a:lnTo>
                  <a:lnTo>
                    <a:pt x="67246" y="81344"/>
                  </a:lnTo>
                  <a:lnTo>
                    <a:pt x="67246" y="80391"/>
                  </a:lnTo>
                  <a:lnTo>
                    <a:pt x="65627" y="79724"/>
                  </a:lnTo>
                  <a:lnTo>
                    <a:pt x="65627" y="78010"/>
                  </a:lnTo>
                  <a:lnTo>
                    <a:pt x="64960" y="77438"/>
                  </a:lnTo>
                  <a:lnTo>
                    <a:pt x="64960" y="76105"/>
                  </a:lnTo>
                  <a:lnTo>
                    <a:pt x="65627" y="74105"/>
                  </a:lnTo>
                  <a:lnTo>
                    <a:pt x="64960" y="73438"/>
                  </a:lnTo>
                  <a:lnTo>
                    <a:pt x="63627" y="73819"/>
                  </a:lnTo>
                  <a:lnTo>
                    <a:pt x="62294" y="68866"/>
                  </a:lnTo>
                  <a:lnTo>
                    <a:pt x="63341" y="66866"/>
                  </a:lnTo>
                  <a:lnTo>
                    <a:pt x="63341" y="66199"/>
                  </a:lnTo>
                  <a:lnTo>
                    <a:pt x="62960" y="65627"/>
                  </a:lnTo>
                  <a:lnTo>
                    <a:pt x="59341" y="67532"/>
                  </a:lnTo>
                  <a:lnTo>
                    <a:pt x="57721" y="67532"/>
                  </a:lnTo>
                  <a:lnTo>
                    <a:pt x="56769" y="67913"/>
                  </a:lnTo>
                  <a:lnTo>
                    <a:pt x="54483" y="67913"/>
                  </a:lnTo>
                  <a:lnTo>
                    <a:pt x="53150" y="68580"/>
                  </a:lnTo>
                  <a:lnTo>
                    <a:pt x="52483" y="68580"/>
                  </a:lnTo>
                  <a:lnTo>
                    <a:pt x="51816" y="68199"/>
                  </a:lnTo>
                  <a:lnTo>
                    <a:pt x="47530" y="69152"/>
                  </a:lnTo>
                  <a:lnTo>
                    <a:pt x="45625" y="69152"/>
                  </a:lnTo>
                  <a:lnTo>
                    <a:pt x="45625" y="69533"/>
                  </a:lnTo>
                  <a:lnTo>
                    <a:pt x="44291" y="69818"/>
                  </a:lnTo>
                  <a:lnTo>
                    <a:pt x="42958" y="70866"/>
                  </a:lnTo>
                  <a:lnTo>
                    <a:pt x="38671" y="72485"/>
                  </a:lnTo>
                  <a:lnTo>
                    <a:pt x="37052" y="72771"/>
                  </a:lnTo>
                  <a:lnTo>
                    <a:pt x="36100" y="73152"/>
                  </a:lnTo>
                  <a:lnTo>
                    <a:pt x="35433" y="74105"/>
                  </a:lnTo>
                  <a:lnTo>
                    <a:pt x="34766" y="74486"/>
                  </a:lnTo>
                  <a:lnTo>
                    <a:pt x="34481" y="74771"/>
                  </a:lnTo>
                  <a:lnTo>
                    <a:pt x="32099" y="76105"/>
                  </a:lnTo>
                  <a:lnTo>
                    <a:pt x="31433" y="76391"/>
                  </a:lnTo>
                  <a:lnTo>
                    <a:pt x="29527" y="77057"/>
                  </a:lnTo>
                  <a:lnTo>
                    <a:pt x="29146" y="77438"/>
                  </a:lnTo>
                  <a:lnTo>
                    <a:pt x="29146" y="77057"/>
                  </a:lnTo>
                  <a:lnTo>
                    <a:pt x="28194" y="77057"/>
                  </a:lnTo>
                  <a:lnTo>
                    <a:pt x="28480" y="77438"/>
                  </a:lnTo>
                  <a:lnTo>
                    <a:pt x="28194" y="77057"/>
                  </a:lnTo>
                  <a:lnTo>
                    <a:pt x="27908" y="77438"/>
                  </a:lnTo>
                  <a:lnTo>
                    <a:pt x="27908" y="77057"/>
                  </a:lnTo>
                  <a:lnTo>
                    <a:pt x="27242" y="77057"/>
                  </a:lnTo>
                  <a:lnTo>
                    <a:pt x="27527" y="76772"/>
                  </a:lnTo>
                  <a:lnTo>
                    <a:pt x="26860" y="76772"/>
                  </a:lnTo>
                  <a:lnTo>
                    <a:pt x="26860" y="76391"/>
                  </a:lnTo>
                  <a:lnTo>
                    <a:pt x="26575" y="76772"/>
                  </a:lnTo>
                  <a:lnTo>
                    <a:pt x="26194" y="76391"/>
                  </a:lnTo>
                  <a:lnTo>
                    <a:pt x="25908" y="76772"/>
                  </a:lnTo>
                  <a:lnTo>
                    <a:pt x="25908" y="76391"/>
                  </a:lnTo>
                  <a:lnTo>
                    <a:pt x="25908" y="76772"/>
                  </a:lnTo>
                  <a:lnTo>
                    <a:pt x="25527" y="76391"/>
                  </a:lnTo>
                  <a:lnTo>
                    <a:pt x="25241" y="77057"/>
                  </a:lnTo>
                  <a:lnTo>
                    <a:pt x="24956" y="76772"/>
                  </a:lnTo>
                  <a:lnTo>
                    <a:pt x="25241" y="76391"/>
                  </a:lnTo>
                  <a:lnTo>
                    <a:pt x="24575" y="76391"/>
                  </a:lnTo>
                  <a:lnTo>
                    <a:pt x="24956" y="76105"/>
                  </a:lnTo>
                  <a:lnTo>
                    <a:pt x="24575" y="76105"/>
                  </a:lnTo>
                  <a:lnTo>
                    <a:pt x="24956" y="76105"/>
                  </a:lnTo>
                  <a:lnTo>
                    <a:pt x="24575" y="76105"/>
                  </a:lnTo>
                  <a:lnTo>
                    <a:pt x="24956" y="75724"/>
                  </a:lnTo>
                  <a:lnTo>
                    <a:pt x="24575" y="75724"/>
                  </a:lnTo>
                  <a:lnTo>
                    <a:pt x="24289" y="75438"/>
                  </a:lnTo>
                  <a:lnTo>
                    <a:pt x="23622" y="76105"/>
                  </a:lnTo>
                  <a:lnTo>
                    <a:pt x="23622" y="75724"/>
                  </a:lnTo>
                  <a:lnTo>
                    <a:pt x="22955" y="75724"/>
                  </a:lnTo>
                  <a:lnTo>
                    <a:pt x="22955" y="75057"/>
                  </a:lnTo>
                  <a:lnTo>
                    <a:pt x="22003" y="76105"/>
                  </a:lnTo>
                  <a:lnTo>
                    <a:pt x="21336" y="76391"/>
                  </a:lnTo>
                  <a:lnTo>
                    <a:pt x="20288" y="76105"/>
                  </a:lnTo>
                  <a:lnTo>
                    <a:pt x="20002" y="76391"/>
                  </a:lnTo>
                  <a:lnTo>
                    <a:pt x="20002" y="76772"/>
                  </a:lnTo>
                  <a:lnTo>
                    <a:pt x="20955" y="76772"/>
                  </a:lnTo>
                  <a:lnTo>
                    <a:pt x="20955" y="77057"/>
                  </a:lnTo>
                  <a:lnTo>
                    <a:pt x="20288" y="77438"/>
                  </a:lnTo>
                  <a:lnTo>
                    <a:pt x="19050" y="77438"/>
                  </a:lnTo>
                  <a:lnTo>
                    <a:pt x="17717" y="77724"/>
                  </a:lnTo>
                  <a:lnTo>
                    <a:pt x="17335" y="77438"/>
                  </a:lnTo>
                  <a:lnTo>
                    <a:pt x="16383" y="77057"/>
                  </a:lnTo>
                  <a:lnTo>
                    <a:pt x="17335" y="76772"/>
                  </a:lnTo>
                  <a:lnTo>
                    <a:pt x="17335" y="76105"/>
                  </a:lnTo>
                  <a:lnTo>
                    <a:pt x="16669" y="75057"/>
                  </a:lnTo>
                  <a:lnTo>
                    <a:pt x="15050" y="74486"/>
                  </a:lnTo>
                  <a:lnTo>
                    <a:pt x="14764" y="73152"/>
                  </a:lnTo>
                  <a:lnTo>
                    <a:pt x="12764" y="73152"/>
                  </a:lnTo>
                  <a:lnTo>
                    <a:pt x="11144" y="73438"/>
                  </a:lnTo>
                  <a:lnTo>
                    <a:pt x="10477" y="74486"/>
                  </a:lnTo>
                  <a:lnTo>
                    <a:pt x="11144" y="75057"/>
                  </a:lnTo>
                  <a:lnTo>
                    <a:pt x="13144" y="76391"/>
                  </a:lnTo>
                  <a:lnTo>
                    <a:pt x="13716" y="76772"/>
                  </a:lnTo>
                  <a:lnTo>
                    <a:pt x="13430" y="77438"/>
                  </a:lnTo>
                  <a:lnTo>
                    <a:pt x="11811" y="77057"/>
                  </a:lnTo>
                  <a:lnTo>
                    <a:pt x="10763" y="77057"/>
                  </a:lnTo>
                  <a:lnTo>
                    <a:pt x="10763" y="77438"/>
                  </a:lnTo>
                  <a:lnTo>
                    <a:pt x="10763" y="77057"/>
                  </a:lnTo>
                  <a:lnTo>
                    <a:pt x="9811" y="77438"/>
                  </a:lnTo>
                  <a:lnTo>
                    <a:pt x="9525" y="77438"/>
                  </a:lnTo>
                  <a:lnTo>
                    <a:pt x="9144" y="77724"/>
                  </a:lnTo>
                  <a:lnTo>
                    <a:pt x="7810" y="77724"/>
                  </a:lnTo>
                  <a:lnTo>
                    <a:pt x="7525" y="78010"/>
                  </a:lnTo>
                  <a:lnTo>
                    <a:pt x="7810" y="77724"/>
                  </a:lnTo>
                  <a:lnTo>
                    <a:pt x="7239" y="77724"/>
                  </a:lnTo>
                  <a:lnTo>
                    <a:pt x="6858" y="78391"/>
                  </a:lnTo>
                  <a:lnTo>
                    <a:pt x="6858" y="78677"/>
                  </a:lnTo>
                  <a:lnTo>
                    <a:pt x="7239" y="78677"/>
                  </a:lnTo>
                  <a:lnTo>
                    <a:pt x="7810" y="79343"/>
                  </a:lnTo>
                  <a:lnTo>
                    <a:pt x="8477" y="79343"/>
                  </a:lnTo>
                  <a:lnTo>
                    <a:pt x="8477" y="80010"/>
                  </a:lnTo>
                  <a:lnTo>
                    <a:pt x="8858" y="80391"/>
                  </a:lnTo>
                  <a:lnTo>
                    <a:pt x="8477" y="80677"/>
                  </a:lnTo>
                  <a:lnTo>
                    <a:pt x="8477" y="80963"/>
                  </a:lnTo>
                  <a:lnTo>
                    <a:pt x="9525" y="82010"/>
                  </a:lnTo>
                  <a:lnTo>
                    <a:pt x="9144" y="82010"/>
                  </a:lnTo>
                  <a:lnTo>
                    <a:pt x="9525" y="82010"/>
                  </a:lnTo>
                  <a:lnTo>
                    <a:pt x="9525" y="82296"/>
                  </a:lnTo>
                  <a:lnTo>
                    <a:pt x="9144" y="82677"/>
                  </a:lnTo>
                  <a:lnTo>
                    <a:pt x="9144" y="82010"/>
                  </a:lnTo>
                  <a:lnTo>
                    <a:pt x="8858" y="81629"/>
                  </a:lnTo>
                  <a:lnTo>
                    <a:pt x="7239" y="81629"/>
                  </a:lnTo>
                  <a:lnTo>
                    <a:pt x="7239" y="82010"/>
                  </a:lnTo>
                  <a:lnTo>
                    <a:pt x="7239" y="81344"/>
                  </a:lnTo>
                  <a:lnTo>
                    <a:pt x="6858" y="81344"/>
                  </a:lnTo>
                  <a:lnTo>
                    <a:pt x="7239" y="81344"/>
                  </a:lnTo>
                  <a:lnTo>
                    <a:pt x="6858" y="81344"/>
                  </a:lnTo>
                  <a:lnTo>
                    <a:pt x="6858" y="80677"/>
                  </a:lnTo>
                  <a:lnTo>
                    <a:pt x="7239" y="80677"/>
                  </a:lnTo>
                  <a:lnTo>
                    <a:pt x="6572" y="80677"/>
                  </a:lnTo>
                  <a:lnTo>
                    <a:pt x="6572" y="80391"/>
                  </a:lnTo>
                  <a:lnTo>
                    <a:pt x="6858" y="80010"/>
                  </a:lnTo>
                  <a:lnTo>
                    <a:pt x="6572" y="79724"/>
                  </a:lnTo>
                  <a:lnTo>
                    <a:pt x="6572" y="79343"/>
                  </a:lnTo>
                  <a:lnTo>
                    <a:pt x="5906" y="78391"/>
                  </a:lnTo>
                  <a:lnTo>
                    <a:pt x="5239" y="78010"/>
                  </a:lnTo>
                  <a:lnTo>
                    <a:pt x="6191" y="75438"/>
                  </a:lnTo>
                  <a:lnTo>
                    <a:pt x="5525" y="73152"/>
                  </a:lnTo>
                  <a:lnTo>
                    <a:pt x="5906" y="71152"/>
                  </a:lnTo>
                  <a:lnTo>
                    <a:pt x="7239" y="70866"/>
                  </a:lnTo>
                  <a:lnTo>
                    <a:pt x="8477" y="71152"/>
                  </a:lnTo>
                  <a:lnTo>
                    <a:pt x="9811" y="70866"/>
                  </a:lnTo>
                  <a:lnTo>
                    <a:pt x="12097" y="69152"/>
                  </a:lnTo>
                  <a:lnTo>
                    <a:pt x="12764" y="65913"/>
                  </a:lnTo>
                  <a:lnTo>
                    <a:pt x="14097" y="65627"/>
                  </a:lnTo>
                  <a:lnTo>
                    <a:pt x="14383" y="62294"/>
                  </a:lnTo>
                  <a:lnTo>
                    <a:pt x="13430" y="60293"/>
                  </a:lnTo>
                  <a:lnTo>
                    <a:pt x="7525" y="62294"/>
                  </a:lnTo>
                  <a:lnTo>
                    <a:pt x="7810" y="61627"/>
                  </a:lnTo>
                  <a:lnTo>
                    <a:pt x="8192" y="61341"/>
                  </a:lnTo>
                  <a:lnTo>
                    <a:pt x="8858" y="57341"/>
                  </a:lnTo>
                  <a:lnTo>
                    <a:pt x="7810" y="57341"/>
                  </a:lnTo>
                  <a:lnTo>
                    <a:pt x="7810" y="57055"/>
                  </a:lnTo>
                  <a:lnTo>
                    <a:pt x="6858" y="56388"/>
                  </a:lnTo>
                  <a:lnTo>
                    <a:pt x="6572" y="55435"/>
                  </a:lnTo>
                  <a:lnTo>
                    <a:pt x="6191" y="55435"/>
                  </a:lnTo>
                  <a:lnTo>
                    <a:pt x="6191" y="54769"/>
                  </a:lnTo>
                  <a:lnTo>
                    <a:pt x="5906" y="55055"/>
                  </a:lnTo>
                  <a:lnTo>
                    <a:pt x="5906" y="54769"/>
                  </a:lnTo>
                  <a:lnTo>
                    <a:pt x="5525" y="55055"/>
                  </a:lnTo>
                  <a:lnTo>
                    <a:pt x="5239" y="54769"/>
                  </a:lnTo>
                  <a:lnTo>
                    <a:pt x="4572" y="54388"/>
                  </a:lnTo>
                  <a:lnTo>
                    <a:pt x="4286" y="53435"/>
                  </a:lnTo>
                  <a:lnTo>
                    <a:pt x="4286" y="53150"/>
                  </a:lnTo>
                  <a:lnTo>
                    <a:pt x="3905" y="53150"/>
                  </a:lnTo>
                  <a:lnTo>
                    <a:pt x="3905" y="52769"/>
                  </a:lnTo>
                  <a:lnTo>
                    <a:pt x="3619" y="52483"/>
                  </a:lnTo>
                  <a:lnTo>
                    <a:pt x="3239" y="51816"/>
                  </a:lnTo>
                  <a:lnTo>
                    <a:pt x="1905" y="51816"/>
                  </a:lnTo>
                  <a:lnTo>
                    <a:pt x="1905" y="51149"/>
                  </a:lnTo>
                  <a:lnTo>
                    <a:pt x="1333" y="51149"/>
                  </a:lnTo>
                  <a:lnTo>
                    <a:pt x="952" y="50864"/>
                  </a:lnTo>
                  <a:lnTo>
                    <a:pt x="2286" y="49530"/>
                  </a:lnTo>
                  <a:lnTo>
                    <a:pt x="2286" y="49149"/>
                  </a:lnTo>
                  <a:lnTo>
                    <a:pt x="2572" y="49149"/>
                  </a:lnTo>
                  <a:lnTo>
                    <a:pt x="2953" y="48863"/>
                  </a:lnTo>
                  <a:lnTo>
                    <a:pt x="2572" y="48863"/>
                  </a:lnTo>
                  <a:lnTo>
                    <a:pt x="2286" y="48482"/>
                  </a:lnTo>
                  <a:lnTo>
                    <a:pt x="1905" y="47911"/>
                  </a:lnTo>
                  <a:lnTo>
                    <a:pt x="667" y="48197"/>
                  </a:lnTo>
                  <a:lnTo>
                    <a:pt x="0" y="48197"/>
                  </a:lnTo>
                  <a:lnTo>
                    <a:pt x="0" y="47530"/>
                  </a:lnTo>
                  <a:lnTo>
                    <a:pt x="667" y="46863"/>
                  </a:lnTo>
                  <a:lnTo>
                    <a:pt x="667" y="44958"/>
                  </a:lnTo>
                  <a:lnTo>
                    <a:pt x="952" y="44958"/>
                  </a:lnTo>
                  <a:lnTo>
                    <a:pt x="952" y="45244"/>
                  </a:lnTo>
                  <a:lnTo>
                    <a:pt x="1333" y="45244"/>
                  </a:lnTo>
                  <a:lnTo>
                    <a:pt x="1333" y="44958"/>
                  </a:lnTo>
                  <a:lnTo>
                    <a:pt x="1619" y="44958"/>
                  </a:lnTo>
                  <a:lnTo>
                    <a:pt x="1619" y="44577"/>
                  </a:lnTo>
                  <a:lnTo>
                    <a:pt x="1333" y="44577"/>
                  </a:lnTo>
                  <a:lnTo>
                    <a:pt x="1333" y="43910"/>
                  </a:lnTo>
                  <a:lnTo>
                    <a:pt x="1619" y="43625"/>
                  </a:lnTo>
                  <a:lnTo>
                    <a:pt x="1905" y="43910"/>
                  </a:lnTo>
                  <a:lnTo>
                    <a:pt x="1905" y="43625"/>
                  </a:lnTo>
                  <a:lnTo>
                    <a:pt x="1619" y="43625"/>
                  </a:lnTo>
                  <a:lnTo>
                    <a:pt x="1905" y="43625"/>
                  </a:lnTo>
                  <a:lnTo>
                    <a:pt x="1905" y="42958"/>
                  </a:lnTo>
                  <a:lnTo>
                    <a:pt x="2286" y="43244"/>
                  </a:lnTo>
                  <a:lnTo>
                    <a:pt x="1905" y="43244"/>
                  </a:lnTo>
                  <a:lnTo>
                    <a:pt x="2572" y="43244"/>
                  </a:lnTo>
                  <a:lnTo>
                    <a:pt x="2572" y="42577"/>
                  </a:lnTo>
                  <a:lnTo>
                    <a:pt x="2953" y="42577"/>
                  </a:lnTo>
                  <a:lnTo>
                    <a:pt x="2953" y="42291"/>
                  </a:lnTo>
                  <a:lnTo>
                    <a:pt x="3239" y="42291"/>
                  </a:lnTo>
                  <a:lnTo>
                    <a:pt x="3619" y="42005"/>
                  </a:lnTo>
                  <a:lnTo>
                    <a:pt x="3905" y="42291"/>
                  </a:lnTo>
                  <a:lnTo>
                    <a:pt x="4572" y="42291"/>
                  </a:lnTo>
                  <a:lnTo>
                    <a:pt x="4572" y="41339"/>
                  </a:lnTo>
                  <a:lnTo>
                    <a:pt x="4572" y="41624"/>
                  </a:lnTo>
                  <a:lnTo>
                    <a:pt x="4858" y="41624"/>
                  </a:lnTo>
                  <a:lnTo>
                    <a:pt x="5239" y="41339"/>
                  </a:lnTo>
                  <a:lnTo>
                    <a:pt x="5239" y="40958"/>
                  </a:lnTo>
                  <a:lnTo>
                    <a:pt x="5525" y="40958"/>
                  </a:lnTo>
                  <a:lnTo>
                    <a:pt x="5525" y="40672"/>
                  </a:lnTo>
                  <a:lnTo>
                    <a:pt x="5906" y="40672"/>
                  </a:lnTo>
                  <a:lnTo>
                    <a:pt x="6191" y="40958"/>
                  </a:lnTo>
                  <a:lnTo>
                    <a:pt x="6191" y="41339"/>
                  </a:lnTo>
                  <a:lnTo>
                    <a:pt x="6572" y="41339"/>
                  </a:lnTo>
                  <a:lnTo>
                    <a:pt x="6572" y="41624"/>
                  </a:lnTo>
                  <a:lnTo>
                    <a:pt x="6858" y="41624"/>
                  </a:lnTo>
                  <a:lnTo>
                    <a:pt x="7239" y="41339"/>
                  </a:lnTo>
                  <a:lnTo>
                    <a:pt x="8192" y="41339"/>
                  </a:lnTo>
                  <a:lnTo>
                    <a:pt x="8477" y="41624"/>
                  </a:lnTo>
                  <a:lnTo>
                    <a:pt x="8477" y="41339"/>
                  </a:lnTo>
                  <a:lnTo>
                    <a:pt x="8858" y="41339"/>
                  </a:lnTo>
                  <a:lnTo>
                    <a:pt x="9525" y="40958"/>
                  </a:lnTo>
                  <a:lnTo>
                    <a:pt x="9811" y="40958"/>
                  </a:lnTo>
                  <a:lnTo>
                    <a:pt x="9811" y="40672"/>
                  </a:lnTo>
                  <a:lnTo>
                    <a:pt x="10192" y="40672"/>
                  </a:lnTo>
                  <a:lnTo>
                    <a:pt x="10192" y="40291"/>
                  </a:lnTo>
                  <a:lnTo>
                    <a:pt x="10477" y="40005"/>
                  </a:lnTo>
                  <a:lnTo>
                    <a:pt x="10763" y="40005"/>
                  </a:lnTo>
                  <a:lnTo>
                    <a:pt x="11430" y="39338"/>
                  </a:lnTo>
                  <a:lnTo>
                    <a:pt x="11811" y="39338"/>
                  </a:lnTo>
                  <a:lnTo>
                    <a:pt x="11811" y="39053"/>
                  </a:lnTo>
                  <a:lnTo>
                    <a:pt x="11811" y="39338"/>
                  </a:lnTo>
                  <a:lnTo>
                    <a:pt x="12097" y="39053"/>
                  </a:lnTo>
                  <a:lnTo>
                    <a:pt x="12097" y="38672"/>
                  </a:lnTo>
                  <a:lnTo>
                    <a:pt x="12478" y="38672"/>
                  </a:lnTo>
                  <a:lnTo>
                    <a:pt x="12478" y="38386"/>
                  </a:lnTo>
                  <a:lnTo>
                    <a:pt x="12764" y="38386"/>
                  </a:lnTo>
                  <a:lnTo>
                    <a:pt x="12764" y="37719"/>
                  </a:lnTo>
                  <a:lnTo>
                    <a:pt x="13144" y="37719"/>
                  </a:lnTo>
                  <a:lnTo>
                    <a:pt x="13144" y="37338"/>
                  </a:lnTo>
                  <a:lnTo>
                    <a:pt x="13430" y="37338"/>
                  </a:lnTo>
                  <a:lnTo>
                    <a:pt x="13430" y="36385"/>
                  </a:lnTo>
                  <a:lnTo>
                    <a:pt x="13430" y="36671"/>
                  </a:lnTo>
                  <a:lnTo>
                    <a:pt x="13716" y="36671"/>
                  </a:lnTo>
                  <a:lnTo>
                    <a:pt x="13716" y="36385"/>
                  </a:lnTo>
                  <a:lnTo>
                    <a:pt x="13430" y="36385"/>
                  </a:lnTo>
                  <a:lnTo>
                    <a:pt x="13430" y="36100"/>
                  </a:lnTo>
                  <a:lnTo>
                    <a:pt x="14097" y="36100"/>
                  </a:lnTo>
                  <a:lnTo>
                    <a:pt x="14097" y="35433"/>
                  </a:lnTo>
                  <a:lnTo>
                    <a:pt x="14383" y="35433"/>
                  </a:lnTo>
                  <a:lnTo>
                    <a:pt x="14764" y="35719"/>
                  </a:lnTo>
                  <a:lnTo>
                    <a:pt x="14764" y="35433"/>
                  </a:lnTo>
                  <a:lnTo>
                    <a:pt x="14383" y="35433"/>
                  </a:lnTo>
                  <a:lnTo>
                    <a:pt x="14383" y="35052"/>
                  </a:lnTo>
                  <a:lnTo>
                    <a:pt x="14764" y="35052"/>
                  </a:lnTo>
                  <a:lnTo>
                    <a:pt x="14764" y="34385"/>
                  </a:lnTo>
                  <a:lnTo>
                    <a:pt x="15050" y="34385"/>
                  </a:lnTo>
                  <a:lnTo>
                    <a:pt x="15050" y="34100"/>
                  </a:lnTo>
                  <a:lnTo>
                    <a:pt x="16097" y="34100"/>
                  </a:lnTo>
                  <a:lnTo>
                    <a:pt x="16097" y="33719"/>
                  </a:lnTo>
                  <a:lnTo>
                    <a:pt x="16383" y="33433"/>
                  </a:lnTo>
                  <a:lnTo>
                    <a:pt x="16097" y="33433"/>
                  </a:lnTo>
                  <a:lnTo>
                    <a:pt x="16383" y="33433"/>
                  </a:lnTo>
                  <a:lnTo>
                    <a:pt x="16383" y="33147"/>
                  </a:lnTo>
                  <a:lnTo>
                    <a:pt x="16669" y="33433"/>
                  </a:lnTo>
                  <a:lnTo>
                    <a:pt x="16669" y="33147"/>
                  </a:lnTo>
                  <a:lnTo>
                    <a:pt x="17335" y="33147"/>
                  </a:lnTo>
                  <a:lnTo>
                    <a:pt x="17335" y="32480"/>
                  </a:lnTo>
                  <a:lnTo>
                    <a:pt x="19050" y="32480"/>
                  </a:lnTo>
                  <a:lnTo>
                    <a:pt x="19050" y="32766"/>
                  </a:lnTo>
                  <a:lnTo>
                    <a:pt x="20002" y="32766"/>
                  </a:lnTo>
                  <a:lnTo>
                    <a:pt x="20002" y="33147"/>
                  </a:lnTo>
                  <a:lnTo>
                    <a:pt x="19621" y="33147"/>
                  </a:lnTo>
                  <a:lnTo>
                    <a:pt x="20002" y="33433"/>
                  </a:lnTo>
                  <a:lnTo>
                    <a:pt x="20002" y="33719"/>
                  </a:lnTo>
                  <a:lnTo>
                    <a:pt x="20288" y="33433"/>
                  </a:lnTo>
                  <a:lnTo>
                    <a:pt x="20669" y="33719"/>
                  </a:lnTo>
                  <a:lnTo>
                    <a:pt x="20955" y="33719"/>
                  </a:lnTo>
                  <a:lnTo>
                    <a:pt x="20955" y="34766"/>
                  </a:lnTo>
                  <a:lnTo>
                    <a:pt x="21336" y="34766"/>
                  </a:lnTo>
                  <a:lnTo>
                    <a:pt x="21336" y="35433"/>
                  </a:lnTo>
                  <a:lnTo>
                    <a:pt x="22003" y="35433"/>
                  </a:lnTo>
                  <a:lnTo>
                    <a:pt x="22003" y="36100"/>
                  </a:lnTo>
                  <a:lnTo>
                    <a:pt x="25527" y="36100"/>
                  </a:lnTo>
                  <a:lnTo>
                    <a:pt x="26860" y="35433"/>
                  </a:lnTo>
                  <a:lnTo>
                    <a:pt x="26860" y="35052"/>
                  </a:lnTo>
                  <a:lnTo>
                    <a:pt x="27527" y="35052"/>
                  </a:lnTo>
                  <a:lnTo>
                    <a:pt x="27908" y="34766"/>
                  </a:lnTo>
                  <a:lnTo>
                    <a:pt x="27908" y="34385"/>
                  </a:lnTo>
                  <a:lnTo>
                    <a:pt x="28861" y="34385"/>
                  </a:lnTo>
                  <a:lnTo>
                    <a:pt x="28861" y="34100"/>
                  </a:lnTo>
                  <a:lnTo>
                    <a:pt x="29146" y="34100"/>
                  </a:lnTo>
                  <a:lnTo>
                    <a:pt x="29146" y="33719"/>
                  </a:lnTo>
                  <a:lnTo>
                    <a:pt x="29527" y="33433"/>
                  </a:lnTo>
                  <a:lnTo>
                    <a:pt x="29813" y="33433"/>
                  </a:lnTo>
                  <a:lnTo>
                    <a:pt x="30194" y="33147"/>
                  </a:lnTo>
                  <a:lnTo>
                    <a:pt x="30480" y="32480"/>
                  </a:lnTo>
                  <a:lnTo>
                    <a:pt x="31147" y="31814"/>
                  </a:lnTo>
                  <a:lnTo>
                    <a:pt x="31147" y="31433"/>
                  </a:lnTo>
                  <a:lnTo>
                    <a:pt x="31433" y="30766"/>
                  </a:lnTo>
                  <a:lnTo>
                    <a:pt x="31814" y="30480"/>
                  </a:lnTo>
                  <a:lnTo>
                    <a:pt x="31814" y="30194"/>
                  </a:lnTo>
                  <a:lnTo>
                    <a:pt x="32099" y="30194"/>
                  </a:lnTo>
                  <a:lnTo>
                    <a:pt x="32099" y="29813"/>
                  </a:lnTo>
                  <a:lnTo>
                    <a:pt x="32480" y="29528"/>
                  </a:lnTo>
                  <a:lnTo>
                    <a:pt x="32480" y="28861"/>
                  </a:lnTo>
                  <a:lnTo>
                    <a:pt x="32766" y="28480"/>
                  </a:lnTo>
                  <a:lnTo>
                    <a:pt x="32766" y="28194"/>
                  </a:lnTo>
                  <a:lnTo>
                    <a:pt x="33147" y="28194"/>
                  </a:lnTo>
                  <a:lnTo>
                    <a:pt x="33147" y="27813"/>
                  </a:lnTo>
                  <a:lnTo>
                    <a:pt x="33433" y="27527"/>
                  </a:lnTo>
                  <a:lnTo>
                    <a:pt x="33433" y="27242"/>
                  </a:lnTo>
                  <a:lnTo>
                    <a:pt x="33814" y="26860"/>
                  </a:lnTo>
                  <a:lnTo>
                    <a:pt x="33814" y="26575"/>
                  </a:lnTo>
                  <a:lnTo>
                    <a:pt x="33433" y="26575"/>
                  </a:lnTo>
                  <a:lnTo>
                    <a:pt x="33433" y="26194"/>
                  </a:lnTo>
                  <a:lnTo>
                    <a:pt x="33814" y="26194"/>
                  </a:lnTo>
                  <a:lnTo>
                    <a:pt x="33433" y="25908"/>
                  </a:lnTo>
                  <a:lnTo>
                    <a:pt x="33814" y="25241"/>
                  </a:lnTo>
                  <a:lnTo>
                    <a:pt x="33814" y="24575"/>
                  </a:lnTo>
                  <a:lnTo>
                    <a:pt x="33814" y="25241"/>
                  </a:lnTo>
                  <a:lnTo>
                    <a:pt x="34100" y="25527"/>
                  </a:lnTo>
                  <a:lnTo>
                    <a:pt x="34385" y="25527"/>
                  </a:lnTo>
                  <a:lnTo>
                    <a:pt x="34385" y="25241"/>
                  </a:lnTo>
                  <a:lnTo>
                    <a:pt x="34385" y="25527"/>
                  </a:lnTo>
                  <a:lnTo>
                    <a:pt x="34385" y="25241"/>
                  </a:lnTo>
                  <a:lnTo>
                    <a:pt x="34766" y="25527"/>
                  </a:lnTo>
                  <a:lnTo>
                    <a:pt x="34766" y="25241"/>
                  </a:lnTo>
                  <a:lnTo>
                    <a:pt x="35052" y="25241"/>
                  </a:lnTo>
                  <a:lnTo>
                    <a:pt x="35052" y="25527"/>
                  </a:lnTo>
                  <a:lnTo>
                    <a:pt x="35433" y="25241"/>
                  </a:lnTo>
                  <a:lnTo>
                    <a:pt x="35433" y="25527"/>
                  </a:lnTo>
                  <a:lnTo>
                    <a:pt x="35719" y="25527"/>
                  </a:lnTo>
                  <a:lnTo>
                    <a:pt x="36100" y="25241"/>
                  </a:lnTo>
                  <a:lnTo>
                    <a:pt x="36100" y="24860"/>
                  </a:lnTo>
                  <a:lnTo>
                    <a:pt x="36385" y="24575"/>
                  </a:lnTo>
                  <a:lnTo>
                    <a:pt x="36385" y="24860"/>
                  </a:lnTo>
                  <a:lnTo>
                    <a:pt x="36767" y="24860"/>
                  </a:lnTo>
                  <a:lnTo>
                    <a:pt x="36767" y="24575"/>
                  </a:lnTo>
                  <a:lnTo>
                    <a:pt x="37052" y="24575"/>
                  </a:lnTo>
                  <a:lnTo>
                    <a:pt x="37338" y="24194"/>
                  </a:lnTo>
                  <a:lnTo>
                    <a:pt x="37338" y="24575"/>
                  </a:lnTo>
                  <a:lnTo>
                    <a:pt x="38005" y="24194"/>
                  </a:lnTo>
                  <a:lnTo>
                    <a:pt x="38005" y="24575"/>
                  </a:lnTo>
                  <a:lnTo>
                    <a:pt x="38386" y="24575"/>
                  </a:lnTo>
                  <a:lnTo>
                    <a:pt x="38386" y="24194"/>
                  </a:lnTo>
                  <a:lnTo>
                    <a:pt x="38671" y="24194"/>
                  </a:lnTo>
                  <a:lnTo>
                    <a:pt x="38671" y="24575"/>
                  </a:lnTo>
                  <a:lnTo>
                    <a:pt x="38386" y="24575"/>
                  </a:lnTo>
                  <a:lnTo>
                    <a:pt x="38386" y="24860"/>
                  </a:lnTo>
                  <a:lnTo>
                    <a:pt x="38005" y="24860"/>
                  </a:lnTo>
                  <a:lnTo>
                    <a:pt x="38005" y="25527"/>
                  </a:lnTo>
                  <a:lnTo>
                    <a:pt x="38386" y="25908"/>
                  </a:lnTo>
                  <a:lnTo>
                    <a:pt x="38386" y="26194"/>
                  </a:lnTo>
                  <a:lnTo>
                    <a:pt x="38671" y="26194"/>
                  </a:lnTo>
                  <a:lnTo>
                    <a:pt x="38671" y="26575"/>
                  </a:lnTo>
                  <a:lnTo>
                    <a:pt x="39052" y="26860"/>
                  </a:lnTo>
                  <a:lnTo>
                    <a:pt x="39338" y="26860"/>
                  </a:lnTo>
                  <a:lnTo>
                    <a:pt x="39338" y="27242"/>
                  </a:lnTo>
                  <a:lnTo>
                    <a:pt x="39719" y="27242"/>
                  </a:lnTo>
                  <a:lnTo>
                    <a:pt x="39719" y="27527"/>
                  </a:lnTo>
                  <a:lnTo>
                    <a:pt x="40005" y="27527"/>
                  </a:lnTo>
                  <a:lnTo>
                    <a:pt x="40005" y="27813"/>
                  </a:lnTo>
                  <a:lnTo>
                    <a:pt x="40005" y="27527"/>
                  </a:lnTo>
                  <a:lnTo>
                    <a:pt x="40386" y="27527"/>
                  </a:lnTo>
                  <a:lnTo>
                    <a:pt x="40005" y="27813"/>
                  </a:lnTo>
                  <a:lnTo>
                    <a:pt x="40386" y="27813"/>
                  </a:lnTo>
                  <a:lnTo>
                    <a:pt x="41339" y="28480"/>
                  </a:lnTo>
                  <a:lnTo>
                    <a:pt x="42005" y="28480"/>
                  </a:lnTo>
                  <a:lnTo>
                    <a:pt x="42005" y="28861"/>
                  </a:lnTo>
                  <a:lnTo>
                    <a:pt x="42291" y="28861"/>
                  </a:lnTo>
                  <a:lnTo>
                    <a:pt x="42672" y="29147"/>
                  </a:lnTo>
                  <a:lnTo>
                    <a:pt x="42958" y="29147"/>
                  </a:lnTo>
                  <a:lnTo>
                    <a:pt x="43339" y="29528"/>
                  </a:lnTo>
                  <a:lnTo>
                    <a:pt x="43625" y="29528"/>
                  </a:lnTo>
                  <a:lnTo>
                    <a:pt x="43910" y="29813"/>
                  </a:lnTo>
                  <a:lnTo>
                    <a:pt x="44577" y="29813"/>
                  </a:lnTo>
                  <a:lnTo>
                    <a:pt x="44958" y="30194"/>
                  </a:lnTo>
                  <a:lnTo>
                    <a:pt x="45910" y="30194"/>
                  </a:lnTo>
                  <a:lnTo>
                    <a:pt x="45910" y="30480"/>
                  </a:lnTo>
                  <a:lnTo>
                    <a:pt x="46863" y="30480"/>
                  </a:lnTo>
                  <a:lnTo>
                    <a:pt x="46863" y="30766"/>
                  </a:lnTo>
                  <a:lnTo>
                    <a:pt x="47911" y="30766"/>
                  </a:lnTo>
                  <a:lnTo>
                    <a:pt x="47911" y="30480"/>
                  </a:lnTo>
                  <a:lnTo>
                    <a:pt x="48863" y="30480"/>
                  </a:lnTo>
                  <a:lnTo>
                    <a:pt x="48863" y="30194"/>
                  </a:lnTo>
                  <a:lnTo>
                    <a:pt x="48863" y="30480"/>
                  </a:lnTo>
                  <a:lnTo>
                    <a:pt x="49244" y="30480"/>
                  </a:lnTo>
                  <a:lnTo>
                    <a:pt x="49244" y="29813"/>
                  </a:lnTo>
                  <a:lnTo>
                    <a:pt x="49530" y="29813"/>
                  </a:lnTo>
                  <a:lnTo>
                    <a:pt x="49530" y="30194"/>
                  </a:lnTo>
                  <a:lnTo>
                    <a:pt x="50483" y="30194"/>
                  </a:lnTo>
                  <a:lnTo>
                    <a:pt x="50483" y="29813"/>
                  </a:lnTo>
                  <a:lnTo>
                    <a:pt x="51530" y="29813"/>
                  </a:lnTo>
                  <a:lnTo>
                    <a:pt x="51530" y="30480"/>
                  </a:lnTo>
                  <a:lnTo>
                    <a:pt x="52197" y="30480"/>
                  </a:lnTo>
                  <a:lnTo>
                    <a:pt x="52483" y="30766"/>
                  </a:lnTo>
                  <a:lnTo>
                    <a:pt x="52483" y="30480"/>
                  </a:lnTo>
                  <a:lnTo>
                    <a:pt x="52483" y="30766"/>
                  </a:lnTo>
                  <a:lnTo>
                    <a:pt x="52769" y="30766"/>
                  </a:lnTo>
                  <a:lnTo>
                    <a:pt x="52483" y="30766"/>
                  </a:lnTo>
                  <a:lnTo>
                    <a:pt x="53150" y="32099"/>
                  </a:lnTo>
                  <a:lnTo>
                    <a:pt x="54483" y="32766"/>
                  </a:lnTo>
                  <a:lnTo>
                    <a:pt x="54769" y="32766"/>
                  </a:lnTo>
                  <a:lnTo>
                    <a:pt x="54483" y="32766"/>
                  </a:lnTo>
                  <a:lnTo>
                    <a:pt x="53150" y="32099"/>
                  </a:lnTo>
                  <a:lnTo>
                    <a:pt x="52483" y="30766"/>
                  </a:lnTo>
                  <a:lnTo>
                    <a:pt x="51530" y="30766"/>
                  </a:lnTo>
                  <a:lnTo>
                    <a:pt x="51530" y="31147"/>
                  </a:lnTo>
                  <a:lnTo>
                    <a:pt x="51149" y="31433"/>
                  </a:lnTo>
                  <a:lnTo>
                    <a:pt x="51149" y="32099"/>
                  </a:lnTo>
                  <a:lnTo>
                    <a:pt x="51530" y="32099"/>
                  </a:lnTo>
                  <a:lnTo>
                    <a:pt x="51149" y="32099"/>
                  </a:lnTo>
                  <a:lnTo>
                    <a:pt x="51149" y="32480"/>
                  </a:lnTo>
                  <a:lnTo>
                    <a:pt x="51816" y="32480"/>
                  </a:lnTo>
                  <a:lnTo>
                    <a:pt x="51816" y="32766"/>
                  </a:lnTo>
                  <a:lnTo>
                    <a:pt x="51149" y="32480"/>
                  </a:lnTo>
                  <a:lnTo>
                    <a:pt x="51149" y="32766"/>
                  </a:lnTo>
                  <a:lnTo>
                    <a:pt x="51530" y="32766"/>
                  </a:lnTo>
                  <a:lnTo>
                    <a:pt x="51530" y="33147"/>
                  </a:lnTo>
                  <a:lnTo>
                    <a:pt x="51530" y="32766"/>
                  </a:lnTo>
                  <a:lnTo>
                    <a:pt x="51530" y="33433"/>
                  </a:lnTo>
                  <a:lnTo>
                    <a:pt x="52197" y="33433"/>
                  </a:lnTo>
                  <a:lnTo>
                    <a:pt x="52483" y="33719"/>
                  </a:lnTo>
                  <a:lnTo>
                    <a:pt x="52483" y="34100"/>
                  </a:lnTo>
                  <a:lnTo>
                    <a:pt x="53150" y="34100"/>
                  </a:lnTo>
                  <a:lnTo>
                    <a:pt x="53150" y="34385"/>
                  </a:lnTo>
                  <a:lnTo>
                    <a:pt x="53816" y="34385"/>
                  </a:lnTo>
                  <a:lnTo>
                    <a:pt x="54102" y="34766"/>
                  </a:lnTo>
                  <a:lnTo>
                    <a:pt x="54102" y="34385"/>
                  </a:lnTo>
                  <a:lnTo>
                    <a:pt x="54102" y="34766"/>
                  </a:lnTo>
                  <a:lnTo>
                    <a:pt x="54483" y="34766"/>
                  </a:lnTo>
                  <a:lnTo>
                    <a:pt x="54483" y="35052"/>
                  </a:lnTo>
                  <a:lnTo>
                    <a:pt x="55435" y="35052"/>
                  </a:lnTo>
                  <a:lnTo>
                    <a:pt x="55435" y="34766"/>
                  </a:lnTo>
                  <a:lnTo>
                    <a:pt x="55150" y="34766"/>
                  </a:lnTo>
                  <a:lnTo>
                    <a:pt x="54769" y="35052"/>
                  </a:lnTo>
                  <a:lnTo>
                    <a:pt x="54769" y="34766"/>
                  </a:lnTo>
                  <a:lnTo>
                    <a:pt x="55150" y="34766"/>
                  </a:lnTo>
                  <a:lnTo>
                    <a:pt x="54769" y="34766"/>
                  </a:lnTo>
                  <a:lnTo>
                    <a:pt x="55150" y="34766"/>
                  </a:lnTo>
                  <a:lnTo>
                    <a:pt x="55150" y="34385"/>
                  </a:lnTo>
                  <a:lnTo>
                    <a:pt x="54102" y="34385"/>
                  </a:lnTo>
                  <a:lnTo>
                    <a:pt x="55150" y="34385"/>
                  </a:lnTo>
                  <a:lnTo>
                    <a:pt x="55435" y="34766"/>
                  </a:lnTo>
                  <a:lnTo>
                    <a:pt x="57055" y="34766"/>
                  </a:lnTo>
                  <a:lnTo>
                    <a:pt x="57055" y="34100"/>
                  </a:lnTo>
                  <a:lnTo>
                    <a:pt x="54769" y="33433"/>
                  </a:lnTo>
                  <a:lnTo>
                    <a:pt x="55150" y="33433"/>
                  </a:lnTo>
                  <a:lnTo>
                    <a:pt x="55150" y="33147"/>
                  </a:lnTo>
                  <a:lnTo>
                    <a:pt x="55150" y="33433"/>
                  </a:lnTo>
                  <a:lnTo>
                    <a:pt x="57055" y="34100"/>
                  </a:lnTo>
                  <a:lnTo>
                    <a:pt x="57055" y="34766"/>
                  </a:lnTo>
                  <a:lnTo>
                    <a:pt x="57436" y="34766"/>
                  </a:lnTo>
                  <a:lnTo>
                    <a:pt x="57436" y="35052"/>
                  </a:lnTo>
                  <a:lnTo>
                    <a:pt x="57721" y="35052"/>
                  </a:lnTo>
                  <a:lnTo>
                    <a:pt x="57721" y="34766"/>
                  </a:lnTo>
                  <a:lnTo>
                    <a:pt x="57721" y="35052"/>
                  </a:lnTo>
                  <a:lnTo>
                    <a:pt x="58102" y="34766"/>
                  </a:lnTo>
                  <a:lnTo>
                    <a:pt x="58102" y="35052"/>
                  </a:lnTo>
                  <a:lnTo>
                    <a:pt x="58102" y="34766"/>
                  </a:lnTo>
                  <a:lnTo>
                    <a:pt x="58388" y="35052"/>
                  </a:lnTo>
                  <a:lnTo>
                    <a:pt x="59722" y="35052"/>
                  </a:lnTo>
                  <a:lnTo>
                    <a:pt x="60674" y="34766"/>
                  </a:lnTo>
                  <a:lnTo>
                    <a:pt x="61627" y="34100"/>
                  </a:lnTo>
                  <a:lnTo>
                    <a:pt x="62294" y="33719"/>
                  </a:lnTo>
                  <a:lnTo>
                    <a:pt x="62008" y="34100"/>
                  </a:lnTo>
                  <a:lnTo>
                    <a:pt x="62294" y="34100"/>
                  </a:lnTo>
                  <a:lnTo>
                    <a:pt x="61627" y="34100"/>
                  </a:lnTo>
                  <a:lnTo>
                    <a:pt x="60674" y="34766"/>
                  </a:lnTo>
                  <a:lnTo>
                    <a:pt x="59722" y="35052"/>
                  </a:lnTo>
                  <a:lnTo>
                    <a:pt x="58388" y="35052"/>
                  </a:lnTo>
                  <a:lnTo>
                    <a:pt x="58388" y="35433"/>
                  </a:lnTo>
                  <a:lnTo>
                    <a:pt x="58674" y="35433"/>
                  </a:lnTo>
                  <a:lnTo>
                    <a:pt x="58102" y="35433"/>
                  </a:lnTo>
                  <a:lnTo>
                    <a:pt x="58388" y="35719"/>
                  </a:lnTo>
                  <a:lnTo>
                    <a:pt x="59341" y="35719"/>
                  </a:lnTo>
                  <a:lnTo>
                    <a:pt x="59341" y="35433"/>
                  </a:lnTo>
                  <a:lnTo>
                    <a:pt x="59722" y="35433"/>
                  </a:lnTo>
                  <a:lnTo>
                    <a:pt x="59722" y="35719"/>
                  </a:lnTo>
                  <a:lnTo>
                    <a:pt x="60389" y="35433"/>
                  </a:lnTo>
                  <a:lnTo>
                    <a:pt x="60389" y="35052"/>
                  </a:lnTo>
                  <a:lnTo>
                    <a:pt x="60674" y="35052"/>
                  </a:lnTo>
                  <a:lnTo>
                    <a:pt x="60674" y="35719"/>
                  </a:lnTo>
                  <a:lnTo>
                    <a:pt x="61055" y="35719"/>
                  </a:lnTo>
                  <a:lnTo>
                    <a:pt x="61055" y="35052"/>
                  </a:lnTo>
                  <a:lnTo>
                    <a:pt x="61055" y="35719"/>
                  </a:lnTo>
                  <a:lnTo>
                    <a:pt x="61341" y="35433"/>
                  </a:lnTo>
                  <a:lnTo>
                    <a:pt x="61341" y="35052"/>
                  </a:lnTo>
                  <a:lnTo>
                    <a:pt x="61627" y="34766"/>
                  </a:lnTo>
                  <a:lnTo>
                    <a:pt x="61627" y="35052"/>
                  </a:lnTo>
                  <a:lnTo>
                    <a:pt x="62008" y="35433"/>
                  </a:lnTo>
                  <a:lnTo>
                    <a:pt x="62008" y="35052"/>
                  </a:lnTo>
                  <a:lnTo>
                    <a:pt x="62675" y="35052"/>
                  </a:lnTo>
                  <a:lnTo>
                    <a:pt x="62294" y="34385"/>
                  </a:lnTo>
                  <a:lnTo>
                    <a:pt x="62675" y="35052"/>
                  </a:lnTo>
                  <a:lnTo>
                    <a:pt x="62960" y="35052"/>
                  </a:lnTo>
                  <a:lnTo>
                    <a:pt x="62960" y="34766"/>
                  </a:lnTo>
                  <a:lnTo>
                    <a:pt x="63627" y="34766"/>
                  </a:lnTo>
                  <a:lnTo>
                    <a:pt x="63627" y="34385"/>
                  </a:lnTo>
                  <a:lnTo>
                    <a:pt x="64008" y="34385"/>
                  </a:lnTo>
                  <a:lnTo>
                    <a:pt x="64008" y="34100"/>
                  </a:lnTo>
                  <a:lnTo>
                    <a:pt x="64579" y="34100"/>
                  </a:lnTo>
                  <a:lnTo>
                    <a:pt x="64579" y="33719"/>
                  </a:lnTo>
                  <a:lnTo>
                    <a:pt x="65246" y="33719"/>
                  </a:lnTo>
                  <a:lnTo>
                    <a:pt x="65246" y="33433"/>
                  </a:lnTo>
                  <a:lnTo>
                    <a:pt x="65627" y="33433"/>
                  </a:lnTo>
                  <a:lnTo>
                    <a:pt x="65627" y="33147"/>
                  </a:lnTo>
                  <a:lnTo>
                    <a:pt x="65913" y="33147"/>
                  </a:lnTo>
                  <a:lnTo>
                    <a:pt x="65913" y="32766"/>
                  </a:lnTo>
                  <a:lnTo>
                    <a:pt x="66294" y="32766"/>
                  </a:lnTo>
                  <a:lnTo>
                    <a:pt x="66294" y="32480"/>
                  </a:lnTo>
                  <a:lnTo>
                    <a:pt x="66294" y="32766"/>
                  </a:lnTo>
                  <a:lnTo>
                    <a:pt x="66294" y="32480"/>
                  </a:lnTo>
                  <a:lnTo>
                    <a:pt x="66580" y="32480"/>
                  </a:lnTo>
                  <a:lnTo>
                    <a:pt x="66580" y="31814"/>
                  </a:lnTo>
                  <a:lnTo>
                    <a:pt x="67246" y="31814"/>
                  </a:lnTo>
                  <a:lnTo>
                    <a:pt x="67246" y="31147"/>
                  </a:lnTo>
                  <a:lnTo>
                    <a:pt x="67532" y="31147"/>
                  </a:lnTo>
                  <a:lnTo>
                    <a:pt x="67532" y="30766"/>
                  </a:lnTo>
                  <a:lnTo>
                    <a:pt x="67913" y="30766"/>
                  </a:lnTo>
                  <a:lnTo>
                    <a:pt x="67913" y="30480"/>
                  </a:lnTo>
                  <a:lnTo>
                    <a:pt x="68199" y="30480"/>
                  </a:lnTo>
                  <a:lnTo>
                    <a:pt x="68199" y="29813"/>
                  </a:lnTo>
                  <a:lnTo>
                    <a:pt x="68580" y="29813"/>
                  </a:lnTo>
                  <a:lnTo>
                    <a:pt x="68580" y="29528"/>
                  </a:lnTo>
                  <a:lnTo>
                    <a:pt x="68866" y="29528"/>
                  </a:lnTo>
                  <a:lnTo>
                    <a:pt x="68866" y="29147"/>
                  </a:lnTo>
                  <a:lnTo>
                    <a:pt x="69247" y="28861"/>
                  </a:lnTo>
                  <a:lnTo>
                    <a:pt x="69533" y="28861"/>
                  </a:lnTo>
                  <a:lnTo>
                    <a:pt x="69533" y="28480"/>
                  </a:lnTo>
                  <a:lnTo>
                    <a:pt x="69914" y="28480"/>
                  </a:lnTo>
                  <a:lnTo>
                    <a:pt x="69914" y="27527"/>
                  </a:lnTo>
                  <a:lnTo>
                    <a:pt x="70199" y="27527"/>
                  </a:lnTo>
                  <a:lnTo>
                    <a:pt x="70485" y="27146"/>
                  </a:lnTo>
                  <a:lnTo>
                    <a:pt x="70485" y="26860"/>
                  </a:lnTo>
                  <a:lnTo>
                    <a:pt x="70866" y="26575"/>
                  </a:lnTo>
                  <a:lnTo>
                    <a:pt x="71152" y="26575"/>
                  </a:lnTo>
                  <a:lnTo>
                    <a:pt x="71152" y="25908"/>
                  </a:lnTo>
                  <a:lnTo>
                    <a:pt x="71533" y="25527"/>
                  </a:lnTo>
                  <a:lnTo>
                    <a:pt x="71533" y="25241"/>
                  </a:lnTo>
                  <a:lnTo>
                    <a:pt x="71819" y="25241"/>
                  </a:lnTo>
                  <a:lnTo>
                    <a:pt x="71819" y="24860"/>
                  </a:lnTo>
                  <a:lnTo>
                    <a:pt x="72200" y="24860"/>
                  </a:lnTo>
                  <a:lnTo>
                    <a:pt x="72200" y="24575"/>
                  </a:lnTo>
                  <a:lnTo>
                    <a:pt x="71819" y="24575"/>
                  </a:lnTo>
                  <a:lnTo>
                    <a:pt x="72485" y="24575"/>
                  </a:lnTo>
                  <a:lnTo>
                    <a:pt x="72866" y="24194"/>
                  </a:lnTo>
                  <a:lnTo>
                    <a:pt x="72866" y="23908"/>
                  </a:lnTo>
                  <a:lnTo>
                    <a:pt x="73152" y="23908"/>
                  </a:lnTo>
                  <a:lnTo>
                    <a:pt x="73152" y="23622"/>
                  </a:lnTo>
                  <a:lnTo>
                    <a:pt x="73438" y="23908"/>
                  </a:lnTo>
                  <a:lnTo>
                    <a:pt x="73438" y="24575"/>
                  </a:lnTo>
                  <a:lnTo>
                    <a:pt x="73819" y="24860"/>
                  </a:lnTo>
                  <a:lnTo>
                    <a:pt x="74486" y="24860"/>
                  </a:lnTo>
                  <a:lnTo>
                    <a:pt x="75152" y="25527"/>
                  </a:lnTo>
                  <a:lnTo>
                    <a:pt x="76390" y="25241"/>
                  </a:lnTo>
                  <a:lnTo>
                    <a:pt x="76771" y="25241"/>
                  </a:lnTo>
                  <a:lnTo>
                    <a:pt x="76771" y="24860"/>
                  </a:lnTo>
                  <a:lnTo>
                    <a:pt x="77057" y="24860"/>
                  </a:lnTo>
                  <a:lnTo>
                    <a:pt x="77057" y="24575"/>
                  </a:lnTo>
                  <a:lnTo>
                    <a:pt x="77438" y="24194"/>
                  </a:lnTo>
                  <a:lnTo>
                    <a:pt x="77724" y="24194"/>
                  </a:lnTo>
                  <a:lnTo>
                    <a:pt x="77724" y="23908"/>
                  </a:lnTo>
                  <a:lnTo>
                    <a:pt x="78105" y="23908"/>
                  </a:lnTo>
                  <a:lnTo>
                    <a:pt x="78105" y="23622"/>
                  </a:lnTo>
                  <a:lnTo>
                    <a:pt x="78391" y="23622"/>
                  </a:lnTo>
                  <a:lnTo>
                    <a:pt x="78391" y="23241"/>
                  </a:lnTo>
                  <a:lnTo>
                    <a:pt x="78772" y="23241"/>
                  </a:lnTo>
                  <a:lnTo>
                    <a:pt x="78772" y="22955"/>
                  </a:lnTo>
                  <a:lnTo>
                    <a:pt x="79058" y="22955"/>
                  </a:lnTo>
                  <a:lnTo>
                    <a:pt x="79058" y="22574"/>
                  </a:lnTo>
                  <a:lnTo>
                    <a:pt x="79343" y="22574"/>
                  </a:lnTo>
                  <a:lnTo>
                    <a:pt x="79058" y="22289"/>
                  </a:lnTo>
                  <a:lnTo>
                    <a:pt x="79724" y="22289"/>
                  </a:lnTo>
                  <a:lnTo>
                    <a:pt x="79724" y="21622"/>
                  </a:lnTo>
                  <a:lnTo>
                    <a:pt x="80010" y="21622"/>
                  </a:lnTo>
                  <a:lnTo>
                    <a:pt x="79724" y="21622"/>
                  </a:lnTo>
                  <a:lnTo>
                    <a:pt x="80010" y="21622"/>
                  </a:lnTo>
                  <a:lnTo>
                    <a:pt x="80010" y="21241"/>
                  </a:lnTo>
                  <a:lnTo>
                    <a:pt x="80391" y="21241"/>
                  </a:lnTo>
                  <a:lnTo>
                    <a:pt x="80391" y="20669"/>
                  </a:lnTo>
                  <a:lnTo>
                    <a:pt x="80677" y="20669"/>
                  </a:lnTo>
                  <a:lnTo>
                    <a:pt x="80677" y="19622"/>
                  </a:lnTo>
                  <a:lnTo>
                    <a:pt x="81058" y="19336"/>
                  </a:lnTo>
                  <a:lnTo>
                    <a:pt x="81058" y="18669"/>
                  </a:lnTo>
                  <a:lnTo>
                    <a:pt x="81344" y="18669"/>
                  </a:lnTo>
                  <a:lnTo>
                    <a:pt x="81344" y="18288"/>
                  </a:lnTo>
                  <a:lnTo>
                    <a:pt x="81725" y="18288"/>
                  </a:lnTo>
                  <a:lnTo>
                    <a:pt x="81344" y="18002"/>
                  </a:lnTo>
                  <a:lnTo>
                    <a:pt x="81725" y="18002"/>
                  </a:lnTo>
                  <a:lnTo>
                    <a:pt x="81725" y="17717"/>
                  </a:lnTo>
                  <a:lnTo>
                    <a:pt x="81344" y="17717"/>
                  </a:lnTo>
                  <a:lnTo>
                    <a:pt x="81344" y="17335"/>
                  </a:lnTo>
                  <a:lnTo>
                    <a:pt x="81725" y="17335"/>
                  </a:lnTo>
                  <a:lnTo>
                    <a:pt x="81725" y="16669"/>
                  </a:lnTo>
                  <a:lnTo>
                    <a:pt x="82010" y="16383"/>
                  </a:lnTo>
                  <a:lnTo>
                    <a:pt x="81725" y="16383"/>
                  </a:lnTo>
                  <a:lnTo>
                    <a:pt x="82010" y="16383"/>
                  </a:lnTo>
                  <a:lnTo>
                    <a:pt x="82010" y="15716"/>
                  </a:lnTo>
                  <a:lnTo>
                    <a:pt x="82296" y="15716"/>
                  </a:lnTo>
                  <a:lnTo>
                    <a:pt x="82010" y="15716"/>
                  </a:lnTo>
                  <a:lnTo>
                    <a:pt x="82010" y="15335"/>
                  </a:lnTo>
                  <a:lnTo>
                    <a:pt x="82296" y="15335"/>
                  </a:lnTo>
                  <a:lnTo>
                    <a:pt x="82296" y="15049"/>
                  </a:lnTo>
                  <a:lnTo>
                    <a:pt x="82010" y="15049"/>
                  </a:lnTo>
                  <a:lnTo>
                    <a:pt x="82296" y="15049"/>
                  </a:lnTo>
                  <a:lnTo>
                    <a:pt x="82296" y="14764"/>
                  </a:lnTo>
                  <a:lnTo>
                    <a:pt x="82677" y="14764"/>
                  </a:lnTo>
                  <a:lnTo>
                    <a:pt x="82296" y="14383"/>
                  </a:lnTo>
                  <a:lnTo>
                    <a:pt x="82677" y="14383"/>
                  </a:lnTo>
                  <a:lnTo>
                    <a:pt x="82677" y="13049"/>
                  </a:lnTo>
                  <a:lnTo>
                    <a:pt x="82963" y="12764"/>
                  </a:lnTo>
                  <a:lnTo>
                    <a:pt x="82963" y="11811"/>
                  </a:lnTo>
                  <a:lnTo>
                    <a:pt x="83344" y="11811"/>
                  </a:lnTo>
                  <a:lnTo>
                    <a:pt x="83344" y="11144"/>
                  </a:lnTo>
                  <a:lnTo>
                    <a:pt x="82963" y="10478"/>
                  </a:lnTo>
                  <a:lnTo>
                    <a:pt x="83344" y="10478"/>
                  </a:lnTo>
                  <a:lnTo>
                    <a:pt x="82963" y="10097"/>
                  </a:lnTo>
                  <a:lnTo>
                    <a:pt x="83344" y="10097"/>
                  </a:lnTo>
                  <a:lnTo>
                    <a:pt x="83629" y="9811"/>
                  </a:lnTo>
                  <a:lnTo>
                    <a:pt x="83344" y="9811"/>
                  </a:lnTo>
                  <a:lnTo>
                    <a:pt x="83344" y="8858"/>
                  </a:lnTo>
                  <a:lnTo>
                    <a:pt x="83629" y="8858"/>
                  </a:lnTo>
                  <a:lnTo>
                    <a:pt x="83344" y="8477"/>
                  </a:lnTo>
                  <a:lnTo>
                    <a:pt x="83629" y="8477"/>
                  </a:lnTo>
                  <a:lnTo>
                    <a:pt x="83344" y="8477"/>
                  </a:lnTo>
                  <a:lnTo>
                    <a:pt x="83344" y="8192"/>
                  </a:lnTo>
                  <a:lnTo>
                    <a:pt x="83629" y="8192"/>
                  </a:lnTo>
                  <a:lnTo>
                    <a:pt x="83344" y="7810"/>
                  </a:lnTo>
                  <a:lnTo>
                    <a:pt x="83629" y="7810"/>
                  </a:lnTo>
                  <a:lnTo>
                    <a:pt x="83344" y="7810"/>
                  </a:lnTo>
                  <a:lnTo>
                    <a:pt x="83629" y="7810"/>
                  </a:lnTo>
                  <a:lnTo>
                    <a:pt x="83629" y="6858"/>
                  </a:lnTo>
                  <a:lnTo>
                    <a:pt x="83344" y="6858"/>
                  </a:lnTo>
                  <a:lnTo>
                    <a:pt x="83344" y="6477"/>
                  </a:lnTo>
                  <a:lnTo>
                    <a:pt x="82963" y="6191"/>
                  </a:lnTo>
                  <a:lnTo>
                    <a:pt x="82010" y="6191"/>
                  </a:lnTo>
                  <a:lnTo>
                    <a:pt x="82296" y="5906"/>
                  </a:lnTo>
                  <a:lnTo>
                    <a:pt x="82963" y="5524"/>
                  </a:lnTo>
                  <a:lnTo>
                    <a:pt x="83344" y="5524"/>
                  </a:lnTo>
                  <a:lnTo>
                    <a:pt x="83344" y="5239"/>
                  </a:lnTo>
                  <a:lnTo>
                    <a:pt x="83629" y="5239"/>
                  </a:lnTo>
                  <a:lnTo>
                    <a:pt x="83629" y="4858"/>
                  </a:lnTo>
                  <a:lnTo>
                    <a:pt x="84296" y="4858"/>
                  </a:lnTo>
                  <a:lnTo>
                    <a:pt x="84296" y="4572"/>
                  </a:lnTo>
                  <a:lnTo>
                    <a:pt x="84963" y="4572"/>
                  </a:lnTo>
                  <a:lnTo>
                    <a:pt x="84677" y="4572"/>
                  </a:lnTo>
                  <a:lnTo>
                    <a:pt x="84963" y="4191"/>
                  </a:lnTo>
                  <a:lnTo>
                    <a:pt x="84963" y="4572"/>
                  </a:lnTo>
                  <a:lnTo>
                    <a:pt x="84963" y="4191"/>
                  </a:lnTo>
                  <a:lnTo>
                    <a:pt x="84963" y="4572"/>
                  </a:lnTo>
                  <a:lnTo>
                    <a:pt x="84963" y="4191"/>
                  </a:lnTo>
                  <a:lnTo>
                    <a:pt x="85249" y="4191"/>
                  </a:lnTo>
                  <a:lnTo>
                    <a:pt x="85630" y="4858"/>
                  </a:lnTo>
                  <a:lnTo>
                    <a:pt x="85915" y="4858"/>
                  </a:lnTo>
                  <a:lnTo>
                    <a:pt x="85915" y="5239"/>
                  </a:lnTo>
                  <a:lnTo>
                    <a:pt x="86296" y="5239"/>
                  </a:lnTo>
                  <a:lnTo>
                    <a:pt x="86296" y="5524"/>
                  </a:lnTo>
                  <a:lnTo>
                    <a:pt x="87249" y="5524"/>
                  </a:lnTo>
                  <a:lnTo>
                    <a:pt x="88202" y="5906"/>
                  </a:lnTo>
                  <a:lnTo>
                    <a:pt x="88868" y="5906"/>
                  </a:lnTo>
                  <a:lnTo>
                    <a:pt x="89249" y="5524"/>
                  </a:lnTo>
                  <a:lnTo>
                    <a:pt x="89916" y="5524"/>
                  </a:lnTo>
                  <a:lnTo>
                    <a:pt x="90202" y="5239"/>
                  </a:lnTo>
                  <a:lnTo>
                    <a:pt x="90202" y="5524"/>
                  </a:lnTo>
                  <a:lnTo>
                    <a:pt x="90583" y="5239"/>
                  </a:lnTo>
                  <a:lnTo>
                    <a:pt x="90869" y="5524"/>
                  </a:lnTo>
                  <a:lnTo>
                    <a:pt x="90869" y="5239"/>
                  </a:lnTo>
                  <a:lnTo>
                    <a:pt x="91154" y="5239"/>
                  </a:lnTo>
                  <a:lnTo>
                    <a:pt x="91154" y="5524"/>
                  </a:lnTo>
                  <a:lnTo>
                    <a:pt x="91535" y="5524"/>
                  </a:lnTo>
                  <a:lnTo>
                    <a:pt x="91535" y="5239"/>
                  </a:lnTo>
                  <a:lnTo>
                    <a:pt x="91535" y="5524"/>
                  </a:lnTo>
                  <a:lnTo>
                    <a:pt x="92488" y="5239"/>
                  </a:lnTo>
                  <a:lnTo>
                    <a:pt x="92488" y="4858"/>
                  </a:lnTo>
                  <a:lnTo>
                    <a:pt x="93154" y="4858"/>
                  </a:lnTo>
                  <a:lnTo>
                    <a:pt x="93536" y="4572"/>
                  </a:lnTo>
                  <a:lnTo>
                    <a:pt x="93536" y="4191"/>
                  </a:lnTo>
                  <a:lnTo>
                    <a:pt x="93821" y="4191"/>
                  </a:lnTo>
                  <a:lnTo>
                    <a:pt x="93821" y="3905"/>
                  </a:lnTo>
                  <a:lnTo>
                    <a:pt x="94107" y="3905"/>
                  </a:lnTo>
                  <a:lnTo>
                    <a:pt x="94107" y="3524"/>
                  </a:lnTo>
                  <a:lnTo>
                    <a:pt x="94488" y="3239"/>
                  </a:lnTo>
                  <a:lnTo>
                    <a:pt x="94488" y="3524"/>
                  </a:lnTo>
                  <a:lnTo>
                    <a:pt x="94488" y="3239"/>
                  </a:lnTo>
                  <a:lnTo>
                    <a:pt x="94488" y="3524"/>
                  </a:lnTo>
                  <a:lnTo>
                    <a:pt x="95440" y="3524"/>
                  </a:lnTo>
                  <a:lnTo>
                    <a:pt x="95440" y="3239"/>
                  </a:lnTo>
                  <a:lnTo>
                    <a:pt x="95821" y="3239"/>
                  </a:lnTo>
                  <a:lnTo>
                    <a:pt x="96107" y="2953"/>
                  </a:lnTo>
                  <a:lnTo>
                    <a:pt x="96107" y="2572"/>
                  </a:lnTo>
                  <a:lnTo>
                    <a:pt x="96488" y="2572"/>
                  </a:lnTo>
                  <a:lnTo>
                    <a:pt x="96488" y="2286"/>
                  </a:lnTo>
                  <a:lnTo>
                    <a:pt x="96107" y="2286"/>
                  </a:lnTo>
                  <a:lnTo>
                    <a:pt x="96488" y="1905"/>
                  </a:lnTo>
                  <a:lnTo>
                    <a:pt x="96488" y="1619"/>
                  </a:lnTo>
                  <a:lnTo>
                    <a:pt x="96774" y="1619"/>
                  </a:lnTo>
                  <a:lnTo>
                    <a:pt x="96774" y="953"/>
                  </a:lnTo>
                  <a:lnTo>
                    <a:pt x="96488" y="953"/>
                  </a:lnTo>
                  <a:lnTo>
                    <a:pt x="96488" y="286"/>
                  </a:lnTo>
                  <a:lnTo>
                    <a:pt x="98393" y="286"/>
                  </a:lnTo>
                  <a:lnTo>
                    <a:pt x="98393" y="572"/>
                  </a:lnTo>
                  <a:lnTo>
                    <a:pt x="98774" y="572"/>
                  </a:lnTo>
                  <a:lnTo>
                    <a:pt x="98774" y="286"/>
                  </a:lnTo>
                  <a:lnTo>
                    <a:pt x="99060" y="572"/>
                  </a:lnTo>
                  <a:lnTo>
                    <a:pt x="99060" y="286"/>
                  </a:lnTo>
                  <a:lnTo>
                    <a:pt x="99441" y="286"/>
                  </a:lnTo>
                  <a:lnTo>
                    <a:pt x="99441" y="572"/>
                  </a:lnTo>
                  <a:lnTo>
                    <a:pt x="99727" y="572"/>
                  </a:lnTo>
                  <a:lnTo>
                    <a:pt x="99727" y="286"/>
                  </a:lnTo>
                  <a:lnTo>
                    <a:pt x="100679" y="286"/>
                  </a:lnTo>
                  <a:lnTo>
                    <a:pt x="100679" y="572"/>
                  </a:lnTo>
                  <a:lnTo>
                    <a:pt x="100679" y="286"/>
                  </a:lnTo>
                  <a:lnTo>
                    <a:pt x="101060" y="286"/>
                  </a:lnTo>
                  <a:lnTo>
                    <a:pt x="100679" y="286"/>
                  </a:lnTo>
                  <a:lnTo>
                    <a:pt x="101060" y="286"/>
                  </a:lnTo>
                  <a:lnTo>
                    <a:pt x="101060" y="572"/>
                  </a:lnTo>
                  <a:lnTo>
                    <a:pt x="102013" y="572"/>
                  </a:lnTo>
                  <a:lnTo>
                    <a:pt x="102013" y="953"/>
                  </a:lnTo>
                  <a:lnTo>
                    <a:pt x="102394" y="953"/>
                  </a:lnTo>
                  <a:lnTo>
                    <a:pt x="102394" y="572"/>
                  </a:lnTo>
                  <a:lnTo>
                    <a:pt x="102679" y="572"/>
                  </a:lnTo>
                  <a:lnTo>
                    <a:pt x="102679" y="286"/>
                  </a:lnTo>
                  <a:lnTo>
                    <a:pt x="103632" y="286"/>
                  </a:lnTo>
                  <a:lnTo>
                    <a:pt x="103632" y="0"/>
                  </a:lnTo>
                  <a:lnTo>
                    <a:pt x="104013" y="0"/>
                  </a:lnTo>
                  <a:lnTo>
                    <a:pt x="104013" y="286"/>
                  </a:lnTo>
                  <a:lnTo>
                    <a:pt x="104299" y="286"/>
                  </a:lnTo>
                  <a:lnTo>
                    <a:pt x="104013" y="286"/>
                  </a:lnTo>
                  <a:lnTo>
                    <a:pt x="104299" y="286"/>
                  </a:lnTo>
                  <a:lnTo>
                    <a:pt x="104299" y="572"/>
                  </a:lnTo>
                  <a:lnTo>
                    <a:pt x="103632" y="1238"/>
                  </a:lnTo>
                  <a:lnTo>
                    <a:pt x="104013" y="1238"/>
                  </a:lnTo>
                  <a:lnTo>
                    <a:pt x="104013" y="2572"/>
                  </a:lnTo>
                  <a:lnTo>
                    <a:pt x="104299" y="2572"/>
                  </a:lnTo>
                  <a:lnTo>
                    <a:pt x="104299" y="2953"/>
                  </a:lnTo>
                  <a:lnTo>
                    <a:pt x="104680" y="2953"/>
                  </a:lnTo>
                  <a:lnTo>
                    <a:pt x="104680" y="2572"/>
                  </a:lnTo>
                  <a:lnTo>
                    <a:pt x="104680" y="2953"/>
                  </a:lnTo>
                  <a:lnTo>
                    <a:pt x="105346" y="2953"/>
                  </a:lnTo>
                  <a:lnTo>
                    <a:pt x="105346" y="3239"/>
                  </a:lnTo>
                  <a:lnTo>
                    <a:pt x="105346" y="2953"/>
                  </a:lnTo>
                  <a:lnTo>
                    <a:pt x="105346" y="3239"/>
                  </a:lnTo>
                  <a:lnTo>
                    <a:pt x="105632" y="3239"/>
                  </a:lnTo>
                  <a:lnTo>
                    <a:pt x="105632" y="3524"/>
                  </a:lnTo>
                  <a:lnTo>
                    <a:pt x="105918" y="3524"/>
                  </a:lnTo>
                  <a:lnTo>
                    <a:pt x="105632" y="3524"/>
                  </a:lnTo>
                  <a:lnTo>
                    <a:pt x="105918" y="3524"/>
                  </a:lnTo>
                  <a:lnTo>
                    <a:pt x="105918" y="3905"/>
                  </a:lnTo>
                  <a:lnTo>
                    <a:pt x="106299" y="3524"/>
                  </a:lnTo>
                  <a:lnTo>
                    <a:pt x="106299" y="3905"/>
                  </a:lnTo>
                  <a:lnTo>
                    <a:pt x="106585" y="3905"/>
                  </a:lnTo>
                  <a:lnTo>
                    <a:pt x="106585" y="4191"/>
                  </a:lnTo>
                  <a:lnTo>
                    <a:pt x="106585" y="3905"/>
                  </a:lnTo>
                  <a:lnTo>
                    <a:pt x="106585" y="4191"/>
                  </a:lnTo>
                  <a:lnTo>
                    <a:pt x="106966" y="4191"/>
                  </a:lnTo>
                  <a:lnTo>
                    <a:pt x="106966" y="4572"/>
                  </a:lnTo>
                  <a:lnTo>
                    <a:pt x="106966" y="4191"/>
                  </a:lnTo>
                  <a:lnTo>
                    <a:pt x="106966" y="4572"/>
                  </a:lnTo>
                  <a:lnTo>
                    <a:pt x="106966" y="4191"/>
                  </a:lnTo>
                  <a:lnTo>
                    <a:pt x="107633" y="4191"/>
                  </a:lnTo>
                  <a:lnTo>
                    <a:pt x="107252" y="4572"/>
                  </a:lnTo>
                  <a:lnTo>
                    <a:pt x="107633" y="4572"/>
                  </a:lnTo>
                  <a:lnTo>
                    <a:pt x="107633" y="4191"/>
                  </a:lnTo>
                  <a:lnTo>
                    <a:pt x="107633" y="4572"/>
                  </a:lnTo>
                  <a:lnTo>
                    <a:pt x="107633" y="4191"/>
                  </a:lnTo>
                  <a:lnTo>
                    <a:pt x="107918" y="4191"/>
                  </a:lnTo>
                  <a:lnTo>
                    <a:pt x="107918" y="4572"/>
                  </a:lnTo>
                  <a:lnTo>
                    <a:pt x="108299" y="4572"/>
                  </a:lnTo>
                  <a:lnTo>
                    <a:pt x="108299" y="4191"/>
                  </a:lnTo>
                  <a:lnTo>
                    <a:pt x="107918" y="4191"/>
                  </a:lnTo>
                  <a:lnTo>
                    <a:pt x="108299" y="4191"/>
                  </a:lnTo>
                  <a:lnTo>
                    <a:pt x="108299" y="4858"/>
                  </a:lnTo>
                  <a:lnTo>
                    <a:pt x="108585" y="4572"/>
                  </a:lnTo>
                  <a:lnTo>
                    <a:pt x="108585" y="4858"/>
                  </a:lnTo>
                  <a:lnTo>
                    <a:pt x="108871" y="4858"/>
                  </a:lnTo>
                  <a:lnTo>
                    <a:pt x="109252" y="5239"/>
                  </a:lnTo>
                  <a:lnTo>
                    <a:pt x="108871" y="5239"/>
                  </a:lnTo>
                  <a:lnTo>
                    <a:pt x="109252" y="5239"/>
                  </a:lnTo>
                  <a:lnTo>
                    <a:pt x="109538" y="5524"/>
                  </a:lnTo>
                  <a:lnTo>
                    <a:pt x="109919" y="5524"/>
                  </a:lnTo>
                  <a:lnTo>
                    <a:pt x="109538" y="5524"/>
                  </a:lnTo>
                  <a:lnTo>
                    <a:pt x="109538" y="5906"/>
                  </a:lnTo>
                  <a:lnTo>
                    <a:pt x="110204" y="5906"/>
                  </a:lnTo>
                  <a:lnTo>
                    <a:pt x="109919" y="5906"/>
                  </a:lnTo>
                  <a:lnTo>
                    <a:pt x="109919" y="6191"/>
                  </a:lnTo>
                  <a:lnTo>
                    <a:pt x="110585" y="6191"/>
                  </a:lnTo>
                  <a:lnTo>
                    <a:pt x="110585" y="6477"/>
                  </a:lnTo>
                  <a:lnTo>
                    <a:pt x="110204" y="6477"/>
                  </a:lnTo>
                  <a:lnTo>
                    <a:pt x="110585" y="6477"/>
                  </a:lnTo>
                  <a:lnTo>
                    <a:pt x="110585" y="6858"/>
                  </a:lnTo>
                  <a:lnTo>
                    <a:pt x="110871" y="6858"/>
                  </a:lnTo>
                  <a:lnTo>
                    <a:pt x="110585" y="6858"/>
                  </a:lnTo>
                  <a:lnTo>
                    <a:pt x="110871" y="6858"/>
                  </a:lnTo>
                  <a:lnTo>
                    <a:pt x="110585" y="6858"/>
                  </a:lnTo>
                  <a:lnTo>
                    <a:pt x="110585" y="8192"/>
                  </a:lnTo>
                  <a:lnTo>
                    <a:pt x="110204" y="8192"/>
                  </a:lnTo>
                  <a:lnTo>
                    <a:pt x="110585" y="8192"/>
                  </a:lnTo>
                  <a:lnTo>
                    <a:pt x="110204" y="8192"/>
                  </a:lnTo>
                  <a:lnTo>
                    <a:pt x="110204" y="8858"/>
                  </a:lnTo>
                  <a:lnTo>
                    <a:pt x="110585" y="9144"/>
                  </a:lnTo>
                  <a:lnTo>
                    <a:pt x="110204" y="8858"/>
                  </a:lnTo>
                  <a:lnTo>
                    <a:pt x="110204" y="9144"/>
                  </a:lnTo>
                  <a:lnTo>
                    <a:pt x="109919" y="9144"/>
                  </a:lnTo>
                  <a:lnTo>
                    <a:pt x="109919" y="9430"/>
                  </a:lnTo>
                  <a:lnTo>
                    <a:pt x="110204" y="9811"/>
                  </a:lnTo>
                  <a:lnTo>
                    <a:pt x="110204" y="10097"/>
                  </a:lnTo>
                  <a:lnTo>
                    <a:pt x="110871" y="11144"/>
                  </a:lnTo>
                  <a:lnTo>
                    <a:pt x="110204" y="10097"/>
                  </a:lnTo>
                  <a:lnTo>
                    <a:pt x="109919" y="10097"/>
                  </a:lnTo>
                  <a:lnTo>
                    <a:pt x="109919" y="8858"/>
                  </a:lnTo>
                  <a:lnTo>
                    <a:pt x="109538" y="8858"/>
                  </a:lnTo>
                  <a:lnTo>
                    <a:pt x="109538" y="9144"/>
                  </a:lnTo>
                  <a:lnTo>
                    <a:pt x="109252" y="9144"/>
                  </a:lnTo>
                  <a:lnTo>
                    <a:pt x="109538" y="8858"/>
                  </a:lnTo>
                  <a:lnTo>
                    <a:pt x="108585" y="8858"/>
                  </a:lnTo>
                  <a:lnTo>
                    <a:pt x="108299" y="9144"/>
                  </a:lnTo>
                  <a:lnTo>
                    <a:pt x="108299" y="9811"/>
                  </a:lnTo>
                  <a:lnTo>
                    <a:pt x="108585" y="9811"/>
                  </a:lnTo>
                  <a:lnTo>
                    <a:pt x="108299" y="9811"/>
                  </a:lnTo>
                  <a:lnTo>
                    <a:pt x="108585" y="10097"/>
                  </a:lnTo>
                  <a:lnTo>
                    <a:pt x="109252" y="10097"/>
                  </a:lnTo>
                  <a:lnTo>
                    <a:pt x="109538" y="9811"/>
                  </a:lnTo>
                  <a:lnTo>
                    <a:pt x="109538" y="10097"/>
                  </a:lnTo>
                  <a:lnTo>
                    <a:pt x="108299" y="10097"/>
                  </a:lnTo>
                  <a:lnTo>
                    <a:pt x="108299" y="10478"/>
                  </a:lnTo>
                  <a:lnTo>
                    <a:pt x="108299" y="10097"/>
                  </a:lnTo>
                  <a:lnTo>
                    <a:pt x="107918" y="10097"/>
                  </a:lnTo>
                  <a:lnTo>
                    <a:pt x="108299" y="10478"/>
                  </a:lnTo>
                  <a:lnTo>
                    <a:pt x="108299" y="10097"/>
                  </a:lnTo>
                  <a:lnTo>
                    <a:pt x="108299" y="10763"/>
                  </a:lnTo>
                  <a:lnTo>
                    <a:pt x="108585" y="11144"/>
                  </a:lnTo>
                  <a:lnTo>
                    <a:pt x="108585" y="10763"/>
                  </a:lnTo>
                  <a:lnTo>
                    <a:pt x="109252" y="10763"/>
                  </a:lnTo>
                  <a:lnTo>
                    <a:pt x="109252" y="10478"/>
                  </a:lnTo>
                  <a:lnTo>
                    <a:pt x="109252" y="10763"/>
                  </a:lnTo>
                  <a:lnTo>
                    <a:pt x="109252" y="10478"/>
                  </a:lnTo>
                  <a:lnTo>
                    <a:pt x="109252" y="10763"/>
                  </a:lnTo>
                  <a:lnTo>
                    <a:pt x="108871" y="10763"/>
                  </a:lnTo>
                  <a:lnTo>
                    <a:pt x="108585" y="11144"/>
                  </a:lnTo>
                  <a:lnTo>
                    <a:pt x="108871" y="11430"/>
                  </a:lnTo>
                  <a:lnTo>
                    <a:pt x="109252" y="11144"/>
                  </a:lnTo>
                  <a:lnTo>
                    <a:pt x="109538" y="11144"/>
                  </a:lnTo>
                  <a:lnTo>
                    <a:pt x="109538" y="10763"/>
                  </a:lnTo>
                  <a:lnTo>
                    <a:pt x="109538" y="11144"/>
                  </a:lnTo>
                  <a:lnTo>
                    <a:pt x="109919" y="10763"/>
                  </a:lnTo>
                  <a:lnTo>
                    <a:pt x="109538" y="11144"/>
                  </a:lnTo>
                  <a:lnTo>
                    <a:pt x="109919" y="11144"/>
                  </a:lnTo>
                  <a:lnTo>
                    <a:pt x="109252" y="11144"/>
                  </a:lnTo>
                  <a:lnTo>
                    <a:pt x="108585" y="11811"/>
                  </a:lnTo>
                  <a:lnTo>
                    <a:pt x="108871" y="11811"/>
                  </a:lnTo>
                  <a:lnTo>
                    <a:pt x="108871" y="12097"/>
                  </a:lnTo>
                  <a:lnTo>
                    <a:pt x="109252" y="12383"/>
                  </a:lnTo>
                  <a:lnTo>
                    <a:pt x="109252" y="13049"/>
                  </a:lnTo>
                  <a:lnTo>
                    <a:pt x="109538" y="13049"/>
                  </a:lnTo>
                  <a:lnTo>
                    <a:pt x="109919" y="13716"/>
                  </a:lnTo>
                  <a:lnTo>
                    <a:pt x="110204" y="13716"/>
                  </a:lnTo>
                  <a:lnTo>
                    <a:pt x="110204" y="14097"/>
                  </a:lnTo>
                  <a:lnTo>
                    <a:pt x="110585" y="14097"/>
                  </a:lnTo>
                  <a:lnTo>
                    <a:pt x="110585" y="14383"/>
                  </a:lnTo>
                  <a:lnTo>
                    <a:pt x="110871" y="14383"/>
                  </a:lnTo>
                  <a:lnTo>
                    <a:pt x="110871" y="14764"/>
                  </a:lnTo>
                  <a:lnTo>
                    <a:pt x="111252" y="14764"/>
                  </a:lnTo>
                  <a:lnTo>
                    <a:pt x="111252" y="15049"/>
                  </a:lnTo>
                  <a:lnTo>
                    <a:pt x="111538" y="15049"/>
                  </a:lnTo>
                  <a:lnTo>
                    <a:pt x="111823" y="15335"/>
                  </a:lnTo>
                  <a:lnTo>
                    <a:pt x="112204" y="15335"/>
                  </a:lnTo>
                  <a:lnTo>
                    <a:pt x="112204" y="15716"/>
                  </a:lnTo>
                  <a:lnTo>
                    <a:pt x="112871" y="15716"/>
                  </a:lnTo>
                  <a:lnTo>
                    <a:pt x="112871" y="16002"/>
                  </a:lnTo>
                  <a:lnTo>
                    <a:pt x="113538" y="16002"/>
                  </a:lnTo>
                  <a:lnTo>
                    <a:pt x="113538" y="16383"/>
                  </a:lnTo>
                  <a:lnTo>
                    <a:pt x="114205" y="16383"/>
                  </a:lnTo>
                  <a:lnTo>
                    <a:pt x="115443" y="15716"/>
                  </a:lnTo>
                  <a:lnTo>
                    <a:pt x="114776" y="16383"/>
                  </a:lnTo>
                  <a:lnTo>
                    <a:pt x="114490" y="16383"/>
                  </a:lnTo>
                  <a:lnTo>
                    <a:pt x="114490" y="16669"/>
                  </a:lnTo>
                  <a:lnTo>
                    <a:pt x="115157" y="16669"/>
                  </a:lnTo>
                  <a:lnTo>
                    <a:pt x="115157" y="16383"/>
                  </a:lnTo>
                  <a:lnTo>
                    <a:pt x="115157" y="16669"/>
                  </a:lnTo>
                  <a:lnTo>
                    <a:pt x="115824" y="16383"/>
                  </a:lnTo>
                  <a:lnTo>
                    <a:pt x="115157" y="16669"/>
                  </a:lnTo>
                  <a:lnTo>
                    <a:pt x="115443" y="17050"/>
                  </a:lnTo>
                  <a:lnTo>
                    <a:pt x="116110" y="17050"/>
                  </a:lnTo>
                  <a:lnTo>
                    <a:pt x="116491" y="16669"/>
                  </a:lnTo>
                  <a:lnTo>
                    <a:pt x="116110" y="17050"/>
                  </a:lnTo>
                  <a:lnTo>
                    <a:pt x="116491" y="17335"/>
                  </a:lnTo>
                  <a:lnTo>
                    <a:pt x="117443" y="17335"/>
                  </a:lnTo>
                  <a:lnTo>
                    <a:pt x="117443" y="16669"/>
                  </a:lnTo>
                  <a:lnTo>
                    <a:pt x="117443" y="17050"/>
                  </a:lnTo>
                  <a:lnTo>
                    <a:pt x="117729" y="16383"/>
                  </a:lnTo>
                  <a:lnTo>
                    <a:pt x="117443" y="17050"/>
                  </a:lnTo>
                  <a:lnTo>
                    <a:pt x="117443" y="17717"/>
                  </a:lnTo>
                  <a:lnTo>
                    <a:pt x="117729" y="17717"/>
                  </a:lnTo>
                  <a:lnTo>
                    <a:pt x="117729" y="18002"/>
                  </a:lnTo>
                  <a:lnTo>
                    <a:pt x="118777" y="18002"/>
                  </a:lnTo>
                  <a:lnTo>
                    <a:pt x="118777" y="17717"/>
                  </a:lnTo>
                  <a:lnTo>
                    <a:pt x="118777" y="18002"/>
                  </a:lnTo>
                  <a:lnTo>
                    <a:pt x="119063" y="18002"/>
                  </a:lnTo>
                  <a:lnTo>
                    <a:pt x="119444" y="17717"/>
                  </a:lnTo>
                  <a:lnTo>
                    <a:pt x="119444" y="17050"/>
                  </a:lnTo>
                  <a:lnTo>
                    <a:pt x="119729" y="17050"/>
                  </a:lnTo>
                  <a:lnTo>
                    <a:pt x="119444" y="17050"/>
                  </a:lnTo>
                  <a:lnTo>
                    <a:pt x="119729" y="17050"/>
                  </a:lnTo>
                  <a:lnTo>
                    <a:pt x="119444" y="17050"/>
                  </a:lnTo>
                  <a:lnTo>
                    <a:pt x="119444" y="18288"/>
                  </a:lnTo>
                  <a:lnTo>
                    <a:pt x="119444" y="18002"/>
                  </a:lnTo>
                  <a:lnTo>
                    <a:pt x="119444" y="18288"/>
                  </a:lnTo>
                  <a:lnTo>
                    <a:pt x="120110" y="18288"/>
                  </a:lnTo>
                  <a:lnTo>
                    <a:pt x="120110" y="18669"/>
                  </a:lnTo>
                  <a:lnTo>
                    <a:pt x="122015" y="18669"/>
                  </a:lnTo>
                  <a:lnTo>
                    <a:pt x="122015" y="18955"/>
                  </a:lnTo>
                  <a:lnTo>
                    <a:pt x="123730" y="18955"/>
                  </a:lnTo>
                  <a:lnTo>
                    <a:pt x="123730" y="19336"/>
                  </a:lnTo>
                  <a:lnTo>
                    <a:pt x="124015" y="18955"/>
                  </a:lnTo>
                  <a:lnTo>
                    <a:pt x="124301" y="18955"/>
                  </a:lnTo>
                  <a:lnTo>
                    <a:pt x="124301" y="19336"/>
                  </a:lnTo>
                  <a:lnTo>
                    <a:pt x="124682" y="19336"/>
                  </a:lnTo>
                  <a:lnTo>
                    <a:pt x="124682" y="18955"/>
                  </a:lnTo>
                  <a:lnTo>
                    <a:pt x="124682" y="19336"/>
                  </a:lnTo>
                  <a:lnTo>
                    <a:pt x="125349" y="19336"/>
                  </a:lnTo>
                  <a:lnTo>
                    <a:pt x="124682" y="19336"/>
                  </a:lnTo>
                  <a:lnTo>
                    <a:pt x="124682" y="18955"/>
                  </a:lnTo>
                  <a:lnTo>
                    <a:pt x="124682" y="19336"/>
                  </a:lnTo>
                  <a:lnTo>
                    <a:pt x="125635" y="19336"/>
                  </a:lnTo>
                  <a:lnTo>
                    <a:pt x="125635" y="19622"/>
                  </a:lnTo>
                  <a:lnTo>
                    <a:pt x="125635" y="19336"/>
                  </a:lnTo>
                  <a:lnTo>
                    <a:pt x="126016" y="19336"/>
                  </a:lnTo>
                  <a:lnTo>
                    <a:pt x="126016" y="19622"/>
                  </a:lnTo>
                  <a:lnTo>
                    <a:pt x="126302" y="19622"/>
                  </a:lnTo>
                  <a:lnTo>
                    <a:pt x="126302" y="19336"/>
                  </a:lnTo>
                  <a:lnTo>
                    <a:pt x="127254" y="19336"/>
                  </a:lnTo>
                  <a:lnTo>
                    <a:pt x="127254" y="19622"/>
                  </a:lnTo>
                  <a:lnTo>
                    <a:pt x="127635" y="19622"/>
                  </a:lnTo>
                  <a:lnTo>
                    <a:pt x="127635" y="18955"/>
                  </a:lnTo>
                  <a:lnTo>
                    <a:pt x="127635" y="19336"/>
                  </a:lnTo>
                  <a:lnTo>
                    <a:pt x="127635" y="18955"/>
                  </a:lnTo>
                  <a:lnTo>
                    <a:pt x="127635" y="19622"/>
                  </a:lnTo>
                  <a:lnTo>
                    <a:pt x="129635" y="19622"/>
                  </a:lnTo>
                  <a:lnTo>
                    <a:pt x="129254" y="19622"/>
                  </a:lnTo>
                  <a:lnTo>
                    <a:pt x="129635" y="19622"/>
                  </a:lnTo>
                  <a:lnTo>
                    <a:pt x="129254" y="19622"/>
                  </a:lnTo>
                  <a:lnTo>
                    <a:pt x="129254" y="20288"/>
                  </a:lnTo>
                  <a:lnTo>
                    <a:pt x="129254" y="20003"/>
                  </a:lnTo>
                  <a:lnTo>
                    <a:pt x="129635" y="20003"/>
                  </a:lnTo>
                  <a:lnTo>
                    <a:pt x="129635" y="20288"/>
                  </a:lnTo>
                  <a:lnTo>
                    <a:pt x="129254" y="20288"/>
                  </a:lnTo>
                  <a:lnTo>
                    <a:pt x="129635" y="20669"/>
                  </a:lnTo>
                  <a:lnTo>
                    <a:pt x="129921" y="20669"/>
                  </a:lnTo>
                  <a:lnTo>
                    <a:pt x="129635" y="20669"/>
                  </a:lnTo>
                  <a:lnTo>
                    <a:pt x="129921" y="20669"/>
                  </a:lnTo>
                  <a:lnTo>
                    <a:pt x="129921" y="20955"/>
                  </a:lnTo>
                  <a:lnTo>
                    <a:pt x="130873" y="20955"/>
                  </a:lnTo>
                  <a:lnTo>
                    <a:pt x="131255" y="21336"/>
                  </a:lnTo>
                  <a:lnTo>
                    <a:pt x="133160" y="21336"/>
                  </a:lnTo>
                  <a:lnTo>
                    <a:pt x="136112" y="21622"/>
                  </a:lnTo>
                  <a:lnTo>
                    <a:pt x="136112" y="21908"/>
                  </a:lnTo>
                  <a:lnTo>
                    <a:pt x="135827" y="22574"/>
                  </a:lnTo>
                  <a:lnTo>
                    <a:pt x="135160" y="23241"/>
                  </a:lnTo>
                  <a:lnTo>
                    <a:pt x="134874" y="23908"/>
                  </a:lnTo>
                  <a:lnTo>
                    <a:pt x="134493" y="24289"/>
                  </a:lnTo>
                  <a:lnTo>
                    <a:pt x="134493" y="24860"/>
                  </a:lnTo>
                  <a:lnTo>
                    <a:pt x="133826" y="26194"/>
                  </a:lnTo>
                  <a:lnTo>
                    <a:pt x="132874" y="27527"/>
                  </a:lnTo>
                  <a:lnTo>
                    <a:pt x="131921" y="28480"/>
                  </a:lnTo>
                  <a:lnTo>
                    <a:pt x="131255" y="29528"/>
                  </a:lnTo>
                  <a:lnTo>
                    <a:pt x="130588" y="30194"/>
                  </a:lnTo>
                  <a:lnTo>
                    <a:pt x="130207" y="30766"/>
                  </a:lnTo>
                  <a:lnTo>
                    <a:pt x="129254" y="31147"/>
                  </a:lnTo>
                  <a:lnTo>
                    <a:pt x="127921" y="32480"/>
                  </a:lnTo>
                  <a:lnTo>
                    <a:pt x="127635" y="32480"/>
                  </a:lnTo>
                  <a:lnTo>
                    <a:pt x="127254" y="33147"/>
                  </a:lnTo>
                  <a:lnTo>
                    <a:pt x="126968" y="33433"/>
                  </a:lnTo>
                  <a:lnTo>
                    <a:pt x="126968" y="34100"/>
                  </a:lnTo>
                  <a:lnTo>
                    <a:pt x="126682" y="34385"/>
                  </a:lnTo>
                  <a:lnTo>
                    <a:pt x="126682" y="35052"/>
                  </a:lnTo>
                  <a:lnTo>
                    <a:pt x="126302" y="35052"/>
                  </a:lnTo>
                  <a:lnTo>
                    <a:pt x="126016" y="34766"/>
                  </a:lnTo>
                  <a:lnTo>
                    <a:pt x="126016" y="34385"/>
                  </a:lnTo>
                  <a:lnTo>
                    <a:pt x="125349" y="34766"/>
                  </a:lnTo>
                  <a:lnTo>
                    <a:pt x="125349" y="35433"/>
                  </a:lnTo>
                  <a:lnTo>
                    <a:pt x="126016" y="36100"/>
                  </a:lnTo>
                  <a:lnTo>
                    <a:pt x="125635" y="36671"/>
                  </a:lnTo>
                  <a:lnTo>
                    <a:pt x="125635" y="37052"/>
                  </a:lnTo>
                  <a:lnTo>
                    <a:pt x="125349" y="37338"/>
                  </a:lnTo>
                  <a:lnTo>
                    <a:pt x="125349" y="37719"/>
                  </a:lnTo>
                  <a:lnTo>
                    <a:pt x="124682" y="38005"/>
                  </a:lnTo>
                  <a:lnTo>
                    <a:pt x="123063" y="38386"/>
                  </a:lnTo>
                  <a:lnTo>
                    <a:pt x="122396" y="36100"/>
                  </a:lnTo>
                  <a:lnTo>
                    <a:pt x="121063" y="36385"/>
                  </a:lnTo>
                  <a:lnTo>
                    <a:pt x="120396" y="36100"/>
                  </a:lnTo>
                  <a:lnTo>
                    <a:pt x="119729" y="36100"/>
                  </a:lnTo>
                  <a:lnTo>
                    <a:pt x="118777" y="35433"/>
                  </a:lnTo>
                  <a:lnTo>
                    <a:pt x="118396" y="35052"/>
                  </a:lnTo>
                  <a:lnTo>
                    <a:pt x="118777" y="35052"/>
                  </a:lnTo>
                  <a:lnTo>
                    <a:pt x="119063" y="34766"/>
                  </a:lnTo>
                  <a:lnTo>
                    <a:pt x="118396" y="34100"/>
                  </a:lnTo>
                  <a:lnTo>
                    <a:pt x="117158" y="33147"/>
                  </a:lnTo>
                  <a:lnTo>
                    <a:pt x="116491" y="32480"/>
                  </a:lnTo>
                  <a:lnTo>
                    <a:pt x="115443" y="30480"/>
                  </a:lnTo>
                  <a:lnTo>
                    <a:pt x="115157" y="31433"/>
                  </a:lnTo>
                  <a:lnTo>
                    <a:pt x="113157" y="33433"/>
                  </a:lnTo>
                  <a:lnTo>
                    <a:pt x="112490" y="35433"/>
                  </a:lnTo>
                  <a:lnTo>
                    <a:pt x="111252" y="39053"/>
                  </a:lnTo>
                  <a:lnTo>
                    <a:pt x="109538" y="40672"/>
                  </a:lnTo>
                  <a:lnTo>
                    <a:pt x="109538" y="40958"/>
                  </a:lnTo>
                  <a:lnTo>
                    <a:pt x="114205" y="40958"/>
                  </a:lnTo>
                  <a:lnTo>
                    <a:pt x="106299" y="46577"/>
                  </a:lnTo>
                  <a:lnTo>
                    <a:pt x="101060" y="51435"/>
                  </a:lnTo>
                  <a:lnTo>
                    <a:pt x="99441" y="52769"/>
                  </a:lnTo>
                  <a:lnTo>
                    <a:pt x="98108" y="54388"/>
                  </a:lnTo>
                  <a:lnTo>
                    <a:pt x="96488" y="55721"/>
                  </a:lnTo>
                  <a:lnTo>
                    <a:pt x="96107" y="55721"/>
                  </a:lnTo>
                  <a:lnTo>
                    <a:pt x="96488" y="56102"/>
                  </a:lnTo>
                  <a:lnTo>
                    <a:pt x="97727" y="59055"/>
                  </a:lnTo>
                  <a:lnTo>
                    <a:pt x="98108" y="59055"/>
                  </a:lnTo>
                  <a:lnTo>
                    <a:pt x="97727" y="59341"/>
                  </a:lnTo>
                  <a:lnTo>
                    <a:pt x="97060" y="59055"/>
                  </a:lnTo>
                  <a:lnTo>
                    <a:pt x="96488" y="60293"/>
                  </a:lnTo>
                  <a:lnTo>
                    <a:pt x="95821" y="60960"/>
                  </a:lnTo>
                  <a:lnTo>
                    <a:pt x="95440" y="62008"/>
                  </a:lnTo>
                  <a:lnTo>
                    <a:pt x="94107" y="62675"/>
                  </a:lnTo>
                  <a:lnTo>
                    <a:pt x="94107" y="63627"/>
                  </a:lnTo>
                  <a:lnTo>
                    <a:pt x="93536" y="64960"/>
                  </a:lnTo>
                  <a:lnTo>
                    <a:pt x="93536" y="65627"/>
                  </a:lnTo>
                  <a:lnTo>
                    <a:pt x="93821" y="66580"/>
                  </a:lnTo>
                  <a:lnTo>
                    <a:pt x="94488" y="67913"/>
                  </a:lnTo>
                  <a:lnTo>
                    <a:pt x="94107" y="67913"/>
                  </a:lnTo>
                  <a:lnTo>
                    <a:pt x="92488" y="67532"/>
                  </a:lnTo>
                  <a:lnTo>
                    <a:pt x="90202" y="67532"/>
                  </a:lnTo>
                  <a:lnTo>
                    <a:pt x="89249" y="67247"/>
                  </a:lnTo>
                  <a:lnTo>
                    <a:pt x="88202" y="67247"/>
                  </a:lnTo>
                  <a:lnTo>
                    <a:pt x="87916" y="68199"/>
                  </a:lnTo>
                  <a:lnTo>
                    <a:pt x="86963" y="69152"/>
                  </a:lnTo>
                  <a:lnTo>
                    <a:pt x="84963" y="70199"/>
                  </a:lnTo>
                  <a:lnTo>
                    <a:pt x="84011" y="70485"/>
                  </a:lnTo>
                  <a:lnTo>
                    <a:pt x="83629" y="70866"/>
                  </a:lnTo>
                  <a:lnTo>
                    <a:pt x="84963" y="72485"/>
                  </a:lnTo>
                  <a:lnTo>
                    <a:pt x="85915" y="72771"/>
                  </a:lnTo>
                  <a:lnTo>
                    <a:pt x="86582" y="72485"/>
                  </a:lnTo>
                  <a:lnTo>
                    <a:pt x="86582" y="72771"/>
                  </a:lnTo>
                  <a:lnTo>
                    <a:pt x="85915" y="74486"/>
                  </a:lnTo>
                  <a:lnTo>
                    <a:pt x="85915" y="75057"/>
                  </a:lnTo>
                  <a:lnTo>
                    <a:pt x="86296" y="75438"/>
                  </a:lnTo>
                  <a:lnTo>
                    <a:pt x="86296" y="77057"/>
                  </a:lnTo>
                  <a:lnTo>
                    <a:pt x="85630" y="77724"/>
                  </a:lnTo>
                  <a:lnTo>
                    <a:pt x="84296" y="77724"/>
                  </a:lnTo>
                  <a:lnTo>
                    <a:pt x="82677" y="78677"/>
                  </a:lnTo>
                  <a:lnTo>
                    <a:pt x="81725" y="78391"/>
                  </a:lnTo>
                  <a:lnTo>
                    <a:pt x="80677" y="78677"/>
                  </a:lnTo>
                  <a:lnTo>
                    <a:pt x="80391" y="78391"/>
                  </a:lnTo>
                  <a:lnTo>
                    <a:pt x="80010" y="77724"/>
                  </a:lnTo>
                  <a:lnTo>
                    <a:pt x="79343" y="77724"/>
                  </a:lnTo>
                  <a:lnTo>
                    <a:pt x="79343" y="78391"/>
                  </a:lnTo>
                  <a:lnTo>
                    <a:pt x="79058" y="78391"/>
                  </a:lnTo>
                  <a:lnTo>
                    <a:pt x="79343" y="78677"/>
                  </a:lnTo>
                  <a:lnTo>
                    <a:pt x="79724" y="80010"/>
                  </a:lnTo>
                  <a:lnTo>
                    <a:pt x="78772" y="80963"/>
                  </a:lnTo>
                  <a:lnTo>
                    <a:pt x="78105" y="80963"/>
                  </a:lnTo>
                  <a:lnTo>
                    <a:pt x="77438" y="81629"/>
                  </a:lnTo>
                  <a:lnTo>
                    <a:pt x="77438" y="82963"/>
                  </a:lnTo>
                  <a:lnTo>
                    <a:pt x="77057" y="82963"/>
                  </a:lnTo>
                  <a:lnTo>
                    <a:pt x="76771" y="83915"/>
                  </a:lnTo>
                  <a:lnTo>
                    <a:pt x="76105" y="84963"/>
                  </a:lnTo>
                  <a:lnTo>
                    <a:pt x="75819" y="85249"/>
                  </a:lnTo>
                  <a:lnTo>
                    <a:pt x="75819" y="85916"/>
                  </a:lnTo>
                  <a:lnTo>
                    <a:pt x="75438" y="86297"/>
                  </a:lnTo>
                  <a:lnTo>
                    <a:pt x="75438" y="87535"/>
                  </a:lnTo>
                  <a:lnTo>
                    <a:pt x="74486" y="88202"/>
                  </a:lnTo>
                  <a:lnTo>
                    <a:pt x="74104" y="89249"/>
                  </a:lnTo>
                  <a:lnTo>
                    <a:pt x="73438" y="89821"/>
                  </a:lnTo>
                  <a:lnTo>
                    <a:pt x="73438" y="90488"/>
                  </a:lnTo>
                  <a:lnTo>
                    <a:pt x="73152" y="89821"/>
                  </a:lnTo>
                  <a:lnTo>
                    <a:pt x="73152" y="90202"/>
                  </a:lnTo>
                  <a:lnTo>
                    <a:pt x="72866" y="90488"/>
                  </a:lnTo>
                  <a:lnTo>
                    <a:pt x="72866" y="91535"/>
                  </a:lnTo>
                  <a:lnTo>
                    <a:pt x="72485" y="92488"/>
                  </a:lnTo>
                  <a:lnTo>
                    <a:pt x="72866" y="92774"/>
                  </a:lnTo>
                  <a:lnTo>
                    <a:pt x="73152" y="93821"/>
                  </a:lnTo>
                  <a:lnTo>
                    <a:pt x="73438" y="94107"/>
                  </a:lnTo>
                  <a:lnTo>
                    <a:pt x="73438" y="94488"/>
                  </a:lnTo>
                  <a:lnTo>
                    <a:pt x="74104" y="95726"/>
                  </a:lnTo>
                  <a:lnTo>
                    <a:pt x="74771" y="96393"/>
                  </a:lnTo>
                  <a:lnTo>
                    <a:pt x="74104" y="96774"/>
                  </a:lnTo>
                  <a:lnTo>
                    <a:pt x="73819" y="97060"/>
                  </a:lnTo>
                  <a:lnTo>
                    <a:pt x="73152" y="97060"/>
                  </a:lnTo>
                  <a:lnTo>
                    <a:pt x="71819" y="95726"/>
                  </a:lnTo>
                  <a:lnTo>
                    <a:pt x="71152" y="96393"/>
                  </a:lnTo>
                  <a:lnTo>
                    <a:pt x="70485" y="96393"/>
                  </a:lnTo>
                  <a:lnTo>
                    <a:pt x="69533" y="97060"/>
                  </a:lnTo>
                  <a:lnTo>
                    <a:pt x="69914" y="98108"/>
                  </a:lnTo>
                  <a:lnTo>
                    <a:pt x="69914" y="99060"/>
                  </a:lnTo>
                  <a:lnTo>
                    <a:pt x="69247" y="99727"/>
                  </a:lnTo>
                  <a:lnTo>
                    <a:pt x="68580" y="99727"/>
                  </a:lnTo>
                  <a:lnTo>
                    <a:pt x="66580" y="100013"/>
                  </a:lnTo>
                  <a:lnTo>
                    <a:pt x="65913" y="100013"/>
                  </a:lnTo>
                  <a:lnTo>
                    <a:pt x="64960" y="100679"/>
                  </a:lnTo>
                  <a:lnTo>
                    <a:pt x="64960" y="101346"/>
                  </a:lnTo>
                  <a:lnTo>
                    <a:pt x="64579" y="101727"/>
                  </a:lnTo>
                  <a:lnTo>
                    <a:pt x="64294" y="99346"/>
                  </a:lnTo>
                  <a:lnTo>
                    <a:pt x="63627" y="98393"/>
                  </a:lnTo>
                  <a:lnTo>
                    <a:pt x="63341" y="9706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11F910B7-C8E3-9A34-C6F6-BF9A442C7E75}"/>
                </a:ext>
              </a:extLst>
            </p:cNvPr>
            <p:cNvSpPr/>
            <p:nvPr/>
          </p:nvSpPr>
          <p:spPr>
            <a:xfrm>
              <a:off x="2343767" y="4259928"/>
              <a:ext cx="216217" cy="331755"/>
            </a:xfrm>
            <a:custGeom>
              <a:avLst/>
              <a:gdLst>
                <a:gd name="connsiteX0" fmla="*/ 0 w 216217"/>
                <a:gd name="connsiteY0" fmla="*/ 91535 h 331755"/>
                <a:gd name="connsiteX1" fmla="*/ 667 w 216217"/>
                <a:gd name="connsiteY1" fmla="*/ 91535 h 331755"/>
                <a:gd name="connsiteX2" fmla="*/ 286 w 216217"/>
                <a:gd name="connsiteY2" fmla="*/ 90869 h 331755"/>
                <a:gd name="connsiteX3" fmla="*/ 1905 w 216217"/>
                <a:gd name="connsiteY3" fmla="*/ 90869 h 331755"/>
                <a:gd name="connsiteX4" fmla="*/ 6572 w 216217"/>
                <a:gd name="connsiteY4" fmla="*/ 90583 h 331755"/>
                <a:gd name="connsiteX5" fmla="*/ 40386 w 216217"/>
                <a:gd name="connsiteY5" fmla="*/ 90202 h 331755"/>
                <a:gd name="connsiteX6" fmla="*/ 40672 w 216217"/>
                <a:gd name="connsiteY6" fmla="*/ 90202 h 331755"/>
                <a:gd name="connsiteX7" fmla="*/ 40958 w 216217"/>
                <a:gd name="connsiteY7" fmla="*/ 90583 h 331755"/>
                <a:gd name="connsiteX8" fmla="*/ 53150 w 216217"/>
                <a:gd name="connsiteY8" fmla="*/ 90869 h 331755"/>
                <a:gd name="connsiteX9" fmla="*/ 53150 w 216217"/>
                <a:gd name="connsiteY9" fmla="*/ 91250 h 331755"/>
                <a:gd name="connsiteX10" fmla="*/ 51816 w 216217"/>
                <a:gd name="connsiteY10" fmla="*/ 76486 h 331755"/>
                <a:gd name="connsiteX11" fmla="*/ 51530 w 216217"/>
                <a:gd name="connsiteY11" fmla="*/ 74200 h 331755"/>
                <a:gd name="connsiteX12" fmla="*/ 51530 w 216217"/>
                <a:gd name="connsiteY12" fmla="*/ 72866 h 331755"/>
                <a:gd name="connsiteX13" fmla="*/ 50863 w 216217"/>
                <a:gd name="connsiteY13" fmla="*/ 71533 h 331755"/>
                <a:gd name="connsiteX14" fmla="*/ 49530 w 216217"/>
                <a:gd name="connsiteY14" fmla="*/ 69913 h 331755"/>
                <a:gd name="connsiteX15" fmla="*/ 47530 w 216217"/>
                <a:gd name="connsiteY15" fmla="*/ 68294 h 331755"/>
                <a:gd name="connsiteX16" fmla="*/ 45911 w 216217"/>
                <a:gd name="connsiteY16" fmla="*/ 66294 h 331755"/>
                <a:gd name="connsiteX17" fmla="*/ 44577 w 216217"/>
                <a:gd name="connsiteY17" fmla="*/ 64675 h 331755"/>
                <a:gd name="connsiteX18" fmla="*/ 43910 w 216217"/>
                <a:gd name="connsiteY18" fmla="*/ 62960 h 331755"/>
                <a:gd name="connsiteX19" fmla="*/ 43910 w 216217"/>
                <a:gd name="connsiteY19" fmla="*/ 61055 h 331755"/>
                <a:gd name="connsiteX20" fmla="*/ 44291 w 216217"/>
                <a:gd name="connsiteY20" fmla="*/ 59436 h 331755"/>
                <a:gd name="connsiteX21" fmla="*/ 44577 w 216217"/>
                <a:gd name="connsiteY21" fmla="*/ 58769 h 331755"/>
                <a:gd name="connsiteX22" fmla="*/ 45244 w 216217"/>
                <a:gd name="connsiteY22" fmla="*/ 58102 h 331755"/>
                <a:gd name="connsiteX23" fmla="*/ 45911 w 216217"/>
                <a:gd name="connsiteY23" fmla="*/ 58102 h 331755"/>
                <a:gd name="connsiteX24" fmla="*/ 48196 w 216217"/>
                <a:gd name="connsiteY24" fmla="*/ 57721 h 331755"/>
                <a:gd name="connsiteX25" fmla="*/ 48863 w 216217"/>
                <a:gd name="connsiteY25" fmla="*/ 57436 h 331755"/>
                <a:gd name="connsiteX26" fmla="*/ 50483 w 216217"/>
                <a:gd name="connsiteY26" fmla="*/ 56102 h 331755"/>
                <a:gd name="connsiteX27" fmla="*/ 50483 w 216217"/>
                <a:gd name="connsiteY27" fmla="*/ 54102 h 331755"/>
                <a:gd name="connsiteX28" fmla="*/ 49244 w 216217"/>
                <a:gd name="connsiteY28" fmla="*/ 46958 h 331755"/>
                <a:gd name="connsiteX29" fmla="*/ 48863 w 216217"/>
                <a:gd name="connsiteY29" fmla="*/ 44005 h 331755"/>
                <a:gd name="connsiteX30" fmla="*/ 49244 w 216217"/>
                <a:gd name="connsiteY30" fmla="*/ 42291 h 331755"/>
                <a:gd name="connsiteX31" fmla="*/ 49816 w 216217"/>
                <a:gd name="connsiteY31" fmla="*/ 41338 h 331755"/>
                <a:gd name="connsiteX32" fmla="*/ 50483 w 216217"/>
                <a:gd name="connsiteY32" fmla="*/ 40005 h 331755"/>
                <a:gd name="connsiteX33" fmla="*/ 50863 w 216217"/>
                <a:gd name="connsiteY33" fmla="*/ 39052 h 331755"/>
                <a:gd name="connsiteX34" fmla="*/ 50863 w 216217"/>
                <a:gd name="connsiteY34" fmla="*/ 37052 h 331755"/>
                <a:gd name="connsiteX35" fmla="*/ 50197 w 216217"/>
                <a:gd name="connsiteY35" fmla="*/ 36100 h 331755"/>
                <a:gd name="connsiteX36" fmla="*/ 50197 w 216217"/>
                <a:gd name="connsiteY36" fmla="*/ 30480 h 331755"/>
                <a:gd name="connsiteX37" fmla="*/ 47530 w 216217"/>
                <a:gd name="connsiteY37" fmla="*/ 27908 h 331755"/>
                <a:gd name="connsiteX38" fmla="*/ 47530 w 216217"/>
                <a:gd name="connsiteY38" fmla="*/ 25622 h 331755"/>
                <a:gd name="connsiteX39" fmla="*/ 47244 w 216217"/>
                <a:gd name="connsiteY39" fmla="*/ 24574 h 331755"/>
                <a:gd name="connsiteX40" fmla="*/ 46577 w 216217"/>
                <a:gd name="connsiteY40" fmla="*/ 23622 h 331755"/>
                <a:gd name="connsiteX41" fmla="*/ 45244 w 216217"/>
                <a:gd name="connsiteY41" fmla="*/ 22669 h 331755"/>
                <a:gd name="connsiteX42" fmla="*/ 44291 w 216217"/>
                <a:gd name="connsiteY42" fmla="*/ 21336 h 331755"/>
                <a:gd name="connsiteX43" fmla="*/ 43910 w 216217"/>
                <a:gd name="connsiteY43" fmla="*/ 20669 h 331755"/>
                <a:gd name="connsiteX44" fmla="*/ 43910 w 216217"/>
                <a:gd name="connsiteY44" fmla="*/ 19717 h 331755"/>
                <a:gd name="connsiteX45" fmla="*/ 44577 w 216217"/>
                <a:gd name="connsiteY45" fmla="*/ 16383 h 331755"/>
                <a:gd name="connsiteX46" fmla="*/ 45244 w 216217"/>
                <a:gd name="connsiteY46" fmla="*/ 14478 h 331755"/>
                <a:gd name="connsiteX47" fmla="*/ 44958 w 216217"/>
                <a:gd name="connsiteY47" fmla="*/ 12763 h 331755"/>
                <a:gd name="connsiteX48" fmla="*/ 44577 w 216217"/>
                <a:gd name="connsiteY48" fmla="*/ 11525 h 331755"/>
                <a:gd name="connsiteX49" fmla="*/ 44958 w 216217"/>
                <a:gd name="connsiteY49" fmla="*/ 10477 h 331755"/>
                <a:gd name="connsiteX50" fmla="*/ 45244 w 216217"/>
                <a:gd name="connsiteY50" fmla="*/ 9811 h 331755"/>
                <a:gd name="connsiteX51" fmla="*/ 46292 w 216217"/>
                <a:gd name="connsiteY51" fmla="*/ 8858 h 331755"/>
                <a:gd name="connsiteX52" fmla="*/ 48863 w 216217"/>
                <a:gd name="connsiteY52" fmla="*/ 7239 h 331755"/>
                <a:gd name="connsiteX53" fmla="*/ 50197 w 216217"/>
                <a:gd name="connsiteY53" fmla="*/ 7525 h 331755"/>
                <a:gd name="connsiteX54" fmla="*/ 50483 w 216217"/>
                <a:gd name="connsiteY54" fmla="*/ 7906 h 331755"/>
                <a:gd name="connsiteX55" fmla="*/ 50483 w 216217"/>
                <a:gd name="connsiteY55" fmla="*/ 13430 h 331755"/>
                <a:gd name="connsiteX56" fmla="*/ 51530 w 216217"/>
                <a:gd name="connsiteY56" fmla="*/ 14478 h 331755"/>
                <a:gd name="connsiteX57" fmla="*/ 52769 w 216217"/>
                <a:gd name="connsiteY57" fmla="*/ 14478 h 331755"/>
                <a:gd name="connsiteX58" fmla="*/ 54769 w 216217"/>
                <a:gd name="connsiteY58" fmla="*/ 13811 h 331755"/>
                <a:gd name="connsiteX59" fmla="*/ 58388 w 216217"/>
                <a:gd name="connsiteY59" fmla="*/ 12192 h 331755"/>
                <a:gd name="connsiteX60" fmla="*/ 59341 w 216217"/>
                <a:gd name="connsiteY60" fmla="*/ 10858 h 331755"/>
                <a:gd name="connsiteX61" fmla="*/ 60388 w 216217"/>
                <a:gd name="connsiteY61" fmla="*/ 8572 h 331755"/>
                <a:gd name="connsiteX62" fmla="*/ 60674 w 216217"/>
                <a:gd name="connsiteY62" fmla="*/ 8572 h 331755"/>
                <a:gd name="connsiteX63" fmla="*/ 62294 w 216217"/>
                <a:gd name="connsiteY63" fmla="*/ 6286 h 331755"/>
                <a:gd name="connsiteX64" fmla="*/ 64294 w 216217"/>
                <a:gd name="connsiteY64" fmla="*/ 4286 h 331755"/>
                <a:gd name="connsiteX65" fmla="*/ 64961 w 216217"/>
                <a:gd name="connsiteY65" fmla="*/ 3905 h 331755"/>
                <a:gd name="connsiteX66" fmla="*/ 67246 w 216217"/>
                <a:gd name="connsiteY66" fmla="*/ 2667 h 331755"/>
                <a:gd name="connsiteX67" fmla="*/ 70199 w 216217"/>
                <a:gd name="connsiteY67" fmla="*/ 1333 h 331755"/>
                <a:gd name="connsiteX68" fmla="*/ 71533 w 216217"/>
                <a:gd name="connsiteY68" fmla="*/ 667 h 331755"/>
                <a:gd name="connsiteX69" fmla="*/ 73152 w 216217"/>
                <a:gd name="connsiteY69" fmla="*/ 0 h 331755"/>
                <a:gd name="connsiteX70" fmla="*/ 76771 w 216217"/>
                <a:gd name="connsiteY70" fmla="*/ 0 h 331755"/>
                <a:gd name="connsiteX71" fmla="*/ 77057 w 216217"/>
                <a:gd name="connsiteY71" fmla="*/ 286 h 331755"/>
                <a:gd name="connsiteX72" fmla="*/ 78391 w 216217"/>
                <a:gd name="connsiteY72" fmla="*/ 3238 h 331755"/>
                <a:gd name="connsiteX73" fmla="*/ 79058 w 216217"/>
                <a:gd name="connsiteY73" fmla="*/ 6572 h 331755"/>
                <a:gd name="connsiteX74" fmla="*/ 79724 w 216217"/>
                <a:gd name="connsiteY74" fmla="*/ 7239 h 331755"/>
                <a:gd name="connsiteX75" fmla="*/ 80010 w 216217"/>
                <a:gd name="connsiteY75" fmla="*/ 7239 h 331755"/>
                <a:gd name="connsiteX76" fmla="*/ 80677 w 216217"/>
                <a:gd name="connsiteY76" fmla="*/ 6858 h 331755"/>
                <a:gd name="connsiteX77" fmla="*/ 81725 w 216217"/>
                <a:gd name="connsiteY77" fmla="*/ 3619 h 331755"/>
                <a:gd name="connsiteX78" fmla="*/ 82010 w 216217"/>
                <a:gd name="connsiteY78" fmla="*/ 2953 h 331755"/>
                <a:gd name="connsiteX79" fmla="*/ 82296 w 216217"/>
                <a:gd name="connsiteY79" fmla="*/ 2000 h 331755"/>
                <a:gd name="connsiteX80" fmla="*/ 84011 w 216217"/>
                <a:gd name="connsiteY80" fmla="*/ 15716 h 331755"/>
                <a:gd name="connsiteX81" fmla="*/ 88583 w 216217"/>
                <a:gd name="connsiteY81" fmla="*/ 54102 h 331755"/>
                <a:gd name="connsiteX82" fmla="*/ 92202 w 216217"/>
                <a:gd name="connsiteY82" fmla="*/ 65627 h 331755"/>
                <a:gd name="connsiteX83" fmla="*/ 98774 w 216217"/>
                <a:gd name="connsiteY83" fmla="*/ 86296 h 331755"/>
                <a:gd name="connsiteX84" fmla="*/ 99727 w 216217"/>
                <a:gd name="connsiteY84" fmla="*/ 88963 h 331755"/>
                <a:gd name="connsiteX85" fmla="*/ 105346 w 216217"/>
                <a:gd name="connsiteY85" fmla="*/ 106966 h 331755"/>
                <a:gd name="connsiteX86" fmla="*/ 109252 w 216217"/>
                <a:gd name="connsiteY86" fmla="*/ 118491 h 331755"/>
                <a:gd name="connsiteX87" fmla="*/ 110585 w 216217"/>
                <a:gd name="connsiteY87" fmla="*/ 122396 h 331755"/>
                <a:gd name="connsiteX88" fmla="*/ 111538 w 216217"/>
                <a:gd name="connsiteY88" fmla="*/ 125063 h 331755"/>
                <a:gd name="connsiteX89" fmla="*/ 111919 w 216217"/>
                <a:gd name="connsiteY89" fmla="*/ 126682 h 331755"/>
                <a:gd name="connsiteX90" fmla="*/ 118777 w 216217"/>
                <a:gd name="connsiteY90" fmla="*/ 149257 h 331755"/>
                <a:gd name="connsiteX91" fmla="*/ 122015 w 216217"/>
                <a:gd name="connsiteY91" fmla="*/ 160115 h 331755"/>
                <a:gd name="connsiteX92" fmla="*/ 123063 w 216217"/>
                <a:gd name="connsiteY92" fmla="*/ 163068 h 331755"/>
                <a:gd name="connsiteX93" fmla="*/ 122682 w 216217"/>
                <a:gd name="connsiteY93" fmla="*/ 163449 h 331755"/>
                <a:gd name="connsiteX94" fmla="*/ 124016 w 216217"/>
                <a:gd name="connsiteY94" fmla="*/ 168307 h 331755"/>
                <a:gd name="connsiteX95" fmla="*/ 134207 w 216217"/>
                <a:gd name="connsiteY95" fmla="*/ 202787 h 331755"/>
                <a:gd name="connsiteX96" fmla="*/ 136112 w 216217"/>
                <a:gd name="connsiteY96" fmla="*/ 210693 h 331755"/>
                <a:gd name="connsiteX97" fmla="*/ 136493 w 216217"/>
                <a:gd name="connsiteY97" fmla="*/ 210693 h 331755"/>
                <a:gd name="connsiteX98" fmla="*/ 139732 w 216217"/>
                <a:gd name="connsiteY98" fmla="*/ 217265 h 331755"/>
                <a:gd name="connsiteX99" fmla="*/ 143351 w 216217"/>
                <a:gd name="connsiteY99" fmla="*/ 223742 h 331755"/>
                <a:gd name="connsiteX100" fmla="*/ 145637 w 216217"/>
                <a:gd name="connsiteY100" fmla="*/ 227743 h 331755"/>
                <a:gd name="connsiteX101" fmla="*/ 145637 w 216217"/>
                <a:gd name="connsiteY101" fmla="*/ 228409 h 331755"/>
                <a:gd name="connsiteX102" fmla="*/ 149257 w 216217"/>
                <a:gd name="connsiteY102" fmla="*/ 233267 h 331755"/>
                <a:gd name="connsiteX103" fmla="*/ 160782 w 216217"/>
                <a:gd name="connsiteY103" fmla="*/ 251650 h 331755"/>
                <a:gd name="connsiteX104" fmla="*/ 168592 w 216217"/>
                <a:gd name="connsiteY104" fmla="*/ 264795 h 331755"/>
                <a:gd name="connsiteX105" fmla="*/ 174212 w 216217"/>
                <a:gd name="connsiteY105" fmla="*/ 273367 h 331755"/>
                <a:gd name="connsiteX106" fmla="*/ 180404 w 216217"/>
                <a:gd name="connsiteY106" fmla="*/ 283178 h 331755"/>
                <a:gd name="connsiteX107" fmla="*/ 184404 w 216217"/>
                <a:gd name="connsiteY107" fmla="*/ 290036 h 331755"/>
                <a:gd name="connsiteX108" fmla="*/ 188024 w 216217"/>
                <a:gd name="connsiteY108" fmla="*/ 294037 h 331755"/>
                <a:gd name="connsiteX109" fmla="*/ 192310 w 216217"/>
                <a:gd name="connsiteY109" fmla="*/ 300228 h 331755"/>
                <a:gd name="connsiteX110" fmla="*/ 198787 w 216217"/>
                <a:gd name="connsiteY110" fmla="*/ 308419 h 331755"/>
                <a:gd name="connsiteX111" fmla="*/ 213265 w 216217"/>
                <a:gd name="connsiteY111" fmla="*/ 326803 h 331755"/>
                <a:gd name="connsiteX112" fmla="*/ 216217 w 216217"/>
                <a:gd name="connsiteY112" fmla="*/ 330803 h 331755"/>
                <a:gd name="connsiteX113" fmla="*/ 211265 w 216217"/>
                <a:gd name="connsiteY113" fmla="*/ 331756 h 331755"/>
                <a:gd name="connsiteX114" fmla="*/ 188309 w 216217"/>
                <a:gd name="connsiteY114" fmla="*/ 320897 h 331755"/>
                <a:gd name="connsiteX115" fmla="*/ 176879 w 216217"/>
                <a:gd name="connsiteY115" fmla="*/ 314706 h 331755"/>
                <a:gd name="connsiteX116" fmla="*/ 170593 w 216217"/>
                <a:gd name="connsiteY116" fmla="*/ 313658 h 331755"/>
                <a:gd name="connsiteX117" fmla="*/ 162116 w 216217"/>
                <a:gd name="connsiteY117" fmla="*/ 310039 h 331755"/>
                <a:gd name="connsiteX118" fmla="*/ 155162 w 216217"/>
                <a:gd name="connsiteY118" fmla="*/ 307467 h 331755"/>
                <a:gd name="connsiteX119" fmla="*/ 136779 w 216217"/>
                <a:gd name="connsiteY119" fmla="*/ 300895 h 331755"/>
                <a:gd name="connsiteX120" fmla="*/ 124682 w 216217"/>
                <a:gd name="connsiteY120" fmla="*/ 295656 h 331755"/>
                <a:gd name="connsiteX121" fmla="*/ 116110 w 216217"/>
                <a:gd name="connsiteY121" fmla="*/ 292036 h 331755"/>
                <a:gd name="connsiteX122" fmla="*/ 107918 w 216217"/>
                <a:gd name="connsiteY122" fmla="*/ 288417 h 331755"/>
                <a:gd name="connsiteX123" fmla="*/ 95441 w 216217"/>
                <a:gd name="connsiteY123" fmla="*/ 282892 h 331755"/>
                <a:gd name="connsiteX124" fmla="*/ 91821 w 216217"/>
                <a:gd name="connsiteY124" fmla="*/ 278225 h 331755"/>
                <a:gd name="connsiteX125" fmla="*/ 85630 w 216217"/>
                <a:gd name="connsiteY125" fmla="*/ 271082 h 331755"/>
                <a:gd name="connsiteX126" fmla="*/ 84011 w 216217"/>
                <a:gd name="connsiteY126" fmla="*/ 268415 h 331755"/>
                <a:gd name="connsiteX127" fmla="*/ 78105 w 216217"/>
                <a:gd name="connsiteY127" fmla="*/ 258604 h 331755"/>
                <a:gd name="connsiteX128" fmla="*/ 74104 w 216217"/>
                <a:gd name="connsiteY128" fmla="*/ 252984 h 331755"/>
                <a:gd name="connsiteX129" fmla="*/ 68866 w 216217"/>
                <a:gd name="connsiteY129" fmla="*/ 244792 h 331755"/>
                <a:gd name="connsiteX130" fmla="*/ 65627 w 216217"/>
                <a:gd name="connsiteY130" fmla="*/ 238506 h 331755"/>
                <a:gd name="connsiteX131" fmla="*/ 59722 w 216217"/>
                <a:gd name="connsiteY131" fmla="*/ 228409 h 331755"/>
                <a:gd name="connsiteX132" fmla="*/ 57436 w 216217"/>
                <a:gd name="connsiteY132" fmla="*/ 222123 h 331755"/>
                <a:gd name="connsiteX133" fmla="*/ 62675 w 216217"/>
                <a:gd name="connsiteY133" fmla="*/ 181165 h 331755"/>
                <a:gd name="connsiteX134" fmla="*/ 42005 w 216217"/>
                <a:gd name="connsiteY134" fmla="*/ 191929 h 331755"/>
                <a:gd name="connsiteX135" fmla="*/ 32099 w 216217"/>
                <a:gd name="connsiteY135" fmla="*/ 168307 h 331755"/>
                <a:gd name="connsiteX136" fmla="*/ 20669 w 216217"/>
                <a:gd name="connsiteY136" fmla="*/ 157544 h 331755"/>
                <a:gd name="connsiteX137" fmla="*/ 7525 w 216217"/>
                <a:gd name="connsiteY137" fmla="*/ 149257 h 331755"/>
                <a:gd name="connsiteX138" fmla="*/ 10763 w 216217"/>
                <a:gd name="connsiteY138" fmla="*/ 132874 h 331755"/>
                <a:gd name="connsiteX139" fmla="*/ 12097 w 216217"/>
                <a:gd name="connsiteY139" fmla="*/ 118110 h 331755"/>
                <a:gd name="connsiteX140" fmla="*/ 8477 w 216217"/>
                <a:gd name="connsiteY140" fmla="*/ 108966 h 331755"/>
                <a:gd name="connsiteX141" fmla="*/ 3905 w 216217"/>
                <a:gd name="connsiteY141" fmla="*/ 104394 h 331755"/>
                <a:gd name="connsiteX142" fmla="*/ 2286 w 216217"/>
                <a:gd name="connsiteY142" fmla="*/ 100775 h 331755"/>
                <a:gd name="connsiteX143" fmla="*/ 0 w 216217"/>
                <a:gd name="connsiteY143" fmla="*/ 91535 h 33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16217" h="331755">
                  <a:moveTo>
                    <a:pt x="0" y="91535"/>
                  </a:moveTo>
                  <a:lnTo>
                    <a:pt x="667" y="91535"/>
                  </a:lnTo>
                  <a:lnTo>
                    <a:pt x="286" y="90869"/>
                  </a:lnTo>
                  <a:lnTo>
                    <a:pt x="1905" y="90869"/>
                  </a:lnTo>
                  <a:lnTo>
                    <a:pt x="6572" y="90583"/>
                  </a:lnTo>
                  <a:lnTo>
                    <a:pt x="40386" y="90202"/>
                  </a:lnTo>
                  <a:lnTo>
                    <a:pt x="40672" y="90202"/>
                  </a:lnTo>
                  <a:lnTo>
                    <a:pt x="40958" y="90583"/>
                  </a:lnTo>
                  <a:lnTo>
                    <a:pt x="53150" y="90869"/>
                  </a:lnTo>
                  <a:lnTo>
                    <a:pt x="53150" y="91250"/>
                  </a:lnTo>
                  <a:lnTo>
                    <a:pt x="51816" y="76486"/>
                  </a:lnTo>
                  <a:lnTo>
                    <a:pt x="51530" y="74200"/>
                  </a:lnTo>
                  <a:lnTo>
                    <a:pt x="51530" y="72866"/>
                  </a:lnTo>
                  <a:lnTo>
                    <a:pt x="50863" y="71533"/>
                  </a:lnTo>
                  <a:lnTo>
                    <a:pt x="49530" y="69913"/>
                  </a:lnTo>
                  <a:lnTo>
                    <a:pt x="47530" y="68294"/>
                  </a:lnTo>
                  <a:lnTo>
                    <a:pt x="45911" y="66294"/>
                  </a:lnTo>
                  <a:lnTo>
                    <a:pt x="44577" y="64675"/>
                  </a:lnTo>
                  <a:lnTo>
                    <a:pt x="43910" y="62960"/>
                  </a:lnTo>
                  <a:lnTo>
                    <a:pt x="43910" y="61055"/>
                  </a:lnTo>
                  <a:lnTo>
                    <a:pt x="44291" y="59436"/>
                  </a:lnTo>
                  <a:lnTo>
                    <a:pt x="44577" y="58769"/>
                  </a:lnTo>
                  <a:lnTo>
                    <a:pt x="45244" y="58102"/>
                  </a:lnTo>
                  <a:lnTo>
                    <a:pt x="45911" y="58102"/>
                  </a:lnTo>
                  <a:lnTo>
                    <a:pt x="48196" y="57721"/>
                  </a:lnTo>
                  <a:lnTo>
                    <a:pt x="48863" y="57436"/>
                  </a:lnTo>
                  <a:lnTo>
                    <a:pt x="50483" y="56102"/>
                  </a:lnTo>
                  <a:lnTo>
                    <a:pt x="50483" y="54102"/>
                  </a:lnTo>
                  <a:lnTo>
                    <a:pt x="49244" y="46958"/>
                  </a:lnTo>
                  <a:lnTo>
                    <a:pt x="48863" y="44005"/>
                  </a:lnTo>
                  <a:lnTo>
                    <a:pt x="49244" y="42291"/>
                  </a:lnTo>
                  <a:lnTo>
                    <a:pt x="49816" y="41338"/>
                  </a:lnTo>
                  <a:lnTo>
                    <a:pt x="50483" y="40005"/>
                  </a:lnTo>
                  <a:lnTo>
                    <a:pt x="50863" y="39052"/>
                  </a:lnTo>
                  <a:lnTo>
                    <a:pt x="50863" y="37052"/>
                  </a:lnTo>
                  <a:lnTo>
                    <a:pt x="50197" y="36100"/>
                  </a:lnTo>
                  <a:lnTo>
                    <a:pt x="50197" y="30480"/>
                  </a:lnTo>
                  <a:lnTo>
                    <a:pt x="47530" y="27908"/>
                  </a:lnTo>
                  <a:lnTo>
                    <a:pt x="47530" y="25622"/>
                  </a:lnTo>
                  <a:lnTo>
                    <a:pt x="47244" y="24574"/>
                  </a:lnTo>
                  <a:lnTo>
                    <a:pt x="46577" y="23622"/>
                  </a:lnTo>
                  <a:lnTo>
                    <a:pt x="45244" y="22669"/>
                  </a:lnTo>
                  <a:lnTo>
                    <a:pt x="44291" y="21336"/>
                  </a:lnTo>
                  <a:lnTo>
                    <a:pt x="43910" y="20669"/>
                  </a:lnTo>
                  <a:lnTo>
                    <a:pt x="43910" y="19717"/>
                  </a:lnTo>
                  <a:lnTo>
                    <a:pt x="44577" y="16383"/>
                  </a:lnTo>
                  <a:lnTo>
                    <a:pt x="45244" y="14478"/>
                  </a:lnTo>
                  <a:lnTo>
                    <a:pt x="44958" y="12763"/>
                  </a:lnTo>
                  <a:lnTo>
                    <a:pt x="44577" y="11525"/>
                  </a:lnTo>
                  <a:lnTo>
                    <a:pt x="44958" y="10477"/>
                  </a:lnTo>
                  <a:lnTo>
                    <a:pt x="45244" y="9811"/>
                  </a:lnTo>
                  <a:lnTo>
                    <a:pt x="46292" y="8858"/>
                  </a:lnTo>
                  <a:lnTo>
                    <a:pt x="48863" y="7239"/>
                  </a:lnTo>
                  <a:lnTo>
                    <a:pt x="50197" y="7525"/>
                  </a:lnTo>
                  <a:lnTo>
                    <a:pt x="50483" y="7906"/>
                  </a:lnTo>
                  <a:lnTo>
                    <a:pt x="50483" y="13430"/>
                  </a:lnTo>
                  <a:lnTo>
                    <a:pt x="51530" y="14478"/>
                  </a:lnTo>
                  <a:lnTo>
                    <a:pt x="52769" y="14478"/>
                  </a:lnTo>
                  <a:lnTo>
                    <a:pt x="54769" y="13811"/>
                  </a:lnTo>
                  <a:lnTo>
                    <a:pt x="58388" y="12192"/>
                  </a:lnTo>
                  <a:lnTo>
                    <a:pt x="59341" y="10858"/>
                  </a:lnTo>
                  <a:lnTo>
                    <a:pt x="60388" y="8572"/>
                  </a:lnTo>
                  <a:lnTo>
                    <a:pt x="60674" y="8572"/>
                  </a:lnTo>
                  <a:lnTo>
                    <a:pt x="62294" y="6286"/>
                  </a:lnTo>
                  <a:lnTo>
                    <a:pt x="64294" y="4286"/>
                  </a:lnTo>
                  <a:lnTo>
                    <a:pt x="64961" y="3905"/>
                  </a:lnTo>
                  <a:lnTo>
                    <a:pt x="67246" y="2667"/>
                  </a:lnTo>
                  <a:lnTo>
                    <a:pt x="70199" y="1333"/>
                  </a:lnTo>
                  <a:lnTo>
                    <a:pt x="71533" y="667"/>
                  </a:lnTo>
                  <a:lnTo>
                    <a:pt x="73152" y="0"/>
                  </a:lnTo>
                  <a:lnTo>
                    <a:pt x="76771" y="0"/>
                  </a:lnTo>
                  <a:lnTo>
                    <a:pt x="77057" y="286"/>
                  </a:lnTo>
                  <a:lnTo>
                    <a:pt x="78391" y="3238"/>
                  </a:lnTo>
                  <a:lnTo>
                    <a:pt x="79058" y="6572"/>
                  </a:lnTo>
                  <a:lnTo>
                    <a:pt x="79724" y="7239"/>
                  </a:lnTo>
                  <a:lnTo>
                    <a:pt x="80010" y="7239"/>
                  </a:lnTo>
                  <a:lnTo>
                    <a:pt x="80677" y="6858"/>
                  </a:lnTo>
                  <a:lnTo>
                    <a:pt x="81725" y="3619"/>
                  </a:lnTo>
                  <a:lnTo>
                    <a:pt x="82010" y="2953"/>
                  </a:lnTo>
                  <a:lnTo>
                    <a:pt x="82296" y="2000"/>
                  </a:lnTo>
                  <a:lnTo>
                    <a:pt x="84011" y="15716"/>
                  </a:lnTo>
                  <a:lnTo>
                    <a:pt x="88583" y="54102"/>
                  </a:lnTo>
                  <a:lnTo>
                    <a:pt x="92202" y="65627"/>
                  </a:lnTo>
                  <a:lnTo>
                    <a:pt x="98774" y="86296"/>
                  </a:lnTo>
                  <a:lnTo>
                    <a:pt x="99727" y="88963"/>
                  </a:lnTo>
                  <a:lnTo>
                    <a:pt x="105346" y="106966"/>
                  </a:lnTo>
                  <a:lnTo>
                    <a:pt x="109252" y="118491"/>
                  </a:lnTo>
                  <a:lnTo>
                    <a:pt x="110585" y="122396"/>
                  </a:lnTo>
                  <a:lnTo>
                    <a:pt x="111538" y="125063"/>
                  </a:lnTo>
                  <a:lnTo>
                    <a:pt x="111919" y="126682"/>
                  </a:lnTo>
                  <a:lnTo>
                    <a:pt x="118777" y="149257"/>
                  </a:lnTo>
                  <a:lnTo>
                    <a:pt x="122015" y="160115"/>
                  </a:lnTo>
                  <a:lnTo>
                    <a:pt x="123063" y="163068"/>
                  </a:lnTo>
                  <a:lnTo>
                    <a:pt x="122682" y="163449"/>
                  </a:lnTo>
                  <a:lnTo>
                    <a:pt x="124016" y="168307"/>
                  </a:lnTo>
                  <a:lnTo>
                    <a:pt x="134207" y="202787"/>
                  </a:lnTo>
                  <a:lnTo>
                    <a:pt x="136112" y="210693"/>
                  </a:lnTo>
                  <a:lnTo>
                    <a:pt x="136493" y="210693"/>
                  </a:lnTo>
                  <a:lnTo>
                    <a:pt x="139732" y="217265"/>
                  </a:lnTo>
                  <a:lnTo>
                    <a:pt x="143351" y="223742"/>
                  </a:lnTo>
                  <a:lnTo>
                    <a:pt x="145637" y="227743"/>
                  </a:lnTo>
                  <a:lnTo>
                    <a:pt x="145637" y="228409"/>
                  </a:lnTo>
                  <a:lnTo>
                    <a:pt x="149257" y="233267"/>
                  </a:lnTo>
                  <a:lnTo>
                    <a:pt x="160782" y="251650"/>
                  </a:lnTo>
                  <a:lnTo>
                    <a:pt x="168592" y="264795"/>
                  </a:lnTo>
                  <a:lnTo>
                    <a:pt x="174212" y="273367"/>
                  </a:lnTo>
                  <a:lnTo>
                    <a:pt x="180404" y="283178"/>
                  </a:lnTo>
                  <a:lnTo>
                    <a:pt x="184404" y="290036"/>
                  </a:lnTo>
                  <a:lnTo>
                    <a:pt x="188024" y="294037"/>
                  </a:lnTo>
                  <a:lnTo>
                    <a:pt x="192310" y="300228"/>
                  </a:lnTo>
                  <a:lnTo>
                    <a:pt x="198787" y="308419"/>
                  </a:lnTo>
                  <a:lnTo>
                    <a:pt x="213265" y="326803"/>
                  </a:lnTo>
                  <a:lnTo>
                    <a:pt x="216217" y="330803"/>
                  </a:lnTo>
                  <a:lnTo>
                    <a:pt x="211265" y="331756"/>
                  </a:lnTo>
                  <a:lnTo>
                    <a:pt x="188309" y="320897"/>
                  </a:lnTo>
                  <a:lnTo>
                    <a:pt x="176879" y="314706"/>
                  </a:lnTo>
                  <a:lnTo>
                    <a:pt x="170593" y="313658"/>
                  </a:lnTo>
                  <a:lnTo>
                    <a:pt x="162116" y="310039"/>
                  </a:lnTo>
                  <a:lnTo>
                    <a:pt x="155162" y="307467"/>
                  </a:lnTo>
                  <a:lnTo>
                    <a:pt x="136779" y="300895"/>
                  </a:lnTo>
                  <a:lnTo>
                    <a:pt x="124682" y="295656"/>
                  </a:lnTo>
                  <a:lnTo>
                    <a:pt x="116110" y="292036"/>
                  </a:lnTo>
                  <a:lnTo>
                    <a:pt x="107918" y="288417"/>
                  </a:lnTo>
                  <a:lnTo>
                    <a:pt x="95441" y="282892"/>
                  </a:lnTo>
                  <a:lnTo>
                    <a:pt x="91821" y="278225"/>
                  </a:lnTo>
                  <a:lnTo>
                    <a:pt x="85630" y="271082"/>
                  </a:lnTo>
                  <a:lnTo>
                    <a:pt x="84011" y="268415"/>
                  </a:lnTo>
                  <a:lnTo>
                    <a:pt x="78105" y="258604"/>
                  </a:lnTo>
                  <a:lnTo>
                    <a:pt x="74104" y="252984"/>
                  </a:lnTo>
                  <a:lnTo>
                    <a:pt x="68866" y="244792"/>
                  </a:lnTo>
                  <a:lnTo>
                    <a:pt x="65627" y="238506"/>
                  </a:lnTo>
                  <a:lnTo>
                    <a:pt x="59722" y="228409"/>
                  </a:lnTo>
                  <a:lnTo>
                    <a:pt x="57436" y="222123"/>
                  </a:lnTo>
                  <a:lnTo>
                    <a:pt x="62675" y="181165"/>
                  </a:lnTo>
                  <a:lnTo>
                    <a:pt x="42005" y="191929"/>
                  </a:lnTo>
                  <a:lnTo>
                    <a:pt x="32099" y="168307"/>
                  </a:lnTo>
                  <a:lnTo>
                    <a:pt x="20669" y="157544"/>
                  </a:lnTo>
                  <a:lnTo>
                    <a:pt x="7525" y="149257"/>
                  </a:lnTo>
                  <a:lnTo>
                    <a:pt x="10763" y="132874"/>
                  </a:lnTo>
                  <a:lnTo>
                    <a:pt x="12097" y="118110"/>
                  </a:lnTo>
                  <a:lnTo>
                    <a:pt x="8477" y="108966"/>
                  </a:lnTo>
                  <a:lnTo>
                    <a:pt x="3905" y="104394"/>
                  </a:lnTo>
                  <a:lnTo>
                    <a:pt x="2286" y="100775"/>
                  </a:lnTo>
                  <a:lnTo>
                    <a:pt x="0" y="91535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B88B418D-CA37-DCA7-0C91-E4D46E0F6F65}"/>
                </a:ext>
              </a:extLst>
            </p:cNvPr>
            <p:cNvSpPr/>
            <p:nvPr/>
          </p:nvSpPr>
          <p:spPr>
            <a:xfrm>
              <a:off x="2408061" y="3862545"/>
              <a:ext cx="247364" cy="138207"/>
            </a:xfrm>
            <a:custGeom>
              <a:avLst/>
              <a:gdLst>
                <a:gd name="connsiteX0" fmla="*/ 89535 w 247364"/>
                <a:gd name="connsiteY0" fmla="*/ 93536 h 138207"/>
                <a:gd name="connsiteX1" fmla="*/ 87630 w 247364"/>
                <a:gd name="connsiteY1" fmla="*/ 89630 h 138207"/>
                <a:gd name="connsiteX2" fmla="*/ 79438 w 247364"/>
                <a:gd name="connsiteY2" fmla="*/ 81058 h 138207"/>
                <a:gd name="connsiteX3" fmla="*/ 75819 w 247364"/>
                <a:gd name="connsiteY3" fmla="*/ 76486 h 138207"/>
                <a:gd name="connsiteX4" fmla="*/ 72866 w 247364"/>
                <a:gd name="connsiteY4" fmla="*/ 74866 h 138207"/>
                <a:gd name="connsiteX5" fmla="*/ 69533 w 247364"/>
                <a:gd name="connsiteY5" fmla="*/ 73152 h 138207"/>
                <a:gd name="connsiteX6" fmla="*/ 69247 w 247364"/>
                <a:gd name="connsiteY6" fmla="*/ 72866 h 138207"/>
                <a:gd name="connsiteX7" fmla="*/ 68580 w 247364"/>
                <a:gd name="connsiteY7" fmla="*/ 73152 h 138207"/>
                <a:gd name="connsiteX8" fmla="*/ 66294 w 247364"/>
                <a:gd name="connsiteY8" fmla="*/ 72200 h 138207"/>
                <a:gd name="connsiteX9" fmla="*/ 65342 w 247364"/>
                <a:gd name="connsiteY9" fmla="*/ 70866 h 138207"/>
                <a:gd name="connsiteX10" fmla="*/ 64961 w 247364"/>
                <a:gd name="connsiteY10" fmla="*/ 71247 h 138207"/>
                <a:gd name="connsiteX11" fmla="*/ 64294 w 247364"/>
                <a:gd name="connsiteY11" fmla="*/ 71247 h 138207"/>
                <a:gd name="connsiteX12" fmla="*/ 63341 w 247364"/>
                <a:gd name="connsiteY12" fmla="*/ 72200 h 138207"/>
                <a:gd name="connsiteX13" fmla="*/ 62389 w 247364"/>
                <a:gd name="connsiteY13" fmla="*/ 71914 h 138207"/>
                <a:gd name="connsiteX14" fmla="*/ 59722 w 247364"/>
                <a:gd name="connsiteY14" fmla="*/ 71914 h 138207"/>
                <a:gd name="connsiteX15" fmla="*/ 59436 w 247364"/>
                <a:gd name="connsiteY15" fmla="*/ 72200 h 138207"/>
                <a:gd name="connsiteX16" fmla="*/ 59436 w 247364"/>
                <a:gd name="connsiteY16" fmla="*/ 72866 h 138207"/>
                <a:gd name="connsiteX17" fmla="*/ 59055 w 247364"/>
                <a:gd name="connsiteY17" fmla="*/ 73152 h 138207"/>
                <a:gd name="connsiteX18" fmla="*/ 58388 w 247364"/>
                <a:gd name="connsiteY18" fmla="*/ 73152 h 138207"/>
                <a:gd name="connsiteX19" fmla="*/ 57436 w 247364"/>
                <a:gd name="connsiteY19" fmla="*/ 74200 h 138207"/>
                <a:gd name="connsiteX20" fmla="*/ 56769 w 247364"/>
                <a:gd name="connsiteY20" fmla="*/ 73819 h 138207"/>
                <a:gd name="connsiteX21" fmla="*/ 56102 w 247364"/>
                <a:gd name="connsiteY21" fmla="*/ 73819 h 138207"/>
                <a:gd name="connsiteX22" fmla="*/ 52864 w 247364"/>
                <a:gd name="connsiteY22" fmla="*/ 75533 h 138207"/>
                <a:gd name="connsiteX23" fmla="*/ 51530 w 247364"/>
                <a:gd name="connsiteY23" fmla="*/ 75533 h 138207"/>
                <a:gd name="connsiteX24" fmla="*/ 50863 w 247364"/>
                <a:gd name="connsiteY24" fmla="*/ 76105 h 138207"/>
                <a:gd name="connsiteX25" fmla="*/ 49911 w 247364"/>
                <a:gd name="connsiteY25" fmla="*/ 76105 h 138207"/>
                <a:gd name="connsiteX26" fmla="*/ 49244 w 247364"/>
                <a:gd name="connsiteY26" fmla="*/ 76486 h 138207"/>
                <a:gd name="connsiteX27" fmla="*/ 48863 w 247364"/>
                <a:gd name="connsiteY27" fmla="*/ 77152 h 138207"/>
                <a:gd name="connsiteX28" fmla="*/ 48196 w 247364"/>
                <a:gd name="connsiteY28" fmla="*/ 77819 h 138207"/>
                <a:gd name="connsiteX29" fmla="*/ 47625 w 247364"/>
                <a:gd name="connsiteY29" fmla="*/ 77819 h 138207"/>
                <a:gd name="connsiteX30" fmla="*/ 47244 w 247364"/>
                <a:gd name="connsiteY30" fmla="*/ 78486 h 138207"/>
                <a:gd name="connsiteX31" fmla="*/ 46577 w 247364"/>
                <a:gd name="connsiteY31" fmla="*/ 78772 h 138207"/>
                <a:gd name="connsiteX32" fmla="*/ 46577 w 247364"/>
                <a:gd name="connsiteY32" fmla="*/ 78486 h 138207"/>
                <a:gd name="connsiteX33" fmla="*/ 45244 w 247364"/>
                <a:gd name="connsiteY33" fmla="*/ 77152 h 138207"/>
                <a:gd name="connsiteX34" fmla="*/ 44291 w 247364"/>
                <a:gd name="connsiteY34" fmla="*/ 75152 h 138207"/>
                <a:gd name="connsiteX35" fmla="*/ 45244 w 247364"/>
                <a:gd name="connsiteY35" fmla="*/ 74486 h 138207"/>
                <a:gd name="connsiteX36" fmla="*/ 45625 w 247364"/>
                <a:gd name="connsiteY36" fmla="*/ 73819 h 138207"/>
                <a:gd name="connsiteX37" fmla="*/ 45911 w 247364"/>
                <a:gd name="connsiteY37" fmla="*/ 73533 h 138207"/>
                <a:gd name="connsiteX38" fmla="*/ 46958 w 247364"/>
                <a:gd name="connsiteY38" fmla="*/ 73533 h 138207"/>
                <a:gd name="connsiteX39" fmla="*/ 47244 w 247364"/>
                <a:gd name="connsiteY39" fmla="*/ 72580 h 138207"/>
                <a:gd name="connsiteX40" fmla="*/ 47625 w 247364"/>
                <a:gd name="connsiteY40" fmla="*/ 72580 h 138207"/>
                <a:gd name="connsiteX41" fmla="*/ 47244 w 247364"/>
                <a:gd name="connsiteY41" fmla="*/ 72200 h 138207"/>
                <a:gd name="connsiteX42" fmla="*/ 47244 w 247364"/>
                <a:gd name="connsiteY42" fmla="*/ 71533 h 138207"/>
                <a:gd name="connsiteX43" fmla="*/ 46577 w 247364"/>
                <a:gd name="connsiteY43" fmla="*/ 70580 h 138207"/>
                <a:gd name="connsiteX44" fmla="*/ 46292 w 247364"/>
                <a:gd name="connsiteY44" fmla="*/ 70866 h 138207"/>
                <a:gd name="connsiteX45" fmla="*/ 45244 w 247364"/>
                <a:gd name="connsiteY45" fmla="*/ 70866 h 138207"/>
                <a:gd name="connsiteX46" fmla="*/ 44672 w 247364"/>
                <a:gd name="connsiteY46" fmla="*/ 70580 h 138207"/>
                <a:gd name="connsiteX47" fmla="*/ 44006 w 247364"/>
                <a:gd name="connsiteY47" fmla="*/ 69914 h 138207"/>
                <a:gd name="connsiteX48" fmla="*/ 45244 w 247364"/>
                <a:gd name="connsiteY48" fmla="*/ 68961 h 138207"/>
                <a:gd name="connsiteX49" fmla="*/ 45911 w 247364"/>
                <a:gd name="connsiteY49" fmla="*/ 68580 h 138207"/>
                <a:gd name="connsiteX50" fmla="*/ 46292 w 247364"/>
                <a:gd name="connsiteY50" fmla="*/ 68294 h 138207"/>
                <a:gd name="connsiteX51" fmla="*/ 46292 w 247364"/>
                <a:gd name="connsiteY51" fmla="*/ 67913 h 138207"/>
                <a:gd name="connsiteX52" fmla="*/ 47244 w 247364"/>
                <a:gd name="connsiteY52" fmla="*/ 66675 h 138207"/>
                <a:gd name="connsiteX53" fmla="*/ 46292 w 247364"/>
                <a:gd name="connsiteY53" fmla="*/ 65627 h 138207"/>
                <a:gd name="connsiteX54" fmla="*/ 46292 w 247364"/>
                <a:gd name="connsiteY54" fmla="*/ 64960 h 138207"/>
                <a:gd name="connsiteX55" fmla="*/ 46958 w 247364"/>
                <a:gd name="connsiteY55" fmla="*/ 64675 h 138207"/>
                <a:gd name="connsiteX56" fmla="*/ 46958 w 247364"/>
                <a:gd name="connsiteY56" fmla="*/ 63722 h 138207"/>
                <a:gd name="connsiteX57" fmla="*/ 42005 w 247364"/>
                <a:gd name="connsiteY57" fmla="*/ 63055 h 138207"/>
                <a:gd name="connsiteX58" fmla="*/ 38100 w 247364"/>
                <a:gd name="connsiteY58" fmla="*/ 63055 h 138207"/>
                <a:gd name="connsiteX59" fmla="*/ 30194 w 247364"/>
                <a:gd name="connsiteY59" fmla="*/ 61055 h 138207"/>
                <a:gd name="connsiteX60" fmla="*/ 28861 w 247364"/>
                <a:gd name="connsiteY60" fmla="*/ 61055 h 138207"/>
                <a:gd name="connsiteX61" fmla="*/ 28575 w 247364"/>
                <a:gd name="connsiteY61" fmla="*/ 60103 h 138207"/>
                <a:gd name="connsiteX62" fmla="*/ 28575 w 247364"/>
                <a:gd name="connsiteY62" fmla="*/ 59055 h 138207"/>
                <a:gd name="connsiteX63" fmla="*/ 28194 w 247364"/>
                <a:gd name="connsiteY63" fmla="*/ 58388 h 138207"/>
                <a:gd name="connsiteX64" fmla="*/ 28861 w 247364"/>
                <a:gd name="connsiteY64" fmla="*/ 57817 h 138207"/>
                <a:gd name="connsiteX65" fmla="*/ 28194 w 247364"/>
                <a:gd name="connsiteY65" fmla="*/ 57150 h 138207"/>
                <a:gd name="connsiteX66" fmla="*/ 27527 w 247364"/>
                <a:gd name="connsiteY66" fmla="*/ 57436 h 138207"/>
                <a:gd name="connsiteX67" fmla="*/ 25908 w 247364"/>
                <a:gd name="connsiteY67" fmla="*/ 57817 h 138207"/>
                <a:gd name="connsiteX68" fmla="*/ 24956 w 247364"/>
                <a:gd name="connsiteY68" fmla="*/ 57817 h 138207"/>
                <a:gd name="connsiteX69" fmla="*/ 24575 w 247364"/>
                <a:gd name="connsiteY69" fmla="*/ 58388 h 138207"/>
                <a:gd name="connsiteX70" fmla="*/ 24575 w 247364"/>
                <a:gd name="connsiteY70" fmla="*/ 59055 h 138207"/>
                <a:gd name="connsiteX71" fmla="*/ 23908 w 247364"/>
                <a:gd name="connsiteY71" fmla="*/ 59722 h 138207"/>
                <a:gd name="connsiteX72" fmla="*/ 23336 w 247364"/>
                <a:gd name="connsiteY72" fmla="*/ 62008 h 138207"/>
                <a:gd name="connsiteX73" fmla="*/ 22288 w 247364"/>
                <a:gd name="connsiteY73" fmla="*/ 62675 h 138207"/>
                <a:gd name="connsiteX74" fmla="*/ 22003 w 247364"/>
                <a:gd name="connsiteY74" fmla="*/ 62389 h 138207"/>
                <a:gd name="connsiteX75" fmla="*/ 21622 w 247364"/>
                <a:gd name="connsiteY75" fmla="*/ 62389 h 138207"/>
                <a:gd name="connsiteX76" fmla="*/ 20669 w 247364"/>
                <a:gd name="connsiteY76" fmla="*/ 63341 h 138207"/>
                <a:gd name="connsiteX77" fmla="*/ 19336 w 247364"/>
                <a:gd name="connsiteY77" fmla="*/ 64008 h 138207"/>
                <a:gd name="connsiteX78" fmla="*/ 18669 w 247364"/>
                <a:gd name="connsiteY78" fmla="*/ 64008 h 138207"/>
                <a:gd name="connsiteX79" fmla="*/ 18002 w 247364"/>
                <a:gd name="connsiteY79" fmla="*/ 64960 h 138207"/>
                <a:gd name="connsiteX80" fmla="*/ 17431 w 247364"/>
                <a:gd name="connsiteY80" fmla="*/ 65627 h 138207"/>
                <a:gd name="connsiteX81" fmla="*/ 11525 w 247364"/>
                <a:gd name="connsiteY81" fmla="*/ 62008 h 138207"/>
                <a:gd name="connsiteX82" fmla="*/ 8192 w 247364"/>
                <a:gd name="connsiteY82" fmla="*/ 59722 h 138207"/>
                <a:gd name="connsiteX83" fmla="*/ 7239 w 247364"/>
                <a:gd name="connsiteY83" fmla="*/ 59722 h 138207"/>
                <a:gd name="connsiteX84" fmla="*/ 4953 w 247364"/>
                <a:gd name="connsiteY84" fmla="*/ 59055 h 138207"/>
                <a:gd name="connsiteX85" fmla="*/ 5239 w 247364"/>
                <a:gd name="connsiteY85" fmla="*/ 58769 h 138207"/>
                <a:gd name="connsiteX86" fmla="*/ 5239 w 247364"/>
                <a:gd name="connsiteY86" fmla="*/ 58388 h 138207"/>
                <a:gd name="connsiteX87" fmla="*/ 4953 w 247364"/>
                <a:gd name="connsiteY87" fmla="*/ 57817 h 138207"/>
                <a:gd name="connsiteX88" fmla="*/ 3905 w 247364"/>
                <a:gd name="connsiteY88" fmla="*/ 57150 h 138207"/>
                <a:gd name="connsiteX89" fmla="*/ 2286 w 247364"/>
                <a:gd name="connsiteY89" fmla="*/ 57150 h 138207"/>
                <a:gd name="connsiteX90" fmla="*/ 953 w 247364"/>
                <a:gd name="connsiteY90" fmla="*/ 56102 h 138207"/>
                <a:gd name="connsiteX91" fmla="*/ 0 w 247364"/>
                <a:gd name="connsiteY91" fmla="*/ 55150 h 138207"/>
                <a:gd name="connsiteX92" fmla="*/ 1619 w 247364"/>
                <a:gd name="connsiteY92" fmla="*/ 53530 h 138207"/>
                <a:gd name="connsiteX93" fmla="*/ 1619 w 247364"/>
                <a:gd name="connsiteY93" fmla="*/ 47911 h 138207"/>
                <a:gd name="connsiteX94" fmla="*/ 2286 w 247364"/>
                <a:gd name="connsiteY94" fmla="*/ 47625 h 138207"/>
                <a:gd name="connsiteX95" fmla="*/ 4572 w 247364"/>
                <a:gd name="connsiteY95" fmla="*/ 47911 h 138207"/>
                <a:gd name="connsiteX96" fmla="*/ 4953 w 247364"/>
                <a:gd name="connsiteY96" fmla="*/ 46291 h 138207"/>
                <a:gd name="connsiteX97" fmla="*/ 4953 w 247364"/>
                <a:gd name="connsiteY97" fmla="*/ 44958 h 138207"/>
                <a:gd name="connsiteX98" fmla="*/ 5620 w 247364"/>
                <a:gd name="connsiteY98" fmla="*/ 44005 h 138207"/>
                <a:gd name="connsiteX99" fmla="*/ 6191 w 247364"/>
                <a:gd name="connsiteY99" fmla="*/ 43339 h 138207"/>
                <a:gd name="connsiteX100" fmla="*/ 7239 w 247364"/>
                <a:gd name="connsiteY100" fmla="*/ 41719 h 138207"/>
                <a:gd name="connsiteX101" fmla="*/ 18383 w 247364"/>
                <a:gd name="connsiteY101" fmla="*/ 40386 h 138207"/>
                <a:gd name="connsiteX102" fmla="*/ 19050 w 247364"/>
                <a:gd name="connsiteY102" fmla="*/ 41339 h 138207"/>
                <a:gd name="connsiteX103" fmla="*/ 20383 w 247364"/>
                <a:gd name="connsiteY103" fmla="*/ 42386 h 138207"/>
                <a:gd name="connsiteX104" fmla="*/ 20669 w 247364"/>
                <a:gd name="connsiteY104" fmla="*/ 43053 h 138207"/>
                <a:gd name="connsiteX105" fmla="*/ 21336 w 247364"/>
                <a:gd name="connsiteY105" fmla="*/ 43339 h 138207"/>
                <a:gd name="connsiteX106" fmla="*/ 22288 w 247364"/>
                <a:gd name="connsiteY106" fmla="*/ 44005 h 138207"/>
                <a:gd name="connsiteX107" fmla="*/ 22955 w 247364"/>
                <a:gd name="connsiteY107" fmla="*/ 44005 h 138207"/>
                <a:gd name="connsiteX108" fmla="*/ 23336 w 247364"/>
                <a:gd name="connsiteY108" fmla="*/ 44291 h 138207"/>
                <a:gd name="connsiteX109" fmla="*/ 22955 w 247364"/>
                <a:gd name="connsiteY109" fmla="*/ 42386 h 138207"/>
                <a:gd name="connsiteX110" fmla="*/ 22288 w 247364"/>
                <a:gd name="connsiteY110" fmla="*/ 41719 h 138207"/>
                <a:gd name="connsiteX111" fmla="*/ 22003 w 247364"/>
                <a:gd name="connsiteY111" fmla="*/ 38767 h 138207"/>
                <a:gd name="connsiteX112" fmla="*/ 22955 w 247364"/>
                <a:gd name="connsiteY112" fmla="*/ 38100 h 138207"/>
                <a:gd name="connsiteX113" fmla="*/ 23908 w 247364"/>
                <a:gd name="connsiteY113" fmla="*/ 38100 h 138207"/>
                <a:gd name="connsiteX114" fmla="*/ 24289 w 247364"/>
                <a:gd name="connsiteY114" fmla="*/ 38386 h 138207"/>
                <a:gd name="connsiteX115" fmla="*/ 24575 w 247364"/>
                <a:gd name="connsiteY115" fmla="*/ 38386 h 138207"/>
                <a:gd name="connsiteX116" fmla="*/ 25622 w 247364"/>
                <a:gd name="connsiteY116" fmla="*/ 38767 h 138207"/>
                <a:gd name="connsiteX117" fmla="*/ 26289 w 247364"/>
                <a:gd name="connsiteY117" fmla="*/ 39052 h 138207"/>
                <a:gd name="connsiteX118" fmla="*/ 26575 w 247364"/>
                <a:gd name="connsiteY118" fmla="*/ 39719 h 138207"/>
                <a:gd name="connsiteX119" fmla="*/ 27527 w 247364"/>
                <a:gd name="connsiteY119" fmla="*/ 39719 h 138207"/>
                <a:gd name="connsiteX120" fmla="*/ 27908 w 247364"/>
                <a:gd name="connsiteY120" fmla="*/ 39052 h 138207"/>
                <a:gd name="connsiteX121" fmla="*/ 28575 w 247364"/>
                <a:gd name="connsiteY121" fmla="*/ 38767 h 138207"/>
                <a:gd name="connsiteX122" fmla="*/ 28575 w 247364"/>
                <a:gd name="connsiteY122" fmla="*/ 38100 h 138207"/>
                <a:gd name="connsiteX123" fmla="*/ 28861 w 247364"/>
                <a:gd name="connsiteY123" fmla="*/ 38100 h 138207"/>
                <a:gd name="connsiteX124" fmla="*/ 29242 w 247364"/>
                <a:gd name="connsiteY124" fmla="*/ 37719 h 138207"/>
                <a:gd name="connsiteX125" fmla="*/ 29242 w 247364"/>
                <a:gd name="connsiteY125" fmla="*/ 37147 h 138207"/>
                <a:gd name="connsiteX126" fmla="*/ 30480 w 247364"/>
                <a:gd name="connsiteY126" fmla="*/ 35814 h 138207"/>
                <a:gd name="connsiteX127" fmla="*/ 31813 w 247364"/>
                <a:gd name="connsiteY127" fmla="*/ 33528 h 138207"/>
                <a:gd name="connsiteX128" fmla="*/ 32766 w 247364"/>
                <a:gd name="connsiteY128" fmla="*/ 32194 h 138207"/>
                <a:gd name="connsiteX129" fmla="*/ 34766 w 247364"/>
                <a:gd name="connsiteY129" fmla="*/ 31242 h 138207"/>
                <a:gd name="connsiteX130" fmla="*/ 36386 w 247364"/>
                <a:gd name="connsiteY130" fmla="*/ 29527 h 138207"/>
                <a:gd name="connsiteX131" fmla="*/ 36100 w 247364"/>
                <a:gd name="connsiteY131" fmla="*/ 29242 h 138207"/>
                <a:gd name="connsiteX132" fmla="*/ 35719 w 247364"/>
                <a:gd name="connsiteY132" fmla="*/ 27908 h 138207"/>
                <a:gd name="connsiteX133" fmla="*/ 35719 w 247364"/>
                <a:gd name="connsiteY133" fmla="*/ 23336 h 138207"/>
                <a:gd name="connsiteX134" fmla="*/ 37052 w 247364"/>
                <a:gd name="connsiteY134" fmla="*/ 22003 h 138207"/>
                <a:gd name="connsiteX135" fmla="*/ 37052 w 247364"/>
                <a:gd name="connsiteY135" fmla="*/ 20383 h 138207"/>
                <a:gd name="connsiteX136" fmla="*/ 36386 w 247364"/>
                <a:gd name="connsiteY136" fmla="*/ 19050 h 138207"/>
                <a:gd name="connsiteX137" fmla="*/ 36767 w 247364"/>
                <a:gd name="connsiteY137" fmla="*/ 18764 h 138207"/>
                <a:gd name="connsiteX138" fmla="*/ 36100 w 247364"/>
                <a:gd name="connsiteY138" fmla="*/ 18097 h 138207"/>
                <a:gd name="connsiteX139" fmla="*/ 36386 w 247364"/>
                <a:gd name="connsiteY139" fmla="*/ 17431 h 138207"/>
                <a:gd name="connsiteX140" fmla="*/ 36100 w 247364"/>
                <a:gd name="connsiteY140" fmla="*/ 17050 h 138207"/>
                <a:gd name="connsiteX141" fmla="*/ 35719 w 247364"/>
                <a:gd name="connsiteY141" fmla="*/ 16097 h 138207"/>
                <a:gd name="connsiteX142" fmla="*/ 35719 w 247364"/>
                <a:gd name="connsiteY142" fmla="*/ 15145 h 138207"/>
                <a:gd name="connsiteX143" fmla="*/ 36100 w 247364"/>
                <a:gd name="connsiteY143" fmla="*/ 14097 h 138207"/>
                <a:gd name="connsiteX144" fmla="*/ 38100 w 247364"/>
                <a:gd name="connsiteY144" fmla="*/ 10192 h 138207"/>
                <a:gd name="connsiteX145" fmla="*/ 40672 w 247364"/>
                <a:gd name="connsiteY145" fmla="*/ 9906 h 138207"/>
                <a:gd name="connsiteX146" fmla="*/ 42005 w 247364"/>
                <a:gd name="connsiteY146" fmla="*/ 8572 h 138207"/>
                <a:gd name="connsiteX147" fmla="*/ 43339 w 247364"/>
                <a:gd name="connsiteY147" fmla="*/ 7620 h 138207"/>
                <a:gd name="connsiteX148" fmla="*/ 44672 w 247364"/>
                <a:gd name="connsiteY148" fmla="*/ 7620 h 138207"/>
                <a:gd name="connsiteX149" fmla="*/ 44958 w 247364"/>
                <a:gd name="connsiteY149" fmla="*/ 7906 h 138207"/>
                <a:gd name="connsiteX150" fmla="*/ 45911 w 247364"/>
                <a:gd name="connsiteY150" fmla="*/ 7906 h 138207"/>
                <a:gd name="connsiteX151" fmla="*/ 46958 w 247364"/>
                <a:gd name="connsiteY151" fmla="*/ 7239 h 138207"/>
                <a:gd name="connsiteX152" fmla="*/ 47244 w 247364"/>
                <a:gd name="connsiteY152" fmla="*/ 7239 h 138207"/>
                <a:gd name="connsiteX153" fmla="*/ 47625 w 247364"/>
                <a:gd name="connsiteY153" fmla="*/ 6953 h 138207"/>
                <a:gd name="connsiteX154" fmla="*/ 47625 w 247364"/>
                <a:gd name="connsiteY154" fmla="*/ 6286 h 138207"/>
                <a:gd name="connsiteX155" fmla="*/ 47244 w 247364"/>
                <a:gd name="connsiteY155" fmla="*/ 5905 h 138207"/>
                <a:gd name="connsiteX156" fmla="*/ 52197 w 247364"/>
                <a:gd name="connsiteY156" fmla="*/ 5239 h 138207"/>
                <a:gd name="connsiteX157" fmla="*/ 53150 w 247364"/>
                <a:gd name="connsiteY157" fmla="*/ 5620 h 138207"/>
                <a:gd name="connsiteX158" fmla="*/ 54483 w 247364"/>
                <a:gd name="connsiteY158" fmla="*/ 4953 h 138207"/>
                <a:gd name="connsiteX159" fmla="*/ 54102 w 247364"/>
                <a:gd name="connsiteY159" fmla="*/ 5239 h 138207"/>
                <a:gd name="connsiteX160" fmla="*/ 53816 w 247364"/>
                <a:gd name="connsiteY160" fmla="*/ 5905 h 138207"/>
                <a:gd name="connsiteX161" fmla="*/ 53150 w 247364"/>
                <a:gd name="connsiteY161" fmla="*/ 5905 h 138207"/>
                <a:gd name="connsiteX162" fmla="*/ 52864 w 247364"/>
                <a:gd name="connsiteY162" fmla="*/ 6286 h 138207"/>
                <a:gd name="connsiteX163" fmla="*/ 52197 w 247364"/>
                <a:gd name="connsiteY163" fmla="*/ 7239 h 138207"/>
                <a:gd name="connsiteX164" fmla="*/ 51816 w 247364"/>
                <a:gd name="connsiteY164" fmla="*/ 7906 h 138207"/>
                <a:gd name="connsiteX165" fmla="*/ 52197 w 247364"/>
                <a:gd name="connsiteY165" fmla="*/ 8572 h 138207"/>
                <a:gd name="connsiteX166" fmla="*/ 52864 w 247364"/>
                <a:gd name="connsiteY166" fmla="*/ 8572 h 138207"/>
                <a:gd name="connsiteX167" fmla="*/ 53150 w 247364"/>
                <a:gd name="connsiteY167" fmla="*/ 8858 h 138207"/>
                <a:gd name="connsiteX168" fmla="*/ 54769 w 247364"/>
                <a:gd name="connsiteY168" fmla="*/ 8858 h 138207"/>
                <a:gd name="connsiteX169" fmla="*/ 54102 w 247364"/>
                <a:gd name="connsiteY169" fmla="*/ 10192 h 138207"/>
                <a:gd name="connsiteX170" fmla="*/ 54483 w 247364"/>
                <a:gd name="connsiteY170" fmla="*/ 11144 h 138207"/>
                <a:gd name="connsiteX171" fmla="*/ 55817 w 247364"/>
                <a:gd name="connsiteY171" fmla="*/ 12192 h 138207"/>
                <a:gd name="connsiteX172" fmla="*/ 55817 w 247364"/>
                <a:gd name="connsiteY172" fmla="*/ 13526 h 138207"/>
                <a:gd name="connsiteX173" fmla="*/ 56102 w 247364"/>
                <a:gd name="connsiteY173" fmla="*/ 13811 h 138207"/>
                <a:gd name="connsiteX174" fmla="*/ 56483 w 247364"/>
                <a:gd name="connsiteY174" fmla="*/ 13526 h 138207"/>
                <a:gd name="connsiteX175" fmla="*/ 56483 w 247364"/>
                <a:gd name="connsiteY175" fmla="*/ 13811 h 138207"/>
                <a:gd name="connsiteX176" fmla="*/ 55817 w 247364"/>
                <a:gd name="connsiteY176" fmla="*/ 14097 h 138207"/>
                <a:gd name="connsiteX177" fmla="*/ 56102 w 247364"/>
                <a:gd name="connsiteY177" fmla="*/ 14478 h 138207"/>
                <a:gd name="connsiteX178" fmla="*/ 55817 w 247364"/>
                <a:gd name="connsiteY178" fmla="*/ 14764 h 138207"/>
                <a:gd name="connsiteX179" fmla="*/ 56102 w 247364"/>
                <a:gd name="connsiteY179" fmla="*/ 14764 h 138207"/>
                <a:gd name="connsiteX180" fmla="*/ 55817 w 247364"/>
                <a:gd name="connsiteY180" fmla="*/ 16097 h 138207"/>
                <a:gd name="connsiteX181" fmla="*/ 57055 w 247364"/>
                <a:gd name="connsiteY181" fmla="*/ 15430 h 138207"/>
                <a:gd name="connsiteX182" fmla="*/ 57721 w 247364"/>
                <a:gd name="connsiteY182" fmla="*/ 16478 h 138207"/>
                <a:gd name="connsiteX183" fmla="*/ 58103 w 247364"/>
                <a:gd name="connsiteY183" fmla="*/ 17050 h 138207"/>
                <a:gd name="connsiteX184" fmla="*/ 59436 w 247364"/>
                <a:gd name="connsiteY184" fmla="*/ 17050 h 138207"/>
                <a:gd name="connsiteX185" fmla="*/ 59722 w 247364"/>
                <a:gd name="connsiteY185" fmla="*/ 16478 h 138207"/>
                <a:gd name="connsiteX186" fmla="*/ 59722 w 247364"/>
                <a:gd name="connsiteY186" fmla="*/ 16097 h 138207"/>
                <a:gd name="connsiteX187" fmla="*/ 60008 w 247364"/>
                <a:gd name="connsiteY187" fmla="*/ 16097 h 138207"/>
                <a:gd name="connsiteX188" fmla="*/ 59722 w 247364"/>
                <a:gd name="connsiteY188" fmla="*/ 16764 h 138207"/>
                <a:gd name="connsiteX189" fmla="*/ 60388 w 247364"/>
                <a:gd name="connsiteY189" fmla="*/ 16764 h 138207"/>
                <a:gd name="connsiteX190" fmla="*/ 60388 w 247364"/>
                <a:gd name="connsiteY190" fmla="*/ 17050 h 138207"/>
                <a:gd name="connsiteX191" fmla="*/ 60388 w 247364"/>
                <a:gd name="connsiteY191" fmla="*/ 16764 h 138207"/>
                <a:gd name="connsiteX192" fmla="*/ 60388 w 247364"/>
                <a:gd name="connsiteY192" fmla="*/ 17050 h 138207"/>
                <a:gd name="connsiteX193" fmla="*/ 60674 w 247364"/>
                <a:gd name="connsiteY193" fmla="*/ 17431 h 138207"/>
                <a:gd name="connsiteX194" fmla="*/ 60674 w 247364"/>
                <a:gd name="connsiteY194" fmla="*/ 18097 h 138207"/>
                <a:gd name="connsiteX195" fmla="*/ 61341 w 247364"/>
                <a:gd name="connsiteY195" fmla="*/ 18097 h 138207"/>
                <a:gd name="connsiteX196" fmla="*/ 61722 w 247364"/>
                <a:gd name="connsiteY196" fmla="*/ 18764 h 138207"/>
                <a:gd name="connsiteX197" fmla="*/ 62008 w 247364"/>
                <a:gd name="connsiteY197" fmla="*/ 18764 h 138207"/>
                <a:gd name="connsiteX198" fmla="*/ 62008 w 247364"/>
                <a:gd name="connsiteY198" fmla="*/ 19050 h 138207"/>
                <a:gd name="connsiteX199" fmla="*/ 62675 w 247364"/>
                <a:gd name="connsiteY199" fmla="*/ 19050 h 138207"/>
                <a:gd name="connsiteX200" fmla="*/ 62675 w 247364"/>
                <a:gd name="connsiteY200" fmla="*/ 18764 h 138207"/>
                <a:gd name="connsiteX201" fmla="*/ 62389 w 247364"/>
                <a:gd name="connsiteY201" fmla="*/ 16764 h 138207"/>
                <a:gd name="connsiteX202" fmla="*/ 61722 w 247364"/>
                <a:gd name="connsiteY202" fmla="*/ 16764 h 138207"/>
                <a:gd name="connsiteX203" fmla="*/ 61341 w 247364"/>
                <a:gd name="connsiteY203" fmla="*/ 16097 h 138207"/>
                <a:gd name="connsiteX204" fmla="*/ 61055 w 247364"/>
                <a:gd name="connsiteY204" fmla="*/ 15811 h 138207"/>
                <a:gd name="connsiteX205" fmla="*/ 59055 w 247364"/>
                <a:gd name="connsiteY205" fmla="*/ 15430 h 138207"/>
                <a:gd name="connsiteX206" fmla="*/ 59722 w 247364"/>
                <a:gd name="connsiteY206" fmla="*/ 14764 h 138207"/>
                <a:gd name="connsiteX207" fmla="*/ 59722 w 247364"/>
                <a:gd name="connsiteY207" fmla="*/ 14097 h 138207"/>
                <a:gd name="connsiteX208" fmla="*/ 59436 w 247364"/>
                <a:gd name="connsiteY208" fmla="*/ 13526 h 138207"/>
                <a:gd name="connsiteX209" fmla="*/ 59436 w 247364"/>
                <a:gd name="connsiteY209" fmla="*/ 13144 h 138207"/>
                <a:gd name="connsiteX210" fmla="*/ 59722 w 247364"/>
                <a:gd name="connsiteY210" fmla="*/ 13144 h 138207"/>
                <a:gd name="connsiteX211" fmla="*/ 60674 w 247364"/>
                <a:gd name="connsiteY211" fmla="*/ 14097 h 138207"/>
                <a:gd name="connsiteX212" fmla="*/ 62008 w 247364"/>
                <a:gd name="connsiteY212" fmla="*/ 14097 h 138207"/>
                <a:gd name="connsiteX213" fmla="*/ 62960 w 247364"/>
                <a:gd name="connsiteY213" fmla="*/ 14478 h 138207"/>
                <a:gd name="connsiteX214" fmla="*/ 63627 w 247364"/>
                <a:gd name="connsiteY214" fmla="*/ 16478 h 138207"/>
                <a:gd name="connsiteX215" fmla="*/ 65342 w 247364"/>
                <a:gd name="connsiteY215" fmla="*/ 17050 h 138207"/>
                <a:gd name="connsiteX216" fmla="*/ 65913 w 247364"/>
                <a:gd name="connsiteY216" fmla="*/ 17050 h 138207"/>
                <a:gd name="connsiteX217" fmla="*/ 65913 w 247364"/>
                <a:gd name="connsiteY217" fmla="*/ 16764 h 138207"/>
                <a:gd name="connsiteX218" fmla="*/ 66961 w 247364"/>
                <a:gd name="connsiteY218" fmla="*/ 16764 h 138207"/>
                <a:gd name="connsiteX219" fmla="*/ 66961 w 247364"/>
                <a:gd name="connsiteY219" fmla="*/ 17716 h 138207"/>
                <a:gd name="connsiteX220" fmla="*/ 68866 w 247364"/>
                <a:gd name="connsiteY220" fmla="*/ 16764 h 138207"/>
                <a:gd name="connsiteX221" fmla="*/ 69247 w 247364"/>
                <a:gd name="connsiteY221" fmla="*/ 16478 h 138207"/>
                <a:gd name="connsiteX222" fmla="*/ 69533 w 247364"/>
                <a:gd name="connsiteY222" fmla="*/ 15811 h 138207"/>
                <a:gd name="connsiteX223" fmla="*/ 69533 w 247364"/>
                <a:gd name="connsiteY223" fmla="*/ 15430 h 138207"/>
                <a:gd name="connsiteX224" fmla="*/ 70199 w 247364"/>
                <a:gd name="connsiteY224" fmla="*/ 14764 h 138207"/>
                <a:gd name="connsiteX225" fmla="*/ 70199 w 247364"/>
                <a:gd name="connsiteY225" fmla="*/ 14478 h 138207"/>
                <a:gd name="connsiteX226" fmla="*/ 69913 w 247364"/>
                <a:gd name="connsiteY226" fmla="*/ 14097 h 138207"/>
                <a:gd name="connsiteX227" fmla="*/ 69913 w 247364"/>
                <a:gd name="connsiteY227" fmla="*/ 13144 h 138207"/>
                <a:gd name="connsiteX228" fmla="*/ 69247 w 247364"/>
                <a:gd name="connsiteY228" fmla="*/ 12478 h 138207"/>
                <a:gd name="connsiteX229" fmla="*/ 68866 w 247364"/>
                <a:gd name="connsiteY229" fmla="*/ 10858 h 138207"/>
                <a:gd name="connsiteX230" fmla="*/ 69913 w 247364"/>
                <a:gd name="connsiteY230" fmla="*/ 10573 h 138207"/>
                <a:gd name="connsiteX231" fmla="*/ 72200 w 247364"/>
                <a:gd name="connsiteY231" fmla="*/ 9906 h 138207"/>
                <a:gd name="connsiteX232" fmla="*/ 73819 w 247364"/>
                <a:gd name="connsiteY232" fmla="*/ 9906 h 138207"/>
                <a:gd name="connsiteX233" fmla="*/ 74771 w 247364"/>
                <a:gd name="connsiteY233" fmla="*/ 9525 h 138207"/>
                <a:gd name="connsiteX234" fmla="*/ 77438 w 247364"/>
                <a:gd name="connsiteY234" fmla="*/ 9906 h 138207"/>
                <a:gd name="connsiteX235" fmla="*/ 78391 w 247364"/>
                <a:gd name="connsiteY235" fmla="*/ 9906 h 138207"/>
                <a:gd name="connsiteX236" fmla="*/ 80677 w 247364"/>
                <a:gd name="connsiteY236" fmla="*/ 10858 h 138207"/>
                <a:gd name="connsiteX237" fmla="*/ 81344 w 247364"/>
                <a:gd name="connsiteY237" fmla="*/ 9906 h 138207"/>
                <a:gd name="connsiteX238" fmla="*/ 81725 w 247364"/>
                <a:gd name="connsiteY238" fmla="*/ 9906 h 138207"/>
                <a:gd name="connsiteX239" fmla="*/ 82391 w 247364"/>
                <a:gd name="connsiteY239" fmla="*/ 10192 h 138207"/>
                <a:gd name="connsiteX240" fmla="*/ 82677 w 247364"/>
                <a:gd name="connsiteY240" fmla="*/ 9906 h 138207"/>
                <a:gd name="connsiteX241" fmla="*/ 83344 w 247364"/>
                <a:gd name="connsiteY241" fmla="*/ 9906 h 138207"/>
                <a:gd name="connsiteX242" fmla="*/ 84011 w 247364"/>
                <a:gd name="connsiteY242" fmla="*/ 9525 h 138207"/>
                <a:gd name="connsiteX243" fmla="*/ 84677 w 247364"/>
                <a:gd name="connsiteY243" fmla="*/ 10192 h 138207"/>
                <a:gd name="connsiteX244" fmla="*/ 85344 w 247364"/>
                <a:gd name="connsiteY244" fmla="*/ 9906 h 138207"/>
                <a:gd name="connsiteX245" fmla="*/ 86011 w 247364"/>
                <a:gd name="connsiteY245" fmla="*/ 9239 h 138207"/>
                <a:gd name="connsiteX246" fmla="*/ 86011 w 247364"/>
                <a:gd name="connsiteY246" fmla="*/ 8191 h 138207"/>
                <a:gd name="connsiteX247" fmla="*/ 86296 w 247364"/>
                <a:gd name="connsiteY247" fmla="*/ 7620 h 138207"/>
                <a:gd name="connsiteX248" fmla="*/ 86011 w 247364"/>
                <a:gd name="connsiteY248" fmla="*/ 7239 h 138207"/>
                <a:gd name="connsiteX249" fmla="*/ 86011 w 247364"/>
                <a:gd name="connsiteY249" fmla="*/ 6572 h 138207"/>
                <a:gd name="connsiteX250" fmla="*/ 86296 w 247364"/>
                <a:gd name="connsiteY250" fmla="*/ 5905 h 138207"/>
                <a:gd name="connsiteX251" fmla="*/ 86582 w 247364"/>
                <a:gd name="connsiteY251" fmla="*/ 5620 h 138207"/>
                <a:gd name="connsiteX252" fmla="*/ 86582 w 247364"/>
                <a:gd name="connsiteY252" fmla="*/ 4001 h 138207"/>
                <a:gd name="connsiteX253" fmla="*/ 86011 w 247364"/>
                <a:gd name="connsiteY253" fmla="*/ 2286 h 138207"/>
                <a:gd name="connsiteX254" fmla="*/ 86011 w 247364"/>
                <a:gd name="connsiteY254" fmla="*/ 2000 h 138207"/>
                <a:gd name="connsiteX255" fmla="*/ 85630 w 247364"/>
                <a:gd name="connsiteY255" fmla="*/ 2000 h 138207"/>
                <a:gd name="connsiteX256" fmla="*/ 87630 w 247364"/>
                <a:gd name="connsiteY256" fmla="*/ 0 h 138207"/>
                <a:gd name="connsiteX257" fmla="*/ 87916 w 247364"/>
                <a:gd name="connsiteY257" fmla="*/ 381 h 138207"/>
                <a:gd name="connsiteX258" fmla="*/ 88297 w 247364"/>
                <a:gd name="connsiteY258" fmla="*/ 1715 h 138207"/>
                <a:gd name="connsiteX259" fmla="*/ 88583 w 247364"/>
                <a:gd name="connsiteY259" fmla="*/ 2000 h 138207"/>
                <a:gd name="connsiteX260" fmla="*/ 90202 w 247364"/>
                <a:gd name="connsiteY260" fmla="*/ 1333 h 138207"/>
                <a:gd name="connsiteX261" fmla="*/ 90869 w 247364"/>
                <a:gd name="connsiteY261" fmla="*/ 1333 h 138207"/>
                <a:gd name="connsiteX262" fmla="*/ 91535 w 247364"/>
                <a:gd name="connsiteY262" fmla="*/ 0 h 138207"/>
                <a:gd name="connsiteX263" fmla="*/ 92488 w 247364"/>
                <a:gd name="connsiteY263" fmla="*/ 1048 h 138207"/>
                <a:gd name="connsiteX264" fmla="*/ 91916 w 247364"/>
                <a:gd name="connsiteY264" fmla="*/ 1333 h 138207"/>
                <a:gd name="connsiteX265" fmla="*/ 91535 w 247364"/>
                <a:gd name="connsiteY265" fmla="*/ 2286 h 138207"/>
                <a:gd name="connsiteX266" fmla="*/ 91250 w 247364"/>
                <a:gd name="connsiteY266" fmla="*/ 2953 h 138207"/>
                <a:gd name="connsiteX267" fmla="*/ 91535 w 247364"/>
                <a:gd name="connsiteY267" fmla="*/ 3619 h 138207"/>
                <a:gd name="connsiteX268" fmla="*/ 92488 w 247364"/>
                <a:gd name="connsiteY268" fmla="*/ 4667 h 138207"/>
                <a:gd name="connsiteX269" fmla="*/ 93536 w 247364"/>
                <a:gd name="connsiteY269" fmla="*/ 4286 h 138207"/>
                <a:gd name="connsiteX270" fmla="*/ 93821 w 247364"/>
                <a:gd name="connsiteY270" fmla="*/ 4667 h 138207"/>
                <a:gd name="connsiteX271" fmla="*/ 94488 w 247364"/>
                <a:gd name="connsiteY271" fmla="*/ 4667 h 138207"/>
                <a:gd name="connsiteX272" fmla="*/ 94869 w 247364"/>
                <a:gd name="connsiteY272" fmla="*/ 4286 h 138207"/>
                <a:gd name="connsiteX273" fmla="*/ 95441 w 247364"/>
                <a:gd name="connsiteY273" fmla="*/ 5239 h 138207"/>
                <a:gd name="connsiteX274" fmla="*/ 95821 w 247364"/>
                <a:gd name="connsiteY274" fmla="*/ 6286 h 138207"/>
                <a:gd name="connsiteX275" fmla="*/ 95821 w 247364"/>
                <a:gd name="connsiteY275" fmla="*/ 6953 h 138207"/>
                <a:gd name="connsiteX276" fmla="*/ 96107 w 247364"/>
                <a:gd name="connsiteY276" fmla="*/ 7620 h 138207"/>
                <a:gd name="connsiteX277" fmla="*/ 97155 w 247364"/>
                <a:gd name="connsiteY277" fmla="*/ 8572 h 138207"/>
                <a:gd name="connsiteX278" fmla="*/ 97441 w 247364"/>
                <a:gd name="connsiteY278" fmla="*/ 8572 h 138207"/>
                <a:gd name="connsiteX279" fmla="*/ 99727 w 247364"/>
                <a:gd name="connsiteY279" fmla="*/ 8858 h 138207"/>
                <a:gd name="connsiteX280" fmla="*/ 100394 w 247364"/>
                <a:gd name="connsiteY280" fmla="*/ 8858 h 138207"/>
                <a:gd name="connsiteX281" fmla="*/ 101060 w 247364"/>
                <a:gd name="connsiteY281" fmla="*/ 9239 h 138207"/>
                <a:gd name="connsiteX282" fmla="*/ 102013 w 247364"/>
                <a:gd name="connsiteY282" fmla="*/ 9525 h 138207"/>
                <a:gd name="connsiteX283" fmla="*/ 104680 w 247364"/>
                <a:gd name="connsiteY283" fmla="*/ 8858 h 138207"/>
                <a:gd name="connsiteX284" fmla="*/ 107633 w 247364"/>
                <a:gd name="connsiteY284" fmla="*/ 9239 h 138207"/>
                <a:gd name="connsiteX285" fmla="*/ 107252 w 247364"/>
                <a:gd name="connsiteY285" fmla="*/ 10573 h 138207"/>
                <a:gd name="connsiteX286" fmla="*/ 107633 w 247364"/>
                <a:gd name="connsiteY286" fmla="*/ 11144 h 138207"/>
                <a:gd name="connsiteX287" fmla="*/ 107918 w 247364"/>
                <a:gd name="connsiteY287" fmla="*/ 11144 h 138207"/>
                <a:gd name="connsiteX288" fmla="*/ 108585 w 247364"/>
                <a:gd name="connsiteY288" fmla="*/ 10573 h 138207"/>
                <a:gd name="connsiteX289" fmla="*/ 108585 w 247364"/>
                <a:gd name="connsiteY289" fmla="*/ 9239 h 138207"/>
                <a:gd name="connsiteX290" fmla="*/ 109252 w 247364"/>
                <a:gd name="connsiteY290" fmla="*/ 10192 h 138207"/>
                <a:gd name="connsiteX291" fmla="*/ 110585 w 247364"/>
                <a:gd name="connsiteY291" fmla="*/ 9906 h 138207"/>
                <a:gd name="connsiteX292" fmla="*/ 111919 w 247364"/>
                <a:gd name="connsiteY292" fmla="*/ 10573 h 138207"/>
                <a:gd name="connsiteX293" fmla="*/ 113157 w 247364"/>
                <a:gd name="connsiteY293" fmla="*/ 10573 h 138207"/>
                <a:gd name="connsiteX294" fmla="*/ 114491 w 247364"/>
                <a:gd name="connsiteY294" fmla="*/ 9239 h 138207"/>
                <a:gd name="connsiteX295" fmla="*/ 115538 w 247364"/>
                <a:gd name="connsiteY295" fmla="*/ 9525 h 138207"/>
                <a:gd name="connsiteX296" fmla="*/ 116777 w 247364"/>
                <a:gd name="connsiteY296" fmla="*/ 9525 h 138207"/>
                <a:gd name="connsiteX297" fmla="*/ 116777 w 247364"/>
                <a:gd name="connsiteY297" fmla="*/ 10573 h 138207"/>
                <a:gd name="connsiteX298" fmla="*/ 117443 w 247364"/>
                <a:gd name="connsiteY298" fmla="*/ 11144 h 138207"/>
                <a:gd name="connsiteX299" fmla="*/ 118491 w 247364"/>
                <a:gd name="connsiteY299" fmla="*/ 10858 h 138207"/>
                <a:gd name="connsiteX300" fmla="*/ 119063 w 247364"/>
                <a:gd name="connsiteY300" fmla="*/ 10573 h 138207"/>
                <a:gd name="connsiteX301" fmla="*/ 119729 w 247364"/>
                <a:gd name="connsiteY301" fmla="*/ 9906 h 138207"/>
                <a:gd name="connsiteX302" fmla="*/ 120110 w 247364"/>
                <a:gd name="connsiteY302" fmla="*/ 9906 h 138207"/>
                <a:gd name="connsiteX303" fmla="*/ 120777 w 247364"/>
                <a:gd name="connsiteY303" fmla="*/ 10192 h 138207"/>
                <a:gd name="connsiteX304" fmla="*/ 121063 w 247364"/>
                <a:gd name="connsiteY304" fmla="*/ 10192 h 138207"/>
                <a:gd name="connsiteX305" fmla="*/ 121729 w 247364"/>
                <a:gd name="connsiteY305" fmla="*/ 10573 h 138207"/>
                <a:gd name="connsiteX306" fmla="*/ 122396 w 247364"/>
                <a:gd name="connsiteY306" fmla="*/ 10192 h 138207"/>
                <a:gd name="connsiteX307" fmla="*/ 122682 w 247364"/>
                <a:gd name="connsiteY307" fmla="*/ 10858 h 138207"/>
                <a:gd name="connsiteX308" fmla="*/ 122682 w 247364"/>
                <a:gd name="connsiteY308" fmla="*/ 13144 h 138207"/>
                <a:gd name="connsiteX309" fmla="*/ 121444 w 247364"/>
                <a:gd name="connsiteY309" fmla="*/ 16478 h 138207"/>
                <a:gd name="connsiteX310" fmla="*/ 121063 w 247364"/>
                <a:gd name="connsiteY310" fmla="*/ 16764 h 138207"/>
                <a:gd name="connsiteX311" fmla="*/ 121729 w 247364"/>
                <a:gd name="connsiteY311" fmla="*/ 18097 h 138207"/>
                <a:gd name="connsiteX312" fmla="*/ 120777 w 247364"/>
                <a:gd name="connsiteY312" fmla="*/ 18383 h 138207"/>
                <a:gd name="connsiteX313" fmla="*/ 120396 w 247364"/>
                <a:gd name="connsiteY313" fmla="*/ 18764 h 138207"/>
                <a:gd name="connsiteX314" fmla="*/ 121729 w 247364"/>
                <a:gd name="connsiteY314" fmla="*/ 18764 h 138207"/>
                <a:gd name="connsiteX315" fmla="*/ 122682 w 247364"/>
                <a:gd name="connsiteY315" fmla="*/ 19431 h 138207"/>
                <a:gd name="connsiteX316" fmla="*/ 123349 w 247364"/>
                <a:gd name="connsiteY316" fmla="*/ 19431 h 138207"/>
                <a:gd name="connsiteX317" fmla="*/ 125349 w 247364"/>
                <a:gd name="connsiteY317" fmla="*/ 20669 h 138207"/>
                <a:gd name="connsiteX318" fmla="*/ 126016 w 247364"/>
                <a:gd name="connsiteY318" fmla="*/ 21050 h 138207"/>
                <a:gd name="connsiteX319" fmla="*/ 126968 w 247364"/>
                <a:gd name="connsiteY319" fmla="*/ 22384 h 138207"/>
                <a:gd name="connsiteX320" fmla="*/ 128016 w 247364"/>
                <a:gd name="connsiteY320" fmla="*/ 22384 h 138207"/>
                <a:gd name="connsiteX321" fmla="*/ 128302 w 247364"/>
                <a:gd name="connsiteY321" fmla="*/ 22955 h 138207"/>
                <a:gd name="connsiteX322" fmla="*/ 128969 w 247364"/>
                <a:gd name="connsiteY322" fmla="*/ 22955 h 138207"/>
                <a:gd name="connsiteX323" fmla="*/ 128588 w 247364"/>
                <a:gd name="connsiteY323" fmla="*/ 23336 h 138207"/>
                <a:gd name="connsiteX324" fmla="*/ 128302 w 247364"/>
                <a:gd name="connsiteY324" fmla="*/ 24003 h 138207"/>
                <a:gd name="connsiteX325" fmla="*/ 127635 w 247364"/>
                <a:gd name="connsiteY325" fmla="*/ 24003 h 138207"/>
                <a:gd name="connsiteX326" fmla="*/ 127349 w 247364"/>
                <a:gd name="connsiteY326" fmla="*/ 24670 h 138207"/>
                <a:gd name="connsiteX327" fmla="*/ 127635 w 247364"/>
                <a:gd name="connsiteY327" fmla="*/ 24955 h 138207"/>
                <a:gd name="connsiteX328" fmla="*/ 127635 w 247364"/>
                <a:gd name="connsiteY328" fmla="*/ 25622 h 138207"/>
                <a:gd name="connsiteX329" fmla="*/ 128016 w 247364"/>
                <a:gd name="connsiteY329" fmla="*/ 25908 h 138207"/>
                <a:gd name="connsiteX330" fmla="*/ 128016 w 247364"/>
                <a:gd name="connsiteY330" fmla="*/ 27622 h 138207"/>
                <a:gd name="connsiteX331" fmla="*/ 127635 w 247364"/>
                <a:gd name="connsiteY331" fmla="*/ 27622 h 138207"/>
                <a:gd name="connsiteX332" fmla="*/ 128016 w 247364"/>
                <a:gd name="connsiteY332" fmla="*/ 28289 h 138207"/>
                <a:gd name="connsiteX333" fmla="*/ 127349 w 247364"/>
                <a:gd name="connsiteY333" fmla="*/ 29527 h 138207"/>
                <a:gd name="connsiteX334" fmla="*/ 127635 w 247364"/>
                <a:gd name="connsiteY334" fmla="*/ 29527 h 138207"/>
                <a:gd name="connsiteX335" fmla="*/ 128016 w 247364"/>
                <a:gd name="connsiteY335" fmla="*/ 29908 h 138207"/>
                <a:gd name="connsiteX336" fmla="*/ 128969 w 247364"/>
                <a:gd name="connsiteY336" fmla="*/ 29527 h 138207"/>
                <a:gd name="connsiteX337" fmla="*/ 129635 w 247364"/>
                <a:gd name="connsiteY337" fmla="*/ 29908 h 138207"/>
                <a:gd name="connsiteX338" fmla="*/ 130302 w 247364"/>
                <a:gd name="connsiteY338" fmla="*/ 29527 h 138207"/>
                <a:gd name="connsiteX339" fmla="*/ 131254 w 247364"/>
                <a:gd name="connsiteY339" fmla="*/ 29908 h 138207"/>
                <a:gd name="connsiteX340" fmla="*/ 132588 w 247364"/>
                <a:gd name="connsiteY340" fmla="*/ 29527 h 138207"/>
                <a:gd name="connsiteX341" fmla="*/ 132874 w 247364"/>
                <a:gd name="connsiteY341" fmla="*/ 29908 h 138207"/>
                <a:gd name="connsiteX342" fmla="*/ 133255 w 247364"/>
                <a:gd name="connsiteY342" fmla="*/ 29908 h 138207"/>
                <a:gd name="connsiteX343" fmla="*/ 134207 w 247364"/>
                <a:gd name="connsiteY343" fmla="*/ 30861 h 138207"/>
                <a:gd name="connsiteX344" fmla="*/ 135827 w 247364"/>
                <a:gd name="connsiteY344" fmla="*/ 29908 h 138207"/>
                <a:gd name="connsiteX345" fmla="*/ 137827 w 247364"/>
                <a:gd name="connsiteY345" fmla="*/ 27908 h 138207"/>
                <a:gd name="connsiteX346" fmla="*/ 138779 w 247364"/>
                <a:gd name="connsiteY346" fmla="*/ 27622 h 138207"/>
                <a:gd name="connsiteX347" fmla="*/ 139827 w 247364"/>
                <a:gd name="connsiteY347" fmla="*/ 27908 h 138207"/>
                <a:gd name="connsiteX348" fmla="*/ 141065 w 247364"/>
                <a:gd name="connsiteY348" fmla="*/ 27241 h 138207"/>
                <a:gd name="connsiteX349" fmla="*/ 142780 w 247364"/>
                <a:gd name="connsiteY349" fmla="*/ 27241 h 138207"/>
                <a:gd name="connsiteX350" fmla="*/ 142399 w 247364"/>
                <a:gd name="connsiteY350" fmla="*/ 26956 h 138207"/>
                <a:gd name="connsiteX351" fmla="*/ 146018 w 247364"/>
                <a:gd name="connsiteY351" fmla="*/ 25336 h 138207"/>
                <a:gd name="connsiteX352" fmla="*/ 149924 w 247364"/>
                <a:gd name="connsiteY352" fmla="*/ 23336 h 138207"/>
                <a:gd name="connsiteX353" fmla="*/ 151257 w 247364"/>
                <a:gd name="connsiteY353" fmla="*/ 22384 h 138207"/>
                <a:gd name="connsiteX354" fmla="*/ 152210 w 247364"/>
                <a:gd name="connsiteY354" fmla="*/ 22003 h 138207"/>
                <a:gd name="connsiteX355" fmla="*/ 153257 w 247364"/>
                <a:gd name="connsiteY355" fmla="*/ 21336 h 138207"/>
                <a:gd name="connsiteX356" fmla="*/ 153543 w 247364"/>
                <a:gd name="connsiteY356" fmla="*/ 22384 h 138207"/>
                <a:gd name="connsiteX357" fmla="*/ 153924 w 247364"/>
                <a:gd name="connsiteY357" fmla="*/ 22384 h 138207"/>
                <a:gd name="connsiteX358" fmla="*/ 154877 w 247364"/>
                <a:gd name="connsiteY358" fmla="*/ 21050 h 138207"/>
                <a:gd name="connsiteX359" fmla="*/ 154591 w 247364"/>
                <a:gd name="connsiteY359" fmla="*/ 20383 h 138207"/>
                <a:gd name="connsiteX360" fmla="*/ 155162 w 247364"/>
                <a:gd name="connsiteY360" fmla="*/ 18764 h 138207"/>
                <a:gd name="connsiteX361" fmla="*/ 154877 w 247364"/>
                <a:gd name="connsiteY361" fmla="*/ 18097 h 138207"/>
                <a:gd name="connsiteX362" fmla="*/ 155829 w 247364"/>
                <a:gd name="connsiteY362" fmla="*/ 16764 h 138207"/>
                <a:gd name="connsiteX363" fmla="*/ 155829 w 247364"/>
                <a:gd name="connsiteY363" fmla="*/ 14478 h 138207"/>
                <a:gd name="connsiteX364" fmla="*/ 156210 w 247364"/>
                <a:gd name="connsiteY364" fmla="*/ 14097 h 138207"/>
                <a:gd name="connsiteX365" fmla="*/ 156877 w 247364"/>
                <a:gd name="connsiteY365" fmla="*/ 13811 h 138207"/>
                <a:gd name="connsiteX366" fmla="*/ 157163 w 247364"/>
                <a:gd name="connsiteY366" fmla="*/ 13811 h 138207"/>
                <a:gd name="connsiteX367" fmla="*/ 157544 w 247364"/>
                <a:gd name="connsiteY367" fmla="*/ 13526 h 138207"/>
                <a:gd name="connsiteX368" fmla="*/ 157544 w 247364"/>
                <a:gd name="connsiteY368" fmla="*/ 12859 h 138207"/>
                <a:gd name="connsiteX369" fmla="*/ 158782 w 247364"/>
                <a:gd name="connsiteY369" fmla="*/ 12192 h 138207"/>
                <a:gd name="connsiteX370" fmla="*/ 159163 w 247364"/>
                <a:gd name="connsiteY370" fmla="*/ 11811 h 138207"/>
                <a:gd name="connsiteX371" fmla="*/ 159163 w 247364"/>
                <a:gd name="connsiteY371" fmla="*/ 10192 h 138207"/>
                <a:gd name="connsiteX372" fmla="*/ 159829 w 247364"/>
                <a:gd name="connsiteY372" fmla="*/ 10192 h 138207"/>
                <a:gd name="connsiteX373" fmla="*/ 160496 w 247364"/>
                <a:gd name="connsiteY373" fmla="*/ 9525 h 138207"/>
                <a:gd name="connsiteX374" fmla="*/ 161068 w 247364"/>
                <a:gd name="connsiteY374" fmla="*/ 9239 h 138207"/>
                <a:gd name="connsiteX375" fmla="*/ 162116 w 247364"/>
                <a:gd name="connsiteY375" fmla="*/ 9906 h 138207"/>
                <a:gd name="connsiteX376" fmla="*/ 162782 w 247364"/>
                <a:gd name="connsiteY376" fmla="*/ 9525 h 138207"/>
                <a:gd name="connsiteX377" fmla="*/ 163068 w 247364"/>
                <a:gd name="connsiteY377" fmla="*/ 9525 h 138207"/>
                <a:gd name="connsiteX378" fmla="*/ 167640 w 247364"/>
                <a:gd name="connsiteY378" fmla="*/ 9906 h 138207"/>
                <a:gd name="connsiteX379" fmla="*/ 167640 w 247364"/>
                <a:gd name="connsiteY379" fmla="*/ 10192 h 138207"/>
                <a:gd name="connsiteX380" fmla="*/ 167354 w 247364"/>
                <a:gd name="connsiteY380" fmla="*/ 11144 h 138207"/>
                <a:gd name="connsiteX381" fmla="*/ 168021 w 247364"/>
                <a:gd name="connsiteY381" fmla="*/ 12859 h 138207"/>
                <a:gd name="connsiteX382" fmla="*/ 168307 w 247364"/>
                <a:gd name="connsiteY382" fmla="*/ 13144 h 138207"/>
                <a:gd name="connsiteX383" fmla="*/ 168021 w 247364"/>
                <a:gd name="connsiteY383" fmla="*/ 13811 h 138207"/>
                <a:gd name="connsiteX384" fmla="*/ 168974 w 247364"/>
                <a:gd name="connsiteY384" fmla="*/ 14478 h 138207"/>
                <a:gd name="connsiteX385" fmla="*/ 168688 w 247364"/>
                <a:gd name="connsiteY385" fmla="*/ 15145 h 138207"/>
                <a:gd name="connsiteX386" fmla="*/ 168688 w 247364"/>
                <a:gd name="connsiteY386" fmla="*/ 17431 h 138207"/>
                <a:gd name="connsiteX387" fmla="*/ 169926 w 247364"/>
                <a:gd name="connsiteY387" fmla="*/ 16764 h 138207"/>
                <a:gd name="connsiteX388" fmla="*/ 169354 w 247364"/>
                <a:gd name="connsiteY388" fmla="*/ 18383 h 138207"/>
                <a:gd name="connsiteX389" fmla="*/ 170593 w 247364"/>
                <a:gd name="connsiteY389" fmla="*/ 19431 h 138207"/>
                <a:gd name="connsiteX390" fmla="*/ 170974 w 247364"/>
                <a:gd name="connsiteY390" fmla="*/ 20383 h 138207"/>
                <a:gd name="connsiteX391" fmla="*/ 170974 w 247364"/>
                <a:gd name="connsiteY391" fmla="*/ 22003 h 138207"/>
                <a:gd name="connsiteX392" fmla="*/ 170593 w 247364"/>
                <a:gd name="connsiteY392" fmla="*/ 22669 h 138207"/>
                <a:gd name="connsiteX393" fmla="*/ 169926 w 247364"/>
                <a:gd name="connsiteY393" fmla="*/ 25908 h 138207"/>
                <a:gd name="connsiteX394" fmla="*/ 170593 w 247364"/>
                <a:gd name="connsiteY394" fmla="*/ 26289 h 138207"/>
                <a:gd name="connsiteX395" fmla="*/ 171641 w 247364"/>
                <a:gd name="connsiteY395" fmla="*/ 25908 h 138207"/>
                <a:gd name="connsiteX396" fmla="*/ 171926 w 247364"/>
                <a:gd name="connsiteY396" fmla="*/ 25336 h 138207"/>
                <a:gd name="connsiteX397" fmla="*/ 172593 w 247364"/>
                <a:gd name="connsiteY397" fmla="*/ 24955 h 138207"/>
                <a:gd name="connsiteX398" fmla="*/ 172593 w 247364"/>
                <a:gd name="connsiteY398" fmla="*/ 25622 h 138207"/>
                <a:gd name="connsiteX399" fmla="*/ 173260 w 247364"/>
                <a:gd name="connsiteY399" fmla="*/ 25622 h 138207"/>
                <a:gd name="connsiteX400" fmla="*/ 173927 w 247364"/>
                <a:gd name="connsiteY400" fmla="*/ 26289 h 138207"/>
                <a:gd name="connsiteX401" fmla="*/ 174879 w 247364"/>
                <a:gd name="connsiteY401" fmla="*/ 26575 h 138207"/>
                <a:gd name="connsiteX402" fmla="*/ 174879 w 247364"/>
                <a:gd name="connsiteY402" fmla="*/ 27622 h 138207"/>
                <a:gd name="connsiteX403" fmla="*/ 173927 w 247364"/>
                <a:gd name="connsiteY403" fmla="*/ 27241 h 138207"/>
                <a:gd name="connsiteX404" fmla="*/ 174593 w 247364"/>
                <a:gd name="connsiteY404" fmla="*/ 27908 h 138207"/>
                <a:gd name="connsiteX405" fmla="*/ 174593 w 247364"/>
                <a:gd name="connsiteY405" fmla="*/ 28861 h 138207"/>
                <a:gd name="connsiteX406" fmla="*/ 174879 w 247364"/>
                <a:gd name="connsiteY406" fmla="*/ 30194 h 138207"/>
                <a:gd name="connsiteX407" fmla="*/ 174879 w 247364"/>
                <a:gd name="connsiteY407" fmla="*/ 31528 h 138207"/>
                <a:gd name="connsiteX408" fmla="*/ 175546 w 247364"/>
                <a:gd name="connsiteY408" fmla="*/ 31242 h 138207"/>
                <a:gd name="connsiteX409" fmla="*/ 175546 w 247364"/>
                <a:gd name="connsiteY409" fmla="*/ 32194 h 138207"/>
                <a:gd name="connsiteX410" fmla="*/ 174212 w 247364"/>
                <a:gd name="connsiteY410" fmla="*/ 33528 h 138207"/>
                <a:gd name="connsiteX411" fmla="*/ 176498 w 247364"/>
                <a:gd name="connsiteY411" fmla="*/ 36481 h 138207"/>
                <a:gd name="connsiteX412" fmla="*/ 177832 w 247364"/>
                <a:gd name="connsiteY412" fmla="*/ 37433 h 138207"/>
                <a:gd name="connsiteX413" fmla="*/ 178499 w 247364"/>
                <a:gd name="connsiteY413" fmla="*/ 40386 h 138207"/>
                <a:gd name="connsiteX414" fmla="*/ 178499 w 247364"/>
                <a:gd name="connsiteY414" fmla="*/ 41339 h 138207"/>
                <a:gd name="connsiteX415" fmla="*/ 179832 w 247364"/>
                <a:gd name="connsiteY415" fmla="*/ 42005 h 138207"/>
                <a:gd name="connsiteX416" fmla="*/ 180118 w 247364"/>
                <a:gd name="connsiteY416" fmla="*/ 43339 h 138207"/>
                <a:gd name="connsiteX417" fmla="*/ 180785 w 247364"/>
                <a:gd name="connsiteY417" fmla="*/ 44005 h 138207"/>
                <a:gd name="connsiteX418" fmla="*/ 182404 w 247364"/>
                <a:gd name="connsiteY418" fmla="*/ 44291 h 138207"/>
                <a:gd name="connsiteX419" fmla="*/ 183452 w 247364"/>
                <a:gd name="connsiteY419" fmla="*/ 44672 h 138207"/>
                <a:gd name="connsiteX420" fmla="*/ 184118 w 247364"/>
                <a:gd name="connsiteY420" fmla="*/ 45339 h 138207"/>
                <a:gd name="connsiteX421" fmla="*/ 184404 w 247364"/>
                <a:gd name="connsiteY421" fmla="*/ 45339 h 138207"/>
                <a:gd name="connsiteX422" fmla="*/ 184118 w 247364"/>
                <a:gd name="connsiteY422" fmla="*/ 47911 h 138207"/>
                <a:gd name="connsiteX423" fmla="*/ 185357 w 247364"/>
                <a:gd name="connsiteY423" fmla="*/ 50864 h 138207"/>
                <a:gd name="connsiteX424" fmla="*/ 187071 w 247364"/>
                <a:gd name="connsiteY424" fmla="*/ 51244 h 138207"/>
                <a:gd name="connsiteX425" fmla="*/ 188024 w 247364"/>
                <a:gd name="connsiteY425" fmla="*/ 51530 h 138207"/>
                <a:gd name="connsiteX426" fmla="*/ 189643 w 247364"/>
                <a:gd name="connsiteY426" fmla="*/ 52483 h 138207"/>
                <a:gd name="connsiteX427" fmla="*/ 190976 w 247364"/>
                <a:gd name="connsiteY427" fmla="*/ 53816 h 138207"/>
                <a:gd name="connsiteX428" fmla="*/ 193262 w 247364"/>
                <a:gd name="connsiteY428" fmla="*/ 53816 h 138207"/>
                <a:gd name="connsiteX429" fmla="*/ 194596 w 247364"/>
                <a:gd name="connsiteY429" fmla="*/ 54197 h 138207"/>
                <a:gd name="connsiteX430" fmla="*/ 196501 w 247364"/>
                <a:gd name="connsiteY430" fmla="*/ 56102 h 138207"/>
                <a:gd name="connsiteX431" fmla="*/ 199454 w 247364"/>
                <a:gd name="connsiteY431" fmla="*/ 56769 h 138207"/>
                <a:gd name="connsiteX432" fmla="*/ 202121 w 247364"/>
                <a:gd name="connsiteY432" fmla="*/ 57150 h 138207"/>
                <a:gd name="connsiteX433" fmla="*/ 203454 w 247364"/>
                <a:gd name="connsiteY433" fmla="*/ 58388 h 138207"/>
                <a:gd name="connsiteX434" fmla="*/ 201454 w 247364"/>
                <a:gd name="connsiteY434" fmla="*/ 61055 h 138207"/>
                <a:gd name="connsiteX435" fmla="*/ 201454 w 247364"/>
                <a:gd name="connsiteY435" fmla="*/ 61722 h 138207"/>
                <a:gd name="connsiteX436" fmla="*/ 203073 w 247364"/>
                <a:gd name="connsiteY436" fmla="*/ 62389 h 138207"/>
                <a:gd name="connsiteX437" fmla="*/ 203740 w 247364"/>
                <a:gd name="connsiteY437" fmla="*/ 63055 h 138207"/>
                <a:gd name="connsiteX438" fmla="*/ 203073 w 247364"/>
                <a:gd name="connsiteY438" fmla="*/ 63722 h 138207"/>
                <a:gd name="connsiteX439" fmla="*/ 203073 w 247364"/>
                <a:gd name="connsiteY439" fmla="*/ 64294 h 138207"/>
                <a:gd name="connsiteX440" fmla="*/ 202787 w 247364"/>
                <a:gd name="connsiteY440" fmla="*/ 64960 h 138207"/>
                <a:gd name="connsiteX441" fmla="*/ 203073 w 247364"/>
                <a:gd name="connsiteY441" fmla="*/ 65341 h 138207"/>
                <a:gd name="connsiteX442" fmla="*/ 202406 w 247364"/>
                <a:gd name="connsiteY442" fmla="*/ 65627 h 138207"/>
                <a:gd name="connsiteX443" fmla="*/ 202406 w 247364"/>
                <a:gd name="connsiteY443" fmla="*/ 66675 h 138207"/>
                <a:gd name="connsiteX444" fmla="*/ 201835 w 247364"/>
                <a:gd name="connsiteY444" fmla="*/ 66675 h 138207"/>
                <a:gd name="connsiteX445" fmla="*/ 201835 w 247364"/>
                <a:gd name="connsiteY445" fmla="*/ 67246 h 138207"/>
                <a:gd name="connsiteX446" fmla="*/ 202787 w 247364"/>
                <a:gd name="connsiteY446" fmla="*/ 68580 h 138207"/>
                <a:gd name="connsiteX447" fmla="*/ 204788 w 247364"/>
                <a:gd name="connsiteY447" fmla="*/ 69247 h 138207"/>
                <a:gd name="connsiteX448" fmla="*/ 206407 w 247364"/>
                <a:gd name="connsiteY448" fmla="*/ 69247 h 138207"/>
                <a:gd name="connsiteX449" fmla="*/ 206407 w 247364"/>
                <a:gd name="connsiteY449" fmla="*/ 70199 h 138207"/>
                <a:gd name="connsiteX450" fmla="*/ 208026 w 247364"/>
                <a:gd name="connsiteY450" fmla="*/ 68961 h 138207"/>
                <a:gd name="connsiteX451" fmla="*/ 208979 w 247364"/>
                <a:gd name="connsiteY451" fmla="*/ 68294 h 138207"/>
                <a:gd name="connsiteX452" fmla="*/ 210979 w 247364"/>
                <a:gd name="connsiteY452" fmla="*/ 67913 h 138207"/>
                <a:gd name="connsiteX453" fmla="*/ 211646 w 247364"/>
                <a:gd name="connsiteY453" fmla="*/ 67627 h 138207"/>
                <a:gd name="connsiteX454" fmla="*/ 212598 w 247364"/>
                <a:gd name="connsiteY454" fmla="*/ 67246 h 138207"/>
                <a:gd name="connsiteX455" fmla="*/ 214598 w 247364"/>
                <a:gd name="connsiteY455" fmla="*/ 67246 h 138207"/>
                <a:gd name="connsiteX456" fmla="*/ 215551 w 247364"/>
                <a:gd name="connsiteY456" fmla="*/ 66675 h 138207"/>
                <a:gd name="connsiteX457" fmla="*/ 218218 w 247364"/>
                <a:gd name="connsiteY457" fmla="*/ 68961 h 138207"/>
                <a:gd name="connsiteX458" fmla="*/ 220218 w 247364"/>
                <a:gd name="connsiteY458" fmla="*/ 68294 h 138207"/>
                <a:gd name="connsiteX459" fmla="*/ 222123 w 247364"/>
                <a:gd name="connsiteY459" fmla="*/ 67913 h 138207"/>
                <a:gd name="connsiteX460" fmla="*/ 220790 w 247364"/>
                <a:gd name="connsiteY460" fmla="*/ 66008 h 138207"/>
                <a:gd name="connsiteX461" fmla="*/ 219551 w 247364"/>
                <a:gd name="connsiteY461" fmla="*/ 64675 h 138207"/>
                <a:gd name="connsiteX462" fmla="*/ 218885 w 247364"/>
                <a:gd name="connsiteY462" fmla="*/ 63341 h 138207"/>
                <a:gd name="connsiteX463" fmla="*/ 219170 w 247364"/>
                <a:gd name="connsiteY463" fmla="*/ 63055 h 138207"/>
                <a:gd name="connsiteX464" fmla="*/ 220790 w 247364"/>
                <a:gd name="connsiteY464" fmla="*/ 62008 h 138207"/>
                <a:gd name="connsiteX465" fmla="*/ 221837 w 247364"/>
                <a:gd name="connsiteY465" fmla="*/ 62389 h 138207"/>
                <a:gd name="connsiteX466" fmla="*/ 221837 w 247364"/>
                <a:gd name="connsiteY466" fmla="*/ 61722 h 138207"/>
                <a:gd name="connsiteX467" fmla="*/ 221456 w 247364"/>
                <a:gd name="connsiteY467" fmla="*/ 60389 h 138207"/>
                <a:gd name="connsiteX468" fmla="*/ 220218 w 247364"/>
                <a:gd name="connsiteY468" fmla="*/ 57150 h 138207"/>
                <a:gd name="connsiteX469" fmla="*/ 220504 w 247364"/>
                <a:gd name="connsiteY469" fmla="*/ 56769 h 138207"/>
                <a:gd name="connsiteX470" fmla="*/ 220790 w 247364"/>
                <a:gd name="connsiteY470" fmla="*/ 56102 h 138207"/>
                <a:gd name="connsiteX471" fmla="*/ 221171 w 247364"/>
                <a:gd name="connsiteY471" fmla="*/ 56102 h 138207"/>
                <a:gd name="connsiteX472" fmla="*/ 222504 w 247364"/>
                <a:gd name="connsiteY472" fmla="*/ 55816 h 138207"/>
                <a:gd name="connsiteX473" fmla="*/ 222790 w 247364"/>
                <a:gd name="connsiteY473" fmla="*/ 56102 h 138207"/>
                <a:gd name="connsiteX474" fmla="*/ 223171 w 247364"/>
                <a:gd name="connsiteY474" fmla="*/ 55816 h 138207"/>
                <a:gd name="connsiteX475" fmla="*/ 223742 w 247364"/>
                <a:gd name="connsiteY475" fmla="*/ 55816 h 138207"/>
                <a:gd name="connsiteX476" fmla="*/ 224409 w 247364"/>
                <a:gd name="connsiteY476" fmla="*/ 55435 h 138207"/>
                <a:gd name="connsiteX477" fmla="*/ 224790 w 247364"/>
                <a:gd name="connsiteY477" fmla="*/ 55150 h 138207"/>
                <a:gd name="connsiteX478" fmla="*/ 224790 w 247364"/>
                <a:gd name="connsiteY478" fmla="*/ 54864 h 138207"/>
                <a:gd name="connsiteX479" fmla="*/ 225076 w 247364"/>
                <a:gd name="connsiteY479" fmla="*/ 54483 h 138207"/>
                <a:gd name="connsiteX480" fmla="*/ 225742 w 247364"/>
                <a:gd name="connsiteY480" fmla="*/ 54197 h 138207"/>
                <a:gd name="connsiteX481" fmla="*/ 226124 w 247364"/>
                <a:gd name="connsiteY481" fmla="*/ 54197 h 138207"/>
                <a:gd name="connsiteX482" fmla="*/ 227076 w 247364"/>
                <a:gd name="connsiteY482" fmla="*/ 54864 h 138207"/>
                <a:gd name="connsiteX483" fmla="*/ 228029 w 247364"/>
                <a:gd name="connsiteY483" fmla="*/ 56102 h 138207"/>
                <a:gd name="connsiteX484" fmla="*/ 230696 w 247364"/>
                <a:gd name="connsiteY484" fmla="*/ 57150 h 138207"/>
                <a:gd name="connsiteX485" fmla="*/ 230981 w 247364"/>
                <a:gd name="connsiteY485" fmla="*/ 59055 h 138207"/>
                <a:gd name="connsiteX486" fmla="*/ 230981 w 247364"/>
                <a:gd name="connsiteY486" fmla="*/ 61055 h 138207"/>
                <a:gd name="connsiteX487" fmla="*/ 232600 w 247364"/>
                <a:gd name="connsiteY487" fmla="*/ 64008 h 138207"/>
                <a:gd name="connsiteX488" fmla="*/ 234315 w 247364"/>
                <a:gd name="connsiteY488" fmla="*/ 67627 h 138207"/>
                <a:gd name="connsiteX489" fmla="*/ 234315 w 247364"/>
                <a:gd name="connsiteY489" fmla="*/ 68961 h 138207"/>
                <a:gd name="connsiteX490" fmla="*/ 233934 w 247364"/>
                <a:gd name="connsiteY490" fmla="*/ 69628 h 138207"/>
                <a:gd name="connsiteX491" fmla="*/ 232982 w 247364"/>
                <a:gd name="connsiteY491" fmla="*/ 70866 h 138207"/>
                <a:gd name="connsiteX492" fmla="*/ 233267 w 247364"/>
                <a:gd name="connsiteY492" fmla="*/ 71533 h 138207"/>
                <a:gd name="connsiteX493" fmla="*/ 233267 w 247364"/>
                <a:gd name="connsiteY493" fmla="*/ 71914 h 138207"/>
                <a:gd name="connsiteX494" fmla="*/ 234315 w 247364"/>
                <a:gd name="connsiteY494" fmla="*/ 72866 h 138207"/>
                <a:gd name="connsiteX495" fmla="*/ 234982 w 247364"/>
                <a:gd name="connsiteY495" fmla="*/ 73152 h 138207"/>
                <a:gd name="connsiteX496" fmla="*/ 235267 w 247364"/>
                <a:gd name="connsiteY496" fmla="*/ 74200 h 138207"/>
                <a:gd name="connsiteX497" fmla="*/ 237268 w 247364"/>
                <a:gd name="connsiteY497" fmla="*/ 76105 h 138207"/>
                <a:gd name="connsiteX498" fmla="*/ 237268 w 247364"/>
                <a:gd name="connsiteY498" fmla="*/ 76486 h 138207"/>
                <a:gd name="connsiteX499" fmla="*/ 238506 w 247364"/>
                <a:gd name="connsiteY499" fmla="*/ 76486 h 138207"/>
                <a:gd name="connsiteX500" fmla="*/ 239173 w 247364"/>
                <a:gd name="connsiteY500" fmla="*/ 77438 h 138207"/>
                <a:gd name="connsiteX501" fmla="*/ 239554 w 247364"/>
                <a:gd name="connsiteY501" fmla="*/ 77438 h 138207"/>
                <a:gd name="connsiteX502" fmla="*/ 240506 w 247364"/>
                <a:gd name="connsiteY502" fmla="*/ 77152 h 138207"/>
                <a:gd name="connsiteX503" fmla="*/ 241173 w 247364"/>
                <a:gd name="connsiteY503" fmla="*/ 77819 h 138207"/>
                <a:gd name="connsiteX504" fmla="*/ 241459 w 247364"/>
                <a:gd name="connsiteY504" fmla="*/ 77819 h 138207"/>
                <a:gd name="connsiteX505" fmla="*/ 241840 w 247364"/>
                <a:gd name="connsiteY505" fmla="*/ 78105 h 138207"/>
                <a:gd name="connsiteX506" fmla="*/ 242792 w 247364"/>
                <a:gd name="connsiteY506" fmla="*/ 78105 h 138207"/>
                <a:gd name="connsiteX507" fmla="*/ 242792 w 247364"/>
                <a:gd name="connsiteY507" fmla="*/ 77819 h 138207"/>
                <a:gd name="connsiteX508" fmla="*/ 243459 w 247364"/>
                <a:gd name="connsiteY508" fmla="*/ 77819 h 138207"/>
                <a:gd name="connsiteX509" fmla="*/ 244126 w 247364"/>
                <a:gd name="connsiteY509" fmla="*/ 77438 h 138207"/>
                <a:gd name="connsiteX510" fmla="*/ 243840 w 247364"/>
                <a:gd name="connsiteY510" fmla="*/ 78486 h 138207"/>
                <a:gd name="connsiteX511" fmla="*/ 243459 w 247364"/>
                <a:gd name="connsiteY511" fmla="*/ 78486 h 138207"/>
                <a:gd name="connsiteX512" fmla="*/ 243459 w 247364"/>
                <a:gd name="connsiteY512" fmla="*/ 79057 h 138207"/>
                <a:gd name="connsiteX513" fmla="*/ 243840 w 247364"/>
                <a:gd name="connsiteY513" fmla="*/ 79724 h 138207"/>
                <a:gd name="connsiteX514" fmla="*/ 243459 w 247364"/>
                <a:gd name="connsiteY514" fmla="*/ 80105 h 138207"/>
                <a:gd name="connsiteX515" fmla="*/ 243840 w 247364"/>
                <a:gd name="connsiteY515" fmla="*/ 80772 h 138207"/>
                <a:gd name="connsiteX516" fmla="*/ 243459 w 247364"/>
                <a:gd name="connsiteY516" fmla="*/ 80772 h 138207"/>
                <a:gd name="connsiteX517" fmla="*/ 243459 w 247364"/>
                <a:gd name="connsiteY517" fmla="*/ 81439 h 138207"/>
                <a:gd name="connsiteX518" fmla="*/ 242507 w 247364"/>
                <a:gd name="connsiteY518" fmla="*/ 81439 h 138207"/>
                <a:gd name="connsiteX519" fmla="*/ 242125 w 247364"/>
                <a:gd name="connsiteY519" fmla="*/ 81725 h 138207"/>
                <a:gd name="connsiteX520" fmla="*/ 242125 w 247364"/>
                <a:gd name="connsiteY520" fmla="*/ 82105 h 138207"/>
                <a:gd name="connsiteX521" fmla="*/ 241840 w 247364"/>
                <a:gd name="connsiteY521" fmla="*/ 82105 h 138207"/>
                <a:gd name="connsiteX522" fmla="*/ 241459 w 247364"/>
                <a:gd name="connsiteY522" fmla="*/ 81725 h 138207"/>
                <a:gd name="connsiteX523" fmla="*/ 241459 w 247364"/>
                <a:gd name="connsiteY523" fmla="*/ 82105 h 138207"/>
                <a:gd name="connsiteX524" fmla="*/ 240506 w 247364"/>
                <a:gd name="connsiteY524" fmla="*/ 81725 h 138207"/>
                <a:gd name="connsiteX525" fmla="*/ 240887 w 247364"/>
                <a:gd name="connsiteY525" fmla="*/ 81439 h 138207"/>
                <a:gd name="connsiteX526" fmla="*/ 239173 w 247364"/>
                <a:gd name="connsiteY526" fmla="*/ 81439 h 138207"/>
                <a:gd name="connsiteX527" fmla="*/ 238506 w 247364"/>
                <a:gd name="connsiteY527" fmla="*/ 82105 h 138207"/>
                <a:gd name="connsiteX528" fmla="*/ 238887 w 247364"/>
                <a:gd name="connsiteY528" fmla="*/ 82391 h 138207"/>
                <a:gd name="connsiteX529" fmla="*/ 238506 w 247364"/>
                <a:gd name="connsiteY529" fmla="*/ 82391 h 138207"/>
                <a:gd name="connsiteX530" fmla="*/ 238887 w 247364"/>
                <a:gd name="connsiteY530" fmla="*/ 82677 h 138207"/>
                <a:gd name="connsiteX531" fmla="*/ 239173 w 247364"/>
                <a:gd name="connsiteY531" fmla="*/ 82677 h 138207"/>
                <a:gd name="connsiteX532" fmla="*/ 239554 w 247364"/>
                <a:gd name="connsiteY532" fmla="*/ 83058 h 138207"/>
                <a:gd name="connsiteX533" fmla="*/ 239554 w 247364"/>
                <a:gd name="connsiteY533" fmla="*/ 83344 h 138207"/>
                <a:gd name="connsiteX534" fmla="*/ 239173 w 247364"/>
                <a:gd name="connsiteY534" fmla="*/ 83344 h 138207"/>
                <a:gd name="connsiteX535" fmla="*/ 239173 w 247364"/>
                <a:gd name="connsiteY535" fmla="*/ 83725 h 138207"/>
                <a:gd name="connsiteX536" fmla="*/ 238887 w 247364"/>
                <a:gd name="connsiteY536" fmla="*/ 84011 h 138207"/>
                <a:gd name="connsiteX537" fmla="*/ 239554 w 247364"/>
                <a:gd name="connsiteY537" fmla="*/ 84677 h 138207"/>
                <a:gd name="connsiteX538" fmla="*/ 239173 w 247364"/>
                <a:gd name="connsiteY538" fmla="*/ 85058 h 138207"/>
                <a:gd name="connsiteX539" fmla="*/ 239554 w 247364"/>
                <a:gd name="connsiteY539" fmla="*/ 85344 h 138207"/>
                <a:gd name="connsiteX540" fmla="*/ 239554 w 247364"/>
                <a:gd name="connsiteY540" fmla="*/ 85630 h 138207"/>
                <a:gd name="connsiteX541" fmla="*/ 239173 w 247364"/>
                <a:gd name="connsiteY541" fmla="*/ 86011 h 138207"/>
                <a:gd name="connsiteX542" fmla="*/ 239173 w 247364"/>
                <a:gd name="connsiteY542" fmla="*/ 86963 h 138207"/>
                <a:gd name="connsiteX543" fmla="*/ 239554 w 247364"/>
                <a:gd name="connsiteY543" fmla="*/ 87344 h 138207"/>
                <a:gd name="connsiteX544" fmla="*/ 239173 w 247364"/>
                <a:gd name="connsiteY544" fmla="*/ 88011 h 138207"/>
                <a:gd name="connsiteX545" fmla="*/ 239173 w 247364"/>
                <a:gd name="connsiteY545" fmla="*/ 89249 h 138207"/>
                <a:gd name="connsiteX546" fmla="*/ 239554 w 247364"/>
                <a:gd name="connsiteY546" fmla="*/ 89249 h 138207"/>
                <a:gd name="connsiteX547" fmla="*/ 239173 w 247364"/>
                <a:gd name="connsiteY547" fmla="*/ 89630 h 138207"/>
                <a:gd name="connsiteX548" fmla="*/ 239554 w 247364"/>
                <a:gd name="connsiteY548" fmla="*/ 89630 h 138207"/>
                <a:gd name="connsiteX549" fmla="*/ 239554 w 247364"/>
                <a:gd name="connsiteY549" fmla="*/ 89916 h 138207"/>
                <a:gd name="connsiteX550" fmla="*/ 240221 w 247364"/>
                <a:gd name="connsiteY550" fmla="*/ 90297 h 138207"/>
                <a:gd name="connsiteX551" fmla="*/ 239840 w 247364"/>
                <a:gd name="connsiteY551" fmla="*/ 90583 h 138207"/>
                <a:gd name="connsiteX552" fmla="*/ 240221 w 247364"/>
                <a:gd name="connsiteY552" fmla="*/ 90964 h 138207"/>
                <a:gd name="connsiteX553" fmla="*/ 239840 w 247364"/>
                <a:gd name="connsiteY553" fmla="*/ 91250 h 138207"/>
                <a:gd name="connsiteX554" fmla="*/ 240221 w 247364"/>
                <a:gd name="connsiteY554" fmla="*/ 91535 h 138207"/>
                <a:gd name="connsiteX555" fmla="*/ 240221 w 247364"/>
                <a:gd name="connsiteY555" fmla="*/ 92583 h 138207"/>
                <a:gd name="connsiteX556" fmla="*/ 240506 w 247364"/>
                <a:gd name="connsiteY556" fmla="*/ 92869 h 138207"/>
                <a:gd name="connsiteX557" fmla="*/ 240221 w 247364"/>
                <a:gd name="connsiteY557" fmla="*/ 93536 h 138207"/>
                <a:gd name="connsiteX558" fmla="*/ 240221 w 247364"/>
                <a:gd name="connsiteY558" fmla="*/ 94202 h 138207"/>
                <a:gd name="connsiteX559" fmla="*/ 240506 w 247364"/>
                <a:gd name="connsiteY559" fmla="*/ 94488 h 138207"/>
                <a:gd name="connsiteX560" fmla="*/ 240221 w 247364"/>
                <a:gd name="connsiteY560" fmla="*/ 95155 h 138207"/>
                <a:gd name="connsiteX561" fmla="*/ 240221 w 247364"/>
                <a:gd name="connsiteY561" fmla="*/ 94869 h 138207"/>
                <a:gd name="connsiteX562" fmla="*/ 240221 w 247364"/>
                <a:gd name="connsiteY562" fmla="*/ 95155 h 138207"/>
                <a:gd name="connsiteX563" fmla="*/ 240506 w 247364"/>
                <a:gd name="connsiteY563" fmla="*/ 95536 h 138207"/>
                <a:gd name="connsiteX564" fmla="*/ 240506 w 247364"/>
                <a:gd name="connsiteY564" fmla="*/ 96488 h 138207"/>
                <a:gd name="connsiteX565" fmla="*/ 241459 w 247364"/>
                <a:gd name="connsiteY565" fmla="*/ 97155 h 138207"/>
                <a:gd name="connsiteX566" fmla="*/ 241459 w 247364"/>
                <a:gd name="connsiteY566" fmla="*/ 97822 h 138207"/>
                <a:gd name="connsiteX567" fmla="*/ 241840 w 247364"/>
                <a:gd name="connsiteY567" fmla="*/ 98774 h 138207"/>
                <a:gd name="connsiteX568" fmla="*/ 242507 w 247364"/>
                <a:gd name="connsiteY568" fmla="*/ 99441 h 138207"/>
                <a:gd name="connsiteX569" fmla="*/ 242125 w 247364"/>
                <a:gd name="connsiteY569" fmla="*/ 99822 h 138207"/>
                <a:gd name="connsiteX570" fmla="*/ 242507 w 247364"/>
                <a:gd name="connsiteY570" fmla="*/ 100108 h 138207"/>
                <a:gd name="connsiteX571" fmla="*/ 242507 w 247364"/>
                <a:gd name="connsiteY571" fmla="*/ 101060 h 138207"/>
                <a:gd name="connsiteX572" fmla="*/ 242792 w 247364"/>
                <a:gd name="connsiteY572" fmla="*/ 101441 h 138207"/>
                <a:gd name="connsiteX573" fmla="*/ 243173 w 247364"/>
                <a:gd name="connsiteY573" fmla="*/ 102394 h 138207"/>
                <a:gd name="connsiteX574" fmla="*/ 243840 w 247364"/>
                <a:gd name="connsiteY574" fmla="*/ 102775 h 138207"/>
                <a:gd name="connsiteX575" fmla="*/ 244126 w 247364"/>
                <a:gd name="connsiteY575" fmla="*/ 103061 h 138207"/>
                <a:gd name="connsiteX576" fmla="*/ 243840 w 247364"/>
                <a:gd name="connsiteY576" fmla="*/ 103346 h 138207"/>
                <a:gd name="connsiteX577" fmla="*/ 244412 w 247364"/>
                <a:gd name="connsiteY577" fmla="*/ 104013 h 138207"/>
                <a:gd name="connsiteX578" fmla="*/ 245459 w 247364"/>
                <a:gd name="connsiteY578" fmla="*/ 104394 h 138207"/>
                <a:gd name="connsiteX579" fmla="*/ 245745 w 247364"/>
                <a:gd name="connsiteY579" fmla="*/ 104680 h 138207"/>
                <a:gd name="connsiteX580" fmla="*/ 246412 w 247364"/>
                <a:gd name="connsiteY580" fmla="*/ 105727 h 138207"/>
                <a:gd name="connsiteX581" fmla="*/ 246412 w 247364"/>
                <a:gd name="connsiteY581" fmla="*/ 106013 h 138207"/>
                <a:gd name="connsiteX582" fmla="*/ 247079 w 247364"/>
                <a:gd name="connsiteY582" fmla="*/ 107632 h 138207"/>
                <a:gd name="connsiteX583" fmla="*/ 247364 w 247364"/>
                <a:gd name="connsiteY583" fmla="*/ 108299 h 138207"/>
                <a:gd name="connsiteX584" fmla="*/ 246793 w 247364"/>
                <a:gd name="connsiteY584" fmla="*/ 108014 h 138207"/>
                <a:gd name="connsiteX585" fmla="*/ 245745 w 247364"/>
                <a:gd name="connsiteY585" fmla="*/ 108299 h 138207"/>
                <a:gd name="connsiteX586" fmla="*/ 245459 w 247364"/>
                <a:gd name="connsiteY586" fmla="*/ 108014 h 138207"/>
                <a:gd name="connsiteX587" fmla="*/ 244412 w 247364"/>
                <a:gd name="connsiteY587" fmla="*/ 108014 h 138207"/>
                <a:gd name="connsiteX588" fmla="*/ 243459 w 247364"/>
                <a:gd name="connsiteY588" fmla="*/ 108299 h 138207"/>
                <a:gd name="connsiteX589" fmla="*/ 242792 w 247364"/>
                <a:gd name="connsiteY589" fmla="*/ 109252 h 138207"/>
                <a:gd name="connsiteX590" fmla="*/ 241459 w 247364"/>
                <a:gd name="connsiteY590" fmla="*/ 109918 h 138207"/>
                <a:gd name="connsiteX591" fmla="*/ 240887 w 247364"/>
                <a:gd name="connsiteY591" fmla="*/ 111252 h 138207"/>
                <a:gd name="connsiteX592" fmla="*/ 240221 w 247364"/>
                <a:gd name="connsiteY592" fmla="*/ 111919 h 138207"/>
                <a:gd name="connsiteX593" fmla="*/ 238220 w 247364"/>
                <a:gd name="connsiteY593" fmla="*/ 112586 h 138207"/>
                <a:gd name="connsiteX594" fmla="*/ 237554 w 247364"/>
                <a:gd name="connsiteY594" fmla="*/ 111919 h 138207"/>
                <a:gd name="connsiteX595" fmla="*/ 237554 w 247364"/>
                <a:gd name="connsiteY595" fmla="*/ 110585 h 138207"/>
                <a:gd name="connsiteX596" fmla="*/ 236887 w 247364"/>
                <a:gd name="connsiteY596" fmla="*/ 110966 h 138207"/>
                <a:gd name="connsiteX597" fmla="*/ 236601 w 247364"/>
                <a:gd name="connsiteY597" fmla="*/ 110300 h 138207"/>
                <a:gd name="connsiteX598" fmla="*/ 236220 w 247364"/>
                <a:gd name="connsiteY598" fmla="*/ 110300 h 138207"/>
                <a:gd name="connsiteX599" fmla="*/ 235934 w 247364"/>
                <a:gd name="connsiteY599" fmla="*/ 110585 h 138207"/>
                <a:gd name="connsiteX600" fmla="*/ 235267 w 247364"/>
                <a:gd name="connsiteY600" fmla="*/ 110300 h 138207"/>
                <a:gd name="connsiteX601" fmla="*/ 234982 w 247364"/>
                <a:gd name="connsiteY601" fmla="*/ 110300 h 138207"/>
                <a:gd name="connsiteX602" fmla="*/ 232600 w 247364"/>
                <a:gd name="connsiteY602" fmla="*/ 111633 h 138207"/>
                <a:gd name="connsiteX603" fmla="*/ 229648 w 247364"/>
                <a:gd name="connsiteY603" fmla="*/ 112871 h 138207"/>
                <a:gd name="connsiteX604" fmla="*/ 228695 w 247364"/>
                <a:gd name="connsiteY604" fmla="*/ 113919 h 138207"/>
                <a:gd name="connsiteX605" fmla="*/ 227076 w 247364"/>
                <a:gd name="connsiteY605" fmla="*/ 114205 h 138207"/>
                <a:gd name="connsiteX606" fmla="*/ 226695 w 247364"/>
                <a:gd name="connsiteY606" fmla="*/ 114871 h 138207"/>
                <a:gd name="connsiteX607" fmla="*/ 225742 w 247364"/>
                <a:gd name="connsiteY607" fmla="*/ 114871 h 138207"/>
                <a:gd name="connsiteX608" fmla="*/ 225457 w 247364"/>
                <a:gd name="connsiteY608" fmla="*/ 115157 h 138207"/>
                <a:gd name="connsiteX609" fmla="*/ 224409 w 247364"/>
                <a:gd name="connsiteY609" fmla="*/ 115538 h 138207"/>
                <a:gd name="connsiteX610" fmla="*/ 224123 w 247364"/>
                <a:gd name="connsiteY610" fmla="*/ 116205 h 138207"/>
                <a:gd name="connsiteX611" fmla="*/ 221456 w 247364"/>
                <a:gd name="connsiteY611" fmla="*/ 117157 h 138207"/>
                <a:gd name="connsiteX612" fmla="*/ 220790 w 247364"/>
                <a:gd name="connsiteY612" fmla="*/ 117539 h 138207"/>
                <a:gd name="connsiteX613" fmla="*/ 219837 w 247364"/>
                <a:gd name="connsiteY613" fmla="*/ 117539 h 138207"/>
                <a:gd name="connsiteX614" fmla="*/ 218885 w 247364"/>
                <a:gd name="connsiteY614" fmla="*/ 118110 h 138207"/>
                <a:gd name="connsiteX615" fmla="*/ 217837 w 247364"/>
                <a:gd name="connsiteY615" fmla="*/ 119443 h 138207"/>
                <a:gd name="connsiteX616" fmla="*/ 217551 w 247364"/>
                <a:gd name="connsiteY616" fmla="*/ 121444 h 138207"/>
                <a:gd name="connsiteX617" fmla="*/ 217551 w 247364"/>
                <a:gd name="connsiteY617" fmla="*/ 123444 h 138207"/>
                <a:gd name="connsiteX618" fmla="*/ 216217 w 247364"/>
                <a:gd name="connsiteY618" fmla="*/ 124396 h 138207"/>
                <a:gd name="connsiteX619" fmla="*/ 214313 w 247364"/>
                <a:gd name="connsiteY619" fmla="*/ 126397 h 138207"/>
                <a:gd name="connsiteX620" fmla="*/ 212598 w 247364"/>
                <a:gd name="connsiteY620" fmla="*/ 127635 h 138207"/>
                <a:gd name="connsiteX621" fmla="*/ 211931 w 247364"/>
                <a:gd name="connsiteY621" fmla="*/ 128302 h 138207"/>
                <a:gd name="connsiteX622" fmla="*/ 210979 w 247364"/>
                <a:gd name="connsiteY622" fmla="*/ 128968 h 138207"/>
                <a:gd name="connsiteX623" fmla="*/ 210026 w 247364"/>
                <a:gd name="connsiteY623" fmla="*/ 129921 h 138207"/>
                <a:gd name="connsiteX624" fmla="*/ 209645 w 247364"/>
                <a:gd name="connsiteY624" fmla="*/ 130969 h 138207"/>
                <a:gd name="connsiteX625" fmla="*/ 208979 w 247364"/>
                <a:gd name="connsiteY625" fmla="*/ 131254 h 138207"/>
                <a:gd name="connsiteX626" fmla="*/ 208026 w 247364"/>
                <a:gd name="connsiteY626" fmla="*/ 132302 h 138207"/>
                <a:gd name="connsiteX627" fmla="*/ 206692 w 247364"/>
                <a:gd name="connsiteY627" fmla="*/ 133922 h 138207"/>
                <a:gd name="connsiteX628" fmla="*/ 206026 w 247364"/>
                <a:gd name="connsiteY628" fmla="*/ 135541 h 138207"/>
                <a:gd name="connsiteX629" fmla="*/ 205073 w 247364"/>
                <a:gd name="connsiteY629" fmla="*/ 136874 h 138207"/>
                <a:gd name="connsiteX630" fmla="*/ 201454 w 247364"/>
                <a:gd name="connsiteY630" fmla="*/ 138208 h 138207"/>
                <a:gd name="connsiteX631" fmla="*/ 200787 w 247364"/>
                <a:gd name="connsiteY631" fmla="*/ 137160 h 138207"/>
                <a:gd name="connsiteX632" fmla="*/ 201168 w 247364"/>
                <a:gd name="connsiteY632" fmla="*/ 135541 h 138207"/>
                <a:gd name="connsiteX633" fmla="*/ 201168 w 247364"/>
                <a:gd name="connsiteY633" fmla="*/ 134874 h 138207"/>
                <a:gd name="connsiteX634" fmla="*/ 200501 w 247364"/>
                <a:gd name="connsiteY634" fmla="*/ 134588 h 138207"/>
                <a:gd name="connsiteX635" fmla="*/ 200120 w 247364"/>
                <a:gd name="connsiteY635" fmla="*/ 134207 h 138207"/>
                <a:gd name="connsiteX636" fmla="*/ 199454 w 247364"/>
                <a:gd name="connsiteY636" fmla="*/ 134207 h 138207"/>
                <a:gd name="connsiteX637" fmla="*/ 199168 w 247364"/>
                <a:gd name="connsiteY637" fmla="*/ 133922 h 138207"/>
                <a:gd name="connsiteX638" fmla="*/ 198501 w 247364"/>
                <a:gd name="connsiteY638" fmla="*/ 134207 h 138207"/>
                <a:gd name="connsiteX639" fmla="*/ 198215 w 247364"/>
                <a:gd name="connsiteY639" fmla="*/ 133922 h 138207"/>
                <a:gd name="connsiteX640" fmla="*/ 197549 w 247364"/>
                <a:gd name="connsiteY640" fmla="*/ 132874 h 138207"/>
                <a:gd name="connsiteX641" fmla="*/ 196882 w 247364"/>
                <a:gd name="connsiteY641" fmla="*/ 131254 h 138207"/>
                <a:gd name="connsiteX642" fmla="*/ 196882 w 247364"/>
                <a:gd name="connsiteY642" fmla="*/ 129635 h 138207"/>
                <a:gd name="connsiteX643" fmla="*/ 194882 w 247364"/>
                <a:gd name="connsiteY643" fmla="*/ 129635 h 138207"/>
                <a:gd name="connsiteX644" fmla="*/ 194882 w 247364"/>
                <a:gd name="connsiteY644" fmla="*/ 129921 h 138207"/>
                <a:gd name="connsiteX645" fmla="*/ 194596 w 247364"/>
                <a:gd name="connsiteY645" fmla="*/ 129921 h 138207"/>
                <a:gd name="connsiteX646" fmla="*/ 191929 w 247364"/>
                <a:gd name="connsiteY646" fmla="*/ 128968 h 138207"/>
                <a:gd name="connsiteX647" fmla="*/ 191262 w 247364"/>
                <a:gd name="connsiteY647" fmla="*/ 128016 h 138207"/>
                <a:gd name="connsiteX648" fmla="*/ 191643 w 247364"/>
                <a:gd name="connsiteY648" fmla="*/ 127635 h 138207"/>
                <a:gd name="connsiteX649" fmla="*/ 190976 w 247364"/>
                <a:gd name="connsiteY649" fmla="*/ 126397 h 138207"/>
                <a:gd name="connsiteX650" fmla="*/ 191929 w 247364"/>
                <a:gd name="connsiteY650" fmla="*/ 125349 h 138207"/>
                <a:gd name="connsiteX651" fmla="*/ 192310 w 247364"/>
                <a:gd name="connsiteY651" fmla="*/ 124682 h 138207"/>
                <a:gd name="connsiteX652" fmla="*/ 191643 w 247364"/>
                <a:gd name="connsiteY652" fmla="*/ 123063 h 138207"/>
                <a:gd name="connsiteX653" fmla="*/ 190976 w 247364"/>
                <a:gd name="connsiteY653" fmla="*/ 122777 h 138207"/>
                <a:gd name="connsiteX654" fmla="*/ 190024 w 247364"/>
                <a:gd name="connsiteY654" fmla="*/ 122111 h 138207"/>
                <a:gd name="connsiteX655" fmla="*/ 190024 w 247364"/>
                <a:gd name="connsiteY655" fmla="*/ 120777 h 138207"/>
                <a:gd name="connsiteX656" fmla="*/ 189357 w 247364"/>
                <a:gd name="connsiteY656" fmla="*/ 120491 h 138207"/>
                <a:gd name="connsiteX657" fmla="*/ 188976 w 247364"/>
                <a:gd name="connsiteY657" fmla="*/ 120777 h 138207"/>
                <a:gd name="connsiteX658" fmla="*/ 188309 w 247364"/>
                <a:gd name="connsiteY658" fmla="*/ 120777 h 138207"/>
                <a:gd name="connsiteX659" fmla="*/ 188309 w 247364"/>
                <a:gd name="connsiteY659" fmla="*/ 120491 h 138207"/>
                <a:gd name="connsiteX660" fmla="*/ 188690 w 247364"/>
                <a:gd name="connsiteY660" fmla="*/ 119825 h 138207"/>
                <a:gd name="connsiteX661" fmla="*/ 187642 w 247364"/>
                <a:gd name="connsiteY661" fmla="*/ 119158 h 138207"/>
                <a:gd name="connsiteX662" fmla="*/ 187642 w 247364"/>
                <a:gd name="connsiteY662" fmla="*/ 118491 h 138207"/>
                <a:gd name="connsiteX663" fmla="*/ 187357 w 247364"/>
                <a:gd name="connsiteY663" fmla="*/ 118777 h 138207"/>
                <a:gd name="connsiteX664" fmla="*/ 187642 w 247364"/>
                <a:gd name="connsiteY664" fmla="*/ 119158 h 138207"/>
                <a:gd name="connsiteX665" fmla="*/ 188024 w 247364"/>
                <a:gd name="connsiteY665" fmla="*/ 120110 h 138207"/>
                <a:gd name="connsiteX666" fmla="*/ 187642 w 247364"/>
                <a:gd name="connsiteY666" fmla="*/ 120491 h 138207"/>
                <a:gd name="connsiteX667" fmla="*/ 187357 w 247364"/>
                <a:gd name="connsiteY667" fmla="*/ 121444 h 138207"/>
                <a:gd name="connsiteX668" fmla="*/ 187357 w 247364"/>
                <a:gd name="connsiteY668" fmla="*/ 122396 h 138207"/>
                <a:gd name="connsiteX669" fmla="*/ 186404 w 247364"/>
                <a:gd name="connsiteY669" fmla="*/ 122777 h 138207"/>
                <a:gd name="connsiteX670" fmla="*/ 185738 w 247364"/>
                <a:gd name="connsiteY670" fmla="*/ 123063 h 138207"/>
                <a:gd name="connsiteX671" fmla="*/ 185071 w 247364"/>
                <a:gd name="connsiteY671" fmla="*/ 122777 h 138207"/>
                <a:gd name="connsiteX672" fmla="*/ 185071 w 247364"/>
                <a:gd name="connsiteY672" fmla="*/ 122111 h 138207"/>
                <a:gd name="connsiteX673" fmla="*/ 184118 w 247364"/>
                <a:gd name="connsiteY673" fmla="*/ 122111 h 138207"/>
                <a:gd name="connsiteX674" fmla="*/ 183737 w 247364"/>
                <a:gd name="connsiteY674" fmla="*/ 122777 h 138207"/>
                <a:gd name="connsiteX675" fmla="*/ 183071 w 247364"/>
                <a:gd name="connsiteY675" fmla="*/ 122111 h 138207"/>
                <a:gd name="connsiteX676" fmla="*/ 182404 w 247364"/>
                <a:gd name="connsiteY676" fmla="*/ 120777 h 138207"/>
                <a:gd name="connsiteX677" fmla="*/ 183737 w 247364"/>
                <a:gd name="connsiteY677" fmla="*/ 119158 h 138207"/>
                <a:gd name="connsiteX678" fmla="*/ 184118 w 247364"/>
                <a:gd name="connsiteY678" fmla="*/ 119158 h 138207"/>
                <a:gd name="connsiteX679" fmla="*/ 184690 w 247364"/>
                <a:gd name="connsiteY679" fmla="*/ 118777 h 138207"/>
                <a:gd name="connsiteX680" fmla="*/ 184690 w 247364"/>
                <a:gd name="connsiteY680" fmla="*/ 118491 h 138207"/>
                <a:gd name="connsiteX681" fmla="*/ 184118 w 247364"/>
                <a:gd name="connsiteY681" fmla="*/ 118491 h 138207"/>
                <a:gd name="connsiteX682" fmla="*/ 182785 w 247364"/>
                <a:gd name="connsiteY682" fmla="*/ 117157 h 138207"/>
                <a:gd name="connsiteX683" fmla="*/ 182404 w 247364"/>
                <a:gd name="connsiteY683" fmla="*/ 115824 h 138207"/>
                <a:gd name="connsiteX684" fmla="*/ 179451 w 247364"/>
                <a:gd name="connsiteY684" fmla="*/ 114871 h 138207"/>
                <a:gd name="connsiteX685" fmla="*/ 177165 w 247364"/>
                <a:gd name="connsiteY685" fmla="*/ 112586 h 138207"/>
                <a:gd name="connsiteX686" fmla="*/ 175832 w 247364"/>
                <a:gd name="connsiteY686" fmla="*/ 111633 h 138207"/>
                <a:gd name="connsiteX687" fmla="*/ 173927 w 247364"/>
                <a:gd name="connsiteY687" fmla="*/ 113252 h 138207"/>
                <a:gd name="connsiteX688" fmla="*/ 173927 w 247364"/>
                <a:gd name="connsiteY688" fmla="*/ 114205 h 138207"/>
                <a:gd name="connsiteX689" fmla="*/ 173260 w 247364"/>
                <a:gd name="connsiteY689" fmla="*/ 117157 h 138207"/>
                <a:gd name="connsiteX690" fmla="*/ 172307 w 247364"/>
                <a:gd name="connsiteY690" fmla="*/ 118777 h 138207"/>
                <a:gd name="connsiteX691" fmla="*/ 172307 w 247364"/>
                <a:gd name="connsiteY691" fmla="*/ 119158 h 138207"/>
                <a:gd name="connsiteX692" fmla="*/ 173260 w 247364"/>
                <a:gd name="connsiteY692" fmla="*/ 120491 h 138207"/>
                <a:gd name="connsiteX693" fmla="*/ 172593 w 247364"/>
                <a:gd name="connsiteY693" fmla="*/ 121063 h 138207"/>
                <a:gd name="connsiteX694" fmla="*/ 170593 w 247364"/>
                <a:gd name="connsiteY694" fmla="*/ 121063 h 138207"/>
                <a:gd name="connsiteX695" fmla="*/ 168688 w 247364"/>
                <a:gd name="connsiteY695" fmla="*/ 121729 h 138207"/>
                <a:gd name="connsiteX696" fmla="*/ 167354 w 247364"/>
                <a:gd name="connsiteY696" fmla="*/ 121729 h 138207"/>
                <a:gd name="connsiteX697" fmla="*/ 166688 w 247364"/>
                <a:gd name="connsiteY697" fmla="*/ 122396 h 138207"/>
                <a:gd name="connsiteX698" fmla="*/ 165354 w 247364"/>
                <a:gd name="connsiteY698" fmla="*/ 123063 h 138207"/>
                <a:gd name="connsiteX699" fmla="*/ 165735 w 247364"/>
                <a:gd name="connsiteY699" fmla="*/ 122111 h 138207"/>
                <a:gd name="connsiteX700" fmla="*/ 165735 w 247364"/>
                <a:gd name="connsiteY700" fmla="*/ 121729 h 138207"/>
                <a:gd name="connsiteX701" fmla="*/ 166021 w 247364"/>
                <a:gd name="connsiteY701" fmla="*/ 121444 h 138207"/>
                <a:gd name="connsiteX702" fmla="*/ 165354 w 247364"/>
                <a:gd name="connsiteY702" fmla="*/ 120110 h 138207"/>
                <a:gd name="connsiteX703" fmla="*/ 164687 w 247364"/>
                <a:gd name="connsiteY703" fmla="*/ 119158 h 138207"/>
                <a:gd name="connsiteX704" fmla="*/ 164687 w 247364"/>
                <a:gd name="connsiteY704" fmla="*/ 117157 h 138207"/>
                <a:gd name="connsiteX705" fmla="*/ 164402 w 247364"/>
                <a:gd name="connsiteY705" fmla="*/ 116872 h 138207"/>
                <a:gd name="connsiteX706" fmla="*/ 164687 w 247364"/>
                <a:gd name="connsiteY706" fmla="*/ 116491 h 138207"/>
                <a:gd name="connsiteX707" fmla="*/ 166021 w 247364"/>
                <a:gd name="connsiteY707" fmla="*/ 117157 h 138207"/>
                <a:gd name="connsiteX708" fmla="*/ 166402 w 247364"/>
                <a:gd name="connsiteY708" fmla="*/ 115538 h 138207"/>
                <a:gd name="connsiteX709" fmla="*/ 166402 w 247364"/>
                <a:gd name="connsiteY709" fmla="*/ 112871 h 138207"/>
                <a:gd name="connsiteX710" fmla="*/ 166973 w 247364"/>
                <a:gd name="connsiteY710" fmla="*/ 112871 h 138207"/>
                <a:gd name="connsiteX711" fmla="*/ 167640 w 247364"/>
                <a:gd name="connsiteY711" fmla="*/ 112204 h 138207"/>
                <a:gd name="connsiteX712" fmla="*/ 166973 w 247364"/>
                <a:gd name="connsiteY712" fmla="*/ 110966 h 138207"/>
                <a:gd name="connsiteX713" fmla="*/ 167354 w 247364"/>
                <a:gd name="connsiteY713" fmla="*/ 109918 h 138207"/>
                <a:gd name="connsiteX714" fmla="*/ 166688 w 247364"/>
                <a:gd name="connsiteY714" fmla="*/ 108014 h 138207"/>
                <a:gd name="connsiteX715" fmla="*/ 165068 w 247364"/>
                <a:gd name="connsiteY715" fmla="*/ 106680 h 138207"/>
                <a:gd name="connsiteX716" fmla="*/ 162782 w 247364"/>
                <a:gd name="connsiteY716" fmla="*/ 105346 h 138207"/>
                <a:gd name="connsiteX717" fmla="*/ 160115 w 247364"/>
                <a:gd name="connsiteY717" fmla="*/ 104013 h 138207"/>
                <a:gd name="connsiteX718" fmla="*/ 154210 w 247364"/>
                <a:gd name="connsiteY718" fmla="*/ 101441 h 138207"/>
                <a:gd name="connsiteX719" fmla="*/ 153543 w 247364"/>
                <a:gd name="connsiteY719" fmla="*/ 103346 h 138207"/>
                <a:gd name="connsiteX720" fmla="*/ 153924 w 247364"/>
                <a:gd name="connsiteY720" fmla="*/ 104680 h 138207"/>
                <a:gd name="connsiteX721" fmla="*/ 153543 w 247364"/>
                <a:gd name="connsiteY721" fmla="*/ 104680 h 138207"/>
                <a:gd name="connsiteX722" fmla="*/ 153257 w 247364"/>
                <a:gd name="connsiteY722" fmla="*/ 104394 h 138207"/>
                <a:gd name="connsiteX723" fmla="*/ 153543 w 247364"/>
                <a:gd name="connsiteY723" fmla="*/ 105061 h 138207"/>
                <a:gd name="connsiteX724" fmla="*/ 153924 w 247364"/>
                <a:gd name="connsiteY724" fmla="*/ 105061 h 138207"/>
                <a:gd name="connsiteX725" fmla="*/ 154210 w 247364"/>
                <a:gd name="connsiteY725" fmla="*/ 104680 h 138207"/>
                <a:gd name="connsiteX726" fmla="*/ 154591 w 247364"/>
                <a:gd name="connsiteY726" fmla="*/ 105061 h 138207"/>
                <a:gd name="connsiteX727" fmla="*/ 153924 w 247364"/>
                <a:gd name="connsiteY727" fmla="*/ 105346 h 138207"/>
                <a:gd name="connsiteX728" fmla="*/ 152876 w 247364"/>
                <a:gd name="connsiteY728" fmla="*/ 104680 h 138207"/>
                <a:gd name="connsiteX729" fmla="*/ 152210 w 247364"/>
                <a:gd name="connsiteY729" fmla="*/ 103727 h 138207"/>
                <a:gd name="connsiteX730" fmla="*/ 151638 w 247364"/>
                <a:gd name="connsiteY730" fmla="*/ 103061 h 138207"/>
                <a:gd name="connsiteX731" fmla="*/ 151257 w 247364"/>
                <a:gd name="connsiteY731" fmla="*/ 103061 h 138207"/>
                <a:gd name="connsiteX732" fmla="*/ 149257 w 247364"/>
                <a:gd name="connsiteY732" fmla="*/ 103727 h 138207"/>
                <a:gd name="connsiteX733" fmla="*/ 148019 w 247364"/>
                <a:gd name="connsiteY733" fmla="*/ 103727 h 138207"/>
                <a:gd name="connsiteX734" fmla="*/ 146971 w 247364"/>
                <a:gd name="connsiteY734" fmla="*/ 104013 h 138207"/>
                <a:gd name="connsiteX735" fmla="*/ 145733 w 247364"/>
                <a:gd name="connsiteY735" fmla="*/ 103727 h 138207"/>
                <a:gd name="connsiteX736" fmla="*/ 145352 w 247364"/>
                <a:gd name="connsiteY736" fmla="*/ 104013 h 138207"/>
                <a:gd name="connsiteX737" fmla="*/ 144018 w 247364"/>
                <a:gd name="connsiteY737" fmla="*/ 104394 h 138207"/>
                <a:gd name="connsiteX738" fmla="*/ 143732 w 247364"/>
                <a:gd name="connsiteY738" fmla="*/ 104013 h 138207"/>
                <a:gd name="connsiteX739" fmla="*/ 143066 w 247364"/>
                <a:gd name="connsiteY739" fmla="*/ 103727 h 138207"/>
                <a:gd name="connsiteX740" fmla="*/ 141446 w 247364"/>
                <a:gd name="connsiteY740" fmla="*/ 102775 h 138207"/>
                <a:gd name="connsiteX741" fmla="*/ 138779 w 247364"/>
                <a:gd name="connsiteY741" fmla="*/ 108014 h 138207"/>
                <a:gd name="connsiteX742" fmla="*/ 134207 w 247364"/>
                <a:gd name="connsiteY742" fmla="*/ 116491 h 138207"/>
                <a:gd name="connsiteX743" fmla="*/ 131921 w 247364"/>
                <a:gd name="connsiteY743" fmla="*/ 115824 h 138207"/>
                <a:gd name="connsiteX744" fmla="*/ 127921 w 247364"/>
                <a:gd name="connsiteY744" fmla="*/ 113919 h 138207"/>
                <a:gd name="connsiteX745" fmla="*/ 126683 w 247364"/>
                <a:gd name="connsiteY745" fmla="*/ 113919 h 138207"/>
                <a:gd name="connsiteX746" fmla="*/ 124682 w 247364"/>
                <a:gd name="connsiteY746" fmla="*/ 112586 h 138207"/>
                <a:gd name="connsiteX747" fmla="*/ 123063 w 247364"/>
                <a:gd name="connsiteY747" fmla="*/ 112586 h 138207"/>
                <a:gd name="connsiteX748" fmla="*/ 124016 w 247364"/>
                <a:gd name="connsiteY748" fmla="*/ 111919 h 138207"/>
                <a:gd name="connsiteX749" fmla="*/ 124396 w 247364"/>
                <a:gd name="connsiteY749" fmla="*/ 111919 h 138207"/>
                <a:gd name="connsiteX750" fmla="*/ 124682 w 247364"/>
                <a:gd name="connsiteY750" fmla="*/ 109918 h 138207"/>
                <a:gd name="connsiteX751" fmla="*/ 124968 w 247364"/>
                <a:gd name="connsiteY751" fmla="*/ 109633 h 138207"/>
                <a:gd name="connsiteX752" fmla="*/ 124968 w 247364"/>
                <a:gd name="connsiteY752" fmla="*/ 108966 h 138207"/>
                <a:gd name="connsiteX753" fmla="*/ 125349 w 247364"/>
                <a:gd name="connsiteY753" fmla="*/ 108966 h 138207"/>
                <a:gd name="connsiteX754" fmla="*/ 125349 w 247364"/>
                <a:gd name="connsiteY754" fmla="*/ 107347 h 138207"/>
                <a:gd name="connsiteX755" fmla="*/ 126016 w 247364"/>
                <a:gd name="connsiteY755" fmla="*/ 106966 h 138207"/>
                <a:gd name="connsiteX756" fmla="*/ 125635 w 247364"/>
                <a:gd name="connsiteY756" fmla="*/ 106966 h 138207"/>
                <a:gd name="connsiteX757" fmla="*/ 126302 w 247364"/>
                <a:gd name="connsiteY757" fmla="*/ 106013 h 138207"/>
                <a:gd name="connsiteX758" fmla="*/ 126302 w 247364"/>
                <a:gd name="connsiteY758" fmla="*/ 105727 h 138207"/>
                <a:gd name="connsiteX759" fmla="*/ 122015 w 247364"/>
                <a:gd name="connsiteY759" fmla="*/ 101727 h 138207"/>
                <a:gd name="connsiteX760" fmla="*/ 104299 w 247364"/>
                <a:gd name="connsiteY760" fmla="*/ 104394 h 138207"/>
                <a:gd name="connsiteX761" fmla="*/ 99441 w 247364"/>
                <a:gd name="connsiteY761" fmla="*/ 105061 h 138207"/>
                <a:gd name="connsiteX762" fmla="*/ 95155 w 247364"/>
                <a:gd name="connsiteY762" fmla="*/ 105061 h 138207"/>
                <a:gd name="connsiteX763" fmla="*/ 95155 w 247364"/>
                <a:gd name="connsiteY763" fmla="*/ 104680 h 138207"/>
                <a:gd name="connsiteX764" fmla="*/ 94488 w 247364"/>
                <a:gd name="connsiteY764" fmla="*/ 105061 h 138207"/>
                <a:gd name="connsiteX765" fmla="*/ 89535 w 247364"/>
                <a:gd name="connsiteY765" fmla="*/ 93536 h 138207"/>
                <a:gd name="connsiteX766" fmla="*/ 89535 w 247364"/>
                <a:gd name="connsiteY766" fmla="*/ 93536 h 1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</a:cxnLst>
              <a:rect l="l" t="t" r="r" b="b"/>
              <a:pathLst>
                <a:path w="247364" h="138207">
                  <a:moveTo>
                    <a:pt x="89535" y="93536"/>
                  </a:moveTo>
                  <a:lnTo>
                    <a:pt x="87630" y="89630"/>
                  </a:lnTo>
                  <a:lnTo>
                    <a:pt x="79438" y="81058"/>
                  </a:lnTo>
                  <a:lnTo>
                    <a:pt x="75819" y="76486"/>
                  </a:lnTo>
                  <a:lnTo>
                    <a:pt x="72866" y="74866"/>
                  </a:lnTo>
                  <a:lnTo>
                    <a:pt x="69533" y="73152"/>
                  </a:lnTo>
                  <a:lnTo>
                    <a:pt x="69247" y="72866"/>
                  </a:lnTo>
                  <a:lnTo>
                    <a:pt x="68580" y="73152"/>
                  </a:lnTo>
                  <a:lnTo>
                    <a:pt x="66294" y="72200"/>
                  </a:lnTo>
                  <a:lnTo>
                    <a:pt x="65342" y="70866"/>
                  </a:lnTo>
                  <a:lnTo>
                    <a:pt x="64961" y="71247"/>
                  </a:lnTo>
                  <a:lnTo>
                    <a:pt x="64294" y="71247"/>
                  </a:lnTo>
                  <a:lnTo>
                    <a:pt x="63341" y="72200"/>
                  </a:lnTo>
                  <a:lnTo>
                    <a:pt x="62389" y="71914"/>
                  </a:lnTo>
                  <a:lnTo>
                    <a:pt x="59722" y="71914"/>
                  </a:lnTo>
                  <a:lnTo>
                    <a:pt x="59436" y="72200"/>
                  </a:lnTo>
                  <a:lnTo>
                    <a:pt x="59436" y="72866"/>
                  </a:lnTo>
                  <a:lnTo>
                    <a:pt x="59055" y="73152"/>
                  </a:lnTo>
                  <a:lnTo>
                    <a:pt x="58388" y="73152"/>
                  </a:lnTo>
                  <a:lnTo>
                    <a:pt x="57436" y="74200"/>
                  </a:lnTo>
                  <a:lnTo>
                    <a:pt x="56769" y="73819"/>
                  </a:lnTo>
                  <a:lnTo>
                    <a:pt x="56102" y="73819"/>
                  </a:lnTo>
                  <a:lnTo>
                    <a:pt x="52864" y="75533"/>
                  </a:lnTo>
                  <a:lnTo>
                    <a:pt x="51530" y="75533"/>
                  </a:lnTo>
                  <a:lnTo>
                    <a:pt x="50863" y="76105"/>
                  </a:lnTo>
                  <a:lnTo>
                    <a:pt x="49911" y="76105"/>
                  </a:lnTo>
                  <a:lnTo>
                    <a:pt x="49244" y="76486"/>
                  </a:lnTo>
                  <a:lnTo>
                    <a:pt x="48863" y="77152"/>
                  </a:lnTo>
                  <a:lnTo>
                    <a:pt x="48196" y="77819"/>
                  </a:lnTo>
                  <a:lnTo>
                    <a:pt x="47625" y="77819"/>
                  </a:lnTo>
                  <a:lnTo>
                    <a:pt x="47244" y="78486"/>
                  </a:lnTo>
                  <a:lnTo>
                    <a:pt x="46577" y="78772"/>
                  </a:lnTo>
                  <a:lnTo>
                    <a:pt x="46577" y="78486"/>
                  </a:lnTo>
                  <a:lnTo>
                    <a:pt x="45244" y="77152"/>
                  </a:lnTo>
                  <a:lnTo>
                    <a:pt x="44291" y="75152"/>
                  </a:lnTo>
                  <a:lnTo>
                    <a:pt x="45244" y="74486"/>
                  </a:lnTo>
                  <a:lnTo>
                    <a:pt x="45625" y="73819"/>
                  </a:lnTo>
                  <a:lnTo>
                    <a:pt x="45911" y="73533"/>
                  </a:lnTo>
                  <a:lnTo>
                    <a:pt x="46958" y="73533"/>
                  </a:lnTo>
                  <a:lnTo>
                    <a:pt x="47244" y="72580"/>
                  </a:lnTo>
                  <a:lnTo>
                    <a:pt x="47625" y="72580"/>
                  </a:lnTo>
                  <a:lnTo>
                    <a:pt x="47244" y="72200"/>
                  </a:lnTo>
                  <a:lnTo>
                    <a:pt x="47244" y="71533"/>
                  </a:lnTo>
                  <a:lnTo>
                    <a:pt x="46577" y="70580"/>
                  </a:lnTo>
                  <a:lnTo>
                    <a:pt x="46292" y="70866"/>
                  </a:lnTo>
                  <a:lnTo>
                    <a:pt x="45244" y="70866"/>
                  </a:lnTo>
                  <a:lnTo>
                    <a:pt x="44672" y="70580"/>
                  </a:lnTo>
                  <a:lnTo>
                    <a:pt x="44006" y="69914"/>
                  </a:lnTo>
                  <a:lnTo>
                    <a:pt x="45244" y="68961"/>
                  </a:lnTo>
                  <a:lnTo>
                    <a:pt x="45911" y="68580"/>
                  </a:lnTo>
                  <a:lnTo>
                    <a:pt x="46292" y="68294"/>
                  </a:lnTo>
                  <a:lnTo>
                    <a:pt x="46292" y="67913"/>
                  </a:lnTo>
                  <a:lnTo>
                    <a:pt x="47244" y="66675"/>
                  </a:lnTo>
                  <a:lnTo>
                    <a:pt x="46292" y="65627"/>
                  </a:lnTo>
                  <a:lnTo>
                    <a:pt x="46292" y="64960"/>
                  </a:lnTo>
                  <a:lnTo>
                    <a:pt x="46958" y="64675"/>
                  </a:lnTo>
                  <a:lnTo>
                    <a:pt x="46958" y="63722"/>
                  </a:lnTo>
                  <a:lnTo>
                    <a:pt x="42005" y="63055"/>
                  </a:lnTo>
                  <a:lnTo>
                    <a:pt x="38100" y="63055"/>
                  </a:lnTo>
                  <a:lnTo>
                    <a:pt x="30194" y="61055"/>
                  </a:lnTo>
                  <a:lnTo>
                    <a:pt x="28861" y="61055"/>
                  </a:lnTo>
                  <a:lnTo>
                    <a:pt x="28575" y="60103"/>
                  </a:lnTo>
                  <a:lnTo>
                    <a:pt x="28575" y="59055"/>
                  </a:lnTo>
                  <a:lnTo>
                    <a:pt x="28194" y="58388"/>
                  </a:lnTo>
                  <a:lnTo>
                    <a:pt x="28861" y="57817"/>
                  </a:lnTo>
                  <a:lnTo>
                    <a:pt x="28194" y="57150"/>
                  </a:lnTo>
                  <a:lnTo>
                    <a:pt x="27527" y="57436"/>
                  </a:lnTo>
                  <a:lnTo>
                    <a:pt x="25908" y="57817"/>
                  </a:lnTo>
                  <a:lnTo>
                    <a:pt x="24956" y="57817"/>
                  </a:lnTo>
                  <a:lnTo>
                    <a:pt x="24575" y="58388"/>
                  </a:lnTo>
                  <a:lnTo>
                    <a:pt x="24575" y="59055"/>
                  </a:lnTo>
                  <a:lnTo>
                    <a:pt x="23908" y="59722"/>
                  </a:lnTo>
                  <a:lnTo>
                    <a:pt x="23336" y="62008"/>
                  </a:lnTo>
                  <a:lnTo>
                    <a:pt x="22288" y="62675"/>
                  </a:lnTo>
                  <a:lnTo>
                    <a:pt x="22003" y="62389"/>
                  </a:lnTo>
                  <a:lnTo>
                    <a:pt x="21622" y="62389"/>
                  </a:lnTo>
                  <a:lnTo>
                    <a:pt x="20669" y="63341"/>
                  </a:lnTo>
                  <a:lnTo>
                    <a:pt x="19336" y="64008"/>
                  </a:lnTo>
                  <a:lnTo>
                    <a:pt x="18669" y="64008"/>
                  </a:lnTo>
                  <a:lnTo>
                    <a:pt x="18002" y="64960"/>
                  </a:lnTo>
                  <a:lnTo>
                    <a:pt x="17431" y="65627"/>
                  </a:lnTo>
                  <a:lnTo>
                    <a:pt x="11525" y="62008"/>
                  </a:lnTo>
                  <a:lnTo>
                    <a:pt x="8192" y="59722"/>
                  </a:lnTo>
                  <a:lnTo>
                    <a:pt x="7239" y="59722"/>
                  </a:lnTo>
                  <a:lnTo>
                    <a:pt x="4953" y="59055"/>
                  </a:lnTo>
                  <a:lnTo>
                    <a:pt x="5239" y="58769"/>
                  </a:lnTo>
                  <a:lnTo>
                    <a:pt x="5239" y="58388"/>
                  </a:lnTo>
                  <a:lnTo>
                    <a:pt x="4953" y="57817"/>
                  </a:lnTo>
                  <a:lnTo>
                    <a:pt x="3905" y="57150"/>
                  </a:lnTo>
                  <a:lnTo>
                    <a:pt x="2286" y="57150"/>
                  </a:lnTo>
                  <a:lnTo>
                    <a:pt x="953" y="56102"/>
                  </a:lnTo>
                  <a:lnTo>
                    <a:pt x="0" y="55150"/>
                  </a:lnTo>
                  <a:lnTo>
                    <a:pt x="1619" y="53530"/>
                  </a:lnTo>
                  <a:lnTo>
                    <a:pt x="1619" y="47911"/>
                  </a:lnTo>
                  <a:lnTo>
                    <a:pt x="2286" y="47625"/>
                  </a:lnTo>
                  <a:lnTo>
                    <a:pt x="4572" y="47911"/>
                  </a:lnTo>
                  <a:lnTo>
                    <a:pt x="4953" y="46291"/>
                  </a:lnTo>
                  <a:lnTo>
                    <a:pt x="4953" y="44958"/>
                  </a:lnTo>
                  <a:lnTo>
                    <a:pt x="5620" y="44005"/>
                  </a:lnTo>
                  <a:lnTo>
                    <a:pt x="6191" y="43339"/>
                  </a:lnTo>
                  <a:lnTo>
                    <a:pt x="7239" y="41719"/>
                  </a:lnTo>
                  <a:lnTo>
                    <a:pt x="18383" y="40386"/>
                  </a:lnTo>
                  <a:lnTo>
                    <a:pt x="19050" y="41339"/>
                  </a:lnTo>
                  <a:lnTo>
                    <a:pt x="20383" y="42386"/>
                  </a:lnTo>
                  <a:lnTo>
                    <a:pt x="20669" y="43053"/>
                  </a:lnTo>
                  <a:lnTo>
                    <a:pt x="21336" y="43339"/>
                  </a:lnTo>
                  <a:lnTo>
                    <a:pt x="22288" y="44005"/>
                  </a:lnTo>
                  <a:lnTo>
                    <a:pt x="22955" y="44005"/>
                  </a:lnTo>
                  <a:lnTo>
                    <a:pt x="23336" y="44291"/>
                  </a:lnTo>
                  <a:lnTo>
                    <a:pt x="22955" y="42386"/>
                  </a:lnTo>
                  <a:lnTo>
                    <a:pt x="22288" y="41719"/>
                  </a:lnTo>
                  <a:lnTo>
                    <a:pt x="22003" y="38767"/>
                  </a:lnTo>
                  <a:lnTo>
                    <a:pt x="22955" y="38100"/>
                  </a:lnTo>
                  <a:lnTo>
                    <a:pt x="23908" y="38100"/>
                  </a:lnTo>
                  <a:lnTo>
                    <a:pt x="24289" y="38386"/>
                  </a:lnTo>
                  <a:lnTo>
                    <a:pt x="24575" y="38386"/>
                  </a:lnTo>
                  <a:lnTo>
                    <a:pt x="25622" y="38767"/>
                  </a:lnTo>
                  <a:lnTo>
                    <a:pt x="26289" y="39052"/>
                  </a:lnTo>
                  <a:lnTo>
                    <a:pt x="26575" y="39719"/>
                  </a:lnTo>
                  <a:lnTo>
                    <a:pt x="27527" y="39719"/>
                  </a:lnTo>
                  <a:lnTo>
                    <a:pt x="27908" y="39052"/>
                  </a:lnTo>
                  <a:lnTo>
                    <a:pt x="28575" y="38767"/>
                  </a:lnTo>
                  <a:lnTo>
                    <a:pt x="28575" y="38100"/>
                  </a:lnTo>
                  <a:lnTo>
                    <a:pt x="28861" y="38100"/>
                  </a:lnTo>
                  <a:lnTo>
                    <a:pt x="29242" y="37719"/>
                  </a:lnTo>
                  <a:lnTo>
                    <a:pt x="29242" y="37147"/>
                  </a:lnTo>
                  <a:lnTo>
                    <a:pt x="30480" y="35814"/>
                  </a:lnTo>
                  <a:lnTo>
                    <a:pt x="31813" y="33528"/>
                  </a:lnTo>
                  <a:lnTo>
                    <a:pt x="32766" y="32194"/>
                  </a:lnTo>
                  <a:lnTo>
                    <a:pt x="34766" y="31242"/>
                  </a:lnTo>
                  <a:lnTo>
                    <a:pt x="36386" y="29527"/>
                  </a:lnTo>
                  <a:lnTo>
                    <a:pt x="36100" y="29242"/>
                  </a:lnTo>
                  <a:lnTo>
                    <a:pt x="35719" y="27908"/>
                  </a:lnTo>
                  <a:lnTo>
                    <a:pt x="35719" y="23336"/>
                  </a:lnTo>
                  <a:lnTo>
                    <a:pt x="37052" y="22003"/>
                  </a:lnTo>
                  <a:lnTo>
                    <a:pt x="37052" y="20383"/>
                  </a:lnTo>
                  <a:lnTo>
                    <a:pt x="36386" y="19050"/>
                  </a:lnTo>
                  <a:lnTo>
                    <a:pt x="36767" y="18764"/>
                  </a:lnTo>
                  <a:lnTo>
                    <a:pt x="36100" y="18097"/>
                  </a:lnTo>
                  <a:lnTo>
                    <a:pt x="36386" y="17431"/>
                  </a:lnTo>
                  <a:lnTo>
                    <a:pt x="36100" y="17050"/>
                  </a:lnTo>
                  <a:lnTo>
                    <a:pt x="35719" y="16097"/>
                  </a:lnTo>
                  <a:lnTo>
                    <a:pt x="35719" y="15145"/>
                  </a:lnTo>
                  <a:lnTo>
                    <a:pt x="36100" y="14097"/>
                  </a:lnTo>
                  <a:lnTo>
                    <a:pt x="38100" y="10192"/>
                  </a:lnTo>
                  <a:lnTo>
                    <a:pt x="40672" y="9906"/>
                  </a:lnTo>
                  <a:lnTo>
                    <a:pt x="42005" y="8572"/>
                  </a:lnTo>
                  <a:lnTo>
                    <a:pt x="43339" y="7620"/>
                  </a:lnTo>
                  <a:lnTo>
                    <a:pt x="44672" y="7620"/>
                  </a:lnTo>
                  <a:lnTo>
                    <a:pt x="44958" y="7906"/>
                  </a:lnTo>
                  <a:lnTo>
                    <a:pt x="45911" y="7906"/>
                  </a:lnTo>
                  <a:lnTo>
                    <a:pt x="46958" y="7239"/>
                  </a:lnTo>
                  <a:lnTo>
                    <a:pt x="47244" y="7239"/>
                  </a:lnTo>
                  <a:lnTo>
                    <a:pt x="47625" y="6953"/>
                  </a:lnTo>
                  <a:lnTo>
                    <a:pt x="47625" y="6286"/>
                  </a:lnTo>
                  <a:lnTo>
                    <a:pt x="47244" y="5905"/>
                  </a:lnTo>
                  <a:lnTo>
                    <a:pt x="52197" y="5239"/>
                  </a:lnTo>
                  <a:lnTo>
                    <a:pt x="53150" y="5620"/>
                  </a:lnTo>
                  <a:lnTo>
                    <a:pt x="54483" y="4953"/>
                  </a:lnTo>
                  <a:lnTo>
                    <a:pt x="54102" y="5239"/>
                  </a:lnTo>
                  <a:lnTo>
                    <a:pt x="53816" y="5905"/>
                  </a:lnTo>
                  <a:lnTo>
                    <a:pt x="53150" y="5905"/>
                  </a:lnTo>
                  <a:lnTo>
                    <a:pt x="52864" y="6286"/>
                  </a:lnTo>
                  <a:lnTo>
                    <a:pt x="52197" y="7239"/>
                  </a:lnTo>
                  <a:lnTo>
                    <a:pt x="51816" y="7906"/>
                  </a:lnTo>
                  <a:lnTo>
                    <a:pt x="52197" y="8572"/>
                  </a:lnTo>
                  <a:lnTo>
                    <a:pt x="52864" y="8572"/>
                  </a:lnTo>
                  <a:lnTo>
                    <a:pt x="53150" y="8858"/>
                  </a:lnTo>
                  <a:lnTo>
                    <a:pt x="54769" y="8858"/>
                  </a:lnTo>
                  <a:lnTo>
                    <a:pt x="54102" y="10192"/>
                  </a:lnTo>
                  <a:lnTo>
                    <a:pt x="54483" y="11144"/>
                  </a:lnTo>
                  <a:lnTo>
                    <a:pt x="55817" y="12192"/>
                  </a:lnTo>
                  <a:lnTo>
                    <a:pt x="55817" y="13526"/>
                  </a:lnTo>
                  <a:lnTo>
                    <a:pt x="56102" y="13811"/>
                  </a:lnTo>
                  <a:lnTo>
                    <a:pt x="56483" y="13526"/>
                  </a:lnTo>
                  <a:lnTo>
                    <a:pt x="56483" y="13811"/>
                  </a:lnTo>
                  <a:lnTo>
                    <a:pt x="55817" y="14097"/>
                  </a:lnTo>
                  <a:lnTo>
                    <a:pt x="56102" y="14478"/>
                  </a:lnTo>
                  <a:lnTo>
                    <a:pt x="55817" y="14764"/>
                  </a:lnTo>
                  <a:lnTo>
                    <a:pt x="56102" y="14764"/>
                  </a:lnTo>
                  <a:lnTo>
                    <a:pt x="55817" y="16097"/>
                  </a:lnTo>
                  <a:lnTo>
                    <a:pt x="57055" y="15430"/>
                  </a:lnTo>
                  <a:lnTo>
                    <a:pt x="57721" y="16478"/>
                  </a:lnTo>
                  <a:lnTo>
                    <a:pt x="58103" y="17050"/>
                  </a:lnTo>
                  <a:lnTo>
                    <a:pt x="59436" y="17050"/>
                  </a:lnTo>
                  <a:lnTo>
                    <a:pt x="59722" y="16478"/>
                  </a:lnTo>
                  <a:lnTo>
                    <a:pt x="59722" y="16097"/>
                  </a:lnTo>
                  <a:lnTo>
                    <a:pt x="60008" y="16097"/>
                  </a:lnTo>
                  <a:lnTo>
                    <a:pt x="59722" y="16764"/>
                  </a:lnTo>
                  <a:lnTo>
                    <a:pt x="60388" y="16764"/>
                  </a:lnTo>
                  <a:lnTo>
                    <a:pt x="60388" y="17050"/>
                  </a:lnTo>
                  <a:lnTo>
                    <a:pt x="60388" y="16764"/>
                  </a:lnTo>
                  <a:lnTo>
                    <a:pt x="60388" y="17050"/>
                  </a:lnTo>
                  <a:lnTo>
                    <a:pt x="60674" y="17431"/>
                  </a:lnTo>
                  <a:lnTo>
                    <a:pt x="60674" y="18097"/>
                  </a:lnTo>
                  <a:lnTo>
                    <a:pt x="61341" y="18097"/>
                  </a:lnTo>
                  <a:lnTo>
                    <a:pt x="61722" y="18764"/>
                  </a:lnTo>
                  <a:lnTo>
                    <a:pt x="62008" y="18764"/>
                  </a:lnTo>
                  <a:lnTo>
                    <a:pt x="62008" y="19050"/>
                  </a:lnTo>
                  <a:lnTo>
                    <a:pt x="62675" y="19050"/>
                  </a:lnTo>
                  <a:lnTo>
                    <a:pt x="62675" y="18764"/>
                  </a:lnTo>
                  <a:lnTo>
                    <a:pt x="62389" y="16764"/>
                  </a:lnTo>
                  <a:lnTo>
                    <a:pt x="61722" y="16764"/>
                  </a:lnTo>
                  <a:lnTo>
                    <a:pt x="61341" y="16097"/>
                  </a:lnTo>
                  <a:lnTo>
                    <a:pt x="61055" y="15811"/>
                  </a:lnTo>
                  <a:lnTo>
                    <a:pt x="59055" y="15430"/>
                  </a:lnTo>
                  <a:lnTo>
                    <a:pt x="59722" y="14764"/>
                  </a:lnTo>
                  <a:lnTo>
                    <a:pt x="59722" y="14097"/>
                  </a:lnTo>
                  <a:lnTo>
                    <a:pt x="59436" y="13526"/>
                  </a:lnTo>
                  <a:lnTo>
                    <a:pt x="59436" y="13144"/>
                  </a:lnTo>
                  <a:lnTo>
                    <a:pt x="59722" y="13144"/>
                  </a:lnTo>
                  <a:lnTo>
                    <a:pt x="60674" y="14097"/>
                  </a:lnTo>
                  <a:lnTo>
                    <a:pt x="62008" y="14097"/>
                  </a:lnTo>
                  <a:lnTo>
                    <a:pt x="62960" y="14478"/>
                  </a:lnTo>
                  <a:lnTo>
                    <a:pt x="63627" y="16478"/>
                  </a:lnTo>
                  <a:lnTo>
                    <a:pt x="65342" y="17050"/>
                  </a:lnTo>
                  <a:lnTo>
                    <a:pt x="65913" y="17050"/>
                  </a:lnTo>
                  <a:lnTo>
                    <a:pt x="65913" y="16764"/>
                  </a:lnTo>
                  <a:lnTo>
                    <a:pt x="66961" y="16764"/>
                  </a:lnTo>
                  <a:lnTo>
                    <a:pt x="66961" y="17716"/>
                  </a:lnTo>
                  <a:lnTo>
                    <a:pt x="68866" y="16764"/>
                  </a:lnTo>
                  <a:lnTo>
                    <a:pt x="69247" y="16478"/>
                  </a:lnTo>
                  <a:lnTo>
                    <a:pt x="69533" y="15811"/>
                  </a:lnTo>
                  <a:lnTo>
                    <a:pt x="69533" y="15430"/>
                  </a:lnTo>
                  <a:lnTo>
                    <a:pt x="70199" y="14764"/>
                  </a:lnTo>
                  <a:lnTo>
                    <a:pt x="70199" y="14478"/>
                  </a:lnTo>
                  <a:lnTo>
                    <a:pt x="69913" y="14097"/>
                  </a:lnTo>
                  <a:lnTo>
                    <a:pt x="69913" y="13144"/>
                  </a:lnTo>
                  <a:lnTo>
                    <a:pt x="69247" y="12478"/>
                  </a:lnTo>
                  <a:lnTo>
                    <a:pt x="68866" y="10858"/>
                  </a:lnTo>
                  <a:lnTo>
                    <a:pt x="69913" y="10573"/>
                  </a:lnTo>
                  <a:lnTo>
                    <a:pt x="72200" y="9906"/>
                  </a:lnTo>
                  <a:lnTo>
                    <a:pt x="73819" y="9906"/>
                  </a:lnTo>
                  <a:lnTo>
                    <a:pt x="74771" y="9525"/>
                  </a:lnTo>
                  <a:lnTo>
                    <a:pt x="77438" y="9906"/>
                  </a:lnTo>
                  <a:lnTo>
                    <a:pt x="78391" y="9906"/>
                  </a:lnTo>
                  <a:lnTo>
                    <a:pt x="80677" y="10858"/>
                  </a:lnTo>
                  <a:lnTo>
                    <a:pt x="81344" y="9906"/>
                  </a:lnTo>
                  <a:lnTo>
                    <a:pt x="81725" y="9906"/>
                  </a:lnTo>
                  <a:lnTo>
                    <a:pt x="82391" y="10192"/>
                  </a:lnTo>
                  <a:lnTo>
                    <a:pt x="82677" y="9906"/>
                  </a:lnTo>
                  <a:lnTo>
                    <a:pt x="83344" y="9906"/>
                  </a:lnTo>
                  <a:lnTo>
                    <a:pt x="84011" y="9525"/>
                  </a:lnTo>
                  <a:lnTo>
                    <a:pt x="84677" y="10192"/>
                  </a:lnTo>
                  <a:lnTo>
                    <a:pt x="85344" y="9906"/>
                  </a:lnTo>
                  <a:lnTo>
                    <a:pt x="86011" y="9239"/>
                  </a:lnTo>
                  <a:lnTo>
                    <a:pt x="86011" y="8191"/>
                  </a:lnTo>
                  <a:lnTo>
                    <a:pt x="86296" y="7620"/>
                  </a:lnTo>
                  <a:lnTo>
                    <a:pt x="86011" y="7239"/>
                  </a:lnTo>
                  <a:lnTo>
                    <a:pt x="86011" y="6572"/>
                  </a:lnTo>
                  <a:lnTo>
                    <a:pt x="86296" y="5905"/>
                  </a:lnTo>
                  <a:lnTo>
                    <a:pt x="86582" y="5620"/>
                  </a:lnTo>
                  <a:lnTo>
                    <a:pt x="86582" y="4001"/>
                  </a:lnTo>
                  <a:lnTo>
                    <a:pt x="86011" y="2286"/>
                  </a:lnTo>
                  <a:lnTo>
                    <a:pt x="86011" y="2000"/>
                  </a:lnTo>
                  <a:lnTo>
                    <a:pt x="85630" y="2000"/>
                  </a:lnTo>
                  <a:lnTo>
                    <a:pt x="87630" y="0"/>
                  </a:lnTo>
                  <a:lnTo>
                    <a:pt x="87916" y="381"/>
                  </a:lnTo>
                  <a:lnTo>
                    <a:pt x="88297" y="1715"/>
                  </a:lnTo>
                  <a:lnTo>
                    <a:pt x="88583" y="2000"/>
                  </a:lnTo>
                  <a:lnTo>
                    <a:pt x="90202" y="1333"/>
                  </a:lnTo>
                  <a:lnTo>
                    <a:pt x="90869" y="1333"/>
                  </a:lnTo>
                  <a:lnTo>
                    <a:pt x="91535" y="0"/>
                  </a:lnTo>
                  <a:lnTo>
                    <a:pt x="92488" y="1048"/>
                  </a:lnTo>
                  <a:lnTo>
                    <a:pt x="91916" y="1333"/>
                  </a:lnTo>
                  <a:lnTo>
                    <a:pt x="91535" y="2286"/>
                  </a:lnTo>
                  <a:lnTo>
                    <a:pt x="91250" y="2953"/>
                  </a:lnTo>
                  <a:lnTo>
                    <a:pt x="91535" y="3619"/>
                  </a:lnTo>
                  <a:lnTo>
                    <a:pt x="92488" y="4667"/>
                  </a:lnTo>
                  <a:lnTo>
                    <a:pt x="93536" y="4286"/>
                  </a:lnTo>
                  <a:lnTo>
                    <a:pt x="93821" y="4667"/>
                  </a:lnTo>
                  <a:lnTo>
                    <a:pt x="94488" y="4667"/>
                  </a:lnTo>
                  <a:lnTo>
                    <a:pt x="94869" y="4286"/>
                  </a:lnTo>
                  <a:lnTo>
                    <a:pt x="95441" y="5239"/>
                  </a:lnTo>
                  <a:lnTo>
                    <a:pt x="95821" y="6286"/>
                  </a:lnTo>
                  <a:lnTo>
                    <a:pt x="95821" y="6953"/>
                  </a:lnTo>
                  <a:lnTo>
                    <a:pt x="96107" y="7620"/>
                  </a:lnTo>
                  <a:lnTo>
                    <a:pt x="97155" y="8572"/>
                  </a:lnTo>
                  <a:lnTo>
                    <a:pt x="97441" y="8572"/>
                  </a:lnTo>
                  <a:lnTo>
                    <a:pt x="99727" y="8858"/>
                  </a:lnTo>
                  <a:lnTo>
                    <a:pt x="100394" y="8858"/>
                  </a:lnTo>
                  <a:lnTo>
                    <a:pt x="101060" y="9239"/>
                  </a:lnTo>
                  <a:lnTo>
                    <a:pt x="102013" y="9525"/>
                  </a:lnTo>
                  <a:lnTo>
                    <a:pt x="104680" y="8858"/>
                  </a:lnTo>
                  <a:lnTo>
                    <a:pt x="107633" y="9239"/>
                  </a:lnTo>
                  <a:lnTo>
                    <a:pt x="107252" y="10573"/>
                  </a:lnTo>
                  <a:lnTo>
                    <a:pt x="107633" y="11144"/>
                  </a:lnTo>
                  <a:lnTo>
                    <a:pt x="107918" y="11144"/>
                  </a:lnTo>
                  <a:lnTo>
                    <a:pt x="108585" y="10573"/>
                  </a:lnTo>
                  <a:lnTo>
                    <a:pt x="108585" y="9239"/>
                  </a:lnTo>
                  <a:lnTo>
                    <a:pt x="109252" y="10192"/>
                  </a:lnTo>
                  <a:lnTo>
                    <a:pt x="110585" y="9906"/>
                  </a:lnTo>
                  <a:lnTo>
                    <a:pt x="111919" y="10573"/>
                  </a:lnTo>
                  <a:lnTo>
                    <a:pt x="113157" y="10573"/>
                  </a:lnTo>
                  <a:lnTo>
                    <a:pt x="114491" y="9239"/>
                  </a:lnTo>
                  <a:lnTo>
                    <a:pt x="115538" y="9525"/>
                  </a:lnTo>
                  <a:lnTo>
                    <a:pt x="116777" y="9525"/>
                  </a:lnTo>
                  <a:lnTo>
                    <a:pt x="116777" y="10573"/>
                  </a:lnTo>
                  <a:lnTo>
                    <a:pt x="117443" y="11144"/>
                  </a:lnTo>
                  <a:lnTo>
                    <a:pt x="118491" y="10858"/>
                  </a:lnTo>
                  <a:lnTo>
                    <a:pt x="119063" y="10573"/>
                  </a:lnTo>
                  <a:lnTo>
                    <a:pt x="119729" y="9906"/>
                  </a:lnTo>
                  <a:lnTo>
                    <a:pt x="120110" y="9906"/>
                  </a:lnTo>
                  <a:lnTo>
                    <a:pt x="120777" y="10192"/>
                  </a:lnTo>
                  <a:lnTo>
                    <a:pt x="121063" y="10192"/>
                  </a:lnTo>
                  <a:lnTo>
                    <a:pt x="121729" y="10573"/>
                  </a:lnTo>
                  <a:lnTo>
                    <a:pt x="122396" y="10192"/>
                  </a:lnTo>
                  <a:lnTo>
                    <a:pt x="122682" y="10858"/>
                  </a:lnTo>
                  <a:lnTo>
                    <a:pt x="122682" y="13144"/>
                  </a:lnTo>
                  <a:lnTo>
                    <a:pt x="121444" y="16478"/>
                  </a:lnTo>
                  <a:lnTo>
                    <a:pt x="121063" y="16764"/>
                  </a:lnTo>
                  <a:lnTo>
                    <a:pt x="121729" y="18097"/>
                  </a:lnTo>
                  <a:lnTo>
                    <a:pt x="120777" y="18383"/>
                  </a:lnTo>
                  <a:lnTo>
                    <a:pt x="120396" y="18764"/>
                  </a:lnTo>
                  <a:lnTo>
                    <a:pt x="121729" y="18764"/>
                  </a:lnTo>
                  <a:lnTo>
                    <a:pt x="122682" y="19431"/>
                  </a:lnTo>
                  <a:lnTo>
                    <a:pt x="123349" y="19431"/>
                  </a:lnTo>
                  <a:lnTo>
                    <a:pt x="125349" y="20669"/>
                  </a:lnTo>
                  <a:lnTo>
                    <a:pt x="126016" y="21050"/>
                  </a:lnTo>
                  <a:lnTo>
                    <a:pt x="126968" y="22384"/>
                  </a:lnTo>
                  <a:lnTo>
                    <a:pt x="128016" y="22384"/>
                  </a:lnTo>
                  <a:lnTo>
                    <a:pt x="128302" y="22955"/>
                  </a:lnTo>
                  <a:lnTo>
                    <a:pt x="128969" y="22955"/>
                  </a:lnTo>
                  <a:lnTo>
                    <a:pt x="128588" y="23336"/>
                  </a:lnTo>
                  <a:lnTo>
                    <a:pt x="128302" y="24003"/>
                  </a:lnTo>
                  <a:lnTo>
                    <a:pt x="127635" y="24003"/>
                  </a:lnTo>
                  <a:lnTo>
                    <a:pt x="127349" y="24670"/>
                  </a:lnTo>
                  <a:lnTo>
                    <a:pt x="127635" y="24955"/>
                  </a:lnTo>
                  <a:lnTo>
                    <a:pt x="127635" y="25622"/>
                  </a:lnTo>
                  <a:lnTo>
                    <a:pt x="128016" y="25908"/>
                  </a:lnTo>
                  <a:lnTo>
                    <a:pt x="128016" y="27622"/>
                  </a:lnTo>
                  <a:lnTo>
                    <a:pt x="127635" y="27622"/>
                  </a:lnTo>
                  <a:lnTo>
                    <a:pt x="128016" y="28289"/>
                  </a:lnTo>
                  <a:lnTo>
                    <a:pt x="127349" y="29527"/>
                  </a:lnTo>
                  <a:lnTo>
                    <a:pt x="127635" y="29527"/>
                  </a:lnTo>
                  <a:lnTo>
                    <a:pt x="128016" y="29908"/>
                  </a:lnTo>
                  <a:lnTo>
                    <a:pt x="128969" y="29527"/>
                  </a:lnTo>
                  <a:lnTo>
                    <a:pt x="129635" y="29908"/>
                  </a:lnTo>
                  <a:lnTo>
                    <a:pt x="130302" y="29527"/>
                  </a:lnTo>
                  <a:lnTo>
                    <a:pt x="131254" y="29908"/>
                  </a:lnTo>
                  <a:lnTo>
                    <a:pt x="132588" y="29527"/>
                  </a:lnTo>
                  <a:lnTo>
                    <a:pt x="132874" y="29908"/>
                  </a:lnTo>
                  <a:lnTo>
                    <a:pt x="133255" y="29908"/>
                  </a:lnTo>
                  <a:lnTo>
                    <a:pt x="134207" y="30861"/>
                  </a:lnTo>
                  <a:lnTo>
                    <a:pt x="135827" y="29908"/>
                  </a:lnTo>
                  <a:lnTo>
                    <a:pt x="137827" y="27908"/>
                  </a:lnTo>
                  <a:lnTo>
                    <a:pt x="138779" y="27622"/>
                  </a:lnTo>
                  <a:lnTo>
                    <a:pt x="139827" y="27908"/>
                  </a:lnTo>
                  <a:lnTo>
                    <a:pt x="141065" y="27241"/>
                  </a:lnTo>
                  <a:lnTo>
                    <a:pt x="142780" y="27241"/>
                  </a:lnTo>
                  <a:lnTo>
                    <a:pt x="142399" y="26956"/>
                  </a:lnTo>
                  <a:lnTo>
                    <a:pt x="146018" y="25336"/>
                  </a:lnTo>
                  <a:lnTo>
                    <a:pt x="149924" y="23336"/>
                  </a:lnTo>
                  <a:lnTo>
                    <a:pt x="151257" y="22384"/>
                  </a:lnTo>
                  <a:lnTo>
                    <a:pt x="152210" y="22003"/>
                  </a:lnTo>
                  <a:lnTo>
                    <a:pt x="153257" y="21336"/>
                  </a:lnTo>
                  <a:lnTo>
                    <a:pt x="153543" y="22384"/>
                  </a:lnTo>
                  <a:lnTo>
                    <a:pt x="153924" y="22384"/>
                  </a:lnTo>
                  <a:lnTo>
                    <a:pt x="154877" y="21050"/>
                  </a:lnTo>
                  <a:lnTo>
                    <a:pt x="154591" y="20383"/>
                  </a:lnTo>
                  <a:lnTo>
                    <a:pt x="155162" y="18764"/>
                  </a:lnTo>
                  <a:lnTo>
                    <a:pt x="154877" y="18097"/>
                  </a:lnTo>
                  <a:lnTo>
                    <a:pt x="155829" y="16764"/>
                  </a:lnTo>
                  <a:lnTo>
                    <a:pt x="155829" y="14478"/>
                  </a:lnTo>
                  <a:lnTo>
                    <a:pt x="156210" y="14097"/>
                  </a:lnTo>
                  <a:lnTo>
                    <a:pt x="156877" y="13811"/>
                  </a:lnTo>
                  <a:lnTo>
                    <a:pt x="157163" y="13811"/>
                  </a:lnTo>
                  <a:lnTo>
                    <a:pt x="157544" y="13526"/>
                  </a:lnTo>
                  <a:lnTo>
                    <a:pt x="157544" y="12859"/>
                  </a:lnTo>
                  <a:lnTo>
                    <a:pt x="158782" y="12192"/>
                  </a:lnTo>
                  <a:lnTo>
                    <a:pt x="159163" y="11811"/>
                  </a:lnTo>
                  <a:lnTo>
                    <a:pt x="159163" y="10192"/>
                  </a:lnTo>
                  <a:lnTo>
                    <a:pt x="159829" y="10192"/>
                  </a:lnTo>
                  <a:lnTo>
                    <a:pt x="160496" y="9525"/>
                  </a:lnTo>
                  <a:lnTo>
                    <a:pt x="161068" y="9239"/>
                  </a:lnTo>
                  <a:lnTo>
                    <a:pt x="162116" y="9906"/>
                  </a:lnTo>
                  <a:lnTo>
                    <a:pt x="162782" y="9525"/>
                  </a:lnTo>
                  <a:lnTo>
                    <a:pt x="163068" y="9525"/>
                  </a:lnTo>
                  <a:lnTo>
                    <a:pt x="167640" y="9906"/>
                  </a:lnTo>
                  <a:lnTo>
                    <a:pt x="167640" y="10192"/>
                  </a:lnTo>
                  <a:lnTo>
                    <a:pt x="167354" y="11144"/>
                  </a:lnTo>
                  <a:lnTo>
                    <a:pt x="168021" y="12859"/>
                  </a:lnTo>
                  <a:lnTo>
                    <a:pt x="168307" y="13144"/>
                  </a:lnTo>
                  <a:lnTo>
                    <a:pt x="168021" y="13811"/>
                  </a:lnTo>
                  <a:lnTo>
                    <a:pt x="168974" y="14478"/>
                  </a:lnTo>
                  <a:lnTo>
                    <a:pt x="168688" y="15145"/>
                  </a:lnTo>
                  <a:lnTo>
                    <a:pt x="168688" y="17431"/>
                  </a:lnTo>
                  <a:lnTo>
                    <a:pt x="169926" y="16764"/>
                  </a:lnTo>
                  <a:lnTo>
                    <a:pt x="169354" y="18383"/>
                  </a:lnTo>
                  <a:lnTo>
                    <a:pt x="170593" y="19431"/>
                  </a:lnTo>
                  <a:lnTo>
                    <a:pt x="170974" y="20383"/>
                  </a:lnTo>
                  <a:lnTo>
                    <a:pt x="170974" y="22003"/>
                  </a:lnTo>
                  <a:lnTo>
                    <a:pt x="170593" y="22669"/>
                  </a:lnTo>
                  <a:lnTo>
                    <a:pt x="169926" y="25908"/>
                  </a:lnTo>
                  <a:lnTo>
                    <a:pt x="170593" y="26289"/>
                  </a:lnTo>
                  <a:lnTo>
                    <a:pt x="171641" y="25908"/>
                  </a:lnTo>
                  <a:lnTo>
                    <a:pt x="171926" y="25336"/>
                  </a:lnTo>
                  <a:lnTo>
                    <a:pt x="172593" y="24955"/>
                  </a:lnTo>
                  <a:lnTo>
                    <a:pt x="172593" y="25622"/>
                  </a:lnTo>
                  <a:lnTo>
                    <a:pt x="173260" y="25622"/>
                  </a:lnTo>
                  <a:lnTo>
                    <a:pt x="173927" y="26289"/>
                  </a:lnTo>
                  <a:lnTo>
                    <a:pt x="174879" y="26575"/>
                  </a:lnTo>
                  <a:lnTo>
                    <a:pt x="174879" y="27622"/>
                  </a:lnTo>
                  <a:lnTo>
                    <a:pt x="173927" y="27241"/>
                  </a:lnTo>
                  <a:lnTo>
                    <a:pt x="174593" y="27908"/>
                  </a:lnTo>
                  <a:lnTo>
                    <a:pt x="174593" y="28861"/>
                  </a:lnTo>
                  <a:lnTo>
                    <a:pt x="174879" y="30194"/>
                  </a:lnTo>
                  <a:lnTo>
                    <a:pt x="174879" y="31528"/>
                  </a:lnTo>
                  <a:lnTo>
                    <a:pt x="175546" y="31242"/>
                  </a:lnTo>
                  <a:lnTo>
                    <a:pt x="175546" y="32194"/>
                  </a:lnTo>
                  <a:lnTo>
                    <a:pt x="174212" y="33528"/>
                  </a:lnTo>
                  <a:lnTo>
                    <a:pt x="176498" y="36481"/>
                  </a:lnTo>
                  <a:lnTo>
                    <a:pt x="177832" y="37433"/>
                  </a:lnTo>
                  <a:lnTo>
                    <a:pt x="178499" y="40386"/>
                  </a:lnTo>
                  <a:lnTo>
                    <a:pt x="178499" y="41339"/>
                  </a:lnTo>
                  <a:lnTo>
                    <a:pt x="179832" y="42005"/>
                  </a:lnTo>
                  <a:lnTo>
                    <a:pt x="180118" y="43339"/>
                  </a:lnTo>
                  <a:lnTo>
                    <a:pt x="180785" y="44005"/>
                  </a:lnTo>
                  <a:lnTo>
                    <a:pt x="182404" y="44291"/>
                  </a:lnTo>
                  <a:lnTo>
                    <a:pt x="183452" y="44672"/>
                  </a:lnTo>
                  <a:lnTo>
                    <a:pt x="184118" y="45339"/>
                  </a:lnTo>
                  <a:lnTo>
                    <a:pt x="184404" y="45339"/>
                  </a:lnTo>
                  <a:lnTo>
                    <a:pt x="184118" y="47911"/>
                  </a:lnTo>
                  <a:lnTo>
                    <a:pt x="185357" y="50864"/>
                  </a:lnTo>
                  <a:lnTo>
                    <a:pt x="187071" y="51244"/>
                  </a:lnTo>
                  <a:lnTo>
                    <a:pt x="188024" y="51530"/>
                  </a:lnTo>
                  <a:lnTo>
                    <a:pt x="189643" y="52483"/>
                  </a:lnTo>
                  <a:lnTo>
                    <a:pt x="190976" y="53816"/>
                  </a:lnTo>
                  <a:lnTo>
                    <a:pt x="193262" y="53816"/>
                  </a:lnTo>
                  <a:lnTo>
                    <a:pt x="194596" y="54197"/>
                  </a:lnTo>
                  <a:lnTo>
                    <a:pt x="196501" y="56102"/>
                  </a:lnTo>
                  <a:lnTo>
                    <a:pt x="199454" y="56769"/>
                  </a:lnTo>
                  <a:lnTo>
                    <a:pt x="202121" y="57150"/>
                  </a:lnTo>
                  <a:lnTo>
                    <a:pt x="203454" y="58388"/>
                  </a:lnTo>
                  <a:lnTo>
                    <a:pt x="201454" y="61055"/>
                  </a:lnTo>
                  <a:lnTo>
                    <a:pt x="201454" y="61722"/>
                  </a:lnTo>
                  <a:lnTo>
                    <a:pt x="203073" y="62389"/>
                  </a:lnTo>
                  <a:lnTo>
                    <a:pt x="203740" y="63055"/>
                  </a:lnTo>
                  <a:lnTo>
                    <a:pt x="203073" y="63722"/>
                  </a:lnTo>
                  <a:lnTo>
                    <a:pt x="203073" y="64294"/>
                  </a:lnTo>
                  <a:lnTo>
                    <a:pt x="202787" y="64960"/>
                  </a:lnTo>
                  <a:lnTo>
                    <a:pt x="203073" y="65341"/>
                  </a:lnTo>
                  <a:lnTo>
                    <a:pt x="202406" y="65627"/>
                  </a:lnTo>
                  <a:lnTo>
                    <a:pt x="202406" y="66675"/>
                  </a:lnTo>
                  <a:lnTo>
                    <a:pt x="201835" y="66675"/>
                  </a:lnTo>
                  <a:lnTo>
                    <a:pt x="201835" y="67246"/>
                  </a:lnTo>
                  <a:lnTo>
                    <a:pt x="202787" y="68580"/>
                  </a:lnTo>
                  <a:lnTo>
                    <a:pt x="204788" y="69247"/>
                  </a:lnTo>
                  <a:lnTo>
                    <a:pt x="206407" y="69247"/>
                  </a:lnTo>
                  <a:lnTo>
                    <a:pt x="206407" y="70199"/>
                  </a:lnTo>
                  <a:lnTo>
                    <a:pt x="208026" y="68961"/>
                  </a:lnTo>
                  <a:lnTo>
                    <a:pt x="208979" y="68294"/>
                  </a:lnTo>
                  <a:lnTo>
                    <a:pt x="210979" y="67913"/>
                  </a:lnTo>
                  <a:lnTo>
                    <a:pt x="211646" y="67627"/>
                  </a:lnTo>
                  <a:lnTo>
                    <a:pt x="212598" y="67246"/>
                  </a:lnTo>
                  <a:lnTo>
                    <a:pt x="214598" y="67246"/>
                  </a:lnTo>
                  <a:lnTo>
                    <a:pt x="215551" y="66675"/>
                  </a:lnTo>
                  <a:lnTo>
                    <a:pt x="218218" y="68961"/>
                  </a:lnTo>
                  <a:lnTo>
                    <a:pt x="220218" y="68294"/>
                  </a:lnTo>
                  <a:lnTo>
                    <a:pt x="222123" y="67913"/>
                  </a:lnTo>
                  <a:lnTo>
                    <a:pt x="220790" y="66008"/>
                  </a:lnTo>
                  <a:lnTo>
                    <a:pt x="219551" y="64675"/>
                  </a:lnTo>
                  <a:lnTo>
                    <a:pt x="218885" y="63341"/>
                  </a:lnTo>
                  <a:lnTo>
                    <a:pt x="219170" y="63055"/>
                  </a:lnTo>
                  <a:lnTo>
                    <a:pt x="220790" y="62008"/>
                  </a:lnTo>
                  <a:lnTo>
                    <a:pt x="221837" y="62389"/>
                  </a:lnTo>
                  <a:lnTo>
                    <a:pt x="221837" y="61722"/>
                  </a:lnTo>
                  <a:lnTo>
                    <a:pt x="221456" y="60389"/>
                  </a:lnTo>
                  <a:lnTo>
                    <a:pt x="220218" y="57150"/>
                  </a:lnTo>
                  <a:lnTo>
                    <a:pt x="220504" y="56769"/>
                  </a:lnTo>
                  <a:lnTo>
                    <a:pt x="220790" y="56102"/>
                  </a:lnTo>
                  <a:lnTo>
                    <a:pt x="221171" y="56102"/>
                  </a:lnTo>
                  <a:lnTo>
                    <a:pt x="222504" y="55816"/>
                  </a:lnTo>
                  <a:lnTo>
                    <a:pt x="222790" y="56102"/>
                  </a:lnTo>
                  <a:lnTo>
                    <a:pt x="223171" y="55816"/>
                  </a:lnTo>
                  <a:lnTo>
                    <a:pt x="223742" y="55816"/>
                  </a:lnTo>
                  <a:lnTo>
                    <a:pt x="224409" y="55435"/>
                  </a:lnTo>
                  <a:lnTo>
                    <a:pt x="224790" y="55150"/>
                  </a:lnTo>
                  <a:lnTo>
                    <a:pt x="224790" y="54864"/>
                  </a:lnTo>
                  <a:lnTo>
                    <a:pt x="225076" y="54483"/>
                  </a:lnTo>
                  <a:lnTo>
                    <a:pt x="225742" y="54197"/>
                  </a:lnTo>
                  <a:lnTo>
                    <a:pt x="226124" y="54197"/>
                  </a:lnTo>
                  <a:lnTo>
                    <a:pt x="227076" y="54864"/>
                  </a:lnTo>
                  <a:lnTo>
                    <a:pt x="228029" y="56102"/>
                  </a:lnTo>
                  <a:lnTo>
                    <a:pt x="230696" y="57150"/>
                  </a:lnTo>
                  <a:lnTo>
                    <a:pt x="230981" y="59055"/>
                  </a:lnTo>
                  <a:lnTo>
                    <a:pt x="230981" y="61055"/>
                  </a:lnTo>
                  <a:lnTo>
                    <a:pt x="232600" y="64008"/>
                  </a:lnTo>
                  <a:lnTo>
                    <a:pt x="234315" y="67627"/>
                  </a:lnTo>
                  <a:lnTo>
                    <a:pt x="234315" y="68961"/>
                  </a:lnTo>
                  <a:lnTo>
                    <a:pt x="233934" y="69628"/>
                  </a:lnTo>
                  <a:lnTo>
                    <a:pt x="232982" y="70866"/>
                  </a:lnTo>
                  <a:lnTo>
                    <a:pt x="233267" y="71533"/>
                  </a:lnTo>
                  <a:lnTo>
                    <a:pt x="233267" y="71914"/>
                  </a:lnTo>
                  <a:lnTo>
                    <a:pt x="234315" y="72866"/>
                  </a:lnTo>
                  <a:lnTo>
                    <a:pt x="234982" y="73152"/>
                  </a:lnTo>
                  <a:lnTo>
                    <a:pt x="235267" y="74200"/>
                  </a:lnTo>
                  <a:lnTo>
                    <a:pt x="237268" y="76105"/>
                  </a:lnTo>
                  <a:lnTo>
                    <a:pt x="237268" y="76486"/>
                  </a:lnTo>
                  <a:lnTo>
                    <a:pt x="238506" y="76486"/>
                  </a:lnTo>
                  <a:lnTo>
                    <a:pt x="239173" y="77438"/>
                  </a:lnTo>
                  <a:lnTo>
                    <a:pt x="239554" y="77438"/>
                  </a:lnTo>
                  <a:lnTo>
                    <a:pt x="240506" y="77152"/>
                  </a:lnTo>
                  <a:lnTo>
                    <a:pt x="241173" y="77819"/>
                  </a:lnTo>
                  <a:lnTo>
                    <a:pt x="241459" y="77819"/>
                  </a:lnTo>
                  <a:lnTo>
                    <a:pt x="241840" y="78105"/>
                  </a:lnTo>
                  <a:lnTo>
                    <a:pt x="242792" y="78105"/>
                  </a:lnTo>
                  <a:lnTo>
                    <a:pt x="242792" y="77819"/>
                  </a:lnTo>
                  <a:lnTo>
                    <a:pt x="243459" y="77819"/>
                  </a:lnTo>
                  <a:lnTo>
                    <a:pt x="244126" y="77438"/>
                  </a:lnTo>
                  <a:lnTo>
                    <a:pt x="243840" y="78486"/>
                  </a:lnTo>
                  <a:lnTo>
                    <a:pt x="243459" y="78486"/>
                  </a:lnTo>
                  <a:lnTo>
                    <a:pt x="243459" y="79057"/>
                  </a:lnTo>
                  <a:lnTo>
                    <a:pt x="243840" y="79724"/>
                  </a:lnTo>
                  <a:lnTo>
                    <a:pt x="243459" y="80105"/>
                  </a:lnTo>
                  <a:lnTo>
                    <a:pt x="243840" y="80772"/>
                  </a:lnTo>
                  <a:lnTo>
                    <a:pt x="243459" y="80772"/>
                  </a:lnTo>
                  <a:lnTo>
                    <a:pt x="243459" y="81439"/>
                  </a:lnTo>
                  <a:lnTo>
                    <a:pt x="242507" y="81439"/>
                  </a:lnTo>
                  <a:lnTo>
                    <a:pt x="242125" y="81725"/>
                  </a:lnTo>
                  <a:lnTo>
                    <a:pt x="242125" y="82105"/>
                  </a:lnTo>
                  <a:lnTo>
                    <a:pt x="241840" y="82105"/>
                  </a:lnTo>
                  <a:lnTo>
                    <a:pt x="241459" y="81725"/>
                  </a:lnTo>
                  <a:lnTo>
                    <a:pt x="241459" y="82105"/>
                  </a:lnTo>
                  <a:lnTo>
                    <a:pt x="240506" y="81725"/>
                  </a:lnTo>
                  <a:lnTo>
                    <a:pt x="240887" y="81439"/>
                  </a:lnTo>
                  <a:lnTo>
                    <a:pt x="239173" y="81439"/>
                  </a:lnTo>
                  <a:lnTo>
                    <a:pt x="238506" y="82105"/>
                  </a:lnTo>
                  <a:lnTo>
                    <a:pt x="238887" y="82391"/>
                  </a:lnTo>
                  <a:lnTo>
                    <a:pt x="238506" y="82391"/>
                  </a:lnTo>
                  <a:lnTo>
                    <a:pt x="238887" y="82677"/>
                  </a:lnTo>
                  <a:lnTo>
                    <a:pt x="239173" y="82677"/>
                  </a:lnTo>
                  <a:lnTo>
                    <a:pt x="239554" y="83058"/>
                  </a:lnTo>
                  <a:lnTo>
                    <a:pt x="239554" y="83344"/>
                  </a:lnTo>
                  <a:lnTo>
                    <a:pt x="239173" y="83344"/>
                  </a:lnTo>
                  <a:lnTo>
                    <a:pt x="239173" y="83725"/>
                  </a:lnTo>
                  <a:lnTo>
                    <a:pt x="238887" y="84011"/>
                  </a:lnTo>
                  <a:lnTo>
                    <a:pt x="239554" y="84677"/>
                  </a:lnTo>
                  <a:lnTo>
                    <a:pt x="239173" y="85058"/>
                  </a:lnTo>
                  <a:lnTo>
                    <a:pt x="239554" y="85344"/>
                  </a:lnTo>
                  <a:lnTo>
                    <a:pt x="239554" y="85630"/>
                  </a:lnTo>
                  <a:lnTo>
                    <a:pt x="239173" y="86011"/>
                  </a:lnTo>
                  <a:lnTo>
                    <a:pt x="239173" y="86963"/>
                  </a:lnTo>
                  <a:lnTo>
                    <a:pt x="239554" y="87344"/>
                  </a:lnTo>
                  <a:lnTo>
                    <a:pt x="239173" y="88011"/>
                  </a:lnTo>
                  <a:lnTo>
                    <a:pt x="239173" y="89249"/>
                  </a:lnTo>
                  <a:lnTo>
                    <a:pt x="239554" y="89249"/>
                  </a:lnTo>
                  <a:lnTo>
                    <a:pt x="239173" y="89630"/>
                  </a:lnTo>
                  <a:lnTo>
                    <a:pt x="239554" y="89630"/>
                  </a:lnTo>
                  <a:lnTo>
                    <a:pt x="239554" y="89916"/>
                  </a:lnTo>
                  <a:lnTo>
                    <a:pt x="240221" y="90297"/>
                  </a:lnTo>
                  <a:lnTo>
                    <a:pt x="239840" y="90583"/>
                  </a:lnTo>
                  <a:lnTo>
                    <a:pt x="240221" y="90964"/>
                  </a:lnTo>
                  <a:lnTo>
                    <a:pt x="239840" y="91250"/>
                  </a:lnTo>
                  <a:lnTo>
                    <a:pt x="240221" y="91535"/>
                  </a:lnTo>
                  <a:lnTo>
                    <a:pt x="240221" y="92583"/>
                  </a:lnTo>
                  <a:lnTo>
                    <a:pt x="240506" y="92869"/>
                  </a:lnTo>
                  <a:lnTo>
                    <a:pt x="240221" y="93536"/>
                  </a:lnTo>
                  <a:lnTo>
                    <a:pt x="240221" y="94202"/>
                  </a:lnTo>
                  <a:lnTo>
                    <a:pt x="240506" y="94488"/>
                  </a:lnTo>
                  <a:lnTo>
                    <a:pt x="240221" y="95155"/>
                  </a:lnTo>
                  <a:lnTo>
                    <a:pt x="240221" y="94869"/>
                  </a:lnTo>
                  <a:lnTo>
                    <a:pt x="240221" y="95155"/>
                  </a:lnTo>
                  <a:lnTo>
                    <a:pt x="240506" y="95536"/>
                  </a:lnTo>
                  <a:lnTo>
                    <a:pt x="240506" y="96488"/>
                  </a:lnTo>
                  <a:lnTo>
                    <a:pt x="241459" y="97155"/>
                  </a:lnTo>
                  <a:lnTo>
                    <a:pt x="241459" y="97822"/>
                  </a:lnTo>
                  <a:lnTo>
                    <a:pt x="241840" y="98774"/>
                  </a:lnTo>
                  <a:lnTo>
                    <a:pt x="242507" y="99441"/>
                  </a:lnTo>
                  <a:lnTo>
                    <a:pt x="242125" y="99822"/>
                  </a:lnTo>
                  <a:lnTo>
                    <a:pt x="242507" y="100108"/>
                  </a:lnTo>
                  <a:lnTo>
                    <a:pt x="242507" y="101060"/>
                  </a:lnTo>
                  <a:lnTo>
                    <a:pt x="242792" y="101441"/>
                  </a:lnTo>
                  <a:lnTo>
                    <a:pt x="243173" y="102394"/>
                  </a:lnTo>
                  <a:lnTo>
                    <a:pt x="243840" y="102775"/>
                  </a:lnTo>
                  <a:lnTo>
                    <a:pt x="244126" y="103061"/>
                  </a:lnTo>
                  <a:lnTo>
                    <a:pt x="243840" y="103346"/>
                  </a:lnTo>
                  <a:lnTo>
                    <a:pt x="244412" y="104013"/>
                  </a:lnTo>
                  <a:lnTo>
                    <a:pt x="245459" y="104394"/>
                  </a:lnTo>
                  <a:lnTo>
                    <a:pt x="245745" y="104680"/>
                  </a:lnTo>
                  <a:lnTo>
                    <a:pt x="246412" y="105727"/>
                  </a:lnTo>
                  <a:lnTo>
                    <a:pt x="246412" y="106013"/>
                  </a:lnTo>
                  <a:lnTo>
                    <a:pt x="247079" y="107632"/>
                  </a:lnTo>
                  <a:lnTo>
                    <a:pt x="247364" y="108299"/>
                  </a:lnTo>
                  <a:lnTo>
                    <a:pt x="246793" y="108014"/>
                  </a:lnTo>
                  <a:lnTo>
                    <a:pt x="245745" y="108299"/>
                  </a:lnTo>
                  <a:lnTo>
                    <a:pt x="245459" y="108014"/>
                  </a:lnTo>
                  <a:lnTo>
                    <a:pt x="244412" y="108014"/>
                  </a:lnTo>
                  <a:lnTo>
                    <a:pt x="243459" y="108299"/>
                  </a:lnTo>
                  <a:lnTo>
                    <a:pt x="242792" y="109252"/>
                  </a:lnTo>
                  <a:lnTo>
                    <a:pt x="241459" y="109918"/>
                  </a:lnTo>
                  <a:lnTo>
                    <a:pt x="240887" y="111252"/>
                  </a:lnTo>
                  <a:lnTo>
                    <a:pt x="240221" y="111919"/>
                  </a:lnTo>
                  <a:lnTo>
                    <a:pt x="238220" y="112586"/>
                  </a:lnTo>
                  <a:lnTo>
                    <a:pt x="237554" y="111919"/>
                  </a:lnTo>
                  <a:lnTo>
                    <a:pt x="237554" y="110585"/>
                  </a:lnTo>
                  <a:lnTo>
                    <a:pt x="236887" y="110966"/>
                  </a:lnTo>
                  <a:lnTo>
                    <a:pt x="236601" y="110300"/>
                  </a:lnTo>
                  <a:lnTo>
                    <a:pt x="236220" y="110300"/>
                  </a:lnTo>
                  <a:lnTo>
                    <a:pt x="235934" y="110585"/>
                  </a:lnTo>
                  <a:lnTo>
                    <a:pt x="235267" y="110300"/>
                  </a:lnTo>
                  <a:lnTo>
                    <a:pt x="234982" y="110300"/>
                  </a:lnTo>
                  <a:lnTo>
                    <a:pt x="232600" y="111633"/>
                  </a:lnTo>
                  <a:lnTo>
                    <a:pt x="229648" y="112871"/>
                  </a:lnTo>
                  <a:lnTo>
                    <a:pt x="228695" y="113919"/>
                  </a:lnTo>
                  <a:lnTo>
                    <a:pt x="227076" y="114205"/>
                  </a:lnTo>
                  <a:lnTo>
                    <a:pt x="226695" y="114871"/>
                  </a:lnTo>
                  <a:lnTo>
                    <a:pt x="225742" y="114871"/>
                  </a:lnTo>
                  <a:lnTo>
                    <a:pt x="225457" y="115157"/>
                  </a:lnTo>
                  <a:lnTo>
                    <a:pt x="224409" y="115538"/>
                  </a:lnTo>
                  <a:lnTo>
                    <a:pt x="224123" y="116205"/>
                  </a:lnTo>
                  <a:lnTo>
                    <a:pt x="221456" y="117157"/>
                  </a:lnTo>
                  <a:lnTo>
                    <a:pt x="220790" y="117539"/>
                  </a:lnTo>
                  <a:lnTo>
                    <a:pt x="219837" y="117539"/>
                  </a:lnTo>
                  <a:lnTo>
                    <a:pt x="218885" y="118110"/>
                  </a:lnTo>
                  <a:lnTo>
                    <a:pt x="217837" y="119443"/>
                  </a:lnTo>
                  <a:lnTo>
                    <a:pt x="217551" y="121444"/>
                  </a:lnTo>
                  <a:lnTo>
                    <a:pt x="217551" y="123444"/>
                  </a:lnTo>
                  <a:lnTo>
                    <a:pt x="216217" y="124396"/>
                  </a:lnTo>
                  <a:lnTo>
                    <a:pt x="214313" y="126397"/>
                  </a:lnTo>
                  <a:lnTo>
                    <a:pt x="212598" y="127635"/>
                  </a:lnTo>
                  <a:lnTo>
                    <a:pt x="211931" y="128302"/>
                  </a:lnTo>
                  <a:lnTo>
                    <a:pt x="210979" y="128968"/>
                  </a:lnTo>
                  <a:lnTo>
                    <a:pt x="210026" y="129921"/>
                  </a:lnTo>
                  <a:lnTo>
                    <a:pt x="209645" y="130969"/>
                  </a:lnTo>
                  <a:lnTo>
                    <a:pt x="208979" y="131254"/>
                  </a:lnTo>
                  <a:lnTo>
                    <a:pt x="208026" y="132302"/>
                  </a:lnTo>
                  <a:lnTo>
                    <a:pt x="206692" y="133922"/>
                  </a:lnTo>
                  <a:lnTo>
                    <a:pt x="206026" y="135541"/>
                  </a:lnTo>
                  <a:lnTo>
                    <a:pt x="205073" y="136874"/>
                  </a:lnTo>
                  <a:lnTo>
                    <a:pt x="201454" y="138208"/>
                  </a:lnTo>
                  <a:lnTo>
                    <a:pt x="200787" y="137160"/>
                  </a:lnTo>
                  <a:lnTo>
                    <a:pt x="201168" y="135541"/>
                  </a:lnTo>
                  <a:lnTo>
                    <a:pt x="201168" y="134874"/>
                  </a:lnTo>
                  <a:lnTo>
                    <a:pt x="200501" y="134588"/>
                  </a:lnTo>
                  <a:lnTo>
                    <a:pt x="200120" y="134207"/>
                  </a:lnTo>
                  <a:lnTo>
                    <a:pt x="199454" y="134207"/>
                  </a:lnTo>
                  <a:lnTo>
                    <a:pt x="199168" y="133922"/>
                  </a:lnTo>
                  <a:lnTo>
                    <a:pt x="198501" y="134207"/>
                  </a:lnTo>
                  <a:lnTo>
                    <a:pt x="198215" y="133922"/>
                  </a:lnTo>
                  <a:lnTo>
                    <a:pt x="197549" y="132874"/>
                  </a:lnTo>
                  <a:lnTo>
                    <a:pt x="196882" y="131254"/>
                  </a:lnTo>
                  <a:lnTo>
                    <a:pt x="196882" y="129635"/>
                  </a:lnTo>
                  <a:lnTo>
                    <a:pt x="194882" y="129635"/>
                  </a:lnTo>
                  <a:lnTo>
                    <a:pt x="194882" y="129921"/>
                  </a:lnTo>
                  <a:lnTo>
                    <a:pt x="194596" y="129921"/>
                  </a:lnTo>
                  <a:lnTo>
                    <a:pt x="191929" y="128968"/>
                  </a:lnTo>
                  <a:lnTo>
                    <a:pt x="191262" y="128016"/>
                  </a:lnTo>
                  <a:lnTo>
                    <a:pt x="191643" y="127635"/>
                  </a:lnTo>
                  <a:lnTo>
                    <a:pt x="190976" y="126397"/>
                  </a:lnTo>
                  <a:lnTo>
                    <a:pt x="191929" y="125349"/>
                  </a:lnTo>
                  <a:lnTo>
                    <a:pt x="192310" y="124682"/>
                  </a:lnTo>
                  <a:lnTo>
                    <a:pt x="191643" y="123063"/>
                  </a:lnTo>
                  <a:lnTo>
                    <a:pt x="190976" y="122777"/>
                  </a:lnTo>
                  <a:lnTo>
                    <a:pt x="190024" y="122111"/>
                  </a:lnTo>
                  <a:lnTo>
                    <a:pt x="190024" y="120777"/>
                  </a:lnTo>
                  <a:lnTo>
                    <a:pt x="189357" y="120491"/>
                  </a:lnTo>
                  <a:lnTo>
                    <a:pt x="188976" y="120777"/>
                  </a:lnTo>
                  <a:lnTo>
                    <a:pt x="188309" y="120777"/>
                  </a:lnTo>
                  <a:lnTo>
                    <a:pt x="188309" y="120491"/>
                  </a:lnTo>
                  <a:lnTo>
                    <a:pt x="188690" y="119825"/>
                  </a:lnTo>
                  <a:lnTo>
                    <a:pt x="187642" y="119158"/>
                  </a:lnTo>
                  <a:lnTo>
                    <a:pt x="187642" y="118491"/>
                  </a:lnTo>
                  <a:lnTo>
                    <a:pt x="187357" y="118777"/>
                  </a:lnTo>
                  <a:lnTo>
                    <a:pt x="187642" y="119158"/>
                  </a:lnTo>
                  <a:lnTo>
                    <a:pt x="188024" y="120110"/>
                  </a:lnTo>
                  <a:lnTo>
                    <a:pt x="187642" y="120491"/>
                  </a:lnTo>
                  <a:lnTo>
                    <a:pt x="187357" y="121444"/>
                  </a:lnTo>
                  <a:lnTo>
                    <a:pt x="187357" y="122396"/>
                  </a:lnTo>
                  <a:lnTo>
                    <a:pt x="186404" y="122777"/>
                  </a:lnTo>
                  <a:lnTo>
                    <a:pt x="185738" y="123063"/>
                  </a:lnTo>
                  <a:lnTo>
                    <a:pt x="185071" y="122777"/>
                  </a:lnTo>
                  <a:lnTo>
                    <a:pt x="185071" y="122111"/>
                  </a:lnTo>
                  <a:lnTo>
                    <a:pt x="184118" y="122111"/>
                  </a:lnTo>
                  <a:lnTo>
                    <a:pt x="183737" y="122777"/>
                  </a:lnTo>
                  <a:lnTo>
                    <a:pt x="183071" y="122111"/>
                  </a:lnTo>
                  <a:lnTo>
                    <a:pt x="182404" y="120777"/>
                  </a:lnTo>
                  <a:lnTo>
                    <a:pt x="183737" y="119158"/>
                  </a:lnTo>
                  <a:lnTo>
                    <a:pt x="184118" y="119158"/>
                  </a:lnTo>
                  <a:lnTo>
                    <a:pt x="184690" y="118777"/>
                  </a:lnTo>
                  <a:lnTo>
                    <a:pt x="184690" y="118491"/>
                  </a:lnTo>
                  <a:lnTo>
                    <a:pt x="184118" y="118491"/>
                  </a:lnTo>
                  <a:lnTo>
                    <a:pt x="182785" y="117157"/>
                  </a:lnTo>
                  <a:lnTo>
                    <a:pt x="182404" y="115824"/>
                  </a:lnTo>
                  <a:lnTo>
                    <a:pt x="179451" y="114871"/>
                  </a:lnTo>
                  <a:lnTo>
                    <a:pt x="177165" y="112586"/>
                  </a:lnTo>
                  <a:lnTo>
                    <a:pt x="175832" y="111633"/>
                  </a:lnTo>
                  <a:lnTo>
                    <a:pt x="173927" y="113252"/>
                  </a:lnTo>
                  <a:lnTo>
                    <a:pt x="173927" y="114205"/>
                  </a:lnTo>
                  <a:lnTo>
                    <a:pt x="173260" y="117157"/>
                  </a:lnTo>
                  <a:lnTo>
                    <a:pt x="172307" y="118777"/>
                  </a:lnTo>
                  <a:lnTo>
                    <a:pt x="172307" y="119158"/>
                  </a:lnTo>
                  <a:lnTo>
                    <a:pt x="173260" y="120491"/>
                  </a:lnTo>
                  <a:lnTo>
                    <a:pt x="172593" y="121063"/>
                  </a:lnTo>
                  <a:lnTo>
                    <a:pt x="170593" y="121063"/>
                  </a:lnTo>
                  <a:lnTo>
                    <a:pt x="168688" y="121729"/>
                  </a:lnTo>
                  <a:lnTo>
                    <a:pt x="167354" y="121729"/>
                  </a:lnTo>
                  <a:lnTo>
                    <a:pt x="166688" y="122396"/>
                  </a:lnTo>
                  <a:lnTo>
                    <a:pt x="165354" y="123063"/>
                  </a:lnTo>
                  <a:lnTo>
                    <a:pt x="165735" y="122111"/>
                  </a:lnTo>
                  <a:lnTo>
                    <a:pt x="165735" y="121729"/>
                  </a:lnTo>
                  <a:lnTo>
                    <a:pt x="166021" y="121444"/>
                  </a:lnTo>
                  <a:lnTo>
                    <a:pt x="165354" y="120110"/>
                  </a:lnTo>
                  <a:lnTo>
                    <a:pt x="164687" y="119158"/>
                  </a:lnTo>
                  <a:lnTo>
                    <a:pt x="164687" y="117157"/>
                  </a:lnTo>
                  <a:lnTo>
                    <a:pt x="164402" y="116872"/>
                  </a:lnTo>
                  <a:lnTo>
                    <a:pt x="164687" y="116491"/>
                  </a:lnTo>
                  <a:lnTo>
                    <a:pt x="166021" y="117157"/>
                  </a:lnTo>
                  <a:lnTo>
                    <a:pt x="166402" y="115538"/>
                  </a:lnTo>
                  <a:lnTo>
                    <a:pt x="166402" y="112871"/>
                  </a:lnTo>
                  <a:lnTo>
                    <a:pt x="166973" y="112871"/>
                  </a:lnTo>
                  <a:lnTo>
                    <a:pt x="167640" y="112204"/>
                  </a:lnTo>
                  <a:lnTo>
                    <a:pt x="166973" y="110966"/>
                  </a:lnTo>
                  <a:lnTo>
                    <a:pt x="167354" y="109918"/>
                  </a:lnTo>
                  <a:lnTo>
                    <a:pt x="166688" y="108014"/>
                  </a:lnTo>
                  <a:lnTo>
                    <a:pt x="165068" y="106680"/>
                  </a:lnTo>
                  <a:lnTo>
                    <a:pt x="162782" y="105346"/>
                  </a:lnTo>
                  <a:lnTo>
                    <a:pt x="160115" y="104013"/>
                  </a:lnTo>
                  <a:lnTo>
                    <a:pt x="154210" y="101441"/>
                  </a:lnTo>
                  <a:lnTo>
                    <a:pt x="153543" y="103346"/>
                  </a:lnTo>
                  <a:lnTo>
                    <a:pt x="153924" y="104680"/>
                  </a:lnTo>
                  <a:lnTo>
                    <a:pt x="153543" y="104680"/>
                  </a:lnTo>
                  <a:lnTo>
                    <a:pt x="153257" y="104394"/>
                  </a:lnTo>
                  <a:lnTo>
                    <a:pt x="153543" y="105061"/>
                  </a:lnTo>
                  <a:lnTo>
                    <a:pt x="153924" y="105061"/>
                  </a:lnTo>
                  <a:lnTo>
                    <a:pt x="154210" y="104680"/>
                  </a:lnTo>
                  <a:lnTo>
                    <a:pt x="154591" y="105061"/>
                  </a:lnTo>
                  <a:lnTo>
                    <a:pt x="153924" y="105346"/>
                  </a:lnTo>
                  <a:lnTo>
                    <a:pt x="152876" y="104680"/>
                  </a:lnTo>
                  <a:lnTo>
                    <a:pt x="152210" y="103727"/>
                  </a:lnTo>
                  <a:lnTo>
                    <a:pt x="151638" y="103061"/>
                  </a:lnTo>
                  <a:lnTo>
                    <a:pt x="151257" y="103061"/>
                  </a:lnTo>
                  <a:lnTo>
                    <a:pt x="149257" y="103727"/>
                  </a:lnTo>
                  <a:lnTo>
                    <a:pt x="148019" y="103727"/>
                  </a:lnTo>
                  <a:lnTo>
                    <a:pt x="146971" y="104013"/>
                  </a:lnTo>
                  <a:lnTo>
                    <a:pt x="145733" y="103727"/>
                  </a:lnTo>
                  <a:lnTo>
                    <a:pt x="145352" y="104013"/>
                  </a:lnTo>
                  <a:lnTo>
                    <a:pt x="144018" y="104394"/>
                  </a:lnTo>
                  <a:lnTo>
                    <a:pt x="143732" y="104013"/>
                  </a:lnTo>
                  <a:lnTo>
                    <a:pt x="143066" y="103727"/>
                  </a:lnTo>
                  <a:lnTo>
                    <a:pt x="141446" y="102775"/>
                  </a:lnTo>
                  <a:lnTo>
                    <a:pt x="138779" y="108014"/>
                  </a:lnTo>
                  <a:lnTo>
                    <a:pt x="134207" y="116491"/>
                  </a:lnTo>
                  <a:lnTo>
                    <a:pt x="131921" y="115824"/>
                  </a:lnTo>
                  <a:lnTo>
                    <a:pt x="127921" y="113919"/>
                  </a:lnTo>
                  <a:lnTo>
                    <a:pt x="126683" y="113919"/>
                  </a:lnTo>
                  <a:lnTo>
                    <a:pt x="124682" y="112586"/>
                  </a:lnTo>
                  <a:lnTo>
                    <a:pt x="123063" y="112586"/>
                  </a:lnTo>
                  <a:lnTo>
                    <a:pt x="124016" y="111919"/>
                  </a:lnTo>
                  <a:lnTo>
                    <a:pt x="124396" y="111919"/>
                  </a:lnTo>
                  <a:lnTo>
                    <a:pt x="124682" y="109918"/>
                  </a:lnTo>
                  <a:lnTo>
                    <a:pt x="124968" y="109633"/>
                  </a:lnTo>
                  <a:lnTo>
                    <a:pt x="124968" y="108966"/>
                  </a:lnTo>
                  <a:lnTo>
                    <a:pt x="125349" y="108966"/>
                  </a:lnTo>
                  <a:lnTo>
                    <a:pt x="125349" y="107347"/>
                  </a:lnTo>
                  <a:lnTo>
                    <a:pt x="126016" y="106966"/>
                  </a:lnTo>
                  <a:lnTo>
                    <a:pt x="125635" y="106966"/>
                  </a:lnTo>
                  <a:lnTo>
                    <a:pt x="126302" y="106013"/>
                  </a:lnTo>
                  <a:lnTo>
                    <a:pt x="126302" y="105727"/>
                  </a:lnTo>
                  <a:lnTo>
                    <a:pt x="122015" y="101727"/>
                  </a:lnTo>
                  <a:lnTo>
                    <a:pt x="104299" y="104394"/>
                  </a:lnTo>
                  <a:lnTo>
                    <a:pt x="99441" y="105061"/>
                  </a:lnTo>
                  <a:lnTo>
                    <a:pt x="95155" y="105061"/>
                  </a:lnTo>
                  <a:lnTo>
                    <a:pt x="95155" y="104680"/>
                  </a:lnTo>
                  <a:lnTo>
                    <a:pt x="94488" y="105061"/>
                  </a:lnTo>
                  <a:lnTo>
                    <a:pt x="89535" y="93536"/>
                  </a:lnTo>
                  <a:lnTo>
                    <a:pt x="89535" y="9353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29634B17-AE9D-A83B-42B9-F0A28CBBF433}"/>
                </a:ext>
              </a:extLst>
            </p:cNvPr>
            <p:cNvSpPr/>
            <p:nvPr/>
          </p:nvSpPr>
          <p:spPr>
            <a:xfrm>
              <a:off x="1552621" y="3857306"/>
              <a:ext cx="173259" cy="139446"/>
            </a:xfrm>
            <a:custGeom>
              <a:avLst/>
              <a:gdLst>
                <a:gd name="connsiteX0" fmla="*/ 67628 w 173259"/>
                <a:gd name="connsiteY0" fmla="*/ 4001 h 139446"/>
                <a:gd name="connsiteX1" fmla="*/ 68580 w 173259"/>
                <a:gd name="connsiteY1" fmla="*/ 3620 h 139446"/>
                <a:gd name="connsiteX2" fmla="*/ 68961 w 173259"/>
                <a:gd name="connsiteY2" fmla="*/ 4001 h 139446"/>
                <a:gd name="connsiteX3" fmla="*/ 68961 w 173259"/>
                <a:gd name="connsiteY3" fmla="*/ 4572 h 139446"/>
                <a:gd name="connsiteX4" fmla="*/ 69247 w 173259"/>
                <a:gd name="connsiteY4" fmla="*/ 4953 h 139446"/>
                <a:gd name="connsiteX5" fmla="*/ 69533 w 173259"/>
                <a:gd name="connsiteY5" fmla="*/ 4953 h 139446"/>
                <a:gd name="connsiteX6" fmla="*/ 70199 w 173259"/>
                <a:gd name="connsiteY6" fmla="*/ 4572 h 139446"/>
                <a:gd name="connsiteX7" fmla="*/ 70866 w 173259"/>
                <a:gd name="connsiteY7" fmla="*/ 4572 h 139446"/>
                <a:gd name="connsiteX8" fmla="*/ 72485 w 173259"/>
                <a:gd name="connsiteY8" fmla="*/ 5620 h 139446"/>
                <a:gd name="connsiteX9" fmla="*/ 72866 w 173259"/>
                <a:gd name="connsiteY9" fmla="*/ 4953 h 139446"/>
                <a:gd name="connsiteX10" fmla="*/ 73152 w 173259"/>
                <a:gd name="connsiteY10" fmla="*/ 4572 h 139446"/>
                <a:gd name="connsiteX11" fmla="*/ 73533 w 173259"/>
                <a:gd name="connsiteY11" fmla="*/ 5239 h 139446"/>
                <a:gd name="connsiteX12" fmla="*/ 74200 w 173259"/>
                <a:gd name="connsiteY12" fmla="*/ 5620 h 139446"/>
                <a:gd name="connsiteX13" fmla="*/ 75438 w 173259"/>
                <a:gd name="connsiteY13" fmla="*/ 5239 h 139446"/>
                <a:gd name="connsiteX14" fmla="*/ 76486 w 173259"/>
                <a:gd name="connsiteY14" fmla="*/ 5239 h 139446"/>
                <a:gd name="connsiteX15" fmla="*/ 77153 w 173259"/>
                <a:gd name="connsiteY15" fmla="*/ 5906 h 139446"/>
                <a:gd name="connsiteX16" fmla="*/ 77819 w 173259"/>
                <a:gd name="connsiteY16" fmla="*/ 6286 h 139446"/>
                <a:gd name="connsiteX17" fmla="*/ 79058 w 173259"/>
                <a:gd name="connsiteY17" fmla="*/ 6286 h 139446"/>
                <a:gd name="connsiteX18" fmla="*/ 79058 w 173259"/>
                <a:gd name="connsiteY18" fmla="*/ 5906 h 139446"/>
                <a:gd name="connsiteX19" fmla="*/ 79724 w 173259"/>
                <a:gd name="connsiteY19" fmla="*/ 5620 h 139446"/>
                <a:gd name="connsiteX20" fmla="*/ 80391 w 173259"/>
                <a:gd name="connsiteY20" fmla="*/ 5906 h 139446"/>
                <a:gd name="connsiteX21" fmla="*/ 80772 w 173259"/>
                <a:gd name="connsiteY21" fmla="*/ 5620 h 139446"/>
                <a:gd name="connsiteX22" fmla="*/ 81725 w 173259"/>
                <a:gd name="connsiteY22" fmla="*/ 5620 h 139446"/>
                <a:gd name="connsiteX23" fmla="*/ 81725 w 173259"/>
                <a:gd name="connsiteY23" fmla="*/ 5906 h 139446"/>
                <a:gd name="connsiteX24" fmla="*/ 82010 w 173259"/>
                <a:gd name="connsiteY24" fmla="*/ 5906 h 139446"/>
                <a:gd name="connsiteX25" fmla="*/ 82010 w 173259"/>
                <a:gd name="connsiteY25" fmla="*/ 5620 h 139446"/>
                <a:gd name="connsiteX26" fmla="*/ 81725 w 173259"/>
                <a:gd name="connsiteY26" fmla="*/ 5239 h 139446"/>
                <a:gd name="connsiteX27" fmla="*/ 81725 w 173259"/>
                <a:gd name="connsiteY27" fmla="*/ 4953 h 139446"/>
                <a:gd name="connsiteX28" fmla="*/ 82391 w 173259"/>
                <a:gd name="connsiteY28" fmla="*/ 4572 h 139446"/>
                <a:gd name="connsiteX29" fmla="*/ 83725 w 173259"/>
                <a:gd name="connsiteY29" fmla="*/ 4572 h 139446"/>
                <a:gd name="connsiteX30" fmla="*/ 84011 w 173259"/>
                <a:gd name="connsiteY30" fmla="*/ 4286 h 139446"/>
                <a:gd name="connsiteX31" fmla="*/ 84011 w 173259"/>
                <a:gd name="connsiteY31" fmla="*/ 3620 h 139446"/>
                <a:gd name="connsiteX32" fmla="*/ 84963 w 173259"/>
                <a:gd name="connsiteY32" fmla="*/ 3620 h 139446"/>
                <a:gd name="connsiteX33" fmla="*/ 85630 w 173259"/>
                <a:gd name="connsiteY33" fmla="*/ 2667 h 139446"/>
                <a:gd name="connsiteX34" fmla="*/ 86296 w 173259"/>
                <a:gd name="connsiteY34" fmla="*/ 2667 h 139446"/>
                <a:gd name="connsiteX35" fmla="*/ 86963 w 173259"/>
                <a:gd name="connsiteY35" fmla="*/ 2000 h 139446"/>
                <a:gd name="connsiteX36" fmla="*/ 87916 w 173259"/>
                <a:gd name="connsiteY36" fmla="*/ 2000 h 139446"/>
                <a:gd name="connsiteX37" fmla="*/ 87916 w 173259"/>
                <a:gd name="connsiteY37" fmla="*/ 1619 h 139446"/>
                <a:gd name="connsiteX38" fmla="*/ 88583 w 173259"/>
                <a:gd name="connsiteY38" fmla="*/ 1334 h 139446"/>
                <a:gd name="connsiteX39" fmla="*/ 88583 w 173259"/>
                <a:gd name="connsiteY39" fmla="*/ 953 h 139446"/>
                <a:gd name="connsiteX40" fmla="*/ 89249 w 173259"/>
                <a:gd name="connsiteY40" fmla="*/ 381 h 139446"/>
                <a:gd name="connsiteX41" fmla="*/ 88963 w 173259"/>
                <a:gd name="connsiteY41" fmla="*/ 2667 h 139446"/>
                <a:gd name="connsiteX42" fmla="*/ 88963 w 173259"/>
                <a:gd name="connsiteY42" fmla="*/ 2953 h 139446"/>
                <a:gd name="connsiteX43" fmla="*/ 89630 w 173259"/>
                <a:gd name="connsiteY43" fmla="*/ 2953 h 139446"/>
                <a:gd name="connsiteX44" fmla="*/ 91250 w 173259"/>
                <a:gd name="connsiteY44" fmla="*/ 1334 h 139446"/>
                <a:gd name="connsiteX45" fmla="*/ 92202 w 173259"/>
                <a:gd name="connsiteY45" fmla="*/ 1334 h 139446"/>
                <a:gd name="connsiteX46" fmla="*/ 93250 w 173259"/>
                <a:gd name="connsiteY46" fmla="*/ 667 h 139446"/>
                <a:gd name="connsiteX47" fmla="*/ 95821 w 173259"/>
                <a:gd name="connsiteY47" fmla="*/ 0 h 139446"/>
                <a:gd name="connsiteX48" fmla="*/ 96774 w 173259"/>
                <a:gd name="connsiteY48" fmla="*/ 381 h 139446"/>
                <a:gd name="connsiteX49" fmla="*/ 97441 w 173259"/>
                <a:gd name="connsiteY49" fmla="*/ 2000 h 139446"/>
                <a:gd name="connsiteX50" fmla="*/ 99155 w 173259"/>
                <a:gd name="connsiteY50" fmla="*/ 3334 h 139446"/>
                <a:gd name="connsiteX51" fmla="*/ 99441 w 173259"/>
                <a:gd name="connsiteY51" fmla="*/ 3905 h 139446"/>
                <a:gd name="connsiteX52" fmla="*/ 99155 w 173259"/>
                <a:gd name="connsiteY52" fmla="*/ 4286 h 139446"/>
                <a:gd name="connsiteX53" fmla="*/ 99155 w 173259"/>
                <a:gd name="connsiteY53" fmla="*/ 4572 h 139446"/>
                <a:gd name="connsiteX54" fmla="*/ 98488 w 173259"/>
                <a:gd name="connsiteY54" fmla="*/ 5239 h 139446"/>
                <a:gd name="connsiteX55" fmla="*/ 99727 w 173259"/>
                <a:gd name="connsiteY55" fmla="*/ 5906 h 139446"/>
                <a:gd name="connsiteX56" fmla="*/ 99727 w 173259"/>
                <a:gd name="connsiteY56" fmla="*/ 8192 h 139446"/>
                <a:gd name="connsiteX57" fmla="*/ 100108 w 173259"/>
                <a:gd name="connsiteY57" fmla="*/ 8858 h 139446"/>
                <a:gd name="connsiteX58" fmla="*/ 100394 w 173259"/>
                <a:gd name="connsiteY58" fmla="*/ 8858 h 139446"/>
                <a:gd name="connsiteX59" fmla="*/ 100394 w 173259"/>
                <a:gd name="connsiteY59" fmla="*/ 9525 h 139446"/>
                <a:gd name="connsiteX60" fmla="*/ 100775 w 173259"/>
                <a:gd name="connsiteY60" fmla="*/ 9525 h 139446"/>
                <a:gd name="connsiteX61" fmla="*/ 100108 w 173259"/>
                <a:gd name="connsiteY61" fmla="*/ 10478 h 139446"/>
                <a:gd name="connsiteX62" fmla="*/ 100108 w 173259"/>
                <a:gd name="connsiteY62" fmla="*/ 13430 h 139446"/>
                <a:gd name="connsiteX63" fmla="*/ 100394 w 173259"/>
                <a:gd name="connsiteY63" fmla="*/ 13430 h 139446"/>
                <a:gd name="connsiteX64" fmla="*/ 101060 w 173259"/>
                <a:gd name="connsiteY64" fmla="*/ 12478 h 139446"/>
                <a:gd name="connsiteX65" fmla="*/ 101727 w 173259"/>
                <a:gd name="connsiteY65" fmla="*/ 12478 h 139446"/>
                <a:gd name="connsiteX66" fmla="*/ 102394 w 173259"/>
                <a:gd name="connsiteY66" fmla="*/ 12859 h 139446"/>
                <a:gd name="connsiteX67" fmla="*/ 103061 w 173259"/>
                <a:gd name="connsiteY67" fmla="*/ 12859 h 139446"/>
                <a:gd name="connsiteX68" fmla="*/ 103727 w 173259"/>
                <a:gd name="connsiteY68" fmla="*/ 13145 h 139446"/>
                <a:gd name="connsiteX69" fmla="*/ 103727 w 173259"/>
                <a:gd name="connsiteY69" fmla="*/ 13811 h 139446"/>
                <a:gd name="connsiteX70" fmla="*/ 103346 w 173259"/>
                <a:gd name="connsiteY70" fmla="*/ 13430 h 139446"/>
                <a:gd name="connsiteX71" fmla="*/ 102108 w 173259"/>
                <a:gd name="connsiteY71" fmla="*/ 14764 h 139446"/>
                <a:gd name="connsiteX72" fmla="*/ 103061 w 173259"/>
                <a:gd name="connsiteY72" fmla="*/ 15431 h 139446"/>
                <a:gd name="connsiteX73" fmla="*/ 102394 w 173259"/>
                <a:gd name="connsiteY73" fmla="*/ 17431 h 139446"/>
                <a:gd name="connsiteX74" fmla="*/ 102394 w 173259"/>
                <a:gd name="connsiteY74" fmla="*/ 17717 h 139446"/>
                <a:gd name="connsiteX75" fmla="*/ 102679 w 173259"/>
                <a:gd name="connsiteY75" fmla="*/ 17431 h 139446"/>
                <a:gd name="connsiteX76" fmla="*/ 103346 w 173259"/>
                <a:gd name="connsiteY76" fmla="*/ 16383 h 139446"/>
                <a:gd name="connsiteX77" fmla="*/ 103727 w 173259"/>
                <a:gd name="connsiteY77" fmla="*/ 17050 h 139446"/>
                <a:gd name="connsiteX78" fmla="*/ 103727 w 173259"/>
                <a:gd name="connsiteY78" fmla="*/ 17431 h 139446"/>
                <a:gd name="connsiteX79" fmla="*/ 104013 w 173259"/>
                <a:gd name="connsiteY79" fmla="*/ 18383 h 139446"/>
                <a:gd name="connsiteX80" fmla="*/ 102394 w 173259"/>
                <a:gd name="connsiteY80" fmla="*/ 19717 h 139446"/>
                <a:gd name="connsiteX81" fmla="*/ 101727 w 173259"/>
                <a:gd name="connsiteY81" fmla="*/ 20384 h 139446"/>
                <a:gd name="connsiteX82" fmla="*/ 101727 w 173259"/>
                <a:gd name="connsiteY82" fmla="*/ 21336 h 139446"/>
                <a:gd name="connsiteX83" fmla="*/ 101060 w 173259"/>
                <a:gd name="connsiteY83" fmla="*/ 21336 h 139446"/>
                <a:gd name="connsiteX84" fmla="*/ 100775 w 173259"/>
                <a:gd name="connsiteY84" fmla="*/ 22289 h 139446"/>
                <a:gd name="connsiteX85" fmla="*/ 99727 w 173259"/>
                <a:gd name="connsiteY85" fmla="*/ 23336 h 139446"/>
                <a:gd name="connsiteX86" fmla="*/ 99155 w 173259"/>
                <a:gd name="connsiteY86" fmla="*/ 23622 h 139446"/>
                <a:gd name="connsiteX87" fmla="*/ 98774 w 173259"/>
                <a:gd name="connsiteY87" fmla="*/ 24003 h 139446"/>
                <a:gd name="connsiteX88" fmla="*/ 98488 w 173259"/>
                <a:gd name="connsiteY88" fmla="*/ 24670 h 139446"/>
                <a:gd name="connsiteX89" fmla="*/ 98108 w 173259"/>
                <a:gd name="connsiteY89" fmla="*/ 24956 h 139446"/>
                <a:gd name="connsiteX90" fmla="*/ 98108 w 173259"/>
                <a:gd name="connsiteY90" fmla="*/ 25241 h 139446"/>
                <a:gd name="connsiteX91" fmla="*/ 99155 w 173259"/>
                <a:gd name="connsiteY91" fmla="*/ 24670 h 139446"/>
                <a:gd name="connsiteX92" fmla="*/ 99727 w 173259"/>
                <a:gd name="connsiteY92" fmla="*/ 24003 h 139446"/>
                <a:gd name="connsiteX93" fmla="*/ 101727 w 173259"/>
                <a:gd name="connsiteY93" fmla="*/ 24003 h 139446"/>
                <a:gd name="connsiteX94" fmla="*/ 101060 w 173259"/>
                <a:gd name="connsiteY94" fmla="*/ 24670 h 139446"/>
                <a:gd name="connsiteX95" fmla="*/ 101060 w 173259"/>
                <a:gd name="connsiteY95" fmla="*/ 25241 h 139446"/>
                <a:gd name="connsiteX96" fmla="*/ 101441 w 173259"/>
                <a:gd name="connsiteY96" fmla="*/ 26575 h 139446"/>
                <a:gd name="connsiteX97" fmla="*/ 100775 w 173259"/>
                <a:gd name="connsiteY97" fmla="*/ 28194 h 139446"/>
                <a:gd name="connsiteX98" fmla="*/ 101441 w 173259"/>
                <a:gd name="connsiteY98" fmla="*/ 28194 h 139446"/>
                <a:gd name="connsiteX99" fmla="*/ 101441 w 173259"/>
                <a:gd name="connsiteY99" fmla="*/ 27908 h 139446"/>
                <a:gd name="connsiteX100" fmla="*/ 102108 w 173259"/>
                <a:gd name="connsiteY100" fmla="*/ 28575 h 139446"/>
                <a:gd name="connsiteX101" fmla="*/ 102394 w 173259"/>
                <a:gd name="connsiteY101" fmla="*/ 29909 h 139446"/>
                <a:gd name="connsiteX102" fmla="*/ 103346 w 173259"/>
                <a:gd name="connsiteY102" fmla="*/ 29909 h 139446"/>
                <a:gd name="connsiteX103" fmla="*/ 103346 w 173259"/>
                <a:gd name="connsiteY103" fmla="*/ 29242 h 139446"/>
                <a:gd name="connsiteX104" fmla="*/ 103727 w 173259"/>
                <a:gd name="connsiteY104" fmla="*/ 28861 h 139446"/>
                <a:gd name="connsiteX105" fmla="*/ 105346 w 173259"/>
                <a:gd name="connsiteY105" fmla="*/ 32195 h 139446"/>
                <a:gd name="connsiteX106" fmla="*/ 105061 w 173259"/>
                <a:gd name="connsiteY106" fmla="*/ 32480 h 139446"/>
                <a:gd name="connsiteX107" fmla="*/ 105346 w 173259"/>
                <a:gd name="connsiteY107" fmla="*/ 32861 h 139446"/>
                <a:gd name="connsiteX108" fmla="*/ 104680 w 173259"/>
                <a:gd name="connsiteY108" fmla="*/ 32480 h 139446"/>
                <a:gd name="connsiteX109" fmla="*/ 105061 w 173259"/>
                <a:gd name="connsiteY109" fmla="*/ 33528 h 139446"/>
                <a:gd name="connsiteX110" fmla="*/ 105061 w 173259"/>
                <a:gd name="connsiteY110" fmla="*/ 35814 h 139446"/>
                <a:gd name="connsiteX111" fmla="*/ 105346 w 173259"/>
                <a:gd name="connsiteY111" fmla="*/ 36767 h 139446"/>
                <a:gd name="connsiteX112" fmla="*/ 104680 w 173259"/>
                <a:gd name="connsiteY112" fmla="*/ 36767 h 139446"/>
                <a:gd name="connsiteX113" fmla="*/ 105632 w 173259"/>
                <a:gd name="connsiteY113" fmla="*/ 37433 h 139446"/>
                <a:gd name="connsiteX114" fmla="*/ 105346 w 173259"/>
                <a:gd name="connsiteY114" fmla="*/ 37719 h 139446"/>
                <a:gd name="connsiteX115" fmla="*/ 108585 w 173259"/>
                <a:gd name="connsiteY115" fmla="*/ 37433 h 139446"/>
                <a:gd name="connsiteX116" fmla="*/ 109633 w 173259"/>
                <a:gd name="connsiteY116" fmla="*/ 38100 h 139446"/>
                <a:gd name="connsiteX117" fmla="*/ 110300 w 173259"/>
                <a:gd name="connsiteY117" fmla="*/ 37433 h 139446"/>
                <a:gd name="connsiteX118" fmla="*/ 112204 w 173259"/>
                <a:gd name="connsiteY118" fmla="*/ 36767 h 139446"/>
                <a:gd name="connsiteX119" fmla="*/ 112871 w 173259"/>
                <a:gd name="connsiteY119" fmla="*/ 36100 h 139446"/>
                <a:gd name="connsiteX120" fmla="*/ 112204 w 173259"/>
                <a:gd name="connsiteY120" fmla="*/ 35814 h 139446"/>
                <a:gd name="connsiteX121" fmla="*/ 111919 w 173259"/>
                <a:gd name="connsiteY121" fmla="*/ 34766 h 139446"/>
                <a:gd name="connsiteX122" fmla="*/ 113252 w 173259"/>
                <a:gd name="connsiteY122" fmla="*/ 33814 h 139446"/>
                <a:gd name="connsiteX123" fmla="*/ 114205 w 173259"/>
                <a:gd name="connsiteY123" fmla="*/ 33814 h 139446"/>
                <a:gd name="connsiteX124" fmla="*/ 114205 w 173259"/>
                <a:gd name="connsiteY124" fmla="*/ 33147 h 139446"/>
                <a:gd name="connsiteX125" fmla="*/ 115538 w 173259"/>
                <a:gd name="connsiteY125" fmla="*/ 33528 h 139446"/>
                <a:gd name="connsiteX126" fmla="*/ 116205 w 173259"/>
                <a:gd name="connsiteY126" fmla="*/ 33147 h 139446"/>
                <a:gd name="connsiteX127" fmla="*/ 117443 w 173259"/>
                <a:gd name="connsiteY127" fmla="*/ 33147 h 139446"/>
                <a:gd name="connsiteX128" fmla="*/ 115157 w 173259"/>
                <a:gd name="connsiteY128" fmla="*/ 34766 h 139446"/>
                <a:gd name="connsiteX129" fmla="*/ 115824 w 173259"/>
                <a:gd name="connsiteY129" fmla="*/ 35433 h 139446"/>
                <a:gd name="connsiteX130" fmla="*/ 116205 w 173259"/>
                <a:gd name="connsiteY130" fmla="*/ 36100 h 139446"/>
                <a:gd name="connsiteX131" fmla="*/ 117443 w 173259"/>
                <a:gd name="connsiteY131" fmla="*/ 36481 h 139446"/>
                <a:gd name="connsiteX132" fmla="*/ 119158 w 173259"/>
                <a:gd name="connsiteY132" fmla="*/ 35147 h 139446"/>
                <a:gd name="connsiteX133" fmla="*/ 119825 w 173259"/>
                <a:gd name="connsiteY133" fmla="*/ 36481 h 139446"/>
                <a:gd name="connsiteX134" fmla="*/ 119444 w 173259"/>
                <a:gd name="connsiteY134" fmla="*/ 37052 h 139446"/>
                <a:gd name="connsiteX135" fmla="*/ 120110 w 173259"/>
                <a:gd name="connsiteY135" fmla="*/ 37719 h 139446"/>
                <a:gd name="connsiteX136" fmla="*/ 121444 w 173259"/>
                <a:gd name="connsiteY136" fmla="*/ 40005 h 139446"/>
                <a:gd name="connsiteX137" fmla="*/ 122777 w 173259"/>
                <a:gd name="connsiteY137" fmla="*/ 41339 h 139446"/>
                <a:gd name="connsiteX138" fmla="*/ 123063 w 173259"/>
                <a:gd name="connsiteY138" fmla="*/ 42672 h 139446"/>
                <a:gd name="connsiteX139" fmla="*/ 122777 w 173259"/>
                <a:gd name="connsiteY139" fmla="*/ 43339 h 139446"/>
                <a:gd name="connsiteX140" fmla="*/ 124016 w 173259"/>
                <a:gd name="connsiteY140" fmla="*/ 42958 h 139446"/>
                <a:gd name="connsiteX141" fmla="*/ 124396 w 173259"/>
                <a:gd name="connsiteY141" fmla="*/ 43625 h 139446"/>
                <a:gd name="connsiteX142" fmla="*/ 125063 w 173259"/>
                <a:gd name="connsiteY142" fmla="*/ 44006 h 139446"/>
                <a:gd name="connsiteX143" fmla="*/ 125730 w 173259"/>
                <a:gd name="connsiteY143" fmla="*/ 44006 h 139446"/>
                <a:gd name="connsiteX144" fmla="*/ 126301 w 173259"/>
                <a:gd name="connsiteY144" fmla="*/ 44291 h 139446"/>
                <a:gd name="connsiteX145" fmla="*/ 127349 w 173259"/>
                <a:gd name="connsiteY145" fmla="*/ 44006 h 139446"/>
                <a:gd name="connsiteX146" fmla="*/ 127635 w 173259"/>
                <a:gd name="connsiteY146" fmla="*/ 45625 h 139446"/>
                <a:gd name="connsiteX147" fmla="*/ 127635 w 173259"/>
                <a:gd name="connsiteY147" fmla="*/ 45910 h 139446"/>
                <a:gd name="connsiteX148" fmla="*/ 128683 w 173259"/>
                <a:gd name="connsiteY148" fmla="*/ 45910 h 139446"/>
                <a:gd name="connsiteX149" fmla="*/ 129635 w 173259"/>
                <a:gd name="connsiteY149" fmla="*/ 45625 h 139446"/>
                <a:gd name="connsiteX150" fmla="*/ 131254 w 173259"/>
                <a:gd name="connsiteY150" fmla="*/ 46958 h 139446"/>
                <a:gd name="connsiteX151" fmla="*/ 132207 w 173259"/>
                <a:gd name="connsiteY151" fmla="*/ 47625 h 139446"/>
                <a:gd name="connsiteX152" fmla="*/ 132874 w 173259"/>
                <a:gd name="connsiteY152" fmla="*/ 48578 h 139446"/>
                <a:gd name="connsiteX153" fmla="*/ 133541 w 173259"/>
                <a:gd name="connsiteY153" fmla="*/ 50197 h 139446"/>
                <a:gd name="connsiteX154" fmla="*/ 136874 w 173259"/>
                <a:gd name="connsiteY154" fmla="*/ 50197 h 139446"/>
                <a:gd name="connsiteX155" fmla="*/ 137827 w 173259"/>
                <a:gd name="connsiteY155" fmla="*/ 50578 h 139446"/>
                <a:gd name="connsiteX156" fmla="*/ 139160 w 173259"/>
                <a:gd name="connsiteY156" fmla="*/ 50197 h 139446"/>
                <a:gd name="connsiteX157" fmla="*/ 139160 w 173259"/>
                <a:gd name="connsiteY157" fmla="*/ 49911 h 139446"/>
                <a:gd name="connsiteX158" fmla="*/ 140113 w 173259"/>
                <a:gd name="connsiteY158" fmla="*/ 49244 h 139446"/>
                <a:gd name="connsiteX159" fmla="*/ 140494 w 173259"/>
                <a:gd name="connsiteY159" fmla="*/ 48863 h 139446"/>
                <a:gd name="connsiteX160" fmla="*/ 141065 w 173259"/>
                <a:gd name="connsiteY160" fmla="*/ 49244 h 139446"/>
                <a:gd name="connsiteX161" fmla="*/ 142399 w 173259"/>
                <a:gd name="connsiteY161" fmla="*/ 48578 h 139446"/>
                <a:gd name="connsiteX162" fmla="*/ 142399 w 173259"/>
                <a:gd name="connsiteY162" fmla="*/ 48292 h 139446"/>
                <a:gd name="connsiteX163" fmla="*/ 142780 w 173259"/>
                <a:gd name="connsiteY163" fmla="*/ 47625 h 139446"/>
                <a:gd name="connsiteX164" fmla="*/ 144018 w 173259"/>
                <a:gd name="connsiteY164" fmla="*/ 47625 h 139446"/>
                <a:gd name="connsiteX165" fmla="*/ 144399 w 173259"/>
                <a:gd name="connsiteY165" fmla="*/ 47911 h 139446"/>
                <a:gd name="connsiteX166" fmla="*/ 145733 w 173259"/>
                <a:gd name="connsiteY166" fmla="*/ 47244 h 139446"/>
                <a:gd name="connsiteX167" fmla="*/ 146018 w 173259"/>
                <a:gd name="connsiteY167" fmla="*/ 47625 h 139446"/>
                <a:gd name="connsiteX168" fmla="*/ 146685 w 173259"/>
                <a:gd name="connsiteY168" fmla="*/ 47244 h 139446"/>
                <a:gd name="connsiteX169" fmla="*/ 147352 w 173259"/>
                <a:gd name="connsiteY169" fmla="*/ 47244 h 139446"/>
                <a:gd name="connsiteX170" fmla="*/ 148685 w 173259"/>
                <a:gd name="connsiteY170" fmla="*/ 46577 h 139446"/>
                <a:gd name="connsiteX171" fmla="*/ 149924 w 173259"/>
                <a:gd name="connsiteY171" fmla="*/ 46577 h 139446"/>
                <a:gd name="connsiteX172" fmla="*/ 150304 w 173259"/>
                <a:gd name="connsiteY172" fmla="*/ 46958 h 139446"/>
                <a:gd name="connsiteX173" fmla="*/ 150971 w 173259"/>
                <a:gd name="connsiteY173" fmla="*/ 46577 h 139446"/>
                <a:gd name="connsiteX174" fmla="*/ 152591 w 173259"/>
                <a:gd name="connsiteY174" fmla="*/ 44958 h 139446"/>
                <a:gd name="connsiteX175" fmla="*/ 152591 w 173259"/>
                <a:gd name="connsiteY175" fmla="*/ 44672 h 139446"/>
                <a:gd name="connsiteX176" fmla="*/ 152876 w 173259"/>
                <a:gd name="connsiteY176" fmla="*/ 44291 h 139446"/>
                <a:gd name="connsiteX177" fmla="*/ 153257 w 173259"/>
                <a:gd name="connsiteY177" fmla="*/ 44291 h 139446"/>
                <a:gd name="connsiteX178" fmla="*/ 153924 w 173259"/>
                <a:gd name="connsiteY178" fmla="*/ 44958 h 139446"/>
                <a:gd name="connsiteX179" fmla="*/ 154210 w 173259"/>
                <a:gd name="connsiteY179" fmla="*/ 45910 h 139446"/>
                <a:gd name="connsiteX180" fmla="*/ 154876 w 173259"/>
                <a:gd name="connsiteY180" fmla="*/ 45625 h 139446"/>
                <a:gd name="connsiteX181" fmla="*/ 155258 w 173259"/>
                <a:gd name="connsiteY181" fmla="*/ 46958 h 139446"/>
                <a:gd name="connsiteX182" fmla="*/ 154876 w 173259"/>
                <a:gd name="connsiteY182" fmla="*/ 47625 h 139446"/>
                <a:gd name="connsiteX183" fmla="*/ 154876 w 173259"/>
                <a:gd name="connsiteY183" fmla="*/ 48292 h 139446"/>
                <a:gd name="connsiteX184" fmla="*/ 155258 w 173259"/>
                <a:gd name="connsiteY184" fmla="*/ 49244 h 139446"/>
                <a:gd name="connsiteX185" fmla="*/ 155258 w 173259"/>
                <a:gd name="connsiteY185" fmla="*/ 50864 h 139446"/>
                <a:gd name="connsiteX186" fmla="*/ 155829 w 173259"/>
                <a:gd name="connsiteY186" fmla="*/ 50864 h 139446"/>
                <a:gd name="connsiteX187" fmla="*/ 156210 w 173259"/>
                <a:gd name="connsiteY187" fmla="*/ 51245 h 139446"/>
                <a:gd name="connsiteX188" fmla="*/ 156877 w 173259"/>
                <a:gd name="connsiteY188" fmla="*/ 52483 h 139446"/>
                <a:gd name="connsiteX189" fmla="*/ 156877 w 173259"/>
                <a:gd name="connsiteY189" fmla="*/ 52864 h 139446"/>
                <a:gd name="connsiteX190" fmla="*/ 157544 w 173259"/>
                <a:gd name="connsiteY190" fmla="*/ 52864 h 139446"/>
                <a:gd name="connsiteX191" fmla="*/ 158210 w 173259"/>
                <a:gd name="connsiteY191" fmla="*/ 53531 h 139446"/>
                <a:gd name="connsiteX192" fmla="*/ 159449 w 173259"/>
                <a:gd name="connsiteY192" fmla="*/ 53816 h 139446"/>
                <a:gd name="connsiteX193" fmla="*/ 160782 w 173259"/>
                <a:gd name="connsiteY193" fmla="*/ 55435 h 139446"/>
                <a:gd name="connsiteX194" fmla="*/ 161163 w 173259"/>
                <a:gd name="connsiteY194" fmla="*/ 56483 h 139446"/>
                <a:gd name="connsiteX195" fmla="*/ 161163 w 173259"/>
                <a:gd name="connsiteY195" fmla="*/ 57436 h 139446"/>
                <a:gd name="connsiteX196" fmla="*/ 160782 w 173259"/>
                <a:gd name="connsiteY196" fmla="*/ 58103 h 139446"/>
                <a:gd name="connsiteX197" fmla="*/ 160782 w 173259"/>
                <a:gd name="connsiteY197" fmla="*/ 59055 h 139446"/>
                <a:gd name="connsiteX198" fmla="*/ 161449 w 173259"/>
                <a:gd name="connsiteY198" fmla="*/ 59722 h 139446"/>
                <a:gd name="connsiteX199" fmla="*/ 162401 w 173259"/>
                <a:gd name="connsiteY199" fmla="*/ 60389 h 139446"/>
                <a:gd name="connsiteX200" fmla="*/ 164116 w 173259"/>
                <a:gd name="connsiteY200" fmla="*/ 62008 h 139446"/>
                <a:gd name="connsiteX201" fmla="*/ 164116 w 173259"/>
                <a:gd name="connsiteY201" fmla="*/ 62389 h 139446"/>
                <a:gd name="connsiteX202" fmla="*/ 164401 w 173259"/>
                <a:gd name="connsiteY202" fmla="*/ 62675 h 139446"/>
                <a:gd name="connsiteX203" fmla="*/ 165068 w 173259"/>
                <a:gd name="connsiteY203" fmla="*/ 63627 h 139446"/>
                <a:gd name="connsiteX204" fmla="*/ 165354 w 173259"/>
                <a:gd name="connsiteY204" fmla="*/ 64008 h 139446"/>
                <a:gd name="connsiteX205" fmla="*/ 165354 w 173259"/>
                <a:gd name="connsiteY205" fmla="*/ 64294 h 139446"/>
                <a:gd name="connsiteX206" fmla="*/ 165735 w 173259"/>
                <a:gd name="connsiteY206" fmla="*/ 64675 h 139446"/>
                <a:gd name="connsiteX207" fmla="*/ 164687 w 173259"/>
                <a:gd name="connsiteY207" fmla="*/ 65627 h 139446"/>
                <a:gd name="connsiteX208" fmla="*/ 167069 w 173259"/>
                <a:gd name="connsiteY208" fmla="*/ 66961 h 139446"/>
                <a:gd name="connsiteX209" fmla="*/ 168021 w 173259"/>
                <a:gd name="connsiteY209" fmla="*/ 66961 h 139446"/>
                <a:gd name="connsiteX210" fmla="*/ 167640 w 173259"/>
                <a:gd name="connsiteY210" fmla="*/ 67913 h 139446"/>
                <a:gd name="connsiteX211" fmla="*/ 166688 w 173259"/>
                <a:gd name="connsiteY211" fmla="*/ 68294 h 139446"/>
                <a:gd name="connsiteX212" fmla="*/ 166021 w 173259"/>
                <a:gd name="connsiteY212" fmla="*/ 68294 h 139446"/>
                <a:gd name="connsiteX213" fmla="*/ 167354 w 173259"/>
                <a:gd name="connsiteY213" fmla="*/ 68580 h 139446"/>
                <a:gd name="connsiteX214" fmla="*/ 168021 w 173259"/>
                <a:gd name="connsiteY214" fmla="*/ 68294 h 139446"/>
                <a:gd name="connsiteX215" fmla="*/ 168307 w 173259"/>
                <a:gd name="connsiteY215" fmla="*/ 68294 h 139446"/>
                <a:gd name="connsiteX216" fmla="*/ 168307 w 173259"/>
                <a:gd name="connsiteY216" fmla="*/ 68580 h 139446"/>
                <a:gd name="connsiteX217" fmla="*/ 168021 w 173259"/>
                <a:gd name="connsiteY217" fmla="*/ 68961 h 139446"/>
                <a:gd name="connsiteX218" fmla="*/ 168307 w 173259"/>
                <a:gd name="connsiteY218" fmla="*/ 69247 h 139446"/>
                <a:gd name="connsiteX219" fmla="*/ 168307 w 173259"/>
                <a:gd name="connsiteY219" fmla="*/ 69914 h 139446"/>
                <a:gd name="connsiteX220" fmla="*/ 169354 w 173259"/>
                <a:gd name="connsiteY220" fmla="*/ 69914 h 139446"/>
                <a:gd name="connsiteX221" fmla="*/ 168974 w 173259"/>
                <a:gd name="connsiteY221" fmla="*/ 69533 h 139446"/>
                <a:gd name="connsiteX222" fmla="*/ 169640 w 173259"/>
                <a:gd name="connsiteY222" fmla="*/ 69533 h 139446"/>
                <a:gd name="connsiteX223" fmla="*/ 170021 w 173259"/>
                <a:gd name="connsiteY223" fmla="*/ 69914 h 139446"/>
                <a:gd name="connsiteX224" fmla="*/ 170021 w 173259"/>
                <a:gd name="connsiteY224" fmla="*/ 70199 h 139446"/>
                <a:gd name="connsiteX225" fmla="*/ 170593 w 173259"/>
                <a:gd name="connsiteY225" fmla="*/ 70580 h 139446"/>
                <a:gd name="connsiteX226" fmla="*/ 170307 w 173259"/>
                <a:gd name="connsiteY226" fmla="*/ 70866 h 139446"/>
                <a:gd name="connsiteX227" fmla="*/ 170593 w 173259"/>
                <a:gd name="connsiteY227" fmla="*/ 71247 h 139446"/>
                <a:gd name="connsiteX228" fmla="*/ 171259 w 173259"/>
                <a:gd name="connsiteY228" fmla="*/ 70866 h 139446"/>
                <a:gd name="connsiteX229" fmla="*/ 171926 w 173259"/>
                <a:gd name="connsiteY229" fmla="*/ 70199 h 139446"/>
                <a:gd name="connsiteX230" fmla="*/ 171926 w 173259"/>
                <a:gd name="connsiteY230" fmla="*/ 70866 h 139446"/>
                <a:gd name="connsiteX231" fmla="*/ 173260 w 173259"/>
                <a:gd name="connsiteY231" fmla="*/ 71533 h 139446"/>
                <a:gd name="connsiteX232" fmla="*/ 172974 w 173259"/>
                <a:gd name="connsiteY232" fmla="*/ 72485 h 139446"/>
                <a:gd name="connsiteX233" fmla="*/ 170974 w 173259"/>
                <a:gd name="connsiteY233" fmla="*/ 73152 h 139446"/>
                <a:gd name="connsiteX234" fmla="*/ 170688 w 173259"/>
                <a:gd name="connsiteY234" fmla="*/ 74486 h 139446"/>
                <a:gd name="connsiteX235" fmla="*/ 170021 w 173259"/>
                <a:gd name="connsiteY235" fmla="*/ 74486 h 139446"/>
                <a:gd name="connsiteX236" fmla="*/ 170021 w 173259"/>
                <a:gd name="connsiteY236" fmla="*/ 75152 h 139446"/>
                <a:gd name="connsiteX237" fmla="*/ 169354 w 173259"/>
                <a:gd name="connsiteY237" fmla="*/ 75438 h 139446"/>
                <a:gd name="connsiteX238" fmla="*/ 169354 w 173259"/>
                <a:gd name="connsiteY238" fmla="*/ 76105 h 139446"/>
                <a:gd name="connsiteX239" fmla="*/ 168974 w 173259"/>
                <a:gd name="connsiteY239" fmla="*/ 76772 h 139446"/>
                <a:gd name="connsiteX240" fmla="*/ 168307 w 173259"/>
                <a:gd name="connsiteY240" fmla="*/ 77438 h 139446"/>
                <a:gd name="connsiteX241" fmla="*/ 167640 w 173259"/>
                <a:gd name="connsiteY241" fmla="*/ 78772 h 139446"/>
                <a:gd name="connsiteX242" fmla="*/ 167354 w 173259"/>
                <a:gd name="connsiteY242" fmla="*/ 79058 h 139446"/>
                <a:gd name="connsiteX243" fmla="*/ 167354 w 173259"/>
                <a:gd name="connsiteY243" fmla="*/ 79724 h 139446"/>
                <a:gd name="connsiteX244" fmla="*/ 165735 w 173259"/>
                <a:gd name="connsiteY244" fmla="*/ 81058 h 139446"/>
                <a:gd name="connsiteX245" fmla="*/ 161163 w 173259"/>
                <a:gd name="connsiteY245" fmla="*/ 80391 h 139446"/>
                <a:gd name="connsiteX246" fmla="*/ 160782 w 173259"/>
                <a:gd name="connsiteY246" fmla="*/ 79724 h 139446"/>
                <a:gd name="connsiteX247" fmla="*/ 160496 w 173259"/>
                <a:gd name="connsiteY247" fmla="*/ 78772 h 139446"/>
                <a:gd name="connsiteX248" fmla="*/ 159829 w 173259"/>
                <a:gd name="connsiteY248" fmla="*/ 77819 h 139446"/>
                <a:gd name="connsiteX249" fmla="*/ 159449 w 173259"/>
                <a:gd name="connsiteY249" fmla="*/ 77153 h 139446"/>
                <a:gd name="connsiteX250" fmla="*/ 159449 w 173259"/>
                <a:gd name="connsiteY250" fmla="*/ 76105 h 139446"/>
                <a:gd name="connsiteX251" fmla="*/ 159829 w 173259"/>
                <a:gd name="connsiteY251" fmla="*/ 75819 h 139446"/>
                <a:gd name="connsiteX252" fmla="*/ 159829 w 173259"/>
                <a:gd name="connsiteY252" fmla="*/ 74867 h 139446"/>
                <a:gd name="connsiteX253" fmla="*/ 159163 w 173259"/>
                <a:gd name="connsiteY253" fmla="*/ 74486 h 139446"/>
                <a:gd name="connsiteX254" fmla="*/ 159163 w 173259"/>
                <a:gd name="connsiteY254" fmla="*/ 74200 h 139446"/>
                <a:gd name="connsiteX255" fmla="*/ 158782 w 173259"/>
                <a:gd name="connsiteY255" fmla="*/ 74200 h 139446"/>
                <a:gd name="connsiteX256" fmla="*/ 158496 w 173259"/>
                <a:gd name="connsiteY256" fmla="*/ 73819 h 139446"/>
                <a:gd name="connsiteX257" fmla="*/ 158210 w 173259"/>
                <a:gd name="connsiteY257" fmla="*/ 74200 h 139446"/>
                <a:gd name="connsiteX258" fmla="*/ 157163 w 173259"/>
                <a:gd name="connsiteY258" fmla="*/ 74867 h 139446"/>
                <a:gd name="connsiteX259" fmla="*/ 155829 w 173259"/>
                <a:gd name="connsiteY259" fmla="*/ 75152 h 139446"/>
                <a:gd name="connsiteX260" fmla="*/ 155543 w 173259"/>
                <a:gd name="connsiteY260" fmla="*/ 75438 h 139446"/>
                <a:gd name="connsiteX261" fmla="*/ 155543 w 173259"/>
                <a:gd name="connsiteY261" fmla="*/ 76105 h 139446"/>
                <a:gd name="connsiteX262" fmla="*/ 155258 w 173259"/>
                <a:gd name="connsiteY262" fmla="*/ 76105 h 139446"/>
                <a:gd name="connsiteX263" fmla="*/ 155258 w 173259"/>
                <a:gd name="connsiteY263" fmla="*/ 75438 h 139446"/>
                <a:gd name="connsiteX264" fmla="*/ 154591 w 173259"/>
                <a:gd name="connsiteY264" fmla="*/ 74867 h 139446"/>
                <a:gd name="connsiteX265" fmla="*/ 153543 w 173259"/>
                <a:gd name="connsiteY265" fmla="*/ 75152 h 139446"/>
                <a:gd name="connsiteX266" fmla="*/ 153257 w 173259"/>
                <a:gd name="connsiteY266" fmla="*/ 76105 h 139446"/>
                <a:gd name="connsiteX267" fmla="*/ 152876 w 173259"/>
                <a:gd name="connsiteY267" fmla="*/ 76105 h 139446"/>
                <a:gd name="connsiteX268" fmla="*/ 153257 w 173259"/>
                <a:gd name="connsiteY268" fmla="*/ 76486 h 139446"/>
                <a:gd name="connsiteX269" fmla="*/ 153257 w 173259"/>
                <a:gd name="connsiteY269" fmla="*/ 77153 h 139446"/>
                <a:gd name="connsiteX270" fmla="*/ 152591 w 173259"/>
                <a:gd name="connsiteY270" fmla="*/ 77819 h 139446"/>
                <a:gd name="connsiteX271" fmla="*/ 151924 w 173259"/>
                <a:gd name="connsiteY271" fmla="*/ 77438 h 139446"/>
                <a:gd name="connsiteX272" fmla="*/ 151638 w 173259"/>
                <a:gd name="connsiteY272" fmla="*/ 77438 h 139446"/>
                <a:gd name="connsiteX273" fmla="*/ 151638 w 173259"/>
                <a:gd name="connsiteY273" fmla="*/ 78772 h 139446"/>
                <a:gd name="connsiteX274" fmla="*/ 151924 w 173259"/>
                <a:gd name="connsiteY274" fmla="*/ 79439 h 139446"/>
                <a:gd name="connsiteX275" fmla="*/ 152305 w 173259"/>
                <a:gd name="connsiteY275" fmla="*/ 79439 h 139446"/>
                <a:gd name="connsiteX276" fmla="*/ 153257 w 173259"/>
                <a:gd name="connsiteY276" fmla="*/ 80105 h 139446"/>
                <a:gd name="connsiteX277" fmla="*/ 152305 w 173259"/>
                <a:gd name="connsiteY277" fmla="*/ 81058 h 139446"/>
                <a:gd name="connsiteX278" fmla="*/ 151924 w 173259"/>
                <a:gd name="connsiteY278" fmla="*/ 81725 h 139446"/>
                <a:gd name="connsiteX279" fmla="*/ 150971 w 173259"/>
                <a:gd name="connsiteY279" fmla="*/ 82677 h 139446"/>
                <a:gd name="connsiteX280" fmla="*/ 151638 w 173259"/>
                <a:gd name="connsiteY280" fmla="*/ 83344 h 139446"/>
                <a:gd name="connsiteX281" fmla="*/ 151257 w 173259"/>
                <a:gd name="connsiteY281" fmla="*/ 84011 h 139446"/>
                <a:gd name="connsiteX282" fmla="*/ 151638 w 173259"/>
                <a:gd name="connsiteY282" fmla="*/ 84392 h 139446"/>
                <a:gd name="connsiteX283" fmla="*/ 151638 w 173259"/>
                <a:gd name="connsiteY283" fmla="*/ 85344 h 139446"/>
                <a:gd name="connsiteX284" fmla="*/ 151257 w 173259"/>
                <a:gd name="connsiteY284" fmla="*/ 86678 h 139446"/>
                <a:gd name="connsiteX285" fmla="*/ 151257 w 173259"/>
                <a:gd name="connsiteY285" fmla="*/ 87630 h 139446"/>
                <a:gd name="connsiteX286" fmla="*/ 152305 w 173259"/>
                <a:gd name="connsiteY286" fmla="*/ 87916 h 139446"/>
                <a:gd name="connsiteX287" fmla="*/ 153257 w 173259"/>
                <a:gd name="connsiteY287" fmla="*/ 88964 h 139446"/>
                <a:gd name="connsiteX288" fmla="*/ 152876 w 173259"/>
                <a:gd name="connsiteY288" fmla="*/ 89249 h 139446"/>
                <a:gd name="connsiteX289" fmla="*/ 152305 w 173259"/>
                <a:gd name="connsiteY289" fmla="*/ 89249 h 139446"/>
                <a:gd name="connsiteX290" fmla="*/ 151924 w 173259"/>
                <a:gd name="connsiteY290" fmla="*/ 89916 h 139446"/>
                <a:gd name="connsiteX291" fmla="*/ 151257 w 173259"/>
                <a:gd name="connsiteY291" fmla="*/ 89916 h 139446"/>
                <a:gd name="connsiteX292" fmla="*/ 151924 w 173259"/>
                <a:gd name="connsiteY292" fmla="*/ 90297 h 139446"/>
                <a:gd name="connsiteX293" fmla="*/ 151924 w 173259"/>
                <a:gd name="connsiteY293" fmla="*/ 91250 h 139446"/>
                <a:gd name="connsiteX294" fmla="*/ 151638 w 173259"/>
                <a:gd name="connsiteY294" fmla="*/ 91535 h 139446"/>
                <a:gd name="connsiteX295" fmla="*/ 151638 w 173259"/>
                <a:gd name="connsiteY295" fmla="*/ 91916 h 139446"/>
                <a:gd name="connsiteX296" fmla="*/ 151924 w 173259"/>
                <a:gd name="connsiteY296" fmla="*/ 92202 h 139446"/>
                <a:gd name="connsiteX297" fmla="*/ 151638 w 173259"/>
                <a:gd name="connsiteY297" fmla="*/ 92869 h 139446"/>
                <a:gd name="connsiteX298" fmla="*/ 151638 w 173259"/>
                <a:gd name="connsiteY298" fmla="*/ 93536 h 139446"/>
                <a:gd name="connsiteX299" fmla="*/ 150971 w 173259"/>
                <a:gd name="connsiteY299" fmla="*/ 93536 h 139446"/>
                <a:gd name="connsiteX300" fmla="*/ 150590 w 173259"/>
                <a:gd name="connsiteY300" fmla="*/ 94202 h 139446"/>
                <a:gd name="connsiteX301" fmla="*/ 150304 w 173259"/>
                <a:gd name="connsiteY301" fmla="*/ 94488 h 139446"/>
                <a:gd name="connsiteX302" fmla="*/ 150304 w 173259"/>
                <a:gd name="connsiteY302" fmla="*/ 94869 h 139446"/>
                <a:gd name="connsiteX303" fmla="*/ 149638 w 173259"/>
                <a:gd name="connsiteY303" fmla="*/ 95155 h 139446"/>
                <a:gd name="connsiteX304" fmla="*/ 148971 w 173259"/>
                <a:gd name="connsiteY304" fmla="*/ 95822 h 139446"/>
                <a:gd name="connsiteX305" fmla="*/ 148685 w 173259"/>
                <a:gd name="connsiteY305" fmla="*/ 96488 h 139446"/>
                <a:gd name="connsiteX306" fmla="*/ 147352 w 173259"/>
                <a:gd name="connsiteY306" fmla="*/ 96488 h 139446"/>
                <a:gd name="connsiteX307" fmla="*/ 146685 w 173259"/>
                <a:gd name="connsiteY307" fmla="*/ 96774 h 139446"/>
                <a:gd name="connsiteX308" fmla="*/ 146399 w 173259"/>
                <a:gd name="connsiteY308" fmla="*/ 97155 h 139446"/>
                <a:gd name="connsiteX309" fmla="*/ 146018 w 173259"/>
                <a:gd name="connsiteY309" fmla="*/ 96774 h 139446"/>
                <a:gd name="connsiteX310" fmla="*/ 145733 w 173259"/>
                <a:gd name="connsiteY310" fmla="*/ 97155 h 139446"/>
                <a:gd name="connsiteX311" fmla="*/ 145733 w 173259"/>
                <a:gd name="connsiteY311" fmla="*/ 96774 h 139446"/>
                <a:gd name="connsiteX312" fmla="*/ 144685 w 173259"/>
                <a:gd name="connsiteY312" fmla="*/ 97155 h 139446"/>
                <a:gd name="connsiteX313" fmla="*/ 144399 w 173259"/>
                <a:gd name="connsiteY313" fmla="*/ 97155 h 139446"/>
                <a:gd name="connsiteX314" fmla="*/ 144399 w 173259"/>
                <a:gd name="connsiteY314" fmla="*/ 97441 h 139446"/>
                <a:gd name="connsiteX315" fmla="*/ 143732 w 173259"/>
                <a:gd name="connsiteY315" fmla="*/ 97822 h 139446"/>
                <a:gd name="connsiteX316" fmla="*/ 143732 w 173259"/>
                <a:gd name="connsiteY316" fmla="*/ 98108 h 139446"/>
                <a:gd name="connsiteX317" fmla="*/ 143446 w 173259"/>
                <a:gd name="connsiteY317" fmla="*/ 98489 h 139446"/>
                <a:gd name="connsiteX318" fmla="*/ 143446 w 173259"/>
                <a:gd name="connsiteY318" fmla="*/ 99155 h 139446"/>
                <a:gd name="connsiteX319" fmla="*/ 143066 w 173259"/>
                <a:gd name="connsiteY319" fmla="*/ 100775 h 139446"/>
                <a:gd name="connsiteX320" fmla="*/ 138779 w 173259"/>
                <a:gd name="connsiteY320" fmla="*/ 100394 h 139446"/>
                <a:gd name="connsiteX321" fmla="*/ 138494 w 173259"/>
                <a:gd name="connsiteY321" fmla="*/ 101060 h 139446"/>
                <a:gd name="connsiteX322" fmla="*/ 137827 w 173259"/>
                <a:gd name="connsiteY322" fmla="*/ 101060 h 139446"/>
                <a:gd name="connsiteX323" fmla="*/ 137827 w 173259"/>
                <a:gd name="connsiteY323" fmla="*/ 101441 h 139446"/>
                <a:gd name="connsiteX324" fmla="*/ 137160 w 173259"/>
                <a:gd name="connsiteY324" fmla="*/ 102108 h 139446"/>
                <a:gd name="connsiteX325" fmla="*/ 137541 w 173259"/>
                <a:gd name="connsiteY325" fmla="*/ 102108 h 139446"/>
                <a:gd name="connsiteX326" fmla="*/ 137827 w 173259"/>
                <a:gd name="connsiteY326" fmla="*/ 102680 h 139446"/>
                <a:gd name="connsiteX327" fmla="*/ 136874 w 173259"/>
                <a:gd name="connsiteY327" fmla="*/ 103727 h 139446"/>
                <a:gd name="connsiteX328" fmla="*/ 136208 w 173259"/>
                <a:gd name="connsiteY328" fmla="*/ 105347 h 139446"/>
                <a:gd name="connsiteX329" fmla="*/ 134874 w 173259"/>
                <a:gd name="connsiteY329" fmla="*/ 107347 h 139446"/>
                <a:gd name="connsiteX330" fmla="*/ 134588 w 173259"/>
                <a:gd name="connsiteY330" fmla="*/ 106966 h 139446"/>
                <a:gd name="connsiteX331" fmla="*/ 134207 w 173259"/>
                <a:gd name="connsiteY331" fmla="*/ 106966 h 139446"/>
                <a:gd name="connsiteX332" fmla="*/ 133921 w 173259"/>
                <a:gd name="connsiteY332" fmla="*/ 107347 h 139446"/>
                <a:gd name="connsiteX333" fmla="*/ 132207 w 173259"/>
                <a:gd name="connsiteY333" fmla="*/ 107633 h 139446"/>
                <a:gd name="connsiteX334" fmla="*/ 131636 w 173259"/>
                <a:gd name="connsiteY334" fmla="*/ 107347 h 139446"/>
                <a:gd name="connsiteX335" fmla="*/ 131254 w 173259"/>
                <a:gd name="connsiteY335" fmla="*/ 107347 h 139446"/>
                <a:gd name="connsiteX336" fmla="*/ 130588 w 173259"/>
                <a:gd name="connsiteY336" fmla="*/ 107633 h 139446"/>
                <a:gd name="connsiteX337" fmla="*/ 130302 w 173259"/>
                <a:gd name="connsiteY337" fmla="*/ 107633 h 139446"/>
                <a:gd name="connsiteX338" fmla="*/ 129921 w 173259"/>
                <a:gd name="connsiteY338" fmla="*/ 108014 h 139446"/>
                <a:gd name="connsiteX339" fmla="*/ 129254 w 173259"/>
                <a:gd name="connsiteY339" fmla="*/ 108299 h 139446"/>
                <a:gd name="connsiteX340" fmla="*/ 128969 w 173259"/>
                <a:gd name="connsiteY340" fmla="*/ 106680 h 139446"/>
                <a:gd name="connsiteX341" fmla="*/ 129254 w 173259"/>
                <a:gd name="connsiteY341" fmla="*/ 106299 h 139446"/>
                <a:gd name="connsiteX342" fmla="*/ 129254 w 173259"/>
                <a:gd name="connsiteY342" fmla="*/ 105632 h 139446"/>
                <a:gd name="connsiteX343" fmla="*/ 128969 w 173259"/>
                <a:gd name="connsiteY343" fmla="*/ 106013 h 139446"/>
                <a:gd name="connsiteX344" fmla="*/ 128683 w 173259"/>
                <a:gd name="connsiteY344" fmla="*/ 105632 h 139446"/>
                <a:gd name="connsiteX345" fmla="*/ 128302 w 173259"/>
                <a:gd name="connsiteY345" fmla="*/ 106013 h 139446"/>
                <a:gd name="connsiteX346" fmla="*/ 127635 w 173259"/>
                <a:gd name="connsiteY346" fmla="*/ 106013 h 139446"/>
                <a:gd name="connsiteX347" fmla="*/ 127635 w 173259"/>
                <a:gd name="connsiteY347" fmla="*/ 106680 h 139446"/>
                <a:gd name="connsiteX348" fmla="*/ 127349 w 173259"/>
                <a:gd name="connsiteY348" fmla="*/ 106966 h 139446"/>
                <a:gd name="connsiteX349" fmla="*/ 126016 w 173259"/>
                <a:gd name="connsiteY349" fmla="*/ 106966 h 139446"/>
                <a:gd name="connsiteX350" fmla="*/ 125349 w 173259"/>
                <a:gd name="connsiteY350" fmla="*/ 106680 h 139446"/>
                <a:gd name="connsiteX351" fmla="*/ 124016 w 173259"/>
                <a:gd name="connsiteY351" fmla="*/ 107347 h 139446"/>
                <a:gd name="connsiteX352" fmla="*/ 120777 w 173259"/>
                <a:gd name="connsiteY352" fmla="*/ 105632 h 139446"/>
                <a:gd name="connsiteX353" fmla="*/ 120777 w 173259"/>
                <a:gd name="connsiteY353" fmla="*/ 110966 h 139446"/>
                <a:gd name="connsiteX354" fmla="*/ 120396 w 173259"/>
                <a:gd name="connsiteY354" fmla="*/ 111252 h 139446"/>
                <a:gd name="connsiteX355" fmla="*/ 119825 w 173259"/>
                <a:gd name="connsiteY355" fmla="*/ 112205 h 139446"/>
                <a:gd name="connsiteX356" fmla="*/ 119158 w 173259"/>
                <a:gd name="connsiteY356" fmla="*/ 112205 h 139446"/>
                <a:gd name="connsiteX357" fmla="*/ 116872 w 173259"/>
                <a:gd name="connsiteY357" fmla="*/ 111919 h 139446"/>
                <a:gd name="connsiteX358" fmla="*/ 116205 w 173259"/>
                <a:gd name="connsiteY358" fmla="*/ 112205 h 139446"/>
                <a:gd name="connsiteX359" fmla="*/ 115538 w 173259"/>
                <a:gd name="connsiteY359" fmla="*/ 111919 h 139446"/>
                <a:gd name="connsiteX360" fmla="*/ 115824 w 173259"/>
                <a:gd name="connsiteY360" fmla="*/ 111252 h 139446"/>
                <a:gd name="connsiteX361" fmla="*/ 114205 w 173259"/>
                <a:gd name="connsiteY361" fmla="*/ 111252 h 139446"/>
                <a:gd name="connsiteX362" fmla="*/ 113919 w 173259"/>
                <a:gd name="connsiteY362" fmla="*/ 111919 h 139446"/>
                <a:gd name="connsiteX363" fmla="*/ 113538 w 173259"/>
                <a:gd name="connsiteY363" fmla="*/ 111919 h 139446"/>
                <a:gd name="connsiteX364" fmla="*/ 113919 w 173259"/>
                <a:gd name="connsiteY364" fmla="*/ 113252 h 139446"/>
                <a:gd name="connsiteX365" fmla="*/ 113538 w 173259"/>
                <a:gd name="connsiteY365" fmla="*/ 113919 h 139446"/>
                <a:gd name="connsiteX366" fmla="*/ 113919 w 173259"/>
                <a:gd name="connsiteY366" fmla="*/ 114491 h 139446"/>
                <a:gd name="connsiteX367" fmla="*/ 113538 w 173259"/>
                <a:gd name="connsiteY367" fmla="*/ 115157 h 139446"/>
                <a:gd name="connsiteX368" fmla="*/ 113919 w 173259"/>
                <a:gd name="connsiteY368" fmla="*/ 116205 h 139446"/>
                <a:gd name="connsiteX369" fmla="*/ 113252 w 173259"/>
                <a:gd name="connsiteY369" fmla="*/ 117443 h 139446"/>
                <a:gd name="connsiteX370" fmla="*/ 112586 w 173259"/>
                <a:gd name="connsiteY370" fmla="*/ 117443 h 139446"/>
                <a:gd name="connsiteX371" fmla="*/ 109633 w 173259"/>
                <a:gd name="connsiteY371" fmla="*/ 116491 h 139446"/>
                <a:gd name="connsiteX372" fmla="*/ 108299 w 173259"/>
                <a:gd name="connsiteY372" fmla="*/ 116872 h 139446"/>
                <a:gd name="connsiteX373" fmla="*/ 106680 w 173259"/>
                <a:gd name="connsiteY373" fmla="*/ 117443 h 139446"/>
                <a:gd name="connsiteX374" fmla="*/ 106013 w 173259"/>
                <a:gd name="connsiteY374" fmla="*/ 117824 h 139446"/>
                <a:gd name="connsiteX375" fmla="*/ 105346 w 173259"/>
                <a:gd name="connsiteY375" fmla="*/ 117824 h 139446"/>
                <a:gd name="connsiteX376" fmla="*/ 105061 w 173259"/>
                <a:gd name="connsiteY376" fmla="*/ 118110 h 139446"/>
                <a:gd name="connsiteX377" fmla="*/ 104680 w 173259"/>
                <a:gd name="connsiteY377" fmla="*/ 118777 h 139446"/>
                <a:gd name="connsiteX378" fmla="*/ 105061 w 173259"/>
                <a:gd name="connsiteY378" fmla="*/ 119444 h 139446"/>
                <a:gd name="connsiteX379" fmla="*/ 104394 w 173259"/>
                <a:gd name="connsiteY379" fmla="*/ 120777 h 139446"/>
                <a:gd name="connsiteX380" fmla="*/ 105061 w 173259"/>
                <a:gd name="connsiteY380" fmla="*/ 122111 h 139446"/>
                <a:gd name="connsiteX381" fmla="*/ 104680 w 173259"/>
                <a:gd name="connsiteY381" fmla="*/ 122396 h 139446"/>
                <a:gd name="connsiteX382" fmla="*/ 102679 w 173259"/>
                <a:gd name="connsiteY382" fmla="*/ 122777 h 139446"/>
                <a:gd name="connsiteX383" fmla="*/ 101727 w 173259"/>
                <a:gd name="connsiteY383" fmla="*/ 122777 h 139446"/>
                <a:gd name="connsiteX384" fmla="*/ 100775 w 173259"/>
                <a:gd name="connsiteY384" fmla="*/ 122111 h 139446"/>
                <a:gd name="connsiteX385" fmla="*/ 100108 w 173259"/>
                <a:gd name="connsiteY385" fmla="*/ 123063 h 139446"/>
                <a:gd name="connsiteX386" fmla="*/ 100394 w 173259"/>
                <a:gd name="connsiteY386" fmla="*/ 123730 h 139446"/>
                <a:gd name="connsiteX387" fmla="*/ 101060 w 173259"/>
                <a:gd name="connsiteY387" fmla="*/ 124016 h 139446"/>
                <a:gd name="connsiteX388" fmla="*/ 101060 w 173259"/>
                <a:gd name="connsiteY388" fmla="*/ 124682 h 139446"/>
                <a:gd name="connsiteX389" fmla="*/ 100108 w 173259"/>
                <a:gd name="connsiteY389" fmla="*/ 124397 h 139446"/>
                <a:gd name="connsiteX390" fmla="*/ 99155 w 173259"/>
                <a:gd name="connsiteY390" fmla="*/ 125063 h 139446"/>
                <a:gd name="connsiteX391" fmla="*/ 98108 w 173259"/>
                <a:gd name="connsiteY391" fmla="*/ 125063 h 139446"/>
                <a:gd name="connsiteX392" fmla="*/ 98774 w 173259"/>
                <a:gd name="connsiteY392" fmla="*/ 126016 h 139446"/>
                <a:gd name="connsiteX393" fmla="*/ 98488 w 173259"/>
                <a:gd name="connsiteY393" fmla="*/ 126683 h 139446"/>
                <a:gd name="connsiteX394" fmla="*/ 98774 w 173259"/>
                <a:gd name="connsiteY394" fmla="*/ 126968 h 139446"/>
                <a:gd name="connsiteX395" fmla="*/ 98488 w 173259"/>
                <a:gd name="connsiteY395" fmla="*/ 127635 h 139446"/>
                <a:gd name="connsiteX396" fmla="*/ 97822 w 173259"/>
                <a:gd name="connsiteY396" fmla="*/ 128016 h 139446"/>
                <a:gd name="connsiteX397" fmla="*/ 97155 w 173259"/>
                <a:gd name="connsiteY397" fmla="*/ 128683 h 139446"/>
                <a:gd name="connsiteX398" fmla="*/ 96774 w 173259"/>
                <a:gd name="connsiteY398" fmla="*/ 129921 h 139446"/>
                <a:gd name="connsiteX399" fmla="*/ 96488 w 173259"/>
                <a:gd name="connsiteY399" fmla="*/ 130969 h 139446"/>
                <a:gd name="connsiteX400" fmla="*/ 96488 w 173259"/>
                <a:gd name="connsiteY400" fmla="*/ 131255 h 139446"/>
                <a:gd name="connsiteX401" fmla="*/ 96203 w 173259"/>
                <a:gd name="connsiteY401" fmla="*/ 131921 h 139446"/>
                <a:gd name="connsiteX402" fmla="*/ 95821 w 173259"/>
                <a:gd name="connsiteY402" fmla="*/ 132874 h 139446"/>
                <a:gd name="connsiteX403" fmla="*/ 94488 w 173259"/>
                <a:gd name="connsiteY403" fmla="*/ 133541 h 139446"/>
                <a:gd name="connsiteX404" fmla="*/ 94488 w 173259"/>
                <a:gd name="connsiteY404" fmla="*/ 134207 h 139446"/>
                <a:gd name="connsiteX405" fmla="*/ 94202 w 173259"/>
                <a:gd name="connsiteY405" fmla="*/ 134588 h 139446"/>
                <a:gd name="connsiteX406" fmla="*/ 93821 w 173259"/>
                <a:gd name="connsiteY406" fmla="*/ 134588 h 139446"/>
                <a:gd name="connsiteX407" fmla="*/ 94202 w 173259"/>
                <a:gd name="connsiteY407" fmla="*/ 135160 h 139446"/>
                <a:gd name="connsiteX408" fmla="*/ 93821 w 173259"/>
                <a:gd name="connsiteY408" fmla="*/ 135160 h 139446"/>
                <a:gd name="connsiteX409" fmla="*/ 93821 w 173259"/>
                <a:gd name="connsiteY409" fmla="*/ 136493 h 139446"/>
                <a:gd name="connsiteX410" fmla="*/ 93536 w 173259"/>
                <a:gd name="connsiteY410" fmla="*/ 136493 h 139446"/>
                <a:gd name="connsiteX411" fmla="*/ 93250 w 173259"/>
                <a:gd name="connsiteY411" fmla="*/ 136874 h 139446"/>
                <a:gd name="connsiteX412" fmla="*/ 93536 w 173259"/>
                <a:gd name="connsiteY412" fmla="*/ 137160 h 139446"/>
                <a:gd name="connsiteX413" fmla="*/ 93250 w 173259"/>
                <a:gd name="connsiteY413" fmla="*/ 137541 h 139446"/>
                <a:gd name="connsiteX414" fmla="*/ 93536 w 173259"/>
                <a:gd name="connsiteY414" fmla="*/ 137827 h 139446"/>
                <a:gd name="connsiteX415" fmla="*/ 92583 w 173259"/>
                <a:gd name="connsiteY415" fmla="*/ 138494 h 139446"/>
                <a:gd name="connsiteX416" fmla="*/ 92202 w 173259"/>
                <a:gd name="connsiteY416" fmla="*/ 138494 h 139446"/>
                <a:gd name="connsiteX417" fmla="*/ 91535 w 173259"/>
                <a:gd name="connsiteY417" fmla="*/ 137827 h 139446"/>
                <a:gd name="connsiteX418" fmla="*/ 90869 w 173259"/>
                <a:gd name="connsiteY418" fmla="*/ 138113 h 139446"/>
                <a:gd name="connsiteX419" fmla="*/ 89916 w 173259"/>
                <a:gd name="connsiteY419" fmla="*/ 138494 h 139446"/>
                <a:gd name="connsiteX420" fmla="*/ 90297 w 173259"/>
                <a:gd name="connsiteY420" fmla="*/ 137541 h 139446"/>
                <a:gd name="connsiteX421" fmla="*/ 89630 w 173259"/>
                <a:gd name="connsiteY421" fmla="*/ 137160 h 139446"/>
                <a:gd name="connsiteX422" fmla="*/ 89249 w 173259"/>
                <a:gd name="connsiteY422" fmla="*/ 137541 h 139446"/>
                <a:gd name="connsiteX423" fmla="*/ 88963 w 173259"/>
                <a:gd name="connsiteY423" fmla="*/ 138113 h 139446"/>
                <a:gd name="connsiteX424" fmla="*/ 88583 w 173259"/>
                <a:gd name="connsiteY424" fmla="*/ 137827 h 139446"/>
                <a:gd name="connsiteX425" fmla="*/ 88297 w 173259"/>
                <a:gd name="connsiteY425" fmla="*/ 137160 h 139446"/>
                <a:gd name="connsiteX426" fmla="*/ 87630 w 173259"/>
                <a:gd name="connsiteY426" fmla="*/ 137541 h 139446"/>
                <a:gd name="connsiteX427" fmla="*/ 87630 w 173259"/>
                <a:gd name="connsiteY427" fmla="*/ 138494 h 139446"/>
                <a:gd name="connsiteX428" fmla="*/ 87249 w 173259"/>
                <a:gd name="connsiteY428" fmla="*/ 138494 h 139446"/>
                <a:gd name="connsiteX429" fmla="*/ 86963 w 173259"/>
                <a:gd name="connsiteY429" fmla="*/ 139160 h 139446"/>
                <a:gd name="connsiteX430" fmla="*/ 86963 w 173259"/>
                <a:gd name="connsiteY430" fmla="*/ 139446 h 139446"/>
                <a:gd name="connsiteX431" fmla="*/ 86296 w 173259"/>
                <a:gd name="connsiteY431" fmla="*/ 139160 h 139446"/>
                <a:gd name="connsiteX432" fmla="*/ 84677 w 173259"/>
                <a:gd name="connsiteY432" fmla="*/ 138494 h 139446"/>
                <a:gd name="connsiteX433" fmla="*/ 84677 w 173259"/>
                <a:gd name="connsiteY433" fmla="*/ 138113 h 139446"/>
                <a:gd name="connsiteX434" fmla="*/ 84011 w 173259"/>
                <a:gd name="connsiteY434" fmla="*/ 138494 h 139446"/>
                <a:gd name="connsiteX435" fmla="*/ 83725 w 173259"/>
                <a:gd name="connsiteY435" fmla="*/ 138494 h 139446"/>
                <a:gd name="connsiteX436" fmla="*/ 83344 w 173259"/>
                <a:gd name="connsiteY436" fmla="*/ 138113 h 139446"/>
                <a:gd name="connsiteX437" fmla="*/ 81725 w 173259"/>
                <a:gd name="connsiteY437" fmla="*/ 138494 h 139446"/>
                <a:gd name="connsiteX438" fmla="*/ 79724 w 173259"/>
                <a:gd name="connsiteY438" fmla="*/ 138113 h 139446"/>
                <a:gd name="connsiteX439" fmla="*/ 79058 w 173259"/>
                <a:gd name="connsiteY439" fmla="*/ 137541 h 139446"/>
                <a:gd name="connsiteX440" fmla="*/ 77819 w 173259"/>
                <a:gd name="connsiteY440" fmla="*/ 137160 h 139446"/>
                <a:gd name="connsiteX441" fmla="*/ 77819 w 173259"/>
                <a:gd name="connsiteY441" fmla="*/ 137541 h 139446"/>
                <a:gd name="connsiteX442" fmla="*/ 76771 w 173259"/>
                <a:gd name="connsiteY442" fmla="*/ 136208 h 139446"/>
                <a:gd name="connsiteX443" fmla="*/ 76486 w 173259"/>
                <a:gd name="connsiteY443" fmla="*/ 136208 h 139446"/>
                <a:gd name="connsiteX444" fmla="*/ 76105 w 173259"/>
                <a:gd name="connsiteY444" fmla="*/ 136493 h 139446"/>
                <a:gd name="connsiteX445" fmla="*/ 75819 w 173259"/>
                <a:gd name="connsiteY445" fmla="*/ 136493 h 139446"/>
                <a:gd name="connsiteX446" fmla="*/ 75819 w 173259"/>
                <a:gd name="connsiteY446" fmla="*/ 135827 h 139446"/>
                <a:gd name="connsiteX447" fmla="*/ 75438 w 173259"/>
                <a:gd name="connsiteY447" fmla="*/ 135541 h 139446"/>
                <a:gd name="connsiteX448" fmla="*/ 75152 w 173259"/>
                <a:gd name="connsiteY448" fmla="*/ 136208 h 139446"/>
                <a:gd name="connsiteX449" fmla="*/ 74200 w 173259"/>
                <a:gd name="connsiteY449" fmla="*/ 136208 h 139446"/>
                <a:gd name="connsiteX450" fmla="*/ 73819 w 173259"/>
                <a:gd name="connsiteY450" fmla="*/ 136874 h 139446"/>
                <a:gd name="connsiteX451" fmla="*/ 73533 w 173259"/>
                <a:gd name="connsiteY451" fmla="*/ 136874 h 139446"/>
                <a:gd name="connsiteX452" fmla="*/ 73152 w 173259"/>
                <a:gd name="connsiteY452" fmla="*/ 137160 h 139446"/>
                <a:gd name="connsiteX453" fmla="*/ 72866 w 173259"/>
                <a:gd name="connsiteY453" fmla="*/ 136493 h 139446"/>
                <a:gd name="connsiteX454" fmla="*/ 72866 w 173259"/>
                <a:gd name="connsiteY454" fmla="*/ 136208 h 139446"/>
                <a:gd name="connsiteX455" fmla="*/ 72485 w 173259"/>
                <a:gd name="connsiteY455" fmla="*/ 135541 h 139446"/>
                <a:gd name="connsiteX456" fmla="*/ 72485 w 173259"/>
                <a:gd name="connsiteY456" fmla="*/ 135827 h 139446"/>
                <a:gd name="connsiteX457" fmla="*/ 72200 w 173259"/>
                <a:gd name="connsiteY457" fmla="*/ 135827 h 139446"/>
                <a:gd name="connsiteX458" fmla="*/ 71914 w 173259"/>
                <a:gd name="connsiteY458" fmla="*/ 135541 h 139446"/>
                <a:gd name="connsiteX459" fmla="*/ 71533 w 173259"/>
                <a:gd name="connsiteY459" fmla="*/ 135541 h 139446"/>
                <a:gd name="connsiteX460" fmla="*/ 72485 w 173259"/>
                <a:gd name="connsiteY460" fmla="*/ 134588 h 139446"/>
                <a:gd name="connsiteX461" fmla="*/ 72200 w 173259"/>
                <a:gd name="connsiteY461" fmla="*/ 134207 h 139446"/>
                <a:gd name="connsiteX462" fmla="*/ 72200 w 173259"/>
                <a:gd name="connsiteY462" fmla="*/ 133922 h 139446"/>
                <a:gd name="connsiteX463" fmla="*/ 70866 w 173259"/>
                <a:gd name="connsiteY463" fmla="*/ 132588 h 139446"/>
                <a:gd name="connsiteX464" fmla="*/ 70580 w 173259"/>
                <a:gd name="connsiteY464" fmla="*/ 132874 h 139446"/>
                <a:gd name="connsiteX465" fmla="*/ 69913 w 173259"/>
                <a:gd name="connsiteY465" fmla="*/ 132588 h 139446"/>
                <a:gd name="connsiteX466" fmla="*/ 68580 w 173259"/>
                <a:gd name="connsiteY466" fmla="*/ 132874 h 139446"/>
                <a:gd name="connsiteX467" fmla="*/ 68294 w 173259"/>
                <a:gd name="connsiteY467" fmla="*/ 132588 h 139446"/>
                <a:gd name="connsiteX468" fmla="*/ 67913 w 173259"/>
                <a:gd name="connsiteY468" fmla="*/ 132588 h 139446"/>
                <a:gd name="connsiteX469" fmla="*/ 67628 w 173259"/>
                <a:gd name="connsiteY469" fmla="*/ 131921 h 139446"/>
                <a:gd name="connsiteX470" fmla="*/ 66961 w 173259"/>
                <a:gd name="connsiteY470" fmla="*/ 132207 h 139446"/>
                <a:gd name="connsiteX471" fmla="*/ 66580 w 173259"/>
                <a:gd name="connsiteY471" fmla="*/ 132588 h 139446"/>
                <a:gd name="connsiteX472" fmla="*/ 66580 w 173259"/>
                <a:gd name="connsiteY472" fmla="*/ 132874 h 139446"/>
                <a:gd name="connsiteX473" fmla="*/ 66008 w 173259"/>
                <a:gd name="connsiteY473" fmla="*/ 133541 h 139446"/>
                <a:gd name="connsiteX474" fmla="*/ 64961 w 173259"/>
                <a:gd name="connsiteY474" fmla="*/ 133541 h 139446"/>
                <a:gd name="connsiteX475" fmla="*/ 64675 w 173259"/>
                <a:gd name="connsiteY475" fmla="*/ 134207 h 139446"/>
                <a:gd name="connsiteX476" fmla="*/ 63627 w 173259"/>
                <a:gd name="connsiteY476" fmla="*/ 133922 h 139446"/>
                <a:gd name="connsiteX477" fmla="*/ 62008 w 173259"/>
                <a:gd name="connsiteY477" fmla="*/ 132588 h 139446"/>
                <a:gd name="connsiteX478" fmla="*/ 61055 w 173259"/>
                <a:gd name="connsiteY478" fmla="*/ 131921 h 139446"/>
                <a:gd name="connsiteX479" fmla="*/ 60388 w 173259"/>
                <a:gd name="connsiteY479" fmla="*/ 132874 h 139446"/>
                <a:gd name="connsiteX480" fmla="*/ 59436 w 173259"/>
                <a:gd name="connsiteY480" fmla="*/ 133255 h 139446"/>
                <a:gd name="connsiteX481" fmla="*/ 59055 w 173259"/>
                <a:gd name="connsiteY481" fmla="*/ 132874 h 139446"/>
                <a:gd name="connsiteX482" fmla="*/ 57721 w 173259"/>
                <a:gd name="connsiteY482" fmla="*/ 130588 h 139446"/>
                <a:gd name="connsiteX483" fmla="*/ 57721 w 173259"/>
                <a:gd name="connsiteY483" fmla="*/ 129921 h 139446"/>
                <a:gd name="connsiteX484" fmla="*/ 57436 w 173259"/>
                <a:gd name="connsiteY484" fmla="*/ 129635 h 139446"/>
                <a:gd name="connsiteX485" fmla="*/ 57436 w 173259"/>
                <a:gd name="connsiteY485" fmla="*/ 129254 h 139446"/>
                <a:gd name="connsiteX486" fmla="*/ 57150 w 173259"/>
                <a:gd name="connsiteY486" fmla="*/ 129254 h 139446"/>
                <a:gd name="connsiteX487" fmla="*/ 54769 w 173259"/>
                <a:gd name="connsiteY487" fmla="*/ 128016 h 139446"/>
                <a:gd name="connsiteX488" fmla="*/ 53816 w 173259"/>
                <a:gd name="connsiteY488" fmla="*/ 127635 h 139446"/>
                <a:gd name="connsiteX489" fmla="*/ 52864 w 173259"/>
                <a:gd name="connsiteY489" fmla="*/ 126968 h 139446"/>
                <a:gd name="connsiteX490" fmla="*/ 52197 w 173259"/>
                <a:gd name="connsiteY490" fmla="*/ 127635 h 139446"/>
                <a:gd name="connsiteX491" fmla="*/ 51530 w 173259"/>
                <a:gd name="connsiteY491" fmla="*/ 127349 h 139446"/>
                <a:gd name="connsiteX492" fmla="*/ 49911 w 173259"/>
                <a:gd name="connsiteY492" fmla="*/ 127349 h 139446"/>
                <a:gd name="connsiteX493" fmla="*/ 48292 w 173259"/>
                <a:gd name="connsiteY493" fmla="*/ 126968 h 139446"/>
                <a:gd name="connsiteX494" fmla="*/ 46958 w 173259"/>
                <a:gd name="connsiteY494" fmla="*/ 126016 h 139446"/>
                <a:gd name="connsiteX495" fmla="*/ 46577 w 173259"/>
                <a:gd name="connsiteY495" fmla="*/ 125730 h 139446"/>
                <a:gd name="connsiteX496" fmla="*/ 45339 w 173259"/>
                <a:gd name="connsiteY496" fmla="*/ 126683 h 139446"/>
                <a:gd name="connsiteX497" fmla="*/ 44958 w 173259"/>
                <a:gd name="connsiteY497" fmla="*/ 127349 h 139446"/>
                <a:gd name="connsiteX498" fmla="*/ 43339 w 173259"/>
                <a:gd name="connsiteY498" fmla="*/ 127635 h 139446"/>
                <a:gd name="connsiteX499" fmla="*/ 40005 w 173259"/>
                <a:gd name="connsiteY499" fmla="*/ 127349 h 139446"/>
                <a:gd name="connsiteX500" fmla="*/ 39433 w 173259"/>
                <a:gd name="connsiteY500" fmla="*/ 126016 h 139446"/>
                <a:gd name="connsiteX501" fmla="*/ 39053 w 173259"/>
                <a:gd name="connsiteY501" fmla="*/ 125063 h 139446"/>
                <a:gd name="connsiteX502" fmla="*/ 38386 w 173259"/>
                <a:gd name="connsiteY502" fmla="*/ 123349 h 139446"/>
                <a:gd name="connsiteX503" fmla="*/ 37052 w 173259"/>
                <a:gd name="connsiteY503" fmla="*/ 122777 h 139446"/>
                <a:gd name="connsiteX504" fmla="*/ 36481 w 173259"/>
                <a:gd name="connsiteY504" fmla="*/ 120396 h 139446"/>
                <a:gd name="connsiteX505" fmla="*/ 34480 w 173259"/>
                <a:gd name="connsiteY505" fmla="*/ 118777 h 139446"/>
                <a:gd name="connsiteX506" fmla="*/ 33528 w 173259"/>
                <a:gd name="connsiteY506" fmla="*/ 118491 h 139446"/>
                <a:gd name="connsiteX507" fmla="*/ 32195 w 173259"/>
                <a:gd name="connsiteY507" fmla="*/ 118491 h 139446"/>
                <a:gd name="connsiteX508" fmla="*/ 31813 w 173259"/>
                <a:gd name="connsiteY508" fmla="*/ 118110 h 139446"/>
                <a:gd name="connsiteX509" fmla="*/ 31147 w 173259"/>
                <a:gd name="connsiteY509" fmla="*/ 117158 h 139446"/>
                <a:gd name="connsiteX510" fmla="*/ 31528 w 173259"/>
                <a:gd name="connsiteY510" fmla="*/ 116491 h 139446"/>
                <a:gd name="connsiteX511" fmla="*/ 31528 w 173259"/>
                <a:gd name="connsiteY511" fmla="*/ 115157 h 139446"/>
                <a:gd name="connsiteX512" fmla="*/ 31147 w 173259"/>
                <a:gd name="connsiteY512" fmla="*/ 115157 h 139446"/>
                <a:gd name="connsiteX513" fmla="*/ 30575 w 173259"/>
                <a:gd name="connsiteY513" fmla="*/ 115824 h 139446"/>
                <a:gd name="connsiteX514" fmla="*/ 30575 w 173259"/>
                <a:gd name="connsiteY514" fmla="*/ 116491 h 139446"/>
                <a:gd name="connsiteX515" fmla="*/ 28575 w 173259"/>
                <a:gd name="connsiteY515" fmla="*/ 118491 h 139446"/>
                <a:gd name="connsiteX516" fmla="*/ 27908 w 173259"/>
                <a:gd name="connsiteY516" fmla="*/ 117443 h 139446"/>
                <a:gd name="connsiteX517" fmla="*/ 26956 w 173259"/>
                <a:gd name="connsiteY517" fmla="*/ 117824 h 139446"/>
                <a:gd name="connsiteX518" fmla="*/ 25241 w 173259"/>
                <a:gd name="connsiteY518" fmla="*/ 119444 h 139446"/>
                <a:gd name="connsiteX519" fmla="*/ 24955 w 173259"/>
                <a:gd name="connsiteY519" fmla="*/ 118777 h 139446"/>
                <a:gd name="connsiteX520" fmla="*/ 25241 w 173259"/>
                <a:gd name="connsiteY520" fmla="*/ 117824 h 139446"/>
                <a:gd name="connsiteX521" fmla="*/ 24289 w 173259"/>
                <a:gd name="connsiteY521" fmla="*/ 116491 h 139446"/>
                <a:gd name="connsiteX522" fmla="*/ 24003 w 173259"/>
                <a:gd name="connsiteY522" fmla="*/ 116491 h 139446"/>
                <a:gd name="connsiteX523" fmla="*/ 24289 w 173259"/>
                <a:gd name="connsiteY523" fmla="*/ 115824 h 139446"/>
                <a:gd name="connsiteX524" fmla="*/ 23622 w 173259"/>
                <a:gd name="connsiteY524" fmla="*/ 116205 h 139446"/>
                <a:gd name="connsiteX525" fmla="*/ 23622 w 173259"/>
                <a:gd name="connsiteY525" fmla="*/ 115824 h 139446"/>
                <a:gd name="connsiteX526" fmla="*/ 22670 w 173259"/>
                <a:gd name="connsiteY526" fmla="*/ 115824 h 139446"/>
                <a:gd name="connsiteX527" fmla="*/ 21717 w 173259"/>
                <a:gd name="connsiteY527" fmla="*/ 116872 h 139446"/>
                <a:gd name="connsiteX528" fmla="*/ 21717 w 173259"/>
                <a:gd name="connsiteY528" fmla="*/ 118110 h 139446"/>
                <a:gd name="connsiteX529" fmla="*/ 20003 w 173259"/>
                <a:gd name="connsiteY529" fmla="*/ 119158 h 139446"/>
                <a:gd name="connsiteX530" fmla="*/ 19336 w 173259"/>
                <a:gd name="connsiteY530" fmla="*/ 118491 h 139446"/>
                <a:gd name="connsiteX531" fmla="*/ 18383 w 173259"/>
                <a:gd name="connsiteY531" fmla="*/ 118491 h 139446"/>
                <a:gd name="connsiteX532" fmla="*/ 18383 w 173259"/>
                <a:gd name="connsiteY532" fmla="*/ 119158 h 139446"/>
                <a:gd name="connsiteX533" fmla="*/ 17050 w 173259"/>
                <a:gd name="connsiteY533" fmla="*/ 120396 h 139446"/>
                <a:gd name="connsiteX534" fmla="*/ 17050 w 173259"/>
                <a:gd name="connsiteY534" fmla="*/ 120110 h 139446"/>
                <a:gd name="connsiteX535" fmla="*/ 16097 w 173259"/>
                <a:gd name="connsiteY535" fmla="*/ 120110 h 139446"/>
                <a:gd name="connsiteX536" fmla="*/ 15145 w 173259"/>
                <a:gd name="connsiteY536" fmla="*/ 119825 h 139446"/>
                <a:gd name="connsiteX537" fmla="*/ 14478 w 173259"/>
                <a:gd name="connsiteY537" fmla="*/ 119158 h 139446"/>
                <a:gd name="connsiteX538" fmla="*/ 13430 w 173259"/>
                <a:gd name="connsiteY538" fmla="*/ 119444 h 139446"/>
                <a:gd name="connsiteX539" fmla="*/ 12859 w 173259"/>
                <a:gd name="connsiteY539" fmla="*/ 119444 h 139446"/>
                <a:gd name="connsiteX540" fmla="*/ 12478 w 173259"/>
                <a:gd name="connsiteY540" fmla="*/ 119158 h 139446"/>
                <a:gd name="connsiteX541" fmla="*/ 11811 w 173259"/>
                <a:gd name="connsiteY541" fmla="*/ 117158 h 139446"/>
                <a:gd name="connsiteX542" fmla="*/ 11811 w 173259"/>
                <a:gd name="connsiteY542" fmla="*/ 116872 h 139446"/>
                <a:gd name="connsiteX543" fmla="*/ 12192 w 173259"/>
                <a:gd name="connsiteY543" fmla="*/ 116491 h 139446"/>
                <a:gd name="connsiteX544" fmla="*/ 11811 w 173259"/>
                <a:gd name="connsiteY544" fmla="*/ 116205 h 139446"/>
                <a:gd name="connsiteX545" fmla="*/ 12192 w 173259"/>
                <a:gd name="connsiteY545" fmla="*/ 115824 h 139446"/>
                <a:gd name="connsiteX546" fmla="*/ 11144 w 173259"/>
                <a:gd name="connsiteY546" fmla="*/ 115824 h 139446"/>
                <a:gd name="connsiteX547" fmla="*/ 10478 w 173259"/>
                <a:gd name="connsiteY547" fmla="*/ 115538 h 139446"/>
                <a:gd name="connsiteX548" fmla="*/ 9525 w 173259"/>
                <a:gd name="connsiteY548" fmla="*/ 115538 h 139446"/>
                <a:gd name="connsiteX549" fmla="*/ 8858 w 173259"/>
                <a:gd name="connsiteY549" fmla="*/ 115157 h 139446"/>
                <a:gd name="connsiteX550" fmla="*/ 8572 w 173259"/>
                <a:gd name="connsiteY550" fmla="*/ 114491 h 139446"/>
                <a:gd name="connsiteX551" fmla="*/ 9239 w 173259"/>
                <a:gd name="connsiteY551" fmla="*/ 114205 h 139446"/>
                <a:gd name="connsiteX552" fmla="*/ 9239 w 173259"/>
                <a:gd name="connsiteY552" fmla="*/ 113919 h 139446"/>
                <a:gd name="connsiteX553" fmla="*/ 8858 w 173259"/>
                <a:gd name="connsiteY553" fmla="*/ 113252 h 139446"/>
                <a:gd name="connsiteX554" fmla="*/ 9239 w 173259"/>
                <a:gd name="connsiteY554" fmla="*/ 112586 h 139446"/>
                <a:gd name="connsiteX555" fmla="*/ 9239 w 173259"/>
                <a:gd name="connsiteY555" fmla="*/ 111538 h 139446"/>
                <a:gd name="connsiteX556" fmla="*/ 9525 w 173259"/>
                <a:gd name="connsiteY556" fmla="*/ 111538 h 139446"/>
                <a:gd name="connsiteX557" fmla="*/ 10192 w 173259"/>
                <a:gd name="connsiteY557" fmla="*/ 110585 h 139446"/>
                <a:gd name="connsiteX558" fmla="*/ 10478 w 173259"/>
                <a:gd name="connsiteY558" fmla="*/ 108299 h 139446"/>
                <a:gd name="connsiteX559" fmla="*/ 9906 w 173259"/>
                <a:gd name="connsiteY559" fmla="*/ 108014 h 139446"/>
                <a:gd name="connsiteX560" fmla="*/ 9906 w 173259"/>
                <a:gd name="connsiteY560" fmla="*/ 107633 h 139446"/>
                <a:gd name="connsiteX561" fmla="*/ 9239 w 173259"/>
                <a:gd name="connsiteY561" fmla="*/ 107347 h 139446"/>
                <a:gd name="connsiteX562" fmla="*/ 8572 w 173259"/>
                <a:gd name="connsiteY562" fmla="*/ 105347 h 139446"/>
                <a:gd name="connsiteX563" fmla="*/ 8192 w 173259"/>
                <a:gd name="connsiteY563" fmla="*/ 105061 h 139446"/>
                <a:gd name="connsiteX564" fmla="*/ 8192 w 173259"/>
                <a:gd name="connsiteY564" fmla="*/ 105347 h 139446"/>
                <a:gd name="connsiteX565" fmla="*/ 7906 w 173259"/>
                <a:gd name="connsiteY565" fmla="*/ 105347 h 139446"/>
                <a:gd name="connsiteX566" fmla="*/ 7525 w 173259"/>
                <a:gd name="connsiteY566" fmla="*/ 105061 h 139446"/>
                <a:gd name="connsiteX567" fmla="*/ 7239 w 173259"/>
                <a:gd name="connsiteY567" fmla="*/ 105061 h 139446"/>
                <a:gd name="connsiteX568" fmla="*/ 7239 w 173259"/>
                <a:gd name="connsiteY568" fmla="*/ 104680 h 139446"/>
                <a:gd name="connsiteX569" fmla="*/ 6953 w 173259"/>
                <a:gd name="connsiteY569" fmla="*/ 104013 h 139446"/>
                <a:gd name="connsiteX570" fmla="*/ 6287 w 173259"/>
                <a:gd name="connsiteY570" fmla="*/ 103727 h 139446"/>
                <a:gd name="connsiteX571" fmla="*/ 6572 w 173259"/>
                <a:gd name="connsiteY571" fmla="*/ 103061 h 139446"/>
                <a:gd name="connsiteX572" fmla="*/ 6572 w 173259"/>
                <a:gd name="connsiteY572" fmla="*/ 102680 h 139446"/>
                <a:gd name="connsiteX573" fmla="*/ 6287 w 173259"/>
                <a:gd name="connsiteY573" fmla="*/ 102680 h 139446"/>
                <a:gd name="connsiteX574" fmla="*/ 6287 w 173259"/>
                <a:gd name="connsiteY574" fmla="*/ 101727 h 139446"/>
                <a:gd name="connsiteX575" fmla="*/ 5620 w 173259"/>
                <a:gd name="connsiteY575" fmla="*/ 101441 h 139446"/>
                <a:gd name="connsiteX576" fmla="*/ 5239 w 173259"/>
                <a:gd name="connsiteY576" fmla="*/ 101441 h 139446"/>
                <a:gd name="connsiteX577" fmla="*/ 4953 w 173259"/>
                <a:gd name="connsiteY577" fmla="*/ 101060 h 139446"/>
                <a:gd name="connsiteX578" fmla="*/ 4286 w 173259"/>
                <a:gd name="connsiteY578" fmla="*/ 100775 h 139446"/>
                <a:gd name="connsiteX579" fmla="*/ 4000 w 173259"/>
                <a:gd name="connsiteY579" fmla="*/ 100394 h 139446"/>
                <a:gd name="connsiteX580" fmla="*/ 3620 w 173259"/>
                <a:gd name="connsiteY580" fmla="*/ 100394 h 139446"/>
                <a:gd name="connsiteX581" fmla="*/ 3620 w 173259"/>
                <a:gd name="connsiteY581" fmla="*/ 100108 h 139446"/>
                <a:gd name="connsiteX582" fmla="*/ 4286 w 173259"/>
                <a:gd name="connsiteY582" fmla="*/ 99441 h 139446"/>
                <a:gd name="connsiteX583" fmla="*/ 4286 w 173259"/>
                <a:gd name="connsiteY583" fmla="*/ 99155 h 139446"/>
                <a:gd name="connsiteX584" fmla="*/ 4953 w 173259"/>
                <a:gd name="connsiteY584" fmla="*/ 98489 h 139446"/>
                <a:gd name="connsiteX585" fmla="*/ 4953 w 173259"/>
                <a:gd name="connsiteY585" fmla="*/ 96203 h 139446"/>
                <a:gd name="connsiteX586" fmla="*/ 4286 w 173259"/>
                <a:gd name="connsiteY586" fmla="*/ 96203 h 139446"/>
                <a:gd name="connsiteX587" fmla="*/ 3905 w 173259"/>
                <a:gd name="connsiteY587" fmla="*/ 95536 h 139446"/>
                <a:gd name="connsiteX588" fmla="*/ 3620 w 173259"/>
                <a:gd name="connsiteY588" fmla="*/ 95536 h 139446"/>
                <a:gd name="connsiteX589" fmla="*/ 3905 w 173259"/>
                <a:gd name="connsiteY589" fmla="*/ 94488 h 139446"/>
                <a:gd name="connsiteX590" fmla="*/ 2667 w 173259"/>
                <a:gd name="connsiteY590" fmla="*/ 94202 h 139446"/>
                <a:gd name="connsiteX591" fmla="*/ 2000 w 173259"/>
                <a:gd name="connsiteY591" fmla="*/ 94202 h 139446"/>
                <a:gd name="connsiteX592" fmla="*/ 2000 w 173259"/>
                <a:gd name="connsiteY592" fmla="*/ 93536 h 139446"/>
                <a:gd name="connsiteX593" fmla="*/ 1619 w 173259"/>
                <a:gd name="connsiteY593" fmla="*/ 93536 h 139446"/>
                <a:gd name="connsiteX594" fmla="*/ 667 w 173259"/>
                <a:gd name="connsiteY594" fmla="*/ 93250 h 139446"/>
                <a:gd name="connsiteX595" fmla="*/ 0 w 173259"/>
                <a:gd name="connsiteY595" fmla="*/ 93250 h 139446"/>
                <a:gd name="connsiteX596" fmla="*/ 667 w 173259"/>
                <a:gd name="connsiteY596" fmla="*/ 92583 h 139446"/>
                <a:gd name="connsiteX597" fmla="*/ 2000 w 173259"/>
                <a:gd name="connsiteY597" fmla="*/ 90583 h 139446"/>
                <a:gd name="connsiteX598" fmla="*/ 1619 w 173259"/>
                <a:gd name="connsiteY598" fmla="*/ 89916 h 139446"/>
                <a:gd name="connsiteX599" fmla="*/ 2286 w 173259"/>
                <a:gd name="connsiteY599" fmla="*/ 88964 h 139446"/>
                <a:gd name="connsiteX600" fmla="*/ 3334 w 173259"/>
                <a:gd name="connsiteY600" fmla="*/ 87916 h 139446"/>
                <a:gd name="connsiteX601" fmla="*/ 2667 w 173259"/>
                <a:gd name="connsiteY601" fmla="*/ 87344 h 139446"/>
                <a:gd name="connsiteX602" fmla="*/ 5239 w 173259"/>
                <a:gd name="connsiteY602" fmla="*/ 86297 h 139446"/>
                <a:gd name="connsiteX603" fmla="*/ 5905 w 173259"/>
                <a:gd name="connsiteY603" fmla="*/ 86678 h 139446"/>
                <a:gd name="connsiteX604" fmla="*/ 8572 w 173259"/>
                <a:gd name="connsiteY604" fmla="*/ 86963 h 139446"/>
                <a:gd name="connsiteX605" fmla="*/ 8858 w 173259"/>
                <a:gd name="connsiteY605" fmla="*/ 86011 h 139446"/>
                <a:gd name="connsiteX606" fmla="*/ 8572 w 173259"/>
                <a:gd name="connsiteY606" fmla="*/ 85344 h 139446"/>
                <a:gd name="connsiteX607" fmla="*/ 8192 w 173259"/>
                <a:gd name="connsiteY607" fmla="*/ 85344 h 139446"/>
                <a:gd name="connsiteX608" fmla="*/ 8192 w 173259"/>
                <a:gd name="connsiteY608" fmla="*/ 84677 h 139446"/>
                <a:gd name="connsiteX609" fmla="*/ 7906 w 173259"/>
                <a:gd name="connsiteY609" fmla="*/ 84677 h 139446"/>
                <a:gd name="connsiteX610" fmla="*/ 7239 w 173259"/>
                <a:gd name="connsiteY610" fmla="*/ 84011 h 139446"/>
                <a:gd name="connsiteX611" fmla="*/ 6287 w 173259"/>
                <a:gd name="connsiteY611" fmla="*/ 83344 h 139446"/>
                <a:gd name="connsiteX612" fmla="*/ 7906 w 173259"/>
                <a:gd name="connsiteY612" fmla="*/ 83725 h 139446"/>
                <a:gd name="connsiteX613" fmla="*/ 8192 w 173259"/>
                <a:gd name="connsiteY613" fmla="*/ 83344 h 139446"/>
                <a:gd name="connsiteX614" fmla="*/ 9525 w 173259"/>
                <a:gd name="connsiteY614" fmla="*/ 82391 h 139446"/>
                <a:gd name="connsiteX615" fmla="*/ 10858 w 173259"/>
                <a:gd name="connsiteY615" fmla="*/ 80772 h 139446"/>
                <a:gd name="connsiteX616" fmla="*/ 10858 w 173259"/>
                <a:gd name="connsiteY616" fmla="*/ 80391 h 139446"/>
                <a:gd name="connsiteX617" fmla="*/ 12192 w 173259"/>
                <a:gd name="connsiteY617" fmla="*/ 79439 h 139446"/>
                <a:gd name="connsiteX618" fmla="*/ 12192 w 173259"/>
                <a:gd name="connsiteY618" fmla="*/ 78772 h 139446"/>
                <a:gd name="connsiteX619" fmla="*/ 11811 w 173259"/>
                <a:gd name="connsiteY619" fmla="*/ 78772 h 139446"/>
                <a:gd name="connsiteX620" fmla="*/ 12192 w 173259"/>
                <a:gd name="connsiteY620" fmla="*/ 78772 h 139446"/>
                <a:gd name="connsiteX621" fmla="*/ 13145 w 173259"/>
                <a:gd name="connsiteY621" fmla="*/ 79058 h 139446"/>
                <a:gd name="connsiteX622" fmla="*/ 15812 w 173259"/>
                <a:gd name="connsiteY622" fmla="*/ 77819 h 139446"/>
                <a:gd name="connsiteX623" fmla="*/ 15430 w 173259"/>
                <a:gd name="connsiteY623" fmla="*/ 77153 h 139446"/>
                <a:gd name="connsiteX624" fmla="*/ 15430 w 173259"/>
                <a:gd name="connsiteY624" fmla="*/ 76486 h 139446"/>
                <a:gd name="connsiteX625" fmla="*/ 15812 w 173259"/>
                <a:gd name="connsiteY625" fmla="*/ 75819 h 139446"/>
                <a:gd name="connsiteX626" fmla="*/ 17050 w 173259"/>
                <a:gd name="connsiteY626" fmla="*/ 75819 h 139446"/>
                <a:gd name="connsiteX627" fmla="*/ 17717 w 173259"/>
                <a:gd name="connsiteY627" fmla="*/ 75438 h 139446"/>
                <a:gd name="connsiteX628" fmla="*/ 17717 w 173259"/>
                <a:gd name="connsiteY628" fmla="*/ 74867 h 139446"/>
                <a:gd name="connsiteX629" fmla="*/ 19050 w 173259"/>
                <a:gd name="connsiteY629" fmla="*/ 74867 h 139446"/>
                <a:gd name="connsiteX630" fmla="*/ 20669 w 173259"/>
                <a:gd name="connsiteY630" fmla="*/ 76486 h 139446"/>
                <a:gd name="connsiteX631" fmla="*/ 21717 w 173259"/>
                <a:gd name="connsiteY631" fmla="*/ 76772 h 139446"/>
                <a:gd name="connsiteX632" fmla="*/ 22003 w 173259"/>
                <a:gd name="connsiteY632" fmla="*/ 77438 h 139446"/>
                <a:gd name="connsiteX633" fmla="*/ 24003 w 173259"/>
                <a:gd name="connsiteY633" fmla="*/ 77438 h 139446"/>
                <a:gd name="connsiteX634" fmla="*/ 24003 w 173259"/>
                <a:gd name="connsiteY634" fmla="*/ 77153 h 139446"/>
                <a:gd name="connsiteX635" fmla="*/ 23622 w 173259"/>
                <a:gd name="connsiteY635" fmla="*/ 76772 h 139446"/>
                <a:gd name="connsiteX636" fmla="*/ 24003 w 173259"/>
                <a:gd name="connsiteY636" fmla="*/ 76772 h 139446"/>
                <a:gd name="connsiteX637" fmla="*/ 24289 w 173259"/>
                <a:gd name="connsiteY637" fmla="*/ 76105 h 139446"/>
                <a:gd name="connsiteX638" fmla="*/ 24289 w 173259"/>
                <a:gd name="connsiteY638" fmla="*/ 75819 h 139446"/>
                <a:gd name="connsiteX639" fmla="*/ 25241 w 173259"/>
                <a:gd name="connsiteY639" fmla="*/ 75819 h 139446"/>
                <a:gd name="connsiteX640" fmla="*/ 25241 w 173259"/>
                <a:gd name="connsiteY640" fmla="*/ 76105 h 139446"/>
                <a:gd name="connsiteX641" fmla="*/ 25622 w 173259"/>
                <a:gd name="connsiteY641" fmla="*/ 76105 h 139446"/>
                <a:gd name="connsiteX642" fmla="*/ 26289 w 173259"/>
                <a:gd name="connsiteY642" fmla="*/ 75152 h 139446"/>
                <a:gd name="connsiteX643" fmla="*/ 25622 w 173259"/>
                <a:gd name="connsiteY643" fmla="*/ 73819 h 139446"/>
                <a:gd name="connsiteX644" fmla="*/ 25622 w 173259"/>
                <a:gd name="connsiteY644" fmla="*/ 73533 h 139446"/>
                <a:gd name="connsiteX645" fmla="*/ 25908 w 173259"/>
                <a:gd name="connsiteY645" fmla="*/ 72866 h 139446"/>
                <a:gd name="connsiteX646" fmla="*/ 26575 w 173259"/>
                <a:gd name="connsiteY646" fmla="*/ 72866 h 139446"/>
                <a:gd name="connsiteX647" fmla="*/ 26956 w 173259"/>
                <a:gd name="connsiteY647" fmla="*/ 73533 h 139446"/>
                <a:gd name="connsiteX648" fmla="*/ 27908 w 173259"/>
                <a:gd name="connsiteY648" fmla="*/ 72485 h 139446"/>
                <a:gd name="connsiteX649" fmla="*/ 28194 w 173259"/>
                <a:gd name="connsiteY649" fmla="*/ 72866 h 139446"/>
                <a:gd name="connsiteX650" fmla="*/ 28575 w 173259"/>
                <a:gd name="connsiteY650" fmla="*/ 71914 h 139446"/>
                <a:gd name="connsiteX651" fmla="*/ 29242 w 173259"/>
                <a:gd name="connsiteY651" fmla="*/ 70199 h 139446"/>
                <a:gd name="connsiteX652" fmla="*/ 30575 w 173259"/>
                <a:gd name="connsiteY652" fmla="*/ 68961 h 139446"/>
                <a:gd name="connsiteX653" fmla="*/ 30861 w 173259"/>
                <a:gd name="connsiteY653" fmla="*/ 68961 h 139446"/>
                <a:gd name="connsiteX654" fmla="*/ 31528 w 173259"/>
                <a:gd name="connsiteY654" fmla="*/ 68580 h 139446"/>
                <a:gd name="connsiteX655" fmla="*/ 32480 w 173259"/>
                <a:gd name="connsiteY655" fmla="*/ 67247 h 139446"/>
                <a:gd name="connsiteX656" fmla="*/ 32861 w 173259"/>
                <a:gd name="connsiteY656" fmla="*/ 67628 h 139446"/>
                <a:gd name="connsiteX657" fmla="*/ 33147 w 173259"/>
                <a:gd name="connsiteY657" fmla="*/ 66961 h 139446"/>
                <a:gd name="connsiteX658" fmla="*/ 32861 w 173259"/>
                <a:gd name="connsiteY658" fmla="*/ 66961 h 139446"/>
                <a:gd name="connsiteX659" fmla="*/ 32480 w 173259"/>
                <a:gd name="connsiteY659" fmla="*/ 66580 h 139446"/>
                <a:gd name="connsiteX660" fmla="*/ 32861 w 173259"/>
                <a:gd name="connsiteY660" fmla="*/ 66008 h 139446"/>
                <a:gd name="connsiteX661" fmla="*/ 33147 w 173259"/>
                <a:gd name="connsiteY661" fmla="*/ 66008 h 139446"/>
                <a:gd name="connsiteX662" fmla="*/ 33814 w 173259"/>
                <a:gd name="connsiteY662" fmla="*/ 65342 h 139446"/>
                <a:gd name="connsiteX663" fmla="*/ 34100 w 173259"/>
                <a:gd name="connsiteY663" fmla="*/ 64675 h 139446"/>
                <a:gd name="connsiteX664" fmla="*/ 34100 w 173259"/>
                <a:gd name="connsiteY664" fmla="*/ 63341 h 139446"/>
                <a:gd name="connsiteX665" fmla="*/ 33528 w 173259"/>
                <a:gd name="connsiteY665" fmla="*/ 63056 h 139446"/>
                <a:gd name="connsiteX666" fmla="*/ 32195 w 173259"/>
                <a:gd name="connsiteY666" fmla="*/ 61722 h 139446"/>
                <a:gd name="connsiteX667" fmla="*/ 31528 w 173259"/>
                <a:gd name="connsiteY667" fmla="*/ 61341 h 139446"/>
                <a:gd name="connsiteX668" fmla="*/ 32480 w 173259"/>
                <a:gd name="connsiteY668" fmla="*/ 60389 h 139446"/>
                <a:gd name="connsiteX669" fmla="*/ 32861 w 173259"/>
                <a:gd name="connsiteY669" fmla="*/ 59722 h 139446"/>
                <a:gd name="connsiteX670" fmla="*/ 34480 w 173259"/>
                <a:gd name="connsiteY670" fmla="*/ 58103 h 139446"/>
                <a:gd name="connsiteX671" fmla="*/ 35147 w 173259"/>
                <a:gd name="connsiteY671" fmla="*/ 57722 h 139446"/>
                <a:gd name="connsiteX672" fmla="*/ 34100 w 173259"/>
                <a:gd name="connsiteY672" fmla="*/ 56483 h 139446"/>
                <a:gd name="connsiteX673" fmla="*/ 33814 w 173259"/>
                <a:gd name="connsiteY673" fmla="*/ 55435 h 139446"/>
                <a:gd name="connsiteX674" fmla="*/ 34480 w 173259"/>
                <a:gd name="connsiteY674" fmla="*/ 54769 h 139446"/>
                <a:gd name="connsiteX675" fmla="*/ 35433 w 173259"/>
                <a:gd name="connsiteY675" fmla="*/ 54483 h 139446"/>
                <a:gd name="connsiteX676" fmla="*/ 33528 w 173259"/>
                <a:gd name="connsiteY676" fmla="*/ 53816 h 139446"/>
                <a:gd name="connsiteX677" fmla="*/ 32861 w 173259"/>
                <a:gd name="connsiteY677" fmla="*/ 53816 h 139446"/>
                <a:gd name="connsiteX678" fmla="*/ 31813 w 173259"/>
                <a:gd name="connsiteY678" fmla="*/ 54483 h 139446"/>
                <a:gd name="connsiteX679" fmla="*/ 31528 w 173259"/>
                <a:gd name="connsiteY679" fmla="*/ 54483 h 139446"/>
                <a:gd name="connsiteX680" fmla="*/ 31528 w 173259"/>
                <a:gd name="connsiteY680" fmla="*/ 54769 h 139446"/>
                <a:gd name="connsiteX681" fmla="*/ 30861 w 173259"/>
                <a:gd name="connsiteY681" fmla="*/ 54483 h 139446"/>
                <a:gd name="connsiteX682" fmla="*/ 30575 w 173259"/>
                <a:gd name="connsiteY682" fmla="*/ 54483 h 139446"/>
                <a:gd name="connsiteX683" fmla="*/ 30575 w 173259"/>
                <a:gd name="connsiteY683" fmla="*/ 54197 h 139446"/>
                <a:gd name="connsiteX684" fmla="*/ 30861 w 173259"/>
                <a:gd name="connsiteY684" fmla="*/ 53816 h 139446"/>
                <a:gd name="connsiteX685" fmla="*/ 30575 w 173259"/>
                <a:gd name="connsiteY685" fmla="*/ 53150 h 139446"/>
                <a:gd name="connsiteX686" fmla="*/ 29908 w 173259"/>
                <a:gd name="connsiteY686" fmla="*/ 52864 h 139446"/>
                <a:gd name="connsiteX687" fmla="*/ 29908 w 173259"/>
                <a:gd name="connsiteY687" fmla="*/ 50864 h 139446"/>
                <a:gd name="connsiteX688" fmla="*/ 30194 w 173259"/>
                <a:gd name="connsiteY688" fmla="*/ 50578 h 139446"/>
                <a:gd name="connsiteX689" fmla="*/ 30194 w 173259"/>
                <a:gd name="connsiteY689" fmla="*/ 49911 h 139446"/>
                <a:gd name="connsiteX690" fmla="*/ 30575 w 173259"/>
                <a:gd name="connsiteY690" fmla="*/ 48863 h 139446"/>
                <a:gd name="connsiteX691" fmla="*/ 29528 w 173259"/>
                <a:gd name="connsiteY691" fmla="*/ 49244 h 139446"/>
                <a:gd name="connsiteX692" fmla="*/ 28575 w 173259"/>
                <a:gd name="connsiteY692" fmla="*/ 49244 h 139446"/>
                <a:gd name="connsiteX693" fmla="*/ 29242 w 173259"/>
                <a:gd name="connsiteY693" fmla="*/ 48578 h 139446"/>
                <a:gd name="connsiteX694" fmla="*/ 30194 w 173259"/>
                <a:gd name="connsiteY694" fmla="*/ 47911 h 139446"/>
                <a:gd name="connsiteX695" fmla="*/ 30575 w 173259"/>
                <a:gd name="connsiteY695" fmla="*/ 47244 h 139446"/>
                <a:gd name="connsiteX696" fmla="*/ 30575 w 173259"/>
                <a:gd name="connsiteY696" fmla="*/ 47625 h 139446"/>
                <a:gd name="connsiteX697" fmla="*/ 31147 w 173259"/>
                <a:gd name="connsiteY697" fmla="*/ 46577 h 139446"/>
                <a:gd name="connsiteX698" fmla="*/ 32480 w 173259"/>
                <a:gd name="connsiteY698" fmla="*/ 45625 h 139446"/>
                <a:gd name="connsiteX699" fmla="*/ 33528 w 173259"/>
                <a:gd name="connsiteY699" fmla="*/ 44291 h 139446"/>
                <a:gd name="connsiteX700" fmla="*/ 33814 w 173259"/>
                <a:gd name="connsiteY700" fmla="*/ 44006 h 139446"/>
                <a:gd name="connsiteX701" fmla="*/ 33814 w 173259"/>
                <a:gd name="connsiteY701" fmla="*/ 42672 h 139446"/>
                <a:gd name="connsiteX702" fmla="*/ 34480 w 173259"/>
                <a:gd name="connsiteY702" fmla="*/ 42005 h 139446"/>
                <a:gd name="connsiteX703" fmla="*/ 34766 w 173259"/>
                <a:gd name="connsiteY703" fmla="*/ 42386 h 139446"/>
                <a:gd name="connsiteX704" fmla="*/ 35147 w 173259"/>
                <a:gd name="connsiteY704" fmla="*/ 43625 h 139446"/>
                <a:gd name="connsiteX705" fmla="*/ 35433 w 173259"/>
                <a:gd name="connsiteY705" fmla="*/ 44006 h 139446"/>
                <a:gd name="connsiteX706" fmla="*/ 35814 w 173259"/>
                <a:gd name="connsiteY706" fmla="*/ 43625 h 139446"/>
                <a:gd name="connsiteX707" fmla="*/ 35433 w 173259"/>
                <a:gd name="connsiteY707" fmla="*/ 42958 h 139446"/>
                <a:gd name="connsiteX708" fmla="*/ 35433 w 173259"/>
                <a:gd name="connsiteY708" fmla="*/ 42672 h 139446"/>
                <a:gd name="connsiteX709" fmla="*/ 35814 w 173259"/>
                <a:gd name="connsiteY709" fmla="*/ 42386 h 139446"/>
                <a:gd name="connsiteX710" fmla="*/ 36100 w 173259"/>
                <a:gd name="connsiteY710" fmla="*/ 42672 h 139446"/>
                <a:gd name="connsiteX711" fmla="*/ 36481 w 173259"/>
                <a:gd name="connsiteY711" fmla="*/ 42672 h 139446"/>
                <a:gd name="connsiteX712" fmla="*/ 36767 w 173259"/>
                <a:gd name="connsiteY712" fmla="*/ 43339 h 139446"/>
                <a:gd name="connsiteX713" fmla="*/ 36767 w 173259"/>
                <a:gd name="connsiteY713" fmla="*/ 43625 h 139446"/>
                <a:gd name="connsiteX714" fmla="*/ 37719 w 173259"/>
                <a:gd name="connsiteY714" fmla="*/ 44006 h 139446"/>
                <a:gd name="connsiteX715" fmla="*/ 39053 w 173259"/>
                <a:gd name="connsiteY715" fmla="*/ 44006 h 139446"/>
                <a:gd name="connsiteX716" fmla="*/ 39053 w 173259"/>
                <a:gd name="connsiteY716" fmla="*/ 44291 h 139446"/>
                <a:gd name="connsiteX717" fmla="*/ 38767 w 173259"/>
                <a:gd name="connsiteY717" fmla="*/ 44672 h 139446"/>
                <a:gd name="connsiteX718" fmla="*/ 38767 w 173259"/>
                <a:gd name="connsiteY718" fmla="*/ 44958 h 139446"/>
                <a:gd name="connsiteX719" fmla="*/ 39053 w 173259"/>
                <a:gd name="connsiteY719" fmla="*/ 45339 h 139446"/>
                <a:gd name="connsiteX720" fmla="*/ 39053 w 173259"/>
                <a:gd name="connsiteY720" fmla="*/ 45625 h 139446"/>
                <a:gd name="connsiteX721" fmla="*/ 40672 w 173259"/>
                <a:gd name="connsiteY721" fmla="*/ 44291 h 139446"/>
                <a:gd name="connsiteX722" fmla="*/ 41720 w 173259"/>
                <a:gd name="connsiteY722" fmla="*/ 44006 h 139446"/>
                <a:gd name="connsiteX723" fmla="*/ 41720 w 173259"/>
                <a:gd name="connsiteY723" fmla="*/ 43339 h 139446"/>
                <a:gd name="connsiteX724" fmla="*/ 42386 w 173259"/>
                <a:gd name="connsiteY724" fmla="*/ 42958 h 139446"/>
                <a:gd name="connsiteX725" fmla="*/ 42672 w 173259"/>
                <a:gd name="connsiteY725" fmla="*/ 43339 h 139446"/>
                <a:gd name="connsiteX726" fmla="*/ 42672 w 173259"/>
                <a:gd name="connsiteY726" fmla="*/ 44291 h 139446"/>
                <a:gd name="connsiteX727" fmla="*/ 41338 w 173259"/>
                <a:gd name="connsiteY727" fmla="*/ 45339 h 139446"/>
                <a:gd name="connsiteX728" fmla="*/ 41720 w 173259"/>
                <a:gd name="connsiteY728" fmla="*/ 45625 h 139446"/>
                <a:gd name="connsiteX729" fmla="*/ 42386 w 173259"/>
                <a:gd name="connsiteY729" fmla="*/ 45625 h 139446"/>
                <a:gd name="connsiteX730" fmla="*/ 42672 w 173259"/>
                <a:gd name="connsiteY730" fmla="*/ 46292 h 139446"/>
                <a:gd name="connsiteX731" fmla="*/ 43339 w 173259"/>
                <a:gd name="connsiteY731" fmla="*/ 45625 h 139446"/>
                <a:gd name="connsiteX732" fmla="*/ 44291 w 173259"/>
                <a:gd name="connsiteY732" fmla="*/ 44958 h 139446"/>
                <a:gd name="connsiteX733" fmla="*/ 44958 w 173259"/>
                <a:gd name="connsiteY733" fmla="*/ 44291 h 139446"/>
                <a:gd name="connsiteX734" fmla="*/ 44958 w 173259"/>
                <a:gd name="connsiteY734" fmla="*/ 44006 h 139446"/>
                <a:gd name="connsiteX735" fmla="*/ 44672 w 173259"/>
                <a:gd name="connsiteY735" fmla="*/ 43339 h 139446"/>
                <a:gd name="connsiteX736" fmla="*/ 45911 w 173259"/>
                <a:gd name="connsiteY736" fmla="*/ 43339 h 139446"/>
                <a:gd name="connsiteX737" fmla="*/ 46577 w 173259"/>
                <a:gd name="connsiteY737" fmla="*/ 42005 h 139446"/>
                <a:gd name="connsiteX738" fmla="*/ 46958 w 173259"/>
                <a:gd name="connsiteY738" fmla="*/ 42005 h 139446"/>
                <a:gd name="connsiteX739" fmla="*/ 47244 w 173259"/>
                <a:gd name="connsiteY739" fmla="*/ 42672 h 139446"/>
                <a:gd name="connsiteX740" fmla="*/ 48292 w 173259"/>
                <a:gd name="connsiteY740" fmla="*/ 42672 h 139446"/>
                <a:gd name="connsiteX741" fmla="*/ 48292 w 173259"/>
                <a:gd name="connsiteY741" fmla="*/ 43625 h 139446"/>
                <a:gd name="connsiteX742" fmla="*/ 48578 w 173259"/>
                <a:gd name="connsiteY742" fmla="*/ 44006 h 139446"/>
                <a:gd name="connsiteX743" fmla="*/ 48578 w 173259"/>
                <a:gd name="connsiteY743" fmla="*/ 43625 h 139446"/>
                <a:gd name="connsiteX744" fmla="*/ 48863 w 173259"/>
                <a:gd name="connsiteY744" fmla="*/ 42958 h 139446"/>
                <a:gd name="connsiteX745" fmla="*/ 50578 w 173259"/>
                <a:gd name="connsiteY745" fmla="*/ 42958 h 139446"/>
                <a:gd name="connsiteX746" fmla="*/ 51245 w 173259"/>
                <a:gd name="connsiteY746" fmla="*/ 43339 h 139446"/>
                <a:gd name="connsiteX747" fmla="*/ 51816 w 173259"/>
                <a:gd name="connsiteY747" fmla="*/ 42672 h 139446"/>
                <a:gd name="connsiteX748" fmla="*/ 52483 w 173259"/>
                <a:gd name="connsiteY748" fmla="*/ 42672 h 139446"/>
                <a:gd name="connsiteX749" fmla="*/ 53530 w 173259"/>
                <a:gd name="connsiteY749" fmla="*/ 41339 h 139446"/>
                <a:gd name="connsiteX750" fmla="*/ 55150 w 173259"/>
                <a:gd name="connsiteY750" fmla="*/ 41053 h 139446"/>
                <a:gd name="connsiteX751" fmla="*/ 56102 w 173259"/>
                <a:gd name="connsiteY751" fmla="*/ 41053 h 139446"/>
                <a:gd name="connsiteX752" fmla="*/ 57150 w 173259"/>
                <a:gd name="connsiteY752" fmla="*/ 40005 h 139446"/>
                <a:gd name="connsiteX753" fmla="*/ 57721 w 173259"/>
                <a:gd name="connsiteY753" fmla="*/ 39719 h 139446"/>
                <a:gd name="connsiteX754" fmla="*/ 58388 w 173259"/>
                <a:gd name="connsiteY754" fmla="*/ 39719 h 139446"/>
                <a:gd name="connsiteX755" fmla="*/ 59436 w 173259"/>
                <a:gd name="connsiteY755" fmla="*/ 40386 h 139446"/>
                <a:gd name="connsiteX756" fmla="*/ 59436 w 173259"/>
                <a:gd name="connsiteY756" fmla="*/ 41339 h 139446"/>
                <a:gd name="connsiteX757" fmla="*/ 60388 w 173259"/>
                <a:gd name="connsiteY757" fmla="*/ 41339 h 139446"/>
                <a:gd name="connsiteX758" fmla="*/ 61055 w 173259"/>
                <a:gd name="connsiteY758" fmla="*/ 41053 h 139446"/>
                <a:gd name="connsiteX759" fmla="*/ 61341 w 173259"/>
                <a:gd name="connsiteY759" fmla="*/ 40005 h 139446"/>
                <a:gd name="connsiteX760" fmla="*/ 61055 w 173259"/>
                <a:gd name="connsiteY760" fmla="*/ 40005 h 139446"/>
                <a:gd name="connsiteX761" fmla="*/ 61722 w 173259"/>
                <a:gd name="connsiteY761" fmla="*/ 39434 h 139446"/>
                <a:gd name="connsiteX762" fmla="*/ 61722 w 173259"/>
                <a:gd name="connsiteY762" fmla="*/ 38386 h 139446"/>
                <a:gd name="connsiteX763" fmla="*/ 61341 w 173259"/>
                <a:gd name="connsiteY763" fmla="*/ 37719 h 139446"/>
                <a:gd name="connsiteX764" fmla="*/ 61341 w 173259"/>
                <a:gd name="connsiteY764" fmla="*/ 37052 h 139446"/>
                <a:gd name="connsiteX765" fmla="*/ 61055 w 173259"/>
                <a:gd name="connsiteY765" fmla="*/ 36481 h 139446"/>
                <a:gd name="connsiteX766" fmla="*/ 61055 w 173259"/>
                <a:gd name="connsiteY766" fmla="*/ 36100 h 139446"/>
                <a:gd name="connsiteX767" fmla="*/ 60388 w 173259"/>
                <a:gd name="connsiteY767" fmla="*/ 36100 h 139446"/>
                <a:gd name="connsiteX768" fmla="*/ 60674 w 173259"/>
                <a:gd name="connsiteY768" fmla="*/ 35814 h 139446"/>
                <a:gd name="connsiteX769" fmla="*/ 60388 w 173259"/>
                <a:gd name="connsiteY769" fmla="*/ 35433 h 139446"/>
                <a:gd name="connsiteX770" fmla="*/ 60103 w 173259"/>
                <a:gd name="connsiteY770" fmla="*/ 35433 h 139446"/>
                <a:gd name="connsiteX771" fmla="*/ 59055 w 173259"/>
                <a:gd name="connsiteY771" fmla="*/ 34766 h 139446"/>
                <a:gd name="connsiteX772" fmla="*/ 58769 w 173259"/>
                <a:gd name="connsiteY772" fmla="*/ 35147 h 139446"/>
                <a:gd name="connsiteX773" fmla="*/ 59436 w 173259"/>
                <a:gd name="connsiteY773" fmla="*/ 33814 h 139446"/>
                <a:gd name="connsiteX774" fmla="*/ 59436 w 173259"/>
                <a:gd name="connsiteY774" fmla="*/ 32480 h 139446"/>
                <a:gd name="connsiteX775" fmla="*/ 61341 w 173259"/>
                <a:gd name="connsiteY775" fmla="*/ 32480 h 139446"/>
                <a:gd name="connsiteX776" fmla="*/ 62008 w 173259"/>
                <a:gd name="connsiteY776" fmla="*/ 31147 h 139446"/>
                <a:gd name="connsiteX777" fmla="*/ 62389 w 173259"/>
                <a:gd name="connsiteY777" fmla="*/ 31147 h 139446"/>
                <a:gd name="connsiteX778" fmla="*/ 63055 w 173259"/>
                <a:gd name="connsiteY778" fmla="*/ 30575 h 139446"/>
                <a:gd name="connsiteX779" fmla="*/ 63055 w 173259"/>
                <a:gd name="connsiteY779" fmla="*/ 30194 h 139446"/>
                <a:gd name="connsiteX780" fmla="*/ 61055 w 173259"/>
                <a:gd name="connsiteY780" fmla="*/ 29242 h 139446"/>
                <a:gd name="connsiteX781" fmla="*/ 60103 w 173259"/>
                <a:gd name="connsiteY781" fmla="*/ 29242 h 139446"/>
                <a:gd name="connsiteX782" fmla="*/ 59055 w 173259"/>
                <a:gd name="connsiteY782" fmla="*/ 29528 h 139446"/>
                <a:gd name="connsiteX783" fmla="*/ 58388 w 173259"/>
                <a:gd name="connsiteY783" fmla="*/ 29242 h 139446"/>
                <a:gd name="connsiteX784" fmla="*/ 59055 w 173259"/>
                <a:gd name="connsiteY784" fmla="*/ 28575 h 139446"/>
                <a:gd name="connsiteX785" fmla="*/ 58769 w 173259"/>
                <a:gd name="connsiteY785" fmla="*/ 28861 h 139446"/>
                <a:gd name="connsiteX786" fmla="*/ 58388 w 173259"/>
                <a:gd name="connsiteY786" fmla="*/ 28861 h 139446"/>
                <a:gd name="connsiteX787" fmla="*/ 58103 w 173259"/>
                <a:gd name="connsiteY787" fmla="*/ 27242 h 139446"/>
                <a:gd name="connsiteX788" fmla="*/ 57436 w 173259"/>
                <a:gd name="connsiteY788" fmla="*/ 26575 h 139446"/>
                <a:gd name="connsiteX789" fmla="*/ 56102 w 173259"/>
                <a:gd name="connsiteY789" fmla="*/ 25908 h 139446"/>
                <a:gd name="connsiteX790" fmla="*/ 56102 w 173259"/>
                <a:gd name="connsiteY790" fmla="*/ 24956 h 139446"/>
                <a:gd name="connsiteX791" fmla="*/ 56483 w 173259"/>
                <a:gd name="connsiteY791" fmla="*/ 24956 h 139446"/>
                <a:gd name="connsiteX792" fmla="*/ 56483 w 173259"/>
                <a:gd name="connsiteY792" fmla="*/ 24289 h 139446"/>
                <a:gd name="connsiteX793" fmla="*/ 56769 w 173259"/>
                <a:gd name="connsiteY793" fmla="*/ 24003 h 139446"/>
                <a:gd name="connsiteX794" fmla="*/ 56483 w 173259"/>
                <a:gd name="connsiteY794" fmla="*/ 24003 h 139446"/>
                <a:gd name="connsiteX795" fmla="*/ 56769 w 173259"/>
                <a:gd name="connsiteY795" fmla="*/ 23622 h 139446"/>
                <a:gd name="connsiteX796" fmla="*/ 56483 w 173259"/>
                <a:gd name="connsiteY796" fmla="*/ 22670 h 139446"/>
                <a:gd name="connsiteX797" fmla="*/ 55817 w 173259"/>
                <a:gd name="connsiteY797" fmla="*/ 22289 h 139446"/>
                <a:gd name="connsiteX798" fmla="*/ 55436 w 173259"/>
                <a:gd name="connsiteY798" fmla="*/ 22289 h 139446"/>
                <a:gd name="connsiteX799" fmla="*/ 55436 w 173259"/>
                <a:gd name="connsiteY799" fmla="*/ 22003 h 139446"/>
                <a:gd name="connsiteX800" fmla="*/ 55150 w 173259"/>
                <a:gd name="connsiteY800" fmla="*/ 21336 h 139446"/>
                <a:gd name="connsiteX801" fmla="*/ 54197 w 173259"/>
                <a:gd name="connsiteY801" fmla="*/ 21050 h 139446"/>
                <a:gd name="connsiteX802" fmla="*/ 55150 w 173259"/>
                <a:gd name="connsiteY802" fmla="*/ 20669 h 139446"/>
                <a:gd name="connsiteX803" fmla="*/ 54769 w 173259"/>
                <a:gd name="connsiteY803" fmla="*/ 20384 h 139446"/>
                <a:gd name="connsiteX804" fmla="*/ 54483 w 173259"/>
                <a:gd name="connsiteY804" fmla="*/ 20384 h 139446"/>
                <a:gd name="connsiteX805" fmla="*/ 54483 w 173259"/>
                <a:gd name="connsiteY805" fmla="*/ 19336 h 139446"/>
                <a:gd name="connsiteX806" fmla="*/ 55150 w 173259"/>
                <a:gd name="connsiteY806" fmla="*/ 18383 h 139446"/>
                <a:gd name="connsiteX807" fmla="*/ 55436 w 173259"/>
                <a:gd name="connsiteY807" fmla="*/ 18383 h 139446"/>
                <a:gd name="connsiteX808" fmla="*/ 55436 w 173259"/>
                <a:gd name="connsiteY808" fmla="*/ 18097 h 139446"/>
                <a:gd name="connsiteX809" fmla="*/ 55817 w 173259"/>
                <a:gd name="connsiteY809" fmla="*/ 18097 h 139446"/>
                <a:gd name="connsiteX810" fmla="*/ 56102 w 173259"/>
                <a:gd name="connsiteY810" fmla="*/ 17431 h 139446"/>
                <a:gd name="connsiteX811" fmla="*/ 55436 w 173259"/>
                <a:gd name="connsiteY811" fmla="*/ 17050 h 139446"/>
                <a:gd name="connsiteX812" fmla="*/ 55817 w 173259"/>
                <a:gd name="connsiteY812" fmla="*/ 16383 h 139446"/>
                <a:gd name="connsiteX813" fmla="*/ 56483 w 173259"/>
                <a:gd name="connsiteY813" fmla="*/ 15811 h 139446"/>
                <a:gd name="connsiteX814" fmla="*/ 56483 w 173259"/>
                <a:gd name="connsiteY814" fmla="*/ 15431 h 139446"/>
                <a:gd name="connsiteX815" fmla="*/ 56769 w 173259"/>
                <a:gd name="connsiteY815" fmla="*/ 15145 h 139446"/>
                <a:gd name="connsiteX816" fmla="*/ 56769 w 173259"/>
                <a:gd name="connsiteY816" fmla="*/ 14764 h 139446"/>
                <a:gd name="connsiteX817" fmla="*/ 57150 w 173259"/>
                <a:gd name="connsiteY817" fmla="*/ 14478 h 139446"/>
                <a:gd name="connsiteX818" fmla="*/ 57436 w 173259"/>
                <a:gd name="connsiteY818" fmla="*/ 14478 h 139446"/>
                <a:gd name="connsiteX819" fmla="*/ 57721 w 173259"/>
                <a:gd name="connsiteY819" fmla="*/ 14764 h 139446"/>
                <a:gd name="connsiteX820" fmla="*/ 58769 w 173259"/>
                <a:gd name="connsiteY820" fmla="*/ 14478 h 139446"/>
                <a:gd name="connsiteX821" fmla="*/ 59436 w 173259"/>
                <a:gd name="connsiteY821" fmla="*/ 14478 h 139446"/>
                <a:gd name="connsiteX822" fmla="*/ 59722 w 173259"/>
                <a:gd name="connsiteY822" fmla="*/ 13811 h 139446"/>
                <a:gd name="connsiteX823" fmla="*/ 62008 w 173259"/>
                <a:gd name="connsiteY823" fmla="*/ 13811 h 139446"/>
                <a:gd name="connsiteX824" fmla="*/ 62675 w 173259"/>
                <a:gd name="connsiteY824" fmla="*/ 13145 h 139446"/>
                <a:gd name="connsiteX825" fmla="*/ 62675 w 173259"/>
                <a:gd name="connsiteY825" fmla="*/ 12859 h 139446"/>
                <a:gd name="connsiteX826" fmla="*/ 63055 w 173259"/>
                <a:gd name="connsiteY826" fmla="*/ 12478 h 139446"/>
                <a:gd name="connsiteX827" fmla="*/ 62675 w 173259"/>
                <a:gd name="connsiteY827" fmla="*/ 12478 h 139446"/>
                <a:gd name="connsiteX828" fmla="*/ 62675 w 173259"/>
                <a:gd name="connsiteY828" fmla="*/ 12192 h 139446"/>
                <a:gd name="connsiteX829" fmla="*/ 62389 w 173259"/>
                <a:gd name="connsiteY829" fmla="*/ 12192 h 139446"/>
                <a:gd name="connsiteX830" fmla="*/ 62389 w 173259"/>
                <a:gd name="connsiteY830" fmla="*/ 11811 h 139446"/>
                <a:gd name="connsiteX831" fmla="*/ 62675 w 173259"/>
                <a:gd name="connsiteY831" fmla="*/ 11811 h 139446"/>
                <a:gd name="connsiteX832" fmla="*/ 62675 w 173259"/>
                <a:gd name="connsiteY832" fmla="*/ 10859 h 139446"/>
                <a:gd name="connsiteX833" fmla="*/ 63055 w 173259"/>
                <a:gd name="connsiteY833" fmla="*/ 10478 h 139446"/>
                <a:gd name="connsiteX834" fmla="*/ 62389 w 173259"/>
                <a:gd name="connsiteY834" fmla="*/ 10478 h 139446"/>
                <a:gd name="connsiteX835" fmla="*/ 62675 w 173259"/>
                <a:gd name="connsiteY835" fmla="*/ 10192 h 139446"/>
                <a:gd name="connsiteX836" fmla="*/ 62389 w 173259"/>
                <a:gd name="connsiteY836" fmla="*/ 9525 h 139446"/>
                <a:gd name="connsiteX837" fmla="*/ 63055 w 173259"/>
                <a:gd name="connsiteY837" fmla="*/ 9239 h 139446"/>
                <a:gd name="connsiteX838" fmla="*/ 63341 w 173259"/>
                <a:gd name="connsiteY838" fmla="*/ 9239 h 139446"/>
                <a:gd name="connsiteX839" fmla="*/ 64008 w 173259"/>
                <a:gd name="connsiteY839" fmla="*/ 8858 h 139446"/>
                <a:gd name="connsiteX840" fmla="*/ 64675 w 173259"/>
                <a:gd name="connsiteY840" fmla="*/ 8192 h 139446"/>
                <a:gd name="connsiteX841" fmla="*/ 64961 w 173259"/>
                <a:gd name="connsiteY841" fmla="*/ 7525 h 139446"/>
                <a:gd name="connsiteX842" fmla="*/ 64675 w 173259"/>
                <a:gd name="connsiteY842" fmla="*/ 7239 h 139446"/>
                <a:gd name="connsiteX843" fmla="*/ 65627 w 173259"/>
                <a:gd name="connsiteY843" fmla="*/ 6858 h 139446"/>
                <a:gd name="connsiteX844" fmla="*/ 66961 w 173259"/>
                <a:gd name="connsiteY844" fmla="*/ 6858 h 139446"/>
                <a:gd name="connsiteX845" fmla="*/ 67246 w 173259"/>
                <a:gd name="connsiteY845" fmla="*/ 6286 h 139446"/>
                <a:gd name="connsiteX846" fmla="*/ 66961 w 173259"/>
                <a:gd name="connsiteY846" fmla="*/ 5906 h 139446"/>
                <a:gd name="connsiteX847" fmla="*/ 67246 w 173259"/>
                <a:gd name="connsiteY847" fmla="*/ 5239 h 139446"/>
                <a:gd name="connsiteX848" fmla="*/ 67246 w 173259"/>
                <a:gd name="connsiteY848" fmla="*/ 4953 h 139446"/>
                <a:gd name="connsiteX849" fmla="*/ 67628 w 173259"/>
                <a:gd name="connsiteY849" fmla="*/ 4572 h 139446"/>
                <a:gd name="connsiteX850" fmla="*/ 67628 w 173259"/>
                <a:gd name="connsiteY850" fmla="*/ 4286 h 139446"/>
                <a:gd name="connsiteX851" fmla="*/ 67628 w 173259"/>
                <a:gd name="connsiteY851" fmla="*/ 4001 h 13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</a:cxnLst>
              <a:rect l="l" t="t" r="r" b="b"/>
              <a:pathLst>
                <a:path w="173259" h="139446">
                  <a:moveTo>
                    <a:pt x="67628" y="4001"/>
                  </a:moveTo>
                  <a:lnTo>
                    <a:pt x="68580" y="3620"/>
                  </a:lnTo>
                  <a:lnTo>
                    <a:pt x="68961" y="4001"/>
                  </a:lnTo>
                  <a:lnTo>
                    <a:pt x="68961" y="4572"/>
                  </a:lnTo>
                  <a:lnTo>
                    <a:pt x="69247" y="4953"/>
                  </a:lnTo>
                  <a:lnTo>
                    <a:pt x="69533" y="4953"/>
                  </a:lnTo>
                  <a:lnTo>
                    <a:pt x="70199" y="4572"/>
                  </a:lnTo>
                  <a:lnTo>
                    <a:pt x="70866" y="4572"/>
                  </a:lnTo>
                  <a:lnTo>
                    <a:pt x="72485" y="5620"/>
                  </a:lnTo>
                  <a:lnTo>
                    <a:pt x="72866" y="4953"/>
                  </a:lnTo>
                  <a:lnTo>
                    <a:pt x="73152" y="4572"/>
                  </a:lnTo>
                  <a:lnTo>
                    <a:pt x="73533" y="5239"/>
                  </a:lnTo>
                  <a:lnTo>
                    <a:pt x="74200" y="5620"/>
                  </a:lnTo>
                  <a:lnTo>
                    <a:pt x="75438" y="5239"/>
                  </a:lnTo>
                  <a:lnTo>
                    <a:pt x="76486" y="5239"/>
                  </a:lnTo>
                  <a:lnTo>
                    <a:pt x="77153" y="5906"/>
                  </a:lnTo>
                  <a:lnTo>
                    <a:pt x="77819" y="6286"/>
                  </a:lnTo>
                  <a:lnTo>
                    <a:pt x="79058" y="6286"/>
                  </a:lnTo>
                  <a:lnTo>
                    <a:pt x="79058" y="5906"/>
                  </a:lnTo>
                  <a:lnTo>
                    <a:pt x="79724" y="5620"/>
                  </a:lnTo>
                  <a:lnTo>
                    <a:pt x="80391" y="5906"/>
                  </a:lnTo>
                  <a:lnTo>
                    <a:pt x="80772" y="5620"/>
                  </a:lnTo>
                  <a:lnTo>
                    <a:pt x="81725" y="5620"/>
                  </a:lnTo>
                  <a:lnTo>
                    <a:pt x="81725" y="5906"/>
                  </a:lnTo>
                  <a:lnTo>
                    <a:pt x="82010" y="5906"/>
                  </a:lnTo>
                  <a:lnTo>
                    <a:pt x="82010" y="5620"/>
                  </a:lnTo>
                  <a:lnTo>
                    <a:pt x="81725" y="5239"/>
                  </a:lnTo>
                  <a:lnTo>
                    <a:pt x="81725" y="4953"/>
                  </a:lnTo>
                  <a:lnTo>
                    <a:pt x="82391" y="4572"/>
                  </a:lnTo>
                  <a:lnTo>
                    <a:pt x="83725" y="4572"/>
                  </a:lnTo>
                  <a:lnTo>
                    <a:pt x="84011" y="4286"/>
                  </a:lnTo>
                  <a:lnTo>
                    <a:pt x="84011" y="3620"/>
                  </a:lnTo>
                  <a:lnTo>
                    <a:pt x="84963" y="3620"/>
                  </a:lnTo>
                  <a:lnTo>
                    <a:pt x="85630" y="2667"/>
                  </a:lnTo>
                  <a:lnTo>
                    <a:pt x="86296" y="2667"/>
                  </a:lnTo>
                  <a:lnTo>
                    <a:pt x="86963" y="2000"/>
                  </a:lnTo>
                  <a:lnTo>
                    <a:pt x="87916" y="2000"/>
                  </a:lnTo>
                  <a:lnTo>
                    <a:pt x="87916" y="1619"/>
                  </a:lnTo>
                  <a:lnTo>
                    <a:pt x="88583" y="1334"/>
                  </a:lnTo>
                  <a:lnTo>
                    <a:pt x="88583" y="953"/>
                  </a:lnTo>
                  <a:lnTo>
                    <a:pt x="89249" y="381"/>
                  </a:lnTo>
                  <a:lnTo>
                    <a:pt x="88963" y="2667"/>
                  </a:lnTo>
                  <a:lnTo>
                    <a:pt x="88963" y="2953"/>
                  </a:lnTo>
                  <a:lnTo>
                    <a:pt x="89630" y="2953"/>
                  </a:lnTo>
                  <a:lnTo>
                    <a:pt x="91250" y="1334"/>
                  </a:lnTo>
                  <a:lnTo>
                    <a:pt x="92202" y="1334"/>
                  </a:lnTo>
                  <a:lnTo>
                    <a:pt x="93250" y="667"/>
                  </a:lnTo>
                  <a:lnTo>
                    <a:pt x="95821" y="0"/>
                  </a:lnTo>
                  <a:lnTo>
                    <a:pt x="96774" y="381"/>
                  </a:lnTo>
                  <a:lnTo>
                    <a:pt x="97441" y="2000"/>
                  </a:lnTo>
                  <a:lnTo>
                    <a:pt x="99155" y="3334"/>
                  </a:lnTo>
                  <a:lnTo>
                    <a:pt x="99441" y="3905"/>
                  </a:lnTo>
                  <a:lnTo>
                    <a:pt x="99155" y="4286"/>
                  </a:lnTo>
                  <a:lnTo>
                    <a:pt x="99155" y="4572"/>
                  </a:lnTo>
                  <a:lnTo>
                    <a:pt x="98488" y="5239"/>
                  </a:lnTo>
                  <a:lnTo>
                    <a:pt x="99727" y="5906"/>
                  </a:lnTo>
                  <a:lnTo>
                    <a:pt x="99727" y="8192"/>
                  </a:lnTo>
                  <a:lnTo>
                    <a:pt x="100108" y="8858"/>
                  </a:lnTo>
                  <a:lnTo>
                    <a:pt x="100394" y="8858"/>
                  </a:lnTo>
                  <a:lnTo>
                    <a:pt x="100394" y="9525"/>
                  </a:lnTo>
                  <a:lnTo>
                    <a:pt x="100775" y="9525"/>
                  </a:lnTo>
                  <a:lnTo>
                    <a:pt x="100108" y="10478"/>
                  </a:lnTo>
                  <a:lnTo>
                    <a:pt x="100108" y="13430"/>
                  </a:lnTo>
                  <a:lnTo>
                    <a:pt x="100394" y="13430"/>
                  </a:lnTo>
                  <a:lnTo>
                    <a:pt x="101060" y="12478"/>
                  </a:lnTo>
                  <a:lnTo>
                    <a:pt x="101727" y="12478"/>
                  </a:lnTo>
                  <a:lnTo>
                    <a:pt x="102394" y="12859"/>
                  </a:lnTo>
                  <a:lnTo>
                    <a:pt x="103061" y="12859"/>
                  </a:lnTo>
                  <a:lnTo>
                    <a:pt x="103727" y="13145"/>
                  </a:lnTo>
                  <a:lnTo>
                    <a:pt x="103727" y="13811"/>
                  </a:lnTo>
                  <a:lnTo>
                    <a:pt x="103346" y="13430"/>
                  </a:lnTo>
                  <a:lnTo>
                    <a:pt x="102108" y="14764"/>
                  </a:lnTo>
                  <a:lnTo>
                    <a:pt x="103061" y="15431"/>
                  </a:lnTo>
                  <a:lnTo>
                    <a:pt x="102394" y="17431"/>
                  </a:lnTo>
                  <a:lnTo>
                    <a:pt x="102394" y="17717"/>
                  </a:lnTo>
                  <a:lnTo>
                    <a:pt x="102679" y="17431"/>
                  </a:lnTo>
                  <a:lnTo>
                    <a:pt x="103346" y="16383"/>
                  </a:lnTo>
                  <a:lnTo>
                    <a:pt x="103727" y="17050"/>
                  </a:lnTo>
                  <a:lnTo>
                    <a:pt x="103727" y="17431"/>
                  </a:lnTo>
                  <a:lnTo>
                    <a:pt x="104013" y="18383"/>
                  </a:lnTo>
                  <a:lnTo>
                    <a:pt x="102394" y="19717"/>
                  </a:lnTo>
                  <a:lnTo>
                    <a:pt x="101727" y="20384"/>
                  </a:lnTo>
                  <a:lnTo>
                    <a:pt x="101727" y="21336"/>
                  </a:lnTo>
                  <a:lnTo>
                    <a:pt x="101060" y="21336"/>
                  </a:lnTo>
                  <a:lnTo>
                    <a:pt x="100775" y="22289"/>
                  </a:lnTo>
                  <a:lnTo>
                    <a:pt x="99727" y="23336"/>
                  </a:lnTo>
                  <a:lnTo>
                    <a:pt x="99155" y="23622"/>
                  </a:lnTo>
                  <a:lnTo>
                    <a:pt x="98774" y="24003"/>
                  </a:lnTo>
                  <a:lnTo>
                    <a:pt x="98488" y="24670"/>
                  </a:lnTo>
                  <a:lnTo>
                    <a:pt x="98108" y="24956"/>
                  </a:lnTo>
                  <a:lnTo>
                    <a:pt x="98108" y="25241"/>
                  </a:lnTo>
                  <a:lnTo>
                    <a:pt x="99155" y="24670"/>
                  </a:lnTo>
                  <a:lnTo>
                    <a:pt x="99727" y="24003"/>
                  </a:lnTo>
                  <a:lnTo>
                    <a:pt x="101727" y="24003"/>
                  </a:lnTo>
                  <a:lnTo>
                    <a:pt x="101060" y="24670"/>
                  </a:lnTo>
                  <a:lnTo>
                    <a:pt x="101060" y="25241"/>
                  </a:lnTo>
                  <a:lnTo>
                    <a:pt x="101441" y="26575"/>
                  </a:lnTo>
                  <a:lnTo>
                    <a:pt x="100775" y="28194"/>
                  </a:lnTo>
                  <a:lnTo>
                    <a:pt x="101441" y="28194"/>
                  </a:lnTo>
                  <a:lnTo>
                    <a:pt x="101441" y="27908"/>
                  </a:lnTo>
                  <a:lnTo>
                    <a:pt x="102108" y="28575"/>
                  </a:lnTo>
                  <a:lnTo>
                    <a:pt x="102394" y="29909"/>
                  </a:lnTo>
                  <a:lnTo>
                    <a:pt x="103346" y="29909"/>
                  </a:lnTo>
                  <a:lnTo>
                    <a:pt x="103346" y="29242"/>
                  </a:lnTo>
                  <a:lnTo>
                    <a:pt x="103727" y="28861"/>
                  </a:lnTo>
                  <a:lnTo>
                    <a:pt x="105346" y="32195"/>
                  </a:lnTo>
                  <a:lnTo>
                    <a:pt x="105061" y="32480"/>
                  </a:lnTo>
                  <a:lnTo>
                    <a:pt x="105346" y="32861"/>
                  </a:lnTo>
                  <a:lnTo>
                    <a:pt x="104680" y="32480"/>
                  </a:lnTo>
                  <a:lnTo>
                    <a:pt x="105061" y="33528"/>
                  </a:lnTo>
                  <a:lnTo>
                    <a:pt x="105061" y="35814"/>
                  </a:lnTo>
                  <a:lnTo>
                    <a:pt x="105346" y="36767"/>
                  </a:lnTo>
                  <a:lnTo>
                    <a:pt x="104680" y="36767"/>
                  </a:lnTo>
                  <a:lnTo>
                    <a:pt x="105632" y="37433"/>
                  </a:lnTo>
                  <a:lnTo>
                    <a:pt x="105346" y="37719"/>
                  </a:lnTo>
                  <a:lnTo>
                    <a:pt x="108585" y="37433"/>
                  </a:lnTo>
                  <a:lnTo>
                    <a:pt x="109633" y="38100"/>
                  </a:lnTo>
                  <a:lnTo>
                    <a:pt x="110300" y="37433"/>
                  </a:lnTo>
                  <a:lnTo>
                    <a:pt x="112204" y="36767"/>
                  </a:lnTo>
                  <a:lnTo>
                    <a:pt x="112871" y="36100"/>
                  </a:lnTo>
                  <a:lnTo>
                    <a:pt x="112204" y="35814"/>
                  </a:lnTo>
                  <a:lnTo>
                    <a:pt x="111919" y="34766"/>
                  </a:lnTo>
                  <a:lnTo>
                    <a:pt x="113252" y="33814"/>
                  </a:lnTo>
                  <a:lnTo>
                    <a:pt x="114205" y="33814"/>
                  </a:lnTo>
                  <a:lnTo>
                    <a:pt x="114205" y="33147"/>
                  </a:lnTo>
                  <a:lnTo>
                    <a:pt x="115538" y="33528"/>
                  </a:lnTo>
                  <a:lnTo>
                    <a:pt x="116205" y="33147"/>
                  </a:lnTo>
                  <a:lnTo>
                    <a:pt x="117443" y="33147"/>
                  </a:lnTo>
                  <a:lnTo>
                    <a:pt x="115157" y="34766"/>
                  </a:lnTo>
                  <a:lnTo>
                    <a:pt x="115824" y="35433"/>
                  </a:lnTo>
                  <a:lnTo>
                    <a:pt x="116205" y="36100"/>
                  </a:lnTo>
                  <a:lnTo>
                    <a:pt x="117443" y="36481"/>
                  </a:lnTo>
                  <a:lnTo>
                    <a:pt x="119158" y="35147"/>
                  </a:lnTo>
                  <a:lnTo>
                    <a:pt x="119825" y="36481"/>
                  </a:lnTo>
                  <a:lnTo>
                    <a:pt x="119444" y="37052"/>
                  </a:lnTo>
                  <a:lnTo>
                    <a:pt x="120110" y="37719"/>
                  </a:lnTo>
                  <a:lnTo>
                    <a:pt x="121444" y="40005"/>
                  </a:lnTo>
                  <a:lnTo>
                    <a:pt x="122777" y="41339"/>
                  </a:lnTo>
                  <a:lnTo>
                    <a:pt x="123063" y="42672"/>
                  </a:lnTo>
                  <a:lnTo>
                    <a:pt x="122777" y="43339"/>
                  </a:lnTo>
                  <a:lnTo>
                    <a:pt x="124016" y="42958"/>
                  </a:lnTo>
                  <a:lnTo>
                    <a:pt x="124396" y="43625"/>
                  </a:lnTo>
                  <a:lnTo>
                    <a:pt x="125063" y="44006"/>
                  </a:lnTo>
                  <a:lnTo>
                    <a:pt x="125730" y="44006"/>
                  </a:lnTo>
                  <a:lnTo>
                    <a:pt x="126301" y="44291"/>
                  </a:lnTo>
                  <a:lnTo>
                    <a:pt x="127349" y="44006"/>
                  </a:lnTo>
                  <a:lnTo>
                    <a:pt x="127635" y="45625"/>
                  </a:lnTo>
                  <a:lnTo>
                    <a:pt x="127635" y="45910"/>
                  </a:lnTo>
                  <a:lnTo>
                    <a:pt x="128683" y="45910"/>
                  </a:lnTo>
                  <a:lnTo>
                    <a:pt x="129635" y="45625"/>
                  </a:lnTo>
                  <a:lnTo>
                    <a:pt x="131254" y="46958"/>
                  </a:lnTo>
                  <a:lnTo>
                    <a:pt x="132207" y="47625"/>
                  </a:lnTo>
                  <a:lnTo>
                    <a:pt x="132874" y="48578"/>
                  </a:lnTo>
                  <a:lnTo>
                    <a:pt x="133541" y="50197"/>
                  </a:lnTo>
                  <a:lnTo>
                    <a:pt x="136874" y="50197"/>
                  </a:lnTo>
                  <a:lnTo>
                    <a:pt x="137827" y="50578"/>
                  </a:lnTo>
                  <a:lnTo>
                    <a:pt x="139160" y="50197"/>
                  </a:lnTo>
                  <a:lnTo>
                    <a:pt x="139160" y="49911"/>
                  </a:lnTo>
                  <a:lnTo>
                    <a:pt x="140113" y="49244"/>
                  </a:lnTo>
                  <a:lnTo>
                    <a:pt x="140494" y="48863"/>
                  </a:lnTo>
                  <a:lnTo>
                    <a:pt x="141065" y="49244"/>
                  </a:lnTo>
                  <a:lnTo>
                    <a:pt x="142399" y="48578"/>
                  </a:lnTo>
                  <a:lnTo>
                    <a:pt x="142399" y="48292"/>
                  </a:lnTo>
                  <a:lnTo>
                    <a:pt x="142780" y="47625"/>
                  </a:lnTo>
                  <a:lnTo>
                    <a:pt x="144018" y="47625"/>
                  </a:lnTo>
                  <a:lnTo>
                    <a:pt x="144399" y="47911"/>
                  </a:lnTo>
                  <a:lnTo>
                    <a:pt x="145733" y="47244"/>
                  </a:lnTo>
                  <a:lnTo>
                    <a:pt x="146018" y="47625"/>
                  </a:lnTo>
                  <a:lnTo>
                    <a:pt x="146685" y="47244"/>
                  </a:lnTo>
                  <a:lnTo>
                    <a:pt x="147352" y="47244"/>
                  </a:lnTo>
                  <a:lnTo>
                    <a:pt x="148685" y="46577"/>
                  </a:lnTo>
                  <a:lnTo>
                    <a:pt x="149924" y="46577"/>
                  </a:lnTo>
                  <a:lnTo>
                    <a:pt x="150304" y="46958"/>
                  </a:lnTo>
                  <a:lnTo>
                    <a:pt x="150971" y="46577"/>
                  </a:lnTo>
                  <a:lnTo>
                    <a:pt x="152591" y="44958"/>
                  </a:lnTo>
                  <a:lnTo>
                    <a:pt x="152591" y="44672"/>
                  </a:lnTo>
                  <a:lnTo>
                    <a:pt x="152876" y="44291"/>
                  </a:lnTo>
                  <a:lnTo>
                    <a:pt x="153257" y="44291"/>
                  </a:lnTo>
                  <a:lnTo>
                    <a:pt x="153924" y="44958"/>
                  </a:lnTo>
                  <a:lnTo>
                    <a:pt x="154210" y="45910"/>
                  </a:lnTo>
                  <a:lnTo>
                    <a:pt x="154876" y="45625"/>
                  </a:lnTo>
                  <a:lnTo>
                    <a:pt x="155258" y="46958"/>
                  </a:lnTo>
                  <a:lnTo>
                    <a:pt x="154876" y="47625"/>
                  </a:lnTo>
                  <a:lnTo>
                    <a:pt x="154876" y="48292"/>
                  </a:lnTo>
                  <a:lnTo>
                    <a:pt x="155258" y="49244"/>
                  </a:lnTo>
                  <a:lnTo>
                    <a:pt x="155258" y="50864"/>
                  </a:lnTo>
                  <a:lnTo>
                    <a:pt x="155829" y="50864"/>
                  </a:lnTo>
                  <a:lnTo>
                    <a:pt x="156210" y="51245"/>
                  </a:lnTo>
                  <a:lnTo>
                    <a:pt x="156877" y="52483"/>
                  </a:lnTo>
                  <a:lnTo>
                    <a:pt x="156877" y="52864"/>
                  </a:lnTo>
                  <a:lnTo>
                    <a:pt x="157544" y="52864"/>
                  </a:lnTo>
                  <a:lnTo>
                    <a:pt x="158210" y="53531"/>
                  </a:lnTo>
                  <a:lnTo>
                    <a:pt x="159449" y="53816"/>
                  </a:lnTo>
                  <a:lnTo>
                    <a:pt x="160782" y="55435"/>
                  </a:lnTo>
                  <a:lnTo>
                    <a:pt x="161163" y="56483"/>
                  </a:lnTo>
                  <a:lnTo>
                    <a:pt x="161163" y="57436"/>
                  </a:lnTo>
                  <a:lnTo>
                    <a:pt x="160782" y="58103"/>
                  </a:lnTo>
                  <a:lnTo>
                    <a:pt x="160782" y="59055"/>
                  </a:lnTo>
                  <a:lnTo>
                    <a:pt x="161449" y="59722"/>
                  </a:lnTo>
                  <a:lnTo>
                    <a:pt x="162401" y="60389"/>
                  </a:lnTo>
                  <a:lnTo>
                    <a:pt x="164116" y="62008"/>
                  </a:lnTo>
                  <a:lnTo>
                    <a:pt x="164116" y="62389"/>
                  </a:lnTo>
                  <a:lnTo>
                    <a:pt x="164401" y="62675"/>
                  </a:lnTo>
                  <a:lnTo>
                    <a:pt x="165068" y="63627"/>
                  </a:lnTo>
                  <a:lnTo>
                    <a:pt x="165354" y="64008"/>
                  </a:lnTo>
                  <a:lnTo>
                    <a:pt x="165354" y="64294"/>
                  </a:lnTo>
                  <a:lnTo>
                    <a:pt x="165735" y="64675"/>
                  </a:lnTo>
                  <a:lnTo>
                    <a:pt x="164687" y="65627"/>
                  </a:lnTo>
                  <a:lnTo>
                    <a:pt x="167069" y="66961"/>
                  </a:lnTo>
                  <a:lnTo>
                    <a:pt x="168021" y="66961"/>
                  </a:lnTo>
                  <a:lnTo>
                    <a:pt x="167640" y="67913"/>
                  </a:lnTo>
                  <a:lnTo>
                    <a:pt x="166688" y="68294"/>
                  </a:lnTo>
                  <a:lnTo>
                    <a:pt x="166021" y="68294"/>
                  </a:lnTo>
                  <a:lnTo>
                    <a:pt x="167354" y="68580"/>
                  </a:lnTo>
                  <a:lnTo>
                    <a:pt x="168021" y="68294"/>
                  </a:lnTo>
                  <a:lnTo>
                    <a:pt x="168307" y="68294"/>
                  </a:lnTo>
                  <a:lnTo>
                    <a:pt x="168307" y="68580"/>
                  </a:lnTo>
                  <a:lnTo>
                    <a:pt x="168021" y="68961"/>
                  </a:lnTo>
                  <a:lnTo>
                    <a:pt x="168307" y="69247"/>
                  </a:lnTo>
                  <a:lnTo>
                    <a:pt x="168307" y="69914"/>
                  </a:lnTo>
                  <a:lnTo>
                    <a:pt x="169354" y="69914"/>
                  </a:lnTo>
                  <a:lnTo>
                    <a:pt x="168974" y="69533"/>
                  </a:lnTo>
                  <a:lnTo>
                    <a:pt x="169640" y="69533"/>
                  </a:lnTo>
                  <a:lnTo>
                    <a:pt x="170021" y="69914"/>
                  </a:lnTo>
                  <a:lnTo>
                    <a:pt x="170021" y="70199"/>
                  </a:lnTo>
                  <a:lnTo>
                    <a:pt x="170593" y="70580"/>
                  </a:lnTo>
                  <a:lnTo>
                    <a:pt x="170307" y="70866"/>
                  </a:lnTo>
                  <a:lnTo>
                    <a:pt x="170593" y="71247"/>
                  </a:lnTo>
                  <a:lnTo>
                    <a:pt x="171259" y="70866"/>
                  </a:lnTo>
                  <a:lnTo>
                    <a:pt x="171926" y="70199"/>
                  </a:lnTo>
                  <a:lnTo>
                    <a:pt x="171926" y="70866"/>
                  </a:lnTo>
                  <a:lnTo>
                    <a:pt x="173260" y="71533"/>
                  </a:lnTo>
                  <a:lnTo>
                    <a:pt x="172974" y="72485"/>
                  </a:lnTo>
                  <a:lnTo>
                    <a:pt x="170974" y="73152"/>
                  </a:lnTo>
                  <a:lnTo>
                    <a:pt x="170688" y="74486"/>
                  </a:lnTo>
                  <a:lnTo>
                    <a:pt x="170021" y="74486"/>
                  </a:lnTo>
                  <a:lnTo>
                    <a:pt x="170021" y="75152"/>
                  </a:lnTo>
                  <a:lnTo>
                    <a:pt x="169354" y="75438"/>
                  </a:lnTo>
                  <a:lnTo>
                    <a:pt x="169354" y="76105"/>
                  </a:lnTo>
                  <a:lnTo>
                    <a:pt x="168974" y="76772"/>
                  </a:lnTo>
                  <a:lnTo>
                    <a:pt x="168307" y="77438"/>
                  </a:lnTo>
                  <a:lnTo>
                    <a:pt x="167640" y="78772"/>
                  </a:lnTo>
                  <a:lnTo>
                    <a:pt x="167354" y="79058"/>
                  </a:lnTo>
                  <a:lnTo>
                    <a:pt x="167354" y="79724"/>
                  </a:lnTo>
                  <a:lnTo>
                    <a:pt x="165735" y="81058"/>
                  </a:lnTo>
                  <a:lnTo>
                    <a:pt x="161163" y="80391"/>
                  </a:lnTo>
                  <a:lnTo>
                    <a:pt x="160782" y="79724"/>
                  </a:lnTo>
                  <a:lnTo>
                    <a:pt x="160496" y="78772"/>
                  </a:lnTo>
                  <a:lnTo>
                    <a:pt x="159829" y="77819"/>
                  </a:lnTo>
                  <a:lnTo>
                    <a:pt x="159449" y="77153"/>
                  </a:lnTo>
                  <a:lnTo>
                    <a:pt x="159449" y="76105"/>
                  </a:lnTo>
                  <a:lnTo>
                    <a:pt x="159829" y="75819"/>
                  </a:lnTo>
                  <a:lnTo>
                    <a:pt x="159829" y="74867"/>
                  </a:lnTo>
                  <a:lnTo>
                    <a:pt x="159163" y="74486"/>
                  </a:lnTo>
                  <a:lnTo>
                    <a:pt x="159163" y="74200"/>
                  </a:lnTo>
                  <a:lnTo>
                    <a:pt x="158782" y="74200"/>
                  </a:lnTo>
                  <a:lnTo>
                    <a:pt x="158496" y="73819"/>
                  </a:lnTo>
                  <a:lnTo>
                    <a:pt x="158210" y="74200"/>
                  </a:lnTo>
                  <a:lnTo>
                    <a:pt x="157163" y="74867"/>
                  </a:lnTo>
                  <a:lnTo>
                    <a:pt x="155829" y="75152"/>
                  </a:lnTo>
                  <a:lnTo>
                    <a:pt x="155543" y="75438"/>
                  </a:lnTo>
                  <a:lnTo>
                    <a:pt x="155543" y="76105"/>
                  </a:lnTo>
                  <a:lnTo>
                    <a:pt x="155258" y="76105"/>
                  </a:lnTo>
                  <a:lnTo>
                    <a:pt x="155258" y="75438"/>
                  </a:lnTo>
                  <a:lnTo>
                    <a:pt x="154591" y="74867"/>
                  </a:lnTo>
                  <a:lnTo>
                    <a:pt x="153543" y="75152"/>
                  </a:lnTo>
                  <a:lnTo>
                    <a:pt x="153257" y="76105"/>
                  </a:lnTo>
                  <a:lnTo>
                    <a:pt x="152876" y="76105"/>
                  </a:lnTo>
                  <a:lnTo>
                    <a:pt x="153257" y="76486"/>
                  </a:lnTo>
                  <a:lnTo>
                    <a:pt x="153257" y="77153"/>
                  </a:lnTo>
                  <a:lnTo>
                    <a:pt x="152591" y="77819"/>
                  </a:lnTo>
                  <a:lnTo>
                    <a:pt x="151924" y="77438"/>
                  </a:lnTo>
                  <a:lnTo>
                    <a:pt x="151638" y="77438"/>
                  </a:lnTo>
                  <a:lnTo>
                    <a:pt x="151638" y="78772"/>
                  </a:lnTo>
                  <a:lnTo>
                    <a:pt x="151924" y="79439"/>
                  </a:lnTo>
                  <a:lnTo>
                    <a:pt x="152305" y="79439"/>
                  </a:lnTo>
                  <a:lnTo>
                    <a:pt x="153257" y="80105"/>
                  </a:lnTo>
                  <a:lnTo>
                    <a:pt x="152305" y="81058"/>
                  </a:lnTo>
                  <a:lnTo>
                    <a:pt x="151924" y="81725"/>
                  </a:lnTo>
                  <a:lnTo>
                    <a:pt x="150971" y="82677"/>
                  </a:lnTo>
                  <a:lnTo>
                    <a:pt x="151638" y="83344"/>
                  </a:lnTo>
                  <a:lnTo>
                    <a:pt x="151257" y="84011"/>
                  </a:lnTo>
                  <a:lnTo>
                    <a:pt x="151638" y="84392"/>
                  </a:lnTo>
                  <a:lnTo>
                    <a:pt x="151638" y="85344"/>
                  </a:lnTo>
                  <a:lnTo>
                    <a:pt x="151257" y="86678"/>
                  </a:lnTo>
                  <a:lnTo>
                    <a:pt x="151257" y="87630"/>
                  </a:lnTo>
                  <a:lnTo>
                    <a:pt x="152305" y="87916"/>
                  </a:lnTo>
                  <a:lnTo>
                    <a:pt x="153257" y="88964"/>
                  </a:lnTo>
                  <a:lnTo>
                    <a:pt x="152876" y="89249"/>
                  </a:lnTo>
                  <a:lnTo>
                    <a:pt x="152305" y="89249"/>
                  </a:lnTo>
                  <a:lnTo>
                    <a:pt x="151924" y="89916"/>
                  </a:lnTo>
                  <a:lnTo>
                    <a:pt x="151257" y="89916"/>
                  </a:lnTo>
                  <a:lnTo>
                    <a:pt x="151924" y="90297"/>
                  </a:lnTo>
                  <a:lnTo>
                    <a:pt x="151924" y="91250"/>
                  </a:lnTo>
                  <a:lnTo>
                    <a:pt x="151638" y="91535"/>
                  </a:lnTo>
                  <a:lnTo>
                    <a:pt x="151638" y="91916"/>
                  </a:lnTo>
                  <a:lnTo>
                    <a:pt x="151924" y="92202"/>
                  </a:lnTo>
                  <a:lnTo>
                    <a:pt x="151638" y="92869"/>
                  </a:lnTo>
                  <a:lnTo>
                    <a:pt x="151638" y="93536"/>
                  </a:lnTo>
                  <a:lnTo>
                    <a:pt x="150971" y="93536"/>
                  </a:lnTo>
                  <a:lnTo>
                    <a:pt x="150590" y="94202"/>
                  </a:lnTo>
                  <a:lnTo>
                    <a:pt x="150304" y="94488"/>
                  </a:lnTo>
                  <a:lnTo>
                    <a:pt x="150304" y="94869"/>
                  </a:lnTo>
                  <a:lnTo>
                    <a:pt x="149638" y="95155"/>
                  </a:lnTo>
                  <a:lnTo>
                    <a:pt x="148971" y="95822"/>
                  </a:lnTo>
                  <a:lnTo>
                    <a:pt x="148685" y="96488"/>
                  </a:lnTo>
                  <a:lnTo>
                    <a:pt x="147352" y="96488"/>
                  </a:lnTo>
                  <a:lnTo>
                    <a:pt x="146685" y="96774"/>
                  </a:lnTo>
                  <a:lnTo>
                    <a:pt x="146399" y="97155"/>
                  </a:lnTo>
                  <a:lnTo>
                    <a:pt x="146018" y="96774"/>
                  </a:lnTo>
                  <a:lnTo>
                    <a:pt x="145733" y="97155"/>
                  </a:lnTo>
                  <a:lnTo>
                    <a:pt x="145733" y="96774"/>
                  </a:lnTo>
                  <a:lnTo>
                    <a:pt x="144685" y="97155"/>
                  </a:lnTo>
                  <a:lnTo>
                    <a:pt x="144399" y="97155"/>
                  </a:lnTo>
                  <a:lnTo>
                    <a:pt x="144399" y="97441"/>
                  </a:lnTo>
                  <a:lnTo>
                    <a:pt x="143732" y="97822"/>
                  </a:lnTo>
                  <a:lnTo>
                    <a:pt x="143732" y="98108"/>
                  </a:lnTo>
                  <a:lnTo>
                    <a:pt x="143446" y="98489"/>
                  </a:lnTo>
                  <a:lnTo>
                    <a:pt x="143446" y="99155"/>
                  </a:lnTo>
                  <a:lnTo>
                    <a:pt x="143066" y="100775"/>
                  </a:lnTo>
                  <a:lnTo>
                    <a:pt x="138779" y="100394"/>
                  </a:lnTo>
                  <a:lnTo>
                    <a:pt x="138494" y="101060"/>
                  </a:lnTo>
                  <a:lnTo>
                    <a:pt x="137827" y="101060"/>
                  </a:lnTo>
                  <a:lnTo>
                    <a:pt x="137827" y="101441"/>
                  </a:lnTo>
                  <a:lnTo>
                    <a:pt x="137160" y="102108"/>
                  </a:lnTo>
                  <a:lnTo>
                    <a:pt x="137541" y="102108"/>
                  </a:lnTo>
                  <a:lnTo>
                    <a:pt x="137827" y="102680"/>
                  </a:lnTo>
                  <a:lnTo>
                    <a:pt x="136874" y="103727"/>
                  </a:lnTo>
                  <a:lnTo>
                    <a:pt x="136208" y="105347"/>
                  </a:lnTo>
                  <a:lnTo>
                    <a:pt x="134874" y="107347"/>
                  </a:lnTo>
                  <a:lnTo>
                    <a:pt x="134588" y="106966"/>
                  </a:lnTo>
                  <a:lnTo>
                    <a:pt x="134207" y="106966"/>
                  </a:lnTo>
                  <a:lnTo>
                    <a:pt x="133921" y="107347"/>
                  </a:lnTo>
                  <a:lnTo>
                    <a:pt x="132207" y="107633"/>
                  </a:lnTo>
                  <a:lnTo>
                    <a:pt x="131636" y="107347"/>
                  </a:lnTo>
                  <a:lnTo>
                    <a:pt x="131254" y="107347"/>
                  </a:lnTo>
                  <a:lnTo>
                    <a:pt x="130588" y="107633"/>
                  </a:lnTo>
                  <a:lnTo>
                    <a:pt x="130302" y="107633"/>
                  </a:lnTo>
                  <a:lnTo>
                    <a:pt x="129921" y="108014"/>
                  </a:lnTo>
                  <a:lnTo>
                    <a:pt x="129254" y="108299"/>
                  </a:lnTo>
                  <a:lnTo>
                    <a:pt x="128969" y="106680"/>
                  </a:lnTo>
                  <a:lnTo>
                    <a:pt x="129254" y="106299"/>
                  </a:lnTo>
                  <a:lnTo>
                    <a:pt x="129254" y="105632"/>
                  </a:lnTo>
                  <a:lnTo>
                    <a:pt x="128969" y="106013"/>
                  </a:lnTo>
                  <a:lnTo>
                    <a:pt x="128683" y="105632"/>
                  </a:lnTo>
                  <a:lnTo>
                    <a:pt x="128302" y="106013"/>
                  </a:lnTo>
                  <a:lnTo>
                    <a:pt x="127635" y="106013"/>
                  </a:lnTo>
                  <a:lnTo>
                    <a:pt x="127635" y="106680"/>
                  </a:lnTo>
                  <a:lnTo>
                    <a:pt x="127349" y="106966"/>
                  </a:lnTo>
                  <a:lnTo>
                    <a:pt x="126016" y="106966"/>
                  </a:lnTo>
                  <a:lnTo>
                    <a:pt x="125349" y="106680"/>
                  </a:lnTo>
                  <a:lnTo>
                    <a:pt x="124016" y="107347"/>
                  </a:lnTo>
                  <a:lnTo>
                    <a:pt x="120777" y="105632"/>
                  </a:lnTo>
                  <a:lnTo>
                    <a:pt x="120777" y="110966"/>
                  </a:lnTo>
                  <a:lnTo>
                    <a:pt x="120396" y="111252"/>
                  </a:lnTo>
                  <a:lnTo>
                    <a:pt x="119825" y="112205"/>
                  </a:lnTo>
                  <a:lnTo>
                    <a:pt x="119158" y="112205"/>
                  </a:lnTo>
                  <a:lnTo>
                    <a:pt x="116872" y="111919"/>
                  </a:lnTo>
                  <a:lnTo>
                    <a:pt x="116205" y="112205"/>
                  </a:lnTo>
                  <a:lnTo>
                    <a:pt x="115538" y="111919"/>
                  </a:lnTo>
                  <a:lnTo>
                    <a:pt x="115824" y="111252"/>
                  </a:lnTo>
                  <a:lnTo>
                    <a:pt x="114205" y="111252"/>
                  </a:lnTo>
                  <a:lnTo>
                    <a:pt x="113919" y="111919"/>
                  </a:lnTo>
                  <a:lnTo>
                    <a:pt x="113538" y="111919"/>
                  </a:lnTo>
                  <a:lnTo>
                    <a:pt x="113919" y="113252"/>
                  </a:lnTo>
                  <a:lnTo>
                    <a:pt x="113538" y="113919"/>
                  </a:lnTo>
                  <a:lnTo>
                    <a:pt x="113919" y="114491"/>
                  </a:lnTo>
                  <a:lnTo>
                    <a:pt x="113538" y="115157"/>
                  </a:lnTo>
                  <a:lnTo>
                    <a:pt x="113919" y="116205"/>
                  </a:lnTo>
                  <a:lnTo>
                    <a:pt x="113252" y="117443"/>
                  </a:lnTo>
                  <a:lnTo>
                    <a:pt x="112586" y="117443"/>
                  </a:lnTo>
                  <a:lnTo>
                    <a:pt x="109633" y="116491"/>
                  </a:lnTo>
                  <a:lnTo>
                    <a:pt x="108299" y="116872"/>
                  </a:lnTo>
                  <a:lnTo>
                    <a:pt x="106680" y="117443"/>
                  </a:lnTo>
                  <a:lnTo>
                    <a:pt x="106013" y="117824"/>
                  </a:lnTo>
                  <a:lnTo>
                    <a:pt x="105346" y="117824"/>
                  </a:lnTo>
                  <a:lnTo>
                    <a:pt x="105061" y="118110"/>
                  </a:lnTo>
                  <a:lnTo>
                    <a:pt x="104680" y="118777"/>
                  </a:lnTo>
                  <a:lnTo>
                    <a:pt x="105061" y="119444"/>
                  </a:lnTo>
                  <a:lnTo>
                    <a:pt x="104394" y="120777"/>
                  </a:lnTo>
                  <a:lnTo>
                    <a:pt x="105061" y="122111"/>
                  </a:lnTo>
                  <a:lnTo>
                    <a:pt x="104680" y="122396"/>
                  </a:lnTo>
                  <a:lnTo>
                    <a:pt x="102679" y="122777"/>
                  </a:lnTo>
                  <a:lnTo>
                    <a:pt x="101727" y="122777"/>
                  </a:lnTo>
                  <a:lnTo>
                    <a:pt x="100775" y="122111"/>
                  </a:lnTo>
                  <a:lnTo>
                    <a:pt x="100108" y="123063"/>
                  </a:lnTo>
                  <a:lnTo>
                    <a:pt x="100394" y="123730"/>
                  </a:lnTo>
                  <a:lnTo>
                    <a:pt x="101060" y="124016"/>
                  </a:lnTo>
                  <a:lnTo>
                    <a:pt x="101060" y="124682"/>
                  </a:lnTo>
                  <a:lnTo>
                    <a:pt x="100108" y="124397"/>
                  </a:lnTo>
                  <a:lnTo>
                    <a:pt x="99155" y="125063"/>
                  </a:lnTo>
                  <a:lnTo>
                    <a:pt x="98108" y="125063"/>
                  </a:lnTo>
                  <a:lnTo>
                    <a:pt x="98774" y="126016"/>
                  </a:lnTo>
                  <a:lnTo>
                    <a:pt x="98488" y="126683"/>
                  </a:lnTo>
                  <a:lnTo>
                    <a:pt x="98774" y="126968"/>
                  </a:lnTo>
                  <a:lnTo>
                    <a:pt x="98488" y="127635"/>
                  </a:lnTo>
                  <a:lnTo>
                    <a:pt x="97822" y="128016"/>
                  </a:lnTo>
                  <a:lnTo>
                    <a:pt x="97155" y="128683"/>
                  </a:lnTo>
                  <a:lnTo>
                    <a:pt x="96774" y="129921"/>
                  </a:lnTo>
                  <a:lnTo>
                    <a:pt x="96488" y="130969"/>
                  </a:lnTo>
                  <a:lnTo>
                    <a:pt x="96488" y="131255"/>
                  </a:lnTo>
                  <a:lnTo>
                    <a:pt x="96203" y="131921"/>
                  </a:lnTo>
                  <a:lnTo>
                    <a:pt x="95821" y="132874"/>
                  </a:lnTo>
                  <a:lnTo>
                    <a:pt x="94488" y="133541"/>
                  </a:lnTo>
                  <a:lnTo>
                    <a:pt x="94488" y="134207"/>
                  </a:lnTo>
                  <a:lnTo>
                    <a:pt x="94202" y="134588"/>
                  </a:lnTo>
                  <a:lnTo>
                    <a:pt x="93821" y="134588"/>
                  </a:lnTo>
                  <a:lnTo>
                    <a:pt x="94202" y="135160"/>
                  </a:lnTo>
                  <a:lnTo>
                    <a:pt x="93821" y="135160"/>
                  </a:lnTo>
                  <a:lnTo>
                    <a:pt x="93821" y="136493"/>
                  </a:lnTo>
                  <a:lnTo>
                    <a:pt x="93536" y="136493"/>
                  </a:lnTo>
                  <a:lnTo>
                    <a:pt x="93250" y="136874"/>
                  </a:lnTo>
                  <a:lnTo>
                    <a:pt x="93536" y="137160"/>
                  </a:lnTo>
                  <a:lnTo>
                    <a:pt x="93250" y="137541"/>
                  </a:lnTo>
                  <a:lnTo>
                    <a:pt x="93536" y="137827"/>
                  </a:lnTo>
                  <a:lnTo>
                    <a:pt x="92583" y="138494"/>
                  </a:lnTo>
                  <a:lnTo>
                    <a:pt x="92202" y="138494"/>
                  </a:lnTo>
                  <a:lnTo>
                    <a:pt x="91535" y="137827"/>
                  </a:lnTo>
                  <a:lnTo>
                    <a:pt x="90869" y="138113"/>
                  </a:lnTo>
                  <a:lnTo>
                    <a:pt x="89916" y="138494"/>
                  </a:lnTo>
                  <a:lnTo>
                    <a:pt x="90297" y="137541"/>
                  </a:lnTo>
                  <a:lnTo>
                    <a:pt x="89630" y="137160"/>
                  </a:lnTo>
                  <a:lnTo>
                    <a:pt x="89249" y="137541"/>
                  </a:lnTo>
                  <a:lnTo>
                    <a:pt x="88963" y="138113"/>
                  </a:lnTo>
                  <a:lnTo>
                    <a:pt x="88583" y="137827"/>
                  </a:lnTo>
                  <a:lnTo>
                    <a:pt x="88297" y="137160"/>
                  </a:lnTo>
                  <a:lnTo>
                    <a:pt x="87630" y="137541"/>
                  </a:lnTo>
                  <a:lnTo>
                    <a:pt x="87630" y="138494"/>
                  </a:lnTo>
                  <a:lnTo>
                    <a:pt x="87249" y="138494"/>
                  </a:lnTo>
                  <a:lnTo>
                    <a:pt x="86963" y="139160"/>
                  </a:lnTo>
                  <a:lnTo>
                    <a:pt x="86963" y="139446"/>
                  </a:lnTo>
                  <a:lnTo>
                    <a:pt x="86296" y="139160"/>
                  </a:lnTo>
                  <a:lnTo>
                    <a:pt x="84677" y="138494"/>
                  </a:lnTo>
                  <a:lnTo>
                    <a:pt x="84677" y="138113"/>
                  </a:lnTo>
                  <a:lnTo>
                    <a:pt x="84011" y="138494"/>
                  </a:lnTo>
                  <a:lnTo>
                    <a:pt x="83725" y="138494"/>
                  </a:lnTo>
                  <a:lnTo>
                    <a:pt x="83344" y="138113"/>
                  </a:lnTo>
                  <a:lnTo>
                    <a:pt x="81725" y="138494"/>
                  </a:lnTo>
                  <a:lnTo>
                    <a:pt x="79724" y="138113"/>
                  </a:lnTo>
                  <a:lnTo>
                    <a:pt x="79058" y="137541"/>
                  </a:lnTo>
                  <a:lnTo>
                    <a:pt x="77819" y="137160"/>
                  </a:lnTo>
                  <a:lnTo>
                    <a:pt x="77819" y="137541"/>
                  </a:lnTo>
                  <a:lnTo>
                    <a:pt x="76771" y="136208"/>
                  </a:lnTo>
                  <a:lnTo>
                    <a:pt x="76486" y="136208"/>
                  </a:lnTo>
                  <a:lnTo>
                    <a:pt x="76105" y="136493"/>
                  </a:lnTo>
                  <a:lnTo>
                    <a:pt x="75819" y="136493"/>
                  </a:lnTo>
                  <a:lnTo>
                    <a:pt x="75819" y="135827"/>
                  </a:lnTo>
                  <a:lnTo>
                    <a:pt x="75438" y="135541"/>
                  </a:lnTo>
                  <a:lnTo>
                    <a:pt x="75152" y="136208"/>
                  </a:lnTo>
                  <a:lnTo>
                    <a:pt x="74200" y="136208"/>
                  </a:lnTo>
                  <a:lnTo>
                    <a:pt x="73819" y="136874"/>
                  </a:lnTo>
                  <a:lnTo>
                    <a:pt x="73533" y="136874"/>
                  </a:lnTo>
                  <a:lnTo>
                    <a:pt x="73152" y="137160"/>
                  </a:lnTo>
                  <a:lnTo>
                    <a:pt x="72866" y="136493"/>
                  </a:lnTo>
                  <a:lnTo>
                    <a:pt x="72866" y="136208"/>
                  </a:lnTo>
                  <a:lnTo>
                    <a:pt x="72485" y="135541"/>
                  </a:lnTo>
                  <a:lnTo>
                    <a:pt x="72485" y="135827"/>
                  </a:lnTo>
                  <a:lnTo>
                    <a:pt x="72200" y="135827"/>
                  </a:lnTo>
                  <a:lnTo>
                    <a:pt x="71914" y="135541"/>
                  </a:lnTo>
                  <a:lnTo>
                    <a:pt x="71533" y="135541"/>
                  </a:lnTo>
                  <a:lnTo>
                    <a:pt x="72485" y="134588"/>
                  </a:lnTo>
                  <a:lnTo>
                    <a:pt x="72200" y="134207"/>
                  </a:lnTo>
                  <a:lnTo>
                    <a:pt x="72200" y="133922"/>
                  </a:lnTo>
                  <a:lnTo>
                    <a:pt x="70866" y="132588"/>
                  </a:lnTo>
                  <a:lnTo>
                    <a:pt x="70580" y="132874"/>
                  </a:lnTo>
                  <a:lnTo>
                    <a:pt x="69913" y="132588"/>
                  </a:lnTo>
                  <a:lnTo>
                    <a:pt x="68580" y="132874"/>
                  </a:lnTo>
                  <a:lnTo>
                    <a:pt x="68294" y="132588"/>
                  </a:lnTo>
                  <a:lnTo>
                    <a:pt x="67913" y="132588"/>
                  </a:lnTo>
                  <a:lnTo>
                    <a:pt x="67628" y="131921"/>
                  </a:lnTo>
                  <a:lnTo>
                    <a:pt x="66961" y="132207"/>
                  </a:lnTo>
                  <a:lnTo>
                    <a:pt x="66580" y="132588"/>
                  </a:lnTo>
                  <a:lnTo>
                    <a:pt x="66580" y="132874"/>
                  </a:lnTo>
                  <a:lnTo>
                    <a:pt x="66008" y="133541"/>
                  </a:lnTo>
                  <a:lnTo>
                    <a:pt x="64961" y="133541"/>
                  </a:lnTo>
                  <a:lnTo>
                    <a:pt x="64675" y="134207"/>
                  </a:lnTo>
                  <a:lnTo>
                    <a:pt x="63627" y="133922"/>
                  </a:lnTo>
                  <a:lnTo>
                    <a:pt x="62008" y="132588"/>
                  </a:lnTo>
                  <a:lnTo>
                    <a:pt x="61055" y="131921"/>
                  </a:lnTo>
                  <a:lnTo>
                    <a:pt x="60388" y="132874"/>
                  </a:lnTo>
                  <a:lnTo>
                    <a:pt x="59436" y="133255"/>
                  </a:lnTo>
                  <a:lnTo>
                    <a:pt x="59055" y="132874"/>
                  </a:lnTo>
                  <a:lnTo>
                    <a:pt x="57721" y="130588"/>
                  </a:lnTo>
                  <a:lnTo>
                    <a:pt x="57721" y="129921"/>
                  </a:lnTo>
                  <a:lnTo>
                    <a:pt x="57436" y="129635"/>
                  </a:lnTo>
                  <a:lnTo>
                    <a:pt x="57436" y="129254"/>
                  </a:lnTo>
                  <a:lnTo>
                    <a:pt x="57150" y="129254"/>
                  </a:lnTo>
                  <a:lnTo>
                    <a:pt x="54769" y="128016"/>
                  </a:lnTo>
                  <a:lnTo>
                    <a:pt x="53816" y="127635"/>
                  </a:lnTo>
                  <a:lnTo>
                    <a:pt x="52864" y="126968"/>
                  </a:lnTo>
                  <a:lnTo>
                    <a:pt x="52197" y="127635"/>
                  </a:lnTo>
                  <a:lnTo>
                    <a:pt x="51530" y="127349"/>
                  </a:lnTo>
                  <a:lnTo>
                    <a:pt x="49911" y="127349"/>
                  </a:lnTo>
                  <a:lnTo>
                    <a:pt x="48292" y="126968"/>
                  </a:lnTo>
                  <a:lnTo>
                    <a:pt x="46958" y="126016"/>
                  </a:lnTo>
                  <a:lnTo>
                    <a:pt x="46577" y="125730"/>
                  </a:lnTo>
                  <a:lnTo>
                    <a:pt x="45339" y="126683"/>
                  </a:lnTo>
                  <a:lnTo>
                    <a:pt x="44958" y="127349"/>
                  </a:lnTo>
                  <a:lnTo>
                    <a:pt x="43339" y="127635"/>
                  </a:lnTo>
                  <a:lnTo>
                    <a:pt x="40005" y="127349"/>
                  </a:lnTo>
                  <a:lnTo>
                    <a:pt x="39433" y="126016"/>
                  </a:lnTo>
                  <a:lnTo>
                    <a:pt x="39053" y="125063"/>
                  </a:lnTo>
                  <a:lnTo>
                    <a:pt x="38386" y="123349"/>
                  </a:lnTo>
                  <a:lnTo>
                    <a:pt x="37052" y="122777"/>
                  </a:lnTo>
                  <a:lnTo>
                    <a:pt x="36481" y="120396"/>
                  </a:lnTo>
                  <a:lnTo>
                    <a:pt x="34480" y="118777"/>
                  </a:lnTo>
                  <a:lnTo>
                    <a:pt x="33528" y="118491"/>
                  </a:lnTo>
                  <a:lnTo>
                    <a:pt x="32195" y="118491"/>
                  </a:lnTo>
                  <a:lnTo>
                    <a:pt x="31813" y="118110"/>
                  </a:lnTo>
                  <a:lnTo>
                    <a:pt x="31147" y="117158"/>
                  </a:lnTo>
                  <a:lnTo>
                    <a:pt x="31528" y="116491"/>
                  </a:lnTo>
                  <a:lnTo>
                    <a:pt x="31528" y="115157"/>
                  </a:lnTo>
                  <a:lnTo>
                    <a:pt x="31147" y="115157"/>
                  </a:lnTo>
                  <a:lnTo>
                    <a:pt x="30575" y="115824"/>
                  </a:lnTo>
                  <a:lnTo>
                    <a:pt x="30575" y="116491"/>
                  </a:lnTo>
                  <a:lnTo>
                    <a:pt x="28575" y="118491"/>
                  </a:lnTo>
                  <a:lnTo>
                    <a:pt x="27908" y="117443"/>
                  </a:lnTo>
                  <a:lnTo>
                    <a:pt x="26956" y="117824"/>
                  </a:lnTo>
                  <a:lnTo>
                    <a:pt x="25241" y="119444"/>
                  </a:lnTo>
                  <a:lnTo>
                    <a:pt x="24955" y="118777"/>
                  </a:lnTo>
                  <a:lnTo>
                    <a:pt x="25241" y="117824"/>
                  </a:lnTo>
                  <a:lnTo>
                    <a:pt x="24289" y="116491"/>
                  </a:lnTo>
                  <a:lnTo>
                    <a:pt x="24003" y="116491"/>
                  </a:lnTo>
                  <a:lnTo>
                    <a:pt x="24289" y="115824"/>
                  </a:lnTo>
                  <a:lnTo>
                    <a:pt x="23622" y="116205"/>
                  </a:lnTo>
                  <a:lnTo>
                    <a:pt x="23622" y="115824"/>
                  </a:lnTo>
                  <a:lnTo>
                    <a:pt x="22670" y="115824"/>
                  </a:lnTo>
                  <a:lnTo>
                    <a:pt x="21717" y="116872"/>
                  </a:lnTo>
                  <a:lnTo>
                    <a:pt x="21717" y="118110"/>
                  </a:lnTo>
                  <a:lnTo>
                    <a:pt x="20003" y="119158"/>
                  </a:lnTo>
                  <a:lnTo>
                    <a:pt x="19336" y="118491"/>
                  </a:lnTo>
                  <a:lnTo>
                    <a:pt x="18383" y="118491"/>
                  </a:lnTo>
                  <a:lnTo>
                    <a:pt x="18383" y="119158"/>
                  </a:lnTo>
                  <a:lnTo>
                    <a:pt x="17050" y="120396"/>
                  </a:lnTo>
                  <a:lnTo>
                    <a:pt x="17050" y="120110"/>
                  </a:lnTo>
                  <a:lnTo>
                    <a:pt x="16097" y="120110"/>
                  </a:lnTo>
                  <a:lnTo>
                    <a:pt x="15145" y="119825"/>
                  </a:lnTo>
                  <a:lnTo>
                    <a:pt x="14478" y="119158"/>
                  </a:lnTo>
                  <a:lnTo>
                    <a:pt x="13430" y="119444"/>
                  </a:lnTo>
                  <a:lnTo>
                    <a:pt x="12859" y="119444"/>
                  </a:lnTo>
                  <a:lnTo>
                    <a:pt x="12478" y="119158"/>
                  </a:lnTo>
                  <a:lnTo>
                    <a:pt x="11811" y="117158"/>
                  </a:lnTo>
                  <a:lnTo>
                    <a:pt x="11811" y="116872"/>
                  </a:lnTo>
                  <a:lnTo>
                    <a:pt x="12192" y="116491"/>
                  </a:lnTo>
                  <a:lnTo>
                    <a:pt x="11811" y="116205"/>
                  </a:lnTo>
                  <a:lnTo>
                    <a:pt x="12192" y="115824"/>
                  </a:lnTo>
                  <a:lnTo>
                    <a:pt x="11144" y="115824"/>
                  </a:lnTo>
                  <a:lnTo>
                    <a:pt x="10478" y="115538"/>
                  </a:lnTo>
                  <a:lnTo>
                    <a:pt x="9525" y="115538"/>
                  </a:lnTo>
                  <a:lnTo>
                    <a:pt x="8858" y="115157"/>
                  </a:lnTo>
                  <a:lnTo>
                    <a:pt x="8572" y="114491"/>
                  </a:lnTo>
                  <a:lnTo>
                    <a:pt x="9239" y="114205"/>
                  </a:lnTo>
                  <a:lnTo>
                    <a:pt x="9239" y="113919"/>
                  </a:lnTo>
                  <a:lnTo>
                    <a:pt x="8858" y="113252"/>
                  </a:lnTo>
                  <a:lnTo>
                    <a:pt x="9239" y="112586"/>
                  </a:lnTo>
                  <a:lnTo>
                    <a:pt x="9239" y="111538"/>
                  </a:lnTo>
                  <a:lnTo>
                    <a:pt x="9525" y="111538"/>
                  </a:lnTo>
                  <a:lnTo>
                    <a:pt x="10192" y="110585"/>
                  </a:lnTo>
                  <a:lnTo>
                    <a:pt x="10478" y="108299"/>
                  </a:lnTo>
                  <a:lnTo>
                    <a:pt x="9906" y="108014"/>
                  </a:lnTo>
                  <a:lnTo>
                    <a:pt x="9906" y="107633"/>
                  </a:lnTo>
                  <a:lnTo>
                    <a:pt x="9239" y="107347"/>
                  </a:lnTo>
                  <a:lnTo>
                    <a:pt x="8572" y="105347"/>
                  </a:lnTo>
                  <a:lnTo>
                    <a:pt x="8192" y="105061"/>
                  </a:lnTo>
                  <a:lnTo>
                    <a:pt x="8192" y="105347"/>
                  </a:lnTo>
                  <a:lnTo>
                    <a:pt x="7906" y="105347"/>
                  </a:lnTo>
                  <a:lnTo>
                    <a:pt x="7525" y="105061"/>
                  </a:lnTo>
                  <a:lnTo>
                    <a:pt x="7239" y="105061"/>
                  </a:lnTo>
                  <a:lnTo>
                    <a:pt x="7239" y="104680"/>
                  </a:lnTo>
                  <a:lnTo>
                    <a:pt x="6953" y="104013"/>
                  </a:lnTo>
                  <a:lnTo>
                    <a:pt x="6287" y="103727"/>
                  </a:lnTo>
                  <a:lnTo>
                    <a:pt x="6572" y="103061"/>
                  </a:lnTo>
                  <a:lnTo>
                    <a:pt x="6572" y="102680"/>
                  </a:lnTo>
                  <a:lnTo>
                    <a:pt x="6287" y="102680"/>
                  </a:lnTo>
                  <a:lnTo>
                    <a:pt x="6287" y="101727"/>
                  </a:lnTo>
                  <a:lnTo>
                    <a:pt x="5620" y="101441"/>
                  </a:lnTo>
                  <a:lnTo>
                    <a:pt x="5239" y="101441"/>
                  </a:lnTo>
                  <a:lnTo>
                    <a:pt x="4953" y="101060"/>
                  </a:lnTo>
                  <a:lnTo>
                    <a:pt x="4286" y="100775"/>
                  </a:lnTo>
                  <a:lnTo>
                    <a:pt x="4000" y="100394"/>
                  </a:lnTo>
                  <a:lnTo>
                    <a:pt x="3620" y="100394"/>
                  </a:lnTo>
                  <a:lnTo>
                    <a:pt x="3620" y="100108"/>
                  </a:lnTo>
                  <a:lnTo>
                    <a:pt x="4286" y="99441"/>
                  </a:lnTo>
                  <a:lnTo>
                    <a:pt x="4286" y="99155"/>
                  </a:lnTo>
                  <a:lnTo>
                    <a:pt x="4953" y="98489"/>
                  </a:lnTo>
                  <a:lnTo>
                    <a:pt x="4953" y="96203"/>
                  </a:lnTo>
                  <a:lnTo>
                    <a:pt x="4286" y="96203"/>
                  </a:lnTo>
                  <a:lnTo>
                    <a:pt x="3905" y="95536"/>
                  </a:lnTo>
                  <a:lnTo>
                    <a:pt x="3620" y="95536"/>
                  </a:lnTo>
                  <a:lnTo>
                    <a:pt x="3905" y="94488"/>
                  </a:lnTo>
                  <a:lnTo>
                    <a:pt x="2667" y="94202"/>
                  </a:lnTo>
                  <a:lnTo>
                    <a:pt x="2000" y="94202"/>
                  </a:lnTo>
                  <a:lnTo>
                    <a:pt x="2000" y="93536"/>
                  </a:lnTo>
                  <a:lnTo>
                    <a:pt x="1619" y="93536"/>
                  </a:lnTo>
                  <a:lnTo>
                    <a:pt x="667" y="93250"/>
                  </a:lnTo>
                  <a:lnTo>
                    <a:pt x="0" y="93250"/>
                  </a:lnTo>
                  <a:lnTo>
                    <a:pt x="667" y="92583"/>
                  </a:lnTo>
                  <a:lnTo>
                    <a:pt x="2000" y="90583"/>
                  </a:lnTo>
                  <a:lnTo>
                    <a:pt x="1619" y="89916"/>
                  </a:lnTo>
                  <a:lnTo>
                    <a:pt x="2286" y="88964"/>
                  </a:lnTo>
                  <a:lnTo>
                    <a:pt x="3334" y="87916"/>
                  </a:lnTo>
                  <a:lnTo>
                    <a:pt x="2667" y="87344"/>
                  </a:lnTo>
                  <a:lnTo>
                    <a:pt x="5239" y="86297"/>
                  </a:lnTo>
                  <a:lnTo>
                    <a:pt x="5905" y="86678"/>
                  </a:lnTo>
                  <a:lnTo>
                    <a:pt x="8572" y="86963"/>
                  </a:lnTo>
                  <a:lnTo>
                    <a:pt x="8858" y="86011"/>
                  </a:lnTo>
                  <a:lnTo>
                    <a:pt x="8572" y="85344"/>
                  </a:lnTo>
                  <a:lnTo>
                    <a:pt x="8192" y="85344"/>
                  </a:lnTo>
                  <a:lnTo>
                    <a:pt x="8192" y="84677"/>
                  </a:lnTo>
                  <a:lnTo>
                    <a:pt x="7906" y="84677"/>
                  </a:lnTo>
                  <a:lnTo>
                    <a:pt x="7239" y="84011"/>
                  </a:lnTo>
                  <a:lnTo>
                    <a:pt x="6287" y="83344"/>
                  </a:lnTo>
                  <a:lnTo>
                    <a:pt x="7906" y="83725"/>
                  </a:lnTo>
                  <a:lnTo>
                    <a:pt x="8192" y="83344"/>
                  </a:lnTo>
                  <a:lnTo>
                    <a:pt x="9525" y="82391"/>
                  </a:lnTo>
                  <a:lnTo>
                    <a:pt x="10858" y="80772"/>
                  </a:lnTo>
                  <a:lnTo>
                    <a:pt x="10858" y="80391"/>
                  </a:lnTo>
                  <a:lnTo>
                    <a:pt x="12192" y="79439"/>
                  </a:lnTo>
                  <a:lnTo>
                    <a:pt x="12192" y="78772"/>
                  </a:lnTo>
                  <a:lnTo>
                    <a:pt x="11811" y="78772"/>
                  </a:lnTo>
                  <a:lnTo>
                    <a:pt x="12192" y="78772"/>
                  </a:lnTo>
                  <a:lnTo>
                    <a:pt x="13145" y="79058"/>
                  </a:lnTo>
                  <a:lnTo>
                    <a:pt x="15812" y="77819"/>
                  </a:lnTo>
                  <a:lnTo>
                    <a:pt x="15430" y="77153"/>
                  </a:lnTo>
                  <a:lnTo>
                    <a:pt x="15430" y="76486"/>
                  </a:lnTo>
                  <a:lnTo>
                    <a:pt x="15812" y="75819"/>
                  </a:lnTo>
                  <a:lnTo>
                    <a:pt x="17050" y="75819"/>
                  </a:lnTo>
                  <a:lnTo>
                    <a:pt x="17717" y="75438"/>
                  </a:lnTo>
                  <a:lnTo>
                    <a:pt x="17717" y="74867"/>
                  </a:lnTo>
                  <a:lnTo>
                    <a:pt x="19050" y="74867"/>
                  </a:lnTo>
                  <a:lnTo>
                    <a:pt x="20669" y="76486"/>
                  </a:lnTo>
                  <a:lnTo>
                    <a:pt x="21717" y="76772"/>
                  </a:lnTo>
                  <a:lnTo>
                    <a:pt x="22003" y="77438"/>
                  </a:lnTo>
                  <a:lnTo>
                    <a:pt x="24003" y="77438"/>
                  </a:lnTo>
                  <a:lnTo>
                    <a:pt x="24003" y="77153"/>
                  </a:lnTo>
                  <a:lnTo>
                    <a:pt x="23622" y="76772"/>
                  </a:lnTo>
                  <a:lnTo>
                    <a:pt x="24003" y="76772"/>
                  </a:lnTo>
                  <a:lnTo>
                    <a:pt x="24289" y="76105"/>
                  </a:lnTo>
                  <a:lnTo>
                    <a:pt x="24289" y="75819"/>
                  </a:lnTo>
                  <a:lnTo>
                    <a:pt x="25241" y="75819"/>
                  </a:lnTo>
                  <a:lnTo>
                    <a:pt x="25241" y="76105"/>
                  </a:lnTo>
                  <a:lnTo>
                    <a:pt x="25622" y="76105"/>
                  </a:lnTo>
                  <a:lnTo>
                    <a:pt x="26289" y="75152"/>
                  </a:lnTo>
                  <a:lnTo>
                    <a:pt x="25622" y="73819"/>
                  </a:lnTo>
                  <a:lnTo>
                    <a:pt x="25622" y="73533"/>
                  </a:lnTo>
                  <a:lnTo>
                    <a:pt x="25908" y="72866"/>
                  </a:lnTo>
                  <a:lnTo>
                    <a:pt x="26575" y="72866"/>
                  </a:lnTo>
                  <a:lnTo>
                    <a:pt x="26956" y="73533"/>
                  </a:lnTo>
                  <a:lnTo>
                    <a:pt x="27908" y="72485"/>
                  </a:lnTo>
                  <a:lnTo>
                    <a:pt x="28194" y="72866"/>
                  </a:lnTo>
                  <a:lnTo>
                    <a:pt x="28575" y="71914"/>
                  </a:lnTo>
                  <a:lnTo>
                    <a:pt x="29242" y="70199"/>
                  </a:lnTo>
                  <a:lnTo>
                    <a:pt x="30575" y="68961"/>
                  </a:lnTo>
                  <a:lnTo>
                    <a:pt x="30861" y="68961"/>
                  </a:lnTo>
                  <a:lnTo>
                    <a:pt x="31528" y="68580"/>
                  </a:lnTo>
                  <a:lnTo>
                    <a:pt x="32480" y="67247"/>
                  </a:lnTo>
                  <a:lnTo>
                    <a:pt x="32861" y="67628"/>
                  </a:lnTo>
                  <a:lnTo>
                    <a:pt x="33147" y="66961"/>
                  </a:lnTo>
                  <a:lnTo>
                    <a:pt x="32861" y="66961"/>
                  </a:lnTo>
                  <a:lnTo>
                    <a:pt x="32480" y="66580"/>
                  </a:lnTo>
                  <a:lnTo>
                    <a:pt x="32861" y="66008"/>
                  </a:lnTo>
                  <a:lnTo>
                    <a:pt x="33147" y="66008"/>
                  </a:lnTo>
                  <a:lnTo>
                    <a:pt x="33814" y="65342"/>
                  </a:lnTo>
                  <a:lnTo>
                    <a:pt x="34100" y="64675"/>
                  </a:lnTo>
                  <a:lnTo>
                    <a:pt x="34100" y="63341"/>
                  </a:lnTo>
                  <a:lnTo>
                    <a:pt x="33528" y="63056"/>
                  </a:lnTo>
                  <a:lnTo>
                    <a:pt x="32195" y="61722"/>
                  </a:lnTo>
                  <a:lnTo>
                    <a:pt x="31528" y="61341"/>
                  </a:lnTo>
                  <a:lnTo>
                    <a:pt x="32480" y="60389"/>
                  </a:lnTo>
                  <a:lnTo>
                    <a:pt x="32861" y="59722"/>
                  </a:lnTo>
                  <a:lnTo>
                    <a:pt x="34480" y="58103"/>
                  </a:lnTo>
                  <a:lnTo>
                    <a:pt x="35147" y="57722"/>
                  </a:lnTo>
                  <a:lnTo>
                    <a:pt x="34100" y="56483"/>
                  </a:lnTo>
                  <a:lnTo>
                    <a:pt x="33814" y="55435"/>
                  </a:lnTo>
                  <a:lnTo>
                    <a:pt x="34480" y="54769"/>
                  </a:lnTo>
                  <a:lnTo>
                    <a:pt x="35433" y="54483"/>
                  </a:lnTo>
                  <a:lnTo>
                    <a:pt x="33528" y="53816"/>
                  </a:lnTo>
                  <a:lnTo>
                    <a:pt x="32861" y="53816"/>
                  </a:lnTo>
                  <a:lnTo>
                    <a:pt x="31813" y="54483"/>
                  </a:lnTo>
                  <a:lnTo>
                    <a:pt x="31528" y="54483"/>
                  </a:lnTo>
                  <a:lnTo>
                    <a:pt x="31528" y="54769"/>
                  </a:lnTo>
                  <a:lnTo>
                    <a:pt x="30861" y="54483"/>
                  </a:lnTo>
                  <a:lnTo>
                    <a:pt x="30575" y="54483"/>
                  </a:lnTo>
                  <a:lnTo>
                    <a:pt x="30575" y="54197"/>
                  </a:lnTo>
                  <a:lnTo>
                    <a:pt x="30861" y="53816"/>
                  </a:lnTo>
                  <a:lnTo>
                    <a:pt x="30575" y="53150"/>
                  </a:lnTo>
                  <a:lnTo>
                    <a:pt x="29908" y="52864"/>
                  </a:lnTo>
                  <a:lnTo>
                    <a:pt x="29908" y="50864"/>
                  </a:lnTo>
                  <a:lnTo>
                    <a:pt x="30194" y="50578"/>
                  </a:lnTo>
                  <a:lnTo>
                    <a:pt x="30194" y="49911"/>
                  </a:lnTo>
                  <a:lnTo>
                    <a:pt x="30575" y="48863"/>
                  </a:lnTo>
                  <a:lnTo>
                    <a:pt x="29528" y="49244"/>
                  </a:lnTo>
                  <a:lnTo>
                    <a:pt x="28575" y="49244"/>
                  </a:lnTo>
                  <a:lnTo>
                    <a:pt x="29242" y="48578"/>
                  </a:lnTo>
                  <a:lnTo>
                    <a:pt x="30194" y="47911"/>
                  </a:lnTo>
                  <a:lnTo>
                    <a:pt x="30575" y="47244"/>
                  </a:lnTo>
                  <a:lnTo>
                    <a:pt x="30575" y="47625"/>
                  </a:lnTo>
                  <a:lnTo>
                    <a:pt x="31147" y="46577"/>
                  </a:lnTo>
                  <a:lnTo>
                    <a:pt x="32480" y="45625"/>
                  </a:lnTo>
                  <a:lnTo>
                    <a:pt x="33528" y="44291"/>
                  </a:lnTo>
                  <a:lnTo>
                    <a:pt x="33814" y="44006"/>
                  </a:lnTo>
                  <a:lnTo>
                    <a:pt x="33814" y="42672"/>
                  </a:lnTo>
                  <a:lnTo>
                    <a:pt x="34480" y="42005"/>
                  </a:lnTo>
                  <a:lnTo>
                    <a:pt x="34766" y="42386"/>
                  </a:lnTo>
                  <a:lnTo>
                    <a:pt x="35147" y="43625"/>
                  </a:lnTo>
                  <a:lnTo>
                    <a:pt x="35433" y="44006"/>
                  </a:lnTo>
                  <a:lnTo>
                    <a:pt x="35814" y="43625"/>
                  </a:lnTo>
                  <a:lnTo>
                    <a:pt x="35433" y="42958"/>
                  </a:lnTo>
                  <a:lnTo>
                    <a:pt x="35433" y="42672"/>
                  </a:lnTo>
                  <a:lnTo>
                    <a:pt x="35814" y="42386"/>
                  </a:lnTo>
                  <a:lnTo>
                    <a:pt x="36100" y="42672"/>
                  </a:lnTo>
                  <a:lnTo>
                    <a:pt x="36481" y="42672"/>
                  </a:lnTo>
                  <a:lnTo>
                    <a:pt x="36767" y="43339"/>
                  </a:lnTo>
                  <a:lnTo>
                    <a:pt x="36767" y="43625"/>
                  </a:lnTo>
                  <a:lnTo>
                    <a:pt x="37719" y="44006"/>
                  </a:lnTo>
                  <a:lnTo>
                    <a:pt x="39053" y="44006"/>
                  </a:lnTo>
                  <a:lnTo>
                    <a:pt x="39053" y="44291"/>
                  </a:lnTo>
                  <a:lnTo>
                    <a:pt x="38767" y="44672"/>
                  </a:lnTo>
                  <a:lnTo>
                    <a:pt x="38767" y="44958"/>
                  </a:lnTo>
                  <a:lnTo>
                    <a:pt x="39053" y="45339"/>
                  </a:lnTo>
                  <a:lnTo>
                    <a:pt x="39053" y="45625"/>
                  </a:lnTo>
                  <a:lnTo>
                    <a:pt x="40672" y="44291"/>
                  </a:lnTo>
                  <a:lnTo>
                    <a:pt x="41720" y="44006"/>
                  </a:lnTo>
                  <a:lnTo>
                    <a:pt x="41720" y="43339"/>
                  </a:lnTo>
                  <a:lnTo>
                    <a:pt x="42386" y="42958"/>
                  </a:lnTo>
                  <a:lnTo>
                    <a:pt x="42672" y="43339"/>
                  </a:lnTo>
                  <a:lnTo>
                    <a:pt x="42672" y="44291"/>
                  </a:lnTo>
                  <a:lnTo>
                    <a:pt x="41338" y="45339"/>
                  </a:lnTo>
                  <a:lnTo>
                    <a:pt x="41720" y="45625"/>
                  </a:lnTo>
                  <a:lnTo>
                    <a:pt x="42386" y="45625"/>
                  </a:lnTo>
                  <a:lnTo>
                    <a:pt x="42672" y="46292"/>
                  </a:lnTo>
                  <a:lnTo>
                    <a:pt x="43339" y="45625"/>
                  </a:lnTo>
                  <a:lnTo>
                    <a:pt x="44291" y="44958"/>
                  </a:lnTo>
                  <a:lnTo>
                    <a:pt x="44958" y="44291"/>
                  </a:lnTo>
                  <a:lnTo>
                    <a:pt x="44958" y="44006"/>
                  </a:lnTo>
                  <a:lnTo>
                    <a:pt x="44672" y="43339"/>
                  </a:lnTo>
                  <a:lnTo>
                    <a:pt x="45911" y="43339"/>
                  </a:lnTo>
                  <a:lnTo>
                    <a:pt x="46577" y="42005"/>
                  </a:lnTo>
                  <a:lnTo>
                    <a:pt x="46958" y="42005"/>
                  </a:lnTo>
                  <a:lnTo>
                    <a:pt x="47244" y="42672"/>
                  </a:lnTo>
                  <a:lnTo>
                    <a:pt x="48292" y="42672"/>
                  </a:lnTo>
                  <a:lnTo>
                    <a:pt x="48292" y="43625"/>
                  </a:lnTo>
                  <a:lnTo>
                    <a:pt x="48578" y="44006"/>
                  </a:lnTo>
                  <a:lnTo>
                    <a:pt x="48578" y="43625"/>
                  </a:lnTo>
                  <a:lnTo>
                    <a:pt x="48863" y="42958"/>
                  </a:lnTo>
                  <a:lnTo>
                    <a:pt x="50578" y="42958"/>
                  </a:lnTo>
                  <a:lnTo>
                    <a:pt x="51245" y="43339"/>
                  </a:lnTo>
                  <a:lnTo>
                    <a:pt x="51816" y="42672"/>
                  </a:lnTo>
                  <a:lnTo>
                    <a:pt x="52483" y="42672"/>
                  </a:lnTo>
                  <a:lnTo>
                    <a:pt x="53530" y="41339"/>
                  </a:lnTo>
                  <a:lnTo>
                    <a:pt x="55150" y="41053"/>
                  </a:lnTo>
                  <a:lnTo>
                    <a:pt x="56102" y="41053"/>
                  </a:lnTo>
                  <a:lnTo>
                    <a:pt x="57150" y="40005"/>
                  </a:lnTo>
                  <a:lnTo>
                    <a:pt x="57721" y="39719"/>
                  </a:lnTo>
                  <a:lnTo>
                    <a:pt x="58388" y="39719"/>
                  </a:lnTo>
                  <a:lnTo>
                    <a:pt x="59436" y="40386"/>
                  </a:lnTo>
                  <a:lnTo>
                    <a:pt x="59436" y="41339"/>
                  </a:lnTo>
                  <a:lnTo>
                    <a:pt x="60388" y="41339"/>
                  </a:lnTo>
                  <a:lnTo>
                    <a:pt x="61055" y="41053"/>
                  </a:lnTo>
                  <a:lnTo>
                    <a:pt x="61341" y="40005"/>
                  </a:lnTo>
                  <a:lnTo>
                    <a:pt x="61055" y="40005"/>
                  </a:lnTo>
                  <a:lnTo>
                    <a:pt x="61722" y="39434"/>
                  </a:lnTo>
                  <a:lnTo>
                    <a:pt x="61722" y="38386"/>
                  </a:lnTo>
                  <a:lnTo>
                    <a:pt x="61341" y="37719"/>
                  </a:lnTo>
                  <a:lnTo>
                    <a:pt x="61341" y="37052"/>
                  </a:lnTo>
                  <a:lnTo>
                    <a:pt x="61055" y="36481"/>
                  </a:lnTo>
                  <a:lnTo>
                    <a:pt x="61055" y="36100"/>
                  </a:lnTo>
                  <a:lnTo>
                    <a:pt x="60388" y="36100"/>
                  </a:lnTo>
                  <a:lnTo>
                    <a:pt x="60674" y="35814"/>
                  </a:lnTo>
                  <a:lnTo>
                    <a:pt x="60388" y="35433"/>
                  </a:lnTo>
                  <a:lnTo>
                    <a:pt x="60103" y="35433"/>
                  </a:lnTo>
                  <a:lnTo>
                    <a:pt x="59055" y="34766"/>
                  </a:lnTo>
                  <a:lnTo>
                    <a:pt x="58769" y="35147"/>
                  </a:lnTo>
                  <a:lnTo>
                    <a:pt x="59436" y="33814"/>
                  </a:lnTo>
                  <a:lnTo>
                    <a:pt x="59436" y="32480"/>
                  </a:lnTo>
                  <a:lnTo>
                    <a:pt x="61341" y="32480"/>
                  </a:lnTo>
                  <a:lnTo>
                    <a:pt x="62008" y="31147"/>
                  </a:lnTo>
                  <a:lnTo>
                    <a:pt x="62389" y="31147"/>
                  </a:lnTo>
                  <a:lnTo>
                    <a:pt x="63055" y="30575"/>
                  </a:lnTo>
                  <a:lnTo>
                    <a:pt x="63055" y="30194"/>
                  </a:lnTo>
                  <a:lnTo>
                    <a:pt x="61055" y="29242"/>
                  </a:lnTo>
                  <a:lnTo>
                    <a:pt x="60103" y="29242"/>
                  </a:lnTo>
                  <a:lnTo>
                    <a:pt x="59055" y="29528"/>
                  </a:lnTo>
                  <a:lnTo>
                    <a:pt x="58388" y="29242"/>
                  </a:lnTo>
                  <a:lnTo>
                    <a:pt x="59055" y="28575"/>
                  </a:lnTo>
                  <a:lnTo>
                    <a:pt x="58769" y="28861"/>
                  </a:lnTo>
                  <a:lnTo>
                    <a:pt x="58388" y="28861"/>
                  </a:lnTo>
                  <a:lnTo>
                    <a:pt x="58103" y="27242"/>
                  </a:lnTo>
                  <a:lnTo>
                    <a:pt x="57436" y="26575"/>
                  </a:lnTo>
                  <a:lnTo>
                    <a:pt x="56102" y="25908"/>
                  </a:lnTo>
                  <a:lnTo>
                    <a:pt x="56102" y="24956"/>
                  </a:lnTo>
                  <a:lnTo>
                    <a:pt x="56483" y="24956"/>
                  </a:lnTo>
                  <a:lnTo>
                    <a:pt x="56483" y="24289"/>
                  </a:lnTo>
                  <a:lnTo>
                    <a:pt x="56769" y="24003"/>
                  </a:lnTo>
                  <a:lnTo>
                    <a:pt x="56483" y="24003"/>
                  </a:lnTo>
                  <a:lnTo>
                    <a:pt x="56769" y="23622"/>
                  </a:lnTo>
                  <a:lnTo>
                    <a:pt x="56483" y="22670"/>
                  </a:lnTo>
                  <a:lnTo>
                    <a:pt x="55817" y="22289"/>
                  </a:lnTo>
                  <a:lnTo>
                    <a:pt x="55436" y="22289"/>
                  </a:lnTo>
                  <a:lnTo>
                    <a:pt x="55436" y="22003"/>
                  </a:lnTo>
                  <a:lnTo>
                    <a:pt x="55150" y="21336"/>
                  </a:lnTo>
                  <a:lnTo>
                    <a:pt x="54197" y="21050"/>
                  </a:lnTo>
                  <a:lnTo>
                    <a:pt x="55150" y="20669"/>
                  </a:lnTo>
                  <a:lnTo>
                    <a:pt x="54769" y="20384"/>
                  </a:lnTo>
                  <a:lnTo>
                    <a:pt x="54483" y="20384"/>
                  </a:lnTo>
                  <a:lnTo>
                    <a:pt x="54483" y="19336"/>
                  </a:lnTo>
                  <a:lnTo>
                    <a:pt x="55150" y="18383"/>
                  </a:lnTo>
                  <a:lnTo>
                    <a:pt x="55436" y="18383"/>
                  </a:lnTo>
                  <a:lnTo>
                    <a:pt x="55436" y="18097"/>
                  </a:lnTo>
                  <a:lnTo>
                    <a:pt x="55817" y="18097"/>
                  </a:lnTo>
                  <a:lnTo>
                    <a:pt x="56102" y="17431"/>
                  </a:lnTo>
                  <a:lnTo>
                    <a:pt x="55436" y="17050"/>
                  </a:lnTo>
                  <a:lnTo>
                    <a:pt x="55817" y="16383"/>
                  </a:lnTo>
                  <a:lnTo>
                    <a:pt x="56483" y="15811"/>
                  </a:lnTo>
                  <a:lnTo>
                    <a:pt x="56483" y="15431"/>
                  </a:lnTo>
                  <a:lnTo>
                    <a:pt x="56769" y="15145"/>
                  </a:lnTo>
                  <a:lnTo>
                    <a:pt x="56769" y="14764"/>
                  </a:lnTo>
                  <a:lnTo>
                    <a:pt x="57150" y="14478"/>
                  </a:lnTo>
                  <a:lnTo>
                    <a:pt x="57436" y="14478"/>
                  </a:lnTo>
                  <a:lnTo>
                    <a:pt x="57721" y="14764"/>
                  </a:lnTo>
                  <a:lnTo>
                    <a:pt x="58769" y="14478"/>
                  </a:lnTo>
                  <a:lnTo>
                    <a:pt x="59436" y="14478"/>
                  </a:lnTo>
                  <a:lnTo>
                    <a:pt x="59722" y="13811"/>
                  </a:lnTo>
                  <a:lnTo>
                    <a:pt x="62008" y="13811"/>
                  </a:lnTo>
                  <a:lnTo>
                    <a:pt x="62675" y="13145"/>
                  </a:lnTo>
                  <a:lnTo>
                    <a:pt x="62675" y="12859"/>
                  </a:lnTo>
                  <a:lnTo>
                    <a:pt x="63055" y="12478"/>
                  </a:lnTo>
                  <a:lnTo>
                    <a:pt x="62675" y="12478"/>
                  </a:lnTo>
                  <a:lnTo>
                    <a:pt x="62675" y="12192"/>
                  </a:lnTo>
                  <a:lnTo>
                    <a:pt x="62389" y="12192"/>
                  </a:lnTo>
                  <a:lnTo>
                    <a:pt x="62389" y="11811"/>
                  </a:lnTo>
                  <a:lnTo>
                    <a:pt x="62675" y="11811"/>
                  </a:lnTo>
                  <a:lnTo>
                    <a:pt x="62675" y="10859"/>
                  </a:lnTo>
                  <a:lnTo>
                    <a:pt x="63055" y="10478"/>
                  </a:lnTo>
                  <a:lnTo>
                    <a:pt x="62389" y="10478"/>
                  </a:lnTo>
                  <a:lnTo>
                    <a:pt x="62675" y="10192"/>
                  </a:lnTo>
                  <a:lnTo>
                    <a:pt x="62389" y="9525"/>
                  </a:lnTo>
                  <a:lnTo>
                    <a:pt x="63055" y="9239"/>
                  </a:lnTo>
                  <a:lnTo>
                    <a:pt x="63341" y="9239"/>
                  </a:lnTo>
                  <a:lnTo>
                    <a:pt x="64008" y="8858"/>
                  </a:lnTo>
                  <a:lnTo>
                    <a:pt x="64675" y="8192"/>
                  </a:lnTo>
                  <a:lnTo>
                    <a:pt x="64961" y="7525"/>
                  </a:lnTo>
                  <a:lnTo>
                    <a:pt x="64675" y="7239"/>
                  </a:lnTo>
                  <a:lnTo>
                    <a:pt x="65627" y="6858"/>
                  </a:lnTo>
                  <a:lnTo>
                    <a:pt x="66961" y="6858"/>
                  </a:lnTo>
                  <a:lnTo>
                    <a:pt x="67246" y="6286"/>
                  </a:lnTo>
                  <a:lnTo>
                    <a:pt x="66961" y="5906"/>
                  </a:lnTo>
                  <a:lnTo>
                    <a:pt x="67246" y="5239"/>
                  </a:lnTo>
                  <a:lnTo>
                    <a:pt x="67246" y="4953"/>
                  </a:lnTo>
                  <a:lnTo>
                    <a:pt x="67628" y="4572"/>
                  </a:lnTo>
                  <a:lnTo>
                    <a:pt x="67628" y="4286"/>
                  </a:lnTo>
                  <a:lnTo>
                    <a:pt x="67628" y="400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4A65B2FB-AF57-4A15-AD84-28F762D761D8}"/>
                </a:ext>
              </a:extLst>
            </p:cNvPr>
            <p:cNvSpPr/>
            <p:nvPr/>
          </p:nvSpPr>
          <p:spPr>
            <a:xfrm>
              <a:off x="1469277" y="4045330"/>
              <a:ext cx="185070" cy="149352"/>
            </a:xfrm>
            <a:custGeom>
              <a:avLst/>
              <a:gdLst>
                <a:gd name="connsiteX0" fmla="*/ 173926 w 185070"/>
                <a:gd name="connsiteY0" fmla="*/ 132588 h 149352"/>
                <a:gd name="connsiteX1" fmla="*/ 164401 w 185070"/>
                <a:gd name="connsiteY1" fmla="*/ 130969 h 149352"/>
                <a:gd name="connsiteX2" fmla="*/ 159829 w 185070"/>
                <a:gd name="connsiteY2" fmla="*/ 129921 h 149352"/>
                <a:gd name="connsiteX3" fmla="*/ 158782 w 185070"/>
                <a:gd name="connsiteY3" fmla="*/ 129921 h 149352"/>
                <a:gd name="connsiteX4" fmla="*/ 158782 w 185070"/>
                <a:gd name="connsiteY4" fmla="*/ 129635 h 149352"/>
                <a:gd name="connsiteX5" fmla="*/ 157829 w 185070"/>
                <a:gd name="connsiteY5" fmla="*/ 129635 h 149352"/>
                <a:gd name="connsiteX6" fmla="*/ 157163 w 185070"/>
                <a:gd name="connsiteY6" fmla="*/ 129254 h 149352"/>
                <a:gd name="connsiteX7" fmla="*/ 156877 w 185070"/>
                <a:gd name="connsiteY7" fmla="*/ 129254 h 149352"/>
                <a:gd name="connsiteX8" fmla="*/ 156877 w 185070"/>
                <a:gd name="connsiteY8" fmla="*/ 128969 h 149352"/>
                <a:gd name="connsiteX9" fmla="*/ 156210 w 185070"/>
                <a:gd name="connsiteY9" fmla="*/ 128588 h 149352"/>
                <a:gd name="connsiteX10" fmla="*/ 155258 w 185070"/>
                <a:gd name="connsiteY10" fmla="*/ 128016 h 149352"/>
                <a:gd name="connsiteX11" fmla="*/ 154876 w 185070"/>
                <a:gd name="connsiteY11" fmla="*/ 128016 h 149352"/>
                <a:gd name="connsiteX12" fmla="*/ 154591 w 185070"/>
                <a:gd name="connsiteY12" fmla="*/ 127635 h 149352"/>
                <a:gd name="connsiteX13" fmla="*/ 153924 w 185070"/>
                <a:gd name="connsiteY13" fmla="*/ 128302 h 149352"/>
                <a:gd name="connsiteX14" fmla="*/ 152876 w 185070"/>
                <a:gd name="connsiteY14" fmla="*/ 128588 h 149352"/>
                <a:gd name="connsiteX15" fmla="*/ 151638 w 185070"/>
                <a:gd name="connsiteY15" fmla="*/ 129921 h 149352"/>
                <a:gd name="connsiteX16" fmla="*/ 149924 w 185070"/>
                <a:gd name="connsiteY16" fmla="*/ 130969 h 149352"/>
                <a:gd name="connsiteX17" fmla="*/ 149638 w 185070"/>
                <a:gd name="connsiteY17" fmla="*/ 131540 h 149352"/>
                <a:gd name="connsiteX18" fmla="*/ 148971 w 185070"/>
                <a:gd name="connsiteY18" fmla="*/ 131540 h 149352"/>
                <a:gd name="connsiteX19" fmla="*/ 146685 w 185070"/>
                <a:gd name="connsiteY19" fmla="*/ 133255 h 149352"/>
                <a:gd name="connsiteX20" fmla="*/ 146018 w 185070"/>
                <a:gd name="connsiteY20" fmla="*/ 133922 h 149352"/>
                <a:gd name="connsiteX21" fmla="*/ 145733 w 185070"/>
                <a:gd name="connsiteY21" fmla="*/ 134493 h 149352"/>
                <a:gd name="connsiteX22" fmla="*/ 143732 w 185070"/>
                <a:gd name="connsiteY22" fmla="*/ 136208 h 149352"/>
                <a:gd name="connsiteX23" fmla="*/ 141732 w 185070"/>
                <a:gd name="connsiteY23" fmla="*/ 138113 h 149352"/>
                <a:gd name="connsiteX24" fmla="*/ 138494 w 185070"/>
                <a:gd name="connsiteY24" fmla="*/ 140113 h 149352"/>
                <a:gd name="connsiteX25" fmla="*/ 138113 w 185070"/>
                <a:gd name="connsiteY25" fmla="*/ 140113 h 149352"/>
                <a:gd name="connsiteX26" fmla="*/ 136874 w 185070"/>
                <a:gd name="connsiteY26" fmla="*/ 141065 h 149352"/>
                <a:gd name="connsiteX27" fmla="*/ 137160 w 185070"/>
                <a:gd name="connsiteY27" fmla="*/ 141065 h 149352"/>
                <a:gd name="connsiteX28" fmla="*/ 136874 w 185070"/>
                <a:gd name="connsiteY28" fmla="*/ 141446 h 149352"/>
                <a:gd name="connsiteX29" fmla="*/ 136493 w 185070"/>
                <a:gd name="connsiteY29" fmla="*/ 141446 h 149352"/>
                <a:gd name="connsiteX30" fmla="*/ 135160 w 185070"/>
                <a:gd name="connsiteY30" fmla="*/ 142780 h 149352"/>
                <a:gd name="connsiteX31" fmla="*/ 134207 w 185070"/>
                <a:gd name="connsiteY31" fmla="*/ 142780 h 149352"/>
                <a:gd name="connsiteX32" fmla="*/ 133921 w 185070"/>
                <a:gd name="connsiteY32" fmla="*/ 143447 h 149352"/>
                <a:gd name="connsiteX33" fmla="*/ 133921 w 185070"/>
                <a:gd name="connsiteY33" fmla="*/ 144018 h 149352"/>
                <a:gd name="connsiteX34" fmla="*/ 132588 w 185070"/>
                <a:gd name="connsiteY34" fmla="*/ 144018 h 149352"/>
                <a:gd name="connsiteX35" fmla="*/ 132207 w 185070"/>
                <a:gd name="connsiteY35" fmla="*/ 144399 h 149352"/>
                <a:gd name="connsiteX36" fmla="*/ 131921 w 185070"/>
                <a:gd name="connsiteY36" fmla="*/ 144399 h 149352"/>
                <a:gd name="connsiteX37" fmla="*/ 131254 w 185070"/>
                <a:gd name="connsiteY37" fmla="*/ 145066 h 149352"/>
                <a:gd name="connsiteX38" fmla="*/ 130302 w 185070"/>
                <a:gd name="connsiteY38" fmla="*/ 145352 h 149352"/>
                <a:gd name="connsiteX39" fmla="*/ 129921 w 185070"/>
                <a:gd name="connsiteY39" fmla="*/ 146018 h 149352"/>
                <a:gd name="connsiteX40" fmla="*/ 129635 w 185070"/>
                <a:gd name="connsiteY40" fmla="*/ 145733 h 149352"/>
                <a:gd name="connsiteX41" fmla="*/ 129254 w 185070"/>
                <a:gd name="connsiteY41" fmla="*/ 146018 h 149352"/>
                <a:gd name="connsiteX42" fmla="*/ 128969 w 185070"/>
                <a:gd name="connsiteY42" fmla="*/ 146018 h 149352"/>
                <a:gd name="connsiteX43" fmla="*/ 125730 w 185070"/>
                <a:gd name="connsiteY43" fmla="*/ 147638 h 149352"/>
                <a:gd name="connsiteX44" fmla="*/ 124396 w 185070"/>
                <a:gd name="connsiteY44" fmla="*/ 148971 h 149352"/>
                <a:gd name="connsiteX45" fmla="*/ 123349 w 185070"/>
                <a:gd name="connsiteY45" fmla="*/ 149352 h 149352"/>
                <a:gd name="connsiteX46" fmla="*/ 122777 w 185070"/>
                <a:gd name="connsiteY46" fmla="*/ 146018 h 149352"/>
                <a:gd name="connsiteX47" fmla="*/ 122111 w 185070"/>
                <a:gd name="connsiteY47" fmla="*/ 145066 h 149352"/>
                <a:gd name="connsiteX48" fmla="*/ 120396 w 185070"/>
                <a:gd name="connsiteY48" fmla="*/ 143066 h 149352"/>
                <a:gd name="connsiteX49" fmla="*/ 118777 w 185070"/>
                <a:gd name="connsiteY49" fmla="*/ 141446 h 149352"/>
                <a:gd name="connsiteX50" fmla="*/ 111538 w 185070"/>
                <a:gd name="connsiteY50" fmla="*/ 133541 h 149352"/>
                <a:gd name="connsiteX51" fmla="*/ 111252 w 185070"/>
                <a:gd name="connsiteY51" fmla="*/ 133922 h 149352"/>
                <a:gd name="connsiteX52" fmla="*/ 111252 w 185070"/>
                <a:gd name="connsiteY52" fmla="*/ 134207 h 149352"/>
                <a:gd name="connsiteX53" fmla="*/ 100394 w 185070"/>
                <a:gd name="connsiteY53" fmla="*/ 141732 h 149352"/>
                <a:gd name="connsiteX54" fmla="*/ 92202 w 185070"/>
                <a:gd name="connsiteY54" fmla="*/ 147638 h 149352"/>
                <a:gd name="connsiteX55" fmla="*/ 77438 w 185070"/>
                <a:gd name="connsiteY55" fmla="*/ 146018 h 149352"/>
                <a:gd name="connsiteX56" fmla="*/ 76771 w 185070"/>
                <a:gd name="connsiteY56" fmla="*/ 145066 h 149352"/>
                <a:gd name="connsiteX57" fmla="*/ 76486 w 185070"/>
                <a:gd name="connsiteY57" fmla="*/ 143447 h 149352"/>
                <a:gd name="connsiteX58" fmla="*/ 75438 w 185070"/>
                <a:gd name="connsiteY58" fmla="*/ 142399 h 149352"/>
                <a:gd name="connsiteX59" fmla="*/ 74867 w 185070"/>
                <a:gd name="connsiteY59" fmla="*/ 142113 h 149352"/>
                <a:gd name="connsiteX60" fmla="*/ 72200 w 185070"/>
                <a:gd name="connsiteY60" fmla="*/ 139446 h 149352"/>
                <a:gd name="connsiteX61" fmla="*/ 69533 w 185070"/>
                <a:gd name="connsiteY61" fmla="*/ 137160 h 149352"/>
                <a:gd name="connsiteX62" fmla="*/ 68580 w 185070"/>
                <a:gd name="connsiteY62" fmla="*/ 136493 h 149352"/>
                <a:gd name="connsiteX63" fmla="*/ 67913 w 185070"/>
                <a:gd name="connsiteY63" fmla="*/ 135160 h 149352"/>
                <a:gd name="connsiteX64" fmla="*/ 67246 w 185070"/>
                <a:gd name="connsiteY64" fmla="*/ 134493 h 149352"/>
                <a:gd name="connsiteX65" fmla="*/ 65342 w 185070"/>
                <a:gd name="connsiteY65" fmla="*/ 133541 h 149352"/>
                <a:gd name="connsiteX66" fmla="*/ 63055 w 185070"/>
                <a:gd name="connsiteY66" fmla="*/ 131540 h 149352"/>
                <a:gd name="connsiteX67" fmla="*/ 62389 w 185070"/>
                <a:gd name="connsiteY67" fmla="*/ 131255 h 149352"/>
                <a:gd name="connsiteX68" fmla="*/ 62008 w 185070"/>
                <a:gd name="connsiteY68" fmla="*/ 132874 h 149352"/>
                <a:gd name="connsiteX69" fmla="*/ 52864 w 185070"/>
                <a:gd name="connsiteY69" fmla="*/ 129635 h 149352"/>
                <a:gd name="connsiteX70" fmla="*/ 52197 w 185070"/>
                <a:gd name="connsiteY70" fmla="*/ 129254 h 149352"/>
                <a:gd name="connsiteX71" fmla="*/ 51245 w 185070"/>
                <a:gd name="connsiteY71" fmla="*/ 128302 h 149352"/>
                <a:gd name="connsiteX72" fmla="*/ 49530 w 185070"/>
                <a:gd name="connsiteY72" fmla="*/ 128016 h 149352"/>
                <a:gd name="connsiteX73" fmla="*/ 48578 w 185070"/>
                <a:gd name="connsiteY73" fmla="*/ 128016 h 149352"/>
                <a:gd name="connsiteX74" fmla="*/ 47244 w 185070"/>
                <a:gd name="connsiteY74" fmla="*/ 126682 h 149352"/>
                <a:gd name="connsiteX75" fmla="*/ 47625 w 185070"/>
                <a:gd name="connsiteY75" fmla="*/ 124397 h 149352"/>
                <a:gd name="connsiteX76" fmla="*/ 47244 w 185070"/>
                <a:gd name="connsiteY76" fmla="*/ 124016 h 149352"/>
                <a:gd name="connsiteX77" fmla="*/ 46958 w 185070"/>
                <a:gd name="connsiteY77" fmla="*/ 123349 h 149352"/>
                <a:gd name="connsiteX78" fmla="*/ 46292 w 185070"/>
                <a:gd name="connsiteY78" fmla="*/ 123730 h 149352"/>
                <a:gd name="connsiteX79" fmla="*/ 44958 w 185070"/>
                <a:gd name="connsiteY79" fmla="*/ 123349 h 149352"/>
                <a:gd name="connsiteX80" fmla="*/ 44672 w 185070"/>
                <a:gd name="connsiteY80" fmla="*/ 122682 h 149352"/>
                <a:gd name="connsiteX81" fmla="*/ 44005 w 185070"/>
                <a:gd name="connsiteY81" fmla="*/ 122682 h 149352"/>
                <a:gd name="connsiteX82" fmla="*/ 43339 w 185070"/>
                <a:gd name="connsiteY82" fmla="*/ 121730 h 149352"/>
                <a:gd name="connsiteX83" fmla="*/ 42386 w 185070"/>
                <a:gd name="connsiteY83" fmla="*/ 121444 h 149352"/>
                <a:gd name="connsiteX84" fmla="*/ 41720 w 185070"/>
                <a:gd name="connsiteY84" fmla="*/ 120110 h 149352"/>
                <a:gd name="connsiteX85" fmla="*/ 41053 w 185070"/>
                <a:gd name="connsiteY85" fmla="*/ 119444 h 149352"/>
                <a:gd name="connsiteX86" fmla="*/ 40672 w 185070"/>
                <a:gd name="connsiteY86" fmla="*/ 118110 h 149352"/>
                <a:gd name="connsiteX87" fmla="*/ 40005 w 185070"/>
                <a:gd name="connsiteY87" fmla="*/ 118110 h 149352"/>
                <a:gd name="connsiteX88" fmla="*/ 39053 w 185070"/>
                <a:gd name="connsiteY88" fmla="*/ 116777 h 149352"/>
                <a:gd name="connsiteX89" fmla="*/ 37052 w 185070"/>
                <a:gd name="connsiteY89" fmla="*/ 116777 h 149352"/>
                <a:gd name="connsiteX90" fmla="*/ 36100 w 185070"/>
                <a:gd name="connsiteY90" fmla="*/ 118110 h 149352"/>
                <a:gd name="connsiteX91" fmla="*/ 35814 w 185070"/>
                <a:gd name="connsiteY91" fmla="*/ 118110 h 149352"/>
                <a:gd name="connsiteX92" fmla="*/ 34480 w 185070"/>
                <a:gd name="connsiteY92" fmla="*/ 118491 h 149352"/>
                <a:gd name="connsiteX93" fmla="*/ 26956 w 185070"/>
                <a:gd name="connsiteY93" fmla="*/ 121444 h 149352"/>
                <a:gd name="connsiteX94" fmla="*/ 25241 w 185070"/>
                <a:gd name="connsiteY94" fmla="*/ 122396 h 149352"/>
                <a:gd name="connsiteX95" fmla="*/ 24955 w 185070"/>
                <a:gd name="connsiteY95" fmla="*/ 122682 h 149352"/>
                <a:gd name="connsiteX96" fmla="*/ 23622 w 185070"/>
                <a:gd name="connsiteY96" fmla="*/ 124397 h 149352"/>
                <a:gd name="connsiteX97" fmla="*/ 22288 w 185070"/>
                <a:gd name="connsiteY97" fmla="*/ 125349 h 149352"/>
                <a:gd name="connsiteX98" fmla="*/ 22003 w 185070"/>
                <a:gd name="connsiteY98" fmla="*/ 125349 h 149352"/>
                <a:gd name="connsiteX99" fmla="*/ 21717 w 185070"/>
                <a:gd name="connsiteY99" fmla="*/ 124682 h 149352"/>
                <a:gd name="connsiteX100" fmla="*/ 21717 w 185070"/>
                <a:gd name="connsiteY100" fmla="*/ 121730 h 149352"/>
                <a:gd name="connsiteX101" fmla="*/ 21050 w 185070"/>
                <a:gd name="connsiteY101" fmla="*/ 120396 h 149352"/>
                <a:gd name="connsiteX102" fmla="*/ 21336 w 185070"/>
                <a:gd name="connsiteY102" fmla="*/ 118777 h 149352"/>
                <a:gd name="connsiteX103" fmla="*/ 21050 w 185070"/>
                <a:gd name="connsiteY103" fmla="*/ 116777 h 149352"/>
                <a:gd name="connsiteX104" fmla="*/ 20669 w 185070"/>
                <a:gd name="connsiteY104" fmla="*/ 115538 h 149352"/>
                <a:gd name="connsiteX105" fmla="*/ 20669 w 185070"/>
                <a:gd name="connsiteY105" fmla="*/ 113824 h 149352"/>
                <a:gd name="connsiteX106" fmla="*/ 21050 w 185070"/>
                <a:gd name="connsiteY106" fmla="*/ 113252 h 149352"/>
                <a:gd name="connsiteX107" fmla="*/ 21050 w 185070"/>
                <a:gd name="connsiteY107" fmla="*/ 110585 h 149352"/>
                <a:gd name="connsiteX108" fmla="*/ 20669 w 185070"/>
                <a:gd name="connsiteY108" fmla="*/ 110585 h 149352"/>
                <a:gd name="connsiteX109" fmla="*/ 20383 w 185070"/>
                <a:gd name="connsiteY109" fmla="*/ 110300 h 149352"/>
                <a:gd name="connsiteX110" fmla="*/ 20003 w 185070"/>
                <a:gd name="connsiteY110" fmla="*/ 109633 h 149352"/>
                <a:gd name="connsiteX111" fmla="*/ 19050 w 185070"/>
                <a:gd name="connsiteY111" fmla="*/ 109252 h 149352"/>
                <a:gd name="connsiteX112" fmla="*/ 18383 w 185070"/>
                <a:gd name="connsiteY112" fmla="*/ 108299 h 149352"/>
                <a:gd name="connsiteX113" fmla="*/ 18383 w 185070"/>
                <a:gd name="connsiteY113" fmla="*/ 107632 h 149352"/>
                <a:gd name="connsiteX114" fmla="*/ 16764 w 185070"/>
                <a:gd name="connsiteY114" fmla="*/ 106680 h 149352"/>
                <a:gd name="connsiteX115" fmla="*/ 15812 w 185070"/>
                <a:gd name="connsiteY115" fmla="*/ 105632 h 149352"/>
                <a:gd name="connsiteX116" fmla="*/ 14097 w 185070"/>
                <a:gd name="connsiteY116" fmla="*/ 103346 h 149352"/>
                <a:gd name="connsiteX117" fmla="*/ 14097 w 185070"/>
                <a:gd name="connsiteY117" fmla="*/ 101060 h 149352"/>
                <a:gd name="connsiteX118" fmla="*/ 14764 w 185070"/>
                <a:gd name="connsiteY118" fmla="*/ 100775 h 149352"/>
                <a:gd name="connsiteX119" fmla="*/ 15145 w 185070"/>
                <a:gd name="connsiteY119" fmla="*/ 100108 h 149352"/>
                <a:gd name="connsiteX120" fmla="*/ 15431 w 185070"/>
                <a:gd name="connsiteY120" fmla="*/ 99727 h 149352"/>
                <a:gd name="connsiteX121" fmla="*/ 15812 w 185070"/>
                <a:gd name="connsiteY121" fmla="*/ 98774 h 149352"/>
                <a:gd name="connsiteX122" fmla="*/ 15145 w 185070"/>
                <a:gd name="connsiteY122" fmla="*/ 94488 h 149352"/>
                <a:gd name="connsiteX123" fmla="*/ 15812 w 185070"/>
                <a:gd name="connsiteY123" fmla="*/ 92869 h 149352"/>
                <a:gd name="connsiteX124" fmla="*/ 19050 w 185070"/>
                <a:gd name="connsiteY124" fmla="*/ 95155 h 149352"/>
                <a:gd name="connsiteX125" fmla="*/ 20669 w 185070"/>
                <a:gd name="connsiteY125" fmla="*/ 95155 h 149352"/>
                <a:gd name="connsiteX126" fmla="*/ 23336 w 185070"/>
                <a:gd name="connsiteY126" fmla="*/ 97822 h 149352"/>
                <a:gd name="connsiteX127" fmla="*/ 26575 w 185070"/>
                <a:gd name="connsiteY127" fmla="*/ 100108 h 149352"/>
                <a:gd name="connsiteX128" fmla="*/ 30861 w 185070"/>
                <a:gd name="connsiteY128" fmla="*/ 101441 h 149352"/>
                <a:gd name="connsiteX129" fmla="*/ 31528 w 185070"/>
                <a:gd name="connsiteY129" fmla="*/ 101441 h 149352"/>
                <a:gd name="connsiteX130" fmla="*/ 31813 w 185070"/>
                <a:gd name="connsiteY130" fmla="*/ 101060 h 149352"/>
                <a:gd name="connsiteX131" fmla="*/ 32861 w 185070"/>
                <a:gd name="connsiteY131" fmla="*/ 101441 h 149352"/>
                <a:gd name="connsiteX132" fmla="*/ 32861 w 185070"/>
                <a:gd name="connsiteY132" fmla="*/ 104680 h 149352"/>
                <a:gd name="connsiteX133" fmla="*/ 33147 w 185070"/>
                <a:gd name="connsiteY133" fmla="*/ 106013 h 149352"/>
                <a:gd name="connsiteX134" fmla="*/ 33528 w 185070"/>
                <a:gd name="connsiteY134" fmla="*/ 106966 h 149352"/>
                <a:gd name="connsiteX135" fmla="*/ 34100 w 185070"/>
                <a:gd name="connsiteY135" fmla="*/ 109252 h 149352"/>
                <a:gd name="connsiteX136" fmla="*/ 34766 w 185070"/>
                <a:gd name="connsiteY136" fmla="*/ 110585 h 149352"/>
                <a:gd name="connsiteX137" fmla="*/ 35433 w 185070"/>
                <a:gd name="connsiteY137" fmla="*/ 110300 h 149352"/>
                <a:gd name="connsiteX138" fmla="*/ 35814 w 185070"/>
                <a:gd name="connsiteY138" fmla="*/ 111538 h 149352"/>
                <a:gd name="connsiteX139" fmla="*/ 35814 w 185070"/>
                <a:gd name="connsiteY139" fmla="*/ 113538 h 149352"/>
                <a:gd name="connsiteX140" fmla="*/ 37433 w 185070"/>
                <a:gd name="connsiteY140" fmla="*/ 114205 h 149352"/>
                <a:gd name="connsiteX141" fmla="*/ 40386 w 185070"/>
                <a:gd name="connsiteY141" fmla="*/ 110585 h 149352"/>
                <a:gd name="connsiteX142" fmla="*/ 41720 w 185070"/>
                <a:gd name="connsiteY142" fmla="*/ 108585 h 149352"/>
                <a:gd name="connsiteX143" fmla="*/ 45339 w 185070"/>
                <a:gd name="connsiteY143" fmla="*/ 104966 h 149352"/>
                <a:gd name="connsiteX144" fmla="*/ 44958 w 185070"/>
                <a:gd name="connsiteY144" fmla="*/ 103727 h 149352"/>
                <a:gd name="connsiteX145" fmla="*/ 44958 w 185070"/>
                <a:gd name="connsiteY145" fmla="*/ 102680 h 149352"/>
                <a:gd name="connsiteX146" fmla="*/ 42386 w 185070"/>
                <a:gd name="connsiteY146" fmla="*/ 98489 h 149352"/>
                <a:gd name="connsiteX147" fmla="*/ 42958 w 185070"/>
                <a:gd name="connsiteY147" fmla="*/ 97441 h 149352"/>
                <a:gd name="connsiteX148" fmla="*/ 42672 w 185070"/>
                <a:gd name="connsiteY148" fmla="*/ 96488 h 149352"/>
                <a:gd name="connsiteX149" fmla="*/ 40386 w 185070"/>
                <a:gd name="connsiteY149" fmla="*/ 93821 h 149352"/>
                <a:gd name="connsiteX150" fmla="*/ 37719 w 185070"/>
                <a:gd name="connsiteY150" fmla="*/ 89249 h 149352"/>
                <a:gd name="connsiteX151" fmla="*/ 37052 w 185070"/>
                <a:gd name="connsiteY151" fmla="*/ 86011 h 149352"/>
                <a:gd name="connsiteX152" fmla="*/ 35433 w 185070"/>
                <a:gd name="connsiteY152" fmla="*/ 83344 h 149352"/>
                <a:gd name="connsiteX153" fmla="*/ 34766 w 185070"/>
                <a:gd name="connsiteY153" fmla="*/ 83058 h 149352"/>
                <a:gd name="connsiteX154" fmla="*/ 33814 w 185070"/>
                <a:gd name="connsiteY154" fmla="*/ 83058 h 149352"/>
                <a:gd name="connsiteX155" fmla="*/ 31813 w 185070"/>
                <a:gd name="connsiteY155" fmla="*/ 82391 h 149352"/>
                <a:gd name="connsiteX156" fmla="*/ 31813 w 185070"/>
                <a:gd name="connsiteY156" fmla="*/ 82010 h 149352"/>
                <a:gd name="connsiteX157" fmla="*/ 30194 w 185070"/>
                <a:gd name="connsiteY157" fmla="*/ 80391 h 149352"/>
                <a:gd name="connsiteX158" fmla="*/ 29528 w 185070"/>
                <a:gd name="connsiteY158" fmla="*/ 79057 h 149352"/>
                <a:gd name="connsiteX159" fmla="*/ 28194 w 185070"/>
                <a:gd name="connsiteY159" fmla="*/ 77153 h 149352"/>
                <a:gd name="connsiteX160" fmla="*/ 26956 w 185070"/>
                <a:gd name="connsiteY160" fmla="*/ 76105 h 149352"/>
                <a:gd name="connsiteX161" fmla="*/ 23622 w 185070"/>
                <a:gd name="connsiteY161" fmla="*/ 74486 h 149352"/>
                <a:gd name="connsiteX162" fmla="*/ 22288 w 185070"/>
                <a:gd name="connsiteY162" fmla="*/ 74867 h 149352"/>
                <a:gd name="connsiteX163" fmla="*/ 21717 w 185070"/>
                <a:gd name="connsiteY163" fmla="*/ 74200 h 149352"/>
                <a:gd name="connsiteX164" fmla="*/ 20669 w 185070"/>
                <a:gd name="connsiteY164" fmla="*/ 74200 h 149352"/>
                <a:gd name="connsiteX165" fmla="*/ 20003 w 185070"/>
                <a:gd name="connsiteY165" fmla="*/ 73152 h 149352"/>
                <a:gd name="connsiteX166" fmla="*/ 21717 w 185070"/>
                <a:gd name="connsiteY166" fmla="*/ 70580 h 149352"/>
                <a:gd name="connsiteX167" fmla="*/ 21336 w 185070"/>
                <a:gd name="connsiteY167" fmla="*/ 70199 h 149352"/>
                <a:gd name="connsiteX168" fmla="*/ 20383 w 185070"/>
                <a:gd name="connsiteY168" fmla="*/ 69532 h 149352"/>
                <a:gd name="connsiteX169" fmla="*/ 19717 w 185070"/>
                <a:gd name="connsiteY169" fmla="*/ 68580 h 149352"/>
                <a:gd name="connsiteX170" fmla="*/ 19336 w 185070"/>
                <a:gd name="connsiteY170" fmla="*/ 68294 h 149352"/>
                <a:gd name="connsiteX171" fmla="*/ 19336 w 185070"/>
                <a:gd name="connsiteY171" fmla="*/ 67628 h 149352"/>
                <a:gd name="connsiteX172" fmla="*/ 18764 w 185070"/>
                <a:gd name="connsiteY172" fmla="*/ 66961 h 149352"/>
                <a:gd name="connsiteX173" fmla="*/ 18764 w 185070"/>
                <a:gd name="connsiteY173" fmla="*/ 66580 h 149352"/>
                <a:gd name="connsiteX174" fmla="*/ 17050 w 185070"/>
                <a:gd name="connsiteY174" fmla="*/ 66580 h 149352"/>
                <a:gd name="connsiteX175" fmla="*/ 16097 w 185070"/>
                <a:gd name="connsiteY175" fmla="*/ 66294 h 149352"/>
                <a:gd name="connsiteX176" fmla="*/ 14764 w 185070"/>
                <a:gd name="connsiteY176" fmla="*/ 66294 h 149352"/>
                <a:gd name="connsiteX177" fmla="*/ 13430 w 185070"/>
                <a:gd name="connsiteY177" fmla="*/ 67247 h 149352"/>
                <a:gd name="connsiteX178" fmla="*/ 13145 w 185070"/>
                <a:gd name="connsiteY178" fmla="*/ 67247 h 149352"/>
                <a:gd name="connsiteX179" fmla="*/ 10192 w 185070"/>
                <a:gd name="connsiteY179" fmla="*/ 65342 h 149352"/>
                <a:gd name="connsiteX180" fmla="*/ 8573 w 185070"/>
                <a:gd name="connsiteY180" fmla="*/ 66294 h 149352"/>
                <a:gd name="connsiteX181" fmla="*/ 7906 w 185070"/>
                <a:gd name="connsiteY181" fmla="*/ 66294 h 149352"/>
                <a:gd name="connsiteX182" fmla="*/ 6572 w 185070"/>
                <a:gd name="connsiteY182" fmla="*/ 65627 h 149352"/>
                <a:gd name="connsiteX183" fmla="*/ 6858 w 185070"/>
                <a:gd name="connsiteY183" fmla="*/ 64960 h 149352"/>
                <a:gd name="connsiteX184" fmla="*/ 6572 w 185070"/>
                <a:gd name="connsiteY184" fmla="*/ 64294 h 149352"/>
                <a:gd name="connsiteX185" fmla="*/ 6858 w 185070"/>
                <a:gd name="connsiteY185" fmla="*/ 61341 h 149352"/>
                <a:gd name="connsiteX186" fmla="*/ 8858 w 185070"/>
                <a:gd name="connsiteY186" fmla="*/ 58388 h 149352"/>
                <a:gd name="connsiteX187" fmla="*/ 9239 w 185070"/>
                <a:gd name="connsiteY187" fmla="*/ 57436 h 149352"/>
                <a:gd name="connsiteX188" fmla="*/ 8192 w 185070"/>
                <a:gd name="connsiteY188" fmla="*/ 56483 h 149352"/>
                <a:gd name="connsiteX189" fmla="*/ 5620 w 185070"/>
                <a:gd name="connsiteY189" fmla="*/ 55435 h 149352"/>
                <a:gd name="connsiteX190" fmla="*/ 4286 w 185070"/>
                <a:gd name="connsiteY190" fmla="*/ 56102 h 149352"/>
                <a:gd name="connsiteX191" fmla="*/ 2667 w 185070"/>
                <a:gd name="connsiteY191" fmla="*/ 55435 h 149352"/>
                <a:gd name="connsiteX192" fmla="*/ 1619 w 185070"/>
                <a:gd name="connsiteY192" fmla="*/ 54483 h 149352"/>
                <a:gd name="connsiteX193" fmla="*/ 952 w 185070"/>
                <a:gd name="connsiteY193" fmla="*/ 53150 h 149352"/>
                <a:gd name="connsiteX194" fmla="*/ 1333 w 185070"/>
                <a:gd name="connsiteY194" fmla="*/ 52864 h 149352"/>
                <a:gd name="connsiteX195" fmla="*/ 1333 w 185070"/>
                <a:gd name="connsiteY195" fmla="*/ 52483 h 149352"/>
                <a:gd name="connsiteX196" fmla="*/ 667 w 185070"/>
                <a:gd name="connsiteY196" fmla="*/ 52483 h 149352"/>
                <a:gd name="connsiteX197" fmla="*/ 667 w 185070"/>
                <a:gd name="connsiteY197" fmla="*/ 51816 h 149352"/>
                <a:gd name="connsiteX198" fmla="*/ 381 w 185070"/>
                <a:gd name="connsiteY198" fmla="*/ 51530 h 149352"/>
                <a:gd name="connsiteX199" fmla="*/ 0 w 185070"/>
                <a:gd name="connsiteY199" fmla="*/ 50578 h 149352"/>
                <a:gd name="connsiteX200" fmla="*/ 0 w 185070"/>
                <a:gd name="connsiteY200" fmla="*/ 50197 h 149352"/>
                <a:gd name="connsiteX201" fmla="*/ 1333 w 185070"/>
                <a:gd name="connsiteY201" fmla="*/ 49530 h 149352"/>
                <a:gd name="connsiteX202" fmla="*/ 3334 w 185070"/>
                <a:gd name="connsiteY202" fmla="*/ 48863 h 149352"/>
                <a:gd name="connsiteX203" fmla="*/ 3334 w 185070"/>
                <a:gd name="connsiteY203" fmla="*/ 49244 h 149352"/>
                <a:gd name="connsiteX204" fmla="*/ 3905 w 185070"/>
                <a:gd name="connsiteY204" fmla="*/ 49244 h 149352"/>
                <a:gd name="connsiteX205" fmla="*/ 4286 w 185070"/>
                <a:gd name="connsiteY205" fmla="*/ 48863 h 149352"/>
                <a:gd name="connsiteX206" fmla="*/ 4286 w 185070"/>
                <a:gd name="connsiteY206" fmla="*/ 48578 h 149352"/>
                <a:gd name="connsiteX207" fmla="*/ 5239 w 185070"/>
                <a:gd name="connsiteY207" fmla="*/ 48197 h 149352"/>
                <a:gd name="connsiteX208" fmla="*/ 5620 w 185070"/>
                <a:gd name="connsiteY208" fmla="*/ 48197 h 149352"/>
                <a:gd name="connsiteX209" fmla="*/ 5620 w 185070"/>
                <a:gd name="connsiteY209" fmla="*/ 47244 h 149352"/>
                <a:gd name="connsiteX210" fmla="*/ 7239 w 185070"/>
                <a:gd name="connsiteY210" fmla="*/ 47244 h 149352"/>
                <a:gd name="connsiteX211" fmla="*/ 7525 w 185070"/>
                <a:gd name="connsiteY211" fmla="*/ 46958 h 149352"/>
                <a:gd name="connsiteX212" fmla="*/ 7906 w 185070"/>
                <a:gd name="connsiteY212" fmla="*/ 45910 h 149352"/>
                <a:gd name="connsiteX213" fmla="*/ 7906 w 185070"/>
                <a:gd name="connsiteY213" fmla="*/ 44958 h 149352"/>
                <a:gd name="connsiteX214" fmla="*/ 7525 w 185070"/>
                <a:gd name="connsiteY214" fmla="*/ 44291 h 149352"/>
                <a:gd name="connsiteX215" fmla="*/ 6572 w 185070"/>
                <a:gd name="connsiteY215" fmla="*/ 44672 h 149352"/>
                <a:gd name="connsiteX216" fmla="*/ 5906 w 185070"/>
                <a:gd name="connsiteY216" fmla="*/ 44005 h 149352"/>
                <a:gd name="connsiteX217" fmla="*/ 4953 w 185070"/>
                <a:gd name="connsiteY217" fmla="*/ 43625 h 149352"/>
                <a:gd name="connsiteX218" fmla="*/ 4953 w 185070"/>
                <a:gd name="connsiteY218" fmla="*/ 43339 h 149352"/>
                <a:gd name="connsiteX219" fmla="*/ 5239 w 185070"/>
                <a:gd name="connsiteY219" fmla="*/ 42958 h 149352"/>
                <a:gd name="connsiteX220" fmla="*/ 4953 w 185070"/>
                <a:gd name="connsiteY220" fmla="*/ 42291 h 149352"/>
                <a:gd name="connsiteX221" fmla="*/ 5620 w 185070"/>
                <a:gd name="connsiteY221" fmla="*/ 41720 h 149352"/>
                <a:gd name="connsiteX222" fmla="*/ 5906 w 185070"/>
                <a:gd name="connsiteY222" fmla="*/ 41053 h 149352"/>
                <a:gd name="connsiteX223" fmla="*/ 5239 w 185070"/>
                <a:gd name="connsiteY223" fmla="*/ 41053 h 149352"/>
                <a:gd name="connsiteX224" fmla="*/ 4572 w 185070"/>
                <a:gd name="connsiteY224" fmla="*/ 41339 h 149352"/>
                <a:gd name="connsiteX225" fmla="*/ 5239 w 185070"/>
                <a:gd name="connsiteY225" fmla="*/ 40005 h 149352"/>
                <a:gd name="connsiteX226" fmla="*/ 5906 w 185070"/>
                <a:gd name="connsiteY226" fmla="*/ 40005 h 149352"/>
                <a:gd name="connsiteX227" fmla="*/ 6287 w 185070"/>
                <a:gd name="connsiteY227" fmla="*/ 39719 h 149352"/>
                <a:gd name="connsiteX228" fmla="*/ 7239 w 185070"/>
                <a:gd name="connsiteY228" fmla="*/ 39719 h 149352"/>
                <a:gd name="connsiteX229" fmla="*/ 7239 w 185070"/>
                <a:gd name="connsiteY229" fmla="*/ 39053 h 149352"/>
                <a:gd name="connsiteX230" fmla="*/ 6858 w 185070"/>
                <a:gd name="connsiteY230" fmla="*/ 37719 h 149352"/>
                <a:gd name="connsiteX231" fmla="*/ 6572 w 185070"/>
                <a:gd name="connsiteY231" fmla="*/ 38100 h 149352"/>
                <a:gd name="connsiteX232" fmla="*/ 6572 w 185070"/>
                <a:gd name="connsiteY232" fmla="*/ 37719 h 149352"/>
                <a:gd name="connsiteX233" fmla="*/ 6287 w 185070"/>
                <a:gd name="connsiteY233" fmla="*/ 38100 h 149352"/>
                <a:gd name="connsiteX234" fmla="*/ 5620 w 185070"/>
                <a:gd name="connsiteY234" fmla="*/ 38100 h 149352"/>
                <a:gd name="connsiteX235" fmla="*/ 5620 w 185070"/>
                <a:gd name="connsiteY235" fmla="*/ 38386 h 149352"/>
                <a:gd name="connsiteX236" fmla="*/ 5239 w 185070"/>
                <a:gd name="connsiteY236" fmla="*/ 38386 h 149352"/>
                <a:gd name="connsiteX237" fmla="*/ 5620 w 185070"/>
                <a:gd name="connsiteY237" fmla="*/ 37433 h 149352"/>
                <a:gd name="connsiteX238" fmla="*/ 4953 w 185070"/>
                <a:gd name="connsiteY238" fmla="*/ 37719 h 149352"/>
                <a:gd name="connsiteX239" fmla="*/ 5620 w 185070"/>
                <a:gd name="connsiteY239" fmla="*/ 37052 h 149352"/>
                <a:gd name="connsiteX240" fmla="*/ 5239 w 185070"/>
                <a:gd name="connsiteY240" fmla="*/ 36767 h 149352"/>
                <a:gd name="connsiteX241" fmla="*/ 4953 w 185070"/>
                <a:gd name="connsiteY241" fmla="*/ 37433 h 149352"/>
                <a:gd name="connsiteX242" fmla="*/ 4953 w 185070"/>
                <a:gd name="connsiteY242" fmla="*/ 37052 h 149352"/>
                <a:gd name="connsiteX243" fmla="*/ 4286 w 185070"/>
                <a:gd name="connsiteY243" fmla="*/ 37719 h 149352"/>
                <a:gd name="connsiteX244" fmla="*/ 3905 w 185070"/>
                <a:gd name="connsiteY244" fmla="*/ 37719 h 149352"/>
                <a:gd name="connsiteX245" fmla="*/ 5620 w 185070"/>
                <a:gd name="connsiteY245" fmla="*/ 36100 h 149352"/>
                <a:gd name="connsiteX246" fmla="*/ 4953 w 185070"/>
                <a:gd name="connsiteY246" fmla="*/ 35433 h 149352"/>
                <a:gd name="connsiteX247" fmla="*/ 5239 w 185070"/>
                <a:gd name="connsiteY247" fmla="*/ 35147 h 149352"/>
                <a:gd name="connsiteX248" fmla="*/ 5239 w 185070"/>
                <a:gd name="connsiteY248" fmla="*/ 33814 h 149352"/>
                <a:gd name="connsiteX249" fmla="*/ 5620 w 185070"/>
                <a:gd name="connsiteY249" fmla="*/ 32861 h 149352"/>
                <a:gd name="connsiteX250" fmla="*/ 5239 w 185070"/>
                <a:gd name="connsiteY250" fmla="*/ 32195 h 149352"/>
                <a:gd name="connsiteX251" fmla="*/ 5239 w 185070"/>
                <a:gd name="connsiteY251" fmla="*/ 31814 h 149352"/>
                <a:gd name="connsiteX252" fmla="*/ 7525 w 185070"/>
                <a:gd name="connsiteY252" fmla="*/ 31814 h 149352"/>
                <a:gd name="connsiteX253" fmla="*/ 8573 w 185070"/>
                <a:gd name="connsiteY253" fmla="*/ 31528 h 149352"/>
                <a:gd name="connsiteX254" fmla="*/ 8858 w 185070"/>
                <a:gd name="connsiteY254" fmla="*/ 31528 h 149352"/>
                <a:gd name="connsiteX255" fmla="*/ 8858 w 185070"/>
                <a:gd name="connsiteY255" fmla="*/ 31147 h 149352"/>
                <a:gd name="connsiteX256" fmla="*/ 8192 w 185070"/>
                <a:gd name="connsiteY256" fmla="*/ 30861 h 149352"/>
                <a:gd name="connsiteX257" fmla="*/ 8192 w 185070"/>
                <a:gd name="connsiteY257" fmla="*/ 30480 h 149352"/>
                <a:gd name="connsiteX258" fmla="*/ 8573 w 185070"/>
                <a:gd name="connsiteY258" fmla="*/ 30194 h 149352"/>
                <a:gd name="connsiteX259" fmla="*/ 8573 w 185070"/>
                <a:gd name="connsiteY259" fmla="*/ 30480 h 149352"/>
                <a:gd name="connsiteX260" fmla="*/ 8858 w 185070"/>
                <a:gd name="connsiteY260" fmla="*/ 30480 h 149352"/>
                <a:gd name="connsiteX261" fmla="*/ 15145 w 185070"/>
                <a:gd name="connsiteY261" fmla="*/ 30861 h 149352"/>
                <a:gd name="connsiteX262" fmla="*/ 17050 w 185070"/>
                <a:gd name="connsiteY262" fmla="*/ 30861 h 149352"/>
                <a:gd name="connsiteX263" fmla="*/ 17050 w 185070"/>
                <a:gd name="connsiteY263" fmla="*/ 30194 h 149352"/>
                <a:gd name="connsiteX264" fmla="*/ 17431 w 185070"/>
                <a:gd name="connsiteY264" fmla="*/ 30194 h 149352"/>
                <a:gd name="connsiteX265" fmla="*/ 17431 w 185070"/>
                <a:gd name="connsiteY265" fmla="*/ 29528 h 149352"/>
                <a:gd name="connsiteX266" fmla="*/ 16764 w 185070"/>
                <a:gd name="connsiteY266" fmla="*/ 29242 h 149352"/>
                <a:gd name="connsiteX267" fmla="*/ 16097 w 185070"/>
                <a:gd name="connsiteY267" fmla="*/ 28194 h 149352"/>
                <a:gd name="connsiteX268" fmla="*/ 16764 w 185070"/>
                <a:gd name="connsiteY268" fmla="*/ 26289 h 149352"/>
                <a:gd name="connsiteX269" fmla="*/ 18098 w 185070"/>
                <a:gd name="connsiteY269" fmla="*/ 25241 h 149352"/>
                <a:gd name="connsiteX270" fmla="*/ 18383 w 185070"/>
                <a:gd name="connsiteY270" fmla="*/ 24955 h 149352"/>
                <a:gd name="connsiteX271" fmla="*/ 18383 w 185070"/>
                <a:gd name="connsiteY271" fmla="*/ 24575 h 149352"/>
                <a:gd name="connsiteX272" fmla="*/ 18098 w 185070"/>
                <a:gd name="connsiteY272" fmla="*/ 24289 h 149352"/>
                <a:gd name="connsiteX273" fmla="*/ 17717 w 185070"/>
                <a:gd name="connsiteY273" fmla="*/ 23622 h 149352"/>
                <a:gd name="connsiteX274" fmla="*/ 17431 w 185070"/>
                <a:gd name="connsiteY274" fmla="*/ 23336 h 149352"/>
                <a:gd name="connsiteX275" fmla="*/ 17050 w 185070"/>
                <a:gd name="connsiteY275" fmla="*/ 23336 h 149352"/>
                <a:gd name="connsiteX276" fmla="*/ 16764 w 185070"/>
                <a:gd name="connsiteY276" fmla="*/ 22955 h 149352"/>
                <a:gd name="connsiteX277" fmla="*/ 15431 w 185070"/>
                <a:gd name="connsiteY277" fmla="*/ 22670 h 149352"/>
                <a:gd name="connsiteX278" fmla="*/ 15145 w 185070"/>
                <a:gd name="connsiteY278" fmla="*/ 22289 h 149352"/>
                <a:gd name="connsiteX279" fmla="*/ 15431 w 185070"/>
                <a:gd name="connsiteY279" fmla="*/ 21336 h 149352"/>
                <a:gd name="connsiteX280" fmla="*/ 15431 w 185070"/>
                <a:gd name="connsiteY280" fmla="*/ 20383 h 149352"/>
                <a:gd name="connsiteX281" fmla="*/ 15145 w 185070"/>
                <a:gd name="connsiteY281" fmla="*/ 19717 h 149352"/>
                <a:gd name="connsiteX282" fmla="*/ 15145 w 185070"/>
                <a:gd name="connsiteY282" fmla="*/ 19050 h 149352"/>
                <a:gd name="connsiteX283" fmla="*/ 14764 w 185070"/>
                <a:gd name="connsiteY283" fmla="*/ 18669 h 149352"/>
                <a:gd name="connsiteX284" fmla="*/ 14097 w 185070"/>
                <a:gd name="connsiteY284" fmla="*/ 18669 h 149352"/>
                <a:gd name="connsiteX285" fmla="*/ 14097 w 185070"/>
                <a:gd name="connsiteY285" fmla="*/ 15716 h 149352"/>
                <a:gd name="connsiteX286" fmla="*/ 15145 w 185070"/>
                <a:gd name="connsiteY286" fmla="*/ 16097 h 149352"/>
                <a:gd name="connsiteX287" fmla="*/ 15431 w 185070"/>
                <a:gd name="connsiteY287" fmla="*/ 15145 h 149352"/>
                <a:gd name="connsiteX288" fmla="*/ 15431 w 185070"/>
                <a:gd name="connsiteY288" fmla="*/ 14764 h 149352"/>
                <a:gd name="connsiteX289" fmla="*/ 16097 w 185070"/>
                <a:gd name="connsiteY289" fmla="*/ 13811 h 149352"/>
                <a:gd name="connsiteX290" fmla="*/ 16383 w 185070"/>
                <a:gd name="connsiteY290" fmla="*/ 11525 h 149352"/>
                <a:gd name="connsiteX291" fmla="*/ 17050 w 185070"/>
                <a:gd name="connsiteY291" fmla="*/ 11811 h 149352"/>
                <a:gd name="connsiteX292" fmla="*/ 17431 w 185070"/>
                <a:gd name="connsiteY292" fmla="*/ 12478 h 149352"/>
                <a:gd name="connsiteX293" fmla="*/ 17431 w 185070"/>
                <a:gd name="connsiteY293" fmla="*/ 12764 h 149352"/>
                <a:gd name="connsiteX294" fmla="*/ 19050 w 185070"/>
                <a:gd name="connsiteY294" fmla="*/ 12764 h 149352"/>
                <a:gd name="connsiteX295" fmla="*/ 19050 w 185070"/>
                <a:gd name="connsiteY295" fmla="*/ 12478 h 149352"/>
                <a:gd name="connsiteX296" fmla="*/ 18764 w 185070"/>
                <a:gd name="connsiteY296" fmla="*/ 11811 h 149352"/>
                <a:gd name="connsiteX297" fmla="*/ 19050 w 185070"/>
                <a:gd name="connsiteY297" fmla="*/ 11811 h 149352"/>
                <a:gd name="connsiteX298" fmla="*/ 19336 w 185070"/>
                <a:gd name="connsiteY298" fmla="*/ 12478 h 149352"/>
                <a:gd name="connsiteX299" fmla="*/ 20003 w 185070"/>
                <a:gd name="connsiteY299" fmla="*/ 12478 h 149352"/>
                <a:gd name="connsiteX300" fmla="*/ 20003 w 185070"/>
                <a:gd name="connsiteY300" fmla="*/ 10858 h 149352"/>
                <a:gd name="connsiteX301" fmla="*/ 21336 w 185070"/>
                <a:gd name="connsiteY301" fmla="*/ 10858 h 149352"/>
                <a:gd name="connsiteX302" fmla="*/ 21336 w 185070"/>
                <a:gd name="connsiteY302" fmla="*/ 9811 h 149352"/>
                <a:gd name="connsiteX303" fmla="*/ 22003 w 185070"/>
                <a:gd name="connsiteY303" fmla="*/ 9525 h 149352"/>
                <a:gd name="connsiteX304" fmla="*/ 22670 w 185070"/>
                <a:gd name="connsiteY304" fmla="*/ 8858 h 149352"/>
                <a:gd name="connsiteX305" fmla="*/ 22955 w 185070"/>
                <a:gd name="connsiteY305" fmla="*/ 8858 h 149352"/>
                <a:gd name="connsiteX306" fmla="*/ 23336 w 185070"/>
                <a:gd name="connsiteY306" fmla="*/ 8573 h 149352"/>
                <a:gd name="connsiteX307" fmla="*/ 25241 w 185070"/>
                <a:gd name="connsiteY307" fmla="*/ 8858 h 149352"/>
                <a:gd name="connsiteX308" fmla="*/ 26956 w 185070"/>
                <a:gd name="connsiteY308" fmla="*/ 8858 h 149352"/>
                <a:gd name="connsiteX309" fmla="*/ 30575 w 185070"/>
                <a:gd name="connsiteY309" fmla="*/ 8192 h 149352"/>
                <a:gd name="connsiteX310" fmla="*/ 31813 w 185070"/>
                <a:gd name="connsiteY310" fmla="*/ 8858 h 149352"/>
                <a:gd name="connsiteX311" fmla="*/ 33147 w 185070"/>
                <a:gd name="connsiteY311" fmla="*/ 6572 h 149352"/>
                <a:gd name="connsiteX312" fmla="*/ 33814 w 185070"/>
                <a:gd name="connsiteY312" fmla="*/ 1619 h 149352"/>
                <a:gd name="connsiteX313" fmla="*/ 34100 w 185070"/>
                <a:gd name="connsiteY313" fmla="*/ 667 h 149352"/>
                <a:gd name="connsiteX314" fmla="*/ 34480 w 185070"/>
                <a:gd name="connsiteY314" fmla="*/ 381 h 149352"/>
                <a:gd name="connsiteX315" fmla="*/ 35147 w 185070"/>
                <a:gd name="connsiteY315" fmla="*/ 667 h 149352"/>
                <a:gd name="connsiteX316" fmla="*/ 35147 w 185070"/>
                <a:gd name="connsiteY316" fmla="*/ 381 h 149352"/>
                <a:gd name="connsiteX317" fmla="*/ 35433 w 185070"/>
                <a:gd name="connsiteY317" fmla="*/ 0 h 149352"/>
                <a:gd name="connsiteX318" fmla="*/ 36481 w 185070"/>
                <a:gd name="connsiteY318" fmla="*/ 0 h 149352"/>
                <a:gd name="connsiteX319" fmla="*/ 36481 w 185070"/>
                <a:gd name="connsiteY319" fmla="*/ 953 h 149352"/>
                <a:gd name="connsiteX320" fmla="*/ 37052 w 185070"/>
                <a:gd name="connsiteY320" fmla="*/ 1619 h 149352"/>
                <a:gd name="connsiteX321" fmla="*/ 37719 w 185070"/>
                <a:gd name="connsiteY321" fmla="*/ 2667 h 149352"/>
                <a:gd name="connsiteX322" fmla="*/ 37719 w 185070"/>
                <a:gd name="connsiteY322" fmla="*/ 4286 h 149352"/>
                <a:gd name="connsiteX323" fmla="*/ 37433 w 185070"/>
                <a:gd name="connsiteY323" fmla="*/ 4953 h 149352"/>
                <a:gd name="connsiteX324" fmla="*/ 37719 w 185070"/>
                <a:gd name="connsiteY324" fmla="*/ 5620 h 149352"/>
                <a:gd name="connsiteX325" fmla="*/ 38100 w 185070"/>
                <a:gd name="connsiteY325" fmla="*/ 5905 h 149352"/>
                <a:gd name="connsiteX326" fmla="*/ 37719 w 185070"/>
                <a:gd name="connsiteY326" fmla="*/ 6858 h 149352"/>
                <a:gd name="connsiteX327" fmla="*/ 38100 w 185070"/>
                <a:gd name="connsiteY327" fmla="*/ 6858 h 149352"/>
                <a:gd name="connsiteX328" fmla="*/ 38100 w 185070"/>
                <a:gd name="connsiteY328" fmla="*/ 8573 h 149352"/>
                <a:gd name="connsiteX329" fmla="*/ 37719 w 185070"/>
                <a:gd name="connsiteY329" fmla="*/ 9239 h 149352"/>
                <a:gd name="connsiteX330" fmla="*/ 38100 w 185070"/>
                <a:gd name="connsiteY330" fmla="*/ 9811 h 149352"/>
                <a:gd name="connsiteX331" fmla="*/ 38767 w 185070"/>
                <a:gd name="connsiteY331" fmla="*/ 10478 h 149352"/>
                <a:gd name="connsiteX332" fmla="*/ 38386 w 185070"/>
                <a:gd name="connsiteY332" fmla="*/ 12764 h 149352"/>
                <a:gd name="connsiteX333" fmla="*/ 39053 w 185070"/>
                <a:gd name="connsiteY333" fmla="*/ 13811 h 149352"/>
                <a:gd name="connsiteX334" fmla="*/ 40386 w 185070"/>
                <a:gd name="connsiteY334" fmla="*/ 13145 h 149352"/>
                <a:gd name="connsiteX335" fmla="*/ 46577 w 185070"/>
                <a:gd name="connsiteY335" fmla="*/ 13430 h 149352"/>
                <a:gd name="connsiteX336" fmla="*/ 47625 w 185070"/>
                <a:gd name="connsiteY336" fmla="*/ 14097 h 149352"/>
                <a:gd name="connsiteX337" fmla="*/ 48863 w 185070"/>
                <a:gd name="connsiteY337" fmla="*/ 14478 h 149352"/>
                <a:gd name="connsiteX338" fmla="*/ 49244 w 185070"/>
                <a:gd name="connsiteY338" fmla="*/ 14764 h 149352"/>
                <a:gd name="connsiteX339" fmla="*/ 49530 w 185070"/>
                <a:gd name="connsiteY339" fmla="*/ 14764 h 149352"/>
                <a:gd name="connsiteX340" fmla="*/ 50863 w 185070"/>
                <a:gd name="connsiteY340" fmla="*/ 14097 h 149352"/>
                <a:gd name="connsiteX341" fmla="*/ 52197 w 185070"/>
                <a:gd name="connsiteY341" fmla="*/ 13811 h 149352"/>
                <a:gd name="connsiteX342" fmla="*/ 53150 w 185070"/>
                <a:gd name="connsiteY342" fmla="*/ 13145 h 149352"/>
                <a:gd name="connsiteX343" fmla="*/ 53816 w 185070"/>
                <a:gd name="connsiteY343" fmla="*/ 12764 h 149352"/>
                <a:gd name="connsiteX344" fmla="*/ 54483 w 185070"/>
                <a:gd name="connsiteY344" fmla="*/ 13145 h 149352"/>
                <a:gd name="connsiteX345" fmla="*/ 56102 w 185070"/>
                <a:gd name="connsiteY345" fmla="*/ 12764 h 149352"/>
                <a:gd name="connsiteX346" fmla="*/ 56483 w 185070"/>
                <a:gd name="connsiteY346" fmla="*/ 12192 h 149352"/>
                <a:gd name="connsiteX347" fmla="*/ 56769 w 185070"/>
                <a:gd name="connsiteY347" fmla="*/ 12478 h 149352"/>
                <a:gd name="connsiteX348" fmla="*/ 57436 w 185070"/>
                <a:gd name="connsiteY348" fmla="*/ 13430 h 149352"/>
                <a:gd name="connsiteX349" fmla="*/ 58388 w 185070"/>
                <a:gd name="connsiteY349" fmla="*/ 14478 h 149352"/>
                <a:gd name="connsiteX350" fmla="*/ 58388 w 185070"/>
                <a:gd name="connsiteY350" fmla="*/ 14764 h 149352"/>
                <a:gd name="connsiteX351" fmla="*/ 58769 w 185070"/>
                <a:gd name="connsiteY351" fmla="*/ 15145 h 149352"/>
                <a:gd name="connsiteX352" fmla="*/ 58769 w 185070"/>
                <a:gd name="connsiteY352" fmla="*/ 15430 h 149352"/>
                <a:gd name="connsiteX353" fmla="*/ 59722 w 185070"/>
                <a:gd name="connsiteY353" fmla="*/ 15716 h 149352"/>
                <a:gd name="connsiteX354" fmla="*/ 63627 w 185070"/>
                <a:gd name="connsiteY354" fmla="*/ 15716 h 149352"/>
                <a:gd name="connsiteX355" fmla="*/ 64294 w 185070"/>
                <a:gd name="connsiteY355" fmla="*/ 15430 h 149352"/>
                <a:gd name="connsiteX356" fmla="*/ 64294 w 185070"/>
                <a:gd name="connsiteY356" fmla="*/ 15716 h 149352"/>
                <a:gd name="connsiteX357" fmla="*/ 64961 w 185070"/>
                <a:gd name="connsiteY357" fmla="*/ 16764 h 149352"/>
                <a:gd name="connsiteX358" fmla="*/ 64961 w 185070"/>
                <a:gd name="connsiteY358" fmla="*/ 17050 h 149352"/>
                <a:gd name="connsiteX359" fmla="*/ 65342 w 185070"/>
                <a:gd name="connsiteY359" fmla="*/ 17717 h 149352"/>
                <a:gd name="connsiteX360" fmla="*/ 65342 w 185070"/>
                <a:gd name="connsiteY360" fmla="*/ 18098 h 149352"/>
                <a:gd name="connsiteX361" fmla="*/ 66008 w 185070"/>
                <a:gd name="connsiteY361" fmla="*/ 17717 h 149352"/>
                <a:gd name="connsiteX362" fmla="*/ 66961 w 185070"/>
                <a:gd name="connsiteY362" fmla="*/ 17431 h 149352"/>
                <a:gd name="connsiteX363" fmla="*/ 67628 w 185070"/>
                <a:gd name="connsiteY363" fmla="*/ 17050 h 149352"/>
                <a:gd name="connsiteX364" fmla="*/ 68580 w 185070"/>
                <a:gd name="connsiteY364" fmla="*/ 18098 h 149352"/>
                <a:gd name="connsiteX365" fmla="*/ 71247 w 185070"/>
                <a:gd name="connsiteY365" fmla="*/ 18383 h 149352"/>
                <a:gd name="connsiteX366" fmla="*/ 72866 w 185070"/>
                <a:gd name="connsiteY366" fmla="*/ 17050 h 149352"/>
                <a:gd name="connsiteX367" fmla="*/ 73819 w 185070"/>
                <a:gd name="connsiteY367" fmla="*/ 19717 h 149352"/>
                <a:gd name="connsiteX368" fmla="*/ 75819 w 185070"/>
                <a:gd name="connsiteY368" fmla="*/ 20383 h 149352"/>
                <a:gd name="connsiteX369" fmla="*/ 74200 w 185070"/>
                <a:gd name="connsiteY369" fmla="*/ 23336 h 149352"/>
                <a:gd name="connsiteX370" fmla="*/ 76105 w 185070"/>
                <a:gd name="connsiteY370" fmla="*/ 24003 h 149352"/>
                <a:gd name="connsiteX371" fmla="*/ 77153 w 185070"/>
                <a:gd name="connsiteY371" fmla="*/ 25622 h 149352"/>
                <a:gd name="connsiteX372" fmla="*/ 78105 w 185070"/>
                <a:gd name="connsiteY372" fmla="*/ 25908 h 149352"/>
                <a:gd name="connsiteX373" fmla="*/ 78391 w 185070"/>
                <a:gd name="connsiteY373" fmla="*/ 26289 h 149352"/>
                <a:gd name="connsiteX374" fmla="*/ 79058 w 185070"/>
                <a:gd name="connsiteY374" fmla="*/ 27242 h 149352"/>
                <a:gd name="connsiteX375" fmla="*/ 80391 w 185070"/>
                <a:gd name="connsiteY375" fmla="*/ 27242 h 149352"/>
                <a:gd name="connsiteX376" fmla="*/ 81058 w 185070"/>
                <a:gd name="connsiteY376" fmla="*/ 27908 h 149352"/>
                <a:gd name="connsiteX377" fmla="*/ 82677 w 185070"/>
                <a:gd name="connsiteY377" fmla="*/ 27908 h 149352"/>
                <a:gd name="connsiteX378" fmla="*/ 82677 w 185070"/>
                <a:gd name="connsiteY378" fmla="*/ 27527 h 149352"/>
                <a:gd name="connsiteX379" fmla="*/ 83058 w 185070"/>
                <a:gd name="connsiteY379" fmla="*/ 26956 h 149352"/>
                <a:gd name="connsiteX380" fmla="*/ 83725 w 185070"/>
                <a:gd name="connsiteY380" fmla="*/ 26289 h 149352"/>
                <a:gd name="connsiteX381" fmla="*/ 84011 w 185070"/>
                <a:gd name="connsiteY381" fmla="*/ 25622 h 149352"/>
                <a:gd name="connsiteX382" fmla="*/ 86296 w 185070"/>
                <a:gd name="connsiteY382" fmla="*/ 24003 h 149352"/>
                <a:gd name="connsiteX383" fmla="*/ 86678 w 185070"/>
                <a:gd name="connsiteY383" fmla="*/ 24289 h 149352"/>
                <a:gd name="connsiteX384" fmla="*/ 86678 w 185070"/>
                <a:gd name="connsiteY384" fmla="*/ 24575 h 149352"/>
                <a:gd name="connsiteX385" fmla="*/ 86963 w 185070"/>
                <a:gd name="connsiteY385" fmla="*/ 24575 h 149352"/>
                <a:gd name="connsiteX386" fmla="*/ 86963 w 185070"/>
                <a:gd name="connsiteY386" fmla="*/ 24289 h 149352"/>
                <a:gd name="connsiteX387" fmla="*/ 88583 w 185070"/>
                <a:gd name="connsiteY387" fmla="*/ 24003 h 149352"/>
                <a:gd name="connsiteX388" fmla="*/ 89630 w 185070"/>
                <a:gd name="connsiteY388" fmla="*/ 22670 h 149352"/>
                <a:gd name="connsiteX389" fmla="*/ 90583 w 185070"/>
                <a:gd name="connsiteY389" fmla="*/ 22289 h 149352"/>
                <a:gd name="connsiteX390" fmla="*/ 89916 w 185070"/>
                <a:gd name="connsiteY390" fmla="*/ 21336 h 149352"/>
                <a:gd name="connsiteX391" fmla="*/ 91916 w 185070"/>
                <a:gd name="connsiteY391" fmla="*/ 19717 h 149352"/>
                <a:gd name="connsiteX392" fmla="*/ 91916 w 185070"/>
                <a:gd name="connsiteY392" fmla="*/ 19336 h 149352"/>
                <a:gd name="connsiteX393" fmla="*/ 93154 w 185070"/>
                <a:gd name="connsiteY393" fmla="*/ 19717 h 149352"/>
                <a:gd name="connsiteX394" fmla="*/ 96774 w 185070"/>
                <a:gd name="connsiteY394" fmla="*/ 17431 h 149352"/>
                <a:gd name="connsiteX395" fmla="*/ 98108 w 185070"/>
                <a:gd name="connsiteY395" fmla="*/ 16383 h 149352"/>
                <a:gd name="connsiteX396" fmla="*/ 99727 w 185070"/>
                <a:gd name="connsiteY396" fmla="*/ 18383 h 149352"/>
                <a:gd name="connsiteX397" fmla="*/ 100394 w 185070"/>
                <a:gd name="connsiteY397" fmla="*/ 19717 h 149352"/>
                <a:gd name="connsiteX398" fmla="*/ 101060 w 185070"/>
                <a:gd name="connsiteY398" fmla="*/ 20383 h 149352"/>
                <a:gd name="connsiteX399" fmla="*/ 101441 w 185070"/>
                <a:gd name="connsiteY399" fmla="*/ 21050 h 149352"/>
                <a:gd name="connsiteX400" fmla="*/ 103346 w 185070"/>
                <a:gd name="connsiteY400" fmla="*/ 22289 h 149352"/>
                <a:gd name="connsiteX401" fmla="*/ 103727 w 185070"/>
                <a:gd name="connsiteY401" fmla="*/ 22003 h 149352"/>
                <a:gd name="connsiteX402" fmla="*/ 105061 w 185070"/>
                <a:gd name="connsiteY402" fmla="*/ 21622 h 149352"/>
                <a:gd name="connsiteX403" fmla="*/ 105346 w 185070"/>
                <a:gd name="connsiteY403" fmla="*/ 21336 h 149352"/>
                <a:gd name="connsiteX404" fmla="*/ 105346 w 185070"/>
                <a:gd name="connsiteY404" fmla="*/ 21050 h 149352"/>
                <a:gd name="connsiteX405" fmla="*/ 105632 w 185070"/>
                <a:gd name="connsiteY405" fmla="*/ 20383 h 149352"/>
                <a:gd name="connsiteX406" fmla="*/ 106299 w 185070"/>
                <a:gd name="connsiteY406" fmla="*/ 20669 h 149352"/>
                <a:gd name="connsiteX407" fmla="*/ 106299 w 185070"/>
                <a:gd name="connsiteY407" fmla="*/ 20383 h 149352"/>
                <a:gd name="connsiteX408" fmla="*/ 106680 w 185070"/>
                <a:gd name="connsiteY408" fmla="*/ 20669 h 149352"/>
                <a:gd name="connsiteX409" fmla="*/ 106966 w 185070"/>
                <a:gd name="connsiteY409" fmla="*/ 20669 h 149352"/>
                <a:gd name="connsiteX410" fmla="*/ 108299 w 185070"/>
                <a:gd name="connsiteY410" fmla="*/ 21622 h 149352"/>
                <a:gd name="connsiteX411" fmla="*/ 108966 w 185070"/>
                <a:gd name="connsiteY411" fmla="*/ 22289 h 149352"/>
                <a:gd name="connsiteX412" fmla="*/ 110300 w 185070"/>
                <a:gd name="connsiteY412" fmla="*/ 23336 h 149352"/>
                <a:gd name="connsiteX413" fmla="*/ 110966 w 185070"/>
                <a:gd name="connsiteY413" fmla="*/ 22955 h 149352"/>
                <a:gd name="connsiteX414" fmla="*/ 113919 w 185070"/>
                <a:gd name="connsiteY414" fmla="*/ 21622 h 149352"/>
                <a:gd name="connsiteX415" fmla="*/ 113919 w 185070"/>
                <a:gd name="connsiteY415" fmla="*/ 20383 h 149352"/>
                <a:gd name="connsiteX416" fmla="*/ 116205 w 185070"/>
                <a:gd name="connsiteY416" fmla="*/ 19336 h 149352"/>
                <a:gd name="connsiteX417" fmla="*/ 116491 w 185070"/>
                <a:gd name="connsiteY417" fmla="*/ 18669 h 149352"/>
                <a:gd name="connsiteX418" fmla="*/ 116205 w 185070"/>
                <a:gd name="connsiteY418" fmla="*/ 18098 h 149352"/>
                <a:gd name="connsiteX419" fmla="*/ 116205 w 185070"/>
                <a:gd name="connsiteY419" fmla="*/ 17431 h 149352"/>
                <a:gd name="connsiteX420" fmla="*/ 118491 w 185070"/>
                <a:gd name="connsiteY420" fmla="*/ 17431 h 149352"/>
                <a:gd name="connsiteX421" fmla="*/ 120110 w 185070"/>
                <a:gd name="connsiteY421" fmla="*/ 15430 h 149352"/>
                <a:gd name="connsiteX422" fmla="*/ 120396 w 185070"/>
                <a:gd name="connsiteY422" fmla="*/ 14764 h 149352"/>
                <a:gd name="connsiteX423" fmla="*/ 120777 w 185070"/>
                <a:gd name="connsiteY423" fmla="*/ 12764 h 149352"/>
                <a:gd name="connsiteX424" fmla="*/ 123730 w 185070"/>
                <a:gd name="connsiteY424" fmla="*/ 12764 h 149352"/>
                <a:gd name="connsiteX425" fmla="*/ 124396 w 185070"/>
                <a:gd name="connsiteY425" fmla="*/ 12478 h 149352"/>
                <a:gd name="connsiteX426" fmla="*/ 124396 w 185070"/>
                <a:gd name="connsiteY426" fmla="*/ 12764 h 149352"/>
                <a:gd name="connsiteX427" fmla="*/ 125349 w 185070"/>
                <a:gd name="connsiteY427" fmla="*/ 12192 h 149352"/>
                <a:gd name="connsiteX428" fmla="*/ 126016 w 185070"/>
                <a:gd name="connsiteY428" fmla="*/ 12192 h 149352"/>
                <a:gd name="connsiteX429" fmla="*/ 126683 w 185070"/>
                <a:gd name="connsiteY429" fmla="*/ 11525 h 149352"/>
                <a:gd name="connsiteX430" fmla="*/ 131921 w 185070"/>
                <a:gd name="connsiteY430" fmla="*/ 11144 h 149352"/>
                <a:gd name="connsiteX431" fmla="*/ 134874 w 185070"/>
                <a:gd name="connsiteY431" fmla="*/ 10478 h 149352"/>
                <a:gd name="connsiteX432" fmla="*/ 138779 w 185070"/>
                <a:gd name="connsiteY432" fmla="*/ 10858 h 149352"/>
                <a:gd name="connsiteX433" fmla="*/ 139446 w 185070"/>
                <a:gd name="connsiteY433" fmla="*/ 10858 h 149352"/>
                <a:gd name="connsiteX434" fmla="*/ 139827 w 185070"/>
                <a:gd name="connsiteY434" fmla="*/ 10478 h 149352"/>
                <a:gd name="connsiteX435" fmla="*/ 140494 w 185070"/>
                <a:gd name="connsiteY435" fmla="*/ 10192 h 149352"/>
                <a:gd name="connsiteX436" fmla="*/ 140779 w 185070"/>
                <a:gd name="connsiteY436" fmla="*/ 10192 h 149352"/>
                <a:gd name="connsiteX437" fmla="*/ 141732 w 185070"/>
                <a:gd name="connsiteY437" fmla="*/ 9525 h 149352"/>
                <a:gd name="connsiteX438" fmla="*/ 142780 w 185070"/>
                <a:gd name="connsiteY438" fmla="*/ 9811 h 149352"/>
                <a:gd name="connsiteX439" fmla="*/ 143446 w 185070"/>
                <a:gd name="connsiteY439" fmla="*/ 10192 h 149352"/>
                <a:gd name="connsiteX440" fmla="*/ 143446 w 185070"/>
                <a:gd name="connsiteY440" fmla="*/ 11811 h 149352"/>
                <a:gd name="connsiteX441" fmla="*/ 143732 w 185070"/>
                <a:gd name="connsiteY441" fmla="*/ 11811 h 149352"/>
                <a:gd name="connsiteX442" fmla="*/ 144018 w 185070"/>
                <a:gd name="connsiteY442" fmla="*/ 12478 h 149352"/>
                <a:gd name="connsiteX443" fmla="*/ 145066 w 185070"/>
                <a:gd name="connsiteY443" fmla="*/ 13145 h 149352"/>
                <a:gd name="connsiteX444" fmla="*/ 144399 w 185070"/>
                <a:gd name="connsiteY444" fmla="*/ 13811 h 149352"/>
                <a:gd name="connsiteX445" fmla="*/ 144685 w 185070"/>
                <a:gd name="connsiteY445" fmla="*/ 14097 h 149352"/>
                <a:gd name="connsiteX446" fmla="*/ 144685 w 185070"/>
                <a:gd name="connsiteY446" fmla="*/ 14478 h 149352"/>
                <a:gd name="connsiteX447" fmla="*/ 145066 w 185070"/>
                <a:gd name="connsiteY447" fmla="*/ 15145 h 149352"/>
                <a:gd name="connsiteX448" fmla="*/ 144685 w 185070"/>
                <a:gd name="connsiteY448" fmla="*/ 15716 h 149352"/>
                <a:gd name="connsiteX449" fmla="*/ 145066 w 185070"/>
                <a:gd name="connsiteY449" fmla="*/ 15716 h 149352"/>
                <a:gd name="connsiteX450" fmla="*/ 145351 w 185070"/>
                <a:gd name="connsiteY450" fmla="*/ 16097 h 149352"/>
                <a:gd name="connsiteX451" fmla="*/ 145066 w 185070"/>
                <a:gd name="connsiteY451" fmla="*/ 16383 h 149352"/>
                <a:gd name="connsiteX452" fmla="*/ 146399 w 185070"/>
                <a:gd name="connsiteY452" fmla="*/ 17717 h 149352"/>
                <a:gd name="connsiteX453" fmla="*/ 150590 w 185070"/>
                <a:gd name="connsiteY453" fmla="*/ 18669 h 149352"/>
                <a:gd name="connsiteX454" fmla="*/ 152876 w 185070"/>
                <a:gd name="connsiteY454" fmla="*/ 20003 h 149352"/>
                <a:gd name="connsiteX455" fmla="*/ 153257 w 185070"/>
                <a:gd name="connsiteY455" fmla="*/ 20669 h 149352"/>
                <a:gd name="connsiteX456" fmla="*/ 154591 w 185070"/>
                <a:gd name="connsiteY456" fmla="*/ 20669 h 149352"/>
                <a:gd name="connsiteX457" fmla="*/ 154591 w 185070"/>
                <a:gd name="connsiteY457" fmla="*/ 21622 h 149352"/>
                <a:gd name="connsiteX458" fmla="*/ 157163 w 185070"/>
                <a:gd name="connsiteY458" fmla="*/ 23622 h 149352"/>
                <a:gd name="connsiteX459" fmla="*/ 158210 w 185070"/>
                <a:gd name="connsiteY459" fmla="*/ 26956 h 149352"/>
                <a:gd name="connsiteX460" fmla="*/ 158782 w 185070"/>
                <a:gd name="connsiteY460" fmla="*/ 27527 h 149352"/>
                <a:gd name="connsiteX461" fmla="*/ 160115 w 185070"/>
                <a:gd name="connsiteY461" fmla="*/ 29528 h 149352"/>
                <a:gd name="connsiteX462" fmla="*/ 161449 w 185070"/>
                <a:gd name="connsiteY462" fmla="*/ 31147 h 149352"/>
                <a:gd name="connsiteX463" fmla="*/ 162401 w 185070"/>
                <a:gd name="connsiteY463" fmla="*/ 31814 h 149352"/>
                <a:gd name="connsiteX464" fmla="*/ 164116 w 185070"/>
                <a:gd name="connsiteY464" fmla="*/ 34766 h 149352"/>
                <a:gd name="connsiteX465" fmla="*/ 164116 w 185070"/>
                <a:gd name="connsiteY465" fmla="*/ 36100 h 149352"/>
                <a:gd name="connsiteX466" fmla="*/ 165735 w 185070"/>
                <a:gd name="connsiteY466" fmla="*/ 37433 h 149352"/>
                <a:gd name="connsiteX467" fmla="*/ 165354 w 185070"/>
                <a:gd name="connsiteY467" fmla="*/ 37719 h 149352"/>
                <a:gd name="connsiteX468" fmla="*/ 165068 w 185070"/>
                <a:gd name="connsiteY468" fmla="*/ 38386 h 149352"/>
                <a:gd name="connsiteX469" fmla="*/ 164116 w 185070"/>
                <a:gd name="connsiteY469" fmla="*/ 38386 h 149352"/>
                <a:gd name="connsiteX470" fmla="*/ 161449 w 185070"/>
                <a:gd name="connsiteY470" fmla="*/ 41053 h 149352"/>
                <a:gd name="connsiteX471" fmla="*/ 159829 w 185070"/>
                <a:gd name="connsiteY471" fmla="*/ 42291 h 149352"/>
                <a:gd name="connsiteX472" fmla="*/ 154876 w 185070"/>
                <a:gd name="connsiteY472" fmla="*/ 47244 h 149352"/>
                <a:gd name="connsiteX473" fmla="*/ 147638 w 185070"/>
                <a:gd name="connsiteY473" fmla="*/ 51149 h 149352"/>
                <a:gd name="connsiteX474" fmla="*/ 144018 w 185070"/>
                <a:gd name="connsiteY474" fmla="*/ 53530 h 149352"/>
                <a:gd name="connsiteX475" fmla="*/ 144685 w 185070"/>
                <a:gd name="connsiteY475" fmla="*/ 54483 h 149352"/>
                <a:gd name="connsiteX476" fmla="*/ 146685 w 185070"/>
                <a:gd name="connsiteY476" fmla="*/ 57055 h 149352"/>
                <a:gd name="connsiteX477" fmla="*/ 147352 w 185070"/>
                <a:gd name="connsiteY477" fmla="*/ 58769 h 149352"/>
                <a:gd name="connsiteX478" fmla="*/ 147638 w 185070"/>
                <a:gd name="connsiteY478" fmla="*/ 58769 h 149352"/>
                <a:gd name="connsiteX479" fmla="*/ 147638 w 185070"/>
                <a:gd name="connsiteY479" fmla="*/ 59436 h 149352"/>
                <a:gd name="connsiteX480" fmla="*/ 148019 w 185070"/>
                <a:gd name="connsiteY480" fmla="*/ 59722 h 149352"/>
                <a:gd name="connsiteX481" fmla="*/ 148019 w 185070"/>
                <a:gd name="connsiteY481" fmla="*/ 61055 h 149352"/>
                <a:gd name="connsiteX482" fmla="*/ 146971 w 185070"/>
                <a:gd name="connsiteY482" fmla="*/ 61341 h 149352"/>
                <a:gd name="connsiteX483" fmla="*/ 146685 w 185070"/>
                <a:gd name="connsiteY483" fmla="*/ 62389 h 149352"/>
                <a:gd name="connsiteX484" fmla="*/ 146018 w 185070"/>
                <a:gd name="connsiteY484" fmla="*/ 63055 h 149352"/>
                <a:gd name="connsiteX485" fmla="*/ 146685 w 185070"/>
                <a:gd name="connsiteY485" fmla="*/ 64675 h 149352"/>
                <a:gd name="connsiteX486" fmla="*/ 146685 w 185070"/>
                <a:gd name="connsiteY486" fmla="*/ 66294 h 149352"/>
                <a:gd name="connsiteX487" fmla="*/ 146018 w 185070"/>
                <a:gd name="connsiteY487" fmla="*/ 67247 h 149352"/>
                <a:gd name="connsiteX488" fmla="*/ 145733 w 185070"/>
                <a:gd name="connsiteY488" fmla="*/ 69247 h 149352"/>
                <a:gd name="connsiteX489" fmla="*/ 145351 w 185070"/>
                <a:gd name="connsiteY489" fmla="*/ 71533 h 149352"/>
                <a:gd name="connsiteX490" fmla="*/ 146399 w 185070"/>
                <a:gd name="connsiteY490" fmla="*/ 74867 h 149352"/>
                <a:gd name="connsiteX491" fmla="*/ 147352 w 185070"/>
                <a:gd name="connsiteY491" fmla="*/ 75819 h 149352"/>
                <a:gd name="connsiteX492" fmla="*/ 148019 w 185070"/>
                <a:gd name="connsiteY492" fmla="*/ 78105 h 149352"/>
                <a:gd name="connsiteX493" fmla="*/ 148971 w 185070"/>
                <a:gd name="connsiteY493" fmla="*/ 79439 h 149352"/>
                <a:gd name="connsiteX494" fmla="*/ 150304 w 185070"/>
                <a:gd name="connsiteY494" fmla="*/ 80772 h 149352"/>
                <a:gd name="connsiteX495" fmla="*/ 154876 w 185070"/>
                <a:gd name="connsiteY495" fmla="*/ 88297 h 149352"/>
                <a:gd name="connsiteX496" fmla="*/ 157544 w 185070"/>
                <a:gd name="connsiteY496" fmla="*/ 92202 h 149352"/>
                <a:gd name="connsiteX497" fmla="*/ 157829 w 185070"/>
                <a:gd name="connsiteY497" fmla="*/ 91916 h 149352"/>
                <a:gd name="connsiteX498" fmla="*/ 164401 w 185070"/>
                <a:gd name="connsiteY498" fmla="*/ 89249 h 149352"/>
                <a:gd name="connsiteX499" fmla="*/ 164687 w 185070"/>
                <a:gd name="connsiteY499" fmla="*/ 89916 h 149352"/>
                <a:gd name="connsiteX500" fmla="*/ 165068 w 185070"/>
                <a:gd name="connsiteY500" fmla="*/ 90869 h 149352"/>
                <a:gd name="connsiteX501" fmla="*/ 164687 w 185070"/>
                <a:gd name="connsiteY501" fmla="*/ 92583 h 149352"/>
                <a:gd name="connsiteX502" fmla="*/ 166402 w 185070"/>
                <a:gd name="connsiteY502" fmla="*/ 95155 h 149352"/>
                <a:gd name="connsiteX503" fmla="*/ 167354 w 185070"/>
                <a:gd name="connsiteY503" fmla="*/ 96774 h 149352"/>
                <a:gd name="connsiteX504" fmla="*/ 167640 w 185070"/>
                <a:gd name="connsiteY504" fmla="*/ 97155 h 149352"/>
                <a:gd name="connsiteX505" fmla="*/ 166021 w 185070"/>
                <a:gd name="connsiteY505" fmla="*/ 97441 h 149352"/>
                <a:gd name="connsiteX506" fmla="*/ 162401 w 185070"/>
                <a:gd name="connsiteY506" fmla="*/ 100775 h 149352"/>
                <a:gd name="connsiteX507" fmla="*/ 164687 w 185070"/>
                <a:gd name="connsiteY507" fmla="*/ 104394 h 149352"/>
                <a:gd name="connsiteX508" fmla="*/ 175546 w 185070"/>
                <a:gd name="connsiteY508" fmla="*/ 108585 h 149352"/>
                <a:gd name="connsiteX509" fmla="*/ 185071 w 185070"/>
                <a:gd name="connsiteY509" fmla="*/ 112586 h 149352"/>
                <a:gd name="connsiteX510" fmla="*/ 173926 w 185070"/>
                <a:gd name="connsiteY510" fmla="*/ 132588 h 14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</a:cxnLst>
              <a:rect l="l" t="t" r="r" b="b"/>
              <a:pathLst>
                <a:path w="185070" h="149352">
                  <a:moveTo>
                    <a:pt x="173926" y="132588"/>
                  </a:moveTo>
                  <a:lnTo>
                    <a:pt x="164401" y="130969"/>
                  </a:lnTo>
                  <a:lnTo>
                    <a:pt x="159829" y="129921"/>
                  </a:lnTo>
                  <a:lnTo>
                    <a:pt x="158782" y="129921"/>
                  </a:lnTo>
                  <a:lnTo>
                    <a:pt x="158782" y="129635"/>
                  </a:lnTo>
                  <a:lnTo>
                    <a:pt x="157829" y="129635"/>
                  </a:lnTo>
                  <a:lnTo>
                    <a:pt x="157163" y="129254"/>
                  </a:lnTo>
                  <a:lnTo>
                    <a:pt x="156877" y="129254"/>
                  </a:lnTo>
                  <a:lnTo>
                    <a:pt x="156877" y="128969"/>
                  </a:lnTo>
                  <a:lnTo>
                    <a:pt x="156210" y="128588"/>
                  </a:lnTo>
                  <a:lnTo>
                    <a:pt x="155258" y="128016"/>
                  </a:lnTo>
                  <a:lnTo>
                    <a:pt x="154876" y="128016"/>
                  </a:lnTo>
                  <a:lnTo>
                    <a:pt x="154591" y="127635"/>
                  </a:lnTo>
                  <a:lnTo>
                    <a:pt x="153924" y="128302"/>
                  </a:lnTo>
                  <a:lnTo>
                    <a:pt x="152876" y="128588"/>
                  </a:lnTo>
                  <a:lnTo>
                    <a:pt x="151638" y="129921"/>
                  </a:lnTo>
                  <a:lnTo>
                    <a:pt x="149924" y="130969"/>
                  </a:lnTo>
                  <a:lnTo>
                    <a:pt x="149638" y="131540"/>
                  </a:lnTo>
                  <a:lnTo>
                    <a:pt x="148971" y="131540"/>
                  </a:lnTo>
                  <a:lnTo>
                    <a:pt x="146685" y="133255"/>
                  </a:lnTo>
                  <a:lnTo>
                    <a:pt x="146018" y="133922"/>
                  </a:lnTo>
                  <a:lnTo>
                    <a:pt x="145733" y="134493"/>
                  </a:lnTo>
                  <a:lnTo>
                    <a:pt x="143732" y="136208"/>
                  </a:lnTo>
                  <a:lnTo>
                    <a:pt x="141732" y="138113"/>
                  </a:lnTo>
                  <a:lnTo>
                    <a:pt x="138494" y="140113"/>
                  </a:lnTo>
                  <a:lnTo>
                    <a:pt x="138113" y="140113"/>
                  </a:lnTo>
                  <a:lnTo>
                    <a:pt x="136874" y="141065"/>
                  </a:lnTo>
                  <a:lnTo>
                    <a:pt x="137160" y="141065"/>
                  </a:lnTo>
                  <a:lnTo>
                    <a:pt x="136874" y="141446"/>
                  </a:lnTo>
                  <a:lnTo>
                    <a:pt x="136493" y="141446"/>
                  </a:lnTo>
                  <a:lnTo>
                    <a:pt x="135160" y="142780"/>
                  </a:lnTo>
                  <a:lnTo>
                    <a:pt x="134207" y="142780"/>
                  </a:lnTo>
                  <a:lnTo>
                    <a:pt x="133921" y="143447"/>
                  </a:lnTo>
                  <a:lnTo>
                    <a:pt x="133921" y="144018"/>
                  </a:lnTo>
                  <a:lnTo>
                    <a:pt x="132588" y="144018"/>
                  </a:lnTo>
                  <a:lnTo>
                    <a:pt x="132207" y="144399"/>
                  </a:lnTo>
                  <a:lnTo>
                    <a:pt x="131921" y="144399"/>
                  </a:lnTo>
                  <a:lnTo>
                    <a:pt x="131254" y="145066"/>
                  </a:lnTo>
                  <a:lnTo>
                    <a:pt x="130302" y="145352"/>
                  </a:lnTo>
                  <a:lnTo>
                    <a:pt x="129921" y="146018"/>
                  </a:lnTo>
                  <a:lnTo>
                    <a:pt x="129635" y="145733"/>
                  </a:lnTo>
                  <a:lnTo>
                    <a:pt x="129254" y="146018"/>
                  </a:lnTo>
                  <a:lnTo>
                    <a:pt x="128969" y="146018"/>
                  </a:lnTo>
                  <a:lnTo>
                    <a:pt x="125730" y="147638"/>
                  </a:lnTo>
                  <a:lnTo>
                    <a:pt x="124396" y="148971"/>
                  </a:lnTo>
                  <a:lnTo>
                    <a:pt x="123349" y="149352"/>
                  </a:lnTo>
                  <a:lnTo>
                    <a:pt x="122777" y="146018"/>
                  </a:lnTo>
                  <a:lnTo>
                    <a:pt x="122111" y="145066"/>
                  </a:lnTo>
                  <a:lnTo>
                    <a:pt x="120396" y="143066"/>
                  </a:lnTo>
                  <a:lnTo>
                    <a:pt x="118777" y="141446"/>
                  </a:lnTo>
                  <a:lnTo>
                    <a:pt x="111538" y="133541"/>
                  </a:lnTo>
                  <a:lnTo>
                    <a:pt x="111252" y="133922"/>
                  </a:lnTo>
                  <a:lnTo>
                    <a:pt x="111252" y="134207"/>
                  </a:lnTo>
                  <a:lnTo>
                    <a:pt x="100394" y="141732"/>
                  </a:lnTo>
                  <a:lnTo>
                    <a:pt x="92202" y="147638"/>
                  </a:lnTo>
                  <a:lnTo>
                    <a:pt x="77438" y="146018"/>
                  </a:lnTo>
                  <a:lnTo>
                    <a:pt x="76771" y="145066"/>
                  </a:lnTo>
                  <a:lnTo>
                    <a:pt x="76486" y="143447"/>
                  </a:lnTo>
                  <a:lnTo>
                    <a:pt x="75438" y="142399"/>
                  </a:lnTo>
                  <a:lnTo>
                    <a:pt x="74867" y="142113"/>
                  </a:lnTo>
                  <a:lnTo>
                    <a:pt x="72200" y="139446"/>
                  </a:lnTo>
                  <a:lnTo>
                    <a:pt x="69533" y="137160"/>
                  </a:lnTo>
                  <a:lnTo>
                    <a:pt x="68580" y="136493"/>
                  </a:lnTo>
                  <a:lnTo>
                    <a:pt x="67913" y="135160"/>
                  </a:lnTo>
                  <a:lnTo>
                    <a:pt x="67246" y="134493"/>
                  </a:lnTo>
                  <a:lnTo>
                    <a:pt x="65342" y="133541"/>
                  </a:lnTo>
                  <a:lnTo>
                    <a:pt x="63055" y="131540"/>
                  </a:lnTo>
                  <a:lnTo>
                    <a:pt x="62389" y="131255"/>
                  </a:lnTo>
                  <a:lnTo>
                    <a:pt x="62008" y="132874"/>
                  </a:lnTo>
                  <a:lnTo>
                    <a:pt x="52864" y="129635"/>
                  </a:lnTo>
                  <a:lnTo>
                    <a:pt x="52197" y="129254"/>
                  </a:lnTo>
                  <a:lnTo>
                    <a:pt x="51245" y="128302"/>
                  </a:lnTo>
                  <a:lnTo>
                    <a:pt x="49530" y="128016"/>
                  </a:lnTo>
                  <a:lnTo>
                    <a:pt x="48578" y="128016"/>
                  </a:lnTo>
                  <a:lnTo>
                    <a:pt x="47244" y="126682"/>
                  </a:lnTo>
                  <a:lnTo>
                    <a:pt x="47625" y="124397"/>
                  </a:lnTo>
                  <a:lnTo>
                    <a:pt x="47244" y="124016"/>
                  </a:lnTo>
                  <a:lnTo>
                    <a:pt x="46958" y="123349"/>
                  </a:lnTo>
                  <a:lnTo>
                    <a:pt x="46292" y="123730"/>
                  </a:lnTo>
                  <a:lnTo>
                    <a:pt x="44958" y="123349"/>
                  </a:lnTo>
                  <a:lnTo>
                    <a:pt x="44672" y="122682"/>
                  </a:lnTo>
                  <a:lnTo>
                    <a:pt x="44005" y="122682"/>
                  </a:lnTo>
                  <a:lnTo>
                    <a:pt x="43339" y="121730"/>
                  </a:lnTo>
                  <a:lnTo>
                    <a:pt x="42386" y="121444"/>
                  </a:lnTo>
                  <a:lnTo>
                    <a:pt x="41720" y="120110"/>
                  </a:lnTo>
                  <a:lnTo>
                    <a:pt x="41053" y="119444"/>
                  </a:lnTo>
                  <a:lnTo>
                    <a:pt x="40672" y="118110"/>
                  </a:lnTo>
                  <a:lnTo>
                    <a:pt x="40005" y="118110"/>
                  </a:lnTo>
                  <a:lnTo>
                    <a:pt x="39053" y="116777"/>
                  </a:lnTo>
                  <a:lnTo>
                    <a:pt x="37052" y="116777"/>
                  </a:lnTo>
                  <a:lnTo>
                    <a:pt x="36100" y="118110"/>
                  </a:lnTo>
                  <a:lnTo>
                    <a:pt x="35814" y="118110"/>
                  </a:lnTo>
                  <a:lnTo>
                    <a:pt x="34480" y="118491"/>
                  </a:lnTo>
                  <a:lnTo>
                    <a:pt x="26956" y="121444"/>
                  </a:lnTo>
                  <a:lnTo>
                    <a:pt x="25241" y="122396"/>
                  </a:lnTo>
                  <a:lnTo>
                    <a:pt x="24955" y="122682"/>
                  </a:lnTo>
                  <a:lnTo>
                    <a:pt x="23622" y="124397"/>
                  </a:lnTo>
                  <a:lnTo>
                    <a:pt x="22288" y="125349"/>
                  </a:lnTo>
                  <a:lnTo>
                    <a:pt x="22003" y="125349"/>
                  </a:lnTo>
                  <a:lnTo>
                    <a:pt x="21717" y="124682"/>
                  </a:lnTo>
                  <a:lnTo>
                    <a:pt x="21717" y="121730"/>
                  </a:lnTo>
                  <a:lnTo>
                    <a:pt x="21050" y="120396"/>
                  </a:lnTo>
                  <a:lnTo>
                    <a:pt x="21336" y="118777"/>
                  </a:lnTo>
                  <a:lnTo>
                    <a:pt x="21050" y="116777"/>
                  </a:lnTo>
                  <a:lnTo>
                    <a:pt x="20669" y="115538"/>
                  </a:lnTo>
                  <a:lnTo>
                    <a:pt x="20669" y="113824"/>
                  </a:lnTo>
                  <a:lnTo>
                    <a:pt x="21050" y="113252"/>
                  </a:lnTo>
                  <a:lnTo>
                    <a:pt x="21050" y="110585"/>
                  </a:lnTo>
                  <a:lnTo>
                    <a:pt x="20669" y="110585"/>
                  </a:lnTo>
                  <a:lnTo>
                    <a:pt x="20383" y="110300"/>
                  </a:lnTo>
                  <a:lnTo>
                    <a:pt x="20003" y="109633"/>
                  </a:lnTo>
                  <a:lnTo>
                    <a:pt x="19050" y="109252"/>
                  </a:lnTo>
                  <a:lnTo>
                    <a:pt x="18383" y="108299"/>
                  </a:lnTo>
                  <a:lnTo>
                    <a:pt x="18383" y="107632"/>
                  </a:lnTo>
                  <a:lnTo>
                    <a:pt x="16764" y="106680"/>
                  </a:lnTo>
                  <a:lnTo>
                    <a:pt x="15812" y="105632"/>
                  </a:lnTo>
                  <a:lnTo>
                    <a:pt x="14097" y="103346"/>
                  </a:lnTo>
                  <a:lnTo>
                    <a:pt x="14097" y="101060"/>
                  </a:lnTo>
                  <a:lnTo>
                    <a:pt x="14764" y="100775"/>
                  </a:lnTo>
                  <a:lnTo>
                    <a:pt x="15145" y="100108"/>
                  </a:lnTo>
                  <a:lnTo>
                    <a:pt x="15431" y="99727"/>
                  </a:lnTo>
                  <a:lnTo>
                    <a:pt x="15812" y="98774"/>
                  </a:lnTo>
                  <a:lnTo>
                    <a:pt x="15145" y="94488"/>
                  </a:lnTo>
                  <a:lnTo>
                    <a:pt x="15812" y="92869"/>
                  </a:lnTo>
                  <a:lnTo>
                    <a:pt x="19050" y="95155"/>
                  </a:lnTo>
                  <a:lnTo>
                    <a:pt x="20669" y="95155"/>
                  </a:lnTo>
                  <a:lnTo>
                    <a:pt x="23336" y="97822"/>
                  </a:lnTo>
                  <a:lnTo>
                    <a:pt x="26575" y="100108"/>
                  </a:lnTo>
                  <a:lnTo>
                    <a:pt x="30861" y="101441"/>
                  </a:lnTo>
                  <a:lnTo>
                    <a:pt x="31528" y="101441"/>
                  </a:lnTo>
                  <a:lnTo>
                    <a:pt x="31813" y="101060"/>
                  </a:lnTo>
                  <a:lnTo>
                    <a:pt x="32861" y="101441"/>
                  </a:lnTo>
                  <a:lnTo>
                    <a:pt x="32861" y="104680"/>
                  </a:lnTo>
                  <a:lnTo>
                    <a:pt x="33147" y="106013"/>
                  </a:lnTo>
                  <a:lnTo>
                    <a:pt x="33528" y="106966"/>
                  </a:lnTo>
                  <a:lnTo>
                    <a:pt x="34100" y="109252"/>
                  </a:lnTo>
                  <a:lnTo>
                    <a:pt x="34766" y="110585"/>
                  </a:lnTo>
                  <a:lnTo>
                    <a:pt x="35433" y="110300"/>
                  </a:lnTo>
                  <a:lnTo>
                    <a:pt x="35814" y="111538"/>
                  </a:lnTo>
                  <a:lnTo>
                    <a:pt x="35814" y="113538"/>
                  </a:lnTo>
                  <a:lnTo>
                    <a:pt x="37433" y="114205"/>
                  </a:lnTo>
                  <a:lnTo>
                    <a:pt x="40386" y="110585"/>
                  </a:lnTo>
                  <a:lnTo>
                    <a:pt x="41720" y="108585"/>
                  </a:lnTo>
                  <a:lnTo>
                    <a:pt x="45339" y="104966"/>
                  </a:lnTo>
                  <a:lnTo>
                    <a:pt x="44958" y="103727"/>
                  </a:lnTo>
                  <a:lnTo>
                    <a:pt x="44958" y="102680"/>
                  </a:lnTo>
                  <a:lnTo>
                    <a:pt x="42386" y="98489"/>
                  </a:lnTo>
                  <a:lnTo>
                    <a:pt x="42958" y="97441"/>
                  </a:lnTo>
                  <a:lnTo>
                    <a:pt x="42672" y="96488"/>
                  </a:lnTo>
                  <a:lnTo>
                    <a:pt x="40386" y="93821"/>
                  </a:lnTo>
                  <a:lnTo>
                    <a:pt x="37719" y="89249"/>
                  </a:lnTo>
                  <a:lnTo>
                    <a:pt x="37052" y="86011"/>
                  </a:lnTo>
                  <a:lnTo>
                    <a:pt x="35433" y="83344"/>
                  </a:lnTo>
                  <a:lnTo>
                    <a:pt x="34766" y="83058"/>
                  </a:lnTo>
                  <a:lnTo>
                    <a:pt x="33814" y="83058"/>
                  </a:lnTo>
                  <a:lnTo>
                    <a:pt x="31813" y="82391"/>
                  </a:lnTo>
                  <a:lnTo>
                    <a:pt x="31813" y="82010"/>
                  </a:lnTo>
                  <a:lnTo>
                    <a:pt x="30194" y="80391"/>
                  </a:lnTo>
                  <a:lnTo>
                    <a:pt x="29528" y="79057"/>
                  </a:lnTo>
                  <a:lnTo>
                    <a:pt x="28194" y="77153"/>
                  </a:lnTo>
                  <a:lnTo>
                    <a:pt x="26956" y="76105"/>
                  </a:lnTo>
                  <a:lnTo>
                    <a:pt x="23622" y="74486"/>
                  </a:lnTo>
                  <a:lnTo>
                    <a:pt x="22288" y="74867"/>
                  </a:lnTo>
                  <a:lnTo>
                    <a:pt x="21717" y="74200"/>
                  </a:lnTo>
                  <a:lnTo>
                    <a:pt x="20669" y="74200"/>
                  </a:lnTo>
                  <a:lnTo>
                    <a:pt x="20003" y="73152"/>
                  </a:lnTo>
                  <a:lnTo>
                    <a:pt x="21717" y="70580"/>
                  </a:lnTo>
                  <a:lnTo>
                    <a:pt x="21336" y="70199"/>
                  </a:lnTo>
                  <a:lnTo>
                    <a:pt x="20383" y="69532"/>
                  </a:lnTo>
                  <a:lnTo>
                    <a:pt x="19717" y="68580"/>
                  </a:lnTo>
                  <a:lnTo>
                    <a:pt x="19336" y="68294"/>
                  </a:lnTo>
                  <a:lnTo>
                    <a:pt x="19336" y="67628"/>
                  </a:lnTo>
                  <a:lnTo>
                    <a:pt x="18764" y="66961"/>
                  </a:lnTo>
                  <a:lnTo>
                    <a:pt x="18764" y="66580"/>
                  </a:lnTo>
                  <a:lnTo>
                    <a:pt x="17050" y="66580"/>
                  </a:lnTo>
                  <a:lnTo>
                    <a:pt x="16097" y="66294"/>
                  </a:lnTo>
                  <a:lnTo>
                    <a:pt x="14764" y="66294"/>
                  </a:lnTo>
                  <a:lnTo>
                    <a:pt x="13430" y="67247"/>
                  </a:lnTo>
                  <a:lnTo>
                    <a:pt x="13145" y="67247"/>
                  </a:lnTo>
                  <a:lnTo>
                    <a:pt x="10192" y="65342"/>
                  </a:lnTo>
                  <a:lnTo>
                    <a:pt x="8573" y="66294"/>
                  </a:lnTo>
                  <a:lnTo>
                    <a:pt x="7906" y="66294"/>
                  </a:lnTo>
                  <a:lnTo>
                    <a:pt x="6572" y="65627"/>
                  </a:lnTo>
                  <a:lnTo>
                    <a:pt x="6858" y="64960"/>
                  </a:lnTo>
                  <a:lnTo>
                    <a:pt x="6572" y="64294"/>
                  </a:lnTo>
                  <a:lnTo>
                    <a:pt x="6858" y="61341"/>
                  </a:lnTo>
                  <a:lnTo>
                    <a:pt x="8858" y="58388"/>
                  </a:lnTo>
                  <a:lnTo>
                    <a:pt x="9239" y="57436"/>
                  </a:lnTo>
                  <a:lnTo>
                    <a:pt x="8192" y="56483"/>
                  </a:lnTo>
                  <a:lnTo>
                    <a:pt x="5620" y="55435"/>
                  </a:lnTo>
                  <a:lnTo>
                    <a:pt x="4286" y="56102"/>
                  </a:lnTo>
                  <a:lnTo>
                    <a:pt x="2667" y="55435"/>
                  </a:lnTo>
                  <a:lnTo>
                    <a:pt x="1619" y="54483"/>
                  </a:lnTo>
                  <a:lnTo>
                    <a:pt x="952" y="53150"/>
                  </a:lnTo>
                  <a:lnTo>
                    <a:pt x="1333" y="52864"/>
                  </a:lnTo>
                  <a:lnTo>
                    <a:pt x="1333" y="52483"/>
                  </a:lnTo>
                  <a:lnTo>
                    <a:pt x="667" y="52483"/>
                  </a:lnTo>
                  <a:lnTo>
                    <a:pt x="667" y="51816"/>
                  </a:lnTo>
                  <a:lnTo>
                    <a:pt x="381" y="51530"/>
                  </a:lnTo>
                  <a:lnTo>
                    <a:pt x="0" y="50578"/>
                  </a:lnTo>
                  <a:lnTo>
                    <a:pt x="0" y="50197"/>
                  </a:lnTo>
                  <a:lnTo>
                    <a:pt x="1333" y="49530"/>
                  </a:lnTo>
                  <a:lnTo>
                    <a:pt x="3334" y="48863"/>
                  </a:lnTo>
                  <a:lnTo>
                    <a:pt x="3334" y="49244"/>
                  </a:lnTo>
                  <a:lnTo>
                    <a:pt x="3905" y="49244"/>
                  </a:lnTo>
                  <a:lnTo>
                    <a:pt x="4286" y="48863"/>
                  </a:lnTo>
                  <a:lnTo>
                    <a:pt x="4286" y="48578"/>
                  </a:lnTo>
                  <a:lnTo>
                    <a:pt x="5239" y="48197"/>
                  </a:lnTo>
                  <a:lnTo>
                    <a:pt x="5620" y="48197"/>
                  </a:lnTo>
                  <a:lnTo>
                    <a:pt x="5620" y="47244"/>
                  </a:lnTo>
                  <a:lnTo>
                    <a:pt x="7239" y="47244"/>
                  </a:lnTo>
                  <a:lnTo>
                    <a:pt x="7525" y="46958"/>
                  </a:lnTo>
                  <a:lnTo>
                    <a:pt x="7906" y="45910"/>
                  </a:lnTo>
                  <a:lnTo>
                    <a:pt x="7906" y="44958"/>
                  </a:lnTo>
                  <a:lnTo>
                    <a:pt x="7525" y="44291"/>
                  </a:lnTo>
                  <a:lnTo>
                    <a:pt x="6572" y="44672"/>
                  </a:lnTo>
                  <a:lnTo>
                    <a:pt x="5906" y="44005"/>
                  </a:lnTo>
                  <a:lnTo>
                    <a:pt x="4953" y="43625"/>
                  </a:lnTo>
                  <a:lnTo>
                    <a:pt x="4953" y="43339"/>
                  </a:lnTo>
                  <a:lnTo>
                    <a:pt x="5239" y="42958"/>
                  </a:lnTo>
                  <a:lnTo>
                    <a:pt x="4953" y="42291"/>
                  </a:lnTo>
                  <a:lnTo>
                    <a:pt x="5620" y="41720"/>
                  </a:lnTo>
                  <a:lnTo>
                    <a:pt x="5906" y="41053"/>
                  </a:lnTo>
                  <a:lnTo>
                    <a:pt x="5239" y="41053"/>
                  </a:lnTo>
                  <a:lnTo>
                    <a:pt x="4572" y="41339"/>
                  </a:lnTo>
                  <a:lnTo>
                    <a:pt x="5239" y="40005"/>
                  </a:lnTo>
                  <a:lnTo>
                    <a:pt x="5906" y="40005"/>
                  </a:lnTo>
                  <a:lnTo>
                    <a:pt x="6287" y="39719"/>
                  </a:lnTo>
                  <a:lnTo>
                    <a:pt x="7239" y="39719"/>
                  </a:lnTo>
                  <a:lnTo>
                    <a:pt x="7239" y="39053"/>
                  </a:lnTo>
                  <a:lnTo>
                    <a:pt x="6858" y="37719"/>
                  </a:lnTo>
                  <a:lnTo>
                    <a:pt x="6572" y="38100"/>
                  </a:lnTo>
                  <a:lnTo>
                    <a:pt x="6572" y="37719"/>
                  </a:lnTo>
                  <a:lnTo>
                    <a:pt x="6287" y="38100"/>
                  </a:lnTo>
                  <a:lnTo>
                    <a:pt x="5620" y="38100"/>
                  </a:lnTo>
                  <a:lnTo>
                    <a:pt x="5620" y="38386"/>
                  </a:lnTo>
                  <a:lnTo>
                    <a:pt x="5239" y="38386"/>
                  </a:lnTo>
                  <a:lnTo>
                    <a:pt x="5620" y="37433"/>
                  </a:lnTo>
                  <a:lnTo>
                    <a:pt x="4953" y="37719"/>
                  </a:lnTo>
                  <a:lnTo>
                    <a:pt x="5620" y="37052"/>
                  </a:lnTo>
                  <a:lnTo>
                    <a:pt x="5239" y="36767"/>
                  </a:lnTo>
                  <a:lnTo>
                    <a:pt x="4953" y="37433"/>
                  </a:lnTo>
                  <a:lnTo>
                    <a:pt x="4953" y="37052"/>
                  </a:lnTo>
                  <a:lnTo>
                    <a:pt x="4286" y="37719"/>
                  </a:lnTo>
                  <a:lnTo>
                    <a:pt x="3905" y="37719"/>
                  </a:lnTo>
                  <a:lnTo>
                    <a:pt x="5620" y="36100"/>
                  </a:lnTo>
                  <a:lnTo>
                    <a:pt x="4953" y="35433"/>
                  </a:lnTo>
                  <a:lnTo>
                    <a:pt x="5239" y="35147"/>
                  </a:lnTo>
                  <a:lnTo>
                    <a:pt x="5239" y="33814"/>
                  </a:lnTo>
                  <a:lnTo>
                    <a:pt x="5620" y="32861"/>
                  </a:lnTo>
                  <a:lnTo>
                    <a:pt x="5239" y="32195"/>
                  </a:lnTo>
                  <a:lnTo>
                    <a:pt x="5239" y="31814"/>
                  </a:lnTo>
                  <a:lnTo>
                    <a:pt x="7525" y="31814"/>
                  </a:lnTo>
                  <a:lnTo>
                    <a:pt x="8573" y="31528"/>
                  </a:lnTo>
                  <a:lnTo>
                    <a:pt x="8858" y="31528"/>
                  </a:lnTo>
                  <a:lnTo>
                    <a:pt x="8858" y="31147"/>
                  </a:lnTo>
                  <a:lnTo>
                    <a:pt x="8192" y="30861"/>
                  </a:lnTo>
                  <a:lnTo>
                    <a:pt x="8192" y="30480"/>
                  </a:lnTo>
                  <a:lnTo>
                    <a:pt x="8573" y="30194"/>
                  </a:lnTo>
                  <a:lnTo>
                    <a:pt x="8573" y="30480"/>
                  </a:lnTo>
                  <a:lnTo>
                    <a:pt x="8858" y="30480"/>
                  </a:lnTo>
                  <a:lnTo>
                    <a:pt x="15145" y="30861"/>
                  </a:lnTo>
                  <a:lnTo>
                    <a:pt x="17050" y="30861"/>
                  </a:lnTo>
                  <a:lnTo>
                    <a:pt x="17050" y="30194"/>
                  </a:lnTo>
                  <a:lnTo>
                    <a:pt x="17431" y="30194"/>
                  </a:lnTo>
                  <a:lnTo>
                    <a:pt x="17431" y="29528"/>
                  </a:lnTo>
                  <a:lnTo>
                    <a:pt x="16764" y="29242"/>
                  </a:lnTo>
                  <a:lnTo>
                    <a:pt x="16097" y="28194"/>
                  </a:lnTo>
                  <a:lnTo>
                    <a:pt x="16764" y="26289"/>
                  </a:lnTo>
                  <a:lnTo>
                    <a:pt x="18098" y="25241"/>
                  </a:lnTo>
                  <a:lnTo>
                    <a:pt x="18383" y="24955"/>
                  </a:lnTo>
                  <a:lnTo>
                    <a:pt x="18383" y="24575"/>
                  </a:lnTo>
                  <a:lnTo>
                    <a:pt x="18098" y="24289"/>
                  </a:lnTo>
                  <a:lnTo>
                    <a:pt x="17717" y="23622"/>
                  </a:lnTo>
                  <a:lnTo>
                    <a:pt x="17431" y="23336"/>
                  </a:lnTo>
                  <a:lnTo>
                    <a:pt x="17050" y="23336"/>
                  </a:lnTo>
                  <a:lnTo>
                    <a:pt x="16764" y="22955"/>
                  </a:lnTo>
                  <a:lnTo>
                    <a:pt x="15431" y="22670"/>
                  </a:lnTo>
                  <a:lnTo>
                    <a:pt x="15145" y="22289"/>
                  </a:lnTo>
                  <a:lnTo>
                    <a:pt x="15431" y="21336"/>
                  </a:lnTo>
                  <a:lnTo>
                    <a:pt x="15431" y="20383"/>
                  </a:lnTo>
                  <a:lnTo>
                    <a:pt x="15145" y="19717"/>
                  </a:lnTo>
                  <a:lnTo>
                    <a:pt x="15145" y="19050"/>
                  </a:lnTo>
                  <a:lnTo>
                    <a:pt x="14764" y="18669"/>
                  </a:lnTo>
                  <a:lnTo>
                    <a:pt x="14097" y="18669"/>
                  </a:lnTo>
                  <a:lnTo>
                    <a:pt x="14097" y="15716"/>
                  </a:lnTo>
                  <a:lnTo>
                    <a:pt x="15145" y="16097"/>
                  </a:lnTo>
                  <a:lnTo>
                    <a:pt x="15431" y="15145"/>
                  </a:lnTo>
                  <a:lnTo>
                    <a:pt x="15431" y="14764"/>
                  </a:lnTo>
                  <a:lnTo>
                    <a:pt x="16097" y="13811"/>
                  </a:lnTo>
                  <a:lnTo>
                    <a:pt x="16383" y="11525"/>
                  </a:lnTo>
                  <a:lnTo>
                    <a:pt x="17050" y="11811"/>
                  </a:lnTo>
                  <a:lnTo>
                    <a:pt x="17431" y="12478"/>
                  </a:lnTo>
                  <a:lnTo>
                    <a:pt x="17431" y="12764"/>
                  </a:lnTo>
                  <a:lnTo>
                    <a:pt x="19050" y="12764"/>
                  </a:lnTo>
                  <a:lnTo>
                    <a:pt x="19050" y="12478"/>
                  </a:lnTo>
                  <a:lnTo>
                    <a:pt x="18764" y="11811"/>
                  </a:lnTo>
                  <a:lnTo>
                    <a:pt x="19050" y="11811"/>
                  </a:lnTo>
                  <a:lnTo>
                    <a:pt x="19336" y="12478"/>
                  </a:lnTo>
                  <a:lnTo>
                    <a:pt x="20003" y="12478"/>
                  </a:lnTo>
                  <a:lnTo>
                    <a:pt x="20003" y="10858"/>
                  </a:lnTo>
                  <a:lnTo>
                    <a:pt x="21336" y="10858"/>
                  </a:lnTo>
                  <a:lnTo>
                    <a:pt x="21336" y="9811"/>
                  </a:lnTo>
                  <a:lnTo>
                    <a:pt x="22003" y="9525"/>
                  </a:lnTo>
                  <a:lnTo>
                    <a:pt x="22670" y="8858"/>
                  </a:lnTo>
                  <a:lnTo>
                    <a:pt x="22955" y="8858"/>
                  </a:lnTo>
                  <a:lnTo>
                    <a:pt x="23336" y="8573"/>
                  </a:lnTo>
                  <a:lnTo>
                    <a:pt x="25241" y="8858"/>
                  </a:lnTo>
                  <a:lnTo>
                    <a:pt x="26956" y="8858"/>
                  </a:lnTo>
                  <a:lnTo>
                    <a:pt x="30575" y="8192"/>
                  </a:lnTo>
                  <a:lnTo>
                    <a:pt x="31813" y="8858"/>
                  </a:lnTo>
                  <a:lnTo>
                    <a:pt x="33147" y="6572"/>
                  </a:lnTo>
                  <a:lnTo>
                    <a:pt x="33814" y="1619"/>
                  </a:lnTo>
                  <a:lnTo>
                    <a:pt x="34100" y="667"/>
                  </a:lnTo>
                  <a:lnTo>
                    <a:pt x="34480" y="381"/>
                  </a:lnTo>
                  <a:lnTo>
                    <a:pt x="35147" y="667"/>
                  </a:lnTo>
                  <a:lnTo>
                    <a:pt x="35147" y="381"/>
                  </a:lnTo>
                  <a:lnTo>
                    <a:pt x="35433" y="0"/>
                  </a:lnTo>
                  <a:lnTo>
                    <a:pt x="36481" y="0"/>
                  </a:lnTo>
                  <a:lnTo>
                    <a:pt x="36481" y="953"/>
                  </a:lnTo>
                  <a:lnTo>
                    <a:pt x="37052" y="1619"/>
                  </a:lnTo>
                  <a:lnTo>
                    <a:pt x="37719" y="2667"/>
                  </a:lnTo>
                  <a:lnTo>
                    <a:pt x="37719" y="4286"/>
                  </a:lnTo>
                  <a:lnTo>
                    <a:pt x="37433" y="4953"/>
                  </a:lnTo>
                  <a:lnTo>
                    <a:pt x="37719" y="5620"/>
                  </a:lnTo>
                  <a:lnTo>
                    <a:pt x="38100" y="5905"/>
                  </a:lnTo>
                  <a:lnTo>
                    <a:pt x="37719" y="6858"/>
                  </a:lnTo>
                  <a:lnTo>
                    <a:pt x="38100" y="6858"/>
                  </a:lnTo>
                  <a:lnTo>
                    <a:pt x="38100" y="8573"/>
                  </a:lnTo>
                  <a:lnTo>
                    <a:pt x="37719" y="9239"/>
                  </a:lnTo>
                  <a:lnTo>
                    <a:pt x="38100" y="9811"/>
                  </a:lnTo>
                  <a:lnTo>
                    <a:pt x="38767" y="10478"/>
                  </a:lnTo>
                  <a:lnTo>
                    <a:pt x="38386" y="12764"/>
                  </a:lnTo>
                  <a:lnTo>
                    <a:pt x="39053" y="13811"/>
                  </a:lnTo>
                  <a:lnTo>
                    <a:pt x="40386" y="13145"/>
                  </a:lnTo>
                  <a:lnTo>
                    <a:pt x="46577" y="13430"/>
                  </a:lnTo>
                  <a:lnTo>
                    <a:pt x="47625" y="14097"/>
                  </a:lnTo>
                  <a:lnTo>
                    <a:pt x="48863" y="14478"/>
                  </a:lnTo>
                  <a:lnTo>
                    <a:pt x="49244" y="14764"/>
                  </a:lnTo>
                  <a:lnTo>
                    <a:pt x="49530" y="14764"/>
                  </a:lnTo>
                  <a:lnTo>
                    <a:pt x="50863" y="14097"/>
                  </a:lnTo>
                  <a:lnTo>
                    <a:pt x="52197" y="13811"/>
                  </a:lnTo>
                  <a:lnTo>
                    <a:pt x="53150" y="13145"/>
                  </a:lnTo>
                  <a:lnTo>
                    <a:pt x="53816" y="12764"/>
                  </a:lnTo>
                  <a:lnTo>
                    <a:pt x="54483" y="13145"/>
                  </a:lnTo>
                  <a:lnTo>
                    <a:pt x="56102" y="12764"/>
                  </a:lnTo>
                  <a:lnTo>
                    <a:pt x="56483" y="12192"/>
                  </a:lnTo>
                  <a:lnTo>
                    <a:pt x="56769" y="12478"/>
                  </a:lnTo>
                  <a:lnTo>
                    <a:pt x="57436" y="13430"/>
                  </a:lnTo>
                  <a:lnTo>
                    <a:pt x="58388" y="14478"/>
                  </a:lnTo>
                  <a:lnTo>
                    <a:pt x="58388" y="14764"/>
                  </a:lnTo>
                  <a:lnTo>
                    <a:pt x="58769" y="15145"/>
                  </a:lnTo>
                  <a:lnTo>
                    <a:pt x="58769" y="15430"/>
                  </a:lnTo>
                  <a:lnTo>
                    <a:pt x="59722" y="15716"/>
                  </a:lnTo>
                  <a:lnTo>
                    <a:pt x="63627" y="15716"/>
                  </a:lnTo>
                  <a:lnTo>
                    <a:pt x="64294" y="15430"/>
                  </a:lnTo>
                  <a:lnTo>
                    <a:pt x="64294" y="15716"/>
                  </a:lnTo>
                  <a:lnTo>
                    <a:pt x="64961" y="16764"/>
                  </a:lnTo>
                  <a:lnTo>
                    <a:pt x="64961" y="17050"/>
                  </a:lnTo>
                  <a:lnTo>
                    <a:pt x="65342" y="17717"/>
                  </a:lnTo>
                  <a:lnTo>
                    <a:pt x="65342" y="18098"/>
                  </a:lnTo>
                  <a:lnTo>
                    <a:pt x="66008" y="17717"/>
                  </a:lnTo>
                  <a:lnTo>
                    <a:pt x="66961" y="17431"/>
                  </a:lnTo>
                  <a:lnTo>
                    <a:pt x="67628" y="17050"/>
                  </a:lnTo>
                  <a:lnTo>
                    <a:pt x="68580" y="18098"/>
                  </a:lnTo>
                  <a:lnTo>
                    <a:pt x="71247" y="18383"/>
                  </a:lnTo>
                  <a:lnTo>
                    <a:pt x="72866" y="17050"/>
                  </a:lnTo>
                  <a:lnTo>
                    <a:pt x="73819" y="19717"/>
                  </a:lnTo>
                  <a:lnTo>
                    <a:pt x="75819" y="20383"/>
                  </a:lnTo>
                  <a:lnTo>
                    <a:pt x="74200" y="23336"/>
                  </a:lnTo>
                  <a:lnTo>
                    <a:pt x="76105" y="24003"/>
                  </a:lnTo>
                  <a:lnTo>
                    <a:pt x="77153" y="25622"/>
                  </a:lnTo>
                  <a:lnTo>
                    <a:pt x="78105" y="25908"/>
                  </a:lnTo>
                  <a:lnTo>
                    <a:pt x="78391" y="26289"/>
                  </a:lnTo>
                  <a:lnTo>
                    <a:pt x="79058" y="27242"/>
                  </a:lnTo>
                  <a:lnTo>
                    <a:pt x="80391" y="27242"/>
                  </a:lnTo>
                  <a:lnTo>
                    <a:pt x="81058" y="27908"/>
                  </a:lnTo>
                  <a:lnTo>
                    <a:pt x="82677" y="27908"/>
                  </a:lnTo>
                  <a:lnTo>
                    <a:pt x="82677" y="27527"/>
                  </a:lnTo>
                  <a:lnTo>
                    <a:pt x="83058" y="26956"/>
                  </a:lnTo>
                  <a:lnTo>
                    <a:pt x="83725" y="26289"/>
                  </a:lnTo>
                  <a:lnTo>
                    <a:pt x="84011" y="25622"/>
                  </a:lnTo>
                  <a:lnTo>
                    <a:pt x="86296" y="24003"/>
                  </a:lnTo>
                  <a:lnTo>
                    <a:pt x="86678" y="24289"/>
                  </a:lnTo>
                  <a:lnTo>
                    <a:pt x="86678" y="24575"/>
                  </a:lnTo>
                  <a:lnTo>
                    <a:pt x="86963" y="24575"/>
                  </a:lnTo>
                  <a:lnTo>
                    <a:pt x="86963" y="24289"/>
                  </a:lnTo>
                  <a:lnTo>
                    <a:pt x="88583" y="24003"/>
                  </a:lnTo>
                  <a:lnTo>
                    <a:pt x="89630" y="22670"/>
                  </a:lnTo>
                  <a:lnTo>
                    <a:pt x="90583" y="22289"/>
                  </a:lnTo>
                  <a:lnTo>
                    <a:pt x="89916" y="21336"/>
                  </a:lnTo>
                  <a:lnTo>
                    <a:pt x="91916" y="19717"/>
                  </a:lnTo>
                  <a:lnTo>
                    <a:pt x="91916" y="19336"/>
                  </a:lnTo>
                  <a:lnTo>
                    <a:pt x="93154" y="19717"/>
                  </a:lnTo>
                  <a:lnTo>
                    <a:pt x="96774" y="17431"/>
                  </a:lnTo>
                  <a:lnTo>
                    <a:pt x="98108" y="16383"/>
                  </a:lnTo>
                  <a:lnTo>
                    <a:pt x="99727" y="18383"/>
                  </a:lnTo>
                  <a:lnTo>
                    <a:pt x="100394" y="19717"/>
                  </a:lnTo>
                  <a:lnTo>
                    <a:pt x="101060" y="20383"/>
                  </a:lnTo>
                  <a:lnTo>
                    <a:pt x="101441" y="21050"/>
                  </a:lnTo>
                  <a:lnTo>
                    <a:pt x="103346" y="22289"/>
                  </a:lnTo>
                  <a:lnTo>
                    <a:pt x="103727" y="22003"/>
                  </a:lnTo>
                  <a:lnTo>
                    <a:pt x="105061" y="21622"/>
                  </a:lnTo>
                  <a:lnTo>
                    <a:pt x="105346" y="21336"/>
                  </a:lnTo>
                  <a:lnTo>
                    <a:pt x="105346" y="21050"/>
                  </a:lnTo>
                  <a:lnTo>
                    <a:pt x="105632" y="20383"/>
                  </a:lnTo>
                  <a:lnTo>
                    <a:pt x="106299" y="20669"/>
                  </a:lnTo>
                  <a:lnTo>
                    <a:pt x="106299" y="20383"/>
                  </a:lnTo>
                  <a:lnTo>
                    <a:pt x="106680" y="20669"/>
                  </a:lnTo>
                  <a:lnTo>
                    <a:pt x="106966" y="20669"/>
                  </a:lnTo>
                  <a:lnTo>
                    <a:pt x="108299" y="21622"/>
                  </a:lnTo>
                  <a:lnTo>
                    <a:pt x="108966" y="22289"/>
                  </a:lnTo>
                  <a:lnTo>
                    <a:pt x="110300" y="23336"/>
                  </a:lnTo>
                  <a:lnTo>
                    <a:pt x="110966" y="22955"/>
                  </a:lnTo>
                  <a:lnTo>
                    <a:pt x="113919" y="21622"/>
                  </a:lnTo>
                  <a:lnTo>
                    <a:pt x="113919" y="20383"/>
                  </a:lnTo>
                  <a:lnTo>
                    <a:pt x="116205" y="19336"/>
                  </a:lnTo>
                  <a:lnTo>
                    <a:pt x="116491" y="18669"/>
                  </a:lnTo>
                  <a:lnTo>
                    <a:pt x="116205" y="18098"/>
                  </a:lnTo>
                  <a:lnTo>
                    <a:pt x="116205" y="17431"/>
                  </a:lnTo>
                  <a:lnTo>
                    <a:pt x="118491" y="17431"/>
                  </a:lnTo>
                  <a:lnTo>
                    <a:pt x="120110" y="15430"/>
                  </a:lnTo>
                  <a:lnTo>
                    <a:pt x="120396" y="14764"/>
                  </a:lnTo>
                  <a:lnTo>
                    <a:pt x="120777" y="12764"/>
                  </a:lnTo>
                  <a:lnTo>
                    <a:pt x="123730" y="12764"/>
                  </a:lnTo>
                  <a:lnTo>
                    <a:pt x="124396" y="12478"/>
                  </a:lnTo>
                  <a:lnTo>
                    <a:pt x="124396" y="12764"/>
                  </a:lnTo>
                  <a:lnTo>
                    <a:pt x="125349" y="12192"/>
                  </a:lnTo>
                  <a:lnTo>
                    <a:pt x="126016" y="12192"/>
                  </a:lnTo>
                  <a:lnTo>
                    <a:pt x="126683" y="11525"/>
                  </a:lnTo>
                  <a:lnTo>
                    <a:pt x="131921" y="11144"/>
                  </a:lnTo>
                  <a:lnTo>
                    <a:pt x="134874" y="10478"/>
                  </a:lnTo>
                  <a:lnTo>
                    <a:pt x="138779" y="10858"/>
                  </a:lnTo>
                  <a:lnTo>
                    <a:pt x="139446" y="10858"/>
                  </a:lnTo>
                  <a:lnTo>
                    <a:pt x="139827" y="10478"/>
                  </a:lnTo>
                  <a:lnTo>
                    <a:pt x="140494" y="10192"/>
                  </a:lnTo>
                  <a:lnTo>
                    <a:pt x="140779" y="10192"/>
                  </a:lnTo>
                  <a:lnTo>
                    <a:pt x="141732" y="9525"/>
                  </a:lnTo>
                  <a:lnTo>
                    <a:pt x="142780" y="9811"/>
                  </a:lnTo>
                  <a:lnTo>
                    <a:pt x="143446" y="10192"/>
                  </a:lnTo>
                  <a:lnTo>
                    <a:pt x="143446" y="11811"/>
                  </a:lnTo>
                  <a:lnTo>
                    <a:pt x="143732" y="11811"/>
                  </a:lnTo>
                  <a:lnTo>
                    <a:pt x="144018" y="12478"/>
                  </a:lnTo>
                  <a:lnTo>
                    <a:pt x="145066" y="13145"/>
                  </a:lnTo>
                  <a:lnTo>
                    <a:pt x="144399" y="13811"/>
                  </a:lnTo>
                  <a:lnTo>
                    <a:pt x="144685" y="14097"/>
                  </a:lnTo>
                  <a:lnTo>
                    <a:pt x="144685" y="14478"/>
                  </a:lnTo>
                  <a:lnTo>
                    <a:pt x="145066" y="15145"/>
                  </a:lnTo>
                  <a:lnTo>
                    <a:pt x="144685" y="15716"/>
                  </a:lnTo>
                  <a:lnTo>
                    <a:pt x="145066" y="15716"/>
                  </a:lnTo>
                  <a:lnTo>
                    <a:pt x="145351" y="16097"/>
                  </a:lnTo>
                  <a:lnTo>
                    <a:pt x="145066" y="16383"/>
                  </a:lnTo>
                  <a:lnTo>
                    <a:pt x="146399" y="17717"/>
                  </a:lnTo>
                  <a:lnTo>
                    <a:pt x="150590" y="18669"/>
                  </a:lnTo>
                  <a:lnTo>
                    <a:pt x="152876" y="20003"/>
                  </a:lnTo>
                  <a:lnTo>
                    <a:pt x="153257" y="20669"/>
                  </a:lnTo>
                  <a:lnTo>
                    <a:pt x="154591" y="20669"/>
                  </a:lnTo>
                  <a:lnTo>
                    <a:pt x="154591" y="21622"/>
                  </a:lnTo>
                  <a:lnTo>
                    <a:pt x="157163" y="23622"/>
                  </a:lnTo>
                  <a:lnTo>
                    <a:pt x="158210" y="26956"/>
                  </a:lnTo>
                  <a:lnTo>
                    <a:pt x="158782" y="27527"/>
                  </a:lnTo>
                  <a:lnTo>
                    <a:pt x="160115" y="29528"/>
                  </a:lnTo>
                  <a:lnTo>
                    <a:pt x="161449" y="31147"/>
                  </a:lnTo>
                  <a:lnTo>
                    <a:pt x="162401" y="31814"/>
                  </a:lnTo>
                  <a:lnTo>
                    <a:pt x="164116" y="34766"/>
                  </a:lnTo>
                  <a:lnTo>
                    <a:pt x="164116" y="36100"/>
                  </a:lnTo>
                  <a:lnTo>
                    <a:pt x="165735" y="37433"/>
                  </a:lnTo>
                  <a:lnTo>
                    <a:pt x="165354" y="37719"/>
                  </a:lnTo>
                  <a:lnTo>
                    <a:pt x="165068" y="38386"/>
                  </a:lnTo>
                  <a:lnTo>
                    <a:pt x="164116" y="38386"/>
                  </a:lnTo>
                  <a:lnTo>
                    <a:pt x="161449" y="41053"/>
                  </a:lnTo>
                  <a:lnTo>
                    <a:pt x="159829" y="42291"/>
                  </a:lnTo>
                  <a:lnTo>
                    <a:pt x="154876" y="47244"/>
                  </a:lnTo>
                  <a:lnTo>
                    <a:pt x="147638" y="51149"/>
                  </a:lnTo>
                  <a:lnTo>
                    <a:pt x="144018" y="53530"/>
                  </a:lnTo>
                  <a:lnTo>
                    <a:pt x="144685" y="54483"/>
                  </a:lnTo>
                  <a:lnTo>
                    <a:pt x="146685" y="57055"/>
                  </a:lnTo>
                  <a:lnTo>
                    <a:pt x="147352" y="58769"/>
                  </a:lnTo>
                  <a:lnTo>
                    <a:pt x="147638" y="58769"/>
                  </a:lnTo>
                  <a:lnTo>
                    <a:pt x="147638" y="59436"/>
                  </a:lnTo>
                  <a:lnTo>
                    <a:pt x="148019" y="59722"/>
                  </a:lnTo>
                  <a:lnTo>
                    <a:pt x="148019" y="61055"/>
                  </a:lnTo>
                  <a:lnTo>
                    <a:pt x="146971" y="61341"/>
                  </a:lnTo>
                  <a:lnTo>
                    <a:pt x="146685" y="62389"/>
                  </a:lnTo>
                  <a:lnTo>
                    <a:pt x="146018" y="63055"/>
                  </a:lnTo>
                  <a:lnTo>
                    <a:pt x="146685" y="64675"/>
                  </a:lnTo>
                  <a:lnTo>
                    <a:pt x="146685" y="66294"/>
                  </a:lnTo>
                  <a:lnTo>
                    <a:pt x="146018" y="67247"/>
                  </a:lnTo>
                  <a:lnTo>
                    <a:pt x="145733" y="69247"/>
                  </a:lnTo>
                  <a:lnTo>
                    <a:pt x="145351" y="71533"/>
                  </a:lnTo>
                  <a:lnTo>
                    <a:pt x="146399" y="74867"/>
                  </a:lnTo>
                  <a:lnTo>
                    <a:pt x="147352" y="75819"/>
                  </a:lnTo>
                  <a:lnTo>
                    <a:pt x="148019" y="78105"/>
                  </a:lnTo>
                  <a:lnTo>
                    <a:pt x="148971" y="79439"/>
                  </a:lnTo>
                  <a:lnTo>
                    <a:pt x="150304" y="80772"/>
                  </a:lnTo>
                  <a:lnTo>
                    <a:pt x="154876" y="88297"/>
                  </a:lnTo>
                  <a:lnTo>
                    <a:pt x="157544" y="92202"/>
                  </a:lnTo>
                  <a:lnTo>
                    <a:pt x="157829" y="91916"/>
                  </a:lnTo>
                  <a:lnTo>
                    <a:pt x="164401" y="89249"/>
                  </a:lnTo>
                  <a:lnTo>
                    <a:pt x="164687" y="89916"/>
                  </a:lnTo>
                  <a:lnTo>
                    <a:pt x="165068" y="90869"/>
                  </a:lnTo>
                  <a:lnTo>
                    <a:pt x="164687" y="92583"/>
                  </a:lnTo>
                  <a:lnTo>
                    <a:pt x="166402" y="95155"/>
                  </a:lnTo>
                  <a:lnTo>
                    <a:pt x="167354" y="96774"/>
                  </a:lnTo>
                  <a:lnTo>
                    <a:pt x="167640" y="97155"/>
                  </a:lnTo>
                  <a:lnTo>
                    <a:pt x="166021" y="97441"/>
                  </a:lnTo>
                  <a:lnTo>
                    <a:pt x="162401" y="100775"/>
                  </a:lnTo>
                  <a:lnTo>
                    <a:pt x="164687" y="104394"/>
                  </a:lnTo>
                  <a:lnTo>
                    <a:pt x="175546" y="108585"/>
                  </a:lnTo>
                  <a:lnTo>
                    <a:pt x="185071" y="112586"/>
                  </a:lnTo>
                  <a:lnTo>
                    <a:pt x="173926" y="13258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488F128-7FF1-5C24-7F80-D5F4336E4DB5}"/>
                </a:ext>
              </a:extLst>
            </p:cNvPr>
            <p:cNvSpPr/>
            <p:nvPr/>
          </p:nvSpPr>
          <p:spPr>
            <a:xfrm>
              <a:off x="2202607" y="3791393"/>
              <a:ext cx="187070" cy="174878"/>
            </a:xfrm>
            <a:custGeom>
              <a:avLst/>
              <a:gdLst>
                <a:gd name="connsiteX0" fmla="*/ 178594 w 187070"/>
                <a:gd name="connsiteY0" fmla="*/ 126016 h 174878"/>
                <a:gd name="connsiteX1" fmla="*/ 175641 w 187070"/>
                <a:gd name="connsiteY1" fmla="*/ 127921 h 174878"/>
                <a:gd name="connsiteX2" fmla="*/ 175260 w 187070"/>
                <a:gd name="connsiteY2" fmla="*/ 128302 h 174878"/>
                <a:gd name="connsiteX3" fmla="*/ 174593 w 187070"/>
                <a:gd name="connsiteY3" fmla="*/ 128587 h 174878"/>
                <a:gd name="connsiteX4" fmla="*/ 173641 w 187070"/>
                <a:gd name="connsiteY4" fmla="*/ 128587 h 174878"/>
                <a:gd name="connsiteX5" fmla="*/ 172974 w 187070"/>
                <a:gd name="connsiteY5" fmla="*/ 128969 h 174878"/>
                <a:gd name="connsiteX6" fmla="*/ 172021 w 187070"/>
                <a:gd name="connsiteY6" fmla="*/ 128969 h 174878"/>
                <a:gd name="connsiteX7" fmla="*/ 171640 w 187070"/>
                <a:gd name="connsiteY7" fmla="*/ 129540 h 174878"/>
                <a:gd name="connsiteX8" fmla="*/ 171640 w 187070"/>
                <a:gd name="connsiteY8" fmla="*/ 131255 h 174878"/>
                <a:gd name="connsiteX9" fmla="*/ 172688 w 187070"/>
                <a:gd name="connsiteY9" fmla="*/ 131540 h 174878"/>
                <a:gd name="connsiteX10" fmla="*/ 172974 w 187070"/>
                <a:gd name="connsiteY10" fmla="*/ 131921 h 174878"/>
                <a:gd name="connsiteX11" fmla="*/ 173260 w 187070"/>
                <a:gd name="connsiteY11" fmla="*/ 132493 h 174878"/>
                <a:gd name="connsiteX12" fmla="*/ 174308 w 187070"/>
                <a:gd name="connsiteY12" fmla="*/ 133160 h 174878"/>
                <a:gd name="connsiteX13" fmla="*/ 174593 w 187070"/>
                <a:gd name="connsiteY13" fmla="*/ 134207 h 174878"/>
                <a:gd name="connsiteX14" fmla="*/ 174308 w 187070"/>
                <a:gd name="connsiteY14" fmla="*/ 134493 h 174878"/>
                <a:gd name="connsiteX15" fmla="*/ 174308 w 187070"/>
                <a:gd name="connsiteY15" fmla="*/ 135160 h 174878"/>
                <a:gd name="connsiteX16" fmla="*/ 173926 w 187070"/>
                <a:gd name="connsiteY16" fmla="*/ 135827 h 174878"/>
                <a:gd name="connsiteX17" fmla="*/ 174974 w 187070"/>
                <a:gd name="connsiteY17" fmla="*/ 137827 h 174878"/>
                <a:gd name="connsiteX18" fmla="*/ 174593 w 187070"/>
                <a:gd name="connsiteY18" fmla="*/ 137827 h 174878"/>
                <a:gd name="connsiteX19" fmla="*/ 170688 w 187070"/>
                <a:gd name="connsiteY19" fmla="*/ 135827 h 174878"/>
                <a:gd name="connsiteX20" fmla="*/ 169354 w 187070"/>
                <a:gd name="connsiteY20" fmla="*/ 134874 h 174878"/>
                <a:gd name="connsiteX21" fmla="*/ 168021 w 187070"/>
                <a:gd name="connsiteY21" fmla="*/ 134207 h 174878"/>
                <a:gd name="connsiteX22" fmla="*/ 166402 w 187070"/>
                <a:gd name="connsiteY22" fmla="*/ 132207 h 174878"/>
                <a:gd name="connsiteX23" fmla="*/ 164116 w 187070"/>
                <a:gd name="connsiteY23" fmla="*/ 128969 h 174878"/>
                <a:gd name="connsiteX24" fmla="*/ 163163 w 187070"/>
                <a:gd name="connsiteY24" fmla="*/ 126968 h 174878"/>
                <a:gd name="connsiteX25" fmla="*/ 155924 w 187070"/>
                <a:gd name="connsiteY25" fmla="*/ 120396 h 174878"/>
                <a:gd name="connsiteX26" fmla="*/ 147352 w 187070"/>
                <a:gd name="connsiteY26" fmla="*/ 122396 h 174878"/>
                <a:gd name="connsiteX27" fmla="*/ 148018 w 187070"/>
                <a:gd name="connsiteY27" fmla="*/ 123063 h 174878"/>
                <a:gd name="connsiteX28" fmla="*/ 147066 w 187070"/>
                <a:gd name="connsiteY28" fmla="*/ 124968 h 174878"/>
                <a:gd name="connsiteX29" fmla="*/ 143446 w 187070"/>
                <a:gd name="connsiteY29" fmla="*/ 126016 h 174878"/>
                <a:gd name="connsiteX30" fmla="*/ 141160 w 187070"/>
                <a:gd name="connsiteY30" fmla="*/ 127921 h 174878"/>
                <a:gd name="connsiteX31" fmla="*/ 141827 w 187070"/>
                <a:gd name="connsiteY31" fmla="*/ 128302 h 174878"/>
                <a:gd name="connsiteX32" fmla="*/ 141160 w 187070"/>
                <a:gd name="connsiteY32" fmla="*/ 128969 h 174878"/>
                <a:gd name="connsiteX33" fmla="*/ 140113 w 187070"/>
                <a:gd name="connsiteY33" fmla="*/ 128969 h 174878"/>
                <a:gd name="connsiteX34" fmla="*/ 139827 w 187070"/>
                <a:gd name="connsiteY34" fmla="*/ 129254 h 174878"/>
                <a:gd name="connsiteX35" fmla="*/ 139827 w 187070"/>
                <a:gd name="connsiteY35" fmla="*/ 129540 h 174878"/>
                <a:gd name="connsiteX36" fmla="*/ 139160 w 187070"/>
                <a:gd name="connsiteY36" fmla="*/ 129921 h 174878"/>
                <a:gd name="connsiteX37" fmla="*/ 139160 w 187070"/>
                <a:gd name="connsiteY37" fmla="*/ 130207 h 174878"/>
                <a:gd name="connsiteX38" fmla="*/ 138875 w 187070"/>
                <a:gd name="connsiteY38" fmla="*/ 130588 h 174878"/>
                <a:gd name="connsiteX39" fmla="*/ 138493 w 187070"/>
                <a:gd name="connsiteY39" fmla="*/ 130588 h 174878"/>
                <a:gd name="connsiteX40" fmla="*/ 138208 w 187070"/>
                <a:gd name="connsiteY40" fmla="*/ 130873 h 174878"/>
                <a:gd name="connsiteX41" fmla="*/ 137827 w 187070"/>
                <a:gd name="connsiteY41" fmla="*/ 130588 h 174878"/>
                <a:gd name="connsiteX42" fmla="*/ 137827 w 187070"/>
                <a:gd name="connsiteY42" fmla="*/ 132493 h 174878"/>
                <a:gd name="connsiteX43" fmla="*/ 137541 w 187070"/>
                <a:gd name="connsiteY43" fmla="*/ 132207 h 174878"/>
                <a:gd name="connsiteX44" fmla="*/ 137160 w 187070"/>
                <a:gd name="connsiteY44" fmla="*/ 132874 h 174878"/>
                <a:gd name="connsiteX45" fmla="*/ 137541 w 187070"/>
                <a:gd name="connsiteY45" fmla="*/ 133160 h 174878"/>
                <a:gd name="connsiteX46" fmla="*/ 137160 w 187070"/>
                <a:gd name="connsiteY46" fmla="*/ 134207 h 174878"/>
                <a:gd name="connsiteX47" fmla="*/ 137541 w 187070"/>
                <a:gd name="connsiteY47" fmla="*/ 135160 h 174878"/>
                <a:gd name="connsiteX48" fmla="*/ 137541 w 187070"/>
                <a:gd name="connsiteY48" fmla="*/ 135446 h 174878"/>
                <a:gd name="connsiteX49" fmla="*/ 137160 w 187070"/>
                <a:gd name="connsiteY49" fmla="*/ 135827 h 174878"/>
                <a:gd name="connsiteX50" fmla="*/ 137160 w 187070"/>
                <a:gd name="connsiteY50" fmla="*/ 137160 h 174878"/>
                <a:gd name="connsiteX51" fmla="*/ 137827 w 187070"/>
                <a:gd name="connsiteY51" fmla="*/ 138112 h 174878"/>
                <a:gd name="connsiteX52" fmla="*/ 138208 w 187070"/>
                <a:gd name="connsiteY52" fmla="*/ 138398 h 174878"/>
                <a:gd name="connsiteX53" fmla="*/ 138493 w 187070"/>
                <a:gd name="connsiteY53" fmla="*/ 138398 h 174878"/>
                <a:gd name="connsiteX54" fmla="*/ 138875 w 187070"/>
                <a:gd name="connsiteY54" fmla="*/ 138779 h 174878"/>
                <a:gd name="connsiteX55" fmla="*/ 139541 w 187070"/>
                <a:gd name="connsiteY55" fmla="*/ 138779 h 174878"/>
                <a:gd name="connsiteX56" fmla="*/ 140113 w 187070"/>
                <a:gd name="connsiteY56" fmla="*/ 138112 h 174878"/>
                <a:gd name="connsiteX57" fmla="*/ 140779 w 187070"/>
                <a:gd name="connsiteY57" fmla="*/ 138398 h 174878"/>
                <a:gd name="connsiteX58" fmla="*/ 141446 w 187070"/>
                <a:gd name="connsiteY58" fmla="*/ 138398 h 174878"/>
                <a:gd name="connsiteX59" fmla="*/ 142494 w 187070"/>
                <a:gd name="connsiteY59" fmla="*/ 139065 h 174878"/>
                <a:gd name="connsiteX60" fmla="*/ 142780 w 187070"/>
                <a:gd name="connsiteY60" fmla="*/ 138779 h 174878"/>
                <a:gd name="connsiteX61" fmla="*/ 143065 w 187070"/>
                <a:gd name="connsiteY61" fmla="*/ 139065 h 174878"/>
                <a:gd name="connsiteX62" fmla="*/ 143732 w 187070"/>
                <a:gd name="connsiteY62" fmla="*/ 138112 h 174878"/>
                <a:gd name="connsiteX63" fmla="*/ 144780 w 187070"/>
                <a:gd name="connsiteY63" fmla="*/ 138112 h 174878"/>
                <a:gd name="connsiteX64" fmla="*/ 144780 w 187070"/>
                <a:gd name="connsiteY64" fmla="*/ 139065 h 174878"/>
                <a:gd name="connsiteX65" fmla="*/ 145733 w 187070"/>
                <a:gd name="connsiteY65" fmla="*/ 140113 h 174878"/>
                <a:gd name="connsiteX66" fmla="*/ 145733 w 187070"/>
                <a:gd name="connsiteY66" fmla="*/ 140398 h 174878"/>
                <a:gd name="connsiteX67" fmla="*/ 146018 w 187070"/>
                <a:gd name="connsiteY67" fmla="*/ 141351 h 174878"/>
                <a:gd name="connsiteX68" fmla="*/ 145733 w 187070"/>
                <a:gd name="connsiteY68" fmla="*/ 141732 h 174878"/>
                <a:gd name="connsiteX69" fmla="*/ 145733 w 187070"/>
                <a:gd name="connsiteY69" fmla="*/ 142399 h 174878"/>
                <a:gd name="connsiteX70" fmla="*/ 145447 w 187070"/>
                <a:gd name="connsiteY70" fmla="*/ 143066 h 174878"/>
                <a:gd name="connsiteX71" fmla="*/ 145447 w 187070"/>
                <a:gd name="connsiteY71" fmla="*/ 143732 h 174878"/>
                <a:gd name="connsiteX72" fmla="*/ 144399 w 187070"/>
                <a:gd name="connsiteY72" fmla="*/ 143732 h 174878"/>
                <a:gd name="connsiteX73" fmla="*/ 143446 w 187070"/>
                <a:gd name="connsiteY73" fmla="*/ 143066 h 174878"/>
                <a:gd name="connsiteX74" fmla="*/ 143065 w 187070"/>
                <a:gd name="connsiteY74" fmla="*/ 144018 h 174878"/>
                <a:gd name="connsiteX75" fmla="*/ 142494 w 187070"/>
                <a:gd name="connsiteY75" fmla="*/ 144685 h 174878"/>
                <a:gd name="connsiteX76" fmla="*/ 142780 w 187070"/>
                <a:gd name="connsiteY76" fmla="*/ 145637 h 174878"/>
                <a:gd name="connsiteX77" fmla="*/ 142780 w 187070"/>
                <a:gd name="connsiteY77" fmla="*/ 146971 h 174878"/>
                <a:gd name="connsiteX78" fmla="*/ 143065 w 187070"/>
                <a:gd name="connsiteY78" fmla="*/ 147352 h 174878"/>
                <a:gd name="connsiteX79" fmla="*/ 142494 w 187070"/>
                <a:gd name="connsiteY79" fmla="*/ 147637 h 174878"/>
                <a:gd name="connsiteX80" fmla="*/ 142113 w 187070"/>
                <a:gd name="connsiteY80" fmla="*/ 147923 h 174878"/>
                <a:gd name="connsiteX81" fmla="*/ 141160 w 187070"/>
                <a:gd name="connsiteY81" fmla="*/ 148304 h 174878"/>
                <a:gd name="connsiteX82" fmla="*/ 140494 w 187070"/>
                <a:gd name="connsiteY82" fmla="*/ 149923 h 174878"/>
                <a:gd name="connsiteX83" fmla="*/ 139827 w 187070"/>
                <a:gd name="connsiteY83" fmla="*/ 150305 h 174878"/>
                <a:gd name="connsiteX84" fmla="*/ 139541 w 187070"/>
                <a:gd name="connsiteY84" fmla="*/ 150590 h 174878"/>
                <a:gd name="connsiteX85" fmla="*/ 138875 w 187070"/>
                <a:gd name="connsiteY85" fmla="*/ 150590 h 174878"/>
                <a:gd name="connsiteX86" fmla="*/ 137827 w 187070"/>
                <a:gd name="connsiteY86" fmla="*/ 149638 h 174878"/>
                <a:gd name="connsiteX87" fmla="*/ 137160 w 187070"/>
                <a:gd name="connsiteY87" fmla="*/ 149638 h 174878"/>
                <a:gd name="connsiteX88" fmla="*/ 137541 w 187070"/>
                <a:gd name="connsiteY88" fmla="*/ 148590 h 174878"/>
                <a:gd name="connsiteX89" fmla="*/ 137160 w 187070"/>
                <a:gd name="connsiteY89" fmla="*/ 148590 h 174878"/>
                <a:gd name="connsiteX90" fmla="*/ 136588 w 187070"/>
                <a:gd name="connsiteY90" fmla="*/ 148304 h 174878"/>
                <a:gd name="connsiteX91" fmla="*/ 134874 w 187070"/>
                <a:gd name="connsiteY91" fmla="*/ 148304 h 174878"/>
                <a:gd name="connsiteX92" fmla="*/ 134588 w 187070"/>
                <a:gd name="connsiteY92" fmla="*/ 149638 h 174878"/>
                <a:gd name="connsiteX93" fmla="*/ 134207 w 187070"/>
                <a:gd name="connsiteY93" fmla="*/ 150305 h 174878"/>
                <a:gd name="connsiteX94" fmla="*/ 134207 w 187070"/>
                <a:gd name="connsiteY94" fmla="*/ 150876 h 174878"/>
                <a:gd name="connsiteX95" fmla="*/ 133255 w 187070"/>
                <a:gd name="connsiteY95" fmla="*/ 151543 h 174878"/>
                <a:gd name="connsiteX96" fmla="*/ 132302 w 187070"/>
                <a:gd name="connsiteY96" fmla="*/ 151924 h 174878"/>
                <a:gd name="connsiteX97" fmla="*/ 129350 w 187070"/>
                <a:gd name="connsiteY97" fmla="*/ 150590 h 174878"/>
                <a:gd name="connsiteX98" fmla="*/ 128016 w 187070"/>
                <a:gd name="connsiteY98" fmla="*/ 149257 h 174878"/>
                <a:gd name="connsiteX99" fmla="*/ 127349 w 187070"/>
                <a:gd name="connsiteY99" fmla="*/ 148971 h 174878"/>
                <a:gd name="connsiteX100" fmla="*/ 127349 w 187070"/>
                <a:gd name="connsiteY100" fmla="*/ 148590 h 174878"/>
                <a:gd name="connsiteX101" fmla="*/ 126397 w 187070"/>
                <a:gd name="connsiteY101" fmla="*/ 147923 h 174878"/>
                <a:gd name="connsiteX102" fmla="*/ 123063 w 187070"/>
                <a:gd name="connsiteY102" fmla="*/ 146685 h 174878"/>
                <a:gd name="connsiteX103" fmla="*/ 122110 w 187070"/>
                <a:gd name="connsiteY103" fmla="*/ 146304 h 174878"/>
                <a:gd name="connsiteX104" fmla="*/ 121444 w 187070"/>
                <a:gd name="connsiteY104" fmla="*/ 145637 h 174878"/>
                <a:gd name="connsiteX105" fmla="*/ 120777 w 187070"/>
                <a:gd name="connsiteY105" fmla="*/ 146018 h 174878"/>
                <a:gd name="connsiteX106" fmla="*/ 120491 w 187070"/>
                <a:gd name="connsiteY106" fmla="*/ 146304 h 174878"/>
                <a:gd name="connsiteX107" fmla="*/ 119825 w 187070"/>
                <a:gd name="connsiteY107" fmla="*/ 146304 h 174878"/>
                <a:gd name="connsiteX108" fmla="*/ 118872 w 187070"/>
                <a:gd name="connsiteY108" fmla="*/ 146018 h 174878"/>
                <a:gd name="connsiteX109" fmla="*/ 116491 w 187070"/>
                <a:gd name="connsiteY109" fmla="*/ 144685 h 174878"/>
                <a:gd name="connsiteX110" fmla="*/ 116205 w 187070"/>
                <a:gd name="connsiteY110" fmla="*/ 145352 h 174878"/>
                <a:gd name="connsiteX111" fmla="*/ 115919 w 187070"/>
                <a:gd name="connsiteY111" fmla="*/ 145637 h 174878"/>
                <a:gd name="connsiteX112" fmla="*/ 115252 w 187070"/>
                <a:gd name="connsiteY112" fmla="*/ 146685 h 174878"/>
                <a:gd name="connsiteX113" fmla="*/ 114871 w 187070"/>
                <a:gd name="connsiteY113" fmla="*/ 146685 h 174878"/>
                <a:gd name="connsiteX114" fmla="*/ 115252 w 187070"/>
                <a:gd name="connsiteY114" fmla="*/ 146971 h 174878"/>
                <a:gd name="connsiteX115" fmla="*/ 115252 w 187070"/>
                <a:gd name="connsiteY115" fmla="*/ 147923 h 174878"/>
                <a:gd name="connsiteX116" fmla="*/ 114586 w 187070"/>
                <a:gd name="connsiteY116" fmla="*/ 147637 h 174878"/>
                <a:gd name="connsiteX117" fmla="*/ 114586 w 187070"/>
                <a:gd name="connsiteY117" fmla="*/ 148590 h 174878"/>
                <a:gd name="connsiteX118" fmla="*/ 115252 w 187070"/>
                <a:gd name="connsiteY118" fmla="*/ 148590 h 174878"/>
                <a:gd name="connsiteX119" fmla="*/ 114871 w 187070"/>
                <a:gd name="connsiteY119" fmla="*/ 149257 h 174878"/>
                <a:gd name="connsiteX120" fmla="*/ 114586 w 187070"/>
                <a:gd name="connsiteY120" fmla="*/ 149638 h 174878"/>
                <a:gd name="connsiteX121" fmla="*/ 113919 w 187070"/>
                <a:gd name="connsiteY121" fmla="*/ 149638 h 174878"/>
                <a:gd name="connsiteX122" fmla="*/ 112585 w 187070"/>
                <a:gd name="connsiteY122" fmla="*/ 149257 h 174878"/>
                <a:gd name="connsiteX123" fmla="*/ 111633 w 187070"/>
                <a:gd name="connsiteY123" fmla="*/ 149257 h 174878"/>
                <a:gd name="connsiteX124" fmla="*/ 110966 w 187070"/>
                <a:gd name="connsiteY124" fmla="*/ 148971 h 174878"/>
                <a:gd name="connsiteX125" fmla="*/ 110585 w 187070"/>
                <a:gd name="connsiteY125" fmla="*/ 148971 h 174878"/>
                <a:gd name="connsiteX126" fmla="*/ 110014 w 187070"/>
                <a:gd name="connsiteY126" fmla="*/ 148590 h 174878"/>
                <a:gd name="connsiteX127" fmla="*/ 109347 w 187070"/>
                <a:gd name="connsiteY127" fmla="*/ 148590 h 174878"/>
                <a:gd name="connsiteX128" fmla="*/ 108299 w 187070"/>
                <a:gd name="connsiteY128" fmla="*/ 149638 h 174878"/>
                <a:gd name="connsiteX129" fmla="*/ 108013 w 187070"/>
                <a:gd name="connsiteY129" fmla="*/ 149638 h 174878"/>
                <a:gd name="connsiteX130" fmla="*/ 107061 w 187070"/>
                <a:gd name="connsiteY130" fmla="*/ 150305 h 174878"/>
                <a:gd name="connsiteX131" fmla="*/ 106680 w 187070"/>
                <a:gd name="connsiteY131" fmla="*/ 150876 h 174878"/>
                <a:gd name="connsiteX132" fmla="*/ 107347 w 187070"/>
                <a:gd name="connsiteY132" fmla="*/ 151543 h 174878"/>
                <a:gd name="connsiteX133" fmla="*/ 106680 w 187070"/>
                <a:gd name="connsiteY133" fmla="*/ 152210 h 174878"/>
                <a:gd name="connsiteX134" fmla="*/ 106680 w 187070"/>
                <a:gd name="connsiteY134" fmla="*/ 152876 h 174878"/>
                <a:gd name="connsiteX135" fmla="*/ 106394 w 187070"/>
                <a:gd name="connsiteY135" fmla="*/ 152876 h 174878"/>
                <a:gd name="connsiteX136" fmla="*/ 105346 w 187070"/>
                <a:gd name="connsiteY136" fmla="*/ 153257 h 174878"/>
                <a:gd name="connsiteX137" fmla="*/ 105346 w 187070"/>
                <a:gd name="connsiteY137" fmla="*/ 153543 h 174878"/>
                <a:gd name="connsiteX138" fmla="*/ 105061 w 187070"/>
                <a:gd name="connsiteY138" fmla="*/ 153543 h 174878"/>
                <a:gd name="connsiteX139" fmla="*/ 104680 w 187070"/>
                <a:gd name="connsiteY139" fmla="*/ 153829 h 174878"/>
                <a:gd name="connsiteX140" fmla="*/ 103727 w 187070"/>
                <a:gd name="connsiteY140" fmla="*/ 153829 h 174878"/>
                <a:gd name="connsiteX141" fmla="*/ 103060 w 187070"/>
                <a:gd name="connsiteY141" fmla="*/ 154210 h 174878"/>
                <a:gd name="connsiteX142" fmla="*/ 102394 w 187070"/>
                <a:gd name="connsiteY142" fmla="*/ 154210 h 174878"/>
                <a:gd name="connsiteX143" fmla="*/ 102108 w 187070"/>
                <a:gd name="connsiteY143" fmla="*/ 154877 h 174878"/>
                <a:gd name="connsiteX144" fmla="*/ 101727 w 187070"/>
                <a:gd name="connsiteY144" fmla="*/ 154496 h 174878"/>
                <a:gd name="connsiteX145" fmla="*/ 100775 w 187070"/>
                <a:gd name="connsiteY145" fmla="*/ 154496 h 174878"/>
                <a:gd name="connsiteX146" fmla="*/ 100489 w 187070"/>
                <a:gd name="connsiteY146" fmla="*/ 155543 h 174878"/>
                <a:gd name="connsiteX147" fmla="*/ 99441 w 187070"/>
                <a:gd name="connsiteY147" fmla="*/ 155829 h 174878"/>
                <a:gd name="connsiteX148" fmla="*/ 99822 w 187070"/>
                <a:gd name="connsiteY148" fmla="*/ 157162 h 174878"/>
                <a:gd name="connsiteX149" fmla="*/ 99822 w 187070"/>
                <a:gd name="connsiteY149" fmla="*/ 157829 h 174878"/>
                <a:gd name="connsiteX150" fmla="*/ 100108 w 187070"/>
                <a:gd name="connsiteY150" fmla="*/ 158782 h 174878"/>
                <a:gd name="connsiteX151" fmla="*/ 99822 w 187070"/>
                <a:gd name="connsiteY151" fmla="*/ 160401 h 174878"/>
                <a:gd name="connsiteX152" fmla="*/ 100775 w 187070"/>
                <a:gd name="connsiteY152" fmla="*/ 159734 h 174878"/>
                <a:gd name="connsiteX153" fmla="*/ 101155 w 187070"/>
                <a:gd name="connsiteY153" fmla="*/ 162687 h 174878"/>
                <a:gd name="connsiteX154" fmla="*/ 98488 w 187070"/>
                <a:gd name="connsiteY154" fmla="*/ 170593 h 174878"/>
                <a:gd name="connsiteX155" fmla="*/ 95250 w 187070"/>
                <a:gd name="connsiteY155" fmla="*/ 174879 h 174878"/>
                <a:gd name="connsiteX156" fmla="*/ 93250 w 187070"/>
                <a:gd name="connsiteY156" fmla="*/ 174212 h 174878"/>
                <a:gd name="connsiteX157" fmla="*/ 91916 w 187070"/>
                <a:gd name="connsiteY157" fmla="*/ 174212 h 174878"/>
                <a:gd name="connsiteX158" fmla="*/ 89916 w 187070"/>
                <a:gd name="connsiteY158" fmla="*/ 173927 h 174878"/>
                <a:gd name="connsiteX159" fmla="*/ 88963 w 187070"/>
                <a:gd name="connsiteY159" fmla="*/ 173260 h 174878"/>
                <a:gd name="connsiteX160" fmla="*/ 87630 w 187070"/>
                <a:gd name="connsiteY160" fmla="*/ 172212 h 174878"/>
                <a:gd name="connsiteX161" fmla="*/ 83725 w 187070"/>
                <a:gd name="connsiteY161" fmla="*/ 170974 h 174878"/>
                <a:gd name="connsiteX162" fmla="*/ 83344 w 187070"/>
                <a:gd name="connsiteY162" fmla="*/ 170974 h 174878"/>
                <a:gd name="connsiteX163" fmla="*/ 81058 w 187070"/>
                <a:gd name="connsiteY163" fmla="*/ 172212 h 174878"/>
                <a:gd name="connsiteX164" fmla="*/ 78486 w 187070"/>
                <a:gd name="connsiteY164" fmla="*/ 170593 h 174878"/>
                <a:gd name="connsiteX165" fmla="*/ 77819 w 187070"/>
                <a:gd name="connsiteY165" fmla="*/ 170593 h 174878"/>
                <a:gd name="connsiteX166" fmla="*/ 76486 w 187070"/>
                <a:gd name="connsiteY166" fmla="*/ 169926 h 174878"/>
                <a:gd name="connsiteX167" fmla="*/ 76200 w 187070"/>
                <a:gd name="connsiteY167" fmla="*/ 168973 h 174878"/>
                <a:gd name="connsiteX168" fmla="*/ 74200 w 187070"/>
                <a:gd name="connsiteY168" fmla="*/ 168593 h 174878"/>
                <a:gd name="connsiteX169" fmla="*/ 73533 w 187070"/>
                <a:gd name="connsiteY169" fmla="*/ 168593 h 174878"/>
                <a:gd name="connsiteX170" fmla="*/ 73247 w 187070"/>
                <a:gd name="connsiteY170" fmla="*/ 168973 h 174878"/>
                <a:gd name="connsiteX171" fmla="*/ 72866 w 187070"/>
                <a:gd name="connsiteY171" fmla="*/ 168593 h 174878"/>
                <a:gd name="connsiteX172" fmla="*/ 70294 w 187070"/>
                <a:gd name="connsiteY172" fmla="*/ 168973 h 174878"/>
                <a:gd name="connsiteX173" fmla="*/ 65342 w 187070"/>
                <a:gd name="connsiteY173" fmla="*/ 168593 h 174878"/>
                <a:gd name="connsiteX174" fmla="*/ 64675 w 187070"/>
                <a:gd name="connsiteY174" fmla="*/ 168973 h 174878"/>
                <a:gd name="connsiteX175" fmla="*/ 64389 w 187070"/>
                <a:gd name="connsiteY175" fmla="*/ 168593 h 174878"/>
                <a:gd name="connsiteX176" fmla="*/ 63722 w 187070"/>
                <a:gd name="connsiteY176" fmla="*/ 168307 h 174878"/>
                <a:gd name="connsiteX177" fmla="*/ 62675 w 187070"/>
                <a:gd name="connsiteY177" fmla="*/ 165640 h 174878"/>
                <a:gd name="connsiteX178" fmla="*/ 60388 w 187070"/>
                <a:gd name="connsiteY178" fmla="*/ 162687 h 174878"/>
                <a:gd name="connsiteX179" fmla="*/ 60103 w 187070"/>
                <a:gd name="connsiteY179" fmla="*/ 162687 h 174878"/>
                <a:gd name="connsiteX180" fmla="*/ 60388 w 187070"/>
                <a:gd name="connsiteY180" fmla="*/ 161449 h 174878"/>
                <a:gd name="connsiteX181" fmla="*/ 60388 w 187070"/>
                <a:gd name="connsiteY181" fmla="*/ 160115 h 174878"/>
                <a:gd name="connsiteX182" fmla="*/ 62675 w 187070"/>
                <a:gd name="connsiteY182" fmla="*/ 160115 h 174878"/>
                <a:gd name="connsiteX183" fmla="*/ 63055 w 187070"/>
                <a:gd name="connsiteY183" fmla="*/ 159163 h 174878"/>
                <a:gd name="connsiteX184" fmla="*/ 62103 w 187070"/>
                <a:gd name="connsiteY184" fmla="*/ 158115 h 174878"/>
                <a:gd name="connsiteX185" fmla="*/ 60103 w 187070"/>
                <a:gd name="connsiteY185" fmla="*/ 155543 h 174878"/>
                <a:gd name="connsiteX186" fmla="*/ 59722 w 187070"/>
                <a:gd name="connsiteY186" fmla="*/ 155543 h 174878"/>
                <a:gd name="connsiteX187" fmla="*/ 58102 w 187070"/>
                <a:gd name="connsiteY187" fmla="*/ 156496 h 174878"/>
                <a:gd name="connsiteX188" fmla="*/ 55817 w 187070"/>
                <a:gd name="connsiteY188" fmla="*/ 156782 h 174878"/>
                <a:gd name="connsiteX189" fmla="*/ 54864 w 187070"/>
                <a:gd name="connsiteY189" fmla="*/ 156496 h 174878"/>
                <a:gd name="connsiteX190" fmla="*/ 54197 w 187070"/>
                <a:gd name="connsiteY190" fmla="*/ 155543 h 174878"/>
                <a:gd name="connsiteX191" fmla="*/ 53530 w 187070"/>
                <a:gd name="connsiteY191" fmla="*/ 155829 h 174878"/>
                <a:gd name="connsiteX192" fmla="*/ 52578 w 187070"/>
                <a:gd name="connsiteY192" fmla="*/ 156782 h 174878"/>
                <a:gd name="connsiteX193" fmla="*/ 51911 w 187070"/>
                <a:gd name="connsiteY193" fmla="*/ 156496 h 174878"/>
                <a:gd name="connsiteX194" fmla="*/ 51911 w 187070"/>
                <a:gd name="connsiteY194" fmla="*/ 155162 h 174878"/>
                <a:gd name="connsiteX195" fmla="*/ 51530 w 187070"/>
                <a:gd name="connsiteY195" fmla="*/ 155162 h 174878"/>
                <a:gd name="connsiteX196" fmla="*/ 48958 w 187070"/>
                <a:gd name="connsiteY196" fmla="*/ 153257 h 174878"/>
                <a:gd name="connsiteX197" fmla="*/ 46958 w 187070"/>
                <a:gd name="connsiteY197" fmla="*/ 152210 h 174878"/>
                <a:gd name="connsiteX198" fmla="*/ 46292 w 187070"/>
                <a:gd name="connsiteY198" fmla="*/ 151543 h 174878"/>
                <a:gd name="connsiteX199" fmla="*/ 46292 w 187070"/>
                <a:gd name="connsiteY199" fmla="*/ 150590 h 174878"/>
                <a:gd name="connsiteX200" fmla="*/ 44386 w 187070"/>
                <a:gd name="connsiteY200" fmla="*/ 149638 h 174878"/>
                <a:gd name="connsiteX201" fmla="*/ 42386 w 187070"/>
                <a:gd name="connsiteY201" fmla="*/ 149257 h 174878"/>
                <a:gd name="connsiteX202" fmla="*/ 44386 w 187070"/>
                <a:gd name="connsiteY202" fmla="*/ 148304 h 174878"/>
                <a:gd name="connsiteX203" fmla="*/ 44672 w 187070"/>
                <a:gd name="connsiteY203" fmla="*/ 147637 h 174878"/>
                <a:gd name="connsiteX204" fmla="*/ 44958 w 187070"/>
                <a:gd name="connsiteY204" fmla="*/ 147257 h 174878"/>
                <a:gd name="connsiteX205" fmla="*/ 45339 w 187070"/>
                <a:gd name="connsiteY205" fmla="*/ 146685 h 174878"/>
                <a:gd name="connsiteX206" fmla="*/ 45339 w 187070"/>
                <a:gd name="connsiteY206" fmla="*/ 145352 h 174878"/>
                <a:gd name="connsiteX207" fmla="*/ 44958 w 187070"/>
                <a:gd name="connsiteY207" fmla="*/ 144685 h 174878"/>
                <a:gd name="connsiteX208" fmla="*/ 43720 w 187070"/>
                <a:gd name="connsiteY208" fmla="*/ 144971 h 174878"/>
                <a:gd name="connsiteX209" fmla="*/ 43720 w 187070"/>
                <a:gd name="connsiteY209" fmla="*/ 144018 h 174878"/>
                <a:gd name="connsiteX210" fmla="*/ 44386 w 187070"/>
                <a:gd name="connsiteY210" fmla="*/ 143732 h 174878"/>
                <a:gd name="connsiteX211" fmla="*/ 44386 w 187070"/>
                <a:gd name="connsiteY211" fmla="*/ 141351 h 174878"/>
                <a:gd name="connsiteX212" fmla="*/ 44005 w 187070"/>
                <a:gd name="connsiteY212" fmla="*/ 141065 h 174878"/>
                <a:gd name="connsiteX213" fmla="*/ 44005 w 187070"/>
                <a:gd name="connsiteY213" fmla="*/ 140780 h 174878"/>
                <a:gd name="connsiteX214" fmla="*/ 44386 w 187070"/>
                <a:gd name="connsiteY214" fmla="*/ 140398 h 174878"/>
                <a:gd name="connsiteX215" fmla="*/ 44386 w 187070"/>
                <a:gd name="connsiteY215" fmla="*/ 140113 h 174878"/>
                <a:gd name="connsiteX216" fmla="*/ 44672 w 187070"/>
                <a:gd name="connsiteY216" fmla="*/ 139732 h 174878"/>
                <a:gd name="connsiteX217" fmla="*/ 43720 w 187070"/>
                <a:gd name="connsiteY217" fmla="*/ 138779 h 174878"/>
                <a:gd name="connsiteX218" fmla="*/ 44005 w 187070"/>
                <a:gd name="connsiteY218" fmla="*/ 138398 h 174878"/>
                <a:gd name="connsiteX219" fmla="*/ 43720 w 187070"/>
                <a:gd name="connsiteY219" fmla="*/ 138112 h 174878"/>
                <a:gd name="connsiteX220" fmla="*/ 43720 w 187070"/>
                <a:gd name="connsiteY220" fmla="*/ 137160 h 174878"/>
                <a:gd name="connsiteX221" fmla="*/ 44386 w 187070"/>
                <a:gd name="connsiteY221" fmla="*/ 135160 h 174878"/>
                <a:gd name="connsiteX222" fmla="*/ 44005 w 187070"/>
                <a:gd name="connsiteY222" fmla="*/ 134874 h 174878"/>
                <a:gd name="connsiteX223" fmla="*/ 43720 w 187070"/>
                <a:gd name="connsiteY223" fmla="*/ 134874 h 174878"/>
                <a:gd name="connsiteX224" fmla="*/ 44005 w 187070"/>
                <a:gd name="connsiteY224" fmla="*/ 133826 h 174878"/>
                <a:gd name="connsiteX225" fmla="*/ 44672 w 187070"/>
                <a:gd name="connsiteY225" fmla="*/ 133826 h 174878"/>
                <a:gd name="connsiteX226" fmla="*/ 45625 w 187070"/>
                <a:gd name="connsiteY226" fmla="*/ 132874 h 174878"/>
                <a:gd name="connsiteX227" fmla="*/ 46672 w 187070"/>
                <a:gd name="connsiteY227" fmla="*/ 133160 h 174878"/>
                <a:gd name="connsiteX228" fmla="*/ 46958 w 187070"/>
                <a:gd name="connsiteY228" fmla="*/ 133541 h 174878"/>
                <a:gd name="connsiteX229" fmla="*/ 48292 w 187070"/>
                <a:gd name="connsiteY229" fmla="*/ 133826 h 174878"/>
                <a:gd name="connsiteX230" fmla="*/ 50578 w 187070"/>
                <a:gd name="connsiteY230" fmla="*/ 134493 h 174878"/>
                <a:gd name="connsiteX231" fmla="*/ 51244 w 187070"/>
                <a:gd name="connsiteY231" fmla="*/ 134207 h 174878"/>
                <a:gd name="connsiteX232" fmla="*/ 53245 w 187070"/>
                <a:gd name="connsiteY232" fmla="*/ 134493 h 174878"/>
                <a:gd name="connsiteX233" fmla="*/ 55817 w 187070"/>
                <a:gd name="connsiteY233" fmla="*/ 133541 h 174878"/>
                <a:gd name="connsiteX234" fmla="*/ 58102 w 187070"/>
                <a:gd name="connsiteY234" fmla="*/ 132874 h 174878"/>
                <a:gd name="connsiteX235" fmla="*/ 58102 w 187070"/>
                <a:gd name="connsiteY235" fmla="*/ 132207 h 174878"/>
                <a:gd name="connsiteX236" fmla="*/ 57150 w 187070"/>
                <a:gd name="connsiteY236" fmla="*/ 131540 h 174878"/>
                <a:gd name="connsiteX237" fmla="*/ 56197 w 187070"/>
                <a:gd name="connsiteY237" fmla="*/ 131255 h 174878"/>
                <a:gd name="connsiteX238" fmla="*/ 56197 w 187070"/>
                <a:gd name="connsiteY238" fmla="*/ 130873 h 174878"/>
                <a:gd name="connsiteX239" fmla="*/ 56769 w 187070"/>
                <a:gd name="connsiteY239" fmla="*/ 130873 h 174878"/>
                <a:gd name="connsiteX240" fmla="*/ 56483 w 187070"/>
                <a:gd name="connsiteY240" fmla="*/ 130588 h 174878"/>
                <a:gd name="connsiteX241" fmla="*/ 56483 w 187070"/>
                <a:gd name="connsiteY241" fmla="*/ 130207 h 174878"/>
                <a:gd name="connsiteX242" fmla="*/ 56197 w 187070"/>
                <a:gd name="connsiteY242" fmla="*/ 128302 h 174878"/>
                <a:gd name="connsiteX243" fmla="*/ 56483 w 187070"/>
                <a:gd name="connsiteY243" fmla="*/ 127254 h 174878"/>
                <a:gd name="connsiteX244" fmla="*/ 56769 w 187070"/>
                <a:gd name="connsiteY244" fmla="*/ 126968 h 174878"/>
                <a:gd name="connsiteX245" fmla="*/ 56769 w 187070"/>
                <a:gd name="connsiteY245" fmla="*/ 126587 h 174878"/>
                <a:gd name="connsiteX246" fmla="*/ 56197 w 187070"/>
                <a:gd name="connsiteY246" fmla="*/ 125349 h 174878"/>
                <a:gd name="connsiteX247" fmla="*/ 55817 w 187070"/>
                <a:gd name="connsiteY247" fmla="*/ 125349 h 174878"/>
                <a:gd name="connsiteX248" fmla="*/ 55531 w 187070"/>
                <a:gd name="connsiteY248" fmla="*/ 124301 h 174878"/>
                <a:gd name="connsiteX249" fmla="*/ 55531 w 187070"/>
                <a:gd name="connsiteY249" fmla="*/ 124015 h 174878"/>
                <a:gd name="connsiteX250" fmla="*/ 55817 w 187070"/>
                <a:gd name="connsiteY250" fmla="*/ 124301 h 174878"/>
                <a:gd name="connsiteX251" fmla="*/ 56483 w 187070"/>
                <a:gd name="connsiteY251" fmla="*/ 124682 h 174878"/>
                <a:gd name="connsiteX252" fmla="*/ 57436 w 187070"/>
                <a:gd name="connsiteY252" fmla="*/ 124301 h 174878"/>
                <a:gd name="connsiteX253" fmla="*/ 57817 w 187070"/>
                <a:gd name="connsiteY253" fmla="*/ 120396 h 174878"/>
                <a:gd name="connsiteX254" fmla="*/ 56769 w 187070"/>
                <a:gd name="connsiteY254" fmla="*/ 119444 h 174878"/>
                <a:gd name="connsiteX255" fmla="*/ 55817 w 187070"/>
                <a:gd name="connsiteY255" fmla="*/ 119444 h 174878"/>
                <a:gd name="connsiteX256" fmla="*/ 55531 w 187070"/>
                <a:gd name="connsiteY256" fmla="*/ 119062 h 174878"/>
                <a:gd name="connsiteX257" fmla="*/ 56483 w 187070"/>
                <a:gd name="connsiteY257" fmla="*/ 117158 h 174878"/>
                <a:gd name="connsiteX258" fmla="*/ 57150 w 187070"/>
                <a:gd name="connsiteY258" fmla="*/ 115443 h 174878"/>
                <a:gd name="connsiteX259" fmla="*/ 56769 w 187070"/>
                <a:gd name="connsiteY259" fmla="*/ 114776 h 174878"/>
                <a:gd name="connsiteX260" fmla="*/ 56769 w 187070"/>
                <a:gd name="connsiteY260" fmla="*/ 114490 h 174878"/>
                <a:gd name="connsiteX261" fmla="*/ 56483 w 187070"/>
                <a:gd name="connsiteY261" fmla="*/ 113157 h 174878"/>
                <a:gd name="connsiteX262" fmla="*/ 56769 w 187070"/>
                <a:gd name="connsiteY262" fmla="*/ 113157 h 174878"/>
                <a:gd name="connsiteX263" fmla="*/ 56197 w 187070"/>
                <a:gd name="connsiteY263" fmla="*/ 112205 h 174878"/>
                <a:gd name="connsiteX264" fmla="*/ 55531 w 187070"/>
                <a:gd name="connsiteY264" fmla="*/ 112205 h 174878"/>
                <a:gd name="connsiteX265" fmla="*/ 55817 w 187070"/>
                <a:gd name="connsiteY265" fmla="*/ 111823 h 174878"/>
                <a:gd name="connsiteX266" fmla="*/ 56197 w 187070"/>
                <a:gd name="connsiteY266" fmla="*/ 110871 h 174878"/>
                <a:gd name="connsiteX267" fmla="*/ 56483 w 187070"/>
                <a:gd name="connsiteY267" fmla="*/ 110204 h 174878"/>
                <a:gd name="connsiteX268" fmla="*/ 56769 w 187070"/>
                <a:gd name="connsiteY268" fmla="*/ 109919 h 174878"/>
                <a:gd name="connsiteX269" fmla="*/ 57436 w 187070"/>
                <a:gd name="connsiteY269" fmla="*/ 109537 h 174878"/>
                <a:gd name="connsiteX270" fmla="*/ 57150 w 187070"/>
                <a:gd name="connsiteY270" fmla="*/ 109537 h 174878"/>
                <a:gd name="connsiteX271" fmla="*/ 57436 w 187070"/>
                <a:gd name="connsiteY271" fmla="*/ 108585 h 174878"/>
                <a:gd name="connsiteX272" fmla="*/ 56483 w 187070"/>
                <a:gd name="connsiteY272" fmla="*/ 108585 h 174878"/>
                <a:gd name="connsiteX273" fmla="*/ 57150 w 187070"/>
                <a:gd name="connsiteY273" fmla="*/ 106966 h 174878"/>
                <a:gd name="connsiteX274" fmla="*/ 58483 w 187070"/>
                <a:gd name="connsiteY274" fmla="*/ 106585 h 174878"/>
                <a:gd name="connsiteX275" fmla="*/ 58769 w 187070"/>
                <a:gd name="connsiteY275" fmla="*/ 105918 h 174878"/>
                <a:gd name="connsiteX276" fmla="*/ 59150 w 187070"/>
                <a:gd name="connsiteY276" fmla="*/ 105918 h 174878"/>
                <a:gd name="connsiteX277" fmla="*/ 59436 w 187070"/>
                <a:gd name="connsiteY277" fmla="*/ 104965 h 174878"/>
                <a:gd name="connsiteX278" fmla="*/ 60103 w 187070"/>
                <a:gd name="connsiteY278" fmla="*/ 104965 h 174878"/>
                <a:gd name="connsiteX279" fmla="*/ 60103 w 187070"/>
                <a:gd name="connsiteY279" fmla="*/ 104680 h 174878"/>
                <a:gd name="connsiteX280" fmla="*/ 61055 w 187070"/>
                <a:gd name="connsiteY280" fmla="*/ 103632 h 174878"/>
                <a:gd name="connsiteX281" fmla="*/ 61055 w 187070"/>
                <a:gd name="connsiteY281" fmla="*/ 103346 h 174878"/>
                <a:gd name="connsiteX282" fmla="*/ 62389 w 187070"/>
                <a:gd name="connsiteY282" fmla="*/ 102013 h 174878"/>
                <a:gd name="connsiteX283" fmla="*/ 64389 w 187070"/>
                <a:gd name="connsiteY283" fmla="*/ 102394 h 174878"/>
                <a:gd name="connsiteX284" fmla="*/ 64675 w 187070"/>
                <a:gd name="connsiteY284" fmla="*/ 102013 h 174878"/>
                <a:gd name="connsiteX285" fmla="*/ 65056 w 187070"/>
                <a:gd name="connsiteY285" fmla="*/ 100394 h 174878"/>
                <a:gd name="connsiteX286" fmla="*/ 65342 w 187070"/>
                <a:gd name="connsiteY286" fmla="*/ 99060 h 174878"/>
                <a:gd name="connsiteX287" fmla="*/ 65627 w 187070"/>
                <a:gd name="connsiteY287" fmla="*/ 98774 h 174878"/>
                <a:gd name="connsiteX288" fmla="*/ 65627 w 187070"/>
                <a:gd name="connsiteY288" fmla="*/ 97060 h 174878"/>
                <a:gd name="connsiteX289" fmla="*/ 65342 w 187070"/>
                <a:gd name="connsiteY289" fmla="*/ 97060 h 174878"/>
                <a:gd name="connsiteX290" fmla="*/ 66008 w 187070"/>
                <a:gd name="connsiteY290" fmla="*/ 94488 h 174878"/>
                <a:gd name="connsiteX291" fmla="*/ 66008 w 187070"/>
                <a:gd name="connsiteY291" fmla="*/ 94107 h 174878"/>
                <a:gd name="connsiteX292" fmla="*/ 66294 w 187070"/>
                <a:gd name="connsiteY292" fmla="*/ 93821 h 174878"/>
                <a:gd name="connsiteX293" fmla="*/ 66008 w 187070"/>
                <a:gd name="connsiteY293" fmla="*/ 93535 h 174878"/>
                <a:gd name="connsiteX294" fmla="*/ 66961 w 187070"/>
                <a:gd name="connsiteY294" fmla="*/ 92869 h 174878"/>
                <a:gd name="connsiteX295" fmla="*/ 67627 w 187070"/>
                <a:gd name="connsiteY295" fmla="*/ 92869 h 174878"/>
                <a:gd name="connsiteX296" fmla="*/ 66675 w 187070"/>
                <a:gd name="connsiteY296" fmla="*/ 91535 h 174878"/>
                <a:gd name="connsiteX297" fmla="*/ 65627 w 187070"/>
                <a:gd name="connsiteY297" fmla="*/ 91154 h 174878"/>
                <a:gd name="connsiteX298" fmla="*/ 66008 w 187070"/>
                <a:gd name="connsiteY298" fmla="*/ 91154 h 174878"/>
                <a:gd name="connsiteX299" fmla="*/ 66675 w 187070"/>
                <a:gd name="connsiteY299" fmla="*/ 90202 h 174878"/>
                <a:gd name="connsiteX300" fmla="*/ 66008 w 187070"/>
                <a:gd name="connsiteY300" fmla="*/ 89916 h 174878"/>
                <a:gd name="connsiteX301" fmla="*/ 65627 w 187070"/>
                <a:gd name="connsiteY301" fmla="*/ 88868 h 174878"/>
                <a:gd name="connsiteX302" fmla="*/ 64675 w 187070"/>
                <a:gd name="connsiteY302" fmla="*/ 88583 h 174878"/>
                <a:gd name="connsiteX303" fmla="*/ 64389 w 187070"/>
                <a:gd name="connsiteY303" fmla="*/ 88868 h 174878"/>
                <a:gd name="connsiteX304" fmla="*/ 64008 w 187070"/>
                <a:gd name="connsiteY304" fmla="*/ 88583 h 174878"/>
                <a:gd name="connsiteX305" fmla="*/ 63722 w 187070"/>
                <a:gd name="connsiteY305" fmla="*/ 87916 h 174878"/>
                <a:gd name="connsiteX306" fmla="*/ 63055 w 187070"/>
                <a:gd name="connsiteY306" fmla="*/ 87916 h 174878"/>
                <a:gd name="connsiteX307" fmla="*/ 62675 w 187070"/>
                <a:gd name="connsiteY307" fmla="*/ 87630 h 174878"/>
                <a:gd name="connsiteX308" fmla="*/ 62675 w 187070"/>
                <a:gd name="connsiteY308" fmla="*/ 86963 h 174878"/>
                <a:gd name="connsiteX309" fmla="*/ 62389 w 187070"/>
                <a:gd name="connsiteY309" fmla="*/ 86963 h 174878"/>
                <a:gd name="connsiteX310" fmla="*/ 62103 w 187070"/>
                <a:gd name="connsiteY310" fmla="*/ 86582 h 174878"/>
                <a:gd name="connsiteX311" fmla="*/ 61722 w 187070"/>
                <a:gd name="connsiteY311" fmla="*/ 86582 h 174878"/>
                <a:gd name="connsiteX312" fmla="*/ 61055 w 187070"/>
                <a:gd name="connsiteY312" fmla="*/ 85630 h 174878"/>
                <a:gd name="connsiteX313" fmla="*/ 61436 w 187070"/>
                <a:gd name="connsiteY313" fmla="*/ 85249 h 174878"/>
                <a:gd name="connsiteX314" fmla="*/ 61722 w 187070"/>
                <a:gd name="connsiteY314" fmla="*/ 85630 h 174878"/>
                <a:gd name="connsiteX315" fmla="*/ 62389 w 187070"/>
                <a:gd name="connsiteY315" fmla="*/ 85249 h 174878"/>
                <a:gd name="connsiteX316" fmla="*/ 62675 w 187070"/>
                <a:gd name="connsiteY316" fmla="*/ 84963 h 174878"/>
                <a:gd name="connsiteX317" fmla="*/ 62389 w 187070"/>
                <a:gd name="connsiteY317" fmla="*/ 84677 h 174878"/>
                <a:gd name="connsiteX318" fmla="*/ 62675 w 187070"/>
                <a:gd name="connsiteY318" fmla="*/ 82963 h 174878"/>
                <a:gd name="connsiteX319" fmla="*/ 63341 w 187070"/>
                <a:gd name="connsiteY319" fmla="*/ 82963 h 174878"/>
                <a:gd name="connsiteX320" fmla="*/ 64008 w 187070"/>
                <a:gd name="connsiteY320" fmla="*/ 82010 h 174878"/>
                <a:gd name="connsiteX321" fmla="*/ 63722 w 187070"/>
                <a:gd name="connsiteY321" fmla="*/ 81058 h 174878"/>
                <a:gd name="connsiteX322" fmla="*/ 63055 w 187070"/>
                <a:gd name="connsiteY322" fmla="*/ 80391 h 174878"/>
                <a:gd name="connsiteX323" fmla="*/ 63055 w 187070"/>
                <a:gd name="connsiteY323" fmla="*/ 80010 h 174878"/>
                <a:gd name="connsiteX324" fmla="*/ 62675 w 187070"/>
                <a:gd name="connsiteY324" fmla="*/ 79058 h 174878"/>
                <a:gd name="connsiteX325" fmla="*/ 62103 w 187070"/>
                <a:gd name="connsiteY325" fmla="*/ 77438 h 174878"/>
                <a:gd name="connsiteX326" fmla="*/ 62389 w 187070"/>
                <a:gd name="connsiteY326" fmla="*/ 76390 h 174878"/>
                <a:gd name="connsiteX327" fmla="*/ 61722 w 187070"/>
                <a:gd name="connsiteY327" fmla="*/ 75438 h 174878"/>
                <a:gd name="connsiteX328" fmla="*/ 62103 w 187070"/>
                <a:gd name="connsiteY328" fmla="*/ 75152 h 174878"/>
                <a:gd name="connsiteX329" fmla="*/ 61722 w 187070"/>
                <a:gd name="connsiteY329" fmla="*/ 74105 h 174878"/>
                <a:gd name="connsiteX330" fmla="*/ 62389 w 187070"/>
                <a:gd name="connsiteY330" fmla="*/ 73819 h 174878"/>
                <a:gd name="connsiteX331" fmla="*/ 62675 w 187070"/>
                <a:gd name="connsiteY331" fmla="*/ 73152 h 174878"/>
                <a:gd name="connsiteX332" fmla="*/ 62389 w 187070"/>
                <a:gd name="connsiteY332" fmla="*/ 71533 h 174878"/>
                <a:gd name="connsiteX333" fmla="*/ 62103 w 187070"/>
                <a:gd name="connsiteY333" fmla="*/ 70866 h 174878"/>
                <a:gd name="connsiteX334" fmla="*/ 61722 w 187070"/>
                <a:gd name="connsiteY334" fmla="*/ 70485 h 174878"/>
                <a:gd name="connsiteX335" fmla="*/ 61055 w 187070"/>
                <a:gd name="connsiteY335" fmla="*/ 70485 h 174878"/>
                <a:gd name="connsiteX336" fmla="*/ 60388 w 187070"/>
                <a:gd name="connsiteY336" fmla="*/ 71152 h 174878"/>
                <a:gd name="connsiteX337" fmla="*/ 60769 w 187070"/>
                <a:gd name="connsiteY337" fmla="*/ 69913 h 174878"/>
                <a:gd name="connsiteX338" fmla="*/ 60103 w 187070"/>
                <a:gd name="connsiteY338" fmla="*/ 69533 h 174878"/>
                <a:gd name="connsiteX339" fmla="*/ 58483 w 187070"/>
                <a:gd name="connsiteY339" fmla="*/ 67913 h 174878"/>
                <a:gd name="connsiteX340" fmla="*/ 58102 w 187070"/>
                <a:gd name="connsiteY340" fmla="*/ 67913 h 174878"/>
                <a:gd name="connsiteX341" fmla="*/ 57150 w 187070"/>
                <a:gd name="connsiteY341" fmla="*/ 69247 h 174878"/>
                <a:gd name="connsiteX342" fmla="*/ 55817 w 187070"/>
                <a:gd name="connsiteY342" fmla="*/ 69247 h 174878"/>
                <a:gd name="connsiteX343" fmla="*/ 56197 w 187070"/>
                <a:gd name="connsiteY343" fmla="*/ 68866 h 174878"/>
                <a:gd name="connsiteX344" fmla="*/ 56769 w 187070"/>
                <a:gd name="connsiteY344" fmla="*/ 68866 h 174878"/>
                <a:gd name="connsiteX345" fmla="*/ 56769 w 187070"/>
                <a:gd name="connsiteY345" fmla="*/ 68199 h 174878"/>
                <a:gd name="connsiteX346" fmla="*/ 56197 w 187070"/>
                <a:gd name="connsiteY346" fmla="*/ 68199 h 174878"/>
                <a:gd name="connsiteX347" fmla="*/ 55817 w 187070"/>
                <a:gd name="connsiteY347" fmla="*/ 67532 h 174878"/>
                <a:gd name="connsiteX348" fmla="*/ 55531 w 187070"/>
                <a:gd name="connsiteY348" fmla="*/ 66580 h 174878"/>
                <a:gd name="connsiteX349" fmla="*/ 55150 w 187070"/>
                <a:gd name="connsiteY349" fmla="*/ 66865 h 174878"/>
                <a:gd name="connsiteX350" fmla="*/ 54864 w 187070"/>
                <a:gd name="connsiteY350" fmla="*/ 66294 h 174878"/>
                <a:gd name="connsiteX351" fmla="*/ 54483 w 187070"/>
                <a:gd name="connsiteY351" fmla="*/ 66294 h 174878"/>
                <a:gd name="connsiteX352" fmla="*/ 54483 w 187070"/>
                <a:gd name="connsiteY352" fmla="*/ 65627 h 174878"/>
                <a:gd name="connsiteX353" fmla="*/ 54864 w 187070"/>
                <a:gd name="connsiteY353" fmla="*/ 65913 h 174878"/>
                <a:gd name="connsiteX354" fmla="*/ 54864 w 187070"/>
                <a:gd name="connsiteY354" fmla="*/ 64960 h 174878"/>
                <a:gd name="connsiteX355" fmla="*/ 54197 w 187070"/>
                <a:gd name="connsiteY355" fmla="*/ 64960 h 174878"/>
                <a:gd name="connsiteX356" fmla="*/ 54483 w 187070"/>
                <a:gd name="connsiteY356" fmla="*/ 64579 h 174878"/>
                <a:gd name="connsiteX357" fmla="*/ 54483 w 187070"/>
                <a:gd name="connsiteY357" fmla="*/ 64294 h 174878"/>
                <a:gd name="connsiteX358" fmla="*/ 54197 w 187070"/>
                <a:gd name="connsiteY358" fmla="*/ 63913 h 174878"/>
                <a:gd name="connsiteX359" fmla="*/ 52578 w 187070"/>
                <a:gd name="connsiteY359" fmla="*/ 63627 h 174878"/>
                <a:gd name="connsiteX360" fmla="*/ 52578 w 187070"/>
                <a:gd name="connsiteY360" fmla="*/ 62960 h 174878"/>
                <a:gd name="connsiteX361" fmla="*/ 51911 w 187070"/>
                <a:gd name="connsiteY361" fmla="*/ 63341 h 174878"/>
                <a:gd name="connsiteX362" fmla="*/ 51911 w 187070"/>
                <a:gd name="connsiteY362" fmla="*/ 62960 h 174878"/>
                <a:gd name="connsiteX363" fmla="*/ 51530 w 187070"/>
                <a:gd name="connsiteY363" fmla="*/ 62960 h 174878"/>
                <a:gd name="connsiteX364" fmla="*/ 51244 w 187070"/>
                <a:gd name="connsiteY364" fmla="*/ 62294 h 174878"/>
                <a:gd name="connsiteX365" fmla="*/ 50863 w 187070"/>
                <a:gd name="connsiteY365" fmla="*/ 62008 h 174878"/>
                <a:gd name="connsiteX366" fmla="*/ 50578 w 187070"/>
                <a:gd name="connsiteY366" fmla="*/ 60960 h 174878"/>
                <a:gd name="connsiteX367" fmla="*/ 50292 w 187070"/>
                <a:gd name="connsiteY367" fmla="*/ 60960 h 174878"/>
                <a:gd name="connsiteX368" fmla="*/ 50863 w 187070"/>
                <a:gd name="connsiteY368" fmla="*/ 60388 h 174878"/>
                <a:gd name="connsiteX369" fmla="*/ 51244 w 187070"/>
                <a:gd name="connsiteY369" fmla="*/ 60388 h 174878"/>
                <a:gd name="connsiteX370" fmla="*/ 51530 w 187070"/>
                <a:gd name="connsiteY370" fmla="*/ 60674 h 174878"/>
                <a:gd name="connsiteX371" fmla="*/ 52197 w 187070"/>
                <a:gd name="connsiteY371" fmla="*/ 60388 h 174878"/>
                <a:gd name="connsiteX372" fmla="*/ 52578 w 187070"/>
                <a:gd name="connsiteY372" fmla="*/ 59722 h 174878"/>
                <a:gd name="connsiteX373" fmla="*/ 52197 w 187070"/>
                <a:gd name="connsiteY373" fmla="*/ 59341 h 174878"/>
                <a:gd name="connsiteX374" fmla="*/ 51911 w 187070"/>
                <a:gd name="connsiteY374" fmla="*/ 59341 h 174878"/>
                <a:gd name="connsiteX375" fmla="*/ 51244 w 187070"/>
                <a:gd name="connsiteY375" fmla="*/ 59722 h 174878"/>
                <a:gd name="connsiteX376" fmla="*/ 51244 w 187070"/>
                <a:gd name="connsiteY376" fmla="*/ 60388 h 174878"/>
                <a:gd name="connsiteX377" fmla="*/ 50863 w 187070"/>
                <a:gd name="connsiteY377" fmla="*/ 60007 h 174878"/>
                <a:gd name="connsiteX378" fmla="*/ 50578 w 187070"/>
                <a:gd name="connsiteY378" fmla="*/ 59341 h 174878"/>
                <a:gd name="connsiteX379" fmla="*/ 49911 w 187070"/>
                <a:gd name="connsiteY379" fmla="*/ 59055 h 174878"/>
                <a:gd name="connsiteX380" fmla="*/ 50292 w 187070"/>
                <a:gd name="connsiteY380" fmla="*/ 58674 h 174878"/>
                <a:gd name="connsiteX381" fmla="*/ 50863 w 187070"/>
                <a:gd name="connsiteY381" fmla="*/ 58388 h 174878"/>
                <a:gd name="connsiteX382" fmla="*/ 50863 w 187070"/>
                <a:gd name="connsiteY382" fmla="*/ 58007 h 174878"/>
                <a:gd name="connsiteX383" fmla="*/ 50578 w 187070"/>
                <a:gd name="connsiteY383" fmla="*/ 57436 h 174878"/>
                <a:gd name="connsiteX384" fmla="*/ 50578 w 187070"/>
                <a:gd name="connsiteY384" fmla="*/ 56769 h 174878"/>
                <a:gd name="connsiteX385" fmla="*/ 50292 w 187070"/>
                <a:gd name="connsiteY385" fmla="*/ 56388 h 174878"/>
                <a:gd name="connsiteX386" fmla="*/ 50292 w 187070"/>
                <a:gd name="connsiteY386" fmla="*/ 56102 h 174878"/>
                <a:gd name="connsiteX387" fmla="*/ 49911 w 187070"/>
                <a:gd name="connsiteY387" fmla="*/ 55435 h 174878"/>
                <a:gd name="connsiteX388" fmla="*/ 48292 w 187070"/>
                <a:gd name="connsiteY388" fmla="*/ 55435 h 174878"/>
                <a:gd name="connsiteX389" fmla="*/ 47625 w 187070"/>
                <a:gd name="connsiteY389" fmla="*/ 54483 h 174878"/>
                <a:gd name="connsiteX390" fmla="*/ 46958 w 187070"/>
                <a:gd name="connsiteY390" fmla="*/ 54483 h 174878"/>
                <a:gd name="connsiteX391" fmla="*/ 46292 w 187070"/>
                <a:gd name="connsiteY391" fmla="*/ 52769 h 174878"/>
                <a:gd name="connsiteX392" fmla="*/ 46292 w 187070"/>
                <a:gd name="connsiteY392" fmla="*/ 51530 h 174878"/>
                <a:gd name="connsiteX393" fmla="*/ 44386 w 187070"/>
                <a:gd name="connsiteY393" fmla="*/ 51816 h 174878"/>
                <a:gd name="connsiteX394" fmla="*/ 42672 w 187070"/>
                <a:gd name="connsiteY394" fmla="*/ 51816 h 174878"/>
                <a:gd name="connsiteX395" fmla="*/ 38100 w 187070"/>
                <a:gd name="connsiteY395" fmla="*/ 48577 h 174878"/>
                <a:gd name="connsiteX396" fmla="*/ 36767 w 187070"/>
                <a:gd name="connsiteY396" fmla="*/ 49149 h 174878"/>
                <a:gd name="connsiteX397" fmla="*/ 35814 w 187070"/>
                <a:gd name="connsiteY397" fmla="*/ 49530 h 174878"/>
                <a:gd name="connsiteX398" fmla="*/ 35814 w 187070"/>
                <a:gd name="connsiteY398" fmla="*/ 50863 h 174878"/>
                <a:gd name="connsiteX399" fmla="*/ 35147 w 187070"/>
                <a:gd name="connsiteY399" fmla="*/ 51530 h 174878"/>
                <a:gd name="connsiteX400" fmla="*/ 33814 w 187070"/>
                <a:gd name="connsiteY400" fmla="*/ 52102 h 174878"/>
                <a:gd name="connsiteX401" fmla="*/ 31242 w 187070"/>
                <a:gd name="connsiteY401" fmla="*/ 53150 h 174878"/>
                <a:gd name="connsiteX402" fmla="*/ 28956 w 187070"/>
                <a:gd name="connsiteY402" fmla="*/ 52769 h 174878"/>
                <a:gd name="connsiteX403" fmla="*/ 28575 w 187070"/>
                <a:gd name="connsiteY403" fmla="*/ 52483 h 174878"/>
                <a:gd name="connsiteX404" fmla="*/ 28289 w 187070"/>
                <a:gd name="connsiteY404" fmla="*/ 52769 h 174878"/>
                <a:gd name="connsiteX405" fmla="*/ 27242 w 187070"/>
                <a:gd name="connsiteY405" fmla="*/ 52483 h 174878"/>
                <a:gd name="connsiteX406" fmla="*/ 25622 w 187070"/>
                <a:gd name="connsiteY406" fmla="*/ 52483 h 174878"/>
                <a:gd name="connsiteX407" fmla="*/ 24003 w 187070"/>
                <a:gd name="connsiteY407" fmla="*/ 53816 h 174878"/>
                <a:gd name="connsiteX408" fmla="*/ 24003 w 187070"/>
                <a:gd name="connsiteY408" fmla="*/ 53435 h 174878"/>
                <a:gd name="connsiteX409" fmla="*/ 23336 w 187070"/>
                <a:gd name="connsiteY409" fmla="*/ 53435 h 174878"/>
                <a:gd name="connsiteX410" fmla="*/ 21050 w 187070"/>
                <a:gd name="connsiteY410" fmla="*/ 53816 h 174878"/>
                <a:gd name="connsiteX411" fmla="*/ 20383 w 187070"/>
                <a:gd name="connsiteY411" fmla="*/ 53435 h 174878"/>
                <a:gd name="connsiteX412" fmla="*/ 20098 w 187070"/>
                <a:gd name="connsiteY412" fmla="*/ 53435 h 174878"/>
                <a:gd name="connsiteX413" fmla="*/ 18764 w 187070"/>
                <a:gd name="connsiteY413" fmla="*/ 53150 h 174878"/>
                <a:gd name="connsiteX414" fmla="*/ 17812 w 187070"/>
                <a:gd name="connsiteY414" fmla="*/ 52483 h 174878"/>
                <a:gd name="connsiteX415" fmla="*/ 17812 w 187070"/>
                <a:gd name="connsiteY415" fmla="*/ 52769 h 174878"/>
                <a:gd name="connsiteX416" fmla="*/ 17431 w 187070"/>
                <a:gd name="connsiteY416" fmla="*/ 53150 h 174878"/>
                <a:gd name="connsiteX417" fmla="*/ 15811 w 187070"/>
                <a:gd name="connsiteY417" fmla="*/ 53435 h 174878"/>
                <a:gd name="connsiteX418" fmla="*/ 14859 w 187070"/>
                <a:gd name="connsiteY418" fmla="*/ 54102 h 174878"/>
                <a:gd name="connsiteX419" fmla="*/ 13525 w 187070"/>
                <a:gd name="connsiteY419" fmla="*/ 54102 h 174878"/>
                <a:gd name="connsiteX420" fmla="*/ 13525 w 187070"/>
                <a:gd name="connsiteY420" fmla="*/ 54483 h 174878"/>
                <a:gd name="connsiteX421" fmla="*/ 12859 w 187070"/>
                <a:gd name="connsiteY421" fmla="*/ 54102 h 174878"/>
                <a:gd name="connsiteX422" fmla="*/ 12478 w 187070"/>
                <a:gd name="connsiteY422" fmla="*/ 53816 h 174878"/>
                <a:gd name="connsiteX423" fmla="*/ 11906 w 187070"/>
                <a:gd name="connsiteY423" fmla="*/ 54483 h 174878"/>
                <a:gd name="connsiteX424" fmla="*/ 11525 w 187070"/>
                <a:gd name="connsiteY424" fmla="*/ 54483 h 174878"/>
                <a:gd name="connsiteX425" fmla="*/ 11525 w 187070"/>
                <a:gd name="connsiteY425" fmla="*/ 53435 h 174878"/>
                <a:gd name="connsiteX426" fmla="*/ 11239 w 187070"/>
                <a:gd name="connsiteY426" fmla="*/ 52769 h 174878"/>
                <a:gd name="connsiteX427" fmla="*/ 10858 w 187070"/>
                <a:gd name="connsiteY427" fmla="*/ 52769 h 174878"/>
                <a:gd name="connsiteX428" fmla="*/ 11239 w 187070"/>
                <a:gd name="connsiteY428" fmla="*/ 52102 h 174878"/>
                <a:gd name="connsiteX429" fmla="*/ 10573 w 187070"/>
                <a:gd name="connsiteY429" fmla="*/ 51816 h 174878"/>
                <a:gd name="connsiteX430" fmla="*/ 10573 w 187070"/>
                <a:gd name="connsiteY430" fmla="*/ 51149 h 174878"/>
                <a:gd name="connsiteX431" fmla="*/ 9906 w 187070"/>
                <a:gd name="connsiteY431" fmla="*/ 50863 h 174878"/>
                <a:gd name="connsiteX432" fmla="*/ 9239 w 187070"/>
                <a:gd name="connsiteY432" fmla="*/ 50863 h 174878"/>
                <a:gd name="connsiteX433" fmla="*/ 8954 w 187070"/>
                <a:gd name="connsiteY433" fmla="*/ 50197 h 174878"/>
                <a:gd name="connsiteX434" fmla="*/ 8287 w 187070"/>
                <a:gd name="connsiteY434" fmla="*/ 50482 h 174878"/>
                <a:gd name="connsiteX435" fmla="*/ 7620 w 187070"/>
                <a:gd name="connsiteY435" fmla="*/ 50197 h 174878"/>
                <a:gd name="connsiteX436" fmla="*/ 7239 w 187070"/>
                <a:gd name="connsiteY436" fmla="*/ 49530 h 174878"/>
                <a:gd name="connsiteX437" fmla="*/ 7239 w 187070"/>
                <a:gd name="connsiteY437" fmla="*/ 48863 h 174878"/>
                <a:gd name="connsiteX438" fmla="*/ 6572 w 187070"/>
                <a:gd name="connsiteY438" fmla="*/ 48577 h 174878"/>
                <a:gd name="connsiteX439" fmla="*/ 6953 w 187070"/>
                <a:gd name="connsiteY439" fmla="*/ 47911 h 174878"/>
                <a:gd name="connsiteX440" fmla="*/ 6286 w 187070"/>
                <a:gd name="connsiteY440" fmla="*/ 47530 h 174878"/>
                <a:gd name="connsiteX441" fmla="*/ 6572 w 187070"/>
                <a:gd name="connsiteY441" fmla="*/ 47530 h 174878"/>
                <a:gd name="connsiteX442" fmla="*/ 6953 w 187070"/>
                <a:gd name="connsiteY442" fmla="*/ 46196 h 174878"/>
                <a:gd name="connsiteX443" fmla="*/ 6572 w 187070"/>
                <a:gd name="connsiteY443" fmla="*/ 45625 h 174878"/>
                <a:gd name="connsiteX444" fmla="*/ 6953 w 187070"/>
                <a:gd name="connsiteY444" fmla="*/ 45625 h 174878"/>
                <a:gd name="connsiteX445" fmla="*/ 7239 w 187070"/>
                <a:gd name="connsiteY445" fmla="*/ 45910 h 174878"/>
                <a:gd name="connsiteX446" fmla="*/ 7620 w 187070"/>
                <a:gd name="connsiteY446" fmla="*/ 45625 h 174878"/>
                <a:gd name="connsiteX447" fmla="*/ 7620 w 187070"/>
                <a:gd name="connsiteY447" fmla="*/ 44958 h 174878"/>
                <a:gd name="connsiteX448" fmla="*/ 7239 w 187070"/>
                <a:gd name="connsiteY448" fmla="*/ 44291 h 174878"/>
                <a:gd name="connsiteX449" fmla="*/ 7620 w 187070"/>
                <a:gd name="connsiteY449" fmla="*/ 43910 h 174878"/>
                <a:gd name="connsiteX450" fmla="*/ 7620 w 187070"/>
                <a:gd name="connsiteY450" fmla="*/ 43625 h 174878"/>
                <a:gd name="connsiteX451" fmla="*/ 8287 w 187070"/>
                <a:gd name="connsiteY451" fmla="*/ 43625 h 174878"/>
                <a:gd name="connsiteX452" fmla="*/ 8954 w 187070"/>
                <a:gd name="connsiteY452" fmla="*/ 42958 h 174878"/>
                <a:gd name="connsiteX453" fmla="*/ 8954 w 187070"/>
                <a:gd name="connsiteY453" fmla="*/ 38671 h 174878"/>
                <a:gd name="connsiteX454" fmla="*/ 9239 w 187070"/>
                <a:gd name="connsiteY454" fmla="*/ 38005 h 174878"/>
                <a:gd name="connsiteX455" fmla="*/ 8954 w 187070"/>
                <a:gd name="connsiteY455" fmla="*/ 38005 h 174878"/>
                <a:gd name="connsiteX456" fmla="*/ 8572 w 187070"/>
                <a:gd name="connsiteY456" fmla="*/ 37338 h 174878"/>
                <a:gd name="connsiteX457" fmla="*/ 8954 w 187070"/>
                <a:gd name="connsiteY457" fmla="*/ 37338 h 174878"/>
                <a:gd name="connsiteX458" fmla="*/ 8954 w 187070"/>
                <a:gd name="connsiteY458" fmla="*/ 36100 h 174878"/>
                <a:gd name="connsiteX459" fmla="*/ 9239 w 187070"/>
                <a:gd name="connsiteY459" fmla="*/ 35719 h 174878"/>
                <a:gd name="connsiteX460" fmla="*/ 8572 w 187070"/>
                <a:gd name="connsiteY460" fmla="*/ 34766 h 174878"/>
                <a:gd name="connsiteX461" fmla="*/ 8572 w 187070"/>
                <a:gd name="connsiteY461" fmla="*/ 34385 h 174878"/>
                <a:gd name="connsiteX462" fmla="*/ 7239 w 187070"/>
                <a:gd name="connsiteY462" fmla="*/ 33433 h 174878"/>
                <a:gd name="connsiteX463" fmla="*/ 6572 w 187070"/>
                <a:gd name="connsiteY463" fmla="*/ 33433 h 174878"/>
                <a:gd name="connsiteX464" fmla="*/ 6572 w 187070"/>
                <a:gd name="connsiteY464" fmla="*/ 32766 h 174878"/>
                <a:gd name="connsiteX465" fmla="*/ 6001 w 187070"/>
                <a:gd name="connsiteY465" fmla="*/ 32480 h 174878"/>
                <a:gd name="connsiteX466" fmla="*/ 4953 w 187070"/>
                <a:gd name="connsiteY466" fmla="*/ 32480 h 174878"/>
                <a:gd name="connsiteX467" fmla="*/ 4953 w 187070"/>
                <a:gd name="connsiteY467" fmla="*/ 30861 h 174878"/>
                <a:gd name="connsiteX468" fmla="*/ 4667 w 187070"/>
                <a:gd name="connsiteY468" fmla="*/ 30480 h 174878"/>
                <a:gd name="connsiteX469" fmla="*/ 3334 w 187070"/>
                <a:gd name="connsiteY469" fmla="*/ 30480 h 174878"/>
                <a:gd name="connsiteX470" fmla="*/ 2381 w 187070"/>
                <a:gd name="connsiteY470" fmla="*/ 30194 h 174878"/>
                <a:gd name="connsiteX471" fmla="*/ 2000 w 187070"/>
                <a:gd name="connsiteY471" fmla="*/ 29813 h 174878"/>
                <a:gd name="connsiteX472" fmla="*/ 381 w 187070"/>
                <a:gd name="connsiteY472" fmla="*/ 30194 h 174878"/>
                <a:gd name="connsiteX473" fmla="*/ 0 w 187070"/>
                <a:gd name="connsiteY473" fmla="*/ 29813 h 174878"/>
                <a:gd name="connsiteX474" fmla="*/ 667 w 187070"/>
                <a:gd name="connsiteY474" fmla="*/ 29146 h 174878"/>
                <a:gd name="connsiteX475" fmla="*/ 1333 w 187070"/>
                <a:gd name="connsiteY475" fmla="*/ 29146 h 174878"/>
                <a:gd name="connsiteX476" fmla="*/ 2000 w 187070"/>
                <a:gd name="connsiteY476" fmla="*/ 28194 h 174878"/>
                <a:gd name="connsiteX477" fmla="*/ 2000 w 187070"/>
                <a:gd name="connsiteY477" fmla="*/ 27908 h 174878"/>
                <a:gd name="connsiteX478" fmla="*/ 2381 w 187070"/>
                <a:gd name="connsiteY478" fmla="*/ 27908 h 174878"/>
                <a:gd name="connsiteX479" fmla="*/ 2667 w 187070"/>
                <a:gd name="connsiteY479" fmla="*/ 28480 h 174878"/>
                <a:gd name="connsiteX480" fmla="*/ 2953 w 187070"/>
                <a:gd name="connsiteY480" fmla="*/ 28480 h 174878"/>
                <a:gd name="connsiteX481" fmla="*/ 3334 w 187070"/>
                <a:gd name="connsiteY481" fmla="*/ 28194 h 174878"/>
                <a:gd name="connsiteX482" fmla="*/ 2953 w 187070"/>
                <a:gd name="connsiteY482" fmla="*/ 27908 h 174878"/>
                <a:gd name="connsiteX483" fmla="*/ 3334 w 187070"/>
                <a:gd name="connsiteY483" fmla="*/ 27241 h 174878"/>
                <a:gd name="connsiteX484" fmla="*/ 4000 w 187070"/>
                <a:gd name="connsiteY484" fmla="*/ 26860 h 174878"/>
                <a:gd name="connsiteX485" fmla="*/ 4286 w 187070"/>
                <a:gd name="connsiteY485" fmla="*/ 26575 h 174878"/>
                <a:gd name="connsiteX486" fmla="*/ 4953 w 187070"/>
                <a:gd name="connsiteY486" fmla="*/ 26575 h 174878"/>
                <a:gd name="connsiteX487" fmla="*/ 5334 w 187070"/>
                <a:gd name="connsiteY487" fmla="*/ 26194 h 174878"/>
                <a:gd name="connsiteX488" fmla="*/ 5334 w 187070"/>
                <a:gd name="connsiteY488" fmla="*/ 25527 h 174878"/>
                <a:gd name="connsiteX489" fmla="*/ 6286 w 187070"/>
                <a:gd name="connsiteY489" fmla="*/ 24955 h 174878"/>
                <a:gd name="connsiteX490" fmla="*/ 6572 w 187070"/>
                <a:gd name="connsiteY490" fmla="*/ 24289 h 174878"/>
                <a:gd name="connsiteX491" fmla="*/ 6572 w 187070"/>
                <a:gd name="connsiteY491" fmla="*/ 23908 h 174878"/>
                <a:gd name="connsiteX492" fmla="*/ 7620 w 187070"/>
                <a:gd name="connsiteY492" fmla="*/ 23908 h 174878"/>
                <a:gd name="connsiteX493" fmla="*/ 7906 w 187070"/>
                <a:gd name="connsiteY493" fmla="*/ 23622 h 174878"/>
                <a:gd name="connsiteX494" fmla="*/ 8287 w 187070"/>
                <a:gd name="connsiteY494" fmla="*/ 23622 h 174878"/>
                <a:gd name="connsiteX495" fmla="*/ 8954 w 187070"/>
                <a:gd name="connsiteY495" fmla="*/ 22955 h 174878"/>
                <a:gd name="connsiteX496" fmla="*/ 9906 w 187070"/>
                <a:gd name="connsiteY496" fmla="*/ 22955 h 174878"/>
                <a:gd name="connsiteX497" fmla="*/ 10192 w 187070"/>
                <a:gd name="connsiteY497" fmla="*/ 22288 h 174878"/>
                <a:gd name="connsiteX498" fmla="*/ 10858 w 187070"/>
                <a:gd name="connsiteY498" fmla="*/ 22288 h 174878"/>
                <a:gd name="connsiteX499" fmla="*/ 11239 w 187070"/>
                <a:gd name="connsiteY499" fmla="*/ 22003 h 174878"/>
                <a:gd name="connsiteX500" fmla="*/ 11906 w 187070"/>
                <a:gd name="connsiteY500" fmla="*/ 22288 h 174878"/>
                <a:gd name="connsiteX501" fmla="*/ 12192 w 187070"/>
                <a:gd name="connsiteY501" fmla="*/ 22003 h 174878"/>
                <a:gd name="connsiteX502" fmla="*/ 13144 w 187070"/>
                <a:gd name="connsiteY502" fmla="*/ 21336 h 174878"/>
                <a:gd name="connsiteX503" fmla="*/ 14192 w 187070"/>
                <a:gd name="connsiteY503" fmla="*/ 21336 h 174878"/>
                <a:gd name="connsiteX504" fmla="*/ 14192 w 187070"/>
                <a:gd name="connsiteY504" fmla="*/ 22003 h 174878"/>
                <a:gd name="connsiteX505" fmla="*/ 14478 w 187070"/>
                <a:gd name="connsiteY505" fmla="*/ 22288 h 174878"/>
                <a:gd name="connsiteX506" fmla="*/ 14859 w 187070"/>
                <a:gd name="connsiteY506" fmla="*/ 22003 h 174878"/>
                <a:gd name="connsiteX507" fmla="*/ 15145 w 187070"/>
                <a:gd name="connsiteY507" fmla="*/ 22003 h 174878"/>
                <a:gd name="connsiteX508" fmla="*/ 14859 w 187070"/>
                <a:gd name="connsiteY508" fmla="*/ 21336 h 174878"/>
                <a:gd name="connsiteX509" fmla="*/ 14859 w 187070"/>
                <a:gd name="connsiteY509" fmla="*/ 20955 h 174878"/>
                <a:gd name="connsiteX510" fmla="*/ 15430 w 187070"/>
                <a:gd name="connsiteY510" fmla="*/ 20955 h 174878"/>
                <a:gd name="connsiteX511" fmla="*/ 16097 w 187070"/>
                <a:gd name="connsiteY511" fmla="*/ 20669 h 174878"/>
                <a:gd name="connsiteX512" fmla="*/ 16478 w 187070"/>
                <a:gd name="connsiteY512" fmla="*/ 20669 h 174878"/>
                <a:gd name="connsiteX513" fmla="*/ 17812 w 187070"/>
                <a:gd name="connsiteY513" fmla="*/ 20002 h 174878"/>
                <a:gd name="connsiteX514" fmla="*/ 18097 w 187070"/>
                <a:gd name="connsiteY514" fmla="*/ 19050 h 174878"/>
                <a:gd name="connsiteX515" fmla="*/ 18383 w 187070"/>
                <a:gd name="connsiteY515" fmla="*/ 19050 h 174878"/>
                <a:gd name="connsiteX516" fmla="*/ 19050 w 187070"/>
                <a:gd name="connsiteY516" fmla="*/ 18383 h 174878"/>
                <a:gd name="connsiteX517" fmla="*/ 18764 w 187070"/>
                <a:gd name="connsiteY517" fmla="*/ 17716 h 174878"/>
                <a:gd name="connsiteX518" fmla="*/ 18764 w 187070"/>
                <a:gd name="connsiteY518" fmla="*/ 16669 h 174878"/>
                <a:gd name="connsiteX519" fmla="*/ 18383 w 187070"/>
                <a:gd name="connsiteY519" fmla="*/ 16383 h 174878"/>
                <a:gd name="connsiteX520" fmla="*/ 17812 w 187070"/>
                <a:gd name="connsiteY520" fmla="*/ 16669 h 174878"/>
                <a:gd name="connsiteX521" fmla="*/ 16764 w 187070"/>
                <a:gd name="connsiteY521" fmla="*/ 16383 h 174878"/>
                <a:gd name="connsiteX522" fmla="*/ 16764 w 187070"/>
                <a:gd name="connsiteY522" fmla="*/ 16097 h 174878"/>
                <a:gd name="connsiteX523" fmla="*/ 17431 w 187070"/>
                <a:gd name="connsiteY523" fmla="*/ 15430 h 174878"/>
                <a:gd name="connsiteX524" fmla="*/ 17812 w 187070"/>
                <a:gd name="connsiteY524" fmla="*/ 14383 h 174878"/>
                <a:gd name="connsiteX525" fmla="*/ 19717 w 187070"/>
                <a:gd name="connsiteY525" fmla="*/ 14383 h 174878"/>
                <a:gd name="connsiteX526" fmla="*/ 19717 w 187070"/>
                <a:gd name="connsiteY526" fmla="*/ 13145 h 174878"/>
                <a:gd name="connsiteX527" fmla="*/ 19431 w 187070"/>
                <a:gd name="connsiteY527" fmla="*/ 12763 h 174878"/>
                <a:gd name="connsiteX528" fmla="*/ 18383 w 187070"/>
                <a:gd name="connsiteY528" fmla="*/ 10763 h 174878"/>
                <a:gd name="connsiteX529" fmla="*/ 19431 w 187070"/>
                <a:gd name="connsiteY529" fmla="*/ 11144 h 174878"/>
                <a:gd name="connsiteX530" fmla="*/ 19717 w 187070"/>
                <a:gd name="connsiteY530" fmla="*/ 11144 h 174878"/>
                <a:gd name="connsiteX531" fmla="*/ 20098 w 187070"/>
                <a:gd name="connsiteY531" fmla="*/ 10477 h 174878"/>
                <a:gd name="connsiteX532" fmla="*/ 20383 w 187070"/>
                <a:gd name="connsiteY532" fmla="*/ 10477 h 174878"/>
                <a:gd name="connsiteX533" fmla="*/ 21336 w 187070"/>
                <a:gd name="connsiteY533" fmla="*/ 11144 h 174878"/>
                <a:gd name="connsiteX534" fmla="*/ 21717 w 187070"/>
                <a:gd name="connsiteY534" fmla="*/ 11430 h 174878"/>
                <a:gd name="connsiteX535" fmla="*/ 26003 w 187070"/>
                <a:gd name="connsiteY535" fmla="*/ 10763 h 174878"/>
                <a:gd name="connsiteX536" fmla="*/ 26289 w 187070"/>
                <a:gd name="connsiteY536" fmla="*/ 12478 h 174878"/>
                <a:gd name="connsiteX537" fmla="*/ 27242 w 187070"/>
                <a:gd name="connsiteY537" fmla="*/ 12763 h 174878"/>
                <a:gd name="connsiteX538" fmla="*/ 27242 w 187070"/>
                <a:gd name="connsiteY538" fmla="*/ 13145 h 174878"/>
                <a:gd name="connsiteX539" fmla="*/ 26956 w 187070"/>
                <a:gd name="connsiteY539" fmla="*/ 14097 h 174878"/>
                <a:gd name="connsiteX540" fmla="*/ 27622 w 187070"/>
                <a:gd name="connsiteY540" fmla="*/ 13716 h 174878"/>
                <a:gd name="connsiteX541" fmla="*/ 27622 w 187070"/>
                <a:gd name="connsiteY541" fmla="*/ 14097 h 174878"/>
                <a:gd name="connsiteX542" fmla="*/ 28289 w 187070"/>
                <a:gd name="connsiteY542" fmla="*/ 14097 h 174878"/>
                <a:gd name="connsiteX543" fmla="*/ 28575 w 187070"/>
                <a:gd name="connsiteY543" fmla="*/ 14383 h 174878"/>
                <a:gd name="connsiteX544" fmla="*/ 28575 w 187070"/>
                <a:gd name="connsiteY544" fmla="*/ 14097 h 174878"/>
                <a:gd name="connsiteX545" fmla="*/ 28956 w 187070"/>
                <a:gd name="connsiteY545" fmla="*/ 13716 h 174878"/>
                <a:gd name="connsiteX546" fmla="*/ 30194 w 187070"/>
                <a:gd name="connsiteY546" fmla="*/ 14097 h 174878"/>
                <a:gd name="connsiteX547" fmla="*/ 30575 w 187070"/>
                <a:gd name="connsiteY547" fmla="*/ 14383 h 174878"/>
                <a:gd name="connsiteX548" fmla="*/ 33147 w 187070"/>
                <a:gd name="connsiteY548" fmla="*/ 15430 h 174878"/>
                <a:gd name="connsiteX549" fmla="*/ 34861 w 187070"/>
                <a:gd name="connsiteY549" fmla="*/ 15430 h 174878"/>
                <a:gd name="connsiteX550" fmla="*/ 35147 w 187070"/>
                <a:gd name="connsiteY550" fmla="*/ 15716 h 174878"/>
                <a:gd name="connsiteX551" fmla="*/ 36767 w 187070"/>
                <a:gd name="connsiteY551" fmla="*/ 15430 h 174878"/>
                <a:gd name="connsiteX552" fmla="*/ 37814 w 187070"/>
                <a:gd name="connsiteY552" fmla="*/ 14383 h 174878"/>
                <a:gd name="connsiteX553" fmla="*/ 37814 w 187070"/>
                <a:gd name="connsiteY553" fmla="*/ 13430 h 174878"/>
                <a:gd name="connsiteX554" fmla="*/ 37433 w 187070"/>
                <a:gd name="connsiteY554" fmla="*/ 12763 h 174878"/>
                <a:gd name="connsiteX555" fmla="*/ 37433 w 187070"/>
                <a:gd name="connsiteY555" fmla="*/ 12478 h 174878"/>
                <a:gd name="connsiteX556" fmla="*/ 37814 w 187070"/>
                <a:gd name="connsiteY556" fmla="*/ 12478 h 174878"/>
                <a:gd name="connsiteX557" fmla="*/ 37814 w 187070"/>
                <a:gd name="connsiteY557" fmla="*/ 12097 h 174878"/>
                <a:gd name="connsiteX558" fmla="*/ 38100 w 187070"/>
                <a:gd name="connsiteY558" fmla="*/ 12478 h 174878"/>
                <a:gd name="connsiteX559" fmla="*/ 38481 w 187070"/>
                <a:gd name="connsiteY559" fmla="*/ 12478 h 174878"/>
                <a:gd name="connsiteX560" fmla="*/ 38767 w 187070"/>
                <a:gd name="connsiteY560" fmla="*/ 12097 h 174878"/>
                <a:gd name="connsiteX561" fmla="*/ 39052 w 187070"/>
                <a:gd name="connsiteY561" fmla="*/ 12478 h 174878"/>
                <a:gd name="connsiteX562" fmla="*/ 39433 w 187070"/>
                <a:gd name="connsiteY562" fmla="*/ 12097 h 174878"/>
                <a:gd name="connsiteX563" fmla="*/ 39719 w 187070"/>
                <a:gd name="connsiteY563" fmla="*/ 12097 h 174878"/>
                <a:gd name="connsiteX564" fmla="*/ 40767 w 187070"/>
                <a:gd name="connsiteY564" fmla="*/ 12478 h 174878"/>
                <a:gd name="connsiteX565" fmla="*/ 41434 w 187070"/>
                <a:gd name="connsiteY565" fmla="*/ 12763 h 174878"/>
                <a:gd name="connsiteX566" fmla="*/ 42386 w 187070"/>
                <a:gd name="connsiteY566" fmla="*/ 12763 h 174878"/>
                <a:gd name="connsiteX567" fmla="*/ 42672 w 187070"/>
                <a:gd name="connsiteY567" fmla="*/ 12097 h 174878"/>
                <a:gd name="connsiteX568" fmla="*/ 42672 w 187070"/>
                <a:gd name="connsiteY568" fmla="*/ 13430 h 174878"/>
                <a:gd name="connsiteX569" fmla="*/ 42386 w 187070"/>
                <a:gd name="connsiteY569" fmla="*/ 14097 h 174878"/>
                <a:gd name="connsiteX570" fmla="*/ 42386 w 187070"/>
                <a:gd name="connsiteY570" fmla="*/ 14383 h 174878"/>
                <a:gd name="connsiteX571" fmla="*/ 43053 w 187070"/>
                <a:gd name="connsiteY571" fmla="*/ 14764 h 174878"/>
                <a:gd name="connsiteX572" fmla="*/ 44005 w 187070"/>
                <a:gd name="connsiteY572" fmla="*/ 14383 h 174878"/>
                <a:gd name="connsiteX573" fmla="*/ 44672 w 187070"/>
                <a:gd name="connsiteY573" fmla="*/ 14097 h 174878"/>
                <a:gd name="connsiteX574" fmla="*/ 45625 w 187070"/>
                <a:gd name="connsiteY574" fmla="*/ 13145 h 174878"/>
                <a:gd name="connsiteX575" fmla="*/ 46672 w 187070"/>
                <a:gd name="connsiteY575" fmla="*/ 13145 h 174878"/>
                <a:gd name="connsiteX576" fmla="*/ 46958 w 187070"/>
                <a:gd name="connsiteY576" fmla="*/ 12478 h 174878"/>
                <a:gd name="connsiteX577" fmla="*/ 46672 w 187070"/>
                <a:gd name="connsiteY577" fmla="*/ 12097 h 174878"/>
                <a:gd name="connsiteX578" fmla="*/ 46958 w 187070"/>
                <a:gd name="connsiteY578" fmla="*/ 11144 h 174878"/>
                <a:gd name="connsiteX579" fmla="*/ 47339 w 187070"/>
                <a:gd name="connsiteY579" fmla="*/ 10763 h 174878"/>
                <a:gd name="connsiteX580" fmla="*/ 47339 w 187070"/>
                <a:gd name="connsiteY580" fmla="*/ 10477 h 174878"/>
                <a:gd name="connsiteX581" fmla="*/ 47911 w 187070"/>
                <a:gd name="connsiteY581" fmla="*/ 9811 h 174878"/>
                <a:gd name="connsiteX582" fmla="*/ 47911 w 187070"/>
                <a:gd name="connsiteY582" fmla="*/ 9525 h 174878"/>
                <a:gd name="connsiteX583" fmla="*/ 47625 w 187070"/>
                <a:gd name="connsiteY583" fmla="*/ 9525 h 174878"/>
                <a:gd name="connsiteX584" fmla="*/ 47625 w 187070"/>
                <a:gd name="connsiteY584" fmla="*/ 8858 h 174878"/>
                <a:gd name="connsiteX585" fmla="*/ 47911 w 187070"/>
                <a:gd name="connsiteY585" fmla="*/ 8858 h 174878"/>
                <a:gd name="connsiteX586" fmla="*/ 47625 w 187070"/>
                <a:gd name="connsiteY586" fmla="*/ 8858 h 174878"/>
                <a:gd name="connsiteX587" fmla="*/ 47911 w 187070"/>
                <a:gd name="connsiteY587" fmla="*/ 8858 h 174878"/>
                <a:gd name="connsiteX588" fmla="*/ 47911 w 187070"/>
                <a:gd name="connsiteY588" fmla="*/ 8191 h 174878"/>
                <a:gd name="connsiteX589" fmla="*/ 47625 w 187070"/>
                <a:gd name="connsiteY589" fmla="*/ 7810 h 174878"/>
                <a:gd name="connsiteX590" fmla="*/ 48292 w 187070"/>
                <a:gd name="connsiteY590" fmla="*/ 7810 h 174878"/>
                <a:gd name="connsiteX591" fmla="*/ 47911 w 187070"/>
                <a:gd name="connsiteY591" fmla="*/ 7525 h 174878"/>
                <a:gd name="connsiteX592" fmla="*/ 47625 w 187070"/>
                <a:gd name="connsiteY592" fmla="*/ 6858 h 174878"/>
                <a:gd name="connsiteX593" fmla="*/ 47339 w 187070"/>
                <a:gd name="connsiteY593" fmla="*/ 7239 h 174878"/>
                <a:gd name="connsiteX594" fmla="*/ 47339 w 187070"/>
                <a:gd name="connsiteY594" fmla="*/ 6858 h 174878"/>
                <a:gd name="connsiteX595" fmla="*/ 46672 w 187070"/>
                <a:gd name="connsiteY595" fmla="*/ 6858 h 174878"/>
                <a:gd name="connsiteX596" fmla="*/ 46958 w 187070"/>
                <a:gd name="connsiteY596" fmla="*/ 6572 h 174878"/>
                <a:gd name="connsiteX597" fmla="*/ 46672 w 187070"/>
                <a:gd name="connsiteY597" fmla="*/ 5905 h 174878"/>
                <a:gd name="connsiteX598" fmla="*/ 46672 w 187070"/>
                <a:gd name="connsiteY598" fmla="*/ 5239 h 174878"/>
                <a:gd name="connsiteX599" fmla="*/ 47911 w 187070"/>
                <a:gd name="connsiteY599" fmla="*/ 4286 h 174878"/>
                <a:gd name="connsiteX600" fmla="*/ 48292 w 187070"/>
                <a:gd name="connsiteY600" fmla="*/ 4286 h 174878"/>
                <a:gd name="connsiteX601" fmla="*/ 48958 w 187070"/>
                <a:gd name="connsiteY601" fmla="*/ 3620 h 174878"/>
                <a:gd name="connsiteX602" fmla="*/ 49625 w 187070"/>
                <a:gd name="connsiteY602" fmla="*/ 3620 h 174878"/>
                <a:gd name="connsiteX603" fmla="*/ 50578 w 187070"/>
                <a:gd name="connsiteY603" fmla="*/ 2953 h 174878"/>
                <a:gd name="connsiteX604" fmla="*/ 51244 w 187070"/>
                <a:gd name="connsiteY604" fmla="*/ 4286 h 174878"/>
                <a:gd name="connsiteX605" fmla="*/ 50578 w 187070"/>
                <a:gd name="connsiteY605" fmla="*/ 4858 h 174878"/>
                <a:gd name="connsiteX606" fmla="*/ 50863 w 187070"/>
                <a:gd name="connsiteY606" fmla="*/ 4858 h 174878"/>
                <a:gd name="connsiteX607" fmla="*/ 50578 w 187070"/>
                <a:gd name="connsiteY607" fmla="*/ 5239 h 174878"/>
                <a:gd name="connsiteX608" fmla="*/ 52578 w 187070"/>
                <a:gd name="connsiteY608" fmla="*/ 5524 h 174878"/>
                <a:gd name="connsiteX609" fmla="*/ 53245 w 187070"/>
                <a:gd name="connsiteY609" fmla="*/ 6191 h 174878"/>
                <a:gd name="connsiteX610" fmla="*/ 53816 w 187070"/>
                <a:gd name="connsiteY610" fmla="*/ 4858 h 174878"/>
                <a:gd name="connsiteX611" fmla="*/ 53530 w 187070"/>
                <a:gd name="connsiteY611" fmla="*/ 4286 h 174878"/>
                <a:gd name="connsiteX612" fmla="*/ 53816 w 187070"/>
                <a:gd name="connsiteY612" fmla="*/ 3620 h 174878"/>
                <a:gd name="connsiteX613" fmla="*/ 53530 w 187070"/>
                <a:gd name="connsiteY613" fmla="*/ 3238 h 174878"/>
                <a:gd name="connsiteX614" fmla="*/ 53530 w 187070"/>
                <a:gd name="connsiteY614" fmla="*/ 2953 h 174878"/>
                <a:gd name="connsiteX615" fmla="*/ 55150 w 187070"/>
                <a:gd name="connsiteY615" fmla="*/ 4572 h 174878"/>
                <a:gd name="connsiteX616" fmla="*/ 58102 w 187070"/>
                <a:gd name="connsiteY616" fmla="*/ 4572 h 174878"/>
                <a:gd name="connsiteX617" fmla="*/ 58769 w 187070"/>
                <a:gd name="connsiteY617" fmla="*/ 5239 h 174878"/>
                <a:gd name="connsiteX618" fmla="*/ 59150 w 187070"/>
                <a:gd name="connsiteY618" fmla="*/ 4858 h 174878"/>
                <a:gd name="connsiteX619" fmla="*/ 59436 w 187070"/>
                <a:gd name="connsiteY619" fmla="*/ 5239 h 174878"/>
                <a:gd name="connsiteX620" fmla="*/ 60103 w 187070"/>
                <a:gd name="connsiteY620" fmla="*/ 5239 h 174878"/>
                <a:gd name="connsiteX621" fmla="*/ 60103 w 187070"/>
                <a:gd name="connsiteY621" fmla="*/ 6191 h 174878"/>
                <a:gd name="connsiteX622" fmla="*/ 60388 w 187070"/>
                <a:gd name="connsiteY622" fmla="*/ 6191 h 174878"/>
                <a:gd name="connsiteX623" fmla="*/ 61436 w 187070"/>
                <a:gd name="connsiteY623" fmla="*/ 6858 h 174878"/>
                <a:gd name="connsiteX624" fmla="*/ 61436 w 187070"/>
                <a:gd name="connsiteY624" fmla="*/ 7239 h 174878"/>
                <a:gd name="connsiteX625" fmla="*/ 61722 w 187070"/>
                <a:gd name="connsiteY625" fmla="*/ 7239 h 174878"/>
                <a:gd name="connsiteX626" fmla="*/ 61722 w 187070"/>
                <a:gd name="connsiteY626" fmla="*/ 8191 h 174878"/>
                <a:gd name="connsiteX627" fmla="*/ 63055 w 187070"/>
                <a:gd name="connsiteY627" fmla="*/ 7810 h 174878"/>
                <a:gd name="connsiteX628" fmla="*/ 63341 w 187070"/>
                <a:gd name="connsiteY628" fmla="*/ 8191 h 174878"/>
                <a:gd name="connsiteX629" fmla="*/ 63722 w 187070"/>
                <a:gd name="connsiteY629" fmla="*/ 9525 h 174878"/>
                <a:gd name="connsiteX630" fmla="*/ 64008 w 187070"/>
                <a:gd name="connsiteY630" fmla="*/ 8858 h 174878"/>
                <a:gd name="connsiteX631" fmla="*/ 64008 w 187070"/>
                <a:gd name="connsiteY631" fmla="*/ 8477 h 174878"/>
                <a:gd name="connsiteX632" fmla="*/ 64389 w 187070"/>
                <a:gd name="connsiteY632" fmla="*/ 8858 h 174878"/>
                <a:gd name="connsiteX633" fmla="*/ 64675 w 187070"/>
                <a:gd name="connsiteY633" fmla="*/ 9811 h 174878"/>
                <a:gd name="connsiteX634" fmla="*/ 66961 w 187070"/>
                <a:gd name="connsiteY634" fmla="*/ 12097 h 174878"/>
                <a:gd name="connsiteX635" fmla="*/ 68008 w 187070"/>
                <a:gd name="connsiteY635" fmla="*/ 13430 h 174878"/>
                <a:gd name="connsiteX636" fmla="*/ 68294 w 187070"/>
                <a:gd name="connsiteY636" fmla="*/ 13716 h 174878"/>
                <a:gd name="connsiteX637" fmla="*/ 67342 w 187070"/>
                <a:gd name="connsiteY637" fmla="*/ 14383 h 174878"/>
                <a:gd name="connsiteX638" fmla="*/ 66961 w 187070"/>
                <a:gd name="connsiteY638" fmla="*/ 14383 h 174878"/>
                <a:gd name="connsiteX639" fmla="*/ 66675 w 187070"/>
                <a:gd name="connsiteY639" fmla="*/ 15049 h 174878"/>
                <a:gd name="connsiteX640" fmla="*/ 66294 w 187070"/>
                <a:gd name="connsiteY640" fmla="*/ 15049 h 174878"/>
                <a:gd name="connsiteX641" fmla="*/ 66008 w 187070"/>
                <a:gd name="connsiteY641" fmla="*/ 15430 h 174878"/>
                <a:gd name="connsiteX642" fmla="*/ 66008 w 187070"/>
                <a:gd name="connsiteY642" fmla="*/ 15716 h 174878"/>
                <a:gd name="connsiteX643" fmla="*/ 65342 w 187070"/>
                <a:gd name="connsiteY643" fmla="*/ 16383 h 174878"/>
                <a:gd name="connsiteX644" fmla="*/ 64389 w 187070"/>
                <a:gd name="connsiteY644" fmla="*/ 18383 h 174878"/>
                <a:gd name="connsiteX645" fmla="*/ 64675 w 187070"/>
                <a:gd name="connsiteY645" fmla="*/ 18669 h 174878"/>
                <a:gd name="connsiteX646" fmla="*/ 64675 w 187070"/>
                <a:gd name="connsiteY646" fmla="*/ 19050 h 174878"/>
                <a:gd name="connsiteX647" fmla="*/ 64389 w 187070"/>
                <a:gd name="connsiteY647" fmla="*/ 20288 h 174878"/>
                <a:gd name="connsiteX648" fmla="*/ 64389 w 187070"/>
                <a:gd name="connsiteY648" fmla="*/ 20669 h 174878"/>
                <a:gd name="connsiteX649" fmla="*/ 64008 w 187070"/>
                <a:gd name="connsiteY649" fmla="*/ 20669 h 174878"/>
                <a:gd name="connsiteX650" fmla="*/ 64389 w 187070"/>
                <a:gd name="connsiteY650" fmla="*/ 20955 h 174878"/>
                <a:gd name="connsiteX651" fmla="*/ 64008 w 187070"/>
                <a:gd name="connsiteY651" fmla="*/ 21336 h 174878"/>
                <a:gd name="connsiteX652" fmla="*/ 64008 w 187070"/>
                <a:gd name="connsiteY652" fmla="*/ 21622 h 174878"/>
                <a:gd name="connsiteX653" fmla="*/ 63722 w 187070"/>
                <a:gd name="connsiteY653" fmla="*/ 22574 h 174878"/>
                <a:gd name="connsiteX654" fmla="*/ 64008 w 187070"/>
                <a:gd name="connsiteY654" fmla="*/ 22574 h 174878"/>
                <a:gd name="connsiteX655" fmla="*/ 64389 w 187070"/>
                <a:gd name="connsiteY655" fmla="*/ 23622 h 174878"/>
                <a:gd name="connsiteX656" fmla="*/ 64675 w 187070"/>
                <a:gd name="connsiteY656" fmla="*/ 23908 h 174878"/>
                <a:gd name="connsiteX657" fmla="*/ 66294 w 187070"/>
                <a:gd name="connsiteY657" fmla="*/ 24289 h 174878"/>
                <a:gd name="connsiteX658" fmla="*/ 66008 w 187070"/>
                <a:gd name="connsiteY658" fmla="*/ 24955 h 174878"/>
                <a:gd name="connsiteX659" fmla="*/ 66294 w 187070"/>
                <a:gd name="connsiteY659" fmla="*/ 25908 h 174878"/>
                <a:gd name="connsiteX660" fmla="*/ 65342 w 187070"/>
                <a:gd name="connsiteY660" fmla="*/ 26575 h 174878"/>
                <a:gd name="connsiteX661" fmla="*/ 66008 w 187070"/>
                <a:gd name="connsiteY661" fmla="*/ 28194 h 174878"/>
                <a:gd name="connsiteX662" fmla="*/ 66008 w 187070"/>
                <a:gd name="connsiteY662" fmla="*/ 30194 h 174878"/>
                <a:gd name="connsiteX663" fmla="*/ 65627 w 187070"/>
                <a:gd name="connsiteY663" fmla="*/ 31813 h 174878"/>
                <a:gd name="connsiteX664" fmla="*/ 65056 w 187070"/>
                <a:gd name="connsiteY664" fmla="*/ 32480 h 174878"/>
                <a:gd name="connsiteX665" fmla="*/ 64389 w 187070"/>
                <a:gd name="connsiteY665" fmla="*/ 32766 h 174878"/>
                <a:gd name="connsiteX666" fmla="*/ 63055 w 187070"/>
                <a:gd name="connsiteY666" fmla="*/ 34100 h 174878"/>
                <a:gd name="connsiteX667" fmla="*/ 63341 w 187070"/>
                <a:gd name="connsiteY667" fmla="*/ 34766 h 174878"/>
                <a:gd name="connsiteX668" fmla="*/ 63341 w 187070"/>
                <a:gd name="connsiteY668" fmla="*/ 35433 h 174878"/>
                <a:gd name="connsiteX669" fmla="*/ 63722 w 187070"/>
                <a:gd name="connsiteY669" fmla="*/ 35719 h 174878"/>
                <a:gd name="connsiteX670" fmla="*/ 63722 w 187070"/>
                <a:gd name="connsiteY670" fmla="*/ 37052 h 174878"/>
                <a:gd name="connsiteX671" fmla="*/ 64389 w 187070"/>
                <a:gd name="connsiteY671" fmla="*/ 36766 h 174878"/>
                <a:gd name="connsiteX672" fmla="*/ 64675 w 187070"/>
                <a:gd name="connsiteY672" fmla="*/ 36385 h 174878"/>
                <a:gd name="connsiteX673" fmla="*/ 65627 w 187070"/>
                <a:gd name="connsiteY673" fmla="*/ 36100 h 174878"/>
                <a:gd name="connsiteX674" fmla="*/ 66675 w 187070"/>
                <a:gd name="connsiteY674" fmla="*/ 35052 h 174878"/>
                <a:gd name="connsiteX675" fmla="*/ 66961 w 187070"/>
                <a:gd name="connsiteY675" fmla="*/ 35052 h 174878"/>
                <a:gd name="connsiteX676" fmla="*/ 67627 w 187070"/>
                <a:gd name="connsiteY676" fmla="*/ 35719 h 174878"/>
                <a:gd name="connsiteX677" fmla="*/ 66961 w 187070"/>
                <a:gd name="connsiteY677" fmla="*/ 36100 h 174878"/>
                <a:gd name="connsiteX678" fmla="*/ 66675 w 187070"/>
                <a:gd name="connsiteY678" fmla="*/ 36766 h 174878"/>
                <a:gd name="connsiteX679" fmla="*/ 68008 w 187070"/>
                <a:gd name="connsiteY679" fmla="*/ 38386 h 174878"/>
                <a:gd name="connsiteX680" fmla="*/ 66675 w 187070"/>
                <a:gd name="connsiteY680" fmla="*/ 39052 h 174878"/>
                <a:gd name="connsiteX681" fmla="*/ 66675 w 187070"/>
                <a:gd name="connsiteY681" fmla="*/ 40291 h 174878"/>
                <a:gd name="connsiteX682" fmla="*/ 66961 w 187070"/>
                <a:gd name="connsiteY682" fmla="*/ 40957 h 174878"/>
                <a:gd name="connsiteX683" fmla="*/ 66961 w 187070"/>
                <a:gd name="connsiteY683" fmla="*/ 42291 h 174878"/>
                <a:gd name="connsiteX684" fmla="*/ 68580 w 187070"/>
                <a:gd name="connsiteY684" fmla="*/ 41624 h 174878"/>
                <a:gd name="connsiteX685" fmla="*/ 68961 w 187070"/>
                <a:gd name="connsiteY685" fmla="*/ 41338 h 174878"/>
                <a:gd name="connsiteX686" fmla="*/ 70580 w 187070"/>
                <a:gd name="connsiteY686" fmla="*/ 41624 h 174878"/>
                <a:gd name="connsiteX687" fmla="*/ 71914 w 187070"/>
                <a:gd name="connsiteY687" fmla="*/ 41624 h 174878"/>
                <a:gd name="connsiteX688" fmla="*/ 71914 w 187070"/>
                <a:gd name="connsiteY688" fmla="*/ 40672 h 174878"/>
                <a:gd name="connsiteX689" fmla="*/ 72580 w 187070"/>
                <a:gd name="connsiteY689" fmla="*/ 39338 h 174878"/>
                <a:gd name="connsiteX690" fmla="*/ 73533 w 187070"/>
                <a:gd name="connsiteY690" fmla="*/ 39338 h 174878"/>
                <a:gd name="connsiteX691" fmla="*/ 74200 w 187070"/>
                <a:gd name="connsiteY691" fmla="*/ 39719 h 174878"/>
                <a:gd name="connsiteX692" fmla="*/ 73914 w 187070"/>
                <a:gd name="connsiteY692" fmla="*/ 40291 h 174878"/>
                <a:gd name="connsiteX693" fmla="*/ 73914 w 187070"/>
                <a:gd name="connsiteY693" fmla="*/ 40957 h 174878"/>
                <a:gd name="connsiteX694" fmla="*/ 74200 w 187070"/>
                <a:gd name="connsiteY694" fmla="*/ 41338 h 174878"/>
                <a:gd name="connsiteX695" fmla="*/ 74485 w 187070"/>
                <a:gd name="connsiteY695" fmla="*/ 40957 h 174878"/>
                <a:gd name="connsiteX696" fmla="*/ 75152 w 187070"/>
                <a:gd name="connsiteY696" fmla="*/ 40672 h 174878"/>
                <a:gd name="connsiteX697" fmla="*/ 75819 w 187070"/>
                <a:gd name="connsiteY697" fmla="*/ 40672 h 174878"/>
                <a:gd name="connsiteX698" fmla="*/ 76200 w 187070"/>
                <a:gd name="connsiteY698" fmla="*/ 40291 h 174878"/>
                <a:gd name="connsiteX699" fmla="*/ 76867 w 187070"/>
                <a:gd name="connsiteY699" fmla="*/ 40957 h 174878"/>
                <a:gd name="connsiteX700" fmla="*/ 76867 w 187070"/>
                <a:gd name="connsiteY700" fmla="*/ 41338 h 174878"/>
                <a:gd name="connsiteX701" fmla="*/ 78105 w 187070"/>
                <a:gd name="connsiteY701" fmla="*/ 40672 h 174878"/>
                <a:gd name="connsiteX702" fmla="*/ 78772 w 187070"/>
                <a:gd name="connsiteY702" fmla="*/ 40957 h 174878"/>
                <a:gd name="connsiteX703" fmla="*/ 79438 w 187070"/>
                <a:gd name="connsiteY703" fmla="*/ 40291 h 174878"/>
                <a:gd name="connsiteX704" fmla="*/ 78486 w 187070"/>
                <a:gd name="connsiteY704" fmla="*/ 39719 h 174878"/>
                <a:gd name="connsiteX705" fmla="*/ 78486 w 187070"/>
                <a:gd name="connsiteY705" fmla="*/ 39338 h 174878"/>
                <a:gd name="connsiteX706" fmla="*/ 78772 w 187070"/>
                <a:gd name="connsiteY706" fmla="*/ 39052 h 174878"/>
                <a:gd name="connsiteX707" fmla="*/ 79438 w 187070"/>
                <a:gd name="connsiteY707" fmla="*/ 38005 h 174878"/>
                <a:gd name="connsiteX708" fmla="*/ 80391 w 187070"/>
                <a:gd name="connsiteY708" fmla="*/ 37052 h 174878"/>
                <a:gd name="connsiteX709" fmla="*/ 81058 w 187070"/>
                <a:gd name="connsiteY709" fmla="*/ 37338 h 174878"/>
                <a:gd name="connsiteX710" fmla="*/ 82391 w 187070"/>
                <a:gd name="connsiteY710" fmla="*/ 37052 h 174878"/>
                <a:gd name="connsiteX711" fmla="*/ 82391 w 187070"/>
                <a:gd name="connsiteY711" fmla="*/ 37719 h 174878"/>
                <a:gd name="connsiteX712" fmla="*/ 82772 w 187070"/>
                <a:gd name="connsiteY712" fmla="*/ 38005 h 174878"/>
                <a:gd name="connsiteX713" fmla="*/ 83725 w 187070"/>
                <a:gd name="connsiteY713" fmla="*/ 38386 h 174878"/>
                <a:gd name="connsiteX714" fmla="*/ 84010 w 187070"/>
                <a:gd name="connsiteY714" fmla="*/ 36766 h 174878"/>
                <a:gd name="connsiteX715" fmla="*/ 84010 w 187070"/>
                <a:gd name="connsiteY715" fmla="*/ 35719 h 174878"/>
                <a:gd name="connsiteX716" fmla="*/ 83725 w 187070"/>
                <a:gd name="connsiteY716" fmla="*/ 35433 h 174878"/>
                <a:gd name="connsiteX717" fmla="*/ 83725 w 187070"/>
                <a:gd name="connsiteY717" fmla="*/ 34766 h 174878"/>
                <a:gd name="connsiteX718" fmla="*/ 83058 w 187070"/>
                <a:gd name="connsiteY718" fmla="*/ 34766 h 174878"/>
                <a:gd name="connsiteX719" fmla="*/ 83058 w 187070"/>
                <a:gd name="connsiteY719" fmla="*/ 34385 h 174878"/>
                <a:gd name="connsiteX720" fmla="*/ 82772 w 187070"/>
                <a:gd name="connsiteY720" fmla="*/ 34385 h 174878"/>
                <a:gd name="connsiteX721" fmla="*/ 81725 w 187070"/>
                <a:gd name="connsiteY721" fmla="*/ 33814 h 174878"/>
                <a:gd name="connsiteX722" fmla="*/ 82772 w 187070"/>
                <a:gd name="connsiteY722" fmla="*/ 33814 h 174878"/>
                <a:gd name="connsiteX723" fmla="*/ 81725 w 187070"/>
                <a:gd name="connsiteY723" fmla="*/ 33147 h 174878"/>
                <a:gd name="connsiteX724" fmla="*/ 81725 w 187070"/>
                <a:gd name="connsiteY724" fmla="*/ 32766 h 174878"/>
                <a:gd name="connsiteX725" fmla="*/ 81058 w 187070"/>
                <a:gd name="connsiteY725" fmla="*/ 32766 h 174878"/>
                <a:gd name="connsiteX726" fmla="*/ 80772 w 187070"/>
                <a:gd name="connsiteY726" fmla="*/ 31813 h 174878"/>
                <a:gd name="connsiteX727" fmla="*/ 81725 w 187070"/>
                <a:gd name="connsiteY727" fmla="*/ 31813 h 174878"/>
                <a:gd name="connsiteX728" fmla="*/ 82105 w 187070"/>
                <a:gd name="connsiteY728" fmla="*/ 32099 h 174878"/>
                <a:gd name="connsiteX729" fmla="*/ 82391 w 187070"/>
                <a:gd name="connsiteY729" fmla="*/ 32766 h 174878"/>
                <a:gd name="connsiteX730" fmla="*/ 82772 w 187070"/>
                <a:gd name="connsiteY730" fmla="*/ 32766 h 174878"/>
                <a:gd name="connsiteX731" fmla="*/ 83344 w 187070"/>
                <a:gd name="connsiteY731" fmla="*/ 31432 h 174878"/>
                <a:gd name="connsiteX732" fmla="*/ 84010 w 187070"/>
                <a:gd name="connsiteY732" fmla="*/ 30861 h 174878"/>
                <a:gd name="connsiteX733" fmla="*/ 84392 w 187070"/>
                <a:gd name="connsiteY733" fmla="*/ 29813 h 174878"/>
                <a:gd name="connsiteX734" fmla="*/ 84010 w 187070"/>
                <a:gd name="connsiteY734" fmla="*/ 29527 h 174878"/>
                <a:gd name="connsiteX735" fmla="*/ 84677 w 187070"/>
                <a:gd name="connsiteY735" fmla="*/ 28480 h 174878"/>
                <a:gd name="connsiteX736" fmla="*/ 84677 w 187070"/>
                <a:gd name="connsiteY736" fmla="*/ 28861 h 174878"/>
                <a:gd name="connsiteX737" fmla="*/ 85725 w 187070"/>
                <a:gd name="connsiteY737" fmla="*/ 28861 h 174878"/>
                <a:gd name="connsiteX738" fmla="*/ 86011 w 187070"/>
                <a:gd name="connsiteY738" fmla="*/ 28194 h 174878"/>
                <a:gd name="connsiteX739" fmla="*/ 86011 w 187070"/>
                <a:gd name="connsiteY739" fmla="*/ 26860 h 174878"/>
                <a:gd name="connsiteX740" fmla="*/ 86296 w 187070"/>
                <a:gd name="connsiteY740" fmla="*/ 26575 h 174878"/>
                <a:gd name="connsiteX741" fmla="*/ 86963 w 187070"/>
                <a:gd name="connsiteY741" fmla="*/ 26575 h 174878"/>
                <a:gd name="connsiteX742" fmla="*/ 88297 w 187070"/>
                <a:gd name="connsiteY742" fmla="*/ 25908 h 174878"/>
                <a:gd name="connsiteX743" fmla="*/ 88011 w 187070"/>
                <a:gd name="connsiteY743" fmla="*/ 25241 h 174878"/>
                <a:gd name="connsiteX744" fmla="*/ 86963 w 187070"/>
                <a:gd name="connsiteY744" fmla="*/ 24575 h 174878"/>
                <a:gd name="connsiteX745" fmla="*/ 88011 w 187070"/>
                <a:gd name="connsiteY745" fmla="*/ 24289 h 174878"/>
                <a:gd name="connsiteX746" fmla="*/ 88297 w 187070"/>
                <a:gd name="connsiteY746" fmla="*/ 23908 h 174878"/>
                <a:gd name="connsiteX747" fmla="*/ 88963 w 187070"/>
                <a:gd name="connsiteY747" fmla="*/ 23908 h 174878"/>
                <a:gd name="connsiteX748" fmla="*/ 89249 w 187070"/>
                <a:gd name="connsiteY748" fmla="*/ 23622 h 174878"/>
                <a:gd name="connsiteX749" fmla="*/ 89916 w 187070"/>
                <a:gd name="connsiteY749" fmla="*/ 22003 h 174878"/>
                <a:gd name="connsiteX750" fmla="*/ 90297 w 187070"/>
                <a:gd name="connsiteY750" fmla="*/ 22003 h 174878"/>
                <a:gd name="connsiteX751" fmla="*/ 89630 w 187070"/>
                <a:gd name="connsiteY751" fmla="*/ 21336 h 174878"/>
                <a:gd name="connsiteX752" fmla="*/ 89249 w 187070"/>
                <a:gd name="connsiteY752" fmla="*/ 19050 h 174878"/>
                <a:gd name="connsiteX753" fmla="*/ 88678 w 187070"/>
                <a:gd name="connsiteY753" fmla="*/ 19050 h 174878"/>
                <a:gd name="connsiteX754" fmla="*/ 88963 w 187070"/>
                <a:gd name="connsiteY754" fmla="*/ 18002 h 174878"/>
                <a:gd name="connsiteX755" fmla="*/ 88678 w 187070"/>
                <a:gd name="connsiteY755" fmla="*/ 17335 h 174878"/>
                <a:gd name="connsiteX756" fmla="*/ 89916 w 187070"/>
                <a:gd name="connsiteY756" fmla="*/ 16097 h 174878"/>
                <a:gd name="connsiteX757" fmla="*/ 90583 w 187070"/>
                <a:gd name="connsiteY757" fmla="*/ 16097 h 174878"/>
                <a:gd name="connsiteX758" fmla="*/ 90297 w 187070"/>
                <a:gd name="connsiteY758" fmla="*/ 15430 h 174878"/>
                <a:gd name="connsiteX759" fmla="*/ 90583 w 187070"/>
                <a:gd name="connsiteY759" fmla="*/ 15716 h 174878"/>
                <a:gd name="connsiteX760" fmla="*/ 91630 w 187070"/>
                <a:gd name="connsiteY760" fmla="*/ 14764 h 174878"/>
                <a:gd name="connsiteX761" fmla="*/ 91916 w 187070"/>
                <a:gd name="connsiteY761" fmla="*/ 15049 h 174878"/>
                <a:gd name="connsiteX762" fmla="*/ 92297 w 187070"/>
                <a:gd name="connsiteY762" fmla="*/ 14383 h 174878"/>
                <a:gd name="connsiteX763" fmla="*/ 93250 w 187070"/>
                <a:gd name="connsiteY763" fmla="*/ 14097 h 174878"/>
                <a:gd name="connsiteX764" fmla="*/ 93535 w 187070"/>
                <a:gd name="connsiteY764" fmla="*/ 14764 h 174878"/>
                <a:gd name="connsiteX765" fmla="*/ 93917 w 187070"/>
                <a:gd name="connsiteY765" fmla="*/ 15049 h 174878"/>
                <a:gd name="connsiteX766" fmla="*/ 94869 w 187070"/>
                <a:gd name="connsiteY766" fmla="*/ 15049 h 174878"/>
                <a:gd name="connsiteX767" fmla="*/ 95536 w 187070"/>
                <a:gd name="connsiteY767" fmla="*/ 15430 h 174878"/>
                <a:gd name="connsiteX768" fmla="*/ 95536 w 187070"/>
                <a:gd name="connsiteY768" fmla="*/ 15716 h 174878"/>
                <a:gd name="connsiteX769" fmla="*/ 96488 w 187070"/>
                <a:gd name="connsiteY769" fmla="*/ 15716 h 174878"/>
                <a:gd name="connsiteX770" fmla="*/ 96869 w 187070"/>
                <a:gd name="connsiteY770" fmla="*/ 15430 h 174878"/>
                <a:gd name="connsiteX771" fmla="*/ 99822 w 187070"/>
                <a:gd name="connsiteY771" fmla="*/ 14097 h 174878"/>
                <a:gd name="connsiteX772" fmla="*/ 100108 w 187070"/>
                <a:gd name="connsiteY772" fmla="*/ 13716 h 174878"/>
                <a:gd name="connsiteX773" fmla="*/ 101441 w 187070"/>
                <a:gd name="connsiteY773" fmla="*/ 13145 h 174878"/>
                <a:gd name="connsiteX774" fmla="*/ 102394 w 187070"/>
                <a:gd name="connsiteY774" fmla="*/ 12478 h 174878"/>
                <a:gd name="connsiteX775" fmla="*/ 102775 w 187070"/>
                <a:gd name="connsiteY775" fmla="*/ 11144 h 174878"/>
                <a:gd name="connsiteX776" fmla="*/ 103060 w 187070"/>
                <a:gd name="connsiteY776" fmla="*/ 11430 h 174878"/>
                <a:gd name="connsiteX777" fmla="*/ 105346 w 187070"/>
                <a:gd name="connsiteY777" fmla="*/ 10192 h 174878"/>
                <a:gd name="connsiteX778" fmla="*/ 106013 w 187070"/>
                <a:gd name="connsiteY778" fmla="*/ 6191 h 174878"/>
                <a:gd name="connsiteX779" fmla="*/ 106680 w 187070"/>
                <a:gd name="connsiteY779" fmla="*/ 5524 h 174878"/>
                <a:gd name="connsiteX780" fmla="*/ 108299 w 187070"/>
                <a:gd name="connsiteY780" fmla="*/ 4858 h 174878"/>
                <a:gd name="connsiteX781" fmla="*/ 108966 w 187070"/>
                <a:gd name="connsiteY781" fmla="*/ 4572 h 174878"/>
                <a:gd name="connsiteX782" fmla="*/ 108680 w 187070"/>
                <a:gd name="connsiteY782" fmla="*/ 3620 h 174878"/>
                <a:gd name="connsiteX783" fmla="*/ 108299 w 187070"/>
                <a:gd name="connsiteY783" fmla="*/ 3238 h 174878"/>
                <a:gd name="connsiteX784" fmla="*/ 107347 w 187070"/>
                <a:gd name="connsiteY784" fmla="*/ 2572 h 174878"/>
                <a:gd name="connsiteX785" fmla="*/ 107347 w 187070"/>
                <a:gd name="connsiteY785" fmla="*/ 2286 h 174878"/>
                <a:gd name="connsiteX786" fmla="*/ 108013 w 187070"/>
                <a:gd name="connsiteY786" fmla="*/ 1905 h 174878"/>
                <a:gd name="connsiteX787" fmla="*/ 107061 w 187070"/>
                <a:gd name="connsiteY787" fmla="*/ 286 h 174878"/>
                <a:gd name="connsiteX788" fmla="*/ 107061 w 187070"/>
                <a:gd name="connsiteY788" fmla="*/ 0 h 174878"/>
                <a:gd name="connsiteX789" fmla="*/ 108299 w 187070"/>
                <a:gd name="connsiteY789" fmla="*/ 0 h 174878"/>
                <a:gd name="connsiteX790" fmla="*/ 109347 w 187070"/>
                <a:gd name="connsiteY790" fmla="*/ 667 h 174878"/>
                <a:gd name="connsiteX791" fmla="*/ 110300 w 187070"/>
                <a:gd name="connsiteY791" fmla="*/ 667 h 174878"/>
                <a:gd name="connsiteX792" fmla="*/ 111252 w 187070"/>
                <a:gd name="connsiteY792" fmla="*/ 0 h 174878"/>
                <a:gd name="connsiteX793" fmla="*/ 112300 w 187070"/>
                <a:gd name="connsiteY793" fmla="*/ 0 h 174878"/>
                <a:gd name="connsiteX794" fmla="*/ 112585 w 187070"/>
                <a:gd name="connsiteY794" fmla="*/ 1333 h 174878"/>
                <a:gd name="connsiteX795" fmla="*/ 112300 w 187070"/>
                <a:gd name="connsiteY795" fmla="*/ 1619 h 174878"/>
                <a:gd name="connsiteX796" fmla="*/ 112967 w 187070"/>
                <a:gd name="connsiteY796" fmla="*/ 2953 h 174878"/>
                <a:gd name="connsiteX797" fmla="*/ 113252 w 187070"/>
                <a:gd name="connsiteY797" fmla="*/ 3238 h 174878"/>
                <a:gd name="connsiteX798" fmla="*/ 113538 w 187070"/>
                <a:gd name="connsiteY798" fmla="*/ 3238 h 174878"/>
                <a:gd name="connsiteX799" fmla="*/ 113919 w 187070"/>
                <a:gd name="connsiteY799" fmla="*/ 3620 h 174878"/>
                <a:gd name="connsiteX800" fmla="*/ 113252 w 187070"/>
                <a:gd name="connsiteY800" fmla="*/ 4572 h 174878"/>
                <a:gd name="connsiteX801" fmla="*/ 113252 w 187070"/>
                <a:gd name="connsiteY801" fmla="*/ 4858 h 174878"/>
                <a:gd name="connsiteX802" fmla="*/ 113538 w 187070"/>
                <a:gd name="connsiteY802" fmla="*/ 5524 h 174878"/>
                <a:gd name="connsiteX803" fmla="*/ 113538 w 187070"/>
                <a:gd name="connsiteY803" fmla="*/ 5905 h 174878"/>
                <a:gd name="connsiteX804" fmla="*/ 114205 w 187070"/>
                <a:gd name="connsiteY804" fmla="*/ 6858 h 174878"/>
                <a:gd name="connsiteX805" fmla="*/ 113252 w 187070"/>
                <a:gd name="connsiteY805" fmla="*/ 7525 h 174878"/>
                <a:gd name="connsiteX806" fmla="*/ 113252 w 187070"/>
                <a:gd name="connsiteY806" fmla="*/ 8191 h 174878"/>
                <a:gd name="connsiteX807" fmla="*/ 113919 w 187070"/>
                <a:gd name="connsiteY807" fmla="*/ 8477 h 174878"/>
                <a:gd name="connsiteX808" fmla="*/ 112967 w 187070"/>
                <a:gd name="connsiteY808" fmla="*/ 9811 h 174878"/>
                <a:gd name="connsiteX809" fmla="*/ 112967 w 187070"/>
                <a:gd name="connsiteY809" fmla="*/ 10192 h 174878"/>
                <a:gd name="connsiteX810" fmla="*/ 112585 w 187070"/>
                <a:gd name="connsiteY810" fmla="*/ 10477 h 174878"/>
                <a:gd name="connsiteX811" fmla="*/ 112967 w 187070"/>
                <a:gd name="connsiteY811" fmla="*/ 10763 h 174878"/>
                <a:gd name="connsiteX812" fmla="*/ 112585 w 187070"/>
                <a:gd name="connsiteY812" fmla="*/ 11144 h 174878"/>
                <a:gd name="connsiteX813" fmla="*/ 112967 w 187070"/>
                <a:gd name="connsiteY813" fmla="*/ 11144 h 174878"/>
                <a:gd name="connsiteX814" fmla="*/ 113538 w 187070"/>
                <a:gd name="connsiteY814" fmla="*/ 12097 h 174878"/>
                <a:gd name="connsiteX815" fmla="*/ 114205 w 187070"/>
                <a:gd name="connsiteY815" fmla="*/ 12478 h 174878"/>
                <a:gd name="connsiteX816" fmla="*/ 114586 w 187070"/>
                <a:gd name="connsiteY816" fmla="*/ 13145 h 174878"/>
                <a:gd name="connsiteX817" fmla="*/ 117158 w 187070"/>
                <a:gd name="connsiteY817" fmla="*/ 13145 h 174878"/>
                <a:gd name="connsiteX818" fmla="*/ 118872 w 187070"/>
                <a:gd name="connsiteY818" fmla="*/ 13430 h 174878"/>
                <a:gd name="connsiteX819" fmla="*/ 119825 w 187070"/>
                <a:gd name="connsiteY819" fmla="*/ 13145 h 174878"/>
                <a:gd name="connsiteX820" fmla="*/ 120777 w 187070"/>
                <a:gd name="connsiteY820" fmla="*/ 13430 h 174878"/>
                <a:gd name="connsiteX821" fmla="*/ 121158 w 187070"/>
                <a:gd name="connsiteY821" fmla="*/ 13716 h 174878"/>
                <a:gd name="connsiteX822" fmla="*/ 121825 w 187070"/>
                <a:gd name="connsiteY822" fmla="*/ 13430 h 174878"/>
                <a:gd name="connsiteX823" fmla="*/ 121825 w 187070"/>
                <a:gd name="connsiteY823" fmla="*/ 11811 h 174878"/>
                <a:gd name="connsiteX824" fmla="*/ 122110 w 187070"/>
                <a:gd name="connsiteY824" fmla="*/ 12097 h 174878"/>
                <a:gd name="connsiteX825" fmla="*/ 122396 w 187070"/>
                <a:gd name="connsiteY825" fmla="*/ 12097 h 174878"/>
                <a:gd name="connsiteX826" fmla="*/ 122777 w 187070"/>
                <a:gd name="connsiteY826" fmla="*/ 12478 h 174878"/>
                <a:gd name="connsiteX827" fmla="*/ 123063 w 187070"/>
                <a:gd name="connsiteY827" fmla="*/ 12097 h 174878"/>
                <a:gd name="connsiteX828" fmla="*/ 123063 w 187070"/>
                <a:gd name="connsiteY828" fmla="*/ 11811 h 174878"/>
                <a:gd name="connsiteX829" fmla="*/ 124396 w 187070"/>
                <a:gd name="connsiteY829" fmla="*/ 11430 h 174878"/>
                <a:gd name="connsiteX830" fmla="*/ 124111 w 187070"/>
                <a:gd name="connsiteY830" fmla="*/ 11144 h 174878"/>
                <a:gd name="connsiteX831" fmla="*/ 124396 w 187070"/>
                <a:gd name="connsiteY831" fmla="*/ 10763 h 174878"/>
                <a:gd name="connsiteX832" fmla="*/ 124396 w 187070"/>
                <a:gd name="connsiteY832" fmla="*/ 9525 h 174878"/>
                <a:gd name="connsiteX833" fmla="*/ 127063 w 187070"/>
                <a:gd name="connsiteY833" fmla="*/ 9525 h 174878"/>
                <a:gd name="connsiteX834" fmla="*/ 128016 w 187070"/>
                <a:gd name="connsiteY834" fmla="*/ 8191 h 174878"/>
                <a:gd name="connsiteX835" fmla="*/ 128302 w 187070"/>
                <a:gd name="connsiteY835" fmla="*/ 7525 h 174878"/>
                <a:gd name="connsiteX836" fmla="*/ 128302 w 187070"/>
                <a:gd name="connsiteY836" fmla="*/ 7239 h 174878"/>
                <a:gd name="connsiteX837" fmla="*/ 128683 w 187070"/>
                <a:gd name="connsiteY837" fmla="*/ 7525 h 174878"/>
                <a:gd name="connsiteX838" fmla="*/ 128968 w 187070"/>
                <a:gd name="connsiteY838" fmla="*/ 8477 h 174878"/>
                <a:gd name="connsiteX839" fmla="*/ 130683 w 187070"/>
                <a:gd name="connsiteY839" fmla="*/ 8858 h 174878"/>
                <a:gd name="connsiteX840" fmla="*/ 131921 w 187070"/>
                <a:gd name="connsiteY840" fmla="*/ 8858 h 174878"/>
                <a:gd name="connsiteX841" fmla="*/ 131921 w 187070"/>
                <a:gd name="connsiteY841" fmla="*/ 11144 h 174878"/>
                <a:gd name="connsiteX842" fmla="*/ 132969 w 187070"/>
                <a:gd name="connsiteY842" fmla="*/ 11430 h 174878"/>
                <a:gd name="connsiteX843" fmla="*/ 132969 w 187070"/>
                <a:gd name="connsiteY843" fmla="*/ 12097 h 174878"/>
                <a:gd name="connsiteX844" fmla="*/ 133636 w 187070"/>
                <a:gd name="connsiteY844" fmla="*/ 12478 h 174878"/>
                <a:gd name="connsiteX845" fmla="*/ 134588 w 187070"/>
                <a:gd name="connsiteY845" fmla="*/ 11811 h 174878"/>
                <a:gd name="connsiteX846" fmla="*/ 135541 w 187070"/>
                <a:gd name="connsiteY846" fmla="*/ 11811 h 174878"/>
                <a:gd name="connsiteX847" fmla="*/ 136874 w 187070"/>
                <a:gd name="connsiteY847" fmla="*/ 12478 h 174878"/>
                <a:gd name="connsiteX848" fmla="*/ 138875 w 187070"/>
                <a:gd name="connsiteY848" fmla="*/ 11144 h 174878"/>
                <a:gd name="connsiteX849" fmla="*/ 140494 w 187070"/>
                <a:gd name="connsiteY849" fmla="*/ 10763 h 174878"/>
                <a:gd name="connsiteX850" fmla="*/ 142494 w 187070"/>
                <a:gd name="connsiteY850" fmla="*/ 9144 h 174878"/>
                <a:gd name="connsiteX851" fmla="*/ 144399 w 187070"/>
                <a:gd name="connsiteY851" fmla="*/ 8477 h 174878"/>
                <a:gd name="connsiteX852" fmla="*/ 145733 w 187070"/>
                <a:gd name="connsiteY852" fmla="*/ 6858 h 174878"/>
                <a:gd name="connsiteX853" fmla="*/ 145733 w 187070"/>
                <a:gd name="connsiteY853" fmla="*/ 7239 h 174878"/>
                <a:gd name="connsiteX854" fmla="*/ 146399 w 187070"/>
                <a:gd name="connsiteY854" fmla="*/ 7525 h 174878"/>
                <a:gd name="connsiteX855" fmla="*/ 147066 w 187070"/>
                <a:gd name="connsiteY855" fmla="*/ 8477 h 174878"/>
                <a:gd name="connsiteX856" fmla="*/ 147066 w 187070"/>
                <a:gd name="connsiteY856" fmla="*/ 8858 h 174878"/>
                <a:gd name="connsiteX857" fmla="*/ 147352 w 187070"/>
                <a:gd name="connsiteY857" fmla="*/ 9811 h 174878"/>
                <a:gd name="connsiteX858" fmla="*/ 149352 w 187070"/>
                <a:gd name="connsiteY858" fmla="*/ 11811 h 174878"/>
                <a:gd name="connsiteX859" fmla="*/ 149352 w 187070"/>
                <a:gd name="connsiteY859" fmla="*/ 13430 h 174878"/>
                <a:gd name="connsiteX860" fmla="*/ 148685 w 187070"/>
                <a:gd name="connsiteY860" fmla="*/ 16669 h 174878"/>
                <a:gd name="connsiteX861" fmla="*/ 148685 w 187070"/>
                <a:gd name="connsiteY861" fmla="*/ 17716 h 174878"/>
                <a:gd name="connsiteX862" fmla="*/ 148971 w 187070"/>
                <a:gd name="connsiteY862" fmla="*/ 18002 h 174878"/>
                <a:gd name="connsiteX863" fmla="*/ 149638 w 187070"/>
                <a:gd name="connsiteY863" fmla="*/ 18002 h 174878"/>
                <a:gd name="connsiteX864" fmla="*/ 148971 w 187070"/>
                <a:gd name="connsiteY864" fmla="*/ 19050 h 174878"/>
                <a:gd name="connsiteX865" fmla="*/ 149638 w 187070"/>
                <a:gd name="connsiteY865" fmla="*/ 19050 h 174878"/>
                <a:gd name="connsiteX866" fmla="*/ 149352 w 187070"/>
                <a:gd name="connsiteY866" fmla="*/ 19336 h 174878"/>
                <a:gd name="connsiteX867" fmla="*/ 149638 w 187070"/>
                <a:gd name="connsiteY867" fmla="*/ 19621 h 174878"/>
                <a:gd name="connsiteX868" fmla="*/ 149352 w 187070"/>
                <a:gd name="connsiteY868" fmla="*/ 20002 h 174878"/>
                <a:gd name="connsiteX869" fmla="*/ 148400 w 187070"/>
                <a:gd name="connsiteY869" fmla="*/ 20002 h 174878"/>
                <a:gd name="connsiteX870" fmla="*/ 148018 w 187070"/>
                <a:gd name="connsiteY870" fmla="*/ 20669 h 174878"/>
                <a:gd name="connsiteX871" fmla="*/ 147733 w 187070"/>
                <a:gd name="connsiteY871" fmla="*/ 20669 h 174878"/>
                <a:gd name="connsiteX872" fmla="*/ 147352 w 187070"/>
                <a:gd name="connsiteY872" fmla="*/ 20955 h 174878"/>
                <a:gd name="connsiteX873" fmla="*/ 148018 w 187070"/>
                <a:gd name="connsiteY873" fmla="*/ 21336 h 174878"/>
                <a:gd name="connsiteX874" fmla="*/ 147066 w 187070"/>
                <a:gd name="connsiteY874" fmla="*/ 21622 h 174878"/>
                <a:gd name="connsiteX875" fmla="*/ 147066 w 187070"/>
                <a:gd name="connsiteY875" fmla="*/ 23622 h 174878"/>
                <a:gd name="connsiteX876" fmla="*/ 147733 w 187070"/>
                <a:gd name="connsiteY876" fmla="*/ 25241 h 174878"/>
                <a:gd name="connsiteX877" fmla="*/ 148400 w 187070"/>
                <a:gd name="connsiteY877" fmla="*/ 25908 h 174878"/>
                <a:gd name="connsiteX878" fmla="*/ 148018 w 187070"/>
                <a:gd name="connsiteY878" fmla="*/ 26194 h 174878"/>
                <a:gd name="connsiteX879" fmla="*/ 148400 w 187070"/>
                <a:gd name="connsiteY879" fmla="*/ 26575 h 174878"/>
                <a:gd name="connsiteX880" fmla="*/ 148400 w 187070"/>
                <a:gd name="connsiteY880" fmla="*/ 27527 h 174878"/>
                <a:gd name="connsiteX881" fmla="*/ 148971 w 187070"/>
                <a:gd name="connsiteY881" fmla="*/ 27241 h 174878"/>
                <a:gd name="connsiteX882" fmla="*/ 149352 w 187070"/>
                <a:gd name="connsiteY882" fmla="*/ 27241 h 174878"/>
                <a:gd name="connsiteX883" fmla="*/ 149638 w 187070"/>
                <a:gd name="connsiteY883" fmla="*/ 28194 h 174878"/>
                <a:gd name="connsiteX884" fmla="*/ 149638 w 187070"/>
                <a:gd name="connsiteY884" fmla="*/ 28480 h 174878"/>
                <a:gd name="connsiteX885" fmla="*/ 150304 w 187070"/>
                <a:gd name="connsiteY885" fmla="*/ 29146 h 174878"/>
                <a:gd name="connsiteX886" fmla="*/ 150685 w 187070"/>
                <a:gd name="connsiteY886" fmla="*/ 29146 h 174878"/>
                <a:gd name="connsiteX887" fmla="*/ 150971 w 187070"/>
                <a:gd name="connsiteY887" fmla="*/ 29527 h 174878"/>
                <a:gd name="connsiteX888" fmla="*/ 150019 w 187070"/>
                <a:gd name="connsiteY888" fmla="*/ 29813 h 174878"/>
                <a:gd name="connsiteX889" fmla="*/ 150019 w 187070"/>
                <a:gd name="connsiteY889" fmla="*/ 30480 h 174878"/>
                <a:gd name="connsiteX890" fmla="*/ 152590 w 187070"/>
                <a:gd name="connsiteY890" fmla="*/ 31147 h 174878"/>
                <a:gd name="connsiteX891" fmla="*/ 153924 w 187070"/>
                <a:gd name="connsiteY891" fmla="*/ 32099 h 174878"/>
                <a:gd name="connsiteX892" fmla="*/ 156210 w 187070"/>
                <a:gd name="connsiteY892" fmla="*/ 33147 h 174878"/>
                <a:gd name="connsiteX893" fmla="*/ 156210 w 187070"/>
                <a:gd name="connsiteY893" fmla="*/ 35052 h 174878"/>
                <a:gd name="connsiteX894" fmla="*/ 156591 w 187070"/>
                <a:gd name="connsiteY894" fmla="*/ 35052 h 174878"/>
                <a:gd name="connsiteX895" fmla="*/ 156591 w 187070"/>
                <a:gd name="connsiteY895" fmla="*/ 37052 h 174878"/>
                <a:gd name="connsiteX896" fmla="*/ 156877 w 187070"/>
                <a:gd name="connsiteY896" fmla="*/ 37338 h 174878"/>
                <a:gd name="connsiteX897" fmla="*/ 155543 w 187070"/>
                <a:gd name="connsiteY897" fmla="*/ 38671 h 174878"/>
                <a:gd name="connsiteX898" fmla="*/ 155543 w 187070"/>
                <a:gd name="connsiteY898" fmla="*/ 39052 h 174878"/>
                <a:gd name="connsiteX899" fmla="*/ 155924 w 187070"/>
                <a:gd name="connsiteY899" fmla="*/ 39052 h 174878"/>
                <a:gd name="connsiteX900" fmla="*/ 156591 w 187070"/>
                <a:gd name="connsiteY900" fmla="*/ 39338 h 174878"/>
                <a:gd name="connsiteX901" fmla="*/ 156877 w 187070"/>
                <a:gd name="connsiteY901" fmla="*/ 39719 h 174878"/>
                <a:gd name="connsiteX902" fmla="*/ 155258 w 187070"/>
                <a:gd name="connsiteY902" fmla="*/ 42291 h 174878"/>
                <a:gd name="connsiteX903" fmla="*/ 159829 w 187070"/>
                <a:gd name="connsiteY903" fmla="*/ 45910 h 174878"/>
                <a:gd name="connsiteX904" fmla="*/ 162782 w 187070"/>
                <a:gd name="connsiteY904" fmla="*/ 45625 h 174878"/>
                <a:gd name="connsiteX905" fmla="*/ 164783 w 187070"/>
                <a:gd name="connsiteY905" fmla="*/ 45625 h 174878"/>
                <a:gd name="connsiteX906" fmla="*/ 164116 w 187070"/>
                <a:gd name="connsiteY906" fmla="*/ 46196 h 174878"/>
                <a:gd name="connsiteX907" fmla="*/ 163735 w 187070"/>
                <a:gd name="connsiteY907" fmla="*/ 47911 h 174878"/>
                <a:gd name="connsiteX908" fmla="*/ 164116 w 187070"/>
                <a:gd name="connsiteY908" fmla="*/ 48196 h 174878"/>
                <a:gd name="connsiteX909" fmla="*/ 164116 w 187070"/>
                <a:gd name="connsiteY909" fmla="*/ 49530 h 174878"/>
                <a:gd name="connsiteX910" fmla="*/ 165068 w 187070"/>
                <a:gd name="connsiteY910" fmla="*/ 50482 h 174878"/>
                <a:gd name="connsiteX911" fmla="*/ 164783 w 187070"/>
                <a:gd name="connsiteY911" fmla="*/ 50482 h 174878"/>
                <a:gd name="connsiteX912" fmla="*/ 164401 w 187070"/>
                <a:gd name="connsiteY912" fmla="*/ 50197 h 174878"/>
                <a:gd name="connsiteX913" fmla="*/ 164116 w 187070"/>
                <a:gd name="connsiteY913" fmla="*/ 50482 h 174878"/>
                <a:gd name="connsiteX914" fmla="*/ 163449 w 187070"/>
                <a:gd name="connsiteY914" fmla="*/ 51530 h 174878"/>
                <a:gd name="connsiteX915" fmla="*/ 163163 w 187070"/>
                <a:gd name="connsiteY915" fmla="*/ 52102 h 174878"/>
                <a:gd name="connsiteX916" fmla="*/ 163830 w 187070"/>
                <a:gd name="connsiteY916" fmla="*/ 53816 h 174878"/>
                <a:gd name="connsiteX917" fmla="*/ 165068 w 187070"/>
                <a:gd name="connsiteY917" fmla="*/ 53816 h 174878"/>
                <a:gd name="connsiteX918" fmla="*/ 165735 w 187070"/>
                <a:gd name="connsiteY918" fmla="*/ 54769 h 174878"/>
                <a:gd name="connsiteX919" fmla="*/ 167068 w 187070"/>
                <a:gd name="connsiteY919" fmla="*/ 55721 h 174878"/>
                <a:gd name="connsiteX920" fmla="*/ 166783 w 187070"/>
                <a:gd name="connsiteY920" fmla="*/ 56102 h 174878"/>
                <a:gd name="connsiteX921" fmla="*/ 167354 w 187070"/>
                <a:gd name="connsiteY921" fmla="*/ 56769 h 174878"/>
                <a:gd name="connsiteX922" fmla="*/ 167068 w 187070"/>
                <a:gd name="connsiteY922" fmla="*/ 57055 h 174878"/>
                <a:gd name="connsiteX923" fmla="*/ 166783 w 187070"/>
                <a:gd name="connsiteY923" fmla="*/ 57721 h 174878"/>
                <a:gd name="connsiteX924" fmla="*/ 167354 w 187070"/>
                <a:gd name="connsiteY924" fmla="*/ 58007 h 174878"/>
                <a:gd name="connsiteX925" fmla="*/ 167735 w 187070"/>
                <a:gd name="connsiteY925" fmla="*/ 58674 h 174878"/>
                <a:gd name="connsiteX926" fmla="*/ 168021 w 187070"/>
                <a:gd name="connsiteY926" fmla="*/ 59055 h 174878"/>
                <a:gd name="connsiteX927" fmla="*/ 168021 w 187070"/>
                <a:gd name="connsiteY927" fmla="*/ 59722 h 174878"/>
                <a:gd name="connsiteX928" fmla="*/ 167735 w 187070"/>
                <a:gd name="connsiteY928" fmla="*/ 60007 h 174878"/>
                <a:gd name="connsiteX929" fmla="*/ 168021 w 187070"/>
                <a:gd name="connsiteY929" fmla="*/ 60007 h 174878"/>
                <a:gd name="connsiteX930" fmla="*/ 167735 w 187070"/>
                <a:gd name="connsiteY930" fmla="*/ 60674 h 174878"/>
                <a:gd name="connsiteX931" fmla="*/ 168021 w 187070"/>
                <a:gd name="connsiteY931" fmla="*/ 60960 h 174878"/>
                <a:gd name="connsiteX932" fmla="*/ 168402 w 187070"/>
                <a:gd name="connsiteY932" fmla="*/ 61627 h 174878"/>
                <a:gd name="connsiteX933" fmla="*/ 169069 w 187070"/>
                <a:gd name="connsiteY933" fmla="*/ 61627 h 174878"/>
                <a:gd name="connsiteX934" fmla="*/ 170307 w 187070"/>
                <a:gd name="connsiteY934" fmla="*/ 62294 h 174878"/>
                <a:gd name="connsiteX935" fmla="*/ 170307 w 187070"/>
                <a:gd name="connsiteY935" fmla="*/ 62960 h 174878"/>
                <a:gd name="connsiteX936" fmla="*/ 171355 w 187070"/>
                <a:gd name="connsiteY936" fmla="*/ 63627 h 174878"/>
                <a:gd name="connsiteX937" fmla="*/ 172021 w 187070"/>
                <a:gd name="connsiteY937" fmla="*/ 63913 h 174878"/>
                <a:gd name="connsiteX938" fmla="*/ 172688 w 187070"/>
                <a:gd name="connsiteY938" fmla="*/ 63627 h 174878"/>
                <a:gd name="connsiteX939" fmla="*/ 172974 w 187070"/>
                <a:gd name="connsiteY939" fmla="*/ 63341 h 174878"/>
                <a:gd name="connsiteX940" fmla="*/ 174308 w 187070"/>
                <a:gd name="connsiteY940" fmla="*/ 64579 h 174878"/>
                <a:gd name="connsiteX941" fmla="*/ 174308 w 187070"/>
                <a:gd name="connsiteY941" fmla="*/ 64960 h 174878"/>
                <a:gd name="connsiteX942" fmla="*/ 174593 w 187070"/>
                <a:gd name="connsiteY942" fmla="*/ 65627 h 174878"/>
                <a:gd name="connsiteX943" fmla="*/ 174974 w 187070"/>
                <a:gd name="connsiteY943" fmla="*/ 67247 h 174878"/>
                <a:gd name="connsiteX944" fmla="*/ 175260 w 187070"/>
                <a:gd name="connsiteY944" fmla="*/ 67247 h 174878"/>
                <a:gd name="connsiteX945" fmla="*/ 175927 w 187070"/>
                <a:gd name="connsiteY945" fmla="*/ 66961 h 174878"/>
                <a:gd name="connsiteX946" fmla="*/ 175927 w 187070"/>
                <a:gd name="connsiteY946" fmla="*/ 67532 h 174878"/>
                <a:gd name="connsiteX947" fmla="*/ 175260 w 187070"/>
                <a:gd name="connsiteY947" fmla="*/ 67913 h 174878"/>
                <a:gd name="connsiteX948" fmla="*/ 175641 w 187070"/>
                <a:gd name="connsiteY948" fmla="*/ 68199 h 174878"/>
                <a:gd name="connsiteX949" fmla="*/ 176593 w 187070"/>
                <a:gd name="connsiteY949" fmla="*/ 68580 h 174878"/>
                <a:gd name="connsiteX950" fmla="*/ 177546 w 187070"/>
                <a:gd name="connsiteY950" fmla="*/ 69247 h 174878"/>
                <a:gd name="connsiteX951" fmla="*/ 178213 w 187070"/>
                <a:gd name="connsiteY951" fmla="*/ 70485 h 174878"/>
                <a:gd name="connsiteX952" fmla="*/ 176213 w 187070"/>
                <a:gd name="connsiteY952" fmla="*/ 69913 h 174878"/>
                <a:gd name="connsiteX953" fmla="*/ 175641 w 187070"/>
                <a:gd name="connsiteY953" fmla="*/ 70866 h 174878"/>
                <a:gd name="connsiteX954" fmla="*/ 175260 w 187070"/>
                <a:gd name="connsiteY954" fmla="*/ 71152 h 174878"/>
                <a:gd name="connsiteX955" fmla="*/ 175641 w 187070"/>
                <a:gd name="connsiteY955" fmla="*/ 71819 h 174878"/>
                <a:gd name="connsiteX956" fmla="*/ 174308 w 187070"/>
                <a:gd name="connsiteY956" fmla="*/ 72199 h 174878"/>
                <a:gd name="connsiteX957" fmla="*/ 173926 w 187070"/>
                <a:gd name="connsiteY957" fmla="*/ 72199 h 174878"/>
                <a:gd name="connsiteX958" fmla="*/ 172021 w 187070"/>
                <a:gd name="connsiteY958" fmla="*/ 72866 h 174878"/>
                <a:gd name="connsiteX959" fmla="*/ 172021 w 187070"/>
                <a:gd name="connsiteY959" fmla="*/ 73438 h 174878"/>
                <a:gd name="connsiteX960" fmla="*/ 171355 w 187070"/>
                <a:gd name="connsiteY960" fmla="*/ 74105 h 174878"/>
                <a:gd name="connsiteX961" fmla="*/ 171355 w 187070"/>
                <a:gd name="connsiteY961" fmla="*/ 74771 h 174878"/>
                <a:gd name="connsiteX962" fmla="*/ 170974 w 187070"/>
                <a:gd name="connsiteY962" fmla="*/ 74771 h 174878"/>
                <a:gd name="connsiteX963" fmla="*/ 170974 w 187070"/>
                <a:gd name="connsiteY963" fmla="*/ 75438 h 174878"/>
                <a:gd name="connsiteX964" fmla="*/ 171355 w 187070"/>
                <a:gd name="connsiteY964" fmla="*/ 76105 h 174878"/>
                <a:gd name="connsiteX965" fmla="*/ 170974 w 187070"/>
                <a:gd name="connsiteY965" fmla="*/ 76105 h 174878"/>
                <a:gd name="connsiteX966" fmla="*/ 171355 w 187070"/>
                <a:gd name="connsiteY966" fmla="*/ 76772 h 174878"/>
                <a:gd name="connsiteX967" fmla="*/ 171355 w 187070"/>
                <a:gd name="connsiteY967" fmla="*/ 77057 h 174878"/>
                <a:gd name="connsiteX968" fmla="*/ 171640 w 187070"/>
                <a:gd name="connsiteY968" fmla="*/ 77438 h 174878"/>
                <a:gd name="connsiteX969" fmla="*/ 171355 w 187070"/>
                <a:gd name="connsiteY969" fmla="*/ 78105 h 174878"/>
                <a:gd name="connsiteX970" fmla="*/ 171640 w 187070"/>
                <a:gd name="connsiteY970" fmla="*/ 79058 h 174878"/>
                <a:gd name="connsiteX971" fmla="*/ 171355 w 187070"/>
                <a:gd name="connsiteY971" fmla="*/ 80391 h 174878"/>
                <a:gd name="connsiteX972" fmla="*/ 171355 w 187070"/>
                <a:gd name="connsiteY972" fmla="*/ 80677 h 174878"/>
                <a:gd name="connsiteX973" fmla="*/ 172021 w 187070"/>
                <a:gd name="connsiteY973" fmla="*/ 80677 h 174878"/>
                <a:gd name="connsiteX974" fmla="*/ 172021 w 187070"/>
                <a:gd name="connsiteY974" fmla="*/ 81344 h 174878"/>
                <a:gd name="connsiteX975" fmla="*/ 171355 w 187070"/>
                <a:gd name="connsiteY975" fmla="*/ 84010 h 174878"/>
                <a:gd name="connsiteX976" fmla="*/ 171355 w 187070"/>
                <a:gd name="connsiteY976" fmla="*/ 85915 h 174878"/>
                <a:gd name="connsiteX977" fmla="*/ 170974 w 187070"/>
                <a:gd name="connsiteY977" fmla="*/ 86963 h 174878"/>
                <a:gd name="connsiteX978" fmla="*/ 173260 w 187070"/>
                <a:gd name="connsiteY978" fmla="*/ 87249 h 174878"/>
                <a:gd name="connsiteX979" fmla="*/ 175260 w 187070"/>
                <a:gd name="connsiteY979" fmla="*/ 87249 h 174878"/>
                <a:gd name="connsiteX980" fmla="*/ 178213 w 187070"/>
                <a:gd name="connsiteY980" fmla="*/ 87916 h 174878"/>
                <a:gd name="connsiteX981" fmla="*/ 180880 w 187070"/>
                <a:gd name="connsiteY981" fmla="*/ 89249 h 174878"/>
                <a:gd name="connsiteX982" fmla="*/ 182499 w 187070"/>
                <a:gd name="connsiteY982" fmla="*/ 89535 h 174878"/>
                <a:gd name="connsiteX983" fmla="*/ 182785 w 187070"/>
                <a:gd name="connsiteY983" fmla="*/ 90202 h 174878"/>
                <a:gd name="connsiteX984" fmla="*/ 182118 w 187070"/>
                <a:gd name="connsiteY984" fmla="*/ 90869 h 174878"/>
                <a:gd name="connsiteX985" fmla="*/ 181546 w 187070"/>
                <a:gd name="connsiteY985" fmla="*/ 92202 h 174878"/>
                <a:gd name="connsiteX986" fmla="*/ 181832 w 187070"/>
                <a:gd name="connsiteY986" fmla="*/ 92869 h 174878"/>
                <a:gd name="connsiteX987" fmla="*/ 182499 w 187070"/>
                <a:gd name="connsiteY987" fmla="*/ 93821 h 174878"/>
                <a:gd name="connsiteX988" fmla="*/ 182499 w 187070"/>
                <a:gd name="connsiteY988" fmla="*/ 94107 h 174878"/>
                <a:gd name="connsiteX989" fmla="*/ 182785 w 187070"/>
                <a:gd name="connsiteY989" fmla="*/ 94107 h 174878"/>
                <a:gd name="connsiteX990" fmla="*/ 183451 w 187070"/>
                <a:gd name="connsiteY990" fmla="*/ 95155 h 174878"/>
                <a:gd name="connsiteX991" fmla="*/ 183166 w 187070"/>
                <a:gd name="connsiteY991" fmla="*/ 96107 h 174878"/>
                <a:gd name="connsiteX992" fmla="*/ 182499 w 187070"/>
                <a:gd name="connsiteY992" fmla="*/ 96774 h 174878"/>
                <a:gd name="connsiteX993" fmla="*/ 182499 w 187070"/>
                <a:gd name="connsiteY993" fmla="*/ 97060 h 174878"/>
                <a:gd name="connsiteX994" fmla="*/ 182785 w 187070"/>
                <a:gd name="connsiteY994" fmla="*/ 97726 h 174878"/>
                <a:gd name="connsiteX995" fmla="*/ 183166 w 187070"/>
                <a:gd name="connsiteY995" fmla="*/ 98774 h 174878"/>
                <a:gd name="connsiteX996" fmla="*/ 183833 w 187070"/>
                <a:gd name="connsiteY996" fmla="*/ 99060 h 174878"/>
                <a:gd name="connsiteX997" fmla="*/ 183833 w 187070"/>
                <a:gd name="connsiteY997" fmla="*/ 100394 h 174878"/>
                <a:gd name="connsiteX998" fmla="*/ 183451 w 187070"/>
                <a:gd name="connsiteY998" fmla="*/ 100394 h 174878"/>
                <a:gd name="connsiteX999" fmla="*/ 183166 w 187070"/>
                <a:gd name="connsiteY999" fmla="*/ 101346 h 174878"/>
                <a:gd name="connsiteX1000" fmla="*/ 183451 w 187070"/>
                <a:gd name="connsiteY1000" fmla="*/ 101727 h 174878"/>
                <a:gd name="connsiteX1001" fmla="*/ 183451 w 187070"/>
                <a:gd name="connsiteY1001" fmla="*/ 102394 h 174878"/>
                <a:gd name="connsiteX1002" fmla="*/ 183833 w 187070"/>
                <a:gd name="connsiteY1002" fmla="*/ 103346 h 174878"/>
                <a:gd name="connsiteX1003" fmla="*/ 184118 w 187070"/>
                <a:gd name="connsiteY1003" fmla="*/ 104013 h 174878"/>
                <a:gd name="connsiteX1004" fmla="*/ 184118 w 187070"/>
                <a:gd name="connsiteY1004" fmla="*/ 104680 h 174878"/>
                <a:gd name="connsiteX1005" fmla="*/ 183833 w 187070"/>
                <a:gd name="connsiteY1005" fmla="*/ 104965 h 174878"/>
                <a:gd name="connsiteX1006" fmla="*/ 182785 w 187070"/>
                <a:gd name="connsiteY1006" fmla="*/ 105632 h 174878"/>
                <a:gd name="connsiteX1007" fmla="*/ 182499 w 187070"/>
                <a:gd name="connsiteY1007" fmla="*/ 106299 h 174878"/>
                <a:gd name="connsiteX1008" fmla="*/ 181832 w 187070"/>
                <a:gd name="connsiteY1008" fmla="*/ 107251 h 174878"/>
                <a:gd name="connsiteX1009" fmla="*/ 180499 w 187070"/>
                <a:gd name="connsiteY1009" fmla="*/ 107633 h 174878"/>
                <a:gd name="connsiteX1010" fmla="*/ 179546 w 187070"/>
                <a:gd name="connsiteY1010" fmla="*/ 108585 h 174878"/>
                <a:gd name="connsiteX1011" fmla="*/ 180880 w 187070"/>
                <a:gd name="connsiteY1011" fmla="*/ 109919 h 174878"/>
                <a:gd name="connsiteX1012" fmla="*/ 181832 w 187070"/>
                <a:gd name="connsiteY1012" fmla="*/ 110204 h 174878"/>
                <a:gd name="connsiteX1013" fmla="*/ 182118 w 187070"/>
                <a:gd name="connsiteY1013" fmla="*/ 110585 h 174878"/>
                <a:gd name="connsiteX1014" fmla="*/ 181832 w 187070"/>
                <a:gd name="connsiteY1014" fmla="*/ 110585 h 174878"/>
                <a:gd name="connsiteX1015" fmla="*/ 181832 w 187070"/>
                <a:gd name="connsiteY1015" fmla="*/ 111252 h 174878"/>
                <a:gd name="connsiteX1016" fmla="*/ 182499 w 187070"/>
                <a:gd name="connsiteY1016" fmla="*/ 111823 h 174878"/>
                <a:gd name="connsiteX1017" fmla="*/ 182499 w 187070"/>
                <a:gd name="connsiteY1017" fmla="*/ 112205 h 174878"/>
                <a:gd name="connsiteX1018" fmla="*/ 181832 w 187070"/>
                <a:gd name="connsiteY1018" fmla="*/ 112871 h 174878"/>
                <a:gd name="connsiteX1019" fmla="*/ 182118 w 187070"/>
                <a:gd name="connsiteY1019" fmla="*/ 112871 h 174878"/>
                <a:gd name="connsiteX1020" fmla="*/ 181832 w 187070"/>
                <a:gd name="connsiteY1020" fmla="*/ 113157 h 174878"/>
                <a:gd name="connsiteX1021" fmla="*/ 182118 w 187070"/>
                <a:gd name="connsiteY1021" fmla="*/ 113824 h 174878"/>
                <a:gd name="connsiteX1022" fmla="*/ 181832 w 187070"/>
                <a:gd name="connsiteY1022" fmla="*/ 114205 h 174878"/>
                <a:gd name="connsiteX1023" fmla="*/ 183166 w 187070"/>
                <a:gd name="connsiteY1023" fmla="*/ 114776 h 174878"/>
                <a:gd name="connsiteX1024" fmla="*/ 184785 w 187070"/>
                <a:gd name="connsiteY1024" fmla="*/ 115157 h 174878"/>
                <a:gd name="connsiteX1025" fmla="*/ 186404 w 187070"/>
                <a:gd name="connsiteY1025" fmla="*/ 116491 h 174878"/>
                <a:gd name="connsiteX1026" fmla="*/ 187071 w 187070"/>
                <a:gd name="connsiteY1026" fmla="*/ 117443 h 174878"/>
                <a:gd name="connsiteX1027" fmla="*/ 184499 w 187070"/>
                <a:gd name="connsiteY1027" fmla="*/ 119444 h 174878"/>
                <a:gd name="connsiteX1028" fmla="*/ 183451 w 187070"/>
                <a:gd name="connsiteY1028" fmla="*/ 120682 h 174878"/>
                <a:gd name="connsiteX1029" fmla="*/ 183451 w 187070"/>
                <a:gd name="connsiteY1029" fmla="*/ 121063 h 174878"/>
                <a:gd name="connsiteX1030" fmla="*/ 183166 w 187070"/>
                <a:gd name="connsiteY1030" fmla="*/ 121348 h 174878"/>
                <a:gd name="connsiteX1031" fmla="*/ 182499 w 187070"/>
                <a:gd name="connsiteY1031" fmla="*/ 121730 h 174878"/>
                <a:gd name="connsiteX1032" fmla="*/ 182118 w 187070"/>
                <a:gd name="connsiteY1032" fmla="*/ 121730 h 174878"/>
                <a:gd name="connsiteX1033" fmla="*/ 180880 w 187070"/>
                <a:gd name="connsiteY1033" fmla="*/ 122682 h 174878"/>
                <a:gd name="connsiteX1034" fmla="*/ 178594 w 187070"/>
                <a:gd name="connsiteY1034" fmla="*/ 123349 h 174878"/>
                <a:gd name="connsiteX1035" fmla="*/ 178594 w 187070"/>
                <a:gd name="connsiteY1035" fmla="*/ 126016 h 17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</a:cxnLst>
              <a:rect l="l" t="t" r="r" b="b"/>
              <a:pathLst>
                <a:path w="187070" h="174878">
                  <a:moveTo>
                    <a:pt x="178594" y="126016"/>
                  </a:moveTo>
                  <a:lnTo>
                    <a:pt x="175641" y="127921"/>
                  </a:lnTo>
                  <a:lnTo>
                    <a:pt x="175260" y="128302"/>
                  </a:lnTo>
                  <a:lnTo>
                    <a:pt x="174593" y="128587"/>
                  </a:lnTo>
                  <a:lnTo>
                    <a:pt x="173641" y="128587"/>
                  </a:lnTo>
                  <a:lnTo>
                    <a:pt x="172974" y="128969"/>
                  </a:lnTo>
                  <a:lnTo>
                    <a:pt x="172021" y="128969"/>
                  </a:lnTo>
                  <a:lnTo>
                    <a:pt x="171640" y="129540"/>
                  </a:lnTo>
                  <a:lnTo>
                    <a:pt x="171640" y="131255"/>
                  </a:lnTo>
                  <a:lnTo>
                    <a:pt x="172688" y="131540"/>
                  </a:lnTo>
                  <a:lnTo>
                    <a:pt x="172974" y="131921"/>
                  </a:lnTo>
                  <a:lnTo>
                    <a:pt x="173260" y="132493"/>
                  </a:lnTo>
                  <a:lnTo>
                    <a:pt x="174308" y="133160"/>
                  </a:lnTo>
                  <a:lnTo>
                    <a:pt x="174593" y="134207"/>
                  </a:lnTo>
                  <a:lnTo>
                    <a:pt x="174308" y="134493"/>
                  </a:lnTo>
                  <a:lnTo>
                    <a:pt x="174308" y="135160"/>
                  </a:lnTo>
                  <a:lnTo>
                    <a:pt x="173926" y="135827"/>
                  </a:lnTo>
                  <a:lnTo>
                    <a:pt x="174974" y="137827"/>
                  </a:lnTo>
                  <a:lnTo>
                    <a:pt x="174593" y="137827"/>
                  </a:lnTo>
                  <a:lnTo>
                    <a:pt x="170688" y="135827"/>
                  </a:lnTo>
                  <a:lnTo>
                    <a:pt x="169354" y="134874"/>
                  </a:lnTo>
                  <a:lnTo>
                    <a:pt x="168021" y="134207"/>
                  </a:lnTo>
                  <a:lnTo>
                    <a:pt x="166402" y="132207"/>
                  </a:lnTo>
                  <a:lnTo>
                    <a:pt x="164116" y="128969"/>
                  </a:lnTo>
                  <a:lnTo>
                    <a:pt x="163163" y="126968"/>
                  </a:lnTo>
                  <a:lnTo>
                    <a:pt x="155924" y="120396"/>
                  </a:lnTo>
                  <a:lnTo>
                    <a:pt x="147352" y="122396"/>
                  </a:lnTo>
                  <a:lnTo>
                    <a:pt x="148018" y="123063"/>
                  </a:lnTo>
                  <a:lnTo>
                    <a:pt x="147066" y="124968"/>
                  </a:lnTo>
                  <a:lnTo>
                    <a:pt x="143446" y="126016"/>
                  </a:lnTo>
                  <a:lnTo>
                    <a:pt x="141160" y="127921"/>
                  </a:lnTo>
                  <a:lnTo>
                    <a:pt x="141827" y="128302"/>
                  </a:lnTo>
                  <a:lnTo>
                    <a:pt x="141160" y="128969"/>
                  </a:lnTo>
                  <a:lnTo>
                    <a:pt x="140113" y="128969"/>
                  </a:lnTo>
                  <a:lnTo>
                    <a:pt x="139827" y="129254"/>
                  </a:lnTo>
                  <a:lnTo>
                    <a:pt x="139827" y="129540"/>
                  </a:lnTo>
                  <a:lnTo>
                    <a:pt x="139160" y="129921"/>
                  </a:lnTo>
                  <a:lnTo>
                    <a:pt x="139160" y="130207"/>
                  </a:lnTo>
                  <a:lnTo>
                    <a:pt x="138875" y="130588"/>
                  </a:lnTo>
                  <a:lnTo>
                    <a:pt x="138493" y="130588"/>
                  </a:lnTo>
                  <a:lnTo>
                    <a:pt x="138208" y="130873"/>
                  </a:lnTo>
                  <a:lnTo>
                    <a:pt x="137827" y="130588"/>
                  </a:lnTo>
                  <a:lnTo>
                    <a:pt x="137827" y="132493"/>
                  </a:lnTo>
                  <a:lnTo>
                    <a:pt x="137541" y="132207"/>
                  </a:lnTo>
                  <a:lnTo>
                    <a:pt x="137160" y="132874"/>
                  </a:lnTo>
                  <a:lnTo>
                    <a:pt x="137541" y="133160"/>
                  </a:lnTo>
                  <a:lnTo>
                    <a:pt x="137160" y="134207"/>
                  </a:lnTo>
                  <a:lnTo>
                    <a:pt x="137541" y="135160"/>
                  </a:lnTo>
                  <a:lnTo>
                    <a:pt x="137541" y="135446"/>
                  </a:lnTo>
                  <a:lnTo>
                    <a:pt x="137160" y="135827"/>
                  </a:lnTo>
                  <a:lnTo>
                    <a:pt x="137160" y="137160"/>
                  </a:lnTo>
                  <a:lnTo>
                    <a:pt x="137827" y="138112"/>
                  </a:lnTo>
                  <a:lnTo>
                    <a:pt x="138208" y="138398"/>
                  </a:lnTo>
                  <a:lnTo>
                    <a:pt x="138493" y="138398"/>
                  </a:lnTo>
                  <a:lnTo>
                    <a:pt x="138875" y="138779"/>
                  </a:lnTo>
                  <a:lnTo>
                    <a:pt x="139541" y="138779"/>
                  </a:lnTo>
                  <a:lnTo>
                    <a:pt x="140113" y="138112"/>
                  </a:lnTo>
                  <a:lnTo>
                    <a:pt x="140779" y="138398"/>
                  </a:lnTo>
                  <a:lnTo>
                    <a:pt x="141446" y="138398"/>
                  </a:lnTo>
                  <a:lnTo>
                    <a:pt x="142494" y="139065"/>
                  </a:lnTo>
                  <a:lnTo>
                    <a:pt x="142780" y="138779"/>
                  </a:lnTo>
                  <a:lnTo>
                    <a:pt x="143065" y="139065"/>
                  </a:lnTo>
                  <a:lnTo>
                    <a:pt x="143732" y="138112"/>
                  </a:lnTo>
                  <a:lnTo>
                    <a:pt x="144780" y="138112"/>
                  </a:lnTo>
                  <a:lnTo>
                    <a:pt x="144780" y="139065"/>
                  </a:lnTo>
                  <a:lnTo>
                    <a:pt x="145733" y="140113"/>
                  </a:lnTo>
                  <a:lnTo>
                    <a:pt x="145733" y="140398"/>
                  </a:lnTo>
                  <a:lnTo>
                    <a:pt x="146018" y="141351"/>
                  </a:lnTo>
                  <a:lnTo>
                    <a:pt x="145733" y="141732"/>
                  </a:lnTo>
                  <a:lnTo>
                    <a:pt x="145733" y="142399"/>
                  </a:lnTo>
                  <a:lnTo>
                    <a:pt x="145447" y="143066"/>
                  </a:lnTo>
                  <a:lnTo>
                    <a:pt x="145447" y="143732"/>
                  </a:lnTo>
                  <a:lnTo>
                    <a:pt x="144399" y="143732"/>
                  </a:lnTo>
                  <a:lnTo>
                    <a:pt x="143446" y="143066"/>
                  </a:lnTo>
                  <a:lnTo>
                    <a:pt x="143065" y="144018"/>
                  </a:lnTo>
                  <a:lnTo>
                    <a:pt x="142494" y="144685"/>
                  </a:lnTo>
                  <a:lnTo>
                    <a:pt x="142780" y="145637"/>
                  </a:lnTo>
                  <a:lnTo>
                    <a:pt x="142780" y="146971"/>
                  </a:lnTo>
                  <a:lnTo>
                    <a:pt x="143065" y="147352"/>
                  </a:lnTo>
                  <a:lnTo>
                    <a:pt x="142494" y="147637"/>
                  </a:lnTo>
                  <a:lnTo>
                    <a:pt x="142113" y="147923"/>
                  </a:lnTo>
                  <a:lnTo>
                    <a:pt x="141160" y="148304"/>
                  </a:lnTo>
                  <a:lnTo>
                    <a:pt x="140494" y="149923"/>
                  </a:lnTo>
                  <a:lnTo>
                    <a:pt x="139827" y="150305"/>
                  </a:lnTo>
                  <a:lnTo>
                    <a:pt x="139541" y="150590"/>
                  </a:lnTo>
                  <a:lnTo>
                    <a:pt x="138875" y="150590"/>
                  </a:lnTo>
                  <a:lnTo>
                    <a:pt x="137827" y="149638"/>
                  </a:lnTo>
                  <a:lnTo>
                    <a:pt x="137160" y="149638"/>
                  </a:lnTo>
                  <a:lnTo>
                    <a:pt x="137541" y="148590"/>
                  </a:lnTo>
                  <a:lnTo>
                    <a:pt x="137160" y="148590"/>
                  </a:lnTo>
                  <a:lnTo>
                    <a:pt x="136588" y="148304"/>
                  </a:lnTo>
                  <a:lnTo>
                    <a:pt x="134874" y="148304"/>
                  </a:lnTo>
                  <a:lnTo>
                    <a:pt x="134588" y="149638"/>
                  </a:lnTo>
                  <a:lnTo>
                    <a:pt x="134207" y="150305"/>
                  </a:lnTo>
                  <a:lnTo>
                    <a:pt x="134207" y="150876"/>
                  </a:lnTo>
                  <a:lnTo>
                    <a:pt x="133255" y="151543"/>
                  </a:lnTo>
                  <a:lnTo>
                    <a:pt x="132302" y="151924"/>
                  </a:lnTo>
                  <a:lnTo>
                    <a:pt x="129350" y="150590"/>
                  </a:lnTo>
                  <a:lnTo>
                    <a:pt x="128016" y="149257"/>
                  </a:lnTo>
                  <a:lnTo>
                    <a:pt x="127349" y="148971"/>
                  </a:lnTo>
                  <a:lnTo>
                    <a:pt x="127349" y="148590"/>
                  </a:lnTo>
                  <a:lnTo>
                    <a:pt x="126397" y="147923"/>
                  </a:lnTo>
                  <a:lnTo>
                    <a:pt x="123063" y="146685"/>
                  </a:lnTo>
                  <a:lnTo>
                    <a:pt x="122110" y="146304"/>
                  </a:lnTo>
                  <a:lnTo>
                    <a:pt x="121444" y="145637"/>
                  </a:lnTo>
                  <a:lnTo>
                    <a:pt x="120777" y="146018"/>
                  </a:lnTo>
                  <a:lnTo>
                    <a:pt x="120491" y="146304"/>
                  </a:lnTo>
                  <a:lnTo>
                    <a:pt x="119825" y="146304"/>
                  </a:lnTo>
                  <a:lnTo>
                    <a:pt x="118872" y="146018"/>
                  </a:lnTo>
                  <a:lnTo>
                    <a:pt x="116491" y="144685"/>
                  </a:lnTo>
                  <a:lnTo>
                    <a:pt x="116205" y="145352"/>
                  </a:lnTo>
                  <a:lnTo>
                    <a:pt x="115919" y="145637"/>
                  </a:lnTo>
                  <a:lnTo>
                    <a:pt x="115252" y="146685"/>
                  </a:lnTo>
                  <a:lnTo>
                    <a:pt x="114871" y="146685"/>
                  </a:lnTo>
                  <a:lnTo>
                    <a:pt x="115252" y="146971"/>
                  </a:lnTo>
                  <a:lnTo>
                    <a:pt x="115252" y="147923"/>
                  </a:lnTo>
                  <a:lnTo>
                    <a:pt x="114586" y="147637"/>
                  </a:lnTo>
                  <a:lnTo>
                    <a:pt x="114586" y="148590"/>
                  </a:lnTo>
                  <a:lnTo>
                    <a:pt x="115252" y="148590"/>
                  </a:lnTo>
                  <a:lnTo>
                    <a:pt x="114871" y="149257"/>
                  </a:lnTo>
                  <a:lnTo>
                    <a:pt x="114586" y="149638"/>
                  </a:lnTo>
                  <a:lnTo>
                    <a:pt x="113919" y="149638"/>
                  </a:lnTo>
                  <a:lnTo>
                    <a:pt x="112585" y="149257"/>
                  </a:lnTo>
                  <a:lnTo>
                    <a:pt x="111633" y="149257"/>
                  </a:lnTo>
                  <a:lnTo>
                    <a:pt x="110966" y="148971"/>
                  </a:lnTo>
                  <a:lnTo>
                    <a:pt x="110585" y="148971"/>
                  </a:lnTo>
                  <a:lnTo>
                    <a:pt x="110014" y="148590"/>
                  </a:lnTo>
                  <a:lnTo>
                    <a:pt x="109347" y="148590"/>
                  </a:lnTo>
                  <a:lnTo>
                    <a:pt x="108299" y="149638"/>
                  </a:lnTo>
                  <a:lnTo>
                    <a:pt x="108013" y="149638"/>
                  </a:lnTo>
                  <a:lnTo>
                    <a:pt x="107061" y="150305"/>
                  </a:lnTo>
                  <a:lnTo>
                    <a:pt x="106680" y="150876"/>
                  </a:lnTo>
                  <a:lnTo>
                    <a:pt x="107347" y="151543"/>
                  </a:lnTo>
                  <a:lnTo>
                    <a:pt x="106680" y="152210"/>
                  </a:lnTo>
                  <a:lnTo>
                    <a:pt x="106680" y="152876"/>
                  </a:lnTo>
                  <a:lnTo>
                    <a:pt x="106394" y="152876"/>
                  </a:lnTo>
                  <a:lnTo>
                    <a:pt x="105346" y="153257"/>
                  </a:lnTo>
                  <a:lnTo>
                    <a:pt x="105346" y="153543"/>
                  </a:lnTo>
                  <a:lnTo>
                    <a:pt x="105061" y="153543"/>
                  </a:lnTo>
                  <a:lnTo>
                    <a:pt x="104680" y="153829"/>
                  </a:lnTo>
                  <a:lnTo>
                    <a:pt x="103727" y="153829"/>
                  </a:lnTo>
                  <a:lnTo>
                    <a:pt x="103060" y="154210"/>
                  </a:lnTo>
                  <a:lnTo>
                    <a:pt x="102394" y="154210"/>
                  </a:lnTo>
                  <a:lnTo>
                    <a:pt x="102108" y="154877"/>
                  </a:lnTo>
                  <a:lnTo>
                    <a:pt x="101727" y="154496"/>
                  </a:lnTo>
                  <a:lnTo>
                    <a:pt x="100775" y="154496"/>
                  </a:lnTo>
                  <a:lnTo>
                    <a:pt x="100489" y="155543"/>
                  </a:lnTo>
                  <a:lnTo>
                    <a:pt x="99441" y="155829"/>
                  </a:lnTo>
                  <a:lnTo>
                    <a:pt x="99822" y="157162"/>
                  </a:lnTo>
                  <a:lnTo>
                    <a:pt x="99822" y="157829"/>
                  </a:lnTo>
                  <a:lnTo>
                    <a:pt x="100108" y="158782"/>
                  </a:lnTo>
                  <a:lnTo>
                    <a:pt x="99822" y="160401"/>
                  </a:lnTo>
                  <a:lnTo>
                    <a:pt x="100775" y="159734"/>
                  </a:lnTo>
                  <a:lnTo>
                    <a:pt x="101155" y="162687"/>
                  </a:lnTo>
                  <a:lnTo>
                    <a:pt x="98488" y="170593"/>
                  </a:lnTo>
                  <a:lnTo>
                    <a:pt x="95250" y="174879"/>
                  </a:lnTo>
                  <a:lnTo>
                    <a:pt x="93250" y="174212"/>
                  </a:lnTo>
                  <a:lnTo>
                    <a:pt x="91916" y="174212"/>
                  </a:lnTo>
                  <a:lnTo>
                    <a:pt x="89916" y="173927"/>
                  </a:lnTo>
                  <a:lnTo>
                    <a:pt x="88963" y="173260"/>
                  </a:lnTo>
                  <a:lnTo>
                    <a:pt x="87630" y="172212"/>
                  </a:lnTo>
                  <a:lnTo>
                    <a:pt x="83725" y="170974"/>
                  </a:lnTo>
                  <a:lnTo>
                    <a:pt x="83344" y="170974"/>
                  </a:lnTo>
                  <a:lnTo>
                    <a:pt x="81058" y="172212"/>
                  </a:lnTo>
                  <a:lnTo>
                    <a:pt x="78486" y="170593"/>
                  </a:lnTo>
                  <a:lnTo>
                    <a:pt x="77819" y="170593"/>
                  </a:lnTo>
                  <a:lnTo>
                    <a:pt x="76486" y="169926"/>
                  </a:lnTo>
                  <a:lnTo>
                    <a:pt x="76200" y="168973"/>
                  </a:lnTo>
                  <a:lnTo>
                    <a:pt x="74200" y="168593"/>
                  </a:lnTo>
                  <a:lnTo>
                    <a:pt x="73533" y="168593"/>
                  </a:lnTo>
                  <a:lnTo>
                    <a:pt x="73247" y="168973"/>
                  </a:lnTo>
                  <a:lnTo>
                    <a:pt x="72866" y="168593"/>
                  </a:lnTo>
                  <a:lnTo>
                    <a:pt x="70294" y="168973"/>
                  </a:lnTo>
                  <a:lnTo>
                    <a:pt x="65342" y="168593"/>
                  </a:lnTo>
                  <a:lnTo>
                    <a:pt x="64675" y="168973"/>
                  </a:lnTo>
                  <a:lnTo>
                    <a:pt x="64389" y="168593"/>
                  </a:lnTo>
                  <a:lnTo>
                    <a:pt x="63722" y="168307"/>
                  </a:lnTo>
                  <a:lnTo>
                    <a:pt x="62675" y="165640"/>
                  </a:lnTo>
                  <a:lnTo>
                    <a:pt x="60388" y="162687"/>
                  </a:lnTo>
                  <a:lnTo>
                    <a:pt x="60103" y="162687"/>
                  </a:lnTo>
                  <a:lnTo>
                    <a:pt x="60388" y="161449"/>
                  </a:lnTo>
                  <a:lnTo>
                    <a:pt x="60388" y="160115"/>
                  </a:lnTo>
                  <a:lnTo>
                    <a:pt x="62675" y="160115"/>
                  </a:lnTo>
                  <a:lnTo>
                    <a:pt x="63055" y="159163"/>
                  </a:lnTo>
                  <a:lnTo>
                    <a:pt x="62103" y="158115"/>
                  </a:lnTo>
                  <a:lnTo>
                    <a:pt x="60103" y="155543"/>
                  </a:lnTo>
                  <a:lnTo>
                    <a:pt x="59722" y="155543"/>
                  </a:lnTo>
                  <a:lnTo>
                    <a:pt x="58102" y="156496"/>
                  </a:lnTo>
                  <a:lnTo>
                    <a:pt x="55817" y="156782"/>
                  </a:lnTo>
                  <a:lnTo>
                    <a:pt x="54864" y="156496"/>
                  </a:lnTo>
                  <a:lnTo>
                    <a:pt x="54197" y="155543"/>
                  </a:lnTo>
                  <a:lnTo>
                    <a:pt x="53530" y="155829"/>
                  </a:lnTo>
                  <a:lnTo>
                    <a:pt x="52578" y="156782"/>
                  </a:lnTo>
                  <a:lnTo>
                    <a:pt x="51911" y="156496"/>
                  </a:lnTo>
                  <a:lnTo>
                    <a:pt x="51911" y="155162"/>
                  </a:lnTo>
                  <a:lnTo>
                    <a:pt x="51530" y="155162"/>
                  </a:lnTo>
                  <a:lnTo>
                    <a:pt x="48958" y="153257"/>
                  </a:lnTo>
                  <a:lnTo>
                    <a:pt x="46958" y="152210"/>
                  </a:lnTo>
                  <a:lnTo>
                    <a:pt x="46292" y="151543"/>
                  </a:lnTo>
                  <a:lnTo>
                    <a:pt x="46292" y="150590"/>
                  </a:lnTo>
                  <a:lnTo>
                    <a:pt x="44386" y="149638"/>
                  </a:lnTo>
                  <a:lnTo>
                    <a:pt x="42386" y="149257"/>
                  </a:lnTo>
                  <a:lnTo>
                    <a:pt x="44386" y="148304"/>
                  </a:lnTo>
                  <a:lnTo>
                    <a:pt x="44672" y="147637"/>
                  </a:lnTo>
                  <a:lnTo>
                    <a:pt x="44958" y="147257"/>
                  </a:lnTo>
                  <a:lnTo>
                    <a:pt x="45339" y="146685"/>
                  </a:lnTo>
                  <a:lnTo>
                    <a:pt x="45339" y="145352"/>
                  </a:lnTo>
                  <a:lnTo>
                    <a:pt x="44958" y="144685"/>
                  </a:lnTo>
                  <a:lnTo>
                    <a:pt x="43720" y="144971"/>
                  </a:lnTo>
                  <a:lnTo>
                    <a:pt x="43720" y="144018"/>
                  </a:lnTo>
                  <a:lnTo>
                    <a:pt x="44386" y="143732"/>
                  </a:lnTo>
                  <a:lnTo>
                    <a:pt x="44386" y="141351"/>
                  </a:lnTo>
                  <a:lnTo>
                    <a:pt x="44005" y="141065"/>
                  </a:lnTo>
                  <a:lnTo>
                    <a:pt x="44005" y="140780"/>
                  </a:lnTo>
                  <a:lnTo>
                    <a:pt x="44386" y="140398"/>
                  </a:lnTo>
                  <a:lnTo>
                    <a:pt x="44386" y="140113"/>
                  </a:lnTo>
                  <a:lnTo>
                    <a:pt x="44672" y="139732"/>
                  </a:lnTo>
                  <a:lnTo>
                    <a:pt x="43720" y="138779"/>
                  </a:lnTo>
                  <a:lnTo>
                    <a:pt x="44005" y="138398"/>
                  </a:lnTo>
                  <a:lnTo>
                    <a:pt x="43720" y="138112"/>
                  </a:lnTo>
                  <a:lnTo>
                    <a:pt x="43720" y="137160"/>
                  </a:lnTo>
                  <a:lnTo>
                    <a:pt x="44386" y="135160"/>
                  </a:lnTo>
                  <a:lnTo>
                    <a:pt x="44005" y="134874"/>
                  </a:lnTo>
                  <a:lnTo>
                    <a:pt x="43720" y="134874"/>
                  </a:lnTo>
                  <a:lnTo>
                    <a:pt x="44005" y="133826"/>
                  </a:lnTo>
                  <a:lnTo>
                    <a:pt x="44672" y="133826"/>
                  </a:lnTo>
                  <a:lnTo>
                    <a:pt x="45625" y="132874"/>
                  </a:lnTo>
                  <a:lnTo>
                    <a:pt x="46672" y="133160"/>
                  </a:lnTo>
                  <a:lnTo>
                    <a:pt x="46958" y="133541"/>
                  </a:lnTo>
                  <a:lnTo>
                    <a:pt x="48292" y="133826"/>
                  </a:lnTo>
                  <a:lnTo>
                    <a:pt x="50578" y="134493"/>
                  </a:lnTo>
                  <a:lnTo>
                    <a:pt x="51244" y="134207"/>
                  </a:lnTo>
                  <a:lnTo>
                    <a:pt x="53245" y="134493"/>
                  </a:lnTo>
                  <a:lnTo>
                    <a:pt x="55817" y="133541"/>
                  </a:lnTo>
                  <a:lnTo>
                    <a:pt x="58102" y="132874"/>
                  </a:lnTo>
                  <a:lnTo>
                    <a:pt x="58102" y="132207"/>
                  </a:lnTo>
                  <a:lnTo>
                    <a:pt x="57150" y="131540"/>
                  </a:lnTo>
                  <a:lnTo>
                    <a:pt x="56197" y="131255"/>
                  </a:lnTo>
                  <a:lnTo>
                    <a:pt x="56197" y="130873"/>
                  </a:lnTo>
                  <a:lnTo>
                    <a:pt x="56769" y="130873"/>
                  </a:lnTo>
                  <a:lnTo>
                    <a:pt x="56483" y="130588"/>
                  </a:lnTo>
                  <a:lnTo>
                    <a:pt x="56483" y="130207"/>
                  </a:lnTo>
                  <a:lnTo>
                    <a:pt x="56197" y="128302"/>
                  </a:lnTo>
                  <a:lnTo>
                    <a:pt x="56483" y="127254"/>
                  </a:lnTo>
                  <a:lnTo>
                    <a:pt x="56769" y="126968"/>
                  </a:lnTo>
                  <a:lnTo>
                    <a:pt x="56769" y="126587"/>
                  </a:lnTo>
                  <a:lnTo>
                    <a:pt x="56197" y="125349"/>
                  </a:lnTo>
                  <a:lnTo>
                    <a:pt x="55817" y="125349"/>
                  </a:lnTo>
                  <a:lnTo>
                    <a:pt x="55531" y="124301"/>
                  </a:lnTo>
                  <a:lnTo>
                    <a:pt x="55531" y="124015"/>
                  </a:lnTo>
                  <a:lnTo>
                    <a:pt x="55817" y="124301"/>
                  </a:lnTo>
                  <a:lnTo>
                    <a:pt x="56483" y="124682"/>
                  </a:lnTo>
                  <a:lnTo>
                    <a:pt x="57436" y="124301"/>
                  </a:lnTo>
                  <a:lnTo>
                    <a:pt x="57817" y="120396"/>
                  </a:lnTo>
                  <a:lnTo>
                    <a:pt x="56769" y="119444"/>
                  </a:lnTo>
                  <a:lnTo>
                    <a:pt x="55817" y="119444"/>
                  </a:lnTo>
                  <a:lnTo>
                    <a:pt x="55531" y="119062"/>
                  </a:lnTo>
                  <a:lnTo>
                    <a:pt x="56483" y="117158"/>
                  </a:lnTo>
                  <a:lnTo>
                    <a:pt x="57150" y="115443"/>
                  </a:lnTo>
                  <a:lnTo>
                    <a:pt x="56769" y="114776"/>
                  </a:lnTo>
                  <a:lnTo>
                    <a:pt x="56769" y="114490"/>
                  </a:lnTo>
                  <a:lnTo>
                    <a:pt x="56483" y="113157"/>
                  </a:lnTo>
                  <a:lnTo>
                    <a:pt x="56769" y="113157"/>
                  </a:lnTo>
                  <a:lnTo>
                    <a:pt x="56197" y="112205"/>
                  </a:lnTo>
                  <a:lnTo>
                    <a:pt x="55531" y="112205"/>
                  </a:lnTo>
                  <a:lnTo>
                    <a:pt x="55817" y="111823"/>
                  </a:lnTo>
                  <a:lnTo>
                    <a:pt x="56197" y="110871"/>
                  </a:lnTo>
                  <a:lnTo>
                    <a:pt x="56483" y="110204"/>
                  </a:lnTo>
                  <a:lnTo>
                    <a:pt x="56769" y="109919"/>
                  </a:lnTo>
                  <a:lnTo>
                    <a:pt x="57436" y="109537"/>
                  </a:lnTo>
                  <a:lnTo>
                    <a:pt x="57150" y="109537"/>
                  </a:lnTo>
                  <a:lnTo>
                    <a:pt x="57436" y="108585"/>
                  </a:lnTo>
                  <a:lnTo>
                    <a:pt x="56483" y="108585"/>
                  </a:lnTo>
                  <a:lnTo>
                    <a:pt x="57150" y="106966"/>
                  </a:lnTo>
                  <a:lnTo>
                    <a:pt x="58483" y="106585"/>
                  </a:lnTo>
                  <a:lnTo>
                    <a:pt x="58769" y="105918"/>
                  </a:lnTo>
                  <a:lnTo>
                    <a:pt x="59150" y="105918"/>
                  </a:lnTo>
                  <a:lnTo>
                    <a:pt x="59436" y="104965"/>
                  </a:lnTo>
                  <a:lnTo>
                    <a:pt x="60103" y="104965"/>
                  </a:lnTo>
                  <a:lnTo>
                    <a:pt x="60103" y="104680"/>
                  </a:lnTo>
                  <a:lnTo>
                    <a:pt x="61055" y="103632"/>
                  </a:lnTo>
                  <a:lnTo>
                    <a:pt x="61055" y="103346"/>
                  </a:lnTo>
                  <a:lnTo>
                    <a:pt x="62389" y="102013"/>
                  </a:lnTo>
                  <a:lnTo>
                    <a:pt x="64389" y="102394"/>
                  </a:lnTo>
                  <a:lnTo>
                    <a:pt x="64675" y="102013"/>
                  </a:lnTo>
                  <a:lnTo>
                    <a:pt x="65056" y="100394"/>
                  </a:lnTo>
                  <a:lnTo>
                    <a:pt x="65342" y="99060"/>
                  </a:lnTo>
                  <a:lnTo>
                    <a:pt x="65627" y="98774"/>
                  </a:lnTo>
                  <a:lnTo>
                    <a:pt x="65627" y="97060"/>
                  </a:lnTo>
                  <a:lnTo>
                    <a:pt x="65342" y="97060"/>
                  </a:lnTo>
                  <a:lnTo>
                    <a:pt x="66008" y="94488"/>
                  </a:lnTo>
                  <a:lnTo>
                    <a:pt x="66008" y="94107"/>
                  </a:lnTo>
                  <a:lnTo>
                    <a:pt x="66294" y="93821"/>
                  </a:lnTo>
                  <a:lnTo>
                    <a:pt x="66008" y="93535"/>
                  </a:lnTo>
                  <a:lnTo>
                    <a:pt x="66961" y="92869"/>
                  </a:lnTo>
                  <a:lnTo>
                    <a:pt x="67627" y="92869"/>
                  </a:lnTo>
                  <a:lnTo>
                    <a:pt x="66675" y="91535"/>
                  </a:lnTo>
                  <a:lnTo>
                    <a:pt x="65627" y="91154"/>
                  </a:lnTo>
                  <a:lnTo>
                    <a:pt x="66008" y="91154"/>
                  </a:lnTo>
                  <a:lnTo>
                    <a:pt x="66675" y="90202"/>
                  </a:lnTo>
                  <a:lnTo>
                    <a:pt x="66008" y="89916"/>
                  </a:lnTo>
                  <a:lnTo>
                    <a:pt x="65627" y="88868"/>
                  </a:lnTo>
                  <a:lnTo>
                    <a:pt x="64675" y="88583"/>
                  </a:lnTo>
                  <a:lnTo>
                    <a:pt x="64389" y="88868"/>
                  </a:lnTo>
                  <a:lnTo>
                    <a:pt x="64008" y="88583"/>
                  </a:lnTo>
                  <a:lnTo>
                    <a:pt x="63722" y="87916"/>
                  </a:lnTo>
                  <a:lnTo>
                    <a:pt x="63055" y="87916"/>
                  </a:lnTo>
                  <a:lnTo>
                    <a:pt x="62675" y="87630"/>
                  </a:lnTo>
                  <a:lnTo>
                    <a:pt x="62675" y="86963"/>
                  </a:lnTo>
                  <a:lnTo>
                    <a:pt x="62389" y="86963"/>
                  </a:lnTo>
                  <a:lnTo>
                    <a:pt x="62103" y="86582"/>
                  </a:lnTo>
                  <a:lnTo>
                    <a:pt x="61722" y="86582"/>
                  </a:lnTo>
                  <a:lnTo>
                    <a:pt x="61055" y="85630"/>
                  </a:lnTo>
                  <a:lnTo>
                    <a:pt x="61436" y="85249"/>
                  </a:lnTo>
                  <a:lnTo>
                    <a:pt x="61722" y="85630"/>
                  </a:lnTo>
                  <a:lnTo>
                    <a:pt x="62389" y="85249"/>
                  </a:lnTo>
                  <a:lnTo>
                    <a:pt x="62675" y="84963"/>
                  </a:lnTo>
                  <a:lnTo>
                    <a:pt x="62389" y="84677"/>
                  </a:lnTo>
                  <a:lnTo>
                    <a:pt x="62675" y="82963"/>
                  </a:lnTo>
                  <a:lnTo>
                    <a:pt x="63341" y="82963"/>
                  </a:lnTo>
                  <a:lnTo>
                    <a:pt x="64008" y="82010"/>
                  </a:lnTo>
                  <a:lnTo>
                    <a:pt x="63722" y="81058"/>
                  </a:lnTo>
                  <a:lnTo>
                    <a:pt x="63055" y="80391"/>
                  </a:lnTo>
                  <a:lnTo>
                    <a:pt x="63055" y="80010"/>
                  </a:lnTo>
                  <a:lnTo>
                    <a:pt x="62675" y="79058"/>
                  </a:lnTo>
                  <a:lnTo>
                    <a:pt x="62103" y="77438"/>
                  </a:lnTo>
                  <a:lnTo>
                    <a:pt x="62389" y="76390"/>
                  </a:lnTo>
                  <a:lnTo>
                    <a:pt x="61722" y="75438"/>
                  </a:lnTo>
                  <a:lnTo>
                    <a:pt x="62103" y="75152"/>
                  </a:lnTo>
                  <a:lnTo>
                    <a:pt x="61722" y="74105"/>
                  </a:lnTo>
                  <a:lnTo>
                    <a:pt x="62389" y="73819"/>
                  </a:lnTo>
                  <a:lnTo>
                    <a:pt x="62675" y="73152"/>
                  </a:lnTo>
                  <a:lnTo>
                    <a:pt x="62389" y="71533"/>
                  </a:lnTo>
                  <a:lnTo>
                    <a:pt x="62103" y="70866"/>
                  </a:lnTo>
                  <a:lnTo>
                    <a:pt x="61722" y="70485"/>
                  </a:lnTo>
                  <a:lnTo>
                    <a:pt x="61055" y="70485"/>
                  </a:lnTo>
                  <a:lnTo>
                    <a:pt x="60388" y="71152"/>
                  </a:lnTo>
                  <a:lnTo>
                    <a:pt x="60769" y="69913"/>
                  </a:lnTo>
                  <a:lnTo>
                    <a:pt x="60103" y="69533"/>
                  </a:lnTo>
                  <a:lnTo>
                    <a:pt x="58483" y="67913"/>
                  </a:lnTo>
                  <a:lnTo>
                    <a:pt x="58102" y="67913"/>
                  </a:lnTo>
                  <a:lnTo>
                    <a:pt x="57150" y="69247"/>
                  </a:lnTo>
                  <a:lnTo>
                    <a:pt x="55817" y="69247"/>
                  </a:lnTo>
                  <a:lnTo>
                    <a:pt x="56197" y="68866"/>
                  </a:lnTo>
                  <a:lnTo>
                    <a:pt x="56769" y="68866"/>
                  </a:lnTo>
                  <a:lnTo>
                    <a:pt x="56769" y="68199"/>
                  </a:lnTo>
                  <a:lnTo>
                    <a:pt x="56197" y="68199"/>
                  </a:lnTo>
                  <a:lnTo>
                    <a:pt x="55817" y="67532"/>
                  </a:lnTo>
                  <a:lnTo>
                    <a:pt x="55531" y="66580"/>
                  </a:lnTo>
                  <a:lnTo>
                    <a:pt x="55150" y="66865"/>
                  </a:lnTo>
                  <a:lnTo>
                    <a:pt x="54864" y="66294"/>
                  </a:lnTo>
                  <a:lnTo>
                    <a:pt x="54483" y="66294"/>
                  </a:lnTo>
                  <a:lnTo>
                    <a:pt x="54483" y="65627"/>
                  </a:lnTo>
                  <a:lnTo>
                    <a:pt x="54864" y="65913"/>
                  </a:lnTo>
                  <a:lnTo>
                    <a:pt x="54864" y="64960"/>
                  </a:lnTo>
                  <a:lnTo>
                    <a:pt x="54197" y="64960"/>
                  </a:lnTo>
                  <a:lnTo>
                    <a:pt x="54483" y="64579"/>
                  </a:lnTo>
                  <a:lnTo>
                    <a:pt x="54483" y="64294"/>
                  </a:lnTo>
                  <a:lnTo>
                    <a:pt x="54197" y="63913"/>
                  </a:lnTo>
                  <a:lnTo>
                    <a:pt x="52578" y="63627"/>
                  </a:lnTo>
                  <a:lnTo>
                    <a:pt x="52578" y="62960"/>
                  </a:lnTo>
                  <a:lnTo>
                    <a:pt x="51911" y="63341"/>
                  </a:lnTo>
                  <a:lnTo>
                    <a:pt x="51911" y="62960"/>
                  </a:lnTo>
                  <a:lnTo>
                    <a:pt x="51530" y="62960"/>
                  </a:lnTo>
                  <a:lnTo>
                    <a:pt x="51244" y="62294"/>
                  </a:lnTo>
                  <a:lnTo>
                    <a:pt x="50863" y="62008"/>
                  </a:lnTo>
                  <a:lnTo>
                    <a:pt x="50578" y="60960"/>
                  </a:lnTo>
                  <a:lnTo>
                    <a:pt x="50292" y="60960"/>
                  </a:lnTo>
                  <a:lnTo>
                    <a:pt x="50863" y="60388"/>
                  </a:lnTo>
                  <a:lnTo>
                    <a:pt x="51244" y="60388"/>
                  </a:lnTo>
                  <a:lnTo>
                    <a:pt x="51530" y="60674"/>
                  </a:lnTo>
                  <a:lnTo>
                    <a:pt x="52197" y="60388"/>
                  </a:lnTo>
                  <a:lnTo>
                    <a:pt x="52578" y="59722"/>
                  </a:lnTo>
                  <a:lnTo>
                    <a:pt x="52197" y="59341"/>
                  </a:lnTo>
                  <a:lnTo>
                    <a:pt x="51911" y="59341"/>
                  </a:lnTo>
                  <a:lnTo>
                    <a:pt x="51244" y="59722"/>
                  </a:lnTo>
                  <a:lnTo>
                    <a:pt x="51244" y="60388"/>
                  </a:lnTo>
                  <a:lnTo>
                    <a:pt x="50863" y="60007"/>
                  </a:lnTo>
                  <a:lnTo>
                    <a:pt x="50578" y="59341"/>
                  </a:lnTo>
                  <a:lnTo>
                    <a:pt x="49911" y="59055"/>
                  </a:lnTo>
                  <a:lnTo>
                    <a:pt x="50292" y="58674"/>
                  </a:lnTo>
                  <a:lnTo>
                    <a:pt x="50863" y="58388"/>
                  </a:lnTo>
                  <a:lnTo>
                    <a:pt x="50863" y="58007"/>
                  </a:lnTo>
                  <a:lnTo>
                    <a:pt x="50578" y="57436"/>
                  </a:lnTo>
                  <a:lnTo>
                    <a:pt x="50578" y="56769"/>
                  </a:lnTo>
                  <a:lnTo>
                    <a:pt x="50292" y="56388"/>
                  </a:lnTo>
                  <a:lnTo>
                    <a:pt x="50292" y="56102"/>
                  </a:lnTo>
                  <a:lnTo>
                    <a:pt x="49911" y="55435"/>
                  </a:lnTo>
                  <a:lnTo>
                    <a:pt x="48292" y="55435"/>
                  </a:lnTo>
                  <a:lnTo>
                    <a:pt x="47625" y="54483"/>
                  </a:lnTo>
                  <a:lnTo>
                    <a:pt x="46958" y="54483"/>
                  </a:lnTo>
                  <a:lnTo>
                    <a:pt x="46292" y="52769"/>
                  </a:lnTo>
                  <a:lnTo>
                    <a:pt x="46292" y="51530"/>
                  </a:lnTo>
                  <a:lnTo>
                    <a:pt x="44386" y="51816"/>
                  </a:lnTo>
                  <a:lnTo>
                    <a:pt x="42672" y="51816"/>
                  </a:lnTo>
                  <a:lnTo>
                    <a:pt x="38100" y="48577"/>
                  </a:lnTo>
                  <a:lnTo>
                    <a:pt x="36767" y="49149"/>
                  </a:lnTo>
                  <a:lnTo>
                    <a:pt x="35814" y="49530"/>
                  </a:lnTo>
                  <a:lnTo>
                    <a:pt x="35814" y="50863"/>
                  </a:lnTo>
                  <a:lnTo>
                    <a:pt x="35147" y="51530"/>
                  </a:lnTo>
                  <a:lnTo>
                    <a:pt x="33814" y="52102"/>
                  </a:lnTo>
                  <a:lnTo>
                    <a:pt x="31242" y="53150"/>
                  </a:lnTo>
                  <a:lnTo>
                    <a:pt x="28956" y="52769"/>
                  </a:lnTo>
                  <a:lnTo>
                    <a:pt x="28575" y="52483"/>
                  </a:lnTo>
                  <a:lnTo>
                    <a:pt x="28289" y="52769"/>
                  </a:lnTo>
                  <a:lnTo>
                    <a:pt x="27242" y="52483"/>
                  </a:lnTo>
                  <a:lnTo>
                    <a:pt x="25622" y="52483"/>
                  </a:lnTo>
                  <a:lnTo>
                    <a:pt x="24003" y="53816"/>
                  </a:lnTo>
                  <a:lnTo>
                    <a:pt x="24003" y="53435"/>
                  </a:lnTo>
                  <a:lnTo>
                    <a:pt x="23336" y="53435"/>
                  </a:lnTo>
                  <a:lnTo>
                    <a:pt x="21050" y="53816"/>
                  </a:lnTo>
                  <a:lnTo>
                    <a:pt x="20383" y="53435"/>
                  </a:lnTo>
                  <a:lnTo>
                    <a:pt x="20098" y="53435"/>
                  </a:lnTo>
                  <a:lnTo>
                    <a:pt x="18764" y="53150"/>
                  </a:lnTo>
                  <a:lnTo>
                    <a:pt x="17812" y="52483"/>
                  </a:lnTo>
                  <a:lnTo>
                    <a:pt x="17812" y="52769"/>
                  </a:lnTo>
                  <a:lnTo>
                    <a:pt x="17431" y="53150"/>
                  </a:lnTo>
                  <a:lnTo>
                    <a:pt x="15811" y="53435"/>
                  </a:lnTo>
                  <a:lnTo>
                    <a:pt x="14859" y="54102"/>
                  </a:lnTo>
                  <a:lnTo>
                    <a:pt x="13525" y="54102"/>
                  </a:lnTo>
                  <a:lnTo>
                    <a:pt x="13525" y="54483"/>
                  </a:lnTo>
                  <a:lnTo>
                    <a:pt x="12859" y="54102"/>
                  </a:lnTo>
                  <a:lnTo>
                    <a:pt x="12478" y="53816"/>
                  </a:lnTo>
                  <a:lnTo>
                    <a:pt x="11906" y="54483"/>
                  </a:lnTo>
                  <a:lnTo>
                    <a:pt x="11525" y="54483"/>
                  </a:lnTo>
                  <a:lnTo>
                    <a:pt x="11525" y="53435"/>
                  </a:lnTo>
                  <a:lnTo>
                    <a:pt x="11239" y="52769"/>
                  </a:lnTo>
                  <a:lnTo>
                    <a:pt x="10858" y="52769"/>
                  </a:lnTo>
                  <a:lnTo>
                    <a:pt x="11239" y="52102"/>
                  </a:lnTo>
                  <a:lnTo>
                    <a:pt x="10573" y="51816"/>
                  </a:lnTo>
                  <a:lnTo>
                    <a:pt x="10573" y="51149"/>
                  </a:lnTo>
                  <a:lnTo>
                    <a:pt x="9906" y="50863"/>
                  </a:lnTo>
                  <a:lnTo>
                    <a:pt x="9239" y="50863"/>
                  </a:lnTo>
                  <a:lnTo>
                    <a:pt x="8954" y="50197"/>
                  </a:lnTo>
                  <a:lnTo>
                    <a:pt x="8287" y="50482"/>
                  </a:lnTo>
                  <a:lnTo>
                    <a:pt x="7620" y="50197"/>
                  </a:lnTo>
                  <a:lnTo>
                    <a:pt x="7239" y="49530"/>
                  </a:lnTo>
                  <a:lnTo>
                    <a:pt x="7239" y="48863"/>
                  </a:lnTo>
                  <a:lnTo>
                    <a:pt x="6572" y="48577"/>
                  </a:lnTo>
                  <a:lnTo>
                    <a:pt x="6953" y="47911"/>
                  </a:lnTo>
                  <a:lnTo>
                    <a:pt x="6286" y="47530"/>
                  </a:lnTo>
                  <a:lnTo>
                    <a:pt x="6572" y="47530"/>
                  </a:lnTo>
                  <a:lnTo>
                    <a:pt x="6953" y="46196"/>
                  </a:lnTo>
                  <a:lnTo>
                    <a:pt x="6572" y="45625"/>
                  </a:lnTo>
                  <a:lnTo>
                    <a:pt x="6953" y="45625"/>
                  </a:lnTo>
                  <a:lnTo>
                    <a:pt x="7239" y="45910"/>
                  </a:lnTo>
                  <a:lnTo>
                    <a:pt x="7620" y="45625"/>
                  </a:lnTo>
                  <a:lnTo>
                    <a:pt x="7620" y="44958"/>
                  </a:lnTo>
                  <a:lnTo>
                    <a:pt x="7239" y="44291"/>
                  </a:lnTo>
                  <a:lnTo>
                    <a:pt x="7620" y="43910"/>
                  </a:lnTo>
                  <a:lnTo>
                    <a:pt x="7620" y="43625"/>
                  </a:lnTo>
                  <a:lnTo>
                    <a:pt x="8287" y="43625"/>
                  </a:lnTo>
                  <a:lnTo>
                    <a:pt x="8954" y="42958"/>
                  </a:lnTo>
                  <a:lnTo>
                    <a:pt x="8954" y="38671"/>
                  </a:lnTo>
                  <a:lnTo>
                    <a:pt x="9239" y="38005"/>
                  </a:lnTo>
                  <a:lnTo>
                    <a:pt x="8954" y="38005"/>
                  </a:lnTo>
                  <a:lnTo>
                    <a:pt x="8572" y="37338"/>
                  </a:lnTo>
                  <a:lnTo>
                    <a:pt x="8954" y="37338"/>
                  </a:lnTo>
                  <a:lnTo>
                    <a:pt x="8954" y="36100"/>
                  </a:lnTo>
                  <a:lnTo>
                    <a:pt x="9239" y="35719"/>
                  </a:lnTo>
                  <a:lnTo>
                    <a:pt x="8572" y="34766"/>
                  </a:lnTo>
                  <a:lnTo>
                    <a:pt x="8572" y="34385"/>
                  </a:lnTo>
                  <a:lnTo>
                    <a:pt x="7239" y="33433"/>
                  </a:lnTo>
                  <a:lnTo>
                    <a:pt x="6572" y="33433"/>
                  </a:lnTo>
                  <a:lnTo>
                    <a:pt x="6572" y="32766"/>
                  </a:lnTo>
                  <a:lnTo>
                    <a:pt x="6001" y="32480"/>
                  </a:lnTo>
                  <a:lnTo>
                    <a:pt x="4953" y="32480"/>
                  </a:lnTo>
                  <a:lnTo>
                    <a:pt x="4953" y="30861"/>
                  </a:lnTo>
                  <a:lnTo>
                    <a:pt x="4667" y="30480"/>
                  </a:lnTo>
                  <a:lnTo>
                    <a:pt x="3334" y="30480"/>
                  </a:lnTo>
                  <a:lnTo>
                    <a:pt x="2381" y="30194"/>
                  </a:lnTo>
                  <a:lnTo>
                    <a:pt x="2000" y="29813"/>
                  </a:lnTo>
                  <a:lnTo>
                    <a:pt x="381" y="30194"/>
                  </a:lnTo>
                  <a:lnTo>
                    <a:pt x="0" y="29813"/>
                  </a:lnTo>
                  <a:lnTo>
                    <a:pt x="667" y="29146"/>
                  </a:lnTo>
                  <a:lnTo>
                    <a:pt x="1333" y="29146"/>
                  </a:lnTo>
                  <a:lnTo>
                    <a:pt x="2000" y="28194"/>
                  </a:lnTo>
                  <a:lnTo>
                    <a:pt x="2000" y="27908"/>
                  </a:lnTo>
                  <a:lnTo>
                    <a:pt x="2381" y="27908"/>
                  </a:lnTo>
                  <a:lnTo>
                    <a:pt x="2667" y="28480"/>
                  </a:lnTo>
                  <a:lnTo>
                    <a:pt x="2953" y="28480"/>
                  </a:lnTo>
                  <a:lnTo>
                    <a:pt x="3334" y="28194"/>
                  </a:lnTo>
                  <a:lnTo>
                    <a:pt x="2953" y="27908"/>
                  </a:lnTo>
                  <a:lnTo>
                    <a:pt x="3334" y="27241"/>
                  </a:lnTo>
                  <a:lnTo>
                    <a:pt x="4000" y="26860"/>
                  </a:lnTo>
                  <a:lnTo>
                    <a:pt x="4286" y="26575"/>
                  </a:lnTo>
                  <a:lnTo>
                    <a:pt x="4953" y="26575"/>
                  </a:lnTo>
                  <a:lnTo>
                    <a:pt x="5334" y="26194"/>
                  </a:lnTo>
                  <a:lnTo>
                    <a:pt x="5334" y="25527"/>
                  </a:lnTo>
                  <a:lnTo>
                    <a:pt x="6286" y="24955"/>
                  </a:lnTo>
                  <a:lnTo>
                    <a:pt x="6572" y="24289"/>
                  </a:lnTo>
                  <a:lnTo>
                    <a:pt x="6572" y="23908"/>
                  </a:lnTo>
                  <a:lnTo>
                    <a:pt x="7620" y="23908"/>
                  </a:lnTo>
                  <a:lnTo>
                    <a:pt x="7906" y="23622"/>
                  </a:lnTo>
                  <a:lnTo>
                    <a:pt x="8287" y="23622"/>
                  </a:lnTo>
                  <a:lnTo>
                    <a:pt x="8954" y="22955"/>
                  </a:lnTo>
                  <a:lnTo>
                    <a:pt x="9906" y="22955"/>
                  </a:lnTo>
                  <a:lnTo>
                    <a:pt x="10192" y="22288"/>
                  </a:lnTo>
                  <a:lnTo>
                    <a:pt x="10858" y="22288"/>
                  </a:lnTo>
                  <a:lnTo>
                    <a:pt x="11239" y="22003"/>
                  </a:lnTo>
                  <a:lnTo>
                    <a:pt x="11906" y="22288"/>
                  </a:lnTo>
                  <a:lnTo>
                    <a:pt x="12192" y="22003"/>
                  </a:lnTo>
                  <a:lnTo>
                    <a:pt x="13144" y="21336"/>
                  </a:lnTo>
                  <a:lnTo>
                    <a:pt x="14192" y="21336"/>
                  </a:lnTo>
                  <a:lnTo>
                    <a:pt x="14192" y="22003"/>
                  </a:lnTo>
                  <a:lnTo>
                    <a:pt x="14478" y="22288"/>
                  </a:lnTo>
                  <a:lnTo>
                    <a:pt x="14859" y="22003"/>
                  </a:lnTo>
                  <a:lnTo>
                    <a:pt x="15145" y="22003"/>
                  </a:lnTo>
                  <a:lnTo>
                    <a:pt x="14859" y="21336"/>
                  </a:lnTo>
                  <a:lnTo>
                    <a:pt x="14859" y="20955"/>
                  </a:lnTo>
                  <a:lnTo>
                    <a:pt x="15430" y="20955"/>
                  </a:lnTo>
                  <a:lnTo>
                    <a:pt x="16097" y="20669"/>
                  </a:lnTo>
                  <a:lnTo>
                    <a:pt x="16478" y="20669"/>
                  </a:lnTo>
                  <a:lnTo>
                    <a:pt x="17812" y="20002"/>
                  </a:lnTo>
                  <a:lnTo>
                    <a:pt x="18097" y="19050"/>
                  </a:lnTo>
                  <a:lnTo>
                    <a:pt x="18383" y="19050"/>
                  </a:lnTo>
                  <a:lnTo>
                    <a:pt x="19050" y="18383"/>
                  </a:lnTo>
                  <a:lnTo>
                    <a:pt x="18764" y="17716"/>
                  </a:lnTo>
                  <a:lnTo>
                    <a:pt x="18764" y="16669"/>
                  </a:lnTo>
                  <a:lnTo>
                    <a:pt x="18383" y="16383"/>
                  </a:lnTo>
                  <a:lnTo>
                    <a:pt x="17812" y="16669"/>
                  </a:lnTo>
                  <a:lnTo>
                    <a:pt x="16764" y="16383"/>
                  </a:lnTo>
                  <a:lnTo>
                    <a:pt x="16764" y="16097"/>
                  </a:lnTo>
                  <a:lnTo>
                    <a:pt x="17431" y="15430"/>
                  </a:lnTo>
                  <a:lnTo>
                    <a:pt x="17812" y="14383"/>
                  </a:lnTo>
                  <a:lnTo>
                    <a:pt x="19717" y="14383"/>
                  </a:lnTo>
                  <a:lnTo>
                    <a:pt x="19717" y="13145"/>
                  </a:lnTo>
                  <a:lnTo>
                    <a:pt x="19431" y="12763"/>
                  </a:lnTo>
                  <a:lnTo>
                    <a:pt x="18383" y="10763"/>
                  </a:lnTo>
                  <a:lnTo>
                    <a:pt x="19431" y="11144"/>
                  </a:lnTo>
                  <a:lnTo>
                    <a:pt x="19717" y="11144"/>
                  </a:lnTo>
                  <a:lnTo>
                    <a:pt x="20098" y="10477"/>
                  </a:lnTo>
                  <a:lnTo>
                    <a:pt x="20383" y="10477"/>
                  </a:lnTo>
                  <a:lnTo>
                    <a:pt x="21336" y="11144"/>
                  </a:lnTo>
                  <a:lnTo>
                    <a:pt x="21717" y="11430"/>
                  </a:lnTo>
                  <a:lnTo>
                    <a:pt x="26003" y="10763"/>
                  </a:lnTo>
                  <a:lnTo>
                    <a:pt x="26289" y="12478"/>
                  </a:lnTo>
                  <a:lnTo>
                    <a:pt x="27242" y="12763"/>
                  </a:lnTo>
                  <a:lnTo>
                    <a:pt x="27242" y="13145"/>
                  </a:lnTo>
                  <a:lnTo>
                    <a:pt x="26956" y="14097"/>
                  </a:lnTo>
                  <a:lnTo>
                    <a:pt x="27622" y="13716"/>
                  </a:lnTo>
                  <a:lnTo>
                    <a:pt x="27622" y="14097"/>
                  </a:lnTo>
                  <a:lnTo>
                    <a:pt x="28289" y="14097"/>
                  </a:lnTo>
                  <a:lnTo>
                    <a:pt x="28575" y="14383"/>
                  </a:lnTo>
                  <a:lnTo>
                    <a:pt x="28575" y="14097"/>
                  </a:lnTo>
                  <a:lnTo>
                    <a:pt x="28956" y="13716"/>
                  </a:lnTo>
                  <a:lnTo>
                    <a:pt x="30194" y="14097"/>
                  </a:lnTo>
                  <a:lnTo>
                    <a:pt x="30575" y="14383"/>
                  </a:lnTo>
                  <a:lnTo>
                    <a:pt x="33147" y="15430"/>
                  </a:lnTo>
                  <a:lnTo>
                    <a:pt x="34861" y="15430"/>
                  </a:lnTo>
                  <a:lnTo>
                    <a:pt x="35147" y="15716"/>
                  </a:lnTo>
                  <a:lnTo>
                    <a:pt x="36767" y="15430"/>
                  </a:lnTo>
                  <a:lnTo>
                    <a:pt x="37814" y="14383"/>
                  </a:lnTo>
                  <a:lnTo>
                    <a:pt x="37814" y="13430"/>
                  </a:lnTo>
                  <a:lnTo>
                    <a:pt x="37433" y="12763"/>
                  </a:lnTo>
                  <a:lnTo>
                    <a:pt x="37433" y="12478"/>
                  </a:lnTo>
                  <a:lnTo>
                    <a:pt x="37814" y="12478"/>
                  </a:lnTo>
                  <a:lnTo>
                    <a:pt x="37814" y="12097"/>
                  </a:lnTo>
                  <a:lnTo>
                    <a:pt x="38100" y="12478"/>
                  </a:lnTo>
                  <a:lnTo>
                    <a:pt x="38481" y="12478"/>
                  </a:lnTo>
                  <a:lnTo>
                    <a:pt x="38767" y="12097"/>
                  </a:lnTo>
                  <a:lnTo>
                    <a:pt x="39052" y="12478"/>
                  </a:lnTo>
                  <a:lnTo>
                    <a:pt x="39433" y="12097"/>
                  </a:lnTo>
                  <a:lnTo>
                    <a:pt x="39719" y="12097"/>
                  </a:lnTo>
                  <a:lnTo>
                    <a:pt x="40767" y="12478"/>
                  </a:lnTo>
                  <a:lnTo>
                    <a:pt x="41434" y="12763"/>
                  </a:lnTo>
                  <a:lnTo>
                    <a:pt x="42386" y="12763"/>
                  </a:lnTo>
                  <a:lnTo>
                    <a:pt x="42672" y="12097"/>
                  </a:lnTo>
                  <a:lnTo>
                    <a:pt x="42672" y="13430"/>
                  </a:lnTo>
                  <a:lnTo>
                    <a:pt x="42386" y="14097"/>
                  </a:lnTo>
                  <a:lnTo>
                    <a:pt x="42386" y="14383"/>
                  </a:lnTo>
                  <a:lnTo>
                    <a:pt x="43053" y="14764"/>
                  </a:lnTo>
                  <a:lnTo>
                    <a:pt x="44005" y="14383"/>
                  </a:lnTo>
                  <a:lnTo>
                    <a:pt x="44672" y="14097"/>
                  </a:lnTo>
                  <a:lnTo>
                    <a:pt x="45625" y="13145"/>
                  </a:lnTo>
                  <a:lnTo>
                    <a:pt x="46672" y="13145"/>
                  </a:lnTo>
                  <a:lnTo>
                    <a:pt x="46958" y="12478"/>
                  </a:lnTo>
                  <a:lnTo>
                    <a:pt x="46672" y="12097"/>
                  </a:lnTo>
                  <a:lnTo>
                    <a:pt x="46958" y="11144"/>
                  </a:lnTo>
                  <a:lnTo>
                    <a:pt x="47339" y="10763"/>
                  </a:lnTo>
                  <a:lnTo>
                    <a:pt x="47339" y="10477"/>
                  </a:lnTo>
                  <a:lnTo>
                    <a:pt x="47911" y="9811"/>
                  </a:lnTo>
                  <a:lnTo>
                    <a:pt x="47911" y="9525"/>
                  </a:lnTo>
                  <a:lnTo>
                    <a:pt x="47625" y="9525"/>
                  </a:lnTo>
                  <a:lnTo>
                    <a:pt x="47625" y="8858"/>
                  </a:lnTo>
                  <a:lnTo>
                    <a:pt x="47911" y="8858"/>
                  </a:lnTo>
                  <a:lnTo>
                    <a:pt x="47625" y="8858"/>
                  </a:lnTo>
                  <a:lnTo>
                    <a:pt x="47911" y="8858"/>
                  </a:lnTo>
                  <a:lnTo>
                    <a:pt x="47911" y="8191"/>
                  </a:lnTo>
                  <a:lnTo>
                    <a:pt x="47625" y="7810"/>
                  </a:lnTo>
                  <a:lnTo>
                    <a:pt x="48292" y="7810"/>
                  </a:lnTo>
                  <a:lnTo>
                    <a:pt x="47911" y="7525"/>
                  </a:lnTo>
                  <a:lnTo>
                    <a:pt x="47625" y="6858"/>
                  </a:lnTo>
                  <a:lnTo>
                    <a:pt x="47339" y="7239"/>
                  </a:lnTo>
                  <a:lnTo>
                    <a:pt x="47339" y="6858"/>
                  </a:lnTo>
                  <a:lnTo>
                    <a:pt x="46672" y="6858"/>
                  </a:lnTo>
                  <a:lnTo>
                    <a:pt x="46958" y="6572"/>
                  </a:lnTo>
                  <a:lnTo>
                    <a:pt x="46672" y="5905"/>
                  </a:lnTo>
                  <a:lnTo>
                    <a:pt x="46672" y="5239"/>
                  </a:lnTo>
                  <a:lnTo>
                    <a:pt x="47911" y="4286"/>
                  </a:lnTo>
                  <a:lnTo>
                    <a:pt x="48292" y="4286"/>
                  </a:lnTo>
                  <a:lnTo>
                    <a:pt x="48958" y="3620"/>
                  </a:lnTo>
                  <a:lnTo>
                    <a:pt x="49625" y="3620"/>
                  </a:lnTo>
                  <a:lnTo>
                    <a:pt x="50578" y="2953"/>
                  </a:lnTo>
                  <a:lnTo>
                    <a:pt x="51244" y="4286"/>
                  </a:lnTo>
                  <a:lnTo>
                    <a:pt x="50578" y="4858"/>
                  </a:lnTo>
                  <a:lnTo>
                    <a:pt x="50863" y="4858"/>
                  </a:lnTo>
                  <a:lnTo>
                    <a:pt x="50578" y="5239"/>
                  </a:lnTo>
                  <a:lnTo>
                    <a:pt x="52578" y="5524"/>
                  </a:lnTo>
                  <a:lnTo>
                    <a:pt x="53245" y="6191"/>
                  </a:lnTo>
                  <a:lnTo>
                    <a:pt x="53816" y="4858"/>
                  </a:lnTo>
                  <a:lnTo>
                    <a:pt x="53530" y="4286"/>
                  </a:lnTo>
                  <a:lnTo>
                    <a:pt x="53816" y="3620"/>
                  </a:lnTo>
                  <a:lnTo>
                    <a:pt x="53530" y="3238"/>
                  </a:lnTo>
                  <a:lnTo>
                    <a:pt x="53530" y="2953"/>
                  </a:lnTo>
                  <a:lnTo>
                    <a:pt x="55150" y="4572"/>
                  </a:lnTo>
                  <a:lnTo>
                    <a:pt x="58102" y="4572"/>
                  </a:lnTo>
                  <a:lnTo>
                    <a:pt x="58769" y="5239"/>
                  </a:lnTo>
                  <a:lnTo>
                    <a:pt x="59150" y="4858"/>
                  </a:lnTo>
                  <a:lnTo>
                    <a:pt x="59436" y="5239"/>
                  </a:lnTo>
                  <a:lnTo>
                    <a:pt x="60103" y="5239"/>
                  </a:lnTo>
                  <a:lnTo>
                    <a:pt x="60103" y="6191"/>
                  </a:lnTo>
                  <a:lnTo>
                    <a:pt x="60388" y="6191"/>
                  </a:lnTo>
                  <a:lnTo>
                    <a:pt x="61436" y="6858"/>
                  </a:lnTo>
                  <a:lnTo>
                    <a:pt x="61436" y="7239"/>
                  </a:lnTo>
                  <a:lnTo>
                    <a:pt x="61722" y="7239"/>
                  </a:lnTo>
                  <a:lnTo>
                    <a:pt x="61722" y="8191"/>
                  </a:lnTo>
                  <a:lnTo>
                    <a:pt x="63055" y="7810"/>
                  </a:lnTo>
                  <a:lnTo>
                    <a:pt x="63341" y="8191"/>
                  </a:lnTo>
                  <a:lnTo>
                    <a:pt x="63722" y="9525"/>
                  </a:lnTo>
                  <a:lnTo>
                    <a:pt x="64008" y="8858"/>
                  </a:lnTo>
                  <a:lnTo>
                    <a:pt x="64008" y="8477"/>
                  </a:lnTo>
                  <a:lnTo>
                    <a:pt x="64389" y="8858"/>
                  </a:lnTo>
                  <a:lnTo>
                    <a:pt x="64675" y="9811"/>
                  </a:lnTo>
                  <a:lnTo>
                    <a:pt x="66961" y="12097"/>
                  </a:lnTo>
                  <a:lnTo>
                    <a:pt x="68008" y="13430"/>
                  </a:lnTo>
                  <a:lnTo>
                    <a:pt x="68294" y="13716"/>
                  </a:lnTo>
                  <a:lnTo>
                    <a:pt x="67342" y="14383"/>
                  </a:lnTo>
                  <a:lnTo>
                    <a:pt x="66961" y="14383"/>
                  </a:lnTo>
                  <a:lnTo>
                    <a:pt x="66675" y="15049"/>
                  </a:lnTo>
                  <a:lnTo>
                    <a:pt x="66294" y="15049"/>
                  </a:lnTo>
                  <a:lnTo>
                    <a:pt x="66008" y="15430"/>
                  </a:lnTo>
                  <a:lnTo>
                    <a:pt x="66008" y="15716"/>
                  </a:lnTo>
                  <a:lnTo>
                    <a:pt x="65342" y="16383"/>
                  </a:lnTo>
                  <a:lnTo>
                    <a:pt x="64389" y="18383"/>
                  </a:lnTo>
                  <a:lnTo>
                    <a:pt x="64675" y="18669"/>
                  </a:lnTo>
                  <a:lnTo>
                    <a:pt x="64675" y="19050"/>
                  </a:lnTo>
                  <a:lnTo>
                    <a:pt x="64389" y="20288"/>
                  </a:lnTo>
                  <a:lnTo>
                    <a:pt x="64389" y="20669"/>
                  </a:lnTo>
                  <a:lnTo>
                    <a:pt x="64008" y="20669"/>
                  </a:lnTo>
                  <a:lnTo>
                    <a:pt x="64389" y="20955"/>
                  </a:lnTo>
                  <a:lnTo>
                    <a:pt x="64008" y="21336"/>
                  </a:lnTo>
                  <a:lnTo>
                    <a:pt x="64008" y="21622"/>
                  </a:lnTo>
                  <a:lnTo>
                    <a:pt x="63722" y="22574"/>
                  </a:lnTo>
                  <a:lnTo>
                    <a:pt x="64008" y="22574"/>
                  </a:lnTo>
                  <a:lnTo>
                    <a:pt x="64389" y="23622"/>
                  </a:lnTo>
                  <a:lnTo>
                    <a:pt x="64675" y="23908"/>
                  </a:lnTo>
                  <a:lnTo>
                    <a:pt x="66294" y="24289"/>
                  </a:lnTo>
                  <a:lnTo>
                    <a:pt x="66008" y="24955"/>
                  </a:lnTo>
                  <a:lnTo>
                    <a:pt x="66294" y="25908"/>
                  </a:lnTo>
                  <a:lnTo>
                    <a:pt x="65342" y="26575"/>
                  </a:lnTo>
                  <a:lnTo>
                    <a:pt x="66008" y="28194"/>
                  </a:lnTo>
                  <a:lnTo>
                    <a:pt x="66008" y="30194"/>
                  </a:lnTo>
                  <a:lnTo>
                    <a:pt x="65627" y="31813"/>
                  </a:lnTo>
                  <a:lnTo>
                    <a:pt x="65056" y="32480"/>
                  </a:lnTo>
                  <a:lnTo>
                    <a:pt x="64389" y="32766"/>
                  </a:lnTo>
                  <a:lnTo>
                    <a:pt x="63055" y="34100"/>
                  </a:lnTo>
                  <a:lnTo>
                    <a:pt x="63341" y="34766"/>
                  </a:lnTo>
                  <a:lnTo>
                    <a:pt x="63341" y="35433"/>
                  </a:lnTo>
                  <a:lnTo>
                    <a:pt x="63722" y="35719"/>
                  </a:lnTo>
                  <a:lnTo>
                    <a:pt x="63722" y="37052"/>
                  </a:lnTo>
                  <a:lnTo>
                    <a:pt x="64389" y="36766"/>
                  </a:lnTo>
                  <a:lnTo>
                    <a:pt x="64675" y="36385"/>
                  </a:lnTo>
                  <a:lnTo>
                    <a:pt x="65627" y="36100"/>
                  </a:lnTo>
                  <a:lnTo>
                    <a:pt x="66675" y="35052"/>
                  </a:lnTo>
                  <a:lnTo>
                    <a:pt x="66961" y="35052"/>
                  </a:lnTo>
                  <a:lnTo>
                    <a:pt x="67627" y="35719"/>
                  </a:lnTo>
                  <a:lnTo>
                    <a:pt x="66961" y="36100"/>
                  </a:lnTo>
                  <a:lnTo>
                    <a:pt x="66675" y="36766"/>
                  </a:lnTo>
                  <a:lnTo>
                    <a:pt x="68008" y="38386"/>
                  </a:lnTo>
                  <a:lnTo>
                    <a:pt x="66675" y="39052"/>
                  </a:lnTo>
                  <a:lnTo>
                    <a:pt x="66675" y="40291"/>
                  </a:lnTo>
                  <a:lnTo>
                    <a:pt x="66961" y="40957"/>
                  </a:lnTo>
                  <a:lnTo>
                    <a:pt x="66961" y="42291"/>
                  </a:lnTo>
                  <a:lnTo>
                    <a:pt x="68580" y="41624"/>
                  </a:lnTo>
                  <a:lnTo>
                    <a:pt x="68961" y="41338"/>
                  </a:lnTo>
                  <a:lnTo>
                    <a:pt x="70580" y="41624"/>
                  </a:lnTo>
                  <a:lnTo>
                    <a:pt x="71914" y="41624"/>
                  </a:lnTo>
                  <a:lnTo>
                    <a:pt x="71914" y="40672"/>
                  </a:lnTo>
                  <a:lnTo>
                    <a:pt x="72580" y="39338"/>
                  </a:lnTo>
                  <a:lnTo>
                    <a:pt x="73533" y="39338"/>
                  </a:lnTo>
                  <a:lnTo>
                    <a:pt x="74200" y="39719"/>
                  </a:lnTo>
                  <a:lnTo>
                    <a:pt x="73914" y="40291"/>
                  </a:lnTo>
                  <a:lnTo>
                    <a:pt x="73914" y="40957"/>
                  </a:lnTo>
                  <a:lnTo>
                    <a:pt x="74200" y="41338"/>
                  </a:lnTo>
                  <a:lnTo>
                    <a:pt x="74485" y="40957"/>
                  </a:lnTo>
                  <a:lnTo>
                    <a:pt x="75152" y="40672"/>
                  </a:lnTo>
                  <a:lnTo>
                    <a:pt x="75819" y="40672"/>
                  </a:lnTo>
                  <a:lnTo>
                    <a:pt x="76200" y="40291"/>
                  </a:lnTo>
                  <a:lnTo>
                    <a:pt x="76867" y="40957"/>
                  </a:lnTo>
                  <a:lnTo>
                    <a:pt x="76867" y="41338"/>
                  </a:lnTo>
                  <a:lnTo>
                    <a:pt x="78105" y="40672"/>
                  </a:lnTo>
                  <a:lnTo>
                    <a:pt x="78772" y="40957"/>
                  </a:lnTo>
                  <a:lnTo>
                    <a:pt x="79438" y="40291"/>
                  </a:lnTo>
                  <a:lnTo>
                    <a:pt x="78486" y="39719"/>
                  </a:lnTo>
                  <a:lnTo>
                    <a:pt x="78486" y="39338"/>
                  </a:lnTo>
                  <a:lnTo>
                    <a:pt x="78772" y="39052"/>
                  </a:lnTo>
                  <a:lnTo>
                    <a:pt x="79438" y="38005"/>
                  </a:lnTo>
                  <a:lnTo>
                    <a:pt x="80391" y="37052"/>
                  </a:lnTo>
                  <a:lnTo>
                    <a:pt x="81058" y="37338"/>
                  </a:lnTo>
                  <a:lnTo>
                    <a:pt x="82391" y="37052"/>
                  </a:lnTo>
                  <a:lnTo>
                    <a:pt x="82391" y="37719"/>
                  </a:lnTo>
                  <a:lnTo>
                    <a:pt x="82772" y="38005"/>
                  </a:lnTo>
                  <a:lnTo>
                    <a:pt x="83725" y="38386"/>
                  </a:lnTo>
                  <a:lnTo>
                    <a:pt x="84010" y="36766"/>
                  </a:lnTo>
                  <a:lnTo>
                    <a:pt x="84010" y="35719"/>
                  </a:lnTo>
                  <a:lnTo>
                    <a:pt x="83725" y="35433"/>
                  </a:lnTo>
                  <a:lnTo>
                    <a:pt x="83725" y="34766"/>
                  </a:lnTo>
                  <a:lnTo>
                    <a:pt x="83058" y="34766"/>
                  </a:lnTo>
                  <a:lnTo>
                    <a:pt x="83058" y="34385"/>
                  </a:lnTo>
                  <a:lnTo>
                    <a:pt x="82772" y="34385"/>
                  </a:lnTo>
                  <a:lnTo>
                    <a:pt x="81725" y="33814"/>
                  </a:lnTo>
                  <a:lnTo>
                    <a:pt x="82772" y="33814"/>
                  </a:lnTo>
                  <a:lnTo>
                    <a:pt x="81725" y="33147"/>
                  </a:lnTo>
                  <a:lnTo>
                    <a:pt x="81725" y="32766"/>
                  </a:lnTo>
                  <a:lnTo>
                    <a:pt x="81058" y="32766"/>
                  </a:lnTo>
                  <a:lnTo>
                    <a:pt x="80772" y="31813"/>
                  </a:lnTo>
                  <a:lnTo>
                    <a:pt x="81725" y="31813"/>
                  </a:lnTo>
                  <a:lnTo>
                    <a:pt x="82105" y="32099"/>
                  </a:lnTo>
                  <a:lnTo>
                    <a:pt x="82391" y="32766"/>
                  </a:lnTo>
                  <a:lnTo>
                    <a:pt x="82772" y="32766"/>
                  </a:lnTo>
                  <a:lnTo>
                    <a:pt x="83344" y="31432"/>
                  </a:lnTo>
                  <a:lnTo>
                    <a:pt x="84010" y="30861"/>
                  </a:lnTo>
                  <a:lnTo>
                    <a:pt x="84392" y="29813"/>
                  </a:lnTo>
                  <a:lnTo>
                    <a:pt x="84010" y="29527"/>
                  </a:lnTo>
                  <a:lnTo>
                    <a:pt x="84677" y="28480"/>
                  </a:lnTo>
                  <a:lnTo>
                    <a:pt x="84677" y="28861"/>
                  </a:lnTo>
                  <a:lnTo>
                    <a:pt x="85725" y="28861"/>
                  </a:lnTo>
                  <a:lnTo>
                    <a:pt x="86011" y="28194"/>
                  </a:lnTo>
                  <a:lnTo>
                    <a:pt x="86011" y="26860"/>
                  </a:lnTo>
                  <a:lnTo>
                    <a:pt x="86296" y="26575"/>
                  </a:lnTo>
                  <a:lnTo>
                    <a:pt x="86963" y="26575"/>
                  </a:lnTo>
                  <a:lnTo>
                    <a:pt x="88297" y="25908"/>
                  </a:lnTo>
                  <a:lnTo>
                    <a:pt x="88011" y="25241"/>
                  </a:lnTo>
                  <a:lnTo>
                    <a:pt x="86963" y="24575"/>
                  </a:lnTo>
                  <a:lnTo>
                    <a:pt x="88011" y="24289"/>
                  </a:lnTo>
                  <a:lnTo>
                    <a:pt x="88297" y="23908"/>
                  </a:lnTo>
                  <a:lnTo>
                    <a:pt x="88963" y="23908"/>
                  </a:lnTo>
                  <a:lnTo>
                    <a:pt x="89249" y="23622"/>
                  </a:lnTo>
                  <a:lnTo>
                    <a:pt x="89916" y="22003"/>
                  </a:lnTo>
                  <a:lnTo>
                    <a:pt x="90297" y="22003"/>
                  </a:lnTo>
                  <a:lnTo>
                    <a:pt x="89630" y="21336"/>
                  </a:lnTo>
                  <a:lnTo>
                    <a:pt x="89249" y="19050"/>
                  </a:lnTo>
                  <a:lnTo>
                    <a:pt x="88678" y="19050"/>
                  </a:lnTo>
                  <a:lnTo>
                    <a:pt x="88963" y="18002"/>
                  </a:lnTo>
                  <a:lnTo>
                    <a:pt x="88678" y="17335"/>
                  </a:lnTo>
                  <a:lnTo>
                    <a:pt x="89916" y="16097"/>
                  </a:lnTo>
                  <a:lnTo>
                    <a:pt x="90583" y="16097"/>
                  </a:lnTo>
                  <a:lnTo>
                    <a:pt x="90297" y="15430"/>
                  </a:lnTo>
                  <a:lnTo>
                    <a:pt x="90583" y="15716"/>
                  </a:lnTo>
                  <a:lnTo>
                    <a:pt x="91630" y="14764"/>
                  </a:lnTo>
                  <a:lnTo>
                    <a:pt x="91916" y="15049"/>
                  </a:lnTo>
                  <a:lnTo>
                    <a:pt x="92297" y="14383"/>
                  </a:lnTo>
                  <a:lnTo>
                    <a:pt x="93250" y="14097"/>
                  </a:lnTo>
                  <a:lnTo>
                    <a:pt x="93535" y="14764"/>
                  </a:lnTo>
                  <a:lnTo>
                    <a:pt x="93917" y="15049"/>
                  </a:lnTo>
                  <a:lnTo>
                    <a:pt x="94869" y="15049"/>
                  </a:lnTo>
                  <a:lnTo>
                    <a:pt x="95536" y="15430"/>
                  </a:lnTo>
                  <a:lnTo>
                    <a:pt x="95536" y="15716"/>
                  </a:lnTo>
                  <a:lnTo>
                    <a:pt x="96488" y="15716"/>
                  </a:lnTo>
                  <a:lnTo>
                    <a:pt x="96869" y="15430"/>
                  </a:lnTo>
                  <a:lnTo>
                    <a:pt x="99822" y="14097"/>
                  </a:lnTo>
                  <a:lnTo>
                    <a:pt x="100108" y="13716"/>
                  </a:lnTo>
                  <a:lnTo>
                    <a:pt x="101441" y="13145"/>
                  </a:lnTo>
                  <a:lnTo>
                    <a:pt x="102394" y="12478"/>
                  </a:lnTo>
                  <a:lnTo>
                    <a:pt x="102775" y="11144"/>
                  </a:lnTo>
                  <a:lnTo>
                    <a:pt x="103060" y="11430"/>
                  </a:lnTo>
                  <a:lnTo>
                    <a:pt x="105346" y="10192"/>
                  </a:lnTo>
                  <a:lnTo>
                    <a:pt x="106013" y="6191"/>
                  </a:lnTo>
                  <a:lnTo>
                    <a:pt x="106680" y="5524"/>
                  </a:lnTo>
                  <a:lnTo>
                    <a:pt x="108299" y="4858"/>
                  </a:lnTo>
                  <a:lnTo>
                    <a:pt x="108966" y="4572"/>
                  </a:lnTo>
                  <a:lnTo>
                    <a:pt x="108680" y="3620"/>
                  </a:lnTo>
                  <a:lnTo>
                    <a:pt x="108299" y="3238"/>
                  </a:lnTo>
                  <a:lnTo>
                    <a:pt x="107347" y="2572"/>
                  </a:lnTo>
                  <a:lnTo>
                    <a:pt x="107347" y="2286"/>
                  </a:lnTo>
                  <a:lnTo>
                    <a:pt x="108013" y="1905"/>
                  </a:lnTo>
                  <a:lnTo>
                    <a:pt x="107061" y="286"/>
                  </a:lnTo>
                  <a:lnTo>
                    <a:pt x="107061" y="0"/>
                  </a:lnTo>
                  <a:lnTo>
                    <a:pt x="108299" y="0"/>
                  </a:lnTo>
                  <a:lnTo>
                    <a:pt x="109347" y="667"/>
                  </a:lnTo>
                  <a:lnTo>
                    <a:pt x="110300" y="667"/>
                  </a:lnTo>
                  <a:lnTo>
                    <a:pt x="111252" y="0"/>
                  </a:lnTo>
                  <a:lnTo>
                    <a:pt x="112300" y="0"/>
                  </a:lnTo>
                  <a:lnTo>
                    <a:pt x="112585" y="1333"/>
                  </a:lnTo>
                  <a:lnTo>
                    <a:pt x="112300" y="1619"/>
                  </a:lnTo>
                  <a:lnTo>
                    <a:pt x="112967" y="2953"/>
                  </a:lnTo>
                  <a:lnTo>
                    <a:pt x="113252" y="3238"/>
                  </a:lnTo>
                  <a:lnTo>
                    <a:pt x="113538" y="3238"/>
                  </a:lnTo>
                  <a:lnTo>
                    <a:pt x="113919" y="3620"/>
                  </a:lnTo>
                  <a:lnTo>
                    <a:pt x="113252" y="4572"/>
                  </a:lnTo>
                  <a:lnTo>
                    <a:pt x="113252" y="4858"/>
                  </a:lnTo>
                  <a:lnTo>
                    <a:pt x="113538" y="5524"/>
                  </a:lnTo>
                  <a:lnTo>
                    <a:pt x="113538" y="5905"/>
                  </a:lnTo>
                  <a:lnTo>
                    <a:pt x="114205" y="6858"/>
                  </a:lnTo>
                  <a:lnTo>
                    <a:pt x="113252" y="7525"/>
                  </a:lnTo>
                  <a:lnTo>
                    <a:pt x="113252" y="8191"/>
                  </a:lnTo>
                  <a:lnTo>
                    <a:pt x="113919" y="8477"/>
                  </a:lnTo>
                  <a:lnTo>
                    <a:pt x="112967" y="9811"/>
                  </a:lnTo>
                  <a:lnTo>
                    <a:pt x="112967" y="10192"/>
                  </a:lnTo>
                  <a:lnTo>
                    <a:pt x="112585" y="10477"/>
                  </a:lnTo>
                  <a:lnTo>
                    <a:pt x="112967" y="10763"/>
                  </a:lnTo>
                  <a:lnTo>
                    <a:pt x="112585" y="11144"/>
                  </a:lnTo>
                  <a:lnTo>
                    <a:pt x="112967" y="11144"/>
                  </a:lnTo>
                  <a:lnTo>
                    <a:pt x="113538" y="12097"/>
                  </a:lnTo>
                  <a:lnTo>
                    <a:pt x="114205" y="12478"/>
                  </a:lnTo>
                  <a:lnTo>
                    <a:pt x="114586" y="13145"/>
                  </a:lnTo>
                  <a:lnTo>
                    <a:pt x="117158" y="13145"/>
                  </a:lnTo>
                  <a:lnTo>
                    <a:pt x="118872" y="13430"/>
                  </a:lnTo>
                  <a:lnTo>
                    <a:pt x="119825" y="13145"/>
                  </a:lnTo>
                  <a:lnTo>
                    <a:pt x="120777" y="13430"/>
                  </a:lnTo>
                  <a:lnTo>
                    <a:pt x="121158" y="13716"/>
                  </a:lnTo>
                  <a:lnTo>
                    <a:pt x="121825" y="13430"/>
                  </a:lnTo>
                  <a:lnTo>
                    <a:pt x="121825" y="11811"/>
                  </a:lnTo>
                  <a:lnTo>
                    <a:pt x="122110" y="12097"/>
                  </a:lnTo>
                  <a:lnTo>
                    <a:pt x="122396" y="12097"/>
                  </a:lnTo>
                  <a:lnTo>
                    <a:pt x="122777" y="12478"/>
                  </a:lnTo>
                  <a:lnTo>
                    <a:pt x="123063" y="12097"/>
                  </a:lnTo>
                  <a:lnTo>
                    <a:pt x="123063" y="11811"/>
                  </a:lnTo>
                  <a:lnTo>
                    <a:pt x="124396" y="11430"/>
                  </a:lnTo>
                  <a:lnTo>
                    <a:pt x="124111" y="11144"/>
                  </a:lnTo>
                  <a:lnTo>
                    <a:pt x="124396" y="10763"/>
                  </a:lnTo>
                  <a:lnTo>
                    <a:pt x="124396" y="9525"/>
                  </a:lnTo>
                  <a:lnTo>
                    <a:pt x="127063" y="9525"/>
                  </a:lnTo>
                  <a:lnTo>
                    <a:pt x="128016" y="8191"/>
                  </a:lnTo>
                  <a:lnTo>
                    <a:pt x="128302" y="7525"/>
                  </a:lnTo>
                  <a:lnTo>
                    <a:pt x="128302" y="7239"/>
                  </a:lnTo>
                  <a:lnTo>
                    <a:pt x="128683" y="7525"/>
                  </a:lnTo>
                  <a:lnTo>
                    <a:pt x="128968" y="8477"/>
                  </a:lnTo>
                  <a:lnTo>
                    <a:pt x="130683" y="8858"/>
                  </a:lnTo>
                  <a:lnTo>
                    <a:pt x="131921" y="8858"/>
                  </a:lnTo>
                  <a:lnTo>
                    <a:pt x="131921" y="11144"/>
                  </a:lnTo>
                  <a:lnTo>
                    <a:pt x="132969" y="11430"/>
                  </a:lnTo>
                  <a:lnTo>
                    <a:pt x="132969" y="12097"/>
                  </a:lnTo>
                  <a:lnTo>
                    <a:pt x="133636" y="12478"/>
                  </a:lnTo>
                  <a:lnTo>
                    <a:pt x="134588" y="11811"/>
                  </a:lnTo>
                  <a:lnTo>
                    <a:pt x="135541" y="11811"/>
                  </a:lnTo>
                  <a:lnTo>
                    <a:pt x="136874" y="12478"/>
                  </a:lnTo>
                  <a:lnTo>
                    <a:pt x="138875" y="11144"/>
                  </a:lnTo>
                  <a:lnTo>
                    <a:pt x="140494" y="10763"/>
                  </a:lnTo>
                  <a:lnTo>
                    <a:pt x="142494" y="9144"/>
                  </a:lnTo>
                  <a:lnTo>
                    <a:pt x="144399" y="8477"/>
                  </a:lnTo>
                  <a:lnTo>
                    <a:pt x="145733" y="6858"/>
                  </a:lnTo>
                  <a:lnTo>
                    <a:pt x="145733" y="7239"/>
                  </a:lnTo>
                  <a:lnTo>
                    <a:pt x="146399" y="7525"/>
                  </a:lnTo>
                  <a:lnTo>
                    <a:pt x="147066" y="8477"/>
                  </a:lnTo>
                  <a:lnTo>
                    <a:pt x="147066" y="8858"/>
                  </a:lnTo>
                  <a:lnTo>
                    <a:pt x="147352" y="9811"/>
                  </a:lnTo>
                  <a:lnTo>
                    <a:pt x="149352" y="11811"/>
                  </a:lnTo>
                  <a:lnTo>
                    <a:pt x="149352" y="13430"/>
                  </a:lnTo>
                  <a:lnTo>
                    <a:pt x="148685" y="16669"/>
                  </a:lnTo>
                  <a:lnTo>
                    <a:pt x="148685" y="17716"/>
                  </a:lnTo>
                  <a:lnTo>
                    <a:pt x="148971" y="18002"/>
                  </a:lnTo>
                  <a:lnTo>
                    <a:pt x="149638" y="18002"/>
                  </a:lnTo>
                  <a:lnTo>
                    <a:pt x="148971" y="19050"/>
                  </a:lnTo>
                  <a:lnTo>
                    <a:pt x="149638" y="19050"/>
                  </a:lnTo>
                  <a:lnTo>
                    <a:pt x="149352" y="19336"/>
                  </a:lnTo>
                  <a:lnTo>
                    <a:pt x="149638" y="19621"/>
                  </a:lnTo>
                  <a:lnTo>
                    <a:pt x="149352" y="20002"/>
                  </a:lnTo>
                  <a:lnTo>
                    <a:pt x="148400" y="20002"/>
                  </a:lnTo>
                  <a:lnTo>
                    <a:pt x="148018" y="20669"/>
                  </a:lnTo>
                  <a:lnTo>
                    <a:pt x="147733" y="20669"/>
                  </a:lnTo>
                  <a:lnTo>
                    <a:pt x="147352" y="20955"/>
                  </a:lnTo>
                  <a:lnTo>
                    <a:pt x="148018" y="21336"/>
                  </a:lnTo>
                  <a:lnTo>
                    <a:pt x="147066" y="21622"/>
                  </a:lnTo>
                  <a:lnTo>
                    <a:pt x="147066" y="23622"/>
                  </a:lnTo>
                  <a:lnTo>
                    <a:pt x="147733" y="25241"/>
                  </a:lnTo>
                  <a:lnTo>
                    <a:pt x="148400" y="25908"/>
                  </a:lnTo>
                  <a:lnTo>
                    <a:pt x="148018" y="26194"/>
                  </a:lnTo>
                  <a:lnTo>
                    <a:pt x="148400" y="26575"/>
                  </a:lnTo>
                  <a:lnTo>
                    <a:pt x="148400" y="27527"/>
                  </a:lnTo>
                  <a:lnTo>
                    <a:pt x="148971" y="27241"/>
                  </a:lnTo>
                  <a:lnTo>
                    <a:pt x="149352" y="27241"/>
                  </a:lnTo>
                  <a:lnTo>
                    <a:pt x="149638" y="28194"/>
                  </a:lnTo>
                  <a:lnTo>
                    <a:pt x="149638" y="28480"/>
                  </a:lnTo>
                  <a:lnTo>
                    <a:pt x="150304" y="29146"/>
                  </a:lnTo>
                  <a:lnTo>
                    <a:pt x="150685" y="29146"/>
                  </a:lnTo>
                  <a:lnTo>
                    <a:pt x="150971" y="29527"/>
                  </a:lnTo>
                  <a:lnTo>
                    <a:pt x="150019" y="29813"/>
                  </a:lnTo>
                  <a:lnTo>
                    <a:pt x="150019" y="30480"/>
                  </a:lnTo>
                  <a:lnTo>
                    <a:pt x="152590" y="31147"/>
                  </a:lnTo>
                  <a:lnTo>
                    <a:pt x="153924" y="32099"/>
                  </a:lnTo>
                  <a:lnTo>
                    <a:pt x="156210" y="33147"/>
                  </a:lnTo>
                  <a:lnTo>
                    <a:pt x="156210" y="35052"/>
                  </a:lnTo>
                  <a:lnTo>
                    <a:pt x="156591" y="35052"/>
                  </a:lnTo>
                  <a:lnTo>
                    <a:pt x="156591" y="37052"/>
                  </a:lnTo>
                  <a:lnTo>
                    <a:pt x="156877" y="37338"/>
                  </a:lnTo>
                  <a:lnTo>
                    <a:pt x="155543" y="38671"/>
                  </a:lnTo>
                  <a:lnTo>
                    <a:pt x="155543" y="39052"/>
                  </a:lnTo>
                  <a:lnTo>
                    <a:pt x="155924" y="39052"/>
                  </a:lnTo>
                  <a:lnTo>
                    <a:pt x="156591" y="39338"/>
                  </a:lnTo>
                  <a:lnTo>
                    <a:pt x="156877" y="39719"/>
                  </a:lnTo>
                  <a:lnTo>
                    <a:pt x="155258" y="42291"/>
                  </a:lnTo>
                  <a:lnTo>
                    <a:pt x="159829" y="45910"/>
                  </a:lnTo>
                  <a:lnTo>
                    <a:pt x="162782" y="45625"/>
                  </a:lnTo>
                  <a:lnTo>
                    <a:pt x="164783" y="45625"/>
                  </a:lnTo>
                  <a:lnTo>
                    <a:pt x="164116" y="46196"/>
                  </a:lnTo>
                  <a:lnTo>
                    <a:pt x="163735" y="47911"/>
                  </a:lnTo>
                  <a:lnTo>
                    <a:pt x="164116" y="48196"/>
                  </a:lnTo>
                  <a:lnTo>
                    <a:pt x="164116" y="49530"/>
                  </a:lnTo>
                  <a:lnTo>
                    <a:pt x="165068" y="50482"/>
                  </a:lnTo>
                  <a:lnTo>
                    <a:pt x="164783" y="50482"/>
                  </a:lnTo>
                  <a:lnTo>
                    <a:pt x="164401" y="50197"/>
                  </a:lnTo>
                  <a:lnTo>
                    <a:pt x="164116" y="50482"/>
                  </a:lnTo>
                  <a:lnTo>
                    <a:pt x="163449" y="51530"/>
                  </a:lnTo>
                  <a:lnTo>
                    <a:pt x="163163" y="52102"/>
                  </a:lnTo>
                  <a:lnTo>
                    <a:pt x="163830" y="53816"/>
                  </a:lnTo>
                  <a:lnTo>
                    <a:pt x="165068" y="53816"/>
                  </a:lnTo>
                  <a:lnTo>
                    <a:pt x="165735" y="54769"/>
                  </a:lnTo>
                  <a:lnTo>
                    <a:pt x="167068" y="55721"/>
                  </a:lnTo>
                  <a:lnTo>
                    <a:pt x="166783" y="56102"/>
                  </a:lnTo>
                  <a:lnTo>
                    <a:pt x="167354" y="56769"/>
                  </a:lnTo>
                  <a:lnTo>
                    <a:pt x="167068" y="57055"/>
                  </a:lnTo>
                  <a:lnTo>
                    <a:pt x="166783" y="57721"/>
                  </a:lnTo>
                  <a:lnTo>
                    <a:pt x="167354" y="58007"/>
                  </a:lnTo>
                  <a:lnTo>
                    <a:pt x="167735" y="58674"/>
                  </a:lnTo>
                  <a:lnTo>
                    <a:pt x="168021" y="59055"/>
                  </a:lnTo>
                  <a:lnTo>
                    <a:pt x="168021" y="59722"/>
                  </a:lnTo>
                  <a:lnTo>
                    <a:pt x="167735" y="60007"/>
                  </a:lnTo>
                  <a:lnTo>
                    <a:pt x="168021" y="60007"/>
                  </a:lnTo>
                  <a:lnTo>
                    <a:pt x="167735" y="60674"/>
                  </a:lnTo>
                  <a:lnTo>
                    <a:pt x="168021" y="60960"/>
                  </a:lnTo>
                  <a:lnTo>
                    <a:pt x="168402" y="61627"/>
                  </a:lnTo>
                  <a:lnTo>
                    <a:pt x="169069" y="61627"/>
                  </a:lnTo>
                  <a:lnTo>
                    <a:pt x="170307" y="62294"/>
                  </a:lnTo>
                  <a:lnTo>
                    <a:pt x="170307" y="62960"/>
                  </a:lnTo>
                  <a:lnTo>
                    <a:pt x="171355" y="63627"/>
                  </a:lnTo>
                  <a:lnTo>
                    <a:pt x="172021" y="63913"/>
                  </a:lnTo>
                  <a:lnTo>
                    <a:pt x="172688" y="63627"/>
                  </a:lnTo>
                  <a:lnTo>
                    <a:pt x="172974" y="63341"/>
                  </a:lnTo>
                  <a:lnTo>
                    <a:pt x="174308" y="64579"/>
                  </a:lnTo>
                  <a:lnTo>
                    <a:pt x="174308" y="64960"/>
                  </a:lnTo>
                  <a:lnTo>
                    <a:pt x="174593" y="65627"/>
                  </a:lnTo>
                  <a:lnTo>
                    <a:pt x="174974" y="67247"/>
                  </a:lnTo>
                  <a:lnTo>
                    <a:pt x="175260" y="67247"/>
                  </a:lnTo>
                  <a:lnTo>
                    <a:pt x="175927" y="66961"/>
                  </a:lnTo>
                  <a:lnTo>
                    <a:pt x="175927" y="67532"/>
                  </a:lnTo>
                  <a:lnTo>
                    <a:pt x="175260" y="67913"/>
                  </a:lnTo>
                  <a:lnTo>
                    <a:pt x="175641" y="68199"/>
                  </a:lnTo>
                  <a:lnTo>
                    <a:pt x="176593" y="68580"/>
                  </a:lnTo>
                  <a:lnTo>
                    <a:pt x="177546" y="69247"/>
                  </a:lnTo>
                  <a:lnTo>
                    <a:pt x="178213" y="70485"/>
                  </a:lnTo>
                  <a:lnTo>
                    <a:pt x="176213" y="69913"/>
                  </a:lnTo>
                  <a:lnTo>
                    <a:pt x="175641" y="70866"/>
                  </a:lnTo>
                  <a:lnTo>
                    <a:pt x="175260" y="71152"/>
                  </a:lnTo>
                  <a:lnTo>
                    <a:pt x="175641" y="71819"/>
                  </a:lnTo>
                  <a:lnTo>
                    <a:pt x="174308" y="72199"/>
                  </a:lnTo>
                  <a:lnTo>
                    <a:pt x="173926" y="72199"/>
                  </a:lnTo>
                  <a:lnTo>
                    <a:pt x="172021" y="72866"/>
                  </a:lnTo>
                  <a:lnTo>
                    <a:pt x="172021" y="73438"/>
                  </a:lnTo>
                  <a:lnTo>
                    <a:pt x="171355" y="74105"/>
                  </a:lnTo>
                  <a:lnTo>
                    <a:pt x="171355" y="74771"/>
                  </a:lnTo>
                  <a:lnTo>
                    <a:pt x="170974" y="74771"/>
                  </a:lnTo>
                  <a:lnTo>
                    <a:pt x="170974" y="75438"/>
                  </a:lnTo>
                  <a:lnTo>
                    <a:pt x="171355" y="76105"/>
                  </a:lnTo>
                  <a:lnTo>
                    <a:pt x="170974" y="76105"/>
                  </a:lnTo>
                  <a:lnTo>
                    <a:pt x="171355" y="76772"/>
                  </a:lnTo>
                  <a:lnTo>
                    <a:pt x="171355" y="77057"/>
                  </a:lnTo>
                  <a:lnTo>
                    <a:pt x="171640" y="77438"/>
                  </a:lnTo>
                  <a:lnTo>
                    <a:pt x="171355" y="78105"/>
                  </a:lnTo>
                  <a:lnTo>
                    <a:pt x="171640" y="79058"/>
                  </a:lnTo>
                  <a:lnTo>
                    <a:pt x="171355" y="80391"/>
                  </a:lnTo>
                  <a:lnTo>
                    <a:pt x="171355" y="80677"/>
                  </a:lnTo>
                  <a:lnTo>
                    <a:pt x="172021" y="80677"/>
                  </a:lnTo>
                  <a:lnTo>
                    <a:pt x="172021" y="81344"/>
                  </a:lnTo>
                  <a:lnTo>
                    <a:pt x="171355" y="84010"/>
                  </a:lnTo>
                  <a:lnTo>
                    <a:pt x="171355" y="85915"/>
                  </a:lnTo>
                  <a:lnTo>
                    <a:pt x="170974" y="86963"/>
                  </a:lnTo>
                  <a:lnTo>
                    <a:pt x="173260" y="87249"/>
                  </a:lnTo>
                  <a:lnTo>
                    <a:pt x="175260" y="87249"/>
                  </a:lnTo>
                  <a:lnTo>
                    <a:pt x="178213" y="87916"/>
                  </a:lnTo>
                  <a:lnTo>
                    <a:pt x="180880" y="89249"/>
                  </a:lnTo>
                  <a:lnTo>
                    <a:pt x="182499" y="89535"/>
                  </a:lnTo>
                  <a:lnTo>
                    <a:pt x="182785" y="90202"/>
                  </a:lnTo>
                  <a:lnTo>
                    <a:pt x="182118" y="90869"/>
                  </a:lnTo>
                  <a:lnTo>
                    <a:pt x="181546" y="92202"/>
                  </a:lnTo>
                  <a:lnTo>
                    <a:pt x="181832" y="92869"/>
                  </a:lnTo>
                  <a:lnTo>
                    <a:pt x="182499" y="93821"/>
                  </a:lnTo>
                  <a:lnTo>
                    <a:pt x="182499" y="94107"/>
                  </a:lnTo>
                  <a:lnTo>
                    <a:pt x="182785" y="94107"/>
                  </a:lnTo>
                  <a:lnTo>
                    <a:pt x="183451" y="95155"/>
                  </a:lnTo>
                  <a:lnTo>
                    <a:pt x="183166" y="96107"/>
                  </a:lnTo>
                  <a:lnTo>
                    <a:pt x="182499" y="96774"/>
                  </a:lnTo>
                  <a:lnTo>
                    <a:pt x="182499" y="97060"/>
                  </a:lnTo>
                  <a:lnTo>
                    <a:pt x="182785" y="97726"/>
                  </a:lnTo>
                  <a:lnTo>
                    <a:pt x="183166" y="98774"/>
                  </a:lnTo>
                  <a:lnTo>
                    <a:pt x="183833" y="99060"/>
                  </a:lnTo>
                  <a:lnTo>
                    <a:pt x="183833" y="100394"/>
                  </a:lnTo>
                  <a:lnTo>
                    <a:pt x="183451" y="100394"/>
                  </a:lnTo>
                  <a:lnTo>
                    <a:pt x="183166" y="101346"/>
                  </a:lnTo>
                  <a:lnTo>
                    <a:pt x="183451" y="101727"/>
                  </a:lnTo>
                  <a:lnTo>
                    <a:pt x="183451" y="102394"/>
                  </a:lnTo>
                  <a:lnTo>
                    <a:pt x="183833" y="103346"/>
                  </a:lnTo>
                  <a:lnTo>
                    <a:pt x="184118" y="104013"/>
                  </a:lnTo>
                  <a:lnTo>
                    <a:pt x="184118" y="104680"/>
                  </a:lnTo>
                  <a:lnTo>
                    <a:pt x="183833" y="104965"/>
                  </a:lnTo>
                  <a:lnTo>
                    <a:pt x="182785" y="105632"/>
                  </a:lnTo>
                  <a:lnTo>
                    <a:pt x="182499" y="106299"/>
                  </a:lnTo>
                  <a:lnTo>
                    <a:pt x="181832" y="107251"/>
                  </a:lnTo>
                  <a:lnTo>
                    <a:pt x="180499" y="107633"/>
                  </a:lnTo>
                  <a:lnTo>
                    <a:pt x="179546" y="108585"/>
                  </a:lnTo>
                  <a:lnTo>
                    <a:pt x="180880" y="109919"/>
                  </a:lnTo>
                  <a:lnTo>
                    <a:pt x="181832" y="110204"/>
                  </a:lnTo>
                  <a:lnTo>
                    <a:pt x="182118" y="110585"/>
                  </a:lnTo>
                  <a:lnTo>
                    <a:pt x="181832" y="110585"/>
                  </a:lnTo>
                  <a:lnTo>
                    <a:pt x="181832" y="111252"/>
                  </a:lnTo>
                  <a:lnTo>
                    <a:pt x="182499" y="111823"/>
                  </a:lnTo>
                  <a:lnTo>
                    <a:pt x="182499" y="112205"/>
                  </a:lnTo>
                  <a:lnTo>
                    <a:pt x="181832" y="112871"/>
                  </a:lnTo>
                  <a:lnTo>
                    <a:pt x="182118" y="112871"/>
                  </a:lnTo>
                  <a:lnTo>
                    <a:pt x="181832" y="113157"/>
                  </a:lnTo>
                  <a:lnTo>
                    <a:pt x="182118" y="113824"/>
                  </a:lnTo>
                  <a:lnTo>
                    <a:pt x="181832" y="114205"/>
                  </a:lnTo>
                  <a:lnTo>
                    <a:pt x="183166" y="114776"/>
                  </a:lnTo>
                  <a:lnTo>
                    <a:pt x="184785" y="115157"/>
                  </a:lnTo>
                  <a:lnTo>
                    <a:pt x="186404" y="116491"/>
                  </a:lnTo>
                  <a:lnTo>
                    <a:pt x="187071" y="117443"/>
                  </a:lnTo>
                  <a:lnTo>
                    <a:pt x="184499" y="119444"/>
                  </a:lnTo>
                  <a:lnTo>
                    <a:pt x="183451" y="120682"/>
                  </a:lnTo>
                  <a:lnTo>
                    <a:pt x="183451" y="121063"/>
                  </a:lnTo>
                  <a:lnTo>
                    <a:pt x="183166" y="121348"/>
                  </a:lnTo>
                  <a:lnTo>
                    <a:pt x="182499" y="121730"/>
                  </a:lnTo>
                  <a:lnTo>
                    <a:pt x="182118" y="121730"/>
                  </a:lnTo>
                  <a:lnTo>
                    <a:pt x="180880" y="122682"/>
                  </a:lnTo>
                  <a:lnTo>
                    <a:pt x="178594" y="123349"/>
                  </a:lnTo>
                  <a:lnTo>
                    <a:pt x="178594" y="12601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4D87E34E-8AE9-C718-880B-1CB8A3787BCF}"/>
                </a:ext>
              </a:extLst>
            </p:cNvPr>
            <p:cNvSpPr/>
            <p:nvPr/>
          </p:nvSpPr>
          <p:spPr>
            <a:xfrm>
              <a:off x="1357073" y="3994466"/>
              <a:ext cx="168306" cy="271748"/>
            </a:xfrm>
            <a:custGeom>
              <a:avLst/>
              <a:gdLst>
                <a:gd name="connsiteX0" fmla="*/ 17717 w 168306"/>
                <a:gd name="connsiteY0" fmla="*/ 64294 h 271748"/>
                <a:gd name="connsiteX1" fmla="*/ 18383 w 168306"/>
                <a:gd name="connsiteY1" fmla="*/ 63627 h 271748"/>
                <a:gd name="connsiteX2" fmla="*/ 18383 w 168306"/>
                <a:gd name="connsiteY2" fmla="*/ 63341 h 271748"/>
                <a:gd name="connsiteX3" fmla="*/ 18669 w 168306"/>
                <a:gd name="connsiteY3" fmla="*/ 63056 h 271748"/>
                <a:gd name="connsiteX4" fmla="*/ 19050 w 168306"/>
                <a:gd name="connsiteY4" fmla="*/ 62389 h 271748"/>
                <a:gd name="connsiteX5" fmla="*/ 19336 w 168306"/>
                <a:gd name="connsiteY5" fmla="*/ 62389 h 271748"/>
                <a:gd name="connsiteX6" fmla="*/ 20002 w 168306"/>
                <a:gd name="connsiteY6" fmla="*/ 61341 h 271748"/>
                <a:gd name="connsiteX7" fmla="*/ 21336 w 168306"/>
                <a:gd name="connsiteY7" fmla="*/ 60674 h 271748"/>
                <a:gd name="connsiteX8" fmla="*/ 22955 w 168306"/>
                <a:gd name="connsiteY8" fmla="*/ 60674 h 271748"/>
                <a:gd name="connsiteX9" fmla="*/ 23336 w 168306"/>
                <a:gd name="connsiteY9" fmla="*/ 60103 h 271748"/>
                <a:gd name="connsiteX10" fmla="*/ 23622 w 168306"/>
                <a:gd name="connsiteY10" fmla="*/ 59055 h 271748"/>
                <a:gd name="connsiteX11" fmla="*/ 23622 w 168306"/>
                <a:gd name="connsiteY11" fmla="*/ 55817 h 271748"/>
                <a:gd name="connsiteX12" fmla="*/ 24956 w 168306"/>
                <a:gd name="connsiteY12" fmla="*/ 55435 h 271748"/>
                <a:gd name="connsiteX13" fmla="*/ 25241 w 168306"/>
                <a:gd name="connsiteY13" fmla="*/ 54769 h 271748"/>
                <a:gd name="connsiteX14" fmla="*/ 24956 w 168306"/>
                <a:gd name="connsiteY14" fmla="*/ 54483 h 271748"/>
                <a:gd name="connsiteX15" fmla="*/ 25622 w 168306"/>
                <a:gd name="connsiteY15" fmla="*/ 53531 h 271748"/>
                <a:gd name="connsiteX16" fmla="*/ 25622 w 168306"/>
                <a:gd name="connsiteY16" fmla="*/ 52864 h 271748"/>
                <a:gd name="connsiteX17" fmla="*/ 25908 w 168306"/>
                <a:gd name="connsiteY17" fmla="*/ 52197 h 271748"/>
                <a:gd name="connsiteX18" fmla="*/ 25908 w 168306"/>
                <a:gd name="connsiteY18" fmla="*/ 51530 h 271748"/>
                <a:gd name="connsiteX19" fmla="*/ 24956 w 168306"/>
                <a:gd name="connsiteY19" fmla="*/ 51245 h 271748"/>
                <a:gd name="connsiteX20" fmla="*/ 24575 w 168306"/>
                <a:gd name="connsiteY20" fmla="*/ 50864 h 271748"/>
                <a:gd name="connsiteX21" fmla="*/ 25241 w 168306"/>
                <a:gd name="connsiteY21" fmla="*/ 50578 h 271748"/>
                <a:gd name="connsiteX22" fmla="*/ 25908 w 168306"/>
                <a:gd name="connsiteY22" fmla="*/ 50578 h 271748"/>
                <a:gd name="connsiteX23" fmla="*/ 25908 w 168306"/>
                <a:gd name="connsiteY23" fmla="*/ 50197 h 271748"/>
                <a:gd name="connsiteX24" fmla="*/ 26289 w 168306"/>
                <a:gd name="connsiteY24" fmla="*/ 49911 h 271748"/>
                <a:gd name="connsiteX25" fmla="*/ 27242 w 168306"/>
                <a:gd name="connsiteY25" fmla="*/ 50197 h 271748"/>
                <a:gd name="connsiteX26" fmla="*/ 27527 w 168306"/>
                <a:gd name="connsiteY26" fmla="*/ 49244 h 271748"/>
                <a:gd name="connsiteX27" fmla="*/ 28861 w 168306"/>
                <a:gd name="connsiteY27" fmla="*/ 48863 h 271748"/>
                <a:gd name="connsiteX28" fmla="*/ 28861 w 168306"/>
                <a:gd name="connsiteY28" fmla="*/ 48578 h 271748"/>
                <a:gd name="connsiteX29" fmla="*/ 29242 w 168306"/>
                <a:gd name="connsiteY29" fmla="*/ 48292 h 271748"/>
                <a:gd name="connsiteX30" fmla="*/ 30194 w 168306"/>
                <a:gd name="connsiteY30" fmla="*/ 48292 h 271748"/>
                <a:gd name="connsiteX31" fmla="*/ 31147 w 168306"/>
                <a:gd name="connsiteY31" fmla="*/ 47625 h 271748"/>
                <a:gd name="connsiteX32" fmla="*/ 31813 w 168306"/>
                <a:gd name="connsiteY32" fmla="*/ 47911 h 271748"/>
                <a:gd name="connsiteX33" fmla="*/ 32480 w 168306"/>
                <a:gd name="connsiteY33" fmla="*/ 47911 h 271748"/>
                <a:gd name="connsiteX34" fmla="*/ 33433 w 168306"/>
                <a:gd name="connsiteY34" fmla="*/ 47625 h 271748"/>
                <a:gd name="connsiteX35" fmla="*/ 34100 w 168306"/>
                <a:gd name="connsiteY35" fmla="*/ 47625 h 271748"/>
                <a:gd name="connsiteX36" fmla="*/ 33814 w 168306"/>
                <a:gd name="connsiteY36" fmla="*/ 47244 h 271748"/>
                <a:gd name="connsiteX37" fmla="*/ 33147 w 168306"/>
                <a:gd name="connsiteY37" fmla="*/ 47244 h 271748"/>
                <a:gd name="connsiteX38" fmla="*/ 33814 w 168306"/>
                <a:gd name="connsiteY38" fmla="*/ 47244 h 271748"/>
                <a:gd name="connsiteX39" fmla="*/ 33147 w 168306"/>
                <a:gd name="connsiteY39" fmla="*/ 46577 h 271748"/>
                <a:gd name="connsiteX40" fmla="*/ 33433 w 168306"/>
                <a:gd name="connsiteY40" fmla="*/ 45625 h 271748"/>
                <a:gd name="connsiteX41" fmla="*/ 33147 w 168306"/>
                <a:gd name="connsiteY41" fmla="*/ 45339 h 271748"/>
                <a:gd name="connsiteX42" fmla="*/ 33433 w 168306"/>
                <a:gd name="connsiteY42" fmla="*/ 44958 h 271748"/>
                <a:gd name="connsiteX43" fmla="*/ 34766 w 168306"/>
                <a:gd name="connsiteY43" fmla="*/ 44672 h 271748"/>
                <a:gd name="connsiteX44" fmla="*/ 34766 w 168306"/>
                <a:gd name="connsiteY44" fmla="*/ 44958 h 271748"/>
                <a:gd name="connsiteX45" fmla="*/ 34766 w 168306"/>
                <a:gd name="connsiteY45" fmla="*/ 43625 h 271748"/>
                <a:gd name="connsiteX46" fmla="*/ 34100 w 168306"/>
                <a:gd name="connsiteY46" fmla="*/ 42005 h 271748"/>
                <a:gd name="connsiteX47" fmla="*/ 33814 w 168306"/>
                <a:gd name="connsiteY47" fmla="*/ 40386 h 271748"/>
                <a:gd name="connsiteX48" fmla="*/ 33147 w 168306"/>
                <a:gd name="connsiteY48" fmla="*/ 40005 h 271748"/>
                <a:gd name="connsiteX49" fmla="*/ 32480 w 168306"/>
                <a:gd name="connsiteY49" fmla="*/ 39433 h 271748"/>
                <a:gd name="connsiteX50" fmla="*/ 32480 w 168306"/>
                <a:gd name="connsiteY50" fmla="*/ 38386 h 271748"/>
                <a:gd name="connsiteX51" fmla="*/ 32194 w 168306"/>
                <a:gd name="connsiteY51" fmla="*/ 37433 h 271748"/>
                <a:gd name="connsiteX52" fmla="*/ 32194 w 168306"/>
                <a:gd name="connsiteY52" fmla="*/ 36767 h 271748"/>
                <a:gd name="connsiteX53" fmla="*/ 31813 w 168306"/>
                <a:gd name="connsiteY53" fmla="*/ 36481 h 271748"/>
                <a:gd name="connsiteX54" fmla="*/ 32194 w 168306"/>
                <a:gd name="connsiteY54" fmla="*/ 35433 h 271748"/>
                <a:gd name="connsiteX55" fmla="*/ 32480 w 168306"/>
                <a:gd name="connsiteY55" fmla="*/ 35147 h 271748"/>
                <a:gd name="connsiteX56" fmla="*/ 32194 w 168306"/>
                <a:gd name="connsiteY56" fmla="*/ 34766 h 271748"/>
                <a:gd name="connsiteX57" fmla="*/ 32194 w 168306"/>
                <a:gd name="connsiteY57" fmla="*/ 34481 h 271748"/>
                <a:gd name="connsiteX58" fmla="*/ 31813 w 168306"/>
                <a:gd name="connsiteY58" fmla="*/ 34100 h 271748"/>
                <a:gd name="connsiteX59" fmla="*/ 32194 w 168306"/>
                <a:gd name="connsiteY59" fmla="*/ 34100 h 271748"/>
                <a:gd name="connsiteX60" fmla="*/ 32480 w 168306"/>
                <a:gd name="connsiteY60" fmla="*/ 33814 h 271748"/>
                <a:gd name="connsiteX61" fmla="*/ 32480 w 168306"/>
                <a:gd name="connsiteY61" fmla="*/ 33528 h 271748"/>
                <a:gd name="connsiteX62" fmla="*/ 33147 w 168306"/>
                <a:gd name="connsiteY62" fmla="*/ 34481 h 271748"/>
                <a:gd name="connsiteX63" fmla="*/ 34100 w 168306"/>
                <a:gd name="connsiteY63" fmla="*/ 35147 h 271748"/>
                <a:gd name="connsiteX64" fmla="*/ 34100 w 168306"/>
                <a:gd name="connsiteY64" fmla="*/ 35433 h 271748"/>
                <a:gd name="connsiteX65" fmla="*/ 34766 w 168306"/>
                <a:gd name="connsiteY65" fmla="*/ 35433 h 271748"/>
                <a:gd name="connsiteX66" fmla="*/ 35433 w 168306"/>
                <a:gd name="connsiteY66" fmla="*/ 35814 h 271748"/>
                <a:gd name="connsiteX67" fmla="*/ 35433 w 168306"/>
                <a:gd name="connsiteY67" fmla="*/ 35147 h 271748"/>
                <a:gd name="connsiteX68" fmla="*/ 36100 w 168306"/>
                <a:gd name="connsiteY68" fmla="*/ 35147 h 271748"/>
                <a:gd name="connsiteX69" fmla="*/ 36385 w 168306"/>
                <a:gd name="connsiteY69" fmla="*/ 35433 h 271748"/>
                <a:gd name="connsiteX70" fmla="*/ 36385 w 168306"/>
                <a:gd name="connsiteY70" fmla="*/ 33814 h 271748"/>
                <a:gd name="connsiteX71" fmla="*/ 36100 w 168306"/>
                <a:gd name="connsiteY71" fmla="*/ 32861 h 271748"/>
                <a:gd name="connsiteX72" fmla="*/ 36767 w 168306"/>
                <a:gd name="connsiteY72" fmla="*/ 32195 h 271748"/>
                <a:gd name="connsiteX73" fmla="*/ 36385 w 168306"/>
                <a:gd name="connsiteY73" fmla="*/ 31528 h 271748"/>
                <a:gd name="connsiteX74" fmla="*/ 37719 w 168306"/>
                <a:gd name="connsiteY74" fmla="*/ 30575 h 271748"/>
                <a:gd name="connsiteX75" fmla="*/ 37719 w 168306"/>
                <a:gd name="connsiteY75" fmla="*/ 29242 h 271748"/>
                <a:gd name="connsiteX76" fmla="*/ 38100 w 168306"/>
                <a:gd name="connsiteY76" fmla="*/ 29242 h 271748"/>
                <a:gd name="connsiteX77" fmla="*/ 38671 w 168306"/>
                <a:gd name="connsiteY77" fmla="*/ 28861 h 271748"/>
                <a:gd name="connsiteX78" fmla="*/ 39052 w 168306"/>
                <a:gd name="connsiteY78" fmla="*/ 28194 h 271748"/>
                <a:gd name="connsiteX79" fmla="*/ 39052 w 168306"/>
                <a:gd name="connsiteY79" fmla="*/ 27908 h 271748"/>
                <a:gd name="connsiteX80" fmla="*/ 39719 w 168306"/>
                <a:gd name="connsiteY80" fmla="*/ 28194 h 271748"/>
                <a:gd name="connsiteX81" fmla="*/ 40672 w 168306"/>
                <a:gd name="connsiteY81" fmla="*/ 26956 h 271748"/>
                <a:gd name="connsiteX82" fmla="*/ 41053 w 168306"/>
                <a:gd name="connsiteY82" fmla="*/ 26956 h 271748"/>
                <a:gd name="connsiteX83" fmla="*/ 41053 w 168306"/>
                <a:gd name="connsiteY83" fmla="*/ 26575 h 271748"/>
                <a:gd name="connsiteX84" fmla="*/ 41338 w 168306"/>
                <a:gd name="connsiteY84" fmla="*/ 26575 h 271748"/>
                <a:gd name="connsiteX85" fmla="*/ 41338 w 168306"/>
                <a:gd name="connsiteY85" fmla="*/ 25622 h 271748"/>
                <a:gd name="connsiteX86" fmla="*/ 42005 w 168306"/>
                <a:gd name="connsiteY86" fmla="*/ 25622 h 271748"/>
                <a:gd name="connsiteX87" fmla="*/ 42291 w 168306"/>
                <a:gd name="connsiteY87" fmla="*/ 25241 h 271748"/>
                <a:gd name="connsiteX88" fmla="*/ 42958 w 168306"/>
                <a:gd name="connsiteY88" fmla="*/ 25622 h 271748"/>
                <a:gd name="connsiteX89" fmla="*/ 43339 w 168306"/>
                <a:gd name="connsiteY89" fmla="*/ 25908 h 271748"/>
                <a:gd name="connsiteX90" fmla="*/ 43625 w 168306"/>
                <a:gd name="connsiteY90" fmla="*/ 26956 h 271748"/>
                <a:gd name="connsiteX91" fmla="*/ 44577 w 168306"/>
                <a:gd name="connsiteY91" fmla="*/ 28194 h 271748"/>
                <a:gd name="connsiteX92" fmla="*/ 44958 w 168306"/>
                <a:gd name="connsiteY92" fmla="*/ 28194 h 271748"/>
                <a:gd name="connsiteX93" fmla="*/ 45625 w 168306"/>
                <a:gd name="connsiteY93" fmla="*/ 27908 h 271748"/>
                <a:gd name="connsiteX94" fmla="*/ 46292 w 168306"/>
                <a:gd name="connsiteY94" fmla="*/ 27908 h 271748"/>
                <a:gd name="connsiteX95" fmla="*/ 46577 w 168306"/>
                <a:gd name="connsiteY95" fmla="*/ 28194 h 271748"/>
                <a:gd name="connsiteX96" fmla="*/ 46958 w 168306"/>
                <a:gd name="connsiteY96" fmla="*/ 29242 h 271748"/>
                <a:gd name="connsiteX97" fmla="*/ 47244 w 168306"/>
                <a:gd name="connsiteY97" fmla="*/ 29242 h 271748"/>
                <a:gd name="connsiteX98" fmla="*/ 47911 w 168306"/>
                <a:gd name="connsiteY98" fmla="*/ 28575 h 271748"/>
                <a:gd name="connsiteX99" fmla="*/ 52864 w 168306"/>
                <a:gd name="connsiteY99" fmla="*/ 26956 h 271748"/>
                <a:gd name="connsiteX100" fmla="*/ 53816 w 168306"/>
                <a:gd name="connsiteY100" fmla="*/ 25908 h 271748"/>
                <a:gd name="connsiteX101" fmla="*/ 53816 w 168306"/>
                <a:gd name="connsiteY101" fmla="*/ 24956 h 271748"/>
                <a:gd name="connsiteX102" fmla="*/ 54102 w 168306"/>
                <a:gd name="connsiteY102" fmla="*/ 24575 h 271748"/>
                <a:gd name="connsiteX103" fmla="*/ 54483 w 168306"/>
                <a:gd name="connsiteY103" fmla="*/ 24003 h 271748"/>
                <a:gd name="connsiteX104" fmla="*/ 54483 w 168306"/>
                <a:gd name="connsiteY104" fmla="*/ 23336 h 271748"/>
                <a:gd name="connsiteX105" fmla="*/ 54102 w 168306"/>
                <a:gd name="connsiteY105" fmla="*/ 22670 h 271748"/>
                <a:gd name="connsiteX106" fmla="*/ 54102 w 168306"/>
                <a:gd name="connsiteY106" fmla="*/ 21050 h 271748"/>
                <a:gd name="connsiteX107" fmla="*/ 54769 w 168306"/>
                <a:gd name="connsiteY107" fmla="*/ 21050 h 271748"/>
                <a:gd name="connsiteX108" fmla="*/ 55817 w 168306"/>
                <a:gd name="connsiteY108" fmla="*/ 20383 h 271748"/>
                <a:gd name="connsiteX109" fmla="*/ 57436 w 168306"/>
                <a:gd name="connsiteY109" fmla="*/ 21050 h 271748"/>
                <a:gd name="connsiteX110" fmla="*/ 57721 w 168306"/>
                <a:gd name="connsiteY110" fmla="*/ 20669 h 271748"/>
                <a:gd name="connsiteX111" fmla="*/ 59436 w 168306"/>
                <a:gd name="connsiteY111" fmla="*/ 20383 h 271748"/>
                <a:gd name="connsiteX112" fmla="*/ 60388 w 168306"/>
                <a:gd name="connsiteY112" fmla="*/ 20383 h 271748"/>
                <a:gd name="connsiteX113" fmla="*/ 61055 w 168306"/>
                <a:gd name="connsiteY113" fmla="*/ 20003 h 271748"/>
                <a:gd name="connsiteX114" fmla="*/ 62675 w 168306"/>
                <a:gd name="connsiteY114" fmla="*/ 20003 h 271748"/>
                <a:gd name="connsiteX115" fmla="*/ 64294 w 168306"/>
                <a:gd name="connsiteY115" fmla="*/ 19050 h 271748"/>
                <a:gd name="connsiteX116" fmla="*/ 64960 w 168306"/>
                <a:gd name="connsiteY116" fmla="*/ 19717 h 271748"/>
                <a:gd name="connsiteX117" fmla="*/ 66294 w 168306"/>
                <a:gd name="connsiteY117" fmla="*/ 19050 h 271748"/>
                <a:gd name="connsiteX118" fmla="*/ 67246 w 168306"/>
                <a:gd name="connsiteY118" fmla="*/ 18098 h 271748"/>
                <a:gd name="connsiteX119" fmla="*/ 68866 w 168306"/>
                <a:gd name="connsiteY119" fmla="*/ 17717 h 271748"/>
                <a:gd name="connsiteX120" fmla="*/ 69913 w 168306"/>
                <a:gd name="connsiteY120" fmla="*/ 16764 h 271748"/>
                <a:gd name="connsiteX121" fmla="*/ 72485 w 168306"/>
                <a:gd name="connsiteY121" fmla="*/ 17431 h 271748"/>
                <a:gd name="connsiteX122" fmla="*/ 73533 w 168306"/>
                <a:gd name="connsiteY122" fmla="*/ 17050 h 271748"/>
                <a:gd name="connsiteX123" fmla="*/ 73819 w 168306"/>
                <a:gd name="connsiteY123" fmla="*/ 18383 h 271748"/>
                <a:gd name="connsiteX124" fmla="*/ 74486 w 168306"/>
                <a:gd name="connsiteY124" fmla="*/ 19336 h 271748"/>
                <a:gd name="connsiteX125" fmla="*/ 74771 w 168306"/>
                <a:gd name="connsiteY125" fmla="*/ 21622 h 271748"/>
                <a:gd name="connsiteX126" fmla="*/ 75152 w 168306"/>
                <a:gd name="connsiteY126" fmla="*/ 21336 h 271748"/>
                <a:gd name="connsiteX127" fmla="*/ 75152 w 168306"/>
                <a:gd name="connsiteY127" fmla="*/ 20669 h 271748"/>
                <a:gd name="connsiteX128" fmla="*/ 76105 w 168306"/>
                <a:gd name="connsiteY128" fmla="*/ 20003 h 271748"/>
                <a:gd name="connsiteX129" fmla="*/ 76771 w 168306"/>
                <a:gd name="connsiteY129" fmla="*/ 20003 h 271748"/>
                <a:gd name="connsiteX130" fmla="*/ 78772 w 168306"/>
                <a:gd name="connsiteY130" fmla="*/ 19717 h 271748"/>
                <a:gd name="connsiteX131" fmla="*/ 79438 w 168306"/>
                <a:gd name="connsiteY131" fmla="*/ 19717 h 271748"/>
                <a:gd name="connsiteX132" fmla="*/ 80105 w 168306"/>
                <a:gd name="connsiteY132" fmla="*/ 19050 h 271748"/>
                <a:gd name="connsiteX133" fmla="*/ 80105 w 168306"/>
                <a:gd name="connsiteY133" fmla="*/ 18098 h 271748"/>
                <a:gd name="connsiteX134" fmla="*/ 79724 w 168306"/>
                <a:gd name="connsiteY134" fmla="*/ 17050 h 271748"/>
                <a:gd name="connsiteX135" fmla="*/ 80677 w 168306"/>
                <a:gd name="connsiteY135" fmla="*/ 16383 h 271748"/>
                <a:gd name="connsiteX136" fmla="*/ 81344 w 168306"/>
                <a:gd name="connsiteY136" fmla="*/ 16383 h 271748"/>
                <a:gd name="connsiteX137" fmla="*/ 82010 w 168306"/>
                <a:gd name="connsiteY137" fmla="*/ 15716 h 271748"/>
                <a:gd name="connsiteX138" fmla="*/ 83344 w 168306"/>
                <a:gd name="connsiteY138" fmla="*/ 17050 h 271748"/>
                <a:gd name="connsiteX139" fmla="*/ 84011 w 168306"/>
                <a:gd name="connsiteY139" fmla="*/ 17050 h 271748"/>
                <a:gd name="connsiteX140" fmla="*/ 84296 w 168306"/>
                <a:gd name="connsiteY140" fmla="*/ 16764 h 271748"/>
                <a:gd name="connsiteX141" fmla="*/ 84963 w 168306"/>
                <a:gd name="connsiteY141" fmla="*/ 16383 h 271748"/>
                <a:gd name="connsiteX142" fmla="*/ 84296 w 168306"/>
                <a:gd name="connsiteY142" fmla="*/ 15716 h 271748"/>
                <a:gd name="connsiteX143" fmla="*/ 83629 w 168306"/>
                <a:gd name="connsiteY143" fmla="*/ 14478 h 271748"/>
                <a:gd name="connsiteX144" fmla="*/ 83629 w 168306"/>
                <a:gd name="connsiteY144" fmla="*/ 14097 h 271748"/>
                <a:gd name="connsiteX145" fmla="*/ 83344 w 168306"/>
                <a:gd name="connsiteY145" fmla="*/ 13811 h 271748"/>
                <a:gd name="connsiteX146" fmla="*/ 83058 w 168306"/>
                <a:gd name="connsiteY146" fmla="*/ 12764 h 271748"/>
                <a:gd name="connsiteX147" fmla="*/ 82677 w 168306"/>
                <a:gd name="connsiteY147" fmla="*/ 12478 h 271748"/>
                <a:gd name="connsiteX148" fmla="*/ 83058 w 168306"/>
                <a:gd name="connsiteY148" fmla="*/ 11525 h 271748"/>
                <a:gd name="connsiteX149" fmla="*/ 83058 w 168306"/>
                <a:gd name="connsiteY149" fmla="*/ 10478 h 271748"/>
                <a:gd name="connsiteX150" fmla="*/ 83344 w 168306"/>
                <a:gd name="connsiteY150" fmla="*/ 10192 h 271748"/>
                <a:gd name="connsiteX151" fmla="*/ 83344 w 168306"/>
                <a:gd name="connsiteY151" fmla="*/ 9811 h 271748"/>
                <a:gd name="connsiteX152" fmla="*/ 83629 w 168306"/>
                <a:gd name="connsiteY152" fmla="*/ 10478 h 271748"/>
                <a:gd name="connsiteX153" fmla="*/ 83629 w 168306"/>
                <a:gd name="connsiteY153" fmla="*/ 9811 h 271748"/>
                <a:gd name="connsiteX154" fmla="*/ 84296 w 168306"/>
                <a:gd name="connsiteY154" fmla="*/ 9239 h 271748"/>
                <a:gd name="connsiteX155" fmla="*/ 84677 w 168306"/>
                <a:gd name="connsiteY155" fmla="*/ 8192 h 271748"/>
                <a:gd name="connsiteX156" fmla="*/ 85630 w 168306"/>
                <a:gd name="connsiteY156" fmla="*/ 7525 h 271748"/>
                <a:gd name="connsiteX157" fmla="*/ 85630 w 168306"/>
                <a:gd name="connsiteY157" fmla="*/ 6287 h 271748"/>
                <a:gd name="connsiteX158" fmla="*/ 86011 w 168306"/>
                <a:gd name="connsiteY158" fmla="*/ 5906 h 271748"/>
                <a:gd name="connsiteX159" fmla="*/ 86011 w 168306"/>
                <a:gd name="connsiteY159" fmla="*/ 5239 h 271748"/>
                <a:gd name="connsiteX160" fmla="*/ 86296 w 168306"/>
                <a:gd name="connsiteY160" fmla="*/ 4953 h 271748"/>
                <a:gd name="connsiteX161" fmla="*/ 86963 w 168306"/>
                <a:gd name="connsiteY161" fmla="*/ 3905 h 271748"/>
                <a:gd name="connsiteX162" fmla="*/ 87249 w 168306"/>
                <a:gd name="connsiteY162" fmla="*/ 2953 h 271748"/>
                <a:gd name="connsiteX163" fmla="*/ 87630 w 168306"/>
                <a:gd name="connsiteY163" fmla="*/ 2953 h 271748"/>
                <a:gd name="connsiteX164" fmla="*/ 88963 w 168306"/>
                <a:gd name="connsiteY164" fmla="*/ 3620 h 271748"/>
                <a:gd name="connsiteX165" fmla="*/ 90869 w 168306"/>
                <a:gd name="connsiteY165" fmla="*/ 3905 h 271748"/>
                <a:gd name="connsiteX166" fmla="*/ 92202 w 168306"/>
                <a:gd name="connsiteY166" fmla="*/ 4953 h 271748"/>
                <a:gd name="connsiteX167" fmla="*/ 92869 w 168306"/>
                <a:gd name="connsiteY167" fmla="*/ 5620 h 271748"/>
                <a:gd name="connsiteX168" fmla="*/ 93154 w 168306"/>
                <a:gd name="connsiteY168" fmla="*/ 5239 h 271748"/>
                <a:gd name="connsiteX169" fmla="*/ 92869 w 168306"/>
                <a:gd name="connsiteY169" fmla="*/ 4953 h 271748"/>
                <a:gd name="connsiteX170" fmla="*/ 94488 w 168306"/>
                <a:gd name="connsiteY170" fmla="*/ 4953 h 271748"/>
                <a:gd name="connsiteX171" fmla="*/ 94869 w 168306"/>
                <a:gd name="connsiteY171" fmla="*/ 3905 h 271748"/>
                <a:gd name="connsiteX172" fmla="*/ 95155 w 168306"/>
                <a:gd name="connsiteY172" fmla="*/ 4572 h 271748"/>
                <a:gd name="connsiteX173" fmla="*/ 95821 w 168306"/>
                <a:gd name="connsiteY173" fmla="*/ 4572 h 271748"/>
                <a:gd name="connsiteX174" fmla="*/ 96107 w 168306"/>
                <a:gd name="connsiteY174" fmla="*/ 4286 h 271748"/>
                <a:gd name="connsiteX175" fmla="*/ 96774 w 168306"/>
                <a:gd name="connsiteY175" fmla="*/ 3334 h 271748"/>
                <a:gd name="connsiteX176" fmla="*/ 97441 w 168306"/>
                <a:gd name="connsiteY176" fmla="*/ 3334 h 271748"/>
                <a:gd name="connsiteX177" fmla="*/ 98108 w 168306"/>
                <a:gd name="connsiteY177" fmla="*/ 2953 h 271748"/>
                <a:gd name="connsiteX178" fmla="*/ 98393 w 168306"/>
                <a:gd name="connsiteY178" fmla="*/ 2667 h 271748"/>
                <a:gd name="connsiteX179" fmla="*/ 99441 w 168306"/>
                <a:gd name="connsiteY179" fmla="*/ 953 h 271748"/>
                <a:gd name="connsiteX180" fmla="*/ 99441 w 168306"/>
                <a:gd name="connsiteY180" fmla="*/ 667 h 271748"/>
                <a:gd name="connsiteX181" fmla="*/ 99727 w 168306"/>
                <a:gd name="connsiteY181" fmla="*/ 667 h 271748"/>
                <a:gd name="connsiteX182" fmla="*/ 100394 w 168306"/>
                <a:gd name="connsiteY182" fmla="*/ 0 h 271748"/>
                <a:gd name="connsiteX183" fmla="*/ 101060 w 168306"/>
                <a:gd name="connsiteY183" fmla="*/ 667 h 271748"/>
                <a:gd name="connsiteX184" fmla="*/ 102679 w 168306"/>
                <a:gd name="connsiteY184" fmla="*/ 953 h 271748"/>
                <a:gd name="connsiteX185" fmla="*/ 103346 w 168306"/>
                <a:gd name="connsiteY185" fmla="*/ 1334 h 271748"/>
                <a:gd name="connsiteX186" fmla="*/ 103727 w 168306"/>
                <a:gd name="connsiteY186" fmla="*/ 1334 h 271748"/>
                <a:gd name="connsiteX187" fmla="*/ 104299 w 168306"/>
                <a:gd name="connsiteY187" fmla="*/ 2000 h 271748"/>
                <a:gd name="connsiteX188" fmla="*/ 103727 w 168306"/>
                <a:gd name="connsiteY188" fmla="*/ 2286 h 271748"/>
                <a:gd name="connsiteX189" fmla="*/ 104680 w 168306"/>
                <a:gd name="connsiteY189" fmla="*/ 2667 h 271748"/>
                <a:gd name="connsiteX190" fmla="*/ 104965 w 168306"/>
                <a:gd name="connsiteY190" fmla="*/ 3620 h 271748"/>
                <a:gd name="connsiteX191" fmla="*/ 104680 w 168306"/>
                <a:gd name="connsiteY191" fmla="*/ 4286 h 271748"/>
                <a:gd name="connsiteX192" fmla="*/ 104680 w 168306"/>
                <a:gd name="connsiteY192" fmla="*/ 4953 h 271748"/>
                <a:gd name="connsiteX193" fmla="*/ 104299 w 168306"/>
                <a:gd name="connsiteY193" fmla="*/ 5239 h 271748"/>
                <a:gd name="connsiteX194" fmla="*/ 104299 w 168306"/>
                <a:gd name="connsiteY194" fmla="*/ 5906 h 271748"/>
                <a:gd name="connsiteX195" fmla="*/ 104013 w 168306"/>
                <a:gd name="connsiteY195" fmla="*/ 5906 h 271748"/>
                <a:gd name="connsiteX196" fmla="*/ 103727 w 168306"/>
                <a:gd name="connsiteY196" fmla="*/ 6572 h 271748"/>
                <a:gd name="connsiteX197" fmla="*/ 104013 w 168306"/>
                <a:gd name="connsiteY197" fmla="*/ 6572 h 271748"/>
                <a:gd name="connsiteX198" fmla="*/ 103061 w 168306"/>
                <a:gd name="connsiteY198" fmla="*/ 7525 h 271748"/>
                <a:gd name="connsiteX199" fmla="*/ 103346 w 168306"/>
                <a:gd name="connsiteY199" fmla="*/ 8573 h 271748"/>
                <a:gd name="connsiteX200" fmla="*/ 103346 w 168306"/>
                <a:gd name="connsiteY200" fmla="*/ 8858 h 271748"/>
                <a:gd name="connsiteX201" fmla="*/ 103727 w 168306"/>
                <a:gd name="connsiteY201" fmla="*/ 9811 h 271748"/>
                <a:gd name="connsiteX202" fmla="*/ 104013 w 168306"/>
                <a:gd name="connsiteY202" fmla="*/ 10478 h 271748"/>
                <a:gd name="connsiteX203" fmla="*/ 103346 w 168306"/>
                <a:gd name="connsiteY203" fmla="*/ 11525 h 271748"/>
                <a:gd name="connsiteX204" fmla="*/ 102394 w 168306"/>
                <a:gd name="connsiteY204" fmla="*/ 11811 h 271748"/>
                <a:gd name="connsiteX205" fmla="*/ 101727 w 168306"/>
                <a:gd name="connsiteY205" fmla="*/ 12478 h 271748"/>
                <a:gd name="connsiteX206" fmla="*/ 101727 w 168306"/>
                <a:gd name="connsiteY206" fmla="*/ 13811 h 271748"/>
                <a:gd name="connsiteX207" fmla="*/ 101346 w 168306"/>
                <a:gd name="connsiteY207" fmla="*/ 14478 h 271748"/>
                <a:gd name="connsiteX208" fmla="*/ 101727 w 168306"/>
                <a:gd name="connsiteY208" fmla="*/ 15431 h 271748"/>
                <a:gd name="connsiteX209" fmla="*/ 101346 w 168306"/>
                <a:gd name="connsiteY209" fmla="*/ 15716 h 271748"/>
                <a:gd name="connsiteX210" fmla="*/ 102394 w 168306"/>
                <a:gd name="connsiteY210" fmla="*/ 16383 h 271748"/>
                <a:gd name="connsiteX211" fmla="*/ 102394 w 168306"/>
                <a:gd name="connsiteY211" fmla="*/ 16764 h 271748"/>
                <a:gd name="connsiteX212" fmla="*/ 104965 w 168306"/>
                <a:gd name="connsiteY212" fmla="*/ 16383 h 271748"/>
                <a:gd name="connsiteX213" fmla="*/ 105346 w 168306"/>
                <a:gd name="connsiteY213" fmla="*/ 17050 h 271748"/>
                <a:gd name="connsiteX214" fmla="*/ 104965 w 168306"/>
                <a:gd name="connsiteY214" fmla="*/ 17431 h 271748"/>
                <a:gd name="connsiteX215" fmla="*/ 105346 w 168306"/>
                <a:gd name="connsiteY215" fmla="*/ 17431 h 271748"/>
                <a:gd name="connsiteX216" fmla="*/ 105346 w 168306"/>
                <a:gd name="connsiteY216" fmla="*/ 17050 h 271748"/>
                <a:gd name="connsiteX217" fmla="*/ 106299 w 168306"/>
                <a:gd name="connsiteY217" fmla="*/ 16383 h 271748"/>
                <a:gd name="connsiteX218" fmla="*/ 106966 w 168306"/>
                <a:gd name="connsiteY218" fmla="*/ 16383 h 271748"/>
                <a:gd name="connsiteX219" fmla="*/ 107633 w 168306"/>
                <a:gd name="connsiteY219" fmla="*/ 16764 h 271748"/>
                <a:gd name="connsiteX220" fmla="*/ 107633 w 168306"/>
                <a:gd name="connsiteY220" fmla="*/ 15716 h 271748"/>
                <a:gd name="connsiteX221" fmla="*/ 108299 w 168306"/>
                <a:gd name="connsiteY221" fmla="*/ 15716 h 271748"/>
                <a:gd name="connsiteX222" fmla="*/ 108966 w 168306"/>
                <a:gd name="connsiteY222" fmla="*/ 16097 h 271748"/>
                <a:gd name="connsiteX223" fmla="*/ 109252 w 168306"/>
                <a:gd name="connsiteY223" fmla="*/ 16097 h 271748"/>
                <a:gd name="connsiteX224" fmla="*/ 109919 w 168306"/>
                <a:gd name="connsiteY224" fmla="*/ 15716 h 271748"/>
                <a:gd name="connsiteX225" fmla="*/ 110204 w 168306"/>
                <a:gd name="connsiteY225" fmla="*/ 16097 h 271748"/>
                <a:gd name="connsiteX226" fmla="*/ 113157 w 168306"/>
                <a:gd name="connsiteY226" fmla="*/ 17431 h 271748"/>
                <a:gd name="connsiteX227" fmla="*/ 113157 w 168306"/>
                <a:gd name="connsiteY227" fmla="*/ 15716 h 271748"/>
                <a:gd name="connsiteX228" fmla="*/ 114490 w 168306"/>
                <a:gd name="connsiteY228" fmla="*/ 14764 h 271748"/>
                <a:gd name="connsiteX229" fmla="*/ 115157 w 168306"/>
                <a:gd name="connsiteY229" fmla="*/ 13811 h 271748"/>
                <a:gd name="connsiteX230" fmla="*/ 116491 w 168306"/>
                <a:gd name="connsiteY230" fmla="*/ 12764 h 271748"/>
                <a:gd name="connsiteX231" fmla="*/ 118110 w 168306"/>
                <a:gd name="connsiteY231" fmla="*/ 11144 h 271748"/>
                <a:gd name="connsiteX232" fmla="*/ 118491 w 168306"/>
                <a:gd name="connsiteY232" fmla="*/ 12192 h 271748"/>
                <a:gd name="connsiteX233" fmla="*/ 119444 w 168306"/>
                <a:gd name="connsiteY233" fmla="*/ 12764 h 271748"/>
                <a:gd name="connsiteX234" fmla="*/ 119444 w 168306"/>
                <a:gd name="connsiteY234" fmla="*/ 13145 h 271748"/>
                <a:gd name="connsiteX235" fmla="*/ 119729 w 168306"/>
                <a:gd name="connsiteY235" fmla="*/ 13430 h 271748"/>
                <a:gd name="connsiteX236" fmla="*/ 120110 w 168306"/>
                <a:gd name="connsiteY236" fmla="*/ 14478 h 271748"/>
                <a:gd name="connsiteX237" fmla="*/ 119729 w 168306"/>
                <a:gd name="connsiteY237" fmla="*/ 14764 h 271748"/>
                <a:gd name="connsiteX238" fmla="*/ 120110 w 168306"/>
                <a:gd name="connsiteY238" fmla="*/ 15145 h 271748"/>
                <a:gd name="connsiteX239" fmla="*/ 120777 w 168306"/>
                <a:gd name="connsiteY239" fmla="*/ 15431 h 271748"/>
                <a:gd name="connsiteX240" fmla="*/ 121444 w 168306"/>
                <a:gd name="connsiteY240" fmla="*/ 15145 h 271748"/>
                <a:gd name="connsiteX241" fmla="*/ 121729 w 168306"/>
                <a:gd name="connsiteY241" fmla="*/ 15431 h 271748"/>
                <a:gd name="connsiteX242" fmla="*/ 123063 w 168306"/>
                <a:gd name="connsiteY242" fmla="*/ 15431 h 271748"/>
                <a:gd name="connsiteX243" fmla="*/ 124015 w 168306"/>
                <a:gd name="connsiteY243" fmla="*/ 15716 h 271748"/>
                <a:gd name="connsiteX244" fmla="*/ 125635 w 168306"/>
                <a:gd name="connsiteY244" fmla="*/ 16097 h 271748"/>
                <a:gd name="connsiteX245" fmla="*/ 127349 w 168306"/>
                <a:gd name="connsiteY245" fmla="*/ 17717 h 271748"/>
                <a:gd name="connsiteX246" fmla="*/ 128588 w 168306"/>
                <a:gd name="connsiteY246" fmla="*/ 18383 h 271748"/>
                <a:gd name="connsiteX247" fmla="*/ 129635 w 168306"/>
                <a:gd name="connsiteY247" fmla="*/ 18383 h 271748"/>
                <a:gd name="connsiteX248" fmla="*/ 130588 w 168306"/>
                <a:gd name="connsiteY248" fmla="*/ 18098 h 271748"/>
                <a:gd name="connsiteX249" fmla="*/ 131254 w 168306"/>
                <a:gd name="connsiteY249" fmla="*/ 17717 h 271748"/>
                <a:gd name="connsiteX250" fmla="*/ 132207 w 168306"/>
                <a:gd name="connsiteY250" fmla="*/ 18383 h 271748"/>
                <a:gd name="connsiteX251" fmla="*/ 132207 w 168306"/>
                <a:gd name="connsiteY251" fmla="*/ 18669 h 271748"/>
                <a:gd name="connsiteX252" fmla="*/ 133541 w 168306"/>
                <a:gd name="connsiteY252" fmla="*/ 18669 h 271748"/>
                <a:gd name="connsiteX253" fmla="*/ 133921 w 168306"/>
                <a:gd name="connsiteY253" fmla="*/ 19050 h 271748"/>
                <a:gd name="connsiteX254" fmla="*/ 134874 w 168306"/>
                <a:gd name="connsiteY254" fmla="*/ 18669 h 271748"/>
                <a:gd name="connsiteX255" fmla="*/ 136208 w 168306"/>
                <a:gd name="connsiteY255" fmla="*/ 19050 h 271748"/>
                <a:gd name="connsiteX256" fmla="*/ 137160 w 168306"/>
                <a:gd name="connsiteY256" fmla="*/ 18669 h 271748"/>
                <a:gd name="connsiteX257" fmla="*/ 137827 w 168306"/>
                <a:gd name="connsiteY257" fmla="*/ 19717 h 271748"/>
                <a:gd name="connsiteX258" fmla="*/ 137827 w 168306"/>
                <a:gd name="connsiteY258" fmla="*/ 20003 h 271748"/>
                <a:gd name="connsiteX259" fmla="*/ 138113 w 168306"/>
                <a:gd name="connsiteY259" fmla="*/ 21050 h 271748"/>
                <a:gd name="connsiteX260" fmla="*/ 139446 w 168306"/>
                <a:gd name="connsiteY260" fmla="*/ 21050 h 271748"/>
                <a:gd name="connsiteX261" fmla="*/ 139160 w 168306"/>
                <a:gd name="connsiteY261" fmla="*/ 22003 h 271748"/>
                <a:gd name="connsiteX262" fmla="*/ 139160 w 168306"/>
                <a:gd name="connsiteY262" fmla="*/ 22289 h 271748"/>
                <a:gd name="connsiteX263" fmla="*/ 138493 w 168306"/>
                <a:gd name="connsiteY263" fmla="*/ 22670 h 271748"/>
                <a:gd name="connsiteX264" fmla="*/ 137446 w 168306"/>
                <a:gd name="connsiteY264" fmla="*/ 24003 h 271748"/>
                <a:gd name="connsiteX265" fmla="*/ 137446 w 168306"/>
                <a:gd name="connsiteY265" fmla="*/ 24575 h 271748"/>
                <a:gd name="connsiteX266" fmla="*/ 136874 w 168306"/>
                <a:gd name="connsiteY266" fmla="*/ 25908 h 271748"/>
                <a:gd name="connsiteX267" fmla="*/ 137160 w 168306"/>
                <a:gd name="connsiteY267" fmla="*/ 26575 h 271748"/>
                <a:gd name="connsiteX268" fmla="*/ 136874 w 168306"/>
                <a:gd name="connsiteY268" fmla="*/ 26956 h 271748"/>
                <a:gd name="connsiteX269" fmla="*/ 136874 w 168306"/>
                <a:gd name="connsiteY269" fmla="*/ 27908 h 271748"/>
                <a:gd name="connsiteX270" fmla="*/ 135826 w 168306"/>
                <a:gd name="connsiteY270" fmla="*/ 28194 h 271748"/>
                <a:gd name="connsiteX271" fmla="*/ 135541 w 168306"/>
                <a:gd name="connsiteY271" fmla="*/ 28575 h 271748"/>
                <a:gd name="connsiteX272" fmla="*/ 134874 w 168306"/>
                <a:gd name="connsiteY272" fmla="*/ 29908 h 271748"/>
                <a:gd name="connsiteX273" fmla="*/ 133541 w 168306"/>
                <a:gd name="connsiteY273" fmla="*/ 30575 h 271748"/>
                <a:gd name="connsiteX274" fmla="*/ 132207 w 168306"/>
                <a:gd name="connsiteY274" fmla="*/ 30575 h 271748"/>
                <a:gd name="connsiteX275" fmla="*/ 131921 w 168306"/>
                <a:gd name="connsiteY275" fmla="*/ 30194 h 271748"/>
                <a:gd name="connsiteX276" fmla="*/ 131254 w 168306"/>
                <a:gd name="connsiteY276" fmla="*/ 30194 h 271748"/>
                <a:gd name="connsiteX277" fmla="*/ 131254 w 168306"/>
                <a:gd name="connsiteY277" fmla="*/ 30575 h 271748"/>
                <a:gd name="connsiteX278" fmla="*/ 130588 w 168306"/>
                <a:gd name="connsiteY278" fmla="*/ 30194 h 271748"/>
                <a:gd name="connsiteX279" fmla="*/ 130588 w 168306"/>
                <a:gd name="connsiteY279" fmla="*/ 30861 h 271748"/>
                <a:gd name="connsiteX280" fmla="*/ 129635 w 168306"/>
                <a:gd name="connsiteY280" fmla="*/ 32195 h 271748"/>
                <a:gd name="connsiteX281" fmla="*/ 128969 w 168306"/>
                <a:gd name="connsiteY281" fmla="*/ 33147 h 271748"/>
                <a:gd name="connsiteX282" fmla="*/ 128016 w 168306"/>
                <a:gd name="connsiteY282" fmla="*/ 33814 h 271748"/>
                <a:gd name="connsiteX283" fmla="*/ 128016 w 168306"/>
                <a:gd name="connsiteY283" fmla="*/ 35147 h 271748"/>
                <a:gd name="connsiteX284" fmla="*/ 128588 w 168306"/>
                <a:gd name="connsiteY284" fmla="*/ 36100 h 271748"/>
                <a:gd name="connsiteX285" fmla="*/ 129254 w 168306"/>
                <a:gd name="connsiteY285" fmla="*/ 36767 h 271748"/>
                <a:gd name="connsiteX286" fmla="*/ 129635 w 168306"/>
                <a:gd name="connsiteY286" fmla="*/ 37719 h 271748"/>
                <a:gd name="connsiteX287" fmla="*/ 131254 w 168306"/>
                <a:gd name="connsiteY287" fmla="*/ 36767 h 271748"/>
                <a:gd name="connsiteX288" fmla="*/ 131254 w 168306"/>
                <a:gd name="connsiteY288" fmla="*/ 36100 h 271748"/>
                <a:gd name="connsiteX289" fmla="*/ 130969 w 168306"/>
                <a:gd name="connsiteY289" fmla="*/ 36100 h 271748"/>
                <a:gd name="connsiteX290" fmla="*/ 130969 w 168306"/>
                <a:gd name="connsiteY290" fmla="*/ 35814 h 271748"/>
                <a:gd name="connsiteX291" fmla="*/ 132588 w 168306"/>
                <a:gd name="connsiteY291" fmla="*/ 35147 h 271748"/>
                <a:gd name="connsiteX292" fmla="*/ 133541 w 168306"/>
                <a:gd name="connsiteY292" fmla="*/ 34766 h 271748"/>
                <a:gd name="connsiteX293" fmla="*/ 133541 w 168306"/>
                <a:gd name="connsiteY293" fmla="*/ 34100 h 271748"/>
                <a:gd name="connsiteX294" fmla="*/ 135541 w 168306"/>
                <a:gd name="connsiteY294" fmla="*/ 34100 h 271748"/>
                <a:gd name="connsiteX295" fmla="*/ 135826 w 168306"/>
                <a:gd name="connsiteY295" fmla="*/ 33814 h 271748"/>
                <a:gd name="connsiteX296" fmla="*/ 136493 w 168306"/>
                <a:gd name="connsiteY296" fmla="*/ 33528 h 271748"/>
                <a:gd name="connsiteX297" fmla="*/ 137160 w 168306"/>
                <a:gd name="connsiteY297" fmla="*/ 32480 h 271748"/>
                <a:gd name="connsiteX298" fmla="*/ 136874 w 168306"/>
                <a:gd name="connsiteY298" fmla="*/ 31814 h 271748"/>
                <a:gd name="connsiteX299" fmla="*/ 137446 w 168306"/>
                <a:gd name="connsiteY299" fmla="*/ 31814 h 271748"/>
                <a:gd name="connsiteX300" fmla="*/ 137446 w 168306"/>
                <a:gd name="connsiteY300" fmla="*/ 31528 h 271748"/>
                <a:gd name="connsiteX301" fmla="*/ 137827 w 168306"/>
                <a:gd name="connsiteY301" fmla="*/ 30575 h 271748"/>
                <a:gd name="connsiteX302" fmla="*/ 139446 w 168306"/>
                <a:gd name="connsiteY302" fmla="*/ 30861 h 271748"/>
                <a:gd name="connsiteX303" fmla="*/ 140113 w 168306"/>
                <a:gd name="connsiteY303" fmla="*/ 30575 h 271748"/>
                <a:gd name="connsiteX304" fmla="*/ 140399 w 168306"/>
                <a:gd name="connsiteY304" fmla="*/ 30861 h 271748"/>
                <a:gd name="connsiteX305" fmla="*/ 140779 w 168306"/>
                <a:gd name="connsiteY305" fmla="*/ 30575 h 271748"/>
                <a:gd name="connsiteX306" fmla="*/ 141732 w 168306"/>
                <a:gd name="connsiteY306" fmla="*/ 30861 h 271748"/>
                <a:gd name="connsiteX307" fmla="*/ 143066 w 168306"/>
                <a:gd name="connsiteY307" fmla="*/ 31814 h 271748"/>
                <a:gd name="connsiteX308" fmla="*/ 143066 w 168306"/>
                <a:gd name="connsiteY308" fmla="*/ 32195 h 271748"/>
                <a:gd name="connsiteX309" fmla="*/ 143351 w 168306"/>
                <a:gd name="connsiteY309" fmla="*/ 32195 h 271748"/>
                <a:gd name="connsiteX310" fmla="*/ 144399 w 168306"/>
                <a:gd name="connsiteY310" fmla="*/ 32861 h 271748"/>
                <a:gd name="connsiteX311" fmla="*/ 143732 w 168306"/>
                <a:gd name="connsiteY311" fmla="*/ 33147 h 271748"/>
                <a:gd name="connsiteX312" fmla="*/ 143351 w 168306"/>
                <a:gd name="connsiteY312" fmla="*/ 33528 h 271748"/>
                <a:gd name="connsiteX313" fmla="*/ 143066 w 168306"/>
                <a:gd name="connsiteY313" fmla="*/ 33528 h 271748"/>
                <a:gd name="connsiteX314" fmla="*/ 142780 w 168306"/>
                <a:gd name="connsiteY314" fmla="*/ 33814 h 271748"/>
                <a:gd name="connsiteX315" fmla="*/ 141446 w 168306"/>
                <a:gd name="connsiteY315" fmla="*/ 33528 h 271748"/>
                <a:gd name="connsiteX316" fmla="*/ 140399 w 168306"/>
                <a:gd name="connsiteY316" fmla="*/ 34481 h 271748"/>
                <a:gd name="connsiteX317" fmla="*/ 139446 w 168306"/>
                <a:gd name="connsiteY317" fmla="*/ 34766 h 271748"/>
                <a:gd name="connsiteX318" fmla="*/ 138779 w 168306"/>
                <a:gd name="connsiteY318" fmla="*/ 35433 h 271748"/>
                <a:gd name="connsiteX319" fmla="*/ 137446 w 168306"/>
                <a:gd name="connsiteY319" fmla="*/ 36100 h 271748"/>
                <a:gd name="connsiteX320" fmla="*/ 136874 w 168306"/>
                <a:gd name="connsiteY320" fmla="*/ 36767 h 271748"/>
                <a:gd name="connsiteX321" fmla="*/ 135541 w 168306"/>
                <a:gd name="connsiteY321" fmla="*/ 37433 h 271748"/>
                <a:gd name="connsiteX322" fmla="*/ 134874 w 168306"/>
                <a:gd name="connsiteY322" fmla="*/ 37433 h 271748"/>
                <a:gd name="connsiteX323" fmla="*/ 134207 w 168306"/>
                <a:gd name="connsiteY323" fmla="*/ 38100 h 271748"/>
                <a:gd name="connsiteX324" fmla="*/ 134874 w 168306"/>
                <a:gd name="connsiteY324" fmla="*/ 39053 h 271748"/>
                <a:gd name="connsiteX325" fmla="*/ 134874 w 168306"/>
                <a:gd name="connsiteY325" fmla="*/ 39433 h 271748"/>
                <a:gd name="connsiteX326" fmla="*/ 135541 w 168306"/>
                <a:gd name="connsiteY326" fmla="*/ 40672 h 271748"/>
                <a:gd name="connsiteX327" fmla="*/ 135541 w 168306"/>
                <a:gd name="connsiteY327" fmla="*/ 41339 h 271748"/>
                <a:gd name="connsiteX328" fmla="*/ 135160 w 168306"/>
                <a:gd name="connsiteY328" fmla="*/ 41339 h 271748"/>
                <a:gd name="connsiteX329" fmla="*/ 135160 w 168306"/>
                <a:gd name="connsiteY329" fmla="*/ 42386 h 271748"/>
                <a:gd name="connsiteX330" fmla="*/ 134874 w 168306"/>
                <a:gd name="connsiteY330" fmla="*/ 42386 h 271748"/>
                <a:gd name="connsiteX331" fmla="*/ 133921 w 168306"/>
                <a:gd name="connsiteY331" fmla="*/ 42005 h 271748"/>
                <a:gd name="connsiteX332" fmla="*/ 132874 w 168306"/>
                <a:gd name="connsiteY332" fmla="*/ 42958 h 271748"/>
                <a:gd name="connsiteX333" fmla="*/ 132207 w 168306"/>
                <a:gd name="connsiteY333" fmla="*/ 44006 h 271748"/>
                <a:gd name="connsiteX334" fmla="*/ 131921 w 168306"/>
                <a:gd name="connsiteY334" fmla="*/ 44672 h 271748"/>
                <a:gd name="connsiteX335" fmla="*/ 132207 w 168306"/>
                <a:gd name="connsiteY335" fmla="*/ 45339 h 271748"/>
                <a:gd name="connsiteX336" fmla="*/ 132207 w 168306"/>
                <a:gd name="connsiteY336" fmla="*/ 45625 h 271748"/>
                <a:gd name="connsiteX337" fmla="*/ 132588 w 168306"/>
                <a:gd name="connsiteY337" fmla="*/ 46577 h 271748"/>
                <a:gd name="connsiteX338" fmla="*/ 132207 w 168306"/>
                <a:gd name="connsiteY338" fmla="*/ 47625 h 271748"/>
                <a:gd name="connsiteX339" fmla="*/ 132588 w 168306"/>
                <a:gd name="connsiteY339" fmla="*/ 47911 h 271748"/>
                <a:gd name="connsiteX340" fmla="*/ 132207 w 168306"/>
                <a:gd name="connsiteY340" fmla="*/ 48863 h 271748"/>
                <a:gd name="connsiteX341" fmla="*/ 132207 w 168306"/>
                <a:gd name="connsiteY341" fmla="*/ 49244 h 271748"/>
                <a:gd name="connsiteX342" fmla="*/ 133541 w 168306"/>
                <a:gd name="connsiteY342" fmla="*/ 49244 h 271748"/>
                <a:gd name="connsiteX343" fmla="*/ 134493 w 168306"/>
                <a:gd name="connsiteY343" fmla="*/ 48863 h 271748"/>
                <a:gd name="connsiteX344" fmla="*/ 135160 w 168306"/>
                <a:gd name="connsiteY344" fmla="*/ 48863 h 271748"/>
                <a:gd name="connsiteX345" fmla="*/ 135826 w 168306"/>
                <a:gd name="connsiteY345" fmla="*/ 49244 h 271748"/>
                <a:gd name="connsiteX346" fmla="*/ 136493 w 168306"/>
                <a:gd name="connsiteY346" fmla="*/ 49911 h 271748"/>
                <a:gd name="connsiteX347" fmla="*/ 136493 w 168306"/>
                <a:gd name="connsiteY347" fmla="*/ 50578 h 271748"/>
                <a:gd name="connsiteX348" fmla="*/ 136874 w 168306"/>
                <a:gd name="connsiteY348" fmla="*/ 50864 h 271748"/>
                <a:gd name="connsiteX349" fmla="*/ 136874 w 168306"/>
                <a:gd name="connsiteY349" fmla="*/ 51530 h 271748"/>
                <a:gd name="connsiteX350" fmla="*/ 137446 w 168306"/>
                <a:gd name="connsiteY350" fmla="*/ 52864 h 271748"/>
                <a:gd name="connsiteX351" fmla="*/ 137827 w 168306"/>
                <a:gd name="connsiteY351" fmla="*/ 56102 h 271748"/>
                <a:gd name="connsiteX352" fmla="*/ 138113 w 168306"/>
                <a:gd name="connsiteY352" fmla="*/ 57150 h 271748"/>
                <a:gd name="connsiteX353" fmla="*/ 137446 w 168306"/>
                <a:gd name="connsiteY353" fmla="*/ 59055 h 271748"/>
                <a:gd name="connsiteX354" fmla="*/ 137446 w 168306"/>
                <a:gd name="connsiteY354" fmla="*/ 59722 h 271748"/>
                <a:gd name="connsiteX355" fmla="*/ 135541 w 168306"/>
                <a:gd name="connsiteY355" fmla="*/ 59436 h 271748"/>
                <a:gd name="connsiteX356" fmla="*/ 135160 w 168306"/>
                <a:gd name="connsiteY356" fmla="*/ 59722 h 271748"/>
                <a:gd name="connsiteX357" fmla="*/ 134874 w 168306"/>
                <a:gd name="connsiteY357" fmla="*/ 59722 h 271748"/>
                <a:gd name="connsiteX358" fmla="*/ 134207 w 168306"/>
                <a:gd name="connsiteY358" fmla="*/ 60389 h 271748"/>
                <a:gd name="connsiteX359" fmla="*/ 133541 w 168306"/>
                <a:gd name="connsiteY359" fmla="*/ 60674 h 271748"/>
                <a:gd name="connsiteX360" fmla="*/ 133541 w 168306"/>
                <a:gd name="connsiteY360" fmla="*/ 61722 h 271748"/>
                <a:gd name="connsiteX361" fmla="*/ 132207 w 168306"/>
                <a:gd name="connsiteY361" fmla="*/ 61722 h 271748"/>
                <a:gd name="connsiteX362" fmla="*/ 132207 w 168306"/>
                <a:gd name="connsiteY362" fmla="*/ 63341 h 271748"/>
                <a:gd name="connsiteX363" fmla="*/ 131540 w 168306"/>
                <a:gd name="connsiteY363" fmla="*/ 63341 h 271748"/>
                <a:gd name="connsiteX364" fmla="*/ 131254 w 168306"/>
                <a:gd name="connsiteY364" fmla="*/ 62675 h 271748"/>
                <a:gd name="connsiteX365" fmla="*/ 130969 w 168306"/>
                <a:gd name="connsiteY365" fmla="*/ 62675 h 271748"/>
                <a:gd name="connsiteX366" fmla="*/ 131254 w 168306"/>
                <a:gd name="connsiteY366" fmla="*/ 63341 h 271748"/>
                <a:gd name="connsiteX367" fmla="*/ 131254 w 168306"/>
                <a:gd name="connsiteY367" fmla="*/ 63627 h 271748"/>
                <a:gd name="connsiteX368" fmla="*/ 129635 w 168306"/>
                <a:gd name="connsiteY368" fmla="*/ 63627 h 271748"/>
                <a:gd name="connsiteX369" fmla="*/ 129635 w 168306"/>
                <a:gd name="connsiteY369" fmla="*/ 63341 h 271748"/>
                <a:gd name="connsiteX370" fmla="*/ 129254 w 168306"/>
                <a:gd name="connsiteY370" fmla="*/ 62675 h 271748"/>
                <a:gd name="connsiteX371" fmla="*/ 128588 w 168306"/>
                <a:gd name="connsiteY371" fmla="*/ 62389 h 271748"/>
                <a:gd name="connsiteX372" fmla="*/ 128302 w 168306"/>
                <a:gd name="connsiteY372" fmla="*/ 64675 h 271748"/>
                <a:gd name="connsiteX373" fmla="*/ 127635 w 168306"/>
                <a:gd name="connsiteY373" fmla="*/ 65627 h 271748"/>
                <a:gd name="connsiteX374" fmla="*/ 127635 w 168306"/>
                <a:gd name="connsiteY374" fmla="*/ 66008 h 271748"/>
                <a:gd name="connsiteX375" fmla="*/ 127349 w 168306"/>
                <a:gd name="connsiteY375" fmla="*/ 66961 h 271748"/>
                <a:gd name="connsiteX376" fmla="*/ 126302 w 168306"/>
                <a:gd name="connsiteY376" fmla="*/ 66580 h 271748"/>
                <a:gd name="connsiteX377" fmla="*/ 126302 w 168306"/>
                <a:gd name="connsiteY377" fmla="*/ 69532 h 271748"/>
                <a:gd name="connsiteX378" fmla="*/ 126968 w 168306"/>
                <a:gd name="connsiteY378" fmla="*/ 69532 h 271748"/>
                <a:gd name="connsiteX379" fmla="*/ 127349 w 168306"/>
                <a:gd name="connsiteY379" fmla="*/ 69914 h 271748"/>
                <a:gd name="connsiteX380" fmla="*/ 127349 w 168306"/>
                <a:gd name="connsiteY380" fmla="*/ 70580 h 271748"/>
                <a:gd name="connsiteX381" fmla="*/ 127635 w 168306"/>
                <a:gd name="connsiteY381" fmla="*/ 71247 h 271748"/>
                <a:gd name="connsiteX382" fmla="*/ 127635 w 168306"/>
                <a:gd name="connsiteY382" fmla="*/ 72200 h 271748"/>
                <a:gd name="connsiteX383" fmla="*/ 127349 w 168306"/>
                <a:gd name="connsiteY383" fmla="*/ 73152 h 271748"/>
                <a:gd name="connsiteX384" fmla="*/ 127635 w 168306"/>
                <a:gd name="connsiteY384" fmla="*/ 73533 h 271748"/>
                <a:gd name="connsiteX385" fmla="*/ 128969 w 168306"/>
                <a:gd name="connsiteY385" fmla="*/ 73819 h 271748"/>
                <a:gd name="connsiteX386" fmla="*/ 129254 w 168306"/>
                <a:gd name="connsiteY386" fmla="*/ 74200 h 271748"/>
                <a:gd name="connsiteX387" fmla="*/ 129635 w 168306"/>
                <a:gd name="connsiteY387" fmla="*/ 74200 h 271748"/>
                <a:gd name="connsiteX388" fmla="*/ 129921 w 168306"/>
                <a:gd name="connsiteY388" fmla="*/ 74486 h 271748"/>
                <a:gd name="connsiteX389" fmla="*/ 130302 w 168306"/>
                <a:gd name="connsiteY389" fmla="*/ 75152 h 271748"/>
                <a:gd name="connsiteX390" fmla="*/ 130588 w 168306"/>
                <a:gd name="connsiteY390" fmla="*/ 75438 h 271748"/>
                <a:gd name="connsiteX391" fmla="*/ 130588 w 168306"/>
                <a:gd name="connsiteY391" fmla="*/ 75819 h 271748"/>
                <a:gd name="connsiteX392" fmla="*/ 130302 w 168306"/>
                <a:gd name="connsiteY392" fmla="*/ 76105 h 271748"/>
                <a:gd name="connsiteX393" fmla="*/ 128969 w 168306"/>
                <a:gd name="connsiteY393" fmla="*/ 77153 h 271748"/>
                <a:gd name="connsiteX394" fmla="*/ 128302 w 168306"/>
                <a:gd name="connsiteY394" fmla="*/ 79057 h 271748"/>
                <a:gd name="connsiteX395" fmla="*/ 128969 w 168306"/>
                <a:gd name="connsiteY395" fmla="*/ 80105 h 271748"/>
                <a:gd name="connsiteX396" fmla="*/ 129635 w 168306"/>
                <a:gd name="connsiteY396" fmla="*/ 80391 h 271748"/>
                <a:gd name="connsiteX397" fmla="*/ 129635 w 168306"/>
                <a:gd name="connsiteY397" fmla="*/ 81058 h 271748"/>
                <a:gd name="connsiteX398" fmla="*/ 129254 w 168306"/>
                <a:gd name="connsiteY398" fmla="*/ 81058 h 271748"/>
                <a:gd name="connsiteX399" fmla="*/ 129254 w 168306"/>
                <a:gd name="connsiteY399" fmla="*/ 81725 h 271748"/>
                <a:gd name="connsiteX400" fmla="*/ 127349 w 168306"/>
                <a:gd name="connsiteY400" fmla="*/ 81725 h 271748"/>
                <a:gd name="connsiteX401" fmla="*/ 121063 w 168306"/>
                <a:gd name="connsiteY401" fmla="*/ 81344 h 271748"/>
                <a:gd name="connsiteX402" fmla="*/ 120777 w 168306"/>
                <a:gd name="connsiteY402" fmla="*/ 81344 h 271748"/>
                <a:gd name="connsiteX403" fmla="*/ 120777 w 168306"/>
                <a:gd name="connsiteY403" fmla="*/ 81058 h 271748"/>
                <a:gd name="connsiteX404" fmla="*/ 120396 w 168306"/>
                <a:gd name="connsiteY404" fmla="*/ 81344 h 271748"/>
                <a:gd name="connsiteX405" fmla="*/ 120396 w 168306"/>
                <a:gd name="connsiteY405" fmla="*/ 81725 h 271748"/>
                <a:gd name="connsiteX406" fmla="*/ 121063 w 168306"/>
                <a:gd name="connsiteY406" fmla="*/ 82010 h 271748"/>
                <a:gd name="connsiteX407" fmla="*/ 121063 w 168306"/>
                <a:gd name="connsiteY407" fmla="*/ 82391 h 271748"/>
                <a:gd name="connsiteX408" fmla="*/ 120777 w 168306"/>
                <a:gd name="connsiteY408" fmla="*/ 82391 h 271748"/>
                <a:gd name="connsiteX409" fmla="*/ 119729 w 168306"/>
                <a:gd name="connsiteY409" fmla="*/ 82677 h 271748"/>
                <a:gd name="connsiteX410" fmla="*/ 117443 w 168306"/>
                <a:gd name="connsiteY410" fmla="*/ 82677 h 271748"/>
                <a:gd name="connsiteX411" fmla="*/ 117443 w 168306"/>
                <a:gd name="connsiteY411" fmla="*/ 83058 h 271748"/>
                <a:gd name="connsiteX412" fmla="*/ 117824 w 168306"/>
                <a:gd name="connsiteY412" fmla="*/ 83725 h 271748"/>
                <a:gd name="connsiteX413" fmla="*/ 117443 w 168306"/>
                <a:gd name="connsiteY413" fmla="*/ 84677 h 271748"/>
                <a:gd name="connsiteX414" fmla="*/ 117443 w 168306"/>
                <a:gd name="connsiteY414" fmla="*/ 86011 h 271748"/>
                <a:gd name="connsiteX415" fmla="*/ 117158 w 168306"/>
                <a:gd name="connsiteY415" fmla="*/ 86297 h 271748"/>
                <a:gd name="connsiteX416" fmla="*/ 117824 w 168306"/>
                <a:gd name="connsiteY416" fmla="*/ 86963 h 271748"/>
                <a:gd name="connsiteX417" fmla="*/ 116110 w 168306"/>
                <a:gd name="connsiteY417" fmla="*/ 88582 h 271748"/>
                <a:gd name="connsiteX418" fmla="*/ 116491 w 168306"/>
                <a:gd name="connsiteY418" fmla="*/ 88582 h 271748"/>
                <a:gd name="connsiteX419" fmla="*/ 117158 w 168306"/>
                <a:gd name="connsiteY419" fmla="*/ 87916 h 271748"/>
                <a:gd name="connsiteX420" fmla="*/ 117158 w 168306"/>
                <a:gd name="connsiteY420" fmla="*/ 88297 h 271748"/>
                <a:gd name="connsiteX421" fmla="*/ 117443 w 168306"/>
                <a:gd name="connsiteY421" fmla="*/ 87630 h 271748"/>
                <a:gd name="connsiteX422" fmla="*/ 117824 w 168306"/>
                <a:gd name="connsiteY422" fmla="*/ 87916 h 271748"/>
                <a:gd name="connsiteX423" fmla="*/ 117158 w 168306"/>
                <a:gd name="connsiteY423" fmla="*/ 88582 h 271748"/>
                <a:gd name="connsiteX424" fmla="*/ 117824 w 168306"/>
                <a:gd name="connsiteY424" fmla="*/ 88297 h 271748"/>
                <a:gd name="connsiteX425" fmla="*/ 117443 w 168306"/>
                <a:gd name="connsiteY425" fmla="*/ 89249 h 271748"/>
                <a:gd name="connsiteX426" fmla="*/ 117824 w 168306"/>
                <a:gd name="connsiteY426" fmla="*/ 89249 h 271748"/>
                <a:gd name="connsiteX427" fmla="*/ 117824 w 168306"/>
                <a:gd name="connsiteY427" fmla="*/ 88964 h 271748"/>
                <a:gd name="connsiteX428" fmla="*/ 118491 w 168306"/>
                <a:gd name="connsiteY428" fmla="*/ 88964 h 271748"/>
                <a:gd name="connsiteX429" fmla="*/ 118777 w 168306"/>
                <a:gd name="connsiteY429" fmla="*/ 88582 h 271748"/>
                <a:gd name="connsiteX430" fmla="*/ 118777 w 168306"/>
                <a:gd name="connsiteY430" fmla="*/ 88964 h 271748"/>
                <a:gd name="connsiteX431" fmla="*/ 119063 w 168306"/>
                <a:gd name="connsiteY431" fmla="*/ 88582 h 271748"/>
                <a:gd name="connsiteX432" fmla="*/ 119444 w 168306"/>
                <a:gd name="connsiteY432" fmla="*/ 89916 h 271748"/>
                <a:gd name="connsiteX433" fmla="*/ 119444 w 168306"/>
                <a:gd name="connsiteY433" fmla="*/ 90583 h 271748"/>
                <a:gd name="connsiteX434" fmla="*/ 118491 w 168306"/>
                <a:gd name="connsiteY434" fmla="*/ 90583 h 271748"/>
                <a:gd name="connsiteX435" fmla="*/ 118110 w 168306"/>
                <a:gd name="connsiteY435" fmla="*/ 90869 h 271748"/>
                <a:gd name="connsiteX436" fmla="*/ 117443 w 168306"/>
                <a:gd name="connsiteY436" fmla="*/ 90869 h 271748"/>
                <a:gd name="connsiteX437" fmla="*/ 116777 w 168306"/>
                <a:gd name="connsiteY437" fmla="*/ 92202 h 271748"/>
                <a:gd name="connsiteX438" fmla="*/ 117443 w 168306"/>
                <a:gd name="connsiteY438" fmla="*/ 91916 h 271748"/>
                <a:gd name="connsiteX439" fmla="*/ 118110 w 168306"/>
                <a:gd name="connsiteY439" fmla="*/ 91916 h 271748"/>
                <a:gd name="connsiteX440" fmla="*/ 117824 w 168306"/>
                <a:gd name="connsiteY440" fmla="*/ 92583 h 271748"/>
                <a:gd name="connsiteX441" fmla="*/ 117158 w 168306"/>
                <a:gd name="connsiteY441" fmla="*/ 93155 h 271748"/>
                <a:gd name="connsiteX442" fmla="*/ 117443 w 168306"/>
                <a:gd name="connsiteY442" fmla="*/ 93821 h 271748"/>
                <a:gd name="connsiteX443" fmla="*/ 117158 w 168306"/>
                <a:gd name="connsiteY443" fmla="*/ 94202 h 271748"/>
                <a:gd name="connsiteX444" fmla="*/ 117158 w 168306"/>
                <a:gd name="connsiteY444" fmla="*/ 94488 h 271748"/>
                <a:gd name="connsiteX445" fmla="*/ 118110 w 168306"/>
                <a:gd name="connsiteY445" fmla="*/ 94869 h 271748"/>
                <a:gd name="connsiteX446" fmla="*/ 118777 w 168306"/>
                <a:gd name="connsiteY446" fmla="*/ 95536 h 271748"/>
                <a:gd name="connsiteX447" fmla="*/ 119729 w 168306"/>
                <a:gd name="connsiteY447" fmla="*/ 95155 h 271748"/>
                <a:gd name="connsiteX448" fmla="*/ 120110 w 168306"/>
                <a:gd name="connsiteY448" fmla="*/ 95822 h 271748"/>
                <a:gd name="connsiteX449" fmla="*/ 120110 w 168306"/>
                <a:gd name="connsiteY449" fmla="*/ 96774 h 271748"/>
                <a:gd name="connsiteX450" fmla="*/ 119729 w 168306"/>
                <a:gd name="connsiteY450" fmla="*/ 97822 h 271748"/>
                <a:gd name="connsiteX451" fmla="*/ 119444 w 168306"/>
                <a:gd name="connsiteY451" fmla="*/ 98107 h 271748"/>
                <a:gd name="connsiteX452" fmla="*/ 117824 w 168306"/>
                <a:gd name="connsiteY452" fmla="*/ 98107 h 271748"/>
                <a:gd name="connsiteX453" fmla="*/ 117824 w 168306"/>
                <a:gd name="connsiteY453" fmla="*/ 99060 h 271748"/>
                <a:gd name="connsiteX454" fmla="*/ 117443 w 168306"/>
                <a:gd name="connsiteY454" fmla="*/ 99060 h 271748"/>
                <a:gd name="connsiteX455" fmla="*/ 116491 w 168306"/>
                <a:gd name="connsiteY455" fmla="*/ 99441 h 271748"/>
                <a:gd name="connsiteX456" fmla="*/ 116491 w 168306"/>
                <a:gd name="connsiteY456" fmla="*/ 99727 h 271748"/>
                <a:gd name="connsiteX457" fmla="*/ 116110 w 168306"/>
                <a:gd name="connsiteY457" fmla="*/ 100108 h 271748"/>
                <a:gd name="connsiteX458" fmla="*/ 115538 w 168306"/>
                <a:gd name="connsiteY458" fmla="*/ 100108 h 271748"/>
                <a:gd name="connsiteX459" fmla="*/ 115538 w 168306"/>
                <a:gd name="connsiteY459" fmla="*/ 99727 h 271748"/>
                <a:gd name="connsiteX460" fmla="*/ 113538 w 168306"/>
                <a:gd name="connsiteY460" fmla="*/ 100394 h 271748"/>
                <a:gd name="connsiteX461" fmla="*/ 112204 w 168306"/>
                <a:gd name="connsiteY461" fmla="*/ 101060 h 271748"/>
                <a:gd name="connsiteX462" fmla="*/ 112204 w 168306"/>
                <a:gd name="connsiteY462" fmla="*/ 101441 h 271748"/>
                <a:gd name="connsiteX463" fmla="*/ 112586 w 168306"/>
                <a:gd name="connsiteY463" fmla="*/ 102394 h 271748"/>
                <a:gd name="connsiteX464" fmla="*/ 112871 w 168306"/>
                <a:gd name="connsiteY464" fmla="*/ 102680 h 271748"/>
                <a:gd name="connsiteX465" fmla="*/ 112871 w 168306"/>
                <a:gd name="connsiteY465" fmla="*/ 103346 h 271748"/>
                <a:gd name="connsiteX466" fmla="*/ 113538 w 168306"/>
                <a:gd name="connsiteY466" fmla="*/ 103346 h 271748"/>
                <a:gd name="connsiteX467" fmla="*/ 113538 w 168306"/>
                <a:gd name="connsiteY467" fmla="*/ 103727 h 271748"/>
                <a:gd name="connsiteX468" fmla="*/ 113157 w 168306"/>
                <a:gd name="connsiteY468" fmla="*/ 104013 h 271748"/>
                <a:gd name="connsiteX469" fmla="*/ 113824 w 168306"/>
                <a:gd name="connsiteY469" fmla="*/ 105347 h 271748"/>
                <a:gd name="connsiteX470" fmla="*/ 114871 w 168306"/>
                <a:gd name="connsiteY470" fmla="*/ 106299 h 271748"/>
                <a:gd name="connsiteX471" fmla="*/ 116491 w 168306"/>
                <a:gd name="connsiteY471" fmla="*/ 106966 h 271748"/>
                <a:gd name="connsiteX472" fmla="*/ 117824 w 168306"/>
                <a:gd name="connsiteY472" fmla="*/ 106299 h 271748"/>
                <a:gd name="connsiteX473" fmla="*/ 120396 w 168306"/>
                <a:gd name="connsiteY473" fmla="*/ 107347 h 271748"/>
                <a:gd name="connsiteX474" fmla="*/ 121444 w 168306"/>
                <a:gd name="connsiteY474" fmla="*/ 108299 h 271748"/>
                <a:gd name="connsiteX475" fmla="*/ 121063 w 168306"/>
                <a:gd name="connsiteY475" fmla="*/ 109252 h 271748"/>
                <a:gd name="connsiteX476" fmla="*/ 119063 w 168306"/>
                <a:gd name="connsiteY476" fmla="*/ 112205 h 271748"/>
                <a:gd name="connsiteX477" fmla="*/ 118777 w 168306"/>
                <a:gd name="connsiteY477" fmla="*/ 115157 h 271748"/>
                <a:gd name="connsiteX478" fmla="*/ 119063 w 168306"/>
                <a:gd name="connsiteY478" fmla="*/ 115824 h 271748"/>
                <a:gd name="connsiteX479" fmla="*/ 118777 w 168306"/>
                <a:gd name="connsiteY479" fmla="*/ 116491 h 271748"/>
                <a:gd name="connsiteX480" fmla="*/ 120110 w 168306"/>
                <a:gd name="connsiteY480" fmla="*/ 117157 h 271748"/>
                <a:gd name="connsiteX481" fmla="*/ 120777 w 168306"/>
                <a:gd name="connsiteY481" fmla="*/ 117157 h 271748"/>
                <a:gd name="connsiteX482" fmla="*/ 122396 w 168306"/>
                <a:gd name="connsiteY482" fmla="*/ 116205 h 271748"/>
                <a:gd name="connsiteX483" fmla="*/ 125349 w 168306"/>
                <a:gd name="connsiteY483" fmla="*/ 118110 h 271748"/>
                <a:gd name="connsiteX484" fmla="*/ 125635 w 168306"/>
                <a:gd name="connsiteY484" fmla="*/ 118110 h 271748"/>
                <a:gd name="connsiteX485" fmla="*/ 126968 w 168306"/>
                <a:gd name="connsiteY485" fmla="*/ 117157 h 271748"/>
                <a:gd name="connsiteX486" fmla="*/ 128302 w 168306"/>
                <a:gd name="connsiteY486" fmla="*/ 117157 h 271748"/>
                <a:gd name="connsiteX487" fmla="*/ 129254 w 168306"/>
                <a:gd name="connsiteY487" fmla="*/ 117443 h 271748"/>
                <a:gd name="connsiteX488" fmla="*/ 130969 w 168306"/>
                <a:gd name="connsiteY488" fmla="*/ 117443 h 271748"/>
                <a:gd name="connsiteX489" fmla="*/ 130969 w 168306"/>
                <a:gd name="connsiteY489" fmla="*/ 117824 h 271748"/>
                <a:gd name="connsiteX490" fmla="*/ 131540 w 168306"/>
                <a:gd name="connsiteY490" fmla="*/ 118491 h 271748"/>
                <a:gd name="connsiteX491" fmla="*/ 131540 w 168306"/>
                <a:gd name="connsiteY491" fmla="*/ 119158 h 271748"/>
                <a:gd name="connsiteX492" fmla="*/ 131921 w 168306"/>
                <a:gd name="connsiteY492" fmla="*/ 119444 h 271748"/>
                <a:gd name="connsiteX493" fmla="*/ 132588 w 168306"/>
                <a:gd name="connsiteY493" fmla="*/ 120396 h 271748"/>
                <a:gd name="connsiteX494" fmla="*/ 133541 w 168306"/>
                <a:gd name="connsiteY494" fmla="*/ 121063 h 271748"/>
                <a:gd name="connsiteX495" fmla="*/ 133921 w 168306"/>
                <a:gd name="connsiteY495" fmla="*/ 121444 h 271748"/>
                <a:gd name="connsiteX496" fmla="*/ 132207 w 168306"/>
                <a:gd name="connsiteY496" fmla="*/ 124016 h 271748"/>
                <a:gd name="connsiteX497" fmla="*/ 132874 w 168306"/>
                <a:gd name="connsiteY497" fmla="*/ 125063 h 271748"/>
                <a:gd name="connsiteX498" fmla="*/ 133921 w 168306"/>
                <a:gd name="connsiteY498" fmla="*/ 125063 h 271748"/>
                <a:gd name="connsiteX499" fmla="*/ 134493 w 168306"/>
                <a:gd name="connsiteY499" fmla="*/ 125730 h 271748"/>
                <a:gd name="connsiteX500" fmla="*/ 135826 w 168306"/>
                <a:gd name="connsiteY500" fmla="*/ 125349 h 271748"/>
                <a:gd name="connsiteX501" fmla="*/ 139160 w 168306"/>
                <a:gd name="connsiteY501" fmla="*/ 126968 h 271748"/>
                <a:gd name="connsiteX502" fmla="*/ 140399 w 168306"/>
                <a:gd name="connsiteY502" fmla="*/ 128016 h 271748"/>
                <a:gd name="connsiteX503" fmla="*/ 141732 w 168306"/>
                <a:gd name="connsiteY503" fmla="*/ 129921 h 271748"/>
                <a:gd name="connsiteX504" fmla="*/ 142399 w 168306"/>
                <a:gd name="connsiteY504" fmla="*/ 131255 h 271748"/>
                <a:gd name="connsiteX505" fmla="*/ 144018 w 168306"/>
                <a:gd name="connsiteY505" fmla="*/ 132874 h 271748"/>
                <a:gd name="connsiteX506" fmla="*/ 144018 w 168306"/>
                <a:gd name="connsiteY506" fmla="*/ 133255 h 271748"/>
                <a:gd name="connsiteX507" fmla="*/ 146018 w 168306"/>
                <a:gd name="connsiteY507" fmla="*/ 133922 h 271748"/>
                <a:gd name="connsiteX508" fmla="*/ 146971 w 168306"/>
                <a:gd name="connsiteY508" fmla="*/ 133922 h 271748"/>
                <a:gd name="connsiteX509" fmla="*/ 147638 w 168306"/>
                <a:gd name="connsiteY509" fmla="*/ 134207 h 271748"/>
                <a:gd name="connsiteX510" fmla="*/ 149257 w 168306"/>
                <a:gd name="connsiteY510" fmla="*/ 136874 h 271748"/>
                <a:gd name="connsiteX511" fmla="*/ 149924 w 168306"/>
                <a:gd name="connsiteY511" fmla="*/ 140113 h 271748"/>
                <a:gd name="connsiteX512" fmla="*/ 152591 w 168306"/>
                <a:gd name="connsiteY512" fmla="*/ 144685 h 271748"/>
                <a:gd name="connsiteX513" fmla="*/ 154876 w 168306"/>
                <a:gd name="connsiteY513" fmla="*/ 147352 h 271748"/>
                <a:gd name="connsiteX514" fmla="*/ 155162 w 168306"/>
                <a:gd name="connsiteY514" fmla="*/ 148304 h 271748"/>
                <a:gd name="connsiteX515" fmla="*/ 154591 w 168306"/>
                <a:gd name="connsiteY515" fmla="*/ 149352 h 271748"/>
                <a:gd name="connsiteX516" fmla="*/ 157163 w 168306"/>
                <a:gd name="connsiteY516" fmla="*/ 153543 h 271748"/>
                <a:gd name="connsiteX517" fmla="*/ 157163 w 168306"/>
                <a:gd name="connsiteY517" fmla="*/ 154591 h 271748"/>
                <a:gd name="connsiteX518" fmla="*/ 157543 w 168306"/>
                <a:gd name="connsiteY518" fmla="*/ 155829 h 271748"/>
                <a:gd name="connsiteX519" fmla="*/ 153924 w 168306"/>
                <a:gd name="connsiteY519" fmla="*/ 159449 h 271748"/>
                <a:gd name="connsiteX520" fmla="*/ 152591 w 168306"/>
                <a:gd name="connsiteY520" fmla="*/ 161449 h 271748"/>
                <a:gd name="connsiteX521" fmla="*/ 149638 w 168306"/>
                <a:gd name="connsiteY521" fmla="*/ 165068 h 271748"/>
                <a:gd name="connsiteX522" fmla="*/ 148018 w 168306"/>
                <a:gd name="connsiteY522" fmla="*/ 164402 h 271748"/>
                <a:gd name="connsiteX523" fmla="*/ 148018 w 168306"/>
                <a:gd name="connsiteY523" fmla="*/ 162401 h 271748"/>
                <a:gd name="connsiteX524" fmla="*/ 147638 w 168306"/>
                <a:gd name="connsiteY524" fmla="*/ 161163 h 271748"/>
                <a:gd name="connsiteX525" fmla="*/ 146971 w 168306"/>
                <a:gd name="connsiteY525" fmla="*/ 161449 h 271748"/>
                <a:gd name="connsiteX526" fmla="*/ 146304 w 168306"/>
                <a:gd name="connsiteY526" fmla="*/ 160115 h 271748"/>
                <a:gd name="connsiteX527" fmla="*/ 145733 w 168306"/>
                <a:gd name="connsiteY527" fmla="*/ 157829 h 271748"/>
                <a:gd name="connsiteX528" fmla="*/ 145351 w 168306"/>
                <a:gd name="connsiteY528" fmla="*/ 156877 h 271748"/>
                <a:gd name="connsiteX529" fmla="*/ 145066 w 168306"/>
                <a:gd name="connsiteY529" fmla="*/ 155543 h 271748"/>
                <a:gd name="connsiteX530" fmla="*/ 145066 w 168306"/>
                <a:gd name="connsiteY530" fmla="*/ 152305 h 271748"/>
                <a:gd name="connsiteX531" fmla="*/ 144018 w 168306"/>
                <a:gd name="connsiteY531" fmla="*/ 151924 h 271748"/>
                <a:gd name="connsiteX532" fmla="*/ 143732 w 168306"/>
                <a:gd name="connsiteY532" fmla="*/ 152305 h 271748"/>
                <a:gd name="connsiteX533" fmla="*/ 143066 w 168306"/>
                <a:gd name="connsiteY533" fmla="*/ 152305 h 271748"/>
                <a:gd name="connsiteX534" fmla="*/ 138779 w 168306"/>
                <a:gd name="connsiteY534" fmla="*/ 150971 h 271748"/>
                <a:gd name="connsiteX535" fmla="*/ 135541 w 168306"/>
                <a:gd name="connsiteY535" fmla="*/ 148685 h 271748"/>
                <a:gd name="connsiteX536" fmla="*/ 132874 w 168306"/>
                <a:gd name="connsiteY536" fmla="*/ 146018 h 271748"/>
                <a:gd name="connsiteX537" fmla="*/ 131254 w 168306"/>
                <a:gd name="connsiteY537" fmla="*/ 146018 h 271748"/>
                <a:gd name="connsiteX538" fmla="*/ 128016 w 168306"/>
                <a:gd name="connsiteY538" fmla="*/ 143732 h 271748"/>
                <a:gd name="connsiteX539" fmla="*/ 127349 w 168306"/>
                <a:gd name="connsiteY539" fmla="*/ 145352 h 271748"/>
                <a:gd name="connsiteX540" fmla="*/ 128016 w 168306"/>
                <a:gd name="connsiteY540" fmla="*/ 149638 h 271748"/>
                <a:gd name="connsiteX541" fmla="*/ 127635 w 168306"/>
                <a:gd name="connsiteY541" fmla="*/ 150590 h 271748"/>
                <a:gd name="connsiteX542" fmla="*/ 127349 w 168306"/>
                <a:gd name="connsiteY542" fmla="*/ 150971 h 271748"/>
                <a:gd name="connsiteX543" fmla="*/ 126968 w 168306"/>
                <a:gd name="connsiteY543" fmla="*/ 151638 h 271748"/>
                <a:gd name="connsiteX544" fmla="*/ 126302 w 168306"/>
                <a:gd name="connsiteY544" fmla="*/ 151924 h 271748"/>
                <a:gd name="connsiteX545" fmla="*/ 126302 w 168306"/>
                <a:gd name="connsiteY545" fmla="*/ 154210 h 271748"/>
                <a:gd name="connsiteX546" fmla="*/ 128016 w 168306"/>
                <a:gd name="connsiteY546" fmla="*/ 156496 h 271748"/>
                <a:gd name="connsiteX547" fmla="*/ 128969 w 168306"/>
                <a:gd name="connsiteY547" fmla="*/ 157544 h 271748"/>
                <a:gd name="connsiteX548" fmla="*/ 130588 w 168306"/>
                <a:gd name="connsiteY548" fmla="*/ 158496 h 271748"/>
                <a:gd name="connsiteX549" fmla="*/ 130588 w 168306"/>
                <a:gd name="connsiteY549" fmla="*/ 159163 h 271748"/>
                <a:gd name="connsiteX550" fmla="*/ 131254 w 168306"/>
                <a:gd name="connsiteY550" fmla="*/ 160115 h 271748"/>
                <a:gd name="connsiteX551" fmla="*/ 132207 w 168306"/>
                <a:gd name="connsiteY551" fmla="*/ 160496 h 271748"/>
                <a:gd name="connsiteX552" fmla="*/ 132588 w 168306"/>
                <a:gd name="connsiteY552" fmla="*/ 161163 h 271748"/>
                <a:gd name="connsiteX553" fmla="*/ 132874 w 168306"/>
                <a:gd name="connsiteY553" fmla="*/ 161449 h 271748"/>
                <a:gd name="connsiteX554" fmla="*/ 133255 w 168306"/>
                <a:gd name="connsiteY554" fmla="*/ 161449 h 271748"/>
                <a:gd name="connsiteX555" fmla="*/ 133255 w 168306"/>
                <a:gd name="connsiteY555" fmla="*/ 164116 h 271748"/>
                <a:gd name="connsiteX556" fmla="*/ 132874 w 168306"/>
                <a:gd name="connsiteY556" fmla="*/ 164687 h 271748"/>
                <a:gd name="connsiteX557" fmla="*/ 132874 w 168306"/>
                <a:gd name="connsiteY557" fmla="*/ 166402 h 271748"/>
                <a:gd name="connsiteX558" fmla="*/ 133255 w 168306"/>
                <a:gd name="connsiteY558" fmla="*/ 167640 h 271748"/>
                <a:gd name="connsiteX559" fmla="*/ 133541 w 168306"/>
                <a:gd name="connsiteY559" fmla="*/ 169640 h 271748"/>
                <a:gd name="connsiteX560" fmla="*/ 133255 w 168306"/>
                <a:gd name="connsiteY560" fmla="*/ 171260 h 271748"/>
                <a:gd name="connsiteX561" fmla="*/ 133921 w 168306"/>
                <a:gd name="connsiteY561" fmla="*/ 172593 h 271748"/>
                <a:gd name="connsiteX562" fmla="*/ 133921 w 168306"/>
                <a:gd name="connsiteY562" fmla="*/ 175546 h 271748"/>
                <a:gd name="connsiteX563" fmla="*/ 134207 w 168306"/>
                <a:gd name="connsiteY563" fmla="*/ 176213 h 271748"/>
                <a:gd name="connsiteX564" fmla="*/ 134493 w 168306"/>
                <a:gd name="connsiteY564" fmla="*/ 176213 h 271748"/>
                <a:gd name="connsiteX565" fmla="*/ 135826 w 168306"/>
                <a:gd name="connsiteY565" fmla="*/ 175260 h 271748"/>
                <a:gd name="connsiteX566" fmla="*/ 137160 w 168306"/>
                <a:gd name="connsiteY566" fmla="*/ 173546 h 271748"/>
                <a:gd name="connsiteX567" fmla="*/ 137446 w 168306"/>
                <a:gd name="connsiteY567" fmla="*/ 173260 h 271748"/>
                <a:gd name="connsiteX568" fmla="*/ 139160 w 168306"/>
                <a:gd name="connsiteY568" fmla="*/ 172307 h 271748"/>
                <a:gd name="connsiteX569" fmla="*/ 146685 w 168306"/>
                <a:gd name="connsiteY569" fmla="*/ 169355 h 271748"/>
                <a:gd name="connsiteX570" fmla="*/ 148018 w 168306"/>
                <a:gd name="connsiteY570" fmla="*/ 168974 h 271748"/>
                <a:gd name="connsiteX571" fmla="*/ 148304 w 168306"/>
                <a:gd name="connsiteY571" fmla="*/ 168974 h 271748"/>
                <a:gd name="connsiteX572" fmla="*/ 149257 w 168306"/>
                <a:gd name="connsiteY572" fmla="*/ 167640 h 271748"/>
                <a:gd name="connsiteX573" fmla="*/ 151257 w 168306"/>
                <a:gd name="connsiteY573" fmla="*/ 167640 h 271748"/>
                <a:gd name="connsiteX574" fmla="*/ 152209 w 168306"/>
                <a:gd name="connsiteY574" fmla="*/ 168974 h 271748"/>
                <a:gd name="connsiteX575" fmla="*/ 152876 w 168306"/>
                <a:gd name="connsiteY575" fmla="*/ 168974 h 271748"/>
                <a:gd name="connsiteX576" fmla="*/ 153257 w 168306"/>
                <a:gd name="connsiteY576" fmla="*/ 170307 h 271748"/>
                <a:gd name="connsiteX577" fmla="*/ 153924 w 168306"/>
                <a:gd name="connsiteY577" fmla="*/ 170974 h 271748"/>
                <a:gd name="connsiteX578" fmla="*/ 154591 w 168306"/>
                <a:gd name="connsiteY578" fmla="*/ 172307 h 271748"/>
                <a:gd name="connsiteX579" fmla="*/ 155543 w 168306"/>
                <a:gd name="connsiteY579" fmla="*/ 172593 h 271748"/>
                <a:gd name="connsiteX580" fmla="*/ 156210 w 168306"/>
                <a:gd name="connsiteY580" fmla="*/ 173546 h 271748"/>
                <a:gd name="connsiteX581" fmla="*/ 156877 w 168306"/>
                <a:gd name="connsiteY581" fmla="*/ 173546 h 271748"/>
                <a:gd name="connsiteX582" fmla="*/ 157163 w 168306"/>
                <a:gd name="connsiteY582" fmla="*/ 174212 h 271748"/>
                <a:gd name="connsiteX583" fmla="*/ 158496 w 168306"/>
                <a:gd name="connsiteY583" fmla="*/ 174593 h 271748"/>
                <a:gd name="connsiteX584" fmla="*/ 159163 w 168306"/>
                <a:gd name="connsiteY584" fmla="*/ 174212 h 271748"/>
                <a:gd name="connsiteX585" fmla="*/ 159449 w 168306"/>
                <a:gd name="connsiteY585" fmla="*/ 174879 h 271748"/>
                <a:gd name="connsiteX586" fmla="*/ 159829 w 168306"/>
                <a:gd name="connsiteY586" fmla="*/ 175260 h 271748"/>
                <a:gd name="connsiteX587" fmla="*/ 159449 w 168306"/>
                <a:gd name="connsiteY587" fmla="*/ 177546 h 271748"/>
                <a:gd name="connsiteX588" fmla="*/ 159163 w 168306"/>
                <a:gd name="connsiteY588" fmla="*/ 178499 h 271748"/>
                <a:gd name="connsiteX589" fmla="*/ 159829 w 168306"/>
                <a:gd name="connsiteY589" fmla="*/ 179165 h 271748"/>
                <a:gd name="connsiteX590" fmla="*/ 159449 w 168306"/>
                <a:gd name="connsiteY590" fmla="*/ 179165 h 271748"/>
                <a:gd name="connsiteX591" fmla="*/ 159829 w 168306"/>
                <a:gd name="connsiteY591" fmla="*/ 179451 h 271748"/>
                <a:gd name="connsiteX592" fmla="*/ 159449 w 168306"/>
                <a:gd name="connsiteY592" fmla="*/ 180118 h 271748"/>
                <a:gd name="connsiteX593" fmla="*/ 159449 w 168306"/>
                <a:gd name="connsiteY593" fmla="*/ 180499 h 271748"/>
                <a:gd name="connsiteX594" fmla="*/ 159829 w 168306"/>
                <a:gd name="connsiteY594" fmla="*/ 180785 h 271748"/>
                <a:gd name="connsiteX595" fmla="*/ 159829 w 168306"/>
                <a:gd name="connsiteY595" fmla="*/ 181832 h 271748"/>
                <a:gd name="connsiteX596" fmla="*/ 160496 w 168306"/>
                <a:gd name="connsiteY596" fmla="*/ 182118 h 271748"/>
                <a:gd name="connsiteX597" fmla="*/ 160782 w 168306"/>
                <a:gd name="connsiteY597" fmla="*/ 182785 h 271748"/>
                <a:gd name="connsiteX598" fmla="*/ 160782 w 168306"/>
                <a:gd name="connsiteY598" fmla="*/ 184404 h 271748"/>
                <a:gd name="connsiteX599" fmla="*/ 161068 w 168306"/>
                <a:gd name="connsiteY599" fmla="*/ 184785 h 271748"/>
                <a:gd name="connsiteX600" fmla="*/ 161068 w 168306"/>
                <a:gd name="connsiteY600" fmla="*/ 186023 h 271748"/>
                <a:gd name="connsiteX601" fmla="*/ 162116 w 168306"/>
                <a:gd name="connsiteY601" fmla="*/ 187071 h 271748"/>
                <a:gd name="connsiteX602" fmla="*/ 163449 w 168306"/>
                <a:gd name="connsiteY602" fmla="*/ 191357 h 271748"/>
                <a:gd name="connsiteX603" fmla="*/ 164687 w 168306"/>
                <a:gd name="connsiteY603" fmla="*/ 192977 h 271748"/>
                <a:gd name="connsiteX604" fmla="*/ 165068 w 168306"/>
                <a:gd name="connsiteY604" fmla="*/ 193262 h 271748"/>
                <a:gd name="connsiteX605" fmla="*/ 165068 w 168306"/>
                <a:gd name="connsiteY605" fmla="*/ 193643 h 271748"/>
                <a:gd name="connsiteX606" fmla="*/ 164687 w 168306"/>
                <a:gd name="connsiteY606" fmla="*/ 195263 h 271748"/>
                <a:gd name="connsiteX607" fmla="*/ 165068 w 168306"/>
                <a:gd name="connsiteY607" fmla="*/ 195929 h 271748"/>
                <a:gd name="connsiteX608" fmla="*/ 164687 w 168306"/>
                <a:gd name="connsiteY608" fmla="*/ 197263 h 271748"/>
                <a:gd name="connsiteX609" fmla="*/ 165068 w 168306"/>
                <a:gd name="connsiteY609" fmla="*/ 197549 h 271748"/>
                <a:gd name="connsiteX610" fmla="*/ 164687 w 168306"/>
                <a:gd name="connsiteY610" fmla="*/ 198215 h 271748"/>
                <a:gd name="connsiteX611" fmla="*/ 165068 w 168306"/>
                <a:gd name="connsiteY611" fmla="*/ 198501 h 271748"/>
                <a:gd name="connsiteX612" fmla="*/ 165068 w 168306"/>
                <a:gd name="connsiteY612" fmla="*/ 199168 h 271748"/>
                <a:gd name="connsiteX613" fmla="*/ 166021 w 168306"/>
                <a:gd name="connsiteY613" fmla="*/ 200501 h 271748"/>
                <a:gd name="connsiteX614" fmla="*/ 166688 w 168306"/>
                <a:gd name="connsiteY614" fmla="*/ 202787 h 271748"/>
                <a:gd name="connsiteX615" fmla="*/ 166021 w 168306"/>
                <a:gd name="connsiteY615" fmla="*/ 206407 h 271748"/>
                <a:gd name="connsiteX616" fmla="*/ 166021 w 168306"/>
                <a:gd name="connsiteY616" fmla="*/ 207359 h 271748"/>
                <a:gd name="connsiteX617" fmla="*/ 167354 w 168306"/>
                <a:gd name="connsiteY617" fmla="*/ 210693 h 271748"/>
                <a:gd name="connsiteX618" fmla="*/ 168021 w 168306"/>
                <a:gd name="connsiteY618" fmla="*/ 213646 h 271748"/>
                <a:gd name="connsiteX619" fmla="*/ 168307 w 168306"/>
                <a:gd name="connsiteY619" fmla="*/ 214979 h 271748"/>
                <a:gd name="connsiteX620" fmla="*/ 168021 w 168306"/>
                <a:gd name="connsiteY620" fmla="*/ 215551 h 271748"/>
                <a:gd name="connsiteX621" fmla="*/ 167640 w 168306"/>
                <a:gd name="connsiteY621" fmla="*/ 216884 h 271748"/>
                <a:gd name="connsiteX622" fmla="*/ 166973 w 168306"/>
                <a:gd name="connsiteY622" fmla="*/ 218504 h 271748"/>
                <a:gd name="connsiteX623" fmla="*/ 165735 w 168306"/>
                <a:gd name="connsiteY623" fmla="*/ 219170 h 271748"/>
                <a:gd name="connsiteX624" fmla="*/ 164687 w 168306"/>
                <a:gd name="connsiteY624" fmla="*/ 219170 h 271748"/>
                <a:gd name="connsiteX625" fmla="*/ 162782 w 168306"/>
                <a:gd name="connsiteY625" fmla="*/ 218885 h 271748"/>
                <a:gd name="connsiteX626" fmla="*/ 162401 w 168306"/>
                <a:gd name="connsiteY626" fmla="*/ 218885 h 271748"/>
                <a:gd name="connsiteX627" fmla="*/ 161734 w 168306"/>
                <a:gd name="connsiteY627" fmla="*/ 219837 h 271748"/>
                <a:gd name="connsiteX628" fmla="*/ 161449 w 168306"/>
                <a:gd name="connsiteY628" fmla="*/ 220504 h 271748"/>
                <a:gd name="connsiteX629" fmla="*/ 161449 w 168306"/>
                <a:gd name="connsiteY629" fmla="*/ 221456 h 271748"/>
                <a:gd name="connsiteX630" fmla="*/ 160496 w 168306"/>
                <a:gd name="connsiteY630" fmla="*/ 224409 h 271748"/>
                <a:gd name="connsiteX631" fmla="*/ 157829 w 168306"/>
                <a:gd name="connsiteY631" fmla="*/ 229076 h 271748"/>
                <a:gd name="connsiteX632" fmla="*/ 156496 w 168306"/>
                <a:gd name="connsiteY632" fmla="*/ 232029 h 271748"/>
                <a:gd name="connsiteX633" fmla="*/ 154591 w 168306"/>
                <a:gd name="connsiteY633" fmla="*/ 235268 h 271748"/>
                <a:gd name="connsiteX634" fmla="*/ 151924 w 168306"/>
                <a:gd name="connsiteY634" fmla="*/ 240506 h 271748"/>
                <a:gd name="connsiteX635" fmla="*/ 151638 w 168306"/>
                <a:gd name="connsiteY635" fmla="*/ 240887 h 271748"/>
                <a:gd name="connsiteX636" fmla="*/ 149638 w 168306"/>
                <a:gd name="connsiteY636" fmla="*/ 241554 h 271748"/>
                <a:gd name="connsiteX637" fmla="*/ 146304 w 168306"/>
                <a:gd name="connsiteY637" fmla="*/ 240221 h 271748"/>
                <a:gd name="connsiteX638" fmla="*/ 143732 w 168306"/>
                <a:gd name="connsiteY638" fmla="*/ 240221 h 271748"/>
                <a:gd name="connsiteX639" fmla="*/ 142780 w 168306"/>
                <a:gd name="connsiteY639" fmla="*/ 239554 h 271748"/>
                <a:gd name="connsiteX640" fmla="*/ 139827 w 168306"/>
                <a:gd name="connsiteY640" fmla="*/ 240887 h 271748"/>
                <a:gd name="connsiteX641" fmla="*/ 137160 w 168306"/>
                <a:gd name="connsiteY641" fmla="*/ 242506 h 271748"/>
                <a:gd name="connsiteX642" fmla="*/ 136493 w 168306"/>
                <a:gd name="connsiteY642" fmla="*/ 243459 h 271748"/>
                <a:gd name="connsiteX643" fmla="*/ 135160 w 168306"/>
                <a:gd name="connsiteY643" fmla="*/ 243840 h 271748"/>
                <a:gd name="connsiteX644" fmla="*/ 133541 w 168306"/>
                <a:gd name="connsiteY644" fmla="*/ 243840 h 271748"/>
                <a:gd name="connsiteX645" fmla="*/ 132207 w 168306"/>
                <a:gd name="connsiteY645" fmla="*/ 244507 h 271748"/>
                <a:gd name="connsiteX646" fmla="*/ 131540 w 168306"/>
                <a:gd name="connsiteY646" fmla="*/ 244507 h 271748"/>
                <a:gd name="connsiteX647" fmla="*/ 125063 w 168306"/>
                <a:gd name="connsiteY647" fmla="*/ 250031 h 271748"/>
                <a:gd name="connsiteX648" fmla="*/ 123349 w 168306"/>
                <a:gd name="connsiteY648" fmla="*/ 252698 h 271748"/>
                <a:gd name="connsiteX649" fmla="*/ 121444 w 168306"/>
                <a:gd name="connsiteY649" fmla="*/ 254984 h 271748"/>
                <a:gd name="connsiteX650" fmla="*/ 120777 w 168306"/>
                <a:gd name="connsiteY650" fmla="*/ 257556 h 271748"/>
                <a:gd name="connsiteX651" fmla="*/ 120396 w 168306"/>
                <a:gd name="connsiteY651" fmla="*/ 259556 h 271748"/>
                <a:gd name="connsiteX652" fmla="*/ 119729 w 168306"/>
                <a:gd name="connsiteY652" fmla="*/ 262223 h 271748"/>
                <a:gd name="connsiteX653" fmla="*/ 117824 w 168306"/>
                <a:gd name="connsiteY653" fmla="*/ 264128 h 271748"/>
                <a:gd name="connsiteX654" fmla="*/ 116110 w 168306"/>
                <a:gd name="connsiteY654" fmla="*/ 263176 h 271748"/>
                <a:gd name="connsiteX655" fmla="*/ 115157 w 168306"/>
                <a:gd name="connsiteY655" fmla="*/ 262223 h 271748"/>
                <a:gd name="connsiteX656" fmla="*/ 113824 w 168306"/>
                <a:gd name="connsiteY656" fmla="*/ 262795 h 271748"/>
                <a:gd name="connsiteX657" fmla="*/ 112204 w 168306"/>
                <a:gd name="connsiteY657" fmla="*/ 264128 h 271748"/>
                <a:gd name="connsiteX658" fmla="*/ 110871 w 168306"/>
                <a:gd name="connsiteY658" fmla="*/ 266795 h 271748"/>
                <a:gd name="connsiteX659" fmla="*/ 112204 w 168306"/>
                <a:gd name="connsiteY659" fmla="*/ 268796 h 271748"/>
                <a:gd name="connsiteX660" fmla="*/ 111919 w 168306"/>
                <a:gd name="connsiteY660" fmla="*/ 270701 h 271748"/>
                <a:gd name="connsiteX661" fmla="*/ 110204 w 168306"/>
                <a:gd name="connsiteY661" fmla="*/ 271748 h 271748"/>
                <a:gd name="connsiteX662" fmla="*/ 109252 w 168306"/>
                <a:gd name="connsiteY662" fmla="*/ 270415 h 271748"/>
                <a:gd name="connsiteX663" fmla="*/ 109919 w 168306"/>
                <a:gd name="connsiteY663" fmla="*/ 269081 h 271748"/>
                <a:gd name="connsiteX664" fmla="*/ 108966 w 168306"/>
                <a:gd name="connsiteY664" fmla="*/ 267081 h 271748"/>
                <a:gd name="connsiteX665" fmla="*/ 106680 w 168306"/>
                <a:gd name="connsiteY665" fmla="*/ 266795 h 271748"/>
                <a:gd name="connsiteX666" fmla="*/ 105632 w 168306"/>
                <a:gd name="connsiteY666" fmla="*/ 265176 h 271748"/>
                <a:gd name="connsiteX667" fmla="*/ 107252 w 168306"/>
                <a:gd name="connsiteY667" fmla="*/ 262795 h 271748"/>
                <a:gd name="connsiteX668" fmla="*/ 107252 w 168306"/>
                <a:gd name="connsiteY668" fmla="*/ 260223 h 271748"/>
                <a:gd name="connsiteX669" fmla="*/ 106299 w 168306"/>
                <a:gd name="connsiteY669" fmla="*/ 259842 h 271748"/>
                <a:gd name="connsiteX670" fmla="*/ 104965 w 168306"/>
                <a:gd name="connsiteY670" fmla="*/ 257270 h 271748"/>
                <a:gd name="connsiteX671" fmla="*/ 105346 w 168306"/>
                <a:gd name="connsiteY671" fmla="*/ 254603 h 271748"/>
                <a:gd name="connsiteX672" fmla="*/ 104965 w 168306"/>
                <a:gd name="connsiteY672" fmla="*/ 251651 h 271748"/>
                <a:gd name="connsiteX673" fmla="*/ 103346 w 168306"/>
                <a:gd name="connsiteY673" fmla="*/ 246793 h 271748"/>
                <a:gd name="connsiteX674" fmla="*/ 101346 w 168306"/>
                <a:gd name="connsiteY674" fmla="*/ 244793 h 271748"/>
                <a:gd name="connsiteX675" fmla="*/ 99441 w 168306"/>
                <a:gd name="connsiteY675" fmla="*/ 242126 h 271748"/>
                <a:gd name="connsiteX676" fmla="*/ 98774 w 168306"/>
                <a:gd name="connsiteY676" fmla="*/ 239554 h 271748"/>
                <a:gd name="connsiteX677" fmla="*/ 97441 w 168306"/>
                <a:gd name="connsiteY677" fmla="*/ 236601 h 271748"/>
                <a:gd name="connsiteX678" fmla="*/ 95821 w 168306"/>
                <a:gd name="connsiteY678" fmla="*/ 234315 h 271748"/>
                <a:gd name="connsiteX679" fmla="*/ 94202 w 168306"/>
                <a:gd name="connsiteY679" fmla="*/ 231648 h 271748"/>
                <a:gd name="connsiteX680" fmla="*/ 94202 w 168306"/>
                <a:gd name="connsiteY680" fmla="*/ 225743 h 271748"/>
                <a:gd name="connsiteX681" fmla="*/ 93821 w 168306"/>
                <a:gd name="connsiteY681" fmla="*/ 223171 h 271748"/>
                <a:gd name="connsiteX682" fmla="*/ 92488 w 168306"/>
                <a:gd name="connsiteY682" fmla="*/ 218885 h 271748"/>
                <a:gd name="connsiteX683" fmla="*/ 92488 w 168306"/>
                <a:gd name="connsiteY683" fmla="*/ 217265 h 271748"/>
                <a:gd name="connsiteX684" fmla="*/ 91916 w 168306"/>
                <a:gd name="connsiteY684" fmla="*/ 213265 h 271748"/>
                <a:gd name="connsiteX685" fmla="*/ 90202 w 168306"/>
                <a:gd name="connsiteY685" fmla="*/ 210979 h 271748"/>
                <a:gd name="connsiteX686" fmla="*/ 89916 w 168306"/>
                <a:gd name="connsiteY686" fmla="*/ 208026 h 271748"/>
                <a:gd name="connsiteX687" fmla="*/ 87916 w 168306"/>
                <a:gd name="connsiteY687" fmla="*/ 205740 h 271748"/>
                <a:gd name="connsiteX688" fmla="*/ 85344 w 168306"/>
                <a:gd name="connsiteY688" fmla="*/ 204406 h 271748"/>
                <a:gd name="connsiteX689" fmla="*/ 82391 w 168306"/>
                <a:gd name="connsiteY689" fmla="*/ 204121 h 271748"/>
                <a:gd name="connsiteX690" fmla="*/ 79438 w 168306"/>
                <a:gd name="connsiteY690" fmla="*/ 203168 h 271748"/>
                <a:gd name="connsiteX691" fmla="*/ 76771 w 168306"/>
                <a:gd name="connsiteY691" fmla="*/ 201454 h 271748"/>
                <a:gd name="connsiteX692" fmla="*/ 75438 w 168306"/>
                <a:gd name="connsiteY692" fmla="*/ 198882 h 271748"/>
                <a:gd name="connsiteX693" fmla="*/ 49911 w 168306"/>
                <a:gd name="connsiteY693" fmla="*/ 215932 h 271748"/>
                <a:gd name="connsiteX694" fmla="*/ 48196 w 168306"/>
                <a:gd name="connsiteY694" fmla="*/ 216599 h 271748"/>
                <a:gd name="connsiteX695" fmla="*/ 46292 w 168306"/>
                <a:gd name="connsiteY695" fmla="*/ 215551 h 271748"/>
                <a:gd name="connsiteX696" fmla="*/ 44958 w 168306"/>
                <a:gd name="connsiteY696" fmla="*/ 214598 h 271748"/>
                <a:gd name="connsiteX697" fmla="*/ 44006 w 168306"/>
                <a:gd name="connsiteY697" fmla="*/ 213931 h 271748"/>
                <a:gd name="connsiteX698" fmla="*/ 42291 w 168306"/>
                <a:gd name="connsiteY698" fmla="*/ 213931 h 271748"/>
                <a:gd name="connsiteX699" fmla="*/ 41719 w 168306"/>
                <a:gd name="connsiteY699" fmla="*/ 213265 h 271748"/>
                <a:gd name="connsiteX700" fmla="*/ 40672 w 168306"/>
                <a:gd name="connsiteY700" fmla="*/ 214313 h 271748"/>
                <a:gd name="connsiteX701" fmla="*/ 39719 w 168306"/>
                <a:gd name="connsiteY701" fmla="*/ 214979 h 271748"/>
                <a:gd name="connsiteX702" fmla="*/ 36767 w 168306"/>
                <a:gd name="connsiteY702" fmla="*/ 215265 h 271748"/>
                <a:gd name="connsiteX703" fmla="*/ 35433 w 168306"/>
                <a:gd name="connsiteY703" fmla="*/ 214979 h 271748"/>
                <a:gd name="connsiteX704" fmla="*/ 33147 w 168306"/>
                <a:gd name="connsiteY704" fmla="*/ 212979 h 271748"/>
                <a:gd name="connsiteX705" fmla="*/ 30480 w 168306"/>
                <a:gd name="connsiteY705" fmla="*/ 212027 h 271748"/>
                <a:gd name="connsiteX706" fmla="*/ 28861 w 168306"/>
                <a:gd name="connsiteY706" fmla="*/ 211646 h 271748"/>
                <a:gd name="connsiteX707" fmla="*/ 28194 w 168306"/>
                <a:gd name="connsiteY707" fmla="*/ 210979 h 271748"/>
                <a:gd name="connsiteX708" fmla="*/ 27242 w 168306"/>
                <a:gd name="connsiteY708" fmla="*/ 212598 h 271748"/>
                <a:gd name="connsiteX709" fmla="*/ 26575 w 168306"/>
                <a:gd name="connsiteY709" fmla="*/ 212027 h 271748"/>
                <a:gd name="connsiteX710" fmla="*/ 25908 w 168306"/>
                <a:gd name="connsiteY710" fmla="*/ 213646 h 271748"/>
                <a:gd name="connsiteX711" fmla="*/ 22955 w 168306"/>
                <a:gd name="connsiteY711" fmla="*/ 211360 h 271748"/>
                <a:gd name="connsiteX712" fmla="*/ 22669 w 168306"/>
                <a:gd name="connsiteY712" fmla="*/ 210693 h 271748"/>
                <a:gd name="connsiteX713" fmla="*/ 22669 w 168306"/>
                <a:gd name="connsiteY713" fmla="*/ 208407 h 271748"/>
                <a:gd name="connsiteX714" fmla="*/ 22288 w 168306"/>
                <a:gd name="connsiteY714" fmla="*/ 207359 h 271748"/>
                <a:gd name="connsiteX715" fmla="*/ 21622 w 168306"/>
                <a:gd name="connsiteY715" fmla="*/ 207074 h 271748"/>
                <a:gd name="connsiteX716" fmla="*/ 18383 w 168306"/>
                <a:gd name="connsiteY716" fmla="*/ 209074 h 271748"/>
                <a:gd name="connsiteX717" fmla="*/ 15716 w 168306"/>
                <a:gd name="connsiteY717" fmla="*/ 211646 h 271748"/>
                <a:gd name="connsiteX718" fmla="*/ 10192 w 168306"/>
                <a:gd name="connsiteY718" fmla="*/ 216218 h 271748"/>
                <a:gd name="connsiteX719" fmla="*/ 7525 w 168306"/>
                <a:gd name="connsiteY719" fmla="*/ 217932 h 271748"/>
                <a:gd name="connsiteX720" fmla="*/ 5239 w 168306"/>
                <a:gd name="connsiteY720" fmla="*/ 212598 h 271748"/>
                <a:gd name="connsiteX721" fmla="*/ 4286 w 168306"/>
                <a:gd name="connsiteY721" fmla="*/ 210693 h 271748"/>
                <a:gd name="connsiteX722" fmla="*/ 3619 w 168306"/>
                <a:gd name="connsiteY722" fmla="*/ 209645 h 271748"/>
                <a:gd name="connsiteX723" fmla="*/ 2000 w 168306"/>
                <a:gd name="connsiteY723" fmla="*/ 208693 h 271748"/>
                <a:gd name="connsiteX724" fmla="*/ 0 w 168306"/>
                <a:gd name="connsiteY724" fmla="*/ 207074 h 271748"/>
                <a:gd name="connsiteX725" fmla="*/ 286 w 168306"/>
                <a:gd name="connsiteY725" fmla="*/ 206407 h 271748"/>
                <a:gd name="connsiteX726" fmla="*/ 2000 w 168306"/>
                <a:gd name="connsiteY726" fmla="*/ 205073 h 271748"/>
                <a:gd name="connsiteX727" fmla="*/ 3905 w 168306"/>
                <a:gd name="connsiteY727" fmla="*/ 202121 h 271748"/>
                <a:gd name="connsiteX728" fmla="*/ 6191 w 168306"/>
                <a:gd name="connsiteY728" fmla="*/ 198501 h 271748"/>
                <a:gd name="connsiteX729" fmla="*/ 7239 w 168306"/>
                <a:gd name="connsiteY729" fmla="*/ 196596 h 271748"/>
                <a:gd name="connsiteX730" fmla="*/ 8858 w 168306"/>
                <a:gd name="connsiteY730" fmla="*/ 195548 h 271748"/>
                <a:gd name="connsiteX731" fmla="*/ 11525 w 168306"/>
                <a:gd name="connsiteY731" fmla="*/ 192977 h 271748"/>
                <a:gd name="connsiteX732" fmla="*/ 14764 w 168306"/>
                <a:gd name="connsiteY732" fmla="*/ 189357 h 271748"/>
                <a:gd name="connsiteX733" fmla="*/ 21336 w 168306"/>
                <a:gd name="connsiteY733" fmla="*/ 186023 h 271748"/>
                <a:gd name="connsiteX734" fmla="*/ 22955 w 168306"/>
                <a:gd name="connsiteY734" fmla="*/ 185071 h 271748"/>
                <a:gd name="connsiteX735" fmla="*/ 24289 w 168306"/>
                <a:gd name="connsiteY735" fmla="*/ 184118 h 271748"/>
                <a:gd name="connsiteX736" fmla="*/ 25908 w 168306"/>
                <a:gd name="connsiteY736" fmla="*/ 183452 h 271748"/>
                <a:gd name="connsiteX737" fmla="*/ 26860 w 168306"/>
                <a:gd name="connsiteY737" fmla="*/ 182404 h 271748"/>
                <a:gd name="connsiteX738" fmla="*/ 26860 w 168306"/>
                <a:gd name="connsiteY738" fmla="*/ 181166 h 271748"/>
                <a:gd name="connsiteX739" fmla="*/ 31147 w 168306"/>
                <a:gd name="connsiteY739" fmla="*/ 178213 h 271748"/>
                <a:gd name="connsiteX740" fmla="*/ 33147 w 168306"/>
                <a:gd name="connsiteY740" fmla="*/ 175546 h 271748"/>
                <a:gd name="connsiteX741" fmla="*/ 33147 w 168306"/>
                <a:gd name="connsiteY741" fmla="*/ 174879 h 271748"/>
                <a:gd name="connsiteX742" fmla="*/ 32766 w 168306"/>
                <a:gd name="connsiteY742" fmla="*/ 174593 h 271748"/>
                <a:gd name="connsiteX743" fmla="*/ 35719 w 168306"/>
                <a:gd name="connsiteY743" fmla="*/ 171641 h 271748"/>
                <a:gd name="connsiteX744" fmla="*/ 38100 w 168306"/>
                <a:gd name="connsiteY744" fmla="*/ 169640 h 271748"/>
                <a:gd name="connsiteX745" fmla="*/ 39719 w 168306"/>
                <a:gd name="connsiteY745" fmla="*/ 168688 h 271748"/>
                <a:gd name="connsiteX746" fmla="*/ 39719 w 168306"/>
                <a:gd name="connsiteY746" fmla="*/ 168307 h 271748"/>
                <a:gd name="connsiteX747" fmla="*/ 40386 w 168306"/>
                <a:gd name="connsiteY747" fmla="*/ 167640 h 271748"/>
                <a:gd name="connsiteX748" fmla="*/ 40386 w 168306"/>
                <a:gd name="connsiteY748" fmla="*/ 167354 h 271748"/>
                <a:gd name="connsiteX749" fmla="*/ 39719 w 168306"/>
                <a:gd name="connsiteY749" fmla="*/ 166688 h 271748"/>
                <a:gd name="connsiteX750" fmla="*/ 39719 w 168306"/>
                <a:gd name="connsiteY750" fmla="*/ 166402 h 271748"/>
                <a:gd name="connsiteX751" fmla="*/ 39338 w 168306"/>
                <a:gd name="connsiteY751" fmla="*/ 165735 h 271748"/>
                <a:gd name="connsiteX752" fmla="*/ 39338 w 168306"/>
                <a:gd name="connsiteY752" fmla="*/ 165354 h 271748"/>
                <a:gd name="connsiteX753" fmla="*/ 38671 w 168306"/>
                <a:gd name="connsiteY753" fmla="*/ 164687 h 271748"/>
                <a:gd name="connsiteX754" fmla="*/ 38100 w 168306"/>
                <a:gd name="connsiteY754" fmla="*/ 162401 h 271748"/>
                <a:gd name="connsiteX755" fmla="*/ 36100 w 168306"/>
                <a:gd name="connsiteY755" fmla="*/ 161735 h 271748"/>
                <a:gd name="connsiteX756" fmla="*/ 34100 w 168306"/>
                <a:gd name="connsiteY756" fmla="*/ 161735 h 271748"/>
                <a:gd name="connsiteX757" fmla="*/ 31528 w 168306"/>
                <a:gd name="connsiteY757" fmla="*/ 161163 h 271748"/>
                <a:gd name="connsiteX758" fmla="*/ 37052 w 168306"/>
                <a:gd name="connsiteY758" fmla="*/ 156496 h 271748"/>
                <a:gd name="connsiteX759" fmla="*/ 38386 w 168306"/>
                <a:gd name="connsiteY759" fmla="*/ 157163 h 271748"/>
                <a:gd name="connsiteX760" fmla="*/ 40386 w 168306"/>
                <a:gd name="connsiteY760" fmla="*/ 155829 h 271748"/>
                <a:gd name="connsiteX761" fmla="*/ 40005 w 168306"/>
                <a:gd name="connsiteY761" fmla="*/ 155543 h 271748"/>
                <a:gd name="connsiteX762" fmla="*/ 41719 w 168306"/>
                <a:gd name="connsiteY762" fmla="*/ 154877 h 271748"/>
                <a:gd name="connsiteX763" fmla="*/ 42291 w 168306"/>
                <a:gd name="connsiteY763" fmla="*/ 154591 h 271748"/>
                <a:gd name="connsiteX764" fmla="*/ 42291 w 168306"/>
                <a:gd name="connsiteY764" fmla="*/ 153257 h 271748"/>
                <a:gd name="connsiteX765" fmla="*/ 42672 w 168306"/>
                <a:gd name="connsiteY765" fmla="*/ 153543 h 271748"/>
                <a:gd name="connsiteX766" fmla="*/ 42672 w 168306"/>
                <a:gd name="connsiteY766" fmla="*/ 153257 h 271748"/>
                <a:gd name="connsiteX767" fmla="*/ 43625 w 168306"/>
                <a:gd name="connsiteY767" fmla="*/ 151924 h 271748"/>
                <a:gd name="connsiteX768" fmla="*/ 43625 w 168306"/>
                <a:gd name="connsiteY768" fmla="*/ 151638 h 271748"/>
                <a:gd name="connsiteX769" fmla="*/ 44291 w 168306"/>
                <a:gd name="connsiteY769" fmla="*/ 150590 h 271748"/>
                <a:gd name="connsiteX770" fmla="*/ 44291 w 168306"/>
                <a:gd name="connsiteY770" fmla="*/ 149924 h 271748"/>
                <a:gd name="connsiteX771" fmla="*/ 44006 w 168306"/>
                <a:gd name="connsiteY771" fmla="*/ 149638 h 271748"/>
                <a:gd name="connsiteX772" fmla="*/ 44006 w 168306"/>
                <a:gd name="connsiteY772" fmla="*/ 149352 h 271748"/>
                <a:gd name="connsiteX773" fmla="*/ 44672 w 168306"/>
                <a:gd name="connsiteY773" fmla="*/ 148971 h 271748"/>
                <a:gd name="connsiteX774" fmla="*/ 44958 w 168306"/>
                <a:gd name="connsiteY774" fmla="*/ 148019 h 271748"/>
                <a:gd name="connsiteX775" fmla="*/ 45625 w 168306"/>
                <a:gd name="connsiteY775" fmla="*/ 147352 h 271748"/>
                <a:gd name="connsiteX776" fmla="*/ 45625 w 168306"/>
                <a:gd name="connsiteY776" fmla="*/ 146018 h 271748"/>
                <a:gd name="connsiteX777" fmla="*/ 45910 w 168306"/>
                <a:gd name="connsiteY777" fmla="*/ 145733 h 271748"/>
                <a:gd name="connsiteX778" fmla="*/ 46292 w 168306"/>
                <a:gd name="connsiteY778" fmla="*/ 145733 h 271748"/>
                <a:gd name="connsiteX779" fmla="*/ 46292 w 168306"/>
                <a:gd name="connsiteY779" fmla="*/ 145352 h 271748"/>
                <a:gd name="connsiteX780" fmla="*/ 46958 w 168306"/>
                <a:gd name="connsiteY780" fmla="*/ 144685 h 271748"/>
                <a:gd name="connsiteX781" fmla="*/ 46958 w 168306"/>
                <a:gd name="connsiteY781" fmla="*/ 142780 h 271748"/>
                <a:gd name="connsiteX782" fmla="*/ 47244 w 168306"/>
                <a:gd name="connsiteY782" fmla="*/ 142113 h 271748"/>
                <a:gd name="connsiteX783" fmla="*/ 46577 w 168306"/>
                <a:gd name="connsiteY783" fmla="*/ 141446 h 271748"/>
                <a:gd name="connsiteX784" fmla="*/ 47244 w 168306"/>
                <a:gd name="connsiteY784" fmla="*/ 140494 h 271748"/>
                <a:gd name="connsiteX785" fmla="*/ 49530 w 168306"/>
                <a:gd name="connsiteY785" fmla="*/ 138113 h 271748"/>
                <a:gd name="connsiteX786" fmla="*/ 50578 w 168306"/>
                <a:gd name="connsiteY786" fmla="*/ 135541 h 271748"/>
                <a:gd name="connsiteX787" fmla="*/ 49911 w 168306"/>
                <a:gd name="connsiteY787" fmla="*/ 134874 h 271748"/>
                <a:gd name="connsiteX788" fmla="*/ 49244 w 168306"/>
                <a:gd name="connsiteY788" fmla="*/ 134874 h 271748"/>
                <a:gd name="connsiteX789" fmla="*/ 48863 w 168306"/>
                <a:gd name="connsiteY789" fmla="*/ 134588 h 271748"/>
                <a:gd name="connsiteX790" fmla="*/ 48863 w 168306"/>
                <a:gd name="connsiteY790" fmla="*/ 130969 h 271748"/>
                <a:gd name="connsiteX791" fmla="*/ 49244 w 168306"/>
                <a:gd name="connsiteY791" fmla="*/ 130302 h 271748"/>
                <a:gd name="connsiteX792" fmla="*/ 50197 w 168306"/>
                <a:gd name="connsiteY792" fmla="*/ 129254 h 271748"/>
                <a:gd name="connsiteX793" fmla="*/ 50197 w 168306"/>
                <a:gd name="connsiteY793" fmla="*/ 128969 h 271748"/>
                <a:gd name="connsiteX794" fmla="*/ 50863 w 168306"/>
                <a:gd name="connsiteY794" fmla="*/ 129254 h 271748"/>
                <a:gd name="connsiteX795" fmla="*/ 51816 w 168306"/>
                <a:gd name="connsiteY795" fmla="*/ 130588 h 271748"/>
                <a:gd name="connsiteX796" fmla="*/ 52197 w 168306"/>
                <a:gd name="connsiteY796" fmla="*/ 130969 h 271748"/>
                <a:gd name="connsiteX797" fmla="*/ 51530 w 168306"/>
                <a:gd name="connsiteY797" fmla="*/ 129254 h 271748"/>
                <a:gd name="connsiteX798" fmla="*/ 51530 w 168306"/>
                <a:gd name="connsiteY798" fmla="*/ 127635 h 271748"/>
                <a:gd name="connsiteX799" fmla="*/ 50863 w 168306"/>
                <a:gd name="connsiteY799" fmla="*/ 126682 h 271748"/>
                <a:gd name="connsiteX800" fmla="*/ 50863 w 168306"/>
                <a:gd name="connsiteY800" fmla="*/ 125349 h 271748"/>
                <a:gd name="connsiteX801" fmla="*/ 50578 w 168306"/>
                <a:gd name="connsiteY801" fmla="*/ 124682 h 271748"/>
                <a:gd name="connsiteX802" fmla="*/ 50197 w 168306"/>
                <a:gd name="connsiteY802" fmla="*/ 124397 h 271748"/>
                <a:gd name="connsiteX803" fmla="*/ 49911 w 168306"/>
                <a:gd name="connsiteY803" fmla="*/ 124682 h 271748"/>
                <a:gd name="connsiteX804" fmla="*/ 48196 w 168306"/>
                <a:gd name="connsiteY804" fmla="*/ 124682 h 271748"/>
                <a:gd name="connsiteX805" fmla="*/ 46958 w 168306"/>
                <a:gd name="connsiteY805" fmla="*/ 125730 h 271748"/>
                <a:gd name="connsiteX806" fmla="*/ 45910 w 168306"/>
                <a:gd name="connsiteY806" fmla="*/ 125730 h 271748"/>
                <a:gd name="connsiteX807" fmla="*/ 44958 w 168306"/>
                <a:gd name="connsiteY807" fmla="*/ 125349 h 271748"/>
                <a:gd name="connsiteX808" fmla="*/ 44291 w 168306"/>
                <a:gd name="connsiteY808" fmla="*/ 126302 h 271748"/>
                <a:gd name="connsiteX809" fmla="*/ 42672 w 168306"/>
                <a:gd name="connsiteY809" fmla="*/ 125730 h 271748"/>
                <a:gd name="connsiteX810" fmla="*/ 42291 w 168306"/>
                <a:gd name="connsiteY810" fmla="*/ 125349 h 271748"/>
                <a:gd name="connsiteX811" fmla="*/ 41053 w 168306"/>
                <a:gd name="connsiteY811" fmla="*/ 125349 h 271748"/>
                <a:gd name="connsiteX812" fmla="*/ 40672 w 168306"/>
                <a:gd name="connsiteY812" fmla="*/ 125063 h 271748"/>
                <a:gd name="connsiteX813" fmla="*/ 39338 w 168306"/>
                <a:gd name="connsiteY813" fmla="*/ 125349 h 271748"/>
                <a:gd name="connsiteX814" fmla="*/ 37433 w 168306"/>
                <a:gd name="connsiteY814" fmla="*/ 126016 h 271748"/>
                <a:gd name="connsiteX815" fmla="*/ 34100 w 168306"/>
                <a:gd name="connsiteY815" fmla="*/ 126302 h 271748"/>
                <a:gd name="connsiteX816" fmla="*/ 34766 w 168306"/>
                <a:gd name="connsiteY816" fmla="*/ 126016 h 271748"/>
                <a:gd name="connsiteX817" fmla="*/ 34481 w 168306"/>
                <a:gd name="connsiteY817" fmla="*/ 125730 h 271748"/>
                <a:gd name="connsiteX818" fmla="*/ 34766 w 168306"/>
                <a:gd name="connsiteY818" fmla="*/ 125349 h 271748"/>
                <a:gd name="connsiteX819" fmla="*/ 34766 w 168306"/>
                <a:gd name="connsiteY819" fmla="*/ 124682 h 271748"/>
                <a:gd name="connsiteX820" fmla="*/ 34481 w 168306"/>
                <a:gd name="connsiteY820" fmla="*/ 125063 h 271748"/>
                <a:gd name="connsiteX821" fmla="*/ 34481 w 168306"/>
                <a:gd name="connsiteY821" fmla="*/ 124397 h 271748"/>
                <a:gd name="connsiteX822" fmla="*/ 34766 w 168306"/>
                <a:gd name="connsiteY822" fmla="*/ 124397 h 271748"/>
                <a:gd name="connsiteX823" fmla="*/ 35147 w 168306"/>
                <a:gd name="connsiteY823" fmla="*/ 123730 h 271748"/>
                <a:gd name="connsiteX824" fmla="*/ 34481 w 168306"/>
                <a:gd name="connsiteY824" fmla="*/ 123349 h 271748"/>
                <a:gd name="connsiteX825" fmla="*/ 34100 w 168306"/>
                <a:gd name="connsiteY825" fmla="*/ 123349 h 271748"/>
                <a:gd name="connsiteX826" fmla="*/ 33814 w 168306"/>
                <a:gd name="connsiteY826" fmla="*/ 122777 h 271748"/>
                <a:gd name="connsiteX827" fmla="*/ 33814 w 168306"/>
                <a:gd name="connsiteY827" fmla="*/ 119444 h 271748"/>
                <a:gd name="connsiteX828" fmla="*/ 34481 w 168306"/>
                <a:gd name="connsiteY828" fmla="*/ 118777 h 271748"/>
                <a:gd name="connsiteX829" fmla="*/ 34481 w 168306"/>
                <a:gd name="connsiteY829" fmla="*/ 117443 h 271748"/>
                <a:gd name="connsiteX830" fmla="*/ 36100 w 168306"/>
                <a:gd name="connsiteY830" fmla="*/ 114872 h 271748"/>
                <a:gd name="connsiteX831" fmla="*/ 36100 w 168306"/>
                <a:gd name="connsiteY831" fmla="*/ 114491 h 271748"/>
                <a:gd name="connsiteX832" fmla="*/ 35719 w 168306"/>
                <a:gd name="connsiteY832" fmla="*/ 112205 h 271748"/>
                <a:gd name="connsiteX833" fmla="*/ 34766 w 168306"/>
                <a:gd name="connsiteY833" fmla="*/ 110585 h 271748"/>
                <a:gd name="connsiteX834" fmla="*/ 35433 w 168306"/>
                <a:gd name="connsiteY834" fmla="*/ 109633 h 271748"/>
                <a:gd name="connsiteX835" fmla="*/ 36100 w 168306"/>
                <a:gd name="connsiteY835" fmla="*/ 107918 h 271748"/>
                <a:gd name="connsiteX836" fmla="*/ 35719 w 168306"/>
                <a:gd name="connsiteY836" fmla="*/ 107632 h 271748"/>
                <a:gd name="connsiteX837" fmla="*/ 36100 w 168306"/>
                <a:gd name="connsiteY837" fmla="*/ 106966 h 271748"/>
                <a:gd name="connsiteX838" fmla="*/ 36100 w 168306"/>
                <a:gd name="connsiteY838" fmla="*/ 106680 h 271748"/>
                <a:gd name="connsiteX839" fmla="*/ 37052 w 168306"/>
                <a:gd name="connsiteY839" fmla="*/ 106299 h 271748"/>
                <a:gd name="connsiteX840" fmla="*/ 37052 w 168306"/>
                <a:gd name="connsiteY840" fmla="*/ 106013 h 271748"/>
                <a:gd name="connsiteX841" fmla="*/ 36767 w 168306"/>
                <a:gd name="connsiteY841" fmla="*/ 104394 h 271748"/>
                <a:gd name="connsiteX842" fmla="*/ 36100 w 168306"/>
                <a:gd name="connsiteY842" fmla="*/ 104013 h 271748"/>
                <a:gd name="connsiteX843" fmla="*/ 35719 w 168306"/>
                <a:gd name="connsiteY843" fmla="*/ 103727 h 271748"/>
                <a:gd name="connsiteX844" fmla="*/ 34766 w 168306"/>
                <a:gd name="connsiteY844" fmla="*/ 103061 h 271748"/>
                <a:gd name="connsiteX845" fmla="*/ 29527 w 168306"/>
                <a:gd name="connsiteY845" fmla="*/ 106680 h 271748"/>
                <a:gd name="connsiteX846" fmla="*/ 29242 w 168306"/>
                <a:gd name="connsiteY846" fmla="*/ 106680 h 271748"/>
                <a:gd name="connsiteX847" fmla="*/ 28575 w 168306"/>
                <a:gd name="connsiteY847" fmla="*/ 106013 h 271748"/>
                <a:gd name="connsiteX848" fmla="*/ 28861 w 168306"/>
                <a:gd name="connsiteY848" fmla="*/ 105632 h 271748"/>
                <a:gd name="connsiteX849" fmla="*/ 29527 w 168306"/>
                <a:gd name="connsiteY849" fmla="*/ 103727 h 271748"/>
                <a:gd name="connsiteX850" fmla="*/ 29527 w 168306"/>
                <a:gd name="connsiteY850" fmla="*/ 102680 h 271748"/>
                <a:gd name="connsiteX851" fmla="*/ 32194 w 168306"/>
                <a:gd name="connsiteY851" fmla="*/ 101060 h 271748"/>
                <a:gd name="connsiteX852" fmla="*/ 33814 w 168306"/>
                <a:gd name="connsiteY852" fmla="*/ 100108 h 271748"/>
                <a:gd name="connsiteX853" fmla="*/ 33814 w 168306"/>
                <a:gd name="connsiteY853" fmla="*/ 99060 h 271748"/>
                <a:gd name="connsiteX854" fmla="*/ 34100 w 168306"/>
                <a:gd name="connsiteY854" fmla="*/ 98489 h 271748"/>
                <a:gd name="connsiteX855" fmla="*/ 33147 w 168306"/>
                <a:gd name="connsiteY855" fmla="*/ 98107 h 271748"/>
                <a:gd name="connsiteX856" fmla="*/ 31813 w 168306"/>
                <a:gd name="connsiteY856" fmla="*/ 97155 h 271748"/>
                <a:gd name="connsiteX857" fmla="*/ 30480 w 168306"/>
                <a:gd name="connsiteY857" fmla="*/ 97155 h 271748"/>
                <a:gd name="connsiteX858" fmla="*/ 29527 w 168306"/>
                <a:gd name="connsiteY858" fmla="*/ 96107 h 271748"/>
                <a:gd name="connsiteX859" fmla="*/ 29242 w 168306"/>
                <a:gd name="connsiteY859" fmla="*/ 96488 h 271748"/>
                <a:gd name="connsiteX860" fmla="*/ 27908 w 168306"/>
                <a:gd name="connsiteY860" fmla="*/ 97441 h 271748"/>
                <a:gd name="connsiteX861" fmla="*/ 26289 w 168306"/>
                <a:gd name="connsiteY861" fmla="*/ 98489 h 271748"/>
                <a:gd name="connsiteX862" fmla="*/ 25908 w 168306"/>
                <a:gd name="connsiteY862" fmla="*/ 98489 h 271748"/>
                <a:gd name="connsiteX863" fmla="*/ 25908 w 168306"/>
                <a:gd name="connsiteY863" fmla="*/ 97822 h 271748"/>
                <a:gd name="connsiteX864" fmla="*/ 25622 w 168306"/>
                <a:gd name="connsiteY864" fmla="*/ 97155 h 271748"/>
                <a:gd name="connsiteX865" fmla="*/ 25241 w 168306"/>
                <a:gd name="connsiteY865" fmla="*/ 96774 h 271748"/>
                <a:gd name="connsiteX866" fmla="*/ 25241 w 168306"/>
                <a:gd name="connsiteY866" fmla="*/ 96488 h 271748"/>
                <a:gd name="connsiteX867" fmla="*/ 25908 w 168306"/>
                <a:gd name="connsiteY867" fmla="*/ 95536 h 271748"/>
                <a:gd name="connsiteX868" fmla="*/ 26289 w 168306"/>
                <a:gd name="connsiteY868" fmla="*/ 94869 h 271748"/>
                <a:gd name="connsiteX869" fmla="*/ 26575 w 168306"/>
                <a:gd name="connsiteY869" fmla="*/ 94869 h 271748"/>
                <a:gd name="connsiteX870" fmla="*/ 26575 w 168306"/>
                <a:gd name="connsiteY870" fmla="*/ 93821 h 271748"/>
                <a:gd name="connsiteX871" fmla="*/ 26289 w 168306"/>
                <a:gd name="connsiteY871" fmla="*/ 94202 h 271748"/>
                <a:gd name="connsiteX872" fmla="*/ 26289 w 168306"/>
                <a:gd name="connsiteY872" fmla="*/ 92583 h 271748"/>
                <a:gd name="connsiteX873" fmla="*/ 25622 w 168306"/>
                <a:gd name="connsiteY873" fmla="*/ 90869 h 271748"/>
                <a:gd name="connsiteX874" fmla="*/ 24289 w 168306"/>
                <a:gd name="connsiteY874" fmla="*/ 88964 h 271748"/>
                <a:gd name="connsiteX875" fmla="*/ 23622 w 168306"/>
                <a:gd name="connsiteY875" fmla="*/ 87630 h 271748"/>
                <a:gd name="connsiteX876" fmla="*/ 22669 w 168306"/>
                <a:gd name="connsiteY876" fmla="*/ 86963 h 271748"/>
                <a:gd name="connsiteX877" fmla="*/ 22288 w 168306"/>
                <a:gd name="connsiteY877" fmla="*/ 86011 h 271748"/>
                <a:gd name="connsiteX878" fmla="*/ 22288 w 168306"/>
                <a:gd name="connsiteY878" fmla="*/ 85630 h 271748"/>
                <a:gd name="connsiteX879" fmla="*/ 22669 w 168306"/>
                <a:gd name="connsiteY879" fmla="*/ 84963 h 271748"/>
                <a:gd name="connsiteX880" fmla="*/ 23336 w 168306"/>
                <a:gd name="connsiteY880" fmla="*/ 84677 h 271748"/>
                <a:gd name="connsiteX881" fmla="*/ 24956 w 168306"/>
                <a:gd name="connsiteY881" fmla="*/ 84011 h 271748"/>
                <a:gd name="connsiteX882" fmla="*/ 25622 w 168306"/>
                <a:gd name="connsiteY882" fmla="*/ 83058 h 271748"/>
                <a:gd name="connsiteX883" fmla="*/ 25908 w 168306"/>
                <a:gd name="connsiteY883" fmla="*/ 82010 h 271748"/>
                <a:gd name="connsiteX884" fmla="*/ 26575 w 168306"/>
                <a:gd name="connsiteY884" fmla="*/ 81725 h 271748"/>
                <a:gd name="connsiteX885" fmla="*/ 27908 w 168306"/>
                <a:gd name="connsiteY885" fmla="*/ 80772 h 271748"/>
                <a:gd name="connsiteX886" fmla="*/ 27527 w 168306"/>
                <a:gd name="connsiteY886" fmla="*/ 80391 h 271748"/>
                <a:gd name="connsiteX887" fmla="*/ 27908 w 168306"/>
                <a:gd name="connsiteY887" fmla="*/ 79439 h 271748"/>
                <a:gd name="connsiteX888" fmla="*/ 30861 w 168306"/>
                <a:gd name="connsiteY888" fmla="*/ 71247 h 271748"/>
                <a:gd name="connsiteX889" fmla="*/ 29813 w 168306"/>
                <a:gd name="connsiteY889" fmla="*/ 70866 h 271748"/>
                <a:gd name="connsiteX890" fmla="*/ 26575 w 168306"/>
                <a:gd name="connsiteY890" fmla="*/ 70866 h 271748"/>
                <a:gd name="connsiteX891" fmla="*/ 26575 w 168306"/>
                <a:gd name="connsiteY891" fmla="*/ 69532 h 271748"/>
                <a:gd name="connsiteX892" fmla="*/ 26860 w 168306"/>
                <a:gd name="connsiteY892" fmla="*/ 69247 h 271748"/>
                <a:gd name="connsiteX893" fmla="*/ 25908 w 168306"/>
                <a:gd name="connsiteY893" fmla="*/ 68580 h 271748"/>
                <a:gd name="connsiteX894" fmla="*/ 25241 w 168306"/>
                <a:gd name="connsiteY894" fmla="*/ 67913 h 271748"/>
                <a:gd name="connsiteX895" fmla="*/ 24575 w 168306"/>
                <a:gd name="connsiteY895" fmla="*/ 67628 h 271748"/>
                <a:gd name="connsiteX896" fmla="*/ 24289 w 168306"/>
                <a:gd name="connsiteY896" fmla="*/ 67247 h 271748"/>
                <a:gd name="connsiteX897" fmla="*/ 23336 w 168306"/>
                <a:gd name="connsiteY897" fmla="*/ 66961 h 271748"/>
                <a:gd name="connsiteX898" fmla="*/ 22288 w 168306"/>
                <a:gd name="connsiteY898" fmla="*/ 67247 h 271748"/>
                <a:gd name="connsiteX899" fmla="*/ 22003 w 168306"/>
                <a:gd name="connsiteY899" fmla="*/ 66580 h 271748"/>
                <a:gd name="connsiteX900" fmla="*/ 21336 w 168306"/>
                <a:gd name="connsiteY900" fmla="*/ 65627 h 271748"/>
                <a:gd name="connsiteX901" fmla="*/ 20383 w 168306"/>
                <a:gd name="connsiteY901" fmla="*/ 66008 h 271748"/>
                <a:gd name="connsiteX902" fmla="*/ 20002 w 168306"/>
                <a:gd name="connsiteY902" fmla="*/ 66294 h 271748"/>
                <a:gd name="connsiteX903" fmla="*/ 20383 w 168306"/>
                <a:gd name="connsiteY903" fmla="*/ 66294 h 271748"/>
                <a:gd name="connsiteX904" fmla="*/ 20002 w 168306"/>
                <a:gd name="connsiteY904" fmla="*/ 66580 h 271748"/>
                <a:gd name="connsiteX905" fmla="*/ 19050 w 168306"/>
                <a:gd name="connsiteY905" fmla="*/ 65627 h 271748"/>
                <a:gd name="connsiteX906" fmla="*/ 18002 w 168306"/>
                <a:gd name="connsiteY906" fmla="*/ 65342 h 271748"/>
                <a:gd name="connsiteX907" fmla="*/ 18002 w 168306"/>
                <a:gd name="connsiteY907" fmla="*/ 64675 h 271748"/>
                <a:gd name="connsiteX908" fmla="*/ 17717 w 168306"/>
                <a:gd name="connsiteY908" fmla="*/ 64294 h 2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</a:cxnLst>
              <a:rect l="l" t="t" r="r" b="b"/>
              <a:pathLst>
                <a:path w="168306" h="271748">
                  <a:moveTo>
                    <a:pt x="17717" y="64294"/>
                  </a:moveTo>
                  <a:lnTo>
                    <a:pt x="18383" y="63627"/>
                  </a:lnTo>
                  <a:lnTo>
                    <a:pt x="18383" y="63341"/>
                  </a:lnTo>
                  <a:lnTo>
                    <a:pt x="18669" y="63056"/>
                  </a:lnTo>
                  <a:lnTo>
                    <a:pt x="19050" y="62389"/>
                  </a:lnTo>
                  <a:lnTo>
                    <a:pt x="19336" y="62389"/>
                  </a:lnTo>
                  <a:lnTo>
                    <a:pt x="20002" y="61341"/>
                  </a:lnTo>
                  <a:lnTo>
                    <a:pt x="21336" y="60674"/>
                  </a:lnTo>
                  <a:lnTo>
                    <a:pt x="22955" y="60674"/>
                  </a:lnTo>
                  <a:lnTo>
                    <a:pt x="23336" y="60103"/>
                  </a:lnTo>
                  <a:lnTo>
                    <a:pt x="23622" y="59055"/>
                  </a:lnTo>
                  <a:lnTo>
                    <a:pt x="23622" y="55817"/>
                  </a:lnTo>
                  <a:lnTo>
                    <a:pt x="24956" y="55435"/>
                  </a:lnTo>
                  <a:lnTo>
                    <a:pt x="25241" y="54769"/>
                  </a:lnTo>
                  <a:lnTo>
                    <a:pt x="24956" y="54483"/>
                  </a:lnTo>
                  <a:lnTo>
                    <a:pt x="25622" y="53531"/>
                  </a:lnTo>
                  <a:lnTo>
                    <a:pt x="25622" y="52864"/>
                  </a:lnTo>
                  <a:lnTo>
                    <a:pt x="25908" y="52197"/>
                  </a:lnTo>
                  <a:lnTo>
                    <a:pt x="25908" y="51530"/>
                  </a:lnTo>
                  <a:lnTo>
                    <a:pt x="24956" y="51245"/>
                  </a:lnTo>
                  <a:lnTo>
                    <a:pt x="24575" y="50864"/>
                  </a:lnTo>
                  <a:lnTo>
                    <a:pt x="25241" y="50578"/>
                  </a:lnTo>
                  <a:lnTo>
                    <a:pt x="25908" y="50578"/>
                  </a:lnTo>
                  <a:lnTo>
                    <a:pt x="25908" y="50197"/>
                  </a:lnTo>
                  <a:lnTo>
                    <a:pt x="26289" y="49911"/>
                  </a:lnTo>
                  <a:lnTo>
                    <a:pt x="27242" y="50197"/>
                  </a:lnTo>
                  <a:lnTo>
                    <a:pt x="27527" y="49244"/>
                  </a:lnTo>
                  <a:lnTo>
                    <a:pt x="28861" y="48863"/>
                  </a:lnTo>
                  <a:lnTo>
                    <a:pt x="28861" y="48578"/>
                  </a:lnTo>
                  <a:lnTo>
                    <a:pt x="29242" y="48292"/>
                  </a:lnTo>
                  <a:lnTo>
                    <a:pt x="30194" y="48292"/>
                  </a:lnTo>
                  <a:lnTo>
                    <a:pt x="31147" y="47625"/>
                  </a:lnTo>
                  <a:lnTo>
                    <a:pt x="31813" y="47911"/>
                  </a:lnTo>
                  <a:lnTo>
                    <a:pt x="32480" y="47911"/>
                  </a:lnTo>
                  <a:lnTo>
                    <a:pt x="33433" y="47625"/>
                  </a:lnTo>
                  <a:lnTo>
                    <a:pt x="34100" y="47625"/>
                  </a:lnTo>
                  <a:lnTo>
                    <a:pt x="33814" y="47244"/>
                  </a:lnTo>
                  <a:lnTo>
                    <a:pt x="33147" y="47244"/>
                  </a:lnTo>
                  <a:lnTo>
                    <a:pt x="33814" y="47244"/>
                  </a:lnTo>
                  <a:lnTo>
                    <a:pt x="33147" y="46577"/>
                  </a:lnTo>
                  <a:lnTo>
                    <a:pt x="33433" y="45625"/>
                  </a:lnTo>
                  <a:lnTo>
                    <a:pt x="33147" y="45339"/>
                  </a:lnTo>
                  <a:lnTo>
                    <a:pt x="33433" y="44958"/>
                  </a:lnTo>
                  <a:lnTo>
                    <a:pt x="34766" y="44672"/>
                  </a:lnTo>
                  <a:lnTo>
                    <a:pt x="34766" y="44958"/>
                  </a:lnTo>
                  <a:lnTo>
                    <a:pt x="34766" y="43625"/>
                  </a:lnTo>
                  <a:lnTo>
                    <a:pt x="34100" y="42005"/>
                  </a:lnTo>
                  <a:lnTo>
                    <a:pt x="33814" y="40386"/>
                  </a:lnTo>
                  <a:lnTo>
                    <a:pt x="33147" y="40005"/>
                  </a:lnTo>
                  <a:lnTo>
                    <a:pt x="32480" y="39433"/>
                  </a:lnTo>
                  <a:lnTo>
                    <a:pt x="32480" y="38386"/>
                  </a:lnTo>
                  <a:lnTo>
                    <a:pt x="32194" y="37433"/>
                  </a:lnTo>
                  <a:lnTo>
                    <a:pt x="32194" y="36767"/>
                  </a:lnTo>
                  <a:lnTo>
                    <a:pt x="31813" y="36481"/>
                  </a:lnTo>
                  <a:lnTo>
                    <a:pt x="32194" y="35433"/>
                  </a:lnTo>
                  <a:lnTo>
                    <a:pt x="32480" y="35147"/>
                  </a:lnTo>
                  <a:lnTo>
                    <a:pt x="32194" y="34766"/>
                  </a:lnTo>
                  <a:lnTo>
                    <a:pt x="32194" y="34481"/>
                  </a:lnTo>
                  <a:lnTo>
                    <a:pt x="31813" y="34100"/>
                  </a:lnTo>
                  <a:lnTo>
                    <a:pt x="32194" y="34100"/>
                  </a:lnTo>
                  <a:lnTo>
                    <a:pt x="32480" y="33814"/>
                  </a:lnTo>
                  <a:lnTo>
                    <a:pt x="32480" y="33528"/>
                  </a:lnTo>
                  <a:lnTo>
                    <a:pt x="33147" y="34481"/>
                  </a:lnTo>
                  <a:lnTo>
                    <a:pt x="34100" y="35147"/>
                  </a:lnTo>
                  <a:lnTo>
                    <a:pt x="34100" y="35433"/>
                  </a:lnTo>
                  <a:lnTo>
                    <a:pt x="34766" y="35433"/>
                  </a:lnTo>
                  <a:lnTo>
                    <a:pt x="35433" y="35814"/>
                  </a:lnTo>
                  <a:lnTo>
                    <a:pt x="35433" y="35147"/>
                  </a:lnTo>
                  <a:lnTo>
                    <a:pt x="36100" y="35147"/>
                  </a:lnTo>
                  <a:lnTo>
                    <a:pt x="36385" y="35433"/>
                  </a:lnTo>
                  <a:lnTo>
                    <a:pt x="36385" y="33814"/>
                  </a:lnTo>
                  <a:lnTo>
                    <a:pt x="36100" y="32861"/>
                  </a:lnTo>
                  <a:lnTo>
                    <a:pt x="36767" y="32195"/>
                  </a:lnTo>
                  <a:lnTo>
                    <a:pt x="36385" y="31528"/>
                  </a:lnTo>
                  <a:lnTo>
                    <a:pt x="37719" y="30575"/>
                  </a:lnTo>
                  <a:lnTo>
                    <a:pt x="37719" y="29242"/>
                  </a:lnTo>
                  <a:lnTo>
                    <a:pt x="38100" y="29242"/>
                  </a:lnTo>
                  <a:lnTo>
                    <a:pt x="38671" y="28861"/>
                  </a:lnTo>
                  <a:lnTo>
                    <a:pt x="39052" y="28194"/>
                  </a:lnTo>
                  <a:lnTo>
                    <a:pt x="39052" y="27908"/>
                  </a:lnTo>
                  <a:lnTo>
                    <a:pt x="39719" y="28194"/>
                  </a:lnTo>
                  <a:lnTo>
                    <a:pt x="40672" y="26956"/>
                  </a:lnTo>
                  <a:lnTo>
                    <a:pt x="41053" y="26956"/>
                  </a:lnTo>
                  <a:lnTo>
                    <a:pt x="41053" y="26575"/>
                  </a:lnTo>
                  <a:lnTo>
                    <a:pt x="41338" y="26575"/>
                  </a:lnTo>
                  <a:lnTo>
                    <a:pt x="41338" y="25622"/>
                  </a:lnTo>
                  <a:lnTo>
                    <a:pt x="42005" y="25622"/>
                  </a:lnTo>
                  <a:lnTo>
                    <a:pt x="42291" y="25241"/>
                  </a:lnTo>
                  <a:lnTo>
                    <a:pt x="42958" y="25622"/>
                  </a:lnTo>
                  <a:lnTo>
                    <a:pt x="43339" y="25908"/>
                  </a:lnTo>
                  <a:lnTo>
                    <a:pt x="43625" y="26956"/>
                  </a:lnTo>
                  <a:lnTo>
                    <a:pt x="44577" y="28194"/>
                  </a:lnTo>
                  <a:lnTo>
                    <a:pt x="44958" y="28194"/>
                  </a:lnTo>
                  <a:lnTo>
                    <a:pt x="45625" y="27908"/>
                  </a:lnTo>
                  <a:lnTo>
                    <a:pt x="46292" y="27908"/>
                  </a:lnTo>
                  <a:lnTo>
                    <a:pt x="46577" y="28194"/>
                  </a:lnTo>
                  <a:lnTo>
                    <a:pt x="46958" y="29242"/>
                  </a:lnTo>
                  <a:lnTo>
                    <a:pt x="47244" y="29242"/>
                  </a:lnTo>
                  <a:lnTo>
                    <a:pt x="47911" y="28575"/>
                  </a:lnTo>
                  <a:lnTo>
                    <a:pt x="52864" y="26956"/>
                  </a:lnTo>
                  <a:lnTo>
                    <a:pt x="53816" y="25908"/>
                  </a:lnTo>
                  <a:lnTo>
                    <a:pt x="53816" y="24956"/>
                  </a:lnTo>
                  <a:lnTo>
                    <a:pt x="54102" y="24575"/>
                  </a:lnTo>
                  <a:lnTo>
                    <a:pt x="54483" y="24003"/>
                  </a:lnTo>
                  <a:lnTo>
                    <a:pt x="54483" y="23336"/>
                  </a:lnTo>
                  <a:lnTo>
                    <a:pt x="54102" y="22670"/>
                  </a:lnTo>
                  <a:lnTo>
                    <a:pt x="54102" y="21050"/>
                  </a:lnTo>
                  <a:lnTo>
                    <a:pt x="54769" y="21050"/>
                  </a:lnTo>
                  <a:lnTo>
                    <a:pt x="55817" y="20383"/>
                  </a:lnTo>
                  <a:lnTo>
                    <a:pt x="57436" y="21050"/>
                  </a:lnTo>
                  <a:lnTo>
                    <a:pt x="57721" y="20669"/>
                  </a:lnTo>
                  <a:lnTo>
                    <a:pt x="59436" y="20383"/>
                  </a:lnTo>
                  <a:lnTo>
                    <a:pt x="60388" y="20383"/>
                  </a:lnTo>
                  <a:lnTo>
                    <a:pt x="61055" y="20003"/>
                  </a:lnTo>
                  <a:lnTo>
                    <a:pt x="62675" y="20003"/>
                  </a:lnTo>
                  <a:lnTo>
                    <a:pt x="64294" y="19050"/>
                  </a:lnTo>
                  <a:lnTo>
                    <a:pt x="64960" y="19717"/>
                  </a:lnTo>
                  <a:lnTo>
                    <a:pt x="66294" y="19050"/>
                  </a:lnTo>
                  <a:lnTo>
                    <a:pt x="67246" y="18098"/>
                  </a:lnTo>
                  <a:lnTo>
                    <a:pt x="68866" y="17717"/>
                  </a:lnTo>
                  <a:lnTo>
                    <a:pt x="69913" y="16764"/>
                  </a:lnTo>
                  <a:lnTo>
                    <a:pt x="72485" y="17431"/>
                  </a:lnTo>
                  <a:lnTo>
                    <a:pt x="73533" y="17050"/>
                  </a:lnTo>
                  <a:lnTo>
                    <a:pt x="73819" y="18383"/>
                  </a:lnTo>
                  <a:lnTo>
                    <a:pt x="74486" y="19336"/>
                  </a:lnTo>
                  <a:lnTo>
                    <a:pt x="74771" y="21622"/>
                  </a:lnTo>
                  <a:lnTo>
                    <a:pt x="75152" y="21336"/>
                  </a:lnTo>
                  <a:lnTo>
                    <a:pt x="75152" y="20669"/>
                  </a:lnTo>
                  <a:lnTo>
                    <a:pt x="76105" y="20003"/>
                  </a:lnTo>
                  <a:lnTo>
                    <a:pt x="76771" y="20003"/>
                  </a:lnTo>
                  <a:lnTo>
                    <a:pt x="78772" y="19717"/>
                  </a:lnTo>
                  <a:lnTo>
                    <a:pt x="79438" y="19717"/>
                  </a:lnTo>
                  <a:lnTo>
                    <a:pt x="80105" y="19050"/>
                  </a:lnTo>
                  <a:lnTo>
                    <a:pt x="80105" y="18098"/>
                  </a:lnTo>
                  <a:lnTo>
                    <a:pt x="79724" y="17050"/>
                  </a:lnTo>
                  <a:lnTo>
                    <a:pt x="80677" y="16383"/>
                  </a:lnTo>
                  <a:lnTo>
                    <a:pt x="81344" y="16383"/>
                  </a:lnTo>
                  <a:lnTo>
                    <a:pt x="82010" y="15716"/>
                  </a:lnTo>
                  <a:lnTo>
                    <a:pt x="83344" y="17050"/>
                  </a:lnTo>
                  <a:lnTo>
                    <a:pt x="84011" y="17050"/>
                  </a:lnTo>
                  <a:lnTo>
                    <a:pt x="84296" y="16764"/>
                  </a:lnTo>
                  <a:lnTo>
                    <a:pt x="84963" y="16383"/>
                  </a:lnTo>
                  <a:lnTo>
                    <a:pt x="84296" y="15716"/>
                  </a:lnTo>
                  <a:lnTo>
                    <a:pt x="83629" y="14478"/>
                  </a:lnTo>
                  <a:lnTo>
                    <a:pt x="83629" y="14097"/>
                  </a:lnTo>
                  <a:lnTo>
                    <a:pt x="83344" y="13811"/>
                  </a:lnTo>
                  <a:lnTo>
                    <a:pt x="83058" y="12764"/>
                  </a:lnTo>
                  <a:lnTo>
                    <a:pt x="82677" y="12478"/>
                  </a:lnTo>
                  <a:lnTo>
                    <a:pt x="83058" y="11525"/>
                  </a:lnTo>
                  <a:lnTo>
                    <a:pt x="83058" y="10478"/>
                  </a:lnTo>
                  <a:lnTo>
                    <a:pt x="83344" y="10192"/>
                  </a:lnTo>
                  <a:lnTo>
                    <a:pt x="83344" y="9811"/>
                  </a:lnTo>
                  <a:lnTo>
                    <a:pt x="83629" y="10478"/>
                  </a:lnTo>
                  <a:lnTo>
                    <a:pt x="83629" y="9811"/>
                  </a:lnTo>
                  <a:lnTo>
                    <a:pt x="84296" y="9239"/>
                  </a:lnTo>
                  <a:lnTo>
                    <a:pt x="84677" y="8192"/>
                  </a:lnTo>
                  <a:lnTo>
                    <a:pt x="85630" y="7525"/>
                  </a:lnTo>
                  <a:lnTo>
                    <a:pt x="85630" y="6287"/>
                  </a:lnTo>
                  <a:lnTo>
                    <a:pt x="86011" y="5906"/>
                  </a:lnTo>
                  <a:lnTo>
                    <a:pt x="86011" y="5239"/>
                  </a:lnTo>
                  <a:lnTo>
                    <a:pt x="86296" y="4953"/>
                  </a:lnTo>
                  <a:lnTo>
                    <a:pt x="86963" y="3905"/>
                  </a:lnTo>
                  <a:lnTo>
                    <a:pt x="87249" y="2953"/>
                  </a:lnTo>
                  <a:lnTo>
                    <a:pt x="87630" y="2953"/>
                  </a:lnTo>
                  <a:lnTo>
                    <a:pt x="88963" y="3620"/>
                  </a:lnTo>
                  <a:lnTo>
                    <a:pt x="90869" y="3905"/>
                  </a:lnTo>
                  <a:lnTo>
                    <a:pt x="92202" y="4953"/>
                  </a:lnTo>
                  <a:lnTo>
                    <a:pt x="92869" y="5620"/>
                  </a:lnTo>
                  <a:lnTo>
                    <a:pt x="93154" y="5239"/>
                  </a:lnTo>
                  <a:lnTo>
                    <a:pt x="92869" y="4953"/>
                  </a:lnTo>
                  <a:lnTo>
                    <a:pt x="94488" y="4953"/>
                  </a:lnTo>
                  <a:lnTo>
                    <a:pt x="94869" y="3905"/>
                  </a:lnTo>
                  <a:lnTo>
                    <a:pt x="95155" y="4572"/>
                  </a:lnTo>
                  <a:lnTo>
                    <a:pt x="95821" y="4572"/>
                  </a:lnTo>
                  <a:lnTo>
                    <a:pt x="96107" y="4286"/>
                  </a:lnTo>
                  <a:lnTo>
                    <a:pt x="96774" y="3334"/>
                  </a:lnTo>
                  <a:lnTo>
                    <a:pt x="97441" y="3334"/>
                  </a:lnTo>
                  <a:lnTo>
                    <a:pt x="98108" y="2953"/>
                  </a:lnTo>
                  <a:lnTo>
                    <a:pt x="98393" y="2667"/>
                  </a:lnTo>
                  <a:lnTo>
                    <a:pt x="99441" y="953"/>
                  </a:lnTo>
                  <a:lnTo>
                    <a:pt x="99441" y="667"/>
                  </a:lnTo>
                  <a:lnTo>
                    <a:pt x="99727" y="667"/>
                  </a:lnTo>
                  <a:lnTo>
                    <a:pt x="100394" y="0"/>
                  </a:lnTo>
                  <a:lnTo>
                    <a:pt x="101060" y="667"/>
                  </a:lnTo>
                  <a:lnTo>
                    <a:pt x="102679" y="953"/>
                  </a:lnTo>
                  <a:lnTo>
                    <a:pt x="103346" y="1334"/>
                  </a:lnTo>
                  <a:lnTo>
                    <a:pt x="103727" y="1334"/>
                  </a:lnTo>
                  <a:lnTo>
                    <a:pt x="104299" y="2000"/>
                  </a:lnTo>
                  <a:lnTo>
                    <a:pt x="103727" y="2286"/>
                  </a:lnTo>
                  <a:lnTo>
                    <a:pt x="104680" y="2667"/>
                  </a:lnTo>
                  <a:lnTo>
                    <a:pt x="104965" y="3620"/>
                  </a:lnTo>
                  <a:lnTo>
                    <a:pt x="104680" y="4286"/>
                  </a:lnTo>
                  <a:lnTo>
                    <a:pt x="104680" y="4953"/>
                  </a:lnTo>
                  <a:lnTo>
                    <a:pt x="104299" y="5239"/>
                  </a:lnTo>
                  <a:lnTo>
                    <a:pt x="104299" y="5906"/>
                  </a:lnTo>
                  <a:lnTo>
                    <a:pt x="104013" y="5906"/>
                  </a:lnTo>
                  <a:lnTo>
                    <a:pt x="103727" y="6572"/>
                  </a:lnTo>
                  <a:lnTo>
                    <a:pt x="104013" y="6572"/>
                  </a:lnTo>
                  <a:lnTo>
                    <a:pt x="103061" y="7525"/>
                  </a:lnTo>
                  <a:lnTo>
                    <a:pt x="103346" y="8573"/>
                  </a:lnTo>
                  <a:lnTo>
                    <a:pt x="103346" y="8858"/>
                  </a:lnTo>
                  <a:lnTo>
                    <a:pt x="103727" y="9811"/>
                  </a:lnTo>
                  <a:lnTo>
                    <a:pt x="104013" y="10478"/>
                  </a:lnTo>
                  <a:lnTo>
                    <a:pt x="103346" y="11525"/>
                  </a:lnTo>
                  <a:lnTo>
                    <a:pt x="102394" y="11811"/>
                  </a:lnTo>
                  <a:lnTo>
                    <a:pt x="101727" y="12478"/>
                  </a:lnTo>
                  <a:lnTo>
                    <a:pt x="101727" y="13811"/>
                  </a:lnTo>
                  <a:lnTo>
                    <a:pt x="101346" y="14478"/>
                  </a:lnTo>
                  <a:lnTo>
                    <a:pt x="101727" y="15431"/>
                  </a:lnTo>
                  <a:lnTo>
                    <a:pt x="101346" y="15716"/>
                  </a:lnTo>
                  <a:lnTo>
                    <a:pt x="102394" y="16383"/>
                  </a:lnTo>
                  <a:lnTo>
                    <a:pt x="102394" y="16764"/>
                  </a:lnTo>
                  <a:lnTo>
                    <a:pt x="104965" y="16383"/>
                  </a:lnTo>
                  <a:lnTo>
                    <a:pt x="105346" y="17050"/>
                  </a:lnTo>
                  <a:lnTo>
                    <a:pt x="104965" y="17431"/>
                  </a:lnTo>
                  <a:lnTo>
                    <a:pt x="105346" y="17431"/>
                  </a:lnTo>
                  <a:lnTo>
                    <a:pt x="105346" y="17050"/>
                  </a:lnTo>
                  <a:lnTo>
                    <a:pt x="106299" y="16383"/>
                  </a:lnTo>
                  <a:lnTo>
                    <a:pt x="106966" y="16383"/>
                  </a:lnTo>
                  <a:lnTo>
                    <a:pt x="107633" y="16764"/>
                  </a:lnTo>
                  <a:lnTo>
                    <a:pt x="107633" y="15716"/>
                  </a:lnTo>
                  <a:lnTo>
                    <a:pt x="108299" y="15716"/>
                  </a:lnTo>
                  <a:lnTo>
                    <a:pt x="108966" y="16097"/>
                  </a:lnTo>
                  <a:lnTo>
                    <a:pt x="109252" y="16097"/>
                  </a:lnTo>
                  <a:lnTo>
                    <a:pt x="109919" y="15716"/>
                  </a:lnTo>
                  <a:lnTo>
                    <a:pt x="110204" y="16097"/>
                  </a:lnTo>
                  <a:lnTo>
                    <a:pt x="113157" y="17431"/>
                  </a:lnTo>
                  <a:lnTo>
                    <a:pt x="113157" y="15716"/>
                  </a:lnTo>
                  <a:lnTo>
                    <a:pt x="114490" y="14764"/>
                  </a:lnTo>
                  <a:lnTo>
                    <a:pt x="115157" y="13811"/>
                  </a:lnTo>
                  <a:lnTo>
                    <a:pt x="116491" y="12764"/>
                  </a:lnTo>
                  <a:lnTo>
                    <a:pt x="118110" y="11144"/>
                  </a:lnTo>
                  <a:lnTo>
                    <a:pt x="118491" y="12192"/>
                  </a:lnTo>
                  <a:lnTo>
                    <a:pt x="119444" y="12764"/>
                  </a:lnTo>
                  <a:lnTo>
                    <a:pt x="119444" y="13145"/>
                  </a:lnTo>
                  <a:lnTo>
                    <a:pt x="119729" y="13430"/>
                  </a:lnTo>
                  <a:lnTo>
                    <a:pt x="120110" y="14478"/>
                  </a:lnTo>
                  <a:lnTo>
                    <a:pt x="119729" y="14764"/>
                  </a:lnTo>
                  <a:lnTo>
                    <a:pt x="120110" y="15145"/>
                  </a:lnTo>
                  <a:lnTo>
                    <a:pt x="120777" y="15431"/>
                  </a:lnTo>
                  <a:lnTo>
                    <a:pt x="121444" y="15145"/>
                  </a:lnTo>
                  <a:lnTo>
                    <a:pt x="121729" y="15431"/>
                  </a:lnTo>
                  <a:lnTo>
                    <a:pt x="123063" y="15431"/>
                  </a:lnTo>
                  <a:lnTo>
                    <a:pt x="124015" y="15716"/>
                  </a:lnTo>
                  <a:lnTo>
                    <a:pt x="125635" y="16097"/>
                  </a:lnTo>
                  <a:lnTo>
                    <a:pt x="127349" y="17717"/>
                  </a:lnTo>
                  <a:lnTo>
                    <a:pt x="128588" y="18383"/>
                  </a:lnTo>
                  <a:lnTo>
                    <a:pt x="129635" y="18383"/>
                  </a:lnTo>
                  <a:lnTo>
                    <a:pt x="130588" y="18098"/>
                  </a:lnTo>
                  <a:lnTo>
                    <a:pt x="131254" y="17717"/>
                  </a:lnTo>
                  <a:lnTo>
                    <a:pt x="132207" y="18383"/>
                  </a:lnTo>
                  <a:lnTo>
                    <a:pt x="132207" y="18669"/>
                  </a:lnTo>
                  <a:lnTo>
                    <a:pt x="133541" y="18669"/>
                  </a:lnTo>
                  <a:lnTo>
                    <a:pt x="133921" y="19050"/>
                  </a:lnTo>
                  <a:lnTo>
                    <a:pt x="134874" y="18669"/>
                  </a:lnTo>
                  <a:lnTo>
                    <a:pt x="136208" y="19050"/>
                  </a:lnTo>
                  <a:lnTo>
                    <a:pt x="137160" y="18669"/>
                  </a:lnTo>
                  <a:lnTo>
                    <a:pt x="137827" y="19717"/>
                  </a:lnTo>
                  <a:lnTo>
                    <a:pt x="137827" y="20003"/>
                  </a:lnTo>
                  <a:lnTo>
                    <a:pt x="138113" y="21050"/>
                  </a:lnTo>
                  <a:lnTo>
                    <a:pt x="139446" y="21050"/>
                  </a:lnTo>
                  <a:lnTo>
                    <a:pt x="139160" y="22003"/>
                  </a:lnTo>
                  <a:lnTo>
                    <a:pt x="139160" y="22289"/>
                  </a:lnTo>
                  <a:lnTo>
                    <a:pt x="138493" y="22670"/>
                  </a:lnTo>
                  <a:lnTo>
                    <a:pt x="137446" y="24003"/>
                  </a:lnTo>
                  <a:lnTo>
                    <a:pt x="137446" y="24575"/>
                  </a:lnTo>
                  <a:lnTo>
                    <a:pt x="136874" y="25908"/>
                  </a:lnTo>
                  <a:lnTo>
                    <a:pt x="137160" y="26575"/>
                  </a:lnTo>
                  <a:lnTo>
                    <a:pt x="136874" y="26956"/>
                  </a:lnTo>
                  <a:lnTo>
                    <a:pt x="136874" y="27908"/>
                  </a:lnTo>
                  <a:lnTo>
                    <a:pt x="135826" y="28194"/>
                  </a:lnTo>
                  <a:lnTo>
                    <a:pt x="135541" y="28575"/>
                  </a:lnTo>
                  <a:lnTo>
                    <a:pt x="134874" y="29908"/>
                  </a:lnTo>
                  <a:lnTo>
                    <a:pt x="133541" y="30575"/>
                  </a:lnTo>
                  <a:lnTo>
                    <a:pt x="132207" y="30575"/>
                  </a:lnTo>
                  <a:lnTo>
                    <a:pt x="131921" y="30194"/>
                  </a:lnTo>
                  <a:lnTo>
                    <a:pt x="131254" y="30194"/>
                  </a:lnTo>
                  <a:lnTo>
                    <a:pt x="131254" y="30575"/>
                  </a:lnTo>
                  <a:lnTo>
                    <a:pt x="130588" y="30194"/>
                  </a:lnTo>
                  <a:lnTo>
                    <a:pt x="130588" y="30861"/>
                  </a:lnTo>
                  <a:lnTo>
                    <a:pt x="129635" y="32195"/>
                  </a:lnTo>
                  <a:lnTo>
                    <a:pt x="128969" y="33147"/>
                  </a:lnTo>
                  <a:lnTo>
                    <a:pt x="128016" y="33814"/>
                  </a:lnTo>
                  <a:lnTo>
                    <a:pt x="128016" y="35147"/>
                  </a:lnTo>
                  <a:lnTo>
                    <a:pt x="128588" y="36100"/>
                  </a:lnTo>
                  <a:lnTo>
                    <a:pt x="129254" y="36767"/>
                  </a:lnTo>
                  <a:lnTo>
                    <a:pt x="129635" y="37719"/>
                  </a:lnTo>
                  <a:lnTo>
                    <a:pt x="131254" y="36767"/>
                  </a:lnTo>
                  <a:lnTo>
                    <a:pt x="131254" y="36100"/>
                  </a:lnTo>
                  <a:lnTo>
                    <a:pt x="130969" y="36100"/>
                  </a:lnTo>
                  <a:lnTo>
                    <a:pt x="130969" y="35814"/>
                  </a:lnTo>
                  <a:lnTo>
                    <a:pt x="132588" y="35147"/>
                  </a:lnTo>
                  <a:lnTo>
                    <a:pt x="133541" y="34766"/>
                  </a:lnTo>
                  <a:lnTo>
                    <a:pt x="133541" y="34100"/>
                  </a:lnTo>
                  <a:lnTo>
                    <a:pt x="135541" y="34100"/>
                  </a:lnTo>
                  <a:lnTo>
                    <a:pt x="135826" y="33814"/>
                  </a:lnTo>
                  <a:lnTo>
                    <a:pt x="136493" y="33528"/>
                  </a:lnTo>
                  <a:lnTo>
                    <a:pt x="137160" y="32480"/>
                  </a:lnTo>
                  <a:lnTo>
                    <a:pt x="136874" y="31814"/>
                  </a:lnTo>
                  <a:lnTo>
                    <a:pt x="137446" y="31814"/>
                  </a:lnTo>
                  <a:lnTo>
                    <a:pt x="137446" y="31528"/>
                  </a:lnTo>
                  <a:lnTo>
                    <a:pt x="137827" y="30575"/>
                  </a:lnTo>
                  <a:lnTo>
                    <a:pt x="139446" y="30861"/>
                  </a:lnTo>
                  <a:lnTo>
                    <a:pt x="140113" y="30575"/>
                  </a:lnTo>
                  <a:lnTo>
                    <a:pt x="140399" y="30861"/>
                  </a:lnTo>
                  <a:lnTo>
                    <a:pt x="140779" y="30575"/>
                  </a:lnTo>
                  <a:lnTo>
                    <a:pt x="141732" y="30861"/>
                  </a:lnTo>
                  <a:lnTo>
                    <a:pt x="143066" y="31814"/>
                  </a:lnTo>
                  <a:lnTo>
                    <a:pt x="143066" y="32195"/>
                  </a:lnTo>
                  <a:lnTo>
                    <a:pt x="143351" y="32195"/>
                  </a:lnTo>
                  <a:lnTo>
                    <a:pt x="144399" y="32861"/>
                  </a:lnTo>
                  <a:lnTo>
                    <a:pt x="143732" y="33147"/>
                  </a:lnTo>
                  <a:lnTo>
                    <a:pt x="143351" y="33528"/>
                  </a:lnTo>
                  <a:lnTo>
                    <a:pt x="143066" y="33528"/>
                  </a:lnTo>
                  <a:lnTo>
                    <a:pt x="142780" y="33814"/>
                  </a:lnTo>
                  <a:lnTo>
                    <a:pt x="141446" y="33528"/>
                  </a:lnTo>
                  <a:lnTo>
                    <a:pt x="140399" y="34481"/>
                  </a:lnTo>
                  <a:lnTo>
                    <a:pt x="139446" y="34766"/>
                  </a:lnTo>
                  <a:lnTo>
                    <a:pt x="138779" y="35433"/>
                  </a:lnTo>
                  <a:lnTo>
                    <a:pt x="137446" y="36100"/>
                  </a:lnTo>
                  <a:lnTo>
                    <a:pt x="136874" y="36767"/>
                  </a:lnTo>
                  <a:lnTo>
                    <a:pt x="135541" y="37433"/>
                  </a:lnTo>
                  <a:lnTo>
                    <a:pt x="134874" y="37433"/>
                  </a:lnTo>
                  <a:lnTo>
                    <a:pt x="134207" y="38100"/>
                  </a:lnTo>
                  <a:lnTo>
                    <a:pt x="134874" y="39053"/>
                  </a:lnTo>
                  <a:lnTo>
                    <a:pt x="134874" y="39433"/>
                  </a:lnTo>
                  <a:lnTo>
                    <a:pt x="135541" y="40672"/>
                  </a:lnTo>
                  <a:lnTo>
                    <a:pt x="135541" y="41339"/>
                  </a:lnTo>
                  <a:lnTo>
                    <a:pt x="135160" y="41339"/>
                  </a:lnTo>
                  <a:lnTo>
                    <a:pt x="135160" y="42386"/>
                  </a:lnTo>
                  <a:lnTo>
                    <a:pt x="134874" y="42386"/>
                  </a:lnTo>
                  <a:lnTo>
                    <a:pt x="133921" y="42005"/>
                  </a:lnTo>
                  <a:lnTo>
                    <a:pt x="132874" y="42958"/>
                  </a:lnTo>
                  <a:lnTo>
                    <a:pt x="132207" y="44006"/>
                  </a:lnTo>
                  <a:lnTo>
                    <a:pt x="131921" y="44672"/>
                  </a:lnTo>
                  <a:lnTo>
                    <a:pt x="132207" y="45339"/>
                  </a:lnTo>
                  <a:lnTo>
                    <a:pt x="132207" y="45625"/>
                  </a:lnTo>
                  <a:lnTo>
                    <a:pt x="132588" y="46577"/>
                  </a:lnTo>
                  <a:lnTo>
                    <a:pt x="132207" y="47625"/>
                  </a:lnTo>
                  <a:lnTo>
                    <a:pt x="132588" y="47911"/>
                  </a:lnTo>
                  <a:lnTo>
                    <a:pt x="132207" y="48863"/>
                  </a:lnTo>
                  <a:lnTo>
                    <a:pt x="132207" y="49244"/>
                  </a:lnTo>
                  <a:lnTo>
                    <a:pt x="133541" y="49244"/>
                  </a:lnTo>
                  <a:lnTo>
                    <a:pt x="134493" y="48863"/>
                  </a:lnTo>
                  <a:lnTo>
                    <a:pt x="135160" y="48863"/>
                  </a:lnTo>
                  <a:lnTo>
                    <a:pt x="135826" y="49244"/>
                  </a:lnTo>
                  <a:lnTo>
                    <a:pt x="136493" y="49911"/>
                  </a:lnTo>
                  <a:lnTo>
                    <a:pt x="136493" y="50578"/>
                  </a:lnTo>
                  <a:lnTo>
                    <a:pt x="136874" y="50864"/>
                  </a:lnTo>
                  <a:lnTo>
                    <a:pt x="136874" y="51530"/>
                  </a:lnTo>
                  <a:lnTo>
                    <a:pt x="137446" y="52864"/>
                  </a:lnTo>
                  <a:lnTo>
                    <a:pt x="137827" y="56102"/>
                  </a:lnTo>
                  <a:lnTo>
                    <a:pt x="138113" y="57150"/>
                  </a:lnTo>
                  <a:lnTo>
                    <a:pt x="137446" y="59055"/>
                  </a:lnTo>
                  <a:lnTo>
                    <a:pt x="137446" y="59722"/>
                  </a:lnTo>
                  <a:lnTo>
                    <a:pt x="135541" y="59436"/>
                  </a:lnTo>
                  <a:lnTo>
                    <a:pt x="135160" y="59722"/>
                  </a:lnTo>
                  <a:lnTo>
                    <a:pt x="134874" y="59722"/>
                  </a:lnTo>
                  <a:lnTo>
                    <a:pt x="134207" y="60389"/>
                  </a:lnTo>
                  <a:lnTo>
                    <a:pt x="133541" y="60674"/>
                  </a:lnTo>
                  <a:lnTo>
                    <a:pt x="133541" y="61722"/>
                  </a:lnTo>
                  <a:lnTo>
                    <a:pt x="132207" y="61722"/>
                  </a:lnTo>
                  <a:lnTo>
                    <a:pt x="132207" y="63341"/>
                  </a:lnTo>
                  <a:lnTo>
                    <a:pt x="131540" y="63341"/>
                  </a:lnTo>
                  <a:lnTo>
                    <a:pt x="131254" y="62675"/>
                  </a:lnTo>
                  <a:lnTo>
                    <a:pt x="130969" y="62675"/>
                  </a:lnTo>
                  <a:lnTo>
                    <a:pt x="131254" y="63341"/>
                  </a:lnTo>
                  <a:lnTo>
                    <a:pt x="131254" y="63627"/>
                  </a:lnTo>
                  <a:lnTo>
                    <a:pt x="129635" y="63627"/>
                  </a:lnTo>
                  <a:lnTo>
                    <a:pt x="129635" y="63341"/>
                  </a:lnTo>
                  <a:lnTo>
                    <a:pt x="129254" y="62675"/>
                  </a:lnTo>
                  <a:lnTo>
                    <a:pt x="128588" y="62389"/>
                  </a:lnTo>
                  <a:lnTo>
                    <a:pt x="128302" y="64675"/>
                  </a:lnTo>
                  <a:lnTo>
                    <a:pt x="127635" y="65627"/>
                  </a:lnTo>
                  <a:lnTo>
                    <a:pt x="127635" y="66008"/>
                  </a:lnTo>
                  <a:lnTo>
                    <a:pt x="127349" y="66961"/>
                  </a:lnTo>
                  <a:lnTo>
                    <a:pt x="126302" y="66580"/>
                  </a:lnTo>
                  <a:lnTo>
                    <a:pt x="126302" y="69532"/>
                  </a:lnTo>
                  <a:lnTo>
                    <a:pt x="126968" y="69532"/>
                  </a:lnTo>
                  <a:lnTo>
                    <a:pt x="127349" y="69914"/>
                  </a:lnTo>
                  <a:lnTo>
                    <a:pt x="127349" y="70580"/>
                  </a:lnTo>
                  <a:lnTo>
                    <a:pt x="127635" y="71247"/>
                  </a:lnTo>
                  <a:lnTo>
                    <a:pt x="127635" y="72200"/>
                  </a:lnTo>
                  <a:lnTo>
                    <a:pt x="127349" y="73152"/>
                  </a:lnTo>
                  <a:lnTo>
                    <a:pt x="127635" y="73533"/>
                  </a:lnTo>
                  <a:lnTo>
                    <a:pt x="128969" y="73819"/>
                  </a:lnTo>
                  <a:lnTo>
                    <a:pt x="129254" y="74200"/>
                  </a:lnTo>
                  <a:lnTo>
                    <a:pt x="129635" y="74200"/>
                  </a:lnTo>
                  <a:lnTo>
                    <a:pt x="129921" y="74486"/>
                  </a:lnTo>
                  <a:lnTo>
                    <a:pt x="130302" y="75152"/>
                  </a:lnTo>
                  <a:lnTo>
                    <a:pt x="130588" y="75438"/>
                  </a:lnTo>
                  <a:lnTo>
                    <a:pt x="130588" y="75819"/>
                  </a:lnTo>
                  <a:lnTo>
                    <a:pt x="130302" y="76105"/>
                  </a:lnTo>
                  <a:lnTo>
                    <a:pt x="128969" y="77153"/>
                  </a:lnTo>
                  <a:lnTo>
                    <a:pt x="128302" y="79057"/>
                  </a:lnTo>
                  <a:lnTo>
                    <a:pt x="128969" y="80105"/>
                  </a:lnTo>
                  <a:lnTo>
                    <a:pt x="129635" y="80391"/>
                  </a:lnTo>
                  <a:lnTo>
                    <a:pt x="129635" y="81058"/>
                  </a:lnTo>
                  <a:lnTo>
                    <a:pt x="129254" y="81058"/>
                  </a:lnTo>
                  <a:lnTo>
                    <a:pt x="129254" y="81725"/>
                  </a:lnTo>
                  <a:lnTo>
                    <a:pt x="127349" y="81725"/>
                  </a:lnTo>
                  <a:lnTo>
                    <a:pt x="121063" y="81344"/>
                  </a:lnTo>
                  <a:lnTo>
                    <a:pt x="120777" y="81344"/>
                  </a:lnTo>
                  <a:lnTo>
                    <a:pt x="120777" y="81058"/>
                  </a:lnTo>
                  <a:lnTo>
                    <a:pt x="120396" y="81344"/>
                  </a:lnTo>
                  <a:lnTo>
                    <a:pt x="120396" y="81725"/>
                  </a:lnTo>
                  <a:lnTo>
                    <a:pt x="121063" y="82010"/>
                  </a:lnTo>
                  <a:lnTo>
                    <a:pt x="121063" y="82391"/>
                  </a:lnTo>
                  <a:lnTo>
                    <a:pt x="120777" y="82391"/>
                  </a:lnTo>
                  <a:lnTo>
                    <a:pt x="119729" y="82677"/>
                  </a:lnTo>
                  <a:lnTo>
                    <a:pt x="117443" y="82677"/>
                  </a:lnTo>
                  <a:lnTo>
                    <a:pt x="117443" y="83058"/>
                  </a:lnTo>
                  <a:lnTo>
                    <a:pt x="117824" y="83725"/>
                  </a:lnTo>
                  <a:lnTo>
                    <a:pt x="117443" y="84677"/>
                  </a:lnTo>
                  <a:lnTo>
                    <a:pt x="117443" y="86011"/>
                  </a:lnTo>
                  <a:lnTo>
                    <a:pt x="117158" y="86297"/>
                  </a:lnTo>
                  <a:lnTo>
                    <a:pt x="117824" y="86963"/>
                  </a:lnTo>
                  <a:lnTo>
                    <a:pt x="116110" y="88582"/>
                  </a:lnTo>
                  <a:lnTo>
                    <a:pt x="116491" y="88582"/>
                  </a:lnTo>
                  <a:lnTo>
                    <a:pt x="117158" y="87916"/>
                  </a:lnTo>
                  <a:lnTo>
                    <a:pt x="117158" y="88297"/>
                  </a:lnTo>
                  <a:lnTo>
                    <a:pt x="117443" y="87630"/>
                  </a:lnTo>
                  <a:lnTo>
                    <a:pt x="117824" y="87916"/>
                  </a:lnTo>
                  <a:lnTo>
                    <a:pt x="117158" y="88582"/>
                  </a:lnTo>
                  <a:lnTo>
                    <a:pt x="117824" y="88297"/>
                  </a:lnTo>
                  <a:lnTo>
                    <a:pt x="117443" y="89249"/>
                  </a:lnTo>
                  <a:lnTo>
                    <a:pt x="117824" y="89249"/>
                  </a:lnTo>
                  <a:lnTo>
                    <a:pt x="117824" y="88964"/>
                  </a:lnTo>
                  <a:lnTo>
                    <a:pt x="118491" y="88964"/>
                  </a:lnTo>
                  <a:lnTo>
                    <a:pt x="118777" y="88582"/>
                  </a:lnTo>
                  <a:lnTo>
                    <a:pt x="118777" y="88964"/>
                  </a:lnTo>
                  <a:lnTo>
                    <a:pt x="119063" y="88582"/>
                  </a:lnTo>
                  <a:lnTo>
                    <a:pt x="119444" y="89916"/>
                  </a:lnTo>
                  <a:lnTo>
                    <a:pt x="119444" y="90583"/>
                  </a:lnTo>
                  <a:lnTo>
                    <a:pt x="118491" y="90583"/>
                  </a:lnTo>
                  <a:lnTo>
                    <a:pt x="118110" y="90869"/>
                  </a:lnTo>
                  <a:lnTo>
                    <a:pt x="117443" y="90869"/>
                  </a:lnTo>
                  <a:lnTo>
                    <a:pt x="116777" y="92202"/>
                  </a:lnTo>
                  <a:lnTo>
                    <a:pt x="117443" y="91916"/>
                  </a:lnTo>
                  <a:lnTo>
                    <a:pt x="118110" y="91916"/>
                  </a:lnTo>
                  <a:lnTo>
                    <a:pt x="117824" y="92583"/>
                  </a:lnTo>
                  <a:lnTo>
                    <a:pt x="117158" y="93155"/>
                  </a:lnTo>
                  <a:lnTo>
                    <a:pt x="117443" y="93821"/>
                  </a:lnTo>
                  <a:lnTo>
                    <a:pt x="117158" y="94202"/>
                  </a:lnTo>
                  <a:lnTo>
                    <a:pt x="117158" y="94488"/>
                  </a:lnTo>
                  <a:lnTo>
                    <a:pt x="118110" y="94869"/>
                  </a:lnTo>
                  <a:lnTo>
                    <a:pt x="118777" y="95536"/>
                  </a:lnTo>
                  <a:lnTo>
                    <a:pt x="119729" y="95155"/>
                  </a:lnTo>
                  <a:lnTo>
                    <a:pt x="120110" y="95822"/>
                  </a:lnTo>
                  <a:lnTo>
                    <a:pt x="120110" y="96774"/>
                  </a:lnTo>
                  <a:lnTo>
                    <a:pt x="119729" y="97822"/>
                  </a:lnTo>
                  <a:lnTo>
                    <a:pt x="119444" y="98107"/>
                  </a:lnTo>
                  <a:lnTo>
                    <a:pt x="117824" y="98107"/>
                  </a:lnTo>
                  <a:lnTo>
                    <a:pt x="117824" y="99060"/>
                  </a:lnTo>
                  <a:lnTo>
                    <a:pt x="117443" y="99060"/>
                  </a:lnTo>
                  <a:lnTo>
                    <a:pt x="116491" y="99441"/>
                  </a:lnTo>
                  <a:lnTo>
                    <a:pt x="116491" y="99727"/>
                  </a:lnTo>
                  <a:lnTo>
                    <a:pt x="116110" y="100108"/>
                  </a:lnTo>
                  <a:lnTo>
                    <a:pt x="115538" y="100108"/>
                  </a:lnTo>
                  <a:lnTo>
                    <a:pt x="115538" y="99727"/>
                  </a:lnTo>
                  <a:lnTo>
                    <a:pt x="113538" y="100394"/>
                  </a:lnTo>
                  <a:lnTo>
                    <a:pt x="112204" y="101060"/>
                  </a:lnTo>
                  <a:lnTo>
                    <a:pt x="112204" y="101441"/>
                  </a:lnTo>
                  <a:lnTo>
                    <a:pt x="112586" y="102394"/>
                  </a:lnTo>
                  <a:lnTo>
                    <a:pt x="112871" y="102680"/>
                  </a:lnTo>
                  <a:lnTo>
                    <a:pt x="112871" y="103346"/>
                  </a:lnTo>
                  <a:lnTo>
                    <a:pt x="113538" y="103346"/>
                  </a:lnTo>
                  <a:lnTo>
                    <a:pt x="113538" y="103727"/>
                  </a:lnTo>
                  <a:lnTo>
                    <a:pt x="113157" y="104013"/>
                  </a:lnTo>
                  <a:lnTo>
                    <a:pt x="113824" y="105347"/>
                  </a:lnTo>
                  <a:lnTo>
                    <a:pt x="114871" y="106299"/>
                  </a:lnTo>
                  <a:lnTo>
                    <a:pt x="116491" y="106966"/>
                  </a:lnTo>
                  <a:lnTo>
                    <a:pt x="117824" y="106299"/>
                  </a:lnTo>
                  <a:lnTo>
                    <a:pt x="120396" y="107347"/>
                  </a:lnTo>
                  <a:lnTo>
                    <a:pt x="121444" y="108299"/>
                  </a:lnTo>
                  <a:lnTo>
                    <a:pt x="121063" y="109252"/>
                  </a:lnTo>
                  <a:lnTo>
                    <a:pt x="119063" y="112205"/>
                  </a:lnTo>
                  <a:lnTo>
                    <a:pt x="118777" y="115157"/>
                  </a:lnTo>
                  <a:lnTo>
                    <a:pt x="119063" y="115824"/>
                  </a:lnTo>
                  <a:lnTo>
                    <a:pt x="118777" y="116491"/>
                  </a:lnTo>
                  <a:lnTo>
                    <a:pt x="120110" y="117157"/>
                  </a:lnTo>
                  <a:lnTo>
                    <a:pt x="120777" y="117157"/>
                  </a:lnTo>
                  <a:lnTo>
                    <a:pt x="122396" y="116205"/>
                  </a:lnTo>
                  <a:lnTo>
                    <a:pt x="125349" y="118110"/>
                  </a:lnTo>
                  <a:lnTo>
                    <a:pt x="125635" y="118110"/>
                  </a:lnTo>
                  <a:lnTo>
                    <a:pt x="126968" y="117157"/>
                  </a:lnTo>
                  <a:lnTo>
                    <a:pt x="128302" y="117157"/>
                  </a:lnTo>
                  <a:lnTo>
                    <a:pt x="129254" y="117443"/>
                  </a:lnTo>
                  <a:lnTo>
                    <a:pt x="130969" y="117443"/>
                  </a:lnTo>
                  <a:lnTo>
                    <a:pt x="130969" y="117824"/>
                  </a:lnTo>
                  <a:lnTo>
                    <a:pt x="131540" y="118491"/>
                  </a:lnTo>
                  <a:lnTo>
                    <a:pt x="131540" y="119158"/>
                  </a:lnTo>
                  <a:lnTo>
                    <a:pt x="131921" y="119444"/>
                  </a:lnTo>
                  <a:lnTo>
                    <a:pt x="132588" y="120396"/>
                  </a:lnTo>
                  <a:lnTo>
                    <a:pt x="133541" y="121063"/>
                  </a:lnTo>
                  <a:lnTo>
                    <a:pt x="133921" y="121444"/>
                  </a:lnTo>
                  <a:lnTo>
                    <a:pt x="132207" y="124016"/>
                  </a:lnTo>
                  <a:lnTo>
                    <a:pt x="132874" y="125063"/>
                  </a:lnTo>
                  <a:lnTo>
                    <a:pt x="133921" y="125063"/>
                  </a:lnTo>
                  <a:lnTo>
                    <a:pt x="134493" y="125730"/>
                  </a:lnTo>
                  <a:lnTo>
                    <a:pt x="135826" y="125349"/>
                  </a:lnTo>
                  <a:lnTo>
                    <a:pt x="139160" y="126968"/>
                  </a:lnTo>
                  <a:lnTo>
                    <a:pt x="140399" y="128016"/>
                  </a:lnTo>
                  <a:lnTo>
                    <a:pt x="141732" y="129921"/>
                  </a:lnTo>
                  <a:lnTo>
                    <a:pt x="142399" y="131255"/>
                  </a:lnTo>
                  <a:lnTo>
                    <a:pt x="144018" y="132874"/>
                  </a:lnTo>
                  <a:lnTo>
                    <a:pt x="144018" y="133255"/>
                  </a:lnTo>
                  <a:lnTo>
                    <a:pt x="146018" y="133922"/>
                  </a:lnTo>
                  <a:lnTo>
                    <a:pt x="146971" y="133922"/>
                  </a:lnTo>
                  <a:lnTo>
                    <a:pt x="147638" y="134207"/>
                  </a:lnTo>
                  <a:lnTo>
                    <a:pt x="149257" y="136874"/>
                  </a:lnTo>
                  <a:lnTo>
                    <a:pt x="149924" y="140113"/>
                  </a:lnTo>
                  <a:lnTo>
                    <a:pt x="152591" y="144685"/>
                  </a:lnTo>
                  <a:lnTo>
                    <a:pt x="154876" y="147352"/>
                  </a:lnTo>
                  <a:lnTo>
                    <a:pt x="155162" y="148304"/>
                  </a:lnTo>
                  <a:lnTo>
                    <a:pt x="154591" y="149352"/>
                  </a:lnTo>
                  <a:lnTo>
                    <a:pt x="157163" y="153543"/>
                  </a:lnTo>
                  <a:lnTo>
                    <a:pt x="157163" y="154591"/>
                  </a:lnTo>
                  <a:lnTo>
                    <a:pt x="157543" y="155829"/>
                  </a:lnTo>
                  <a:lnTo>
                    <a:pt x="153924" y="159449"/>
                  </a:lnTo>
                  <a:lnTo>
                    <a:pt x="152591" y="161449"/>
                  </a:lnTo>
                  <a:lnTo>
                    <a:pt x="149638" y="165068"/>
                  </a:lnTo>
                  <a:lnTo>
                    <a:pt x="148018" y="164402"/>
                  </a:lnTo>
                  <a:lnTo>
                    <a:pt x="148018" y="162401"/>
                  </a:lnTo>
                  <a:lnTo>
                    <a:pt x="147638" y="161163"/>
                  </a:lnTo>
                  <a:lnTo>
                    <a:pt x="146971" y="161449"/>
                  </a:lnTo>
                  <a:lnTo>
                    <a:pt x="146304" y="160115"/>
                  </a:lnTo>
                  <a:lnTo>
                    <a:pt x="145733" y="157829"/>
                  </a:lnTo>
                  <a:lnTo>
                    <a:pt x="145351" y="156877"/>
                  </a:lnTo>
                  <a:lnTo>
                    <a:pt x="145066" y="155543"/>
                  </a:lnTo>
                  <a:lnTo>
                    <a:pt x="145066" y="152305"/>
                  </a:lnTo>
                  <a:lnTo>
                    <a:pt x="144018" y="151924"/>
                  </a:lnTo>
                  <a:lnTo>
                    <a:pt x="143732" y="152305"/>
                  </a:lnTo>
                  <a:lnTo>
                    <a:pt x="143066" y="152305"/>
                  </a:lnTo>
                  <a:lnTo>
                    <a:pt x="138779" y="150971"/>
                  </a:lnTo>
                  <a:lnTo>
                    <a:pt x="135541" y="148685"/>
                  </a:lnTo>
                  <a:lnTo>
                    <a:pt x="132874" y="146018"/>
                  </a:lnTo>
                  <a:lnTo>
                    <a:pt x="131254" y="146018"/>
                  </a:lnTo>
                  <a:lnTo>
                    <a:pt x="128016" y="143732"/>
                  </a:lnTo>
                  <a:lnTo>
                    <a:pt x="127349" y="145352"/>
                  </a:lnTo>
                  <a:lnTo>
                    <a:pt x="128016" y="149638"/>
                  </a:lnTo>
                  <a:lnTo>
                    <a:pt x="127635" y="150590"/>
                  </a:lnTo>
                  <a:lnTo>
                    <a:pt x="127349" y="150971"/>
                  </a:lnTo>
                  <a:lnTo>
                    <a:pt x="126968" y="151638"/>
                  </a:lnTo>
                  <a:lnTo>
                    <a:pt x="126302" y="151924"/>
                  </a:lnTo>
                  <a:lnTo>
                    <a:pt x="126302" y="154210"/>
                  </a:lnTo>
                  <a:lnTo>
                    <a:pt x="128016" y="156496"/>
                  </a:lnTo>
                  <a:lnTo>
                    <a:pt x="128969" y="157544"/>
                  </a:lnTo>
                  <a:lnTo>
                    <a:pt x="130588" y="158496"/>
                  </a:lnTo>
                  <a:lnTo>
                    <a:pt x="130588" y="159163"/>
                  </a:lnTo>
                  <a:lnTo>
                    <a:pt x="131254" y="160115"/>
                  </a:lnTo>
                  <a:lnTo>
                    <a:pt x="132207" y="160496"/>
                  </a:lnTo>
                  <a:lnTo>
                    <a:pt x="132588" y="161163"/>
                  </a:lnTo>
                  <a:lnTo>
                    <a:pt x="132874" y="161449"/>
                  </a:lnTo>
                  <a:lnTo>
                    <a:pt x="133255" y="161449"/>
                  </a:lnTo>
                  <a:lnTo>
                    <a:pt x="133255" y="164116"/>
                  </a:lnTo>
                  <a:lnTo>
                    <a:pt x="132874" y="164687"/>
                  </a:lnTo>
                  <a:lnTo>
                    <a:pt x="132874" y="166402"/>
                  </a:lnTo>
                  <a:lnTo>
                    <a:pt x="133255" y="167640"/>
                  </a:lnTo>
                  <a:lnTo>
                    <a:pt x="133541" y="169640"/>
                  </a:lnTo>
                  <a:lnTo>
                    <a:pt x="133255" y="171260"/>
                  </a:lnTo>
                  <a:lnTo>
                    <a:pt x="133921" y="172593"/>
                  </a:lnTo>
                  <a:lnTo>
                    <a:pt x="133921" y="175546"/>
                  </a:lnTo>
                  <a:lnTo>
                    <a:pt x="134207" y="176213"/>
                  </a:lnTo>
                  <a:lnTo>
                    <a:pt x="134493" y="176213"/>
                  </a:lnTo>
                  <a:lnTo>
                    <a:pt x="135826" y="175260"/>
                  </a:lnTo>
                  <a:lnTo>
                    <a:pt x="137160" y="173546"/>
                  </a:lnTo>
                  <a:lnTo>
                    <a:pt x="137446" y="173260"/>
                  </a:lnTo>
                  <a:lnTo>
                    <a:pt x="139160" y="172307"/>
                  </a:lnTo>
                  <a:lnTo>
                    <a:pt x="146685" y="169355"/>
                  </a:lnTo>
                  <a:lnTo>
                    <a:pt x="148018" y="168974"/>
                  </a:lnTo>
                  <a:lnTo>
                    <a:pt x="148304" y="168974"/>
                  </a:lnTo>
                  <a:lnTo>
                    <a:pt x="149257" y="167640"/>
                  </a:lnTo>
                  <a:lnTo>
                    <a:pt x="151257" y="167640"/>
                  </a:lnTo>
                  <a:lnTo>
                    <a:pt x="152209" y="168974"/>
                  </a:lnTo>
                  <a:lnTo>
                    <a:pt x="152876" y="168974"/>
                  </a:lnTo>
                  <a:lnTo>
                    <a:pt x="153257" y="170307"/>
                  </a:lnTo>
                  <a:lnTo>
                    <a:pt x="153924" y="170974"/>
                  </a:lnTo>
                  <a:lnTo>
                    <a:pt x="154591" y="172307"/>
                  </a:lnTo>
                  <a:lnTo>
                    <a:pt x="155543" y="172593"/>
                  </a:lnTo>
                  <a:lnTo>
                    <a:pt x="156210" y="173546"/>
                  </a:lnTo>
                  <a:lnTo>
                    <a:pt x="156877" y="173546"/>
                  </a:lnTo>
                  <a:lnTo>
                    <a:pt x="157163" y="174212"/>
                  </a:lnTo>
                  <a:lnTo>
                    <a:pt x="158496" y="174593"/>
                  </a:lnTo>
                  <a:lnTo>
                    <a:pt x="159163" y="174212"/>
                  </a:lnTo>
                  <a:lnTo>
                    <a:pt x="159449" y="174879"/>
                  </a:lnTo>
                  <a:lnTo>
                    <a:pt x="159829" y="175260"/>
                  </a:lnTo>
                  <a:lnTo>
                    <a:pt x="159449" y="177546"/>
                  </a:lnTo>
                  <a:lnTo>
                    <a:pt x="159163" y="178499"/>
                  </a:lnTo>
                  <a:lnTo>
                    <a:pt x="159829" y="179165"/>
                  </a:lnTo>
                  <a:lnTo>
                    <a:pt x="159449" y="179165"/>
                  </a:lnTo>
                  <a:lnTo>
                    <a:pt x="159829" y="179451"/>
                  </a:lnTo>
                  <a:lnTo>
                    <a:pt x="159449" y="180118"/>
                  </a:lnTo>
                  <a:lnTo>
                    <a:pt x="159449" y="180499"/>
                  </a:lnTo>
                  <a:lnTo>
                    <a:pt x="159829" y="180785"/>
                  </a:lnTo>
                  <a:lnTo>
                    <a:pt x="159829" y="181832"/>
                  </a:lnTo>
                  <a:lnTo>
                    <a:pt x="160496" y="182118"/>
                  </a:lnTo>
                  <a:lnTo>
                    <a:pt x="160782" y="182785"/>
                  </a:lnTo>
                  <a:lnTo>
                    <a:pt x="160782" y="184404"/>
                  </a:lnTo>
                  <a:lnTo>
                    <a:pt x="161068" y="184785"/>
                  </a:lnTo>
                  <a:lnTo>
                    <a:pt x="161068" y="186023"/>
                  </a:lnTo>
                  <a:lnTo>
                    <a:pt x="162116" y="187071"/>
                  </a:lnTo>
                  <a:lnTo>
                    <a:pt x="163449" y="191357"/>
                  </a:lnTo>
                  <a:lnTo>
                    <a:pt x="164687" y="192977"/>
                  </a:lnTo>
                  <a:lnTo>
                    <a:pt x="165068" y="193262"/>
                  </a:lnTo>
                  <a:lnTo>
                    <a:pt x="165068" y="193643"/>
                  </a:lnTo>
                  <a:lnTo>
                    <a:pt x="164687" y="195263"/>
                  </a:lnTo>
                  <a:lnTo>
                    <a:pt x="165068" y="195929"/>
                  </a:lnTo>
                  <a:lnTo>
                    <a:pt x="164687" y="197263"/>
                  </a:lnTo>
                  <a:lnTo>
                    <a:pt x="165068" y="197549"/>
                  </a:lnTo>
                  <a:lnTo>
                    <a:pt x="164687" y="198215"/>
                  </a:lnTo>
                  <a:lnTo>
                    <a:pt x="165068" y="198501"/>
                  </a:lnTo>
                  <a:lnTo>
                    <a:pt x="165068" y="199168"/>
                  </a:lnTo>
                  <a:lnTo>
                    <a:pt x="166021" y="200501"/>
                  </a:lnTo>
                  <a:lnTo>
                    <a:pt x="166688" y="202787"/>
                  </a:lnTo>
                  <a:lnTo>
                    <a:pt x="166021" y="206407"/>
                  </a:lnTo>
                  <a:lnTo>
                    <a:pt x="166021" y="207359"/>
                  </a:lnTo>
                  <a:lnTo>
                    <a:pt x="167354" y="210693"/>
                  </a:lnTo>
                  <a:lnTo>
                    <a:pt x="168021" y="213646"/>
                  </a:lnTo>
                  <a:lnTo>
                    <a:pt x="168307" y="214979"/>
                  </a:lnTo>
                  <a:lnTo>
                    <a:pt x="168021" y="215551"/>
                  </a:lnTo>
                  <a:lnTo>
                    <a:pt x="167640" y="216884"/>
                  </a:lnTo>
                  <a:lnTo>
                    <a:pt x="166973" y="218504"/>
                  </a:lnTo>
                  <a:lnTo>
                    <a:pt x="165735" y="219170"/>
                  </a:lnTo>
                  <a:lnTo>
                    <a:pt x="164687" y="219170"/>
                  </a:lnTo>
                  <a:lnTo>
                    <a:pt x="162782" y="218885"/>
                  </a:lnTo>
                  <a:lnTo>
                    <a:pt x="162401" y="218885"/>
                  </a:lnTo>
                  <a:lnTo>
                    <a:pt x="161734" y="219837"/>
                  </a:lnTo>
                  <a:lnTo>
                    <a:pt x="161449" y="220504"/>
                  </a:lnTo>
                  <a:lnTo>
                    <a:pt x="161449" y="221456"/>
                  </a:lnTo>
                  <a:lnTo>
                    <a:pt x="160496" y="224409"/>
                  </a:lnTo>
                  <a:lnTo>
                    <a:pt x="157829" y="229076"/>
                  </a:lnTo>
                  <a:lnTo>
                    <a:pt x="156496" y="232029"/>
                  </a:lnTo>
                  <a:lnTo>
                    <a:pt x="154591" y="235268"/>
                  </a:lnTo>
                  <a:lnTo>
                    <a:pt x="151924" y="240506"/>
                  </a:lnTo>
                  <a:lnTo>
                    <a:pt x="151638" y="240887"/>
                  </a:lnTo>
                  <a:lnTo>
                    <a:pt x="149638" y="241554"/>
                  </a:lnTo>
                  <a:lnTo>
                    <a:pt x="146304" y="240221"/>
                  </a:lnTo>
                  <a:lnTo>
                    <a:pt x="143732" y="240221"/>
                  </a:lnTo>
                  <a:lnTo>
                    <a:pt x="142780" y="239554"/>
                  </a:lnTo>
                  <a:lnTo>
                    <a:pt x="139827" y="240887"/>
                  </a:lnTo>
                  <a:lnTo>
                    <a:pt x="137160" y="242506"/>
                  </a:lnTo>
                  <a:lnTo>
                    <a:pt x="136493" y="243459"/>
                  </a:lnTo>
                  <a:lnTo>
                    <a:pt x="135160" y="243840"/>
                  </a:lnTo>
                  <a:lnTo>
                    <a:pt x="133541" y="243840"/>
                  </a:lnTo>
                  <a:lnTo>
                    <a:pt x="132207" y="244507"/>
                  </a:lnTo>
                  <a:lnTo>
                    <a:pt x="131540" y="244507"/>
                  </a:lnTo>
                  <a:lnTo>
                    <a:pt x="125063" y="250031"/>
                  </a:lnTo>
                  <a:lnTo>
                    <a:pt x="123349" y="252698"/>
                  </a:lnTo>
                  <a:lnTo>
                    <a:pt x="121444" y="254984"/>
                  </a:lnTo>
                  <a:lnTo>
                    <a:pt x="120777" y="257556"/>
                  </a:lnTo>
                  <a:lnTo>
                    <a:pt x="120396" y="259556"/>
                  </a:lnTo>
                  <a:lnTo>
                    <a:pt x="119729" y="262223"/>
                  </a:lnTo>
                  <a:lnTo>
                    <a:pt x="117824" y="264128"/>
                  </a:lnTo>
                  <a:lnTo>
                    <a:pt x="116110" y="263176"/>
                  </a:lnTo>
                  <a:lnTo>
                    <a:pt x="115157" y="262223"/>
                  </a:lnTo>
                  <a:lnTo>
                    <a:pt x="113824" y="262795"/>
                  </a:lnTo>
                  <a:lnTo>
                    <a:pt x="112204" y="264128"/>
                  </a:lnTo>
                  <a:lnTo>
                    <a:pt x="110871" y="266795"/>
                  </a:lnTo>
                  <a:lnTo>
                    <a:pt x="112204" y="268796"/>
                  </a:lnTo>
                  <a:lnTo>
                    <a:pt x="111919" y="270701"/>
                  </a:lnTo>
                  <a:lnTo>
                    <a:pt x="110204" y="271748"/>
                  </a:lnTo>
                  <a:lnTo>
                    <a:pt x="109252" y="270415"/>
                  </a:lnTo>
                  <a:lnTo>
                    <a:pt x="109919" y="269081"/>
                  </a:lnTo>
                  <a:lnTo>
                    <a:pt x="108966" y="267081"/>
                  </a:lnTo>
                  <a:lnTo>
                    <a:pt x="106680" y="266795"/>
                  </a:lnTo>
                  <a:lnTo>
                    <a:pt x="105632" y="265176"/>
                  </a:lnTo>
                  <a:lnTo>
                    <a:pt x="107252" y="262795"/>
                  </a:lnTo>
                  <a:lnTo>
                    <a:pt x="107252" y="260223"/>
                  </a:lnTo>
                  <a:lnTo>
                    <a:pt x="106299" y="259842"/>
                  </a:lnTo>
                  <a:lnTo>
                    <a:pt x="104965" y="257270"/>
                  </a:lnTo>
                  <a:lnTo>
                    <a:pt x="105346" y="254603"/>
                  </a:lnTo>
                  <a:lnTo>
                    <a:pt x="104965" y="251651"/>
                  </a:lnTo>
                  <a:lnTo>
                    <a:pt x="103346" y="246793"/>
                  </a:lnTo>
                  <a:lnTo>
                    <a:pt x="101346" y="244793"/>
                  </a:lnTo>
                  <a:lnTo>
                    <a:pt x="99441" y="242126"/>
                  </a:lnTo>
                  <a:lnTo>
                    <a:pt x="98774" y="239554"/>
                  </a:lnTo>
                  <a:lnTo>
                    <a:pt x="97441" y="236601"/>
                  </a:lnTo>
                  <a:lnTo>
                    <a:pt x="95821" y="234315"/>
                  </a:lnTo>
                  <a:lnTo>
                    <a:pt x="94202" y="231648"/>
                  </a:lnTo>
                  <a:lnTo>
                    <a:pt x="94202" y="225743"/>
                  </a:lnTo>
                  <a:lnTo>
                    <a:pt x="93821" y="223171"/>
                  </a:lnTo>
                  <a:lnTo>
                    <a:pt x="92488" y="218885"/>
                  </a:lnTo>
                  <a:lnTo>
                    <a:pt x="92488" y="217265"/>
                  </a:lnTo>
                  <a:lnTo>
                    <a:pt x="91916" y="213265"/>
                  </a:lnTo>
                  <a:lnTo>
                    <a:pt x="90202" y="210979"/>
                  </a:lnTo>
                  <a:lnTo>
                    <a:pt x="89916" y="208026"/>
                  </a:lnTo>
                  <a:lnTo>
                    <a:pt x="87916" y="205740"/>
                  </a:lnTo>
                  <a:lnTo>
                    <a:pt x="85344" y="204406"/>
                  </a:lnTo>
                  <a:lnTo>
                    <a:pt x="82391" y="204121"/>
                  </a:lnTo>
                  <a:lnTo>
                    <a:pt x="79438" y="203168"/>
                  </a:lnTo>
                  <a:lnTo>
                    <a:pt x="76771" y="201454"/>
                  </a:lnTo>
                  <a:lnTo>
                    <a:pt x="75438" y="198882"/>
                  </a:lnTo>
                  <a:lnTo>
                    <a:pt x="49911" y="215932"/>
                  </a:lnTo>
                  <a:lnTo>
                    <a:pt x="48196" y="216599"/>
                  </a:lnTo>
                  <a:lnTo>
                    <a:pt x="46292" y="215551"/>
                  </a:lnTo>
                  <a:lnTo>
                    <a:pt x="44958" y="214598"/>
                  </a:lnTo>
                  <a:lnTo>
                    <a:pt x="44006" y="213931"/>
                  </a:lnTo>
                  <a:lnTo>
                    <a:pt x="42291" y="213931"/>
                  </a:lnTo>
                  <a:lnTo>
                    <a:pt x="41719" y="213265"/>
                  </a:lnTo>
                  <a:lnTo>
                    <a:pt x="40672" y="214313"/>
                  </a:lnTo>
                  <a:lnTo>
                    <a:pt x="39719" y="214979"/>
                  </a:lnTo>
                  <a:lnTo>
                    <a:pt x="36767" y="215265"/>
                  </a:lnTo>
                  <a:lnTo>
                    <a:pt x="35433" y="214979"/>
                  </a:lnTo>
                  <a:lnTo>
                    <a:pt x="33147" y="212979"/>
                  </a:lnTo>
                  <a:lnTo>
                    <a:pt x="30480" y="212027"/>
                  </a:lnTo>
                  <a:lnTo>
                    <a:pt x="28861" y="211646"/>
                  </a:lnTo>
                  <a:lnTo>
                    <a:pt x="28194" y="210979"/>
                  </a:lnTo>
                  <a:lnTo>
                    <a:pt x="27242" y="212598"/>
                  </a:lnTo>
                  <a:lnTo>
                    <a:pt x="26575" y="212027"/>
                  </a:lnTo>
                  <a:lnTo>
                    <a:pt x="25908" y="213646"/>
                  </a:lnTo>
                  <a:lnTo>
                    <a:pt x="22955" y="211360"/>
                  </a:lnTo>
                  <a:lnTo>
                    <a:pt x="22669" y="210693"/>
                  </a:lnTo>
                  <a:lnTo>
                    <a:pt x="22669" y="208407"/>
                  </a:lnTo>
                  <a:lnTo>
                    <a:pt x="22288" y="207359"/>
                  </a:lnTo>
                  <a:lnTo>
                    <a:pt x="21622" y="207074"/>
                  </a:lnTo>
                  <a:lnTo>
                    <a:pt x="18383" y="209074"/>
                  </a:lnTo>
                  <a:lnTo>
                    <a:pt x="15716" y="211646"/>
                  </a:lnTo>
                  <a:lnTo>
                    <a:pt x="10192" y="216218"/>
                  </a:lnTo>
                  <a:lnTo>
                    <a:pt x="7525" y="217932"/>
                  </a:lnTo>
                  <a:lnTo>
                    <a:pt x="5239" y="212598"/>
                  </a:lnTo>
                  <a:lnTo>
                    <a:pt x="4286" y="210693"/>
                  </a:lnTo>
                  <a:lnTo>
                    <a:pt x="3619" y="209645"/>
                  </a:lnTo>
                  <a:lnTo>
                    <a:pt x="2000" y="208693"/>
                  </a:lnTo>
                  <a:lnTo>
                    <a:pt x="0" y="207074"/>
                  </a:lnTo>
                  <a:lnTo>
                    <a:pt x="286" y="206407"/>
                  </a:lnTo>
                  <a:lnTo>
                    <a:pt x="2000" y="205073"/>
                  </a:lnTo>
                  <a:lnTo>
                    <a:pt x="3905" y="202121"/>
                  </a:lnTo>
                  <a:lnTo>
                    <a:pt x="6191" y="198501"/>
                  </a:lnTo>
                  <a:lnTo>
                    <a:pt x="7239" y="196596"/>
                  </a:lnTo>
                  <a:lnTo>
                    <a:pt x="8858" y="195548"/>
                  </a:lnTo>
                  <a:lnTo>
                    <a:pt x="11525" y="192977"/>
                  </a:lnTo>
                  <a:lnTo>
                    <a:pt x="14764" y="189357"/>
                  </a:lnTo>
                  <a:lnTo>
                    <a:pt x="21336" y="186023"/>
                  </a:lnTo>
                  <a:lnTo>
                    <a:pt x="22955" y="185071"/>
                  </a:lnTo>
                  <a:lnTo>
                    <a:pt x="24289" y="184118"/>
                  </a:lnTo>
                  <a:lnTo>
                    <a:pt x="25908" y="183452"/>
                  </a:lnTo>
                  <a:lnTo>
                    <a:pt x="26860" y="182404"/>
                  </a:lnTo>
                  <a:lnTo>
                    <a:pt x="26860" y="181166"/>
                  </a:lnTo>
                  <a:lnTo>
                    <a:pt x="31147" y="178213"/>
                  </a:lnTo>
                  <a:lnTo>
                    <a:pt x="33147" y="175546"/>
                  </a:lnTo>
                  <a:lnTo>
                    <a:pt x="33147" y="174879"/>
                  </a:lnTo>
                  <a:lnTo>
                    <a:pt x="32766" y="174593"/>
                  </a:lnTo>
                  <a:lnTo>
                    <a:pt x="35719" y="171641"/>
                  </a:lnTo>
                  <a:lnTo>
                    <a:pt x="38100" y="169640"/>
                  </a:lnTo>
                  <a:lnTo>
                    <a:pt x="39719" y="168688"/>
                  </a:lnTo>
                  <a:lnTo>
                    <a:pt x="39719" y="168307"/>
                  </a:lnTo>
                  <a:lnTo>
                    <a:pt x="40386" y="167640"/>
                  </a:lnTo>
                  <a:lnTo>
                    <a:pt x="40386" y="167354"/>
                  </a:lnTo>
                  <a:lnTo>
                    <a:pt x="39719" y="166688"/>
                  </a:lnTo>
                  <a:lnTo>
                    <a:pt x="39719" y="166402"/>
                  </a:lnTo>
                  <a:lnTo>
                    <a:pt x="39338" y="165735"/>
                  </a:lnTo>
                  <a:lnTo>
                    <a:pt x="39338" y="165354"/>
                  </a:lnTo>
                  <a:lnTo>
                    <a:pt x="38671" y="164687"/>
                  </a:lnTo>
                  <a:lnTo>
                    <a:pt x="38100" y="162401"/>
                  </a:lnTo>
                  <a:lnTo>
                    <a:pt x="36100" y="161735"/>
                  </a:lnTo>
                  <a:lnTo>
                    <a:pt x="34100" y="161735"/>
                  </a:lnTo>
                  <a:lnTo>
                    <a:pt x="31528" y="161163"/>
                  </a:lnTo>
                  <a:lnTo>
                    <a:pt x="37052" y="156496"/>
                  </a:lnTo>
                  <a:lnTo>
                    <a:pt x="38386" y="157163"/>
                  </a:lnTo>
                  <a:lnTo>
                    <a:pt x="40386" y="155829"/>
                  </a:lnTo>
                  <a:lnTo>
                    <a:pt x="40005" y="155543"/>
                  </a:lnTo>
                  <a:lnTo>
                    <a:pt x="41719" y="154877"/>
                  </a:lnTo>
                  <a:lnTo>
                    <a:pt x="42291" y="154591"/>
                  </a:lnTo>
                  <a:lnTo>
                    <a:pt x="42291" y="153257"/>
                  </a:lnTo>
                  <a:lnTo>
                    <a:pt x="42672" y="153543"/>
                  </a:lnTo>
                  <a:lnTo>
                    <a:pt x="42672" y="153257"/>
                  </a:lnTo>
                  <a:lnTo>
                    <a:pt x="43625" y="151924"/>
                  </a:lnTo>
                  <a:lnTo>
                    <a:pt x="43625" y="151638"/>
                  </a:lnTo>
                  <a:lnTo>
                    <a:pt x="44291" y="150590"/>
                  </a:lnTo>
                  <a:lnTo>
                    <a:pt x="44291" y="149924"/>
                  </a:lnTo>
                  <a:lnTo>
                    <a:pt x="44006" y="149638"/>
                  </a:lnTo>
                  <a:lnTo>
                    <a:pt x="44006" y="149352"/>
                  </a:lnTo>
                  <a:lnTo>
                    <a:pt x="44672" y="148971"/>
                  </a:lnTo>
                  <a:lnTo>
                    <a:pt x="44958" y="148019"/>
                  </a:lnTo>
                  <a:lnTo>
                    <a:pt x="45625" y="147352"/>
                  </a:lnTo>
                  <a:lnTo>
                    <a:pt x="45625" y="146018"/>
                  </a:lnTo>
                  <a:lnTo>
                    <a:pt x="45910" y="145733"/>
                  </a:lnTo>
                  <a:lnTo>
                    <a:pt x="46292" y="145733"/>
                  </a:lnTo>
                  <a:lnTo>
                    <a:pt x="46292" y="145352"/>
                  </a:lnTo>
                  <a:lnTo>
                    <a:pt x="46958" y="144685"/>
                  </a:lnTo>
                  <a:lnTo>
                    <a:pt x="46958" y="142780"/>
                  </a:lnTo>
                  <a:lnTo>
                    <a:pt x="47244" y="142113"/>
                  </a:lnTo>
                  <a:lnTo>
                    <a:pt x="46577" y="141446"/>
                  </a:lnTo>
                  <a:lnTo>
                    <a:pt x="47244" y="140494"/>
                  </a:lnTo>
                  <a:lnTo>
                    <a:pt x="49530" y="138113"/>
                  </a:lnTo>
                  <a:lnTo>
                    <a:pt x="50578" y="135541"/>
                  </a:lnTo>
                  <a:lnTo>
                    <a:pt x="49911" y="134874"/>
                  </a:lnTo>
                  <a:lnTo>
                    <a:pt x="49244" y="134874"/>
                  </a:lnTo>
                  <a:lnTo>
                    <a:pt x="48863" y="134588"/>
                  </a:lnTo>
                  <a:lnTo>
                    <a:pt x="48863" y="130969"/>
                  </a:lnTo>
                  <a:lnTo>
                    <a:pt x="49244" y="130302"/>
                  </a:lnTo>
                  <a:lnTo>
                    <a:pt x="50197" y="129254"/>
                  </a:lnTo>
                  <a:lnTo>
                    <a:pt x="50197" y="128969"/>
                  </a:lnTo>
                  <a:lnTo>
                    <a:pt x="50863" y="129254"/>
                  </a:lnTo>
                  <a:lnTo>
                    <a:pt x="51816" y="130588"/>
                  </a:lnTo>
                  <a:lnTo>
                    <a:pt x="52197" y="130969"/>
                  </a:lnTo>
                  <a:lnTo>
                    <a:pt x="51530" y="129254"/>
                  </a:lnTo>
                  <a:lnTo>
                    <a:pt x="51530" y="127635"/>
                  </a:lnTo>
                  <a:lnTo>
                    <a:pt x="50863" y="126682"/>
                  </a:lnTo>
                  <a:lnTo>
                    <a:pt x="50863" y="125349"/>
                  </a:lnTo>
                  <a:lnTo>
                    <a:pt x="50578" y="124682"/>
                  </a:lnTo>
                  <a:lnTo>
                    <a:pt x="50197" y="124397"/>
                  </a:lnTo>
                  <a:lnTo>
                    <a:pt x="49911" y="124682"/>
                  </a:lnTo>
                  <a:lnTo>
                    <a:pt x="48196" y="124682"/>
                  </a:lnTo>
                  <a:lnTo>
                    <a:pt x="46958" y="125730"/>
                  </a:lnTo>
                  <a:lnTo>
                    <a:pt x="45910" y="125730"/>
                  </a:lnTo>
                  <a:lnTo>
                    <a:pt x="44958" y="125349"/>
                  </a:lnTo>
                  <a:lnTo>
                    <a:pt x="44291" y="126302"/>
                  </a:lnTo>
                  <a:lnTo>
                    <a:pt x="42672" y="125730"/>
                  </a:lnTo>
                  <a:lnTo>
                    <a:pt x="42291" y="125349"/>
                  </a:lnTo>
                  <a:lnTo>
                    <a:pt x="41053" y="125349"/>
                  </a:lnTo>
                  <a:lnTo>
                    <a:pt x="40672" y="125063"/>
                  </a:lnTo>
                  <a:lnTo>
                    <a:pt x="39338" y="125349"/>
                  </a:lnTo>
                  <a:lnTo>
                    <a:pt x="37433" y="126016"/>
                  </a:lnTo>
                  <a:lnTo>
                    <a:pt x="34100" y="126302"/>
                  </a:lnTo>
                  <a:lnTo>
                    <a:pt x="34766" y="126016"/>
                  </a:lnTo>
                  <a:lnTo>
                    <a:pt x="34481" y="125730"/>
                  </a:lnTo>
                  <a:lnTo>
                    <a:pt x="34766" y="125349"/>
                  </a:lnTo>
                  <a:lnTo>
                    <a:pt x="34766" y="124682"/>
                  </a:lnTo>
                  <a:lnTo>
                    <a:pt x="34481" y="125063"/>
                  </a:lnTo>
                  <a:lnTo>
                    <a:pt x="34481" y="124397"/>
                  </a:lnTo>
                  <a:lnTo>
                    <a:pt x="34766" y="124397"/>
                  </a:lnTo>
                  <a:lnTo>
                    <a:pt x="35147" y="123730"/>
                  </a:lnTo>
                  <a:lnTo>
                    <a:pt x="34481" y="123349"/>
                  </a:lnTo>
                  <a:lnTo>
                    <a:pt x="34100" y="123349"/>
                  </a:lnTo>
                  <a:lnTo>
                    <a:pt x="33814" y="122777"/>
                  </a:lnTo>
                  <a:lnTo>
                    <a:pt x="33814" y="119444"/>
                  </a:lnTo>
                  <a:lnTo>
                    <a:pt x="34481" y="118777"/>
                  </a:lnTo>
                  <a:lnTo>
                    <a:pt x="34481" y="117443"/>
                  </a:lnTo>
                  <a:lnTo>
                    <a:pt x="36100" y="114872"/>
                  </a:lnTo>
                  <a:lnTo>
                    <a:pt x="36100" y="114491"/>
                  </a:lnTo>
                  <a:lnTo>
                    <a:pt x="35719" y="112205"/>
                  </a:lnTo>
                  <a:lnTo>
                    <a:pt x="34766" y="110585"/>
                  </a:lnTo>
                  <a:lnTo>
                    <a:pt x="35433" y="109633"/>
                  </a:lnTo>
                  <a:lnTo>
                    <a:pt x="36100" y="107918"/>
                  </a:lnTo>
                  <a:lnTo>
                    <a:pt x="35719" y="107632"/>
                  </a:lnTo>
                  <a:lnTo>
                    <a:pt x="36100" y="106966"/>
                  </a:lnTo>
                  <a:lnTo>
                    <a:pt x="36100" y="106680"/>
                  </a:lnTo>
                  <a:lnTo>
                    <a:pt x="37052" y="106299"/>
                  </a:lnTo>
                  <a:lnTo>
                    <a:pt x="37052" y="106013"/>
                  </a:lnTo>
                  <a:lnTo>
                    <a:pt x="36767" y="104394"/>
                  </a:lnTo>
                  <a:lnTo>
                    <a:pt x="36100" y="104013"/>
                  </a:lnTo>
                  <a:lnTo>
                    <a:pt x="35719" y="103727"/>
                  </a:lnTo>
                  <a:lnTo>
                    <a:pt x="34766" y="103061"/>
                  </a:lnTo>
                  <a:lnTo>
                    <a:pt x="29527" y="106680"/>
                  </a:lnTo>
                  <a:lnTo>
                    <a:pt x="29242" y="106680"/>
                  </a:lnTo>
                  <a:lnTo>
                    <a:pt x="28575" y="106013"/>
                  </a:lnTo>
                  <a:lnTo>
                    <a:pt x="28861" y="105632"/>
                  </a:lnTo>
                  <a:lnTo>
                    <a:pt x="29527" y="103727"/>
                  </a:lnTo>
                  <a:lnTo>
                    <a:pt x="29527" y="102680"/>
                  </a:lnTo>
                  <a:lnTo>
                    <a:pt x="32194" y="101060"/>
                  </a:lnTo>
                  <a:lnTo>
                    <a:pt x="33814" y="100108"/>
                  </a:lnTo>
                  <a:lnTo>
                    <a:pt x="33814" y="99060"/>
                  </a:lnTo>
                  <a:lnTo>
                    <a:pt x="34100" y="98489"/>
                  </a:lnTo>
                  <a:lnTo>
                    <a:pt x="33147" y="98107"/>
                  </a:lnTo>
                  <a:lnTo>
                    <a:pt x="31813" y="97155"/>
                  </a:lnTo>
                  <a:lnTo>
                    <a:pt x="30480" y="97155"/>
                  </a:lnTo>
                  <a:lnTo>
                    <a:pt x="29527" y="96107"/>
                  </a:lnTo>
                  <a:lnTo>
                    <a:pt x="29242" y="96488"/>
                  </a:lnTo>
                  <a:lnTo>
                    <a:pt x="27908" y="97441"/>
                  </a:lnTo>
                  <a:lnTo>
                    <a:pt x="26289" y="98489"/>
                  </a:lnTo>
                  <a:lnTo>
                    <a:pt x="25908" y="98489"/>
                  </a:lnTo>
                  <a:lnTo>
                    <a:pt x="25908" y="97822"/>
                  </a:lnTo>
                  <a:lnTo>
                    <a:pt x="25622" y="97155"/>
                  </a:lnTo>
                  <a:lnTo>
                    <a:pt x="25241" y="96774"/>
                  </a:lnTo>
                  <a:lnTo>
                    <a:pt x="25241" y="96488"/>
                  </a:lnTo>
                  <a:lnTo>
                    <a:pt x="25908" y="95536"/>
                  </a:lnTo>
                  <a:lnTo>
                    <a:pt x="26289" y="94869"/>
                  </a:lnTo>
                  <a:lnTo>
                    <a:pt x="26575" y="94869"/>
                  </a:lnTo>
                  <a:lnTo>
                    <a:pt x="26575" y="93821"/>
                  </a:lnTo>
                  <a:lnTo>
                    <a:pt x="26289" y="94202"/>
                  </a:lnTo>
                  <a:lnTo>
                    <a:pt x="26289" y="92583"/>
                  </a:lnTo>
                  <a:lnTo>
                    <a:pt x="25622" y="90869"/>
                  </a:lnTo>
                  <a:lnTo>
                    <a:pt x="24289" y="88964"/>
                  </a:lnTo>
                  <a:lnTo>
                    <a:pt x="23622" y="87630"/>
                  </a:lnTo>
                  <a:lnTo>
                    <a:pt x="22669" y="86963"/>
                  </a:lnTo>
                  <a:lnTo>
                    <a:pt x="22288" y="86011"/>
                  </a:lnTo>
                  <a:lnTo>
                    <a:pt x="22288" y="85630"/>
                  </a:lnTo>
                  <a:lnTo>
                    <a:pt x="22669" y="84963"/>
                  </a:lnTo>
                  <a:lnTo>
                    <a:pt x="23336" y="84677"/>
                  </a:lnTo>
                  <a:lnTo>
                    <a:pt x="24956" y="84011"/>
                  </a:lnTo>
                  <a:lnTo>
                    <a:pt x="25622" y="83058"/>
                  </a:lnTo>
                  <a:lnTo>
                    <a:pt x="25908" y="82010"/>
                  </a:lnTo>
                  <a:lnTo>
                    <a:pt x="26575" y="81725"/>
                  </a:lnTo>
                  <a:lnTo>
                    <a:pt x="27908" y="80772"/>
                  </a:lnTo>
                  <a:lnTo>
                    <a:pt x="27527" y="80391"/>
                  </a:lnTo>
                  <a:lnTo>
                    <a:pt x="27908" y="79439"/>
                  </a:lnTo>
                  <a:lnTo>
                    <a:pt x="30861" y="71247"/>
                  </a:lnTo>
                  <a:lnTo>
                    <a:pt x="29813" y="70866"/>
                  </a:lnTo>
                  <a:lnTo>
                    <a:pt x="26575" y="70866"/>
                  </a:lnTo>
                  <a:lnTo>
                    <a:pt x="26575" y="69532"/>
                  </a:lnTo>
                  <a:lnTo>
                    <a:pt x="26860" y="69247"/>
                  </a:lnTo>
                  <a:lnTo>
                    <a:pt x="25908" y="68580"/>
                  </a:lnTo>
                  <a:lnTo>
                    <a:pt x="25241" y="67913"/>
                  </a:lnTo>
                  <a:lnTo>
                    <a:pt x="24575" y="67628"/>
                  </a:lnTo>
                  <a:lnTo>
                    <a:pt x="24289" y="67247"/>
                  </a:lnTo>
                  <a:lnTo>
                    <a:pt x="23336" y="66961"/>
                  </a:lnTo>
                  <a:lnTo>
                    <a:pt x="22288" y="67247"/>
                  </a:lnTo>
                  <a:lnTo>
                    <a:pt x="22003" y="66580"/>
                  </a:lnTo>
                  <a:lnTo>
                    <a:pt x="21336" y="65627"/>
                  </a:lnTo>
                  <a:lnTo>
                    <a:pt x="20383" y="66008"/>
                  </a:lnTo>
                  <a:lnTo>
                    <a:pt x="20002" y="66294"/>
                  </a:lnTo>
                  <a:lnTo>
                    <a:pt x="20383" y="66294"/>
                  </a:lnTo>
                  <a:lnTo>
                    <a:pt x="20002" y="66580"/>
                  </a:lnTo>
                  <a:lnTo>
                    <a:pt x="19050" y="65627"/>
                  </a:lnTo>
                  <a:lnTo>
                    <a:pt x="18002" y="65342"/>
                  </a:lnTo>
                  <a:lnTo>
                    <a:pt x="18002" y="64675"/>
                  </a:lnTo>
                  <a:lnTo>
                    <a:pt x="17717" y="6429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0A5B400B-CD33-29D7-2DB7-D0EF6B527C8B}"/>
                </a:ext>
              </a:extLst>
            </p:cNvPr>
            <p:cNvSpPr/>
            <p:nvPr/>
          </p:nvSpPr>
          <p:spPr>
            <a:xfrm>
              <a:off x="2420539" y="3702811"/>
              <a:ext cx="168306" cy="120014"/>
            </a:xfrm>
            <a:custGeom>
              <a:avLst/>
              <a:gdLst>
                <a:gd name="connsiteX0" fmla="*/ 150971 w 168306"/>
                <a:gd name="connsiteY0" fmla="*/ 3620 h 120014"/>
                <a:gd name="connsiteX1" fmla="*/ 153543 w 168306"/>
                <a:gd name="connsiteY1" fmla="*/ 4858 h 120014"/>
                <a:gd name="connsiteX2" fmla="*/ 154496 w 168306"/>
                <a:gd name="connsiteY2" fmla="*/ 4858 h 120014"/>
                <a:gd name="connsiteX3" fmla="*/ 154496 w 168306"/>
                <a:gd name="connsiteY3" fmla="*/ 5525 h 120014"/>
                <a:gd name="connsiteX4" fmla="*/ 154877 w 168306"/>
                <a:gd name="connsiteY4" fmla="*/ 6191 h 120014"/>
                <a:gd name="connsiteX5" fmla="*/ 155543 w 168306"/>
                <a:gd name="connsiteY5" fmla="*/ 6572 h 120014"/>
                <a:gd name="connsiteX6" fmla="*/ 156210 w 168306"/>
                <a:gd name="connsiteY6" fmla="*/ 6572 h 120014"/>
                <a:gd name="connsiteX7" fmla="*/ 156496 w 168306"/>
                <a:gd name="connsiteY7" fmla="*/ 6858 h 120014"/>
                <a:gd name="connsiteX8" fmla="*/ 156496 w 168306"/>
                <a:gd name="connsiteY8" fmla="*/ 7144 h 120014"/>
                <a:gd name="connsiteX9" fmla="*/ 157163 w 168306"/>
                <a:gd name="connsiteY9" fmla="*/ 7525 h 120014"/>
                <a:gd name="connsiteX10" fmla="*/ 157163 w 168306"/>
                <a:gd name="connsiteY10" fmla="*/ 7811 h 120014"/>
                <a:gd name="connsiteX11" fmla="*/ 156877 w 168306"/>
                <a:gd name="connsiteY11" fmla="*/ 7811 h 120014"/>
                <a:gd name="connsiteX12" fmla="*/ 156877 w 168306"/>
                <a:gd name="connsiteY12" fmla="*/ 8192 h 120014"/>
                <a:gd name="connsiteX13" fmla="*/ 156210 w 168306"/>
                <a:gd name="connsiteY13" fmla="*/ 8192 h 120014"/>
                <a:gd name="connsiteX14" fmla="*/ 155829 w 168306"/>
                <a:gd name="connsiteY14" fmla="*/ 9144 h 120014"/>
                <a:gd name="connsiteX15" fmla="*/ 155829 w 168306"/>
                <a:gd name="connsiteY15" fmla="*/ 9525 h 120014"/>
                <a:gd name="connsiteX16" fmla="*/ 155543 w 168306"/>
                <a:gd name="connsiteY16" fmla="*/ 9525 h 120014"/>
                <a:gd name="connsiteX17" fmla="*/ 155162 w 168306"/>
                <a:gd name="connsiteY17" fmla="*/ 9811 h 120014"/>
                <a:gd name="connsiteX18" fmla="*/ 155162 w 168306"/>
                <a:gd name="connsiteY18" fmla="*/ 11811 h 120014"/>
                <a:gd name="connsiteX19" fmla="*/ 155829 w 168306"/>
                <a:gd name="connsiteY19" fmla="*/ 12763 h 120014"/>
                <a:gd name="connsiteX20" fmla="*/ 156496 w 168306"/>
                <a:gd name="connsiteY20" fmla="*/ 13049 h 120014"/>
                <a:gd name="connsiteX21" fmla="*/ 156877 w 168306"/>
                <a:gd name="connsiteY21" fmla="*/ 13716 h 120014"/>
                <a:gd name="connsiteX22" fmla="*/ 156877 w 168306"/>
                <a:gd name="connsiteY22" fmla="*/ 14097 h 120014"/>
                <a:gd name="connsiteX23" fmla="*/ 156496 w 168306"/>
                <a:gd name="connsiteY23" fmla="*/ 15431 h 120014"/>
                <a:gd name="connsiteX24" fmla="*/ 156496 w 168306"/>
                <a:gd name="connsiteY24" fmla="*/ 17050 h 120014"/>
                <a:gd name="connsiteX25" fmla="*/ 157163 w 168306"/>
                <a:gd name="connsiteY25" fmla="*/ 17336 h 120014"/>
                <a:gd name="connsiteX26" fmla="*/ 157448 w 168306"/>
                <a:gd name="connsiteY26" fmla="*/ 17336 h 120014"/>
                <a:gd name="connsiteX27" fmla="*/ 157448 w 168306"/>
                <a:gd name="connsiteY27" fmla="*/ 17717 h 120014"/>
                <a:gd name="connsiteX28" fmla="*/ 159163 w 168306"/>
                <a:gd name="connsiteY28" fmla="*/ 18002 h 120014"/>
                <a:gd name="connsiteX29" fmla="*/ 159163 w 168306"/>
                <a:gd name="connsiteY29" fmla="*/ 18955 h 120014"/>
                <a:gd name="connsiteX30" fmla="*/ 160401 w 168306"/>
                <a:gd name="connsiteY30" fmla="*/ 20288 h 120014"/>
                <a:gd name="connsiteX31" fmla="*/ 160401 w 168306"/>
                <a:gd name="connsiteY31" fmla="*/ 20955 h 120014"/>
                <a:gd name="connsiteX32" fmla="*/ 160782 w 168306"/>
                <a:gd name="connsiteY32" fmla="*/ 22289 h 120014"/>
                <a:gd name="connsiteX33" fmla="*/ 160401 w 168306"/>
                <a:gd name="connsiteY33" fmla="*/ 22574 h 120014"/>
                <a:gd name="connsiteX34" fmla="*/ 161068 w 168306"/>
                <a:gd name="connsiteY34" fmla="*/ 22955 h 120014"/>
                <a:gd name="connsiteX35" fmla="*/ 160401 w 168306"/>
                <a:gd name="connsiteY35" fmla="*/ 24289 h 120014"/>
                <a:gd name="connsiteX36" fmla="*/ 160782 w 168306"/>
                <a:gd name="connsiteY36" fmla="*/ 25241 h 120014"/>
                <a:gd name="connsiteX37" fmla="*/ 161068 w 168306"/>
                <a:gd name="connsiteY37" fmla="*/ 25527 h 120014"/>
                <a:gd name="connsiteX38" fmla="*/ 160401 w 168306"/>
                <a:gd name="connsiteY38" fmla="*/ 26575 h 120014"/>
                <a:gd name="connsiteX39" fmla="*/ 160115 w 168306"/>
                <a:gd name="connsiteY39" fmla="*/ 26575 h 120014"/>
                <a:gd name="connsiteX40" fmla="*/ 157829 w 168306"/>
                <a:gd name="connsiteY40" fmla="*/ 26194 h 120014"/>
                <a:gd name="connsiteX41" fmla="*/ 157829 w 168306"/>
                <a:gd name="connsiteY41" fmla="*/ 25908 h 120014"/>
                <a:gd name="connsiteX42" fmla="*/ 157448 w 168306"/>
                <a:gd name="connsiteY42" fmla="*/ 24860 h 120014"/>
                <a:gd name="connsiteX43" fmla="*/ 156210 w 168306"/>
                <a:gd name="connsiteY43" fmla="*/ 25527 h 120014"/>
                <a:gd name="connsiteX44" fmla="*/ 155829 w 168306"/>
                <a:gd name="connsiteY44" fmla="*/ 25908 h 120014"/>
                <a:gd name="connsiteX45" fmla="*/ 157163 w 168306"/>
                <a:gd name="connsiteY45" fmla="*/ 27527 h 120014"/>
                <a:gd name="connsiteX46" fmla="*/ 157163 w 168306"/>
                <a:gd name="connsiteY46" fmla="*/ 28194 h 120014"/>
                <a:gd name="connsiteX47" fmla="*/ 157448 w 168306"/>
                <a:gd name="connsiteY47" fmla="*/ 28861 h 120014"/>
                <a:gd name="connsiteX48" fmla="*/ 157448 w 168306"/>
                <a:gd name="connsiteY48" fmla="*/ 29147 h 120014"/>
                <a:gd name="connsiteX49" fmla="*/ 157163 w 168306"/>
                <a:gd name="connsiteY49" fmla="*/ 29147 h 120014"/>
                <a:gd name="connsiteX50" fmla="*/ 157163 w 168306"/>
                <a:gd name="connsiteY50" fmla="*/ 30194 h 120014"/>
                <a:gd name="connsiteX51" fmla="*/ 157829 w 168306"/>
                <a:gd name="connsiteY51" fmla="*/ 30766 h 120014"/>
                <a:gd name="connsiteX52" fmla="*/ 158782 w 168306"/>
                <a:gd name="connsiteY52" fmla="*/ 31147 h 120014"/>
                <a:gd name="connsiteX53" fmla="*/ 159449 w 168306"/>
                <a:gd name="connsiteY53" fmla="*/ 31147 h 120014"/>
                <a:gd name="connsiteX54" fmla="*/ 161068 w 168306"/>
                <a:gd name="connsiteY54" fmla="*/ 32099 h 120014"/>
                <a:gd name="connsiteX55" fmla="*/ 163068 w 168306"/>
                <a:gd name="connsiteY55" fmla="*/ 33147 h 120014"/>
                <a:gd name="connsiteX56" fmla="*/ 163354 w 168306"/>
                <a:gd name="connsiteY56" fmla="*/ 33147 h 120014"/>
                <a:gd name="connsiteX57" fmla="*/ 163735 w 168306"/>
                <a:gd name="connsiteY57" fmla="*/ 33433 h 120014"/>
                <a:gd name="connsiteX58" fmla="*/ 164402 w 168306"/>
                <a:gd name="connsiteY58" fmla="*/ 34385 h 120014"/>
                <a:gd name="connsiteX59" fmla="*/ 164687 w 168306"/>
                <a:gd name="connsiteY59" fmla="*/ 34385 h 120014"/>
                <a:gd name="connsiteX60" fmla="*/ 165068 w 168306"/>
                <a:gd name="connsiteY60" fmla="*/ 35052 h 120014"/>
                <a:gd name="connsiteX61" fmla="*/ 164687 w 168306"/>
                <a:gd name="connsiteY61" fmla="*/ 35433 h 120014"/>
                <a:gd name="connsiteX62" fmla="*/ 165354 w 168306"/>
                <a:gd name="connsiteY62" fmla="*/ 37719 h 120014"/>
                <a:gd name="connsiteX63" fmla="*/ 165354 w 168306"/>
                <a:gd name="connsiteY63" fmla="*/ 38672 h 120014"/>
                <a:gd name="connsiteX64" fmla="*/ 164402 w 168306"/>
                <a:gd name="connsiteY64" fmla="*/ 40291 h 120014"/>
                <a:gd name="connsiteX65" fmla="*/ 164402 w 168306"/>
                <a:gd name="connsiteY65" fmla="*/ 41624 h 120014"/>
                <a:gd name="connsiteX66" fmla="*/ 164687 w 168306"/>
                <a:gd name="connsiteY66" fmla="*/ 42291 h 120014"/>
                <a:gd name="connsiteX67" fmla="*/ 164402 w 168306"/>
                <a:gd name="connsiteY67" fmla="*/ 43625 h 120014"/>
                <a:gd name="connsiteX68" fmla="*/ 163735 w 168306"/>
                <a:gd name="connsiteY68" fmla="*/ 45530 h 120014"/>
                <a:gd name="connsiteX69" fmla="*/ 164402 w 168306"/>
                <a:gd name="connsiteY69" fmla="*/ 46577 h 120014"/>
                <a:gd name="connsiteX70" fmla="*/ 164687 w 168306"/>
                <a:gd name="connsiteY70" fmla="*/ 47244 h 120014"/>
                <a:gd name="connsiteX71" fmla="*/ 165354 w 168306"/>
                <a:gd name="connsiteY71" fmla="*/ 47911 h 120014"/>
                <a:gd name="connsiteX72" fmla="*/ 164687 w 168306"/>
                <a:gd name="connsiteY72" fmla="*/ 48482 h 120014"/>
                <a:gd name="connsiteX73" fmla="*/ 166307 w 168306"/>
                <a:gd name="connsiteY73" fmla="*/ 51149 h 120014"/>
                <a:gd name="connsiteX74" fmla="*/ 166021 w 168306"/>
                <a:gd name="connsiteY74" fmla="*/ 51816 h 120014"/>
                <a:gd name="connsiteX75" fmla="*/ 166021 w 168306"/>
                <a:gd name="connsiteY75" fmla="*/ 55721 h 120014"/>
                <a:gd name="connsiteX76" fmla="*/ 168307 w 168306"/>
                <a:gd name="connsiteY76" fmla="*/ 58388 h 120014"/>
                <a:gd name="connsiteX77" fmla="*/ 168307 w 168306"/>
                <a:gd name="connsiteY77" fmla="*/ 61627 h 120014"/>
                <a:gd name="connsiteX78" fmla="*/ 168021 w 168306"/>
                <a:gd name="connsiteY78" fmla="*/ 63246 h 120014"/>
                <a:gd name="connsiteX79" fmla="*/ 167354 w 168306"/>
                <a:gd name="connsiteY79" fmla="*/ 65246 h 120014"/>
                <a:gd name="connsiteX80" fmla="*/ 166307 w 168306"/>
                <a:gd name="connsiteY80" fmla="*/ 65246 h 120014"/>
                <a:gd name="connsiteX81" fmla="*/ 165354 w 168306"/>
                <a:gd name="connsiteY81" fmla="*/ 65913 h 120014"/>
                <a:gd name="connsiteX82" fmla="*/ 165068 w 168306"/>
                <a:gd name="connsiteY82" fmla="*/ 66866 h 120014"/>
                <a:gd name="connsiteX83" fmla="*/ 162782 w 168306"/>
                <a:gd name="connsiteY83" fmla="*/ 67247 h 120014"/>
                <a:gd name="connsiteX84" fmla="*/ 160401 w 168306"/>
                <a:gd name="connsiteY84" fmla="*/ 67247 h 120014"/>
                <a:gd name="connsiteX85" fmla="*/ 158782 w 168306"/>
                <a:gd name="connsiteY85" fmla="*/ 68199 h 120014"/>
                <a:gd name="connsiteX86" fmla="*/ 158782 w 168306"/>
                <a:gd name="connsiteY86" fmla="*/ 68866 h 120014"/>
                <a:gd name="connsiteX87" fmla="*/ 159163 w 168306"/>
                <a:gd name="connsiteY87" fmla="*/ 71152 h 120014"/>
                <a:gd name="connsiteX88" fmla="*/ 159163 w 168306"/>
                <a:gd name="connsiteY88" fmla="*/ 73152 h 120014"/>
                <a:gd name="connsiteX89" fmla="*/ 159449 w 168306"/>
                <a:gd name="connsiteY89" fmla="*/ 73819 h 120014"/>
                <a:gd name="connsiteX90" fmla="*/ 159449 w 168306"/>
                <a:gd name="connsiteY90" fmla="*/ 74486 h 120014"/>
                <a:gd name="connsiteX91" fmla="*/ 159163 w 168306"/>
                <a:gd name="connsiteY91" fmla="*/ 74771 h 120014"/>
                <a:gd name="connsiteX92" fmla="*/ 158115 w 168306"/>
                <a:gd name="connsiteY92" fmla="*/ 75152 h 120014"/>
                <a:gd name="connsiteX93" fmla="*/ 158115 w 168306"/>
                <a:gd name="connsiteY93" fmla="*/ 75724 h 120014"/>
                <a:gd name="connsiteX94" fmla="*/ 158496 w 168306"/>
                <a:gd name="connsiteY94" fmla="*/ 76772 h 120014"/>
                <a:gd name="connsiteX95" fmla="*/ 159829 w 168306"/>
                <a:gd name="connsiteY95" fmla="*/ 77057 h 120014"/>
                <a:gd name="connsiteX96" fmla="*/ 158115 w 168306"/>
                <a:gd name="connsiteY96" fmla="*/ 78677 h 120014"/>
                <a:gd name="connsiteX97" fmla="*/ 157448 w 168306"/>
                <a:gd name="connsiteY97" fmla="*/ 78677 h 120014"/>
                <a:gd name="connsiteX98" fmla="*/ 156210 w 168306"/>
                <a:gd name="connsiteY98" fmla="*/ 79343 h 120014"/>
                <a:gd name="connsiteX99" fmla="*/ 155162 w 168306"/>
                <a:gd name="connsiteY99" fmla="*/ 78677 h 120014"/>
                <a:gd name="connsiteX100" fmla="*/ 153257 w 168306"/>
                <a:gd name="connsiteY100" fmla="*/ 77724 h 120014"/>
                <a:gd name="connsiteX101" fmla="*/ 153257 w 168306"/>
                <a:gd name="connsiteY101" fmla="*/ 76105 h 120014"/>
                <a:gd name="connsiteX102" fmla="*/ 152591 w 168306"/>
                <a:gd name="connsiteY102" fmla="*/ 76772 h 120014"/>
                <a:gd name="connsiteX103" fmla="*/ 152210 w 168306"/>
                <a:gd name="connsiteY103" fmla="*/ 77438 h 120014"/>
                <a:gd name="connsiteX104" fmla="*/ 151543 w 168306"/>
                <a:gd name="connsiteY104" fmla="*/ 78105 h 120014"/>
                <a:gd name="connsiteX105" fmla="*/ 151257 w 168306"/>
                <a:gd name="connsiteY105" fmla="*/ 81058 h 120014"/>
                <a:gd name="connsiteX106" fmla="*/ 149257 w 168306"/>
                <a:gd name="connsiteY106" fmla="*/ 82963 h 120014"/>
                <a:gd name="connsiteX107" fmla="*/ 149257 w 168306"/>
                <a:gd name="connsiteY107" fmla="*/ 83344 h 120014"/>
                <a:gd name="connsiteX108" fmla="*/ 148971 w 168306"/>
                <a:gd name="connsiteY108" fmla="*/ 82963 h 120014"/>
                <a:gd name="connsiteX109" fmla="*/ 148590 w 168306"/>
                <a:gd name="connsiteY109" fmla="*/ 83344 h 120014"/>
                <a:gd name="connsiteX110" fmla="*/ 147638 w 168306"/>
                <a:gd name="connsiteY110" fmla="*/ 83630 h 120014"/>
                <a:gd name="connsiteX111" fmla="*/ 146971 w 168306"/>
                <a:gd name="connsiteY111" fmla="*/ 84296 h 120014"/>
                <a:gd name="connsiteX112" fmla="*/ 145637 w 168306"/>
                <a:gd name="connsiteY112" fmla="*/ 84296 h 120014"/>
                <a:gd name="connsiteX113" fmla="*/ 145066 w 168306"/>
                <a:gd name="connsiteY113" fmla="*/ 84011 h 120014"/>
                <a:gd name="connsiteX114" fmla="*/ 144018 w 168306"/>
                <a:gd name="connsiteY114" fmla="*/ 84296 h 120014"/>
                <a:gd name="connsiteX115" fmla="*/ 142113 w 168306"/>
                <a:gd name="connsiteY115" fmla="*/ 85630 h 120014"/>
                <a:gd name="connsiteX116" fmla="*/ 142113 w 168306"/>
                <a:gd name="connsiteY116" fmla="*/ 85249 h 120014"/>
                <a:gd name="connsiteX117" fmla="*/ 141446 w 168306"/>
                <a:gd name="connsiteY117" fmla="*/ 85249 h 120014"/>
                <a:gd name="connsiteX118" fmla="*/ 137160 w 168306"/>
                <a:gd name="connsiteY118" fmla="*/ 87249 h 120014"/>
                <a:gd name="connsiteX119" fmla="*/ 136779 w 168306"/>
                <a:gd name="connsiteY119" fmla="*/ 88202 h 120014"/>
                <a:gd name="connsiteX120" fmla="*/ 135160 w 168306"/>
                <a:gd name="connsiteY120" fmla="*/ 87535 h 120014"/>
                <a:gd name="connsiteX121" fmla="*/ 133826 w 168306"/>
                <a:gd name="connsiteY121" fmla="*/ 88583 h 120014"/>
                <a:gd name="connsiteX122" fmla="*/ 133541 w 168306"/>
                <a:gd name="connsiteY122" fmla="*/ 87249 h 120014"/>
                <a:gd name="connsiteX123" fmla="*/ 131540 w 168306"/>
                <a:gd name="connsiteY123" fmla="*/ 87249 h 120014"/>
                <a:gd name="connsiteX124" fmla="*/ 130302 w 168306"/>
                <a:gd name="connsiteY124" fmla="*/ 88202 h 120014"/>
                <a:gd name="connsiteX125" fmla="*/ 130302 w 168306"/>
                <a:gd name="connsiteY125" fmla="*/ 89249 h 120014"/>
                <a:gd name="connsiteX126" fmla="*/ 128969 w 168306"/>
                <a:gd name="connsiteY126" fmla="*/ 89916 h 120014"/>
                <a:gd name="connsiteX127" fmla="*/ 127921 w 168306"/>
                <a:gd name="connsiteY127" fmla="*/ 89535 h 120014"/>
                <a:gd name="connsiteX128" fmla="*/ 127635 w 168306"/>
                <a:gd name="connsiteY128" fmla="*/ 90202 h 120014"/>
                <a:gd name="connsiteX129" fmla="*/ 126683 w 168306"/>
                <a:gd name="connsiteY129" fmla="*/ 90202 h 120014"/>
                <a:gd name="connsiteX130" fmla="*/ 126016 w 168306"/>
                <a:gd name="connsiteY130" fmla="*/ 90488 h 120014"/>
                <a:gd name="connsiteX131" fmla="*/ 125349 w 168306"/>
                <a:gd name="connsiteY131" fmla="*/ 90488 h 120014"/>
                <a:gd name="connsiteX132" fmla="*/ 124968 w 168306"/>
                <a:gd name="connsiteY132" fmla="*/ 90869 h 120014"/>
                <a:gd name="connsiteX133" fmla="*/ 124016 w 168306"/>
                <a:gd name="connsiteY133" fmla="*/ 90869 h 120014"/>
                <a:gd name="connsiteX134" fmla="*/ 123730 w 168306"/>
                <a:gd name="connsiteY134" fmla="*/ 91535 h 120014"/>
                <a:gd name="connsiteX135" fmla="*/ 123063 w 168306"/>
                <a:gd name="connsiteY135" fmla="*/ 91821 h 120014"/>
                <a:gd name="connsiteX136" fmla="*/ 123349 w 168306"/>
                <a:gd name="connsiteY136" fmla="*/ 91821 h 120014"/>
                <a:gd name="connsiteX137" fmla="*/ 123063 w 168306"/>
                <a:gd name="connsiteY137" fmla="*/ 92488 h 120014"/>
                <a:gd name="connsiteX138" fmla="*/ 122015 w 168306"/>
                <a:gd name="connsiteY138" fmla="*/ 92488 h 120014"/>
                <a:gd name="connsiteX139" fmla="*/ 122015 w 168306"/>
                <a:gd name="connsiteY139" fmla="*/ 93155 h 120014"/>
                <a:gd name="connsiteX140" fmla="*/ 121444 w 168306"/>
                <a:gd name="connsiteY140" fmla="*/ 93821 h 120014"/>
                <a:gd name="connsiteX141" fmla="*/ 120396 w 168306"/>
                <a:gd name="connsiteY141" fmla="*/ 94488 h 120014"/>
                <a:gd name="connsiteX142" fmla="*/ 120110 w 168306"/>
                <a:gd name="connsiteY142" fmla="*/ 94488 h 120014"/>
                <a:gd name="connsiteX143" fmla="*/ 120110 w 168306"/>
                <a:gd name="connsiteY143" fmla="*/ 94774 h 120014"/>
                <a:gd name="connsiteX144" fmla="*/ 121063 w 168306"/>
                <a:gd name="connsiteY144" fmla="*/ 95822 h 120014"/>
                <a:gd name="connsiteX145" fmla="*/ 120777 w 168306"/>
                <a:gd name="connsiteY145" fmla="*/ 95822 h 120014"/>
                <a:gd name="connsiteX146" fmla="*/ 120777 w 168306"/>
                <a:gd name="connsiteY146" fmla="*/ 96107 h 120014"/>
                <a:gd name="connsiteX147" fmla="*/ 120110 w 168306"/>
                <a:gd name="connsiteY147" fmla="*/ 96393 h 120014"/>
                <a:gd name="connsiteX148" fmla="*/ 119729 w 168306"/>
                <a:gd name="connsiteY148" fmla="*/ 96107 h 120014"/>
                <a:gd name="connsiteX149" fmla="*/ 119729 w 168306"/>
                <a:gd name="connsiteY149" fmla="*/ 96393 h 120014"/>
                <a:gd name="connsiteX150" fmla="*/ 119444 w 168306"/>
                <a:gd name="connsiteY150" fmla="*/ 96774 h 120014"/>
                <a:gd name="connsiteX151" fmla="*/ 119063 w 168306"/>
                <a:gd name="connsiteY151" fmla="*/ 96774 h 120014"/>
                <a:gd name="connsiteX152" fmla="*/ 119444 w 168306"/>
                <a:gd name="connsiteY152" fmla="*/ 98393 h 120014"/>
                <a:gd name="connsiteX153" fmla="*/ 119444 w 168306"/>
                <a:gd name="connsiteY153" fmla="*/ 98774 h 120014"/>
                <a:gd name="connsiteX154" fmla="*/ 119729 w 168306"/>
                <a:gd name="connsiteY154" fmla="*/ 99727 h 120014"/>
                <a:gd name="connsiteX155" fmla="*/ 121063 w 168306"/>
                <a:gd name="connsiteY155" fmla="*/ 101060 h 120014"/>
                <a:gd name="connsiteX156" fmla="*/ 121063 w 168306"/>
                <a:gd name="connsiteY156" fmla="*/ 101346 h 120014"/>
                <a:gd name="connsiteX157" fmla="*/ 121444 w 168306"/>
                <a:gd name="connsiteY157" fmla="*/ 101060 h 120014"/>
                <a:gd name="connsiteX158" fmla="*/ 122396 w 168306"/>
                <a:gd name="connsiteY158" fmla="*/ 102013 h 120014"/>
                <a:gd name="connsiteX159" fmla="*/ 122396 w 168306"/>
                <a:gd name="connsiteY159" fmla="*/ 102965 h 120014"/>
                <a:gd name="connsiteX160" fmla="*/ 121729 w 168306"/>
                <a:gd name="connsiteY160" fmla="*/ 105632 h 120014"/>
                <a:gd name="connsiteX161" fmla="*/ 116777 w 168306"/>
                <a:gd name="connsiteY161" fmla="*/ 105918 h 120014"/>
                <a:gd name="connsiteX162" fmla="*/ 116110 w 168306"/>
                <a:gd name="connsiteY162" fmla="*/ 106585 h 120014"/>
                <a:gd name="connsiteX163" fmla="*/ 116110 w 168306"/>
                <a:gd name="connsiteY163" fmla="*/ 107252 h 120014"/>
                <a:gd name="connsiteX164" fmla="*/ 116491 w 168306"/>
                <a:gd name="connsiteY164" fmla="*/ 107252 h 120014"/>
                <a:gd name="connsiteX165" fmla="*/ 116491 w 168306"/>
                <a:gd name="connsiteY165" fmla="*/ 107633 h 120014"/>
                <a:gd name="connsiteX166" fmla="*/ 112871 w 168306"/>
                <a:gd name="connsiteY166" fmla="*/ 108585 h 120014"/>
                <a:gd name="connsiteX167" fmla="*/ 111538 w 168306"/>
                <a:gd name="connsiteY167" fmla="*/ 109252 h 120014"/>
                <a:gd name="connsiteX168" fmla="*/ 110871 w 168306"/>
                <a:gd name="connsiteY168" fmla="*/ 108871 h 120014"/>
                <a:gd name="connsiteX169" fmla="*/ 110585 w 168306"/>
                <a:gd name="connsiteY169" fmla="*/ 109252 h 120014"/>
                <a:gd name="connsiteX170" fmla="*/ 109633 w 168306"/>
                <a:gd name="connsiteY170" fmla="*/ 109919 h 120014"/>
                <a:gd name="connsiteX171" fmla="*/ 108299 w 168306"/>
                <a:gd name="connsiteY171" fmla="*/ 109252 h 120014"/>
                <a:gd name="connsiteX172" fmla="*/ 105347 w 168306"/>
                <a:gd name="connsiteY172" fmla="*/ 109252 h 120014"/>
                <a:gd name="connsiteX173" fmla="*/ 104299 w 168306"/>
                <a:gd name="connsiteY173" fmla="*/ 109538 h 120014"/>
                <a:gd name="connsiteX174" fmla="*/ 103346 w 168306"/>
                <a:gd name="connsiteY174" fmla="*/ 109538 h 120014"/>
                <a:gd name="connsiteX175" fmla="*/ 103061 w 168306"/>
                <a:gd name="connsiteY175" fmla="*/ 110204 h 120014"/>
                <a:gd name="connsiteX176" fmla="*/ 102394 w 168306"/>
                <a:gd name="connsiteY176" fmla="*/ 111157 h 120014"/>
                <a:gd name="connsiteX177" fmla="*/ 102013 w 168306"/>
                <a:gd name="connsiteY177" fmla="*/ 112205 h 120014"/>
                <a:gd name="connsiteX178" fmla="*/ 102013 w 168306"/>
                <a:gd name="connsiteY178" fmla="*/ 113538 h 120014"/>
                <a:gd name="connsiteX179" fmla="*/ 102394 w 168306"/>
                <a:gd name="connsiteY179" fmla="*/ 113824 h 120014"/>
                <a:gd name="connsiteX180" fmla="*/ 102394 w 168306"/>
                <a:gd name="connsiteY180" fmla="*/ 114491 h 120014"/>
                <a:gd name="connsiteX181" fmla="*/ 102679 w 168306"/>
                <a:gd name="connsiteY181" fmla="*/ 115443 h 120014"/>
                <a:gd name="connsiteX182" fmla="*/ 101727 w 168306"/>
                <a:gd name="connsiteY182" fmla="*/ 114776 h 120014"/>
                <a:gd name="connsiteX183" fmla="*/ 101727 w 168306"/>
                <a:gd name="connsiteY183" fmla="*/ 116777 h 120014"/>
                <a:gd name="connsiteX184" fmla="*/ 101060 w 168306"/>
                <a:gd name="connsiteY184" fmla="*/ 117062 h 120014"/>
                <a:gd name="connsiteX185" fmla="*/ 101346 w 168306"/>
                <a:gd name="connsiteY185" fmla="*/ 117443 h 120014"/>
                <a:gd name="connsiteX186" fmla="*/ 101060 w 168306"/>
                <a:gd name="connsiteY186" fmla="*/ 117729 h 120014"/>
                <a:gd name="connsiteX187" fmla="*/ 101727 w 168306"/>
                <a:gd name="connsiteY187" fmla="*/ 118110 h 120014"/>
                <a:gd name="connsiteX188" fmla="*/ 101727 w 168306"/>
                <a:gd name="connsiteY188" fmla="*/ 118396 h 120014"/>
                <a:gd name="connsiteX189" fmla="*/ 103061 w 168306"/>
                <a:gd name="connsiteY189" fmla="*/ 119444 h 120014"/>
                <a:gd name="connsiteX190" fmla="*/ 102394 w 168306"/>
                <a:gd name="connsiteY190" fmla="*/ 120015 h 120014"/>
                <a:gd name="connsiteX191" fmla="*/ 102013 w 168306"/>
                <a:gd name="connsiteY191" fmla="*/ 120015 h 120014"/>
                <a:gd name="connsiteX192" fmla="*/ 102013 w 168306"/>
                <a:gd name="connsiteY192" fmla="*/ 119729 h 120014"/>
                <a:gd name="connsiteX193" fmla="*/ 101346 w 168306"/>
                <a:gd name="connsiteY193" fmla="*/ 119444 h 120014"/>
                <a:gd name="connsiteX194" fmla="*/ 101060 w 168306"/>
                <a:gd name="connsiteY194" fmla="*/ 118777 h 120014"/>
                <a:gd name="connsiteX195" fmla="*/ 101060 w 168306"/>
                <a:gd name="connsiteY195" fmla="*/ 119063 h 120014"/>
                <a:gd name="connsiteX196" fmla="*/ 100679 w 168306"/>
                <a:gd name="connsiteY196" fmla="*/ 119444 h 120014"/>
                <a:gd name="connsiteX197" fmla="*/ 100679 w 168306"/>
                <a:gd name="connsiteY197" fmla="*/ 119729 h 120014"/>
                <a:gd name="connsiteX198" fmla="*/ 100108 w 168306"/>
                <a:gd name="connsiteY198" fmla="*/ 119444 h 120014"/>
                <a:gd name="connsiteX199" fmla="*/ 99441 w 168306"/>
                <a:gd name="connsiteY199" fmla="*/ 119729 h 120014"/>
                <a:gd name="connsiteX200" fmla="*/ 98393 w 168306"/>
                <a:gd name="connsiteY200" fmla="*/ 119444 h 120014"/>
                <a:gd name="connsiteX201" fmla="*/ 98393 w 168306"/>
                <a:gd name="connsiteY201" fmla="*/ 118396 h 120014"/>
                <a:gd name="connsiteX202" fmla="*/ 98108 w 168306"/>
                <a:gd name="connsiteY202" fmla="*/ 118110 h 120014"/>
                <a:gd name="connsiteX203" fmla="*/ 98108 w 168306"/>
                <a:gd name="connsiteY203" fmla="*/ 118396 h 120014"/>
                <a:gd name="connsiteX204" fmla="*/ 96774 w 168306"/>
                <a:gd name="connsiteY204" fmla="*/ 118396 h 120014"/>
                <a:gd name="connsiteX205" fmla="*/ 96774 w 168306"/>
                <a:gd name="connsiteY205" fmla="*/ 118110 h 120014"/>
                <a:gd name="connsiteX206" fmla="*/ 95822 w 168306"/>
                <a:gd name="connsiteY206" fmla="*/ 118396 h 120014"/>
                <a:gd name="connsiteX207" fmla="*/ 95822 w 168306"/>
                <a:gd name="connsiteY207" fmla="*/ 118110 h 120014"/>
                <a:gd name="connsiteX208" fmla="*/ 94488 w 168306"/>
                <a:gd name="connsiteY208" fmla="*/ 118777 h 120014"/>
                <a:gd name="connsiteX209" fmla="*/ 94202 w 168306"/>
                <a:gd name="connsiteY209" fmla="*/ 118777 h 120014"/>
                <a:gd name="connsiteX210" fmla="*/ 93821 w 168306"/>
                <a:gd name="connsiteY210" fmla="*/ 119063 h 120014"/>
                <a:gd name="connsiteX211" fmla="*/ 93821 w 168306"/>
                <a:gd name="connsiteY211" fmla="*/ 118396 h 120014"/>
                <a:gd name="connsiteX212" fmla="*/ 93154 w 168306"/>
                <a:gd name="connsiteY212" fmla="*/ 117729 h 120014"/>
                <a:gd name="connsiteX213" fmla="*/ 92202 w 168306"/>
                <a:gd name="connsiteY213" fmla="*/ 117062 h 120014"/>
                <a:gd name="connsiteX214" fmla="*/ 92202 w 168306"/>
                <a:gd name="connsiteY214" fmla="*/ 116491 h 120014"/>
                <a:gd name="connsiteX215" fmla="*/ 91535 w 168306"/>
                <a:gd name="connsiteY215" fmla="*/ 115824 h 120014"/>
                <a:gd name="connsiteX216" fmla="*/ 91250 w 168306"/>
                <a:gd name="connsiteY216" fmla="*/ 115157 h 120014"/>
                <a:gd name="connsiteX217" fmla="*/ 91250 w 168306"/>
                <a:gd name="connsiteY217" fmla="*/ 113824 h 120014"/>
                <a:gd name="connsiteX218" fmla="*/ 89249 w 168306"/>
                <a:gd name="connsiteY218" fmla="*/ 114110 h 120014"/>
                <a:gd name="connsiteX219" fmla="*/ 88297 w 168306"/>
                <a:gd name="connsiteY219" fmla="*/ 113824 h 120014"/>
                <a:gd name="connsiteX220" fmla="*/ 88297 w 168306"/>
                <a:gd name="connsiteY220" fmla="*/ 114491 h 120014"/>
                <a:gd name="connsiteX221" fmla="*/ 87916 w 168306"/>
                <a:gd name="connsiteY221" fmla="*/ 114776 h 120014"/>
                <a:gd name="connsiteX222" fmla="*/ 87630 w 168306"/>
                <a:gd name="connsiteY222" fmla="*/ 114491 h 120014"/>
                <a:gd name="connsiteX223" fmla="*/ 86963 w 168306"/>
                <a:gd name="connsiteY223" fmla="*/ 114491 h 120014"/>
                <a:gd name="connsiteX224" fmla="*/ 86582 w 168306"/>
                <a:gd name="connsiteY224" fmla="*/ 114110 h 120014"/>
                <a:gd name="connsiteX225" fmla="*/ 86297 w 168306"/>
                <a:gd name="connsiteY225" fmla="*/ 114491 h 120014"/>
                <a:gd name="connsiteX226" fmla="*/ 85344 w 168306"/>
                <a:gd name="connsiteY226" fmla="*/ 114491 h 120014"/>
                <a:gd name="connsiteX227" fmla="*/ 84963 w 168306"/>
                <a:gd name="connsiteY227" fmla="*/ 114776 h 120014"/>
                <a:gd name="connsiteX228" fmla="*/ 84011 w 168306"/>
                <a:gd name="connsiteY228" fmla="*/ 114776 h 120014"/>
                <a:gd name="connsiteX229" fmla="*/ 83629 w 168306"/>
                <a:gd name="connsiteY229" fmla="*/ 115443 h 120014"/>
                <a:gd name="connsiteX230" fmla="*/ 83344 w 168306"/>
                <a:gd name="connsiteY230" fmla="*/ 115157 h 120014"/>
                <a:gd name="connsiteX231" fmla="*/ 83344 w 168306"/>
                <a:gd name="connsiteY231" fmla="*/ 114776 h 120014"/>
                <a:gd name="connsiteX232" fmla="*/ 83629 w 168306"/>
                <a:gd name="connsiteY232" fmla="*/ 114110 h 120014"/>
                <a:gd name="connsiteX233" fmla="*/ 82963 w 168306"/>
                <a:gd name="connsiteY233" fmla="*/ 112871 h 120014"/>
                <a:gd name="connsiteX234" fmla="*/ 83629 w 168306"/>
                <a:gd name="connsiteY234" fmla="*/ 112490 h 120014"/>
                <a:gd name="connsiteX235" fmla="*/ 84677 w 168306"/>
                <a:gd name="connsiteY235" fmla="*/ 112205 h 120014"/>
                <a:gd name="connsiteX236" fmla="*/ 85344 w 168306"/>
                <a:gd name="connsiteY236" fmla="*/ 111157 h 120014"/>
                <a:gd name="connsiteX237" fmla="*/ 85916 w 168306"/>
                <a:gd name="connsiteY237" fmla="*/ 111157 h 120014"/>
                <a:gd name="connsiteX238" fmla="*/ 85916 w 168306"/>
                <a:gd name="connsiteY238" fmla="*/ 108871 h 120014"/>
                <a:gd name="connsiteX239" fmla="*/ 86297 w 168306"/>
                <a:gd name="connsiteY239" fmla="*/ 108204 h 120014"/>
                <a:gd name="connsiteX240" fmla="*/ 86582 w 168306"/>
                <a:gd name="connsiteY240" fmla="*/ 106299 h 120014"/>
                <a:gd name="connsiteX241" fmla="*/ 85630 w 168306"/>
                <a:gd name="connsiteY241" fmla="*/ 105251 h 120014"/>
                <a:gd name="connsiteX242" fmla="*/ 85630 w 168306"/>
                <a:gd name="connsiteY242" fmla="*/ 104680 h 120014"/>
                <a:gd name="connsiteX243" fmla="*/ 85916 w 168306"/>
                <a:gd name="connsiteY243" fmla="*/ 104013 h 120014"/>
                <a:gd name="connsiteX244" fmla="*/ 85344 w 168306"/>
                <a:gd name="connsiteY244" fmla="*/ 102680 h 120014"/>
                <a:gd name="connsiteX245" fmla="*/ 85344 w 168306"/>
                <a:gd name="connsiteY245" fmla="*/ 101060 h 120014"/>
                <a:gd name="connsiteX246" fmla="*/ 86297 w 168306"/>
                <a:gd name="connsiteY246" fmla="*/ 100394 h 120014"/>
                <a:gd name="connsiteX247" fmla="*/ 87249 w 168306"/>
                <a:gd name="connsiteY247" fmla="*/ 100394 h 120014"/>
                <a:gd name="connsiteX248" fmla="*/ 87630 w 168306"/>
                <a:gd name="connsiteY248" fmla="*/ 100013 h 120014"/>
                <a:gd name="connsiteX249" fmla="*/ 88583 w 168306"/>
                <a:gd name="connsiteY249" fmla="*/ 100394 h 120014"/>
                <a:gd name="connsiteX250" fmla="*/ 88868 w 168306"/>
                <a:gd name="connsiteY250" fmla="*/ 100013 h 120014"/>
                <a:gd name="connsiteX251" fmla="*/ 88297 w 168306"/>
                <a:gd name="connsiteY251" fmla="*/ 99346 h 120014"/>
                <a:gd name="connsiteX252" fmla="*/ 90202 w 168306"/>
                <a:gd name="connsiteY252" fmla="*/ 97441 h 120014"/>
                <a:gd name="connsiteX253" fmla="*/ 91535 w 168306"/>
                <a:gd name="connsiteY253" fmla="*/ 96774 h 120014"/>
                <a:gd name="connsiteX254" fmla="*/ 92488 w 168306"/>
                <a:gd name="connsiteY254" fmla="*/ 94488 h 120014"/>
                <a:gd name="connsiteX255" fmla="*/ 89535 w 168306"/>
                <a:gd name="connsiteY255" fmla="*/ 94488 h 120014"/>
                <a:gd name="connsiteX256" fmla="*/ 89249 w 168306"/>
                <a:gd name="connsiteY256" fmla="*/ 93821 h 120014"/>
                <a:gd name="connsiteX257" fmla="*/ 87630 w 168306"/>
                <a:gd name="connsiteY257" fmla="*/ 93821 h 120014"/>
                <a:gd name="connsiteX258" fmla="*/ 87249 w 168306"/>
                <a:gd name="connsiteY258" fmla="*/ 94488 h 120014"/>
                <a:gd name="connsiteX259" fmla="*/ 85916 w 168306"/>
                <a:gd name="connsiteY259" fmla="*/ 94488 h 120014"/>
                <a:gd name="connsiteX260" fmla="*/ 85630 w 168306"/>
                <a:gd name="connsiteY260" fmla="*/ 94774 h 120014"/>
                <a:gd name="connsiteX261" fmla="*/ 82391 w 168306"/>
                <a:gd name="connsiteY261" fmla="*/ 96107 h 120014"/>
                <a:gd name="connsiteX262" fmla="*/ 80677 w 168306"/>
                <a:gd name="connsiteY262" fmla="*/ 95822 h 120014"/>
                <a:gd name="connsiteX263" fmla="*/ 80010 w 168306"/>
                <a:gd name="connsiteY263" fmla="*/ 96393 h 120014"/>
                <a:gd name="connsiteX264" fmla="*/ 79058 w 168306"/>
                <a:gd name="connsiteY264" fmla="*/ 96393 h 120014"/>
                <a:gd name="connsiteX265" fmla="*/ 76486 w 168306"/>
                <a:gd name="connsiteY265" fmla="*/ 95822 h 120014"/>
                <a:gd name="connsiteX266" fmla="*/ 75819 w 168306"/>
                <a:gd name="connsiteY266" fmla="*/ 94488 h 120014"/>
                <a:gd name="connsiteX267" fmla="*/ 75152 w 168306"/>
                <a:gd name="connsiteY267" fmla="*/ 94107 h 120014"/>
                <a:gd name="connsiteX268" fmla="*/ 73152 w 168306"/>
                <a:gd name="connsiteY268" fmla="*/ 94107 h 120014"/>
                <a:gd name="connsiteX269" fmla="*/ 71819 w 168306"/>
                <a:gd name="connsiteY269" fmla="*/ 93821 h 120014"/>
                <a:gd name="connsiteX270" fmla="*/ 72200 w 168306"/>
                <a:gd name="connsiteY270" fmla="*/ 93155 h 120014"/>
                <a:gd name="connsiteX271" fmla="*/ 71819 w 168306"/>
                <a:gd name="connsiteY271" fmla="*/ 92202 h 120014"/>
                <a:gd name="connsiteX272" fmla="*/ 71152 w 168306"/>
                <a:gd name="connsiteY272" fmla="*/ 92488 h 120014"/>
                <a:gd name="connsiteX273" fmla="*/ 70580 w 168306"/>
                <a:gd name="connsiteY273" fmla="*/ 92488 h 120014"/>
                <a:gd name="connsiteX274" fmla="*/ 70199 w 168306"/>
                <a:gd name="connsiteY274" fmla="*/ 92202 h 120014"/>
                <a:gd name="connsiteX275" fmla="*/ 69914 w 168306"/>
                <a:gd name="connsiteY275" fmla="*/ 91535 h 120014"/>
                <a:gd name="connsiteX276" fmla="*/ 69247 w 168306"/>
                <a:gd name="connsiteY276" fmla="*/ 91535 h 120014"/>
                <a:gd name="connsiteX277" fmla="*/ 66961 w 168306"/>
                <a:gd name="connsiteY277" fmla="*/ 92488 h 120014"/>
                <a:gd name="connsiteX278" fmla="*/ 66294 w 168306"/>
                <a:gd name="connsiteY278" fmla="*/ 92488 h 120014"/>
                <a:gd name="connsiteX279" fmla="*/ 64294 w 168306"/>
                <a:gd name="connsiteY279" fmla="*/ 92869 h 120014"/>
                <a:gd name="connsiteX280" fmla="*/ 63627 w 168306"/>
                <a:gd name="connsiteY280" fmla="*/ 92202 h 120014"/>
                <a:gd name="connsiteX281" fmla="*/ 64008 w 168306"/>
                <a:gd name="connsiteY281" fmla="*/ 91535 h 120014"/>
                <a:gd name="connsiteX282" fmla="*/ 63627 w 168306"/>
                <a:gd name="connsiteY282" fmla="*/ 90869 h 120014"/>
                <a:gd name="connsiteX283" fmla="*/ 63341 w 168306"/>
                <a:gd name="connsiteY283" fmla="*/ 90869 h 120014"/>
                <a:gd name="connsiteX284" fmla="*/ 63627 w 168306"/>
                <a:gd name="connsiteY284" fmla="*/ 90202 h 120014"/>
                <a:gd name="connsiteX285" fmla="*/ 64008 w 168306"/>
                <a:gd name="connsiteY285" fmla="*/ 89916 h 120014"/>
                <a:gd name="connsiteX286" fmla="*/ 64008 w 168306"/>
                <a:gd name="connsiteY286" fmla="*/ 88868 h 120014"/>
                <a:gd name="connsiteX287" fmla="*/ 64294 w 168306"/>
                <a:gd name="connsiteY287" fmla="*/ 88868 h 120014"/>
                <a:gd name="connsiteX288" fmla="*/ 64961 w 168306"/>
                <a:gd name="connsiteY288" fmla="*/ 88202 h 120014"/>
                <a:gd name="connsiteX289" fmla="*/ 64961 w 168306"/>
                <a:gd name="connsiteY289" fmla="*/ 87535 h 120014"/>
                <a:gd name="connsiteX290" fmla="*/ 64675 w 168306"/>
                <a:gd name="connsiteY290" fmla="*/ 87249 h 120014"/>
                <a:gd name="connsiteX291" fmla="*/ 63627 w 168306"/>
                <a:gd name="connsiteY291" fmla="*/ 87249 h 120014"/>
                <a:gd name="connsiteX292" fmla="*/ 63627 w 168306"/>
                <a:gd name="connsiteY292" fmla="*/ 86963 h 120014"/>
                <a:gd name="connsiteX293" fmla="*/ 64008 w 168306"/>
                <a:gd name="connsiteY293" fmla="*/ 85630 h 120014"/>
                <a:gd name="connsiteX294" fmla="*/ 64008 w 168306"/>
                <a:gd name="connsiteY294" fmla="*/ 84963 h 120014"/>
                <a:gd name="connsiteX295" fmla="*/ 64294 w 168306"/>
                <a:gd name="connsiteY295" fmla="*/ 84582 h 120014"/>
                <a:gd name="connsiteX296" fmla="*/ 62294 w 168306"/>
                <a:gd name="connsiteY296" fmla="*/ 83630 h 120014"/>
                <a:gd name="connsiteX297" fmla="*/ 62008 w 168306"/>
                <a:gd name="connsiteY297" fmla="*/ 83344 h 120014"/>
                <a:gd name="connsiteX298" fmla="*/ 61722 w 168306"/>
                <a:gd name="connsiteY298" fmla="*/ 84011 h 120014"/>
                <a:gd name="connsiteX299" fmla="*/ 61341 w 168306"/>
                <a:gd name="connsiteY299" fmla="*/ 83630 h 120014"/>
                <a:gd name="connsiteX300" fmla="*/ 61055 w 168306"/>
                <a:gd name="connsiteY300" fmla="*/ 83630 h 120014"/>
                <a:gd name="connsiteX301" fmla="*/ 59341 w 168306"/>
                <a:gd name="connsiteY301" fmla="*/ 84011 h 120014"/>
                <a:gd name="connsiteX302" fmla="*/ 58103 w 168306"/>
                <a:gd name="connsiteY302" fmla="*/ 84582 h 120014"/>
                <a:gd name="connsiteX303" fmla="*/ 58103 w 168306"/>
                <a:gd name="connsiteY303" fmla="*/ 85249 h 120014"/>
                <a:gd name="connsiteX304" fmla="*/ 58388 w 168306"/>
                <a:gd name="connsiteY304" fmla="*/ 85916 h 120014"/>
                <a:gd name="connsiteX305" fmla="*/ 58388 w 168306"/>
                <a:gd name="connsiteY305" fmla="*/ 86297 h 120014"/>
                <a:gd name="connsiteX306" fmla="*/ 57722 w 168306"/>
                <a:gd name="connsiteY306" fmla="*/ 86582 h 120014"/>
                <a:gd name="connsiteX307" fmla="*/ 57722 w 168306"/>
                <a:gd name="connsiteY307" fmla="*/ 87535 h 120014"/>
                <a:gd name="connsiteX308" fmla="*/ 57436 w 168306"/>
                <a:gd name="connsiteY308" fmla="*/ 87535 h 120014"/>
                <a:gd name="connsiteX309" fmla="*/ 56769 w 168306"/>
                <a:gd name="connsiteY309" fmla="*/ 88202 h 120014"/>
                <a:gd name="connsiteX310" fmla="*/ 56388 w 168306"/>
                <a:gd name="connsiteY310" fmla="*/ 88202 h 120014"/>
                <a:gd name="connsiteX311" fmla="*/ 56388 w 168306"/>
                <a:gd name="connsiteY311" fmla="*/ 89535 h 120014"/>
                <a:gd name="connsiteX312" fmla="*/ 56102 w 168306"/>
                <a:gd name="connsiteY312" fmla="*/ 89916 h 120014"/>
                <a:gd name="connsiteX313" fmla="*/ 56102 w 168306"/>
                <a:gd name="connsiteY313" fmla="*/ 89535 h 120014"/>
                <a:gd name="connsiteX314" fmla="*/ 55817 w 168306"/>
                <a:gd name="connsiteY314" fmla="*/ 89916 h 120014"/>
                <a:gd name="connsiteX315" fmla="*/ 55150 w 168306"/>
                <a:gd name="connsiteY315" fmla="*/ 89916 h 120014"/>
                <a:gd name="connsiteX316" fmla="*/ 55150 w 168306"/>
                <a:gd name="connsiteY316" fmla="*/ 92202 h 120014"/>
                <a:gd name="connsiteX317" fmla="*/ 54769 w 168306"/>
                <a:gd name="connsiteY317" fmla="*/ 92488 h 120014"/>
                <a:gd name="connsiteX318" fmla="*/ 53816 w 168306"/>
                <a:gd name="connsiteY318" fmla="*/ 92869 h 120014"/>
                <a:gd name="connsiteX319" fmla="*/ 53150 w 168306"/>
                <a:gd name="connsiteY319" fmla="*/ 92488 h 120014"/>
                <a:gd name="connsiteX320" fmla="*/ 51530 w 168306"/>
                <a:gd name="connsiteY320" fmla="*/ 92488 h 120014"/>
                <a:gd name="connsiteX321" fmla="*/ 50483 w 168306"/>
                <a:gd name="connsiteY321" fmla="*/ 92869 h 120014"/>
                <a:gd name="connsiteX322" fmla="*/ 49911 w 168306"/>
                <a:gd name="connsiteY322" fmla="*/ 92202 h 120014"/>
                <a:gd name="connsiteX323" fmla="*/ 48863 w 168306"/>
                <a:gd name="connsiteY323" fmla="*/ 91535 h 120014"/>
                <a:gd name="connsiteX324" fmla="*/ 48578 w 168306"/>
                <a:gd name="connsiteY324" fmla="*/ 90869 h 120014"/>
                <a:gd name="connsiteX325" fmla="*/ 47911 w 168306"/>
                <a:gd name="connsiteY325" fmla="*/ 89916 h 120014"/>
                <a:gd name="connsiteX326" fmla="*/ 46958 w 168306"/>
                <a:gd name="connsiteY326" fmla="*/ 90202 h 120014"/>
                <a:gd name="connsiteX327" fmla="*/ 46292 w 168306"/>
                <a:gd name="connsiteY327" fmla="*/ 89916 h 120014"/>
                <a:gd name="connsiteX328" fmla="*/ 44577 w 168306"/>
                <a:gd name="connsiteY328" fmla="*/ 90488 h 120014"/>
                <a:gd name="connsiteX329" fmla="*/ 42958 w 168306"/>
                <a:gd name="connsiteY329" fmla="*/ 90869 h 120014"/>
                <a:gd name="connsiteX330" fmla="*/ 42291 w 168306"/>
                <a:gd name="connsiteY330" fmla="*/ 91535 h 120014"/>
                <a:gd name="connsiteX331" fmla="*/ 41624 w 168306"/>
                <a:gd name="connsiteY331" fmla="*/ 91821 h 120014"/>
                <a:gd name="connsiteX332" fmla="*/ 40386 w 168306"/>
                <a:gd name="connsiteY332" fmla="*/ 91821 h 120014"/>
                <a:gd name="connsiteX333" fmla="*/ 40386 w 168306"/>
                <a:gd name="connsiteY333" fmla="*/ 91535 h 120014"/>
                <a:gd name="connsiteX334" fmla="*/ 40005 w 168306"/>
                <a:gd name="connsiteY334" fmla="*/ 91154 h 120014"/>
                <a:gd name="connsiteX335" fmla="*/ 39338 w 168306"/>
                <a:gd name="connsiteY335" fmla="*/ 91154 h 120014"/>
                <a:gd name="connsiteX336" fmla="*/ 37433 w 168306"/>
                <a:gd name="connsiteY336" fmla="*/ 91535 h 120014"/>
                <a:gd name="connsiteX337" fmla="*/ 37433 w 168306"/>
                <a:gd name="connsiteY337" fmla="*/ 91821 h 120014"/>
                <a:gd name="connsiteX338" fmla="*/ 36100 w 168306"/>
                <a:gd name="connsiteY338" fmla="*/ 92202 h 120014"/>
                <a:gd name="connsiteX339" fmla="*/ 35433 w 168306"/>
                <a:gd name="connsiteY339" fmla="*/ 92202 h 120014"/>
                <a:gd name="connsiteX340" fmla="*/ 33814 w 168306"/>
                <a:gd name="connsiteY340" fmla="*/ 92488 h 120014"/>
                <a:gd name="connsiteX341" fmla="*/ 32480 w 168306"/>
                <a:gd name="connsiteY341" fmla="*/ 92202 h 120014"/>
                <a:gd name="connsiteX342" fmla="*/ 32195 w 168306"/>
                <a:gd name="connsiteY342" fmla="*/ 91821 h 120014"/>
                <a:gd name="connsiteX343" fmla="*/ 31814 w 168306"/>
                <a:gd name="connsiteY343" fmla="*/ 91154 h 120014"/>
                <a:gd name="connsiteX344" fmla="*/ 31528 w 168306"/>
                <a:gd name="connsiteY344" fmla="*/ 88202 h 120014"/>
                <a:gd name="connsiteX345" fmla="*/ 31814 w 168306"/>
                <a:gd name="connsiteY345" fmla="*/ 87916 h 120014"/>
                <a:gd name="connsiteX346" fmla="*/ 32766 w 168306"/>
                <a:gd name="connsiteY346" fmla="*/ 87535 h 120014"/>
                <a:gd name="connsiteX347" fmla="*/ 32766 w 168306"/>
                <a:gd name="connsiteY347" fmla="*/ 87249 h 120014"/>
                <a:gd name="connsiteX348" fmla="*/ 33433 w 168306"/>
                <a:gd name="connsiteY348" fmla="*/ 86582 h 120014"/>
                <a:gd name="connsiteX349" fmla="*/ 33147 w 168306"/>
                <a:gd name="connsiteY349" fmla="*/ 85916 h 120014"/>
                <a:gd name="connsiteX350" fmla="*/ 33814 w 168306"/>
                <a:gd name="connsiteY350" fmla="*/ 84582 h 120014"/>
                <a:gd name="connsiteX351" fmla="*/ 33433 w 168306"/>
                <a:gd name="connsiteY351" fmla="*/ 84011 h 120014"/>
                <a:gd name="connsiteX352" fmla="*/ 33147 w 168306"/>
                <a:gd name="connsiteY352" fmla="*/ 83630 h 120014"/>
                <a:gd name="connsiteX353" fmla="*/ 32480 w 168306"/>
                <a:gd name="connsiteY353" fmla="*/ 83630 h 120014"/>
                <a:gd name="connsiteX354" fmla="*/ 31814 w 168306"/>
                <a:gd name="connsiteY354" fmla="*/ 83344 h 120014"/>
                <a:gd name="connsiteX355" fmla="*/ 31528 w 168306"/>
                <a:gd name="connsiteY355" fmla="*/ 83344 h 120014"/>
                <a:gd name="connsiteX356" fmla="*/ 31147 w 168306"/>
                <a:gd name="connsiteY356" fmla="*/ 82963 h 120014"/>
                <a:gd name="connsiteX357" fmla="*/ 31147 w 168306"/>
                <a:gd name="connsiteY357" fmla="*/ 82296 h 120014"/>
                <a:gd name="connsiteX358" fmla="*/ 31528 w 168306"/>
                <a:gd name="connsiteY358" fmla="*/ 82010 h 120014"/>
                <a:gd name="connsiteX359" fmla="*/ 32766 w 168306"/>
                <a:gd name="connsiteY359" fmla="*/ 81344 h 120014"/>
                <a:gd name="connsiteX360" fmla="*/ 33814 w 168306"/>
                <a:gd name="connsiteY360" fmla="*/ 80677 h 120014"/>
                <a:gd name="connsiteX361" fmla="*/ 35433 w 168306"/>
                <a:gd name="connsiteY361" fmla="*/ 80677 h 120014"/>
                <a:gd name="connsiteX362" fmla="*/ 37052 w 168306"/>
                <a:gd name="connsiteY362" fmla="*/ 81344 h 120014"/>
                <a:gd name="connsiteX363" fmla="*/ 37719 w 168306"/>
                <a:gd name="connsiteY363" fmla="*/ 79724 h 120014"/>
                <a:gd name="connsiteX364" fmla="*/ 38100 w 168306"/>
                <a:gd name="connsiteY364" fmla="*/ 79343 h 120014"/>
                <a:gd name="connsiteX365" fmla="*/ 38100 w 168306"/>
                <a:gd name="connsiteY365" fmla="*/ 78677 h 120014"/>
                <a:gd name="connsiteX366" fmla="*/ 37719 w 168306"/>
                <a:gd name="connsiteY366" fmla="*/ 78391 h 120014"/>
                <a:gd name="connsiteX367" fmla="*/ 38100 w 168306"/>
                <a:gd name="connsiteY367" fmla="*/ 77724 h 120014"/>
                <a:gd name="connsiteX368" fmla="*/ 39053 w 168306"/>
                <a:gd name="connsiteY368" fmla="*/ 76105 h 120014"/>
                <a:gd name="connsiteX369" fmla="*/ 39338 w 168306"/>
                <a:gd name="connsiteY369" fmla="*/ 75724 h 120014"/>
                <a:gd name="connsiteX370" fmla="*/ 38386 w 168306"/>
                <a:gd name="connsiteY370" fmla="*/ 75057 h 120014"/>
                <a:gd name="connsiteX371" fmla="*/ 38386 w 168306"/>
                <a:gd name="connsiteY371" fmla="*/ 74105 h 120014"/>
                <a:gd name="connsiteX372" fmla="*/ 37433 w 168306"/>
                <a:gd name="connsiteY372" fmla="*/ 73438 h 120014"/>
                <a:gd name="connsiteX373" fmla="*/ 37433 w 168306"/>
                <a:gd name="connsiteY373" fmla="*/ 72771 h 120014"/>
                <a:gd name="connsiteX374" fmla="*/ 36386 w 168306"/>
                <a:gd name="connsiteY374" fmla="*/ 72771 h 120014"/>
                <a:gd name="connsiteX375" fmla="*/ 36386 w 168306"/>
                <a:gd name="connsiteY375" fmla="*/ 72104 h 120014"/>
                <a:gd name="connsiteX376" fmla="*/ 35719 w 168306"/>
                <a:gd name="connsiteY376" fmla="*/ 71533 h 120014"/>
                <a:gd name="connsiteX377" fmla="*/ 35147 w 168306"/>
                <a:gd name="connsiteY377" fmla="*/ 71533 h 120014"/>
                <a:gd name="connsiteX378" fmla="*/ 34481 w 168306"/>
                <a:gd name="connsiteY378" fmla="*/ 71152 h 120014"/>
                <a:gd name="connsiteX379" fmla="*/ 34100 w 168306"/>
                <a:gd name="connsiteY379" fmla="*/ 71152 h 120014"/>
                <a:gd name="connsiteX380" fmla="*/ 33433 w 168306"/>
                <a:gd name="connsiteY380" fmla="*/ 71533 h 120014"/>
                <a:gd name="connsiteX381" fmla="*/ 32195 w 168306"/>
                <a:gd name="connsiteY381" fmla="*/ 71533 h 120014"/>
                <a:gd name="connsiteX382" fmla="*/ 31147 w 168306"/>
                <a:gd name="connsiteY382" fmla="*/ 71152 h 120014"/>
                <a:gd name="connsiteX383" fmla="*/ 29528 w 168306"/>
                <a:gd name="connsiteY383" fmla="*/ 70866 h 120014"/>
                <a:gd name="connsiteX384" fmla="*/ 28861 w 168306"/>
                <a:gd name="connsiteY384" fmla="*/ 70485 h 120014"/>
                <a:gd name="connsiteX385" fmla="*/ 28575 w 168306"/>
                <a:gd name="connsiteY385" fmla="*/ 70199 h 120014"/>
                <a:gd name="connsiteX386" fmla="*/ 27908 w 168306"/>
                <a:gd name="connsiteY386" fmla="*/ 70485 h 120014"/>
                <a:gd name="connsiteX387" fmla="*/ 25622 w 168306"/>
                <a:gd name="connsiteY387" fmla="*/ 70485 h 120014"/>
                <a:gd name="connsiteX388" fmla="*/ 24575 w 168306"/>
                <a:gd name="connsiteY388" fmla="*/ 69533 h 120014"/>
                <a:gd name="connsiteX389" fmla="*/ 24575 w 168306"/>
                <a:gd name="connsiteY389" fmla="*/ 68580 h 120014"/>
                <a:gd name="connsiteX390" fmla="*/ 24289 w 168306"/>
                <a:gd name="connsiteY390" fmla="*/ 67913 h 120014"/>
                <a:gd name="connsiteX391" fmla="*/ 23908 w 168306"/>
                <a:gd name="connsiteY391" fmla="*/ 66866 h 120014"/>
                <a:gd name="connsiteX392" fmla="*/ 22670 w 168306"/>
                <a:gd name="connsiteY392" fmla="*/ 65246 h 120014"/>
                <a:gd name="connsiteX393" fmla="*/ 22289 w 168306"/>
                <a:gd name="connsiteY393" fmla="*/ 64961 h 120014"/>
                <a:gd name="connsiteX394" fmla="*/ 20955 w 168306"/>
                <a:gd name="connsiteY394" fmla="*/ 65246 h 120014"/>
                <a:gd name="connsiteX395" fmla="*/ 19050 w 168306"/>
                <a:gd name="connsiteY395" fmla="*/ 65246 h 120014"/>
                <a:gd name="connsiteX396" fmla="*/ 18383 w 168306"/>
                <a:gd name="connsiteY396" fmla="*/ 63627 h 120014"/>
                <a:gd name="connsiteX397" fmla="*/ 18383 w 168306"/>
                <a:gd name="connsiteY397" fmla="*/ 63246 h 120014"/>
                <a:gd name="connsiteX398" fmla="*/ 18669 w 168306"/>
                <a:gd name="connsiteY398" fmla="*/ 62960 h 120014"/>
                <a:gd name="connsiteX399" fmla="*/ 18669 w 168306"/>
                <a:gd name="connsiteY399" fmla="*/ 62294 h 120014"/>
                <a:gd name="connsiteX400" fmla="*/ 19717 w 168306"/>
                <a:gd name="connsiteY400" fmla="*/ 60960 h 120014"/>
                <a:gd name="connsiteX401" fmla="*/ 18383 w 168306"/>
                <a:gd name="connsiteY401" fmla="*/ 59722 h 120014"/>
                <a:gd name="connsiteX402" fmla="*/ 18383 w 168306"/>
                <a:gd name="connsiteY402" fmla="*/ 58388 h 120014"/>
                <a:gd name="connsiteX403" fmla="*/ 19050 w 168306"/>
                <a:gd name="connsiteY403" fmla="*/ 58007 h 120014"/>
                <a:gd name="connsiteX404" fmla="*/ 18669 w 168306"/>
                <a:gd name="connsiteY404" fmla="*/ 57722 h 120014"/>
                <a:gd name="connsiteX405" fmla="*/ 18669 w 168306"/>
                <a:gd name="connsiteY405" fmla="*/ 57341 h 120014"/>
                <a:gd name="connsiteX406" fmla="*/ 17717 w 168306"/>
                <a:gd name="connsiteY406" fmla="*/ 56769 h 120014"/>
                <a:gd name="connsiteX407" fmla="*/ 17336 w 168306"/>
                <a:gd name="connsiteY407" fmla="*/ 56102 h 120014"/>
                <a:gd name="connsiteX408" fmla="*/ 17050 w 168306"/>
                <a:gd name="connsiteY408" fmla="*/ 56102 h 120014"/>
                <a:gd name="connsiteX409" fmla="*/ 17050 w 168306"/>
                <a:gd name="connsiteY409" fmla="*/ 55436 h 120014"/>
                <a:gd name="connsiteX410" fmla="*/ 16383 w 168306"/>
                <a:gd name="connsiteY410" fmla="*/ 55436 h 120014"/>
                <a:gd name="connsiteX411" fmla="*/ 16383 w 168306"/>
                <a:gd name="connsiteY411" fmla="*/ 54102 h 120014"/>
                <a:gd name="connsiteX412" fmla="*/ 15716 w 168306"/>
                <a:gd name="connsiteY412" fmla="*/ 53816 h 120014"/>
                <a:gd name="connsiteX413" fmla="*/ 15431 w 168306"/>
                <a:gd name="connsiteY413" fmla="*/ 53435 h 120014"/>
                <a:gd name="connsiteX414" fmla="*/ 15431 w 168306"/>
                <a:gd name="connsiteY414" fmla="*/ 53150 h 120014"/>
                <a:gd name="connsiteX415" fmla="*/ 14764 w 168306"/>
                <a:gd name="connsiteY415" fmla="*/ 52483 h 120014"/>
                <a:gd name="connsiteX416" fmla="*/ 14764 w 168306"/>
                <a:gd name="connsiteY416" fmla="*/ 51435 h 120014"/>
                <a:gd name="connsiteX417" fmla="*/ 15050 w 168306"/>
                <a:gd name="connsiteY417" fmla="*/ 51149 h 120014"/>
                <a:gd name="connsiteX418" fmla="*/ 15716 w 168306"/>
                <a:gd name="connsiteY418" fmla="*/ 51149 h 120014"/>
                <a:gd name="connsiteX419" fmla="*/ 16383 w 168306"/>
                <a:gd name="connsiteY419" fmla="*/ 49530 h 120014"/>
                <a:gd name="connsiteX420" fmla="*/ 16097 w 168306"/>
                <a:gd name="connsiteY420" fmla="*/ 47911 h 120014"/>
                <a:gd name="connsiteX421" fmla="*/ 16097 w 168306"/>
                <a:gd name="connsiteY421" fmla="*/ 47530 h 120014"/>
                <a:gd name="connsiteX422" fmla="*/ 15431 w 168306"/>
                <a:gd name="connsiteY422" fmla="*/ 46577 h 120014"/>
                <a:gd name="connsiteX423" fmla="*/ 15050 w 168306"/>
                <a:gd name="connsiteY423" fmla="*/ 45911 h 120014"/>
                <a:gd name="connsiteX424" fmla="*/ 15431 w 168306"/>
                <a:gd name="connsiteY424" fmla="*/ 45530 h 120014"/>
                <a:gd name="connsiteX425" fmla="*/ 15716 w 168306"/>
                <a:gd name="connsiteY425" fmla="*/ 44577 h 120014"/>
                <a:gd name="connsiteX426" fmla="*/ 15716 w 168306"/>
                <a:gd name="connsiteY426" fmla="*/ 43910 h 120014"/>
                <a:gd name="connsiteX427" fmla="*/ 15050 w 168306"/>
                <a:gd name="connsiteY427" fmla="*/ 43244 h 120014"/>
                <a:gd name="connsiteX428" fmla="*/ 15431 w 168306"/>
                <a:gd name="connsiteY428" fmla="*/ 42577 h 120014"/>
                <a:gd name="connsiteX429" fmla="*/ 15050 w 168306"/>
                <a:gd name="connsiteY429" fmla="*/ 42577 h 120014"/>
                <a:gd name="connsiteX430" fmla="*/ 15050 w 168306"/>
                <a:gd name="connsiteY430" fmla="*/ 42005 h 120014"/>
                <a:gd name="connsiteX431" fmla="*/ 14764 w 168306"/>
                <a:gd name="connsiteY431" fmla="*/ 42005 h 120014"/>
                <a:gd name="connsiteX432" fmla="*/ 13811 w 168306"/>
                <a:gd name="connsiteY432" fmla="*/ 41339 h 120014"/>
                <a:gd name="connsiteX433" fmla="*/ 13145 w 168306"/>
                <a:gd name="connsiteY433" fmla="*/ 41624 h 120014"/>
                <a:gd name="connsiteX434" fmla="*/ 12097 w 168306"/>
                <a:gd name="connsiteY434" fmla="*/ 40672 h 120014"/>
                <a:gd name="connsiteX435" fmla="*/ 11430 w 168306"/>
                <a:gd name="connsiteY435" fmla="*/ 40672 h 120014"/>
                <a:gd name="connsiteX436" fmla="*/ 10478 w 168306"/>
                <a:gd name="connsiteY436" fmla="*/ 39624 h 120014"/>
                <a:gd name="connsiteX437" fmla="*/ 9144 w 168306"/>
                <a:gd name="connsiteY437" fmla="*/ 39624 h 120014"/>
                <a:gd name="connsiteX438" fmla="*/ 8192 w 168306"/>
                <a:gd name="connsiteY438" fmla="*/ 39338 h 120014"/>
                <a:gd name="connsiteX439" fmla="*/ 7906 w 168306"/>
                <a:gd name="connsiteY439" fmla="*/ 39338 h 120014"/>
                <a:gd name="connsiteX440" fmla="*/ 7525 w 168306"/>
                <a:gd name="connsiteY440" fmla="*/ 39624 h 120014"/>
                <a:gd name="connsiteX441" fmla="*/ 6191 w 168306"/>
                <a:gd name="connsiteY441" fmla="*/ 39338 h 120014"/>
                <a:gd name="connsiteX442" fmla="*/ 5525 w 168306"/>
                <a:gd name="connsiteY442" fmla="*/ 39053 h 120014"/>
                <a:gd name="connsiteX443" fmla="*/ 3905 w 168306"/>
                <a:gd name="connsiteY443" fmla="*/ 39053 h 120014"/>
                <a:gd name="connsiteX444" fmla="*/ 4286 w 168306"/>
                <a:gd name="connsiteY444" fmla="*/ 38386 h 120014"/>
                <a:gd name="connsiteX445" fmla="*/ 3905 w 168306"/>
                <a:gd name="connsiteY445" fmla="*/ 37719 h 120014"/>
                <a:gd name="connsiteX446" fmla="*/ 4286 w 168306"/>
                <a:gd name="connsiteY446" fmla="*/ 36671 h 120014"/>
                <a:gd name="connsiteX447" fmla="*/ 4286 w 168306"/>
                <a:gd name="connsiteY447" fmla="*/ 36386 h 120014"/>
                <a:gd name="connsiteX448" fmla="*/ 5239 w 168306"/>
                <a:gd name="connsiteY448" fmla="*/ 36386 h 120014"/>
                <a:gd name="connsiteX449" fmla="*/ 5239 w 168306"/>
                <a:gd name="connsiteY449" fmla="*/ 35719 h 120014"/>
                <a:gd name="connsiteX450" fmla="*/ 5525 w 168306"/>
                <a:gd name="connsiteY450" fmla="*/ 35719 h 120014"/>
                <a:gd name="connsiteX451" fmla="*/ 5525 w 168306"/>
                <a:gd name="connsiteY451" fmla="*/ 33433 h 120014"/>
                <a:gd name="connsiteX452" fmla="*/ 5906 w 168306"/>
                <a:gd name="connsiteY452" fmla="*/ 32480 h 120014"/>
                <a:gd name="connsiteX453" fmla="*/ 5906 w 168306"/>
                <a:gd name="connsiteY453" fmla="*/ 31814 h 120014"/>
                <a:gd name="connsiteX454" fmla="*/ 6191 w 168306"/>
                <a:gd name="connsiteY454" fmla="*/ 31814 h 120014"/>
                <a:gd name="connsiteX455" fmla="*/ 6191 w 168306"/>
                <a:gd name="connsiteY455" fmla="*/ 31433 h 120014"/>
                <a:gd name="connsiteX456" fmla="*/ 5906 w 168306"/>
                <a:gd name="connsiteY456" fmla="*/ 31433 h 120014"/>
                <a:gd name="connsiteX457" fmla="*/ 6191 w 168306"/>
                <a:gd name="connsiteY457" fmla="*/ 30766 h 120014"/>
                <a:gd name="connsiteX458" fmla="*/ 5906 w 168306"/>
                <a:gd name="connsiteY458" fmla="*/ 30480 h 120014"/>
                <a:gd name="connsiteX459" fmla="*/ 6191 w 168306"/>
                <a:gd name="connsiteY459" fmla="*/ 30194 h 120014"/>
                <a:gd name="connsiteX460" fmla="*/ 5239 w 168306"/>
                <a:gd name="connsiteY460" fmla="*/ 29813 h 120014"/>
                <a:gd name="connsiteX461" fmla="*/ 4953 w 168306"/>
                <a:gd name="connsiteY461" fmla="*/ 28861 h 120014"/>
                <a:gd name="connsiteX462" fmla="*/ 4572 w 168306"/>
                <a:gd name="connsiteY462" fmla="*/ 28480 h 120014"/>
                <a:gd name="connsiteX463" fmla="*/ 4953 w 168306"/>
                <a:gd name="connsiteY463" fmla="*/ 27527 h 120014"/>
                <a:gd name="connsiteX464" fmla="*/ 4572 w 168306"/>
                <a:gd name="connsiteY464" fmla="*/ 27242 h 120014"/>
                <a:gd name="connsiteX465" fmla="*/ 4953 w 168306"/>
                <a:gd name="connsiteY465" fmla="*/ 26575 h 120014"/>
                <a:gd name="connsiteX466" fmla="*/ 3620 w 168306"/>
                <a:gd name="connsiteY466" fmla="*/ 26861 h 120014"/>
                <a:gd name="connsiteX467" fmla="*/ 2572 w 168306"/>
                <a:gd name="connsiteY467" fmla="*/ 26575 h 120014"/>
                <a:gd name="connsiteX468" fmla="*/ 2953 w 168306"/>
                <a:gd name="connsiteY468" fmla="*/ 26575 h 120014"/>
                <a:gd name="connsiteX469" fmla="*/ 2953 w 168306"/>
                <a:gd name="connsiteY469" fmla="*/ 26194 h 120014"/>
                <a:gd name="connsiteX470" fmla="*/ 3239 w 168306"/>
                <a:gd name="connsiteY470" fmla="*/ 25527 h 120014"/>
                <a:gd name="connsiteX471" fmla="*/ 3239 w 168306"/>
                <a:gd name="connsiteY471" fmla="*/ 24860 h 120014"/>
                <a:gd name="connsiteX472" fmla="*/ 3620 w 168306"/>
                <a:gd name="connsiteY472" fmla="*/ 24860 h 120014"/>
                <a:gd name="connsiteX473" fmla="*/ 3620 w 168306"/>
                <a:gd name="connsiteY473" fmla="*/ 24289 h 120014"/>
                <a:gd name="connsiteX474" fmla="*/ 3239 w 168306"/>
                <a:gd name="connsiteY474" fmla="*/ 23908 h 120014"/>
                <a:gd name="connsiteX475" fmla="*/ 3239 w 168306"/>
                <a:gd name="connsiteY475" fmla="*/ 23622 h 120014"/>
                <a:gd name="connsiteX476" fmla="*/ 2953 w 168306"/>
                <a:gd name="connsiteY476" fmla="*/ 23622 h 120014"/>
                <a:gd name="connsiteX477" fmla="*/ 2953 w 168306"/>
                <a:gd name="connsiteY477" fmla="*/ 23241 h 120014"/>
                <a:gd name="connsiteX478" fmla="*/ 2572 w 168306"/>
                <a:gd name="connsiteY478" fmla="*/ 22955 h 120014"/>
                <a:gd name="connsiteX479" fmla="*/ 2572 w 168306"/>
                <a:gd name="connsiteY479" fmla="*/ 21908 h 120014"/>
                <a:gd name="connsiteX480" fmla="*/ 2286 w 168306"/>
                <a:gd name="connsiteY480" fmla="*/ 21336 h 120014"/>
                <a:gd name="connsiteX481" fmla="*/ 1619 w 168306"/>
                <a:gd name="connsiteY481" fmla="*/ 21336 h 120014"/>
                <a:gd name="connsiteX482" fmla="*/ 1619 w 168306"/>
                <a:gd name="connsiteY482" fmla="*/ 20955 h 120014"/>
                <a:gd name="connsiteX483" fmla="*/ 1619 w 168306"/>
                <a:gd name="connsiteY483" fmla="*/ 21336 h 120014"/>
                <a:gd name="connsiteX484" fmla="*/ 953 w 168306"/>
                <a:gd name="connsiteY484" fmla="*/ 20955 h 120014"/>
                <a:gd name="connsiteX485" fmla="*/ 667 w 168306"/>
                <a:gd name="connsiteY485" fmla="*/ 20955 h 120014"/>
                <a:gd name="connsiteX486" fmla="*/ 667 w 168306"/>
                <a:gd name="connsiteY486" fmla="*/ 20669 h 120014"/>
                <a:gd name="connsiteX487" fmla="*/ 286 w 168306"/>
                <a:gd name="connsiteY487" fmla="*/ 20288 h 120014"/>
                <a:gd name="connsiteX488" fmla="*/ 286 w 168306"/>
                <a:gd name="connsiteY488" fmla="*/ 20003 h 120014"/>
                <a:gd name="connsiteX489" fmla="*/ 0 w 168306"/>
                <a:gd name="connsiteY489" fmla="*/ 19336 h 120014"/>
                <a:gd name="connsiteX490" fmla="*/ 0 w 168306"/>
                <a:gd name="connsiteY490" fmla="*/ 18383 h 120014"/>
                <a:gd name="connsiteX491" fmla="*/ 286 w 168306"/>
                <a:gd name="connsiteY491" fmla="*/ 18383 h 120014"/>
                <a:gd name="connsiteX492" fmla="*/ 286 w 168306"/>
                <a:gd name="connsiteY492" fmla="*/ 18002 h 120014"/>
                <a:gd name="connsiteX493" fmla="*/ 953 w 168306"/>
                <a:gd name="connsiteY493" fmla="*/ 18002 h 120014"/>
                <a:gd name="connsiteX494" fmla="*/ 953 w 168306"/>
                <a:gd name="connsiteY494" fmla="*/ 17050 h 120014"/>
                <a:gd name="connsiteX495" fmla="*/ 2000 w 168306"/>
                <a:gd name="connsiteY495" fmla="*/ 16002 h 120014"/>
                <a:gd name="connsiteX496" fmla="*/ 2286 w 168306"/>
                <a:gd name="connsiteY496" fmla="*/ 15431 h 120014"/>
                <a:gd name="connsiteX497" fmla="*/ 2286 w 168306"/>
                <a:gd name="connsiteY497" fmla="*/ 15716 h 120014"/>
                <a:gd name="connsiteX498" fmla="*/ 2572 w 168306"/>
                <a:gd name="connsiteY498" fmla="*/ 15431 h 120014"/>
                <a:gd name="connsiteX499" fmla="*/ 2953 w 168306"/>
                <a:gd name="connsiteY499" fmla="*/ 15431 h 120014"/>
                <a:gd name="connsiteX500" fmla="*/ 2953 w 168306"/>
                <a:gd name="connsiteY500" fmla="*/ 15050 h 120014"/>
                <a:gd name="connsiteX501" fmla="*/ 3239 w 168306"/>
                <a:gd name="connsiteY501" fmla="*/ 14383 h 120014"/>
                <a:gd name="connsiteX502" fmla="*/ 3239 w 168306"/>
                <a:gd name="connsiteY502" fmla="*/ 13716 h 120014"/>
                <a:gd name="connsiteX503" fmla="*/ 3620 w 168306"/>
                <a:gd name="connsiteY503" fmla="*/ 13430 h 120014"/>
                <a:gd name="connsiteX504" fmla="*/ 3620 w 168306"/>
                <a:gd name="connsiteY504" fmla="*/ 13049 h 120014"/>
                <a:gd name="connsiteX505" fmla="*/ 3239 w 168306"/>
                <a:gd name="connsiteY505" fmla="*/ 13049 h 120014"/>
                <a:gd name="connsiteX506" fmla="*/ 3239 w 168306"/>
                <a:gd name="connsiteY506" fmla="*/ 11811 h 120014"/>
                <a:gd name="connsiteX507" fmla="*/ 2953 w 168306"/>
                <a:gd name="connsiteY507" fmla="*/ 11811 h 120014"/>
                <a:gd name="connsiteX508" fmla="*/ 3239 w 168306"/>
                <a:gd name="connsiteY508" fmla="*/ 11811 h 120014"/>
                <a:gd name="connsiteX509" fmla="*/ 3239 w 168306"/>
                <a:gd name="connsiteY509" fmla="*/ 11430 h 120014"/>
                <a:gd name="connsiteX510" fmla="*/ 3620 w 168306"/>
                <a:gd name="connsiteY510" fmla="*/ 11430 h 120014"/>
                <a:gd name="connsiteX511" fmla="*/ 4286 w 168306"/>
                <a:gd name="connsiteY511" fmla="*/ 11144 h 120014"/>
                <a:gd name="connsiteX512" fmla="*/ 4572 w 168306"/>
                <a:gd name="connsiteY512" fmla="*/ 10763 h 120014"/>
                <a:gd name="connsiteX513" fmla="*/ 5239 w 168306"/>
                <a:gd name="connsiteY513" fmla="*/ 10763 h 120014"/>
                <a:gd name="connsiteX514" fmla="*/ 5525 w 168306"/>
                <a:gd name="connsiteY514" fmla="*/ 10478 h 120014"/>
                <a:gd name="connsiteX515" fmla="*/ 6858 w 168306"/>
                <a:gd name="connsiteY515" fmla="*/ 10097 h 120014"/>
                <a:gd name="connsiteX516" fmla="*/ 7525 w 168306"/>
                <a:gd name="connsiteY516" fmla="*/ 10097 h 120014"/>
                <a:gd name="connsiteX517" fmla="*/ 7525 w 168306"/>
                <a:gd name="connsiteY517" fmla="*/ 9811 h 120014"/>
                <a:gd name="connsiteX518" fmla="*/ 7906 w 168306"/>
                <a:gd name="connsiteY518" fmla="*/ 9811 h 120014"/>
                <a:gd name="connsiteX519" fmla="*/ 7906 w 168306"/>
                <a:gd name="connsiteY519" fmla="*/ 9525 h 120014"/>
                <a:gd name="connsiteX520" fmla="*/ 8858 w 168306"/>
                <a:gd name="connsiteY520" fmla="*/ 9525 h 120014"/>
                <a:gd name="connsiteX521" fmla="*/ 8858 w 168306"/>
                <a:gd name="connsiteY521" fmla="*/ 9144 h 120014"/>
                <a:gd name="connsiteX522" fmla="*/ 9144 w 168306"/>
                <a:gd name="connsiteY522" fmla="*/ 9144 h 120014"/>
                <a:gd name="connsiteX523" fmla="*/ 9811 w 168306"/>
                <a:gd name="connsiteY523" fmla="*/ 8858 h 120014"/>
                <a:gd name="connsiteX524" fmla="*/ 10192 w 168306"/>
                <a:gd name="connsiteY524" fmla="*/ 8858 h 120014"/>
                <a:gd name="connsiteX525" fmla="*/ 10192 w 168306"/>
                <a:gd name="connsiteY525" fmla="*/ 8477 h 120014"/>
                <a:gd name="connsiteX526" fmla="*/ 10478 w 168306"/>
                <a:gd name="connsiteY526" fmla="*/ 8477 h 120014"/>
                <a:gd name="connsiteX527" fmla="*/ 10478 w 168306"/>
                <a:gd name="connsiteY527" fmla="*/ 8192 h 120014"/>
                <a:gd name="connsiteX528" fmla="*/ 10858 w 168306"/>
                <a:gd name="connsiteY528" fmla="*/ 8192 h 120014"/>
                <a:gd name="connsiteX529" fmla="*/ 10858 w 168306"/>
                <a:gd name="connsiteY529" fmla="*/ 7811 h 120014"/>
                <a:gd name="connsiteX530" fmla="*/ 11144 w 168306"/>
                <a:gd name="connsiteY530" fmla="*/ 7525 h 120014"/>
                <a:gd name="connsiteX531" fmla="*/ 11144 w 168306"/>
                <a:gd name="connsiteY531" fmla="*/ 7144 h 120014"/>
                <a:gd name="connsiteX532" fmla="*/ 11430 w 168306"/>
                <a:gd name="connsiteY532" fmla="*/ 7144 h 120014"/>
                <a:gd name="connsiteX533" fmla="*/ 11430 w 168306"/>
                <a:gd name="connsiteY533" fmla="*/ 6858 h 120014"/>
                <a:gd name="connsiteX534" fmla="*/ 11811 w 168306"/>
                <a:gd name="connsiteY534" fmla="*/ 6858 h 120014"/>
                <a:gd name="connsiteX535" fmla="*/ 11430 w 168306"/>
                <a:gd name="connsiteY535" fmla="*/ 6572 h 120014"/>
                <a:gd name="connsiteX536" fmla="*/ 11811 w 168306"/>
                <a:gd name="connsiteY536" fmla="*/ 6858 h 120014"/>
                <a:gd name="connsiteX537" fmla="*/ 11811 w 168306"/>
                <a:gd name="connsiteY537" fmla="*/ 6191 h 120014"/>
                <a:gd name="connsiteX538" fmla="*/ 12478 w 168306"/>
                <a:gd name="connsiteY538" fmla="*/ 6191 h 120014"/>
                <a:gd name="connsiteX539" fmla="*/ 12478 w 168306"/>
                <a:gd name="connsiteY539" fmla="*/ 5906 h 120014"/>
                <a:gd name="connsiteX540" fmla="*/ 12764 w 168306"/>
                <a:gd name="connsiteY540" fmla="*/ 5906 h 120014"/>
                <a:gd name="connsiteX541" fmla="*/ 12764 w 168306"/>
                <a:gd name="connsiteY541" fmla="*/ 5239 h 120014"/>
                <a:gd name="connsiteX542" fmla="*/ 13145 w 168306"/>
                <a:gd name="connsiteY542" fmla="*/ 5239 h 120014"/>
                <a:gd name="connsiteX543" fmla="*/ 13145 w 168306"/>
                <a:gd name="connsiteY543" fmla="*/ 4858 h 120014"/>
                <a:gd name="connsiteX544" fmla="*/ 13430 w 168306"/>
                <a:gd name="connsiteY544" fmla="*/ 4858 h 120014"/>
                <a:gd name="connsiteX545" fmla="*/ 13811 w 168306"/>
                <a:gd name="connsiteY545" fmla="*/ 4191 h 120014"/>
                <a:gd name="connsiteX546" fmla="*/ 13811 w 168306"/>
                <a:gd name="connsiteY546" fmla="*/ 3905 h 120014"/>
                <a:gd name="connsiteX547" fmla="*/ 14097 w 168306"/>
                <a:gd name="connsiteY547" fmla="*/ 3620 h 120014"/>
                <a:gd name="connsiteX548" fmla="*/ 14097 w 168306"/>
                <a:gd name="connsiteY548" fmla="*/ 3905 h 120014"/>
                <a:gd name="connsiteX549" fmla="*/ 15050 w 168306"/>
                <a:gd name="connsiteY549" fmla="*/ 3620 h 120014"/>
                <a:gd name="connsiteX550" fmla="*/ 15431 w 168306"/>
                <a:gd name="connsiteY550" fmla="*/ 3620 h 120014"/>
                <a:gd name="connsiteX551" fmla="*/ 15716 w 168306"/>
                <a:gd name="connsiteY551" fmla="*/ 3239 h 120014"/>
                <a:gd name="connsiteX552" fmla="*/ 16383 w 168306"/>
                <a:gd name="connsiteY552" fmla="*/ 3239 h 120014"/>
                <a:gd name="connsiteX553" fmla="*/ 16383 w 168306"/>
                <a:gd name="connsiteY553" fmla="*/ 2953 h 120014"/>
                <a:gd name="connsiteX554" fmla="*/ 17336 w 168306"/>
                <a:gd name="connsiteY554" fmla="*/ 2953 h 120014"/>
                <a:gd name="connsiteX555" fmla="*/ 17717 w 168306"/>
                <a:gd name="connsiteY555" fmla="*/ 2572 h 120014"/>
                <a:gd name="connsiteX556" fmla="*/ 17717 w 168306"/>
                <a:gd name="connsiteY556" fmla="*/ 2286 h 120014"/>
                <a:gd name="connsiteX557" fmla="*/ 18002 w 168306"/>
                <a:gd name="connsiteY557" fmla="*/ 2286 h 120014"/>
                <a:gd name="connsiteX558" fmla="*/ 19050 w 168306"/>
                <a:gd name="connsiteY558" fmla="*/ 1905 h 120014"/>
                <a:gd name="connsiteX559" fmla="*/ 19050 w 168306"/>
                <a:gd name="connsiteY559" fmla="*/ 2286 h 120014"/>
                <a:gd name="connsiteX560" fmla="*/ 19717 w 168306"/>
                <a:gd name="connsiteY560" fmla="*/ 1905 h 120014"/>
                <a:gd name="connsiteX561" fmla="*/ 20955 w 168306"/>
                <a:gd name="connsiteY561" fmla="*/ 1905 h 120014"/>
                <a:gd name="connsiteX562" fmla="*/ 20955 w 168306"/>
                <a:gd name="connsiteY562" fmla="*/ 1619 h 120014"/>
                <a:gd name="connsiteX563" fmla="*/ 20955 w 168306"/>
                <a:gd name="connsiteY563" fmla="*/ 1905 h 120014"/>
                <a:gd name="connsiteX564" fmla="*/ 21336 w 168306"/>
                <a:gd name="connsiteY564" fmla="*/ 1619 h 120014"/>
                <a:gd name="connsiteX565" fmla="*/ 21336 w 168306"/>
                <a:gd name="connsiteY565" fmla="*/ 1905 h 120014"/>
                <a:gd name="connsiteX566" fmla="*/ 21336 w 168306"/>
                <a:gd name="connsiteY566" fmla="*/ 1619 h 120014"/>
                <a:gd name="connsiteX567" fmla="*/ 21622 w 168306"/>
                <a:gd name="connsiteY567" fmla="*/ 1619 h 120014"/>
                <a:gd name="connsiteX568" fmla="*/ 22003 w 168306"/>
                <a:gd name="connsiteY568" fmla="*/ 1238 h 120014"/>
                <a:gd name="connsiteX569" fmla="*/ 22955 w 168306"/>
                <a:gd name="connsiteY569" fmla="*/ 1238 h 120014"/>
                <a:gd name="connsiteX570" fmla="*/ 23622 w 168306"/>
                <a:gd name="connsiteY570" fmla="*/ 667 h 120014"/>
                <a:gd name="connsiteX571" fmla="*/ 23622 w 168306"/>
                <a:gd name="connsiteY571" fmla="*/ 1238 h 120014"/>
                <a:gd name="connsiteX572" fmla="*/ 24289 w 168306"/>
                <a:gd name="connsiteY572" fmla="*/ 1238 h 120014"/>
                <a:gd name="connsiteX573" fmla="*/ 24289 w 168306"/>
                <a:gd name="connsiteY573" fmla="*/ 952 h 120014"/>
                <a:gd name="connsiteX574" fmla="*/ 24956 w 168306"/>
                <a:gd name="connsiteY574" fmla="*/ 667 h 120014"/>
                <a:gd name="connsiteX575" fmla="*/ 25241 w 168306"/>
                <a:gd name="connsiteY575" fmla="*/ 667 h 120014"/>
                <a:gd name="connsiteX576" fmla="*/ 25241 w 168306"/>
                <a:gd name="connsiteY576" fmla="*/ 952 h 120014"/>
                <a:gd name="connsiteX577" fmla="*/ 25622 w 168306"/>
                <a:gd name="connsiteY577" fmla="*/ 952 h 120014"/>
                <a:gd name="connsiteX578" fmla="*/ 25908 w 168306"/>
                <a:gd name="connsiteY578" fmla="*/ 1238 h 120014"/>
                <a:gd name="connsiteX579" fmla="*/ 26861 w 168306"/>
                <a:gd name="connsiteY579" fmla="*/ 1238 h 120014"/>
                <a:gd name="connsiteX580" fmla="*/ 27242 w 168306"/>
                <a:gd name="connsiteY580" fmla="*/ 1619 h 120014"/>
                <a:gd name="connsiteX581" fmla="*/ 27908 w 168306"/>
                <a:gd name="connsiteY581" fmla="*/ 1238 h 120014"/>
                <a:gd name="connsiteX582" fmla="*/ 27908 w 168306"/>
                <a:gd name="connsiteY582" fmla="*/ 1619 h 120014"/>
                <a:gd name="connsiteX583" fmla="*/ 28194 w 168306"/>
                <a:gd name="connsiteY583" fmla="*/ 1238 h 120014"/>
                <a:gd name="connsiteX584" fmla="*/ 30480 w 168306"/>
                <a:gd name="connsiteY584" fmla="*/ 1238 h 120014"/>
                <a:gd name="connsiteX585" fmla="*/ 31147 w 168306"/>
                <a:gd name="connsiteY585" fmla="*/ 952 h 120014"/>
                <a:gd name="connsiteX586" fmla="*/ 32480 w 168306"/>
                <a:gd name="connsiteY586" fmla="*/ 952 h 120014"/>
                <a:gd name="connsiteX587" fmla="*/ 32480 w 168306"/>
                <a:gd name="connsiteY587" fmla="*/ 667 h 120014"/>
                <a:gd name="connsiteX588" fmla="*/ 32766 w 168306"/>
                <a:gd name="connsiteY588" fmla="*/ 667 h 120014"/>
                <a:gd name="connsiteX589" fmla="*/ 32766 w 168306"/>
                <a:gd name="connsiteY589" fmla="*/ 0 h 120014"/>
                <a:gd name="connsiteX590" fmla="*/ 32766 w 168306"/>
                <a:gd name="connsiteY590" fmla="*/ 286 h 120014"/>
                <a:gd name="connsiteX591" fmla="*/ 35433 w 168306"/>
                <a:gd name="connsiteY591" fmla="*/ 286 h 120014"/>
                <a:gd name="connsiteX592" fmla="*/ 35433 w 168306"/>
                <a:gd name="connsiteY592" fmla="*/ 667 h 120014"/>
                <a:gd name="connsiteX593" fmla="*/ 35433 w 168306"/>
                <a:gd name="connsiteY593" fmla="*/ 286 h 120014"/>
                <a:gd name="connsiteX594" fmla="*/ 35433 w 168306"/>
                <a:gd name="connsiteY594" fmla="*/ 667 h 120014"/>
                <a:gd name="connsiteX595" fmla="*/ 36386 w 168306"/>
                <a:gd name="connsiteY595" fmla="*/ 952 h 120014"/>
                <a:gd name="connsiteX596" fmla="*/ 36767 w 168306"/>
                <a:gd name="connsiteY596" fmla="*/ 1238 h 120014"/>
                <a:gd name="connsiteX597" fmla="*/ 37052 w 168306"/>
                <a:gd name="connsiteY597" fmla="*/ 1238 h 120014"/>
                <a:gd name="connsiteX598" fmla="*/ 37052 w 168306"/>
                <a:gd name="connsiteY598" fmla="*/ 1619 h 120014"/>
                <a:gd name="connsiteX599" fmla="*/ 37433 w 168306"/>
                <a:gd name="connsiteY599" fmla="*/ 1619 h 120014"/>
                <a:gd name="connsiteX600" fmla="*/ 37719 w 168306"/>
                <a:gd name="connsiteY600" fmla="*/ 1905 h 120014"/>
                <a:gd name="connsiteX601" fmla="*/ 38386 w 168306"/>
                <a:gd name="connsiteY601" fmla="*/ 1905 h 120014"/>
                <a:gd name="connsiteX602" fmla="*/ 38386 w 168306"/>
                <a:gd name="connsiteY602" fmla="*/ 2286 h 120014"/>
                <a:gd name="connsiteX603" fmla="*/ 38672 w 168306"/>
                <a:gd name="connsiteY603" fmla="*/ 2286 h 120014"/>
                <a:gd name="connsiteX604" fmla="*/ 39338 w 168306"/>
                <a:gd name="connsiteY604" fmla="*/ 2953 h 120014"/>
                <a:gd name="connsiteX605" fmla="*/ 39338 w 168306"/>
                <a:gd name="connsiteY605" fmla="*/ 3620 h 120014"/>
                <a:gd name="connsiteX606" fmla="*/ 39053 w 168306"/>
                <a:gd name="connsiteY606" fmla="*/ 3620 h 120014"/>
                <a:gd name="connsiteX607" fmla="*/ 39053 w 168306"/>
                <a:gd name="connsiteY607" fmla="*/ 4191 h 120014"/>
                <a:gd name="connsiteX608" fmla="*/ 39338 w 168306"/>
                <a:gd name="connsiteY608" fmla="*/ 4191 h 120014"/>
                <a:gd name="connsiteX609" fmla="*/ 39338 w 168306"/>
                <a:gd name="connsiteY609" fmla="*/ 4858 h 120014"/>
                <a:gd name="connsiteX610" fmla="*/ 39719 w 168306"/>
                <a:gd name="connsiteY610" fmla="*/ 5239 h 120014"/>
                <a:gd name="connsiteX611" fmla="*/ 39719 w 168306"/>
                <a:gd name="connsiteY611" fmla="*/ 4858 h 120014"/>
                <a:gd name="connsiteX612" fmla="*/ 40386 w 168306"/>
                <a:gd name="connsiteY612" fmla="*/ 4858 h 120014"/>
                <a:gd name="connsiteX613" fmla="*/ 40005 w 168306"/>
                <a:gd name="connsiteY613" fmla="*/ 5525 h 120014"/>
                <a:gd name="connsiteX614" fmla="*/ 40005 w 168306"/>
                <a:gd name="connsiteY614" fmla="*/ 5906 h 120014"/>
                <a:gd name="connsiteX615" fmla="*/ 40386 w 168306"/>
                <a:gd name="connsiteY615" fmla="*/ 5906 h 120014"/>
                <a:gd name="connsiteX616" fmla="*/ 40005 w 168306"/>
                <a:gd name="connsiteY616" fmla="*/ 6191 h 120014"/>
                <a:gd name="connsiteX617" fmla="*/ 40386 w 168306"/>
                <a:gd name="connsiteY617" fmla="*/ 6191 h 120014"/>
                <a:gd name="connsiteX618" fmla="*/ 41339 w 168306"/>
                <a:gd name="connsiteY618" fmla="*/ 6572 h 120014"/>
                <a:gd name="connsiteX619" fmla="*/ 41624 w 168306"/>
                <a:gd name="connsiteY619" fmla="*/ 6858 h 120014"/>
                <a:gd name="connsiteX620" fmla="*/ 41624 w 168306"/>
                <a:gd name="connsiteY620" fmla="*/ 6572 h 120014"/>
                <a:gd name="connsiteX621" fmla="*/ 42005 w 168306"/>
                <a:gd name="connsiteY621" fmla="*/ 6858 h 120014"/>
                <a:gd name="connsiteX622" fmla="*/ 43625 w 168306"/>
                <a:gd name="connsiteY622" fmla="*/ 6858 h 120014"/>
                <a:gd name="connsiteX623" fmla="*/ 43625 w 168306"/>
                <a:gd name="connsiteY623" fmla="*/ 5906 h 120014"/>
                <a:gd name="connsiteX624" fmla="*/ 43910 w 168306"/>
                <a:gd name="connsiteY624" fmla="*/ 5906 h 120014"/>
                <a:gd name="connsiteX625" fmla="*/ 43910 w 168306"/>
                <a:gd name="connsiteY625" fmla="*/ 6191 h 120014"/>
                <a:gd name="connsiteX626" fmla="*/ 44577 w 168306"/>
                <a:gd name="connsiteY626" fmla="*/ 6191 h 120014"/>
                <a:gd name="connsiteX627" fmla="*/ 43910 w 168306"/>
                <a:gd name="connsiteY627" fmla="*/ 7144 h 120014"/>
                <a:gd name="connsiteX628" fmla="*/ 43625 w 168306"/>
                <a:gd name="connsiteY628" fmla="*/ 8192 h 120014"/>
                <a:gd name="connsiteX629" fmla="*/ 43625 w 168306"/>
                <a:gd name="connsiteY629" fmla="*/ 8477 h 120014"/>
                <a:gd name="connsiteX630" fmla="*/ 43339 w 168306"/>
                <a:gd name="connsiteY630" fmla="*/ 9144 h 120014"/>
                <a:gd name="connsiteX631" fmla="*/ 43339 w 168306"/>
                <a:gd name="connsiteY631" fmla="*/ 10097 h 120014"/>
                <a:gd name="connsiteX632" fmla="*/ 43910 w 168306"/>
                <a:gd name="connsiteY632" fmla="*/ 10763 h 120014"/>
                <a:gd name="connsiteX633" fmla="*/ 44291 w 168306"/>
                <a:gd name="connsiteY633" fmla="*/ 10763 h 120014"/>
                <a:gd name="connsiteX634" fmla="*/ 44291 w 168306"/>
                <a:gd name="connsiteY634" fmla="*/ 11144 h 120014"/>
                <a:gd name="connsiteX635" fmla="*/ 44577 w 168306"/>
                <a:gd name="connsiteY635" fmla="*/ 11144 h 120014"/>
                <a:gd name="connsiteX636" fmla="*/ 44577 w 168306"/>
                <a:gd name="connsiteY636" fmla="*/ 11430 h 120014"/>
                <a:gd name="connsiteX637" fmla="*/ 46292 w 168306"/>
                <a:gd name="connsiteY637" fmla="*/ 11430 h 120014"/>
                <a:gd name="connsiteX638" fmla="*/ 46292 w 168306"/>
                <a:gd name="connsiteY638" fmla="*/ 11144 h 120014"/>
                <a:gd name="connsiteX639" fmla="*/ 46577 w 168306"/>
                <a:gd name="connsiteY639" fmla="*/ 11144 h 120014"/>
                <a:gd name="connsiteX640" fmla="*/ 46577 w 168306"/>
                <a:gd name="connsiteY640" fmla="*/ 10763 h 120014"/>
                <a:gd name="connsiteX641" fmla="*/ 47530 w 168306"/>
                <a:gd name="connsiteY641" fmla="*/ 10763 h 120014"/>
                <a:gd name="connsiteX642" fmla="*/ 47530 w 168306"/>
                <a:gd name="connsiteY642" fmla="*/ 12478 h 120014"/>
                <a:gd name="connsiteX643" fmla="*/ 47244 w 168306"/>
                <a:gd name="connsiteY643" fmla="*/ 12763 h 120014"/>
                <a:gd name="connsiteX644" fmla="*/ 47244 w 168306"/>
                <a:gd name="connsiteY644" fmla="*/ 13049 h 120014"/>
                <a:gd name="connsiteX645" fmla="*/ 46863 w 168306"/>
                <a:gd name="connsiteY645" fmla="*/ 13049 h 120014"/>
                <a:gd name="connsiteX646" fmla="*/ 46863 w 168306"/>
                <a:gd name="connsiteY646" fmla="*/ 13430 h 120014"/>
                <a:gd name="connsiteX647" fmla="*/ 46577 w 168306"/>
                <a:gd name="connsiteY647" fmla="*/ 13430 h 120014"/>
                <a:gd name="connsiteX648" fmla="*/ 46863 w 168306"/>
                <a:gd name="connsiteY648" fmla="*/ 14097 h 120014"/>
                <a:gd name="connsiteX649" fmla="*/ 47244 w 168306"/>
                <a:gd name="connsiteY649" fmla="*/ 14383 h 120014"/>
                <a:gd name="connsiteX650" fmla="*/ 47911 w 168306"/>
                <a:gd name="connsiteY650" fmla="*/ 14383 h 120014"/>
                <a:gd name="connsiteX651" fmla="*/ 47911 w 168306"/>
                <a:gd name="connsiteY651" fmla="*/ 14764 h 120014"/>
                <a:gd name="connsiteX652" fmla="*/ 47911 w 168306"/>
                <a:gd name="connsiteY652" fmla="*/ 14097 h 120014"/>
                <a:gd name="connsiteX653" fmla="*/ 48578 w 168306"/>
                <a:gd name="connsiteY653" fmla="*/ 13716 h 120014"/>
                <a:gd name="connsiteX654" fmla="*/ 48578 w 168306"/>
                <a:gd name="connsiteY654" fmla="*/ 13430 h 120014"/>
                <a:gd name="connsiteX655" fmla="*/ 49530 w 168306"/>
                <a:gd name="connsiteY655" fmla="*/ 13430 h 120014"/>
                <a:gd name="connsiteX656" fmla="*/ 49244 w 168306"/>
                <a:gd name="connsiteY656" fmla="*/ 13716 h 120014"/>
                <a:gd name="connsiteX657" fmla="*/ 49244 w 168306"/>
                <a:gd name="connsiteY657" fmla="*/ 14097 h 120014"/>
                <a:gd name="connsiteX658" fmla="*/ 48863 w 168306"/>
                <a:gd name="connsiteY658" fmla="*/ 14383 h 120014"/>
                <a:gd name="connsiteX659" fmla="*/ 48578 w 168306"/>
                <a:gd name="connsiteY659" fmla="*/ 14383 h 120014"/>
                <a:gd name="connsiteX660" fmla="*/ 48578 w 168306"/>
                <a:gd name="connsiteY660" fmla="*/ 15050 h 120014"/>
                <a:gd name="connsiteX661" fmla="*/ 48197 w 168306"/>
                <a:gd name="connsiteY661" fmla="*/ 15050 h 120014"/>
                <a:gd name="connsiteX662" fmla="*/ 48197 w 168306"/>
                <a:gd name="connsiteY662" fmla="*/ 15431 h 120014"/>
                <a:gd name="connsiteX663" fmla="*/ 47911 w 168306"/>
                <a:gd name="connsiteY663" fmla="*/ 15431 h 120014"/>
                <a:gd name="connsiteX664" fmla="*/ 47911 w 168306"/>
                <a:gd name="connsiteY664" fmla="*/ 15050 h 120014"/>
                <a:gd name="connsiteX665" fmla="*/ 47530 w 168306"/>
                <a:gd name="connsiteY665" fmla="*/ 15050 h 120014"/>
                <a:gd name="connsiteX666" fmla="*/ 47530 w 168306"/>
                <a:gd name="connsiteY666" fmla="*/ 15716 h 120014"/>
                <a:gd name="connsiteX667" fmla="*/ 47244 w 168306"/>
                <a:gd name="connsiteY667" fmla="*/ 15716 h 120014"/>
                <a:gd name="connsiteX668" fmla="*/ 47244 w 168306"/>
                <a:gd name="connsiteY668" fmla="*/ 16002 h 120014"/>
                <a:gd name="connsiteX669" fmla="*/ 47530 w 168306"/>
                <a:gd name="connsiteY669" fmla="*/ 16002 h 120014"/>
                <a:gd name="connsiteX670" fmla="*/ 47530 w 168306"/>
                <a:gd name="connsiteY670" fmla="*/ 16383 h 120014"/>
                <a:gd name="connsiteX671" fmla="*/ 47244 w 168306"/>
                <a:gd name="connsiteY671" fmla="*/ 16383 h 120014"/>
                <a:gd name="connsiteX672" fmla="*/ 47244 w 168306"/>
                <a:gd name="connsiteY672" fmla="*/ 16669 h 120014"/>
                <a:gd name="connsiteX673" fmla="*/ 46958 w 168306"/>
                <a:gd name="connsiteY673" fmla="*/ 16669 h 120014"/>
                <a:gd name="connsiteX674" fmla="*/ 46577 w 168306"/>
                <a:gd name="connsiteY674" fmla="*/ 17336 h 120014"/>
                <a:gd name="connsiteX675" fmla="*/ 46958 w 168306"/>
                <a:gd name="connsiteY675" fmla="*/ 17717 h 120014"/>
                <a:gd name="connsiteX676" fmla="*/ 47530 w 168306"/>
                <a:gd name="connsiteY676" fmla="*/ 18955 h 120014"/>
                <a:gd name="connsiteX677" fmla="*/ 48197 w 168306"/>
                <a:gd name="connsiteY677" fmla="*/ 19622 h 120014"/>
                <a:gd name="connsiteX678" fmla="*/ 48578 w 168306"/>
                <a:gd name="connsiteY678" fmla="*/ 19622 h 120014"/>
                <a:gd name="connsiteX679" fmla="*/ 48578 w 168306"/>
                <a:gd name="connsiteY679" fmla="*/ 20003 h 120014"/>
                <a:gd name="connsiteX680" fmla="*/ 48863 w 168306"/>
                <a:gd name="connsiteY680" fmla="*/ 20003 h 120014"/>
                <a:gd name="connsiteX681" fmla="*/ 48863 w 168306"/>
                <a:gd name="connsiteY681" fmla="*/ 20288 h 120014"/>
                <a:gd name="connsiteX682" fmla="*/ 49244 w 168306"/>
                <a:gd name="connsiteY682" fmla="*/ 20288 h 120014"/>
                <a:gd name="connsiteX683" fmla="*/ 50483 w 168306"/>
                <a:gd name="connsiteY683" fmla="*/ 20669 h 120014"/>
                <a:gd name="connsiteX684" fmla="*/ 54102 w 168306"/>
                <a:gd name="connsiteY684" fmla="*/ 21622 h 120014"/>
                <a:gd name="connsiteX685" fmla="*/ 54769 w 168306"/>
                <a:gd name="connsiteY685" fmla="*/ 20955 h 120014"/>
                <a:gd name="connsiteX686" fmla="*/ 55150 w 168306"/>
                <a:gd name="connsiteY686" fmla="*/ 21336 h 120014"/>
                <a:gd name="connsiteX687" fmla="*/ 55150 w 168306"/>
                <a:gd name="connsiteY687" fmla="*/ 20955 h 120014"/>
                <a:gd name="connsiteX688" fmla="*/ 55436 w 168306"/>
                <a:gd name="connsiteY688" fmla="*/ 20955 h 120014"/>
                <a:gd name="connsiteX689" fmla="*/ 55436 w 168306"/>
                <a:gd name="connsiteY689" fmla="*/ 20669 h 120014"/>
                <a:gd name="connsiteX690" fmla="*/ 56388 w 168306"/>
                <a:gd name="connsiteY690" fmla="*/ 20669 h 120014"/>
                <a:gd name="connsiteX691" fmla="*/ 56388 w 168306"/>
                <a:gd name="connsiteY691" fmla="*/ 20955 h 120014"/>
                <a:gd name="connsiteX692" fmla="*/ 56102 w 168306"/>
                <a:gd name="connsiteY692" fmla="*/ 20955 h 120014"/>
                <a:gd name="connsiteX693" fmla="*/ 56102 w 168306"/>
                <a:gd name="connsiteY693" fmla="*/ 21336 h 120014"/>
                <a:gd name="connsiteX694" fmla="*/ 55817 w 168306"/>
                <a:gd name="connsiteY694" fmla="*/ 21336 h 120014"/>
                <a:gd name="connsiteX695" fmla="*/ 55817 w 168306"/>
                <a:gd name="connsiteY695" fmla="*/ 21622 h 120014"/>
                <a:gd name="connsiteX696" fmla="*/ 55436 w 168306"/>
                <a:gd name="connsiteY696" fmla="*/ 21908 h 120014"/>
                <a:gd name="connsiteX697" fmla="*/ 55436 w 168306"/>
                <a:gd name="connsiteY697" fmla="*/ 22289 h 120014"/>
                <a:gd name="connsiteX698" fmla="*/ 55817 w 168306"/>
                <a:gd name="connsiteY698" fmla="*/ 22289 h 120014"/>
                <a:gd name="connsiteX699" fmla="*/ 55817 w 168306"/>
                <a:gd name="connsiteY699" fmla="*/ 22574 h 120014"/>
                <a:gd name="connsiteX700" fmla="*/ 56102 w 168306"/>
                <a:gd name="connsiteY700" fmla="*/ 22574 h 120014"/>
                <a:gd name="connsiteX701" fmla="*/ 55817 w 168306"/>
                <a:gd name="connsiteY701" fmla="*/ 22955 h 120014"/>
                <a:gd name="connsiteX702" fmla="*/ 56769 w 168306"/>
                <a:gd name="connsiteY702" fmla="*/ 22955 h 120014"/>
                <a:gd name="connsiteX703" fmla="*/ 56388 w 168306"/>
                <a:gd name="connsiteY703" fmla="*/ 22955 h 120014"/>
                <a:gd name="connsiteX704" fmla="*/ 56388 w 168306"/>
                <a:gd name="connsiteY704" fmla="*/ 23622 h 120014"/>
                <a:gd name="connsiteX705" fmla="*/ 56769 w 168306"/>
                <a:gd name="connsiteY705" fmla="*/ 23622 h 120014"/>
                <a:gd name="connsiteX706" fmla="*/ 57055 w 168306"/>
                <a:gd name="connsiteY706" fmla="*/ 23908 h 120014"/>
                <a:gd name="connsiteX707" fmla="*/ 57436 w 168306"/>
                <a:gd name="connsiteY707" fmla="*/ 23908 h 120014"/>
                <a:gd name="connsiteX708" fmla="*/ 57055 w 168306"/>
                <a:gd name="connsiteY708" fmla="*/ 23908 h 120014"/>
                <a:gd name="connsiteX709" fmla="*/ 58103 w 168306"/>
                <a:gd name="connsiteY709" fmla="*/ 24289 h 120014"/>
                <a:gd name="connsiteX710" fmla="*/ 58103 w 168306"/>
                <a:gd name="connsiteY710" fmla="*/ 23622 h 120014"/>
                <a:gd name="connsiteX711" fmla="*/ 58769 w 168306"/>
                <a:gd name="connsiteY711" fmla="*/ 23622 h 120014"/>
                <a:gd name="connsiteX712" fmla="*/ 58769 w 168306"/>
                <a:gd name="connsiteY712" fmla="*/ 23241 h 120014"/>
                <a:gd name="connsiteX713" fmla="*/ 59341 w 168306"/>
                <a:gd name="connsiteY713" fmla="*/ 23241 h 120014"/>
                <a:gd name="connsiteX714" fmla="*/ 59341 w 168306"/>
                <a:gd name="connsiteY714" fmla="*/ 23908 h 120014"/>
                <a:gd name="connsiteX715" fmla="*/ 60008 w 168306"/>
                <a:gd name="connsiteY715" fmla="*/ 23908 h 120014"/>
                <a:gd name="connsiteX716" fmla="*/ 60008 w 168306"/>
                <a:gd name="connsiteY716" fmla="*/ 23622 h 120014"/>
                <a:gd name="connsiteX717" fmla="*/ 60389 w 168306"/>
                <a:gd name="connsiteY717" fmla="*/ 23622 h 120014"/>
                <a:gd name="connsiteX718" fmla="*/ 60389 w 168306"/>
                <a:gd name="connsiteY718" fmla="*/ 23241 h 120014"/>
                <a:gd name="connsiteX719" fmla="*/ 60674 w 168306"/>
                <a:gd name="connsiteY719" fmla="*/ 23241 h 120014"/>
                <a:gd name="connsiteX720" fmla="*/ 60674 w 168306"/>
                <a:gd name="connsiteY720" fmla="*/ 23622 h 120014"/>
                <a:gd name="connsiteX721" fmla="*/ 61055 w 168306"/>
                <a:gd name="connsiteY721" fmla="*/ 23622 h 120014"/>
                <a:gd name="connsiteX722" fmla="*/ 61055 w 168306"/>
                <a:gd name="connsiteY722" fmla="*/ 24289 h 120014"/>
                <a:gd name="connsiteX723" fmla="*/ 61341 w 168306"/>
                <a:gd name="connsiteY723" fmla="*/ 24575 h 120014"/>
                <a:gd name="connsiteX724" fmla="*/ 61055 w 168306"/>
                <a:gd name="connsiteY724" fmla="*/ 24575 h 120014"/>
                <a:gd name="connsiteX725" fmla="*/ 61341 w 168306"/>
                <a:gd name="connsiteY725" fmla="*/ 24860 h 120014"/>
                <a:gd name="connsiteX726" fmla="*/ 61341 w 168306"/>
                <a:gd name="connsiteY726" fmla="*/ 25241 h 120014"/>
                <a:gd name="connsiteX727" fmla="*/ 62294 w 168306"/>
                <a:gd name="connsiteY727" fmla="*/ 25241 h 120014"/>
                <a:gd name="connsiteX728" fmla="*/ 62294 w 168306"/>
                <a:gd name="connsiteY728" fmla="*/ 25527 h 120014"/>
                <a:gd name="connsiteX729" fmla="*/ 62675 w 168306"/>
                <a:gd name="connsiteY729" fmla="*/ 25527 h 120014"/>
                <a:gd name="connsiteX730" fmla="*/ 62294 w 168306"/>
                <a:gd name="connsiteY730" fmla="*/ 25527 h 120014"/>
                <a:gd name="connsiteX731" fmla="*/ 62675 w 168306"/>
                <a:gd name="connsiteY731" fmla="*/ 25527 h 120014"/>
                <a:gd name="connsiteX732" fmla="*/ 62675 w 168306"/>
                <a:gd name="connsiteY732" fmla="*/ 25241 h 120014"/>
                <a:gd name="connsiteX733" fmla="*/ 62960 w 168306"/>
                <a:gd name="connsiteY733" fmla="*/ 25241 h 120014"/>
                <a:gd name="connsiteX734" fmla="*/ 62960 w 168306"/>
                <a:gd name="connsiteY734" fmla="*/ 24860 h 120014"/>
                <a:gd name="connsiteX735" fmla="*/ 63341 w 168306"/>
                <a:gd name="connsiteY735" fmla="*/ 24860 h 120014"/>
                <a:gd name="connsiteX736" fmla="*/ 62960 w 168306"/>
                <a:gd name="connsiteY736" fmla="*/ 24575 h 120014"/>
                <a:gd name="connsiteX737" fmla="*/ 63341 w 168306"/>
                <a:gd name="connsiteY737" fmla="*/ 24575 h 120014"/>
                <a:gd name="connsiteX738" fmla="*/ 62960 w 168306"/>
                <a:gd name="connsiteY738" fmla="*/ 24575 h 120014"/>
                <a:gd name="connsiteX739" fmla="*/ 63341 w 168306"/>
                <a:gd name="connsiteY739" fmla="*/ 24575 h 120014"/>
                <a:gd name="connsiteX740" fmla="*/ 63341 w 168306"/>
                <a:gd name="connsiteY740" fmla="*/ 23622 h 120014"/>
                <a:gd name="connsiteX741" fmla="*/ 63341 w 168306"/>
                <a:gd name="connsiteY741" fmla="*/ 23908 h 120014"/>
                <a:gd name="connsiteX742" fmla="*/ 63627 w 168306"/>
                <a:gd name="connsiteY742" fmla="*/ 23622 h 120014"/>
                <a:gd name="connsiteX743" fmla="*/ 64294 w 168306"/>
                <a:gd name="connsiteY743" fmla="*/ 23622 h 120014"/>
                <a:gd name="connsiteX744" fmla="*/ 64294 w 168306"/>
                <a:gd name="connsiteY744" fmla="*/ 23908 h 120014"/>
                <a:gd name="connsiteX745" fmla="*/ 64675 w 168306"/>
                <a:gd name="connsiteY745" fmla="*/ 23908 h 120014"/>
                <a:gd name="connsiteX746" fmla="*/ 64675 w 168306"/>
                <a:gd name="connsiteY746" fmla="*/ 24575 h 120014"/>
                <a:gd name="connsiteX747" fmla="*/ 64294 w 168306"/>
                <a:gd name="connsiteY747" fmla="*/ 24575 h 120014"/>
                <a:gd name="connsiteX748" fmla="*/ 64294 w 168306"/>
                <a:gd name="connsiteY748" fmla="*/ 24860 h 120014"/>
                <a:gd name="connsiteX749" fmla="*/ 64675 w 168306"/>
                <a:gd name="connsiteY749" fmla="*/ 25241 h 120014"/>
                <a:gd name="connsiteX750" fmla="*/ 65246 w 168306"/>
                <a:gd name="connsiteY750" fmla="*/ 25241 h 120014"/>
                <a:gd name="connsiteX751" fmla="*/ 65246 w 168306"/>
                <a:gd name="connsiteY751" fmla="*/ 24860 h 120014"/>
                <a:gd name="connsiteX752" fmla="*/ 65246 w 168306"/>
                <a:gd name="connsiteY752" fmla="*/ 25241 h 120014"/>
                <a:gd name="connsiteX753" fmla="*/ 65627 w 168306"/>
                <a:gd name="connsiteY753" fmla="*/ 25241 h 120014"/>
                <a:gd name="connsiteX754" fmla="*/ 65627 w 168306"/>
                <a:gd name="connsiteY754" fmla="*/ 24860 h 120014"/>
                <a:gd name="connsiteX755" fmla="*/ 65913 w 168306"/>
                <a:gd name="connsiteY755" fmla="*/ 25241 h 120014"/>
                <a:gd name="connsiteX756" fmla="*/ 65913 w 168306"/>
                <a:gd name="connsiteY756" fmla="*/ 24860 h 120014"/>
                <a:gd name="connsiteX757" fmla="*/ 66294 w 168306"/>
                <a:gd name="connsiteY757" fmla="*/ 24860 h 120014"/>
                <a:gd name="connsiteX758" fmla="*/ 66580 w 168306"/>
                <a:gd name="connsiteY758" fmla="*/ 25241 h 120014"/>
                <a:gd name="connsiteX759" fmla="*/ 66961 w 168306"/>
                <a:gd name="connsiteY759" fmla="*/ 24860 h 120014"/>
                <a:gd name="connsiteX760" fmla="*/ 66961 w 168306"/>
                <a:gd name="connsiteY760" fmla="*/ 25241 h 120014"/>
                <a:gd name="connsiteX761" fmla="*/ 67628 w 168306"/>
                <a:gd name="connsiteY761" fmla="*/ 24860 h 120014"/>
                <a:gd name="connsiteX762" fmla="*/ 67628 w 168306"/>
                <a:gd name="connsiteY762" fmla="*/ 25241 h 120014"/>
                <a:gd name="connsiteX763" fmla="*/ 67628 w 168306"/>
                <a:gd name="connsiteY763" fmla="*/ 24575 h 120014"/>
                <a:gd name="connsiteX764" fmla="*/ 67913 w 168306"/>
                <a:gd name="connsiteY764" fmla="*/ 24575 h 120014"/>
                <a:gd name="connsiteX765" fmla="*/ 67913 w 168306"/>
                <a:gd name="connsiteY765" fmla="*/ 24860 h 120014"/>
                <a:gd name="connsiteX766" fmla="*/ 68199 w 168306"/>
                <a:gd name="connsiteY766" fmla="*/ 25527 h 120014"/>
                <a:gd name="connsiteX767" fmla="*/ 68580 w 168306"/>
                <a:gd name="connsiteY767" fmla="*/ 25908 h 120014"/>
                <a:gd name="connsiteX768" fmla="*/ 68866 w 168306"/>
                <a:gd name="connsiteY768" fmla="*/ 25527 h 120014"/>
                <a:gd name="connsiteX769" fmla="*/ 68866 w 168306"/>
                <a:gd name="connsiteY769" fmla="*/ 25908 h 120014"/>
                <a:gd name="connsiteX770" fmla="*/ 69247 w 168306"/>
                <a:gd name="connsiteY770" fmla="*/ 25908 h 120014"/>
                <a:gd name="connsiteX771" fmla="*/ 70866 w 168306"/>
                <a:gd name="connsiteY771" fmla="*/ 25527 h 120014"/>
                <a:gd name="connsiteX772" fmla="*/ 71152 w 168306"/>
                <a:gd name="connsiteY772" fmla="*/ 25527 h 120014"/>
                <a:gd name="connsiteX773" fmla="*/ 72866 w 168306"/>
                <a:gd name="connsiteY773" fmla="*/ 24860 h 120014"/>
                <a:gd name="connsiteX774" fmla="*/ 73152 w 168306"/>
                <a:gd name="connsiteY774" fmla="*/ 24860 h 120014"/>
                <a:gd name="connsiteX775" fmla="*/ 73533 w 168306"/>
                <a:gd name="connsiteY775" fmla="*/ 24289 h 120014"/>
                <a:gd name="connsiteX776" fmla="*/ 73533 w 168306"/>
                <a:gd name="connsiteY776" fmla="*/ 23622 h 120014"/>
                <a:gd name="connsiteX777" fmla="*/ 73533 w 168306"/>
                <a:gd name="connsiteY777" fmla="*/ 23908 h 120014"/>
                <a:gd name="connsiteX778" fmla="*/ 73533 w 168306"/>
                <a:gd name="connsiteY778" fmla="*/ 23241 h 120014"/>
                <a:gd name="connsiteX779" fmla="*/ 73152 w 168306"/>
                <a:gd name="connsiteY779" fmla="*/ 22955 h 120014"/>
                <a:gd name="connsiteX780" fmla="*/ 73152 w 168306"/>
                <a:gd name="connsiteY780" fmla="*/ 22574 h 120014"/>
                <a:gd name="connsiteX781" fmla="*/ 73533 w 168306"/>
                <a:gd name="connsiteY781" fmla="*/ 22955 h 120014"/>
                <a:gd name="connsiteX782" fmla="*/ 73819 w 168306"/>
                <a:gd name="connsiteY782" fmla="*/ 22955 h 120014"/>
                <a:gd name="connsiteX783" fmla="*/ 73819 w 168306"/>
                <a:gd name="connsiteY783" fmla="*/ 22574 h 120014"/>
                <a:gd name="connsiteX784" fmla="*/ 74104 w 168306"/>
                <a:gd name="connsiteY784" fmla="*/ 23241 h 120014"/>
                <a:gd name="connsiteX785" fmla="*/ 74104 w 168306"/>
                <a:gd name="connsiteY785" fmla="*/ 23622 h 120014"/>
                <a:gd name="connsiteX786" fmla="*/ 73819 w 168306"/>
                <a:gd name="connsiteY786" fmla="*/ 23622 h 120014"/>
                <a:gd name="connsiteX787" fmla="*/ 73819 w 168306"/>
                <a:gd name="connsiteY787" fmla="*/ 24860 h 120014"/>
                <a:gd name="connsiteX788" fmla="*/ 74104 w 168306"/>
                <a:gd name="connsiteY788" fmla="*/ 25241 h 120014"/>
                <a:gd name="connsiteX789" fmla="*/ 74104 w 168306"/>
                <a:gd name="connsiteY789" fmla="*/ 24860 h 120014"/>
                <a:gd name="connsiteX790" fmla="*/ 74104 w 168306"/>
                <a:gd name="connsiteY790" fmla="*/ 25241 h 120014"/>
                <a:gd name="connsiteX791" fmla="*/ 74771 w 168306"/>
                <a:gd name="connsiteY791" fmla="*/ 25241 h 120014"/>
                <a:gd name="connsiteX792" fmla="*/ 74486 w 168306"/>
                <a:gd name="connsiteY792" fmla="*/ 25241 h 120014"/>
                <a:gd name="connsiteX793" fmla="*/ 74486 w 168306"/>
                <a:gd name="connsiteY793" fmla="*/ 25527 h 120014"/>
                <a:gd name="connsiteX794" fmla="*/ 75819 w 168306"/>
                <a:gd name="connsiteY794" fmla="*/ 25527 h 120014"/>
                <a:gd name="connsiteX795" fmla="*/ 76105 w 168306"/>
                <a:gd name="connsiteY795" fmla="*/ 25908 h 120014"/>
                <a:gd name="connsiteX796" fmla="*/ 76486 w 168306"/>
                <a:gd name="connsiteY796" fmla="*/ 25908 h 120014"/>
                <a:gd name="connsiteX797" fmla="*/ 78391 w 168306"/>
                <a:gd name="connsiteY797" fmla="*/ 25527 h 120014"/>
                <a:gd name="connsiteX798" fmla="*/ 78772 w 168306"/>
                <a:gd name="connsiteY798" fmla="*/ 25241 h 120014"/>
                <a:gd name="connsiteX799" fmla="*/ 78391 w 168306"/>
                <a:gd name="connsiteY799" fmla="*/ 24575 h 120014"/>
                <a:gd name="connsiteX800" fmla="*/ 79058 w 168306"/>
                <a:gd name="connsiteY800" fmla="*/ 24575 h 120014"/>
                <a:gd name="connsiteX801" fmla="*/ 78772 w 168306"/>
                <a:gd name="connsiteY801" fmla="*/ 24575 h 120014"/>
                <a:gd name="connsiteX802" fmla="*/ 79058 w 168306"/>
                <a:gd name="connsiteY802" fmla="*/ 24575 h 120014"/>
                <a:gd name="connsiteX803" fmla="*/ 79058 w 168306"/>
                <a:gd name="connsiteY803" fmla="*/ 23622 h 120014"/>
                <a:gd name="connsiteX804" fmla="*/ 79058 w 168306"/>
                <a:gd name="connsiteY804" fmla="*/ 23908 h 120014"/>
                <a:gd name="connsiteX805" fmla="*/ 79439 w 168306"/>
                <a:gd name="connsiteY805" fmla="*/ 23908 h 120014"/>
                <a:gd name="connsiteX806" fmla="*/ 79058 w 168306"/>
                <a:gd name="connsiteY806" fmla="*/ 23908 h 120014"/>
                <a:gd name="connsiteX807" fmla="*/ 79439 w 168306"/>
                <a:gd name="connsiteY807" fmla="*/ 23908 h 120014"/>
                <a:gd name="connsiteX808" fmla="*/ 79439 w 168306"/>
                <a:gd name="connsiteY808" fmla="*/ 24289 h 120014"/>
                <a:gd name="connsiteX809" fmla="*/ 79724 w 168306"/>
                <a:gd name="connsiteY809" fmla="*/ 24289 h 120014"/>
                <a:gd name="connsiteX810" fmla="*/ 79724 w 168306"/>
                <a:gd name="connsiteY810" fmla="*/ 24575 h 120014"/>
                <a:gd name="connsiteX811" fmla="*/ 80010 w 168306"/>
                <a:gd name="connsiteY811" fmla="*/ 24575 h 120014"/>
                <a:gd name="connsiteX812" fmla="*/ 80010 w 168306"/>
                <a:gd name="connsiteY812" fmla="*/ 24289 h 120014"/>
                <a:gd name="connsiteX813" fmla="*/ 80010 w 168306"/>
                <a:gd name="connsiteY813" fmla="*/ 24575 h 120014"/>
                <a:gd name="connsiteX814" fmla="*/ 80010 w 168306"/>
                <a:gd name="connsiteY814" fmla="*/ 24289 h 120014"/>
                <a:gd name="connsiteX815" fmla="*/ 80677 w 168306"/>
                <a:gd name="connsiteY815" fmla="*/ 24289 h 120014"/>
                <a:gd name="connsiteX816" fmla="*/ 80677 w 168306"/>
                <a:gd name="connsiteY816" fmla="*/ 23908 h 120014"/>
                <a:gd name="connsiteX817" fmla="*/ 81058 w 168306"/>
                <a:gd name="connsiteY817" fmla="*/ 23908 h 120014"/>
                <a:gd name="connsiteX818" fmla="*/ 81058 w 168306"/>
                <a:gd name="connsiteY818" fmla="*/ 24289 h 120014"/>
                <a:gd name="connsiteX819" fmla="*/ 81344 w 168306"/>
                <a:gd name="connsiteY819" fmla="*/ 24289 h 120014"/>
                <a:gd name="connsiteX820" fmla="*/ 81725 w 168306"/>
                <a:gd name="connsiteY820" fmla="*/ 24575 h 120014"/>
                <a:gd name="connsiteX821" fmla="*/ 82010 w 168306"/>
                <a:gd name="connsiteY821" fmla="*/ 24289 h 120014"/>
                <a:gd name="connsiteX822" fmla="*/ 81725 w 168306"/>
                <a:gd name="connsiteY822" fmla="*/ 24575 h 120014"/>
                <a:gd name="connsiteX823" fmla="*/ 82010 w 168306"/>
                <a:gd name="connsiteY823" fmla="*/ 24575 h 120014"/>
                <a:gd name="connsiteX824" fmla="*/ 82010 w 168306"/>
                <a:gd name="connsiteY824" fmla="*/ 24860 h 120014"/>
                <a:gd name="connsiteX825" fmla="*/ 82391 w 168306"/>
                <a:gd name="connsiteY825" fmla="*/ 24860 h 120014"/>
                <a:gd name="connsiteX826" fmla="*/ 82010 w 168306"/>
                <a:gd name="connsiteY826" fmla="*/ 25241 h 120014"/>
                <a:gd name="connsiteX827" fmla="*/ 82677 w 168306"/>
                <a:gd name="connsiteY827" fmla="*/ 25241 h 120014"/>
                <a:gd name="connsiteX828" fmla="*/ 82677 w 168306"/>
                <a:gd name="connsiteY828" fmla="*/ 25527 h 120014"/>
                <a:gd name="connsiteX829" fmla="*/ 82963 w 168306"/>
                <a:gd name="connsiteY829" fmla="*/ 25527 h 120014"/>
                <a:gd name="connsiteX830" fmla="*/ 83629 w 168306"/>
                <a:gd name="connsiteY830" fmla="*/ 25241 h 120014"/>
                <a:gd name="connsiteX831" fmla="*/ 84296 w 168306"/>
                <a:gd name="connsiteY831" fmla="*/ 25241 h 120014"/>
                <a:gd name="connsiteX832" fmla="*/ 84296 w 168306"/>
                <a:gd name="connsiteY832" fmla="*/ 24860 h 120014"/>
                <a:gd name="connsiteX833" fmla="*/ 84677 w 168306"/>
                <a:gd name="connsiteY833" fmla="*/ 25241 h 120014"/>
                <a:gd name="connsiteX834" fmla="*/ 84677 w 168306"/>
                <a:gd name="connsiteY834" fmla="*/ 24860 h 120014"/>
                <a:gd name="connsiteX835" fmla="*/ 85630 w 168306"/>
                <a:gd name="connsiteY835" fmla="*/ 24860 h 120014"/>
                <a:gd name="connsiteX836" fmla="*/ 85630 w 168306"/>
                <a:gd name="connsiteY836" fmla="*/ 24575 h 120014"/>
                <a:gd name="connsiteX837" fmla="*/ 85916 w 168306"/>
                <a:gd name="connsiteY837" fmla="*/ 24575 h 120014"/>
                <a:gd name="connsiteX838" fmla="*/ 85916 w 168306"/>
                <a:gd name="connsiteY838" fmla="*/ 24289 h 120014"/>
                <a:gd name="connsiteX839" fmla="*/ 85630 w 168306"/>
                <a:gd name="connsiteY839" fmla="*/ 24289 h 120014"/>
                <a:gd name="connsiteX840" fmla="*/ 86582 w 168306"/>
                <a:gd name="connsiteY840" fmla="*/ 24289 h 120014"/>
                <a:gd name="connsiteX841" fmla="*/ 86582 w 168306"/>
                <a:gd name="connsiteY841" fmla="*/ 23908 h 120014"/>
                <a:gd name="connsiteX842" fmla="*/ 86963 w 168306"/>
                <a:gd name="connsiteY842" fmla="*/ 24289 h 120014"/>
                <a:gd name="connsiteX843" fmla="*/ 87630 w 168306"/>
                <a:gd name="connsiteY843" fmla="*/ 24289 h 120014"/>
                <a:gd name="connsiteX844" fmla="*/ 87630 w 168306"/>
                <a:gd name="connsiteY844" fmla="*/ 24575 h 120014"/>
                <a:gd name="connsiteX845" fmla="*/ 87630 w 168306"/>
                <a:gd name="connsiteY845" fmla="*/ 24289 h 120014"/>
                <a:gd name="connsiteX846" fmla="*/ 87630 w 168306"/>
                <a:gd name="connsiteY846" fmla="*/ 24575 h 120014"/>
                <a:gd name="connsiteX847" fmla="*/ 87916 w 168306"/>
                <a:gd name="connsiteY847" fmla="*/ 24575 h 120014"/>
                <a:gd name="connsiteX848" fmla="*/ 87916 w 168306"/>
                <a:gd name="connsiteY848" fmla="*/ 23908 h 120014"/>
                <a:gd name="connsiteX849" fmla="*/ 87916 w 168306"/>
                <a:gd name="connsiteY849" fmla="*/ 24860 h 120014"/>
                <a:gd name="connsiteX850" fmla="*/ 87630 w 168306"/>
                <a:gd name="connsiteY850" fmla="*/ 24860 h 120014"/>
                <a:gd name="connsiteX851" fmla="*/ 87249 w 168306"/>
                <a:gd name="connsiteY851" fmla="*/ 25241 h 120014"/>
                <a:gd name="connsiteX852" fmla="*/ 87630 w 168306"/>
                <a:gd name="connsiteY852" fmla="*/ 25241 h 120014"/>
                <a:gd name="connsiteX853" fmla="*/ 87249 w 168306"/>
                <a:gd name="connsiteY853" fmla="*/ 25527 h 120014"/>
                <a:gd name="connsiteX854" fmla="*/ 87249 w 168306"/>
                <a:gd name="connsiteY854" fmla="*/ 26194 h 120014"/>
                <a:gd name="connsiteX855" fmla="*/ 87630 w 168306"/>
                <a:gd name="connsiteY855" fmla="*/ 26194 h 120014"/>
                <a:gd name="connsiteX856" fmla="*/ 87630 w 168306"/>
                <a:gd name="connsiteY856" fmla="*/ 27813 h 120014"/>
                <a:gd name="connsiteX857" fmla="*/ 88868 w 168306"/>
                <a:gd name="connsiteY857" fmla="*/ 28480 h 120014"/>
                <a:gd name="connsiteX858" fmla="*/ 90202 w 168306"/>
                <a:gd name="connsiteY858" fmla="*/ 28480 h 120014"/>
                <a:gd name="connsiteX859" fmla="*/ 90583 w 168306"/>
                <a:gd name="connsiteY859" fmla="*/ 28194 h 120014"/>
                <a:gd name="connsiteX860" fmla="*/ 91250 w 168306"/>
                <a:gd name="connsiteY860" fmla="*/ 28194 h 120014"/>
                <a:gd name="connsiteX861" fmla="*/ 91250 w 168306"/>
                <a:gd name="connsiteY861" fmla="*/ 28480 h 120014"/>
                <a:gd name="connsiteX862" fmla="*/ 91535 w 168306"/>
                <a:gd name="connsiteY862" fmla="*/ 28480 h 120014"/>
                <a:gd name="connsiteX863" fmla="*/ 91535 w 168306"/>
                <a:gd name="connsiteY863" fmla="*/ 28861 h 120014"/>
                <a:gd name="connsiteX864" fmla="*/ 91535 w 168306"/>
                <a:gd name="connsiteY864" fmla="*/ 28194 h 120014"/>
                <a:gd name="connsiteX865" fmla="*/ 92488 w 168306"/>
                <a:gd name="connsiteY865" fmla="*/ 28194 h 120014"/>
                <a:gd name="connsiteX866" fmla="*/ 92488 w 168306"/>
                <a:gd name="connsiteY866" fmla="*/ 29528 h 120014"/>
                <a:gd name="connsiteX867" fmla="*/ 92869 w 168306"/>
                <a:gd name="connsiteY867" fmla="*/ 29528 h 120014"/>
                <a:gd name="connsiteX868" fmla="*/ 92869 w 168306"/>
                <a:gd name="connsiteY868" fmla="*/ 30480 h 120014"/>
                <a:gd name="connsiteX869" fmla="*/ 93154 w 168306"/>
                <a:gd name="connsiteY869" fmla="*/ 30480 h 120014"/>
                <a:gd name="connsiteX870" fmla="*/ 93536 w 168306"/>
                <a:gd name="connsiteY870" fmla="*/ 30766 h 120014"/>
                <a:gd name="connsiteX871" fmla="*/ 93154 w 168306"/>
                <a:gd name="connsiteY871" fmla="*/ 30766 h 120014"/>
                <a:gd name="connsiteX872" fmla="*/ 93154 w 168306"/>
                <a:gd name="connsiteY872" fmla="*/ 31147 h 120014"/>
                <a:gd name="connsiteX873" fmla="*/ 92869 w 168306"/>
                <a:gd name="connsiteY873" fmla="*/ 31433 h 120014"/>
                <a:gd name="connsiteX874" fmla="*/ 92869 w 168306"/>
                <a:gd name="connsiteY874" fmla="*/ 31814 h 120014"/>
                <a:gd name="connsiteX875" fmla="*/ 93154 w 168306"/>
                <a:gd name="connsiteY875" fmla="*/ 31814 h 120014"/>
                <a:gd name="connsiteX876" fmla="*/ 93154 w 168306"/>
                <a:gd name="connsiteY876" fmla="*/ 32099 h 120014"/>
                <a:gd name="connsiteX877" fmla="*/ 92869 w 168306"/>
                <a:gd name="connsiteY877" fmla="*/ 32480 h 120014"/>
                <a:gd name="connsiteX878" fmla="*/ 92869 w 168306"/>
                <a:gd name="connsiteY878" fmla="*/ 33147 h 120014"/>
                <a:gd name="connsiteX879" fmla="*/ 92488 w 168306"/>
                <a:gd name="connsiteY879" fmla="*/ 33147 h 120014"/>
                <a:gd name="connsiteX880" fmla="*/ 92488 w 168306"/>
                <a:gd name="connsiteY880" fmla="*/ 34100 h 120014"/>
                <a:gd name="connsiteX881" fmla="*/ 92202 w 168306"/>
                <a:gd name="connsiteY881" fmla="*/ 33719 h 120014"/>
                <a:gd name="connsiteX882" fmla="*/ 92488 w 168306"/>
                <a:gd name="connsiteY882" fmla="*/ 33719 h 120014"/>
                <a:gd name="connsiteX883" fmla="*/ 92488 w 168306"/>
                <a:gd name="connsiteY883" fmla="*/ 33433 h 120014"/>
                <a:gd name="connsiteX884" fmla="*/ 92202 w 168306"/>
                <a:gd name="connsiteY884" fmla="*/ 33433 h 120014"/>
                <a:gd name="connsiteX885" fmla="*/ 92202 w 168306"/>
                <a:gd name="connsiteY885" fmla="*/ 34100 h 120014"/>
                <a:gd name="connsiteX886" fmla="*/ 92488 w 168306"/>
                <a:gd name="connsiteY886" fmla="*/ 34100 h 120014"/>
                <a:gd name="connsiteX887" fmla="*/ 92202 w 168306"/>
                <a:gd name="connsiteY887" fmla="*/ 34385 h 120014"/>
                <a:gd name="connsiteX888" fmla="*/ 92488 w 168306"/>
                <a:gd name="connsiteY888" fmla="*/ 34385 h 120014"/>
                <a:gd name="connsiteX889" fmla="*/ 92488 w 168306"/>
                <a:gd name="connsiteY889" fmla="*/ 35052 h 120014"/>
                <a:gd name="connsiteX890" fmla="*/ 92869 w 168306"/>
                <a:gd name="connsiteY890" fmla="*/ 35052 h 120014"/>
                <a:gd name="connsiteX891" fmla="*/ 93154 w 168306"/>
                <a:gd name="connsiteY891" fmla="*/ 35433 h 120014"/>
                <a:gd name="connsiteX892" fmla="*/ 93536 w 168306"/>
                <a:gd name="connsiteY892" fmla="*/ 35433 h 120014"/>
                <a:gd name="connsiteX893" fmla="*/ 93536 w 168306"/>
                <a:gd name="connsiteY893" fmla="*/ 35719 h 120014"/>
                <a:gd name="connsiteX894" fmla="*/ 93821 w 168306"/>
                <a:gd name="connsiteY894" fmla="*/ 35433 h 120014"/>
                <a:gd name="connsiteX895" fmla="*/ 93821 w 168306"/>
                <a:gd name="connsiteY895" fmla="*/ 36100 h 120014"/>
                <a:gd name="connsiteX896" fmla="*/ 94488 w 168306"/>
                <a:gd name="connsiteY896" fmla="*/ 36100 h 120014"/>
                <a:gd name="connsiteX897" fmla="*/ 94488 w 168306"/>
                <a:gd name="connsiteY897" fmla="*/ 36386 h 120014"/>
                <a:gd name="connsiteX898" fmla="*/ 95155 w 168306"/>
                <a:gd name="connsiteY898" fmla="*/ 36386 h 120014"/>
                <a:gd name="connsiteX899" fmla="*/ 95155 w 168306"/>
                <a:gd name="connsiteY899" fmla="*/ 36100 h 120014"/>
                <a:gd name="connsiteX900" fmla="*/ 95441 w 168306"/>
                <a:gd name="connsiteY900" fmla="*/ 36100 h 120014"/>
                <a:gd name="connsiteX901" fmla="*/ 95441 w 168306"/>
                <a:gd name="connsiteY901" fmla="*/ 35719 h 120014"/>
                <a:gd name="connsiteX902" fmla="*/ 95441 w 168306"/>
                <a:gd name="connsiteY902" fmla="*/ 36100 h 120014"/>
                <a:gd name="connsiteX903" fmla="*/ 95441 w 168306"/>
                <a:gd name="connsiteY903" fmla="*/ 35719 h 120014"/>
                <a:gd name="connsiteX904" fmla="*/ 95441 w 168306"/>
                <a:gd name="connsiteY904" fmla="*/ 36671 h 120014"/>
                <a:gd name="connsiteX905" fmla="*/ 95441 w 168306"/>
                <a:gd name="connsiteY905" fmla="*/ 36386 h 120014"/>
                <a:gd name="connsiteX906" fmla="*/ 95441 w 168306"/>
                <a:gd name="connsiteY906" fmla="*/ 36671 h 120014"/>
                <a:gd name="connsiteX907" fmla="*/ 95441 w 168306"/>
                <a:gd name="connsiteY907" fmla="*/ 36386 h 120014"/>
                <a:gd name="connsiteX908" fmla="*/ 96107 w 168306"/>
                <a:gd name="connsiteY908" fmla="*/ 36671 h 120014"/>
                <a:gd name="connsiteX909" fmla="*/ 96107 w 168306"/>
                <a:gd name="connsiteY909" fmla="*/ 36386 h 120014"/>
                <a:gd name="connsiteX910" fmla="*/ 96488 w 168306"/>
                <a:gd name="connsiteY910" fmla="*/ 36386 h 120014"/>
                <a:gd name="connsiteX911" fmla="*/ 96107 w 168306"/>
                <a:gd name="connsiteY911" fmla="*/ 36671 h 120014"/>
                <a:gd name="connsiteX912" fmla="*/ 97441 w 168306"/>
                <a:gd name="connsiteY912" fmla="*/ 36671 h 120014"/>
                <a:gd name="connsiteX913" fmla="*/ 97155 w 168306"/>
                <a:gd name="connsiteY913" fmla="*/ 36386 h 120014"/>
                <a:gd name="connsiteX914" fmla="*/ 96774 w 168306"/>
                <a:gd name="connsiteY914" fmla="*/ 36386 h 120014"/>
                <a:gd name="connsiteX915" fmla="*/ 96774 w 168306"/>
                <a:gd name="connsiteY915" fmla="*/ 36100 h 120014"/>
                <a:gd name="connsiteX916" fmla="*/ 96107 w 168306"/>
                <a:gd name="connsiteY916" fmla="*/ 36100 h 120014"/>
                <a:gd name="connsiteX917" fmla="*/ 96107 w 168306"/>
                <a:gd name="connsiteY917" fmla="*/ 35719 h 120014"/>
                <a:gd name="connsiteX918" fmla="*/ 95441 w 168306"/>
                <a:gd name="connsiteY918" fmla="*/ 35719 h 120014"/>
                <a:gd name="connsiteX919" fmla="*/ 95822 w 168306"/>
                <a:gd name="connsiteY919" fmla="*/ 35719 h 120014"/>
                <a:gd name="connsiteX920" fmla="*/ 95441 w 168306"/>
                <a:gd name="connsiteY920" fmla="*/ 35433 h 120014"/>
                <a:gd name="connsiteX921" fmla="*/ 95155 w 168306"/>
                <a:gd name="connsiteY921" fmla="*/ 35433 h 120014"/>
                <a:gd name="connsiteX922" fmla="*/ 95441 w 168306"/>
                <a:gd name="connsiteY922" fmla="*/ 35433 h 120014"/>
                <a:gd name="connsiteX923" fmla="*/ 95822 w 168306"/>
                <a:gd name="connsiteY923" fmla="*/ 35719 h 120014"/>
                <a:gd name="connsiteX924" fmla="*/ 96488 w 168306"/>
                <a:gd name="connsiteY924" fmla="*/ 36100 h 120014"/>
                <a:gd name="connsiteX925" fmla="*/ 97155 w 168306"/>
                <a:gd name="connsiteY925" fmla="*/ 36100 h 120014"/>
                <a:gd name="connsiteX926" fmla="*/ 97155 w 168306"/>
                <a:gd name="connsiteY926" fmla="*/ 36386 h 120014"/>
                <a:gd name="connsiteX927" fmla="*/ 97441 w 168306"/>
                <a:gd name="connsiteY927" fmla="*/ 36386 h 120014"/>
                <a:gd name="connsiteX928" fmla="*/ 97441 w 168306"/>
                <a:gd name="connsiteY928" fmla="*/ 36671 h 120014"/>
                <a:gd name="connsiteX929" fmla="*/ 97727 w 168306"/>
                <a:gd name="connsiteY929" fmla="*/ 36671 h 120014"/>
                <a:gd name="connsiteX930" fmla="*/ 98108 w 168306"/>
                <a:gd name="connsiteY930" fmla="*/ 37052 h 120014"/>
                <a:gd name="connsiteX931" fmla="*/ 98774 w 168306"/>
                <a:gd name="connsiteY931" fmla="*/ 37052 h 120014"/>
                <a:gd name="connsiteX932" fmla="*/ 99060 w 168306"/>
                <a:gd name="connsiteY932" fmla="*/ 37338 h 120014"/>
                <a:gd name="connsiteX933" fmla="*/ 99441 w 168306"/>
                <a:gd name="connsiteY933" fmla="*/ 37338 h 120014"/>
                <a:gd name="connsiteX934" fmla="*/ 99441 w 168306"/>
                <a:gd name="connsiteY934" fmla="*/ 37719 h 120014"/>
                <a:gd name="connsiteX935" fmla="*/ 99727 w 168306"/>
                <a:gd name="connsiteY935" fmla="*/ 37719 h 120014"/>
                <a:gd name="connsiteX936" fmla="*/ 99727 w 168306"/>
                <a:gd name="connsiteY936" fmla="*/ 37338 h 120014"/>
                <a:gd name="connsiteX937" fmla="*/ 99727 w 168306"/>
                <a:gd name="connsiteY937" fmla="*/ 37719 h 120014"/>
                <a:gd name="connsiteX938" fmla="*/ 99727 w 168306"/>
                <a:gd name="connsiteY938" fmla="*/ 37338 h 120014"/>
                <a:gd name="connsiteX939" fmla="*/ 100108 w 168306"/>
                <a:gd name="connsiteY939" fmla="*/ 37338 h 120014"/>
                <a:gd name="connsiteX940" fmla="*/ 100108 w 168306"/>
                <a:gd name="connsiteY940" fmla="*/ 36386 h 120014"/>
                <a:gd name="connsiteX941" fmla="*/ 100394 w 168306"/>
                <a:gd name="connsiteY941" fmla="*/ 36386 h 120014"/>
                <a:gd name="connsiteX942" fmla="*/ 100394 w 168306"/>
                <a:gd name="connsiteY942" fmla="*/ 36100 h 120014"/>
                <a:gd name="connsiteX943" fmla="*/ 101060 w 168306"/>
                <a:gd name="connsiteY943" fmla="*/ 36100 h 120014"/>
                <a:gd name="connsiteX944" fmla="*/ 101060 w 168306"/>
                <a:gd name="connsiteY944" fmla="*/ 35719 h 120014"/>
                <a:gd name="connsiteX945" fmla="*/ 101727 w 168306"/>
                <a:gd name="connsiteY945" fmla="*/ 35719 h 120014"/>
                <a:gd name="connsiteX946" fmla="*/ 101727 w 168306"/>
                <a:gd name="connsiteY946" fmla="*/ 35433 h 120014"/>
                <a:gd name="connsiteX947" fmla="*/ 102013 w 168306"/>
                <a:gd name="connsiteY947" fmla="*/ 35433 h 120014"/>
                <a:gd name="connsiteX948" fmla="*/ 102013 w 168306"/>
                <a:gd name="connsiteY948" fmla="*/ 35719 h 120014"/>
                <a:gd name="connsiteX949" fmla="*/ 101346 w 168306"/>
                <a:gd name="connsiteY949" fmla="*/ 35719 h 120014"/>
                <a:gd name="connsiteX950" fmla="*/ 101346 w 168306"/>
                <a:gd name="connsiteY950" fmla="*/ 36100 h 120014"/>
                <a:gd name="connsiteX951" fmla="*/ 100679 w 168306"/>
                <a:gd name="connsiteY951" fmla="*/ 36100 h 120014"/>
                <a:gd name="connsiteX952" fmla="*/ 101060 w 168306"/>
                <a:gd name="connsiteY952" fmla="*/ 36100 h 120014"/>
                <a:gd name="connsiteX953" fmla="*/ 100394 w 168306"/>
                <a:gd name="connsiteY953" fmla="*/ 36100 h 120014"/>
                <a:gd name="connsiteX954" fmla="*/ 100394 w 168306"/>
                <a:gd name="connsiteY954" fmla="*/ 36671 h 120014"/>
                <a:gd name="connsiteX955" fmla="*/ 100108 w 168306"/>
                <a:gd name="connsiteY955" fmla="*/ 36671 h 120014"/>
                <a:gd name="connsiteX956" fmla="*/ 100394 w 168306"/>
                <a:gd name="connsiteY956" fmla="*/ 36671 h 120014"/>
                <a:gd name="connsiteX957" fmla="*/ 100394 w 168306"/>
                <a:gd name="connsiteY957" fmla="*/ 37052 h 120014"/>
                <a:gd name="connsiteX958" fmla="*/ 100108 w 168306"/>
                <a:gd name="connsiteY958" fmla="*/ 37052 h 120014"/>
                <a:gd name="connsiteX959" fmla="*/ 100394 w 168306"/>
                <a:gd name="connsiteY959" fmla="*/ 37052 h 120014"/>
                <a:gd name="connsiteX960" fmla="*/ 100394 w 168306"/>
                <a:gd name="connsiteY960" fmla="*/ 37338 h 120014"/>
                <a:gd name="connsiteX961" fmla="*/ 100108 w 168306"/>
                <a:gd name="connsiteY961" fmla="*/ 37338 h 120014"/>
                <a:gd name="connsiteX962" fmla="*/ 100394 w 168306"/>
                <a:gd name="connsiteY962" fmla="*/ 37338 h 120014"/>
                <a:gd name="connsiteX963" fmla="*/ 100394 w 168306"/>
                <a:gd name="connsiteY963" fmla="*/ 37052 h 120014"/>
                <a:gd name="connsiteX964" fmla="*/ 101060 w 168306"/>
                <a:gd name="connsiteY964" fmla="*/ 37338 h 120014"/>
                <a:gd name="connsiteX965" fmla="*/ 101727 w 168306"/>
                <a:gd name="connsiteY965" fmla="*/ 37338 h 120014"/>
                <a:gd name="connsiteX966" fmla="*/ 101346 w 168306"/>
                <a:gd name="connsiteY966" fmla="*/ 37052 h 120014"/>
                <a:gd name="connsiteX967" fmla="*/ 101727 w 168306"/>
                <a:gd name="connsiteY967" fmla="*/ 37052 h 120014"/>
                <a:gd name="connsiteX968" fmla="*/ 101727 w 168306"/>
                <a:gd name="connsiteY968" fmla="*/ 37338 h 120014"/>
                <a:gd name="connsiteX969" fmla="*/ 102013 w 168306"/>
                <a:gd name="connsiteY969" fmla="*/ 37338 h 120014"/>
                <a:gd name="connsiteX970" fmla="*/ 102013 w 168306"/>
                <a:gd name="connsiteY970" fmla="*/ 37052 h 120014"/>
                <a:gd name="connsiteX971" fmla="*/ 101727 w 168306"/>
                <a:gd name="connsiteY971" fmla="*/ 37052 h 120014"/>
                <a:gd name="connsiteX972" fmla="*/ 102013 w 168306"/>
                <a:gd name="connsiteY972" fmla="*/ 37052 h 120014"/>
                <a:gd name="connsiteX973" fmla="*/ 101727 w 168306"/>
                <a:gd name="connsiteY973" fmla="*/ 36671 h 120014"/>
                <a:gd name="connsiteX974" fmla="*/ 101346 w 168306"/>
                <a:gd name="connsiteY974" fmla="*/ 36671 h 120014"/>
                <a:gd name="connsiteX975" fmla="*/ 101727 w 168306"/>
                <a:gd name="connsiteY975" fmla="*/ 36671 h 120014"/>
                <a:gd name="connsiteX976" fmla="*/ 101346 w 168306"/>
                <a:gd name="connsiteY976" fmla="*/ 36671 h 120014"/>
                <a:gd name="connsiteX977" fmla="*/ 101346 w 168306"/>
                <a:gd name="connsiteY977" fmla="*/ 36386 h 120014"/>
                <a:gd name="connsiteX978" fmla="*/ 101727 w 168306"/>
                <a:gd name="connsiteY978" fmla="*/ 36671 h 120014"/>
                <a:gd name="connsiteX979" fmla="*/ 102013 w 168306"/>
                <a:gd name="connsiteY979" fmla="*/ 36671 h 120014"/>
                <a:gd name="connsiteX980" fmla="*/ 102013 w 168306"/>
                <a:gd name="connsiteY980" fmla="*/ 37052 h 120014"/>
                <a:gd name="connsiteX981" fmla="*/ 103061 w 168306"/>
                <a:gd name="connsiteY981" fmla="*/ 37052 h 120014"/>
                <a:gd name="connsiteX982" fmla="*/ 103061 w 168306"/>
                <a:gd name="connsiteY982" fmla="*/ 36671 h 120014"/>
                <a:gd name="connsiteX983" fmla="*/ 103061 w 168306"/>
                <a:gd name="connsiteY983" fmla="*/ 37052 h 120014"/>
                <a:gd name="connsiteX984" fmla="*/ 104013 w 168306"/>
                <a:gd name="connsiteY984" fmla="*/ 37052 h 120014"/>
                <a:gd name="connsiteX985" fmla="*/ 104013 w 168306"/>
                <a:gd name="connsiteY985" fmla="*/ 36671 h 120014"/>
                <a:gd name="connsiteX986" fmla="*/ 104299 w 168306"/>
                <a:gd name="connsiteY986" fmla="*/ 37052 h 120014"/>
                <a:gd name="connsiteX987" fmla="*/ 104680 w 168306"/>
                <a:gd name="connsiteY987" fmla="*/ 36671 h 120014"/>
                <a:gd name="connsiteX988" fmla="*/ 106013 w 168306"/>
                <a:gd name="connsiteY988" fmla="*/ 36671 h 120014"/>
                <a:gd name="connsiteX989" fmla="*/ 106013 w 168306"/>
                <a:gd name="connsiteY989" fmla="*/ 36386 h 120014"/>
                <a:gd name="connsiteX990" fmla="*/ 106966 w 168306"/>
                <a:gd name="connsiteY990" fmla="*/ 36386 h 120014"/>
                <a:gd name="connsiteX991" fmla="*/ 111919 w 168306"/>
                <a:gd name="connsiteY991" fmla="*/ 34766 h 120014"/>
                <a:gd name="connsiteX992" fmla="*/ 112204 w 168306"/>
                <a:gd name="connsiteY992" fmla="*/ 34766 h 120014"/>
                <a:gd name="connsiteX993" fmla="*/ 115157 w 168306"/>
                <a:gd name="connsiteY993" fmla="*/ 33719 h 120014"/>
                <a:gd name="connsiteX994" fmla="*/ 116777 w 168306"/>
                <a:gd name="connsiteY994" fmla="*/ 33147 h 120014"/>
                <a:gd name="connsiteX995" fmla="*/ 117443 w 168306"/>
                <a:gd name="connsiteY995" fmla="*/ 32480 h 120014"/>
                <a:gd name="connsiteX996" fmla="*/ 117443 w 168306"/>
                <a:gd name="connsiteY996" fmla="*/ 32099 h 120014"/>
                <a:gd name="connsiteX997" fmla="*/ 117824 w 168306"/>
                <a:gd name="connsiteY997" fmla="*/ 32099 h 120014"/>
                <a:gd name="connsiteX998" fmla="*/ 117824 w 168306"/>
                <a:gd name="connsiteY998" fmla="*/ 31814 h 120014"/>
                <a:gd name="connsiteX999" fmla="*/ 118491 w 168306"/>
                <a:gd name="connsiteY999" fmla="*/ 31814 h 120014"/>
                <a:gd name="connsiteX1000" fmla="*/ 118110 w 168306"/>
                <a:gd name="connsiteY1000" fmla="*/ 31433 h 120014"/>
                <a:gd name="connsiteX1001" fmla="*/ 118491 w 168306"/>
                <a:gd name="connsiteY1001" fmla="*/ 31433 h 120014"/>
                <a:gd name="connsiteX1002" fmla="*/ 118777 w 168306"/>
                <a:gd name="connsiteY1002" fmla="*/ 31814 h 120014"/>
                <a:gd name="connsiteX1003" fmla="*/ 119063 w 168306"/>
                <a:gd name="connsiteY1003" fmla="*/ 31814 h 120014"/>
                <a:gd name="connsiteX1004" fmla="*/ 119063 w 168306"/>
                <a:gd name="connsiteY1004" fmla="*/ 32099 h 120014"/>
                <a:gd name="connsiteX1005" fmla="*/ 119729 w 168306"/>
                <a:gd name="connsiteY1005" fmla="*/ 32099 h 120014"/>
                <a:gd name="connsiteX1006" fmla="*/ 119444 w 168306"/>
                <a:gd name="connsiteY1006" fmla="*/ 31814 h 120014"/>
                <a:gd name="connsiteX1007" fmla="*/ 119729 w 168306"/>
                <a:gd name="connsiteY1007" fmla="*/ 31814 h 120014"/>
                <a:gd name="connsiteX1008" fmla="*/ 119729 w 168306"/>
                <a:gd name="connsiteY1008" fmla="*/ 31147 h 120014"/>
                <a:gd name="connsiteX1009" fmla="*/ 120777 w 168306"/>
                <a:gd name="connsiteY1009" fmla="*/ 31147 h 120014"/>
                <a:gd name="connsiteX1010" fmla="*/ 121444 w 168306"/>
                <a:gd name="connsiteY1010" fmla="*/ 30766 h 120014"/>
                <a:gd name="connsiteX1011" fmla="*/ 121729 w 168306"/>
                <a:gd name="connsiteY1011" fmla="*/ 30480 h 120014"/>
                <a:gd name="connsiteX1012" fmla="*/ 121729 w 168306"/>
                <a:gd name="connsiteY1012" fmla="*/ 30766 h 120014"/>
                <a:gd name="connsiteX1013" fmla="*/ 122015 w 168306"/>
                <a:gd name="connsiteY1013" fmla="*/ 30766 h 120014"/>
                <a:gd name="connsiteX1014" fmla="*/ 122015 w 168306"/>
                <a:gd name="connsiteY1014" fmla="*/ 30480 h 120014"/>
                <a:gd name="connsiteX1015" fmla="*/ 123730 w 168306"/>
                <a:gd name="connsiteY1015" fmla="*/ 30480 h 120014"/>
                <a:gd name="connsiteX1016" fmla="*/ 123730 w 168306"/>
                <a:gd name="connsiteY1016" fmla="*/ 30766 h 120014"/>
                <a:gd name="connsiteX1017" fmla="*/ 123730 w 168306"/>
                <a:gd name="connsiteY1017" fmla="*/ 30480 h 120014"/>
                <a:gd name="connsiteX1018" fmla="*/ 124968 w 168306"/>
                <a:gd name="connsiteY1018" fmla="*/ 30480 h 120014"/>
                <a:gd name="connsiteX1019" fmla="*/ 124682 w 168306"/>
                <a:gd name="connsiteY1019" fmla="*/ 30480 h 120014"/>
                <a:gd name="connsiteX1020" fmla="*/ 124682 w 168306"/>
                <a:gd name="connsiteY1020" fmla="*/ 30766 h 120014"/>
                <a:gd name="connsiteX1021" fmla="*/ 125349 w 168306"/>
                <a:gd name="connsiteY1021" fmla="*/ 30766 h 120014"/>
                <a:gd name="connsiteX1022" fmla="*/ 125349 w 168306"/>
                <a:gd name="connsiteY1022" fmla="*/ 31147 h 120014"/>
                <a:gd name="connsiteX1023" fmla="*/ 126016 w 168306"/>
                <a:gd name="connsiteY1023" fmla="*/ 31147 h 120014"/>
                <a:gd name="connsiteX1024" fmla="*/ 126016 w 168306"/>
                <a:gd name="connsiteY1024" fmla="*/ 31433 h 120014"/>
                <a:gd name="connsiteX1025" fmla="*/ 126302 w 168306"/>
                <a:gd name="connsiteY1025" fmla="*/ 31433 h 120014"/>
                <a:gd name="connsiteX1026" fmla="*/ 126683 w 168306"/>
                <a:gd name="connsiteY1026" fmla="*/ 31814 h 120014"/>
                <a:gd name="connsiteX1027" fmla="*/ 126683 w 168306"/>
                <a:gd name="connsiteY1027" fmla="*/ 32480 h 120014"/>
                <a:gd name="connsiteX1028" fmla="*/ 126968 w 168306"/>
                <a:gd name="connsiteY1028" fmla="*/ 32766 h 120014"/>
                <a:gd name="connsiteX1029" fmla="*/ 127349 w 168306"/>
                <a:gd name="connsiteY1029" fmla="*/ 32766 h 120014"/>
                <a:gd name="connsiteX1030" fmla="*/ 127349 w 168306"/>
                <a:gd name="connsiteY1030" fmla="*/ 32480 h 120014"/>
                <a:gd name="connsiteX1031" fmla="*/ 127635 w 168306"/>
                <a:gd name="connsiteY1031" fmla="*/ 32480 h 120014"/>
                <a:gd name="connsiteX1032" fmla="*/ 127635 w 168306"/>
                <a:gd name="connsiteY1032" fmla="*/ 32099 h 120014"/>
                <a:gd name="connsiteX1033" fmla="*/ 127921 w 168306"/>
                <a:gd name="connsiteY1033" fmla="*/ 32480 h 120014"/>
                <a:gd name="connsiteX1034" fmla="*/ 127921 w 168306"/>
                <a:gd name="connsiteY1034" fmla="*/ 32766 h 120014"/>
                <a:gd name="connsiteX1035" fmla="*/ 128302 w 168306"/>
                <a:gd name="connsiteY1035" fmla="*/ 32766 h 120014"/>
                <a:gd name="connsiteX1036" fmla="*/ 128302 w 168306"/>
                <a:gd name="connsiteY1036" fmla="*/ 32480 h 120014"/>
                <a:gd name="connsiteX1037" fmla="*/ 128588 w 168306"/>
                <a:gd name="connsiteY1037" fmla="*/ 32480 h 120014"/>
                <a:gd name="connsiteX1038" fmla="*/ 128588 w 168306"/>
                <a:gd name="connsiteY1038" fmla="*/ 32766 h 120014"/>
                <a:gd name="connsiteX1039" fmla="*/ 128969 w 168306"/>
                <a:gd name="connsiteY1039" fmla="*/ 32766 h 120014"/>
                <a:gd name="connsiteX1040" fmla="*/ 129635 w 168306"/>
                <a:gd name="connsiteY1040" fmla="*/ 32480 h 120014"/>
                <a:gd name="connsiteX1041" fmla="*/ 129635 w 168306"/>
                <a:gd name="connsiteY1041" fmla="*/ 32099 h 120014"/>
                <a:gd name="connsiteX1042" fmla="*/ 129921 w 168306"/>
                <a:gd name="connsiteY1042" fmla="*/ 32099 h 120014"/>
                <a:gd name="connsiteX1043" fmla="*/ 129921 w 168306"/>
                <a:gd name="connsiteY1043" fmla="*/ 32480 h 120014"/>
                <a:gd name="connsiteX1044" fmla="*/ 130302 w 168306"/>
                <a:gd name="connsiteY1044" fmla="*/ 32099 h 120014"/>
                <a:gd name="connsiteX1045" fmla="*/ 130588 w 168306"/>
                <a:gd name="connsiteY1045" fmla="*/ 32099 h 120014"/>
                <a:gd name="connsiteX1046" fmla="*/ 130588 w 168306"/>
                <a:gd name="connsiteY1046" fmla="*/ 31433 h 120014"/>
                <a:gd name="connsiteX1047" fmla="*/ 130874 w 168306"/>
                <a:gd name="connsiteY1047" fmla="*/ 31433 h 120014"/>
                <a:gd name="connsiteX1048" fmla="*/ 130874 w 168306"/>
                <a:gd name="connsiteY1048" fmla="*/ 31147 h 120014"/>
                <a:gd name="connsiteX1049" fmla="*/ 131921 w 168306"/>
                <a:gd name="connsiteY1049" fmla="*/ 31147 h 120014"/>
                <a:gd name="connsiteX1050" fmla="*/ 131921 w 168306"/>
                <a:gd name="connsiteY1050" fmla="*/ 30766 h 120014"/>
                <a:gd name="connsiteX1051" fmla="*/ 132588 w 168306"/>
                <a:gd name="connsiteY1051" fmla="*/ 30766 h 120014"/>
                <a:gd name="connsiteX1052" fmla="*/ 132588 w 168306"/>
                <a:gd name="connsiteY1052" fmla="*/ 31147 h 120014"/>
                <a:gd name="connsiteX1053" fmla="*/ 132874 w 168306"/>
                <a:gd name="connsiteY1053" fmla="*/ 31147 h 120014"/>
                <a:gd name="connsiteX1054" fmla="*/ 133255 w 168306"/>
                <a:gd name="connsiteY1054" fmla="*/ 30766 h 120014"/>
                <a:gd name="connsiteX1055" fmla="*/ 133541 w 168306"/>
                <a:gd name="connsiteY1055" fmla="*/ 30766 h 120014"/>
                <a:gd name="connsiteX1056" fmla="*/ 133541 w 168306"/>
                <a:gd name="connsiteY1056" fmla="*/ 30480 h 120014"/>
                <a:gd name="connsiteX1057" fmla="*/ 133826 w 168306"/>
                <a:gd name="connsiteY1057" fmla="*/ 30480 h 120014"/>
                <a:gd name="connsiteX1058" fmla="*/ 133826 w 168306"/>
                <a:gd name="connsiteY1058" fmla="*/ 30194 h 120014"/>
                <a:gd name="connsiteX1059" fmla="*/ 134493 w 168306"/>
                <a:gd name="connsiteY1059" fmla="*/ 29813 h 120014"/>
                <a:gd name="connsiteX1060" fmla="*/ 134874 w 168306"/>
                <a:gd name="connsiteY1060" fmla="*/ 29813 h 120014"/>
                <a:gd name="connsiteX1061" fmla="*/ 135160 w 168306"/>
                <a:gd name="connsiteY1061" fmla="*/ 29528 h 120014"/>
                <a:gd name="connsiteX1062" fmla="*/ 135541 w 168306"/>
                <a:gd name="connsiteY1062" fmla="*/ 29528 h 120014"/>
                <a:gd name="connsiteX1063" fmla="*/ 135541 w 168306"/>
                <a:gd name="connsiteY1063" fmla="*/ 29147 h 120014"/>
                <a:gd name="connsiteX1064" fmla="*/ 135827 w 168306"/>
                <a:gd name="connsiteY1064" fmla="*/ 29147 h 120014"/>
                <a:gd name="connsiteX1065" fmla="*/ 135827 w 168306"/>
                <a:gd name="connsiteY1065" fmla="*/ 28861 h 120014"/>
                <a:gd name="connsiteX1066" fmla="*/ 136493 w 168306"/>
                <a:gd name="connsiteY1066" fmla="*/ 28194 h 120014"/>
                <a:gd name="connsiteX1067" fmla="*/ 136779 w 168306"/>
                <a:gd name="connsiteY1067" fmla="*/ 28194 h 120014"/>
                <a:gd name="connsiteX1068" fmla="*/ 136779 w 168306"/>
                <a:gd name="connsiteY1068" fmla="*/ 27813 h 120014"/>
                <a:gd name="connsiteX1069" fmla="*/ 137160 w 168306"/>
                <a:gd name="connsiteY1069" fmla="*/ 27813 h 120014"/>
                <a:gd name="connsiteX1070" fmla="*/ 138494 w 168306"/>
                <a:gd name="connsiteY1070" fmla="*/ 26575 h 120014"/>
                <a:gd name="connsiteX1071" fmla="*/ 138779 w 168306"/>
                <a:gd name="connsiteY1071" fmla="*/ 26575 h 120014"/>
                <a:gd name="connsiteX1072" fmla="*/ 138779 w 168306"/>
                <a:gd name="connsiteY1072" fmla="*/ 26194 h 120014"/>
                <a:gd name="connsiteX1073" fmla="*/ 139160 w 168306"/>
                <a:gd name="connsiteY1073" fmla="*/ 26194 h 120014"/>
                <a:gd name="connsiteX1074" fmla="*/ 139160 w 168306"/>
                <a:gd name="connsiteY1074" fmla="*/ 25908 h 120014"/>
                <a:gd name="connsiteX1075" fmla="*/ 139446 w 168306"/>
                <a:gd name="connsiteY1075" fmla="*/ 25908 h 120014"/>
                <a:gd name="connsiteX1076" fmla="*/ 139446 w 168306"/>
                <a:gd name="connsiteY1076" fmla="*/ 25527 h 120014"/>
                <a:gd name="connsiteX1077" fmla="*/ 139732 w 168306"/>
                <a:gd name="connsiteY1077" fmla="*/ 25527 h 120014"/>
                <a:gd name="connsiteX1078" fmla="*/ 139732 w 168306"/>
                <a:gd name="connsiteY1078" fmla="*/ 25241 h 120014"/>
                <a:gd name="connsiteX1079" fmla="*/ 140113 w 168306"/>
                <a:gd name="connsiteY1079" fmla="*/ 25241 h 120014"/>
                <a:gd name="connsiteX1080" fmla="*/ 140113 w 168306"/>
                <a:gd name="connsiteY1080" fmla="*/ 24860 h 120014"/>
                <a:gd name="connsiteX1081" fmla="*/ 140399 w 168306"/>
                <a:gd name="connsiteY1081" fmla="*/ 24575 h 120014"/>
                <a:gd name="connsiteX1082" fmla="*/ 140779 w 168306"/>
                <a:gd name="connsiteY1082" fmla="*/ 24575 h 120014"/>
                <a:gd name="connsiteX1083" fmla="*/ 140779 w 168306"/>
                <a:gd name="connsiteY1083" fmla="*/ 24289 h 120014"/>
                <a:gd name="connsiteX1084" fmla="*/ 141065 w 168306"/>
                <a:gd name="connsiteY1084" fmla="*/ 23908 h 120014"/>
                <a:gd name="connsiteX1085" fmla="*/ 141446 w 168306"/>
                <a:gd name="connsiteY1085" fmla="*/ 23241 h 120014"/>
                <a:gd name="connsiteX1086" fmla="*/ 141732 w 168306"/>
                <a:gd name="connsiteY1086" fmla="*/ 23241 h 120014"/>
                <a:gd name="connsiteX1087" fmla="*/ 142113 w 168306"/>
                <a:gd name="connsiteY1087" fmla="*/ 22574 h 120014"/>
                <a:gd name="connsiteX1088" fmla="*/ 142685 w 168306"/>
                <a:gd name="connsiteY1088" fmla="*/ 21908 h 120014"/>
                <a:gd name="connsiteX1089" fmla="*/ 142685 w 168306"/>
                <a:gd name="connsiteY1089" fmla="*/ 21622 h 120014"/>
                <a:gd name="connsiteX1090" fmla="*/ 143066 w 168306"/>
                <a:gd name="connsiteY1090" fmla="*/ 21622 h 120014"/>
                <a:gd name="connsiteX1091" fmla="*/ 143066 w 168306"/>
                <a:gd name="connsiteY1091" fmla="*/ 21336 h 120014"/>
                <a:gd name="connsiteX1092" fmla="*/ 143351 w 168306"/>
                <a:gd name="connsiteY1092" fmla="*/ 21336 h 120014"/>
                <a:gd name="connsiteX1093" fmla="*/ 143351 w 168306"/>
                <a:gd name="connsiteY1093" fmla="*/ 20955 h 120014"/>
                <a:gd name="connsiteX1094" fmla="*/ 143732 w 168306"/>
                <a:gd name="connsiteY1094" fmla="*/ 20669 h 120014"/>
                <a:gd name="connsiteX1095" fmla="*/ 144018 w 168306"/>
                <a:gd name="connsiteY1095" fmla="*/ 20003 h 120014"/>
                <a:gd name="connsiteX1096" fmla="*/ 144018 w 168306"/>
                <a:gd name="connsiteY1096" fmla="*/ 19622 h 120014"/>
                <a:gd name="connsiteX1097" fmla="*/ 144399 w 168306"/>
                <a:gd name="connsiteY1097" fmla="*/ 19622 h 120014"/>
                <a:gd name="connsiteX1098" fmla="*/ 144399 w 168306"/>
                <a:gd name="connsiteY1098" fmla="*/ 19336 h 120014"/>
                <a:gd name="connsiteX1099" fmla="*/ 144685 w 168306"/>
                <a:gd name="connsiteY1099" fmla="*/ 19336 h 120014"/>
                <a:gd name="connsiteX1100" fmla="*/ 144685 w 168306"/>
                <a:gd name="connsiteY1100" fmla="*/ 18669 h 120014"/>
                <a:gd name="connsiteX1101" fmla="*/ 145066 w 168306"/>
                <a:gd name="connsiteY1101" fmla="*/ 18669 h 120014"/>
                <a:gd name="connsiteX1102" fmla="*/ 145066 w 168306"/>
                <a:gd name="connsiteY1102" fmla="*/ 18002 h 120014"/>
                <a:gd name="connsiteX1103" fmla="*/ 145352 w 168306"/>
                <a:gd name="connsiteY1103" fmla="*/ 18002 h 120014"/>
                <a:gd name="connsiteX1104" fmla="*/ 145352 w 168306"/>
                <a:gd name="connsiteY1104" fmla="*/ 17717 h 120014"/>
                <a:gd name="connsiteX1105" fmla="*/ 146018 w 168306"/>
                <a:gd name="connsiteY1105" fmla="*/ 16002 h 120014"/>
                <a:gd name="connsiteX1106" fmla="*/ 146304 w 168306"/>
                <a:gd name="connsiteY1106" fmla="*/ 14383 h 120014"/>
                <a:gd name="connsiteX1107" fmla="*/ 146304 w 168306"/>
                <a:gd name="connsiteY1107" fmla="*/ 12763 h 120014"/>
                <a:gd name="connsiteX1108" fmla="*/ 146685 w 168306"/>
                <a:gd name="connsiteY1108" fmla="*/ 11430 h 120014"/>
                <a:gd name="connsiteX1109" fmla="*/ 146304 w 168306"/>
                <a:gd name="connsiteY1109" fmla="*/ 11144 h 120014"/>
                <a:gd name="connsiteX1110" fmla="*/ 145637 w 168306"/>
                <a:gd name="connsiteY1110" fmla="*/ 11144 h 120014"/>
                <a:gd name="connsiteX1111" fmla="*/ 146018 w 168306"/>
                <a:gd name="connsiteY1111" fmla="*/ 11144 h 120014"/>
                <a:gd name="connsiteX1112" fmla="*/ 145637 w 168306"/>
                <a:gd name="connsiteY1112" fmla="*/ 11144 h 120014"/>
                <a:gd name="connsiteX1113" fmla="*/ 145637 w 168306"/>
                <a:gd name="connsiteY1113" fmla="*/ 10097 h 120014"/>
                <a:gd name="connsiteX1114" fmla="*/ 145352 w 168306"/>
                <a:gd name="connsiteY1114" fmla="*/ 9811 h 120014"/>
                <a:gd name="connsiteX1115" fmla="*/ 145066 w 168306"/>
                <a:gd name="connsiteY1115" fmla="*/ 9811 h 120014"/>
                <a:gd name="connsiteX1116" fmla="*/ 144685 w 168306"/>
                <a:gd name="connsiteY1116" fmla="*/ 9525 h 120014"/>
                <a:gd name="connsiteX1117" fmla="*/ 144685 w 168306"/>
                <a:gd name="connsiteY1117" fmla="*/ 9144 h 120014"/>
                <a:gd name="connsiteX1118" fmla="*/ 144399 w 168306"/>
                <a:gd name="connsiteY1118" fmla="*/ 9144 h 120014"/>
                <a:gd name="connsiteX1119" fmla="*/ 143066 w 168306"/>
                <a:gd name="connsiteY1119" fmla="*/ 8858 h 120014"/>
                <a:gd name="connsiteX1120" fmla="*/ 143066 w 168306"/>
                <a:gd name="connsiteY1120" fmla="*/ 8477 h 120014"/>
                <a:gd name="connsiteX1121" fmla="*/ 142399 w 168306"/>
                <a:gd name="connsiteY1121" fmla="*/ 8477 h 120014"/>
                <a:gd name="connsiteX1122" fmla="*/ 141732 w 168306"/>
                <a:gd name="connsiteY1122" fmla="*/ 8192 h 120014"/>
                <a:gd name="connsiteX1123" fmla="*/ 141446 w 168306"/>
                <a:gd name="connsiteY1123" fmla="*/ 8192 h 120014"/>
                <a:gd name="connsiteX1124" fmla="*/ 141446 w 168306"/>
                <a:gd name="connsiteY1124" fmla="*/ 7811 h 120014"/>
                <a:gd name="connsiteX1125" fmla="*/ 141065 w 168306"/>
                <a:gd name="connsiteY1125" fmla="*/ 7525 h 120014"/>
                <a:gd name="connsiteX1126" fmla="*/ 141065 w 168306"/>
                <a:gd name="connsiteY1126" fmla="*/ 7144 h 120014"/>
                <a:gd name="connsiteX1127" fmla="*/ 140399 w 168306"/>
                <a:gd name="connsiteY1127" fmla="*/ 6858 h 120014"/>
                <a:gd name="connsiteX1128" fmla="*/ 140399 w 168306"/>
                <a:gd name="connsiteY1128" fmla="*/ 6572 h 120014"/>
                <a:gd name="connsiteX1129" fmla="*/ 140113 w 168306"/>
                <a:gd name="connsiteY1129" fmla="*/ 6572 h 120014"/>
                <a:gd name="connsiteX1130" fmla="*/ 139732 w 168306"/>
                <a:gd name="connsiteY1130" fmla="*/ 6191 h 120014"/>
                <a:gd name="connsiteX1131" fmla="*/ 139160 w 168306"/>
                <a:gd name="connsiteY1131" fmla="*/ 5906 h 120014"/>
                <a:gd name="connsiteX1132" fmla="*/ 138779 w 168306"/>
                <a:gd name="connsiteY1132" fmla="*/ 5525 h 120014"/>
                <a:gd name="connsiteX1133" fmla="*/ 138779 w 168306"/>
                <a:gd name="connsiteY1133" fmla="*/ 5239 h 120014"/>
                <a:gd name="connsiteX1134" fmla="*/ 138494 w 168306"/>
                <a:gd name="connsiteY1134" fmla="*/ 5239 h 120014"/>
                <a:gd name="connsiteX1135" fmla="*/ 138494 w 168306"/>
                <a:gd name="connsiteY1135" fmla="*/ 4858 h 120014"/>
                <a:gd name="connsiteX1136" fmla="*/ 137446 w 168306"/>
                <a:gd name="connsiteY1136" fmla="*/ 4572 h 120014"/>
                <a:gd name="connsiteX1137" fmla="*/ 137160 w 168306"/>
                <a:gd name="connsiteY1137" fmla="*/ 4191 h 120014"/>
                <a:gd name="connsiteX1138" fmla="*/ 137160 w 168306"/>
                <a:gd name="connsiteY1138" fmla="*/ 3905 h 120014"/>
                <a:gd name="connsiteX1139" fmla="*/ 136493 w 168306"/>
                <a:gd name="connsiteY1139" fmla="*/ 3239 h 120014"/>
                <a:gd name="connsiteX1140" fmla="*/ 136493 w 168306"/>
                <a:gd name="connsiteY1140" fmla="*/ 2953 h 120014"/>
                <a:gd name="connsiteX1141" fmla="*/ 135541 w 168306"/>
                <a:gd name="connsiteY1141" fmla="*/ 2953 h 120014"/>
                <a:gd name="connsiteX1142" fmla="*/ 135827 w 168306"/>
                <a:gd name="connsiteY1142" fmla="*/ 2572 h 120014"/>
                <a:gd name="connsiteX1143" fmla="*/ 135827 w 168306"/>
                <a:gd name="connsiteY1143" fmla="*/ 2286 h 120014"/>
                <a:gd name="connsiteX1144" fmla="*/ 134207 w 168306"/>
                <a:gd name="connsiteY1144" fmla="*/ 2286 h 120014"/>
                <a:gd name="connsiteX1145" fmla="*/ 134207 w 168306"/>
                <a:gd name="connsiteY1145" fmla="*/ 1619 h 120014"/>
                <a:gd name="connsiteX1146" fmla="*/ 134493 w 168306"/>
                <a:gd name="connsiteY1146" fmla="*/ 1619 h 120014"/>
                <a:gd name="connsiteX1147" fmla="*/ 134493 w 168306"/>
                <a:gd name="connsiteY1147" fmla="*/ 1238 h 120014"/>
                <a:gd name="connsiteX1148" fmla="*/ 135160 w 168306"/>
                <a:gd name="connsiteY1148" fmla="*/ 1238 h 120014"/>
                <a:gd name="connsiteX1149" fmla="*/ 135160 w 168306"/>
                <a:gd name="connsiteY1149" fmla="*/ 1619 h 120014"/>
                <a:gd name="connsiteX1150" fmla="*/ 135541 w 168306"/>
                <a:gd name="connsiteY1150" fmla="*/ 1238 h 120014"/>
                <a:gd name="connsiteX1151" fmla="*/ 135827 w 168306"/>
                <a:gd name="connsiteY1151" fmla="*/ 1238 h 120014"/>
                <a:gd name="connsiteX1152" fmla="*/ 135827 w 168306"/>
                <a:gd name="connsiteY1152" fmla="*/ 1619 h 120014"/>
                <a:gd name="connsiteX1153" fmla="*/ 136208 w 168306"/>
                <a:gd name="connsiteY1153" fmla="*/ 1238 h 120014"/>
                <a:gd name="connsiteX1154" fmla="*/ 136208 w 168306"/>
                <a:gd name="connsiteY1154" fmla="*/ 1619 h 120014"/>
                <a:gd name="connsiteX1155" fmla="*/ 136493 w 168306"/>
                <a:gd name="connsiteY1155" fmla="*/ 1619 h 120014"/>
                <a:gd name="connsiteX1156" fmla="*/ 136493 w 168306"/>
                <a:gd name="connsiteY1156" fmla="*/ 1905 h 120014"/>
                <a:gd name="connsiteX1157" fmla="*/ 136779 w 168306"/>
                <a:gd name="connsiteY1157" fmla="*/ 1905 h 120014"/>
                <a:gd name="connsiteX1158" fmla="*/ 136779 w 168306"/>
                <a:gd name="connsiteY1158" fmla="*/ 2286 h 120014"/>
                <a:gd name="connsiteX1159" fmla="*/ 137160 w 168306"/>
                <a:gd name="connsiteY1159" fmla="*/ 1905 h 120014"/>
                <a:gd name="connsiteX1160" fmla="*/ 137160 w 168306"/>
                <a:gd name="connsiteY1160" fmla="*/ 2572 h 120014"/>
                <a:gd name="connsiteX1161" fmla="*/ 138113 w 168306"/>
                <a:gd name="connsiteY1161" fmla="*/ 2572 h 120014"/>
                <a:gd name="connsiteX1162" fmla="*/ 138494 w 168306"/>
                <a:gd name="connsiteY1162" fmla="*/ 1238 h 120014"/>
                <a:gd name="connsiteX1163" fmla="*/ 139160 w 168306"/>
                <a:gd name="connsiteY1163" fmla="*/ 1238 h 120014"/>
                <a:gd name="connsiteX1164" fmla="*/ 139160 w 168306"/>
                <a:gd name="connsiteY1164" fmla="*/ 667 h 120014"/>
                <a:gd name="connsiteX1165" fmla="*/ 139446 w 168306"/>
                <a:gd name="connsiteY1165" fmla="*/ 667 h 120014"/>
                <a:gd name="connsiteX1166" fmla="*/ 139446 w 168306"/>
                <a:gd name="connsiteY1166" fmla="*/ 286 h 120014"/>
                <a:gd name="connsiteX1167" fmla="*/ 140113 w 168306"/>
                <a:gd name="connsiteY1167" fmla="*/ 286 h 120014"/>
                <a:gd name="connsiteX1168" fmla="*/ 140113 w 168306"/>
                <a:gd name="connsiteY1168" fmla="*/ 0 h 120014"/>
                <a:gd name="connsiteX1169" fmla="*/ 140779 w 168306"/>
                <a:gd name="connsiteY1169" fmla="*/ 0 h 120014"/>
                <a:gd name="connsiteX1170" fmla="*/ 140399 w 168306"/>
                <a:gd name="connsiteY1170" fmla="*/ 0 h 120014"/>
                <a:gd name="connsiteX1171" fmla="*/ 140399 w 168306"/>
                <a:gd name="connsiteY1171" fmla="*/ 286 h 120014"/>
                <a:gd name="connsiteX1172" fmla="*/ 140779 w 168306"/>
                <a:gd name="connsiteY1172" fmla="*/ 286 h 120014"/>
                <a:gd name="connsiteX1173" fmla="*/ 140779 w 168306"/>
                <a:gd name="connsiteY1173" fmla="*/ 667 h 120014"/>
                <a:gd name="connsiteX1174" fmla="*/ 141065 w 168306"/>
                <a:gd name="connsiteY1174" fmla="*/ 286 h 120014"/>
                <a:gd name="connsiteX1175" fmla="*/ 141065 w 168306"/>
                <a:gd name="connsiteY1175" fmla="*/ 667 h 120014"/>
                <a:gd name="connsiteX1176" fmla="*/ 141446 w 168306"/>
                <a:gd name="connsiteY1176" fmla="*/ 667 h 120014"/>
                <a:gd name="connsiteX1177" fmla="*/ 142113 w 168306"/>
                <a:gd name="connsiteY1177" fmla="*/ 286 h 120014"/>
                <a:gd name="connsiteX1178" fmla="*/ 142685 w 168306"/>
                <a:gd name="connsiteY1178" fmla="*/ 286 h 120014"/>
                <a:gd name="connsiteX1179" fmla="*/ 142685 w 168306"/>
                <a:gd name="connsiteY1179" fmla="*/ 667 h 120014"/>
                <a:gd name="connsiteX1180" fmla="*/ 143066 w 168306"/>
                <a:gd name="connsiteY1180" fmla="*/ 667 h 120014"/>
                <a:gd name="connsiteX1181" fmla="*/ 143066 w 168306"/>
                <a:gd name="connsiteY1181" fmla="*/ 286 h 120014"/>
                <a:gd name="connsiteX1182" fmla="*/ 143066 w 168306"/>
                <a:gd name="connsiteY1182" fmla="*/ 667 h 120014"/>
                <a:gd name="connsiteX1183" fmla="*/ 143351 w 168306"/>
                <a:gd name="connsiteY1183" fmla="*/ 667 h 120014"/>
                <a:gd name="connsiteX1184" fmla="*/ 143732 w 168306"/>
                <a:gd name="connsiteY1184" fmla="*/ 952 h 120014"/>
                <a:gd name="connsiteX1185" fmla="*/ 144399 w 168306"/>
                <a:gd name="connsiteY1185" fmla="*/ 952 h 120014"/>
                <a:gd name="connsiteX1186" fmla="*/ 144399 w 168306"/>
                <a:gd name="connsiteY1186" fmla="*/ 1238 h 120014"/>
                <a:gd name="connsiteX1187" fmla="*/ 145066 w 168306"/>
                <a:gd name="connsiteY1187" fmla="*/ 1238 h 120014"/>
                <a:gd name="connsiteX1188" fmla="*/ 145066 w 168306"/>
                <a:gd name="connsiteY1188" fmla="*/ 1619 h 120014"/>
                <a:gd name="connsiteX1189" fmla="*/ 146304 w 168306"/>
                <a:gd name="connsiteY1189" fmla="*/ 1619 h 120014"/>
                <a:gd name="connsiteX1190" fmla="*/ 146018 w 168306"/>
                <a:gd name="connsiteY1190" fmla="*/ 1905 h 120014"/>
                <a:gd name="connsiteX1191" fmla="*/ 146685 w 168306"/>
                <a:gd name="connsiteY1191" fmla="*/ 1905 h 120014"/>
                <a:gd name="connsiteX1192" fmla="*/ 146304 w 168306"/>
                <a:gd name="connsiteY1192" fmla="*/ 1905 h 120014"/>
                <a:gd name="connsiteX1193" fmla="*/ 146971 w 168306"/>
                <a:gd name="connsiteY1193" fmla="*/ 2572 h 120014"/>
                <a:gd name="connsiteX1194" fmla="*/ 146971 w 168306"/>
                <a:gd name="connsiteY1194" fmla="*/ 2286 h 120014"/>
                <a:gd name="connsiteX1195" fmla="*/ 146971 w 168306"/>
                <a:gd name="connsiteY1195" fmla="*/ 2572 h 120014"/>
                <a:gd name="connsiteX1196" fmla="*/ 147352 w 168306"/>
                <a:gd name="connsiteY1196" fmla="*/ 2572 h 120014"/>
                <a:gd name="connsiteX1197" fmla="*/ 147638 w 168306"/>
                <a:gd name="connsiteY1197" fmla="*/ 3239 h 120014"/>
                <a:gd name="connsiteX1198" fmla="*/ 148019 w 168306"/>
                <a:gd name="connsiteY1198" fmla="*/ 3239 h 120014"/>
                <a:gd name="connsiteX1199" fmla="*/ 148019 w 168306"/>
                <a:gd name="connsiteY1199" fmla="*/ 3905 h 120014"/>
                <a:gd name="connsiteX1200" fmla="*/ 148971 w 168306"/>
                <a:gd name="connsiteY1200" fmla="*/ 3905 h 120014"/>
                <a:gd name="connsiteX1201" fmla="*/ 148971 w 168306"/>
                <a:gd name="connsiteY1201" fmla="*/ 4191 h 120014"/>
                <a:gd name="connsiteX1202" fmla="*/ 150304 w 168306"/>
                <a:gd name="connsiteY1202" fmla="*/ 3905 h 120014"/>
                <a:gd name="connsiteX1203" fmla="*/ 150304 w 168306"/>
                <a:gd name="connsiteY1203" fmla="*/ 3620 h 120014"/>
                <a:gd name="connsiteX1204" fmla="*/ 150590 w 168306"/>
                <a:gd name="connsiteY1204" fmla="*/ 3620 h 120014"/>
                <a:gd name="connsiteX1205" fmla="*/ 150971 w 168306"/>
                <a:gd name="connsiteY1205" fmla="*/ 362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</a:cxnLst>
              <a:rect l="l" t="t" r="r" b="b"/>
              <a:pathLst>
                <a:path w="168306" h="120014">
                  <a:moveTo>
                    <a:pt x="150971" y="3620"/>
                  </a:moveTo>
                  <a:lnTo>
                    <a:pt x="153543" y="4858"/>
                  </a:lnTo>
                  <a:lnTo>
                    <a:pt x="154496" y="4858"/>
                  </a:lnTo>
                  <a:lnTo>
                    <a:pt x="154496" y="5525"/>
                  </a:lnTo>
                  <a:lnTo>
                    <a:pt x="154877" y="6191"/>
                  </a:lnTo>
                  <a:lnTo>
                    <a:pt x="155543" y="6572"/>
                  </a:lnTo>
                  <a:lnTo>
                    <a:pt x="156210" y="6572"/>
                  </a:lnTo>
                  <a:lnTo>
                    <a:pt x="156496" y="6858"/>
                  </a:lnTo>
                  <a:lnTo>
                    <a:pt x="156496" y="7144"/>
                  </a:lnTo>
                  <a:lnTo>
                    <a:pt x="157163" y="7525"/>
                  </a:lnTo>
                  <a:lnTo>
                    <a:pt x="157163" y="7811"/>
                  </a:lnTo>
                  <a:lnTo>
                    <a:pt x="156877" y="7811"/>
                  </a:lnTo>
                  <a:lnTo>
                    <a:pt x="156877" y="8192"/>
                  </a:lnTo>
                  <a:lnTo>
                    <a:pt x="156210" y="8192"/>
                  </a:lnTo>
                  <a:lnTo>
                    <a:pt x="155829" y="9144"/>
                  </a:lnTo>
                  <a:lnTo>
                    <a:pt x="155829" y="9525"/>
                  </a:lnTo>
                  <a:lnTo>
                    <a:pt x="155543" y="9525"/>
                  </a:lnTo>
                  <a:lnTo>
                    <a:pt x="155162" y="9811"/>
                  </a:lnTo>
                  <a:lnTo>
                    <a:pt x="155162" y="11811"/>
                  </a:lnTo>
                  <a:lnTo>
                    <a:pt x="155829" y="12763"/>
                  </a:lnTo>
                  <a:lnTo>
                    <a:pt x="156496" y="13049"/>
                  </a:lnTo>
                  <a:lnTo>
                    <a:pt x="156877" y="13716"/>
                  </a:lnTo>
                  <a:lnTo>
                    <a:pt x="156877" y="14097"/>
                  </a:lnTo>
                  <a:lnTo>
                    <a:pt x="156496" y="15431"/>
                  </a:lnTo>
                  <a:lnTo>
                    <a:pt x="156496" y="17050"/>
                  </a:lnTo>
                  <a:lnTo>
                    <a:pt x="157163" y="17336"/>
                  </a:lnTo>
                  <a:lnTo>
                    <a:pt x="157448" y="17336"/>
                  </a:lnTo>
                  <a:lnTo>
                    <a:pt x="157448" y="17717"/>
                  </a:lnTo>
                  <a:lnTo>
                    <a:pt x="159163" y="18002"/>
                  </a:lnTo>
                  <a:lnTo>
                    <a:pt x="159163" y="18955"/>
                  </a:lnTo>
                  <a:lnTo>
                    <a:pt x="160401" y="20288"/>
                  </a:lnTo>
                  <a:lnTo>
                    <a:pt x="160401" y="20955"/>
                  </a:lnTo>
                  <a:lnTo>
                    <a:pt x="160782" y="22289"/>
                  </a:lnTo>
                  <a:lnTo>
                    <a:pt x="160401" y="22574"/>
                  </a:lnTo>
                  <a:lnTo>
                    <a:pt x="161068" y="22955"/>
                  </a:lnTo>
                  <a:lnTo>
                    <a:pt x="160401" y="24289"/>
                  </a:lnTo>
                  <a:lnTo>
                    <a:pt x="160782" y="25241"/>
                  </a:lnTo>
                  <a:lnTo>
                    <a:pt x="161068" y="25527"/>
                  </a:lnTo>
                  <a:lnTo>
                    <a:pt x="160401" y="26575"/>
                  </a:lnTo>
                  <a:lnTo>
                    <a:pt x="160115" y="26575"/>
                  </a:lnTo>
                  <a:lnTo>
                    <a:pt x="157829" y="26194"/>
                  </a:lnTo>
                  <a:lnTo>
                    <a:pt x="157829" y="25908"/>
                  </a:lnTo>
                  <a:lnTo>
                    <a:pt x="157448" y="24860"/>
                  </a:lnTo>
                  <a:lnTo>
                    <a:pt x="156210" y="25527"/>
                  </a:lnTo>
                  <a:lnTo>
                    <a:pt x="155829" y="25908"/>
                  </a:lnTo>
                  <a:lnTo>
                    <a:pt x="157163" y="27527"/>
                  </a:lnTo>
                  <a:lnTo>
                    <a:pt x="157163" y="28194"/>
                  </a:lnTo>
                  <a:lnTo>
                    <a:pt x="157448" y="28861"/>
                  </a:lnTo>
                  <a:lnTo>
                    <a:pt x="157448" y="29147"/>
                  </a:lnTo>
                  <a:lnTo>
                    <a:pt x="157163" y="29147"/>
                  </a:lnTo>
                  <a:lnTo>
                    <a:pt x="157163" y="30194"/>
                  </a:lnTo>
                  <a:lnTo>
                    <a:pt x="157829" y="30766"/>
                  </a:lnTo>
                  <a:lnTo>
                    <a:pt x="158782" y="31147"/>
                  </a:lnTo>
                  <a:lnTo>
                    <a:pt x="159449" y="31147"/>
                  </a:lnTo>
                  <a:lnTo>
                    <a:pt x="161068" y="32099"/>
                  </a:lnTo>
                  <a:lnTo>
                    <a:pt x="163068" y="33147"/>
                  </a:lnTo>
                  <a:lnTo>
                    <a:pt x="163354" y="33147"/>
                  </a:lnTo>
                  <a:lnTo>
                    <a:pt x="163735" y="33433"/>
                  </a:lnTo>
                  <a:lnTo>
                    <a:pt x="164402" y="34385"/>
                  </a:lnTo>
                  <a:lnTo>
                    <a:pt x="164687" y="34385"/>
                  </a:lnTo>
                  <a:lnTo>
                    <a:pt x="165068" y="35052"/>
                  </a:lnTo>
                  <a:lnTo>
                    <a:pt x="164687" y="35433"/>
                  </a:lnTo>
                  <a:lnTo>
                    <a:pt x="165354" y="37719"/>
                  </a:lnTo>
                  <a:lnTo>
                    <a:pt x="165354" y="38672"/>
                  </a:lnTo>
                  <a:lnTo>
                    <a:pt x="164402" y="40291"/>
                  </a:lnTo>
                  <a:lnTo>
                    <a:pt x="164402" y="41624"/>
                  </a:lnTo>
                  <a:lnTo>
                    <a:pt x="164687" y="42291"/>
                  </a:lnTo>
                  <a:lnTo>
                    <a:pt x="164402" y="43625"/>
                  </a:lnTo>
                  <a:lnTo>
                    <a:pt x="163735" y="45530"/>
                  </a:lnTo>
                  <a:lnTo>
                    <a:pt x="164402" y="46577"/>
                  </a:lnTo>
                  <a:lnTo>
                    <a:pt x="164687" y="47244"/>
                  </a:lnTo>
                  <a:lnTo>
                    <a:pt x="165354" y="47911"/>
                  </a:lnTo>
                  <a:lnTo>
                    <a:pt x="164687" y="48482"/>
                  </a:lnTo>
                  <a:lnTo>
                    <a:pt x="166307" y="51149"/>
                  </a:lnTo>
                  <a:lnTo>
                    <a:pt x="166021" y="51816"/>
                  </a:lnTo>
                  <a:lnTo>
                    <a:pt x="166021" y="55721"/>
                  </a:lnTo>
                  <a:lnTo>
                    <a:pt x="168307" y="58388"/>
                  </a:lnTo>
                  <a:lnTo>
                    <a:pt x="168307" y="61627"/>
                  </a:lnTo>
                  <a:lnTo>
                    <a:pt x="168021" y="63246"/>
                  </a:lnTo>
                  <a:lnTo>
                    <a:pt x="167354" y="65246"/>
                  </a:lnTo>
                  <a:lnTo>
                    <a:pt x="166307" y="65246"/>
                  </a:lnTo>
                  <a:lnTo>
                    <a:pt x="165354" y="65913"/>
                  </a:lnTo>
                  <a:lnTo>
                    <a:pt x="165068" y="66866"/>
                  </a:lnTo>
                  <a:lnTo>
                    <a:pt x="162782" y="67247"/>
                  </a:lnTo>
                  <a:lnTo>
                    <a:pt x="160401" y="67247"/>
                  </a:lnTo>
                  <a:lnTo>
                    <a:pt x="158782" y="68199"/>
                  </a:lnTo>
                  <a:lnTo>
                    <a:pt x="158782" y="68866"/>
                  </a:lnTo>
                  <a:lnTo>
                    <a:pt x="159163" y="71152"/>
                  </a:lnTo>
                  <a:lnTo>
                    <a:pt x="159163" y="73152"/>
                  </a:lnTo>
                  <a:lnTo>
                    <a:pt x="159449" y="73819"/>
                  </a:lnTo>
                  <a:lnTo>
                    <a:pt x="159449" y="74486"/>
                  </a:lnTo>
                  <a:lnTo>
                    <a:pt x="159163" y="74771"/>
                  </a:lnTo>
                  <a:lnTo>
                    <a:pt x="158115" y="75152"/>
                  </a:lnTo>
                  <a:lnTo>
                    <a:pt x="158115" y="75724"/>
                  </a:lnTo>
                  <a:lnTo>
                    <a:pt x="158496" y="76772"/>
                  </a:lnTo>
                  <a:lnTo>
                    <a:pt x="159829" y="77057"/>
                  </a:lnTo>
                  <a:lnTo>
                    <a:pt x="158115" y="78677"/>
                  </a:lnTo>
                  <a:lnTo>
                    <a:pt x="157448" y="78677"/>
                  </a:lnTo>
                  <a:lnTo>
                    <a:pt x="156210" y="79343"/>
                  </a:lnTo>
                  <a:lnTo>
                    <a:pt x="155162" y="78677"/>
                  </a:lnTo>
                  <a:lnTo>
                    <a:pt x="153257" y="77724"/>
                  </a:lnTo>
                  <a:lnTo>
                    <a:pt x="153257" y="76105"/>
                  </a:lnTo>
                  <a:lnTo>
                    <a:pt x="152591" y="76772"/>
                  </a:lnTo>
                  <a:lnTo>
                    <a:pt x="152210" y="77438"/>
                  </a:lnTo>
                  <a:lnTo>
                    <a:pt x="151543" y="78105"/>
                  </a:lnTo>
                  <a:lnTo>
                    <a:pt x="151257" y="81058"/>
                  </a:lnTo>
                  <a:lnTo>
                    <a:pt x="149257" y="82963"/>
                  </a:lnTo>
                  <a:lnTo>
                    <a:pt x="149257" y="83344"/>
                  </a:lnTo>
                  <a:lnTo>
                    <a:pt x="148971" y="82963"/>
                  </a:lnTo>
                  <a:lnTo>
                    <a:pt x="148590" y="83344"/>
                  </a:lnTo>
                  <a:lnTo>
                    <a:pt x="147638" y="83630"/>
                  </a:lnTo>
                  <a:lnTo>
                    <a:pt x="146971" y="84296"/>
                  </a:lnTo>
                  <a:lnTo>
                    <a:pt x="145637" y="84296"/>
                  </a:lnTo>
                  <a:lnTo>
                    <a:pt x="145066" y="84011"/>
                  </a:lnTo>
                  <a:lnTo>
                    <a:pt x="144018" y="84296"/>
                  </a:lnTo>
                  <a:lnTo>
                    <a:pt x="142113" y="85630"/>
                  </a:lnTo>
                  <a:lnTo>
                    <a:pt x="142113" y="85249"/>
                  </a:lnTo>
                  <a:lnTo>
                    <a:pt x="141446" y="85249"/>
                  </a:lnTo>
                  <a:lnTo>
                    <a:pt x="137160" y="87249"/>
                  </a:lnTo>
                  <a:lnTo>
                    <a:pt x="136779" y="88202"/>
                  </a:lnTo>
                  <a:lnTo>
                    <a:pt x="135160" y="87535"/>
                  </a:lnTo>
                  <a:lnTo>
                    <a:pt x="133826" y="88583"/>
                  </a:lnTo>
                  <a:lnTo>
                    <a:pt x="133541" y="87249"/>
                  </a:lnTo>
                  <a:lnTo>
                    <a:pt x="131540" y="87249"/>
                  </a:lnTo>
                  <a:lnTo>
                    <a:pt x="130302" y="88202"/>
                  </a:lnTo>
                  <a:lnTo>
                    <a:pt x="130302" y="89249"/>
                  </a:lnTo>
                  <a:lnTo>
                    <a:pt x="128969" y="89916"/>
                  </a:lnTo>
                  <a:lnTo>
                    <a:pt x="127921" y="89535"/>
                  </a:lnTo>
                  <a:lnTo>
                    <a:pt x="127635" y="90202"/>
                  </a:lnTo>
                  <a:lnTo>
                    <a:pt x="126683" y="90202"/>
                  </a:lnTo>
                  <a:lnTo>
                    <a:pt x="126016" y="90488"/>
                  </a:lnTo>
                  <a:lnTo>
                    <a:pt x="125349" y="90488"/>
                  </a:lnTo>
                  <a:lnTo>
                    <a:pt x="124968" y="90869"/>
                  </a:lnTo>
                  <a:lnTo>
                    <a:pt x="124016" y="90869"/>
                  </a:lnTo>
                  <a:lnTo>
                    <a:pt x="123730" y="91535"/>
                  </a:lnTo>
                  <a:lnTo>
                    <a:pt x="123063" y="91821"/>
                  </a:lnTo>
                  <a:lnTo>
                    <a:pt x="123349" y="91821"/>
                  </a:lnTo>
                  <a:lnTo>
                    <a:pt x="123063" y="92488"/>
                  </a:lnTo>
                  <a:lnTo>
                    <a:pt x="122015" y="92488"/>
                  </a:lnTo>
                  <a:lnTo>
                    <a:pt x="122015" y="93155"/>
                  </a:lnTo>
                  <a:lnTo>
                    <a:pt x="121444" y="93821"/>
                  </a:lnTo>
                  <a:lnTo>
                    <a:pt x="120396" y="94488"/>
                  </a:lnTo>
                  <a:lnTo>
                    <a:pt x="120110" y="94488"/>
                  </a:lnTo>
                  <a:lnTo>
                    <a:pt x="120110" y="94774"/>
                  </a:lnTo>
                  <a:lnTo>
                    <a:pt x="121063" y="95822"/>
                  </a:lnTo>
                  <a:lnTo>
                    <a:pt x="120777" y="95822"/>
                  </a:lnTo>
                  <a:lnTo>
                    <a:pt x="120777" y="96107"/>
                  </a:lnTo>
                  <a:lnTo>
                    <a:pt x="120110" y="96393"/>
                  </a:lnTo>
                  <a:lnTo>
                    <a:pt x="119729" y="96107"/>
                  </a:lnTo>
                  <a:lnTo>
                    <a:pt x="119729" y="96393"/>
                  </a:lnTo>
                  <a:lnTo>
                    <a:pt x="119444" y="96774"/>
                  </a:lnTo>
                  <a:lnTo>
                    <a:pt x="119063" y="96774"/>
                  </a:lnTo>
                  <a:lnTo>
                    <a:pt x="119444" y="98393"/>
                  </a:lnTo>
                  <a:lnTo>
                    <a:pt x="119444" y="98774"/>
                  </a:lnTo>
                  <a:lnTo>
                    <a:pt x="119729" y="99727"/>
                  </a:lnTo>
                  <a:lnTo>
                    <a:pt x="121063" y="101060"/>
                  </a:lnTo>
                  <a:lnTo>
                    <a:pt x="121063" y="101346"/>
                  </a:lnTo>
                  <a:lnTo>
                    <a:pt x="121444" y="101060"/>
                  </a:lnTo>
                  <a:lnTo>
                    <a:pt x="122396" y="102013"/>
                  </a:lnTo>
                  <a:lnTo>
                    <a:pt x="122396" y="102965"/>
                  </a:lnTo>
                  <a:lnTo>
                    <a:pt x="121729" y="105632"/>
                  </a:lnTo>
                  <a:lnTo>
                    <a:pt x="116777" y="105918"/>
                  </a:lnTo>
                  <a:lnTo>
                    <a:pt x="116110" y="106585"/>
                  </a:lnTo>
                  <a:lnTo>
                    <a:pt x="116110" y="107252"/>
                  </a:lnTo>
                  <a:lnTo>
                    <a:pt x="116491" y="107252"/>
                  </a:lnTo>
                  <a:lnTo>
                    <a:pt x="116491" y="107633"/>
                  </a:lnTo>
                  <a:lnTo>
                    <a:pt x="112871" y="108585"/>
                  </a:lnTo>
                  <a:lnTo>
                    <a:pt x="111538" y="109252"/>
                  </a:lnTo>
                  <a:lnTo>
                    <a:pt x="110871" y="108871"/>
                  </a:lnTo>
                  <a:lnTo>
                    <a:pt x="110585" y="109252"/>
                  </a:lnTo>
                  <a:lnTo>
                    <a:pt x="109633" y="109919"/>
                  </a:lnTo>
                  <a:lnTo>
                    <a:pt x="108299" y="109252"/>
                  </a:lnTo>
                  <a:lnTo>
                    <a:pt x="105347" y="109252"/>
                  </a:lnTo>
                  <a:lnTo>
                    <a:pt x="104299" y="109538"/>
                  </a:lnTo>
                  <a:lnTo>
                    <a:pt x="103346" y="109538"/>
                  </a:lnTo>
                  <a:lnTo>
                    <a:pt x="103061" y="110204"/>
                  </a:lnTo>
                  <a:lnTo>
                    <a:pt x="102394" y="111157"/>
                  </a:lnTo>
                  <a:lnTo>
                    <a:pt x="102013" y="112205"/>
                  </a:lnTo>
                  <a:lnTo>
                    <a:pt x="102013" y="113538"/>
                  </a:lnTo>
                  <a:lnTo>
                    <a:pt x="102394" y="113824"/>
                  </a:lnTo>
                  <a:lnTo>
                    <a:pt x="102394" y="114491"/>
                  </a:lnTo>
                  <a:lnTo>
                    <a:pt x="102679" y="115443"/>
                  </a:lnTo>
                  <a:lnTo>
                    <a:pt x="101727" y="114776"/>
                  </a:lnTo>
                  <a:lnTo>
                    <a:pt x="101727" y="116777"/>
                  </a:lnTo>
                  <a:lnTo>
                    <a:pt x="101060" y="117062"/>
                  </a:lnTo>
                  <a:lnTo>
                    <a:pt x="101346" y="117443"/>
                  </a:lnTo>
                  <a:lnTo>
                    <a:pt x="101060" y="117729"/>
                  </a:lnTo>
                  <a:lnTo>
                    <a:pt x="101727" y="118110"/>
                  </a:lnTo>
                  <a:lnTo>
                    <a:pt x="101727" y="118396"/>
                  </a:lnTo>
                  <a:lnTo>
                    <a:pt x="103061" y="119444"/>
                  </a:lnTo>
                  <a:lnTo>
                    <a:pt x="102394" y="120015"/>
                  </a:lnTo>
                  <a:lnTo>
                    <a:pt x="102013" y="120015"/>
                  </a:lnTo>
                  <a:lnTo>
                    <a:pt x="102013" y="119729"/>
                  </a:lnTo>
                  <a:lnTo>
                    <a:pt x="101346" y="119444"/>
                  </a:lnTo>
                  <a:lnTo>
                    <a:pt x="101060" y="118777"/>
                  </a:lnTo>
                  <a:lnTo>
                    <a:pt x="101060" y="119063"/>
                  </a:lnTo>
                  <a:lnTo>
                    <a:pt x="100679" y="119444"/>
                  </a:lnTo>
                  <a:lnTo>
                    <a:pt x="100679" y="119729"/>
                  </a:lnTo>
                  <a:lnTo>
                    <a:pt x="100108" y="119444"/>
                  </a:lnTo>
                  <a:lnTo>
                    <a:pt x="99441" y="119729"/>
                  </a:lnTo>
                  <a:lnTo>
                    <a:pt x="98393" y="119444"/>
                  </a:lnTo>
                  <a:lnTo>
                    <a:pt x="98393" y="118396"/>
                  </a:lnTo>
                  <a:lnTo>
                    <a:pt x="98108" y="118110"/>
                  </a:lnTo>
                  <a:lnTo>
                    <a:pt x="98108" y="118396"/>
                  </a:lnTo>
                  <a:lnTo>
                    <a:pt x="96774" y="118396"/>
                  </a:lnTo>
                  <a:lnTo>
                    <a:pt x="96774" y="118110"/>
                  </a:lnTo>
                  <a:lnTo>
                    <a:pt x="95822" y="118396"/>
                  </a:lnTo>
                  <a:lnTo>
                    <a:pt x="95822" y="118110"/>
                  </a:lnTo>
                  <a:lnTo>
                    <a:pt x="94488" y="118777"/>
                  </a:lnTo>
                  <a:lnTo>
                    <a:pt x="94202" y="118777"/>
                  </a:lnTo>
                  <a:lnTo>
                    <a:pt x="93821" y="119063"/>
                  </a:lnTo>
                  <a:lnTo>
                    <a:pt x="93821" y="118396"/>
                  </a:lnTo>
                  <a:lnTo>
                    <a:pt x="93154" y="117729"/>
                  </a:lnTo>
                  <a:lnTo>
                    <a:pt x="92202" y="117062"/>
                  </a:lnTo>
                  <a:lnTo>
                    <a:pt x="92202" y="116491"/>
                  </a:lnTo>
                  <a:lnTo>
                    <a:pt x="91535" y="115824"/>
                  </a:lnTo>
                  <a:lnTo>
                    <a:pt x="91250" y="115157"/>
                  </a:lnTo>
                  <a:lnTo>
                    <a:pt x="91250" y="113824"/>
                  </a:lnTo>
                  <a:lnTo>
                    <a:pt x="89249" y="114110"/>
                  </a:lnTo>
                  <a:lnTo>
                    <a:pt x="88297" y="113824"/>
                  </a:lnTo>
                  <a:lnTo>
                    <a:pt x="88297" y="114491"/>
                  </a:lnTo>
                  <a:lnTo>
                    <a:pt x="87916" y="114776"/>
                  </a:lnTo>
                  <a:lnTo>
                    <a:pt x="87630" y="114491"/>
                  </a:lnTo>
                  <a:lnTo>
                    <a:pt x="86963" y="114491"/>
                  </a:lnTo>
                  <a:lnTo>
                    <a:pt x="86582" y="114110"/>
                  </a:lnTo>
                  <a:lnTo>
                    <a:pt x="86297" y="114491"/>
                  </a:lnTo>
                  <a:lnTo>
                    <a:pt x="85344" y="114491"/>
                  </a:lnTo>
                  <a:lnTo>
                    <a:pt x="84963" y="114776"/>
                  </a:lnTo>
                  <a:lnTo>
                    <a:pt x="84011" y="114776"/>
                  </a:lnTo>
                  <a:lnTo>
                    <a:pt x="83629" y="115443"/>
                  </a:lnTo>
                  <a:lnTo>
                    <a:pt x="83344" y="115157"/>
                  </a:lnTo>
                  <a:lnTo>
                    <a:pt x="83344" y="114776"/>
                  </a:lnTo>
                  <a:lnTo>
                    <a:pt x="83629" y="114110"/>
                  </a:lnTo>
                  <a:lnTo>
                    <a:pt x="82963" y="112871"/>
                  </a:lnTo>
                  <a:lnTo>
                    <a:pt x="83629" y="112490"/>
                  </a:lnTo>
                  <a:lnTo>
                    <a:pt x="84677" y="112205"/>
                  </a:lnTo>
                  <a:lnTo>
                    <a:pt x="85344" y="111157"/>
                  </a:lnTo>
                  <a:lnTo>
                    <a:pt x="85916" y="111157"/>
                  </a:lnTo>
                  <a:lnTo>
                    <a:pt x="85916" y="108871"/>
                  </a:lnTo>
                  <a:lnTo>
                    <a:pt x="86297" y="108204"/>
                  </a:lnTo>
                  <a:lnTo>
                    <a:pt x="86582" y="106299"/>
                  </a:lnTo>
                  <a:lnTo>
                    <a:pt x="85630" y="105251"/>
                  </a:lnTo>
                  <a:lnTo>
                    <a:pt x="85630" y="104680"/>
                  </a:lnTo>
                  <a:lnTo>
                    <a:pt x="85916" y="104013"/>
                  </a:lnTo>
                  <a:lnTo>
                    <a:pt x="85344" y="102680"/>
                  </a:lnTo>
                  <a:lnTo>
                    <a:pt x="85344" y="101060"/>
                  </a:lnTo>
                  <a:lnTo>
                    <a:pt x="86297" y="100394"/>
                  </a:lnTo>
                  <a:lnTo>
                    <a:pt x="87249" y="100394"/>
                  </a:lnTo>
                  <a:lnTo>
                    <a:pt x="87630" y="100013"/>
                  </a:lnTo>
                  <a:lnTo>
                    <a:pt x="88583" y="100394"/>
                  </a:lnTo>
                  <a:lnTo>
                    <a:pt x="88868" y="100013"/>
                  </a:lnTo>
                  <a:lnTo>
                    <a:pt x="88297" y="99346"/>
                  </a:lnTo>
                  <a:lnTo>
                    <a:pt x="90202" y="97441"/>
                  </a:lnTo>
                  <a:lnTo>
                    <a:pt x="91535" y="96774"/>
                  </a:lnTo>
                  <a:lnTo>
                    <a:pt x="92488" y="94488"/>
                  </a:lnTo>
                  <a:lnTo>
                    <a:pt x="89535" y="94488"/>
                  </a:lnTo>
                  <a:lnTo>
                    <a:pt x="89249" y="93821"/>
                  </a:lnTo>
                  <a:lnTo>
                    <a:pt x="87630" y="93821"/>
                  </a:lnTo>
                  <a:lnTo>
                    <a:pt x="87249" y="94488"/>
                  </a:lnTo>
                  <a:lnTo>
                    <a:pt x="85916" y="94488"/>
                  </a:lnTo>
                  <a:lnTo>
                    <a:pt x="85630" y="94774"/>
                  </a:lnTo>
                  <a:lnTo>
                    <a:pt x="82391" y="96107"/>
                  </a:lnTo>
                  <a:lnTo>
                    <a:pt x="80677" y="95822"/>
                  </a:lnTo>
                  <a:lnTo>
                    <a:pt x="80010" y="96393"/>
                  </a:lnTo>
                  <a:lnTo>
                    <a:pt x="79058" y="96393"/>
                  </a:lnTo>
                  <a:lnTo>
                    <a:pt x="76486" y="95822"/>
                  </a:lnTo>
                  <a:lnTo>
                    <a:pt x="75819" y="94488"/>
                  </a:lnTo>
                  <a:lnTo>
                    <a:pt x="75152" y="94107"/>
                  </a:lnTo>
                  <a:lnTo>
                    <a:pt x="73152" y="94107"/>
                  </a:lnTo>
                  <a:lnTo>
                    <a:pt x="71819" y="93821"/>
                  </a:lnTo>
                  <a:lnTo>
                    <a:pt x="72200" y="93155"/>
                  </a:lnTo>
                  <a:lnTo>
                    <a:pt x="71819" y="92202"/>
                  </a:lnTo>
                  <a:lnTo>
                    <a:pt x="71152" y="92488"/>
                  </a:lnTo>
                  <a:lnTo>
                    <a:pt x="70580" y="92488"/>
                  </a:lnTo>
                  <a:lnTo>
                    <a:pt x="70199" y="92202"/>
                  </a:lnTo>
                  <a:lnTo>
                    <a:pt x="69914" y="91535"/>
                  </a:lnTo>
                  <a:lnTo>
                    <a:pt x="69247" y="91535"/>
                  </a:lnTo>
                  <a:lnTo>
                    <a:pt x="66961" y="92488"/>
                  </a:lnTo>
                  <a:lnTo>
                    <a:pt x="66294" y="92488"/>
                  </a:lnTo>
                  <a:lnTo>
                    <a:pt x="64294" y="92869"/>
                  </a:lnTo>
                  <a:lnTo>
                    <a:pt x="63627" y="92202"/>
                  </a:lnTo>
                  <a:lnTo>
                    <a:pt x="64008" y="91535"/>
                  </a:lnTo>
                  <a:lnTo>
                    <a:pt x="63627" y="90869"/>
                  </a:lnTo>
                  <a:lnTo>
                    <a:pt x="63341" y="90869"/>
                  </a:lnTo>
                  <a:lnTo>
                    <a:pt x="63627" y="90202"/>
                  </a:lnTo>
                  <a:lnTo>
                    <a:pt x="64008" y="89916"/>
                  </a:lnTo>
                  <a:lnTo>
                    <a:pt x="64008" y="88868"/>
                  </a:lnTo>
                  <a:lnTo>
                    <a:pt x="64294" y="88868"/>
                  </a:lnTo>
                  <a:lnTo>
                    <a:pt x="64961" y="88202"/>
                  </a:lnTo>
                  <a:lnTo>
                    <a:pt x="64961" y="87535"/>
                  </a:lnTo>
                  <a:lnTo>
                    <a:pt x="64675" y="87249"/>
                  </a:lnTo>
                  <a:lnTo>
                    <a:pt x="63627" y="87249"/>
                  </a:lnTo>
                  <a:lnTo>
                    <a:pt x="63627" y="86963"/>
                  </a:lnTo>
                  <a:lnTo>
                    <a:pt x="64008" y="85630"/>
                  </a:lnTo>
                  <a:lnTo>
                    <a:pt x="64008" y="84963"/>
                  </a:lnTo>
                  <a:lnTo>
                    <a:pt x="64294" y="84582"/>
                  </a:lnTo>
                  <a:lnTo>
                    <a:pt x="62294" y="83630"/>
                  </a:lnTo>
                  <a:lnTo>
                    <a:pt x="62008" y="83344"/>
                  </a:lnTo>
                  <a:lnTo>
                    <a:pt x="61722" y="84011"/>
                  </a:lnTo>
                  <a:lnTo>
                    <a:pt x="61341" y="83630"/>
                  </a:lnTo>
                  <a:lnTo>
                    <a:pt x="61055" y="83630"/>
                  </a:lnTo>
                  <a:lnTo>
                    <a:pt x="59341" y="84011"/>
                  </a:lnTo>
                  <a:lnTo>
                    <a:pt x="58103" y="84582"/>
                  </a:lnTo>
                  <a:lnTo>
                    <a:pt x="58103" y="85249"/>
                  </a:lnTo>
                  <a:lnTo>
                    <a:pt x="58388" y="85916"/>
                  </a:lnTo>
                  <a:lnTo>
                    <a:pt x="58388" y="86297"/>
                  </a:lnTo>
                  <a:lnTo>
                    <a:pt x="57722" y="86582"/>
                  </a:lnTo>
                  <a:lnTo>
                    <a:pt x="57722" y="87535"/>
                  </a:lnTo>
                  <a:lnTo>
                    <a:pt x="57436" y="87535"/>
                  </a:lnTo>
                  <a:lnTo>
                    <a:pt x="56769" y="88202"/>
                  </a:lnTo>
                  <a:lnTo>
                    <a:pt x="56388" y="88202"/>
                  </a:lnTo>
                  <a:lnTo>
                    <a:pt x="56388" y="89535"/>
                  </a:lnTo>
                  <a:lnTo>
                    <a:pt x="56102" y="89916"/>
                  </a:lnTo>
                  <a:lnTo>
                    <a:pt x="56102" y="89535"/>
                  </a:lnTo>
                  <a:lnTo>
                    <a:pt x="55817" y="89916"/>
                  </a:lnTo>
                  <a:lnTo>
                    <a:pt x="55150" y="89916"/>
                  </a:lnTo>
                  <a:lnTo>
                    <a:pt x="55150" y="92202"/>
                  </a:lnTo>
                  <a:lnTo>
                    <a:pt x="54769" y="92488"/>
                  </a:lnTo>
                  <a:lnTo>
                    <a:pt x="53816" y="92869"/>
                  </a:lnTo>
                  <a:lnTo>
                    <a:pt x="53150" y="92488"/>
                  </a:lnTo>
                  <a:lnTo>
                    <a:pt x="51530" y="92488"/>
                  </a:lnTo>
                  <a:lnTo>
                    <a:pt x="50483" y="92869"/>
                  </a:lnTo>
                  <a:lnTo>
                    <a:pt x="49911" y="92202"/>
                  </a:lnTo>
                  <a:lnTo>
                    <a:pt x="48863" y="91535"/>
                  </a:lnTo>
                  <a:lnTo>
                    <a:pt x="48578" y="90869"/>
                  </a:lnTo>
                  <a:lnTo>
                    <a:pt x="47911" y="89916"/>
                  </a:lnTo>
                  <a:lnTo>
                    <a:pt x="46958" y="90202"/>
                  </a:lnTo>
                  <a:lnTo>
                    <a:pt x="46292" y="89916"/>
                  </a:lnTo>
                  <a:lnTo>
                    <a:pt x="44577" y="90488"/>
                  </a:lnTo>
                  <a:lnTo>
                    <a:pt x="42958" y="90869"/>
                  </a:lnTo>
                  <a:lnTo>
                    <a:pt x="42291" y="91535"/>
                  </a:lnTo>
                  <a:lnTo>
                    <a:pt x="41624" y="91821"/>
                  </a:lnTo>
                  <a:lnTo>
                    <a:pt x="40386" y="91821"/>
                  </a:lnTo>
                  <a:lnTo>
                    <a:pt x="40386" y="91535"/>
                  </a:lnTo>
                  <a:lnTo>
                    <a:pt x="40005" y="91154"/>
                  </a:lnTo>
                  <a:lnTo>
                    <a:pt x="39338" y="91154"/>
                  </a:lnTo>
                  <a:lnTo>
                    <a:pt x="37433" y="91535"/>
                  </a:lnTo>
                  <a:lnTo>
                    <a:pt x="37433" y="91821"/>
                  </a:lnTo>
                  <a:lnTo>
                    <a:pt x="36100" y="92202"/>
                  </a:lnTo>
                  <a:lnTo>
                    <a:pt x="35433" y="92202"/>
                  </a:lnTo>
                  <a:lnTo>
                    <a:pt x="33814" y="92488"/>
                  </a:lnTo>
                  <a:lnTo>
                    <a:pt x="32480" y="92202"/>
                  </a:lnTo>
                  <a:lnTo>
                    <a:pt x="32195" y="91821"/>
                  </a:lnTo>
                  <a:lnTo>
                    <a:pt x="31814" y="91154"/>
                  </a:lnTo>
                  <a:lnTo>
                    <a:pt x="31528" y="88202"/>
                  </a:lnTo>
                  <a:lnTo>
                    <a:pt x="31814" y="87916"/>
                  </a:lnTo>
                  <a:lnTo>
                    <a:pt x="32766" y="87535"/>
                  </a:lnTo>
                  <a:lnTo>
                    <a:pt x="32766" y="87249"/>
                  </a:lnTo>
                  <a:lnTo>
                    <a:pt x="33433" y="86582"/>
                  </a:lnTo>
                  <a:lnTo>
                    <a:pt x="33147" y="85916"/>
                  </a:lnTo>
                  <a:lnTo>
                    <a:pt x="33814" y="84582"/>
                  </a:lnTo>
                  <a:lnTo>
                    <a:pt x="33433" y="84011"/>
                  </a:lnTo>
                  <a:lnTo>
                    <a:pt x="33147" y="83630"/>
                  </a:lnTo>
                  <a:lnTo>
                    <a:pt x="32480" y="83630"/>
                  </a:lnTo>
                  <a:lnTo>
                    <a:pt x="31814" y="83344"/>
                  </a:lnTo>
                  <a:lnTo>
                    <a:pt x="31528" y="83344"/>
                  </a:lnTo>
                  <a:lnTo>
                    <a:pt x="31147" y="82963"/>
                  </a:lnTo>
                  <a:lnTo>
                    <a:pt x="31147" y="82296"/>
                  </a:lnTo>
                  <a:lnTo>
                    <a:pt x="31528" y="82010"/>
                  </a:lnTo>
                  <a:lnTo>
                    <a:pt x="32766" y="81344"/>
                  </a:lnTo>
                  <a:lnTo>
                    <a:pt x="33814" y="80677"/>
                  </a:lnTo>
                  <a:lnTo>
                    <a:pt x="35433" y="80677"/>
                  </a:lnTo>
                  <a:lnTo>
                    <a:pt x="37052" y="81344"/>
                  </a:lnTo>
                  <a:lnTo>
                    <a:pt x="37719" y="79724"/>
                  </a:lnTo>
                  <a:lnTo>
                    <a:pt x="38100" y="79343"/>
                  </a:lnTo>
                  <a:lnTo>
                    <a:pt x="38100" y="78677"/>
                  </a:lnTo>
                  <a:lnTo>
                    <a:pt x="37719" y="78391"/>
                  </a:lnTo>
                  <a:lnTo>
                    <a:pt x="38100" y="77724"/>
                  </a:lnTo>
                  <a:lnTo>
                    <a:pt x="39053" y="76105"/>
                  </a:lnTo>
                  <a:lnTo>
                    <a:pt x="39338" y="75724"/>
                  </a:lnTo>
                  <a:lnTo>
                    <a:pt x="38386" y="75057"/>
                  </a:lnTo>
                  <a:lnTo>
                    <a:pt x="38386" y="74105"/>
                  </a:lnTo>
                  <a:lnTo>
                    <a:pt x="37433" y="73438"/>
                  </a:lnTo>
                  <a:lnTo>
                    <a:pt x="37433" y="72771"/>
                  </a:lnTo>
                  <a:lnTo>
                    <a:pt x="36386" y="72771"/>
                  </a:lnTo>
                  <a:lnTo>
                    <a:pt x="36386" y="72104"/>
                  </a:lnTo>
                  <a:lnTo>
                    <a:pt x="35719" y="71533"/>
                  </a:lnTo>
                  <a:lnTo>
                    <a:pt x="35147" y="71533"/>
                  </a:lnTo>
                  <a:lnTo>
                    <a:pt x="34481" y="71152"/>
                  </a:lnTo>
                  <a:lnTo>
                    <a:pt x="34100" y="71152"/>
                  </a:lnTo>
                  <a:lnTo>
                    <a:pt x="33433" y="71533"/>
                  </a:lnTo>
                  <a:lnTo>
                    <a:pt x="32195" y="71533"/>
                  </a:lnTo>
                  <a:lnTo>
                    <a:pt x="31147" y="71152"/>
                  </a:lnTo>
                  <a:lnTo>
                    <a:pt x="29528" y="70866"/>
                  </a:lnTo>
                  <a:lnTo>
                    <a:pt x="28861" y="70485"/>
                  </a:lnTo>
                  <a:lnTo>
                    <a:pt x="28575" y="70199"/>
                  </a:lnTo>
                  <a:lnTo>
                    <a:pt x="27908" y="70485"/>
                  </a:lnTo>
                  <a:lnTo>
                    <a:pt x="25622" y="70485"/>
                  </a:lnTo>
                  <a:lnTo>
                    <a:pt x="24575" y="69533"/>
                  </a:lnTo>
                  <a:lnTo>
                    <a:pt x="24575" y="68580"/>
                  </a:lnTo>
                  <a:lnTo>
                    <a:pt x="24289" y="67913"/>
                  </a:lnTo>
                  <a:lnTo>
                    <a:pt x="23908" y="66866"/>
                  </a:lnTo>
                  <a:lnTo>
                    <a:pt x="22670" y="65246"/>
                  </a:lnTo>
                  <a:lnTo>
                    <a:pt x="22289" y="64961"/>
                  </a:lnTo>
                  <a:lnTo>
                    <a:pt x="20955" y="65246"/>
                  </a:lnTo>
                  <a:lnTo>
                    <a:pt x="19050" y="65246"/>
                  </a:lnTo>
                  <a:lnTo>
                    <a:pt x="18383" y="63627"/>
                  </a:lnTo>
                  <a:lnTo>
                    <a:pt x="18383" y="63246"/>
                  </a:lnTo>
                  <a:lnTo>
                    <a:pt x="18669" y="62960"/>
                  </a:lnTo>
                  <a:lnTo>
                    <a:pt x="18669" y="62294"/>
                  </a:lnTo>
                  <a:lnTo>
                    <a:pt x="19717" y="60960"/>
                  </a:lnTo>
                  <a:lnTo>
                    <a:pt x="18383" y="59722"/>
                  </a:lnTo>
                  <a:lnTo>
                    <a:pt x="18383" y="58388"/>
                  </a:lnTo>
                  <a:lnTo>
                    <a:pt x="19050" y="58007"/>
                  </a:lnTo>
                  <a:lnTo>
                    <a:pt x="18669" y="57722"/>
                  </a:lnTo>
                  <a:lnTo>
                    <a:pt x="18669" y="57341"/>
                  </a:lnTo>
                  <a:lnTo>
                    <a:pt x="17717" y="56769"/>
                  </a:lnTo>
                  <a:lnTo>
                    <a:pt x="17336" y="56102"/>
                  </a:lnTo>
                  <a:lnTo>
                    <a:pt x="17050" y="56102"/>
                  </a:lnTo>
                  <a:lnTo>
                    <a:pt x="17050" y="55436"/>
                  </a:lnTo>
                  <a:lnTo>
                    <a:pt x="16383" y="55436"/>
                  </a:lnTo>
                  <a:lnTo>
                    <a:pt x="16383" y="54102"/>
                  </a:lnTo>
                  <a:lnTo>
                    <a:pt x="15716" y="53816"/>
                  </a:lnTo>
                  <a:lnTo>
                    <a:pt x="15431" y="53435"/>
                  </a:lnTo>
                  <a:lnTo>
                    <a:pt x="15431" y="53150"/>
                  </a:lnTo>
                  <a:lnTo>
                    <a:pt x="14764" y="52483"/>
                  </a:lnTo>
                  <a:lnTo>
                    <a:pt x="14764" y="51435"/>
                  </a:lnTo>
                  <a:lnTo>
                    <a:pt x="15050" y="51149"/>
                  </a:lnTo>
                  <a:lnTo>
                    <a:pt x="15716" y="51149"/>
                  </a:lnTo>
                  <a:lnTo>
                    <a:pt x="16383" y="49530"/>
                  </a:lnTo>
                  <a:lnTo>
                    <a:pt x="16097" y="47911"/>
                  </a:lnTo>
                  <a:lnTo>
                    <a:pt x="16097" y="47530"/>
                  </a:lnTo>
                  <a:lnTo>
                    <a:pt x="15431" y="46577"/>
                  </a:lnTo>
                  <a:lnTo>
                    <a:pt x="15050" y="45911"/>
                  </a:lnTo>
                  <a:lnTo>
                    <a:pt x="15431" y="45530"/>
                  </a:lnTo>
                  <a:lnTo>
                    <a:pt x="15716" y="44577"/>
                  </a:lnTo>
                  <a:lnTo>
                    <a:pt x="15716" y="43910"/>
                  </a:lnTo>
                  <a:lnTo>
                    <a:pt x="15050" y="43244"/>
                  </a:lnTo>
                  <a:lnTo>
                    <a:pt x="15431" y="42577"/>
                  </a:lnTo>
                  <a:lnTo>
                    <a:pt x="15050" y="42577"/>
                  </a:lnTo>
                  <a:lnTo>
                    <a:pt x="15050" y="42005"/>
                  </a:lnTo>
                  <a:lnTo>
                    <a:pt x="14764" y="42005"/>
                  </a:lnTo>
                  <a:lnTo>
                    <a:pt x="13811" y="41339"/>
                  </a:lnTo>
                  <a:lnTo>
                    <a:pt x="13145" y="41624"/>
                  </a:lnTo>
                  <a:lnTo>
                    <a:pt x="12097" y="40672"/>
                  </a:lnTo>
                  <a:lnTo>
                    <a:pt x="11430" y="40672"/>
                  </a:lnTo>
                  <a:lnTo>
                    <a:pt x="10478" y="39624"/>
                  </a:lnTo>
                  <a:lnTo>
                    <a:pt x="9144" y="39624"/>
                  </a:lnTo>
                  <a:lnTo>
                    <a:pt x="8192" y="39338"/>
                  </a:lnTo>
                  <a:lnTo>
                    <a:pt x="7906" y="39338"/>
                  </a:lnTo>
                  <a:lnTo>
                    <a:pt x="7525" y="39624"/>
                  </a:lnTo>
                  <a:lnTo>
                    <a:pt x="6191" y="39338"/>
                  </a:lnTo>
                  <a:lnTo>
                    <a:pt x="5525" y="39053"/>
                  </a:lnTo>
                  <a:lnTo>
                    <a:pt x="3905" y="39053"/>
                  </a:lnTo>
                  <a:lnTo>
                    <a:pt x="4286" y="38386"/>
                  </a:lnTo>
                  <a:lnTo>
                    <a:pt x="3905" y="37719"/>
                  </a:lnTo>
                  <a:lnTo>
                    <a:pt x="4286" y="36671"/>
                  </a:lnTo>
                  <a:lnTo>
                    <a:pt x="4286" y="36386"/>
                  </a:lnTo>
                  <a:lnTo>
                    <a:pt x="5239" y="36386"/>
                  </a:lnTo>
                  <a:lnTo>
                    <a:pt x="5239" y="35719"/>
                  </a:lnTo>
                  <a:lnTo>
                    <a:pt x="5525" y="35719"/>
                  </a:lnTo>
                  <a:lnTo>
                    <a:pt x="5525" y="33433"/>
                  </a:lnTo>
                  <a:lnTo>
                    <a:pt x="5906" y="32480"/>
                  </a:lnTo>
                  <a:lnTo>
                    <a:pt x="5906" y="31814"/>
                  </a:lnTo>
                  <a:lnTo>
                    <a:pt x="6191" y="31814"/>
                  </a:lnTo>
                  <a:lnTo>
                    <a:pt x="6191" y="31433"/>
                  </a:lnTo>
                  <a:lnTo>
                    <a:pt x="5906" y="31433"/>
                  </a:lnTo>
                  <a:lnTo>
                    <a:pt x="6191" y="30766"/>
                  </a:lnTo>
                  <a:lnTo>
                    <a:pt x="5906" y="30480"/>
                  </a:lnTo>
                  <a:lnTo>
                    <a:pt x="6191" y="30194"/>
                  </a:lnTo>
                  <a:lnTo>
                    <a:pt x="5239" y="29813"/>
                  </a:lnTo>
                  <a:lnTo>
                    <a:pt x="4953" y="28861"/>
                  </a:lnTo>
                  <a:lnTo>
                    <a:pt x="4572" y="28480"/>
                  </a:lnTo>
                  <a:lnTo>
                    <a:pt x="4953" y="27527"/>
                  </a:lnTo>
                  <a:lnTo>
                    <a:pt x="4572" y="27242"/>
                  </a:lnTo>
                  <a:lnTo>
                    <a:pt x="4953" y="26575"/>
                  </a:lnTo>
                  <a:lnTo>
                    <a:pt x="3620" y="26861"/>
                  </a:lnTo>
                  <a:lnTo>
                    <a:pt x="2572" y="26575"/>
                  </a:lnTo>
                  <a:lnTo>
                    <a:pt x="2953" y="26575"/>
                  </a:lnTo>
                  <a:lnTo>
                    <a:pt x="2953" y="26194"/>
                  </a:lnTo>
                  <a:lnTo>
                    <a:pt x="3239" y="25527"/>
                  </a:lnTo>
                  <a:lnTo>
                    <a:pt x="3239" y="24860"/>
                  </a:lnTo>
                  <a:lnTo>
                    <a:pt x="3620" y="24860"/>
                  </a:lnTo>
                  <a:lnTo>
                    <a:pt x="3620" y="24289"/>
                  </a:lnTo>
                  <a:lnTo>
                    <a:pt x="3239" y="23908"/>
                  </a:lnTo>
                  <a:lnTo>
                    <a:pt x="3239" y="23622"/>
                  </a:lnTo>
                  <a:lnTo>
                    <a:pt x="2953" y="23622"/>
                  </a:lnTo>
                  <a:lnTo>
                    <a:pt x="2953" y="23241"/>
                  </a:lnTo>
                  <a:lnTo>
                    <a:pt x="2572" y="22955"/>
                  </a:lnTo>
                  <a:lnTo>
                    <a:pt x="2572" y="21908"/>
                  </a:lnTo>
                  <a:lnTo>
                    <a:pt x="2286" y="21336"/>
                  </a:lnTo>
                  <a:lnTo>
                    <a:pt x="1619" y="21336"/>
                  </a:lnTo>
                  <a:lnTo>
                    <a:pt x="1619" y="20955"/>
                  </a:lnTo>
                  <a:lnTo>
                    <a:pt x="1619" y="21336"/>
                  </a:lnTo>
                  <a:lnTo>
                    <a:pt x="953" y="20955"/>
                  </a:lnTo>
                  <a:lnTo>
                    <a:pt x="667" y="20955"/>
                  </a:lnTo>
                  <a:lnTo>
                    <a:pt x="667" y="20669"/>
                  </a:lnTo>
                  <a:lnTo>
                    <a:pt x="286" y="20288"/>
                  </a:lnTo>
                  <a:lnTo>
                    <a:pt x="286" y="20003"/>
                  </a:lnTo>
                  <a:lnTo>
                    <a:pt x="0" y="19336"/>
                  </a:lnTo>
                  <a:lnTo>
                    <a:pt x="0" y="18383"/>
                  </a:lnTo>
                  <a:lnTo>
                    <a:pt x="286" y="18383"/>
                  </a:lnTo>
                  <a:lnTo>
                    <a:pt x="286" y="18002"/>
                  </a:lnTo>
                  <a:lnTo>
                    <a:pt x="953" y="18002"/>
                  </a:lnTo>
                  <a:lnTo>
                    <a:pt x="953" y="17050"/>
                  </a:lnTo>
                  <a:lnTo>
                    <a:pt x="2000" y="16002"/>
                  </a:lnTo>
                  <a:lnTo>
                    <a:pt x="2286" y="15431"/>
                  </a:lnTo>
                  <a:lnTo>
                    <a:pt x="2286" y="15716"/>
                  </a:lnTo>
                  <a:lnTo>
                    <a:pt x="2572" y="15431"/>
                  </a:lnTo>
                  <a:lnTo>
                    <a:pt x="2953" y="15431"/>
                  </a:lnTo>
                  <a:lnTo>
                    <a:pt x="2953" y="15050"/>
                  </a:lnTo>
                  <a:lnTo>
                    <a:pt x="3239" y="14383"/>
                  </a:lnTo>
                  <a:lnTo>
                    <a:pt x="3239" y="13716"/>
                  </a:lnTo>
                  <a:lnTo>
                    <a:pt x="3620" y="13430"/>
                  </a:lnTo>
                  <a:lnTo>
                    <a:pt x="3620" y="13049"/>
                  </a:lnTo>
                  <a:lnTo>
                    <a:pt x="3239" y="13049"/>
                  </a:lnTo>
                  <a:lnTo>
                    <a:pt x="3239" y="11811"/>
                  </a:lnTo>
                  <a:lnTo>
                    <a:pt x="2953" y="11811"/>
                  </a:lnTo>
                  <a:lnTo>
                    <a:pt x="3239" y="11811"/>
                  </a:lnTo>
                  <a:lnTo>
                    <a:pt x="3239" y="11430"/>
                  </a:lnTo>
                  <a:lnTo>
                    <a:pt x="3620" y="11430"/>
                  </a:lnTo>
                  <a:lnTo>
                    <a:pt x="4286" y="11144"/>
                  </a:lnTo>
                  <a:lnTo>
                    <a:pt x="4572" y="10763"/>
                  </a:lnTo>
                  <a:lnTo>
                    <a:pt x="5239" y="10763"/>
                  </a:lnTo>
                  <a:lnTo>
                    <a:pt x="5525" y="10478"/>
                  </a:lnTo>
                  <a:lnTo>
                    <a:pt x="6858" y="10097"/>
                  </a:lnTo>
                  <a:lnTo>
                    <a:pt x="7525" y="10097"/>
                  </a:lnTo>
                  <a:lnTo>
                    <a:pt x="7525" y="9811"/>
                  </a:lnTo>
                  <a:lnTo>
                    <a:pt x="7906" y="9811"/>
                  </a:lnTo>
                  <a:lnTo>
                    <a:pt x="7906" y="9525"/>
                  </a:lnTo>
                  <a:lnTo>
                    <a:pt x="8858" y="9525"/>
                  </a:lnTo>
                  <a:lnTo>
                    <a:pt x="8858" y="9144"/>
                  </a:lnTo>
                  <a:lnTo>
                    <a:pt x="9144" y="9144"/>
                  </a:lnTo>
                  <a:lnTo>
                    <a:pt x="9811" y="8858"/>
                  </a:lnTo>
                  <a:lnTo>
                    <a:pt x="10192" y="8858"/>
                  </a:lnTo>
                  <a:lnTo>
                    <a:pt x="10192" y="8477"/>
                  </a:lnTo>
                  <a:lnTo>
                    <a:pt x="10478" y="8477"/>
                  </a:lnTo>
                  <a:lnTo>
                    <a:pt x="10478" y="8192"/>
                  </a:lnTo>
                  <a:lnTo>
                    <a:pt x="10858" y="8192"/>
                  </a:lnTo>
                  <a:lnTo>
                    <a:pt x="10858" y="7811"/>
                  </a:lnTo>
                  <a:lnTo>
                    <a:pt x="11144" y="7525"/>
                  </a:lnTo>
                  <a:lnTo>
                    <a:pt x="11144" y="7144"/>
                  </a:lnTo>
                  <a:lnTo>
                    <a:pt x="11430" y="7144"/>
                  </a:lnTo>
                  <a:lnTo>
                    <a:pt x="11430" y="6858"/>
                  </a:lnTo>
                  <a:lnTo>
                    <a:pt x="11811" y="6858"/>
                  </a:lnTo>
                  <a:lnTo>
                    <a:pt x="11430" y="6572"/>
                  </a:lnTo>
                  <a:lnTo>
                    <a:pt x="11811" y="6858"/>
                  </a:lnTo>
                  <a:lnTo>
                    <a:pt x="11811" y="6191"/>
                  </a:lnTo>
                  <a:lnTo>
                    <a:pt x="12478" y="6191"/>
                  </a:lnTo>
                  <a:lnTo>
                    <a:pt x="12478" y="5906"/>
                  </a:lnTo>
                  <a:lnTo>
                    <a:pt x="12764" y="5906"/>
                  </a:lnTo>
                  <a:lnTo>
                    <a:pt x="12764" y="5239"/>
                  </a:lnTo>
                  <a:lnTo>
                    <a:pt x="13145" y="5239"/>
                  </a:lnTo>
                  <a:lnTo>
                    <a:pt x="13145" y="4858"/>
                  </a:lnTo>
                  <a:lnTo>
                    <a:pt x="13430" y="4858"/>
                  </a:lnTo>
                  <a:lnTo>
                    <a:pt x="13811" y="4191"/>
                  </a:lnTo>
                  <a:lnTo>
                    <a:pt x="13811" y="3905"/>
                  </a:lnTo>
                  <a:lnTo>
                    <a:pt x="14097" y="3620"/>
                  </a:lnTo>
                  <a:lnTo>
                    <a:pt x="14097" y="3905"/>
                  </a:lnTo>
                  <a:lnTo>
                    <a:pt x="15050" y="3620"/>
                  </a:lnTo>
                  <a:lnTo>
                    <a:pt x="15431" y="3620"/>
                  </a:lnTo>
                  <a:lnTo>
                    <a:pt x="15716" y="3239"/>
                  </a:lnTo>
                  <a:lnTo>
                    <a:pt x="16383" y="3239"/>
                  </a:lnTo>
                  <a:lnTo>
                    <a:pt x="16383" y="2953"/>
                  </a:lnTo>
                  <a:lnTo>
                    <a:pt x="17336" y="2953"/>
                  </a:lnTo>
                  <a:lnTo>
                    <a:pt x="17717" y="2572"/>
                  </a:lnTo>
                  <a:lnTo>
                    <a:pt x="17717" y="2286"/>
                  </a:lnTo>
                  <a:lnTo>
                    <a:pt x="18002" y="2286"/>
                  </a:lnTo>
                  <a:lnTo>
                    <a:pt x="19050" y="1905"/>
                  </a:lnTo>
                  <a:lnTo>
                    <a:pt x="19050" y="2286"/>
                  </a:lnTo>
                  <a:lnTo>
                    <a:pt x="19717" y="1905"/>
                  </a:lnTo>
                  <a:lnTo>
                    <a:pt x="20955" y="1905"/>
                  </a:lnTo>
                  <a:lnTo>
                    <a:pt x="20955" y="1619"/>
                  </a:lnTo>
                  <a:lnTo>
                    <a:pt x="20955" y="1905"/>
                  </a:lnTo>
                  <a:lnTo>
                    <a:pt x="21336" y="1619"/>
                  </a:lnTo>
                  <a:lnTo>
                    <a:pt x="21336" y="1905"/>
                  </a:lnTo>
                  <a:lnTo>
                    <a:pt x="21336" y="1619"/>
                  </a:lnTo>
                  <a:lnTo>
                    <a:pt x="21622" y="1619"/>
                  </a:lnTo>
                  <a:lnTo>
                    <a:pt x="22003" y="1238"/>
                  </a:lnTo>
                  <a:lnTo>
                    <a:pt x="22955" y="1238"/>
                  </a:lnTo>
                  <a:lnTo>
                    <a:pt x="23622" y="667"/>
                  </a:lnTo>
                  <a:lnTo>
                    <a:pt x="23622" y="1238"/>
                  </a:lnTo>
                  <a:lnTo>
                    <a:pt x="24289" y="1238"/>
                  </a:lnTo>
                  <a:lnTo>
                    <a:pt x="24289" y="952"/>
                  </a:lnTo>
                  <a:lnTo>
                    <a:pt x="24956" y="667"/>
                  </a:lnTo>
                  <a:lnTo>
                    <a:pt x="25241" y="667"/>
                  </a:lnTo>
                  <a:lnTo>
                    <a:pt x="25241" y="952"/>
                  </a:lnTo>
                  <a:lnTo>
                    <a:pt x="25622" y="952"/>
                  </a:lnTo>
                  <a:lnTo>
                    <a:pt x="25908" y="1238"/>
                  </a:lnTo>
                  <a:lnTo>
                    <a:pt x="26861" y="1238"/>
                  </a:lnTo>
                  <a:lnTo>
                    <a:pt x="27242" y="1619"/>
                  </a:lnTo>
                  <a:lnTo>
                    <a:pt x="27908" y="1238"/>
                  </a:lnTo>
                  <a:lnTo>
                    <a:pt x="27908" y="1619"/>
                  </a:lnTo>
                  <a:lnTo>
                    <a:pt x="28194" y="1238"/>
                  </a:lnTo>
                  <a:lnTo>
                    <a:pt x="30480" y="1238"/>
                  </a:lnTo>
                  <a:lnTo>
                    <a:pt x="31147" y="952"/>
                  </a:lnTo>
                  <a:lnTo>
                    <a:pt x="32480" y="952"/>
                  </a:lnTo>
                  <a:lnTo>
                    <a:pt x="32480" y="667"/>
                  </a:lnTo>
                  <a:lnTo>
                    <a:pt x="32766" y="667"/>
                  </a:lnTo>
                  <a:lnTo>
                    <a:pt x="32766" y="0"/>
                  </a:lnTo>
                  <a:lnTo>
                    <a:pt x="32766" y="286"/>
                  </a:lnTo>
                  <a:lnTo>
                    <a:pt x="35433" y="286"/>
                  </a:lnTo>
                  <a:lnTo>
                    <a:pt x="35433" y="667"/>
                  </a:lnTo>
                  <a:lnTo>
                    <a:pt x="35433" y="286"/>
                  </a:lnTo>
                  <a:lnTo>
                    <a:pt x="35433" y="667"/>
                  </a:lnTo>
                  <a:lnTo>
                    <a:pt x="36386" y="952"/>
                  </a:lnTo>
                  <a:lnTo>
                    <a:pt x="36767" y="1238"/>
                  </a:lnTo>
                  <a:lnTo>
                    <a:pt x="37052" y="1238"/>
                  </a:lnTo>
                  <a:lnTo>
                    <a:pt x="37052" y="1619"/>
                  </a:lnTo>
                  <a:lnTo>
                    <a:pt x="37433" y="1619"/>
                  </a:lnTo>
                  <a:lnTo>
                    <a:pt x="37719" y="1905"/>
                  </a:lnTo>
                  <a:lnTo>
                    <a:pt x="38386" y="1905"/>
                  </a:lnTo>
                  <a:lnTo>
                    <a:pt x="38386" y="2286"/>
                  </a:lnTo>
                  <a:lnTo>
                    <a:pt x="38672" y="2286"/>
                  </a:lnTo>
                  <a:lnTo>
                    <a:pt x="39338" y="2953"/>
                  </a:lnTo>
                  <a:lnTo>
                    <a:pt x="39338" y="3620"/>
                  </a:lnTo>
                  <a:lnTo>
                    <a:pt x="39053" y="3620"/>
                  </a:lnTo>
                  <a:lnTo>
                    <a:pt x="39053" y="4191"/>
                  </a:lnTo>
                  <a:lnTo>
                    <a:pt x="39338" y="4191"/>
                  </a:lnTo>
                  <a:lnTo>
                    <a:pt x="39338" y="4858"/>
                  </a:lnTo>
                  <a:lnTo>
                    <a:pt x="39719" y="5239"/>
                  </a:lnTo>
                  <a:lnTo>
                    <a:pt x="39719" y="4858"/>
                  </a:lnTo>
                  <a:lnTo>
                    <a:pt x="40386" y="4858"/>
                  </a:lnTo>
                  <a:lnTo>
                    <a:pt x="40005" y="5525"/>
                  </a:lnTo>
                  <a:lnTo>
                    <a:pt x="40005" y="5906"/>
                  </a:lnTo>
                  <a:lnTo>
                    <a:pt x="40386" y="5906"/>
                  </a:lnTo>
                  <a:lnTo>
                    <a:pt x="40005" y="6191"/>
                  </a:lnTo>
                  <a:lnTo>
                    <a:pt x="40386" y="6191"/>
                  </a:lnTo>
                  <a:lnTo>
                    <a:pt x="41339" y="6572"/>
                  </a:lnTo>
                  <a:lnTo>
                    <a:pt x="41624" y="6858"/>
                  </a:lnTo>
                  <a:lnTo>
                    <a:pt x="41624" y="6572"/>
                  </a:lnTo>
                  <a:lnTo>
                    <a:pt x="42005" y="6858"/>
                  </a:lnTo>
                  <a:lnTo>
                    <a:pt x="43625" y="6858"/>
                  </a:lnTo>
                  <a:lnTo>
                    <a:pt x="43625" y="5906"/>
                  </a:lnTo>
                  <a:lnTo>
                    <a:pt x="43910" y="5906"/>
                  </a:lnTo>
                  <a:lnTo>
                    <a:pt x="43910" y="6191"/>
                  </a:lnTo>
                  <a:lnTo>
                    <a:pt x="44577" y="6191"/>
                  </a:lnTo>
                  <a:lnTo>
                    <a:pt x="43910" y="7144"/>
                  </a:lnTo>
                  <a:lnTo>
                    <a:pt x="43625" y="8192"/>
                  </a:lnTo>
                  <a:lnTo>
                    <a:pt x="43625" y="8477"/>
                  </a:lnTo>
                  <a:lnTo>
                    <a:pt x="43339" y="9144"/>
                  </a:lnTo>
                  <a:lnTo>
                    <a:pt x="43339" y="10097"/>
                  </a:lnTo>
                  <a:lnTo>
                    <a:pt x="43910" y="10763"/>
                  </a:lnTo>
                  <a:lnTo>
                    <a:pt x="44291" y="10763"/>
                  </a:lnTo>
                  <a:lnTo>
                    <a:pt x="44291" y="11144"/>
                  </a:lnTo>
                  <a:lnTo>
                    <a:pt x="44577" y="11144"/>
                  </a:lnTo>
                  <a:lnTo>
                    <a:pt x="44577" y="11430"/>
                  </a:lnTo>
                  <a:lnTo>
                    <a:pt x="46292" y="11430"/>
                  </a:lnTo>
                  <a:lnTo>
                    <a:pt x="46292" y="11144"/>
                  </a:lnTo>
                  <a:lnTo>
                    <a:pt x="46577" y="11144"/>
                  </a:lnTo>
                  <a:lnTo>
                    <a:pt x="46577" y="10763"/>
                  </a:lnTo>
                  <a:lnTo>
                    <a:pt x="47530" y="10763"/>
                  </a:lnTo>
                  <a:lnTo>
                    <a:pt x="47530" y="12478"/>
                  </a:lnTo>
                  <a:lnTo>
                    <a:pt x="47244" y="12763"/>
                  </a:lnTo>
                  <a:lnTo>
                    <a:pt x="47244" y="13049"/>
                  </a:lnTo>
                  <a:lnTo>
                    <a:pt x="46863" y="13049"/>
                  </a:lnTo>
                  <a:lnTo>
                    <a:pt x="46863" y="13430"/>
                  </a:lnTo>
                  <a:lnTo>
                    <a:pt x="46577" y="13430"/>
                  </a:lnTo>
                  <a:lnTo>
                    <a:pt x="46863" y="14097"/>
                  </a:lnTo>
                  <a:lnTo>
                    <a:pt x="47244" y="14383"/>
                  </a:lnTo>
                  <a:lnTo>
                    <a:pt x="47911" y="14383"/>
                  </a:lnTo>
                  <a:lnTo>
                    <a:pt x="47911" y="14764"/>
                  </a:lnTo>
                  <a:lnTo>
                    <a:pt x="47911" y="14097"/>
                  </a:lnTo>
                  <a:lnTo>
                    <a:pt x="48578" y="13716"/>
                  </a:lnTo>
                  <a:lnTo>
                    <a:pt x="48578" y="13430"/>
                  </a:lnTo>
                  <a:lnTo>
                    <a:pt x="49530" y="13430"/>
                  </a:lnTo>
                  <a:lnTo>
                    <a:pt x="49244" y="13716"/>
                  </a:lnTo>
                  <a:lnTo>
                    <a:pt x="49244" y="14097"/>
                  </a:lnTo>
                  <a:lnTo>
                    <a:pt x="48863" y="14383"/>
                  </a:lnTo>
                  <a:lnTo>
                    <a:pt x="48578" y="14383"/>
                  </a:lnTo>
                  <a:lnTo>
                    <a:pt x="48578" y="15050"/>
                  </a:lnTo>
                  <a:lnTo>
                    <a:pt x="48197" y="15050"/>
                  </a:lnTo>
                  <a:lnTo>
                    <a:pt x="48197" y="15431"/>
                  </a:lnTo>
                  <a:lnTo>
                    <a:pt x="47911" y="15431"/>
                  </a:lnTo>
                  <a:lnTo>
                    <a:pt x="47911" y="15050"/>
                  </a:lnTo>
                  <a:lnTo>
                    <a:pt x="47530" y="15050"/>
                  </a:lnTo>
                  <a:lnTo>
                    <a:pt x="47530" y="15716"/>
                  </a:lnTo>
                  <a:lnTo>
                    <a:pt x="47244" y="15716"/>
                  </a:lnTo>
                  <a:lnTo>
                    <a:pt x="47244" y="16002"/>
                  </a:lnTo>
                  <a:lnTo>
                    <a:pt x="47530" y="16002"/>
                  </a:lnTo>
                  <a:lnTo>
                    <a:pt x="47530" y="16383"/>
                  </a:lnTo>
                  <a:lnTo>
                    <a:pt x="47244" y="16383"/>
                  </a:lnTo>
                  <a:lnTo>
                    <a:pt x="47244" y="16669"/>
                  </a:lnTo>
                  <a:lnTo>
                    <a:pt x="46958" y="16669"/>
                  </a:lnTo>
                  <a:lnTo>
                    <a:pt x="46577" y="17336"/>
                  </a:lnTo>
                  <a:lnTo>
                    <a:pt x="46958" y="17717"/>
                  </a:lnTo>
                  <a:lnTo>
                    <a:pt x="47530" y="18955"/>
                  </a:lnTo>
                  <a:lnTo>
                    <a:pt x="48197" y="19622"/>
                  </a:lnTo>
                  <a:lnTo>
                    <a:pt x="48578" y="19622"/>
                  </a:lnTo>
                  <a:lnTo>
                    <a:pt x="48578" y="20003"/>
                  </a:lnTo>
                  <a:lnTo>
                    <a:pt x="48863" y="20003"/>
                  </a:lnTo>
                  <a:lnTo>
                    <a:pt x="48863" y="20288"/>
                  </a:lnTo>
                  <a:lnTo>
                    <a:pt x="49244" y="20288"/>
                  </a:lnTo>
                  <a:lnTo>
                    <a:pt x="50483" y="20669"/>
                  </a:lnTo>
                  <a:lnTo>
                    <a:pt x="54102" y="21622"/>
                  </a:lnTo>
                  <a:lnTo>
                    <a:pt x="54769" y="20955"/>
                  </a:lnTo>
                  <a:lnTo>
                    <a:pt x="55150" y="21336"/>
                  </a:lnTo>
                  <a:lnTo>
                    <a:pt x="55150" y="20955"/>
                  </a:lnTo>
                  <a:lnTo>
                    <a:pt x="55436" y="20955"/>
                  </a:lnTo>
                  <a:lnTo>
                    <a:pt x="55436" y="20669"/>
                  </a:lnTo>
                  <a:lnTo>
                    <a:pt x="56388" y="20669"/>
                  </a:lnTo>
                  <a:lnTo>
                    <a:pt x="56388" y="20955"/>
                  </a:lnTo>
                  <a:lnTo>
                    <a:pt x="56102" y="20955"/>
                  </a:lnTo>
                  <a:lnTo>
                    <a:pt x="56102" y="21336"/>
                  </a:lnTo>
                  <a:lnTo>
                    <a:pt x="55817" y="21336"/>
                  </a:lnTo>
                  <a:lnTo>
                    <a:pt x="55817" y="21622"/>
                  </a:lnTo>
                  <a:lnTo>
                    <a:pt x="55436" y="21908"/>
                  </a:lnTo>
                  <a:lnTo>
                    <a:pt x="55436" y="22289"/>
                  </a:lnTo>
                  <a:lnTo>
                    <a:pt x="55817" y="22289"/>
                  </a:lnTo>
                  <a:lnTo>
                    <a:pt x="55817" y="22574"/>
                  </a:lnTo>
                  <a:lnTo>
                    <a:pt x="56102" y="22574"/>
                  </a:lnTo>
                  <a:lnTo>
                    <a:pt x="55817" y="22955"/>
                  </a:lnTo>
                  <a:lnTo>
                    <a:pt x="56769" y="22955"/>
                  </a:lnTo>
                  <a:lnTo>
                    <a:pt x="56388" y="22955"/>
                  </a:lnTo>
                  <a:lnTo>
                    <a:pt x="56388" y="23622"/>
                  </a:lnTo>
                  <a:lnTo>
                    <a:pt x="56769" y="23622"/>
                  </a:lnTo>
                  <a:lnTo>
                    <a:pt x="57055" y="23908"/>
                  </a:lnTo>
                  <a:lnTo>
                    <a:pt x="57436" y="23908"/>
                  </a:lnTo>
                  <a:lnTo>
                    <a:pt x="57055" y="23908"/>
                  </a:lnTo>
                  <a:lnTo>
                    <a:pt x="58103" y="24289"/>
                  </a:lnTo>
                  <a:lnTo>
                    <a:pt x="58103" y="23622"/>
                  </a:lnTo>
                  <a:lnTo>
                    <a:pt x="58769" y="23622"/>
                  </a:lnTo>
                  <a:lnTo>
                    <a:pt x="58769" y="23241"/>
                  </a:lnTo>
                  <a:lnTo>
                    <a:pt x="59341" y="23241"/>
                  </a:lnTo>
                  <a:lnTo>
                    <a:pt x="59341" y="23908"/>
                  </a:lnTo>
                  <a:lnTo>
                    <a:pt x="60008" y="23908"/>
                  </a:lnTo>
                  <a:lnTo>
                    <a:pt x="60008" y="23622"/>
                  </a:lnTo>
                  <a:lnTo>
                    <a:pt x="60389" y="23622"/>
                  </a:lnTo>
                  <a:lnTo>
                    <a:pt x="60389" y="23241"/>
                  </a:lnTo>
                  <a:lnTo>
                    <a:pt x="60674" y="23241"/>
                  </a:lnTo>
                  <a:lnTo>
                    <a:pt x="60674" y="23622"/>
                  </a:lnTo>
                  <a:lnTo>
                    <a:pt x="61055" y="23622"/>
                  </a:lnTo>
                  <a:lnTo>
                    <a:pt x="61055" y="24289"/>
                  </a:lnTo>
                  <a:lnTo>
                    <a:pt x="61341" y="24575"/>
                  </a:lnTo>
                  <a:lnTo>
                    <a:pt x="61055" y="24575"/>
                  </a:lnTo>
                  <a:lnTo>
                    <a:pt x="61341" y="24860"/>
                  </a:lnTo>
                  <a:lnTo>
                    <a:pt x="61341" y="25241"/>
                  </a:lnTo>
                  <a:lnTo>
                    <a:pt x="62294" y="25241"/>
                  </a:lnTo>
                  <a:lnTo>
                    <a:pt x="62294" y="25527"/>
                  </a:lnTo>
                  <a:lnTo>
                    <a:pt x="62675" y="25527"/>
                  </a:lnTo>
                  <a:lnTo>
                    <a:pt x="62294" y="25527"/>
                  </a:lnTo>
                  <a:lnTo>
                    <a:pt x="62675" y="25527"/>
                  </a:lnTo>
                  <a:lnTo>
                    <a:pt x="62675" y="25241"/>
                  </a:lnTo>
                  <a:lnTo>
                    <a:pt x="62960" y="25241"/>
                  </a:lnTo>
                  <a:lnTo>
                    <a:pt x="62960" y="24860"/>
                  </a:lnTo>
                  <a:lnTo>
                    <a:pt x="63341" y="24860"/>
                  </a:lnTo>
                  <a:lnTo>
                    <a:pt x="62960" y="24575"/>
                  </a:lnTo>
                  <a:lnTo>
                    <a:pt x="63341" y="24575"/>
                  </a:lnTo>
                  <a:lnTo>
                    <a:pt x="62960" y="24575"/>
                  </a:lnTo>
                  <a:lnTo>
                    <a:pt x="63341" y="24575"/>
                  </a:lnTo>
                  <a:lnTo>
                    <a:pt x="63341" y="23622"/>
                  </a:lnTo>
                  <a:lnTo>
                    <a:pt x="63341" y="23908"/>
                  </a:lnTo>
                  <a:lnTo>
                    <a:pt x="63627" y="23622"/>
                  </a:lnTo>
                  <a:lnTo>
                    <a:pt x="64294" y="23622"/>
                  </a:lnTo>
                  <a:lnTo>
                    <a:pt x="64294" y="23908"/>
                  </a:lnTo>
                  <a:lnTo>
                    <a:pt x="64675" y="23908"/>
                  </a:lnTo>
                  <a:lnTo>
                    <a:pt x="64675" y="24575"/>
                  </a:lnTo>
                  <a:lnTo>
                    <a:pt x="64294" y="24575"/>
                  </a:lnTo>
                  <a:lnTo>
                    <a:pt x="64294" y="24860"/>
                  </a:lnTo>
                  <a:lnTo>
                    <a:pt x="64675" y="25241"/>
                  </a:lnTo>
                  <a:lnTo>
                    <a:pt x="65246" y="25241"/>
                  </a:lnTo>
                  <a:lnTo>
                    <a:pt x="65246" y="24860"/>
                  </a:lnTo>
                  <a:lnTo>
                    <a:pt x="65246" y="25241"/>
                  </a:lnTo>
                  <a:lnTo>
                    <a:pt x="65627" y="25241"/>
                  </a:lnTo>
                  <a:lnTo>
                    <a:pt x="65627" y="24860"/>
                  </a:lnTo>
                  <a:lnTo>
                    <a:pt x="65913" y="25241"/>
                  </a:lnTo>
                  <a:lnTo>
                    <a:pt x="65913" y="24860"/>
                  </a:lnTo>
                  <a:lnTo>
                    <a:pt x="66294" y="24860"/>
                  </a:lnTo>
                  <a:lnTo>
                    <a:pt x="66580" y="25241"/>
                  </a:lnTo>
                  <a:lnTo>
                    <a:pt x="66961" y="24860"/>
                  </a:lnTo>
                  <a:lnTo>
                    <a:pt x="66961" y="25241"/>
                  </a:lnTo>
                  <a:lnTo>
                    <a:pt x="67628" y="24860"/>
                  </a:lnTo>
                  <a:lnTo>
                    <a:pt x="67628" y="25241"/>
                  </a:lnTo>
                  <a:lnTo>
                    <a:pt x="67628" y="24575"/>
                  </a:lnTo>
                  <a:lnTo>
                    <a:pt x="67913" y="24575"/>
                  </a:lnTo>
                  <a:lnTo>
                    <a:pt x="67913" y="24860"/>
                  </a:lnTo>
                  <a:lnTo>
                    <a:pt x="68199" y="25527"/>
                  </a:lnTo>
                  <a:lnTo>
                    <a:pt x="68580" y="25908"/>
                  </a:lnTo>
                  <a:lnTo>
                    <a:pt x="68866" y="25527"/>
                  </a:lnTo>
                  <a:lnTo>
                    <a:pt x="68866" y="25908"/>
                  </a:lnTo>
                  <a:lnTo>
                    <a:pt x="69247" y="25908"/>
                  </a:lnTo>
                  <a:lnTo>
                    <a:pt x="70866" y="25527"/>
                  </a:lnTo>
                  <a:lnTo>
                    <a:pt x="71152" y="25527"/>
                  </a:lnTo>
                  <a:lnTo>
                    <a:pt x="72866" y="24860"/>
                  </a:lnTo>
                  <a:lnTo>
                    <a:pt x="73152" y="24860"/>
                  </a:lnTo>
                  <a:lnTo>
                    <a:pt x="73533" y="24289"/>
                  </a:lnTo>
                  <a:lnTo>
                    <a:pt x="73533" y="23622"/>
                  </a:lnTo>
                  <a:lnTo>
                    <a:pt x="73533" y="23908"/>
                  </a:lnTo>
                  <a:lnTo>
                    <a:pt x="73533" y="23241"/>
                  </a:lnTo>
                  <a:lnTo>
                    <a:pt x="73152" y="22955"/>
                  </a:lnTo>
                  <a:lnTo>
                    <a:pt x="73152" y="22574"/>
                  </a:lnTo>
                  <a:lnTo>
                    <a:pt x="73533" y="22955"/>
                  </a:lnTo>
                  <a:lnTo>
                    <a:pt x="73819" y="22955"/>
                  </a:lnTo>
                  <a:lnTo>
                    <a:pt x="73819" y="22574"/>
                  </a:lnTo>
                  <a:lnTo>
                    <a:pt x="74104" y="23241"/>
                  </a:lnTo>
                  <a:lnTo>
                    <a:pt x="74104" y="23622"/>
                  </a:lnTo>
                  <a:lnTo>
                    <a:pt x="73819" y="23622"/>
                  </a:lnTo>
                  <a:lnTo>
                    <a:pt x="73819" y="24860"/>
                  </a:lnTo>
                  <a:lnTo>
                    <a:pt x="74104" y="25241"/>
                  </a:lnTo>
                  <a:lnTo>
                    <a:pt x="74104" y="24860"/>
                  </a:lnTo>
                  <a:lnTo>
                    <a:pt x="74104" y="25241"/>
                  </a:lnTo>
                  <a:lnTo>
                    <a:pt x="74771" y="25241"/>
                  </a:lnTo>
                  <a:lnTo>
                    <a:pt x="74486" y="25241"/>
                  </a:lnTo>
                  <a:lnTo>
                    <a:pt x="74486" y="25527"/>
                  </a:lnTo>
                  <a:lnTo>
                    <a:pt x="75819" y="25527"/>
                  </a:lnTo>
                  <a:lnTo>
                    <a:pt x="76105" y="25908"/>
                  </a:lnTo>
                  <a:lnTo>
                    <a:pt x="76486" y="25908"/>
                  </a:lnTo>
                  <a:lnTo>
                    <a:pt x="78391" y="25527"/>
                  </a:lnTo>
                  <a:lnTo>
                    <a:pt x="78772" y="25241"/>
                  </a:lnTo>
                  <a:lnTo>
                    <a:pt x="78391" y="24575"/>
                  </a:lnTo>
                  <a:lnTo>
                    <a:pt x="79058" y="24575"/>
                  </a:lnTo>
                  <a:lnTo>
                    <a:pt x="78772" y="24575"/>
                  </a:lnTo>
                  <a:lnTo>
                    <a:pt x="79058" y="24575"/>
                  </a:lnTo>
                  <a:lnTo>
                    <a:pt x="79058" y="23622"/>
                  </a:lnTo>
                  <a:lnTo>
                    <a:pt x="79058" y="23908"/>
                  </a:lnTo>
                  <a:lnTo>
                    <a:pt x="79439" y="23908"/>
                  </a:lnTo>
                  <a:lnTo>
                    <a:pt x="79058" y="23908"/>
                  </a:lnTo>
                  <a:lnTo>
                    <a:pt x="79439" y="23908"/>
                  </a:lnTo>
                  <a:lnTo>
                    <a:pt x="79439" y="24289"/>
                  </a:lnTo>
                  <a:lnTo>
                    <a:pt x="79724" y="24289"/>
                  </a:lnTo>
                  <a:lnTo>
                    <a:pt x="79724" y="24575"/>
                  </a:lnTo>
                  <a:lnTo>
                    <a:pt x="80010" y="24575"/>
                  </a:lnTo>
                  <a:lnTo>
                    <a:pt x="80010" y="24289"/>
                  </a:lnTo>
                  <a:lnTo>
                    <a:pt x="80010" y="24575"/>
                  </a:lnTo>
                  <a:lnTo>
                    <a:pt x="80010" y="24289"/>
                  </a:lnTo>
                  <a:lnTo>
                    <a:pt x="80677" y="24289"/>
                  </a:lnTo>
                  <a:lnTo>
                    <a:pt x="80677" y="23908"/>
                  </a:lnTo>
                  <a:lnTo>
                    <a:pt x="81058" y="23908"/>
                  </a:lnTo>
                  <a:lnTo>
                    <a:pt x="81058" y="24289"/>
                  </a:lnTo>
                  <a:lnTo>
                    <a:pt x="81344" y="24289"/>
                  </a:lnTo>
                  <a:lnTo>
                    <a:pt x="81725" y="24575"/>
                  </a:lnTo>
                  <a:lnTo>
                    <a:pt x="82010" y="24289"/>
                  </a:lnTo>
                  <a:lnTo>
                    <a:pt x="81725" y="24575"/>
                  </a:lnTo>
                  <a:lnTo>
                    <a:pt x="82010" y="24575"/>
                  </a:lnTo>
                  <a:lnTo>
                    <a:pt x="82010" y="24860"/>
                  </a:lnTo>
                  <a:lnTo>
                    <a:pt x="82391" y="24860"/>
                  </a:lnTo>
                  <a:lnTo>
                    <a:pt x="82010" y="25241"/>
                  </a:lnTo>
                  <a:lnTo>
                    <a:pt x="82677" y="25241"/>
                  </a:lnTo>
                  <a:lnTo>
                    <a:pt x="82677" y="25527"/>
                  </a:lnTo>
                  <a:lnTo>
                    <a:pt x="82963" y="25527"/>
                  </a:lnTo>
                  <a:lnTo>
                    <a:pt x="83629" y="25241"/>
                  </a:lnTo>
                  <a:lnTo>
                    <a:pt x="84296" y="25241"/>
                  </a:lnTo>
                  <a:lnTo>
                    <a:pt x="84296" y="24860"/>
                  </a:lnTo>
                  <a:lnTo>
                    <a:pt x="84677" y="25241"/>
                  </a:lnTo>
                  <a:lnTo>
                    <a:pt x="84677" y="24860"/>
                  </a:lnTo>
                  <a:lnTo>
                    <a:pt x="85630" y="24860"/>
                  </a:lnTo>
                  <a:lnTo>
                    <a:pt x="85630" y="24575"/>
                  </a:lnTo>
                  <a:lnTo>
                    <a:pt x="85916" y="24575"/>
                  </a:lnTo>
                  <a:lnTo>
                    <a:pt x="85916" y="24289"/>
                  </a:lnTo>
                  <a:lnTo>
                    <a:pt x="85630" y="24289"/>
                  </a:lnTo>
                  <a:lnTo>
                    <a:pt x="86582" y="24289"/>
                  </a:lnTo>
                  <a:lnTo>
                    <a:pt x="86582" y="23908"/>
                  </a:lnTo>
                  <a:lnTo>
                    <a:pt x="86963" y="24289"/>
                  </a:lnTo>
                  <a:lnTo>
                    <a:pt x="87630" y="24289"/>
                  </a:lnTo>
                  <a:lnTo>
                    <a:pt x="87630" y="24575"/>
                  </a:lnTo>
                  <a:lnTo>
                    <a:pt x="87630" y="24289"/>
                  </a:lnTo>
                  <a:lnTo>
                    <a:pt x="87630" y="24575"/>
                  </a:lnTo>
                  <a:lnTo>
                    <a:pt x="87916" y="24575"/>
                  </a:lnTo>
                  <a:lnTo>
                    <a:pt x="87916" y="23908"/>
                  </a:lnTo>
                  <a:lnTo>
                    <a:pt x="87916" y="24860"/>
                  </a:lnTo>
                  <a:lnTo>
                    <a:pt x="87630" y="24860"/>
                  </a:lnTo>
                  <a:lnTo>
                    <a:pt x="87249" y="25241"/>
                  </a:lnTo>
                  <a:lnTo>
                    <a:pt x="87630" y="25241"/>
                  </a:lnTo>
                  <a:lnTo>
                    <a:pt x="87249" y="25527"/>
                  </a:lnTo>
                  <a:lnTo>
                    <a:pt x="87249" y="26194"/>
                  </a:lnTo>
                  <a:lnTo>
                    <a:pt x="87630" y="26194"/>
                  </a:lnTo>
                  <a:lnTo>
                    <a:pt x="87630" y="27813"/>
                  </a:lnTo>
                  <a:lnTo>
                    <a:pt x="88868" y="28480"/>
                  </a:lnTo>
                  <a:lnTo>
                    <a:pt x="90202" y="28480"/>
                  </a:lnTo>
                  <a:lnTo>
                    <a:pt x="90583" y="28194"/>
                  </a:lnTo>
                  <a:lnTo>
                    <a:pt x="91250" y="28194"/>
                  </a:lnTo>
                  <a:lnTo>
                    <a:pt x="91250" y="28480"/>
                  </a:lnTo>
                  <a:lnTo>
                    <a:pt x="91535" y="28480"/>
                  </a:lnTo>
                  <a:lnTo>
                    <a:pt x="91535" y="28861"/>
                  </a:lnTo>
                  <a:lnTo>
                    <a:pt x="91535" y="28194"/>
                  </a:lnTo>
                  <a:lnTo>
                    <a:pt x="92488" y="28194"/>
                  </a:lnTo>
                  <a:lnTo>
                    <a:pt x="92488" y="29528"/>
                  </a:lnTo>
                  <a:lnTo>
                    <a:pt x="92869" y="29528"/>
                  </a:lnTo>
                  <a:lnTo>
                    <a:pt x="92869" y="30480"/>
                  </a:lnTo>
                  <a:lnTo>
                    <a:pt x="93154" y="30480"/>
                  </a:lnTo>
                  <a:lnTo>
                    <a:pt x="93536" y="30766"/>
                  </a:lnTo>
                  <a:lnTo>
                    <a:pt x="93154" y="30766"/>
                  </a:lnTo>
                  <a:lnTo>
                    <a:pt x="93154" y="31147"/>
                  </a:lnTo>
                  <a:lnTo>
                    <a:pt x="92869" y="31433"/>
                  </a:lnTo>
                  <a:lnTo>
                    <a:pt x="92869" y="31814"/>
                  </a:lnTo>
                  <a:lnTo>
                    <a:pt x="93154" y="31814"/>
                  </a:lnTo>
                  <a:lnTo>
                    <a:pt x="93154" y="32099"/>
                  </a:lnTo>
                  <a:lnTo>
                    <a:pt x="92869" y="32480"/>
                  </a:lnTo>
                  <a:lnTo>
                    <a:pt x="92869" y="33147"/>
                  </a:lnTo>
                  <a:lnTo>
                    <a:pt x="92488" y="33147"/>
                  </a:lnTo>
                  <a:lnTo>
                    <a:pt x="92488" y="34100"/>
                  </a:lnTo>
                  <a:lnTo>
                    <a:pt x="92202" y="33719"/>
                  </a:lnTo>
                  <a:lnTo>
                    <a:pt x="92488" y="33719"/>
                  </a:lnTo>
                  <a:lnTo>
                    <a:pt x="92488" y="33433"/>
                  </a:lnTo>
                  <a:lnTo>
                    <a:pt x="92202" y="33433"/>
                  </a:lnTo>
                  <a:lnTo>
                    <a:pt x="92202" y="34100"/>
                  </a:lnTo>
                  <a:lnTo>
                    <a:pt x="92488" y="34100"/>
                  </a:lnTo>
                  <a:lnTo>
                    <a:pt x="92202" y="34385"/>
                  </a:lnTo>
                  <a:lnTo>
                    <a:pt x="92488" y="34385"/>
                  </a:lnTo>
                  <a:lnTo>
                    <a:pt x="92488" y="35052"/>
                  </a:lnTo>
                  <a:lnTo>
                    <a:pt x="92869" y="35052"/>
                  </a:lnTo>
                  <a:lnTo>
                    <a:pt x="93154" y="35433"/>
                  </a:lnTo>
                  <a:lnTo>
                    <a:pt x="93536" y="35433"/>
                  </a:lnTo>
                  <a:lnTo>
                    <a:pt x="93536" y="35719"/>
                  </a:lnTo>
                  <a:lnTo>
                    <a:pt x="93821" y="35433"/>
                  </a:lnTo>
                  <a:lnTo>
                    <a:pt x="93821" y="36100"/>
                  </a:lnTo>
                  <a:lnTo>
                    <a:pt x="94488" y="36100"/>
                  </a:lnTo>
                  <a:lnTo>
                    <a:pt x="94488" y="36386"/>
                  </a:lnTo>
                  <a:lnTo>
                    <a:pt x="95155" y="36386"/>
                  </a:lnTo>
                  <a:lnTo>
                    <a:pt x="95155" y="36100"/>
                  </a:lnTo>
                  <a:lnTo>
                    <a:pt x="95441" y="36100"/>
                  </a:lnTo>
                  <a:lnTo>
                    <a:pt x="95441" y="35719"/>
                  </a:lnTo>
                  <a:lnTo>
                    <a:pt x="95441" y="36100"/>
                  </a:lnTo>
                  <a:lnTo>
                    <a:pt x="95441" y="35719"/>
                  </a:lnTo>
                  <a:lnTo>
                    <a:pt x="95441" y="36671"/>
                  </a:lnTo>
                  <a:lnTo>
                    <a:pt x="95441" y="36386"/>
                  </a:lnTo>
                  <a:lnTo>
                    <a:pt x="95441" y="36671"/>
                  </a:lnTo>
                  <a:lnTo>
                    <a:pt x="95441" y="36386"/>
                  </a:lnTo>
                  <a:lnTo>
                    <a:pt x="96107" y="36671"/>
                  </a:lnTo>
                  <a:lnTo>
                    <a:pt x="96107" y="36386"/>
                  </a:lnTo>
                  <a:lnTo>
                    <a:pt x="96488" y="36386"/>
                  </a:lnTo>
                  <a:lnTo>
                    <a:pt x="96107" y="36671"/>
                  </a:lnTo>
                  <a:lnTo>
                    <a:pt x="97441" y="36671"/>
                  </a:lnTo>
                  <a:lnTo>
                    <a:pt x="97155" y="36386"/>
                  </a:lnTo>
                  <a:lnTo>
                    <a:pt x="96774" y="36386"/>
                  </a:lnTo>
                  <a:lnTo>
                    <a:pt x="96774" y="36100"/>
                  </a:lnTo>
                  <a:lnTo>
                    <a:pt x="96107" y="36100"/>
                  </a:lnTo>
                  <a:lnTo>
                    <a:pt x="96107" y="35719"/>
                  </a:lnTo>
                  <a:lnTo>
                    <a:pt x="95441" y="35719"/>
                  </a:lnTo>
                  <a:lnTo>
                    <a:pt x="95822" y="35719"/>
                  </a:lnTo>
                  <a:lnTo>
                    <a:pt x="95441" y="35433"/>
                  </a:lnTo>
                  <a:lnTo>
                    <a:pt x="95155" y="35433"/>
                  </a:lnTo>
                  <a:lnTo>
                    <a:pt x="95441" y="35433"/>
                  </a:lnTo>
                  <a:lnTo>
                    <a:pt x="95822" y="35719"/>
                  </a:lnTo>
                  <a:lnTo>
                    <a:pt x="96488" y="36100"/>
                  </a:lnTo>
                  <a:lnTo>
                    <a:pt x="97155" y="36100"/>
                  </a:lnTo>
                  <a:lnTo>
                    <a:pt x="97155" y="36386"/>
                  </a:lnTo>
                  <a:lnTo>
                    <a:pt x="97441" y="36386"/>
                  </a:lnTo>
                  <a:lnTo>
                    <a:pt x="97441" y="36671"/>
                  </a:lnTo>
                  <a:lnTo>
                    <a:pt x="97727" y="36671"/>
                  </a:lnTo>
                  <a:lnTo>
                    <a:pt x="98108" y="37052"/>
                  </a:lnTo>
                  <a:lnTo>
                    <a:pt x="98774" y="37052"/>
                  </a:lnTo>
                  <a:lnTo>
                    <a:pt x="99060" y="37338"/>
                  </a:lnTo>
                  <a:lnTo>
                    <a:pt x="99441" y="37338"/>
                  </a:lnTo>
                  <a:lnTo>
                    <a:pt x="99441" y="37719"/>
                  </a:lnTo>
                  <a:lnTo>
                    <a:pt x="99727" y="37719"/>
                  </a:lnTo>
                  <a:lnTo>
                    <a:pt x="99727" y="37338"/>
                  </a:lnTo>
                  <a:lnTo>
                    <a:pt x="99727" y="37719"/>
                  </a:lnTo>
                  <a:lnTo>
                    <a:pt x="99727" y="37338"/>
                  </a:lnTo>
                  <a:lnTo>
                    <a:pt x="100108" y="37338"/>
                  </a:lnTo>
                  <a:lnTo>
                    <a:pt x="100108" y="36386"/>
                  </a:lnTo>
                  <a:lnTo>
                    <a:pt x="100394" y="36386"/>
                  </a:lnTo>
                  <a:lnTo>
                    <a:pt x="100394" y="36100"/>
                  </a:lnTo>
                  <a:lnTo>
                    <a:pt x="101060" y="36100"/>
                  </a:lnTo>
                  <a:lnTo>
                    <a:pt x="101060" y="35719"/>
                  </a:lnTo>
                  <a:lnTo>
                    <a:pt x="101727" y="35719"/>
                  </a:lnTo>
                  <a:lnTo>
                    <a:pt x="101727" y="35433"/>
                  </a:lnTo>
                  <a:lnTo>
                    <a:pt x="102013" y="35433"/>
                  </a:lnTo>
                  <a:lnTo>
                    <a:pt x="102013" y="35719"/>
                  </a:lnTo>
                  <a:lnTo>
                    <a:pt x="101346" y="35719"/>
                  </a:lnTo>
                  <a:lnTo>
                    <a:pt x="101346" y="36100"/>
                  </a:lnTo>
                  <a:lnTo>
                    <a:pt x="100679" y="36100"/>
                  </a:lnTo>
                  <a:lnTo>
                    <a:pt x="101060" y="36100"/>
                  </a:lnTo>
                  <a:lnTo>
                    <a:pt x="100394" y="36100"/>
                  </a:lnTo>
                  <a:lnTo>
                    <a:pt x="100394" y="36671"/>
                  </a:lnTo>
                  <a:lnTo>
                    <a:pt x="100108" y="36671"/>
                  </a:lnTo>
                  <a:lnTo>
                    <a:pt x="100394" y="36671"/>
                  </a:lnTo>
                  <a:lnTo>
                    <a:pt x="100394" y="37052"/>
                  </a:lnTo>
                  <a:lnTo>
                    <a:pt x="100108" y="37052"/>
                  </a:lnTo>
                  <a:lnTo>
                    <a:pt x="100394" y="37052"/>
                  </a:lnTo>
                  <a:lnTo>
                    <a:pt x="100394" y="37338"/>
                  </a:lnTo>
                  <a:lnTo>
                    <a:pt x="100108" y="37338"/>
                  </a:lnTo>
                  <a:lnTo>
                    <a:pt x="100394" y="37338"/>
                  </a:lnTo>
                  <a:lnTo>
                    <a:pt x="100394" y="37052"/>
                  </a:lnTo>
                  <a:lnTo>
                    <a:pt x="101060" y="37338"/>
                  </a:lnTo>
                  <a:lnTo>
                    <a:pt x="101727" y="37338"/>
                  </a:lnTo>
                  <a:lnTo>
                    <a:pt x="101346" y="37052"/>
                  </a:lnTo>
                  <a:lnTo>
                    <a:pt x="101727" y="37052"/>
                  </a:lnTo>
                  <a:lnTo>
                    <a:pt x="101727" y="37338"/>
                  </a:lnTo>
                  <a:lnTo>
                    <a:pt x="102013" y="37338"/>
                  </a:lnTo>
                  <a:lnTo>
                    <a:pt x="102013" y="37052"/>
                  </a:lnTo>
                  <a:lnTo>
                    <a:pt x="101727" y="37052"/>
                  </a:lnTo>
                  <a:lnTo>
                    <a:pt x="102013" y="37052"/>
                  </a:lnTo>
                  <a:lnTo>
                    <a:pt x="101727" y="36671"/>
                  </a:lnTo>
                  <a:lnTo>
                    <a:pt x="101346" y="36671"/>
                  </a:lnTo>
                  <a:lnTo>
                    <a:pt x="101727" y="36671"/>
                  </a:lnTo>
                  <a:lnTo>
                    <a:pt x="101346" y="36671"/>
                  </a:lnTo>
                  <a:lnTo>
                    <a:pt x="101346" y="36386"/>
                  </a:lnTo>
                  <a:lnTo>
                    <a:pt x="101727" y="36671"/>
                  </a:lnTo>
                  <a:lnTo>
                    <a:pt x="102013" y="36671"/>
                  </a:lnTo>
                  <a:lnTo>
                    <a:pt x="102013" y="37052"/>
                  </a:lnTo>
                  <a:lnTo>
                    <a:pt x="103061" y="37052"/>
                  </a:lnTo>
                  <a:lnTo>
                    <a:pt x="103061" y="36671"/>
                  </a:lnTo>
                  <a:lnTo>
                    <a:pt x="103061" y="37052"/>
                  </a:lnTo>
                  <a:lnTo>
                    <a:pt x="104013" y="37052"/>
                  </a:lnTo>
                  <a:lnTo>
                    <a:pt x="104013" y="36671"/>
                  </a:lnTo>
                  <a:lnTo>
                    <a:pt x="104299" y="37052"/>
                  </a:lnTo>
                  <a:lnTo>
                    <a:pt x="104680" y="36671"/>
                  </a:lnTo>
                  <a:lnTo>
                    <a:pt x="106013" y="36671"/>
                  </a:lnTo>
                  <a:lnTo>
                    <a:pt x="106013" y="36386"/>
                  </a:lnTo>
                  <a:lnTo>
                    <a:pt x="106966" y="36386"/>
                  </a:lnTo>
                  <a:lnTo>
                    <a:pt x="111919" y="34766"/>
                  </a:lnTo>
                  <a:lnTo>
                    <a:pt x="112204" y="34766"/>
                  </a:lnTo>
                  <a:lnTo>
                    <a:pt x="115157" y="33719"/>
                  </a:lnTo>
                  <a:lnTo>
                    <a:pt x="116777" y="33147"/>
                  </a:lnTo>
                  <a:lnTo>
                    <a:pt x="117443" y="32480"/>
                  </a:lnTo>
                  <a:lnTo>
                    <a:pt x="117443" y="32099"/>
                  </a:lnTo>
                  <a:lnTo>
                    <a:pt x="117824" y="32099"/>
                  </a:lnTo>
                  <a:lnTo>
                    <a:pt x="117824" y="31814"/>
                  </a:lnTo>
                  <a:lnTo>
                    <a:pt x="118491" y="31814"/>
                  </a:lnTo>
                  <a:lnTo>
                    <a:pt x="118110" y="31433"/>
                  </a:lnTo>
                  <a:lnTo>
                    <a:pt x="118491" y="31433"/>
                  </a:lnTo>
                  <a:lnTo>
                    <a:pt x="118777" y="31814"/>
                  </a:lnTo>
                  <a:lnTo>
                    <a:pt x="119063" y="31814"/>
                  </a:lnTo>
                  <a:lnTo>
                    <a:pt x="119063" y="32099"/>
                  </a:lnTo>
                  <a:lnTo>
                    <a:pt x="119729" y="32099"/>
                  </a:lnTo>
                  <a:lnTo>
                    <a:pt x="119444" y="31814"/>
                  </a:lnTo>
                  <a:lnTo>
                    <a:pt x="119729" y="31814"/>
                  </a:lnTo>
                  <a:lnTo>
                    <a:pt x="119729" y="31147"/>
                  </a:lnTo>
                  <a:lnTo>
                    <a:pt x="120777" y="31147"/>
                  </a:lnTo>
                  <a:lnTo>
                    <a:pt x="121444" y="30766"/>
                  </a:lnTo>
                  <a:lnTo>
                    <a:pt x="121729" y="30480"/>
                  </a:lnTo>
                  <a:lnTo>
                    <a:pt x="121729" y="30766"/>
                  </a:lnTo>
                  <a:lnTo>
                    <a:pt x="122015" y="30766"/>
                  </a:lnTo>
                  <a:lnTo>
                    <a:pt x="122015" y="30480"/>
                  </a:lnTo>
                  <a:lnTo>
                    <a:pt x="123730" y="30480"/>
                  </a:lnTo>
                  <a:lnTo>
                    <a:pt x="123730" y="30766"/>
                  </a:lnTo>
                  <a:lnTo>
                    <a:pt x="123730" y="30480"/>
                  </a:lnTo>
                  <a:lnTo>
                    <a:pt x="124968" y="30480"/>
                  </a:lnTo>
                  <a:lnTo>
                    <a:pt x="124682" y="30480"/>
                  </a:lnTo>
                  <a:lnTo>
                    <a:pt x="124682" y="30766"/>
                  </a:lnTo>
                  <a:lnTo>
                    <a:pt x="125349" y="30766"/>
                  </a:lnTo>
                  <a:lnTo>
                    <a:pt x="125349" y="31147"/>
                  </a:lnTo>
                  <a:lnTo>
                    <a:pt x="126016" y="31147"/>
                  </a:lnTo>
                  <a:lnTo>
                    <a:pt x="126016" y="31433"/>
                  </a:lnTo>
                  <a:lnTo>
                    <a:pt x="126302" y="31433"/>
                  </a:lnTo>
                  <a:lnTo>
                    <a:pt x="126683" y="31814"/>
                  </a:lnTo>
                  <a:lnTo>
                    <a:pt x="126683" y="32480"/>
                  </a:lnTo>
                  <a:lnTo>
                    <a:pt x="126968" y="32766"/>
                  </a:lnTo>
                  <a:lnTo>
                    <a:pt x="127349" y="32766"/>
                  </a:lnTo>
                  <a:lnTo>
                    <a:pt x="127349" y="32480"/>
                  </a:lnTo>
                  <a:lnTo>
                    <a:pt x="127635" y="32480"/>
                  </a:lnTo>
                  <a:lnTo>
                    <a:pt x="127635" y="32099"/>
                  </a:lnTo>
                  <a:lnTo>
                    <a:pt x="127921" y="32480"/>
                  </a:lnTo>
                  <a:lnTo>
                    <a:pt x="127921" y="32766"/>
                  </a:lnTo>
                  <a:lnTo>
                    <a:pt x="128302" y="32766"/>
                  </a:lnTo>
                  <a:lnTo>
                    <a:pt x="128302" y="32480"/>
                  </a:lnTo>
                  <a:lnTo>
                    <a:pt x="128588" y="32480"/>
                  </a:lnTo>
                  <a:lnTo>
                    <a:pt x="128588" y="32766"/>
                  </a:lnTo>
                  <a:lnTo>
                    <a:pt x="128969" y="32766"/>
                  </a:lnTo>
                  <a:lnTo>
                    <a:pt x="129635" y="32480"/>
                  </a:lnTo>
                  <a:lnTo>
                    <a:pt x="129635" y="32099"/>
                  </a:lnTo>
                  <a:lnTo>
                    <a:pt x="129921" y="32099"/>
                  </a:lnTo>
                  <a:lnTo>
                    <a:pt x="129921" y="32480"/>
                  </a:lnTo>
                  <a:lnTo>
                    <a:pt x="130302" y="32099"/>
                  </a:lnTo>
                  <a:lnTo>
                    <a:pt x="130588" y="32099"/>
                  </a:lnTo>
                  <a:lnTo>
                    <a:pt x="130588" y="31433"/>
                  </a:lnTo>
                  <a:lnTo>
                    <a:pt x="130874" y="31433"/>
                  </a:lnTo>
                  <a:lnTo>
                    <a:pt x="130874" y="31147"/>
                  </a:lnTo>
                  <a:lnTo>
                    <a:pt x="131921" y="31147"/>
                  </a:lnTo>
                  <a:lnTo>
                    <a:pt x="131921" y="30766"/>
                  </a:lnTo>
                  <a:lnTo>
                    <a:pt x="132588" y="30766"/>
                  </a:lnTo>
                  <a:lnTo>
                    <a:pt x="132588" y="31147"/>
                  </a:lnTo>
                  <a:lnTo>
                    <a:pt x="132874" y="31147"/>
                  </a:lnTo>
                  <a:lnTo>
                    <a:pt x="133255" y="30766"/>
                  </a:lnTo>
                  <a:lnTo>
                    <a:pt x="133541" y="30766"/>
                  </a:lnTo>
                  <a:lnTo>
                    <a:pt x="133541" y="30480"/>
                  </a:lnTo>
                  <a:lnTo>
                    <a:pt x="133826" y="30480"/>
                  </a:lnTo>
                  <a:lnTo>
                    <a:pt x="133826" y="30194"/>
                  </a:lnTo>
                  <a:lnTo>
                    <a:pt x="134493" y="29813"/>
                  </a:lnTo>
                  <a:lnTo>
                    <a:pt x="134874" y="29813"/>
                  </a:lnTo>
                  <a:lnTo>
                    <a:pt x="135160" y="29528"/>
                  </a:lnTo>
                  <a:lnTo>
                    <a:pt x="135541" y="29528"/>
                  </a:lnTo>
                  <a:lnTo>
                    <a:pt x="135541" y="29147"/>
                  </a:lnTo>
                  <a:lnTo>
                    <a:pt x="135827" y="29147"/>
                  </a:lnTo>
                  <a:lnTo>
                    <a:pt x="135827" y="28861"/>
                  </a:lnTo>
                  <a:lnTo>
                    <a:pt x="136493" y="28194"/>
                  </a:lnTo>
                  <a:lnTo>
                    <a:pt x="136779" y="28194"/>
                  </a:lnTo>
                  <a:lnTo>
                    <a:pt x="136779" y="27813"/>
                  </a:lnTo>
                  <a:lnTo>
                    <a:pt x="137160" y="27813"/>
                  </a:lnTo>
                  <a:lnTo>
                    <a:pt x="138494" y="26575"/>
                  </a:lnTo>
                  <a:lnTo>
                    <a:pt x="138779" y="26575"/>
                  </a:lnTo>
                  <a:lnTo>
                    <a:pt x="138779" y="26194"/>
                  </a:lnTo>
                  <a:lnTo>
                    <a:pt x="139160" y="26194"/>
                  </a:lnTo>
                  <a:lnTo>
                    <a:pt x="139160" y="25908"/>
                  </a:lnTo>
                  <a:lnTo>
                    <a:pt x="139446" y="25908"/>
                  </a:lnTo>
                  <a:lnTo>
                    <a:pt x="139446" y="25527"/>
                  </a:lnTo>
                  <a:lnTo>
                    <a:pt x="139732" y="25527"/>
                  </a:lnTo>
                  <a:lnTo>
                    <a:pt x="139732" y="25241"/>
                  </a:lnTo>
                  <a:lnTo>
                    <a:pt x="140113" y="25241"/>
                  </a:lnTo>
                  <a:lnTo>
                    <a:pt x="140113" y="24860"/>
                  </a:lnTo>
                  <a:lnTo>
                    <a:pt x="140399" y="24575"/>
                  </a:lnTo>
                  <a:lnTo>
                    <a:pt x="140779" y="24575"/>
                  </a:lnTo>
                  <a:lnTo>
                    <a:pt x="140779" y="24289"/>
                  </a:lnTo>
                  <a:lnTo>
                    <a:pt x="141065" y="23908"/>
                  </a:lnTo>
                  <a:lnTo>
                    <a:pt x="141446" y="23241"/>
                  </a:lnTo>
                  <a:lnTo>
                    <a:pt x="141732" y="23241"/>
                  </a:lnTo>
                  <a:lnTo>
                    <a:pt x="142113" y="22574"/>
                  </a:lnTo>
                  <a:lnTo>
                    <a:pt x="142685" y="21908"/>
                  </a:lnTo>
                  <a:lnTo>
                    <a:pt x="142685" y="21622"/>
                  </a:lnTo>
                  <a:lnTo>
                    <a:pt x="143066" y="21622"/>
                  </a:lnTo>
                  <a:lnTo>
                    <a:pt x="143066" y="21336"/>
                  </a:lnTo>
                  <a:lnTo>
                    <a:pt x="143351" y="21336"/>
                  </a:lnTo>
                  <a:lnTo>
                    <a:pt x="143351" y="20955"/>
                  </a:lnTo>
                  <a:lnTo>
                    <a:pt x="143732" y="20669"/>
                  </a:lnTo>
                  <a:lnTo>
                    <a:pt x="144018" y="20003"/>
                  </a:lnTo>
                  <a:lnTo>
                    <a:pt x="144018" y="19622"/>
                  </a:lnTo>
                  <a:lnTo>
                    <a:pt x="144399" y="19622"/>
                  </a:lnTo>
                  <a:lnTo>
                    <a:pt x="144399" y="19336"/>
                  </a:lnTo>
                  <a:lnTo>
                    <a:pt x="144685" y="19336"/>
                  </a:lnTo>
                  <a:lnTo>
                    <a:pt x="144685" y="18669"/>
                  </a:lnTo>
                  <a:lnTo>
                    <a:pt x="145066" y="18669"/>
                  </a:lnTo>
                  <a:lnTo>
                    <a:pt x="145066" y="18002"/>
                  </a:lnTo>
                  <a:lnTo>
                    <a:pt x="145352" y="18002"/>
                  </a:lnTo>
                  <a:lnTo>
                    <a:pt x="145352" y="17717"/>
                  </a:lnTo>
                  <a:lnTo>
                    <a:pt x="146018" y="16002"/>
                  </a:lnTo>
                  <a:lnTo>
                    <a:pt x="146304" y="14383"/>
                  </a:lnTo>
                  <a:lnTo>
                    <a:pt x="146304" y="12763"/>
                  </a:lnTo>
                  <a:lnTo>
                    <a:pt x="146685" y="11430"/>
                  </a:lnTo>
                  <a:lnTo>
                    <a:pt x="146304" y="11144"/>
                  </a:lnTo>
                  <a:lnTo>
                    <a:pt x="145637" y="11144"/>
                  </a:lnTo>
                  <a:lnTo>
                    <a:pt x="146018" y="11144"/>
                  </a:lnTo>
                  <a:lnTo>
                    <a:pt x="145637" y="11144"/>
                  </a:lnTo>
                  <a:lnTo>
                    <a:pt x="145637" y="10097"/>
                  </a:lnTo>
                  <a:lnTo>
                    <a:pt x="145352" y="9811"/>
                  </a:lnTo>
                  <a:lnTo>
                    <a:pt x="145066" y="9811"/>
                  </a:lnTo>
                  <a:lnTo>
                    <a:pt x="144685" y="9525"/>
                  </a:lnTo>
                  <a:lnTo>
                    <a:pt x="144685" y="9144"/>
                  </a:lnTo>
                  <a:lnTo>
                    <a:pt x="144399" y="9144"/>
                  </a:lnTo>
                  <a:lnTo>
                    <a:pt x="143066" y="8858"/>
                  </a:lnTo>
                  <a:lnTo>
                    <a:pt x="143066" y="8477"/>
                  </a:lnTo>
                  <a:lnTo>
                    <a:pt x="142399" y="8477"/>
                  </a:lnTo>
                  <a:lnTo>
                    <a:pt x="141732" y="8192"/>
                  </a:lnTo>
                  <a:lnTo>
                    <a:pt x="141446" y="8192"/>
                  </a:lnTo>
                  <a:lnTo>
                    <a:pt x="141446" y="7811"/>
                  </a:lnTo>
                  <a:lnTo>
                    <a:pt x="141065" y="7525"/>
                  </a:lnTo>
                  <a:lnTo>
                    <a:pt x="141065" y="7144"/>
                  </a:lnTo>
                  <a:lnTo>
                    <a:pt x="140399" y="6858"/>
                  </a:lnTo>
                  <a:lnTo>
                    <a:pt x="140399" y="6572"/>
                  </a:lnTo>
                  <a:lnTo>
                    <a:pt x="140113" y="6572"/>
                  </a:lnTo>
                  <a:lnTo>
                    <a:pt x="139732" y="6191"/>
                  </a:lnTo>
                  <a:lnTo>
                    <a:pt x="139160" y="5906"/>
                  </a:lnTo>
                  <a:lnTo>
                    <a:pt x="138779" y="5525"/>
                  </a:lnTo>
                  <a:lnTo>
                    <a:pt x="138779" y="5239"/>
                  </a:lnTo>
                  <a:lnTo>
                    <a:pt x="138494" y="5239"/>
                  </a:lnTo>
                  <a:lnTo>
                    <a:pt x="138494" y="4858"/>
                  </a:lnTo>
                  <a:lnTo>
                    <a:pt x="137446" y="4572"/>
                  </a:lnTo>
                  <a:lnTo>
                    <a:pt x="137160" y="4191"/>
                  </a:lnTo>
                  <a:lnTo>
                    <a:pt x="137160" y="3905"/>
                  </a:lnTo>
                  <a:lnTo>
                    <a:pt x="136493" y="3239"/>
                  </a:lnTo>
                  <a:lnTo>
                    <a:pt x="136493" y="2953"/>
                  </a:lnTo>
                  <a:lnTo>
                    <a:pt x="135541" y="2953"/>
                  </a:lnTo>
                  <a:lnTo>
                    <a:pt x="135827" y="2572"/>
                  </a:lnTo>
                  <a:lnTo>
                    <a:pt x="135827" y="2286"/>
                  </a:lnTo>
                  <a:lnTo>
                    <a:pt x="134207" y="2286"/>
                  </a:lnTo>
                  <a:lnTo>
                    <a:pt x="134207" y="1619"/>
                  </a:lnTo>
                  <a:lnTo>
                    <a:pt x="134493" y="1619"/>
                  </a:lnTo>
                  <a:lnTo>
                    <a:pt x="134493" y="1238"/>
                  </a:lnTo>
                  <a:lnTo>
                    <a:pt x="135160" y="1238"/>
                  </a:lnTo>
                  <a:lnTo>
                    <a:pt x="135160" y="1619"/>
                  </a:lnTo>
                  <a:lnTo>
                    <a:pt x="135541" y="1238"/>
                  </a:lnTo>
                  <a:lnTo>
                    <a:pt x="135827" y="1238"/>
                  </a:lnTo>
                  <a:lnTo>
                    <a:pt x="135827" y="1619"/>
                  </a:lnTo>
                  <a:lnTo>
                    <a:pt x="136208" y="1238"/>
                  </a:lnTo>
                  <a:lnTo>
                    <a:pt x="136208" y="1619"/>
                  </a:lnTo>
                  <a:lnTo>
                    <a:pt x="136493" y="1619"/>
                  </a:lnTo>
                  <a:lnTo>
                    <a:pt x="136493" y="1905"/>
                  </a:lnTo>
                  <a:lnTo>
                    <a:pt x="136779" y="1905"/>
                  </a:lnTo>
                  <a:lnTo>
                    <a:pt x="136779" y="2286"/>
                  </a:lnTo>
                  <a:lnTo>
                    <a:pt x="137160" y="1905"/>
                  </a:lnTo>
                  <a:lnTo>
                    <a:pt x="137160" y="2572"/>
                  </a:lnTo>
                  <a:lnTo>
                    <a:pt x="138113" y="2572"/>
                  </a:lnTo>
                  <a:lnTo>
                    <a:pt x="138494" y="1238"/>
                  </a:lnTo>
                  <a:lnTo>
                    <a:pt x="139160" y="1238"/>
                  </a:lnTo>
                  <a:lnTo>
                    <a:pt x="139160" y="667"/>
                  </a:lnTo>
                  <a:lnTo>
                    <a:pt x="139446" y="667"/>
                  </a:lnTo>
                  <a:lnTo>
                    <a:pt x="139446" y="286"/>
                  </a:lnTo>
                  <a:lnTo>
                    <a:pt x="140113" y="286"/>
                  </a:lnTo>
                  <a:lnTo>
                    <a:pt x="140113" y="0"/>
                  </a:lnTo>
                  <a:lnTo>
                    <a:pt x="140779" y="0"/>
                  </a:lnTo>
                  <a:lnTo>
                    <a:pt x="140399" y="0"/>
                  </a:lnTo>
                  <a:lnTo>
                    <a:pt x="140399" y="286"/>
                  </a:lnTo>
                  <a:lnTo>
                    <a:pt x="140779" y="286"/>
                  </a:lnTo>
                  <a:lnTo>
                    <a:pt x="140779" y="667"/>
                  </a:lnTo>
                  <a:lnTo>
                    <a:pt x="141065" y="286"/>
                  </a:lnTo>
                  <a:lnTo>
                    <a:pt x="141065" y="667"/>
                  </a:lnTo>
                  <a:lnTo>
                    <a:pt x="141446" y="667"/>
                  </a:lnTo>
                  <a:lnTo>
                    <a:pt x="142113" y="286"/>
                  </a:lnTo>
                  <a:lnTo>
                    <a:pt x="142685" y="286"/>
                  </a:lnTo>
                  <a:lnTo>
                    <a:pt x="142685" y="667"/>
                  </a:lnTo>
                  <a:lnTo>
                    <a:pt x="143066" y="667"/>
                  </a:lnTo>
                  <a:lnTo>
                    <a:pt x="143066" y="286"/>
                  </a:lnTo>
                  <a:lnTo>
                    <a:pt x="143066" y="667"/>
                  </a:lnTo>
                  <a:lnTo>
                    <a:pt x="143351" y="667"/>
                  </a:lnTo>
                  <a:lnTo>
                    <a:pt x="143732" y="952"/>
                  </a:lnTo>
                  <a:lnTo>
                    <a:pt x="144399" y="952"/>
                  </a:lnTo>
                  <a:lnTo>
                    <a:pt x="144399" y="1238"/>
                  </a:lnTo>
                  <a:lnTo>
                    <a:pt x="145066" y="1238"/>
                  </a:lnTo>
                  <a:lnTo>
                    <a:pt x="145066" y="1619"/>
                  </a:lnTo>
                  <a:lnTo>
                    <a:pt x="146304" y="1619"/>
                  </a:lnTo>
                  <a:lnTo>
                    <a:pt x="146018" y="1905"/>
                  </a:lnTo>
                  <a:lnTo>
                    <a:pt x="146685" y="1905"/>
                  </a:lnTo>
                  <a:lnTo>
                    <a:pt x="146304" y="1905"/>
                  </a:lnTo>
                  <a:lnTo>
                    <a:pt x="146971" y="2572"/>
                  </a:lnTo>
                  <a:lnTo>
                    <a:pt x="146971" y="2286"/>
                  </a:lnTo>
                  <a:lnTo>
                    <a:pt x="146971" y="2572"/>
                  </a:lnTo>
                  <a:lnTo>
                    <a:pt x="147352" y="2572"/>
                  </a:lnTo>
                  <a:lnTo>
                    <a:pt x="147638" y="3239"/>
                  </a:lnTo>
                  <a:lnTo>
                    <a:pt x="148019" y="3239"/>
                  </a:lnTo>
                  <a:lnTo>
                    <a:pt x="148019" y="3905"/>
                  </a:lnTo>
                  <a:lnTo>
                    <a:pt x="148971" y="3905"/>
                  </a:lnTo>
                  <a:lnTo>
                    <a:pt x="148971" y="4191"/>
                  </a:lnTo>
                  <a:lnTo>
                    <a:pt x="150304" y="3905"/>
                  </a:lnTo>
                  <a:lnTo>
                    <a:pt x="150304" y="3620"/>
                  </a:lnTo>
                  <a:lnTo>
                    <a:pt x="150590" y="3620"/>
                  </a:lnTo>
                  <a:lnTo>
                    <a:pt x="150971" y="362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C08B83EA-3D67-2D1B-0E06-09CF3183C184}"/>
                </a:ext>
              </a:extLst>
            </p:cNvPr>
            <p:cNvSpPr/>
            <p:nvPr/>
          </p:nvSpPr>
          <p:spPr>
            <a:xfrm>
              <a:off x="2570843" y="3813968"/>
              <a:ext cx="162687" cy="118776"/>
            </a:xfrm>
            <a:custGeom>
              <a:avLst/>
              <a:gdLst>
                <a:gd name="connsiteX0" fmla="*/ 98108 w 162687"/>
                <a:gd name="connsiteY0" fmla="*/ 1333 h 118776"/>
                <a:gd name="connsiteX1" fmla="*/ 99346 w 162687"/>
                <a:gd name="connsiteY1" fmla="*/ 1333 h 118776"/>
                <a:gd name="connsiteX2" fmla="*/ 100679 w 162687"/>
                <a:gd name="connsiteY2" fmla="*/ 667 h 118776"/>
                <a:gd name="connsiteX3" fmla="*/ 101727 w 162687"/>
                <a:gd name="connsiteY3" fmla="*/ 667 h 118776"/>
                <a:gd name="connsiteX4" fmla="*/ 102013 w 162687"/>
                <a:gd name="connsiteY4" fmla="*/ 381 h 118776"/>
                <a:gd name="connsiteX5" fmla="*/ 102965 w 162687"/>
                <a:gd name="connsiteY5" fmla="*/ 0 h 118776"/>
                <a:gd name="connsiteX6" fmla="*/ 104680 w 162687"/>
                <a:gd name="connsiteY6" fmla="*/ 1714 h 118776"/>
                <a:gd name="connsiteX7" fmla="*/ 107252 w 162687"/>
                <a:gd name="connsiteY7" fmla="*/ 2000 h 118776"/>
                <a:gd name="connsiteX8" fmla="*/ 107633 w 162687"/>
                <a:gd name="connsiteY8" fmla="*/ 2000 h 118776"/>
                <a:gd name="connsiteX9" fmla="*/ 107252 w 162687"/>
                <a:gd name="connsiteY9" fmla="*/ 2000 h 118776"/>
                <a:gd name="connsiteX10" fmla="*/ 107252 w 162687"/>
                <a:gd name="connsiteY10" fmla="*/ 2667 h 118776"/>
                <a:gd name="connsiteX11" fmla="*/ 106585 w 162687"/>
                <a:gd name="connsiteY11" fmla="*/ 3334 h 118776"/>
                <a:gd name="connsiteX12" fmla="*/ 105918 w 162687"/>
                <a:gd name="connsiteY12" fmla="*/ 3334 h 118776"/>
                <a:gd name="connsiteX13" fmla="*/ 105632 w 162687"/>
                <a:gd name="connsiteY13" fmla="*/ 4001 h 118776"/>
                <a:gd name="connsiteX14" fmla="*/ 105632 w 162687"/>
                <a:gd name="connsiteY14" fmla="*/ 4953 h 118776"/>
                <a:gd name="connsiteX15" fmla="*/ 105918 w 162687"/>
                <a:gd name="connsiteY15" fmla="*/ 5334 h 118776"/>
                <a:gd name="connsiteX16" fmla="*/ 105918 w 162687"/>
                <a:gd name="connsiteY16" fmla="*/ 5620 h 118776"/>
                <a:gd name="connsiteX17" fmla="*/ 105251 w 162687"/>
                <a:gd name="connsiteY17" fmla="*/ 6953 h 118776"/>
                <a:gd name="connsiteX18" fmla="*/ 105632 w 162687"/>
                <a:gd name="connsiteY18" fmla="*/ 9239 h 118776"/>
                <a:gd name="connsiteX19" fmla="*/ 105918 w 162687"/>
                <a:gd name="connsiteY19" fmla="*/ 10192 h 118776"/>
                <a:gd name="connsiteX20" fmla="*/ 105918 w 162687"/>
                <a:gd name="connsiteY20" fmla="*/ 10573 h 118776"/>
                <a:gd name="connsiteX21" fmla="*/ 106585 w 162687"/>
                <a:gd name="connsiteY21" fmla="*/ 10573 h 118776"/>
                <a:gd name="connsiteX22" fmla="*/ 106585 w 162687"/>
                <a:gd name="connsiteY22" fmla="*/ 13145 h 118776"/>
                <a:gd name="connsiteX23" fmla="*/ 108585 w 162687"/>
                <a:gd name="connsiteY23" fmla="*/ 14192 h 118776"/>
                <a:gd name="connsiteX24" fmla="*/ 110585 w 162687"/>
                <a:gd name="connsiteY24" fmla="*/ 13811 h 118776"/>
                <a:gd name="connsiteX25" fmla="*/ 110204 w 162687"/>
                <a:gd name="connsiteY25" fmla="*/ 12478 h 118776"/>
                <a:gd name="connsiteX26" fmla="*/ 111824 w 162687"/>
                <a:gd name="connsiteY26" fmla="*/ 11525 h 118776"/>
                <a:gd name="connsiteX27" fmla="*/ 112205 w 162687"/>
                <a:gd name="connsiteY27" fmla="*/ 9906 h 118776"/>
                <a:gd name="connsiteX28" fmla="*/ 112871 w 162687"/>
                <a:gd name="connsiteY28" fmla="*/ 9239 h 118776"/>
                <a:gd name="connsiteX29" fmla="*/ 114776 w 162687"/>
                <a:gd name="connsiteY29" fmla="*/ 5620 h 118776"/>
                <a:gd name="connsiteX30" fmla="*/ 117443 w 162687"/>
                <a:gd name="connsiteY30" fmla="*/ 5334 h 118776"/>
                <a:gd name="connsiteX31" fmla="*/ 120015 w 162687"/>
                <a:gd name="connsiteY31" fmla="*/ 2953 h 118776"/>
                <a:gd name="connsiteX32" fmla="*/ 121730 w 162687"/>
                <a:gd name="connsiteY32" fmla="*/ 2667 h 118776"/>
                <a:gd name="connsiteX33" fmla="*/ 122015 w 162687"/>
                <a:gd name="connsiteY33" fmla="*/ 2667 h 118776"/>
                <a:gd name="connsiteX34" fmla="*/ 121730 w 162687"/>
                <a:gd name="connsiteY34" fmla="*/ 2953 h 118776"/>
                <a:gd name="connsiteX35" fmla="*/ 121730 w 162687"/>
                <a:gd name="connsiteY35" fmla="*/ 3334 h 118776"/>
                <a:gd name="connsiteX36" fmla="*/ 122015 w 162687"/>
                <a:gd name="connsiteY36" fmla="*/ 3620 h 118776"/>
                <a:gd name="connsiteX37" fmla="*/ 123635 w 162687"/>
                <a:gd name="connsiteY37" fmla="*/ 3620 h 118776"/>
                <a:gd name="connsiteX38" fmla="*/ 125349 w 162687"/>
                <a:gd name="connsiteY38" fmla="*/ 4286 h 118776"/>
                <a:gd name="connsiteX39" fmla="*/ 125349 w 162687"/>
                <a:gd name="connsiteY39" fmla="*/ 4001 h 118776"/>
                <a:gd name="connsiteX40" fmla="*/ 127254 w 162687"/>
                <a:gd name="connsiteY40" fmla="*/ 2000 h 118776"/>
                <a:gd name="connsiteX41" fmla="*/ 127635 w 162687"/>
                <a:gd name="connsiteY41" fmla="*/ 2000 h 118776"/>
                <a:gd name="connsiteX42" fmla="*/ 127635 w 162687"/>
                <a:gd name="connsiteY42" fmla="*/ 1048 h 118776"/>
                <a:gd name="connsiteX43" fmla="*/ 128302 w 162687"/>
                <a:gd name="connsiteY43" fmla="*/ 1714 h 118776"/>
                <a:gd name="connsiteX44" fmla="*/ 129254 w 162687"/>
                <a:gd name="connsiteY44" fmla="*/ 2381 h 118776"/>
                <a:gd name="connsiteX45" fmla="*/ 132207 w 162687"/>
                <a:gd name="connsiteY45" fmla="*/ 2381 h 118776"/>
                <a:gd name="connsiteX46" fmla="*/ 132493 w 162687"/>
                <a:gd name="connsiteY46" fmla="*/ 2667 h 118776"/>
                <a:gd name="connsiteX47" fmla="*/ 132493 w 162687"/>
                <a:gd name="connsiteY47" fmla="*/ 3620 h 118776"/>
                <a:gd name="connsiteX48" fmla="*/ 133826 w 162687"/>
                <a:gd name="connsiteY48" fmla="*/ 4667 h 118776"/>
                <a:gd name="connsiteX49" fmla="*/ 136112 w 162687"/>
                <a:gd name="connsiteY49" fmla="*/ 4667 h 118776"/>
                <a:gd name="connsiteX50" fmla="*/ 136779 w 162687"/>
                <a:gd name="connsiteY50" fmla="*/ 4286 h 118776"/>
                <a:gd name="connsiteX51" fmla="*/ 137446 w 162687"/>
                <a:gd name="connsiteY51" fmla="*/ 4953 h 118776"/>
                <a:gd name="connsiteX52" fmla="*/ 138113 w 162687"/>
                <a:gd name="connsiteY52" fmla="*/ 4667 h 118776"/>
                <a:gd name="connsiteX53" fmla="*/ 139732 w 162687"/>
                <a:gd name="connsiteY53" fmla="*/ 4667 h 118776"/>
                <a:gd name="connsiteX54" fmla="*/ 140779 w 162687"/>
                <a:gd name="connsiteY54" fmla="*/ 5620 h 118776"/>
                <a:gd name="connsiteX55" fmla="*/ 141732 w 162687"/>
                <a:gd name="connsiteY55" fmla="*/ 5905 h 118776"/>
                <a:gd name="connsiteX56" fmla="*/ 142018 w 162687"/>
                <a:gd name="connsiteY56" fmla="*/ 5905 h 118776"/>
                <a:gd name="connsiteX57" fmla="*/ 144304 w 162687"/>
                <a:gd name="connsiteY57" fmla="*/ 4953 h 118776"/>
                <a:gd name="connsiteX58" fmla="*/ 144685 w 162687"/>
                <a:gd name="connsiteY58" fmla="*/ 4667 h 118776"/>
                <a:gd name="connsiteX59" fmla="*/ 144971 w 162687"/>
                <a:gd name="connsiteY59" fmla="*/ 4953 h 118776"/>
                <a:gd name="connsiteX60" fmla="*/ 145637 w 162687"/>
                <a:gd name="connsiteY60" fmla="*/ 5334 h 118776"/>
                <a:gd name="connsiteX61" fmla="*/ 147257 w 162687"/>
                <a:gd name="connsiteY61" fmla="*/ 5334 h 118776"/>
                <a:gd name="connsiteX62" fmla="*/ 147923 w 162687"/>
                <a:gd name="connsiteY62" fmla="*/ 6572 h 118776"/>
                <a:gd name="connsiteX63" fmla="*/ 148590 w 162687"/>
                <a:gd name="connsiteY63" fmla="*/ 6572 h 118776"/>
                <a:gd name="connsiteX64" fmla="*/ 149257 w 162687"/>
                <a:gd name="connsiteY64" fmla="*/ 6286 h 118776"/>
                <a:gd name="connsiteX65" fmla="*/ 150876 w 162687"/>
                <a:gd name="connsiteY65" fmla="*/ 6572 h 118776"/>
                <a:gd name="connsiteX66" fmla="*/ 150876 w 162687"/>
                <a:gd name="connsiteY66" fmla="*/ 7239 h 118776"/>
                <a:gd name="connsiteX67" fmla="*/ 152876 w 162687"/>
                <a:gd name="connsiteY67" fmla="*/ 6572 h 118776"/>
                <a:gd name="connsiteX68" fmla="*/ 153543 w 162687"/>
                <a:gd name="connsiteY68" fmla="*/ 6286 h 118776"/>
                <a:gd name="connsiteX69" fmla="*/ 153829 w 162687"/>
                <a:gd name="connsiteY69" fmla="*/ 5905 h 118776"/>
                <a:gd name="connsiteX70" fmla="*/ 154210 w 162687"/>
                <a:gd name="connsiteY70" fmla="*/ 5334 h 118776"/>
                <a:gd name="connsiteX71" fmla="*/ 154877 w 162687"/>
                <a:gd name="connsiteY71" fmla="*/ 4667 h 118776"/>
                <a:gd name="connsiteX72" fmla="*/ 154877 w 162687"/>
                <a:gd name="connsiteY72" fmla="*/ 4953 h 118776"/>
                <a:gd name="connsiteX73" fmla="*/ 155162 w 162687"/>
                <a:gd name="connsiteY73" fmla="*/ 5334 h 118776"/>
                <a:gd name="connsiteX74" fmla="*/ 156496 w 162687"/>
                <a:gd name="connsiteY74" fmla="*/ 5905 h 118776"/>
                <a:gd name="connsiteX75" fmla="*/ 156782 w 162687"/>
                <a:gd name="connsiteY75" fmla="*/ 6572 h 118776"/>
                <a:gd name="connsiteX76" fmla="*/ 156782 w 162687"/>
                <a:gd name="connsiteY76" fmla="*/ 7239 h 118776"/>
                <a:gd name="connsiteX77" fmla="*/ 157163 w 162687"/>
                <a:gd name="connsiteY77" fmla="*/ 7620 h 118776"/>
                <a:gd name="connsiteX78" fmla="*/ 157163 w 162687"/>
                <a:gd name="connsiteY78" fmla="*/ 7906 h 118776"/>
                <a:gd name="connsiteX79" fmla="*/ 157829 w 162687"/>
                <a:gd name="connsiteY79" fmla="*/ 7906 h 118776"/>
                <a:gd name="connsiteX80" fmla="*/ 158496 w 162687"/>
                <a:gd name="connsiteY80" fmla="*/ 8287 h 118776"/>
                <a:gd name="connsiteX81" fmla="*/ 159449 w 162687"/>
                <a:gd name="connsiteY81" fmla="*/ 8287 h 118776"/>
                <a:gd name="connsiteX82" fmla="*/ 160401 w 162687"/>
                <a:gd name="connsiteY82" fmla="*/ 8572 h 118776"/>
                <a:gd name="connsiteX83" fmla="*/ 161449 w 162687"/>
                <a:gd name="connsiteY83" fmla="*/ 8572 h 118776"/>
                <a:gd name="connsiteX84" fmla="*/ 162020 w 162687"/>
                <a:gd name="connsiteY84" fmla="*/ 8858 h 118776"/>
                <a:gd name="connsiteX85" fmla="*/ 162401 w 162687"/>
                <a:gd name="connsiteY85" fmla="*/ 8858 h 118776"/>
                <a:gd name="connsiteX86" fmla="*/ 162401 w 162687"/>
                <a:gd name="connsiteY86" fmla="*/ 9906 h 118776"/>
                <a:gd name="connsiteX87" fmla="*/ 162687 w 162687"/>
                <a:gd name="connsiteY87" fmla="*/ 10573 h 118776"/>
                <a:gd name="connsiteX88" fmla="*/ 162687 w 162687"/>
                <a:gd name="connsiteY88" fmla="*/ 10858 h 118776"/>
                <a:gd name="connsiteX89" fmla="*/ 161735 w 162687"/>
                <a:gd name="connsiteY89" fmla="*/ 12192 h 118776"/>
                <a:gd name="connsiteX90" fmla="*/ 161449 w 162687"/>
                <a:gd name="connsiteY90" fmla="*/ 12478 h 118776"/>
                <a:gd name="connsiteX91" fmla="*/ 161068 w 162687"/>
                <a:gd name="connsiteY91" fmla="*/ 13145 h 118776"/>
                <a:gd name="connsiteX92" fmla="*/ 161068 w 162687"/>
                <a:gd name="connsiteY92" fmla="*/ 13526 h 118776"/>
                <a:gd name="connsiteX93" fmla="*/ 160401 w 162687"/>
                <a:gd name="connsiteY93" fmla="*/ 13811 h 118776"/>
                <a:gd name="connsiteX94" fmla="*/ 160401 w 162687"/>
                <a:gd name="connsiteY94" fmla="*/ 14478 h 118776"/>
                <a:gd name="connsiteX95" fmla="*/ 161449 w 162687"/>
                <a:gd name="connsiteY95" fmla="*/ 15430 h 118776"/>
                <a:gd name="connsiteX96" fmla="*/ 161735 w 162687"/>
                <a:gd name="connsiteY96" fmla="*/ 16764 h 118776"/>
                <a:gd name="connsiteX97" fmla="*/ 161068 w 162687"/>
                <a:gd name="connsiteY97" fmla="*/ 17716 h 118776"/>
                <a:gd name="connsiteX98" fmla="*/ 160782 w 162687"/>
                <a:gd name="connsiteY98" fmla="*/ 19050 h 118776"/>
                <a:gd name="connsiteX99" fmla="*/ 158782 w 162687"/>
                <a:gd name="connsiteY99" fmla="*/ 21050 h 118776"/>
                <a:gd name="connsiteX100" fmla="*/ 158115 w 162687"/>
                <a:gd name="connsiteY100" fmla="*/ 21336 h 118776"/>
                <a:gd name="connsiteX101" fmla="*/ 158115 w 162687"/>
                <a:gd name="connsiteY101" fmla="*/ 22003 h 118776"/>
                <a:gd name="connsiteX102" fmla="*/ 157829 w 162687"/>
                <a:gd name="connsiteY102" fmla="*/ 22003 h 118776"/>
                <a:gd name="connsiteX103" fmla="*/ 157829 w 162687"/>
                <a:gd name="connsiteY103" fmla="*/ 21717 h 118776"/>
                <a:gd name="connsiteX104" fmla="*/ 157829 w 162687"/>
                <a:gd name="connsiteY104" fmla="*/ 22384 h 118776"/>
                <a:gd name="connsiteX105" fmla="*/ 157448 w 162687"/>
                <a:gd name="connsiteY105" fmla="*/ 22670 h 118776"/>
                <a:gd name="connsiteX106" fmla="*/ 157448 w 162687"/>
                <a:gd name="connsiteY106" fmla="*/ 24289 h 118776"/>
                <a:gd name="connsiteX107" fmla="*/ 157829 w 162687"/>
                <a:gd name="connsiteY107" fmla="*/ 24670 h 118776"/>
                <a:gd name="connsiteX108" fmla="*/ 157829 w 162687"/>
                <a:gd name="connsiteY108" fmla="*/ 27241 h 118776"/>
                <a:gd name="connsiteX109" fmla="*/ 158115 w 162687"/>
                <a:gd name="connsiteY109" fmla="*/ 27622 h 118776"/>
                <a:gd name="connsiteX110" fmla="*/ 158115 w 162687"/>
                <a:gd name="connsiteY110" fmla="*/ 27908 h 118776"/>
                <a:gd name="connsiteX111" fmla="*/ 158496 w 162687"/>
                <a:gd name="connsiteY111" fmla="*/ 28575 h 118776"/>
                <a:gd name="connsiteX112" fmla="*/ 158782 w 162687"/>
                <a:gd name="connsiteY112" fmla="*/ 28956 h 118776"/>
                <a:gd name="connsiteX113" fmla="*/ 159449 w 162687"/>
                <a:gd name="connsiteY113" fmla="*/ 29242 h 118776"/>
                <a:gd name="connsiteX114" fmla="*/ 160115 w 162687"/>
                <a:gd name="connsiteY114" fmla="*/ 29908 h 118776"/>
                <a:gd name="connsiteX115" fmla="*/ 160115 w 162687"/>
                <a:gd name="connsiteY115" fmla="*/ 30194 h 118776"/>
                <a:gd name="connsiteX116" fmla="*/ 159449 w 162687"/>
                <a:gd name="connsiteY116" fmla="*/ 30194 h 118776"/>
                <a:gd name="connsiteX117" fmla="*/ 158782 w 162687"/>
                <a:gd name="connsiteY117" fmla="*/ 30575 h 118776"/>
                <a:gd name="connsiteX118" fmla="*/ 158782 w 162687"/>
                <a:gd name="connsiteY118" fmla="*/ 30861 h 118776"/>
                <a:gd name="connsiteX119" fmla="*/ 158496 w 162687"/>
                <a:gd name="connsiteY119" fmla="*/ 31528 h 118776"/>
                <a:gd name="connsiteX120" fmla="*/ 157448 w 162687"/>
                <a:gd name="connsiteY120" fmla="*/ 31242 h 118776"/>
                <a:gd name="connsiteX121" fmla="*/ 157163 w 162687"/>
                <a:gd name="connsiteY121" fmla="*/ 31242 h 118776"/>
                <a:gd name="connsiteX122" fmla="*/ 154877 w 162687"/>
                <a:gd name="connsiteY122" fmla="*/ 33147 h 118776"/>
                <a:gd name="connsiteX123" fmla="*/ 154496 w 162687"/>
                <a:gd name="connsiteY123" fmla="*/ 33528 h 118776"/>
                <a:gd name="connsiteX124" fmla="*/ 154496 w 162687"/>
                <a:gd name="connsiteY124" fmla="*/ 33814 h 118776"/>
                <a:gd name="connsiteX125" fmla="*/ 153829 w 162687"/>
                <a:gd name="connsiteY125" fmla="*/ 34481 h 118776"/>
                <a:gd name="connsiteX126" fmla="*/ 153829 w 162687"/>
                <a:gd name="connsiteY126" fmla="*/ 34862 h 118776"/>
                <a:gd name="connsiteX127" fmla="*/ 153543 w 162687"/>
                <a:gd name="connsiteY127" fmla="*/ 34862 h 118776"/>
                <a:gd name="connsiteX128" fmla="*/ 153543 w 162687"/>
                <a:gd name="connsiteY128" fmla="*/ 35814 h 118776"/>
                <a:gd name="connsiteX129" fmla="*/ 152210 w 162687"/>
                <a:gd name="connsiteY129" fmla="*/ 37147 h 118776"/>
                <a:gd name="connsiteX130" fmla="*/ 152591 w 162687"/>
                <a:gd name="connsiteY130" fmla="*/ 37147 h 118776"/>
                <a:gd name="connsiteX131" fmla="*/ 152876 w 162687"/>
                <a:gd name="connsiteY131" fmla="*/ 37433 h 118776"/>
                <a:gd name="connsiteX132" fmla="*/ 153829 w 162687"/>
                <a:gd name="connsiteY132" fmla="*/ 37433 h 118776"/>
                <a:gd name="connsiteX133" fmla="*/ 153829 w 162687"/>
                <a:gd name="connsiteY133" fmla="*/ 37814 h 118776"/>
                <a:gd name="connsiteX134" fmla="*/ 154210 w 162687"/>
                <a:gd name="connsiteY134" fmla="*/ 38100 h 118776"/>
                <a:gd name="connsiteX135" fmla="*/ 154210 w 162687"/>
                <a:gd name="connsiteY135" fmla="*/ 38386 h 118776"/>
                <a:gd name="connsiteX136" fmla="*/ 154877 w 162687"/>
                <a:gd name="connsiteY136" fmla="*/ 39433 h 118776"/>
                <a:gd name="connsiteX137" fmla="*/ 154877 w 162687"/>
                <a:gd name="connsiteY137" fmla="*/ 40100 h 118776"/>
                <a:gd name="connsiteX138" fmla="*/ 154496 w 162687"/>
                <a:gd name="connsiteY138" fmla="*/ 40386 h 118776"/>
                <a:gd name="connsiteX139" fmla="*/ 154496 w 162687"/>
                <a:gd name="connsiteY139" fmla="*/ 42386 h 118776"/>
                <a:gd name="connsiteX140" fmla="*/ 154877 w 162687"/>
                <a:gd name="connsiteY140" fmla="*/ 43053 h 118776"/>
                <a:gd name="connsiteX141" fmla="*/ 154496 w 162687"/>
                <a:gd name="connsiteY141" fmla="*/ 43053 h 118776"/>
                <a:gd name="connsiteX142" fmla="*/ 154210 w 162687"/>
                <a:gd name="connsiteY142" fmla="*/ 43339 h 118776"/>
                <a:gd name="connsiteX143" fmla="*/ 154210 w 162687"/>
                <a:gd name="connsiteY143" fmla="*/ 43720 h 118776"/>
                <a:gd name="connsiteX144" fmla="*/ 153829 w 162687"/>
                <a:gd name="connsiteY144" fmla="*/ 44005 h 118776"/>
                <a:gd name="connsiteX145" fmla="*/ 153543 w 162687"/>
                <a:gd name="connsiteY145" fmla="*/ 44005 h 118776"/>
                <a:gd name="connsiteX146" fmla="*/ 153543 w 162687"/>
                <a:gd name="connsiteY146" fmla="*/ 44387 h 118776"/>
                <a:gd name="connsiteX147" fmla="*/ 153829 w 162687"/>
                <a:gd name="connsiteY147" fmla="*/ 44672 h 118776"/>
                <a:gd name="connsiteX148" fmla="*/ 153543 w 162687"/>
                <a:gd name="connsiteY148" fmla="*/ 44958 h 118776"/>
                <a:gd name="connsiteX149" fmla="*/ 153543 w 162687"/>
                <a:gd name="connsiteY149" fmla="*/ 45339 h 118776"/>
                <a:gd name="connsiteX150" fmla="*/ 152876 w 162687"/>
                <a:gd name="connsiteY150" fmla="*/ 45625 h 118776"/>
                <a:gd name="connsiteX151" fmla="*/ 152591 w 162687"/>
                <a:gd name="connsiteY151" fmla="*/ 46006 h 118776"/>
                <a:gd name="connsiteX152" fmla="*/ 152591 w 162687"/>
                <a:gd name="connsiteY152" fmla="*/ 46292 h 118776"/>
                <a:gd name="connsiteX153" fmla="*/ 152210 w 162687"/>
                <a:gd name="connsiteY153" fmla="*/ 46672 h 118776"/>
                <a:gd name="connsiteX154" fmla="*/ 152210 w 162687"/>
                <a:gd name="connsiteY154" fmla="*/ 47625 h 118776"/>
                <a:gd name="connsiteX155" fmla="*/ 151924 w 162687"/>
                <a:gd name="connsiteY155" fmla="*/ 47625 h 118776"/>
                <a:gd name="connsiteX156" fmla="*/ 151924 w 162687"/>
                <a:gd name="connsiteY156" fmla="*/ 48578 h 118776"/>
                <a:gd name="connsiteX157" fmla="*/ 151543 w 162687"/>
                <a:gd name="connsiteY157" fmla="*/ 48578 h 118776"/>
                <a:gd name="connsiteX158" fmla="*/ 151257 w 162687"/>
                <a:gd name="connsiteY158" fmla="*/ 49244 h 118776"/>
                <a:gd name="connsiteX159" fmla="*/ 151257 w 162687"/>
                <a:gd name="connsiteY159" fmla="*/ 50292 h 118776"/>
                <a:gd name="connsiteX160" fmla="*/ 150590 w 162687"/>
                <a:gd name="connsiteY160" fmla="*/ 50864 h 118776"/>
                <a:gd name="connsiteX161" fmla="*/ 150209 w 162687"/>
                <a:gd name="connsiteY161" fmla="*/ 51530 h 118776"/>
                <a:gd name="connsiteX162" fmla="*/ 149257 w 162687"/>
                <a:gd name="connsiteY162" fmla="*/ 52197 h 118776"/>
                <a:gd name="connsiteX163" fmla="*/ 148590 w 162687"/>
                <a:gd name="connsiteY163" fmla="*/ 52864 h 118776"/>
                <a:gd name="connsiteX164" fmla="*/ 148304 w 162687"/>
                <a:gd name="connsiteY164" fmla="*/ 52864 h 118776"/>
                <a:gd name="connsiteX165" fmla="*/ 148304 w 162687"/>
                <a:gd name="connsiteY165" fmla="*/ 53245 h 118776"/>
                <a:gd name="connsiteX166" fmla="*/ 147923 w 162687"/>
                <a:gd name="connsiteY166" fmla="*/ 53530 h 118776"/>
                <a:gd name="connsiteX167" fmla="*/ 147923 w 162687"/>
                <a:gd name="connsiteY167" fmla="*/ 55531 h 118776"/>
                <a:gd name="connsiteX168" fmla="*/ 148304 w 162687"/>
                <a:gd name="connsiteY168" fmla="*/ 55531 h 118776"/>
                <a:gd name="connsiteX169" fmla="*/ 148304 w 162687"/>
                <a:gd name="connsiteY169" fmla="*/ 55817 h 118776"/>
                <a:gd name="connsiteX170" fmla="*/ 148590 w 162687"/>
                <a:gd name="connsiteY170" fmla="*/ 56197 h 118776"/>
                <a:gd name="connsiteX171" fmla="*/ 148971 w 162687"/>
                <a:gd name="connsiteY171" fmla="*/ 56769 h 118776"/>
                <a:gd name="connsiteX172" fmla="*/ 150209 w 162687"/>
                <a:gd name="connsiteY172" fmla="*/ 58103 h 118776"/>
                <a:gd name="connsiteX173" fmla="*/ 150209 w 162687"/>
                <a:gd name="connsiteY173" fmla="*/ 58483 h 118776"/>
                <a:gd name="connsiteX174" fmla="*/ 150590 w 162687"/>
                <a:gd name="connsiteY174" fmla="*/ 58769 h 118776"/>
                <a:gd name="connsiteX175" fmla="*/ 151543 w 162687"/>
                <a:gd name="connsiteY175" fmla="*/ 59436 h 118776"/>
                <a:gd name="connsiteX176" fmla="*/ 152210 w 162687"/>
                <a:gd name="connsiteY176" fmla="*/ 59722 h 118776"/>
                <a:gd name="connsiteX177" fmla="*/ 152210 w 162687"/>
                <a:gd name="connsiteY177" fmla="*/ 60769 h 118776"/>
                <a:gd name="connsiteX178" fmla="*/ 152591 w 162687"/>
                <a:gd name="connsiteY178" fmla="*/ 61436 h 118776"/>
                <a:gd name="connsiteX179" fmla="*/ 152591 w 162687"/>
                <a:gd name="connsiteY179" fmla="*/ 61722 h 118776"/>
                <a:gd name="connsiteX180" fmla="*/ 152210 w 162687"/>
                <a:gd name="connsiteY180" fmla="*/ 63055 h 118776"/>
                <a:gd name="connsiteX181" fmla="*/ 152210 w 162687"/>
                <a:gd name="connsiteY181" fmla="*/ 63722 h 118776"/>
                <a:gd name="connsiteX182" fmla="*/ 152876 w 162687"/>
                <a:gd name="connsiteY182" fmla="*/ 64675 h 118776"/>
                <a:gd name="connsiteX183" fmla="*/ 152876 w 162687"/>
                <a:gd name="connsiteY183" fmla="*/ 65342 h 118776"/>
                <a:gd name="connsiteX184" fmla="*/ 153162 w 162687"/>
                <a:gd name="connsiteY184" fmla="*/ 66294 h 118776"/>
                <a:gd name="connsiteX185" fmla="*/ 153162 w 162687"/>
                <a:gd name="connsiteY185" fmla="*/ 66675 h 118776"/>
                <a:gd name="connsiteX186" fmla="*/ 152210 w 162687"/>
                <a:gd name="connsiteY186" fmla="*/ 67628 h 118776"/>
                <a:gd name="connsiteX187" fmla="*/ 151257 w 162687"/>
                <a:gd name="connsiteY187" fmla="*/ 68294 h 118776"/>
                <a:gd name="connsiteX188" fmla="*/ 150590 w 162687"/>
                <a:gd name="connsiteY188" fmla="*/ 68580 h 118776"/>
                <a:gd name="connsiteX189" fmla="*/ 150209 w 162687"/>
                <a:gd name="connsiteY189" fmla="*/ 68580 h 118776"/>
                <a:gd name="connsiteX190" fmla="*/ 149924 w 162687"/>
                <a:gd name="connsiteY190" fmla="*/ 69247 h 118776"/>
                <a:gd name="connsiteX191" fmla="*/ 149638 w 162687"/>
                <a:gd name="connsiteY191" fmla="*/ 70580 h 118776"/>
                <a:gd name="connsiteX192" fmla="*/ 149638 w 162687"/>
                <a:gd name="connsiteY192" fmla="*/ 70961 h 118776"/>
                <a:gd name="connsiteX193" fmla="*/ 148971 w 162687"/>
                <a:gd name="connsiteY193" fmla="*/ 71533 h 118776"/>
                <a:gd name="connsiteX194" fmla="*/ 148971 w 162687"/>
                <a:gd name="connsiteY194" fmla="*/ 71914 h 118776"/>
                <a:gd name="connsiteX195" fmla="*/ 148590 w 162687"/>
                <a:gd name="connsiteY195" fmla="*/ 71914 h 118776"/>
                <a:gd name="connsiteX196" fmla="*/ 148590 w 162687"/>
                <a:gd name="connsiteY196" fmla="*/ 73533 h 118776"/>
                <a:gd name="connsiteX197" fmla="*/ 148304 w 162687"/>
                <a:gd name="connsiteY197" fmla="*/ 74200 h 118776"/>
                <a:gd name="connsiteX198" fmla="*/ 147923 w 162687"/>
                <a:gd name="connsiteY198" fmla="*/ 75152 h 118776"/>
                <a:gd name="connsiteX199" fmla="*/ 146971 w 162687"/>
                <a:gd name="connsiteY199" fmla="*/ 76867 h 118776"/>
                <a:gd name="connsiteX200" fmla="*/ 146685 w 162687"/>
                <a:gd name="connsiteY200" fmla="*/ 76867 h 118776"/>
                <a:gd name="connsiteX201" fmla="*/ 146304 w 162687"/>
                <a:gd name="connsiteY201" fmla="*/ 77438 h 118776"/>
                <a:gd name="connsiteX202" fmla="*/ 146304 w 162687"/>
                <a:gd name="connsiteY202" fmla="*/ 79439 h 118776"/>
                <a:gd name="connsiteX203" fmla="*/ 146685 w 162687"/>
                <a:gd name="connsiteY203" fmla="*/ 80105 h 118776"/>
                <a:gd name="connsiteX204" fmla="*/ 146685 w 162687"/>
                <a:gd name="connsiteY204" fmla="*/ 81725 h 118776"/>
                <a:gd name="connsiteX205" fmla="*/ 146971 w 162687"/>
                <a:gd name="connsiteY205" fmla="*/ 82391 h 118776"/>
                <a:gd name="connsiteX206" fmla="*/ 146685 w 162687"/>
                <a:gd name="connsiteY206" fmla="*/ 84011 h 118776"/>
                <a:gd name="connsiteX207" fmla="*/ 146685 w 162687"/>
                <a:gd name="connsiteY207" fmla="*/ 85725 h 118776"/>
                <a:gd name="connsiteX208" fmla="*/ 146304 w 162687"/>
                <a:gd name="connsiteY208" fmla="*/ 86011 h 118776"/>
                <a:gd name="connsiteX209" fmla="*/ 146018 w 162687"/>
                <a:gd name="connsiteY209" fmla="*/ 89249 h 118776"/>
                <a:gd name="connsiteX210" fmla="*/ 146018 w 162687"/>
                <a:gd name="connsiteY210" fmla="*/ 90297 h 118776"/>
                <a:gd name="connsiteX211" fmla="*/ 145637 w 162687"/>
                <a:gd name="connsiteY211" fmla="*/ 91630 h 118776"/>
                <a:gd name="connsiteX212" fmla="*/ 145352 w 162687"/>
                <a:gd name="connsiteY212" fmla="*/ 91250 h 118776"/>
                <a:gd name="connsiteX213" fmla="*/ 144304 w 162687"/>
                <a:gd name="connsiteY213" fmla="*/ 90964 h 118776"/>
                <a:gd name="connsiteX214" fmla="*/ 143066 w 162687"/>
                <a:gd name="connsiteY214" fmla="*/ 91630 h 118776"/>
                <a:gd name="connsiteX215" fmla="*/ 142018 w 162687"/>
                <a:gd name="connsiteY215" fmla="*/ 91630 h 118776"/>
                <a:gd name="connsiteX216" fmla="*/ 142018 w 162687"/>
                <a:gd name="connsiteY216" fmla="*/ 90964 h 118776"/>
                <a:gd name="connsiteX217" fmla="*/ 141732 w 162687"/>
                <a:gd name="connsiteY217" fmla="*/ 90583 h 118776"/>
                <a:gd name="connsiteX218" fmla="*/ 140779 w 162687"/>
                <a:gd name="connsiteY218" fmla="*/ 90583 h 118776"/>
                <a:gd name="connsiteX219" fmla="*/ 140399 w 162687"/>
                <a:gd name="connsiteY219" fmla="*/ 90297 h 118776"/>
                <a:gd name="connsiteX220" fmla="*/ 139446 w 162687"/>
                <a:gd name="connsiteY220" fmla="*/ 89630 h 118776"/>
                <a:gd name="connsiteX221" fmla="*/ 138779 w 162687"/>
                <a:gd name="connsiteY221" fmla="*/ 88964 h 118776"/>
                <a:gd name="connsiteX222" fmla="*/ 138113 w 162687"/>
                <a:gd name="connsiteY222" fmla="*/ 89249 h 118776"/>
                <a:gd name="connsiteX223" fmla="*/ 136779 w 162687"/>
                <a:gd name="connsiteY223" fmla="*/ 88011 h 118776"/>
                <a:gd name="connsiteX224" fmla="*/ 136112 w 162687"/>
                <a:gd name="connsiteY224" fmla="*/ 88011 h 118776"/>
                <a:gd name="connsiteX225" fmla="*/ 135160 w 162687"/>
                <a:gd name="connsiteY225" fmla="*/ 87344 h 118776"/>
                <a:gd name="connsiteX226" fmla="*/ 134874 w 162687"/>
                <a:gd name="connsiteY226" fmla="*/ 86678 h 118776"/>
                <a:gd name="connsiteX227" fmla="*/ 134874 w 162687"/>
                <a:gd name="connsiteY227" fmla="*/ 86011 h 118776"/>
                <a:gd name="connsiteX228" fmla="*/ 135160 w 162687"/>
                <a:gd name="connsiteY228" fmla="*/ 85058 h 118776"/>
                <a:gd name="connsiteX229" fmla="*/ 134874 w 162687"/>
                <a:gd name="connsiteY229" fmla="*/ 84677 h 118776"/>
                <a:gd name="connsiteX230" fmla="*/ 134207 w 162687"/>
                <a:gd name="connsiteY230" fmla="*/ 84392 h 118776"/>
                <a:gd name="connsiteX231" fmla="*/ 133541 w 162687"/>
                <a:gd name="connsiteY231" fmla="*/ 85344 h 118776"/>
                <a:gd name="connsiteX232" fmla="*/ 133160 w 162687"/>
                <a:gd name="connsiteY232" fmla="*/ 85725 h 118776"/>
                <a:gd name="connsiteX233" fmla="*/ 132493 w 162687"/>
                <a:gd name="connsiteY233" fmla="*/ 84392 h 118776"/>
                <a:gd name="connsiteX234" fmla="*/ 131921 w 162687"/>
                <a:gd name="connsiteY234" fmla="*/ 83725 h 118776"/>
                <a:gd name="connsiteX235" fmla="*/ 131255 w 162687"/>
                <a:gd name="connsiteY235" fmla="*/ 83344 h 118776"/>
                <a:gd name="connsiteX236" fmla="*/ 130874 w 162687"/>
                <a:gd name="connsiteY236" fmla="*/ 83344 h 118776"/>
                <a:gd name="connsiteX237" fmla="*/ 130588 w 162687"/>
                <a:gd name="connsiteY237" fmla="*/ 83725 h 118776"/>
                <a:gd name="connsiteX238" fmla="*/ 130588 w 162687"/>
                <a:gd name="connsiteY238" fmla="*/ 84392 h 118776"/>
                <a:gd name="connsiteX239" fmla="*/ 130207 w 162687"/>
                <a:gd name="connsiteY239" fmla="*/ 84677 h 118776"/>
                <a:gd name="connsiteX240" fmla="*/ 130874 w 162687"/>
                <a:gd name="connsiteY240" fmla="*/ 85058 h 118776"/>
                <a:gd name="connsiteX241" fmla="*/ 130874 w 162687"/>
                <a:gd name="connsiteY241" fmla="*/ 86011 h 118776"/>
                <a:gd name="connsiteX242" fmla="*/ 130588 w 162687"/>
                <a:gd name="connsiteY242" fmla="*/ 86011 h 118776"/>
                <a:gd name="connsiteX243" fmla="*/ 130207 w 162687"/>
                <a:gd name="connsiteY243" fmla="*/ 85344 h 118776"/>
                <a:gd name="connsiteX244" fmla="*/ 129921 w 162687"/>
                <a:gd name="connsiteY244" fmla="*/ 85344 h 118776"/>
                <a:gd name="connsiteX245" fmla="*/ 127921 w 162687"/>
                <a:gd name="connsiteY245" fmla="*/ 86296 h 118776"/>
                <a:gd name="connsiteX246" fmla="*/ 127254 w 162687"/>
                <a:gd name="connsiteY246" fmla="*/ 86296 h 118776"/>
                <a:gd name="connsiteX247" fmla="*/ 127254 w 162687"/>
                <a:gd name="connsiteY247" fmla="*/ 85725 h 118776"/>
                <a:gd name="connsiteX248" fmla="*/ 126587 w 162687"/>
                <a:gd name="connsiteY248" fmla="*/ 85725 h 118776"/>
                <a:gd name="connsiteX249" fmla="*/ 126302 w 162687"/>
                <a:gd name="connsiteY249" fmla="*/ 86296 h 118776"/>
                <a:gd name="connsiteX250" fmla="*/ 126016 w 162687"/>
                <a:gd name="connsiteY250" fmla="*/ 86296 h 118776"/>
                <a:gd name="connsiteX251" fmla="*/ 125635 w 162687"/>
                <a:gd name="connsiteY251" fmla="*/ 85725 h 118776"/>
                <a:gd name="connsiteX252" fmla="*/ 124682 w 162687"/>
                <a:gd name="connsiteY252" fmla="*/ 84677 h 118776"/>
                <a:gd name="connsiteX253" fmla="*/ 123635 w 162687"/>
                <a:gd name="connsiteY253" fmla="*/ 85058 h 118776"/>
                <a:gd name="connsiteX254" fmla="*/ 122682 w 162687"/>
                <a:gd name="connsiteY254" fmla="*/ 85725 h 118776"/>
                <a:gd name="connsiteX255" fmla="*/ 121349 w 162687"/>
                <a:gd name="connsiteY255" fmla="*/ 86296 h 118776"/>
                <a:gd name="connsiteX256" fmla="*/ 121063 w 162687"/>
                <a:gd name="connsiteY256" fmla="*/ 86011 h 118776"/>
                <a:gd name="connsiteX257" fmla="*/ 121063 w 162687"/>
                <a:gd name="connsiteY257" fmla="*/ 85725 h 118776"/>
                <a:gd name="connsiteX258" fmla="*/ 121349 w 162687"/>
                <a:gd name="connsiteY258" fmla="*/ 85058 h 118776"/>
                <a:gd name="connsiteX259" fmla="*/ 121063 w 162687"/>
                <a:gd name="connsiteY259" fmla="*/ 85058 h 118776"/>
                <a:gd name="connsiteX260" fmla="*/ 120682 w 162687"/>
                <a:gd name="connsiteY260" fmla="*/ 85725 h 118776"/>
                <a:gd name="connsiteX261" fmla="*/ 120110 w 162687"/>
                <a:gd name="connsiteY261" fmla="*/ 85725 h 118776"/>
                <a:gd name="connsiteX262" fmla="*/ 120110 w 162687"/>
                <a:gd name="connsiteY262" fmla="*/ 86011 h 118776"/>
                <a:gd name="connsiteX263" fmla="*/ 119729 w 162687"/>
                <a:gd name="connsiteY263" fmla="*/ 86678 h 118776"/>
                <a:gd name="connsiteX264" fmla="*/ 119729 w 162687"/>
                <a:gd name="connsiteY264" fmla="*/ 86963 h 118776"/>
                <a:gd name="connsiteX265" fmla="*/ 119063 w 162687"/>
                <a:gd name="connsiteY265" fmla="*/ 86963 h 118776"/>
                <a:gd name="connsiteX266" fmla="*/ 119063 w 162687"/>
                <a:gd name="connsiteY266" fmla="*/ 87344 h 118776"/>
                <a:gd name="connsiteX267" fmla="*/ 118110 w 162687"/>
                <a:gd name="connsiteY267" fmla="*/ 87630 h 118776"/>
                <a:gd name="connsiteX268" fmla="*/ 117158 w 162687"/>
                <a:gd name="connsiteY268" fmla="*/ 88678 h 118776"/>
                <a:gd name="connsiteX269" fmla="*/ 116491 w 162687"/>
                <a:gd name="connsiteY269" fmla="*/ 88678 h 118776"/>
                <a:gd name="connsiteX270" fmla="*/ 115824 w 162687"/>
                <a:gd name="connsiteY270" fmla="*/ 88297 h 118776"/>
                <a:gd name="connsiteX271" fmla="*/ 115443 w 162687"/>
                <a:gd name="connsiteY271" fmla="*/ 88297 h 118776"/>
                <a:gd name="connsiteX272" fmla="*/ 115157 w 162687"/>
                <a:gd name="connsiteY272" fmla="*/ 88678 h 118776"/>
                <a:gd name="connsiteX273" fmla="*/ 115443 w 162687"/>
                <a:gd name="connsiteY273" fmla="*/ 89249 h 118776"/>
                <a:gd name="connsiteX274" fmla="*/ 114776 w 162687"/>
                <a:gd name="connsiteY274" fmla="*/ 89249 h 118776"/>
                <a:gd name="connsiteX275" fmla="*/ 114776 w 162687"/>
                <a:gd name="connsiteY275" fmla="*/ 88678 h 118776"/>
                <a:gd name="connsiteX276" fmla="*/ 114110 w 162687"/>
                <a:gd name="connsiteY276" fmla="*/ 88678 h 118776"/>
                <a:gd name="connsiteX277" fmla="*/ 113824 w 162687"/>
                <a:gd name="connsiteY277" fmla="*/ 88964 h 118776"/>
                <a:gd name="connsiteX278" fmla="*/ 114110 w 162687"/>
                <a:gd name="connsiteY278" fmla="*/ 89916 h 118776"/>
                <a:gd name="connsiteX279" fmla="*/ 113824 w 162687"/>
                <a:gd name="connsiteY279" fmla="*/ 89916 h 118776"/>
                <a:gd name="connsiteX280" fmla="*/ 113538 w 162687"/>
                <a:gd name="connsiteY280" fmla="*/ 90297 h 118776"/>
                <a:gd name="connsiteX281" fmla="*/ 112871 w 162687"/>
                <a:gd name="connsiteY281" fmla="*/ 89630 h 118776"/>
                <a:gd name="connsiteX282" fmla="*/ 113157 w 162687"/>
                <a:gd name="connsiteY282" fmla="*/ 88964 h 118776"/>
                <a:gd name="connsiteX283" fmla="*/ 112871 w 162687"/>
                <a:gd name="connsiteY283" fmla="*/ 88678 h 118776"/>
                <a:gd name="connsiteX284" fmla="*/ 111824 w 162687"/>
                <a:gd name="connsiteY284" fmla="*/ 89249 h 118776"/>
                <a:gd name="connsiteX285" fmla="*/ 110204 w 162687"/>
                <a:gd name="connsiteY285" fmla="*/ 89630 h 118776"/>
                <a:gd name="connsiteX286" fmla="*/ 109538 w 162687"/>
                <a:gd name="connsiteY286" fmla="*/ 89249 h 118776"/>
                <a:gd name="connsiteX287" fmla="*/ 109538 w 162687"/>
                <a:gd name="connsiteY287" fmla="*/ 88678 h 118776"/>
                <a:gd name="connsiteX288" fmla="*/ 108871 w 162687"/>
                <a:gd name="connsiteY288" fmla="*/ 88011 h 118776"/>
                <a:gd name="connsiteX289" fmla="*/ 108585 w 162687"/>
                <a:gd name="connsiteY289" fmla="*/ 88297 h 118776"/>
                <a:gd name="connsiteX290" fmla="*/ 107918 w 162687"/>
                <a:gd name="connsiteY290" fmla="*/ 88297 h 118776"/>
                <a:gd name="connsiteX291" fmla="*/ 105918 w 162687"/>
                <a:gd name="connsiteY291" fmla="*/ 88964 h 118776"/>
                <a:gd name="connsiteX292" fmla="*/ 105251 w 162687"/>
                <a:gd name="connsiteY292" fmla="*/ 88678 h 118776"/>
                <a:gd name="connsiteX293" fmla="*/ 104966 w 162687"/>
                <a:gd name="connsiteY293" fmla="*/ 89249 h 118776"/>
                <a:gd name="connsiteX294" fmla="*/ 105251 w 162687"/>
                <a:gd name="connsiteY294" fmla="*/ 89916 h 118776"/>
                <a:gd name="connsiteX295" fmla="*/ 104680 w 162687"/>
                <a:gd name="connsiteY295" fmla="*/ 90297 h 118776"/>
                <a:gd name="connsiteX296" fmla="*/ 104299 w 162687"/>
                <a:gd name="connsiteY296" fmla="*/ 90583 h 118776"/>
                <a:gd name="connsiteX297" fmla="*/ 104680 w 162687"/>
                <a:gd name="connsiteY297" fmla="*/ 90964 h 118776"/>
                <a:gd name="connsiteX298" fmla="*/ 104299 w 162687"/>
                <a:gd name="connsiteY298" fmla="*/ 91250 h 118776"/>
                <a:gd name="connsiteX299" fmla="*/ 102965 w 162687"/>
                <a:gd name="connsiteY299" fmla="*/ 91630 h 118776"/>
                <a:gd name="connsiteX300" fmla="*/ 102680 w 162687"/>
                <a:gd name="connsiteY300" fmla="*/ 91916 h 118776"/>
                <a:gd name="connsiteX301" fmla="*/ 102299 w 162687"/>
                <a:gd name="connsiteY301" fmla="*/ 91250 h 118776"/>
                <a:gd name="connsiteX302" fmla="*/ 102013 w 162687"/>
                <a:gd name="connsiteY302" fmla="*/ 91250 h 118776"/>
                <a:gd name="connsiteX303" fmla="*/ 102013 w 162687"/>
                <a:gd name="connsiteY303" fmla="*/ 91630 h 118776"/>
                <a:gd name="connsiteX304" fmla="*/ 101727 w 162687"/>
                <a:gd name="connsiteY304" fmla="*/ 91916 h 118776"/>
                <a:gd name="connsiteX305" fmla="*/ 102013 w 162687"/>
                <a:gd name="connsiteY305" fmla="*/ 92583 h 118776"/>
                <a:gd name="connsiteX306" fmla="*/ 101727 w 162687"/>
                <a:gd name="connsiteY306" fmla="*/ 92583 h 118776"/>
                <a:gd name="connsiteX307" fmla="*/ 101060 w 162687"/>
                <a:gd name="connsiteY307" fmla="*/ 92869 h 118776"/>
                <a:gd name="connsiteX308" fmla="*/ 100679 w 162687"/>
                <a:gd name="connsiteY308" fmla="*/ 92869 h 118776"/>
                <a:gd name="connsiteX309" fmla="*/ 100394 w 162687"/>
                <a:gd name="connsiteY309" fmla="*/ 93536 h 118776"/>
                <a:gd name="connsiteX310" fmla="*/ 100679 w 162687"/>
                <a:gd name="connsiteY310" fmla="*/ 94202 h 118776"/>
                <a:gd name="connsiteX311" fmla="*/ 100679 w 162687"/>
                <a:gd name="connsiteY311" fmla="*/ 94869 h 118776"/>
                <a:gd name="connsiteX312" fmla="*/ 101346 w 162687"/>
                <a:gd name="connsiteY312" fmla="*/ 94869 h 118776"/>
                <a:gd name="connsiteX313" fmla="*/ 101346 w 162687"/>
                <a:gd name="connsiteY313" fmla="*/ 95536 h 118776"/>
                <a:gd name="connsiteX314" fmla="*/ 101060 w 162687"/>
                <a:gd name="connsiteY314" fmla="*/ 95536 h 118776"/>
                <a:gd name="connsiteX315" fmla="*/ 100394 w 162687"/>
                <a:gd name="connsiteY315" fmla="*/ 96203 h 118776"/>
                <a:gd name="connsiteX316" fmla="*/ 98108 w 162687"/>
                <a:gd name="connsiteY316" fmla="*/ 96203 h 118776"/>
                <a:gd name="connsiteX317" fmla="*/ 97441 w 162687"/>
                <a:gd name="connsiteY317" fmla="*/ 96488 h 118776"/>
                <a:gd name="connsiteX318" fmla="*/ 97060 w 162687"/>
                <a:gd name="connsiteY318" fmla="*/ 96869 h 118776"/>
                <a:gd name="connsiteX319" fmla="*/ 96393 w 162687"/>
                <a:gd name="connsiteY319" fmla="*/ 96488 h 118776"/>
                <a:gd name="connsiteX320" fmla="*/ 95822 w 162687"/>
                <a:gd name="connsiteY320" fmla="*/ 95821 h 118776"/>
                <a:gd name="connsiteX321" fmla="*/ 95441 w 162687"/>
                <a:gd name="connsiteY321" fmla="*/ 96203 h 118776"/>
                <a:gd name="connsiteX322" fmla="*/ 95822 w 162687"/>
                <a:gd name="connsiteY322" fmla="*/ 97536 h 118776"/>
                <a:gd name="connsiteX323" fmla="*/ 94774 w 162687"/>
                <a:gd name="connsiteY323" fmla="*/ 97536 h 118776"/>
                <a:gd name="connsiteX324" fmla="*/ 93821 w 162687"/>
                <a:gd name="connsiteY324" fmla="*/ 98489 h 118776"/>
                <a:gd name="connsiteX325" fmla="*/ 94107 w 162687"/>
                <a:gd name="connsiteY325" fmla="*/ 99155 h 118776"/>
                <a:gd name="connsiteX326" fmla="*/ 93821 w 162687"/>
                <a:gd name="connsiteY326" fmla="*/ 99441 h 118776"/>
                <a:gd name="connsiteX327" fmla="*/ 93155 w 162687"/>
                <a:gd name="connsiteY327" fmla="*/ 99822 h 118776"/>
                <a:gd name="connsiteX328" fmla="*/ 92202 w 162687"/>
                <a:gd name="connsiteY328" fmla="*/ 100108 h 118776"/>
                <a:gd name="connsiteX329" fmla="*/ 91821 w 162687"/>
                <a:gd name="connsiteY329" fmla="*/ 100108 h 118776"/>
                <a:gd name="connsiteX330" fmla="*/ 91535 w 162687"/>
                <a:gd name="connsiteY330" fmla="*/ 100489 h 118776"/>
                <a:gd name="connsiteX331" fmla="*/ 91535 w 162687"/>
                <a:gd name="connsiteY331" fmla="*/ 100775 h 118776"/>
                <a:gd name="connsiteX332" fmla="*/ 90869 w 162687"/>
                <a:gd name="connsiteY332" fmla="*/ 101060 h 118776"/>
                <a:gd name="connsiteX333" fmla="*/ 90488 w 162687"/>
                <a:gd name="connsiteY333" fmla="*/ 101441 h 118776"/>
                <a:gd name="connsiteX334" fmla="*/ 90488 w 162687"/>
                <a:gd name="connsiteY334" fmla="*/ 101727 h 118776"/>
                <a:gd name="connsiteX335" fmla="*/ 90202 w 162687"/>
                <a:gd name="connsiteY335" fmla="*/ 102775 h 118776"/>
                <a:gd name="connsiteX336" fmla="*/ 90202 w 162687"/>
                <a:gd name="connsiteY336" fmla="*/ 104013 h 118776"/>
                <a:gd name="connsiteX337" fmla="*/ 88202 w 162687"/>
                <a:gd name="connsiteY337" fmla="*/ 104013 h 118776"/>
                <a:gd name="connsiteX338" fmla="*/ 87535 w 162687"/>
                <a:gd name="connsiteY338" fmla="*/ 103727 h 118776"/>
                <a:gd name="connsiteX339" fmla="*/ 86582 w 162687"/>
                <a:gd name="connsiteY339" fmla="*/ 102775 h 118776"/>
                <a:gd name="connsiteX340" fmla="*/ 84011 w 162687"/>
                <a:gd name="connsiteY340" fmla="*/ 105728 h 118776"/>
                <a:gd name="connsiteX341" fmla="*/ 79343 w 162687"/>
                <a:gd name="connsiteY341" fmla="*/ 102394 h 118776"/>
                <a:gd name="connsiteX342" fmla="*/ 78677 w 162687"/>
                <a:gd name="connsiteY342" fmla="*/ 103727 h 118776"/>
                <a:gd name="connsiteX343" fmla="*/ 77057 w 162687"/>
                <a:gd name="connsiteY343" fmla="*/ 102394 h 118776"/>
                <a:gd name="connsiteX344" fmla="*/ 75438 w 162687"/>
                <a:gd name="connsiteY344" fmla="*/ 101727 h 118776"/>
                <a:gd name="connsiteX345" fmla="*/ 74771 w 162687"/>
                <a:gd name="connsiteY345" fmla="*/ 100108 h 118776"/>
                <a:gd name="connsiteX346" fmla="*/ 73819 w 162687"/>
                <a:gd name="connsiteY346" fmla="*/ 98489 h 118776"/>
                <a:gd name="connsiteX347" fmla="*/ 71533 w 162687"/>
                <a:gd name="connsiteY347" fmla="*/ 94869 h 118776"/>
                <a:gd name="connsiteX348" fmla="*/ 71152 w 162687"/>
                <a:gd name="connsiteY348" fmla="*/ 95155 h 118776"/>
                <a:gd name="connsiteX349" fmla="*/ 70866 w 162687"/>
                <a:gd name="connsiteY349" fmla="*/ 95821 h 118776"/>
                <a:gd name="connsiteX350" fmla="*/ 70485 w 162687"/>
                <a:gd name="connsiteY350" fmla="*/ 96203 h 118776"/>
                <a:gd name="connsiteX351" fmla="*/ 70485 w 162687"/>
                <a:gd name="connsiteY351" fmla="*/ 96869 h 118776"/>
                <a:gd name="connsiteX352" fmla="*/ 69533 w 162687"/>
                <a:gd name="connsiteY352" fmla="*/ 96203 h 118776"/>
                <a:gd name="connsiteX353" fmla="*/ 68580 w 162687"/>
                <a:gd name="connsiteY353" fmla="*/ 94869 h 118776"/>
                <a:gd name="connsiteX354" fmla="*/ 67247 w 162687"/>
                <a:gd name="connsiteY354" fmla="*/ 95536 h 118776"/>
                <a:gd name="connsiteX355" fmla="*/ 66294 w 162687"/>
                <a:gd name="connsiteY355" fmla="*/ 95155 h 118776"/>
                <a:gd name="connsiteX356" fmla="*/ 66294 w 162687"/>
                <a:gd name="connsiteY356" fmla="*/ 93536 h 118776"/>
                <a:gd name="connsiteX357" fmla="*/ 65913 w 162687"/>
                <a:gd name="connsiteY357" fmla="*/ 93536 h 118776"/>
                <a:gd name="connsiteX358" fmla="*/ 65627 w 162687"/>
                <a:gd name="connsiteY358" fmla="*/ 94583 h 118776"/>
                <a:gd name="connsiteX359" fmla="*/ 64580 w 162687"/>
                <a:gd name="connsiteY359" fmla="*/ 95536 h 118776"/>
                <a:gd name="connsiteX360" fmla="*/ 63627 w 162687"/>
                <a:gd name="connsiteY360" fmla="*/ 97536 h 118776"/>
                <a:gd name="connsiteX361" fmla="*/ 63341 w 162687"/>
                <a:gd name="connsiteY361" fmla="*/ 98774 h 118776"/>
                <a:gd name="connsiteX362" fmla="*/ 62960 w 162687"/>
                <a:gd name="connsiteY362" fmla="*/ 99822 h 118776"/>
                <a:gd name="connsiteX363" fmla="*/ 62960 w 162687"/>
                <a:gd name="connsiteY363" fmla="*/ 101060 h 118776"/>
                <a:gd name="connsiteX364" fmla="*/ 62675 w 162687"/>
                <a:gd name="connsiteY364" fmla="*/ 102108 h 118776"/>
                <a:gd name="connsiteX365" fmla="*/ 62960 w 162687"/>
                <a:gd name="connsiteY365" fmla="*/ 102394 h 118776"/>
                <a:gd name="connsiteX366" fmla="*/ 62960 w 162687"/>
                <a:gd name="connsiteY366" fmla="*/ 102775 h 118776"/>
                <a:gd name="connsiteX367" fmla="*/ 62294 w 162687"/>
                <a:gd name="connsiteY367" fmla="*/ 103061 h 118776"/>
                <a:gd name="connsiteX368" fmla="*/ 62008 w 162687"/>
                <a:gd name="connsiteY368" fmla="*/ 103442 h 118776"/>
                <a:gd name="connsiteX369" fmla="*/ 62008 w 162687"/>
                <a:gd name="connsiteY369" fmla="*/ 103727 h 118776"/>
                <a:gd name="connsiteX370" fmla="*/ 61627 w 162687"/>
                <a:gd name="connsiteY370" fmla="*/ 104013 h 118776"/>
                <a:gd name="connsiteX371" fmla="*/ 60960 w 162687"/>
                <a:gd name="connsiteY371" fmla="*/ 104394 h 118776"/>
                <a:gd name="connsiteX372" fmla="*/ 60389 w 162687"/>
                <a:gd name="connsiteY372" fmla="*/ 104394 h 118776"/>
                <a:gd name="connsiteX373" fmla="*/ 60008 w 162687"/>
                <a:gd name="connsiteY373" fmla="*/ 104680 h 118776"/>
                <a:gd name="connsiteX374" fmla="*/ 59722 w 162687"/>
                <a:gd name="connsiteY374" fmla="*/ 104394 h 118776"/>
                <a:gd name="connsiteX375" fmla="*/ 58388 w 162687"/>
                <a:gd name="connsiteY375" fmla="*/ 104680 h 118776"/>
                <a:gd name="connsiteX376" fmla="*/ 58007 w 162687"/>
                <a:gd name="connsiteY376" fmla="*/ 104680 h 118776"/>
                <a:gd name="connsiteX377" fmla="*/ 57722 w 162687"/>
                <a:gd name="connsiteY377" fmla="*/ 105346 h 118776"/>
                <a:gd name="connsiteX378" fmla="*/ 57436 w 162687"/>
                <a:gd name="connsiteY378" fmla="*/ 105728 h 118776"/>
                <a:gd name="connsiteX379" fmla="*/ 58674 w 162687"/>
                <a:gd name="connsiteY379" fmla="*/ 108966 h 118776"/>
                <a:gd name="connsiteX380" fmla="*/ 59055 w 162687"/>
                <a:gd name="connsiteY380" fmla="*/ 110300 h 118776"/>
                <a:gd name="connsiteX381" fmla="*/ 59055 w 162687"/>
                <a:gd name="connsiteY381" fmla="*/ 110966 h 118776"/>
                <a:gd name="connsiteX382" fmla="*/ 58007 w 162687"/>
                <a:gd name="connsiteY382" fmla="*/ 110585 h 118776"/>
                <a:gd name="connsiteX383" fmla="*/ 56388 w 162687"/>
                <a:gd name="connsiteY383" fmla="*/ 111633 h 118776"/>
                <a:gd name="connsiteX384" fmla="*/ 56102 w 162687"/>
                <a:gd name="connsiteY384" fmla="*/ 111919 h 118776"/>
                <a:gd name="connsiteX385" fmla="*/ 56769 w 162687"/>
                <a:gd name="connsiteY385" fmla="*/ 113252 h 118776"/>
                <a:gd name="connsiteX386" fmla="*/ 58007 w 162687"/>
                <a:gd name="connsiteY386" fmla="*/ 114586 h 118776"/>
                <a:gd name="connsiteX387" fmla="*/ 59341 w 162687"/>
                <a:gd name="connsiteY387" fmla="*/ 116491 h 118776"/>
                <a:gd name="connsiteX388" fmla="*/ 57436 w 162687"/>
                <a:gd name="connsiteY388" fmla="*/ 116872 h 118776"/>
                <a:gd name="connsiteX389" fmla="*/ 55436 w 162687"/>
                <a:gd name="connsiteY389" fmla="*/ 117539 h 118776"/>
                <a:gd name="connsiteX390" fmla="*/ 52769 w 162687"/>
                <a:gd name="connsiteY390" fmla="*/ 115253 h 118776"/>
                <a:gd name="connsiteX391" fmla="*/ 51816 w 162687"/>
                <a:gd name="connsiteY391" fmla="*/ 115824 h 118776"/>
                <a:gd name="connsiteX392" fmla="*/ 49816 w 162687"/>
                <a:gd name="connsiteY392" fmla="*/ 115824 h 118776"/>
                <a:gd name="connsiteX393" fmla="*/ 48863 w 162687"/>
                <a:gd name="connsiteY393" fmla="*/ 116205 h 118776"/>
                <a:gd name="connsiteX394" fmla="*/ 48197 w 162687"/>
                <a:gd name="connsiteY394" fmla="*/ 116491 h 118776"/>
                <a:gd name="connsiteX395" fmla="*/ 46196 w 162687"/>
                <a:gd name="connsiteY395" fmla="*/ 116872 h 118776"/>
                <a:gd name="connsiteX396" fmla="*/ 45244 w 162687"/>
                <a:gd name="connsiteY396" fmla="*/ 117539 h 118776"/>
                <a:gd name="connsiteX397" fmla="*/ 43625 w 162687"/>
                <a:gd name="connsiteY397" fmla="*/ 118777 h 118776"/>
                <a:gd name="connsiteX398" fmla="*/ 43625 w 162687"/>
                <a:gd name="connsiteY398" fmla="*/ 117824 h 118776"/>
                <a:gd name="connsiteX399" fmla="*/ 42005 w 162687"/>
                <a:gd name="connsiteY399" fmla="*/ 117824 h 118776"/>
                <a:gd name="connsiteX400" fmla="*/ 40005 w 162687"/>
                <a:gd name="connsiteY400" fmla="*/ 117157 h 118776"/>
                <a:gd name="connsiteX401" fmla="*/ 39053 w 162687"/>
                <a:gd name="connsiteY401" fmla="*/ 115824 h 118776"/>
                <a:gd name="connsiteX402" fmla="*/ 39053 w 162687"/>
                <a:gd name="connsiteY402" fmla="*/ 115253 h 118776"/>
                <a:gd name="connsiteX403" fmla="*/ 39719 w 162687"/>
                <a:gd name="connsiteY403" fmla="*/ 115253 h 118776"/>
                <a:gd name="connsiteX404" fmla="*/ 39719 w 162687"/>
                <a:gd name="connsiteY404" fmla="*/ 114205 h 118776"/>
                <a:gd name="connsiteX405" fmla="*/ 40291 w 162687"/>
                <a:gd name="connsiteY405" fmla="*/ 113919 h 118776"/>
                <a:gd name="connsiteX406" fmla="*/ 40005 w 162687"/>
                <a:gd name="connsiteY406" fmla="*/ 113538 h 118776"/>
                <a:gd name="connsiteX407" fmla="*/ 40291 w 162687"/>
                <a:gd name="connsiteY407" fmla="*/ 112871 h 118776"/>
                <a:gd name="connsiteX408" fmla="*/ 40291 w 162687"/>
                <a:gd name="connsiteY408" fmla="*/ 112300 h 118776"/>
                <a:gd name="connsiteX409" fmla="*/ 40958 w 162687"/>
                <a:gd name="connsiteY409" fmla="*/ 111633 h 118776"/>
                <a:gd name="connsiteX410" fmla="*/ 40291 w 162687"/>
                <a:gd name="connsiteY410" fmla="*/ 110966 h 118776"/>
                <a:gd name="connsiteX411" fmla="*/ 38672 w 162687"/>
                <a:gd name="connsiteY411" fmla="*/ 110300 h 118776"/>
                <a:gd name="connsiteX412" fmla="*/ 38672 w 162687"/>
                <a:gd name="connsiteY412" fmla="*/ 109633 h 118776"/>
                <a:gd name="connsiteX413" fmla="*/ 40672 w 162687"/>
                <a:gd name="connsiteY413" fmla="*/ 106966 h 118776"/>
                <a:gd name="connsiteX414" fmla="*/ 39338 w 162687"/>
                <a:gd name="connsiteY414" fmla="*/ 105728 h 118776"/>
                <a:gd name="connsiteX415" fmla="*/ 36671 w 162687"/>
                <a:gd name="connsiteY415" fmla="*/ 105346 h 118776"/>
                <a:gd name="connsiteX416" fmla="*/ 33719 w 162687"/>
                <a:gd name="connsiteY416" fmla="*/ 104680 h 118776"/>
                <a:gd name="connsiteX417" fmla="*/ 31814 w 162687"/>
                <a:gd name="connsiteY417" fmla="*/ 102775 h 118776"/>
                <a:gd name="connsiteX418" fmla="*/ 30480 w 162687"/>
                <a:gd name="connsiteY418" fmla="*/ 102394 h 118776"/>
                <a:gd name="connsiteX419" fmla="*/ 28194 w 162687"/>
                <a:gd name="connsiteY419" fmla="*/ 102394 h 118776"/>
                <a:gd name="connsiteX420" fmla="*/ 26861 w 162687"/>
                <a:gd name="connsiteY420" fmla="*/ 101060 h 118776"/>
                <a:gd name="connsiteX421" fmla="*/ 25241 w 162687"/>
                <a:gd name="connsiteY421" fmla="*/ 100108 h 118776"/>
                <a:gd name="connsiteX422" fmla="*/ 24289 w 162687"/>
                <a:gd name="connsiteY422" fmla="*/ 99822 h 118776"/>
                <a:gd name="connsiteX423" fmla="*/ 22574 w 162687"/>
                <a:gd name="connsiteY423" fmla="*/ 99441 h 118776"/>
                <a:gd name="connsiteX424" fmla="*/ 21336 w 162687"/>
                <a:gd name="connsiteY424" fmla="*/ 96488 h 118776"/>
                <a:gd name="connsiteX425" fmla="*/ 21622 w 162687"/>
                <a:gd name="connsiteY425" fmla="*/ 93917 h 118776"/>
                <a:gd name="connsiteX426" fmla="*/ 21336 w 162687"/>
                <a:gd name="connsiteY426" fmla="*/ 93917 h 118776"/>
                <a:gd name="connsiteX427" fmla="*/ 20669 w 162687"/>
                <a:gd name="connsiteY427" fmla="*/ 93250 h 118776"/>
                <a:gd name="connsiteX428" fmla="*/ 19622 w 162687"/>
                <a:gd name="connsiteY428" fmla="*/ 92869 h 118776"/>
                <a:gd name="connsiteX429" fmla="*/ 18002 w 162687"/>
                <a:gd name="connsiteY429" fmla="*/ 92583 h 118776"/>
                <a:gd name="connsiteX430" fmla="*/ 17336 w 162687"/>
                <a:gd name="connsiteY430" fmla="*/ 91916 h 118776"/>
                <a:gd name="connsiteX431" fmla="*/ 17050 w 162687"/>
                <a:gd name="connsiteY431" fmla="*/ 90583 h 118776"/>
                <a:gd name="connsiteX432" fmla="*/ 15716 w 162687"/>
                <a:gd name="connsiteY432" fmla="*/ 89916 h 118776"/>
                <a:gd name="connsiteX433" fmla="*/ 15716 w 162687"/>
                <a:gd name="connsiteY433" fmla="*/ 88964 h 118776"/>
                <a:gd name="connsiteX434" fmla="*/ 15050 w 162687"/>
                <a:gd name="connsiteY434" fmla="*/ 86011 h 118776"/>
                <a:gd name="connsiteX435" fmla="*/ 13716 w 162687"/>
                <a:gd name="connsiteY435" fmla="*/ 85058 h 118776"/>
                <a:gd name="connsiteX436" fmla="*/ 11430 w 162687"/>
                <a:gd name="connsiteY436" fmla="*/ 82105 h 118776"/>
                <a:gd name="connsiteX437" fmla="*/ 12764 w 162687"/>
                <a:gd name="connsiteY437" fmla="*/ 80772 h 118776"/>
                <a:gd name="connsiteX438" fmla="*/ 12764 w 162687"/>
                <a:gd name="connsiteY438" fmla="*/ 79819 h 118776"/>
                <a:gd name="connsiteX439" fmla="*/ 12097 w 162687"/>
                <a:gd name="connsiteY439" fmla="*/ 80105 h 118776"/>
                <a:gd name="connsiteX440" fmla="*/ 12097 w 162687"/>
                <a:gd name="connsiteY440" fmla="*/ 78772 h 118776"/>
                <a:gd name="connsiteX441" fmla="*/ 11811 w 162687"/>
                <a:gd name="connsiteY441" fmla="*/ 77438 h 118776"/>
                <a:gd name="connsiteX442" fmla="*/ 11811 w 162687"/>
                <a:gd name="connsiteY442" fmla="*/ 76486 h 118776"/>
                <a:gd name="connsiteX443" fmla="*/ 11144 w 162687"/>
                <a:gd name="connsiteY443" fmla="*/ 75819 h 118776"/>
                <a:gd name="connsiteX444" fmla="*/ 12097 w 162687"/>
                <a:gd name="connsiteY444" fmla="*/ 76200 h 118776"/>
                <a:gd name="connsiteX445" fmla="*/ 12097 w 162687"/>
                <a:gd name="connsiteY445" fmla="*/ 75152 h 118776"/>
                <a:gd name="connsiteX446" fmla="*/ 11144 w 162687"/>
                <a:gd name="connsiteY446" fmla="*/ 74867 h 118776"/>
                <a:gd name="connsiteX447" fmla="*/ 10478 w 162687"/>
                <a:gd name="connsiteY447" fmla="*/ 74200 h 118776"/>
                <a:gd name="connsiteX448" fmla="*/ 9811 w 162687"/>
                <a:gd name="connsiteY448" fmla="*/ 74200 h 118776"/>
                <a:gd name="connsiteX449" fmla="*/ 9811 w 162687"/>
                <a:gd name="connsiteY449" fmla="*/ 73533 h 118776"/>
                <a:gd name="connsiteX450" fmla="*/ 9144 w 162687"/>
                <a:gd name="connsiteY450" fmla="*/ 73914 h 118776"/>
                <a:gd name="connsiteX451" fmla="*/ 8858 w 162687"/>
                <a:gd name="connsiteY451" fmla="*/ 74486 h 118776"/>
                <a:gd name="connsiteX452" fmla="*/ 7811 w 162687"/>
                <a:gd name="connsiteY452" fmla="*/ 74867 h 118776"/>
                <a:gd name="connsiteX453" fmla="*/ 7144 w 162687"/>
                <a:gd name="connsiteY453" fmla="*/ 74486 h 118776"/>
                <a:gd name="connsiteX454" fmla="*/ 7811 w 162687"/>
                <a:gd name="connsiteY454" fmla="*/ 71247 h 118776"/>
                <a:gd name="connsiteX455" fmla="*/ 8192 w 162687"/>
                <a:gd name="connsiteY455" fmla="*/ 70580 h 118776"/>
                <a:gd name="connsiteX456" fmla="*/ 8192 w 162687"/>
                <a:gd name="connsiteY456" fmla="*/ 68961 h 118776"/>
                <a:gd name="connsiteX457" fmla="*/ 7811 w 162687"/>
                <a:gd name="connsiteY457" fmla="*/ 68008 h 118776"/>
                <a:gd name="connsiteX458" fmla="*/ 6572 w 162687"/>
                <a:gd name="connsiteY458" fmla="*/ 66961 h 118776"/>
                <a:gd name="connsiteX459" fmla="*/ 7144 w 162687"/>
                <a:gd name="connsiteY459" fmla="*/ 65342 h 118776"/>
                <a:gd name="connsiteX460" fmla="*/ 5906 w 162687"/>
                <a:gd name="connsiteY460" fmla="*/ 66008 h 118776"/>
                <a:gd name="connsiteX461" fmla="*/ 5906 w 162687"/>
                <a:gd name="connsiteY461" fmla="*/ 63722 h 118776"/>
                <a:gd name="connsiteX462" fmla="*/ 6191 w 162687"/>
                <a:gd name="connsiteY462" fmla="*/ 63055 h 118776"/>
                <a:gd name="connsiteX463" fmla="*/ 5239 w 162687"/>
                <a:gd name="connsiteY463" fmla="*/ 62389 h 118776"/>
                <a:gd name="connsiteX464" fmla="*/ 5525 w 162687"/>
                <a:gd name="connsiteY464" fmla="*/ 61722 h 118776"/>
                <a:gd name="connsiteX465" fmla="*/ 5239 w 162687"/>
                <a:gd name="connsiteY465" fmla="*/ 61436 h 118776"/>
                <a:gd name="connsiteX466" fmla="*/ 4572 w 162687"/>
                <a:gd name="connsiteY466" fmla="*/ 59722 h 118776"/>
                <a:gd name="connsiteX467" fmla="*/ 4858 w 162687"/>
                <a:gd name="connsiteY467" fmla="*/ 58769 h 118776"/>
                <a:gd name="connsiteX468" fmla="*/ 5525 w 162687"/>
                <a:gd name="connsiteY468" fmla="*/ 59150 h 118776"/>
                <a:gd name="connsiteX469" fmla="*/ 5906 w 162687"/>
                <a:gd name="connsiteY469" fmla="*/ 58483 h 118776"/>
                <a:gd name="connsiteX470" fmla="*/ 5239 w 162687"/>
                <a:gd name="connsiteY470" fmla="*/ 57817 h 118776"/>
                <a:gd name="connsiteX471" fmla="*/ 4858 w 162687"/>
                <a:gd name="connsiteY471" fmla="*/ 57817 h 118776"/>
                <a:gd name="connsiteX472" fmla="*/ 3905 w 162687"/>
                <a:gd name="connsiteY472" fmla="*/ 57436 h 118776"/>
                <a:gd name="connsiteX473" fmla="*/ 3239 w 162687"/>
                <a:gd name="connsiteY473" fmla="*/ 57436 h 118776"/>
                <a:gd name="connsiteX474" fmla="*/ 2953 w 162687"/>
                <a:gd name="connsiteY474" fmla="*/ 57150 h 118776"/>
                <a:gd name="connsiteX475" fmla="*/ 2286 w 162687"/>
                <a:gd name="connsiteY475" fmla="*/ 57150 h 118776"/>
                <a:gd name="connsiteX476" fmla="*/ 1905 w 162687"/>
                <a:gd name="connsiteY476" fmla="*/ 56483 h 118776"/>
                <a:gd name="connsiteX477" fmla="*/ 2286 w 162687"/>
                <a:gd name="connsiteY477" fmla="*/ 56483 h 118776"/>
                <a:gd name="connsiteX478" fmla="*/ 1905 w 162687"/>
                <a:gd name="connsiteY478" fmla="*/ 56197 h 118776"/>
                <a:gd name="connsiteX479" fmla="*/ 1238 w 162687"/>
                <a:gd name="connsiteY479" fmla="*/ 56197 h 118776"/>
                <a:gd name="connsiteX480" fmla="*/ 953 w 162687"/>
                <a:gd name="connsiteY480" fmla="*/ 55531 h 118776"/>
                <a:gd name="connsiteX481" fmla="*/ 1905 w 162687"/>
                <a:gd name="connsiteY481" fmla="*/ 54483 h 118776"/>
                <a:gd name="connsiteX482" fmla="*/ 1238 w 162687"/>
                <a:gd name="connsiteY482" fmla="*/ 53530 h 118776"/>
                <a:gd name="connsiteX483" fmla="*/ 953 w 162687"/>
                <a:gd name="connsiteY483" fmla="*/ 52864 h 118776"/>
                <a:gd name="connsiteX484" fmla="*/ 0 w 162687"/>
                <a:gd name="connsiteY484" fmla="*/ 52197 h 118776"/>
                <a:gd name="connsiteX485" fmla="*/ 953 w 162687"/>
                <a:gd name="connsiteY485" fmla="*/ 52197 h 118776"/>
                <a:gd name="connsiteX486" fmla="*/ 667 w 162687"/>
                <a:gd name="connsiteY486" fmla="*/ 50864 h 118776"/>
                <a:gd name="connsiteX487" fmla="*/ 286 w 162687"/>
                <a:gd name="connsiteY487" fmla="*/ 50292 h 118776"/>
                <a:gd name="connsiteX488" fmla="*/ 286 w 162687"/>
                <a:gd name="connsiteY488" fmla="*/ 49244 h 118776"/>
                <a:gd name="connsiteX489" fmla="*/ 1619 w 162687"/>
                <a:gd name="connsiteY489" fmla="*/ 48292 h 118776"/>
                <a:gd name="connsiteX490" fmla="*/ 1238 w 162687"/>
                <a:gd name="connsiteY490" fmla="*/ 46672 h 118776"/>
                <a:gd name="connsiteX491" fmla="*/ 1905 w 162687"/>
                <a:gd name="connsiteY491" fmla="*/ 46006 h 118776"/>
                <a:gd name="connsiteX492" fmla="*/ 2286 w 162687"/>
                <a:gd name="connsiteY492" fmla="*/ 44958 h 118776"/>
                <a:gd name="connsiteX493" fmla="*/ 2953 w 162687"/>
                <a:gd name="connsiteY493" fmla="*/ 44291 h 118776"/>
                <a:gd name="connsiteX494" fmla="*/ 3239 w 162687"/>
                <a:gd name="connsiteY494" fmla="*/ 43339 h 118776"/>
                <a:gd name="connsiteX495" fmla="*/ 3620 w 162687"/>
                <a:gd name="connsiteY495" fmla="*/ 43053 h 118776"/>
                <a:gd name="connsiteX496" fmla="*/ 4858 w 162687"/>
                <a:gd name="connsiteY496" fmla="*/ 42672 h 118776"/>
                <a:gd name="connsiteX497" fmla="*/ 5239 w 162687"/>
                <a:gd name="connsiteY497" fmla="*/ 43053 h 118776"/>
                <a:gd name="connsiteX498" fmla="*/ 5239 w 162687"/>
                <a:gd name="connsiteY498" fmla="*/ 43720 h 118776"/>
                <a:gd name="connsiteX499" fmla="*/ 6191 w 162687"/>
                <a:gd name="connsiteY499" fmla="*/ 43720 h 118776"/>
                <a:gd name="connsiteX500" fmla="*/ 6572 w 162687"/>
                <a:gd name="connsiteY500" fmla="*/ 44291 h 118776"/>
                <a:gd name="connsiteX501" fmla="*/ 8192 w 162687"/>
                <a:gd name="connsiteY501" fmla="*/ 44291 h 118776"/>
                <a:gd name="connsiteX502" fmla="*/ 8477 w 162687"/>
                <a:gd name="connsiteY502" fmla="*/ 44672 h 118776"/>
                <a:gd name="connsiteX503" fmla="*/ 11811 w 162687"/>
                <a:gd name="connsiteY503" fmla="*/ 44672 h 118776"/>
                <a:gd name="connsiteX504" fmla="*/ 12097 w 162687"/>
                <a:gd name="connsiteY504" fmla="*/ 44958 h 118776"/>
                <a:gd name="connsiteX505" fmla="*/ 12097 w 162687"/>
                <a:gd name="connsiteY505" fmla="*/ 44672 h 118776"/>
                <a:gd name="connsiteX506" fmla="*/ 12478 w 162687"/>
                <a:gd name="connsiteY506" fmla="*/ 44958 h 118776"/>
                <a:gd name="connsiteX507" fmla="*/ 12764 w 162687"/>
                <a:gd name="connsiteY507" fmla="*/ 44958 h 118776"/>
                <a:gd name="connsiteX508" fmla="*/ 12764 w 162687"/>
                <a:gd name="connsiteY508" fmla="*/ 45339 h 118776"/>
                <a:gd name="connsiteX509" fmla="*/ 13430 w 162687"/>
                <a:gd name="connsiteY509" fmla="*/ 45625 h 118776"/>
                <a:gd name="connsiteX510" fmla="*/ 13716 w 162687"/>
                <a:gd name="connsiteY510" fmla="*/ 45339 h 118776"/>
                <a:gd name="connsiteX511" fmla="*/ 14097 w 162687"/>
                <a:gd name="connsiteY511" fmla="*/ 46006 h 118776"/>
                <a:gd name="connsiteX512" fmla="*/ 16002 w 162687"/>
                <a:gd name="connsiteY512" fmla="*/ 46006 h 118776"/>
                <a:gd name="connsiteX513" fmla="*/ 16669 w 162687"/>
                <a:gd name="connsiteY513" fmla="*/ 46292 h 118776"/>
                <a:gd name="connsiteX514" fmla="*/ 17717 w 162687"/>
                <a:gd name="connsiteY514" fmla="*/ 46292 h 118776"/>
                <a:gd name="connsiteX515" fmla="*/ 18002 w 162687"/>
                <a:gd name="connsiteY515" fmla="*/ 46672 h 118776"/>
                <a:gd name="connsiteX516" fmla="*/ 18383 w 162687"/>
                <a:gd name="connsiteY516" fmla="*/ 46672 h 118776"/>
                <a:gd name="connsiteX517" fmla="*/ 18955 w 162687"/>
                <a:gd name="connsiteY517" fmla="*/ 46292 h 118776"/>
                <a:gd name="connsiteX518" fmla="*/ 19622 w 162687"/>
                <a:gd name="connsiteY518" fmla="*/ 46292 h 118776"/>
                <a:gd name="connsiteX519" fmla="*/ 20288 w 162687"/>
                <a:gd name="connsiteY519" fmla="*/ 46672 h 118776"/>
                <a:gd name="connsiteX520" fmla="*/ 20669 w 162687"/>
                <a:gd name="connsiteY520" fmla="*/ 46672 h 118776"/>
                <a:gd name="connsiteX521" fmla="*/ 20669 w 162687"/>
                <a:gd name="connsiteY521" fmla="*/ 46958 h 118776"/>
                <a:gd name="connsiteX522" fmla="*/ 21336 w 162687"/>
                <a:gd name="connsiteY522" fmla="*/ 46958 h 118776"/>
                <a:gd name="connsiteX523" fmla="*/ 21336 w 162687"/>
                <a:gd name="connsiteY523" fmla="*/ 47339 h 118776"/>
                <a:gd name="connsiteX524" fmla="*/ 21908 w 162687"/>
                <a:gd name="connsiteY524" fmla="*/ 47339 h 118776"/>
                <a:gd name="connsiteX525" fmla="*/ 22289 w 162687"/>
                <a:gd name="connsiteY525" fmla="*/ 46958 h 118776"/>
                <a:gd name="connsiteX526" fmla="*/ 22955 w 162687"/>
                <a:gd name="connsiteY526" fmla="*/ 47339 h 118776"/>
                <a:gd name="connsiteX527" fmla="*/ 23241 w 162687"/>
                <a:gd name="connsiteY527" fmla="*/ 47339 h 118776"/>
                <a:gd name="connsiteX528" fmla="*/ 23241 w 162687"/>
                <a:gd name="connsiteY528" fmla="*/ 47625 h 118776"/>
                <a:gd name="connsiteX529" fmla="*/ 23622 w 162687"/>
                <a:gd name="connsiteY529" fmla="*/ 47625 h 118776"/>
                <a:gd name="connsiteX530" fmla="*/ 24289 w 162687"/>
                <a:gd name="connsiteY530" fmla="*/ 47339 h 118776"/>
                <a:gd name="connsiteX531" fmla="*/ 24575 w 162687"/>
                <a:gd name="connsiteY531" fmla="*/ 47339 h 118776"/>
                <a:gd name="connsiteX532" fmla="*/ 24860 w 162687"/>
                <a:gd name="connsiteY532" fmla="*/ 46958 h 118776"/>
                <a:gd name="connsiteX533" fmla="*/ 25241 w 162687"/>
                <a:gd name="connsiteY533" fmla="*/ 46292 h 118776"/>
                <a:gd name="connsiteX534" fmla="*/ 25908 w 162687"/>
                <a:gd name="connsiteY534" fmla="*/ 46006 h 118776"/>
                <a:gd name="connsiteX535" fmla="*/ 27813 w 162687"/>
                <a:gd name="connsiteY535" fmla="*/ 46006 h 118776"/>
                <a:gd name="connsiteX536" fmla="*/ 27813 w 162687"/>
                <a:gd name="connsiteY536" fmla="*/ 46292 h 118776"/>
                <a:gd name="connsiteX537" fmla="*/ 28194 w 162687"/>
                <a:gd name="connsiteY537" fmla="*/ 46006 h 118776"/>
                <a:gd name="connsiteX538" fmla="*/ 30194 w 162687"/>
                <a:gd name="connsiteY538" fmla="*/ 44958 h 118776"/>
                <a:gd name="connsiteX539" fmla="*/ 30480 w 162687"/>
                <a:gd name="connsiteY539" fmla="*/ 45625 h 118776"/>
                <a:gd name="connsiteX540" fmla="*/ 32099 w 162687"/>
                <a:gd name="connsiteY540" fmla="*/ 45625 h 118776"/>
                <a:gd name="connsiteX541" fmla="*/ 33147 w 162687"/>
                <a:gd name="connsiteY541" fmla="*/ 44672 h 118776"/>
                <a:gd name="connsiteX542" fmla="*/ 33433 w 162687"/>
                <a:gd name="connsiteY542" fmla="*/ 44958 h 118776"/>
                <a:gd name="connsiteX543" fmla="*/ 34100 w 162687"/>
                <a:gd name="connsiteY543" fmla="*/ 44672 h 118776"/>
                <a:gd name="connsiteX544" fmla="*/ 34766 w 162687"/>
                <a:gd name="connsiteY544" fmla="*/ 44958 h 118776"/>
                <a:gd name="connsiteX545" fmla="*/ 35052 w 162687"/>
                <a:gd name="connsiteY545" fmla="*/ 44672 h 118776"/>
                <a:gd name="connsiteX546" fmla="*/ 35052 w 162687"/>
                <a:gd name="connsiteY546" fmla="*/ 44005 h 118776"/>
                <a:gd name="connsiteX547" fmla="*/ 36100 w 162687"/>
                <a:gd name="connsiteY547" fmla="*/ 43720 h 118776"/>
                <a:gd name="connsiteX548" fmla="*/ 36386 w 162687"/>
                <a:gd name="connsiteY548" fmla="*/ 43339 h 118776"/>
                <a:gd name="connsiteX549" fmla="*/ 38005 w 162687"/>
                <a:gd name="connsiteY549" fmla="*/ 43339 h 118776"/>
                <a:gd name="connsiteX550" fmla="*/ 38386 w 162687"/>
                <a:gd name="connsiteY550" fmla="*/ 43053 h 118776"/>
                <a:gd name="connsiteX551" fmla="*/ 40672 w 162687"/>
                <a:gd name="connsiteY551" fmla="*/ 42386 h 118776"/>
                <a:gd name="connsiteX552" fmla="*/ 40958 w 162687"/>
                <a:gd name="connsiteY552" fmla="*/ 42005 h 118776"/>
                <a:gd name="connsiteX553" fmla="*/ 42958 w 162687"/>
                <a:gd name="connsiteY553" fmla="*/ 43053 h 118776"/>
                <a:gd name="connsiteX554" fmla="*/ 43625 w 162687"/>
                <a:gd name="connsiteY554" fmla="*/ 43053 h 118776"/>
                <a:gd name="connsiteX555" fmla="*/ 45244 w 162687"/>
                <a:gd name="connsiteY555" fmla="*/ 42672 h 118776"/>
                <a:gd name="connsiteX556" fmla="*/ 45530 w 162687"/>
                <a:gd name="connsiteY556" fmla="*/ 42386 h 118776"/>
                <a:gd name="connsiteX557" fmla="*/ 46196 w 162687"/>
                <a:gd name="connsiteY557" fmla="*/ 42672 h 118776"/>
                <a:gd name="connsiteX558" fmla="*/ 47530 w 162687"/>
                <a:gd name="connsiteY558" fmla="*/ 42672 h 118776"/>
                <a:gd name="connsiteX559" fmla="*/ 47911 w 162687"/>
                <a:gd name="connsiteY559" fmla="*/ 43720 h 118776"/>
                <a:gd name="connsiteX560" fmla="*/ 48482 w 162687"/>
                <a:gd name="connsiteY560" fmla="*/ 44291 h 118776"/>
                <a:gd name="connsiteX561" fmla="*/ 49149 w 162687"/>
                <a:gd name="connsiteY561" fmla="*/ 44291 h 118776"/>
                <a:gd name="connsiteX562" fmla="*/ 49149 w 162687"/>
                <a:gd name="connsiteY562" fmla="*/ 44005 h 118776"/>
                <a:gd name="connsiteX563" fmla="*/ 49530 w 162687"/>
                <a:gd name="connsiteY563" fmla="*/ 43053 h 118776"/>
                <a:gd name="connsiteX564" fmla="*/ 50483 w 162687"/>
                <a:gd name="connsiteY564" fmla="*/ 41719 h 118776"/>
                <a:gd name="connsiteX565" fmla="*/ 50864 w 162687"/>
                <a:gd name="connsiteY565" fmla="*/ 40767 h 118776"/>
                <a:gd name="connsiteX566" fmla="*/ 51435 w 162687"/>
                <a:gd name="connsiteY566" fmla="*/ 41053 h 118776"/>
                <a:gd name="connsiteX567" fmla="*/ 51816 w 162687"/>
                <a:gd name="connsiteY567" fmla="*/ 40767 h 118776"/>
                <a:gd name="connsiteX568" fmla="*/ 53150 w 162687"/>
                <a:gd name="connsiteY568" fmla="*/ 40100 h 118776"/>
                <a:gd name="connsiteX569" fmla="*/ 53816 w 162687"/>
                <a:gd name="connsiteY569" fmla="*/ 40100 h 118776"/>
                <a:gd name="connsiteX570" fmla="*/ 54769 w 162687"/>
                <a:gd name="connsiteY570" fmla="*/ 39433 h 118776"/>
                <a:gd name="connsiteX571" fmla="*/ 54388 w 162687"/>
                <a:gd name="connsiteY571" fmla="*/ 38767 h 118776"/>
                <a:gd name="connsiteX572" fmla="*/ 54388 w 162687"/>
                <a:gd name="connsiteY572" fmla="*/ 38100 h 118776"/>
                <a:gd name="connsiteX573" fmla="*/ 55055 w 162687"/>
                <a:gd name="connsiteY573" fmla="*/ 37433 h 118776"/>
                <a:gd name="connsiteX574" fmla="*/ 56769 w 162687"/>
                <a:gd name="connsiteY574" fmla="*/ 37433 h 118776"/>
                <a:gd name="connsiteX575" fmla="*/ 57055 w 162687"/>
                <a:gd name="connsiteY575" fmla="*/ 38386 h 118776"/>
                <a:gd name="connsiteX576" fmla="*/ 58007 w 162687"/>
                <a:gd name="connsiteY576" fmla="*/ 37147 h 118776"/>
                <a:gd name="connsiteX577" fmla="*/ 58674 w 162687"/>
                <a:gd name="connsiteY577" fmla="*/ 37433 h 118776"/>
                <a:gd name="connsiteX578" fmla="*/ 60008 w 162687"/>
                <a:gd name="connsiteY578" fmla="*/ 37814 h 118776"/>
                <a:gd name="connsiteX579" fmla="*/ 62294 w 162687"/>
                <a:gd name="connsiteY579" fmla="*/ 36100 h 118776"/>
                <a:gd name="connsiteX580" fmla="*/ 62960 w 162687"/>
                <a:gd name="connsiteY580" fmla="*/ 35147 h 118776"/>
                <a:gd name="connsiteX581" fmla="*/ 63627 w 162687"/>
                <a:gd name="connsiteY581" fmla="*/ 35147 h 118776"/>
                <a:gd name="connsiteX582" fmla="*/ 64580 w 162687"/>
                <a:gd name="connsiteY582" fmla="*/ 33814 h 118776"/>
                <a:gd name="connsiteX583" fmla="*/ 63627 w 162687"/>
                <a:gd name="connsiteY583" fmla="*/ 33814 h 118776"/>
                <a:gd name="connsiteX584" fmla="*/ 64294 w 162687"/>
                <a:gd name="connsiteY584" fmla="*/ 32861 h 118776"/>
                <a:gd name="connsiteX585" fmla="*/ 63627 w 162687"/>
                <a:gd name="connsiteY585" fmla="*/ 32195 h 118776"/>
                <a:gd name="connsiteX586" fmla="*/ 64580 w 162687"/>
                <a:gd name="connsiteY586" fmla="*/ 30861 h 118776"/>
                <a:gd name="connsiteX587" fmla="*/ 64961 w 162687"/>
                <a:gd name="connsiteY587" fmla="*/ 30575 h 118776"/>
                <a:gd name="connsiteX588" fmla="*/ 65246 w 162687"/>
                <a:gd name="connsiteY588" fmla="*/ 30861 h 118776"/>
                <a:gd name="connsiteX589" fmla="*/ 65913 w 162687"/>
                <a:gd name="connsiteY589" fmla="*/ 31242 h 118776"/>
                <a:gd name="connsiteX590" fmla="*/ 66580 w 162687"/>
                <a:gd name="connsiteY590" fmla="*/ 30575 h 118776"/>
                <a:gd name="connsiteX591" fmla="*/ 67532 w 162687"/>
                <a:gd name="connsiteY591" fmla="*/ 31242 h 118776"/>
                <a:gd name="connsiteX592" fmla="*/ 68580 w 162687"/>
                <a:gd name="connsiteY592" fmla="*/ 32480 h 118776"/>
                <a:gd name="connsiteX593" fmla="*/ 69533 w 162687"/>
                <a:gd name="connsiteY593" fmla="*/ 33147 h 118776"/>
                <a:gd name="connsiteX594" fmla="*/ 70485 w 162687"/>
                <a:gd name="connsiteY594" fmla="*/ 33147 h 118776"/>
                <a:gd name="connsiteX595" fmla="*/ 71152 w 162687"/>
                <a:gd name="connsiteY595" fmla="*/ 32195 h 118776"/>
                <a:gd name="connsiteX596" fmla="*/ 72200 w 162687"/>
                <a:gd name="connsiteY596" fmla="*/ 31528 h 118776"/>
                <a:gd name="connsiteX597" fmla="*/ 73152 w 162687"/>
                <a:gd name="connsiteY597" fmla="*/ 31528 h 118776"/>
                <a:gd name="connsiteX598" fmla="*/ 74486 w 162687"/>
                <a:gd name="connsiteY598" fmla="*/ 31909 h 118776"/>
                <a:gd name="connsiteX599" fmla="*/ 75152 w 162687"/>
                <a:gd name="connsiteY599" fmla="*/ 31528 h 118776"/>
                <a:gd name="connsiteX600" fmla="*/ 75724 w 162687"/>
                <a:gd name="connsiteY600" fmla="*/ 30575 h 118776"/>
                <a:gd name="connsiteX601" fmla="*/ 77438 w 162687"/>
                <a:gd name="connsiteY601" fmla="*/ 30575 h 118776"/>
                <a:gd name="connsiteX602" fmla="*/ 79724 w 162687"/>
                <a:gd name="connsiteY602" fmla="*/ 30194 h 118776"/>
                <a:gd name="connsiteX603" fmla="*/ 80010 w 162687"/>
                <a:gd name="connsiteY603" fmla="*/ 30194 h 118776"/>
                <a:gd name="connsiteX604" fmla="*/ 82677 w 162687"/>
                <a:gd name="connsiteY604" fmla="*/ 27908 h 118776"/>
                <a:gd name="connsiteX605" fmla="*/ 82963 w 162687"/>
                <a:gd name="connsiteY605" fmla="*/ 27241 h 118776"/>
                <a:gd name="connsiteX606" fmla="*/ 81629 w 162687"/>
                <a:gd name="connsiteY606" fmla="*/ 26003 h 118776"/>
                <a:gd name="connsiteX607" fmla="*/ 81344 w 162687"/>
                <a:gd name="connsiteY607" fmla="*/ 24670 h 118776"/>
                <a:gd name="connsiteX608" fmla="*/ 80391 w 162687"/>
                <a:gd name="connsiteY608" fmla="*/ 23622 h 118776"/>
                <a:gd name="connsiteX609" fmla="*/ 80677 w 162687"/>
                <a:gd name="connsiteY609" fmla="*/ 22670 h 118776"/>
                <a:gd name="connsiteX610" fmla="*/ 80677 w 162687"/>
                <a:gd name="connsiteY610" fmla="*/ 21336 h 118776"/>
                <a:gd name="connsiteX611" fmla="*/ 79343 w 162687"/>
                <a:gd name="connsiteY611" fmla="*/ 21336 h 118776"/>
                <a:gd name="connsiteX612" fmla="*/ 78677 w 162687"/>
                <a:gd name="connsiteY612" fmla="*/ 20098 h 118776"/>
                <a:gd name="connsiteX613" fmla="*/ 78677 w 162687"/>
                <a:gd name="connsiteY613" fmla="*/ 19050 h 118776"/>
                <a:gd name="connsiteX614" fmla="*/ 76105 w 162687"/>
                <a:gd name="connsiteY614" fmla="*/ 17431 h 118776"/>
                <a:gd name="connsiteX615" fmla="*/ 76391 w 162687"/>
                <a:gd name="connsiteY615" fmla="*/ 16097 h 118776"/>
                <a:gd name="connsiteX616" fmla="*/ 77057 w 162687"/>
                <a:gd name="connsiteY616" fmla="*/ 15430 h 118776"/>
                <a:gd name="connsiteX617" fmla="*/ 77057 w 162687"/>
                <a:gd name="connsiteY617" fmla="*/ 14478 h 118776"/>
                <a:gd name="connsiteX618" fmla="*/ 76391 w 162687"/>
                <a:gd name="connsiteY618" fmla="*/ 13811 h 118776"/>
                <a:gd name="connsiteX619" fmla="*/ 76391 w 162687"/>
                <a:gd name="connsiteY619" fmla="*/ 12859 h 118776"/>
                <a:gd name="connsiteX620" fmla="*/ 77057 w 162687"/>
                <a:gd name="connsiteY620" fmla="*/ 12192 h 118776"/>
                <a:gd name="connsiteX621" fmla="*/ 76772 w 162687"/>
                <a:gd name="connsiteY621" fmla="*/ 12192 h 118776"/>
                <a:gd name="connsiteX622" fmla="*/ 76391 w 162687"/>
                <a:gd name="connsiteY622" fmla="*/ 11811 h 118776"/>
                <a:gd name="connsiteX623" fmla="*/ 76772 w 162687"/>
                <a:gd name="connsiteY623" fmla="*/ 10192 h 118776"/>
                <a:gd name="connsiteX624" fmla="*/ 77057 w 162687"/>
                <a:gd name="connsiteY624" fmla="*/ 10192 h 118776"/>
                <a:gd name="connsiteX625" fmla="*/ 77438 w 162687"/>
                <a:gd name="connsiteY625" fmla="*/ 9525 h 118776"/>
                <a:gd name="connsiteX626" fmla="*/ 78105 w 162687"/>
                <a:gd name="connsiteY626" fmla="*/ 9239 h 118776"/>
                <a:gd name="connsiteX627" fmla="*/ 77724 w 162687"/>
                <a:gd name="connsiteY627" fmla="*/ 8858 h 118776"/>
                <a:gd name="connsiteX628" fmla="*/ 77724 w 162687"/>
                <a:gd name="connsiteY628" fmla="*/ 8287 h 118776"/>
                <a:gd name="connsiteX629" fmla="*/ 78391 w 162687"/>
                <a:gd name="connsiteY629" fmla="*/ 8572 h 118776"/>
                <a:gd name="connsiteX630" fmla="*/ 79724 w 162687"/>
                <a:gd name="connsiteY630" fmla="*/ 8572 h 118776"/>
                <a:gd name="connsiteX631" fmla="*/ 81058 w 162687"/>
                <a:gd name="connsiteY631" fmla="*/ 9239 h 118776"/>
                <a:gd name="connsiteX632" fmla="*/ 82296 w 162687"/>
                <a:gd name="connsiteY632" fmla="*/ 10573 h 118776"/>
                <a:gd name="connsiteX633" fmla="*/ 82963 w 162687"/>
                <a:gd name="connsiteY633" fmla="*/ 10573 h 118776"/>
                <a:gd name="connsiteX634" fmla="*/ 84582 w 162687"/>
                <a:gd name="connsiteY634" fmla="*/ 11525 h 118776"/>
                <a:gd name="connsiteX635" fmla="*/ 84963 w 162687"/>
                <a:gd name="connsiteY635" fmla="*/ 10573 h 118776"/>
                <a:gd name="connsiteX636" fmla="*/ 85630 w 162687"/>
                <a:gd name="connsiteY636" fmla="*/ 9906 h 118776"/>
                <a:gd name="connsiteX637" fmla="*/ 85630 w 162687"/>
                <a:gd name="connsiteY637" fmla="*/ 9525 h 118776"/>
                <a:gd name="connsiteX638" fmla="*/ 86582 w 162687"/>
                <a:gd name="connsiteY638" fmla="*/ 9525 h 118776"/>
                <a:gd name="connsiteX639" fmla="*/ 87249 w 162687"/>
                <a:gd name="connsiteY639" fmla="*/ 8287 h 118776"/>
                <a:gd name="connsiteX640" fmla="*/ 87249 w 162687"/>
                <a:gd name="connsiteY640" fmla="*/ 7906 h 118776"/>
                <a:gd name="connsiteX641" fmla="*/ 88202 w 162687"/>
                <a:gd name="connsiteY641" fmla="*/ 7239 h 118776"/>
                <a:gd name="connsiteX642" fmla="*/ 89535 w 162687"/>
                <a:gd name="connsiteY642" fmla="*/ 5905 h 118776"/>
                <a:gd name="connsiteX643" fmla="*/ 92202 w 162687"/>
                <a:gd name="connsiteY643" fmla="*/ 5620 h 118776"/>
                <a:gd name="connsiteX644" fmla="*/ 95155 w 162687"/>
                <a:gd name="connsiteY644" fmla="*/ 2667 h 118776"/>
                <a:gd name="connsiteX645" fmla="*/ 95822 w 162687"/>
                <a:gd name="connsiteY645" fmla="*/ 2381 h 118776"/>
                <a:gd name="connsiteX646" fmla="*/ 96393 w 162687"/>
                <a:gd name="connsiteY646" fmla="*/ 2381 h 118776"/>
                <a:gd name="connsiteX647" fmla="*/ 98108 w 162687"/>
                <a:gd name="connsiteY647" fmla="*/ 1333 h 11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162687" h="118776">
                  <a:moveTo>
                    <a:pt x="98108" y="1333"/>
                  </a:moveTo>
                  <a:lnTo>
                    <a:pt x="99346" y="1333"/>
                  </a:lnTo>
                  <a:lnTo>
                    <a:pt x="100679" y="667"/>
                  </a:lnTo>
                  <a:lnTo>
                    <a:pt x="101727" y="667"/>
                  </a:lnTo>
                  <a:lnTo>
                    <a:pt x="102013" y="381"/>
                  </a:lnTo>
                  <a:lnTo>
                    <a:pt x="102965" y="0"/>
                  </a:lnTo>
                  <a:lnTo>
                    <a:pt x="104680" y="1714"/>
                  </a:lnTo>
                  <a:lnTo>
                    <a:pt x="107252" y="2000"/>
                  </a:lnTo>
                  <a:lnTo>
                    <a:pt x="107633" y="2000"/>
                  </a:lnTo>
                  <a:lnTo>
                    <a:pt x="107252" y="2000"/>
                  </a:lnTo>
                  <a:lnTo>
                    <a:pt x="107252" y="2667"/>
                  </a:lnTo>
                  <a:lnTo>
                    <a:pt x="106585" y="3334"/>
                  </a:lnTo>
                  <a:lnTo>
                    <a:pt x="105918" y="3334"/>
                  </a:lnTo>
                  <a:lnTo>
                    <a:pt x="105632" y="4001"/>
                  </a:lnTo>
                  <a:lnTo>
                    <a:pt x="105632" y="4953"/>
                  </a:lnTo>
                  <a:lnTo>
                    <a:pt x="105918" y="5334"/>
                  </a:lnTo>
                  <a:lnTo>
                    <a:pt x="105918" y="5620"/>
                  </a:lnTo>
                  <a:lnTo>
                    <a:pt x="105251" y="6953"/>
                  </a:lnTo>
                  <a:lnTo>
                    <a:pt x="105632" y="9239"/>
                  </a:lnTo>
                  <a:lnTo>
                    <a:pt x="105918" y="10192"/>
                  </a:lnTo>
                  <a:lnTo>
                    <a:pt x="105918" y="10573"/>
                  </a:lnTo>
                  <a:lnTo>
                    <a:pt x="106585" y="10573"/>
                  </a:lnTo>
                  <a:lnTo>
                    <a:pt x="106585" y="13145"/>
                  </a:lnTo>
                  <a:lnTo>
                    <a:pt x="108585" y="14192"/>
                  </a:lnTo>
                  <a:lnTo>
                    <a:pt x="110585" y="13811"/>
                  </a:lnTo>
                  <a:lnTo>
                    <a:pt x="110204" y="12478"/>
                  </a:lnTo>
                  <a:lnTo>
                    <a:pt x="111824" y="11525"/>
                  </a:lnTo>
                  <a:lnTo>
                    <a:pt x="112205" y="9906"/>
                  </a:lnTo>
                  <a:lnTo>
                    <a:pt x="112871" y="9239"/>
                  </a:lnTo>
                  <a:lnTo>
                    <a:pt x="114776" y="5620"/>
                  </a:lnTo>
                  <a:lnTo>
                    <a:pt x="117443" y="5334"/>
                  </a:lnTo>
                  <a:lnTo>
                    <a:pt x="120015" y="2953"/>
                  </a:lnTo>
                  <a:lnTo>
                    <a:pt x="121730" y="2667"/>
                  </a:lnTo>
                  <a:lnTo>
                    <a:pt x="122015" y="2667"/>
                  </a:lnTo>
                  <a:lnTo>
                    <a:pt x="121730" y="2953"/>
                  </a:lnTo>
                  <a:lnTo>
                    <a:pt x="121730" y="3334"/>
                  </a:lnTo>
                  <a:lnTo>
                    <a:pt x="122015" y="3620"/>
                  </a:lnTo>
                  <a:lnTo>
                    <a:pt x="123635" y="3620"/>
                  </a:lnTo>
                  <a:lnTo>
                    <a:pt x="125349" y="4286"/>
                  </a:lnTo>
                  <a:lnTo>
                    <a:pt x="125349" y="4001"/>
                  </a:lnTo>
                  <a:lnTo>
                    <a:pt x="127254" y="2000"/>
                  </a:lnTo>
                  <a:lnTo>
                    <a:pt x="127635" y="2000"/>
                  </a:lnTo>
                  <a:lnTo>
                    <a:pt x="127635" y="1048"/>
                  </a:lnTo>
                  <a:lnTo>
                    <a:pt x="128302" y="1714"/>
                  </a:lnTo>
                  <a:lnTo>
                    <a:pt x="129254" y="2381"/>
                  </a:lnTo>
                  <a:lnTo>
                    <a:pt x="132207" y="2381"/>
                  </a:lnTo>
                  <a:lnTo>
                    <a:pt x="132493" y="2667"/>
                  </a:lnTo>
                  <a:lnTo>
                    <a:pt x="132493" y="3620"/>
                  </a:lnTo>
                  <a:lnTo>
                    <a:pt x="133826" y="4667"/>
                  </a:lnTo>
                  <a:lnTo>
                    <a:pt x="136112" y="4667"/>
                  </a:lnTo>
                  <a:lnTo>
                    <a:pt x="136779" y="4286"/>
                  </a:lnTo>
                  <a:lnTo>
                    <a:pt x="137446" y="4953"/>
                  </a:lnTo>
                  <a:lnTo>
                    <a:pt x="138113" y="4667"/>
                  </a:lnTo>
                  <a:lnTo>
                    <a:pt x="139732" y="4667"/>
                  </a:lnTo>
                  <a:lnTo>
                    <a:pt x="140779" y="5620"/>
                  </a:lnTo>
                  <a:lnTo>
                    <a:pt x="141732" y="5905"/>
                  </a:lnTo>
                  <a:lnTo>
                    <a:pt x="142018" y="5905"/>
                  </a:lnTo>
                  <a:lnTo>
                    <a:pt x="144304" y="4953"/>
                  </a:lnTo>
                  <a:lnTo>
                    <a:pt x="144685" y="4667"/>
                  </a:lnTo>
                  <a:lnTo>
                    <a:pt x="144971" y="4953"/>
                  </a:lnTo>
                  <a:lnTo>
                    <a:pt x="145637" y="5334"/>
                  </a:lnTo>
                  <a:lnTo>
                    <a:pt x="147257" y="5334"/>
                  </a:lnTo>
                  <a:lnTo>
                    <a:pt x="147923" y="6572"/>
                  </a:lnTo>
                  <a:lnTo>
                    <a:pt x="148590" y="6572"/>
                  </a:lnTo>
                  <a:lnTo>
                    <a:pt x="149257" y="6286"/>
                  </a:lnTo>
                  <a:lnTo>
                    <a:pt x="150876" y="6572"/>
                  </a:lnTo>
                  <a:lnTo>
                    <a:pt x="150876" y="7239"/>
                  </a:lnTo>
                  <a:lnTo>
                    <a:pt x="152876" y="6572"/>
                  </a:lnTo>
                  <a:lnTo>
                    <a:pt x="153543" y="6286"/>
                  </a:lnTo>
                  <a:lnTo>
                    <a:pt x="153829" y="5905"/>
                  </a:lnTo>
                  <a:lnTo>
                    <a:pt x="154210" y="5334"/>
                  </a:lnTo>
                  <a:lnTo>
                    <a:pt x="154877" y="4667"/>
                  </a:lnTo>
                  <a:lnTo>
                    <a:pt x="154877" y="4953"/>
                  </a:lnTo>
                  <a:lnTo>
                    <a:pt x="155162" y="5334"/>
                  </a:lnTo>
                  <a:lnTo>
                    <a:pt x="156496" y="5905"/>
                  </a:lnTo>
                  <a:lnTo>
                    <a:pt x="156782" y="6572"/>
                  </a:lnTo>
                  <a:lnTo>
                    <a:pt x="156782" y="7239"/>
                  </a:lnTo>
                  <a:lnTo>
                    <a:pt x="157163" y="7620"/>
                  </a:lnTo>
                  <a:lnTo>
                    <a:pt x="157163" y="7906"/>
                  </a:lnTo>
                  <a:lnTo>
                    <a:pt x="157829" y="7906"/>
                  </a:lnTo>
                  <a:lnTo>
                    <a:pt x="158496" y="8287"/>
                  </a:lnTo>
                  <a:lnTo>
                    <a:pt x="159449" y="8287"/>
                  </a:lnTo>
                  <a:lnTo>
                    <a:pt x="160401" y="8572"/>
                  </a:lnTo>
                  <a:lnTo>
                    <a:pt x="161449" y="8572"/>
                  </a:lnTo>
                  <a:lnTo>
                    <a:pt x="162020" y="8858"/>
                  </a:lnTo>
                  <a:lnTo>
                    <a:pt x="162401" y="8858"/>
                  </a:lnTo>
                  <a:lnTo>
                    <a:pt x="162401" y="9906"/>
                  </a:lnTo>
                  <a:lnTo>
                    <a:pt x="162687" y="10573"/>
                  </a:lnTo>
                  <a:lnTo>
                    <a:pt x="162687" y="10858"/>
                  </a:lnTo>
                  <a:lnTo>
                    <a:pt x="161735" y="12192"/>
                  </a:lnTo>
                  <a:lnTo>
                    <a:pt x="161449" y="12478"/>
                  </a:lnTo>
                  <a:lnTo>
                    <a:pt x="161068" y="13145"/>
                  </a:lnTo>
                  <a:lnTo>
                    <a:pt x="161068" y="13526"/>
                  </a:lnTo>
                  <a:lnTo>
                    <a:pt x="160401" y="13811"/>
                  </a:lnTo>
                  <a:lnTo>
                    <a:pt x="160401" y="14478"/>
                  </a:lnTo>
                  <a:lnTo>
                    <a:pt x="161449" y="15430"/>
                  </a:lnTo>
                  <a:lnTo>
                    <a:pt x="161735" y="16764"/>
                  </a:lnTo>
                  <a:lnTo>
                    <a:pt x="161068" y="17716"/>
                  </a:lnTo>
                  <a:lnTo>
                    <a:pt x="160782" y="19050"/>
                  </a:lnTo>
                  <a:lnTo>
                    <a:pt x="158782" y="21050"/>
                  </a:lnTo>
                  <a:lnTo>
                    <a:pt x="158115" y="21336"/>
                  </a:lnTo>
                  <a:lnTo>
                    <a:pt x="158115" y="22003"/>
                  </a:lnTo>
                  <a:lnTo>
                    <a:pt x="157829" y="22003"/>
                  </a:lnTo>
                  <a:lnTo>
                    <a:pt x="157829" y="21717"/>
                  </a:lnTo>
                  <a:lnTo>
                    <a:pt x="157829" y="22384"/>
                  </a:lnTo>
                  <a:lnTo>
                    <a:pt x="157448" y="22670"/>
                  </a:lnTo>
                  <a:lnTo>
                    <a:pt x="157448" y="24289"/>
                  </a:lnTo>
                  <a:lnTo>
                    <a:pt x="157829" y="24670"/>
                  </a:lnTo>
                  <a:lnTo>
                    <a:pt x="157829" y="27241"/>
                  </a:lnTo>
                  <a:lnTo>
                    <a:pt x="158115" y="27622"/>
                  </a:lnTo>
                  <a:lnTo>
                    <a:pt x="158115" y="27908"/>
                  </a:lnTo>
                  <a:lnTo>
                    <a:pt x="158496" y="28575"/>
                  </a:lnTo>
                  <a:lnTo>
                    <a:pt x="158782" y="28956"/>
                  </a:lnTo>
                  <a:lnTo>
                    <a:pt x="159449" y="29242"/>
                  </a:lnTo>
                  <a:lnTo>
                    <a:pt x="160115" y="29908"/>
                  </a:lnTo>
                  <a:lnTo>
                    <a:pt x="160115" y="30194"/>
                  </a:lnTo>
                  <a:lnTo>
                    <a:pt x="159449" y="30194"/>
                  </a:lnTo>
                  <a:lnTo>
                    <a:pt x="158782" y="30575"/>
                  </a:lnTo>
                  <a:lnTo>
                    <a:pt x="158782" y="30861"/>
                  </a:lnTo>
                  <a:lnTo>
                    <a:pt x="158496" y="31528"/>
                  </a:lnTo>
                  <a:lnTo>
                    <a:pt x="157448" y="31242"/>
                  </a:lnTo>
                  <a:lnTo>
                    <a:pt x="157163" y="31242"/>
                  </a:lnTo>
                  <a:lnTo>
                    <a:pt x="154877" y="33147"/>
                  </a:lnTo>
                  <a:lnTo>
                    <a:pt x="154496" y="33528"/>
                  </a:lnTo>
                  <a:lnTo>
                    <a:pt x="154496" y="33814"/>
                  </a:lnTo>
                  <a:lnTo>
                    <a:pt x="153829" y="34481"/>
                  </a:lnTo>
                  <a:lnTo>
                    <a:pt x="153829" y="34862"/>
                  </a:lnTo>
                  <a:lnTo>
                    <a:pt x="153543" y="34862"/>
                  </a:lnTo>
                  <a:lnTo>
                    <a:pt x="153543" y="35814"/>
                  </a:lnTo>
                  <a:lnTo>
                    <a:pt x="152210" y="37147"/>
                  </a:lnTo>
                  <a:lnTo>
                    <a:pt x="152591" y="37147"/>
                  </a:lnTo>
                  <a:lnTo>
                    <a:pt x="152876" y="37433"/>
                  </a:lnTo>
                  <a:lnTo>
                    <a:pt x="153829" y="37433"/>
                  </a:lnTo>
                  <a:lnTo>
                    <a:pt x="153829" y="37814"/>
                  </a:lnTo>
                  <a:lnTo>
                    <a:pt x="154210" y="38100"/>
                  </a:lnTo>
                  <a:lnTo>
                    <a:pt x="154210" y="38386"/>
                  </a:lnTo>
                  <a:lnTo>
                    <a:pt x="154877" y="39433"/>
                  </a:lnTo>
                  <a:lnTo>
                    <a:pt x="154877" y="40100"/>
                  </a:lnTo>
                  <a:lnTo>
                    <a:pt x="154496" y="40386"/>
                  </a:lnTo>
                  <a:lnTo>
                    <a:pt x="154496" y="42386"/>
                  </a:lnTo>
                  <a:lnTo>
                    <a:pt x="154877" y="43053"/>
                  </a:lnTo>
                  <a:lnTo>
                    <a:pt x="154496" y="43053"/>
                  </a:lnTo>
                  <a:lnTo>
                    <a:pt x="154210" y="43339"/>
                  </a:lnTo>
                  <a:lnTo>
                    <a:pt x="154210" y="43720"/>
                  </a:lnTo>
                  <a:lnTo>
                    <a:pt x="153829" y="44005"/>
                  </a:lnTo>
                  <a:lnTo>
                    <a:pt x="153543" y="44005"/>
                  </a:lnTo>
                  <a:lnTo>
                    <a:pt x="153543" y="44387"/>
                  </a:lnTo>
                  <a:lnTo>
                    <a:pt x="153829" y="44672"/>
                  </a:lnTo>
                  <a:lnTo>
                    <a:pt x="153543" y="44958"/>
                  </a:lnTo>
                  <a:lnTo>
                    <a:pt x="153543" y="45339"/>
                  </a:lnTo>
                  <a:lnTo>
                    <a:pt x="152876" y="45625"/>
                  </a:lnTo>
                  <a:lnTo>
                    <a:pt x="152591" y="46006"/>
                  </a:lnTo>
                  <a:lnTo>
                    <a:pt x="152591" y="46292"/>
                  </a:lnTo>
                  <a:lnTo>
                    <a:pt x="152210" y="46672"/>
                  </a:lnTo>
                  <a:lnTo>
                    <a:pt x="152210" y="47625"/>
                  </a:lnTo>
                  <a:lnTo>
                    <a:pt x="151924" y="47625"/>
                  </a:lnTo>
                  <a:lnTo>
                    <a:pt x="151924" y="48578"/>
                  </a:lnTo>
                  <a:lnTo>
                    <a:pt x="151543" y="48578"/>
                  </a:lnTo>
                  <a:lnTo>
                    <a:pt x="151257" y="49244"/>
                  </a:lnTo>
                  <a:lnTo>
                    <a:pt x="151257" y="50292"/>
                  </a:lnTo>
                  <a:lnTo>
                    <a:pt x="150590" y="50864"/>
                  </a:lnTo>
                  <a:lnTo>
                    <a:pt x="150209" y="51530"/>
                  </a:lnTo>
                  <a:lnTo>
                    <a:pt x="149257" y="52197"/>
                  </a:lnTo>
                  <a:lnTo>
                    <a:pt x="148590" y="52864"/>
                  </a:lnTo>
                  <a:lnTo>
                    <a:pt x="148304" y="52864"/>
                  </a:lnTo>
                  <a:lnTo>
                    <a:pt x="148304" y="53245"/>
                  </a:lnTo>
                  <a:lnTo>
                    <a:pt x="147923" y="53530"/>
                  </a:lnTo>
                  <a:lnTo>
                    <a:pt x="147923" y="55531"/>
                  </a:lnTo>
                  <a:lnTo>
                    <a:pt x="148304" y="55531"/>
                  </a:lnTo>
                  <a:lnTo>
                    <a:pt x="148304" y="55817"/>
                  </a:lnTo>
                  <a:lnTo>
                    <a:pt x="148590" y="56197"/>
                  </a:lnTo>
                  <a:lnTo>
                    <a:pt x="148971" y="56769"/>
                  </a:lnTo>
                  <a:lnTo>
                    <a:pt x="150209" y="58103"/>
                  </a:lnTo>
                  <a:lnTo>
                    <a:pt x="150209" y="58483"/>
                  </a:lnTo>
                  <a:lnTo>
                    <a:pt x="150590" y="58769"/>
                  </a:lnTo>
                  <a:lnTo>
                    <a:pt x="151543" y="59436"/>
                  </a:lnTo>
                  <a:lnTo>
                    <a:pt x="152210" y="59722"/>
                  </a:lnTo>
                  <a:lnTo>
                    <a:pt x="152210" y="60769"/>
                  </a:lnTo>
                  <a:lnTo>
                    <a:pt x="152591" y="61436"/>
                  </a:lnTo>
                  <a:lnTo>
                    <a:pt x="152591" y="61722"/>
                  </a:lnTo>
                  <a:lnTo>
                    <a:pt x="152210" y="63055"/>
                  </a:lnTo>
                  <a:lnTo>
                    <a:pt x="152210" y="63722"/>
                  </a:lnTo>
                  <a:lnTo>
                    <a:pt x="152876" y="64675"/>
                  </a:lnTo>
                  <a:lnTo>
                    <a:pt x="152876" y="65342"/>
                  </a:lnTo>
                  <a:lnTo>
                    <a:pt x="153162" y="66294"/>
                  </a:lnTo>
                  <a:lnTo>
                    <a:pt x="153162" y="66675"/>
                  </a:lnTo>
                  <a:lnTo>
                    <a:pt x="152210" y="67628"/>
                  </a:lnTo>
                  <a:lnTo>
                    <a:pt x="151257" y="68294"/>
                  </a:lnTo>
                  <a:lnTo>
                    <a:pt x="150590" y="68580"/>
                  </a:lnTo>
                  <a:lnTo>
                    <a:pt x="150209" y="68580"/>
                  </a:lnTo>
                  <a:lnTo>
                    <a:pt x="149924" y="69247"/>
                  </a:lnTo>
                  <a:lnTo>
                    <a:pt x="149638" y="70580"/>
                  </a:lnTo>
                  <a:lnTo>
                    <a:pt x="149638" y="70961"/>
                  </a:lnTo>
                  <a:lnTo>
                    <a:pt x="148971" y="71533"/>
                  </a:lnTo>
                  <a:lnTo>
                    <a:pt x="148971" y="71914"/>
                  </a:lnTo>
                  <a:lnTo>
                    <a:pt x="148590" y="71914"/>
                  </a:lnTo>
                  <a:lnTo>
                    <a:pt x="148590" y="73533"/>
                  </a:lnTo>
                  <a:lnTo>
                    <a:pt x="148304" y="74200"/>
                  </a:lnTo>
                  <a:lnTo>
                    <a:pt x="147923" y="75152"/>
                  </a:lnTo>
                  <a:lnTo>
                    <a:pt x="146971" y="76867"/>
                  </a:lnTo>
                  <a:lnTo>
                    <a:pt x="146685" y="76867"/>
                  </a:lnTo>
                  <a:lnTo>
                    <a:pt x="146304" y="77438"/>
                  </a:lnTo>
                  <a:lnTo>
                    <a:pt x="146304" y="79439"/>
                  </a:lnTo>
                  <a:lnTo>
                    <a:pt x="146685" y="80105"/>
                  </a:lnTo>
                  <a:lnTo>
                    <a:pt x="146685" y="81725"/>
                  </a:lnTo>
                  <a:lnTo>
                    <a:pt x="146971" y="82391"/>
                  </a:lnTo>
                  <a:lnTo>
                    <a:pt x="146685" y="84011"/>
                  </a:lnTo>
                  <a:lnTo>
                    <a:pt x="146685" y="85725"/>
                  </a:lnTo>
                  <a:lnTo>
                    <a:pt x="146304" y="86011"/>
                  </a:lnTo>
                  <a:lnTo>
                    <a:pt x="146018" y="89249"/>
                  </a:lnTo>
                  <a:lnTo>
                    <a:pt x="146018" y="90297"/>
                  </a:lnTo>
                  <a:lnTo>
                    <a:pt x="145637" y="91630"/>
                  </a:lnTo>
                  <a:lnTo>
                    <a:pt x="145352" y="91250"/>
                  </a:lnTo>
                  <a:lnTo>
                    <a:pt x="144304" y="90964"/>
                  </a:lnTo>
                  <a:lnTo>
                    <a:pt x="143066" y="91630"/>
                  </a:lnTo>
                  <a:lnTo>
                    <a:pt x="142018" y="91630"/>
                  </a:lnTo>
                  <a:lnTo>
                    <a:pt x="142018" y="90964"/>
                  </a:lnTo>
                  <a:lnTo>
                    <a:pt x="141732" y="90583"/>
                  </a:lnTo>
                  <a:lnTo>
                    <a:pt x="140779" y="90583"/>
                  </a:lnTo>
                  <a:lnTo>
                    <a:pt x="140399" y="90297"/>
                  </a:lnTo>
                  <a:lnTo>
                    <a:pt x="139446" y="89630"/>
                  </a:lnTo>
                  <a:lnTo>
                    <a:pt x="138779" y="88964"/>
                  </a:lnTo>
                  <a:lnTo>
                    <a:pt x="138113" y="89249"/>
                  </a:lnTo>
                  <a:lnTo>
                    <a:pt x="136779" y="88011"/>
                  </a:lnTo>
                  <a:lnTo>
                    <a:pt x="136112" y="88011"/>
                  </a:lnTo>
                  <a:lnTo>
                    <a:pt x="135160" y="87344"/>
                  </a:lnTo>
                  <a:lnTo>
                    <a:pt x="134874" y="86678"/>
                  </a:lnTo>
                  <a:lnTo>
                    <a:pt x="134874" y="86011"/>
                  </a:lnTo>
                  <a:lnTo>
                    <a:pt x="135160" y="85058"/>
                  </a:lnTo>
                  <a:lnTo>
                    <a:pt x="134874" y="84677"/>
                  </a:lnTo>
                  <a:lnTo>
                    <a:pt x="134207" y="84392"/>
                  </a:lnTo>
                  <a:lnTo>
                    <a:pt x="133541" y="85344"/>
                  </a:lnTo>
                  <a:lnTo>
                    <a:pt x="133160" y="85725"/>
                  </a:lnTo>
                  <a:lnTo>
                    <a:pt x="132493" y="84392"/>
                  </a:lnTo>
                  <a:lnTo>
                    <a:pt x="131921" y="83725"/>
                  </a:lnTo>
                  <a:lnTo>
                    <a:pt x="131255" y="83344"/>
                  </a:lnTo>
                  <a:lnTo>
                    <a:pt x="130874" y="83344"/>
                  </a:lnTo>
                  <a:lnTo>
                    <a:pt x="130588" y="83725"/>
                  </a:lnTo>
                  <a:lnTo>
                    <a:pt x="130588" y="84392"/>
                  </a:lnTo>
                  <a:lnTo>
                    <a:pt x="130207" y="84677"/>
                  </a:lnTo>
                  <a:lnTo>
                    <a:pt x="130874" y="85058"/>
                  </a:lnTo>
                  <a:lnTo>
                    <a:pt x="130874" y="86011"/>
                  </a:lnTo>
                  <a:lnTo>
                    <a:pt x="130588" y="86011"/>
                  </a:lnTo>
                  <a:lnTo>
                    <a:pt x="130207" y="85344"/>
                  </a:lnTo>
                  <a:lnTo>
                    <a:pt x="129921" y="85344"/>
                  </a:lnTo>
                  <a:lnTo>
                    <a:pt x="127921" y="86296"/>
                  </a:lnTo>
                  <a:lnTo>
                    <a:pt x="127254" y="86296"/>
                  </a:lnTo>
                  <a:lnTo>
                    <a:pt x="127254" y="85725"/>
                  </a:lnTo>
                  <a:lnTo>
                    <a:pt x="126587" y="85725"/>
                  </a:lnTo>
                  <a:lnTo>
                    <a:pt x="126302" y="86296"/>
                  </a:lnTo>
                  <a:lnTo>
                    <a:pt x="126016" y="86296"/>
                  </a:lnTo>
                  <a:lnTo>
                    <a:pt x="125635" y="85725"/>
                  </a:lnTo>
                  <a:lnTo>
                    <a:pt x="124682" y="84677"/>
                  </a:lnTo>
                  <a:lnTo>
                    <a:pt x="123635" y="85058"/>
                  </a:lnTo>
                  <a:lnTo>
                    <a:pt x="122682" y="85725"/>
                  </a:lnTo>
                  <a:lnTo>
                    <a:pt x="121349" y="86296"/>
                  </a:lnTo>
                  <a:lnTo>
                    <a:pt x="121063" y="86011"/>
                  </a:lnTo>
                  <a:lnTo>
                    <a:pt x="121063" y="85725"/>
                  </a:lnTo>
                  <a:lnTo>
                    <a:pt x="121349" y="85058"/>
                  </a:lnTo>
                  <a:lnTo>
                    <a:pt x="121063" y="85058"/>
                  </a:lnTo>
                  <a:lnTo>
                    <a:pt x="120682" y="85725"/>
                  </a:lnTo>
                  <a:lnTo>
                    <a:pt x="120110" y="85725"/>
                  </a:lnTo>
                  <a:lnTo>
                    <a:pt x="120110" y="86011"/>
                  </a:lnTo>
                  <a:lnTo>
                    <a:pt x="119729" y="86678"/>
                  </a:lnTo>
                  <a:lnTo>
                    <a:pt x="119729" y="86963"/>
                  </a:lnTo>
                  <a:lnTo>
                    <a:pt x="119063" y="86963"/>
                  </a:lnTo>
                  <a:lnTo>
                    <a:pt x="119063" y="87344"/>
                  </a:lnTo>
                  <a:lnTo>
                    <a:pt x="118110" y="87630"/>
                  </a:lnTo>
                  <a:lnTo>
                    <a:pt x="117158" y="88678"/>
                  </a:lnTo>
                  <a:lnTo>
                    <a:pt x="116491" y="88678"/>
                  </a:lnTo>
                  <a:lnTo>
                    <a:pt x="115824" y="88297"/>
                  </a:lnTo>
                  <a:lnTo>
                    <a:pt x="115443" y="88297"/>
                  </a:lnTo>
                  <a:lnTo>
                    <a:pt x="115157" y="88678"/>
                  </a:lnTo>
                  <a:lnTo>
                    <a:pt x="115443" y="89249"/>
                  </a:lnTo>
                  <a:lnTo>
                    <a:pt x="114776" y="89249"/>
                  </a:lnTo>
                  <a:lnTo>
                    <a:pt x="114776" y="88678"/>
                  </a:lnTo>
                  <a:lnTo>
                    <a:pt x="114110" y="88678"/>
                  </a:lnTo>
                  <a:lnTo>
                    <a:pt x="113824" y="88964"/>
                  </a:lnTo>
                  <a:lnTo>
                    <a:pt x="114110" y="89916"/>
                  </a:lnTo>
                  <a:lnTo>
                    <a:pt x="113824" y="89916"/>
                  </a:lnTo>
                  <a:lnTo>
                    <a:pt x="113538" y="90297"/>
                  </a:lnTo>
                  <a:lnTo>
                    <a:pt x="112871" y="89630"/>
                  </a:lnTo>
                  <a:lnTo>
                    <a:pt x="113157" y="88964"/>
                  </a:lnTo>
                  <a:lnTo>
                    <a:pt x="112871" y="88678"/>
                  </a:lnTo>
                  <a:lnTo>
                    <a:pt x="111824" y="89249"/>
                  </a:lnTo>
                  <a:lnTo>
                    <a:pt x="110204" y="89630"/>
                  </a:lnTo>
                  <a:lnTo>
                    <a:pt x="109538" y="89249"/>
                  </a:lnTo>
                  <a:lnTo>
                    <a:pt x="109538" y="88678"/>
                  </a:lnTo>
                  <a:lnTo>
                    <a:pt x="108871" y="88011"/>
                  </a:lnTo>
                  <a:lnTo>
                    <a:pt x="108585" y="88297"/>
                  </a:lnTo>
                  <a:lnTo>
                    <a:pt x="107918" y="88297"/>
                  </a:lnTo>
                  <a:lnTo>
                    <a:pt x="105918" y="88964"/>
                  </a:lnTo>
                  <a:lnTo>
                    <a:pt x="105251" y="88678"/>
                  </a:lnTo>
                  <a:lnTo>
                    <a:pt x="104966" y="89249"/>
                  </a:lnTo>
                  <a:lnTo>
                    <a:pt x="105251" y="89916"/>
                  </a:lnTo>
                  <a:lnTo>
                    <a:pt x="104680" y="90297"/>
                  </a:lnTo>
                  <a:lnTo>
                    <a:pt x="104299" y="90583"/>
                  </a:lnTo>
                  <a:lnTo>
                    <a:pt x="104680" y="90964"/>
                  </a:lnTo>
                  <a:lnTo>
                    <a:pt x="104299" y="91250"/>
                  </a:lnTo>
                  <a:lnTo>
                    <a:pt x="102965" y="91630"/>
                  </a:lnTo>
                  <a:lnTo>
                    <a:pt x="102680" y="91916"/>
                  </a:lnTo>
                  <a:lnTo>
                    <a:pt x="102299" y="91250"/>
                  </a:lnTo>
                  <a:lnTo>
                    <a:pt x="102013" y="91250"/>
                  </a:lnTo>
                  <a:lnTo>
                    <a:pt x="102013" y="91630"/>
                  </a:lnTo>
                  <a:lnTo>
                    <a:pt x="101727" y="91916"/>
                  </a:lnTo>
                  <a:lnTo>
                    <a:pt x="102013" y="92583"/>
                  </a:lnTo>
                  <a:lnTo>
                    <a:pt x="101727" y="92583"/>
                  </a:lnTo>
                  <a:lnTo>
                    <a:pt x="101060" y="92869"/>
                  </a:lnTo>
                  <a:lnTo>
                    <a:pt x="100679" y="92869"/>
                  </a:lnTo>
                  <a:lnTo>
                    <a:pt x="100394" y="93536"/>
                  </a:lnTo>
                  <a:lnTo>
                    <a:pt x="100679" y="94202"/>
                  </a:lnTo>
                  <a:lnTo>
                    <a:pt x="100679" y="94869"/>
                  </a:lnTo>
                  <a:lnTo>
                    <a:pt x="101346" y="94869"/>
                  </a:lnTo>
                  <a:lnTo>
                    <a:pt x="101346" y="95536"/>
                  </a:lnTo>
                  <a:lnTo>
                    <a:pt x="101060" y="95536"/>
                  </a:lnTo>
                  <a:lnTo>
                    <a:pt x="100394" y="96203"/>
                  </a:lnTo>
                  <a:lnTo>
                    <a:pt x="98108" y="96203"/>
                  </a:lnTo>
                  <a:lnTo>
                    <a:pt x="97441" y="96488"/>
                  </a:lnTo>
                  <a:lnTo>
                    <a:pt x="97060" y="96869"/>
                  </a:lnTo>
                  <a:lnTo>
                    <a:pt x="96393" y="96488"/>
                  </a:lnTo>
                  <a:lnTo>
                    <a:pt x="95822" y="95821"/>
                  </a:lnTo>
                  <a:lnTo>
                    <a:pt x="95441" y="96203"/>
                  </a:lnTo>
                  <a:lnTo>
                    <a:pt x="95822" y="97536"/>
                  </a:lnTo>
                  <a:lnTo>
                    <a:pt x="94774" y="97536"/>
                  </a:lnTo>
                  <a:lnTo>
                    <a:pt x="93821" y="98489"/>
                  </a:lnTo>
                  <a:lnTo>
                    <a:pt x="94107" y="99155"/>
                  </a:lnTo>
                  <a:lnTo>
                    <a:pt x="93821" y="99441"/>
                  </a:lnTo>
                  <a:lnTo>
                    <a:pt x="93155" y="99822"/>
                  </a:lnTo>
                  <a:lnTo>
                    <a:pt x="92202" y="100108"/>
                  </a:lnTo>
                  <a:lnTo>
                    <a:pt x="91821" y="100108"/>
                  </a:lnTo>
                  <a:lnTo>
                    <a:pt x="91535" y="100489"/>
                  </a:lnTo>
                  <a:lnTo>
                    <a:pt x="91535" y="100775"/>
                  </a:lnTo>
                  <a:lnTo>
                    <a:pt x="90869" y="101060"/>
                  </a:lnTo>
                  <a:lnTo>
                    <a:pt x="90488" y="101441"/>
                  </a:lnTo>
                  <a:lnTo>
                    <a:pt x="90488" y="101727"/>
                  </a:lnTo>
                  <a:lnTo>
                    <a:pt x="90202" y="102775"/>
                  </a:lnTo>
                  <a:lnTo>
                    <a:pt x="90202" y="104013"/>
                  </a:lnTo>
                  <a:lnTo>
                    <a:pt x="88202" y="104013"/>
                  </a:lnTo>
                  <a:lnTo>
                    <a:pt x="87535" y="103727"/>
                  </a:lnTo>
                  <a:lnTo>
                    <a:pt x="86582" y="102775"/>
                  </a:lnTo>
                  <a:lnTo>
                    <a:pt x="84011" y="105728"/>
                  </a:lnTo>
                  <a:lnTo>
                    <a:pt x="79343" y="102394"/>
                  </a:lnTo>
                  <a:lnTo>
                    <a:pt x="78677" y="103727"/>
                  </a:lnTo>
                  <a:lnTo>
                    <a:pt x="77057" y="102394"/>
                  </a:lnTo>
                  <a:lnTo>
                    <a:pt x="75438" y="101727"/>
                  </a:lnTo>
                  <a:lnTo>
                    <a:pt x="74771" y="100108"/>
                  </a:lnTo>
                  <a:lnTo>
                    <a:pt x="73819" y="98489"/>
                  </a:lnTo>
                  <a:lnTo>
                    <a:pt x="71533" y="94869"/>
                  </a:lnTo>
                  <a:lnTo>
                    <a:pt x="71152" y="95155"/>
                  </a:lnTo>
                  <a:lnTo>
                    <a:pt x="70866" y="95821"/>
                  </a:lnTo>
                  <a:lnTo>
                    <a:pt x="70485" y="96203"/>
                  </a:lnTo>
                  <a:lnTo>
                    <a:pt x="70485" y="96869"/>
                  </a:lnTo>
                  <a:lnTo>
                    <a:pt x="69533" y="96203"/>
                  </a:lnTo>
                  <a:lnTo>
                    <a:pt x="68580" y="94869"/>
                  </a:lnTo>
                  <a:lnTo>
                    <a:pt x="67247" y="95536"/>
                  </a:lnTo>
                  <a:lnTo>
                    <a:pt x="66294" y="95155"/>
                  </a:lnTo>
                  <a:lnTo>
                    <a:pt x="66294" y="93536"/>
                  </a:lnTo>
                  <a:lnTo>
                    <a:pt x="65913" y="93536"/>
                  </a:lnTo>
                  <a:lnTo>
                    <a:pt x="65627" y="94583"/>
                  </a:lnTo>
                  <a:lnTo>
                    <a:pt x="64580" y="95536"/>
                  </a:lnTo>
                  <a:lnTo>
                    <a:pt x="63627" y="97536"/>
                  </a:lnTo>
                  <a:lnTo>
                    <a:pt x="63341" y="98774"/>
                  </a:lnTo>
                  <a:lnTo>
                    <a:pt x="62960" y="99822"/>
                  </a:lnTo>
                  <a:lnTo>
                    <a:pt x="62960" y="101060"/>
                  </a:lnTo>
                  <a:lnTo>
                    <a:pt x="62675" y="102108"/>
                  </a:lnTo>
                  <a:lnTo>
                    <a:pt x="62960" y="102394"/>
                  </a:lnTo>
                  <a:lnTo>
                    <a:pt x="62960" y="102775"/>
                  </a:lnTo>
                  <a:lnTo>
                    <a:pt x="62294" y="103061"/>
                  </a:lnTo>
                  <a:lnTo>
                    <a:pt x="62008" y="103442"/>
                  </a:lnTo>
                  <a:lnTo>
                    <a:pt x="62008" y="103727"/>
                  </a:lnTo>
                  <a:lnTo>
                    <a:pt x="61627" y="104013"/>
                  </a:lnTo>
                  <a:lnTo>
                    <a:pt x="60960" y="104394"/>
                  </a:lnTo>
                  <a:lnTo>
                    <a:pt x="60389" y="104394"/>
                  </a:lnTo>
                  <a:lnTo>
                    <a:pt x="60008" y="104680"/>
                  </a:lnTo>
                  <a:lnTo>
                    <a:pt x="59722" y="104394"/>
                  </a:lnTo>
                  <a:lnTo>
                    <a:pt x="58388" y="104680"/>
                  </a:lnTo>
                  <a:lnTo>
                    <a:pt x="58007" y="104680"/>
                  </a:lnTo>
                  <a:lnTo>
                    <a:pt x="57722" y="105346"/>
                  </a:lnTo>
                  <a:lnTo>
                    <a:pt x="57436" y="105728"/>
                  </a:lnTo>
                  <a:lnTo>
                    <a:pt x="58674" y="108966"/>
                  </a:lnTo>
                  <a:lnTo>
                    <a:pt x="59055" y="110300"/>
                  </a:lnTo>
                  <a:lnTo>
                    <a:pt x="59055" y="110966"/>
                  </a:lnTo>
                  <a:lnTo>
                    <a:pt x="58007" y="110585"/>
                  </a:lnTo>
                  <a:lnTo>
                    <a:pt x="56388" y="111633"/>
                  </a:lnTo>
                  <a:lnTo>
                    <a:pt x="56102" y="111919"/>
                  </a:lnTo>
                  <a:lnTo>
                    <a:pt x="56769" y="113252"/>
                  </a:lnTo>
                  <a:lnTo>
                    <a:pt x="58007" y="114586"/>
                  </a:lnTo>
                  <a:lnTo>
                    <a:pt x="59341" y="116491"/>
                  </a:lnTo>
                  <a:lnTo>
                    <a:pt x="57436" y="116872"/>
                  </a:lnTo>
                  <a:lnTo>
                    <a:pt x="55436" y="117539"/>
                  </a:lnTo>
                  <a:lnTo>
                    <a:pt x="52769" y="115253"/>
                  </a:lnTo>
                  <a:lnTo>
                    <a:pt x="51816" y="115824"/>
                  </a:lnTo>
                  <a:lnTo>
                    <a:pt x="49816" y="115824"/>
                  </a:lnTo>
                  <a:lnTo>
                    <a:pt x="48863" y="116205"/>
                  </a:lnTo>
                  <a:lnTo>
                    <a:pt x="48197" y="116491"/>
                  </a:lnTo>
                  <a:lnTo>
                    <a:pt x="46196" y="116872"/>
                  </a:lnTo>
                  <a:lnTo>
                    <a:pt x="45244" y="117539"/>
                  </a:lnTo>
                  <a:lnTo>
                    <a:pt x="43625" y="118777"/>
                  </a:lnTo>
                  <a:lnTo>
                    <a:pt x="43625" y="117824"/>
                  </a:lnTo>
                  <a:lnTo>
                    <a:pt x="42005" y="117824"/>
                  </a:lnTo>
                  <a:lnTo>
                    <a:pt x="40005" y="117157"/>
                  </a:lnTo>
                  <a:lnTo>
                    <a:pt x="39053" y="115824"/>
                  </a:lnTo>
                  <a:lnTo>
                    <a:pt x="39053" y="115253"/>
                  </a:lnTo>
                  <a:lnTo>
                    <a:pt x="39719" y="115253"/>
                  </a:lnTo>
                  <a:lnTo>
                    <a:pt x="39719" y="114205"/>
                  </a:lnTo>
                  <a:lnTo>
                    <a:pt x="40291" y="113919"/>
                  </a:lnTo>
                  <a:lnTo>
                    <a:pt x="40005" y="113538"/>
                  </a:lnTo>
                  <a:lnTo>
                    <a:pt x="40291" y="112871"/>
                  </a:lnTo>
                  <a:lnTo>
                    <a:pt x="40291" y="112300"/>
                  </a:lnTo>
                  <a:lnTo>
                    <a:pt x="40958" y="111633"/>
                  </a:lnTo>
                  <a:lnTo>
                    <a:pt x="40291" y="110966"/>
                  </a:lnTo>
                  <a:lnTo>
                    <a:pt x="38672" y="110300"/>
                  </a:lnTo>
                  <a:lnTo>
                    <a:pt x="38672" y="109633"/>
                  </a:lnTo>
                  <a:lnTo>
                    <a:pt x="40672" y="106966"/>
                  </a:lnTo>
                  <a:lnTo>
                    <a:pt x="39338" y="105728"/>
                  </a:lnTo>
                  <a:lnTo>
                    <a:pt x="36671" y="105346"/>
                  </a:lnTo>
                  <a:lnTo>
                    <a:pt x="33719" y="104680"/>
                  </a:lnTo>
                  <a:lnTo>
                    <a:pt x="31814" y="102775"/>
                  </a:lnTo>
                  <a:lnTo>
                    <a:pt x="30480" y="102394"/>
                  </a:lnTo>
                  <a:lnTo>
                    <a:pt x="28194" y="102394"/>
                  </a:lnTo>
                  <a:lnTo>
                    <a:pt x="26861" y="101060"/>
                  </a:lnTo>
                  <a:lnTo>
                    <a:pt x="25241" y="100108"/>
                  </a:lnTo>
                  <a:lnTo>
                    <a:pt x="24289" y="99822"/>
                  </a:lnTo>
                  <a:lnTo>
                    <a:pt x="22574" y="99441"/>
                  </a:lnTo>
                  <a:lnTo>
                    <a:pt x="21336" y="96488"/>
                  </a:lnTo>
                  <a:lnTo>
                    <a:pt x="21622" y="93917"/>
                  </a:lnTo>
                  <a:lnTo>
                    <a:pt x="21336" y="93917"/>
                  </a:lnTo>
                  <a:lnTo>
                    <a:pt x="20669" y="93250"/>
                  </a:lnTo>
                  <a:lnTo>
                    <a:pt x="19622" y="92869"/>
                  </a:lnTo>
                  <a:lnTo>
                    <a:pt x="18002" y="92583"/>
                  </a:lnTo>
                  <a:lnTo>
                    <a:pt x="17336" y="91916"/>
                  </a:lnTo>
                  <a:lnTo>
                    <a:pt x="17050" y="90583"/>
                  </a:lnTo>
                  <a:lnTo>
                    <a:pt x="15716" y="89916"/>
                  </a:lnTo>
                  <a:lnTo>
                    <a:pt x="15716" y="88964"/>
                  </a:lnTo>
                  <a:lnTo>
                    <a:pt x="15050" y="86011"/>
                  </a:lnTo>
                  <a:lnTo>
                    <a:pt x="13716" y="85058"/>
                  </a:lnTo>
                  <a:lnTo>
                    <a:pt x="11430" y="82105"/>
                  </a:lnTo>
                  <a:lnTo>
                    <a:pt x="12764" y="80772"/>
                  </a:lnTo>
                  <a:lnTo>
                    <a:pt x="12764" y="79819"/>
                  </a:lnTo>
                  <a:lnTo>
                    <a:pt x="12097" y="80105"/>
                  </a:lnTo>
                  <a:lnTo>
                    <a:pt x="12097" y="78772"/>
                  </a:lnTo>
                  <a:lnTo>
                    <a:pt x="11811" y="77438"/>
                  </a:lnTo>
                  <a:lnTo>
                    <a:pt x="11811" y="76486"/>
                  </a:lnTo>
                  <a:lnTo>
                    <a:pt x="11144" y="75819"/>
                  </a:lnTo>
                  <a:lnTo>
                    <a:pt x="12097" y="76200"/>
                  </a:lnTo>
                  <a:lnTo>
                    <a:pt x="12097" y="75152"/>
                  </a:lnTo>
                  <a:lnTo>
                    <a:pt x="11144" y="74867"/>
                  </a:lnTo>
                  <a:lnTo>
                    <a:pt x="10478" y="74200"/>
                  </a:lnTo>
                  <a:lnTo>
                    <a:pt x="9811" y="74200"/>
                  </a:lnTo>
                  <a:lnTo>
                    <a:pt x="9811" y="73533"/>
                  </a:lnTo>
                  <a:lnTo>
                    <a:pt x="9144" y="73914"/>
                  </a:lnTo>
                  <a:lnTo>
                    <a:pt x="8858" y="74486"/>
                  </a:lnTo>
                  <a:lnTo>
                    <a:pt x="7811" y="74867"/>
                  </a:lnTo>
                  <a:lnTo>
                    <a:pt x="7144" y="74486"/>
                  </a:lnTo>
                  <a:lnTo>
                    <a:pt x="7811" y="71247"/>
                  </a:lnTo>
                  <a:lnTo>
                    <a:pt x="8192" y="70580"/>
                  </a:lnTo>
                  <a:lnTo>
                    <a:pt x="8192" y="68961"/>
                  </a:lnTo>
                  <a:lnTo>
                    <a:pt x="7811" y="68008"/>
                  </a:lnTo>
                  <a:lnTo>
                    <a:pt x="6572" y="66961"/>
                  </a:lnTo>
                  <a:lnTo>
                    <a:pt x="7144" y="65342"/>
                  </a:lnTo>
                  <a:lnTo>
                    <a:pt x="5906" y="66008"/>
                  </a:lnTo>
                  <a:lnTo>
                    <a:pt x="5906" y="63722"/>
                  </a:lnTo>
                  <a:lnTo>
                    <a:pt x="6191" y="63055"/>
                  </a:lnTo>
                  <a:lnTo>
                    <a:pt x="5239" y="62389"/>
                  </a:lnTo>
                  <a:lnTo>
                    <a:pt x="5525" y="61722"/>
                  </a:lnTo>
                  <a:lnTo>
                    <a:pt x="5239" y="61436"/>
                  </a:lnTo>
                  <a:lnTo>
                    <a:pt x="4572" y="59722"/>
                  </a:lnTo>
                  <a:lnTo>
                    <a:pt x="4858" y="58769"/>
                  </a:lnTo>
                  <a:lnTo>
                    <a:pt x="5525" y="59150"/>
                  </a:lnTo>
                  <a:lnTo>
                    <a:pt x="5906" y="58483"/>
                  </a:lnTo>
                  <a:lnTo>
                    <a:pt x="5239" y="57817"/>
                  </a:lnTo>
                  <a:lnTo>
                    <a:pt x="4858" y="57817"/>
                  </a:lnTo>
                  <a:lnTo>
                    <a:pt x="3905" y="57436"/>
                  </a:lnTo>
                  <a:lnTo>
                    <a:pt x="3239" y="57436"/>
                  </a:lnTo>
                  <a:lnTo>
                    <a:pt x="2953" y="57150"/>
                  </a:lnTo>
                  <a:lnTo>
                    <a:pt x="2286" y="57150"/>
                  </a:lnTo>
                  <a:lnTo>
                    <a:pt x="1905" y="56483"/>
                  </a:lnTo>
                  <a:lnTo>
                    <a:pt x="2286" y="56483"/>
                  </a:lnTo>
                  <a:lnTo>
                    <a:pt x="1905" y="56197"/>
                  </a:lnTo>
                  <a:lnTo>
                    <a:pt x="1238" y="56197"/>
                  </a:lnTo>
                  <a:lnTo>
                    <a:pt x="953" y="55531"/>
                  </a:lnTo>
                  <a:lnTo>
                    <a:pt x="1905" y="54483"/>
                  </a:lnTo>
                  <a:lnTo>
                    <a:pt x="1238" y="53530"/>
                  </a:lnTo>
                  <a:lnTo>
                    <a:pt x="953" y="52864"/>
                  </a:lnTo>
                  <a:lnTo>
                    <a:pt x="0" y="52197"/>
                  </a:lnTo>
                  <a:lnTo>
                    <a:pt x="953" y="52197"/>
                  </a:lnTo>
                  <a:lnTo>
                    <a:pt x="667" y="50864"/>
                  </a:lnTo>
                  <a:lnTo>
                    <a:pt x="286" y="50292"/>
                  </a:lnTo>
                  <a:lnTo>
                    <a:pt x="286" y="49244"/>
                  </a:lnTo>
                  <a:lnTo>
                    <a:pt x="1619" y="48292"/>
                  </a:lnTo>
                  <a:lnTo>
                    <a:pt x="1238" y="46672"/>
                  </a:lnTo>
                  <a:lnTo>
                    <a:pt x="1905" y="46006"/>
                  </a:lnTo>
                  <a:lnTo>
                    <a:pt x="2286" y="44958"/>
                  </a:lnTo>
                  <a:lnTo>
                    <a:pt x="2953" y="44291"/>
                  </a:lnTo>
                  <a:lnTo>
                    <a:pt x="3239" y="43339"/>
                  </a:lnTo>
                  <a:lnTo>
                    <a:pt x="3620" y="43053"/>
                  </a:lnTo>
                  <a:lnTo>
                    <a:pt x="4858" y="42672"/>
                  </a:lnTo>
                  <a:lnTo>
                    <a:pt x="5239" y="43053"/>
                  </a:lnTo>
                  <a:lnTo>
                    <a:pt x="5239" y="43720"/>
                  </a:lnTo>
                  <a:lnTo>
                    <a:pt x="6191" y="43720"/>
                  </a:lnTo>
                  <a:lnTo>
                    <a:pt x="6572" y="44291"/>
                  </a:lnTo>
                  <a:lnTo>
                    <a:pt x="8192" y="44291"/>
                  </a:lnTo>
                  <a:lnTo>
                    <a:pt x="8477" y="44672"/>
                  </a:lnTo>
                  <a:lnTo>
                    <a:pt x="11811" y="44672"/>
                  </a:lnTo>
                  <a:lnTo>
                    <a:pt x="12097" y="44958"/>
                  </a:lnTo>
                  <a:lnTo>
                    <a:pt x="12097" y="44672"/>
                  </a:lnTo>
                  <a:lnTo>
                    <a:pt x="12478" y="44958"/>
                  </a:lnTo>
                  <a:lnTo>
                    <a:pt x="12764" y="44958"/>
                  </a:lnTo>
                  <a:lnTo>
                    <a:pt x="12764" y="45339"/>
                  </a:lnTo>
                  <a:lnTo>
                    <a:pt x="13430" y="45625"/>
                  </a:lnTo>
                  <a:lnTo>
                    <a:pt x="13716" y="45339"/>
                  </a:lnTo>
                  <a:lnTo>
                    <a:pt x="14097" y="46006"/>
                  </a:lnTo>
                  <a:lnTo>
                    <a:pt x="16002" y="46006"/>
                  </a:lnTo>
                  <a:lnTo>
                    <a:pt x="16669" y="46292"/>
                  </a:lnTo>
                  <a:lnTo>
                    <a:pt x="17717" y="46292"/>
                  </a:lnTo>
                  <a:lnTo>
                    <a:pt x="18002" y="46672"/>
                  </a:lnTo>
                  <a:lnTo>
                    <a:pt x="18383" y="46672"/>
                  </a:lnTo>
                  <a:lnTo>
                    <a:pt x="18955" y="46292"/>
                  </a:lnTo>
                  <a:lnTo>
                    <a:pt x="19622" y="46292"/>
                  </a:lnTo>
                  <a:lnTo>
                    <a:pt x="20288" y="46672"/>
                  </a:lnTo>
                  <a:lnTo>
                    <a:pt x="20669" y="46672"/>
                  </a:lnTo>
                  <a:lnTo>
                    <a:pt x="20669" y="46958"/>
                  </a:lnTo>
                  <a:lnTo>
                    <a:pt x="21336" y="46958"/>
                  </a:lnTo>
                  <a:lnTo>
                    <a:pt x="21336" y="47339"/>
                  </a:lnTo>
                  <a:lnTo>
                    <a:pt x="21908" y="47339"/>
                  </a:lnTo>
                  <a:lnTo>
                    <a:pt x="22289" y="46958"/>
                  </a:lnTo>
                  <a:lnTo>
                    <a:pt x="22955" y="47339"/>
                  </a:lnTo>
                  <a:lnTo>
                    <a:pt x="23241" y="47339"/>
                  </a:lnTo>
                  <a:lnTo>
                    <a:pt x="23241" y="47625"/>
                  </a:lnTo>
                  <a:lnTo>
                    <a:pt x="23622" y="47625"/>
                  </a:lnTo>
                  <a:lnTo>
                    <a:pt x="24289" y="47339"/>
                  </a:lnTo>
                  <a:lnTo>
                    <a:pt x="24575" y="47339"/>
                  </a:lnTo>
                  <a:lnTo>
                    <a:pt x="24860" y="46958"/>
                  </a:lnTo>
                  <a:lnTo>
                    <a:pt x="25241" y="46292"/>
                  </a:lnTo>
                  <a:lnTo>
                    <a:pt x="25908" y="46006"/>
                  </a:lnTo>
                  <a:lnTo>
                    <a:pt x="27813" y="46006"/>
                  </a:lnTo>
                  <a:lnTo>
                    <a:pt x="27813" y="46292"/>
                  </a:lnTo>
                  <a:lnTo>
                    <a:pt x="28194" y="46006"/>
                  </a:lnTo>
                  <a:lnTo>
                    <a:pt x="30194" y="44958"/>
                  </a:lnTo>
                  <a:lnTo>
                    <a:pt x="30480" y="45625"/>
                  </a:lnTo>
                  <a:lnTo>
                    <a:pt x="32099" y="45625"/>
                  </a:lnTo>
                  <a:lnTo>
                    <a:pt x="33147" y="44672"/>
                  </a:lnTo>
                  <a:lnTo>
                    <a:pt x="33433" y="44958"/>
                  </a:lnTo>
                  <a:lnTo>
                    <a:pt x="34100" y="44672"/>
                  </a:lnTo>
                  <a:lnTo>
                    <a:pt x="34766" y="44958"/>
                  </a:lnTo>
                  <a:lnTo>
                    <a:pt x="35052" y="44672"/>
                  </a:lnTo>
                  <a:lnTo>
                    <a:pt x="35052" y="44005"/>
                  </a:lnTo>
                  <a:lnTo>
                    <a:pt x="36100" y="43720"/>
                  </a:lnTo>
                  <a:lnTo>
                    <a:pt x="36386" y="43339"/>
                  </a:lnTo>
                  <a:lnTo>
                    <a:pt x="38005" y="43339"/>
                  </a:lnTo>
                  <a:lnTo>
                    <a:pt x="38386" y="43053"/>
                  </a:lnTo>
                  <a:lnTo>
                    <a:pt x="40672" y="42386"/>
                  </a:lnTo>
                  <a:lnTo>
                    <a:pt x="40958" y="42005"/>
                  </a:lnTo>
                  <a:lnTo>
                    <a:pt x="42958" y="43053"/>
                  </a:lnTo>
                  <a:lnTo>
                    <a:pt x="43625" y="43053"/>
                  </a:lnTo>
                  <a:lnTo>
                    <a:pt x="45244" y="42672"/>
                  </a:lnTo>
                  <a:lnTo>
                    <a:pt x="45530" y="42386"/>
                  </a:lnTo>
                  <a:lnTo>
                    <a:pt x="46196" y="42672"/>
                  </a:lnTo>
                  <a:lnTo>
                    <a:pt x="47530" y="42672"/>
                  </a:lnTo>
                  <a:lnTo>
                    <a:pt x="47911" y="43720"/>
                  </a:lnTo>
                  <a:lnTo>
                    <a:pt x="48482" y="44291"/>
                  </a:lnTo>
                  <a:lnTo>
                    <a:pt x="49149" y="44291"/>
                  </a:lnTo>
                  <a:lnTo>
                    <a:pt x="49149" y="44005"/>
                  </a:lnTo>
                  <a:lnTo>
                    <a:pt x="49530" y="43053"/>
                  </a:lnTo>
                  <a:lnTo>
                    <a:pt x="50483" y="41719"/>
                  </a:lnTo>
                  <a:lnTo>
                    <a:pt x="50864" y="40767"/>
                  </a:lnTo>
                  <a:lnTo>
                    <a:pt x="51435" y="41053"/>
                  </a:lnTo>
                  <a:lnTo>
                    <a:pt x="51816" y="40767"/>
                  </a:lnTo>
                  <a:lnTo>
                    <a:pt x="53150" y="40100"/>
                  </a:lnTo>
                  <a:lnTo>
                    <a:pt x="53816" y="40100"/>
                  </a:lnTo>
                  <a:lnTo>
                    <a:pt x="54769" y="39433"/>
                  </a:lnTo>
                  <a:lnTo>
                    <a:pt x="54388" y="38767"/>
                  </a:lnTo>
                  <a:lnTo>
                    <a:pt x="54388" y="38100"/>
                  </a:lnTo>
                  <a:lnTo>
                    <a:pt x="55055" y="37433"/>
                  </a:lnTo>
                  <a:lnTo>
                    <a:pt x="56769" y="37433"/>
                  </a:lnTo>
                  <a:lnTo>
                    <a:pt x="57055" y="38386"/>
                  </a:lnTo>
                  <a:lnTo>
                    <a:pt x="58007" y="37147"/>
                  </a:lnTo>
                  <a:lnTo>
                    <a:pt x="58674" y="37433"/>
                  </a:lnTo>
                  <a:lnTo>
                    <a:pt x="60008" y="37814"/>
                  </a:lnTo>
                  <a:lnTo>
                    <a:pt x="62294" y="36100"/>
                  </a:lnTo>
                  <a:lnTo>
                    <a:pt x="62960" y="35147"/>
                  </a:lnTo>
                  <a:lnTo>
                    <a:pt x="63627" y="35147"/>
                  </a:lnTo>
                  <a:lnTo>
                    <a:pt x="64580" y="33814"/>
                  </a:lnTo>
                  <a:lnTo>
                    <a:pt x="63627" y="33814"/>
                  </a:lnTo>
                  <a:lnTo>
                    <a:pt x="64294" y="32861"/>
                  </a:lnTo>
                  <a:lnTo>
                    <a:pt x="63627" y="32195"/>
                  </a:lnTo>
                  <a:lnTo>
                    <a:pt x="64580" y="30861"/>
                  </a:lnTo>
                  <a:lnTo>
                    <a:pt x="64961" y="30575"/>
                  </a:lnTo>
                  <a:lnTo>
                    <a:pt x="65246" y="30861"/>
                  </a:lnTo>
                  <a:lnTo>
                    <a:pt x="65913" y="31242"/>
                  </a:lnTo>
                  <a:lnTo>
                    <a:pt x="66580" y="30575"/>
                  </a:lnTo>
                  <a:lnTo>
                    <a:pt x="67532" y="31242"/>
                  </a:lnTo>
                  <a:lnTo>
                    <a:pt x="68580" y="32480"/>
                  </a:lnTo>
                  <a:lnTo>
                    <a:pt x="69533" y="33147"/>
                  </a:lnTo>
                  <a:lnTo>
                    <a:pt x="70485" y="33147"/>
                  </a:lnTo>
                  <a:lnTo>
                    <a:pt x="71152" y="32195"/>
                  </a:lnTo>
                  <a:lnTo>
                    <a:pt x="72200" y="31528"/>
                  </a:lnTo>
                  <a:lnTo>
                    <a:pt x="73152" y="31528"/>
                  </a:lnTo>
                  <a:lnTo>
                    <a:pt x="74486" y="31909"/>
                  </a:lnTo>
                  <a:lnTo>
                    <a:pt x="75152" y="31528"/>
                  </a:lnTo>
                  <a:lnTo>
                    <a:pt x="75724" y="30575"/>
                  </a:lnTo>
                  <a:lnTo>
                    <a:pt x="77438" y="30575"/>
                  </a:lnTo>
                  <a:lnTo>
                    <a:pt x="79724" y="30194"/>
                  </a:lnTo>
                  <a:lnTo>
                    <a:pt x="80010" y="30194"/>
                  </a:lnTo>
                  <a:lnTo>
                    <a:pt x="82677" y="27908"/>
                  </a:lnTo>
                  <a:lnTo>
                    <a:pt x="82963" y="27241"/>
                  </a:lnTo>
                  <a:lnTo>
                    <a:pt x="81629" y="26003"/>
                  </a:lnTo>
                  <a:lnTo>
                    <a:pt x="81344" y="24670"/>
                  </a:lnTo>
                  <a:lnTo>
                    <a:pt x="80391" y="23622"/>
                  </a:lnTo>
                  <a:lnTo>
                    <a:pt x="80677" y="22670"/>
                  </a:lnTo>
                  <a:lnTo>
                    <a:pt x="80677" y="21336"/>
                  </a:lnTo>
                  <a:lnTo>
                    <a:pt x="79343" y="21336"/>
                  </a:lnTo>
                  <a:lnTo>
                    <a:pt x="78677" y="20098"/>
                  </a:lnTo>
                  <a:lnTo>
                    <a:pt x="78677" y="19050"/>
                  </a:lnTo>
                  <a:lnTo>
                    <a:pt x="76105" y="17431"/>
                  </a:lnTo>
                  <a:lnTo>
                    <a:pt x="76391" y="16097"/>
                  </a:lnTo>
                  <a:lnTo>
                    <a:pt x="77057" y="15430"/>
                  </a:lnTo>
                  <a:lnTo>
                    <a:pt x="77057" y="14478"/>
                  </a:lnTo>
                  <a:lnTo>
                    <a:pt x="76391" y="13811"/>
                  </a:lnTo>
                  <a:lnTo>
                    <a:pt x="76391" y="12859"/>
                  </a:lnTo>
                  <a:lnTo>
                    <a:pt x="77057" y="12192"/>
                  </a:lnTo>
                  <a:lnTo>
                    <a:pt x="76772" y="12192"/>
                  </a:lnTo>
                  <a:lnTo>
                    <a:pt x="76391" y="11811"/>
                  </a:lnTo>
                  <a:lnTo>
                    <a:pt x="76772" y="10192"/>
                  </a:lnTo>
                  <a:lnTo>
                    <a:pt x="77057" y="10192"/>
                  </a:lnTo>
                  <a:lnTo>
                    <a:pt x="77438" y="9525"/>
                  </a:lnTo>
                  <a:lnTo>
                    <a:pt x="78105" y="9239"/>
                  </a:lnTo>
                  <a:lnTo>
                    <a:pt x="77724" y="8858"/>
                  </a:lnTo>
                  <a:lnTo>
                    <a:pt x="77724" y="8287"/>
                  </a:lnTo>
                  <a:lnTo>
                    <a:pt x="78391" y="8572"/>
                  </a:lnTo>
                  <a:lnTo>
                    <a:pt x="79724" y="8572"/>
                  </a:lnTo>
                  <a:lnTo>
                    <a:pt x="81058" y="9239"/>
                  </a:lnTo>
                  <a:lnTo>
                    <a:pt x="82296" y="10573"/>
                  </a:lnTo>
                  <a:lnTo>
                    <a:pt x="82963" y="10573"/>
                  </a:lnTo>
                  <a:lnTo>
                    <a:pt x="84582" y="11525"/>
                  </a:lnTo>
                  <a:lnTo>
                    <a:pt x="84963" y="10573"/>
                  </a:lnTo>
                  <a:lnTo>
                    <a:pt x="85630" y="9906"/>
                  </a:lnTo>
                  <a:lnTo>
                    <a:pt x="85630" y="9525"/>
                  </a:lnTo>
                  <a:lnTo>
                    <a:pt x="86582" y="9525"/>
                  </a:lnTo>
                  <a:lnTo>
                    <a:pt x="87249" y="8287"/>
                  </a:lnTo>
                  <a:lnTo>
                    <a:pt x="87249" y="7906"/>
                  </a:lnTo>
                  <a:lnTo>
                    <a:pt x="88202" y="7239"/>
                  </a:lnTo>
                  <a:lnTo>
                    <a:pt x="89535" y="5905"/>
                  </a:lnTo>
                  <a:lnTo>
                    <a:pt x="92202" y="5620"/>
                  </a:lnTo>
                  <a:lnTo>
                    <a:pt x="95155" y="2667"/>
                  </a:lnTo>
                  <a:lnTo>
                    <a:pt x="95822" y="2381"/>
                  </a:lnTo>
                  <a:lnTo>
                    <a:pt x="96393" y="2381"/>
                  </a:lnTo>
                  <a:lnTo>
                    <a:pt x="98108" y="1333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020C3B44-1F34-BD1C-6563-449EFD26E245}"/>
                </a:ext>
              </a:extLst>
            </p:cNvPr>
            <p:cNvSpPr/>
            <p:nvPr/>
          </p:nvSpPr>
          <p:spPr>
            <a:xfrm>
              <a:off x="1651109" y="4971636"/>
              <a:ext cx="699516" cy="826865"/>
            </a:xfrm>
            <a:custGeom>
              <a:avLst/>
              <a:gdLst>
                <a:gd name="connsiteX0" fmla="*/ 155162 w 699516"/>
                <a:gd name="connsiteY0" fmla="*/ 210979 h 826865"/>
                <a:gd name="connsiteX1" fmla="*/ 155162 w 699516"/>
                <a:gd name="connsiteY1" fmla="*/ 210693 h 826865"/>
                <a:gd name="connsiteX2" fmla="*/ 155543 w 699516"/>
                <a:gd name="connsiteY2" fmla="*/ 210312 h 826865"/>
                <a:gd name="connsiteX3" fmla="*/ 156496 w 699516"/>
                <a:gd name="connsiteY3" fmla="*/ 185356 h 826865"/>
                <a:gd name="connsiteX4" fmla="*/ 157163 w 699516"/>
                <a:gd name="connsiteY4" fmla="*/ 169926 h 826865"/>
                <a:gd name="connsiteX5" fmla="*/ 161068 w 699516"/>
                <a:gd name="connsiteY5" fmla="*/ 142113 h 826865"/>
                <a:gd name="connsiteX6" fmla="*/ 178784 w 699516"/>
                <a:gd name="connsiteY6" fmla="*/ 135541 h 826865"/>
                <a:gd name="connsiteX7" fmla="*/ 201073 w 699516"/>
                <a:gd name="connsiteY7" fmla="*/ 127349 h 826865"/>
                <a:gd name="connsiteX8" fmla="*/ 226981 w 699516"/>
                <a:gd name="connsiteY8" fmla="*/ 117824 h 826865"/>
                <a:gd name="connsiteX9" fmla="*/ 258223 w 699516"/>
                <a:gd name="connsiteY9" fmla="*/ 115157 h 826865"/>
                <a:gd name="connsiteX10" fmla="*/ 298895 w 699516"/>
                <a:gd name="connsiteY10" fmla="*/ 112204 h 826865"/>
                <a:gd name="connsiteX11" fmla="*/ 311372 w 699516"/>
                <a:gd name="connsiteY11" fmla="*/ 122396 h 826865"/>
                <a:gd name="connsiteX12" fmla="*/ 319278 w 699516"/>
                <a:gd name="connsiteY12" fmla="*/ 129254 h 826865"/>
                <a:gd name="connsiteX13" fmla="*/ 348425 w 699516"/>
                <a:gd name="connsiteY13" fmla="*/ 153924 h 826865"/>
                <a:gd name="connsiteX14" fmla="*/ 409766 w 699516"/>
                <a:gd name="connsiteY14" fmla="*/ 205454 h 826865"/>
                <a:gd name="connsiteX15" fmla="*/ 409099 w 699516"/>
                <a:gd name="connsiteY15" fmla="*/ 206692 h 826865"/>
                <a:gd name="connsiteX16" fmla="*/ 408813 w 699516"/>
                <a:gd name="connsiteY16" fmla="*/ 208026 h 826865"/>
                <a:gd name="connsiteX17" fmla="*/ 443579 w 699516"/>
                <a:gd name="connsiteY17" fmla="*/ 181832 h 826865"/>
                <a:gd name="connsiteX18" fmla="*/ 464630 w 699516"/>
                <a:gd name="connsiteY18" fmla="*/ 165354 h 826865"/>
                <a:gd name="connsiteX19" fmla="*/ 474155 w 699516"/>
                <a:gd name="connsiteY19" fmla="*/ 158496 h 826865"/>
                <a:gd name="connsiteX20" fmla="*/ 510826 w 699516"/>
                <a:gd name="connsiteY20" fmla="*/ 131540 h 826865"/>
                <a:gd name="connsiteX21" fmla="*/ 518065 w 699516"/>
                <a:gd name="connsiteY21" fmla="*/ 126301 h 826865"/>
                <a:gd name="connsiteX22" fmla="*/ 519684 w 699516"/>
                <a:gd name="connsiteY22" fmla="*/ 125349 h 826865"/>
                <a:gd name="connsiteX23" fmla="*/ 582740 w 699516"/>
                <a:gd name="connsiteY23" fmla="*/ 79438 h 826865"/>
                <a:gd name="connsiteX24" fmla="*/ 591598 w 699516"/>
                <a:gd name="connsiteY24" fmla="*/ 73533 h 826865"/>
                <a:gd name="connsiteX25" fmla="*/ 597503 w 699516"/>
                <a:gd name="connsiteY25" fmla="*/ 69247 h 826865"/>
                <a:gd name="connsiteX26" fmla="*/ 640842 w 699516"/>
                <a:gd name="connsiteY26" fmla="*/ 37433 h 826865"/>
                <a:gd name="connsiteX27" fmla="*/ 692277 w 699516"/>
                <a:gd name="connsiteY27" fmla="*/ 0 h 826865"/>
                <a:gd name="connsiteX28" fmla="*/ 692944 w 699516"/>
                <a:gd name="connsiteY28" fmla="*/ 123349 h 826865"/>
                <a:gd name="connsiteX29" fmla="*/ 692277 w 699516"/>
                <a:gd name="connsiteY29" fmla="*/ 125349 h 826865"/>
                <a:gd name="connsiteX30" fmla="*/ 692944 w 699516"/>
                <a:gd name="connsiteY30" fmla="*/ 218884 h 826865"/>
                <a:gd name="connsiteX31" fmla="*/ 679799 w 699516"/>
                <a:gd name="connsiteY31" fmla="*/ 272034 h 826865"/>
                <a:gd name="connsiteX32" fmla="*/ 682752 w 699516"/>
                <a:gd name="connsiteY32" fmla="*/ 289750 h 826865"/>
                <a:gd name="connsiteX33" fmla="*/ 685133 w 699516"/>
                <a:gd name="connsiteY33" fmla="*/ 301847 h 826865"/>
                <a:gd name="connsiteX34" fmla="*/ 691991 w 699516"/>
                <a:gd name="connsiteY34" fmla="*/ 341281 h 826865"/>
                <a:gd name="connsiteX35" fmla="*/ 699516 w 699516"/>
                <a:gd name="connsiteY35" fmla="*/ 385191 h 826865"/>
                <a:gd name="connsiteX36" fmla="*/ 699516 w 699516"/>
                <a:gd name="connsiteY36" fmla="*/ 388810 h 826865"/>
                <a:gd name="connsiteX37" fmla="*/ 680466 w 699516"/>
                <a:gd name="connsiteY37" fmla="*/ 387477 h 826865"/>
                <a:gd name="connsiteX38" fmla="*/ 657511 w 699516"/>
                <a:gd name="connsiteY38" fmla="*/ 394430 h 826865"/>
                <a:gd name="connsiteX39" fmla="*/ 639128 w 699516"/>
                <a:gd name="connsiteY39" fmla="*/ 413480 h 826865"/>
                <a:gd name="connsiteX40" fmla="*/ 636175 w 699516"/>
                <a:gd name="connsiteY40" fmla="*/ 435769 h 826865"/>
                <a:gd name="connsiteX41" fmla="*/ 631603 w 699516"/>
                <a:gd name="connsiteY41" fmla="*/ 445960 h 826865"/>
                <a:gd name="connsiteX42" fmla="*/ 628650 w 699516"/>
                <a:gd name="connsiteY42" fmla="*/ 456438 h 826865"/>
                <a:gd name="connsiteX43" fmla="*/ 624078 w 699516"/>
                <a:gd name="connsiteY43" fmla="*/ 461677 h 826865"/>
                <a:gd name="connsiteX44" fmla="*/ 616172 w 699516"/>
                <a:gd name="connsiteY44" fmla="*/ 473488 h 826865"/>
                <a:gd name="connsiteX45" fmla="*/ 613220 w 699516"/>
                <a:gd name="connsiteY45" fmla="*/ 483965 h 826865"/>
                <a:gd name="connsiteX46" fmla="*/ 611600 w 699516"/>
                <a:gd name="connsiteY46" fmla="*/ 488918 h 826865"/>
                <a:gd name="connsiteX47" fmla="*/ 604076 w 699516"/>
                <a:gd name="connsiteY47" fmla="*/ 504349 h 826865"/>
                <a:gd name="connsiteX48" fmla="*/ 601123 w 699516"/>
                <a:gd name="connsiteY48" fmla="*/ 507968 h 826865"/>
                <a:gd name="connsiteX49" fmla="*/ 590264 w 699516"/>
                <a:gd name="connsiteY49" fmla="*/ 511207 h 826865"/>
                <a:gd name="connsiteX50" fmla="*/ 587312 w 699516"/>
                <a:gd name="connsiteY50" fmla="*/ 516446 h 826865"/>
                <a:gd name="connsiteX51" fmla="*/ 584073 w 699516"/>
                <a:gd name="connsiteY51" fmla="*/ 529971 h 826865"/>
                <a:gd name="connsiteX52" fmla="*/ 574834 w 699516"/>
                <a:gd name="connsiteY52" fmla="*/ 523399 h 826865"/>
                <a:gd name="connsiteX53" fmla="*/ 562737 w 699516"/>
                <a:gd name="connsiteY53" fmla="*/ 528256 h 826865"/>
                <a:gd name="connsiteX54" fmla="*/ 558070 w 699516"/>
                <a:gd name="connsiteY54" fmla="*/ 533495 h 826865"/>
                <a:gd name="connsiteX55" fmla="*/ 555117 w 699516"/>
                <a:gd name="connsiteY55" fmla="*/ 535210 h 826865"/>
                <a:gd name="connsiteX56" fmla="*/ 548926 w 699516"/>
                <a:gd name="connsiteY56" fmla="*/ 536829 h 826865"/>
                <a:gd name="connsiteX57" fmla="*/ 536734 w 699516"/>
                <a:gd name="connsiteY57" fmla="*/ 536829 h 826865"/>
                <a:gd name="connsiteX58" fmla="*/ 524351 w 699516"/>
                <a:gd name="connsiteY58" fmla="*/ 521398 h 826865"/>
                <a:gd name="connsiteX59" fmla="*/ 519684 w 699516"/>
                <a:gd name="connsiteY59" fmla="*/ 519779 h 826865"/>
                <a:gd name="connsiteX60" fmla="*/ 507587 w 699516"/>
                <a:gd name="connsiteY60" fmla="*/ 523399 h 826865"/>
                <a:gd name="connsiteX61" fmla="*/ 493776 w 699516"/>
                <a:gd name="connsiteY61" fmla="*/ 545306 h 826865"/>
                <a:gd name="connsiteX62" fmla="*/ 469202 w 699516"/>
                <a:gd name="connsiteY62" fmla="*/ 569309 h 826865"/>
                <a:gd name="connsiteX63" fmla="*/ 464630 w 699516"/>
                <a:gd name="connsiteY63" fmla="*/ 572929 h 826865"/>
                <a:gd name="connsiteX64" fmla="*/ 452438 w 699516"/>
                <a:gd name="connsiteY64" fmla="*/ 583121 h 826865"/>
                <a:gd name="connsiteX65" fmla="*/ 441579 w 699516"/>
                <a:gd name="connsiteY65" fmla="*/ 581406 h 826865"/>
                <a:gd name="connsiteX66" fmla="*/ 431102 w 699516"/>
                <a:gd name="connsiteY66" fmla="*/ 579501 h 826865"/>
                <a:gd name="connsiteX67" fmla="*/ 423291 w 699516"/>
                <a:gd name="connsiteY67" fmla="*/ 574548 h 826865"/>
                <a:gd name="connsiteX68" fmla="*/ 421958 w 699516"/>
                <a:gd name="connsiteY68" fmla="*/ 567690 h 826865"/>
                <a:gd name="connsiteX69" fmla="*/ 409766 w 699516"/>
                <a:gd name="connsiteY69" fmla="*/ 565976 h 826865"/>
                <a:gd name="connsiteX70" fmla="*/ 409766 w 699516"/>
                <a:gd name="connsiteY70" fmla="*/ 581406 h 826865"/>
                <a:gd name="connsiteX71" fmla="*/ 426530 w 699516"/>
                <a:gd name="connsiteY71" fmla="*/ 594931 h 826865"/>
                <a:gd name="connsiteX72" fmla="*/ 429482 w 699516"/>
                <a:gd name="connsiteY72" fmla="*/ 600170 h 826865"/>
                <a:gd name="connsiteX73" fmla="*/ 429482 w 699516"/>
                <a:gd name="connsiteY73" fmla="*/ 607028 h 826865"/>
                <a:gd name="connsiteX74" fmla="*/ 424910 w 699516"/>
                <a:gd name="connsiteY74" fmla="*/ 618839 h 826865"/>
                <a:gd name="connsiteX75" fmla="*/ 423291 w 699516"/>
                <a:gd name="connsiteY75" fmla="*/ 629031 h 826865"/>
                <a:gd name="connsiteX76" fmla="*/ 424910 w 699516"/>
                <a:gd name="connsiteY76" fmla="*/ 651034 h 826865"/>
                <a:gd name="connsiteX77" fmla="*/ 434054 w 699516"/>
                <a:gd name="connsiteY77" fmla="*/ 664750 h 826865"/>
                <a:gd name="connsiteX78" fmla="*/ 435674 w 699516"/>
                <a:gd name="connsiteY78" fmla="*/ 676561 h 826865"/>
                <a:gd name="connsiteX79" fmla="*/ 429482 w 699516"/>
                <a:gd name="connsiteY79" fmla="*/ 685133 h 826865"/>
                <a:gd name="connsiteX80" fmla="*/ 421958 w 699516"/>
                <a:gd name="connsiteY80" fmla="*/ 690086 h 826865"/>
                <a:gd name="connsiteX81" fmla="*/ 411099 w 699516"/>
                <a:gd name="connsiteY81" fmla="*/ 696944 h 826865"/>
                <a:gd name="connsiteX82" fmla="*/ 408146 w 699516"/>
                <a:gd name="connsiteY82" fmla="*/ 700183 h 826865"/>
                <a:gd name="connsiteX83" fmla="*/ 396050 w 699516"/>
                <a:gd name="connsiteY83" fmla="*/ 703802 h 826865"/>
                <a:gd name="connsiteX84" fmla="*/ 388144 w 699516"/>
                <a:gd name="connsiteY84" fmla="*/ 703802 h 826865"/>
                <a:gd name="connsiteX85" fmla="*/ 372999 w 699516"/>
                <a:gd name="connsiteY85" fmla="*/ 710375 h 826865"/>
                <a:gd name="connsiteX86" fmla="*/ 363855 w 699516"/>
                <a:gd name="connsiteY86" fmla="*/ 710375 h 826865"/>
                <a:gd name="connsiteX87" fmla="*/ 355949 w 699516"/>
                <a:gd name="connsiteY87" fmla="*/ 686752 h 826865"/>
                <a:gd name="connsiteX88" fmla="*/ 354711 w 699516"/>
                <a:gd name="connsiteY88" fmla="*/ 678275 h 826865"/>
                <a:gd name="connsiteX89" fmla="*/ 345472 w 699516"/>
                <a:gd name="connsiteY89" fmla="*/ 674942 h 826865"/>
                <a:gd name="connsiteX90" fmla="*/ 340900 w 699516"/>
                <a:gd name="connsiteY90" fmla="*/ 678275 h 826865"/>
                <a:gd name="connsiteX91" fmla="*/ 330041 w 699516"/>
                <a:gd name="connsiteY91" fmla="*/ 693706 h 826865"/>
                <a:gd name="connsiteX92" fmla="*/ 320897 w 699516"/>
                <a:gd name="connsiteY92" fmla="*/ 696944 h 826865"/>
                <a:gd name="connsiteX93" fmla="*/ 311658 w 699516"/>
                <a:gd name="connsiteY93" fmla="*/ 696944 h 826865"/>
                <a:gd name="connsiteX94" fmla="*/ 290322 w 699516"/>
                <a:gd name="connsiteY94" fmla="*/ 695325 h 826865"/>
                <a:gd name="connsiteX95" fmla="*/ 277844 w 699516"/>
                <a:gd name="connsiteY95" fmla="*/ 691991 h 826865"/>
                <a:gd name="connsiteX96" fmla="*/ 254889 w 699516"/>
                <a:gd name="connsiteY96" fmla="*/ 686752 h 826865"/>
                <a:gd name="connsiteX97" fmla="*/ 233553 w 699516"/>
                <a:gd name="connsiteY97" fmla="*/ 674942 h 826865"/>
                <a:gd name="connsiteX98" fmla="*/ 218123 w 699516"/>
                <a:gd name="connsiteY98" fmla="*/ 669703 h 826865"/>
                <a:gd name="connsiteX99" fmla="*/ 207645 w 699516"/>
                <a:gd name="connsiteY99" fmla="*/ 666464 h 826865"/>
                <a:gd name="connsiteX100" fmla="*/ 190595 w 699516"/>
                <a:gd name="connsiteY100" fmla="*/ 661130 h 826865"/>
                <a:gd name="connsiteX101" fmla="*/ 186023 w 699516"/>
                <a:gd name="connsiteY101" fmla="*/ 661130 h 826865"/>
                <a:gd name="connsiteX102" fmla="*/ 169259 w 699516"/>
                <a:gd name="connsiteY102" fmla="*/ 666464 h 826865"/>
                <a:gd name="connsiteX103" fmla="*/ 164687 w 699516"/>
                <a:gd name="connsiteY103" fmla="*/ 673322 h 826865"/>
                <a:gd name="connsiteX104" fmla="*/ 163354 w 699516"/>
                <a:gd name="connsiteY104" fmla="*/ 696944 h 826865"/>
                <a:gd name="connsiteX105" fmla="*/ 154210 w 699516"/>
                <a:gd name="connsiteY105" fmla="*/ 718947 h 826865"/>
                <a:gd name="connsiteX106" fmla="*/ 150876 w 699516"/>
                <a:gd name="connsiteY106" fmla="*/ 730758 h 826865"/>
                <a:gd name="connsiteX107" fmla="*/ 149543 w 699516"/>
                <a:gd name="connsiteY107" fmla="*/ 747808 h 826865"/>
                <a:gd name="connsiteX108" fmla="*/ 146304 w 699516"/>
                <a:gd name="connsiteY108" fmla="*/ 759619 h 826865"/>
                <a:gd name="connsiteX109" fmla="*/ 143351 w 699516"/>
                <a:gd name="connsiteY109" fmla="*/ 771430 h 826865"/>
                <a:gd name="connsiteX110" fmla="*/ 138779 w 699516"/>
                <a:gd name="connsiteY110" fmla="*/ 788194 h 826865"/>
                <a:gd name="connsiteX111" fmla="*/ 132493 w 699516"/>
                <a:gd name="connsiteY111" fmla="*/ 793433 h 826865"/>
                <a:gd name="connsiteX112" fmla="*/ 102013 w 699516"/>
                <a:gd name="connsiteY112" fmla="*/ 808482 h 826865"/>
                <a:gd name="connsiteX113" fmla="*/ 88202 w 699516"/>
                <a:gd name="connsiteY113" fmla="*/ 818674 h 826865"/>
                <a:gd name="connsiteX114" fmla="*/ 80677 w 699516"/>
                <a:gd name="connsiteY114" fmla="*/ 823627 h 826865"/>
                <a:gd name="connsiteX115" fmla="*/ 72485 w 699516"/>
                <a:gd name="connsiteY115" fmla="*/ 826865 h 826865"/>
                <a:gd name="connsiteX116" fmla="*/ 72485 w 699516"/>
                <a:gd name="connsiteY116" fmla="*/ 777335 h 826865"/>
                <a:gd name="connsiteX117" fmla="*/ 70866 w 699516"/>
                <a:gd name="connsiteY117" fmla="*/ 774668 h 826865"/>
                <a:gd name="connsiteX118" fmla="*/ 70866 w 699516"/>
                <a:gd name="connsiteY118" fmla="*/ 689419 h 826865"/>
                <a:gd name="connsiteX119" fmla="*/ 19621 w 699516"/>
                <a:gd name="connsiteY119" fmla="*/ 616839 h 826865"/>
                <a:gd name="connsiteX120" fmla="*/ 17336 w 699516"/>
                <a:gd name="connsiteY120" fmla="*/ 613601 h 826865"/>
                <a:gd name="connsiteX121" fmla="*/ 9525 w 699516"/>
                <a:gd name="connsiteY121" fmla="*/ 596837 h 826865"/>
                <a:gd name="connsiteX122" fmla="*/ 8858 w 699516"/>
                <a:gd name="connsiteY122" fmla="*/ 595598 h 826865"/>
                <a:gd name="connsiteX123" fmla="*/ 667 w 699516"/>
                <a:gd name="connsiteY123" fmla="*/ 576834 h 826865"/>
                <a:gd name="connsiteX124" fmla="*/ 0 w 699516"/>
                <a:gd name="connsiteY124" fmla="*/ 575501 h 826865"/>
                <a:gd name="connsiteX125" fmla="*/ 37338 w 699516"/>
                <a:gd name="connsiteY125" fmla="*/ 538163 h 826865"/>
                <a:gd name="connsiteX126" fmla="*/ 40958 w 699516"/>
                <a:gd name="connsiteY126" fmla="*/ 533495 h 826865"/>
                <a:gd name="connsiteX127" fmla="*/ 42291 w 699516"/>
                <a:gd name="connsiteY127" fmla="*/ 532257 h 826865"/>
                <a:gd name="connsiteX128" fmla="*/ 45529 w 699516"/>
                <a:gd name="connsiteY128" fmla="*/ 527971 h 826865"/>
                <a:gd name="connsiteX129" fmla="*/ 46863 w 699516"/>
                <a:gd name="connsiteY129" fmla="*/ 527018 h 826865"/>
                <a:gd name="connsiteX130" fmla="*/ 47911 w 699516"/>
                <a:gd name="connsiteY130" fmla="*/ 525685 h 826865"/>
                <a:gd name="connsiteX131" fmla="*/ 48482 w 699516"/>
                <a:gd name="connsiteY131" fmla="*/ 524351 h 826865"/>
                <a:gd name="connsiteX132" fmla="*/ 50197 w 699516"/>
                <a:gd name="connsiteY132" fmla="*/ 522065 h 826865"/>
                <a:gd name="connsiteX133" fmla="*/ 50864 w 699516"/>
                <a:gd name="connsiteY133" fmla="*/ 520732 h 826865"/>
                <a:gd name="connsiteX134" fmla="*/ 51435 w 699516"/>
                <a:gd name="connsiteY134" fmla="*/ 519113 h 826865"/>
                <a:gd name="connsiteX135" fmla="*/ 52769 w 699516"/>
                <a:gd name="connsiteY135" fmla="*/ 512540 h 826865"/>
                <a:gd name="connsiteX136" fmla="*/ 54388 w 699516"/>
                <a:gd name="connsiteY136" fmla="*/ 511207 h 826865"/>
                <a:gd name="connsiteX137" fmla="*/ 55721 w 699516"/>
                <a:gd name="connsiteY137" fmla="*/ 510540 h 826865"/>
                <a:gd name="connsiteX138" fmla="*/ 62294 w 699516"/>
                <a:gd name="connsiteY138" fmla="*/ 507968 h 826865"/>
                <a:gd name="connsiteX139" fmla="*/ 64294 w 699516"/>
                <a:gd name="connsiteY139" fmla="*/ 507587 h 826865"/>
                <a:gd name="connsiteX140" fmla="*/ 64579 w 699516"/>
                <a:gd name="connsiteY140" fmla="*/ 506254 h 826865"/>
                <a:gd name="connsiteX141" fmla="*/ 65913 w 699516"/>
                <a:gd name="connsiteY141" fmla="*/ 506254 h 826865"/>
                <a:gd name="connsiteX142" fmla="*/ 66866 w 699516"/>
                <a:gd name="connsiteY142" fmla="*/ 506921 h 826865"/>
                <a:gd name="connsiteX143" fmla="*/ 67913 w 699516"/>
                <a:gd name="connsiteY143" fmla="*/ 507301 h 826865"/>
                <a:gd name="connsiteX144" fmla="*/ 69818 w 699516"/>
                <a:gd name="connsiteY144" fmla="*/ 506254 h 826865"/>
                <a:gd name="connsiteX145" fmla="*/ 71152 w 699516"/>
                <a:gd name="connsiteY145" fmla="*/ 506254 h 826865"/>
                <a:gd name="connsiteX146" fmla="*/ 73438 w 699516"/>
                <a:gd name="connsiteY146" fmla="*/ 506921 h 826865"/>
                <a:gd name="connsiteX147" fmla="*/ 75724 w 699516"/>
                <a:gd name="connsiteY147" fmla="*/ 507968 h 826865"/>
                <a:gd name="connsiteX148" fmla="*/ 76391 w 699516"/>
                <a:gd name="connsiteY148" fmla="*/ 508254 h 826865"/>
                <a:gd name="connsiteX149" fmla="*/ 76391 w 699516"/>
                <a:gd name="connsiteY149" fmla="*/ 511207 h 826865"/>
                <a:gd name="connsiteX150" fmla="*/ 78677 w 699516"/>
                <a:gd name="connsiteY150" fmla="*/ 511588 h 826865"/>
                <a:gd name="connsiteX151" fmla="*/ 82010 w 699516"/>
                <a:gd name="connsiteY151" fmla="*/ 512540 h 826865"/>
                <a:gd name="connsiteX152" fmla="*/ 84296 w 699516"/>
                <a:gd name="connsiteY152" fmla="*/ 509873 h 826865"/>
                <a:gd name="connsiteX153" fmla="*/ 84582 w 699516"/>
                <a:gd name="connsiteY153" fmla="*/ 509588 h 826865"/>
                <a:gd name="connsiteX154" fmla="*/ 86296 w 699516"/>
                <a:gd name="connsiteY154" fmla="*/ 509873 h 826865"/>
                <a:gd name="connsiteX155" fmla="*/ 87535 w 699516"/>
                <a:gd name="connsiteY155" fmla="*/ 509873 h 826865"/>
                <a:gd name="connsiteX156" fmla="*/ 87535 w 699516"/>
                <a:gd name="connsiteY156" fmla="*/ 510921 h 826865"/>
                <a:gd name="connsiteX157" fmla="*/ 86963 w 699516"/>
                <a:gd name="connsiteY157" fmla="*/ 513493 h 826865"/>
                <a:gd name="connsiteX158" fmla="*/ 86963 w 699516"/>
                <a:gd name="connsiteY158" fmla="*/ 513874 h 826865"/>
                <a:gd name="connsiteX159" fmla="*/ 87249 w 699516"/>
                <a:gd name="connsiteY159" fmla="*/ 514826 h 826865"/>
                <a:gd name="connsiteX160" fmla="*/ 87535 w 699516"/>
                <a:gd name="connsiteY160" fmla="*/ 515207 h 826865"/>
                <a:gd name="connsiteX161" fmla="*/ 88868 w 699516"/>
                <a:gd name="connsiteY161" fmla="*/ 515207 h 826865"/>
                <a:gd name="connsiteX162" fmla="*/ 89249 w 699516"/>
                <a:gd name="connsiteY162" fmla="*/ 514541 h 826865"/>
                <a:gd name="connsiteX163" fmla="*/ 89916 w 699516"/>
                <a:gd name="connsiteY163" fmla="*/ 513493 h 826865"/>
                <a:gd name="connsiteX164" fmla="*/ 90488 w 699516"/>
                <a:gd name="connsiteY164" fmla="*/ 512255 h 826865"/>
                <a:gd name="connsiteX165" fmla="*/ 92202 w 699516"/>
                <a:gd name="connsiteY165" fmla="*/ 511588 h 826865"/>
                <a:gd name="connsiteX166" fmla="*/ 96107 w 699516"/>
                <a:gd name="connsiteY166" fmla="*/ 511588 h 826865"/>
                <a:gd name="connsiteX167" fmla="*/ 101346 w 699516"/>
                <a:gd name="connsiteY167" fmla="*/ 507968 h 826865"/>
                <a:gd name="connsiteX168" fmla="*/ 101346 w 699516"/>
                <a:gd name="connsiteY168" fmla="*/ 507301 h 826865"/>
                <a:gd name="connsiteX169" fmla="*/ 102299 w 699516"/>
                <a:gd name="connsiteY169" fmla="*/ 505682 h 826865"/>
                <a:gd name="connsiteX170" fmla="*/ 103346 w 699516"/>
                <a:gd name="connsiteY170" fmla="*/ 504634 h 826865"/>
                <a:gd name="connsiteX171" fmla="*/ 103346 w 699516"/>
                <a:gd name="connsiteY171" fmla="*/ 503396 h 826865"/>
                <a:gd name="connsiteX172" fmla="*/ 102965 w 699516"/>
                <a:gd name="connsiteY172" fmla="*/ 502348 h 826865"/>
                <a:gd name="connsiteX173" fmla="*/ 103346 w 699516"/>
                <a:gd name="connsiteY173" fmla="*/ 478060 h 826865"/>
                <a:gd name="connsiteX174" fmla="*/ 106299 w 699516"/>
                <a:gd name="connsiteY174" fmla="*/ 448246 h 826865"/>
                <a:gd name="connsiteX175" fmla="*/ 106585 w 699516"/>
                <a:gd name="connsiteY175" fmla="*/ 447199 h 826865"/>
                <a:gd name="connsiteX176" fmla="*/ 118110 w 699516"/>
                <a:gd name="connsiteY176" fmla="*/ 419005 h 826865"/>
                <a:gd name="connsiteX177" fmla="*/ 122015 w 699516"/>
                <a:gd name="connsiteY177" fmla="*/ 408527 h 826865"/>
                <a:gd name="connsiteX178" fmla="*/ 122682 w 699516"/>
                <a:gd name="connsiteY178" fmla="*/ 407575 h 826865"/>
                <a:gd name="connsiteX179" fmla="*/ 110871 w 699516"/>
                <a:gd name="connsiteY179" fmla="*/ 389858 h 826865"/>
                <a:gd name="connsiteX180" fmla="*/ 110871 w 699516"/>
                <a:gd name="connsiteY180" fmla="*/ 350139 h 826865"/>
                <a:gd name="connsiteX181" fmla="*/ 122682 w 699516"/>
                <a:gd name="connsiteY181" fmla="*/ 329755 h 826865"/>
                <a:gd name="connsiteX182" fmla="*/ 125349 w 699516"/>
                <a:gd name="connsiteY182" fmla="*/ 299561 h 826865"/>
                <a:gd name="connsiteX183" fmla="*/ 127254 w 699516"/>
                <a:gd name="connsiteY183" fmla="*/ 289084 h 826865"/>
                <a:gd name="connsiteX184" fmla="*/ 127921 w 699516"/>
                <a:gd name="connsiteY184" fmla="*/ 265176 h 826865"/>
                <a:gd name="connsiteX185" fmla="*/ 148304 w 699516"/>
                <a:gd name="connsiteY185" fmla="*/ 232981 h 826865"/>
                <a:gd name="connsiteX186" fmla="*/ 155162 w 699516"/>
                <a:gd name="connsiteY186" fmla="*/ 210979 h 826865"/>
                <a:gd name="connsiteX187" fmla="*/ 155162 w 699516"/>
                <a:gd name="connsiteY187" fmla="*/ 210979 h 82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699516" h="826865">
                  <a:moveTo>
                    <a:pt x="155162" y="210979"/>
                  </a:moveTo>
                  <a:lnTo>
                    <a:pt x="155162" y="210693"/>
                  </a:lnTo>
                  <a:lnTo>
                    <a:pt x="155543" y="210312"/>
                  </a:lnTo>
                  <a:lnTo>
                    <a:pt x="156496" y="185356"/>
                  </a:lnTo>
                  <a:lnTo>
                    <a:pt x="157163" y="169926"/>
                  </a:lnTo>
                  <a:lnTo>
                    <a:pt x="161068" y="142113"/>
                  </a:lnTo>
                  <a:lnTo>
                    <a:pt x="178784" y="135541"/>
                  </a:lnTo>
                  <a:lnTo>
                    <a:pt x="201073" y="127349"/>
                  </a:lnTo>
                  <a:lnTo>
                    <a:pt x="226981" y="117824"/>
                  </a:lnTo>
                  <a:lnTo>
                    <a:pt x="258223" y="115157"/>
                  </a:lnTo>
                  <a:lnTo>
                    <a:pt x="298895" y="112204"/>
                  </a:lnTo>
                  <a:lnTo>
                    <a:pt x="311372" y="122396"/>
                  </a:lnTo>
                  <a:lnTo>
                    <a:pt x="319278" y="129254"/>
                  </a:lnTo>
                  <a:lnTo>
                    <a:pt x="348425" y="153924"/>
                  </a:lnTo>
                  <a:lnTo>
                    <a:pt x="409766" y="205454"/>
                  </a:lnTo>
                  <a:lnTo>
                    <a:pt x="409099" y="206692"/>
                  </a:lnTo>
                  <a:lnTo>
                    <a:pt x="408813" y="208026"/>
                  </a:lnTo>
                  <a:lnTo>
                    <a:pt x="443579" y="181832"/>
                  </a:lnTo>
                  <a:lnTo>
                    <a:pt x="464630" y="165354"/>
                  </a:lnTo>
                  <a:lnTo>
                    <a:pt x="474155" y="158496"/>
                  </a:lnTo>
                  <a:lnTo>
                    <a:pt x="510826" y="131540"/>
                  </a:lnTo>
                  <a:lnTo>
                    <a:pt x="518065" y="126301"/>
                  </a:lnTo>
                  <a:lnTo>
                    <a:pt x="519684" y="125349"/>
                  </a:lnTo>
                  <a:lnTo>
                    <a:pt x="582740" y="79438"/>
                  </a:lnTo>
                  <a:lnTo>
                    <a:pt x="591598" y="73533"/>
                  </a:lnTo>
                  <a:lnTo>
                    <a:pt x="597503" y="69247"/>
                  </a:lnTo>
                  <a:lnTo>
                    <a:pt x="640842" y="37433"/>
                  </a:lnTo>
                  <a:lnTo>
                    <a:pt x="692277" y="0"/>
                  </a:lnTo>
                  <a:lnTo>
                    <a:pt x="692944" y="123349"/>
                  </a:lnTo>
                  <a:lnTo>
                    <a:pt x="692277" y="125349"/>
                  </a:lnTo>
                  <a:lnTo>
                    <a:pt x="692944" y="218884"/>
                  </a:lnTo>
                  <a:lnTo>
                    <a:pt x="679799" y="272034"/>
                  </a:lnTo>
                  <a:lnTo>
                    <a:pt x="682752" y="289750"/>
                  </a:lnTo>
                  <a:lnTo>
                    <a:pt x="685133" y="301847"/>
                  </a:lnTo>
                  <a:lnTo>
                    <a:pt x="691991" y="341281"/>
                  </a:lnTo>
                  <a:lnTo>
                    <a:pt x="699516" y="385191"/>
                  </a:lnTo>
                  <a:lnTo>
                    <a:pt x="699516" y="388810"/>
                  </a:lnTo>
                  <a:lnTo>
                    <a:pt x="680466" y="387477"/>
                  </a:lnTo>
                  <a:lnTo>
                    <a:pt x="657511" y="394430"/>
                  </a:lnTo>
                  <a:lnTo>
                    <a:pt x="639128" y="413480"/>
                  </a:lnTo>
                  <a:lnTo>
                    <a:pt x="636175" y="435769"/>
                  </a:lnTo>
                  <a:lnTo>
                    <a:pt x="631603" y="445960"/>
                  </a:lnTo>
                  <a:lnTo>
                    <a:pt x="628650" y="456438"/>
                  </a:lnTo>
                  <a:lnTo>
                    <a:pt x="624078" y="461677"/>
                  </a:lnTo>
                  <a:lnTo>
                    <a:pt x="616172" y="473488"/>
                  </a:lnTo>
                  <a:lnTo>
                    <a:pt x="613220" y="483965"/>
                  </a:lnTo>
                  <a:lnTo>
                    <a:pt x="611600" y="488918"/>
                  </a:lnTo>
                  <a:lnTo>
                    <a:pt x="604076" y="504349"/>
                  </a:lnTo>
                  <a:lnTo>
                    <a:pt x="601123" y="507968"/>
                  </a:lnTo>
                  <a:lnTo>
                    <a:pt x="590264" y="511207"/>
                  </a:lnTo>
                  <a:lnTo>
                    <a:pt x="587312" y="516446"/>
                  </a:lnTo>
                  <a:lnTo>
                    <a:pt x="584073" y="529971"/>
                  </a:lnTo>
                  <a:lnTo>
                    <a:pt x="574834" y="523399"/>
                  </a:lnTo>
                  <a:lnTo>
                    <a:pt x="562737" y="528256"/>
                  </a:lnTo>
                  <a:lnTo>
                    <a:pt x="558070" y="533495"/>
                  </a:lnTo>
                  <a:lnTo>
                    <a:pt x="555117" y="535210"/>
                  </a:lnTo>
                  <a:lnTo>
                    <a:pt x="548926" y="536829"/>
                  </a:lnTo>
                  <a:lnTo>
                    <a:pt x="536734" y="536829"/>
                  </a:lnTo>
                  <a:lnTo>
                    <a:pt x="524351" y="521398"/>
                  </a:lnTo>
                  <a:lnTo>
                    <a:pt x="519684" y="519779"/>
                  </a:lnTo>
                  <a:lnTo>
                    <a:pt x="507587" y="523399"/>
                  </a:lnTo>
                  <a:lnTo>
                    <a:pt x="493776" y="545306"/>
                  </a:lnTo>
                  <a:lnTo>
                    <a:pt x="469202" y="569309"/>
                  </a:lnTo>
                  <a:lnTo>
                    <a:pt x="464630" y="572929"/>
                  </a:lnTo>
                  <a:lnTo>
                    <a:pt x="452438" y="583121"/>
                  </a:lnTo>
                  <a:lnTo>
                    <a:pt x="441579" y="581406"/>
                  </a:lnTo>
                  <a:lnTo>
                    <a:pt x="431102" y="579501"/>
                  </a:lnTo>
                  <a:lnTo>
                    <a:pt x="423291" y="574548"/>
                  </a:lnTo>
                  <a:lnTo>
                    <a:pt x="421958" y="567690"/>
                  </a:lnTo>
                  <a:lnTo>
                    <a:pt x="409766" y="565976"/>
                  </a:lnTo>
                  <a:lnTo>
                    <a:pt x="409766" y="581406"/>
                  </a:lnTo>
                  <a:lnTo>
                    <a:pt x="426530" y="594931"/>
                  </a:lnTo>
                  <a:lnTo>
                    <a:pt x="429482" y="600170"/>
                  </a:lnTo>
                  <a:lnTo>
                    <a:pt x="429482" y="607028"/>
                  </a:lnTo>
                  <a:lnTo>
                    <a:pt x="424910" y="618839"/>
                  </a:lnTo>
                  <a:lnTo>
                    <a:pt x="423291" y="629031"/>
                  </a:lnTo>
                  <a:lnTo>
                    <a:pt x="424910" y="651034"/>
                  </a:lnTo>
                  <a:lnTo>
                    <a:pt x="434054" y="664750"/>
                  </a:lnTo>
                  <a:lnTo>
                    <a:pt x="435674" y="676561"/>
                  </a:lnTo>
                  <a:lnTo>
                    <a:pt x="429482" y="685133"/>
                  </a:lnTo>
                  <a:lnTo>
                    <a:pt x="421958" y="690086"/>
                  </a:lnTo>
                  <a:lnTo>
                    <a:pt x="411099" y="696944"/>
                  </a:lnTo>
                  <a:lnTo>
                    <a:pt x="408146" y="700183"/>
                  </a:lnTo>
                  <a:lnTo>
                    <a:pt x="396050" y="703802"/>
                  </a:lnTo>
                  <a:lnTo>
                    <a:pt x="388144" y="703802"/>
                  </a:lnTo>
                  <a:lnTo>
                    <a:pt x="372999" y="710375"/>
                  </a:lnTo>
                  <a:lnTo>
                    <a:pt x="363855" y="710375"/>
                  </a:lnTo>
                  <a:lnTo>
                    <a:pt x="355949" y="686752"/>
                  </a:lnTo>
                  <a:lnTo>
                    <a:pt x="354711" y="678275"/>
                  </a:lnTo>
                  <a:lnTo>
                    <a:pt x="345472" y="674942"/>
                  </a:lnTo>
                  <a:lnTo>
                    <a:pt x="340900" y="678275"/>
                  </a:lnTo>
                  <a:lnTo>
                    <a:pt x="330041" y="693706"/>
                  </a:lnTo>
                  <a:lnTo>
                    <a:pt x="320897" y="696944"/>
                  </a:lnTo>
                  <a:lnTo>
                    <a:pt x="311658" y="696944"/>
                  </a:lnTo>
                  <a:lnTo>
                    <a:pt x="290322" y="695325"/>
                  </a:lnTo>
                  <a:lnTo>
                    <a:pt x="277844" y="691991"/>
                  </a:lnTo>
                  <a:lnTo>
                    <a:pt x="254889" y="686752"/>
                  </a:lnTo>
                  <a:lnTo>
                    <a:pt x="233553" y="674942"/>
                  </a:lnTo>
                  <a:lnTo>
                    <a:pt x="218123" y="669703"/>
                  </a:lnTo>
                  <a:lnTo>
                    <a:pt x="207645" y="666464"/>
                  </a:lnTo>
                  <a:lnTo>
                    <a:pt x="190595" y="661130"/>
                  </a:lnTo>
                  <a:lnTo>
                    <a:pt x="186023" y="661130"/>
                  </a:lnTo>
                  <a:lnTo>
                    <a:pt x="169259" y="666464"/>
                  </a:lnTo>
                  <a:lnTo>
                    <a:pt x="164687" y="673322"/>
                  </a:lnTo>
                  <a:lnTo>
                    <a:pt x="163354" y="696944"/>
                  </a:lnTo>
                  <a:lnTo>
                    <a:pt x="154210" y="718947"/>
                  </a:lnTo>
                  <a:lnTo>
                    <a:pt x="150876" y="730758"/>
                  </a:lnTo>
                  <a:lnTo>
                    <a:pt x="149543" y="747808"/>
                  </a:lnTo>
                  <a:lnTo>
                    <a:pt x="146304" y="759619"/>
                  </a:lnTo>
                  <a:lnTo>
                    <a:pt x="143351" y="771430"/>
                  </a:lnTo>
                  <a:lnTo>
                    <a:pt x="138779" y="788194"/>
                  </a:lnTo>
                  <a:lnTo>
                    <a:pt x="132493" y="793433"/>
                  </a:lnTo>
                  <a:lnTo>
                    <a:pt x="102013" y="808482"/>
                  </a:lnTo>
                  <a:lnTo>
                    <a:pt x="88202" y="818674"/>
                  </a:lnTo>
                  <a:lnTo>
                    <a:pt x="80677" y="823627"/>
                  </a:lnTo>
                  <a:lnTo>
                    <a:pt x="72485" y="826865"/>
                  </a:lnTo>
                  <a:lnTo>
                    <a:pt x="72485" y="777335"/>
                  </a:lnTo>
                  <a:lnTo>
                    <a:pt x="70866" y="774668"/>
                  </a:lnTo>
                  <a:lnTo>
                    <a:pt x="70866" y="689419"/>
                  </a:lnTo>
                  <a:lnTo>
                    <a:pt x="19621" y="616839"/>
                  </a:lnTo>
                  <a:lnTo>
                    <a:pt x="17336" y="613601"/>
                  </a:lnTo>
                  <a:lnTo>
                    <a:pt x="9525" y="596837"/>
                  </a:lnTo>
                  <a:lnTo>
                    <a:pt x="8858" y="595598"/>
                  </a:lnTo>
                  <a:lnTo>
                    <a:pt x="667" y="576834"/>
                  </a:lnTo>
                  <a:lnTo>
                    <a:pt x="0" y="575501"/>
                  </a:lnTo>
                  <a:lnTo>
                    <a:pt x="37338" y="538163"/>
                  </a:lnTo>
                  <a:lnTo>
                    <a:pt x="40958" y="533495"/>
                  </a:lnTo>
                  <a:lnTo>
                    <a:pt x="42291" y="532257"/>
                  </a:lnTo>
                  <a:lnTo>
                    <a:pt x="45529" y="527971"/>
                  </a:lnTo>
                  <a:lnTo>
                    <a:pt x="46863" y="527018"/>
                  </a:lnTo>
                  <a:lnTo>
                    <a:pt x="47911" y="525685"/>
                  </a:lnTo>
                  <a:lnTo>
                    <a:pt x="48482" y="524351"/>
                  </a:lnTo>
                  <a:lnTo>
                    <a:pt x="50197" y="522065"/>
                  </a:lnTo>
                  <a:lnTo>
                    <a:pt x="50864" y="520732"/>
                  </a:lnTo>
                  <a:lnTo>
                    <a:pt x="51435" y="519113"/>
                  </a:lnTo>
                  <a:lnTo>
                    <a:pt x="52769" y="512540"/>
                  </a:lnTo>
                  <a:lnTo>
                    <a:pt x="54388" y="511207"/>
                  </a:lnTo>
                  <a:lnTo>
                    <a:pt x="55721" y="510540"/>
                  </a:lnTo>
                  <a:lnTo>
                    <a:pt x="62294" y="507968"/>
                  </a:lnTo>
                  <a:lnTo>
                    <a:pt x="64294" y="507587"/>
                  </a:lnTo>
                  <a:lnTo>
                    <a:pt x="64579" y="506254"/>
                  </a:lnTo>
                  <a:lnTo>
                    <a:pt x="65913" y="506254"/>
                  </a:lnTo>
                  <a:lnTo>
                    <a:pt x="66866" y="506921"/>
                  </a:lnTo>
                  <a:lnTo>
                    <a:pt x="67913" y="507301"/>
                  </a:lnTo>
                  <a:lnTo>
                    <a:pt x="69818" y="506254"/>
                  </a:lnTo>
                  <a:lnTo>
                    <a:pt x="71152" y="506254"/>
                  </a:lnTo>
                  <a:lnTo>
                    <a:pt x="73438" y="506921"/>
                  </a:lnTo>
                  <a:lnTo>
                    <a:pt x="75724" y="507968"/>
                  </a:lnTo>
                  <a:lnTo>
                    <a:pt x="76391" y="508254"/>
                  </a:lnTo>
                  <a:lnTo>
                    <a:pt x="76391" y="511207"/>
                  </a:lnTo>
                  <a:lnTo>
                    <a:pt x="78677" y="511588"/>
                  </a:lnTo>
                  <a:lnTo>
                    <a:pt x="82010" y="512540"/>
                  </a:lnTo>
                  <a:lnTo>
                    <a:pt x="84296" y="509873"/>
                  </a:lnTo>
                  <a:lnTo>
                    <a:pt x="84582" y="509588"/>
                  </a:lnTo>
                  <a:lnTo>
                    <a:pt x="86296" y="509873"/>
                  </a:lnTo>
                  <a:lnTo>
                    <a:pt x="87535" y="509873"/>
                  </a:lnTo>
                  <a:lnTo>
                    <a:pt x="87535" y="510921"/>
                  </a:lnTo>
                  <a:lnTo>
                    <a:pt x="86963" y="513493"/>
                  </a:lnTo>
                  <a:lnTo>
                    <a:pt x="86963" y="513874"/>
                  </a:lnTo>
                  <a:lnTo>
                    <a:pt x="87249" y="514826"/>
                  </a:lnTo>
                  <a:lnTo>
                    <a:pt x="87535" y="515207"/>
                  </a:lnTo>
                  <a:lnTo>
                    <a:pt x="88868" y="515207"/>
                  </a:lnTo>
                  <a:lnTo>
                    <a:pt x="89249" y="514541"/>
                  </a:lnTo>
                  <a:lnTo>
                    <a:pt x="89916" y="513493"/>
                  </a:lnTo>
                  <a:lnTo>
                    <a:pt x="90488" y="512255"/>
                  </a:lnTo>
                  <a:lnTo>
                    <a:pt x="92202" y="511588"/>
                  </a:lnTo>
                  <a:lnTo>
                    <a:pt x="96107" y="511588"/>
                  </a:lnTo>
                  <a:lnTo>
                    <a:pt x="101346" y="507968"/>
                  </a:lnTo>
                  <a:lnTo>
                    <a:pt x="101346" y="507301"/>
                  </a:lnTo>
                  <a:lnTo>
                    <a:pt x="102299" y="505682"/>
                  </a:lnTo>
                  <a:lnTo>
                    <a:pt x="103346" y="504634"/>
                  </a:lnTo>
                  <a:lnTo>
                    <a:pt x="103346" y="503396"/>
                  </a:lnTo>
                  <a:lnTo>
                    <a:pt x="102965" y="502348"/>
                  </a:lnTo>
                  <a:lnTo>
                    <a:pt x="103346" y="478060"/>
                  </a:lnTo>
                  <a:lnTo>
                    <a:pt x="106299" y="448246"/>
                  </a:lnTo>
                  <a:lnTo>
                    <a:pt x="106585" y="447199"/>
                  </a:lnTo>
                  <a:lnTo>
                    <a:pt x="118110" y="419005"/>
                  </a:lnTo>
                  <a:lnTo>
                    <a:pt x="122015" y="408527"/>
                  </a:lnTo>
                  <a:lnTo>
                    <a:pt x="122682" y="407575"/>
                  </a:lnTo>
                  <a:lnTo>
                    <a:pt x="110871" y="389858"/>
                  </a:lnTo>
                  <a:lnTo>
                    <a:pt x="110871" y="350139"/>
                  </a:lnTo>
                  <a:lnTo>
                    <a:pt x="122682" y="329755"/>
                  </a:lnTo>
                  <a:lnTo>
                    <a:pt x="125349" y="299561"/>
                  </a:lnTo>
                  <a:lnTo>
                    <a:pt x="127254" y="289084"/>
                  </a:lnTo>
                  <a:lnTo>
                    <a:pt x="127921" y="265176"/>
                  </a:lnTo>
                  <a:lnTo>
                    <a:pt x="148304" y="232981"/>
                  </a:lnTo>
                  <a:lnTo>
                    <a:pt x="155162" y="210979"/>
                  </a:lnTo>
                  <a:lnTo>
                    <a:pt x="155162" y="21097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2C0146BB-211F-8155-E9BE-D19079B84B8F}"/>
                </a:ext>
              </a:extLst>
            </p:cNvPr>
            <p:cNvSpPr/>
            <p:nvPr/>
          </p:nvSpPr>
          <p:spPr>
            <a:xfrm>
              <a:off x="2562652" y="3897311"/>
              <a:ext cx="180403" cy="310800"/>
            </a:xfrm>
            <a:custGeom>
              <a:avLst/>
              <a:gdLst>
                <a:gd name="connsiteX0" fmla="*/ 286 w 180403"/>
                <a:gd name="connsiteY0" fmla="*/ 293751 h 310800"/>
                <a:gd name="connsiteX1" fmla="*/ 2286 w 180403"/>
                <a:gd name="connsiteY1" fmla="*/ 275368 h 310800"/>
                <a:gd name="connsiteX2" fmla="*/ 4572 w 180403"/>
                <a:gd name="connsiteY2" fmla="*/ 267176 h 310800"/>
                <a:gd name="connsiteX3" fmla="*/ 7144 w 180403"/>
                <a:gd name="connsiteY3" fmla="*/ 259271 h 310800"/>
                <a:gd name="connsiteX4" fmla="*/ 7525 w 180403"/>
                <a:gd name="connsiteY4" fmla="*/ 258604 h 310800"/>
                <a:gd name="connsiteX5" fmla="*/ 10096 w 180403"/>
                <a:gd name="connsiteY5" fmla="*/ 255937 h 310800"/>
                <a:gd name="connsiteX6" fmla="*/ 10763 w 180403"/>
                <a:gd name="connsiteY6" fmla="*/ 254317 h 310800"/>
                <a:gd name="connsiteX7" fmla="*/ 11144 w 180403"/>
                <a:gd name="connsiteY7" fmla="*/ 253651 h 310800"/>
                <a:gd name="connsiteX8" fmla="*/ 11811 w 180403"/>
                <a:gd name="connsiteY8" fmla="*/ 252032 h 310800"/>
                <a:gd name="connsiteX9" fmla="*/ 12382 w 180403"/>
                <a:gd name="connsiteY9" fmla="*/ 251365 h 310800"/>
                <a:gd name="connsiteX10" fmla="*/ 12763 w 180403"/>
                <a:gd name="connsiteY10" fmla="*/ 250412 h 310800"/>
                <a:gd name="connsiteX11" fmla="*/ 13430 w 180403"/>
                <a:gd name="connsiteY11" fmla="*/ 249460 h 310800"/>
                <a:gd name="connsiteX12" fmla="*/ 14097 w 180403"/>
                <a:gd name="connsiteY12" fmla="*/ 248793 h 310800"/>
                <a:gd name="connsiteX13" fmla="*/ 14097 w 180403"/>
                <a:gd name="connsiteY13" fmla="*/ 248126 h 310800"/>
                <a:gd name="connsiteX14" fmla="*/ 18002 w 180403"/>
                <a:gd name="connsiteY14" fmla="*/ 242221 h 310800"/>
                <a:gd name="connsiteX15" fmla="*/ 17716 w 180403"/>
                <a:gd name="connsiteY15" fmla="*/ 242221 h 310800"/>
                <a:gd name="connsiteX16" fmla="*/ 18002 w 180403"/>
                <a:gd name="connsiteY16" fmla="*/ 241840 h 310800"/>
                <a:gd name="connsiteX17" fmla="*/ 18955 w 180403"/>
                <a:gd name="connsiteY17" fmla="*/ 240221 h 310800"/>
                <a:gd name="connsiteX18" fmla="*/ 19336 w 180403"/>
                <a:gd name="connsiteY18" fmla="*/ 239554 h 310800"/>
                <a:gd name="connsiteX19" fmla="*/ 21241 w 180403"/>
                <a:gd name="connsiteY19" fmla="*/ 236982 h 310800"/>
                <a:gd name="connsiteX20" fmla="*/ 22955 w 180403"/>
                <a:gd name="connsiteY20" fmla="*/ 232696 h 310800"/>
                <a:gd name="connsiteX21" fmla="*/ 23622 w 180403"/>
                <a:gd name="connsiteY21" fmla="*/ 230029 h 310800"/>
                <a:gd name="connsiteX22" fmla="*/ 23622 w 180403"/>
                <a:gd name="connsiteY22" fmla="*/ 227457 h 310800"/>
                <a:gd name="connsiteX23" fmla="*/ 23908 w 180403"/>
                <a:gd name="connsiteY23" fmla="*/ 225838 h 310800"/>
                <a:gd name="connsiteX24" fmla="*/ 23908 w 180403"/>
                <a:gd name="connsiteY24" fmla="*/ 225171 h 310800"/>
                <a:gd name="connsiteX25" fmla="*/ 23241 w 180403"/>
                <a:gd name="connsiteY25" fmla="*/ 224504 h 310800"/>
                <a:gd name="connsiteX26" fmla="*/ 23241 w 180403"/>
                <a:gd name="connsiteY26" fmla="*/ 221552 h 310800"/>
                <a:gd name="connsiteX27" fmla="*/ 22288 w 180403"/>
                <a:gd name="connsiteY27" fmla="*/ 220504 h 310800"/>
                <a:gd name="connsiteX28" fmla="*/ 20955 w 180403"/>
                <a:gd name="connsiteY28" fmla="*/ 218599 h 310800"/>
                <a:gd name="connsiteX29" fmla="*/ 20288 w 180403"/>
                <a:gd name="connsiteY29" fmla="*/ 217932 h 310800"/>
                <a:gd name="connsiteX30" fmla="*/ 20002 w 180403"/>
                <a:gd name="connsiteY30" fmla="*/ 216599 h 310800"/>
                <a:gd name="connsiteX31" fmla="*/ 19336 w 180403"/>
                <a:gd name="connsiteY31" fmla="*/ 214979 h 310800"/>
                <a:gd name="connsiteX32" fmla="*/ 19621 w 180403"/>
                <a:gd name="connsiteY32" fmla="*/ 214312 h 310800"/>
                <a:gd name="connsiteX33" fmla="*/ 20955 w 180403"/>
                <a:gd name="connsiteY33" fmla="*/ 212979 h 310800"/>
                <a:gd name="connsiteX34" fmla="*/ 20955 w 180403"/>
                <a:gd name="connsiteY34" fmla="*/ 212693 h 310800"/>
                <a:gd name="connsiteX35" fmla="*/ 20669 w 180403"/>
                <a:gd name="connsiteY35" fmla="*/ 212312 h 310800"/>
                <a:gd name="connsiteX36" fmla="*/ 20669 w 180403"/>
                <a:gd name="connsiteY36" fmla="*/ 212027 h 310800"/>
                <a:gd name="connsiteX37" fmla="*/ 21622 w 180403"/>
                <a:gd name="connsiteY37" fmla="*/ 211074 h 310800"/>
                <a:gd name="connsiteX38" fmla="*/ 21241 w 180403"/>
                <a:gd name="connsiteY38" fmla="*/ 210026 h 310800"/>
                <a:gd name="connsiteX39" fmla="*/ 21622 w 180403"/>
                <a:gd name="connsiteY39" fmla="*/ 208693 h 310800"/>
                <a:gd name="connsiteX40" fmla="*/ 23241 w 180403"/>
                <a:gd name="connsiteY40" fmla="*/ 206788 h 310800"/>
                <a:gd name="connsiteX41" fmla="*/ 23908 w 180403"/>
                <a:gd name="connsiteY41" fmla="*/ 205740 h 310800"/>
                <a:gd name="connsiteX42" fmla="*/ 25241 w 180403"/>
                <a:gd name="connsiteY42" fmla="*/ 201549 h 310800"/>
                <a:gd name="connsiteX43" fmla="*/ 24860 w 180403"/>
                <a:gd name="connsiteY43" fmla="*/ 201168 h 310800"/>
                <a:gd name="connsiteX44" fmla="*/ 24193 w 180403"/>
                <a:gd name="connsiteY44" fmla="*/ 201168 h 310800"/>
                <a:gd name="connsiteX45" fmla="*/ 24860 w 180403"/>
                <a:gd name="connsiteY45" fmla="*/ 198596 h 310800"/>
                <a:gd name="connsiteX46" fmla="*/ 24193 w 180403"/>
                <a:gd name="connsiteY46" fmla="*/ 196596 h 310800"/>
                <a:gd name="connsiteX47" fmla="*/ 23622 w 180403"/>
                <a:gd name="connsiteY47" fmla="*/ 193262 h 310800"/>
                <a:gd name="connsiteX48" fmla="*/ 22574 w 180403"/>
                <a:gd name="connsiteY48" fmla="*/ 192310 h 310800"/>
                <a:gd name="connsiteX49" fmla="*/ 21622 w 180403"/>
                <a:gd name="connsiteY49" fmla="*/ 190024 h 310800"/>
                <a:gd name="connsiteX50" fmla="*/ 20669 w 180403"/>
                <a:gd name="connsiteY50" fmla="*/ 189357 h 310800"/>
                <a:gd name="connsiteX51" fmla="*/ 20669 w 180403"/>
                <a:gd name="connsiteY51" fmla="*/ 186118 h 310800"/>
                <a:gd name="connsiteX52" fmla="*/ 20288 w 180403"/>
                <a:gd name="connsiteY52" fmla="*/ 185071 h 310800"/>
                <a:gd name="connsiteX53" fmla="*/ 20002 w 180403"/>
                <a:gd name="connsiteY53" fmla="*/ 184785 h 310800"/>
                <a:gd name="connsiteX54" fmla="*/ 18955 w 180403"/>
                <a:gd name="connsiteY54" fmla="*/ 185452 h 310800"/>
                <a:gd name="connsiteX55" fmla="*/ 18288 w 180403"/>
                <a:gd name="connsiteY55" fmla="*/ 186118 h 310800"/>
                <a:gd name="connsiteX56" fmla="*/ 17716 w 180403"/>
                <a:gd name="connsiteY56" fmla="*/ 186118 h 310800"/>
                <a:gd name="connsiteX57" fmla="*/ 17050 w 180403"/>
                <a:gd name="connsiteY57" fmla="*/ 186404 h 310800"/>
                <a:gd name="connsiteX58" fmla="*/ 16669 w 180403"/>
                <a:gd name="connsiteY58" fmla="*/ 186404 h 310800"/>
                <a:gd name="connsiteX59" fmla="*/ 14764 w 180403"/>
                <a:gd name="connsiteY59" fmla="*/ 184785 h 310800"/>
                <a:gd name="connsiteX60" fmla="*/ 13716 w 180403"/>
                <a:gd name="connsiteY60" fmla="*/ 183833 h 310800"/>
                <a:gd name="connsiteX61" fmla="*/ 13049 w 180403"/>
                <a:gd name="connsiteY61" fmla="*/ 183833 h 310800"/>
                <a:gd name="connsiteX62" fmla="*/ 12097 w 180403"/>
                <a:gd name="connsiteY62" fmla="*/ 184118 h 310800"/>
                <a:gd name="connsiteX63" fmla="*/ 11811 w 180403"/>
                <a:gd name="connsiteY63" fmla="*/ 183833 h 310800"/>
                <a:gd name="connsiteX64" fmla="*/ 11430 w 180403"/>
                <a:gd name="connsiteY64" fmla="*/ 183833 h 310800"/>
                <a:gd name="connsiteX65" fmla="*/ 11430 w 180403"/>
                <a:gd name="connsiteY65" fmla="*/ 185452 h 310800"/>
                <a:gd name="connsiteX66" fmla="*/ 10477 w 180403"/>
                <a:gd name="connsiteY66" fmla="*/ 187071 h 310800"/>
                <a:gd name="connsiteX67" fmla="*/ 9144 w 180403"/>
                <a:gd name="connsiteY67" fmla="*/ 188405 h 310800"/>
                <a:gd name="connsiteX68" fmla="*/ 7810 w 180403"/>
                <a:gd name="connsiteY68" fmla="*/ 189071 h 310800"/>
                <a:gd name="connsiteX69" fmla="*/ 6477 w 180403"/>
                <a:gd name="connsiteY69" fmla="*/ 190310 h 310800"/>
                <a:gd name="connsiteX70" fmla="*/ 6191 w 180403"/>
                <a:gd name="connsiteY70" fmla="*/ 190976 h 310800"/>
                <a:gd name="connsiteX71" fmla="*/ 5524 w 180403"/>
                <a:gd name="connsiteY71" fmla="*/ 193643 h 310800"/>
                <a:gd name="connsiteX72" fmla="*/ 4191 w 180403"/>
                <a:gd name="connsiteY72" fmla="*/ 196215 h 310800"/>
                <a:gd name="connsiteX73" fmla="*/ 4191 w 180403"/>
                <a:gd name="connsiteY73" fmla="*/ 196882 h 310800"/>
                <a:gd name="connsiteX74" fmla="*/ 3524 w 180403"/>
                <a:gd name="connsiteY74" fmla="*/ 197930 h 310800"/>
                <a:gd name="connsiteX75" fmla="*/ 3238 w 180403"/>
                <a:gd name="connsiteY75" fmla="*/ 199168 h 310800"/>
                <a:gd name="connsiteX76" fmla="*/ 3238 w 180403"/>
                <a:gd name="connsiteY76" fmla="*/ 200215 h 310800"/>
                <a:gd name="connsiteX77" fmla="*/ 4191 w 180403"/>
                <a:gd name="connsiteY77" fmla="*/ 201549 h 310800"/>
                <a:gd name="connsiteX78" fmla="*/ 4572 w 180403"/>
                <a:gd name="connsiteY78" fmla="*/ 201549 h 310800"/>
                <a:gd name="connsiteX79" fmla="*/ 4858 w 180403"/>
                <a:gd name="connsiteY79" fmla="*/ 200882 h 310800"/>
                <a:gd name="connsiteX80" fmla="*/ 5239 w 180403"/>
                <a:gd name="connsiteY80" fmla="*/ 199168 h 310800"/>
                <a:gd name="connsiteX81" fmla="*/ 5905 w 180403"/>
                <a:gd name="connsiteY81" fmla="*/ 198882 h 310800"/>
                <a:gd name="connsiteX82" fmla="*/ 6477 w 180403"/>
                <a:gd name="connsiteY82" fmla="*/ 198215 h 310800"/>
                <a:gd name="connsiteX83" fmla="*/ 6477 w 180403"/>
                <a:gd name="connsiteY83" fmla="*/ 198596 h 310800"/>
                <a:gd name="connsiteX84" fmla="*/ 5524 w 180403"/>
                <a:gd name="connsiteY84" fmla="*/ 199835 h 310800"/>
                <a:gd name="connsiteX85" fmla="*/ 5239 w 180403"/>
                <a:gd name="connsiteY85" fmla="*/ 201168 h 310800"/>
                <a:gd name="connsiteX86" fmla="*/ 6191 w 180403"/>
                <a:gd name="connsiteY86" fmla="*/ 203454 h 310800"/>
                <a:gd name="connsiteX87" fmla="*/ 5905 w 180403"/>
                <a:gd name="connsiteY87" fmla="*/ 204502 h 310800"/>
                <a:gd name="connsiteX88" fmla="*/ 6191 w 180403"/>
                <a:gd name="connsiteY88" fmla="*/ 205073 h 310800"/>
                <a:gd name="connsiteX89" fmla="*/ 6191 w 180403"/>
                <a:gd name="connsiteY89" fmla="*/ 205454 h 310800"/>
                <a:gd name="connsiteX90" fmla="*/ 5524 w 180403"/>
                <a:gd name="connsiteY90" fmla="*/ 206121 h 310800"/>
                <a:gd name="connsiteX91" fmla="*/ 5524 w 180403"/>
                <a:gd name="connsiteY91" fmla="*/ 207074 h 310800"/>
                <a:gd name="connsiteX92" fmla="*/ 5239 w 180403"/>
                <a:gd name="connsiteY92" fmla="*/ 207740 h 310800"/>
                <a:gd name="connsiteX93" fmla="*/ 5524 w 180403"/>
                <a:gd name="connsiteY93" fmla="*/ 208693 h 310800"/>
                <a:gd name="connsiteX94" fmla="*/ 5524 w 180403"/>
                <a:gd name="connsiteY94" fmla="*/ 209360 h 310800"/>
                <a:gd name="connsiteX95" fmla="*/ 5239 w 180403"/>
                <a:gd name="connsiteY95" fmla="*/ 209360 h 310800"/>
                <a:gd name="connsiteX96" fmla="*/ 5239 w 180403"/>
                <a:gd name="connsiteY96" fmla="*/ 209074 h 310800"/>
                <a:gd name="connsiteX97" fmla="*/ 4572 w 180403"/>
                <a:gd name="connsiteY97" fmla="*/ 207455 h 310800"/>
                <a:gd name="connsiteX98" fmla="*/ 4858 w 180403"/>
                <a:gd name="connsiteY98" fmla="*/ 206788 h 310800"/>
                <a:gd name="connsiteX99" fmla="*/ 4858 w 180403"/>
                <a:gd name="connsiteY99" fmla="*/ 204787 h 310800"/>
                <a:gd name="connsiteX100" fmla="*/ 4572 w 180403"/>
                <a:gd name="connsiteY100" fmla="*/ 204121 h 310800"/>
                <a:gd name="connsiteX101" fmla="*/ 4572 w 180403"/>
                <a:gd name="connsiteY101" fmla="*/ 203454 h 310800"/>
                <a:gd name="connsiteX102" fmla="*/ 3905 w 180403"/>
                <a:gd name="connsiteY102" fmla="*/ 202502 h 310800"/>
                <a:gd name="connsiteX103" fmla="*/ 2953 w 180403"/>
                <a:gd name="connsiteY103" fmla="*/ 200882 h 310800"/>
                <a:gd name="connsiteX104" fmla="*/ 2572 w 180403"/>
                <a:gd name="connsiteY104" fmla="*/ 199549 h 310800"/>
                <a:gd name="connsiteX105" fmla="*/ 1905 w 180403"/>
                <a:gd name="connsiteY105" fmla="*/ 198882 h 310800"/>
                <a:gd name="connsiteX106" fmla="*/ 952 w 180403"/>
                <a:gd name="connsiteY106" fmla="*/ 197549 h 310800"/>
                <a:gd name="connsiteX107" fmla="*/ 571 w 180403"/>
                <a:gd name="connsiteY107" fmla="*/ 196882 h 310800"/>
                <a:gd name="connsiteX108" fmla="*/ 952 w 180403"/>
                <a:gd name="connsiteY108" fmla="*/ 195929 h 310800"/>
                <a:gd name="connsiteX109" fmla="*/ 286 w 180403"/>
                <a:gd name="connsiteY109" fmla="*/ 195643 h 310800"/>
                <a:gd name="connsiteX110" fmla="*/ 0 w 180403"/>
                <a:gd name="connsiteY110" fmla="*/ 194977 h 310800"/>
                <a:gd name="connsiteX111" fmla="*/ 0 w 180403"/>
                <a:gd name="connsiteY111" fmla="*/ 194596 h 310800"/>
                <a:gd name="connsiteX112" fmla="*/ 952 w 180403"/>
                <a:gd name="connsiteY112" fmla="*/ 192691 h 310800"/>
                <a:gd name="connsiteX113" fmla="*/ 1238 w 180403"/>
                <a:gd name="connsiteY113" fmla="*/ 190690 h 310800"/>
                <a:gd name="connsiteX114" fmla="*/ 1619 w 180403"/>
                <a:gd name="connsiteY114" fmla="*/ 190310 h 310800"/>
                <a:gd name="connsiteX115" fmla="*/ 2286 w 180403"/>
                <a:gd name="connsiteY115" fmla="*/ 189357 h 310800"/>
                <a:gd name="connsiteX116" fmla="*/ 1905 w 180403"/>
                <a:gd name="connsiteY116" fmla="*/ 187357 h 310800"/>
                <a:gd name="connsiteX117" fmla="*/ 2572 w 180403"/>
                <a:gd name="connsiteY117" fmla="*/ 184785 h 310800"/>
                <a:gd name="connsiteX118" fmla="*/ 2953 w 180403"/>
                <a:gd name="connsiteY118" fmla="*/ 184118 h 310800"/>
                <a:gd name="connsiteX119" fmla="*/ 2953 w 180403"/>
                <a:gd name="connsiteY119" fmla="*/ 183452 h 310800"/>
                <a:gd name="connsiteX120" fmla="*/ 3524 w 180403"/>
                <a:gd name="connsiteY120" fmla="*/ 183166 h 310800"/>
                <a:gd name="connsiteX121" fmla="*/ 5524 w 180403"/>
                <a:gd name="connsiteY121" fmla="*/ 181165 h 310800"/>
                <a:gd name="connsiteX122" fmla="*/ 5905 w 180403"/>
                <a:gd name="connsiteY122" fmla="*/ 181165 h 310800"/>
                <a:gd name="connsiteX123" fmla="*/ 5239 w 180403"/>
                <a:gd name="connsiteY123" fmla="*/ 180213 h 310800"/>
                <a:gd name="connsiteX124" fmla="*/ 5239 w 180403"/>
                <a:gd name="connsiteY124" fmla="*/ 179832 h 310800"/>
                <a:gd name="connsiteX125" fmla="*/ 5524 w 180403"/>
                <a:gd name="connsiteY125" fmla="*/ 179546 h 310800"/>
                <a:gd name="connsiteX126" fmla="*/ 6858 w 180403"/>
                <a:gd name="connsiteY126" fmla="*/ 178880 h 310800"/>
                <a:gd name="connsiteX127" fmla="*/ 8477 w 180403"/>
                <a:gd name="connsiteY127" fmla="*/ 178499 h 310800"/>
                <a:gd name="connsiteX128" fmla="*/ 8858 w 180403"/>
                <a:gd name="connsiteY128" fmla="*/ 177546 h 310800"/>
                <a:gd name="connsiteX129" fmla="*/ 8858 w 180403"/>
                <a:gd name="connsiteY129" fmla="*/ 174308 h 310800"/>
                <a:gd name="connsiteX130" fmla="*/ 9144 w 180403"/>
                <a:gd name="connsiteY130" fmla="*/ 173260 h 310800"/>
                <a:gd name="connsiteX131" fmla="*/ 9144 w 180403"/>
                <a:gd name="connsiteY131" fmla="*/ 172593 h 310800"/>
                <a:gd name="connsiteX132" fmla="*/ 10477 w 180403"/>
                <a:gd name="connsiteY132" fmla="*/ 170974 h 310800"/>
                <a:gd name="connsiteX133" fmla="*/ 12097 w 180403"/>
                <a:gd name="connsiteY133" fmla="*/ 168402 h 310800"/>
                <a:gd name="connsiteX134" fmla="*/ 18669 w 180403"/>
                <a:gd name="connsiteY134" fmla="*/ 164783 h 310800"/>
                <a:gd name="connsiteX135" fmla="*/ 19621 w 180403"/>
                <a:gd name="connsiteY135" fmla="*/ 165449 h 310800"/>
                <a:gd name="connsiteX136" fmla="*/ 30480 w 180403"/>
                <a:gd name="connsiteY136" fmla="*/ 148971 h 310800"/>
                <a:gd name="connsiteX137" fmla="*/ 27527 w 180403"/>
                <a:gd name="connsiteY137" fmla="*/ 144113 h 310800"/>
                <a:gd name="connsiteX138" fmla="*/ 24193 w 180403"/>
                <a:gd name="connsiteY138" fmla="*/ 139160 h 310800"/>
                <a:gd name="connsiteX139" fmla="*/ 23908 w 180403"/>
                <a:gd name="connsiteY139" fmla="*/ 138208 h 310800"/>
                <a:gd name="connsiteX140" fmla="*/ 23622 w 180403"/>
                <a:gd name="connsiteY140" fmla="*/ 135922 h 310800"/>
                <a:gd name="connsiteX141" fmla="*/ 23622 w 180403"/>
                <a:gd name="connsiteY141" fmla="*/ 135255 h 310800"/>
                <a:gd name="connsiteX142" fmla="*/ 23908 w 180403"/>
                <a:gd name="connsiteY142" fmla="*/ 135255 h 310800"/>
                <a:gd name="connsiteX143" fmla="*/ 24574 w 180403"/>
                <a:gd name="connsiteY143" fmla="*/ 134874 h 310800"/>
                <a:gd name="connsiteX144" fmla="*/ 24860 w 180403"/>
                <a:gd name="connsiteY144" fmla="*/ 134588 h 310800"/>
                <a:gd name="connsiteX145" fmla="*/ 27527 w 180403"/>
                <a:gd name="connsiteY145" fmla="*/ 132588 h 310800"/>
                <a:gd name="connsiteX146" fmla="*/ 28194 w 180403"/>
                <a:gd name="connsiteY146" fmla="*/ 131636 h 310800"/>
                <a:gd name="connsiteX147" fmla="*/ 28861 w 180403"/>
                <a:gd name="connsiteY147" fmla="*/ 130969 h 310800"/>
                <a:gd name="connsiteX148" fmla="*/ 29527 w 180403"/>
                <a:gd name="connsiteY148" fmla="*/ 130016 h 310800"/>
                <a:gd name="connsiteX149" fmla="*/ 28861 w 180403"/>
                <a:gd name="connsiteY149" fmla="*/ 130302 h 310800"/>
                <a:gd name="connsiteX150" fmla="*/ 27146 w 180403"/>
                <a:gd name="connsiteY150" fmla="*/ 129350 h 310800"/>
                <a:gd name="connsiteX151" fmla="*/ 26575 w 180403"/>
                <a:gd name="connsiteY151" fmla="*/ 128968 h 310800"/>
                <a:gd name="connsiteX152" fmla="*/ 25527 w 180403"/>
                <a:gd name="connsiteY152" fmla="*/ 128016 h 310800"/>
                <a:gd name="connsiteX153" fmla="*/ 24574 w 180403"/>
                <a:gd name="connsiteY153" fmla="*/ 126016 h 310800"/>
                <a:gd name="connsiteX154" fmla="*/ 24574 w 180403"/>
                <a:gd name="connsiteY154" fmla="*/ 125730 h 310800"/>
                <a:gd name="connsiteX155" fmla="*/ 25527 w 180403"/>
                <a:gd name="connsiteY155" fmla="*/ 125063 h 310800"/>
                <a:gd name="connsiteX156" fmla="*/ 25527 w 180403"/>
                <a:gd name="connsiteY156" fmla="*/ 124778 h 310800"/>
                <a:gd name="connsiteX157" fmla="*/ 25241 w 180403"/>
                <a:gd name="connsiteY157" fmla="*/ 124111 h 310800"/>
                <a:gd name="connsiteX158" fmla="*/ 25527 w 180403"/>
                <a:gd name="connsiteY158" fmla="*/ 123730 h 310800"/>
                <a:gd name="connsiteX159" fmla="*/ 25241 w 180403"/>
                <a:gd name="connsiteY159" fmla="*/ 123063 h 310800"/>
                <a:gd name="connsiteX160" fmla="*/ 25527 w 180403"/>
                <a:gd name="connsiteY160" fmla="*/ 121158 h 310800"/>
                <a:gd name="connsiteX161" fmla="*/ 24860 w 180403"/>
                <a:gd name="connsiteY161" fmla="*/ 120110 h 310800"/>
                <a:gd name="connsiteX162" fmla="*/ 24860 w 180403"/>
                <a:gd name="connsiteY162" fmla="*/ 117824 h 310800"/>
                <a:gd name="connsiteX163" fmla="*/ 26575 w 180403"/>
                <a:gd name="connsiteY163" fmla="*/ 116491 h 310800"/>
                <a:gd name="connsiteX164" fmla="*/ 26575 w 180403"/>
                <a:gd name="connsiteY164" fmla="*/ 116205 h 310800"/>
                <a:gd name="connsiteX165" fmla="*/ 25908 w 180403"/>
                <a:gd name="connsiteY165" fmla="*/ 115253 h 310800"/>
                <a:gd name="connsiteX166" fmla="*/ 26860 w 180403"/>
                <a:gd name="connsiteY166" fmla="*/ 115253 h 310800"/>
                <a:gd name="connsiteX167" fmla="*/ 25527 w 180403"/>
                <a:gd name="connsiteY167" fmla="*/ 113538 h 310800"/>
                <a:gd name="connsiteX168" fmla="*/ 25908 w 180403"/>
                <a:gd name="connsiteY168" fmla="*/ 113252 h 310800"/>
                <a:gd name="connsiteX169" fmla="*/ 25241 w 180403"/>
                <a:gd name="connsiteY169" fmla="*/ 112871 h 310800"/>
                <a:gd name="connsiteX170" fmla="*/ 24193 w 180403"/>
                <a:gd name="connsiteY170" fmla="*/ 111919 h 310800"/>
                <a:gd name="connsiteX171" fmla="*/ 25241 w 180403"/>
                <a:gd name="connsiteY171" fmla="*/ 109918 h 310800"/>
                <a:gd name="connsiteX172" fmla="*/ 24574 w 180403"/>
                <a:gd name="connsiteY172" fmla="*/ 109347 h 310800"/>
                <a:gd name="connsiteX173" fmla="*/ 25908 w 180403"/>
                <a:gd name="connsiteY173" fmla="*/ 108299 h 310800"/>
                <a:gd name="connsiteX174" fmla="*/ 29527 w 180403"/>
                <a:gd name="connsiteY174" fmla="*/ 107347 h 310800"/>
                <a:gd name="connsiteX175" fmla="*/ 30766 w 180403"/>
                <a:gd name="connsiteY175" fmla="*/ 107347 h 310800"/>
                <a:gd name="connsiteX176" fmla="*/ 31432 w 180403"/>
                <a:gd name="connsiteY176" fmla="*/ 106966 h 310800"/>
                <a:gd name="connsiteX177" fmla="*/ 32766 w 180403"/>
                <a:gd name="connsiteY177" fmla="*/ 106966 h 310800"/>
                <a:gd name="connsiteX178" fmla="*/ 33718 w 180403"/>
                <a:gd name="connsiteY178" fmla="*/ 107632 h 310800"/>
                <a:gd name="connsiteX179" fmla="*/ 35433 w 180403"/>
                <a:gd name="connsiteY179" fmla="*/ 106013 h 310800"/>
                <a:gd name="connsiteX180" fmla="*/ 37052 w 180403"/>
                <a:gd name="connsiteY180" fmla="*/ 106013 h 310800"/>
                <a:gd name="connsiteX181" fmla="*/ 38957 w 180403"/>
                <a:gd name="connsiteY181" fmla="*/ 105061 h 310800"/>
                <a:gd name="connsiteX182" fmla="*/ 43243 w 180403"/>
                <a:gd name="connsiteY182" fmla="*/ 104013 h 310800"/>
                <a:gd name="connsiteX183" fmla="*/ 45529 w 180403"/>
                <a:gd name="connsiteY183" fmla="*/ 103061 h 310800"/>
                <a:gd name="connsiteX184" fmla="*/ 46196 w 180403"/>
                <a:gd name="connsiteY184" fmla="*/ 102394 h 310800"/>
                <a:gd name="connsiteX185" fmla="*/ 46863 w 180403"/>
                <a:gd name="connsiteY185" fmla="*/ 103442 h 310800"/>
                <a:gd name="connsiteX186" fmla="*/ 50482 w 180403"/>
                <a:gd name="connsiteY186" fmla="*/ 102108 h 310800"/>
                <a:gd name="connsiteX187" fmla="*/ 51435 w 180403"/>
                <a:gd name="connsiteY187" fmla="*/ 100775 h 310800"/>
                <a:gd name="connsiteX188" fmla="*/ 52102 w 180403"/>
                <a:gd name="connsiteY188" fmla="*/ 99155 h 310800"/>
                <a:gd name="connsiteX189" fmla="*/ 53435 w 180403"/>
                <a:gd name="connsiteY189" fmla="*/ 97536 h 310800"/>
                <a:gd name="connsiteX190" fmla="*/ 54388 w 180403"/>
                <a:gd name="connsiteY190" fmla="*/ 96488 h 310800"/>
                <a:gd name="connsiteX191" fmla="*/ 55054 w 180403"/>
                <a:gd name="connsiteY191" fmla="*/ 96203 h 310800"/>
                <a:gd name="connsiteX192" fmla="*/ 55435 w 180403"/>
                <a:gd name="connsiteY192" fmla="*/ 95155 h 310800"/>
                <a:gd name="connsiteX193" fmla="*/ 56388 w 180403"/>
                <a:gd name="connsiteY193" fmla="*/ 94202 h 310800"/>
                <a:gd name="connsiteX194" fmla="*/ 57340 w 180403"/>
                <a:gd name="connsiteY194" fmla="*/ 93536 h 310800"/>
                <a:gd name="connsiteX195" fmla="*/ 58007 w 180403"/>
                <a:gd name="connsiteY195" fmla="*/ 92869 h 310800"/>
                <a:gd name="connsiteX196" fmla="*/ 59722 w 180403"/>
                <a:gd name="connsiteY196" fmla="*/ 91630 h 310800"/>
                <a:gd name="connsiteX197" fmla="*/ 61627 w 180403"/>
                <a:gd name="connsiteY197" fmla="*/ 89630 h 310800"/>
                <a:gd name="connsiteX198" fmla="*/ 62960 w 180403"/>
                <a:gd name="connsiteY198" fmla="*/ 88678 h 310800"/>
                <a:gd name="connsiteX199" fmla="*/ 62960 w 180403"/>
                <a:gd name="connsiteY199" fmla="*/ 86678 h 310800"/>
                <a:gd name="connsiteX200" fmla="*/ 63246 w 180403"/>
                <a:gd name="connsiteY200" fmla="*/ 84677 h 310800"/>
                <a:gd name="connsiteX201" fmla="*/ 64294 w 180403"/>
                <a:gd name="connsiteY201" fmla="*/ 83344 h 310800"/>
                <a:gd name="connsiteX202" fmla="*/ 65246 w 180403"/>
                <a:gd name="connsiteY202" fmla="*/ 82772 h 310800"/>
                <a:gd name="connsiteX203" fmla="*/ 66199 w 180403"/>
                <a:gd name="connsiteY203" fmla="*/ 82772 h 310800"/>
                <a:gd name="connsiteX204" fmla="*/ 66865 w 180403"/>
                <a:gd name="connsiteY204" fmla="*/ 82391 h 310800"/>
                <a:gd name="connsiteX205" fmla="*/ 69532 w 180403"/>
                <a:gd name="connsiteY205" fmla="*/ 81439 h 310800"/>
                <a:gd name="connsiteX206" fmla="*/ 69818 w 180403"/>
                <a:gd name="connsiteY206" fmla="*/ 80772 h 310800"/>
                <a:gd name="connsiteX207" fmla="*/ 70866 w 180403"/>
                <a:gd name="connsiteY207" fmla="*/ 80391 h 310800"/>
                <a:gd name="connsiteX208" fmla="*/ 71152 w 180403"/>
                <a:gd name="connsiteY208" fmla="*/ 80105 h 310800"/>
                <a:gd name="connsiteX209" fmla="*/ 72104 w 180403"/>
                <a:gd name="connsiteY209" fmla="*/ 80105 h 310800"/>
                <a:gd name="connsiteX210" fmla="*/ 72485 w 180403"/>
                <a:gd name="connsiteY210" fmla="*/ 79439 h 310800"/>
                <a:gd name="connsiteX211" fmla="*/ 74104 w 180403"/>
                <a:gd name="connsiteY211" fmla="*/ 79153 h 310800"/>
                <a:gd name="connsiteX212" fmla="*/ 75057 w 180403"/>
                <a:gd name="connsiteY212" fmla="*/ 78105 h 310800"/>
                <a:gd name="connsiteX213" fmla="*/ 78010 w 180403"/>
                <a:gd name="connsiteY213" fmla="*/ 76867 h 310800"/>
                <a:gd name="connsiteX214" fmla="*/ 80391 w 180403"/>
                <a:gd name="connsiteY214" fmla="*/ 75533 h 310800"/>
                <a:gd name="connsiteX215" fmla="*/ 80677 w 180403"/>
                <a:gd name="connsiteY215" fmla="*/ 75533 h 310800"/>
                <a:gd name="connsiteX216" fmla="*/ 81343 w 180403"/>
                <a:gd name="connsiteY216" fmla="*/ 75819 h 310800"/>
                <a:gd name="connsiteX217" fmla="*/ 81629 w 180403"/>
                <a:gd name="connsiteY217" fmla="*/ 75533 h 310800"/>
                <a:gd name="connsiteX218" fmla="*/ 82010 w 180403"/>
                <a:gd name="connsiteY218" fmla="*/ 75533 h 310800"/>
                <a:gd name="connsiteX219" fmla="*/ 82296 w 180403"/>
                <a:gd name="connsiteY219" fmla="*/ 76200 h 310800"/>
                <a:gd name="connsiteX220" fmla="*/ 82963 w 180403"/>
                <a:gd name="connsiteY220" fmla="*/ 75819 h 310800"/>
                <a:gd name="connsiteX221" fmla="*/ 82963 w 180403"/>
                <a:gd name="connsiteY221" fmla="*/ 77153 h 310800"/>
                <a:gd name="connsiteX222" fmla="*/ 83629 w 180403"/>
                <a:gd name="connsiteY222" fmla="*/ 77819 h 310800"/>
                <a:gd name="connsiteX223" fmla="*/ 85630 w 180403"/>
                <a:gd name="connsiteY223" fmla="*/ 77153 h 310800"/>
                <a:gd name="connsiteX224" fmla="*/ 86296 w 180403"/>
                <a:gd name="connsiteY224" fmla="*/ 76486 h 310800"/>
                <a:gd name="connsiteX225" fmla="*/ 86868 w 180403"/>
                <a:gd name="connsiteY225" fmla="*/ 75152 h 310800"/>
                <a:gd name="connsiteX226" fmla="*/ 88201 w 180403"/>
                <a:gd name="connsiteY226" fmla="*/ 74486 h 310800"/>
                <a:gd name="connsiteX227" fmla="*/ 88868 w 180403"/>
                <a:gd name="connsiteY227" fmla="*/ 73533 h 310800"/>
                <a:gd name="connsiteX228" fmla="*/ 89821 w 180403"/>
                <a:gd name="connsiteY228" fmla="*/ 73247 h 310800"/>
                <a:gd name="connsiteX229" fmla="*/ 90868 w 180403"/>
                <a:gd name="connsiteY229" fmla="*/ 73247 h 310800"/>
                <a:gd name="connsiteX230" fmla="*/ 91154 w 180403"/>
                <a:gd name="connsiteY230" fmla="*/ 73533 h 310800"/>
                <a:gd name="connsiteX231" fmla="*/ 92202 w 180403"/>
                <a:gd name="connsiteY231" fmla="*/ 73247 h 310800"/>
                <a:gd name="connsiteX232" fmla="*/ 92773 w 180403"/>
                <a:gd name="connsiteY232" fmla="*/ 73533 h 310800"/>
                <a:gd name="connsiteX233" fmla="*/ 92488 w 180403"/>
                <a:gd name="connsiteY233" fmla="*/ 72866 h 310800"/>
                <a:gd name="connsiteX234" fmla="*/ 91821 w 180403"/>
                <a:gd name="connsiteY234" fmla="*/ 71247 h 310800"/>
                <a:gd name="connsiteX235" fmla="*/ 91821 w 180403"/>
                <a:gd name="connsiteY235" fmla="*/ 70961 h 310800"/>
                <a:gd name="connsiteX236" fmla="*/ 91154 w 180403"/>
                <a:gd name="connsiteY236" fmla="*/ 69914 h 310800"/>
                <a:gd name="connsiteX237" fmla="*/ 90868 w 180403"/>
                <a:gd name="connsiteY237" fmla="*/ 69628 h 310800"/>
                <a:gd name="connsiteX238" fmla="*/ 89821 w 180403"/>
                <a:gd name="connsiteY238" fmla="*/ 69247 h 310800"/>
                <a:gd name="connsiteX239" fmla="*/ 89249 w 180403"/>
                <a:gd name="connsiteY239" fmla="*/ 68580 h 310800"/>
                <a:gd name="connsiteX240" fmla="*/ 89535 w 180403"/>
                <a:gd name="connsiteY240" fmla="*/ 68294 h 310800"/>
                <a:gd name="connsiteX241" fmla="*/ 89249 w 180403"/>
                <a:gd name="connsiteY241" fmla="*/ 68008 h 310800"/>
                <a:gd name="connsiteX242" fmla="*/ 88582 w 180403"/>
                <a:gd name="connsiteY242" fmla="*/ 67628 h 310800"/>
                <a:gd name="connsiteX243" fmla="*/ 88201 w 180403"/>
                <a:gd name="connsiteY243" fmla="*/ 66675 h 310800"/>
                <a:gd name="connsiteX244" fmla="*/ 87916 w 180403"/>
                <a:gd name="connsiteY244" fmla="*/ 66294 h 310800"/>
                <a:gd name="connsiteX245" fmla="*/ 87916 w 180403"/>
                <a:gd name="connsiteY245" fmla="*/ 65342 h 310800"/>
                <a:gd name="connsiteX246" fmla="*/ 87535 w 180403"/>
                <a:gd name="connsiteY246" fmla="*/ 65056 h 310800"/>
                <a:gd name="connsiteX247" fmla="*/ 87916 w 180403"/>
                <a:gd name="connsiteY247" fmla="*/ 64675 h 310800"/>
                <a:gd name="connsiteX248" fmla="*/ 87249 w 180403"/>
                <a:gd name="connsiteY248" fmla="*/ 64008 h 310800"/>
                <a:gd name="connsiteX249" fmla="*/ 86868 w 180403"/>
                <a:gd name="connsiteY249" fmla="*/ 63055 h 310800"/>
                <a:gd name="connsiteX250" fmla="*/ 86868 w 180403"/>
                <a:gd name="connsiteY250" fmla="*/ 62389 h 310800"/>
                <a:gd name="connsiteX251" fmla="*/ 85915 w 180403"/>
                <a:gd name="connsiteY251" fmla="*/ 61722 h 310800"/>
                <a:gd name="connsiteX252" fmla="*/ 85915 w 180403"/>
                <a:gd name="connsiteY252" fmla="*/ 60769 h 310800"/>
                <a:gd name="connsiteX253" fmla="*/ 85630 w 180403"/>
                <a:gd name="connsiteY253" fmla="*/ 60389 h 310800"/>
                <a:gd name="connsiteX254" fmla="*/ 85630 w 180403"/>
                <a:gd name="connsiteY254" fmla="*/ 60103 h 310800"/>
                <a:gd name="connsiteX255" fmla="*/ 85630 w 180403"/>
                <a:gd name="connsiteY255" fmla="*/ 60389 h 310800"/>
                <a:gd name="connsiteX256" fmla="*/ 85915 w 180403"/>
                <a:gd name="connsiteY256" fmla="*/ 59722 h 310800"/>
                <a:gd name="connsiteX257" fmla="*/ 85630 w 180403"/>
                <a:gd name="connsiteY257" fmla="*/ 59436 h 310800"/>
                <a:gd name="connsiteX258" fmla="*/ 85630 w 180403"/>
                <a:gd name="connsiteY258" fmla="*/ 58769 h 310800"/>
                <a:gd name="connsiteX259" fmla="*/ 85915 w 180403"/>
                <a:gd name="connsiteY259" fmla="*/ 58103 h 310800"/>
                <a:gd name="connsiteX260" fmla="*/ 85630 w 180403"/>
                <a:gd name="connsiteY260" fmla="*/ 57817 h 310800"/>
                <a:gd name="connsiteX261" fmla="*/ 85630 w 180403"/>
                <a:gd name="connsiteY261" fmla="*/ 56769 h 310800"/>
                <a:gd name="connsiteX262" fmla="*/ 85249 w 180403"/>
                <a:gd name="connsiteY262" fmla="*/ 56483 h 310800"/>
                <a:gd name="connsiteX263" fmla="*/ 85630 w 180403"/>
                <a:gd name="connsiteY263" fmla="*/ 56197 h 310800"/>
                <a:gd name="connsiteX264" fmla="*/ 85249 w 180403"/>
                <a:gd name="connsiteY264" fmla="*/ 55817 h 310800"/>
                <a:gd name="connsiteX265" fmla="*/ 85630 w 180403"/>
                <a:gd name="connsiteY265" fmla="*/ 55531 h 310800"/>
                <a:gd name="connsiteX266" fmla="*/ 84963 w 180403"/>
                <a:gd name="connsiteY266" fmla="*/ 55150 h 310800"/>
                <a:gd name="connsiteX267" fmla="*/ 84963 w 180403"/>
                <a:gd name="connsiteY267" fmla="*/ 54864 h 310800"/>
                <a:gd name="connsiteX268" fmla="*/ 84582 w 180403"/>
                <a:gd name="connsiteY268" fmla="*/ 54864 h 310800"/>
                <a:gd name="connsiteX269" fmla="*/ 84963 w 180403"/>
                <a:gd name="connsiteY269" fmla="*/ 54483 h 310800"/>
                <a:gd name="connsiteX270" fmla="*/ 84582 w 180403"/>
                <a:gd name="connsiteY270" fmla="*/ 54483 h 310800"/>
                <a:gd name="connsiteX271" fmla="*/ 84582 w 180403"/>
                <a:gd name="connsiteY271" fmla="*/ 53245 h 310800"/>
                <a:gd name="connsiteX272" fmla="*/ 84963 w 180403"/>
                <a:gd name="connsiteY272" fmla="*/ 52578 h 310800"/>
                <a:gd name="connsiteX273" fmla="*/ 84582 w 180403"/>
                <a:gd name="connsiteY273" fmla="*/ 52197 h 310800"/>
                <a:gd name="connsiteX274" fmla="*/ 84582 w 180403"/>
                <a:gd name="connsiteY274" fmla="*/ 51244 h 310800"/>
                <a:gd name="connsiteX275" fmla="*/ 84963 w 180403"/>
                <a:gd name="connsiteY275" fmla="*/ 50864 h 310800"/>
                <a:gd name="connsiteX276" fmla="*/ 84963 w 180403"/>
                <a:gd name="connsiteY276" fmla="*/ 50578 h 310800"/>
                <a:gd name="connsiteX277" fmla="*/ 84582 w 180403"/>
                <a:gd name="connsiteY277" fmla="*/ 50292 h 310800"/>
                <a:gd name="connsiteX278" fmla="*/ 84963 w 180403"/>
                <a:gd name="connsiteY278" fmla="*/ 49911 h 310800"/>
                <a:gd name="connsiteX279" fmla="*/ 84296 w 180403"/>
                <a:gd name="connsiteY279" fmla="*/ 49244 h 310800"/>
                <a:gd name="connsiteX280" fmla="*/ 84582 w 180403"/>
                <a:gd name="connsiteY280" fmla="*/ 48958 h 310800"/>
                <a:gd name="connsiteX281" fmla="*/ 84582 w 180403"/>
                <a:gd name="connsiteY281" fmla="*/ 48578 h 310800"/>
                <a:gd name="connsiteX282" fmla="*/ 84963 w 180403"/>
                <a:gd name="connsiteY282" fmla="*/ 48578 h 310800"/>
                <a:gd name="connsiteX283" fmla="*/ 84963 w 180403"/>
                <a:gd name="connsiteY283" fmla="*/ 48292 h 310800"/>
                <a:gd name="connsiteX284" fmla="*/ 84582 w 180403"/>
                <a:gd name="connsiteY284" fmla="*/ 47911 h 310800"/>
                <a:gd name="connsiteX285" fmla="*/ 84296 w 180403"/>
                <a:gd name="connsiteY285" fmla="*/ 47911 h 310800"/>
                <a:gd name="connsiteX286" fmla="*/ 83915 w 180403"/>
                <a:gd name="connsiteY286" fmla="*/ 47625 h 310800"/>
                <a:gd name="connsiteX287" fmla="*/ 84296 w 180403"/>
                <a:gd name="connsiteY287" fmla="*/ 47625 h 310800"/>
                <a:gd name="connsiteX288" fmla="*/ 83915 w 180403"/>
                <a:gd name="connsiteY288" fmla="*/ 47339 h 310800"/>
                <a:gd name="connsiteX289" fmla="*/ 84582 w 180403"/>
                <a:gd name="connsiteY289" fmla="*/ 46672 h 310800"/>
                <a:gd name="connsiteX290" fmla="*/ 86296 w 180403"/>
                <a:gd name="connsiteY290" fmla="*/ 46672 h 310800"/>
                <a:gd name="connsiteX291" fmla="*/ 85915 w 180403"/>
                <a:gd name="connsiteY291" fmla="*/ 46958 h 310800"/>
                <a:gd name="connsiteX292" fmla="*/ 86868 w 180403"/>
                <a:gd name="connsiteY292" fmla="*/ 47339 h 310800"/>
                <a:gd name="connsiteX293" fmla="*/ 86868 w 180403"/>
                <a:gd name="connsiteY293" fmla="*/ 46958 h 310800"/>
                <a:gd name="connsiteX294" fmla="*/ 87249 w 180403"/>
                <a:gd name="connsiteY294" fmla="*/ 47339 h 310800"/>
                <a:gd name="connsiteX295" fmla="*/ 87535 w 180403"/>
                <a:gd name="connsiteY295" fmla="*/ 47339 h 310800"/>
                <a:gd name="connsiteX296" fmla="*/ 87535 w 180403"/>
                <a:gd name="connsiteY296" fmla="*/ 46958 h 310800"/>
                <a:gd name="connsiteX297" fmla="*/ 87916 w 180403"/>
                <a:gd name="connsiteY297" fmla="*/ 46672 h 310800"/>
                <a:gd name="connsiteX298" fmla="*/ 88868 w 180403"/>
                <a:gd name="connsiteY298" fmla="*/ 46672 h 310800"/>
                <a:gd name="connsiteX299" fmla="*/ 88868 w 180403"/>
                <a:gd name="connsiteY299" fmla="*/ 46006 h 310800"/>
                <a:gd name="connsiteX300" fmla="*/ 89249 w 180403"/>
                <a:gd name="connsiteY300" fmla="*/ 46006 h 310800"/>
                <a:gd name="connsiteX301" fmla="*/ 88868 w 180403"/>
                <a:gd name="connsiteY301" fmla="*/ 45339 h 310800"/>
                <a:gd name="connsiteX302" fmla="*/ 89249 w 180403"/>
                <a:gd name="connsiteY302" fmla="*/ 44958 h 310800"/>
                <a:gd name="connsiteX303" fmla="*/ 88868 w 180403"/>
                <a:gd name="connsiteY303" fmla="*/ 44291 h 310800"/>
                <a:gd name="connsiteX304" fmla="*/ 88868 w 180403"/>
                <a:gd name="connsiteY304" fmla="*/ 43720 h 310800"/>
                <a:gd name="connsiteX305" fmla="*/ 89249 w 180403"/>
                <a:gd name="connsiteY305" fmla="*/ 43720 h 310800"/>
                <a:gd name="connsiteX306" fmla="*/ 89535 w 180403"/>
                <a:gd name="connsiteY306" fmla="*/ 42672 h 310800"/>
                <a:gd name="connsiteX307" fmla="*/ 88868 w 180403"/>
                <a:gd name="connsiteY307" fmla="*/ 43053 h 310800"/>
                <a:gd name="connsiteX308" fmla="*/ 88201 w 180403"/>
                <a:gd name="connsiteY308" fmla="*/ 43053 h 310800"/>
                <a:gd name="connsiteX309" fmla="*/ 88201 w 180403"/>
                <a:gd name="connsiteY309" fmla="*/ 43339 h 310800"/>
                <a:gd name="connsiteX310" fmla="*/ 87249 w 180403"/>
                <a:gd name="connsiteY310" fmla="*/ 43339 h 310800"/>
                <a:gd name="connsiteX311" fmla="*/ 86868 w 180403"/>
                <a:gd name="connsiteY311" fmla="*/ 43053 h 310800"/>
                <a:gd name="connsiteX312" fmla="*/ 86582 w 180403"/>
                <a:gd name="connsiteY312" fmla="*/ 43053 h 310800"/>
                <a:gd name="connsiteX313" fmla="*/ 85915 w 180403"/>
                <a:gd name="connsiteY313" fmla="*/ 42386 h 310800"/>
                <a:gd name="connsiteX314" fmla="*/ 84963 w 180403"/>
                <a:gd name="connsiteY314" fmla="*/ 42672 h 310800"/>
                <a:gd name="connsiteX315" fmla="*/ 84582 w 180403"/>
                <a:gd name="connsiteY315" fmla="*/ 42672 h 310800"/>
                <a:gd name="connsiteX316" fmla="*/ 83915 w 180403"/>
                <a:gd name="connsiteY316" fmla="*/ 41719 h 310800"/>
                <a:gd name="connsiteX317" fmla="*/ 82677 w 180403"/>
                <a:gd name="connsiteY317" fmla="*/ 41719 h 310800"/>
                <a:gd name="connsiteX318" fmla="*/ 82677 w 180403"/>
                <a:gd name="connsiteY318" fmla="*/ 41339 h 310800"/>
                <a:gd name="connsiteX319" fmla="*/ 80677 w 180403"/>
                <a:gd name="connsiteY319" fmla="*/ 39433 h 310800"/>
                <a:gd name="connsiteX320" fmla="*/ 80391 w 180403"/>
                <a:gd name="connsiteY320" fmla="*/ 38386 h 310800"/>
                <a:gd name="connsiteX321" fmla="*/ 79724 w 180403"/>
                <a:gd name="connsiteY321" fmla="*/ 38100 h 310800"/>
                <a:gd name="connsiteX322" fmla="*/ 78676 w 180403"/>
                <a:gd name="connsiteY322" fmla="*/ 37147 h 310800"/>
                <a:gd name="connsiteX323" fmla="*/ 78676 w 180403"/>
                <a:gd name="connsiteY323" fmla="*/ 36767 h 310800"/>
                <a:gd name="connsiteX324" fmla="*/ 78391 w 180403"/>
                <a:gd name="connsiteY324" fmla="*/ 36100 h 310800"/>
                <a:gd name="connsiteX325" fmla="*/ 79343 w 180403"/>
                <a:gd name="connsiteY325" fmla="*/ 34862 h 310800"/>
                <a:gd name="connsiteX326" fmla="*/ 79724 w 180403"/>
                <a:gd name="connsiteY326" fmla="*/ 34195 h 310800"/>
                <a:gd name="connsiteX327" fmla="*/ 79724 w 180403"/>
                <a:gd name="connsiteY327" fmla="*/ 32861 h 310800"/>
                <a:gd name="connsiteX328" fmla="*/ 78010 w 180403"/>
                <a:gd name="connsiteY328" fmla="*/ 29242 h 310800"/>
                <a:gd name="connsiteX329" fmla="*/ 76390 w 180403"/>
                <a:gd name="connsiteY329" fmla="*/ 26289 h 310800"/>
                <a:gd name="connsiteX330" fmla="*/ 76390 w 180403"/>
                <a:gd name="connsiteY330" fmla="*/ 24289 h 310800"/>
                <a:gd name="connsiteX331" fmla="*/ 76105 w 180403"/>
                <a:gd name="connsiteY331" fmla="*/ 22384 h 310800"/>
                <a:gd name="connsiteX332" fmla="*/ 73438 w 180403"/>
                <a:gd name="connsiteY332" fmla="*/ 21336 h 310800"/>
                <a:gd name="connsiteX333" fmla="*/ 72485 w 180403"/>
                <a:gd name="connsiteY333" fmla="*/ 20098 h 310800"/>
                <a:gd name="connsiteX334" fmla="*/ 71533 w 180403"/>
                <a:gd name="connsiteY334" fmla="*/ 19431 h 310800"/>
                <a:gd name="connsiteX335" fmla="*/ 71152 w 180403"/>
                <a:gd name="connsiteY335" fmla="*/ 19431 h 310800"/>
                <a:gd name="connsiteX336" fmla="*/ 71152 w 180403"/>
                <a:gd name="connsiteY336" fmla="*/ 19050 h 310800"/>
                <a:gd name="connsiteX337" fmla="*/ 70866 w 180403"/>
                <a:gd name="connsiteY337" fmla="*/ 18764 h 310800"/>
                <a:gd name="connsiteX338" fmla="*/ 71152 w 180403"/>
                <a:gd name="connsiteY338" fmla="*/ 17717 h 310800"/>
                <a:gd name="connsiteX339" fmla="*/ 71152 w 180403"/>
                <a:gd name="connsiteY339" fmla="*/ 16478 h 310800"/>
                <a:gd name="connsiteX340" fmla="*/ 71533 w 180403"/>
                <a:gd name="connsiteY340" fmla="*/ 15430 h 310800"/>
                <a:gd name="connsiteX341" fmla="*/ 71818 w 180403"/>
                <a:gd name="connsiteY341" fmla="*/ 14192 h 310800"/>
                <a:gd name="connsiteX342" fmla="*/ 72771 w 180403"/>
                <a:gd name="connsiteY342" fmla="*/ 12192 h 310800"/>
                <a:gd name="connsiteX343" fmla="*/ 73819 w 180403"/>
                <a:gd name="connsiteY343" fmla="*/ 11240 h 310800"/>
                <a:gd name="connsiteX344" fmla="*/ 74104 w 180403"/>
                <a:gd name="connsiteY344" fmla="*/ 10192 h 310800"/>
                <a:gd name="connsiteX345" fmla="*/ 74485 w 180403"/>
                <a:gd name="connsiteY345" fmla="*/ 10192 h 310800"/>
                <a:gd name="connsiteX346" fmla="*/ 74485 w 180403"/>
                <a:gd name="connsiteY346" fmla="*/ 11811 h 310800"/>
                <a:gd name="connsiteX347" fmla="*/ 75438 w 180403"/>
                <a:gd name="connsiteY347" fmla="*/ 12192 h 310800"/>
                <a:gd name="connsiteX348" fmla="*/ 76771 w 180403"/>
                <a:gd name="connsiteY348" fmla="*/ 11525 h 310800"/>
                <a:gd name="connsiteX349" fmla="*/ 77724 w 180403"/>
                <a:gd name="connsiteY349" fmla="*/ 12859 h 310800"/>
                <a:gd name="connsiteX350" fmla="*/ 78676 w 180403"/>
                <a:gd name="connsiteY350" fmla="*/ 13526 h 310800"/>
                <a:gd name="connsiteX351" fmla="*/ 78676 w 180403"/>
                <a:gd name="connsiteY351" fmla="*/ 12859 h 310800"/>
                <a:gd name="connsiteX352" fmla="*/ 79057 w 180403"/>
                <a:gd name="connsiteY352" fmla="*/ 12478 h 310800"/>
                <a:gd name="connsiteX353" fmla="*/ 79343 w 180403"/>
                <a:gd name="connsiteY353" fmla="*/ 11811 h 310800"/>
                <a:gd name="connsiteX354" fmla="*/ 79724 w 180403"/>
                <a:gd name="connsiteY354" fmla="*/ 11525 h 310800"/>
                <a:gd name="connsiteX355" fmla="*/ 82010 w 180403"/>
                <a:gd name="connsiteY355" fmla="*/ 15145 h 310800"/>
                <a:gd name="connsiteX356" fmla="*/ 82963 w 180403"/>
                <a:gd name="connsiteY356" fmla="*/ 16764 h 310800"/>
                <a:gd name="connsiteX357" fmla="*/ 83629 w 180403"/>
                <a:gd name="connsiteY357" fmla="*/ 18383 h 310800"/>
                <a:gd name="connsiteX358" fmla="*/ 85249 w 180403"/>
                <a:gd name="connsiteY358" fmla="*/ 19050 h 310800"/>
                <a:gd name="connsiteX359" fmla="*/ 86868 w 180403"/>
                <a:gd name="connsiteY359" fmla="*/ 20383 h 310800"/>
                <a:gd name="connsiteX360" fmla="*/ 87535 w 180403"/>
                <a:gd name="connsiteY360" fmla="*/ 19050 h 310800"/>
                <a:gd name="connsiteX361" fmla="*/ 92202 w 180403"/>
                <a:gd name="connsiteY361" fmla="*/ 22384 h 310800"/>
                <a:gd name="connsiteX362" fmla="*/ 94774 w 180403"/>
                <a:gd name="connsiteY362" fmla="*/ 19431 h 310800"/>
                <a:gd name="connsiteX363" fmla="*/ 95726 w 180403"/>
                <a:gd name="connsiteY363" fmla="*/ 20383 h 310800"/>
                <a:gd name="connsiteX364" fmla="*/ 96393 w 180403"/>
                <a:gd name="connsiteY364" fmla="*/ 20669 h 310800"/>
                <a:gd name="connsiteX365" fmla="*/ 98393 w 180403"/>
                <a:gd name="connsiteY365" fmla="*/ 20669 h 310800"/>
                <a:gd name="connsiteX366" fmla="*/ 98393 w 180403"/>
                <a:gd name="connsiteY366" fmla="*/ 19431 h 310800"/>
                <a:gd name="connsiteX367" fmla="*/ 98679 w 180403"/>
                <a:gd name="connsiteY367" fmla="*/ 18383 h 310800"/>
                <a:gd name="connsiteX368" fmla="*/ 98679 w 180403"/>
                <a:gd name="connsiteY368" fmla="*/ 18097 h 310800"/>
                <a:gd name="connsiteX369" fmla="*/ 99060 w 180403"/>
                <a:gd name="connsiteY369" fmla="*/ 17717 h 310800"/>
                <a:gd name="connsiteX370" fmla="*/ 99727 w 180403"/>
                <a:gd name="connsiteY370" fmla="*/ 17431 h 310800"/>
                <a:gd name="connsiteX371" fmla="*/ 99727 w 180403"/>
                <a:gd name="connsiteY371" fmla="*/ 17145 h 310800"/>
                <a:gd name="connsiteX372" fmla="*/ 100013 w 180403"/>
                <a:gd name="connsiteY372" fmla="*/ 16764 h 310800"/>
                <a:gd name="connsiteX373" fmla="*/ 100393 w 180403"/>
                <a:gd name="connsiteY373" fmla="*/ 16764 h 310800"/>
                <a:gd name="connsiteX374" fmla="*/ 101346 w 180403"/>
                <a:gd name="connsiteY374" fmla="*/ 16478 h 310800"/>
                <a:gd name="connsiteX375" fmla="*/ 102013 w 180403"/>
                <a:gd name="connsiteY375" fmla="*/ 16097 h 310800"/>
                <a:gd name="connsiteX376" fmla="*/ 102298 w 180403"/>
                <a:gd name="connsiteY376" fmla="*/ 15811 h 310800"/>
                <a:gd name="connsiteX377" fmla="*/ 102013 w 180403"/>
                <a:gd name="connsiteY377" fmla="*/ 15145 h 310800"/>
                <a:gd name="connsiteX378" fmla="*/ 102965 w 180403"/>
                <a:gd name="connsiteY378" fmla="*/ 14192 h 310800"/>
                <a:gd name="connsiteX379" fmla="*/ 104013 w 180403"/>
                <a:gd name="connsiteY379" fmla="*/ 14192 h 310800"/>
                <a:gd name="connsiteX380" fmla="*/ 103632 w 180403"/>
                <a:gd name="connsiteY380" fmla="*/ 12859 h 310800"/>
                <a:gd name="connsiteX381" fmla="*/ 104013 w 180403"/>
                <a:gd name="connsiteY381" fmla="*/ 12478 h 310800"/>
                <a:gd name="connsiteX382" fmla="*/ 104584 w 180403"/>
                <a:gd name="connsiteY382" fmla="*/ 13144 h 310800"/>
                <a:gd name="connsiteX383" fmla="*/ 105251 w 180403"/>
                <a:gd name="connsiteY383" fmla="*/ 13526 h 310800"/>
                <a:gd name="connsiteX384" fmla="*/ 105632 w 180403"/>
                <a:gd name="connsiteY384" fmla="*/ 13144 h 310800"/>
                <a:gd name="connsiteX385" fmla="*/ 106299 w 180403"/>
                <a:gd name="connsiteY385" fmla="*/ 12859 h 310800"/>
                <a:gd name="connsiteX386" fmla="*/ 108585 w 180403"/>
                <a:gd name="connsiteY386" fmla="*/ 12859 h 310800"/>
                <a:gd name="connsiteX387" fmla="*/ 109252 w 180403"/>
                <a:gd name="connsiteY387" fmla="*/ 12192 h 310800"/>
                <a:gd name="connsiteX388" fmla="*/ 109538 w 180403"/>
                <a:gd name="connsiteY388" fmla="*/ 12192 h 310800"/>
                <a:gd name="connsiteX389" fmla="*/ 109538 w 180403"/>
                <a:gd name="connsiteY389" fmla="*/ 11525 h 310800"/>
                <a:gd name="connsiteX390" fmla="*/ 108871 w 180403"/>
                <a:gd name="connsiteY390" fmla="*/ 11525 h 310800"/>
                <a:gd name="connsiteX391" fmla="*/ 108871 w 180403"/>
                <a:gd name="connsiteY391" fmla="*/ 10858 h 310800"/>
                <a:gd name="connsiteX392" fmla="*/ 108585 w 180403"/>
                <a:gd name="connsiteY392" fmla="*/ 10192 h 310800"/>
                <a:gd name="connsiteX393" fmla="*/ 108871 w 180403"/>
                <a:gd name="connsiteY393" fmla="*/ 9525 h 310800"/>
                <a:gd name="connsiteX394" fmla="*/ 109252 w 180403"/>
                <a:gd name="connsiteY394" fmla="*/ 9525 h 310800"/>
                <a:gd name="connsiteX395" fmla="*/ 109918 w 180403"/>
                <a:gd name="connsiteY395" fmla="*/ 9239 h 310800"/>
                <a:gd name="connsiteX396" fmla="*/ 110204 w 180403"/>
                <a:gd name="connsiteY396" fmla="*/ 9239 h 310800"/>
                <a:gd name="connsiteX397" fmla="*/ 109918 w 180403"/>
                <a:gd name="connsiteY397" fmla="*/ 8572 h 310800"/>
                <a:gd name="connsiteX398" fmla="*/ 110204 w 180403"/>
                <a:gd name="connsiteY398" fmla="*/ 8287 h 310800"/>
                <a:gd name="connsiteX399" fmla="*/ 110204 w 180403"/>
                <a:gd name="connsiteY399" fmla="*/ 7906 h 310800"/>
                <a:gd name="connsiteX400" fmla="*/ 110490 w 180403"/>
                <a:gd name="connsiteY400" fmla="*/ 7906 h 310800"/>
                <a:gd name="connsiteX401" fmla="*/ 110871 w 180403"/>
                <a:gd name="connsiteY401" fmla="*/ 8572 h 310800"/>
                <a:gd name="connsiteX402" fmla="*/ 111157 w 180403"/>
                <a:gd name="connsiteY402" fmla="*/ 8287 h 310800"/>
                <a:gd name="connsiteX403" fmla="*/ 112490 w 180403"/>
                <a:gd name="connsiteY403" fmla="*/ 7906 h 310800"/>
                <a:gd name="connsiteX404" fmla="*/ 112871 w 180403"/>
                <a:gd name="connsiteY404" fmla="*/ 7620 h 310800"/>
                <a:gd name="connsiteX405" fmla="*/ 112490 w 180403"/>
                <a:gd name="connsiteY405" fmla="*/ 7239 h 310800"/>
                <a:gd name="connsiteX406" fmla="*/ 112871 w 180403"/>
                <a:gd name="connsiteY406" fmla="*/ 6953 h 310800"/>
                <a:gd name="connsiteX407" fmla="*/ 113443 w 180403"/>
                <a:gd name="connsiteY407" fmla="*/ 6572 h 310800"/>
                <a:gd name="connsiteX408" fmla="*/ 113157 w 180403"/>
                <a:gd name="connsiteY408" fmla="*/ 5905 h 310800"/>
                <a:gd name="connsiteX409" fmla="*/ 113443 w 180403"/>
                <a:gd name="connsiteY409" fmla="*/ 5334 h 310800"/>
                <a:gd name="connsiteX410" fmla="*/ 114109 w 180403"/>
                <a:gd name="connsiteY410" fmla="*/ 5620 h 310800"/>
                <a:gd name="connsiteX411" fmla="*/ 116110 w 180403"/>
                <a:gd name="connsiteY411" fmla="*/ 4953 h 310800"/>
                <a:gd name="connsiteX412" fmla="*/ 116776 w 180403"/>
                <a:gd name="connsiteY412" fmla="*/ 4953 h 310800"/>
                <a:gd name="connsiteX413" fmla="*/ 117062 w 180403"/>
                <a:gd name="connsiteY413" fmla="*/ 4667 h 310800"/>
                <a:gd name="connsiteX414" fmla="*/ 117729 w 180403"/>
                <a:gd name="connsiteY414" fmla="*/ 5334 h 310800"/>
                <a:gd name="connsiteX415" fmla="*/ 117729 w 180403"/>
                <a:gd name="connsiteY415" fmla="*/ 5905 h 310800"/>
                <a:gd name="connsiteX416" fmla="*/ 118396 w 180403"/>
                <a:gd name="connsiteY416" fmla="*/ 6286 h 310800"/>
                <a:gd name="connsiteX417" fmla="*/ 120015 w 180403"/>
                <a:gd name="connsiteY417" fmla="*/ 5905 h 310800"/>
                <a:gd name="connsiteX418" fmla="*/ 121063 w 180403"/>
                <a:gd name="connsiteY418" fmla="*/ 5334 h 310800"/>
                <a:gd name="connsiteX419" fmla="*/ 121348 w 180403"/>
                <a:gd name="connsiteY419" fmla="*/ 5620 h 310800"/>
                <a:gd name="connsiteX420" fmla="*/ 121063 w 180403"/>
                <a:gd name="connsiteY420" fmla="*/ 6286 h 310800"/>
                <a:gd name="connsiteX421" fmla="*/ 121729 w 180403"/>
                <a:gd name="connsiteY421" fmla="*/ 6953 h 310800"/>
                <a:gd name="connsiteX422" fmla="*/ 122015 w 180403"/>
                <a:gd name="connsiteY422" fmla="*/ 6572 h 310800"/>
                <a:gd name="connsiteX423" fmla="*/ 122301 w 180403"/>
                <a:gd name="connsiteY423" fmla="*/ 6572 h 310800"/>
                <a:gd name="connsiteX424" fmla="*/ 122015 w 180403"/>
                <a:gd name="connsiteY424" fmla="*/ 5620 h 310800"/>
                <a:gd name="connsiteX425" fmla="*/ 122301 w 180403"/>
                <a:gd name="connsiteY425" fmla="*/ 5334 h 310800"/>
                <a:gd name="connsiteX426" fmla="*/ 122968 w 180403"/>
                <a:gd name="connsiteY426" fmla="*/ 5334 h 310800"/>
                <a:gd name="connsiteX427" fmla="*/ 122968 w 180403"/>
                <a:gd name="connsiteY427" fmla="*/ 5905 h 310800"/>
                <a:gd name="connsiteX428" fmla="*/ 123634 w 180403"/>
                <a:gd name="connsiteY428" fmla="*/ 5905 h 310800"/>
                <a:gd name="connsiteX429" fmla="*/ 123349 w 180403"/>
                <a:gd name="connsiteY429" fmla="*/ 5334 h 310800"/>
                <a:gd name="connsiteX430" fmla="*/ 123634 w 180403"/>
                <a:gd name="connsiteY430" fmla="*/ 4953 h 310800"/>
                <a:gd name="connsiteX431" fmla="*/ 124015 w 180403"/>
                <a:gd name="connsiteY431" fmla="*/ 4953 h 310800"/>
                <a:gd name="connsiteX432" fmla="*/ 124682 w 180403"/>
                <a:gd name="connsiteY432" fmla="*/ 5334 h 310800"/>
                <a:gd name="connsiteX433" fmla="*/ 125254 w 180403"/>
                <a:gd name="connsiteY433" fmla="*/ 5334 h 310800"/>
                <a:gd name="connsiteX434" fmla="*/ 126301 w 180403"/>
                <a:gd name="connsiteY434" fmla="*/ 4286 h 310800"/>
                <a:gd name="connsiteX435" fmla="*/ 127254 w 180403"/>
                <a:gd name="connsiteY435" fmla="*/ 4001 h 310800"/>
                <a:gd name="connsiteX436" fmla="*/ 127254 w 180403"/>
                <a:gd name="connsiteY436" fmla="*/ 3619 h 310800"/>
                <a:gd name="connsiteX437" fmla="*/ 127921 w 180403"/>
                <a:gd name="connsiteY437" fmla="*/ 3619 h 310800"/>
                <a:gd name="connsiteX438" fmla="*/ 127921 w 180403"/>
                <a:gd name="connsiteY438" fmla="*/ 3334 h 310800"/>
                <a:gd name="connsiteX439" fmla="*/ 128206 w 180403"/>
                <a:gd name="connsiteY439" fmla="*/ 2667 h 310800"/>
                <a:gd name="connsiteX440" fmla="*/ 128206 w 180403"/>
                <a:gd name="connsiteY440" fmla="*/ 2381 h 310800"/>
                <a:gd name="connsiteX441" fmla="*/ 128873 w 180403"/>
                <a:gd name="connsiteY441" fmla="*/ 2381 h 310800"/>
                <a:gd name="connsiteX442" fmla="*/ 129254 w 180403"/>
                <a:gd name="connsiteY442" fmla="*/ 1715 h 310800"/>
                <a:gd name="connsiteX443" fmla="*/ 129540 w 180403"/>
                <a:gd name="connsiteY443" fmla="*/ 1715 h 310800"/>
                <a:gd name="connsiteX444" fmla="*/ 129254 w 180403"/>
                <a:gd name="connsiteY444" fmla="*/ 2381 h 310800"/>
                <a:gd name="connsiteX445" fmla="*/ 129254 w 180403"/>
                <a:gd name="connsiteY445" fmla="*/ 2667 h 310800"/>
                <a:gd name="connsiteX446" fmla="*/ 129540 w 180403"/>
                <a:gd name="connsiteY446" fmla="*/ 2953 h 310800"/>
                <a:gd name="connsiteX447" fmla="*/ 130873 w 180403"/>
                <a:gd name="connsiteY447" fmla="*/ 2381 h 310800"/>
                <a:gd name="connsiteX448" fmla="*/ 131826 w 180403"/>
                <a:gd name="connsiteY448" fmla="*/ 1715 h 310800"/>
                <a:gd name="connsiteX449" fmla="*/ 132874 w 180403"/>
                <a:gd name="connsiteY449" fmla="*/ 1333 h 310800"/>
                <a:gd name="connsiteX450" fmla="*/ 133826 w 180403"/>
                <a:gd name="connsiteY450" fmla="*/ 2381 h 310800"/>
                <a:gd name="connsiteX451" fmla="*/ 134112 w 180403"/>
                <a:gd name="connsiteY451" fmla="*/ 2953 h 310800"/>
                <a:gd name="connsiteX452" fmla="*/ 134493 w 180403"/>
                <a:gd name="connsiteY452" fmla="*/ 2953 h 310800"/>
                <a:gd name="connsiteX453" fmla="*/ 134779 w 180403"/>
                <a:gd name="connsiteY453" fmla="*/ 2381 h 310800"/>
                <a:gd name="connsiteX454" fmla="*/ 135445 w 180403"/>
                <a:gd name="connsiteY454" fmla="*/ 2381 h 310800"/>
                <a:gd name="connsiteX455" fmla="*/ 135445 w 180403"/>
                <a:gd name="connsiteY455" fmla="*/ 2953 h 310800"/>
                <a:gd name="connsiteX456" fmla="*/ 136112 w 180403"/>
                <a:gd name="connsiteY456" fmla="*/ 2953 h 310800"/>
                <a:gd name="connsiteX457" fmla="*/ 138113 w 180403"/>
                <a:gd name="connsiteY457" fmla="*/ 2000 h 310800"/>
                <a:gd name="connsiteX458" fmla="*/ 138398 w 180403"/>
                <a:gd name="connsiteY458" fmla="*/ 2000 h 310800"/>
                <a:gd name="connsiteX459" fmla="*/ 138779 w 180403"/>
                <a:gd name="connsiteY459" fmla="*/ 2667 h 310800"/>
                <a:gd name="connsiteX460" fmla="*/ 139065 w 180403"/>
                <a:gd name="connsiteY460" fmla="*/ 2667 h 310800"/>
                <a:gd name="connsiteX461" fmla="*/ 139065 w 180403"/>
                <a:gd name="connsiteY461" fmla="*/ 1715 h 310800"/>
                <a:gd name="connsiteX462" fmla="*/ 138398 w 180403"/>
                <a:gd name="connsiteY462" fmla="*/ 1333 h 310800"/>
                <a:gd name="connsiteX463" fmla="*/ 138779 w 180403"/>
                <a:gd name="connsiteY463" fmla="*/ 1048 h 310800"/>
                <a:gd name="connsiteX464" fmla="*/ 138779 w 180403"/>
                <a:gd name="connsiteY464" fmla="*/ 381 h 310800"/>
                <a:gd name="connsiteX465" fmla="*/ 139065 w 180403"/>
                <a:gd name="connsiteY465" fmla="*/ 0 h 310800"/>
                <a:gd name="connsiteX466" fmla="*/ 139446 w 180403"/>
                <a:gd name="connsiteY466" fmla="*/ 0 h 310800"/>
                <a:gd name="connsiteX467" fmla="*/ 140017 w 180403"/>
                <a:gd name="connsiteY467" fmla="*/ 381 h 310800"/>
                <a:gd name="connsiteX468" fmla="*/ 140684 w 180403"/>
                <a:gd name="connsiteY468" fmla="*/ 1048 h 310800"/>
                <a:gd name="connsiteX469" fmla="*/ 141351 w 180403"/>
                <a:gd name="connsiteY469" fmla="*/ 2381 h 310800"/>
                <a:gd name="connsiteX470" fmla="*/ 141732 w 180403"/>
                <a:gd name="connsiteY470" fmla="*/ 2000 h 310800"/>
                <a:gd name="connsiteX471" fmla="*/ 142399 w 180403"/>
                <a:gd name="connsiteY471" fmla="*/ 1048 h 310800"/>
                <a:gd name="connsiteX472" fmla="*/ 142970 w 180403"/>
                <a:gd name="connsiteY472" fmla="*/ 1333 h 310800"/>
                <a:gd name="connsiteX473" fmla="*/ 143351 w 180403"/>
                <a:gd name="connsiteY473" fmla="*/ 1715 h 310800"/>
                <a:gd name="connsiteX474" fmla="*/ 142970 w 180403"/>
                <a:gd name="connsiteY474" fmla="*/ 2667 h 310800"/>
                <a:gd name="connsiteX475" fmla="*/ 142970 w 180403"/>
                <a:gd name="connsiteY475" fmla="*/ 3334 h 310800"/>
                <a:gd name="connsiteX476" fmla="*/ 143351 w 180403"/>
                <a:gd name="connsiteY476" fmla="*/ 4001 h 310800"/>
                <a:gd name="connsiteX477" fmla="*/ 144304 w 180403"/>
                <a:gd name="connsiteY477" fmla="*/ 4667 h 310800"/>
                <a:gd name="connsiteX478" fmla="*/ 144971 w 180403"/>
                <a:gd name="connsiteY478" fmla="*/ 4667 h 310800"/>
                <a:gd name="connsiteX479" fmla="*/ 146304 w 180403"/>
                <a:gd name="connsiteY479" fmla="*/ 5905 h 310800"/>
                <a:gd name="connsiteX480" fmla="*/ 146971 w 180403"/>
                <a:gd name="connsiteY480" fmla="*/ 5620 h 310800"/>
                <a:gd name="connsiteX481" fmla="*/ 147638 w 180403"/>
                <a:gd name="connsiteY481" fmla="*/ 6286 h 310800"/>
                <a:gd name="connsiteX482" fmla="*/ 148590 w 180403"/>
                <a:gd name="connsiteY482" fmla="*/ 6953 h 310800"/>
                <a:gd name="connsiteX483" fmla="*/ 148876 w 180403"/>
                <a:gd name="connsiteY483" fmla="*/ 7239 h 310800"/>
                <a:gd name="connsiteX484" fmla="*/ 149923 w 180403"/>
                <a:gd name="connsiteY484" fmla="*/ 7239 h 310800"/>
                <a:gd name="connsiteX485" fmla="*/ 150209 w 180403"/>
                <a:gd name="connsiteY485" fmla="*/ 7620 h 310800"/>
                <a:gd name="connsiteX486" fmla="*/ 150209 w 180403"/>
                <a:gd name="connsiteY486" fmla="*/ 8287 h 310800"/>
                <a:gd name="connsiteX487" fmla="*/ 151257 w 180403"/>
                <a:gd name="connsiteY487" fmla="*/ 8287 h 310800"/>
                <a:gd name="connsiteX488" fmla="*/ 152495 w 180403"/>
                <a:gd name="connsiteY488" fmla="*/ 7620 h 310800"/>
                <a:gd name="connsiteX489" fmla="*/ 153543 w 180403"/>
                <a:gd name="connsiteY489" fmla="*/ 7906 h 310800"/>
                <a:gd name="connsiteX490" fmla="*/ 153829 w 180403"/>
                <a:gd name="connsiteY490" fmla="*/ 8287 h 310800"/>
                <a:gd name="connsiteX491" fmla="*/ 153829 w 180403"/>
                <a:gd name="connsiteY491" fmla="*/ 8858 h 310800"/>
                <a:gd name="connsiteX492" fmla="*/ 153543 w 180403"/>
                <a:gd name="connsiteY492" fmla="*/ 9239 h 310800"/>
                <a:gd name="connsiteX493" fmla="*/ 153543 w 180403"/>
                <a:gd name="connsiteY493" fmla="*/ 9525 h 310800"/>
                <a:gd name="connsiteX494" fmla="*/ 151829 w 180403"/>
                <a:gd name="connsiteY494" fmla="*/ 10192 h 310800"/>
                <a:gd name="connsiteX495" fmla="*/ 149923 w 180403"/>
                <a:gd name="connsiteY495" fmla="*/ 12192 h 310800"/>
                <a:gd name="connsiteX496" fmla="*/ 149542 w 180403"/>
                <a:gd name="connsiteY496" fmla="*/ 13144 h 310800"/>
                <a:gd name="connsiteX497" fmla="*/ 149542 w 180403"/>
                <a:gd name="connsiteY497" fmla="*/ 15145 h 310800"/>
                <a:gd name="connsiteX498" fmla="*/ 149923 w 180403"/>
                <a:gd name="connsiteY498" fmla="*/ 15811 h 310800"/>
                <a:gd name="connsiteX499" fmla="*/ 148876 w 180403"/>
                <a:gd name="connsiteY499" fmla="*/ 16478 h 310800"/>
                <a:gd name="connsiteX500" fmla="*/ 148590 w 180403"/>
                <a:gd name="connsiteY500" fmla="*/ 17431 h 310800"/>
                <a:gd name="connsiteX501" fmla="*/ 150876 w 180403"/>
                <a:gd name="connsiteY501" fmla="*/ 17717 h 310800"/>
                <a:gd name="connsiteX502" fmla="*/ 150590 w 180403"/>
                <a:gd name="connsiteY502" fmla="*/ 18383 h 310800"/>
                <a:gd name="connsiteX503" fmla="*/ 150876 w 180403"/>
                <a:gd name="connsiteY503" fmla="*/ 18764 h 310800"/>
                <a:gd name="connsiteX504" fmla="*/ 150590 w 180403"/>
                <a:gd name="connsiteY504" fmla="*/ 19431 h 310800"/>
                <a:gd name="connsiteX505" fmla="*/ 149542 w 180403"/>
                <a:gd name="connsiteY505" fmla="*/ 20098 h 310800"/>
                <a:gd name="connsiteX506" fmla="*/ 148304 w 180403"/>
                <a:gd name="connsiteY506" fmla="*/ 21717 h 310800"/>
                <a:gd name="connsiteX507" fmla="*/ 149542 w 180403"/>
                <a:gd name="connsiteY507" fmla="*/ 22003 h 310800"/>
                <a:gd name="connsiteX508" fmla="*/ 150590 w 180403"/>
                <a:gd name="connsiteY508" fmla="*/ 22669 h 310800"/>
                <a:gd name="connsiteX509" fmla="*/ 150876 w 180403"/>
                <a:gd name="connsiteY509" fmla="*/ 22669 h 310800"/>
                <a:gd name="connsiteX510" fmla="*/ 150876 w 180403"/>
                <a:gd name="connsiteY510" fmla="*/ 23051 h 310800"/>
                <a:gd name="connsiteX511" fmla="*/ 150590 w 180403"/>
                <a:gd name="connsiteY511" fmla="*/ 23622 h 310800"/>
                <a:gd name="connsiteX512" fmla="*/ 150590 w 180403"/>
                <a:gd name="connsiteY512" fmla="*/ 24003 h 310800"/>
                <a:gd name="connsiteX513" fmla="*/ 150209 w 180403"/>
                <a:gd name="connsiteY513" fmla="*/ 24289 h 310800"/>
                <a:gd name="connsiteX514" fmla="*/ 150590 w 180403"/>
                <a:gd name="connsiteY514" fmla="*/ 25336 h 310800"/>
                <a:gd name="connsiteX515" fmla="*/ 150590 w 180403"/>
                <a:gd name="connsiteY515" fmla="*/ 26575 h 310800"/>
                <a:gd name="connsiteX516" fmla="*/ 150876 w 180403"/>
                <a:gd name="connsiteY516" fmla="*/ 28956 h 310800"/>
                <a:gd name="connsiteX517" fmla="*/ 151257 w 180403"/>
                <a:gd name="connsiteY517" fmla="*/ 32861 h 310800"/>
                <a:gd name="connsiteX518" fmla="*/ 151257 w 180403"/>
                <a:gd name="connsiteY518" fmla="*/ 34195 h 310800"/>
                <a:gd name="connsiteX519" fmla="*/ 150876 w 180403"/>
                <a:gd name="connsiteY519" fmla="*/ 34480 h 310800"/>
                <a:gd name="connsiteX520" fmla="*/ 150876 w 180403"/>
                <a:gd name="connsiteY520" fmla="*/ 35147 h 310800"/>
                <a:gd name="connsiteX521" fmla="*/ 150590 w 180403"/>
                <a:gd name="connsiteY521" fmla="*/ 35814 h 310800"/>
                <a:gd name="connsiteX522" fmla="*/ 149923 w 180403"/>
                <a:gd name="connsiteY522" fmla="*/ 37814 h 310800"/>
                <a:gd name="connsiteX523" fmla="*/ 149923 w 180403"/>
                <a:gd name="connsiteY523" fmla="*/ 39433 h 310800"/>
                <a:gd name="connsiteX524" fmla="*/ 150209 w 180403"/>
                <a:gd name="connsiteY524" fmla="*/ 40100 h 310800"/>
                <a:gd name="connsiteX525" fmla="*/ 149923 w 180403"/>
                <a:gd name="connsiteY525" fmla="*/ 40386 h 310800"/>
                <a:gd name="connsiteX526" fmla="*/ 149923 w 180403"/>
                <a:gd name="connsiteY526" fmla="*/ 41434 h 310800"/>
                <a:gd name="connsiteX527" fmla="*/ 149542 w 180403"/>
                <a:gd name="connsiteY527" fmla="*/ 41719 h 310800"/>
                <a:gd name="connsiteX528" fmla="*/ 149257 w 180403"/>
                <a:gd name="connsiteY528" fmla="*/ 42386 h 310800"/>
                <a:gd name="connsiteX529" fmla="*/ 149257 w 180403"/>
                <a:gd name="connsiteY529" fmla="*/ 43720 h 310800"/>
                <a:gd name="connsiteX530" fmla="*/ 149542 w 180403"/>
                <a:gd name="connsiteY530" fmla="*/ 46006 h 310800"/>
                <a:gd name="connsiteX531" fmla="*/ 149542 w 180403"/>
                <a:gd name="connsiteY531" fmla="*/ 46672 h 310800"/>
                <a:gd name="connsiteX532" fmla="*/ 150209 w 180403"/>
                <a:gd name="connsiteY532" fmla="*/ 47911 h 310800"/>
                <a:gd name="connsiteX533" fmla="*/ 149923 w 180403"/>
                <a:gd name="connsiteY533" fmla="*/ 48578 h 310800"/>
                <a:gd name="connsiteX534" fmla="*/ 149923 w 180403"/>
                <a:gd name="connsiteY534" fmla="*/ 49244 h 310800"/>
                <a:gd name="connsiteX535" fmla="*/ 152209 w 180403"/>
                <a:gd name="connsiteY535" fmla="*/ 50578 h 310800"/>
                <a:gd name="connsiteX536" fmla="*/ 155448 w 180403"/>
                <a:gd name="connsiteY536" fmla="*/ 54197 h 310800"/>
                <a:gd name="connsiteX537" fmla="*/ 156115 w 180403"/>
                <a:gd name="connsiteY537" fmla="*/ 56197 h 310800"/>
                <a:gd name="connsiteX538" fmla="*/ 156781 w 180403"/>
                <a:gd name="connsiteY538" fmla="*/ 56197 h 310800"/>
                <a:gd name="connsiteX539" fmla="*/ 157829 w 180403"/>
                <a:gd name="connsiteY539" fmla="*/ 57150 h 310800"/>
                <a:gd name="connsiteX540" fmla="*/ 159734 w 180403"/>
                <a:gd name="connsiteY540" fmla="*/ 57150 h 310800"/>
                <a:gd name="connsiteX541" fmla="*/ 160115 w 180403"/>
                <a:gd name="connsiteY541" fmla="*/ 57436 h 310800"/>
                <a:gd name="connsiteX542" fmla="*/ 160401 w 180403"/>
                <a:gd name="connsiteY542" fmla="*/ 57436 h 310800"/>
                <a:gd name="connsiteX543" fmla="*/ 160782 w 180403"/>
                <a:gd name="connsiteY543" fmla="*/ 57817 h 310800"/>
                <a:gd name="connsiteX544" fmla="*/ 162401 w 180403"/>
                <a:gd name="connsiteY544" fmla="*/ 59150 h 310800"/>
                <a:gd name="connsiteX545" fmla="*/ 163354 w 180403"/>
                <a:gd name="connsiteY545" fmla="*/ 60103 h 310800"/>
                <a:gd name="connsiteX546" fmla="*/ 163354 w 180403"/>
                <a:gd name="connsiteY546" fmla="*/ 60389 h 310800"/>
                <a:gd name="connsiteX547" fmla="*/ 163068 w 180403"/>
                <a:gd name="connsiteY547" fmla="*/ 60769 h 310800"/>
                <a:gd name="connsiteX548" fmla="*/ 163354 w 180403"/>
                <a:gd name="connsiteY548" fmla="*/ 61055 h 310800"/>
                <a:gd name="connsiteX549" fmla="*/ 163354 w 180403"/>
                <a:gd name="connsiteY549" fmla="*/ 63055 h 310800"/>
                <a:gd name="connsiteX550" fmla="*/ 163735 w 180403"/>
                <a:gd name="connsiteY550" fmla="*/ 63722 h 310800"/>
                <a:gd name="connsiteX551" fmla="*/ 163735 w 180403"/>
                <a:gd name="connsiteY551" fmla="*/ 65056 h 310800"/>
                <a:gd name="connsiteX552" fmla="*/ 163354 w 180403"/>
                <a:gd name="connsiteY552" fmla="*/ 68008 h 310800"/>
                <a:gd name="connsiteX553" fmla="*/ 163354 w 180403"/>
                <a:gd name="connsiteY553" fmla="*/ 68580 h 310800"/>
                <a:gd name="connsiteX554" fmla="*/ 162687 w 180403"/>
                <a:gd name="connsiteY554" fmla="*/ 69914 h 310800"/>
                <a:gd name="connsiteX555" fmla="*/ 162401 w 180403"/>
                <a:gd name="connsiteY555" fmla="*/ 70294 h 310800"/>
                <a:gd name="connsiteX556" fmla="*/ 162687 w 180403"/>
                <a:gd name="connsiteY556" fmla="*/ 71914 h 310800"/>
                <a:gd name="connsiteX557" fmla="*/ 162687 w 180403"/>
                <a:gd name="connsiteY557" fmla="*/ 75533 h 310800"/>
                <a:gd name="connsiteX558" fmla="*/ 163068 w 180403"/>
                <a:gd name="connsiteY558" fmla="*/ 75533 h 310800"/>
                <a:gd name="connsiteX559" fmla="*/ 163735 w 180403"/>
                <a:gd name="connsiteY559" fmla="*/ 80105 h 310800"/>
                <a:gd name="connsiteX560" fmla="*/ 164021 w 180403"/>
                <a:gd name="connsiteY560" fmla="*/ 81725 h 310800"/>
                <a:gd name="connsiteX561" fmla="*/ 164306 w 180403"/>
                <a:gd name="connsiteY561" fmla="*/ 84011 h 310800"/>
                <a:gd name="connsiteX562" fmla="*/ 164021 w 180403"/>
                <a:gd name="connsiteY562" fmla="*/ 84392 h 310800"/>
                <a:gd name="connsiteX563" fmla="*/ 163735 w 180403"/>
                <a:gd name="connsiteY563" fmla="*/ 85725 h 310800"/>
                <a:gd name="connsiteX564" fmla="*/ 164306 w 180403"/>
                <a:gd name="connsiteY564" fmla="*/ 86963 h 310800"/>
                <a:gd name="connsiteX565" fmla="*/ 165640 w 180403"/>
                <a:gd name="connsiteY565" fmla="*/ 90297 h 310800"/>
                <a:gd name="connsiteX566" fmla="*/ 166021 w 180403"/>
                <a:gd name="connsiteY566" fmla="*/ 91250 h 310800"/>
                <a:gd name="connsiteX567" fmla="*/ 166973 w 180403"/>
                <a:gd name="connsiteY567" fmla="*/ 91916 h 310800"/>
                <a:gd name="connsiteX568" fmla="*/ 167259 w 180403"/>
                <a:gd name="connsiteY568" fmla="*/ 92202 h 310800"/>
                <a:gd name="connsiteX569" fmla="*/ 167259 w 180403"/>
                <a:gd name="connsiteY569" fmla="*/ 93917 h 310800"/>
                <a:gd name="connsiteX570" fmla="*/ 167640 w 180403"/>
                <a:gd name="connsiteY570" fmla="*/ 93917 h 310800"/>
                <a:gd name="connsiteX571" fmla="*/ 167259 w 180403"/>
                <a:gd name="connsiteY571" fmla="*/ 94202 h 310800"/>
                <a:gd name="connsiteX572" fmla="*/ 167259 w 180403"/>
                <a:gd name="connsiteY572" fmla="*/ 95821 h 310800"/>
                <a:gd name="connsiteX573" fmla="*/ 165640 w 180403"/>
                <a:gd name="connsiteY573" fmla="*/ 95821 h 310800"/>
                <a:gd name="connsiteX574" fmla="*/ 164687 w 180403"/>
                <a:gd name="connsiteY574" fmla="*/ 96203 h 310800"/>
                <a:gd name="connsiteX575" fmla="*/ 164306 w 180403"/>
                <a:gd name="connsiteY575" fmla="*/ 96488 h 310800"/>
                <a:gd name="connsiteX576" fmla="*/ 162687 w 180403"/>
                <a:gd name="connsiteY576" fmla="*/ 96869 h 310800"/>
                <a:gd name="connsiteX577" fmla="*/ 162687 w 180403"/>
                <a:gd name="connsiteY577" fmla="*/ 97536 h 310800"/>
                <a:gd name="connsiteX578" fmla="*/ 162401 w 180403"/>
                <a:gd name="connsiteY578" fmla="*/ 97822 h 310800"/>
                <a:gd name="connsiteX579" fmla="*/ 162401 w 180403"/>
                <a:gd name="connsiteY579" fmla="*/ 98107 h 310800"/>
                <a:gd name="connsiteX580" fmla="*/ 160782 w 180403"/>
                <a:gd name="connsiteY580" fmla="*/ 99822 h 310800"/>
                <a:gd name="connsiteX581" fmla="*/ 160782 w 180403"/>
                <a:gd name="connsiteY581" fmla="*/ 100489 h 310800"/>
                <a:gd name="connsiteX582" fmla="*/ 159734 w 180403"/>
                <a:gd name="connsiteY582" fmla="*/ 102394 h 310800"/>
                <a:gd name="connsiteX583" fmla="*/ 159448 w 180403"/>
                <a:gd name="connsiteY583" fmla="*/ 103727 h 310800"/>
                <a:gd name="connsiteX584" fmla="*/ 159067 w 180403"/>
                <a:gd name="connsiteY584" fmla="*/ 104013 h 310800"/>
                <a:gd name="connsiteX585" fmla="*/ 159067 w 180403"/>
                <a:gd name="connsiteY585" fmla="*/ 104394 h 310800"/>
                <a:gd name="connsiteX586" fmla="*/ 158401 w 180403"/>
                <a:gd name="connsiteY586" fmla="*/ 104680 h 310800"/>
                <a:gd name="connsiteX587" fmla="*/ 158115 w 180403"/>
                <a:gd name="connsiteY587" fmla="*/ 104680 h 310800"/>
                <a:gd name="connsiteX588" fmla="*/ 157448 w 180403"/>
                <a:gd name="connsiteY588" fmla="*/ 105346 h 310800"/>
                <a:gd name="connsiteX589" fmla="*/ 159067 w 180403"/>
                <a:gd name="connsiteY589" fmla="*/ 105346 h 310800"/>
                <a:gd name="connsiteX590" fmla="*/ 159067 w 180403"/>
                <a:gd name="connsiteY590" fmla="*/ 105728 h 310800"/>
                <a:gd name="connsiteX591" fmla="*/ 159448 w 180403"/>
                <a:gd name="connsiteY591" fmla="*/ 106394 h 310800"/>
                <a:gd name="connsiteX592" fmla="*/ 159448 w 180403"/>
                <a:gd name="connsiteY592" fmla="*/ 106966 h 310800"/>
                <a:gd name="connsiteX593" fmla="*/ 159067 w 180403"/>
                <a:gd name="connsiteY593" fmla="*/ 107632 h 310800"/>
                <a:gd name="connsiteX594" fmla="*/ 159067 w 180403"/>
                <a:gd name="connsiteY594" fmla="*/ 108014 h 310800"/>
                <a:gd name="connsiteX595" fmla="*/ 158115 w 180403"/>
                <a:gd name="connsiteY595" fmla="*/ 109918 h 310800"/>
                <a:gd name="connsiteX596" fmla="*/ 158115 w 180403"/>
                <a:gd name="connsiteY596" fmla="*/ 110300 h 310800"/>
                <a:gd name="connsiteX597" fmla="*/ 157829 w 180403"/>
                <a:gd name="connsiteY597" fmla="*/ 110585 h 310800"/>
                <a:gd name="connsiteX598" fmla="*/ 157163 w 180403"/>
                <a:gd name="connsiteY598" fmla="*/ 111919 h 310800"/>
                <a:gd name="connsiteX599" fmla="*/ 157163 w 180403"/>
                <a:gd name="connsiteY599" fmla="*/ 113538 h 310800"/>
                <a:gd name="connsiteX600" fmla="*/ 157448 w 180403"/>
                <a:gd name="connsiteY600" fmla="*/ 113538 h 310800"/>
                <a:gd name="connsiteX601" fmla="*/ 157448 w 180403"/>
                <a:gd name="connsiteY601" fmla="*/ 117158 h 310800"/>
                <a:gd name="connsiteX602" fmla="*/ 157829 w 180403"/>
                <a:gd name="connsiteY602" fmla="*/ 117824 h 310800"/>
                <a:gd name="connsiteX603" fmla="*/ 157829 w 180403"/>
                <a:gd name="connsiteY603" fmla="*/ 118872 h 310800"/>
                <a:gd name="connsiteX604" fmla="*/ 157448 w 180403"/>
                <a:gd name="connsiteY604" fmla="*/ 119158 h 310800"/>
                <a:gd name="connsiteX605" fmla="*/ 157829 w 180403"/>
                <a:gd name="connsiteY605" fmla="*/ 120491 h 310800"/>
                <a:gd name="connsiteX606" fmla="*/ 157448 w 180403"/>
                <a:gd name="connsiteY606" fmla="*/ 120777 h 310800"/>
                <a:gd name="connsiteX607" fmla="*/ 157448 w 180403"/>
                <a:gd name="connsiteY607" fmla="*/ 121158 h 310800"/>
                <a:gd name="connsiteX608" fmla="*/ 156781 w 180403"/>
                <a:gd name="connsiteY608" fmla="*/ 121158 h 310800"/>
                <a:gd name="connsiteX609" fmla="*/ 156781 w 180403"/>
                <a:gd name="connsiteY609" fmla="*/ 122777 h 310800"/>
                <a:gd name="connsiteX610" fmla="*/ 158401 w 180403"/>
                <a:gd name="connsiteY610" fmla="*/ 125349 h 310800"/>
                <a:gd name="connsiteX611" fmla="*/ 158401 w 180403"/>
                <a:gd name="connsiteY611" fmla="*/ 127063 h 310800"/>
                <a:gd name="connsiteX612" fmla="*/ 158782 w 180403"/>
                <a:gd name="connsiteY612" fmla="*/ 127349 h 310800"/>
                <a:gd name="connsiteX613" fmla="*/ 160115 w 180403"/>
                <a:gd name="connsiteY613" fmla="*/ 128968 h 310800"/>
                <a:gd name="connsiteX614" fmla="*/ 161734 w 180403"/>
                <a:gd name="connsiteY614" fmla="*/ 129350 h 310800"/>
                <a:gd name="connsiteX615" fmla="*/ 162020 w 180403"/>
                <a:gd name="connsiteY615" fmla="*/ 129350 h 310800"/>
                <a:gd name="connsiteX616" fmla="*/ 163735 w 180403"/>
                <a:gd name="connsiteY616" fmla="*/ 129635 h 310800"/>
                <a:gd name="connsiteX617" fmla="*/ 164306 w 180403"/>
                <a:gd name="connsiteY617" fmla="*/ 130302 h 310800"/>
                <a:gd name="connsiteX618" fmla="*/ 164306 w 180403"/>
                <a:gd name="connsiteY618" fmla="*/ 130683 h 310800"/>
                <a:gd name="connsiteX619" fmla="*/ 166306 w 180403"/>
                <a:gd name="connsiteY619" fmla="*/ 131255 h 310800"/>
                <a:gd name="connsiteX620" fmla="*/ 168592 w 180403"/>
                <a:gd name="connsiteY620" fmla="*/ 132969 h 310800"/>
                <a:gd name="connsiteX621" fmla="*/ 168973 w 180403"/>
                <a:gd name="connsiteY621" fmla="*/ 133636 h 310800"/>
                <a:gd name="connsiteX622" fmla="*/ 168973 w 180403"/>
                <a:gd name="connsiteY622" fmla="*/ 133922 h 310800"/>
                <a:gd name="connsiteX623" fmla="*/ 170212 w 180403"/>
                <a:gd name="connsiteY623" fmla="*/ 134588 h 310800"/>
                <a:gd name="connsiteX624" fmla="*/ 170593 w 180403"/>
                <a:gd name="connsiteY624" fmla="*/ 134874 h 310800"/>
                <a:gd name="connsiteX625" fmla="*/ 172593 w 180403"/>
                <a:gd name="connsiteY625" fmla="*/ 134874 h 310800"/>
                <a:gd name="connsiteX626" fmla="*/ 173546 w 180403"/>
                <a:gd name="connsiteY626" fmla="*/ 135255 h 310800"/>
                <a:gd name="connsiteX627" fmla="*/ 173831 w 180403"/>
                <a:gd name="connsiteY627" fmla="*/ 135922 h 310800"/>
                <a:gd name="connsiteX628" fmla="*/ 174212 w 180403"/>
                <a:gd name="connsiteY628" fmla="*/ 135922 h 310800"/>
                <a:gd name="connsiteX629" fmla="*/ 175165 w 180403"/>
                <a:gd name="connsiteY629" fmla="*/ 136588 h 310800"/>
                <a:gd name="connsiteX630" fmla="*/ 175546 w 180403"/>
                <a:gd name="connsiteY630" fmla="*/ 136208 h 310800"/>
                <a:gd name="connsiteX631" fmla="*/ 177451 w 180403"/>
                <a:gd name="connsiteY631" fmla="*/ 136874 h 310800"/>
                <a:gd name="connsiteX632" fmla="*/ 179737 w 180403"/>
                <a:gd name="connsiteY632" fmla="*/ 136208 h 310800"/>
                <a:gd name="connsiteX633" fmla="*/ 180404 w 180403"/>
                <a:gd name="connsiteY633" fmla="*/ 136208 h 310800"/>
                <a:gd name="connsiteX634" fmla="*/ 180404 w 180403"/>
                <a:gd name="connsiteY634" fmla="*/ 136588 h 310800"/>
                <a:gd name="connsiteX635" fmla="*/ 179737 w 180403"/>
                <a:gd name="connsiteY635" fmla="*/ 136874 h 310800"/>
                <a:gd name="connsiteX636" fmla="*/ 177451 w 180403"/>
                <a:gd name="connsiteY636" fmla="*/ 139827 h 310800"/>
                <a:gd name="connsiteX637" fmla="*/ 177165 w 180403"/>
                <a:gd name="connsiteY637" fmla="*/ 139827 h 310800"/>
                <a:gd name="connsiteX638" fmla="*/ 176784 w 180403"/>
                <a:gd name="connsiteY638" fmla="*/ 141161 h 310800"/>
                <a:gd name="connsiteX639" fmla="*/ 176498 w 180403"/>
                <a:gd name="connsiteY639" fmla="*/ 141446 h 310800"/>
                <a:gd name="connsiteX640" fmla="*/ 174212 w 180403"/>
                <a:gd name="connsiteY640" fmla="*/ 144780 h 310800"/>
                <a:gd name="connsiteX641" fmla="*/ 173546 w 180403"/>
                <a:gd name="connsiteY641" fmla="*/ 146018 h 310800"/>
                <a:gd name="connsiteX642" fmla="*/ 172879 w 180403"/>
                <a:gd name="connsiteY642" fmla="*/ 147066 h 310800"/>
                <a:gd name="connsiteX643" fmla="*/ 172593 w 180403"/>
                <a:gd name="connsiteY643" fmla="*/ 147352 h 310800"/>
                <a:gd name="connsiteX644" fmla="*/ 172593 w 180403"/>
                <a:gd name="connsiteY644" fmla="*/ 148018 h 310800"/>
                <a:gd name="connsiteX645" fmla="*/ 172212 w 180403"/>
                <a:gd name="connsiteY645" fmla="*/ 148400 h 310800"/>
                <a:gd name="connsiteX646" fmla="*/ 172212 w 180403"/>
                <a:gd name="connsiteY646" fmla="*/ 149352 h 310800"/>
                <a:gd name="connsiteX647" fmla="*/ 171926 w 180403"/>
                <a:gd name="connsiteY647" fmla="*/ 151638 h 310800"/>
                <a:gd name="connsiteX648" fmla="*/ 170593 w 180403"/>
                <a:gd name="connsiteY648" fmla="*/ 154305 h 310800"/>
                <a:gd name="connsiteX649" fmla="*/ 170212 w 180403"/>
                <a:gd name="connsiteY649" fmla="*/ 154591 h 310800"/>
                <a:gd name="connsiteX650" fmla="*/ 169640 w 180403"/>
                <a:gd name="connsiteY650" fmla="*/ 155924 h 310800"/>
                <a:gd name="connsiteX651" fmla="*/ 166688 w 180403"/>
                <a:gd name="connsiteY651" fmla="*/ 158877 h 310800"/>
                <a:gd name="connsiteX652" fmla="*/ 166021 w 180403"/>
                <a:gd name="connsiteY652" fmla="*/ 159163 h 310800"/>
                <a:gd name="connsiteX653" fmla="*/ 163735 w 180403"/>
                <a:gd name="connsiteY653" fmla="*/ 160496 h 310800"/>
                <a:gd name="connsiteX654" fmla="*/ 163735 w 180403"/>
                <a:gd name="connsiteY654" fmla="*/ 160782 h 310800"/>
                <a:gd name="connsiteX655" fmla="*/ 163354 w 180403"/>
                <a:gd name="connsiteY655" fmla="*/ 161830 h 310800"/>
                <a:gd name="connsiteX656" fmla="*/ 163068 w 180403"/>
                <a:gd name="connsiteY656" fmla="*/ 162115 h 310800"/>
                <a:gd name="connsiteX657" fmla="*/ 163068 w 180403"/>
                <a:gd name="connsiteY657" fmla="*/ 162497 h 310800"/>
                <a:gd name="connsiteX658" fmla="*/ 162687 w 180403"/>
                <a:gd name="connsiteY658" fmla="*/ 162782 h 310800"/>
                <a:gd name="connsiteX659" fmla="*/ 162020 w 180403"/>
                <a:gd name="connsiteY659" fmla="*/ 164783 h 310800"/>
                <a:gd name="connsiteX660" fmla="*/ 161354 w 180403"/>
                <a:gd name="connsiteY660" fmla="*/ 165735 h 310800"/>
                <a:gd name="connsiteX661" fmla="*/ 161068 w 180403"/>
                <a:gd name="connsiteY661" fmla="*/ 166116 h 310800"/>
                <a:gd name="connsiteX662" fmla="*/ 161068 w 180403"/>
                <a:gd name="connsiteY662" fmla="*/ 167068 h 310800"/>
                <a:gd name="connsiteX663" fmla="*/ 160401 w 180403"/>
                <a:gd name="connsiteY663" fmla="*/ 168688 h 310800"/>
                <a:gd name="connsiteX664" fmla="*/ 159067 w 180403"/>
                <a:gd name="connsiteY664" fmla="*/ 172307 h 310800"/>
                <a:gd name="connsiteX665" fmla="*/ 157829 w 180403"/>
                <a:gd name="connsiteY665" fmla="*/ 175546 h 310800"/>
                <a:gd name="connsiteX666" fmla="*/ 157448 w 180403"/>
                <a:gd name="connsiteY666" fmla="*/ 176879 h 310800"/>
                <a:gd name="connsiteX667" fmla="*/ 157448 w 180403"/>
                <a:gd name="connsiteY667" fmla="*/ 177927 h 310800"/>
                <a:gd name="connsiteX668" fmla="*/ 157829 w 180403"/>
                <a:gd name="connsiteY668" fmla="*/ 178499 h 310800"/>
                <a:gd name="connsiteX669" fmla="*/ 157448 w 180403"/>
                <a:gd name="connsiteY669" fmla="*/ 179832 h 310800"/>
                <a:gd name="connsiteX670" fmla="*/ 157448 w 180403"/>
                <a:gd name="connsiteY670" fmla="*/ 180499 h 310800"/>
                <a:gd name="connsiteX671" fmla="*/ 156781 w 180403"/>
                <a:gd name="connsiteY671" fmla="*/ 185737 h 310800"/>
                <a:gd name="connsiteX672" fmla="*/ 156781 w 180403"/>
                <a:gd name="connsiteY672" fmla="*/ 186785 h 310800"/>
                <a:gd name="connsiteX673" fmla="*/ 157448 w 180403"/>
                <a:gd name="connsiteY673" fmla="*/ 187357 h 310800"/>
                <a:gd name="connsiteX674" fmla="*/ 157448 w 180403"/>
                <a:gd name="connsiteY674" fmla="*/ 187738 h 310800"/>
                <a:gd name="connsiteX675" fmla="*/ 154876 w 180403"/>
                <a:gd name="connsiteY675" fmla="*/ 187738 h 310800"/>
                <a:gd name="connsiteX676" fmla="*/ 153829 w 180403"/>
                <a:gd name="connsiteY676" fmla="*/ 188024 h 310800"/>
                <a:gd name="connsiteX677" fmla="*/ 152876 w 180403"/>
                <a:gd name="connsiteY677" fmla="*/ 188024 h 310800"/>
                <a:gd name="connsiteX678" fmla="*/ 152495 w 180403"/>
                <a:gd name="connsiteY678" fmla="*/ 188405 h 310800"/>
                <a:gd name="connsiteX679" fmla="*/ 151543 w 180403"/>
                <a:gd name="connsiteY679" fmla="*/ 189071 h 310800"/>
                <a:gd name="connsiteX680" fmla="*/ 151543 w 180403"/>
                <a:gd name="connsiteY680" fmla="*/ 189357 h 310800"/>
                <a:gd name="connsiteX681" fmla="*/ 150876 w 180403"/>
                <a:gd name="connsiteY681" fmla="*/ 190310 h 310800"/>
                <a:gd name="connsiteX682" fmla="*/ 150209 w 180403"/>
                <a:gd name="connsiteY682" fmla="*/ 190310 h 310800"/>
                <a:gd name="connsiteX683" fmla="*/ 148304 w 180403"/>
                <a:gd name="connsiteY683" fmla="*/ 191357 h 310800"/>
                <a:gd name="connsiteX684" fmla="*/ 147256 w 180403"/>
                <a:gd name="connsiteY684" fmla="*/ 192310 h 310800"/>
                <a:gd name="connsiteX685" fmla="*/ 148304 w 180403"/>
                <a:gd name="connsiteY685" fmla="*/ 193358 h 310800"/>
                <a:gd name="connsiteX686" fmla="*/ 148304 w 180403"/>
                <a:gd name="connsiteY686" fmla="*/ 193643 h 310800"/>
                <a:gd name="connsiteX687" fmla="*/ 147923 w 180403"/>
                <a:gd name="connsiteY687" fmla="*/ 193929 h 310800"/>
                <a:gd name="connsiteX688" fmla="*/ 148304 w 180403"/>
                <a:gd name="connsiteY688" fmla="*/ 193929 h 310800"/>
                <a:gd name="connsiteX689" fmla="*/ 148590 w 180403"/>
                <a:gd name="connsiteY689" fmla="*/ 194310 h 310800"/>
                <a:gd name="connsiteX690" fmla="*/ 148590 w 180403"/>
                <a:gd name="connsiteY690" fmla="*/ 194596 h 310800"/>
                <a:gd name="connsiteX691" fmla="*/ 148876 w 180403"/>
                <a:gd name="connsiteY691" fmla="*/ 194596 h 310800"/>
                <a:gd name="connsiteX692" fmla="*/ 149257 w 180403"/>
                <a:gd name="connsiteY692" fmla="*/ 196310 h 310800"/>
                <a:gd name="connsiteX693" fmla="*/ 149542 w 180403"/>
                <a:gd name="connsiteY693" fmla="*/ 197549 h 310800"/>
                <a:gd name="connsiteX694" fmla="*/ 149542 w 180403"/>
                <a:gd name="connsiteY694" fmla="*/ 198215 h 310800"/>
                <a:gd name="connsiteX695" fmla="*/ 149257 w 180403"/>
                <a:gd name="connsiteY695" fmla="*/ 198882 h 310800"/>
                <a:gd name="connsiteX696" fmla="*/ 149257 w 180403"/>
                <a:gd name="connsiteY696" fmla="*/ 199835 h 310800"/>
                <a:gd name="connsiteX697" fmla="*/ 149542 w 180403"/>
                <a:gd name="connsiteY697" fmla="*/ 200501 h 310800"/>
                <a:gd name="connsiteX698" fmla="*/ 150876 w 180403"/>
                <a:gd name="connsiteY698" fmla="*/ 202502 h 310800"/>
                <a:gd name="connsiteX699" fmla="*/ 150876 w 180403"/>
                <a:gd name="connsiteY699" fmla="*/ 204787 h 310800"/>
                <a:gd name="connsiteX700" fmla="*/ 151257 w 180403"/>
                <a:gd name="connsiteY700" fmla="*/ 205168 h 310800"/>
                <a:gd name="connsiteX701" fmla="*/ 151543 w 180403"/>
                <a:gd name="connsiteY701" fmla="*/ 205740 h 310800"/>
                <a:gd name="connsiteX702" fmla="*/ 151257 w 180403"/>
                <a:gd name="connsiteY702" fmla="*/ 206788 h 310800"/>
                <a:gd name="connsiteX703" fmla="*/ 151543 w 180403"/>
                <a:gd name="connsiteY703" fmla="*/ 206788 h 310800"/>
                <a:gd name="connsiteX704" fmla="*/ 151829 w 180403"/>
                <a:gd name="connsiteY704" fmla="*/ 207074 h 310800"/>
                <a:gd name="connsiteX705" fmla="*/ 152495 w 180403"/>
                <a:gd name="connsiteY705" fmla="*/ 210026 h 310800"/>
                <a:gd name="connsiteX706" fmla="*/ 152495 w 180403"/>
                <a:gd name="connsiteY706" fmla="*/ 210407 h 310800"/>
                <a:gd name="connsiteX707" fmla="*/ 152209 w 180403"/>
                <a:gd name="connsiteY707" fmla="*/ 211074 h 310800"/>
                <a:gd name="connsiteX708" fmla="*/ 152209 w 180403"/>
                <a:gd name="connsiteY708" fmla="*/ 211360 h 310800"/>
                <a:gd name="connsiteX709" fmla="*/ 152495 w 180403"/>
                <a:gd name="connsiteY709" fmla="*/ 211646 h 310800"/>
                <a:gd name="connsiteX710" fmla="*/ 152876 w 180403"/>
                <a:gd name="connsiteY710" fmla="*/ 212312 h 310800"/>
                <a:gd name="connsiteX711" fmla="*/ 152876 w 180403"/>
                <a:gd name="connsiteY711" fmla="*/ 212979 h 310800"/>
                <a:gd name="connsiteX712" fmla="*/ 152495 w 180403"/>
                <a:gd name="connsiteY712" fmla="*/ 215646 h 310800"/>
                <a:gd name="connsiteX713" fmla="*/ 152495 w 180403"/>
                <a:gd name="connsiteY713" fmla="*/ 219265 h 310800"/>
                <a:gd name="connsiteX714" fmla="*/ 152876 w 180403"/>
                <a:gd name="connsiteY714" fmla="*/ 219932 h 310800"/>
                <a:gd name="connsiteX715" fmla="*/ 153543 w 180403"/>
                <a:gd name="connsiteY715" fmla="*/ 220885 h 310800"/>
                <a:gd name="connsiteX716" fmla="*/ 154210 w 180403"/>
                <a:gd name="connsiteY716" fmla="*/ 222885 h 310800"/>
                <a:gd name="connsiteX717" fmla="*/ 155162 w 180403"/>
                <a:gd name="connsiteY717" fmla="*/ 223837 h 310800"/>
                <a:gd name="connsiteX718" fmla="*/ 156115 w 180403"/>
                <a:gd name="connsiteY718" fmla="*/ 224123 h 310800"/>
                <a:gd name="connsiteX719" fmla="*/ 157163 w 180403"/>
                <a:gd name="connsiteY719" fmla="*/ 224790 h 310800"/>
                <a:gd name="connsiteX720" fmla="*/ 157448 w 180403"/>
                <a:gd name="connsiteY720" fmla="*/ 224790 h 310800"/>
                <a:gd name="connsiteX721" fmla="*/ 158115 w 180403"/>
                <a:gd name="connsiteY721" fmla="*/ 225171 h 310800"/>
                <a:gd name="connsiteX722" fmla="*/ 157829 w 180403"/>
                <a:gd name="connsiteY722" fmla="*/ 225457 h 310800"/>
                <a:gd name="connsiteX723" fmla="*/ 158115 w 180403"/>
                <a:gd name="connsiteY723" fmla="*/ 225457 h 310800"/>
                <a:gd name="connsiteX724" fmla="*/ 157829 w 180403"/>
                <a:gd name="connsiteY724" fmla="*/ 225838 h 310800"/>
                <a:gd name="connsiteX725" fmla="*/ 156781 w 180403"/>
                <a:gd name="connsiteY725" fmla="*/ 226124 h 310800"/>
                <a:gd name="connsiteX726" fmla="*/ 156115 w 180403"/>
                <a:gd name="connsiteY726" fmla="*/ 225838 h 310800"/>
                <a:gd name="connsiteX727" fmla="*/ 155162 w 180403"/>
                <a:gd name="connsiteY727" fmla="*/ 225457 h 310800"/>
                <a:gd name="connsiteX728" fmla="*/ 154781 w 180403"/>
                <a:gd name="connsiteY728" fmla="*/ 225838 h 310800"/>
                <a:gd name="connsiteX729" fmla="*/ 154496 w 180403"/>
                <a:gd name="connsiteY729" fmla="*/ 225838 h 310800"/>
                <a:gd name="connsiteX730" fmla="*/ 154210 w 180403"/>
                <a:gd name="connsiteY730" fmla="*/ 226124 h 310800"/>
                <a:gd name="connsiteX731" fmla="*/ 154210 w 180403"/>
                <a:gd name="connsiteY731" fmla="*/ 227076 h 310800"/>
                <a:gd name="connsiteX732" fmla="*/ 153543 w 180403"/>
                <a:gd name="connsiteY732" fmla="*/ 227743 h 310800"/>
                <a:gd name="connsiteX733" fmla="*/ 150209 w 180403"/>
                <a:gd name="connsiteY733" fmla="*/ 232315 h 310800"/>
                <a:gd name="connsiteX734" fmla="*/ 149923 w 180403"/>
                <a:gd name="connsiteY734" fmla="*/ 232315 h 310800"/>
                <a:gd name="connsiteX735" fmla="*/ 149923 w 180403"/>
                <a:gd name="connsiteY735" fmla="*/ 232696 h 310800"/>
                <a:gd name="connsiteX736" fmla="*/ 147638 w 180403"/>
                <a:gd name="connsiteY736" fmla="*/ 232696 h 310800"/>
                <a:gd name="connsiteX737" fmla="*/ 146590 w 180403"/>
                <a:gd name="connsiteY737" fmla="*/ 232982 h 310800"/>
                <a:gd name="connsiteX738" fmla="*/ 146304 w 180403"/>
                <a:gd name="connsiteY738" fmla="*/ 233648 h 310800"/>
                <a:gd name="connsiteX739" fmla="*/ 145923 w 180403"/>
                <a:gd name="connsiteY739" fmla="*/ 234982 h 310800"/>
                <a:gd name="connsiteX740" fmla="*/ 145923 w 180403"/>
                <a:gd name="connsiteY740" fmla="*/ 235649 h 310800"/>
                <a:gd name="connsiteX741" fmla="*/ 146590 w 180403"/>
                <a:gd name="connsiteY741" fmla="*/ 236315 h 310800"/>
                <a:gd name="connsiteX742" fmla="*/ 146971 w 180403"/>
                <a:gd name="connsiteY742" fmla="*/ 236315 h 310800"/>
                <a:gd name="connsiteX743" fmla="*/ 148590 w 180403"/>
                <a:gd name="connsiteY743" fmla="*/ 237935 h 310800"/>
                <a:gd name="connsiteX744" fmla="*/ 149257 w 180403"/>
                <a:gd name="connsiteY744" fmla="*/ 237935 h 310800"/>
                <a:gd name="connsiteX745" fmla="*/ 150590 w 180403"/>
                <a:gd name="connsiteY745" fmla="*/ 238220 h 310800"/>
                <a:gd name="connsiteX746" fmla="*/ 151924 w 180403"/>
                <a:gd name="connsiteY746" fmla="*/ 238220 h 310800"/>
                <a:gd name="connsiteX747" fmla="*/ 152209 w 180403"/>
                <a:gd name="connsiteY747" fmla="*/ 238601 h 310800"/>
                <a:gd name="connsiteX748" fmla="*/ 152209 w 180403"/>
                <a:gd name="connsiteY748" fmla="*/ 239268 h 310800"/>
                <a:gd name="connsiteX749" fmla="*/ 151257 w 180403"/>
                <a:gd name="connsiteY749" fmla="*/ 240887 h 310800"/>
                <a:gd name="connsiteX750" fmla="*/ 150209 w 180403"/>
                <a:gd name="connsiteY750" fmla="*/ 240887 h 310800"/>
                <a:gd name="connsiteX751" fmla="*/ 149923 w 180403"/>
                <a:gd name="connsiteY751" fmla="*/ 241173 h 310800"/>
                <a:gd name="connsiteX752" fmla="*/ 149257 w 180403"/>
                <a:gd name="connsiteY752" fmla="*/ 241554 h 310800"/>
                <a:gd name="connsiteX753" fmla="*/ 148304 w 180403"/>
                <a:gd name="connsiteY753" fmla="*/ 241840 h 310800"/>
                <a:gd name="connsiteX754" fmla="*/ 147923 w 180403"/>
                <a:gd name="connsiteY754" fmla="*/ 242221 h 310800"/>
                <a:gd name="connsiteX755" fmla="*/ 147256 w 180403"/>
                <a:gd name="connsiteY755" fmla="*/ 242507 h 310800"/>
                <a:gd name="connsiteX756" fmla="*/ 146590 w 180403"/>
                <a:gd name="connsiteY756" fmla="*/ 243173 h 310800"/>
                <a:gd name="connsiteX757" fmla="*/ 146590 w 180403"/>
                <a:gd name="connsiteY757" fmla="*/ 243554 h 310800"/>
                <a:gd name="connsiteX758" fmla="*/ 146971 w 180403"/>
                <a:gd name="connsiteY758" fmla="*/ 244507 h 310800"/>
                <a:gd name="connsiteX759" fmla="*/ 146971 w 180403"/>
                <a:gd name="connsiteY759" fmla="*/ 245174 h 310800"/>
                <a:gd name="connsiteX760" fmla="*/ 147638 w 180403"/>
                <a:gd name="connsiteY760" fmla="*/ 246126 h 310800"/>
                <a:gd name="connsiteX761" fmla="*/ 147923 w 180403"/>
                <a:gd name="connsiteY761" fmla="*/ 246126 h 310800"/>
                <a:gd name="connsiteX762" fmla="*/ 147638 w 180403"/>
                <a:gd name="connsiteY762" fmla="*/ 246126 h 310800"/>
                <a:gd name="connsiteX763" fmla="*/ 145923 w 180403"/>
                <a:gd name="connsiteY763" fmla="*/ 246507 h 310800"/>
                <a:gd name="connsiteX764" fmla="*/ 145351 w 180403"/>
                <a:gd name="connsiteY764" fmla="*/ 246126 h 310800"/>
                <a:gd name="connsiteX765" fmla="*/ 144685 w 180403"/>
                <a:gd name="connsiteY765" fmla="*/ 246126 h 310800"/>
                <a:gd name="connsiteX766" fmla="*/ 144685 w 180403"/>
                <a:gd name="connsiteY766" fmla="*/ 246507 h 310800"/>
                <a:gd name="connsiteX767" fmla="*/ 144304 w 180403"/>
                <a:gd name="connsiteY767" fmla="*/ 246793 h 310800"/>
                <a:gd name="connsiteX768" fmla="*/ 144304 w 180403"/>
                <a:gd name="connsiteY768" fmla="*/ 247079 h 310800"/>
                <a:gd name="connsiteX769" fmla="*/ 143637 w 180403"/>
                <a:gd name="connsiteY769" fmla="*/ 247745 h 310800"/>
                <a:gd name="connsiteX770" fmla="*/ 142684 w 180403"/>
                <a:gd name="connsiteY770" fmla="*/ 247745 h 310800"/>
                <a:gd name="connsiteX771" fmla="*/ 142399 w 180403"/>
                <a:gd name="connsiteY771" fmla="*/ 248126 h 310800"/>
                <a:gd name="connsiteX772" fmla="*/ 142018 w 180403"/>
                <a:gd name="connsiteY772" fmla="*/ 249460 h 310800"/>
                <a:gd name="connsiteX773" fmla="*/ 142018 w 180403"/>
                <a:gd name="connsiteY773" fmla="*/ 250031 h 310800"/>
                <a:gd name="connsiteX774" fmla="*/ 141351 w 180403"/>
                <a:gd name="connsiteY774" fmla="*/ 250698 h 310800"/>
                <a:gd name="connsiteX775" fmla="*/ 141732 w 180403"/>
                <a:gd name="connsiteY775" fmla="*/ 251079 h 310800"/>
                <a:gd name="connsiteX776" fmla="*/ 142684 w 180403"/>
                <a:gd name="connsiteY776" fmla="*/ 251365 h 310800"/>
                <a:gd name="connsiteX777" fmla="*/ 142970 w 180403"/>
                <a:gd name="connsiteY777" fmla="*/ 252032 h 310800"/>
                <a:gd name="connsiteX778" fmla="*/ 144018 w 180403"/>
                <a:gd name="connsiteY778" fmla="*/ 252032 h 310800"/>
                <a:gd name="connsiteX779" fmla="*/ 144018 w 180403"/>
                <a:gd name="connsiteY779" fmla="*/ 252698 h 310800"/>
                <a:gd name="connsiteX780" fmla="*/ 142399 w 180403"/>
                <a:gd name="connsiteY780" fmla="*/ 252698 h 310800"/>
                <a:gd name="connsiteX781" fmla="*/ 140017 w 180403"/>
                <a:gd name="connsiteY781" fmla="*/ 253365 h 310800"/>
                <a:gd name="connsiteX782" fmla="*/ 138779 w 180403"/>
                <a:gd name="connsiteY782" fmla="*/ 253651 h 310800"/>
                <a:gd name="connsiteX783" fmla="*/ 137065 w 180403"/>
                <a:gd name="connsiteY783" fmla="*/ 252984 h 310800"/>
                <a:gd name="connsiteX784" fmla="*/ 136493 w 180403"/>
                <a:gd name="connsiteY784" fmla="*/ 252984 h 310800"/>
                <a:gd name="connsiteX785" fmla="*/ 136112 w 180403"/>
                <a:gd name="connsiteY785" fmla="*/ 253365 h 310800"/>
                <a:gd name="connsiteX786" fmla="*/ 136493 w 180403"/>
                <a:gd name="connsiteY786" fmla="*/ 253651 h 310800"/>
                <a:gd name="connsiteX787" fmla="*/ 136493 w 180403"/>
                <a:gd name="connsiteY787" fmla="*/ 254984 h 310800"/>
                <a:gd name="connsiteX788" fmla="*/ 136112 w 180403"/>
                <a:gd name="connsiteY788" fmla="*/ 254699 h 310800"/>
                <a:gd name="connsiteX789" fmla="*/ 135160 w 180403"/>
                <a:gd name="connsiteY789" fmla="*/ 254032 h 310800"/>
                <a:gd name="connsiteX790" fmla="*/ 134779 w 180403"/>
                <a:gd name="connsiteY790" fmla="*/ 254317 h 310800"/>
                <a:gd name="connsiteX791" fmla="*/ 134779 w 180403"/>
                <a:gd name="connsiteY791" fmla="*/ 255365 h 310800"/>
                <a:gd name="connsiteX792" fmla="*/ 135445 w 180403"/>
                <a:gd name="connsiteY792" fmla="*/ 256318 h 310800"/>
                <a:gd name="connsiteX793" fmla="*/ 135826 w 180403"/>
                <a:gd name="connsiteY793" fmla="*/ 256604 h 310800"/>
                <a:gd name="connsiteX794" fmla="*/ 135826 w 180403"/>
                <a:gd name="connsiteY794" fmla="*/ 256985 h 310800"/>
                <a:gd name="connsiteX795" fmla="*/ 135445 w 180403"/>
                <a:gd name="connsiteY795" fmla="*/ 256985 h 310800"/>
                <a:gd name="connsiteX796" fmla="*/ 134779 w 180403"/>
                <a:gd name="connsiteY796" fmla="*/ 257270 h 310800"/>
                <a:gd name="connsiteX797" fmla="*/ 134493 w 180403"/>
                <a:gd name="connsiteY797" fmla="*/ 257270 h 310800"/>
                <a:gd name="connsiteX798" fmla="*/ 134207 w 180403"/>
                <a:gd name="connsiteY798" fmla="*/ 257937 h 310800"/>
                <a:gd name="connsiteX799" fmla="*/ 133826 w 180403"/>
                <a:gd name="connsiteY799" fmla="*/ 257937 h 310800"/>
                <a:gd name="connsiteX800" fmla="*/ 133540 w 180403"/>
                <a:gd name="connsiteY800" fmla="*/ 258604 h 310800"/>
                <a:gd name="connsiteX801" fmla="*/ 133159 w 180403"/>
                <a:gd name="connsiteY801" fmla="*/ 258889 h 310800"/>
                <a:gd name="connsiteX802" fmla="*/ 133159 w 180403"/>
                <a:gd name="connsiteY802" fmla="*/ 260223 h 310800"/>
                <a:gd name="connsiteX803" fmla="*/ 131540 w 180403"/>
                <a:gd name="connsiteY803" fmla="*/ 260604 h 310800"/>
                <a:gd name="connsiteX804" fmla="*/ 131254 w 180403"/>
                <a:gd name="connsiteY804" fmla="*/ 261271 h 310800"/>
                <a:gd name="connsiteX805" fmla="*/ 128588 w 180403"/>
                <a:gd name="connsiteY805" fmla="*/ 262890 h 310800"/>
                <a:gd name="connsiteX806" fmla="*/ 128302 w 180403"/>
                <a:gd name="connsiteY806" fmla="*/ 263557 h 310800"/>
                <a:gd name="connsiteX807" fmla="*/ 128588 w 180403"/>
                <a:gd name="connsiteY807" fmla="*/ 264224 h 310800"/>
                <a:gd name="connsiteX808" fmla="*/ 126968 w 180403"/>
                <a:gd name="connsiteY808" fmla="*/ 263843 h 310800"/>
                <a:gd name="connsiteX809" fmla="*/ 126587 w 180403"/>
                <a:gd name="connsiteY809" fmla="*/ 263843 h 310800"/>
                <a:gd name="connsiteX810" fmla="*/ 125920 w 180403"/>
                <a:gd name="connsiteY810" fmla="*/ 264224 h 310800"/>
                <a:gd name="connsiteX811" fmla="*/ 125349 w 180403"/>
                <a:gd name="connsiteY811" fmla="*/ 263843 h 310800"/>
                <a:gd name="connsiteX812" fmla="*/ 123634 w 180403"/>
                <a:gd name="connsiteY812" fmla="*/ 263557 h 310800"/>
                <a:gd name="connsiteX813" fmla="*/ 123634 w 180403"/>
                <a:gd name="connsiteY813" fmla="*/ 263843 h 310800"/>
                <a:gd name="connsiteX814" fmla="*/ 123349 w 180403"/>
                <a:gd name="connsiteY814" fmla="*/ 264509 h 310800"/>
                <a:gd name="connsiteX815" fmla="*/ 122301 w 180403"/>
                <a:gd name="connsiteY815" fmla="*/ 266129 h 310800"/>
                <a:gd name="connsiteX816" fmla="*/ 122015 w 180403"/>
                <a:gd name="connsiteY816" fmla="*/ 266129 h 310800"/>
                <a:gd name="connsiteX817" fmla="*/ 122301 w 180403"/>
                <a:gd name="connsiteY817" fmla="*/ 266795 h 310800"/>
                <a:gd name="connsiteX818" fmla="*/ 119063 w 180403"/>
                <a:gd name="connsiteY818" fmla="*/ 267176 h 310800"/>
                <a:gd name="connsiteX819" fmla="*/ 118396 w 180403"/>
                <a:gd name="connsiteY819" fmla="*/ 267462 h 310800"/>
                <a:gd name="connsiteX820" fmla="*/ 117729 w 180403"/>
                <a:gd name="connsiteY820" fmla="*/ 267462 h 310800"/>
                <a:gd name="connsiteX821" fmla="*/ 114490 w 180403"/>
                <a:gd name="connsiteY821" fmla="*/ 271082 h 310800"/>
                <a:gd name="connsiteX822" fmla="*/ 113157 w 180403"/>
                <a:gd name="connsiteY822" fmla="*/ 273749 h 310800"/>
                <a:gd name="connsiteX823" fmla="*/ 112490 w 180403"/>
                <a:gd name="connsiteY823" fmla="*/ 274034 h 310800"/>
                <a:gd name="connsiteX824" fmla="*/ 112204 w 180403"/>
                <a:gd name="connsiteY824" fmla="*/ 273749 h 310800"/>
                <a:gd name="connsiteX825" fmla="*/ 110204 w 180403"/>
                <a:gd name="connsiteY825" fmla="*/ 274320 h 310800"/>
                <a:gd name="connsiteX826" fmla="*/ 109918 w 180403"/>
                <a:gd name="connsiteY826" fmla="*/ 274320 h 310800"/>
                <a:gd name="connsiteX827" fmla="*/ 107918 w 180403"/>
                <a:gd name="connsiteY827" fmla="*/ 275368 h 310800"/>
                <a:gd name="connsiteX828" fmla="*/ 105918 w 180403"/>
                <a:gd name="connsiteY828" fmla="*/ 275368 h 310800"/>
                <a:gd name="connsiteX829" fmla="*/ 104965 w 180403"/>
                <a:gd name="connsiteY829" fmla="*/ 276035 h 310800"/>
                <a:gd name="connsiteX830" fmla="*/ 104965 w 180403"/>
                <a:gd name="connsiteY830" fmla="*/ 276701 h 310800"/>
                <a:gd name="connsiteX831" fmla="*/ 103632 w 180403"/>
                <a:gd name="connsiteY831" fmla="*/ 276987 h 310800"/>
                <a:gd name="connsiteX832" fmla="*/ 102965 w 180403"/>
                <a:gd name="connsiteY832" fmla="*/ 277654 h 310800"/>
                <a:gd name="connsiteX833" fmla="*/ 102298 w 180403"/>
                <a:gd name="connsiteY833" fmla="*/ 279654 h 310800"/>
                <a:gd name="connsiteX834" fmla="*/ 102679 w 180403"/>
                <a:gd name="connsiteY834" fmla="*/ 279940 h 310800"/>
                <a:gd name="connsiteX835" fmla="*/ 100679 w 180403"/>
                <a:gd name="connsiteY835" fmla="*/ 280892 h 310800"/>
                <a:gd name="connsiteX836" fmla="*/ 100013 w 180403"/>
                <a:gd name="connsiteY836" fmla="*/ 280892 h 310800"/>
                <a:gd name="connsiteX837" fmla="*/ 99346 w 180403"/>
                <a:gd name="connsiteY837" fmla="*/ 281273 h 310800"/>
                <a:gd name="connsiteX838" fmla="*/ 98393 w 180403"/>
                <a:gd name="connsiteY838" fmla="*/ 280892 h 310800"/>
                <a:gd name="connsiteX839" fmla="*/ 97726 w 180403"/>
                <a:gd name="connsiteY839" fmla="*/ 281273 h 310800"/>
                <a:gd name="connsiteX840" fmla="*/ 97060 w 180403"/>
                <a:gd name="connsiteY840" fmla="*/ 281273 h 310800"/>
                <a:gd name="connsiteX841" fmla="*/ 95155 w 180403"/>
                <a:gd name="connsiteY841" fmla="*/ 281559 h 310800"/>
                <a:gd name="connsiteX842" fmla="*/ 94774 w 180403"/>
                <a:gd name="connsiteY842" fmla="*/ 281940 h 310800"/>
                <a:gd name="connsiteX843" fmla="*/ 93821 w 180403"/>
                <a:gd name="connsiteY843" fmla="*/ 282607 h 310800"/>
                <a:gd name="connsiteX844" fmla="*/ 93154 w 180403"/>
                <a:gd name="connsiteY844" fmla="*/ 282607 h 310800"/>
                <a:gd name="connsiteX845" fmla="*/ 92488 w 180403"/>
                <a:gd name="connsiteY845" fmla="*/ 282893 h 310800"/>
                <a:gd name="connsiteX846" fmla="*/ 90868 w 180403"/>
                <a:gd name="connsiteY846" fmla="*/ 282893 h 310800"/>
                <a:gd name="connsiteX847" fmla="*/ 90868 w 180403"/>
                <a:gd name="connsiteY847" fmla="*/ 286798 h 310800"/>
                <a:gd name="connsiteX848" fmla="*/ 91154 w 180403"/>
                <a:gd name="connsiteY848" fmla="*/ 286798 h 310800"/>
                <a:gd name="connsiteX849" fmla="*/ 91154 w 180403"/>
                <a:gd name="connsiteY849" fmla="*/ 289465 h 310800"/>
                <a:gd name="connsiteX850" fmla="*/ 90488 w 180403"/>
                <a:gd name="connsiteY850" fmla="*/ 293370 h 310800"/>
                <a:gd name="connsiteX851" fmla="*/ 90202 w 180403"/>
                <a:gd name="connsiteY851" fmla="*/ 294037 h 310800"/>
                <a:gd name="connsiteX852" fmla="*/ 89821 w 180403"/>
                <a:gd name="connsiteY852" fmla="*/ 294989 h 310800"/>
                <a:gd name="connsiteX853" fmla="*/ 89535 w 180403"/>
                <a:gd name="connsiteY853" fmla="*/ 295656 h 310800"/>
                <a:gd name="connsiteX854" fmla="*/ 89535 w 180403"/>
                <a:gd name="connsiteY854" fmla="*/ 296037 h 310800"/>
                <a:gd name="connsiteX855" fmla="*/ 89249 w 180403"/>
                <a:gd name="connsiteY855" fmla="*/ 296323 h 310800"/>
                <a:gd name="connsiteX856" fmla="*/ 87916 w 180403"/>
                <a:gd name="connsiteY856" fmla="*/ 300609 h 310800"/>
                <a:gd name="connsiteX857" fmla="*/ 86868 w 180403"/>
                <a:gd name="connsiteY857" fmla="*/ 303276 h 310800"/>
                <a:gd name="connsiteX858" fmla="*/ 86582 w 180403"/>
                <a:gd name="connsiteY858" fmla="*/ 303848 h 310800"/>
                <a:gd name="connsiteX859" fmla="*/ 85915 w 180403"/>
                <a:gd name="connsiteY859" fmla="*/ 305848 h 310800"/>
                <a:gd name="connsiteX860" fmla="*/ 84963 w 180403"/>
                <a:gd name="connsiteY860" fmla="*/ 309182 h 310800"/>
                <a:gd name="connsiteX861" fmla="*/ 84296 w 180403"/>
                <a:gd name="connsiteY861" fmla="*/ 310801 h 310800"/>
                <a:gd name="connsiteX862" fmla="*/ 83629 w 180403"/>
                <a:gd name="connsiteY862" fmla="*/ 310801 h 310800"/>
                <a:gd name="connsiteX863" fmla="*/ 61341 w 180403"/>
                <a:gd name="connsiteY863" fmla="*/ 307848 h 310800"/>
                <a:gd name="connsiteX864" fmla="*/ 60007 w 180403"/>
                <a:gd name="connsiteY864" fmla="*/ 307848 h 310800"/>
                <a:gd name="connsiteX865" fmla="*/ 59722 w 180403"/>
                <a:gd name="connsiteY865" fmla="*/ 307467 h 310800"/>
                <a:gd name="connsiteX866" fmla="*/ 28480 w 180403"/>
                <a:gd name="connsiteY866" fmla="*/ 305181 h 310800"/>
                <a:gd name="connsiteX867" fmla="*/ 18955 w 180403"/>
                <a:gd name="connsiteY867" fmla="*/ 301276 h 310800"/>
                <a:gd name="connsiteX868" fmla="*/ 1238 w 180403"/>
                <a:gd name="connsiteY868" fmla="*/ 294037 h 310800"/>
                <a:gd name="connsiteX869" fmla="*/ 286 w 180403"/>
                <a:gd name="connsiteY869" fmla="*/ 293751 h 31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</a:cxnLst>
              <a:rect l="l" t="t" r="r" b="b"/>
              <a:pathLst>
                <a:path w="180403" h="310800">
                  <a:moveTo>
                    <a:pt x="286" y="293751"/>
                  </a:moveTo>
                  <a:lnTo>
                    <a:pt x="2286" y="275368"/>
                  </a:lnTo>
                  <a:lnTo>
                    <a:pt x="4572" y="267176"/>
                  </a:lnTo>
                  <a:lnTo>
                    <a:pt x="7144" y="259271"/>
                  </a:lnTo>
                  <a:lnTo>
                    <a:pt x="7525" y="258604"/>
                  </a:lnTo>
                  <a:lnTo>
                    <a:pt x="10096" y="255937"/>
                  </a:lnTo>
                  <a:lnTo>
                    <a:pt x="10763" y="254317"/>
                  </a:lnTo>
                  <a:lnTo>
                    <a:pt x="11144" y="253651"/>
                  </a:lnTo>
                  <a:lnTo>
                    <a:pt x="11811" y="252032"/>
                  </a:lnTo>
                  <a:lnTo>
                    <a:pt x="12382" y="251365"/>
                  </a:lnTo>
                  <a:lnTo>
                    <a:pt x="12763" y="250412"/>
                  </a:lnTo>
                  <a:lnTo>
                    <a:pt x="13430" y="249460"/>
                  </a:lnTo>
                  <a:lnTo>
                    <a:pt x="14097" y="248793"/>
                  </a:lnTo>
                  <a:lnTo>
                    <a:pt x="14097" y="248126"/>
                  </a:lnTo>
                  <a:lnTo>
                    <a:pt x="18002" y="242221"/>
                  </a:lnTo>
                  <a:lnTo>
                    <a:pt x="17716" y="242221"/>
                  </a:lnTo>
                  <a:lnTo>
                    <a:pt x="18002" y="241840"/>
                  </a:lnTo>
                  <a:lnTo>
                    <a:pt x="18955" y="240221"/>
                  </a:lnTo>
                  <a:lnTo>
                    <a:pt x="19336" y="239554"/>
                  </a:lnTo>
                  <a:lnTo>
                    <a:pt x="21241" y="236982"/>
                  </a:lnTo>
                  <a:lnTo>
                    <a:pt x="22955" y="232696"/>
                  </a:lnTo>
                  <a:lnTo>
                    <a:pt x="23622" y="230029"/>
                  </a:lnTo>
                  <a:lnTo>
                    <a:pt x="23622" y="227457"/>
                  </a:lnTo>
                  <a:lnTo>
                    <a:pt x="23908" y="225838"/>
                  </a:lnTo>
                  <a:lnTo>
                    <a:pt x="23908" y="225171"/>
                  </a:lnTo>
                  <a:lnTo>
                    <a:pt x="23241" y="224504"/>
                  </a:lnTo>
                  <a:lnTo>
                    <a:pt x="23241" y="221552"/>
                  </a:lnTo>
                  <a:lnTo>
                    <a:pt x="22288" y="220504"/>
                  </a:lnTo>
                  <a:lnTo>
                    <a:pt x="20955" y="218599"/>
                  </a:lnTo>
                  <a:lnTo>
                    <a:pt x="20288" y="217932"/>
                  </a:lnTo>
                  <a:lnTo>
                    <a:pt x="20002" y="216599"/>
                  </a:lnTo>
                  <a:lnTo>
                    <a:pt x="19336" y="214979"/>
                  </a:lnTo>
                  <a:lnTo>
                    <a:pt x="19621" y="214312"/>
                  </a:lnTo>
                  <a:lnTo>
                    <a:pt x="20955" y="212979"/>
                  </a:lnTo>
                  <a:lnTo>
                    <a:pt x="20955" y="212693"/>
                  </a:lnTo>
                  <a:lnTo>
                    <a:pt x="20669" y="212312"/>
                  </a:lnTo>
                  <a:lnTo>
                    <a:pt x="20669" y="212027"/>
                  </a:lnTo>
                  <a:lnTo>
                    <a:pt x="21622" y="211074"/>
                  </a:lnTo>
                  <a:lnTo>
                    <a:pt x="21241" y="210026"/>
                  </a:lnTo>
                  <a:lnTo>
                    <a:pt x="21622" y="208693"/>
                  </a:lnTo>
                  <a:lnTo>
                    <a:pt x="23241" y="206788"/>
                  </a:lnTo>
                  <a:lnTo>
                    <a:pt x="23908" y="205740"/>
                  </a:lnTo>
                  <a:lnTo>
                    <a:pt x="25241" y="201549"/>
                  </a:lnTo>
                  <a:lnTo>
                    <a:pt x="24860" y="201168"/>
                  </a:lnTo>
                  <a:lnTo>
                    <a:pt x="24193" y="201168"/>
                  </a:lnTo>
                  <a:lnTo>
                    <a:pt x="24860" y="198596"/>
                  </a:lnTo>
                  <a:lnTo>
                    <a:pt x="24193" y="196596"/>
                  </a:lnTo>
                  <a:lnTo>
                    <a:pt x="23622" y="193262"/>
                  </a:lnTo>
                  <a:lnTo>
                    <a:pt x="22574" y="192310"/>
                  </a:lnTo>
                  <a:lnTo>
                    <a:pt x="21622" y="190024"/>
                  </a:lnTo>
                  <a:lnTo>
                    <a:pt x="20669" y="189357"/>
                  </a:lnTo>
                  <a:lnTo>
                    <a:pt x="20669" y="186118"/>
                  </a:lnTo>
                  <a:lnTo>
                    <a:pt x="20288" y="185071"/>
                  </a:lnTo>
                  <a:lnTo>
                    <a:pt x="20002" y="184785"/>
                  </a:lnTo>
                  <a:lnTo>
                    <a:pt x="18955" y="185452"/>
                  </a:lnTo>
                  <a:lnTo>
                    <a:pt x="18288" y="186118"/>
                  </a:lnTo>
                  <a:lnTo>
                    <a:pt x="17716" y="186118"/>
                  </a:lnTo>
                  <a:lnTo>
                    <a:pt x="17050" y="186404"/>
                  </a:lnTo>
                  <a:lnTo>
                    <a:pt x="16669" y="186404"/>
                  </a:lnTo>
                  <a:lnTo>
                    <a:pt x="14764" y="184785"/>
                  </a:lnTo>
                  <a:lnTo>
                    <a:pt x="13716" y="183833"/>
                  </a:lnTo>
                  <a:lnTo>
                    <a:pt x="13049" y="183833"/>
                  </a:lnTo>
                  <a:lnTo>
                    <a:pt x="12097" y="184118"/>
                  </a:lnTo>
                  <a:lnTo>
                    <a:pt x="11811" y="183833"/>
                  </a:lnTo>
                  <a:lnTo>
                    <a:pt x="11430" y="183833"/>
                  </a:lnTo>
                  <a:lnTo>
                    <a:pt x="11430" y="185452"/>
                  </a:lnTo>
                  <a:lnTo>
                    <a:pt x="10477" y="187071"/>
                  </a:lnTo>
                  <a:lnTo>
                    <a:pt x="9144" y="188405"/>
                  </a:lnTo>
                  <a:lnTo>
                    <a:pt x="7810" y="189071"/>
                  </a:lnTo>
                  <a:lnTo>
                    <a:pt x="6477" y="190310"/>
                  </a:lnTo>
                  <a:lnTo>
                    <a:pt x="6191" y="190976"/>
                  </a:lnTo>
                  <a:lnTo>
                    <a:pt x="5524" y="193643"/>
                  </a:lnTo>
                  <a:lnTo>
                    <a:pt x="4191" y="196215"/>
                  </a:lnTo>
                  <a:lnTo>
                    <a:pt x="4191" y="196882"/>
                  </a:lnTo>
                  <a:lnTo>
                    <a:pt x="3524" y="197930"/>
                  </a:lnTo>
                  <a:lnTo>
                    <a:pt x="3238" y="199168"/>
                  </a:lnTo>
                  <a:lnTo>
                    <a:pt x="3238" y="200215"/>
                  </a:lnTo>
                  <a:lnTo>
                    <a:pt x="4191" y="201549"/>
                  </a:lnTo>
                  <a:lnTo>
                    <a:pt x="4572" y="201549"/>
                  </a:lnTo>
                  <a:lnTo>
                    <a:pt x="4858" y="200882"/>
                  </a:lnTo>
                  <a:lnTo>
                    <a:pt x="5239" y="199168"/>
                  </a:lnTo>
                  <a:lnTo>
                    <a:pt x="5905" y="198882"/>
                  </a:lnTo>
                  <a:lnTo>
                    <a:pt x="6477" y="198215"/>
                  </a:lnTo>
                  <a:lnTo>
                    <a:pt x="6477" y="198596"/>
                  </a:lnTo>
                  <a:lnTo>
                    <a:pt x="5524" y="199835"/>
                  </a:lnTo>
                  <a:lnTo>
                    <a:pt x="5239" y="201168"/>
                  </a:lnTo>
                  <a:lnTo>
                    <a:pt x="6191" y="203454"/>
                  </a:lnTo>
                  <a:lnTo>
                    <a:pt x="5905" y="204502"/>
                  </a:lnTo>
                  <a:lnTo>
                    <a:pt x="6191" y="205073"/>
                  </a:lnTo>
                  <a:lnTo>
                    <a:pt x="6191" y="205454"/>
                  </a:lnTo>
                  <a:lnTo>
                    <a:pt x="5524" y="206121"/>
                  </a:lnTo>
                  <a:lnTo>
                    <a:pt x="5524" y="207074"/>
                  </a:lnTo>
                  <a:lnTo>
                    <a:pt x="5239" y="207740"/>
                  </a:lnTo>
                  <a:lnTo>
                    <a:pt x="5524" y="208693"/>
                  </a:lnTo>
                  <a:lnTo>
                    <a:pt x="5524" y="209360"/>
                  </a:lnTo>
                  <a:lnTo>
                    <a:pt x="5239" y="209360"/>
                  </a:lnTo>
                  <a:lnTo>
                    <a:pt x="5239" y="209074"/>
                  </a:lnTo>
                  <a:lnTo>
                    <a:pt x="4572" y="207455"/>
                  </a:lnTo>
                  <a:lnTo>
                    <a:pt x="4858" y="206788"/>
                  </a:lnTo>
                  <a:lnTo>
                    <a:pt x="4858" y="204787"/>
                  </a:lnTo>
                  <a:lnTo>
                    <a:pt x="4572" y="204121"/>
                  </a:lnTo>
                  <a:lnTo>
                    <a:pt x="4572" y="203454"/>
                  </a:lnTo>
                  <a:lnTo>
                    <a:pt x="3905" y="202502"/>
                  </a:lnTo>
                  <a:lnTo>
                    <a:pt x="2953" y="200882"/>
                  </a:lnTo>
                  <a:lnTo>
                    <a:pt x="2572" y="199549"/>
                  </a:lnTo>
                  <a:lnTo>
                    <a:pt x="1905" y="198882"/>
                  </a:lnTo>
                  <a:lnTo>
                    <a:pt x="952" y="197549"/>
                  </a:lnTo>
                  <a:lnTo>
                    <a:pt x="571" y="196882"/>
                  </a:lnTo>
                  <a:lnTo>
                    <a:pt x="952" y="195929"/>
                  </a:lnTo>
                  <a:lnTo>
                    <a:pt x="286" y="195643"/>
                  </a:lnTo>
                  <a:lnTo>
                    <a:pt x="0" y="194977"/>
                  </a:lnTo>
                  <a:lnTo>
                    <a:pt x="0" y="194596"/>
                  </a:lnTo>
                  <a:lnTo>
                    <a:pt x="952" y="192691"/>
                  </a:lnTo>
                  <a:lnTo>
                    <a:pt x="1238" y="190690"/>
                  </a:lnTo>
                  <a:lnTo>
                    <a:pt x="1619" y="190310"/>
                  </a:lnTo>
                  <a:lnTo>
                    <a:pt x="2286" y="189357"/>
                  </a:lnTo>
                  <a:lnTo>
                    <a:pt x="1905" y="187357"/>
                  </a:lnTo>
                  <a:lnTo>
                    <a:pt x="2572" y="184785"/>
                  </a:lnTo>
                  <a:lnTo>
                    <a:pt x="2953" y="184118"/>
                  </a:lnTo>
                  <a:lnTo>
                    <a:pt x="2953" y="183452"/>
                  </a:lnTo>
                  <a:lnTo>
                    <a:pt x="3524" y="183166"/>
                  </a:lnTo>
                  <a:lnTo>
                    <a:pt x="5524" y="181165"/>
                  </a:lnTo>
                  <a:lnTo>
                    <a:pt x="5905" y="181165"/>
                  </a:lnTo>
                  <a:lnTo>
                    <a:pt x="5239" y="180213"/>
                  </a:lnTo>
                  <a:lnTo>
                    <a:pt x="5239" y="179832"/>
                  </a:lnTo>
                  <a:lnTo>
                    <a:pt x="5524" y="179546"/>
                  </a:lnTo>
                  <a:lnTo>
                    <a:pt x="6858" y="178880"/>
                  </a:lnTo>
                  <a:lnTo>
                    <a:pt x="8477" y="178499"/>
                  </a:lnTo>
                  <a:lnTo>
                    <a:pt x="8858" y="177546"/>
                  </a:lnTo>
                  <a:lnTo>
                    <a:pt x="8858" y="174308"/>
                  </a:lnTo>
                  <a:lnTo>
                    <a:pt x="9144" y="173260"/>
                  </a:lnTo>
                  <a:lnTo>
                    <a:pt x="9144" y="172593"/>
                  </a:lnTo>
                  <a:lnTo>
                    <a:pt x="10477" y="170974"/>
                  </a:lnTo>
                  <a:lnTo>
                    <a:pt x="12097" y="168402"/>
                  </a:lnTo>
                  <a:lnTo>
                    <a:pt x="18669" y="164783"/>
                  </a:lnTo>
                  <a:lnTo>
                    <a:pt x="19621" y="165449"/>
                  </a:lnTo>
                  <a:lnTo>
                    <a:pt x="30480" y="148971"/>
                  </a:lnTo>
                  <a:lnTo>
                    <a:pt x="27527" y="144113"/>
                  </a:lnTo>
                  <a:lnTo>
                    <a:pt x="24193" y="139160"/>
                  </a:lnTo>
                  <a:lnTo>
                    <a:pt x="23908" y="138208"/>
                  </a:lnTo>
                  <a:lnTo>
                    <a:pt x="23622" y="135922"/>
                  </a:lnTo>
                  <a:lnTo>
                    <a:pt x="23622" y="135255"/>
                  </a:lnTo>
                  <a:lnTo>
                    <a:pt x="23908" y="135255"/>
                  </a:lnTo>
                  <a:lnTo>
                    <a:pt x="24574" y="134874"/>
                  </a:lnTo>
                  <a:lnTo>
                    <a:pt x="24860" y="134588"/>
                  </a:lnTo>
                  <a:lnTo>
                    <a:pt x="27527" y="132588"/>
                  </a:lnTo>
                  <a:lnTo>
                    <a:pt x="28194" y="131636"/>
                  </a:lnTo>
                  <a:lnTo>
                    <a:pt x="28861" y="130969"/>
                  </a:lnTo>
                  <a:lnTo>
                    <a:pt x="29527" y="130016"/>
                  </a:lnTo>
                  <a:lnTo>
                    <a:pt x="28861" y="130302"/>
                  </a:lnTo>
                  <a:lnTo>
                    <a:pt x="27146" y="129350"/>
                  </a:lnTo>
                  <a:lnTo>
                    <a:pt x="26575" y="128968"/>
                  </a:lnTo>
                  <a:lnTo>
                    <a:pt x="25527" y="128016"/>
                  </a:lnTo>
                  <a:lnTo>
                    <a:pt x="24574" y="126016"/>
                  </a:lnTo>
                  <a:lnTo>
                    <a:pt x="24574" y="125730"/>
                  </a:lnTo>
                  <a:lnTo>
                    <a:pt x="25527" y="125063"/>
                  </a:lnTo>
                  <a:lnTo>
                    <a:pt x="25527" y="124778"/>
                  </a:lnTo>
                  <a:lnTo>
                    <a:pt x="25241" y="124111"/>
                  </a:lnTo>
                  <a:lnTo>
                    <a:pt x="25527" y="123730"/>
                  </a:lnTo>
                  <a:lnTo>
                    <a:pt x="25241" y="123063"/>
                  </a:lnTo>
                  <a:lnTo>
                    <a:pt x="25527" y="121158"/>
                  </a:lnTo>
                  <a:lnTo>
                    <a:pt x="24860" y="120110"/>
                  </a:lnTo>
                  <a:lnTo>
                    <a:pt x="24860" y="117824"/>
                  </a:lnTo>
                  <a:lnTo>
                    <a:pt x="26575" y="116491"/>
                  </a:lnTo>
                  <a:lnTo>
                    <a:pt x="26575" y="116205"/>
                  </a:lnTo>
                  <a:lnTo>
                    <a:pt x="25908" y="115253"/>
                  </a:lnTo>
                  <a:lnTo>
                    <a:pt x="26860" y="115253"/>
                  </a:lnTo>
                  <a:lnTo>
                    <a:pt x="25527" y="113538"/>
                  </a:lnTo>
                  <a:lnTo>
                    <a:pt x="25908" y="113252"/>
                  </a:lnTo>
                  <a:lnTo>
                    <a:pt x="25241" y="112871"/>
                  </a:lnTo>
                  <a:lnTo>
                    <a:pt x="24193" y="111919"/>
                  </a:lnTo>
                  <a:lnTo>
                    <a:pt x="25241" y="109918"/>
                  </a:lnTo>
                  <a:lnTo>
                    <a:pt x="24574" y="109347"/>
                  </a:lnTo>
                  <a:lnTo>
                    <a:pt x="25908" y="108299"/>
                  </a:lnTo>
                  <a:lnTo>
                    <a:pt x="29527" y="107347"/>
                  </a:lnTo>
                  <a:lnTo>
                    <a:pt x="30766" y="107347"/>
                  </a:lnTo>
                  <a:lnTo>
                    <a:pt x="31432" y="106966"/>
                  </a:lnTo>
                  <a:lnTo>
                    <a:pt x="32766" y="106966"/>
                  </a:lnTo>
                  <a:lnTo>
                    <a:pt x="33718" y="107632"/>
                  </a:lnTo>
                  <a:lnTo>
                    <a:pt x="35433" y="106013"/>
                  </a:lnTo>
                  <a:lnTo>
                    <a:pt x="37052" y="106013"/>
                  </a:lnTo>
                  <a:lnTo>
                    <a:pt x="38957" y="105061"/>
                  </a:lnTo>
                  <a:lnTo>
                    <a:pt x="43243" y="104013"/>
                  </a:lnTo>
                  <a:lnTo>
                    <a:pt x="45529" y="103061"/>
                  </a:lnTo>
                  <a:lnTo>
                    <a:pt x="46196" y="102394"/>
                  </a:lnTo>
                  <a:lnTo>
                    <a:pt x="46863" y="103442"/>
                  </a:lnTo>
                  <a:lnTo>
                    <a:pt x="50482" y="102108"/>
                  </a:lnTo>
                  <a:lnTo>
                    <a:pt x="51435" y="100775"/>
                  </a:lnTo>
                  <a:lnTo>
                    <a:pt x="52102" y="99155"/>
                  </a:lnTo>
                  <a:lnTo>
                    <a:pt x="53435" y="97536"/>
                  </a:lnTo>
                  <a:lnTo>
                    <a:pt x="54388" y="96488"/>
                  </a:lnTo>
                  <a:lnTo>
                    <a:pt x="55054" y="96203"/>
                  </a:lnTo>
                  <a:lnTo>
                    <a:pt x="55435" y="95155"/>
                  </a:lnTo>
                  <a:lnTo>
                    <a:pt x="56388" y="94202"/>
                  </a:lnTo>
                  <a:lnTo>
                    <a:pt x="57340" y="93536"/>
                  </a:lnTo>
                  <a:lnTo>
                    <a:pt x="58007" y="92869"/>
                  </a:lnTo>
                  <a:lnTo>
                    <a:pt x="59722" y="91630"/>
                  </a:lnTo>
                  <a:lnTo>
                    <a:pt x="61627" y="89630"/>
                  </a:lnTo>
                  <a:lnTo>
                    <a:pt x="62960" y="88678"/>
                  </a:lnTo>
                  <a:lnTo>
                    <a:pt x="62960" y="86678"/>
                  </a:lnTo>
                  <a:lnTo>
                    <a:pt x="63246" y="84677"/>
                  </a:lnTo>
                  <a:lnTo>
                    <a:pt x="64294" y="83344"/>
                  </a:lnTo>
                  <a:lnTo>
                    <a:pt x="65246" y="82772"/>
                  </a:lnTo>
                  <a:lnTo>
                    <a:pt x="66199" y="82772"/>
                  </a:lnTo>
                  <a:lnTo>
                    <a:pt x="66865" y="82391"/>
                  </a:lnTo>
                  <a:lnTo>
                    <a:pt x="69532" y="81439"/>
                  </a:lnTo>
                  <a:lnTo>
                    <a:pt x="69818" y="80772"/>
                  </a:lnTo>
                  <a:lnTo>
                    <a:pt x="70866" y="80391"/>
                  </a:lnTo>
                  <a:lnTo>
                    <a:pt x="71152" y="80105"/>
                  </a:lnTo>
                  <a:lnTo>
                    <a:pt x="72104" y="80105"/>
                  </a:lnTo>
                  <a:lnTo>
                    <a:pt x="72485" y="79439"/>
                  </a:lnTo>
                  <a:lnTo>
                    <a:pt x="74104" y="79153"/>
                  </a:lnTo>
                  <a:lnTo>
                    <a:pt x="75057" y="78105"/>
                  </a:lnTo>
                  <a:lnTo>
                    <a:pt x="78010" y="76867"/>
                  </a:lnTo>
                  <a:lnTo>
                    <a:pt x="80391" y="75533"/>
                  </a:lnTo>
                  <a:lnTo>
                    <a:pt x="80677" y="75533"/>
                  </a:lnTo>
                  <a:lnTo>
                    <a:pt x="81343" y="75819"/>
                  </a:lnTo>
                  <a:lnTo>
                    <a:pt x="81629" y="75533"/>
                  </a:lnTo>
                  <a:lnTo>
                    <a:pt x="82010" y="75533"/>
                  </a:lnTo>
                  <a:lnTo>
                    <a:pt x="82296" y="76200"/>
                  </a:lnTo>
                  <a:lnTo>
                    <a:pt x="82963" y="75819"/>
                  </a:lnTo>
                  <a:lnTo>
                    <a:pt x="82963" y="77153"/>
                  </a:lnTo>
                  <a:lnTo>
                    <a:pt x="83629" y="77819"/>
                  </a:lnTo>
                  <a:lnTo>
                    <a:pt x="85630" y="77153"/>
                  </a:lnTo>
                  <a:lnTo>
                    <a:pt x="86296" y="76486"/>
                  </a:lnTo>
                  <a:lnTo>
                    <a:pt x="86868" y="75152"/>
                  </a:lnTo>
                  <a:lnTo>
                    <a:pt x="88201" y="74486"/>
                  </a:lnTo>
                  <a:lnTo>
                    <a:pt x="88868" y="73533"/>
                  </a:lnTo>
                  <a:lnTo>
                    <a:pt x="89821" y="73247"/>
                  </a:lnTo>
                  <a:lnTo>
                    <a:pt x="90868" y="73247"/>
                  </a:lnTo>
                  <a:lnTo>
                    <a:pt x="91154" y="73533"/>
                  </a:lnTo>
                  <a:lnTo>
                    <a:pt x="92202" y="73247"/>
                  </a:lnTo>
                  <a:lnTo>
                    <a:pt x="92773" y="73533"/>
                  </a:lnTo>
                  <a:lnTo>
                    <a:pt x="92488" y="72866"/>
                  </a:lnTo>
                  <a:lnTo>
                    <a:pt x="91821" y="71247"/>
                  </a:lnTo>
                  <a:lnTo>
                    <a:pt x="91821" y="70961"/>
                  </a:lnTo>
                  <a:lnTo>
                    <a:pt x="91154" y="69914"/>
                  </a:lnTo>
                  <a:lnTo>
                    <a:pt x="90868" y="69628"/>
                  </a:lnTo>
                  <a:lnTo>
                    <a:pt x="89821" y="69247"/>
                  </a:lnTo>
                  <a:lnTo>
                    <a:pt x="89249" y="68580"/>
                  </a:lnTo>
                  <a:lnTo>
                    <a:pt x="89535" y="68294"/>
                  </a:lnTo>
                  <a:lnTo>
                    <a:pt x="89249" y="68008"/>
                  </a:lnTo>
                  <a:lnTo>
                    <a:pt x="88582" y="67628"/>
                  </a:lnTo>
                  <a:lnTo>
                    <a:pt x="88201" y="66675"/>
                  </a:lnTo>
                  <a:lnTo>
                    <a:pt x="87916" y="66294"/>
                  </a:lnTo>
                  <a:lnTo>
                    <a:pt x="87916" y="65342"/>
                  </a:lnTo>
                  <a:lnTo>
                    <a:pt x="87535" y="65056"/>
                  </a:lnTo>
                  <a:lnTo>
                    <a:pt x="87916" y="64675"/>
                  </a:lnTo>
                  <a:lnTo>
                    <a:pt x="87249" y="64008"/>
                  </a:lnTo>
                  <a:lnTo>
                    <a:pt x="86868" y="63055"/>
                  </a:lnTo>
                  <a:lnTo>
                    <a:pt x="86868" y="62389"/>
                  </a:lnTo>
                  <a:lnTo>
                    <a:pt x="85915" y="61722"/>
                  </a:lnTo>
                  <a:lnTo>
                    <a:pt x="85915" y="60769"/>
                  </a:lnTo>
                  <a:lnTo>
                    <a:pt x="85630" y="60389"/>
                  </a:lnTo>
                  <a:lnTo>
                    <a:pt x="85630" y="60103"/>
                  </a:lnTo>
                  <a:lnTo>
                    <a:pt x="85630" y="60389"/>
                  </a:lnTo>
                  <a:lnTo>
                    <a:pt x="85915" y="59722"/>
                  </a:lnTo>
                  <a:lnTo>
                    <a:pt x="85630" y="59436"/>
                  </a:lnTo>
                  <a:lnTo>
                    <a:pt x="85630" y="58769"/>
                  </a:lnTo>
                  <a:lnTo>
                    <a:pt x="85915" y="58103"/>
                  </a:lnTo>
                  <a:lnTo>
                    <a:pt x="85630" y="57817"/>
                  </a:lnTo>
                  <a:lnTo>
                    <a:pt x="85630" y="56769"/>
                  </a:lnTo>
                  <a:lnTo>
                    <a:pt x="85249" y="56483"/>
                  </a:lnTo>
                  <a:lnTo>
                    <a:pt x="85630" y="56197"/>
                  </a:lnTo>
                  <a:lnTo>
                    <a:pt x="85249" y="55817"/>
                  </a:lnTo>
                  <a:lnTo>
                    <a:pt x="85630" y="55531"/>
                  </a:lnTo>
                  <a:lnTo>
                    <a:pt x="84963" y="55150"/>
                  </a:lnTo>
                  <a:lnTo>
                    <a:pt x="84963" y="54864"/>
                  </a:lnTo>
                  <a:lnTo>
                    <a:pt x="84582" y="54864"/>
                  </a:lnTo>
                  <a:lnTo>
                    <a:pt x="84963" y="54483"/>
                  </a:lnTo>
                  <a:lnTo>
                    <a:pt x="84582" y="54483"/>
                  </a:lnTo>
                  <a:lnTo>
                    <a:pt x="84582" y="53245"/>
                  </a:lnTo>
                  <a:lnTo>
                    <a:pt x="84963" y="52578"/>
                  </a:lnTo>
                  <a:lnTo>
                    <a:pt x="84582" y="52197"/>
                  </a:lnTo>
                  <a:lnTo>
                    <a:pt x="84582" y="51244"/>
                  </a:lnTo>
                  <a:lnTo>
                    <a:pt x="84963" y="50864"/>
                  </a:lnTo>
                  <a:lnTo>
                    <a:pt x="84963" y="50578"/>
                  </a:lnTo>
                  <a:lnTo>
                    <a:pt x="84582" y="50292"/>
                  </a:lnTo>
                  <a:lnTo>
                    <a:pt x="84963" y="49911"/>
                  </a:lnTo>
                  <a:lnTo>
                    <a:pt x="84296" y="49244"/>
                  </a:lnTo>
                  <a:lnTo>
                    <a:pt x="84582" y="48958"/>
                  </a:lnTo>
                  <a:lnTo>
                    <a:pt x="84582" y="48578"/>
                  </a:lnTo>
                  <a:lnTo>
                    <a:pt x="84963" y="48578"/>
                  </a:lnTo>
                  <a:lnTo>
                    <a:pt x="84963" y="48292"/>
                  </a:lnTo>
                  <a:lnTo>
                    <a:pt x="84582" y="47911"/>
                  </a:lnTo>
                  <a:lnTo>
                    <a:pt x="84296" y="47911"/>
                  </a:lnTo>
                  <a:lnTo>
                    <a:pt x="83915" y="47625"/>
                  </a:lnTo>
                  <a:lnTo>
                    <a:pt x="84296" y="47625"/>
                  </a:lnTo>
                  <a:lnTo>
                    <a:pt x="83915" y="47339"/>
                  </a:lnTo>
                  <a:lnTo>
                    <a:pt x="84582" y="46672"/>
                  </a:lnTo>
                  <a:lnTo>
                    <a:pt x="86296" y="46672"/>
                  </a:lnTo>
                  <a:lnTo>
                    <a:pt x="85915" y="46958"/>
                  </a:lnTo>
                  <a:lnTo>
                    <a:pt x="86868" y="47339"/>
                  </a:lnTo>
                  <a:lnTo>
                    <a:pt x="86868" y="46958"/>
                  </a:lnTo>
                  <a:lnTo>
                    <a:pt x="87249" y="47339"/>
                  </a:lnTo>
                  <a:lnTo>
                    <a:pt x="87535" y="47339"/>
                  </a:lnTo>
                  <a:lnTo>
                    <a:pt x="87535" y="46958"/>
                  </a:lnTo>
                  <a:lnTo>
                    <a:pt x="87916" y="46672"/>
                  </a:lnTo>
                  <a:lnTo>
                    <a:pt x="88868" y="46672"/>
                  </a:lnTo>
                  <a:lnTo>
                    <a:pt x="88868" y="46006"/>
                  </a:lnTo>
                  <a:lnTo>
                    <a:pt x="89249" y="46006"/>
                  </a:lnTo>
                  <a:lnTo>
                    <a:pt x="88868" y="45339"/>
                  </a:lnTo>
                  <a:lnTo>
                    <a:pt x="89249" y="44958"/>
                  </a:lnTo>
                  <a:lnTo>
                    <a:pt x="88868" y="44291"/>
                  </a:lnTo>
                  <a:lnTo>
                    <a:pt x="88868" y="43720"/>
                  </a:lnTo>
                  <a:lnTo>
                    <a:pt x="89249" y="43720"/>
                  </a:lnTo>
                  <a:lnTo>
                    <a:pt x="89535" y="42672"/>
                  </a:lnTo>
                  <a:lnTo>
                    <a:pt x="88868" y="43053"/>
                  </a:lnTo>
                  <a:lnTo>
                    <a:pt x="88201" y="43053"/>
                  </a:lnTo>
                  <a:lnTo>
                    <a:pt x="88201" y="43339"/>
                  </a:lnTo>
                  <a:lnTo>
                    <a:pt x="87249" y="43339"/>
                  </a:lnTo>
                  <a:lnTo>
                    <a:pt x="86868" y="43053"/>
                  </a:lnTo>
                  <a:lnTo>
                    <a:pt x="86582" y="43053"/>
                  </a:lnTo>
                  <a:lnTo>
                    <a:pt x="85915" y="42386"/>
                  </a:lnTo>
                  <a:lnTo>
                    <a:pt x="84963" y="42672"/>
                  </a:lnTo>
                  <a:lnTo>
                    <a:pt x="84582" y="42672"/>
                  </a:lnTo>
                  <a:lnTo>
                    <a:pt x="83915" y="41719"/>
                  </a:lnTo>
                  <a:lnTo>
                    <a:pt x="82677" y="41719"/>
                  </a:lnTo>
                  <a:lnTo>
                    <a:pt x="82677" y="41339"/>
                  </a:lnTo>
                  <a:lnTo>
                    <a:pt x="80677" y="39433"/>
                  </a:lnTo>
                  <a:lnTo>
                    <a:pt x="80391" y="38386"/>
                  </a:lnTo>
                  <a:lnTo>
                    <a:pt x="79724" y="38100"/>
                  </a:lnTo>
                  <a:lnTo>
                    <a:pt x="78676" y="37147"/>
                  </a:lnTo>
                  <a:lnTo>
                    <a:pt x="78676" y="36767"/>
                  </a:lnTo>
                  <a:lnTo>
                    <a:pt x="78391" y="36100"/>
                  </a:lnTo>
                  <a:lnTo>
                    <a:pt x="79343" y="34862"/>
                  </a:lnTo>
                  <a:lnTo>
                    <a:pt x="79724" y="34195"/>
                  </a:lnTo>
                  <a:lnTo>
                    <a:pt x="79724" y="32861"/>
                  </a:lnTo>
                  <a:lnTo>
                    <a:pt x="78010" y="29242"/>
                  </a:lnTo>
                  <a:lnTo>
                    <a:pt x="76390" y="26289"/>
                  </a:lnTo>
                  <a:lnTo>
                    <a:pt x="76390" y="24289"/>
                  </a:lnTo>
                  <a:lnTo>
                    <a:pt x="76105" y="22384"/>
                  </a:lnTo>
                  <a:lnTo>
                    <a:pt x="73438" y="21336"/>
                  </a:lnTo>
                  <a:lnTo>
                    <a:pt x="72485" y="20098"/>
                  </a:lnTo>
                  <a:lnTo>
                    <a:pt x="71533" y="19431"/>
                  </a:lnTo>
                  <a:lnTo>
                    <a:pt x="71152" y="19431"/>
                  </a:lnTo>
                  <a:lnTo>
                    <a:pt x="71152" y="19050"/>
                  </a:lnTo>
                  <a:lnTo>
                    <a:pt x="70866" y="18764"/>
                  </a:lnTo>
                  <a:lnTo>
                    <a:pt x="71152" y="17717"/>
                  </a:lnTo>
                  <a:lnTo>
                    <a:pt x="71152" y="16478"/>
                  </a:lnTo>
                  <a:lnTo>
                    <a:pt x="71533" y="15430"/>
                  </a:lnTo>
                  <a:lnTo>
                    <a:pt x="71818" y="14192"/>
                  </a:lnTo>
                  <a:lnTo>
                    <a:pt x="72771" y="12192"/>
                  </a:lnTo>
                  <a:lnTo>
                    <a:pt x="73819" y="11240"/>
                  </a:lnTo>
                  <a:lnTo>
                    <a:pt x="74104" y="10192"/>
                  </a:lnTo>
                  <a:lnTo>
                    <a:pt x="74485" y="10192"/>
                  </a:lnTo>
                  <a:lnTo>
                    <a:pt x="74485" y="11811"/>
                  </a:lnTo>
                  <a:lnTo>
                    <a:pt x="75438" y="12192"/>
                  </a:lnTo>
                  <a:lnTo>
                    <a:pt x="76771" y="11525"/>
                  </a:lnTo>
                  <a:lnTo>
                    <a:pt x="77724" y="12859"/>
                  </a:lnTo>
                  <a:lnTo>
                    <a:pt x="78676" y="13526"/>
                  </a:lnTo>
                  <a:lnTo>
                    <a:pt x="78676" y="12859"/>
                  </a:lnTo>
                  <a:lnTo>
                    <a:pt x="79057" y="12478"/>
                  </a:lnTo>
                  <a:lnTo>
                    <a:pt x="79343" y="11811"/>
                  </a:lnTo>
                  <a:lnTo>
                    <a:pt x="79724" y="11525"/>
                  </a:lnTo>
                  <a:lnTo>
                    <a:pt x="82010" y="15145"/>
                  </a:lnTo>
                  <a:lnTo>
                    <a:pt x="82963" y="16764"/>
                  </a:lnTo>
                  <a:lnTo>
                    <a:pt x="83629" y="18383"/>
                  </a:lnTo>
                  <a:lnTo>
                    <a:pt x="85249" y="19050"/>
                  </a:lnTo>
                  <a:lnTo>
                    <a:pt x="86868" y="20383"/>
                  </a:lnTo>
                  <a:lnTo>
                    <a:pt x="87535" y="19050"/>
                  </a:lnTo>
                  <a:lnTo>
                    <a:pt x="92202" y="22384"/>
                  </a:lnTo>
                  <a:lnTo>
                    <a:pt x="94774" y="19431"/>
                  </a:lnTo>
                  <a:lnTo>
                    <a:pt x="95726" y="20383"/>
                  </a:lnTo>
                  <a:lnTo>
                    <a:pt x="96393" y="20669"/>
                  </a:lnTo>
                  <a:lnTo>
                    <a:pt x="98393" y="20669"/>
                  </a:lnTo>
                  <a:lnTo>
                    <a:pt x="98393" y="19431"/>
                  </a:lnTo>
                  <a:lnTo>
                    <a:pt x="98679" y="18383"/>
                  </a:lnTo>
                  <a:lnTo>
                    <a:pt x="98679" y="18097"/>
                  </a:lnTo>
                  <a:lnTo>
                    <a:pt x="99060" y="17717"/>
                  </a:lnTo>
                  <a:lnTo>
                    <a:pt x="99727" y="17431"/>
                  </a:lnTo>
                  <a:lnTo>
                    <a:pt x="99727" y="17145"/>
                  </a:lnTo>
                  <a:lnTo>
                    <a:pt x="100013" y="16764"/>
                  </a:lnTo>
                  <a:lnTo>
                    <a:pt x="100393" y="16764"/>
                  </a:lnTo>
                  <a:lnTo>
                    <a:pt x="101346" y="16478"/>
                  </a:lnTo>
                  <a:lnTo>
                    <a:pt x="102013" y="16097"/>
                  </a:lnTo>
                  <a:lnTo>
                    <a:pt x="102298" y="15811"/>
                  </a:lnTo>
                  <a:lnTo>
                    <a:pt x="102013" y="15145"/>
                  </a:lnTo>
                  <a:lnTo>
                    <a:pt x="102965" y="14192"/>
                  </a:lnTo>
                  <a:lnTo>
                    <a:pt x="104013" y="14192"/>
                  </a:lnTo>
                  <a:lnTo>
                    <a:pt x="103632" y="12859"/>
                  </a:lnTo>
                  <a:lnTo>
                    <a:pt x="104013" y="12478"/>
                  </a:lnTo>
                  <a:lnTo>
                    <a:pt x="104584" y="13144"/>
                  </a:lnTo>
                  <a:lnTo>
                    <a:pt x="105251" y="13526"/>
                  </a:lnTo>
                  <a:lnTo>
                    <a:pt x="105632" y="13144"/>
                  </a:lnTo>
                  <a:lnTo>
                    <a:pt x="106299" y="12859"/>
                  </a:lnTo>
                  <a:lnTo>
                    <a:pt x="108585" y="12859"/>
                  </a:lnTo>
                  <a:lnTo>
                    <a:pt x="109252" y="12192"/>
                  </a:lnTo>
                  <a:lnTo>
                    <a:pt x="109538" y="12192"/>
                  </a:lnTo>
                  <a:lnTo>
                    <a:pt x="109538" y="11525"/>
                  </a:lnTo>
                  <a:lnTo>
                    <a:pt x="108871" y="11525"/>
                  </a:lnTo>
                  <a:lnTo>
                    <a:pt x="108871" y="10858"/>
                  </a:lnTo>
                  <a:lnTo>
                    <a:pt x="108585" y="10192"/>
                  </a:lnTo>
                  <a:lnTo>
                    <a:pt x="108871" y="9525"/>
                  </a:lnTo>
                  <a:lnTo>
                    <a:pt x="109252" y="9525"/>
                  </a:lnTo>
                  <a:lnTo>
                    <a:pt x="109918" y="9239"/>
                  </a:lnTo>
                  <a:lnTo>
                    <a:pt x="110204" y="9239"/>
                  </a:lnTo>
                  <a:lnTo>
                    <a:pt x="109918" y="8572"/>
                  </a:lnTo>
                  <a:lnTo>
                    <a:pt x="110204" y="8287"/>
                  </a:lnTo>
                  <a:lnTo>
                    <a:pt x="110204" y="7906"/>
                  </a:lnTo>
                  <a:lnTo>
                    <a:pt x="110490" y="7906"/>
                  </a:lnTo>
                  <a:lnTo>
                    <a:pt x="110871" y="8572"/>
                  </a:lnTo>
                  <a:lnTo>
                    <a:pt x="111157" y="8287"/>
                  </a:lnTo>
                  <a:lnTo>
                    <a:pt x="112490" y="7906"/>
                  </a:lnTo>
                  <a:lnTo>
                    <a:pt x="112871" y="7620"/>
                  </a:lnTo>
                  <a:lnTo>
                    <a:pt x="112490" y="7239"/>
                  </a:lnTo>
                  <a:lnTo>
                    <a:pt x="112871" y="6953"/>
                  </a:lnTo>
                  <a:lnTo>
                    <a:pt x="113443" y="6572"/>
                  </a:lnTo>
                  <a:lnTo>
                    <a:pt x="113157" y="5905"/>
                  </a:lnTo>
                  <a:lnTo>
                    <a:pt x="113443" y="5334"/>
                  </a:lnTo>
                  <a:lnTo>
                    <a:pt x="114109" y="5620"/>
                  </a:lnTo>
                  <a:lnTo>
                    <a:pt x="116110" y="4953"/>
                  </a:lnTo>
                  <a:lnTo>
                    <a:pt x="116776" y="4953"/>
                  </a:lnTo>
                  <a:lnTo>
                    <a:pt x="117062" y="4667"/>
                  </a:lnTo>
                  <a:lnTo>
                    <a:pt x="117729" y="5334"/>
                  </a:lnTo>
                  <a:lnTo>
                    <a:pt x="117729" y="5905"/>
                  </a:lnTo>
                  <a:lnTo>
                    <a:pt x="118396" y="6286"/>
                  </a:lnTo>
                  <a:lnTo>
                    <a:pt x="120015" y="5905"/>
                  </a:lnTo>
                  <a:lnTo>
                    <a:pt x="121063" y="5334"/>
                  </a:lnTo>
                  <a:lnTo>
                    <a:pt x="121348" y="5620"/>
                  </a:lnTo>
                  <a:lnTo>
                    <a:pt x="121063" y="6286"/>
                  </a:lnTo>
                  <a:lnTo>
                    <a:pt x="121729" y="6953"/>
                  </a:lnTo>
                  <a:lnTo>
                    <a:pt x="122015" y="6572"/>
                  </a:lnTo>
                  <a:lnTo>
                    <a:pt x="122301" y="6572"/>
                  </a:lnTo>
                  <a:lnTo>
                    <a:pt x="122015" y="5620"/>
                  </a:lnTo>
                  <a:lnTo>
                    <a:pt x="122301" y="5334"/>
                  </a:lnTo>
                  <a:lnTo>
                    <a:pt x="122968" y="5334"/>
                  </a:lnTo>
                  <a:lnTo>
                    <a:pt x="122968" y="5905"/>
                  </a:lnTo>
                  <a:lnTo>
                    <a:pt x="123634" y="5905"/>
                  </a:lnTo>
                  <a:lnTo>
                    <a:pt x="123349" y="5334"/>
                  </a:lnTo>
                  <a:lnTo>
                    <a:pt x="123634" y="4953"/>
                  </a:lnTo>
                  <a:lnTo>
                    <a:pt x="124015" y="4953"/>
                  </a:lnTo>
                  <a:lnTo>
                    <a:pt x="124682" y="5334"/>
                  </a:lnTo>
                  <a:lnTo>
                    <a:pt x="125254" y="5334"/>
                  </a:lnTo>
                  <a:lnTo>
                    <a:pt x="126301" y="4286"/>
                  </a:lnTo>
                  <a:lnTo>
                    <a:pt x="127254" y="4001"/>
                  </a:lnTo>
                  <a:lnTo>
                    <a:pt x="127254" y="3619"/>
                  </a:lnTo>
                  <a:lnTo>
                    <a:pt x="127921" y="3619"/>
                  </a:lnTo>
                  <a:lnTo>
                    <a:pt x="127921" y="3334"/>
                  </a:lnTo>
                  <a:lnTo>
                    <a:pt x="128206" y="2667"/>
                  </a:lnTo>
                  <a:lnTo>
                    <a:pt x="128206" y="2381"/>
                  </a:lnTo>
                  <a:lnTo>
                    <a:pt x="128873" y="2381"/>
                  </a:lnTo>
                  <a:lnTo>
                    <a:pt x="129254" y="1715"/>
                  </a:lnTo>
                  <a:lnTo>
                    <a:pt x="129540" y="1715"/>
                  </a:lnTo>
                  <a:lnTo>
                    <a:pt x="129254" y="2381"/>
                  </a:lnTo>
                  <a:lnTo>
                    <a:pt x="129254" y="2667"/>
                  </a:lnTo>
                  <a:lnTo>
                    <a:pt x="129540" y="2953"/>
                  </a:lnTo>
                  <a:lnTo>
                    <a:pt x="130873" y="2381"/>
                  </a:lnTo>
                  <a:lnTo>
                    <a:pt x="131826" y="1715"/>
                  </a:lnTo>
                  <a:lnTo>
                    <a:pt x="132874" y="1333"/>
                  </a:lnTo>
                  <a:lnTo>
                    <a:pt x="133826" y="2381"/>
                  </a:lnTo>
                  <a:lnTo>
                    <a:pt x="134112" y="2953"/>
                  </a:lnTo>
                  <a:lnTo>
                    <a:pt x="134493" y="2953"/>
                  </a:lnTo>
                  <a:lnTo>
                    <a:pt x="134779" y="2381"/>
                  </a:lnTo>
                  <a:lnTo>
                    <a:pt x="135445" y="2381"/>
                  </a:lnTo>
                  <a:lnTo>
                    <a:pt x="135445" y="2953"/>
                  </a:lnTo>
                  <a:lnTo>
                    <a:pt x="136112" y="2953"/>
                  </a:lnTo>
                  <a:lnTo>
                    <a:pt x="138113" y="2000"/>
                  </a:lnTo>
                  <a:lnTo>
                    <a:pt x="138398" y="2000"/>
                  </a:lnTo>
                  <a:lnTo>
                    <a:pt x="138779" y="2667"/>
                  </a:lnTo>
                  <a:lnTo>
                    <a:pt x="139065" y="2667"/>
                  </a:lnTo>
                  <a:lnTo>
                    <a:pt x="139065" y="1715"/>
                  </a:lnTo>
                  <a:lnTo>
                    <a:pt x="138398" y="1333"/>
                  </a:lnTo>
                  <a:lnTo>
                    <a:pt x="138779" y="1048"/>
                  </a:lnTo>
                  <a:lnTo>
                    <a:pt x="138779" y="381"/>
                  </a:lnTo>
                  <a:lnTo>
                    <a:pt x="139065" y="0"/>
                  </a:lnTo>
                  <a:lnTo>
                    <a:pt x="139446" y="0"/>
                  </a:lnTo>
                  <a:lnTo>
                    <a:pt x="140017" y="381"/>
                  </a:lnTo>
                  <a:lnTo>
                    <a:pt x="140684" y="1048"/>
                  </a:lnTo>
                  <a:lnTo>
                    <a:pt x="141351" y="2381"/>
                  </a:lnTo>
                  <a:lnTo>
                    <a:pt x="141732" y="2000"/>
                  </a:lnTo>
                  <a:lnTo>
                    <a:pt x="142399" y="1048"/>
                  </a:lnTo>
                  <a:lnTo>
                    <a:pt x="142970" y="1333"/>
                  </a:lnTo>
                  <a:lnTo>
                    <a:pt x="143351" y="1715"/>
                  </a:lnTo>
                  <a:lnTo>
                    <a:pt x="142970" y="2667"/>
                  </a:lnTo>
                  <a:lnTo>
                    <a:pt x="142970" y="3334"/>
                  </a:lnTo>
                  <a:lnTo>
                    <a:pt x="143351" y="4001"/>
                  </a:lnTo>
                  <a:lnTo>
                    <a:pt x="144304" y="4667"/>
                  </a:lnTo>
                  <a:lnTo>
                    <a:pt x="144971" y="4667"/>
                  </a:lnTo>
                  <a:lnTo>
                    <a:pt x="146304" y="5905"/>
                  </a:lnTo>
                  <a:lnTo>
                    <a:pt x="146971" y="5620"/>
                  </a:lnTo>
                  <a:lnTo>
                    <a:pt x="147638" y="6286"/>
                  </a:lnTo>
                  <a:lnTo>
                    <a:pt x="148590" y="6953"/>
                  </a:lnTo>
                  <a:lnTo>
                    <a:pt x="148876" y="7239"/>
                  </a:lnTo>
                  <a:lnTo>
                    <a:pt x="149923" y="7239"/>
                  </a:lnTo>
                  <a:lnTo>
                    <a:pt x="150209" y="7620"/>
                  </a:lnTo>
                  <a:lnTo>
                    <a:pt x="150209" y="8287"/>
                  </a:lnTo>
                  <a:lnTo>
                    <a:pt x="151257" y="8287"/>
                  </a:lnTo>
                  <a:lnTo>
                    <a:pt x="152495" y="7620"/>
                  </a:lnTo>
                  <a:lnTo>
                    <a:pt x="153543" y="7906"/>
                  </a:lnTo>
                  <a:lnTo>
                    <a:pt x="153829" y="8287"/>
                  </a:lnTo>
                  <a:lnTo>
                    <a:pt x="153829" y="8858"/>
                  </a:lnTo>
                  <a:lnTo>
                    <a:pt x="153543" y="9239"/>
                  </a:lnTo>
                  <a:lnTo>
                    <a:pt x="153543" y="9525"/>
                  </a:lnTo>
                  <a:lnTo>
                    <a:pt x="151829" y="10192"/>
                  </a:lnTo>
                  <a:lnTo>
                    <a:pt x="149923" y="12192"/>
                  </a:lnTo>
                  <a:lnTo>
                    <a:pt x="149542" y="13144"/>
                  </a:lnTo>
                  <a:lnTo>
                    <a:pt x="149542" y="15145"/>
                  </a:lnTo>
                  <a:lnTo>
                    <a:pt x="149923" y="15811"/>
                  </a:lnTo>
                  <a:lnTo>
                    <a:pt x="148876" y="16478"/>
                  </a:lnTo>
                  <a:lnTo>
                    <a:pt x="148590" y="17431"/>
                  </a:lnTo>
                  <a:lnTo>
                    <a:pt x="150876" y="17717"/>
                  </a:lnTo>
                  <a:lnTo>
                    <a:pt x="150590" y="18383"/>
                  </a:lnTo>
                  <a:lnTo>
                    <a:pt x="150876" y="18764"/>
                  </a:lnTo>
                  <a:lnTo>
                    <a:pt x="150590" y="19431"/>
                  </a:lnTo>
                  <a:lnTo>
                    <a:pt x="149542" y="20098"/>
                  </a:lnTo>
                  <a:lnTo>
                    <a:pt x="148304" y="21717"/>
                  </a:lnTo>
                  <a:lnTo>
                    <a:pt x="149542" y="22003"/>
                  </a:lnTo>
                  <a:lnTo>
                    <a:pt x="150590" y="22669"/>
                  </a:lnTo>
                  <a:lnTo>
                    <a:pt x="150876" y="22669"/>
                  </a:lnTo>
                  <a:lnTo>
                    <a:pt x="150876" y="23051"/>
                  </a:lnTo>
                  <a:lnTo>
                    <a:pt x="150590" y="23622"/>
                  </a:lnTo>
                  <a:lnTo>
                    <a:pt x="150590" y="24003"/>
                  </a:lnTo>
                  <a:lnTo>
                    <a:pt x="150209" y="24289"/>
                  </a:lnTo>
                  <a:lnTo>
                    <a:pt x="150590" y="25336"/>
                  </a:lnTo>
                  <a:lnTo>
                    <a:pt x="150590" y="26575"/>
                  </a:lnTo>
                  <a:lnTo>
                    <a:pt x="150876" y="28956"/>
                  </a:lnTo>
                  <a:lnTo>
                    <a:pt x="151257" y="32861"/>
                  </a:lnTo>
                  <a:lnTo>
                    <a:pt x="151257" y="34195"/>
                  </a:lnTo>
                  <a:lnTo>
                    <a:pt x="150876" y="34480"/>
                  </a:lnTo>
                  <a:lnTo>
                    <a:pt x="150876" y="35147"/>
                  </a:lnTo>
                  <a:lnTo>
                    <a:pt x="150590" y="35814"/>
                  </a:lnTo>
                  <a:lnTo>
                    <a:pt x="149923" y="37814"/>
                  </a:lnTo>
                  <a:lnTo>
                    <a:pt x="149923" y="39433"/>
                  </a:lnTo>
                  <a:lnTo>
                    <a:pt x="150209" y="40100"/>
                  </a:lnTo>
                  <a:lnTo>
                    <a:pt x="149923" y="40386"/>
                  </a:lnTo>
                  <a:lnTo>
                    <a:pt x="149923" y="41434"/>
                  </a:lnTo>
                  <a:lnTo>
                    <a:pt x="149542" y="41719"/>
                  </a:lnTo>
                  <a:lnTo>
                    <a:pt x="149257" y="42386"/>
                  </a:lnTo>
                  <a:lnTo>
                    <a:pt x="149257" y="43720"/>
                  </a:lnTo>
                  <a:lnTo>
                    <a:pt x="149542" y="46006"/>
                  </a:lnTo>
                  <a:lnTo>
                    <a:pt x="149542" y="46672"/>
                  </a:lnTo>
                  <a:lnTo>
                    <a:pt x="150209" y="47911"/>
                  </a:lnTo>
                  <a:lnTo>
                    <a:pt x="149923" y="48578"/>
                  </a:lnTo>
                  <a:lnTo>
                    <a:pt x="149923" y="49244"/>
                  </a:lnTo>
                  <a:lnTo>
                    <a:pt x="152209" y="50578"/>
                  </a:lnTo>
                  <a:lnTo>
                    <a:pt x="155448" y="54197"/>
                  </a:lnTo>
                  <a:lnTo>
                    <a:pt x="156115" y="56197"/>
                  </a:lnTo>
                  <a:lnTo>
                    <a:pt x="156781" y="56197"/>
                  </a:lnTo>
                  <a:lnTo>
                    <a:pt x="157829" y="57150"/>
                  </a:lnTo>
                  <a:lnTo>
                    <a:pt x="159734" y="57150"/>
                  </a:lnTo>
                  <a:lnTo>
                    <a:pt x="160115" y="57436"/>
                  </a:lnTo>
                  <a:lnTo>
                    <a:pt x="160401" y="57436"/>
                  </a:lnTo>
                  <a:lnTo>
                    <a:pt x="160782" y="57817"/>
                  </a:lnTo>
                  <a:lnTo>
                    <a:pt x="162401" y="59150"/>
                  </a:lnTo>
                  <a:lnTo>
                    <a:pt x="163354" y="60103"/>
                  </a:lnTo>
                  <a:lnTo>
                    <a:pt x="163354" y="60389"/>
                  </a:lnTo>
                  <a:lnTo>
                    <a:pt x="163068" y="60769"/>
                  </a:lnTo>
                  <a:lnTo>
                    <a:pt x="163354" y="61055"/>
                  </a:lnTo>
                  <a:lnTo>
                    <a:pt x="163354" y="63055"/>
                  </a:lnTo>
                  <a:lnTo>
                    <a:pt x="163735" y="63722"/>
                  </a:lnTo>
                  <a:lnTo>
                    <a:pt x="163735" y="65056"/>
                  </a:lnTo>
                  <a:lnTo>
                    <a:pt x="163354" y="68008"/>
                  </a:lnTo>
                  <a:lnTo>
                    <a:pt x="163354" y="68580"/>
                  </a:lnTo>
                  <a:lnTo>
                    <a:pt x="162687" y="69914"/>
                  </a:lnTo>
                  <a:lnTo>
                    <a:pt x="162401" y="70294"/>
                  </a:lnTo>
                  <a:lnTo>
                    <a:pt x="162687" y="71914"/>
                  </a:lnTo>
                  <a:lnTo>
                    <a:pt x="162687" y="75533"/>
                  </a:lnTo>
                  <a:lnTo>
                    <a:pt x="163068" y="75533"/>
                  </a:lnTo>
                  <a:lnTo>
                    <a:pt x="163735" y="80105"/>
                  </a:lnTo>
                  <a:lnTo>
                    <a:pt x="164021" y="81725"/>
                  </a:lnTo>
                  <a:lnTo>
                    <a:pt x="164306" y="84011"/>
                  </a:lnTo>
                  <a:lnTo>
                    <a:pt x="164021" y="84392"/>
                  </a:lnTo>
                  <a:lnTo>
                    <a:pt x="163735" y="85725"/>
                  </a:lnTo>
                  <a:lnTo>
                    <a:pt x="164306" y="86963"/>
                  </a:lnTo>
                  <a:lnTo>
                    <a:pt x="165640" y="90297"/>
                  </a:lnTo>
                  <a:lnTo>
                    <a:pt x="166021" y="91250"/>
                  </a:lnTo>
                  <a:lnTo>
                    <a:pt x="166973" y="91916"/>
                  </a:lnTo>
                  <a:lnTo>
                    <a:pt x="167259" y="92202"/>
                  </a:lnTo>
                  <a:lnTo>
                    <a:pt x="167259" y="93917"/>
                  </a:lnTo>
                  <a:lnTo>
                    <a:pt x="167640" y="93917"/>
                  </a:lnTo>
                  <a:lnTo>
                    <a:pt x="167259" y="94202"/>
                  </a:lnTo>
                  <a:lnTo>
                    <a:pt x="167259" y="95821"/>
                  </a:lnTo>
                  <a:lnTo>
                    <a:pt x="165640" y="95821"/>
                  </a:lnTo>
                  <a:lnTo>
                    <a:pt x="164687" y="96203"/>
                  </a:lnTo>
                  <a:lnTo>
                    <a:pt x="164306" y="96488"/>
                  </a:lnTo>
                  <a:lnTo>
                    <a:pt x="162687" y="96869"/>
                  </a:lnTo>
                  <a:lnTo>
                    <a:pt x="162687" y="97536"/>
                  </a:lnTo>
                  <a:lnTo>
                    <a:pt x="162401" y="97822"/>
                  </a:lnTo>
                  <a:lnTo>
                    <a:pt x="162401" y="98107"/>
                  </a:lnTo>
                  <a:lnTo>
                    <a:pt x="160782" y="99822"/>
                  </a:lnTo>
                  <a:lnTo>
                    <a:pt x="160782" y="100489"/>
                  </a:lnTo>
                  <a:lnTo>
                    <a:pt x="159734" y="102394"/>
                  </a:lnTo>
                  <a:lnTo>
                    <a:pt x="159448" y="103727"/>
                  </a:lnTo>
                  <a:lnTo>
                    <a:pt x="159067" y="104013"/>
                  </a:lnTo>
                  <a:lnTo>
                    <a:pt x="159067" y="104394"/>
                  </a:lnTo>
                  <a:lnTo>
                    <a:pt x="158401" y="104680"/>
                  </a:lnTo>
                  <a:lnTo>
                    <a:pt x="158115" y="104680"/>
                  </a:lnTo>
                  <a:lnTo>
                    <a:pt x="157448" y="105346"/>
                  </a:lnTo>
                  <a:lnTo>
                    <a:pt x="159067" y="105346"/>
                  </a:lnTo>
                  <a:lnTo>
                    <a:pt x="159067" y="105728"/>
                  </a:lnTo>
                  <a:lnTo>
                    <a:pt x="159448" y="106394"/>
                  </a:lnTo>
                  <a:lnTo>
                    <a:pt x="159448" y="106966"/>
                  </a:lnTo>
                  <a:lnTo>
                    <a:pt x="159067" y="107632"/>
                  </a:lnTo>
                  <a:lnTo>
                    <a:pt x="159067" y="108014"/>
                  </a:lnTo>
                  <a:lnTo>
                    <a:pt x="158115" y="109918"/>
                  </a:lnTo>
                  <a:lnTo>
                    <a:pt x="158115" y="110300"/>
                  </a:lnTo>
                  <a:lnTo>
                    <a:pt x="157829" y="110585"/>
                  </a:lnTo>
                  <a:lnTo>
                    <a:pt x="157163" y="111919"/>
                  </a:lnTo>
                  <a:lnTo>
                    <a:pt x="157163" y="113538"/>
                  </a:lnTo>
                  <a:lnTo>
                    <a:pt x="157448" y="113538"/>
                  </a:lnTo>
                  <a:lnTo>
                    <a:pt x="157448" y="117158"/>
                  </a:lnTo>
                  <a:lnTo>
                    <a:pt x="157829" y="117824"/>
                  </a:lnTo>
                  <a:lnTo>
                    <a:pt x="157829" y="118872"/>
                  </a:lnTo>
                  <a:lnTo>
                    <a:pt x="157448" y="119158"/>
                  </a:lnTo>
                  <a:lnTo>
                    <a:pt x="157829" y="120491"/>
                  </a:lnTo>
                  <a:lnTo>
                    <a:pt x="157448" y="120777"/>
                  </a:lnTo>
                  <a:lnTo>
                    <a:pt x="157448" y="121158"/>
                  </a:lnTo>
                  <a:lnTo>
                    <a:pt x="156781" y="121158"/>
                  </a:lnTo>
                  <a:lnTo>
                    <a:pt x="156781" y="122777"/>
                  </a:lnTo>
                  <a:lnTo>
                    <a:pt x="158401" y="125349"/>
                  </a:lnTo>
                  <a:lnTo>
                    <a:pt x="158401" y="127063"/>
                  </a:lnTo>
                  <a:lnTo>
                    <a:pt x="158782" y="127349"/>
                  </a:lnTo>
                  <a:lnTo>
                    <a:pt x="160115" y="128968"/>
                  </a:lnTo>
                  <a:lnTo>
                    <a:pt x="161734" y="129350"/>
                  </a:lnTo>
                  <a:lnTo>
                    <a:pt x="162020" y="129350"/>
                  </a:lnTo>
                  <a:lnTo>
                    <a:pt x="163735" y="129635"/>
                  </a:lnTo>
                  <a:lnTo>
                    <a:pt x="164306" y="130302"/>
                  </a:lnTo>
                  <a:lnTo>
                    <a:pt x="164306" y="130683"/>
                  </a:lnTo>
                  <a:lnTo>
                    <a:pt x="166306" y="131255"/>
                  </a:lnTo>
                  <a:lnTo>
                    <a:pt x="168592" y="132969"/>
                  </a:lnTo>
                  <a:lnTo>
                    <a:pt x="168973" y="133636"/>
                  </a:lnTo>
                  <a:lnTo>
                    <a:pt x="168973" y="133922"/>
                  </a:lnTo>
                  <a:lnTo>
                    <a:pt x="170212" y="134588"/>
                  </a:lnTo>
                  <a:lnTo>
                    <a:pt x="170593" y="134874"/>
                  </a:lnTo>
                  <a:lnTo>
                    <a:pt x="172593" y="134874"/>
                  </a:lnTo>
                  <a:lnTo>
                    <a:pt x="173546" y="135255"/>
                  </a:lnTo>
                  <a:lnTo>
                    <a:pt x="173831" y="135922"/>
                  </a:lnTo>
                  <a:lnTo>
                    <a:pt x="174212" y="135922"/>
                  </a:lnTo>
                  <a:lnTo>
                    <a:pt x="175165" y="136588"/>
                  </a:lnTo>
                  <a:lnTo>
                    <a:pt x="175546" y="136208"/>
                  </a:lnTo>
                  <a:lnTo>
                    <a:pt x="177451" y="136874"/>
                  </a:lnTo>
                  <a:lnTo>
                    <a:pt x="179737" y="136208"/>
                  </a:lnTo>
                  <a:lnTo>
                    <a:pt x="180404" y="136208"/>
                  </a:lnTo>
                  <a:lnTo>
                    <a:pt x="180404" y="136588"/>
                  </a:lnTo>
                  <a:lnTo>
                    <a:pt x="179737" y="136874"/>
                  </a:lnTo>
                  <a:lnTo>
                    <a:pt x="177451" y="139827"/>
                  </a:lnTo>
                  <a:lnTo>
                    <a:pt x="177165" y="139827"/>
                  </a:lnTo>
                  <a:lnTo>
                    <a:pt x="176784" y="141161"/>
                  </a:lnTo>
                  <a:lnTo>
                    <a:pt x="176498" y="141446"/>
                  </a:lnTo>
                  <a:lnTo>
                    <a:pt x="174212" y="144780"/>
                  </a:lnTo>
                  <a:lnTo>
                    <a:pt x="173546" y="146018"/>
                  </a:lnTo>
                  <a:lnTo>
                    <a:pt x="172879" y="147066"/>
                  </a:lnTo>
                  <a:lnTo>
                    <a:pt x="172593" y="147352"/>
                  </a:lnTo>
                  <a:lnTo>
                    <a:pt x="172593" y="148018"/>
                  </a:lnTo>
                  <a:lnTo>
                    <a:pt x="172212" y="148400"/>
                  </a:lnTo>
                  <a:lnTo>
                    <a:pt x="172212" y="149352"/>
                  </a:lnTo>
                  <a:lnTo>
                    <a:pt x="171926" y="151638"/>
                  </a:lnTo>
                  <a:lnTo>
                    <a:pt x="170593" y="154305"/>
                  </a:lnTo>
                  <a:lnTo>
                    <a:pt x="170212" y="154591"/>
                  </a:lnTo>
                  <a:lnTo>
                    <a:pt x="169640" y="155924"/>
                  </a:lnTo>
                  <a:lnTo>
                    <a:pt x="166688" y="158877"/>
                  </a:lnTo>
                  <a:lnTo>
                    <a:pt x="166021" y="159163"/>
                  </a:lnTo>
                  <a:lnTo>
                    <a:pt x="163735" y="160496"/>
                  </a:lnTo>
                  <a:lnTo>
                    <a:pt x="163735" y="160782"/>
                  </a:lnTo>
                  <a:lnTo>
                    <a:pt x="163354" y="161830"/>
                  </a:lnTo>
                  <a:lnTo>
                    <a:pt x="163068" y="162115"/>
                  </a:lnTo>
                  <a:lnTo>
                    <a:pt x="163068" y="162497"/>
                  </a:lnTo>
                  <a:lnTo>
                    <a:pt x="162687" y="162782"/>
                  </a:lnTo>
                  <a:lnTo>
                    <a:pt x="162020" y="164783"/>
                  </a:lnTo>
                  <a:lnTo>
                    <a:pt x="161354" y="165735"/>
                  </a:lnTo>
                  <a:lnTo>
                    <a:pt x="161068" y="166116"/>
                  </a:lnTo>
                  <a:lnTo>
                    <a:pt x="161068" y="167068"/>
                  </a:lnTo>
                  <a:lnTo>
                    <a:pt x="160401" y="168688"/>
                  </a:lnTo>
                  <a:lnTo>
                    <a:pt x="159067" y="172307"/>
                  </a:lnTo>
                  <a:lnTo>
                    <a:pt x="157829" y="175546"/>
                  </a:lnTo>
                  <a:lnTo>
                    <a:pt x="157448" y="176879"/>
                  </a:lnTo>
                  <a:lnTo>
                    <a:pt x="157448" y="177927"/>
                  </a:lnTo>
                  <a:lnTo>
                    <a:pt x="157829" y="178499"/>
                  </a:lnTo>
                  <a:lnTo>
                    <a:pt x="157448" y="179832"/>
                  </a:lnTo>
                  <a:lnTo>
                    <a:pt x="157448" y="180499"/>
                  </a:lnTo>
                  <a:lnTo>
                    <a:pt x="156781" y="185737"/>
                  </a:lnTo>
                  <a:lnTo>
                    <a:pt x="156781" y="186785"/>
                  </a:lnTo>
                  <a:lnTo>
                    <a:pt x="157448" y="187357"/>
                  </a:lnTo>
                  <a:lnTo>
                    <a:pt x="157448" y="187738"/>
                  </a:lnTo>
                  <a:lnTo>
                    <a:pt x="154876" y="187738"/>
                  </a:lnTo>
                  <a:lnTo>
                    <a:pt x="153829" y="188024"/>
                  </a:lnTo>
                  <a:lnTo>
                    <a:pt x="152876" y="188024"/>
                  </a:lnTo>
                  <a:lnTo>
                    <a:pt x="152495" y="188405"/>
                  </a:lnTo>
                  <a:lnTo>
                    <a:pt x="151543" y="189071"/>
                  </a:lnTo>
                  <a:lnTo>
                    <a:pt x="151543" y="189357"/>
                  </a:lnTo>
                  <a:lnTo>
                    <a:pt x="150876" y="190310"/>
                  </a:lnTo>
                  <a:lnTo>
                    <a:pt x="150209" y="190310"/>
                  </a:lnTo>
                  <a:lnTo>
                    <a:pt x="148304" y="191357"/>
                  </a:lnTo>
                  <a:lnTo>
                    <a:pt x="147256" y="192310"/>
                  </a:lnTo>
                  <a:lnTo>
                    <a:pt x="148304" y="193358"/>
                  </a:lnTo>
                  <a:lnTo>
                    <a:pt x="148304" y="193643"/>
                  </a:lnTo>
                  <a:lnTo>
                    <a:pt x="147923" y="193929"/>
                  </a:lnTo>
                  <a:lnTo>
                    <a:pt x="148304" y="193929"/>
                  </a:lnTo>
                  <a:lnTo>
                    <a:pt x="148590" y="194310"/>
                  </a:lnTo>
                  <a:lnTo>
                    <a:pt x="148590" y="194596"/>
                  </a:lnTo>
                  <a:lnTo>
                    <a:pt x="148876" y="194596"/>
                  </a:lnTo>
                  <a:lnTo>
                    <a:pt x="149257" y="196310"/>
                  </a:lnTo>
                  <a:lnTo>
                    <a:pt x="149542" y="197549"/>
                  </a:lnTo>
                  <a:lnTo>
                    <a:pt x="149542" y="198215"/>
                  </a:lnTo>
                  <a:lnTo>
                    <a:pt x="149257" y="198882"/>
                  </a:lnTo>
                  <a:lnTo>
                    <a:pt x="149257" y="199835"/>
                  </a:lnTo>
                  <a:lnTo>
                    <a:pt x="149542" y="200501"/>
                  </a:lnTo>
                  <a:lnTo>
                    <a:pt x="150876" y="202502"/>
                  </a:lnTo>
                  <a:lnTo>
                    <a:pt x="150876" y="204787"/>
                  </a:lnTo>
                  <a:lnTo>
                    <a:pt x="151257" y="205168"/>
                  </a:lnTo>
                  <a:lnTo>
                    <a:pt x="151543" y="205740"/>
                  </a:lnTo>
                  <a:lnTo>
                    <a:pt x="151257" y="206788"/>
                  </a:lnTo>
                  <a:lnTo>
                    <a:pt x="151543" y="206788"/>
                  </a:lnTo>
                  <a:lnTo>
                    <a:pt x="151829" y="207074"/>
                  </a:lnTo>
                  <a:lnTo>
                    <a:pt x="152495" y="210026"/>
                  </a:lnTo>
                  <a:lnTo>
                    <a:pt x="152495" y="210407"/>
                  </a:lnTo>
                  <a:lnTo>
                    <a:pt x="152209" y="211074"/>
                  </a:lnTo>
                  <a:lnTo>
                    <a:pt x="152209" y="211360"/>
                  </a:lnTo>
                  <a:lnTo>
                    <a:pt x="152495" y="211646"/>
                  </a:lnTo>
                  <a:lnTo>
                    <a:pt x="152876" y="212312"/>
                  </a:lnTo>
                  <a:lnTo>
                    <a:pt x="152876" y="212979"/>
                  </a:lnTo>
                  <a:lnTo>
                    <a:pt x="152495" y="215646"/>
                  </a:lnTo>
                  <a:lnTo>
                    <a:pt x="152495" y="219265"/>
                  </a:lnTo>
                  <a:lnTo>
                    <a:pt x="152876" y="219932"/>
                  </a:lnTo>
                  <a:lnTo>
                    <a:pt x="153543" y="220885"/>
                  </a:lnTo>
                  <a:lnTo>
                    <a:pt x="154210" y="222885"/>
                  </a:lnTo>
                  <a:lnTo>
                    <a:pt x="155162" y="223837"/>
                  </a:lnTo>
                  <a:lnTo>
                    <a:pt x="156115" y="224123"/>
                  </a:lnTo>
                  <a:lnTo>
                    <a:pt x="157163" y="224790"/>
                  </a:lnTo>
                  <a:lnTo>
                    <a:pt x="157448" y="224790"/>
                  </a:lnTo>
                  <a:lnTo>
                    <a:pt x="158115" y="225171"/>
                  </a:lnTo>
                  <a:lnTo>
                    <a:pt x="157829" y="225457"/>
                  </a:lnTo>
                  <a:lnTo>
                    <a:pt x="158115" y="225457"/>
                  </a:lnTo>
                  <a:lnTo>
                    <a:pt x="157829" y="225838"/>
                  </a:lnTo>
                  <a:lnTo>
                    <a:pt x="156781" y="226124"/>
                  </a:lnTo>
                  <a:lnTo>
                    <a:pt x="156115" y="225838"/>
                  </a:lnTo>
                  <a:lnTo>
                    <a:pt x="155162" y="225457"/>
                  </a:lnTo>
                  <a:lnTo>
                    <a:pt x="154781" y="225838"/>
                  </a:lnTo>
                  <a:lnTo>
                    <a:pt x="154496" y="225838"/>
                  </a:lnTo>
                  <a:lnTo>
                    <a:pt x="154210" y="226124"/>
                  </a:lnTo>
                  <a:lnTo>
                    <a:pt x="154210" y="227076"/>
                  </a:lnTo>
                  <a:lnTo>
                    <a:pt x="153543" y="227743"/>
                  </a:lnTo>
                  <a:lnTo>
                    <a:pt x="150209" y="232315"/>
                  </a:lnTo>
                  <a:lnTo>
                    <a:pt x="149923" y="232315"/>
                  </a:lnTo>
                  <a:lnTo>
                    <a:pt x="149923" y="232696"/>
                  </a:lnTo>
                  <a:lnTo>
                    <a:pt x="147638" y="232696"/>
                  </a:lnTo>
                  <a:lnTo>
                    <a:pt x="146590" y="232982"/>
                  </a:lnTo>
                  <a:lnTo>
                    <a:pt x="146304" y="233648"/>
                  </a:lnTo>
                  <a:lnTo>
                    <a:pt x="145923" y="234982"/>
                  </a:lnTo>
                  <a:lnTo>
                    <a:pt x="145923" y="235649"/>
                  </a:lnTo>
                  <a:lnTo>
                    <a:pt x="146590" y="236315"/>
                  </a:lnTo>
                  <a:lnTo>
                    <a:pt x="146971" y="236315"/>
                  </a:lnTo>
                  <a:lnTo>
                    <a:pt x="148590" y="237935"/>
                  </a:lnTo>
                  <a:lnTo>
                    <a:pt x="149257" y="237935"/>
                  </a:lnTo>
                  <a:lnTo>
                    <a:pt x="150590" y="238220"/>
                  </a:lnTo>
                  <a:lnTo>
                    <a:pt x="151924" y="238220"/>
                  </a:lnTo>
                  <a:lnTo>
                    <a:pt x="152209" y="238601"/>
                  </a:lnTo>
                  <a:lnTo>
                    <a:pt x="152209" y="239268"/>
                  </a:lnTo>
                  <a:lnTo>
                    <a:pt x="151257" y="240887"/>
                  </a:lnTo>
                  <a:lnTo>
                    <a:pt x="150209" y="240887"/>
                  </a:lnTo>
                  <a:lnTo>
                    <a:pt x="149923" y="241173"/>
                  </a:lnTo>
                  <a:lnTo>
                    <a:pt x="149257" y="241554"/>
                  </a:lnTo>
                  <a:lnTo>
                    <a:pt x="148304" y="241840"/>
                  </a:lnTo>
                  <a:lnTo>
                    <a:pt x="147923" y="242221"/>
                  </a:lnTo>
                  <a:lnTo>
                    <a:pt x="147256" y="242507"/>
                  </a:lnTo>
                  <a:lnTo>
                    <a:pt x="146590" y="243173"/>
                  </a:lnTo>
                  <a:lnTo>
                    <a:pt x="146590" y="243554"/>
                  </a:lnTo>
                  <a:lnTo>
                    <a:pt x="146971" y="244507"/>
                  </a:lnTo>
                  <a:lnTo>
                    <a:pt x="146971" y="245174"/>
                  </a:lnTo>
                  <a:lnTo>
                    <a:pt x="147638" y="246126"/>
                  </a:lnTo>
                  <a:lnTo>
                    <a:pt x="147923" y="246126"/>
                  </a:lnTo>
                  <a:lnTo>
                    <a:pt x="147638" y="246126"/>
                  </a:lnTo>
                  <a:lnTo>
                    <a:pt x="145923" y="246507"/>
                  </a:lnTo>
                  <a:lnTo>
                    <a:pt x="145351" y="246126"/>
                  </a:lnTo>
                  <a:lnTo>
                    <a:pt x="144685" y="246126"/>
                  </a:lnTo>
                  <a:lnTo>
                    <a:pt x="144685" y="246507"/>
                  </a:lnTo>
                  <a:lnTo>
                    <a:pt x="144304" y="246793"/>
                  </a:lnTo>
                  <a:lnTo>
                    <a:pt x="144304" y="247079"/>
                  </a:lnTo>
                  <a:lnTo>
                    <a:pt x="143637" y="247745"/>
                  </a:lnTo>
                  <a:lnTo>
                    <a:pt x="142684" y="247745"/>
                  </a:lnTo>
                  <a:lnTo>
                    <a:pt x="142399" y="248126"/>
                  </a:lnTo>
                  <a:lnTo>
                    <a:pt x="142018" y="249460"/>
                  </a:lnTo>
                  <a:lnTo>
                    <a:pt x="142018" y="250031"/>
                  </a:lnTo>
                  <a:lnTo>
                    <a:pt x="141351" y="250698"/>
                  </a:lnTo>
                  <a:lnTo>
                    <a:pt x="141732" y="251079"/>
                  </a:lnTo>
                  <a:lnTo>
                    <a:pt x="142684" y="251365"/>
                  </a:lnTo>
                  <a:lnTo>
                    <a:pt x="142970" y="252032"/>
                  </a:lnTo>
                  <a:lnTo>
                    <a:pt x="144018" y="252032"/>
                  </a:lnTo>
                  <a:lnTo>
                    <a:pt x="144018" y="252698"/>
                  </a:lnTo>
                  <a:lnTo>
                    <a:pt x="142399" y="252698"/>
                  </a:lnTo>
                  <a:lnTo>
                    <a:pt x="140017" y="253365"/>
                  </a:lnTo>
                  <a:lnTo>
                    <a:pt x="138779" y="253651"/>
                  </a:lnTo>
                  <a:lnTo>
                    <a:pt x="137065" y="252984"/>
                  </a:lnTo>
                  <a:lnTo>
                    <a:pt x="136493" y="252984"/>
                  </a:lnTo>
                  <a:lnTo>
                    <a:pt x="136112" y="253365"/>
                  </a:lnTo>
                  <a:lnTo>
                    <a:pt x="136493" y="253651"/>
                  </a:lnTo>
                  <a:lnTo>
                    <a:pt x="136493" y="254984"/>
                  </a:lnTo>
                  <a:lnTo>
                    <a:pt x="136112" y="254699"/>
                  </a:lnTo>
                  <a:lnTo>
                    <a:pt x="135160" y="254032"/>
                  </a:lnTo>
                  <a:lnTo>
                    <a:pt x="134779" y="254317"/>
                  </a:lnTo>
                  <a:lnTo>
                    <a:pt x="134779" y="255365"/>
                  </a:lnTo>
                  <a:lnTo>
                    <a:pt x="135445" y="256318"/>
                  </a:lnTo>
                  <a:lnTo>
                    <a:pt x="135826" y="256604"/>
                  </a:lnTo>
                  <a:lnTo>
                    <a:pt x="135826" y="256985"/>
                  </a:lnTo>
                  <a:lnTo>
                    <a:pt x="135445" y="256985"/>
                  </a:lnTo>
                  <a:lnTo>
                    <a:pt x="134779" y="257270"/>
                  </a:lnTo>
                  <a:lnTo>
                    <a:pt x="134493" y="257270"/>
                  </a:lnTo>
                  <a:lnTo>
                    <a:pt x="134207" y="257937"/>
                  </a:lnTo>
                  <a:lnTo>
                    <a:pt x="133826" y="257937"/>
                  </a:lnTo>
                  <a:lnTo>
                    <a:pt x="133540" y="258604"/>
                  </a:lnTo>
                  <a:lnTo>
                    <a:pt x="133159" y="258889"/>
                  </a:lnTo>
                  <a:lnTo>
                    <a:pt x="133159" y="260223"/>
                  </a:lnTo>
                  <a:lnTo>
                    <a:pt x="131540" y="260604"/>
                  </a:lnTo>
                  <a:lnTo>
                    <a:pt x="131254" y="261271"/>
                  </a:lnTo>
                  <a:lnTo>
                    <a:pt x="128588" y="262890"/>
                  </a:lnTo>
                  <a:lnTo>
                    <a:pt x="128302" y="263557"/>
                  </a:lnTo>
                  <a:lnTo>
                    <a:pt x="128588" y="264224"/>
                  </a:lnTo>
                  <a:lnTo>
                    <a:pt x="126968" y="263843"/>
                  </a:lnTo>
                  <a:lnTo>
                    <a:pt x="126587" y="263843"/>
                  </a:lnTo>
                  <a:lnTo>
                    <a:pt x="125920" y="264224"/>
                  </a:lnTo>
                  <a:lnTo>
                    <a:pt x="125349" y="263843"/>
                  </a:lnTo>
                  <a:lnTo>
                    <a:pt x="123634" y="263557"/>
                  </a:lnTo>
                  <a:lnTo>
                    <a:pt x="123634" y="263843"/>
                  </a:lnTo>
                  <a:lnTo>
                    <a:pt x="123349" y="264509"/>
                  </a:lnTo>
                  <a:lnTo>
                    <a:pt x="122301" y="266129"/>
                  </a:lnTo>
                  <a:lnTo>
                    <a:pt x="122015" y="266129"/>
                  </a:lnTo>
                  <a:lnTo>
                    <a:pt x="122301" y="266795"/>
                  </a:lnTo>
                  <a:lnTo>
                    <a:pt x="119063" y="267176"/>
                  </a:lnTo>
                  <a:lnTo>
                    <a:pt x="118396" y="267462"/>
                  </a:lnTo>
                  <a:lnTo>
                    <a:pt x="117729" y="267462"/>
                  </a:lnTo>
                  <a:lnTo>
                    <a:pt x="114490" y="271082"/>
                  </a:lnTo>
                  <a:lnTo>
                    <a:pt x="113157" y="273749"/>
                  </a:lnTo>
                  <a:lnTo>
                    <a:pt x="112490" y="274034"/>
                  </a:lnTo>
                  <a:lnTo>
                    <a:pt x="112204" y="273749"/>
                  </a:lnTo>
                  <a:lnTo>
                    <a:pt x="110204" y="274320"/>
                  </a:lnTo>
                  <a:lnTo>
                    <a:pt x="109918" y="274320"/>
                  </a:lnTo>
                  <a:lnTo>
                    <a:pt x="107918" y="275368"/>
                  </a:lnTo>
                  <a:lnTo>
                    <a:pt x="105918" y="275368"/>
                  </a:lnTo>
                  <a:lnTo>
                    <a:pt x="104965" y="276035"/>
                  </a:lnTo>
                  <a:lnTo>
                    <a:pt x="104965" y="276701"/>
                  </a:lnTo>
                  <a:lnTo>
                    <a:pt x="103632" y="276987"/>
                  </a:lnTo>
                  <a:lnTo>
                    <a:pt x="102965" y="277654"/>
                  </a:lnTo>
                  <a:lnTo>
                    <a:pt x="102298" y="279654"/>
                  </a:lnTo>
                  <a:lnTo>
                    <a:pt x="102679" y="279940"/>
                  </a:lnTo>
                  <a:lnTo>
                    <a:pt x="100679" y="280892"/>
                  </a:lnTo>
                  <a:lnTo>
                    <a:pt x="100013" y="280892"/>
                  </a:lnTo>
                  <a:lnTo>
                    <a:pt x="99346" y="281273"/>
                  </a:lnTo>
                  <a:lnTo>
                    <a:pt x="98393" y="280892"/>
                  </a:lnTo>
                  <a:lnTo>
                    <a:pt x="97726" y="281273"/>
                  </a:lnTo>
                  <a:lnTo>
                    <a:pt x="97060" y="281273"/>
                  </a:lnTo>
                  <a:lnTo>
                    <a:pt x="95155" y="281559"/>
                  </a:lnTo>
                  <a:lnTo>
                    <a:pt x="94774" y="281940"/>
                  </a:lnTo>
                  <a:lnTo>
                    <a:pt x="93821" y="282607"/>
                  </a:lnTo>
                  <a:lnTo>
                    <a:pt x="93154" y="282607"/>
                  </a:lnTo>
                  <a:lnTo>
                    <a:pt x="92488" y="282893"/>
                  </a:lnTo>
                  <a:lnTo>
                    <a:pt x="90868" y="282893"/>
                  </a:lnTo>
                  <a:lnTo>
                    <a:pt x="90868" y="286798"/>
                  </a:lnTo>
                  <a:lnTo>
                    <a:pt x="91154" y="286798"/>
                  </a:lnTo>
                  <a:lnTo>
                    <a:pt x="91154" y="289465"/>
                  </a:lnTo>
                  <a:lnTo>
                    <a:pt x="90488" y="293370"/>
                  </a:lnTo>
                  <a:lnTo>
                    <a:pt x="90202" y="294037"/>
                  </a:lnTo>
                  <a:lnTo>
                    <a:pt x="89821" y="294989"/>
                  </a:lnTo>
                  <a:lnTo>
                    <a:pt x="89535" y="295656"/>
                  </a:lnTo>
                  <a:lnTo>
                    <a:pt x="89535" y="296037"/>
                  </a:lnTo>
                  <a:lnTo>
                    <a:pt x="89249" y="296323"/>
                  </a:lnTo>
                  <a:lnTo>
                    <a:pt x="87916" y="300609"/>
                  </a:lnTo>
                  <a:lnTo>
                    <a:pt x="86868" y="303276"/>
                  </a:lnTo>
                  <a:lnTo>
                    <a:pt x="86582" y="303848"/>
                  </a:lnTo>
                  <a:lnTo>
                    <a:pt x="85915" y="305848"/>
                  </a:lnTo>
                  <a:lnTo>
                    <a:pt x="84963" y="309182"/>
                  </a:lnTo>
                  <a:lnTo>
                    <a:pt x="84296" y="310801"/>
                  </a:lnTo>
                  <a:lnTo>
                    <a:pt x="83629" y="310801"/>
                  </a:lnTo>
                  <a:lnTo>
                    <a:pt x="61341" y="307848"/>
                  </a:lnTo>
                  <a:lnTo>
                    <a:pt x="60007" y="307848"/>
                  </a:lnTo>
                  <a:lnTo>
                    <a:pt x="59722" y="307467"/>
                  </a:lnTo>
                  <a:lnTo>
                    <a:pt x="28480" y="305181"/>
                  </a:lnTo>
                  <a:lnTo>
                    <a:pt x="18955" y="301276"/>
                  </a:lnTo>
                  <a:lnTo>
                    <a:pt x="1238" y="294037"/>
                  </a:lnTo>
                  <a:lnTo>
                    <a:pt x="286" y="29375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F2ABB0EE-C111-569B-075B-51EA1E1C6E02}"/>
                </a:ext>
              </a:extLst>
            </p:cNvPr>
            <p:cNvSpPr/>
            <p:nvPr/>
          </p:nvSpPr>
          <p:spPr>
            <a:xfrm>
              <a:off x="1590054" y="3949222"/>
              <a:ext cx="314991" cy="288417"/>
            </a:xfrm>
            <a:custGeom>
              <a:avLst/>
              <a:gdLst>
                <a:gd name="connsiteX0" fmla="*/ 229648 w 314991"/>
                <a:gd name="connsiteY0" fmla="*/ 30194 h 288417"/>
                <a:gd name="connsiteX1" fmla="*/ 228695 w 314991"/>
                <a:gd name="connsiteY1" fmla="*/ 30480 h 288417"/>
                <a:gd name="connsiteX2" fmla="*/ 226695 w 314991"/>
                <a:gd name="connsiteY2" fmla="*/ 31433 h 288417"/>
                <a:gd name="connsiteX3" fmla="*/ 224123 w 314991"/>
                <a:gd name="connsiteY3" fmla="*/ 31147 h 288417"/>
                <a:gd name="connsiteX4" fmla="*/ 222504 w 314991"/>
                <a:gd name="connsiteY4" fmla="*/ 30861 h 288417"/>
                <a:gd name="connsiteX5" fmla="*/ 220789 w 314991"/>
                <a:gd name="connsiteY5" fmla="*/ 31814 h 288417"/>
                <a:gd name="connsiteX6" fmla="*/ 220123 w 314991"/>
                <a:gd name="connsiteY6" fmla="*/ 36386 h 288417"/>
                <a:gd name="connsiteX7" fmla="*/ 220504 w 314991"/>
                <a:gd name="connsiteY7" fmla="*/ 37719 h 288417"/>
                <a:gd name="connsiteX8" fmla="*/ 220504 w 314991"/>
                <a:gd name="connsiteY8" fmla="*/ 38386 h 288417"/>
                <a:gd name="connsiteX9" fmla="*/ 221170 w 314991"/>
                <a:gd name="connsiteY9" fmla="*/ 39338 h 288417"/>
                <a:gd name="connsiteX10" fmla="*/ 222123 w 314991"/>
                <a:gd name="connsiteY10" fmla="*/ 41339 h 288417"/>
                <a:gd name="connsiteX11" fmla="*/ 224123 w 314991"/>
                <a:gd name="connsiteY11" fmla="*/ 43625 h 288417"/>
                <a:gd name="connsiteX12" fmla="*/ 224790 w 314991"/>
                <a:gd name="connsiteY12" fmla="*/ 42958 h 288417"/>
                <a:gd name="connsiteX13" fmla="*/ 231934 w 314991"/>
                <a:gd name="connsiteY13" fmla="*/ 48578 h 288417"/>
                <a:gd name="connsiteX14" fmla="*/ 257556 w 314991"/>
                <a:gd name="connsiteY14" fmla="*/ 66294 h 288417"/>
                <a:gd name="connsiteX15" fmla="*/ 261461 w 314991"/>
                <a:gd name="connsiteY15" fmla="*/ 66866 h 288417"/>
                <a:gd name="connsiteX16" fmla="*/ 263461 w 314991"/>
                <a:gd name="connsiteY16" fmla="*/ 68866 h 288417"/>
                <a:gd name="connsiteX17" fmla="*/ 263461 w 314991"/>
                <a:gd name="connsiteY17" fmla="*/ 69247 h 288417"/>
                <a:gd name="connsiteX18" fmla="*/ 263842 w 314991"/>
                <a:gd name="connsiteY18" fmla="*/ 69532 h 288417"/>
                <a:gd name="connsiteX19" fmla="*/ 266128 w 314991"/>
                <a:gd name="connsiteY19" fmla="*/ 70199 h 288417"/>
                <a:gd name="connsiteX20" fmla="*/ 266414 w 314991"/>
                <a:gd name="connsiteY20" fmla="*/ 70866 h 288417"/>
                <a:gd name="connsiteX21" fmla="*/ 266795 w 314991"/>
                <a:gd name="connsiteY21" fmla="*/ 70485 h 288417"/>
                <a:gd name="connsiteX22" fmla="*/ 266795 w 314991"/>
                <a:gd name="connsiteY22" fmla="*/ 70866 h 288417"/>
                <a:gd name="connsiteX23" fmla="*/ 267748 w 314991"/>
                <a:gd name="connsiteY23" fmla="*/ 70199 h 288417"/>
                <a:gd name="connsiteX24" fmla="*/ 268414 w 314991"/>
                <a:gd name="connsiteY24" fmla="*/ 69818 h 288417"/>
                <a:gd name="connsiteX25" fmla="*/ 268414 w 314991"/>
                <a:gd name="connsiteY25" fmla="*/ 70866 h 288417"/>
                <a:gd name="connsiteX26" fmla="*/ 270034 w 314991"/>
                <a:gd name="connsiteY26" fmla="*/ 72200 h 288417"/>
                <a:gd name="connsiteX27" fmla="*/ 270034 w 314991"/>
                <a:gd name="connsiteY27" fmla="*/ 72485 h 288417"/>
                <a:gd name="connsiteX28" fmla="*/ 272320 w 314991"/>
                <a:gd name="connsiteY28" fmla="*/ 76391 h 288417"/>
                <a:gd name="connsiteX29" fmla="*/ 272320 w 314991"/>
                <a:gd name="connsiteY29" fmla="*/ 76772 h 288417"/>
                <a:gd name="connsiteX30" fmla="*/ 273272 w 314991"/>
                <a:gd name="connsiteY30" fmla="*/ 78772 h 288417"/>
                <a:gd name="connsiteX31" fmla="*/ 273653 w 314991"/>
                <a:gd name="connsiteY31" fmla="*/ 79057 h 288417"/>
                <a:gd name="connsiteX32" fmla="*/ 273939 w 314991"/>
                <a:gd name="connsiteY32" fmla="*/ 79724 h 288417"/>
                <a:gd name="connsiteX33" fmla="*/ 274606 w 314991"/>
                <a:gd name="connsiteY33" fmla="*/ 80391 h 288417"/>
                <a:gd name="connsiteX34" fmla="*/ 274987 w 314991"/>
                <a:gd name="connsiteY34" fmla="*/ 81058 h 288417"/>
                <a:gd name="connsiteX35" fmla="*/ 275272 w 314991"/>
                <a:gd name="connsiteY35" fmla="*/ 81344 h 288417"/>
                <a:gd name="connsiteX36" fmla="*/ 275272 w 314991"/>
                <a:gd name="connsiteY36" fmla="*/ 82677 h 288417"/>
                <a:gd name="connsiteX37" fmla="*/ 276225 w 314991"/>
                <a:gd name="connsiteY37" fmla="*/ 82963 h 288417"/>
                <a:gd name="connsiteX38" fmla="*/ 276892 w 314991"/>
                <a:gd name="connsiteY38" fmla="*/ 81725 h 288417"/>
                <a:gd name="connsiteX39" fmla="*/ 281178 w 314991"/>
                <a:gd name="connsiteY39" fmla="*/ 76772 h 288417"/>
                <a:gd name="connsiteX40" fmla="*/ 281845 w 314991"/>
                <a:gd name="connsiteY40" fmla="*/ 76391 h 288417"/>
                <a:gd name="connsiteX41" fmla="*/ 282511 w 314991"/>
                <a:gd name="connsiteY41" fmla="*/ 75819 h 288417"/>
                <a:gd name="connsiteX42" fmla="*/ 285083 w 314991"/>
                <a:gd name="connsiteY42" fmla="*/ 76105 h 288417"/>
                <a:gd name="connsiteX43" fmla="*/ 285750 w 314991"/>
                <a:gd name="connsiteY43" fmla="*/ 73819 h 288417"/>
                <a:gd name="connsiteX44" fmla="*/ 287750 w 314991"/>
                <a:gd name="connsiteY44" fmla="*/ 70485 h 288417"/>
                <a:gd name="connsiteX45" fmla="*/ 288703 w 314991"/>
                <a:gd name="connsiteY45" fmla="*/ 70866 h 288417"/>
                <a:gd name="connsiteX46" fmla="*/ 290703 w 314991"/>
                <a:gd name="connsiteY46" fmla="*/ 71152 h 288417"/>
                <a:gd name="connsiteX47" fmla="*/ 293942 w 314991"/>
                <a:gd name="connsiteY47" fmla="*/ 66866 h 288417"/>
                <a:gd name="connsiteX48" fmla="*/ 295275 w 314991"/>
                <a:gd name="connsiteY48" fmla="*/ 67913 h 288417"/>
                <a:gd name="connsiteX49" fmla="*/ 296323 w 314991"/>
                <a:gd name="connsiteY49" fmla="*/ 68580 h 288417"/>
                <a:gd name="connsiteX50" fmla="*/ 297275 w 314991"/>
                <a:gd name="connsiteY50" fmla="*/ 68866 h 288417"/>
                <a:gd name="connsiteX51" fmla="*/ 297561 w 314991"/>
                <a:gd name="connsiteY51" fmla="*/ 69247 h 288417"/>
                <a:gd name="connsiteX52" fmla="*/ 298228 w 314991"/>
                <a:gd name="connsiteY52" fmla="*/ 69532 h 288417"/>
                <a:gd name="connsiteX53" fmla="*/ 299275 w 314991"/>
                <a:gd name="connsiteY53" fmla="*/ 70199 h 288417"/>
                <a:gd name="connsiteX54" fmla="*/ 299275 w 314991"/>
                <a:gd name="connsiteY54" fmla="*/ 70866 h 288417"/>
                <a:gd name="connsiteX55" fmla="*/ 299942 w 314991"/>
                <a:gd name="connsiteY55" fmla="*/ 71533 h 288417"/>
                <a:gd name="connsiteX56" fmla="*/ 301180 w 314991"/>
                <a:gd name="connsiteY56" fmla="*/ 72485 h 288417"/>
                <a:gd name="connsiteX57" fmla="*/ 301180 w 314991"/>
                <a:gd name="connsiteY57" fmla="*/ 73152 h 288417"/>
                <a:gd name="connsiteX58" fmla="*/ 300895 w 314991"/>
                <a:gd name="connsiteY58" fmla="*/ 73819 h 288417"/>
                <a:gd name="connsiteX59" fmla="*/ 300895 w 314991"/>
                <a:gd name="connsiteY59" fmla="*/ 74486 h 288417"/>
                <a:gd name="connsiteX60" fmla="*/ 301180 w 314991"/>
                <a:gd name="connsiteY60" fmla="*/ 74771 h 288417"/>
                <a:gd name="connsiteX61" fmla="*/ 300228 w 314991"/>
                <a:gd name="connsiteY61" fmla="*/ 76772 h 288417"/>
                <a:gd name="connsiteX62" fmla="*/ 301561 w 314991"/>
                <a:gd name="connsiteY62" fmla="*/ 77438 h 288417"/>
                <a:gd name="connsiteX63" fmla="*/ 302514 w 314991"/>
                <a:gd name="connsiteY63" fmla="*/ 79724 h 288417"/>
                <a:gd name="connsiteX64" fmla="*/ 303181 w 314991"/>
                <a:gd name="connsiteY64" fmla="*/ 80391 h 288417"/>
                <a:gd name="connsiteX65" fmla="*/ 306800 w 314991"/>
                <a:gd name="connsiteY65" fmla="*/ 82963 h 288417"/>
                <a:gd name="connsiteX66" fmla="*/ 310420 w 314991"/>
                <a:gd name="connsiteY66" fmla="*/ 84011 h 288417"/>
                <a:gd name="connsiteX67" fmla="*/ 314992 w 314991"/>
                <a:gd name="connsiteY67" fmla="*/ 83344 h 288417"/>
                <a:gd name="connsiteX68" fmla="*/ 314039 w 314991"/>
                <a:gd name="connsiteY68" fmla="*/ 85916 h 288417"/>
                <a:gd name="connsiteX69" fmla="*/ 312706 w 314991"/>
                <a:gd name="connsiteY69" fmla="*/ 90583 h 288417"/>
                <a:gd name="connsiteX70" fmla="*/ 314992 w 314991"/>
                <a:gd name="connsiteY70" fmla="*/ 93536 h 288417"/>
                <a:gd name="connsiteX71" fmla="*/ 312706 w 314991"/>
                <a:gd name="connsiteY71" fmla="*/ 93821 h 288417"/>
                <a:gd name="connsiteX72" fmla="*/ 310420 w 314991"/>
                <a:gd name="connsiteY72" fmla="*/ 95441 h 288417"/>
                <a:gd name="connsiteX73" fmla="*/ 308419 w 314991"/>
                <a:gd name="connsiteY73" fmla="*/ 98107 h 288417"/>
                <a:gd name="connsiteX74" fmla="*/ 306134 w 314991"/>
                <a:gd name="connsiteY74" fmla="*/ 104013 h 288417"/>
                <a:gd name="connsiteX75" fmla="*/ 303847 w 314991"/>
                <a:gd name="connsiteY75" fmla="*/ 108299 h 288417"/>
                <a:gd name="connsiteX76" fmla="*/ 304133 w 314991"/>
                <a:gd name="connsiteY76" fmla="*/ 108299 h 288417"/>
                <a:gd name="connsiteX77" fmla="*/ 302514 w 314991"/>
                <a:gd name="connsiteY77" fmla="*/ 110871 h 288417"/>
                <a:gd name="connsiteX78" fmla="*/ 312039 w 314991"/>
                <a:gd name="connsiteY78" fmla="*/ 119729 h 288417"/>
                <a:gd name="connsiteX79" fmla="*/ 309372 w 314991"/>
                <a:gd name="connsiteY79" fmla="*/ 120110 h 288417"/>
                <a:gd name="connsiteX80" fmla="*/ 306419 w 314991"/>
                <a:gd name="connsiteY80" fmla="*/ 123349 h 288417"/>
                <a:gd name="connsiteX81" fmla="*/ 305181 w 314991"/>
                <a:gd name="connsiteY81" fmla="*/ 124682 h 288417"/>
                <a:gd name="connsiteX82" fmla="*/ 303467 w 314991"/>
                <a:gd name="connsiteY82" fmla="*/ 124968 h 288417"/>
                <a:gd name="connsiteX83" fmla="*/ 301847 w 314991"/>
                <a:gd name="connsiteY83" fmla="*/ 124682 h 288417"/>
                <a:gd name="connsiteX84" fmla="*/ 298609 w 314991"/>
                <a:gd name="connsiteY84" fmla="*/ 124301 h 288417"/>
                <a:gd name="connsiteX85" fmla="*/ 296894 w 314991"/>
                <a:gd name="connsiteY85" fmla="*/ 124301 h 288417"/>
                <a:gd name="connsiteX86" fmla="*/ 295942 w 314991"/>
                <a:gd name="connsiteY86" fmla="*/ 124682 h 288417"/>
                <a:gd name="connsiteX87" fmla="*/ 292989 w 314991"/>
                <a:gd name="connsiteY87" fmla="*/ 126016 h 288417"/>
                <a:gd name="connsiteX88" fmla="*/ 290417 w 314991"/>
                <a:gd name="connsiteY88" fmla="*/ 127921 h 288417"/>
                <a:gd name="connsiteX89" fmla="*/ 290036 w 314991"/>
                <a:gd name="connsiteY89" fmla="*/ 128302 h 288417"/>
                <a:gd name="connsiteX90" fmla="*/ 288036 w 314991"/>
                <a:gd name="connsiteY90" fmla="*/ 138779 h 288417"/>
                <a:gd name="connsiteX91" fmla="*/ 287750 w 314991"/>
                <a:gd name="connsiteY91" fmla="*/ 142018 h 288417"/>
                <a:gd name="connsiteX92" fmla="*/ 286798 w 314991"/>
                <a:gd name="connsiteY92" fmla="*/ 145352 h 288417"/>
                <a:gd name="connsiteX93" fmla="*/ 286798 w 314991"/>
                <a:gd name="connsiteY93" fmla="*/ 146685 h 288417"/>
                <a:gd name="connsiteX94" fmla="*/ 284797 w 314991"/>
                <a:gd name="connsiteY94" fmla="*/ 151543 h 288417"/>
                <a:gd name="connsiteX95" fmla="*/ 282130 w 314991"/>
                <a:gd name="connsiteY95" fmla="*/ 155543 h 288417"/>
                <a:gd name="connsiteX96" fmla="*/ 279844 w 314991"/>
                <a:gd name="connsiteY96" fmla="*/ 160115 h 288417"/>
                <a:gd name="connsiteX97" fmla="*/ 274606 w 314991"/>
                <a:gd name="connsiteY97" fmla="*/ 161735 h 288417"/>
                <a:gd name="connsiteX98" fmla="*/ 270034 w 314991"/>
                <a:gd name="connsiteY98" fmla="*/ 163068 h 288417"/>
                <a:gd name="connsiteX99" fmla="*/ 270034 w 314991"/>
                <a:gd name="connsiteY99" fmla="*/ 165640 h 288417"/>
                <a:gd name="connsiteX100" fmla="*/ 270700 w 314991"/>
                <a:gd name="connsiteY100" fmla="*/ 174498 h 288417"/>
                <a:gd name="connsiteX101" fmla="*/ 272034 w 314991"/>
                <a:gd name="connsiteY101" fmla="*/ 177165 h 288417"/>
                <a:gd name="connsiteX102" fmla="*/ 270986 w 314991"/>
                <a:gd name="connsiteY102" fmla="*/ 179451 h 288417"/>
                <a:gd name="connsiteX103" fmla="*/ 266795 w 314991"/>
                <a:gd name="connsiteY103" fmla="*/ 180118 h 288417"/>
                <a:gd name="connsiteX104" fmla="*/ 262128 w 314991"/>
                <a:gd name="connsiteY104" fmla="*/ 180404 h 288417"/>
                <a:gd name="connsiteX105" fmla="*/ 250317 w 314991"/>
                <a:gd name="connsiteY105" fmla="*/ 182118 h 288417"/>
                <a:gd name="connsiteX106" fmla="*/ 250031 w 314991"/>
                <a:gd name="connsiteY106" fmla="*/ 183071 h 288417"/>
                <a:gd name="connsiteX107" fmla="*/ 249079 w 314991"/>
                <a:gd name="connsiteY107" fmla="*/ 185738 h 288417"/>
                <a:gd name="connsiteX108" fmla="*/ 247745 w 314991"/>
                <a:gd name="connsiteY108" fmla="*/ 188024 h 288417"/>
                <a:gd name="connsiteX109" fmla="*/ 247364 w 314991"/>
                <a:gd name="connsiteY109" fmla="*/ 188976 h 288417"/>
                <a:gd name="connsiteX110" fmla="*/ 244792 w 314991"/>
                <a:gd name="connsiteY110" fmla="*/ 190310 h 288417"/>
                <a:gd name="connsiteX111" fmla="*/ 244411 w 314991"/>
                <a:gd name="connsiteY111" fmla="*/ 191262 h 288417"/>
                <a:gd name="connsiteX112" fmla="*/ 233934 w 314991"/>
                <a:gd name="connsiteY112" fmla="*/ 195167 h 288417"/>
                <a:gd name="connsiteX113" fmla="*/ 221456 w 314991"/>
                <a:gd name="connsiteY113" fmla="*/ 205359 h 288417"/>
                <a:gd name="connsiteX114" fmla="*/ 217837 w 314991"/>
                <a:gd name="connsiteY114" fmla="*/ 212598 h 288417"/>
                <a:gd name="connsiteX115" fmla="*/ 216217 w 314991"/>
                <a:gd name="connsiteY115" fmla="*/ 212884 h 288417"/>
                <a:gd name="connsiteX116" fmla="*/ 211645 w 314991"/>
                <a:gd name="connsiteY116" fmla="*/ 214217 h 288417"/>
                <a:gd name="connsiteX117" fmla="*/ 210979 w 314991"/>
                <a:gd name="connsiteY117" fmla="*/ 214598 h 288417"/>
                <a:gd name="connsiteX118" fmla="*/ 210979 w 314991"/>
                <a:gd name="connsiteY118" fmla="*/ 214884 h 288417"/>
                <a:gd name="connsiteX119" fmla="*/ 210598 w 314991"/>
                <a:gd name="connsiteY119" fmla="*/ 214884 h 288417"/>
                <a:gd name="connsiteX120" fmla="*/ 208693 w 314991"/>
                <a:gd name="connsiteY120" fmla="*/ 215837 h 288417"/>
                <a:gd name="connsiteX121" fmla="*/ 207073 w 314991"/>
                <a:gd name="connsiteY121" fmla="*/ 216218 h 288417"/>
                <a:gd name="connsiteX122" fmla="*/ 206407 w 314991"/>
                <a:gd name="connsiteY122" fmla="*/ 216218 h 288417"/>
                <a:gd name="connsiteX123" fmla="*/ 205359 w 314991"/>
                <a:gd name="connsiteY123" fmla="*/ 216503 h 288417"/>
                <a:gd name="connsiteX124" fmla="*/ 205073 w 314991"/>
                <a:gd name="connsiteY124" fmla="*/ 216218 h 288417"/>
                <a:gd name="connsiteX125" fmla="*/ 204121 w 314991"/>
                <a:gd name="connsiteY125" fmla="*/ 216218 h 288417"/>
                <a:gd name="connsiteX126" fmla="*/ 203454 w 314991"/>
                <a:gd name="connsiteY126" fmla="*/ 215837 h 288417"/>
                <a:gd name="connsiteX127" fmla="*/ 202787 w 314991"/>
                <a:gd name="connsiteY127" fmla="*/ 216884 h 288417"/>
                <a:gd name="connsiteX128" fmla="*/ 201454 w 314991"/>
                <a:gd name="connsiteY128" fmla="*/ 216503 h 288417"/>
                <a:gd name="connsiteX129" fmla="*/ 201168 w 314991"/>
                <a:gd name="connsiteY129" fmla="*/ 217551 h 288417"/>
                <a:gd name="connsiteX130" fmla="*/ 201168 w 314991"/>
                <a:gd name="connsiteY130" fmla="*/ 217170 h 288417"/>
                <a:gd name="connsiteX131" fmla="*/ 200501 w 314991"/>
                <a:gd name="connsiteY131" fmla="*/ 216884 h 288417"/>
                <a:gd name="connsiteX132" fmla="*/ 199834 w 314991"/>
                <a:gd name="connsiteY132" fmla="*/ 217551 h 288417"/>
                <a:gd name="connsiteX133" fmla="*/ 199168 w 314991"/>
                <a:gd name="connsiteY133" fmla="*/ 217551 h 288417"/>
                <a:gd name="connsiteX134" fmla="*/ 198787 w 314991"/>
                <a:gd name="connsiteY134" fmla="*/ 217170 h 288417"/>
                <a:gd name="connsiteX135" fmla="*/ 198501 w 314991"/>
                <a:gd name="connsiteY135" fmla="*/ 217170 h 288417"/>
                <a:gd name="connsiteX136" fmla="*/ 198215 w 314991"/>
                <a:gd name="connsiteY136" fmla="*/ 217837 h 288417"/>
                <a:gd name="connsiteX137" fmla="*/ 197834 w 314991"/>
                <a:gd name="connsiteY137" fmla="*/ 217551 h 288417"/>
                <a:gd name="connsiteX138" fmla="*/ 197548 w 314991"/>
                <a:gd name="connsiteY138" fmla="*/ 217551 h 288417"/>
                <a:gd name="connsiteX139" fmla="*/ 197167 w 314991"/>
                <a:gd name="connsiteY139" fmla="*/ 217837 h 288417"/>
                <a:gd name="connsiteX140" fmla="*/ 197548 w 314991"/>
                <a:gd name="connsiteY140" fmla="*/ 218218 h 288417"/>
                <a:gd name="connsiteX141" fmla="*/ 196882 w 314991"/>
                <a:gd name="connsiteY141" fmla="*/ 218504 h 288417"/>
                <a:gd name="connsiteX142" fmla="*/ 197167 w 314991"/>
                <a:gd name="connsiteY142" fmla="*/ 218789 h 288417"/>
                <a:gd name="connsiteX143" fmla="*/ 196501 w 314991"/>
                <a:gd name="connsiteY143" fmla="*/ 218504 h 288417"/>
                <a:gd name="connsiteX144" fmla="*/ 196501 w 314991"/>
                <a:gd name="connsiteY144" fmla="*/ 219170 h 288417"/>
                <a:gd name="connsiteX145" fmla="*/ 195548 w 314991"/>
                <a:gd name="connsiteY145" fmla="*/ 219170 h 288417"/>
                <a:gd name="connsiteX146" fmla="*/ 195548 w 314991"/>
                <a:gd name="connsiteY146" fmla="*/ 219456 h 288417"/>
                <a:gd name="connsiteX147" fmla="*/ 194596 w 314991"/>
                <a:gd name="connsiteY147" fmla="*/ 219837 h 288417"/>
                <a:gd name="connsiteX148" fmla="*/ 192595 w 314991"/>
                <a:gd name="connsiteY148" fmla="*/ 219170 h 288417"/>
                <a:gd name="connsiteX149" fmla="*/ 189643 w 314991"/>
                <a:gd name="connsiteY149" fmla="*/ 221171 h 288417"/>
                <a:gd name="connsiteX150" fmla="*/ 184404 w 314991"/>
                <a:gd name="connsiteY150" fmla="*/ 224695 h 288417"/>
                <a:gd name="connsiteX151" fmla="*/ 182404 w 314991"/>
                <a:gd name="connsiteY151" fmla="*/ 227076 h 288417"/>
                <a:gd name="connsiteX152" fmla="*/ 179165 w 314991"/>
                <a:gd name="connsiteY152" fmla="*/ 230029 h 288417"/>
                <a:gd name="connsiteX153" fmla="*/ 178117 w 314991"/>
                <a:gd name="connsiteY153" fmla="*/ 231267 h 288417"/>
                <a:gd name="connsiteX154" fmla="*/ 173926 w 314991"/>
                <a:gd name="connsiteY154" fmla="*/ 235553 h 288417"/>
                <a:gd name="connsiteX155" fmla="*/ 174212 w 314991"/>
                <a:gd name="connsiteY155" fmla="*/ 236887 h 288417"/>
                <a:gd name="connsiteX156" fmla="*/ 172212 w 314991"/>
                <a:gd name="connsiteY156" fmla="*/ 238506 h 288417"/>
                <a:gd name="connsiteX157" fmla="*/ 170974 w 314991"/>
                <a:gd name="connsiteY157" fmla="*/ 244793 h 288417"/>
                <a:gd name="connsiteX158" fmla="*/ 170307 w 314991"/>
                <a:gd name="connsiteY158" fmla="*/ 250984 h 288417"/>
                <a:gd name="connsiteX159" fmla="*/ 170307 w 314991"/>
                <a:gd name="connsiteY159" fmla="*/ 252603 h 288417"/>
                <a:gd name="connsiteX160" fmla="*/ 169926 w 314991"/>
                <a:gd name="connsiteY160" fmla="*/ 254603 h 288417"/>
                <a:gd name="connsiteX161" fmla="*/ 169926 w 314991"/>
                <a:gd name="connsiteY161" fmla="*/ 255270 h 288417"/>
                <a:gd name="connsiteX162" fmla="*/ 169259 w 314991"/>
                <a:gd name="connsiteY162" fmla="*/ 255556 h 288417"/>
                <a:gd name="connsiteX163" fmla="*/ 163735 w 314991"/>
                <a:gd name="connsiteY163" fmla="*/ 259175 h 288417"/>
                <a:gd name="connsiteX164" fmla="*/ 162782 w 314991"/>
                <a:gd name="connsiteY164" fmla="*/ 259556 h 288417"/>
                <a:gd name="connsiteX165" fmla="*/ 158782 w 314991"/>
                <a:gd name="connsiteY165" fmla="*/ 261842 h 288417"/>
                <a:gd name="connsiteX166" fmla="*/ 156877 w 314991"/>
                <a:gd name="connsiteY166" fmla="*/ 253937 h 288417"/>
                <a:gd name="connsiteX167" fmla="*/ 156877 w 314991"/>
                <a:gd name="connsiteY167" fmla="*/ 254318 h 288417"/>
                <a:gd name="connsiteX168" fmla="*/ 153257 w 314991"/>
                <a:gd name="connsiteY168" fmla="*/ 256889 h 288417"/>
                <a:gd name="connsiteX169" fmla="*/ 148590 w 314991"/>
                <a:gd name="connsiteY169" fmla="*/ 260509 h 288417"/>
                <a:gd name="connsiteX170" fmla="*/ 142399 w 314991"/>
                <a:gd name="connsiteY170" fmla="*/ 265462 h 288417"/>
                <a:gd name="connsiteX171" fmla="*/ 131254 w 314991"/>
                <a:gd name="connsiteY171" fmla="*/ 269367 h 288417"/>
                <a:gd name="connsiteX172" fmla="*/ 132588 w 314991"/>
                <a:gd name="connsiteY172" fmla="*/ 273653 h 288417"/>
                <a:gd name="connsiteX173" fmla="*/ 135160 w 314991"/>
                <a:gd name="connsiteY173" fmla="*/ 278225 h 288417"/>
                <a:gd name="connsiteX174" fmla="*/ 136779 w 314991"/>
                <a:gd name="connsiteY174" fmla="*/ 278225 h 288417"/>
                <a:gd name="connsiteX175" fmla="*/ 129254 w 314991"/>
                <a:gd name="connsiteY175" fmla="*/ 283845 h 288417"/>
                <a:gd name="connsiteX176" fmla="*/ 128588 w 314991"/>
                <a:gd name="connsiteY176" fmla="*/ 284417 h 288417"/>
                <a:gd name="connsiteX177" fmla="*/ 124682 w 314991"/>
                <a:gd name="connsiteY177" fmla="*/ 287084 h 288417"/>
                <a:gd name="connsiteX178" fmla="*/ 122015 w 314991"/>
                <a:gd name="connsiteY178" fmla="*/ 288417 h 288417"/>
                <a:gd name="connsiteX179" fmla="*/ 121729 w 314991"/>
                <a:gd name="connsiteY179" fmla="*/ 288036 h 288417"/>
                <a:gd name="connsiteX180" fmla="*/ 121729 w 314991"/>
                <a:gd name="connsiteY180" fmla="*/ 287369 h 288417"/>
                <a:gd name="connsiteX181" fmla="*/ 120396 w 314991"/>
                <a:gd name="connsiteY181" fmla="*/ 286417 h 288417"/>
                <a:gd name="connsiteX182" fmla="*/ 119729 w 314991"/>
                <a:gd name="connsiteY182" fmla="*/ 285750 h 288417"/>
                <a:gd name="connsiteX183" fmla="*/ 119063 w 314991"/>
                <a:gd name="connsiteY183" fmla="*/ 284417 h 288417"/>
                <a:gd name="connsiteX184" fmla="*/ 118396 w 314991"/>
                <a:gd name="connsiteY184" fmla="*/ 283845 h 288417"/>
                <a:gd name="connsiteX185" fmla="*/ 118777 w 314991"/>
                <a:gd name="connsiteY185" fmla="*/ 283464 h 288417"/>
                <a:gd name="connsiteX186" fmla="*/ 118777 w 314991"/>
                <a:gd name="connsiteY186" fmla="*/ 283178 h 288417"/>
                <a:gd name="connsiteX187" fmla="*/ 118396 w 314991"/>
                <a:gd name="connsiteY187" fmla="*/ 282512 h 288417"/>
                <a:gd name="connsiteX188" fmla="*/ 118777 w 314991"/>
                <a:gd name="connsiteY188" fmla="*/ 281845 h 288417"/>
                <a:gd name="connsiteX189" fmla="*/ 118110 w 314991"/>
                <a:gd name="connsiteY189" fmla="*/ 281178 h 288417"/>
                <a:gd name="connsiteX190" fmla="*/ 117157 w 314991"/>
                <a:gd name="connsiteY190" fmla="*/ 281178 h 288417"/>
                <a:gd name="connsiteX191" fmla="*/ 117157 w 314991"/>
                <a:gd name="connsiteY191" fmla="*/ 280892 h 288417"/>
                <a:gd name="connsiteX192" fmla="*/ 117443 w 314991"/>
                <a:gd name="connsiteY192" fmla="*/ 280511 h 288417"/>
                <a:gd name="connsiteX193" fmla="*/ 116491 w 314991"/>
                <a:gd name="connsiteY193" fmla="*/ 280226 h 288417"/>
                <a:gd name="connsiteX194" fmla="*/ 116491 w 314991"/>
                <a:gd name="connsiteY194" fmla="*/ 279845 h 288417"/>
                <a:gd name="connsiteX195" fmla="*/ 116110 w 314991"/>
                <a:gd name="connsiteY195" fmla="*/ 279559 h 288417"/>
                <a:gd name="connsiteX196" fmla="*/ 115824 w 314991"/>
                <a:gd name="connsiteY196" fmla="*/ 278511 h 288417"/>
                <a:gd name="connsiteX197" fmla="*/ 115443 w 314991"/>
                <a:gd name="connsiteY197" fmla="*/ 278225 h 288417"/>
                <a:gd name="connsiteX198" fmla="*/ 115443 w 314991"/>
                <a:gd name="connsiteY198" fmla="*/ 277940 h 288417"/>
                <a:gd name="connsiteX199" fmla="*/ 114490 w 314991"/>
                <a:gd name="connsiteY199" fmla="*/ 277940 h 288417"/>
                <a:gd name="connsiteX200" fmla="*/ 114490 w 314991"/>
                <a:gd name="connsiteY200" fmla="*/ 277273 h 288417"/>
                <a:gd name="connsiteX201" fmla="*/ 114871 w 314991"/>
                <a:gd name="connsiteY201" fmla="*/ 276606 h 288417"/>
                <a:gd name="connsiteX202" fmla="*/ 114490 w 314991"/>
                <a:gd name="connsiteY202" fmla="*/ 275939 h 288417"/>
                <a:gd name="connsiteX203" fmla="*/ 114490 w 314991"/>
                <a:gd name="connsiteY203" fmla="*/ 275273 h 288417"/>
                <a:gd name="connsiteX204" fmla="*/ 114205 w 314991"/>
                <a:gd name="connsiteY204" fmla="*/ 275273 h 288417"/>
                <a:gd name="connsiteX205" fmla="*/ 114205 w 314991"/>
                <a:gd name="connsiteY205" fmla="*/ 274320 h 288417"/>
                <a:gd name="connsiteX206" fmla="*/ 113824 w 314991"/>
                <a:gd name="connsiteY206" fmla="*/ 273939 h 288417"/>
                <a:gd name="connsiteX207" fmla="*/ 113157 w 314991"/>
                <a:gd name="connsiteY207" fmla="*/ 272606 h 288417"/>
                <a:gd name="connsiteX208" fmla="*/ 113157 w 314991"/>
                <a:gd name="connsiteY208" fmla="*/ 271367 h 288417"/>
                <a:gd name="connsiteX209" fmla="*/ 112204 w 314991"/>
                <a:gd name="connsiteY209" fmla="*/ 270701 h 288417"/>
                <a:gd name="connsiteX210" fmla="*/ 112204 w 314991"/>
                <a:gd name="connsiteY210" fmla="*/ 270320 h 288417"/>
                <a:gd name="connsiteX211" fmla="*/ 112871 w 314991"/>
                <a:gd name="connsiteY211" fmla="*/ 270034 h 288417"/>
                <a:gd name="connsiteX212" fmla="*/ 113157 w 314991"/>
                <a:gd name="connsiteY212" fmla="*/ 269081 h 288417"/>
                <a:gd name="connsiteX213" fmla="*/ 113157 w 314991"/>
                <a:gd name="connsiteY213" fmla="*/ 268700 h 288417"/>
                <a:gd name="connsiteX214" fmla="*/ 112871 w 314991"/>
                <a:gd name="connsiteY214" fmla="*/ 268700 h 288417"/>
                <a:gd name="connsiteX215" fmla="*/ 112490 w 314991"/>
                <a:gd name="connsiteY215" fmla="*/ 269081 h 288417"/>
                <a:gd name="connsiteX216" fmla="*/ 112490 w 314991"/>
                <a:gd name="connsiteY216" fmla="*/ 268034 h 288417"/>
                <a:gd name="connsiteX217" fmla="*/ 113157 w 314991"/>
                <a:gd name="connsiteY217" fmla="*/ 267748 h 288417"/>
                <a:gd name="connsiteX218" fmla="*/ 113538 w 314991"/>
                <a:gd name="connsiteY218" fmla="*/ 267081 h 288417"/>
                <a:gd name="connsiteX219" fmla="*/ 113538 w 314991"/>
                <a:gd name="connsiteY219" fmla="*/ 266129 h 288417"/>
                <a:gd name="connsiteX220" fmla="*/ 112871 w 314991"/>
                <a:gd name="connsiteY220" fmla="*/ 265081 h 288417"/>
                <a:gd name="connsiteX221" fmla="*/ 109252 w 314991"/>
                <a:gd name="connsiteY221" fmla="*/ 265081 h 288417"/>
                <a:gd name="connsiteX222" fmla="*/ 104299 w 314991"/>
                <a:gd name="connsiteY222" fmla="*/ 265748 h 288417"/>
                <a:gd name="connsiteX223" fmla="*/ 99060 w 314991"/>
                <a:gd name="connsiteY223" fmla="*/ 265748 h 288417"/>
                <a:gd name="connsiteX224" fmla="*/ 97155 w 314991"/>
                <a:gd name="connsiteY224" fmla="*/ 266414 h 288417"/>
                <a:gd name="connsiteX225" fmla="*/ 94774 w 314991"/>
                <a:gd name="connsiteY225" fmla="*/ 266414 h 288417"/>
                <a:gd name="connsiteX226" fmla="*/ 94202 w 314991"/>
                <a:gd name="connsiteY226" fmla="*/ 266700 h 288417"/>
                <a:gd name="connsiteX227" fmla="*/ 88297 w 314991"/>
                <a:gd name="connsiteY227" fmla="*/ 266414 h 288417"/>
                <a:gd name="connsiteX228" fmla="*/ 75438 w 314991"/>
                <a:gd name="connsiteY228" fmla="*/ 267367 h 288417"/>
                <a:gd name="connsiteX229" fmla="*/ 75438 w 314991"/>
                <a:gd name="connsiteY229" fmla="*/ 266414 h 288417"/>
                <a:gd name="connsiteX230" fmla="*/ 76105 w 314991"/>
                <a:gd name="connsiteY230" fmla="*/ 263462 h 288417"/>
                <a:gd name="connsiteX231" fmla="*/ 77724 w 314991"/>
                <a:gd name="connsiteY231" fmla="*/ 250031 h 288417"/>
                <a:gd name="connsiteX232" fmla="*/ 78772 w 314991"/>
                <a:gd name="connsiteY232" fmla="*/ 243459 h 288417"/>
                <a:gd name="connsiteX233" fmla="*/ 79057 w 314991"/>
                <a:gd name="connsiteY233" fmla="*/ 241840 h 288417"/>
                <a:gd name="connsiteX234" fmla="*/ 79438 w 314991"/>
                <a:gd name="connsiteY234" fmla="*/ 238506 h 288417"/>
                <a:gd name="connsiteX235" fmla="*/ 80010 w 314991"/>
                <a:gd name="connsiteY235" fmla="*/ 233934 h 288417"/>
                <a:gd name="connsiteX236" fmla="*/ 65627 w 314991"/>
                <a:gd name="connsiteY236" fmla="*/ 230981 h 288417"/>
                <a:gd name="connsiteX237" fmla="*/ 53149 w 314991"/>
                <a:gd name="connsiteY237" fmla="*/ 228695 h 288417"/>
                <a:gd name="connsiteX238" fmla="*/ 64294 w 314991"/>
                <a:gd name="connsiteY238" fmla="*/ 208693 h 288417"/>
                <a:gd name="connsiteX239" fmla="*/ 54769 w 314991"/>
                <a:gd name="connsiteY239" fmla="*/ 204692 h 288417"/>
                <a:gd name="connsiteX240" fmla="*/ 43910 w 314991"/>
                <a:gd name="connsiteY240" fmla="*/ 200501 h 288417"/>
                <a:gd name="connsiteX241" fmla="*/ 41624 w 314991"/>
                <a:gd name="connsiteY241" fmla="*/ 196882 h 288417"/>
                <a:gd name="connsiteX242" fmla="*/ 45244 w 314991"/>
                <a:gd name="connsiteY242" fmla="*/ 193548 h 288417"/>
                <a:gd name="connsiteX243" fmla="*/ 46863 w 314991"/>
                <a:gd name="connsiteY243" fmla="*/ 193262 h 288417"/>
                <a:gd name="connsiteX244" fmla="*/ 46577 w 314991"/>
                <a:gd name="connsiteY244" fmla="*/ 192881 h 288417"/>
                <a:gd name="connsiteX245" fmla="*/ 45625 w 314991"/>
                <a:gd name="connsiteY245" fmla="*/ 191262 h 288417"/>
                <a:gd name="connsiteX246" fmla="*/ 43910 w 314991"/>
                <a:gd name="connsiteY246" fmla="*/ 188690 h 288417"/>
                <a:gd name="connsiteX247" fmla="*/ 44291 w 314991"/>
                <a:gd name="connsiteY247" fmla="*/ 186976 h 288417"/>
                <a:gd name="connsiteX248" fmla="*/ 43910 w 314991"/>
                <a:gd name="connsiteY248" fmla="*/ 186023 h 288417"/>
                <a:gd name="connsiteX249" fmla="*/ 43624 w 314991"/>
                <a:gd name="connsiteY249" fmla="*/ 185356 h 288417"/>
                <a:gd name="connsiteX250" fmla="*/ 37052 w 314991"/>
                <a:gd name="connsiteY250" fmla="*/ 188024 h 288417"/>
                <a:gd name="connsiteX251" fmla="*/ 36767 w 314991"/>
                <a:gd name="connsiteY251" fmla="*/ 188309 h 288417"/>
                <a:gd name="connsiteX252" fmla="*/ 34099 w 314991"/>
                <a:gd name="connsiteY252" fmla="*/ 184404 h 288417"/>
                <a:gd name="connsiteX253" fmla="*/ 29527 w 314991"/>
                <a:gd name="connsiteY253" fmla="*/ 176879 h 288417"/>
                <a:gd name="connsiteX254" fmla="*/ 28194 w 314991"/>
                <a:gd name="connsiteY254" fmla="*/ 175546 h 288417"/>
                <a:gd name="connsiteX255" fmla="*/ 27242 w 314991"/>
                <a:gd name="connsiteY255" fmla="*/ 174212 h 288417"/>
                <a:gd name="connsiteX256" fmla="*/ 26575 w 314991"/>
                <a:gd name="connsiteY256" fmla="*/ 171926 h 288417"/>
                <a:gd name="connsiteX257" fmla="*/ 25622 w 314991"/>
                <a:gd name="connsiteY257" fmla="*/ 170974 h 288417"/>
                <a:gd name="connsiteX258" fmla="*/ 24574 w 314991"/>
                <a:gd name="connsiteY258" fmla="*/ 167640 h 288417"/>
                <a:gd name="connsiteX259" fmla="*/ 24955 w 314991"/>
                <a:gd name="connsiteY259" fmla="*/ 165354 h 288417"/>
                <a:gd name="connsiteX260" fmla="*/ 25241 w 314991"/>
                <a:gd name="connsiteY260" fmla="*/ 163354 h 288417"/>
                <a:gd name="connsiteX261" fmla="*/ 25908 w 314991"/>
                <a:gd name="connsiteY261" fmla="*/ 162401 h 288417"/>
                <a:gd name="connsiteX262" fmla="*/ 25908 w 314991"/>
                <a:gd name="connsiteY262" fmla="*/ 160782 h 288417"/>
                <a:gd name="connsiteX263" fmla="*/ 25241 w 314991"/>
                <a:gd name="connsiteY263" fmla="*/ 159163 h 288417"/>
                <a:gd name="connsiteX264" fmla="*/ 25908 w 314991"/>
                <a:gd name="connsiteY264" fmla="*/ 158496 h 288417"/>
                <a:gd name="connsiteX265" fmla="*/ 26194 w 314991"/>
                <a:gd name="connsiteY265" fmla="*/ 157448 h 288417"/>
                <a:gd name="connsiteX266" fmla="*/ 27242 w 314991"/>
                <a:gd name="connsiteY266" fmla="*/ 157163 h 288417"/>
                <a:gd name="connsiteX267" fmla="*/ 27242 w 314991"/>
                <a:gd name="connsiteY267" fmla="*/ 155829 h 288417"/>
                <a:gd name="connsiteX268" fmla="*/ 26860 w 314991"/>
                <a:gd name="connsiteY268" fmla="*/ 155543 h 288417"/>
                <a:gd name="connsiteX269" fmla="*/ 26860 w 314991"/>
                <a:gd name="connsiteY269" fmla="*/ 154877 h 288417"/>
                <a:gd name="connsiteX270" fmla="*/ 26575 w 314991"/>
                <a:gd name="connsiteY270" fmla="*/ 154877 h 288417"/>
                <a:gd name="connsiteX271" fmla="*/ 25908 w 314991"/>
                <a:gd name="connsiteY271" fmla="*/ 153162 h 288417"/>
                <a:gd name="connsiteX272" fmla="*/ 23908 w 314991"/>
                <a:gd name="connsiteY272" fmla="*/ 150590 h 288417"/>
                <a:gd name="connsiteX273" fmla="*/ 23241 w 314991"/>
                <a:gd name="connsiteY273" fmla="*/ 149638 h 288417"/>
                <a:gd name="connsiteX274" fmla="*/ 26860 w 314991"/>
                <a:gd name="connsiteY274" fmla="*/ 147256 h 288417"/>
                <a:gd name="connsiteX275" fmla="*/ 34099 w 314991"/>
                <a:gd name="connsiteY275" fmla="*/ 143351 h 288417"/>
                <a:gd name="connsiteX276" fmla="*/ 39052 w 314991"/>
                <a:gd name="connsiteY276" fmla="*/ 138398 h 288417"/>
                <a:gd name="connsiteX277" fmla="*/ 40672 w 314991"/>
                <a:gd name="connsiteY277" fmla="*/ 137160 h 288417"/>
                <a:gd name="connsiteX278" fmla="*/ 43339 w 314991"/>
                <a:gd name="connsiteY278" fmla="*/ 134493 h 288417"/>
                <a:gd name="connsiteX279" fmla="*/ 44291 w 314991"/>
                <a:gd name="connsiteY279" fmla="*/ 134493 h 288417"/>
                <a:gd name="connsiteX280" fmla="*/ 44577 w 314991"/>
                <a:gd name="connsiteY280" fmla="*/ 133826 h 288417"/>
                <a:gd name="connsiteX281" fmla="*/ 44958 w 314991"/>
                <a:gd name="connsiteY281" fmla="*/ 133541 h 288417"/>
                <a:gd name="connsiteX282" fmla="*/ 43339 w 314991"/>
                <a:gd name="connsiteY282" fmla="*/ 132207 h 288417"/>
                <a:gd name="connsiteX283" fmla="*/ 43339 w 314991"/>
                <a:gd name="connsiteY283" fmla="*/ 130874 h 288417"/>
                <a:gd name="connsiteX284" fmla="*/ 41624 w 314991"/>
                <a:gd name="connsiteY284" fmla="*/ 127921 h 288417"/>
                <a:gd name="connsiteX285" fmla="*/ 40672 w 314991"/>
                <a:gd name="connsiteY285" fmla="*/ 127254 h 288417"/>
                <a:gd name="connsiteX286" fmla="*/ 39338 w 314991"/>
                <a:gd name="connsiteY286" fmla="*/ 125635 h 288417"/>
                <a:gd name="connsiteX287" fmla="*/ 38005 w 314991"/>
                <a:gd name="connsiteY287" fmla="*/ 123634 h 288417"/>
                <a:gd name="connsiteX288" fmla="*/ 37433 w 314991"/>
                <a:gd name="connsiteY288" fmla="*/ 123063 h 288417"/>
                <a:gd name="connsiteX289" fmla="*/ 36385 w 314991"/>
                <a:gd name="connsiteY289" fmla="*/ 119729 h 288417"/>
                <a:gd name="connsiteX290" fmla="*/ 33814 w 314991"/>
                <a:gd name="connsiteY290" fmla="*/ 117729 h 288417"/>
                <a:gd name="connsiteX291" fmla="*/ 33814 w 314991"/>
                <a:gd name="connsiteY291" fmla="*/ 116777 h 288417"/>
                <a:gd name="connsiteX292" fmla="*/ 32480 w 314991"/>
                <a:gd name="connsiteY292" fmla="*/ 116777 h 288417"/>
                <a:gd name="connsiteX293" fmla="*/ 32099 w 314991"/>
                <a:gd name="connsiteY293" fmla="*/ 116110 h 288417"/>
                <a:gd name="connsiteX294" fmla="*/ 29813 w 314991"/>
                <a:gd name="connsiteY294" fmla="*/ 114776 h 288417"/>
                <a:gd name="connsiteX295" fmla="*/ 25622 w 314991"/>
                <a:gd name="connsiteY295" fmla="*/ 113824 h 288417"/>
                <a:gd name="connsiteX296" fmla="*/ 24289 w 314991"/>
                <a:gd name="connsiteY296" fmla="*/ 112490 h 288417"/>
                <a:gd name="connsiteX297" fmla="*/ 24574 w 314991"/>
                <a:gd name="connsiteY297" fmla="*/ 112205 h 288417"/>
                <a:gd name="connsiteX298" fmla="*/ 24289 w 314991"/>
                <a:gd name="connsiteY298" fmla="*/ 111824 h 288417"/>
                <a:gd name="connsiteX299" fmla="*/ 23908 w 314991"/>
                <a:gd name="connsiteY299" fmla="*/ 111824 h 288417"/>
                <a:gd name="connsiteX300" fmla="*/ 24289 w 314991"/>
                <a:gd name="connsiteY300" fmla="*/ 111252 h 288417"/>
                <a:gd name="connsiteX301" fmla="*/ 23908 w 314991"/>
                <a:gd name="connsiteY301" fmla="*/ 110585 h 288417"/>
                <a:gd name="connsiteX302" fmla="*/ 23908 w 314991"/>
                <a:gd name="connsiteY302" fmla="*/ 110204 h 288417"/>
                <a:gd name="connsiteX303" fmla="*/ 23622 w 314991"/>
                <a:gd name="connsiteY303" fmla="*/ 109919 h 288417"/>
                <a:gd name="connsiteX304" fmla="*/ 24289 w 314991"/>
                <a:gd name="connsiteY304" fmla="*/ 109252 h 288417"/>
                <a:gd name="connsiteX305" fmla="*/ 23241 w 314991"/>
                <a:gd name="connsiteY305" fmla="*/ 108585 h 288417"/>
                <a:gd name="connsiteX306" fmla="*/ 22955 w 314991"/>
                <a:gd name="connsiteY306" fmla="*/ 107918 h 288417"/>
                <a:gd name="connsiteX307" fmla="*/ 22669 w 314991"/>
                <a:gd name="connsiteY307" fmla="*/ 107918 h 288417"/>
                <a:gd name="connsiteX308" fmla="*/ 22669 w 314991"/>
                <a:gd name="connsiteY308" fmla="*/ 106299 h 288417"/>
                <a:gd name="connsiteX309" fmla="*/ 22003 w 314991"/>
                <a:gd name="connsiteY309" fmla="*/ 105918 h 288417"/>
                <a:gd name="connsiteX310" fmla="*/ 20955 w 314991"/>
                <a:gd name="connsiteY310" fmla="*/ 105632 h 288417"/>
                <a:gd name="connsiteX311" fmla="*/ 20002 w 314991"/>
                <a:gd name="connsiteY311" fmla="*/ 106299 h 288417"/>
                <a:gd name="connsiteX312" fmla="*/ 19717 w 314991"/>
                <a:gd name="connsiteY312" fmla="*/ 106299 h 288417"/>
                <a:gd name="connsiteX313" fmla="*/ 19050 w 314991"/>
                <a:gd name="connsiteY313" fmla="*/ 106585 h 288417"/>
                <a:gd name="connsiteX314" fmla="*/ 18669 w 314991"/>
                <a:gd name="connsiteY314" fmla="*/ 106966 h 288417"/>
                <a:gd name="connsiteX315" fmla="*/ 18002 w 314991"/>
                <a:gd name="connsiteY315" fmla="*/ 106966 h 288417"/>
                <a:gd name="connsiteX316" fmla="*/ 14097 w 314991"/>
                <a:gd name="connsiteY316" fmla="*/ 106585 h 288417"/>
                <a:gd name="connsiteX317" fmla="*/ 11144 w 314991"/>
                <a:gd name="connsiteY317" fmla="*/ 107252 h 288417"/>
                <a:gd name="connsiteX318" fmla="*/ 5905 w 314991"/>
                <a:gd name="connsiteY318" fmla="*/ 107632 h 288417"/>
                <a:gd name="connsiteX319" fmla="*/ 5239 w 314991"/>
                <a:gd name="connsiteY319" fmla="*/ 108299 h 288417"/>
                <a:gd name="connsiteX320" fmla="*/ 4572 w 314991"/>
                <a:gd name="connsiteY320" fmla="*/ 108299 h 288417"/>
                <a:gd name="connsiteX321" fmla="*/ 3619 w 314991"/>
                <a:gd name="connsiteY321" fmla="*/ 108871 h 288417"/>
                <a:gd name="connsiteX322" fmla="*/ 3619 w 314991"/>
                <a:gd name="connsiteY322" fmla="*/ 108585 h 288417"/>
                <a:gd name="connsiteX323" fmla="*/ 2953 w 314991"/>
                <a:gd name="connsiteY323" fmla="*/ 108871 h 288417"/>
                <a:gd name="connsiteX324" fmla="*/ 0 w 314991"/>
                <a:gd name="connsiteY324" fmla="*/ 108871 h 288417"/>
                <a:gd name="connsiteX325" fmla="*/ 286 w 314991"/>
                <a:gd name="connsiteY325" fmla="*/ 106585 h 288417"/>
                <a:gd name="connsiteX326" fmla="*/ 2286 w 314991"/>
                <a:gd name="connsiteY326" fmla="*/ 105347 h 288417"/>
                <a:gd name="connsiteX327" fmla="*/ 2572 w 314991"/>
                <a:gd name="connsiteY327" fmla="*/ 104680 h 288417"/>
                <a:gd name="connsiteX328" fmla="*/ 2572 w 314991"/>
                <a:gd name="connsiteY328" fmla="*/ 104299 h 288417"/>
                <a:gd name="connsiteX329" fmla="*/ 3238 w 314991"/>
                <a:gd name="connsiteY329" fmla="*/ 102965 h 288417"/>
                <a:gd name="connsiteX330" fmla="*/ 3905 w 314991"/>
                <a:gd name="connsiteY330" fmla="*/ 102013 h 288417"/>
                <a:gd name="connsiteX331" fmla="*/ 4572 w 314991"/>
                <a:gd name="connsiteY331" fmla="*/ 101727 h 288417"/>
                <a:gd name="connsiteX332" fmla="*/ 4572 w 314991"/>
                <a:gd name="connsiteY332" fmla="*/ 101060 h 288417"/>
                <a:gd name="connsiteX333" fmla="*/ 5524 w 314991"/>
                <a:gd name="connsiteY333" fmla="*/ 99727 h 288417"/>
                <a:gd name="connsiteX334" fmla="*/ 5524 w 314991"/>
                <a:gd name="connsiteY334" fmla="*/ 99441 h 288417"/>
                <a:gd name="connsiteX335" fmla="*/ 5905 w 314991"/>
                <a:gd name="connsiteY335" fmla="*/ 99060 h 288417"/>
                <a:gd name="connsiteX336" fmla="*/ 5905 w 314991"/>
                <a:gd name="connsiteY336" fmla="*/ 98393 h 288417"/>
                <a:gd name="connsiteX337" fmla="*/ 7239 w 314991"/>
                <a:gd name="connsiteY337" fmla="*/ 97060 h 288417"/>
                <a:gd name="connsiteX338" fmla="*/ 7239 w 314991"/>
                <a:gd name="connsiteY338" fmla="*/ 96488 h 288417"/>
                <a:gd name="connsiteX339" fmla="*/ 7525 w 314991"/>
                <a:gd name="connsiteY339" fmla="*/ 96107 h 288417"/>
                <a:gd name="connsiteX340" fmla="*/ 8192 w 314991"/>
                <a:gd name="connsiteY340" fmla="*/ 96488 h 288417"/>
                <a:gd name="connsiteX341" fmla="*/ 8477 w 314991"/>
                <a:gd name="connsiteY341" fmla="*/ 95822 h 288417"/>
                <a:gd name="connsiteX342" fmla="*/ 9144 w 314991"/>
                <a:gd name="connsiteY342" fmla="*/ 95441 h 288417"/>
                <a:gd name="connsiteX343" fmla="*/ 10192 w 314991"/>
                <a:gd name="connsiteY343" fmla="*/ 95155 h 288417"/>
                <a:gd name="connsiteX344" fmla="*/ 11811 w 314991"/>
                <a:gd name="connsiteY344" fmla="*/ 94774 h 288417"/>
                <a:gd name="connsiteX345" fmla="*/ 13144 w 314991"/>
                <a:gd name="connsiteY345" fmla="*/ 94107 h 288417"/>
                <a:gd name="connsiteX346" fmla="*/ 13430 w 314991"/>
                <a:gd name="connsiteY346" fmla="*/ 93155 h 288417"/>
                <a:gd name="connsiteX347" fmla="*/ 13811 w 314991"/>
                <a:gd name="connsiteY347" fmla="*/ 93155 h 288417"/>
                <a:gd name="connsiteX348" fmla="*/ 13811 w 314991"/>
                <a:gd name="connsiteY348" fmla="*/ 92488 h 288417"/>
                <a:gd name="connsiteX349" fmla="*/ 14383 w 314991"/>
                <a:gd name="connsiteY349" fmla="*/ 92202 h 288417"/>
                <a:gd name="connsiteX350" fmla="*/ 14764 w 314991"/>
                <a:gd name="connsiteY350" fmla="*/ 92488 h 288417"/>
                <a:gd name="connsiteX351" fmla="*/ 15430 w 314991"/>
                <a:gd name="connsiteY351" fmla="*/ 91821 h 288417"/>
                <a:gd name="connsiteX352" fmla="*/ 15430 w 314991"/>
                <a:gd name="connsiteY352" fmla="*/ 91154 h 288417"/>
                <a:gd name="connsiteX353" fmla="*/ 16097 w 314991"/>
                <a:gd name="connsiteY353" fmla="*/ 89249 h 288417"/>
                <a:gd name="connsiteX354" fmla="*/ 15716 w 314991"/>
                <a:gd name="connsiteY354" fmla="*/ 88868 h 288417"/>
                <a:gd name="connsiteX355" fmla="*/ 16764 w 314991"/>
                <a:gd name="connsiteY355" fmla="*/ 89249 h 288417"/>
                <a:gd name="connsiteX356" fmla="*/ 16764 w 314991"/>
                <a:gd name="connsiteY356" fmla="*/ 88582 h 288417"/>
                <a:gd name="connsiteX357" fmla="*/ 17050 w 314991"/>
                <a:gd name="connsiteY357" fmla="*/ 88868 h 288417"/>
                <a:gd name="connsiteX358" fmla="*/ 17050 w 314991"/>
                <a:gd name="connsiteY358" fmla="*/ 88582 h 288417"/>
                <a:gd name="connsiteX359" fmla="*/ 17717 w 314991"/>
                <a:gd name="connsiteY359" fmla="*/ 88868 h 288417"/>
                <a:gd name="connsiteX360" fmla="*/ 17050 w 314991"/>
                <a:gd name="connsiteY360" fmla="*/ 88202 h 288417"/>
                <a:gd name="connsiteX361" fmla="*/ 15430 w 314991"/>
                <a:gd name="connsiteY361" fmla="*/ 86963 h 288417"/>
                <a:gd name="connsiteX362" fmla="*/ 15430 w 314991"/>
                <a:gd name="connsiteY362" fmla="*/ 85916 h 288417"/>
                <a:gd name="connsiteX363" fmla="*/ 15049 w 314991"/>
                <a:gd name="connsiteY363" fmla="*/ 85630 h 288417"/>
                <a:gd name="connsiteX364" fmla="*/ 15716 w 314991"/>
                <a:gd name="connsiteY364" fmla="*/ 84963 h 288417"/>
                <a:gd name="connsiteX365" fmla="*/ 15430 w 314991"/>
                <a:gd name="connsiteY365" fmla="*/ 84011 h 288417"/>
                <a:gd name="connsiteX366" fmla="*/ 16097 w 314991"/>
                <a:gd name="connsiteY366" fmla="*/ 83344 h 288417"/>
                <a:gd name="connsiteX367" fmla="*/ 15716 w 314991"/>
                <a:gd name="connsiteY367" fmla="*/ 82963 h 288417"/>
                <a:gd name="connsiteX368" fmla="*/ 16097 w 314991"/>
                <a:gd name="connsiteY368" fmla="*/ 82963 h 288417"/>
                <a:gd name="connsiteX369" fmla="*/ 16097 w 314991"/>
                <a:gd name="connsiteY369" fmla="*/ 82010 h 288417"/>
                <a:gd name="connsiteX370" fmla="*/ 16764 w 314991"/>
                <a:gd name="connsiteY370" fmla="*/ 82010 h 288417"/>
                <a:gd name="connsiteX371" fmla="*/ 16764 w 314991"/>
                <a:gd name="connsiteY371" fmla="*/ 81725 h 288417"/>
                <a:gd name="connsiteX372" fmla="*/ 17335 w 314991"/>
                <a:gd name="connsiteY372" fmla="*/ 81058 h 288417"/>
                <a:gd name="connsiteX373" fmla="*/ 18669 w 314991"/>
                <a:gd name="connsiteY373" fmla="*/ 80677 h 288417"/>
                <a:gd name="connsiteX374" fmla="*/ 19336 w 314991"/>
                <a:gd name="connsiteY374" fmla="*/ 80677 h 288417"/>
                <a:gd name="connsiteX375" fmla="*/ 19336 w 314991"/>
                <a:gd name="connsiteY375" fmla="*/ 80391 h 288417"/>
                <a:gd name="connsiteX376" fmla="*/ 20288 w 314991"/>
                <a:gd name="connsiteY376" fmla="*/ 80391 h 288417"/>
                <a:gd name="connsiteX377" fmla="*/ 20669 w 314991"/>
                <a:gd name="connsiteY377" fmla="*/ 80010 h 288417"/>
                <a:gd name="connsiteX378" fmla="*/ 20669 w 314991"/>
                <a:gd name="connsiteY378" fmla="*/ 80391 h 288417"/>
                <a:gd name="connsiteX379" fmla="*/ 20669 w 314991"/>
                <a:gd name="connsiteY379" fmla="*/ 80010 h 288417"/>
                <a:gd name="connsiteX380" fmla="*/ 20955 w 314991"/>
                <a:gd name="connsiteY380" fmla="*/ 80010 h 288417"/>
                <a:gd name="connsiteX381" fmla="*/ 20288 w 314991"/>
                <a:gd name="connsiteY381" fmla="*/ 80010 h 288417"/>
                <a:gd name="connsiteX382" fmla="*/ 19050 w 314991"/>
                <a:gd name="connsiteY382" fmla="*/ 79724 h 288417"/>
                <a:gd name="connsiteX383" fmla="*/ 19050 w 314991"/>
                <a:gd name="connsiteY383" fmla="*/ 78105 h 288417"/>
                <a:gd name="connsiteX384" fmla="*/ 20288 w 314991"/>
                <a:gd name="connsiteY384" fmla="*/ 78105 h 288417"/>
                <a:gd name="connsiteX385" fmla="*/ 20955 w 314991"/>
                <a:gd name="connsiteY385" fmla="*/ 77724 h 288417"/>
                <a:gd name="connsiteX386" fmla="*/ 20002 w 314991"/>
                <a:gd name="connsiteY386" fmla="*/ 77724 h 288417"/>
                <a:gd name="connsiteX387" fmla="*/ 19050 w 314991"/>
                <a:gd name="connsiteY387" fmla="*/ 76772 h 288417"/>
                <a:gd name="connsiteX388" fmla="*/ 19050 w 314991"/>
                <a:gd name="connsiteY388" fmla="*/ 76391 h 288417"/>
                <a:gd name="connsiteX389" fmla="*/ 20288 w 314991"/>
                <a:gd name="connsiteY389" fmla="*/ 75819 h 288417"/>
                <a:gd name="connsiteX390" fmla="*/ 21622 w 314991"/>
                <a:gd name="connsiteY390" fmla="*/ 74486 h 288417"/>
                <a:gd name="connsiteX391" fmla="*/ 22955 w 314991"/>
                <a:gd name="connsiteY391" fmla="*/ 74105 h 288417"/>
                <a:gd name="connsiteX392" fmla="*/ 23908 w 314991"/>
                <a:gd name="connsiteY392" fmla="*/ 72485 h 288417"/>
                <a:gd name="connsiteX393" fmla="*/ 27908 w 314991"/>
                <a:gd name="connsiteY393" fmla="*/ 71152 h 288417"/>
                <a:gd name="connsiteX394" fmla="*/ 28575 w 314991"/>
                <a:gd name="connsiteY394" fmla="*/ 71533 h 288417"/>
                <a:gd name="connsiteX395" fmla="*/ 29527 w 314991"/>
                <a:gd name="connsiteY395" fmla="*/ 71152 h 288417"/>
                <a:gd name="connsiteX396" fmla="*/ 31147 w 314991"/>
                <a:gd name="connsiteY396" fmla="*/ 71533 h 288417"/>
                <a:gd name="connsiteX397" fmla="*/ 31528 w 314991"/>
                <a:gd name="connsiteY397" fmla="*/ 71533 h 288417"/>
                <a:gd name="connsiteX398" fmla="*/ 31528 w 314991"/>
                <a:gd name="connsiteY398" fmla="*/ 72200 h 288417"/>
                <a:gd name="connsiteX399" fmla="*/ 31813 w 314991"/>
                <a:gd name="connsiteY399" fmla="*/ 72485 h 288417"/>
                <a:gd name="connsiteX400" fmla="*/ 39052 w 314991"/>
                <a:gd name="connsiteY400" fmla="*/ 75152 h 288417"/>
                <a:gd name="connsiteX401" fmla="*/ 40386 w 314991"/>
                <a:gd name="connsiteY401" fmla="*/ 75819 h 288417"/>
                <a:gd name="connsiteX402" fmla="*/ 41624 w 314991"/>
                <a:gd name="connsiteY402" fmla="*/ 76772 h 288417"/>
                <a:gd name="connsiteX403" fmla="*/ 41624 w 314991"/>
                <a:gd name="connsiteY403" fmla="*/ 76105 h 288417"/>
                <a:gd name="connsiteX404" fmla="*/ 42291 w 314991"/>
                <a:gd name="connsiteY404" fmla="*/ 75438 h 288417"/>
                <a:gd name="connsiteX405" fmla="*/ 42005 w 314991"/>
                <a:gd name="connsiteY405" fmla="*/ 75152 h 288417"/>
                <a:gd name="connsiteX406" fmla="*/ 42291 w 314991"/>
                <a:gd name="connsiteY406" fmla="*/ 74486 h 288417"/>
                <a:gd name="connsiteX407" fmla="*/ 42291 w 314991"/>
                <a:gd name="connsiteY407" fmla="*/ 74105 h 288417"/>
                <a:gd name="connsiteX408" fmla="*/ 42672 w 314991"/>
                <a:gd name="connsiteY408" fmla="*/ 74105 h 288417"/>
                <a:gd name="connsiteX409" fmla="*/ 42958 w 314991"/>
                <a:gd name="connsiteY409" fmla="*/ 74486 h 288417"/>
                <a:gd name="connsiteX410" fmla="*/ 43339 w 314991"/>
                <a:gd name="connsiteY410" fmla="*/ 75438 h 288417"/>
                <a:gd name="connsiteX411" fmla="*/ 43339 w 314991"/>
                <a:gd name="connsiteY411" fmla="*/ 75819 h 288417"/>
                <a:gd name="connsiteX412" fmla="*/ 43910 w 314991"/>
                <a:gd name="connsiteY412" fmla="*/ 75819 h 288417"/>
                <a:gd name="connsiteX413" fmla="*/ 43910 w 314991"/>
                <a:gd name="connsiteY413" fmla="*/ 76105 h 288417"/>
                <a:gd name="connsiteX414" fmla="*/ 44577 w 314991"/>
                <a:gd name="connsiteY414" fmla="*/ 76391 h 288417"/>
                <a:gd name="connsiteX415" fmla="*/ 45625 w 314991"/>
                <a:gd name="connsiteY415" fmla="*/ 77057 h 288417"/>
                <a:gd name="connsiteX416" fmla="*/ 45910 w 314991"/>
                <a:gd name="connsiteY416" fmla="*/ 76391 h 288417"/>
                <a:gd name="connsiteX417" fmla="*/ 47244 w 314991"/>
                <a:gd name="connsiteY417" fmla="*/ 75819 h 288417"/>
                <a:gd name="connsiteX418" fmla="*/ 47244 w 314991"/>
                <a:gd name="connsiteY418" fmla="*/ 75438 h 288417"/>
                <a:gd name="connsiteX419" fmla="*/ 47911 w 314991"/>
                <a:gd name="connsiteY419" fmla="*/ 75819 h 288417"/>
                <a:gd name="connsiteX420" fmla="*/ 47911 w 314991"/>
                <a:gd name="connsiteY420" fmla="*/ 75438 h 288417"/>
                <a:gd name="connsiteX421" fmla="*/ 48577 w 314991"/>
                <a:gd name="connsiteY421" fmla="*/ 74771 h 288417"/>
                <a:gd name="connsiteX422" fmla="*/ 49244 w 314991"/>
                <a:gd name="connsiteY422" fmla="*/ 74486 h 288417"/>
                <a:gd name="connsiteX423" fmla="*/ 49530 w 314991"/>
                <a:gd name="connsiteY423" fmla="*/ 73819 h 288417"/>
                <a:gd name="connsiteX424" fmla="*/ 49530 w 314991"/>
                <a:gd name="connsiteY424" fmla="*/ 72866 h 288417"/>
                <a:gd name="connsiteX425" fmla="*/ 50197 w 314991"/>
                <a:gd name="connsiteY425" fmla="*/ 72200 h 288417"/>
                <a:gd name="connsiteX426" fmla="*/ 50197 w 314991"/>
                <a:gd name="connsiteY426" fmla="*/ 71533 h 288417"/>
                <a:gd name="connsiteX427" fmla="*/ 50482 w 314991"/>
                <a:gd name="connsiteY427" fmla="*/ 71152 h 288417"/>
                <a:gd name="connsiteX428" fmla="*/ 50482 w 314991"/>
                <a:gd name="connsiteY428" fmla="*/ 69818 h 288417"/>
                <a:gd name="connsiteX429" fmla="*/ 50197 w 314991"/>
                <a:gd name="connsiteY429" fmla="*/ 69247 h 288417"/>
                <a:gd name="connsiteX430" fmla="*/ 52197 w 314991"/>
                <a:gd name="connsiteY430" fmla="*/ 68580 h 288417"/>
                <a:gd name="connsiteX431" fmla="*/ 52864 w 314991"/>
                <a:gd name="connsiteY431" fmla="*/ 68199 h 288417"/>
                <a:gd name="connsiteX432" fmla="*/ 53816 w 314991"/>
                <a:gd name="connsiteY432" fmla="*/ 66866 h 288417"/>
                <a:gd name="connsiteX433" fmla="*/ 54483 w 314991"/>
                <a:gd name="connsiteY433" fmla="*/ 66580 h 288417"/>
                <a:gd name="connsiteX434" fmla="*/ 54483 w 314991"/>
                <a:gd name="connsiteY434" fmla="*/ 65627 h 288417"/>
                <a:gd name="connsiteX435" fmla="*/ 54102 w 314991"/>
                <a:gd name="connsiteY435" fmla="*/ 65246 h 288417"/>
                <a:gd name="connsiteX436" fmla="*/ 54483 w 314991"/>
                <a:gd name="connsiteY436" fmla="*/ 64960 h 288417"/>
                <a:gd name="connsiteX437" fmla="*/ 54102 w 314991"/>
                <a:gd name="connsiteY437" fmla="*/ 63627 h 288417"/>
                <a:gd name="connsiteX438" fmla="*/ 54483 w 314991"/>
                <a:gd name="connsiteY438" fmla="*/ 63341 h 288417"/>
                <a:gd name="connsiteX439" fmla="*/ 54483 w 314991"/>
                <a:gd name="connsiteY439" fmla="*/ 62960 h 288417"/>
                <a:gd name="connsiteX440" fmla="*/ 54769 w 314991"/>
                <a:gd name="connsiteY440" fmla="*/ 62294 h 288417"/>
                <a:gd name="connsiteX441" fmla="*/ 54769 w 314991"/>
                <a:gd name="connsiteY441" fmla="*/ 60960 h 288417"/>
                <a:gd name="connsiteX442" fmla="*/ 55435 w 314991"/>
                <a:gd name="connsiteY442" fmla="*/ 59722 h 288417"/>
                <a:gd name="connsiteX443" fmla="*/ 56102 w 314991"/>
                <a:gd name="connsiteY443" fmla="*/ 59722 h 288417"/>
                <a:gd name="connsiteX444" fmla="*/ 57055 w 314991"/>
                <a:gd name="connsiteY444" fmla="*/ 60007 h 288417"/>
                <a:gd name="connsiteX445" fmla="*/ 57721 w 314991"/>
                <a:gd name="connsiteY445" fmla="*/ 60389 h 288417"/>
                <a:gd name="connsiteX446" fmla="*/ 57721 w 314991"/>
                <a:gd name="connsiteY446" fmla="*/ 59722 h 288417"/>
                <a:gd name="connsiteX447" fmla="*/ 59341 w 314991"/>
                <a:gd name="connsiteY447" fmla="*/ 59055 h 288417"/>
                <a:gd name="connsiteX448" fmla="*/ 59722 w 314991"/>
                <a:gd name="connsiteY448" fmla="*/ 58388 h 288417"/>
                <a:gd name="connsiteX449" fmla="*/ 60007 w 314991"/>
                <a:gd name="connsiteY449" fmla="*/ 58007 h 288417"/>
                <a:gd name="connsiteX450" fmla="*/ 58388 w 314991"/>
                <a:gd name="connsiteY450" fmla="*/ 55436 h 288417"/>
                <a:gd name="connsiteX451" fmla="*/ 58388 w 314991"/>
                <a:gd name="connsiteY451" fmla="*/ 54483 h 288417"/>
                <a:gd name="connsiteX452" fmla="*/ 57055 w 314991"/>
                <a:gd name="connsiteY452" fmla="*/ 53150 h 288417"/>
                <a:gd name="connsiteX453" fmla="*/ 56102 w 314991"/>
                <a:gd name="connsiteY453" fmla="*/ 52483 h 288417"/>
                <a:gd name="connsiteX454" fmla="*/ 55817 w 314991"/>
                <a:gd name="connsiteY454" fmla="*/ 51816 h 288417"/>
                <a:gd name="connsiteX455" fmla="*/ 56102 w 314991"/>
                <a:gd name="connsiteY455" fmla="*/ 51530 h 288417"/>
                <a:gd name="connsiteX456" fmla="*/ 53435 w 314991"/>
                <a:gd name="connsiteY456" fmla="*/ 51530 h 288417"/>
                <a:gd name="connsiteX457" fmla="*/ 52197 w 314991"/>
                <a:gd name="connsiteY457" fmla="*/ 50197 h 288417"/>
                <a:gd name="connsiteX458" fmla="*/ 51149 w 314991"/>
                <a:gd name="connsiteY458" fmla="*/ 50197 h 288417"/>
                <a:gd name="connsiteX459" fmla="*/ 51530 w 314991"/>
                <a:gd name="connsiteY459" fmla="*/ 49530 h 288417"/>
                <a:gd name="connsiteX460" fmla="*/ 50197 w 314991"/>
                <a:gd name="connsiteY460" fmla="*/ 49530 h 288417"/>
                <a:gd name="connsiteX461" fmla="*/ 50482 w 314991"/>
                <a:gd name="connsiteY461" fmla="*/ 49149 h 288417"/>
                <a:gd name="connsiteX462" fmla="*/ 49530 w 314991"/>
                <a:gd name="connsiteY462" fmla="*/ 48197 h 288417"/>
                <a:gd name="connsiteX463" fmla="*/ 49816 w 314991"/>
                <a:gd name="connsiteY463" fmla="*/ 47911 h 288417"/>
                <a:gd name="connsiteX464" fmla="*/ 49530 w 314991"/>
                <a:gd name="connsiteY464" fmla="*/ 47244 h 288417"/>
                <a:gd name="connsiteX465" fmla="*/ 49816 w 314991"/>
                <a:gd name="connsiteY465" fmla="*/ 46577 h 288417"/>
                <a:gd name="connsiteX466" fmla="*/ 50197 w 314991"/>
                <a:gd name="connsiteY466" fmla="*/ 46577 h 288417"/>
                <a:gd name="connsiteX467" fmla="*/ 50197 w 314991"/>
                <a:gd name="connsiteY467" fmla="*/ 45625 h 288417"/>
                <a:gd name="connsiteX468" fmla="*/ 50863 w 314991"/>
                <a:gd name="connsiteY468" fmla="*/ 45244 h 288417"/>
                <a:gd name="connsiteX469" fmla="*/ 51149 w 314991"/>
                <a:gd name="connsiteY469" fmla="*/ 45911 h 288417"/>
                <a:gd name="connsiteX470" fmla="*/ 51530 w 314991"/>
                <a:gd name="connsiteY470" fmla="*/ 46196 h 288417"/>
                <a:gd name="connsiteX471" fmla="*/ 51816 w 314991"/>
                <a:gd name="connsiteY471" fmla="*/ 45625 h 288417"/>
                <a:gd name="connsiteX472" fmla="*/ 52197 w 314991"/>
                <a:gd name="connsiteY472" fmla="*/ 45244 h 288417"/>
                <a:gd name="connsiteX473" fmla="*/ 52768 w 314991"/>
                <a:gd name="connsiteY473" fmla="*/ 45625 h 288417"/>
                <a:gd name="connsiteX474" fmla="*/ 52483 w 314991"/>
                <a:gd name="connsiteY474" fmla="*/ 46577 h 288417"/>
                <a:gd name="connsiteX475" fmla="*/ 53435 w 314991"/>
                <a:gd name="connsiteY475" fmla="*/ 46196 h 288417"/>
                <a:gd name="connsiteX476" fmla="*/ 54102 w 314991"/>
                <a:gd name="connsiteY476" fmla="*/ 45911 h 288417"/>
                <a:gd name="connsiteX477" fmla="*/ 54769 w 314991"/>
                <a:gd name="connsiteY477" fmla="*/ 46577 h 288417"/>
                <a:gd name="connsiteX478" fmla="*/ 55150 w 314991"/>
                <a:gd name="connsiteY478" fmla="*/ 46577 h 288417"/>
                <a:gd name="connsiteX479" fmla="*/ 56102 w 314991"/>
                <a:gd name="connsiteY479" fmla="*/ 45911 h 288417"/>
                <a:gd name="connsiteX480" fmla="*/ 55817 w 314991"/>
                <a:gd name="connsiteY480" fmla="*/ 45625 h 288417"/>
                <a:gd name="connsiteX481" fmla="*/ 56102 w 314991"/>
                <a:gd name="connsiteY481" fmla="*/ 45244 h 288417"/>
                <a:gd name="connsiteX482" fmla="*/ 55817 w 314991"/>
                <a:gd name="connsiteY482" fmla="*/ 44958 h 288417"/>
                <a:gd name="connsiteX483" fmla="*/ 56102 w 314991"/>
                <a:gd name="connsiteY483" fmla="*/ 44577 h 288417"/>
                <a:gd name="connsiteX484" fmla="*/ 56388 w 314991"/>
                <a:gd name="connsiteY484" fmla="*/ 44577 h 288417"/>
                <a:gd name="connsiteX485" fmla="*/ 56388 w 314991"/>
                <a:gd name="connsiteY485" fmla="*/ 43244 h 288417"/>
                <a:gd name="connsiteX486" fmla="*/ 56769 w 314991"/>
                <a:gd name="connsiteY486" fmla="*/ 43244 h 288417"/>
                <a:gd name="connsiteX487" fmla="*/ 56388 w 314991"/>
                <a:gd name="connsiteY487" fmla="*/ 42672 h 288417"/>
                <a:gd name="connsiteX488" fmla="*/ 56769 w 314991"/>
                <a:gd name="connsiteY488" fmla="*/ 42672 h 288417"/>
                <a:gd name="connsiteX489" fmla="*/ 57055 w 314991"/>
                <a:gd name="connsiteY489" fmla="*/ 42291 h 288417"/>
                <a:gd name="connsiteX490" fmla="*/ 57055 w 314991"/>
                <a:gd name="connsiteY490" fmla="*/ 41624 h 288417"/>
                <a:gd name="connsiteX491" fmla="*/ 58388 w 314991"/>
                <a:gd name="connsiteY491" fmla="*/ 40958 h 288417"/>
                <a:gd name="connsiteX492" fmla="*/ 58769 w 314991"/>
                <a:gd name="connsiteY492" fmla="*/ 40005 h 288417"/>
                <a:gd name="connsiteX493" fmla="*/ 59055 w 314991"/>
                <a:gd name="connsiteY493" fmla="*/ 39338 h 288417"/>
                <a:gd name="connsiteX494" fmla="*/ 59055 w 314991"/>
                <a:gd name="connsiteY494" fmla="*/ 39053 h 288417"/>
                <a:gd name="connsiteX495" fmla="*/ 59341 w 314991"/>
                <a:gd name="connsiteY495" fmla="*/ 38005 h 288417"/>
                <a:gd name="connsiteX496" fmla="*/ 59722 w 314991"/>
                <a:gd name="connsiteY496" fmla="*/ 36767 h 288417"/>
                <a:gd name="connsiteX497" fmla="*/ 60388 w 314991"/>
                <a:gd name="connsiteY497" fmla="*/ 36100 h 288417"/>
                <a:gd name="connsiteX498" fmla="*/ 61055 w 314991"/>
                <a:gd name="connsiteY498" fmla="*/ 35719 h 288417"/>
                <a:gd name="connsiteX499" fmla="*/ 61341 w 314991"/>
                <a:gd name="connsiteY499" fmla="*/ 35052 h 288417"/>
                <a:gd name="connsiteX500" fmla="*/ 61055 w 314991"/>
                <a:gd name="connsiteY500" fmla="*/ 34766 h 288417"/>
                <a:gd name="connsiteX501" fmla="*/ 61341 w 314991"/>
                <a:gd name="connsiteY501" fmla="*/ 34100 h 288417"/>
                <a:gd name="connsiteX502" fmla="*/ 60674 w 314991"/>
                <a:gd name="connsiteY502" fmla="*/ 33147 h 288417"/>
                <a:gd name="connsiteX503" fmla="*/ 61722 w 314991"/>
                <a:gd name="connsiteY503" fmla="*/ 33147 h 288417"/>
                <a:gd name="connsiteX504" fmla="*/ 62674 w 314991"/>
                <a:gd name="connsiteY504" fmla="*/ 32480 h 288417"/>
                <a:gd name="connsiteX505" fmla="*/ 63627 w 314991"/>
                <a:gd name="connsiteY505" fmla="*/ 32766 h 288417"/>
                <a:gd name="connsiteX506" fmla="*/ 63627 w 314991"/>
                <a:gd name="connsiteY506" fmla="*/ 32099 h 288417"/>
                <a:gd name="connsiteX507" fmla="*/ 62960 w 314991"/>
                <a:gd name="connsiteY507" fmla="*/ 31814 h 288417"/>
                <a:gd name="connsiteX508" fmla="*/ 62674 w 314991"/>
                <a:gd name="connsiteY508" fmla="*/ 31147 h 288417"/>
                <a:gd name="connsiteX509" fmla="*/ 63341 w 314991"/>
                <a:gd name="connsiteY509" fmla="*/ 30194 h 288417"/>
                <a:gd name="connsiteX510" fmla="*/ 64294 w 314991"/>
                <a:gd name="connsiteY510" fmla="*/ 30861 h 288417"/>
                <a:gd name="connsiteX511" fmla="*/ 65246 w 314991"/>
                <a:gd name="connsiteY511" fmla="*/ 30861 h 288417"/>
                <a:gd name="connsiteX512" fmla="*/ 67246 w 314991"/>
                <a:gd name="connsiteY512" fmla="*/ 30480 h 288417"/>
                <a:gd name="connsiteX513" fmla="*/ 67627 w 314991"/>
                <a:gd name="connsiteY513" fmla="*/ 30194 h 288417"/>
                <a:gd name="connsiteX514" fmla="*/ 66961 w 314991"/>
                <a:gd name="connsiteY514" fmla="*/ 28861 h 288417"/>
                <a:gd name="connsiteX515" fmla="*/ 67627 w 314991"/>
                <a:gd name="connsiteY515" fmla="*/ 27527 h 288417"/>
                <a:gd name="connsiteX516" fmla="*/ 67246 w 314991"/>
                <a:gd name="connsiteY516" fmla="*/ 26861 h 288417"/>
                <a:gd name="connsiteX517" fmla="*/ 67627 w 314991"/>
                <a:gd name="connsiteY517" fmla="*/ 26194 h 288417"/>
                <a:gd name="connsiteX518" fmla="*/ 67913 w 314991"/>
                <a:gd name="connsiteY518" fmla="*/ 25908 h 288417"/>
                <a:gd name="connsiteX519" fmla="*/ 68580 w 314991"/>
                <a:gd name="connsiteY519" fmla="*/ 25908 h 288417"/>
                <a:gd name="connsiteX520" fmla="*/ 69247 w 314991"/>
                <a:gd name="connsiteY520" fmla="*/ 25527 h 288417"/>
                <a:gd name="connsiteX521" fmla="*/ 70866 w 314991"/>
                <a:gd name="connsiteY521" fmla="*/ 24956 h 288417"/>
                <a:gd name="connsiteX522" fmla="*/ 72199 w 314991"/>
                <a:gd name="connsiteY522" fmla="*/ 24575 h 288417"/>
                <a:gd name="connsiteX523" fmla="*/ 75152 w 314991"/>
                <a:gd name="connsiteY523" fmla="*/ 25527 h 288417"/>
                <a:gd name="connsiteX524" fmla="*/ 75819 w 314991"/>
                <a:gd name="connsiteY524" fmla="*/ 25527 h 288417"/>
                <a:gd name="connsiteX525" fmla="*/ 76486 w 314991"/>
                <a:gd name="connsiteY525" fmla="*/ 24289 h 288417"/>
                <a:gd name="connsiteX526" fmla="*/ 76105 w 314991"/>
                <a:gd name="connsiteY526" fmla="*/ 23241 h 288417"/>
                <a:gd name="connsiteX527" fmla="*/ 76486 w 314991"/>
                <a:gd name="connsiteY527" fmla="*/ 22574 h 288417"/>
                <a:gd name="connsiteX528" fmla="*/ 76105 w 314991"/>
                <a:gd name="connsiteY528" fmla="*/ 22003 h 288417"/>
                <a:gd name="connsiteX529" fmla="*/ 76486 w 314991"/>
                <a:gd name="connsiteY529" fmla="*/ 21336 h 288417"/>
                <a:gd name="connsiteX530" fmla="*/ 76105 w 314991"/>
                <a:gd name="connsiteY530" fmla="*/ 20003 h 288417"/>
                <a:gd name="connsiteX531" fmla="*/ 76486 w 314991"/>
                <a:gd name="connsiteY531" fmla="*/ 20003 h 288417"/>
                <a:gd name="connsiteX532" fmla="*/ 76771 w 314991"/>
                <a:gd name="connsiteY532" fmla="*/ 19336 h 288417"/>
                <a:gd name="connsiteX533" fmla="*/ 78391 w 314991"/>
                <a:gd name="connsiteY533" fmla="*/ 19336 h 288417"/>
                <a:gd name="connsiteX534" fmla="*/ 78105 w 314991"/>
                <a:gd name="connsiteY534" fmla="*/ 20003 h 288417"/>
                <a:gd name="connsiteX535" fmla="*/ 78772 w 314991"/>
                <a:gd name="connsiteY535" fmla="*/ 20288 h 288417"/>
                <a:gd name="connsiteX536" fmla="*/ 79438 w 314991"/>
                <a:gd name="connsiteY536" fmla="*/ 20003 h 288417"/>
                <a:gd name="connsiteX537" fmla="*/ 81724 w 314991"/>
                <a:gd name="connsiteY537" fmla="*/ 20288 h 288417"/>
                <a:gd name="connsiteX538" fmla="*/ 82391 w 314991"/>
                <a:gd name="connsiteY538" fmla="*/ 20288 h 288417"/>
                <a:gd name="connsiteX539" fmla="*/ 82963 w 314991"/>
                <a:gd name="connsiteY539" fmla="*/ 19336 h 288417"/>
                <a:gd name="connsiteX540" fmla="*/ 83344 w 314991"/>
                <a:gd name="connsiteY540" fmla="*/ 19050 h 288417"/>
                <a:gd name="connsiteX541" fmla="*/ 83344 w 314991"/>
                <a:gd name="connsiteY541" fmla="*/ 13716 h 288417"/>
                <a:gd name="connsiteX542" fmla="*/ 86582 w 314991"/>
                <a:gd name="connsiteY542" fmla="*/ 15431 h 288417"/>
                <a:gd name="connsiteX543" fmla="*/ 87916 w 314991"/>
                <a:gd name="connsiteY543" fmla="*/ 14764 h 288417"/>
                <a:gd name="connsiteX544" fmla="*/ 88582 w 314991"/>
                <a:gd name="connsiteY544" fmla="*/ 15050 h 288417"/>
                <a:gd name="connsiteX545" fmla="*/ 89916 w 314991"/>
                <a:gd name="connsiteY545" fmla="*/ 15050 h 288417"/>
                <a:gd name="connsiteX546" fmla="*/ 90202 w 314991"/>
                <a:gd name="connsiteY546" fmla="*/ 14764 h 288417"/>
                <a:gd name="connsiteX547" fmla="*/ 90202 w 314991"/>
                <a:gd name="connsiteY547" fmla="*/ 14097 h 288417"/>
                <a:gd name="connsiteX548" fmla="*/ 90868 w 314991"/>
                <a:gd name="connsiteY548" fmla="*/ 14097 h 288417"/>
                <a:gd name="connsiteX549" fmla="*/ 91249 w 314991"/>
                <a:gd name="connsiteY549" fmla="*/ 13716 h 288417"/>
                <a:gd name="connsiteX550" fmla="*/ 91535 w 314991"/>
                <a:gd name="connsiteY550" fmla="*/ 14097 h 288417"/>
                <a:gd name="connsiteX551" fmla="*/ 91821 w 314991"/>
                <a:gd name="connsiteY551" fmla="*/ 13716 h 288417"/>
                <a:gd name="connsiteX552" fmla="*/ 91821 w 314991"/>
                <a:gd name="connsiteY552" fmla="*/ 14383 h 288417"/>
                <a:gd name="connsiteX553" fmla="*/ 91535 w 314991"/>
                <a:gd name="connsiteY553" fmla="*/ 14764 h 288417"/>
                <a:gd name="connsiteX554" fmla="*/ 91821 w 314991"/>
                <a:gd name="connsiteY554" fmla="*/ 16383 h 288417"/>
                <a:gd name="connsiteX555" fmla="*/ 92488 w 314991"/>
                <a:gd name="connsiteY555" fmla="*/ 16097 h 288417"/>
                <a:gd name="connsiteX556" fmla="*/ 92869 w 314991"/>
                <a:gd name="connsiteY556" fmla="*/ 15716 h 288417"/>
                <a:gd name="connsiteX557" fmla="*/ 93154 w 314991"/>
                <a:gd name="connsiteY557" fmla="*/ 15716 h 288417"/>
                <a:gd name="connsiteX558" fmla="*/ 93821 w 314991"/>
                <a:gd name="connsiteY558" fmla="*/ 15431 h 288417"/>
                <a:gd name="connsiteX559" fmla="*/ 94202 w 314991"/>
                <a:gd name="connsiteY559" fmla="*/ 15431 h 288417"/>
                <a:gd name="connsiteX560" fmla="*/ 94774 w 314991"/>
                <a:gd name="connsiteY560" fmla="*/ 15716 h 288417"/>
                <a:gd name="connsiteX561" fmla="*/ 96488 w 314991"/>
                <a:gd name="connsiteY561" fmla="*/ 15431 h 288417"/>
                <a:gd name="connsiteX562" fmla="*/ 96774 w 314991"/>
                <a:gd name="connsiteY562" fmla="*/ 15050 h 288417"/>
                <a:gd name="connsiteX563" fmla="*/ 97155 w 314991"/>
                <a:gd name="connsiteY563" fmla="*/ 15050 h 288417"/>
                <a:gd name="connsiteX564" fmla="*/ 97441 w 314991"/>
                <a:gd name="connsiteY564" fmla="*/ 15431 h 288417"/>
                <a:gd name="connsiteX565" fmla="*/ 98774 w 314991"/>
                <a:gd name="connsiteY565" fmla="*/ 13430 h 288417"/>
                <a:gd name="connsiteX566" fmla="*/ 99441 w 314991"/>
                <a:gd name="connsiteY566" fmla="*/ 11811 h 288417"/>
                <a:gd name="connsiteX567" fmla="*/ 100393 w 314991"/>
                <a:gd name="connsiteY567" fmla="*/ 10763 h 288417"/>
                <a:gd name="connsiteX568" fmla="*/ 100108 w 314991"/>
                <a:gd name="connsiteY568" fmla="*/ 10192 h 288417"/>
                <a:gd name="connsiteX569" fmla="*/ 99727 w 314991"/>
                <a:gd name="connsiteY569" fmla="*/ 10192 h 288417"/>
                <a:gd name="connsiteX570" fmla="*/ 100393 w 314991"/>
                <a:gd name="connsiteY570" fmla="*/ 9525 h 288417"/>
                <a:gd name="connsiteX571" fmla="*/ 100393 w 314991"/>
                <a:gd name="connsiteY571" fmla="*/ 9144 h 288417"/>
                <a:gd name="connsiteX572" fmla="*/ 101060 w 314991"/>
                <a:gd name="connsiteY572" fmla="*/ 9144 h 288417"/>
                <a:gd name="connsiteX573" fmla="*/ 101346 w 314991"/>
                <a:gd name="connsiteY573" fmla="*/ 8477 h 288417"/>
                <a:gd name="connsiteX574" fmla="*/ 105632 w 314991"/>
                <a:gd name="connsiteY574" fmla="*/ 8858 h 288417"/>
                <a:gd name="connsiteX575" fmla="*/ 106013 w 314991"/>
                <a:gd name="connsiteY575" fmla="*/ 7239 h 288417"/>
                <a:gd name="connsiteX576" fmla="*/ 106013 w 314991"/>
                <a:gd name="connsiteY576" fmla="*/ 6572 h 288417"/>
                <a:gd name="connsiteX577" fmla="*/ 106299 w 314991"/>
                <a:gd name="connsiteY577" fmla="*/ 6191 h 288417"/>
                <a:gd name="connsiteX578" fmla="*/ 106299 w 314991"/>
                <a:gd name="connsiteY578" fmla="*/ 5906 h 288417"/>
                <a:gd name="connsiteX579" fmla="*/ 106966 w 314991"/>
                <a:gd name="connsiteY579" fmla="*/ 5525 h 288417"/>
                <a:gd name="connsiteX580" fmla="*/ 106966 w 314991"/>
                <a:gd name="connsiteY580" fmla="*/ 5239 h 288417"/>
                <a:gd name="connsiteX581" fmla="*/ 107251 w 314991"/>
                <a:gd name="connsiteY581" fmla="*/ 5239 h 288417"/>
                <a:gd name="connsiteX582" fmla="*/ 108299 w 314991"/>
                <a:gd name="connsiteY582" fmla="*/ 4858 h 288417"/>
                <a:gd name="connsiteX583" fmla="*/ 108299 w 314991"/>
                <a:gd name="connsiteY583" fmla="*/ 5239 h 288417"/>
                <a:gd name="connsiteX584" fmla="*/ 108585 w 314991"/>
                <a:gd name="connsiteY584" fmla="*/ 4858 h 288417"/>
                <a:gd name="connsiteX585" fmla="*/ 108966 w 314991"/>
                <a:gd name="connsiteY585" fmla="*/ 5239 h 288417"/>
                <a:gd name="connsiteX586" fmla="*/ 109252 w 314991"/>
                <a:gd name="connsiteY586" fmla="*/ 4858 h 288417"/>
                <a:gd name="connsiteX587" fmla="*/ 109918 w 314991"/>
                <a:gd name="connsiteY587" fmla="*/ 4572 h 288417"/>
                <a:gd name="connsiteX588" fmla="*/ 111252 w 314991"/>
                <a:gd name="connsiteY588" fmla="*/ 4572 h 288417"/>
                <a:gd name="connsiteX589" fmla="*/ 111919 w 314991"/>
                <a:gd name="connsiteY589" fmla="*/ 5525 h 288417"/>
                <a:gd name="connsiteX590" fmla="*/ 112490 w 314991"/>
                <a:gd name="connsiteY590" fmla="*/ 6191 h 288417"/>
                <a:gd name="connsiteX591" fmla="*/ 112490 w 314991"/>
                <a:gd name="connsiteY591" fmla="*/ 6858 h 288417"/>
                <a:gd name="connsiteX592" fmla="*/ 112871 w 314991"/>
                <a:gd name="connsiteY592" fmla="*/ 6858 h 288417"/>
                <a:gd name="connsiteX593" fmla="*/ 112871 w 314991"/>
                <a:gd name="connsiteY593" fmla="*/ 8192 h 288417"/>
                <a:gd name="connsiteX594" fmla="*/ 113538 w 314991"/>
                <a:gd name="connsiteY594" fmla="*/ 9144 h 288417"/>
                <a:gd name="connsiteX595" fmla="*/ 114490 w 314991"/>
                <a:gd name="connsiteY595" fmla="*/ 10192 h 288417"/>
                <a:gd name="connsiteX596" fmla="*/ 115157 w 314991"/>
                <a:gd name="connsiteY596" fmla="*/ 11430 h 288417"/>
                <a:gd name="connsiteX597" fmla="*/ 115157 w 314991"/>
                <a:gd name="connsiteY597" fmla="*/ 12097 h 288417"/>
                <a:gd name="connsiteX598" fmla="*/ 115443 w 314991"/>
                <a:gd name="connsiteY598" fmla="*/ 12478 h 288417"/>
                <a:gd name="connsiteX599" fmla="*/ 115443 w 314991"/>
                <a:gd name="connsiteY599" fmla="*/ 13430 h 288417"/>
                <a:gd name="connsiteX600" fmla="*/ 115824 w 314991"/>
                <a:gd name="connsiteY600" fmla="*/ 14383 h 288417"/>
                <a:gd name="connsiteX601" fmla="*/ 116491 w 314991"/>
                <a:gd name="connsiteY601" fmla="*/ 14764 h 288417"/>
                <a:gd name="connsiteX602" fmla="*/ 117157 w 314991"/>
                <a:gd name="connsiteY602" fmla="*/ 13716 h 288417"/>
                <a:gd name="connsiteX603" fmla="*/ 118777 w 314991"/>
                <a:gd name="connsiteY603" fmla="*/ 14383 h 288417"/>
                <a:gd name="connsiteX604" fmla="*/ 120396 w 314991"/>
                <a:gd name="connsiteY604" fmla="*/ 16097 h 288417"/>
                <a:gd name="connsiteX605" fmla="*/ 123730 w 314991"/>
                <a:gd name="connsiteY605" fmla="*/ 12764 h 288417"/>
                <a:gd name="connsiteX606" fmla="*/ 123349 w 314991"/>
                <a:gd name="connsiteY606" fmla="*/ 12097 h 288417"/>
                <a:gd name="connsiteX607" fmla="*/ 123063 w 314991"/>
                <a:gd name="connsiteY607" fmla="*/ 11811 h 288417"/>
                <a:gd name="connsiteX608" fmla="*/ 123349 w 314991"/>
                <a:gd name="connsiteY608" fmla="*/ 11144 h 288417"/>
                <a:gd name="connsiteX609" fmla="*/ 122396 w 314991"/>
                <a:gd name="connsiteY609" fmla="*/ 10763 h 288417"/>
                <a:gd name="connsiteX610" fmla="*/ 122015 w 314991"/>
                <a:gd name="connsiteY610" fmla="*/ 10478 h 288417"/>
                <a:gd name="connsiteX611" fmla="*/ 124015 w 314991"/>
                <a:gd name="connsiteY611" fmla="*/ 9144 h 288417"/>
                <a:gd name="connsiteX612" fmla="*/ 124301 w 314991"/>
                <a:gd name="connsiteY612" fmla="*/ 7239 h 288417"/>
                <a:gd name="connsiteX613" fmla="*/ 124301 w 314991"/>
                <a:gd name="connsiteY613" fmla="*/ 6858 h 288417"/>
                <a:gd name="connsiteX614" fmla="*/ 123349 w 314991"/>
                <a:gd name="connsiteY614" fmla="*/ 6858 h 288417"/>
                <a:gd name="connsiteX615" fmla="*/ 122682 w 314991"/>
                <a:gd name="connsiteY615" fmla="*/ 5525 h 288417"/>
                <a:gd name="connsiteX616" fmla="*/ 123730 w 314991"/>
                <a:gd name="connsiteY616" fmla="*/ 2953 h 288417"/>
                <a:gd name="connsiteX617" fmla="*/ 123349 w 314991"/>
                <a:gd name="connsiteY617" fmla="*/ 1334 h 288417"/>
                <a:gd name="connsiteX618" fmla="*/ 124682 w 314991"/>
                <a:gd name="connsiteY618" fmla="*/ 0 h 288417"/>
                <a:gd name="connsiteX619" fmla="*/ 125635 w 314991"/>
                <a:gd name="connsiteY619" fmla="*/ 0 h 288417"/>
                <a:gd name="connsiteX620" fmla="*/ 126682 w 314991"/>
                <a:gd name="connsiteY620" fmla="*/ 286 h 288417"/>
                <a:gd name="connsiteX621" fmla="*/ 126968 w 314991"/>
                <a:gd name="connsiteY621" fmla="*/ 667 h 288417"/>
                <a:gd name="connsiteX622" fmla="*/ 127254 w 314991"/>
                <a:gd name="connsiteY622" fmla="*/ 667 h 288417"/>
                <a:gd name="connsiteX623" fmla="*/ 127254 w 314991"/>
                <a:gd name="connsiteY623" fmla="*/ 1334 h 288417"/>
                <a:gd name="connsiteX624" fmla="*/ 127921 w 314991"/>
                <a:gd name="connsiteY624" fmla="*/ 1905 h 288417"/>
                <a:gd name="connsiteX625" fmla="*/ 128588 w 314991"/>
                <a:gd name="connsiteY625" fmla="*/ 2286 h 288417"/>
                <a:gd name="connsiteX626" fmla="*/ 129635 w 314991"/>
                <a:gd name="connsiteY626" fmla="*/ 2572 h 288417"/>
                <a:gd name="connsiteX627" fmla="*/ 129635 w 314991"/>
                <a:gd name="connsiteY627" fmla="*/ 2953 h 288417"/>
                <a:gd name="connsiteX628" fmla="*/ 129254 w 314991"/>
                <a:gd name="connsiteY628" fmla="*/ 3239 h 288417"/>
                <a:gd name="connsiteX629" fmla="*/ 129254 w 314991"/>
                <a:gd name="connsiteY629" fmla="*/ 3620 h 288417"/>
                <a:gd name="connsiteX630" fmla="*/ 130588 w 314991"/>
                <a:gd name="connsiteY630" fmla="*/ 4858 h 288417"/>
                <a:gd name="connsiteX631" fmla="*/ 132207 w 314991"/>
                <a:gd name="connsiteY631" fmla="*/ 4572 h 288417"/>
                <a:gd name="connsiteX632" fmla="*/ 132874 w 314991"/>
                <a:gd name="connsiteY632" fmla="*/ 5525 h 288417"/>
                <a:gd name="connsiteX633" fmla="*/ 133159 w 314991"/>
                <a:gd name="connsiteY633" fmla="*/ 6572 h 288417"/>
                <a:gd name="connsiteX634" fmla="*/ 133826 w 314991"/>
                <a:gd name="connsiteY634" fmla="*/ 6572 h 288417"/>
                <a:gd name="connsiteX635" fmla="*/ 134493 w 314991"/>
                <a:gd name="connsiteY635" fmla="*/ 5906 h 288417"/>
                <a:gd name="connsiteX636" fmla="*/ 135160 w 314991"/>
                <a:gd name="connsiteY636" fmla="*/ 4572 h 288417"/>
                <a:gd name="connsiteX637" fmla="*/ 136112 w 314991"/>
                <a:gd name="connsiteY637" fmla="*/ 4286 h 288417"/>
                <a:gd name="connsiteX638" fmla="*/ 136779 w 314991"/>
                <a:gd name="connsiteY638" fmla="*/ 4572 h 288417"/>
                <a:gd name="connsiteX639" fmla="*/ 137446 w 314991"/>
                <a:gd name="connsiteY639" fmla="*/ 7525 h 288417"/>
                <a:gd name="connsiteX640" fmla="*/ 138113 w 314991"/>
                <a:gd name="connsiteY640" fmla="*/ 7811 h 288417"/>
                <a:gd name="connsiteX641" fmla="*/ 138779 w 314991"/>
                <a:gd name="connsiteY641" fmla="*/ 7239 h 288417"/>
                <a:gd name="connsiteX642" fmla="*/ 139446 w 314991"/>
                <a:gd name="connsiteY642" fmla="*/ 7525 h 288417"/>
                <a:gd name="connsiteX643" fmla="*/ 141065 w 314991"/>
                <a:gd name="connsiteY643" fmla="*/ 7525 h 288417"/>
                <a:gd name="connsiteX644" fmla="*/ 141732 w 314991"/>
                <a:gd name="connsiteY644" fmla="*/ 7239 h 288417"/>
                <a:gd name="connsiteX645" fmla="*/ 142684 w 314991"/>
                <a:gd name="connsiteY645" fmla="*/ 7239 h 288417"/>
                <a:gd name="connsiteX646" fmla="*/ 143065 w 314991"/>
                <a:gd name="connsiteY646" fmla="*/ 7811 h 288417"/>
                <a:gd name="connsiteX647" fmla="*/ 143732 w 314991"/>
                <a:gd name="connsiteY647" fmla="*/ 8192 h 288417"/>
                <a:gd name="connsiteX648" fmla="*/ 143732 w 314991"/>
                <a:gd name="connsiteY648" fmla="*/ 8477 h 288417"/>
                <a:gd name="connsiteX649" fmla="*/ 145066 w 314991"/>
                <a:gd name="connsiteY649" fmla="*/ 8477 h 288417"/>
                <a:gd name="connsiteX650" fmla="*/ 145351 w 314991"/>
                <a:gd name="connsiteY650" fmla="*/ 9144 h 288417"/>
                <a:gd name="connsiteX651" fmla="*/ 145637 w 314991"/>
                <a:gd name="connsiteY651" fmla="*/ 9144 h 288417"/>
                <a:gd name="connsiteX652" fmla="*/ 146304 w 314991"/>
                <a:gd name="connsiteY652" fmla="*/ 9811 h 288417"/>
                <a:gd name="connsiteX653" fmla="*/ 146304 w 314991"/>
                <a:gd name="connsiteY653" fmla="*/ 10192 h 288417"/>
                <a:gd name="connsiteX654" fmla="*/ 146018 w 314991"/>
                <a:gd name="connsiteY654" fmla="*/ 11811 h 288417"/>
                <a:gd name="connsiteX655" fmla="*/ 146304 w 314991"/>
                <a:gd name="connsiteY655" fmla="*/ 12097 h 288417"/>
                <a:gd name="connsiteX656" fmla="*/ 146018 w 314991"/>
                <a:gd name="connsiteY656" fmla="*/ 12478 h 288417"/>
                <a:gd name="connsiteX657" fmla="*/ 145637 w 314991"/>
                <a:gd name="connsiteY657" fmla="*/ 12478 h 288417"/>
                <a:gd name="connsiteX658" fmla="*/ 145637 w 314991"/>
                <a:gd name="connsiteY658" fmla="*/ 12764 h 288417"/>
                <a:gd name="connsiteX659" fmla="*/ 146018 w 314991"/>
                <a:gd name="connsiteY659" fmla="*/ 12764 h 288417"/>
                <a:gd name="connsiteX660" fmla="*/ 146018 w 314991"/>
                <a:gd name="connsiteY660" fmla="*/ 13145 h 288417"/>
                <a:gd name="connsiteX661" fmla="*/ 146304 w 314991"/>
                <a:gd name="connsiteY661" fmla="*/ 13430 h 288417"/>
                <a:gd name="connsiteX662" fmla="*/ 146685 w 314991"/>
                <a:gd name="connsiteY662" fmla="*/ 14097 h 288417"/>
                <a:gd name="connsiteX663" fmla="*/ 146971 w 314991"/>
                <a:gd name="connsiteY663" fmla="*/ 15050 h 288417"/>
                <a:gd name="connsiteX664" fmla="*/ 146685 w 314991"/>
                <a:gd name="connsiteY664" fmla="*/ 15431 h 288417"/>
                <a:gd name="connsiteX665" fmla="*/ 146685 w 314991"/>
                <a:gd name="connsiteY665" fmla="*/ 15716 h 288417"/>
                <a:gd name="connsiteX666" fmla="*/ 146304 w 314991"/>
                <a:gd name="connsiteY666" fmla="*/ 16097 h 288417"/>
                <a:gd name="connsiteX667" fmla="*/ 146685 w 314991"/>
                <a:gd name="connsiteY667" fmla="*/ 16383 h 288417"/>
                <a:gd name="connsiteX668" fmla="*/ 146304 w 314991"/>
                <a:gd name="connsiteY668" fmla="*/ 17717 h 288417"/>
                <a:gd name="connsiteX669" fmla="*/ 146685 w 314991"/>
                <a:gd name="connsiteY669" fmla="*/ 18002 h 288417"/>
                <a:gd name="connsiteX670" fmla="*/ 146971 w 314991"/>
                <a:gd name="connsiteY670" fmla="*/ 18669 h 288417"/>
                <a:gd name="connsiteX671" fmla="*/ 146685 w 314991"/>
                <a:gd name="connsiteY671" fmla="*/ 19050 h 288417"/>
                <a:gd name="connsiteX672" fmla="*/ 146685 w 314991"/>
                <a:gd name="connsiteY672" fmla="*/ 19336 h 288417"/>
                <a:gd name="connsiteX673" fmla="*/ 148018 w 314991"/>
                <a:gd name="connsiteY673" fmla="*/ 20288 h 288417"/>
                <a:gd name="connsiteX674" fmla="*/ 148304 w 314991"/>
                <a:gd name="connsiteY674" fmla="*/ 20003 h 288417"/>
                <a:gd name="connsiteX675" fmla="*/ 148590 w 314991"/>
                <a:gd name="connsiteY675" fmla="*/ 20669 h 288417"/>
                <a:gd name="connsiteX676" fmla="*/ 148971 w 314991"/>
                <a:gd name="connsiteY676" fmla="*/ 20669 h 288417"/>
                <a:gd name="connsiteX677" fmla="*/ 149638 w 314991"/>
                <a:gd name="connsiteY677" fmla="*/ 20288 h 288417"/>
                <a:gd name="connsiteX678" fmla="*/ 153257 w 314991"/>
                <a:gd name="connsiteY678" fmla="*/ 20003 h 288417"/>
                <a:gd name="connsiteX679" fmla="*/ 153924 w 314991"/>
                <a:gd name="connsiteY679" fmla="*/ 19336 h 288417"/>
                <a:gd name="connsiteX680" fmla="*/ 153543 w 314991"/>
                <a:gd name="connsiteY680" fmla="*/ 19050 h 288417"/>
                <a:gd name="connsiteX681" fmla="*/ 153924 w 314991"/>
                <a:gd name="connsiteY681" fmla="*/ 19050 h 288417"/>
                <a:gd name="connsiteX682" fmla="*/ 153924 w 314991"/>
                <a:gd name="connsiteY682" fmla="*/ 17717 h 288417"/>
                <a:gd name="connsiteX683" fmla="*/ 154210 w 314991"/>
                <a:gd name="connsiteY683" fmla="*/ 17717 h 288417"/>
                <a:gd name="connsiteX684" fmla="*/ 155162 w 314991"/>
                <a:gd name="connsiteY684" fmla="*/ 18002 h 288417"/>
                <a:gd name="connsiteX685" fmla="*/ 155162 w 314991"/>
                <a:gd name="connsiteY685" fmla="*/ 18669 h 288417"/>
                <a:gd name="connsiteX686" fmla="*/ 155543 w 314991"/>
                <a:gd name="connsiteY686" fmla="*/ 19050 h 288417"/>
                <a:gd name="connsiteX687" fmla="*/ 156210 w 314991"/>
                <a:gd name="connsiteY687" fmla="*/ 17717 h 288417"/>
                <a:gd name="connsiteX688" fmla="*/ 156496 w 314991"/>
                <a:gd name="connsiteY688" fmla="*/ 17717 h 288417"/>
                <a:gd name="connsiteX689" fmla="*/ 156877 w 314991"/>
                <a:gd name="connsiteY689" fmla="*/ 18002 h 288417"/>
                <a:gd name="connsiteX690" fmla="*/ 157163 w 314991"/>
                <a:gd name="connsiteY690" fmla="*/ 17717 h 288417"/>
                <a:gd name="connsiteX691" fmla="*/ 157163 w 314991"/>
                <a:gd name="connsiteY691" fmla="*/ 18002 h 288417"/>
                <a:gd name="connsiteX692" fmla="*/ 157448 w 314991"/>
                <a:gd name="connsiteY692" fmla="*/ 18002 h 288417"/>
                <a:gd name="connsiteX693" fmla="*/ 157448 w 314991"/>
                <a:gd name="connsiteY693" fmla="*/ 18669 h 288417"/>
                <a:gd name="connsiteX694" fmla="*/ 157829 w 314991"/>
                <a:gd name="connsiteY694" fmla="*/ 18669 h 288417"/>
                <a:gd name="connsiteX695" fmla="*/ 158115 w 314991"/>
                <a:gd name="connsiteY695" fmla="*/ 19050 h 288417"/>
                <a:gd name="connsiteX696" fmla="*/ 159163 w 314991"/>
                <a:gd name="connsiteY696" fmla="*/ 19050 h 288417"/>
                <a:gd name="connsiteX697" fmla="*/ 159163 w 314991"/>
                <a:gd name="connsiteY697" fmla="*/ 17717 h 288417"/>
                <a:gd name="connsiteX698" fmla="*/ 159448 w 314991"/>
                <a:gd name="connsiteY698" fmla="*/ 18002 h 288417"/>
                <a:gd name="connsiteX699" fmla="*/ 159448 w 314991"/>
                <a:gd name="connsiteY699" fmla="*/ 18383 h 288417"/>
                <a:gd name="connsiteX700" fmla="*/ 160401 w 314991"/>
                <a:gd name="connsiteY700" fmla="*/ 18383 h 288417"/>
                <a:gd name="connsiteX701" fmla="*/ 160401 w 314991"/>
                <a:gd name="connsiteY701" fmla="*/ 18669 h 288417"/>
                <a:gd name="connsiteX702" fmla="*/ 160115 w 314991"/>
                <a:gd name="connsiteY702" fmla="*/ 19050 h 288417"/>
                <a:gd name="connsiteX703" fmla="*/ 160401 w 314991"/>
                <a:gd name="connsiteY703" fmla="*/ 19050 h 288417"/>
                <a:gd name="connsiteX704" fmla="*/ 160782 w 314991"/>
                <a:gd name="connsiteY704" fmla="*/ 19622 h 288417"/>
                <a:gd name="connsiteX705" fmla="*/ 160401 w 314991"/>
                <a:gd name="connsiteY705" fmla="*/ 19622 h 288417"/>
                <a:gd name="connsiteX706" fmla="*/ 160401 w 314991"/>
                <a:gd name="connsiteY706" fmla="*/ 20288 h 288417"/>
                <a:gd name="connsiteX707" fmla="*/ 160782 w 314991"/>
                <a:gd name="connsiteY707" fmla="*/ 20288 h 288417"/>
                <a:gd name="connsiteX708" fmla="*/ 160401 w 314991"/>
                <a:gd name="connsiteY708" fmla="*/ 21622 h 288417"/>
                <a:gd name="connsiteX709" fmla="*/ 160115 w 314991"/>
                <a:gd name="connsiteY709" fmla="*/ 21622 h 288417"/>
                <a:gd name="connsiteX710" fmla="*/ 160401 w 314991"/>
                <a:gd name="connsiteY710" fmla="*/ 22003 h 288417"/>
                <a:gd name="connsiteX711" fmla="*/ 161068 w 314991"/>
                <a:gd name="connsiteY711" fmla="*/ 22289 h 288417"/>
                <a:gd name="connsiteX712" fmla="*/ 160782 w 314991"/>
                <a:gd name="connsiteY712" fmla="*/ 23622 h 288417"/>
                <a:gd name="connsiteX713" fmla="*/ 161734 w 314991"/>
                <a:gd name="connsiteY713" fmla="*/ 24289 h 288417"/>
                <a:gd name="connsiteX714" fmla="*/ 161734 w 314991"/>
                <a:gd name="connsiteY714" fmla="*/ 24956 h 288417"/>
                <a:gd name="connsiteX715" fmla="*/ 162115 w 314991"/>
                <a:gd name="connsiteY715" fmla="*/ 24956 h 288417"/>
                <a:gd name="connsiteX716" fmla="*/ 163068 w 314991"/>
                <a:gd name="connsiteY716" fmla="*/ 25241 h 288417"/>
                <a:gd name="connsiteX717" fmla="*/ 163354 w 314991"/>
                <a:gd name="connsiteY717" fmla="*/ 25908 h 288417"/>
                <a:gd name="connsiteX718" fmla="*/ 164401 w 314991"/>
                <a:gd name="connsiteY718" fmla="*/ 26194 h 288417"/>
                <a:gd name="connsiteX719" fmla="*/ 164401 w 314991"/>
                <a:gd name="connsiteY719" fmla="*/ 26575 h 288417"/>
                <a:gd name="connsiteX720" fmla="*/ 165354 w 314991"/>
                <a:gd name="connsiteY720" fmla="*/ 27242 h 288417"/>
                <a:gd name="connsiteX721" fmla="*/ 165735 w 314991"/>
                <a:gd name="connsiteY721" fmla="*/ 28480 h 288417"/>
                <a:gd name="connsiteX722" fmla="*/ 166021 w 314991"/>
                <a:gd name="connsiteY722" fmla="*/ 29528 h 288417"/>
                <a:gd name="connsiteX723" fmla="*/ 167354 w 314991"/>
                <a:gd name="connsiteY723" fmla="*/ 30194 h 288417"/>
                <a:gd name="connsiteX724" fmla="*/ 168307 w 314991"/>
                <a:gd name="connsiteY724" fmla="*/ 30194 h 288417"/>
                <a:gd name="connsiteX725" fmla="*/ 169259 w 314991"/>
                <a:gd name="connsiteY725" fmla="*/ 29813 h 288417"/>
                <a:gd name="connsiteX726" fmla="*/ 169640 w 314991"/>
                <a:gd name="connsiteY726" fmla="*/ 29813 h 288417"/>
                <a:gd name="connsiteX727" fmla="*/ 170307 w 314991"/>
                <a:gd name="connsiteY727" fmla="*/ 30194 h 288417"/>
                <a:gd name="connsiteX728" fmla="*/ 171259 w 314991"/>
                <a:gd name="connsiteY728" fmla="*/ 30194 h 288417"/>
                <a:gd name="connsiteX729" fmla="*/ 171259 w 314991"/>
                <a:gd name="connsiteY729" fmla="*/ 30480 h 288417"/>
                <a:gd name="connsiteX730" fmla="*/ 171640 w 314991"/>
                <a:gd name="connsiteY730" fmla="*/ 30194 h 288417"/>
                <a:gd name="connsiteX731" fmla="*/ 172212 w 314991"/>
                <a:gd name="connsiteY731" fmla="*/ 30480 h 288417"/>
                <a:gd name="connsiteX732" fmla="*/ 172593 w 314991"/>
                <a:gd name="connsiteY732" fmla="*/ 31147 h 288417"/>
                <a:gd name="connsiteX733" fmla="*/ 174879 w 314991"/>
                <a:gd name="connsiteY733" fmla="*/ 29147 h 288417"/>
                <a:gd name="connsiteX734" fmla="*/ 174593 w 314991"/>
                <a:gd name="connsiteY734" fmla="*/ 28480 h 288417"/>
                <a:gd name="connsiteX735" fmla="*/ 174879 w 314991"/>
                <a:gd name="connsiteY735" fmla="*/ 27908 h 288417"/>
                <a:gd name="connsiteX736" fmla="*/ 174879 w 314991"/>
                <a:gd name="connsiteY736" fmla="*/ 27527 h 288417"/>
                <a:gd name="connsiteX737" fmla="*/ 173926 w 314991"/>
                <a:gd name="connsiteY737" fmla="*/ 25908 h 288417"/>
                <a:gd name="connsiteX738" fmla="*/ 173926 w 314991"/>
                <a:gd name="connsiteY738" fmla="*/ 23908 h 288417"/>
                <a:gd name="connsiteX739" fmla="*/ 174212 w 314991"/>
                <a:gd name="connsiteY739" fmla="*/ 24575 h 288417"/>
                <a:gd name="connsiteX740" fmla="*/ 175165 w 314991"/>
                <a:gd name="connsiteY740" fmla="*/ 24575 h 288417"/>
                <a:gd name="connsiteX741" fmla="*/ 175831 w 314991"/>
                <a:gd name="connsiteY741" fmla="*/ 24956 h 288417"/>
                <a:gd name="connsiteX742" fmla="*/ 177546 w 314991"/>
                <a:gd name="connsiteY742" fmla="*/ 24956 h 288417"/>
                <a:gd name="connsiteX743" fmla="*/ 177832 w 314991"/>
                <a:gd name="connsiteY743" fmla="*/ 25527 h 288417"/>
                <a:gd name="connsiteX744" fmla="*/ 178117 w 314991"/>
                <a:gd name="connsiteY744" fmla="*/ 25908 h 288417"/>
                <a:gd name="connsiteX745" fmla="*/ 178784 w 314991"/>
                <a:gd name="connsiteY745" fmla="*/ 26194 h 288417"/>
                <a:gd name="connsiteX746" fmla="*/ 178117 w 314991"/>
                <a:gd name="connsiteY746" fmla="*/ 27242 h 288417"/>
                <a:gd name="connsiteX747" fmla="*/ 178498 w 314991"/>
                <a:gd name="connsiteY747" fmla="*/ 27527 h 288417"/>
                <a:gd name="connsiteX748" fmla="*/ 178498 w 314991"/>
                <a:gd name="connsiteY748" fmla="*/ 28194 h 288417"/>
                <a:gd name="connsiteX749" fmla="*/ 178784 w 314991"/>
                <a:gd name="connsiteY749" fmla="*/ 28480 h 288417"/>
                <a:gd name="connsiteX750" fmla="*/ 179451 w 314991"/>
                <a:gd name="connsiteY750" fmla="*/ 29528 h 288417"/>
                <a:gd name="connsiteX751" fmla="*/ 179451 w 314991"/>
                <a:gd name="connsiteY751" fmla="*/ 30194 h 288417"/>
                <a:gd name="connsiteX752" fmla="*/ 180784 w 314991"/>
                <a:gd name="connsiteY752" fmla="*/ 30480 h 288417"/>
                <a:gd name="connsiteX753" fmla="*/ 181070 w 314991"/>
                <a:gd name="connsiteY753" fmla="*/ 30194 h 288417"/>
                <a:gd name="connsiteX754" fmla="*/ 181070 w 314991"/>
                <a:gd name="connsiteY754" fmla="*/ 29528 h 288417"/>
                <a:gd name="connsiteX755" fmla="*/ 180784 w 314991"/>
                <a:gd name="connsiteY755" fmla="*/ 28480 h 288417"/>
                <a:gd name="connsiteX756" fmla="*/ 181070 w 314991"/>
                <a:gd name="connsiteY756" fmla="*/ 28194 h 288417"/>
                <a:gd name="connsiteX757" fmla="*/ 182118 w 314991"/>
                <a:gd name="connsiteY757" fmla="*/ 28194 h 288417"/>
                <a:gd name="connsiteX758" fmla="*/ 182785 w 314991"/>
                <a:gd name="connsiteY758" fmla="*/ 27908 h 288417"/>
                <a:gd name="connsiteX759" fmla="*/ 183070 w 314991"/>
                <a:gd name="connsiteY759" fmla="*/ 27908 h 288417"/>
                <a:gd name="connsiteX760" fmla="*/ 184023 w 314991"/>
                <a:gd name="connsiteY760" fmla="*/ 27527 h 288417"/>
                <a:gd name="connsiteX761" fmla="*/ 184690 w 314991"/>
                <a:gd name="connsiteY761" fmla="*/ 28194 h 288417"/>
                <a:gd name="connsiteX762" fmla="*/ 186023 w 314991"/>
                <a:gd name="connsiteY762" fmla="*/ 28194 h 288417"/>
                <a:gd name="connsiteX763" fmla="*/ 186404 w 314991"/>
                <a:gd name="connsiteY763" fmla="*/ 27908 h 288417"/>
                <a:gd name="connsiteX764" fmla="*/ 186976 w 314991"/>
                <a:gd name="connsiteY764" fmla="*/ 28194 h 288417"/>
                <a:gd name="connsiteX765" fmla="*/ 188023 w 314991"/>
                <a:gd name="connsiteY765" fmla="*/ 27908 h 288417"/>
                <a:gd name="connsiteX766" fmla="*/ 188690 w 314991"/>
                <a:gd name="connsiteY766" fmla="*/ 27908 h 288417"/>
                <a:gd name="connsiteX767" fmla="*/ 188976 w 314991"/>
                <a:gd name="connsiteY767" fmla="*/ 28194 h 288417"/>
                <a:gd name="connsiteX768" fmla="*/ 188976 w 314991"/>
                <a:gd name="connsiteY768" fmla="*/ 28480 h 288417"/>
                <a:gd name="connsiteX769" fmla="*/ 189357 w 314991"/>
                <a:gd name="connsiteY769" fmla="*/ 28480 h 288417"/>
                <a:gd name="connsiteX770" fmla="*/ 190309 w 314991"/>
                <a:gd name="connsiteY770" fmla="*/ 27908 h 288417"/>
                <a:gd name="connsiteX771" fmla="*/ 190595 w 314991"/>
                <a:gd name="connsiteY771" fmla="*/ 27908 h 288417"/>
                <a:gd name="connsiteX772" fmla="*/ 190976 w 314991"/>
                <a:gd name="connsiteY772" fmla="*/ 28194 h 288417"/>
                <a:gd name="connsiteX773" fmla="*/ 190976 w 314991"/>
                <a:gd name="connsiteY773" fmla="*/ 28480 h 288417"/>
                <a:gd name="connsiteX774" fmla="*/ 192310 w 314991"/>
                <a:gd name="connsiteY774" fmla="*/ 29147 h 288417"/>
                <a:gd name="connsiteX775" fmla="*/ 192881 w 314991"/>
                <a:gd name="connsiteY775" fmla="*/ 29147 h 288417"/>
                <a:gd name="connsiteX776" fmla="*/ 193262 w 314991"/>
                <a:gd name="connsiteY776" fmla="*/ 28861 h 288417"/>
                <a:gd name="connsiteX777" fmla="*/ 193262 w 314991"/>
                <a:gd name="connsiteY777" fmla="*/ 28480 h 288417"/>
                <a:gd name="connsiteX778" fmla="*/ 195263 w 314991"/>
                <a:gd name="connsiteY778" fmla="*/ 28480 h 288417"/>
                <a:gd name="connsiteX779" fmla="*/ 196501 w 314991"/>
                <a:gd name="connsiteY779" fmla="*/ 28861 h 288417"/>
                <a:gd name="connsiteX780" fmla="*/ 196882 w 314991"/>
                <a:gd name="connsiteY780" fmla="*/ 28861 h 288417"/>
                <a:gd name="connsiteX781" fmla="*/ 197167 w 314991"/>
                <a:gd name="connsiteY781" fmla="*/ 28194 h 288417"/>
                <a:gd name="connsiteX782" fmla="*/ 197548 w 314991"/>
                <a:gd name="connsiteY782" fmla="*/ 27908 h 288417"/>
                <a:gd name="connsiteX783" fmla="*/ 198215 w 314991"/>
                <a:gd name="connsiteY783" fmla="*/ 27908 h 288417"/>
                <a:gd name="connsiteX784" fmla="*/ 198501 w 314991"/>
                <a:gd name="connsiteY784" fmla="*/ 28194 h 288417"/>
                <a:gd name="connsiteX785" fmla="*/ 199834 w 314991"/>
                <a:gd name="connsiteY785" fmla="*/ 27908 h 288417"/>
                <a:gd name="connsiteX786" fmla="*/ 201454 w 314991"/>
                <a:gd name="connsiteY786" fmla="*/ 28194 h 288417"/>
                <a:gd name="connsiteX787" fmla="*/ 201739 w 314991"/>
                <a:gd name="connsiteY787" fmla="*/ 28194 h 288417"/>
                <a:gd name="connsiteX788" fmla="*/ 201739 w 314991"/>
                <a:gd name="connsiteY788" fmla="*/ 28480 h 288417"/>
                <a:gd name="connsiteX789" fmla="*/ 202120 w 314991"/>
                <a:gd name="connsiteY789" fmla="*/ 28194 h 288417"/>
                <a:gd name="connsiteX790" fmla="*/ 202120 w 314991"/>
                <a:gd name="connsiteY790" fmla="*/ 28480 h 288417"/>
                <a:gd name="connsiteX791" fmla="*/ 203740 w 314991"/>
                <a:gd name="connsiteY791" fmla="*/ 27527 h 288417"/>
                <a:gd name="connsiteX792" fmla="*/ 204692 w 314991"/>
                <a:gd name="connsiteY792" fmla="*/ 27908 h 288417"/>
                <a:gd name="connsiteX793" fmla="*/ 205073 w 314991"/>
                <a:gd name="connsiteY793" fmla="*/ 27242 h 288417"/>
                <a:gd name="connsiteX794" fmla="*/ 206407 w 314991"/>
                <a:gd name="connsiteY794" fmla="*/ 27527 h 288417"/>
                <a:gd name="connsiteX795" fmla="*/ 207359 w 314991"/>
                <a:gd name="connsiteY795" fmla="*/ 26575 h 288417"/>
                <a:gd name="connsiteX796" fmla="*/ 208312 w 314991"/>
                <a:gd name="connsiteY796" fmla="*/ 26194 h 288417"/>
                <a:gd name="connsiteX797" fmla="*/ 208978 w 314991"/>
                <a:gd name="connsiteY797" fmla="*/ 26194 h 288417"/>
                <a:gd name="connsiteX798" fmla="*/ 210026 w 314991"/>
                <a:gd name="connsiteY798" fmla="*/ 25908 h 288417"/>
                <a:gd name="connsiteX799" fmla="*/ 210598 w 314991"/>
                <a:gd name="connsiteY799" fmla="*/ 25908 h 288417"/>
                <a:gd name="connsiteX800" fmla="*/ 211645 w 314991"/>
                <a:gd name="connsiteY800" fmla="*/ 26194 h 288417"/>
                <a:gd name="connsiteX801" fmla="*/ 211931 w 314991"/>
                <a:gd name="connsiteY801" fmla="*/ 26194 h 288417"/>
                <a:gd name="connsiteX802" fmla="*/ 211931 w 314991"/>
                <a:gd name="connsiteY802" fmla="*/ 26575 h 288417"/>
                <a:gd name="connsiteX803" fmla="*/ 212598 w 314991"/>
                <a:gd name="connsiteY803" fmla="*/ 25908 h 288417"/>
                <a:gd name="connsiteX804" fmla="*/ 213550 w 314991"/>
                <a:gd name="connsiteY804" fmla="*/ 25908 h 288417"/>
                <a:gd name="connsiteX805" fmla="*/ 214598 w 314991"/>
                <a:gd name="connsiteY805" fmla="*/ 24956 h 288417"/>
                <a:gd name="connsiteX806" fmla="*/ 214217 w 314991"/>
                <a:gd name="connsiteY806" fmla="*/ 24575 h 288417"/>
                <a:gd name="connsiteX807" fmla="*/ 214598 w 314991"/>
                <a:gd name="connsiteY807" fmla="*/ 24575 h 288417"/>
                <a:gd name="connsiteX808" fmla="*/ 214217 w 314991"/>
                <a:gd name="connsiteY808" fmla="*/ 24575 h 288417"/>
                <a:gd name="connsiteX809" fmla="*/ 214598 w 314991"/>
                <a:gd name="connsiteY809" fmla="*/ 24289 h 288417"/>
                <a:gd name="connsiteX810" fmla="*/ 214217 w 314991"/>
                <a:gd name="connsiteY810" fmla="*/ 23622 h 288417"/>
                <a:gd name="connsiteX811" fmla="*/ 215265 w 314991"/>
                <a:gd name="connsiteY811" fmla="*/ 23241 h 288417"/>
                <a:gd name="connsiteX812" fmla="*/ 215932 w 314991"/>
                <a:gd name="connsiteY812" fmla="*/ 22574 h 288417"/>
                <a:gd name="connsiteX813" fmla="*/ 216217 w 314991"/>
                <a:gd name="connsiteY813" fmla="*/ 22574 h 288417"/>
                <a:gd name="connsiteX814" fmla="*/ 215932 w 314991"/>
                <a:gd name="connsiteY814" fmla="*/ 22003 h 288417"/>
                <a:gd name="connsiteX815" fmla="*/ 216217 w 314991"/>
                <a:gd name="connsiteY815" fmla="*/ 20955 h 288417"/>
                <a:gd name="connsiteX816" fmla="*/ 216884 w 314991"/>
                <a:gd name="connsiteY816" fmla="*/ 20669 h 288417"/>
                <a:gd name="connsiteX817" fmla="*/ 217837 w 314991"/>
                <a:gd name="connsiteY817" fmla="*/ 20669 h 288417"/>
                <a:gd name="connsiteX818" fmla="*/ 218503 w 314991"/>
                <a:gd name="connsiteY818" fmla="*/ 20003 h 288417"/>
                <a:gd name="connsiteX819" fmla="*/ 220789 w 314991"/>
                <a:gd name="connsiteY819" fmla="*/ 20003 h 288417"/>
                <a:gd name="connsiteX820" fmla="*/ 222123 w 314991"/>
                <a:gd name="connsiteY820" fmla="*/ 18669 h 288417"/>
                <a:gd name="connsiteX821" fmla="*/ 223075 w 314991"/>
                <a:gd name="connsiteY821" fmla="*/ 18669 h 288417"/>
                <a:gd name="connsiteX822" fmla="*/ 223075 w 314991"/>
                <a:gd name="connsiteY822" fmla="*/ 18383 h 288417"/>
                <a:gd name="connsiteX823" fmla="*/ 223742 w 314991"/>
                <a:gd name="connsiteY823" fmla="*/ 18669 h 288417"/>
                <a:gd name="connsiteX824" fmla="*/ 223742 w 314991"/>
                <a:gd name="connsiteY824" fmla="*/ 19336 h 288417"/>
                <a:gd name="connsiteX825" fmla="*/ 223456 w 314991"/>
                <a:gd name="connsiteY825" fmla="*/ 20003 h 288417"/>
                <a:gd name="connsiteX826" fmla="*/ 223075 w 314991"/>
                <a:gd name="connsiteY826" fmla="*/ 21336 h 288417"/>
                <a:gd name="connsiteX827" fmla="*/ 221456 w 314991"/>
                <a:gd name="connsiteY827" fmla="*/ 21622 h 288417"/>
                <a:gd name="connsiteX828" fmla="*/ 220789 w 314991"/>
                <a:gd name="connsiteY828" fmla="*/ 22003 h 288417"/>
                <a:gd name="connsiteX829" fmla="*/ 220123 w 314991"/>
                <a:gd name="connsiteY829" fmla="*/ 22003 h 288417"/>
                <a:gd name="connsiteX830" fmla="*/ 220123 w 314991"/>
                <a:gd name="connsiteY830" fmla="*/ 22574 h 288417"/>
                <a:gd name="connsiteX831" fmla="*/ 219456 w 314991"/>
                <a:gd name="connsiteY831" fmla="*/ 23241 h 288417"/>
                <a:gd name="connsiteX832" fmla="*/ 219837 w 314991"/>
                <a:gd name="connsiteY832" fmla="*/ 23241 h 288417"/>
                <a:gd name="connsiteX833" fmla="*/ 220123 w 314991"/>
                <a:gd name="connsiteY833" fmla="*/ 23908 h 288417"/>
                <a:gd name="connsiteX834" fmla="*/ 220789 w 314991"/>
                <a:gd name="connsiteY834" fmla="*/ 24956 h 288417"/>
                <a:gd name="connsiteX835" fmla="*/ 222790 w 314991"/>
                <a:gd name="connsiteY835" fmla="*/ 24575 h 288417"/>
                <a:gd name="connsiteX836" fmla="*/ 224409 w 314991"/>
                <a:gd name="connsiteY836" fmla="*/ 23908 h 288417"/>
                <a:gd name="connsiteX837" fmla="*/ 225361 w 314991"/>
                <a:gd name="connsiteY837" fmla="*/ 23908 h 288417"/>
                <a:gd name="connsiteX838" fmla="*/ 226409 w 314991"/>
                <a:gd name="connsiteY838" fmla="*/ 24289 h 288417"/>
                <a:gd name="connsiteX839" fmla="*/ 230029 w 314991"/>
                <a:gd name="connsiteY839" fmla="*/ 23622 h 288417"/>
                <a:gd name="connsiteX840" fmla="*/ 230695 w 314991"/>
                <a:gd name="connsiteY840" fmla="*/ 25527 h 288417"/>
                <a:gd name="connsiteX841" fmla="*/ 229648 w 314991"/>
                <a:gd name="connsiteY841" fmla="*/ 30194 h 288417"/>
                <a:gd name="connsiteX842" fmla="*/ 229648 w 314991"/>
                <a:gd name="connsiteY842" fmla="*/ 30194 h 28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</a:cxnLst>
              <a:rect l="l" t="t" r="r" b="b"/>
              <a:pathLst>
                <a:path w="314991" h="288417">
                  <a:moveTo>
                    <a:pt x="229648" y="30194"/>
                  </a:moveTo>
                  <a:lnTo>
                    <a:pt x="228695" y="30480"/>
                  </a:lnTo>
                  <a:lnTo>
                    <a:pt x="226695" y="31433"/>
                  </a:lnTo>
                  <a:lnTo>
                    <a:pt x="224123" y="31147"/>
                  </a:lnTo>
                  <a:lnTo>
                    <a:pt x="222504" y="30861"/>
                  </a:lnTo>
                  <a:lnTo>
                    <a:pt x="220789" y="31814"/>
                  </a:lnTo>
                  <a:lnTo>
                    <a:pt x="220123" y="36386"/>
                  </a:lnTo>
                  <a:lnTo>
                    <a:pt x="220504" y="37719"/>
                  </a:lnTo>
                  <a:lnTo>
                    <a:pt x="220504" y="38386"/>
                  </a:lnTo>
                  <a:lnTo>
                    <a:pt x="221170" y="39338"/>
                  </a:lnTo>
                  <a:lnTo>
                    <a:pt x="222123" y="41339"/>
                  </a:lnTo>
                  <a:lnTo>
                    <a:pt x="224123" y="43625"/>
                  </a:lnTo>
                  <a:lnTo>
                    <a:pt x="224790" y="42958"/>
                  </a:lnTo>
                  <a:lnTo>
                    <a:pt x="231934" y="48578"/>
                  </a:lnTo>
                  <a:lnTo>
                    <a:pt x="257556" y="66294"/>
                  </a:lnTo>
                  <a:lnTo>
                    <a:pt x="261461" y="66866"/>
                  </a:lnTo>
                  <a:lnTo>
                    <a:pt x="263461" y="68866"/>
                  </a:lnTo>
                  <a:lnTo>
                    <a:pt x="263461" y="69247"/>
                  </a:lnTo>
                  <a:lnTo>
                    <a:pt x="263842" y="69532"/>
                  </a:lnTo>
                  <a:lnTo>
                    <a:pt x="266128" y="70199"/>
                  </a:lnTo>
                  <a:lnTo>
                    <a:pt x="266414" y="70866"/>
                  </a:lnTo>
                  <a:lnTo>
                    <a:pt x="266795" y="70485"/>
                  </a:lnTo>
                  <a:lnTo>
                    <a:pt x="266795" y="70866"/>
                  </a:lnTo>
                  <a:lnTo>
                    <a:pt x="267748" y="70199"/>
                  </a:lnTo>
                  <a:lnTo>
                    <a:pt x="268414" y="69818"/>
                  </a:lnTo>
                  <a:lnTo>
                    <a:pt x="268414" y="70866"/>
                  </a:lnTo>
                  <a:lnTo>
                    <a:pt x="270034" y="72200"/>
                  </a:lnTo>
                  <a:lnTo>
                    <a:pt x="270034" y="72485"/>
                  </a:lnTo>
                  <a:lnTo>
                    <a:pt x="272320" y="76391"/>
                  </a:lnTo>
                  <a:lnTo>
                    <a:pt x="272320" y="76772"/>
                  </a:lnTo>
                  <a:lnTo>
                    <a:pt x="273272" y="78772"/>
                  </a:lnTo>
                  <a:lnTo>
                    <a:pt x="273653" y="79057"/>
                  </a:lnTo>
                  <a:lnTo>
                    <a:pt x="273939" y="79724"/>
                  </a:lnTo>
                  <a:lnTo>
                    <a:pt x="274606" y="80391"/>
                  </a:lnTo>
                  <a:lnTo>
                    <a:pt x="274987" y="81058"/>
                  </a:lnTo>
                  <a:lnTo>
                    <a:pt x="275272" y="81344"/>
                  </a:lnTo>
                  <a:lnTo>
                    <a:pt x="275272" y="82677"/>
                  </a:lnTo>
                  <a:lnTo>
                    <a:pt x="276225" y="82963"/>
                  </a:lnTo>
                  <a:lnTo>
                    <a:pt x="276892" y="81725"/>
                  </a:lnTo>
                  <a:lnTo>
                    <a:pt x="281178" y="76772"/>
                  </a:lnTo>
                  <a:lnTo>
                    <a:pt x="281845" y="76391"/>
                  </a:lnTo>
                  <a:lnTo>
                    <a:pt x="282511" y="75819"/>
                  </a:lnTo>
                  <a:lnTo>
                    <a:pt x="285083" y="76105"/>
                  </a:lnTo>
                  <a:lnTo>
                    <a:pt x="285750" y="73819"/>
                  </a:lnTo>
                  <a:lnTo>
                    <a:pt x="287750" y="70485"/>
                  </a:lnTo>
                  <a:lnTo>
                    <a:pt x="288703" y="70866"/>
                  </a:lnTo>
                  <a:lnTo>
                    <a:pt x="290703" y="71152"/>
                  </a:lnTo>
                  <a:lnTo>
                    <a:pt x="293942" y="66866"/>
                  </a:lnTo>
                  <a:lnTo>
                    <a:pt x="295275" y="67913"/>
                  </a:lnTo>
                  <a:lnTo>
                    <a:pt x="296323" y="68580"/>
                  </a:lnTo>
                  <a:lnTo>
                    <a:pt x="297275" y="68866"/>
                  </a:lnTo>
                  <a:lnTo>
                    <a:pt x="297561" y="69247"/>
                  </a:lnTo>
                  <a:lnTo>
                    <a:pt x="298228" y="69532"/>
                  </a:lnTo>
                  <a:lnTo>
                    <a:pt x="299275" y="70199"/>
                  </a:lnTo>
                  <a:lnTo>
                    <a:pt x="299275" y="70866"/>
                  </a:lnTo>
                  <a:lnTo>
                    <a:pt x="299942" y="71533"/>
                  </a:lnTo>
                  <a:lnTo>
                    <a:pt x="301180" y="72485"/>
                  </a:lnTo>
                  <a:lnTo>
                    <a:pt x="301180" y="73152"/>
                  </a:lnTo>
                  <a:lnTo>
                    <a:pt x="300895" y="73819"/>
                  </a:lnTo>
                  <a:lnTo>
                    <a:pt x="300895" y="74486"/>
                  </a:lnTo>
                  <a:lnTo>
                    <a:pt x="301180" y="74771"/>
                  </a:lnTo>
                  <a:lnTo>
                    <a:pt x="300228" y="76772"/>
                  </a:lnTo>
                  <a:lnTo>
                    <a:pt x="301561" y="77438"/>
                  </a:lnTo>
                  <a:lnTo>
                    <a:pt x="302514" y="79724"/>
                  </a:lnTo>
                  <a:lnTo>
                    <a:pt x="303181" y="80391"/>
                  </a:lnTo>
                  <a:lnTo>
                    <a:pt x="306800" y="82963"/>
                  </a:lnTo>
                  <a:lnTo>
                    <a:pt x="310420" y="84011"/>
                  </a:lnTo>
                  <a:lnTo>
                    <a:pt x="314992" y="83344"/>
                  </a:lnTo>
                  <a:lnTo>
                    <a:pt x="314039" y="85916"/>
                  </a:lnTo>
                  <a:lnTo>
                    <a:pt x="312706" y="90583"/>
                  </a:lnTo>
                  <a:lnTo>
                    <a:pt x="314992" y="93536"/>
                  </a:lnTo>
                  <a:lnTo>
                    <a:pt x="312706" y="93821"/>
                  </a:lnTo>
                  <a:lnTo>
                    <a:pt x="310420" y="95441"/>
                  </a:lnTo>
                  <a:lnTo>
                    <a:pt x="308419" y="98107"/>
                  </a:lnTo>
                  <a:lnTo>
                    <a:pt x="306134" y="104013"/>
                  </a:lnTo>
                  <a:lnTo>
                    <a:pt x="303847" y="108299"/>
                  </a:lnTo>
                  <a:lnTo>
                    <a:pt x="304133" y="108299"/>
                  </a:lnTo>
                  <a:lnTo>
                    <a:pt x="302514" y="110871"/>
                  </a:lnTo>
                  <a:lnTo>
                    <a:pt x="312039" y="119729"/>
                  </a:lnTo>
                  <a:lnTo>
                    <a:pt x="309372" y="120110"/>
                  </a:lnTo>
                  <a:lnTo>
                    <a:pt x="306419" y="123349"/>
                  </a:lnTo>
                  <a:lnTo>
                    <a:pt x="305181" y="124682"/>
                  </a:lnTo>
                  <a:lnTo>
                    <a:pt x="303467" y="124968"/>
                  </a:lnTo>
                  <a:lnTo>
                    <a:pt x="301847" y="124682"/>
                  </a:lnTo>
                  <a:lnTo>
                    <a:pt x="298609" y="124301"/>
                  </a:lnTo>
                  <a:lnTo>
                    <a:pt x="296894" y="124301"/>
                  </a:lnTo>
                  <a:lnTo>
                    <a:pt x="295942" y="124682"/>
                  </a:lnTo>
                  <a:lnTo>
                    <a:pt x="292989" y="126016"/>
                  </a:lnTo>
                  <a:lnTo>
                    <a:pt x="290417" y="127921"/>
                  </a:lnTo>
                  <a:lnTo>
                    <a:pt x="290036" y="128302"/>
                  </a:lnTo>
                  <a:lnTo>
                    <a:pt x="288036" y="138779"/>
                  </a:lnTo>
                  <a:lnTo>
                    <a:pt x="287750" y="142018"/>
                  </a:lnTo>
                  <a:lnTo>
                    <a:pt x="286798" y="145352"/>
                  </a:lnTo>
                  <a:lnTo>
                    <a:pt x="286798" y="146685"/>
                  </a:lnTo>
                  <a:lnTo>
                    <a:pt x="284797" y="151543"/>
                  </a:lnTo>
                  <a:lnTo>
                    <a:pt x="282130" y="155543"/>
                  </a:lnTo>
                  <a:lnTo>
                    <a:pt x="279844" y="160115"/>
                  </a:lnTo>
                  <a:lnTo>
                    <a:pt x="274606" y="161735"/>
                  </a:lnTo>
                  <a:lnTo>
                    <a:pt x="270034" y="163068"/>
                  </a:lnTo>
                  <a:lnTo>
                    <a:pt x="270034" y="165640"/>
                  </a:lnTo>
                  <a:lnTo>
                    <a:pt x="270700" y="174498"/>
                  </a:lnTo>
                  <a:lnTo>
                    <a:pt x="272034" y="177165"/>
                  </a:lnTo>
                  <a:lnTo>
                    <a:pt x="270986" y="179451"/>
                  </a:lnTo>
                  <a:lnTo>
                    <a:pt x="266795" y="180118"/>
                  </a:lnTo>
                  <a:lnTo>
                    <a:pt x="262128" y="180404"/>
                  </a:lnTo>
                  <a:lnTo>
                    <a:pt x="250317" y="182118"/>
                  </a:lnTo>
                  <a:lnTo>
                    <a:pt x="250031" y="183071"/>
                  </a:lnTo>
                  <a:lnTo>
                    <a:pt x="249079" y="185738"/>
                  </a:lnTo>
                  <a:lnTo>
                    <a:pt x="247745" y="188024"/>
                  </a:lnTo>
                  <a:lnTo>
                    <a:pt x="247364" y="188976"/>
                  </a:lnTo>
                  <a:lnTo>
                    <a:pt x="244792" y="190310"/>
                  </a:lnTo>
                  <a:lnTo>
                    <a:pt x="244411" y="191262"/>
                  </a:lnTo>
                  <a:lnTo>
                    <a:pt x="233934" y="195167"/>
                  </a:lnTo>
                  <a:lnTo>
                    <a:pt x="221456" y="205359"/>
                  </a:lnTo>
                  <a:lnTo>
                    <a:pt x="217837" y="212598"/>
                  </a:lnTo>
                  <a:lnTo>
                    <a:pt x="216217" y="212884"/>
                  </a:lnTo>
                  <a:lnTo>
                    <a:pt x="211645" y="214217"/>
                  </a:lnTo>
                  <a:lnTo>
                    <a:pt x="210979" y="214598"/>
                  </a:lnTo>
                  <a:lnTo>
                    <a:pt x="210979" y="214884"/>
                  </a:lnTo>
                  <a:lnTo>
                    <a:pt x="210598" y="214884"/>
                  </a:lnTo>
                  <a:lnTo>
                    <a:pt x="208693" y="215837"/>
                  </a:lnTo>
                  <a:lnTo>
                    <a:pt x="207073" y="216218"/>
                  </a:lnTo>
                  <a:lnTo>
                    <a:pt x="206407" y="216218"/>
                  </a:lnTo>
                  <a:lnTo>
                    <a:pt x="205359" y="216503"/>
                  </a:lnTo>
                  <a:lnTo>
                    <a:pt x="205073" y="216218"/>
                  </a:lnTo>
                  <a:lnTo>
                    <a:pt x="204121" y="216218"/>
                  </a:lnTo>
                  <a:lnTo>
                    <a:pt x="203454" y="215837"/>
                  </a:lnTo>
                  <a:lnTo>
                    <a:pt x="202787" y="216884"/>
                  </a:lnTo>
                  <a:lnTo>
                    <a:pt x="201454" y="216503"/>
                  </a:lnTo>
                  <a:lnTo>
                    <a:pt x="201168" y="217551"/>
                  </a:lnTo>
                  <a:lnTo>
                    <a:pt x="201168" y="217170"/>
                  </a:lnTo>
                  <a:lnTo>
                    <a:pt x="200501" y="216884"/>
                  </a:lnTo>
                  <a:lnTo>
                    <a:pt x="199834" y="217551"/>
                  </a:lnTo>
                  <a:lnTo>
                    <a:pt x="199168" y="217551"/>
                  </a:lnTo>
                  <a:lnTo>
                    <a:pt x="198787" y="217170"/>
                  </a:lnTo>
                  <a:lnTo>
                    <a:pt x="198501" y="217170"/>
                  </a:lnTo>
                  <a:lnTo>
                    <a:pt x="198215" y="217837"/>
                  </a:lnTo>
                  <a:lnTo>
                    <a:pt x="197834" y="217551"/>
                  </a:lnTo>
                  <a:lnTo>
                    <a:pt x="197548" y="217551"/>
                  </a:lnTo>
                  <a:lnTo>
                    <a:pt x="197167" y="217837"/>
                  </a:lnTo>
                  <a:lnTo>
                    <a:pt x="197548" y="218218"/>
                  </a:lnTo>
                  <a:lnTo>
                    <a:pt x="196882" y="218504"/>
                  </a:lnTo>
                  <a:lnTo>
                    <a:pt x="197167" y="218789"/>
                  </a:lnTo>
                  <a:lnTo>
                    <a:pt x="196501" y="218504"/>
                  </a:lnTo>
                  <a:lnTo>
                    <a:pt x="196501" y="219170"/>
                  </a:lnTo>
                  <a:lnTo>
                    <a:pt x="195548" y="219170"/>
                  </a:lnTo>
                  <a:lnTo>
                    <a:pt x="195548" y="219456"/>
                  </a:lnTo>
                  <a:lnTo>
                    <a:pt x="194596" y="219837"/>
                  </a:lnTo>
                  <a:lnTo>
                    <a:pt x="192595" y="219170"/>
                  </a:lnTo>
                  <a:lnTo>
                    <a:pt x="189643" y="221171"/>
                  </a:lnTo>
                  <a:lnTo>
                    <a:pt x="184404" y="224695"/>
                  </a:lnTo>
                  <a:lnTo>
                    <a:pt x="182404" y="227076"/>
                  </a:lnTo>
                  <a:lnTo>
                    <a:pt x="179165" y="230029"/>
                  </a:lnTo>
                  <a:lnTo>
                    <a:pt x="178117" y="231267"/>
                  </a:lnTo>
                  <a:lnTo>
                    <a:pt x="173926" y="235553"/>
                  </a:lnTo>
                  <a:lnTo>
                    <a:pt x="174212" y="236887"/>
                  </a:lnTo>
                  <a:lnTo>
                    <a:pt x="172212" y="238506"/>
                  </a:lnTo>
                  <a:lnTo>
                    <a:pt x="170974" y="244793"/>
                  </a:lnTo>
                  <a:lnTo>
                    <a:pt x="170307" y="250984"/>
                  </a:lnTo>
                  <a:lnTo>
                    <a:pt x="170307" y="252603"/>
                  </a:lnTo>
                  <a:lnTo>
                    <a:pt x="169926" y="254603"/>
                  </a:lnTo>
                  <a:lnTo>
                    <a:pt x="169926" y="255270"/>
                  </a:lnTo>
                  <a:lnTo>
                    <a:pt x="169259" y="255556"/>
                  </a:lnTo>
                  <a:lnTo>
                    <a:pt x="163735" y="259175"/>
                  </a:lnTo>
                  <a:lnTo>
                    <a:pt x="162782" y="259556"/>
                  </a:lnTo>
                  <a:lnTo>
                    <a:pt x="158782" y="261842"/>
                  </a:lnTo>
                  <a:lnTo>
                    <a:pt x="156877" y="253937"/>
                  </a:lnTo>
                  <a:lnTo>
                    <a:pt x="156877" y="254318"/>
                  </a:lnTo>
                  <a:lnTo>
                    <a:pt x="153257" y="256889"/>
                  </a:lnTo>
                  <a:lnTo>
                    <a:pt x="148590" y="260509"/>
                  </a:lnTo>
                  <a:lnTo>
                    <a:pt x="142399" y="265462"/>
                  </a:lnTo>
                  <a:lnTo>
                    <a:pt x="131254" y="269367"/>
                  </a:lnTo>
                  <a:lnTo>
                    <a:pt x="132588" y="273653"/>
                  </a:lnTo>
                  <a:lnTo>
                    <a:pt x="135160" y="278225"/>
                  </a:lnTo>
                  <a:lnTo>
                    <a:pt x="136779" y="278225"/>
                  </a:lnTo>
                  <a:lnTo>
                    <a:pt x="129254" y="283845"/>
                  </a:lnTo>
                  <a:lnTo>
                    <a:pt x="128588" y="284417"/>
                  </a:lnTo>
                  <a:lnTo>
                    <a:pt x="124682" y="287084"/>
                  </a:lnTo>
                  <a:lnTo>
                    <a:pt x="122015" y="288417"/>
                  </a:lnTo>
                  <a:lnTo>
                    <a:pt x="121729" y="288036"/>
                  </a:lnTo>
                  <a:lnTo>
                    <a:pt x="121729" y="287369"/>
                  </a:lnTo>
                  <a:lnTo>
                    <a:pt x="120396" y="286417"/>
                  </a:lnTo>
                  <a:lnTo>
                    <a:pt x="119729" y="285750"/>
                  </a:lnTo>
                  <a:lnTo>
                    <a:pt x="119063" y="284417"/>
                  </a:lnTo>
                  <a:lnTo>
                    <a:pt x="118396" y="283845"/>
                  </a:lnTo>
                  <a:lnTo>
                    <a:pt x="118777" y="283464"/>
                  </a:lnTo>
                  <a:lnTo>
                    <a:pt x="118777" y="283178"/>
                  </a:lnTo>
                  <a:lnTo>
                    <a:pt x="118396" y="282512"/>
                  </a:lnTo>
                  <a:lnTo>
                    <a:pt x="118777" y="281845"/>
                  </a:lnTo>
                  <a:lnTo>
                    <a:pt x="118110" y="281178"/>
                  </a:lnTo>
                  <a:lnTo>
                    <a:pt x="117157" y="281178"/>
                  </a:lnTo>
                  <a:lnTo>
                    <a:pt x="117157" y="280892"/>
                  </a:lnTo>
                  <a:lnTo>
                    <a:pt x="117443" y="280511"/>
                  </a:lnTo>
                  <a:lnTo>
                    <a:pt x="116491" y="280226"/>
                  </a:lnTo>
                  <a:lnTo>
                    <a:pt x="116491" y="279845"/>
                  </a:lnTo>
                  <a:lnTo>
                    <a:pt x="116110" y="279559"/>
                  </a:lnTo>
                  <a:lnTo>
                    <a:pt x="115824" y="278511"/>
                  </a:lnTo>
                  <a:lnTo>
                    <a:pt x="115443" y="278225"/>
                  </a:lnTo>
                  <a:lnTo>
                    <a:pt x="115443" y="277940"/>
                  </a:lnTo>
                  <a:lnTo>
                    <a:pt x="114490" y="277940"/>
                  </a:lnTo>
                  <a:lnTo>
                    <a:pt x="114490" y="277273"/>
                  </a:lnTo>
                  <a:lnTo>
                    <a:pt x="114871" y="276606"/>
                  </a:lnTo>
                  <a:lnTo>
                    <a:pt x="114490" y="275939"/>
                  </a:lnTo>
                  <a:lnTo>
                    <a:pt x="114490" y="275273"/>
                  </a:lnTo>
                  <a:lnTo>
                    <a:pt x="114205" y="275273"/>
                  </a:lnTo>
                  <a:lnTo>
                    <a:pt x="114205" y="274320"/>
                  </a:lnTo>
                  <a:lnTo>
                    <a:pt x="113824" y="273939"/>
                  </a:lnTo>
                  <a:lnTo>
                    <a:pt x="113157" y="272606"/>
                  </a:lnTo>
                  <a:lnTo>
                    <a:pt x="113157" y="271367"/>
                  </a:lnTo>
                  <a:lnTo>
                    <a:pt x="112204" y="270701"/>
                  </a:lnTo>
                  <a:lnTo>
                    <a:pt x="112204" y="270320"/>
                  </a:lnTo>
                  <a:lnTo>
                    <a:pt x="112871" y="270034"/>
                  </a:lnTo>
                  <a:lnTo>
                    <a:pt x="113157" y="269081"/>
                  </a:lnTo>
                  <a:lnTo>
                    <a:pt x="113157" y="268700"/>
                  </a:lnTo>
                  <a:lnTo>
                    <a:pt x="112871" y="268700"/>
                  </a:lnTo>
                  <a:lnTo>
                    <a:pt x="112490" y="269081"/>
                  </a:lnTo>
                  <a:lnTo>
                    <a:pt x="112490" y="268034"/>
                  </a:lnTo>
                  <a:lnTo>
                    <a:pt x="113157" y="267748"/>
                  </a:lnTo>
                  <a:lnTo>
                    <a:pt x="113538" y="267081"/>
                  </a:lnTo>
                  <a:lnTo>
                    <a:pt x="113538" y="266129"/>
                  </a:lnTo>
                  <a:lnTo>
                    <a:pt x="112871" y="265081"/>
                  </a:lnTo>
                  <a:lnTo>
                    <a:pt x="109252" y="265081"/>
                  </a:lnTo>
                  <a:lnTo>
                    <a:pt x="104299" y="265748"/>
                  </a:lnTo>
                  <a:lnTo>
                    <a:pt x="99060" y="265748"/>
                  </a:lnTo>
                  <a:lnTo>
                    <a:pt x="97155" y="266414"/>
                  </a:lnTo>
                  <a:lnTo>
                    <a:pt x="94774" y="266414"/>
                  </a:lnTo>
                  <a:lnTo>
                    <a:pt x="94202" y="266700"/>
                  </a:lnTo>
                  <a:lnTo>
                    <a:pt x="88297" y="266414"/>
                  </a:lnTo>
                  <a:lnTo>
                    <a:pt x="75438" y="267367"/>
                  </a:lnTo>
                  <a:lnTo>
                    <a:pt x="75438" y="266414"/>
                  </a:lnTo>
                  <a:lnTo>
                    <a:pt x="76105" y="263462"/>
                  </a:lnTo>
                  <a:lnTo>
                    <a:pt x="77724" y="250031"/>
                  </a:lnTo>
                  <a:lnTo>
                    <a:pt x="78772" y="243459"/>
                  </a:lnTo>
                  <a:lnTo>
                    <a:pt x="79057" y="241840"/>
                  </a:lnTo>
                  <a:lnTo>
                    <a:pt x="79438" y="238506"/>
                  </a:lnTo>
                  <a:lnTo>
                    <a:pt x="80010" y="233934"/>
                  </a:lnTo>
                  <a:lnTo>
                    <a:pt x="65627" y="230981"/>
                  </a:lnTo>
                  <a:lnTo>
                    <a:pt x="53149" y="228695"/>
                  </a:lnTo>
                  <a:lnTo>
                    <a:pt x="64294" y="208693"/>
                  </a:lnTo>
                  <a:lnTo>
                    <a:pt x="54769" y="204692"/>
                  </a:lnTo>
                  <a:lnTo>
                    <a:pt x="43910" y="200501"/>
                  </a:lnTo>
                  <a:lnTo>
                    <a:pt x="41624" y="196882"/>
                  </a:lnTo>
                  <a:lnTo>
                    <a:pt x="45244" y="193548"/>
                  </a:lnTo>
                  <a:lnTo>
                    <a:pt x="46863" y="193262"/>
                  </a:lnTo>
                  <a:lnTo>
                    <a:pt x="46577" y="192881"/>
                  </a:lnTo>
                  <a:lnTo>
                    <a:pt x="45625" y="191262"/>
                  </a:lnTo>
                  <a:lnTo>
                    <a:pt x="43910" y="188690"/>
                  </a:lnTo>
                  <a:lnTo>
                    <a:pt x="44291" y="186976"/>
                  </a:lnTo>
                  <a:lnTo>
                    <a:pt x="43910" y="186023"/>
                  </a:lnTo>
                  <a:lnTo>
                    <a:pt x="43624" y="185356"/>
                  </a:lnTo>
                  <a:lnTo>
                    <a:pt x="37052" y="188024"/>
                  </a:lnTo>
                  <a:lnTo>
                    <a:pt x="36767" y="188309"/>
                  </a:lnTo>
                  <a:lnTo>
                    <a:pt x="34099" y="184404"/>
                  </a:lnTo>
                  <a:lnTo>
                    <a:pt x="29527" y="176879"/>
                  </a:lnTo>
                  <a:lnTo>
                    <a:pt x="28194" y="175546"/>
                  </a:lnTo>
                  <a:lnTo>
                    <a:pt x="27242" y="174212"/>
                  </a:lnTo>
                  <a:lnTo>
                    <a:pt x="26575" y="171926"/>
                  </a:lnTo>
                  <a:lnTo>
                    <a:pt x="25622" y="170974"/>
                  </a:lnTo>
                  <a:lnTo>
                    <a:pt x="24574" y="167640"/>
                  </a:lnTo>
                  <a:lnTo>
                    <a:pt x="24955" y="165354"/>
                  </a:lnTo>
                  <a:lnTo>
                    <a:pt x="25241" y="163354"/>
                  </a:lnTo>
                  <a:lnTo>
                    <a:pt x="25908" y="162401"/>
                  </a:lnTo>
                  <a:lnTo>
                    <a:pt x="25908" y="160782"/>
                  </a:lnTo>
                  <a:lnTo>
                    <a:pt x="25241" y="159163"/>
                  </a:lnTo>
                  <a:lnTo>
                    <a:pt x="25908" y="158496"/>
                  </a:lnTo>
                  <a:lnTo>
                    <a:pt x="26194" y="157448"/>
                  </a:lnTo>
                  <a:lnTo>
                    <a:pt x="27242" y="157163"/>
                  </a:lnTo>
                  <a:lnTo>
                    <a:pt x="27242" y="155829"/>
                  </a:lnTo>
                  <a:lnTo>
                    <a:pt x="26860" y="155543"/>
                  </a:lnTo>
                  <a:lnTo>
                    <a:pt x="26860" y="154877"/>
                  </a:lnTo>
                  <a:lnTo>
                    <a:pt x="26575" y="154877"/>
                  </a:lnTo>
                  <a:lnTo>
                    <a:pt x="25908" y="153162"/>
                  </a:lnTo>
                  <a:lnTo>
                    <a:pt x="23908" y="150590"/>
                  </a:lnTo>
                  <a:lnTo>
                    <a:pt x="23241" y="149638"/>
                  </a:lnTo>
                  <a:lnTo>
                    <a:pt x="26860" y="147256"/>
                  </a:lnTo>
                  <a:lnTo>
                    <a:pt x="34099" y="143351"/>
                  </a:lnTo>
                  <a:lnTo>
                    <a:pt x="39052" y="138398"/>
                  </a:lnTo>
                  <a:lnTo>
                    <a:pt x="40672" y="137160"/>
                  </a:lnTo>
                  <a:lnTo>
                    <a:pt x="43339" y="134493"/>
                  </a:lnTo>
                  <a:lnTo>
                    <a:pt x="44291" y="134493"/>
                  </a:lnTo>
                  <a:lnTo>
                    <a:pt x="44577" y="133826"/>
                  </a:lnTo>
                  <a:lnTo>
                    <a:pt x="44958" y="133541"/>
                  </a:lnTo>
                  <a:lnTo>
                    <a:pt x="43339" y="132207"/>
                  </a:lnTo>
                  <a:lnTo>
                    <a:pt x="43339" y="130874"/>
                  </a:lnTo>
                  <a:lnTo>
                    <a:pt x="41624" y="127921"/>
                  </a:lnTo>
                  <a:lnTo>
                    <a:pt x="40672" y="127254"/>
                  </a:lnTo>
                  <a:lnTo>
                    <a:pt x="39338" y="125635"/>
                  </a:lnTo>
                  <a:lnTo>
                    <a:pt x="38005" y="123634"/>
                  </a:lnTo>
                  <a:lnTo>
                    <a:pt x="37433" y="123063"/>
                  </a:lnTo>
                  <a:lnTo>
                    <a:pt x="36385" y="119729"/>
                  </a:lnTo>
                  <a:lnTo>
                    <a:pt x="33814" y="117729"/>
                  </a:lnTo>
                  <a:lnTo>
                    <a:pt x="33814" y="116777"/>
                  </a:lnTo>
                  <a:lnTo>
                    <a:pt x="32480" y="116777"/>
                  </a:lnTo>
                  <a:lnTo>
                    <a:pt x="32099" y="116110"/>
                  </a:lnTo>
                  <a:lnTo>
                    <a:pt x="29813" y="114776"/>
                  </a:lnTo>
                  <a:lnTo>
                    <a:pt x="25622" y="113824"/>
                  </a:lnTo>
                  <a:lnTo>
                    <a:pt x="24289" y="112490"/>
                  </a:lnTo>
                  <a:lnTo>
                    <a:pt x="24574" y="112205"/>
                  </a:lnTo>
                  <a:lnTo>
                    <a:pt x="24289" y="111824"/>
                  </a:lnTo>
                  <a:lnTo>
                    <a:pt x="23908" y="111824"/>
                  </a:lnTo>
                  <a:lnTo>
                    <a:pt x="24289" y="111252"/>
                  </a:lnTo>
                  <a:lnTo>
                    <a:pt x="23908" y="110585"/>
                  </a:lnTo>
                  <a:lnTo>
                    <a:pt x="23908" y="110204"/>
                  </a:lnTo>
                  <a:lnTo>
                    <a:pt x="23622" y="109919"/>
                  </a:lnTo>
                  <a:lnTo>
                    <a:pt x="24289" y="109252"/>
                  </a:lnTo>
                  <a:lnTo>
                    <a:pt x="23241" y="108585"/>
                  </a:lnTo>
                  <a:lnTo>
                    <a:pt x="22955" y="107918"/>
                  </a:lnTo>
                  <a:lnTo>
                    <a:pt x="22669" y="107918"/>
                  </a:lnTo>
                  <a:lnTo>
                    <a:pt x="22669" y="106299"/>
                  </a:lnTo>
                  <a:lnTo>
                    <a:pt x="22003" y="105918"/>
                  </a:lnTo>
                  <a:lnTo>
                    <a:pt x="20955" y="105632"/>
                  </a:lnTo>
                  <a:lnTo>
                    <a:pt x="20002" y="106299"/>
                  </a:lnTo>
                  <a:lnTo>
                    <a:pt x="19717" y="106299"/>
                  </a:lnTo>
                  <a:lnTo>
                    <a:pt x="19050" y="106585"/>
                  </a:lnTo>
                  <a:lnTo>
                    <a:pt x="18669" y="106966"/>
                  </a:lnTo>
                  <a:lnTo>
                    <a:pt x="18002" y="106966"/>
                  </a:lnTo>
                  <a:lnTo>
                    <a:pt x="14097" y="106585"/>
                  </a:lnTo>
                  <a:lnTo>
                    <a:pt x="11144" y="107252"/>
                  </a:lnTo>
                  <a:lnTo>
                    <a:pt x="5905" y="107632"/>
                  </a:lnTo>
                  <a:lnTo>
                    <a:pt x="5239" y="108299"/>
                  </a:lnTo>
                  <a:lnTo>
                    <a:pt x="4572" y="108299"/>
                  </a:lnTo>
                  <a:lnTo>
                    <a:pt x="3619" y="108871"/>
                  </a:lnTo>
                  <a:lnTo>
                    <a:pt x="3619" y="108585"/>
                  </a:lnTo>
                  <a:lnTo>
                    <a:pt x="2953" y="108871"/>
                  </a:lnTo>
                  <a:lnTo>
                    <a:pt x="0" y="108871"/>
                  </a:lnTo>
                  <a:lnTo>
                    <a:pt x="286" y="106585"/>
                  </a:lnTo>
                  <a:lnTo>
                    <a:pt x="2286" y="105347"/>
                  </a:lnTo>
                  <a:lnTo>
                    <a:pt x="2572" y="104680"/>
                  </a:lnTo>
                  <a:lnTo>
                    <a:pt x="2572" y="104299"/>
                  </a:lnTo>
                  <a:lnTo>
                    <a:pt x="3238" y="102965"/>
                  </a:lnTo>
                  <a:lnTo>
                    <a:pt x="3905" y="102013"/>
                  </a:lnTo>
                  <a:lnTo>
                    <a:pt x="4572" y="101727"/>
                  </a:lnTo>
                  <a:lnTo>
                    <a:pt x="4572" y="101060"/>
                  </a:lnTo>
                  <a:lnTo>
                    <a:pt x="5524" y="99727"/>
                  </a:lnTo>
                  <a:lnTo>
                    <a:pt x="5524" y="99441"/>
                  </a:lnTo>
                  <a:lnTo>
                    <a:pt x="5905" y="99060"/>
                  </a:lnTo>
                  <a:lnTo>
                    <a:pt x="5905" y="98393"/>
                  </a:lnTo>
                  <a:lnTo>
                    <a:pt x="7239" y="97060"/>
                  </a:lnTo>
                  <a:lnTo>
                    <a:pt x="7239" y="96488"/>
                  </a:lnTo>
                  <a:lnTo>
                    <a:pt x="7525" y="96107"/>
                  </a:lnTo>
                  <a:lnTo>
                    <a:pt x="8192" y="96488"/>
                  </a:lnTo>
                  <a:lnTo>
                    <a:pt x="8477" y="95822"/>
                  </a:lnTo>
                  <a:lnTo>
                    <a:pt x="9144" y="95441"/>
                  </a:lnTo>
                  <a:lnTo>
                    <a:pt x="10192" y="95155"/>
                  </a:lnTo>
                  <a:lnTo>
                    <a:pt x="11811" y="94774"/>
                  </a:lnTo>
                  <a:lnTo>
                    <a:pt x="13144" y="94107"/>
                  </a:lnTo>
                  <a:lnTo>
                    <a:pt x="13430" y="93155"/>
                  </a:lnTo>
                  <a:lnTo>
                    <a:pt x="13811" y="93155"/>
                  </a:lnTo>
                  <a:lnTo>
                    <a:pt x="13811" y="92488"/>
                  </a:lnTo>
                  <a:lnTo>
                    <a:pt x="14383" y="92202"/>
                  </a:lnTo>
                  <a:lnTo>
                    <a:pt x="14764" y="92488"/>
                  </a:lnTo>
                  <a:lnTo>
                    <a:pt x="15430" y="91821"/>
                  </a:lnTo>
                  <a:lnTo>
                    <a:pt x="15430" y="91154"/>
                  </a:lnTo>
                  <a:lnTo>
                    <a:pt x="16097" y="89249"/>
                  </a:lnTo>
                  <a:lnTo>
                    <a:pt x="15716" y="88868"/>
                  </a:lnTo>
                  <a:lnTo>
                    <a:pt x="16764" y="89249"/>
                  </a:lnTo>
                  <a:lnTo>
                    <a:pt x="16764" y="88582"/>
                  </a:lnTo>
                  <a:lnTo>
                    <a:pt x="17050" y="88868"/>
                  </a:lnTo>
                  <a:lnTo>
                    <a:pt x="17050" y="88582"/>
                  </a:lnTo>
                  <a:lnTo>
                    <a:pt x="17717" y="88868"/>
                  </a:lnTo>
                  <a:lnTo>
                    <a:pt x="17050" y="88202"/>
                  </a:lnTo>
                  <a:lnTo>
                    <a:pt x="15430" y="86963"/>
                  </a:lnTo>
                  <a:lnTo>
                    <a:pt x="15430" y="85916"/>
                  </a:lnTo>
                  <a:lnTo>
                    <a:pt x="15049" y="85630"/>
                  </a:lnTo>
                  <a:lnTo>
                    <a:pt x="15716" y="84963"/>
                  </a:lnTo>
                  <a:lnTo>
                    <a:pt x="15430" y="84011"/>
                  </a:lnTo>
                  <a:lnTo>
                    <a:pt x="16097" y="83344"/>
                  </a:lnTo>
                  <a:lnTo>
                    <a:pt x="15716" y="82963"/>
                  </a:lnTo>
                  <a:lnTo>
                    <a:pt x="16097" y="82963"/>
                  </a:lnTo>
                  <a:lnTo>
                    <a:pt x="16097" y="82010"/>
                  </a:lnTo>
                  <a:lnTo>
                    <a:pt x="16764" y="82010"/>
                  </a:lnTo>
                  <a:lnTo>
                    <a:pt x="16764" y="81725"/>
                  </a:lnTo>
                  <a:lnTo>
                    <a:pt x="17335" y="81058"/>
                  </a:lnTo>
                  <a:lnTo>
                    <a:pt x="18669" y="80677"/>
                  </a:lnTo>
                  <a:lnTo>
                    <a:pt x="19336" y="80677"/>
                  </a:lnTo>
                  <a:lnTo>
                    <a:pt x="19336" y="80391"/>
                  </a:lnTo>
                  <a:lnTo>
                    <a:pt x="20288" y="80391"/>
                  </a:lnTo>
                  <a:lnTo>
                    <a:pt x="20669" y="80010"/>
                  </a:lnTo>
                  <a:lnTo>
                    <a:pt x="20669" y="80391"/>
                  </a:lnTo>
                  <a:lnTo>
                    <a:pt x="20669" y="80010"/>
                  </a:lnTo>
                  <a:lnTo>
                    <a:pt x="20955" y="80010"/>
                  </a:lnTo>
                  <a:lnTo>
                    <a:pt x="20288" y="80010"/>
                  </a:lnTo>
                  <a:lnTo>
                    <a:pt x="19050" y="79724"/>
                  </a:lnTo>
                  <a:lnTo>
                    <a:pt x="19050" y="78105"/>
                  </a:lnTo>
                  <a:lnTo>
                    <a:pt x="20288" y="78105"/>
                  </a:lnTo>
                  <a:lnTo>
                    <a:pt x="20955" y="77724"/>
                  </a:lnTo>
                  <a:lnTo>
                    <a:pt x="20002" y="77724"/>
                  </a:lnTo>
                  <a:lnTo>
                    <a:pt x="19050" y="76772"/>
                  </a:lnTo>
                  <a:lnTo>
                    <a:pt x="19050" y="76391"/>
                  </a:lnTo>
                  <a:lnTo>
                    <a:pt x="20288" y="75819"/>
                  </a:lnTo>
                  <a:lnTo>
                    <a:pt x="21622" y="74486"/>
                  </a:lnTo>
                  <a:lnTo>
                    <a:pt x="22955" y="74105"/>
                  </a:lnTo>
                  <a:lnTo>
                    <a:pt x="23908" y="72485"/>
                  </a:lnTo>
                  <a:lnTo>
                    <a:pt x="27908" y="71152"/>
                  </a:lnTo>
                  <a:lnTo>
                    <a:pt x="28575" y="71533"/>
                  </a:lnTo>
                  <a:lnTo>
                    <a:pt x="29527" y="71152"/>
                  </a:lnTo>
                  <a:lnTo>
                    <a:pt x="31147" y="71533"/>
                  </a:lnTo>
                  <a:lnTo>
                    <a:pt x="31528" y="71533"/>
                  </a:lnTo>
                  <a:lnTo>
                    <a:pt x="31528" y="72200"/>
                  </a:lnTo>
                  <a:lnTo>
                    <a:pt x="31813" y="72485"/>
                  </a:lnTo>
                  <a:lnTo>
                    <a:pt x="39052" y="75152"/>
                  </a:lnTo>
                  <a:lnTo>
                    <a:pt x="40386" y="75819"/>
                  </a:lnTo>
                  <a:lnTo>
                    <a:pt x="41624" y="76772"/>
                  </a:lnTo>
                  <a:lnTo>
                    <a:pt x="41624" y="76105"/>
                  </a:lnTo>
                  <a:lnTo>
                    <a:pt x="42291" y="75438"/>
                  </a:lnTo>
                  <a:lnTo>
                    <a:pt x="42005" y="75152"/>
                  </a:lnTo>
                  <a:lnTo>
                    <a:pt x="42291" y="74486"/>
                  </a:lnTo>
                  <a:lnTo>
                    <a:pt x="42291" y="74105"/>
                  </a:lnTo>
                  <a:lnTo>
                    <a:pt x="42672" y="74105"/>
                  </a:lnTo>
                  <a:lnTo>
                    <a:pt x="42958" y="74486"/>
                  </a:lnTo>
                  <a:lnTo>
                    <a:pt x="43339" y="75438"/>
                  </a:lnTo>
                  <a:lnTo>
                    <a:pt x="43339" y="75819"/>
                  </a:lnTo>
                  <a:lnTo>
                    <a:pt x="43910" y="75819"/>
                  </a:lnTo>
                  <a:lnTo>
                    <a:pt x="43910" y="76105"/>
                  </a:lnTo>
                  <a:lnTo>
                    <a:pt x="44577" y="76391"/>
                  </a:lnTo>
                  <a:lnTo>
                    <a:pt x="45625" y="77057"/>
                  </a:lnTo>
                  <a:lnTo>
                    <a:pt x="45910" y="76391"/>
                  </a:lnTo>
                  <a:lnTo>
                    <a:pt x="47244" y="75819"/>
                  </a:lnTo>
                  <a:lnTo>
                    <a:pt x="47244" y="75438"/>
                  </a:lnTo>
                  <a:lnTo>
                    <a:pt x="47911" y="75819"/>
                  </a:lnTo>
                  <a:lnTo>
                    <a:pt x="47911" y="75438"/>
                  </a:lnTo>
                  <a:lnTo>
                    <a:pt x="48577" y="74771"/>
                  </a:lnTo>
                  <a:lnTo>
                    <a:pt x="49244" y="74486"/>
                  </a:lnTo>
                  <a:lnTo>
                    <a:pt x="49530" y="73819"/>
                  </a:lnTo>
                  <a:lnTo>
                    <a:pt x="49530" y="72866"/>
                  </a:lnTo>
                  <a:lnTo>
                    <a:pt x="50197" y="72200"/>
                  </a:lnTo>
                  <a:lnTo>
                    <a:pt x="50197" y="71533"/>
                  </a:lnTo>
                  <a:lnTo>
                    <a:pt x="50482" y="71152"/>
                  </a:lnTo>
                  <a:lnTo>
                    <a:pt x="50482" y="69818"/>
                  </a:lnTo>
                  <a:lnTo>
                    <a:pt x="50197" y="69247"/>
                  </a:lnTo>
                  <a:lnTo>
                    <a:pt x="52197" y="68580"/>
                  </a:lnTo>
                  <a:lnTo>
                    <a:pt x="52864" y="68199"/>
                  </a:lnTo>
                  <a:lnTo>
                    <a:pt x="53816" y="66866"/>
                  </a:lnTo>
                  <a:lnTo>
                    <a:pt x="54483" y="66580"/>
                  </a:lnTo>
                  <a:lnTo>
                    <a:pt x="54483" y="65627"/>
                  </a:lnTo>
                  <a:lnTo>
                    <a:pt x="54102" y="65246"/>
                  </a:lnTo>
                  <a:lnTo>
                    <a:pt x="54483" y="64960"/>
                  </a:lnTo>
                  <a:lnTo>
                    <a:pt x="54102" y="63627"/>
                  </a:lnTo>
                  <a:lnTo>
                    <a:pt x="54483" y="63341"/>
                  </a:lnTo>
                  <a:lnTo>
                    <a:pt x="54483" y="62960"/>
                  </a:lnTo>
                  <a:lnTo>
                    <a:pt x="54769" y="62294"/>
                  </a:lnTo>
                  <a:lnTo>
                    <a:pt x="54769" y="60960"/>
                  </a:lnTo>
                  <a:lnTo>
                    <a:pt x="55435" y="59722"/>
                  </a:lnTo>
                  <a:lnTo>
                    <a:pt x="56102" y="59722"/>
                  </a:lnTo>
                  <a:lnTo>
                    <a:pt x="57055" y="60007"/>
                  </a:lnTo>
                  <a:lnTo>
                    <a:pt x="57721" y="60389"/>
                  </a:lnTo>
                  <a:lnTo>
                    <a:pt x="57721" y="59722"/>
                  </a:lnTo>
                  <a:lnTo>
                    <a:pt x="59341" y="59055"/>
                  </a:lnTo>
                  <a:lnTo>
                    <a:pt x="59722" y="58388"/>
                  </a:lnTo>
                  <a:lnTo>
                    <a:pt x="60007" y="58007"/>
                  </a:lnTo>
                  <a:lnTo>
                    <a:pt x="58388" y="55436"/>
                  </a:lnTo>
                  <a:lnTo>
                    <a:pt x="58388" y="54483"/>
                  </a:lnTo>
                  <a:lnTo>
                    <a:pt x="57055" y="53150"/>
                  </a:lnTo>
                  <a:lnTo>
                    <a:pt x="56102" y="52483"/>
                  </a:lnTo>
                  <a:lnTo>
                    <a:pt x="55817" y="51816"/>
                  </a:lnTo>
                  <a:lnTo>
                    <a:pt x="56102" y="51530"/>
                  </a:lnTo>
                  <a:lnTo>
                    <a:pt x="53435" y="51530"/>
                  </a:lnTo>
                  <a:lnTo>
                    <a:pt x="52197" y="50197"/>
                  </a:lnTo>
                  <a:lnTo>
                    <a:pt x="51149" y="50197"/>
                  </a:lnTo>
                  <a:lnTo>
                    <a:pt x="51530" y="49530"/>
                  </a:lnTo>
                  <a:lnTo>
                    <a:pt x="50197" y="49530"/>
                  </a:lnTo>
                  <a:lnTo>
                    <a:pt x="50482" y="49149"/>
                  </a:lnTo>
                  <a:lnTo>
                    <a:pt x="49530" y="48197"/>
                  </a:lnTo>
                  <a:lnTo>
                    <a:pt x="49816" y="47911"/>
                  </a:lnTo>
                  <a:lnTo>
                    <a:pt x="49530" y="47244"/>
                  </a:lnTo>
                  <a:lnTo>
                    <a:pt x="49816" y="46577"/>
                  </a:lnTo>
                  <a:lnTo>
                    <a:pt x="50197" y="46577"/>
                  </a:lnTo>
                  <a:lnTo>
                    <a:pt x="50197" y="45625"/>
                  </a:lnTo>
                  <a:lnTo>
                    <a:pt x="50863" y="45244"/>
                  </a:lnTo>
                  <a:lnTo>
                    <a:pt x="51149" y="45911"/>
                  </a:lnTo>
                  <a:lnTo>
                    <a:pt x="51530" y="46196"/>
                  </a:lnTo>
                  <a:lnTo>
                    <a:pt x="51816" y="45625"/>
                  </a:lnTo>
                  <a:lnTo>
                    <a:pt x="52197" y="45244"/>
                  </a:lnTo>
                  <a:lnTo>
                    <a:pt x="52768" y="45625"/>
                  </a:lnTo>
                  <a:lnTo>
                    <a:pt x="52483" y="46577"/>
                  </a:lnTo>
                  <a:lnTo>
                    <a:pt x="53435" y="46196"/>
                  </a:lnTo>
                  <a:lnTo>
                    <a:pt x="54102" y="45911"/>
                  </a:lnTo>
                  <a:lnTo>
                    <a:pt x="54769" y="46577"/>
                  </a:lnTo>
                  <a:lnTo>
                    <a:pt x="55150" y="46577"/>
                  </a:lnTo>
                  <a:lnTo>
                    <a:pt x="56102" y="45911"/>
                  </a:lnTo>
                  <a:lnTo>
                    <a:pt x="55817" y="45625"/>
                  </a:lnTo>
                  <a:lnTo>
                    <a:pt x="56102" y="45244"/>
                  </a:lnTo>
                  <a:lnTo>
                    <a:pt x="55817" y="44958"/>
                  </a:lnTo>
                  <a:lnTo>
                    <a:pt x="56102" y="44577"/>
                  </a:lnTo>
                  <a:lnTo>
                    <a:pt x="56388" y="44577"/>
                  </a:lnTo>
                  <a:lnTo>
                    <a:pt x="56388" y="43244"/>
                  </a:lnTo>
                  <a:lnTo>
                    <a:pt x="56769" y="43244"/>
                  </a:lnTo>
                  <a:lnTo>
                    <a:pt x="56388" y="42672"/>
                  </a:lnTo>
                  <a:lnTo>
                    <a:pt x="56769" y="42672"/>
                  </a:lnTo>
                  <a:lnTo>
                    <a:pt x="57055" y="42291"/>
                  </a:lnTo>
                  <a:lnTo>
                    <a:pt x="57055" y="41624"/>
                  </a:lnTo>
                  <a:lnTo>
                    <a:pt x="58388" y="40958"/>
                  </a:lnTo>
                  <a:lnTo>
                    <a:pt x="58769" y="40005"/>
                  </a:lnTo>
                  <a:lnTo>
                    <a:pt x="59055" y="39338"/>
                  </a:lnTo>
                  <a:lnTo>
                    <a:pt x="59055" y="39053"/>
                  </a:lnTo>
                  <a:lnTo>
                    <a:pt x="59341" y="38005"/>
                  </a:lnTo>
                  <a:lnTo>
                    <a:pt x="59722" y="36767"/>
                  </a:lnTo>
                  <a:lnTo>
                    <a:pt x="60388" y="36100"/>
                  </a:lnTo>
                  <a:lnTo>
                    <a:pt x="61055" y="35719"/>
                  </a:lnTo>
                  <a:lnTo>
                    <a:pt x="61341" y="35052"/>
                  </a:lnTo>
                  <a:lnTo>
                    <a:pt x="61055" y="34766"/>
                  </a:lnTo>
                  <a:lnTo>
                    <a:pt x="61341" y="34100"/>
                  </a:lnTo>
                  <a:lnTo>
                    <a:pt x="60674" y="33147"/>
                  </a:lnTo>
                  <a:lnTo>
                    <a:pt x="61722" y="33147"/>
                  </a:lnTo>
                  <a:lnTo>
                    <a:pt x="62674" y="32480"/>
                  </a:lnTo>
                  <a:lnTo>
                    <a:pt x="63627" y="32766"/>
                  </a:lnTo>
                  <a:lnTo>
                    <a:pt x="63627" y="32099"/>
                  </a:lnTo>
                  <a:lnTo>
                    <a:pt x="62960" y="31814"/>
                  </a:lnTo>
                  <a:lnTo>
                    <a:pt x="62674" y="31147"/>
                  </a:lnTo>
                  <a:lnTo>
                    <a:pt x="63341" y="30194"/>
                  </a:lnTo>
                  <a:lnTo>
                    <a:pt x="64294" y="30861"/>
                  </a:lnTo>
                  <a:lnTo>
                    <a:pt x="65246" y="30861"/>
                  </a:lnTo>
                  <a:lnTo>
                    <a:pt x="67246" y="30480"/>
                  </a:lnTo>
                  <a:lnTo>
                    <a:pt x="67627" y="30194"/>
                  </a:lnTo>
                  <a:lnTo>
                    <a:pt x="66961" y="28861"/>
                  </a:lnTo>
                  <a:lnTo>
                    <a:pt x="67627" y="27527"/>
                  </a:lnTo>
                  <a:lnTo>
                    <a:pt x="67246" y="26861"/>
                  </a:lnTo>
                  <a:lnTo>
                    <a:pt x="67627" y="26194"/>
                  </a:lnTo>
                  <a:lnTo>
                    <a:pt x="67913" y="25908"/>
                  </a:lnTo>
                  <a:lnTo>
                    <a:pt x="68580" y="25908"/>
                  </a:lnTo>
                  <a:lnTo>
                    <a:pt x="69247" y="25527"/>
                  </a:lnTo>
                  <a:lnTo>
                    <a:pt x="70866" y="24956"/>
                  </a:lnTo>
                  <a:lnTo>
                    <a:pt x="72199" y="24575"/>
                  </a:lnTo>
                  <a:lnTo>
                    <a:pt x="75152" y="25527"/>
                  </a:lnTo>
                  <a:lnTo>
                    <a:pt x="75819" y="25527"/>
                  </a:lnTo>
                  <a:lnTo>
                    <a:pt x="76486" y="24289"/>
                  </a:lnTo>
                  <a:lnTo>
                    <a:pt x="76105" y="23241"/>
                  </a:lnTo>
                  <a:lnTo>
                    <a:pt x="76486" y="22574"/>
                  </a:lnTo>
                  <a:lnTo>
                    <a:pt x="76105" y="22003"/>
                  </a:lnTo>
                  <a:lnTo>
                    <a:pt x="76486" y="21336"/>
                  </a:lnTo>
                  <a:lnTo>
                    <a:pt x="76105" y="20003"/>
                  </a:lnTo>
                  <a:lnTo>
                    <a:pt x="76486" y="20003"/>
                  </a:lnTo>
                  <a:lnTo>
                    <a:pt x="76771" y="19336"/>
                  </a:lnTo>
                  <a:lnTo>
                    <a:pt x="78391" y="19336"/>
                  </a:lnTo>
                  <a:lnTo>
                    <a:pt x="78105" y="20003"/>
                  </a:lnTo>
                  <a:lnTo>
                    <a:pt x="78772" y="20288"/>
                  </a:lnTo>
                  <a:lnTo>
                    <a:pt x="79438" y="20003"/>
                  </a:lnTo>
                  <a:lnTo>
                    <a:pt x="81724" y="20288"/>
                  </a:lnTo>
                  <a:lnTo>
                    <a:pt x="82391" y="20288"/>
                  </a:lnTo>
                  <a:lnTo>
                    <a:pt x="82963" y="19336"/>
                  </a:lnTo>
                  <a:lnTo>
                    <a:pt x="83344" y="19050"/>
                  </a:lnTo>
                  <a:lnTo>
                    <a:pt x="83344" y="13716"/>
                  </a:lnTo>
                  <a:lnTo>
                    <a:pt x="86582" y="15431"/>
                  </a:lnTo>
                  <a:lnTo>
                    <a:pt x="87916" y="14764"/>
                  </a:lnTo>
                  <a:lnTo>
                    <a:pt x="88582" y="15050"/>
                  </a:lnTo>
                  <a:lnTo>
                    <a:pt x="89916" y="15050"/>
                  </a:lnTo>
                  <a:lnTo>
                    <a:pt x="90202" y="14764"/>
                  </a:lnTo>
                  <a:lnTo>
                    <a:pt x="90202" y="14097"/>
                  </a:lnTo>
                  <a:lnTo>
                    <a:pt x="90868" y="14097"/>
                  </a:lnTo>
                  <a:lnTo>
                    <a:pt x="91249" y="13716"/>
                  </a:lnTo>
                  <a:lnTo>
                    <a:pt x="91535" y="14097"/>
                  </a:lnTo>
                  <a:lnTo>
                    <a:pt x="91821" y="13716"/>
                  </a:lnTo>
                  <a:lnTo>
                    <a:pt x="91821" y="14383"/>
                  </a:lnTo>
                  <a:lnTo>
                    <a:pt x="91535" y="14764"/>
                  </a:lnTo>
                  <a:lnTo>
                    <a:pt x="91821" y="16383"/>
                  </a:lnTo>
                  <a:lnTo>
                    <a:pt x="92488" y="16097"/>
                  </a:lnTo>
                  <a:lnTo>
                    <a:pt x="92869" y="15716"/>
                  </a:lnTo>
                  <a:lnTo>
                    <a:pt x="93154" y="15716"/>
                  </a:lnTo>
                  <a:lnTo>
                    <a:pt x="93821" y="15431"/>
                  </a:lnTo>
                  <a:lnTo>
                    <a:pt x="94202" y="15431"/>
                  </a:lnTo>
                  <a:lnTo>
                    <a:pt x="94774" y="15716"/>
                  </a:lnTo>
                  <a:lnTo>
                    <a:pt x="96488" y="15431"/>
                  </a:lnTo>
                  <a:lnTo>
                    <a:pt x="96774" y="15050"/>
                  </a:lnTo>
                  <a:lnTo>
                    <a:pt x="97155" y="15050"/>
                  </a:lnTo>
                  <a:lnTo>
                    <a:pt x="97441" y="15431"/>
                  </a:lnTo>
                  <a:lnTo>
                    <a:pt x="98774" y="13430"/>
                  </a:lnTo>
                  <a:lnTo>
                    <a:pt x="99441" y="11811"/>
                  </a:lnTo>
                  <a:lnTo>
                    <a:pt x="100393" y="10763"/>
                  </a:lnTo>
                  <a:lnTo>
                    <a:pt x="100108" y="10192"/>
                  </a:lnTo>
                  <a:lnTo>
                    <a:pt x="99727" y="10192"/>
                  </a:lnTo>
                  <a:lnTo>
                    <a:pt x="100393" y="9525"/>
                  </a:lnTo>
                  <a:lnTo>
                    <a:pt x="100393" y="9144"/>
                  </a:lnTo>
                  <a:lnTo>
                    <a:pt x="101060" y="9144"/>
                  </a:lnTo>
                  <a:lnTo>
                    <a:pt x="101346" y="8477"/>
                  </a:lnTo>
                  <a:lnTo>
                    <a:pt x="105632" y="8858"/>
                  </a:lnTo>
                  <a:lnTo>
                    <a:pt x="106013" y="7239"/>
                  </a:lnTo>
                  <a:lnTo>
                    <a:pt x="106013" y="6572"/>
                  </a:lnTo>
                  <a:lnTo>
                    <a:pt x="106299" y="6191"/>
                  </a:lnTo>
                  <a:lnTo>
                    <a:pt x="106299" y="5906"/>
                  </a:lnTo>
                  <a:lnTo>
                    <a:pt x="106966" y="5525"/>
                  </a:lnTo>
                  <a:lnTo>
                    <a:pt x="106966" y="5239"/>
                  </a:lnTo>
                  <a:lnTo>
                    <a:pt x="107251" y="5239"/>
                  </a:lnTo>
                  <a:lnTo>
                    <a:pt x="108299" y="4858"/>
                  </a:lnTo>
                  <a:lnTo>
                    <a:pt x="108299" y="5239"/>
                  </a:lnTo>
                  <a:lnTo>
                    <a:pt x="108585" y="4858"/>
                  </a:lnTo>
                  <a:lnTo>
                    <a:pt x="108966" y="5239"/>
                  </a:lnTo>
                  <a:lnTo>
                    <a:pt x="109252" y="4858"/>
                  </a:lnTo>
                  <a:lnTo>
                    <a:pt x="109918" y="4572"/>
                  </a:lnTo>
                  <a:lnTo>
                    <a:pt x="111252" y="4572"/>
                  </a:lnTo>
                  <a:lnTo>
                    <a:pt x="111919" y="5525"/>
                  </a:lnTo>
                  <a:lnTo>
                    <a:pt x="112490" y="6191"/>
                  </a:lnTo>
                  <a:lnTo>
                    <a:pt x="112490" y="6858"/>
                  </a:lnTo>
                  <a:lnTo>
                    <a:pt x="112871" y="6858"/>
                  </a:lnTo>
                  <a:lnTo>
                    <a:pt x="112871" y="8192"/>
                  </a:lnTo>
                  <a:lnTo>
                    <a:pt x="113538" y="9144"/>
                  </a:lnTo>
                  <a:lnTo>
                    <a:pt x="114490" y="10192"/>
                  </a:lnTo>
                  <a:lnTo>
                    <a:pt x="115157" y="11430"/>
                  </a:lnTo>
                  <a:lnTo>
                    <a:pt x="115157" y="12097"/>
                  </a:lnTo>
                  <a:lnTo>
                    <a:pt x="115443" y="12478"/>
                  </a:lnTo>
                  <a:lnTo>
                    <a:pt x="115443" y="13430"/>
                  </a:lnTo>
                  <a:lnTo>
                    <a:pt x="115824" y="14383"/>
                  </a:lnTo>
                  <a:lnTo>
                    <a:pt x="116491" y="14764"/>
                  </a:lnTo>
                  <a:lnTo>
                    <a:pt x="117157" y="13716"/>
                  </a:lnTo>
                  <a:lnTo>
                    <a:pt x="118777" y="14383"/>
                  </a:lnTo>
                  <a:lnTo>
                    <a:pt x="120396" y="16097"/>
                  </a:lnTo>
                  <a:lnTo>
                    <a:pt x="123730" y="12764"/>
                  </a:lnTo>
                  <a:lnTo>
                    <a:pt x="123349" y="12097"/>
                  </a:lnTo>
                  <a:lnTo>
                    <a:pt x="123063" y="11811"/>
                  </a:lnTo>
                  <a:lnTo>
                    <a:pt x="123349" y="11144"/>
                  </a:lnTo>
                  <a:lnTo>
                    <a:pt x="122396" y="10763"/>
                  </a:lnTo>
                  <a:lnTo>
                    <a:pt x="122015" y="10478"/>
                  </a:lnTo>
                  <a:lnTo>
                    <a:pt x="124015" y="9144"/>
                  </a:lnTo>
                  <a:lnTo>
                    <a:pt x="124301" y="7239"/>
                  </a:lnTo>
                  <a:lnTo>
                    <a:pt x="124301" y="6858"/>
                  </a:lnTo>
                  <a:lnTo>
                    <a:pt x="123349" y="6858"/>
                  </a:lnTo>
                  <a:lnTo>
                    <a:pt x="122682" y="5525"/>
                  </a:lnTo>
                  <a:lnTo>
                    <a:pt x="123730" y="2953"/>
                  </a:lnTo>
                  <a:lnTo>
                    <a:pt x="123349" y="1334"/>
                  </a:lnTo>
                  <a:lnTo>
                    <a:pt x="124682" y="0"/>
                  </a:lnTo>
                  <a:lnTo>
                    <a:pt x="125635" y="0"/>
                  </a:lnTo>
                  <a:lnTo>
                    <a:pt x="126682" y="286"/>
                  </a:lnTo>
                  <a:lnTo>
                    <a:pt x="126968" y="667"/>
                  </a:lnTo>
                  <a:lnTo>
                    <a:pt x="127254" y="667"/>
                  </a:lnTo>
                  <a:lnTo>
                    <a:pt x="127254" y="1334"/>
                  </a:lnTo>
                  <a:lnTo>
                    <a:pt x="127921" y="1905"/>
                  </a:lnTo>
                  <a:lnTo>
                    <a:pt x="128588" y="2286"/>
                  </a:lnTo>
                  <a:lnTo>
                    <a:pt x="129635" y="2572"/>
                  </a:lnTo>
                  <a:lnTo>
                    <a:pt x="129635" y="2953"/>
                  </a:lnTo>
                  <a:lnTo>
                    <a:pt x="129254" y="3239"/>
                  </a:lnTo>
                  <a:lnTo>
                    <a:pt x="129254" y="3620"/>
                  </a:lnTo>
                  <a:lnTo>
                    <a:pt x="130588" y="4858"/>
                  </a:lnTo>
                  <a:lnTo>
                    <a:pt x="132207" y="4572"/>
                  </a:lnTo>
                  <a:lnTo>
                    <a:pt x="132874" y="5525"/>
                  </a:lnTo>
                  <a:lnTo>
                    <a:pt x="133159" y="6572"/>
                  </a:lnTo>
                  <a:lnTo>
                    <a:pt x="133826" y="6572"/>
                  </a:lnTo>
                  <a:lnTo>
                    <a:pt x="134493" y="5906"/>
                  </a:lnTo>
                  <a:lnTo>
                    <a:pt x="135160" y="4572"/>
                  </a:lnTo>
                  <a:lnTo>
                    <a:pt x="136112" y="4286"/>
                  </a:lnTo>
                  <a:lnTo>
                    <a:pt x="136779" y="4572"/>
                  </a:lnTo>
                  <a:lnTo>
                    <a:pt x="137446" y="7525"/>
                  </a:lnTo>
                  <a:lnTo>
                    <a:pt x="138113" y="7811"/>
                  </a:lnTo>
                  <a:lnTo>
                    <a:pt x="138779" y="7239"/>
                  </a:lnTo>
                  <a:lnTo>
                    <a:pt x="139446" y="7525"/>
                  </a:lnTo>
                  <a:lnTo>
                    <a:pt x="141065" y="7525"/>
                  </a:lnTo>
                  <a:lnTo>
                    <a:pt x="141732" y="7239"/>
                  </a:lnTo>
                  <a:lnTo>
                    <a:pt x="142684" y="7239"/>
                  </a:lnTo>
                  <a:lnTo>
                    <a:pt x="143065" y="7811"/>
                  </a:lnTo>
                  <a:lnTo>
                    <a:pt x="143732" y="8192"/>
                  </a:lnTo>
                  <a:lnTo>
                    <a:pt x="143732" y="8477"/>
                  </a:lnTo>
                  <a:lnTo>
                    <a:pt x="145066" y="8477"/>
                  </a:lnTo>
                  <a:lnTo>
                    <a:pt x="145351" y="9144"/>
                  </a:lnTo>
                  <a:lnTo>
                    <a:pt x="145637" y="9144"/>
                  </a:lnTo>
                  <a:lnTo>
                    <a:pt x="146304" y="9811"/>
                  </a:lnTo>
                  <a:lnTo>
                    <a:pt x="146304" y="10192"/>
                  </a:lnTo>
                  <a:lnTo>
                    <a:pt x="146018" y="11811"/>
                  </a:lnTo>
                  <a:lnTo>
                    <a:pt x="146304" y="12097"/>
                  </a:lnTo>
                  <a:lnTo>
                    <a:pt x="146018" y="12478"/>
                  </a:lnTo>
                  <a:lnTo>
                    <a:pt x="145637" y="12478"/>
                  </a:lnTo>
                  <a:lnTo>
                    <a:pt x="145637" y="12764"/>
                  </a:lnTo>
                  <a:lnTo>
                    <a:pt x="146018" y="12764"/>
                  </a:lnTo>
                  <a:lnTo>
                    <a:pt x="146018" y="13145"/>
                  </a:lnTo>
                  <a:lnTo>
                    <a:pt x="146304" y="13430"/>
                  </a:lnTo>
                  <a:lnTo>
                    <a:pt x="146685" y="14097"/>
                  </a:lnTo>
                  <a:lnTo>
                    <a:pt x="146971" y="15050"/>
                  </a:lnTo>
                  <a:lnTo>
                    <a:pt x="146685" y="15431"/>
                  </a:lnTo>
                  <a:lnTo>
                    <a:pt x="146685" y="15716"/>
                  </a:lnTo>
                  <a:lnTo>
                    <a:pt x="146304" y="16097"/>
                  </a:lnTo>
                  <a:lnTo>
                    <a:pt x="146685" y="16383"/>
                  </a:lnTo>
                  <a:lnTo>
                    <a:pt x="146304" y="17717"/>
                  </a:lnTo>
                  <a:lnTo>
                    <a:pt x="146685" y="18002"/>
                  </a:lnTo>
                  <a:lnTo>
                    <a:pt x="146971" y="18669"/>
                  </a:lnTo>
                  <a:lnTo>
                    <a:pt x="146685" y="19050"/>
                  </a:lnTo>
                  <a:lnTo>
                    <a:pt x="146685" y="19336"/>
                  </a:lnTo>
                  <a:lnTo>
                    <a:pt x="148018" y="20288"/>
                  </a:lnTo>
                  <a:lnTo>
                    <a:pt x="148304" y="20003"/>
                  </a:lnTo>
                  <a:lnTo>
                    <a:pt x="148590" y="20669"/>
                  </a:lnTo>
                  <a:lnTo>
                    <a:pt x="148971" y="20669"/>
                  </a:lnTo>
                  <a:lnTo>
                    <a:pt x="149638" y="20288"/>
                  </a:lnTo>
                  <a:lnTo>
                    <a:pt x="153257" y="20003"/>
                  </a:lnTo>
                  <a:lnTo>
                    <a:pt x="153924" y="19336"/>
                  </a:lnTo>
                  <a:lnTo>
                    <a:pt x="153543" y="19050"/>
                  </a:lnTo>
                  <a:lnTo>
                    <a:pt x="153924" y="19050"/>
                  </a:lnTo>
                  <a:lnTo>
                    <a:pt x="153924" y="17717"/>
                  </a:lnTo>
                  <a:lnTo>
                    <a:pt x="154210" y="17717"/>
                  </a:lnTo>
                  <a:lnTo>
                    <a:pt x="155162" y="18002"/>
                  </a:lnTo>
                  <a:lnTo>
                    <a:pt x="155162" y="18669"/>
                  </a:lnTo>
                  <a:lnTo>
                    <a:pt x="155543" y="19050"/>
                  </a:lnTo>
                  <a:lnTo>
                    <a:pt x="156210" y="17717"/>
                  </a:lnTo>
                  <a:lnTo>
                    <a:pt x="156496" y="17717"/>
                  </a:lnTo>
                  <a:lnTo>
                    <a:pt x="156877" y="18002"/>
                  </a:lnTo>
                  <a:lnTo>
                    <a:pt x="157163" y="17717"/>
                  </a:lnTo>
                  <a:lnTo>
                    <a:pt x="157163" y="18002"/>
                  </a:lnTo>
                  <a:lnTo>
                    <a:pt x="157448" y="18002"/>
                  </a:lnTo>
                  <a:lnTo>
                    <a:pt x="157448" y="18669"/>
                  </a:lnTo>
                  <a:lnTo>
                    <a:pt x="157829" y="18669"/>
                  </a:lnTo>
                  <a:lnTo>
                    <a:pt x="158115" y="19050"/>
                  </a:lnTo>
                  <a:lnTo>
                    <a:pt x="159163" y="19050"/>
                  </a:lnTo>
                  <a:lnTo>
                    <a:pt x="159163" y="17717"/>
                  </a:lnTo>
                  <a:lnTo>
                    <a:pt x="159448" y="18002"/>
                  </a:lnTo>
                  <a:lnTo>
                    <a:pt x="159448" y="18383"/>
                  </a:lnTo>
                  <a:lnTo>
                    <a:pt x="160401" y="18383"/>
                  </a:lnTo>
                  <a:lnTo>
                    <a:pt x="160401" y="18669"/>
                  </a:lnTo>
                  <a:lnTo>
                    <a:pt x="160115" y="19050"/>
                  </a:lnTo>
                  <a:lnTo>
                    <a:pt x="160401" y="19050"/>
                  </a:lnTo>
                  <a:lnTo>
                    <a:pt x="160782" y="19622"/>
                  </a:lnTo>
                  <a:lnTo>
                    <a:pt x="160401" y="19622"/>
                  </a:lnTo>
                  <a:lnTo>
                    <a:pt x="160401" y="20288"/>
                  </a:lnTo>
                  <a:lnTo>
                    <a:pt x="160782" y="20288"/>
                  </a:lnTo>
                  <a:lnTo>
                    <a:pt x="160401" y="21622"/>
                  </a:lnTo>
                  <a:lnTo>
                    <a:pt x="160115" y="21622"/>
                  </a:lnTo>
                  <a:lnTo>
                    <a:pt x="160401" y="22003"/>
                  </a:lnTo>
                  <a:lnTo>
                    <a:pt x="161068" y="22289"/>
                  </a:lnTo>
                  <a:lnTo>
                    <a:pt x="160782" y="23622"/>
                  </a:lnTo>
                  <a:lnTo>
                    <a:pt x="161734" y="24289"/>
                  </a:lnTo>
                  <a:lnTo>
                    <a:pt x="161734" y="24956"/>
                  </a:lnTo>
                  <a:lnTo>
                    <a:pt x="162115" y="24956"/>
                  </a:lnTo>
                  <a:lnTo>
                    <a:pt x="163068" y="25241"/>
                  </a:lnTo>
                  <a:lnTo>
                    <a:pt x="163354" y="25908"/>
                  </a:lnTo>
                  <a:lnTo>
                    <a:pt x="164401" y="26194"/>
                  </a:lnTo>
                  <a:lnTo>
                    <a:pt x="164401" y="26575"/>
                  </a:lnTo>
                  <a:lnTo>
                    <a:pt x="165354" y="27242"/>
                  </a:lnTo>
                  <a:lnTo>
                    <a:pt x="165735" y="28480"/>
                  </a:lnTo>
                  <a:lnTo>
                    <a:pt x="166021" y="29528"/>
                  </a:lnTo>
                  <a:lnTo>
                    <a:pt x="167354" y="30194"/>
                  </a:lnTo>
                  <a:lnTo>
                    <a:pt x="168307" y="30194"/>
                  </a:lnTo>
                  <a:lnTo>
                    <a:pt x="169259" y="29813"/>
                  </a:lnTo>
                  <a:lnTo>
                    <a:pt x="169640" y="29813"/>
                  </a:lnTo>
                  <a:lnTo>
                    <a:pt x="170307" y="30194"/>
                  </a:lnTo>
                  <a:lnTo>
                    <a:pt x="171259" y="30194"/>
                  </a:lnTo>
                  <a:lnTo>
                    <a:pt x="171259" y="30480"/>
                  </a:lnTo>
                  <a:lnTo>
                    <a:pt x="171640" y="30194"/>
                  </a:lnTo>
                  <a:lnTo>
                    <a:pt x="172212" y="30480"/>
                  </a:lnTo>
                  <a:lnTo>
                    <a:pt x="172593" y="31147"/>
                  </a:lnTo>
                  <a:lnTo>
                    <a:pt x="174879" y="29147"/>
                  </a:lnTo>
                  <a:lnTo>
                    <a:pt x="174593" y="28480"/>
                  </a:lnTo>
                  <a:lnTo>
                    <a:pt x="174879" y="27908"/>
                  </a:lnTo>
                  <a:lnTo>
                    <a:pt x="174879" y="27527"/>
                  </a:lnTo>
                  <a:lnTo>
                    <a:pt x="173926" y="25908"/>
                  </a:lnTo>
                  <a:lnTo>
                    <a:pt x="173926" y="23908"/>
                  </a:lnTo>
                  <a:lnTo>
                    <a:pt x="174212" y="24575"/>
                  </a:lnTo>
                  <a:lnTo>
                    <a:pt x="175165" y="24575"/>
                  </a:lnTo>
                  <a:lnTo>
                    <a:pt x="175831" y="24956"/>
                  </a:lnTo>
                  <a:lnTo>
                    <a:pt x="177546" y="24956"/>
                  </a:lnTo>
                  <a:lnTo>
                    <a:pt x="177832" y="25527"/>
                  </a:lnTo>
                  <a:lnTo>
                    <a:pt x="178117" y="25908"/>
                  </a:lnTo>
                  <a:lnTo>
                    <a:pt x="178784" y="26194"/>
                  </a:lnTo>
                  <a:lnTo>
                    <a:pt x="178117" y="27242"/>
                  </a:lnTo>
                  <a:lnTo>
                    <a:pt x="178498" y="27527"/>
                  </a:lnTo>
                  <a:lnTo>
                    <a:pt x="178498" y="28194"/>
                  </a:lnTo>
                  <a:lnTo>
                    <a:pt x="178784" y="28480"/>
                  </a:lnTo>
                  <a:lnTo>
                    <a:pt x="179451" y="29528"/>
                  </a:lnTo>
                  <a:lnTo>
                    <a:pt x="179451" y="30194"/>
                  </a:lnTo>
                  <a:lnTo>
                    <a:pt x="180784" y="30480"/>
                  </a:lnTo>
                  <a:lnTo>
                    <a:pt x="181070" y="30194"/>
                  </a:lnTo>
                  <a:lnTo>
                    <a:pt x="181070" y="29528"/>
                  </a:lnTo>
                  <a:lnTo>
                    <a:pt x="180784" y="28480"/>
                  </a:lnTo>
                  <a:lnTo>
                    <a:pt x="181070" y="28194"/>
                  </a:lnTo>
                  <a:lnTo>
                    <a:pt x="182118" y="28194"/>
                  </a:lnTo>
                  <a:lnTo>
                    <a:pt x="182785" y="27908"/>
                  </a:lnTo>
                  <a:lnTo>
                    <a:pt x="183070" y="27908"/>
                  </a:lnTo>
                  <a:lnTo>
                    <a:pt x="184023" y="27527"/>
                  </a:lnTo>
                  <a:lnTo>
                    <a:pt x="184690" y="28194"/>
                  </a:lnTo>
                  <a:lnTo>
                    <a:pt x="186023" y="28194"/>
                  </a:lnTo>
                  <a:lnTo>
                    <a:pt x="186404" y="27908"/>
                  </a:lnTo>
                  <a:lnTo>
                    <a:pt x="186976" y="28194"/>
                  </a:lnTo>
                  <a:lnTo>
                    <a:pt x="188023" y="27908"/>
                  </a:lnTo>
                  <a:lnTo>
                    <a:pt x="188690" y="27908"/>
                  </a:lnTo>
                  <a:lnTo>
                    <a:pt x="188976" y="28194"/>
                  </a:lnTo>
                  <a:lnTo>
                    <a:pt x="188976" y="28480"/>
                  </a:lnTo>
                  <a:lnTo>
                    <a:pt x="189357" y="28480"/>
                  </a:lnTo>
                  <a:lnTo>
                    <a:pt x="190309" y="27908"/>
                  </a:lnTo>
                  <a:lnTo>
                    <a:pt x="190595" y="27908"/>
                  </a:lnTo>
                  <a:lnTo>
                    <a:pt x="190976" y="28194"/>
                  </a:lnTo>
                  <a:lnTo>
                    <a:pt x="190976" y="28480"/>
                  </a:lnTo>
                  <a:lnTo>
                    <a:pt x="192310" y="29147"/>
                  </a:lnTo>
                  <a:lnTo>
                    <a:pt x="192881" y="29147"/>
                  </a:lnTo>
                  <a:lnTo>
                    <a:pt x="193262" y="28861"/>
                  </a:lnTo>
                  <a:lnTo>
                    <a:pt x="193262" y="28480"/>
                  </a:lnTo>
                  <a:lnTo>
                    <a:pt x="195263" y="28480"/>
                  </a:lnTo>
                  <a:lnTo>
                    <a:pt x="196501" y="28861"/>
                  </a:lnTo>
                  <a:lnTo>
                    <a:pt x="196882" y="28861"/>
                  </a:lnTo>
                  <a:lnTo>
                    <a:pt x="197167" y="28194"/>
                  </a:lnTo>
                  <a:lnTo>
                    <a:pt x="197548" y="27908"/>
                  </a:lnTo>
                  <a:lnTo>
                    <a:pt x="198215" y="27908"/>
                  </a:lnTo>
                  <a:lnTo>
                    <a:pt x="198501" y="28194"/>
                  </a:lnTo>
                  <a:lnTo>
                    <a:pt x="199834" y="27908"/>
                  </a:lnTo>
                  <a:lnTo>
                    <a:pt x="201454" y="28194"/>
                  </a:lnTo>
                  <a:lnTo>
                    <a:pt x="201739" y="28194"/>
                  </a:lnTo>
                  <a:lnTo>
                    <a:pt x="201739" y="28480"/>
                  </a:lnTo>
                  <a:lnTo>
                    <a:pt x="202120" y="28194"/>
                  </a:lnTo>
                  <a:lnTo>
                    <a:pt x="202120" y="28480"/>
                  </a:lnTo>
                  <a:lnTo>
                    <a:pt x="203740" y="27527"/>
                  </a:lnTo>
                  <a:lnTo>
                    <a:pt x="204692" y="27908"/>
                  </a:lnTo>
                  <a:lnTo>
                    <a:pt x="205073" y="27242"/>
                  </a:lnTo>
                  <a:lnTo>
                    <a:pt x="206407" y="27527"/>
                  </a:lnTo>
                  <a:lnTo>
                    <a:pt x="207359" y="26575"/>
                  </a:lnTo>
                  <a:lnTo>
                    <a:pt x="208312" y="26194"/>
                  </a:lnTo>
                  <a:lnTo>
                    <a:pt x="208978" y="26194"/>
                  </a:lnTo>
                  <a:lnTo>
                    <a:pt x="210026" y="25908"/>
                  </a:lnTo>
                  <a:lnTo>
                    <a:pt x="210598" y="25908"/>
                  </a:lnTo>
                  <a:lnTo>
                    <a:pt x="211645" y="26194"/>
                  </a:lnTo>
                  <a:lnTo>
                    <a:pt x="211931" y="26194"/>
                  </a:lnTo>
                  <a:lnTo>
                    <a:pt x="211931" y="26575"/>
                  </a:lnTo>
                  <a:lnTo>
                    <a:pt x="212598" y="25908"/>
                  </a:lnTo>
                  <a:lnTo>
                    <a:pt x="213550" y="25908"/>
                  </a:lnTo>
                  <a:lnTo>
                    <a:pt x="214598" y="24956"/>
                  </a:lnTo>
                  <a:lnTo>
                    <a:pt x="214217" y="24575"/>
                  </a:lnTo>
                  <a:lnTo>
                    <a:pt x="214598" y="24575"/>
                  </a:lnTo>
                  <a:lnTo>
                    <a:pt x="214217" y="24575"/>
                  </a:lnTo>
                  <a:lnTo>
                    <a:pt x="214598" y="24289"/>
                  </a:lnTo>
                  <a:lnTo>
                    <a:pt x="214217" y="23622"/>
                  </a:lnTo>
                  <a:lnTo>
                    <a:pt x="215265" y="23241"/>
                  </a:lnTo>
                  <a:lnTo>
                    <a:pt x="215932" y="22574"/>
                  </a:lnTo>
                  <a:lnTo>
                    <a:pt x="216217" y="22574"/>
                  </a:lnTo>
                  <a:lnTo>
                    <a:pt x="215932" y="22003"/>
                  </a:lnTo>
                  <a:lnTo>
                    <a:pt x="216217" y="20955"/>
                  </a:lnTo>
                  <a:lnTo>
                    <a:pt x="216884" y="20669"/>
                  </a:lnTo>
                  <a:lnTo>
                    <a:pt x="217837" y="20669"/>
                  </a:lnTo>
                  <a:lnTo>
                    <a:pt x="218503" y="20003"/>
                  </a:lnTo>
                  <a:lnTo>
                    <a:pt x="220789" y="20003"/>
                  </a:lnTo>
                  <a:lnTo>
                    <a:pt x="222123" y="18669"/>
                  </a:lnTo>
                  <a:lnTo>
                    <a:pt x="223075" y="18669"/>
                  </a:lnTo>
                  <a:lnTo>
                    <a:pt x="223075" y="18383"/>
                  </a:lnTo>
                  <a:lnTo>
                    <a:pt x="223742" y="18669"/>
                  </a:lnTo>
                  <a:lnTo>
                    <a:pt x="223742" y="19336"/>
                  </a:lnTo>
                  <a:lnTo>
                    <a:pt x="223456" y="20003"/>
                  </a:lnTo>
                  <a:lnTo>
                    <a:pt x="223075" y="21336"/>
                  </a:lnTo>
                  <a:lnTo>
                    <a:pt x="221456" y="21622"/>
                  </a:lnTo>
                  <a:lnTo>
                    <a:pt x="220789" y="22003"/>
                  </a:lnTo>
                  <a:lnTo>
                    <a:pt x="220123" y="22003"/>
                  </a:lnTo>
                  <a:lnTo>
                    <a:pt x="220123" y="22574"/>
                  </a:lnTo>
                  <a:lnTo>
                    <a:pt x="219456" y="23241"/>
                  </a:lnTo>
                  <a:lnTo>
                    <a:pt x="219837" y="23241"/>
                  </a:lnTo>
                  <a:lnTo>
                    <a:pt x="220123" y="23908"/>
                  </a:lnTo>
                  <a:lnTo>
                    <a:pt x="220789" y="24956"/>
                  </a:lnTo>
                  <a:lnTo>
                    <a:pt x="222790" y="24575"/>
                  </a:lnTo>
                  <a:lnTo>
                    <a:pt x="224409" y="23908"/>
                  </a:lnTo>
                  <a:lnTo>
                    <a:pt x="225361" y="23908"/>
                  </a:lnTo>
                  <a:lnTo>
                    <a:pt x="226409" y="24289"/>
                  </a:lnTo>
                  <a:lnTo>
                    <a:pt x="230029" y="23622"/>
                  </a:lnTo>
                  <a:lnTo>
                    <a:pt x="230695" y="25527"/>
                  </a:lnTo>
                  <a:lnTo>
                    <a:pt x="229648" y="30194"/>
                  </a:lnTo>
                  <a:lnTo>
                    <a:pt x="229648" y="3019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151170BF-4AC1-7504-1C26-5F6B044B898E}"/>
                </a:ext>
              </a:extLst>
            </p:cNvPr>
            <p:cNvSpPr/>
            <p:nvPr/>
          </p:nvSpPr>
          <p:spPr>
            <a:xfrm>
              <a:off x="269699" y="4995544"/>
              <a:ext cx="816959" cy="666845"/>
            </a:xfrm>
            <a:custGeom>
              <a:avLst/>
              <a:gdLst>
                <a:gd name="connsiteX0" fmla="*/ 456343 w 816959"/>
                <a:gd name="connsiteY0" fmla="*/ 9239 h 666845"/>
                <a:gd name="connsiteX1" fmla="*/ 469868 w 816959"/>
                <a:gd name="connsiteY1" fmla="*/ 20098 h 666845"/>
                <a:gd name="connsiteX2" fmla="*/ 487871 w 816959"/>
                <a:gd name="connsiteY2" fmla="*/ 33528 h 666845"/>
                <a:gd name="connsiteX3" fmla="*/ 523970 w 816959"/>
                <a:gd name="connsiteY3" fmla="*/ 32861 h 666845"/>
                <a:gd name="connsiteX4" fmla="*/ 526256 w 816959"/>
                <a:gd name="connsiteY4" fmla="*/ 32861 h 666845"/>
                <a:gd name="connsiteX5" fmla="*/ 539401 w 816959"/>
                <a:gd name="connsiteY5" fmla="*/ 32575 h 666845"/>
                <a:gd name="connsiteX6" fmla="*/ 542354 w 816959"/>
                <a:gd name="connsiteY6" fmla="*/ 32861 h 666845"/>
                <a:gd name="connsiteX7" fmla="*/ 552831 w 816959"/>
                <a:gd name="connsiteY7" fmla="*/ 37814 h 666845"/>
                <a:gd name="connsiteX8" fmla="*/ 576453 w 816959"/>
                <a:gd name="connsiteY8" fmla="*/ 48578 h 666845"/>
                <a:gd name="connsiteX9" fmla="*/ 580739 w 816959"/>
                <a:gd name="connsiteY9" fmla="*/ 51245 h 666845"/>
                <a:gd name="connsiteX10" fmla="*/ 596837 w 816959"/>
                <a:gd name="connsiteY10" fmla="*/ 98488 h 666845"/>
                <a:gd name="connsiteX11" fmla="*/ 597503 w 816959"/>
                <a:gd name="connsiteY11" fmla="*/ 100489 h 666845"/>
                <a:gd name="connsiteX12" fmla="*/ 598170 w 816959"/>
                <a:gd name="connsiteY12" fmla="*/ 101441 h 666845"/>
                <a:gd name="connsiteX13" fmla="*/ 598456 w 816959"/>
                <a:gd name="connsiteY13" fmla="*/ 101441 h 666845"/>
                <a:gd name="connsiteX14" fmla="*/ 613601 w 816959"/>
                <a:gd name="connsiteY14" fmla="*/ 150686 h 666845"/>
                <a:gd name="connsiteX15" fmla="*/ 624364 w 816959"/>
                <a:gd name="connsiteY15" fmla="*/ 186119 h 666845"/>
                <a:gd name="connsiteX16" fmla="*/ 651605 w 816959"/>
                <a:gd name="connsiteY16" fmla="*/ 231743 h 666845"/>
                <a:gd name="connsiteX17" fmla="*/ 665417 w 816959"/>
                <a:gd name="connsiteY17" fmla="*/ 255651 h 666845"/>
                <a:gd name="connsiteX18" fmla="*/ 669036 w 816959"/>
                <a:gd name="connsiteY18" fmla="*/ 261557 h 666845"/>
                <a:gd name="connsiteX19" fmla="*/ 670370 w 816959"/>
                <a:gd name="connsiteY19" fmla="*/ 263176 h 666845"/>
                <a:gd name="connsiteX20" fmla="*/ 671322 w 816959"/>
                <a:gd name="connsiteY20" fmla="*/ 265176 h 666845"/>
                <a:gd name="connsiteX21" fmla="*/ 670655 w 816959"/>
                <a:gd name="connsiteY21" fmla="*/ 265462 h 666845"/>
                <a:gd name="connsiteX22" fmla="*/ 671608 w 816959"/>
                <a:gd name="connsiteY22" fmla="*/ 266795 h 666845"/>
                <a:gd name="connsiteX23" fmla="*/ 673894 w 816959"/>
                <a:gd name="connsiteY23" fmla="*/ 314039 h 666845"/>
                <a:gd name="connsiteX24" fmla="*/ 712946 w 816959"/>
                <a:gd name="connsiteY24" fmla="*/ 357664 h 666845"/>
                <a:gd name="connsiteX25" fmla="*/ 732663 w 816959"/>
                <a:gd name="connsiteY25" fmla="*/ 372142 h 666845"/>
                <a:gd name="connsiteX26" fmla="*/ 812387 w 816959"/>
                <a:gd name="connsiteY26" fmla="*/ 378714 h 666845"/>
                <a:gd name="connsiteX27" fmla="*/ 813721 w 816959"/>
                <a:gd name="connsiteY27" fmla="*/ 379000 h 666845"/>
                <a:gd name="connsiteX28" fmla="*/ 814387 w 816959"/>
                <a:gd name="connsiteY28" fmla="*/ 379381 h 666845"/>
                <a:gd name="connsiteX29" fmla="*/ 816674 w 816959"/>
                <a:gd name="connsiteY29" fmla="*/ 379667 h 666845"/>
                <a:gd name="connsiteX30" fmla="*/ 816959 w 816959"/>
                <a:gd name="connsiteY30" fmla="*/ 380333 h 666845"/>
                <a:gd name="connsiteX31" fmla="*/ 816959 w 816959"/>
                <a:gd name="connsiteY31" fmla="*/ 380714 h 666845"/>
                <a:gd name="connsiteX32" fmla="*/ 816674 w 816959"/>
                <a:gd name="connsiteY32" fmla="*/ 384620 h 666845"/>
                <a:gd name="connsiteX33" fmla="*/ 816388 w 816959"/>
                <a:gd name="connsiteY33" fmla="*/ 386239 h 666845"/>
                <a:gd name="connsiteX34" fmla="*/ 815721 w 816959"/>
                <a:gd name="connsiteY34" fmla="*/ 388906 h 666845"/>
                <a:gd name="connsiteX35" fmla="*/ 815054 w 816959"/>
                <a:gd name="connsiteY35" fmla="*/ 390525 h 666845"/>
                <a:gd name="connsiteX36" fmla="*/ 814673 w 816959"/>
                <a:gd name="connsiteY36" fmla="*/ 392811 h 666845"/>
                <a:gd name="connsiteX37" fmla="*/ 814387 w 816959"/>
                <a:gd name="connsiteY37" fmla="*/ 394430 h 666845"/>
                <a:gd name="connsiteX38" fmla="*/ 813054 w 816959"/>
                <a:gd name="connsiteY38" fmla="*/ 399002 h 666845"/>
                <a:gd name="connsiteX39" fmla="*/ 812768 w 816959"/>
                <a:gd name="connsiteY39" fmla="*/ 401669 h 666845"/>
                <a:gd name="connsiteX40" fmla="*/ 812387 w 816959"/>
                <a:gd name="connsiteY40" fmla="*/ 402622 h 666845"/>
                <a:gd name="connsiteX41" fmla="*/ 810768 w 816959"/>
                <a:gd name="connsiteY41" fmla="*/ 406241 h 666845"/>
                <a:gd name="connsiteX42" fmla="*/ 809816 w 816959"/>
                <a:gd name="connsiteY42" fmla="*/ 408908 h 666845"/>
                <a:gd name="connsiteX43" fmla="*/ 809435 w 816959"/>
                <a:gd name="connsiteY43" fmla="*/ 411194 h 666845"/>
                <a:gd name="connsiteX44" fmla="*/ 809149 w 816959"/>
                <a:gd name="connsiteY44" fmla="*/ 412813 h 666845"/>
                <a:gd name="connsiteX45" fmla="*/ 808768 w 816959"/>
                <a:gd name="connsiteY45" fmla="*/ 413861 h 666845"/>
                <a:gd name="connsiteX46" fmla="*/ 808101 w 816959"/>
                <a:gd name="connsiteY46" fmla="*/ 415100 h 666845"/>
                <a:gd name="connsiteX47" fmla="*/ 807815 w 816959"/>
                <a:gd name="connsiteY47" fmla="*/ 416147 h 666845"/>
                <a:gd name="connsiteX48" fmla="*/ 807815 w 816959"/>
                <a:gd name="connsiteY48" fmla="*/ 417767 h 666845"/>
                <a:gd name="connsiteX49" fmla="*/ 807434 w 816959"/>
                <a:gd name="connsiteY49" fmla="*/ 418433 h 666845"/>
                <a:gd name="connsiteX50" fmla="*/ 806196 w 816959"/>
                <a:gd name="connsiteY50" fmla="*/ 419767 h 666845"/>
                <a:gd name="connsiteX51" fmla="*/ 804862 w 816959"/>
                <a:gd name="connsiteY51" fmla="*/ 423958 h 666845"/>
                <a:gd name="connsiteX52" fmla="*/ 802862 w 816959"/>
                <a:gd name="connsiteY52" fmla="*/ 428911 h 666845"/>
                <a:gd name="connsiteX53" fmla="*/ 804482 w 816959"/>
                <a:gd name="connsiteY53" fmla="*/ 429863 h 666845"/>
                <a:gd name="connsiteX54" fmla="*/ 803910 w 816959"/>
                <a:gd name="connsiteY54" fmla="*/ 432149 h 666845"/>
                <a:gd name="connsiteX55" fmla="*/ 802577 w 816959"/>
                <a:gd name="connsiteY55" fmla="*/ 435483 h 666845"/>
                <a:gd name="connsiteX56" fmla="*/ 802196 w 816959"/>
                <a:gd name="connsiteY56" fmla="*/ 436436 h 666845"/>
                <a:gd name="connsiteX57" fmla="*/ 801910 w 816959"/>
                <a:gd name="connsiteY57" fmla="*/ 436817 h 666845"/>
                <a:gd name="connsiteX58" fmla="*/ 799910 w 816959"/>
                <a:gd name="connsiteY58" fmla="*/ 442722 h 666845"/>
                <a:gd name="connsiteX59" fmla="*/ 799243 w 816959"/>
                <a:gd name="connsiteY59" fmla="*/ 444341 h 666845"/>
                <a:gd name="connsiteX60" fmla="*/ 798957 w 816959"/>
                <a:gd name="connsiteY60" fmla="*/ 445961 h 666845"/>
                <a:gd name="connsiteX61" fmla="*/ 798957 w 816959"/>
                <a:gd name="connsiteY61" fmla="*/ 446627 h 666845"/>
                <a:gd name="connsiteX62" fmla="*/ 798290 w 816959"/>
                <a:gd name="connsiteY62" fmla="*/ 449866 h 666845"/>
                <a:gd name="connsiteX63" fmla="*/ 796004 w 816959"/>
                <a:gd name="connsiteY63" fmla="*/ 451199 h 666845"/>
                <a:gd name="connsiteX64" fmla="*/ 792099 w 816959"/>
                <a:gd name="connsiteY64" fmla="*/ 454152 h 666845"/>
                <a:gd name="connsiteX65" fmla="*/ 788765 w 816959"/>
                <a:gd name="connsiteY65" fmla="*/ 456819 h 666845"/>
                <a:gd name="connsiteX66" fmla="*/ 788099 w 816959"/>
                <a:gd name="connsiteY66" fmla="*/ 457105 h 666845"/>
                <a:gd name="connsiteX67" fmla="*/ 778288 w 816959"/>
                <a:gd name="connsiteY67" fmla="*/ 457486 h 666845"/>
                <a:gd name="connsiteX68" fmla="*/ 766477 w 816959"/>
                <a:gd name="connsiteY68" fmla="*/ 457105 h 666845"/>
                <a:gd name="connsiteX69" fmla="*/ 761524 w 816959"/>
                <a:gd name="connsiteY69" fmla="*/ 456438 h 666845"/>
                <a:gd name="connsiteX70" fmla="*/ 751046 w 816959"/>
                <a:gd name="connsiteY70" fmla="*/ 456438 h 666845"/>
                <a:gd name="connsiteX71" fmla="*/ 745808 w 816959"/>
                <a:gd name="connsiteY71" fmla="*/ 455200 h 666845"/>
                <a:gd name="connsiteX72" fmla="*/ 743522 w 816959"/>
                <a:gd name="connsiteY72" fmla="*/ 455486 h 666845"/>
                <a:gd name="connsiteX73" fmla="*/ 740569 w 816959"/>
                <a:gd name="connsiteY73" fmla="*/ 455200 h 666845"/>
                <a:gd name="connsiteX74" fmla="*/ 738950 w 816959"/>
                <a:gd name="connsiteY74" fmla="*/ 455486 h 666845"/>
                <a:gd name="connsiteX75" fmla="*/ 738283 w 816959"/>
                <a:gd name="connsiteY75" fmla="*/ 455771 h 666845"/>
                <a:gd name="connsiteX76" fmla="*/ 737235 w 816959"/>
                <a:gd name="connsiteY76" fmla="*/ 456438 h 666845"/>
                <a:gd name="connsiteX77" fmla="*/ 734282 w 816959"/>
                <a:gd name="connsiteY77" fmla="*/ 457486 h 666845"/>
                <a:gd name="connsiteX78" fmla="*/ 729044 w 816959"/>
                <a:gd name="connsiteY78" fmla="*/ 458724 h 666845"/>
                <a:gd name="connsiteX79" fmla="*/ 726091 w 816959"/>
                <a:gd name="connsiteY79" fmla="*/ 460058 h 666845"/>
                <a:gd name="connsiteX80" fmla="*/ 722186 w 816959"/>
                <a:gd name="connsiteY80" fmla="*/ 463391 h 666845"/>
                <a:gd name="connsiteX81" fmla="*/ 720566 w 816959"/>
                <a:gd name="connsiteY81" fmla="*/ 464058 h 666845"/>
                <a:gd name="connsiteX82" fmla="*/ 717233 w 816959"/>
                <a:gd name="connsiteY82" fmla="*/ 465011 h 666845"/>
                <a:gd name="connsiteX83" fmla="*/ 714280 w 816959"/>
                <a:gd name="connsiteY83" fmla="*/ 467011 h 666845"/>
                <a:gd name="connsiteX84" fmla="*/ 711327 w 816959"/>
                <a:gd name="connsiteY84" fmla="*/ 470249 h 666845"/>
                <a:gd name="connsiteX85" fmla="*/ 709994 w 816959"/>
                <a:gd name="connsiteY85" fmla="*/ 471202 h 666845"/>
                <a:gd name="connsiteX86" fmla="*/ 708755 w 816959"/>
                <a:gd name="connsiteY86" fmla="*/ 472916 h 666845"/>
                <a:gd name="connsiteX87" fmla="*/ 707041 w 816959"/>
                <a:gd name="connsiteY87" fmla="*/ 474155 h 666845"/>
                <a:gd name="connsiteX88" fmla="*/ 706755 w 816959"/>
                <a:gd name="connsiteY88" fmla="*/ 474821 h 666845"/>
                <a:gd name="connsiteX89" fmla="*/ 706088 w 816959"/>
                <a:gd name="connsiteY89" fmla="*/ 474821 h 666845"/>
                <a:gd name="connsiteX90" fmla="*/ 705136 w 816959"/>
                <a:gd name="connsiteY90" fmla="*/ 475869 h 666845"/>
                <a:gd name="connsiteX91" fmla="*/ 703421 w 816959"/>
                <a:gd name="connsiteY91" fmla="*/ 477774 h 666845"/>
                <a:gd name="connsiteX92" fmla="*/ 700850 w 816959"/>
                <a:gd name="connsiteY92" fmla="*/ 479774 h 666845"/>
                <a:gd name="connsiteX93" fmla="*/ 700183 w 816959"/>
                <a:gd name="connsiteY93" fmla="*/ 481108 h 666845"/>
                <a:gd name="connsiteX94" fmla="*/ 699897 w 816959"/>
                <a:gd name="connsiteY94" fmla="*/ 482441 h 666845"/>
                <a:gd name="connsiteX95" fmla="*/ 698564 w 816959"/>
                <a:gd name="connsiteY95" fmla="*/ 485013 h 666845"/>
                <a:gd name="connsiteX96" fmla="*/ 697516 w 816959"/>
                <a:gd name="connsiteY96" fmla="*/ 485966 h 666845"/>
                <a:gd name="connsiteX97" fmla="*/ 695897 w 816959"/>
                <a:gd name="connsiteY97" fmla="*/ 487966 h 666845"/>
                <a:gd name="connsiteX98" fmla="*/ 695897 w 816959"/>
                <a:gd name="connsiteY98" fmla="*/ 488633 h 666845"/>
                <a:gd name="connsiteX99" fmla="*/ 694277 w 816959"/>
                <a:gd name="connsiteY99" fmla="*/ 490252 h 666845"/>
                <a:gd name="connsiteX100" fmla="*/ 693325 w 816959"/>
                <a:gd name="connsiteY100" fmla="*/ 492538 h 666845"/>
                <a:gd name="connsiteX101" fmla="*/ 691039 w 816959"/>
                <a:gd name="connsiteY101" fmla="*/ 495205 h 666845"/>
                <a:gd name="connsiteX102" fmla="*/ 689991 w 816959"/>
                <a:gd name="connsiteY102" fmla="*/ 497205 h 666845"/>
                <a:gd name="connsiteX103" fmla="*/ 681800 w 816959"/>
                <a:gd name="connsiteY103" fmla="*/ 509302 h 666845"/>
                <a:gd name="connsiteX104" fmla="*/ 671989 w 816959"/>
                <a:gd name="connsiteY104" fmla="*/ 524066 h 666845"/>
                <a:gd name="connsiteX105" fmla="*/ 671608 w 816959"/>
                <a:gd name="connsiteY105" fmla="*/ 524351 h 666845"/>
                <a:gd name="connsiteX106" fmla="*/ 667417 w 816959"/>
                <a:gd name="connsiteY106" fmla="*/ 530924 h 666845"/>
                <a:gd name="connsiteX107" fmla="*/ 667036 w 816959"/>
                <a:gd name="connsiteY107" fmla="*/ 531971 h 666845"/>
                <a:gd name="connsiteX108" fmla="*/ 666369 w 816959"/>
                <a:gd name="connsiteY108" fmla="*/ 532638 h 666845"/>
                <a:gd name="connsiteX109" fmla="*/ 664750 w 816959"/>
                <a:gd name="connsiteY109" fmla="*/ 534543 h 666845"/>
                <a:gd name="connsiteX110" fmla="*/ 663131 w 816959"/>
                <a:gd name="connsiteY110" fmla="*/ 535591 h 666845"/>
                <a:gd name="connsiteX111" fmla="*/ 659511 w 816959"/>
                <a:gd name="connsiteY111" fmla="*/ 541782 h 666845"/>
                <a:gd name="connsiteX112" fmla="*/ 658559 w 816959"/>
                <a:gd name="connsiteY112" fmla="*/ 543116 h 666845"/>
                <a:gd name="connsiteX113" fmla="*/ 657225 w 816959"/>
                <a:gd name="connsiteY113" fmla="*/ 546068 h 666845"/>
                <a:gd name="connsiteX114" fmla="*/ 655892 w 816959"/>
                <a:gd name="connsiteY114" fmla="*/ 548640 h 666845"/>
                <a:gd name="connsiteX115" fmla="*/ 654939 w 816959"/>
                <a:gd name="connsiteY115" fmla="*/ 549974 h 666845"/>
                <a:gd name="connsiteX116" fmla="*/ 653606 w 816959"/>
                <a:gd name="connsiteY116" fmla="*/ 552926 h 666845"/>
                <a:gd name="connsiteX117" fmla="*/ 651320 w 816959"/>
                <a:gd name="connsiteY117" fmla="*/ 556546 h 666845"/>
                <a:gd name="connsiteX118" fmla="*/ 650939 w 816959"/>
                <a:gd name="connsiteY118" fmla="*/ 559784 h 666845"/>
                <a:gd name="connsiteX119" fmla="*/ 649034 w 816959"/>
                <a:gd name="connsiteY119" fmla="*/ 566738 h 666845"/>
                <a:gd name="connsiteX120" fmla="*/ 647319 w 816959"/>
                <a:gd name="connsiteY120" fmla="*/ 573977 h 666845"/>
                <a:gd name="connsiteX121" fmla="*/ 641414 w 816959"/>
                <a:gd name="connsiteY121" fmla="*/ 586454 h 666845"/>
                <a:gd name="connsiteX122" fmla="*/ 584073 w 816959"/>
                <a:gd name="connsiteY122" fmla="*/ 588359 h 666845"/>
                <a:gd name="connsiteX123" fmla="*/ 552545 w 816959"/>
                <a:gd name="connsiteY123" fmla="*/ 589407 h 666845"/>
                <a:gd name="connsiteX124" fmla="*/ 528542 w 816959"/>
                <a:gd name="connsiteY124" fmla="*/ 615601 h 666845"/>
                <a:gd name="connsiteX125" fmla="*/ 509873 w 816959"/>
                <a:gd name="connsiteY125" fmla="*/ 635603 h 666845"/>
                <a:gd name="connsiteX126" fmla="*/ 477393 w 816959"/>
                <a:gd name="connsiteY126" fmla="*/ 648462 h 666845"/>
                <a:gd name="connsiteX127" fmla="*/ 432721 w 816959"/>
                <a:gd name="connsiteY127" fmla="*/ 665798 h 666845"/>
                <a:gd name="connsiteX128" fmla="*/ 430816 w 816959"/>
                <a:gd name="connsiteY128" fmla="*/ 666845 h 666845"/>
                <a:gd name="connsiteX129" fmla="*/ 427196 w 816959"/>
                <a:gd name="connsiteY129" fmla="*/ 664464 h 666845"/>
                <a:gd name="connsiteX130" fmla="*/ 420624 w 816959"/>
                <a:gd name="connsiteY130" fmla="*/ 659892 h 666845"/>
                <a:gd name="connsiteX131" fmla="*/ 276606 w 816959"/>
                <a:gd name="connsiteY131" fmla="*/ 562451 h 666845"/>
                <a:gd name="connsiteX132" fmla="*/ 144304 w 816959"/>
                <a:gd name="connsiteY132" fmla="*/ 473869 h 666845"/>
                <a:gd name="connsiteX133" fmla="*/ 117062 w 816959"/>
                <a:gd name="connsiteY133" fmla="*/ 455771 h 666845"/>
                <a:gd name="connsiteX134" fmla="*/ 0 w 816959"/>
                <a:gd name="connsiteY134" fmla="*/ 378047 h 666845"/>
                <a:gd name="connsiteX135" fmla="*/ 0 w 816959"/>
                <a:gd name="connsiteY135" fmla="*/ 148971 h 666845"/>
                <a:gd name="connsiteX136" fmla="*/ 1905 w 816959"/>
                <a:gd name="connsiteY136" fmla="*/ 148400 h 666845"/>
                <a:gd name="connsiteX137" fmla="*/ 11811 w 816959"/>
                <a:gd name="connsiteY137" fmla="*/ 144113 h 666845"/>
                <a:gd name="connsiteX138" fmla="*/ 16669 w 816959"/>
                <a:gd name="connsiteY138" fmla="*/ 141161 h 666845"/>
                <a:gd name="connsiteX139" fmla="*/ 21622 w 816959"/>
                <a:gd name="connsiteY139" fmla="*/ 138875 h 666845"/>
                <a:gd name="connsiteX140" fmla="*/ 23622 w 816959"/>
                <a:gd name="connsiteY140" fmla="*/ 137827 h 666845"/>
                <a:gd name="connsiteX141" fmla="*/ 29147 w 816959"/>
                <a:gd name="connsiteY141" fmla="*/ 135541 h 666845"/>
                <a:gd name="connsiteX142" fmla="*/ 30766 w 816959"/>
                <a:gd name="connsiteY142" fmla="*/ 134588 h 666845"/>
                <a:gd name="connsiteX143" fmla="*/ 33433 w 816959"/>
                <a:gd name="connsiteY143" fmla="*/ 132302 h 666845"/>
                <a:gd name="connsiteX144" fmla="*/ 35719 w 816959"/>
                <a:gd name="connsiteY144" fmla="*/ 129635 h 666845"/>
                <a:gd name="connsiteX145" fmla="*/ 38005 w 816959"/>
                <a:gd name="connsiteY145" fmla="*/ 127349 h 666845"/>
                <a:gd name="connsiteX146" fmla="*/ 38005 w 816959"/>
                <a:gd name="connsiteY146" fmla="*/ 127063 h 666845"/>
                <a:gd name="connsiteX147" fmla="*/ 40958 w 816959"/>
                <a:gd name="connsiteY147" fmla="*/ 124111 h 666845"/>
                <a:gd name="connsiteX148" fmla="*/ 42291 w 816959"/>
                <a:gd name="connsiteY148" fmla="*/ 122396 h 666845"/>
                <a:gd name="connsiteX149" fmla="*/ 45911 w 816959"/>
                <a:gd name="connsiteY149" fmla="*/ 118872 h 666845"/>
                <a:gd name="connsiteX150" fmla="*/ 46863 w 816959"/>
                <a:gd name="connsiteY150" fmla="*/ 118205 h 666845"/>
                <a:gd name="connsiteX151" fmla="*/ 49816 w 816959"/>
                <a:gd name="connsiteY151" fmla="*/ 115538 h 666845"/>
                <a:gd name="connsiteX152" fmla="*/ 50197 w 816959"/>
                <a:gd name="connsiteY152" fmla="*/ 115253 h 666845"/>
                <a:gd name="connsiteX153" fmla="*/ 52769 w 816959"/>
                <a:gd name="connsiteY153" fmla="*/ 112967 h 666845"/>
                <a:gd name="connsiteX154" fmla="*/ 55055 w 816959"/>
                <a:gd name="connsiteY154" fmla="*/ 110966 h 666845"/>
                <a:gd name="connsiteX155" fmla="*/ 59341 w 816959"/>
                <a:gd name="connsiteY155" fmla="*/ 108299 h 666845"/>
                <a:gd name="connsiteX156" fmla="*/ 62675 w 816959"/>
                <a:gd name="connsiteY156" fmla="*/ 104680 h 666845"/>
                <a:gd name="connsiteX157" fmla="*/ 63913 w 816959"/>
                <a:gd name="connsiteY157" fmla="*/ 103442 h 666845"/>
                <a:gd name="connsiteX158" fmla="*/ 67247 w 816959"/>
                <a:gd name="connsiteY158" fmla="*/ 102108 h 666845"/>
                <a:gd name="connsiteX159" fmla="*/ 68866 w 816959"/>
                <a:gd name="connsiteY159" fmla="*/ 101727 h 666845"/>
                <a:gd name="connsiteX160" fmla="*/ 71533 w 816959"/>
                <a:gd name="connsiteY160" fmla="*/ 101441 h 666845"/>
                <a:gd name="connsiteX161" fmla="*/ 75057 w 816959"/>
                <a:gd name="connsiteY161" fmla="*/ 97822 h 666845"/>
                <a:gd name="connsiteX162" fmla="*/ 77724 w 816959"/>
                <a:gd name="connsiteY162" fmla="*/ 95536 h 666845"/>
                <a:gd name="connsiteX163" fmla="*/ 81058 w 816959"/>
                <a:gd name="connsiteY163" fmla="*/ 93917 h 666845"/>
                <a:gd name="connsiteX164" fmla="*/ 83630 w 816959"/>
                <a:gd name="connsiteY164" fmla="*/ 91916 h 666845"/>
                <a:gd name="connsiteX165" fmla="*/ 85249 w 816959"/>
                <a:gd name="connsiteY165" fmla="*/ 90964 h 666845"/>
                <a:gd name="connsiteX166" fmla="*/ 88202 w 816959"/>
                <a:gd name="connsiteY166" fmla="*/ 88963 h 666845"/>
                <a:gd name="connsiteX167" fmla="*/ 96393 w 816959"/>
                <a:gd name="connsiteY167" fmla="*/ 84011 h 666845"/>
                <a:gd name="connsiteX168" fmla="*/ 100394 w 816959"/>
                <a:gd name="connsiteY168" fmla="*/ 81439 h 666845"/>
                <a:gd name="connsiteX169" fmla="*/ 102013 w 816959"/>
                <a:gd name="connsiteY169" fmla="*/ 80486 h 666845"/>
                <a:gd name="connsiteX170" fmla="*/ 102299 w 816959"/>
                <a:gd name="connsiteY170" fmla="*/ 79153 h 666845"/>
                <a:gd name="connsiteX171" fmla="*/ 102299 w 816959"/>
                <a:gd name="connsiteY171" fmla="*/ 78486 h 666845"/>
                <a:gd name="connsiteX172" fmla="*/ 111824 w 816959"/>
                <a:gd name="connsiteY172" fmla="*/ 70580 h 666845"/>
                <a:gd name="connsiteX173" fmla="*/ 112490 w 816959"/>
                <a:gd name="connsiteY173" fmla="*/ 70580 h 666845"/>
                <a:gd name="connsiteX174" fmla="*/ 113157 w 816959"/>
                <a:gd name="connsiteY174" fmla="*/ 69913 h 666845"/>
                <a:gd name="connsiteX175" fmla="*/ 113824 w 816959"/>
                <a:gd name="connsiteY175" fmla="*/ 69628 h 666845"/>
                <a:gd name="connsiteX176" fmla="*/ 116110 w 816959"/>
                <a:gd name="connsiteY176" fmla="*/ 68580 h 666845"/>
                <a:gd name="connsiteX177" fmla="*/ 118396 w 816959"/>
                <a:gd name="connsiteY177" fmla="*/ 66961 h 666845"/>
                <a:gd name="connsiteX178" fmla="*/ 121349 w 816959"/>
                <a:gd name="connsiteY178" fmla="*/ 65342 h 666845"/>
                <a:gd name="connsiteX179" fmla="*/ 121730 w 816959"/>
                <a:gd name="connsiteY179" fmla="*/ 65056 h 666845"/>
                <a:gd name="connsiteX180" fmla="*/ 126968 w 816959"/>
                <a:gd name="connsiteY180" fmla="*/ 60388 h 666845"/>
                <a:gd name="connsiteX181" fmla="*/ 128873 w 816959"/>
                <a:gd name="connsiteY181" fmla="*/ 59150 h 666845"/>
                <a:gd name="connsiteX182" fmla="*/ 135446 w 816959"/>
                <a:gd name="connsiteY182" fmla="*/ 55817 h 666845"/>
                <a:gd name="connsiteX183" fmla="*/ 136779 w 816959"/>
                <a:gd name="connsiteY183" fmla="*/ 55531 h 666845"/>
                <a:gd name="connsiteX184" fmla="*/ 137732 w 816959"/>
                <a:gd name="connsiteY184" fmla="*/ 54483 h 666845"/>
                <a:gd name="connsiteX185" fmla="*/ 139732 w 816959"/>
                <a:gd name="connsiteY185" fmla="*/ 54197 h 666845"/>
                <a:gd name="connsiteX186" fmla="*/ 142399 w 816959"/>
                <a:gd name="connsiteY186" fmla="*/ 52864 h 666845"/>
                <a:gd name="connsiteX187" fmla="*/ 144971 w 816959"/>
                <a:gd name="connsiteY187" fmla="*/ 52197 h 666845"/>
                <a:gd name="connsiteX188" fmla="*/ 145352 w 816959"/>
                <a:gd name="connsiteY188" fmla="*/ 52197 h 666845"/>
                <a:gd name="connsiteX189" fmla="*/ 146590 w 816959"/>
                <a:gd name="connsiteY189" fmla="*/ 51530 h 666845"/>
                <a:gd name="connsiteX190" fmla="*/ 148304 w 816959"/>
                <a:gd name="connsiteY190" fmla="*/ 50292 h 666845"/>
                <a:gd name="connsiteX191" fmla="*/ 148590 w 816959"/>
                <a:gd name="connsiteY191" fmla="*/ 49625 h 666845"/>
                <a:gd name="connsiteX192" fmla="*/ 149257 w 816959"/>
                <a:gd name="connsiteY192" fmla="*/ 48578 h 666845"/>
                <a:gd name="connsiteX193" fmla="*/ 149543 w 816959"/>
                <a:gd name="connsiteY193" fmla="*/ 47339 h 666845"/>
                <a:gd name="connsiteX194" fmla="*/ 149924 w 816959"/>
                <a:gd name="connsiteY194" fmla="*/ 44387 h 666845"/>
                <a:gd name="connsiteX195" fmla="*/ 150209 w 816959"/>
                <a:gd name="connsiteY195" fmla="*/ 42672 h 666845"/>
                <a:gd name="connsiteX196" fmla="*/ 150590 w 816959"/>
                <a:gd name="connsiteY196" fmla="*/ 42005 h 666845"/>
                <a:gd name="connsiteX197" fmla="*/ 151924 w 816959"/>
                <a:gd name="connsiteY197" fmla="*/ 41053 h 666845"/>
                <a:gd name="connsiteX198" fmla="*/ 154496 w 816959"/>
                <a:gd name="connsiteY198" fmla="*/ 39719 h 666845"/>
                <a:gd name="connsiteX199" fmla="*/ 156115 w 816959"/>
                <a:gd name="connsiteY199" fmla="*/ 39719 h 666845"/>
                <a:gd name="connsiteX200" fmla="*/ 163735 w 816959"/>
                <a:gd name="connsiteY200" fmla="*/ 41720 h 666845"/>
                <a:gd name="connsiteX201" fmla="*/ 170593 w 816959"/>
                <a:gd name="connsiteY201" fmla="*/ 41720 h 666845"/>
                <a:gd name="connsiteX202" fmla="*/ 172879 w 816959"/>
                <a:gd name="connsiteY202" fmla="*/ 41434 h 666845"/>
                <a:gd name="connsiteX203" fmla="*/ 181070 w 816959"/>
                <a:gd name="connsiteY203" fmla="*/ 39053 h 666845"/>
                <a:gd name="connsiteX204" fmla="*/ 184690 w 816959"/>
                <a:gd name="connsiteY204" fmla="*/ 39053 h 666845"/>
                <a:gd name="connsiteX205" fmla="*/ 185357 w 816959"/>
                <a:gd name="connsiteY205" fmla="*/ 38767 h 666845"/>
                <a:gd name="connsiteX206" fmla="*/ 190595 w 816959"/>
                <a:gd name="connsiteY206" fmla="*/ 36767 h 666845"/>
                <a:gd name="connsiteX207" fmla="*/ 191548 w 816959"/>
                <a:gd name="connsiteY207" fmla="*/ 36100 h 666845"/>
                <a:gd name="connsiteX208" fmla="*/ 195167 w 816959"/>
                <a:gd name="connsiteY208" fmla="*/ 32861 h 666845"/>
                <a:gd name="connsiteX209" fmla="*/ 198787 w 816959"/>
                <a:gd name="connsiteY209" fmla="*/ 28289 h 666845"/>
                <a:gd name="connsiteX210" fmla="*/ 203740 w 816959"/>
                <a:gd name="connsiteY210" fmla="*/ 23717 h 666845"/>
                <a:gd name="connsiteX211" fmla="*/ 207359 w 816959"/>
                <a:gd name="connsiteY211" fmla="*/ 21336 h 666845"/>
                <a:gd name="connsiteX212" fmla="*/ 212884 w 816959"/>
                <a:gd name="connsiteY212" fmla="*/ 18764 h 666845"/>
                <a:gd name="connsiteX213" fmla="*/ 218504 w 816959"/>
                <a:gd name="connsiteY213" fmla="*/ 15812 h 666845"/>
                <a:gd name="connsiteX214" fmla="*/ 220123 w 816959"/>
                <a:gd name="connsiteY214" fmla="*/ 15430 h 666845"/>
                <a:gd name="connsiteX215" fmla="*/ 221456 w 816959"/>
                <a:gd name="connsiteY215" fmla="*/ 15812 h 666845"/>
                <a:gd name="connsiteX216" fmla="*/ 223076 w 816959"/>
                <a:gd name="connsiteY216" fmla="*/ 15812 h 666845"/>
                <a:gd name="connsiteX217" fmla="*/ 223076 w 816959"/>
                <a:gd name="connsiteY217" fmla="*/ 14859 h 666845"/>
                <a:gd name="connsiteX218" fmla="*/ 225743 w 816959"/>
                <a:gd name="connsiteY218" fmla="*/ 15145 h 666845"/>
                <a:gd name="connsiteX219" fmla="*/ 226981 w 816959"/>
                <a:gd name="connsiteY219" fmla="*/ 16097 h 666845"/>
                <a:gd name="connsiteX220" fmla="*/ 227648 w 816959"/>
                <a:gd name="connsiteY220" fmla="*/ 16478 h 666845"/>
                <a:gd name="connsiteX221" fmla="*/ 228695 w 816959"/>
                <a:gd name="connsiteY221" fmla="*/ 16764 h 666845"/>
                <a:gd name="connsiteX222" fmla="*/ 229648 w 816959"/>
                <a:gd name="connsiteY222" fmla="*/ 17431 h 666845"/>
                <a:gd name="connsiteX223" fmla="*/ 230315 w 816959"/>
                <a:gd name="connsiteY223" fmla="*/ 17812 h 666845"/>
                <a:gd name="connsiteX224" fmla="*/ 231267 w 816959"/>
                <a:gd name="connsiteY224" fmla="*/ 18383 h 666845"/>
                <a:gd name="connsiteX225" fmla="*/ 232315 w 816959"/>
                <a:gd name="connsiteY225" fmla="*/ 18764 h 666845"/>
                <a:gd name="connsiteX226" fmla="*/ 232886 w 816959"/>
                <a:gd name="connsiteY226" fmla="*/ 19050 h 666845"/>
                <a:gd name="connsiteX227" fmla="*/ 233934 w 816959"/>
                <a:gd name="connsiteY227" fmla="*/ 19050 h 666845"/>
                <a:gd name="connsiteX228" fmla="*/ 234601 w 816959"/>
                <a:gd name="connsiteY228" fmla="*/ 19431 h 666845"/>
                <a:gd name="connsiteX229" fmla="*/ 235553 w 816959"/>
                <a:gd name="connsiteY229" fmla="*/ 19431 h 666845"/>
                <a:gd name="connsiteX230" fmla="*/ 236220 w 816959"/>
                <a:gd name="connsiteY230" fmla="*/ 19050 h 666845"/>
                <a:gd name="connsiteX231" fmla="*/ 236887 w 816959"/>
                <a:gd name="connsiteY231" fmla="*/ 20098 h 666845"/>
                <a:gd name="connsiteX232" fmla="*/ 237173 w 816959"/>
                <a:gd name="connsiteY232" fmla="*/ 20098 h 666845"/>
                <a:gd name="connsiteX233" fmla="*/ 238792 w 816959"/>
                <a:gd name="connsiteY233" fmla="*/ 19431 h 666845"/>
                <a:gd name="connsiteX234" fmla="*/ 240125 w 816959"/>
                <a:gd name="connsiteY234" fmla="*/ 18764 h 666845"/>
                <a:gd name="connsiteX235" fmla="*/ 240506 w 816959"/>
                <a:gd name="connsiteY235" fmla="*/ 18383 h 666845"/>
                <a:gd name="connsiteX236" fmla="*/ 243078 w 816959"/>
                <a:gd name="connsiteY236" fmla="*/ 18383 h 666845"/>
                <a:gd name="connsiteX237" fmla="*/ 244126 w 816959"/>
                <a:gd name="connsiteY237" fmla="*/ 19050 h 666845"/>
                <a:gd name="connsiteX238" fmla="*/ 244412 w 816959"/>
                <a:gd name="connsiteY238" fmla="*/ 19717 h 666845"/>
                <a:gd name="connsiteX239" fmla="*/ 250317 w 816959"/>
                <a:gd name="connsiteY239" fmla="*/ 19717 h 666845"/>
                <a:gd name="connsiteX240" fmla="*/ 251936 w 816959"/>
                <a:gd name="connsiteY240" fmla="*/ 19431 h 666845"/>
                <a:gd name="connsiteX241" fmla="*/ 253937 w 816959"/>
                <a:gd name="connsiteY241" fmla="*/ 19050 h 666845"/>
                <a:gd name="connsiteX242" fmla="*/ 256889 w 816959"/>
                <a:gd name="connsiteY242" fmla="*/ 21717 h 666845"/>
                <a:gd name="connsiteX243" fmla="*/ 260128 w 816959"/>
                <a:gd name="connsiteY243" fmla="*/ 21717 h 666845"/>
                <a:gd name="connsiteX244" fmla="*/ 261176 w 816959"/>
                <a:gd name="connsiteY244" fmla="*/ 22003 h 666845"/>
                <a:gd name="connsiteX245" fmla="*/ 262509 w 816959"/>
                <a:gd name="connsiteY245" fmla="*/ 23336 h 666845"/>
                <a:gd name="connsiteX246" fmla="*/ 263462 w 816959"/>
                <a:gd name="connsiteY246" fmla="*/ 24003 h 666845"/>
                <a:gd name="connsiteX247" fmla="*/ 265462 w 816959"/>
                <a:gd name="connsiteY247" fmla="*/ 24670 h 666845"/>
                <a:gd name="connsiteX248" fmla="*/ 266414 w 816959"/>
                <a:gd name="connsiteY248" fmla="*/ 24670 h 666845"/>
                <a:gd name="connsiteX249" fmla="*/ 267367 w 816959"/>
                <a:gd name="connsiteY249" fmla="*/ 24955 h 666845"/>
                <a:gd name="connsiteX250" fmla="*/ 270320 w 816959"/>
                <a:gd name="connsiteY250" fmla="*/ 24955 h 666845"/>
                <a:gd name="connsiteX251" fmla="*/ 271653 w 816959"/>
                <a:gd name="connsiteY251" fmla="*/ 25337 h 666845"/>
                <a:gd name="connsiteX252" fmla="*/ 272987 w 816959"/>
                <a:gd name="connsiteY252" fmla="*/ 25337 h 666845"/>
                <a:gd name="connsiteX253" fmla="*/ 274892 w 816959"/>
                <a:gd name="connsiteY253" fmla="*/ 24670 h 666845"/>
                <a:gd name="connsiteX254" fmla="*/ 276606 w 816959"/>
                <a:gd name="connsiteY254" fmla="*/ 23336 h 666845"/>
                <a:gd name="connsiteX255" fmla="*/ 276892 w 816959"/>
                <a:gd name="connsiteY255" fmla="*/ 23336 h 666845"/>
                <a:gd name="connsiteX256" fmla="*/ 278511 w 816959"/>
                <a:gd name="connsiteY256" fmla="*/ 21717 h 666845"/>
                <a:gd name="connsiteX257" fmla="*/ 280511 w 816959"/>
                <a:gd name="connsiteY257" fmla="*/ 19050 h 666845"/>
                <a:gd name="connsiteX258" fmla="*/ 283464 w 816959"/>
                <a:gd name="connsiteY258" fmla="*/ 17145 h 666845"/>
                <a:gd name="connsiteX259" fmla="*/ 285464 w 816959"/>
                <a:gd name="connsiteY259" fmla="*/ 16764 h 666845"/>
                <a:gd name="connsiteX260" fmla="*/ 289084 w 816959"/>
                <a:gd name="connsiteY260" fmla="*/ 16478 h 666845"/>
                <a:gd name="connsiteX261" fmla="*/ 290989 w 816959"/>
                <a:gd name="connsiteY261" fmla="*/ 15812 h 666845"/>
                <a:gd name="connsiteX262" fmla="*/ 292037 w 816959"/>
                <a:gd name="connsiteY262" fmla="*/ 15812 h 666845"/>
                <a:gd name="connsiteX263" fmla="*/ 294323 w 816959"/>
                <a:gd name="connsiteY263" fmla="*/ 15430 h 666845"/>
                <a:gd name="connsiteX264" fmla="*/ 294608 w 816959"/>
                <a:gd name="connsiteY264" fmla="*/ 15430 h 666845"/>
                <a:gd name="connsiteX265" fmla="*/ 296228 w 816959"/>
                <a:gd name="connsiteY265" fmla="*/ 14478 h 666845"/>
                <a:gd name="connsiteX266" fmla="*/ 298228 w 816959"/>
                <a:gd name="connsiteY266" fmla="*/ 14859 h 666845"/>
                <a:gd name="connsiteX267" fmla="*/ 302514 w 816959"/>
                <a:gd name="connsiteY267" fmla="*/ 15430 h 666845"/>
                <a:gd name="connsiteX268" fmla="*/ 305086 w 816959"/>
                <a:gd name="connsiteY268" fmla="*/ 15145 h 666845"/>
                <a:gd name="connsiteX269" fmla="*/ 309086 w 816959"/>
                <a:gd name="connsiteY269" fmla="*/ 15812 h 666845"/>
                <a:gd name="connsiteX270" fmla="*/ 314992 w 816959"/>
                <a:gd name="connsiteY270" fmla="*/ 10192 h 666845"/>
                <a:gd name="connsiteX271" fmla="*/ 315944 w 816959"/>
                <a:gd name="connsiteY271" fmla="*/ 9906 h 666845"/>
                <a:gd name="connsiteX272" fmla="*/ 317278 w 816959"/>
                <a:gd name="connsiteY272" fmla="*/ 9239 h 666845"/>
                <a:gd name="connsiteX273" fmla="*/ 317945 w 816959"/>
                <a:gd name="connsiteY273" fmla="*/ 8573 h 666845"/>
                <a:gd name="connsiteX274" fmla="*/ 318611 w 816959"/>
                <a:gd name="connsiteY274" fmla="*/ 8573 h 666845"/>
                <a:gd name="connsiteX275" fmla="*/ 319849 w 816959"/>
                <a:gd name="connsiteY275" fmla="*/ 8287 h 666845"/>
                <a:gd name="connsiteX276" fmla="*/ 322802 w 816959"/>
                <a:gd name="connsiteY276" fmla="*/ 8287 h 666845"/>
                <a:gd name="connsiteX277" fmla="*/ 324517 w 816959"/>
                <a:gd name="connsiteY277" fmla="*/ 8573 h 666845"/>
                <a:gd name="connsiteX278" fmla="*/ 325755 w 816959"/>
                <a:gd name="connsiteY278" fmla="*/ 8573 h 666845"/>
                <a:gd name="connsiteX279" fmla="*/ 326422 w 816959"/>
                <a:gd name="connsiteY279" fmla="*/ 8954 h 666845"/>
                <a:gd name="connsiteX280" fmla="*/ 327089 w 816959"/>
                <a:gd name="connsiteY280" fmla="*/ 8954 h 666845"/>
                <a:gd name="connsiteX281" fmla="*/ 327089 w 816959"/>
                <a:gd name="connsiteY281" fmla="*/ 9239 h 666845"/>
                <a:gd name="connsiteX282" fmla="*/ 327470 w 816959"/>
                <a:gd name="connsiteY282" fmla="*/ 9239 h 666845"/>
                <a:gd name="connsiteX283" fmla="*/ 328422 w 816959"/>
                <a:gd name="connsiteY283" fmla="*/ 9525 h 666845"/>
                <a:gd name="connsiteX284" fmla="*/ 331089 w 816959"/>
                <a:gd name="connsiteY284" fmla="*/ 7906 h 666845"/>
                <a:gd name="connsiteX285" fmla="*/ 331375 w 816959"/>
                <a:gd name="connsiteY285" fmla="*/ 7620 h 666845"/>
                <a:gd name="connsiteX286" fmla="*/ 332327 w 816959"/>
                <a:gd name="connsiteY286" fmla="*/ 7620 h 666845"/>
                <a:gd name="connsiteX287" fmla="*/ 334613 w 816959"/>
                <a:gd name="connsiteY287" fmla="*/ 7906 h 666845"/>
                <a:gd name="connsiteX288" fmla="*/ 336614 w 816959"/>
                <a:gd name="connsiteY288" fmla="*/ 7906 h 666845"/>
                <a:gd name="connsiteX289" fmla="*/ 337566 w 816959"/>
                <a:gd name="connsiteY289" fmla="*/ 7620 h 666845"/>
                <a:gd name="connsiteX290" fmla="*/ 338899 w 816959"/>
                <a:gd name="connsiteY290" fmla="*/ 7620 h 666845"/>
                <a:gd name="connsiteX291" fmla="*/ 339947 w 816959"/>
                <a:gd name="connsiteY291" fmla="*/ 7906 h 666845"/>
                <a:gd name="connsiteX292" fmla="*/ 340900 w 816959"/>
                <a:gd name="connsiteY292" fmla="*/ 7906 h 666845"/>
                <a:gd name="connsiteX293" fmla="*/ 342900 w 816959"/>
                <a:gd name="connsiteY293" fmla="*/ 7239 h 666845"/>
                <a:gd name="connsiteX294" fmla="*/ 343853 w 816959"/>
                <a:gd name="connsiteY294" fmla="*/ 7620 h 666845"/>
                <a:gd name="connsiteX295" fmla="*/ 347472 w 816959"/>
                <a:gd name="connsiteY295" fmla="*/ 7620 h 666845"/>
                <a:gd name="connsiteX296" fmla="*/ 350044 w 816959"/>
                <a:gd name="connsiteY296" fmla="*/ 7906 h 666845"/>
                <a:gd name="connsiteX297" fmla="*/ 350425 w 816959"/>
                <a:gd name="connsiteY297" fmla="*/ 7620 h 666845"/>
                <a:gd name="connsiteX298" fmla="*/ 351377 w 816959"/>
                <a:gd name="connsiteY298" fmla="*/ 7239 h 666845"/>
                <a:gd name="connsiteX299" fmla="*/ 353378 w 816959"/>
                <a:gd name="connsiteY299" fmla="*/ 6287 h 666845"/>
                <a:gd name="connsiteX300" fmla="*/ 356330 w 816959"/>
                <a:gd name="connsiteY300" fmla="*/ 4953 h 666845"/>
                <a:gd name="connsiteX301" fmla="*/ 360617 w 816959"/>
                <a:gd name="connsiteY301" fmla="*/ 5620 h 666845"/>
                <a:gd name="connsiteX302" fmla="*/ 362236 w 816959"/>
                <a:gd name="connsiteY302" fmla="*/ 5620 h 666845"/>
                <a:gd name="connsiteX303" fmla="*/ 368808 w 816959"/>
                <a:gd name="connsiteY303" fmla="*/ 7620 h 666845"/>
                <a:gd name="connsiteX304" fmla="*/ 370046 w 816959"/>
                <a:gd name="connsiteY304" fmla="*/ 7906 h 666845"/>
                <a:gd name="connsiteX305" fmla="*/ 371094 w 816959"/>
                <a:gd name="connsiteY305" fmla="*/ 7906 h 666845"/>
                <a:gd name="connsiteX306" fmla="*/ 375666 w 816959"/>
                <a:gd name="connsiteY306" fmla="*/ 8573 h 666845"/>
                <a:gd name="connsiteX307" fmla="*/ 378905 w 816959"/>
                <a:gd name="connsiteY307" fmla="*/ 7239 h 666845"/>
                <a:gd name="connsiteX308" fmla="*/ 380238 w 816959"/>
                <a:gd name="connsiteY308" fmla="*/ 6572 h 666845"/>
                <a:gd name="connsiteX309" fmla="*/ 381857 w 816959"/>
                <a:gd name="connsiteY309" fmla="*/ 6953 h 666845"/>
                <a:gd name="connsiteX310" fmla="*/ 382905 w 816959"/>
                <a:gd name="connsiteY310" fmla="*/ 6001 h 666845"/>
                <a:gd name="connsiteX311" fmla="*/ 384524 w 816959"/>
                <a:gd name="connsiteY311" fmla="*/ 5620 h 666845"/>
                <a:gd name="connsiteX312" fmla="*/ 384810 w 816959"/>
                <a:gd name="connsiteY312" fmla="*/ 6001 h 666845"/>
                <a:gd name="connsiteX313" fmla="*/ 387763 w 816959"/>
                <a:gd name="connsiteY313" fmla="*/ 4953 h 666845"/>
                <a:gd name="connsiteX314" fmla="*/ 388811 w 816959"/>
                <a:gd name="connsiteY314" fmla="*/ 4953 h 666845"/>
                <a:gd name="connsiteX315" fmla="*/ 389763 w 816959"/>
                <a:gd name="connsiteY315" fmla="*/ 4286 h 666845"/>
                <a:gd name="connsiteX316" fmla="*/ 390716 w 816959"/>
                <a:gd name="connsiteY316" fmla="*/ 4286 h 666845"/>
                <a:gd name="connsiteX317" fmla="*/ 391763 w 816959"/>
                <a:gd name="connsiteY317" fmla="*/ 4000 h 666845"/>
                <a:gd name="connsiteX318" fmla="*/ 392716 w 816959"/>
                <a:gd name="connsiteY318" fmla="*/ 4000 h 666845"/>
                <a:gd name="connsiteX319" fmla="*/ 394049 w 816959"/>
                <a:gd name="connsiteY319" fmla="*/ 3620 h 666845"/>
                <a:gd name="connsiteX320" fmla="*/ 396049 w 816959"/>
                <a:gd name="connsiteY320" fmla="*/ 2953 h 666845"/>
                <a:gd name="connsiteX321" fmla="*/ 397002 w 816959"/>
                <a:gd name="connsiteY321" fmla="*/ 2953 h 666845"/>
                <a:gd name="connsiteX322" fmla="*/ 397955 w 816959"/>
                <a:gd name="connsiteY322" fmla="*/ 3334 h 666845"/>
                <a:gd name="connsiteX323" fmla="*/ 399002 w 816959"/>
                <a:gd name="connsiteY323" fmla="*/ 3334 h 666845"/>
                <a:gd name="connsiteX324" fmla="*/ 399955 w 816959"/>
                <a:gd name="connsiteY324" fmla="*/ 2953 h 666845"/>
                <a:gd name="connsiteX325" fmla="*/ 400907 w 816959"/>
                <a:gd name="connsiteY325" fmla="*/ 3334 h 666845"/>
                <a:gd name="connsiteX326" fmla="*/ 401955 w 816959"/>
                <a:gd name="connsiteY326" fmla="*/ 3334 h 666845"/>
                <a:gd name="connsiteX327" fmla="*/ 404241 w 816959"/>
                <a:gd name="connsiteY327" fmla="*/ 1048 h 666845"/>
                <a:gd name="connsiteX328" fmla="*/ 408527 w 816959"/>
                <a:gd name="connsiteY328" fmla="*/ 1048 h 666845"/>
                <a:gd name="connsiteX329" fmla="*/ 409480 w 816959"/>
                <a:gd name="connsiteY329" fmla="*/ 667 h 666845"/>
                <a:gd name="connsiteX330" fmla="*/ 410432 w 816959"/>
                <a:gd name="connsiteY330" fmla="*/ 667 h 666845"/>
                <a:gd name="connsiteX331" fmla="*/ 412433 w 816959"/>
                <a:gd name="connsiteY331" fmla="*/ 0 h 666845"/>
                <a:gd name="connsiteX332" fmla="*/ 414052 w 816959"/>
                <a:gd name="connsiteY332" fmla="*/ 0 h 666845"/>
                <a:gd name="connsiteX333" fmla="*/ 414719 w 816959"/>
                <a:gd name="connsiteY333" fmla="*/ 381 h 666845"/>
                <a:gd name="connsiteX334" fmla="*/ 416719 w 816959"/>
                <a:gd name="connsiteY334" fmla="*/ 1048 h 666845"/>
                <a:gd name="connsiteX335" fmla="*/ 424244 w 816959"/>
                <a:gd name="connsiteY335" fmla="*/ 4000 h 666845"/>
                <a:gd name="connsiteX336" fmla="*/ 424910 w 816959"/>
                <a:gd name="connsiteY336" fmla="*/ 4286 h 666845"/>
                <a:gd name="connsiteX337" fmla="*/ 425196 w 816959"/>
                <a:gd name="connsiteY337" fmla="*/ 5620 h 666845"/>
                <a:gd name="connsiteX338" fmla="*/ 424910 w 816959"/>
                <a:gd name="connsiteY338" fmla="*/ 6953 h 666845"/>
                <a:gd name="connsiteX339" fmla="*/ 420910 w 816959"/>
                <a:gd name="connsiteY339" fmla="*/ 13145 h 666845"/>
                <a:gd name="connsiteX340" fmla="*/ 420910 w 816959"/>
                <a:gd name="connsiteY340" fmla="*/ 16097 h 666845"/>
                <a:gd name="connsiteX341" fmla="*/ 421958 w 816959"/>
                <a:gd name="connsiteY341" fmla="*/ 16478 h 666845"/>
                <a:gd name="connsiteX342" fmla="*/ 422910 w 816959"/>
                <a:gd name="connsiteY342" fmla="*/ 16097 h 666845"/>
                <a:gd name="connsiteX343" fmla="*/ 423291 w 816959"/>
                <a:gd name="connsiteY343" fmla="*/ 16097 h 666845"/>
                <a:gd name="connsiteX344" fmla="*/ 423577 w 816959"/>
                <a:gd name="connsiteY344" fmla="*/ 15812 h 666845"/>
                <a:gd name="connsiteX345" fmla="*/ 425863 w 816959"/>
                <a:gd name="connsiteY345" fmla="*/ 15812 h 666845"/>
                <a:gd name="connsiteX346" fmla="*/ 426815 w 816959"/>
                <a:gd name="connsiteY346" fmla="*/ 15145 h 666845"/>
                <a:gd name="connsiteX347" fmla="*/ 428149 w 816959"/>
                <a:gd name="connsiteY347" fmla="*/ 13811 h 666845"/>
                <a:gd name="connsiteX348" fmla="*/ 428816 w 816959"/>
                <a:gd name="connsiteY348" fmla="*/ 12859 h 666845"/>
                <a:gd name="connsiteX349" fmla="*/ 429482 w 816959"/>
                <a:gd name="connsiteY349" fmla="*/ 12478 h 666845"/>
                <a:gd name="connsiteX350" fmla="*/ 429768 w 816959"/>
                <a:gd name="connsiteY350" fmla="*/ 12859 h 666845"/>
                <a:gd name="connsiteX351" fmla="*/ 429768 w 816959"/>
                <a:gd name="connsiteY351" fmla="*/ 12478 h 666845"/>
                <a:gd name="connsiteX352" fmla="*/ 430816 w 816959"/>
                <a:gd name="connsiteY352" fmla="*/ 12859 h 666845"/>
                <a:gd name="connsiteX353" fmla="*/ 431483 w 816959"/>
                <a:gd name="connsiteY353" fmla="*/ 13811 h 666845"/>
                <a:gd name="connsiteX354" fmla="*/ 435388 w 816959"/>
                <a:gd name="connsiteY354" fmla="*/ 18383 h 666845"/>
                <a:gd name="connsiteX355" fmla="*/ 436340 w 816959"/>
                <a:gd name="connsiteY355" fmla="*/ 19050 h 666845"/>
                <a:gd name="connsiteX356" fmla="*/ 439674 w 816959"/>
                <a:gd name="connsiteY356" fmla="*/ 20383 h 666845"/>
                <a:gd name="connsiteX357" fmla="*/ 441008 w 816959"/>
                <a:gd name="connsiteY357" fmla="*/ 20765 h 666845"/>
                <a:gd name="connsiteX358" fmla="*/ 442913 w 816959"/>
                <a:gd name="connsiteY358" fmla="*/ 21050 h 666845"/>
                <a:gd name="connsiteX359" fmla="*/ 446246 w 816959"/>
                <a:gd name="connsiteY359" fmla="*/ 21336 h 666845"/>
                <a:gd name="connsiteX360" fmla="*/ 447199 w 816959"/>
                <a:gd name="connsiteY360" fmla="*/ 21336 h 666845"/>
                <a:gd name="connsiteX361" fmla="*/ 448818 w 816959"/>
                <a:gd name="connsiteY361" fmla="*/ 19717 h 666845"/>
                <a:gd name="connsiteX362" fmla="*/ 454057 w 816959"/>
                <a:gd name="connsiteY362" fmla="*/ 12478 h 666845"/>
                <a:gd name="connsiteX363" fmla="*/ 455771 w 816959"/>
                <a:gd name="connsiteY363" fmla="*/ 10192 h 666845"/>
                <a:gd name="connsiteX364" fmla="*/ 456343 w 816959"/>
                <a:gd name="connsiteY364" fmla="*/ 9239 h 6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</a:cxnLst>
              <a:rect l="l" t="t" r="r" b="b"/>
              <a:pathLst>
                <a:path w="816959" h="666845">
                  <a:moveTo>
                    <a:pt x="456343" y="9239"/>
                  </a:moveTo>
                  <a:lnTo>
                    <a:pt x="469868" y="20098"/>
                  </a:lnTo>
                  <a:lnTo>
                    <a:pt x="487871" y="33528"/>
                  </a:lnTo>
                  <a:lnTo>
                    <a:pt x="523970" y="32861"/>
                  </a:lnTo>
                  <a:lnTo>
                    <a:pt x="526256" y="32861"/>
                  </a:lnTo>
                  <a:lnTo>
                    <a:pt x="539401" y="32575"/>
                  </a:lnTo>
                  <a:lnTo>
                    <a:pt x="542354" y="32861"/>
                  </a:lnTo>
                  <a:lnTo>
                    <a:pt x="552831" y="37814"/>
                  </a:lnTo>
                  <a:lnTo>
                    <a:pt x="576453" y="48578"/>
                  </a:lnTo>
                  <a:lnTo>
                    <a:pt x="580739" y="51245"/>
                  </a:lnTo>
                  <a:lnTo>
                    <a:pt x="596837" y="98488"/>
                  </a:lnTo>
                  <a:lnTo>
                    <a:pt x="597503" y="100489"/>
                  </a:lnTo>
                  <a:lnTo>
                    <a:pt x="598170" y="101441"/>
                  </a:lnTo>
                  <a:lnTo>
                    <a:pt x="598456" y="101441"/>
                  </a:lnTo>
                  <a:lnTo>
                    <a:pt x="613601" y="150686"/>
                  </a:lnTo>
                  <a:lnTo>
                    <a:pt x="624364" y="186119"/>
                  </a:lnTo>
                  <a:lnTo>
                    <a:pt x="651605" y="231743"/>
                  </a:lnTo>
                  <a:lnTo>
                    <a:pt x="665417" y="255651"/>
                  </a:lnTo>
                  <a:lnTo>
                    <a:pt x="669036" y="261557"/>
                  </a:lnTo>
                  <a:lnTo>
                    <a:pt x="670370" y="263176"/>
                  </a:lnTo>
                  <a:lnTo>
                    <a:pt x="671322" y="265176"/>
                  </a:lnTo>
                  <a:lnTo>
                    <a:pt x="670655" y="265462"/>
                  </a:lnTo>
                  <a:lnTo>
                    <a:pt x="671608" y="266795"/>
                  </a:lnTo>
                  <a:lnTo>
                    <a:pt x="673894" y="314039"/>
                  </a:lnTo>
                  <a:lnTo>
                    <a:pt x="712946" y="357664"/>
                  </a:lnTo>
                  <a:lnTo>
                    <a:pt x="732663" y="372142"/>
                  </a:lnTo>
                  <a:lnTo>
                    <a:pt x="812387" y="378714"/>
                  </a:lnTo>
                  <a:lnTo>
                    <a:pt x="813721" y="379000"/>
                  </a:lnTo>
                  <a:lnTo>
                    <a:pt x="814387" y="379381"/>
                  </a:lnTo>
                  <a:lnTo>
                    <a:pt x="816674" y="379667"/>
                  </a:lnTo>
                  <a:lnTo>
                    <a:pt x="816959" y="380333"/>
                  </a:lnTo>
                  <a:lnTo>
                    <a:pt x="816959" y="380714"/>
                  </a:lnTo>
                  <a:lnTo>
                    <a:pt x="816674" y="384620"/>
                  </a:lnTo>
                  <a:lnTo>
                    <a:pt x="816388" y="386239"/>
                  </a:lnTo>
                  <a:lnTo>
                    <a:pt x="815721" y="388906"/>
                  </a:lnTo>
                  <a:lnTo>
                    <a:pt x="815054" y="390525"/>
                  </a:lnTo>
                  <a:lnTo>
                    <a:pt x="814673" y="392811"/>
                  </a:lnTo>
                  <a:lnTo>
                    <a:pt x="814387" y="394430"/>
                  </a:lnTo>
                  <a:lnTo>
                    <a:pt x="813054" y="399002"/>
                  </a:lnTo>
                  <a:lnTo>
                    <a:pt x="812768" y="401669"/>
                  </a:lnTo>
                  <a:lnTo>
                    <a:pt x="812387" y="402622"/>
                  </a:lnTo>
                  <a:lnTo>
                    <a:pt x="810768" y="406241"/>
                  </a:lnTo>
                  <a:lnTo>
                    <a:pt x="809816" y="408908"/>
                  </a:lnTo>
                  <a:lnTo>
                    <a:pt x="809435" y="411194"/>
                  </a:lnTo>
                  <a:lnTo>
                    <a:pt x="809149" y="412813"/>
                  </a:lnTo>
                  <a:lnTo>
                    <a:pt x="808768" y="413861"/>
                  </a:lnTo>
                  <a:lnTo>
                    <a:pt x="808101" y="415100"/>
                  </a:lnTo>
                  <a:lnTo>
                    <a:pt x="807815" y="416147"/>
                  </a:lnTo>
                  <a:lnTo>
                    <a:pt x="807815" y="417767"/>
                  </a:lnTo>
                  <a:lnTo>
                    <a:pt x="807434" y="418433"/>
                  </a:lnTo>
                  <a:lnTo>
                    <a:pt x="806196" y="419767"/>
                  </a:lnTo>
                  <a:lnTo>
                    <a:pt x="804862" y="423958"/>
                  </a:lnTo>
                  <a:lnTo>
                    <a:pt x="802862" y="428911"/>
                  </a:lnTo>
                  <a:lnTo>
                    <a:pt x="804482" y="429863"/>
                  </a:lnTo>
                  <a:lnTo>
                    <a:pt x="803910" y="432149"/>
                  </a:lnTo>
                  <a:lnTo>
                    <a:pt x="802577" y="435483"/>
                  </a:lnTo>
                  <a:lnTo>
                    <a:pt x="802196" y="436436"/>
                  </a:lnTo>
                  <a:lnTo>
                    <a:pt x="801910" y="436817"/>
                  </a:lnTo>
                  <a:lnTo>
                    <a:pt x="799910" y="442722"/>
                  </a:lnTo>
                  <a:lnTo>
                    <a:pt x="799243" y="444341"/>
                  </a:lnTo>
                  <a:lnTo>
                    <a:pt x="798957" y="445961"/>
                  </a:lnTo>
                  <a:lnTo>
                    <a:pt x="798957" y="446627"/>
                  </a:lnTo>
                  <a:lnTo>
                    <a:pt x="798290" y="449866"/>
                  </a:lnTo>
                  <a:lnTo>
                    <a:pt x="796004" y="451199"/>
                  </a:lnTo>
                  <a:lnTo>
                    <a:pt x="792099" y="454152"/>
                  </a:lnTo>
                  <a:lnTo>
                    <a:pt x="788765" y="456819"/>
                  </a:lnTo>
                  <a:lnTo>
                    <a:pt x="788099" y="457105"/>
                  </a:lnTo>
                  <a:lnTo>
                    <a:pt x="778288" y="457486"/>
                  </a:lnTo>
                  <a:lnTo>
                    <a:pt x="766477" y="457105"/>
                  </a:lnTo>
                  <a:lnTo>
                    <a:pt x="761524" y="456438"/>
                  </a:lnTo>
                  <a:lnTo>
                    <a:pt x="751046" y="456438"/>
                  </a:lnTo>
                  <a:lnTo>
                    <a:pt x="745808" y="455200"/>
                  </a:lnTo>
                  <a:lnTo>
                    <a:pt x="743522" y="455486"/>
                  </a:lnTo>
                  <a:lnTo>
                    <a:pt x="740569" y="455200"/>
                  </a:lnTo>
                  <a:lnTo>
                    <a:pt x="738950" y="455486"/>
                  </a:lnTo>
                  <a:lnTo>
                    <a:pt x="738283" y="455771"/>
                  </a:lnTo>
                  <a:lnTo>
                    <a:pt x="737235" y="456438"/>
                  </a:lnTo>
                  <a:lnTo>
                    <a:pt x="734282" y="457486"/>
                  </a:lnTo>
                  <a:lnTo>
                    <a:pt x="729044" y="458724"/>
                  </a:lnTo>
                  <a:lnTo>
                    <a:pt x="726091" y="460058"/>
                  </a:lnTo>
                  <a:lnTo>
                    <a:pt x="722186" y="463391"/>
                  </a:lnTo>
                  <a:lnTo>
                    <a:pt x="720566" y="464058"/>
                  </a:lnTo>
                  <a:lnTo>
                    <a:pt x="717233" y="465011"/>
                  </a:lnTo>
                  <a:lnTo>
                    <a:pt x="714280" y="467011"/>
                  </a:lnTo>
                  <a:lnTo>
                    <a:pt x="711327" y="470249"/>
                  </a:lnTo>
                  <a:lnTo>
                    <a:pt x="709994" y="471202"/>
                  </a:lnTo>
                  <a:lnTo>
                    <a:pt x="708755" y="472916"/>
                  </a:lnTo>
                  <a:lnTo>
                    <a:pt x="707041" y="474155"/>
                  </a:lnTo>
                  <a:lnTo>
                    <a:pt x="706755" y="474821"/>
                  </a:lnTo>
                  <a:lnTo>
                    <a:pt x="706088" y="474821"/>
                  </a:lnTo>
                  <a:lnTo>
                    <a:pt x="705136" y="475869"/>
                  </a:lnTo>
                  <a:lnTo>
                    <a:pt x="703421" y="477774"/>
                  </a:lnTo>
                  <a:lnTo>
                    <a:pt x="700850" y="479774"/>
                  </a:lnTo>
                  <a:lnTo>
                    <a:pt x="700183" y="481108"/>
                  </a:lnTo>
                  <a:lnTo>
                    <a:pt x="699897" y="482441"/>
                  </a:lnTo>
                  <a:lnTo>
                    <a:pt x="698564" y="485013"/>
                  </a:lnTo>
                  <a:lnTo>
                    <a:pt x="697516" y="485966"/>
                  </a:lnTo>
                  <a:lnTo>
                    <a:pt x="695897" y="487966"/>
                  </a:lnTo>
                  <a:lnTo>
                    <a:pt x="695897" y="488633"/>
                  </a:lnTo>
                  <a:lnTo>
                    <a:pt x="694277" y="490252"/>
                  </a:lnTo>
                  <a:lnTo>
                    <a:pt x="693325" y="492538"/>
                  </a:lnTo>
                  <a:lnTo>
                    <a:pt x="691039" y="495205"/>
                  </a:lnTo>
                  <a:lnTo>
                    <a:pt x="689991" y="497205"/>
                  </a:lnTo>
                  <a:lnTo>
                    <a:pt x="681800" y="509302"/>
                  </a:lnTo>
                  <a:lnTo>
                    <a:pt x="671989" y="524066"/>
                  </a:lnTo>
                  <a:lnTo>
                    <a:pt x="671608" y="524351"/>
                  </a:lnTo>
                  <a:lnTo>
                    <a:pt x="667417" y="530924"/>
                  </a:lnTo>
                  <a:lnTo>
                    <a:pt x="667036" y="531971"/>
                  </a:lnTo>
                  <a:lnTo>
                    <a:pt x="666369" y="532638"/>
                  </a:lnTo>
                  <a:lnTo>
                    <a:pt x="664750" y="534543"/>
                  </a:lnTo>
                  <a:lnTo>
                    <a:pt x="663131" y="535591"/>
                  </a:lnTo>
                  <a:lnTo>
                    <a:pt x="659511" y="541782"/>
                  </a:lnTo>
                  <a:lnTo>
                    <a:pt x="658559" y="543116"/>
                  </a:lnTo>
                  <a:lnTo>
                    <a:pt x="657225" y="546068"/>
                  </a:lnTo>
                  <a:lnTo>
                    <a:pt x="655892" y="548640"/>
                  </a:lnTo>
                  <a:lnTo>
                    <a:pt x="654939" y="549974"/>
                  </a:lnTo>
                  <a:lnTo>
                    <a:pt x="653606" y="552926"/>
                  </a:lnTo>
                  <a:lnTo>
                    <a:pt x="651320" y="556546"/>
                  </a:lnTo>
                  <a:lnTo>
                    <a:pt x="650939" y="559784"/>
                  </a:lnTo>
                  <a:lnTo>
                    <a:pt x="649034" y="566738"/>
                  </a:lnTo>
                  <a:lnTo>
                    <a:pt x="647319" y="573977"/>
                  </a:lnTo>
                  <a:lnTo>
                    <a:pt x="641414" y="586454"/>
                  </a:lnTo>
                  <a:lnTo>
                    <a:pt x="584073" y="588359"/>
                  </a:lnTo>
                  <a:lnTo>
                    <a:pt x="552545" y="589407"/>
                  </a:lnTo>
                  <a:lnTo>
                    <a:pt x="528542" y="615601"/>
                  </a:lnTo>
                  <a:lnTo>
                    <a:pt x="509873" y="635603"/>
                  </a:lnTo>
                  <a:lnTo>
                    <a:pt x="477393" y="648462"/>
                  </a:lnTo>
                  <a:lnTo>
                    <a:pt x="432721" y="665798"/>
                  </a:lnTo>
                  <a:lnTo>
                    <a:pt x="430816" y="666845"/>
                  </a:lnTo>
                  <a:lnTo>
                    <a:pt x="427196" y="664464"/>
                  </a:lnTo>
                  <a:lnTo>
                    <a:pt x="420624" y="659892"/>
                  </a:lnTo>
                  <a:lnTo>
                    <a:pt x="276606" y="562451"/>
                  </a:lnTo>
                  <a:lnTo>
                    <a:pt x="144304" y="473869"/>
                  </a:lnTo>
                  <a:lnTo>
                    <a:pt x="117062" y="455771"/>
                  </a:lnTo>
                  <a:lnTo>
                    <a:pt x="0" y="378047"/>
                  </a:lnTo>
                  <a:lnTo>
                    <a:pt x="0" y="148971"/>
                  </a:lnTo>
                  <a:lnTo>
                    <a:pt x="1905" y="148400"/>
                  </a:lnTo>
                  <a:lnTo>
                    <a:pt x="11811" y="144113"/>
                  </a:lnTo>
                  <a:lnTo>
                    <a:pt x="16669" y="141161"/>
                  </a:lnTo>
                  <a:lnTo>
                    <a:pt x="21622" y="138875"/>
                  </a:lnTo>
                  <a:lnTo>
                    <a:pt x="23622" y="137827"/>
                  </a:lnTo>
                  <a:lnTo>
                    <a:pt x="29147" y="135541"/>
                  </a:lnTo>
                  <a:lnTo>
                    <a:pt x="30766" y="134588"/>
                  </a:lnTo>
                  <a:lnTo>
                    <a:pt x="33433" y="132302"/>
                  </a:lnTo>
                  <a:lnTo>
                    <a:pt x="35719" y="129635"/>
                  </a:lnTo>
                  <a:lnTo>
                    <a:pt x="38005" y="127349"/>
                  </a:lnTo>
                  <a:lnTo>
                    <a:pt x="38005" y="127063"/>
                  </a:lnTo>
                  <a:lnTo>
                    <a:pt x="40958" y="124111"/>
                  </a:lnTo>
                  <a:lnTo>
                    <a:pt x="42291" y="122396"/>
                  </a:lnTo>
                  <a:lnTo>
                    <a:pt x="45911" y="118872"/>
                  </a:lnTo>
                  <a:lnTo>
                    <a:pt x="46863" y="118205"/>
                  </a:lnTo>
                  <a:lnTo>
                    <a:pt x="49816" y="115538"/>
                  </a:lnTo>
                  <a:lnTo>
                    <a:pt x="50197" y="115253"/>
                  </a:lnTo>
                  <a:lnTo>
                    <a:pt x="52769" y="112967"/>
                  </a:lnTo>
                  <a:lnTo>
                    <a:pt x="55055" y="110966"/>
                  </a:lnTo>
                  <a:lnTo>
                    <a:pt x="59341" y="108299"/>
                  </a:lnTo>
                  <a:lnTo>
                    <a:pt x="62675" y="104680"/>
                  </a:lnTo>
                  <a:lnTo>
                    <a:pt x="63913" y="103442"/>
                  </a:lnTo>
                  <a:lnTo>
                    <a:pt x="67247" y="102108"/>
                  </a:lnTo>
                  <a:lnTo>
                    <a:pt x="68866" y="101727"/>
                  </a:lnTo>
                  <a:lnTo>
                    <a:pt x="71533" y="101441"/>
                  </a:lnTo>
                  <a:lnTo>
                    <a:pt x="75057" y="97822"/>
                  </a:lnTo>
                  <a:lnTo>
                    <a:pt x="77724" y="95536"/>
                  </a:lnTo>
                  <a:lnTo>
                    <a:pt x="81058" y="93917"/>
                  </a:lnTo>
                  <a:lnTo>
                    <a:pt x="83630" y="91916"/>
                  </a:lnTo>
                  <a:lnTo>
                    <a:pt x="85249" y="90964"/>
                  </a:lnTo>
                  <a:lnTo>
                    <a:pt x="88202" y="88963"/>
                  </a:lnTo>
                  <a:lnTo>
                    <a:pt x="96393" y="84011"/>
                  </a:lnTo>
                  <a:lnTo>
                    <a:pt x="100394" y="81439"/>
                  </a:lnTo>
                  <a:lnTo>
                    <a:pt x="102013" y="80486"/>
                  </a:lnTo>
                  <a:lnTo>
                    <a:pt x="102299" y="79153"/>
                  </a:lnTo>
                  <a:lnTo>
                    <a:pt x="102299" y="78486"/>
                  </a:lnTo>
                  <a:lnTo>
                    <a:pt x="111824" y="70580"/>
                  </a:lnTo>
                  <a:lnTo>
                    <a:pt x="112490" y="70580"/>
                  </a:lnTo>
                  <a:lnTo>
                    <a:pt x="113157" y="69913"/>
                  </a:lnTo>
                  <a:lnTo>
                    <a:pt x="113824" y="69628"/>
                  </a:lnTo>
                  <a:lnTo>
                    <a:pt x="116110" y="68580"/>
                  </a:lnTo>
                  <a:lnTo>
                    <a:pt x="118396" y="66961"/>
                  </a:lnTo>
                  <a:lnTo>
                    <a:pt x="121349" y="65342"/>
                  </a:lnTo>
                  <a:lnTo>
                    <a:pt x="121730" y="65056"/>
                  </a:lnTo>
                  <a:lnTo>
                    <a:pt x="126968" y="60388"/>
                  </a:lnTo>
                  <a:lnTo>
                    <a:pt x="128873" y="59150"/>
                  </a:lnTo>
                  <a:lnTo>
                    <a:pt x="135446" y="55817"/>
                  </a:lnTo>
                  <a:lnTo>
                    <a:pt x="136779" y="55531"/>
                  </a:lnTo>
                  <a:lnTo>
                    <a:pt x="137732" y="54483"/>
                  </a:lnTo>
                  <a:lnTo>
                    <a:pt x="139732" y="54197"/>
                  </a:lnTo>
                  <a:lnTo>
                    <a:pt x="142399" y="52864"/>
                  </a:lnTo>
                  <a:lnTo>
                    <a:pt x="144971" y="52197"/>
                  </a:lnTo>
                  <a:lnTo>
                    <a:pt x="145352" y="52197"/>
                  </a:lnTo>
                  <a:lnTo>
                    <a:pt x="146590" y="51530"/>
                  </a:lnTo>
                  <a:lnTo>
                    <a:pt x="148304" y="50292"/>
                  </a:lnTo>
                  <a:lnTo>
                    <a:pt x="148590" y="49625"/>
                  </a:lnTo>
                  <a:lnTo>
                    <a:pt x="149257" y="48578"/>
                  </a:lnTo>
                  <a:lnTo>
                    <a:pt x="149543" y="47339"/>
                  </a:lnTo>
                  <a:lnTo>
                    <a:pt x="149924" y="44387"/>
                  </a:lnTo>
                  <a:lnTo>
                    <a:pt x="150209" y="42672"/>
                  </a:lnTo>
                  <a:lnTo>
                    <a:pt x="150590" y="42005"/>
                  </a:lnTo>
                  <a:lnTo>
                    <a:pt x="151924" y="41053"/>
                  </a:lnTo>
                  <a:lnTo>
                    <a:pt x="154496" y="39719"/>
                  </a:lnTo>
                  <a:lnTo>
                    <a:pt x="156115" y="39719"/>
                  </a:lnTo>
                  <a:lnTo>
                    <a:pt x="163735" y="41720"/>
                  </a:lnTo>
                  <a:lnTo>
                    <a:pt x="170593" y="41720"/>
                  </a:lnTo>
                  <a:lnTo>
                    <a:pt x="172879" y="41434"/>
                  </a:lnTo>
                  <a:lnTo>
                    <a:pt x="181070" y="39053"/>
                  </a:lnTo>
                  <a:lnTo>
                    <a:pt x="184690" y="39053"/>
                  </a:lnTo>
                  <a:lnTo>
                    <a:pt x="185357" y="38767"/>
                  </a:lnTo>
                  <a:lnTo>
                    <a:pt x="190595" y="36767"/>
                  </a:lnTo>
                  <a:lnTo>
                    <a:pt x="191548" y="36100"/>
                  </a:lnTo>
                  <a:lnTo>
                    <a:pt x="195167" y="32861"/>
                  </a:lnTo>
                  <a:lnTo>
                    <a:pt x="198787" y="28289"/>
                  </a:lnTo>
                  <a:lnTo>
                    <a:pt x="203740" y="23717"/>
                  </a:lnTo>
                  <a:lnTo>
                    <a:pt x="207359" y="21336"/>
                  </a:lnTo>
                  <a:lnTo>
                    <a:pt x="212884" y="18764"/>
                  </a:lnTo>
                  <a:lnTo>
                    <a:pt x="218504" y="15812"/>
                  </a:lnTo>
                  <a:lnTo>
                    <a:pt x="220123" y="15430"/>
                  </a:lnTo>
                  <a:lnTo>
                    <a:pt x="221456" y="15812"/>
                  </a:lnTo>
                  <a:lnTo>
                    <a:pt x="223076" y="15812"/>
                  </a:lnTo>
                  <a:lnTo>
                    <a:pt x="223076" y="14859"/>
                  </a:lnTo>
                  <a:lnTo>
                    <a:pt x="225743" y="15145"/>
                  </a:lnTo>
                  <a:lnTo>
                    <a:pt x="226981" y="16097"/>
                  </a:lnTo>
                  <a:lnTo>
                    <a:pt x="227648" y="16478"/>
                  </a:lnTo>
                  <a:lnTo>
                    <a:pt x="228695" y="16764"/>
                  </a:lnTo>
                  <a:lnTo>
                    <a:pt x="229648" y="17431"/>
                  </a:lnTo>
                  <a:lnTo>
                    <a:pt x="230315" y="17812"/>
                  </a:lnTo>
                  <a:lnTo>
                    <a:pt x="231267" y="18383"/>
                  </a:lnTo>
                  <a:lnTo>
                    <a:pt x="232315" y="18764"/>
                  </a:lnTo>
                  <a:lnTo>
                    <a:pt x="232886" y="19050"/>
                  </a:lnTo>
                  <a:lnTo>
                    <a:pt x="233934" y="19050"/>
                  </a:lnTo>
                  <a:lnTo>
                    <a:pt x="234601" y="19431"/>
                  </a:lnTo>
                  <a:lnTo>
                    <a:pt x="235553" y="19431"/>
                  </a:lnTo>
                  <a:lnTo>
                    <a:pt x="236220" y="19050"/>
                  </a:lnTo>
                  <a:lnTo>
                    <a:pt x="236887" y="20098"/>
                  </a:lnTo>
                  <a:lnTo>
                    <a:pt x="237173" y="20098"/>
                  </a:lnTo>
                  <a:lnTo>
                    <a:pt x="238792" y="19431"/>
                  </a:lnTo>
                  <a:lnTo>
                    <a:pt x="240125" y="18764"/>
                  </a:lnTo>
                  <a:lnTo>
                    <a:pt x="240506" y="18383"/>
                  </a:lnTo>
                  <a:lnTo>
                    <a:pt x="243078" y="18383"/>
                  </a:lnTo>
                  <a:lnTo>
                    <a:pt x="244126" y="19050"/>
                  </a:lnTo>
                  <a:lnTo>
                    <a:pt x="244412" y="19717"/>
                  </a:lnTo>
                  <a:lnTo>
                    <a:pt x="250317" y="19717"/>
                  </a:lnTo>
                  <a:lnTo>
                    <a:pt x="251936" y="19431"/>
                  </a:lnTo>
                  <a:lnTo>
                    <a:pt x="253937" y="19050"/>
                  </a:lnTo>
                  <a:lnTo>
                    <a:pt x="256889" y="21717"/>
                  </a:lnTo>
                  <a:lnTo>
                    <a:pt x="260128" y="21717"/>
                  </a:lnTo>
                  <a:lnTo>
                    <a:pt x="261176" y="22003"/>
                  </a:lnTo>
                  <a:lnTo>
                    <a:pt x="262509" y="23336"/>
                  </a:lnTo>
                  <a:lnTo>
                    <a:pt x="263462" y="24003"/>
                  </a:lnTo>
                  <a:lnTo>
                    <a:pt x="265462" y="24670"/>
                  </a:lnTo>
                  <a:lnTo>
                    <a:pt x="266414" y="24670"/>
                  </a:lnTo>
                  <a:lnTo>
                    <a:pt x="267367" y="24955"/>
                  </a:lnTo>
                  <a:lnTo>
                    <a:pt x="270320" y="24955"/>
                  </a:lnTo>
                  <a:lnTo>
                    <a:pt x="271653" y="25337"/>
                  </a:lnTo>
                  <a:lnTo>
                    <a:pt x="272987" y="25337"/>
                  </a:lnTo>
                  <a:lnTo>
                    <a:pt x="274892" y="24670"/>
                  </a:lnTo>
                  <a:lnTo>
                    <a:pt x="276606" y="23336"/>
                  </a:lnTo>
                  <a:lnTo>
                    <a:pt x="276892" y="23336"/>
                  </a:lnTo>
                  <a:lnTo>
                    <a:pt x="278511" y="21717"/>
                  </a:lnTo>
                  <a:lnTo>
                    <a:pt x="280511" y="19050"/>
                  </a:lnTo>
                  <a:lnTo>
                    <a:pt x="283464" y="17145"/>
                  </a:lnTo>
                  <a:lnTo>
                    <a:pt x="285464" y="16764"/>
                  </a:lnTo>
                  <a:lnTo>
                    <a:pt x="289084" y="16478"/>
                  </a:lnTo>
                  <a:lnTo>
                    <a:pt x="290989" y="15812"/>
                  </a:lnTo>
                  <a:lnTo>
                    <a:pt x="292037" y="15812"/>
                  </a:lnTo>
                  <a:lnTo>
                    <a:pt x="294323" y="15430"/>
                  </a:lnTo>
                  <a:lnTo>
                    <a:pt x="294608" y="15430"/>
                  </a:lnTo>
                  <a:lnTo>
                    <a:pt x="296228" y="14478"/>
                  </a:lnTo>
                  <a:lnTo>
                    <a:pt x="298228" y="14859"/>
                  </a:lnTo>
                  <a:lnTo>
                    <a:pt x="302514" y="15430"/>
                  </a:lnTo>
                  <a:lnTo>
                    <a:pt x="305086" y="15145"/>
                  </a:lnTo>
                  <a:lnTo>
                    <a:pt x="309086" y="15812"/>
                  </a:lnTo>
                  <a:lnTo>
                    <a:pt x="314992" y="10192"/>
                  </a:lnTo>
                  <a:lnTo>
                    <a:pt x="315944" y="9906"/>
                  </a:lnTo>
                  <a:lnTo>
                    <a:pt x="317278" y="9239"/>
                  </a:lnTo>
                  <a:lnTo>
                    <a:pt x="317945" y="8573"/>
                  </a:lnTo>
                  <a:lnTo>
                    <a:pt x="318611" y="8573"/>
                  </a:lnTo>
                  <a:lnTo>
                    <a:pt x="319849" y="8287"/>
                  </a:lnTo>
                  <a:lnTo>
                    <a:pt x="322802" y="8287"/>
                  </a:lnTo>
                  <a:lnTo>
                    <a:pt x="324517" y="8573"/>
                  </a:lnTo>
                  <a:lnTo>
                    <a:pt x="325755" y="8573"/>
                  </a:lnTo>
                  <a:lnTo>
                    <a:pt x="326422" y="8954"/>
                  </a:lnTo>
                  <a:lnTo>
                    <a:pt x="327089" y="8954"/>
                  </a:lnTo>
                  <a:lnTo>
                    <a:pt x="327089" y="9239"/>
                  </a:lnTo>
                  <a:lnTo>
                    <a:pt x="327470" y="9239"/>
                  </a:lnTo>
                  <a:lnTo>
                    <a:pt x="328422" y="9525"/>
                  </a:lnTo>
                  <a:lnTo>
                    <a:pt x="331089" y="7906"/>
                  </a:lnTo>
                  <a:lnTo>
                    <a:pt x="331375" y="7620"/>
                  </a:lnTo>
                  <a:lnTo>
                    <a:pt x="332327" y="7620"/>
                  </a:lnTo>
                  <a:lnTo>
                    <a:pt x="334613" y="7906"/>
                  </a:lnTo>
                  <a:lnTo>
                    <a:pt x="336614" y="7906"/>
                  </a:lnTo>
                  <a:lnTo>
                    <a:pt x="337566" y="7620"/>
                  </a:lnTo>
                  <a:lnTo>
                    <a:pt x="338899" y="7620"/>
                  </a:lnTo>
                  <a:lnTo>
                    <a:pt x="339947" y="7906"/>
                  </a:lnTo>
                  <a:lnTo>
                    <a:pt x="340900" y="7906"/>
                  </a:lnTo>
                  <a:lnTo>
                    <a:pt x="342900" y="7239"/>
                  </a:lnTo>
                  <a:lnTo>
                    <a:pt x="343853" y="7620"/>
                  </a:lnTo>
                  <a:lnTo>
                    <a:pt x="347472" y="7620"/>
                  </a:lnTo>
                  <a:lnTo>
                    <a:pt x="350044" y="7906"/>
                  </a:lnTo>
                  <a:lnTo>
                    <a:pt x="350425" y="7620"/>
                  </a:lnTo>
                  <a:lnTo>
                    <a:pt x="351377" y="7239"/>
                  </a:lnTo>
                  <a:lnTo>
                    <a:pt x="353378" y="6287"/>
                  </a:lnTo>
                  <a:lnTo>
                    <a:pt x="356330" y="4953"/>
                  </a:lnTo>
                  <a:lnTo>
                    <a:pt x="360617" y="5620"/>
                  </a:lnTo>
                  <a:lnTo>
                    <a:pt x="362236" y="5620"/>
                  </a:lnTo>
                  <a:lnTo>
                    <a:pt x="368808" y="7620"/>
                  </a:lnTo>
                  <a:lnTo>
                    <a:pt x="370046" y="7906"/>
                  </a:lnTo>
                  <a:lnTo>
                    <a:pt x="371094" y="7906"/>
                  </a:lnTo>
                  <a:lnTo>
                    <a:pt x="375666" y="8573"/>
                  </a:lnTo>
                  <a:lnTo>
                    <a:pt x="378905" y="7239"/>
                  </a:lnTo>
                  <a:lnTo>
                    <a:pt x="380238" y="6572"/>
                  </a:lnTo>
                  <a:lnTo>
                    <a:pt x="381857" y="6953"/>
                  </a:lnTo>
                  <a:lnTo>
                    <a:pt x="382905" y="6001"/>
                  </a:lnTo>
                  <a:lnTo>
                    <a:pt x="384524" y="5620"/>
                  </a:lnTo>
                  <a:lnTo>
                    <a:pt x="384810" y="6001"/>
                  </a:lnTo>
                  <a:lnTo>
                    <a:pt x="387763" y="4953"/>
                  </a:lnTo>
                  <a:lnTo>
                    <a:pt x="388811" y="4953"/>
                  </a:lnTo>
                  <a:lnTo>
                    <a:pt x="389763" y="4286"/>
                  </a:lnTo>
                  <a:lnTo>
                    <a:pt x="390716" y="4286"/>
                  </a:lnTo>
                  <a:lnTo>
                    <a:pt x="391763" y="4000"/>
                  </a:lnTo>
                  <a:lnTo>
                    <a:pt x="392716" y="4000"/>
                  </a:lnTo>
                  <a:lnTo>
                    <a:pt x="394049" y="3620"/>
                  </a:lnTo>
                  <a:lnTo>
                    <a:pt x="396049" y="2953"/>
                  </a:lnTo>
                  <a:lnTo>
                    <a:pt x="397002" y="2953"/>
                  </a:lnTo>
                  <a:lnTo>
                    <a:pt x="397955" y="3334"/>
                  </a:lnTo>
                  <a:lnTo>
                    <a:pt x="399002" y="3334"/>
                  </a:lnTo>
                  <a:lnTo>
                    <a:pt x="399955" y="2953"/>
                  </a:lnTo>
                  <a:lnTo>
                    <a:pt x="400907" y="3334"/>
                  </a:lnTo>
                  <a:lnTo>
                    <a:pt x="401955" y="3334"/>
                  </a:lnTo>
                  <a:lnTo>
                    <a:pt x="404241" y="1048"/>
                  </a:lnTo>
                  <a:lnTo>
                    <a:pt x="408527" y="1048"/>
                  </a:lnTo>
                  <a:lnTo>
                    <a:pt x="409480" y="667"/>
                  </a:lnTo>
                  <a:lnTo>
                    <a:pt x="410432" y="667"/>
                  </a:lnTo>
                  <a:lnTo>
                    <a:pt x="412433" y="0"/>
                  </a:lnTo>
                  <a:lnTo>
                    <a:pt x="414052" y="0"/>
                  </a:lnTo>
                  <a:lnTo>
                    <a:pt x="414719" y="381"/>
                  </a:lnTo>
                  <a:lnTo>
                    <a:pt x="416719" y="1048"/>
                  </a:lnTo>
                  <a:lnTo>
                    <a:pt x="424244" y="4000"/>
                  </a:lnTo>
                  <a:lnTo>
                    <a:pt x="424910" y="4286"/>
                  </a:lnTo>
                  <a:lnTo>
                    <a:pt x="425196" y="5620"/>
                  </a:lnTo>
                  <a:lnTo>
                    <a:pt x="424910" y="6953"/>
                  </a:lnTo>
                  <a:lnTo>
                    <a:pt x="420910" y="13145"/>
                  </a:lnTo>
                  <a:lnTo>
                    <a:pt x="420910" y="16097"/>
                  </a:lnTo>
                  <a:lnTo>
                    <a:pt x="421958" y="16478"/>
                  </a:lnTo>
                  <a:lnTo>
                    <a:pt x="422910" y="16097"/>
                  </a:lnTo>
                  <a:lnTo>
                    <a:pt x="423291" y="16097"/>
                  </a:lnTo>
                  <a:lnTo>
                    <a:pt x="423577" y="15812"/>
                  </a:lnTo>
                  <a:lnTo>
                    <a:pt x="425863" y="15812"/>
                  </a:lnTo>
                  <a:lnTo>
                    <a:pt x="426815" y="15145"/>
                  </a:lnTo>
                  <a:lnTo>
                    <a:pt x="428149" y="13811"/>
                  </a:lnTo>
                  <a:lnTo>
                    <a:pt x="428816" y="12859"/>
                  </a:lnTo>
                  <a:lnTo>
                    <a:pt x="429482" y="12478"/>
                  </a:lnTo>
                  <a:lnTo>
                    <a:pt x="429768" y="12859"/>
                  </a:lnTo>
                  <a:lnTo>
                    <a:pt x="429768" y="12478"/>
                  </a:lnTo>
                  <a:lnTo>
                    <a:pt x="430816" y="12859"/>
                  </a:lnTo>
                  <a:lnTo>
                    <a:pt x="431483" y="13811"/>
                  </a:lnTo>
                  <a:lnTo>
                    <a:pt x="435388" y="18383"/>
                  </a:lnTo>
                  <a:lnTo>
                    <a:pt x="436340" y="19050"/>
                  </a:lnTo>
                  <a:lnTo>
                    <a:pt x="439674" y="20383"/>
                  </a:lnTo>
                  <a:lnTo>
                    <a:pt x="441008" y="20765"/>
                  </a:lnTo>
                  <a:lnTo>
                    <a:pt x="442913" y="21050"/>
                  </a:lnTo>
                  <a:lnTo>
                    <a:pt x="446246" y="21336"/>
                  </a:lnTo>
                  <a:lnTo>
                    <a:pt x="447199" y="21336"/>
                  </a:lnTo>
                  <a:lnTo>
                    <a:pt x="448818" y="19717"/>
                  </a:lnTo>
                  <a:lnTo>
                    <a:pt x="454057" y="12478"/>
                  </a:lnTo>
                  <a:lnTo>
                    <a:pt x="455771" y="10192"/>
                  </a:lnTo>
                  <a:lnTo>
                    <a:pt x="456343" y="923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22CF7390-0551-0021-306F-313C37E30DFC}"/>
                </a:ext>
              </a:extLst>
            </p:cNvPr>
            <p:cNvSpPr/>
            <p:nvPr/>
          </p:nvSpPr>
          <p:spPr>
            <a:xfrm>
              <a:off x="1757408" y="3772629"/>
              <a:ext cx="171926" cy="61721"/>
            </a:xfrm>
            <a:custGeom>
              <a:avLst/>
              <a:gdLst>
                <a:gd name="connsiteX0" fmla="*/ 120396 w 171926"/>
                <a:gd name="connsiteY0" fmla="*/ 51245 h 61721"/>
                <a:gd name="connsiteX1" fmla="*/ 120396 w 171926"/>
                <a:gd name="connsiteY1" fmla="*/ 51245 h 61721"/>
                <a:gd name="connsiteX2" fmla="*/ 118777 w 171926"/>
                <a:gd name="connsiteY2" fmla="*/ 50578 h 61721"/>
                <a:gd name="connsiteX3" fmla="*/ 116491 w 171926"/>
                <a:gd name="connsiteY3" fmla="*/ 50197 h 61721"/>
                <a:gd name="connsiteX4" fmla="*/ 116491 w 171926"/>
                <a:gd name="connsiteY4" fmla="*/ 49911 h 61721"/>
                <a:gd name="connsiteX5" fmla="*/ 114776 w 171926"/>
                <a:gd name="connsiteY5" fmla="*/ 49911 h 61721"/>
                <a:gd name="connsiteX6" fmla="*/ 114776 w 171926"/>
                <a:gd name="connsiteY6" fmla="*/ 50197 h 61721"/>
                <a:gd name="connsiteX7" fmla="*/ 114205 w 171926"/>
                <a:gd name="connsiteY7" fmla="*/ 49911 h 61721"/>
                <a:gd name="connsiteX8" fmla="*/ 113824 w 171926"/>
                <a:gd name="connsiteY8" fmla="*/ 50197 h 61721"/>
                <a:gd name="connsiteX9" fmla="*/ 113824 w 171926"/>
                <a:gd name="connsiteY9" fmla="*/ 49911 h 61721"/>
                <a:gd name="connsiteX10" fmla="*/ 113538 w 171926"/>
                <a:gd name="connsiteY10" fmla="*/ 49911 h 61721"/>
                <a:gd name="connsiteX11" fmla="*/ 112490 w 171926"/>
                <a:gd name="connsiteY11" fmla="*/ 49244 h 61721"/>
                <a:gd name="connsiteX12" fmla="*/ 111252 w 171926"/>
                <a:gd name="connsiteY12" fmla="*/ 48959 h 61721"/>
                <a:gd name="connsiteX13" fmla="*/ 109919 w 171926"/>
                <a:gd name="connsiteY13" fmla="*/ 48959 h 61721"/>
                <a:gd name="connsiteX14" fmla="*/ 108299 w 171926"/>
                <a:gd name="connsiteY14" fmla="*/ 49244 h 61721"/>
                <a:gd name="connsiteX15" fmla="*/ 107918 w 171926"/>
                <a:gd name="connsiteY15" fmla="*/ 49625 h 61721"/>
                <a:gd name="connsiteX16" fmla="*/ 107251 w 171926"/>
                <a:gd name="connsiteY16" fmla="*/ 49625 h 61721"/>
                <a:gd name="connsiteX17" fmla="*/ 106966 w 171926"/>
                <a:gd name="connsiteY17" fmla="*/ 49911 h 61721"/>
                <a:gd name="connsiteX18" fmla="*/ 105632 w 171926"/>
                <a:gd name="connsiteY18" fmla="*/ 49625 h 61721"/>
                <a:gd name="connsiteX19" fmla="*/ 105346 w 171926"/>
                <a:gd name="connsiteY19" fmla="*/ 49244 h 61721"/>
                <a:gd name="connsiteX20" fmla="*/ 104680 w 171926"/>
                <a:gd name="connsiteY20" fmla="*/ 48959 h 61721"/>
                <a:gd name="connsiteX21" fmla="*/ 104013 w 171926"/>
                <a:gd name="connsiteY21" fmla="*/ 49625 h 61721"/>
                <a:gd name="connsiteX22" fmla="*/ 102965 w 171926"/>
                <a:gd name="connsiteY22" fmla="*/ 49244 h 61721"/>
                <a:gd name="connsiteX23" fmla="*/ 102679 w 171926"/>
                <a:gd name="connsiteY23" fmla="*/ 49625 h 61721"/>
                <a:gd name="connsiteX24" fmla="*/ 102013 w 171926"/>
                <a:gd name="connsiteY24" fmla="*/ 49625 h 61721"/>
                <a:gd name="connsiteX25" fmla="*/ 101346 w 171926"/>
                <a:gd name="connsiteY25" fmla="*/ 50197 h 61721"/>
                <a:gd name="connsiteX26" fmla="*/ 100679 w 171926"/>
                <a:gd name="connsiteY26" fmla="*/ 50578 h 61721"/>
                <a:gd name="connsiteX27" fmla="*/ 100013 w 171926"/>
                <a:gd name="connsiteY27" fmla="*/ 50197 h 61721"/>
                <a:gd name="connsiteX28" fmla="*/ 100013 w 171926"/>
                <a:gd name="connsiteY28" fmla="*/ 49911 h 61721"/>
                <a:gd name="connsiteX29" fmla="*/ 99727 w 171926"/>
                <a:gd name="connsiteY29" fmla="*/ 49911 h 61721"/>
                <a:gd name="connsiteX30" fmla="*/ 99441 w 171926"/>
                <a:gd name="connsiteY30" fmla="*/ 49625 h 61721"/>
                <a:gd name="connsiteX31" fmla="*/ 99441 w 171926"/>
                <a:gd name="connsiteY31" fmla="*/ 49911 h 61721"/>
                <a:gd name="connsiteX32" fmla="*/ 99060 w 171926"/>
                <a:gd name="connsiteY32" fmla="*/ 49625 h 61721"/>
                <a:gd name="connsiteX33" fmla="*/ 99060 w 171926"/>
                <a:gd name="connsiteY33" fmla="*/ 49911 h 61721"/>
                <a:gd name="connsiteX34" fmla="*/ 98774 w 171926"/>
                <a:gd name="connsiteY34" fmla="*/ 49625 h 61721"/>
                <a:gd name="connsiteX35" fmla="*/ 98774 w 171926"/>
                <a:gd name="connsiteY35" fmla="*/ 49911 h 61721"/>
                <a:gd name="connsiteX36" fmla="*/ 97726 w 171926"/>
                <a:gd name="connsiteY36" fmla="*/ 49625 h 61721"/>
                <a:gd name="connsiteX37" fmla="*/ 97441 w 171926"/>
                <a:gd name="connsiteY37" fmla="*/ 49625 h 61721"/>
                <a:gd name="connsiteX38" fmla="*/ 97060 w 171926"/>
                <a:gd name="connsiteY38" fmla="*/ 49911 h 61721"/>
                <a:gd name="connsiteX39" fmla="*/ 96774 w 171926"/>
                <a:gd name="connsiteY39" fmla="*/ 49625 h 61721"/>
                <a:gd name="connsiteX40" fmla="*/ 96488 w 171926"/>
                <a:gd name="connsiteY40" fmla="*/ 49911 h 61721"/>
                <a:gd name="connsiteX41" fmla="*/ 95821 w 171926"/>
                <a:gd name="connsiteY41" fmla="*/ 49244 h 61721"/>
                <a:gd name="connsiteX42" fmla="*/ 96107 w 171926"/>
                <a:gd name="connsiteY42" fmla="*/ 49911 h 61721"/>
                <a:gd name="connsiteX43" fmla="*/ 95821 w 171926"/>
                <a:gd name="connsiteY43" fmla="*/ 49911 h 61721"/>
                <a:gd name="connsiteX44" fmla="*/ 95821 w 171926"/>
                <a:gd name="connsiteY44" fmla="*/ 49625 h 61721"/>
                <a:gd name="connsiteX45" fmla="*/ 95441 w 171926"/>
                <a:gd name="connsiteY45" fmla="*/ 49625 h 61721"/>
                <a:gd name="connsiteX46" fmla="*/ 95441 w 171926"/>
                <a:gd name="connsiteY46" fmla="*/ 49244 h 61721"/>
                <a:gd name="connsiteX47" fmla="*/ 95155 w 171926"/>
                <a:gd name="connsiteY47" fmla="*/ 49625 h 61721"/>
                <a:gd name="connsiteX48" fmla="*/ 95155 w 171926"/>
                <a:gd name="connsiteY48" fmla="*/ 49911 h 61721"/>
                <a:gd name="connsiteX49" fmla="*/ 94488 w 171926"/>
                <a:gd name="connsiteY49" fmla="*/ 49625 h 61721"/>
                <a:gd name="connsiteX50" fmla="*/ 92869 w 171926"/>
                <a:gd name="connsiteY50" fmla="*/ 50578 h 61721"/>
                <a:gd name="connsiteX51" fmla="*/ 93154 w 171926"/>
                <a:gd name="connsiteY51" fmla="*/ 50864 h 61721"/>
                <a:gd name="connsiteX52" fmla="*/ 92869 w 171926"/>
                <a:gd name="connsiteY52" fmla="*/ 51245 h 61721"/>
                <a:gd name="connsiteX53" fmla="*/ 92202 w 171926"/>
                <a:gd name="connsiteY53" fmla="*/ 51245 h 61721"/>
                <a:gd name="connsiteX54" fmla="*/ 90869 w 171926"/>
                <a:gd name="connsiteY54" fmla="*/ 50578 h 61721"/>
                <a:gd name="connsiteX55" fmla="*/ 90202 w 171926"/>
                <a:gd name="connsiteY55" fmla="*/ 50578 h 61721"/>
                <a:gd name="connsiteX56" fmla="*/ 89249 w 171926"/>
                <a:gd name="connsiteY56" fmla="*/ 50864 h 61721"/>
                <a:gd name="connsiteX57" fmla="*/ 89249 w 171926"/>
                <a:gd name="connsiteY57" fmla="*/ 50578 h 61721"/>
                <a:gd name="connsiteX58" fmla="*/ 88868 w 171926"/>
                <a:gd name="connsiteY58" fmla="*/ 50864 h 61721"/>
                <a:gd name="connsiteX59" fmla="*/ 87916 w 171926"/>
                <a:gd name="connsiteY59" fmla="*/ 50864 h 61721"/>
                <a:gd name="connsiteX60" fmla="*/ 87630 w 171926"/>
                <a:gd name="connsiteY60" fmla="*/ 50197 h 61721"/>
                <a:gd name="connsiteX61" fmla="*/ 88201 w 171926"/>
                <a:gd name="connsiteY61" fmla="*/ 49244 h 61721"/>
                <a:gd name="connsiteX62" fmla="*/ 87916 w 171926"/>
                <a:gd name="connsiteY62" fmla="*/ 49244 h 61721"/>
                <a:gd name="connsiteX63" fmla="*/ 87630 w 171926"/>
                <a:gd name="connsiteY63" fmla="*/ 48578 h 61721"/>
                <a:gd name="connsiteX64" fmla="*/ 87249 w 171926"/>
                <a:gd name="connsiteY64" fmla="*/ 48578 h 61721"/>
                <a:gd name="connsiteX65" fmla="*/ 87249 w 171926"/>
                <a:gd name="connsiteY65" fmla="*/ 48959 h 61721"/>
                <a:gd name="connsiteX66" fmla="*/ 86963 w 171926"/>
                <a:gd name="connsiteY66" fmla="*/ 48578 h 61721"/>
                <a:gd name="connsiteX67" fmla="*/ 86582 w 171926"/>
                <a:gd name="connsiteY67" fmla="*/ 48578 h 61721"/>
                <a:gd name="connsiteX68" fmla="*/ 86582 w 171926"/>
                <a:gd name="connsiteY68" fmla="*/ 47911 h 61721"/>
                <a:gd name="connsiteX69" fmla="*/ 86296 w 171926"/>
                <a:gd name="connsiteY69" fmla="*/ 47911 h 61721"/>
                <a:gd name="connsiteX70" fmla="*/ 85630 w 171926"/>
                <a:gd name="connsiteY70" fmla="*/ 47625 h 61721"/>
                <a:gd name="connsiteX71" fmla="*/ 85630 w 171926"/>
                <a:gd name="connsiteY71" fmla="*/ 47911 h 61721"/>
                <a:gd name="connsiteX72" fmla="*/ 84677 w 171926"/>
                <a:gd name="connsiteY72" fmla="*/ 47911 h 61721"/>
                <a:gd name="connsiteX73" fmla="*/ 84011 w 171926"/>
                <a:gd name="connsiteY73" fmla="*/ 48292 h 61721"/>
                <a:gd name="connsiteX74" fmla="*/ 84011 w 171926"/>
                <a:gd name="connsiteY74" fmla="*/ 48959 h 61721"/>
                <a:gd name="connsiteX75" fmla="*/ 84011 w 171926"/>
                <a:gd name="connsiteY75" fmla="*/ 48578 h 61721"/>
                <a:gd name="connsiteX76" fmla="*/ 83344 w 171926"/>
                <a:gd name="connsiteY76" fmla="*/ 48959 h 61721"/>
                <a:gd name="connsiteX77" fmla="*/ 82963 w 171926"/>
                <a:gd name="connsiteY77" fmla="*/ 48578 h 61721"/>
                <a:gd name="connsiteX78" fmla="*/ 82677 w 171926"/>
                <a:gd name="connsiteY78" fmla="*/ 48959 h 61721"/>
                <a:gd name="connsiteX79" fmla="*/ 82296 w 171926"/>
                <a:gd name="connsiteY79" fmla="*/ 48959 h 61721"/>
                <a:gd name="connsiteX80" fmla="*/ 82296 w 171926"/>
                <a:gd name="connsiteY80" fmla="*/ 47625 h 61721"/>
                <a:gd name="connsiteX81" fmla="*/ 82010 w 171926"/>
                <a:gd name="connsiteY81" fmla="*/ 47911 h 61721"/>
                <a:gd name="connsiteX82" fmla="*/ 80677 w 171926"/>
                <a:gd name="connsiteY82" fmla="*/ 47911 h 61721"/>
                <a:gd name="connsiteX83" fmla="*/ 80010 w 171926"/>
                <a:gd name="connsiteY83" fmla="*/ 47625 h 61721"/>
                <a:gd name="connsiteX84" fmla="*/ 80010 w 171926"/>
                <a:gd name="connsiteY84" fmla="*/ 47244 h 61721"/>
                <a:gd name="connsiteX85" fmla="*/ 79343 w 171926"/>
                <a:gd name="connsiteY85" fmla="*/ 47625 h 61721"/>
                <a:gd name="connsiteX86" fmla="*/ 78772 w 171926"/>
                <a:gd name="connsiteY86" fmla="*/ 47244 h 61721"/>
                <a:gd name="connsiteX87" fmla="*/ 77724 w 171926"/>
                <a:gd name="connsiteY87" fmla="*/ 47244 h 61721"/>
                <a:gd name="connsiteX88" fmla="*/ 77724 w 171926"/>
                <a:gd name="connsiteY88" fmla="*/ 46958 h 61721"/>
                <a:gd name="connsiteX89" fmla="*/ 77438 w 171926"/>
                <a:gd name="connsiteY89" fmla="*/ 46958 h 61721"/>
                <a:gd name="connsiteX90" fmla="*/ 77057 w 171926"/>
                <a:gd name="connsiteY90" fmla="*/ 46672 h 61721"/>
                <a:gd name="connsiteX91" fmla="*/ 76391 w 171926"/>
                <a:gd name="connsiteY91" fmla="*/ 46291 h 61721"/>
                <a:gd name="connsiteX92" fmla="*/ 75819 w 171926"/>
                <a:gd name="connsiteY92" fmla="*/ 46291 h 61721"/>
                <a:gd name="connsiteX93" fmla="*/ 74771 w 171926"/>
                <a:gd name="connsiteY93" fmla="*/ 46672 h 61721"/>
                <a:gd name="connsiteX94" fmla="*/ 74486 w 171926"/>
                <a:gd name="connsiteY94" fmla="*/ 46672 h 61721"/>
                <a:gd name="connsiteX95" fmla="*/ 74104 w 171926"/>
                <a:gd name="connsiteY95" fmla="*/ 46006 h 61721"/>
                <a:gd name="connsiteX96" fmla="*/ 73438 w 171926"/>
                <a:gd name="connsiteY96" fmla="*/ 46291 h 61721"/>
                <a:gd name="connsiteX97" fmla="*/ 72866 w 171926"/>
                <a:gd name="connsiteY97" fmla="*/ 46291 h 61721"/>
                <a:gd name="connsiteX98" fmla="*/ 72485 w 171926"/>
                <a:gd name="connsiteY98" fmla="*/ 46958 h 61721"/>
                <a:gd name="connsiteX99" fmla="*/ 71819 w 171926"/>
                <a:gd name="connsiteY99" fmla="*/ 46672 h 61721"/>
                <a:gd name="connsiteX100" fmla="*/ 71533 w 171926"/>
                <a:gd name="connsiteY100" fmla="*/ 46958 h 61721"/>
                <a:gd name="connsiteX101" fmla="*/ 71152 w 171926"/>
                <a:gd name="connsiteY101" fmla="*/ 46672 h 61721"/>
                <a:gd name="connsiteX102" fmla="*/ 71152 w 171926"/>
                <a:gd name="connsiteY102" fmla="*/ 46006 h 61721"/>
                <a:gd name="connsiteX103" fmla="*/ 70199 w 171926"/>
                <a:gd name="connsiteY103" fmla="*/ 45339 h 61721"/>
                <a:gd name="connsiteX104" fmla="*/ 69247 w 171926"/>
                <a:gd name="connsiteY104" fmla="*/ 45339 h 61721"/>
                <a:gd name="connsiteX105" fmla="*/ 68580 w 171926"/>
                <a:gd name="connsiteY105" fmla="*/ 46006 h 61721"/>
                <a:gd name="connsiteX106" fmla="*/ 66961 w 171926"/>
                <a:gd name="connsiteY106" fmla="*/ 46672 h 61721"/>
                <a:gd name="connsiteX107" fmla="*/ 66294 w 171926"/>
                <a:gd name="connsiteY107" fmla="*/ 46672 h 61721"/>
                <a:gd name="connsiteX108" fmla="*/ 65246 w 171926"/>
                <a:gd name="connsiteY108" fmla="*/ 47625 h 61721"/>
                <a:gd name="connsiteX109" fmla="*/ 64294 w 171926"/>
                <a:gd name="connsiteY109" fmla="*/ 48292 h 61721"/>
                <a:gd name="connsiteX110" fmla="*/ 64008 w 171926"/>
                <a:gd name="connsiteY110" fmla="*/ 48959 h 61721"/>
                <a:gd name="connsiteX111" fmla="*/ 63627 w 171926"/>
                <a:gd name="connsiteY111" fmla="*/ 48959 h 61721"/>
                <a:gd name="connsiteX112" fmla="*/ 63627 w 171926"/>
                <a:gd name="connsiteY112" fmla="*/ 49625 h 61721"/>
                <a:gd name="connsiteX113" fmla="*/ 62675 w 171926"/>
                <a:gd name="connsiteY113" fmla="*/ 49625 h 61721"/>
                <a:gd name="connsiteX114" fmla="*/ 61627 w 171926"/>
                <a:gd name="connsiteY114" fmla="*/ 49244 h 61721"/>
                <a:gd name="connsiteX115" fmla="*/ 61055 w 171926"/>
                <a:gd name="connsiteY115" fmla="*/ 49911 h 61721"/>
                <a:gd name="connsiteX116" fmla="*/ 61341 w 171926"/>
                <a:gd name="connsiteY116" fmla="*/ 50197 h 61721"/>
                <a:gd name="connsiteX117" fmla="*/ 61055 w 171926"/>
                <a:gd name="connsiteY117" fmla="*/ 50578 h 61721"/>
                <a:gd name="connsiteX118" fmla="*/ 59055 w 171926"/>
                <a:gd name="connsiteY118" fmla="*/ 50578 h 61721"/>
                <a:gd name="connsiteX119" fmla="*/ 58674 w 171926"/>
                <a:gd name="connsiteY119" fmla="*/ 50197 h 61721"/>
                <a:gd name="connsiteX120" fmla="*/ 56769 w 171926"/>
                <a:gd name="connsiteY120" fmla="*/ 49244 h 61721"/>
                <a:gd name="connsiteX121" fmla="*/ 55721 w 171926"/>
                <a:gd name="connsiteY121" fmla="*/ 48959 h 61721"/>
                <a:gd name="connsiteX122" fmla="*/ 55436 w 171926"/>
                <a:gd name="connsiteY122" fmla="*/ 50197 h 61721"/>
                <a:gd name="connsiteX123" fmla="*/ 54483 w 171926"/>
                <a:gd name="connsiteY123" fmla="*/ 50864 h 61721"/>
                <a:gd name="connsiteX124" fmla="*/ 52769 w 171926"/>
                <a:gd name="connsiteY124" fmla="*/ 50578 h 61721"/>
                <a:gd name="connsiteX125" fmla="*/ 52483 w 171926"/>
                <a:gd name="connsiteY125" fmla="*/ 50578 h 61721"/>
                <a:gd name="connsiteX126" fmla="*/ 52197 w 171926"/>
                <a:gd name="connsiteY126" fmla="*/ 51245 h 61721"/>
                <a:gd name="connsiteX127" fmla="*/ 51530 w 171926"/>
                <a:gd name="connsiteY127" fmla="*/ 51245 h 61721"/>
                <a:gd name="connsiteX128" fmla="*/ 50863 w 171926"/>
                <a:gd name="connsiteY128" fmla="*/ 51530 h 61721"/>
                <a:gd name="connsiteX129" fmla="*/ 49244 w 171926"/>
                <a:gd name="connsiteY129" fmla="*/ 51530 h 61721"/>
                <a:gd name="connsiteX130" fmla="*/ 48863 w 171926"/>
                <a:gd name="connsiteY130" fmla="*/ 51911 h 61721"/>
                <a:gd name="connsiteX131" fmla="*/ 46863 w 171926"/>
                <a:gd name="connsiteY131" fmla="*/ 50864 h 61721"/>
                <a:gd name="connsiteX132" fmla="*/ 46577 w 171926"/>
                <a:gd name="connsiteY132" fmla="*/ 50864 h 61721"/>
                <a:gd name="connsiteX133" fmla="*/ 44958 w 171926"/>
                <a:gd name="connsiteY133" fmla="*/ 50578 h 61721"/>
                <a:gd name="connsiteX134" fmla="*/ 44577 w 171926"/>
                <a:gd name="connsiteY134" fmla="*/ 48578 h 61721"/>
                <a:gd name="connsiteX135" fmla="*/ 40291 w 171926"/>
                <a:gd name="connsiteY135" fmla="*/ 48578 h 61721"/>
                <a:gd name="connsiteX136" fmla="*/ 38386 w 171926"/>
                <a:gd name="connsiteY136" fmla="*/ 48292 h 61721"/>
                <a:gd name="connsiteX137" fmla="*/ 37719 w 171926"/>
                <a:gd name="connsiteY137" fmla="*/ 47911 h 61721"/>
                <a:gd name="connsiteX138" fmla="*/ 36100 w 171926"/>
                <a:gd name="connsiteY138" fmla="*/ 48292 h 61721"/>
                <a:gd name="connsiteX139" fmla="*/ 31433 w 171926"/>
                <a:gd name="connsiteY139" fmla="*/ 47625 h 61721"/>
                <a:gd name="connsiteX140" fmla="*/ 29528 w 171926"/>
                <a:gd name="connsiteY140" fmla="*/ 47911 h 61721"/>
                <a:gd name="connsiteX141" fmla="*/ 27527 w 171926"/>
                <a:gd name="connsiteY141" fmla="*/ 47911 h 61721"/>
                <a:gd name="connsiteX142" fmla="*/ 26575 w 171926"/>
                <a:gd name="connsiteY142" fmla="*/ 48292 h 61721"/>
                <a:gd name="connsiteX143" fmla="*/ 25527 w 171926"/>
                <a:gd name="connsiteY143" fmla="*/ 47911 h 61721"/>
                <a:gd name="connsiteX144" fmla="*/ 25241 w 171926"/>
                <a:gd name="connsiteY144" fmla="*/ 48292 h 61721"/>
                <a:gd name="connsiteX145" fmla="*/ 24955 w 171926"/>
                <a:gd name="connsiteY145" fmla="*/ 48959 h 61721"/>
                <a:gd name="connsiteX146" fmla="*/ 24575 w 171926"/>
                <a:gd name="connsiteY146" fmla="*/ 48959 h 61721"/>
                <a:gd name="connsiteX147" fmla="*/ 24289 w 171926"/>
                <a:gd name="connsiteY147" fmla="*/ 48292 h 61721"/>
                <a:gd name="connsiteX148" fmla="*/ 24289 w 171926"/>
                <a:gd name="connsiteY148" fmla="*/ 47625 h 61721"/>
                <a:gd name="connsiteX149" fmla="*/ 23908 w 171926"/>
                <a:gd name="connsiteY149" fmla="*/ 47244 h 61721"/>
                <a:gd name="connsiteX150" fmla="*/ 23622 w 171926"/>
                <a:gd name="connsiteY150" fmla="*/ 47625 h 61721"/>
                <a:gd name="connsiteX151" fmla="*/ 22574 w 171926"/>
                <a:gd name="connsiteY151" fmla="*/ 47244 h 61721"/>
                <a:gd name="connsiteX152" fmla="*/ 22003 w 171926"/>
                <a:gd name="connsiteY152" fmla="*/ 46958 h 61721"/>
                <a:gd name="connsiteX153" fmla="*/ 22003 w 171926"/>
                <a:gd name="connsiteY153" fmla="*/ 46291 h 61721"/>
                <a:gd name="connsiteX154" fmla="*/ 20955 w 171926"/>
                <a:gd name="connsiteY154" fmla="*/ 46672 h 61721"/>
                <a:gd name="connsiteX155" fmla="*/ 20669 w 171926"/>
                <a:gd name="connsiteY155" fmla="*/ 47244 h 61721"/>
                <a:gd name="connsiteX156" fmla="*/ 19621 w 171926"/>
                <a:gd name="connsiteY156" fmla="*/ 47244 h 61721"/>
                <a:gd name="connsiteX157" fmla="*/ 19621 w 171926"/>
                <a:gd name="connsiteY157" fmla="*/ 48292 h 61721"/>
                <a:gd name="connsiteX158" fmla="*/ 19336 w 171926"/>
                <a:gd name="connsiteY158" fmla="*/ 48959 h 61721"/>
                <a:gd name="connsiteX159" fmla="*/ 19621 w 171926"/>
                <a:gd name="connsiteY159" fmla="*/ 49244 h 61721"/>
                <a:gd name="connsiteX160" fmla="*/ 19621 w 171926"/>
                <a:gd name="connsiteY160" fmla="*/ 49911 h 61721"/>
                <a:gd name="connsiteX161" fmla="*/ 20003 w 171926"/>
                <a:gd name="connsiteY161" fmla="*/ 50197 h 61721"/>
                <a:gd name="connsiteX162" fmla="*/ 20003 w 171926"/>
                <a:gd name="connsiteY162" fmla="*/ 50864 h 61721"/>
                <a:gd name="connsiteX163" fmla="*/ 19621 w 171926"/>
                <a:gd name="connsiteY163" fmla="*/ 51245 h 61721"/>
                <a:gd name="connsiteX164" fmla="*/ 19621 w 171926"/>
                <a:gd name="connsiteY164" fmla="*/ 51530 h 61721"/>
                <a:gd name="connsiteX165" fmla="*/ 20003 w 171926"/>
                <a:gd name="connsiteY165" fmla="*/ 52197 h 61721"/>
                <a:gd name="connsiteX166" fmla="*/ 19621 w 171926"/>
                <a:gd name="connsiteY166" fmla="*/ 52578 h 61721"/>
                <a:gd name="connsiteX167" fmla="*/ 20003 w 171926"/>
                <a:gd name="connsiteY167" fmla="*/ 53816 h 61721"/>
                <a:gd name="connsiteX168" fmla="*/ 19621 w 171926"/>
                <a:gd name="connsiteY168" fmla="*/ 54197 h 61721"/>
                <a:gd name="connsiteX169" fmla="*/ 19336 w 171926"/>
                <a:gd name="connsiteY169" fmla="*/ 54197 h 61721"/>
                <a:gd name="connsiteX170" fmla="*/ 18383 w 171926"/>
                <a:gd name="connsiteY170" fmla="*/ 54483 h 61721"/>
                <a:gd name="connsiteX171" fmla="*/ 17336 w 171926"/>
                <a:gd name="connsiteY171" fmla="*/ 54483 h 61721"/>
                <a:gd name="connsiteX172" fmla="*/ 16383 w 171926"/>
                <a:gd name="connsiteY172" fmla="*/ 54864 h 61721"/>
                <a:gd name="connsiteX173" fmla="*/ 16097 w 171926"/>
                <a:gd name="connsiteY173" fmla="*/ 55816 h 61721"/>
                <a:gd name="connsiteX174" fmla="*/ 15430 w 171926"/>
                <a:gd name="connsiteY174" fmla="*/ 56102 h 61721"/>
                <a:gd name="connsiteX175" fmla="*/ 15050 w 171926"/>
                <a:gd name="connsiteY175" fmla="*/ 56483 h 61721"/>
                <a:gd name="connsiteX176" fmla="*/ 13716 w 171926"/>
                <a:gd name="connsiteY176" fmla="*/ 56769 h 61721"/>
                <a:gd name="connsiteX177" fmla="*/ 13430 w 171926"/>
                <a:gd name="connsiteY177" fmla="*/ 56769 h 61721"/>
                <a:gd name="connsiteX178" fmla="*/ 13145 w 171926"/>
                <a:gd name="connsiteY178" fmla="*/ 58103 h 61721"/>
                <a:gd name="connsiteX179" fmla="*/ 11811 w 171926"/>
                <a:gd name="connsiteY179" fmla="*/ 58769 h 61721"/>
                <a:gd name="connsiteX180" fmla="*/ 10192 w 171926"/>
                <a:gd name="connsiteY180" fmla="*/ 60389 h 61721"/>
                <a:gd name="connsiteX181" fmla="*/ 9811 w 171926"/>
                <a:gd name="connsiteY181" fmla="*/ 60389 h 61721"/>
                <a:gd name="connsiteX182" fmla="*/ 9811 w 171926"/>
                <a:gd name="connsiteY182" fmla="*/ 61722 h 61721"/>
                <a:gd name="connsiteX183" fmla="*/ 9144 w 171926"/>
                <a:gd name="connsiteY183" fmla="*/ 61436 h 61721"/>
                <a:gd name="connsiteX184" fmla="*/ 8858 w 171926"/>
                <a:gd name="connsiteY184" fmla="*/ 61436 h 61721"/>
                <a:gd name="connsiteX185" fmla="*/ 8477 w 171926"/>
                <a:gd name="connsiteY185" fmla="*/ 60770 h 61721"/>
                <a:gd name="connsiteX186" fmla="*/ 8858 w 171926"/>
                <a:gd name="connsiteY186" fmla="*/ 60103 h 61721"/>
                <a:gd name="connsiteX187" fmla="*/ 8477 w 171926"/>
                <a:gd name="connsiteY187" fmla="*/ 59722 h 61721"/>
                <a:gd name="connsiteX188" fmla="*/ 8192 w 171926"/>
                <a:gd name="connsiteY188" fmla="*/ 58103 h 61721"/>
                <a:gd name="connsiteX189" fmla="*/ 6858 w 171926"/>
                <a:gd name="connsiteY189" fmla="*/ 56769 h 61721"/>
                <a:gd name="connsiteX190" fmla="*/ 7525 w 171926"/>
                <a:gd name="connsiteY190" fmla="*/ 56102 h 61721"/>
                <a:gd name="connsiteX191" fmla="*/ 7525 w 171926"/>
                <a:gd name="connsiteY191" fmla="*/ 54483 h 61721"/>
                <a:gd name="connsiteX192" fmla="*/ 7811 w 171926"/>
                <a:gd name="connsiteY192" fmla="*/ 54197 h 61721"/>
                <a:gd name="connsiteX193" fmla="*/ 7811 w 171926"/>
                <a:gd name="connsiteY193" fmla="*/ 53816 h 61721"/>
                <a:gd name="connsiteX194" fmla="*/ 7525 w 171926"/>
                <a:gd name="connsiteY194" fmla="*/ 53816 h 61721"/>
                <a:gd name="connsiteX195" fmla="*/ 7525 w 171926"/>
                <a:gd name="connsiteY195" fmla="*/ 53531 h 61721"/>
                <a:gd name="connsiteX196" fmla="*/ 7239 w 171926"/>
                <a:gd name="connsiteY196" fmla="*/ 53816 h 61721"/>
                <a:gd name="connsiteX197" fmla="*/ 6572 w 171926"/>
                <a:gd name="connsiteY197" fmla="*/ 53531 h 61721"/>
                <a:gd name="connsiteX198" fmla="*/ 6191 w 171926"/>
                <a:gd name="connsiteY198" fmla="*/ 52864 h 61721"/>
                <a:gd name="connsiteX199" fmla="*/ 5905 w 171926"/>
                <a:gd name="connsiteY199" fmla="*/ 52578 h 61721"/>
                <a:gd name="connsiteX200" fmla="*/ 5905 w 171926"/>
                <a:gd name="connsiteY200" fmla="*/ 49911 h 61721"/>
                <a:gd name="connsiteX201" fmla="*/ 5239 w 171926"/>
                <a:gd name="connsiteY201" fmla="*/ 49244 h 61721"/>
                <a:gd name="connsiteX202" fmla="*/ 4286 w 171926"/>
                <a:gd name="connsiteY202" fmla="*/ 49625 h 61721"/>
                <a:gd name="connsiteX203" fmla="*/ 3620 w 171926"/>
                <a:gd name="connsiteY203" fmla="*/ 48578 h 61721"/>
                <a:gd name="connsiteX204" fmla="*/ 3620 w 171926"/>
                <a:gd name="connsiteY204" fmla="*/ 47625 h 61721"/>
                <a:gd name="connsiteX205" fmla="*/ 3238 w 171926"/>
                <a:gd name="connsiteY205" fmla="*/ 46958 h 61721"/>
                <a:gd name="connsiteX206" fmla="*/ 3905 w 171926"/>
                <a:gd name="connsiteY206" fmla="*/ 46291 h 61721"/>
                <a:gd name="connsiteX207" fmla="*/ 3238 w 171926"/>
                <a:gd name="connsiteY207" fmla="*/ 46006 h 61721"/>
                <a:gd name="connsiteX208" fmla="*/ 1905 w 171926"/>
                <a:gd name="connsiteY208" fmla="*/ 46291 h 61721"/>
                <a:gd name="connsiteX209" fmla="*/ 1619 w 171926"/>
                <a:gd name="connsiteY209" fmla="*/ 45339 h 61721"/>
                <a:gd name="connsiteX210" fmla="*/ 1619 w 171926"/>
                <a:gd name="connsiteY210" fmla="*/ 44958 h 61721"/>
                <a:gd name="connsiteX211" fmla="*/ 1333 w 171926"/>
                <a:gd name="connsiteY211" fmla="*/ 44672 h 61721"/>
                <a:gd name="connsiteX212" fmla="*/ 667 w 171926"/>
                <a:gd name="connsiteY212" fmla="*/ 44672 h 61721"/>
                <a:gd name="connsiteX213" fmla="*/ 667 w 171926"/>
                <a:gd name="connsiteY213" fmla="*/ 44291 h 61721"/>
                <a:gd name="connsiteX214" fmla="*/ 0 w 171926"/>
                <a:gd name="connsiteY214" fmla="*/ 44006 h 61721"/>
                <a:gd name="connsiteX215" fmla="*/ 0 w 171926"/>
                <a:gd name="connsiteY215" fmla="*/ 42672 h 61721"/>
                <a:gd name="connsiteX216" fmla="*/ 667 w 171926"/>
                <a:gd name="connsiteY216" fmla="*/ 42672 h 61721"/>
                <a:gd name="connsiteX217" fmla="*/ 286 w 171926"/>
                <a:gd name="connsiteY217" fmla="*/ 42386 h 61721"/>
                <a:gd name="connsiteX218" fmla="*/ 667 w 171926"/>
                <a:gd name="connsiteY218" fmla="*/ 41339 h 61721"/>
                <a:gd name="connsiteX219" fmla="*/ 286 w 171926"/>
                <a:gd name="connsiteY219" fmla="*/ 41053 h 61721"/>
                <a:gd name="connsiteX220" fmla="*/ 667 w 171926"/>
                <a:gd name="connsiteY220" fmla="*/ 40767 h 61721"/>
                <a:gd name="connsiteX221" fmla="*/ 286 w 171926"/>
                <a:gd name="connsiteY221" fmla="*/ 40386 h 61721"/>
                <a:gd name="connsiteX222" fmla="*/ 0 w 171926"/>
                <a:gd name="connsiteY222" fmla="*/ 40767 h 61721"/>
                <a:gd name="connsiteX223" fmla="*/ 0 w 171926"/>
                <a:gd name="connsiteY223" fmla="*/ 40386 h 61721"/>
                <a:gd name="connsiteX224" fmla="*/ 667 w 171926"/>
                <a:gd name="connsiteY224" fmla="*/ 40100 h 61721"/>
                <a:gd name="connsiteX225" fmla="*/ 953 w 171926"/>
                <a:gd name="connsiteY225" fmla="*/ 39719 h 61721"/>
                <a:gd name="connsiteX226" fmla="*/ 953 w 171926"/>
                <a:gd name="connsiteY226" fmla="*/ 40767 h 61721"/>
                <a:gd name="connsiteX227" fmla="*/ 1333 w 171926"/>
                <a:gd name="connsiteY227" fmla="*/ 40767 h 61721"/>
                <a:gd name="connsiteX228" fmla="*/ 1333 w 171926"/>
                <a:gd name="connsiteY228" fmla="*/ 40100 h 61721"/>
                <a:gd name="connsiteX229" fmla="*/ 1619 w 171926"/>
                <a:gd name="connsiteY229" fmla="*/ 39719 h 61721"/>
                <a:gd name="connsiteX230" fmla="*/ 1333 w 171926"/>
                <a:gd name="connsiteY230" fmla="*/ 39434 h 61721"/>
                <a:gd name="connsiteX231" fmla="*/ 1333 w 171926"/>
                <a:gd name="connsiteY231" fmla="*/ 39053 h 61721"/>
                <a:gd name="connsiteX232" fmla="*/ 1905 w 171926"/>
                <a:gd name="connsiteY232" fmla="*/ 39053 h 61721"/>
                <a:gd name="connsiteX233" fmla="*/ 2572 w 171926"/>
                <a:gd name="connsiteY233" fmla="*/ 38386 h 61721"/>
                <a:gd name="connsiteX234" fmla="*/ 3620 w 171926"/>
                <a:gd name="connsiteY234" fmla="*/ 38386 h 61721"/>
                <a:gd name="connsiteX235" fmla="*/ 3905 w 171926"/>
                <a:gd name="connsiteY235" fmla="*/ 38100 h 61721"/>
                <a:gd name="connsiteX236" fmla="*/ 3905 w 171926"/>
                <a:gd name="connsiteY236" fmla="*/ 37814 h 61721"/>
                <a:gd name="connsiteX237" fmla="*/ 4572 w 171926"/>
                <a:gd name="connsiteY237" fmla="*/ 37814 h 61721"/>
                <a:gd name="connsiteX238" fmla="*/ 4286 w 171926"/>
                <a:gd name="connsiteY238" fmla="*/ 37433 h 61721"/>
                <a:gd name="connsiteX239" fmla="*/ 3620 w 171926"/>
                <a:gd name="connsiteY239" fmla="*/ 37433 h 61721"/>
                <a:gd name="connsiteX240" fmla="*/ 3238 w 171926"/>
                <a:gd name="connsiteY240" fmla="*/ 37147 h 61721"/>
                <a:gd name="connsiteX241" fmla="*/ 3620 w 171926"/>
                <a:gd name="connsiteY241" fmla="*/ 36766 h 61721"/>
                <a:gd name="connsiteX242" fmla="*/ 4286 w 171926"/>
                <a:gd name="connsiteY242" fmla="*/ 36766 h 61721"/>
                <a:gd name="connsiteX243" fmla="*/ 4286 w 171926"/>
                <a:gd name="connsiteY243" fmla="*/ 34862 h 61721"/>
                <a:gd name="connsiteX244" fmla="*/ 3905 w 171926"/>
                <a:gd name="connsiteY244" fmla="*/ 33814 h 61721"/>
                <a:gd name="connsiteX245" fmla="*/ 3905 w 171926"/>
                <a:gd name="connsiteY245" fmla="*/ 33528 h 61721"/>
                <a:gd name="connsiteX246" fmla="*/ 4286 w 171926"/>
                <a:gd name="connsiteY246" fmla="*/ 32861 h 61721"/>
                <a:gd name="connsiteX247" fmla="*/ 5239 w 171926"/>
                <a:gd name="connsiteY247" fmla="*/ 31909 h 61721"/>
                <a:gd name="connsiteX248" fmla="*/ 5239 w 171926"/>
                <a:gd name="connsiteY248" fmla="*/ 30861 h 61721"/>
                <a:gd name="connsiteX249" fmla="*/ 5525 w 171926"/>
                <a:gd name="connsiteY249" fmla="*/ 30861 h 61721"/>
                <a:gd name="connsiteX250" fmla="*/ 6191 w 171926"/>
                <a:gd name="connsiteY250" fmla="*/ 30575 h 61721"/>
                <a:gd name="connsiteX251" fmla="*/ 6572 w 171926"/>
                <a:gd name="connsiteY251" fmla="*/ 29909 h 61721"/>
                <a:gd name="connsiteX252" fmla="*/ 6572 w 171926"/>
                <a:gd name="connsiteY252" fmla="*/ 29242 h 61721"/>
                <a:gd name="connsiteX253" fmla="*/ 6858 w 171926"/>
                <a:gd name="connsiteY253" fmla="*/ 28575 h 61721"/>
                <a:gd name="connsiteX254" fmla="*/ 7239 w 171926"/>
                <a:gd name="connsiteY254" fmla="*/ 28575 h 61721"/>
                <a:gd name="connsiteX255" fmla="*/ 7525 w 171926"/>
                <a:gd name="connsiteY255" fmla="*/ 28289 h 61721"/>
                <a:gd name="connsiteX256" fmla="*/ 7525 w 171926"/>
                <a:gd name="connsiteY256" fmla="*/ 27622 h 61721"/>
                <a:gd name="connsiteX257" fmla="*/ 7239 w 171926"/>
                <a:gd name="connsiteY257" fmla="*/ 27241 h 61721"/>
                <a:gd name="connsiteX258" fmla="*/ 7239 w 171926"/>
                <a:gd name="connsiteY258" fmla="*/ 26956 h 61721"/>
                <a:gd name="connsiteX259" fmla="*/ 8477 w 171926"/>
                <a:gd name="connsiteY259" fmla="*/ 26956 h 61721"/>
                <a:gd name="connsiteX260" fmla="*/ 8477 w 171926"/>
                <a:gd name="connsiteY260" fmla="*/ 26575 h 61721"/>
                <a:gd name="connsiteX261" fmla="*/ 10192 w 171926"/>
                <a:gd name="connsiteY261" fmla="*/ 26575 h 61721"/>
                <a:gd name="connsiteX262" fmla="*/ 10478 w 171926"/>
                <a:gd name="connsiteY262" fmla="*/ 26289 h 61721"/>
                <a:gd name="connsiteX263" fmla="*/ 12478 w 171926"/>
                <a:gd name="connsiteY263" fmla="*/ 26289 h 61721"/>
                <a:gd name="connsiteX264" fmla="*/ 12478 w 171926"/>
                <a:gd name="connsiteY264" fmla="*/ 26003 h 61721"/>
                <a:gd name="connsiteX265" fmla="*/ 12763 w 171926"/>
                <a:gd name="connsiteY265" fmla="*/ 26003 h 61721"/>
                <a:gd name="connsiteX266" fmla="*/ 12478 w 171926"/>
                <a:gd name="connsiteY266" fmla="*/ 26003 h 61721"/>
                <a:gd name="connsiteX267" fmla="*/ 12763 w 171926"/>
                <a:gd name="connsiteY267" fmla="*/ 26003 h 61721"/>
                <a:gd name="connsiteX268" fmla="*/ 12478 w 171926"/>
                <a:gd name="connsiteY268" fmla="*/ 26003 h 61721"/>
                <a:gd name="connsiteX269" fmla="*/ 12763 w 171926"/>
                <a:gd name="connsiteY269" fmla="*/ 26003 h 61721"/>
                <a:gd name="connsiteX270" fmla="*/ 12763 w 171926"/>
                <a:gd name="connsiteY270" fmla="*/ 26289 h 61721"/>
                <a:gd name="connsiteX271" fmla="*/ 13716 w 171926"/>
                <a:gd name="connsiteY271" fmla="*/ 26289 h 61721"/>
                <a:gd name="connsiteX272" fmla="*/ 14097 w 171926"/>
                <a:gd name="connsiteY272" fmla="*/ 26003 h 61721"/>
                <a:gd name="connsiteX273" fmla="*/ 14764 w 171926"/>
                <a:gd name="connsiteY273" fmla="*/ 26003 h 61721"/>
                <a:gd name="connsiteX274" fmla="*/ 15050 w 171926"/>
                <a:gd name="connsiteY274" fmla="*/ 25622 h 61721"/>
                <a:gd name="connsiteX275" fmla="*/ 15430 w 171926"/>
                <a:gd name="connsiteY275" fmla="*/ 25622 h 61721"/>
                <a:gd name="connsiteX276" fmla="*/ 15430 w 171926"/>
                <a:gd name="connsiteY276" fmla="*/ 25336 h 61721"/>
                <a:gd name="connsiteX277" fmla="*/ 16097 w 171926"/>
                <a:gd name="connsiteY277" fmla="*/ 25336 h 61721"/>
                <a:gd name="connsiteX278" fmla="*/ 16097 w 171926"/>
                <a:gd name="connsiteY278" fmla="*/ 24955 h 61721"/>
                <a:gd name="connsiteX279" fmla="*/ 16383 w 171926"/>
                <a:gd name="connsiteY279" fmla="*/ 25336 h 61721"/>
                <a:gd name="connsiteX280" fmla="*/ 16669 w 171926"/>
                <a:gd name="connsiteY280" fmla="*/ 25336 h 61721"/>
                <a:gd name="connsiteX281" fmla="*/ 17050 w 171926"/>
                <a:gd name="connsiteY281" fmla="*/ 25622 h 61721"/>
                <a:gd name="connsiteX282" fmla="*/ 17717 w 171926"/>
                <a:gd name="connsiteY282" fmla="*/ 25622 h 61721"/>
                <a:gd name="connsiteX283" fmla="*/ 17717 w 171926"/>
                <a:gd name="connsiteY283" fmla="*/ 26003 h 61721"/>
                <a:gd name="connsiteX284" fmla="*/ 17717 w 171926"/>
                <a:gd name="connsiteY284" fmla="*/ 25622 h 61721"/>
                <a:gd name="connsiteX285" fmla="*/ 18002 w 171926"/>
                <a:gd name="connsiteY285" fmla="*/ 25622 h 61721"/>
                <a:gd name="connsiteX286" fmla="*/ 18002 w 171926"/>
                <a:gd name="connsiteY286" fmla="*/ 26003 h 61721"/>
                <a:gd name="connsiteX287" fmla="*/ 18002 w 171926"/>
                <a:gd name="connsiteY287" fmla="*/ 25622 h 61721"/>
                <a:gd name="connsiteX288" fmla="*/ 19336 w 171926"/>
                <a:gd name="connsiteY288" fmla="*/ 25622 h 61721"/>
                <a:gd name="connsiteX289" fmla="*/ 19336 w 171926"/>
                <a:gd name="connsiteY289" fmla="*/ 26003 h 61721"/>
                <a:gd name="connsiteX290" fmla="*/ 20955 w 171926"/>
                <a:gd name="connsiteY290" fmla="*/ 26003 h 61721"/>
                <a:gd name="connsiteX291" fmla="*/ 20955 w 171926"/>
                <a:gd name="connsiteY291" fmla="*/ 25622 h 61721"/>
                <a:gd name="connsiteX292" fmla="*/ 22574 w 171926"/>
                <a:gd name="connsiteY292" fmla="*/ 25622 h 61721"/>
                <a:gd name="connsiteX293" fmla="*/ 22574 w 171926"/>
                <a:gd name="connsiteY293" fmla="*/ 25336 h 61721"/>
                <a:gd name="connsiteX294" fmla="*/ 25241 w 171926"/>
                <a:gd name="connsiteY294" fmla="*/ 25336 h 61721"/>
                <a:gd name="connsiteX295" fmla="*/ 25241 w 171926"/>
                <a:gd name="connsiteY295" fmla="*/ 24955 h 61721"/>
                <a:gd name="connsiteX296" fmla="*/ 27242 w 171926"/>
                <a:gd name="connsiteY296" fmla="*/ 24955 h 61721"/>
                <a:gd name="connsiteX297" fmla="*/ 27242 w 171926"/>
                <a:gd name="connsiteY297" fmla="*/ 24670 h 61721"/>
                <a:gd name="connsiteX298" fmla="*/ 27527 w 171926"/>
                <a:gd name="connsiteY298" fmla="*/ 24670 h 61721"/>
                <a:gd name="connsiteX299" fmla="*/ 27527 w 171926"/>
                <a:gd name="connsiteY299" fmla="*/ 24289 h 61721"/>
                <a:gd name="connsiteX300" fmla="*/ 28194 w 171926"/>
                <a:gd name="connsiteY300" fmla="*/ 24289 h 61721"/>
                <a:gd name="connsiteX301" fmla="*/ 28194 w 171926"/>
                <a:gd name="connsiteY301" fmla="*/ 24003 h 61721"/>
                <a:gd name="connsiteX302" fmla="*/ 29146 w 171926"/>
                <a:gd name="connsiteY302" fmla="*/ 24003 h 61721"/>
                <a:gd name="connsiteX303" fmla="*/ 29146 w 171926"/>
                <a:gd name="connsiteY303" fmla="*/ 23622 h 61721"/>
                <a:gd name="connsiteX304" fmla="*/ 29146 w 171926"/>
                <a:gd name="connsiteY304" fmla="*/ 24003 h 61721"/>
                <a:gd name="connsiteX305" fmla="*/ 29528 w 171926"/>
                <a:gd name="connsiteY305" fmla="*/ 24003 h 61721"/>
                <a:gd name="connsiteX306" fmla="*/ 29528 w 171926"/>
                <a:gd name="connsiteY306" fmla="*/ 23622 h 61721"/>
                <a:gd name="connsiteX307" fmla="*/ 29528 w 171926"/>
                <a:gd name="connsiteY307" fmla="*/ 24003 h 61721"/>
                <a:gd name="connsiteX308" fmla="*/ 29528 w 171926"/>
                <a:gd name="connsiteY308" fmla="*/ 23622 h 61721"/>
                <a:gd name="connsiteX309" fmla="*/ 29528 w 171926"/>
                <a:gd name="connsiteY309" fmla="*/ 24003 h 61721"/>
                <a:gd name="connsiteX310" fmla="*/ 29813 w 171926"/>
                <a:gd name="connsiteY310" fmla="*/ 24003 h 61721"/>
                <a:gd name="connsiteX311" fmla="*/ 29813 w 171926"/>
                <a:gd name="connsiteY311" fmla="*/ 23622 h 61721"/>
                <a:gd name="connsiteX312" fmla="*/ 30194 w 171926"/>
                <a:gd name="connsiteY312" fmla="*/ 23622 h 61721"/>
                <a:gd name="connsiteX313" fmla="*/ 30194 w 171926"/>
                <a:gd name="connsiteY313" fmla="*/ 24003 h 61721"/>
                <a:gd name="connsiteX314" fmla="*/ 30861 w 171926"/>
                <a:gd name="connsiteY314" fmla="*/ 24003 h 61721"/>
                <a:gd name="connsiteX315" fmla="*/ 30861 w 171926"/>
                <a:gd name="connsiteY315" fmla="*/ 23622 h 61721"/>
                <a:gd name="connsiteX316" fmla="*/ 31813 w 171926"/>
                <a:gd name="connsiteY316" fmla="*/ 23622 h 61721"/>
                <a:gd name="connsiteX317" fmla="*/ 32099 w 171926"/>
                <a:gd name="connsiteY317" fmla="*/ 24003 h 61721"/>
                <a:gd name="connsiteX318" fmla="*/ 32099 w 171926"/>
                <a:gd name="connsiteY318" fmla="*/ 23622 h 61721"/>
                <a:gd name="connsiteX319" fmla="*/ 32099 w 171926"/>
                <a:gd name="connsiteY319" fmla="*/ 24003 h 61721"/>
                <a:gd name="connsiteX320" fmla="*/ 32480 w 171926"/>
                <a:gd name="connsiteY320" fmla="*/ 23622 h 61721"/>
                <a:gd name="connsiteX321" fmla="*/ 32480 w 171926"/>
                <a:gd name="connsiteY321" fmla="*/ 24003 h 61721"/>
                <a:gd name="connsiteX322" fmla="*/ 34766 w 171926"/>
                <a:gd name="connsiteY322" fmla="*/ 24003 h 61721"/>
                <a:gd name="connsiteX323" fmla="*/ 34766 w 171926"/>
                <a:gd name="connsiteY323" fmla="*/ 23622 h 61721"/>
                <a:gd name="connsiteX324" fmla="*/ 36100 w 171926"/>
                <a:gd name="connsiteY324" fmla="*/ 23622 h 61721"/>
                <a:gd name="connsiteX325" fmla="*/ 36100 w 171926"/>
                <a:gd name="connsiteY325" fmla="*/ 23336 h 61721"/>
                <a:gd name="connsiteX326" fmla="*/ 36767 w 171926"/>
                <a:gd name="connsiteY326" fmla="*/ 23336 h 61721"/>
                <a:gd name="connsiteX327" fmla="*/ 36767 w 171926"/>
                <a:gd name="connsiteY327" fmla="*/ 23051 h 61721"/>
                <a:gd name="connsiteX328" fmla="*/ 37052 w 171926"/>
                <a:gd name="connsiteY328" fmla="*/ 23051 h 61721"/>
                <a:gd name="connsiteX329" fmla="*/ 37338 w 171926"/>
                <a:gd name="connsiteY329" fmla="*/ 22670 h 61721"/>
                <a:gd name="connsiteX330" fmla="*/ 37719 w 171926"/>
                <a:gd name="connsiteY330" fmla="*/ 22670 h 61721"/>
                <a:gd name="connsiteX331" fmla="*/ 38005 w 171926"/>
                <a:gd name="connsiteY331" fmla="*/ 22384 h 61721"/>
                <a:gd name="connsiteX332" fmla="*/ 37719 w 171926"/>
                <a:gd name="connsiteY332" fmla="*/ 22670 h 61721"/>
                <a:gd name="connsiteX333" fmla="*/ 37338 w 171926"/>
                <a:gd name="connsiteY333" fmla="*/ 22670 h 61721"/>
                <a:gd name="connsiteX334" fmla="*/ 37052 w 171926"/>
                <a:gd name="connsiteY334" fmla="*/ 23051 h 61721"/>
                <a:gd name="connsiteX335" fmla="*/ 38005 w 171926"/>
                <a:gd name="connsiteY335" fmla="*/ 23051 h 61721"/>
                <a:gd name="connsiteX336" fmla="*/ 38005 w 171926"/>
                <a:gd name="connsiteY336" fmla="*/ 22670 h 61721"/>
                <a:gd name="connsiteX337" fmla="*/ 38386 w 171926"/>
                <a:gd name="connsiteY337" fmla="*/ 22670 h 61721"/>
                <a:gd name="connsiteX338" fmla="*/ 38005 w 171926"/>
                <a:gd name="connsiteY338" fmla="*/ 23051 h 61721"/>
                <a:gd name="connsiteX339" fmla="*/ 38386 w 171926"/>
                <a:gd name="connsiteY339" fmla="*/ 23051 h 61721"/>
                <a:gd name="connsiteX340" fmla="*/ 38386 w 171926"/>
                <a:gd name="connsiteY340" fmla="*/ 22670 h 61721"/>
                <a:gd name="connsiteX341" fmla="*/ 38671 w 171926"/>
                <a:gd name="connsiteY341" fmla="*/ 22670 h 61721"/>
                <a:gd name="connsiteX342" fmla="*/ 38671 w 171926"/>
                <a:gd name="connsiteY342" fmla="*/ 22384 h 61721"/>
                <a:gd name="connsiteX343" fmla="*/ 38386 w 171926"/>
                <a:gd name="connsiteY343" fmla="*/ 22384 h 61721"/>
                <a:gd name="connsiteX344" fmla="*/ 38671 w 171926"/>
                <a:gd name="connsiteY344" fmla="*/ 22384 h 61721"/>
                <a:gd name="connsiteX345" fmla="*/ 38671 w 171926"/>
                <a:gd name="connsiteY345" fmla="*/ 22003 h 61721"/>
                <a:gd name="connsiteX346" fmla="*/ 38671 w 171926"/>
                <a:gd name="connsiteY346" fmla="*/ 22670 h 61721"/>
                <a:gd name="connsiteX347" fmla="*/ 39719 w 171926"/>
                <a:gd name="connsiteY347" fmla="*/ 22670 h 61721"/>
                <a:gd name="connsiteX348" fmla="*/ 39338 w 171926"/>
                <a:gd name="connsiteY348" fmla="*/ 22670 h 61721"/>
                <a:gd name="connsiteX349" fmla="*/ 40005 w 171926"/>
                <a:gd name="connsiteY349" fmla="*/ 22670 h 61721"/>
                <a:gd name="connsiteX350" fmla="*/ 39719 w 171926"/>
                <a:gd name="connsiteY350" fmla="*/ 22670 h 61721"/>
                <a:gd name="connsiteX351" fmla="*/ 40005 w 171926"/>
                <a:gd name="connsiteY351" fmla="*/ 22670 h 61721"/>
                <a:gd name="connsiteX352" fmla="*/ 40005 w 171926"/>
                <a:gd name="connsiteY352" fmla="*/ 22384 h 61721"/>
                <a:gd name="connsiteX353" fmla="*/ 40005 w 171926"/>
                <a:gd name="connsiteY353" fmla="*/ 23051 h 61721"/>
                <a:gd name="connsiteX354" fmla="*/ 41338 w 171926"/>
                <a:gd name="connsiteY354" fmla="*/ 23051 h 61721"/>
                <a:gd name="connsiteX355" fmla="*/ 41338 w 171926"/>
                <a:gd name="connsiteY355" fmla="*/ 23336 h 61721"/>
                <a:gd name="connsiteX356" fmla="*/ 42005 w 171926"/>
                <a:gd name="connsiteY356" fmla="*/ 23336 h 61721"/>
                <a:gd name="connsiteX357" fmla="*/ 42291 w 171926"/>
                <a:gd name="connsiteY357" fmla="*/ 23622 h 61721"/>
                <a:gd name="connsiteX358" fmla="*/ 43625 w 171926"/>
                <a:gd name="connsiteY358" fmla="*/ 23622 h 61721"/>
                <a:gd name="connsiteX359" fmla="*/ 43625 w 171926"/>
                <a:gd name="connsiteY359" fmla="*/ 24003 h 61721"/>
                <a:gd name="connsiteX360" fmla="*/ 45625 w 171926"/>
                <a:gd name="connsiteY360" fmla="*/ 24003 h 61721"/>
                <a:gd name="connsiteX361" fmla="*/ 45625 w 171926"/>
                <a:gd name="connsiteY361" fmla="*/ 24289 h 61721"/>
                <a:gd name="connsiteX362" fmla="*/ 45625 w 171926"/>
                <a:gd name="connsiteY362" fmla="*/ 24003 h 61721"/>
                <a:gd name="connsiteX363" fmla="*/ 45911 w 171926"/>
                <a:gd name="connsiteY363" fmla="*/ 24289 h 61721"/>
                <a:gd name="connsiteX364" fmla="*/ 52483 w 171926"/>
                <a:gd name="connsiteY364" fmla="*/ 24289 h 61721"/>
                <a:gd name="connsiteX365" fmla="*/ 52483 w 171926"/>
                <a:gd name="connsiteY365" fmla="*/ 24003 h 61721"/>
                <a:gd name="connsiteX366" fmla="*/ 55150 w 171926"/>
                <a:gd name="connsiteY366" fmla="*/ 24003 h 61721"/>
                <a:gd name="connsiteX367" fmla="*/ 55150 w 171926"/>
                <a:gd name="connsiteY367" fmla="*/ 23622 h 61721"/>
                <a:gd name="connsiteX368" fmla="*/ 55150 w 171926"/>
                <a:gd name="connsiteY368" fmla="*/ 24003 h 61721"/>
                <a:gd name="connsiteX369" fmla="*/ 55150 w 171926"/>
                <a:gd name="connsiteY369" fmla="*/ 23622 h 61721"/>
                <a:gd name="connsiteX370" fmla="*/ 55150 w 171926"/>
                <a:gd name="connsiteY370" fmla="*/ 24003 h 61721"/>
                <a:gd name="connsiteX371" fmla="*/ 55150 w 171926"/>
                <a:gd name="connsiteY371" fmla="*/ 23622 h 61721"/>
                <a:gd name="connsiteX372" fmla="*/ 57436 w 171926"/>
                <a:gd name="connsiteY372" fmla="*/ 23622 h 61721"/>
                <a:gd name="connsiteX373" fmla="*/ 57436 w 171926"/>
                <a:gd name="connsiteY373" fmla="*/ 23336 h 61721"/>
                <a:gd name="connsiteX374" fmla="*/ 58103 w 171926"/>
                <a:gd name="connsiteY374" fmla="*/ 23336 h 61721"/>
                <a:gd name="connsiteX375" fmla="*/ 58103 w 171926"/>
                <a:gd name="connsiteY375" fmla="*/ 23051 h 61721"/>
                <a:gd name="connsiteX376" fmla="*/ 58674 w 171926"/>
                <a:gd name="connsiteY376" fmla="*/ 23051 h 61721"/>
                <a:gd name="connsiteX377" fmla="*/ 58674 w 171926"/>
                <a:gd name="connsiteY377" fmla="*/ 22670 h 61721"/>
                <a:gd name="connsiteX378" fmla="*/ 60674 w 171926"/>
                <a:gd name="connsiteY378" fmla="*/ 22670 h 61721"/>
                <a:gd name="connsiteX379" fmla="*/ 60674 w 171926"/>
                <a:gd name="connsiteY379" fmla="*/ 22384 h 61721"/>
                <a:gd name="connsiteX380" fmla="*/ 61341 w 171926"/>
                <a:gd name="connsiteY380" fmla="*/ 22384 h 61721"/>
                <a:gd name="connsiteX381" fmla="*/ 61055 w 171926"/>
                <a:gd name="connsiteY381" fmla="*/ 22384 h 61721"/>
                <a:gd name="connsiteX382" fmla="*/ 61341 w 171926"/>
                <a:gd name="connsiteY382" fmla="*/ 22384 h 61721"/>
                <a:gd name="connsiteX383" fmla="*/ 61341 w 171926"/>
                <a:gd name="connsiteY383" fmla="*/ 22003 h 61721"/>
                <a:gd name="connsiteX384" fmla="*/ 62008 w 171926"/>
                <a:gd name="connsiteY384" fmla="*/ 22003 h 61721"/>
                <a:gd name="connsiteX385" fmla="*/ 62008 w 171926"/>
                <a:gd name="connsiteY385" fmla="*/ 22384 h 61721"/>
                <a:gd name="connsiteX386" fmla="*/ 61627 w 171926"/>
                <a:gd name="connsiteY386" fmla="*/ 22384 h 61721"/>
                <a:gd name="connsiteX387" fmla="*/ 62294 w 171926"/>
                <a:gd name="connsiteY387" fmla="*/ 22384 h 61721"/>
                <a:gd name="connsiteX388" fmla="*/ 62008 w 171926"/>
                <a:gd name="connsiteY388" fmla="*/ 22384 h 61721"/>
                <a:gd name="connsiteX389" fmla="*/ 62675 w 171926"/>
                <a:gd name="connsiteY389" fmla="*/ 22384 h 61721"/>
                <a:gd name="connsiteX390" fmla="*/ 62294 w 171926"/>
                <a:gd name="connsiteY390" fmla="*/ 22384 h 61721"/>
                <a:gd name="connsiteX391" fmla="*/ 62294 w 171926"/>
                <a:gd name="connsiteY391" fmla="*/ 22003 h 61721"/>
                <a:gd name="connsiteX392" fmla="*/ 62960 w 171926"/>
                <a:gd name="connsiteY392" fmla="*/ 22003 h 61721"/>
                <a:gd name="connsiteX393" fmla="*/ 62960 w 171926"/>
                <a:gd name="connsiteY393" fmla="*/ 22384 h 61721"/>
                <a:gd name="connsiteX394" fmla="*/ 63627 w 171926"/>
                <a:gd name="connsiteY394" fmla="*/ 22384 h 61721"/>
                <a:gd name="connsiteX395" fmla="*/ 63627 w 171926"/>
                <a:gd name="connsiteY395" fmla="*/ 21717 h 61721"/>
                <a:gd name="connsiteX396" fmla="*/ 64008 w 171926"/>
                <a:gd name="connsiteY396" fmla="*/ 21717 h 61721"/>
                <a:gd name="connsiteX397" fmla="*/ 64008 w 171926"/>
                <a:gd name="connsiteY397" fmla="*/ 22003 h 61721"/>
                <a:gd name="connsiteX398" fmla="*/ 64008 w 171926"/>
                <a:gd name="connsiteY398" fmla="*/ 21717 h 61721"/>
                <a:gd name="connsiteX399" fmla="*/ 64008 w 171926"/>
                <a:gd name="connsiteY399" fmla="*/ 22003 h 61721"/>
                <a:gd name="connsiteX400" fmla="*/ 64294 w 171926"/>
                <a:gd name="connsiteY400" fmla="*/ 22003 h 61721"/>
                <a:gd name="connsiteX401" fmla="*/ 64294 w 171926"/>
                <a:gd name="connsiteY401" fmla="*/ 21717 h 61721"/>
                <a:gd name="connsiteX402" fmla="*/ 64294 w 171926"/>
                <a:gd name="connsiteY402" fmla="*/ 22003 h 61721"/>
                <a:gd name="connsiteX403" fmla="*/ 64961 w 171926"/>
                <a:gd name="connsiteY403" fmla="*/ 22003 h 61721"/>
                <a:gd name="connsiteX404" fmla="*/ 64961 w 171926"/>
                <a:gd name="connsiteY404" fmla="*/ 21717 h 61721"/>
                <a:gd name="connsiteX405" fmla="*/ 65627 w 171926"/>
                <a:gd name="connsiteY405" fmla="*/ 21717 h 61721"/>
                <a:gd name="connsiteX406" fmla="*/ 65627 w 171926"/>
                <a:gd name="connsiteY406" fmla="*/ 21050 h 61721"/>
                <a:gd name="connsiteX407" fmla="*/ 66294 w 171926"/>
                <a:gd name="connsiteY407" fmla="*/ 21050 h 61721"/>
                <a:gd name="connsiteX408" fmla="*/ 66294 w 171926"/>
                <a:gd name="connsiteY408" fmla="*/ 20669 h 61721"/>
                <a:gd name="connsiteX409" fmla="*/ 66294 w 171926"/>
                <a:gd name="connsiteY409" fmla="*/ 21050 h 61721"/>
                <a:gd name="connsiteX410" fmla="*/ 66580 w 171926"/>
                <a:gd name="connsiteY410" fmla="*/ 21050 h 61721"/>
                <a:gd name="connsiteX411" fmla="*/ 66580 w 171926"/>
                <a:gd name="connsiteY411" fmla="*/ 20669 h 61721"/>
                <a:gd name="connsiteX412" fmla="*/ 66580 w 171926"/>
                <a:gd name="connsiteY412" fmla="*/ 21050 h 61721"/>
                <a:gd name="connsiteX413" fmla="*/ 67246 w 171926"/>
                <a:gd name="connsiteY413" fmla="*/ 21050 h 61721"/>
                <a:gd name="connsiteX414" fmla="*/ 67246 w 171926"/>
                <a:gd name="connsiteY414" fmla="*/ 21336 h 61721"/>
                <a:gd name="connsiteX415" fmla="*/ 67913 w 171926"/>
                <a:gd name="connsiteY415" fmla="*/ 21336 h 61721"/>
                <a:gd name="connsiteX416" fmla="*/ 67913 w 171926"/>
                <a:gd name="connsiteY416" fmla="*/ 21050 h 61721"/>
                <a:gd name="connsiteX417" fmla="*/ 69247 w 171926"/>
                <a:gd name="connsiteY417" fmla="*/ 21050 h 61721"/>
                <a:gd name="connsiteX418" fmla="*/ 69247 w 171926"/>
                <a:gd name="connsiteY418" fmla="*/ 20669 h 61721"/>
                <a:gd name="connsiteX419" fmla="*/ 70199 w 171926"/>
                <a:gd name="connsiteY419" fmla="*/ 20669 h 61721"/>
                <a:gd name="connsiteX420" fmla="*/ 70199 w 171926"/>
                <a:gd name="connsiteY420" fmla="*/ 20384 h 61721"/>
                <a:gd name="connsiteX421" fmla="*/ 70485 w 171926"/>
                <a:gd name="connsiteY421" fmla="*/ 20384 h 61721"/>
                <a:gd name="connsiteX422" fmla="*/ 70485 w 171926"/>
                <a:gd name="connsiteY422" fmla="*/ 20098 h 61721"/>
                <a:gd name="connsiteX423" fmla="*/ 70866 w 171926"/>
                <a:gd name="connsiteY423" fmla="*/ 20098 h 61721"/>
                <a:gd name="connsiteX424" fmla="*/ 70866 w 171926"/>
                <a:gd name="connsiteY424" fmla="*/ 20384 h 61721"/>
                <a:gd name="connsiteX425" fmla="*/ 71152 w 171926"/>
                <a:gd name="connsiteY425" fmla="*/ 20384 h 61721"/>
                <a:gd name="connsiteX426" fmla="*/ 71152 w 171926"/>
                <a:gd name="connsiteY426" fmla="*/ 20098 h 61721"/>
                <a:gd name="connsiteX427" fmla="*/ 71152 w 171926"/>
                <a:gd name="connsiteY427" fmla="*/ 20384 h 61721"/>
                <a:gd name="connsiteX428" fmla="*/ 71152 w 171926"/>
                <a:gd name="connsiteY428" fmla="*/ 20098 h 61721"/>
                <a:gd name="connsiteX429" fmla="*/ 71152 w 171926"/>
                <a:gd name="connsiteY429" fmla="*/ 20384 h 61721"/>
                <a:gd name="connsiteX430" fmla="*/ 71152 w 171926"/>
                <a:gd name="connsiteY430" fmla="*/ 20098 h 61721"/>
                <a:gd name="connsiteX431" fmla="*/ 72200 w 171926"/>
                <a:gd name="connsiteY431" fmla="*/ 20098 h 61721"/>
                <a:gd name="connsiteX432" fmla="*/ 72200 w 171926"/>
                <a:gd name="connsiteY432" fmla="*/ 19717 h 61721"/>
                <a:gd name="connsiteX433" fmla="*/ 72485 w 171926"/>
                <a:gd name="connsiteY433" fmla="*/ 19717 h 61721"/>
                <a:gd name="connsiteX434" fmla="*/ 72866 w 171926"/>
                <a:gd name="connsiteY434" fmla="*/ 19431 h 61721"/>
                <a:gd name="connsiteX435" fmla="*/ 73438 w 171926"/>
                <a:gd name="connsiteY435" fmla="*/ 19431 h 61721"/>
                <a:gd name="connsiteX436" fmla="*/ 73438 w 171926"/>
                <a:gd name="connsiteY436" fmla="*/ 19050 h 61721"/>
                <a:gd name="connsiteX437" fmla="*/ 74104 w 171926"/>
                <a:gd name="connsiteY437" fmla="*/ 19050 h 61721"/>
                <a:gd name="connsiteX438" fmla="*/ 74104 w 171926"/>
                <a:gd name="connsiteY438" fmla="*/ 18097 h 61721"/>
                <a:gd name="connsiteX439" fmla="*/ 74486 w 171926"/>
                <a:gd name="connsiteY439" fmla="*/ 18097 h 61721"/>
                <a:gd name="connsiteX440" fmla="*/ 74104 w 171926"/>
                <a:gd name="connsiteY440" fmla="*/ 18097 h 61721"/>
                <a:gd name="connsiteX441" fmla="*/ 74486 w 171926"/>
                <a:gd name="connsiteY441" fmla="*/ 18097 h 61721"/>
                <a:gd name="connsiteX442" fmla="*/ 74486 w 171926"/>
                <a:gd name="connsiteY442" fmla="*/ 18383 h 61721"/>
                <a:gd name="connsiteX443" fmla="*/ 76391 w 171926"/>
                <a:gd name="connsiteY443" fmla="*/ 18383 h 61721"/>
                <a:gd name="connsiteX444" fmla="*/ 76391 w 171926"/>
                <a:gd name="connsiteY444" fmla="*/ 18097 h 61721"/>
                <a:gd name="connsiteX445" fmla="*/ 76771 w 171926"/>
                <a:gd name="connsiteY445" fmla="*/ 18097 h 61721"/>
                <a:gd name="connsiteX446" fmla="*/ 76771 w 171926"/>
                <a:gd name="connsiteY446" fmla="*/ 17716 h 61721"/>
                <a:gd name="connsiteX447" fmla="*/ 77057 w 171926"/>
                <a:gd name="connsiteY447" fmla="*/ 17716 h 61721"/>
                <a:gd name="connsiteX448" fmla="*/ 77057 w 171926"/>
                <a:gd name="connsiteY448" fmla="*/ 17431 h 61721"/>
                <a:gd name="connsiteX449" fmla="*/ 77438 w 171926"/>
                <a:gd name="connsiteY449" fmla="*/ 17431 h 61721"/>
                <a:gd name="connsiteX450" fmla="*/ 77438 w 171926"/>
                <a:gd name="connsiteY450" fmla="*/ 17145 h 61721"/>
                <a:gd name="connsiteX451" fmla="*/ 78105 w 171926"/>
                <a:gd name="connsiteY451" fmla="*/ 17145 h 61721"/>
                <a:gd name="connsiteX452" fmla="*/ 78105 w 171926"/>
                <a:gd name="connsiteY452" fmla="*/ 16764 h 61721"/>
                <a:gd name="connsiteX453" fmla="*/ 78391 w 171926"/>
                <a:gd name="connsiteY453" fmla="*/ 16764 h 61721"/>
                <a:gd name="connsiteX454" fmla="*/ 78391 w 171926"/>
                <a:gd name="connsiteY454" fmla="*/ 16478 h 61721"/>
                <a:gd name="connsiteX455" fmla="*/ 78105 w 171926"/>
                <a:gd name="connsiteY455" fmla="*/ 16478 h 61721"/>
                <a:gd name="connsiteX456" fmla="*/ 78391 w 171926"/>
                <a:gd name="connsiteY456" fmla="*/ 16478 h 61721"/>
                <a:gd name="connsiteX457" fmla="*/ 78391 w 171926"/>
                <a:gd name="connsiteY457" fmla="*/ 16097 h 61721"/>
                <a:gd name="connsiteX458" fmla="*/ 78772 w 171926"/>
                <a:gd name="connsiteY458" fmla="*/ 16097 h 61721"/>
                <a:gd name="connsiteX459" fmla="*/ 78772 w 171926"/>
                <a:gd name="connsiteY459" fmla="*/ 16478 h 61721"/>
                <a:gd name="connsiteX460" fmla="*/ 78391 w 171926"/>
                <a:gd name="connsiteY460" fmla="*/ 16478 h 61721"/>
                <a:gd name="connsiteX461" fmla="*/ 78772 w 171926"/>
                <a:gd name="connsiteY461" fmla="*/ 16478 h 61721"/>
                <a:gd name="connsiteX462" fmla="*/ 78772 w 171926"/>
                <a:gd name="connsiteY462" fmla="*/ 16764 h 61721"/>
                <a:gd name="connsiteX463" fmla="*/ 79058 w 171926"/>
                <a:gd name="connsiteY463" fmla="*/ 16764 h 61721"/>
                <a:gd name="connsiteX464" fmla="*/ 79058 w 171926"/>
                <a:gd name="connsiteY464" fmla="*/ 16478 h 61721"/>
                <a:gd name="connsiteX465" fmla="*/ 78772 w 171926"/>
                <a:gd name="connsiteY465" fmla="*/ 16478 h 61721"/>
                <a:gd name="connsiteX466" fmla="*/ 79058 w 171926"/>
                <a:gd name="connsiteY466" fmla="*/ 16478 h 61721"/>
                <a:gd name="connsiteX467" fmla="*/ 79058 w 171926"/>
                <a:gd name="connsiteY467" fmla="*/ 16097 h 61721"/>
                <a:gd name="connsiteX468" fmla="*/ 78772 w 171926"/>
                <a:gd name="connsiteY468" fmla="*/ 16097 h 61721"/>
                <a:gd name="connsiteX469" fmla="*/ 78772 w 171926"/>
                <a:gd name="connsiteY469" fmla="*/ 15811 h 61721"/>
                <a:gd name="connsiteX470" fmla="*/ 79058 w 171926"/>
                <a:gd name="connsiteY470" fmla="*/ 15811 h 61721"/>
                <a:gd name="connsiteX471" fmla="*/ 79058 w 171926"/>
                <a:gd name="connsiteY471" fmla="*/ 16478 h 61721"/>
                <a:gd name="connsiteX472" fmla="*/ 79724 w 171926"/>
                <a:gd name="connsiteY472" fmla="*/ 16478 h 61721"/>
                <a:gd name="connsiteX473" fmla="*/ 79724 w 171926"/>
                <a:gd name="connsiteY473" fmla="*/ 16097 h 61721"/>
                <a:gd name="connsiteX474" fmla="*/ 80010 w 171926"/>
                <a:gd name="connsiteY474" fmla="*/ 16097 h 61721"/>
                <a:gd name="connsiteX475" fmla="*/ 80010 w 171926"/>
                <a:gd name="connsiteY475" fmla="*/ 15811 h 61721"/>
                <a:gd name="connsiteX476" fmla="*/ 80391 w 171926"/>
                <a:gd name="connsiteY476" fmla="*/ 15811 h 61721"/>
                <a:gd name="connsiteX477" fmla="*/ 80391 w 171926"/>
                <a:gd name="connsiteY477" fmla="*/ 15430 h 61721"/>
                <a:gd name="connsiteX478" fmla="*/ 80391 w 171926"/>
                <a:gd name="connsiteY478" fmla="*/ 16097 h 61721"/>
                <a:gd name="connsiteX479" fmla="*/ 80677 w 171926"/>
                <a:gd name="connsiteY479" fmla="*/ 16478 h 61721"/>
                <a:gd name="connsiteX480" fmla="*/ 81725 w 171926"/>
                <a:gd name="connsiteY480" fmla="*/ 16478 h 61721"/>
                <a:gd name="connsiteX481" fmla="*/ 81725 w 171926"/>
                <a:gd name="connsiteY481" fmla="*/ 16097 h 61721"/>
                <a:gd name="connsiteX482" fmla="*/ 83344 w 171926"/>
                <a:gd name="connsiteY482" fmla="*/ 16097 h 61721"/>
                <a:gd name="connsiteX483" fmla="*/ 83344 w 171926"/>
                <a:gd name="connsiteY483" fmla="*/ 15811 h 61721"/>
                <a:gd name="connsiteX484" fmla="*/ 84677 w 171926"/>
                <a:gd name="connsiteY484" fmla="*/ 15811 h 61721"/>
                <a:gd name="connsiteX485" fmla="*/ 84677 w 171926"/>
                <a:gd name="connsiteY485" fmla="*/ 15430 h 61721"/>
                <a:gd name="connsiteX486" fmla="*/ 84963 w 171926"/>
                <a:gd name="connsiteY486" fmla="*/ 15430 h 61721"/>
                <a:gd name="connsiteX487" fmla="*/ 84963 w 171926"/>
                <a:gd name="connsiteY487" fmla="*/ 15145 h 61721"/>
                <a:gd name="connsiteX488" fmla="*/ 85630 w 171926"/>
                <a:gd name="connsiteY488" fmla="*/ 15145 h 61721"/>
                <a:gd name="connsiteX489" fmla="*/ 85630 w 171926"/>
                <a:gd name="connsiteY489" fmla="*/ 15430 h 61721"/>
                <a:gd name="connsiteX490" fmla="*/ 85630 w 171926"/>
                <a:gd name="connsiteY490" fmla="*/ 14764 h 61721"/>
                <a:gd name="connsiteX491" fmla="*/ 85916 w 171926"/>
                <a:gd name="connsiteY491" fmla="*/ 14764 h 61721"/>
                <a:gd name="connsiteX492" fmla="*/ 85630 w 171926"/>
                <a:gd name="connsiteY492" fmla="*/ 14764 h 61721"/>
                <a:gd name="connsiteX493" fmla="*/ 85916 w 171926"/>
                <a:gd name="connsiteY493" fmla="*/ 14478 h 61721"/>
                <a:gd name="connsiteX494" fmla="*/ 85630 w 171926"/>
                <a:gd name="connsiteY494" fmla="*/ 14478 h 61721"/>
                <a:gd name="connsiteX495" fmla="*/ 86296 w 171926"/>
                <a:gd name="connsiteY495" fmla="*/ 14478 h 61721"/>
                <a:gd name="connsiteX496" fmla="*/ 86296 w 171926"/>
                <a:gd name="connsiteY496" fmla="*/ 14764 h 61721"/>
                <a:gd name="connsiteX497" fmla="*/ 86296 w 171926"/>
                <a:gd name="connsiteY497" fmla="*/ 14478 h 61721"/>
                <a:gd name="connsiteX498" fmla="*/ 86296 w 171926"/>
                <a:gd name="connsiteY498" fmla="*/ 14764 h 61721"/>
                <a:gd name="connsiteX499" fmla="*/ 86296 w 171926"/>
                <a:gd name="connsiteY499" fmla="*/ 14478 h 61721"/>
                <a:gd name="connsiteX500" fmla="*/ 86296 w 171926"/>
                <a:gd name="connsiteY500" fmla="*/ 14764 h 61721"/>
                <a:gd name="connsiteX501" fmla="*/ 86582 w 171926"/>
                <a:gd name="connsiteY501" fmla="*/ 14764 h 61721"/>
                <a:gd name="connsiteX502" fmla="*/ 86582 w 171926"/>
                <a:gd name="connsiteY502" fmla="*/ 15145 h 61721"/>
                <a:gd name="connsiteX503" fmla="*/ 87630 w 171926"/>
                <a:gd name="connsiteY503" fmla="*/ 15145 h 61721"/>
                <a:gd name="connsiteX504" fmla="*/ 87630 w 171926"/>
                <a:gd name="connsiteY504" fmla="*/ 14764 h 61721"/>
                <a:gd name="connsiteX505" fmla="*/ 88201 w 171926"/>
                <a:gd name="connsiteY505" fmla="*/ 14764 h 61721"/>
                <a:gd name="connsiteX506" fmla="*/ 88201 w 171926"/>
                <a:gd name="connsiteY506" fmla="*/ 14478 h 61721"/>
                <a:gd name="connsiteX507" fmla="*/ 88583 w 171926"/>
                <a:gd name="connsiteY507" fmla="*/ 14478 h 61721"/>
                <a:gd name="connsiteX508" fmla="*/ 88583 w 171926"/>
                <a:gd name="connsiteY508" fmla="*/ 14192 h 61721"/>
                <a:gd name="connsiteX509" fmla="*/ 88868 w 171926"/>
                <a:gd name="connsiteY509" fmla="*/ 14192 h 61721"/>
                <a:gd name="connsiteX510" fmla="*/ 88868 w 171926"/>
                <a:gd name="connsiteY510" fmla="*/ 13526 h 61721"/>
                <a:gd name="connsiteX511" fmla="*/ 89249 w 171926"/>
                <a:gd name="connsiteY511" fmla="*/ 13526 h 61721"/>
                <a:gd name="connsiteX512" fmla="*/ 89249 w 171926"/>
                <a:gd name="connsiteY512" fmla="*/ 13145 h 61721"/>
                <a:gd name="connsiteX513" fmla="*/ 89249 w 171926"/>
                <a:gd name="connsiteY513" fmla="*/ 13526 h 61721"/>
                <a:gd name="connsiteX514" fmla="*/ 89916 w 171926"/>
                <a:gd name="connsiteY514" fmla="*/ 13526 h 61721"/>
                <a:gd name="connsiteX515" fmla="*/ 89535 w 171926"/>
                <a:gd name="connsiteY515" fmla="*/ 13526 h 61721"/>
                <a:gd name="connsiteX516" fmla="*/ 89916 w 171926"/>
                <a:gd name="connsiteY516" fmla="*/ 13526 h 61721"/>
                <a:gd name="connsiteX517" fmla="*/ 89535 w 171926"/>
                <a:gd name="connsiteY517" fmla="*/ 13526 h 61721"/>
                <a:gd name="connsiteX518" fmla="*/ 89916 w 171926"/>
                <a:gd name="connsiteY518" fmla="*/ 13526 h 61721"/>
                <a:gd name="connsiteX519" fmla="*/ 89535 w 171926"/>
                <a:gd name="connsiteY519" fmla="*/ 13526 h 61721"/>
                <a:gd name="connsiteX520" fmla="*/ 89916 w 171926"/>
                <a:gd name="connsiteY520" fmla="*/ 13526 h 61721"/>
                <a:gd name="connsiteX521" fmla="*/ 89916 w 171926"/>
                <a:gd name="connsiteY521" fmla="*/ 13811 h 61721"/>
                <a:gd name="connsiteX522" fmla="*/ 89916 w 171926"/>
                <a:gd name="connsiteY522" fmla="*/ 13526 h 61721"/>
                <a:gd name="connsiteX523" fmla="*/ 89916 w 171926"/>
                <a:gd name="connsiteY523" fmla="*/ 13811 h 61721"/>
                <a:gd name="connsiteX524" fmla="*/ 90202 w 171926"/>
                <a:gd name="connsiteY524" fmla="*/ 13526 h 61721"/>
                <a:gd name="connsiteX525" fmla="*/ 90202 w 171926"/>
                <a:gd name="connsiteY525" fmla="*/ 13811 h 61721"/>
                <a:gd name="connsiteX526" fmla="*/ 90202 w 171926"/>
                <a:gd name="connsiteY526" fmla="*/ 13526 h 61721"/>
                <a:gd name="connsiteX527" fmla="*/ 90869 w 171926"/>
                <a:gd name="connsiteY527" fmla="*/ 13526 h 61721"/>
                <a:gd name="connsiteX528" fmla="*/ 90583 w 171926"/>
                <a:gd name="connsiteY528" fmla="*/ 13526 h 61721"/>
                <a:gd name="connsiteX529" fmla="*/ 90583 w 171926"/>
                <a:gd name="connsiteY529" fmla="*/ 13145 h 61721"/>
                <a:gd name="connsiteX530" fmla="*/ 91821 w 171926"/>
                <a:gd name="connsiteY530" fmla="*/ 13145 h 61721"/>
                <a:gd name="connsiteX531" fmla="*/ 91821 w 171926"/>
                <a:gd name="connsiteY531" fmla="*/ 12859 h 61721"/>
                <a:gd name="connsiteX532" fmla="*/ 92202 w 171926"/>
                <a:gd name="connsiteY532" fmla="*/ 12859 h 61721"/>
                <a:gd name="connsiteX533" fmla="*/ 92202 w 171926"/>
                <a:gd name="connsiteY533" fmla="*/ 12478 h 61721"/>
                <a:gd name="connsiteX534" fmla="*/ 93154 w 171926"/>
                <a:gd name="connsiteY534" fmla="*/ 12478 h 61721"/>
                <a:gd name="connsiteX535" fmla="*/ 93154 w 171926"/>
                <a:gd name="connsiteY535" fmla="*/ 12192 h 61721"/>
                <a:gd name="connsiteX536" fmla="*/ 93154 w 171926"/>
                <a:gd name="connsiteY536" fmla="*/ 12478 h 61721"/>
                <a:gd name="connsiteX537" fmla="*/ 93154 w 171926"/>
                <a:gd name="connsiteY537" fmla="*/ 12192 h 61721"/>
                <a:gd name="connsiteX538" fmla="*/ 94774 w 171926"/>
                <a:gd name="connsiteY538" fmla="*/ 12192 h 61721"/>
                <a:gd name="connsiteX539" fmla="*/ 94774 w 171926"/>
                <a:gd name="connsiteY539" fmla="*/ 11811 h 61721"/>
                <a:gd name="connsiteX540" fmla="*/ 95441 w 171926"/>
                <a:gd name="connsiteY540" fmla="*/ 11811 h 61721"/>
                <a:gd name="connsiteX541" fmla="*/ 95441 w 171926"/>
                <a:gd name="connsiteY541" fmla="*/ 11525 h 61721"/>
                <a:gd name="connsiteX542" fmla="*/ 96488 w 171926"/>
                <a:gd name="connsiteY542" fmla="*/ 11525 h 61721"/>
                <a:gd name="connsiteX543" fmla="*/ 96107 w 171926"/>
                <a:gd name="connsiteY543" fmla="*/ 11525 h 61721"/>
                <a:gd name="connsiteX544" fmla="*/ 97060 w 171926"/>
                <a:gd name="connsiteY544" fmla="*/ 11525 h 61721"/>
                <a:gd name="connsiteX545" fmla="*/ 96774 w 171926"/>
                <a:gd name="connsiteY545" fmla="*/ 11525 h 61721"/>
                <a:gd name="connsiteX546" fmla="*/ 97060 w 171926"/>
                <a:gd name="connsiteY546" fmla="*/ 11525 h 61721"/>
                <a:gd name="connsiteX547" fmla="*/ 97060 w 171926"/>
                <a:gd name="connsiteY547" fmla="*/ 11240 h 61721"/>
                <a:gd name="connsiteX548" fmla="*/ 97726 w 171926"/>
                <a:gd name="connsiteY548" fmla="*/ 11240 h 61721"/>
                <a:gd name="connsiteX549" fmla="*/ 97726 w 171926"/>
                <a:gd name="connsiteY549" fmla="*/ 11525 h 61721"/>
                <a:gd name="connsiteX550" fmla="*/ 97726 w 171926"/>
                <a:gd name="connsiteY550" fmla="*/ 11240 h 61721"/>
                <a:gd name="connsiteX551" fmla="*/ 98108 w 171926"/>
                <a:gd name="connsiteY551" fmla="*/ 11240 h 61721"/>
                <a:gd name="connsiteX552" fmla="*/ 97726 w 171926"/>
                <a:gd name="connsiteY552" fmla="*/ 11240 h 61721"/>
                <a:gd name="connsiteX553" fmla="*/ 98393 w 171926"/>
                <a:gd name="connsiteY553" fmla="*/ 11240 h 61721"/>
                <a:gd name="connsiteX554" fmla="*/ 98393 w 171926"/>
                <a:gd name="connsiteY554" fmla="*/ 10859 h 61721"/>
                <a:gd name="connsiteX555" fmla="*/ 98774 w 171926"/>
                <a:gd name="connsiteY555" fmla="*/ 10859 h 61721"/>
                <a:gd name="connsiteX556" fmla="*/ 98774 w 171926"/>
                <a:gd name="connsiteY556" fmla="*/ 11240 h 61721"/>
                <a:gd name="connsiteX557" fmla="*/ 98774 w 171926"/>
                <a:gd name="connsiteY557" fmla="*/ 10859 h 61721"/>
                <a:gd name="connsiteX558" fmla="*/ 99060 w 171926"/>
                <a:gd name="connsiteY558" fmla="*/ 10859 h 61721"/>
                <a:gd name="connsiteX559" fmla="*/ 99060 w 171926"/>
                <a:gd name="connsiteY559" fmla="*/ 11240 h 61721"/>
                <a:gd name="connsiteX560" fmla="*/ 100013 w 171926"/>
                <a:gd name="connsiteY560" fmla="*/ 11240 h 61721"/>
                <a:gd name="connsiteX561" fmla="*/ 100013 w 171926"/>
                <a:gd name="connsiteY561" fmla="*/ 10859 h 61721"/>
                <a:gd name="connsiteX562" fmla="*/ 101060 w 171926"/>
                <a:gd name="connsiteY562" fmla="*/ 10859 h 61721"/>
                <a:gd name="connsiteX563" fmla="*/ 101060 w 171926"/>
                <a:gd name="connsiteY563" fmla="*/ 10573 h 61721"/>
                <a:gd name="connsiteX564" fmla="*/ 101346 w 171926"/>
                <a:gd name="connsiteY564" fmla="*/ 10573 h 61721"/>
                <a:gd name="connsiteX565" fmla="*/ 101346 w 171926"/>
                <a:gd name="connsiteY565" fmla="*/ 10192 h 61721"/>
                <a:gd name="connsiteX566" fmla="*/ 101727 w 171926"/>
                <a:gd name="connsiteY566" fmla="*/ 10192 h 61721"/>
                <a:gd name="connsiteX567" fmla="*/ 101727 w 171926"/>
                <a:gd name="connsiteY567" fmla="*/ 10573 h 61721"/>
                <a:gd name="connsiteX568" fmla="*/ 102394 w 171926"/>
                <a:gd name="connsiteY568" fmla="*/ 10573 h 61721"/>
                <a:gd name="connsiteX569" fmla="*/ 102394 w 171926"/>
                <a:gd name="connsiteY569" fmla="*/ 10859 h 61721"/>
                <a:gd name="connsiteX570" fmla="*/ 102679 w 171926"/>
                <a:gd name="connsiteY570" fmla="*/ 10859 h 61721"/>
                <a:gd name="connsiteX571" fmla="*/ 102679 w 171926"/>
                <a:gd name="connsiteY571" fmla="*/ 10573 h 61721"/>
                <a:gd name="connsiteX572" fmla="*/ 102679 w 171926"/>
                <a:gd name="connsiteY572" fmla="*/ 10859 h 61721"/>
                <a:gd name="connsiteX573" fmla="*/ 102679 w 171926"/>
                <a:gd name="connsiteY573" fmla="*/ 10573 h 61721"/>
                <a:gd name="connsiteX574" fmla="*/ 102679 w 171926"/>
                <a:gd name="connsiteY574" fmla="*/ 10859 h 61721"/>
                <a:gd name="connsiteX575" fmla="*/ 102965 w 171926"/>
                <a:gd name="connsiteY575" fmla="*/ 10859 h 61721"/>
                <a:gd name="connsiteX576" fmla="*/ 102965 w 171926"/>
                <a:gd name="connsiteY576" fmla="*/ 10573 h 61721"/>
                <a:gd name="connsiteX577" fmla="*/ 103346 w 171926"/>
                <a:gd name="connsiteY577" fmla="*/ 10573 h 61721"/>
                <a:gd name="connsiteX578" fmla="*/ 103346 w 171926"/>
                <a:gd name="connsiteY578" fmla="*/ 10859 h 61721"/>
                <a:gd name="connsiteX579" fmla="*/ 104299 w 171926"/>
                <a:gd name="connsiteY579" fmla="*/ 10859 h 61721"/>
                <a:gd name="connsiteX580" fmla="*/ 104299 w 171926"/>
                <a:gd name="connsiteY580" fmla="*/ 10573 h 61721"/>
                <a:gd name="connsiteX581" fmla="*/ 104299 w 171926"/>
                <a:gd name="connsiteY581" fmla="*/ 10859 h 61721"/>
                <a:gd name="connsiteX582" fmla="*/ 105632 w 171926"/>
                <a:gd name="connsiteY582" fmla="*/ 10859 h 61721"/>
                <a:gd name="connsiteX583" fmla="*/ 105632 w 171926"/>
                <a:gd name="connsiteY583" fmla="*/ 11240 h 61721"/>
                <a:gd name="connsiteX584" fmla="*/ 106966 w 171926"/>
                <a:gd name="connsiteY584" fmla="*/ 11240 h 61721"/>
                <a:gd name="connsiteX585" fmla="*/ 106966 w 171926"/>
                <a:gd name="connsiteY585" fmla="*/ 11525 h 61721"/>
                <a:gd name="connsiteX586" fmla="*/ 107251 w 171926"/>
                <a:gd name="connsiteY586" fmla="*/ 11525 h 61721"/>
                <a:gd name="connsiteX587" fmla="*/ 107251 w 171926"/>
                <a:gd name="connsiteY587" fmla="*/ 11811 h 61721"/>
                <a:gd name="connsiteX588" fmla="*/ 108585 w 171926"/>
                <a:gd name="connsiteY588" fmla="*/ 11811 h 61721"/>
                <a:gd name="connsiteX589" fmla="*/ 108871 w 171926"/>
                <a:gd name="connsiteY589" fmla="*/ 12192 h 61721"/>
                <a:gd name="connsiteX590" fmla="*/ 109538 w 171926"/>
                <a:gd name="connsiteY590" fmla="*/ 12192 h 61721"/>
                <a:gd name="connsiteX591" fmla="*/ 109538 w 171926"/>
                <a:gd name="connsiteY591" fmla="*/ 12859 h 61721"/>
                <a:gd name="connsiteX592" fmla="*/ 109252 w 171926"/>
                <a:gd name="connsiteY592" fmla="*/ 12859 h 61721"/>
                <a:gd name="connsiteX593" fmla="*/ 109252 w 171926"/>
                <a:gd name="connsiteY593" fmla="*/ 13526 h 61721"/>
                <a:gd name="connsiteX594" fmla="*/ 109538 w 171926"/>
                <a:gd name="connsiteY594" fmla="*/ 13526 h 61721"/>
                <a:gd name="connsiteX595" fmla="*/ 109538 w 171926"/>
                <a:gd name="connsiteY595" fmla="*/ 13811 h 61721"/>
                <a:gd name="connsiteX596" fmla="*/ 109919 w 171926"/>
                <a:gd name="connsiteY596" fmla="*/ 13811 h 61721"/>
                <a:gd name="connsiteX597" fmla="*/ 109919 w 171926"/>
                <a:gd name="connsiteY597" fmla="*/ 14192 h 61721"/>
                <a:gd name="connsiteX598" fmla="*/ 109919 w 171926"/>
                <a:gd name="connsiteY598" fmla="*/ 13811 h 61721"/>
                <a:gd name="connsiteX599" fmla="*/ 110204 w 171926"/>
                <a:gd name="connsiteY599" fmla="*/ 13811 h 61721"/>
                <a:gd name="connsiteX600" fmla="*/ 110204 w 171926"/>
                <a:gd name="connsiteY600" fmla="*/ 14764 h 61721"/>
                <a:gd name="connsiteX601" fmla="*/ 109919 w 171926"/>
                <a:gd name="connsiteY601" fmla="*/ 14764 h 61721"/>
                <a:gd name="connsiteX602" fmla="*/ 109919 w 171926"/>
                <a:gd name="connsiteY602" fmla="*/ 15811 h 61721"/>
                <a:gd name="connsiteX603" fmla="*/ 109538 w 171926"/>
                <a:gd name="connsiteY603" fmla="*/ 15811 h 61721"/>
                <a:gd name="connsiteX604" fmla="*/ 109538 w 171926"/>
                <a:gd name="connsiteY604" fmla="*/ 16097 h 61721"/>
                <a:gd name="connsiteX605" fmla="*/ 109919 w 171926"/>
                <a:gd name="connsiteY605" fmla="*/ 16097 h 61721"/>
                <a:gd name="connsiteX606" fmla="*/ 109919 w 171926"/>
                <a:gd name="connsiteY606" fmla="*/ 16764 h 61721"/>
                <a:gd name="connsiteX607" fmla="*/ 110204 w 171926"/>
                <a:gd name="connsiteY607" fmla="*/ 16764 h 61721"/>
                <a:gd name="connsiteX608" fmla="*/ 110204 w 171926"/>
                <a:gd name="connsiteY608" fmla="*/ 17431 h 61721"/>
                <a:gd name="connsiteX609" fmla="*/ 110585 w 171926"/>
                <a:gd name="connsiteY609" fmla="*/ 17716 h 61721"/>
                <a:gd name="connsiteX610" fmla="*/ 110871 w 171926"/>
                <a:gd name="connsiteY610" fmla="*/ 17716 h 61721"/>
                <a:gd name="connsiteX611" fmla="*/ 110871 w 171926"/>
                <a:gd name="connsiteY611" fmla="*/ 18097 h 61721"/>
                <a:gd name="connsiteX612" fmla="*/ 111252 w 171926"/>
                <a:gd name="connsiteY612" fmla="*/ 18097 h 61721"/>
                <a:gd name="connsiteX613" fmla="*/ 111538 w 171926"/>
                <a:gd name="connsiteY613" fmla="*/ 18383 h 61721"/>
                <a:gd name="connsiteX614" fmla="*/ 111824 w 171926"/>
                <a:gd name="connsiteY614" fmla="*/ 18383 h 61721"/>
                <a:gd name="connsiteX615" fmla="*/ 112204 w 171926"/>
                <a:gd name="connsiteY615" fmla="*/ 18764 h 61721"/>
                <a:gd name="connsiteX616" fmla="*/ 112490 w 171926"/>
                <a:gd name="connsiteY616" fmla="*/ 18764 h 61721"/>
                <a:gd name="connsiteX617" fmla="*/ 112871 w 171926"/>
                <a:gd name="connsiteY617" fmla="*/ 19050 h 61721"/>
                <a:gd name="connsiteX618" fmla="*/ 113157 w 171926"/>
                <a:gd name="connsiteY618" fmla="*/ 19050 h 61721"/>
                <a:gd name="connsiteX619" fmla="*/ 113538 w 171926"/>
                <a:gd name="connsiteY619" fmla="*/ 19431 h 61721"/>
                <a:gd name="connsiteX620" fmla="*/ 114205 w 171926"/>
                <a:gd name="connsiteY620" fmla="*/ 19431 h 61721"/>
                <a:gd name="connsiteX621" fmla="*/ 114491 w 171926"/>
                <a:gd name="connsiteY621" fmla="*/ 19050 h 61721"/>
                <a:gd name="connsiteX622" fmla="*/ 115157 w 171926"/>
                <a:gd name="connsiteY622" fmla="*/ 19050 h 61721"/>
                <a:gd name="connsiteX623" fmla="*/ 115157 w 171926"/>
                <a:gd name="connsiteY623" fmla="*/ 19431 h 61721"/>
                <a:gd name="connsiteX624" fmla="*/ 115157 w 171926"/>
                <a:gd name="connsiteY624" fmla="*/ 19050 h 61721"/>
                <a:gd name="connsiteX625" fmla="*/ 115443 w 171926"/>
                <a:gd name="connsiteY625" fmla="*/ 19050 h 61721"/>
                <a:gd name="connsiteX626" fmla="*/ 115824 w 171926"/>
                <a:gd name="connsiteY626" fmla="*/ 18764 h 61721"/>
                <a:gd name="connsiteX627" fmla="*/ 116110 w 171926"/>
                <a:gd name="connsiteY627" fmla="*/ 18764 h 61721"/>
                <a:gd name="connsiteX628" fmla="*/ 115824 w 171926"/>
                <a:gd name="connsiteY628" fmla="*/ 18764 h 61721"/>
                <a:gd name="connsiteX629" fmla="*/ 115824 w 171926"/>
                <a:gd name="connsiteY629" fmla="*/ 19050 h 61721"/>
                <a:gd name="connsiteX630" fmla="*/ 116110 w 171926"/>
                <a:gd name="connsiteY630" fmla="*/ 19050 h 61721"/>
                <a:gd name="connsiteX631" fmla="*/ 116110 w 171926"/>
                <a:gd name="connsiteY631" fmla="*/ 19431 h 61721"/>
                <a:gd name="connsiteX632" fmla="*/ 116491 w 171926"/>
                <a:gd name="connsiteY632" fmla="*/ 19431 h 61721"/>
                <a:gd name="connsiteX633" fmla="*/ 116110 w 171926"/>
                <a:gd name="connsiteY633" fmla="*/ 19050 h 61721"/>
                <a:gd name="connsiteX634" fmla="*/ 116491 w 171926"/>
                <a:gd name="connsiteY634" fmla="*/ 19431 h 61721"/>
                <a:gd name="connsiteX635" fmla="*/ 117158 w 171926"/>
                <a:gd name="connsiteY635" fmla="*/ 19431 h 61721"/>
                <a:gd name="connsiteX636" fmla="*/ 117158 w 171926"/>
                <a:gd name="connsiteY636" fmla="*/ 19050 h 61721"/>
                <a:gd name="connsiteX637" fmla="*/ 117729 w 171926"/>
                <a:gd name="connsiteY637" fmla="*/ 19050 h 61721"/>
                <a:gd name="connsiteX638" fmla="*/ 117729 w 171926"/>
                <a:gd name="connsiteY638" fmla="*/ 19431 h 61721"/>
                <a:gd name="connsiteX639" fmla="*/ 119063 w 171926"/>
                <a:gd name="connsiteY639" fmla="*/ 19431 h 61721"/>
                <a:gd name="connsiteX640" fmla="*/ 119063 w 171926"/>
                <a:gd name="connsiteY640" fmla="*/ 19050 h 61721"/>
                <a:gd name="connsiteX641" fmla="*/ 119444 w 171926"/>
                <a:gd name="connsiteY641" fmla="*/ 19050 h 61721"/>
                <a:gd name="connsiteX642" fmla="*/ 119444 w 171926"/>
                <a:gd name="connsiteY642" fmla="*/ 19431 h 61721"/>
                <a:gd name="connsiteX643" fmla="*/ 119444 w 171926"/>
                <a:gd name="connsiteY643" fmla="*/ 19050 h 61721"/>
                <a:gd name="connsiteX644" fmla="*/ 119729 w 171926"/>
                <a:gd name="connsiteY644" fmla="*/ 19050 h 61721"/>
                <a:gd name="connsiteX645" fmla="*/ 119729 w 171926"/>
                <a:gd name="connsiteY645" fmla="*/ 19431 h 61721"/>
                <a:gd name="connsiteX646" fmla="*/ 119444 w 171926"/>
                <a:gd name="connsiteY646" fmla="*/ 19431 h 61721"/>
                <a:gd name="connsiteX647" fmla="*/ 119444 w 171926"/>
                <a:gd name="connsiteY647" fmla="*/ 19717 h 61721"/>
                <a:gd name="connsiteX648" fmla="*/ 119729 w 171926"/>
                <a:gd name="connsiteY648" fmla="*/ 19717 h 61721"/>
                <a:gd name="connsiteX649" fmla="*/ 119444 w 171926"/>
                <a:gd name="connsiteY649" fmla="*/ 19717 h 61721"/>
                <a:gd name="connsiteX650" fmla="*/ 120396 w 171926"/>
                <a:gd name="connsiteY650" fmla="*/ 19717 h 61721"/>
                <a:gd name="connsiteX651" fmla="*/ 120110 w 171926"/>
                <a:gd name="connsiteY651" fmla="*/ 19717 h 61721"/>
                <a:gd name="connsiteX652" fmla="*/ 120110 w 171926"/>
                <a:gd name="connsiteY652" fmla="*/ 19431 h 61721"/>
                <a:gd name="connsiteX653" fmla="*/ 121349 w 171926"/>
                <a:gd name="connsiteY653" fmla="*/ 19431 h 61721"/>
                <a:gd name="connsiteX654" fmla="*/ 121349 w 171926"/>
                <a:gd name="connsiteY654" fmla="*/ 19717 h 61721"/>
                <a:gd name="connsiteX655" fmla="*/ 122015 w 171926"/>
                <a:gd name="connsiteY655" fmla="*/ 19717 h 61721"/>
                <a:gd name="connsiteX656" fmla="*/ 122015 w 171926"/>
                <a:gd name="connsiteY656" fmla="*/ 19431 h 61721"/>
                <a:gd name="connsiteX657" fmla="*/ 122015 w 171926"/>
                <a:gd name="connsiteY657" fmla="*/ 19717 h 61721"/>
                <a:gd name="connsiteX658" fmla="*/ 122396 w 171926"/>
                <a:gd name="connsiteY658" fmla="*/ 19717 h 61721"/>
                <a:gd name="connsiteX659" fmla="*/ 122396 w 171926"/>
                <a:gd name="connsiteY659" fmla="*/ 19431 h 61721"/>
                <a:gd name="connsiteX660" fmla="*/ 122396 w 171926"/>
                <a:gd name="connsiteY660" fmla="*/ 19717 h 61721"/>
                <a:gd name="connsiteX661" fmla="*/ 122396 w 171926"/>
                <a:gd name="connsiteY661" fmla="*/ 19431 h 61721"/>
                <a:gd name="connsiteX662" fmla="*/ 122396 w 171926"/>
                <a:gd name="connsiteY662" fmla="*/ 19717 h 61721"/>
                <a:gd name="connsiteX663" fmla="*/ 122682 w 171926"/>
                <a:gd name="connsiteY663" fmla="*/ 19717 h 61721"/>
                <a:gd name="connsiteX664" fmla="*/ 122396 w 171926"/>
                <a:gd name="connsiteY664" fmla="*/ 19717 h 61721"/>
                <a:gd name="connsiteX665" fmla="*/ 122396 w 171926"/>
                <a:gd name="connsiteY665" fmla="*/ 20098 h 61721"/>
                <a:gd name="connsiteX666" fmla="*/ 123063 w 171926"/>
                <a:gd name="connsiteY666" fmla="*/ 20098 h 61721"/>
                <a:gd name="connsiteX667" fmla="*/ 122682 w 171926"/>
                <a:gd name="connsiteY667" fmla="*/ 20098 h 61721"/>
                <a:gd name="connsiteX668" fmla="*/ 122682 w 171926"/>
                <a:gd name="connsiteY668" fmla="*/ 19717 h 61721"/>
                <a:gd name="connsiteX669" fmla="*/ 123063 w 171926"/>
                <a:gd name="connsiteY669" fmla="*/ 19717 h 61721"/>
                <a:gd name="connsiteX670" fmla="*/ 122682 w 171926"/>
                <a:gd name="connsiteY670" fmla="*/ 19717 h 61721"/>
                <a:gd name="connsiteX671" fmla="*/ 123349 w 171926"/>
                <a:gd name="connsiteY671" fmla="*/ 19717 h 61721"/>
                <a:gd name="connsiteX672" fmla="*/ 123349 w 171926"/>
                <a:gd name="connsiteY672" fmla="*/ 19431 h 61721"/>
                <a:gd name="connsiteX673" fmla="*/ 123349 w 171926"/>
                <a:gd name="connsiteY673" fmla="*/ 19717 h 61721"/>
                <a:gd name="connsiteX674" fmla="*/ 123349 w 171926"/>
                <a:gd name="connsiteY674" fmla="*/ 19431 h 61721"/>
                <a:gd name="connsiteX675" fmla="*/ 123349 w 171926"/>
                <a:gd name="connsiteY675" fmla="*/ 19717 h 61721"/>
                <a:gd name="connsiteX676" fmla="*/ 123349 w 171926"/>
                <a:gd name="connsiteY676" fmla="*/ 19431 h 61721"/>
                <a:gd name="connsiteX677" fmla="*/ 123634 w 171926"/>
                <a:gd name="connsiteY677" fmla="*/ 19431 h 61721"/>
                <a:gd name="connsiteX678" fmla="*/ 123634 w 171926"/>
                <a:gd name="connsiteY678" fmla="*/ 19717 h 61721"/>
                <a:gd name="connsiteX679" fmla="*/ 123634 w 171926"/>
                <a:gd name="connsiteY679" fmla="*/ 19431 h 61721"/>
                <a:gd name="connsiteX680" fmla="*/ 123634 w 171926"/>
                <a:gd name="connsiteY680" fmla="*/ 19717 h 61721"/>
                <a:gd name="connsiteX681" fmla="*/ 123634 w 171926"/>
                <a:gd name="connsiteY681" fmla="*/ 19431 h 61721"/>
                <a:gd name="connsiteX682" fmla="*/ 123634 w 171926"/>
                <a:gd name="connsiteY682" fmla="*/ 19717 h 61721"/>
                <a:gd name="connsiteX683" fmla="*/ 123634 w 171926"/>
                <a:gd name="connsiteY683" fmla="*/ 19431 h 61721"/>
                <a:gd name="connsiteX684" fmla="*/ 123634 w 171926"/>
                <a:gd name="connsiteY684" fmla="*/ 20098 h 61721"/>
                <a:gd name="connsiteX685" fmla="*/ 124016 w 171926"/>
                <a:gd name="connsiteY685" fmla="*/ 20098 h 61721"/>
                <a:gd name="connsiteX686" fmla="*/ 124016 w 171926"/>
                <a:gd name="connsiteY686" fmla="*/ 19717 h 61721"/>
                <a:gd name="connsiteX687" fmla="*/ 124682 w 171926"/>
                <a:gd name="connsiteY687" fmla="*/ 19717 h 61721"/>
                <a:gd name="connsiteX688" fmla="*/ 124682 w 171926"/>
                <a:gd name="connsiteY688" fmla="*/ 20098 h 61721"/>
                <a:gd name="connsiteX689" fmla="*/ 124968 w 171926"/>
                <a:gd name="connsiteY689" fmla="*/ 20098 h 61721"/>
                <a:gd name="connsiteX690" fmla="*/ 124968 w 171926"/>
                <a:gd name="connsiteY690" fmla="*/ 19717 h 61721"/>
                <a:gd name="connsiteX691" fmla="*/ 125635 w 171926"/>
                <a:gd name="connsiteY691" fmla="*/ 19717 h 61721"/>
                <a:gd name="connsiteX692" fmla="*/ 125635 w 171926"/>
                <a:gd name="connsiteY692" fmla="*/ 20098 h 61721"/>
                <a:gd name="connsiteX693" fmla="*/ 126016 w 171926"/>
                <a:gd name="connsiteY693" fmla="*/ 20098 h 61721"/>
                <a:gd name="connsiteX694" fmla="*/ 126016 w 171926"/>
                <a:gd name="connsiteY694" fmla="*/ 19717 h 61721"/>
                <a:gd name="connsiteX695" fmla="*/ 126587 w 171926"/>
                <a:gd name="connsiteY695" fmla="*/ 19717 h 61721"/>
                <a:gd name="connsiteX696" fmla="*/ 126587 w 171926"/>
                <a:gd name="connsiteY696" fmla="*/ 20098 h 61721"/>
                <a:gd name="connsiteX697" fmla="*/ 126587 w 171926"/>
                <a:gd name="connsiteY697" fmla="*/ 19717 h 61721"/>
                <a:gd name="connsiteX698" fmla="*/ 127254 w 171926"/>
                <a:gd name="connsiteY698" fmla="*/ 19717 h 61721"/>
                <a:gd name="connsiteX699" fmla="*/ 127254 w 171926"/>
                <a:gd name="connsiteY699" fmla="*/ 20098 h 61721"/>
                <a:gd name="connsiteX700" fmla="*/ 127635 w 171926"/>
                <a:gd name="connsiteY700" fmla="*/ 20098 h 61721"/>
                <a:gd name="connsiteX701" fmla="*/ 127635 w 171926"/>
                <a:gd name="connsiteY701" fmla="*/ 19717 h 61721"/>
                <a:gd name="connsiteX702" fmla="*/ 128588 w 171926"/>
                <a:gd name="connsiteY702" fmla="*/ 19717 h 61721"/>
                <a:gd name="connsiteX703" fmla="*/ 128588 w 171926"/>
                <a:gd name="connsiteY703" fmla="*/ 20098 h 61721"/>
                <a:gd name="connsiteX704" fmla="*/ 128969 w 171926"/>
                <a:gd name="connsiteY704" fmla="*/ 20098 h 61721"/>
                <a:gd name="connsiteX705" fmla="*/ 128969 w 171926"/>
                <a:gd name="connsiteY705" fmla="*/ 19717 h 61721"/>
                <a:gd name="connsiteX706" fmla="*/ 128969 w 171926"/>
                <a:gd name="connsiteY706" fmla="*/ 20098 h 61721"/>
                <a:gd name="connsiteX707" fmla="*/ 128969 w 171926"/>
                <a:gd name="connsiteY707" fmla="*/ 19717 h 61721"/>
                <a:gd name="connsiteX708" fmla="*/ 128969 w 171926"/>
                <a:gd name="connsiteY708" fmla="*/ 20098 h 61721"/>
                <a:gd name="connsiteX709" fmla="*/ 129254 w 171926"/>
                <a:gd name="connsiteY709" fmla="*/ 20098 h 61721"/>
                <a:gd name="connsiteX710" fmla="*/ 129254 w 171926"/>
                <a:gd name="connsiteY710" fmla="*/ 19717 h 61721"/>
                <a:gd name="connsiteX711" fmla="*/ 129540 w 171926"/>
                <a:gd name="connsiteY711" fmla="*/ 19717 h 61721"/>
                <a:gd name="connsiteX712" fmla="*/ 129540 w 171926"/>
                <a:gd name="connsiteY712" fmla="*/ 20098 h 61721"/>
                <a:gd name="connsiteX713" fmla="*/ 129540 w 171926"/>
                <a:gd name="connsiteY713" fmla="*/ 19717 h 61721"/>
                <a:gd name="connsiteX714" fmla="*/ 130207 w 171926"/>
                <a:gd name="connsiteY714" fmla="*/ 19717 h 61721"/>
                <a:gd name="connsiteX715" fmla="*/ 130207 w 171926"/>
                <a:gd name="connsiteY715" fmla="*/ 20098 h 61721"/>
                <a:gd name="connsiteX716" fmla="*/ 130588 w 171926"/>
                <a:gd name="connsiteY716" fmla="*/ 20098 h 61721"/>
                <a:gd name="connsiteX717" fmla="*/ 130588 w 171926"/>
                <a:gd name="connsiteY717" fmla="*/ 19431 h 61721"/>
                <a:gd name="connsiteX718" fmla="*/ 130874 w 171926"/>
                <a:gd name="connsiteY718" fmla="*/ 19431 h 61721"/>
                <a:gd name="connsiteX719" fmla="*/ 130874 w 171926"/>
                <a:gd name="connsiteY719" fmla="*/ 19717 h 61721"/>
                <a:gd name="connsiteX720" fmla="*/ 131254 w 171926"/>
                <a:gd name="connsiteY720" fmla="*/ 19717 h 61721"/>
                <a:gd name="connsiteX721" fmla="*/ 131254 w 171926"/>
                <a:gd name="connsiteY721" fmla="*/ 19431 h 61721"/>
                <a:gd name="connsiteX722" fmla="*/ 131254 w 171926"/>
                <a:gd name="connsiteY722" fmla="*/ 19717 h 61721"/>
                <a:gd name="connsiteX723" fmla="*/ 131254 w 171926"/>
                <a:gd name="connsiteY723" fmla="*/ 19431 h 61721"/>
                <a:gd name="connsiteX724" fmla="*/ 131254 w 171926"/>
                <a:gd name="connsiteY724" fmla="*/ 19717 h 61721"/>
                <a:gd name="connsiteX725" fmla="*/ 131921 w 171926"/>
                <a:gd name="connsiteY725" fmla="*/ 19717 h 61721"/>
                <a:gd name="connsiteX726" fmla="*/ 131921 w 171926"/>
                <a:gd name="connsiteY726" fmla="*/ 19431 h 61721"/>
                <a:gd name="connsiteX727" fmla="*/ 133159 w 171926"/>
                <a:gd name="connsiteY727" fmla="*/ 19431 h 61721"/>
                <a:gd name="connsiteX728" fmla="*/ 133159 w 171926"/>
                <a:gd name="connsiteY728" fmla="*/ 19050 h 61721"/>
                <a:gd name="connsiteX729" fmla="*/ 134207 w 171926"/>
                <a:gd name="connsiteY729" fmla="*/ 19050 h 61721"/>
                <a:gd name="connsiteX730" fmla="*/ 134207 w 171926"/>
                <a:gd name="connsiteY730" fmla="*/ 18764 h 61721"/>
                <a:gd name="connsiteX731" fmla="*/ 134207 w 171926"/>
                <a:gd name="connsiteY731" fmla="*/ 19050 h 61721"/>
                <a:gd name="connsiteX732" fmla="*/ 134493 w 171926"/>
                <a:gd name="connsiteY732" fmla="*/ 19050 h 61721"/>
                <a:gd name="connsiteX733" fmla="*/ 134207 w 171926"/>
                <a:gd name="connsiteY733" fmla="*/ 19050 h 61721"/>
                <a:gd name="connsiteX734" fmla="*/ 134493 w 171926"/>
                <a:gd name="connsiteY734" fmla="*/ 19050 h 61721"/>
                <a:gd name="connsiteX735" fmla="*/ 134493 w 171926"/>
                <a:gd name="connsiteY735" fmla="*/ 18764 h 61721"/>
                <a:gd name="connsiteX736" fmla="*/ 134874 w 171926"/>
                <a:gd name="connsiteY736" fmla="*/ 18764 h 61721"/>
                <a:gd name="connsiteX737" fmla="*/ 134874 w 171926"/>
                <a:gd name="connsiteY737" fmla="*/ 19050 h 61721"/>
                <a:gd name="connsiteX738" fmla="*/ 134874 w 171926"/>
                <a:gd name="connsiteY738" fmla="*/ 18764 h 61721"/>
                <a:gd name="connsiteX739" fmla="*/ 135826 w 171926"/>
                <a:gd name="connsiteY739" fmla="*/ 18764 h 61721"/>
                <a:gd name="connsiteX740" fmla="*/ 135826 w 171926"/>
                <a:gd name="connsiteY740" fmla="*/ 18383 h 61721"/>
                <a:gd name="connsiteX741" fmla="*/ 136779 w 171926"/>
                <a:gd name="connsiteY741" fmla="*/ 18383 h 61721"/>
                <a:gd name="connsiteX742" fmla="*/ 136779 w 171926"/>
                <a:gd name="connsiteY742" fmla="*/ 18097 h 61721"/>
                <a:gd name="connsiteX743" fmla="*/ 138398 w 171926"/>
                <a:gd name="connsiteY743" fmla="*/ 18097 h 61721"/>
                <a:gd name="connsiteX744" fmla="*/ 138779 w 171926"/>
                <a:gd name="connsiteY744" fmla="*/ 17716 h 61721"/>
                <a:gd name="connsiteX745" fmla="*/ 139065 w 171926"/>
                <a:gd name="connsiteY745" fmla="*/ 17716 h 61721"/>
                <a:gd name="connsiteX746" fmla="*/ 139065 w 171926"/>
                <a:gd name="connsiteY746" fmla="*/ 17431 h 61721"/>
                <a:gd name="connsiteX747" fmla="*/ 139732 w 171926"/>
                <a:gd name="connsiteY747" fmla="*/ 17431 h 61721"/>
                <a:gd name="connsiteX748" fmla="*/ 139732 w 171926"/>
                <a:gd name="connsiteY748" fmla="*/ 17145 h 61721"/>
                <a:gd name="connsiteX749" fmla="*/ 139732 w 171926"/>
                <a:gd name="connsiteY749" fmla="*/ 17431 h 61721"/>
                <a:gd name="connsiteX750" fmla="*/ 140113 w 171926"/>
                <a:gd name="connsiteY750" fmla="*/ 17431 h 61721"/>
                <a:gd name="connsiteX751" fmla="*/ 140113 w 171926"/>
                <a:gd name="connsiteY751" fmla="*/ 17145 h 61721"/>
                <a:gd name="connsiteX752" fmla="*/ 140399 w 171926"/>
                <a:gd name="connsiteY752" fmla="*/ 16764 h 61721"/>
                <a:gd name="connsiteX753" fmla="*/ 140399 w 171926"/>
                <a:gd name="connsiteY753" fmla="*/ 17145 h 61721"/>
                <a:gd name="connsiteX754" fmla="*/ 140399 w 171926"/>
                <a:gd name="connsiteY754" fmla="*/ 16764 h 61721"/>
                <a:gd name="connsiteX755" fmla="*/ 141065 w 171926"/>
                <a:gd name="connsiteY755" fmla="*/ 16764 h 61721"/>
                <a:gd name="connsiteX756" fmla="*/ 141065 w 171926"/>
                <a:gd name="connsiteY756" fmla="*/ 16478 h 61721"/>
                <a:gd name="connsiteX757" fmla="*/ 141351 w 171926"/>
                <a:gd name="connsiteY757" fmla="*/ 16478 h 61721"/>
                <a:gd name="connsiteX758" fmla="*/ 141351 w 171926"/>
                <a:gd name="connsiteY758" fmla="*/ 16097 h 61721"/>
                <a:gd name="connsiteX759" fmla="*/ 141351 w 171926"/>
                <a:gd name="connsiteY759" fmla="*/ 16478 h 61721"/>
                <a:gd name="connsiteX760" fmla="*/ 141732 w 171926"/>
                <a:gd name="connsiteY760" fmla="*/ 16478 h 61721"/>
                <a:gd name="connsiteX761" fmla="*/ 141732 w 171926"/>
                <a:gd name="connsiteY761" fmla="*/ 15811 h 61721"/>
                <a:gd name="connsiteX762" fmla="*/ 141732 w 171926"/>
                <a:gd name="connsiteY762" fmla="*/ 16097 h 61721"/>
                <a:gd name="connsiteX763" fmla="*/ 141732 w 171926"/>
                <a:gd name="connsiteY763" fmla="*/ 15811 h 61721"/>
                <a:gd name="connsiteX764" fmla="*/ 142018 w 171926"/>
                <a:gd name="connsiteY764" fmla="*/ 15811 h 61721"/>
                <a:gd name="connsiteX765" fmla="*/ 142018 w 171926"/>
                <a:gd name="connsiteY765" fmla="*/ 16097 h 61721"/>
                <a:gd name="connsiteX766" fmla="*/ 142399 w 171926"/>
                <a:gd name="connsiteY766" fmla="*/ 15811 h 61721"/>
                <a:gd name="connsiteX767" fmla="*/ 142399 w 171926"/>
                <a:gd name="connsiteY767" fmla="*/ 16097 h 61721"/>
                <a:gd name="connsiteX768" fmla="*/ 142399 w 171926"/>
                <a:gd name="connsiteY768" fmla="*/ 15811 h 61721"/>
                <a:gd name="connsiteX769" fmla="*/ 143066 w 171926"/>
                <a:gd name="connsiteY769" fmla="*/ 15811 h 61721"/>
                <a:gd name="connsiteX770" fmla="*/ 143066 w 171926"/>
                <a:gd name="connsiteY770" fmla="*/ 15430 h 61721"/>
                <a:gd name="connsiteX771" fmla="*/ 143351 w 171926"/>
                <a:gd name="connsiteY771" fmla="*/ 15430 h 61721"/>
                <a:gd name="connsiteX772" fmla="*/ 143351 w 171926"/>
                <a:gd name="connsiteY772" fmla="*/ 15145 h 61721"/>
                <a:gd name="connsiteX773" fmla="*/ 144018 w 171926"/>
                <a:gd name="connsiteY773" fmla="*/ 15145 h 61721"/>
                <a:gd name="connsiteX774" fmla="*/ 143732 w 171926"/>
                <a:gd name="connsiteY774" fmla="*/ 15145 h 61721"/>
                <a:gd name="connsiteX775" fmla="*/ 144018 w 171926"/>
                <a:gd name="connsiteY775" fmla="*/ 15145 h 61721"/>
                <a:gd name="connsiteX776" fmla="*/ 144018 w 171926"/>
                <a:gd name="connsiteY776" fmla="*/ 14764 h 61721"/>
                <a:gd name="connsiteX777" fmla="*/ 144018 w 171926"/>
                <a:gd name="connsiteY777" fmla="*/ 15145 h 61721"/>
                <a:gd name="connsiteX778" fmla="*/ 144304 w 171926"/>
                <a:gd name="connsiteY778" fmla="*/ 15145 h 61721"/>
                <a:gd name="connsiteX779" fmla="*/ 144685 w 171926"/>
                <a:gd name="connsiteY779" fmla="*/ 14764 h 61721"/>
                <a:gd name="connsiteX780" fmla="*/ 144971 w 171926"/>
                <a:gd name="connsiteY780" fmla="*/ 14764 h 61721"/>
                <a:gd name="connsiteX781" fmla="*/ 144971 w 171926"/>
                <a:gd name="connsiteY781" fmla="*/ 14478 h 61721"/>
                <a:gd name="connsiteX782" fmla="*/ 145351 w 171926"/>
                <a:gd name="connsiteY782" fmla="*/ 14478 h 61721"/>
                <a:gd name="connsiteX783" fmla="*/ 145351 w 171926"/>
                <a:gd name="connsiteY783" fmla="*/ 14192 h 61721"/>
                <a:gd name="connsiteX784" fmla="*/ 145351 w 171926"/>
                <a:gd name="connsiteY784" fmla="*/ 14478 h 61721"/>
                <a:gd name="connsiteX785" fmla="*/ 145351 w 171926"/>
                <a:gd name="connsiteY785" fmla="*/ 14192 h 61721"/>
                <a:gd name="connsiteX786" fmla="*/ 145637 w 171926"/>
                <a:gd name="connsiteY786" fmla="*/ 13811 h 61721"/>
                <a:gd name="connsiteX787" fmla="*/ 145637 w 171926"/>
                <a:gd name="connsiteY787" fmla="*/ 13145 h 61721"/>
                <a:gd name="connsiteX788" fmla="*/ 146018 w 171926"/>
                <a:gd name="connsiteY788" fmla="*/ 13145 h 61721"/>
                <a:gd name="connsiteX789" fmla="*/ 146018 w 171926"/>
                <a:gd name="connsiteY789" fmla="*/ 13526 h 61721"/>
                <a:gd name="connsiteX790" fmla="*/ 145637 w 171926"/>
                <a:gd name="connsiteY790" fmla="*/ 13526 h 61721"/>
                <a:gd name="connsiteX791" fmla="*/ 145637 w 171926"/>
                <a:gd name="connsiteY791" fmla="*/ 13811 h 61721"/>
                <a:gd name="connsiteX792" fmla="*/ 145637 w 171926"/>
                <a:gd name="connsiteY792" fmla="*/ 13526 h 61721"/>
                <a:gd name="connsiteX793" fmla="*/ 145637 w 171926"/>
                <a:gd name="connsiteY793" fmla="*/ 13811 h 61721"/>
                <a:gd name="connsiteX794" fmla="*/ 146018 w 171926"/>
                <a:gd name="connsiteY794" fmla="*/ 13811 h 61721"/>
                <a:gd name="connsiteX795" fmla="*/ 146018 w 171926"/>
                <a:gd name="connsiteY795" fmla="*/ 13526 h 61721"/>
                <a:gd name="connsiteX796" fmla="*/ 146304 w 171926"/>
                <a:gd name="connsiteY796" fmla="*/ 13526 h 61721"/>
                <a:gd name="connsiteX797" fmla="*/ 146304 w 171926"/>
                <a:gd name="connsiteY797" fmla="*/ 13145 h 61721"/>
                <a:gd name="connsiteX798" fmla="*/ 146018 w 171926"/>
                <a:gd name="connsiteY798" fmla="*/ 13145 h 61721"/>
                <a:gd name="connsiteX799" fmla="*/ 146018 w 171926"/>
                <a:gd name="connsiteY799" fmla="*/ 13526 h 61721"/>
                <a:gd name="connsiteX800" fmla="*/ 146018 w 171926"/>
                <a:gd name="connsiteY800" fmla="*/ 13145 h 61721"/>
                <a:gd name="connsiteX801" fmla="*/ 146304 w 171926"/>
                <a:gd name="connsiteY801" fmla="*/ 13145 h 61721"/>
                <a:gd name="connsiteX802" fmla="*/ 146304 w 171926"/>
                <a:gd name="connsiteY802" fmla="*/ 13526 h 61721"/>
                <a:gd name="connsiteX803" fmla="*/ 146685 w 171926"/>
                <a:gd name="connsiteY803" fmla="*/ 13526 h 61721"/>
                <a:gd name="connsiteX804" fmla="*/ 146685 w 171926"/>
                <a:gd name="connsiteY804" fmla="*/ 12859 h 61721"/>
                <a:gd name="connsiteX805" fmla="*/ 146685 w 171926"/>
                <a:gd name="connsiteY805" fmla="*/ 13145 h 61721"/>
                <a:gd name="connsiteX806" fmla="*/ 146971 w 171926"/>
                <a:gd name="connsiteY806" fmla="*/ 13145 h 61721"/>
                <a:gd name="connsiteX807" fmla="*/ 146971 w 171926"/>
                <a:gd name="connsiteY807" fmla="*/ 12859 h 61721"/>
                <a:gd name="connsiteX808" fmla="*/ 147257 w 171926"/>
                <a:gd name="connsiteY808" fmla="*/ 12859 h 61721"/>
                <a:gd name="connsiteX809" fmla="*/ 147257 w 171926"/>
                <a:gd name="connsiteY809" fmla="*/ 12478 h 61721"/>
                <a:gd name="connsiteX810" fmla="*/ 147638 w 171926"/>
                <a:gd name="connsiteY810" fmla="*/ 12478 h 61721"/>
                <a:gd name="connsiteX811" fmla="*/ 147638 w 171926"/>
                <a:gd name="connsiteY811" fmla="*/ 12192 h 61721"/>
                <a:gd name="connsiteX812" fmla="*/ 147923 w 171926"/>
                <a:gd name="connsiteY812" fmla="*/ 12192 h 61721"/>
                <a:gd name="connsiteX813" fmla="*/ 147923 w 171926"/>
                <a:gd name="connsiteY813" fmla="*/ 11525 h 61721"/>
                <a:gd name="connsiteX814" fmla="*/ 148304 w 171926"/>
                <a:gd name="connsiteY814" fmla="*/ 11525 h 61721"/>
                <a:gd name="connsiteX815" fmla="*/ 148304 w 171926"/>
                <a:gd name="connsiteY815" fmla="*/ 11240 h 61721"/>
                <a:gd name="connsiteX816" fmla="*/ 147923 w 171926"/>
                <a:gd name="connsiteY816" fmla="*/ 11525 h 61721"/>
                <a:gd name="connsiteX817" fmla="*/ 148304 w 171926"/>
                <a:gd name="connsiteY817" fmla="*/ 11240 h 61721"/>
                <a:gd name="connsiteX818" fmla="*/ 148304 w 171926"/>
                <a:gd name="connsiteY818" fmla="*/ 11525 h 61721"/>
                <a:gd name="connsiteX819" fmla="*/ 148304 w 171926"/>
                <a:gd name="connsiteY819" fmla="*/ 11240 h 61721"/>
                <a:gd name="connsiteX820" fmla="*/ 148590 w 171926"/>
                <a:gd name="connsiteY820" fmla="*/ 11240 h 61721"/>
                <a:gd name="connsiteX821" fmla="*/ 148971 w 171926"/>
                <a:gd name="connsiteY821" fmla="*/ 10859 h 61721"/>
                <a:gd name="connsiteX822" fmla="*/ 149638 w 171926"/>
                <a:gd name="connsiteY822" fmla="*/ 10859 h 61721"/>
                <a:gd name="connsiteX823" fmla="*/ 149638 w 171926"/>
                <a:gd name="connsiteY823" fmla="*/ 10573 h 61721"/>
                <a:gd name="connsiteX824" fmla="*/ 149924 w 171926"/>
                <a:gd name="connsiteY824" fmla="*/ 10192 h 61721"/>
                <a:gd name="connsiteX825" fmla="*/ 149924 w 171926"/>
                <a:gd name="connsiteY825" fmla="*/ 9906 h 61721"/>
                <a:gd name="connsiteX826" fmla="*/ 149924 w 171926"/>
                <a:gd name="connsiteY826" fmla="*/ 10192 h 61721"/>
                <a:gd name="connsiteX827" fmla="*/ 150209 w 171926"/>
                <a:gd name="connsiteY827" fmla="*/ 9906 h 61721"/>
                <a:gd name="connsiteX828" fmla="*/ 149924 w 171926"/>
                <a:gd name="connsiteY828" fmla="*/ 9906 h 61721"/>
                <a:gd name="connsiteX829" fmla="*/ 150590 w 171926"/>
                <a:gd name="connsiteY829" fmla="*/ 9906 h 61721"/>
                <a:gd name="connsiteX830" fmla="*/ 150590 w 171926"/>
                <a:gd name="connsiteY830" fmla="*/ 9525 h 61721"/>
                <a:gd name="connsiteX831" fmla="*/ 150304 w 171926"/>
                <a:gd name="connsiteY831" fmla="*/ 9525 h 61721"/>
                <a:gd name="connsiteX832" fmla="*/ 150590 w 171926"/>
                <a:gd name="connsiteY832" fmla="*/ 9525 h 61721"/>
                <a:gd name="connsiteX833" fmla="*/ 150590 w 171926"/>
                <a:gd name="connsiteY833" fmla="*/ 9906 h 61721"/>
                <a:gd name="connsiteX834" fmla="*/ 150590 w 171926"/>
                <a:gd name="connsiteY834" fmla="*/ 9525 h 61721"/>
                <a:gd name="connsiteX835" fmla="*/ 150876 w 171926"/>
                <a:gd name="connsiteY835" fmla="*/ 9525 h 61721"/>
                <a:gd name="connsiteX836" fmla="*/ 150590 w 171926"/>
                <a:gd name="connsiteY836" fmla="*/ 9525 h 61721"/>
                <a:gd name="connsiteX837" fmla="*/ 150876 w 171926"/>
                <a:gd name="connsiteY837" fmla="*/ 9239 h 61721"/>
                <a:gd name="connsiteX838" fmla="*/ 150876 w 171926"/>
                <a:gd name="connsiteY838" fmla="*/ 9525 h 61721"/>
                <a:gd name="connsiteX839" fmla="*/ 151257 w 171926"/>
                <a:gd name="connsiteY839" fmla="*/ 9239 h 61721"/>
                <a:gd name="connsiteX840" fmla="*/ 151543 w 171926"/>
                <a:gd name="connsiteY840" fmla="*/ 9239 h 61721"/>
                <a:gd name="connsiteX841" fmla="*/ 151543 w 171926"/>
                <a:gd name="connsiteY841" fmla="*/ 8858 h 61721"/>
                <a:gd name="connsiteX842" fmla="*/ 152209 w 171926"/>
                <a:gd name="connsiteY842" fmla="*/ 8858 h 61721"/>
                <a:gd name="connsiteX843" fmla="*/ 152591 w 171926"/>
                <a:gd name="connsiteY843" fmla="*/ 8572 h 61721"/>
                <a:gd name="connsiteX844" fmla="*/ 152876 w 171926"/>
                <a:gd name="connsiteY844" fmla="*/ 8572 h 61721"/>
                <a:gd name="connsiteX845" fmla="*/ 152876 w 171926"/>
                <a:gd name="connsiteY845" fmla="*/ 8191 h 61721"/>
                <a:gd name="connsiteX846" fmla="*/ 153257 w 171926"/>
                <a:gd name="connsiteY846" fmla="*/ 8191 h 61721"/>
                <a:gd name="connsiteX847" fmla="*/ 153257 w 171926"/>
                <a:gd name="connsiteY847" fmla="*/ 7906 h 61721"/>
                <a:gd name="connsiteX848" fmla="*/ 153543 w 171926"/>
                <a:gd name="connsiteY848" fmla="*/ 7906 h 61721"/>
                <a:gd name="connsiteX849" fmla="*/ 153543 w 171926"/>
                <a:gd name="connsiteY849" fmla="*/ 7620 h 61721"/>
                <a:gd name="connsiteX850" fmla="*/ 153543 w 171926"/>
                <a:gd name="connsiteY850" fmla="*/ 7906 h 61721"/>
                <a:gd name="connsiteX851" fmla="*/ 153829 w 171926"/>
                <a:gd name="connsiteY851" fmla="*/ 7906 h 61721"/>
                <a:gd name="connsiteX852" fmla="*/ 153829 w 171926"/>
                <a:gd name="connsiteY852" fmla="*/ 7620 h 61721"/>
                <a:gd name="connsiteX853" fmla="*/ 153829 w 171926"/>
                <a:gd name="connsiteY853" fmla="*/ 7906 h 61721"/>
                <a:gd name="connsiteX854" fmla="*/ 153829 w 171926"/>
                <a:gd name="connsiteY854" fmla="*/ 7620 h 61721"/>
                <a:gd name="connsiteX855" fmla="*/ 154210 w 171926"/>
                <a:gd name="connsiteY855" fmla="*/ 7620 h 61721"/>
                <a:gd name="connsiteX856" fmla="*/ 154210 w 171926"/>
                <a:gd name="connsiteY856" fmla="*/ 7239 h 61721"/>
                <a:gd name="connsiteX857" fmla="*/ 154876 w 171926"/>
                <a:gd name="connsiteY857" fmla="*/ 7239 h 61721"/>
                <a:gd name="connsiteX858" fmla="*/ 154876 w 171926"/>
                <a:gd name="connsiteY858" fmla="*/ 6953 h 61721"/>
                <a:gd name="connsiteX859" fmla="*/ 155543 w 171926"/>
                <a:gd name="connsiteY859" fmla="*/ 6953 h 61721"/>
                <a:gd name="connsiteX860" fmla="*/ 155543 w 171926"/>
                <a:gd name="connsiteY860" fmla="*/ 6572 h 61721"/>
                <a:gd name="connsiteX861" fmla="*/ 156210 w 171926"/>
                <a:gd name="connsiteY861" fmla="*/ 6572 h 61721"/>
                <a:gd name="connsiteX862" fmla="*/ 156210 w 171926"/>
                <a:gd name="connsiteY862" fmla="*/ 6286 h 61721"/>
                <a:gd name="connsiteX863" fmla="*/ 156496 w 171926"/>
                <a:gd name="connsiteY863" fmla="*/ 6286 h 61721"/>
                <a:gd name="connsiteX864" fmla="*/ 156782 w 171926"/>
                <a:gd name="connsiteY864" fmla="*/ 5905 h 61721"/>
                <a:gd name="connsiteX865" fmla="*/ 156782 w 171926"/>
                <a:gd name="connsiteY865" fmla="*/ 5620 h 61721"/>
                <a:gd name="connsiteX866" fmla="*/ 157829 w 171926"/>
                <a:gd name="connsiteY866" fmla="*/ 5620 h 61721"/>
                <a:gd name="connsiteX867" fmla="*/ 157829 w 171926"/>
                <a:gd name="connsiteY867" fmla="*/ 5239 h 61721"/>
                <a:gd name="connsiteX868" fmla="*/ 158496 w 171926"/>
                <a:gd name="connsiteY868" fmla="*/ 5239 h 61721"/>
                <a:gd name="connsiteX869" fmla="*/ 158496 w 171926"/>
                <a:gd name="connsiteY869" fmla="*/ 4953 h 61721"/>
                <a:gd name="connsiteX870" fmla="*/ 159163 w 171926"/>
                <a:gd name="connsiteY870" fmla="*/ 4953 h 61721"/>
                <a:gd name="connsiteX871" fmla="*/ 159163 w 171926"/>
                <a:gd name="connsiteY871" fmla="*/ 4667 h 61721"/>
                <a:gd name="connsiteX872" fmla="*/ 159734 w 171926"/>
                <a:gd name="connsiteY872" fmla="*/ 4667 h 61721"/>
                <a:gd name="connsiteX873" fmla="*/ 159449 w 171926"/>
                <a:gd name="connsiteY873" fmla="*/ 4667 h 61721"/>
                <a:gd name="connsiteX874" fmla="*/ 160401 w 171926"/>
                <a:gd name="connsiteY874" fmla="*/ 4667 h 61721"/>
                <a:gd name="connsiteX875" fmla="*/ 160401 w 171926"/>
                <a:gd name="connsiteY875" fmla="*/ 4286 h 61721"/>
                <a:gd name="connsiteX876" fmla="*/ 160782 w 171926"/>
                <a:gd name="connsiteY876" fmla="*/ 4286 h 61721"/>
                <a:gd name="connsiteX877" fmla="*/ 160782 w 171926"/>
                <a:gd name="connsiteY877" fmla="*/ 4001 h 61721"/>
                <a:gd name="connsiteX878" fmla="*/ 161068 w 171926"/>
                <a:gd name="connsiteY878" fmla="*/ 4001 h 61721"/>
                <a:gd name="connsiteX879" fmla="*/ 161068 w 171926"/>
                <a:gd name="connsiteY879" fmla="*/ 4286 h 61721"/>
                <a:gd name="connsiteX880" fmla="*/ 161068 w 171926"/>
                <a:gd name="connsiteY880" fmla="*/ 4001 h 61721"/>
                <a:gd name="connsiteX881" fmla="*/ 161449 w 171926"/>
                <a:gd name="connsiteY881" fmla="*/ 4001 h 61721"/>
                <a:gd name="connsiteX882" fmla="*/ 161449 w 171926"/>
                <a:gd name="connsiteY882" fmla="*/ 3620 h 61721"/>
                <a:gd name="connsiteX883" fmla="*/ 161449 w 171926"/>
                <a:gd name="connsiteY883" fmla="*/ 4001 h 61721"/>
                <a:gd name="connsiteX884" fmla="*/ 161734 w 171926"/>
                <a:gd name="connsiteY884" fmla="*/ 4001 h 61721"/>
                <a:gd name="connsiteX885" fmla="*/ 161734 w 171926"/>
                <a:gd name="connsiteY885" fmla="*/ 3620 h 61721"/>
                <a:gd name="connsiteX886" fmla="*/ 162687 w 171926"/>
                <a:gd name="connsiteY886" fmla="*/ 3620 h 61721"/>
                <a:gd name="connsiteX887" fmla="*/ 162687 w 171926"/>
                <a:gd name="connsiteY887" fmla="*/ 3334 h 61721"/>
                <a:gd name="connsiteX888" fmla="*/ 163354 w 171926"/>
                <a:gd name="connsiteY888" fmla="*/ 3334 h 61721"/>
                <a:gd name="connsiteX889" fmla="*/ 163735 w 171926"/>
                <a:gd name="connsiteY889" fmla="*/ 2953 h 61721"/>
                <a:gd name="connsiteX890" fmla="*/ 164401 w 171926"/>
                <a:gd name="connsiteY890" fmla="*/ 2953 h 61721"/>
                <a:gd name="connsiteX891" fmla="*/ 164401 w 171926"/>
                <a:gd name="connsiteY891" fmla="*/ 2667 h 61721"/>
                <a:gd name="connsiteX892" fmla="*/ 164687 w 171926"/>
                <a:gd name="connsiteY892" fmla="*/ 2667 h 61721"/>
                <a:gd name="connsiteX893" fmla="*/ 165640 w 171926"/>
                <a:gd name="connsiteY893" fmla="*/ 1714 h 61721"/>
                <a:gd name="connsiteX894" fmla="*/ 166021 w 171926"/>
                <a:gd name="connsiteY894" fmla="*/ 1714 h 61721"/>
                <a:gd name="connsiteX895" fmla="*/ 166021 w 171926"/>
                <a:gd name="connsiteY895" fmla="*/ 1333 h 61721"/>
                <a:gd name="connsiteX896" fmla="*/ 166307 w 171926"/>
                <a:gd name="connsiteY896" fmla="*/ 1333 h 61721"/>
                <a:gd name="connsiteX897" fmla="*/ 166973 w 171926"/>
                <a:gd name="connsiteY897" fmla="*/ 667 h 61721"/>
                <a:gd name="connsiteX898" fmla="*/ 167354 w 171926"/>
                <a:gd name="connsiteY898" fmla="*/ 667 h 61721"/>
                <a:gd name="connsiteX899" fmla="*/ 167354 w 171926"/>
                <a:gd name="connsiteY899" fmla="*/ 381 h 61721"/>
                <a:gd name="connsiteX900" fmla="*/ 167640 w 171926"/>
                <a:gd name="connsiteY900" fmla="*/ 381 h 61721"/>
                <a:gd name="connsiteX901" fmla="*/ 167640 w 171926"/>
                <a:gd name="connsiteY901" fmla="*/ 0 h 61721"/>
                <a:gd name="connsiteX902" fmla="*/ 168021 w 171926"/>
                <a:gd name="connsiteY902" fmla="*/ 0 h 61721"/>
                <a:gd name="connsiteX903" fmla="*/ 168021 w 171926"/>
                <a:gd name="connsiteY903" fmla="*/ 381 h 61721"/>
                <a:gd name="connsiteX904" fmla="*/ 168307 w 171926"/>
                <a:gd name="connsiteY904" fmla="*/ 2953 h 61721"/>
                <a:gd name="connsiteX905" fmla="*/ 167640 w 171926"/>
                <a:gd name="connsiteY905" fmla="*/ 4001 h 61721"/>
                <a:gd name="connsiteX906" fmla="*/ 167640 w 171926"/>
                <a:gd name="connsiteY906" fmla="*/ 4286 h 61721"/>
                <a:gd name="connsiteX907" fmla="*/ 168974 w 171926"/>
                <a:gd name="connsiteY907" fmla="*/ 4667 h 61721"/>
                <a:gd name="connsiteX908" fmla="*/ 169640 w 171926"/>
                <a:gd name="connsiteY908" fmla="*/ 5239 h 61721"/>
                <a:gd name="connsiteX909" fmla="*/ 169640 w 171926"/>
                <a:gd name="connsiteY909" fmla="*/ 5905 h 61721"/>
                <a:gd name="connsiteX910" fmla="*/ 170307 w 171926"/>
                <a:gd name="connsiteY910" fmla="*/ 5620 h 61721"/>
                <a:gd name="connsiteX911" fmla="*/ 170593 w 171926"/>
                <a:gd name="connsiteY911" fmla="*/ 5905 h 61721"/>
                <a:gd name="connsiteX912" fmla="*/ 170593 w 171926"/>
                <a:gd name="connsiteY912" fmla="*/ 6953 h 61721"/>
                <a:gd name="connsiteX913" fmla="*/ 170307 w 171926"/>
                <a:gd name="connsiteY913" fmla="*/ 6953 h 61721"/>
                <a:gd name="connsiteX914" fmla="*/ 169640 w 171926"/>
                <a:gd name="connsiteY914" fmla="*/ 6572 h 61721"/>
                <a:gd name="connsiteX915" fmla="*/ 168974 w 171926"/>
                <a:gd name="connsiteY915" fmla="*/ 6572 h 61721"/>
                <a:gd name="connsiteX916" fmla="*/ 169640 w 171926"/>
                <a:gd name="connsiteY916" fmla="*/ 7239 h 61721"/>
                <a:gd name="connsiteX917" fmla="*/ 169259 w 171926"/>
                <a:gd name="connsiteY917" fmla="*/ 7620 h 61721"/>
                <a:gd name="connsiteX918" fmla="*/ 168592 w 171926"/>
                <a:gd name="connsiteY918" fmla="*/ 6953 h 61721"/>
                <a:gd name="connsiteX919" fmla="*/ 168021 w 171926"/>
                <a:gd name="connsiteY919" fmla="*/ 7239 h 61721"/>
                <a:gd name="connsiteX920" fmla="*/ 167640 w 171926"/>
                <a:gd name="connsiteY920" fmla="*/ 6953 h 61721"/>
                <a:gd name="connsiteX921" fmla="*/ 167354 w 171926"/>
                <a:gd name="connsiteY921" fmla="*/ 7906 h 61721"/>
                <a:gd name="connsiteX922" fmla="*/ 166973 w 171926"/>
                <a:gd name="connsiteY922" fmla="*/ 8287 h 61721"/>
                <a:gd name="connsiteX923" fmla="*/ 166973 w 171926"/>
                <a:gd name="connsiteY923" fmla="*/ 8858 h 61721"/>
                <a:gd name="connsiteX924" fmla="*/ 168021 w 171926"/>
                <a:gd name="connsiteY924" fmla="*/ 8858 h 61721"/>
                <a:gd name="connsiteX925" fmla="*/ 168592 w 171926"/>
                <a:gd name="connsiteY925" fmla="*/ 9239 h 61721"/>
                <a:gd name="connsiteX926" fmla="*/ 168592 w 171926"/>
                <a:gd name="connsiteY926" fmla="*/ 9906 h 61721"/>
                <a:gd name="connsiteX927" fmla="*/ 168974 w 171926"/>
                <a:gd name="connsiteY927" fmla="*/ 10192 h 61721"/>
                <a:gd name="connsiteX928" fmla="*/ 169640 w 171926"/>
                <a:gd name="connsiteY928" fmla="*/ 10573 h 61721"/>
                <a:gd name="connsiteX929" fmla="*/ 170307 w 171926"/>
                <a:gd name="connsiteY929" fmla="*/ 11240 h 61721"/>
                <a:gd name="connsiteX930" fmla="*/ 169926 w 171926"/>
                <a:gd name="connsiteY930" fmla="*/ 11240 h 61721"/>
                <a:gd name="connsiteX931" fmla="*/ 170593 w 171926"/>
                <a:gd name="connsiteY931" fmla="*/ 12192 h 61721"/>
                <a:gd name="connsiteX932" fmla="*/ 171926 w 171926"/>
                <a:gd name="connsiteY932" fmla="*/ 13811 h 61721"/>
                <a:gd name="connsiteX933" fmla="*/ 171259 w 171926"/>
                <a:gd name="connsiteY933" fmla="*/ 14478 h 61721"/>
                <a:gd name="connsiteX934" fmla="*/ 171259 w 171926"/>
                <a:gd name="connsiteY934" fmla="*/ 15145 h 61721"/>
                <a:gd name="connsiteX935" fmla="*/ 170974 w 171926"/>
                <a:gd name="connsiteY935" fmla="*/ 15430 h 61721"/>
                <a:gd name="connsiteX936" fmla="*/ 170974 w 171926"/>
                <a:gd name="connsiteY936" fmla="*/ 16097 h 61721"/>
                <a:gd name="connsiteX937" fmla="*/ 171259 w 171926"/>
                <a:gd name="connsiteY937" fmla="*/ 16478 h 61721"/>
                <a:gd name="connsiteX938" fmla="*/ 170974 w 171926"/>
                <a:gd name="connsiteY938" fmla="*/ 17145 h 61721"/>
                <a:gd name="connsiteX939" fmla="*/ 169926 w 171926"/>
                <a:gd name="connsiteY939" fmla="*/ 17431 h 61721"/>
                <a:gd name="connsiteX940" fmla="*/ 169640 w 171926"/>
                <a:gd name="connsiteY940" fmla="*/ 17716 h 61721"/>
                <a:gd name="connsiteX941" fmla="*/ 169640 w 171926"/>
                <a:gd name="connsiteY941" fmla="*/ 18097 h 61721"/>
                <a:gd name="connsiteX942" fmla="*/ 167354 w 171926"/>
                <a:gd name="connsiteY942" fmla="*/ 17716 h 61721"/>
                <a:gd name="connsiteX943" fmla="*/ 166307 w 171926"/>
                <a:gd name="connsiteY943" fmla="*/ 18097 h 61721"/>
                <a:gd name="connsiteX944" fmla="*/ 164401 w 171926"/>
                <a:gd name="connsiteY944" fmla="*/ 18097 h 61721"/>
                <a:gd name="connsiteX945" fmla="*/ 164021 w 171926"/>
                <a:gd name="connsiteY945" fmla="*/ 18383 h 61721"/>
                <a:gd name="connsiteX946" fmla="*/ 164021 w 171926"/>
                <a:gd name="connsiteY946" fmla="*/ 19050 h 61721"/>
                <a:gd name="connsiteX947" fmla="*/ 164401 w 171926"/>
                <a:gd name="connsiteY947" fmla="*/ 19717 h 61721"/>
                <a:gd name="connsiteX948" fmla="*/ 163354 w 171926"/>
                <a:gd name="connsiteY948" fmla="*/ 20669 h 61721"/>
                <a:gd name="connsiteX949" fmla="*/ 163354 w 171926"/>
                <a:gd name="connsiteY949" fmla="*/ 20384 h 61721"/>
                <a:gd name="connsiteX950" fmla="*/ 163068 w 171926"/>
                <a:gd name="connsiteY950" fmla="*/ 20669 h 61721"/>
                <a:gd name="connsiteX951" fmla="*/ 163068 w 171926"/>
                <a:gd name="connsiteY951" fmla="*/ 20384 h 61721"/>
                <a:gd name="connsiteX952" fmla="*/ 162687 w 171926"/>
                <a:gd name="connsiteY952" fmla="*/ 21050 h 61721"/>
                <a:gd name="connsiteX953" fmla="*/ 161449 w 171926"/>
                <a:gd name="connsiteY953" fmla="*/ 21717 h 61721"/>
                <a:gd name="connsiteX954" fmla="*/ 159734 w 171926"/>
                <a:gd name="connsiteY954" fmla="*/ 22003 h 61721"/>
                <a:gd name="connsiteX955" fmla="*/ 159449 w 171926"/>
                <a:gd name="connsiteY955" fmla="*/ 22384 h 61721"/>
                <a:gd name="connsiteX956" fmla="*/ 158782 w 171926"/>
                <a:gd name="connsiteY956" fmla="*/ 22670 h 61721"/>
                <a:gd name="connsiteX957" fmla="*/ 158782 w 171926"/>
                <a:gd name="connsiteY957" fmla="*/ 22384 h 61721"/>
                <a:gd name="connsiteX958" fmla="*/ 158496 w 171926"/>
                <a:gd name="connsiteY958" fmla="*/ 22384 h 61721"/>
                <a:gd name="connsiteX959" fmla="*/ 158496 w 171926"/>
                <a:gd name="connsiteY959" fmla="*/ 22003 h 61721"/>
                <a:gd name="connsiteX960" fmla="*/ 157448 w 171926"/>
                <a:gd name="connsiteY960" fmla="*/ 22003 h 61721"/>
                <a:gd name="connsiteX961" fmla="*/ 157163 w 171926"/>
                <a:gd name="connsiteY961" fmla="*/ 21336 h 61721"/>
                <a:gd name="connsiteX962" fmla="*/ 157448 w 171926"/>
                <a:gd name="connsiteY962" fmla="*/ 20669 h 61721"/>
                <a:gd name="connsiteX963" fmla="*/ 157163 w 171926"/>
                <a:gd name="connsiteY963" fmla="*/ 20384 h 61721"/>
                <a:gd name="connsiteX964" fmla="*/ 156496 w 171926"/>
                <a:gd name="connsiteY964" fmla="*/ 21050 h 61721"/>
                <a:gd name="connsiteX965" fmla="*/ 156210 w 171926"/>
                <a:gd name="connsiteY965" fmla="*/ 21050 h 61721"/>
                <a:gd name="connsiteX966" fmla="*/ 156210 w 171926"/>
                <a:gd name="connsiteY966" fmla="*/ 21717 h 61721"/>
                <a:gd name="connsiteX967" fmla="*/ 155543 w 171926"/>
                <a:gd name="connsiteY967" fmla="*/ 21717 h 61721"/>
                <a:gd name="connsiteX968" fmla="*/ 155162 w 171926"/>
                <a:gd name="connsiteY968" fmla="*/ 22384 h 61721"/>
                <a:gd name="connsiteX969" fmla="*/ 154876 w 171926"/>
                <a:gd name="connsiteY969" fmla="*/ 22670 h 61721"/>
                <a:gd name="connsiteX970" fmla="*/ 154496 w 171926"/>
                <a:gd name="connsiteY970" fmla="*/ 22384 h 61721"/>
                <a:gd name="connsiteX971" fmla="*/ 154210 w 171926"/>
                <a:gd name="connsiteY971" fmla="*/ 23336 h 61721"/>
                <a:gd name="connsiteX972" fmla="*/ 153829 w 171926"/>
                <a:gd name="connsiteY972" fmla="*/ 23336 h 61721"/>
                <a:gd name="connsiteX973" fmla="*/ 153829 w 171926"/>
                <a:gd name="connsiteY973" fmla="*/ 23622 h 61721"/>
                <a:gd name="connsiteX974" fmla="*/ 153543 w 171926"/>
                <a:gd name="connsiteY974" fmla="*/ 23622 h 61721"/>
                <a:gd name="connsiteX975" fmla="*/ 152876 w 171926"/>
                <a:gd name="connsiteY975" fmla="*/ 24003 h 61721"/>
                <a:gd name="connsiteX976" fmla="*/ 152876 w 171926"/>
                <a:gd name="connsiteY976" fmla="*/ 24289 h 61721"/>
                <a:gd name="connsiteX977" fmla="*/ 152591 w 171926"/>
                <a:gd name="connsiteY977" fmla="*/ 24289 h 61721"/>
                <a:gd name="connsiteX978" fmla="*/ 152591 w 171926"/>
                <a:gd name="connsiteY978" fmla="*/ 25336 h 61721"/>
                <a:gd name="connsiteX979" fmla="*/ 150590 w 171926"/>
                <a:gd name="connsiteY979" fmla="*/ 25336 h 61721"/>
                <a:gd name="connsiteX980" fmla="*/ 150590 w 171926"/>
                <a:gd name="connsiteY980" fmla="*/ 26289 h 61721"/>
                <a:gd name="connsiteX981" fmla="*/ 150304 w 171926"/>
                <a:gd name="connsiteY981" fmla="*/ 26575 h 61721"/>
                <a:gd name="connsiteX982" fmla="*/ 149924 w 171926"/>
                <a:gd name="connsiteY982" fmla="*/ 26575 h 61721"/>
                <a:gd name="connsiteX983" fmla="*/ 149257 w 171926"/>
                <a:gd name="connsiteY983" fmla="*/ 26956 h 61721"/>
                <a:gd name="connsiteX984" fmla="*/ 148971 w 171926"/>
                <a:gd name="connsiteY984" fmla="*/ 27241 h 61721"/>
                <a:gd name="connsiteX985" fmla="*/ 148971 w 171926"/>
                <a:gd name="connsiteY985" fmla="*/ 27908 h 61721"/>
                <a:gd name="connsiteX986" fmla="*/ 148304 w 171926"/>
                <a:gd name="connsiteY986" fmla="*/ 27908 h 61721"/>
                <a:gd name="connsiteX987" fmla="*/ 148304 w 171926"/>
                <a:gd name="connsiteY987" fmla="*/ 28289 h 61721"/>
                <a:gd name="connsiteX988" fmla="*/ 148590 w 171926"/>
                <a:gd name="connsiteY988" fmla="*/ 28575 h 61721"/>
                <a:gd name="connsiteX989" fmla="*/ 148304 w 171926"/>
                <a:gd name="connsiteY989" fmla="*/ 28575 h 61721"/>
                <a:gd name="connsiteX990" fmla="*/ 147923 w 171926"/>
                <a:gd name="connsiteY990" fmla="*/ 28956 h 61721"/>
                <a:gd name="connsiteX991" fmla="*/ 147638 w 171926"/>
                <a:gd name="connsiteY991" fmla="*/ 28575 h 61721"/>
                <a:gd name="connsiteX992" fmla="*/ 147638 w 171926"/>
                <a:gd name="connsiteY992" fmla="*/ 28956 h 61721"/>
                <a:gd name="connsiteX993" fmla="*/ 147352 w 171926"/>
                <a:gd name="connsiteY993" fmla="*/ 29242 h 61721"/>
                <a:gd name="connsiteX994" fmla="*/ 147638 w 171926"/>
                <a:gd name="connsiteY994" fmla="*/ 29242 h 61721"/>
                <a:gd name="connsiteX995" fmla="*/ 147352 w 171926"/>
                <a:gd name="connsiteY995" fmla="*/ 29909 h 61721"/>
                <a:gd name="connsiteX996" fmla="*/ 147638 w 171926"/>
                <a:gd name="connsiteY996" fmla="*/ 29909 h 61721"/>
                <a:gd name="connsiteX997" fmla="*/ 147638 w 171926"/>
                <a:gd name="connsiteY997" fmla="*/ 30194 h 61721"/>
                <a:gd name="connsiteX998" fmla="*/ 147352 w 171926"/>
                <a:gd name="connsiteY998" fmla="*/ 30194 h 61721"/>
                <a:gd name="connsiteX999" fmla="*/ 147352 w 171926"/>
                <a:gd name="connsiteY999" fmla="*/ 29909 h 61721"/>
                <a:gd name="connsiteX1000" fmla="*/ 146685 w 171926"/>
                <a:gd name="connsiteY1000" fmla="*/ 30194 h 61721"/>
                <a:gd name="connsiteX1001" fmla="*/ 146304 w 171926"/>
                <a:gd name="connsiteY1001" fmla="*/ 30861 h 61721"/>
                <a:gd name="connsiteX1002" fmla="*/ 146018 w 171926"/>
                <a:gd name="connsiteY1002" fmla="*/ 30861 h 61721"/>
                <a:gd name="connsiteX1003" fmla="*/ 146304 w 171926"/>
                <a:gd name="connsiteY1003" fmla="*/ 31242 h 61721"/>
                <a:gd name="connsiteX1004" fmla="*/ 145637 w 171926"/>
                <a:gd name="connsiteY1004" fmla="*/ 31909 h 61721"/>
                <a:gd name="connsiteX1005" fmla="*/ 146018 w 171926"/>
                <a:gd name="connsiteY1005" fmla="*/ 32195 h 61721"/>
                <a:gd name="connsiteX1006" fmla="*/ 146018 w 171926"/>
                <a:gd name="connsiteY1006" fmla="*/ 32480 h 61721"/>
                <a:gd name="connsiteX1007" fmla="*/ 144971 w 171926"/>
                <a:gd name="connsiteY1007" fmla="*/ 32861 h 61721"/>
                <a:gd name="connsiteX1008" fmla="*/ 143351 w 171926"/>
                <a:gd name="connsiteY1008" fmla="*/ 33147 h 61721"/>
                <a:gd name="connsiteX1009" fmla="*/ 143066 w 171926"/>
                <a:gd name="connsiteY1009" fmla="*/ 32861 h 61721"/>
                <a:gd name="connsiteX1010" fmla="*/ 142684 w 171926"/>
                <a:gd name="connsiteY1010" fmla="*/ 33147 h 61721"/>
                <a:gd name="connsiteX1011" fmla="*/ 138779 w 171926"/>
                <a:gd name="connsiteY1011" fmla="*/ 33147 h 61721"/>
                <a:gd name="connsiteX1012" fmla="*/ 138779 w 171926"/>
                <a:gd name="connsiteY1012" fmla="*/ 33528 h 61721"/>
                <a:gd name="connsiteX1013" fmla="*/ 139065 w 171926"/>
                <a:gd name="connsiteY1013" fmla="*/ 33528 h 61721"/>
                <a:gd name="connsiteX1014" fmla="*/ 138779 w 171926"/>
                <a:gd name="connsiteY1014" fmla="*/ 33814 h 61721"/>
                <a:gd name="connsiteX1015" fmla="*/ 138779 w 171926"/>
                <a:gd name="connsiteY1015" fmla="*/ 34481 h 61721"/>
                <a:gd name="connsiteX1016" fmla="*/ 139065 w 171926"/>
                <a:gd name="connsiteY1016" fmla="*/ 34481 h 61721"/>
                <a:gd name="connsiteX1017" fmla="*/ 139446 w 171926"/>
                <a:gd name="connsiteY1017" fmla="*/ 34862 h 61721"/>
                <a:gd name="connsiteX1018" fmla="*/ 140399 w 171926"/>
                <a:gd name="connsiteY1018" fmla="*/ 35147 h 61721"/>
                <a:gd name="connsiteX1019" fmla="*/ 140399 w 171926"/>
                <a:gd name="connsiteY1019" fmla="*/ 35433 h 61721"/>
                <a:gd name="connsiteX1020" fmla="*/ 140779 w 171926"/>
                <a:gd name="connsiteY1020" fmla="*/ 35433 h 61721"/>
                <a:gd name="connsiteX1021" fmla="*/ 140113 w 171926"/>
                <a:gd name="connsiteY1021" fmla="*/ 35814 h 61721"/>
                <a:gd name="connsiteX1022" fmla="*/ 140113 w 171926"/>
                <a:gd name="connsiteY1022" fmla="*/ 36100 h 61721"/>
                <a:gd name="connsiteX1023" fmla="*/ 140399 w 171926"/>
                <a:gd name="connsiteY1023" fmla="*/ 36100 h 61721"/>
                <a:gd name="connsiteX1024" fmla="*/ 140399 w 171926"/>
                <a:gd name="connsiteY1024" fmla="*/ 36766 h 61721"/>
                <a:gd name="connsiteX1025" fmla="*/ 140779 w 171926"/>
                <a:gd name="connsiteY1025" fmla="*/ 36481 h 61721"/>
                <a:gd name="connsiteX1026" fmla="*/ 141065 w 171926"/>
                <a:gd name="connsiteY1026" fmla="*/ 37147 h 61721"/>
                <a:gd name="connsiteX1027" fmla="*/ 141446 w 171926"/>
                <a:gd name="connsiteY1027" fmla="*/ 37147 h 61721"/>
                <a:gd name="connsiteX1028" fmla="*/ 141065 w 171926"/>
                <a:gd name="connsiteY1028" fmla="*/ 37814 h 61721"/>
                <a:gd name="connsiteX1029" fmla="*/ 141446 w 171926"/>
                <a:gd name="connsiteY1029" fmla="*/ 38386 h 61721"/>
                <a:gd name="connsiteX1030" fmla="*/ 141732 w 171926"/>
                <a:gd name="connsiteY1030" fmla="*/ 38767 h 61721"/>
                <a:gd name="connsiteX1031" fmla="*/ 140779 w 171926"/>
                <a:gd name="connsiteY1031" fmla="*/ 39053 h 61721"/>
                <a:gd name="connsiteX1032" fmla="*/ 141065 w 171926"/>
                <a:gd name="connsiteY1032" fmla="*/ 39719 h 61721"/>
                <a:gd name="connsiteX1033" fmla="*/ 140779 w 171926"/>
                <a:gd name="connsiteY1033" fmla="*/ 40100 h 61721"/>
                <a:gd name="connsiteX1034" fmla="*/ 141065 w 171926"/>
                <a:gd name="connsiteY1034" fmla="*/ 40386 h 61721"/>
                <a:gd name="connsiteX1035" fmla="*/ 140779 w 171926"/>
                <a:gd name="connsiteY1035" fmla="*/ 40767 h 61721"/>
                <a:gd name="connsiteX1036" fmla="*/ 141065 w 171926"/>
                <a:gd name="connsiteY1036" fmla="*/ 41053 h 61721"/>
                <a:gd name="connsiteX1037" fmla="*/ 140399 w 171926"/>
                <a:gd name="connsiteY1037" fmla="*/ 41053 h 61721"/>
                <a:gd name="connsiteX1038" fmla="*/ 140399 w 171926"/>
                <a:gd name="connsiteY1038" fmla="*/ 41339 h 61721"/>
                <a:gd name="connsiteX1039" fmla="*/ 139732 w 171926"/>
                <a:gd name="connsiteY1039" fmla="*/ 41339 h 61721"/>
                <a:gd name="connsiteX1040" fmla="*/ 139732 w 171926"/>
                <a:gd name="connsiteY1040" fmla="*/ 42005 h 61721"/>
                <a:gd name="connsiteX1041" fmla="*/ 139446 w 171926"/>
                <a:gd name="connsiteY1041" fmla="*/ 42005 h 61721"/>
                <a:gd name="connsiteX1042" fmla="*/ 139446 w 171926"/>
                <a:gd name="connsiteY1042" fmla="*/ 41720 h 61721"/>
                <a:gd name="connsiteX1043" fmla="*/ 139065 w 171926"/>
                <a:gd name="connsiteY1043" fmla="*/ 42005 h 61721"/>
                <a:gd name="connsiteX1044" fmla="*/ 138779 w 171926"/>
                <a:gd name="connsiteY1044" fmla="*/ 42005 h 61721"/>
                <a:gd name="connsiteX1045" fmla="*/ 138494 w 171926"/>
                <a:gd name="connsiteY1045" fmla="*/ 42386 h 61721"/>
                <a:gd name="connsiteX1046" fmla="*/ 138494 w 171926"/>
                <a:gd name="connsiteY1046" fmla="*/ 42005 h 61721"/>
                <a:gd name="connsiteX1047" fmla="*/ 138113 w 171926"/>
                <a:gd name="connsiteY1047" fmla="*/ 42005 h 61721"/>
                <a:gd name="connsiteX1048" fmla="*/ 138113 w 171926"/>
                <a:gd name="connsiteY1048" fmla="*/ 42672 h 61721"/>
                <a:gd name="connsiteX1049" fmla="*/ 138494 w 171926"/>
                <a:gd name="connsiteY1049" fmla="*/ 43053 h 61721"/>
                <a:gd name="connsiteX1050" fmla="*/ 138494 w 171926"/>
                <a:gd name="connsiteY1050" fmla="*/ 43339 h 61721"/>
                <a:gd name="connsiteX1051" fmla="*/ 137827 w 171926"/>
                <a:gd name="connsiteY1051" fmla="*/ 43720 h 61721"/>
                <a:gd name="connsiteX1052" fmla="*/ 136779 w 171926"/>
                <a:gd name="connsiteY1052" fmla="*/ 43720 h 61721"/>
                <a:gd name="connsiteX1053" fmla="*/ 136493 w 171926"/>
                <a:gd name="connsiteY1053" fmla="*/ 44006 h 61721"/>
                <a:gd name="connsiteX1054" fmla="*/ 135826 w 171926"/>
                <a:gd name="connsiteY1054" fmla="*/ 43053 h 61721"/>
                <a:gd name="connsiteX1055" fmla="*/ 134493 w 171926"/>
                <a:gd name="connsiteY1055" fmla="*/ 42672 h 61721"/>
                <a:gd name="connsiteX1056" fmla="*/ 134207 w 171926"/>
                <a:gd name="connsiteY1056" fmla="*/ 42386 h 61721"/>
                <a:gd name="connsiteX1057" fmla="*/ 134207 w 171926"/>
                <a:gd name="connsiteY1057" fmla="*/ 41720 h 61721"/>
                <a:gd name="connsiteX1058" fmla="*/ 132874 w 171926"/>
                <a:gd name="connsiteY1058" fmla="*/ 41720 h 61721"/>
                <a:gd name="connsiteX1059" fmla="*/ 132874 w 171926"/>
                <a:gd name="connsiteY1059" fmla="*/ 42672 h 61721"/>
                <a:gd name="connsiteX1060" fmla="*/ 132207 w 171926"/>
                <a:gd name="connsiteY1060" fmla="*/ 43053 h 61721"/>
                <a:gd name="connsiteX1061" fmla="*/ 131921 w 171926"/>
                <a:gd name="connsiteY1061" fmla="*/ 43053 h 61721"/>
                <a:gd name="connsiteX1062" fmla="*/ 131254 w 171926"/>
                <a:gd name="connsiteY1062" fmla="*/ 42672 h 61721"/>
                <a:gd name="connsiteX1063" fmla="*/ 129635 w 171926"/>
                <a:gd name="connsiteY1063" fmla="*/ 43053 h 61721"/>
                <a:gd name="connsiteX1064" fmla="*/ 129254 w 171926"/>
                <a:gd name="connsiteY1064" fmla="*/ 42672 h 61721"/>
                <a:gd name="connsiteX1065" fmla="*/ 128588 w 171926"/>
                <a:gd name="connsiteY1065" fmla="*/ 42386 h 61721"/>
                <a:gd name="connsiteX1066" fmla="*/ 128588 w 171926"/>
                <a:gd name="connsiteY1066" fmla="*/ 42005 h 61721"/>
                <a:gd name="connsiteX1067" fmla="*/ 127921 w 171926"/>
                <a:gd name="connsiteY1067" fmla="*/ 41720 h 61721"/>
                <a:gd name="connsiteX1068" fmla="*/ 127635 w 171926"/>
                <a:gd name="connsiteY1068" fmla="*/ 41053 h 61721"/>
                <a:gd name="connsiteX1069" fmla="*/ 127635 w 171926"/>
                <a:gd name="connsiteY1069" fmla="*/ 41339 h 61721"/>
                <a:gd name="connsiteX1070" fmla="*/ 126968 w 171926"/>
                <a:gd name="connsiteY1070" fmla="*/ 42386 h 61721"/>
                <a:gd name="connsiteX1071" fmla="*/ 125635 w 171926"/>
                <a:gd name="connsiteY1071" fmla="*/ 42672 h 61721"/>
                <a:gd name="connsiteX1072" fmla="*/ 126016 w 171926"/>
                <a:gd name="connsiteY1072" fmla="*/ 43339 h 61721"/>
                <a:gd name="connsiteX1073" fmla="*/ 125349 w 171926"/>
                <a:gd name="connsiteY1073" fmla="*/ 44291 h 61721"/>
                <a:gd name="connsiteX1074" fmla="*/ 125349 w 171926"/>
                <a:gd name="connsiteY1074" fmla="*/ 44672 h 61721"/>
                <a:gd name="connsiteX1075" fmla="*/ 126301 w 171926"/>
                <a:gd name="connsiteY1075" fmla="*/ 45625 h 61721"/>
                <a:gd name="connsiteX1076" fmla="*/ 127254 w 171926"/>
                <a:gd name="connsiteY1076" fmla="*/ 46291 h 61721"/>
                <a:gd name="connsiteX1077" fmla="*/ 126301 w 171926"/>
                <a:gd name="connsiteY1077" fmla="*/ 46672 h 61721"/>
                <a:gd name="connsiteX1078" fmla="*/ 125349 w 171926"/>
                <a:gd name="connsiteY1078" fmla="*/ 47244 h 61721"/>
                <a:gd name="connsiteX1079" fmla="*/ 125349 w 171926"/>
                <a:gd name="connsiteY1079" fmla="*/ 47911 h 61721"/>
                <a:gd name="connsiteX1080" fmla="*/ 125349 w 171926"/>
                <a:gd name="connsiteY1080" fmla="*/ 47625 h 61721"/>
                <a:gd name="connsiteX1081" fmla="*/ 124968 w 171926"/>
                <a:gd name="connsiteY1081" fmla="*/ 47911 h 61721"/>
                <a:gd name="connsiteX1082" fmla="*/ 124968 w 171926"/>
                <a:gd name="connsiteY1082" fmla="*/ 48292 h 61721"/>
                <a:gd name="connsiteX1083" fmla="*/ 125349 w 171926"/>
                <a:gd name="connsiteY1083" fmla="*/ 48292 h 61721"/>
                <a:gd name="connsiteX1084" fmla="*/ 124968 w 171926"/>
                <a:gd name="connsiteY1084" fmla="*/ 48578 h 61721"/>
                <a:gd name="connsiteX1085" fmla="*/ 124968 w 171926"/>
                <a:gd name="connsiteY1085" fmla="*/ 49244 h 61721"/>
                <a:gd name="connsiteX1086" fmla="*/ 124016 w 171926"/>
                <a:gd name="connsiteY1086" fmla="*/ 49244 h 61721"/>
                <a:gd name="connsiteX1087" fmla="*/ 124016 w 171926"/>
                <a:gd name="connsiteY1087" fmla="*/ 48959 h 61721"/>
                <a:gd name="connsiteX1088" fmla="*/ 123063 w 171926"/>
                <a:gd name="connsiteY1088" fmla="*/ 49244 h 61721"/>
                <a:gd name="connsiteX1089" fmla="*/ 122682 w 171926"/>
                <a:gd name="connsiteY1089" fmla="*/ 49911 h 61721"/>
                <a:gd name="connsiteX1090" fmla="*/ 121729 w 171926"/>
                <a:gd name="connsiteY1090" fmla="*/ 49911 h 61721"/>
                <a:gd name="connsiteX1091" fmla="*/ 121729 w 171926"/>
                <a:gd name="connsiteY1091" fmla="*/ 50578 h 61721"/>
                <a:gd name="connsiteX1092" fmla="*/ 120396 w 171926"/>
                <a:gd name="connsiteY1092" fmla="*/ 51245 h 6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</a:cxnLst>
              <a:rect l="l" t="t" r="r" b="b"/>
              <a:pathLst>
                <a:path w="171926" h="61721">
                  <a:moveTo>
                    <a:pt x="120396" y="51245"/>
                  </a:moveTo>
                  <a:lnTo>
                    <a:pt x="120396" y="51245"/>
                  </a:lnTo>
                  <a:lnTo>
                    <a:pt x="118777" y="50578"/>
                  </a:lnTo>
                  <a:lnTo>
                    <a:pt x="116491" y="50197"/>
                  </a:lnTo>
                  <a:lnTo>
                    <a:pt x="116491" y="49911"/>
                  </a:lnTo>
                  <a:lnTo>
                    <a:pt x="114776" y="49911"/>
                  </a:lnTo>
                  <a:lnTo>
                    <a:pt x="114776" y="50197"/>
                  </a:lnTo>
                  <a:lnTo>
                    <a:pt x="114205" y="49911"/>
                  </a:lnTo>
                  <a:lnTo>
                    <a:pt x="113824" y="50197"/>
                  </a:lnTo>
                  <a:lnTo>
                    <a:pt x="113824" y="49911"/>
                  </a:lnTo>
                  <a:lnTo>
                    <a:pt x="113538" y="49911"/>
                  </a:lnTo>
                  <a:lnTo>
                    <a:pt x="112490" y="49244"/>
                  </a:lnTo>
                  <a:lnTo>
                    <a:pt x="111252" y="48959"/>
                  </a:lnTo>
                  <a:lnTo>
                    <a:pt x="109919" y="48959"/>
                  </a:lnTo>
                  <a:lnTo>
                    <a:pt x="108299" y="49244"/>
                  </a:lnTo>
                  <a:lnTo>
                    <a:pt x="107918" y="49625"/>
                  </a:lnTo>
                  <a:lnTo>
                    <a:pt x="107251" y="49625"/>
                  </a:lnTo>
                  <a:lnTo>
                    <a:pt x="106966" y="49911"/>
                  </a:lnTo>
                  <a:lnTo>
                    <a:pt x="105632" y="49625"/>
                  </a:lnTo>
                  <a:lnTo>
                    <a:pt x="105346" y="49244"/>
                  </a:lnTo>
                  <a:lnTo>
                    <a:pt x="104680" y="48959"/>
                  </a:lnTo>
                  <a:lnTo>
                    <a:pt x="104013" y="49625"/>
                  </a:lnTo>
                  <a:lnTo>
                    <a:pt x="102965" y="49244"/>
                  </a:lnTo>
                  <a:lnTo>
                    <a:pt x="102679" y="49625"/>
                  </a:lnTo>
                  <a:lnTo>
                    <a:pt x="102013" y="49625"/>
                  </a:lnTo>
                  <a:lnTo>
                    <a:pt x="101346" y="50197"/>
                  </a:lnTo>
                  <a:lnTo>
                    <a:pt x="100679" y="50578"/>
                  </a:lnTo>
                  <a:lnTo>
                    <a:pt x="100013" y="50197"/>
                  </a:lnTo>
                  <a:lnTo>
                    <a:pt x="100013" y="49911"/>
                  </a:lnTo>
                  <a:lnTo>
                    <a:pt x="99727" y="49911"/>
                  </a:lnTo>
                  <a:lnTo>
                    <a:pt x="99441" y="49625"/>
                  </a:lnTo>
                  <a:lnTo>
                    <a:pt x="99441" y="49911"/>
                  </a:lnTo>
                  <a:lnTo>
                    <a:pt x="99060" y="49625"/>
                  </a:lnTo>
                  <a:lnTo>
                    <a:pt x="99060" y="49911"/>
                  </a:lnTo>
                  <a:lnTo>
                    <a:pt x="98774" y="49625"/>
                  </a:lnTo>
                  <a:lnTo>
                    <a:pt x="98774" y="49911"/>
                  </a:lnTo>
                  <a:lnTo>
                    <a:pt x="97726" y="49625"/>
                  </a:lnTo>
                  <a:lnTo>
                    <a:pt x="97441" y="49625"/>
                  </a:lnTo>
                  <a:lnTo>
                    <a:pt x="97060" y="49911"/>
                  </a:lnTo>
                  <a:lnTo>
                    <a:pt x="96774" y="49625"/>
                  </a:lnTo>
                  <a:lnTo>
                    <a:pt x="96488" y="49911"/>
                  </a:lnTo>
                  <a:lnTo>
                    <a:pt x="95821" y="49244"/>
                  </a:lnTo>
                  <a:lnTo>
                    <a:pt x="96107" y="49911"/>
                  </a:lnTo>
                  <a:lnTo>
                    <a:pt x="95821" y="49911"/>
                  </a:lnTo>
                  <a:lnTo>
                    <a:pt x="95821" y="49625"/>
                  </a:lnTo>
                  <a:lnTo>
                    <a:pt x="95441" y="49625"/>
                  </a:lnTo>
                  <a:lnTo>
                    <a:pt x="95441" y="49244"/>
                  </a:lnTo>
                  <a:lnTo>
                    <a:pt x="95155" y="49625"/>
                  </a:lnTo>
                  <a:lnTo>
                    <a:pt x="95155" y="49911"/>
                  </a:lnTo>
                  <a:lnTo>
                    <a:pt x="94488" y="49625"/>
                  </a:lnTo>
                  <a:lnTo>
                    <a:pt x="92869" y="50578"/>
                  </a:lnTo>
                  <a:lnTo>
                    <a:pt x="93154" y="50864"/>
                  </a:lnTo>
                  <a:lnTo>
                    <a:pt x="92869" y="51245"/>
                  </a:lnTo>
                  <a:lnTo>
                    <a:pt x="92202" y="51245"/>
                  </a:lnTo>
                  <a:lnTo>
                    <a:pt x="90869" y="50578"/>
                  </a:lnTo>
                  <a:lnTo>
                    <a:pt x="90202" y="50578"/>
                  </a:lnTo>
                  <a:lnTo>
                    <a:pt x="89249" y="50864"/>
                  </a:lnTo>
                  <a:lnTo>
                    <a:pt x="89249" y="50578"/>
                  </a:lnTo>
                  <a:lnTo>
                    <a:pt x="88868" y="50864"/>
                  </a:lnTo>
                  <a:lnTo>
                    <a:pt x="87916" y="50864"/>
                  </a:lnTo>
                  <a:lnTo>
                    <a:pt x="87630" y="50197"/>
                  </a:lnTo>
                  <a:lnTo>
                    <a:pt x="88201" y="49244"/>
                  </a:lnTo>
                  <a:lnTo>
                    <a:pt x="87916" y="49244"/>
                  </a:lnTo>
                  <a:lnTo>
                    <a:pt x="87630" y="48578"/>
                  </a:lnTo>
                  <a:lnTo>
                    <a:pt x="87249" y="48578"/>
                  </a:lnTo>
                  <a:lnTo>
                    <a:pt x="87249" y="48959"/>
                  </a:lnTo>
                  <a:lnTo>
                    <a:pt x="86963" y="48578"/>
                  </a:lnTo>
                  <a:lnTo>
                    <a:pt x="86582" y="48578"/>
                  </a:lnTo>
                  <a:lnTo>
                    <a:pt x="86582" y="47911"/>
                  </a:lnTo>
                  <a:lnTo>
                    <a:pt x="86296" y="47911"/>
                  </a:lnTo>
                  <a:lnTo>
                    <a:pt x="85630" y="47625"/>
                  </a:lnTo>
                  <a:lnTo>
                    <a:pt x="85630" y="47911"/>
                  </a:lnTo>
                  <a:lnTo>
                    <a:pt x="84677" y="47911"/>
                  </a:lnTo>
                  <a:lnTo>
                    <a:pt x="84011" y="48292"/>
                  </a:lnTo>
                  <a:lnTo>
                    <a:pt x="84011" y="48959"/>
                  </a:lnTo>
                  <a:lnTo>
                    <a:pt x="84011" y="48578"/>
                  </a:lnTo>
                  <a:lnTo>
                    <a:pt x="83344" y="48959"/>
                  </a:lnTo>
                  <a:lnTo>
                    <a:pt x="82963" y="48578"/>
                  </a:lnTo>
                  <a:lnTo>
                    <a:pt x="82677" y="48959"/>
                  </a:lnTo>
                  <a:lnTo>
                    <a:pt x="82296" y="48959"/>
                  </a:lnTo>
                  <a:lnTo>
                    <a:pt x="82296" y="47625"/>
                  </a:lnTo>
                  <a:lnTo>
                    <a:pt x="82010" y="47911"/>
                  </a:lnTo>
                  <a:lnTo>
                    <a:pt x="80677" y="47911"/>
                  </a:lnTo>
                  <a:lnTo>
                    <a:pt x="80010" y="47625"/>
                  </a:lnTo>
                  <a:lnTo>
                    <a:pt x="80010" y="47244"/>
                  </a:lnTo>
                  <a:lnTo>
                    <a:pt x="79343" y="47625"/>
                  </a:lnTo>
                  <a:lnTo>
                    <a:pt x="78772" y="47244"/>
                  </a:lnTo>
                  <a:lnTo>
                    <a:pt x="77724" y="47244"/>
                  </a:lnTo>
                  <a:lnTo>
                    <a:pt x="77724" y="46958"/>
                  </a:lnTo>
                  <a:lnTo>
                    <a:pt x="77438" y="46958"/>
                  </a:lnTo>
                  <a:lnTo>
                    <a:pt x="77057" y="46672"/>
                  </a:lnTo>
                  <a:lnTo>
                    <a:pt x="76391" y="46291"/>
                  </a:lnTo>
                  <a:lnTo>
                    <a:pt x="75819" y="46291"/>
                  </a:lnTo>
                  <a:lnTo>
                    <a:pt x="74771" y="46672"/>
                  </a:lnTo>
                  <a:lnTo>
                    <a:pt x="74486" y="46672"/>
                  </a:lnTo>
                  <a:lnTo>
                    <a:pt x="74104" y="46006"/>
                  </a:lnTo>
                  <a:lnTo>
                    <a:pt x="73438" y="46291"/>
                  </a:lnTo>
                  <a:lnTo>
                    <a:pt x="72866" y="46291"/>
                  </a:lnTo>
                  <a:lnTo>
                    <a:pt x="72485" y="46958"/>
                  </a:lnTo>
                  <a:lnTo>
                    <a:pt x="71819" y="46672"/>
                  </a:lnTo>
                  <a:lnTo>
                    <a:pt x="71533" y="46958"/>
                  </a:lnTo>
                  <a:lnTo>
                    <a:pt x="71152" y="46672"/>
                  </a:lnTo>
                  <a:lnTo>
                    <a:pt x="71152" y="46006"/>
                  </a:lnTo>
                  <a:lnTo>
                    <a:pt x="70199" y="45339"/>
                  </a:lnTo>
                  <a:lnTo>
                    <a:pt x="69247" y="45339"/>
                  </a:lnTo>
                  <a:lnTo>
                    <a:pt x="68580" y="46006"/>
                  </a:lnTo>
                  <a:lnTo>
                    <a:pt x="66961" y="46672"/>
                  </a:lnTo>
                  <a:lnTo>
                    <a:pt x="66294" y="46672"/>
                  </a:lnTo>
                  <a:lnTo>
                    <a:pt x="65246" y="47625"/>
                  </a:lnTo>
                  <a:lnTo>
                    <a:pt x="64294" y="48292"/>
                  </a:lnTo>
                  <a:lnTo>
                    <a:pt x="64008" y="48959"/>
                  </a:lnTo>
                  <a:lnTo>
                    <a:pt x="63627" y="48959"/>
                  </a:lnTo>
                  <a:lnTo>
                    <a:pt x="63627" y="49625"/>
                  </a:lnTo>
                  <a:lnTo>
                    <a:pt x="62675" y="49625"/>
                  </a:lnTo>
                  <a:lnTo>
                    <a:pt x="61627" y="49244"/>
                  </a:lnTo>
                  <a:lnTo>
                    <a:pt x="61055" y="49911"/>
                  </a:lnTo>
                  <a:lnTo>
                    <a:pt x="61341" y="50197"/>
                  </a:lnTo>
                  <a:lnTo>
                    <a:pt x="61055" y="50578"/>
                  </a:lnTo>
                  <a:lnTo>
                    <a:pt x="59055" y="50578"/>
                  </a:lnTo>
                  <a:lnTo>
                    <a:pt x="58674" y="50197"/>
                  </a:lnTo>
                  <a:lnTo>
                    <a:pt x="56769" y="49244"/>
                  </a:lnTo>
                  <a:lnTo>
                    <a:pt x="55721" y="48959"/>
                  </a:lnTo>
                  <a:lnTo>
                    <a:pt x="55436" y="50197"/>
                  </a:lnTo>
                  <a:lnTo>
                    <a:pt x="54483" y="50864"/>
                  </a:lnTo>
                  <a:lnTo>
                    <a:pt x="52769" y="50578"/>
                  </a:lnTo>
                  <a:lnTo>
                    <a:pt x="52483" y="50578"/>
                  </a:lnTo>
                  <a:lnTo>
                    <a:pt x="52197" y="51245"/>
                  </a:lnTo>
                  <a:lnTo>
                    <a:pt x="51530" y="51245"/>
                  </a:lnTo>
                  <a:lnTo>
                    <a:pt x="50863" y="51530"/>
                  </a:lnTo>
                  <a:lnTo>
                    <a:pt x="49244" y="51530"/>
                  </a:lnTo>
                  <a:lnTo>
                    <a:pt x="48863" y="51911"/>
                  </a:lnTo>
                  <a:lnTo>
                    <a:pt x="46863" y="50864"/>
                  </a:lnTo>
                  <a:lnTo>
                    <a:pt x="46577" y="50864"/>
                  </a:lnTo>
                  <a:lnTo>
                    <a:pt x="44958" y="50578"/>
                  </a:lnTo>
                  <a:lnTo>
                    <a:pt x="44577" y="48578"/>
                  </a:lnTo>
                  <a:lnTo>
                    <a:pt x="40291" y="48578"/>
                  </a:lnTo>
                  <a:lnTo>
                    <a:pt x="38386" y="48292"/>
                  </a:lnTo>
                  <a:lnTo>
                    <a:pt x="37719" y="47911"/>
                  </a:lnTo>
                  <a:lnTo>
                    <a:pt x="36100" y="48292"/>
                  </a:lnTo>
                  <a:lnTo>
                    <a:pt x="31433" y="47625"/>
                  </a:lnTo>
                  <a:lnTo>
                    <a:pt x="29528" y="47911"/>
                  </a:lnTo>
                  <a:lnTo>
                    <a:pt x="27527" y="47911"/>
                  </a:lnTo>
                  <a:lnTo>
                    <a:pt x="26575" y="48292"/>
                  </a:lnTo>
                  <a:lnTo>
                    <a:pt x="25527" y="47911"/>
                  </a:lnTo>
                  <a:lnTo>
                    <a:pt x="25241" y="48292"/>
                  </a:lnTo>
                  <a:lnTo>
                    <a:pt x="24955" y="48959"/>
                  </a:lnTo>
                  <a:lnTo>
                    <a:pt x="24575" y="48959"/>
                  </a:lnTo>
                  <a:lnTo>
                    <a:pt x="24289" y="48292"/>
                  </a:lnTo>
                  <a:lnTo>
                    <a:pt x="24289" y="47625"/>
                  </a:lnTo>
                  <a:lnTo>
                    <a:pt x="23908" y="47244"/>
                  </a:lnTo>
                  <a:lnTo>
                    <a:pt x="23622" y="47625"/>
                  </a:lnTo>
                  <a:lnTo>
                    <a:pt x="22574" y="47244"/>
                  </a:lnTo>
                  <a:lnTo>
                    <a:pt x="22003" y="46958"/>
                  </a:lnTo>
                  <a:lnTo>
                    <a:pt x="22003" y="46291"/>
                  </a:lnTo>
                  <a:lnTo>
                    <a:pt x="20955" y="46672"/>
                  </a:lnTo>
                  <a:lnTo>
                    <a:pt x="20669" y="47244"/>
                  </a:lnTo>
                  <a:lnTo>
                    <a:pt x="19621" y="47244"/>
                  </a:lnTo>
                  <a:lnTo>
                    <a:pt x="19621" y="48292"/>
                  </a:lnTo>
                  <a:lnTo>
                    <a:pt x="19336" y="48959"/>
                  </a:lnTo>
                  <a:lnTo>
                    <a:pt x="19621" y="49244"/>
                  </a:lnTo>
                  <a:lnTo>
                    <a:pt x="19621" y="49911"/>
                  </a:lnTo>
                  <a:lnTo>
                    <a:pt x="20003" y="50197"/>
                  </a:lnTo>
                  <a:lnTo>
                    <a:pt x="20003" y="50864"/>
                  </a:lnTo>
                  <a:lnTo>
                    <a:pt x="19621" y="51245"/>
                  </a:lnTo>
                  <a:lnTo>
                    <a:pt x="19621" y="51530"/>
                  </a:lnTo>
                  <a:lnTo>
                    <a:pt x="20003" y="52197"/>
                  </a:lnTo>
                  <a:lnTo>
                    <a:pt x="19621" y="52578"/>
                  </a:lnTo>
                  <a:lnTo>
                    <a:pt x="20003" y="53816"/>
                  </a:lnTo>
                  <a:lnTo>
                    <a:pt x="19621" y="54197"/>
                  </a:lnTo>
                  <a:lnTo>
                    <a:pt x="19336" y="54197"/>
                  </a:lnTo>
                  <a:lnTo>
                    <a:pt x="18383" y="54483"/>
                  </a:lnTo>
                  <a:lnTo>
                    <a:pt x="17336" y="54483"/>
                  </a:lnTo>
                  <a:lnTo>
                    <a:pt x="16383" y="54864"/>
                  </a:lnTo>
                  <a:lnTo>
                    <a:pt x="16097" y="55816"/>
                  </a:lnTo>
                  <a:lnTo>
                    <a:pt x="15430" y="56102"/>
                  </a:lnTo>
                  <a:lnTo>
                    <a:pt x="15050" y="56483"/>
                  </a:lnTo>
                  <a:lnTo>
                    <a:pt x="13716" y="56769"/>
                  </a:lnTo>
                  <a:lnTo>
                    <a:pt x="13430" y="56769"/>
                  </a:lnTo>
                  <a:lnTo>
                    <a:pt x="13145" y="58103"/>
                  </a:lnTo>
                  <a:lnTo>
                    <a:pt x="11811" y="58769"/>
                  </a:lnTo>
                  <a:lnTo>
                    <a:pt x="10192" y="60389"/>
                  </a:lnTo>
                  <a:lnTo>
                    <a:pt x="9811" y="60389"/>
                  </a:lnTo>
                  <a:lnTo>
                    <a:pt x="9811" y="61722"/>
                  </a:lnTo>
                  <a:lnTo>
                    <a:pt x="9144" y="61436"/>
                  </a:lnTo>
                  <a:lnTo>
                    <a:pt x="8858" y="61436"/>
                  </a:lnTo>
                  <a:lnTo>
                    <a:pt x="8477" y="60770"/>
                  </a:lnTo>
                  <a:lnTo>
                    <a:pt x="8858" y="60103"/>
                  </a:lnTo>
                  <a:lnTo>
                    <a:pt x="8477" y="59722"/>
                  </a:lnTo>
                  <a:lnTo>
                    <a:pt x="8192" y="58103"/>
                  </a:lnTo>
                  <a:lnTo>
                    <a:pt x="6858" y="56769"/>
                  </a:lnTo>
                  <a:lnTo>
                    <a:pt x="7525" y="56102"/>
                  </a:lnTo>
                  <a:lnTo>
                    <a:pt x="7525" y="54483"/>
                  </a:lnTo>
                  <a:lnTo>
                    <a:pt x="7811" y="54197"/>
                  </a:lnTo>
                  <a:lnTo>
                    <a:pt x="7811" y="53816"/>
                  </a:lnTo>
                  <a:lnTo>
                    <a:pt x="7525" y="53816"/>
                  </a:lnTo>
                  <a:lnTo>
                    <a:pt x="7525" y="53531"/>
                  </a:lnTo>
                  <a:lnTo>
                    <a:pt x="7239" y="53816"/>
                  </a:lnTo>
                  <a:lnTo>
                    <a:pt x="6572" y="53531"/>
                  </a:lnTo>
                  <a:lnTo>
                    <a:pt x="6191" y="52864"/>
                  </a:lnTo>
                  <a:lnTo>
                    <a:pt x="5905" y="52578"/>
                  </a:lnTo>
                  <a:lnTo>
                    <a:pt x="5905" y="49911"/>
                  </a:lnTo>
                  <a:lnTo>
                    <a:pt x="5239" y="49244"/>
                  </a:lnTo>
                  <a:lnTo>
                    <a:pt x="4286" y="49625"/>
                  </a:lnTo>
                  <a:lnTo>
                    <a:pt x="3620" y="48578"/>
                  </a:lnTo>
                  <a:lnTo>
                    <a:pt x="3620" y="47625"/>
                  </a:lnTo>
                  <a:lnTo>
                    <a:pt x="3238" y="46958"/>
                  </a:lnTo>
                  <a:lnTo>
                    <a:pt x="3905" y="46291"/>
                  </a:lnTo>
                  <a:lnTo>
                    <a:pt x="3238" y="46006"/>
                  </a:lnTo>
                  <a:lnTo>
                    <a:pt x="1905" y="46291"/>
                  </a:lnTo>
                  <a:lnTo>
                    <a:pt x="1619" y="45339"/>
                  </a:lnTo>
                  <a:lnTo>
                    <a:pt x="1619" y="44958"/>
                  </a:lnTo>
                  <a:lnTo>
                    <a:pt x="1333" y="44672"/>
                  </a:lnTo>
                  <a:lnTo>
                    <a:pt x="667" y="44672"/>
                  </a:lnTo>
                  <a:lnTo>
                    <a:pt x="667" y="44291"/>
                  </a:lnTo>
                  <a:lnTo>
                    <a:pt x="0" y="44006"/>
                  </a:lnTo>
                  <a:lnTo>
                    <a:pt x="0" y="42672"/>
                  </a:lnTo>
                  <a:lnTo>
                    <a:pt x="667" y="42672"/>
                  </a:lnTo>
                  <a:lnTo>
                    <a:pt x="286" y="42386"/>
                  </a:lnTo>
                  <a:lnTo>
                    <a:pt x="667" y="41339"/>
                  </a:lnTo>
                  <a:lnTo>
                    <a:pt x="286" y="41053"/>
                  </a:lnTo>
                  <a:lnTo>
                    <a:pt x="667" y="40767"/>
                  </a:lnTo>
                  <a:lnTo>
                    <a:pt x="286" y="40386"/>
                  </a:lnTo>
                  <a:lnTo>
                    <a:pt x="0" y="40767"/>
                  </a:lnTo>
                  <a:lnTo>
                    <a:pt x="0" y="40386"/>
                  </a:lnTo>
                  <a:lnTo>
                    <a:pt x="667" y="40100"/>
                  </a:lnTo>
                  <a:lnTo>
                    <a:pt x="953" y="39719"/>
                  </a:lnTo>
                  <a:lnTo>
                    <a:pt x="953" y="40767"/>
                  </a:lnTo>
                  <a:lnTo>
                    <a:pt x="1333" y="40767"/>
                  </a:lnTo>
                  <a:lnTo>
                    <a:pt x="1333" y="40100"/>
                  </a:lnTo>
                  <a:lnTo>
                    <a:pt x="1619" y="39719"/>
                  </a:lnTo>
                  <a:lnTo>
                    <a:pt x="1333" y="39434"/>
                  </a:lnTo>
                  <a:lnTo>
                    <a:pt x="1333" y="39053"/>
                  </a:lnTo>
                  <a:lnTo>
                    <a:pt x="1905" y="39053"/>
                  </a:lnTo>
                  <a:lnTo>
                    <a:pt x="2572" y="38386"/>
                  </a:lnTo>
                  <a:lnTo>
                    <a:pt x="3620" y="38386"/>
                  </a:lnTo>
                  <a:lnTo>
                    <a:pt x="3905" y="38100"/>
                  </a:lnTo>
                  <a:lnTo>
                    <a:pt x="3905" y="37814"/>
                  </a:lnTo>
                  <a:lnTo>
                    <a:pt x="4572" y="37814"/>
                  </a:lnTo>
                  <a:lnTo>
                    <a:pt x="4286" y="37433"/>
                  </a:lnTo>
                  <a:lnTo>
                    <a:pt x="3620" y="37433"/>
                  </a:lnTo>
                  <a:lnTo>
                    <a:pt x="3238" y="37147"/>
                  </a:lnTo>
                  <a:lnTo>
                    <a:pt x="3620" y="36766"/>
                  </a:lnTo>
                  <a:lnTo>
                    <a:pt x="4286" y="36766"/>
                  </a:lnTo>
                  <a:lnTo>
                    <a:pt x="4286" y="34862"/>
                  </a:lnTo>
                  <a:lnTo>
                    <a:pt x="3905" y="33814"/>
                  </a:lnTo>
                  <a:lnTo>
                    <a:pt x="3905" y="33528"/>
                  </a:lnTo>
                  <a:lnTo>
                    <a:pt x="4286" y="32861"/>
                  </a:lnTo>
                  <a:lnTo>
                    <a:pt x="5239" y="31909"/>
                  </a:lnTo>
                  <a:lnTo>
                    <a:pt x="5239" y="30861"/>
                  </a:lnTo>
                  <a:lnTo>
                    <a:pt x="5525" y="30861"/>
                  </a:lnTo>
                  <a:lnTo>
                    <a:pt x="6191" y="30575"/>
                  </a:lnTo>
                  <a:lnTo>
                    <a:pt x="6572" y="29909"/>
                  </a:lnTo>
                  <a:lnTo>
                    <a:pt x="6572" y="29242"/>
                  </a:lnTo>
                  <a:lnTo>
                    <a:pt x="6858" y="28575"/>
                  </a:lnTo>
                  <a:lnTo>
                    <a:pt x="7239" y="28575"/>
                  </a:lnTo>
                  <a:lnTo>
                    <a:pt x="7525" y="28289"/>
                  </a:lnTo>
                  <a:lnTo>
                    <a:pt x="7525" y="27622"/>
                  </a:lnTo>
                  <a:lnTo>
                    <a:pt x="7239" y="27241"/>
                  </a:lnTo>
                  <a:lnTo>
                    <a:pt x="7239" y="26956"/>
                  </a:lnTo>
                  <a:lnTo>
                    <a:pt x="8477" y="26956"/>
                  </a:lnTo>
                  <a:lnTo>
                    <a:pt x="8477" y="26575"/>
                  </a:lnTo>
                  <a:lnTo>
                    <a:pt x="10192" y="26575"/>
                  </a:lnTo>
                  <a:lnTo>
                    <a:pt x="10478" y="26289"/>
                  </a:lnTo>
                  <a:lnTo>
                    <a:pt x="12478" y="26289"/>
                  </a:lnTo>
                  <a:lnTo>
                    <a:pt x="12478" y="26003"/>
                  </a:lnTo>
                  <a:lnTo>
                    <a:pt x="12763" y="26003"/>
                  </a:lnTo>
                  <a:lnTo>
                    <a:pt x="12478" y="26003"/>
                  </a:lnTo>
                  <a:lnTo>
                    <a:pt x="12763" y="26003"/>
                  </a:lnTo>
                  <a:lnTo>
                    <a:pt x="12478" y="26003"/>
                  </a:lnTo>
                  <a:lnTo>
                    <a:pt x="12763" y="26003"/>
                  </a:lnTo>
                  <a:lnTo>
                    <a:pt x="12763" y="26289"/>
                  </a:lnTo>
                  <a:lnTo>
                    <a:pt x="13716" y="26289"/>
                  </a:lnTo>
                  <a:lnTo>
                    <a:pt x="14097" y="26003"/>
                  </a:lnTo>
                  <a:lnTo>
                    <a:pt x="14764" y="26003"/>
                  </a:lnTo>
                  <a:lnTo>
                    <a:pt x="15050" y="25622"/>
                  </a:lnTo>
                  <a:lnTo>
                    <a:pt x="15430" y="25622"/>
                  </a:lnTo>
                  <a:lnTo>
                    <a:pt x="15430" y="25336"/>
                  </a:lnTo>
                  <a:lnTo>
                    <a:pt x="16097" y="25336"/>
                  </a:lnTo>
                  <a:lnTo>
                    <a:pt x="16097" y="24955"/>
                  </a:lnTo>
                  <a:lnTo>
                    <a:pt x="16383" y="25336"/>
                  </a:lnTo>
                  <a:lnTo>
                    <a:pt x="16669" y="25336"/>
                  </a:lnTo>
                  <a:lnTo>
                    <a:pt x="17050" y="25622"/>
                  </a:lnTo>
                  <a:lnTo>
                    <a:pt x="17717" y="25622"/>
                  </a:lnTo>
                  <a:lnTo>
                    <a:pt x="17717" y="26003"/>
                  </a:lnTo>
                  <a:lnTo>
                    <a:pt x="17717" y="25622"/>
                  </a:lnTo>
                  <a:lnTo>
                    <a:pt x="18002" y="25622"/>
                  </a:lnTo>
                  <a:lnTo>
                    <a:pt x="18002" y="26003"/>
                  </a:lnTo>
                  <a:lnTo>
                    <a:pt x="18002" y="25622"/>
                  </a:lnTo>
                  <a:lnTo>
                    <a:pt x="19336" y="25622"/>
                  </a:lnTo>
                  <a:lnTo>
                    <a:pt x="19336" y="26003"/>
                  </a:lnTo>
                  <a:lnTo>
                    <a:pt x="20955" y="26003"/>
                  </a:lnTo>
                  <a:lnTo>
                    <a:pt x="20955" y="25622"/>
                  </a:lnTo>
                  <a:lnTo>
                    <a:pt x="22574" y="25622"/>
                  </a:lnTo>
                  <a:lnTo>
                    <a:pt x="22574" y="25336"/>
                  </a:lnTo>
                  <a:lnTo>
                    <a:pt x="25241" y="25336"/>
                  </a:lnTo>
                  <a:lnTo>
                    <a:pt x="25241" y="24955"/>
                  </a:lnTo>
                  <a:lnTo>
                    <a:pt x="27242" y="24955"/>
                  </a:lnTo>
                  <a:lnTo>
                    <a:pt x="27242" y="24670"/>
                  </a:lnTo>
                  <a:lnTo>
                    <a:pt x="27527" y="24670"/>
                  </a:lnTo>
                  <a:lnTo>
                    <a:pt x="27527" y="24289"/>
                  </a:lnTo>
                  <a:lnTo>
                    <a:pt x="28194" y="24289"/>
                  </a:lnTo>
                  <a:lnTo>
                    <a:pt x="28194" y="24003"/>
                  </a:lnTo>
                  <a:lnTo>
                    <a:pt x="29146" y="24003"/>
                  </a:lnTo>
                  <a:lnTo>
                    <a:pt x="29146" y="23622"/>
                  </a:lnTo>
                  <a:lnTo>
                    <a:pt x="29146" y="24003"/>
                  </a:lnTo>
                  <a:lnTo>
                    <a:pt x="29528" y="24003"/>
                  </a:lnTo>
                  <a:lnTo>
                    <a:pt x="29528" y="23622"/>
                  </a:lnTo>
                  <a:lnTo>
                    <a:pt x="29528" y="24003"/>
                  </a:lnTo>
                  <a:lnTo>
                    <a:pt x="29528" y="23622"/>
                  </a:lnTo>
                  <a:lnTo>
                    <a:pt x="29528" y="24003"/>
                  </a:lnTo>
                  <a:lnTo>
                    <a:pt x="29813" y="24003"/>
                  </a:lnTo>
                  <a:lnTo>
                    <a:pt x="29813" y="23622"/>
                  </a:lnTo>
                  <a:lnTo>
                    <a:pt x="30194" y="23622"/>
                  </a:lnTo>
                  <a:lnTo>
                    <a:pt x="30194" y="24003"/>
                  </a:lnTo>
                  <a:lnTo>
                    <a:pt x="30861" y="24003"/>
                  </a:lnTo>
                  <a:lnTo>
                    <a:pt x="30861" y="23622"/>
                  </a:lnTo>
                  <a:lnTo>
                    <a:pt x="31813" y="23622"/>
                  </a:lnTo>
                  <a:lnTo>
                    <a:pt x="32099" y="24003"/>
                  </a:lnTo>
                  <a:lnTo>
                    <a:pt x="32099" y="23622"/>
                  </a:lnTo>
                  <a:lnTo>
                    <a:pt x="32099" y="24003"/>
                  </a:lnTo>
                  <a:lnTo>
                    <a:pt x="32480" y="23622"/>
                  </a:lnTo>
                  <a:lnTo>
                    <a:pt x="32480" y="24003"/>
                  </a:lnTo>
                  <a:lnTo>
                    <a:pt x="34766" y="24003"/>
                  </a:lnTo>
                  <a:lnTo>
                    <a:pt x="34766" y="23622"/>
                  </a:lnTo>
                  <a:lnTo>
                    <a:pt x="36100" y="23622"/>
                  </a:lnTo>
                  <a:lnTo>
                    <a:pt x="36100" y="23336"/>
                  </a:lnTo>
                  <a:lnTo>
                    <a:pt x="36767" y="23336"/>
                  </a:lnTo>
                  <a:lnTo>
                    <a:pt x="36767" y="23051"/>
                  </a:lnTo>
                  <a:lnTo>
                    <a:pt x="37052" y="23051"/>
                  </a:lnTo>
                  <a:lnTo>
                    <a:pt x="37338" y="22670"/>
                  </a:lnTo>
                  <a:lnTo>
                    <a:pt x="37719" y="22670"/>
                  </a:lnTo>
                  <a:lnTo>
                    <a:pt x="38005" y="22384"/>
                  </a:lnTo>
                  <a:lnTo>
                    <a:pt x="37719" y="22670"/>
                  </a:lnTo>
                  <a:lnTo>
                    <a:pt x="37338" y="22670"/>
                  </a:lnTo>
                  <a:lnTo>
                    <a:pt x="37052" y="23051"/>
                  </a:lnTo>
                  <a:lnTo>
                    <a:pt x="38005" y="23051"/>
                  </a:lnTo>
                  <a:lnTo>
                    <a:pt x="38005" y="22670"/>
                  </a:lnTo>
                  <a:lnTo>
                    <a:pt x="38386" y="22670"/>
                  </a:lnTo>
                  <a:lnTo>
                    <a:pt x="38005" y="23051"/>
                  </a:lnTo>
                  <a:lnTo>
                    <a:pt x="38386" y="23051"/>
                  </a:lnTo>
                  <a:lnTo>
                    <a:pt x="38386" y="22670"/>
                  </a:lnTo>
                  <a:lnTo>
                    <a:pt x="38671" y="22670"/>
                  </a:lnTo>
                  <a:lnTo>
                    <a:pt x="38671" y="22384"/>
                  </a:lnTo>
                  <a:lnTo>
                    <a:pt x="38386" y="22384"/>
                  </a:lnTo>
                  <a:lnTo>
                    <a:pt x="38671" y="22384"/>
                  </a:lnTo>
                  <a:lnTo>
                    <a:pt x="38671" y="22003"/>
                  </a:lnTo>
                  <a:lnTo>
                    <a:pt x="38671" y="22670"/>
                  </a:lnTo>
                  <a:lnTo>
                    <a:pt x="39719" y="22670"/>
                  </a:lnTo>
                  <a:lnTo>
                    <a:pt x="39338" y="22670"/>
                  </a:lnTo>
                  <a:lnTo>
                    <a:pt x="40005" y="22670"/>
                  </a:lnTo>
                  <a:lnTo>
                    <a:pt x="39719" y="22670"/>
                  </a:lnTo>
                  <a:lnTo>
                    <a:pt x="40005" y="22670"/>
                  </a:lnTo>
                  <a:lnTo>
                    <a:pt x="40005" y="22384"/>
                  </a:lnTo>
                  <a:lnTo>
                    <a:pt x="40005" y="23051"/>
                  </a:lnTo>
                  <a:lnTo>
                    <a:pt x="41338" y="23051"/>
                  </a:lnTo>
                  <a:lnTo>
                    <a:pt x="41338" y="23336"/>
                  </a:lnTo>
                  <a:lnTo>
                    <a:pt x="42005" y="23336"/>
                  </a:lnTo>
                  <a:lnTo>
                    <a:pt x="42291" y="23622"/>
                  </a:lnTo>
                  <a:lnTo>
                    <a:pt x="43625" y="23622"/>
                  </a:lnTo>
                  <a:lnTo>
                    <a:pt x="43625" y="24003"/>
                  </a:lnTo>
                  <a:lnTo>
                    <a:pt x="45625" y="24003"/>
                  </a:lnTo>
                  <a:lnTo>
                    <a:pt x="45625" y="24289"/>
                  </a:lnTo>
                  <a:lnTo>
                    <a:pt x="45625" y="24003"/>
                  </a:lnTo>
                  <a:lnTo>
                    <a:pt x="45911" y="24289"/>
                  </a:lnTo>
                  <a:lnTo>
                    <a:pt x="52483" y="24289"/>
                  </a:lnTo>
                  <a:lnTo>
                    <a:pt x="52483" y="24003"/>
                  </a:lnTo>
                  <a:lnTo>
                    <a:pt x="55150" y="24003"/>
                  </a:lnTo>
                  <a:lnTo>
                    <a:pt x="55150" y="23622"/>
                  </a:lnTo>
                  <a:lnTo>
                    <a:pt x="55150" y="24003"/>
                  </a:lnTo>
                  <a:lnTo>
                    <a:pt x="55150" y="23622"/>
                  </a:lnTo>
                  <a:lnTo>
                    <a:pt x="55150" y="24003"/>
                  </a:lnTo>
                  <a:lnTo>
                    <a:pt x="55150" y="23622"/>
                  </a:lnTo>
                  <a:lnTo>
                    <a:pt x="57436" y="23622"/>
                  </a:lnTo>
                  <a:lnTo>
                    <a:pt x="57436" y="23336"/>
                  </a:lnTo>
                  <a:lnTo>
                    <a:pt x="58103" y="23336"/>
                  </a:lnTo>
                  <a:lnTo>
                    <a:pt x="58103" y="23051"/>
                  </a:lnTo>
                  <a:lnTo>
                    <a:pt x="58674" y="23051"/>
                  </a:lnTo>
                  <a:lnTo>
                    <a:pt x="58674" y="22670"/>
                  </a:lnTo>
                  <a:lnTo>
                    <a:pt x="60674" y="22670"/>
                  </a:lnTo>
                  <a:lnTo>
                    <a:pt x="60674" y="22384"/>
                  </a:lnTo>
                  <a:lnTo>
                    <a:pt x="61341" y="22384"/>
                  </a:lnTo>
                  <a:lnTo>
                    <a:pt x="61055" y="22384"/>
                  </a:lnTo>
                  <a:lnTo>
                    <a:pt x="61341" y="22384"/>
                  </a:lnTo>
                  <a:lnTo>
                    <a:pt x="61341" y="22003"/>
                  </a:lnTo>
                  <a:lnTo>
                    <a:pt x="62008" y="22003"/>
                  </a:lnTo>
                  <a:lnTo>
                    <a:pt x="62008" y="22384"/>
                  </a:lnTo>
                  <a:lnTo>
                    <a:pt x="61627" y="22384"/>
                  </a:lnTo>
                  <a:lnTo>
                    <a:pt x="62294" y="22384"/>
                  </a:lnTo>
                  <a:lnTo>
                    <a:pt x="62008" y="22384"/>
                  </a:lnTo>
                  <a:lnTo>
                    <a:pt x="62675" y="22384"/>
                  </a:lnTo>
                  <a:lnTo>
                    <a:pt x="62294" y="22384"/>
                  </a:lnTo>
                  <a:lnTo>
                    <a:pt x="62294" y="22003"/>
                  </a:lnTo>
                  <a:lnTo>
                    <a:pt x="62960" y="22003"/>
                  </a:lnTo>
                  <a:lnTo>
                    <a:pt x="62960" y="22384"/>
                  </a:lnTo>
                  <a:lnTo>
                    <a:pt x="63627" y="22384"/>
                  </a:lnTo>
                  <a:lnTo>
                    <a:pt x="63627" y="21717"/>
                  </a:lnTo>
                  <a:lnTo>
                    <a:pt x="64008" y="21717"/>
                  </a:lnTo>
                  <a:lnTo>
                    <a:pt x="64008" y="22003"/>
                  </a:lnTo>
                  <a:lnTo>
                    <a:pt x="64008" y="21717"/>
                  </a:lnTo>
                  <a:lnTo>
                    <a:pt x="64008" y="22003"/>
                  </a:lnTo>
                  <a:lnTo>
                    <a:pt x="64294" y="22003"/>
                  </a:lnTo>
                  <a:lnTo>
                    <a:pt x="64294" y="21717"/>
                  </a:lnTo>
                  <a:lnTo>
                    <a:pt x="64294" y="22003"/>
                  </a:lnTo>
                  <a:lnTo>
                    <a:pt x="64961" y="22003"/>
                  </a:lnTo>
                  <a:lnTo>
                    <a:pt x="64961" y="21717"/>
                  </a:lnTo>
                  <a:lnTo>
                    <a:pt x="65627" y="21717"/>
                  </a:lnTo>
                  <a:lnTo>
                    <a:pt x="65627" y="21050"/>
                  </a:lnTo>
                  <a:lnTo>
                    <a:pt x="66294" y="21050"/>
                  </a:lnTo>
                  <a:lnTo>
                    <a:pt x="66294" y="20669"/>
                  </a:lnTo>
                  <a:lnTo>
                    <a:pt x="66294" y="21050"/>
                  </a:lnTo>
                  <a:lnTo>
                    <a:pt x="66580" y="21050"/>
                  </a:lnTo>
                  <a:lnTo>
                    <a:pt x="66580" y="20669"/>
                  </a:lnTo>
                  <a:lnTo>
                    <a:pt x="66580" y="21050"/>
                  </a:lnTo>
                  <a:lnTo>
                    <a:pt x="67246" y="21050"/>
                  </a:lnTo>
                  <a:lnTo>
                    <a:pt x="67246" y="21336"/>
                  </a:lnTo>
                  <a:lnTo>
                    <a:pt x="67913" y="21336"/>
                  </a:lnTo>
                  <a:lnTo>
                    <a:pt x="67913" y="21050"/>
                  </a:lnTo>
                  <a:lnTo>
                    <a:pt x="69247" y="21050"/>
                  </a:lnTo>
                  <a:lnTo>
                    <a:pt x="69247" y="20669"/>
                  </a:lnTo>
                  <a:lnTo>
                    <a:pt x="70199" y="20669"/>
                  </a:lnTo>
                  <a:lnTo>
                    <a:pt x="70199" y="20384"/>
                  </a:lnTo>
                  <a:lnTo>
                    <a:pt x="70485" y="20384"/>
                  </a:lnTo>
                  <a:lnTo>
                    <a:pt x="70485" y="20098"/>
                  </a:lnTo>
                  <a:lnTo>
                    <a:pt x="70866" y="20098"/>
                  </a:lnTo>
                  <a:lnTo>
                    <a:pt x="70866" y="20384"/>
                  </a:lnTo>
                  <a:lnTo>
                    <a:pt x="71152" y="20384"/>
                  </a:lnTo>
                  <a:lnTo>
                    <a:pt x="71152" y="20098"/>
                  </a:lnTo>
                  <a:lnTo>
                    <a:pt x="71152" y="20384"/>
                  </a:lnTo>
                  <a:lnTo>
                    <a:pt x="71152" y="20098"/>
                  </a:lnTo>
                  <a:lnTo>
                    <a:pt x="71152" y="20384"/>
                  </a:lnTo>
                  <a:lnTo>
                    <a:pt x="71152" y="20098"/>
                  </a:lnTo>
                  <a:lnTo>
                    <a:pt x="72200" y="20098"/>
                  </a:lnTo>
                  <a:lnTo>
                    <a:pt x="72200" y="19717"/>
                  </a:lnTo>
                  <a:lnTo>
                    <a:pt x="72485" y="19717"/>
                  </a:lnTo>
                  <a:lnTo>
                    <a:pt x="72866" y="19431"/>
                  </a:lnTo>
                  <a:lnTo>
                    <a:pt x="73438" y="19431"/>
                  </a:lnTo>
                  <a:lnTo>
                    <a:pt x="73438" y="19050"/>
                  </a:lnTo>
                  <a:lnTo>
                    <a:pt x="74104" y="19050"/>
                  </a:lnTo>
                  <a:lnTo>
                    <a:pt x="74104" y="18097"/>
                  </a:lnTo>
                  <a:lnTo>
                    <a:pt x="74486" y="18097"/>
                  </a:lnTo>
                  <a:lnTo>
                    <a:pt x="74104" y="18097"/>
                  </a:lnTo>
                  <a:lnTo>
                    <a:pt x="74486" y="18097"/>
                  </a:lnTo>
                  <a:lnTo>
                    <a:pt x="74486" y="18383"/>
                  </a:lnTo>
                  <a:lnTo>
                    <a:pt x="76391" y="18383"/>
                  </a:lnTo>
                  <a:lnTo>
                    <a:pt x="76391" y="18097"/>
                  </a:lnTo>
                  <a:lnTo>
                    <a:pt x="76771" y="18097"/>
                  </a:lnTo>
                  <a:lnTo>
                    <a:pt x="76771" y="17716"/>
                  </a:lnTo>
                  <a:lnTo>
                    <a:pt x="77057" y="17716"/>
                  </a:lnTo>
                  <a:lnTo>
                    <a:pt x="77057" y="17431"/>
                  </a:lnTo>
                  <a:lnTo>
                    <a:pt x="77438" y="17431"/>
                  </a:lnTo>
                  <a:lnTo>
                    <a:pt x="77438" y="17145"/>
                  </a:lnTo>
                  <a:lnTo>
                    <a:pt x="78105" y="17145"/>
                  </a:lnTo>
                  <a:lnTo>
                    <a:pt x="78105" y="16764"/>
                  </a:lnTo>
                  <a:lnTo>
                    <a:pt x="78391" y="16764"/>
                  </a:lnTo>
                  <a:lnTo>
                    <a:pt x="78391" y="16478"/>
                  </a:lnTo>
                  <a:lnTo>
                    <a:pt x="78105" y="16478"/>
                  </a:lnTo>
                  <a:lnTo>
                    <a:pt x="78391" y="16478"/>
                  </a:lnTo>
                  <a:lnTo>
                    <a:pt x="78391" y="16097"/>
                  </a:lnTo>
                  <a:lnTo>
                    <a:pt x="78772" y="16097"/>
                  </a:lnTo>
                  <a:lnTo>
                    <a:pt x="78772" y="16478"/>
                  </a:lnTo>
                  <a:lnTo>
                    <a:pt x="78391" y="16478"/>
                  </a:lnTo>
                  <a:lnTo>
                    <a:pt x="78772" y="16478"/>
                  </a:lnTo>
                  <a:lnTo>
                    <a:pt x="78772" y="16764"/>
                  </a:lnTo>
                  <a:lnTo>
                    <a:pt x="79058" y="16764"/>
                  </a:lnTo>
                  <a:lnTo>
                    <a:pt x="79058" y="16478"/>
                  </a:lnTo>
                  <a:lnTo>
                    <a:pt x="78772" y="16478"/>
                  </a:lnTo>
                  <a:lnTo>
                    <a:pt x="79058" y="16478"/>
                  </a:lnTo>
                  <a:lnTo>
                    <a:pt x="79058" y="16097"/>
                  </a:lnTo>
                  <a:lnTo>
                    <a:pt x="78772" y="16097"/>
                  </a:lnTo>
                  <a:lnTo>
                    <a:pt x="78772" y="15811"/>
                  </a:lnTo>
                  <a:lnTo>
                    <a:pt x="79058" y="15811"/>
                  </a:lnTo>
                  <a:lnTo>
                    <a:pt x="79058" y="16478"/>
                  </a:lnTo>
                  <a:lnTo>
                    <a:pt x="79724" y="16478"/>
                  </a:lnTo>
                  <a:lnTo>
                    <a:pt x="79724" y="16097"/>
                  </a:lnTo>
                  <a:lnTo>
                    <a:pt x="80010" y="16097"/>
                  </a:lnTo>
                  <a:lnTo>
                    <a:pt x="80010" y="15811"/>
                  </a:lnTo>
                  <a:lnTo>
                    <a:pt x="80391" y="15811"/>
                  </a:lnTo>
                  <a:lnTo>
                    <a:pt x="80391" y="15430"/>
                  </a:lnTo>
                  <a:lnTo>
                    <a:pt x="80391" y="16097"/>
                  </a:lnTo>
                  <a:lnTo>
                    <a:pt x="80677" y="16478"/>
                  </a:lnTo>
                  <a:lnTo>
                    <a:pt x="81725" y="16478"/>
                  </a:lnTo>
                  <a:lnTo>
                    <a:pt x="81725" y="16097"/>
                  </a:lnTo>
                  <a:lnTo>
                    <a:pt x="83344" y="16097"/>
                  </a:lnTo>
                  <a:lnTo>
                    <a:pt x="83344" y="15811"/>
                  </a:lnTo>
                  <a:lnTo>
                    <a:pt x="84677" y="15811"/>
                  </a:lnTo>
                  <a:lnTo>
                    <a:pt x="84677" y="15430"/>
                  </a:lnTo>
                  <a:lnTo>
                    <a:pt x="84963" y="15430"/>
                  </a:lnTo>
                  <a:lnTo>
                    <a:pt x="84963" y="15145"/>
                  </a:lnTo>
                  <a:lnTo>
                    <a:pt x="85630" y="15145"/>
                  </a:lnTo>
                  <a:lnTo>
                    <a:pt x="85630" y="15430"/>
                  </a:lnTo>
                  <a:lnTo>
                    <a:pt x="85630" y="14764"/>
                  </a:lnTo>
                  <a:lnTo>
                    <a:pt x="85916" y="14764"/>
                  </a:lnTo>
                  <a:lnTo>
                    <a:pt x="85630" y="14764"/>
                  </a:lnTo>
                  <a:lnTo>
                    <a:pt x="85916" y="14478"/>
                  </a:lnTo>
                  <a:lnTo>
                    <a:pt x="85630" y="14478"/>
                  </a:lnTo>
                  <a:lnTo>
                    <a:pt x="86296" y="14478"/>
                  </a:lnTo>
                  <a:lnTo>
                    <a:pt x="86296" y="14764"/>
                  </a:lnTo>
                  <a:lnTo>
                    <a:pt x="86296" y="14478"/>
                  </a:lnTo>
                  <a:lnTo>
                    <a:pt x="86296" y="14764"/>
                  </a:lnTo>
                  <a:lnTo>
                    <a:pt x="86296" y="14478"/>
                  </a:lnTo>
                  <a:lnTo>
                    <a:pt x="86296" y="14764"/>
                  </a:lnTo>
                  <a:lnTo>
                    <a:pt x="86582" y="14764"/>
                  </a:lnTo>
                  <a:lnTo>
                    <a:pt x="86582" y="15145"/>
                  </a:lnTo>
                  <a:lnTo>
                    <a:pt x="87630" y="15145"/>
                  </a:lnTo>
                  <a:lnTo>
                    <a:pt x="87630" y="14764"/>
                  </a:lnTo>
                  <a:lnTo>
                    <a:pt x="88201" y="14764"/>
                  </a:lnTo>
                  <a:lnTo>
                    <a:pt x="88201" y="14478"/>
                  </a:lnTo>
                  <a:lnTo>
                    <a:pt x="88583" y="14478"/>
                  </a:lnTo>
                  <a:lnTo>
                    <a:pt x="88583" y="14192"/>
                  </a:lnTo>
                  <a:lnTo>
                    <a:pt x="88868" y="14192"/>
                  </a:lnTo>
                  <a:lnTo>
                    <a:pt x="88868" y="13526"/>
                  </a:lnTo>
                  <a:lnTo>
                    <a:pt x="89249" y="13526"/>
                  </a:lnTo>
                  <a:lnTo>
                    <a:pt x="89249" y="13145"/>
                  </a:lnTo>
                  <a:lnTo>
                    <a:pt x="89249" y="13526"/>
                  </a:lnTo>
                  <a:lnTo>
                    <a:pt x="89916" y="13526"/>
                  </a:lnTo>
                  <a:lnTo>
                    <a:pt x="89535" y="13526"/>
                  </a:lnTo>
                  <a:lnTo>
                    <a:pt x="89916" y="13526"/>
                  </a:lnTo>
                  <a:lnTo>
                    <a:pt x="89535" y="13526"/>
                  </a:lnTo>
                  <a:lnTo>
                    <a:pt x="89916" y="13526"/>
                  </a:lnTo>
                  <a:lnTo>
                    <a:pt x="89535" y="13526"/>
                  </a:lnTo>
                  <a:lnTo>
                    <a:pt x="89916" y="13526"/>
                  </a:lnTo>
                  <a:lnTo>
                    <a:pt x="89916" y="13811"/>
                  </a:lnTo>
                  <a:lnTo>
                    <a:pt x="89916" y="13526"/>
                  </a:lnTo>
                  <a:lnTo>
                    <a:pt x="89916" y="13811"/>
                  </a:lnTo>
                  <a:lnTo>
                    <a:pt x="90202" y="13526"/>
                  </a:lnTo>
                  <a:lnTo>
                    <a:pt x="90202" y="13811"/>
                  </a:lnTo>
                  <a:lnTo>
                    <a:pt x="90202" y="13526"/>
                  </a:lnTo>
                  <a:lnTo>
                    <a:pt x="90869" y="13526"/>
                  </a:lnTo>
                  <a:lnTo>
                    <a:pt x="90583" y="13526"/>
                  </a:lnTo>
                  <a:lnTo>
                    <a:pt x="90583" y="13145"/>
                  </a:lnTo>
                  <a:lnTo>
                    <a:pt x="91821" y="13145"/>
                  </a:lnTo>
                  <a:lnTo>
                    <a:pt x="91821" y="12859"/>
                  </a:lnTo>
                  <a:lnTo>
                    <a:pt x="92202" y="12859"/>
                  </a:lnTo>
                  <a:lnTo>
                    <a:pt x="92202" y="12478"/>
                  </a:lnTo>
                  <a:lnTo>
                    <a:pt x="93154" y="12478"/>
                  </a:lnTo>
                  <a:lnTo>
                    <a:pt x="93154" y="12192"/>
                  </a:lnTo>
                  <a:lnTo>
                    <a:pt x="93154" y="12478"/>
                  </a:lnTo>
                  <a:lnTo>
                    <a:pt x="93154" y="12192"/>
                  </a:lnTo>
                  <a:lnTo>
                    <a:pt x="94774" y="12192"/>
                  </a:lnTo>
                  <a:lnTo>
                    <a:pt x="94774" y="11811"/>
                  </a:lnTo>
                  <a:lnTo>
                    <a:pt x="95441" y="11811"/>
                  </a:lnTo>
                  <a:lnTo>
                    <a:pt x="95441" y="11525"/>
                  </a:lnTo>
                  <a:lnTo>
                    <a:pt x="96488" y="11525"/>
                  </a:lnTo>
                  <a:lnTo>
                    <a:pt x="96107" y="11525"/>
                  </a:lnTo>
                  <a:lnTo>
                    <a:pt x="97060" y="11525"/>
                  </a:lnTo>
                  <a:lnTo>
                    <a:pt x="96774" y="11525"/>
                  </a:lnTo>
                  <a:lnTo>
                    <a:pt x="97060" y="11525"/>
                  </a:lnTo>
                  <a:lnTo>
                    <a:pt x="97060" y="11240"/>
                  </a:lnTo>
                  <a:lnTo>
                    <a:pt x="97726" y="11240"/>
                  </a:lnTo>
                  <a:lnTo>
                    <a:pt x="97726" y="11525"/>
                  </a:lnTo>
                  <a:lnTo>
                    <a:pt x="97726" y="11240"/>
                  </a:lnTo>
                  <a:lnTo>
                    <a:pt x="98108" y="11240"/>
                  </a:lnTo>
                  <a:lnTo>
                    <a:pt x="97726" y="11240"/>
                  </a:lnTo>
                  <a:lnTo>
                    <a:pt x="98393" y="11240"/>
                  </a:lnTo>
                  <a:lnTo>
                    <a:pt x="98393" y="10859"/>
                  </a:lnTo>
                  <a:lnTo>
                    <a:pt x="98774" y="10859"/>
                  </a:lnTo>
                  <a:lnTo>
                    <a:pt x="98774" y="11240"/>
                  </a:lnTo>
                  <a:lnTo>
                    <a:pt x="98774" y="10859"/>
                  </a:lnTo>
                  <a:lnTo>
                    <a:pt x="99060" y="10859"/>
                  </a:lnTo>
                  <a:lnTo>
                    <a:pt x="99060" y="11240"/>
                  </a:lnTo>
                  <a:lnTo>
                    <a:pt x="100013" y="11240"/>
                  </a:lnTo>
                  <a:lnTo>
                    <a:pt x="100013" y="10859"/>
                  </a:lnTo>
                  <a:lnTo>
                    <a:pt x="101060" y="10859"/>
                  </a:lnTo>
                  <a:lnTo>
                    <a:pt x="101060" y="10573"/>
                  </a:lnTo>
                  <a:lnTo>
                    <a:pt x="101346" y="10573"/>
                  </a:lnTo>
                  <a:lnTo>
                    <a:pt x="101346" y="10192"/>
                  </a:lnTo>
                  <a:lnTo>
                    <a:pt x="101727" y="10192"/>
                  </a:lnTo>
                  <a:lnTo>
                    <a:pt x="101727" y="10573"/>
                  </a:lnTo>
                  <a:lnTo>
                    <a:pt x="102394" y="10573"/>
                  </a:lnTo>
                  <a:lnTo>
                    <a:pt x="102394" y="10859"/>
                  </a:lnTo>
                  <a:lnTo>
                    <a:pt x="102679" y="10859"/>
                  </a:lnTo>
                  <a:lnTo>
                    <a:pt x="102679" y="10573"/>
                  </a:lnTo>
                  <a:lnTo>
                    <a:pt x="102679" y="10859"/>
                  </a:lnTo>
                  <a:lnTo>
                    <a:pt x="102679" y="10573"/>
                  </a:lnTo>
                  <a:lnTo>
                    <a:pt x="102679" y="10859"/>
                  </a:lnTo>
                  <a:lnTo>
                    <a:pt x="102965" y="10859"/>
                  </a:lnTo>
                  <a:lnTo>
                    <a:pt x="102965" y="10573"/>
                  </a:lnTo>
                  <a:lnTo>
                    <a:pt x="103346" y="10573"/>
                  </a:lnTo>
                  <a:lnTo>
                    <a:pt x="103346" y="10859"/>
                  </a:lnTo>
                  <a:lnTo>
                    <a:pt x="104299" y="10859"/>
                  </a:lnTo>
                  <a:lnTo>
                    <a:pt x="104299" y="10573"/>
                  </a:lnTo>
                  <a:lnTo>
                    <a:pt x="104299" y="10859"/>
                  </a:lnTo>
                  <a:lnTo>
                    <a:pt x="105632" y="10859"/>
                  </a:lnTo>
                  <a:lnTo>
                    <a:pt x="105632" y="11240"/>
                  </a:lnTo>
                  <a:lnTo>
                    <a:pt x="106966" y="11240"/>
                  </a:lnTo>
                  <a:lnTo>
                    <a:pt x="106966" y="11525"/>
                  </a:lnTo>
                  <a:lnTo>
                    <a:pt x="107251" y="11525"/>
                  </a:lnTo>
                  <a:lnTo>
                    <a:pt x="107251" y="11811"/>
                  </a:lnTo>
                  <a:lnTo>
                    <a:pt x="108585" y="11811"/>
                  </a:lnTo>
                  <a:lnTo>
                    <a:pt x="108871" y="12192"/>
                  </a:lnTo>
                  <a:lnTo>
                    <a:pt x="109538" y="12192"/>
                  </a:lnTo>
                  <a:lnTo>
                    <a:pt x="109538" y="12859"/>
                  </a:lnTo>
                  <a:lnTo>
                    <a:pt x="109252" y="12859"/>
                  </a:lnTo>
                  <a:lnTo>
                    <a:pt x="109252" y="13526"/>
                  </a:lnTo>
                  <a:lnTo>
                    <a:pt x="109538" y="13526"/>
                  </a:lnTo>
                  <a:lnTo>
                    <a:pt x="109538" y="13811"/>
                  </a:lnTo>
                  <a:lnTo>
                    <a:pt x="109919" y="13811"/>
                  </a:lnTo>
                  <a:lnTo>
                    <a:pt x="109919" y="14192"/>
                  </a:lnTo>
                  <a:lnTo>
                    <a:pt x="109919" y="13811"/>
                  </a:lnTo>
                  <a:lnTo>
                    <a:pt x="110204" y="13811"/>
                  </a:lnTo>
                  <a:lnTo>
                    <a:pt x="110204" y="14764"/>
                  </a:lnTo>
                  <a:lnTo>
                    <a:pt x="109919" y="14764"/>
                  </a:lnTo>
                  <a:lnTo>
                    <a:pt x="109919" y="15811"/>
                  </a:lnTo>
                  <a:lnTo>
                    <a:pt x="109538" y="15811"/>
                  </a:lnTo>
                  <a:lnTo>
                    <a:pt x="109538" y="16097"/>
                  </a:lnTo>
                  <a:lnTo>
                    <a:pt x="109919" y="16097"/>
                  </a:lnTo>
                  <a:lnTo>
                    <a:pt x="109919" y="16764"/>
                  </a:lnTo>
                  <a:lnTo>
                    <a:pt x="110204" y="16764"/>
                  </a:lnTo>
                  <a:lnTo>
                    <a:pt x="110204" y="17431"/>
                  </a:lnTo>
                  <a:lnTo>
                    <a:pt x="110585" y="17716"/>
                  </a:lnTo>
                  <a:lnTo>
                    <a:pt x="110871" y="17716"/>
                  </a:lnTo>
                  <a:lnTo>
                    <a:pt x="110871" y="18097"/>
                  </a:lnTo>
                  <a:lnTo>
                    <a:pt x="111252" y="18097"/>
                  </a:lnTo>
                  <a:lnTo>
                    <a:pt x="111538" y="18383"/>
                  </a:lnTo>
                  <a:lnTo>
                    <a:pt x="111824" y="18383"/>
                  </a:lnTo>
                  <a:lnTo>
                    <a:pt x="112204" y="18764"/>
                  </a:lnTo>
                  <a:lnTo>
                    <a:pt x="112490" y="18764"/>
                  </a:lnTo>
                  <a:lnTo>
                    <a:pt x="112871" y="19050"/>
                  </a:lnTo>
                  <a:lnTo>
                    <a:pt x="113157" y="19050"/>
                  </a:lnTo>
                  <a:lnTo>
                    <a:pt x="113538" y="19431"/>
                  </a:lnTo>
                  <a:lnTo>
                    <a:pt x="114205" y="19431"/>
                  </a:lnTo>
                  <a:lnTo>
                    <a:pt x="114491" y="19050"/>
                  </a:lnTo>
                  <a:lnTo>
                    <a:pt x="115157" y="19050"/>
                  </a:lnTo>
                  <a:lnTo>
                    <a:pt x="115157" y="19431"/>
                  </a:lnTo>
                  <a:lnTo>
                    <a:pt x="115157" y="19050"/>
                  </a:lnTo>
                  <a:lnTo>
                    <a:pt x="115443" y="19050"/>
                  </a:lnTo>
                  <a:lnTo>
                    <a:pt x="115824" y="18764"/>
                  </a:lnTo>
                  <a:lnTo>
                    <a:pt x="116110" y="18764"/>
                  </a:lnTo>
                  <a:lnTo>
                    <a:pt x="115824" y="18764"/>
                  </a:lnTo>
                  <a:lnTo>
                    <a:pt x="115824" y="19050"/>
                  </a:lnTo>
                  <a:lnTo>
                    <a:pt x="116110" y="19050"/>
                  </a:lnTo>
                  <a:lnTo>
                    <a:pt x="116110" y="19431"/>
                  </a:lnTo>
                  <a:lnTo>
                    <a:pt x="116491" y="19431"/>
                  </a:lnTo>
                  <a:lnTo>
                    <a:pt x="116110" y="19050"/>
                  </a:lnTo>
                  <a:lnTo>
                    <a:pt x="116491" y="19431"/>
                  </a:lnTo>
                  <a:lnTo>
                    <a:pt x="117158" y="19431"/>
                  </a:lnTo>
                  <a:lnTo>
                    <a:pt x="117158" y="19050"/>
                  </a:lnTo>
                  <a:lnTo>
                    <a:pt x="117729" y="19050"/>
                  </a:lnTo>
                  <a:lnTo>
                    <a:pt x="117729" y="19431"/>
                  </a:lnTo>
                  <a:lnTo>
                    <a:pt x="119063" y="19431"/>
                  </a:lnTo>
                  <a:lnTo>
                    <a:pt x="119063" y="19050"/>
                  </a:lnTo>
                  <a:lnTo>
                    <a:pt x="119444" y="19050"/>
                  </a:lnTo>
                  <a:lnTo>
                    <a:pt x="119444" y="19431"/>
                  </a:lnTo>
                  <a:lnTo>
                    <a:pt x="119444" y="19050"/>
                  </a:lnTo>
                  <a:lnTo>
                    <a:pt x="119729" y="19050"/>
                  </a:lnTo>
                  <a:lnTo>
                    <a:pt x="119729" y="19431"/>
                  </a:lnTo>
                  <a:lnTo>
                    <a:pt x="119444" y="19431"/>
                  </a:lnTo>
                  <a:lnTo>
                    <a:pt x="119444" y="19717"/>
                  </a:lnTo>
                  <a:lnTo>
                    <a:pt x="119729" y="19717"/>
                  </a:lnTo>
                  <a:lnTo>
                    <a:pt x="119444" y="19717"/>
                  </a:lnTo>
                  <a:lnTo>
                    <a:pt x="120396" y="19717"/>
                  </a:lnTo>
                  <a:lnTo>
                    <a:pt x="120110" y="19717"/>
                  </a:lnTo>
                  <a:lnTo>
                    <a:pt x="120110" y="19431"/>
                  </a:lnTo>
                  <a:lnTo>
                    <a:pt x="121349" y="19431"/>
                  </a:lnTo>
                  <a:lnTo>
                    <a:pt x="121349" y="19717"/>
                  </a:lnTo>
                  <a:lnTo>
                    <a:pt x="122015" y="19717"/>
                  </a:lnTo>
                  <a:lnTo>
                    <a:pt x="122015" y="19431"/>
                  </a:lnTo>
                  <a:lnTo>
                    <a:pt x="122015" y="19717"/>
                  </a:lnTo>
                  <a:lnTo>
                    <a:pt x="122396" y="19717"/>
                  </a:lnTo>
                  <a:lnTo>
                    <a:pt x="122396" y="19431"/>
                  </a:lnTo>
                  <a:lnTo>
                    <a:pt x="122396" y="19717"/>
                  </a:lnTo>
                  <a:lnTo>
                    <a:pt x="122396" y="19431"/>
                  </a:lnTo>
                  <a:lnTo>
                    <a:pt x="122396" y="19717"/>
                  </a:lnTo>
                  <a:lnTo>
                    <a:pt x="122682" y="19717"/>
                  </a:lnTo>
                  <a:lnTo>
                    <a:pt x="122396" y="19717"/>
                  </a:lnTo>
                  <a:lnTo>
                    <a:pt x="122396" y="20098"/>
                  </a:lnTo>
                  <a:lnTo>
                    <a:pt x="123063" y="20098"/>
                  </a:lnTo>
                  <a:lnTo>
                    <a:pt x="122682" y="20098"/>
                  </a:lnTo>
                  <a:lnTo>
                    <a:pt x="122682" y="19717"/>
                  </a:lnTo>
                  <a:lnTo>
                    <a:pt x="123063" y="19717"/>
                  </a:lnTo>
                  <a:lnTo>
                    <a:pt x="122682" y="19717"/>
                  </a:lnTo>
                  <a:lnTo>
                    <a:pt x="123349" y="19717"/>
                  </a:lnTo>
                  <a:lnTo>
                    <a:pt x="123349" y="19431"/>
                  </a:lnTo>
                  <a:lnTo>
                    <a:pt x="123349" y="19717"/>
                  </a:lnTo>
                  <a:lnTo>
                    <a:pt x="123349" y="19431"/>
                  </a:lnTo>
                  <a:lnTo>
                    <a:pt x="123349" y="19717"/>
                  </a:lnTo>
                  <a:lnTo>
                    <a:pt x="123349" y="19431"/>
                  </a:lnTo>
                  <a:lnTo>
                    <a:pt x="123634" y="19431"/>
                  </a:lnTo>
                  <a:lnTo>
                    <a:pt x="123634" y="19717"/>
                  </a:lnTo>
                  <a:lnTo>
                    <a:pt x="123634" y="19431"/>
                  </a:lnTo>
                  <a:lnTo>
                    <a:pt x="123634" y="19717"/>
                  </a:lnTo>
                  <a:lnTo>
                    <a:pt x="123634" y="19431"/>
                  </a:lnTo>
                  <a:lnTo>
                    <a:pt x="123634" y="19717"/>
                  </a:lnTo>
                  <a:lnTo>
                    <a:pt x="123634" y="19431"/>
                  </a:lnTo>
                  <a:lnTo>
                    <a:pt x="123634" y="20098"/>
                  </a:lnTo>
                  <a:lnTo>
                    <a:pt x="124016" y="20098"/>
                  </a:lnTo>
                  <a:lnTo>
                    <a:pt x="124016" y="19717"/>
                  </a:lnTo>
                  <a:lnTo>
                    <a:pt x="124682" y="19717"/>
                  </a:lnTo>
                  <a:lnTo>
                    <a:pt x="124682" y="20098"/>
                  </a:lnTo>
                  <a:lnTo>
                    <a:pt x="124968" y="20098"/>
                  </a:lnTo>
                  <a:lnTo>
                    <a:pt x="124968" y="19717"/>
                  </a:lnTo>
                  <a:lnTo>
                    <a:pt x="125635" y="19717"/>
                  </a:lnTo>
                  <a:lnTo>
                    <a:pt x="125635" y="20098"/>
                  </a:lnTo>
                  <a:lnTo>
                    <a:pt x="126016" y="20098"/>
                  </a:lnTo>
                  <a:lnTo>
                    <a:pt x="126016" y="19717"/>
                  </a:lnTo>
                  <a:lnTo>
                    <a:pt x="126587" y="19717"/>
                  </a:lnTo>
                  <a:lnTo>
                    <a:pt x="126587" y="20098"/>
                  </a:lnTo>
                  <a:lnTo>
                    <a:pt x="126587" y="19717"/>
                  </a:lnTo>
                  <a:lnTo>
                    <a:pt x="127254" y="19717"/>
                  </a:lnTo>
                  <a:lnTo>
                    <a:pt x="127254" y="20098"/>
                  </a:lnTo>
                  <a:lnTo>
                    <a:pt x="127635" y="20098"/>
                  </a:lnTo>
                  <a:lnTo>
                    <a:pt x="127635" y="19717"/>
                  </a:lnTo>
                  <a:lnTo>
                    <a:pt x="128588" y="19717"/>
                  </a:lnTo>
                  <a:lnTo>
                    <a:pt x="128588" y="20098"/>
                  </a:lnTo>
                  <a:lnTo>
                    <a:pt x="128969" y="20098"/>
                  </a:lnTo>
                  <a:lnTo>
                    <a:pt x="128969" y="19717"/>
                  </a:lnTo>
                  <a:lnTo>
                    <a:pt x="128969" y="20098"/>
                  </a:lnTo>
                  <a:lnTo>
                    <a:pt x="128969" y="19717"/>
                  </a:lnTo>
                  <a:lnTo>
                    <a:pt x="128969" y="20098"/>
                  </a:lnTo>
                  <a:lnTo>
                    <a:pt x="129254" y="20098"/>
                  </a:lnTo>
                  <a:lnTo>
                    <a:pt x="129254" y="19717"/>
                  </a:lnTo>
                  <a:lnTo>
                    <a:pt x="129540" y="19717"/>
                  </a:lnTo>
                  <a:lnTo>
                    <a:pt x="129540" y="20098"/>
                  </a:lnTo>
                  <a:lnTo>
                    <a:pt x="129540" y="19717"/>
                  </a:lnTo>
                  <a:lnTo>
                    <a:pt x="130207" y="19717"/>
                  </a:lnTo>
                  <a:lnTo>
                    <a:pt x="130207" y="20098"/>
                  </a:lnTo>
                  <a:lnTo>
                    <a:pt x="130588" y="20098"/>
                  </a:lnTo>
                  <a:lnTo>
                    <a:pt x="130588" y="19431"/>
                  </a:lnTo>
                  <a:lnTo>
                    <a:pt x="130874" y="19431"/>
                  </a:lnTo>
                  <a:lnTo>
                    <a:pt x="130874" y="19717"/>
                  </a:lnTo>
                  <a:lnTo>
                    <a:pt x="131254" y="19717"/>
                  </a:lnTo>
                  <a:lnTo>
                    <a:pt x="131254" y="19431"/>
                  </a:lnTo>
                  <a:lnTo>
                    <a:pt x="131254" y="19717"/>
                  </a:lnTo>
                  <a:lnTo>
                    <a:pt x="131254" y="19431"/>
                  </a:lnTo>
                  <a:lnTo>
                    <a:pt x="131254" y="19717"/>
                  </a:lnTo>
                  <a:lnTo>
                    <a:pt x="131921" y="19717"/>
                  </a:lnTo>
                  <a:lnTo>
                    <a:pt x="131921" y="19431"/>
                  </a:lnTo>
                  <a:lnTo>
                    <a:pt x="133159" y="19431"/>
                  </a:lnTo>
                  <a:lnTo>
                    <a:pt x="133159" y="19050"/>
                  </a:lnTo>
                  <a:lnTo>
                    <a:pt x="134207" y="19050"/>
                  </a:lnTo>
                  <a:lnTo>
                    <a:pt x="134207" y="18764"/>
                  </a:lnTo>
                  <a:lnTo>
                    <a:pt x="134207" y="19050"/>
                  </a:lnTo>
                  <a:lnTo>
                    <a:pt x="134493" y="19050"/>
                  </a:lnTo>
                  <a:lnTo>
                    <a:pt x="134207" y="19050"/>
                  </a:lnTo>
                  <a:lnTo>
                    <a:pt x="134493" y="19050"/>
                  </a:lnTo>
                  <a:lnTo>
                    <a:pt x="134493" y="18764"/>
                  </a:lnTo>
                  <a:lnTo>
                    <a:pt x="134874" y="18764"/>
                  </a:lnTo>
                  <a:lnTo>
                    <a:pt x="134874" y="19050"/>
                  </a:lnTo>
                  <a:lnTo>
                    <a:pt x="134874" y="18764"/>
                  </a:lnTo>
                  <a:lnTo>
                    <a:pt x="135826" y="18764"/>
                  </a:lnTo>
                  <a:lnTo>
                    <a:pt x="135826" y="18383"/>
                  </a:lnTo>
                  <a:lnTo>
                    <a:pt x="136779" y="18383"/>
                  </a:lnTo>
                  <a:lnTo>
                    <a:pt x="136779" y="18097"/>
                  </a:lnTo>
                  <a:lnTo>
                    <a:pt x="138398" y="18097"/>
                  </a:lnTo>
                  <a:lnTo>
                    <a:pt x="138779" y="17716"/>
                  </a:lnTo>
                  <a:lnTo>
                    <a:pt x="139065" y="17716"/>
                  </a:lnTo>
                  <a:lnTo>
                    <a:pt x="139065" y="17431"/>
                  </a:lnTo>
                  <a:lnTo>
                    <a:pt x="139732" y="17431"/>
                  </a:lnTo>
                  <a:lnTo>
                    <a:pt x="139732" y="17145"/>
                  </a:lnTo>
                  <a:lnTo>
                    <a:pt x="139732" y="17431"/>
                  </a:lnTo>
                  <a:lnTo>
                    <a:pt x="140113" y="17431"/>
                  </a:lnTo>
                  <a:lnTo>
                    <a:pt x="140113" y="17145"/>
                  </a:lnTo>
                  <a:lnTo>
                    <a:pt x="140399" y="16764"/>
                  </a:lnTo>
                  <a:lnTo>
                    <a:pt x="140399" y="17145"/>
                  </a:lnTo>
                  <a:lnTo>
                    <a:pt x="140399" y="16764"/>
                  </a:lnTo>
                  <a:lnTo>
                    <a:pt x="141065" y="16764"/>
                  </a:lnTo>
                  <a:lnTo>
                    <a:pt x="141065" y="16478"/>
                  </a:lnTo>
                  <a:lnTo>
                    <a:pt x="141351" y="16478"/>
                  </a:lnTo>
                  <a:lnTo>
                    <a:pt x="141351" y="16097"/>
                  </a:lnTo>
                  <a:lnTo>
                    <a:pt x="141351" y="16478"/>
                  </a:lnTo>
                  <a:lnTo>
                    <a:pt x="141732" y="16478"/>
                  </a:lnTo>
                  <a:lnTo>
                    <a:pt x="141732" y="15811"/>
                  </a:lnTo>
                  <a:lnTo>
                    <a:pt x="141732" y="16097"/>
                  </a:lnTo>
                  <a:lnTo>
                    <a:pt x="141732" y="15811"/>
                  </a:lnTo>
                  <a:lnTo>
                    <a:pt x="142018" y="15811"/>
                  </a:lnTo>
                  <a:lnTo>
                    <a:pt x="142018" y="16097"/>
                  </a:lnTo>
                  <a:lnTo>
                    <a:pt x="142399" y="15811"/>
                  </a:lnTo>
                  <a:lnTo>
                    <a:pt x="142399" y="16097"/>
                  </a:lnTo>
                  <a:lnTo>
                    <a:pt x="142399" y="15811"/>
                  </a:lnTo>
                  <a:lnTo>
                    <a:pt x="143066" y="15811"/>
                  </a:lnTo>
                  <a:lnTo>
                    <a:pt x="143066" y="15430"/>
                  </a:lnTo>
                  <a:lnTo>
                    <a:pt x="143351" y="15430"/>
                  </a:lnTo>
                  <a:lnTo>
                    <a:pt x="143351" y="15145"/>
                  </a:lnTo>
                  <a:lnTo>
                    <a:pt x="144018" y="15145"/>
                  </a:lnTo>
                  <a:lnTo>
                    <a:pt x="143732" y="15145"/>
                  </a:lnTo>
                  <a:lnTo>
                    <a:pt x="144018" y="15145"/>
                  </a:lnTo>
                  <a:lnTo>
                    <a:pt x="144018" y="14764"/>
                  </a:lnTo>
                  <a:lnTo>
                    <a:pt x="144018" y="15145"/>
                  </a:lnTo>
                  <a:lnTo>
                    <a:pt x="144304" y="15145"/>
                  </a:lnTo>
                  <a:lnTo>
                    <a:pt x="144685" y="14764"/>
                  </a:lnTo>
                  <a:lnTo>
                    <a:pt x="144971" y="14764"/>
                  </a:lnTo>
                  <a:lnTo>
                    <a:pt x="144971" y="14478"/>
                  </a:lnTo>
                  <a:lnTo>
                    <a:pt x="145351" y="14478"/>
                  </a:lnTo>
                  <a:lnTo>
                    <a:pt x="145351" y="14192"/>
                  </a:lnTo>
                  <a:lnTo>
                    <a:pt x="145351" y="14478"/>
                  </a:lnTo>
                  <a:lnTo>
                    <a:pt x="145351" y="14192"/>
                  </a:lnTo>
                  <a:lnTo>
                    <a:pt x="145637" y="13811"/>
                  </a:lnTo>
                  <a:lnTo>
                    <a:pt x="145637" y="13145"/>
                  </a:lnTo>
                  <a:lnTo>
                    <a:pt x="146018" y="13145"/>
                  </a:lnTo>
                  <a:lnTo>
                    <a:pt x="146018" y="13526"/>
                  </a:lnTo>
                  <a:lnTo>
                    <a:pt x="145637" y="13526"/>
                  </a:lnTo>
                  <a:lnTo>
                    <a:pt x="145637" y="13811"/>
                  </a:lnTo>
                  <a:lnTo>
                    <a:pt x="145637" y="13526"/>
                  </a:lnTo>
                  <a:lnTo>
                    <a:pt x="145637" y="13811"/>
                  </a:lnTo>
                  <a:lnTo>
                    <a:pt x="146018" y="13811"/>
                  </a:lnTo>
                  <a:lnTo>
                    <a:pt x="146018" y="13526"/>
                  </a:lnTo>
                  <a:lnTo>
                    <a:pt x="146304" y="13526"/>
                  </a:lnTo>
                  <a:lnTo>
                    <a:pt x="146304" y="13145"/>
                  </a:lnTo>
                  <a:lnTo>
                    <a:pt x="146018" y="13145"/>
                  </a:lnTo>
                  <a:lnTo>
                    <a:pt x="146018" y="13526"/>
                  </a:lnTo>
                  <a:lnTo>
                    <a:pt x="146018" y="13145"/>
                  </a:lnTo>
                  <a:lnTo>
                    <a:pt x="146304" y="13145"/>
                  </a:lnTo>
                  <a:lnTo>
                    <a:pt x="146304" y="13526"/>
                  </a:lnTo>
                  <a:lnTo>
                    <a:pt x="146685" y="13526"/>
                  </a:lnTo>
                  <a:lnTo>
                    <a:pt x="146685" y="12859"/>
                  </a:lnTo>
                  <a:lnTo>
                    <a:pt x="146685" y="13145"/>
                  </a:lnTo>
                  <a:lnTo>
                    <a:pt x="146971" y="13145"/>
                  </a:lnTo>
                  <a:lnTo>
                    <a:pt x="146971" y="12859"/>
                  </a:lnTo>
                  <a:lnTo>
                    <a:pt x="147257" y="12859"/>
                  </a:lnTo>
                  <a:lnTo>
                    <a:pt x="147257" y="12478"/>
                  </a:lnTo>
                  <a:lnTo>
                    <a:pt x="147638" y="12478"/>
                  </a:lnTo>
                  <a:lnTo>
                    <a:pt x="147638" y="12192"/>
                  </a:lnTo>
                  <a:lnTo>
                    <a:pt x="147923" y="12192"/>
                  </a:lnTo>
                  <a:lnTo>
                    <a:pt x="147923" y="11525"/>
                  </a:lnTo>
                  <a:lnTo>
                    <a:pt x="148304" y="11525"/>
                  </a:lnTo>
                  <a:lnTo>
                    <a:pt x="148304" y="11240"/>
                  </a:lnTo>
                  <a:lnTo>
                    <a:pt x="147923" y="11525"/>
                  </a:lnTo>
                  <a:lnTo>
                    <a:pt x="148304" y="11240"/>
                  </a:lnTo>
                  <a:lnTo>
                    <a:pt x="148304" y="11525"/>
                  </a:lnTo>
                  <a:lnTo>
                    <a:pt x="148304" y="11240"/>
                  </a:lnTo>
                  <a:lnTo>
                    <a:pt x="148590" y="11240"/>
                  </a:lnTo>
                  <a:lnTo>
                    <a:pt x="148971" y="10859"/>
                  </a:lnTo>
                  <a:lnTo>
                    <a:pt x="149638" y="10859"/>
                  </a:lnTo>
                  <a:lnTo>
                    <a:pt x="149638" y="10573"/>
                  </a:lnTo>
                  <a:lnTo>
                    <a:pt x="149924" y="10192"/>
                  </a:lnTo>
                  <a:lnTo>
                    <a:pt x="149924" y="9906"/>
                  </a:lnTo>
                  <a:lnTo>
                    <a:pt x="149924" y="10192"/>
                  </a:lnTo>
                  <a:lnTo>
                    <a:pt x="150209" y="9906"/>
                  </a:lnTo>
                  <a:lnTo>
                    <a:pt x="149924" y="9906"/>
                  </a:lnTo>
                  <a:lnTo>
                    <a:pt x="150590" y="9906"/>
                  </a:lnTo>
                  <a:lnTo>
                    <a:pt x="150590" y="9525"/>
                  </a:lnTo>
                  <a:lnTo>
                    <a:pt x="150304" y="9525"/>
                  </a:lnTo>
                  <a:lnTo>
                    <a:pt x="150590" y="9525"/>
                  </a:lnTo>
                  <a:lnTo>
                    <a:pt x="150590" y="9906"/>
                  </a:lnTo>
                  <a:lnTo>
                    <a:pt x="150590" y="9525"/>
                  </a:lnTo>
                  <a:lnTo>
                    <a:pt x="150876" y="9525"/>
                  </a:lnTo>
                  <a:lnTo>
                    <a:pt x="150590" y="9525"/>
                  </a:lnTo>
                  <a:lnTo>
                    <a:pt x="150876" y="9239"/>
                  </a:lnTo>
                  <a:lnTo>
                    <a:pt x="150876" y="9525"/>
                  </a:lnTo>
                  <a:lnTo>
                    <a:pt x="151257" y="9239"/>
                  </a:lnTo>
                  <a:lnTo>
                    <a:pt x="151543" y="9239"/>
                  </a:lnTo>
                  <a:lnTo>
                    <a:pt x="151543" y="8858"/>
                  </a:lnTo>
                  <a:lnTo>
                    <a:pt x="152209" y="8858"/>
                  </a:lnTo>
                  <a:lnTo>
                    <a:pt x="152591" y="8572"/>
                  </a:lnTo>
                  <a:lnTo>
                    <a:pt x="152876" y="8572"/>
                  </a:lnTo>
                  <a:lnTo>
                    <a:pt x="152876" y="8191"/>
                  </a:lnTo>
                  <a:lnTo>
                    <a:pt x="153257" y="8191"/>
                  </a:lnTo>
                  <a:lnTo>
                    <a:pt x="153257" y="7906"/>
                  </a:lnTo>
                  <a:lnTo>
                    <a:pt x="153543" y="7906"/>
                  </a:lnTo>
                  <a:lnTo>
                    <a:pt x="153543" y="7620"/>
                  </a:lnTo>
                  <a:lnTo>
                    <a:pt x="153543" y="7906"/>
                  </a:lnTo>
                  <a:lnTo>
                    <a:pt x="153829" y="7906"/>
                  </a:lnTo>
                  <a:lnTo>
                    <a:pt x="153829" y="7620"/>
                  </a:lnTo>
                  <a:lnTo>
                    <a:pt x="153829" y="7906"/>
                  </a:lnTo>
                  <a:lnTo>
                    <a:pt x="153829" y="7620"/>
                  </a:lnTo>
                  <a:lnTo>
                    <a:pt x="154210" y="7620"/>
                  </a:lnTo>
                  <a:lnTo>
                    <a:pt x="154210" y="7239"/>
                  </a:lnTo>
                  <a:lnTo>
                    <a:pt x="154876" y="7239"/>
                  </a:lnTo>
                  <a:lnTo>
                    <a:pt x="154876" y="6953"/>
                  </a:lnTo>
                  <a:lnTo>
                    <a:pt x="155543" y="6953"/>
                  </a:lnTo>
                  <a:lnTo>
                    <a:pt x="155543" y="6572"/>
                  </a:lnTo>
                  <a:lnTo>
                    <a:pt x="156210" y="6572"/>
                  </a:lnTo>
                  <a:lnTo>
                    <a:pt x="156210" y="6286"/>
                  </a:lnTo>
                  <a:lnTo>
                    <a:pt x="156496" y="6286"/>
                  </a:lnTo>
                  <a:lnTo>
                    <a:pt x="156782" y="5905"/>
                  </a:lnTo>
                  <a:lnTo>
                    <a:pt x="156782" y="5620"/>
                  </a:lnTo>
                  <a:lnTo>
                    <a:pt x="157829" y="5620"/>
                  </a:lnTo>
                  <a:lnTo>
                    <a:pt x="157829" y="5239"/>
                  </a:lnTo>
                  <a:lnTo>
                    <a:pt x="158496" y="5239"/>
                  </a:lnTo>
                  <a:lnTo>
                    <a:pt x="158496" y="4953"/>
                  </a:lnTo>
                  <a:lnTo>
                    <a:pt x="159163" y="4953"/>
                  </a:lnTo>
                  <a:lnTo>
                    <a:pt x="159163" y="4667"/>
                  </a:lnTo>
                  <a:lnTo>
                    <a:pt x="159734" y="4667"/>
                  </a:lnTo>
                  <a:lnTo>
                    <a:pt x="159449" y="4667"/>
                  </a:lnTo>
                  <a:lnTo>
                    <a:pt x="160401" y="4667"/>
                  </a:lnTo>
                  <a:lnTo>
                    <a:pt x="160401" y="4286"/>
                  </a:lnTo>
                  <a:lnTo>
                    <a:pt x="160782" y="4286"/>
                  </a:lnTo>
                  <a:lnTo>
                    <a:pt x="160782" y="4001"/>
                  </a:lnTo>
                  <a:lnTo>
                    <a:pt x="161068" y="4001"/>
                  </a:lnTo>
                  <a:lnTo>
                    <a:pt x="161068" y="4286"/>
                  </a:lnTo>
                  <a:lnTo>
                    <a:pt x="161068" y="4001"/>
                  </a:lnTo>
                  <a:lnTo>
                    <a:pt x="161449" y="4001"/>
                  </a:lnTo>
                  <a:lnTo>
                    <a:pt x="161449" y="3620"/>
                  </a:lnTo>
                  <a:lnTo>
                    <a:pt x="161449" y="4001"/>
                  </a:lnTo>
                  <a:lnTo>
                    <a:pt x="161734" y="4001"/>
                  </a:lnTo>
                  <a:lnTo>
                    <a:pt x="161734" y="3620"/>
                  </a:lnTo>
                  <a:lnTo>
                    <a:pt x="162687" y="3620"/>
                  </a:lnTo>
                  <a:lnTo>
                    <a:pt x="162687" y="3334"/>
                  </a:lnTo>
                  <a:lnTo>
                    <a:pt x="163354" y="3334"/>
                  </a:lnTo>
                  <a:lnTo>
                    <a:pt x="163735" y="2953"/>
                  </a:lnTo>
                  <a:lnTo>
                    <a:pt x="164401" y="2953"/>
                  </a:lnTo>
                  <a:lnTo>
                    <a:pt x="164401" y="2667"/>
                  </a:lnTo>
                  <a:lnTo>
                    <a:pt x="164687" y="2667"/>
                  </a:lnTo>
                  <a:lnTo>
                    <a:pt x="165640" y="1714"/>
                  </a:lnTo>
                  <a:lnTo>
                    <a:pt x="166021" y="1714"/>
                  </a:lnTo>
                  <a:lnTo>
                    <a:pt x="166021" y="1333"/>
                  </a:lnTo>
                  <a:lnTo>
                    <a:pt x="166307" y="1333"/>
                  </a:lnTo>
                  <a:lnTo>
                    <a:pt x="166973" y="667"/>
                  </a:lnTo>
                  <a:lnTo>
                    <a:pt x="167354" y="667"/>
                  </a:lnTo>
                  <a:lnTo>
                    <a:pt x="167354" y="381"/>
                  </a:lnTo>
                  <a:lnTo>
                    <a:pt x="167640" y="381"/>
                  </a:lnTo>
                  <a:lnTo>
                    <a:pt x="167640" y="0"/>
                  </a:lnTo>
                  <a:lnTo>
                    <a:pt x="168021" y="0"/>
                  </a:lnTo>
                  <a:lnTo>
                    <a:pt x="168021" y="381"/>
                  </a:lnTo>
                  <a:lnTo>
                    <a:pt x="168307" y="2953"/>
                  </a:lnTo>
                  <a:lnTo>
                    <a:pt x="167640" y="4001"/>
                  </a:lnTo>
                  <a:lnTo>
                    <a:pt x="167640" y="4286"/>
                  </a:lnTo>
                  <a:lnTo>
                    <a:pt x="168974" y="4667"/>
                  </a:lnTo>
                  <a:lnTo>
                    <a:pt x="169640" y="5239"/>
                  </a:lnTo>
                  <a:lnTo>
                    <a:pt x="169640" y="5905"/>
                  </a:lnTo>
                  <a:lnTo>
                    <a:pt x="170307" y="5620"/>
                  </a:lnTo>
                  <a:lnTo>
                    <a:pt x="170593" y="5905"/>
                  </a:lnTo>
                  <a:lnTo>
                    <a:pt x="170593" y="6953"/>
                  </a:lnTo>
                  <a:lnTo>
                    <a:pt x="170307" y="6953"/>
                  </a:lnTo>
                  <a:lnTo>
                    <a:pt x="169640" y="6572"/>
                  </a:lnTo>
                  <a:lnTo>
                    <a:pt x="168974" y="6572"/>
                  </a:lnTo>
                  <a:lnTo>
                    <a:pt x="169640" y="7239"/>
                  </a:lnTo>
                  <a:lnTo>
                    <a:pt x="169259" y="7620"/>
                  </a:lnTo>
                  <a:lnTo>
                    <a:pt x="168592" y="6953"/>
                  </a:lnTo>
                  <a:lnTo>
                    <a:pt x="168021" y="7239"/>
                  </a:lnTo>
                  <a:lnTo>
                    <a:pt x="167640" y="6953"/>
                  </a:lnTo>
                  <a:lnTo>
                    <a:pt x="167354" y="7906"/>
                  </a:lnTo>
                  <a:lnTo>
                    <a:pt x="166973" y="8287"/>
                  </a:lnTo>
                  <a:lnTo>
                    <a:pt x="166973" y="8858"/>
                  </a:lnTo>
                  <a:lnTo>
                    <a:pt x="168021" y="8858"/>
                  </a:lnTo>
                  <a:lnTo>
                    <a:pt x="168592" y="9239"/>
                  </a:lnTo>
                  <a:lnTo>
                    <a:pt x="168592" y="9906"/>
                  </a:lnTo>
                  <a:lnTo>
                    <a:pt x="168974" y="10192"/>
                  </a:lnTo>
                  <a:lnTo>
                    <a:pt x="169640" y="10573"/>
                  </a:lnTo>
                  <a:lnTo>
                    <a:pt x="170307" y="11240"/>
                  </a:lnTo>
                  <a:lnTo>
                    <a:pt x="169926" y="11240"/>
                  </a:lnTo>
                  <a:lnTo>
                    <a:pt x="170593" y="12192"/>
                  </a:lnTo>
                  <a:lnTo>
                    <a:pt x="171926" y="13811"/>
                  </a:lnTo>
                  <a:lnTo>
                    <a:pt x="171259" y="14478"/>
                  </a:lnTo>
                  <a:lnTo>
                    <a:pt x="171259" y="15145"/>
                  </a:lnTo>
                  <a:lnTo>
                    <a:pt x="170974" y="15430"/>
                  </a:lnTo>
                  <a:lnTo>
                    <a:pt x="170974" y="16097"/>
                  </a:lnTo>
                  <a:lnTo>
                    <a:pt x="171259" y="16478"/>
                  </a:lnTo>
                  <a:lnTo>
                    <a:pt x="170974" y="17145"/>
                  </a:lnTo>
                  <a:lnTo>
                    <a:pt x="169926" y="17431"/>
                  </a:lnTo>
                  <a:lnTo>
                    <a:pt x="169640" y="17716"/>
                  </a:lnTo>
                  <a:lnTo>
                    <a:pt x="169640" y="18097"/>
                  </a:lnTo>
                  <a:lnTo>
                    <a:pt x="167354" y="17716"/>
                  </a:lnTo>
                  <a:lnTo>
                    <a:pt x="166307" y="18097"/>
                  </a:lnTo>
                  <a:lnTo>
                    <a:pt x="164401" y="18097"/>
                  </a:lnTo>
                  <a:lnTo>
                    <a:pt x="164021" y="18383"/>
                  </a:lnTo>
                  <a:lnTo>
                    <a:pt x="164021" y="19050"/>
                  </a:lnTo>
                  <a:lnTo>
                    <a:pt x="164401" y="19717"/>
                  </a:lnTo>
                  <a:lnTo>
                    <a:pt x="163354" y="20669"/>
                  </a:lnTo>
                  <a:lnTo>
                    <a:pt x="163354" y="20384"/>
                  </a:lnTo>
                  <a:lnTo>
                    <a:pt x="163068" y="20669"/>
                  </a:lnTo>
                  <a:lnTo>
                    <a:pt x="163068" y="20384"/>
                  </a:lnTo>
                  <a:lnTo>
                    <a:pt x="162687" y="21050"/>
                  </a:lnTo>
                  <a:lnTo>
                    <a:pt x="161449" y="21717"/>
                  </a:lnTo>
                  <a:lnTo>
                    <a:pt x="159734" y="22003"/>
                  </a:lnTo>
                  <a:lnTo>
                    <a:pt x="159449" y="22384"/>
                  </a:lnTo>
                  <a:lnTo>
                    <a:pt x="158782" y="22670"/>
                  </a:lnTo>
                  <a:lnTo>
                    <a:pt x="158782" y="22384"/>
                  </a:lnTo>
                  <a:lnTo>
                    <a:pt x="158496" y="22384"/>
                  </a:lnTo>
                  <a:lnTo>
                    <a:pt x="158496" y="22003"/>
                  </a:lnTo>
                  <a:lnTo>
                    <a:pt x="157448" y="22003"/>
                  </a:lnTo>
                  <a:lnTo>
                    <a:pt x="157163" y="21336"/>
                  </a:lnTo>
                  <a:lnTo>
                    <a:pt x="157448" y="20669"/>
                  </a:lnTo>
                  <a:lnTo>
                    <a:pt x="157163" y="20384"/>
                  </a:lnTo>
                  <a:lnTo>
                    <a:pt x="156496" y="21050"/>
                  </a:lnTo>
                  <a:lnTo>
                    <a:pt x="156210" y="21050"/>
                  </a:lnTo>
                  <a:lnTo>
                    <a:pt x="156210" y="21717"/>
                  </a:lnTo>
                  <a:lnTo>
                    <a:pt x="155543" y="21717"/>
                  </a:lnTo>
                  <a:lnTo>
                    <a:pt x="155162" y="22384"/>
                  </a:lnTo>
                  <a:lnTo>
                    <a:pt x="154876" y="22670"/>
                  </a:lnTo>
                  <a:lnTo>
                    <a:pt x="154496" y="22384"/>
                  </a:lnTo>
                  <a:lnTo>
                    <a:pt x="154210" y="23336"/>
                  </a:lnTo>
                  <a:lnTo>
                    <a:pt x="153829" y="23336"/>
                  </a:lnTo>
                  <a:lnTo>
                    <a:pt x="153829" y="23622"/>
                  </a:lnTo>
                  <a:lnTo>
                    <a:pt x="153543" y="23622"/>
                  </a:lnTo>
                  <a:lnTo>
                    <a:pt x="152876" y="24003"/>
                  </a:lnTo>
                  <a:lnTo>
                    <a:pt x="152876" y="24289"/>
                  </a:lnTo>
                  <a:lnTo>
                    <a:pt x="152591" y="24289"/>
                  </a:lnTo>
                  <a:lnTo>
                    <a:pt x="152591" y="25336"/>
                  </a:lnTo>
                  <a:lnTo>
                    <a:pt x="150590" y="25336"/>
                  </a:lnTo>
                  <a:lnTo>
                    <a:pt x="150590" y="26289"/>
                  </a:lnTo>
                  <a:lnTo>
                    <a:pt x="150304" y="26575"/>
                  </a:lnTo>
                  <a:lnTo>
                    <a:pt x="149924" y="26575"/>
                  </a:lnTo>
                  <a:lnTo>
                    <a:pt x="149257" y="26956"/>
                  </a:lnTo>
                  <a:lnTo>
                    <a:pt x="148971" y="27241"/>
                  </a:lnTo>
                  <a:lnTo>
                    <a:pt x="148971" y="27908"/>
                  </a:lnTo>
                  <a:lnTo>
                    <a:pt x="148304" y="27908"/>
                  </a:lnTo>
                  <a:lnTo>
                    <a:pt x="148304" y="28289"/>
                  </a:lnTo>
                  <a:lnTo>
                    <a:pt x="148590" y="28575"/>
                  </a:lnTo>
                  <a:lnTo>
                    <a:pt x="148304" y="28575"/>
                  </a:lnTo>
                  <a:lnTo>
                    <a:pt x="147923" y="28956"/>
                  </a:lnTo>
                  <a:lnTo>
                    <a:pt x="147638" y="28575"/>
                  </a:lnTo>
                  <a:lnTo>
                    <a:pt x="147638" y="28956"/>
                  </a:lnTo>
                  <a:lnTo>
                    <a:pt x="147352" y="29242"/>
                  </a:lnTo>
                  <a:lnTo>
                    <a:pt x="147638" y="29242"/>
                  </a:lnTo>
                  <a:lnTo>
                    <a:pt x="147352" y="29909"/>
                  </a:lnTo>
                  <a:lnTo>
                    <a:pt x="147638" y="29909"/>
                  </a:lnTo>
                  <a:lnTo>
                    <a:pt x="147638" y="30194"/>
                  </a:lnTo>
                  <a:lnTo>
                    <a:pt x="147352" y="30194"/>
                  </a:lnTo>
                  <a:lnTo>
                    <a:pt x="147352" y="29909"/>
                  </a:lnTo>
                  <a:lnTo>
                    <a:pt x="146685" y="30194"/>
                  </a:lnTo>
                  <a:lnTo>
                    <a:pt x="146304" y="30861"/>
                  </a:lnTo>
                  <a:lnTo>
                    <a:pt x="146018" y="30861"/>
                  </a:lnTo>
                  <a:lnTo>
                    <a:pt x="146304" y="31242"/>
                  </a:lnTo>
                  <a:lnTo>
                    <a:pt x="145637" y="31909"/>
                  </a:lnTo>
                  <a:lnTo>
                    <a:pt x="146018" y="32195"/>
                  </a:lnTo>
                  <a:lnTo>
                    <a:pt x="146018" y="32480"/>
                  </a:lnTo>
                  <a:lnTo>
                    <a:pt x="144971" y="32861"/>
                  </a:lnTo>
                  <a:lnTo>
                    <a:pt x="143351" y="33147"/>
                  </a:lnTo>
                  <a:lnTo>
                    <a:pt x="143066" y="32861"/>
                  </a:lnTo>
                  <a:lnTo>
                    <a:pt x="142684" y="33147"/>
                  </a:lnTo>
                  <a:lnTo>
                    <a:pt x="138779" y="33147"/>
                  </a:lnTo>
                  <a:lnTo>
                    <a:pt x="138779" y="33528"/>
                  </a:lnTo>
                  <a:lnTo>
                    <a:pt x="139065" y="33528"/>
                  </a:lnTo>
                  <a:lnTo>
                    <a:pt x="138779" y="33814"/>
                  </a:lnTo>
                  <a:lnTo>
                    <a:pt x="138779" y="34481"/>
                  </a:lnTo>
                  <a:lnTo>
                    <a:pt x="139065" y="34481"/>
                  </a:lnTo>
                  <a:lnTo>
                    <a:pt x="139446" y="34862"/>
                  </a:lnTo>
                  <a:lnTo>
                    <a:pt x="140399" y="35147"/>
                  </a:lnTo>
                  <a:lnTo>
                    <a:pt x="140399" y="35433"/>
                  </a:lnTo>
                  <a:lnTo>
                    <a:pt x="140779" y="35433"/>
                  </a:lnTo>
                  <a:lnTo>
                    <a:pt x="140113" y="35814"/>
                  </a:lnTo>
                  <a:lnTo>
                    <a:pt x="140113" y="36100"/>
                  </a:lnTo>
                  <a:lnTo>
                    <a:pt x="140399" y="36100"/>
                  </a:lnTo>
                  <a:lnTo>
                    <a:pt x="140399" y="36766"/>
                  </a:lnTo>
                  <a:lnTo>
                    <a:pt x="140779" y="36481"/>
                  </a:lnTo>
                  <a:lnTo>
                    <a:pt x="141065" y="37147"/>
                  </a:lnTo>
                  <a:lnTo>
                    <a:pt x="141446" y="37147"/>
                  </a:lnTo>
                  <a:lnTo>
                    <a:pt x="141065" y="37814"/>
                  </a:lnTo>
                  <a:lnTo>
                    <a:pt x="141446" y="38386"/>
                  </a:lnTo>
                  <a:lnTo>
                    <a:pt x="141732" y="38767"/>
                  </a:lnTo>
                  <a:lnTo>
                    <a:pt x="140779" y="39053"/>
                  </a:lnTo>
                  <a:lnTo>
                    <a:pt x="141065" y="39719"/>
                  </a:lnTo>
                  <a:lnTo>
                    <a:pt x="140779" y="40100"/>
                  </a:lnTo>
                  <a:lnTo>
                    <a:pt x="141065" y="40386"/>
                  </a:lnTo>
                  <a:lnTo>
                    <a:pt x="140779" y="40767"/>
                  </a:lnTo>
                  <a:lnTo>
                    <a:pt x="141065" y="41053"/>
                  </a:lnTo>
                  <a:lnTo>
                    <a:pt x="140399" y="41053"/>
                  </a:lnTo>
                  <a:lnTo>
                    <a:pt x="140399" y="41339"/>
                  </a:lnTo>
                  <a:lnTo>
                    <a:pt x="139732" y="41339"/>
                  </a:lnTo>
                  <a:lnTo>
                    <a:pt x="139732" y="42005"/>
                  </a:lnTo>
                  <a:lnTo>
                    <a:pt x="139446" y="42005"/>
                  </a:lnTo>
                  <a:lnTo>
                    <a:pt x="139446" y="41720"/>
                  </a:lnTo>
                  <a:lnTo>
                    <a:pt x="139065" y="42005"/>
                  </a:lnTo>
                  <a:lnTo>
                    <a:pt x="138779" y="42005"/>
                  </a:lnTo>
                  <a:lnTo>
                    <a:pt x="138494" y="42386"/>
                  </a:lnTo>
                  <a:lnTo>
                    <a:pt x="138494" y="42005"/>
                  </a:lnTo>
                  <a:lnTo>
                    <a:pt x="138113" y="42005"/>
                  </a:lnTo>
                  <a:lnTo>
                    <a:pt x="138113" y="42672"/>
                  </a:lnTo>
                  <a:lnTo>
                    <a:pt x="138494" y="43053"/>
                  </a:lnTo>
                  <a:lnTo>
                    <a:pt x="138494" y="43339"/>
                  </a:lnTo>
                  <a:lnTo>
                    <a:pt x="137827" y="43720"/>
                  </a:lnTo>
                  <a:lnTo>
                    <a:pt x="136779" y="43720"/>
                  </a:lnTo>
                  <a:lnTo>
                    <a:pt x="136493" y="44006"/>
                  </a:lnTo>
                  <a:lnTo>
                    <a:pt x="135826" y="43053"/>
                  </a:lnTo>
                  <a:lnTo>
                    <a:pt x="134493" y="42672"/>
                  </a:lnTo>
                  <a:lnTo>
                    <a:pt x="134207" y="42386"/>
                  </a:lnTo>
                  <a:lnTo>
                    <a:pt x="134207" y="41720"/>
                  </a:lnTo>
                  <a:lnTo>
                    <a:pt x="132874" y="41720"/>
                  </a:lnTo>
                  <a:lnTo>
                    <a:pt x="132874" y="42672"/>
                  </a:lnTo>
                  <a:lnTo>
                    <a:pt x="132207" y="43053"/>
                  </a:lnTo>
                  <a:lnTo>
                    <a:pt x="131921" y="43053"/>
                  </a:lnTo>
                  <a:lnTo>
                    <a:pt x="131254" y="42672"/>
                  </a:lnTo>
                  <a:lnTo>
                    <a:pt x="129635" y="43053"/>
                  </a:lnTo>
                  <a:lnTo>
                    <a:pt x="129254" y="42672"/>
                  </a:lnTo>
                  <a:lnTo>
                    <a:pt x="128588" y="42386"/>
                  </a:lnTo>
                  <a:lnTo>
                    <a:pt x="128588" y="42005"/>
                  </a:lnTo>
                  <a:lnTo>
                    <a:pt x="127921" y="41720"/>
                  </a:lnTo>
                  <a:lnTo>
                    <a:pt x="127635" y="41053"/>
                  </a:lnTo>
                  <a:lnTo>
                    <a:pt x="127635" y="41339"/>
                  </a:lnTo>
                  <a:lnTo>
                    <a:pt x="126968" y="42386"/>
                  </a:lnTo>
                  <a:lnTo>
                    <a:pt x="125635" y="42672"/>
                  </a:lnTo>
                  <a:lnTo>
                    <a:pt x="126016" y="43339"/>
                  </a:lnTo>
                  <a:lnTo>
                    <a:pt x="125349" y="44291"/>
                  </a:lnTo>
                  <a:lnTo>
                    <a:pt x="125349" y="44672"/>
                  </a:lnTo>
                  <a:lnTo>
                    <a:pt x="126301" y="45625"/>
                  </a:lnTo>
                  <a:lnTo>
                    <a:pt x="127254" y="46291"/>
                  </a:lnTo>
                  <a:lnTo>
                    <a:pt x="126301" y="46672"/>
                  </a:lnTo>
                  <a:lnTo>
                    <a:pt x="125349" y="47244"/>
                  </a:lnTo>
                  <a:lnTo>
                    <a:pt x="125349" y="47911"/>
                  </a:lnTo>
                  <a:lnTo>
                    <a:pt x="125349" y="47625"/>
                  </a:lnTo>
                  <a:lnTo>
                    <a:pt x="124968" y="47911"/>
                  </a:lnTo>
                  <a:lnTo>
                    <a:pt x="124968" y="48292"/>
                  </a:lnTo>
                  <a:lnTo>
                    <a:pt x="125349" y="48292"/>
                  </a:lnTo>
                  <a:lnTo>
                    <a:pt x="124968" y="48578"/>
                  </a:lnTo>
                  <a:lnTo>
                    <a:pt x="124968" y="49244"/>
                  </a:lnTo>
                  <a:lnTo>
                    <a:pt x="124016" y="49244"/>
                  </a:lnTo>
                  <a:lnTo>
                    <a:pt x="124016" y="48959"/>
                  </a:lnTo>
                  <a:lnTo>
                    <a:pt x="123063" y="49244"/>
                  </a:lnTo>
                  <a:lnTo>
                    <a:pt x="122682" y="49911"/>
                  </a:lnTo>
                  <a:lnTo>
                    <a:pt x="121729" y="49911"/>
                  </a:lnTo>
                  <a:lnTo>
                    <a:pt x="121729" y="50578"/>
                  </a:lnTo>
                  <a:lnTo>
                    <a:pt x="120396" y="51245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4F87BF6B-807B-1494-CCBB-EE99F44CD63E}"/>
                </a:ext>
              </a:extLst>
            </p:cNvPr>
            <p:cNvSpPr/>
            <p:nvPr/>
          </p:nvSpPr>
          <p:spPr>
            <a:xfrm>
              <a:off x="1701306" y="3891406"/>
              <a:ext cx="152590" cy="88963"/>
            </a:xfrm>
            <a:custGeom>
              <a:avLst/>
              <a:gdLst>
                <a:gd name="connsiteX0" fmla="*/ 65246 w 152590"/>
                <a:gd name="connsiteY0" fmla="*/ 21336 h 88963"/>
                <a:gd name="connsiteX1" fmla="*/ 65627 w 152590"/>
                <a:gd name="connsiteY1" fmla="*/ 20669 h 88963"/>
                <a:gd name="connsiteX2" fmla="*/ 65913 w 152590"/>
                <a:gd name="connsiteY2" fmla="*/ 20669 h 88963"/>
                <a:gd name="connsiteX3" fmla="*/ 66580 w 152590"/>
                <a:gd name="connsiteY3" fmla="*/ 19717 h 88963"/>
                <a:gd name="connsiteX4" fmla="*/ 68199 w 152590"/>
                <a:gd name="connsiteY4" fmla="*/ 20098 h 88963"/>
                <a:gd name="connsiteX5" fmla="*/ 68866 w 152590"/>
                <a:gd name="connsiteY5" fmla="*/ 20384 h 88963"/>
                <a:gd name="connsiteX6" fmla="*/ 68866 w 152590"/>
                <a:gd name="connsiteY6" fmla="*/ 21050 h 88963"/>
                <a:gd name="connsiteX7" fmla="*/ 69533 w 152590"/>
                <a:gd name="connsiteY7" fmla="*/ 21336 h 88963"/>
                <a:gd name="connsiteX8" fmla="*/ 69818 w 152590"/>
                <a:gd name="connsiteY8" fmla="*/ 21050 h 88963"/>
                <a:gd name="connsiteX9" fmla="*/ 69818 w 152590"/>
                <a:gd name="connsiteY9" fmla="*/ 21336 h 88963"/>
                <a:gd name="connsiteX10" fmla="*/ 71533 w 152590"/>
                <a:gd name="connsiteY10" fmla="*/ 21336 h 88963"/>
                <a:gd name="connsiteX11" fmla="*/ 73152 w 152590"/>
                <a:gd name="connsiteY11" fmla="*/ 22003 h 88963"/>
                <a:gd name="connsiteX12" fmla="*/ 74771 w 152590"/>
                <a:gd name="connsiteY12" fmla="*/ 21717 h 88963"/>
                <a:gd name="connsiteX13" fmla="*/ 75438 w 152590"/>
                <a:gd name="connsiteY13" fmla="*/ 22003 h 88963"/>
                <a:gd name="connsiteX14" fmla="*/ 76771 w 152590"/>
                <a:gd name="connsiteY14" fmla="*/ 21717 h 88963"/>
                <a:gd name="connsiteX15" fmla="*/ 77438 w 152590"/>
                <a:gd name="connsiteY15" fmla="*/ 22384 h 88963"/>
                <a:gd name="connsiteX16" fmla="*/ 77724 w 152590"/>
                <a:gd name="connsiteY16" fmla="*/ 23622 h 88963"/>
                <a:gd name="connsiteX17" fmla="*/ 78391 w 152590"/>
                <a:gd name="connsiteY17" fmla="*/ 23051 h 88963"/>
                <a:gd name="connsiteX18" fmla="*/ 79724 w 152590"/>
                <a:gd name="connsiteY18" fmla="*/ 23051 h 88963"/>
                <a:gd name="connsiteX19" fmla="*/ 80010 w 152590"/>
                <a:gd name="connsiteY19" fmla="*/ 23336 h 88963"/>
                <a:gd name="connsiteX20" fmla="*/ 80010 w 152590"/>
                <a:gd name="connsiteY20" fmla="*/ 23622 h 88963"/>
                <a:gd name="connsiteX21" fmla="*/ 80677 w 152590"/>
                <a:gd name="connsiteY21" fmla="*/ 24003 h 88963"/>
                <a:gd name="connsiteX22" fmla="*/ 80677 w 152590"/>
                <a:gd name="connsiteY22" fmla="*/ 24289 h 88963"/>
                <a:gd name="connsiteX23" fmla="*/ 81629 w 152590"/>
                <a:gd name="connsiteY23" fmla="*/ 24670 h 88963"/>
                <a:gd name="connsiteX24" fmla="*/ 81058 w 152590"/>
                <a:gd name="connsiteY24" fmla="*/ 27623 h 88963"/>
                <a:gd name="connsiteX25" fmla="*/ 82010 w 152590"/>
                <a:gd name="connsiteY25" fmla="*/ 29242 h 88963"/>
                <a:gd name="connsiteX26" fmla="*/ 82296 w 152590"/>
                <a:gd name="connsiteY26" fmla="*/ 29528 h 88963"/>
                <a:gd name="connsiteX27" fmla="*/ 82296 w 152590"/>
                <a:gd name="connsiteY27" fmla="*/ 30861 h 88963"/>
                <a:gd name="connsiteX28" fmla="*/ 82677 w 152590"/>
                <a:gd name="connsiteY28" fmla="*/ 30861 h 88963"/>
                <a:gd name="connsiteX29" fmla="*/ 83344 w 152590"/>
                <a:gd name="connsiteY29" fmla="*/ 30575 h 88963"/>
                <a:gd name="connsiteX30" fmla="*/ 84011 w 152590"/>
                <a:gd name="connsiteY30" fmla="*/ 31242 h 88963"/>
                <a:gd name="connsiteX31" fmla="*/ 84011 w 152590"/>
                <a:gd name="connsiteY31" fmla="*/ 31528 h 88963"/>
                <a:gd name="connsiteX32" fmla="*/ 86963 w 152590"/>
                <a:gd name="connsiteY32" fmla="*/ 30575 h 88963"/>
                <a:gd name="connsiteX33" fmla="*/ 86963 w 152590"/>
                <a:gd name="connsiteY33" fmla="*/ 29528 h 88963"/>
                <a:gd name="connsiteX34" fmla="*/ 87535 w 152590"/>
                <a:gd name="connsiteY34" fmla="*/ 30575 h 88963"/>
                <a:gd name="connsiteX35" fmla="*/ 87916 w 152590"/>
                <a:gd name="connsiteY35" fmla="*/ 30861 h 88963"/>
                <a:gd name="connsiteX36" fmla="*/ 88583 w 152590"/>
                <a:gd name="connsiteY36" fmla="*/ 30194 h 88963"/>
                <a:gd name="connsiteX37" fmla="*/ 88868 w 152590"/>
                <a:gd name="connsiteY37" fmla="*/ 30194 h 88963"/>
                <a:gd name="connsiteX38" fmla="*/ 88868 w 152590"/>
                <a:gd name="connsiteY38" fmla="*/ 29909 h 88963"/>
                <a:gd name="connsiteX39" fmla="*/ 89249 w 152590"/>
                <a:gd name="connsiteY39" fmla="*/ 26956 h 88963"/>
                <a:gd name="connsiteX40" fmla="*/ 89535 w 152590"/>
                <a:gd name="connsiteY40" fmla="*/ 26289 h 88963"/>
                <a:gd name="connsiteX41" fmla="*/ 89916 w 152590"/>
                <a:gd name="connsiteY41" fmla="*/ 26003 h 88963"/>
                <a:gd name="connsiteX42" fmla="*/ 89916 w 152590"/>
                <a:gd name="connsiteY42" fmla="*/ 24956 h 88963"/>
                <a:gd name="connsiteX43" fmla="*/ 90202 w 152590"/>
                <a:gd name="connsiteY43" fmla="*/ 24670 h 88963"/>
                <a:gd name="connsiteX44" fmla="*/ 90868 w 152590"/>
                <a:gd name="connsiteY44" fmla="*/ 24670 h 88963"/>
                <a:gd name="connsiteX45" fmla="*/ 91154 w 152590"/>
                <a:gd name="connsiteY45" fmla="*/ 24289 h 88963"/>
                <a:gd name="connsiteX46" fmla="*/ 92202 w 152590"/>
                <a:gd name="connsiteY46" fmla="*/ 24670 h 88963"/>
                <a:gd name="connsiteX47" fmla="*/ 93154 w 152590"/>
                <a:gd name="connsiteY47" fmla="*/ 24003 h 88963"/>
                <a:gd name="connsiteX48" fmla="*/ 93154 w 152590"/>
                <a:gd name="connsiteY48" fmla="*/ 23336 h 88963"/>
                <a:gd name="connsiteX49" fmla="*/ 93440 w 152590"/>
                <a:gd name="connsiteY49" fmla="*/ 23051 h 88963"/>
                <a:gd name="connsiteX50" fmla="*/ 93440 w 152590"/>
                <a:gd name="connsiteY50" fmla="*/ 22670 h 88963"/>
                <a:gd name="connsiteX51" fmla="*/ 94107 w 152590"/>
                <a:gd name="connsiteY51" fmla="*/ 22384 h 88963"/>
                <a:gd name="connsiteX52" fmla="*/ 93821 w 152590"/>
                <a:gd name="connsiteY52" fmla="*/ 22003 h 88963"/>
                <a:gd name="connsiteX53" fmla="*/ 94107 w 152590"/>
                <a:gd name="connsiteY53" fmla="*/ 22003 h 88963"/>
                <a:gd name="connsiteX54" fmla="*/ 94107 w 152590"/>
                <a:gd name="connsiteY54" fmla="*/ 21050 h 88963"/>
                <a:gd name="connsiteX55" fmla="*/ 95155 w 152590"/>
                <a:gd name="connsiteY55" fmla="*/ 20384 h 88963"/>
                <a:gd name="connsiteX56" fmla="*/ 95441 w 152590"/>
                <a:gd name="connsiteY56" fmla="*/ 20384 h 88963"/>
                <a:gd name="connsiteX57" fmla="*/ 96107 w 152590"/>
                <a:gd name="connsiteY57" fmla="*/ 20098 h 88963"/>
                <a:gd name="connsiteX58" fmla="*/ 96393 w 152590"/>
                <a:gd name="connsiteY58" fmla="*/ 20098 h 88963"/>
                <a:gd name="connsiteX59" fmla="*/ 96393 w 152590"/>
                <a:gd name="connsiteY59" fmla="*/ 19717 h 88963"/>
                <a:gd name="connsiteX60" fmla="*/ 96774 w 152590"/>
                <a:gd name="connsiteY60" fmla="*/ 19717 h 88963"/>
                <a:gd name="connsiteX61" fmla="*/ 97441 w 152590"/>
                <a:gd name="connsiteY61" fmla="*/ 18383 h 88963"/>
                <a:gd name="connsiteX62" fmla="*/ 98108 w 152590"/>
                <a:gd name="connsiteY62" fmla="*/ 18383 h 88963"/>
                <a:gd name="connsiteX63" fmla="*/ 97726 w 152590"/>
                <a:gd name="connsiteY63" fmla="*/ 18098 h 88963"/>
                <a:gd name="connsiteX64" fmla="*/ 98108 w 152590"/>
                <a:gd name="connsiteY64" fmla="*/ 17717 h 88963"/>
                <a:gd name="connsiteX65" fmla="*/ 98108 w 152590"/>
                <a:gd name="connsiteY65" fmla="*/ 17431 h 88963"/>
                <a:gd name="connsiteX66" fmla="*/ 98393 w 152590"/>
                <a:gd name="connsiteY66" fmla="*/ 17431 h 88963"/>
                <a:gd name="connsiteX67" fmla="*/ 98393 w 152590"/>
                <a:gd name="connsiteY67" fmla="*/ 17145 h 88963"/>
                <a:gd name="connsiteX68" fmla="*/ 98774 w 152590"/>
                <a:gd name="connsiteY68" fmla="*/ 17145 h 88963"/>
                <a:gd name="connsiteX69" fmla="*/ 98774 w 152590"/>
                <a:gd name="connsiteY69" fmla="*/ 16764 h 88963"/>
                <a:gd name="connsiteX70" fmla="*/ 99060 w 152590"/>
                <a:gd name="connsiteY70" fmla="*/ 16764 h 88963"/>
                <a:gd name="connsiteX71" fmla="*/ 98774 w 152590"/>
                <a:gd name="connsiteY71" fmla="*/ 16764 h 88963"/>
                <a:gd name="connsiteX72" fmla="*/ 99060 w 152590"/>
                <a:gd name="connsiteY72" fmla="*/ 16478 h 88963"/>
                <a:gd name="connsiteX73" fmla="*/ 99346 w 152590"/>
                <a:gd name="connsiteY73" fmla="*/ 16764 h 88963"/>
                <a:gd name="connsiteX74" fmla="*/ 99346 w 152590"/>
                <a:gd name="connsiteY74" fmla="*/ 16097 h 88963"/>
                <a:gd name="connsiteX75" fmla="*/ 99727 w 152590"/>
                <a:gd name="connsiteY75" fmla="*/ 16478 h 88963"/>
                <a:gd name="connsiteX76" fmla="*/ 99727 w 152590"/>
                <a:gd name="connsiteY76" fmla="*/ 15811 h 88963"/>
                <a:gd name="connsiteX77" fmla="*/ 100393 w 152590"/>
                <a:gd name="connsiteY77" fmla="*/ 15811 h 88963"/>
                <a:gd name="connsiteX78" fmla="*/ 103632 w 152590"/>
                <a:gd name="connsiteY78" fmla="*/ 14764 h 88963"/>
                <a:gd name="connsiteX79" fmla="*/ 104299 w 152590"/>
                <a:gd name="connsiteY79" fmla="*/ 14478 h 88963"/>
                <a:gd name="connsiteX80" fmla="*/ 104299 w 152590"/>
                <a:gd name="connsiteY80" fmla="*/ 13811 h 88963"/>
                <a:gd name="connsiteX81" fmla="*/ 105251 w 152590"/>
                <a:gd name="connsiteY81" fmla="*/ 13526 h 88963"/>
                <a:gd name="connsiteX82" fmla="*/ 105251 w 152590"/>
                <a:gd name="connsiteY82" fmla="*/ 12859 h 88963"/>
                <a:gd name="connsiteX83" fmla="*/ 104966 w 152590"/>
                <a:gd name="connsiteY83" fmla="*/ 12478 h 88963"/>
                <a:gd name="connsiteX84" fmla="*/ 105251 w 152590"/>
                <a:gd name="connsiteY84" fmla="*/ 12192 h 88963"/>
                <a:gd name="connsiteX85" fmla="*/ 104966 w 152590"/>
                <a:gd name="connsiteY85" fmla="*/ 11811 h 88963"/>
                <a:gd name="connsiteX86" fmla="*/ 105918 w 152590"/>
                <a:gd name="connsiteY86" fmla="*/ 10573 h 88963"/>
                <a:gd name="connsiteX87" fmla="*/ 106299 w 152590"/>
                <a:gd name="connsiteY87" fmla="*/ 11240 h 88963"/>
                <a:gd name="connsiteX88" fmla="*/ 106299 w 152590"/>
                <a:gd name="connsiteY88" fmla="*/ 11525 h 88963"/>
                <a:gd name="connsiteX89" fmla="*/ 106585 w 152590"/>
                <a:gd name="connsiteY89" fmla="*/ 11811 h 88963"/>
                <a:gd name="connsiteX90" fmla="*/ 105918 w 152590"/>
                <a:gd name="connsiteY90" fmla="*/ 12859 h 88963"/>
                <a:gd name="connsiteX91" fmla="*/ 106299 w 152590"/>
                <a:gd name="connsiteY91" fmla="*/ 13526 h 88963"/>
                <a:gd name="connsiteX92" fmla="*/ 105918 w 152590"/>
                <a:gd name="connsiteY92" fmla="*/ 13526 h 88963"/>
                <a:gd name="connsiteX93" fmla="*/ 105632 w 152590"/>
                <a:gd name="connsiteY93" fmla="*/ 13811 h 88963"/>
                <a:gd name="connsiteX94" fmla="*/ 105632 w 152590"/>
                <a:gd name="connsiteY94" fmla="*/ 14764 h 88963"/>
                <a:gd name="connsiteX95" fmla="*/ 105918 w 152590"/>
                <a:gd name="connsiteY95" fmla="*/ 15811 h 88963"/>
                <a:gd name="connsiteX96" fmla="*/ 106299 w 152590"/>
                <a:gd name="connsiteY96" fmla="*/ 16478 h 88963"/>
                <a:gd name="connsiteX97" fmla="*/ 106299 w 152590"/>
                <a:gd name="connsiteY97" fmla="*/ 16764 h 88963"/>
                <a:gd name="connsiteX98" fmla="*/ 105918 w 152590"/>
                <a:gd name="connsiteY98" fmla="*/ 17145 h 88963"/>
                <a:gd name="connsiteX99" fmla="*/ 105918 w 152590"/>
                <a:gd name="connsiteY99" fmla="*/ 17431 h 88963"/>
                <a:gd name="connsiteX100" fmla="*/ 106299 w 152590"/>
                <a:gd name="connsiteY100" fmla="*/ 17145 h 88963"/>
                <a:gd name="connsiteX101" fmla="*/ 106585 w 152590"/>
                <a:gd name="connsiteY101" fmla="*/ 17145 h 88963"/>
                <a:gd name="connsiteX102" fmla="*/ 106966 w 152590"/>
                <a:gd name="connsiteY102" fmla="*/ 16764 h 88963"/>
                <a:gd name="connsiteX103" fmla="*/ 107251 w 152590"/>
                <a:gd name="connsiteY103" fmla="*/ 16764 h 88963"/>
                <a:gd name="connsiteX104" fmla="*/ 107918 w 152590"/>
                <a:gd name="connsiteY104" fmla="*/ 17431 h 88963"/>
                <a:gd name="connsiteX105" fmla="*/ 108585 w 152590"/>
                <a:gd name="connsiteY105" fmla="*/ 17717 h 88963"/>
                <a:gd name="connsiteX106" fmla="*/ 109252 w 152590"/>
                <a:gd name="connsiteY106" fmla="*/ 18383 h 88963"/>
                <a:gd name="connsiteX107" fmla="*/ 110204 w 152590"/>
                <a:gd name="connsiteY107" fmla="*/ 18383 h 88963"/>
                <a:gd name="connsiteX108" fmla="*/ 111157 w 152590"/>
                <a:gd name="connsiteY108" fmla="*/ 18098 h 88963"/>
                <a:gd name="connsiteX109" fmla="*/ 111824 w 152590"/>
                <a:gd name="connsiteY109" fmla="*/ 17717 h 88963"/>
                <a:gd name="connsiteX110" fmla="*/ 112204 w 152590"/>
                <a:gd name="connsiteY110" fmla="*/ 17431 h 88963"/>
                <a:gd name="connsiteX111" fmla="*/ 112490 w 152590"/>
                <a:gd name="connsiteY111" fmla="*/ 16478 h 88963"/>
                <a:gd name="connsiteX112" fmla="*/ 113824 w 152590"/>
                <a:gd name="connsiteY112" fmla="*/ 15811 h 88963"/>
                <a:gd name="connsiteX113" fmla="*/ 114776 w 152590"/>
                <a:gd name="connsiteY113" fmla="*/ 15811 h 88963"/>
                <a:gd name="connsiteX114" fmla="*/ 115443 w 152590"/>
                <a:gd name="connsiteY114" fmla="*/ 16478 h 88963"/>
                <a:gd name="connsiteX115" fmla="*/ 116776 w 152590"/>
                <a:gd name="connsiteY115" fmla="*/ 15811 h 88963"/>
                <a:gd name="connsiteX116" fmla="*/ 116776 w 152590"/>
                <a:gd name="connsiteY116" fmla="*/ 15431 h 88963"/>
                <a:gd name="connsiteX117" fmla="*/ 117443 w 152590"/>
                <a:gd name="connsiteY117" fmla="*/ 15145 h 88963"/>
                <a:gd name="connsiteX118" fmla="*/ 117158 w 152590"/>
                <a:gd name="connsiteY118" fmla="*/ 14764 h 88963"/>
                <a:gd name="connsiteX119" fmla="*/ 118110 w 152590"/>
                <a:gd name="connsiteY119" fmla="*/ 13811 h 88963"/>
                <a:gd name="connsiteX120" fmla="*/ 119443 w 152590"/>
                <a:gd name="connsiteY120" fmla="*/ 13811 h 88963"/>
                <a:gd name="connsiteX121" fmla="*/ 119729 w 152590"/>
                <a:gd name="connsiteY121" fmla="*/ 14192 h 88963"/>
                <a:gd name="connsiteX122" fmla="*/ 120396 w 152590"/>
                <a:gd name="connsiteY122" fmla="*/ 13811 h 88963"/>
                <a:gd name="connsiteX123" fmla="*/ 121063 w 152590"/>
                <a:gd name="connsiteY123" fmla="*/ 13811 h 88963"/>
                <a:gd name="connsiteX124" fmla="*/ 121349 w 152590"/>
                <a:gd name="connsiteY124" fmla="*/ 14192 h 88963"/>
                <a:gd name="connsiteX125" fmla="*/ 121729 w 152590"/>
                <a:gd name="connsiteY125" fmla="*/ 14192 h 88963"/>
                <a:gd name="connsiteX126" fmla="*/ 121729 w 152590"/>
                <a:gd name="connsiteY126" fmla="*/ 14478 h 88963"/>
                <a:gd name="connsiteX127" fmla="*/ 122682 w 152590"/>
                <a:gd name="connsiteY127" fmla="*/ 14478 h 88963"/>
                <a:gd name="connsiteX128" fmla="*/ 123063 w 152590"/>
                <a:gd name="connsiteY128" fmla="*/ 14764 h 88963"/>
                <a:gd name="connsiteX129" fmla="*/ 123063 w 152590"/>
                <a:gd name="connsiteY129" fmla="*/ 14478 h 88963"/>
                <a:gd name="connsiteX130" fmla="*/ 124016 w 152590"/>
                <a:gd name="connsiteY130" fmla="*/ 14478 h 88963"/>
                <a:gd name="connsiteX131" fmla="*/ 123634 w 152590"/>
                <a:gd name="connsiteY131" fmla="*/ 14192 h 88963"/>
                <a:gd name="connsiteX132" fmla="*/ 123634 w 152590"/>
                <a:gd name="connsiteY132" fmla="*/ 13526 h 88963"/>
                <a:gd name="connsiteX133" fmla="*/ 124682 w 152590"/>
                <a:gd name="connsiteY133" fmla="*/ 12859 h 88963"/>
                <a:gd name="connsiteX134" fmla="*/ 124968 w 152590"/>
                <a:gd name="connsiteY134" fmla="*/ 12859 h 88963"/>
                <a:gd name="connsiteX135" fmla="*/ 125349 w 152590"/>
                <a:gd name="connsiteY135" fmla="*/ 13145 h 88963"/>
                <a:gd name="connsiteX136" fmla="*/ 126016 w 152590"/>
                <a:gd name="connsiteY136" fmla="*/ 13526 h 88963"/>
                <a:gd name="connsiteX137" fmla="*/ 125349 w 152590"/>
                <a:gd name="connsiteY137" fmla="*/ 14764 h 88963"/>
                <a:gd name="connsiteX138" fmla="*/ 125635 w 152590"/>
                <a:gd name="connsiteY138" fmla="*/ 15145 h 88963"/>
                <a:gd name="connsiteX139" fmla="*/ 126301 w 152590"/>
                <a:gd name="connsiteY139" fmla="*/ 15431 h 88963"/>
                <a:gd name="connsiteX140" fmla="*/ 126587 w 152590"/>
                <a:gd name="connsiteY140" fmla="*/ 17145 h 88963"/>
                <a:gd name="connsiteX141" fmla="*/ 126968 w 152590"/>
                <a:gd name="connsiteY141" fmla="*/ 17431 h 88963"/>
                <a:gd name="connsiteX142" fmla="*/ 126968 w 152590"/>
                <a:gd name="connsiteY142" fmla="*/ 17145 h 88963"/>
                <a:gd name="connsiteX143" fmla="*/ 127254 w 152590"/>
                <a:gd name="connsiteY143" fmla="*/ 17145 h 88963"/>
                <a:gd name="connsiteX144" fmla="*/ 127254 w 152590"/>
                <a:gd name="connsiteY144" fmla="*/ 17431 h 88963"/>
                <a:gd name="connsiteX145" fmla="*/ 126968 w 152590"/>
                <a:gd name="connsiteY145" fmla="*/ 17145 h 88963"/>
                <a:gd name="connsiteX146" fmla="*/ 126968 w 152590"/>
                <a:gd name="connsiteY146" fmla="*/ 18383 h 88963"/>
                <a:gd name="connsiteX147" fmla="*/ 127254 w 152590"/>
                <a:gd name="connsiteY147" fmla="*/ 18764 h 88963"/>
                <a:gd name="connsiteX148" fmla="*/ 127254 w 152590"/>
                <a:gd name="connsiteY148" fmla="*/ 18383 h 88963"/>
                <a:gd name="connsiteX149" fmla="*/ 127635 w 152590"/>
                <a:gd name="connsiteY149" fmla="*/ 19050 h 88963"/>
                <a:gd name="connsiteX150" fmla="*/ 129254 w 152590"/>
                <a:gd name="connsiteY150" fmla="*/ 19050 h 88963"/>
                <a:gd name="connsiteX151" fmla="*/ 129254 w 152590"/>
                <a:gd name="connsiteY151" fmla="*/ 18764 h 88963"/>
                <a:gd name="connsiteX152" fmla="*/ 129921 w 152590"/>
                <a:gd name="connsiteY152" fmla="*/ 19050 h 88963"/>
                <a:gd name="connsiteX153" fmla="*/ 130207 w 152590"/>
                <a:gd name="connsiteY153" fmla="*/ 19431 h 88963"/>
                <a:gd name="connsiteX154" fmla="*/ 131540 w 152590"/>
                <a:gd name="connsiteY154" fmla="*/ 18764 h 88963"/>
                <a:gd name="connsiteX155" fmla="*/ 132493 w 152590"/>
                <a:gd name="connsiteY155" fmla="*/ 18764 h 88963"/>
                <a:gd name="connsiteX156" fmla="*/ 134874 w 152590"/>
                <a:gd name="connsiteY156" fmla="*/ 19431 h 88963"/>
                <a:gd name="connsiteX157" fmla="*/ 135160 w 152590"/>
                <a:gd name="connsiteY157" fmla="*/ 19431 h 88963"/>
                <a:gd name="connsiteX158" fmla="*/ 135160 w 152590"/>
                <a:gd name="connsiteY158" fmla="*/ 19717 h 88963"/>
                <a:gd name="connsiteX159" fmla="*/ 136112 w 152590"/>
                <a:gd name="connsiteY159" fmla="*/ 19717 h 88963"/>
                <a:gd name="connsiteX160" fmla="*/ 136112 w 152590"/>
                <a:gd name="connsiteY160" fmla="*/ 20384 h 88963"/>
                <a:gd name="connsiteX161" fmla="*/ 137160 w 152590"/>
                <a:gd name="connsiteY161" fmla="*/ 21336 h 88963"/>
                <a:gd name="connsiteX162" fmla="*/ 137446 w 152590"/>
                <a:gd name="connsiteY162" fmla="*/ 21050 h 88963"/>
                <a:gd name="connsiteX163" fmla="*/ 138113 w 152590"/>
                <a:gd name="connsiteY163" fmla="*/ 21336 h 88963"/>
                <a:gd name="connsiteX164" fmla="*/ 138113 w 152590"/>
                <a:gd name="connsiteY164" fmla="*/ 23051 h 88963"/>
                <a:gd name="connsiteX165" fmla="*/ 139446 w 152590"/>
                <a:gd name="connsiteY165" fmla="*/ 24289 h 88963"/>
                <a:gd name="connsiteX166" fmla="*/ 139732 w 152590"/>
                <a:gd name="connsiteY166" fmla="*/ 24289 h 88963"/>
                <a:gd name="connsiteX167" fmla="*/ 140399 w 152590"/>
                <a:gd name="connsiteY167" fmla="*/ 24956 h 88963"/>
                <a:gd name="connsiteX168" fmla="*/ 140779 w 152590"/>
                <a:gd name="connsiteY168" fmla="*/ 25622 h 88963"/>
                <a:gd name="connsiteX169" fmla="*/ 140779 w 152590"/>
                <a:gd name="connsiteY169" fmla="*/ 26575 h 88963"/>
                <a:gd name="connsiteX170" fmla="*/ 141351 w 152590"/>
                <a:gd name="connsiteY170" fmla="*/ 26575 h 88963"/>
                <a:gd name="connsiteX171" fmla="*/ 141732 w 152590"/>
                <a:gd name="connsiteY171" fmla="*/ 27242 h 88963"/>
                <a:gd name="connsiteX172" fmla="*/ 142018 w 152590"/>
                <a:gd name="connsiteY172" fmla="*/ 27242 h 88963"/>
                <a:gd name="connsiteX173" fmla="*/ 142684 w 152590"/>
                <a:gd name="connsiteY173" fmla="*/ 26956 h 88963"/>
                <a:gd name="connsiteX174" fmla="*/ 144018 w 152590"/>
                <a:gd name="connsiteY174" fmla="*/ 26956 h 88963"/>
                <a:gd name="connsiteX175" fmla="*/ 144971 w 152590"/>
                <a:gd name="connsiteY175" fmla="*/ 27623 h 88963"/>
                <a:gd name="connsiteX176" fmla="*/ 146304 w 152590"/>
                <a:gd name="connsiteY176" fmla="*/ 26956 h 88963"/>
                <a:gd name="connsiteX177" fmla="*/ 148590 w 152590"/>
                <a:gd name="connsiteY177" fmla="*/ 28956 h 88963"/>
                <a:gd name="connsiteX178" fmla="*/ 148590 w 152590"/>
                <a:gd name="connsiteY178" fmla="*/ 29242 h 88963"/>
                <a:gd name="connsiteX179" fmla="*/ 149257 w 152590"/>
                <a:gd name="connsiteY179" fmla="*/ 29242 h 88963"/>
                <a:gd name="connsiteX180" fmla="*/ 149257 w 152590"/>
                <a:gd name="connsiteY180" fmla="*/ 29528 h 88963"/>
                <a:gd name="connsiteX181" fmla="*/ 149924 w 152590"/>
                <a:gd name="connsiteY181" fmla="*/ 28289 h 88963"/>
                <a:gd name="connsiteX182" fmla="*/ 150209 w 152590"/>
                <a:gd name="connsiteY182" fmla="*/ 27908 h 88963"/>
                <a:gd name="connsiteX183" fmla="*/ 150876 w 152590"/>
                <a:gd name="connsiteY183" fmla="*/ 28289 h 88963"/>
                <a:gd name="connsiteX184" fmla="*/ 151543 w 152590"/>
                <a:gd name="connsiteY184" fmla="*/ 27908 h 88963"/>
                <a:gd name="connsiteX185" fmla="*/ 152591 w 152590"/>
                <a:gd name="connsiteY185" fmla="*/ 28289 h 88963"/>
                <a:gd name="connsiteX186" fmla="*/ 152209 w 152590"/>
                <a:gd name="connsiteY186" fmla="*/ 28289 h 88963"/>
                <a:gd name="connsiteX187" fmla="*/ 152591 w 152590"/>
                <a:gd name="connsiteY187" fmla="*/ 31909 h 88963"/>
                <a:gd name="connsiteX188" fmla="*/ 152591 w 152590"/>
                <a:gd name="connsiteY188" fmla="*/ 34195 h 88963"/>
                <a:gd name="connsiteX189" fmla="*/ 151924 w 152590"/>
                <a:gd name="connsiteY189" fmla="*/ 35433 h 88963"/>
                <a:gd name="connsiteX190" fmla="*/ 151924 w 152590"/>
                <a:gd name="connsiteY190" fmla="*/ 36100 h 88963"/>
                <a:gd name="connsiteX191" fmla="*/ 150876 w 152590"/>
                <a:gd name="connsiteY191" fmla="*/ 38100 h 88963"/>
                <a:gd name="connsiteX192" fmla="*/ 150876 w 152590"/>
                <a:gd name="connsiteY192" fmla="*/ 39053 h 88963"/>
                <a:gd name="connsiteX193" fmla="*/ 150209 w 152590"/>
                <a:gd name="connsiteY193" fmla="*/ 39719 h 88963"/>
                <a:gd name="connsiteX194" fmla="*/ 150209 w 152590"/>
                <a:gd name="connsiteY194" fmla="*/ 40100 h 88963"/>
                <a:gd name="connsiteX195" fmla="*/ 149924 w 152590"/>
                <a:gd name="connsiteY195" fmla="*/ 40100 h 88963"/>
                <a:gd name="connsiteX196" fmla="*/ 149924 w 152590"/>
                <a:gd name="connsiteY196" fmla="*/ 41339 h 88963"/>
                <a:gd name="connsiteX197" fmla="*/ 149638 w 152590"/>
                <a:gd name="connsiteY197" fmla="*/ 42005 h 88963"/>
                <a:gd name="connsiteX198" fmla="*/ 148971 w 152590"/>
                <a:gd name="connsiteY198" fmla="*/ 42386 h 88963"/>
                <a:gd name="connsiteX199" fmla="*/ 148304 w 152590"/>
                <a:gd name="connsiteY199" fmla="*/ 42386 h 88963"/>
                <a:gd name="connsiteX200" fmla="*/ 147257 w 152590"/>
                <a:gd name="connsiteY200" fmla="*/ 43339 h 88963"/>
                <a:gd name="connsiteX201" fmla="*/ 147638 w 152590"/>
                <a:gd name="connsiteY201" fmla="*/ 44006 h 88963"/>
                <a:gd name="connsiteX202" fmla="*/ 147257 w 152590"/>
                <a:gd name="connsiteY202" fmla="*/ 44291 h 88963"/>
                <a:gd name="connsiteX203" fmla="*/ 147923 w 152590"/>
                <a:gd name="connsiteY203" fmla="*/ 44958 h 88963"/>
                <a:gd name="connsiteX204" fmla="*/ 147638 w 152590"/>
                <a:gd name="connsiteY204" fmla="*/ 44958 h 88963"/>
                <a:gd name="connsiteX205" fmla="*/ 147923 w 152590"/>
                <a:gd name="connsiteY205" fmla="*/ 45625 h 88963"/>
                <a:gd name="connsiteX206" fmla="*/ 147923 w 152590"/>
                <a:gd name="connsiteY206" fmla="*/ 46292 h 88963"/>
                <a:gd name="connsiteX207" fmla="*/ 148304 w 152590"/>
                <a:gd name="connsiteY207" fmla="*/ 46958 h 88963"/>
                <a:gd name="connsiteX208" fmla="*/ 148304 w 152590"/>
                <a:gd name="connsiteY208" fmla="*/ 50864 h 88963"/>
                <a:gd name="connsiteX209" fmla="*/ 146018 w 152590"/>
                <a:gd name="connsiteY209" fmla="*/ 55150 h 88963"/>
                <a:gd name="connsiteX210" fmla="*/ 144304 w 152590"/>
                <a:gd name="connsiteY210" fmla="*/ 55150 h 88963"/>
                <a:gd name="connsiteX211" fmla="*/ 142399 w 152590"/>
                <a:gd name="connsiteY211" fmla="*/ 56483 h 88963"/>
                <a:gd name="connsiteX212" fmla="*/ 142018 w 152590"/>
                <a:gd name="connsiteY212" fmla="*/ 56769 h 88963"/>
                <a:gd name="connsiteX213" fmla="*/ 138398 w 152590"/>
                <a:gd name="connsiteY213" fmla="*/ 56198 h 88963"/>
                <a:gd name="connsiteX214" fmla="*/ 138398 w 152590"/>
                <a:gd name="connsiteY214" fmla="*/ 55817 h 88963"/>
                <a:gd name="connsiteX215" fmla="*/ 138779 w 152590"/>
                <a:gd name="connsiteY215" fmla="*/ 55531 h 88963"/>
                <a:gd name="connsiteX216" fmla="*/ 138398 w 152590"/>
                <a:gd name="connsiteY216" fmla="*/ 55531 h 88963"/>
                <a:gd name="connsiteX217" fmla="*/ 138398 w 152590"/>
                <a:gd name="connsiteY217" fmla="*/ 54864 h 88963"/>
                <a:gd name="connsiteX218" fmla="*/ 138113 w 152590"/>
                <a:gd name="connsiteY218" fmla="*/ 54483 h 88963"/>
                <a:gd name="connsiteX219" fmla="*/ 136493 w 152590"/>
                <a:gd name="connsiteY219" fmla="*/ 53531 h 88963"/>
                <a:gd name="connsiteX220" fmla="*/ 135160 w 152590"/>
                <a:gd name="connsiteY220" fmla="*/ 53245 h 88963"/>
                <a:gd name="connsiteX221" fmla="*/ 132207 w 152590"/>
                <a:gd name="connsiteY221" fmla="*/ 53816 h 88963"/>
                <a:gd name="connsiteX222" fmla="*/ 130874 w 152590"/>
                <a:gd name="connsiteY222" fmla="*/ 53531 h 88963"/>
                <a:gd name="connsiteX223" fmla="*/ 129540 w 152590"/>
                <a:gd name="connsiteY223" fmla="*/ 53816 h 88963"/>
                <a:gd name="connsiteX224" fmla="*/ 128302 w 152590"/>
                <a:gd name="connsiteY224" fmla="*/ 56769 h 88963"/>
                <a:gd name="connsiteX225" fmla="*/ 127921 w 152590"/>
                <a:gd name="connsiteY225" fmla="*/ 57150 h 88963"/>
                <a:gd name="connsiteX226" fmla="*/ 127921 w 152590"/>
                <a:gd name="connsiteY226" fmla="*/ 57817 h 88963"/>
                <a:gd name="connsiteX227" fmla="*/ 127254 w 152590"/>
                <a:gd name="connsiteY227" fmla="*/ 57817 h 88963"/>
                <a:gd name="connsiteX228" fmla="*/ 127921 w 152590"/>
                <a:gd name="connsiteY228" fmla="*/ 58103 h 88963"/>
                <a:gd name="connsiteX229" fmla="*/ 127921 w 152590"/>
                <a:gd name="connsiteY229" fmla="*/ 59150 h 88963"/>
                <a:gd name="connsiteX230" fmla="*/ 128302 w 152590"/>
                <a:gd name="connsiteY230" fmla="*/ 59150 h 88963"/>
                <a:gd name="connsiteX231" fmla="*/ 128302 w 152590"/>
                <a:gd name="connsiteY231" fmla="*/ 59722 h 88963"/>
                <a:gd name="connsiteX232" fmla="*/ 128588 w 152590"/>
                <a:gd name="connsiteY232" fmla="*/ 59722 h 88963"/>
                <a:gd name="connsiteX233" fmla="*/ 128588 w 152590"/>
                <a:gd name="connsiteY233" fmla="*/ 60103 h 88963"/>
                <a:gd name="connsiteX234" fmla="*/ 128968 w 152590"/>
                <a:gd name="connsiteY234" fmla="*/ 60389 h 88963"/>
                <a:gd name="connsiteX235" fmla="*/ 128968 w 152590"/>
                <a:gd name="connsiteY235" fmla="*/ 60770 h 88963"/>
                <a:gd name="connsiteX236" fmla="*/ 128588 w 152590"/>
                <a:gd name="connsiteY236" fmla="*/ 61436 h 88963"/>
                <a:gd name="connsiteX237" fmla="*/ 128588 w 152590"/>
                <a:gd name="connsiteY237" fmla="*/ 61722 h 88963"/>
                <a:gd name="connsiteX238" fmla="*/ 128968 w 152590"/>
                <a:gd name="connsiteY238" fmla="*/ 62103 h 88963"/>
                <a:gd name="connsiteX239" fmla="*/ 128302 w 152590"/>
                <a:gd name="connsiteY239" fmla="*/ 62675 h 88963"/>
                <a:gd name="connsiteX240" fmla="*/ 128302 w 152590"/>
                <a:gd name="connsiteY240" fmla="*/ 63722 h 88963"/>
                <a:gd name="connsiteX241" fmla="*/ 127921 w 152590"/>
                <a:gd name="connsiteY241" fmla="*/ 63722 h 88963"/>
                <a:gd name="connsiteX242" fmla="*/ 129540 w 152590"/>
                <a:gd name="connsiteY242" fmla="*/ 67342 h 88963"/>
                <a:gd name="connsiteX243" fmla="*/ 134207 w 152590"/>
                <a:gd name="connsiteY243" fmla="*/ 68580 h 88963"/>
                <a:gd name="connsiteX244" fmla="*/ 140113 w 152590"/>
                <a:gd name="connsiteY244" fmla="*/ 70961 h 88963"/>
                <a:gd name="connsiteX245" fmla="*/ 146018 w 152590"/>
                <a:gd name="connsiteY245" fmla="*/ 71533 h 88963"/>
                <a:gd name="connsiteX246" fmla="*/ 146018 w 152590"/>
                <a:gd name="connsiteY246" fmla="*/ 71914 h 88963"/>
                <a:gd name="connsiteX247" fmla="*/ 146685 w 152590"/>
                <a:gd name="connsiteY247" fmla="*/ 72581 h 88963"/>
                <a:gd name="connsiteX248" fmla="*/ 147923 w 152590"/>
                <a:gd name="connsiteY248" fmla="*/ 72581 h 88963"/>
                <a:gd name="connsiteX249" fmla="*/ 148304 w 152590"/>
                <a:gd name="connsiteY249" fmla="*/ 72200 h 88963"/>
                <a:gd name="connsiteX250" fmla="*/ 148590 w 152590"/>
                <a:gd name="connsiteY250" fmla="*/ 72200 h 88963"/>
                <a:gd name="connsiteX251" fmla="*/ 148971 w 152590"/>
                <a:gd name="connsiteY251" fmla="*/ 72581 h 88963"/>
                <a:gd name="connsiteX252" fmla="*/ 148971 w 152590"/>
                <a:gd name="connsiteY252" fmla="*/ 73247 h 88963"/>
                <a:gd name="connsiteX253" fmla="*/ 148304 w 152590"/>
                <a:gd name="connsiteY253" fmla="*/ 74486 h 88963"/>
                <a:gd name="connsiteX254" fmla="*/ 146018 w 152590"/>
                <a:gd name="connsiteY254" fmla="*/ 76867 h 88963"/>
                <a:gd name="connsiteX255" fmla="*/ 144971 w 152590"/>
                <a:gd name="connsiteY255" fmla="*/ 77153 h 88963"/>
                <a:gd name="connsiteX256" fmla="*/ 144971 w 152590"/>
                <a:gd name="connsiteY256" fmla="*/ 77438 h 88963"/>
                <a:gd name="connsiteX257" fmla="*/ 144304 w 152590"/>
                <a:gd name="connsiteY257" fmla="*/ 77438 h 88963"/>
                <a:gd name="connsiteX258" fmla="*/ 144018 w 152590"/>
                <a:gd name="connsiteY258" fmla="*/ 86011 h 88963"/>
                <a:gd name="connsiteX259" fmla="*/ 137827 w 152590"/>
                <a:gd name="connsiteY259" fmla="*/ 85725 h 88963"/>
                <a:gd name="connsiteX260" fmla="*/ 131254 w 152590"/>
                <a:gd name="connsiteY260" fmla="*/ 85058 h 88963"/>
                <a:gd name="connsiteX261" fmla="*/ 124682 w 152590"/>
                <a:gd name="connsiteY261" fmla="*/ 86678 h 88963"/>
                <a:gd name="connsiteX262" fmla="*/ 123063 w 152590"/>
                <a:gd name="connsiteY262" fmla="*/ 86963 h 88963"/>
                <a:gd name="connsiteX263" fmla="*/ 121063 w 152590"/>
                <a:gd name="connsiteY263" fmla="*/ 87630 h 88963"/>
                <a:gd name="connsiteX264" fmla="*/ 118777 w 152590"/>
                <a:gd name="connsiteY264" fmla="*/ 88011 h 88963"/>
                <a:gd name="connsiteX265" fmla="*/ 118396 w 152590"/>
                <a:gd name="connsiteY265" fmla="*/ 88011 h 88963"/>
                <a:gd name="connsiteX266" fmla="*/ 118396 w 152590"/>
                <a:gd name="connsiteY266" fmla="*/ 87630 h 88963"/>
                <a:gd name="connsiteX267" fmla="*/ 119443 w 152590"/>
                <a:gd name="connsiteY267" fmla="*/ 83344 h 88963"/>
                <a:gd name="connsiteX268" fmla="*/ 118777 w 152590"/>
                <a:gd name="connsiteY268" fmla="*/ 81439 h 88963"/>
                <a:gd name="connsiteX269" fmla="*/ 115157 w 152590"/>
                <a:gd name="connsiteY269" fmla="*/ 82106 h 88963"/>
                <a:gd name="connsiteX270" fmla="*/ 114205 w 152590"/>
                <a:gd name="connsiteY270" fmla="*/ 81725 h 88963"/>
                <a:gd name="connsiteX271" fmla="*/ 113157 w 152590"/>
                <a:gd name="connsiteY271" fmla="*/ 81725 h 88963"/>
                <a:gd name="connsiteX272" fmla="*/ 111538 w 152590"/>
                <a:gd name="connsiteY272" fmla="*/ 82391 h 88963"/>
                <a:gd name="connsiteX273" fmla="*/ 109538 w 152590"/>
                <a:gd name="connsiteY273" fmla="*/ 82772 h 88963"/>
                <a:gd name="connsiteX274" fmla="*/ 108871 w 152590"/>
                <a:gd name="connsiteY274" fmla="*/ 81725 h 88963"/>
                <a:gd name="connsiteX275" fmla="*/ 108585 w 152590"/>
                <a:gd name="connsiteY275" fmla="*/ 81058 h 88963"/>
                <a:gd name="connsiteX276" fmla="*/ 108299 w 152590"/>
                <a:gd name="connsiteY276" fmla="*/ 81058 h 88963"/>
                <a:gd name="connsiteX277" fmla="*/ 108871 w 152590"/>
                <a:gd name="connsiteY277" fmla="*/ 80391 h 88963"/>
                <a:gd name="connsiteX278" fmla="*/ 108871 w 152590"/>
                <a:gd name="connsiteY278" fmla="*/ 79820 h 88963"/>
                <a:gd name="connsiteX279" fmla="*/ 109538 w 152590"/>
                <a:gd name="connsiteY279" fmla="*/ 79820 h 88963"/>
                <a:gd name="connsiteX280" fmla="*/ 110204 w 152590"/>
                <a:gd name="connsiteY280" fmla="*/ 79439 h 88963"/>
                <a:gd name="connsiteX281" fmla="*/ 111824 w 152590"/>
                <a:gd name="connsiteY281" fmla="*/ 79153 h 88963"/>
                <a:gd name="connsiteX282" fmla="*/ 112204 w 152590"/>
                <a:gd name="connsiteY282" fmla="*/ 77819 h 88963"/>
                <a:gd name="connsiteX283" fmla="*/ 112490 w 152590"/>
                <a:gd name="connsiteY283" fmla="*/ 77153 h 88963"/>
                <a:gd name="connsiteX284" fmla="*/ 112490 w 152590"/>
                <a:gd name="connsiteY284" fmla="*/ 76486 h 88963"/>
                <a:gd name="connsiteX285" fmla="*/ 111824 w 152590"/>
                <a:gd name="connsiteY285" fmla="*/ 76200 h 88963"/>
                <a:gd name="connsiteX286" fmla="*/ 111824 w 152590"/>
                <a:gd name="connsiteY286" fmla="*/ 76486 h 88963"/>
                <a:gd name="connsiteX287" fmla="*/ 110871 w 152590"/>
                <a:gd name="connsiteY287" fmla="*/ 76486 h 88963"/>
                <a:gd name="connsiteX288" fmla="*/ 109538 w 152590"/>
                <a:gd name="connsiteY288" fmla="*/ 77819 h 88963"/>
                <a:gd name="connsiteX289" fmla="*/ 107251 w 152590"/>
                <a:gd name="connsiteY289" fmla="*/ 77819 h 88963"/>
                <a:gd name="connsiteX290" fmla="*/ 106585 w 152590"/>
                <a:gd name="connsiteY290" fmla="*/ 78486 h 88963"/>
                <a:gd name="connsiteX291" fmla="*/ 105632 w 152590"/>
                <a:gd name="connsiteY291" fmla="*/ 78486 h 88963"/>
                <a:gd name="connsiteX292" fmla="*/ 104966 w 152590"/>
                <a:gd name="connsiteY292" fmla="*/ 78772 h 88963"/>
                <a:gd name="connsiteX293" fmla="*/ 104680 w 152590"/>
                <a:gd name="connsiteY293" fmla="*/ 79820 h 88963"/>
                <a:gd name="connsiteX294" fmla="*/ 104966 w 152590"/>
                <a:gd name="connsiteY294" fmla="*/ 80391 h 88963"/>
                <a:gd name="connsiteX295" fmla="*/ 104680 w 152590"/>
                <a:gd name="connsiteY295" fmla="*/ 80391 h 88963"/>
                <a:gd name="connsiteX296" fmla="*/ 104013 w 152590"/>
                <a:gd name="connsiteY296" fmla="*/ 81058 h 88963"/>
                <a:gd name="connsiteX297" fmla="*/ 102965 w 152590"/>
                <a:gd name="connsiteY297" fmla="*/ 81439 h 88963"/>
                <a:gd name="connsiteX298" fmla="*/ 103346 w 152590"/>
                <a:gd name="connsiteY298" fmla="*/ 82106 h 88963"/>
                <a:gd name="connsiteX299" fmla="*/ 102965 w 152590"/>
                <a:gd name="connsiteY299" fmla="*/ 82391 h 88963"/>
                <a:gd name="connsiteX300" fmla="*/ 103346 w 152590"/>
                <a:gd name="connsiteY300" fmla="*/ 82391 h 88963"/>
                <a:gd name="connsiteX301" fmla="*/ 102965 w 152590"/>
                <a:gd name="connsiteY301" fmla="*/ 82391 h 88963"/>
                <a:gd name="connsiteX302" fmla="*/ 103346 w 152590"/>
                <a:gd name="connsiteY302" fmla="*/ 82772 h 88963"/>
                <a:gd name="connsiteX303" fmla="*/ 102299 w 152590"/>
                <a:gd name="connsiteY303" fmla="*/ 83725 h 88963"/>
                <a:gd name="connsiteX304" fmla="*/ 101346 w 152590"/>
                <a:gd name="connsiteY304" fmla="*/ 83725 h 88963"/>
                <a:gd name="connsiteX305" fmla="*/ 100679 w 152590"/>
                <a:gd name="connsiteY305" fmla="*/ 84392 h 88963"/>
                <a:gd name="connsiteX306" fmla="*/ 100679 w 152590"/>
                <a:gd name="connsiteY306" fmla="*/ 84011 h 88963"/>
                <a:gd name="connsiteX307" fmla="*/ 100393 w 152590"/>
                <a:gd name="connsiteY307" fmla="*/ 84011 h 88963"/>
                <a:gd name="connsiteX308" fmla="*/ 99346 w 152590"/>
                <a:gd name="connsiteY308" fmla="*/ 83725 h 88963"/>
                <a:gd name="connsiteX309" fmla="*/ 98774 w 152590"/>
                <a:gd name="connsiteY309" fmla="*/ 83725 h 88963"/>
                <a:gd name="connsiteX310" fmla="*/ 97726 w 152590"/>
                <a:gd name="connsiteY310" fmla="*/ 84011 h 88963"/>
                <a:gd name="connsiteX311" fmla="*/ 97060 w 152590"/>
                <a:gd name="connsiteY311" fmla="*/ 84011 h 88963"/>
                <a:gd name="connsiteX312" fmla="*/ 96107 w 152590"/>
                <a:gd name="connsiteY312" fmla="*/ 84392 h 88963"/>
                <a:gd name="connsiteX313" fmla="*/ 95155 w 152590"/>
                <a:gd name="connsiteY313" fmla="*/ 85344 h 88963"/>
                <a:gd name="connsiteX314" fmla="*/ 93821 w 152590"/>
                <a:gd name="connsiteY314" fmla="*/ 85058 h 88963"/>
                <a:gd name="connsiteX315" fmla="*/ 93440 w 152590"/>
                <a:gd name="connsiteY315" fmla="*/ 85725 h 88963"/>
                <a:gd name="connsiteX316" fmla="*/ 92488 w 152590"/>
                <a:gd name="connsiteY316" fmla="*/ 85344 h 88963"/>
                <a:gd name="connsiteX317" fmla="*/ 90868 w 152590"/>
                <a:gd name="connsiteY317" fmla="*/ 86297 h 88963"/>
                <a:gd name="connsiteX318" fmla="*/ 90868 w 152590"/>
                <a:gd name="connsiteY318" fmla="*/ 86011 h 88963"/>
                <a:gd name="connsiteX319" fmla="*/ 90488 w 152590"/>
                <a:gd name="connsiteY319" fmla="*/ 86297 h 88963"/>
                <a:gd name="connsiteX320" fmla="*/ 90488 w 152590"/>
                <a:gd name="connsiteY320" fmla="*/ 86011 h 88963"/>
                <a:gd name="connsiteX321" fmla="*/ 90202 w 152590"/>
                <a:gd name="connsiteY321" fmla="*/ 86011 h 88963"/>
                <a:gd name="connsiteX322" fmla="*/ 88583 w 152590"/>
                <a:gd name="connsiteY322" fmla="*/ 85725 h 88963"/>
                <a:gd name="connsiteX323" fmla="*/ 87249 w 152590"/>
                <a:gd name="connsiteY323" fmla="*/ 86011 h 88963"/>
                <a:gd name="connsiteX324" fmla="*/ 86963 w 152590"/>
                <a:gd name="connsiteY324" fmla="*/ 85725 h 88963"/>
                <a:gd name="connsiteX325" fmla="*/ 86296 w 152590"/>
                <a:gd name="connsiteY325" fmla="*/ 85725 h 88963"/>
                <a:gd name="connsiteX326" fmla="*/ 85916 w 152590"/>
                <a:gd name="connsiteY326" fmla="*/ 86011 h 88963"/>
                <a:gd name="connsiteX327" fmla="*/ 85630 w 152590"/>
                <a:gd name="connsiteY327" fmla="*/ 86678 h 88963"/>
                <a:gd name="connsiteX328" fmla="*/ 85249 w 152590"/>
                <a:gd name="connsiteY328" fmla="*/ 86678 h 88963"/>
                <a:gd name="connsiteX329" fmla="*/ 84011 w 152590"/>
                <a:gd name="connsiteY329" fmla="*/ 86297 h 88963"/>
                <a:gd name="connsiteX330" fmla="*/ 82010 w 152590"/>
                <a:gd name="connsiteY330" fmla="*/ 86297 h 88963"/>
                <a:gd name="connsiteX331" fmla="*/ 82010 w 152590"/>
                <a:gd name="connsiteY331" fmla="*/ 86678 h 88963"/>
                <a:gd name="connsiteX332" fmla="*/ 81629 w 152590"/>
                <a:gd name="connsiteY332" fmla="*/ 86963 h 88963"/>
                <a:gd name="connsiteX333" fmla="*/ 81058 w 152590"/>
                <a:gd name="connsiteY333" fmla="*/ 86963 h 88963"/>
                <a:gd name="connsiteX334" fmla="*/ 79724 w 152590"/>
                <a:gd name="connsiteY334" fmla="*/ 86297 h 88963"/>
                <a:gd name="connsiteX335" fmla="*/ 79724 w 152590"/>
                <a:gd name="connsiteY335" fmla="*/ 86011 h 88963"/>
                <a:gd name="connsiteX336" fmla="*/ 79343 w 152590"/>
                <a:gd name="connsiteY336" fmla="*/ 85725 h 88963"/>
                <a:gd name="connsiteX337" fmla="*/ 79058 w 152590"/>
                <a:gd name="connsiteY337" fmla="*/ 85725 h 88963"/>
                <a:gd name="connsiteX338" fmla="*/ 78105 w 152590"/>
                <a:gd name="connsiteY338" fmla="*/ 86297 h 88963"/>
                <a:gd name="connsiteX339" fmla="*/ 77724 w 152590"/>
                <a:gd name="connsiteY339" fmla="*/ 86297 h 88963"/>
                <a:gd name="connsiteX340" fmla="*/ 77724 w 152590"/>
                <a:gd name="connsiteY340" fmla="*/ 86011 h 88963"/>
                <a:gd name="connsiteX341" fmla="*/ 77438 w 152590"/>
                <a:gd name="connsiteY341" fmla="*/ 85725 h 88963"/>
                <a:gd name="connsiteX342" fmla="*/ 76771 w 152590"/>
                <a:gd name="connsiteY342" fmla="*/ 85725 h 88963"/>
                <a:gd name="connsiteX343" fmla="*/ 75724 w 152590"/>
                <a:gd name="connsiteY343" fmla="*/ 86011 h 88963"/>
                <a:gd name="connsiteX344" fmla="*/ 75152 w 152590"/>
                <a:gd name="connsiteY344" fmla="*/ 85725 h 88963"/>
                <a:gd name="connsiteX345" fmla="*/ 74771 w 152590"/>
                <a:gd name="connsiteY345" fmla="*/ 86011 h 88963"/>
                <a:gd name="connsiteX346" fmla="*/ 73438 w 152590"/>
                <a:gd name="connsiteY346" fmla="*/ 86011 h 88963"/>
                <a:gd name="connsiteX347" fmla="*/ 72771 w 152590"/>
                <a:gd name="connsiteY347" fmla="*/ 85344 h 88963"/>
                <a:gd name="connsiteX348" fmla="*/ 71818 w 152590"/>
                <a:gd name="connsiteY348" fmla="*/ 85725 h 88963"/>
                <a:gd name="connsiteX349" fmla="*/ 71533 w 152590"/>
                <a:gd name="connsiteY349" fmla="*/ 85725 h 88963"/>
                <a:gd name="connsiteX350" fmla="*/ 70866 w 152590"/>
                <a:gd name="connsiteY350" fmla="*/ 86011 h 88963"/>
                <a:gd name="connsiteX351" fmla="*/ 69818 w 152590"/>
                <a:gd name="connsiteY351" fmla="*/ 86011 h 88963"/>
                <a:gd name="connsiteX352" fmla="*/ 69533 w 152590"/>
                <a:gd name="connsiteY352" fmla="*/ 86297 h 88963"/>
                <a:gd name="connsiteX353" fmla="*/ 69818 w 152590"/>
                <a:gd name="connsiteY353" fmla="*/ 87344 h 88963"/>
                <a:gd name="connsiteX354" fmla="*/ 69818 w 152590"/>
                <a:gd name="connsiteY354" fmla="*/ 88011 h 88963"/>
                <a:gd name="connsiteX355" fmla="*/ 69533 w 152590"/>
                <a:gd name="connsiteY355" fmla="*/ 88297 h 88963"/>
                <a:gd name="connsiteX356" fmla="*/ 68199 w 152590"/>
                <a:gd name="connsiteY356" fmla="*/ 88011 h 88963"/>
                <a:gd name="connsiteX357" fmla="*/ 68199 w 152590"/>
                <a:gd name="connsiteY357" fmla="*/ 87344 h 88963"/>
                <a:gd name="connsiteX358" fmla="*/ 67532 w 152590"/>
                <a:gd name="connsiteY358" fmla="*/ 86297 h 88963"/>
                <a:gd name="connsiteX359" fmla="*/ 67246 w 152590"/>
                <a:gd name="connsiteY359" fmla="*/ 86011 h 88963"/>
                <a:gd name="connsiteX360" fmla="*/ 67246 w 152590"/>
                <a:gd name="connsiteY360" fmla="*/ 85344 h 88963"/>
                <a:gd name="connsiteX361" fmla="*/ 66866 w 152590"/>
                <a:gd name="connsiteY361" fmla="*/ 85058 h 88963"/>
                <a:gd name="connsiteX362" fmla="*/ 67532 w 152590"/>
                <a:gd name="connsiteY362" fmla="*/ 84011 h 88963"/>
                <a:gd name="connsiteX363" fmla="*/ 66866 w 152590"/>
                <a:gd name="connsiteY363" fmla="*/ 83725 h 88963"/>
                <a:gd name="connsiteX364" fmla="*/ 66580 w 152590"/>
                <a:gd name="connsiteY364" fmla="*/ 83344 h 88963"/>
                <a:gd name="connsiteX365" fmla="*/ 66294 w 152590"/>
                <a:gd name="connsiteY365" fmla="*/ 82772 h 88963"/>
                <a:gd name="connsiteX366" fmla="*/ 64579 w 152590"/>
                <a:gd name="connsiteY366" fmla="*/ 82772 h 88963"/>
                <a:gd name="connsiteX367" fmla="*/ 63913 w 152590"/>
                <a:gd name="connsiteY367" fmla="*/ 82391 h 88963"/>
                <a:gd name="connsiteX368" fmla="*/ 62960 w 152590"/>
                <a:gd name="connsiteY368" fmla="*/ 82391 h 88963"/>
                <a:gd name="connsiteX369" fmla="*/ 62675 w 152590"/>
                <a:gd name="connsiteY369" fmla="*/ 81725 h 88963"/>
                <a:gd name="connsiteX370" fmla="*/ 62675 w 152590"/>
                <a:gd name="connsiteY370" fmla="*/ 83725 h 88963"/>
                <a:gd name="connsiteX371" fmla="*/ 63627 w 152590"/>
                <a:gd name="connsiteY371" fmla="*/ 85344 h 88963"/>
                <a:gd name="connsiteX372" fmla="*/ 63627 w 152590"/>
                <a:gd name="connsiteY372" fmla="*/ 85725 h 88963"/>
                <a:gd name="connsiteX373" fmla="*/ 63341 w 152590"/>
                <a:gd name="connsiteY373" fmla="*/ 86297 h 88963"/>
                <a:gd name="connsiteX374" fmla="*/ 63627 w 152590"/>
                <a:gd name="connsiteY374" fmla="*/ 86963 h 88963"/>
                <a:gd name="connsiteX375" fmla="*/ 61341 w 152590"/>
                <a:gd name="connsiteY375" fmla="*/ 88964 h 88963"/>
                <a:gd name="connsiteX376" fmla="*/ 60960 w 152590"/>
                <a:gd name="connsiteY376" fmla="*/ 88297 h 88963"/>
                <a:gd name="connsiteX377" fmla="*/ 60388 w 152590"/>
                <a:gd name="connsiteY377" fmla="*/ 88011 h 88963"/>
                <a:gd name="connsiteX378" fmla="*/ 60008 w 152590"/>
                <a:gd name="connsiteY378" fmla="*/ 88297 h 88963"/>
                <a:gd name="connsiteX379" fmla="*/ 60008 w 152590"/>
                <a:gd name="connsiteY379" fmla="*/ 88011 h 88963"/>
                <a:gd name="connsiteX380" fmla="*/ 59055 w 152590"/>
                <a:gd name="connsiteY380" fmla="*/ 88011 h 88963"/>
                <a:gd name="connsiteX381" fmla="*/ 58388 w 152590"/>
                <a:gd name="connsiteY381" fmla="*/ 87630 h 88963"/>
                <a:gd name="connsiteX382" fmla="*/ 58007 w 152590"/>
                <a:gd name="connsiteY382" fmla="*/ 87630 h 88963"/>
                <a:gd name="connsiteX383" fmla="*/ 57055 w 152590"/>
                <a:gd name="connsiteY383" fmla="*/ 88011 h 88963"/>
                <a:gd name="connsiteX384" fmla="*/ 56102 w 152590"/>
                <a:gd name="connsiteY384" fmla="*/ 88011 h 88963"/>
                <a:gd name="connsiteX385" fmla="*/ 54769 w 152590"/>
                <a:gd name="connsiteY385" fmla="*/ 87344 h 88963"/>
                <a:gd name="connsiteX386" fmla="*/ 54483 w 152590"/>
                <a:gd name="connsiteY386" fmla="*/ 86297 h 88963"/>
                <a:gd name="connsiteX387" fmla="*/ 54102 w 152590"/>
                <a:gd name="connsiteY387" fmla="*/ 85058 h 88963"/>
                <a:gd name="connsiteX388" fmla="*/ 53150 w 152590"/>
                <a:gd name="connsiteY388" fmla="*/ 84392 h 88963"/>
                <a:gd name="connsiteX389" fmla="*/ 53150 w 152590"/>
                <a:gd name="connsiteY389" fmla="*/ 84011 h 88963"/>
                <a:gd name="connsiteX390" fmla="*/ 52102 w 152590"/>
                <a:gd name="connsiteY390" fmla="*/ 83725 h 88963"/>
                <a:gd name="connsiteX391" fmla="*/ 51816 w 152590"/>
                <a:gd name="connsiteY391" fmla="*/ 83058 h 88963"/>
                <a:gd name="connsiteX392" fmla="*/ 50863 w 152590"/>
                <a:gd name="connsiteY392" fmla="*/ 82772 h 88963"/>
                <a:gd name="connsiteX393" fmla="*/ 50483 w 152590"/>
                <a:gd name="connsiteY393" fmla="*/ 82772 h 88963"/>
                <a:gd name="connsiteX394" fmla="*/ 50483 w 152590"/>
                <a:gd name="connsiteY394" fmla="*/ 82106 h 88963"/>
                <a:gd name="connsiteX395" fmla="*/ 49530 w 152590"/>
                <a:gd name="connsiteY395" fmla="*/ 81439 h 88963"/>
                <a:gd name="connsiteX396" fmla="*/ 49816 w 152590"/>
                <a:gd name="connsiteY396" fmla="*/ 80105 h 88963"/>
                <a:gd name="connsiteX397" fmla="*/ 49149 w 152590"/>
                <a:gd name="connsiteY397" fmla="*/ 79820 h 88963"/>
                <a:gd name="connsiteX398" fmla="*/ 48863 w 152590"/>
                <a:gd name="connsiteY398" fmla="*/ 79439 h 88963"/>
                <a:gd name="connsiteX399" fmla="*/ 49149 w 152590"/>
                <a:gd name="connsiteY399" fmla="*/ 79439 h 88963"/>
                <a:gd name="connsiteX400" fmla="*/ 49530 w 152590"/>
                <a:gd name="connsiteY400" fmla="*/ 78105 h 88963"/>
                <a:gd name="connsiteX401" fmla="*/ 49149 w 152590"/>
                <a:gd name="connsiteY401" fmla="*/ 78105 h 88963"/>
                <a:gd name="connsiteX402" fmla="*/ 49149 w 152590"/>
                <a:gd name="connsiteY402" fmla="*/ 77438 h 88963"/>
                <a:gd name="connsiteX403" fmla="*/ 49530 w 152590"/>
                <a:gd name="connsiteY403" fmla="*/ 77438 h 88963"/>
                <a:gd name="connsiteX404" fmla="*/ 49149 w 152590"/>
                <a:gd name="connsiteY404" fmla="*/ 76867 h 88963"/>
                <a:gd name="connsiteX405" fmla="*/ 48863 w 152590"/>
                <a:gd name="connsiteY405" fmla="*/ 76867 h 88963"/>
                <a:gd name="connsiteX406" fmla="*/ 49149 w 152590"/>
                <a:gd name="connsiteY406" fmla="*/ 76486 h 88963"/>
                <a:gd name="connsiteX407" fmla="*/ 49149 w 152590"/>
                <a:gd name="connsiteY407" fmla="*/ 76200 h 88963"/>
                <a:gd name="connsiteX408" fmla="*/ 48196 w 152590"/>
                <a:gd name="connsiteY408" fmla="*/ 76200 h 88963"/>
                <a:gd name="connsiteX409" fmla="*/ 48196 w 152590"/>
                <a:gd name="connsiteY409" fmla="*/ 75819 h 88963"/>
                <a:gd name="connsiteX410" fmla="*/ 47911 w 152590"/>
                <a:gd name="connsiteY410" fmla="*/ 75533 h 88963"/>
                <a:gd name="connsiteX411" fmla="*/ 47911 w 152590"/>
                <a:gd name="connsiteY411" fmla="*/ 76867 h 88963"/>
                <a:gd name="connsiteX412" fmla="*/ 46863 w 152590"/>
                <a:gd name="connsiteY412" fmla="*/ 76867 h 88963"/>
                <a:gd name="connsiteX413" fmla="*/ 46577 w 152590"/>
                <a:gd name="connsiteY413" fmla="*/ 76486 h 88963"/>
                <a:gd name="connsiteX414" fmla="*/ 46196 w 152590"/>
                <a:gd name="connsiteY414" fmla="*/ 76486 h 88963"/>
                <a:gd name="connsiteX415" fmla="*/ 46196 w 152590"/>
                <a:gd name="connsiteY415" fmla="*/ 75819 h 88963"/>
                <a:gd name="connsiteX416" fmla="*/ 45911 w 152590"/>
                <a:gd name="connsiteY416" fmla="*/ 75819 h 88963"/>
                <a:gd name="connsiteX417" fmla="*/ 45911 w 152590"/>
                <a:gd name="connsiteY417" fmla="*/ 75533 h 88963"/>
                <a:gd name="connsiteX418" fmla="*/ 45625 w 152590"/>
                <a:gd name="connsiteY418" fmla="*/ 75819 h 88963"/>
                <a:gd name="connsiteX419" fmla="*/ 45244 w 152590"/>
                <a:gd name="connsiteY419" fmla="*/ 75533 h 88963"/>
                <a:gd name="connsiteX420" fmla="*/ 44958 w 152590"/>
                <a:gd name="connsiteY420" fmla="*/ 75533 h 88963"/>
                <a:gd name="connsiteX421" fmla="*/ 44291 w 152590"/>
                <a:gd name="connsiteY421" fmla="*/ 76867 h 88963"/>
                <a:gd name="connsiteX422" fmla="*/ 43910 w 152590"/>
                <a:gd name="connsiteY422" fmla="*/ 76486 h 88963"/>
                <a:gd name="connsiteX423" fmla="*/ 43910 w 152590"/>
                <a:gd name="connsiteY423" fmla="*/ 75819 h 88963"/>
                <a:gd name="connsiteX424" fmla="*/ 42958 w 152590"/>
                <a:gd name="connsiteY424" fmla="*/ 75533 h 88963"/>
                <a:gd name="connsiteX425" fmla="*/ 42672 w 152590"/>
                <a:gd name="connsiteY425" fmla="*/ 75533 h 88963"/>
                <a:gd name="connsiteX426" fmla="*/ 42672 w 152590"/>
                <a:gd name="connsiteY426" fmla="*/ 76867 h 88963"/>
                <a:gd name="connsiteX427" fmla="*/ 42291 w 152590"/>
                <a:gd name="connsiteY427" fmla="*/ 76867 h 88963"/>
                <a:gd name="connsiteX428" fmla="*/ 42672 w 152590"/>
                <a:gd name="connsiteY428" fmla="*/ 77153 h 88963"/>
                <a:gd name="connsiteX429" fmla="*/ 42005 w 152590"/>
                <a:gd name="connsiteY429" fmla="*/ 77819 h 88963"/>
                <a:gd name="connsiteX430" fmla="*/ 38386 w 152590"/>
                <a:gd name="connsiteY430" fmla="*/ 78105 h 88963"/>
                <a:gd name="connsiteX431" fmla="*/ 37719 w 152590"/>
                <a:gd name="connsiteY431" fmla="*/ 78486 h 88963"/>
                <a:gd name="connsiteX432" fmla="*/ 37338 w 152590"/>
                <a:gd name="connsiteY432" fmla="*/ 78486 h 88963"/>
                <a:gd name="connsiteX433" fmla="*/ 37052 w 152590"/>
                <a:gd name="connsiteY433" fmla="*/ 77819 h 88963"/>
                <a:gd name="connsiteX434" fmla="*/ 36767 w 152590"/>
                <a:gd name="connsiteY434" fmla="*/ 78105 h 88963"/>
                <a:gd name="connsiteX435" fmla="*/ 35433 w 152590"/>
                <a:gd name="connsiteY435" fmla="*/ 77153 h 88963"/>
                <a:gd name="connsiteX436" fmla="*/ 35433 w 152590"/>
                <a:gd name="connsiteY436" fmla="*/ 76867 h 88963"/>
                <a:gd name="connsiteX437" fmla="*/ 35719 w 152590"/>
                <a:gd name="connsiteY437" fmla="*/ 76486 h 88963"/>
                <a:gd name="connsiteX438" fmla="*/ 35433 w 152590"/>
                <a:gd name="connsiteY438" fmla="*/ 75819 h 88963"/>
                <a:gd name="connsiteX439" fmla="*/ 35052 w 152590"/>
                <a:gd name="connsiteY439" fmla="*/ 75533 h 88963"/>
                <a:gd name="connsiteX440" fmla="*/ 35433 w 152590"/>
                <a:gd name="connsiteY440" fmla="*/ 74200 h 88963"/>
                <a:gd name="connsiteX441" fmla="*/ 35052 w 152590"/>
                <a:gd name="connsiteY441" fmla="*/ 73914 h 88963"/>
                <a:gd name="connsiteX442" fmla="*/ 35433 w 152590"/>
                <a:gd name="connsiteY442" fmla="*/ 73533 h 88963"/>
                <a:gd name="connsiteX443" fmla="*/ 35433 w 152590"/>
                <a:gd name="connsiteY443" fmla="*/ 73247 h 88963"/>
                <a:gd name="connsiteX444" fmla="*/ 35719 w 152590"/>
                <a:gd name="connsiteY444" fmla="*/ 72866 h 88963"/>
                <a:gd name="connsiteX445" fmla="*/ 35433 w 152590"/>
                <a:gd name="connsiteY445" fmla="*/ 71914 h 88963"/>
                <a:gd name="connsiteX446" fmla="*/ 35052 w 152590"/>
                <a:gd name="connsiteY446" fmla="*/ 71247 h 88963"/>
                <a:gd name="connsiteX447" fmla="*/ 34766 w 152590"/>
                <a:gd name="connsiteY447" fmla="*/ 70961 h 88963"/>
                <a:gd name="connsiteX448" fmla="*/ 34766 w 152590"/>
                <a:gd name="connsiteY448" fmla="*/ 70580 h 88963"/>
                <a:gd name="connsiteX449" fmla="*/ 34385 w 152590"/>
                <a:gd name="connsiteY449" fmla="*/ 70580 h 88963"/>
                <a:gd name="connsiteX450" fmla="*/ 34385 w 152590"/>
                <a:gd name="connsiteY450" fmla="*/ 70295 h 88963"/>
                <a:gd name="connsiteX451" fmla="*/ 34766 w 152590"/>
                <a:gd name="connsiteY451" fmla="*/ 70295 h 88963"/>
                <a:gd name="connsiteX452" fmla="*/ 35052 w 152590"/>
                <a:gd name="connsiteY452" fmla="*/ 69914 h 88963"/>
                <a:gd name="connsiteX453" fmla="*/ 34766 w 152590"/>
                <a:gd name="connsiteY453" fmla="*/ 69628 h 88963"/>
                <a:gd name="connsiteX454" fmla="*/ 35052 w 152590"/>
                <a:gd name="connsiteY454" fmla="*/ 68009 h 88963"/>
                <a:gd name="connsiteX455" fmla="*/ 35052 w 152590"/>
                <a:gd name="connsiteY455" fmla="*/ 67628 h 88963"/>
                <a:gd name="connsiteX456" fmla="*/ 34385 w 152590"/>
                <a:gd name="connsiteY456" fmla="*/ 66961 h 88963"/>
                <a:gd name="connsiteX457" fmla="*/ 34100 w 152590"/>
                <a:gd name="connsiteY457" fmla="*/ 66961 h 88963"/>
                <a:gd name="connsiteX458" fmla="*/ 33814 w 152590"/>
                <a:gd name="connsiteY458" fmla="*/ 66294 h 88963"/>
                <a:gd name="connsiteX459" fmla="*/ 32480 w 152590"/>
                <a:gd name="connsiteY459" fmla="*/ 66294 h 88963"/>
                <a:gd name="connsiteX460" fmla="*/ 32480 w 152590"/>
                <a:gd name="connsiteY460" fmla="*/ 66008 h 88963"/>
                <a:gd name="connsiteX461" fmla="*/ 31813 w 152590"/>
                <a:gd name="connsiteY461" fmla="*/ 65627 h 88963"/>
                <a:gd name="connsiteX462" fmla="*/ 31433 w 152590"/>
                <a:gd name="connsiteY462" fmla="*/ 65056 h 88963"/>
                <a:gd name="connsiteX463" fmla="*/ 30480 w 152590"/>
                <a:gd name="connsiteY463" fmla="*/ 65056 h 88963"/>
                <a:gd name="connsiteX464" fmla="*/ 29813 w 152590"/>
                <a:gd name="connsiteY464" fmla="*/ 65342 h 88963"/>
                <a:gd name="connsiteX465" fmla="*/ 28194 w 152590"/>
                <a:gd name="connsiteY465" fmla="*/ 65342 h 88963"/>
                <a:gd name="connsiteX466" fmla="*/ 27527 w 152590"/>
                <a:gd name="connsiteY466" fmla="*/ 65056 h 88963"/>
                <a:gd name="connsiteX467" fmla="*/ 26861 w 152590"/>
                <a:gd name="connsiteY467" fmla="*/ 65627 h 88963"/>
                <a:gd name="connsiteX468" fmla="*/ 26194 w 152590"/>
                <a:gd name="connsiteY468" fmla="*/ 65342 h 88963"/>
                <a:gd name="connsiteX469" fmla="*/ 25527 w 152590"/>
                <a:gd name="connsiteY469" fmla="*/ 62389 h 88963"/>
                <a:gd name="connsiteX470" fmla="*/ 24955 w 152590"/>
                <a:gd name="connsiteY470" fmla="*/ 62103 h 88963"/>
                <a:gd name="connsiteX471" fmla="*/ 23908 w 152590"/>
                <a:gd name="connsiteY471" fmla="*/ 62389 h 88963"/>
                <a:gd name="connsiteX472" fmla="*/ 23241 w 152590"/>
                <a:gd name="connsiteY472" fmla="*/ 63722 h 88963"/>
                <a:gd name="connsiteX473" fmla="*/ 22574 w 152590"/>
                <a:gd name="connsiteY473" fmla="*/ 64389 h 88963"/>
                <a:gd name="connsiteX474" fmla="*/ 22003 w 152590"/>
                <a:gd name="connsiteY474" fmla="*/ 64389 h 88963"/>
                <a:gd name="connsiteX475" fmla="*/ 21622 w 152590"/>
                <a:gd name="connsiteY475" fmla="*/ 63341 h 88963"/>
                <a:gd name="connsiteX476" fmla="*/ 20955 w 152590"/>
                <a:gd name="connsiteY476" fmla="*/ 62389 h 88963"/>
                <a:gd name="connsiteX477" fmla="*/ 19336 w 152590"/>
                <a:gd name="connsiteY477" fmla="*/ 62675 h 88963"/>
                <a:gd name="connsiteX478" fmla="*/ 18002 w 152590"/>
                <a:gd name="connsiteY478" fmla="*/ 61436 h 88963"/>
                <a:gd name="connsiteX479" fmla="*/ 18002 w 152590"/>
                <a:gd name="connsiteY479" fmla="*/ 61055 h 88963"/>
                <a:gd name="connsiteX480" fmla="*/ 18383 w 152590"/>
                <a:gd name="connsiteY480" fmla="*/ 60770 h 88963"/>
                <a:gd name="connsiteX481" fmla="*/ 18383 w 152590"/>
                <a:gd name="connsiteY481" fmla="*/ 60389 h 88963"/>
                <a:gd name="connsiteX482" fmla="*/ 17336 w 152590"/>
                <a:gd name="connsiteY482" fmla="*/ 60103 h 88963"/>
                <a:gd name="connsiteX483" fmla="*/ 16669 w 152590"/>
                <a:gd name="connsiteY483" fmla="*/ 59722 h 88963"/>
                <a:gd name="connsiteX484" fmla="*/ 16097 w 152590"/>
                <a:gd name="connsiteY484" fmla="*/ 59150 h 88963"/>
                <a:gd name="connsiteX485" fmla="*/ 16097 w 152590"/>
                <a:gd name="connsiteY485" fmla="*/ 58484 h 88963"/>
                <a:gd name="connsiteX486" fmla="*/ 15716 w 152590"/>
                <a:gd name="connsiteY486" fmla="*/ 58484 h 88963"/>
                <a:gd name="connsiteX487" fmla="*/ 15430 w 152590"/>
                <a:gd name="connsiteY487" fmla="*/ 58103 h 88963"/>
                <a:gd name="connsiteX488" fmla="*/ 14383 w 152590"/>
                <a:gd name="connsiteY488" fmla="*/ 57817 h 88963"/>
                <a:gd name="connsiteX489" fmla="*/ 13430 w 152590"/>
                <a:gd name="connsiteY489" fmla="*/ 57817 h 88963"/>
                <a:gd name="connsiteX490" fmla="*/ 12097 w 152590"/>
                <a:gd name="connsiteY490" fmla="*/ 59150 h 88963"/>
                <a:gd name="connsiteX491" fmla="*/ 12478 w 152590"/>
                <a:gd name="connsiteY491" fmla="*/ 60770 h 88963"/>
                <a:gd name="connsiteX492" fmla="*/ 11430 w 152590"/>
                <a:gd name="connsiteY492" fmla="*/ 63341 h 88963"/>
                <a:gd name="connsiteX493" fmla="*/ 12097 w 152590"/>
                <a:gd name="connsiteY493" fmla="*/ 64675 h 88963"/>
                <a:gd name="connsiteX494" fmla="*/ 13049 w 152590"/>
                <a:gd name="connsiteY494" fmla="*/ 64675 h 88963"/>
                <a:gd name="connsiteX495" fmla="*/ 13049 w 152590"/>
                <a:gd name="connsiteY495" fmla="*/ 65056 h 88963"/>
                <a:gd name="connsiteX496" fmla="*/ 12763 w 152590"/>
                <a:gd name="connsiteY496" fmla="*/ 66961 h 88963"/>
                <a:gd name="connsiteX497" fmla="*/ 10763 w 152590"/>
                <a:gd name="connsiteY497" fmla="*/ 68294 h 88963"/>
                <a:gd name="connsiteX498" fmla="*/ 11144 w 152590"/>
                <a:gd name="connsiteY498" fmla="*/ 68580 h 88963"/>
                <a:gd name="connsiteX499" fmla="*/ 12097 w 152590"/>
                <a:gd name="connsiteY499" fmla="*/ 68961 h 88963"/>
                <a:gd name="connsiteX500" fmla="*/ 11811 w 152590"/>
                <a:gd name="connsiteY500" fmla="*/ 69628 h 88963"/>
                <a:gd name="connsiteX501" fmla="*/ 12097 w 152590"/>
                <a:gd name="connsiteY501" fmla="*/ 69914 h 88963"/>
                <a:gd name="connsiteX502" fmla="*/ 12478 w 152590"/>
                <a:gd name="connsiteY502" fmla="*/ 70580 h 88963"/>
                <a:gd name="connsiteX503" fmla="*/ 9144 w 152590"/>
                <a:gd name="connsiteY503" fmla="*/ 73914 h 88963"/>
                <a:gd name="connsiteX504" fmla="*/ 7525 w 152590"/>
                <a:gd name="connsiteY504" fmla="*/ 72200 h 88963"/>
                <a:gd name="connsiteX505" fmla="*/ 5905 w 152590"/>
                <a:gd name="connsiteY505" fmla="*/ 71533 h 88963"/>
                <a:gd name="connsiteX506" fmla="*/ 5239 w 152590"/>
                <a:gd name="connsiteY506" fmla="*/ 72581 h 88963"/>
                <a:gd name="connsiteX507" fmla="*/ 4572 w 152590"/>
                <a:gd name="connsiteY507" fmla="*/ 72200 h 88963"/>
                <a:gd name="connsiteX508" fmla="*/ 4191 w 152590"/>
                <a:gd name="connsiteY508" fmla="*/ 71247 h 88963"/>
                <a:gd name="connsiteX509" fmla="*/ 4191 w 152590"/>
                <a:gd name="connsiteY509" fmla="*/ 70295 h 88963"/>
                <a:gd name="connsiteX510" fmla="*/ 3905 w 152590"/>
                <a:gd name="connsiteY510" fmla="*/ 69914 h 88963"/>
                <a:gd name="connsiteX511" fmla="*/ 3905 w 152590"/>
                <a:gd name="connsiteY511" fmla="*/ 69247 h 88963"/>
                <a:gd name="connsiteX512" fmla="*/ 3238 w 152590"/>
                <a:gd name="connsiteY512" fmla="*/ 68009 h 88963"/>
                <a:gd name="connsiteX513" fmla="*/ 2286 w 152590"/>
                <a:gd name="connsiteY513" fmla="*/ 66961 h 88963"/>
                <a:gd name="connsiteX514" fmla="*/ 1619 w 152590"/>
                <a:gd name="connsiteY514" fmla="*/ 66008 h 88963"/>
                <a:gd name="connsiteX515" fmla="*/ 1619 w 152590"/>
                <a:gd name="connsiteY515" fmla="*/ 64675 h 88963"/>
                <a:gd name="connsiteX516" fmla="*/ 1238 w 152590"/>
                <a:gd name="connsiteY516" fmla="*/ 64675 h 88963"/>
                <a:gd name="connsiteX517" fmla="*/ 1238 w 152590"/>
                <a:gd name="connsiteY517" fmla="*/ 64008 h 88963"/>
                <a:gd name="connsiteX518" fmla="*/ 667 w 152590"/>
                <a:gd name="connsiteY518" fmla="*/ 63341 h 88963"/>
                <a:gd name="connsiteX519" fmla="*/ 0 w 152590"/>
                <a:gd name="connsiteY519" fmla="*/ 62389 h 88963"/>
                <a:gd name="connsiteX520" fmla="*/ 286 w 152590"/>
                <a:gd name="connsiteY520" fmla="*/ 61722 h 88963"/>
                <a:gd name="connsiteX521" fmla="*/ 953 w 152590"/>
                <a:gd name="connsiteY521" fmla="*/ 61055 h 88963"/>
                <a:gd name="connsiteX522" fmla="*/ 1619 w 152590"/>
                <a:gd name="connsiteY522" fmla="*/ 60770 h 88963"/>
                <a:gd name="connsiteX523" fmla="*/ 1619 w 152590"/>
                <a:gd name="connsiteY523" fmla="*/ 60389 h 88963"/>
                <a:gd name="connsiteX524" fmla="*/ 1905 w 152590"/>
                <a:gd name="connsiteY524" fmla="*/ 60103 h 88963"/>
                <a:gd name="connsiteX525" fmla="*/ 2286 w 152590"/>
                <a:gd name="connsiteY525" fmla="*/ 59436 h 88963"/>
                <a:gd name="connsiteX526" fmla="*/ 2953 w 152590"/>
                <a:gd name="connsiteY526" fmla="*/ 59436 h 88963"/>
                <a:gd name="connsiteX527" fmla="*/ 2953 w 152590"/>
                <a:gd name="connsiteY527" fmla="*/ 58769 h 88963"/>
                <a:gd name="connsiteX528" fmla="*/ 3238 w 152590"/>
                <a:gd name="connsiteY528" fmla="*/ 58103 h 88963"/>
                <a:gd name="connsiteX529" fmla="*/ 2953 w 152590"/>
                <a:gd name="connsiteY529" fmla="*/ 57817 h 88963"/>
                <a:gd name="connsiteX530" fmla="*/ 2953 w 152590"/>
                <a:gd name="connsiteY530" fmla="*/ 57436 h 88963"/>
                <a:gd name="connsiteX531" fmla="*/ 3238 w 152590"/>
                <a:gd name="connsiteY531" fmla="*/ 57150 h 88963"/>
                <a:gd name="connsiteX532" fmla="*/ 3238 w 152590"/>
                <a:gd name="connsiteY532" fmla="*/ 56198 h 88963"/>
                <a:gd name="connsiteX533" fmla="*/ 2572 w 152590"/>
                <a:gd name="connsiteY533" fmla="*/ 55817 h 88963"/>
                <a:gd name="connsiteX534" fmla="*/ 3238 w 152590"/>
                <a:gd name="connsiteY534" fmla="*/ 55817 h 88963"/>
                <a:gd name="connsiteX535" fmla="*/ 3620 w 152590"/>
                <a:gd name="connsiteY535" fmla="*/ 55150 h 88963"/>
                <a:gd name="connsiteX536" fmla="*/ 4191 w 152590"/>
                <a:gd name="connsiteY536" fmla="*/ 55150 h 88963"/>
                <a:gd name="connsiteX537" fmla="*/ 4572 w 152590"/>
                <a:gd name="connsiteY537" fmla="*/ 54864 h 88963"/>
                <a:gd name="connsiteX538" fmla="*/ 3620 w 152590"/>
                <a:gd name="connsiteY538" fmla="*/ 53816 h 88963"/>
                <a:gd name="connsiteX539" fmla="*/ 2572 w 152590"/>
                <a:gd name="connsiteY539" fmla="*/ 53531 h 88963"/>
                <a:gd name="connsiteX540" fmla="*/ 2572 w 152590"/>
                <a:gd name="connsiteY540" fmla="*/ 52578 h 88963"/>
                <a:gd name="connsiteX541" fmla="*/ 2953 w 152590"/>
                <a:gd name="connsiteY541" fmla="*/ 51245 h 88963"/>
                <a:gd name="connsiteX542" fmla="*/ 2953 w 152590"/>
                <a:gd name="connsiteY542" fmla="*/ 50197 h 88963"/>
                <a:gd name="connsiteX543" fmla="*/ 2572 w 152590"/>
                <a:gd name="connsiteY543" fmla="*/ 49911 h 88963"/>
                <a:gd name="connsiteX544" fmla="*/ 2953 w 152590"/>
                <a:gd name="connsiteY544" fmla="*/ 49244 h 88963"/>
                <a:gd name="connsiteX545" fmla="*/ 2286 w 152590"/>
                <a:gd name="connsiteY545" fmla="*/ 48578 h 88963"/>
                <a:gd name="connsiteX546" fmla="*/ 3238 w 152590"/>
                <a:gd name="connsiteY546" fmla="*/ 47625 h 88963"/>
                <a:gd name="connsiteX547" fmla="*/ 3620 w 152590"/>
                <a:gd name="connsiteY547" fmla="*/ 46958 h 88963"/>
                <a:gd name="connsiteX548" fmla="*/ 4572 w 152590"/>
                <a:gd name="connsiteY548" fmla="*/ 46006 h 88963"/>
                <a:gd name="connsiteX549" fmla="*/ 3620 w 152590"/>
                <a:gd name="connsiteY549" fmla="*/ 45339 h 88963"/>
                <a:gd name="connsiteX550" fmla="*/ 3238 w 152590"/>
                <a:gd name="connsiteY550" fmla="*/ 45339 h 88963"/>
                <a:gd name="connsiteX551" fmla="*/ 2953 w 152590"/>
                <a:gd name="connsiteY551" fmla="*/ 44672 h 88963"/>
                <a:gd name="connsiteX552" fmla="*/ 2953 w 152590"/>
                <a:gd name="connsiteY552" fmla="*/ 43339 h 88963"/>
                <a:gd name="connsiteX553" fmla="*/ 3238 w 152590"/>
                <a:gd name="connsiteY553" fmla="*/ 43339 h 88963"/>
                <a:gd name="connsiteX554" fmla="*/ 3905 w 152590"/>
                <a:gd name="connsiteY554" fmla="*/ 43720 h 88963"/>
                <a:gd name="connsiteX555" fmla="*/ 4572 w 152590"/>
                <a:gd name="connsiteY555" fmla="*/ 43053 h 88963"/>
                <a:gd name="connsiteX556" fmla="*/ 4572 w 152590"/>
                <a:gd name="connsiteY556" fmla="*/ 42386 h 88963"/>
                <a:gd name="connsiteX557" fmla="*/ 4191 w 152590"/>
                <a:gd name="connsiteY557" fmla="*/ 42005 h 88963"/>
                <a:gd name="connsiteX558" fmla="*/ 4572 w 152590"/>
                <a:gd name="connsiteY558" fmla="*/ 42005 h 88963"/>
                <a:gd name="connsiteX559" fmla="*/ 4858 w 152590"/>
                <a:gd name="connsiteY559" fmla="*/ 41053 h 88963"/>
                <a:gd name="connsiteX560" fmla="*/ 5905 w 152590"/>
                <a:gd name="connsiteY560" fmla="*/ 40767 h 88963"/>
                <a:gd name="connsiteX561" fmla="*/ 6572 w 152590"/>
                <a:gd name="connsiteY561" fmla="*/ 41339 h 88963"/>
                <a:gd name="connsiteX562" fmla="*/ 6572 w 152590"/>
                <a:gd name="connsiteY562" fmla="*/ 42005 h 88963"/>
                <a:gd name="connsiteX563" fmla="*/ 6858 w 152590"/>
                <a:gd name="connsiteY563" fmla="*/ 42005 h 88963"/>
                <a:gd name="connsiteX564" fmla="*/ 6858 w 152590"/>
                <a:gd name="connsiteY564" fmla="*/ 41339 h 88963"/>
                <a:gd name="connsiteX565" fmla="*/ 7144 w 152590"/>
                <a:gd name="connsiteY565" fmla="*/ 41053 h 88963"/>
                <a:gd name="connsiteX566" fmla="*/ 8477 w 152590"/>
                <a:gd name="connsiteY566" fmla="*/ 40767 h 88963"/>
                <a:gd name="connsiteX567" fmla="*/ 9525 w 152590"/>
                <a:gd name="connsiteY567" fmla="*/ 40100 h 88963"/>
                <a:gd name="connsiteX568" fmla="*/ 9811 w 152590"/>
                <a:gd name="connsiteY568" fmla="*/ 39719 h 88963"/>
                <a:gd name="connsiteX569" fmla="*/ 10096 w 152590"/>
                <a:gd name="connsiteY569" fmla="*/ 40100 h 88963"/>
                <a:gd name="connsiteX570" fmla="*/ 10478 w 152590"/>
                <a:gd name="connsiteY570" fmla="*/ 40100 h 88963"/>
                <a:gd name="connsiteX571" fmla="*/ 10478 w 152590"/>
                <a:gd name="connsiteY571" fmla="*/ 40386 h 88963"/>
                <a:gd name="connsiteX572" fmla="*/ 11144 w 152590"/>
                <a:gd name="connsiteY572" fmla="*/ 40767 h 88963"/>
                <a:gd name="connsiteX573" fmla="*/ 11144 w 152590"/>
                <a:gd name="connsiteY573" fmla="*/ 41720 h 88963"/>
                <a:gd name="connsiteX574" fmla="*/ 10763 w 152590"/>
                <a:gd name="connsiteY574" fmla="*/ 42005 h 88963"/>
                <a:gd name="connsiteX575" fmla="*/ 10763 w 152590"/>
                <a:gd name="connsiteY575" fmla="*/ 43053 h 88963"/>
                <a:gd name="connsiteX576" fmla="*/ 11144 w 152590"/>
                <a:gd name="connsiteY576" fmla="*/ 43720 h 88963"/>
                <a:gd name="connsiteX577" fmla="*/ 11811 w 152590"/>
                <a:gd name="connsiteY577" fmla="*/ 44672 h 88963"/>
                <a:gd name="connsiteX578" fmla="*/ 12097 w 152590"/>
                <a:gd name="connsiteY578" fmla="*/ 45625 h 88963"/>
                <a:gd name="connsiteX579" fmla="*/ 12478 w 152590"/>
                <a:gd name="connsiteY579" fmla="*/ 46292 h 88963"/>
                <a:gd name="connsiteX580" fmla="*/ 17050 w 152590"/>
                <a:gd name="connsiteY580" fmla="*/ 46958 h 88963"/>
                <a:gd name="connsiteX581" fmla="*/ 18669 w 152590"/>
                <a:gd name="connsiteY581" fmla="*/ 45625 h 88963"/>
                <a:gd name="connsiteX582" fmla="*/ 18669 w 152590"/>
                <a:gd name="connsiteY582" fmla="*/ 44958 h 88963"/>
                <a:gd name="connsiteX583" fmla="*/ 18955 w 152590"/>
                <a:gd name="connsiteY583" fmla="*/ 44672 h 88963"/>
                <a:gd name="connsiteX584" fmla="*/ 19621 w 152590"/>
                <a:gd name="connsiteY584" fmla="*/ 43339 h 88963"/>
                <a:gd name="connsiteX585" fmla="*/ 20288 w 152590"/>
                <a:gd name="connsiteY585" fmla="*/ 42672 h 88963"/>
                <a:gd name="connsiteX586" fmla="*/ 20669 w 152590"/>
                <a:gd name="connsiteY586" fmla="*/ 42005 h 88963"/>
                <a:gd name="connsiteX587" fmla="*/ 20669 w 152590"/>
                <a:gd name="connsiteY587" fmla="*/ 41339 h 88963"/>
                <a:gd name="connsiteX588" fmla="*/ 21336 w 152590"/>
                <a:gd name="connsiteY588" fmla="*/ 41053 h 88963"/>
                <a:gd name="connsiteX589" fmla="*/ 21336 w 152590"/>
                <a:gd name="connsiteY589" fmla="*/ 40386 h 88963"/>
                <a:gd name="connsiteX590" fmla="*/ 21908 w 152590"/>
                <a:gd name="connsiteY590" fmla="*/ 40386 h 88963"/>
                <a:gd name="connsiteX591" fmla="*/ 22288 w 152590"/>
                <a:gd name="connsiteY591" fmla="*/ 39053 h 88963"/>
                <a:gd name="connsiteX592" fmla="*/ 24289 w 152590"/>
                <a:gd name="connsiteY592" fmla="*/ 38386 h 88963"/>
                <a:gd name="connsiteX593" fmla="*/ 24575 w 152590"/>
                <a:gd name="connsiteY593" fmla="*/ 37433 h 88963"/>
                <a:gd name="connsiteX594" fmla="*/ 23241 w 152590"/>
                <a:gd name="connsiteY594" fmla="*/ 36767 h 88963"/>
                <a:gd name="connsiteX595" fmla="*/ 23241 w 152590"/>
                <a:gd name="connsiteY595" fmla="*/ 36100 h 88963"/>
                <a:gd name="connsiteX596" fmla="*/ 22574 w 152590"/>
                <a:gd name="connsiteY596" fmla="*/ 36767 h 88963"/>
                <a:gd name="connsiteX597" fmla="*/ 21908 w 152590"/>
                <a:gd name="connsiteY597" fmla="*/ 37148 h 88963"/>
                <a:gd name="connsiteX598" fmla="*/ 21622 w 152590"/>
                <a:gd name="connsiteY598" fmla="*/ 36767 h 88963"/>
                <a:gd name="connsiteX599" fmla="*/ 21908 w 152590"/>
                <a:gd name="connsiteY599" fmla="*/ 36481 h 88963"/>
                <a:gd name="connsiteX600" fmla="*/ 21336 w 152590"/>
                <a:gd name="connsiteY600" fmla="*/ 36100 h 88963"/>
                <a:gd name="connsiteX601" fmla="*/ 21336 w 152590"/>
                <a:gd name="connsiteY601" fmla="*/ 35814 h 88963"/>
                <a:gd name="connsiteX602" fmla="*/ 20955 w 152590"/>
                <a:gd name="connsiteY602" fmla="*/ 35433 h 88963"/>
                <a:gd name="connsiteX603" fmla="*/ 20288 w 152590"/>
                <a:gd name="connsiteY603" fmla="*/ 35433 h 88963"/>
                <a:gd name="connsiteX604" fmla="*/ 20669 w 152590"/>
                <a:gd name="connsiteY604" fmla="*/ 35814 h 88963"/>
                <a:gd name="connsiteX605" fmla="*/ 19621 w 152590"/>
                <a:gd name="connsiteY605" fmla="*/ 35814 h 88963"/>
                <a:gd name="connsiteX606" fmla="*/ 19621 w 152590"/>
                <a:gd name="connsiteY606" fmla="*/ 35147 h 88963"/>
                <a:gd name="connsiteX607" fmla="*/ 19336 w 152590"/>
                <a:gd name="connsiteY607" fmla="*/ 34862 h 88963"/>
                <a:gd name="connsiteX608" fmla="*/ 19621 w 152590"/>
                <a:gd name="connsiteY608" fmla="*/ 34481 h 88963"/>
                <a:gd name="connsiteX609" fmla="*/ 19621 w 152590"/>
                <a:gd name="connsiteY609" fmla="*/ 34195 h 88963"/>
                <a:gd name="connsiteX610" fmla="*/ 19336 w 152590"/>
                <a:gd name="connsiteY610" fmla="*/ 34195 h 88963"/>
                <a:gd name="connsiteX611" fmla="*/ 18669 w 152590"/>
                <a:gd name="connsiteY611" fmla="*/ 34481 h 88963"/>
                <a:gd name="connsiteX612" fmla="*/ 17336 w 152590"/>
                <a:gd name="connsiteY612" fmla="*/ 34195 h 88963"/>
                <a:gd name="connsiteX613" fmla="*/ 18002 w 152590"/>
                <a:gd name="connsiteY613" fmla="*/ 34195 h 88963"/>
                <a:gd name="connsiteX614" fmla="*/ 18955 w 152590"/>
                <a:gd name="connsiteY614" fmla="*/ 33814 h 88963"/>
                <a:gd name="connsiteX615" fmla="*/ 19336 w 152590"/>
                <a:gd name="connsiteY615" fmla="*/ 32861 h 88963"/>
                <a:gd name="connsiteX616" fmla="*/ 20288 w 152590"/>
                <a:gd name="connsiteY616" fmla="*/ 31528 h 88963"/>
                <a:gd name="connsiteX617" fmla="*/ 20669 w 152590"/>
                <a:gd name="connsiteY617" fmla="*/ 31528 h 88963"/>
                <a:gd name="connsiteX618" fmla="*/ 20955 w 152590"/>
                <a:gd name="connsiteY618" fmla="*/ 30861 h 88963"/>
                <a:gd name="connsiteX619" fmla="*/ 21622 w 152590"/>
                <a:gd name="connsiteY619" fmla="*/ 30575 h 88963"/>
                <a:gd name="connsiteX620" fmla="*/ 21622 w 152590"/>
                <a:gd name="connsiteY620" fmla="*/ 29528 h 88963"/>
                <a:gd name="connsiteX621" fmla="*/ 21908 w 152590"/>
                <a:gd name="connsiteY621" fmla="*/ 28575 h 88963"/>
                <a:gd name="connsiteX622" fmla="*/ 21908 w 152590"/>
                <a:gd name="connsiteY622" fmla="*/ 28289 h 88963"/>
                <a:gd name="connsiteX623" fmla="*/ 20955 w 152590"/>
                <a:gd name="connsiteY623" fmla="*/ 27908 h 88963"/>
                <a:gd name="connsiteX624" fmla="*/ 20003 w 152590"/>
                <a:gd name="connsiteY624" fmla="*/ 27242 h 88963"/>
                <a:gd name="connsiteX625" fmla="*/ 19336 w 152590"/>
                <a:gd name="connsiteY625" fmla="*/ 27908 h 88963"/>
                <a:gd name="connsiteX626" fmla="*/ 18955 w 152590"/>
                <a:gd name="connsiteY626" fmla="*/ 26575 h 88963"/>
                <a:gd name="connsiteX627" fmla="*/ 19621 w 152590"/>
                <a:gd name="connsiteY627" fmla="*/ 25622 h 88963"/>
                <a:gd name="connsiteX628" fmla="*/ 19621 w 152590"/>
                <a:gd name="connsiteY628" fmla="*/ 24956 h 88963"/>
                <a:gd name="connsiteX629" fmla="*/ 20003 w 152590"/>
                <a:gd name="connsiteY629" fmla="*/ 24289 h 88963"/>
                <a:gd name="connsiteX630" fmla="*/ 20669 w 152590"/>
                <a:gd name="connsiteY630" fmla="*/ 24003 h 88963"/>
                <a:gd name="connsiteX631" fmla="*/ 20288 w 152590"/>
                <a:gd name="connsiteY631" fmla="*/ 24003 h 88963"/>
                <a:gd name="connsiteX632" fmla="*/ 20003 w 152590"/>
                <a:gd name="connsiteY632" fmla="*/ 23622 h 88963"/>
                <a:gd name="connsiteX633" fmla="*/ 20003 w 152590"/>
                <a:gd name="connsiteY633" fmla="*/ 23336 h 88963"/>
                <a:gd name="connsiteX634" fmla="*/ 20955 w 152590"/>
                <a:gd name="connsiteY634" fmla="*/ 22670 h 88963"/>
                <a:gd name="connsiteX635" fmla="*/ 21622 w 152590"/>
                <a:gd name="connsiteY635" fmla="*/ 22003 h 88963"/>
                <a:gd name="connsiteX636" fmla="*/ 21622 w 152590"/>
                <a:gd name="connsiteY636" fmla="*/ 21336 h 88963"/>
                <a:gd name="connsiteX637" fmla="*/ 21908 w 152590"/>
                <a:gd name="connsiteY637" fmla="*/ 21050 h 88963"/>
                <a:gd name="connsiteX638" fmla="*/ 23241 w 152590"/>
                <a:gd name="connsiteY638" fmla="*/ 21050 h 88963"/>
                <a:gd name="connsiteX639" fmla="*/ 23241 w 152590"/>
                <a:gd name="connsiteY639" fmla="*/ 20384 h 88963"/>
                <a:gd name="connsiteX640" fmla="*/ 22288 w 152590"/>
                <a:gd name="connsiteY640" fmla="*/ 19431 h 88963"/>
                <a:gd name="connsiteX641" fmla="*/ 21908 w 152590"/>
                <a:gd name="connsiteY641" fmla="*/ 19431 h 88963"/>
                <a:gd name="connsiteX642" fmla="*/ 21622 w 152590"/>
                <a:gd name="connsiteY642" fmla="*/ 19050 h 88963"/>
                <a:gd name="connsiteX643" fmla="*/ 20955 w 152590"/>
                <a:gd name="connsiteY643" fmla="*/ 18764 h 88963"/>
                <a:gd name="connsiteX644" fmla="*/ 20669 w 152590"/>
                <a:gd name="connsiteY644" fmla="*/ 18764 h 88963"/>
                <a:gd name="connsiteX645" fmla="*/ 20669 w 152590"/>
                <a:gd name="connsiteY645" fmla="*/ 18383 h 88963"/>
                <a:gd name="connsiteX646" fmla="*/ 21908 w 152590"/>
                <a:gd name="connsiteY646" fmla="*/ 18098 h 88963"/>
                <a:gd name="connsiteX647" fmla="*/ 22955 w 152590"/>
                <a:gd name="connsiteY647" fmla="*/ 18383 h 88963"/>
                <a:gd name="connsiteX648" fmla="*/ 23908 w 152590"/>
                <a:gd name="connsiteY648" fmla="*/ 18383 h 88963"/>
                <a:gd name="connsiteX649" fmla="*/ 24860 w 152590"/>
                <a:gd name="connsiteY649" fmla="*/ 18098 h 88963"/>
                <a:gd name="connsiteX650" fmla="*/ 25527 w 152590"/>
                <a:gd name="connsiteY650" fmla="*/ 18098 h 88963"/>
                <a:gd name="connsiteX651" fmla="*/ 24575 w 152590"/>
                <a:gd name="connsiteY651" fmla="*/ 17431 h 88963"/>
                <a:gd name="connsiteX652" fmla="*/ 24289 w 152590"/>
                <a:gd name="connsiteY652" fmla="*/ 17145 h 88963"/>
                <a:gd name="connsiteX653" fmla="*/ 27527 w 152590"/>
                <a:gd name="connsiteY653" fmla="*/ 17145 h 88963"/>
                <a:gd name="connsiteX654" fmla="*/ 28194 w 152590"/>
                <a:gd name="connsiteY654" fmla="*/ 17717 h 88963"/>
                <a:gd name="connsiteX655" fmla="*/ 28861 w 152590"/>
                <a:gd name="connsiteY655" fmla="*/ 17717 h 88963"/>
                <a:gd name="connsiteX656" fmla="*/ 30194 w 152590"/>
                <a:gd name="connsiteY656" fmla="*/ 17145 h 88963"/>
                <a:gd name="connsiteX657" fmla="*/ 30480 w 152590"/>
                <a:gd name="connsiteY657" fmla="*/ 17145 h 88963"/>
                <a:gd name="connsiteX658" fmla="*/ 33814 w 152590"/>
                <a:gd name="connsiteY658" fmla="*/ 15811 h 88963"/>
                <a:gd name="connsiteX659" fmla="*/ 35719 w 152590"/>
                <a:gd name="connsiteY659" fmla="*/ 14478 h 88963"/>
                <a:gd name="connsiteX660" fmla="*/ 36386 w 152590"/>
                <a:gd name="connsiteY660" fmla="*/ 14192 h 88963"/>
                <a:gd name="connsiteX661" fmla="*/ 36100 w 152590"/>
                <a:gd name="connsiteY661" fmla="*/ 13145 h 88963"/>
                <a:gd name="connsiteX662" fmla="*/ 36386 w 152590"/>
                <a:gd name="connsiteY662" fmla="*/ 12859 h 88963"/>
                <a:gd name="connsiteX663" fmla="*/ 36767 w 152590"/>
                <a:gd name="connsiteY663" fmla="*/ 12859 h 88963"/>
                <a:gd name="connsiteX664" fmla="*/ 37338 w 152590"/>
                <a:gd name="connsiteY664" fmla="*/ 12192 h 88963"/>
                <a:gd name="connsiteX665" fmla="*/ 37338 w 152590"/>
                <a:gd name="connsiteY665" fmla="*/ 11525 h 88963"/>
                <a:gd name="connsiteX666" fmla="*/ 36767 w 152590"/>
                <a:gd name="connsiteY666" fmla="*/ 10192 h 88963"/>
                <a:gd name="connsiteX667" fmla="*/ 36767 w 152590"/>
                <a:gd name="connsiteY667" fmla="*/ 9525 h 88963"/>
                <a:gd name="connsiteX668" fmla="*/ 36100 w 152590"/>
                <a:gd name="connsiteY668" fmla="*/ 9239 h 88963"/>
                <a:gd name="connsiteX669" fmla="*/ 36767 w 152590"/>
                <a:gd name="connsiteY669" fmla="*/ 8573 h 88963"/>
                <a:gd name="connsiteX670" fmla="*/ 36767 w 152590"/>
                <a:gd name="connsiteY670" fmla="*/ 8287 h 88963"/>
                <a:gd name="connsiteX671" fmla="*/ 38005 w 152590"/>
                <a:gd name="connsiteY671" fmla="*/ 8573 h 88963"/>
                <a:gd name="connsiteX672" fmla="*/ 39053 w 152590"/>
                <a:gd name="connsiteY672" fmla="*/ 9239 h 88963"/>
                <a:gd name="connsiteX673" fmla="*/ 39053 w 152590"/>
                <a:gd name="connsiteY673" fmla="*/ 8287 h 88963"/>
                <a:gd name="connsiteX674" fmla="*/ 40291 w 152590"/>
                <a:gd name="connsiteY674" fmla="*/ 7620 h 88963"/>
                <a:gd name="connsiteX675" fmla="*/ 40958 w 152590"/>
                <a:gd name="connsiteY675" fmla="*/ 6953 h 88963"/>
                <a:gd name="connsiteX676" fmla="*/ 40958 w 152590"/>
                <a:gd name="connsiteY676" fmla="*/ 5906 h 88963"/>
                <a:gd name="connsiteX677" fmla="*/ 41338 w 152590"/>
                <a:gd name="connsiteY677" fmla="*/ 5906 h 88963"/>
                <a:gd name="connsiteX678" fmla="*/ 41624 w 152590"/>
                <a:gd name="connsiteY678" fmla="*/ 5334 h 88963"/>
                <a:gd name="connsiteX679" fmla="*/ 41338 w 152590"/>
                <a:gd name="connsiteY679" fmla="*/ 4667 h 88963"/>
                <a:gd name="connsiteX680" fmla="*/ 41624 w 152590"/>
                <a:gd name="connsiteY680" fmla="*/ 4667 h 88963"/>
                <a:gd name="connsiteX681" fmla="*/ 42005 w 152590"/>
                <a:gd name="connsiteY681" fmla="*/ 4286 h 88963"/>
                <a:gd name="connsiteX682" fmla="*/ 42005 w 152590"/>
                <a:gd name="connsiteY682" fmla="*/ 4001 h 88963"/>
                <a:gd name="connsiteX683" fmla="*/ 42672 w 152590"/>
                <a:gd name="connsiteY683" fmla="*/ 3334 h 88963"/>
                <a:gd name="connsiteX684" fmla="*/ 42958 w 152590"/>
                <a:gd name="connsiteY684" fmla="*/ 2667 h 88963"/>
                <a:gd name="connsiteX685" fmla="*/ 42672 w 152590"/>
                <a:gd name="connsiteY685" fmla="*/ 2000 h 88963"/>
                <a:gd name="connsiteX686" fmla="*/ 42672 w 152590"/>
                <a:gd name="connsiteY686" fmla="*/ 1048 h 88963"/>
                <a:gd name="connsiteX687" fmla="*/ 44958 w 152590"/>
                <a:gd name="connsiteY687" fmla="*/ 0 h 88963"/>
                <a:gd name="connsiteX688" fmla="*/ 44958 w 152590"/>
                <a:gd name="connsiteY688" fmla="*/ 1334 h 88963"/>
                <a:gd name="connsiteX689" fmla="*/ 44577 w 152590"/>
                <a:gd name="connsiteY689" fmla="*/ 1715 h 88963"/>
                <a:gd name="connsiteX690" fmla="*/ 43910 w 152590"/>
                <a:gd name="connsiteY690" fmla="*/ 2953 h 88963"/>
                <a:gd name="connsiteX691" fmla="*/ 44577 w 152590"/>
                <a:gd name="connsiteY691" fmla="*/ 2953 h 88963"/>
                <a:gd name="connsiteX692" fmla="*/ 44577 w 152590"/>
                <a:gd name="connsiteY692" fmla="*/ 4001 h 88963"/>
                <a:gd name="connsiteX693" fmla="*/ 45244 w 152590"/>
                <a:gd name="connsiteY693" fmla="*/ 4001 h 88963"/>
                <a:gd name="connsiteX694" fmla="*/ 46863 w 152590"/>
                <a:gd name="connsiteY694" fmla="*/ 3620 h 88963"/>
                <a:gd name="connsiteX695" fmla="*/ 46863 w 152590"/>
                <a:gd name="connsiteY695" fmla="*/ 4286 h 88963"/>
                <a:gd name="connsiteX696" fmla="*/ 46577 w 152590"/>
                <a:gd name="connsiteY696" fmla="*/ 4667 h 88963"/>
                <a:gd name="connsiteX697" fmla="*/ 46577 w 152590"/>
                <a:gd name="connsiteY697" fmla="*/ 4953 h 88963"/>
                <a:gd name="connsiteX698" fmla="*/ 46863 w 152590"/>
                <a:gd name="connsiteY698" fmla="*/ 5334 h 88963"/>
                <a:gd name="connsiteX699" fmla="*/ 47911 w 152590"/>
                <a:gd name="connsiteY699" fmla="*/ 5334 h 88963"/>
                <a:gd name="connsiteX700" fmla="*/ 47911 w 152590"/>
                <a:gd name="connsiteY700" fmla="*/ 5620 h 88963"/>
                <a:gd name="connsiteX701" fmla="*/ 48196 w 152590"/>
                <a:gd name="connsiteY701" fmla="*/ 5620 h 88963"/>
                <a:gd name="connsiteX702" fmla="*/ 47911 w 152590"/>
                <a:gd name="connsiteY702" fmla="*/ 6572 h 88963"/>
                <a:gd name="connsiteX703" fmla="*/ 48196 w 152590"/>
                <a:gd name="connsiteY703" fmla="*/ 6953 h 88963"/>
                <a:gd name="connsiteX704" fmla="*/ 48196 w 152590"/>
                <a:gd name="connsiteY704" fmla="*/ 7239 h 88963"/>
                <a:gd name="connsiteX705" fmla="*/ 48578 w 152590"/>
                <a:gd name="connsiteY705" fmla="*/ 7239 h 88963"/>
                <a:gd name="connsiteX706" fmla="*/ 48578 w 152590"/>
                <a:gd name="connsiteY706" fmla="*/ 7620 h 88963"/>
                <a:gd name="connsiteX707" fmla="*/ 48578 w 152590"/>
                <a:gd name="connsiteY707" fmla="*/ 7239 h 88963"/>
                <a:gd name="connsiteX708" fmla="*/ 49530 w 152590"/>
                <a:gd name="connsiteY708" fmla="*/ 7620 h 88963"/>
                <a:gd name="connsiteX709" fmla="*/ 50197 w 152590"/>
                <a:gd name="connsiteY709" fmla="*/ 8287 h 88963"/>
                <a:gd name="connsiteX710" fmla="*/ 50483 w 152590"/>
                <a:gd name="connsiteY710" fmla="*/ 8287 h 88963"/>
                <a:gd name="connsiteX711" fmla="*/ 51816 w 152590"/>
                <a:gd name="connsiteY711" fmla="*/ 8858 h 88963"/>
                <a:gd name="connsiteX712" fmla="*/ 51530 w 152590"/>
                <a:gd name="connsiteY712" fmla="*/ 9239 h 88963"/>
                <a:gd name="connsiteX713" fmla="*/ 51816 w 152590"/>
                <a:gd name="connsiteY713" fmla="*/ 9906 h 88963"/>
                <a:gd name="connsiteX714" fmla="*/ 51530 w 152590"/>
                <a:gd name="connsiteY714" fmla="*/ 10192 h 88963"/>
                <a:gd name="connsiteX715" fmla="*/ 51816 w 152590"/>
                <a:gd name="connsiteY715" fmla="*/ 10573 h 88963"/>
                <a:gd name="connsiteX716" fmla="*/ 51816 w 152590"/>
                <a:gd name="connsiteY716" fmla="*/ 11240 h 88963"/>
                <a:gd name="connsiteX717" fmla="*/ 52483 w 152590"/>
                <a:gd name="connsiteY717" fmla="*/ 11811 h 88963"/>
                <a:gd name="connsiteX718" fmla="*/ 51530 w 152590"/>
                <a:gd name="connsiteY718" fmla="*/ 11811 h 88963"/>
                <a:gd name="connsiteX719" fmla="*/ 51530 w 152590"/>
                <a:gd name="connsiteY719" fmla="*/ 12192 h 88963"/>
                <a:gd name="connsiteX720" fmla="*/ 52102 w 152590"/>
                <a:gd name="connsiteY720" fmla="*/ 12859 h 88963"/>
                <a:gd name="connsiteX721" fmla="*/ 52102 w 152590"/>
                <a:gd name="connsiteY721" fmla="*/ 13145 h 88963"/>
                <a:gd name="connsiteX722" fmla="*/ 52483 w 152590"/>
                <a:gd name="connsiteY722" fmla="*/ 12859 h 88963"/>
                <a:gd name="connsiteX723" fmla="*/ 52483 w 152590"/>
                <a:gd name="connsiteY723" fmla="*/ 13145 h 88963"/>
                <a:gd name="connsiteX724" fmla="*/ 53150 w 152590"/>
                <a:gd name="connsiteY724" fmla="*/ 13145 h 88963"/>
                <a:gd name="connsiteX725" fmla="*/ 53150 w 152590"/>
                <a:gd name="connsiteY725" fmla="*/ 13526 h 88963"/>
                <a:gd name="connsiteX726" fmla="*/ 53435 w 152590"/>
                <a:gd name="connsiteY726" fmla="*/ 13526 h 88963"/>
                <a:gd name="connsiteX727" fmla="*/ 53816 w 152590"/>
                <a:gd name="connsiteY727" fmla="*/ 13811 h 88963"/>
                <a:gd name="connsiteX728" fmla="*/ 53816 w 152590"/>
                <a:gd name="connsiteY728" fmla="*/ 14478 h 88963"/>
                <a:gd name="connsiteX729" fmla="*/ 54483 w 152590"/>
                <a:gd name="connsiteY729" fmla="*/ 15431 h 88963"/>
                <a:gd name="connsiteX730" fmla="*/ 55436 w 152590"/>
                <a:gd name="connsiteY730" fmla="*/ 15431 h 88963"/>
                <a:gd name="connsiteX731" fmla="*/ 55436 w 152590"/>
                <a:gd name="connsiteY731" fmla="*/ 16097 h 88963"/>
                <a:gd name="connsiteX732" fmla="*/ 56102 w 152590"/>
                <a:gd name="connsiteY732" fmla="*/ 16097 h 88963"/>
                <a:gd name="connsiteX733" fmla="*/ 56102 w 152590"/>
                <a:gd name="connsiteY733" fmla="*/ 16764 h 88963"/>
                <a:gd name="connsiteX734" fmla="*/ 56388 w 152590"/>
                <a:gd name="connsiteY734" fmla="*/ 17145 h 88963"/>
                <a:gd name="connsiteX735" fmla="*/ 56388 w 152590"/>
                <a:gd name="connsiteY735" fmla="*/ 17431 h 88963"/>
                <a:gd name="connsiteX736" fmla="*/ 56769 w 152590"/>
                <a:gd name="connsiteY736" fmla="*/ 17431 h 88963"/>
                <a:gd name="connsiteX737" fmla="*/ 57436 w 152590"/>
                <a:gd name="connsiteY737" fmla="*/ 17145 h 88963"/>
                <a:gd name="connsiteX738" fmla="*/ 57721 w 152590"/>
                <a:gd name="connsiteY738" fmla="*/ 17717 h 88963"/>
                <a:gd name="connsiteX739" fmla="*/ 58674 w 152590"/>
                <a:gd name="connsiteY739" fmla="*/ 17717 h 88963"/>
                <a:gd name="connsiteX740" fmla="*/ 58674 w 152590"/>
                <a:gd name="connsiteY740" fmla="*/ 18383 h 88963"/>
                <a:gd name="connsiteX741" fmla="*/ 59055 w 152590"/>
                <a:gd name="connsiteY741" fmla="*/ 17717 h 88963"/>
                <a:gd name="connsiteX742" fmla="*/ 59341 w 152590"/>
                <a:gd name="connsiteY742" fmla="*/ 17431 h 88963"/>
                <a:gd name="connsiteX743" fmla="*/ 59722 w 152590"/>
                <a:gd name="connsiteY743" fmla="*/ 17431 h 88963"/>
                <a:gd name="connsiteX744" fmla="*/ 59722 w 152590"/>
                <a:gd name="connsiteY744" fmla="*/ 17717 h 88963"/>
                <a:gd name="connsiteX745" fmla="*/ 59341 w 152590"/>
                <a:gd name="connsiteY745" fmla="*/ 18098 h 88963"/>
                <a:gd name="connsiteX746" fmla="*/ 59722 w 152590"/>
                <a:gd name="connsiteY746" fmla="*/ 18383 h 88963"/>
                <a:gd name="connsiteX747" fmla="*/ 59722 w 152590"/>
                <a:gd name="connsiteY747" fmla="*/ 19050 h 88963"/>
                <a:gd name="connsiteX748" fmla="*/ 60388 w 152590"/>
                <a:gd name="connsiteY748" fmla="*/ 19050 h 88963"/>
                <a:gd name="connsiteX749" fmla="*/ 60674 w 152590"/>
                <a:gd name="connsiteY749" fmla="*/ 18764 h 88963"/>
                <a:gd name="connsiteX750" fmla="*/ 61627 w 152590"/>
                <a:gd name="connsiteY750" fmla="*/ 19717 h 88963"/>
                <a:gd name="connsiteX751" fmla="*/ 61627 w 152590"/>
                <a:gd name="connsiteY751" fmla="*/ 20384 h 88963"/>
                <a:gd name="connsiteX752" fmla="*/ 62008 w 152590"/>
                <a:gd name="connsiteY752" fmla="*/ 20098 h 88963"/>
                <a:gd name="connsiteX753" fmla="*/ 62675 w 152590"/>
                <a:gd name="connsiteY753" fmla="*/ 20669 h 88963"/>
                <a:gd name="connsiteX754" fmla="*/ 62960 w 152590"/>
                <a:gd name="connsiteY754" fmla="*/ 20384 h 88963"/>
                <a:gd name="connsiteX755" fmla="*/ 63627 w 152590"/>
                <a:gd name="connsiteY755" fmla="*/ 21050 h 88963"/>
                <a:gd name="connsiteX756" fmla="*/ 64579 w 152590"/>
                <a:gd name="connsiteY756" fmla="*/ 21050 h 88963"/>
                <a:gd name="connsiteX757" fmla="*/ 64961 w 152590"/>
                <a:gd name="connsiteY757" fmla="*/ 21336 h 88963"/>
                <a:gd name="connsiteX758" fmla="*/ 65246 w 152590"/>
                <a:gd name="connsiteY758" fmla="*/ 21336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</a:cxnLst>
              <a:rect l="l" t="t" r="r" b="b"/>
              <a:pathLst>
                <a:path w="152590" h="88963">
                  <a:moveTo>
                    <a:pt x="65246" y="21336"/>
                  </a:moveTo>
                  <a:lnTo>
                    <a:pt x="65627" y="20669"/>
                  </a:lnTo>
                  <a:lnTo>
                    <a:pt x="65913" y="20669"/>
                  </a:lnTo>
                  <a:lnTo>
                    <a:pt x="66580" y="19717"/>
                  </a:lnTo>
                  <a:lnTo>
                    <a:pt x="68199" y="20098"/>
                  </a:lnTo>
                  <a:lnTo>
                    <a:pt x="68866" y="20384"/>
                  </a:lnTo>
                  <a:lnTo>
                    <a:pt x="68866" y="21050"/>
                  </a:lnTo>
                  <a:lnTo>
                    <a:pt x="69533" y="21336"/>
                  </a:lnTo>
                  <a:lnTo>
                    <a:pt x="69818" y="21050"/>
                  </a:lnTo>
                  <a:lnTo>
                    <a:pt x="69818" y="21336"/>
                  </a:lnTo>
                  <a:lnTo>
                    <a:pt x="71533" y="21336"/>
                  </a:lnTo>
                  <a:lnTo>
                    <a:pt x="73152" y="22003"/>
                  </a:lnTo>
                  <a:lnTo>
                    <a:pt x="74771" y="21717"/>
                  </a:lnTo>
                  <a:lnTo>
                    <a:pt x="75438" y="22003"/>
                  </a:lnTo>
                  <a:lnTo>
                    <a:pt x="76771" y="21717"/>
                  </a:lnTo>
                  <a:lnTo>
                    <a:pt x="77438" y="22384"/>
                  </a:lnTo>
                  <a:lnTo>
                    <a:pt x="77724" y="23622"/>
                  </a:lnTo>
                  <a:lnTo>
                    <a:pt x="78391" y="23051"/>
                  </a:lnTo>
                  <a:lnTo>
                    <a:pt x="79724" y="23051"/>
                  </a:lnTo>
                  <a:lnTo>
                    <a:pt x="80010" y="23336"/>
                  </a:lnTo>
                  <a:lnTo>
                    <a:pt x="80010" y="23622"/>
                  </a:lnTo>
                  <a:lnTo>
                    <a:pt x="80677" y="24003"/>
                  </a:lnTo>
                  <a:lnTo>
                    <a:pt x="80677" y="24289"/>
                  </a:lnTo>
                  <a:lnTo>
                    <a:pt x="81629" y="24670"/>
                  </a:lnTo>
                  <a:lnTo>
                    <a:pt x="81058" y="27623"/>
                  </a:lnTo>
                  <a:lnTo>
                    <a:pt x="82010" y="29242"/>
                  </a:lnTo>
                  <a:lnTo>
                    <a:pt x="82296" y="29528"/>
                  </a:lnTo>
                  <a:lnTo>
                    <a:pt x="82296" y="30861"/>
                  </a:lnTo>
                  <a:lnTo>
                    <a:pt x="82677" y="30861"/>
                  </a:lnTo>
                  <a:lnTo>
                    <a:pt x="83344" y="30575"/>
                  </a:lnTo>
                  <a:lnTo>
                    <a:pt x="84011" y="31242"/>
                  </a:lnTo>
                  <a:lnTo>
                    <a:pt x="84011" y="31528"/>
                  </a:lnTo>
                  <a:lnTo>
                    <a:pt x="86963" y="30575"/>
                  </a:lnTo>
                  <a:lnTo>
                    <a:pt x="86963" y="29528"/>
                  </a:lnTo>
                  <a:lnTo>
                    <a:pt x="87535" y="30575"/>
                  </a:lnTo>
                  <a:lnTo>
                    <a:pt x="87916" y="30861"/>
                  </a:lnTo>
                  <a:lnTo>
                    <a:pt x="88583" y="30194"/>
                  </a:lnTo>
                  <a:lnTo>
                    <a:pt x="88868" y="30194"/>
                  </a:lnTo>
                  <a:lnTo>
                    <a:pt x="88868" y="29909"/>
                  </a:lnTo>
                  <a:lnTo>
                    <a:pt x="89249" y="26956"/>
                  </a:lnTo>
                  <a:lnTo>
                    <a:pt x="89535" y="26289"/>
                  </a:lnTo>
                  <a:lnTo>
                    <a:pt x="89916" y="26003"/>
                  </a:lnTo>
                  <a:lnTo>
                    <a:pt x="89916" y="24956"/>
                  </a:lnTo>
                  <a:lnTo>
                    <a:pt x="90202" y="24670"/>
                  </a:lnTo>
                  <a:lnTo>
                    <a:pt x="90868" y="24670"/>
                  </a:lnTo>
                  <a:lnTo>
                    <a:pt x="91154" y="24289"/>
                  </a:lnTo>
                  <a:lnTo>
                    <a:pt x="92202" y="24670"/>
                  </a:lnTo>
                  <a:lnTo>
                    <a:pt x="93154" y="24003"/>
                  </a:lnTo>
                  <a:lnTo>
                    <a:pt x="93154" y="23336"/>
                  </a:lnTo>
                  <a:lnTo>
                    <a:pt x="93440" y="23051"/>
                  </a:lnTo>
                  <a:lnTo>
                    <a:pt x="93440" y="22670"/>
                  </a:lnTo>
                  <a:lnTo>
                    <a:pt x="94107" y="22384"/>
                  </a:lnTo>
                  <a:lnTo>
                    <a:pt x="93821" y="22003"/>
                  </a:lnTo>
                  <a:lnTo>
                    <a:pt x="94107" y="22003"/>
                  </a:lnTo>
                  <a:lnTo>
                    <a:pt x="94107" y="21050"/>
                  </a:lnTo>
                  <a:lnTo>
                    <a:pt x="95155" y="20384"/>
                  </a:lnTo>
                  <a:lnTo>
                    <a:pt x="95441" y="20384"/>
                  </a:lnTo>
                  <a:lnTo>
                    <a:pt x="96107" y="20098"/>
                  </a:lnTo>
                  <a:lnTo>
                    <a:pt x="96393" y="20098"/>
                  </a:lnTo>
                  <a:lnTo>
                    <a:pt x="96393" y="19717"/>
                  </a:lnTo>
                  <a:lnTo>
                    <a:pt x="96774" y="19717"/>
                  </a:lnTo>
                  <a:lnTo>
                    <a:pt x="97441" y="18383"/>
                  </a:lnTo>
                  <a:lnTo>
                    <a:pt x="98108" y="18383"/>
                  </a:lnTo>
                  <a:lnTo>
                    <a:pt x="97726" y="18098"/>
                  </a:lnTo>
                  <a:lnTo>
                    <a:pt x="98108" y="17717"/>
                  </a:lnTo>
                  <a:lnTo>
                    <a:pt x="98108" y="17431"/>
                  </a:lnTo>
                  <a:lnTo>
                    <a:pt x="98393" y="17431"/>
                  </a:lnTo>
                  <a:lnTo>
                    <a:pt x="98393" y="17145"/>
                  </a:lnTo>
                  <a:lnTo>
                    <a:pt x="98774" y="17145"/>
                  </a:lnTo>
                  <a:lnTo>
                    <a:pt x="98774" y="16764"/>
                  </a:lnTo>
                  <a:lnTo>
                    <a:pt x="99060" y="16764"/>
                  </a:lnTo>
                  <a:lnTo>
                    <a:pt x="98774" y="16764"/>
                  </a:lnTo>
                  <a:lnTo>
                    <a:pt x="99060" y="16478"/>
                  </a:lnTo>
                  <a:lnTo>
                    <a:pt x="99346" y="16764"/>
                  </a:lnTo>
                  <a:lnTo>
                    <a:pt x="99346" y="16097"/>
                  </a:lnTo>
                  <a:lnTo>
                    <a:pt x="99727" y="16478"/>
                  </a:lnTo>
                  <a:lnTo>
                    <a:pt x="99727" y="15811"/>
                  </a:lnTo>
                  <a:lnTo>
                    <a:pt x="100393" y="15811"/>
                  </a:lnTo>
                  <a:lnTo>
                    <a:pt x="103632" y="14764"/>
                  </a:lnTo>
                  <a:lnTo>
                    <a:pt x="104299" y="14478"/>
                  </a:lnTo>
                  <a:lnTo>
                    <a:pt x="104299" y="13811"/>
                  </a:lnTo>
                  <a:lnTo>
                    <a:pt x="105251" y="13526"/>
                  </a:lnTo>
                  <a:lnTo>
                    <a:pt x="105251" y="12859"/>
                  </a:lnTo>
                  <a:lnTo>
                    <a:pt x="104966" y="12478"/>
                  </a:lnTo>
                  <a:lnTo>
                    <a:pt x="105251" y="12192"/>
                  </a:lnTo>
                  <a:lnTo>
                    <a:pt x="104966" y="11811"/>
                  </a:lnTo>
                  <a:lnTo>
                    <a:pt x="105918" y="10573"/>
                  </a:lnTo>
                  <a:lnTo>
                    <a:pt x="106299" y="11240"/>
                  </a:lnTo>
                  <a:lnTo>
                    <a:pt x="106299" y="11525"/>
                  </a:lnTo>
                  <a:lnTo>
                    <a:pt x="106585" y="11811"/>
                  </a:lnTo>
                  <a:lnTo>
                    <a:pt x="105918" y="12859"/>
                  </a:lnTo>
                  <a:lnTo>
                    <a:pt x="106299" y="13526"/>
                  </a:lnTo>
                  <a:lnTo>
                    <a:pt x="105918" y="13526"/>
                  </a:lnTo>
                  <a:lnTo>
                    <a:pt x="105632" y="13811"/>
                  </a:lnTo>
                  <a:lnTo>
                    <a:pt x="105632" y="14764"/>
                  </a:lnTo>
                  <a:lnTo>
                    <a:pt x="105918" y="15811"/>
                  </a:lnTo>
                  <a:lnTo>
                    <a:pt x="106299" y="16478"/>
                  </a:lnTo>
                  <a:lnTo>
                    <a:pt x="106299" y="16764"/>
                  </a:lnTo>
                  <a:lnTo>
                    <a:pt x="105918" y="17145"/>
                  </a:lnTo>
                  <a:lnTo>
                    <a:pt x="105918" y="17431"/>
                  </a:lnTo>
                  <a:lnTo>
                    <a:pt x="106299" y="17145"/>
                  </a:lnTo>
                  <a:lnTo>
                    <a:pt x="106585" y="17145"/>
                  </a:lnTo>
                  <a:lnTo>
                    <a:pt x="106966" y="16764"/>
                  </a:lnTo>
                  <a:lnTo>
                    <a:pt x="107251" y="16764"/>
                  </a:lnTo>
                  <a:lnTo>
                    <a:pt x="107918" y="17431"/>
                  </a:lnTo>
                  <a:lnTo>
                    <a:pt x="108585" y="17717"/>
                  </a:lnTo>
                  <a:lnTo>
                    <a:pt x="109252" y="18383"/>
                  </a:lnTo>
                  <a:lnTo>
                    <a:pt x="110204" y="18383"/>
                  </a:lnTo>
                  <a:lnTo>
                    <a:pt x="111157" y="18098"/>
                  </a:lnTo>
                  <a:lnTo>
                    <a:pt x="111824" y="17717"/>
                  </a:lnTo>
                  <a:lnTo>
                    <a:pt x="112204" y="17431"/>
                  </a:lnTo>
                  <a:lnTo>
                    <a:pt x="112490" y="16478"/>
                  </a:lnTo>
                  <a:lnTo>
                    <a:pt x="113824" y="15811"/>
                  </a:lnTo>
                  <a:lnTo>
                    <a:pt x="114776" y="15811"/>
                  </a:lnTo>
                  <a:lnTo>
                    <a:pt x="115443" y="16478"/>
                  </a:lnTo>
                  <a:lnTo>
                    <a:pt x="116776" y="15811"/>
                  </a:lnTo>
                  <a:lnTo>
                    <a:pt x="116776" y="15431"/>
                  </a:lnTo>
                  <a:lnTo>
                    <a:pt x="117443" y="15145"/>
                  </a:lnTo>
                  <a:lnTo>
                    <a:pt x="117158" y="14764"/>
                  </a:lnTo>
                  <a:lnTo>
                    <a:pt x="118110" y="13811"/>
                  </a:lnTo>
                  <a:lnTo>
                    <a:pt x="119443" y="13811"/>
                  </a:lnTo>
                  <a:lnTo>
                    <a:pt x="119729" y="14192"/>
                  </a:lnTo>
                  <a:lnTo>
                    <a:pt x="120396" y="13811"/>
                  </a:lnTo>
                  <a:lnTo>
                    <a:pt x="121063" y="13811"/>
                  </a:lnTo>
                  <a:lnTo>
                    <a:pt x="121349" y="14192"/>
                  </a:lnTo>
                  <a:lnTo>
                    <a:pt x="121729" y="14192"/>
                  </a:lnTo>
                  <a:lnTo>
                    <a:pt x="121729" y="14478"/>
                  </a:lnTo>
                  <a:lnTo>
                    <a:pt x="122682" y="14478"/>
                  </a:lnTo>
                  <a:lnTo>
                    <a:pt x="123063" y="14764"/>
                  </a:lnTo>
                  <a:lnTo>
                    <a:pt x="123063" y="14478"/>
                  </a:lnTo>
                  <a:lnTo>
                    <a:pt x="124016" y="14478"/>
                  </a:lnTo>
                  <a:lnTo>
                    <a:pt x="123634" y="14192"/>
                  </a:lnTo>
                  <a:lnTo>
                    <a:pt x="123634" y="13526"/>
                  </a:lnTo>
                  <a:lnTo>
                    <a:pt x="124682" y="12859"/>
                  </a:lnTo>
                  <a:lnTo>
                    <a:pt x="124968" y="12859"/>
                  </a:lnTo>
                  <a:lnTo>
                    <a:pt x="125349" y="13145"/>
                  </a:lnTo>
                  <a:lnTo>
                    <a:pt x="126016" y="13526"/>
                  </a:lnTo>
                  <a:lnTo>
                    <a:pt x="125349" y="14764"/>
                  </a:lnTo>
                  <a:lnTo>
                    <a:pt x="125635" y="15145"/>
                  </a:lnTo>
                  <a:lnTo>
                    <a:pt x="126301" y="15431"/>
                  </a:lnTo>
                  <a:lnTo>
                    <a:pt x="126587" y="17145"/>
                  </a:lnTo>
                  <a:lnTo>
                    <a:pt x="126968" y="17431"/>
                  </a:lnTo>
                  <a:lnTo>
                    <a:pt x="126968" y="17145"/>
                  </a:lnTo>
                  <a:lnTo>
                    <a:pt x="127254" y="17145"/>
                  </a:lnTo>
                  <a:lnTo>
                    <a:pt x="127254" y="17431"/>
                  </a:lnTo>
                  <a:lnTo>
                    <a:pt x="126968" y="17145"/>
                  </a:lnTo>
                  <a:lnTo>
                    <a:pt x="126968" y="18383"/>
                  </a:lnTo>
                  <a:lnTo>
                    <a:pt x="127254" y="18764"/>
                  </a:lnTo>
                  <a:lnTo>
                    <a:pt x="127254" y="18383"/>
                  </a:lnTo>
                  <a:lnTo>
                    <a:pt x="127635" y="19050"/>
                  </a:lnTo>
                  <a:lnTo>
                    <a:pt x="129254" y="19050"/>
                  </a:lnTo>
                  <a:lnTo>
                    <a:pt x="129254" y="18764"/>
                  </a:lnTo>
                  <a:lnTo>
                    <a:pt x="129921" y="19050"/>
                  </a:lnTo>
                  <a:lnTo>
                    <a:pt x="130207" y="19431"/>
                  </a:lnTo>
                  <a:lnTo>
                    <a:pt x="131540" y="18764"/>
                  </a:lnTo>
                  <a:lnTo>
                    <a:pt x="132493" y="18764"/>
                  </a:lnTo>
                  <a:lnTo>
                    <a:pt x="134874" y="19431"/>
                  </a:lnTo>
                  <a:lnTo>
                    <a:pt x="135160" y="19431"/>
                  </a:lnTo>
                  <a:lnTo>
                    <a:pt x="135160" y="19717"/>
                  </a:lnTo>
                  <a:lnTo>
                    <a:pt x="136112" y="19717"/>
                  </a:lnTo>
                  <a:lnTo>
                    <a:pt x="136112" y="20384"/>
                  </a:lnTo>
                  <a:lnTo>
                    <a:pt x="137160" y="21336"/>
                  </a:lnTo>
                  <a:lnTo>
                    <a:pt x="137446" y="21050"/>
                  </a:lnTo>
                  <a:lnTo>
                    <a:pt x="138113" y="21336"/>
                  </a:lnTo>
                  <a:lnTo>
                    <a:pt x="138113" y="23051"/>
                  </a:lnTo>
                  <a:lnTo>
                    <a:pt x="139446" y="24289"/>
                  </a:lnTo>
                  <a:lnTo>
                    <a:pt x="139732" y="24289"/>
                  </a:lnTo>
                  <a:lnTo>
                    <a:pt x="140399" y="24956"/>
                  </a:lnTo>
                  <a:lnTo>
                    <a:pt x="140779" y="25622"/>
                  </a:lnTo>
                  <a:lnTo>
                    <a:pt x="140779" y="26575"/>
                  </a:lnTo>
                  <a:lnTo>
                    <a:pt x="141351" y="26575"/>
                  </a:lnTo>
                  <a:lnTo>
                    <a:pt x="141732" y="27242"/>
                  </a:lnTo>
                  <a:lnTo>
                    <a:pt x="142018" y="27242"/>
                  </a:lnTo>
                  <a:lnTo>
                    <a:pt x="142684" y="26956"/>
                  </a:lnTo>
                  <a:lnTo>
                    <a:pt x="144018" y="26956"/>
                  </a:lnTo>
                  <a:lnTo>
                    <a:pt x="144971" y="27623"/>
                  </a:lnTo>
                  <a:lnTo>
                    <a:pt x="146304" y="26956"/>
                  </a:lnTo>
                  <a:lnTo>
                    <a:pt x="148590" y="28956"/>
                  </a:lnTo>
                  <a:lnTo>
                    <a:pt x="148590" y="29242"/>
                  </a:lnTo>
                  <a:lnTo>
                    <a:pt x="149257" y="29242"/>
                  </a:lnTo>
                  <a:lnTo>
                    <a:pt x="149257" y="29528"/>
                  </a:lnTo>
                  <a:lnTo>
                    <a:pt x="149924" y="28289"/>
                  </a:lnTo>
                  <a:lnTo>
                    <a:pt x="150209" y="27908"/>
                  </a:lnTo>
                  <a:lnTo>
                    <a:pt x="150876" y="28289"/>
                  </a:lnTo>
                  <a:lnTo>
                    <a:pt x="151543" y="27908"/>
                  </a:lnTo>
                  <a:lnTo>
                    <a:pt x="152591" y="28289"/>
                  </a:lnTo>
                  <a:lnTo>
                    <a:pt x="152209" y="28289"/>
                  </a:lnTo>
                  <a:lnTo>
                    <a:pt x="152591" y="31909"/>
                  </a:lnTo>
                  <a:lnTo>
                    <a:pt x="152591" y="34195"/>
                  </a:lnTo>
                  <a:lnTo>
                    <a:pt x="151924" y="35433"/>
                  </a:lnTo>
                  <a:lnTo>
                    <a:pt x="151924" y="36100"/>
                  </a:lnTo>
                  <a:lnTo>
                    <a:pt x="150876" y="38100"/>
                  </a:lnTo>
                  <a:lnTo>
                    <a:pt x="150876" y="39053"/>
                  </a:lnTo>
                  <a:lnTo>
                    <a:pt x="150209" y="39719"/>
                  </a:lnTo>
                  <a:lnTo>
                    <a:pt x="150209" y="40100"/>
                  </a:lnTo>
                  <a:lnTo>
                    <a:pt x="149924" y="40100"/>
                  </a:lnTo>
                  <a:lnTo>
                    <a:pt x="149924" y="41339"/>
                  </a:lnTo>
                  <a:lnTo>
                    <a:pt x="149638" y="42005"/>
                  </a:lnTo>
                  <a:lnTo>
                    <a:pt x="148971" y="42386"/>
                  </a:lnTo>
                  <a:lnTo>
                    <a:pt x="148304" y="42386"/>
                  </a:lnTo>
                  <a:lnTo>
                    <a:pt x="147257" y="43339"/>
                  </a:lnTo>
                  <a:lnTo>
                    <a:pt x="147638" y="44006"/>
                  </a:lnTo>
                  <a:lnTo>
                    <a:pt x="147257" y="44291"/>
                  </a:lnTo>
                  <a:lnTo>
                    <a:pt x="147923" y="44958"/>
                  </a:lnTo>
                  <a:lnTo>
                    <a:pt x="147638" y="44958"/>
                  </a:lnTo>
                  <a:lnTo>
                    <a:pt x="147923" y="45625"/>
                  </a:lnTo>
                  <a:lnTo>
                    <a:pt x="147923" y="46292"/>
                  </a:lnTo>
                  <a:lnTo>
                    <a:pt x="148304" y="46958"/>
                  </a:lnTo>
                  <a:lnTo>
                    <a:pt x="148304" y="50864"/>
                  </a:lnTo>
                  <a:lnTo>
                    <a:pt x="146018" y="55150"/>
                  </a:lnTo>
                  <a:lnTo>
                    <a:pt x="144304" y="55150"/>
                  </a:lnTo>
                  <a:lnTo>
                    <a:pt x="142399" y="56483"/>
                  </a:lnTo>
                  <a:lnTo>
                    <a:pt x="142018" y="56769"/>
                  </a:lnTo>
                  <a:lnTo>
                    <a:pt x="138398" y="56198"/>
                  </a:lnTo>
                  <a:lnTo>
                    <a:pt x="138398" y="55817"/>
                  </a:lnTo>
                  <a:lnTo>
                    <a:pt x="138779" y="55531"/>
                  </a:lnTo>
                  <a:lnTo>
                    <a:pt x="138398" y="55531"/>
                  </a:lnTo>
                  <a:lnTo>
                    <a:pt x="138398" y="54864"/>
                  </a:lnTo>
                  <a:lnTo>
                    <a:pt x="138113" y="54483"/>
                  </a:lnTo>
                  <a:lnTo>
                    <a:pt x="136493" y="53531"/>
                  </a:lnTo>
                  <a:lnTo>
                    <a:pt x="135160" y="53245"/>
                  </a:lnTo>
                  <a:lnTo>
                    <a:pt x="132207" y="53816"/>
                  </a:lnTo>
                  <a:lnTo>
                    <a:pt x="130874" y="53531"/>
                  </a:lnTo>
                  <a:lnTo>
                    <a:pt x="129540" y="53816"/>
                  </a:lnTo>
                  <a:lnTo>
                    <a:pt x="128302" y="56769"/>
                  </a:lnTo>
                  <a:lnTo>
                    <a:pt x="127921" y="57150"/>
                  </a:lnTo>
                  <a:lnTo>
                    <a:pt x="127921" y="57817"/>
                  </a:lnTo>
                  <a:lnTo>
                    <a:pt x="127254" y="57817"/>
                  </a:lnTo>
                  <a:lnTo>
                    <a:pt x="127921" y="58103"/>
                  </a:lnTo>
                  <a:lnTo>
                    <a:pt x="127921" y="59150"/>
                  </a:lnTo>
                  <a:lnTo>
                    <a:pt x="128302" y="59150"/>
                  </a:lnTo>
                  <a:lnTo>
                    <a:pt x="128302" y="59722"/>
                  </a:lnTo>
                  <a:lnTo>
                    <a:pt x="128588" y="59722"/>
                  </a:lnTo>
                  <a:lnTo>
                    <a:pt x="128588" y="60103"/>
                  </a:lnTo>
                  <a:lnTo>
                    <a:pt x="128968" y="60389"/>
                  </a:lnTo>
                  <a:lnTo>
                    <a:pt x="128968" y="60770"/>
                  </a:lnTo>
                  <a:lnTo>
                    <a:pt x="128588" y="61436"/>
                  </a:lnTo>
                  <a:lnTo>
                    <a:pt x="128588" y="61722"/>
                  </a:lnTo>
                  <a:lnTo>
                    <a:pt x="128968" y="62103"/>
                  </a:lnTo>
                  <a:lnTo>
                    <a:pt x="128302" y="62675"/>
                  </a:lnTo>
                  <a:lnTo>
                    <a:pt x="128302" y="63722"/>
                  </a:lnTo>
                  <a:lnTo>
                    <a:pt x="127921" y="63722"/>
                  </a:lnTo>
                  <a:lnTo>
                    <a:pt x="129540" y="67342"/>
                  </a:lnTo>
                  <a:lnTo>
                    <a:pt x="134207" y="68580"/>
                  </a:lnTo>
                  <a:lnTo>
                    <a:pt x="140113" y="70961"/>
                  </a:lnTo>
                  <a:lnTo>
                    <a:pt x="146018" y="71533"/>
                  </a:lnTo>
                  <a:lnTo>
                    <a:pt x="146018" y="71914"/>
                  </a:lnTo>
                  <a:lnTo>
                    <a:pt x="146685" y="72581"/>
                  </a:lnTo>
                  <a:lnTo>
                    <a:pt x="147923" y="72581"/>
                  </a:lnTo>
                  <a:lnTo>
                    <a:pt x="148304" y="72200"/>
                  </a:lnTo>
                  <a:lnTo>
                    <a:pt x="148590" y="72200"/>
                  </a:lnTo>
                  <a:lnTo>
                    <a:pt x="148971" y="72581"/>
                  </a:lnTo>
                  <a:lnTo>
                    <a:pt x="148971" y="73247"/>
                  </a:lnTo>
                  <a:lnTo>
                    <a:pt x="148304" y="74486"/>
                  </a:lnTo>
                  <a:lnTo>
                    <a:pt x="146018" y="76867"/>
                  </a:lnTo>
                  <a:lnTo>
                    <a:pt x="144971" y="77153"/>
                  </a:lnTo>
                  <a:lnTo>
                    <a:pt x="144971" y="77438"/>
                  </a:lnTo>
                  <a:lnTo>
                    <a:pt x="144304" y="77438"/>
                  </a:lnTo>
                  <a:lnTo>
                    <a:pt x="144018" y="86011"/>
                  </a:lnTo>
                  <a:lnTo>
                    <a:pt x="137827" y="85725"/>
                  </a:lnTo>
                  <a:lnTo>
                    <a:pt x="131254" y="85058"/>
                  </a:lnTo>
                  <a:lnTo>
                    <a:pt x="124682" y="86678"/>
                  </a:lnTo>
                  <a:lnTo>
                    <a:pt x="123063" y="86963"/>
                  </a:lnTo>
                  <a:lnTo>
                    <a:pt x="121063" y="87630"/>
                  </a:lnTo>
                  <a:lnTo>
                    <a:pt x="118777" y="88011"/>
                  </a:lnTo>
                  <a:lnTo>
                    <a:pt x="118396" y="88011"/>
                  </a:lnTo>
                  <a:lnTo>
                    <a:pt x="118396" y="87630"/>
                  </a:lnTo>
                  <a:lnTo>
                    <a:pt x="119443" y="83344"/>
                  </a:lnTo>
                  <a:lnTo>
                    <a:pt x="118777" y="81439"/>
                  </a:lnTo>
                  <a:lnTo>
                    <a:pt x="115157" y="82106"/>
                  </a:lnTo>
                  <a:lnTo>
                    <a:pt x="114205" y="81725"/>
                  </a:lnTo>
                  <a:lnTo>
                    <a:pt x="113157" y="81725"/>
                  </a:lnTo>
                  <a:lnTo>
                    <a:pt x="111538" y="82391"/>
                  </a:lnTo>
                  <a:lnTo>
                    <a:pt x="109538" y="82772"/>
                  </a:lnTo>
                  <a:lnTo>
                    <a:pt x="108871" y="81725"/>
                  </a:lnTo>
                  <a:lnTo>
                    <a:pt x="108585" y="81058"/>
                  </a:lnTo>
                  <a:lnTo>
                    <a:pt x="108299" y="81058"/>
                  </a:lnTo>
                  <a:lnTo>
                    <a:pt x="108871" y="80391"/>
                  </a:lnTo>
                  <a:lnTo>
                    <a:pt x="108871" y="79820"/>
                  </a:lnTo>
                  <a:lnTo>
                    <a:pt x="109538" y="79820"/>
                  </a:lnTo>
                  <a:lnTo>
                    <a:pt x="110204" y="79439"/>
                  </a:lnTo>
                  <a:lnTo>
                    <a:pt x="111824" y="79153"/>
                  </a:lnTo>
                  <a:lnTo>
                    <a:pt x="112204" y="77819"/>
                  </a:lnTo>
                  <a:lnTo>
                    <a:pt x="112490" y="77153"/>
                  </a:lnTo>
                  <a:lnTo>
                    <a:pt x="112490" y="76486"/>
                  </a:lnTo>
                  <a:lnTo>
                    <a:pt x="111824" y="76200"/>
                  </a:lnTo>
                  <a:lnTo>
                    <a:pt x="111824" y="76486"/>
                  </a:lnTo>
                  <a:lnTo>
                    <a:pt x="110871" y="76486"/>
                  </a:lnTo>
                  <a:lnTo>
                    <a:pt x="109538" y="77819"/>
                  </a:lnTo>
                  <a:lnTo>
                    <a:pt x="107251" y="77819"/>
                  </a:lnTo>
                  <a:lnTo>
                    <a:pt x="106585" y="78486"/>
                  </a:lnTo>
                  <a:lnTo>
                    <a:pt x="105632" y="78486"/>
                  </a:lnTo>
                  <a:lnTo>
                    <a:pt x="104966" y="78772"/>
                  </a:lnTo>
                  <a:lnTo>
                    <a:pt x="104680" y="79820"/>
                  </a:lnTo>
                  <a:lnTo>
                    <a:pt x="104966" y="80391"/>
                  </a:lnTo>
                  <a:lnTo>
                    <a:pt x="104680" y="80391"/>
                  </a:lnTo>
                  <a:lnTo>
                    <a:pt x="104013" y="81058"/>
                  </a:lnTo>
                  <a:lnTo>
                    <a:pt x="102965" y="81439"/>
                  </a:lnTo>
                  <a:lnTo>
                    <a:pt x="103346" y="82106"/>
                  </a:lnTo>
                  <a:lnTo>
                    <a:pt x="102965" y="82391"/>
                  </a:lnTo>
                  <a:lnTo>
                    <a:pt x="103346" y="82391"/>
                  </a:lnTo>
                  <a:lnTo>
                    <a:pt x="102965" y="82391"/>
                  </a:lnTo>
                  <a:lnTo>
                    <a:pt x="103346" y="82772"/>
                  </a:lnTo>
                  <a:lnTo>
                    <a:pt x="102299" y="83725"/>
                  </a:lnTo>
                  <a:lnTo>
                    <a:pt x="101346" y="83725"/>
                  </a:lnTo>
                  <a:lnTo>
                    <a:pt x="100679" y="84392"/>
                  </a:lnTo>
                  <a:lnTo>
                    <a:pt x="100679" y="84011"/>
                  </a:lnTo>
                  <a:lnTo>
                    <a:pt x="100393" y="84011"/>
                  </a:lnTo>
                  <a:lnTo>
                    <a:pt x="99346" y="83725"/>
                  </a:lnTo>
                  <a:lnTo>
                    <a:pt x="98774" y="83725"/>
                  </a:lnTo>
                  <a:lnTo>
                    <a:pt x="97726" y="84011"/>
                  </a:lnTo>
                  <a:lnTo>
                    <a:pt x="97060" y="84011"/>
                  </a:lnTo>
                  <a:lnTo>
                    <a:pt x="96107" y="84392"/>
                  </a:lnTo>
                  <a:lnTo>
                    <a:pt x="95155" y="85344"/>
                  </a:lnTo>
                  <a:lnTo>
                    <a:pt x="93821" y="85058"/>
                  </a:lnTo>
                  <a:lnTo>
                    <a:pt x="93440" y="85725"/>
                  </a:lnTo>
                  <a:lnTo>
                    <a:pt x="92488" y="85344"/>
                  </a:lnTo>
                  <a:lnTo>
                    <a:pt x="90868" y="86297"/>
                  </a:lnTo>
                  <a:lnTo>
                    <a:pt x="90868" y="86011"/>
                  </a:lnTo>
                  <a:lnTo>
                    <a:pt x="90488" y="86297"/>
                  </a:lnTo>
                  <a:lnTo>
                    <a:pt x="90488" y="86011"/>
                  </a:lnTo>
                  <a:lnTo>
                    <a:pt x="90202" y="86011"/>
                  </a:lnTo>
                  <a:lnTo>
                    <a:pt x="88583" y="85725"/>
                  </a:lnTo>
                  <a:lnTo>
                    <a:pt x="87249" y="86011"/>
                  </a:lnTo>
                  <a:lnTo>
                    <a:pt x="86963" y="85725"/>
                  </a:lnTo>
                  <a:lnTo>
                    <a:pt x="86296" y="85725"/>
                  </a:lnTo>
                  <a:lnTo>
                    <a:pt x="85916" y="86011"/>
                  </a:lnTo>
                  <a:lnTo>
                    <a:pt x="85630" y="86678"/>
                  </a:lnTo>
                  <a:lnTo>
                    <a:pt x="85249" y="86678"/>
                  </a:lnTo>
                  <a:lnTo>
                    <a:pt x="84011" y="86297"/>
                  </a:lnTo>
                  <a:lnTo>
                    <a:pt x="82010" y="86297"/>
                  </a:lnTo>
                  <a:lnTo>
                    <a:pt x="82010" y="86678"/>
                  </a:lnTo>
                  <a:lnTo>
                    <a:pt x="81629" y="86963"/>
                  </a:lnTo>
                  <a:lnTo>
                    <a:pt x="81058" y="86963"/>
                  </a:lnTo>
                  <a:lnTo>
                    <a:pt x="79724" y="86297"/>
                  </a:lnTo>
                  <a:lnTo>
                    <a:pt x="79724" y="86011"/>
                  </a:lnTo>
                  <a:lnTo>
                    <a:pt x="79343" y="85725"/>
                  </a:lnTo>
                  <a:lnTo>
                    <a:pt x="79058" y="85725"/>
                  </a:lnTo>
                  <a:lnTo>
                    <a:pt x="78105" y="86297"/>
                  </a:lnTo>
                  <a:lnTo>
                    <a:pt x="77724" y="86297"/>
                  </a:lnTo>
                  <a:lnTo>
                    <a:pt x="77724" y="86011"/>
                  </a:lnTo>
                  <a:lnTo>
                    <a:pt x="77438" y="85725"/>
                  </a:lnTo>
                  <a:lnTo>
                    <a:pt x="76771" y="85725"/>
                  </a:lnTo>
                  <a:lnTo>
                    <a:pt x="75724" y="86011"/>
                  </a:lnTo>
                  <a:lnTo>
                    <a:pt x="75152" y="85725"/>
                  </a:lnTo>
                  <a:lnTo>
                    <a:pt x="74771" y="86011"/>
                  </a:lnTo>
                  <a:lnTo>
                    <a:pt x="73438" y="86011"/>
                  </a:lnTo>
                  <a:lnTo>
                    <a:pt x="72771" y="85344"/>
                  </a:lnTo>
                  <a:lnTo>
                    <a:pt x="71818" y="85725"/>
                  </a:lnTo>
                  <a:lnTo>
                    <a:pt x="71533" y="85725"/>
                  </a:lnTo>
                  <a:lnTo>
                    <a:pt x="70866" y="86011"/>
                  </a:lnTo>
                  <a:lnTo>
                    <a:pt x="69818" y="86011"/>
                  </a:lnTo>
                  <a:lnTo>
                    <a:pt x="69533" y="86297"/>
                  </a:lnTo>
                  <a:lnTo>
                    <a:pt x="69818" y="87344"/>
                  </a:lnTo>
                  <a:lnTo>
                    <a:pt x="69818" y="88011"/>
                  </a:lnTo>
                  <a:lnTo>
                    <a:pt x="69533" y="88297"/>
                  </a:lnTo>
                  <a:lnTo>
                    <a:pt x="68199" y="88011"/>
                  </a:lnTo>
                  <a:lnTo>
                    <a:pt x="68199" y="87344"/>
                  </a:lnTo>
                  <a:lnTo>
                    <a:pt x="67532" y="86297"/>
                  </a:lnTo>
                  <a:lnTo>
                    <a:pt x="67246" y="86011"/>
                  </a:lnTo>
                  <a:lnTo>
                    <a:pt x="67246" y="85344"/>
                  </a:lnTo>
                  <a:lnTo>
                    <a:pt x="66866" y="85058"/>
                  </a:lnTo>
                  <a:lnTo>
                    <a:pt x="67532" y="84011"/>
                  </a:lnTo>
                  <a:lnTo>
                    <a:pt x="66866" y="83725"/>
                  </a:lnTo>
                  <a:lnTo>
                    <a:pt x="66580" y="83344"/>
                  </a:lnTo>
                  <a:lnTo>
                    <a:pt x="66294" y="82772"/>
                  </a:lnTo>
                  <a:lnTo>
                    <a:pt x="64579" y="82772"/>
                  </a:lnTo>
                  <a:lnTo>
                    <a:pt x="63913" y="82391"/>
                  </a:lnTo>
                  <a:lnTo>
                    <a:pt x="62960" y="82391"/>
                  </a:lnTo>
                  <a:lnTo>
                    <a:pt x="62675" y="81725"/>
                  </a:lnTo>
                  <a:lnTo>
                    <a:pt x="62675" y="83725"/>
                  </a:lnTo>
                  <a:lnTo>
                    <a:pt x="63627" y="85344"/>
                  </a:lnTo>
                  <a:lnTo>
                    <a:pt x="63627" y="85725"/>
                  </a:lnTo>
                  <a:lnTo>
                    <a:pt x="63341" y="86297"/>
                  </a:lnTo>
                  <a:lnTo>
                    <a:pt x="63627" y="86963"/>
                  </a:lnTo>
                  <a:lnTo>
                    <a:pt x="61341" y="88964"/>
                  </a:lnTo>
                  <a:lnTo>
                    <a:pt x="60960" y="88297"/>
                  </a:lnTo>
                  <a:lnTo>
                    <a:pt x="60388" y="88011"/>
                  </a:lnTo>
                  <a:lnTo>
                    <a:pt x="60008" y="88297"/>
                  </a:lnTo>
                  <a:lnTo>
                    <a:pt x="60008" y="88011"/>
                  </a:lnTo>
                  <a:lnTo>
                    <a:pt x="59055" y="88011"/>
                  </a:lnTo>
                  <a:lnTo>
                    <a:pt x="58388" y="87630"/>
                  </a:lnTo>
                  <a:lnTo>
                    <a:pt x="58007" y="87630"/>
                  </a:lnTo>
                  <a:lnTo>
                    <a:pt x="57055" y="88011"/>
                  </a:lnTo>
                  <a:lnTo>
                    <a:pt x="56102" y="88011"/>
                  </a:lnTo>
                  <a:lnTo>
                    <a:pt x="54769" y="87344"/>
                  </a:lnTo>
                  <a:lnTo>
                    <a:pt x="54483" y="86297"/>
                  </a:lnTo>
                  <a:lnTo>
                    <a:pt x="54102" y="85058"/>
                  </a:lnTo>
                  <a:lnTo>
                    <a:pt x="53150" y="84392"/>
                  </a:lnTo>
                  <a:lnTo>
                    <a:pt x="53150" y="84011"/>
                  </a:lnTo>
                  <a:lnTo>
                    <a:pt x="52102" y="83725"/>
                  </a:lnTo>
                  <a:lnTo>
                    <a:pt x="51816" y="83058"/>
                  </a:lnTo>
                  <a:lnTo>
                    <a:pt x="50863" y="82772"/>
                  </a:lnTo>
                  <a:lnTo>
                    <a:pt x="50483" y="82772"/>
                  </a:lnTo>
                  <a:lnTo>
                    <a:pt x="50483" y="82106"/>
                  </a:lnTo>
                  <a:lnTo>
                    <a:pt x="49530" y="81439"/>
                  </a:lnTo>
                  <a:lnTo>
                    <a:pt x="49816" y="80105"/>
                  </a:lnTo>
                  <a:lnTo>
                    <a:pt x="49149" y="79820"/>
                  </a:lnTo>
                  <a:lnTo>
                    <a:pt x="48863" y="79439"/>
                  </a:lnTo>
                  <a:lnTo>
                    <a:pt x="49149" y="79439"/>
                  </a:lnTo>
                  <a:lnTo>
                    <a:pt x="49530" y="78105"/>
                  </a:lnTo>
                  <a:lnTo>
                    <a:pt x="49149" y="78105"/>
                  </a:lnTo>
                  <a:lnTo>
                    <a:pt x="49149" y="77438"/>
                  </a:lnTo>
                  <a:lnTo>
                    <a:pt x="49530" y="77438"/>
                  </a:lnTo>
                  <a:lnTo>
                    <a:pt x="49149" y="76867"/>
                  </a:lnTo>
                  <a:lnTo>
                    <a:pt x="48863" y="76867"/>
                  </a:lnTo>
                  <a:lnTo>
                    <a:pt x="49149" y="76486"/>
                  </a:lnTo>
                  <a:lnTo>
                    <a:pt x="49149" y="76200"/>
                  </a:lnTo>
                  <a:lnTo>
                    <a:pt x="48196" y="76200"/>
                  </a:lnTo>
                  <a:lnTo>
                    <a:pt x="48196" y="75819"/>
                  </a:lnTo>
                  <a:lnTo>
                    <a:pt x="47911" y="75533"/>
                  </a:lnTo>
                  <a:lnTo>
                    <a:pt x="47911" y="76867"/>
                  </a:lnTo>
                  <a:lnTo>
                    <a:pt x="46863" y="76867"/>
                  </a:lnTo>
                  <a:lnTo>
                    <a:pt x="46577" y="76486"/>
                  </a:lnTo>
                  <a:lnTo>
                    <a:pt x="46196" y="76486"/>
                  </a:lnTo>
                  <a:lnTo>
                    <a:pt x="46196" y="75819"/>
                  </a:lnTo>
                  <a:lnTo>
                    <a:pt x="45911" y="75819"/>
                  </a:lnTo>
                  <a:lnTo>
                    <a:pt x="45911" y="75533"/>
                  </a:lnTo>
                  <a:lnTo>
                    <a:pt x="45625" y="75819"/>
                  </a:lnTo>
                  <a:lnTo>
                    <a:pt x="45244" y="75533"/>
                  </a:lnTo>
                  <a:lnTo>
                    <a:pt x="44958" y="75533"/>
                  </a:lnTo>
                  <a:lnTo>
                    <a:pt x="44291" y="76867"/>
                  </a:lnTo>
                  <a:lnTo>
                    <a:pt x="43910" y="76486"/>
                  </a:lnTo>
                  <a:lnTo>
                    <a:pt x="43910" y="75819"/>
                  </a:lnTo>
                  <a:lnTo>
                    <a:pt x="42958" y="75533"/>
                  </a:lnTo>
                  <a:lnTo>
                    <a:pt x="42672" y="75533"/>
                  </a:lnTo>
                  <a:lnTo>
                    <a:pt x="42672" y="76867"/>
                  </a:lnTo>
                  <a:lnTo>
                    <a:pt x="42291" y="76867"/>
                  </a:lnTo>
                  <a:lnTo>
                    <a:pt x="42672" y="77153"/>
                  </a:lnTo>
                  <a:lnTo>
                    <a:pt x="42005" y="77819"/>
                  </a:lnTo>
                  <a:lnTo>
                    <a:pt x="38386" y="78105"/>
                  </a:lnTo>
                  <a:lnTo>
                    <a:pt x="37719" y="78486"/>
                  </a:lnTo>
                  <a:lnTo>
                    <a:pt x="37338" y="78486"/>
                  </a:lnTo>
                  <a:lnTo>
                    <a:pt x="37052" y="77819"/>
                  </a:lnTo>
                  <a:lnTo>
                    <a:pt x="36767" y="78105"/>
                  </a:lnTo>
                  <a:lnTo>
                    <a:pt x="35433" y="77153"/>
                  </a:lnTo>
                  <a:lnTo>
                    <a:pt x="35433" y="76867"/>
                  </a:lnTo>
                  <a:lnTo>
                    <a:pt x="35719" y="76486"/>
                  </a:lnTo>
                  <a:lnTo>
                    <a:pt x="35433" y="75819"/>
                  </a:lnTo>
                  <a:lnTo>
                    <a:pt x="35052" y="75533"/>
                  </a:lnTo>
                  <a:lnTo>
                    <a:pt x="35433" y="74200"/>
                  </a:lnTo>
                  <a:lnTo>
                    <a:pt x="35052" y="73914"/>
                  </a:lnTo>
                  <a:lnTo>
                    <a:pt x="35433" y="73533"/>
                  </a:lnTo>
                  <a:lnTo>
                    <a:pt x="35433" y="73247"/>
                  </a:lnTo>
                  <a:lnTo>
                    <a:pt x="35719" y="72866"/>
                  </a:lnTo>
                  <a:lnTo>
                    <a:pt x="35433" y="71914"/>
                  </a:lnTo>
                  <a:lnTo>
                    <a:pt x="35052" y="71247"/>
                  </a:lnTo>
                  <a:lnTo>
                    <a:pt x="34766" y="70961"/>
                  </a:lnTo>
                  <a:lnTo>
                    <a:pt x="34766" y="70580"/>
                  </a:lnTo>
                  <a:lnTo>
                    <a:pt x="34385" y="70580"/>
                  </a:lnTo>
                  <a:lnTo>
                    <a:pt x="34385" y="70295"/>
                  </a:lnTo>
                  <a:lnTo>
                    <a:pt x="34766" y="70295"/>
                  </a:lnTo>
                  <a:lnTo>
                    <a:pt x="35052" y="69914"/>
                  </a:lnTo>
                  <a:lnTo>
                    <a:pt x="34766" y="69628"/>
                  </a:lnTo>
                  <a:lnTo>
                    <a:pt x="35052" y="68009"/>
                  </a:lnTo>
                  <a:lnTo>
                    <a:pt x="35052" y="67628"/>
                  </a:lnTo>
                  <a:lnTo>
                    <a:pt x="34385" y="66961"/>
                  </a:lnTo>
                  <a:lnTo>
                    <a:pt x="34100" y="66961"/>
                  </a:lnTo>
                  <a:lnTo>
                    <a:pt x="33814" y="66294"/>
                  </a:lnTo>
                  <a:lnTo>
                    <a:pt x="32480" y="66294"/>
                  </a:lnTo>
                  <a:lnTo>
                    <a:pt x="32480" y="66008"/>
                  </a:lnTo>
                  <a:lnTo>
                    <a:pt x="31813" y="65627"/>
                  </a:lnTo>
                  <a:lnTo>
                    <a:pt x="31433" y="65056"/>
                  </a:lnTo>
                  <a:lnTo>
                    <a:pt x="30480" y="65056"/>
                  </a:lnTo>
                  <a:lnTo>
                    <a:pt x="29813" y="65342"/>
                  </a:lnTo>
                  <a:lnTo>
                    <a:pt x="28194" y="65342"/>
                  </a:lnTo>
                  <a:lnTo>
                    <a:pt x="27527" y="65056"/>
                  </a:lnTo>
                  <a:lnTo>
                    <a:pt x="26861" y="65627"/>
                  </a:lnTo>
                  <a:lnTo>
                    <a:pt x="26194" y="65342"/>
                  </a:lnTo>
                  <a:lnTo>
                    <a:pt x="25527" y="62389"/>
                  </a:lnTo>
                  <a:lnTo>
                    <a:pt x="24955" y="62103"/>
                  </a:lnTo>
                  <a:lnTo>
                    <a:pt x="23908" y="62389"/>
                  </a:lnTo>
                  <a:lnTo>
                    <a:pt x="23241" y="63722"/>
                  </a:lnTo>
                  <a:lnTo>
                    <a:pt x="22574" y="64389"/>
                  </a:lnTo>
                  <a:lnTo>
                    <a:pt x="22003" y="64389"/>
                  </a:lnTo>
                  <a:lnTo>
                    <a:pt x="21622" y="63341"/>
                  </a:lnTo>
                  <a:lnTo>
                    <a:pt x="20955" y="62389"/>
                  </a:lnTo>
                  <a:lnTo>
                    <a:pt x="19336" y="62675"/>
                  </a:lnTo>
                  <a:lnTo>
                    <a:pt x="18002" y="61436"/>
                  </a:lnTo>
                  <a:lnTo>
                    <a:pt x="18002" y="61055"/>
                  </a:lnTo>
                  <a:lnTo>
                    <a:pt x="18383" y="60770"/>
                  </a:lnTo>
                  <a:lnTo>
                    <a:pt x="18383" y="60389"/>
                  </a:lnTo>
                  <a:lnTo>
                    <a:pt x="17336" y="60103"/>
                  </a:lnTo>
                  <a:lnTo>
                    <a:pt x="16669" y="59722"/>
                  </a:lnTo>
                  <a:lnTo>
                    <a:pt x="16097" y="59150"/>
                  </a:lnTo>
                  <a:lnTo>
                    <a:pt x="16097" y="58484"/>
                  </a:lnTo>
                  <a:lnTo>
                    <a:pt x="15716" y="58484"/>
                  </a:lnTo>
                  <a:lnTo>
                    <a:pt x="15430" y="58103"/>
                  </a:lnTo>
                  <a:lnTo>
                    <a:pt x="14383" y="57817"/>
                  </a:lnTo>
                  <a:lnTo>
                    <a:pt x="13430" y="57817"/>
                  </a:lnTo>
                  <a:lnTo>
                    <a:pt x="12097" y="59150"/>
                  </a:lnTo>
                  <a:lnTo>
                    <a:pt x="12478" y="60770"/>
                  </a:lnTo>
                  <a:lnTo>
                    <a:pt x="11430" y="63341"/>
                  </a:lnTo>
                  <a:lnTo>
                    <a:pt x="12097" y="64675"/>
                  </a:lnTo>
                  <a:lnTo>
                    <a:pt x="13049" y="64675"/>
                  </a:lnTo>
                  <a:lnTo>
                    <a:pt x="13049" y="65056"/>
                  </a:lnTo>
                  <a:lnTo>
                    <a:pt x="12763" y="66961"/>
                  </a:lnTo>
                  <a:lnTo>
                    <a:pt x="10763" y="68294"/>
                  </a:lnTo>
                  <a:lnTo>
                    <a:pt x="11144" y="68580"/>
                  </a:lnTo>
                  <a:lnTo>
                    <a:pt x="12097" y="68961"/>
                  </a:lnTo>
                  <a:lnTo>
                    <a:pt x="11811" y="69628"/>
                  </a:lnTo>
                  <a:lnTo>
                    <a:pt x="12097" y="69914"/>
                  </a:lnTo>
                  <a:lnTo>
                    <a:pt x="12478" y="70580"/>
                  </a:lnTo>
                  <a:lnTo>
                    <a:pt x="9144" y="73914"/>
                  </a:lnTo>
                  <a:lnTo>
                    <a:pt x="7525" y="72200"/>
                  </a:lnTo>
                  <a:lnTo>
                    <a:pt x="5905" y="71533"/>
                  </a:lnTo>
                  <a:lnTo>
                    <a:pt x="5239" y="72581"/>
                  </a:lnTo>
                  <a:lnTo>
                    <a:pt x="4572" y="72200"/>
                  </a:lnTo>
                  <a:lnTo>
                    <a:pt x="4191" y="71247"/>
                  </a:lnTo>
                  <a:lnTo>
                    <a:pt x="4191" y="70295"/>
                  </a:lnTo>
                  <a:lnTo>
                    <a:pt x="3905" y="69914"/>
                  </a:lnTo>
                  <a:lnTo>
                    <a:pt x="3905" y="69247"/>
                  </a:lnTo>
                  <a:lnTo>
                    <a:pt x="3238" y="68009"/>
                  </a:lnTo>
                  <a:lnTo>
                    <a:pt x="2286" y="66961"/>
                  </a:lnTo>
                  <a:lnTo>
                    <a:pt x="1619" y="66008"/>
                  </a:lnTo>
                  <a:lnTo>
                    <a:pt x="1619" y="64675"/>
                  </a:lnTo>
                  <a:lnTo>
                    <a:pt x="1238" y="64675"/>
                  </a:lnTo>
                  <a:lnTo>
                    <a:pt x="1238" y="64008"/>
                  </a:lnTo>
                  <a:lnTo>
                    <a:pt x="667" y="63341"/>
                  </a:lnTo>
                  <a:lnTo>
                    <a:pt x="0" y="62389"/>
                  </a:lnTo>
                  <a:lnTo>
                    <a:pt x="286" y="61722"/>
                  </a:lnTo>
                  <a:lnTo>
                    <a:pt x="953" y="61055"/>
                  </a:lnTo>
                  <a:lnTo>
                    <a:pt x="1619" y="60770"/>
                  </a:lnTo>
                  <a:lnTo>
                    <a:pt x="1619" y="60389"/>
                  </a:lnTo>
                  <a:lnTo>
                    <a:pt x="1905" y="60103"/>
                  </a:lnTo>
                  <a:lnTo>
                    <a:pt x="2286" y="59436"/>
                  </a:lnTo>
                  <a:lnTo>
                    <a:pt x="2953" y="59436"/>
                  </a:lnTo>
                  <a:lnTo>
                    <a:pt x="2953" y="58769"/>
                  </a:lnTo>
                  <a:lnTo>
                    <a:pt x="3238" y="58103"/>
                  </a:lnTo>
                  <a:lnTo>
                    <a:pt x="2953" y="57817"/>
                  </a:lnTo>
                  <a:lnTo>
                    <a:pt x="2953" y="57436"/>
                  </a:lnTo>
                  <a:lnTo>
                    <a:pt x="3238" y="57150"/>
                  </a:lnTo>
                  <a:lnTo>
                    <a:pt x="3238" y="56198"/>
                  </a:lnTo>
                  <a:lnTo>
                    <a:pt x="2572" y="55817"/>
                  </a:lnTo>
                  <a:lnTo>
                    <a:pt x="3238" y="55817"/>
                  </a:lnTo>
                  <a:lnTo>
                    <a:pt x="3620" y="55150"/>
                  </a:lnTo>
                  <a:lnTo>
                    <a:pt x="4191" y="55150"/>
                  </a:lnTo>
                  <a:lnTo>
                    <a:pt x="4572" y="54864"/>
                  </a:lnTo>
                  <a:lnTo>
                    <a:pt x="3620" y="53816"/>
                  </a:lnTo>
                  <a:lnTo>
                    <a:pt x="2572" y="53531"/>
                  </a:lnTo>
                  <a:lnTo>
                    <a:pt x="2572" y="52578"/>
                  </a:lnTo>
                  <a:lnTo>
                    <a:pt x="2953" y="51245"/>
                  </a:lnTo>
                  <a:lnTo>
                    <a:pt x="2953" y="50197"/>
                  </a:lnTo>
                  <a:lnTo>
                    <a:pt x="2572" y="49911"/>
                  </a:lnTo>
                  <a:lnTo>
                    <a:pt x="2953" y="49244"/>
                  </a:lnTo>
                  <a:lnTo>
                    <a:pt x="2286" y="48578"/>
                  </a:lnTo>
                  <a:lnTo>
                    <a:pt x="3238" y="47625"/>
                  </a:lnTo>
                  <a:lnTo>
                    <a:pt x="3620" y="46958"/>
                  </a:lnTo>
                  <a:lnTo>
                    <a:pt x="4572" y="46006"/>
                  </a:lnTo>
                  <a:lnTo>
                    <a:pt x="3620" y="45339"/>
                  </a:lnTo>
                  <a:lnTo>
                    <a:pt x="3238" y="45339"/>
                  </a:lnTo>
                  <a:lnTo>
                    <a:pt x="2953" y="44672"/>
                  </a:lnTo>
                  <a:lnTo>
                    <a:pt x="2953" y="43339"/>
                  </a:lnTo>
                  <a:lnTo>
                    <a:pt x="3238" y="43339"/>
                  </a:lnTo>
                  <a:lnTo>
                    <a:pt x="3905" y="43720"/>
                  </a:lnTo>
                  <a:lnTo>
                    <a:pt x="4572" y="43053"/>
                  </a:lnTo>
                  <a:lnTo>
                    <a:pt x="4572" y="42386"/>
                  </a:lnTo>
                  <a:lnTo>
                    <a:pt x="4191" y="42005"/>
                  </a:lnTo>
                  <a:lnTo>
                    <a:pt x="4572" y="42005"/>
                  </a:lnTo>
                  <a:lnTo>
                    <a:pt x="4858" y="41053"/>
                  </a:lnTo>
                  <a:lnTo>
                    <a:pt x="5905" y="40767"/>
                  </a:lnTo>
                  <a:lnTo>
                    <a:pt x="6572" y="41339"/>
                  </a:lnTo>
                  <a:lnTo>
                    <a:pt x="6572" y="42005"/>
                  </a:lnTo>
                  <a:lnTo>
                    <a:pt x="6858" y="42005"/>
                  </a:lnTo>
                  <a:lnTo>
                    <a:pt x="6858" y="41339"/>
                  </a:lnTo>
                  <a:lnTo>
                    <a:pt x="7144" y="41053"/>
                  </a:lnTo>
                  <a:lnTo>
                    <a:pt x="8477" y="40767"/>
                  </a:lnTo>
                  <a:lnTo>
                    <a:pt x="9525" y="40100"/>
                  </a:lnTo>
                  <a:lnTo>
                    <a:pt x="9811" y="39719"/>
                  </a:lnTo>
                  <a:lnTo>
                    <a:pt x="10096" y="40100"/>
                  </a:lnTo>
                  <a:lnTo>
                    <a:pt x="10478" y="40100"/>
                  </a:lnTo>
                  <a:lnTo>
                    <a:pt x="10478" y="40386"/>
                  </a:lnTo>
                  <a:lnTo>
                    <a:pt x="11144" y="40767"/>
                  </a:lnTo>
                  <a:lnTo>
                    <a:pt x="11144" y="41720"/>
                  </a:lnTo>
                  <a:lnTo>
                    <a:pt x="10763" y="42005"/>
                  </a:lnTo>
                  <a:lnTo>
                    <a:pt x="10763" y="43053"/>
                  </a:lnTo>
                  <a:lnTo>
                    <a:pt x="11144" y="43720"/>
                  </a:lnTo>
                  <a:lnTo>
                    <a:pt x="11811" y="44672"/>
                  </a:lnTo>
                  <a:lnTo>
                    <a:pt x="12097" y="45625"/>
                  </a:lnTo>
                  <a:lnTo>
                    <a:pt x="12478" y="46292"/>
                  </a:lnTo>
                  <a:lnTo>
                    <a:pt x="17050" y="46958"/>
                  </a:lnTo>
                  <a:lnTo>
                    <a:pt x="18669" y="45625"/>
                  </a:lnTo>
                  <a:lnTo>
                    <a:pt x="18669" y="44958"/>
                  </a:lnTo>
                  <a:lnTo>
                    <a:pt x="18955" y="44672"/>
                  </a:lnTo>
                  <a:lnTo>
                    <a:pt x="19621" y="43339"/>
                  </a:lnTo>
                  <a:lnTo>
                    <a:pt x="20288" y="42672"/>
                  </a:lnTo>
                  <a:lnTo>
                    <a:pt x="20669" y="42005"/>
                  </a:lnTo>
                  <a:lnTo>
                    <a:pt x="20669" y="41339"/>
                  </a:lnTo>
                  <a:lnTo>
                    <a:pt x="21336" y="41053"/>
                  </a:lnTo>
                  <a:lnTo>
                    <a:pt x="21336" y="40386"/>
                  </a:lnTo>
                  <a:lnTo>
                    <a:pt x="21908" y="40386"/>
                  </a:lnTo>
                  <a:lnTo>
                    <a:pt x="22288" y="39053"/>
                  </a:lnTo>
                  <a:lnTo>
                    <a:pt x="24289" y="38386"/>
                  </a:lnTo>
                  <a:lnTo>
                    <a:pt x="24575" y="37433"/>
                  </a:lnTo>
                  <a:lnTo>
                    <a:pt x="23241" y="36767"/>
                  </a:lnTo>
                  <a:lnTo>
                    <a:pt x="23241" y="36100"/>
                  </a:lnTo>
                  <a:lnTo>
                    <a:pt x="22574" y="36767"/>
                  </a:lnTo>
                  <a:lnTo>
                    <a:pt x="21908" y="37148"/>
                  </a:lnTo>
                  <a:lnTo>
                    <a:pt x="21622" y="36767"/>
                  </a:lnTo>
                  <a:lnTo>
                    <a:pt x="21908" y="36481"/>
                  </a:lnTo>
                  <a:lnTo>
                    <a:pt x="21336" y="36100"/>
                  </a:lnTo>
                  <a:lnTo>
                    <a:pt x="21336" y="35814"/>
                  </a:lnTo>
                  <a:lnTo>
                    <a:pt x="20955" y="35433"/>
                  </a:lnTo>
                  <a:lnTo>
                    <a:pt x="20288" y="35433"/>
                  </a:lnTo>
                  <a:lnTo>
                    <a:pt x="20669" y="35814"/>
                  </a:lnTo>
                  <a:lnTo>
                    <a:pt x="19621" y="35814"/>
                  </a:lnTo>
                  <a:lnTo>
                    <a:pt x="19621" y="35147"/>
                  </a:lnTo>
                  <a:lnTo>
                    <a:pt x="19336" y="34862"/>
                  </a:lnTo>
                  <a:lnTo>
                    <a:pt x="19621" y="34481"/>
                  </a:lnTo>
                  <a:lnTo>
                    <a:pt x="19621" y="34195"/>
                  </a:lnTo>
                  <a:lnTo>
                    <a:pt x="19336" y="34195"/>
                  </a:lnTo>
                  <a:lnTo>
                    <a:pt x="18669" y="34481"/>
                  </a:lnTo>
                  <a:lnTo>
                    <a:pt x="17336" y="34195"/>
                  </a:lnTo>
                  <a:lnTo>
                    <a:pt x="18002" y="34195"/>
                  </a:lnTo>
                  <a:lnTo>
                    <a:pt x="18955" y="33814"/>
                  </a:lnTo>
                  <a:lnTo>
                    <a:pt x="19336" y="32861"/>
                  </a:lnTo>
                  <a:lnTo>
                    <a:pt x="20288" y="31528"/>
                  </a:lnTo>
                  <a:lnTo>
                    <a:pt x="20669" y="31528"/>
                  </a:lnTo>
                  <a:lnTo>
                    <a:pt x="20955" y="30861"/>
                  </a:lnTo>
                  <a:lnTo>
                    <a:pt x="21622" y="30575"/>
                  </a:lnTo>
                  <a:lnTo>
                    <a:pt x="21622" y="29528"/>
                  </a:lnTo>
                  <a:lnTo>
                    <a:pt x="21908" y="28575"/>
                  </a:lnTo>
                  <a:lnTo>
                    <a:pt x="21908" y="28289"/>
                  </a:lnTo>
                  <a:lnTo>
                    <a:pt x="20955" y="27908"/>
                  </a:lnTo>
                  <a:lnTo>
                    <a:pt x="20003" y="27242"/>
                  </a:lnTo>
                  <a:lnTo>
                    <a:pt x="19336" y="27908"/>
                  </a:lnTo>
                  <a:lnTo>
                    <a:pt x="18955" y="26575"/>
                  </a:lnTo>
                  <a:lnTo>
                    <a:pt x="19621" y="25622"/>
                  </a:lnTo>
                  <a:lnTo>
                    <a:pt x="19621" y="24956"/>
                  </a:lnTo>
                  <a:lnTo>
                    <a:pt x="20003" y="24289"/>
                  </a:lnTo>
                  <a:lnTo>
                    <a:pt x="20669" y="24003"/>
                  </a:lnTo>
                  <a:lnTo>
                    <a:pt x="20288" y="24003"/>
                  </a:lnTo>
                  <a:lnTo>
                    <a:pt x="20003" y="23622"/>
                  </a:lnTo>
                  <a:lnTo>
                    <a:pt x="20003" y="23336"/>
                  </a:lnTo>
                  <a:lnTo>
                    <a:pt x="20955" y="22670"/>
                  </a:lnTo>
                  <a:lnTo>
                    <a:pt x="21622" y="22003"/>
                  </a:lnTo>
                  <a:lnTo>
                    <a:pt x="21622" y="21336"/>
                  </a:lnTo>
                  <a:lnTo>
                    <a:pt x="21908" y="21050"/>
                  </a:lnTo>
                  <a:lnTo>
                    <a:pt x="23241" y="21050"/>
                  </a:lnTo>
                  <a:lnTo>
                    <a:pt x="23241" y="20384"/>
                  </a:lnTo>
                  <a:lnTo>
                    <a:pt x="22288" y="19431"/>
                  </a:lnTo>
                  <a:lnTo>
                    <a:pt x="21908" y="19431"/>
                  </a:lnTo>
                  <a:lnTo>
                    <a:pt x="21622" y="19050"/>
                  </a:lnTo>
                  <a:lnTo>
                    <a:pt x="20955" y="18764"/>
                  </a:lnTo>
                  <a:lnTo>
                    <a:pt x="20669" y="18764"/>
                  </a:lnTo>
                  <a:lnTo>
                    <a:pt x="20669" y="18383"/>
                  </a:lnTo>
                  <a:lnTo>
                    <a:pt x="21908" y="18098"/>
                  </a:lnTo>
                  <a:lnTo>
                    <a:pt x="22955" y="18383"/>
                  </a:lnTo>
                  <a:lnTo>
                    <a:pt x="23908" y="18383"/>
                  </a:lnTo>
                  <a:lnTo>
                    <a:pt x="24860" y="18098"/>
                  </a:lnTo>
                  <a:lnTo>
                    <a:pt x="25527" y="18098"/>
                  </a:lnTo>
                  <a:lnTo>
                    <a:pt x="24575" y="17431"/>
                  </a:lnTo>
                  <a:lnTo>
                    <a:pt x="24289" y="17145"/>
                  </a:lnTo>
                  <a:lnTo>
                    <a:pt x="27527" y="17145"/>
                  </a:lnTo>
                  <a:lnTo>
                    <a:pt x="28194" y="17717"/>
                  </a:lnTo>
                  <a:lnTo>
                    <a:pt x="28861" y="17717"/>
                  </a:lnTo>
                  <a:lnTo>
                    <a:pt x="30194" y="17145"/>
                  </a:lnTo>
                  <a:lnTo>
                    <a:pt x="30480" y="17145"/>
                  </a:lnTo>
                  <a:lnTo>
                    <a:pt x="33814" y="15811"/>
                  </a:lnTo>
                  <a:lnTo>
                    <a:pt x="35719" y="14478"/>
                  </a:lnTo>
                  <a:lnTo>
                    <a:pt x="36386" y="14192"/>
                  </a:lnTo>
                  <a:lnTo>
                    <a:pt x="36100" y="13145"/>
                  </a:lnTo>
                  <a:lnTo>
                    <a:pt x="36386" y="12859"/>
                  </a:lnTo>
                  <a:lnTo>
                    <a:pt x="36767" y="12859"/>
                  </a:lnTo>
                  <a:lnTo>
                    <a:pt x="37338" y="12192"/>
                  </a:lnTo>
                  <a:lnTo>
                    <a:pt x="37338" y="11525"/>
                  </a:lnTo>
                  <a:lnTo>
                    <a:pt x="36767" y="10192"/>
                  </a:lnTo>
                  <a:lnTo>
                    <a:pt x="36767" y="9525"/>
                  </a:lnTo>
                  <a:lnTo>
                    <a:pt x="36100" y="9239"/>
                  </a:lnTo>
                  <a:lnTo>
                    <a:pt x="36767" y="8573"/>
                  </a:lnTo>
                  <a:lnTo>
                    <a:pt x="36767" y="8287"/>
                  </a:lnTo>
                  <a:lnTo>
                    <a:pt x="38005" y="8573"/>
                  </a:lnTo>
                  <a:lnTo>
                    <a:pt x="39053" y="9239"/>
                  </a:lnTo>
                  <a:lnTo>
                    <a:pt x="39053" y="8287"/>
                  </a:lnTo>
                  <a:lnTo>
                    <a:pt x="40291" y="7620"/>
                  </a:lnTo>
                  <a:lnTo>
                    <a:pt x="40958" y="6953"/>
                  </a:lnTo>
                  <a:lnTo>
                    <a:pt x="40958" y="5906"/>
                  </a:lnTo>
                  <a:lnTo>
                    <a:pt x="41338" y="5906"/>
                  </a:lnTo>
                  <a:lnTo>
                    <a:pt x="41624" y="5334"/>
                  </a:lnTo>
                  <a:lnTo>
                    <a:pt x="41338" y="4667"/>
                  </a:lnTo>
                  <a:lnTo>
                    <a:pt x="41624" y="4667"/>
                  </a:lnTo>
                  <a:lnTo>
                    <a:pt x="42005" y="4286"/>
                  </a:lnTo>
                  <a:lnTo>
                    <a:pt x="42005" y="4001"/>
                  </a:lnTo>
                  <a:lnTo>
                    <a:pt x="42672" y="3334"/>
                  </a:lnTo>
                  <a:lnTo>
                    <a:pt x="42958" y="2667"/>
                  </a:lnTo>
                  <a:lnTo>
                    <a:pt x="42672" y="2000"/>
                  </a:lnTo>
                  <a:lnTo>
                    <a:pt x="42672" y="1048"/>
                  </a:lnTo>
                  <a:lnTo>
                    <a:pt x="44958" y="0"/>
                  </a:lnTo>
                  <a:lnTo>
                    <a:pt x="44958" y="1334"/>
                  </a:lnTo>
                  <a:lnTo>
                    <a:pt x="44577" y="1715"/>
                  </a:lnTo>
                  <a:lnTo>
                    <a:pt x="43910" y="2953"/>
                  </a:lnTo>
                  <a:lnTo>
                    <a:pt x="44577" y="2953"/>
                  </a:lnTo>
                  <a:lnTo>
                    <a:pt x="44577" y="4001"/>
                  </a:lnTo>
                  <a:lnTo>
                    <a:pt x="45244" y="4001"/>
                  </a:lnTo>
                  <a:lnTo>
                    <a:pt x="46863" y="3620"/>
                  </a:lnTo>
                  <a:lnTo>
                    <a:pt x="46863" y="4286"/>
                  </a:lnTo>
                  <a:lnTo>
                    <a:pt x="46577" y="4667"/>
                  </a:lnTo>
                  <a:lnTo>
                    <a:pt x="46577" y="4953"/>
                  </a:lnTo>
                  <a:lnTo>
                    <a:pt x="46863" y="5334"/>
                  </a:lnTo>
                  <a:lnTo>
                    <a:pt x="47911" y="5334"/>
                  </a:lnTo>
                  <a:lnTo>
                    <a:pt x="47911" y="5620"/>
                  </a:lnTo>
                  <a:lnTo>
                    <a:pt x="48196" y="5620"/>
                  </a:lnTo>
                  <a:lnTo>
                    <a:pt x="47911" y="6572"/>
                  </a:lnTo>
                  <a:lnTo>
                    <a:pt x="48196" y="6953"/>
                  </a:lnTo>
                  <a:lnTo>
                    <a:pt x="48196" y="7239"/>
                  </a:lnTo>
                  <a:lnTo>
                    <a:pt x="48578" y="7239"/>
                  </a:lnTo>
                  <a:lnTo>
                    <a:pt x="48578" y="7620"/>
                  </a:lnTo>
                  <a:lnTo>
                    <a:pt x="48578" y="7239"/>
                  </a:lnTo>
                  <a:lnTo>
                    <a:pt x="49530" y="7620"/>
                  </a:lnTo>
                  <a:lnTo>
                    <a:pt x="50197" y="8287"/>
                  </a:lnTo>
                  <a:lnTo>
                    <a:pt x="50483" y="8287"/>
                  </a:lnTo>
                  <a:lnTo>
                    <a:pt x="51816" y="8858"/>
                  </a:lnTo>
                  <a:lnTo>
                    <a:pt x="51530" y="9239"/>
                  </a:lnTo>
                  <a:lnTo>
                    <a:pt x="51816" y="9906"/>
                  </a:lnTo>
                  <a:lnTo>
                    <a:pt x="51530" y="10192"/>
                  </a:lnTo>
                  <a:lnTo>
                    <a:pt x="51816" y="10573"/>
                  </a:lnTo>
                  <a:lnTo>
                    <a:pt x="51816" y="11240"/>
                  </a:lnTo>
                  <a:lnTo>
                    <a:pt x="52483" y="11811"/>
                  </a:lnTo>
                  <a:lnTo>
                    <a:pt x="51530" y="11811"/>
                  </a:lnTo>
                  <a:lnTo>
                    <a:pt x="51530" y="12192"/>
                  </a:lnTo>
                  <a:lnTo>
                    <a:pt x="52102" y="12859"/>
                  </a:lnTo>
                  <a:lnTo>
                    <a:pt x="52102" y="13145"/>
                  </a:lnTo>
                  <a:lnTo>
                    <a:pt x="52483" y="12859"/>
                  </a:lnTo>
                  <a:lnTo>
                    <a:pt x="52483" y="13145"/>
                  </a:lnTo>
                  <a:lnTo>
                    <a:pt x="53150" y="13145"/>
                  </a:lnTo>
                  <a:lnTo>
                    <a:pt x="53150" y="13526"/>
                  </a:lnTo>
                  <a:lnTo>
                    <a:pt x="53435" y="13526"/>
                  </a:lnTo>
                  <a:lnTo>
                    <a:pt x="53816" y="13811"/>
                  </a:lnTo>
                  <a:lnTo>
                    <a:pt x="53816" y="14478"/>
                  </a:lnTo>
                  <a:lnTo>
                    <a:pt x="54483" y="15431"/>
                  </a:lnTo>
                  <a:lnTo>
                    <a:pt x="55436" y="15431"/>
                  </a:lnTo>
                  <a:lnTo>
                    <a:pt x="55436" y="16097"/>
                  </a:lnTo>
                  <a:lnTo>
                    <a:pt x="56102" y="16097"/>
                  </a:lnTo>
                  <a:lnTo>
                    <a:pt x="56102" y="16764"/>
                  </a:lnTo>
                  <a:lnTo>
                    <a:pt x="56388" y="17145"/>
                  </a:lnTo>
                  <a:lnTo>
                    <a:pt x="56388" y="17431"/>
                  </a:lnTo>
                  <a:lnTo>
                    <a:pt x="56769" y="17431"/>
                  </a:lnTo>
                  <a:lnTo>
                    <a:pt x="57436" y="17145"/>
                  </a:lnTo>
                  <a:lnTo>
                    <a:pt x="57721" y="17717"/>
                  </a:lnTo>
                  <a:lnTo>
                    <a:pt x="58674" y="17717"/>
                  </a:lnTo>
                  <a:lnTo>
                    <a:pt x="58674" y="18383"/>
                  </a:lnTo>
                  <a:lnTo>
                    <a:pt x="59055" y="17717"/>
                  </a:lnTo>
                  <a:lnTo>
                    <a:pt x="59341" y="17431"/>
                  </a:lnTo>
                  <a:lnTo>
                    <a:pt x="59722" y="17431"/>
                  </a:lnTo>
                  <a:lnTo>
                    <a:pt x="59722" y="17717"/>
                  </a:lnTo>
                  <a:lnTo>
                    <a:pt x="59341" y="18098"/>
                  </a:lnTo>
                  <a:lnTo>
                    <a:pt x="59722" y="18383"/>
                  </a:lnTo>
                  <a:lnTo>
                    <a:pt x="59722" y="19050"/>
                  </a:lnTo>
                  <a:lnTo>
                    <a:pt x="60388" y="19050"/>
                  </a:lnTo>
                  <a:lnTo>
                    <a:pt x="60674" y="18764"/>
                  </a:lnTo>
                  <a:lnTo>
                    <a:pt x="61627" y="19717"/>
                  </a:lnTo>
                  <a:lnTo>
                    <a:pt x="61627" y="20384"/>
                  </a:lnTo>
                  <a:lnTo>
                    <a:pt x="62008" y="20098"/>
                  </a:lnTo>
                  <a:lnTo>
                    <a:pt x="62675" y="20669"/>
                  </a:lnTo>
                  <a:lnTo>
                    <a:pt x="62960" y="20384"/>
                  </a:lnTo>
                  <a:lnTo>
                    <a:pt x="63627" y="21050"/>
                  </a:lnTo>
                  <a:lnTo>
                    <a:pt x="64579" y="21050"/>
                  </a:lnTo>
                  <a:lnTo>
                    <a:pt x="64961" y="21336"/>
                  </a:lnTo>
                  <a:lnTo>
                    <a:pt x="65246" y="2133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E0B144F1-CA8F-3BC5-B75F-C166673AD5E2}"/>
                </a:ext>
              </a:extLst>
            </p:cNvPr>
            <p:cNvSpPr/>
            <p:nvPr/>
          </p:nvSpPr>
          <p:spPr>
            <a:xfrm>
              <a:off x="2056303" y="3734910"/>
              <a:ext cx="135540" cy="82010"/>
            </a:xfrm>
            <a:custGeom>
              <a:avLst/>
              <a:gdLst>
                <a:gd name="connsiteX0" fmla="*/ 125635 w 135540"/>
                <a:gd name="connsiteY0" fmla="*/ 5239 h 82010"/>
                <a:gd name="connsiteX1" fmla="*/ 126301 w 135540"/>
                <a:gd name="connsiteY1" fmla="*/ 5620 h 82010"/>
                <a:gd name="connsiteX2" fmla="*/ 126683 w 135540"/>
                <a:gd name="connsiteY2" fmla="*/ 5905 h 82010"/>
                <a:gd name="connsiteX3" fmla="*/ 126683 w 135540"/>
                <a:gd name="connsiteY3" fmla="*/ 7239 h 82010"/>
                <a:gd name="connsiteX4" fmla="*/ 126968 w 135540"/>
                <a:gd name="connsiteY4" fmla="*/ 7906 h 82010"/>
                <a:gd name="connsiteX5" fmla="*/ 126968 w 135540"/>
                <a:gd name="connsiteY5" fmla="*/ 8573 h 82010"/>
                <a:gd name="connsiteX6" fmla="*/ 126683 w 135540"/>
                <a:gd name="connsiteY6" fmla="*/ 8858 h 82010"/>
                <a:gd name="connsiteX7" fmla="*/ 126683 w 135540"/>
                <a:gd name="connsiteY7" fmla="*/ 10192 h 82010"/>
                <a:gd name="connsiteX8" fmla="*/ 126968 w 135540"/>
                <a:gd name="connsiteY8" fmla="*/ 10477 h 82010"/>
                <a:gd name="connsiteX9" fmla="*/ 126968 w 135540"/>
                <a:gd name="connsiteY9" fmla="*/ 10858 h 82010"/>
                <a:gd name="connsiteX10" fmla="*/ 127635 w 135540"/>
                <a:gd name="connsiteY10" fmla="*/ 10858 h 82010"/>
                <a:gd name="connsiteX11" fmla="*/ 128016 w 135540"/>
                <a:gd name="connsiteY11" fmla="*/ 11525 h 82010"/>
                <a:gd name="connsiteX12" fmla="*/ 128016 w 135540"/>
                <a:gd name="connsiteY12" fmla="*/ 11811 h 82010"/>
                <a:gd name="connsiteX13" fmla="*/ 128302 w 135540"/>
                <a:gd name="connsiteY13" fmla="*/ 12192 h 82010"/>
                <a:gd name="connsiteX14" fmla="*/ 128588 w 135540"/>
                <a:gd name="connsiteY14" fmla="*/ 12192 h 82010"/>
                <a:gd name="connsiteX15" fmla="*/ 128968 w 135540"/>
                <a:gd name="connsiteY15" fmla="*/ 12478 h 82010"/>
                <a:gd name="connsiteX16" fmla="*/ 130588 w 135540"/>
                <a:gd name="connsiteY16" fmla="*/ 12859 h 82010"/>
                <a:gd name="connsiteX17" fmla="*/ 131254 w 135540"/>
                <a:gd name="connsiteY17" fmla="*/ 13430 h 82010"/>
                <a:gd name="connsiteX18" fmla="*/ 131254 w 135540"/>
                <a:gd name="connsiteY18" fmla="*/ 13811 h 82010"/>
                <a:gd name="connsiteX19" fmla="*/ 130969 w 135540"/>
                <a:gd name="connsiteY19" fmla="*/ 14764 h 82010"/>
                <a:gd name="connsiteX20" fmla="*/ 131254 w 135540"/>
                <a:gd name="connsiteY20" fmla="*/ 15811 h 82010"/>
                <a:gd name="connsiteX21" fmla="*/ 131254 w 135540"/>
                <a:gd name="connsiteY21" fmla="*/ 17050 h 82010"/>
                <a:gd name="connsiteX22" fmla="*/ 132207 w 135540"/>
                <a:gd name="connsiteY22" fmla="*/ 17050 h 82010"/>
                <a:gd name="connsiteX23" fmla="*/ 133255 w 135540"/>
                <a:gd name="connsiteY23" fmla="*/ 17717 h 82010"/>
                <a:gd name="connsiteX24" fmla="*/ 133921 w 135540"/>
                <a:gd name="connsiteY24" fmla="*/ 17717 h 82010"/>
                <a:gd name="connsiteX25" fmla="*/ 133921 w 135540"/>
                <a:gd name="connsiteY25" fmla="*/ 18383 h 82010"/>
                <a:gd name="connsiteX26" fmla="*/ 134874 w 135540"/>
                <a:gd name="connsiteY26" fmla="*/ 18383 h 82010"/>
                <a:gd name="connsiteX27" fmla="*/ 134874 w 135540"/>
                <a:gd name="connsiteY27" fmla="*/ 19336 h 82010"/>
                <a:gd name="connsiteX28" fmla="*/ 135541 w 135540"/>
                <a:gd name="connsiteY28" fmla="*/ 20383 h 82010"/>
                <a:gd name="connsiteX29" fmla="*/ 134874 w 135540"/>
                <a:gd name="connsiteY29" fmla="*/ 21050 h 82010"/>
                <a:gd name="connsiteX30" fmla="*/ 133255 w 135540"/>
                <a:gd name="connsiteY30" fmla="*/ 22289 h 82010"/>
                <a:gd name="connsiteX31" fmla="*/ 133255 w 135540"/>
                <a:gd name="connsiteY31" fmla="*/ 23336 h 82010"/>
                <a:gd name="connsiteX32" fmla="*/ 133540 w 135540"/>
                <a:gd name="connsiteY32" fmla="*/ 24670 h 82010"/>
                <a:gd name="connsiteX33" fmla="*/ 133540 w 135540"/>
                <a:gd name="connsiteY33" fmla="*/ 24955 h 82010"/>
                <a:gd name="connsiteX34" fmla="*/ 134207 w 135540"/>
                <a:gd name="connsiteY34" fmla="*/ 25908 h 82010"/>
                <a:gd name="connsiteX35" fmla="*/ 134493 w 135540"/>
                <a:gd name="connsiteY35" fmla="*/ 26575 h 82010"/>
                <a:gd name="connsiteX36" fmla="*/ 134874 w 135540"/>
                <a:gd name="connsiteY36" fmla="*/ 26956 h 82010"/>
                <a:gd name="connsiteX37" fmla="*/ 135160 w 135540"/>
                <a:gd name="connsiteY37" fmla="*/ 27908 h 82010"/>
                <a:gd name="connsiteX38" fmla="*/ 134207 w 135540"/>
                <a:gd name="connsiteY38" fmla="*/ 27623 h 82010"/>
                <a:gd name="connsiteX39" fmla="*/ 133921 w 135540"/>
                <a:gd name="connsiteY39" fmla="*/ 27908 h 82010"/>
                <a:gd name="connsiteX40" fmla="*/ 133540 w 135540"/>
                <a:gd name="connsiteY40" fmla="*/ 27908 h 82010"/>
                <a:gd name="connsiteX41" fmla="*/ 133255 w 135540"/>
                <a:gd name="connsiteY41" fmla="*/ 28194 h 82010"/>
                <a:gd name="connsiteX42" fmla="*/ 133540 w 135540"/>
                <a:gd name="connsiteY42" fmla="*/ 28861 h 82010"/>
                <a:gd name="connsiteX43" fmla="*/ 133540 w 135540"/>
                <a:gd name="connsiteY43" fmla="*/ 29242 h 82010"/>
                <a:gd name="connsiteX44" fmla="*/ 131921 w 135540"/>
                <a:gd name="connsiteY44" fmla="*/ 30194 h 82010"/>
                <a:gd name="connsiteX45" fmla="*/ 131254 w 135540"/>
                <a:gd name="connsiteY45" fmla="*/ 30575 h 82010"/>
                <a:gd name="connsiteX46" fmla="*/ 130588 w 135540"/>
                <a:gd name="connsiteY46" fmla="*/ 31147 h 82010"/>
                <a:gd name="connsiteX47" fmla="*/ 130588 w 135540"/>
                <a:gd name="connsiteY47" fmla="*/ 31528 h 82010"/>
                <a:gd name="connsiteX48" fmla="*/ 130302 w 135540"/>
                <a:gd name="connsiteY48" fmla="*/ 32195 h 82010"/>
                <a:gd name="connsiteX49" fmla="*/ 129635 w 135540"/>
                <a:gd name="connsiteY49" fmla="*/ 31814 h 82010"/>
                <a:gd name="connsiteX50" fmla="*/ 129254 w 135540"/>
                <a:gd name="connsiteY50" fmla="*/ 31528 h 82010"/>
                <a:gd name="connsiteX51" fmla="*/ 128968 w 135540"/>
                <a:gd name="connsiteY51" fmla="*/ 31814 h 82010"/>
                <a:gd name="connsiteX52" fmla="*/ 128588 w 135540"/>
                <a:gd name="connsiteY52" fmla="*/ 29528 h 82010"/>
                <a:gd name="connsiteX53" fmla="*/ 127635 w 135540"/>
                <a:gd name="connsiteY53" fmla="*/ 29242 h 82010"/>
                <a:gd name="connsiteX54" fmla="*/ 127349 w 135540"/>
                <a:gd name="connsiteY54" fmla="*/ 28575 h 82010"/>
                <a:gd name="connsiteX55" fmla="*/ 125635 w 135540"/>
                <a:gd name="connsiteY55" fmla="*/ 28194 h 82010"/>
                <a:gd name="connsiteX56" fmla="*/ 125349 w 135540"/>
                <a:gd name="connsiteY56" fmla="*/ 28861 h 82010"/>
                <a:gd name="connsiteX57" fmla="*/ 124682 w 135540"/>
                <a:gd name="connsiteY57" fmla="*/ 28575 h 82010"/>
                <a:gd name="connsiteX58" fmla="*/ 124682 w 135540"/>
                <a:gd name="connsiteY58" fmla="*/ 28861 h 82010"/>
                <a:gd name="connsiteX59" fmla="*/ 123349 w 135540"/>
                <a:gd name="connsiteY59" fmla="*/ 28861 h 82010"/>
                <a:gd name="connsiteX60" fmla="*/ 123063 w 135540"/>
                <a:gd name="connsiteY60" fmla="*/ 28575 h 82010"/>
                <a:gd name="connsiteX61" fmla="*/ 122396 w 135540"/>
                <a:gd name="connsiteY61" fmla="*/ 28861 h 82010"/>
                <a:gd name="connsiteX62" fmla="*/ 122110 w 135540"/>
                <a:gd name="connsiteY62" fmla="*/ 28861 h 82010"/>
                <a:gd name="connsiteX63" fmla="*/ 121729 w 135540"/>
                <a:gd name="connsiteY63" fmla="*/ 29242 h 82010"/>
                <a:gd name="connsiteX64" fmla="*/ 121444 w 135540"/>
                <a:gd name="connsiteY64" fmla="*/ 28861 h 82010"/>
                <a:gd name="connsiteX65" fmla="*/ 120396 w 135540"/>
                <a:gd name="connsiteY65" fmla="*/ 29242 h 82010"/>
                <a:gd name="connsiteX66" fmla="*/ 119729 w 135540"/>
                <a:gd name="connsiteY66" fmla="*/ 28575 h 82010"/>
                <a:gd name="connsiteX67" fmla="*/ 119729 w 135540"/>
                <a:gd name="connsiteY67" fmla="*/ 29528 h 82010"/>
                <a:gd name="connsiteX68" fmla="*/ 119158 w 135540"/>
                <a:gd name="connsiteY68" fmla="*/ 29908 h 82010"/>
                <a:gd name="connsiteX69" fmla="*/ 118491 w 135540"/>
                <a:gd name="connsiteY69" fmla="*/ 31147 h 82010"/>
                <a:gd name="connsiteX70" fmla="*/ 118491 w 135540"/>
                <a:gd name="connsiteY70" fmla="*/ 30575 h 82010"/>
                <a:gd name="connsiteX71" fmla="*/ 117824 w 135540"/>
                <a:gd name="connsiteY71" fmla="*/ 30861 h 82010"/>
                <a:gd name="connsiteX72" fmla="*/ 117443 w 135540"/>
                <a:gd name="connsiteY72" fmla="*/ 31147 h 82010"/>
                <a:gd name="connsiteX73" fmla="*/ 117824 w 135540"/>
                <a:gd name="connsiteY73" fmla="*/ 30575 h 82010"/>
                <a:gd name="connsiteX74" fmla="*/ 117443 w 135540"/>
                <a:gd name="connsiteY74" fmla="*/ 30194 h 82010"/>
                <a:gd name="connsiteX75" fmla="*/ 116776 w 135540"/>
                <a:gd name="connsiteY75" fmla="*/ 31147 h 82010"/>
                <a:gd name="connsiteX76" fmla="*/ 116205 w 135540"/>
                <a:gd name="connsiteY76" fmla="*/ 31814 h 82010"/>
                <a:gd name="connsiteX77" fmla="*/ 116491 w 135540"/>
                <a:gd name="connsiteY77" fmla="*/ 32861 h 82010"/>
                <a:gd name="connsiteX78" fmla="*/ 116205 w 135540"/>
                <a:gd name="connsiteY78" fmla="*/ 33528 h 82010"/>
                <a:gd name="connsiteX79" fmla="*/ 116205 w 135540"/>
                <a:gd name="connsiteY79" fmla="*/ 34481 h 82010"/>
                <a:gd name="connsiteX80" fmla="*/ 115824 w 135540"/>
                <a:gd name="connsiteY80" fmla="*/ 35147 h 82010"/>
                <a:gd name="connsiteX81" fmla="*/ 116776 w 135540"/>
                <a:gd name="connsiteY81" fmla="*/ 35147 h 82010"/>
                <a:gd name="connsiteX82" fmla="*/ 117824 w 135540"/>
                <a:gd name="connsiteY82" fmla="*/ 35433 h 82010"/>
                <a:gd name="connsiteX83" fmla="*/ 119158 w 135540"/>
                <a:gd name="connsiteY83" fmla="*/ 36481 h 82010"/>
                <a:gd name="connsiteX84" fmla="*/ 120110 w 135540"/>
                <a:gd name="connsiteY84" fmla="*/ 37052 h 82010"/>
                <a:gd name="connsiteX85" fmla="*/ 120777 w 135540"/>
                <a:gd name="connsiteY85" fmla="*/ 37052 h 82010"/>
                <a:gd name="connsiteX86" fmla="*/ 121063 w 135540"/>
                <a:gd name="connsiteY86" fmla="*/ 37433 h 82010"/>
                <a:gd name="connsiteX87" fmla="*/ 122110 w 135540"/>
                <a:gd name="connsiteY87" fmla="*/ 37433 h 82010"/>
                <a:gd name="connsiteX88" fmla="*/ 123349 w 135540"/>
                <a:gd name="connsiteY88" fmla="*/ 38100 h 82010"/>
                <a:gd name="connsiteX89" fmla="*/ 124396 w 135540"/>
                <a:gd name="connsiteY89" fmla="*/ 39053 h 82010"/>
                <a:gd name="connsiteX90" fmla="*/ 126968 w 135540"/>
                <a:gd name="connsiteY90" fmla="*/ 39434 h 82010"/>
                <a:gd name="connsiteX91" fmla="*/ 127635 w 135540"/>
                <a:gd name="connsiteY91" fmla="*/ 40005 h 82010"/>
                <a:gd name="connsiteX92" fmla="*/ 128016 w 135540"/>
                <a:gd name="connsiteY92" fmla="*/ 42386 h 82010"/>
                <a:gd name="connsiteX93" fmla="*/ 128016 w 135540"/>
                <a:gd name="connsiteY93" fmla="*/ 42958 h 82010"/>
                <a:gd name="connsiteX94" fmla="*/ 127635 w 135540"/>
                <a:gd name="connsiteY94" fmla="*/ 43625 h 82010"/>
                <a:gd name="connsiteX95" fmla="*/ 126968 w 135540"/>
                <a:gd name="connsiteY95" fmla="*/ 44672 h 82010"/>
                <a:gd name="connsiteX96" fmla="*/ 126301 w 135540"/>
                <a:gd name="connsiteY96" fmla="*/ 44958 h 82010"/>
                <a:gd name="connsiteX97" fmla="*/ 124682 w 135540"/>
                <a:gd name="connsiteY97" fmla="*/ 44958 h 82010"/>
                <a:gd name="connsiteX98" fmla="*/ 124396 w 135540"/>
                <a:gd name="connsiteY98" fmla="*/ 45339 h 82010"/>
                <a:gd name="connsiteX99" fmla="*/ 124015 w 135540"/>
                <a:gd name="connsiteY99" fmla="*/ 46006 h 82010"/>
                <a:gd name="connsiteX100" fmla="*/ 123349 w 135540"/>
                <a:gd name="connsiteY100" fmla="*/ 47625 h 82010"/>
                <a:gd name="connsiteX101" fmla="*/ 122682 w 135540"/>
                <a:gd name="connsiteY101" fmla="*/ 48578 h 82010"/>
                <a:gd name="connsiteX102" fmla="*/ 123349 w 135540"/>
                <a:gd name="connsiteY102" fmla="*/ 49530 h 82010"/>
                <a:gd name="connsiteX103" fmla="*/ 123349 w 135540"/>
                <a:gd name="connsiteY103" fmla="*/ 49911 h 82010"/>
                <a:gd name="connsiteX104" fmla="*/ 122110 w 135540"/>
                <a:gd name="connsiteY104" fmla="*/ 51245 h 82010"/>
                <a:gd name="connsiteX105" fmla="*/ 120777 w 135540"/>
                <a:gd name="connsiteY105" fmla="*/ 51530 h 82010"/>
                <a:gd name="connsiteX106" fmla="*/ 119158 w 135540"/>
                <a:gd name="connsiteY106" fmla="*/ 52864 h 82010"/>
                <a:gd name="connsiteX107" fmla="*/ 119443 w 135540"/>
                <a:gd name="connsiteY107" fmla="*/ 53816 h 82010"/>
                <a:gd name="connsiteX108" fmla="*/ 120396 w 135540"/>
                <a:gd name="connsiteY108" fmla="*/ 54864 h 82010"/>
                <a:gd name="connsiteX109" fmla="*/ 120777 w 135540"/>
                <a:gd name="connsiteY109" fmla="*/ 55816 h 82010"/>
                <a:gd name="connsiteX110" fmla="*/ 121063 w 135540"/>
                <a:gd name="connsiteY110" fmla="*/ 57150 h 82010"/>
                <a:gd name="connsiteX111" fmla="*/ 121729 w 135540"/>
                <a:gd name="connsiteY111" fmla="*/ 57436 h 82010"/>
                <a:gd name="connsiteX112" fmla="*/ 121444 w 135540"/>
                <a:gd name="connsiteY112" fmla="*/ 57817 h 82010"/>
                <a:gd name="connsiteX113" fmla="*/ 120777 w 135540"/>
                <a:gd name="connsiteY113" fmla="*/ 57817 h 82010"/>
                <a:gd name="connsiteX114" fmla="*/ 120777 w 135540"/>
                <a:gd name="connsiteY114" fmla="*/ 58388 h 82010"/>
                <a:gd name="connsiteX115" fmla="*/ 120396 w 135540"/>
                <a:gd name="connsiteY115" fmla="*/ 59436 h 82010"/>
                <a:gd name="connsiteX116" fmla="*/ 119158 w 135540"/>
                <a:gd name="connsiteY116" fmla="*/ 60103 h 82010"/>
                <a:gd name="connsiteX117" fmla="*/ 118110 w 135540"/>
                <a:gd name="connsiteY117" fmla="*/ 61055 h 82010"/>
                <a:gd name="connsiteX118" fmla="*/ 118110 w 135540"/>
                <a:gd name="connsiteY118" fmla="*/ 62008 h 82010"/>
                <a:gd name="connsiteX119" fmla="*/ 117443 w 135540"/>
                <a:gd name="connsiteY119" fmla="*/ 62389 h 82010"/>
                <a:gd name="connsiteX120" fmla="*/ 116491 w 135540"/>
                <a:gd name="connsiteY120" fmla="*/ 63341 h 82010"/>
                <a:gd name="connsiteX121" fmla="*/ 116205 w 135540"/>
                <a:gd name="connsiteY121" fmla="*/ 63341 h 82010"/>
                <a:gd name="connsiteX122" fmla="*/ 115824 w 135540"/>
                <a:gd name="connsiteY122" fmla="*/ 63722 h 82010"/>
                <a:gd name="connsiteX123" fmla="*/ 115538 w 135540"/>
                <a:gd name="connsiteY123" fmla="*/ 64960 h 82010"/>
                <a:gd name="connsiteX124" fmla="*/ 114871 w 135540"/>
                <a:gd name="connsiteY124" fmla="*/ 65627 h 82010"/>
                <a:gd name="connsiteX125" fmla="*/ 114490 w 135540"/>
                <a:gd name="connsiteY125" fmla="*/ 65627 h 82010"/>
                <a:gd name="connsiteX126" fmla="*/ 113824 w 135540"/>
                <a:gd name="connsiteY126" fmla="*/ 66294 h 82010"/>
                <a:gd name="connsiteX127" fmla="*/ 112871 w 135540"/>
                <a:gd name="connsiteY127" fmla="*/ 66961 h 82010"/>
                <a:gd name="connsiteX128" fmla="*/ 111919 w 135540"/>
                <a:gd name="connsiteY128" fmla="*/ 67247 h 82010"/>
                <a:gd name="connsiteX129" fmla="*/ 110300 w 135540"/>
                <a:gd name="connsiteY129" fmla="*/ 67247 h 82010"/>
                <a:gd name="connsiteX130" fmla="*/ 109252 w 135540"/>
                <a:gd name="connsiteY130" fmla="*/ 68294 h 82010"/>
                <a:gd name="connsiteX131" fmla="*/ 107918 w 135540"/>
                <a:gd name="connsiteY131" fmla="*/ 68961 h 82010"/>
                <a:gd name="connsiteX132" fmla="*/ 107918 w 135540"/>
                <a:gd name="connsiteY132" fmla="*/ 69914 h 82010"/>
                <a:gd name="connsiteX133" fmla="*/ 107347 w 135540"/>
                <a:gd name="connsiteY133" fmla="*/ 70199 h 82010"/>
                <a:gd name="connsiteX134" fmla="*/ 106966 w 135540"/>
                <a:gd name="connsiteY134" fmla="*/ 71247 h 82010"/>
                <a:gd name="connsiteX135" fmla="*/ 106299 w 135540"/>
                <a:gd name="connsiteY135" fmla="*/ 72581 h 82010"/>
                <a:gd name="connsiteX136" fmla="*/ 106299 w 135540"/>
                <a:gd name="connsiteY136" fmla="*/ 74200 h 82010"/>
                <a:gd name="connsiteX137" fmla="*/ 105346 w 135540"/>
                <a:gd name="connsiteY137" fmla="*/ 74200 h 82010"/>
                <a:gd name="connsiteX138" fmla="*/ 104965 w 135540"/>
                <a:gd name="connsiteY138" fmla="*/ 74867 h 82010"/>
                <a:gd name="connsiteX139" fmla="*/ 104394 w 135540"/>
                <a:gd name="connsiteY139" fmla="*/ 75152 h 82010"/>
                <a:gd name="connsiteX140" fmla="*/ 103727 w 135540"/>
                <a:gd name="connsiteY140" fmla="*/ 75152 h 82010"/>
                <a:gd name="connsiteX141" fmla="*/ 102394 w 135540"/>
                <a:gd name="connsiteY141" fmla="*/ 75533 h 82010"/>
                <a:gd name="connsiteX142" fmla="*/ 102013 w 135540"/>
                <a:gd name="connsiteY142" fmla="*/ 75152 h 82010"/>
                <a:gd name="connsiteX143" fmla="*/ 101060 w 135540"/>
                <a:gd name="connsiteY143" fmla="*/ 75152 h 82010"/>
                <a:gd name="connsiteX144" fmla="*/ 99060 w 135540"/>
                <a:gd name="connsiteY144" fmla="*/ 77153 h 82010"/>
                <a:gd name="connsiteX145" fmla="*/ 98488 w 135540"/>
                <a:gd name="connsiteY145" fmla="*/ 77153 h 82010"/>
                <a:gd name="connsiteX146" fmla="*/ 98108 w 135540"/>
                <a:gd name="connsiteY146" fmla="*/ 76486 h 82010"/>
                <a:gd name="connsiteX147" fmla="*/ 96488 w 135540"/>
                <a:gd name="connsiteY147" fmla="*/ 77153 h 82010"/>
                <a:gd name="connsiteX148" fmla="*/ 95536 w 135540"/>
                <a:gd name="connsiteY148" fmla="*/ 77438 h 82010"/>
                <a:gd name="connsiteX149" fmla="*/ 95536 w 135540"/>
                <a:gd name="connsiteY149" fmla="*/ 78105 h 82010"/>
                <a:gd name="connsiteX150" fmla="*/ 94869 w 135540"/>
                <a:gd name="connsiteY150" fmla="*/ 78486 h 82010"/>
                <a:gd name="connsiteX151" fmla="*/ 93821 w 135540"/>
                <a:gd name="connsiteY151" fmla="*/ 79439 h 82010"/>
                <a:gd name="connsiteX152" fmla="*/ 93535 w 135540"/>
                <a:gd name="connsiteY152" fmla="*/ 79439 h 82010"/>
                <a:gd name="connsiteX153" fmla="*/ 93535 w 135540"/>
                <a:gd name="connsiteY153" fmla="*/ 79724 h 82010"/>
                <a:gd name="connsiteX154" fmla="*/ 93154 w 135540"/>
                <a:gd name="connsiteY154" fmla="*/ 79724 h 82010"/>
                <a:gd name="connsiteX155" fmla="*/ 92202 w 135540"/>
                <a:gd name="connsiteY155" fmla="*/ 78772 h 82010"/>
                <a:gd name="connsiteX156" fmla="*/ 90583 w 135540"/>
                <a:gd name="connsiteY156" fmla="*/ 78105 h 82010"/>
                <a:gd name="connsiteX157" fmla="*/ 90202 w 135540"/>
                <a:gd name="connsiteY157" fmla="*/ 77438 h 82010"/>
                <a:gd name="connsiteX158" fmla="*/ 89630 w 135540"/>
                <a:gd name="connsiteY158" fmla="*/ 77819 h 82010"/>
                <a:gd name="connsiteX159" fmla="*/ 89249 w 135540"/>
                <a:gd name="connsiteY159" fmla="*/ 78772 h 82010"/>
                <a:gd name="connsiteX160" fmla="*/ 88963 w 135540"/>
                <a:gd name="connsiteY160" fmla="*/ 79439 h 82010"/>
                <a:gd name="connsiteX161" fmla="*/ 87916 w 135540"/>
                <a:gd name="connsiteY161" fmla="*/ 79439 h 82010"/>
                <a:gd name="connsiteX162" fmla="*/ 86296 w 135540"/>
                <a:gd name="connsiteY162" fmla="*/ 79724 h 82010"/>
                <a:gd name="connsiteX163" fmla="*/ 84963 w 135540"/>
                <a:gd name="connsiteY163" fmla="*/ 79724 h 82010"/>
                <a:gd name="connsiteX164" fmla="*/ 84010 w 135540"/>
                <a:gd name="connsiteY164" fmla="*/ 80391 h 82010"/>
                <a:gd name="connsiteX165" fmla="*/ 80105 w 135540"/>
                <a:gd name="connsiteY165" fmla="*/ 80391 h 82010"/>
                <a:gd name="connsiteX166" fmla="*/ 79438 w 135540"/>
                <a:gd name="connsiteY166" fmla="*/ 80772 h 82010"/>
                <a:gd name="connsiteX167" fmla="*/ 78105 w 135540"/>
                <a:gd name="connsiteY167" fmla="*/ 80772 h 82010"/>
                <a:gd name="connsiteX168" fmla="*/ 77152 w 135540"/>
                <a:gd name="connsiteY168" fmla="*/ 81058 h 82010"/>
                <a:gd name="connsiteX169" fmla="*/ 75819 w 135540"/>
                <a:gd name="connsiteY169" fmla="*/ 81058 h 82010"/>
                <a:gd name="connsiteX170" fmla="*/ 75819 w 135540"/>
                <a:gd name="connsiteY170" fmla="*/ 80391 h 82010"/>
                <a:gd name="connsiteX171" fmla="*/ 75438 w 135540"/>
                <a:gd name="connsiteY171" fmla="*/ 79724 h 82010"/>
                <a:gd name="connsiteX172" fmla="*/ 75152 w 135540"/>
                <a:gd name="connsiteY172" fmla="*/ 78105 h 82010"/>
                <a:gd name="connsiteX173" fmla="*/ 74867 w 135540"/>
                <a:gd name="connsiteY173" fmla="*/ 77819 h 82010"/>
                <a:gd name="connsiteX174" fmla="*/ 74485 w 135540"/>
                <a:gd name="connsiteY174" fmla="*/ 77153 h 82010"/>
                <a:gd name="connsiteX175" fmla="*/ 74200 w 135540"/>
                <a:gd name="connsiteY175" fmla="*/ 77438 h 82010"/>
                <a:gd name="connsiteX176" fmla="*/ 73152 w 135540"/>
                <a:gd name="connsiteY176" fmla="*/ 77438 h 82010"/>
                <a:gd name="connsiteX177" fmla="*/ 70866 w 135540"/>
                <a:gd name="connsiteY177" fmla="*/ 78772 h 82010"/>
                <a:gd name="connsiteX178" fmla="*/ 67913 w 135540"/>
                <a:gd name="connsiteY178" fmla="*/ 80391 h 82010"/>
                <a:gd name="connsiteX179" fmla="*/ 67246 w 135540"/>
                <a:gd name="connsiteY179" fmla="*/ 80772 h 82010"/>
                <a:gd name="connsiteX180" fmla="*/ 64960 w 135540"/>
                <a:gd name="connsiteY180" fmla="*/ 80772 h 82010"/>
                <a:gd name="connsiteX181" fmla="*/ 64960 w 135540"/>
                <a:gd name="connsiteY181" fmla="*/ 79724 h 82010"/>
                <a:gd name="connsiteX182" fmla="*/ 64675 w 135540"/>
                <a:gd name="connsiteY182" fmla="*/ 79058 h 82010"/>
                <a:gd name="connsiteX183" fmla="*/ 62008 w 135540"/>
                <a:gd name="connsiteY183" fmla="*/ 79058 h 82010"/>
                <a:gd name="connsiteX184" fmla="*/ 61055 w 135540"/>
                <a:gd name="connsiteY184" fmla="*/ 79439 h 82010"/>
                <a:gd name="connsiteX185" fmla="*/ 59722 w 135540"/>
                <a:gd name="connsiteY185" fmla="*/ 79724 h 82010"/>
                <a:gd name="connsiteX186" fmla="*/ 57436 w 135540"/>
                <a:gd name="connsiteY186" fmla="*/ 79058 h 82010"/>
                <a:gd name="connsiteX187" fmla="*/ 57055 w 135540"/>
                <a:gd name="connsiteY187" fmla="*/ 79724 h 82010"/>
                <a:gd name="connsiteX188" fmla="*/ 56769 w 135540"/>
                <a:gd name="connsiteY188" fmla="*/ 79724 h 82010"/>
                <a:gd name="connsiteX189" fmla="*/ 56483 w 135540"/>
                <a:gd name="connsiteY189" fmla="*/ 80105 h 82010"/>
                <a:gd name="connsiteX190" fmla="*/ 56102 w 135540"/>
                <a:gd name="connsiteY190" fmla="*/ 79724 h 82010"/>
                <a:gd name="connsiteX191" fmla="*/ 55817 w 135540"/>
                <a:gd name="connsiteY191" fmla="*/ 80105 h 82010"/>
                <a:gd name="connsiteX192" fmla="*/ 54769 w 135540"/>
                <a:gd name="connsiteY192" fmla="*/ 79724 h 82010"/>
                <a:gd name="connsiteX193" fmla="*/ 54102 w 135540"/>
                <a:gd name="connsiteY193" fmla="*/ 79058 h 82010"/>
                <a:gd name="connsiteX194" fmla="*/ 52864 w 135540"/>
                <a:gd name="connsiteY194" fmla="*/ 80105 h 82010"/>
                <a:gd name="connsiteX195" fmla="*/ 52483 w 135540"/>
                <a:gd name="connsiteY195" fmla="*/ 79724 h 82010"/>
                <a:gd name="connsiteX196" fmla="*/ 50578 w 135540"/>
                <a:gd name="connsiteY196" fmla="*/ 80772 h 82010"/>
                <a:gd name="connsiteX197" fmla="*/ 49911 w 135540"/>
                <a:gd name="connsiteY197" fmla="*/ 80772 h 82010"/>
                <a:gd name="connsiteX198" fmla="*/ 49244 w 135540"/>
                <a:gd name="connsiteY198" fmla="*/ 80391 h 82010"/>
                <a:gd name="connsiteX199" fmla="*/ 49244 w 135540"/>
                <a:gd name="connsiteY199" fmla="*/ 80105 h 82010"/>
                <a:gd name="connsiteX200" fmla="*/ 48577 w 135540"/>
                <a:gd name="connsiteY200" fmla="*/ 80105 h 82010"/>
                <a:gd name="connsiteX201" fmla="*/ 48196 w 135540"/>
                <a:gd name="connsiteY201" fmla="*/ 79724 h 82010"/>
                <a:gd name="connsiteX202" fmla="*/ 47244 w 135540"/>
                <a:gd name="connsiteY202" fmla="*/ 79724 h 82010"/>
                <a:gd name="connsiteX203" fmla="*/ 46577 w 135540"/>
                <a:gd name="connsiteY203" fmla="*/ 80391 h 82010"/>
                <a:gd name="connsiteX204" fmla="*/ 44958 w 135540"/>
                <a:gd name="connsiteY204" fmla="*/ 80772 h 82010"/>
                <a:gd name="connsiteX205" fmla="*/ 43625 w 135540"/>
                <a:gd name="connsiteY205" fmla="*/ 80772 h 82010"/>
                <a:gd name="connsiteX206" fmla="*/ 43339 w 135540"/>
                <a:gd name="connsiteY206" fmla="*/ 81058 h 82010"/>
                <a:gd name="connsiteX207" fmla="*/ 42672 w 135540"/>
                <a:gd name="connsiteY207" fmla="*/ 80391 h 82010"/>
                <a:gd name="connsiteX208" fmla="*/ 42005 w 135540"/>
                <a:gd name="connsiteY208" fmla="*/ 80772 h 82010"/>
                <a:gd name="connsiteX209" fmla="*/ 41719 w 135540"/>
                <a:gd name="connsiteY209" fmla="*/ 80391 h 82010"/>
                <a:gd name="connsiteX210" fmla="*/ 40005 w 135540"/>
                <a:gd name="connsiteY210" fmla="*/ 80391 h 82010"/>
                <a:gd name="connsiteX211" fmla="*/ 39338 w 135540"/>
                <a:gd name="connsiteY211" fmla="*/ 80772 h 82010"/>
                <a:gd name="connsiteX212" fmla="*/ 38767 w 135540"/>
                <a:gd name="connsiteY212" fmla="*/ 81439 h 82010"/>
                <a:gd name="connsiteX213" fmla="*/ 37719 w 135540"/>
                <a:gd name="connsiteY213" fmla="*/ 81058 h 82010"/>
                <a:gd name="connsiteX214" fmla="*/ 37052 w 135540"/>
                <a:gd name="connsiteY214" fmla="*/ 81439 h 82010"/>
                <a:gd name="connsiteX215" fmla="*/ 36385 w 135540"/>
                <a:gd name="connsiteY215" fmla="*/ 81058 h 82010"/>
                <a:gd name="connsiteX216" fmla="*/ 36100 w 135540"/>
                <a:gd name="connsiteY216" fmla="*/ 81058 h 82010"/>
                <a:gd name="connsiteX217" fmla="*/ 34480 w 135540"/>
                <a:gd name="connsiteY217" fmla="*/ 81725 h 82010"/>
                <a:gd name="connsiteX218" fmla="*/ 34100 w 135540"/>
                <a:gd name="connsiteY218" fmla="*/ 82010 h 82010"/>
                <a:gd name="connsiteX219" fmla="*/ 31813 w 135540"/>
                <a:gd name="connsiteY219" fmla="*/ 82010 h 82010"/>
                <a:gd name="connsiteX220" fmla="*/ 31147 w 135540"/>
                <a:gd name="connsiteY220" fmla="*/ 81439 h 82010"/>
                <a:gd name="connsiteX221" fmla="*/ 30194 w 135540"/>
                <a:gd name="connsiteY221" fmla="*/ 81058 h 82010"/>
                <a:gd name="connsiteX222" fmla="*/ 28194 w 135540"/>
                <a:gd name="connsiteY222" fmla="*/ 81439 h 82010"/>
                <a:gd name="connsiteX223" fmla="*/ 27908 w 135540"/>
                <a:gd name="connsiteY223" fmla="*/ 80772 h 82010"/>
                <a:gd name="connsiteX224" fmla="*/ 27527 w 135540"/>
                <a:gd name="connsiteY224" fmla="*/ 80391 h 82010"/>
                <a:gd name="connsiteX225" fmla="*/ 26575 w 135540"/>
                <a:gd name="connsiteY225" fmla="*/ 80105 h 82010"/>
                <a:gd name="connsiteX226" fmla="*/ 26289 w 135540"/>
                <a:gd name="connsiteY226" fmla="*/ 79724 h 82010"/>
                <a:gd name="connsiteX227" fmla="*/ 25908 w 135540"/>
                <a:gd name="connsiteY227" fmla="*/ 79724 h 82010"/>
                <a:gd name="connsiteX228" fmla="*/ 24575 w 135540"/>
                <a:gd name="connsiteY228" fmla="*/ 79439 h 82010"/>
                <a:gd name="connsiteX229" fmla="*/ 24289 w 135540"/>
                <a:gd name="connsiteY229" fmla="*/ 79058 h 82010"/>
                <a:gd name="connsiteX230" fmla="*/ 23622 w 135540"/>
                <a:gd name="connsiteY230" fmla="*/ 78772 h 82010"/>
                <a:gd name="connsiteX231" fmla="*/ 22955 w 135540"/>
                <a:gd name="connsiteY231" fmla="*/ 78772 h 82010"/>
                <a:gd name="connsiteX232" fmla="*/ 22669 w 135540"/>
                <a:gd name="connsiteY232" fmla="*/ 79058 h 82010"/>
                <a:gd name="connsiteX233" fmla="*/ 22288 w 135540"/>
                <a:gd name="connsiteY233" fmla="*/ 79058 h 82010"/>
                <a:gd name="connsiteX234" fmla="*/ 21336 w 135540"/>
                <a:gd name="connsiteY234" fmla="*/ 79439 h 82010"/>
                <a:gd name="connsiteX235" fmla="*/ 19336 w 135540"/>
                <a:gd name="connsiteY235" fmla="*/ 78772 h 82010"/>
                <a:gd name="connsiteX236" fmla="*/ 19050 w 135540"/>
                <a:gd name="connsiteY236" fmla="*/ 78772 h 82010"/>
                <a:gd name="connsiteX237" fmla="*/ 19050 w 135540"/>
                <a:gd name="connsiteY237" fmla="*/ 78486 h 82010"/>
                <a:gd name="connsiteX238" fmla="*/ 19336 w 135540"/>
                <a:gd name="connsiteY238" fmla="*/ 78105 h 82010"/>
                <a:gd name="connsiteX239" fmla="*/ 19050 w 135540"/>
                <a:gd name="connsiteY239" fmla="*/ 77819 h 82010"/>
                <a:gd name="connsiteX240" fmla="*/ 19050 w 135540"/>
                <a:gd name="connsiteY240" fmla="*/ 77438 h 82010"/>
                <a:gd name="connsiteX241" fmla="*/ 18383 w 135540"/>
                <a:gd name="connsiteY241" fmla="*/ 76105 h 82010"/>
                <a:gd name="connsiteX242" fmla="*/ 17717 w 135540"/>
                <a:gd name="connsiteY242" fmla="*/ 75819 h 82010"/>
                <a:gd name="connsiteX243" fmla="*/ 16764 w 135540"/>
                <a:gd name="connsiteY243" fmla="*/ 76105 h 82010"/>
                <a:gd name="connsiteX244" fmla="*/ 16097 w 135540"/>
                <a:gd name="connsiteY244" fmla="*/ 74486 h 82010"/>
                <a:gd name="connsiteX245" fmla="*/ 15716 w 135540"/>
                <a:gd name="connsiteY245" fmla="*/ 73533 h 82010"/>
                <a:gd name="connsiteX246" fmla="*/ 15145 w 135540"/>
                <a:gd name="connsiteY246" fmla="*/ 73152 h 82010"/>
                <a:gd name="connsiteX247" fmla="*/ 15145 w 135540"/>
                <a:gd name="connsiteY247" fmla="*/ 72866 h 82010"/>
                <a:gd name="connsiteX248" fmla="*/ 14478 w 135540"/>
                <a:gd name="connsiteY248" fmla="*/ 73152 h 82010"/>
                <a:gd name="connsiteX249" fmla="*/ 14097 w 135540"/>
                <a:gd name="connsiteY249" fmla="*/ 72200 h 82010"/>
                <a:gd name="connsiteX250" fmla="*/ 14097 w 135540"/>
                <a:gd name="connsiteY250" fmla="*/ 71914 h 82010"/>
                <a:gd name="connsiteX251" fmla="*/ 13811 w 135540"/>
                <a:gd name="connsiteY251" fmla="*/ 71247 h 82010"/>
                <a:gd name="connsiteX252" fmla="*/ 14478 w 135540"/>
                <a:gd name="connsiteY252" fmla="*/ 70866 h 82010"/>
                <a:gd name="connsiteX253" fmla="*/ 14478 w 135540"/>
                <a:gd name="connsiteY253" fmla="*/ 70199 h 82010"/>
                <a:gd name="connsiteX254" fmla="*/ 14097 w 135540"/>
                <a:gd name="connsiteY254" fmla="*/ 69628 h 82010"/>
                <a:gd name="connsiteX255" fmla="*/ 13430 w 135540"/>
                <a:gd name="connsiteY255" fmla="*/ 68961 h 82010"/>
                <a:gd name="connsiteX256" fmla="*/ 13144 w 135540"/>
                <a:gd name="connsiteY256" fmla="*/ 67913 h 82010"/>
                <a:gd name="connsiteX257" fmla="*/ 12763 w 135540"/>
                <a:gd name="connsiteY257" fmla="*/ 67247 h 82010"/>
                <a:gd name="connsiteX258" fmla="*/ 12478 w 135540"/>
                <a:gd name="connsiteY258" fmla="*/ 67247 h 82010"/>
                <a:gd name="connsiteX259" fmla="*/ 11811 w 135540"/>
                <a:gd name="connsiteY259" fmla="*/ 67628 h 82010"/>
                <a:gd name="connsiteX260" fmla="*/ 11811 w 135540"/>
                <a:gd name="connsiteY260" fmla="*/ 67247 h 82010"/>
                <a:gd name="connsiteX261" fmla="*/ 11525 w 135540"/>
                <a:gd name="connsiteY261" fmla="*/ 67247 h 82010"/>
                <a:gd name="connsiteX262" fmla="*/ 11144 w 135540"/>
                <a:gd name="connsiteY262" fmla="*/ 66961 h 82010"/>
                <a:gd name="connsiteX263" fmla="*/ 11144 w 135540"/>
                <a:gd name="connsiteY263" fmla="*/ 67247 h 82010"/>
                <a:gd name="connsiteX264" fmla="*/ 10858 w 135540"/>
                <a:gd name="connsiteY264" fmla="*/ 67247 h 82010"/>
                <a:gd name="connsiteX265" fmla="*/ 10477 w 135540"/>
                <a:gd name="connsiteY265" fmla="*/ 67628 h 82010"/>
                <a:gd name="connsiteX266" fmla="*/ 10858 w 135540"/>
                <a:gd name="connsiteY266" fmla="*/ 67628 h 82010"/>
                <a:gd name="connsiteX267" fmla="*/ 10858 w 135540"/>
                <a:gd name="connsiteY267" fmla="*/ 67913 h 82010"/>
                <a:gd name="connsiteX268" fmla="*/ 9811 w 135540"/>
                <a:gd name="connsiteY268" fmla="*/ 67628 h 82010"/>
                <a:gd name="connsiteX269" fmla="*/ 9525 w 135540"/>
                <a:gd name="connsiteY269" fmla="*/ 67247 h 82010"/>
                <a:gd name="connsiteX270" fmla="*/ 9239 w 135540"/>
                <a:gd name="connsiteY270" fmla="*/ 67628 h 82010"/>
                <a:gd name="connsiteX271" fmla="*/ 7525 w 135540"/>
                <a:gd name="connsiteY271" fmla="*/ 67628 h 82010"/>
                <a:gd name="connsiteX272" fmla="*/ 7239 w 135540"/>
                <a:gd name="connsiteY272" fmla="*/ 66961 h 82010"/>
                <a:gd name="connsiteX273" fmla="*/ 6858 w 135540"/>
                <a:gd name="connsiteY273" fmla="*/ 66961 h 82010"/>
                <a:gd name="connsiteX274" fmla="*/ 6858 w 135540"/>
                <a:gd name="connsiteY274" fmla="*/ 66675 h 82010"/>
                <a:gd name="connsiteX275" fmla="*/ 6287 w 135540"/>
                <a:gd name="connsiteY275" fmla="*/ 65341 h 82010"/>
                <a:gd name="connsiteX276" fmla="*/ 5905 w 135540"/>
                <a:gd name="connsiteY276" fmla="*/ 65341 h 82010"/>
                <a:gd name="connsiteX277" fmla="*/ 5905 w 135540"/>
                <a:gd name="connsiteY277" fmla="*/ 64675 h 82010"/>
                <a:gd name="connsiteX278" fmla="*/ 4572 w 135540"/>
                <a:gd name="connsiteY278" fmla="*/ 63722 h 82010"/>
                <a:gd name="connsiteX279" fmla="*/ 3905 w 135540"/>
                <a:gd name="connsiteY279" fmla="*/ 63722 h 82010"/>
                <a:gd name="connsiteX280" fmla="*/ 3905 w 135540"/>
                <a:gd name="connsiteY280" fmla="*/ 63341 h 82010"/>
                <a:gd name="connsiteX281" fmla="*/ 3334 w 135540"/>
                <a:gd name="connsiteY281" fmla="*/ 63341 h 82010"/>
                <a:gd name="connsiteX282" fmla="*/ 2286 w 135540"/>
                <a:gd name="connsiteY282" fmla="*/ 62675 h 82010"/>
                <a:gd name="connsiteX283" fmla="*/ 2286 w 135540"/>
                <a:gd name="connsiteY283" fmla="*/ 61341 h 82010"/>
                <a:gd name="connsiteX284" fmla="*/ 1619 w 135540"/>
                <a:gd name="connsiteY284" fmla="*/ 60770 h 82010"/>
                <a:gd name="connsiteX285" fmla="*/ 1333 w 135540"/>
                <a:gd name="connsiteY285" fmla="*/ 59722 h 82010"/>
                <a:gd name="connsiteX286" fmla="*/ 1333 w 135540"/>
                <a:gd name="connsiteY286" fmla="*/ 58769 h 82010"/>
                <a:gd name="connsiteX287" fmla="*/ 1619 w 135540"/>
                <a:gd name="connsiteY287" fmla="*/ 58388 h 82010"/>
                <a:gd name="connsiteX288" fmla="*/ 2000 w 135540"/>
                <a:gd name="connsiteY288" fmla="*/ 58388 h 82010"/>
                <a:gd name="connsiteX289" fmla="*/ 2286 w 135540"/>
                <a:gd name="connsiteY289" fmla="*/ 58103 h 82010"/>
                <a:gd name="connsiteX290" fmla="*/ 2667 w 135540"/>
                <a:gd name="connsiteY290" fmla="*/ 56769 h 82010"/>
                <a:gd name="connsiteX291" fmla="*/ 2667 w 135540"/>
                <a:gd name="connsiteY291" fmla="*/ 55435 h 82010"/>
                <a:gd name="connsiteX292" fmla="*/ 3334 w 135540"/>
                <a:gd name="connsiteY292" fmla="*/ 55435 h 82010"/>
                <a:gd name="connsiteX293" fmla="*/ 2953 w 135540"/>
                <a:gd name="connsiteY293" fmla="*/ 54197 h 82010"/>
                <a:gd name="connsiteX294" fmla="*/ 2667 w 135540"/>
                <a:gd name="connsiteY294" fmla="*/ 53816 h 82010"/>
                <a:gd name="connsiteX295" fmla="*/ 2667 w 135540"/>
                <a:gd name="connsiteY295" fmla="*/ 52864 h 82010"/>
                <a:gd name="connsiteX296" fmla="*/ 2286 w 135540"/>
                <a:gd name="connsiteY296" fmla="*/ 52864 h 82010"/>
                <a:gd name="connsiteX297" fmla="*/ 2286 w 135540"/>
                <a:gd name="connsiteY297" fmla="*/ 52483 h 82010"/>
                <a:gd name="connsiteX298" fmla="*/ 2000 w 135540"/>
                <a:gd name="connsiteY298" fmla="*/ 52197 h 82010"/>
                <a:gd name="connsiteX299" fmla="*/ 2000 w 135540"/>
                <a:gd name="connsiteY299" fmla="*/ 51911 h 82010"/>
                <a:gd name="connsiteX300" fmla="*/ 1619 w 135540"/>
                <a:gd name="connsiteY300" fmla="*/ 51911 h 82010"/>
                <a:gd name="connsiteX301" fmla="*/ 2000 w 135540"/>
                <a:gd name="connsiteY301" fmla="*/ 51530 h 82010"/>
                <a:gd name="connsiteX302" fmla="*/ 1619 w 135540"/>
                <a:gd name="connsiteY302" fmla="*/ 51530 h 82010"/>
                <a:gd name="connsiteX303" fmla="*/ 1619 w 135540"/>
                <a:gd name="connsiteY303" fmla="*/ 50197 h 82010"/>
                <a:gd name="connsiteX304" fmla="*/ 952 w 135540"/>
                <a:gd name="connsiteY304" fmla="*/ 49911 h 82010"/>
                <a:gd name="connsiteX305" fmla="*/ 952 w 135540"/>
                <a:gd name="connsiteY305" fmla="*/ 49530 h 82010"/>
                <a:gd name="connsiteX306" fmla="*/ 667 w 135540"/>
                <a:gd name="connsiteY306" fmla="*/ 49244 h 82010"/>
                <a:gd name="connsiteX307" fmla="*/ 952 w 135540"/>
                <a:gd name="connsiteY307" fmla="*/ 49244 h 82010"/>
                <a:gd name="connsiteX308" fmla="*/ 667 w 135540"/>
                <a:gd name="connsiteY308" fmla="*/ 48959 h 82010"/>
                <a:gd name="connsiteX309" fmla="*/ 667 w 135540"/>
                <a:gd name="connsiteY309" fmla="*/ 48578 h 82010"/>
                <a:gd name="connsiteX310" fmla="*/ 381 w 135540"/>
                <a:gd name="connsiteY310" fmla="*/ 48292 h 82010"/>
                <a:gd name="connsiteX311" fmla="*/ 667 w 135540"/>
                <a:gd name="connsiteY311" fmla="*/ 47911 h 82010"/>
                <a:gd name="connsiteX312" fmla="*/ 381 w 135540"/>
                <a:gd name="connsiteY312" fmla="*/ 47625 h 82010"/>
                <a:gd name="connsiteX313" fmla="*/ 0 w 135540"/>
                <a:gd name="connsiteY313" fmla="*/ 46958 h 82010"/>
                <a:gd name="connsiteX314" fmla="*/ 952 w 135540"/>
                <a:gd name="connsiteY314" fmla="*/ 46958 h 82010"/>
                <a:gd name="connsiteX315" fmla="*/ 1333 w 135540"/>
                <a:gd name="connsiteY315" fmla="*/ 47244 h 82010"/>
                <a:gd name="connsiteX316" fmla="*/ 2000 w 135540"/>
                <a:gd name="connsiteY316" fmla="*/ 46958 h 82010"/>
                <a:gd name="connsiteX317" fmla="*/ 2286 w 135540"/>
                <a:gd name="connsiteY317" fmla="*/ 47244 h 82010"/>
                <a:gd name="connsiteX318" fmla="*/ 2667 w 135540"/>
                <a:gd name="connsiteY318" fmla="*/ 46958 h 82010"/>
                <a:gd name="connsiteX319" fmla="*/ 2953 w 135540"/>
                <a:gd name="connsiteY319" fmla="*/ 46958 h 82010"/>
                <a:gd name="connsiteX320" fmla="*/ 2953 w 135540"/>
                <a:gd name="connsiteY320" fmla="*/ 46577 h 82010"/>
                <a:gd name="connsiteX321" fmla="*/ 5620 w 135540"/>
                <a:gd name="connsiteY321" fmla="*/ 46577 h 82010"/>
                <a:gd name="connsiteX322" fmla="*/ 5620 w 135540"/>
                <a:gd name="connsiteY322" fmla="*/ 46958 h 82010"/>
                <a:gd name="connsiteX323" fmla="*/ 5905 w 135540"/>
                <a:gd name="connsiteY323" fmla="*/ 46577 h 82010"/>
                <a:gd name="connsiteX324" fmla="*/ 6858 w 135540"/>
                <a:gd name="connsiteY324" fmla="*/ 46577 h 82010"/>
                <a:gd name="connsiteX325" fmla="*/ 7239 w 135540"/>
                <a:gd name="connsiteY325" fmla="*/ 46958 h 82010"/>
                <a:gd name="connsiteX326" fmla="*/ 8192 w 135540"/>
                <a:gd name="connsiteY326" fmla="*/ 47244 h 82010"/>
                <a:gd name="connsiteX327" fmla="*/ 8572 w 135540"/>
                <a:gd name="connsiteY327" fmla="*/ 46291 h 82010"/>
                <a:gd name="connsiteX328" fmla="*/ 9811 w 135540"/>
                <a:gd name="connsiteY328" fmla="*/ 46291 h 82010"/>
                <a:gd name="connsiteX329" fmla="*/ 9811 w 135540"/>
                <a:gd name="connsiteY329" fmla="*/ 44958 h 82010"/>
                <a:gd name="connsiteX330" fmla="*/ 10477 w 135540"/>
                <a:gd name="connsiteY330" fmla="*/ 44958 h 82010"/>
                <a:gd name="connsiteX331" fmla="*/ 10477 w 135540"/>
                <a:gd name="connsiteY331" fmla="*/ 45339 h 82010"/>
                <a:gd name="connsiteX332" fmla="*/ 11144 w 135540"/>
                <a:gd name="connsiteY332" fmla="*/ 46577 h 82010"/>
                <a:gd name="connsiteX333" fmla="*/ 10858 w 135540"/>
                <a:gd name="connsiteY333" fmla="*/ 46958 h 82010"/>
                <a:gd name="connsiteX334" fmla="*/ 10477 w 135540"/>
                <a:gd name="connsiteY334" fmla="*/ 47625 h 82010"/>
                <a:gd name="connsiteX335" fmla="*/ 10192 w 135540"/>
                <a:gd name="connsiteY335" fmla="*/ 47625 h 82010"/>
                <a:gd name="connsiteX336" fmla="*/ 10192 w 135540"/>
                <a:gd name="connsiteY336" fmla="*/ 47911 h 82010"/>
                <a:gd name="connsiteX337" fmla="*/ 12478 w 135540"/>
                <a:gd name="connsiteY337" fmla="*/ 49244 h 82010"/>
                <a:gd name="connsiteX338" fmla="*/ 12763 w 135540"/>
                <a:gd name="connsiteY338" fmla="*/ 49244 h 82010"/>
                <a:gd name="connsiteX339" fmla="*/ 13144 w 135540"/>
                <a:gd name="connsiteY339" fmla="*/ 48959 h 82010"/>
                <a:gd name="connsiteX340" fmla="*/ 14097 w 135540"/>
                <a:gd name="connsiteY340" fmla="*/ 49244 h 82010"/>
                <a:gd name="connsiteX341" fmla="*/ 15716 w 135540"/>
                <a:gd name="connsiteY341" fmla="*/ 49244 h 82010"/>
                <a:gd name="connsiteX342" fmla="*/ 16097 w 135540"/>
                <a:gd name="connsiteY342" fmla="*/ 48959 h 82010"/>
                <a:gd name="connsiteX343" fmla="*/ 16383 w 135540"/>
                <a:gd name="connsiteY343" fmla="*/ 48292 h 82010"/>
                <a:gd name="connsiteX344" fmla="*/ 16097 w 135540"/>
                <a:gd name="connsiteY344" fmla="*/ 47244 h 82010"/>
                <a:gd name="connsiteX345" fmla="*/ 15145 w 135540"/>
                <a:gd name="connsiteY345" fmla="*/ 46291 h 82010"/>
                <a:gd name="connsiteX346" fmla="*/ 15145 w 135540"/>
                <a:gd name="connsiteY346" fmla="*/ 45625 h 82010"/>
                <a:gd name="connsiteX347" fmla="*/ 14764 w 135540"/>
                <a:gd name="connsiteY347" fmla="*/ 45339 h 82010"/>
                <a:gd name="connsiteX348" fmla="*/ 14764 w 135540"/>
                <a:gd name="connsiteY348" fmla="*/ 44958 h 82010"/>
                <a:gd name="connsiteX349" fmla="*/ 15145 w 135540"/>
                <a:gd name="connsiteY349" fmla="*/ 42672 h 82010"/>
                <a:gd name="connsiteX350" fmla="*/ 14764 w 135540"/>
                <a:gd name="connsiteY350" fmla="*/ 42672 h 82010"/>
                <a:gd name="connsiteX351" fmla="*/ 14478 w 135540"/>
                <a:gd name="connsiteY351" fmla="*/ 42386 h 82010"/>
                <a:gd name="connsiteX352" fmla="*/ 13811 w 135540"/>
                <a:gd name="connsiteY352" fmla="*/ 42005 h 82010"/>
                <a:gd name="connsiteX353" fmla="*/ 13811 w 135540"/>
                <a:gd name="connsiteY353" fmla="*/ 41720 h 82010"/>
                <a:gd name="connsiteX354" fmla="*/ 14097 w 135540"/>
                <a:gd name="connsiteY354" fmla="*/ 41339 h 82010"/>
                <a:gd name="connsiteX355" fmla="*/ 15145 w 135540"/>
                <a:gd name="connsiteY355" fmla="*/ 42005 h 82010"/>
                <a:gd name="connsiteX356" fmla="*/ 15145 w 135540"/>
                <a:gd name="connsiteY356" fmla="*/ 41339 h 82010"/>
                <a:gd name="connsiteX357" fmla="*/ 14764 w 135540"/>
                <a:gd name="connsiteY357" fmla="*/ 41053 h 82010"/>
                <a:gd name="connsiteX358" fmla="*/ 15145 w 135540"/>
                <a:gd name="connsiteY358" fmla="*/ 40672 h 82010"/>
                <a:gd name="connsiteX359" fmla="*/ 14764 w 135540"/>
                <a:gd name="connsiteY359" fmla="*/ 40005 h 82010"/>
                <a:gd name="connsiteX360" fmla="*/ 16383 w 135540"/>
                <a:gd name="connsiteY360" fmla="*/ 40005 h 82010"/>
                <a:gd name="connsiteX361" fmla="*/ 17050 w 135540"/>
                <a:gd name="connsiteY361" fmla="*/ 39719 h 82010"/>
                <a:gd name="connsiteX362" fmla="*/ 17050 w 135540"/>
                <a:gd name="connsiteY362" fmla="*/ 40005 h 82010"/>
                <a:gd name="connsiteX363" fmla="*/ 17717 w 135540"/>
                <a:gd name="connsiteY363" fmla="*/ 40386 h 82010"/>
                <a:gd name="connsiteX364" fmla="*/ 18383 w 135540"/>
                <a:gd name="connsiteY364" fmla="*/ 41339 h 82010"/>
                <a:gd name="connsiteX365" fmla="*/ 19050 w 135540"/>
                <a:gd name="connsiteY365" fmla="*/ 41339 h 82010"/>
                <a:gd name="connsiteX366" fmla="*/ 19336 w 135540"/>
                <a:gd name="connsiteY366" fmla="*/ 41720 h 82010"/>
                <a:gd name="connsiteX367" fmla="*/ 19717 w 135540"/>
                <a:gd name="connsiteY367" fmla="*/ 41720 h 82010"/>
                <a:gd name="connsiteX368" fmla="*/ 20002 w 135540"/>
                <a:gd name="connsiteY368" fmla="*/ 42005 h 82010"/>
                <a:gd name="connsiteX369" fmla="*/ 20669 w 135540"/>
                <a:gd name="connsiteY369" fmla="*/ 42386 h 82010"/>
                <a:gd name="connsiteX370" fmla="*/ 21050 w 135540"/>
                <a:gd name="connsiteY370" fmla="*/ 42672 h 82010"/>
                <a:gd name="connsiteX371" fmla="*/ 22288 w 135540"/>
                <a:gd name="connsiteY371" fmla="*/ 42672 h 82010"/>
                <a:gd name="connsiteX372" fmla="*/ 22288 w 135540"/>
                <a:gd name="connsiteY372" fmla="*/ 42386 h 82010"/>
                <a:gd name="connsiteX373" fmla="*/ 22669 w 135540"/>
                <a:gd name="connsiteY373" fmla="*/ 42005 h 82010"/>
                <a:gd name="connsiteX374" fmla="*/ 22669 w 135540"/>
                <a:gd name="connsiteY374" fmla="*/ 42386 h 82010"/>
                <a:gd name="connsiteX375" fmla="*/ 22955 w 135540"/>
                <a:gd name="connsiteY375" fmla="*/ 42005 h 82010"/>
                <a:gd name="connsiteX376" fmla="*/ 22955 w 135540"/>
                <a:gd name="connsiteY376" fmla="*/ 42386 h 82010"/>
                <a:gd name="connsiteX377" fmla="*/ 23622 w 135540"/>
                <a:gd name="connsiteY377" fmla="*/ 42386 h 82010"/>
                <a:gd name="connsiteX378" fmla="*/ 24003 w 135540"/>
                <a:gd name="connsiteY378" fmla="*/ 42672 h 82010"/>
                <a:gd name="connsiteX379" fmla="*/ 24003 w 135540"/>
                <a:gd name="connsiteY379" fmla="*/ 42386 h 82010"/>
                <a:gd name="connsiteX380" fmla="*/ 24289 w 135540"/>
                <a:gd name="connsiteY380" fmla="*/ 42386 h 82010"/>
                <a:gd name="connsiteX381" fmla="*/ 24003 w 135540"/>
                <a:gd name="connsiteY381" fmla="*/ 42005 h 82010"/>
                <a:gd name="connsiteX382" fmla="*/ 23336 w 135540"/>
                <a:gd name="connsiteY382" fmla="*/ 42005 h 82010"/>
                <a:gd name="connsiteX383" fmla="*/ 22955 w 135540"/>
                <a:gd name="connsiteY383" fmla="*/ 41053 h 82010"/>
                <a:gd name="connsiteX384" fmla="*/ 22669 w 135540"/>
                <a:gd name="connsiteY384" fmla="*/ 40386 h 82010"/>
                <a:gd name="connsiteX385" fmla="*/ 21336 w 135540"/>
                <a:gd name="connsiteY385" fmla="*/ 40005 h 82010"/>
                <a:gd name="connsiteX386" fmla="*/ 21622 w 135540"/>
                <a:gd name="connsiteY386" fmla="*/ 40005 h 82010"/>
                <a:gd name="connsiteX387" fmla="*/ 21336 w 135540"/>
                <a:gd name="connsiteY387" fmla="*/ 39053 h 82010"/>
                <a:gd name="connsiteX388" fmla="*/ 20669 w 135540"/>
                <a:gd name="connsiteY388" fmla="*/ 37719 h 82010"/>
                <a:gd name="connsiteX389" fmla="*/ 20002 w 135540"/>
                <a:gd name="connsiteY389" fmla="*/ 37719 h 82010"/>
                <a:gd name="connsiteX390" fmla="*/ 19336 w 135540"/>
                <a:gd name="connsiteY390" fmla="*/ 37433 h 82010"/>
                <a:gd name="connsiteX391" fmla="*/ 19050 w 135540"/>
                <a:gd name="connsiteY391" fmla="*/ 36767 h 82010"/>
                <a:gd name="connsiteX392" fmla="*/ 19050 w 135540"/>
                <a:gd name="connsiteY392" fmla="*/ 36481 h 82010"/>
                <a:gd name="connsiteX393" fmla="*/ 18669 w 135540"/>
                <a:gd name="connsiteY393" fmla="*/ 34481 h 82010"/>
                <a:gd name="connsiteX394" fmla="*/ 19717 w 135540"/>
                <a:gd name="connsiteY394" fmla="*/ 33528 h 82010"/>
                <a:gd name="connsiteX395" fmla="*/ 19717 w 135540"/>
                <a:gd name="connsiteY395" fmla="*/ 33147 h 82010"/>
                <a:gd name="connsiteX396" fmla="*/ 19336 w 135540"/>
                <a:gd name="connsiteY396" fmla="*/ 33147 h 82010"/>
                <a:gd name="connsiteX397" fmla="*/ 19336 w 135540"/>
                <a:gd name="connsiteY397" fmla="*/ 32480 h 82010"/>
                <a:gd name="connsiteX398" fmla="*/ 20002 w 135540"/>
                <a:gd name="connsiteY398" fmla="*/ 32195 h 82010"/>
                <a:gd name="connsiteX399" fmla="*/ 20002 w 135540"/>
                <a:gd name="connsiteY399" fmla="*/ 31528 h 82010"/>
                <a:gd name="connsiteX400" fmla="*/ 20383 w 135540"/>
                <a:gd name="connsiteY400" fmla="*/ 31147 h 82010"/>
                <a:gd name="connsiteX401" fmla="*/ 20383 w 135540"/>
                <a:gd name="connsiteY401" fmla="*/ 30194 h 82010"/>
                <a:gd name="connsiteX402" fmla="*/ 21050 w 135540"/>
                <a:gd name="connsiteY402" fmla="*/ 29908 h 82010"/>
                <a:gd name="connsiteX403" fmla="*/ 21336 w 135540"/>
                <a:gd name="connsiteY403" fmla="*/ 30194 h 82010"/>
                <a:gd name="connsiteX404" fmla="*/ 21050 w 135540"/>
                <a:gd name="connsiteY404" fmla="*/ 29908 h 82010"/>
                <a:gd name="connsiteX405" fmla="*/ 21336 w 135540"/>
                <a:gd name="connsiteY405" fmla="*/ 29908 h 82010"/>
                <a:gd name="connsiteX406" fmla="*/ 22003 w 135540"/>
                <a:gd name="connsiteY406" fmla="*/ 29242 h 82010"/>
                <a:gd name="connsiteX407" fmla="*/ 22003 w 135540"/>
                <a:gd name="connsiteY407" fmla="*/ 28194 h 82010"/>
                <a:gd name="connsiteX408" fmla="*/ 22288 w 135540"/>
                <a:gd name="connsiteY408" fmla="*/ 27908 h 82010"/>
                <a:gd name="connsiteX409" fmla="*/ 22288 w 135540"/>
                <a:gd name="connsiteY409" fmla="*/ 27623 h 82010"/>
                <a:gd name="connsiteX410" fmla="*/ 22003 w 135540"/>
                <a:gd name="connsiteY410" fmla="*/ 26956 h 82010"/>
                <a:gd name="connsiteX411" fmla="*/ 21622 w 135540"/>
                <a:gd name="connsiteY411" fmla="*/ 26575 h 82010"/>
                <a:gd name="connsiteX412" fmla="*/ 21622 w 135540"/>
                <a:gd name="connsiteY412" fmla="*/ 26289 h 82010"/>
                <a:gd name="connsiteX413" fmla="*/ 22669 w 135540"/>
                <a:gd name="connsiteY413" fmla="*/ 25622 h 82010"/>
                <a:gd name="connsiteX414" fmla="*/ 24289 w 135540"/>
                <a:gd name="connsiteY414" fmla="*/ 25622 h 82010"/>
                <a:gd name="connsiteX415" fmla="*/ 24575 w 135540"/>
                <a:gd name="connsiteY415" fmla="*/ 24955 h 82010"/>
                <a:gd name="connsiteX416" fmla="*/ 25622 w 135540"/>
                <a:gd name="connsiteY416" fmla="*/ 24670 h 82010"/>
                <a:gd name="connsiteX417" fmla="*/ 25908 w 135540"/>
                <a:gd name="connsiteY417" fmla="*/ 26289 h 82010"/>
                <a:gd name="connsiteX418" fmla="*/ 26289 w 135540"/>
                <a:gd name="connsiteY418" fmla="*/ 26956 h 82010"/>
                <a:gd name="connsiteX419" fmla="*/ 27527 w 135540"/>
                <a:gd name="connsiteY419" fmla="*/ 27908 h 82010"/>
                <a:gd name="connsiteX420" fmla="*/ 28575 w 135540"/>
                <a:gd name="connsiteY420" fmla="*/ 28194 h 82010"/>
                <a:gd name="connsiteX421" fmla="*/ 29242 w 135540"/>
                <a:gd name="connsiteY421" fmla="*/ 28194 h 82010"/>
                <a:gd name="connsiteX422" fmla="*/ 29242 w 135540"/>
                <a:gd name="connsiteY422" fmla="*/ 27908 h 82010"/>
                <a:gd name="connsiteX423" fmla="*/ 28861 w 135540"/>
                <a:gd name="connsiteY423" fmla="*/ 27242 h 82010"/>
                <a:gd name="connsiteX424" fmla="*/ 29908 w 135540"/>
                <a:gd name="connsiteY424" fmla="*/ 25622 h 82010"/>
                <a:gd name="connsiteX425" fmla="*/ 29908 w 135540"/>
                <a:gd name="connsiteY425" fmla="*/ 24670 h 82010"/>
                <a:gd name="connsiteX426" fmla="*/ 30480 w 135540"/>
                <a:gd name="connsiteY426" fmla="*/ 24003 h 82010"/>
                <a:gd name="connsiteX427" fmla="*/ 30480 w 135540"/>
                <a:gd name="connsiteY427" fmla="*/ 24955 h 82010"/>
                <a:gd name="connsiteX428" fmla="*/ 30861 w 135540"/>
                <a:gd name="connsiteY428" fmla="*/ 24955 h 82010"/>
                <a:gd name="connsiteX429" fmla="*/ 31813 w 135540"/>
                <a:gd name="connsiteY429" fmla="*/ 25241 h 82010"/>
                <a:gd name="connsiteX430" fmla="*/ 36100 w 135540"/>
                <a:gd name="connsiteY430" fmla="*/ 24003 h 82010"/>
                <a:gd name="connsiteX431" fmla="*/ 36767 w 135540"/>
                <a:gd name="connsiteY431" fmla="*/ 23622 h 82010"/>
                <a:gd name="connsiteX432" fmla="*/ 37433 w 135540"/>
                <a:gd name="connsiteY432" fmla="*/ 22289 h 82010"/>
                <a:gd name="connsiteX433" fmla="*/ 37719 w 135540"/>
                <a:gd name="connsiteY433" fmla="*/ 20003 h 82010"/>
                <a:gd name="connsiteX434" fmla="*/ 38100 w 135540"/>
                <a:gd name="connsiteY434" fmla="*/ 19717 h 82010"/>
                <a:gd name="connsiteX435" fmla="*/ 38386 w 135540"/>
                <a:gd name="connsiteY435" fmla="*/ 19050 h 82010"/>
                <a:gd name="connsiteX436" fmla="*/ 38100 w 135540"/>
                <a:gd name="connsiteY436" fmla="*/ 18383 h 82010"/>
                <a:gd name="connsiteX437" fmla="*/ 37433 w 135540"/>
                <a:gd name="connsiteY437" fmla="*/ 18098 h 82010"/>
                <a:gd name="connsiteX438" fmla="*/ 39719 w 135540"/>
                <a:gd name="connsiteY438" fmla="*/ 18098 h 82010"/>
                <a:gd name="connsiteX439" fmla="*/ 41338 w 135540"/>
                <a:gd name="connsiteY439" fmla="*/ 16764 h 82010"/>
                <a:gd name="connsiteX440" fmla="*/ 41719 w 135540"/>
                <a:gd name="connsiteY440" fmla="*/ 16383 h 82010"/>
                <a:gd name="connsiteX441" fmla="*/ 42291 w 135540"/>
                <a:gd name="connsiteY441" fmla="*/ 16097 h 82010"/>
                <a:gd name="connsiteX442" fmla="*/ 42672 w 135540"/>
                <a:gd name="connsiteY442" fmla="*/ 15811 h 82010"/>
                <a:gd name="connsiteX443" fmla="*/ 42672 w 135540"/>
                <a:gd name="connsiteY443" fmla="*/ 15430 h 82010"/>
                <a:gd name="connsiteX444" fmla="*/ 42958 w 135540"/>
                <a:gd name="connsiteY444" fmla="*/ 15430 h 82010"/>
                <a:gd name="connsiteX445" fmla="*/ 42958 w 135540"/>
                <a:gd name="connsiteY445" fmla="*/ 14097 h 82010"/>
                <a:gd name="connsiteX446" fmla="*/ 43339 w 135540"/>
                <a:gd name="connsiteY446" fmla="*/ 13811 h 82010"/>
                <a:gd name="connsiteX447" fmla="*/ 42958 w 135540"/>
                <a:gd name="connsiteY447" fmla="*/ 12859 h 82010"/>
                <a:gd name="connsiteX448" fmla="*/ 45910 w 135540"/>
                <a:gd name="connsiteY448" fmla="*/ 11525 h 82010"/>
                <a:gd name="connsiteX449" fmla="*/ 46292 w 135540"/>
                <a:gd name="connsiteY449" fmla="*/ 11144 h 82010"/>
                <a:gd name="connsiteX450" fmla="*/ 45910 w 135540"/>
                <a:gd name="connsiteY450" fmla="*/ 10858 h 82010"/>
                <a:gd name="connsiteX451" fmla="*/ 46577 w 135540"/>
                <a:gd name="connsiteY451" fmla="*/ 10192 h 82010"/>
                <a:gd name="connsiteX452" fmla="*/ 46958 w 135540"/>
                <a:gd name="connsiteY452" fmla="*/ 10192 h 82010"/>
                <a:gd name="connsiteX453" fmla="*/ 46577 w 135540"/>
                <a:gd name="connsiteY453" fmla="*/ 9906 h 82010"/>
                <a:gd name="connsiteX454" fmla="*/ 45910 w 135540"/>
                <a:gd name="connsiteY454" fmla="*/ 9906 h 82010"/>
                <a:gd name="connsiteX455" fmla="*/ 45910 w 135540"/>
                <a:gd name="connsiteY455" fmla="*/ 8573 h 82010"/>
                <a:gd name="connsiteX456" fmla="*/ 46292 w 135540"/>
                <a:gd name="connsiteY456" fmla="*/ 7239 h 82010"/>
                <a:gd name="connsiteX457" fmla="*/ 46292 w 135540"/>
                <a:gd name="connsiteY457" fmla="*/ 6286 h 82010"/>
                <a:gd name="connsiteX458" fmla="*/ 45910 w 135540"/>
                <a:gd name="connsiteY458" fmla="*/ 4286 h 82010"/>
                <a:gd name="connsiteX459" fmla="*/ 46292 w 135540"/>
                <a:gd name="connsiteY459" fmla="*/ 3619 h 82010"/>
                <a:gd name="connsiteX460" fmla="*/ 46292 w 135540"/>
                <a:gd name="connsiteY460" fmla="*/ 2000 h 82010"/>
                <a:gd name="connsiteX461" fmla="*/ 47244 w 135540"/>
                <a:gd name="connsiteY461" fmla="*/ 2000 h 82010"/>
                <a:gd name="connsiteX462" fmla="*/ 47244 w 135540"/>
                <a:gd name="connsiteY462" fmla="*/ 2286 h 82010"/>
                <a:gd name="connsiteX463" fmla="*/ 47911 w 135540"/>
                <a:gd name="connsiteY463" fmla="*/ 2286 h 82010"/>
                <a:gd name="connsiteX464" fmla="*/ 47911 w 135540"/>
                <a:gd name="connsiteY464" fmla="*/ 2667 h 82010"/>
                <a:gd name="connsiteX465" fmla="*/ 48863 w 135540"/>
                <a:gd name="connsiteY465" fmla="*/ 2286 h 82010"/>
                <a:gd name="connsiteX466" fmla="*/ 49530 w 135540"/>
                <a:gd name="connsiteY466" fmla="*/ 2286 h 82010"/>
                <a:gd name="connsiteX467" fmla="*/ 49530 w 135540"/>
                <a:gd name="connsiteY467" fmla="*/ 2667 h 82010"/>
                <a:gd name="connsiteX468" fmla="*/ 52483 w 135540"/>
                <a:gd name="connsiteY468" fmla="*/ 2667 h 82010"/>
                <a:gd name="connsiteX469" fmla="*/ 52483 w 135540"/>
                <a:gd name="connsiteY469" fmla="*/ 2953 h 82010"/>
                <a:gd name="connsiteX470" fmla="*/ 52864 w 135540"/>
                <a:gd name="connsiteY470" fmla="*/ 2953 h 82010"/>
                <a:gd name="connsiteX471" fmla="*/ 52864 w 135540"/>
                <a:gd name="connsiteY471" fmla="*/ 2667 h 82010"/>
                <a:gd name="connsiteX472" fmla="*/ 52864 w 135540"/>
                <a:gd name="connsiteY472" fmla="*/ 2953 h 82010"/>
                <a:gd name="connsiteX473" fmla="*/ 53150 w 135540"/>
                <a:gd name="connsiteY473" fmla="*/ 2953 h 82010"/>
                <a:gd name="connsiteX474" fmla="*/ 53150 w 135540"/>
                <a:gd name="connsiteY474" fmla="*/ 3334 h 82010"/>
                <a:gd name="connsiteX475" fmla="*/ 53530 w 135540"/>
                <a:gd name="connsiteY475" fmla="*/ 3334 h 82010"/>
                <a:gd name="connsiteX476" fmla="*/ 54102 w 135540"/>
                <a:gd name="connsiteY476" fmla="*/ 3619 h 82010"/>
                <a:gd name="connsiteX477" fmla="*/ 56102 w 135540"/>
                <a:gd name="connsiteY477" fmla="*/ 3619 h 82010"/>
                <a:gd name="connsiteX478" fmla="*/ 56483 w 135540"/>
                <a:gd name="connsiteY478" fmla="*/ 4001 h 82010"/>
                <a:gd name="connsiteX479" fmla="*/ 58102 w 135540"/>
                <a:gd name="connsiteY479" fmla="*/ 3619 h 82010"/>
                <a:gd name="connsiteX480" fmla="*/ 58102 w 135540"/>
                <a:gd name="connsiteY480" fmla="*/ 3334 h 82010"/>
                <a:gd name="connsiteX481" fmla="*/ 58388 w 135540"/>
                <a:gd name="connsiteY481" fmla="*/ 3334 h 82010"/>
                <a:gd name="connsiteX482" fmla="*/ 58388 w 135540"/>
                <a:gd name="connsiteY482" fmla="*/ 2953 h 82010"/>
                <a:gd name="connsiteX483" fmla="*/ 58102 w 135540"/>
                <a:gd name="connsiteY483" fmla="*/ 2953 h 82010"/>
                <a:gd name="connsiteX484" fmla="*/ 58388 w 135540"/>
                <a:gd name="connsiteY484" fmla="*/ 2953 h 82010"/>
                <a:gd name="connsiteX485" fmla="*/ 58388 w 135540"/>
                <a:gd name="connsiteY485" fmla="*/ 2667 h 82010"/>
                <a:gd name="connsiteX486" fmla="*/ 58769 w 135540"/>
                <a:gd name="connsiteY486" fmla="*/ 2667 h 82010"/>
                <a:gd name="connsiteX487" fmla="*/ 58388 w 135540"/>
                <a:gd name="connsiteY487" fmla="*/ 2667 h 82010"/>
                <a:gd name="connsiteX488" fmla="*/ 58102 w 135540"/>
                <a:gd name="connsiteY488" fmla="*/ 2953 h 82010"/>
                <a:gd name="connsiteX489" fmla="*/ 58102 w 135540"/>
                <a:gd name="connsiteY489" fmla="*/ 2667 h 82010"/>
                <a:gd name="connsiteX490" fmla="*/ 58769 w 135540"/>
                <a:gd name="connsiteY490" fmla="*/ 2667 h 82010"/>
                <a:gd name="connsiteX491" fmla="*/ 59055 w 135540"/>
                <a:gd name="connsiteY491" fmla="*/ 2953 h 82010"/>
                <a:gd name="connsiteX492" fmla="*/ 61722 w 135540"/>
                <a:gd name="connsiteY492" fmla="*/ 2953 h 82010"/>
                <a:gd name="connsiteX493" fmla="*/ 61722 w 135540"/>
                <a:gd name="connsiteY493" fmla="*/ 2667 h 82010"/>
                <a:gd name="connsiteX494" fmla="*/ 62389 w 135540"/>
                <a:gd name="connsiteY494" fmla="*/ 2667 h 82010"/>
                <a:gd name="connsiteX495" fmla="*/ 62389 w 135540"/>
                <a:gd name="connsiteY495" fmla="*/ 1048 h 82010"/>
                <a:gd name="connsiteX496" fmla="*/ 62675 w 135540"/>
                <a:gd name="connsiteY496" fmla="*/ 1333 h 82010"/>
                <a:gd name="connsiteX497" fmla="*/ 62960 w 135540"/>
                <a:gd name="connsiteY497" fmla="*/ 667 h 82010"/>
                <a:gd name="connsiteX498" fmla="*/ 64294 w 135540"/>
                <a:gd name="connsiteY498" fmla="*/ 667 h 82010"/>
                <a:gd name="connsiteX499" fmla="*/ 64675 w 135540"/>
                <a:gd name="connsiteY499" fmla="*/ 1048 h 82010"/>
                <a:gd name="connsiteX500" fmla="*/ 64675 w 135540"/>
                <a:gd name="connsiteY500" fmla="*/ 1333 h 82010"/>
                <a:gd name="connsiteX501" fmla="*/ 64960 w 135540"/>
                <a:gd name="connsiteY501" fmla="*/ 1333 h 82010"/>
                <a:gd name="connsiteX502" fmla="*/ 65627 w 135540"/>
                <a:gd name="connsiteY502" fmla="*/ 1619 h 82010"/>
                <a:gd name="connsiteX503" fmla="*/ 66294 w 135540"/>
                <a:gd name="connsiteY503" fmla="*/ 1619 h 82010"/>
                <a:gd name="connsiteX504" fmla="*/ 66294 w 135540"/>
                <a:gd name="connsiteY504" fmla="*/ 2000 h 82010"/>
                <a:gd name="connsiteX505" fmla="*/ 66580 w 135540"/>
                <a:gd name="connsiteY505" fmla="*/ 2000 h 82010"/>
                <a:gd name="connsiteX506" fmla="*/ 66580 w 135540"/>
                <a:gd name="connsiteY506" fmla="*/ 2286 h 82010"/>
                <a:gd name="connsiteX507" fmla="*/ 66961 w 135540"/>
                <a:gd name="connsiteY507" fmla="*/ 2667 h 82010"/>
                <a:gd name="connsiteX508" fmla="*/ 67627 w 135540"/>
                <a:gd name="connsiteY508" fmla="*/ 2667 h 82010"/>
                <a:gd name="connsiteX509" fmla="*/ 67627 w 135540"/>
                <a:gd name="connsiteY509" fmla="*/ 2953 h 82010"/>
                <a:gd name="connsiteX510" fmla="*/ 68580 w 135540"/>
                <a:gd name="connsiteY510" fmla="*/ 2953 h 82010"/>
                <a:gd name="connsiteX511" fmla="*/ 68866 w 135540"/>
                <a:gd name="connsiteY511" fmla="*/ 2667 h 82010"/>
                <a:gd name="connsiteX512" fmla="*/ 69247 w 135540"/>
                <a:gd name="connsiteY512" fmla="*/ 2667 h 82010"/>
                <a:gd name="connsiteX513" fmla="*/ 69533 w 135540"/>
                <a:gd name="connsiteY513" fmla="*/ 2953 h 82010"/>
                <a:gd name="connsiteX514" fmla="*/ 69913 w 135540"/>
                <a:gd name="connsiteY514" fmla="*/ 2953 h 82010"/>
                <a:gd name="connsiteX515" fmla="*/ 69913 w 135540"/>
                <a:gd name="connsiteY515" fmla="*/ 3334 h 82010"/>
                <a:gd name="connsiteX516" fmla="*/ 71533 w 135540"/>
                <a:gd name="connsiteY516" fmla="*/ 3334 h 82010"/>
                <a:gd name="connsiteX517" fmla="*/ 72866 w 135540"/>
                <a:gd name="connsiteY517" fmla="*/ 2667 h 82010"/>
                <a:gd name="connsiteX518" fmla="*/ 73152 w 135540"/>
                <a:gd name="connsiteY518" fmla="*/ 2667 h 82010"/>
                <a:gd name="connsiteX519" fmla="*/ 73533 w 135540"/>
                <a:gd name="connsiteY519" fmla="*/ 2286 h 82010"/>
                <a:gd name="connsiteX520" fmla="*/ 73819 w 135540"/>
                <a:gd name="connsiteY520" fmla="*/ 2286 h 82010"/>
                <a:gd name="connsiteX521" fmla="*/ 74200 w 135540"/>
                <a:gd name="connsiteY521" fmla="*/ 2667 h 82010"/>
                <a:gd name="connsiteX522" fmla="*/ 74485 w 135540"/>
                <a:gd name="connsiteY522" fmla="*/ 2286 h 82010"/>
                <a:gd name="connsiteX523" fmla="*/ 75152 w 135540"/>
                <a:gd name="connsiteY523" fmla="*/ 2286 h 82010"/>
                <a:gd name="connsiteX524" fmla="*/ 75152 w 135540"/>
                <a:gd name="connsiteY524" fmla="*/ 2000 h 82010"/>
                <a:gd name="connsiteX525" fmla="*/ 75819 w 135540"/>
                <a:gd name="connsiteY525" fmla="*/ 1333 h 82010"/>
                <a:gd name="connsiteX526" fmla="*/ 76771 w 135540"/>
                <a:gd name="connsiteY526" fmla="*/ 1333 h 82010"/>
                <a:gd name="connsiteX527" fmla="*/ 77438 w 135540"/>
                <a:gd name="connsiteY527" fmla="*/ 1048 h 82010"/>
                <a:gd name="connsiteX528" fmla="*/ 78105 w 135540"/>
                <a:gd name="connsiteY528" fmla="*/ 1048 h 82010"/>
                <a:gd name="connsiteX529" fmla="*/ 78105 w 135540"/>
                <a:gd name="connsiteY529" fmla="*/ 1333 h 82010"/>
                <a:gd name="connsiteX530" fmla="*/ 78391 w 135540"/>
                <a:gd name="connsiteY530" fmla="*/ 1048 h 82010"/>
                <a:gd name="connsiteX531" fmla="*/ 79058 w 135540"/>
                <a:gd name="connsiteY531" fmla="*/ 1048 h 82010"/>
                <a:gd name="connsiteX532" fmla="*/ 79058 w 135540"/>
                <a:gd name="connsiteY532" fmla="*/ 1333 h 82010"/>
                <a:gd name="connsiteX533" fmla="*/ 79438 w 135540"/>
                <a:gd name="connsiteY533" fmla="*/ 1333 h 82010"/>
                <a:gd name="connsiteX534" fmla="*/ 79438 w 135540"/>
                <a:gd name="connsiteY534" fmla="*/ 1619 h 82010"/>
                <a:gd name="connsiteX535" fmla="*/ 80391 w 135540"/>
                <a:gd name="connsiteY535" fmla="*/ 1619 h 82010"/>
                <a:gd name="connsiteX536" fmla="*/ 81343 w 135540"/>
                <a:gd name="connsiteY536" fmla="*/ 1048 h 82010"/>
                <a:gd name="connsiteX537" fmla="*/ 82010 w 135540"/>
                <a:gd name="connsiteY537" fmla="*/ 1048 h 82010"/>
                <a:gd name="connsiteX538" fmla="*/ 82391 w 135540"/>
                <a:gd name="connsiteY538" fmla="*/ 667 h 82010"/>
                <a:gd name="connsiteX539" fmla="*/ 83725 w 135540"/>
                <a:gd name="connsiteY539" fmla="*/ 381 h 82010"/>
                <a:gd name="connsiteX540" fmla="*/ 84010 w 135540"/>
                <a:gd name="connsiteY540" fmla="*/ 1048 h 82010"/>
                <a:gd name="connsiteX541" fmla="*/ 84296 w 135540"/>
                <a:gd name="connsiteY541" fmla="*/ 667 h 82010"/>
                <a:gd name="connsiteX542" fmla="*/ 84296 w 135540"/>
                <a:gd name="connsiteY542" fmla="*/ 1048 h 82010"/>
                <a:gd name="connsiteX543" fmla="*/ 84963 w 135540"/>
                <a:gd name="connsiteY543" fmla="*/ 2286 h 82010"/>
                <a:gd name="connsiteX544" fmla="*/ 85630 w 135540"/>
                <a:gd name="connsiteY544" fmla="*/ 2953 h 82010"/>
                <a:gd name="connsiteX545" fmla="*/ 85630 w 135540"/>
                <a:gd name="connsiteY545" fmla="*/ 2667 h 82010"/>
                <a:gd name="connsiteX546" fmla="*/ 86011 w 135540"/>
                <a:gd name="connsiteY546" fmla="*/ 2667 h 82010"/>
                <a:gd name="connsiteX547" fmla="*/ 86677 w 135540"/>
                <a:gd name="connsiteY547" fmla="*/ 2953 h 82010"/>
                <a:gd name="connsiteX548" fmla="*/ 86677 w 135540"/>
                <a:gd name="connsiteY548" fmla="*/ 2667 h 82010"/>
                <a:gd name="connsiteX549" fmla="*/ 87249 w 135540"/>
                <a:gd name="connsiteY549" fmla="*/ 2667 h 82010"/>
                <a:gd name="connsiteX550" fmla="*/ 87630 w 135540"/>
                <a:gd name="connsiteY550" fmla="*/ 2286 h 82010"/>
                <a:gd name="connsiteX551" fmla="*/ 88297 w 135540"/>
                <a:gd name="connsiteY551" fmla="*/ 2000 h 82010"/>
                <a:gd name="connsiteX552" fmla="*/ 88583 w 135540"/>
                <a:gd name="connsiteY552" fmla="*/ 2000 h 82010"/>
                <a:gd name="connsiteX553" fmla="*/ 88963 w 135540"/>
                <a:gd name="connsiteY553" fmla="*/ 2286 h 82010"/>
                <a:gd name="connsiteX554" fmla="*/ 89916 w 135540"/>
                <a:gd name="connsiteY554" fmla="*/ 2286 h 82010"/>
                <a:gd name="connsiteX555" fmla="*/ 90202 w 135540"/>
                <a:gd name="connsiteY555" fmla="*/ 2667 h 82010"/>
                <a:gd name="connsiteX556" fmla="*/ 91250 w 135540"/>
                <a:gd name="connsiteY556" fmla="*/ 2667 h 82010"/>
                <a:gd name="connsiteX557" fmla="*/ 91916 w 135540"/>
                <a:gd name="connsiteY557" fmla="*/ 3334 h 82010"/>
                <a:gd name="connsiteX558" fmla="*/ 92202 w 135540"/>
                <a:gd name="connsiteY558" fmla="*/ 3334 h 82010"/>
                <a:gd name="connsiteX559" fmla="*/ 92869 w 135540"/>
                <a:gd name="connsiteY559" fmla="*/ 2953 h 82010"/>
                <a:gd name="connsiteX560" fmla="*/ 93154 w 135540"/>
                <a:gd name="connsiteY560" fmla="*/ 3334 h 82010"/>
                <a:gd name="connsiteX561" fmla="*/ 94202 w 135540"/>
                <a:gd name="connsiteY561" fmla="*/ 3619 h 82010"/>
                <a:gd name="connsiteX562" fmla="*/ 94488 w 135540"/>
                <a:gd name="connsiteY562" fmla="*/ 3334 h 82010"/>
                <a:gd name="connsiteX563" fmla="*/ 95821 w 135540"/>
                <a:gd name="connsiteY563" fmla="*/ 3334 h 82010"/>
                <a:gd name="connsiteX564" fmla="*/ 95821 w 135540"/>
                <a:gd name="connsiteY564" fmla="*/ 3619 h 82010"/>
                <a:gd name="connsiteX565" fmla="*/ 96107 w 135540"/>
                <a:gd name="connsiteY565" fmla="*/ 3619 h 82010"/>
                <a:gd name="connsiteX566" fmla="*/ 96774 w 135540"/>
                <a:gd name="connsiteY566" fmla="*/ 4001 h 82010"/>
                <a:gd name="connsiteX567" fmla="*/ 98488 w 135540"/>
                <a:gd name="connsiteY567" fmla="*/ 3619 h 82010"/>
                <a:gd name="connsiteX568" fmla="*/ 99441 w 135540"/>
                <a:gd name="connsiteY568" fmla="*/ 3619 h 82010"/>
                <a:gd name="connsiteX569" fmla="*/ 100393 w 135540"/>
                <a:gd name="connsiteY569" fmla="*/ 3334 h 82010"/>
                <a:gd name="connsiteX570" fmla="*/ 101441 w 135540"/>
                <a:gd name="connsiteY570" fmla="*/ 2667 h 82010"/>
                <a:gd name="connsiteX571" fmla="*/ 101727 w 135540"/>
                <a:gd name="connsiteY571" fmla="*/ 1619 h 82010"/>
                <a:gd name="connsiteX572" fmla="*/ 101727 w 135540"/>
                <a:gd name="connsiteY572" fmla="*/ 1333 h 82010"/>
                <a:gd name="connsiteX573" fmla="*/ 101441 w 135540"/>
                <a:gd name="connsiteY573" fmla="*/ 1619 h 82010"/>
                <a:gd name="connsiteX574" fmla="*/ 101727 w 135540"/>
                <a:gd name="connsiteY574" fmla="*/ 1048 h 82010"/>
                <a:gd name="connsiteX575" fmla="*/ 101441 w 135540"/>
                <a:gd name="connsiteY575" fmla="*/ 667 h 82010"/>
                <a:gd name="connsiteX576" fmla="*/ 101727 w 135540"/>
                <a:gd name="connsiteY576" fmla="*/ 667 h 82010"/>
                <a:gd name="connsiteX577" fmla="*/ 101727 w 135540"/>
                <a:gd name="connsiteY577" fmla="*/ 381 h 82010"/>
                <a:gd name="connsiteX578" fmla="*/ 102013 w 135540"/>
                <a:gd name="connsiteY578" fmla="*/ 381 h 82010"/>
                <a:gd name="connsiteX579" fmla="*/ 103346 w 135540"/>
                <a:gd name="connsiteY579" fmla="*/ 0 h 82010"/>
                <a:gd name="connsiteX580" fmla="*/ 103346 w 135540"/>
                <a:gd name="connsiteY580" fmla="*/ 381 h 82010"/>
                <a:gd name="connsiteX581" fmla="*/ 103727 w 135540"/>
                <a:gd name="connsiteY581" fmla="*/ 381 h 82010"/>
                <a:gd name="connsiteX582" fmla="*/ 104013 w 135540"/>
                <a:gd name="connsiteY582" fmla="*/ 0 h 82010"/>
                <a:gd name="connsiteX583" fmla="*/ 104013 w 135540"/>
                <a:gd name="connsiteY583" fmla="*/ 381 h 82010"/>
                <a:gd name="connsiteX584" fmla="*/ 104394 w 135540"/>
                <a:gd name="connsiteY584" fmla="*/ 381 h 82010"/>
                <a:gd name="connsiteX585" fmla="*/ 104394 w 135540"/>
                <a:gd name="connsiteY585" fmla="*/ 0 h 82010"/>
                <a:gd name="connsiteX586" fmla="*/ 104965 w 135540"/>
                <a:gd name="connsiteY586" fmla="*/ 381 h 82010"/>
                <a:gd name="connsiteX587" fmla="*/ 105346 w 135540"/>
                <a:gd name="connsiteY587" fmla="*/ 381 h 82010"/>
                <a:gd name="connsiteX588" fmla="*/ 105346 w 135540"/>
                <a:gd name="connsiteY588" fmla="*/ 667 h 82010"/>
                <a:gd name="connsiteX589" fmla="*/ 105632 w 135540"/>
                <a:gd name="connsiteY589" fmla="*/ 667 h 82010"/>
                <a:gd name="connsiteX590" fmla="*/ 106013 w 135540"/>
                <a:gd name="connsiteY590" fmla="*/ 1048 h 82010"/>
                <a:gd name="connsiteX591" fmla="*/ 106680 w 135540"/>
                <a:gd name="connsiteY591" fmla="*/ 1333 h 82010"/>
                <a:gd name="connsiteX592" fmla="*/ 106966 w 135540"/>
                <a:gd name="connsiteY592" fmla="*/ 1333 h 82010"/>
                <a:gd name="connsiteX593" fmla="*/ 107347 w 135540"/>
                <a:gd name="connsiteY593" fmla="*/ 1619 h 82010"/>
                <a:gd name="connsiteX594" fmla="*/ 107918 w 135540"/>
                <a:gd name="connsiteY594" fmla="*/ 1619 h 82010"/>
                <a:gd name="connsiteX595" fmla="*/ 107918 w 135540"/>
                <a:gd name="connsiteY595" fmla="*/ 2000 h 82010"/>
                <a:gd name="connsiteX596" fmla="*/ 108585 w 135540"/>
                <a:gd name="connsiteY596" fmla="*/ 1619 h 82010"/>
                <a:gd name="connsiteX597" fmla="*/ 109918 w 135540"/>
                <a:gd name="connsiteY597" fmla="*/ 1619 h 82010"/>
                <a:gd name="connsiteX598" fmla="*/ 109918 w 135540"/>
                <a:gd name="connsiteY598" fmla="*/ 2000 h 82010"/>
                <a:gd name="connsiteX599" fmla="*/ 110585 w 135540"/>
                <a:gd name="connsiteY599" fmla="*/ 2000 h 82010"/>
                <a:gd name="connsiteX600" fmla="*/ 111252 w 135540"/>
                <a:gd name="connsiteY600" fmla="*/ 2667 h 82010"/>
                <a:gd name="connsiteX601" fmla="*/ 111919 w 135540"/>
                <a:gd name="connsiteY601" fmla="*/ 2667 h 82010"/>
                <a:gd name="connsiteX602" fmla="*/ 111919 w 135540"/>
                <a:gd name="connsiteY602" fmla="*/ 2953 h 82010"/>
                <a:gd name="connsiteX603" fmla="*/ 112204 w 135540"/>
                <a:gd name="connsiteY603" fmla="*/ 2953 h 82010"/>
                <a:gd name="connsiteX604" fmla="*/ 112585 w 135540"/>
                <a:gd name="connsiteY604" fmla="*/ 3334 h 82010"/>
                <a:gd name="connsiteX605" fmla="*/ 112585 w 135540"/>
                <a:gd name="connsiteY605" fmla="*/ 3619 h 82010"/>
                <a:gd name="connsiteX606" fmla="*/ 113252 w 135540"/>
                <a:gd name="connsiteY606" fmla="*/ 3619 h 82010"/>
                <a:gd name="connsiteX607" fmla="*/ 113252 w 135540"/>
                <a:gd name="connsiteY607" fmla="*/ 4001 h 82010"/>
                <a:gd name="connsiteX608" fmla="*/ 113824 w 135540"/>
                <a:gd name="connsiteY608" fmla="*/ 4286 h 82010"/>
                <a:gd name="connsiteX609" fmla="*/ 115157 w 135540"/>
                <a:gd name="connsiteY609" fmla="*/ 4572 h 82010"/>
                <a:gd name="connsiteX610" fmla="*/ 115157 w 135540"/>
                <a:gd name="connsiteY610" fmla="*/ 4286 h 82010"/>
                <a:gd name="connsiteX611" fmla="*/ 116776 w 135540"/>
                <a:gd name="connsiteY611" fmla="*/ 4572 h 82010"/>
                <a:gd name="connsiteX612" fmla="*/ 118777 w 135540"/>
                <a:gd name="connsiteY612" fmla="*/ 4572 h 82010"/>
                <a:gd name="connsiteX613" fmla="*/ 120110 w 135540"/>
                <a:gd name="connsiteY613" fmla="*/ 4953 h 82010"/>
                <a:gd name="connsiteX614" fmla="*/ 120110 w 135540"/>
                <a:gd name="connsiteY614" fmla="*/ 4572 h 82010"/>
                <a:gd name="connsiteX615" fmla="*/ 120396 w 135540"/>
                <a:gd name="connsiteY615" fmla="*/ 4572 h 82010"/>
                <a:gd name="connsiteX616" fmla="*/ 120777 w 135540"/>
                <a:gd name="connsiteY616" fmla="*/ 4953 h 82010"/>
                <a:gd name="connsiteX617" fmla="*/ 125349 w 135540"/>
                <a:gd name="connsiteY617" fmla="*/ 4953 h 82010"/>
                <a:gd name="connsiteX618" fmla="*/ 125635 w 135540"/>
                <a:gd name="connsiteY618" fmla="*/ 5239 h 8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</a:cxnLst>
              <a:rect l="l" t="t" r="r" b="b"/>
              <a:pathLst>
                <a:path w="135540" h="82010">
                  <a:moveTo>
                    <a:pt x="125635" y="5239"/>
                  </a:moveTo>
                  <a:lnTo>
                    <a:pt x="126301" y="5620"/>
                  </a:lnTo>
                  <a:lnTo>
                    <a:pt x="126683" y="5905"/>
                  </a:lnTo>
                  <a:lnTo>
                    <a:pt x="126683" y="7239"/>
                  </a:lnTo>
                  <a:lnTo>
                    <a:pt x="126968" y="7906"/>
                  </a:lnTo>
                  <a:lnTo>
                    <a:pt x="126968" y="8573"/>
                  </a:lnTo>
                  <a:lnTo>
                    <a:pt x="126683" y="8858"/>
                  </a:lnTo>
                  <a:lnTo>
                    <a:pt x="126683" y="10192"/>
                  </a:lnTo>
                  <a:lnTo>
                    <a:pt x="126968" y="10477"/>
                  </a:lnTo>
                  <a:lnTo>
                    <a:pt x="126968" y="10858"/>
                  </a:lnTo>
                  <a:lnTo>
                    <a:pt x="127635" y="10858"/>
                  </a:lnTo>
                  <a:lnTo>
                    <a:pt x="128016" y="11525"/>
                  </a:lnTo>
                  <a:lnTo>
                    <a:pt x="128016" y="11811"/>
                  </a:lnTo>
                  <a:lnTo>
                    <a:pt x="128302" y="12192"/>
                  </a:lnTo>
                  <a:lnTo>
                    <a:pt x="128588" y="12192"/>
                  </a:lnTo>
                  <a:lnTo>
                    <a:pt x="128968" y="12478"/>
                  </a:lnTo>
                  <a:lnTo>
                    <a:pt x="130588" y="12859"/>
                  </a:lnTo>
                  <a:lnTo>
                    <a:pt x="131254" y="13430"/>
                  </a:lnTo>
                  <a:lnTo>
                    <a:pt x="131254" y="13811"/>
                  </a:lnTo>
                  <a:lnTo>
                    <a:pt x="130969" y="14764"/>
                  </a:lnTo>
                  <a:lnTo>
                    <a:pt x="131254" y="15811"/>
                  </a:lnTo>
                  <a:lnTo>
                    <a:pt x="131254" y="17050"/>
                  </a:lnTo>
                  <a:lnTo>
                    <a:pt x="132207" y="17050"/>
                  </a:lnTo>
                  <a:lnTo>
                    <a:pt x="133255" y="17717"/>
                  </a:lnTo>
                  <a:lnTo>
                    <a:pt x="133921" y="17717"/>
                  </a:lnTo>
                  <a:lnTo>
                    <a:pt x="133921" y="18383"/>
                  </a:lnTo>
                  <a:lnTo>
                    <a:pt x="134874" y="18383"/>
                  </a:lnTo>
                  <a:lnTo>
                    <a:pt x="134874" y="19336"/>
                  </a:lnTo>
                  <a:lnTo>
                    <a:pt x="135541" y="20383"/>
                  </a:lnTo>
                  <a:lnTo>
                    <a:pt x="134874" y="21050"/>
                  </a:lnTo>
                  <a:lnTo>
                    <a:pt x="133255" y="22289"/>
                  </a:lnTo>
                  <a:lnTo>
                    <a:pt x="133255" y="23336"/>
                  </a:lnTo>
                  <a:lnTo>
                    <a:pt x="133540" y="24670"/>
                  </a:lnTo>
                  <a:lnTo>
                    <a:pt x="133540" y="24955"/>
                  </a:lnTo>
                  <a:lnTo>
                    <a:pt x="134207" y="25908"/>
                  </a:lnTo>
                  <a:lnTo>
                    <a:pt x="134493" y="26575"/>
                  </a:lnTo>
                  <a:lnTo>
                    <a:pt x="134874" y="26956"/>
                  </a:lnTo>
                  <a:lnTo>
                    <a:pt x="135160" y="27908"/>
                  </a:lnTo>
                  <a:lnTo>
                    <a:pt x="134207" y="27623"/>
                  </a:lnTo>
                  <a:lnTo>
                    <a:pt x="133921" y="27908"/>
                  </a:lnTo>
                  <a:lnTo>
                    <a:pt x="133540" y="27908"/>
                  </a:lnTo>
                  <a:lnTo>
                    <a:pt x="133255" y="28194"/>
                  </a:lnTo>
                  <a:lnTo>
                    <a:pt x="133540" y="28861"/>
                  </a:lnTo>
                  <a:lnTo>
                    <a:pt x="133540" y="29242"/>
                  </a:lnTo>
                  <a:lnTo>
                    <a:pt x="131921" y="30194"/>
                  </a:lnTo>
                  <a:lnTo>
                    <a:pt x="131254" y="30575"/>
                  </a:lnTo>
                  <a:lnTo>
                    <a:pt x="130588" y="31147"/>
                  </a:lnTo>
                  <a:lnTo>
                    <a:pt x="130588" y="31528"/>
                  </a:lnTo>
                  <a:lnTo>
                    <a:pt x="130302" y="32195"/>
                  </a:lnTo>
                  <a:lnTo>
                    <a:pt x="129635" y="31814"/>
                  </a:lnTo>
                  <a:lnTo>
                    <a:pt x="129254" y="31528"/>
                  </a:lnTo>
                  <a:lnTo>
                    <a:pt x="128968" y="31814"/>
                  </a:lnTo>
                  <a:lnTo>
                    <a:pt x="128588" y="29528"/>
                  </a:lnTo>
                  <a:lnTo>
                    <a:pt x="127635" y="29242"/>
                  </a:lnTo>
                  <a:lnTo>
                    <a:pt x="127349" y="28575"/>
                  </a:lnTo>
                  <a:lnTo>
                    <a:pt x="125635" y="28194"/>
                  </a:lnTo>
                  <a:lnTo>
                    <a:pt x="125349" y="28861"/>
                  </a:lnTo>
                  <a:lnTo>
                    <a:pt x="124682" y="28575"/>
                  </a:lnTo>
                  <a:lnTo>
                    <a:pt x="124682" y="28861"/>
                  </a:lnTo>
                  <a:lnTo>
                    <a:pt x="123349" y="28861"/>
                  </a:lnTo>
                  <a:lnTo>
                    <a:pt x="123063" y="28575"/>
                  </a:lnTo>
                  <a:lnTo>
                    <a:pt x="122396" y="28861"/>
                  </a:lnTo>
                  <a:lnTo>
                    <a:pt x="122110" y="28861"/>
                  </a:lnTo>
                  <a:lnTo>
                    <a:pt x="121729" y="29242"/>
                  </a:lnTo>
                  <a:lnTo>
                    <a:pt x="121444" y="28861"/>
                  </a:lnTo>
                  <a:lnTo>
                    <a:pt x="120396" y="29242"/>
                  </a:lnTo>
                  <a:lnTo>
                    <a:pt x="119729" y="28575"/>
                  </a:lnTo>
                  <a:lnTo>
                    <a:pt x="119729" y="29528"/>
                  </a:lnTo>
                  <a:lnTo>
                    <a:pt x="119158" y="29908"/>
                  </a:lnTo>
                  <a:lnTo>
                    <a:pt x="118491" y="31147"/>
                  </a:lnTo>
                  <a:lnTo>
                    <a:pt x="118491" y="30575"/>
                  </a:lnTo>
                  <a:lnTo>
                    <a:pt x="117824" y="30861"/>
                  </a:lnTo>
                  <a:lnTo>
                    <a:pt x="117443" y="31147"/>
                  </a:lnTo>
                  <a:lnTo>
                    <a:pt x="117824" y="30575"/>
                  </a:lnTo>
                  <a:lnTo>
                    <a:pt x="117443" y="30194"/>
                  </a:lnTo>
                  <a:lnTo>
                    <a:pt x="116776" y="31147"/>
                  </a:lnTo>
                  <a:lnTo>
                    <a:pt x="116205" y="31814"/>
                  </a:lnTo>
                  <a:lnTo>
                    <a:pt x="116491" y="32861"/>
                  </a:lnTo>
                  <a:lnTo>
                    <a:pt x="116205" y="33528"/>
                  </a:lnTo>
                  <a:lnTo>
                    <a:pt x="116205" y="34481"/>
                  </a:lnTo>
                  <a:lnTo>
                    <a:pt x="115824" y="35147"/>
                  </a:lnTo>
                  <a:lnTo>
                    <a:pt x="116776" y="35147"/>
                  </a:lnTo>
                  <a:lnTo>
                    <a:pt x="117824" y="35433"/>
                  </a:lnTo>
                  <a:lnTo>
                    <a:pt x="119158" y="36481"/>
                  </a:lnTo>
                  <a:lnTo>
                    <a:pt x="120110" y="37052"/>
                  </a:lnTo>
                  <a:lnTo>
                    <a:pt x="120777" y="37052"/>
                  </a:lnTo>
                  <a:lnTo>
                    <a:pt x="121063" y="37433"/>
                  </a:lnTo>
                  <a:lnTo>
                    <a:pt x="122110" y="37433"/>
                  </a:lnTo>
                  <a:lnTo>
                    <a:pt x="123349" y="38100"/>
                  </a:lnTo>
                  <a:lnTo>
                    <a:pt x="124396" y="39053"/>
                  </a:lnTo>
                  <a:lnTo>
                    <a:pt x="126968" y="39434"/>
                  </a:lnTo>
                  <a:lnTo>
                    <a:pt x="127635" y="40005"/>
                  </a:lnTo>
                  <a:lnTo>
                    <a:pt x="128016" y="42386"/>
                  </a:lnTo>
                  <a:lnTo>
                    <a:pt x="128016" y="42958"/>
                  </a:lnTo>
                  <a:lnTo>
                    <a:pt x="127635" y="43625"/>
                  </a:lnTo>
                  <a:lnTo>
                    <a:pt x="126968" y="44672"/>
                  </a:lnTo>
                  <a:lnTo>
                    <a:pt x="126301" y="44958"/>
                  </a:lnTo>
                  <a:lnTo>
                    <a:pt x="124682" y="44958"/>
                  </a:lnTo>
                  <a:lnTo>
                    <a:pt x="124396" y="45339"/>
                  </a:lnTo>
                  <a:lnTo>
                    <a:pt x="124015" y="46006"/>
                  </a:lnTo>
                  <a:lnTo>
                    <a:pt x="123349" y="47625"/>
                  </a:lnTo>
                  <a:lnTo>
                    <a:pt x="122682" y="48578"/>
                  </a:lnTo>
                  <a:lnTo>
                    <a:pt x="123349" y="49530"/>
                  </a:lnTo>
                  <a:lnTo>
                    <a:pt x="123349" y="49911"/>
                  </a:lnTo>
                  <a:lnTo>
                    <a:pt x="122110" y="51245"/>
                  </a:lnTo>
                  <a:lnTo>
                    <a:pt x="120777" y="51530"/>
                  </a:lnTo>
                  <a:lnTo>
                    <a:pt x="119158" y="52864"/>
                  </a:lnTo>
                  <a:lnTo>
                    <a:pt x="119443" y="53816"/>
                  </a:lnTo>
                  <a:lnTo>
                    <a:pt x="120396" y="54864"/>
                  </a:lnTo>
                  <a:lnTo>
                    <a:pt x="120777" y="55816"/>
                  </a:lnTo>
                  <a:lnTo>
                    <a:pt x="121063" y="57150"/>
                  </a:lnTo>
                  <a:lnTo>
                    <a:pt x="121729" y="57436"/>
                  </a:lnTo>
                  <a:lnTo>
                    <a:pt x="121444" y="57817"/>
                  </a:lnTo>
                  <a:lnTo>
                    <a:pt x="120777" y="57817"/>
                  </a:lnTo>
                  <a:lnTo>
                    <a:pt x="120777" y="58388"/>
                  </a:lnTo>
                  <a:lnTo>
                    <a:pt x="120396" y="59436"/>
                  </a:lnTo>
                  <a:lnTo>
                    <a:pt x="119158" y="60103"/>
                  </a:lnTo>
                  <a:lnTo>
                    <a:pt x="118110" y="61055"/>
                  </a:lnTo>
                  <a:lnTo>
                    <a:pt x="118110" y="62008"/>
                  </a:lnTo>
                  <a:lnTo>
                    <a:pt x="117443" y="62389"/>
                  </a:lnTo>
                  <a:lnTo>
                    <a:pt x="116491" y="63341"/>
                  </a:lnTo>
                  <a:lnTo>
                    <a:pt x="116205" y="63341"/>
                  </a:lnTo>
                  <a:lnTo>
                    <a:pt x="115824" y="63722"/>
                  </a:lnTo>
                  <a:lnTo>
                    <a:pt x="115538" y="64960"/>
                  </a:lnTo>
                  <a:lnTo>
                    <a:pt x="114871" y="65627"/>
                  </a:lnTo>
                  <a:lnTo>
                    <a:pt x="114490" y="65627"/>
                  </a:lnTo>
                  <a:lnTo>
                    <a:pt x="113824" y="66294"/>
                  </a:lnTo>
                  <a:lnTo>
                    <a:pt x="112871" y="66961"/>
                  </a:lnTo>
                  <a:lnTo>
                    <a:pt x="111919" y="67247"/>
                  </a:lnTo>
                  <a:lnTo>
                    <a:pt x="110300" y="67247"/>
                  </a:lnTo>
                  <a:lnTo>
                    <a:pt x="109252" y="68294"/>
                  </a:lnTo>
                  <a:lnTo>
                    <a:pt x="107918" y="68961"/>
                  </a:lnTo>
                  <a:lnTo>
                    <a:pt x="107918" y="69914"/>
                  </a:lnTo>
                  <a:lnTo>
                    <a:pt x="107347" y="70199"/>
                  </a:lnTo>
                  <a:lnTo>
                    <a:pt x="106966" y="71247"/>
                  </a:lnTo>
                  <a:lnTo>
                    <a:pt x="106299" y="72581"/>
                  </a:lnTo>
                  <a:lnTo>
                    <a:pt x="106299" y="74200"/>
                  </a:lnTo>
                  <a:lnTo>
                    <a:pt x="105346" y="74200"/>
                  </a:lnTo>
                  <a:lnTo>
                    <a:pt x="104965" y="74867"/>
                  </a:lnTo>
                  <a:lnTo>
                    <a:pt x="104394" y="75152"/>
                  </a:lnTo>
                  <a:lnTo>
                    <a:pt x="103727" y="75152"/>
                  </a:lnTo>
                  <a:lnTo>
                    <a:pt x="102394" y="75533"/>
                  </a:lnTo>
                  <a:lnTo>
                    <a:pt x="102013" y="75152"/>
                  </a:lnTo>
                  <a:lnTo>
                    <a:pt x="101060" y="75152"/>
                  </a:lnTo>
                  <a:lnTo>
                    <a:pt x="99060" y="77153"/>
                  </a:lnTo>
                  <a:lnTo>
                    <a:pt x="98488" y="77153"/>
                  </a:lnTo>
                  <a:lnTo>
                    <a:pt x="98108" y="76486"/>
                  </a:lnTo>
                  <a:lnTo>
                    <a:pt x="96488" y="77153"/>
                  </a:lnTo>
                  <a:lnTo>
                    <a:pt x="95536" y="77438"/>
                  </a:lnTo>
                  <a:lnTo>
                    <a:pt x="95536" y="78105"/>
                  </a:lnTo>
                  <a:lnTo>
                    <a:pt x="94869" y="78486"/>
                  </a:lnTo>
                  <a:lnTo>
                    <a:pt x="93821" y="79439"/>
                  </a:lnTo>
                  <a:lnTo>
                    <a:pt x="93535" y="79439"/>
                  </a:lnTo>
                  <a:lnTo>
                    <a:pt x="93535" y="79724"/>
                  </a:lnTo>
                  <a:lnTo>
                    <a:pt x="93154" y="79724"/>
                  </a:lnTo>
                  <a:lnTo>
                    <a:pt x="92202" y="78772"/>
                  </a:lnTo>
                  <a:lnTo>
                    <a:pt x="90583" y="78105"/>
                  </a:lnTo>
                  <a:lnTo>
                    <a:pt x="90202" y="77438"/>
                  </a:lnTo>
                  <a:lnTo>
                    <a:pt x="89630" y="77819"/>
                  </a:lnTo>
                  <a:lnTo>
                    <a:pt x="89249" y="78772"/>
                  </a:lnTo>
                  <a:lnTo>
                    <a:pt x="88963" y="79439"/>
                  </a:lnTo>
                  <a:lnTo>
                    <a:pt x="87916" y="79439"/>
                  </a:lnTo>
                  <a:lnTo>
                    <a:pt x="86296" y="79724"/>
                  </a:lnTo>
                  <a:lnTo>
                    <a:pt x="84963" y="79724"/>
                  </a:lnTo>
                  <a:lnTo>
                    <a:pt x="84010" y="80391"/>
                  </a:lnTo>
                  <a:lnTo>
                    <a:pt x="80105" y="80391"/>
                  </a:lnTo>
                  <a:lnTo>
                    <a:pt x="79438" y="80772"/>
                  </a:lnTo>
                  <a:lnTo>
                    <a:pt x="78105" y="80772"/>
                  </a:lnTo>
                  <a:lnTo>
                    <a:pt x="77152" y="81058"/>
                  </a:lnTo>
                  <a:lnTo>
                    <a:pt x="75819" y="81058"/>
                  </a:lnTo>
                  <a:lnTo>
                    <a:pt x="75819" y="80391"/>
                  </a:lnTo>
                  <a:lnTo>
                    <a:pt x="75438" y="79724"/>
                  </a:lnTo>
                  <a:lnTo>
                    <a:pt x="75152" y="78105"/>
                  </a:lnTo>
                  <a:lnTo>
                    <a:pt x="74867" y="77819"/>
                  </a:lnTo>
                  <a:lnTo>
                    <a:pt x="74485" y="77153"/>
                  </a:lnTo>
                  <a:lnTo>
                    <a:pt x="74200" y="77438"/>
                  </a:lnTo>
                  <a:lnTo>
                    <a:pt x="73152" y="77438"/>
                  </a:lnTo>
                  <a:lnTo>
                    <a:pt x="70866" y="78772"/>
                  </a:lnTo>
                  <a:lnTo>
                    <a:pt x="67913" y="80391"/>
                  </a:lnTo>
                  <a:lnTo>
                    <a:pt x="67246" y="80772"/>
                  </a:lnTo>
                  <a:lnTo>
                    <a:pt x="64960" y="80772"/>
                  </a:lnTo>
                  <a:lnTo>
                    <a:pt x="64960" y="79724"/>
                  </a:lnTo>
                  <a:lnTo>
                    <a:pt x="64675" y="79058"/>
                  </a:lnTo>
                  <a:lnTo>
                    <a:pt x="62008" y="79058"/>
                  </a:lnTo>
                  <a:lnTo>
                    <a:pt x="61055" y="79439"/>
                  </a:lnTo>
                  <a:lnTo>
                    <a:pt x="59722" y="79724"/>
                  </a:lnTo>
                  <a:lnTo>
                    <a:pt x="57436" y="79058"/>
                  </a:lnTo>
                  <a:lnTo>
                    <a:pt x="57055" y="79724"/>
                  </a:lnTo>
                  <a:lnTo>
                    <a:pt x="56769" y="79724"/>
                  </a:lnTo>
                  <a:lnTo>
                    <a:pt x="56483" y="80105"/>
                  </a:lnTo>
                  <a:lnTo>
                    <a:pt x="56102" y="79724"/>
                  </a:lnTo>
                  <a:lnTo>
                    <a:pt x="55817" y="80105"/>
                  </a:lnTo>
                  <a:lnTo>
                    <a:pt x="54769" y="79724"/>
                  </a:lnTo>
                  <a:lnTo>
                    <a:pt x="54102" y="79058"/>
                  </a:lnTo>
                  <a:lnTo>
                    <a:pt x="52864" y="80105"/>
                  </a:lnTo>
                  <a:lnTo>
                    <a:pt x="52483" y="79724"/>
                  </a:lnTo>
                  <a:lnTo>
                    <a:pt x="50578" y="80772"/>
                  </a:lnTo>
                  <a:lnTo>
                    <a:pt x="49911" y="80772"/>
                  </a:lnTo>
                  <a:lnTo>
                    <a:pt x="49244" y="80391"/>
                  </a:lnTo>
                  <a:lnTo>
                    <a:pt x="49244" y="80105"/>
                  </a:lnTo>
                  <a:lnTo>
                    <a:pt x="48577" y="80105"/>
                  </a:lnTo>
                  <a:lnTo>
                    <a:pt x="48196" y="79724"/>
                  </a:lnTo>
                  <a:lnTo>
                    <a:pt x="47244" y="79724"/>
                  </a:lnTo>
                  <a:lnTo>
                    <a:pt x="46577" y="80391"/>
                  </a:lnTo>
                  <a:lnTo>
                    <a:pt x="44958" y="80772"/>
                  </a:lnTo>
                  <a:lnTo>
                    <a:pt x="43625" y="80772"/>
                  </a:lnTo>
                  <a:lnTo>
                    <a:pt x="43339" y="81058"/>
                  </a:lnTo>
                  <a:lnTo>
                    <a:pt x="42672" y="80391"/>
                  </a:lnTo>
                  <a:lnTo>
                    <a:pt x="42005" y="80772"/>
                  </a:lnTo>
                  <a:lnTo>
                    <a:pt x="41719" y="80391"/>
                  </a:lnTo>
                  <a:lnTo>
                    <a:pt x="40005" y="80391"/>
                  </a:lnTo>
                  <a:lnTo>
                    <a:pt x="39338" y="80772"/>
                  </a:lnTo>
                  <a:lnTo>
                    <a:pt x="38767" y="81439"/>
                  </a:lnTo>
                  <a:lnTo>
                    <a:pt x="37719" y="81058"/>
                  </a:lnTo>
                  <a:lnTo>
                    <a:pt x="37052" y="81439"/>
                  </a:lnTo>
                  <a:lnTo>
                    <a:pt x="36385" y="81058"/>
                  </a:lnTo>
                  <a:lnTo>
                    <a:pt x="36100" y="81058"/>
                  </a:lnTo>
                  <a:lnTo>
                    <a:pt x="34480" y="81725"/>
                  </a:lnTo>
                  <a:lnTo>
                    <a:pt x="34100" y="82010"/>
                  </a:lnTo>
                  <a:lnTo>
                    <a:pt x="31813" y="82010"/>
                  </a:lnTo>
                  <a:lnTo>
                    <a:pt x="31147" y="81439"/>
                  </a:lnTo>
                  <a:lnTo>
                    <a:pt x="30194" y="81058"/>
                  </a:lnTo>
                  <a:lnTo>
                    <a:pt x="28194" y="81439"/>
                  </a:lnTo>
                  <a:lnTo>
                    <a:pt x="27908" y="80772"/>
                  </a:lnTo>
                  <a:lnTo>
                    <a:pt x="27527" y="80391"/>
                  </a:lnTo>
                  <a:lnTo>
                    <a:pt x="26575" y="80105"/>
                  </a:lnTo>
                  <a:lnTo>
                    <a:pt x="26289" y="79724"/>
                  </a:lnTo>
                  <a:lnTo>
                    <a:pt x="25908" y="79724"/>
                  </a:lnTo>
                  <a:lnTo>
                    <a:pt x="24575" y="79439"/>
                  </a:lnTo>
                  <a:lnTo>
                    <a:pt x="24289" y="79058"/>
                  </a:lnTo>
                  <a:lnTo>
                    <a:pt x="23622" y="78772"/>
                  </a:lnTo>
                  <a:lnTo>
                    <a:pt x="22955" y="78772"/>
                  </a:lnTo>
                  <a:lnTo>
                    <a:pt x="22669" y="79058"/>
                  </a:lnTo>
                  <a:lnTo>
                    <a:pt x="22288" y="79058"/>
                  </a:lnTo>
                  <a:lnTo>
                    <a:pt x="21336" y="79439"/>
                  </a:lnTo>
                  <a:lnTo>
                    <a:pt x="19336" y="78772"/>
                  </a:lnTo>
                  <a:lnTo>
                    <a:pt x="19050" y="78772"/>
                  </a:lnTo>
                  <a:lnTo>
                    <a:pt x="19050" y="78486"/>
                  </a:lnTo>
                  <a:lnTo>
                    <a:pt x="19336" y="78105"/>
                  </a:lnTo>
                  <a:lnTo>
                    <a:pt x="19050" y="77819"/>
                  </a:lnTo>
                  <a:lnTo>
                    <a:pt x="19050" y="77438"/>
                  </a:lnTo>
                  <a:lnTo>
                    <a:pt x="18383" y="76105"/>
                  </a:lnTo>
                  <a:lnTo>
                    <a:pt x="17717" y="75819"/>
                  </a:lnTo>
                  <a:lnTo>
                    <a:pt x="16764" y="76105"/>
                  </a:lnTo>
                  <a:lnTo>
                    <a:pt x="16097" y="74486"/>
                  </a:lnTo>
                  <a:lnTo>
                    <a:pt x="15716" y="73533"/>
                  </a:lnTo>
                  <a:lnTo>
                    <a:pt x="15145" y="73152"/>
                  </a:lnTo>
                  <a:lnTo>
                    <a:pt x="15145" y="72866"/>
                  </a:lnTo>
                  <a:lnTo>
                    <a:pt x="14478" y="73152"/>
                  </a:lnTo>
                  <a:lnTo>
                    <a:pt x="14097" y="72200"/>
                  </a:lnTo>
                  <a:lnTo>
                    <a:pt x="14097" y="71914"/>
                  </a:lnTo>
                  <a:lnTo>
                    <a:pt x="13811" y="71247"/>
                  </a:lnTo>
                  <a:lnTo>
                    <a:pt x="14478" y="70866"/>
                  </a:lnTo>
                  <a:lnTo>
                    <a:pt x="14478" y="70199"/>
                  </a:lnTo>
                  <a:lnTo>
                    <a:pt x="14097" y="69628"/>
                  </a:lnTo>
                  <a:lnTo>
                    <a:pt x="13430" y="68961"/>
                  </a:lnTo>
                  <a:lnTo>
                    <a:pt x="13144" y="67913"/>
                  </a:lnTo>
                  <a:lnTo>
                    <a:pt x="12763" y="67247"/>
                  </a:lnTo>
                  <a:lnTo>
                    <a:pt x="12478" y="67247"/>
                  </a:lnTo>
                  <a:lnTo>
                    <a:pt x="11811" y="67628"/>
                  </a:lnTo>
                  <a:lnTo>
                    <a:pt x="11811" y="67247"/>
                  </a:lnTo>
                  <a:lnTo>
                    <a:pt x="11525" y="67247"/>
                  </a:lnTo>
                  <a:lnTo>
                    <a:pt x="11144" y="66961"/>
                  </a:lnTo>
                  <a:lnTo>
                    <a:pt x="11144" y="67247"/>
                  </a:lnTo>
                  <a:lnTo>
                    <a:pt x="10858" y="67247"/>
                  </a:lnTo>
                  <a:lnTo>
                    <a:pt x="10477" y="67628"/>
                  </a:lnTo>
                  <a:lnTo>
                    <a:pt x="10858" y="67628"/>
                  </a:lnTo>
                  <a:lnTo>
                    <a:pt x="10858" y="67913"/>
                  </a:lnTo>
                  <a:lnTo>
                    <a:pt x="9811" y="67628"/>
                  </a:lnTo>
                  <a:lnTo>
                    <a:pt x="9525" y="67247"/>
                  </a:lnTo>
                  <a:lnTo>
                    <a:pt x="9239" y="67628"/>
                  </a:lnTo>
                  <a:lnTo>
                    <a:pt x="7525" y="67628"/>
                  </a:lnTo>
                  <a:lnTo>
                    <a:pt x="7239" y="66961"/>
                  </a:lnTo>
                  <a:lnTo>
                    <a:pt x="6858" y="66961"/>
                  </a:lnTo>
                  <a:lnTo>
                    <a:pt x="6858" y="66675"/>
                  </a:lnTo>
                  <a:lnTo>
                    <a:pt x="6287" y="65341"/>
                  </a:lnTo>
                  <a:lnTo>
                    <a:pt x="5905" y="65341"/>
                  </a:lnTo>
                  <a:lnTo>
                    <a:pt x="5905" y="64675"/>
                  </a:lnTo>
                  <a:lnTo>
                    <a:pt x="4572" y="63722"/>
                  </a:lnTo>
                  <a:lnTo>
                    <a:pt x="3905" y="63722"/>
                  </a:lnTo>
                  <a:lnTo>
                    <a:pt x="3905" y="63341"/>
                  </a:lnTo>
                  <a:lnTo>
                    <a:pt x="3334" y="63341"/>
                  </a:lnTo>
                  <a:lnTo>
                    <a:pt x="2286" y="62675"/>
                  </a:lnTo>
                  <a:lnTo>
                    <a:pt x="2286" y="61341"/>
                  </a:lnTo>
                  <a:lnTo>
                    <a:pt x="1619" y="60770"/>
                  </a:lnTo>
                  <a:lnTo>
                    <a:pt x="1333" y="59722"/>
                  </a:lnTo>
                  <a:lnTo>
                    <a:pt x="1333" y="58769"/>
                  </a:lnTo>
                  <a:lnTo>
                    <a:pt x="1619" y="58388"/>
                  </a:lnTo>
                  <a:lnTo>
                    <a:pt x="2000" y="58388"/>
                  </a:lnTo>
                  <a:lnTo>
                    <a:pt x="2286" y="58103"/>
                  </a:lnTo>
                  <a:lnTo>
                    <a:pt x="2667" y="56769"/>
                  </a:lnTo>
                  <a:lnTo>
                    <a:pt x="2667" y="55435"/>
                  </a:lnTo>
                  <a:lnTo>
                    <a:pt x="3334" y="55435"/>
                  </a:lnTo>
                  <a:lnTo>
                    <a:pt x="2953" y="54197"/>
                  </a:lnTo>
                  <a:lnTo>
                    <a:pt x="2667" y="53816"/>
                  </a:lnTo>
                  <a:lnTo>
                    <a:pt x="2667" y="52864"/>
                  </a:lnTo>
                  <a:lnTo>
                    <a:pt x="2286" y="52864"/>
                  </a:lnTo>
                  <a:lnTo>
                    <a:pt x="2286" y="52483"/>
                  </a:lnTo>
                  <a:lnTo>
                    <a:pt x="2000" y="52197"/>
                  </a:lnTo>
                  <a:lnTo>
                    <a:pt x="2000" y="51911"/>
                  </a:lnTo>
                  <a:lnTo>
                    <a:pt x="1619" y="51911"/>
                  </a:lnTo>
                  <a:lnTo>
                    <a:pt x="2000" y="51530"/>
                  </a:lnTo>
                  <a:lnTo>
                    <a:pt x="1619" y="51530"/>
                  </a:lnTo>
                  <a:lnTo>
                    <a:pt x="1619" y="50197"/>
                  </a:lnTo>
                  <a:lnTo>
                    <a:pt x="952" y="49911"/>
                  </a:lnTo>
                  <a:lnTo>
                    <a:pt x="952" y="49530"/>
                  </a:lnTo>
                  <a:lnTo>
                    <a:pt x="667" y="49244"/>
                  </a:lnTo>
                  <a:lnTo>
                    <a:pt x="952" y="49244"/>
                  </a:lnTo>
                  <a:lnTo>
                    <a:pt x="667" y="48959"/>
                  </a:lnTo>
                  <a:lnTo>
                    <a:pt x="667" y="48578"/>
                  </a:lnTo>
                  <a:lnTo>
                    <a:pt x="381" y="48292"/>
                  </a:lnTo>
                  <a:lnTo>
                    <a:pt x="667" y="47911"/>
                  </a:lnTo>
                  <a:lnTo>
                    <a:pt x="381" y="47625"/>
                  </a:lnTo>
                  <a:lnTo>
                    <a:pt x="0" y="46958"/>
                  </a:lnTo>
                  <a:lnTo>
                    <a:pt x="952" y="46958"/>
                  </a:lnTo>
                  <a:lnTo>
                    <a:pt x="1333" y="47244"/>
                  </a:lnTo>
                  <a:lnTo>
                    <a:pt x="2000" y="46958"/>
                  </a:lnTo>
                  <a:lnTo>
                    <a:pt x="2286" y="47244"/>
                  </a:lnTo>
                  <a:lnTo>
                    <a:pt x="2667" y="46958"/>
                  </a:lnTo>
                  <a:lnTo>
                    <a:pt x="2953" y="46958"/>
                  </a:lnTo>
                  <a:lnTo>
                    <a:pt x="2953" y="46577"/>
                  </a:lnTo>
                  <a:lnTo>
                    <a:pt x="5620" y="46577"/>
                  </a:lnTo>
                  <a:lnTo>
                    <a:pt x="5620" y="46958"/>
                  </a:lnTo>
                  <a:lnTo>
                    <a:pt x="5905" y="46577"/>
                  </a:lnTo>
                  <a:lnTo>
                    <a:pt x="6858" y="46577"/>
                  </a:lnTo>
                  <a:lnTo>
                    <a:pt x="7239" y="46958"/>
                  </a:lnTo>
                  <a:lnTo>
                    <a:pt x="8192" y="47244"/>
                  </a:lnTo>
                  <a:lnTo>
                    <a:pt x="8572" y="46291"/>
                  </a:lnTo>
                  <a:lnTo>
                    <a:pt x="9811" y="46291"/>
                  </a:lnTo>
                  <a:lnTo>
                    <a:pt x="9811" y="44958"/>
                  </a:lnTo>
                  <a:lnTo>
                    <a:pt x="10477" y="44958"/>
                  </a:lnTo>
                  <a:lnTo>
                    <a:pt x="10477" y="45339"/>
                  </a:lnTo>
                  <a:lnTo>
                    <a:pt x="11144" y="46577"/>
                  </a:lnTo>
                  <a:lnTo>
                    <a:pt x="10858" y="46958"/>
                  </a:lnTo>
                  <a:lnTo>
                    <a:pt x="10477" y="47625"/>
                  </a:lnTo>
                  <a:lnTo>
                    <a:pt x="10192" y="47625"/>
                  </a:lnTo>
                  <a:lnTo>
                    <a:pt x="10192" y="47911"/>
                  </a:lnTo>
                  <a:lnTo>
                    <a:pt x="12478" y="49244"/>
                  </a:lnTo>
                  <a:lnTo>
                    <a:pt x="12763" y="49244"/>
                  </a:lnTo>
                  <a:lnTo>
                    <a:pt x="13144" y="48959"/>
                  </a:lnTo>
                  <a:lnTo>
                    <a:pt x="14097" y="49244"/>
                  </a:lnTo>
                  <a:lnTo>
                    <a:pt x="15716" y="49244"/>
                  </a:lnTo>
                  <a:lnTo>
                    <a:pt x="16097" y="48959"/>
                  </a:lnTo>
                  <a:lnTo>
                    <a:pt x="16383" y="48292"/>
                  </a:lnTo>
                  <a:lnTo>
                    <a:pt x="16097" y="47244"/>
                  </a:lnTo>
                  <a:lnTo>
                    <a:pt x="15145" y="46291"/>
                  </a:lnTo>
                  <a:lnTo>
                    <a:pt x="15145" y="45625"/>
                  </a:lnTo>
                  <a:lnTo>
                    <a:pt x="14764" y="45339"/>
                  </a:lnTo>
                  <a:lnTo>
                    <a:pt x="14764" y="44958"/>
                  </a:lnTo>
                  <a:lnTo>
                    <a:pt x="15145" y="42672"/>
                  </a:lnTo>
                  <a:lnTo>
                    <a:pt x="14764" y="42672"/>
                  </a:lnTo>
                  <a:lnTo>
                    <a:pt x="14478" y="42386"/>
                  </a:lnTo>
                  <a:lnTo>
                    <a:pt x="13811" y="42005"/>
                  </a:lnTo>
                  <a:lnTo>
                    <a:pt x="13811" y="41720"/>
                  </a:lnTo>
                  <a:lnTo>
                    <a:pt x="14097" y="41339"/>
                  </a:lnTo>
                  <a:lnTo>
                    <a:pt x="15145" y="42005"/>
                  </a:lnTo>
                  <a:lnTo>
                    <a:pt x="15145" y="41339"/>
                  </a:lnTo>
                  <a:lnTo>
                    <a:pt x="14764" y="41053"/>
                  </a:lnTo>
                  <a:lnTo>
                    <a:pt x="15145" y="40672"/>
                  </a:lnTo>
                  <a:lnTo>
                    <a:pt x="14764" y="40005"/>
                  </a:lnTo>
                  <a:lnTo>
                    <a:pt x="16383" y="40005"/>
                  </a:lnTo>
                  <a:lnTo>
                    <a:pt x="17050" y="39719"/>
                  </a:lnTo>
                  <a:lnTo>
                    <a:pt x="17050" y="40005"/>
                  </a:lnTo>
                  <a:lnTo>
                    <a:pt x="17717" y="40386"/>
                  </a:lnTo>
                  <a:lnTo>
                    <a:pt x="18383" y="41339"/>
                  </a:lnTo>
                  <a:lnTo>
                    <a:pt x="19050" y="41339"/>
                  </a:lnTo>
                  <a:lnTo>
                    <a:pt x="19336" y="41720"/>
                  </a:lnTo>
                  <a:lnTo>
                    <a:pt x="19717" y="41720"/>
                  </a:lnTo>
                  <a:lnTo>
                    <a:pt x="20002" y="42005"/>
                  </a:lnTo>
                  <a:lnTo>
                    <a:pt x="20669" y="42386"/>
                  </a:lnTo>
                  <a:lnTo>
                    <a:pt x="21050" y="42672"/>
                  </a:lnTo>
                  <a:lnTo>
                    <a:pt x="22288" y="42672"/>
                  </a:lnTo>
                  <a:lnTo>
                    <a:pt x="22288" y="42386"/>
                  </a:lnTo>
                  <a:lnTo>
                    <a:pt x="22669" y="42005"/>
                  </a:lnTo>
                  <a:lnTo>
                    <a:pt x="22669" y="42386"/>
                  </a:lnTo>
                  <a:lnTo>
                    <a:pt x="22955" y="42005"/>
                  </a:lnTo>
                  <a:lnTo>
                    <a:pt x="22955" y="42386"/>
                  </a:lnTo>
                  <a:lnTo>
                    <a:pt x="23622" y="42386"/>
                  </a:lnTo>
                  <a:lnTo>
                    <a:pt x="24003" y="42672"/>
                  </a:lnTo>
                  <a:lnTo>
                    <a:pt x="24003" y="42386"/>
                  </a:lnTo>
                  <a:lnTo>
                    <a:pt x="24289" y="42386"/>
                  </a:lnTo>
                  <a:lnTo>
                    <a:pt x="24003" y="42005"/>
                  </a:lnTo>
                  <a:lnTo>
                    <a:pt x="23336" y="42005"/>
                  </a:lnTo>
                  <a:lnTo>
                    <a:pt x="22955" y="41053"/>
                  </a:lnTo>
                  <a:lnTo>
                    <a:pt x="22669" y="40386"/>
                  </a:lnTo>
                  <a:lnTo>
                    <a:pt x="21336" y="40005"/>
                  </a:lnTo>
                  <a:lnTo>
                    <a:pt x="21622" y="40005"/>
                  </a:lnTo>
                  <a:lnTo>
                    <a:pt x="21336" y="39053"/>
                  </a:lnTo>
                  <a:lnTo>
                    <a:pt x="20669" y="37719"/>
                  </a:lnTo>
                  <a:lnTo>
                    <a:pt x="20002" y="37719"/>
                  </a:lnTo>
                  <a:lnTo>
                    <a:pt x="19336" y="37433"/>
                  </a:lnTo>
                  <a:lnTo>
                    <a:pt x="19050" y="36767"/>
                  </a:lnTo>
                  <a:lnTo>
                    <a:pt x="19050" y="36481"/>
                  </a:lnTo>
                  <a:lnTo>
                    <a:pt x="18669" y="34481"/>
                  </a:lnTo>
                  <a:lnTo>
                    <a:pt x="19717" y="33528"/>
                  </a:lnTo>
                  <a:lnTo>
                    <a:pt x="19717" y="33147"/>
                  </a:lnTo>
                  <a:lnTo>
                    <a:pt x="19336" y="33147"/>
                  </a:lnTo>
                  <a:lnTo>
                    <a:pt x="19336" y="32480"/>
                  </a:lnTo>
                  <a:lnTo>
                    <a:pt x="20002" y="32195"/>
                  </a:lnTo>
                  <a:lnTo>
                    <a:pt x="20002" y="31528"/>
                  </a:lnTo>
                  <a:lnTo>
                    <a:pt x="20383" y="31147"/>
                  </a:lnTo>
                  <a:lnTo>
                    <a:pt x="20383" y="30194"/>
                  </a:lnTo>
                  <a:lnTo>
                    <a:pt x="21050" y="29908"/>
                  </a:lnTo>
                  <a:lnTo>
                    <a:pt x="21336" y="30194"/>
                  </a:lnTo>
                  <a:lnTo>
                    <a:pt x="21050" y="29908"/>
                  </a:lnTo>
                  <a:lnTo>
                    <a:pt x="21336" y="29908"/>
                  </a:lnTo>
                  <a:lnTo>
                    <a:pt x="22003" y="29242"/>
                  </a:lnTo>
                  <a:lnTo>
                    <a:pt x="22003" y="28194"/>
                  </a:lnTo>
                  <a:lnTo>
                    <a:pt x="22288" y="27908"/>
                  </a:lnTo>
                  <a:lnTo>
                    <a:pt x="22288" y="27623"/>
                  </a:lnTo>
                  <a:lnTo>
                    <a:pt x="22003" y="26956"/>
                  </a:lnTo>
                  <a:lnTo>
                    <a:pt x="21622" y="26575"/>
                  </a:lnTo>
                  <a:lnTo>
                    <a:pt x="21622" y="26289"/>
                  </a:lnTo>
                  <a:lnTo>
                    <a:pt x="22669" y="25622"/>
                  </a:lnTo>
                  <a:lnTo>
                    <a:pt x="24289" y="25622"/>
                  </a:lnTo>
                  <a:lnTo>
                    <a:pt x="24575" y="24955"/>
                  </a:lnTo>
                  <a:lnTo>
                    <a:pt x="25622" y="24670"/>
                  </a:lnTo>
                  <a:lnTo>
                    <a:pt x="25908" y="26289"/>
                  </a:lnTo>
                  <a:lnTo>
                    <a:pt x="26289" y="26956"/>
                  </a:lnTo>
                  <a:lnTo>
                    <a:pt x="27527" y="27908"/>
                  </a:lnTo>
                  <a:lnTo>
                    <a:pt x="28575" y="28194"/>
                  </a:lnTo>
                  <a:lnTo>
                    <a:pt x="29242" y="28194"/>
                  </a:lnTo>
                  <a:lnTo>
                    <a:pt x="29242" y="27908"/>
                  </a:lnTo>
                  <a:lnTo>
                    <a:pt x="28861" y="27242"/>
                  </a:lnTo>
                  <a:lnTo>
                    <a:pt x="29908" y="25622"/>
                  </a:lnTo>
                  <a:lnTo>
                    <a:pt x="29908" y="24670"/>
                  </a:lnTo>
                  <a:lnTo>
                    <a:pt x="30480" y="24003"/>
                  </a:lnTo>
                  <a:lnTo>
                    <a:pt x="30480" y="24955"/>
                  </a:lnTo>
                  <a:lnTo>
                    <a:pt x="30861" y="24955"/>
                  </a:lnTo>
                  <a:lnTo>
                    <a:pt x="31813" y="25241"/>
                  </a:lnTo>
                  <a:lnTo>
                    <a:pt x="36100" y="24003"/>
                  </a:lnTo>
                  <a:lnTo>
                    <a:pt x="36767" y="23622"/>
                  </a:lnTo>
                  <a:lnTo>
                    <a:pt x="37433" y="22289"/>
                  </a:lnTo>
                  <a:lnTo>
                    <a:pt x="37719" y="20003"/>
                  </a:lnTo>
                  <a:lnTo>
                    <a:pt x="38100" y="19717"/>
                  </a:lnTo>
                  <a:lnTo>
                    <a:pt x="38386" y="19050"/>
                  </a:lnTo>
                  <a:lnTo>
                    <a:pt x="38100" y="18383"/>
                  </a:lnTo>
                  <a:lnTo>
                    <a:pt x="37433" y="18098"/>
                  </a:lnTo>
                  <a:lnTo>
                    <a:pt x="39719" y="18098"/>
                  </a:lnTo>
                  <a:lnTo>
                    <a:pt x="41338" y="16764"/>
                  </a:lnTo>
                  <a:lnTo>
                    <a:pt x="41719" y="16383"/>
                  </a:lnTo>
                  <a:lnTo>
                    <a:pt x="42291" y="16097"/>
                  </a:lnTo>
                  <a:lnTo>
                    <a:pt x="42672" y="15811"/>
                  </a:lnTo>
                  <a:lnTo>
                    <a:pt x="42672" y="15430"/>
                  </a:lnTo>
                  <a:lnTo>
                    <a:pt x="42958" y="15430"/>
                  </a:lnTo>
                  <a:lnTo>
                    <a:pt x="42958" y="14097"/>
                  </a:lnTo>
                  <a:lnTo>
                    <a:pt x="43339" y="13811"/>
                  </a:lnTo>
                  <a:lnTo>
                    <a:pt x="42958" y="12859"/>
                  </a:lnTo>
                  <a:lnTo>
                    <a:pt x="45910" y="11525"/>
                  </a:lnTo>
                  <a:lnTo>
                    <a:pt x="46292" y="11144"/>
                  </a:lnTo>
                  <a:lnTo>
                    <a:pt x="45910" y="10858"/>
                  </a:lnTo>
                  <a:lnTo>
                    <a:pt x="46577" y="10192"/>
                  </a:lnTo>
                  <a:lnTo>
                    <a:pt x="46958" y="10192"/>
                  </a:lnTo>
                  <a:lnTo>
                    <a:pt x="46577" y="9906"/>
                  </a:lnTo>
                  <a:lnTo>
                    <a:pt x="45910" y="9906"/>
                  </a:lnTo>
                  <a:lnTo>
                    <a:pt x="45910" y="8573"/>
                  </a:lnTo>
                  <a:lnTo>
                    <a:pt x="46292" y="7239"/>
                  </a:lnTo>
                  <a:lnTo>
                    <a:pt x="46292" y="6286"/>
                  </a:lnTo>
                  <a:lnTo>
                    <a:pt x="45910" y="4286"/>
                  </a:lnTo>
                  <a:lnTo>
                    <a:pt x="46292" y="3619"/>
                  </a:lnTo>
                  <a:lnTo>
                    <a:pt x="46292" y="2000"/>
                  </a:lnTo>
                  <a:lnTo>
                    <a:pt x="47244" y="2000"/>
                  </a:lnTo>
                  <a:lnTo>
                    <a:pt x="47244" y="2286"/>
                  </a:lnTo>
                  <a:lnTo>
                    <a:pt x="47911" y="2286"/>
                  </a:lnTo>
                  <a:lnTo>
                    <a:pt x="47911" y="2667"/>
                  </a:lnTo>
                  <a:lnTo>
                    <a:pt x="48863" y="2286"/>
                  </a:lnTo>
                  <a:lnTo>
                    <a:pt x="49530" y="2286"/>
                  </a:lnTo>
                  <a:lnTo>
                    <a:pt x="49530" y="2667"/>
                  </a:lnTo>
                  <a:lnTo>
                    <a:pt x="52483" y="2667"/>
                  </a:lnTo>
                  <a:lnTo>
                    <a:pt x="52483" y="2953"/>
                  </a:lnTo>
                  <a:lnTo>
                    <a:pt x="52864" y="2953"/>
                  </a:lnTo>
                  <a:lnTo>
                    <a:pt x="52864" y="2667"/>
                  </a:lnTo>
                  <a:lnTo>
                    <a:pt x="52864" y="2953"/>
                  </a:lnTo>
                  <a:lnTo>
                    <a:pt x="53150" y="2953"/>
                  </a:lnTo>
                  <a:lnTo>
                    <a:pt x="53150" y="3334"/>
                  </a:lnTo>
                  <a:lnTo>
                    <a:pt x="53530" y="3334"/>
                  </a:lnTo>
                  <a:lnTo>
                    <a:pt x="54102" y="3619"/>
                  </a:lnTo>
                  <a:lnTo>
                    <a:pt x="56102" y="3619"/>
                  </a:lnTo>
                  <a:lnTo>
                    <a:pt x="56483" y="4001"/>
                  </a:lnTo>
                  <a:lnTo>
                    <a:pt x="58102" y="3619"/>
                  </a:lnTo>
                  <a:lnTo>
                    <a:pt x="58102" y="3334"/>
                  </a:lnTo>
                  <a:lnTo>
                    <a:pt x="58388" y="3334"/>
                  </a:lnTo>
                  <a:lnTo>
                    <a:pt x="58388" y="2953"/>
                  </a:lnTo>
                  <a:lnTo>
                    <a:pt x="58102" y="2953"/>
                  </a:lnTo>
                  <a:lnTo>
                    <a:pt x="58388" y="2953"/>
                  </a:lnTo>
                  <a:lnTo>
                    <a:pt x="58388" y="2667"/>
                  </a:lnTo>
                  <a:lnTo>
                    <a:pt x="58769" y="2667"/>
                  </a:lnTo>
                  <a:lnTo>
                    <a:pt x="58388" y="2667"/>
                  </a:lnTo>
                  <a:lnTo>
                    <a:pt x="58102" y="2953"/>
                  </a:lnTo>
                  <a:lnTo>
                    <a:pt x="58102" y="2667"/>
                  </a:lnTo>
                  <a:lnTo>
                    <a:pt x="58769" y="2667"/>
                  </a:lnTo>
                  <a:lnTo>
                    <a:pt x="59055" y="2953"/>
                  </a:lnTo>
                  <a:lnTo>
                    <a:pt x="61722" y="2953"/>
                  </a:lnTo>
                  <a:lnTo>
                    <a:pt x="61722" y="2667"/>
                  </a:lnTo>
                  <a:lnTo>
                    <a:pt x="62389" y="2667"/>
                  </a:lnTo>
                  <a:lnTo>
                    <a:pt x="62389" y="1048"/>
                  </a:lnTo>
                  <a:lnTo>
                    <a:pt x="62675" y="1333"/>
                  </a:lnTo>
                  <a:lnTo>
                    <a:pt x="62960" y="667"/>
                  </a:lnTo>
                  <a:lnTo>
                    <a:pt x="64294" y="667"/>
                  </a:lnTo>
                  <a:lnTo>
                    <a:pt x="64675" y="1048"/>
                  </a:lnTo>
                  <a:lnTo>
                    <a:pt x="64675" y="1333"/>
                  </a:lnTo>
                  <a:lnTo>
                    <a:pt x="64960" y="1333"/>
                  </a:lnTo>
                  <a:lnTo>
                    <a:pt x="65627" y="1619"/>
                  </a:lnTo>
                  <a:lnTo>
                    <a:pt x="66294" y="1619"/>
                  </a:lnTo>
                  <a:lnTo>
                    <a:pt x="66294" y="2000"/>
                  </a:lnTo>
                  <a:lnTo>
                    <a:pt x="66580" y="2000"/>
                  </a:lnTo>
                  <a:lnTo>
                    <a:pt x="66580" y="2286"/>
                  </a:lnTo>
                  <a:lnTo>
                    <a:pt x="66961" y="2667"/>
                  </a:lnTo>
                  <a:lnTo>
                    <a:pt x="67627" y="2667"/>
                  </a:lnTo>
                  <a:lnTo>
                    <a:pt x="67627" y="2953"/>
                  </a:lnTo>
                  <a:lnTo>
                    <a:pt x="68580" y="2953"/>
                  </a:lnTo>
                  <a:lnTo>
                    <a:pt x="68866" y="2667"/>
                  </a:lnTo>
                  <a:lnTo>
                    <a:pt x="69247" y="2667"/>
                  </a:lnTo>
                  <a:lnTo>
                    <a:pt x="69533" y="2953"/>
                  </a:lnTo>
                  <a:lnTo>
                    <a:pt x="69913" y="2953"/>
                  </a:lnTo>
                  <a:lnTo>
                    <a:pt x="69913" y="3334"/>
                  </a:lnTo>
                  <a:lnTo>
                    <a:pt x="71533" y="3334"/>
                  </a:lnTo>
                  <a:lnTo>
                    <a:pt x="72866" y="2667"/>
                  </a:lnTo>
                  <a:lnTo>
                    <a:pt x="73152" y="2667"/>
                  </a:lnTo>
                  <a:lnTo>
                    <a:pt x="73533" y="2286"/>
                  </a:lnTo>
                  <a:lnTo>
                    <a:pt x="73819" y="2286"/>
                  </a:lnTo>
                  <a:lnTo>
                    <a:pt x="74200" y="2667"/>
                  </a:lnTo>
                  <a:lnTo>
                    <a:pt x="74485" y="2286"/>
                  </a:lnTo>
                  <a:lnTo>
                    <a:pt x="75152" y="2286"/>
                  </a:lnTo>
                  <a:lnTo>
                    <a:pt x="75152" y="2000"/>
                  </a:lnTo>
                  <a:lnTo>
                    <a:pt x="75819" y="1333"/>
                  </a:lnTo>
                  <a:lnTo>
                    <a:pt x="76771" y="1333"/>
                  </a:lnTo>
                  <a:lnTo>
                    <a:pt x="77438" y="1048"/>
                  </a:lnTo>
                  <a:lnTo>
                    <a:pt x="78105" y="1048"/>
                  </a:lnTo>
                  <a:lnTo>
                    <a:pt x="78105" y="1333"/>
                  </a:lnTo>
                  <a:lnTo>
                    <a:pt x="78391" y="1048"/>
                  </a:lnTo>
                  <a:lnTo>
                    <a:pt x="79058" y="1048"/>
                  </a:lnTo>
                  <a:lnTo>
                    <a:pt x="79058" y="1333"/>
                  </a:lnTo>
                  <a:lnTo>
                    <a:pt x="79438" y="1333"/>
                  </a:lnTo>
                  <a:lnTo>
                    <a:pt x="79438" y="1619"/>
                  </a:lnTo>
                  <a:lnTo>
                    <a:pt x="80391" y="1619"/>
                  </a:lnTo>
                  <a:lnTo>
                    <a:pt x="81343" y="1048"/>
                  </a:lnTo>
                  <a:lnTo>
                    <a:pt x="82010" y="1048"/>
                  </a:lnTo>
                  <a:lnTo>
                    <a:pt x="82391" y="667"/>
                  </a:lnTo>
                  <a:lnTo>
                    <a:pt x="83725" y="381"/>
                  </a:lnTo>
                  <a:lnTo>
                    <a:pt x="84010" y="1048"/>
                  </a:lnTo>
                  <a:lnTo>
                    <a:pt x="84296" y="667"/>
                  </a:lnTo>
                  <a:lnTo>
                    <a:pt x="84296" y="1048"/>
                  </a:lnTo>
                  <a:lnTo>
                    <a:pt x="84963" y="2286"/>
                  </a:lnTo>
                  <a:lnTo>
                    <a:pt x="85630" y="2953"/>
                  </a:lnTo>
                  <a:lnTo>
                    <a:pt x="85630" y="2667"/>
                  </a:lnTo>
                  <a:lnTo>
                    <a:pt x="86011" y="2667"/>
                  </a:lnTo>
                  <a:lnTo>
                    <a:pt x="86677" y="2953"/>
                  </a:lnTo>
                  <a:lnTo>
                    <a:pt x="86677" y="2667"/>
                  </a:lnTo>
                  <a:lnTo>
                    <a:pt x="87249" y="2667"/>
                  </a:lnTo>
                  <a:lnTo>
                    <a:pt x="87630" y="2286"/>
                  </a:lnTo>
                  <a:lnTo>
                    <a:pt x="88297" y="2000"/>
                  </a:lnTo>
                  <a:lnTo>
                    <a:pt x="88583" y="2000"/>
                  </a:lnTo>
                  <a:lnTo>
                    <a:pt x="88963" y="2286"/>
                  </a:lnTo>
                  <a:lnTo>
                    <a:pt x="89916" y="2286"/>
                  </a:lnTo>
                  <a:lnTo>
                    <a:pt x="90202" y="2667"/>
                  </a:lnTo>
                  <a:lnTo>
                    <a:pt x="91250" y="2667"/>
                  </a:lnTo>
                  <a:lnTo>
                    <a:pt x="91916" y="3334"/>
                  </a:lnTo>
                  <a:lnTo>
                    <a:pt x="92202" y="3334"/>
                  </a:lnTo>
                  <a:lnTo>
                    <a:pt x="92869" y="2953"/>
                  </a:lnTo>
                  <a:lnTo>
                    <a:pt x="93154" y="3334"/>
                  </a:lnTo>
                  <a:lnTo>
                    <a:pt x="94202" y="3619"/>
                  </a:lnTo>
                  <a:lnTo>
                    <a:pt x="94488" y="3334"/>
                  </a:lnTo>
                  <a:lnTo>
                    <a:pt x="95821" y="3334"/>
                  </a:lnTo>
                  <a:lnTo>
                    <a:pt x="95821" y="3619"/>
                  </a:lnTo>
                  <a:lnTo>
                    <a:pt x="96107" y="3619"/>
                  </a:lnTo>
                  <a:lnTo>
                    <a:pt x="96774" y="4001"/>
                  </a:lnTo>
                  <a:lnTo>
                    <a:pt x="98488" y="3619"/>
                  </a:lnTo>
                  <a:lnTo>
                    <a:pt x="99441" y="3619"/>
                  </a:lnTo>
                  <a:lnTo>
                    <a:pt x="100393" y="3334"/>
                  </a:lnTo>
                  <a:lnTo>
                    <a:pt x="101441" y="2667"/>
                  </a:lnTo>
                  <a:lnTo>
                    <a:pt x="101727" y="1619"/>
                  </a:lnTo>
                  <a:lnTo>
                    <a:pt x="101727" y="1333"/>
                  </a:lnTo>
                  <a:lnTo>
                    <a:pt x="101441" y="1619"/>
                  </a:lnTo>
                  <a:lnTo>
                    <a:pt x="101727" y="1048"/>
                  </a:lnTo>
                  <a:lnTo>
                    <a:pt x="101441" y="667"/>
                  </a:lnTo>
                  <a:lnTo>
                    <a:pt x="101727" y="667"/>
                  </a:lnTo>
                  <a:lnTo>
                    <a:pt x="101727" y="381"/>
                  </a:lnTo>
                  <a:lnTo>
                    <a:pt x="102013" y="381"/>
                  </a:lnTo>
                  <a:lnTo>
                    <a:pt x="103346" y="0"/>
                  </a:lnTo>
                  <a:lnTo>
                    <a:pt x="103346" y="381"/>
                  </a:lnTo>
                  <a:lnTo>
                    <a:pt x="103727" y="381"/>
                  </a:lnTo>
                  <a:lnTo>
                    <a:pt x="104013" y="0"/>
                  </a:lnTo>
                  <a:lnTo>
                    <a:pt x="104013" y="381"/>
                  </a:lnTo>
                  <a:lnTo>
                    <a:pt x="104394" y="381"/>
                  </a:lnTo>
                  <a:lnTo>
                    <a:pt x="104394" y="0"/>
                  </a:lnTo>
                  <a:lnTo>
                    <a:pt x="104965" y="381"/>
                  </a:lnTo>
                  <a:lnTo>
                    <a:pt x="105346" y="381"/>
                  </a:lnTo>
                  <a:lnTo>
                    <a:pt x="105346" y="667"/>
                  </a:lnTo>
                  <a:lnTo>
                    <a:pt x="105632" y="667"/>
                  </a:lnTo>
                  <a:lnTo>
                    <a:pt x="106013" y="1048"/>
                  </a:lnTo>
                  <a:lnTo>
                    <a:pt x="106680" y="1333"/>
                  </a:lnTo>
                  <a:lnTo>
                    <a:pt x="106966" y="1333"/>
                  </a:lnTo>
                  <a:lnTo>
                    <a:pt x="107347" y="1619"/>
                  </a:lnTo>
                  <a:lnTo>
                    <a:pt x="107918" y="1619"/>
                  </a:lnTo>
                  <a:lnTo>
                    <a:pt x="107918" y="2000"/>
                  </a:lnTo>
                  <a:lnTo>
                    <a:pt x="108585" y="1619"/>
                  </a:lnTo>
                  <a:lnTo>
                    <a:pt x="109918" y="1619"/>
                  </a:lnTo>
                  <a:lnTo>
                    <a:pt x="109918" y="2000"/>
                  </a:lnTo>
                  <a:lnTo>
                    <a:pt x="110585" y="2000"/>
                  </a:lnTo>
                  <a:lnTo>
                    <a:pt x="111252" y="2667"/>
                  </a:lnTo>
                  <a:lnTo>
                    <a:pt x="111919" y="2667"/>
                  </a:lnTo>
                  <a:lnTo>
                    <a:pt x="111919" y="2953"/>
                  </a:lnTo>
                  <a:lnTo>
                    <a:pt x="112204" y="2953"/>
                  </a:lnTo>
                  <a:lnTo>
                    <a:pt x="112585" y="3334"/>
                  </a:lnTo>
                  <a:lnTo>
                    <a:pt x="112585" y="3619"/>
                  </a:lnTo>
                  <a:lnTo>
                    <a:pt x="113252" y="3619"/>
                  </a:lnTo>
                  <a:lnTo>
                    <a:pt x="113252" y="4001"/>
                  </a:lnTo>
                  <a:lnTo>
                    <a:pt x="113824" y="4286"/>
                  </a:lnTo>
                  <a:lnTo>
                    <a:pt x="115157" y="4572"/>
                  </a:lnTo>
                  <a:lnTo>
                    <a:pt x="115157" y="4286"/>
                  </a:lnTo>
                  <a:lnTo>
                    <a:pt x="116776" y="4572"/>
                  </a:lnTo>
                  <a:lnTo>
                    <a:pt x="118777" y="4572"/>
                  </a:lnTo>
                  <a:lnTo>
                    <a:pt x="120110" y="4953"/>
                  </a:lnTo>
                  <a:lnTo>
                    <a:pt x="120110" y="4572"/>
                  </a:lnTo>
                  <a:lnTo>
                    <a:pt x="120396" y="4572"/>
                  </a:lnTo>
                  <a:lnTo>
                    <a:pt x="120777" y="4953"/>
                  </a:lnTo>
                  <a:lnTo>
                    <a:pt x="125349" y="4953"/>
                  </a:lnTo>
                  <a:lnTo>
                    <a:pt x="125635" y="523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69D3B385-FC6C-C286-C08D-BF7586A49257}"/>
                </a:ext>
              </a:extLst>
            </p:cNvPr>
            <p:cNvSpPr/>
            <p:nvPr/>
          </p:nvSpPr>
          <p:spPr>
            <a:xfrm>
              <a:off x="1200577" y="4033519"/>
              <a:ext cx="208692" cy="199167"/>
            </a:xfrm>
            <a:custGeom>
              <a:avLst/>
              <a:gdLst>
                <a:gd name="connsiteX0" fmla="*/ 90583 w 208692"/>
                <a:gd name="connsiteY0" fmla="*/ 0 h 199167"/>
                <a:gd name="connsiteX1" fmla="*/ 91821 w 208692"/>
                <a:gd name="connsiteY1" fmla="*/ 2286 h 199167"/>
                <a:gd name="connsiteX2" fmla="*/ 94488 w 208692"/>
                <a:gd name="connsiteY2" fmla="*/ 3334 h 199167"/>
                <a:gd name="connsiteX3" fmla="*/ 94774 w 208692"/>
                <a:gd name="connsiteY3" fmla="*/ 3619 h 199167"/>
                <a:gd name="connsiteX4" fmla="*/ 95440 w 208692"/>
                <a:gd name="connsiteY4" fmla="*/ 3619 h 199167"/>
                <a:gd name="connsiteX5" fmla="*/ 96107 w 208692"/>
                <a:gd name="connsiteY5" fmla="*/ 4953 h 199167"/>
                <a:gd name="connsiteX6" fmla="*/ 95821 w 208692"/>
                <a:gd name="connsiteY6" fmla="*/ 5239 h 199167"/>
                <a:gd name="connsiteX7" fmla="*/ 95821 w 208692"/>
                <a:gd name="connsiteY7" fmla="*/ 5905 h 199167"/>
                <a:gd name="connsiteX8" fmla="*/ 94774 w 208692"/>
                <a:gd name="connsiteY8" fmla="*/ 6858 h 199167"/>
                <a:gd name="connsiteX9" fmla="*/ 95155 w 208692"/>
                <a:gd name="connsiteY9" fmla="*/ 7239 h 199167"/>
                <a:gd name="connsiteX10" fmla="*/ 94488 w 208692"/>
                <a:gd name="connsiteY10" fmla="*/ 7906 h 199167"/>
                <a:gd name="connsiteX11" fmla="*/ 94774 w 208692"/>
                <a:gd name="connsiteY11" fmla="*/ 8191 h 199167"/>
                <a:gd name="connsiteX12" fmla="*/ 94488 w 208692"/>
                <a:gd name="connsiteY12" fmla="*/ 10477 h 199167"/>
                <a:gd name="connsiteX13" fmla="*/ 95440 w 208692"/>
                <a:gd name="connsiteY13" fmla="*/ 10477 h 199167"/>
                <a:gd name="connsiteX14" fmla="*/ 96774 w 208692"/>
                <a:gd name="connsiteY14" fmla="*/ 10192 h 199167"/>
                <a:gd name="connsiteX15" fmla="*/ 98108 w 208692"/>
                <a:gd name="connsiteY15" fmla="*/ 10477 h 199167"/>
                <a:gd name="connsiteX16" fmla="*/ 98393 w 208692"/>
                <a:gd name="connsiteY16" fmla="*/ 10858 h 199167"/>
                <a:gd name="connsiteX17" fmla="*/ 97727 w 208692"/>
                <a:gd name="connsiteY17" fmla="*/ 11525 h 199167"/>
                <a:gd name="connsiteX18" fmla="*/ 98393 w 208692"/>
                <a:gd name="connsiteY18" fmla="*/ 11525 h 199167"/>
                <a:gd name="connsiteX19" fmla="*/ 99441 w 208692"/>
                <a:gd name="connsiteY19" fmla="*/ 12192 h 199167"/>
                <a:gd name="connsiteX20" fmla="*/ 99727 w 208692"/>
                <a:gd name="connsiteY20" fmla="*/ 11811 h 199167"/>
                <a:gd name="connsiteX21" fmla="*/ 100013 w 208692"/>
                <a:gd name="connsiteY21" fmla="*/ 12192 h 199167"/>
                <a:gd name="connsiteX22" fmla="*/ 100394 w 208692"/>
                <a:gd name="connsiteY22" fmla="*/ 12192 h 199167"/>
                <a:gd name="connsiteX23" fmla="*/ 101060 w 208692"/>
                <a:gd name="connsiteY23" fmla="*/ 12478 h 199167"/>
                <a:gd name="connsiteX24" fmla="*/ 101727 w 208692"/>
                <a:gd name="connsiteY24" fmla="*/ 13144 h 199167"/>
                <a:gd name="connsiteX25" fmla="*/ 101727 w 208692"/>
                <a:gd name="connsiteY25" fmla="*/ 14764 h 199167"/>
                <a:gd name="connsiteX26" fmla="*/ 102679 w 208692"/>
                <a:gd name="connsiteY26" fmla="*/ 14764 h 199167"/>
                <a:gd name="connsiteX27" fmla="*/ 102679 w 208692"/>
                <a:gd name="connsiteY27" fmla="*/ 14478 h 199167"/>
                <a:gd name="connsiteX28" fmla="*/ 103346 w 208692"/>
                <a:gd name="connsiteY28" fmla="*/ 14764 h 199167"/>
                <a:gd name="connsiteX29" fmla="*/ 104013 w 208692"/>
                <a:gd name="connsiteY29" fmla="*/ 14478 h 199167"/>
                <a:gd name="connsiteX30" fmla="*/ 104299 w 208692"/>
                <a:gd name="connsiteY30" fmla="*/ 14764 h 199167"/>
                <a:gd name="connsiteX31" fmla="*/ 104965 w 208692"/>
                <a:gd name="connsiteY31" fmla="*/ 14764 h 199167"/>
                <a:gd name="connsiteX32" fmla="*/ 104965 w 208692"/>
                <a:gd name="connsiteY32" fmla="*/ 14478 h 199167"/>
                <a:gd name="connsiteX33" fmla="*/ 105918 w 208692"/>
                <a:gd name="connsiteY33" fmla="*/ 14478 h 199167"/>
                <a:gd name="connsiteX34" fmla="*/ 106299 w 208692"/>
                <a:gd name="connsiteY34" fmla="*/ 14764 h 199167"/>
                <a:gd name="connsiteX35" fmla="*/ 106966 w 208692"/>
                <a:gd name="connsiteY35" fmla="*/ 14097 h 199167"/>
                <a:gd name="connsiteX36" fmla="*/ 107633 w 208692"/>
                <a:gd name="connsiteY36" fmla="*/ 13811 h 199167"/>
                <a:gd name="connsiteX37" fmla="*/ 107918 w 208692"/>
                <a:gd name="connsiteY37" fmla="*/ 13144 h 199167"/>
                <a:gd name="connsiteX38" fmla="*/ 108585 w 208692"/>
                <a:gd name="connsiteY38" fmla="*/ 12478 h 199167"/>
                <a:gd name="connsiteX39" fmla="*/ 108871 w 208692"/>
                <a:gd name="connsiteY39" fmla="*/ 12764 h 199167"/>
                <a:gd name="connsiteX40" fmla="*/ 109538 w 208692"/>
                <a:gd name="connsiteY40" fmla="*/ 12192 h 199167"/>
                <a:gd name="connsiteX41" fmla="*/ 110204 w 208692"/>
                <a:gd name="connsiteY41" fmla="*/ 11811 h 199167"/>
                <a:gd name="connsiteX42" fmla="*/ 110204 w 208692"/>
                <a:gd name="connsiteY42" fmla="*/ 11144 h 199167"/>
                <a:gd name="connsiteX43" fmla="*/ 109538 w 208692"/>
                <a:gd name="connsiteY43" fmla="*/ 11144 h 199167"/>
                <a:gd name="connsiteX44" fmla="*/ 109538 w 208692"/>
                <a:gd name="connsiteY44" fmla="*/ 10858 h 199167"/>
                <a:gd name="connsiteX45" fmla="*/ 109919 w 208692"/>
                <a:gd name="connsiteY45" fmla="*/ 10192 h 199167"/>
                <a:gd name="connsiteX46" fmla="*/ 110871 w 208692"/>
                <a:gd name="connsiteY46" fmla="*/ 9811 h 199167"/>
                <a:gd name="connsiteX47" fmla="*/ 111252 w 208692"/>
                <a:gd name="connsiteY47" fmla="*/ 9525 h 199167"/>
                <a:gd name="connsiteX48" fmla="*/ 111252 w 208692"/>
                <a:gd name="connsiteY48" fmla="*/ 8858 h 199167"/>
                <a:gd name="connsiteX49" fmla="*/ 111823 w 208692"/>
                <a:gd name="connsiteY49" fmla="*/ 8572 h 199167"/>
                <a:gd name="connsiteX50" fmla="*/ 112204 w 208692"/>
                <a:gd name="connsiteY50" fmla="*/ 8191 h 199167"/>
                <a:gd name="connsiteX51" fmla="*/ 112204 w 208692"/>
                <a:gd name="connsiteY51" fmla="*/ 7239 h 199167"/>
                <a:gd name="connsiteX52" fmla="*/ 112871 w 208692"/>
                <a:gd name="connsiteY52" fmla="*/ 7239 h 199167"/>
                <a:gd name="connsiteX53" fmla="*/ 112871 w 208692"/>
                <a:gd name="connsiteY53" fmla="*/ 7525 h 199167"/>
                <a:gd name="connsiteX54" fmla="*/ 113538 w 208692"/>
                <a:gd name="connsiteY54" fmla="*/ 7525 h 199167"/>
                <a:gd name="connsiteX55" fmla="*/ 113824 w 208692"/>
                <a:gd name="connsiteY55" fmla="*/ 6858 h 199167"/>
                <a:gd name="connsiteX56" fmla="*/ 113538 w 208692"/>
                <a:gd name="connsiteY56" fmla="*/ 5620 h 199167"/>
                <a:gd name="connsiteX57" fmla="*/ 114490 w 208692"/>
                <a:gd name="connsiteY57" fmla="*/ 4953 h 199167"/>
                <a:gd name="connsiteX58" fmla="*/ 114205 w 208692"/>
                <a:gd name="connsiteY58" fmla="*/ 3905 h 199167"/>
                <a:gd name="connsiteX59" fmla="*/ 114490 w 208692"/>
                <a:gd name="connsiteY59" fmla="*/ 3905 h 199167"/>
                <a:gd name="connsiteX60" fmla="*/ 114490 w 208692"/>
                <a:gd name="connsiteY60" fmla="*/ 4286 h 199167"/>
                <a:gd name="connsiteX61" fmla="*/ 114776 w 208692"/>
                <a:gd name="connsiteY61" fmla="*/ 4286 h 199167"/>
                <a:gd name="connsiteX62" fmla="*/ 115157 w 208692"/>
                <a:gd name="connsiteY62" fmla="*/ 3905 h 199167"/>
                <a:gd name="connsiteX63" fmla="*/ 115157 w 208692"/>
                <a:gd name="connsiteY63" fmla="*/ 3334 h 199167"/>
                <a:gd name="connsiteX64" fmla="*/ 115443 w 208692"/>
                <a:gd name="connsiteY64" fmla="*/ 3619 h 199167"/>
                <a:gd name="connsiteX65" fmla="*/ 115824 w 208692"/>
                <a:gd name="connsiteY65" fmla="*/ 4572 h 199167"/>
                <a:gd name="connsiteX66" fmla="*/ 116491 w 208692"/>
                <a:gd name="connsiteY66" fmla="*/ 4953 h 199167"/>
                <a:gd name="connsiteX67" fmla="*/ 117158 w 208692"/>
                <a:gd name="connsiteY67" fmla="*/ 4953 h 199167"/>
                <a:gd name="connsiteX68" fmla="*/ 118110 w 208692"/>
                <a:gd name="connsiteY68" fmla="*/ 4572 h 199167"/>
                <a:gd name="connsiteX69" fmla="*/ 118110 w 208692"/>
                <a:gd name="connsiteY69" fmla="*/ 4953 h 199167"/>
                <a:gd name="connsiteX70" fmla="*/ 119444 w 208692"/>
                <a:gd name="connsiteY70" fmla="*/ 4953 h 199167"/>
                <a:gd name="connsiteX71" fmla="*/ 120682 w 208692"/>
                <a:gd name="connsiteY71" fmla="*/ 4286 h 199167"/>
                <a:gd name="connsiteX72" fmla="*/ 122015 w 208692"/>
                <a:gd name="connsiteY72" fmla="*/ 4286 h 199167"/>
                <a:gd name="connsiteX73" fmla="*/ 123349 w 208692"/>
                <a:gd name="connsiteY73" fmla="*/ 6572 h 199167"/>
                <a:gd name="connsiteX74" fmla="*/ 124015 w 208692"/>
                <a:gd name="connsiteY74" fmla="*/ 6286 h 199167"/>
                <a:gd name="connsiteX75" fmla="*/ 124968 w 208692"/>
                <a:gd name="connsiteY75" fmla="*/ 5620 h 199167"/>
                <a:gd name="connsiteX76" fmla="*/ 125349 w 208692"/>
                <a:gd name="connsiteY76" fmla="*/ 6286 h 199167"/>
                <a:gd name="connsiteX77" fmla="*/ 127254 w 208692"/>
                <a:gd name="connsiteY77" fmla="*/ 6286 h 199167"/>
                <a:gd name="connsiteX78" fmla="*/ 127921 w 208692"/>
                <a:gd name="connsiteY78" fmla="*/ 5905 h 199167"/>
                <a:gd name="connsiteX79" fmla="*/ 128302 w 208692"/>
                <a:gd name="connsiteY79" fmla="*/ 6286 h 199167"/>
                <a:gd name="connsiteX80" fmla="*/ 128969 w 208692"/>
                <a:gd name="connsiteY80" fmla="*/ 6572 h 199167"/>
                <a:gd name="connsiteX81" fmla="*/ 129254 w 208692"/>
                <a:gd name="connsiteY81" fmla="*/ 6286 h 199167"/>
                <a:gd name="connsiteX82" fmla="*/ 130207 w 208692"/>
                <a:gd name="connsiteY82" fmla="*/ 6572 h 199167"/>
                <a:gd name="connsiteX83" fmla="*/ 130873 w 208692"/>
                <a:gd name="connsiteY83" fmla="*/ 6858 h 199167"/>
                <a:gd name="connsiteX84" fmla="*/ 130873 w 208692"/>
                <a:gd name="connsiteY84" fmla="*/ 7525 h 199167"/>
                <a:gd name="connsiteX85" fmla="*/ 131254 w 208692"/>
                <a:gd name="connsiteY85" fmla="*/ 7906 h 199167"/>
                <a:gd name="connsiteX86" fmla="*/ 131254 w 208692"/>
                <a:gd name="connsiteY86" fmla="*/ 8572 h 199167"/>
                <a:gd name="connsiteX87" fmla="*/ 131254 w 208692"/>
                <a:gd name="connsiteY87" fmla="*/ 6572 h 199167"/>
                <a:gd name="connsiteX88" fmla="*/ 132874 w 208692"/>
                <a:gd name="connsiteY88" fmla="*/ 5905 h 199167"/>
                <a:gd name="connsiteX89" fmla="*/ 133826 w 208692"/>
                <a:gd name="connsiteY89" fmla="*/ 5905 h 199167"/>
                <a:gd name="connsiteX90" fmla="*/ 133826 w 208692"/>
                <a:gd name="connsiteY90" fmla="*/ 6286 h 199167"/>
                <a:gd name="connsiteX91" fmla="*/ 134493 w 208692"/>
                <a:gd name="connsiteY91" fmla="*/ 6286 h 199167"/>
                <a:gd name="connsiteX92" fmla="*/ 134493 w 208692"/>
                <a:gd name="connsiteY92" fmla="*/ 5905 h 199167"/>
                <a:gd name="connsiteX93" fmla="*/ 134874 w 208692"/>
                <a:gd name="connsiteY93" fmla="*/ 5620 h 199167"/>
                <a:gd name="connsiteX94" fmla="*/ 135541 w 208692"/>
                <a:gd name="connsiteY94" fmla="*/ 5620 h 199167"/>
                <a:gd name="connsiteX95" fmla="*/ 135541 w 208692"/>
                <a:gd name="connsiteY95" fmla="*/ 5239 h 199167"/>
                <a:gd name="connsiteX96" fmla="*/ 136112 w 208692"/>
                <a:gd name="connsiteY96" fmla="*/ 5620 h 199167"/>
                <a:gd name="connsiteX97" fmla="*/ 137160 w 208692"/>
                <a:gd name="connsiteY97" fmla="*/ 5239 h 199167"/>
                <a:gd name="connsiteX98" fmla="*/ 138113 w 208692"/>
                <a:gd name="connsiteY98" fmla="*/ 5239 h 199167"/>
                <a:gd name="connsiteX99" fmla="*/ 139446 w 208692"/>
                <a:gd name="connsiteY99" fmla="*/ 5620 h 199167"/>
                <a:gd name="connsiteX100" fmla="*/ 138113 w 208692"/>
                <a:gd name="connsiteY100" fmla="*/ 5905 h 199167"/>
                <a:gd name="connsiteX101" fmla="*/ 137827 w 208692"/>
                <a:gd name="connsiteY101" fmla="*/ 6286 h 199167"/>
                <a:gd name="connsiteX102" fmla="*/ 138779 w 208692"/>
                <a:gd name="connsiteY102" fmla="*/ 6858 h 199167"/>
                <a:gd name="connsiteX103" fmla="*/ 139446 w 208692"/>
                <a:gd name="connsiteY103" fmla="*/ 9239 h 199167"/>
                <a:gd name="connsiteX104" fmla="*/ 140398 w 208692"/>
                <a:gd name="connsiteY104" fmla="*/ 9239 h 199167"/>
                <a:gd name="connsiteX105" fmla="*/ 141065 w 208692"/>
                <a:gd name="connsiteY105" fmla="*/ 10477 h 199167"/>
                <a:gd name="connsiteX106" fmla="*/ 141732 w 208692"/>
                <a:gd name="connsiteY106" fmla="*/ 9811 h 199167"/>
                <a:gd name="connsiteX107" fmla="*/ 142685 w 208692"/>
                <a:gd name="connsiteY107" fmla="*/ 9811 h 199167"/>
                <a:gd name="connsiteX108" fmla="*/ 143351 w 208692"/>
                <a:gd name="connsiteY108" fmla="*/ 9239 h 199167"/>
                <a:gd name="connsiteX109" fmla="*/ 143065 w 208692"/>
                <a:gd name="connsiteY109" fmla="*/ 8572 h 199167"/>
                <a:gd name="connsiteX110" fmla="*/ 143351 w 208692"/>
                <a:gd name="connsiteY110" fmla="*/ 8191 h 199167"/>
                <a:gd name="connsiteX111" fmla="*/ 143732 w 208692"/>
                <a:gd name="connsiteY111" fmla="*/ 8191 h 199167"/>
                <a:gd name="connsiteX112" fmla="*/ 143732 w 208692"/>
                <a:gd name="connsiteY112" fmla="*/ 8858 h 199167"/>
                <a:gd name="connsiteX113" fmla="*/ 144399 w 208692"/>
                <a:gd name="connsiteY113" fmla="*/ 9239 h 199167"/>
                <a:gd name="connsiteX114" fmla="*/ 144399 w 208692"/>
                <a:gd name="connsiteY114" fmla="*/ 9525 h 199167"/>
                <a:gd name="connsiteX115" fmla="*/ 144971 w 208692"/>
                <a:gd name="connsiteY115" fmla="*/ 9525 h 199167"/>
                <a:gd name="connsiteX116" fmla="*/ 145352 w 208692"/>
                <a:gd name="connsiteY116" fmla="*/ 10477 h 199167"/>
                <a:gd name="connsiteX117" fmla="*/ 146018 w 208692"/>
                <a:gd name="connsiteY117" fmla="*/ 11525 h 199167"/>
                <a:gd name="connsiteX118" fmla="*/ 146685 w 208692"/>
                <a:gd name="connsiteY118" fmla="*/ 11811 h 199167"/>
                <a:gd name="connsiteX119" fmla="*/ 148590 w 208692"/>
                <a:gd name="connsiteY119" fmla="*/ 11144 h 199167"/>
                <a:gd name="connsiteX120" fmla="*/ 149257 w 208692"/>
                <a:gd name="connsiteY120" fmla="*/ 12192 h 199167"/>
                <a:gd name="connsiteX121" fmla="*/ 149638 w 208692"/>
                <a:gd name="connsiteY121" fmla="*/ 11811 h 199167"/>
                <a:gd name="connsiteX122" fmla="*/ 150590 w 208692"/>
                <a:gd name="connsiteY122" fmla="*/ 12478 h 199167"/>
                <a:gd name="connsiteX123" fmla="*/ 150590 w 208692"/>
                <a:gd name="connsiteY123" fmla="*/ 14097 h 199167"/>
                <a:gd name="connsiteX124" fmla="*/ 151257 w 208692"/>
                <a:gd name="connsiteY124" fmla="*/ 13811 h 199167"/>
                <a:gd name="connsiteX125" fmla="*/ 151543 w 208692"/>
                <a:gd name="connsiteY125" fmla="*/ 13811 h 199167"/>
                <a:gd name="connsiteX126" fmla="*/ 152210 w 208692"/>
                <a:gd name="connsiteY126" fmla="*/ 14097 h 199167"/>
                <a:gd name="connsiteX127" fmla="*/ 152876 w 208692"/>
                <a:gd name="connsiteY127" fmla="*/ 13430 h 199167"/>
                <a:gd name="connsiteX128" fmla="*/ 153543 w 208692"/>
                <a:gd name="connsiteY128" fmla="*/ 13811 h 199167"/>
                <a:gd name="connsiteX129" fmla="*/ 156210 w 208692"/>
                <a:gd name="connsiteY129" fmla="*/ 13811 h 199167"/>
                <a:gd name="connsiteX130" fmla="*/ 156496 w 208692"/>
                <a:gd name="connsiteY130" fmla="*/ 14097 h 199167"/>
                <a:gd name="connsiteX131" fmla="*/ 156210 w 208692"/>
                <a:gd name="connsiteY131" fmla="*/ 14478 h 199167"/>
                <a:gd name="connsiteX132" fmla="*/ 155829 w 208692"/>
                <a:gd name="connsiteY132" fmla="*/ 15145 h 199167"/>
                <a:gd name="connsiteX133" fmla="*/ 156210 w 208692"/>
                <a:gd name="connsiteY133" fmla="*/ 15430 h 199167"/>
                <a:gd name="connsiteX134" fmla="*/ 155829 w 208692"/>
                <a:gd name="connsiteY134" fmla="*/ 15716 h 199167"/>
                <a:gd name="connsiteX135" fmla="*/ 157448 w 208692"/>
                <a:gd name="connsiteY135" fmla="*/ 15716 h 199167"/>
                <a:gd name="connsiteX136" fmla="*/ 157448 w 208692"/>
                <a:gd name="connsiteY136" fmla="*/ 16097 h 199167"/>
                <a:gd name="connsiteX137" fmla="*/ 158115 w 208692"/>
                <a:gd name="connsiteY137" fmla="*/ 16097 h 199167"/>
                <a:gd name="connsiteX138" fmla="*/ 158115 w 208692"/>
                <a:gd name="connsiteY138" fmla="*/ 16764 h 199167"/>
                <a:gd name="connsiteX139" fmla="*/ 158496 w 208692"/>
                <a:gd name="connsiteY139" fmla="*/ 17050 h 199167"/>
                <a:gd name="connsiteX140" fmla="*/ 158782 w 208692"/>
                <a:gd name="connsiteY140" fmla="*/ 17050 h 199167"/>
                <a:gd name="connsiteX141" fmla="*/ 158782 w 208692"/>
                <a:gd name="connsiteY141" fmla="*/ 17431 h 199167"/>
                <a:gd name="connsiteX142" fmla="*/ 160115 w 208692"/>
                <a:gd name="connsiteY142" fmla="*/ 18097 h 199167"/>
                <a:gd name="connsiteX143" fmla="*/ 161068 w 208692"/>
                <a:gd name="connsiteY143" fmla="*/ 18097 h 199167"/>
                <a:gd name="connsiteX144" fmla="*/ 161449 w 208692"/>
                <a:gd name="connsiteY144" fmla="*/ 17716 h 199167"/>
                <a:gd name="connsiteX145" fmla="*/ 162115 w 208692"/>
                <a:gd name="connsiteY145" fmla="*/ 18383 h 199167"/>
                <a:gd name="connsiteX146" fmla="*/ 163735 w 208692"/>
                <a:gd name="connsiteY146" fmla="*/ 18097 h 199167"/>
                <a:gd name="connsiteX147" fmla="*/ 165068 w 208692"/>
                <a:gd name="connsiteY147" fmla="*/ 19050 h 199167"/>
                <a:gd name="connsiteX148" fmla="*/ 164687 w 208692"/>
                <a:gd name="connsiteY148" fmla="*/ 20002 h 199167"/>
                <a:gd name="connsiteX149" fmla="*/ 165068 w 208692"/>
                <a:gd name="connsiteY149" fmla="*/ 19717 h 199167"/>
                <a:gd name="connsiteX150" fmla="*/ 166306 w 208692"/>
                <a:gd name="connsiteY150" fmla="*/ 19717 h 199167"/>
                <a:gd name="connsiteX151" fmla="*/ 166688 w 208692"/>
                <a:gd name="connsiteY151" fmla="*/ 19336 h 199167"/>
                <a:gd name="connsiteX152" fmla="*/ 166688 w 208692"/>
                <a:gd name="connsiteY152" fmla="*/ 19717 h 199167"/>
                <a:gd name="connsiteX153" fmla="*/ 166973 w 208692"/>
                <a:gd name="connsiteY153" fmla="*/ 20002 h 199167"/>
                <a:gd name="connsiteX154" fmla="*/ 167640 w 208692"/>
                <a:gd name="connsiteY154" fmla="*/ 19336 h 199167"/>
                <a:gd name="connsiteX155" fmla="*/ 168307 w 208692"/>
                <a:gd name="connsiteY155" fmla="*/ 20669 h 199167"/>
                <a:gd name="connsiteX156" fmla="*/ 168021 w 208692"/>
                <a:gd name="connsiteY156" fmla="*/ 21622 h 199167"/>
                <a:gd name="connsiteX157" fmla="*/ 168021 w 208692"/>
                <a:gd name="connsiteY157" fmla="*/ 22955 h 199167"/>
                <a:gd name="connsiteX158" fmla="*/ 168307 w 208692"/>
                <a:gd name="connsiteY158" fmla="*/ 22955 h 199167"/>
                <a:gd name="connsiteX159" fmla="*/ 168307 w 208692"/>
                <a:gd name="connsiteY159" fmla="*/ 23336 h 199167"/>
                <a:gd name="connsiteX160" fmla="*/ 168592 w 208692"/>
                <a:gd name="connsiteY160" fmla="*/ 24003 h 199167"/>
                <a:gd name="connsiteX161" fmla="*/ 168973 w 208692"/>
                <a:gd name="connsiteY161" fmla="*/ 24289 h 199167"/>
                <a:gd name="connsiteX162" fmla="*/ 168592 w 208692"/>
                <a:gd name="connsiteY162" fmla="*/ 24289 h 199167"/>
                <a:gd name="connsiteX163" fmla="*/ 168973 w 208692"/>
                <a:gd name="connsiteY163" fmla="*/ 24574 h 199167"/>
                <a:gd name="connsiteX164" fmla="*/ 168307 w 208692"/>
                <a:gd name="connsiteY164" fmla="*/ 24574 h 199167"/>
                <a:gd name="connsiteX165" fmla="*/ 168307 w 208692"/>
                <a:gd name="connsiteY165" fmla="*/ 24955 h 199167"/>
                <a:gd name="connsiteX166" fmla="*/ 169259 w 208692"/>
                <a:gd name="connsiteY166" fmla="*/ 25622 h 199167"/>
                <a:gd name="connsiteX167" fmla="*/ 169926 w 208692"/>
                <a:gd name="connsiteY167" fmla="*/ 25241 h 199167"/>
                <a:gd name="connsiteX168" fmla="*/ 170974 w 208692"/>
                <a:gd name="connsiteY168" fmla="*/ 25241 h 199167"/>
                <a:gd name="connsiteX169" fmla="*/ 171545 w 208692"/>
                <a:gd name="connsiteY169" fmla="*/ 24955 h 199167"/>
                <a:gd name="connsiteX170" fmla="*/ 172593 w 208692"/>
                <a:gd name="connsiteY170" fmla="*/ 25622 h 199167"/>
                <a:gd name="connsiteX171" fmla="*/ 173260 w 208692"/>
                <a:gd name="connsiteY171" fmla="*/ 24955 h 199167"/>
                <a:gd name="connsiteX172" fmla="*/ 173927 w 208692"/>
                <a:gd name="connsiteY172" fmla="*/ 25241 h 199167"/>
                <a:gd name="connsiteX173" fmla="*/ 174212 w 208692"/>
                <a:gd name="connsiteY173" fmla="*/ 25241 h 199167"/>
                <a:gd name="connsiteX174" fmla="*/ 174498 w 208692"/>
                <a:gd name="connsiteY174" fmla="*/ 25622 h 199167"/>
                <a:gd name="connsiteX175" fmla="*/ 174498 w 208692"/>
                <a:gd name="connsiteY175" fmla="*/ 26289 h 199167"/>
                <a:gd name="connsiteX176" fmla="*/ 175546 w 208692"/>
                <a:gd name="connsiteY176" fmla="*/ 26575 h 199167"/>
                <a:gd name="connsiteX177" fmla="*/ 176498 w 208692"/>
                <a:gd name="connsiteY177" fmla="*/ 27527 h 199167"/>
                <a:gd name="connsiteX178" fmla="*/ 176879 w 208692"/>
                <a:gd name="connsiteY178" fmla="*/ 27241 h 199167"/>
                <a:gd name="connsiteX179" fmla="*/ 176498 w 208692"/>
                <a:gd name="connsiteY179" fmla="*/ 27241 h 199167"/>
                <a:gd name="connsiteX180" fmla="*/ 176879 w 208692"/>
                <a:gd name="connsiteY180" fmla="*/ 26956 h 199167"/>
                <a:gd name="connsiteX181" fmla="*/ 177832 w 208692"/>
                <a:gd name="connsiteY181" fmla="*/ 26575 h 199167"/>
                <a:gd name="connsiteX182" fmla="*/ 178498 w 208692"/>
                <a:gd name="connsiteY182" fmla="*/ 27527 h 199167"/>
                <a:gd name="connsiteX183" fmla="*/ 178784 w 208692"/>
                <a:gd name="connsiteY183" fmla="*/ 28194 h 199167"/>
                <a:gd name="connsiteX184" fmla="*/ 179832 w 208692"/>
                <a:gd name="connsiteY184" fmla="*/ 27908 h 199167"/>
                <a:gd name="connsiteX185" fmla="*/ 180785 w 208692"/>
                <a:gd name="connsiteY185" fmla="*/ 28194 h 199167"/>
                <a:gd name="connsiteX186" fmla="*/ 181070 w 208692"/>
                <a:gd name="connsiteY186" fmla="*/ 28575 h 199167"/>
                <a:gd name="connsiteX187" fmla="*/ 181737 w 208692"/>
                <a:gd name="connsiteY187" fmla="*/ 28861 h 199167"/>
                <a:gd name="connsiteX188" fmla="*/ 182404 w 208692"/>
                <a:gd name="connsiteY188" fmla="*/ 29527 h 199167"/>
                <a:gd name="connsiteX189" fmla="*/ 183356 w 208692"/>
                <a:gd name="connsiteY189" fmla="*/ 30194 h 199167"/>
                <a:gd name="connsiteX190" fmla="*/ 183071 w 208692"/>
                <a:gd name="connsiteY190" fmla="*/ 30480 h 199167"/>
                <a:gd name="connsiteX191" fmla="*/ 183071 w 208692"/>
                <a:gd name="connsiteY191" fmla="*/ 31814 h 199167"/>
                <a:gd name="connsiteX192" fmla="*/ 186309 w 208692"/>
                <a:gd name="connsiteY192" fmla="*/ 31814 h 199167"/>
                <a:gd name="connsiteX193" fmla="*/ 187357 w 208692"/>
                <a:gd name="connsiteY193" fmla="*/ 32194 h 199167"/>
                <a:gd name="connsiteX194" fmla="*/ 184404 w 208692"/>
                <a:gd name="connsiteY194" fmla="*/ 40386 h 199167"/>
                <a:gd name="connsiteX195" fmla="*/ 184023 w 208692"/>
                <a:gd name="connsiteY195" fmla="*/ 41339 h 199167"/>
                <a:gd name="connsiteX196" fmla="*/ 184404 w 208692"/>
                <a:gd name="connsiteY196" fmla="*/ 41719 h 199167"/>
                <a:gd name="connsiteX197" fmla="*/ 183071 w 208692"/>
                <a:gd name="connsiteY197" fmla="*/ 42672 h 199167"/>
                <a:gd name="connsiteX198" fmla="*/ 182404 w 208692"/>
                <a:gd name="connsiteY198" fmla="*/ 42958 h 199167"/>
                <a:gd name="connsiteX199" fmla="*/ 182118 w 208692"/>
                <a:gd name="connsiteY199" fmla="*/ 44005 h 199167"/>
                <a:gd name="connsiteX200" fmla="*/ 181451 w 208692"/>
                <a:gd name="connsiteY200" fmla="*/ 44958 h 199167"/>
                <a:gd name="connsiteX201" fmla="*/ 179832 w 208692"/>
                <a:gd name="connsiteY201" fmla="*/ 45625 h 199167"/>
                <a:gd name="connsiteX202" fmla="*/ 179165 w 208692"/>
                <a:gd name="connsiteY202" fmla="*/ 45910 h 199167"/>
                <a:gd name="connsiteX203" fmla="*/ 178784 w 208692"/>
                <a:gd name="connsiteY203" fmla="*/ 46577 h 199167"/>
                <a:gd name="connsiteX204" fmla="*/ 178784 w 208692"/>
                <a:gd name="connsiteY204" fmla="*/ 46958 h 199167"/>
                <a:gd name="connsiteX205" fmla="*/ 179165 w 208692"/>
                <a:gd name="connsiteY205" fmla="*/ 47911 h 199167"/>
                <a:gd name="connsiteX206" fmla="*/ 180118 w 208692"/>
                <a:gd name="connsiteY206" fmla="*/ 48577 h 199167"/>
                <a:gd name="connsiteX207" fmla="*/ 180785 w 208692"/>
                <a:gd name="connsiteY207" fmla="*/ 49911 h 199167"/>
                <a:gd name="connsiteX208" fmla="*/ 182118 w 208692"/>
                <a:gd name="connsiteY208" fmla="*/ 51816 h 199167"/>
                <a:gd name="connsiteX209" fmla="*/ 182785 w 208692"/>
                <a:gd name="connsiteY209" fmla="*/ 53530 h 199167"/>
                <a:gd name="connsiteX210" fmla="*/ 182785 w 208692"/>
                <a:gd name="connsiteY210" fmla="*/ 55150 h 199167"/>
                <a:gd name="connsiteX211" fmla="*/ 183071 w 208692"/>
                <a:gd name="connsiteY211" fmla="*/ 54769 h 199167"/>
                <a:gd name="connsiteX212" fmla="*/ 183071 w 208692"/>
                <a:gd name="connsiteY212" fmla="*/ 55816 h 199167"/>
                <a:gd name="connsiteX213" fmla="*/ 182785 w 208692"/>
                <a:gd name="connsiteY213" fmla="*/ 55816 h 199167"/>
                <a:gd name="connsiteX214" fmla="*/ 182404 w 208692"/>
                <a:gd name="connsiteY214" fmla="*/ 56483 h 199167"/>
                <a:gd name="connsiteX215" fmla="*/ 181737 w 208692"/>
                <a:gd name="connsiteY215" fmla="*/ 57436 h 199167"/>
                <a:gd name="connsiteX216" fmla="*/ 181737 w 208692"/>
                <a:gd name="connsiteY216" fmla="*/ 57721 h 199167"/>
                <a:gd name="connsiteX217" fmla="*/ 182118 w 208692"/>
                <a:gd name="connsiteY217" fmla="*/ 58102 h 199167"/>
                <a:gd name="connsiteX218" fmla="*/ 182404 w 208692"/>
                <a:gd name="connsiteY218" fmla="*/ 58769 h 199167"/>
                <a:gd name="connsiteX219" fmla="*/ 182404 w 208692"/>
                <a:gd name="connsiteY219" fmla="*/ 59436 h 199167"/>
                <a:gd name="connsiteX220" fmla="*/ 182785 w 208692"/>
                <a:gd name="connsiteY220" fmla="*/ 59436 h 199167"/>
                <a:gd name="connsiteX221" fmla="*/ 184404 w 208692"/>
                <a:gd name="connsiteY221" fmla="*/ 58388 h 199167"/>
                <a:gd name="connsiteX222" fmla="*/ 185738 w 208692"/>
                <a:gd name="connsiteY222" fmla="*/ 57436 h 199167"/>
                <a:gd name="connsiteX223" fmla="*/ 186023 w 208692"/>
                <a:gd name="connsiteY223" fmla="*/ 57055 h 199167"/>
                <a:gd name="connsiteX224" fmla="*/ 186976 w 208692"/>
                <a:gd name="connsiteY224" fmla="*/ 58102 h 199167"/>
                <a:gd name="connsiteX225" fmla="*/ 188309 w 208692"/>
                <a:gd name="connsiteY225" fmla="*/ 58102 h 199167"/>
                <a:gd name="connsiteX226" fmla="*/ 189643 w 208692"/>
                <a:gd name="connsiteY226" fmla="*/ 59055 h 199167"/>
                <a:gd name="connsiteX227" fmla="*/ 190595 w 208692"/>
                <a:gd name="connsiteY227" fmla="*/ 59436 h 199167"/>
                <a:gd name="connsiteX228" fmla="*/ 190310 w 208692"/>
                <a:gd name="connsiteY228" fmla="*/ 60007 h 199167"/>
                <a:gd name="connsiteX229" fmla="*/ 190310 w 208692"/>
                <a:gd name="connsiteY229" fmla="*/ 61055 h 199167"/>
                <a:gd name="connsiteX230" fmla="*/ 188690 w 208692"/>
                <a:gd name="connsiteY230" fmla="*/ 62008 h 199167"/>
                <a:gd name="connsiteX231" fmla="*/ 186023 w 208692"/>
                <a:gd name="connsiteY231" fmla="*/ 63627 h 199167"/>
                <a:gd name="connsiteX232" fmla="*/ 186023 w 208692"/>
                <a:gd name="connsiteY232" fmla="*/ 64675 h 199167"/>
                <a:gd name="connsiteX233" fmla="*/ 185356 w 208692"/>
                <a:gd name="connsiteY233" fmla="*/ 66580 h 199167"/>
                <a:gd name="connsiteX234" fmla="*/ 185071 w 208692"/>
                <a:gd name="connsiteY234" fmla="*/ 66961 h 199167"/>
                <a:gd name="connsiteX235" fmla="*/ 185738 w 208692"/>
                <a:gd name="connsiteY235" fmla="*/ 67627 h 199167"/>
                <a:gd name="connsiteX236" fmla="*/ 186023 w 208692"/>
                <a:gd name="connsiteY236" fmla="*/ 67627 h 199167"/>
                <a:gd name="connsiteX237" fmla="*/ 191262 w 208692"/>
                <a:gd name="connsiteY237" fmla="*/ 64008 h 199167"/>
                <a:gd name="connsiteX238" fmla="*/ 192215 w 208692"/>
                <a:gd name="connsiteY238" fmla="*/ 64675 h 199167"/>
                <a:gd name="connsiteX239" fmla="*/ 192596 w 208692"/>
                <a:gd name="connsiteY239" fmla="*/ 64960 h 199167"/>
                <a:gd name="connsiteX240" fmla="*/ 193262 w 208692"/>
                <a:gd name="connsiteY240" fmla="*/ 65341 h 199167"/>
                <a:gd name="connsiteX241" fmla="*/ 193548 w 208692"/>
                <a:gd name="connsiteY241" fmla="*/ 66961 h 199167"/>
                <a:gd name="connsiteX242" fmla="*/ 193548 w 208692"/>
                <a:gd name="connsiteY242" fmla="*/ 67246 h 199167"/>
                <a:gd name="connsiteX243" fmla="*/ 192596 w 208692"/>
                <a:gd name="connsiteY243" fmla="*/ 67627 h 199167"/>
                <a:gd name="connsiteX244" fmla="*/ 192596 w 208692"/>
                <a:gd name="connsiteY244" fmla="*/ 67913 h 199167"/>
                <a:gd name="connsiteX245" fmla="*/ 192215 w 208692"/>
                <a:gd name="connsiteY245" fmla="*/ 68580 h 199167"/>
                <a:gd name="connsiteX246" fmla="*/ 192596 w 208692"/>
                <a:gd name="connsiteY246" fmla="*/ 68961 h 199167"/>
                <a:gd name="connsiteX247" fmla="*/ 191929 w 208692"/>
                <a:gd name="connsiteY247" fmla="*/ 70580 h 199167"/>
                <a:gd name="connsiteX248" fmla="*/ 191262 w 208692"/>
                <a:gd name="connsiteY248" fmla="*/ 71533 h 199167"/>
                <a:gd name="connsiteX249" fmla="*/ 192215 w 208692"/>
                <a:gd name="connsiteY249" fmla="*/ 73152 h 199167"/>
                <a:gd name="connsiteX250" fmla="*/ 192596 w 208692"/>
                <a:gd name="connsiteY250" fmla="*/ 75438 h 199167"/>
                <a:gd name="connsiteX251" fmla="*/ 192596 w 208692"/>
                <a:gd name="connsiteY251" fmla="*/ 75819 h 199167"/>
                <a:gd name="connsiteX252" fmla="*/ 190976 w 208692"/>
                <a:gd name="connsiteY252" fmla="*/ 78391 h 199167"/>
                <a:gd name="connsiteX253" fmla="*/ 190976 w 208692"/>
                <a:gd name="connsiteY253" fmla="*/ 79724 h 199167"/>
                <a:gd name="connsiteX254" fmla="*/ 190310 w 208692"/>
                <a:gd name="connsiteY254" fmla="*/ 80391 h 199167"/>
                <a:gd name="connsiteX255" fmla="*/ 190310 w 208692"/>
                <a:gd name="connsiteY255" fmla="*/ 83725 h 199167"/>
                <a:gd name="connsiteX256" fmla="*/ 190595 w 208692"/>
                <a:gd name="connsiteY256" fmla="*/ 84296 h 199167"/>
                <a:gd name="connsiteX257" fmla="*/ 190976 w 208692"/>
                <a:gd name="connsiteY257" fmla="*/ 84296 h 199167"/>
                <a:gd name="connsiteX258" fmla="*/ 191643 w 208692"/>
                <a:gd name="connsiteY258" fmla="*/ 84677 h 199167"/>
                <a:gd name="connsiteX259" fmla="*/ 191262 w 208692"/>
                <a:gd name="connsiteY259" fmla="*/ 85344 h 199167"/>
                <a:gd name="connsiteX260" fmla="*/ 190976 w 208692"/>
                <a:gd name="connsiteY260" fmla="*/ 85344 h 199167"/>
                <a:gd name="connsiteX261" fmla="*/ 190976 w 208692"/>
                <a:gd name="connsiteY261" fmla="*/ 86011 h 199167"/>
                <a:gd name="connsiteX262" fmla="*/ 191262 w 208692"/>
                <a:gd name="connsiteY262" fmla="*/ 85630 h 199167"/>
                <a:gd name="connsiteX263" fmla="*/ 191262 w 208692"/>
                <a:gd name="connsiteY263" fmla="*/ 86296 h 199167"/>
                <a:gd name="connsiteX264" fmla="*/ 190976 w 208692"/>
                <a:gd name="connsiteY264" fmla="*/ 86677 h 199167"/>
                <a:gd name="connsiteX265" fmla="*/ 191262 w 208692"/>
                <a:gd name="connsiteY265" fmla="*/ 86963 h 199167"/>
                <a:gd name="connsiteX266" fmla="*/ 190595 w 208692"/>
                <a:gd name="connsiteY266" fmla="*/ 87249 h 199167"/>
                <a:gd name="connsiteX267" fmla="*/ 193929 w 208692"/>
                <a:gd name="connsiteY267" fmla="*/ 86963 h 199167"/>
                <a:gd name="connsiteX268" fmla="*/ 195834 w 208692"/>
                <a:gd name="connsiteY268" fmla="*/ 86296 h 199167"/>
                <a:gd name="connsiteX269" fmla="*/ 197167 w 208692"/>
                <a:gd name="connsiteY269" fmla="*/ 86011 h 199167"/>
                <a:gd name="connsiteX270" fmla="*/ 197548 w 208692"/>
                <a:gd name="connsiteY270" fmla="*/ 86296 h 199167"/>
                <a:gd name="connsiteX271" fmla="*/ 198787 w 208692"/>
                <a:gd name="connsiteY271" fmla="*/ 86296 h 199167"/>
                <a:gd name="connsiteX272" fmla="*/ 199168 w 208692"/>
                <a:gd name="connsiteY272" fmla="*/ 86677 h 199167"/>
                <a:gd name="connsiteX273" fmla="*/ 200787 w 208692"/>
                <a:gd name="connsiteY273" fmla="*/ 87249 h 199167"/>
                <a:gd name="connsiteX274" fmla="*/ 201454 w 208692"/>
                <a:gd name="connsiteY274" fmla="*/ 86296 h 199167"/>
                <a:gd name="connsiteX275" fmla="*/ 202406 w 208692"/>
                <a:gd name="connsiteY275" fmla="*/ 86677 h 199167"/>
                <a:gd name="connsiteX276" fmla="*/ 203454 w 208692"/>
                <a:gd name="connsiteY276" fmla="*/ 86677 h 199167"/>
                <a:gd name="connsiteX277" fmla="*/ 204692 w 208692"/>
                <a:gd name="connsiteY277" fmla="*/ 85630 h 199167"/>
                <a:gd name="connsiteX278" fmla="*/ 206407 w 208692"/>
                <a:gd name="connsiteY278" fmla="*/ 85630 h 199167"/>
                <a:gd name="connsiteX279" fmla="*/ 206692 w 208692"/>
                <a:gd name="connsiteY279" fmla="*/ 85344 h 199167"/>
                <a:gd name="connsiteX280" fmla="*/ 206978 w 208692"/>
                <a:gd name="connsiteY280" fmla="*/ 85630 h 199167"/>
                <a:gd name="connsiteX281" fmla="*/ 207359 w 208692"/>
                <a:gd name="connsiteY281" fmla="*/ 86296 h 199167"/>
                <a:gd name="connsiteX282" fmla="*/ 207359 w 208692"/>
                <a:gd name="connsiteY282" fmla="*/ 87630 h 199167"/>
                <a:gd name="connsiteX283" fmla="*/ 208026 w 208692"/>
                <a:gd name="connsiteY283" fmla="*/ 88582 h 199167"/>
                <a:gd name="connsiteX284" fmla="*/ 208026 w 208692"/>
                <a:gd name="connsiteY284" fmla="*/ 90202 h 199167"/>
                <a:gd name="connsiteX285" fmla="*/ 208693 w 208692"/>
                <a:gd name="connsiteY285" fmla="*/ 91916 h 199167"/>
                <a:gd name="connsiteX286" fmla="*/ 208312 w 208692"/>
                <a:gd name="connsiteY286" fmla="*/ 91535 h 199167"/>
                <a:gd name="connsiteX287" fmla="*/ 207359 w 208692"/>
                <a:gd name="connsiteY287" fmla="*/ 90202 h 199167"/>
                <a:gd name="connsiteX288" fmla="*/ 206692 w 208692"/>
                <a:gd name="connsiteY288" fmla="*/ 89916 h 199167"/>
                <a:gd name="connsiteX289" fmla="*/ 206692 w 208692"/>
                <a:gd name="connsiteY289" fmla="*/ 90202 h 199167"/>
                <a:gd name="connsiteX290" fmla="*/ 205740 w 208692"/>
                <a:gd name="connsiteY290" fmla="*/ 91249 h 199167"/>
                <a:gd name="connsiteX291" fmla="*/ 205359 w 208692"/>
                <a:gd name="connsiteY291" fmla="*/ 91916 h 199167"/>
                <a:gd name="connsiteX292" fmla="*/ 205359 w 208692"/>
                <a:gd name="connsiteY292" fmla="*/ 95536 h 199167"/>
                <a:gd name="connsiteX293" fmla="*/ 205740 w 208692"/>
                <a:gd name="connsiteY293" fmla="*/ 95821 h 199167"/>
                <a:gd name="connsiteX294" fmla="*/ 206407 w 208692"/>
                <a:gd name="connsiteY294" fmla="*/ 95821 h 199167"/>
                <a:gd name="connsiteX295" fmla="*/ 206978 w 208692"/>
                <a:gd name="connsiteY295" fmla="*/ 96488 h 199167"/>
                <a:gd name="connsiteX296" fmla="*/ 206026 w 208692"/>
                <a:gd name="connsiteY296" fmla="*/ 99060 h 199167"/>
                <a:gd name="connsiteX297" fmla="*/ 203740 w 208692"/>
                <a:gd name="connsiteY297" fmla="*/ 101441 h 199167"/>
                <a:gd name="connsiteX298" fmla="*/ 203073 w 208692"/>
                <a:gd name="connsiteY298" fmla="*/ 102394 h 199167"/>
                <a:gd name="connsiteX299" fmla="*/ 203740 w 208692"/>
                <a:gd name="connsiteY299" fmla="*/ 103061 h 199167"/>
                <a:gd name="connsiteX300" fmla="*/ 203454 w 208692"/>
                <a:gd name="connsiteY300" fmla="*/ 103727 h 199167"/>
                <a:gd name="connsiteX301" fmla="*/ 203454 w 208692"/>
                <a:gd name="connsiteY301" fmla="*/ 105632 h 199167"/>
                <a:gd name="connsiteX302" fmla="*/ 202787 w 208692"/>
                <a:gd name="connsiteY302" fmla="*/ 106299 h 199167"/>
                <a:gd name="connsiteX303" fmla="*/ 202787 w 208692"/>
                <a:gd name="connsiteY303" fmla="*/ 106680 h 199167"/>
                <a:gd name="connsiteX304" fmla="*/ 202406 w 208692"/>
                <a:gd name="connsiteY304" fmla="*/ 106680 h 199167"/>
                <a:gd name="connsiteX305" fmla="*/ 202121 w 208692"/>
                <a:gd name="connsiteY305" fmla="*/ 106966 h 199167"/>
                <a:gd name="connsiteX306" fmla="*/ 202121 w 208692"/>
                <a:gd name="connsiteY306" fmla="*/ 108299 h 199167"/>
                <a:gd name="connsiteX307" fmla="*/ 201454 w 208692"/>
                <a:gd name="connsiteY307" fmla="*/ 108966 h 199167"/>
                <a:gd name="connsiteX308" fmla="*/ 201073 w 208692"/>
                <a:gd name="connsiteY308" fmla="*/ 109918 h 199167"/>
                <a:gd name="connsiteX309" fmla="*/ 200501 w 208692"/>
                <a:gd name="connsiteY309" fmla="*/ 110299 h 199167"/>
                <a:gd name="connsiteX310" fmla="*/ 200501 w 208692"/>
                <a:gd name="connsiteY310" fmla="*/ 110585 h 199167"/>
                <a:gd name="connsiteX311" fmla="*/ 200787 w 208692"/>
                <a:gd name="connsiteY311" fmla="*/ 110871 h 199167"/>
                <a:gd name="connsiteX312" fmla="*/ 200787 w 208692"/>
                <a:gd name="connsiteY312" fmla="*/ 111538 h 199167"/>
                <a:gd name="connsiteX313" fmla="*/ 200120 w 208692"/>
                <a:gd name="connsiteY313" fmla="*/ 112586 h 199167"/>
                <a:gd name="connsiteX314" fmla="*/ 200120 w 208692"/>
                <a:gd name="connsiteY314" fmla="*/ 112871 h 199167"/>
                <a:gd name="connsiteX315" fmla="*/ 199168 w 208692"/>
                <a:gd name="connsiteY315" fmla="*/ 114205 h 199167"/>
                <a:gd name="connsiteX316" fmla="*/ 199168 w 208692"/>
                <a:gd name="connsiteY316" fmla="*/ 114491 h 199167"/>
                <a:gd name="connsiteX317" fmla="*/ 198787 w 208692"/>
                <a:gd name="connsiteY317" fmla="*/ 114205 h 199167"/>
                <a:gd name="connsiteX318" fmla="*/ 198787 w 208692"/>
                <a:gd name="connsiteY318" fmla="*/ 115538 h 199167"/>
                <a:gd name="connsiteX319" fmla="*/ 198120 w 208692"/>
                <a:gd name="connsiteY319" fmla="*/ 115824 h 199167"/>
                <a:gd name="connsiteX320" fmla="*/ 196501 w 208692"/>
                <a:gd name="connsiteY320" fmla="*/ 116491 h 199167"/>
                <a:gd name="connsiteX321" fmla="*/ 196882 w 208692"/>
                <a:gd name="connsiteY321" fmla="*/ 116776 h 199167"/>
                <a:gd name="connsiteX322" fmla="*/ 194881 w 208692"/>
                <a:gd name="connsiteY322" fmla="*/ 118110 h 199167"/>
                <a:gd name="connsiteX323" fmla="*/ 193548 w 208692"/>
                <a:gd name="connsiteY323" fmla="*/ 117443 h 199167"/>
                <a:gd name="connsiteX324" fmla="*/ 188023 w 208692"/>
                <a:gd name="connsiteY324" fmla="*/ 122111 h 199167"/>
                <a:gd name="connsiteX325" fmla="*/ 190595 w 208692"/>
                <a:gd name="connsiteY325" fmla="*/ 122682 h 199167"/>
                <a:gd name="connsiteX326" fmla="*/ 192596 w 208692"/>
                <a:gd name="connsiteY326" fmla="*/ 122682 h 199167"/>
                <a:gd name="connsiteX327" fmla="*/ 194596 w 208692"/>
                <a:gd name="connsiteY327" fmla="*/ 123349 h 199167"/>
                <a:gd name="connsiteX328" fmla="*/ 195167 w 208692"/>
                <a:gd name="connsiteY328" fmla="*/ 125635 h 199167"/>
                <a:gd name="connsiteX329" fmla="*/ 195834 w 208692"/>
                <a:gd name="connsiteY329" fmla="*/ 126301 h 199167"/>
                <a:gd name="connsiteX330" fmla="*/ 195834 w 208692"/>
                <a:gd name="connsiteY330" fmla="*/ 126682 h 199167"/>
                <a:gd name="connsiteX331" fmla="*/ 196215 w 208692"/>
                <a:gd name="connsiteY331" fmla="*/ 127349 h 199167"/>
                <a:gd name="connsiteX332" fmla="*/ 196215 w 208692"/>
                <a:gd name="connsiteY332" fmla="*/ 127635 h 199167"/>
                <a:gd name="connsiteX333" fmla="*/ 196882 w 208692"/>
                <a:gd name="connsiteY333" fmla="*/ 128302 h 199167"/>
                <a:gd name="connsiteX334" fmla="*/ 196882 w 208692"/>
                <a:gd name="connsiteY334" fmla="*/ 128588 h 199167"/>
                <a:gd name="connsiteX335" fmla="*/ 196215 w 208692"/>
                <a:gd name="connsiteY335" fmla="*/ 129254 h 199167"/>
                <a:gd name="connsiteX336" fmla="*/ 196215 w 208692"/>
                <a:gd name="connsiteY336" fmla="*/ 129635 h 199167"/>
                <a:gd name="connsiteX337" fmla="*/ 194596 w 208692"/>
                <a:gd name="connsiteY337" fmla="*/ 130588 h 199167"/>
                <a:gd name="connsiteX338" fmla="*/ 192215 w 208692"/>
                <a:gd name="connsiteY338" fmla="*/ 132588 h 199167"/>
                <a:gd name="connsiteX339" fmla="*/ 189262 w 208692"/>
                <a:gd name="connsiteY339" fmla="*/ 135541 h 199167"/>
                <a:gd name="connsiteX340" fmla="*/ 189643 w 208692"/>
                <a:gd name="connsiteY340" fmla="*/ 135826 h 199167"/>
                <a:gd name="connsiteX341" fmla="*/ 189643 w 208692"/>
                <a:gd name="connsiteY341" fmla="*/ 136493 h 199167"/>
                <a:gd name="connsiteX342" fmla="*/ 187642 w 208692"/>
                <a:gd name="connsiteY342" fmla="*/ 139160 h 199167"/>
                <a:gd name="connsiteX343" fmla="*/ 183356 w 208692"/>
                <a:gd name="connsiteY343" fmla="*/ 142113 h 199167"/>
                <a:gd name="connsiteX344" fmla="*/ 183356 w 208692"/>
                <a:gd name="connsiteY344" fmla="*/ 143351 h 199167"/>
                <a:gd name="connsiteX345" fmla="*/ 182404 w 208692"/>
                <a:gd name="connsiteY345" fmla="*/ 144399 h 199167"/>
                <a:gd name="connsiteX346" fmla="*/ 180785 w 208692"/>
                <a:gd name="connsiteY346" fmla="*/ 145066 h 199167"/>
                <a:gd name="connsiteX347" fmla="*/ 179451 w 208692"/>
                <a:gd name="connsiteY347" fmla="*/ 146018 h 199167"/>
                <a:gd name="connsiteX348" fmla="*/ 177832 w 208692"/>
                <a:gd name="connsiteY348" fmla="*/ 146971 h 199167"/>
                <a:gd name="connsiteX349" fmla="*/ 171260 w 208692"/>
                <a:gd name="connsiteY349" fmla="*/ 150304 h 199167"/>
                <a:gd name="connsiteX350" fmla="*/ 168021 w 208692"/>
                <a:gd name="connsiteY350" fmla="*/ 153924 h 199167"/>
                <a:gd name="connsiteX351" fmla="*/ 165354 w 208692"/>
                <a:gd name="connsiteY351" fmla="*/ 156496 h 199167"/>
                <a:gd name="connsiteX352" fmla="*/ 163735 w 208692"/>
                <a:gd name="connsiteY352" fmla="*/ 157543 h 199167"/>
                <a:gd name="connsiteX353" fmla="*/ 162687 w 208692"/>
                <a:gd name="connsiteY353" fmla="*/ 159448 h 199167"/>
                <a:gd name="connsiteX354" fmla="*/ 160401 w 208692"/>
                <a:gd name="connsiteY354" fmla="*/ 163068 h 199167"/>
                <a:gd name="connsiteX355" fmla="*/ 158496 w 208692"/>
                <a:gd name="connsiteY355" fmla="*/ 166021 h 199167"/>
                <a:gd name="connsiteX356" fmla="*/ 156781 w 208692"/>
                <a:gd name="connsiteY356" fmla="*/ 167354 h 199167"/>
                <a:gd name="connsiteX357" fmla="*/ 156496 w 208692"/>
                <a:gd name="connsiteY357" fmla="*/ 168021 h 199167"/>
                <a:gd name="connsiteX358" fmla="*/ 155829 w 208692"/>
                <a:gd name="connsiteY358" fmla="*/ 168688 h 199167"/>
                <a:gd name="connsiteX359" fmla="*/ 150304 w 208692"/>
                <a:gd name="connsiteY359" fmla="*/ 170974 h 199167"/>
                <a:gd name="connsiteX360" fmla="*/ 147638 w 208692"/>
                <a:gd name="connsiteY360" fmla="*/ 171641 h 199167"/>
                <a:gd name="connsiteX361" fmla="*/ 146685 w 208692"/>
                <a:gd name="connsiteY361" fmla="*/ 171641 h 199167"/>
                <a:gd name="connsiteX362" fmla="*/ 146304 w 208692"/>
                <a:gd name="connsiteY362" fmla="*/ 171260 h 199167"/>
                <a:gd name="connsiteX363" fmla="*/ 143351 w 208692"/>
                <a:gd name="connsiteY363" fmla="*/ 177832 h 199167"/>
                <a:gd name="connsiteX364" fmla="*/ 140113 w 208692"/>
                <a:gd name="connsiteY364" fmla="*/ 180499 h 199167"/>
                <a:gd name="connsiteX365" fmla="*/ 138113 w 208692"/>
                <a:gd name="connsiteY365" fmla="*/ 181166 h 199167"/>
                <a:gd name="connsiteX366" fmla="*/ 135541 w 208692"/>
                <a:gd name="connsiteY366" fmla="*/ 181832 h 199167"/>
                <a:gd name="connsiteX367" fmla="*/ 132588 w 208692"/>
                <a:gd name="connsiteY367" fmla="*/ 181166 h 199167"/>
                <a:gd name="connsiteX368" fmla="*/ 129635 w 208692"/>
                <a:gd name="connsiteY368" fmla="*/ 179165 h 199167"/>
                <a:gd name="connsiteX369" fmla="*/ 127635 w 208692"/>
                <a:gd name="connsiteY369" fmla="*/ 179165 h 199167"/>
                <a:gd name="connsiteX370" fmla="*/ 126302 w 208692"/>
                <a:gd name="connsiteY370" fmla="*/ 180499 h 199167"/>
                <a:gd name="connsiteX371" fmla="*/ 121729 w 208692"/>
                <a:gd name="connsiteY371" fmla="*/ 180118 h 199167"/>
                <a:gd name="connsiteX372" fmla="*/ 119063 w 208692"/>
                <a:gd name="connsiteY372" fmla="*/ 180499 h 199167"/>
                <a:gd name="connsiteX373" fmla="*/ 114490 w 208692"/>
                <a:gd name="connsiteY373" fmla="*/ 180118 h 199167"/>
                <a:gd name="connsiteX374" fmla="*/ 113824 w 208692"/>
                <a:gd name="connsiteY374" fmla="*/ 180785 h 199167"/>
                <a:gd name="connsiteX375" fmla="*/ 111823 w 208692"/>
                <a:gd name="connsiteY375" fmla="*/ 180785 h 199167"/>
                <a:gd name="connsiteX376" fmla="*/ 108871 w 208692"/>
                <a:gd name="connsiteY376" fmla="*/ 181166 h 199167"/>
                <a:gd name="connsiteX377" fmla="*/ 107252 w 208692"/>
                <a:gd name="connsiteY377" fmla="*/ 182785 h 199167"/>
                <a:gd name="connsiteX378" fmla="*/ 104299 w 208692"/>
                <a:gd name="connsiteY378" fmla="*/ 181832 h 199167"/>
                <a:gd name="connsiteX379" fmla="*/ 100013 w 208692"/>
                <a:gd name="connsiteY379" fmla="*/ 185356 h 199167"/>
                <a:gd name="connsiteX380" fmla="*/ 98774 w 208692"/>
                <a:gd name="connsiteY380" fmla="*/ 187357 h 199167"/>
                <a:gd name="connsiteX381" fmla="*/ 96774 w 208692"/>
                <a:gd name="connsiteY381" fmla="*/ 187357 h 199167"/>
                <a:gd name="connsiteX382" fmla="*/ 90202 w 208692"/>
                <a:gd name="connsiteY382" fmla="*/ 192976 h 199167"/>
                <a:gd name="connsiteX383" fmla="*/ 88202 w 208692"/>
                <a:gd name="connsiteY383" fmla="*/ 194215 h 199167"/>
                <a:gd name="connsiteX384" fmla="*/ 84296 w 208692"/>
                <a:gd name="connsiteY384" fmla="*/ 197548 h 199167"/>
                <a:gd name="connsiteX385" fmla="*/ 82010 w 208692"/>
                <a:gd name="connsiteY385" fmla="*/ 199168 h 199167"/>
                <a:gd name="connsiteX386" fmla="*/ 82010 w 208692"/>
                <a:gd name="connsiteY386" fmla="*/ 198501 h 199167"/>
                <a:gd name="connsiteX387" fmla="*/ 79343 w 208692"/>
                <a:gd name="connsiteY387" fmla="*/ 191929 h 199167"/>
                <a:gd name="connsiteX388" fmla="*/ 75152 w 208692"/>
                <a:gd name="connsiteY388" fmla="*/ 182118 h 199167"/>
                <a:gd name="connsiteX389" fmla="*/ 73152 w 208692"/>
                <a:gd name="connsiteY389" fmla="*/ 177165 h 199167"/>
                <a:gd name="connsiteX390" fmla="*/ 73438 w 208692"/>
                <a:gd name="connsiteY390" fmla="*/ 173545 h 199167"/>
                <a:gd name="connsiteX391" fmla="*/ 72485 w 208692"/>
                <a:gd name="connsiteY391" fmla="*/ 171926 h 199167"/>
                <a:gd name="connsiteX392" fmla="*/ 73152 w 208692"/>
                <a:gd name="connsiteY392" fmla="*/ 169640 h 199167"/>
                <a:gd name="connsiteX393" fmla="*/ 72866 w 208692"/>
                <a:gd name="connsiteY393" fmla="*/ 166402 h 199167"/>
                <a:gd name="connsiteX394" fmla="*/ 72866 w 208692"/>
                <a:gd name="connsiteY394" fmla="*/ 165354 h 199167"/>
                <a:gd name="connsiteX395" fmla="*/ 73152 w 208692"/>
                <a:gd name="connsiteY395" fmla="*/ 165068 h 199167"/>
                <a:gd name="connsiteX396" fmla="*/ 73152 w 208692"/>
                <a:gd name="connsiteY396" fmla="*/ 164687 h 199167"/>
                <a:gd name="connsiteX397" fmla="*/ 73438 w 208692"/>
                <a:gd name="connsiteY397" fmla="*/ 164116 h 199167"/>
                <a:gd name="connsiteX398" fmla="*/ 73438 w 208692"/>
                <a:gd name="connsiteY398" fmla="*/ 163449 h 199167"/>
                <a:gd name="connsiteX399" fmla="*/ 73152 w 208692"/>
                <a:gd name="connsiteY399" fmla="*/ 163068 h 199167"/>
                <a:gd name="connsiteX400" fmla="*/ 73152 w 208692"/>
                <a:gd name="connsiteY400" fmla="*/ 162782 h 199167"/>
                <a:gd name="connsiteX401" fmla="*/ 72866 w 208692"/>
                <a:gd name="connsiteY401" fmla="*/ 162401 h 199167"/>
                <a:gd name="connsiteX402" fmla="*/ 72485 w 208692"/>
                <a:gd name="connsiteY402" fmla="*/ 161735 h 199167"/>
                <a:gd name="connsiteX403" fmla="*/ 72200 w 208692"/>
                <a:gd name="connsiteY403" fmla="*/ 161735 h 199167"/>
                <a:gd name="connsiteX404" fmla="*/ 72200 w 208692"/>
                <a:gd name="connsiteY404" fmla="*/ 161449 h 199167"/>
                <a:gd name="connsiteX405" fmla="*/ 71533 w 208692"/>
                <a:gd name="connsiteY405" fmla="*/ 160782 h 199167"/>
                <a:gd name="connsiteX406" fmla="*/ 71533 w 208692"/>
                <a:gd name="connsiteY406" fmla="*/ 160496 h 199167"/>
                <a:gd name="connsiteX407" fmla="*/ 70866 w 208692"/>
                <a:gd name="connsiteY407" fmla="*/ 159829 h 199167"/>
                <a:gd name="connsiteX408" fmla="*/ 70866 w 208692"/>
                <a:gd name="connsiteY408" fmla="*/ 159448 h 199167"/>
                <a:gd name="connsiteX409" fmla="*/ 70485 w 208692"/>
                <a:gd name="connsiteY409" fmla="*/ 159163 h 199167"/>
                <a:gd name="connsiteX410" fmla="*/ 70485 w 208692"/>
                <a:gd name="connsiteY410" fmla="*/ 158782 h 199167"/>
                <a:gd name="connsiteX411" fmla="*/ 70199 w 208692"/>
                <a:gd name="connsiteY411" fmla="*/ 158782 h 199167"/>
                <a:gd name="connsiteX412" fmla="*/ 70199 w 208692"/>
                <a:gd name="connsiteY412" fmla="*/ 158496 h 199167"/>
                <a:gd name="connsiteX413" fmla="*/ 69914 w 208692"/>
                <a:gd name="connsiteY413" fmla="*/ 158210 h 199167"/>
                <a:gd name="connsiteX414" fmla="*/ 69914 w 208692"/>
                <a:gd name="connsiteY414" fmla="*/ 157543 h 199167"/>
                <a:gd name="connsiteX415" fmla="*/ 69533 w 208692"/>
                <a:gd name="connsiteY415" fmla="*/ 157543 h 199167"/>
                <a:gd name="connsiteX416" fmla="*/ 69533 w 208692"/>
                <a:gd name="connsiteY416" fmla="*/ 157163 h 199167"/>
                <a:gd name="connsiteX417" fmla="*/ 68580 w 208692"/>
                <a:gd name="connsiteY417" fmla="*/ 156210 h 199167"/>
                <a:gd name="connsiteX418" fmla="*/ 68199 w 208692"/>
                <a:gd name="connsiteY418" fmla="*/ 156210 h 199167"/>
                <a:gd name="connsiteX419" fmla="*/ 67913 w 208692"/>
                <a:gd name="connsiteY419" fmla="*/ 155829 h 199167"/>
                <a:gd name="connsiteX420" fmla="*/ 67913 w 208692"/>
                <a:gd name="connsiteY420" fmla="*/ 155543 h 199167"/>
                <a:gd name="connsiteX421" fmla="*/ 66961 w 208692"/>
                <a:gd name="connsiteY421" fmla="*/ 154591 h 199167"/>
                <a:gd name="connsiteX422" fmla="*/ 66961 w 208692"/>
                <a:gd name="connsiteY422" fmla="*/ 154210 h 199167"/>
                <a:gd name="connsiteX423" fmla="*/ 66580 w 208692"/>
                <a:gd name="connsiteY423" fmla="*/ 154210 h 199167"/>
                <a:gd name="connsiteX424" fmla="*/ 66580 w 208692"/>
                <a:gd name="connsiteY424" fmla="*/ 153924 h 199167"/>
                <a:gd name="connsiteX425" fmla="*/ 66294 w 208692"/>
                <a:gd name="connsiteY425" fmla="*/ 153924 h 199167"/>
                <a:gd name="connsiteX426" fmla="*/ 66294 w 208692"/>
                <a:gd name="connsiteY426" fmla="*/ 153543 h 199167"/>
                <a:gd name="connsiteX427" fmla="*/ 65913 w 208692"/>
                <a:gd name="connsiteY427" fmla="*/ 153543 h 199167"/>
                <a:gd name="connsiteX428" fmla="*/ 64579 w 208692"/>
                <a:gd name="connsiteY428" fmla="*/ 152591 h 199167"/>
                <a:gd name="connsiteX429" fmla="*/ 63341 w 208692"/>
                <a:gd name="connsiteY429" fmla="*/ 150590 h 199167"/>
                <a:gd name="connsiteX430" fmla="*/ 62294 w 208692"/>
                <a:gd name="connsiteY430" fmla="*/ 148685 h 199167"/>
                <a:gd name="connsiteX431" fmla="*/ 62294 w 208692"/>
                <a:gd name="connsiteY431" fmla="*/ 148304 h 199167"/>
                <a:gd name="connsiteX432" fmla="*/ 62675 w 208692"/>
                <a:gd name="connsiteY432" fmla="*/ 148304 h 199167"/>
                <a:gd name="connsiteX433" fmla="*/ 65246 w 208692"/>
                <a:gd name="connsiteY433" fmla="*/ 145066 h 199167"/>
                <a:gd name="connsiteX434" fmla="*/ 65913 w 208692"/>
                <a:gd name="connsiteY434" fmla="*/ 143732 h 199167"/>
                <a:gd name="connsiteX435" fmla="*/ 68199 w 208692"/>
                <a:gd name="connsiteY435" fmla="*/ 141446 h 199167"/>
                <a:gd name="connsiteX436" fmla="*/ 69533 w 208692"/>
                <a:gd name="connsiteY436" fmla="*/ 139446 h 199167"/>
                <a:gd name="connsiteX437" fmla="*/ 71533 w 208692"/>
                <a:gd name="connsiteY437" fmla="*/ 136874 h 199167"/>
                <a:gd name="connsiteX438" fmla="*/ 73438 w 208692"/>
                <a:gd name="connsiteY438" fmla="*/ 134874 h 199167"/>
                <a:gd name="connsiteX439" fmla="*/ 74104 w 208692"/>
                <a:gd name="connsiteY439" fmla="*/ 133921 h 199167"/>
                <a:gd name="connsiteX440" fmla="*/ 74486 w 208692"/>
                <a:gd name="connsiteY440" fmla="*/ 133921 h 199167"/>
                <a:gd name="connsiteX441" fmla="*/ 74486 w 208692"/>
                <a:gd name="connsiteY441" fmla="*/ 133255 h 199167"/>
                <a:gd name="connsiteX442" fmla="*/ 74771 w 208692"/>
                <a:gd name="connsiteY442" fmla="*/ 133255 h 199167"/>
                <a:gd name="connsiteX443" fmla="*/ 75152 w 208692"/>
                <a:gd name="connsiteY443" fmla="*/ 132874 h 199167"/>
                <a:gd name="connsiteX444" fmla="*/ 76105 w 208692"/>
                <a:gd name="connsiteY444" fmla="*/ 131540 h 199167"/>
                <a:gd name="connsiteX445" fmla="*/ 76105 w 208692"/>
                <a:gd name="connsiteY445" fmla="*/ 131254 h 199167"/>
                <a:gd name="connsiteX446" fmla="*/ 75152 w 208692"/>
                <a:gd name="connsiteY446" fmla="*/ 130969 h 199167"/>
                <a:gd name="connsiteX447" fmla="*/ 75438 w 208692"/>
                <a:gd name="connsiteY447" fmla="*/ 130302 h 199167"/>
                <a:gd name="connsiteX448" fmla="*/ 75438 w 208692"/>
                <a:gd name="connsiteY448" fmla="*/ 129921 h 199167"/>
                <a:gd name="connsiteX449" fmla="*/ 74771 w 208692"/>
                <a:gd name="connsiteY449" fmla="*/ 129254 h 199167"/>
                <a:gd name="connsiteX450" fmla="*/ 70199 w 208692"/>
                <a:gd name="connsiteY450" fmla="*/ 127635 h 199167"/>
                <a:gd name="connsiteX451" fmla="*/ 69533 w 208692"/>
                <a:gd name="connsiteY451" fmla="*/ 127349 h 199167"/>
                <a:gd name="connsiteX452" fmla="*/ 67246 w 208692"/>
                <a:gd name="connsiteY452" fmla="*/ 125635 h 199167"/>
                <a:gd name="connsiteX453" fmla="*/ 65913 w 208692"/>
                <a:gd name="connsiteY453" fmla="*/ 123730 h 199167"/>
                <a:gd name="connsiteX454" fmla="*/ 63627 w 208692"/>
                <a:gd name="connsiteY454" fmla="*/ 121444 h 199167"/>
                <a:gd name="connsiteX455" fmla="*/ 63627 w 208692"/>
                <a:gd name="connsiteY455" fmla="*/ 121063 h 199167"/>
                <a:gd name="connsiteX456" fmla="*/ 60008 w 208692"/>
                <a:gd name="connsiteY456" fmla="*/ 115538 h 199167"/>
                <a:gd name="connsiteX457" fmla="*/ 60008 w 208692"/>
                <a:gd name="connsiteY457" fmla="*/ 115157 h 199167"/>
                <a:gd name="connsiteX458" fmla="*/ 59722 w 208692"/>
                <a:gd name="connsiteY458" fmla="*/ 115157 h 199167"/>
                <a:gd name="connsiteX459" fmla="*/ 56388 w 208692"/>
                <a:gd name="connsiteY459" fmla="*/ 109633 h 199167"/>
                <a:gd name="connsiteX460" fmla="*/ 54483 w 208692"/>
                <a:gd name="connsiteY460" fmla="*/ 108585 h 199167"/>
                <a:gd name="connsiteX461" fmla="*/ 53150 w 208692"/>
                <a:gd name="connsiteY461" fmla="*/ 108585 h 199167"/>
                <a:gd name="connsiteX462" fmla="*/ 53150 w 208692"/>
                <a:gd name="connsiteY462" fmla="*/ 108299 h 199167"/>
                <a:gd name="connsiteX463" fmla="*/ 53435 w 208692"/>
                <a:gd name="connsiteY463" fmla="*/ 108299 h 199167"/>
                <a:gd name="connsiteX464" fmla="*/ 53435 w 208692"/>
                <a:gd name="connsiteY464" fmla="*/ 107918 h 199167"/>
                <a:gd name="connsiteX465" fmla="*/ 53816 w 208692"/>
                <a:gd name="connsiteY465" fmla="*/ 107918 h 199167"/>
                <a:gd name="connsiteX466" fmla="*/ 53816 w 208692"/>
                <a:gd name="connsiteY466" fmla="*/ 107632 h 199167"/>
                <a:gd name="connsiteX467" fmla="*/ 54102 w 208692"/>
                <a:gd name="connsiteY467" fmla="*/ 107632 h 199167"/>
                <a:gd name="connsiteX468" fmla="*/ 54102 w 208692"/>
                <a:gd name="connsiteY468" fmla="*/ 107347 h 199167"/>
                <a:gd name="connsiteX469" fmla="*/ 54769 w 208692"/>
                <a:gd name="connsiteY469" fmla="*/ 107347 h 199167"/>
                <a:gd name="connsiteX470" fmla="*/ 54769 w 208692"/>
                <a:gd name="connsiteY470" fmla="*/ 106680 h 199167"/>
                <a:gd name="connsiteX471" fmla="*/ 55150 w 208692"/>
                <a:gd name="connsiteY471" fmla="*/ 106299 h 199167"/>
                <a:gd name="connsiteX472" fmla="*/ 55435 w 208692"/>
                <a:gd name="connsiteY472" fmla="*/ 105632 h 199167"/>
                <a:gd name="connsiteX473" fmla="*/ 55435 w 208692"/>
                <a:gd name="connsiteY473" fmla="*/ 105346 h 199167"/>
                <a:gd name="connsiteX474" fmla="*/ 55721 w 208692"/>
                <a:gd name="connsiteY474" fmla="*/ 104966 h 199167"/>
                <a:gd name="connsiteX475" fmla="*/ 56102 w 208692"/>
                <a:gd name="connsiteY475" fmla="*/ 104394 h 199167"/>
                <a:gd name="connsiteX476" fmla="*/ 56769 w 208692"/>
                <a:gd name="connsiteY476" fmla="*/ 103727 h 199167"/>
                <a:gd name="connsiteX477" fmla="*/ 57055 w 208692"/>
                <a:gd name="connsiteY477" fmla="*/ 103061 h 199167"/>
                <a:gd name="connsiteX478" fmla="*/ 57436 w 208692"/>
                <a:gd name="connsiteY478" fmla="*/ 102679 h 199167"/>
                <a:gd name="connsiteX479" fmla="*/ 57436 w 208692"/>
                <a:gd name="connsiteY479" fmla="*/ 102013 h 199167"/>
                <a:gd name="connsiteX480" fmla="*/ 57721 w 208692"/>
                <a:gd name="connsiteY480" fmla="*/ 102013 h 199167"/>
                <a:gd name="connsiteX481" fmla="*/ 57721 w 208692"/>
                <a:gd name="connsiteY481" fmla="*/ 101727 h 199167"/>
                <a:gd name="connsiteX482" fmla="*/ 58102 w 208692"/>
                <a:gd name="connsiteY482" fmla="*/ 101441 h 199167"/>
                <a:gd name="connsiteX483" fmla="*/ 58388 w 208692"/>
                <a:gd name="connsiteY483" fmla="*/ 101441 h 199167"/>
                <a:gd name="connsiteX484" fmla="*/ 58388 w 208692"/>
                <a:gd name="connsiteY484" fmla="*/ 101060 h 199167"/>
                <a:gd name="connsiteX485" fmla="*/ 58674 w 208692"/>
                <a:gd name="connsiteY485" fmla="*/ 101060 h 199167"/>
                <a:gd name="connsiteX486" fmla="*/ 58674 w 208692"/>
                <a:gd name="connsiteY486" fmla="*/ 100774 h 199167"/>
                <a:gd name="connsiteX487" fmla="*/ 59055 w 208692"/>
                <a:gd name="connsiteY487" fmla="*/ 100774 h 199167"/>
                <a:gd name="connsiteX488" fmla="*/ 59055 w 208692"/>
                <a:gd name="connsiteY488" fmla="*/ 100393 h 199167"/>
                <a:gd name="connsiteX489" fmla="*/ 59341 w 208692"/>
                <a:gd name="connsiteY489" fmla="*/ 100393 h 199167"/>
                <a:gd name="connsiteX490" fmla="*/ 59341 w 208692"/>
                <a:gd name="connsiteY490" fmla="*/ 100108 h 199167"/>
                <a:gd name="connsiteX491" fmla="*/ 59722 w 208692"/>
                <a:gd name="connsiteY491" fmla="*/ 100108 h 199167"/>
                <a:gd name="connsiteX492" fmla="*/ 59722 w 208692"/>
                <a:gd name="connsiteY492" fmla="*/ 99441 h 199167"/>
                <a:gd name="connsiteX493" fmla="*/ 60008 w 208692"/>
                <a:gd name="connsiteY493" fmla="*/ 99441 h 199167"/>
                <a:gd name="connsiteX494" fmla="*/ 60008 w 208692"/>
                <a:gd name="connsiteY494" fmla="*/ 98774 h 199167"/>
                <a:gd name="connsiteX495" fmla="*/ 60389 w 208692"/>
                <a:gd name="connsiteY495" fmla="*/ 98774 h 199167"/>
                <a:gd name="connsiteX496" fmla="*/ 60389 w 208692"/>
                <a:gd name="connsiteY496" fmla="*/ 98107 h 199167"/>
                <a:gd name="connsiteX497" fmla="*/ 60674 w 208692"/>
                <a:gd name="connsiteY497" fmla="*/ 98107 h 199167"/>
                <a:gd name="connsiteX498" fmla="*/ 60674 w 208692"/>
                <a:gd name="connsiteY498" fmla="*/ 97822 h 199167"/>
                <a:gd name="connsiteX499" fmla="*/ 61055 w 208692"/>
                <a:gd name="connsiteY499" fmla="*/ 97822 h 199167"/>
                <a:gd name="connsiteX500" fmla="*/ 61055 w 208692"/>
                <a:gd name="connsiteY500" fmla="*/ 97155 h 199167"/>
                <a:gd name="connsiteX501" fmla="*/ 61341 w 208692"/>
                <a:gd name="connsiteY501" fmla="*/ 97155 h 199167"/>
                <a:gd name="connsiteX502" fmla="*/ 61627 w 208692"/>
                <a:gd name="connsiteY502" fmla="*/ 96774 h 199167"/>
                <a:gd name="connsiteX503" fmla="*/ 61627 w 208692"/>
                <a:gd name="connsiteY503" fmla="*/ 96488 h 199167"/>
                <a:gd name="connsiteX504" fmla="*/ 62008 w 208692"/>
                <a:gd name="connsiteY504" fmla="*/ 96488 h 199167"/>
                <a:gd name="connsiteX505" fmla="*/ 62008 w 208692"/>
                <a:gd name="connsiteY505" fmla="*/ 96107 h 199167"/>
                <a:gd name="connsiteX506" fmla="*/ 62294 w 208692"/>
                <a:gd name="connsiteY506" fmla="*/ 96107 h 199167"/>
                <a:gd name="connsiteX507" fmla="*/ 62294 w 208692"/>
                <a:gd name="connsiteY507" fmla="*/ 95821 h 199167"/>
                <a:gd name="connsiteX508" fmla="*/ 62960 w 208692"/>
                <a:gd name="connsiteY508" fmla="*/ 95821 h 199167"/>
                <a:gd name="connsiteX509" fmla="*/ 62960 w 208692"/>
                <a:gd name="connsiteY509" fmla="*/ 95155 h 199167"/>
                <a:gd name="connsiteX510" fmla="*/ 63341 w 208692"/>
                <a:gd name="connsiteY510" fmla="*/ 95155 h 199167"/>
                <a:gd name="connsiteX511" fmla="*/ 63341 w 208692"/>
                <a:gd name="connsiteY511" fmla="*/ 94488 h 199167"/>
                <a:gd name="connsiteX512" fmla="*/ 63627 w 208692"/>
                <a:gd name="connsiteY512" fmla="*/ 94488 h 199167"/>
                <a:gd name="connsiteX513" fmla="*/ 63627 w 208692"/>
                <a:gd name="connsiteY513" fmla="*/ 93821 h 199167"/>
                <a:gd name="connsiteX514" fmla="*/ 64008 w 208692"/>
                <a:gd name="connsiteY514" fmla="*/ 92869 h 199167"/>
                <a:gd name="connsiteX515" fmla="*/ 63627 w 208692"/>
                <a:gd name="connsiteY515" fmla="*/ 92202 h 199167"/>
                <a:gd name="connsiteX516" fmla="*/ 63627 w 208692"/>
                <a:gd name="connsiteY516" fmla="*/ 91916 h 199167"/>
                <a:gd name="connsiteX517" fmla="*/ 64008 w 208692"/>
                <a:gd name="connsiteY517" fmla="*/ 91916 h 199167"/>
                <a:gd name="connsiteX518" fmla="*/ 64008 w 208692"/>
                <a:gd name="connsiteY518" fmla="*/ 90583 h 199167"/>
                <a:gd name="connsiteX519" fmla="*/ 64294 w 208692"/>
                <a:gd name="connsiteY519" fmla="*/ 90202 h 199167"/>
                <a:gd name="connsiteX520" fmla="*/ 64579 w 208692"/>
                <a:gd name="connsiteY520" fmla="*/ 90202 h 199167"/>
                <a:gd name="connsiteX521" fmla="*/ 64579 w 208692"/>
                <a:gd name="connsiteY521" fmla="*/ 89916 h 199167"/>
                <a:gd name="connsiteX522" fmla="*/ 64960 w 208692"/>
                <a:gd name="connsiteY522" fmla="*/ 89916 h 199167"/>
                <a:gd name="connsiteX523" fmla="*/ 64960 w 208692"/>
                <a:gd name="connsiteY523" fmla="*/ 89630 h 199167"/>
                <a:gd name="connsiteX524" fmla="*/ 65246 w 208692"/>
                <a:gd name="connsiteY524" fmla="*/ 89630 h 199167"/>
                <a:gd name="connsiteX525" fmla="*/ 65246 w 208692"/>
                <a:gd name="connsiteY525" fmla="*/ 89249 h 199167"/>
                <a:gd name="connsiteX526" fmla="*/ 65627 w 208692"/>
                <a:gd name="connsiteY526" fmla="*/ 89249 h 199167"/>
                <a:gd name="connsiteX527" fmla="*/ 65627 w 208692"/>
                <a:gd name="connsiteY527" fmla="*/ 88964 h 199167"/>
                <a:gd name="connsiteX528" fmla="*/ 66294 w 208692"/>
                <a:gd name="connsiteY528" fmla="*/ 88964 h 199167"/>
                <a:gd name="connsiteX529" fmla="*/ 66294 w 208692"/>
                <a:gd name="connsiteY529" fmla="*/ 88582 h 199167"/>
                <a:gd name="connsiteX530" fmla="*/ 66580 w 208692"/>
                <a:gd name="connsiteY530" fmla="*/ 88582 h 199167"/>
                <a:gd name="connsiteX531" fmla="*/ 66580 w 208692"/>
                <a:gd name="connsiteY531" fmla="*/ 88297 h 199167"/>
                <a:gd name="connsiteX532" fmla="*/ 66961 w 208692"/>
                <a:gd name="connsiteY532" fmla="*/ 88297 h 199167"/>
                <a:gd name="connsiteX533" fmla="*/ 67246 w 208692"/>
                <a:gd name="connsiteY533" fmla="*/ 87916 h 199167"/>
                <a:gd name="connsiteX534" fmla="*/ 67532 w 208692"/>
                <a:gd name="connsiteY534" fmla="*/ 87916 h 199167"/>
                <a:gd name="connsiteX535" fmla="*/ 68199 w 208692"/>
                <a:gd name="connsiteY535" fmla="*/ 87249 h 199167"/>
                <a:gd name="connsiteX536" fmla="*/ 68580 w 208692"/>
                <a:gd name="connsiteY536" fmla="*/ 87249 h 199167"/>
                <a:gd name="connsiteX537" fmla="*/ 68199 w 208692"/>
                <a:gd name="connsiteY537" fmla="*/ 86963 h 199167"/>
                <a:gd name="connsiteX538" fmla="*/ 67532 w 208692"/>
                <a:gd name="connsiteY538" fmla="*/ 86677 h 199167"/>
                <a:gd name="connsiteX539" fmla="*/ 67246 w 208692"/>
                <a:gd name="connsiteY539" fmla="*/ 86296 h 199167"/>
                <a:gd name="connsiteX540" fmla="*/ 67532 w 208692"/>
                <a:gd name="connsiteY540" fmla="*/ 86296 h 199167"/>
                <a:gd name="connsiteX541" fmla="*/ 67532 w 208692"/>
                <a:gd name="connsiteY541" fmla="*/ 85344 h 199167"/>
                <a:gd name="connsiteX542" fmla="*/ 58388 w 208692"/>
                <a:gd name="connsiteY542" fmla="*/ 80772 h 199167"/>
                <a:gd name="connsiteX543" fmla="*/ 56769 w 208692"/>
                <a:gd name="connsiteY543" fmla="*/ 79057 h 199167"/>
                <a:gd name="connsiteX544" fmla="*/ 54102 w 208692"/>
                <a:gd name="connsiteY544" fmla="*/ 77819 h 199167"/>
                <a:gd name="connsiteX545" fmla="*/ 52102 w 208692"/>
                <a:gd name="connsiteY545" fmla="*/ 76105 h 199167"/>
                <a:gd name="connsiteX546" fmla="*/ 50197 w 208692"/>
                <a:gd name="connsiteY546" fmla="*/ 75819 h 199167"/>
                <a:gd name="connsiteX547" fmla="*/ 49816 w 208692"/>
                <a:gd name="connsiteY547" fmla="*/ 75819 h 199167"/>
                <a:gd name="connsiteX548" fmla="*/ 47911 w 208692"/>
                <a:gd name="connsiteY548" fmla="*/ 75152 h 199167"/>
                <a:gd name="connsiteX549" fmla="*/ 46863 w 208692"/>
                <a:gd name="connsiteY549" fmla="*/ 73533 h 199167"/>
                <a:gd name="connsiteX550" fmla="*/ 46863 w 208692"/>
                <a:gd name="connsiteY550" fmla="*/ 72485 h 199167"/>
                <a:gd name="connsiteX551" fmla="*/ 46577 w 208692"/>
                <a:gd name="connsiteY551" fmla="*/ 72485 h 199167"/>
                <a:gd name="connsiteX552" fmla="*/ 46577 w 208692"/>
                <a:gd name="connsiteY552" fmla="*/ 70580 h 199167"/>
                <a:gd name="connsiteX553" fmla="*/ 46196 w 208692"/>
                <a:gd name="connsiteY553" fmla="*/ 69914 h 199167"/>
                <a:gd name="connsiteX554" fmla="*/ 45625 w 208692"/>
                <a:gd name="connsiteY554" fmla="*/ 69532 h 199167"/>
                <a:gd name="connsiteX555" fmla="*/ 45625 w 208692"/>
                <a:gd name="connsiteY555" fmla="*/ 69247 h 199167"/>
                <a:gd name="connsiteX556" fmla="*/ 44958 w 208692"/>
                <a:gd name="connsiteY556" fmla="*/ 68580 h 199167"/>
                <a:gd name="connsiteX557" fmla="*/ 44958 w 208692"/>
                <a:gd name="connsiteY557" fmla="*/ 68294 h 199167"/>
                <a:gd name="connsiteX558" fmla="*/ 44291 w 208692"/>
                <a:gd name="connsiteY558" fmla="*/ 68294 h 199167"/>
                <a:gd name="connsiteX559" fmla="*/ 38386 w 208692"/>
                <a:gd name="connsiteY559" fmla="*/ 65341 h 199167"/>
                <a:gd name="connsiteX560" fmla="*/ 38386 w 208692"/>
                <a:gd name="connsiteY560" fmla="*/ 64960 h 199167"/>
                <a:gd name="connsiteX561" fmla="*/ 38005 w 208692"/>
                <a:gd name="connsiteY561" fmla="*/ 64960 h 199167"/>
                <a:gd name="connsiteX562" fmla="*/ 38005 w 208692"/>
                <a:gd name="connsiteY562" fmla="*/ 64675 h 199167"/>
                <a:gd name="connsiteX563" fmla="*/ 37052 w 208692"/>
                <a:gd name="connsiteY563" fmla="*/ 64675 h 199167"/>
                <a:gd name="connsiteX564" fmla="*/ 37052 w 208692"/>
                <a:gd name="connsiteY564" fmla="*/ 64294 h 199167"/>
                <a:gd name="connsiteX565" fmla="*/ 36767 w 208692"/>
                <a:gd name="connsiteY565" fmla="*/ 64294 h 199167"/>
                <a:gd name="connsiteX566" fmla="*/ 36767 w 208692"/>
                <a:gd name="connsiteY566" fmla="*/ 64008 h 199167"/>
                <a:gd name="connsiteX567" fmla="*/ 36385 w 208692"/>
                <a:gd name="connsiteY567" fmla="*/ 64008 h 199167"/>
                <a:gd name="connsiteX568" fmla="*/ 36767 w 208692"/>
                <a:gd name="connsiteY568" fmla="*/ 64008 h 199167"/>
                <a:gd name="connsiteX569" fmla="*/ 36385 w 208692"/>
                <a:gd name="connsiteY569" fmla="*/ 64008 h 199167"/>
                <a:gd name="connsiteX570" fmla="*/ 36385 w 208692"/>
                <a:gd name="connsiteY570" fmla="*/ 63627 h 199167"/>
                <a:gd name="connsiteX571" fmla="*/ 36385 w 208692"/>
                <a:gd name="connsiteY571" fmla="*/ 64008 h 199167"/>
                <a:gd name="connsiteX572" fmla="*/ 36100 w 208692"/>
                <a:gd name="connsiteY572" fmla="*/ 64008 h 199167"/>
                <a:gd name="connsiteX573" fmla="*/ 36100 w 208692"/>
                <a:gd name="connsiteY573" fmla="*/ 63627 h 199167"/>
                <a:gd name="connsiteX574" fmla="*/ 35719 w 208692"/>
                <a:gd name="connsiteY574" fmla="*/ 63627 h 199167"/>
                <a:gd name="connsiteX575" fmla="*/ 35052 w 208692"/>
                <a:gd name="connsiteY575" fmla="*/ 62960 h 199167"/>
                <a:gd name="connsiteX576" fmla="*/ 34766 w 208692"/>
                <a:gd name="connsiteY576" fmla="*/ 61341 h 199167"/>
                <a:gd name="connsiteX577" fmla="*/ 34766 w 208692"/>
                <a:gd name="connsiteY577" fmla="*/ 59055 h 199167"/>
                <a:gd name="connsiteX578" fmla="*/ 35052 w 208692"/>
                <a:gd name="connsiteY578" fmla="*/ 59055 h 199167"/>
                <a:gd name="connsiteX579" fmla="*/ 35052 w 208692"/>
                <a:gd name="connsiteY579" fmla="*/ 58388 h 199167"/>
                <a:gd name="connsiteX580" fmla="*/ 34766 w 208692"/>
                <a:gd name="connsiteY580" fmla="*/ 57436 h 199167"/>
                <a:gd name="connsiteX581" fmla="*/ 34766 w 208692"/>
                <a:gd name="connsiteY581" fmla="*/ 53530 h 199167"/>
                <a:gd name="connsiteX582" fmla="*/ 33814 w 208692"/>
                <a:gd name="connsiteY582" fmla="*/ 53530 h 199167"/>
                <a:gd name="connsiteX583" fmla="*/ 33814 w 208692"/>
                <a:gd name="connsiteY583" fmla="*/ 53816 h 199167"/>
                <a:gd name="connsiteX584" fmla="*/ 33147 w 208692"/>
                <a:gd name="connsiteY584" fmla="*/ 53149 h 199167"/>
                <a:gd name="connsiteX585" fmla="*/ 32766 w 208692"/>
                <a:gd name="connsiteY585" fmla="*/ 53149 h 199167"/>
                <a:gd name="connsiteX586" fmla="*/ 29527 w 208692"/>
                <a:gd name="connsiteY586" fmla="*/ 54102 h 199167"/>
                <a:gd name="connsiteX587" fmla="*/ 28480 w 208692"/>
                <a:gd name="connsiteY587" fmla="*/ 53816 h 199167"/>
                <a:gd name="connsiteX588" fmla="*/ 26194 w 208692"/>
                <a:gd name="connsiteY588" fmla="*/ 53816 h 199167"/>
                <a:gd name="connsiteX589" fmla="*/ 25241 w 208692"/>
                <a:gd name="connsiteY589" fmla="*/ 53530 h 199167"/>
                <a:gd name="connsiteX590" fmla="*/ 23622 w 208692"/>
                <a:gd name="connsiteY590" fmla="*/ 52864 h 199167"/>
                <a:gd name="connsiteX591" fmla="*/ 19621 w 208692"/>
                <a:gd name="connsiteY591" fmla="*/ 49911 h 199167"/>
                <a:gd name="connsiteX592" fmla="*/ 18002 w 208692"/>
                <a:gd name="connsiteY592" fmla="*/ 48196 h 199167"/>
                <a:gd name="connsiteX593" fmla="*/ 17717 w 208692"/>
                <a:gd name="connsiteY593" fmla="*/ 47625 h 199167"/>
                <a:gd name="connsiteX594" fmla="*/ 15050 w 208692"/>
                <a:gd name="connsiteY594" fmla="*/ 45625 h 199167"/>
                <a:gd name="connsiteX595" fmla="*/ 14383 w 208692"/>
                <a:gd name="connsiteY595" fmla="*/ 44958 h 199167"/>
                <a:gd name="connsiteX596" fmla="*/ 13716 w 208692"/>
                <a:gd name="connsiteY596" fmla="*/ 44005 h 199167"/>
                <a:gd name="connsiteX597" fmla="*/ 12764 w 208692"/>
                <a:gd name="connsiteY597" fmla="*/ 42672 h 199167"/>
                <a:gd name="connsiteX598" fmla="*/ 11811 w 208692"/>
                <a:gd name="connsiteY598" fmla="*/ 42005 h 199167"/>
                <a:gd name="connsiteX599" fmla="*/ 10192 w 208692"/>
                <a:gd name="connsiteY599" fmla="*/ 41053 h 199167"/>
                <a:gd name="connsiteX600" fmla="*/ 8477 w 208692"/>
                <a:gd name="connsiteY600" fmla="*/ 39338 h 199167"/>
                <a:gd name="connsiteX601" fmla="*/ 8192 w 208692"/>
                <a:gd name="connsiteY601" fmla="*/ 39338 h 199167"/>
                <a:gd name="connsiteX602" fmla="*/ 7525 w 208692"/>
                <a:gd name="connsiteY602" fmla="*/ 39052 h 199167"/>
                <a:gd name="connsiteX603" fmla="*/ 6572 w 208692"/>
                <a:gd name="connsiteY603" fmla="*/ 39052 h 199167"/>
                <a:gd name="connsiteX604" fmla="*/ 6572 w 208692"/>
                <a:gd name="connsiteY604" fmla="*/ 38767 h 199167"/>
                <a:gd name="connsiteX605" fmla="*/ 5525 w 208692"/>
                <a:gd name="connsiteY605" fmla="*/ 38100 h 199167"/>
                <a:gd name="connsiteX606" fmla="*/ 3905 w 208692"/>
                <a:gd name="connsiteY606" fmla="*/ 35147 h 199167"/>
                <a:gd name="connsiteX607" fmla="*/ 952 w 208692"/>
                <a:gd name="connsiteY607" fmla="*/ 32861 h 199167"/>
                <a:gd name="connsiteX608" fmla="*/ 667 w 208692"/>
                <a:gd name="connsiteY608" fmla="*/ 32194 h 199167"/>
                <a:gd name="connsiteX609" fmla="*/ 286 w 208692"/>
                <a:gd name="connsiteY609" fmla="*/ 31814 h 199167"/>
                <a:gd name="connsiteX610" fmla="*/ 667 w 208692"/>
                <a:gd name="connsiteY610" fmla="*/ 31814 h 199167"/>
                <a:gd name="connsiteX611" fmla="*/ 286 w 208692"/>
                <a:gd name="connsiteY611" fmla="*/ 31528 h 199167"/>
                <a:gd name="connsiteX612" fmla="*/ 286 w 208692"/>
                <a:gd name="connsiteY612" fmla="*/ 30194 h 199167"/>
                <a:gd name="connsiteX613" fmla="*/ 0 w 208692"/>
                <a:gd name="connsiteY613" fmla="*/ 30194 h 199167"/>
                <a:gd name="connsiteX614" fmla="*/ 0 w 208692"/>
                <a:gd name="connsiteY614" fmla="*/ 29527 h 199167"/>
                <a:gd name="connsiteX615" fmla="*/ 286 w 208692"/>
                <a:gd name="connsiteY615" fmla="*/ 29527 h 199167"/>
                <a:gd name="connsiteX616" fmla="*/ 0 w 208692"/>
                <a:gd name="connsiteY616" fmla="*/ 29242 h 199167"/>
                <a:gd name="connsiteX617" fmla="*/ 286 w 208692"/>
                <a:gd name="connsiteY617" fmla="*/ 29242 h 199167"/>
                <a:gd name="connsiteX618" fmla="*/ 0 w 208692"/>
                <a:gd name="connsiteY618" fmla="*/ 29242 h 199167"/>
                <a:gd name="connsiteX619" fmla="*/ 286 w 208692"/>
                <a:gd name="connsiteY619" fmla="*/ 29242 h 199167"/>
                <a:gd name="connsiteX620" fmla="*/ 286 w 208692"/>
                <a:gd name="connsiteY620" fmla="*/ 27908 h 199167"/>
                <a:gd name="connsiteX621" fmla="*/ 667 w 208692"/>
                <a:gd name="connsiteY621" fmla="*/ 27241 h 199167"/>
                <a:gd name="connsiteX622" fmla="*/ 2286 w 208692"/>
                <a:gd name="connsiteY622" fmla="*/ 27241 h 199167"/>
                <a:gd name="connsiteX623" fmla="*/ 2286 w 208692"/>
                <a:gd name="connsiteY623" fmla="*/ 26575 h 199167"/>
                <a:gd name="connsiteX624" fmla="*/ 2953 w 208692"/>
                <a:gd name="connsiteY624" fmla="*/ 26575 h 199167"/>
                <a:gd name="connsiteX625" fmla="*/ 2286 w 208692"/>
                <a:gd name="connsiteY625" fmla="*/ 26575 h 199167"/>
                <a:gd name="connsiteX626" fmla="*/ 2286 w 208692"/>
                <a:gd name="connsiteY626" fmla="*/ 27241 h 199167"/>
                <a:gd name="connsiteX627" fmla="*/ 2286 w 208692"/>
                <a:gd name="connsiteY627" fmla="*/ 26956 h 199167"/>
                <a:gd name="connsiteX628" fmla="*/ 2572 w 208692"/>
                <a:gd name="connsiteY628" fmla="*/ 27241 h 199167"/>
                <a:gd name="connsiteX629" fmla="*/ 2572 w 208692"/>
                <a:gd name="connsiteY629" fmla="*/ 26575 h 199167"/>
                <a:gd name="connsiteX630" fmla="*/ 2572 w 208692"/>
                <a:gd name="connsiteY630" fmla="*/ 26956 h 199167"/>
                <a:gd name="connsiteX631" fmla="*/ 2953 w 208692"/>
                <a:gd name="connsiteY631" fmla="*/ 26956 h 199167"/>
                <a:gd name="connsiteX632" fmla="*/ 2953 w 208692"/>
                <a:gd name="connsiteY632" fmla="*/ 26575 h 199167"/>
                <a:gd name="connsiteX633" fmla="*/ 3619 w 208692"/>
                <a:gd name="connsiteY633" fmla="*/ 26575 h 199167"/>
                <a:gd name="connsiteX634" fmla="*/ 3239 w 208692"/>
                <a:gd name="connsiteY634" fmla="*/ 26575 h 199167"/>
                <a:gd name="connsiteX635" fmla="*/ 3619 w 208692"/>
                <a:gd name="connsiteY635" fmla="*/ 26575 h 199167"/>
                <a:gd name="connsiteX636" fmla="*/ 3239 w 208692"/>
                <a:gd name="connsiteY636" fmla="*/ 26956 h 199167"/>
                <a:gd name="connsiteX637" fmla="*/ 3905 w 208692"/>
                <a:gd name="connsiteY637" fmla="*/ 26956 h 199167"/>
                <a:gd name="connsiteX638" fmla="*/ 3905 w 208692"/>
                <a:gd name="connsiteY638" fmla="*/ 26575 h 199167"/>
                <a:gd name="connsiteX639" fmla="*/ 4286 w 208692"/>
                <a:gd name="connsiteY639" fmla="*/ 26575 h 199167"/>
                <a:gd name="connsiteX640" fmla="*/ 3905 w 208692"/>
                <a:gd name="connsiteY640" fmla="*/ 26575 h 199167"/>
                <a:gd name="connsiteX641" fmla="*/ 3905 w 208692"/>
                <a:gd name="connsiteY641" fmla="*/ 26956 h 199167"/>
                <a:gd name="connsiteX642" fmla="*/ 4572 w 208692"/>
                <a:gd name="connsiteY642" fmla="*/ 26956 h 199167"/>
                <a:gd name="connsiteX643" fmla="*/ 4572 w 208692"/>
                <a:gd name="connsiteY643" fmla="*/ 26289 h 199167"/>
                <a:gd name="connsiteX644" fmla="*/ 5906 w 208692"/>
                <a:gd name="connsiteY644" fmla="*/ 26289 h 199167"/>
                <a:gd name="connsiteX645" fmla="*/ 5525 w 208692"/>
                <a:gd name="connsiteY645" fmla="*/ 25908 h 199167"/>
                <a:gd name="connsiteX646" fmla="*/ 5906 w 208692"/>
                <a:gd name="connsiteY646" fmla="*/ 25908 h 199167"/>
                <a:gd name="connsiteX647" fmla="*/ 5906 w 208692"/>
                <a:gd name="connsiteY647" fmla="*/ 26289 h 199167"/>
                <a:gd name="connsiteX648" fmla="*/ 5906 w 208692"/>
                <a:gd name="connsiteY648" fmla="*/ 25622 h 199167"/>
                <a:gd name="connsiteX649" fmla="*/ 6191 w 208692"/>
                <a:gd name="connsiteY649" fmla="*/ 25622 h 199167"/>
                <a:gd name="connsiteX650" fmla="*/ 6191 w 208692"/>
                <a:gd name="connsiteY650" fmla="*/ 25241 h 199167"/>
                <a:gd name="connsiteX651" fmla="*/ 6572 w 208692"/>
                <a:gd name="connsiteY651" fmla="*/ 25241 h 199167"/>
                <a:gd name="connsiteX652" fmla="*/ 6572 w 208692"/>
                <a:gd name="connsiteY652" fmla="*/ 24574 h 199167"/>
                <a:gd name="connsiteX653" fmla="*/ 6572 w 208692"/>
                <a:gd name="connsiteY653" fmla="*/ 24955 h 199167"/>
                <a:gd name="connsiteX654" fmla="*/ 6858 w 208692"/>
                <a:gd name="connsiteY654" fmla="*/ 24955 h 199167"/>
                <a:gd name="connsiteX655" fmla="*/ 6858 w 208692"/>
                <a:gd name="connsiteY655" fmla="*/ 24574 h 199167"/>
                <a:gd name="connsiteX656" fmla="*/ 6858 w 208692"/>
                <a:gd name="connsiteY656" fmla="*/ 24955 h 199167"/>
                <a:gd name="connsiteX657" fmla="*/ 7525 w 208692"/>
                <a:gd name="connsiteY657" fmla="*/ 24955 h 199167"/>
                <a:gd name="connsiteX658" fmla="*/ 7525 w 208692"/>
                <a:gd name="connsiteY658" fmla="*/ 24574 h 199167"/>
                <a:gd name="connsiteX659" fmla="*/ 7810 w 208692"/>
                <a:gd name="connsiteY659" fmla="*/ 24574 h 199167"/>
                <a:gd name="connsiteX660" fmla="*/ 7810 w 208692"/>
                <a:gd name="connsiteY660" fmla="*/ 24289 h 199167"/>
                <a:gd name="connsiteX661" fmla="*/ 8477 w 208692"/>
                <a:gd name="connsiteY661" fmla="*/ 24289 h 199167"/>
                <a:gd name="connsiteX662" fmla="*/ 8477 w 208692"/>
                <a:gd name="connsiteY662" fmla="*/ 24003 h 199167"/>
                <a:gd name="connsiteX663" fmla="*/ 8858 w 208692"/>
                <a:gd name="connsiteY663" fmla="*/ 24003 h 199167"/>
                <a:gd name="connsiteX664" fmla="*/ 8858 w 208692"/>
                <a:gd name="connsiteY664" fmla="*/ 24574 h 199167"/>
                <a:gd name="connsiteX665" fmla="*/ 9144 w 208692"/>
                <a:gd name="connsiteY665" fmla="*/ 24574 h 199167"/>
                <a:gd name="connsiteX666" fmla="*/ 9144 w 208692"/>
                <a:gd name="connsiteY666" fmla="*/ 24955 h 199167"/>
                <a:gd name="connsiteX667" fmla="*/ 9525 w 208692"/>
                <a:gd name="connsiteY667" fmla="*/ 24574 h 199167"/>
                <a:gd name="connsiteX668" fmla="*/ 9811 w 208692"/>
                <a:gd name="connsiteY668" fmla="*/ 24955 h 199167"/>
                <a:gd name="connsiteX669" fmla="*/ 9811 w 208692"/>
                <a:gd name="connsiteY669" fmla="*/ 25622 h 199167"/>
                <a:gd name="connsiteX670" fmla="*/ 11430 w 208692"/>
                <a:gd name="connsiteY670" fmla="*/ 25622 h 199167"/>
                <a:gd name="connsiteX671" fmla="*/ 11430 w 208692"/>
                <a:gd name="connsiteY671" fmla="*/ 25908 h 199167"/>
                <a:gd name="connsiteX672" fmla="*/ 13430 w 208692"/>
                <a:gd name="connsiteY672" fmla="*/ 25908 h 199167"/>
                <a:gd name="connsiteX673" fmla="*/ 13144 w 208692"/>
                <a:gd name="connsiteY673" fmla="*/ 25908 h 199167"/>
                <a:gd name="connsiteX674" fmla="*/ 13430 w 208692"/>
                <a:gd name="connsiteY674" fmla="*/ 25908 h 199167"/>
                <a:gd name="connsiteX675" fmla="*/ 13430 w 208692"/>
                <a:gd name="connsiteY675" fmla="*/ 25622 h 199167"/>
                <a:gd name="connsiteX676" fmla="*/ 13716 w 208692"/>
                <a:gd name="connsiteY676" fmla="*/ 25622 h 199167"/>
                <a:gd name="connsiteX677" fmla="*/ 13716 w 208692"/>
                <a:gd name="connsiteY677" fmla="*/ 25241 h 199167"/>
                <a:gd name="connsiteX678" fmla="*/ 14097 w 208692"/>
                <a:gd name="connsiteY678" fmla="*/ 25241 h 199167"/>
                <a:gd name="connsiteX679" fmla="*/ 14097 w 208692"/>
                <a:gd name="connsiteY679" fmla="*/ 25622 h 199167"/>
                <a:gd name="connsiteX680" fmla="*/ 13716 w 208692"/>
                <a:gd name="connsiteY680" fmla="*/ 25908 h 199167"/>
                <a:gd name="connsiteX681" fmla="*/ 14097 w 208692"/>
                <a:gd name="connsiteY681" fmla="*/ 25908 h 199167"/>
                <a:gd name="connsiteX682" fmla="*/ 13716 w 208692"/>
                <a:gd name="connsiteY682" fmla="*/ 26289 h 199167"/>
                <a:gd name="connsiteX683" fmla="*/ 14097 w 208692"/>
                <a:gd name="connsiteY683" fmla="*/ 26575 h 199167"/>
                <a:gd name="connsiteX684" fmla="*/ 14383 w 208692"/>
                <a:gd name="connsiteY684" fmla="*/ 26575 h 199167"/>
                <a:gd name="connsiteX685" fmla="*/ 14383 w 208692"/>
                <a:gd name="connsiteY685" fmla="*/ 26956 h 199167"/>
                <a:gd name="connsiteX686" fmla="*/ 14764 w 208692"/>
                <a:gd name="connsiteY686" fmla="*/ 26956 h 199167"/>
                <a:gd name="connsiteX687" fmla="*/ 14764 w 208692"/>
                <a:gd name="connsiteY687" fmla="*/ 27527 h 199167"/>
                <a:gd name="connsiteX688" fmla="*/ 15050 w 208692"/>
                <a:gd name="connsiteY688" fmla="*/ 27527 h 199167"/>
                <a:gd name="connsiteX689" fmla="*/ 15050 w 208692"/>
                <a:gd name="connsiteY689" fmla="*/ 27908 h 199167"/>
                <a:gd name="connsiteX690" fmla="*/ 15716 w 208692"/>
                <a:gd name="connsiteY690" fmla="*/ 27908 h 199167"/>
                <a:gd name="connsiteX691" fmla="*/ 16097 w 208692"/>
                <a:gd name="connsiteY691" fmla="*/ 28194 h 199167"/>
                <a:gd name="connsiteX692" fmla="*/ 16669 w 208692"/>
                <a:gd name="connsiteY692" fmla="*/ 28575 h 199167"/>
                <a:gd name="connsiteX693" fmla="*/ 17050 w 208692"/>
                <a:gd name="connsiteY693" fmla="*/ 28575 h 199167"/>
                <a:gd name="connsiteX694" fmla="*/ 17717 w 208692"/>
                <a:gd name="connsiteY694" fmla="*/ 28861 h 199167"/>
                <a:gd name="connsiteX695" fmla="*/ 18002 w 208692"/>
                <a:gd name="connsiteY695" fmla="*/ 28861 h 199167"/>
                <a:gd name="connsiteX696" fmla="*/ 18669 w 208692"/>
                <a:gd name="connsiteY696" fmla="*/ 29242 h 199167"/>
                <a:gd name="connsiteX697" fmla="*/ 20002 w 208692"/>
                <a:gd name="connsiteY697" fmla="*/ 29242 h 199167"/>
                <a:gd name="connsiteX698" fmla="*/ 20288 w 208692"/>
                <a:gd name="connsiteY698" fmla="*/ 29527 h 199167"/>
                <a:gd name="connsiteX699" fmla="*/ 23908 w 208692"/>
                <a:gd name="connsiteY699" fmla="*/ 29527 h 199167"/>
                <a:gd name="connsiteX700" fmla="*/ 24289 w 208692"/>
                <a:gd name="connsiteY700" fmla="*/ 29242 h 199167"/>
                <a:gd name="connsiteX701" fmla="*/ 24575 w 208692"/>
                <a:gd name="connsiteY701" fmla="*/ 29242 h 199167"/>
                <a:gd name="connsiteX702" fmla="*/ 24575 w 208692"/>
                <a:gd name="connsiteY702" fmla="*/ 28861 h 199167"/>
                <a:gd name="connsiteX703" fmla="*/ 24575 w 208692"/>
                <a:gd name="connsiteY703" fmla="*/ 29242 h 199167"/>
                <a:gd name="connsiteX704" fmla="*/ 26194 w 208692"/>
                <a:gd name="connsiteY704" fmla="*/ 29242 h 199167"/>
                <a:gd name="connsiteX705" fmla="*/ 26860 w 208692"/>
                <a:gd name="connsiteY705" fmla="*/ 28575 h 199167"/>
                <a:gd name="connsiteX706" fmla="*/ 27527 w 208692"/>
                <a:gd name="connsiteY706" fmla="*/ 28575 h 199167"/>
                <a:gd name="connsiteX707" fmla="*/ 27527 w 208692"/>
                <a:gd name="connsiteY707" fmla="*/ 28194 h 199167"/>
                <a:gd name="connsiteX708" fmla="*/ 27908 w 208692"/>
                <a:gd name="connsiteY708" fmla="*/ 28194 h 199167"/>
                <a:gd name="connsiteX709" fmla="*/ 28480 w 208692"/>
                <a:gd name="connsiteY709" fmla="*/ 28861 h 199167"/>
                <a:gd name="connsiteX710" fmla="*/ 28480 w 208692"/>
                <a:gd name="connsiteY710" fmla="*/ 29527 h 199167"/>
                <a:gd name="connsiteX711" fmla="*/ 30480 w 208692"/>
                <a:gd name="connsiteY711" fmla="*/ 29527 h 199167"/>
                <a:gd name="connsiteX712" fmla="*/ 30861 w 208692"/>
                <a:gd name="connsiteY712" fmla="*/ 29242 h 199167"/>
                <a:gd name="connsiteX713" fmla="*/ 31814 w 208692"/>
                <a:gd name="connsiteY713" fmla="*/ 29242 h 199167"/>
                <a:gd name="connsiteX714" fmla="*/ 32766 w 208692"/>
                <a:gd name="connsiteY714" fmla="*/ 28861 h 199167"/>
                <a:gd name="connsiteX715" fmla="*/ 33814 w 208692"/>
                <a:gd name="connsiteY715" fmla="*/ 29242 h 199167"/>
                <a:gd name="connsiteX716" fmla="*/ 33814 w 208692"/>
                <a:gd name="connsiteY716" fmla="*/ 28861 h 199167"/>
                <a:gd name="connsiteX717" fmla="*/ 34100 w 208692"/>
                <a:gd name="connsiteY717" fmla="*/ 28861 h 199167"/>
                <a:gd name="connsiteX718" fmla="*/ 34385 w 208692"/>
                <a:gd name="connsiteY718" fmla="*/ 29242 h 199167"/>
                <a:gd name="connsiteX719" fmla="*/ 35052 w 208692"/>
                <a:gd name="connsiteY719" fmla="*/ 29527 h 199167"/>
                <a:gd name="connsiteX720" fmla="*/ 35433 w 208692"/>
                <a:gd name="connsiteY720" fmla="*/ 29242 h 199167"/>
                <a:gd name="connsiteX721" fmla="*/ 37052 w 208692"/>
                <a:gd name="connsiteY721" fmla="*/ 29242 h 199167"/>
                <a:gd name="connsiteX722" fmla="*/ 38005 w 208692"/>
                <a:gd name="connsiteY722" fmla="*/ 28861 h 199167"/>
                <a:gd name="connsiteX723" fmla="*/ 39338 w 208692"/>
                <a:gd name="connsiteY723" fmla="*/ 28194 h 199167"/>
                <a:gd name="connsiteX724" fmla="*/ 39719 w 208692"/>
                <a:gd name="connsiteY724" fmla="*/ 28194 h 199167"/>
                <a:gd name="connsiteX725" fmla="*/ 40005 w 208692"/>
                <a:gd name="connsiteY725" fmla="*/ 27241 h 199167"/>
                <a:gd name="connsiteX726" fmla="*/ 42672 w 208692"/>
                <a:gd name="connsiteY726" fmla="*/ 27241 h 199167"/>
                <a:gd name="connsiteX727" fmla="*/ 42958 w 208692"/>
                <a:gd name="connsiteY727" fmla="*/ 26956 h 199167"/>
                <a:gd name="connsiteX728" fmla="*/ 42958 w 208692"/>
                <a:gd name="connsiteY728" fmla="*/ 27241 h 199167"/>
                <a:gd name="connsiteX729" fmla="*/ 43244 w 208692"/>
                <a:gd name="connsiteY729" fmla="*/ 27241 h 199167"/>
                <a:gd name="connsiteX730" fmla="*/ 43625 w 208692"/>
                <a:gd name="connsiteY730" fmla="*/ 26956 h 199167"/>
                <a:gd name="connsiteX731" fmla="*/ 43244 w 208692"/>
                <a:gd name="connsiteY731" fmla="*/ 26956 h 199167"/>
                <a:gd name="connsiteX732" fmla="*/ 43244 w 208692"/>
                <a:gd name="connsiteY732" fmla="*/ 26575 h 199167"/>
                <a:gd name="connsiteX733" fmla="*/ 43625 w 208692"/>
                <a:gd name="connsiteY733" fmla="*/ 26956 h 199167"/>
                <a:gd name="connsiteX734" fmla="*/ 43625 w 208692"/>
                <a:gd name="connsiteY734" fmla="*/ 26575 h 199167"/>
                <a:gd name="connsiteX735" fmla="*/ 43625 w 208692"/>
                <a:gd name="connsiteY735" fmla="*/ 27241 h 199167"/>
                <a:gd name="connsiteX736" fmla="*/ 44291 w 208692"/>
                <a:gd name="connsiteY736" fmla="*/ 27241 h 199167"/>
                <a:gd name="connsiteX737" fmla="*/ 44577 w 208692"/>
                <a:gd name="connsiteY737" fmla="*/ 26956 h 199167"/>
                <a:gd name="connsiteX738" fmla="*/ 44958 w 208692"/>
                <a:gd name="connsiteY738" fmla="*/ 26956 h 199167"/>
                <a:gd name="connsiteX739" fmla="*/ 44958 w 208692"/>
                <a:gd name="connsiteY739" fmla="*/ 26289 h 199167"/>
                <a:gd name="connsiteX740" fmla="*/ 45244 w 208692"/>
                <a:gd name="connsiteY740" fmla="*/ 26289 h 199167"/>
                <a:gd name="connsiteX741" fmla="*/ 45625 w 208692"/>
                <a:gd name="connsiteY741" fmla="*/ 25908 h 199167"/>
                <a:gd name="connsiteX742" fmla="*/ 45910 w 208692"/>
                <a:gd name="connsiteY742" fmla="*/ 25908 h 199167"/>
                <a:gd name="connsiteX743" fmla="*/ 45910 w 208692"/>
                <a:gd name="connsiteY743" fmla="*/ 25622 h 199167"/>
                <a:gd name="connsiteX744" fmla="*/ 46196 w 208692"/>
                <a:gd name="connsiteY744" fmla="*/ 25908 h 199167"/>
                <a:gd name="connsiteX745" fmla="*/ 46577 w 208692"/>
                <a:gd name="connsiteY745" fmla="*/ 25622 h 199167"/>
                <a:gd name="connsiteX746" fmla="*/ 46577 w 208692"/>
                <a:gd name="connsiteY746" fmla="*/ 25908 h 199167"/>
                <a:gd name="connsiteX747" fmla="*/ 46863 w 208692"/>
                <a:gd name="connsiteY747" fmla="*/ 26289 h 199167"/>
                <a:gd name="connsiteX748" fmla="*/ 47244 w 208692"/>
                <a:gd name="connsiteY748" fmla="*/ 25908 h 199167"/>
                <a:gd name="connsiteX749" fmla="*/ 47244 w 208692"/>
                <a:gd name="connsiteY749" fmla="*/ 26289 h 199167"/>
                <a:gd name="connsiteX750" fmla="*/ 47911 w 208692"/>
                <a:gd name="connsiteY750" fmla="*/ 25908 h 199167"/>
                <a:gd name="connsiteX751" fmla="*/ 47911 w 208692"/>
                <a:gd name="connsiteY751" fmla="*/ 25241 h 199167"/>
                <a:gd name="connsiteX752" fmla="*/ 48196 w 208692"/>
                <a:gd name="connsiteY752" fmla="*/ 25241 h 199167"/>
                <a:gd name="connsiteX753" fmla="*/ 48577 w 208692"/>
                <a:gd name="connsiteY753" fmla="*/ 24955 h 199167"/>
                <a:gd name="connsiteX754" fmla="*/ 48577 w 208692"/>
                <a:gd name="connsiteY754" fmla="*/ 25241 h 199167"/>
                <a:gd name="connsiteX755" fmla="*/ 48863 w 208692"/>
                <a:gd name="connsiteY755" fmla="*/ 25241 h 199167"/>
                <a:gd name="connsiteX756" fmla="*/ 48863 w 208692"/>
                <a:gd name="connsiteY756" fmla="*/ 24955 h 199167"/>
                <a:gd name="connsiteX757" fmla="*/ 49149 w 208692"/>
                <a:gd name="connsiteY757" fmla="*/ 24574 h 199167"/>
                <a:gd name="connsiteX758" fmla="*/ 49149 w 208692"/>
                <a:gd name="connsiteY758" fmla="*/ 24289 h 199167"/>
                <a:gd name="connsiteX759" fmla="*/ 49530 w 208692"/>
                <a:gd name="connsiteY759" fmla="*/ 24289 h 199167"/>
                <a:gd name="connsiteX760" fmla="*/ 49816 w 208692"/>
                <a:gd name="connsiteY760" fmla="*/ 24574 h 199167"/>
                <a:gd name="connsiteX761" fmla="*/ 50197 w 208692"/>
                <a:gd name="connsiteY761" fmla="*/ 24289 h 199167"/>
                <a:gd name="connsiteX762" fmla="*/ 50197 w 208692"/>
                <a:gd name="connsiteY762" fmla="*/ 24003 h 199167"/>
                <a:gd name="connsiteX763" fmla="*/ 50483 w 208692"/>
                <a:gd name="connsiteY763" fmla="*/ 24003 h 199167"/>
                <a:gd name="connsiteX764" fmla="*/ 50483 w 208692"/>
                <a:gd name="connsiteY764" fmla="*/ 24289 h 199167"/>
                <a:gd name="connsiteX765" fmla="*/ 50864 w 208692"/>
                <a:gd name="connsiteY765" fmla="*/ 24289 h 199167"/>
                <a:gd name="connsiteX766" fmla="*/ 50864 w 208692"/>
                <a:gd name="connsiteY766" fmla="*/ 23622 h 199167"/>
                <a:gd name="connsiteX767" fmla="*/ 50864 w 208692"/>
                <a:gd name="connsiteY767" fmla="*/ 24289 h 199167"/>
                <a:gd name="connsiteX768" fmla="*/ 51149 w 208692"/>
                <a:gd name="connsiteY768" fmla="*/ 24289 h 199167"/>
                <a:gd name="connsiteX769" fmla="*/ 51149 w 208692"/>
                <a:gd name="connsiteY769" fmla="*/ 24003 h 199167"/>
                <a:gd name="connsiteX770" fmla="*/ 51530 w 208692"/>
                <a:gd name="connsiteY770" fmla="*/ 23622 h 199167"/>
                <a:gd name="connsiteX771" fmla="*/ 51149 w 208692"/>
                <a:gd name="connsiteY771" fmla="*/ 23622 h 199167"/>
                <a:gd name="connsiteX772" fmla="*/ 50864 w 208692"/>
                <a:gd name="connsiteY772" fmla="*/ 23336 h 199167"/>
                <a:gd name="connsiteX773" fmla="*/ 50483 w 208692"/>
                <a:gd name="connsiteY773" fmla="*/ 23622 h 199167"/>
                <a:gd name="connsiteX774" fmla="*/ 49530 w 208692"/>
                <a:gd name="connsiteY774" fmla="*/ 23622 h 199167"/>
                <a:gd name="connsiteX775" fmla="*/ 50483 w 208692"/>
                <a:gd name="connsiteY775" fmla="*/ 23622 h 199167"/>
                <a:gd name="connsiteX776" fmla="*/ 50864 w 208692"/>
                <a:gd name="connsiteY776" fmla="*/ 23336 h 199167"/>
                <a:gd name="connsiteX777" fmla="*/ 51816 w 208692"/>
                <a:gd name="connsiteY777" fmla="*/ 23336 h 199167"/>
                <a:gd name="connsiteX778" fmla="*/ 52102 w 208692"/>
                <a:gd name="connsiteY778" fmla="*/ 22955 h 199167"/>
                <a:gd name="connsiteX779" fmla="*/ 52483 w 208692"/>
                <a:gd name="connsiteY779" fmla="*/ 22955 h 199167"/>
                <a:gd name="connsiteX780" fmla="*/ 52483 w 208692"/>
                <a:gd name="connsiteY780" fmla="*/ 23336 h 199167"/>
                <a:gd name="connsiteX781" fmla="*/ 52769 w 208692"/>
                <a:gd name="connsiteY781" fmla="*/ 23622 h 199167"/>
                <a:gd name="connsiteX782" fmla="*/ 53435 w 208692"/>
                <a:gd name="connsiteY782" fmla="*/ 22955 h 199167"/>
                <a:gd name="connsiteX783" fmla="*/ 54102 w 208692"/>
                <a:gd name="connsiteY783" fmla="*/ 22955 h 199167"/>
                <a:gd name="connsiteX784" fmla="*/ 54102 w 208692"/>
                <a:gd name="connsiteY784" fmla="*/ 22669 h 199167"/>
                <a:gd name="connsiteX785" fmla="*/ 55054 w 208692"/>
                <a:gd name="connsiteY785" fmla="*/ 22669 h 199167"/>
                <a:gd name="connsiteX786" fmla="*/ 56388 w 208692"/>
                <a:gd name="connsiteY786" fmla="*/ 21336 h 199167"/>
                <a:gd name="connsiteX787" fmla="*/ 56769 w 208692"/>
                <a:gd name="connsiteY787" fmla="*/ 21336 h 199167"/>
                <a:gd name="connsiteX788" fmla="*/ 56769 w 208692"/>
                <a:gd name="connsiteY788" fmla="*/ 21050 h 199167"/>
                <a:gd name="connsiteX789" fmla="*/ 57055 w 208692"/>
                <a:gd name="connsiteY789" fmla="*/ 21050 h 199167"/>
                <a:gd name="connsiteX790" fmla="*/ 57055 w 208692"/>
                <a:gd name="connsiteY790" fmla="*/ 20002 h 199167"/>
                <a:gd name="connsiteX791" fmla="*/ 57436 w 208692"/>
                <a:gd name="connsiteY791" fmla="*/ 20002 h 199167"/>
                <a:gd name="connsiteX792" fmla="*/ 57436 w 208692"/>
                <a:gd name="connsiteY792" fmla="*/ 19336 h 199167"/>
                <a:gd name="connsiteX793" fmla="*/ 57721 w 208692"/>
                <a:gd name="connsiteY793" fmla="*/ 19336 h 199167"/>
                <a:gd name="connsiteX794" fmla="*/ 57721 w 208692"/>
                <a:gd name="connsiteY794" fmla="*/ 20002 h 199167"/>
                <a:gd name="connsiteX795" fmla="*/ 58007 w 208692"/>
                <a:gd name="connsiteY795" fmla="*/ 20002 h 199167"/>
                <a:gd name="connsiteX796" fmla="*/ 58007 w 208692"/>
                <a:gd name="connsiteY796" fmla="*/ 19717 h 199167"/>
                <a:gd name="connsiteX797" fmla="*/ 58674 w 208692"/>
                <a:gd name="connsiteY797" fmla="*/ 19717 h 199167"/>
                <a:gd name="connsiteX798" fmla="*/ 58674 w 208692"/>
                <a:gd name="connsiteY798" fmla="*/ 19336 h 199167"/>
                <a:gd name="connsiteX799" fmla="*/ 59055 w 208692"/>
                <a:gd name="connsiteY799" fmla="*/ 19050 h 199167"/>
                <a:gd name="connsiteX800" fmla="*/ 58674 w 208692"/>
                <a:gd name="connsiteY800" fmla="*/ 18669 h 199167"/>
                <a:gd name="connsiteX801" fmla="*/ 59055 w 208692"/>
                <a:gd name="connsiteY801" fmla="*/ 18669 h 199167"/>
                <a:gd name="connsiteX802" fmla="*/ 59341 w 208692"/>
                <a:gd name="connsiteY802" fmla="*/ 19050 h 199167"/>
                <a:gd name="connsiteX803" fmla="*/ 59341 w 208692"/>
                <a:gd name="connsiteY803" fmla="*/ 20002 h 199167"/>
                <a:gd name="connsiteX804" fmla="*/ 59722 w 208692"/>
                <a:gd name="connsiteY804" fmla="*/ 20383 h 199167"/>
                <a:gd name="connsiteX805" fmla="*/ 60008 w 208692"/>
                <a:gd name="connsiteY805" fmla="*/ 20383 h 199167"/>
                <a:gd name="connsiteX806" fmla="*/ 60008 w 208692"/>
                <a:gd name="connsiteY806" fmla="*/ 20669 h 199167"/>
                <a:gd name="connsiteX807" fmla="*/ 60389 w 208692"/>
                <a:gd name="connsiteY807" fmla="*/ 20669 h 199167"/>
                <a:gd name="connsiteX808" fmla="*/ 60960 w 208692"/>
                <a:gd name="connsiteY808" fmla="*/ 21050 h 199167"/>
                <a:gd name="connsiteX809" fmla="*/ 61627 w 208692"/>
                <a:gd name="connsiteY809" fmla="*/ 20669 h 199167"/>
                <a:gd name="connsiteX810" fmla="*/ 62008 w 208692"/>
                <a:gd name="connsiteY810" fmla="*/ 20669 h 199167"/>
                <a:gd name="connsiteX811" fmla="*/ 61627 w 208692"/>
                <a:gd name="connsiteY811" fmla="*/ 21050 h 199167"/>
                <a:gd name="connsiteX812" fmla="*/ 62008 w 208692"/>
                <a:gd name="connsiteY812" fmla="*/ 21050 h 199167"/>
                <a:gd name="connsiteX813" fmla="*/ 62008 w 208692"/>
                <a:gd name="connsiteY813" fmla="*/ 20383 h 199167"/>
                <a:gd name="connsiteX814" fmla="*/ 62294 w 208692"/>
                <a:gd name="connsiteY814" fmla="*/ 20383 h 199167"/>
                <a:gd name="connsiteX815" fmla="*/ 62294 w 208692"/>
                <a:gd name="connsiteY815" fmla="*/ 21050 h 199167"/>
                <a:gd name="connsiteX816" fmla="*/ 62675 w 208692"/>
                <a:gd name="connsiteY816" fmla="*/ 21336 h 199167"/>
                <a:gd name="connsiteX817" fmla="*/ 62960 w 208692"/>
                <a:gd name="connsiteY817" fmla="*/ 21336 h 199167"/>
                <a:gd name="connsiteX818" fmla="*/ 63913 w 208692"/>
                <a:gd name="connsiteY818" fmla="*/ 21050 h 199167"/>
                <a:gd name="connsiteX819" fmla="*/ 63913 w 208692"/>
                <a:gd name="connsiteY819" fmla="*/ 20669 h 199167"/>
                <a:gd name="connsiteX820" fmla="*/ 64294 w 208692"/>
                <a:gd name="connsiteY820" fmla="*/ 20669 h 199167"/>
                <a:gd name="connsiteX821" fmla="*/ 64294 w 208692"/>
                <a:gd name="connsiteY821" fmla="*/ 20383 h 199167"/>
                <a:gd name="connsiteX822" fmla="*/ 64960 w 208692"/>
                <a:gd name="connsiteY822" fmla="*/ 20383 h 199167"/>
                <a:gd name="connsiteX823" fmla="*/ 65246 w 208692"/>
                <a:gd name="connsiteY823" fmla="*/ 20002 h 199167"/>
                <a:gd name="connsiteX824" fmla="*/ 65627 w 208692"/>
                <a:gd name="connsiteY824" fmla="*/ 19336 h 199167"/>
                <a:gd name="connsiteX825" fmla="*/ 66580 w 208692"/>
                <a:gd name="connsiteY825" fmla="*/ 19050 h 199167"/>
                <a:gd name="connsiteX826" fmla="*/ 66865 w 208692"/>
                <a:gd name="connsiteY826" fmla="*/ 19050 h 199167"/>
                <a:gd name="connsiteX827" fmla="*/ 66865 w 208692"/>
                <a:gd name="connsiteY827" fmla="*/ 19336 h 199167"/>
                <a:gd name="connsiteX828" fmla="*/ 66865 w 208692"/>
                <a:gd name="connsiteY828" fmla="*/ 19050 h 199167"/>
                <a:gd name="connsiteX829" fmla="*/ 67246 w 208692"/>
                <a:gd name="connsiteY829" fmla="*/ 19050 h 199167"/>
                <a:gd name="connsiteX830" fmla="*/ 67246 w 208692"/>
                <a:gd name="connsiteY830" fmla="*/ 18669 h 199167"/>
                <a:gd name="connsiteX831" fmla="*/ 67532 w 208692"/>
                <a:gd name="connsiteY831" fmla="*/ 18669 h 199167"/>
                <a:gd name="connsiteX832" fmla="*/ 67532 w 208692"/>
                <a:gd name="connsiteY832" fmla="*/ 18383 h 199167"/>
                <a:gd name="connsiteX833" fmla="*/ 67913 w 208692"/>
                <a:gd name="connsiteY833" fmla="*/ 18097 h 199167"/>
                <a:gd name="connsiteX834" fmla="*/ 68199 w 208692"/>
                <a:gd name="connsiteY834" fmla="*/ 18097 h 199167"/>
                <a:gd name="connsiteX835" fmla="*/ 68199 w 208692"/>
                <a:gd name="connsiteY835" fmla="*/ 17716 h 199167"/>
                <a:gd name="connsiteX836" fmla="*/ 68580 w 208692"/>
                <a:gd name="connsiteY836" fmla="*/ 17716 h 199167"/>
                <a:gd name="connsiteX837" fmla="*/ 68580 w 208692"/>
                <a:gd name="connsiteY837" fmla="*/ 17050 h 199167"/>
                <a:gd name="connsiteX838" fmla="*/ 69247 w 208692"/>
                <a:gd name="connsiteY838" fmla="*/ 17050 h 199167"/>
                <a:gd name="connsiteX839" fmla="*/ 69247 w 208692"/>
                <a:gd name="connsiteY839" fmla="*/ 16764 h 199167"/>
                <a:gd name="connsiteX840" fmla="*/ 69533 w 208692"/>
                <a:gd name="connsiteY840" fmla="*/ 16764 h 199167"/>
                <a:gd name="connsiteX841" fmla="*/ 69533 w 208692"/>
                <a:gd name="connsiteY841" fmla="*/ 16383 h 199167"/>
                <a:gd name="connsiteX842" fmla="*/ 69818 w 208692"/>
                <a:gd name="connsiteY842" fmla="*/ 16383 h 199167"/>
                <a:gd name="connsiteX843" fmla="*/ 69533 w 208692"/>
                <a:gd name="connsiteY843" fmla="*/ 16097 h 199167"/>
                <a:gd name="connsiteX844" fmla="*/ 69818 w 208692"/>
                <a:gd name="connsiteY844" fmla="*/ 16097 h 199167"/>
                <a:gd name="connsiteX845" fmla="*/ 69533 w 208692"/>
                <a:gd name="connsiteY845" fmla="*/ 16097 h 199167"/>
                <a:gd name="connsiteX846" fmla="*/ 69533 w 208692"/>
                <a:gd name="connsiteY846" fmla="*/ 15716 h 199167"/>
                <a:gd name="connsiteX847" fmla="*/ 69818 w 208692"/>
                <a:gd name="connsiteY847" fmla="*/ 15716 h 199167"/>
                <a:gd name="connsiteX848" fmla="*/ 69818 w 208692"/>
                <a:gd name="connsiteY848" fmla="*/ 15430 h 199167"/>
                <a:gd name="connsiteX849" fmla="*/ 70199 w 208692"/>
                <a:gd name="connsiteY849" fmla="*/ 15430 h 199167"/>
                <a:gd name="connsiteX850" fmla="*/ 70485 w 208692"/>
                <a:gd name="connsiteY850" fmla="*/ 15145 h 199167"/>
                <a:gd name="connsiteX851" fmla="*/ 70485 w 208692"/>
                <a:gd name="connsiteY851" fmla="*/ 15430 h 199167"/>
                <a:gd name="connsiteX852" fmla="*/ 70866 w 208692"/>
                <a:gd name="connsiteY852" fmla="*/ 15430 h 199167"/>
                <a:gd name="connsiteX853" fmla="*/ 71152 w 208692"/>
                <a:gd name="connsiteY853" fmla="*/ 15145 h 199167"/>
                <a:gd name="connsiteX854" fmla="*/ 70866 w 208692"/>
                <a:gd name="connsiteY854" fmla="*/ 15145 h 199167"/>
                <a:gd name="connsiteX855" fmla="*/ 70866 w 208692"/>
                <a:gd name="connsiteY855" fmla="*/ 14764 h 199167"/>
                <a:gd name="connsiteX856" fmla="*/ 71152 w 208692"/>
                <a:gd name="connsiteY856" fmla="*/ 14764 h 199167"/>
                <a:gd name="connsiteX857" fmla="*/ 71152 w 208692"/>
                <a:gd name="connsiteY857" fmla="*/ 14478 h 199167"/>
                <a:gd name="connsiteX858" fmla="*/ 70866 w 208692"/>
                <a:gd name="connsiteY858" fmla="*/ 14478 h 199167"/>
                <a:gd name="connsiteX859" fmla="*/ 70866 w 208692"/>
                <a:gd name="connsiteY859" fmla="*/ 14097 h 199167"/>
                <a:gd name="connsiteX860" fmla="*/ 71152 w 208692"/>
                <a:gd name="connsiteY860" fmla="*/ 13811 h 199167"/>
                <a:gd name="connsiteX861" fmla="*/ 71819 w 208692"/>
                <a:gd name="connsiteY861" fmla="*/ 13430 h 199167"/>
                <a:gd name="connsiteX862" fmla="*/ 72200 w 208692"/>
                <a:gd name="connsiteY862" fmla="*/ 13430 h 199167"/>
                <a:gd name="connsiteX863" fmla="*/ 72485 w 208692"/>
                <a:gd name="connsiteY863" fmla="*/ 12478 h 199167"/>
                <a:gd name="connsiteX864" fmla="*/ 72771 w 208692"/>
                <a:gd name="connsiteY864" fmla="*/ 12192 h 199167"/>
                <a:gd name="connsiteX865" fmla="*/ 73152 w 208692"/>
                <a:gd name="connsiteY865" fmla="*/ 12192 h 199167"/>
                <a:gd name="connsiteX866" fmla="*/ 73152 w 208692"/>
                <a:gd name="connsiteY866" fmla="*/ 12478 h 199167"/>
                <a:gd name="connsiteX867" fmla="*/ 73438 w 208692"/>
                <a:gd name="connsiteY867" fmla="*/ 12478 h 199167"/>
                <a:gd name="connsiteX868" fmla="*/ 73438 w 208692"/>
                <a:gd name="connsiteY868" fmla="*/ 12192 h 199167"/>
                <a:gd name="connsiteX869" fmla="*/ 73152 w 208692"/>
                <a:gd name="connsiteY869" fmla="*/ 12192 h 199167"/>
                <a:gd name="connsiteX870" fmla="*/ 73438 w 208692"/>
                <a:gd name="connsiteY870" fmla="*/ 11811 h 199167"/>
                <a:gd name="connsiteX871" fmla="*/ 73438 w 208692"/>
                <a:gd name="connsiteY871" fmla="*/ 11525 h 199167"/>
                <a:gd name="connsiteX872" fmla="*/ 73819 w 208692"/>
                <a:gd name="connsiteY872" fmla="*/ 11525 h 199167"/>
                <a:gd name="connsiteX873" fmla="*/ 74104 w 208692"/>
                <a:gd name="connsiteY873" fmla="*/ 10858 h 199167"/>
                <a:gd name="connsiteX874" fmla="*/ 74486 w 208692"/>
                <a:gd name="connsiteY874" fmla="*/ 10858 h 199167"/>
                <a:gd name="connsiteX875" fmla="*/ 74486 w 208692"/>
                <a:gd name="connsiteY875" fmla="*/ 10477 h 199167"/>
                <a:gd name="connsiteX876" fmla="*/ 75438 w 208692"/>
                <a:gd name="connsiteY876" fmla="*/ 10477 h 199167"/>
                <a:gd name="connsiteX877" fmla="*/ 75438 w 208692"/>
                <a:gd name="connsiteY877" fmla="*/ 10192 h 199167"/>
                <a:gd name="connsiteX878" fmla="*/ 76105 w 208692"/>
                <a:gd name="connsiteY878" fmla="*/ 9811 h 199167"/>
                <a:gd name="connsiteX879" fmla="*/ 76390 w 208692"/>
                <a:gd name="connsiteY879" fmla="*/ 9811 h 199167"/>
                <a:gd name="connsiteX880" fmla="*/ 76390 w 208692"/>
                <a:gd name="connsiteY880" fmla="*/ 10192 h 199167"/>
                <a:gd name="connsiteX881" fmla="*/ 76771 w 208692"/>
                <a:gd name="connsiteY881" fmla="*/ 10192 h 199167"/>
                <a:gd name="connsiteX882" fmla="*/ 76771 w 208692"/>
                <a:gd name="connsiteY882" fmla="*/ 10477 h 199167"/>
                <a:gd name="connsiteX883" fmla="*/ 77438 w 208692"/>
                <a:gd name="connsiteY883" fmla="*/ 10477 h 199167"/>
                <a:gd name="connsiteX884" fmla="*/ 77057 w 208692"/>
                <a:gd name="connsiteY884" fmla="*/ 10477 h 199167"/>
                <a:gd name="connsiteX885" fmla="*/ 78677 w 208692"/>
                <a:gd name="connsiteY885" fmla="*/ 10477 h 199167"/>
                <a:gd name="connsiteX886" fmla="*/ 78677 w 208692"/>
                <a:gd name="connsiteY886" fmla="*/ 10858 h 199167"/>
                <a:gd name="connsiteX887" fmla="*/ 79343 w 208692"/>
                <a:gd name="connsiteY887" fmla="*/ 10858 h 199167"/>
                <a:gd name="connsiteX888" fmla="*/ 79724 w 208692"/>
                <a:gd name="connsiteY888" fmla="*/ 11144 h 199167"/>
                <a:gd name="connsiteX889" fmla="*/ 80010 w 208692"/>
                <a:gd name="connsiteY889" fmla="*/ 10858 h 199167"/>
                <a:gd name="connsiteX890" fmla="*/ 80391 w 208692"/>
                <a:gd name="connsiteY890" fmla="*/ 11144 h 199167"/>
                <a:gd name="connsiteX891" fmla="*/ 80391 w 208692"/>
                <a:gd name="connsiteY891" fmla="*/ 10858 h 199167"/>
                <a:gd name="connsiteX892" fmla="*/ 80010 w 208692"/>
                <a:gd name="connsiteY892" fmla="*/ 10858 h 199167"/>
                <a:gd name="connsiteX893" fmla="*/ 80391 w 208692"/>
                <a:gd name="connsiteY893" fmla="*/ 10858 h 199167"/>
                <a:gd name="connsiteX894" fmla="*/ 80391 w 208692"/>
                <a:gd name="connsiteY894" fmla="*/ 10477 h 199167"/>
                <a:gd name="connsiteX895" fmla="*/ 80391 w 208692"/>
                <a:gd name="connsiteY895" fmla="*/ 10858 h 199167"/>
                <a:gd name="connsiteX896" fmla="*/ 80391 w 208692"/>
                <a:gd name="connsiteY896" fmla="*/ 10477 h 199167"/>
                <a:gd name="connsiteX897" fmla="*/ 80010 w 208692"/>
                <a:gd name="connsiteY897" fmla="*/ 10477 h 199167"/>
                <a:gd name="connsiteX898" fmla="*/ 80010 w 208692"/>
                <a:gd name="connsiteY898" fmla="*/ 10858 h 199167"/>
                <a:gd name="connsiteX899" fmla="*/ 80010 w 208692"/>
                <a:gd name="connsiteY899" fmla="*/ 10477 h 199167"/>
                <a:gd name="connsiteX900" fmla="*/ 80677 w 208692"/>
                <a:gd name="connsiteY900" fmla="*/ 9811 h 199167"/>
                <a:gd name="connsiteX901" fmla="*/ 81058 w 208692"/>
                <a:gd name="connsiteY901" fmla="*/ 9811 h 199167"/>
                <a:gd name="connsiteX902" fmla="*/ 81058 w 208692"/>
                <a:gd name="connsiteY902" fmla="*/ 9525 h 199167"/>
                <a:gd name="connsiteX903" fmla="*/ 81344 w 208692"/>
                <a:gd name="connsiteY903" fmla="*/ 9239 h 199167"/>
                <a:gd name="connsiteX904" fmla="*/ 81725 w 208692"/>
                <a:gd name="connsiteY904" fmla="*/ 9239 h 199167"/>
                <a:gd name="connsiteX905" fmla="*/ 81725 w 208692"/>
                <a:gd name="connsiteY905" fmla="*/ 7906 h 199167"/>
                <a:gd name="connsiteX906" fmla="*/ 82010 w 208692"/>
                <a:gd name="connsiteY906" fmla="*/ 7525 h 199167"/>
                <a:gd name="connsiteX907" fmla="*/ 82296 w 208692"/>
                <a:gd name="connsiteY907" fmla="*/ 7525 h 199167"/>
                <a:gd name="connsiteX908" fmla="*/ 82296 w 208692"/>
                <a:gd name="connsiteY908" fmla="*/ 6572 h 199167"/>
                <a:gd name="connsiteX909" fmla="*/ 82677 w 208692"/>
                <a:gd name="connsiteY909" fmla="*/ 6572 h 199167"/>
                <a:gd name="connsiteX910" fmla="*/ 82677 w 208692"/>
                <a:gd name="connsiteY910" fmla="*/ 6286 h 199167"/>
                <a:gd name="connsiteX911" fmla="*/ 82963 w 208692"/>
                <a:gd name="connsiteY911" fmla="*/ 6286 h 199167"/>
                <a:gd name="connsiteX912" fmla="*/ 82963 w 208692"/>
                <a:gd name="connsiteY912" fmla="*/ 5905 h 199167"/>
                <a:gd name="connsiteX913" fmla="*/ 83344 w 208692"/>
                <a:gd name="connsiteY913" fmla="*/ 5905 h 199167"/>
                <a:gd name="connsiteX914" fmla="*/ 83344 w 208692"/>
                <a:gd name="connsiteY914" fmla="*/ 5620 h 199167"/>
                <a:gd name="connsiteX915" fmla="*/ 83629 w 208692"/>
                <a:gd name="connsiteY915" fmla="*/ 5620 h 199167"/>
                <a:gd name="connsiteX916" fmla="*/ 83629 w 208692"/>
                <a:gd name="connsiteY916" fmla="*/ 4953 h 199167"/>
                <a:gd name="connsiteX917" fmla="*/ 84011 w 208692"/>
                <a:gd name="connsiteY917" fmla="*/ 4572 h 199167"/>
                <a:gd name="connsiteX918" fmla="*/ 84296 w 208692"/>
                <a:gd name="connsiteY918" fmla="*/ 4572 h 199167"/>
                <a:gd name="connsiteX919" fmla="*/ 84296 w 208692"/>
                <a:gd name="connsiteY919" fmla="*/ 4286 h 199167"/>
                <a:gd name="connsiteX920" fmla="*/ 84677 w 208692"/>
                <a:gd name="connsiteY920" fmla="*/ 4286 h 199167"/>
                <a:gd name="connsiteX921" fmla="*/ 84677 w 208692"/>
                <a:gd name="connsiteY921" fmla="*/ 3905 h 199167"/>
                <a:gd name="connsiteX922" fmla="*/ 84963 w 208692"/>
                <a:gd name="connsiteY922" fmla="*/ 3619 h 199167"/>
                <a:gd name="connsiteX923" fmla="*/ 85249 w 208692"/>
                <a:gd name="connsiteY923" fmla="*/ 3905 h 199167"/>
                <a:gd name="connsiteX924" fmla="*/ 85630 w 208692"/>
                <a:gd name="connsiteY924" fmla="*/ 3619 h 199167"/>
                <a:gd name="connsiteX925" fmla="*/ 85630 w 208692"/>
                <a:gd name="connsiteY925" fmla="*/ 3334 h 199167"/>
                <a:gd name="connsiteX926" fmla="*/ 85915 w 208692"/>
                <a:gd name="connsiteY926" fmla="*/ 2953 h 199167"/>
                <a:gd name="connsiteX927" fmla="*/ 85915 w 208692"/>
                <a:gd name="connsiteY927" fmla="*/ 3334 h 199167"/>
                <a:gd name="connsiteX928" fmla="*/ 86296 w 208692"/>
                <a:gd name="connsiteY928" fmla="*/ 3334 h 199167"/>
                <a:gd name="connsiteX929" fmla="*/ 86296 w 208692"/>
                <a:gd name="connsiteY929" fmla="*/ 2953 h 199167"/>
                <a:gd name="connsiteX930" fmla="*/ 86296 w 208692"/>
                <a:gd name="connsiteY930" fmla="*/ 3334 h 199167"/>
                <a:gd name="connsiteX931" fmla="*/ 87249 w 208692"/>
                <a:gd name="connsiteY931" fmla="*/ 3334 h 199167"/>
                <a:gd name="connsiteX932" fmla="*/ 87249 w 208692"/>
                <a:gd name="connsiteY932" fmla="*/ 2667 h 199167"/>
                <a:gd name="connsiteX933" fmla="*/ 87630 w 208692"/>
                <a:gd name="connsiteY933" fmla="*/ 2667 h 199167"/>
                <a:gd name="connsiteX934" fmla="*/ 87249 w 208692"/>
                <a:gd name="connsiteY934" fmla="*/ 2667 h 199167"/>
                <a:gd name="connsiteX935" fmla="*/ 87249 w 208692"/>
                <a:gd name="connsiteY935" fmla="*/ 1619 h 199167"/>
                <a:gd name="connsiteX936" fmla="*/ 87630 w 208692"/>
                <a:gd name="connsiteY936" fmla="*/ 1619 h 199167"/>
                <a:gd name="connsiteX937" fmla="*/ 87916 w 208692"/>
                <a:gd name="connsiteY937" fmla="*/ 1333 h 199167"/>
                <a:gd name="connsiteX938" fmla="*/ 88868 w 208692"/>
                <a:gd name="connsiteY938" fmla="*/ 1333 h 199167"/>
                <a:gd name="connsiteX939" fmla="*/ 88868 w 208692"/>
                <a:gd name="connsiteY939" fmla="*/ 952 h 199167"/>
                <a:gd name="connsiteX940" fmla="*/ 89535 w 208692"/>
                <a:gd name="connsiteY940" fmla="*/ 667 h 199167"/>
                <a:gd name="connsiteX941" fmla="*/ 90583 w 208692"/>
                <a:gd name="connsiteY941" fmla="*/ 667 h 199167"/>
                <a:gd name="connsiteX942" fmla="*/ 90583 w 208692"/>
                <a:gd name="connsiteY942" fmla="*/ 0 h 199167"/>
                <a:gd name="connsiteX943" fmla="*/ 90583 w 208692"/>
                <a:gd name="connsiteY943" fmla="*/ 0 h 199167"/>
                <a:gd name="connsiteX944" fmla="*/ 90583 w 208692"/>
                <a:gd name="connsiteY944" fmla="*/ 0 h 1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</a:cxnLst>
              <a:rect l="l" t="t" r="r" b="b"/>
              <a:pathLst>
                <a:path w="208692" h="199167">
                  <a:moveTo>
                    <a:pt x="90583" y="0"/>
                  </a:moveTo>
                  <a:lnTo>
                    <a:pt x="91821" y="2286"/>
                  </a:lnTo>
                  <a:lnTo>
                    <a:pt x="94488" y="3334"/>
                  </a:lnTo>
                  <a:lnTo>
                    <a:pt x="94774" y="3619"/>
                  </a:lnTo>
                  <a:lnTo>
                    <a:pt x="95440" y="3619"/>
                  </a:lnTo>
                  <a:lnTo>
                    <a:pt x="96107" y="4953"/>
                  </a:lnTo>
                  <a:lnTo>
                    <a:pt x="95821" y="5239"/>
                  </a:lnTo>
                  <a:lnTo>
                    <a:pt x="95821" y="5905"/>
                  </a:lnTo>
                  <a:lnTo>
                    <a:pt x="94774" y="6858"/>
                  </a:lnTo>
                  <a:lnTo>
                    <a:pt x="95155" y="7239"/>
                  </a:lnTo>
                  <a:lnTo>
                    <a:pt x="94488" y="7906"/>
                  </a:lnTo>
                  <a:lnTo>
                    <a:pt x="94774" y="8191"/>
                  </a:lnTo>
                  <a:lnTo>
                    <a:pt x="94488" y="10477"/>
                  </a:lnTo>
                  <a:lnTo>
                    <a:pt x="95440" y="10477"/>
                  </a:lnTo>
                  <a:lnTo>
                    <a:pt x="96774" y="10192"/>
                  </a:lnTo>
                  <a:lnTo>
                    <a:pt x="98108" y="10477"/>
                  </a:lnTo>
                  <a:lnTo>
                    <a:pt x="98393" y="10858"/>
                  </a:lnTo>
                  <a:lnTo>
                    <a:pt x="97727" y="11525"/>
                  </a:lnTo>
                  <a:lnTo>
                    <a:pt x="98393" y="11525"/>
                  </a:lnTo>
                  <a:lnTo>
                    <a:pt x="99441" y="12192"/>
                  </a:lnTo>
                  <a:lnTo>
                    <a:pt x="99727" y="11811"/>
                  </a:lnTo>
                  <a:lnTo>
                    <a:pt x="100013" y="12192"/>
                  </a:lnTo>
                  <a:lnTo>
                    <a:pt x="100394" y="12192"/>
                  </a:lnTo>
                  <a:lnTo>
                    <a:pt x="101060" y="12478"/>
                  </a:lnTo>
                  <a:lnTo>
                    <a:pt x="101727" y="13144"/>
                  </a:lnTo>
                  <a:lnTo>
                    <a:pt x="101727" y="14764"/>
                  </a:lnTo>
                  <a:lnTo>
                    <a:pt x="102679" y="14764"/>
                  </a:lnTo>
                  <a:lnTo>
                    <a:pt x="102679" y="14478"/>
                  </a:lnTo>
                  <a:lnTo>
                    <a:pt x="103346" y="14764"/>
                  </a:lnTo>
                  <a:lnTo>
                    <a:pt x="104013" y="14478"/>
                  </a:lnTo>
                  <a:lnTo>
                    <a:pt x="104299" y="14764"/>
                  </a:lnTo>
                  <a:lnTo>
                    <a:pt x="104965" y="14764"/>
                  </a:lnTo>
                  <a:lnTo>
                    <a:pt x="104965" y="14478"/>
                  </a:lnTo>
                  <a:lnTo>
                    <a:pt x="105918" y="14478"/>
                  </a:lnTo>
                  <a:lnTo>
                    <a:pt x="106299" y="14764"/>
                  </a:lnTo>
                  <a:lnTo>
                    <a:pt x="106966" y="14097"/>
                  </a:lnTo>
                  <a:lnTo>
                    <a:pt x="107633" y="13811"/>
                  </a:lnTo>
                  <a:lnTo>
                    <a:pt x="107918" y="13144"/>
                  </a:lnTo>
                  <a:lnTo>
                    <a:pt x="108585" y="12478"/>
                  </a:lnTo>
                  <a:lnTo>
                    <a:pt x="108871" y="12764"/>
                  </a:lnTo>
                  <a:lnTo>
                    <a:pt x="109538" y="12192"/>
                  </a:lnTo>
                  <a:lnTo>
                    <a:pt x="110204" y="11811"/>
                  </a:lnTo>
                  <a:lnTo>
                    <a:pt x="110204" y="11144"/>
                  </a:lnTo>
                  <a:lnTo>
                    <a:pt x="109538" y="11144"/>
                  </a:lnTo>
                  <a:lnTo>
                    <a:pt x="109538" y="10858"/>
                  </a:lnTo>
                  <a:lnTo>
                    <a:pt x="109919" y="10192"/>
                  </a:lnTo>
                  <a:lnTo>
                    <a:pt x="110871" y="9811"/>
                  </a:lnTo>
                  <a:lnTo>
                    <a:pt x="111252" y="9525"/>
                  </a:lnTo>
                  <a:lnTo>
                    <a:pt x="111252" y="8858"/>
                  </a:lnTo>
                  <a:lnTo>
                    <a:pt x="111823" y="8572"/>
                  </a:lnTo>
                  <a:lnTo>
                    <a:pt x="112204" y="8191"/>
                  </a:lnTo>
                  <a:lnTo>
                    <a:pt x="112204" y="7239"/>
                  </a:lnTo>
                  <a:lnTo>
                    <a:pt x="112871" y="7239"/>
                  </a:lnTo>
                  <a:lnTo>
                    <a:pt x="112871" y="7525"/>
                  </a:lnTo>
                  <a:lnTo>
                    <a:pt x="113538" y="7525"/>
                  </a:lnTo>
                  <a:lnTo>
                    <a:pt x="113824" y="6858"/>
                  </a:lnTo>
                  <a:lnTo>
                    <a:pt x="113538" y="5620"/>
                  </a:lnTo>
                  <a:lnTo>
                    <a:pt x="114490" y="4953"/>
                  </a:lnTo>
                  <a:lnTo>
                    <a:pt x="114205" y="3905"/>
                  </a:lnTo>
                  <a:lnTo>
                    <a:pt x="114490" y="3905"/>
                  </a:lnTo>
                  <a:lnTo>
                    <a:pt x="114490" y="4286"/>
                  </a:lnTo>
                  <a:lnTo>
                    <a:pt x="114776" y="4286"/>
                  </a:lnTo>
                  <a:lnTo>
                    <a:pt x="115157" y="3905"/>
                  </a:lnTo>
                  <a:lnTo>
                    <a:pt x="115157" y="3334"/>
                  </a:lnTo>
                  <a:lnTo>
                    <a:pt x="115443" y="3619"/>
                  </a:lnTo>
                  <a:lnTo>
                    <a:pt x="115824" y="4572"/>
                  </a:lnTo>
                  <a:lnTo>
                    <a:pt x="116491" y="4953"/>
                  </a:lnTo>
                  <a:lnTo>
                    <a:pt x="117158" y="4953"/>
                  </a:lnTo>
                  <a:lnTo>
                    <a:pt x="118110" y="4572"/>
                  </a:lnTo>
                  <a:lnTo>
                    <a:pt x="118110" y="4953"/>
                  </a:lnTo>
                  <a:lnTo>
                    <a:pt x="119444" y="4953"/>
                  </a:lnTo>
                  <a:lnTo>
                    <a:pt x="120682" y="4286"/>
                  </a:lnTo>
                  <a:lnTo>
                    <a:pt x="122015" y="4286"/>
                  </a:lnTo>
                  <a:lnTo>
                    <a:pt x="123349" y="6572"/>
                  </a:lnTo>
                  <a:lnTo>
                    <a:pt x="124015" y="6286"/>
                  </a:lnTo>
                  <a:lnTo>
                    <a:pt x="124968" y="5620"/>
                  </a:lnTo>
                  <a:lnTo>
                    <a:pt x="125349" y="6286"/>
                  </a:lnTo>
                  <a:lnTo>
                    <a:pt x="127254" y="6286"/>
                  </a:lnTo>
                  <a:lnTo>
                    <a:pt x="127921" y="5905"/>
                  </a:lnTo>
                  <a:lnTo>
                    <a:pt x="128302" y="6286"/>
                  </a:lnTo>
                  <a:lnTo>
                    <a:pt x="128969" y="6572"/>
                  </a:lnTo>
                  <a:lnTo>
                    <a:pt x="129254" y="6286"/>
                  </a:lnTo>
                  <a:lnTo>
                    <a:pt x="130207" y="6572"/>
                  </a:lnTo>
                  <a:lnTo>
                    <a:pt x="130873" y="6858"/>
                  </a:lnTo>
                  <a:lnTo>
                    <a:pt x="130873" y="7525"/>
                  </a:lnTo>
                  <a:lnTo>
                    <a:pt x="131254" y="7906"/>
                  </a:lnTo>
                  <a:lnTo>
                    <a:pt x="131254" y="8572"/>
                  </a:lnTo>
                  <a:lnTo>
                    <a:pt x="131254" y="6572"/>
                  </a:lnTo>
                  <a:lnTo>
                    <a:pt x="132874" y="5905"/>
                  </a:lnTo>
                  <a:lnTo>
                    <a:pt x="133826" y="5905"/>
                  </a:lnTo>
                  <a:lnTo>
                    <a:pt x="133826" y="6286"/>
                  </a:lnTo>
                  <a:lnTo>
                    <a:pt x="134493" y="6286"/>
                  </a:lnTo>
                  <a:lnTo>
                    <a:pt x="134493" y="5905"/>
                  </a:lnTo>
                  <a:lnTo>
                    <a:pt x="134874" y="5620"/>
                  </a:lnTo>
                  <a:lnTo>
                    <a:pt x="135541" y="5620"/>
                  </a:lnTo>
                  <a:lnTo>
                    <a:pt x="135541" y="5239"/>
                  </a:lnTo>
                  <a:lnTo>
                    <a:pt x="136112" y="5620"/>
                  </a:lnTo>
                  <a:lnTo>
                    <a:pt x="137160" y="5239"/>
                  </a:lnTo>
                  <a:lnTo>
                    <a:pt x="138113" y="5239"/>
                  </a:lnTo>
                  <a:lnTo>
                    <a:pt x="139446" y="5620"/>
                  </a:lnTo>
                  <a:lnTo>
                    <a:pt x="138113" y="5905"/>
                  </a:lnTo>
                  <a:lnTo>
                    <a:pt x="137827" y="6286"/>
                  </a:lnTo>
                  <a:lnTo>
                    <a:pt x="138779" y="6858"/>
                  </a:lnTo>
                  <a:lnTo>
                    <a:pt x="139446" y="9239"/>
                  </a:lnTo>
                  <a:lnTo>
                    <a:pt x="140398" y="9239"/>
                  </a:lnTo>
                  <a:lnTo>
                    <a:pt x="141065" y="10477"/>
                  </a:lnTo>
                  <a:lnTo>
                    <a:pt x="141732" y="9811"/>
                  </a:lnTo>
                  <a:lnTo>
                    <a:pt x="142685" y="9811"/>
                  </a:lnTo>
                  <a:lnTo>
                    <a:pt x="143351" y="9239"/>
                  </a:lnTo>
                  <a:lnTo>
                    <a:pt x="143065" y="8572"/>
                  </a:lnTo>
                  <a:lnTo>
                    <a:pt x="143351" y="8191"/>
                  </a:lnTo>
                  <a:lnTo>
                    <a:pt x="143732" y="8191"/>
                  </a:lnTo>
                  <a:lnTo>
                    <a:pt x="143732" y="8858"/>
                  </a:lnTo>
                  <a:lnTo>
                    <a:pt x="144399" y="9239"/>
                  </a:lnTo>
                  <a:lnTo>
                    <a:pt x="144399" y="9525"/>
                  </a:lnTo>
                  <a:lnTo>
                    <a:pt x="144971" y="9525"/>
                  </a:lnTo>
                  <a:lnTo>
                    <a:pt x="145352" y="10477"/>
                  </a:lnTo>
                  <a:lnTo>
                    <a:pt x="146018" y="11525"/>
                  </a:lnTo>
                  <a:lnTo>
                    <a:pt x="146685" y="11811"/>
                  </a:lnTo>
                  <a:lnTo>
                    <a:pt x="148590" y="11144"/>
                  </a:lnTo>
                  <a:lnTo>
                    <a:pt x="149257" y="12192"/>
                  </a:lnTo>
                  <a:lnTo>
                    <a:pt x="149638" y="11811"/>
                  </a:lnTo>
                  <a:lnTo>
                    <a:pt x="150590" y="12478"/>
                  </a:lnTo>
                  <a:lnTo>
                    <a:pt x="150590" y="14097"/>
                  </a:lnTo>
                  <a:lnTo>
                    <a:pt x="151257" y="13811"/>
                  </a:lnTo>
                  <a:lnTo>
                    <a:pt x="151543" y="13811"/>
                  </a:lnTo>
                  <a:lnTo>
                    <a:pt x="152210" y="14097"/>
                  </a:lnTo>
                  <a:lnTo>
                    <a:pt x="152876" y="13430"/>
                  </a:lnTo>
                  <a:lnTo>
                    <a:pt x="153543" y="13811"/>
                  </a:lnTo>
                  <a:lnTo>
                    <a:pt x="156210" y="13811"/>
                  </a:lnTo>
                  <a:lnTo>
                    <a:pt x="156496" y="14097"/>
                  </a:lnTo>
                  <a:lnTo>
                    <a:pt x="156210" y="14478"/>
                  </a:lnTo>
                  <a:lnTo>
                    <a:pt x="155829" y="15145"/>
                  </a:lnTo>
                  <a:lnTo>
                    <a:pt x="156210" y="15430"/>
                  </a:lnTo>
                  <a:lnTo>
                    <a:pt x="155829" y="15716"/>
                  </a:lnTo>
                  <a:lnTo>
                    <a:pt x="157448" y="15716"/>
                  </a:lnTo>
                  <a:lnTo>
                    <a:pt x="157448" y="16097"/>
                  </a:lnTo>
                  <a:lnTo>
                    <a:pt x="158115" y="16097"/>
                  </a:lnTo>
                  <a:lnTo>
                    <a:pt x="158115" y="16764"/>
                  </a:lnTo>
                  <a:lnTo>
                    <a:pt x="158496" y="17050"/>
                  </a:lnTo>
                  <a:lnTo>
                    <a:pt x="158782" y="17050"/>
                  </a:lnTo>
                  <a:lnTo>
                    <a:pt x="158782" y="17431"/>
                  </a:lnTo>
                  <a:lnTo>
                    <a:pt x="160115" y="18097"/>
                  </a:lnTo>
                  <a:lnTo>
                    <a:pt x="161068" y="18097"/>
                  </a:lnTo>
                  <a:lnTo>
                    <a:pt x="161449" y="17716"/>
                  </a:lnTo>
                  <a:lnTo>
                    <a:pt x="162115" y="18383"/>
                  </a:lnTo>
                  <a:lnTo>
                    <a:pt x="163735" y="18097"/>
                  </a:lnTo>
                  <a:lnTo>
                    <a:pt x="165068" y="19050"/>
                  </a:lnTo>
                  <a:lnTo>
                    <a:pt x="164687" y="20002"/>
                  </a:lnTo>
                  <a:lnTo>
                    <a:pt x="165068" y="19717"/>
                  </a:lnTo>
                  <a:lnTo>
                    <a:pt x="166306" y="19717"/>
                  </a:lnTo>
                  <a:lnTo>
                    <a:pt x="166688" y="19336"/>
                  </a:lnTo>
                  <a:lnTo>
                    <a:pt x="166688" y="19717"/>
                  </a:lnTo>
                  <a:lnTo>
                    <a:pt x="166973" y="20002"/>
                  </a:lnTo>
                  <a:lnTo>
                    <a:pt x="167640" y="19336"/>
                  </a:lnTo>
                  <a:lnTo>
                    <a:pt x="168307" y="20669"/>
                  </a:lnTo>
                  <a:lnTo>
                    <a:pt x="168021" y="21622"/>
                  </a:lnTo>
                  <a:lnTo>
                    <a:pt x="168021" y="22955"/>
                  </a:lnTo>
                  <a:lnTo>
                    <a:pt x="168307" y="22955"/>
                  </a:lnTo>
                  <a:lnTo>
                    <a:pt x="168307" y="23336"/>
                  </a:lnTo>
                  <a:lnTo>
                    <a:pt x="168592" y="24003"/>
                  </a:lnTo>
                  <a:lnTo>
                    <a:pt x="168973" y="24289"/>
                  </a:lnTo>
                  <a:lnTo>
                    <a:pt x="168592" y="24289"/>
                  </a:lnTo>
                  <a:lnTo>
                    <a:pt x="168973" y="24574"/>
                  </a:lnTo>
                  <a:lnTo>
                    <a:pt x="168307" y="24574"/>
                  </a:lnTo>
                  <a:lnTo>
                    <a:pt x="168307" y="24955"/>
                  </a:lnTo>
                  <a:lnTo>
                    <a:pt x="169259" y="25622"/>
                  </a:lnTo>
                  <a:lnTo>
                    <a:pt x="169926" y="25241"/>
                  </a:lnTo>
                  <a:lnTo>
                    <a:pt x="170974" y="25241"/>
                  </a:lnTo>
                  <a:lnTo>
                    <a:pt x="171545" y="24955"/>
                  </a:lnTo>
                  <a:lnTo>
                    <a:pt x="172593" y="25622"/>
                  </a:lnTo>
                  <a:lnTo>
                    <a:pt x="173260" y="24955"/>
                  </a:lnTo>
                  <a:lnTo>
                    <a:pt x="173927" y="25241"/>
                  </a:lnTo>
                  <a:lnTo>
                    <a:pt x="174212" y="25241"/>
                  </a:lnTo>
                  <a:lnTo>
                    <a:pt x="174498" y="25622"/>
                  </a:lnTo>
                  <a:lnTo>
                    <a:pt x="174498" y="26289"/>
                  </a:lnTo>
                  <a:lnTo>
                    <a:pt x="175546" y="26575"/>
                  </a:lnTo>
                  <a:lnTo>
                    <a:pt x="176498" y="27527"/>
                  </a:lnTo>
                  <a:lnTo>
                    <a:pt x="176879" y="27241"/>
                  </a:lnTo>
                  <a:lnTo>
                    <a:pt x="176498" y="27241"/>
                  </a:lnTo>
                  <a:lnTo>
                    <a:pt x="176879" y="26956"/>
                  </a:lnTo>
                  <a:lnTo>
                    <a:pt x="177832" y="26575"/>
                  </a:lnTo>
                  <a:lnTo>
                    <a:pt x="178498" y="27527"/>
                  </a:lnTo>
                  <a:lnTo>
                    <a:pt x="178784" y="28194"/>
                  </a:lnTo>
                  <a:lnTo>
                    <a:pt x="179832" y="27908"/>
                  </a:lnTo>
                  <a:lnTo>
                    <a:pt x="180785" y="28194"/>
                  </a:lnTo>
                  <a:lnTo>
                    <a:pt x="181070" y="28575"/>
                  </a:lnTo>
                  <a:lnTo>
                    <a:pt x="181737" y="28861"/>
                  </a:lnTo>
                  <a:lnTo>
                    <a:pt x="182404" y="29527"/>
                  </a:lnTo>
                  <a:lnTo>
                    <a:pt x="183356" y="30194"/>
                  </a:lnTo>
                  <a:lnTo>
                    <a:pt x="183071" y="30480"/>
                  </a:lnTo>
                  <a:lnTo>
                    <a:pt x="183071" y="31814"/>
                  </a:lnTo>
                  <a:lnTo>
                    <a:pt x="186309" y="31814"/>
                  </a:lnTo>
                  <a:lnTo>
                    <a:pt x="187357" y="32194"/>
                  </a:lnTo>
                  <a:lnTo>
                    <a:pt x="184404" y="40386"/>
                  </a:lnTo>
                  <a:lnTo>
                    <a:pt x="184023" y="41339"/>
                  </a:lnTo>
                  <a:lnTo>
                    <a:pt x="184404" y="41719"/>
                  </a:lnTo>
                  <a:lnTo>
                    <a:pt x="183071" y="42672"/>
                  </a:lnTo>
                  <a:lnTo>
                    <a:pt x="182404" y="42958"/>
                  </a:lnTo>
                  <a:lnTo>
                    <a:pt x="182118" y="44005"/>
                  </a:lnTo>
                  <a:lnTo>
                    <a:pt x="181451" y="44958"/>
                  </a:lnTo>
                  <a:lnTo>
                    <a:pt x="179832" y="45625"/>
                  </a:lnTo>
                  <a:lnTo>
                    <a:pt x="179165" y="45910"/>
                  </a:lnTo>
                  <a:lnTo>
                    <a:pt x="178784" y="46577"/>
                  </a:lnTo>
                  <a:lnTo>
                    <a:pt x="178784" y="46958"/>
                  </a:lnTo>
                  <a:lnTo>
                    <a:pt x="179165" y="47911"/>
                  </a:lnTo>
                  <a:lnTo>
                    <a:pt x="180118" y="48577"/>
                  </a:lnTo>
                  <a:lnTo>
                    <a:pt x="180785" y="49911"/>
                  </a:lnTo>
                  <a:lnTo>
                    <a:pt x="182118" y="51816"/>
                  </a:lnTo>
                  <a:lnTo>
                    <a:pt x="182785" y="53530"/>
                  </a:lnTo>
                  <a:lnTo>
                    <a:pt x="182785" y="55150"/>
                  </a:lnTo>
                  <a:lnTo>
                    <a:pt x="183071" y="54769"/>
                  </a:lnTo>
                  <a:lnTo>
                    <a:pt x="183071" y="55816"/>
                  </a:lnTo>
                  <a:lnTo>
                    <a:pt x="182785" y="55816"/>
                  </a:lnTo>
                  <a:lnTo>
                    <a:pt x="182404" y="56483"/>
                  </a:lnTo>
                  <a:lnTo>
                    <a:pt x="181737" y="57436"/>
                  </a:lnTo>
                  <a:lnTo>
                    <a:pt x="181737" y="57721"/>
                  </a:lnTo>
                  <a:lnTo>
                    <a:pt x="182118" y="58102"/>
                  </a:lnTo>
                  <a:lnTo>
                    <a:pt x="182404" y="58769"/>
                  </a:lnTo>
                  <a:lnTo>
                    <a:pt x="182404" y="59436"/>
                  </a:lnTo>
                  <a:lnTo>
                    <a:pt x="182785" y="59436"/>
                  </a:lnTo>
                  <a:lnTo>
                    <a:pt x="184404" y="58388"/>
                  </a:lnTo>
                  <a:lnTo>
                    <a:pt x="185738" y="57436"/>
                  </a:lnTo>
                  <a:lnTo>
                    <a:pt x="186023" y="57055"/>
                  </a:lnTo>
                  <a:lnTo>
                    <a:pt x="186976" y="58102"/>
                  </a:lnTo>
                  <a:lnTo>
                    <a:pt x="188309" y="58102"/>
                  </a:lnTo>
                  <a:lnTo>
                    <a:pt x="189643" y="59055"/>
                  </a:lnTo>
                  <a:lnTo>
                    <a:pt x="190595" y="59436"/>
                  </a:lnTo>
                  <a:lnTo>
                    <a:pt x="190310" y="60007"/>
                  </a:lnTo>
                  <a:lnTo>
                    <a:pt x="190310" y="61055"/>
                  </a:lnTo>
                  <a:lnTo>
                    <a:pt x="188690" y="62008"/>
                  </a:lnTo>
                  <a:lnTo>
                    <a:pt x="186023" y="63627"/>
                  </a:lnTo>
                  <a:lnTo>
                    <a:pt x="186023" y="64675"/>
                  </a:lnTo>
                  <a:lnTo>
                    <a:pt x="185356" y="66580"/>
                  </a:lnTo>
                  <a:lnTo>
                    <a:pt x="185071" y="66961"/>
                  </a:lnTo>
                  <a:lnTo>
                    <a:pt x="185738" y="67627"/>
                  </a:lnTo>
                  <a:lnTo>
                    <a:pt x="186023" y="67627"/>
                  </a:lnTo>
                  <a:lnTo>
                    <a:pt x="191262" y="64008"/>
                  </a:lnTo>
                  <a:lnTo>
                    <a:pt x="192215" y="64675"/>
                  </a:lnTo>
                  <a:lnTo>
                    <a:pt x="192596" y="64960"/>
                  </a:lnTo>
                  <a:lnTo>
                    <a:pt x="193262" y="65341"/>
                  </a:lnTo>
                  <a:lnTo>
                    <a:pt x="193548" y="66961"/>
                  </a:lnTo>
                  <a:lnTo>
                    <a:pt x="193548" y="67246"/>
                  </a:lnTo>
                  <a:lnTo>
                    <a:pt x="192596" y="67627"/>
                  </a:lnTo>
                  <a:lnTo>
                    <a:pt x="192596" y="67913"/>
                  </a:lnTo>
                  <a:lnTo>
                    <a:pt x="192215" y="68580"/>
                  </a:lnTo>
                  <a:lnTo>
                    <a:pt x="192596" y="68961"/>
                  </a:lnTo>
                  <a:lnTo>
                    <a:pt x="191929" y="70580"/>
                  </a:lnTo>
                  <a:lnTo>
                    <a:pt x="191262" y="71533"/>
                  </a:lnTo>
                  <a:lnTo>
                    <a:pt x="192215" y="73152"/>
                  </a:lnTo>
                  <a:lnTo>
                    <a:pt x="192596" y="75438"/>
                  </a:lnTo>
                  <a:lnTo>
                    <a:pt x="192596" y="75819"/>
                  </a:lnTo>
                  <a:lnTo>
                    <a:pt x="190976" y="78391"/>
                  </a:lnTo>
                  <a:lnTo>
                    <a:pt x="190976" y="79724"/>
                  </a:lnTo>
                  <a:lnTo>
                    <a:pt x="190310" y="80391"/>
                  </a:lnTo>
                  <a:lnTo>
                    <a:pt x="190310" y="83725"/>
                  </a:lnTo>
                  <a:lnTo>
                    <a:pt x="190595" y="84296"/>
                  </a:lnTo>
                  <a:lnTo>
                    <a:pt x="190976" y="84296"/>
                  </a:lnTo>
                  <a:lnTo>
                    <a:pt x="191643" y="84677"/>
                  </a:lnTo>
                  <a:lnTo>
                    <a:pt x="191262" y="85344"/>
                  </a:lnTo>
                  <a:lnTo>
                    <a:pt x="190976" y="85344"/>
                  </a:lnTo>
                  <a:lnTo>
                    <a:pt x="190976" y="86011"/>
                  </a:lnTo>
                  <a:lnTo>
                    <a:pt x="191262" y="85630"/>
                  </a:lnTo>
                  <a:lnTo>
                    <a:pt x="191262" y="86296"/>
                  </a:lnTo>
                  <a:lnTo>
                    <a:pt x="190976" y="86677"/>
                  </a:lnTo>
                  <a:lnTo>
                    <a:pt x="191262" y="86963"/>
                  </a:lnTo>
                  <a:lnTo>
                    <a:pt x="190595" y="87249"/>
                  </a:lnTo>
                  <a:lnTo>
                    <a:pt x="193929" y="86963"/>
                  </a:lnTo>
                  <a:lnTo>
                    <a:pt x="195834" y="86296"/>
                  </a:lnTo>
                  <a:lnTo>
                    <a:pt x="197167" y="86011"/>
                  </a:lnTo>
                  <a:lnTo>
                    <a:pt x="197548" y="86296"/>
                  </a:lnTo>
                  <a:lnTo>
                    <a:pt x="198787" y="86296"/>
                  </a:lnTo>
                  <a:lnTo>
                    <a:pt x="199168" y="86677"/>
                  </a:lnTo>
                  <a:lnTo>
                    <a:pt x="200787" y="87249"/>
                  </a:lnTo>
                  <a:lnTo>
                    <a:pt x="201454" y="86296"/>
                  </a:lnTo>
                  <a:lnTo>
                    <a:pt x="202406" y="86677"/>
                  </a:lnTo>
                  <a:lnTo>
                    <a:pt x="203454" y="86677"/>
                  </a:lnTo>
                  <a:lnTo>
                    <a:pt x="204692" y="85630"/>
                  </a:lnTo>
                  <a:lnTo>
                    <a:pt x="206407" y="85630"/>
                  </a:lnTo>
                  <a:lnTo>
                    <a:pt x="206692" y="85344"/>
                  </a:lnTo>
                  <a:lnTo>
                    <a:pt x="206978" y="85630"/>
                  </a:lnTo>
                  <a:lnTo>
                    <a:pt x="207359" y="86296"/>
                  </a:lnTo>
                  <a:lnTo>
                    <a:pt x="207359" y="87630"/>
                  </a:lnTo>
                  <a:lnTo>
                    <a:pt x="208026" y="88582"/>
                  </a:lnTo>
                  <a:lnTo>
                    <a:pt x="208026" y="90202"/>
                  </a:lnTo>
                  <a:lnTo>
                    <a:pt x="208693" y="91916"/>
                  </a:lnTo>
                  <a:lnTo>
                    <a:pt x="208312" y="91535"/>
                  </a:lnTo>
                  <a:lnTo>
                    <a:pt x="207359" y="90202"/>
                  </a:lnTo>
                  <a:lnTo>
                    <a:pt x="206692" y="89916"/>
                  </a:lnTo>
                  <a:lnTo>
                    <a:pt x="206692" y="90202"/>
                  </a:lnTo>
                  <a:lnTo>
                    <a:pt x="205740" y="91249"/>
                  </a:lnTo>
                  <a:lnTo>
                    <a:pt x="205359" y="91916"/>
                  </a:lnTo>
                  <a:lnTo>
                    <a:pt x="205359" y="95536"/>
                  </a:lnTo>
                  <a:lnTo>
                    <a:pt x="205740" y="95821"/>
                  </a:lnTo>
                  <a:lnTo>
                    <a:pt x="206407" y="95821"/>
                  </a:lnTo>
                  <a:lnTo>
                    <a:pt x="206978" y="96488"/>
                  </a:lnTo>
                  <a:lnTo>
                    <a:pt x="206026" y="99060"/>
                  </a:lnTo>
                  <a:lnTo>
                    <a:pt x="203740" y="101441"/>
                  </a:lnTo>
                  <a:lnTo>
                    <a:pt x="203073" y="102394"/>
                  </a:lnTo>
                  <a:lnTo>
                    <a:pt x="203740" y="103061"/>
                  </a:lnTo>
                  <a:lnTo>
                    <a:pt x="203454" y="103727"/>
                  </a:lnTo>
                  <a:lnTo>
                    <a:pt x="203454" y="105632"/>
                  </a:lnTo>
                  <a:lnTo>
                    <a:pt x="202787" y="106299"/>
                  </a:lnTo>
                  <a:lnTo>
                    <a:pt x="202787" y="106680"/>
                  </a:lnTo>
                  <a:lnTo>
                    <a:pt x="202406" y="106680"/>
                  </a:lnTo>
                  <a:lnTo>
                    <a:pt x="202121" y="106966"/>
                  </a:lnTo>
                  <a:lnTo>
                    <a:pt x="202121" y="108299"/>
                  </a:lnTo>
                  <a:lnTo>
                    <a:pt x="201454" y="108966"/>
                  </a:lnTo>
                  <a:lnTo>
                    <a:pt x="201073" y="109918"/>
                  </a:lnTo>
                  <a:lnTo>
                    <a:pt x="200501" y="110299"/>
                  </a:lnTo>
                  <a:lnTo>
                    <a:pt x="200501" y="110585"/>
                  </a:lnTo>
                  <a:lnTo>
                    <a:pt x="200787" y="110871"/>
                  </a:lnTo>
                  <a:lnTo>
                    <a:pt x="200787" y="111538"/>
                  </a:lnTo>
                  <a:lnTo>
                    <a:pt x="200120" y="112586"/>
                  </a:lnTo>
                  <a:lnTo>
                    <a:pt x="200120" y="112871"/>
                  </a:lnTo>
                  <a:lnTo>
                    <a:pt x="199168" y="114205"/>
                  </a:lnTo>
                  <a:lnTo>
                    <a:pt x="199168" y="114491"/>
                  </a:lnTo>
                  <a:lnTo>
                    <a:pt x="198787" y="114205"/>
                  </a:lnTo>
                  <a:lnTo>
                    <a:pt x="198787" y="115538"/>
                  </a:lnTo>
                  <a:lnTo>
                    <a:pt x="198120" y="115824"/>
                  </a:lnTo>
                  <a:lnTo>
                    <a:pt x="196501" y="116491"/>
                  </a:lnTo>
                  <a:lnTo>
                    <a:pt x="196882" y="116776"/>
                  </a:lnTo>
                  <a:lnTo>
                    <a:pt x="194881" y="118110"/>
                  </a:lnTo>
                  <a:lnTo>
                    <a:pt x="193548" y="117443"/>
                  </a:lnTo>
                  <a:lnTo>
                    <a:pt x="188023" y="122111"/>
                  </a:lnTo>
                  <a:lnTo>
                    <a:pt x="190595" y="122682"/>
                  </a:lnTo>
                  <a:lnTo>
                    <a:pt x="192596" y="122682"/>
                  </a:lnTo>
                  <a:lnTo>
                    <a:pt x="194596" y="123349"/>
                  </a:lnTo>
                  <a:lnTo>
                    <a:pt x="195167" y="125635"/>
                  </a:lnTo>
                  <a:lnTo>
                    <a:pt x="195834" y="126301"/>
                  </a:lnTo>
                  <a:lnTo>
                    <a:pt x="195834" y="126682"/>
                  </a:lnTo>
                  <a:lnTo>
                    <a:pt x="196215" y="127349"/>
                  </a:lnTo>
                  <a:lnTo>
                    <a:pt x="196215" y="127635"/>
                  </a:lnTo>
                  <a:lnTo>
                    <a:pt x="196882" y="128302"/>
                  </a:lnTo>
                  <a:lnTo>
                    <a:pt x="196882" y="128588"/>
                  </a:lnTo>
                  <a:lnTo>
                    <a:pt x="196215" y="129254"/>
                  </a:lnTo>
                  <a:lnTo>
                    <a:pt x="196215" y="129635"/>
                  </a:lnTo>
                  <a:lnTo>
                    <a:pt x="194596" y="130588"/>
                  </a:lnTo>
                  <a:lnTo>
                    <a:pt x="192215" y="132588"/>
                  </a:lnTo>
                  <a:lnTo>
                    <a:pt x="189262" y="135541"/>
                  </a:lnTo>
                  <a:lnTo>
                    <a:pt x="189643" y="135826"/>
                  </a:lnTo>
                  <a:lnTo>
                    <a:pt x="189643" y="136493"/>
                  </a:lnTo>
                  <a:lnTo>
                    <a:pt x="187642" y="139160"/>
                  </a:lnTo>
                  <a:lnTo>
                    <a:pt x="183356" y="142113"/>
                  </a:lnTo>
                  <a:lnTo>
                    <a:pt x="183356" y="143351"/>
                  </a:lnTo>
                  <a:lnTo>
                    <a:pt x="182404" y="144399"/>
                  </a:lnTo>
                  <a:lnTo>
                    <a:pt x="180785" y="145066"/>
                  </a:lnTo>
                  <a:lnTo>
                    <a:pt x="179451" y="146018"/>
                  </a:lnTo>
                  <a:lnTo>
                    <a:pt x="177832" y="146971"/>
                  </a:lnTo>
                  <a:lnTo>
                    <a:pt x="171260" y="150304"/>
                  </a:lnTo>
                  <a:lnTo>
                    <a:pt x="168021" y="153924"/>
                  </a:lnTo>
                  <a:lnTo>
                    <a:pt x="165354" y="156496"/>
                  </a:lnTo>
                  <a:lnTo>
                    <a:pt x="163735" y="157543"/>
                  </a:lnTo>
                  <a:lnTo>
                    <a:pt x="162687" y="159448"/>
                  </a:lnTo>
                  <a:lnTo>
                    <a:pt x="160401" y="163068"/>
                  </a:lnTo>
                  <a:lnTo>
                    <a:pt x="158496" y="166021"/>
                  </a:lnTo>
                  <a:lnTo>
                    <a:pt x="156781" y="167354"/>
                  </a:lnTo>
                  <a:lnTo>
                    <a:pt x="156496" y="168021"/>
                  </a:lnTo>
                  <a:lnTo>
                    <a:pt x="155829" y="168688"/>
                  </a:lnTo>
                  <a:lnTo>
                    <a:pt x="150304" y="170974"/>
                  </a:lnTo>
                  <a:lnTo>
                    <a:pt x="147638" y="171641"/>
                  </a:lnTo>
                  <a:lnTo>
                    <a:pt x="146685" y="171641"/>
                  </a:lnTo>
                  <a:lnTo>
                    <a:pt x="146304" y="171260"/>
                  </a:lnTo>
                  <a:lnTo>
                    <a:pt x="143351" y="177832"/>
                  </a:lnTo>
                  <a:lnTo>
                    <a:pt x="140113" y="180499"/>
                  </a:lnTo>
                  <a:lnTo>
                    <a:pt x="138113" y="181166"/>
                  </a:lnTo>
                  <a:lnTo>
                    <a:pt x="135541" y="181832"/>
                  </a:lnTo>
                  <a:lnTo>
                    <a:pt x="132588" y="181166"/>
                  </a:lnTo>
                  <a:lnTo>
                    <a:pt x="129635" y="179165"/>
                  </a:lnTo>
                  <a:lnTo>
                    <a:pt x="127635" y="179165"/>
                  </a:lnTo>
                  <a:lnTo>
                    <a:pt x="126302" y="180499"/>
                  </a:lnTo>
                  <a:lnTo>
                    <a:pt x="121729" y="180118"/>
                  </a:lnTo>
                  <a:lnTo>
                    <a:pt x="119063" y="180499"/>
                  </a:lnTo>
                  <a:lnTo>
                    <a:pt x="114490" y="180118"/>
                  </a:lnTo>
                  <a:lnTo>
                    <a:pt x="113824" y="180785"/>
                  </a:lnTo>
                  <a:lnTo>
                    <a:pt x="111823" y="180785"/>
                  </a:lnTo>
                  <a:lnTo>
                    <a:pt x="108871" y="181166"/>
                  </a:lnTo>
                  <a:lnTo>
                    <a:pt x="107252" y="182785"/>
                  </a:lnTo>
                  <a:lnTo>
                    <a:pt x="104299" y="181832"/>
                  </a:lnTo>
                  <a:lnTo>
                    <a:pt x="100013" y="185356"/>
                  </a:lnTo>
                  <a:lnTo>
                    <a:pt x="98774" y="187357"/>
                  </a:lnTo>
                  <a:lnTo>
                    <a:pt x="96774" y="187357"/>
                  </a:lnTo>
                  <a:lnTo>
                    <a:pt x="90202" y="192976"/>
                  </a:lnTo>
                  <a:lnTo>
                    <a:pt x="88202" y="194215"/>
                  </a:lnTo>
                  <a:lnTo>
                    <a:pt x="84296" y="197548"/>
                  </a:lnTo>
                  <a:lnTo>
                    <a:pt x="82010" y="199168"/>
                  </a:lnTo>
                  <a:lnTo>
                    <a:pt x="82010" y="198501"/>
                  </a:lnTo>
                  <a:lnTo>
                    <a:pt x="79343" y="191929"/>
                  </a:lnTo>
                  <a:lnTo>
                    <a:pt x="75152" y="182118"/>
                  </a:lnTo>
                  <a:lnTo>
                    <a:pt x="73152" y="177165"/>
                  </a:lnTo>
                  <a:lnTo>
                    <a:pt x="73438" y="173545"/>
                  </a:lnTo>
                  <a:lnTo>
                    <a:pt x="72485" y="171926"/>
                  </a:lnTo>
                  <a:lnTo>
                    <a:pt x="73152" y="169640"/>
                  </a:lnTo>
                  <a:lnTo>
                    <a:pt x="72866" y="166402"/>
                  </a:lnTo>
                  <a:lnTo>
                    <a:pt x="72866" y="165354"/>
                  </a:lnTo>
                  <a:lnTo>
                    <a:pt x="73152" y="165068"/>
                  </a:lnTo>
                  <a:lnTo>
                    <a:pt x="73152" y="164687"/>
                  </a:lnTo>
                  <a:lnTo>
                    <a:pt x="73438" y="164116"/>
                  </a:lnTo>
                  <a:lnTo>
                    <a:pt x="73438" y="163449"/>
                  </a:lnTo>
                  <a:lnTo>
                    <a:pt x="73152" y="163068"/>
                  </a:lnTo>
                  <a:lnTo>
                    <a:pt x="73152" y="162782"/>
                  </a:lnTo>
                  <a:lnTo>
                    <a:pt x="72866" y="162401"/>
                  </a:lnTo>
                  <a:lnTo>
                    <a:pt x="72485" y="161735"/>
                  </a:lnTo>
                  <a:lnTo>
                    <a:pt x="72200" y="161735"/>
                  </a:lnTo>
                  <a:lnTo>
                    <a:pt x="72200" y="161449"/>
                  </a:lnTo>
                  <a:lnTo>
                    <a:pt x="71533" y="160782"/>
                  </a:lnTo>
                  <a:lnTo>
                    <a:pt x="71533" y="160496"/>
                  </a:lnTo>
                  <a:lnTo>
                    <a:pt x="70866" y="159829"/>
                  </a:lnTo>
                  <a:lnTo>
                    <a:pt x="70866" y="159448"/>
                  </a:lnTo>
                  <a:lnTo>
                    <a:pt x="70485" y="159163"/>
                  </a:lnTo>
                  <a:lnTo>
                    <a:pt x="70485" y="158782"/>
                  </a:lnTo>
                  <a:lnTo>
                    <a:pt x="70199" y="158782"/>
                  </a:lnTo>
                  <a:lnTo>
                    <a:pt x="70199" y="158496"/>
                  </a:lnTo>
                  <a:lnTo>
                    <a:pt x="69914" y="158210"/>
                  </a:lnTo>
                  <a:lnTo>
                    <a:pt x="69914" y="157543"/>
                  </a:lnTo>
                  <a:lnTo>
                    <a:pt x="69533" y="157543"/>
                  </a:lnTo>
                  <a:lnTo>
                    <a:pt x="69533" y="157163"/>
                  </a:lnTo>
                  <a:lnTo>
                    <a:pt x="68580" y="156210"/>
                  </a:lnTo>
                  <a:lnTo>
                    <a:pt x="68199" y="156210"/>
                  </a:lnTo>
                  <a:lnTo>
                    <a:pt x="67913" y="155829"/>
                  </a:lnTo>
                  <a:lnTo>
                    <a:pt x="67913" y="155543"/>
                  </a:lnTo>
                  <a:lnTo>
                    <a:pt x="66961" y="154591"/>
                  </a:lnTo>
                  <a:lnTo>
                    <a:pt x="66961" y="154210"/>
                  </a:lnTo>
                  <a:lnTo>
                    <a:pt x="66580" y="154210"/>
                  </a:lnTo>
                  <a:lnTo>
                    <a:pt x="66580" y="153924"/>
                  </a:lnTo>
                  <a:lnTo>
                    <a:pt x="66294" y="153924"/>
                  </a:lnTo>
                  <a:lnTo>
                    <a:pt x="66294" y="153543"/>
                  </a:lnTo>
                  <a:lnTo>
                    <a:pt x="65913" y="153543"/>
                  </a:lnTo>
                  <a:lnTo>
                    <a:pt x="64579" y="152591"/>
                  </a:lnTo>
                  <a:lnTo>
                    <a:pt x="63341" y="150590"/>
                  </a:lnTo>
                  <a:lnTo>
                    <a:pt x="62294" y="148685"/>
                  </a:lnTo>
                  <a:lnTo>
                    <a:pt x="62294" y="148304"/>
                  </a:lnTo>
                  <a:lnTo>
                    <a:pt x="62675" y="148304"/>
                  </a:lnTo>
                  <a:lnTo>
                    <a:pt x="65246" y="145066"/>
                  </a:lnTo>
                  <a:lnTo>
                    <a:pt x="65913" y="143732"/>
                  </a:lnTo>
                  <a:lnTo>
                    <a:pt x="68199" y="141446"/>
                  </a:lnTo>
                  <a:lnTo>
                    <a:pt x="69533" y="139446"/>
                  </a:lnTo>
                  <a:lnTo>
                    <a:pt x="71533" y="136874"/>
                  </a:lnTo>
                  <a:lnTo>
                    <a:pt x="73438" y="134874"/>
                  </a:lnTo>
                  <a:lnTo>
                    <a:pt x="74104" y="133921"/>
                  </a:lnTo>
                  <a:lnTo>
                    <a:pt x="74486" y="133921"/>
                  </a:lnTo>
                  <a:lnTo>
                    <a:pt x="74486" y="133255"/>
                  </a:lnTo>
                  <a:lnTo>
                    <a:pt x="74771" y="133255"/>
                  </a:lnTo>
                  <a:lnTo>
                    <a:pt x="75152" y="132874"/>
                  </a:lnTo>
                  <a:lnTo>
                    <a:pt x="76105" y="131540"/>
                  </a:lnTo>
                  <a:lnTo>
                    <a:pt x="76105" y="131254"/>
                  </a:lnTo>
                  <a:lnTo>
                    <a:pt x="75152" y="130969"/>
                  </a:lnTo>
                  <a:lnTo>
                    <a:pt x="75438" y="130302"/>
                  </a:lnTo>
                  <a:lnTo>
                    <a:pt x="75438" y="129921"/>
                  </a:lnTo>
                  <a:lnTo>
                    <a:pt x="74771" y="129254"/>
                  </a:lnTo>
                  <a:lnTo>
                    <a:pt x="70199" y="127635"/>
                  </a:lnTo>
                  <a:lnTo>
                    <a:pt x="69533" y="127349"/>
                  </a:lnTo>
                  <a:lnTo>
                    <a:pt x="67246" y="125635"/>
                  </a:lnTo>
                  <a:lnTo>
                    <a:pt x="65913" y="123730"/>
                  </a:lnTo>
                  <a:lnTo>
                    <a:pt x="63627" y="121444"/>
                  </a:lnTo>
                  <a:lnTo>
                    <a:pt x="63627" y="121063"/>
                  </a:lnTo>
                  <a:lnTo>
                    <a:pt x="60008" y="115538"/>
                  </a:lnTo>
                  <a:lnTo>
                    <a:pt x="60008" y="115157"/>
                  </a:lnTo>
                  <a:lnTo>
                    <a:pt x="59722" y="115157"/>
                  </a:lnTo>
                  <a:lnTo>
                    <a:pt x="56388" y="109633"/>
                  </a:lnTo>
                  <a:lnTo>
                    <a:pt x="54483" y="108585"/>
                  </a:lnTo>
                  <a:lnTo>
                    <a:pt x="53150" y="108585"/>
                  </a:lnTo>
                  <a:lnTo>
                    <a:pt x="53150" y="108299"/>
                  </a:lnTo>
                  <a:lnTo>
                    <a:pt x="53435" y="108299"/>
                  </a:lnTo>
                  <a:lnTo>
                    <a:pt x="53435" y="107918"/>
                  </a:lnTo>
                  <a:lnTo>
                    <a:pt x="53816" y="107918"/>
                  </a:lnTo>
                  <a:lnTo>
                    <a:pt x="53816" y="107632"/>
                  </a:lnTo>
                  <a:lnTo>
                    <a:pt x="54102" y="107632"/>
                  </a:lnTo>
                  <a:lnTo>
                    <a:pt x="54102" y="107347"/>
                  </a:lnTo>
                  <a:lnTo>
                    <a:pt x="54769" y="107347"/>
                  </a:lnTo>
                  <a:lnTo>
                    <a:pt x="54769" y="106680"/>
                  </a:lnTo>
                  <a:lnTo>
                    <a:pt x="55150" y="106299"/>
                  </a:lnTo>
                  <a:lnTo>
                    <a:pt x="55435" y="105632"/>
                  </a:lnTo>
                  <a:lnTo>
                    <a:pt x="55435" y="105346"/>
                  </a:lnTo>
                  <a:lnTo>
                    <a:pt x="55721" y="104966"/>
                  </a:lnTo>
                  <a:lnTo>
                    <a:pt x="56102" y="104394"/>
                  </a:lnTo>
                  <a:lnTo>
                    <a:pt x="56769" y="103727"/>
                  </a:lnTo>
                  <a:lnTo>
                    <a:pt x="57055" y="103061"/>
                  </a:lnTo>
                  <a:lnTo>
                    <a:pt x="57436" y="102679"/>
                  </a:lnTo>
                  <a:lnTo>
                    <a:pt x="57436" y="102013"/>
                  </a:lnTo>
                  <a:lnTo>
                    <a:pt x="57721" y="102013"/>
                  </a:lnTo>
                  <a:lnTo>
                    <a:pt x="57721" y="101727"/>
                  </a:lnTo>
                  <a:lnTo>
                    <a:pt x="58102" y="101441"/>
                  </a:lnTo>
                  <a:lnTo>
                    <a:pt x="58388" y="101441"/>
                  </a:lnTo>
                  <a:lnTo>
                    <a:pt x="58388" y="101060"/>
                  </a:lnTo>
                  <a:lnTo>
                    <a:pt x="58674" y="101060"/>
                  </a:lnTo>
                  <a:lnTo>
                    <a:pt x="58674" y="100774"/>
                  </a:lnTo>
                  <a:lnTo>
                    <a:pt x="59055" y="100774"/>
                  </a:lnTo>
                  <a:lnTo>
                    <a:pt x="59055" y="100393"/>
                  </a:lnTo>
                  <a:lnTo>
                    <a:pt x="59341" y="100393"/>
                  </a:lnTo>
                  <a:lnTo>
                    <a:pt x="59341" y="100108"/>
                  </a:lnTo>
                  <a:lnTo>
                    <a:pt x="59722" y="100108"/>
                  </a:lnTo>
                  <a:lnTo>
                    <a:pt x="59722" y="99441"/>
                  </a:lnTo>
                  <a:lnTo>
                    <a:pt x="60008" y="99441"/>
                  </a:lnTo>
                  <a:lnTo>
                    <a:pt x="60008" y="98774"/>
                  </a:lnTo>
                  <a:lnTo>
                    <a:pt x="60389" y="98774"/>
                  </a:lnTo>
                  <a:lnTo>
                    <a:pt x="60389" y="98107"/>
                  </a:lnTo>
                  <a:lnTo>
                    <a:pt x="60674" y="98107"/>
                  </a:lnTo>
                  <a:lnTo>
                    <a:pt x="60674" y="97822"/>
                  </a:lnTo>
                  <a:lnTo>
                    <a:pt x="61055" y="97822"/>
                  </a:lnTo>
                  <a:lnTo>
                    <a:pt x="61055" y="97155"/>
                  </a:lnTo>
                  <a:lnTo>
                    <a:pt x="61341" y="97155"/>
                  </a:lnTo>
                  <a:lnTo>
                    <a:pt x="61627" y="96774"/>
                  </a:lnTo>
                  <a:lnTo>
                    <a:pt x="61627" y="96488"/>
                  </a:lnTo>
                  <a:lnTo>
                    <a:pt x="62008" y="96488"/>
                  </a:lnTo>
                  <a:lnTo>
                    <a:pt x="62008" y="96107"/>
                  </a:lnTo>
                  <a:lnTo>
                    <a:pt x="62294" y="96107"/>
                  </a:lnTo>
                  <a:lnTo>
                    <a:pt x="62294" y="95821"/>
                  </a:lnTo>
                  <a:lnTo>
                    <a:pt x="62960" y="95821"/>
                  </a:lnTo>
                  <a:lnTo>
                    <a:pt x="62960" y="95155"/>
                  </a:lnTo>
                  <a:lnTo>
                    <a:pt x="63341" y="95155"/>
                  </a:lnTo>
                  <a:lnTo>
                    <a:pt x="63341" y="94488"/>
                  </a:lnTo>
                  <a:lnTo>
                    <a:pt x="63627" y="94488"/>
                  </a:lnTo>
                  <a:lnTo>
                    <a:pt x="63627" y="93821"/>
                  </a:lnTo>
                  <a:lnTo>
                    <a:pt x="64008" y="92869"/>
                  </a:lnTo>
                  <a:lnTo>
                    <a:pt x="63627" y="92202"/>
                  </a:lnTo>
                  <a:lnTo>
                    <a:pt x="63627" y="91916"/>
                  </a:lnTo>
                  <a:lnTo>
                    <a:pt x="64008" y="91916"/>
                  </a:lnTo>
                  <a:lnTo>
                    <a:pt x="64008" y="90583"/>
                  </a:lnTo>
                  <a:lnTo>
                    <a:pt x="64294" y="90202"/>
                  </a:lnTo>
                  <a:lnTo>
                    <a:pt x="64579" y="90202"/>
                  </a:lnTo>
                  <a:lnTo>
                    <a:pt x="64579" y="89916"/>
                  </a:lnTo>
                  <a:lnTo>
                    <a:pt x="64960" y="89916"/>
                  </a:lnTo>
                  <a:lnTo>
                    <a:pt x="64960" y="89630"/>
                  </a:lnTo>
                  <a:lnTo>
                    <a:pt x="65246" y="89630"/>
                  </a:lnTo>
                  <a:lnTo>
                    <a:pt x="65246" y="89249"/>
                  </a:lnTo>
                  <a:lnTo>
                    <a:pt x="65627" y="89249"/>
                  </a:lnTo>
                  <a:lnTo>
                    <a:pt x="65627" y="88964"/>
                  </a:lnTo>
                  <a:lnTo>
                    <a:pt x="66294" y="88964"/>
                  </a:lnTo>
                  <a:lnTo>
                    <a:pt x="66294" y="88582"/>
                  </a:lnTo>
                  <a:lnTo>
                    <a:pt x="66580" y="88582"/>
                  </a:lnTo>
                  <a:lnTo>
                    <a:pt x="66580" y="88297"/>
                  </a:lnTo>
                  <a:lnTo>
                    <a:pt x="66961" y="88297"/>
                  </a:lnTo>
                  <a:lnTo>
                    <a:pt x="67246" y="87916"/>
                  </a:lnTo>
                  <a:lnTo>
                    <a:pt x="67532" y="87916"/>
                  </a:lnTo>
                  <a:lnTo>
                    <a:pt x="68199" y="87249"/>
                  </a:lnTo>
                  <a:lnTo>
                    <a:pt x="68580" y="87249"/>
                  </a:lnTo>
                  <a:lnTo>
                    <a:pt x="68199" y="86963"/>
                  </a:lnTo>
                  <a:lnTo>
                    <a:pt x="67532" y="86677"/>
                  </a:lnTo>
                  <a:lnTo>
                    <a:pt x="67246" y="86296"/>
                  </a:lnTo>
                  <a:lnTo>
                    <a:pt x="67532" y="86296"/>
                  </a:lnTo>
                  <a:lnTo>
                    <a:pt x="67532" y="85344"/>
                  </a:lnTo>
                  <a:lnTo>
                    <a:pt x="58388" y="80772"/>
                  </a:lnTo>
                  <a:lnTo>
                    <a:pt x="56769" y="79057"/>
                  </a:lnTo>
                  <a:lnTo>
                    <a:pt x="54102" y="77819"/>
                  </a:lnTo>
                  <a:lnTo>
                    <a:pt x="52102" y="76105"/>
                  </a:lnTo>
                  <a:lnTo>
                    <a:pt x="50197" y="75819"/>
                  </a:lnTo>
                  <a:lnTo>
                    <a:pt x="49816" y="75819"/>
                  </a:lnTo>
                  <a:lnTo>
                    <a:pt x="47911" y="75152"/>
                  </a:lnTo>
                  <a:lnTo>
                    <a:pt x="46863" y="73533"/>
                  </a:lnTo>
                  <a:lnTo>
                    <a:pt x="46863" y="72485"/>
                  </a:lnTo>
                  <a:lnTo>
                    <a:pt x="46577" y="72485"/>
                  </a:lnTo>
                  <a:lnTo>
                    <a:pt x="46577" y="70580"/>
                  </a:lnTo>
                  <a:lnTo>
                    <a:pt x="46196" y="69914"/>
                  </a:lnTo>
                  <a:lnTo>
                    <a:pt x="45625" y="69532"/>
                  </a:lnTo>
                  <a:lnTo>
                    <a:pt x="45625" y="69247"/>
                  </a:lnTo>
                  <a:lnTo>
                    <a:pt x="44958" y="68580"/>
                  </a:lnTo>
                  <a:lnTo>
                    <a:pt x="44958" y="68294"/>
                  </a:lnTo>
                  <a:lnTo>
                    <a:pt x="44291" y="68294"/>
                  </a:lnTo>
                  <a:lnTo>
                    <a:pt x="38386" y="65341"/>
                  </a:lnTo>
                  <a:lnTo>
                    <a:pt x="38386" y="64960"/>
                  </a:lnTo>
                  <a:lnTo>
                    <a:pt x="38005" y="64960"/>
                  </a:lnTo>
                  <a:lnTo>
                    <a:pt x="38005" y="64675"/>
                  </a:lnTo>
                  <a:lnTo>
                    <a:pt x="37052" y="64675"/>
                  </a:lnTo>
                  <a:lnTo>
                    <a:pt x="37052" y="64294"/>
                  </a:lnTo>
                  <a:lnTo>
                    <a:pt x="36767" y="64294"/>
                  </a:lnTo>
                  <a:lnTo>
                    <a:pt x="36767" y="64008"/>
                  </a:lnTo>
                  <a:lnTo>
                    <a:pt x="36385" y="64008"/>
                  </a:lnTo>
                  <a:lnTo>
                    <a:pt x="36767" y="64008"/>
                  </a:lnTo>
                  <a:lnTo>
                    <a:pt x="36385" y="64008"/>
                  </a:lnTo>
                  <a:lnTo>
                    <a:pt x="36385" y="63627"/>
                  </a:lnTo>
                  <a:lnTo>
                    <a:pt x="36385" y="64008"/>
                  </a:lnTo>
                  <a:lnTo>
                    <a:pt x="36100" y="64008"/>
                  </a:lnTo>
                  <a:lnTo>
                    <a:pt x="36100" y="63627"/>
                  </a:lnTo>
                  <a:lnTo>
                    <a:pt x="35719" y="63627"/>
                  </a:lnTo>
                  <a:lnTo>
                    <a:pt x="35052" y="62960"/>
                  </a:lnTo>
                  <a:lnTo>
                    <a:pt x="34766" y="61341"/>
                  </a:lnTo>
                  <a:lnTo>
                    <a:pt x="34766" y="59055"/>
                  </a:lnTo>
                  <a:lnTo>
                    <a:pt x="35052" y="59055"/>
                  </a:lnTo>
                  <a:lnTo>
                    <a:pt x="35052" y="58388"/>
                  </a:lnTo>
                  <a:lnTo>
                    <a:pt x="34766" y="57436"/>
                  </a:lnTo>
                  <a:lnTo>
                    <a:pt x="34766" y="53530"/>
                  </a:lnTo>
                  <a:lnTo>
                    <a:pt x="33814" y="53530"/>
                  </a:lnTo>
                  <a:lnTo>
                    <a:pt x="33814" y="53816"/>
                  </a:lnTo>
                  <a:lnTo>
                    <a:pt x="33147" y="53149"/>
                  </a:lnTo>
                  <a:lnTo>
                    <a:pt x="32766" y="53149"/>
                  </a:lnTo>
                  <a:lnTo>
                    <a:pt x="29527" y="54102"/>
                  </a:lnTo>
                  <a:lnTo>
                    <a:pt x="28480" y="53816"/>
                  </a:lnTo>
                  <a:lnTo>
                    <a:pt x="26194" y="53816"/>
                  </a:lnTo>
                  <a:lnTo>
                    <a:pt x="25241" y="53530"/>
                  </a:lnTo>
                  <a:lnTo>
                    <a:pt x="23622" y="52864"/>
                  </a:lnTo>
                  <a:lnTo>
                    <a:pt x="19621" y="49911"/>
                  </a:lnTo>
                  <a:lnTo>
                    <a:pt x="18002" y="48196"/>
                  </a:lnTo>
                  <a:lnTo>
                    <a:pt x="17717" y="47625"/>
                  </a:lnTo>
                  <a:lnTo>
                    <a:pt x="15050" y="45625"/>
                  </a:lnTo>
                  <a:lnTo>
                    <a:pt x="14383" y="44958"/>
                  </a:lnTo>
                  <a:lnTo>
                    <a:pt x="13716" y="44005"/>
                  </a:lnTo>
                  <a:lnTo>
                    <a:pt x="12764" y="42672"/>
                  </a:lnTo>
                  <a:lnTo>
                    <a:pt x="11811" y="42005"/>
                  </a:lnTo>
                  <a:lnTo>
                    <a:pt x="10192" y="41053"/>
                  </a:lnTo>
                  <a:lnTo>
                    <a:pt x="8477" y="39338"/>
                  </a:lnTo>
                  <a:lnTo>
                    <a:pt x="8192" y="39338"/>
                  </a:lnTo>
                  <a:lnTo>
                    <a:pt x="7525" y="39052"/>
                  </a:lnTo>
                  <a:lnTo>
                    <a:pt x="6572" y="39052"/>
                  </a:lnTo>
                  <a:lnTo>
                    <a:pt x="6572" y="38767"/>
                  </a:lnTo>
                  <a:lnTo>
                    <a:pt x="5525" y="38100"/>
                  </a:lnTo>
                  <a:lnTo>
                    <a:pt x="3905" y="35147"/>
                  </a:lnTo>
                  <a:lnTo>
                    <a:pt x="952" y="32861"/>
                  </a:lnTo>
                  <a:lnTo>
                    <a:pt x="667" y="32194"/>
                  </a:lnTo>
                  <a:lnTo>
                    <a:pt x="286" y="31814"/>
                  </a:lnTo>
                  <a:lnTo>
                    <a:pt x="667" y="31814"/>
                  </a:lnTo>
                  <a:lnTo>
                    <a:pt x="286" y="31528"/>
                  </a:lnTo>
                  <a:lnTo>
                    <a:pt x="286" y="30194"/>
                  </a:lnTo>
                  <a:lnTo>
                    <a:pt x="0" y="30194"/>
                  </a:lnTo>
                  <a:lnTo>
                    <a:pt x="0" y="29527"/>
                  </a:lnTo>
                  <a:lnTo>
                    <a:pt x="286" y="29527"/>
                  </a:lnTo>
                  <a:lnTo>
                    <a:pt x="0" y="29242"/>
                  </a:lnTo>
                  <a:lnTo>
                    <a:pt x="286" y="29242"/>
                  </a:lnTo>
                  <a:lnTo>
                    <a:pt x="0" y="29242"/>
                  </a:lnTo>
                  <a:lnTo>
                    <a:pt x="286" y="29242"/>
                  </a:lnTo>
                  <a:lnTo>
                    <a:pt x="286" y="27908"/>
                  </a:lnTo>
                  <a:lnTo>
                    <a:pt x="667" y="27241"/>
                  </a:lnTo>
                  <a:lnTo>
                    <a:pt x="2286" y="27241"/>
                  </a:lnTo>
                  <a:lnTo>
                    <a:pt x="2286" y="26575"/>
                  </a:lnTo>
                  <a:lnTo>
                    <a:pt x="2953" y="26575"/>
                  </a:lnTo>
                  <a:lnTo>
                    <a:pt x="2286" y="26575"/>
                  </a:lnTo>
                  <a:lnTo>
                    <a:pt x="2286" y="27241"/>
                  </a:lnTo>
                  <a:lnTo>
                    <a:pt x="2286" y="26956"/>
                  </a:lnTo>
                  <a:lnTo>
                    <a:pt x="2572" y="27241"/>
                  </a:lnTo>
                  <a:lnTo>
                    <a:pt x="2572" y="26575"/>
                  </a:lnTo>
                  <a:lnTo>
                    <a:pt x="2572" y="26956"/>
                  </a:lnTo>
                  <a:lnTo>
                    <a:pt x="2953" y="26956"/>
                  </a:lnTo>
                  <a:lnTo>
                    <a:pt x="2953" y="26575"/>
                  </a:lnTo>
                  <a:lnTo>
                    <a:pt x="3619" y="26575"/>
                  </a:lnTo>
                  <a:lnTo>
                    <a:pt x="3239" y="26575"/>
                  </a:lnTo>
                  <a:lnTo>
                    <a:pt x="3619" y="26575"/>
                  </a:lnTo>
                  <a:lnTo>
                    <a:pt x="3239" y="26956"/>
                  </a:lnTo>
                  <a:lnTo>
                    <a:pt x="3905" y="26956"/>
                  </a:lnTo>
                  <a:lnTo>
                    <a:pt x="3905" y="26575"/>
                  </a:lnTo>
                  <a:lnTo>
                    <a:pt x="4286" y="26575"/>
                  </a:lnTo>
                  <a:lnTo>
                    <a:pt x="3905" y="26575"/>
                  </a:lnTo>
                  <a:lnTo>
                    <a:pt x="3905" y="26956"/>
                  </a:lnTo>
                  <a:lnTo>
                    <a:pt x="4572" y="26956"/>
                  </a:lnTo>
                  <a:lnTo>
                    <a:pt x="4572" y="26289"/>
                  </a:lnTo>
                  <a:lnTo>
                    <a:pt x="5906" y="26289"/>
                  </a:lnTo>
                  <a:lnTo>
                    <a:pt x="5525" y="25908"/>
                  </a:lnTo>
                  <a:lnTo>
                    <a:pt x="5906" y="25908"/>
                  </a:lnTo>
                  <a:lnTo>
                    <a:pt x="5906" y="26289"/>
                  </a:lnTo>
                  <a:lnTo>
                    <a:pt x="5906" y="25622"/>
                  </a:lnTo>
                  <a:lnTo>
                    <a:pt x="6191" y="25622"/>
                  </a:lnTo>
                  <a:lnTo>
                    <a:pt x="6191" y="25241"/>
                  </a:lnTo>
                  <a:lnTo>
                    <a:pt x="6572" y="25241"/>
                  </a:lnTo>
                  <a:lnTo>
                    <a:pt x="6572" y="24574"/>
                  </a:lnTo>
                  <a:lnTo>
                    <a:pt x="6572" y="24955"/>
                  </a:lnTo>
                  <a:lnTo>
                    <a:pt x="6858" y="24955"/>
                  </a:lnTo>
                  <a:lnTo>
                    <a:pt x="6858" y="24574"/>
                  </a:lnTo>
                  <a:lnTo>
                    <a:pt x="6858" y="24955"/>
                  </a:lnTo>
                  <a:lnTo>
                    <a:pt x="7525" y="24955"/>
                  </a:lnTo>
                  <a:lnTo>
                    <a:pt x="7525" y="24574"/>
                  </a:lnTo>
                  <a:lnTo>
                    <a:pt x="7810" y="24574"/>
                  </a:lnTo>
                  <a:lnTo>
                    <a:pt x="7810" y="24289"/>
                  </a:lnTo>
                  <a:lnTo>
                    <a:pt x="8477" y="24289"/>
                  </a:lnTo>
                  <a:lnTo>
                    <a:pt x="8477" y="24003"/>
                  </a:lnTo>
                  <a:lnTo>
                    <a:pt x="8858" y="24003"/>
                  </a:lnTo>
                  <a:lnTo>
                    <a:pt x="8858" y="24574"/>
                  </a:lnTo>
                  <a:lnTo>
                    <a:pt x="9144" y="24574"/>
                  </a:lnTo>
                  <a:lnTo>
                    <a:pt x="9144" y="24955"/>
                  </a:lnTo>
                  <a:lnTo>
                    <a:pt x="9525" y="24574"/>
                  </a:lnTo>
                  <a:lnTo>
                    <a:pt x="9811" y="24955"/>
                  </a:lnTo>
                  <a:lnTo>
                    <a:pt x="9811" y="25622"/>
                  </a:lnTo>
                  <a:lnTo>
                    <a:pt x="11430" y="25622"/>
                  </a:lnTo>
                  <a:lnTo>
                    <a:pt x="11430" y="25908"/>
                  </a:lnTo>
                  <a:lnTo>
                    <a:pt x="13430" y="25908"/>
                  </a:lnTo>
                  <a:lnTo>
                    <a:pt x="13144" y="25908"/>
                  </a:lnTo>
                  <a:lnTo>
                    <a:pt x="13430" y="25908"/>
                  </a:lnTo>
                  <a:lnTo>
                    <a:pt x="13430" y="25622"/>
                  </a:lnTo>
                  <a:lnTo>
                    <a:pt x="13716" y="25622"/>
                  </a:lnTo>
                  <a:lnTo>
                    <a:pt x="13716" y="25241"/>
                  </a:lnTo>
                  <a:lnTo>
                    <a:pt x="14097" y="25241"/>
                  </a:lnTo>
                  <a:lnTo>
                    <a:pt x="14097" y="25622"/>
                  </a:lnTo>
                  <a:lnTo>
                    <a:pt x="13716" y="25908"/>
                  </a:lnTo>
                  <a:lnTo>
                    <a:pt x="14097" y="25908"/>
                  </a:lnTo>
                  <a:lnTo>
                    <a:pt x="13716" y="26289"/>
                  </a:lnTo>
                  <a:lnTo>
                    <a:pt x="14097" y="26575"/>
                  </a:lnTo>
                  <a:lnTo>
                    <a:pt x="14383" y="26575"/>
                  </a:lnTo>
                  <a:lnTo>
                    <a:pt x="14383" y="26956"/>
                  </a:lnTo>
                  <a:lnTo>
                    <a:pt x="14764" y="26956"/>
                  </a:lnTo>
                  <a:lnTo>
                    <a:pt x="14764" y="27527"/>
                  </a:lnTo>
                  <a:lnTo>
                    <a:pt x="15050" y="27527"/>
                  </a:lnTo>
                  <a:lnTo>
                    <a:pt x="15050" y="27908"/>
                  </a:lnTo>
                  <a:lnTo>
                    <a:pt x="15716" y="27908"/>
                  </a:lnTo>
                  <a:lnTo>
                    <a:pt x="16097" y="28194"/>
                  </a:lnTo>
                  <a:lnTo>
                    <a:pt x="16669" y="28575"/>
                  </a:lnTo>
                  <a:lnTo>
                    <a:pt x="17050" y="28575"/>
                  </a:lnTo>
                  <a:lnTo>
                    <a:pt x="17717" y="28861"/>
                  </a:lnTo>
                  <a:lnTo>
                    <a:pt x="18002" y="28861"/>
                  </a:lnTo>
                  <a:lnTo>
                    <a:pt x="18669" y="29242"/>
                  </a:lnTo>
                  <a:lnTo>
                    <a:pt x="20002" y="29242"/>
                  </a:lnTo>
                  <a:lnTo>
                    <a:pt x="20288" y="29527"/>
                  </a:lnTo>
                  <a:lnTo>
                    <a:pt x="23908" y="29527"/>
                  </a:lnTo>
                  <a:lnTo>
                    <a:pt x="24289" y="29242"/>
                  </a:lnTo>
                  <a:lnTo>
                    <a:pt x="24575" y="29242"/>
                  </a:lnTo>
                  <a:lnTo>
                    <a:pt x="24575" y="28861"/>
                  </a:lnTo>
                  <a:lnTo>
                    <a:pt x="24575" y="29242"/>
                  </a:lnTo>
                  <a:lnTo>
                    <a:pt x="26194" y="29242"/>
                  </a:lnTo>
                  <a:lnTo>
                    <a:pt x="26860" y="28575"/>
                  </a:lnTo>
                  <a:lnTo>
                    <a:pt x="27527" y="28575"/>
                  </a:lnTo>
                  <a:lnTo>
                    <a:pt x="27527" y="28194"/>
                  </a:lnTo>
                  <a:lnTo>
                    <a:pt x="27908" y="28194"/>
                  </a:lnTo>
                  <a:lnTo>
                    <a:pt x="28480" y="28861"/>
                  </a:lnTo>
                  <a:lnTo>
                    <a:pt x="28480" y="29527"/>
                  </a:lnTo>
                  <a:lnTo>
                    <a:pt x="30480" y="29527"/>
                  </a:lnTo>
                  <a:lnTo>
                    <a:pt x="30861" y="29242"/>
                  </a:lnTo>
                  <a:lnTo>
                    <a:pt x="31814" y="29242"/>
                  </a:lnTo>
                  <a:lnTo>
                    <a:pt x="32766" y="28861"/>
                  </a:lnTo>
                  <a:lnTo>
                    <a:pt x="33814" y="29242"/>
                  </a:lnTo>
                  <a:lnTo>
                    <a:pt x="33814" y="28861"/>
                  </a:lnTo>
                  <a:lnTo>
                    <a:pt x="34100" y="28861"/>
                  </a:lnTo>
                  <a:lnTo>
                    <a:pt x="34385" y="29242"/>
                  </a:lnTo>
                  <a:lnTo>
                    <a:pt x="35052" y="29527"/>
                  </a:lnTo>
                  <a:lnTo>
                    <a:pt x="35433" y="29242"/>
                  </a:lnTo>
                  <a:lnTo>
                    <a:pt x="37052" y="29242"/>
                  </a:lnTo>
                  <a:lnTo>
                    <a:pt x="38005" y="28861"/>
                  </a:lnTo>
                  <a:lnTo>
                    <a:pt x="39338" y="28194"/>
                  </a:lnTo>
                  <a:lnTo>
                    <a:pt x="39719" y="28194"/>
                  </a:lnTo>
                  <a:lnTo>
                    <a:pt x="40005" y="27241"/>
                  </a:lnTo>
                  <a:lnTo>
                    <a:pt x="42672" y="27241"/>
                  </a:lnTo>
                  <a:lnTo>
                    <a:pt x="42958" y="26956"/>
                  </a:lnTo>
                  <a:lnTo>
                    <a:pt x="42958" y="27241"/>
                  </a:lnTo>
                  <a:lnTo>
                    <a:pt x="43244" y="27241"/>
                  </a:lnTo>
                  <a:lnTo>
                    <a:pt x="43625" y="26956"/>
                  </a:lnTo>
                  <a:lnTo>
                    <a:pt x="43244" y="26956"/>
                  </a:lnTo>
                  <a:lnTo>
                    <a:pt x="43244" y="26575"/>
                  </a:lnTo>
                  <a:lnTo>
                    <a:pt x="43625" y="26956"/>
                  </a:lnTo>
                  <a:lnTo>
                    <a:pt x="43625" y="26575"/>
                  </a:lnTo>
                  <a:lnTo>
                    <a:pt x="43625" y="27241"/>
                  </a:lnTo>
                  <a:lnTo>
                    <a:pt x="44291" y="27241"/>
                  </a:lnTo>
                  <a:lnTo>
                    <a:pt x="44577" y="26956"/>
                  </a:lnTo>
                  <a:lnTo>
                    <a:pt x="44958" y="26956"/>
                  </a:lnTo>
                  <a:lnTo>
                    <a:pt x="44958" y="26289"/>
                  </a:lnTo>
                  <a:lnTo>
                    <a:pt x="45244" y="26289"/>
                  </a:lnTo>
                  <a:lnTo>
                    <a:pt x="45625" y="25908"/>
                  </a:lnTo>
                  <a:lnTo>
                    <a:pt x="45910" y="25908"/>
                  </a:lnTo>
                  <a:lnTo>
                    <a:pt x="45910" y="25622"/>
                  </a:lnTo>
                  <a:lnTo>
                    <a:pt x="46196" y="25908"/>
                  </a:lnTo>
                  <a:lnTo>
                    <a:pt x="46577" y="25622"/>
                  </a:lnTo>
                  <a:lnTo>
                    <a:pt x="46577" y="25908"/>
                  </a:lnTo>
                  <a:lnTo>
                    <a:pt x="46863" y="26289"/>
                  </a:lnTo>
                  <a:lnTo>
                    <a:pt x="47244" y="25908"/>
                  </a:lnTo>
                  <a:lnTo>
                    <a:pt x="47244" y="26289"/>
                  </a:lnTo>
                  <a:lnTo>
                    <a:pt x="47911" y="25908"/>
                  </a:lnTo>
                  <a:lnTo>
                    <a:pt x="47911" y="25241"/>
                  </a:lnTo>
                  <a:lnTo>
                    <a:pt x="48196" y="25241"/>
                  </a:lnTo>
                  <a:lnTo>
                    <a:pt x="48577" y="24955"/>
                  </a:lnTo>
                  <a:lnTo>
                    <a:pt x="48577" y="25241"/>
                  </a:lnTo>
                  <a:lnTo>
                    <a:pt x="48863" y="25241"/>
                  </a:lnTo>
                  <a:lnTo>
                    <a:pt x="48863" y="24955"/>
                  </a:lnTo>
                  <a:lnTo>
                    <a:pt x="49149" y="24574"/>
                  </a:lnTo>
                  <a:lnTo>
                    <a:pt x="49149" y="24289"/>
                  </a:lnTo>
                  <a:lnTo>
                    <a:pt x="49530" y="24289"/>
                  </a:lnTo>
                  <a:lnTo>
                    <a:pt x="49816" y="24574"/>
                  </a:lnTo>
                  <a:lnTo>
                    <a:pt x="50197" y="24289"/>
                  </a:lnTo>
                  <a:lnTo>
                    <a:pt x="50197" y="24003"/>
                  </a:lnTo>
                  <a:lnTo>
                    <a:pt x="50483" y="24003"/>
                  </a:lnTo>
                  <a:lnTo>
                    <a:pt x="50483" y="24289"/>
                  </a:lnTo>
                  <a:lnTo>
                    <a:pt x="50864" y="24289"/>
                  </a:lnTo>
                  <a:lnTo>
                    <a:pt x="50864" y="23622"/>
                  </a:lnTo>
                  <a:lnTo>
                    <a:pt x="50864" y="24289"/>
                  </a:lnTo>
                  <a:lnTo>
                    <a:pt x="51149" y="24289"/>
                  </a:lnTo>
                  <a:lnTo>
                    <a:pt x="51149" y="24003"/>
                  </a:lnTo>
                  <a:lnTo>
                    <a:pt x="51530" y="23622"/>
                  </a:lnTo>
                  <a:lnTo>
                    <a:pt x="51149" y="23622"/>
                  </a:lnTo>
                  <a:lnTo>
                    <a:pt x="50864" y="23336"/>
                  </a:lnTo>
                  <a:lnTo>
                    <a:pt x="50483" y="23622"/>
                  </a:lnTo>
                  <a:lnTo>
                    <a:pt x="49530" y="23622"/>
                  </a:lnTo>
                  <a:lnTo>
                    <a:pt x="50483" y="23622"/>
                  </a:lnTo>
                  <a:lnTo>
                    <a:pt x="50864" y="23336"/>
                  </a:lnTo>
                  <a:lnTo>
                    <a:pt x="51816" y="23336"/>
                  </a:lnTo>
                  <a:lnTo>
                    <a:pt x="52102" y="22955"/>
                  </a:lnTo>
                  <a:lnTo>
                    <a:pt x="52483" y="22955"/>
                  </a:lnTo>
                  <a:lnTo>
                    <a:pt x="52483" y="23336"/>
                  </a:lnTo>
                  <a:lnTo>
                    <a:pt x="52769" y="23622"/>
                  </a:lnTo>
                  <a:lnTo>
                    <a:pt x="53435" y="22955"/>
                  </a:lnTo>
                  <a:lnTo>
                    <a:pt x="54102" y="22955"/>
                  </a:lnTo>
                  <a:lnTo>
                    <a:pt x="54102" y="22669"/>
                  </a:lnTo>
                  <a:lnTo>
                    <a:pt x="55054" y="22669"/>
                  </a:lnTo>
                  <a:lnTo>
                    <a:pt x="56388" y="21336"/>
                  </a:lnTo>
                  <a:lnTo>
                    <a:pt x="56769" y="21336"/>
                  </a:lnTo>
                  <a:lnTo>
                    <a:pt x="56769" y="21050"/>
                  </a:lnTo>
                  <a:lnTo>
                    <a:pt x="57055" y="21050"/>
                  </a:lnTo>
                  <a:lnTo>
                    <a:pt x="57055" y="20002"/>
                  </a:lnTo>
                  <a:lnTo>
                    <a:pt x="57436" y="20002"/>
                  </a:lnTo>
                  <a:lnTo>
                    <a:pt x="57436" y="19336"/>
                  </a:lnTo>
                  <a:lnTo>
                    <a:pt x="57721" y="19336"/>
                  </a:lnTo>
                  <a:lnTo>
                    <a:pt x="57721" y="20002"/>
                  </a:lnTo>
                  <a:lnTo>
                    <a:pt x="58007" y="20002"/>
                  </a:lnTo>
                  <a:lnTo>
                    <a:pt x="58007" y="19717"/>
                  </a:lnTo>
                  <a:lnTo>
                    <a:pt x="58674" y="19717"/>
                  </a:lnTo>
                  <a:lnTo>
                    <a:pt x="58674" y="19336"/>
                  </a:lnTo>
                  <a:lnTo>
                    <a:pt x="59055" y="19050"/>
                  </a:lnTo>
                  <a:lnTo>
                    <a:pt x="58674" y="18669"/>
                  </a:lnTo>
                  <a:lnTo>
                    <a:pt x="59055" y="18669"/>
                  </a:lnTo>
                  <a:lnTo>
                    <a:pt x="59341" y="19050"/>
                  </a:lnTo>
                  <a:lnTo>
                    <a:pt x="59341" y="20002"/>
                  </a:lnTo>
                  <a:lnTo>
                    <a:pt x="59722" y="20383"/>
                  </a:lnTo>
                  <a:lnTo>
                    <a:pt x="60008" y="20383"/>
                  </a:lnTo>
                  <a:lnTo>
                    <a:pt x="60008" y="20669"/>
                  </a:lnTo>
                  <a:lnTo>
                    <a:pt x="60389" y="20669"/>
                  </a:lnTo>
                  <a:lnTo>
                    <a:pt x="60960" y="21050"/>
                  </a:lnTo>
                  <a:lnTo>
                    <a:pt x="61627" y="20669"/>
                  </a:lnTo>
                  <a:lnTo>
                    <a:pt x="62008" y="20669"/>
                  </a:lnTo>
                  <a:lnTo>
                    <a:pt x="61627" y="21050"/>
                  </a:lnTo>
                  <a:lnTo>
                    <a:pt x="62008" y="21050"/>
                  </a:lnTo>
                  <a:lnTo>
                    <a:pt x="62008" y="20383"/>
                  </a:lnTo>
                  <a:lnTo>
                    <a:pt x="62294" y="20383"/>
                  </a:lnTo>
                  <a:lnTo>
                    <a:pt x="62294" y="21050"/>
                  </a:lnTo>
                  <a:lnTo>
                    <a:pt x="62675" y="21336"/>
                  </a:lnTo>
                  <a:lnTo>
                    <a:pt x="62960" y="21336"/>
                  </a:lnTo>
                  <a:lnTo>
                    <a:pt x="63913" y="21050"/>
                  </a:lnTo>
                  <a:lnTo>
                    <a:pt x="63913" y="20669"/>
                  </a:lnTo>
                  <a:lnTo>
                    <a:pt x="64294" y="20669"/>
                  </a:lnTo>
                  <a:lnTo>
                    <a:pt x="64294" y="20383"/>
                  </a:lnTo>
                  <a:lnTo>
                    <a:pt x="64960" y="20383"/>
                  </a:lnTo>
                  <a:lnTo>
                    <a:pt x="65246" y="20002"/>
                  </a:lnTo>
                  <a:lnTo>
                    <a:pt x="65627" y="19336"/>
                  </a:lnTo>
                  <a:lnTo>
                    <a:pt x="66580" y="19050"/>
                  </a:lnTo>
                  <a:lnTo>
                    <a:pt x="66865" y="19050"/>
                  </a:lnTo>
                  <a:lnTo>
                    <a:pt x="66865" y="19336"/>
                  </a:lnTo>
                  <a:lnTo>
                    <a:pt x="66865" y="19050"/>
                  </a:lnTo>
                  <a:lnTo>
                    <a:pt x="67246" y="19050"/>
                  </a:lnTo>
                  <a:lnTo>
                    <a:pt x="67246" y="18669"/>
                  </a:lnTo>
                  <a:lnTo>
                    <a:pt x="67532" y="18669"/>
                  </a:lnTo>
                  <a:lnTo>
                    <a:pt x="67532" y="18383"/>
                  </a:lnTo>
                  <a:lnTo>
                    <a:pt x="67913" y="18097"/>
                  </a:lnTo>
                  <a:lnTo>
                    <a:pt x="68199" y="18097"/>
                  </a:lnTo>
                  <a:lnTo>
                    <a:pt x="68199" y="17716"/>
                  </a:lnTo>
                  <a:lnTo>
                    <a:pt x="68580" y="17716"/>
                  </a:lnTo>
                  <a:lnTo>
                    <a:pt x="68580" y="17050"/>
                  </a:lnTo>
                  <a:lnTo>
                    <a:pt x="69247" y="17050"/>
                  </a:lnTo>
                  <a:lnTo>
                    <a:pt x="69247" y="16764"/>
                  </a:lnTo>
                  <a:lnTo>
                    <a:pt x="69533" y="16764"/>
                  </a:lnTo>
                  <a:lnTo>
                    <a:pt x="69533" y="16383"/>
                  </a:lnTo>
                  <a:lnTo>
                    <a:pt x="69818" y="16383"/>
                  </a:lnTo>
                  <a:lnTo>
                    <a:pt x="69533" y="16097"/>
                  </a:lnTo>
                  <a:lnTo>
                    <a:pt x="69818" y="16097"/>
                  </a:lnTo>
                  <a:lnTo>
                    <a:pt x="69533" y="16097"/>
                  </a:lnTo>
                  <a:lnTo>
                    <a:pt x="69533" y="15716"/>
                  </a:lnTo>
                  <a:lnTo>
                    <a:pt x="69818" y="15716"/>
                  </a:lnTo>
                  <a:lnTo>
                    <a:pt x="69818" y="15430"/>
                  </a:lnTo>
                  <a:lnTo>
                    <a:pt x="70199" y="15430"/>
                  </a:lnTo>
                  <a:lnTo>
                    <a:pt x="70485" y="15145"/>
                  </a:lnTo>
                  <a:lnTo>
                    <a:pt x="70485" y="15430"/>
                  </a:lnTo>
                  <a:lnTo>
                    <a:pt x="70866" y="15430"/>
                  </a:lnTo>
                  <a:lnTo>
                    <a:pt x="71152" y="15145"/>
                  </a:lnTo>
                  <a:lnTo>
                    <a:pt x="70866" y="15145"/>
                  </a:lnTo>
                  <a:lnTo>
                    <a:pt x="70866" y="14764"/>
                  </a:lnTo>
                  <a:lnTo>
                    <a:pt x="71152" y="14764"/>
                  </a:lnTo>
                  <a:lnTo>
                    <a:pt x="71152" y="14478"/>
                  </a:lnTo>
                  <a:lnTo>
                    <a:pt x="70866" y="14478"/>
                  </a:lnTo>
                  <a:lnTo>
                    <a:pt x="70866" y="14097"/>
                  </a:lnTo>
                  <a:lnTo>
                    <a:pt x="71152" y="13811"/>
                  </a:lnTo>
                  <a:lnTo>
                    <a:pt x="71819" y="13430"/>
                  </a:lnTo>
                  <a:lnTo>
                    <a:pt x="72200" y="13430"/>
                  </a:lnTo>
                  <a:lnTo>
                    <a:pt x="72485" y="12478"/>
                  </a:lnTo>
                  <a:lnTo>
                    <a:pt x="72771" y="12192"/>
                  </a:lnTo>
                  <a:lnTo>
                    <a:pt x="73152" y="12192"/>
                  </a:lnTo>
                  <a:lnTo>
                    <a:pt x="73152" y="12478"/>
                  </a:lnTo>
                  <a:lnTo>
                    <a:pt x="73438" y="12478"/>
                  </a:lnTo>
                  <a:lnTo>
                    <a:pt x="73438" y="12192"/>
                  </a:lnTo>
                  <a:lnTo>
                    <a:pt x="73152" y="12192"/>
                  </a:lnTo>
                  <a:lnTo>
                    <a:pt x="73438" y="11811"/>
                  </a:lnTo>
                  <a:lnTo>
                    <a:pt x="73438" y="11525"/>
                  </a:lnTo>
                  <a:lnTo>
                    <a:pt x="73819" y="11525"/>
                  </a:lnTo>
                  <a:lnTo>
                    <a:pt x="74104" y="10858"/>
                  </a:lnTo>
                  <a:lnTo>
                    <a:pt x="74486" y="10858"/>
                  </a:lnTo>
                  <a:lnTo>
                    <a:pt x="74486" y="10477"/>
                  </a:lnTo>
                  <a:lnTo>
                    <a:pt x="75438" y="10477"/>
                  </a:lnTo>
                  <a:lnTo>
                    <a:pt x="75438" y="10192"/>
                  </a:lnTo>
                  <a:lnTo>
                    <a:pt x="76105" y="9811"/>
                  </a:lnTo>
                  <a:lnTo>
                    <a:pt x="76390" y="9811"/>
                  </a:lnTo>
                  <a:lnTo>
                    <a:pt x="76390" y="10192"/>
                  </a:lnTo>
                  <a:lnTo>
                    <a:pt x="76771" y="10192"/>
                  </a:lnTo>
                  <a:lnTo>
                    <a:pt x="76771" y="10477"/>
                  </a:lnTo>
                  <a:lnTo>
                    <a:pt x="77438" y="10477"/>
                  </a:lnTo>
                  <a:lnTo>
                    <a:pt x="77057" y="10477"/>
                  </a:lnTo>
                  <a:lnTo>
                    <a:pt x="78677" y="10477"/>
                  </a:lnTo>
                  <a:lnTo>
                    <a:pt x="78677" y="10858"/>
                  </a:lnTo>
                  <a:lnTo>
                    <a:pt x="79343" y="10858"/>
                  </a:lnTo>
                  <a:lnTo>
                    <a:pt x="79724" y="11144"/>
                  </a:lnTo>
                  <a:lnTo>
                    <a:pt x="80010" y="10858"/>
                  </a:lnTo>
                  <a:lnTo>
                    <a:pt x="80391" y="11144"/>
                  </a:lnTo>
                  <a:lnTo>
                    <a:pt x="80391" y="10858"/>
                  </a:lnTo>
                  <a:lnTo>
                    <a:pt x="80010" y="10858"/>
                  </a:lnTo>
                  <a:lnTo>
                    <a:pt x="80391" y="10858"/>
                  </a:lnTo>
                  <a:lnTo>
                    <a:pt x="80391" y="10477"/>
                  </a:lnTo>
                  <a:lnTo>
                    <a:pt x="80391" y="10858"/>
                  </a:lnTo>
                  <a:lnTo>
                    <a:pt x="80391" y="10477"/>
                  </a:lnTo>
                  <a:lnTo>
                    <a:pt x="80010" y="10477"/>
                  </a:lnTo>
                  <a:lnTo>
                    <a:pt x="80010" y="10858"/>
                  </a:lnTo>
                  <a:lnTo>
                    <a:pt x="80010" y="10477"/>
                  </a:lnTo>
                  <a:lnTo>
                    <a:pt x="80677" y="9811"/>
                  </a:lnTo>
                  <a:lnTo>
                    <a:pt x="81058" y="9811"/>
                  </a:lnTo>
                  <a:lnTo>
                    <a:pt x="81058" y="9525"/>
                  </a:lnTo>
                  <a:lnTo>
                    <a:pt x="81344" y="9239"/>
                  </a:lnTo>
                  <a:lnTo>
                    <a:pt x="81725" y="9239"/>
                  </a:lnTo>
                  <a:lnTo>
                    <a:pt x="81725" y="7906"/>
                  </a:lnTo>
                  <a:lnTo>
                    <a:pt x="82010" y="7525"/>
                  </a:lnTo>
                  <a:lnTo>
                    <a:pt x="82296" y="7525"/>
                  </a:lnTo>
                  <a:lnTo>
                    <a:pt x="82296" y="6572"/>
                  </a:lnTo>
                  <a:lnTo>
                    <a:pt x="82677" y="6572"/>
                  </a:lnTo>
                  <a:lnTo>
                    <a:pt x="82677" y="6286"/>
                  </a:lnTo>
                  <a:lnTo>
                    <a:pt x="82963" y="6286"/>
                  </a:lnTo>
                  <a:lnTo>
                    <a:pt x="82963" y="5905"/>
                  </a:lnTo>
                  <a:lnTo>
                    <a:pt x="83344" y="5905"/>
                  </a:lnTo>
                  <a:lnTo>
                    <a:pt x="83344" y="5620"/>
                  </a:lnTo>
                  <a:lnTo>
                    <a:pt x="83629" y="5620"/>
                  </a:lnTo>
                  <a:lnTo>
                    <a:pt x="83629" y="4953"/>
                  </a:lnTo>
                  <a:lnTo>
                    <a:pt x="84011" y="4572"/>
                  </a:lnTo>
                  <a:lnTo>
                    <a:pt x="84296" y="4572"/>
                  </a:lnTo>
                  <a:lnTo>
                    <a:pt x="84296" y="4286"/>
                  </a:lnTo>
                  <a:lnTo>
                    <a:pt x="84677" y="4286"/>
                  </a:lnTo>
                  <a:lnTo>
                    <a:pt x="84677" y="3905"/>
                  </a:lnTo>
                  <a:lnTo>
                    <a:pt x="84963" y="3619"/>
                  </a:lnTo>
                  <a:lnTo>
                    <a:pt x="85249" y="3905"/>
                  </a:lnTo>
                  <a:lnTo>
                    <a:pt x="85630" y="3619"/>
                  </a:lnTo>
                  <a:lnTo>
                    <a:pt x="85630" y="3334"/>
                  </a:lnTo>
                  <a:lnTo>
                    <a:pt x="85915" y="2953"/>
                  </a:lnTo>
                  <a:lnTo>
                    <a:pt x="85915" y="3334"/>
                  </a:lnTo>
                  <a:lnTo>
                    <a:pt x="86296" y="3334"/>
                  </a:lnTo>
                  <a:lnTo>
                    <a:pt x="86296" y="2953"/>
                  </a:lnTo>
                  <a:lnTo>
                    <a:pt x="86296" y="3334"/>
                  </a:lnTo>
                  <a:lnTo>
                    <a:pt x="87249" y="3334"/>
                  </a:lnTo>
                  <a:lnTo>
                    <a:pt x="87249" y="2667"/>
                  </a:lnTo>
                  <a:lnTo>
                    <a:pt x="87630" y="2667"/>
                  </a:lnTo>
                  <a:lnTo>
                    <a:pt x="87249" y="2667"/>
                  </a:lnTo>
                  <a:lnTo>
                    <a:pt x="87249" y="1619"/>
                  </a:lnTo>
                  <a:lnTo>
                    <a:pt x="87630" y="1619"/>
                  </a:lnTo>
                  <a:lnTo>
                    <a:pt x="87916" y="1333"/>
                  </a:lnTo>
                  <a:lnTo>
                    <a:pt x="88868" y="1333"/>
                  </a:lnTo>
                  <a:lnTo>
                    <a:pt x="88868" y="952"/>
                  </a:lnTo>
                  <a:lnTo>
                    <a:pt x="89535" y="667"/>
                  </a:lnTo>
                  <a:lnTo>
                    <a:pt x="90583" y="667"/>
                  </a:lnTo>
                  <a:lnTo>
                    <a:pt x="90583" y="0"/>
                  </a:lnTo>
                  <a:lnTo>
                    <a:pt x="90583" y="0"/>
                  </a:lnTo>
                  <a:lnTo>
                    <a:pt x="90583" y="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8EB610D1-BDD8-644E-390B-3734D19F8804}"/>
                </a:ext>
              </a:extLst>
            </p:cNvPr>
            <p:cNvSpPr/>
            <p:nvPr/>
          </p:nvSpPr>
          <p:spPr>
            <a:xfrm>
              <a:off x="726042" y="4786279"/>
              <a:ext cx="845629" cy="588930"/>
            </a:xfrm>
            <a:custGeom>
              <a:avLst/>
              <a:gdLst>
                <a:gd name="connsiteX0" fmla="*/ 845630 w 845629"/>
                <a:gd name="connsiteY0" fmla="*/ 29813 h 588930"/>
                <a:gd name="connsiteX1" fmla="*/ 792766 w 845629"/>
                <a:gd name="connsiteY1" fmla="*/ 90869 h 588930"/>
                <a:gd name="connsiteX2" fmla="*/ 791813 w 845629"/>
                <a:gd name="connsiteY2" fmla="*/ 91821 h 588930"/>
                <a:gd name="connsiteX3" fmla="*/ 791813 w 845629"/>
                <a:gd name="connsiteY3" fmla="*/ 92488 h 588930"/>
                <a:gd name="connsiteX4" fmla="*/ 766572 w 845629"/>
                <a:gd name="connsiteY4" fmla="*/ 137446 h 588930"/>
                <a:gd name="connsiteX5" fmla="*/ 755047 w 845629"/>
                <a:gd name="connsiteY5" fmla="*/ 146018 h 588930"/>
                <a:gd name="connsiteX6" fmla="*/ 701231 w 845629"/>
                <a:gd name="connsiteY6" fmla="*/ 185357 h 588930"/>
                <a:gd name="connsiteX7" fmla="*/ 701231 w 845629"/>
                <a:gd name="connsiteY7" fmla="*/ 186023 h 588930"/>
                <a:gd name="connsiteX8" fmla="*/ 697325 w 845629"/>
                <a:gd name="connsiteY8" fmla="*/ 198120 h 588930"/>
                <a:gd name="connsiteX9" fmla="*/ 695992 w 845629"/>
                <a:gd name="connsiteY9" fmla="*/ 201454 h 588930"/>
                <a:gd name="connsiteX10" fmla="*/ 691706 w 845629"/>
                <a:gd name="connsiteY10" fmla="*/ 219456 h 588930"/>
                <a:gd name="connsiteX11" fmla="*/ 698945 w 845629"/>
                <a:gd name="connsiteY11" fmla="*/ 261842 h 588930"/>
                <a:gd name="connsiteX12" fmla="*/ 699326 w 845629"/>
                <a:gd name="connsiteY12" fmla="*/ 263462 h 588930"/>
                <a:gd name="connsiteX13" fmla="*/ 698278 w 845629"/>
                <a:gd name="connsiteY13" fmla="*/ 267748 h 588930"/>
                <a:gd name="connsiteX14" fmla="*/ 695706 w 845629"/>
                <a:gd name="connsiteY14" fmla="*/ 281178 h 588930"/>
                <a:gd name="connsiteX15" fmla="*/ 664845 w 845629"/>
                <a:gd name="connsiteY15" fmla="*/ 309372 h 588930"/>
                <a:gd name="connsiteX16" fmla="*/ 659225 w 845629"/>
                <a:gd name="connsiteY16" fmla="*/ 313658 h 588930"/>
                <a:gd name="connsiteX17" fmla="*/ 658559 w 845629"/>
                <a:gd name="connsiteY17" fmla="*/ 313944 h 588930"/>
                <a:gd name="connsiteX18" fmla="*/ 647414 w 845629"/>
                <a:gd name="connsiteY18" fmla="*/ 314992 h 588930"/>
                <a:gd name="connsiteX19" fmla="*/ 639890 w 845629"/>
                <a:gd name="connsiteY19" fmla="*/ 315659 h 588930"/>
                <a:gd name="connsiteX20" fmla="*/ 586740 w 845629"/>
                <a:gd name="connsiteY20" fmla="*/ 318611 h 588930"/>
                <a:gd name="connsiteX21" fmla="*/ 503396 w 845629"/>
                <a:gd name="connsiteY21" fmla="*/ 343853 h 588930"/>
                <a:gd name="connsiteX22" fmla="*/ 502730 w 845629"/>
                <a:gd name="connsiteY22" fmla="*/ 343853 h 588930"/>
                <a:gd name="connsiteX23" fmla="*/ 502063 w 845629"/>
                <a:gd name="connsiteY23" fmla="*/ 344519 h 588930"/>
                <a:gd name="connsiteX24" fmla="*/ 460438 w 845629"/>
                <a:gd name="connsiteY24" fmla="*/ 405575 h 588930"/>
                <a:gd name="connsiteX25" fmla="*/ 457486 w 845629"/>
                <a:gd name="connsiteY25" fmla="*/ 407480 h 588930"/>
                <a:gd name="connsiteX26" fmla="*/ 447294 w 845629"/>
                <a:gd name="connsiteY26" fmla="*/ 416052 h 588930"/>
                <a:gd name="connsiteX27" fmla="*/ 419386 w 845629"/>
                <a:gd name="connsiteY27" fmla="*/ 438341 h 588930"/>
                <a:gd name="connsiteX28" fmla="*/ 419100 w 845629"/>
                <a:gd name="connsiteY28" fmla="*/ 439674 h 588930"/>
                <a:gd name="connsiteX29" fmla="*/ 418052 w 845629"/>
                <a:gd name="connsiteY29" fmla="*/ 441008 h 588930"/>
                <a:gd name="connsiteX30" fmla="*/ 417767 w 845629"/>
                <a:gd name="connsiteY30" fmla="*/ 441960 h 588930"/>
                <a:gd name="connsiteX31" fmla="*/ 416433 w 845629"/>
                <a:gd name="connsiteY31" fmla="*/ 443960 h 588930"/>
                <a:gd name="connsiteX32" fmla="*/ 415100 w 845629"/>
                <a:gd name="connsiteY32" fmla="*/ 446913 h 588930"/>
                <a:gd name="connsiteX33" fmla="*/ 414433 w 845629"/>
                <a:gd name="connsiteY33" fmla="*/ 447866 h 588930"/>
                <a:gd name="connsiteX34" fmla="*/ 413766 w 845629"/>
                <a:gd name="connsiteY34" fmla="*/ 449485 h 588930"/>
                <a:gd name="connsiteX35" fmla="*/ 412813 w 845629"/>
                <a:gd name="connsiteY35" fmla="*/ 450818 h 588930"/>
                <a:gd name="connsiteX36" fmla="*/ 411480 w 845629"/>
                <a:gd name="connsiteY36" fmla="*/ 453485 h 588930"/>
                <a:gd name="connsiteX37" fmla="*/ 411194 w 845629"/>
                <a:gd name="connsiteY37" fmla="*/ 454724 h 588930"/>
                <a:gd name="connsiteX38" fmla="*/ 411194 w 845629"/>
                <a:gd name="connsiteY38" fmla="*/ 455771 h 588930"/>
                <a:gd name="connsiteX39" fmla="*/ 411861 w 845629"/>
                <a:gd name="connsiteY39" fmla="*/ 457391 h 588930"/>
                <a:gd name="connsiteX40" fmla="*/ 411861 w 845629"/>
                <a:gd name="connsiteY40" fmla="*/ 458057 h 588930"/>
                <a:gd name="connsiteX41" fmla="*/ 411480 w 845629"/>
                <a:gd name="connsiteY41" fmla="*/ 458724 h 588930"/>
                <a:gd name="connsiteX42" fmla="*/ 409194 w 845629"/>
                <a:gd name="connsiteY42" fmla="*/ 462915 h 588930"/>
                <a:gd name="connsiteX43" fmla="*/ 407289 w 845629"/>
                <a:gd name="connsiteY43" fmla="*/ 465582 h 588930"/>
                <a:gd name="connsiteX44" fmla="*/ 406622 w 845629"/>
                <a:gd name="connsiteY44" fmla="*/ 466535 h 588930"/>
                <a:gd name="connsiteX45" fmla="*/ 405575 w 845629"/>
                <a:gd name="connsiteY45" fmla="*/ 467582 h 588930"/>
                <a:gd name="connsiteX46" fmla="*/ 401003 w 845629"/>
                <a:gd name="connsiteY46" fmla="*/ 473774 h 588930"/>
                <a:gd name="connsiteX47" fmla="*/ 400717 w 845629"/>
                <a:gd name="connsiteY47" fmla="*/ 474440 h 588930"/>
                <a:gd name="connsiteX48" fmla="*/ 401003 w 845629"/>
                <a:gd name="connsiteY48" fmla="*/ 474726 h 588930"/>
                <a:gd name="connsiteX49" fmla="*/ 399669 w 845629"/>
                <a:gd name="connsiteY49" fmla="*/ 476060 h 588930"/>
                <a:gd name="connsiteX50" fmla="*/ 398717 w 845629"/>
                <a:gd name="connsiteY50" fmla="*/ 477679 h 588930"/>
                <a:gd name="connsiteX51" fmla="*/ 398050 w 845629"/>
                <a:gd name="connsiteY51" fmla="*/ 479393 h 588930"/>
                <a:gd name="connsiteX52" fmla="*/ 396050 w 845629"/>
                <a:gd name="connsiteY52" fmla="*/ 481965 h 588930"/>
                <a:gd name="connsiteX53" fmla="*/ 395097 w 845629"/>
                <a:gd name="connsiteY53" fmla="*/ 483013 h 588930"/>
                <a:gd name="connsiteX54" fmla="*/ 391478 w 845629"/>
                <a:gd name="connsiteY54" fmla="*/ 487585 h 588930"/>
                <a:gd name="connsiteX55" fmla="*/ 388906 w 845629"/>
                <a:gd name="connsiteY55" fmla="*/ 490157 h 588930"/>
                <a:gd name="connsiteX56" fmla="*/ 386906 w 845629"/>
                <a:gd name="connsiteY56" fmla="*/ 491871 h 588930"/>
                <a:gd name="connsiteX57" fmla="*/ 383667 w 845629"/>
                <a:gd name="connsiteY57" fmla="*/ 497396 h 588930"/>
                <a:gd name="connsiteX58" fmla="*/ 383286 w 845629"/>
                <a:gd name="connsiteY58" fmla="*/ 498062 h 588930"/>
                <a:gd name="connsiteX59" fmla="*/ 381286 w 845629"/>
                <a:gd name="connsiteY59" fmla="*/ 500063 h 588930"/>
                <a:gd name="connsiteX60" fmla="*/ 379381 w 845629"/>
                <a:gd name="connsiteY60" fmla="*/ 502634 h 588930"/>
                <a:gd name="connsiteX61" fmla="*/ 376714 w 845629"/>
                <a:gd name="connsiteY61" fmla="*/ 505587 h 588930"/>
                <a:gd name="connsiteX62" fmla="*/ 375761 w 845629"/>
                <a:gd name="connsiteY62" fmla="*/ 507206 h 588930"/>
                <a:gd name="connsiteX63" fmla="*/ 375380 w 845629"/>
                <a:gd name="connsiteY63" fmla="*/ 508254 h 588930"/>
                <a:gd name="connsiteX64" fmla="*/ 374428 w 845629"/>
                <a:gd name="connsiteY64" fmla="*/ 508921 h 588930"/>
                <a:gd name="connsiteX65" fmla="*/ 374142 w 845629"/>
                <a:gd name="connsiteY65" fmla="*/ 509873 h 588930"/>
                <a:gd name="connsiteX66" fmla="*/ 373475 w 845629"/>
                <a:gd name="connsiteY66" fmla="*/ 511207 h 588930"/>
                <a:gd name="connsiteX67" fmla="*/ 372809 w 845629"/>
                <a:gd name="connsiteY67" fmla="*/ 511492 h 588930"/>
                <a:gd name="connsiteX68" fmla="*/ 371856 w 845629"/>
                <a:gd name="connsiteY68" fmla="*/ 512540 h 588930"/>
                <a:gd name="connsiteX69" fmla="*/ 371856 w 845629"/>
                <a:gd name="connsiteY69" fmla="*/ 513112 h 588930"/>
                <a:gd name="connsiteX70" fmla="*/ 372142 w 845629"/>
                <a:gd name="connsiteY70" fmla="*/ 513493 h 588930"/>
                <a:gd name="connsiteX71" fmla="*/ 372809 w 845629"/>
                <a:gd name="connsiteY71" fmla="*/ 513779 h 588930"/>
                <a:gd name="connsiteX72" fmla="*/ 372809 w 845629"/>
                <a:gd name="connsiteY72" fmla="*/ 514826 h 588930"/>
                <a:gd name="connsiteX73" fmla="*/ 373094 w 845629"/>
                <a:gd name="connsiteY73" fmla="*/ 516446 h 588930"/>
                <a:gd name="connsiteX74" fmla="*/ 370142 w 845629"/>
                <a:gd name="connsiteY74" fmla="*/ 521399 h 588930"/>
                <a:gd name="connsiteX75" fmla="*/ 369856 w 845629"/>
                <a:gd name="connsiteY75" fmla="*/ 522351 h 588930"/>
                <a:gd name="connsiteX76" fmla="*/ 369475 w 845629"/>
                <a:gd name="connsiteY76" fmla="*/ 523970 h 588930"/>
                <a:gd name="connsiteX77" fmla="*/ 368237 w 845629"/>
                <a:gd name="connsiteY77" fmla="*/ 528923 h 588930"/>
                <a:gd name="connsiteX78" fmla="*/ 367570 w 845629"/>
                <a:gd name="connsiteY78" fmla="*/ 531209 h 588930"/>
                <a:gd name="connsiteX79" fmla="*/ 366903 w 845629"/>
                <a:gd name="connsiteY79" fmla="*/ 532829 h 588930"/>
                <a:gd name="connsiteX80" fmla="*/ 366236 w 845629"/>
                <a:gd name="connsiteY80" fmla="*/ 536162 h 588930"/>
                <a:gd name="connsiteX81" fmla="*/ 365284 w 845629"/>
                <a:gd name="connsiteY81" fmla="*/ 539401 h 588930"/>
                <a:gd name="connsiteX82" fmla="*/ 363950 w 845629"/>
                <a:gd name="connsiteY82" fmla="*/ 543973 h 588930"/>
                <a:gd name="connsiteX83" fmla="*/ 362617 w 845629"/>
                <a:gd name="connsiteY83" fmla="*/ 547307 h 588930"/>
                <a:gd name="connsiteX84" fmla="*/ 361950 w 845629"/>
                <a:gd name="connsiteY84" fmla="*/ 551212 h 588930"/>
                <a:gd name="connsiteX85" fmla="*/ 360617 w 845629"/>
                <a:gd name="connsiteY85" fmla="*/ 554165 h 588930"/>
                <a:gd name="connsiteX86" fmla="*/ 360617 w 845629"/>
                <a:gd name="connsiteY86" fmla="*/ 555498 h 588930"/>
                <a:gd name="connsiteX87" fmla="*/ 360331 w 845629"/>
                <a:gd name="connsiteY87" fmla="*/ 555498 h 588930"/>
                <a:gd name="connsiteX88" fmla="*/ 360331 w 845629"/>
                <a:gd name="connsiteY88" fmla="*/ 557117 h 588930"/>
                <a:gd name="connsiteX89" fmla="*/ 358997 w 845629"/>
                <a:gd name="connsiteY89" fmla="*/ 559784 h 588930"/>
                <a:gd name="connsiteX90" fmla="*/ 358712 w 845629"/>
                <a:gd name="connsiteY90" fmla="*/ 563023 h 588930"/>
                <a:gd name="connsiteX91" fmla="*/ 358331 w 845629"/>
                <a:gd name="connsiteY91" fmla="*/ 564356 h 588930"/>
                <a:gd name="connsiteX92" fmla="*/ 358045 w 845629"/>
                <a:gd name="connsiteY92" fmla="*/ 565976 h 588930"/>
                <a:gd name="connsiteX93" fmla="*/ 356711 w 845629"/>
                <a:gd name="connsiteY93" fmla="*/ 569881 h 588930"/>
                <a:gd name="connsiteX94" fmla="*/ 356711 w 845629"/>
                <a:gd name="connsiteY94" fmla="*/ 570262 h 588930"/>
                <a:gd name="connsiteX95" fmla="*/ 355759 w 845629"/>
                <a:gd name="connsiteY95" fmla="*/ 575215 h 588930"/>
                <a:gd name="connsiteX96" fmla="*/ 354425 w 845629"/>
                <a:gd name="connsiteY96" fmla="*/ 578168 h 588930"/>
                <a:gd name="connsiteX97" fmla="*/ 353092 w 845629"/>
                <a:gd name="connsiteY97" fmla="*/ 579787 h 588930"/>
                <a:gd name="connsiteX98" fmla="*/ 352806 w 845629"/>
                <a:gd name="connsiteY98" fmla="*/ 581120 h 588930"/>
                <a:gd name="connsiteX99" fmla="*/ 360331 w 845629"/>
                <a:gd name="connsiteY99" fmla="*/ 588645 h 588930"/>
                <a:gd name="connsiteX100" fmla="*/ 360331 w 845629"/>
                <a:gd name="connsiteY100" fmla="*/ 588931 h 588930"/>
                <a:gd name="connsiteX101" fmla="*/ 358045 w 845629"/>
                <a:gd name="connsiteY101" fmla="*/ 588645 h 588930"/>
                <a:gd name="connsiteX102" fmla="*/ 357378 w 845629"/>
                <a:gd name="connsiteY102" fmla="*/ 588264 h 588930"/>
                <a:gd name="connsiteX103" fmla="*/ 356044 w 845629"/>
                <a:gd name="connsiteY103" fmla="*/ 587978 h 588930"/>
                <a:gd name="connsiteX104" fmla="*/ 276320 w 845629"/>
                <a:gd name="connsiteY104" fmla="*/ 581406 h 588930"/>
                <a:gd name="connsiteX105" fmla="*/ 256604 w 845629"/>
                <a:gd name="connsiteY105" fmla="*/ 566928 h 588930"/>
                <a:gd name="connsiteX106" fmla="*/ 217551 w 845629"/>
                <a:gd name="connsiteY106" fmla="*/ 523304 h 588930"/>
                <a:gd name="connsiteX107" fmla="*/ 215265 w 845629"/>
                <a:gd name="connsiteY107" fmla="*/ 476060 h 588930"/>
                <a:gd name="connsiteX108" fmla="*/ 214313 w 845629"/>
                <a:gd name="connsiteY108" fmla="*/ 474726 h 588930"/>
                <a:gd name="connsiteX109" fmla="*/ 214979 w 845629"/>
                <a:gd name="connsiteY109" fmla="*/ 474440 h 588930"/>
                <a:gd name="connsiteX110" fmla="*/ 214027 w 845629"/>
                <a:gd name="connsiteY110" fmla="*/ 472440 h 588930"/>
                <a:gd name="connsiteX111" fmla="*/ 212693 w 845629"/>
                <a:gd name="connsiteY111" fmla="*/ 470821 h 588930"/>
                <a:gd name="connsiteX112" fmla="*/ 209074 w 845629"/>
                <a:gd name="connsiteY112" fmla="*/ 464915 h 588930"/>
                <a:gd name="connsiteX113" fmla="*/ 195263 w 845629"/>
                <a:gd name="connsiteY113" fmla="*/ 441008 h 588930"/>
                <a:gd name="connsiteX114" fmla="*/ 168021 w 845629"/>
                <a:gd name="connsiteY114" fmla="*/ 395383 h 588930"/>
                <a:gd name="connsiteX115" fmla="*/ 157258 w 845629"/>
                <a:gd name="connsiteY115" fmla="*/ 359950 h 588930"/>
                <a:gd name="connsiteX116" fmla="*/ 142113 w 845629"/>
                <a:gd name="connsiteY116" fmla="*/ 310706 h 588930"/>
                <a:gd name="connsiteX117" fmla="*/ 141827 w 845629"/>
                <a:gd name="connsiteY117" fmla="*/ 310706 h 588930"/>
                <a:gd name="connsiteX118" fmla="*/ 141161 w 845629"/>
                <a:gd name="connsiteY118" fmla="*/ 309753 h 588930"/>
                <a:gd name="connsiteX119" fmla="*/ 140494 w 845629"/>
                <a:gd name="connsiteY119" fmla="*/ 307753 h 588930"/>
                <a:gd name="connsiteX120" fmla="*/ 124397 w 845629"/>
                <a:gd name="connsiteY120" fmla="*/ 260509 h 588930"/>
                <a:gd name="connsiteX121" fmla="*/ 120110 w 845629"/>
                <a:gd name="connsiteY121" fmla="*/ 257842 h 588930"/>
                <a:gd name="connsiteX122" fmla="*/ 96488 w 845629"/>
                <a:gd name="connsiteY122" fmla="*/ 247079 h 588930"/>
                <a:gd name="connsiteX123" fmla="*/ 86011 w 845629"/>
                <a:gd name="connsiteY123" fmla="*/ 242125 h 588930"/>
                <a:gd name="connsiteX124" fmla="*/ 83058 w 845629"/>
                <a:gd name="connsiteY124" fmla="*/ 241840 h 588930"/>
                <a:gd name="connsiteX125" fmla="*/ 69914 w 845629"/>
                <a:gd name="connsiteY125" fmla="*/ 242125 h 588930"/>
                <a:gd name="connsiteX126" fmla="*/ 67627 w 845629"/>
                <a:gd name="connsiteY126" fmla="*/ 242125 h 588930"/>
                <a:gd name="connsiteX127" fmla="*/ 31528 w 845629"/>
                <a:gd name="connsiteY127" fmla="*/ 242792 h 588930"/>
                <a:gd name="connsiteX128" fmla="*/ 13525 w 845629"/>
                <a:gd name="connsiteY128" fmla="*/ 229362 h 588930"/>
                <a:gd name="connsiteX129" fmla="*/ 0 w 845629"/>
                <a:gd name="connsiteY129" fmla="*/ 218504 h 588930"/>
                <a:gd name="connsiteX130" fmla="*/ 1333 w 845629"/>
                <a:gd name="connsiteY130" fmla="*/ 216884 h 588930"/>
                <a:gd name="connsiteX131" fmla="*/ 8573 w 845629"/>
                <a:gd name="connsiteY131" fmla="*/ 206026 h 588930"/>
                <a:gd name="connsiteX132" fmla="*/ 18383 w 845629"/>
                <a:gd name="connsiteY132" fmla="*/ 191929 h 588930"/>
                <a:gd name="connsiteX133" fmla="*/ 20098 w 845629"/>
                <a:gd name="connsiteY133" fmla="*/ 189643 h 588930"/>
                <a:gd name="connsiteX134" fmla="*/ 22384 w 845629"/>
                <a:gd name="connsiteY134" fmla="*/ 186309 h 588930"/>
                <a:gd name="connsiteX135" fmla="*/ 24289 w 845629"/>
                <a:gd name="connsiteY135" fmla="*/ 183737 h 588930"/>
                <a:gd name="connsiteX136" fmla="*/ 25622 w 845629"/>
                <a:gd name="connsiteY136" fmla="*/ 181451 h 588930"/>
                <a:gd name="connsiteX137" fmla="*/ 26289 w 845629"/>
                <a:gd name="connsiteY137" fmla="*/ 179451 h 588930"/>
                <a:gd name="connsiteX138" fmla="*/ 26289 w 845629"/>
                <a:gd name="connsiteY138" fmla="*/ 178784 h 588930"/>
                <a:gd name="connsiteX139" fmla="*/ 26003 w 845629"/>
                <a:gd name="connsiteY139" fmla="*/ 177451 h 588930"/>
                <a:gd name="connsiteX140" fmla="*/ 25622 w 845629"/>
                <a:gd name="connsiteY140" fmla="*/ 175832 h 588930"/>
                <a:gd name="connsiteX141" fmla="*/ 24955 w 845629"/>
                <a:gd name="connsiteY141" fmla="*/ 173831 h 588930"/>
                <a:gd name="connsiteX142" fmla="*/ 25336 w 845629"/>
                <a:gd name="connsiteY142" fmla="*/ 173260 h 588930"/>
                <a:gd name="connsiteX143" fmla="*/ 24955 w 845629"/>
                <a:gd name="connsiteY143" fmla="*/ 172879 h 588930"/>
                <a:gd name="connsiteX144" fmla="*/ 25622 w 845629"/>
                <a:gd name="connsiteY144" fmla="*/ 171545 h 588930"/>
                <a:gd name="connsiteX145" fmla="*/ 26003 w 845629"/>
                <a:gd name="connsiteY145" fmla="*/ 170593 h 588930"/>
                <a:gd name="connsiteX146" fmla="*/ 26956 w 845629"/>
                <a:gd name="connsiteY146" fmla="*/ 169259 h 588930"/>
                <a:gd name="connsiteX147" fmla="*/ 28575 w 845629"/>
                <a:gd name="connsiteY147" fmla="*/ 166973 h 588930"/>
                <a:gd name="connsiteX148" fmla="*/ 31242 w 845629"/>
                <a:gd name="connsiteY148" fmla="*/ 162401 h 588930"/>
                <a:gd name="connsiteX149" fmla="*/ 32861 w 845629"/>
                <a:gd name="connsiteY149" fmla="*/ 161068 h 588930"/>
                <a:gd name="connsiteX150" fmla="*/ 36100 w 845629"/>
                <a:gd name="connsiteY150" fmla="*/ 159449 h 588930"/>
                <a:gd name="connsiteX151" fmla="*/ 36100 w 845629"/>
                <a:gd name="connsiteY151" fmla="*/ 159067 h 588930"/>
                <a:gd name="connsiteX152" fmla="*/ 36481 w 845629"/>
                <a:gd name="connsiteY152" fmla="*/ 158496 h 588930"/>
                <a:gd name="connsiteX153" fmla="*/ 36767 w 845629"/>
                <a:gd name="connsiteY153" fmla="*/ 158496 h 588930"/>
                <a:gd name="connsiteX154" fmla="*/ 51530 w 845629"/>
                <a:gd name="connsiteY154" fmla="*/ 146304 h 588930"/>
                <a:gd name="connsiteX155" fmla="*/ 53245 w 845629"/>
                <a:gd name="connsiteY155" fmla="*/ 144971 h 588930"/>
                <a:gd name="connsiteX156" fmla="*/ 53816 w 845629"/>
                <a:gd name="connsiteY156" fmla="*/ 144685 h 588930"/>
                <a:gd name="connsiteX157" fmla="*/ 57817 w 845629"/>
                <a:gd name="connsiteY157" fmla="*/ 141351 h 588930"/>
                <a:gd name="connsiteX158" fmla="*/ 74200 w 845629"/>
                <a:gd name="connsiteY158" fmla="*/ 128302 h 588930"/>
                <a:gd name="connsiteX159" fmla="*/ 82105 w 845629"/>
                <a:gd name="connsiteY159" fmla="*/ 121730 h 588930"/>
                <a:gd name="connsiteX160" fmla="*/ 88964 w 845629"/>
                <a:gd name="connsiteY160" fmla="*/ 118396 h 588930"/>
                <a:gd name="connsiteX161" fmla="*/ 130016 w 845629"/>
                <a:gd name="connsiteY161" fmla="*/ 97060 h 588930"/>
                <a:gd name="connsiteX162" fmla="*/ 130302 w 845629"/>
                <a:gd name="connsiteY162" fmla="*/ 97060 h 588930"/>
                <a:gd name="connsiteX163" fmla="*/ 170307 w 845629"/>
                <a:gd name="connsiteY163" fmla="*/ 57055 h 588930"/>
                <a:gd name="connsiteX164" fmla="*/ 170688 w 845629"/>
                <a:gd name="connsiteY164" fmla="*/ 57055 h 588930"/>
                <a:gd name="connsiteX165" fmla="*/ 171355 w 845629"/>
                <a:gd name="connsiteY165" fmla="*/ 56769 h 588930"/>
                <a:gd name="connsiteX166" fmla="*/ 179165 w 845629"/>
                <a:gd name="connsiteY166" fmla="*/ 53816 h 588930"/>
                <a:gd name="connsiteX167" fmla="*/ 189071 w 845629"/>
                <a:gd name="connsiteY167" fmla="*/ 49816 h 588930"/>
                <a:gd name="connsiteX168" fmla="*/ 195263 w 845629"/>
                <a:gd name="connsiteY168" fmla="*/ 47530 h 588930"/>
                <a:gd name="connsiteX169" fmla="*/ 195644 w 845629"/>
                <a:gd name="connsiteY169" fmla="*/ 47530 h 588930"/>
                <a:gd name="connsiteX170" fmla="*/ 219265 w 845629"/>
                <a:gd name="connsiteY170" fmla="*/ 45625 h 588930"/>
                <a:gd name="connsiteX171" fmla="*/ 239935 w 845629"/>
                <a:gd name="connsiteY171" fmla="*/ 40291 h 588930"/>
                <a:gd name="connsiteX172" fmla="*/ 261271 w 845629"/>
                <a:gd name="connsiteY172" fmla="*/ 31814 h 588930"/>
                <a:gd name="connsiteX173" fmla="*/ 261556 w 845629"/>
                <a:gd name="connsiteY173" fmla="*/ 31433 h 588930"/>
                <a:gd name="connsiteX174" fmla="*/ 267748 w 845629"/>
                <a:gd name="connsiteY174" fmla="*/ 37719 h 588930"/>
                <a:gd name="connsiteX175" fmla="*/ 271082 w 845629"/>
                <a:gd name="connsiteY175" fmla="*/ 40672 h 588930"/>
                <a:gd name="connsiteX176" fmla="*/ 276987 w 845629"/>
                <a:gd name="connsiteY176" fmla="*/ 47244 h 588930"/>
                <a:gd name="connsiteX177" fmla="*/ 276987 w 845629"/>
                <a:gd name="connsiteY177" fmla="*/ 72485 h 588930"/>
                <a:gd name="connsiteX178" fmla="*/ 277654 w 845629"/>
                <a:gd name="connsiteY178" fmla="*/ 80010 h 588930"/>
                <a:gd name="connsiteX179" fmla="*/ 279273 w 845629"/>
                <a:gd name="connsiteY179" fmla="*/ 85916 h 588930"/>
                <a:gd name="connsiteX180" fmla="*/ 284512 w 845629"/>
                <a:gd name="connsiteY180" fmla="*/ 84011 h 588930"/>
                <a:gd name="connsiteX181" fmla="*/ 292703 w 845629"/>
                <a:gd name="connsiteY181" fmla="*/ 81058 h 588930"/>
                <a:gd name="connsiteX182" fmla="*/ 301942 w 845629"/>
                <a:gd name="connsiteY182" fmla="*/ 75438 h 588930"/>
                <a:gd name="connsiteX183" fmla="*/ 312706 w 845629"/>
                <a:gd name="connsiteY183" fmla="*/ 73438 h 588930"/>
                <a:gd name="connsiteX184" fmla="*/ 323564 w 845629"/>
                <a:gd name="connsiteY184" fmla="*/ 70485 h 588930"/>
                <a:gd name="connsiteX185" fmla="*/ 336042 w 845629"/>
                <a:gd name="connsiteY185" fmla="*/ 68580 h 588930"/>
                <a:gd name="connsiteX186" fmla="*/ 345853 w 845629"/>
                <a:gd name="connsiteY186" fmla="*/ 66580 h 588930"/>
                <a:gd name="connsiteX187" fmla="*/ 360998 w 845629"/>
                <a:gd name="connsiteY187" fmla="*/ 64580 h 588930"/>
                <a:gd name="connsiteX188" fmla="*/ 371189 w 845629"/>
                <a:gd name="connsiteY188" fmla="*/ 60960 h 588930"/>
                <a:gd name="connsiteX189" fmla="*/ 381953 w 845629"/>
                <a:gd name="connsiteY189" fmla="*/ 59055 h 588930"/>
                <a:gd name="connsiteX190" fmla="*/ 398431 w 845629"/>
                <a:gd name="connsiteY190" fmla="*/ 49149 h 588930"/>
                <a:gd name="connsiteX191" fmla="*/ 406908 w 845629"/>
                <a:gd name="connsiteY191" fmla="*/ 45244 h 588930"/>
                <a:gd name="connsiteX192" fmla="*/ 414433 w 845629"/>
                <a:gd name="connsiteY192" fmla="*/ 38672 h 588930"/>
                <a:gd name="connsiteX193" fmla="*/ 418433 w 845629"/>
                <a:gd name="connsiteY193" fmla="*/ 31814 h 588930"/>
                <a:gd name="connsiteX194" fmla="*/ 432530 w 845629"/>
                <a:gd name="connsiteY194" fmla="*/ 21336 h 588930"/>
                <a:gd name="connsiteX195" fmla="*/ 434150 w 845629"/>
                <a:gd name="connsiteY195" fmla="*/ 19336 h 588930"/>
                <a:gd name="connsiteX196" fmla="*/ 449294 w 845629"/>
                <a:gd name="connsiteY196" fmla="*/ 23908 h 588930"/>
                <a:gd name="connsiteX197" fmla="*/ 455200 w 845629"/>
                <a:gd name="connsiteY197" fmla="*/ 27813 h 588930"/>
                <a:gd name="connsiteX198" fmla="*/ 464344 w 845629"/>
                <a:gd name="connsiteY198" fmla="*/ 28861 h 588930"/>
                <a:gd name="connsiteX199" fmla="*/ 476821 w 845629"/>
                <a:gd name="connsiteY199" fmla="*/ 25908 h 588930"/>
                <a:gd name="connsiteX200" fmla="*/ 493586 w 845629"/>
                <a:gd name="connsiteY200" fmla="*/ 22289 h 588930"/>
                <a:gd name="connsiteX201" fmla="*/ 497491 w 845629"/>
                <a:gd name="connsiteY201" fmla="*/ 21336 h 588930"/>
                <a:gd name="connsiteX202" fmla="*/ 517493 w 845629"/>
                <a:gd name="connsiteY202" fmla="*/ 17336 h 588930"/>
                <a:gd name="connsiteX203" fmla="*/ 527685 w 845629"/>
                <a:gd name="connsiteY203" fmla="*/ 13430 h 588930"/>
                <a:gd name="connsiteX204" fmla="*/ 544449 w 845629"/>
                <a:gd name="connsiteY204" fmla="*/ 13430 h 588930"/>
                <a:gd name="connsiteX205" fmla="*/ 565690 w 845629"/>
                <a:gd name="connsiteY205" fmla="*/ 12478 h 588930"/>
                <a:gd name="connsiteX206" fmla="*/ 594265 w 845629"/>
                <a:gd name="connsiteY206" fmla="*/ 7525 h 588930"/>
                <a:gd name="connsiteX207" fmla="*/ 611029 w 845629"/>
                <a:gd name="connsiteY207" fmla="*/ 6572 h 588930"/>
                <a:gd name="connsiteX208" fmla="*/ 627412 w 845629"/>
                <a:gd name="connsiteY208" fmla="*/ 3620 h 588930"/>
                <a:gd name="connsiteX209" fmla="*/ 645795 w 845629"/>
                <a:gd name="connsiteY209" fmla="*/ 2572 h 588930"/>
                <a:gd name="connsiteX210" fmla="*/ 657606 w 845629"/>
                <a:gd name="connsiteY210" fmla="*/ 1619 h 588930"/>
                <a:gd name="connsiteX211" fmla="*/ 669131 w 845629"/>
                <a:gd name="connsiteY211" fmla="*/ 0 h 588930"/>
                <a:gd name="connsiteX212" fmla="*/ 695039 w 845629"/>
                <a:gd name="connsiteY212" fmla="*/ 0 h 588930"/>
                <a:gd name="connsiteX213" fmla="*/ 715709 w 845629"/>
                <a:gd name="connsiteY213" fmla="*/ 3620 h 588930"/>
                <a:gd name="connsiteX214" fmla="*/ 725900 w 845629"/>
                <a:gd name="connsiteY214" fmla="*/ 9525 h 588930"/>
                <a:gd name="connsiteX215" fmla="*/ 733425 w 845629"/>
                <a:gd name="connsiteY215" fmla="*/ 14383 h 588930"/>
                <a:gd name="connsiteX216" fmla="*/ 752475 w 845629"/>
                <a:gd name="connsiteY216" fmla="*/ 24860 h 588930"/>
                <a:gd name="connsiteX217" fmla="*/ 774097 w 845629"/>
                <a:gd name="connsiteY217" fmla="*/ 28861 h 588930"/>
                <a:gd name="connsiteX218" fmla="*/ 780669 w 845629"/>
                <a:gd name="connsiteY218" fmla="*/ 27813 h 588930"/>
                <a:gd name="connsiteX219" fmla="*/ 798386 w 845629"/>
                <a:gd name="connsiteY219" fmla="*/ 23241 h 588930"/>
                <a:gd name="connsiteX220" fmla="*/ 809244 w 845629"/>
                <a:gd name="connsiteY220" fmla="*/ 23908 h 588930"/>
                <a:gd name="connsiteX221" fmla="*/ 820674 w 845629"/>
                <a:gd name="connsiteY221" fmla="*/ 26861 h 588930"/>
                <a:gd name="connsiteX222" fmla="*/ 830866 w 845629"/>
                <a:gd name="connsiteY222" fmla="*/ 25908 h 588930"/>
                <a:gd name="connsiteX223" fmla="*/ 845630 w 845629"/>
                <a:gd name="connsiteY223" fmla="*/ 29813 h 58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</a:cxnLst>
              <a:rect l="l" t="t" r="r" b="b"/>
              <a:pathLst>
                <a:path w="845629" h="588930">
                  <a:moveTo>
                    <a:pt x="845630" y="29813"/>
                  </a:moveTo>
                  <a:lnTo>
                    <a:pt x="792766" y="90869"/>
                  </a:lnTo>
                  <a:lnTo>
                    <a:pt x="791813" y="91821"/>
                  </a:lnTo>
                  <a:lnTo>
                    <a:pt x="791813" y="92488"/>
                  </a:lnTo>
                  <a:lnTo>
                    <a:pt x="766572" y="137446"/>
                  </a:lnTo>
                  <a:lnTo>
                    <a:pt x="755047" y="146018"/>
                  </a:lnTo>
                  <a:lnTo>
                    <a:pt x="701231" y="185357"/>
                  </a:lnTo>
                  <a:lnTo>
                    <a:pt x="701231" y="186023"/>
                  </a:lnTo>
                  <a:lnTo>
                    <a:pt x="697325" y="198120"/>
                  </a:lnTo>
                  <a:lnTo>
                    <a:pt x="695992" y="201454"/>
                  </a:lnTo>
                  <a:lnTo>
                    <a:pt x="691706" y="219456"/>
                  </a:lnTo>
                  <a:lnTo>
                    <a:pt x="698945" y="261842"/>
                  </a:lnTo>
                  <a:lnTo>
                    <a:pt x="699326" y="263462"/>
                  </a:lnTo>
                  <a:lnTo>
                    <a:pt x="698278" y="267748"/>
                  </a:lnTo>
                  <a:lnTo>
                    <a:pt x="695706" y="281178"/>
                  </a:lnTo>
                  <a:lnTo>
                    <a:pt x="664845" y="309372"/>
                  </a:lnTo>
                  <a:lnTo>
                    <a:pt x="659225" y="313658"/>
                  </a:lnTo>
                  <a:lnTo>
                    <a:pt x="658559" y="313944"/>
                  </a:lnTo>
                  <a:lnTo>
                    <a:pt x="647414" y="314992"/>
                  </a:lnTo>
                  <a:lnTo>
                    <a:pt x="639890" y="315659"/>
                  </a:lnTo>
                  <a:lnTo>
                    <a:pt x="586740" y="318611"/>
                  </a:lnTo>
                  <a:lnTo>
                    <a:pt x="503396" y="343853"/>
                  </a:lnTo>
                  <a:lnTo>
                    <a:pt x="502730" y="343853"/>
                  </a:lnTo>
                  <a:lnTo>
                    <a:pt x="502063" y="344519"/>
                  </a:lnTo>
                  <a:lnTo>
                    <a:pt x="460438" y="405575"/>
                  </a:lnTo>
                  <a:lnTo>
                    <a:pt x="457486" y="407480"/>
                  </a:lnTo>
                  <a:lnTo>
                    <a:pt x="447294" y="416052"/>
                  </a:lnTo>
                  <a:lnTo>
                    <a:pt x="419386" y="438341"/>
                  </a:lnTo>
                  <a:lnTo>
                    <a:pt x="419100" y="439674"/>
                  </a:lnTo>
                  <a:lnTo>
                    <a:pt x="418052" y="441008"/>
                  </a:lnTo>
                  <a:lnTo>
                    <a:pt x="417767" y="441960"/>
                  </a:lnTo>
                  <a:lnTo>
                    <a:pt x="416433" y="443960"/>
                  </a:lnTo>
                  <a:lnTo>
                    <a:pt x="415100" y="446913"/>
                  </a:lnTo>
                  <a:lnTo>
                    <a:pt x="414433" y="447866"/>
                  </a:lnTo>
                  <a:lnTo>
                    <a:pt x="413766" y="449485"/>
                  </a:lnTo>
                  <a:lnTo>
                    <a:pt x="412813" y="450818"/>
                  </a:lnTo>
                  <a:lnTo>
                    <a:pt x="411480" y="453485"/>
                  </a:lnTo>
                  <a:lnTo>
                    <a:pt x="411194" y="454724"/>
                  </a:lnTo>
                  <a:lnTo>
                    <a:pt x="411194" y="455771"/>
                  </a:lnTo>
                  <a:lnTo>
                    <a:pt x="411861" y="457391"/>
                  </a:lnTo>
                  <a:lnTo>
                    <a:pt x="411861" y="458057"/>
                  </a:lnTo>
                  <a:lnTo>
                    <a:pt x="411480" y="458724"/>
                  </a:lnTo>
                  <a:lnTo>
                    <a:pt x="409194" y="462915"/>
                  </a:lnTo>
                  <a:lnTo>
                    <a:pt x="407289" y="465582"/>
                  </a:lnTo>
                  <a:lnTo>
                    <a:pt x="406622" y="466535"/>
                  </a:lnTo>
                  <a:lnTo>
                    <a:pt x="405575" y="467582"/>
                  </a:lnTo>
                  <a:lnTo>
                    <a:pt x="401003" y="473774"/>
                  </a:lnTo>
                  <a:lnTo>
                    <a:pt x="400717" y="474440"/>
                  </a:lnTo>
                  <a:lnTo>
                    <a:pt x="401003" y="474726"/>
                  </a:lnTo>
                  <a:lnTo>
                    <a:pt x="399669" y="476060"/>
                  </a:lnTo>
                  <a:lnTo>
                    <a:pt x="398717" y="477679"/>
                  </a:lnTo>
                  <a:lnTo>
                    <a:pt x="398050" y="479393"/>
                  </a:lnTo>
                  <a:lnTo>
                    <a:pt x="396050" y="481965"/>
                  </a:lnTo>
                  <a:lnTo>
                    <a:pt x="395097" y="483013"/>
                  </a:lnTo>
                  <a:lnTo>
                    <a:pt x="391478" y="487585"/>
                  </a:lnTo>
                  <a:lnTo>
                    <a:pt x="388906" y="490157"/>
                  </a:lnTo>
                  <a:lnTo>
                    <a:pt x="386906" y="491871"/>
                  </a:lnTo>
                  <a:lnTo>
                    <a:pt x="383667" y="497396"/>
                  </a:lnTo>
                  <a:lnTo>
                    <a:pt x="383286" y="498062"/>
                  </a:lnTo>
                  <a:lnTo>
                    <a:pt x="381286" y="500063"/>
                  </a:lnTo>
                  <a:lnTo>
                    <a:pt x="379381" y="502634"/>
                  </a:lnTo>
                  <a:lnTo>
                    <a:pt x="376714" y="505587"/>
                  </a:lnTo>
                  <a:lnTo>
                    <a:pt x="375761" y="507206"/>
                  </a:lnTo>
                  <a:lnTo>
                    <a:pt x="375380" y="508254"/>
                  </a:lnTo>
                  <a:lnTo>
                    <a:pt x="374428" y="508921"/>
                  </a:lnTo>
                  <a:lnTo>
                    <a:pt x="374142" y="509873"/>
                  </a:lnTo>
                  <a:lnTo>
                    <a:pt x="373475" y="511207"/>
                  </a:lnTo>
                  <a:lnTo>
                    <a:pt x="372809" y="511492"/>
                  </a:lnTo>
                  <a:lnTo>
                    <a:pt x="371856" y="512540"/>
                  </a:lnTo>
                  <a:lnTo>
                    <a:pt x="371856" y="513112"/>
                  </a:lnTo>
                  <a:lnTo>
                    <a:pt x="372142" y="513493"/>
                  </a:lnTo>
                  <a:lnTo>
                    <a:pt x="372809" y="513779"/>
                  </a:lnTo>
                  <a:lnTo>
                    <a:pt x="372809" y="514826"/>
                  </a:lnTo>
                  <a:lnTo>
                    <a:pt x="373094" y="516446"/>
                  </a:lnTo>
                  <a:lnTo>
                    <a:pt x="370142" y="521399"/>
                  </a:lnTo>
                  <a:lnTo>
                    <a:pt x="369856" y="522351"/>
                  </a:lnTo>
                  <a:lnTo>
                    <a:pt x="369475" y="523970"/>
                  </a:lnTo>
                  <a:lnTo>
                    <a:pt x="368237" y="528923"/>
                  </a:lnTo>
                  <a:lnTo>
                    <a:pt x="367570" y="531209"/>
                  </a:lnTo>
                  <a:lnTo>
                    <a:pt x="366903" y="532829"/>
                  </a:lnTo>
                  <a:lnTo>
                    <a:pt x="366236" y="536162"/>
                  </a:lnTo>
                  <a:lnTo>
                    <a:pt x="365284" y="539401"/>
                  </a:lnTo>
                  <a:lnTo>
                    <a:pt x="363950" y="543973"/>
                  </a:lnTo>
                  <a:lnTo>
                    <a:pt x="362617" y="547307"/>
                  </a:lnTo>
                  <a:lnTo>
                    <a:pt x="361950" y="551212"/>
                  </a:lnTo>
                  <a:lnTo>
                    <a:pt x="360617" y="554165"/>
                  </a:lnTo>
                  <a:lnTo>
                    <a:pt x="360617" y="555498"/>
                  </a:lnTo>
                  <a:lnTo>
                    <a:pt x="360331" y="555498"/>
                  </a:lnTo>
                  <a:lnTo>
                    <a:pt x="360331" y="557117"/>
                  </a:lnTo>
                  <a:lnTo>
                    <a:pt x="358997" y="559784"/>
                  </a:lnTo>
                  <a:lnTo>
                    <a:pt x="358712" y="563023"/>
                  </a:lnTo>
                  <a:lnTo>
                    <a:pt x="358331" y="564356"/>
                  </a:lnTo>
                  <a:lnTo>
                    <a:pt x="358045" y="565976"/>
                  </a:lnTo>
                  <a:lnTo>
                    <a:pt x="356711" y="569881"/>
                  </a:lnTo>
                  <a:lnTo>
                    <a:pt x="356711" y="570262"/>
                  </a:lnTo>
                  <a:lnTo>
                    <a:pt x="355759" y="575215"/>
                  </a:lnTo>
                  <a:lnTo>
                    <a:pt x="354425" y="578168"/>
                  </a:lnTo>
                  <a:lnTo>
                    <a:pt x="353092" y="579787"/>
                  </a:lnTo>
                  <a:lnTo>
                    <a:pt x="352806" y="581120"/>
                  </a:lnTo>
                  <a:lnTo>
                    <a:pt x="360331" y="588645"/>
                  </a:lnTo>
                  <a:lnTo>
                    <a:pt x="360331" y="588931"/>
                  </a:lnTo>
                  <a:lnTo>
                    <a:pt x="358045" y="588645"/>
                  </a:lnTo>
                  <a:lnTo>
                    <a:pt x="357378" y="588264"/>
                  </a:lnTo>
                  <a:lnTo>
                    <a:pt x="356044" y="587978"/>
                  </a:lnTo>
                  <a:lnTo>
                    <a:pt x="276320" y="581406"/>
                  </a:lnTo>
                  <a:lnTo>
                    <a:pt x="256604" y="566928"/>
                  </a:lnTo>
                  <a:lnTo>
                    <a:pt x="217551" y="523304"/>
                  </a:lnTo>
                  <a:lnTo>
                    <a:pt x="215265" y="476060"/>
                  </a:lnTo>
                  <a:lnTo>
                    <a:pt x="214313" y="474726"/>
                  </a:lnTo>
                  <a:lnTo>
                    <a:pt x="214979" y="474440"/>
                  </a:lnTo>
                  <a:lnTo>
                    <a:pt x="214027" y="472440"/>
                  </a:lnTo>
                  <a:lnTo>
                    <a:pt x="212693" y="470821"/>
                  </a:lnTo>
                  <a:lnTo>
                    <a:pt x="209074" y="464915"/>
                  </a:lnTo>
                  <a:lnTo>
                    <a:pt x="195263" y="441008"/>
                  </a:lnTo>
                  <a:lnTo>
                    <a:pt x="168021" y="395383"/>
                  </a:lnTo>
                  <a:lnTo>
                    <a:pt x="157258" y="359950"/>
                  </a:lnTo>
                  <a:lnTo>
                    <a:pt x="142113" y="310706"/>
                  </a:lnTo>
                  <a:lnTo>
                    <a:pt x="141827" y="310706"/>
                  </a:lnTo>
                  <a:lnTo>
                    <a:pt x="141161" y="309753"/>
                  </a:lnTo>
                  <a:lnTo>
                    <a:pt x="140494" y="307753"/>
                  </a:lnTo>
                  <a:lnTo>
                    <a:pt x="124397" y="260509"/>
                  </a:lnTo>
                  <a:lnTo>
                    <a:pt x="120110" y="257842"/>
                  </a:lnTo>
                  <a:lnTo>
                    <a:pt x="96488" y="247079"/>
                  </a:lnTo>
                  <a:lnTo>
                    <a:pt x="86011" y="242125"/>
                  </a:lnTo>
                  <a:lnTo>
                    <a:pt x="83058" y="241840"/>
                  </a:lnTo>
                  <a:lnTo>
                    <a:pt x="69914" y="242125"/>
                  </a:lnTo>
                  <a:lnTo>
                    <a:pt x="67627" y="242125"/>
                  </a:lnTo>
                  <a:lnTo>
                    <a:pt x="31528" y="242792"/>
                  </a:lnTo>
                  <a:lnTo>
                    <a:pt x="13525" y="229362"/>
                  </a:lnTo>
                  <a:lnTo>
                    <a:pt x="0" y="218504"/>
                  </a:lnTo>
                  <a:lnTo>
                    <a:pt x="1333" y="216884"/>
                  </a:lnTo>
                  <a:lnTo>
                    <a:pt x="8573" y="206026"/>
                  </a:lnTo>
                  <a:lnTo>
                    <a:pt x="18383" y="191929"/>
                  </a:lnTo>
                  <a:lnTo>
                    <a:pt x="20098" y="189643"/>
                  </a:lnTo>
                  <a:lnTo>
                    <a:pt x="22384" y="186309"/>
                  </a:lnTo>
                  <a:lnTo>
                    <a:pt x="24289" y="183737"/>
                  </a:lnTo>
                  <a:lnTo>
                    <a:pt x="25622" y="181451"/>
                  </a:lnTo>
                  <a:lnTo>
                    <a:pt x="26289" y="179451"/>
                  </a:lnTo>
                  <a:lnTo>
                    <a:pt x="26289" y="178784"/>
                  </a:lnTo>
                  <a:lnTo>
                    <a:pt x="26003" y="177451"/>
                  </a:lnTo>
                  <a:lnTo>
                    <a:pt x="25622" y="175832"/>
                  </a:lnTo>
                  <a:lnTo>
                    <a:pt x="24955" y="173831"/>
                  </a:lnTo>
                  <a:lnTo>
                    <a:pt x="25336" y="173260"/>
                  </a:lnTo>
                  <a:lnTo>
                    <a:pt x="24955" y="172879"/>
                  </a:lnTo>
                  <a:lnTo>
                    <a:pt x="25622" y="171545"/>
                  </a:lnTo>
                  <a:lnTo>
                    <a:pt x="26003" y="170593"/>
                  </a:lnTo>
                  <a:lnTo>
                    <a:pt x="26956" y="169259"/>
                  </a:lnTo>
                  <a:lnTo>
                    <a:pt x="28575" y="166973"/>
                  </a:lnTo>
                  <a:lnTo>
                    <a:pt x="31242" y="162401"/>
                  </a:lnTo>
                  <a:lnTo>
                    <a:pt x="32861" y="161068"/>
                  </a:lnTo>
                  <a:lnTo>
                    <a:pt x="36100" y="159449"/>
                  </a:lnTo>
                  <a:lnTo>
                    <a:pt x="36100" y="159067"/>
                  </a:lnTo>
                  <a:lnTo>
                    <a:pt x="36481" y="158496"/>
                  </a:lnTo>
                  <a:lnTo>
                    <a:pt x="36767" y="158496"/>
                  </a:lnTo>
                  <a:lnTo>
                    <a:pt x="51530" y="146304"/>
                  </a:lnTo>
                  <a:lnTo>
                    <a:pt x="53245" y="144971"/>
                  </a:lnTo>
                  <a:lnTo>
                    <a:pt x="53816" y="144685"/>
                  </a:lnTo>
                  <a:lnTo>
                    <a:pt x="57817" y="141351"/>
                  </a:lnTo>
                  <a:lnTo>
                    <a:pt x="74200" y="128302"/>
                  </a:lnTo>
                  <a:lnTo>
                    <a:pt x="82105" y="121730"/>
                  </a:lnTo>
                  <a:lnTo>
                    <a:pt x="88964" y="118396"/>
                  </a:lnTo>
                  <a:lnTo>
                    <a:pt x="130016" y="97060"/>
                  </a:lnTo>
                  <a:lnTo>
                    <a:pt x="130302" y="97060"/>
                  </a:lnTo>
                  <a:lnTo>
                    <a:pt x="170307" y="57055"/>
                  </a:lnTo>
                  <a:lnTo>
                    <a:pt x="170688" y="57055"/>
                  </a:lnTo>
                  <a:lnTo>
                    <a:pt x="171355" y="56769"/>
                  </a:lnTo>
                  <a:lnTo>
                    <a:pt x="179165" y="53816"/>
                  </a:lnTo>
                  <a:lnTo>
                    <a:pt x="189071" y="49816"/>
                  </a:lnTo>
                  <a:lnTo>
                    <a:pt x="195263" y="47530"/>
                  </a:lnTo>
                  <a:lnTo>
                    <a:pt x="195644" y="47530"/>
                  </a:lnTo>
                  <a:lnTo>
                    <a:pt x="219265" y="45625"/>
                  </a:lnTo>
                  <a:lnTo>
                    <a:pt x="239935" y="40291"/>
                  </a:lnTo>
                  <a:lnTo>
                    <a:pt x="261271" y="31814"/>
                  </a:lnTo>
                  <a:lnTo>
                    <a:pt x="261556" y="31433"/>
                  </a:lnTo>
                  <a:lnTo>
                    <a:pt x="267748" y="37719"/>
                  </a:lnTo>
                  <a:lnTo>
                    <a:pt x="271082" y="40672"/>
                  </a:lnTo>
                  <a:lnTo>
                    <a:pt x="276987" y="47244"/>
                  </a:lnTo>
                  <a:lnTo>
                    <a:pt x="276987" y="72485"/>
                  </a:lnTo>
                  <a:lnTo>
                    <a:pt x="277654" y="80010"/>
                  </a:lnTo>
                  <a:lnTo>
                    <a:pt x="279273" y="85916"/>
                  </a:lnTo>
                  <a:lnTo>
                    <a:pt x="284512" y="84011"/>
                  </a:lnTo>
                  <a:lnTo>
                    <a:pt x="292703" y="81058"/>
                  </a:lnTo>
                  <a:lnTo>
                    <a:pt x="301942" y="75438"/>
                  </a:lnTo>
                  <a:lnTo>
                    <a:pt x="312706" y="73438"/>
                  </a:lnTo>
                  <a:lnTo>
                    <a:pt x="323564" y="70485"/>
                  </a:lnTo>
                  <a:lnTo>
                    <a:pt x="336042" y="68580"/>
                  </a:lnTo>
                  <a:lnTo>
                    <a:pt x="345853" y="66580"/>
                  </a:lnTo>
                  <a:lnTo>
                    <a:pt x="360998" y="64580"/>
                  </a:lnTo>
                  <a:lnTo>
                    <a:pt x="371189" y="60960"/>
                  </a:lnTo>
                  <a:lnTo>
                    <a:pt x="381953" y="59055"/>
                  </a:lnTo>
                  <a:lnTo>
                    <a:pt x="398431" y="49149"/>
                  </a:lnTo>
                  <a:lnTo>
                    <a:pt x="406908" y="45244"/>
                  </a:lnTo>
                  <a:lnTo>
                    <a:pt x="414433" y="38672"/>
                  </a:lnTo>
                  <a:lnTo>
                    <a:pt x="418433" y="31814"/>
                  </a:lnTo>
                  <a:lnTo>
                    <a:pt x="432530" y="21336"/>
                  </a:lnTo>
                  <a:lnTo>
                    <a:pt x="434150" y="19336"/>
                  </a:lnTo>
                  <a:lnTo>
                    <a:pt x="449294" y="23908"/>
                  </a:lnTo>
                  <a:lnTo>
                    <a:pt x="455200" y="27813"/>
                  </a:lnTo>
                  <a:lnTo>
                    <a:pt x="464344" y="28861"/>
                  </a:lnTo>
                  <a:lnTo>
                    <a:pt x="476821" y="25908"/>
                  </a:lnTo>
                  <a:lnTo>
                    <a:pt x="493586" y="22289"/>
                  </a:lnTo>
                  <a:lnTo>
                    <a:pt x="497491" y="21336"/>
                  </a:lnTo>
                  <a:lnTo>
                    <a:pt x="517493" y="17336"/>
                  </a:lnTo>
                  <a:lnTo>
                    <a:pt x="527685" y="13430"/>
                  </a:lnTo>
                  <a:lnTo>
                    <a:pt x="544449" y="13430"/>
                  </a:lnTo>
                  <a:lnTo>
                    <a:pt x="565690" y="12478"/>
                  </a:lnTo>
                  <a:lnTo>
                    <a:pt x="594265" y="7525"/>
                  </a:lnTo>
                  <a:lnTo>
                    <a:pt x="611029" y="6572"/>
                  </a:lnTo>
                  <a:lnTo>
                    <a:pt x="627412" y="3620"/>
                  </a:lnTo>
                  <a:lnTo>
                    <a:pt x="645795" y="2572"/>
                  </a:lnTo>
                  <a:lnTo>
                    <a:pt x="657606" y="1619"/>
                  </a:lnTo>
                  <a:lnTo>
                    <a:pt x="669131" y="0"/>
                  </a:lnTo>
                  <a:lnTo>
                    <a:pt x="695039" y="0"/>
                  </a:lnTo>
                  <a:lnTo>
                    <a:pt x="715709" y="3620"/>
                  </a:lnTo>
                  <a:lnTo>
                    <a:pt x="725900" y="9525"/>
                  </a:lnTo>
                  <a:lnTo>
                    <a:pt x="733425" y="14383"/>
                  </a:lnTo>
                  <a:lnTo>
                    <a:pt x="752475" y="24860"/>
                  </a:lnTo>
                  <a:lnTo>
                    <a:pt x="774097" y="28861"/>
                  </a:lnTo>
                  <a:lnTo>
                    <a:pt x="780669" y="27813"/>
                  </a:lnTo>
                  <a:lnTo>
                    <a:pt x="798386" y="23241"/>
                  </a:lnTo>
                  <a:lnTo>
                    <a:pt x="809244" y="23908"/>
                  </a:lnTo>
                  <a:lnTo>
                    <a:pt x="820674" y="26861"/>
                  </a:lnTo>
                  <a:lnTo>
                    <a:pt x="830866" y="25908"/>
                  </a:lnTo>
                  <a:lnTo>
                    <a:pt x="845630" y="29813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DA83C4F1-E9FE-9E4B-BB63-34B5D2FEA942}"/>
                </a:ext>
              </a:extLst>
            </p:cNvPr>
            <p:cNvSpPr/>
            <p:nvPr/>
          </p:nvSpPr>
          <p:spPr>
            <a:xfrm>
              <a:off x="1792461" y="4500149"/>
              <a:ext cx="363950" cy="613886"/>
            </a:xfrm>
            <a:custGeom>
              <a:avLst/>
              <a:gdLst>
                <a:gd name="connsiteX0" fmla="*/ 19717 w 363950"/>
                <a:gd name="connsiteY0" fmla="*/ 613601 h 613886"/>
                <a:gd name="connsiteX1" fmla="*/ 19050 w 363950"/>
                <a:gd name="connsiteY1" fmla="*/ 613886 h 613886"/>
                <a:gd name="connsiteX2" fmla="*/ 22003 w 363950"/>
                <a:gd name="connsiteY2" fmla="*/ 601409 h 613886"/>
                <a:gd name="connsiteX3" fmla="*/ 26956 w 363950"/>
                <a:gd name="connsiteY3" fmla="*/ 582073 h 613886"/>
                <a:gd name="connsiteX4" fmla="*/ 17145 w 363950"/>
                <a:gd name="connsiteY4" fmla="*/ 525018 h 613886"/>
                <a:gd name="connsiteX5" fmla="*/ 14192 w 363950"/>
                <a:gd name="connsiteY5" fmla="*/ 507587 h 613886"/>
                <a:gd name="connsiteX6" fmla="*/ 14192 w 363950"/>
                <a:gd name="connsiteY6" fmla="*/ 507301 h 613886"/>
                <a:gd name="connsiteX7" fmla="*/ 7906 w 363950"/>
                <a:gd name="connsiteY7" fmla="*/ 473488 h 613886"/>
                <a:gd name="connsiteX8" fmla="*/ 2953 w 363950"/>
                <a:gd name="connsiteY8" fmla="*/ 443960 h 613886"/>
                <a:gd name="connsiteX9" fmla="*/ 667 w 363950"/>
                <a:gd name="connsiteY9" fmla="*/ 431101 h 613886"/>
                <a:gd name="connsiteX10" fmla="*/ 381 w 363950"/>
                <a:gd name="connsiteY10" fmla="*/ 430149 h 613886"/>
                <a:gd name="connsiteX11" fmla="*/ 0 w 363950"/>
                <a:gd name="connsiteY11" fmla="*/ 427863 h 613886"/>
                <a:gd name="connsiteX12" fmla="*/ 8192 w 363950"/>
                <a:gd name="connsiteY12" fmla="*/ 391096 h 613886"/>
                <a:gd name="connsiteX13" fmla="*/ 14192 w 363950"/>
                <a:gd name="connsiteY13" fmla="*/ 367474 h 613886"/>
                <a:gd name="connsiteX14" fmla="*/ 14764 w 363950"/>
                <a:gd name="connsiteY14" fmla="*/ 366808 h 613886"/>
                <a:gd name="connsiteX15" fmla="*/ 17717 w 363950"/>
                <a:gd name="connsiteY15" fmla="*/ 340900 h 613886"/>
                <a:gd name="connsiteX16" fmla="*/ 18097 w 363950"/>
                <a:gd name="connsiteY16" fmla="*/ 307753 h 613886"/>
                <a:gd name="connsiteX17" fmla="*/ 19050 w 363950"/>
                <a:gd name="connsiteY17" fmla="*/ 265081 h 613886"/>
                <a:gd name="connsiteX18" fmla="*/ 19431 w 363950"/>
                <a:gd name="connsiteY18" fmla="*/ 263461 h 613886"/>
                <a:gd name="connsiteX19" fmla="*/ 20383 w 363950"/>
                <a:gd name="connsiteY19" fmla="*/ 247078 h 613886"/>
                <a:gd name="connsiteX20" fmla="*/ 23050 w 363950"/>
                <a:gd name="connsiteY20" fmla="*/ 152209 h 613886"/>
                <a:gd name="connsiteX21" fmla="*/ 54197 w 363950"/>
                <a:gd name="connsiteY21" fmla="*/ 118110 h 613886"/>
                <a:gd name="connsiteX22" fmla="*/ 53816 w 363950"/>
                <a:gd name="connsiteY22" fmla="*/ 111252 h 613886"/>
                <a:gd name="connsiteX23" fmla="*/ 53149 w 363950"/>
                <a:gd name="connsiteY23" fmla="*/ 105918 h 613886"/>
                <a:gd name="connsiteX24" fmla="*/ 52864 w 363950"/>
                <a:gd name="connsiteY24" fmla="*/ 94107 h 613886"/>
                <a:gd name="connsiteX25" fmla="*/ 50863 w 363950"/>
                <a:gd name="connsiteY25" fmla="*/ 76105 h 613886"/>
                <a:gd name="connsiteX26" fmla="*/ 49911 w 363950"/>
                <a:gd name="connsiteY26" fmla="*/ 61627 h 613886"/>
                <a:gd name="connsiteX27" fmla="*/ 49625 w 363950"/>
                <a:gd name="connsiteY27" fmla="*/ 60960 h 613886"/>
                <a:gd name="connsiteX28" fmla="*/ 51530 w 363950"/>
                <a:gd name="connsiteY28" fmla="*/ 59341 h 613886"/>
                <a:gd name="connsiteX29" fmla="*/ 57436 w 363950"/>
                <a:gd name="connsiteY29" fmla="*/ 55435 h 613886"/>
                <a:gd name="connsiteX30" fmla="*/ 66961 w 363950"/>
                <a:gd name="connsiteY30" fmla="*/ 49816 h 613886"/>
                <a:gd name="connsiteX31" fmla="*/ 57817 w 363950"/>
                <a:gd name="connsiteY31" fmla="*/ 12763 h 613886"/>
                <a:gd name="connsiteX32" fmla="*/ 54864 w 363950"/>
                <a:gd name="connsiteY32" fmla="*/ 667 h 613886"/>
                <a:gd name="connsiteX33" fmla="*/ 54864 w 363950"/>
                <a:gd name="connsiteY33" fmla="*/ 0 h 613886"/>
                <a:gd name="connsiteX34" fmla="*/ 68961 w 363950"/>
                <a:gd name="connsiteY34" fmla="*/ 9811 h 613886"/>
                <a:gd name="connsiteX35" fmla="*/ 76486 w 363950"/>
                <a:gd name="connsiteY35" fmla="*/ 16669 h 613886"/>
                <a:gd name="connsiteX36" fmla="*/ 85630 w 363950"/>
                <a:gd name="connsiteY36" fmla="*/ 25527 h 613886"/>
                <a:gd name="connsiteX37" fmla="*/ 93917 w 363950"/>
                <a:gd name="connsiteY37" fmla="*/ 31432 h 613886"/>
                <a:gd name="connsiteX38" fmla="*/ 99822 w 363950"/>
                <a:gd name="connsiteY38" fmla="*/ 36385 h 613886"/>
                <a:gd name="connsiteX39" fmla="*/ 108013 w 363950"/>
                <a:gd name="connsiteY39" fmla="*/ 41338 h 613886"/>
                <a:gd name="connsiteX40" fmla="*/ 117157 w 363950"/>
                <a:gd name="connsiteY40" fmla="*/ 47244 h 613886"/>
                <a:gd name="connsiteX41" fmla="*/ 132302 w 363950"/>
                <a:gd name="connsiteY41" fmla="*/ 60007 h 613886"/>
                <a:gd name="connsiteX42" fmla="*/ 145351 w 363950"/>
                <a:gd name="connsiteY42" fmla="*/ 67913 h 613886"/>
                <a:gd name="connsiteX43" fmla="*/ 163068 w 363950"/>
                <a:gd name="connsiteY43" fmla="*/ 70866 h 613886"/>
                <a:gd name="connsiteX44" fmla="*/ 184785 w 363950"/>
                <a:gd name="connsiteY44" fmla="*/ 72771 h 613886"/>
                <a:gd name="connsiteX45" fmla="*/ 189738 w 363950"/>
                <a:gd name="connsiteY45" fmla="*/ 73819 h 613886"/>
                <a:gd name="connsiteX46" fmla="*/ 204788 w 363950"/>
                <a:gd name="connsiteY46" fmla="*/ 79724 h 613886"/>
                <a:gd name="connsiteX47" fmla="*/ 212979 w 363950"/>
                <a:gd name="connsiteY47" fmla="*/ 80677 h 613886"/>
                <a:gd name="connsiteX48" fmla="*/ 242221 w 363950"/>
                <a:gd name="connsiteY48" fmla="*/ 85630 h 613886"/>
                <a:gd name="connsiteX49" fmla="*/ 256318 w 363950"/>
                <a:gd name="connsiteY49" fmla="*/ 89535 h 613886"/>
                <a:gd name="connsiteX50" fmla="*/ 290417 w 363950"/>
                <a:gd name="connsiteY50" fmla="*/ 96488 h 613886"/>
                <a:gd name="connsiteX51" fmla="*/ 312039 w 363950"/>
                <a:gd name="connsiteY51" fmla="*/ 102394 h 613886"/>
                <a:gd name="connsiteX52" fmla="*/ 322231 w 363950"/>
                <a:gd name="connsiteY52" fmla="*/ 106299 h 613886"/>
                <a:gd name="connsiteX53" fmla="*/ 331089 w 363950"/>
                <a:gd name="connsiteY53" fmla="*/ 112204 h 613886"/>
                <a:gd name="connsiteX54" fmla="*/ 333756 w 363950"/>
                <a:gd name="connsiteY54" fmla="*/ 115157 h 613886"/>
                <a:gd name="connsiteX55" fmla="*/ 341947 w 363950"/>
                <a:gd name="connsiteY55" fmla="*/ 118110 h 613886"/>
                <a:gd name="connsiteX56" fmla="*/ 354711 w 363950"/>
                <a:gd name="connsiteY56" fmla="*/ 122682 h 613886"/>
                <a:gd name="connsiteX57" fmla="*/ 363950 w 363950"/>
                <a:gd name="connsiteY57" fmla="*/ 128968 h 613886"/>
                <a:gd name="connsiteX58" fmla="*/ 362331 w 363950"/>
                <a:gd name="connsiteY58" fmla="*/ 170307 h 613886"/>
                <a:gd name="connsiteX59" fmla="*/ 361950 w 363950"/>
                <a:gd name="connsiteY59" fmla="*/ 171259 h 613886"/>
                <a:gd name="connsiteX60" fmla="*/ 340614 w 363950"/>
                <a:gd name="connsiteY60" fmla="*/ 223742 h 613886"/>
                <a:gd name="connsiteX61" fmla="*/ 339947 w 363950"/>
                <a:gd name="connsiteY61" fmla="*/ 223742 h 613886"/>
                <a:gd name="connsiteX62" fmla="*/ 339280 w 363950"/>
                <a:gd name="connsiteY62" fmla="*/ 226409 h 613886"/>
                <a:gd name="connsiteX63" fmla="*/ 324517 w 363950"/>
                <a:gd name="connsiteY63" fmla="*/ 273939 h 613886"/>
                <a:gd name="connsiteX64" fmla="*/ 315659 w 363950"/>
                <a:gd name="connsiteY64" fmla="*/ 303467 h 613886"/>
                <a:gd name="connsiteX65" fmla="*/ 311467 w 363950"/>
                <a:gd name="connsiteY65" fmla="*/ 317944 h 613886"/>
                <a:gd name="connsiteX66" fmla="*/ 307848 w 363950"/>
                <a:gd name="connsiteY66" fmla="*/ 330708 h 613886"/>
                <a:gd name="connsiteX67" fmla="*/ 302609 w 363950"/>
                <a:gd name="connsiteY67" fmla="*/ 346805 h 613886"/>
                <a:gd name="connsiteX68" fmla="*/ 277654 w 363950"/>
                <a:gd name="connsiteY68" fmla="*/ 429482 h 613886"/>
                <a:gd name="connsiteX69" fmla="*/ 276987 w 363950"/>
                <a:gd name="connsiteY69" fmla="*/ 431101 h 613886"/>
                <a:gd name="connsiteX70" fmla="*/ 276034 w 363950"/>
                <a:gd name="connsiteY70" fmla="*/ 431483 h 613886"/>
                <a:gd name="connsiteX71" fmla="*/ 266509 w 363950"/>
                <a:gd name="connsiteY71" fmla="*/ 463296 h 613886"/>
                <a:gd name="connsiteX72" fmla="*/ 265843 w 363950"/>
                <a:gd name="connsiteY72" fmla="*/ 463582 h 613886"/>
                <a:gd name="connsiteX73" fmla="*/ 263557 w 363950"/>
                <a:gd name="connsiteY73" fmla="*/ 463963 h 613886"/>
                <a:gd name="connsiteX74" fmla="*/ 260890 w 363950"/>
                <a:gd name="connsiteY74" fmla="*/ 466534 h 613886"/>
                <a:gd name="connsiteX75" fmla="*/ 257937 w 363950"/>
                <a:gd name="connsiteY75" fmla="*/ 468535 h 613886"/>
                <a:gd name="connsiteX76" fmla="*/ 256318 w 363950"/>
                <a:gd name="connsiteY76" fmla="*/ 470154 h 613886"/>
                <a:gd name="connsiteX77" fmla="*/ 256318 w 363950"/>
                <a:gd name="connsiteY77" fmla="*/ 473107 h 613886"/>
                <a:gd name="connsiteX78" fmla="*/ 255651 w 363950"/>
                <a:gd name="connsiteY78" fmla="*/ 474155 h 613886"/>
                <a:gd name="connsiteX79" fmla="*/ 254698 w 363950"/>
                <a:gd name="connsiteY79" fmla="*/ 476441 h 613886"/>
                <a:gd name="connsiteX80" fmla="*/ 254317 w 363950"/>
                <a:gd name="connsiteY80" fmla="*/ 478346 h 613886"/>
                <a:gd name="connsiteX81" fmla="*/ 245840 w 363950"/>
                <a:gd name="connsiteY81" fmla="*/ 494824 h 613886"/>
                <a:gd name="connsiteX82" fmla="*/ 232981 w 363950"/>
                <a:gd name="connsiteY82" fmla="*/ 518731 h 613886"/>
                <a:gd name="connsiteX83" fmla="*/ 210979 w 363950"/>
                <a:gd name="connsiteY83" fmla="*/ 560451 h 613886"/>
                <a:gd name="connsiteX84" fmla="*/ 210693 w 363950"/>
                <a:gd name="connsiteY84" fmla="*/ 561022 h 613886"/>
                <a:gd name="connsiteX85" fmla="*/ 180499 w 363950"/>
                <a:gd name="connsiteY85" fmla="*/ 574167 h 613886"/>
                <a:gd name="connsiteX86" fmla="*/ 162496 w 363950"/>
                <a:gd name="connsiteY86" fmla="*/ 581787 h 613886"/>
                <a:gd name="connsiteX87" fmla="*/ 157543 w 363950"/>
                <a:gd name="connsiteY87" fmla="*/ 583692 h 613886"/>
                <a:gd name="connsiteX88" fmla="*/ 116872 w 363950"/>
                <a:gd name="connsiteY88" fmla="*/ 586645 h 613886"/>
                <a:gd name="connsiteX89" fmla="*/ 85630 w 363950"/>
                <a:gd name="connsiteY89" fmla="*/ 589312 h 613886"/>
                <a:gd name="connsiteX90" fmla="*/ 59722 w 363950"/>
                <a:gd name="connsiteY90" fmla="*/ 598837 h 613886"/>
                <a:gd name="connsiteX91" fmla="*/ 37433 w 363950"/>
                <a:gd name="connsiteY91" fmla="*/ 607028 h 613886"/>
                <a:gd name="connsiteX92" fmla="*/ 19717 w 363950"/>
                <a:gd name="connsiteY92" fmla="*/ 613601 h 61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63950" h="613886">
                  <a:moveTo>
                    <a:pt x="19717" y="613601"/>
                  </a:moveTo>
                  <a:lnTo>
                    <a:pt x="19050" y="613886"/>
                  </a:lnTo>
                  <a:lnTo>
                    <a:pt x="22003" y="601409"/>
                  </a:lnTo>
                  <a:lnTo>
                    <a:pt x="26956" y="582073"/>
                  </a:lnTo>
                  <a:lnTo>
                    <a:pt x="17145" y="525018"/>
                  </a:lnTo>
                  <a:lnTo>
                    <a:pt x="14192" y="507587"/>
                  </a:lnTo>
                  <a:lnTo>
                    <a:pt x="14192" y="507301"/>
                  </a:lnTo>
                  <a:lnTo>
                    <a:pt x="7906" y="473488"/>
                  </a:lnTo>
                  <a:lnTo>
                    <a:pt x="2953" y="443960"/>
                  </a:lnTo>
                  <a:lnTo>
                    <a:pt x="667" y="431101"/>
                  </a:lnTo>
                  <a:lnTo>
                    <a:pt x="381" y="430149"/>
                  </a:lnTo>
                  <a:lnTo>
                    <a:pt x="0" y="427863"/>
                  </a:lnTo>
                  <a:lnTo>
                    <a:pt x="8192" y="391096"/>
                  </a:lnTo>
                  <a:lnTo>
                    <a:pt x="14192" y="367474"/>
                  </a:lnTo>
                  <a:lnTo>
                    <a:pt x="14764" y="366808"/>
                  </a:lnTo>
                  <a:lnTo>
                    <a:pt x="17717" y="340900"/>
                  </a:lnTo>
                  <a:lnTo>
                    <a:pt x="18097" y="307753"/>
                  </a:lnTo>
                  <a:lnTo>
                    <a:pt x="19050" y="265081"/>
                  </a:lnTo>
                  <a:lnTo>
                    <a:pt x="19431" y="263461"/>
                  </a:lnTo>
                  <a:lnTo>
                    <a:pt x="20383" y="247078"/>
                  </a:lnTo>
                  <a:lnTo>
                    <a:pt x="23050" y="152209"/>
                  </a:lnTo>
                  <a:lnTo>
                    <a:pt x="54197" y="118110"/>
                  </a:lnTo>
                  <a:lnTo>
                    <a:pt x="53816" y="111252"/>
                  </a:lnTo>
                  <a:lnTo>
                    <a:pt x="53149" y="105918"/>
                  </a:lnTo>
                  <a:lnTo>
                    <a:pt x="52864" y="94107"/>
                  </a:lnTo>
                  <a:lnTo>
                    <a:pt x="50863" y="76105"/>
                  </a:lnTo>
                  <a:lnTo>
                    <a:pt x="49911" y="61627"/>
                  </a:lnTo>
                  <a:lnTo>
                    <a:pt x="49625" y="60960"/>
                  </a:lnTo>
                  <a:lnTo>
                    <a:pt x="51530" y="59341"/>
                  </a:lnTo>
                  <a:lnTo>
                    <a:pt x="57436" y="55435"/>
                  </a:lnTo>
                  <a:lnTo>
                    <a:pt x="66961" y="49816"/>
                  </a:lnTo>
                  <a:lnTo>
                    <a:pt x="57817" y="12763"/>
                  </a:lnTo>
                  <a:lnTo>
                    <a:pt x="54864" y="667"/>
                  </a:lnTo>
                  <a:lnTo>
                    <a:pt x="54864" y="0"/>
                  </a:lnTo>
                  <a:lnTo>
                    <a:pt x="68961" y="9811"/>
                  </a:lnTo>
                  <a:lnTo>
                    <a:pt x="76486" y="16669"/>
                  </a:lnTo>
                  <a:lnTo>
                    <a:pt x="85630" y="25527"/>
                  </a:lnTo>
                  <a:lnTo>
                    <a:pt x="93917" y="31432"/>
                  </a:lnTo>
                  <a:lnTo>
                    <a:pt x="99822" y="36385"/>
                  </a:lnTo>
                  <a:lnTo>
                    <a:pt x="108013" y="41338"/>
                  </a:lnTo>
                  <a:lnTo>
                    <a:pt x="117157" y="47244"/>
                  </a:lnTo>
                  <a:lnTo>
                    <a:pt x="132302" y="60007"/>
                  </a:lnTo>
                  <a:lnTo>
                    <a:pt x="145351" y="67913"/>
                  </a:lnTo>
                  <a:lnTo>
                    <a:pt x="163068" y="70866"/>
                  </a:lnTo>
                  <a:lnTo>
                    <a:pt x="184785" y="72771"/>
                  </a:lnTo>
                  <a:lnTo>
                    <a:pt x="189738" y="73819"/>
                  </a:lnTo>
                  <a:lnTo>
                    <a:pt x="204788" y="79724"/>
                  </a:lnTo>
                  <a:lnTo>
                    <a:pt x="212979" y="80677"/>
                  </a:lnTo>
                  <a:lnTo>
                    <a:pt x="242221" y="85630"/>
                  </a:lnTo>
                  <a:lnTo>
                    <a:pt x="256318" y="89535"/>
                  </a:lnTo>
                  <a:lnTo>
                    <a:pt x="290417" y="96488"/>
                  </a:lnTo>
                  <a:lnTo>
                    <a:pt x="312039" y="102394"/>
                  </a:lnTo>
                  <a:lnTo>
                    <a:pt x="322231" y="106299"/>
                  </a:lnTo>
                  <a:lnTo>
                    <a:pt x="331089" y="112204"/>
                  </a:lnTo>
                  <a:lnTo>
                    <a:pt x="333756" y="115157"/>
                  </a:lnTo>
                  <a:lnTo>
                    <a:pt x="341947" y="118110"/>
                  </a:lnTo>
                  <a:lnTo>
                    <a:pt x="354711" y="122682"/>
                  </a:lnTo>
                  <a:lnTo>
                    <a:pt x="363950" y="128968"/>
                  </a:lnTo>
                  <a:lnTo>
                    <a:pt x="362331" y="170307"/>
                  </a:lnTo>
                  <a:lnTo>
                    <a:pt x="361950" y="171259"/>
                  </a:lnTo>
                  <a:lnTo>
                    <a:pt x="340614" y="223742"/>
                  </a:lnTo>
                  <a:lnTo>
                    <a:pt x="339947" y="223742"/>
                  </a:lnTo>
                  <a:lnTo>
                    <a:pt x="339280" y="226409"/>
                  </a:lnTo>
                  <a:lnTo>
                    <a:pt x="324517" y="273939"/>
                  </a:lnTo>
                  <a:lnTo>
                    <a:pt x="315659" y="303467"/>
                  </a:lnTo>
                  <a:lnTo>
                    <a:pt x="311467" y="317944"/>
                  </a:lnTo>
                  <a:lnTo>
                    <a:pt x="307848" y="330708"/>
                  </a:lnTo>
                  <a:lnTo>
                    <a:pt x="302609" y="346805"/>
                  </a:lnTo>
                  <a:lnTo>
                    <a:pt x="277654" y="429482"/>
                  </a:lnTo>
                  <a:lnTo>
                    <a:pt x="276987" y="431101"/>
                  </a:lnTo>
                  <a:lnTo>
                    <a:pt x="276034" y="431483"/>
                  </a:lnTo>
                  <a:lnTo>
                    <a:pt x="266509" y="463296"/>
                  </a:lnTo>
                  <a:lnTo>
                    <a:pt x="265843" y="463582"/>
                  </a:lnTo>
                  <a:lnTo>
                    <a:pt x="263557" y="463963"/>
                  </a:lnTo>
                  <a:lnTo>
                    <a:pt x="260890" y="466534"/>
                  </a:lnTo>
                  <a:lnTo>
                    <a:pt x="257937" y="468535"/>
                  </a:lnTo>
                  <a:lnTo>
                    <a:pt x="256318" y="470154"/>
                  </a:lnTo>
                  <a:lnTo>
                    <a:pt x="256318" y="473107"/>
                  </a:lnTo>
                  <a:lnTo>
                    <a:pt x="255651" y="474155"/>
                  </a:lnTo>
                  <a:lnTo>
                    <a:pt x="254698" y="476441"/>
                  </a:lnTo>
                  <a:lnTo>
                    <a:pt x="254317" y="478346"/>
                  </a:lnTo>
                  <a:lnTo>
                    <a:pt x="245840" y="494824"/>
                  </a:lnTo>
                  <a:lnTo>
                    <a:pt x="232981" y="518731"/>
                  </a:lnTo>
                  <a:lnTo>
                    <a:pt x="210979" y="560451"/>
                  </a:lnTo>
                  <a:lnTo>
                    <a:pt x="210693" y="561022"/>
                  </a:lnTo>
                  <a:lnTo>
                    <a:pt x="180499" y="574167"/>
                  </a:lnTo>
                  <a:lnTo>
                    <a:pt x="162496" y="581787"/>
                  </a:lnTo>
                  <a:lnTo>
                    <a:pt x="157543" y="583692"/>
                  </a:lnTo>
                  <a:lnTo>
                    <a:pt x="116872" y="586645"/>
                  </a:lnTo>
                  <a:lnTo>
                    <a:pt x="85630" y="589312"/>
                  </a:lnTo>
                  <a:lnTo>
                    <a:pt x="59722" y="598837"/>
                  </a:lnTo>
                  <a:lnTo>
                    <a:pt x="37433" y="607028"/>
                  </a:lnTo>
                  <a:lnTo>
                    <a:pt x="19717" y="61360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9FEBCD71-C73D-91D1-DC74-DF645B11F5CF}"/>
                </a:ext>
              </a:extLst>
            </p:cNvPr>
            <p:cNvSpPr/>
            <p:nvPr/>
          </p:nvSpPr>
          <p:spPr>
            <a:xfrm>
              <a:off x="821863" y="5708585"/>
              <a:ext cx="1052321" cy="808481"/>
            </a:xfrm>
            <a:custGeom>
              <a:avLst/>
              <a:gdLst>
                <a:gd name="connsiteX0" fmla="*/ 0 w 1052321"/>
                <a:gd name="connsiteY0" fmla="*/ 35814 h 808481"/>
                <a:gd name="connsiteX1" fmla="*/ 40386 w 1052321"/>
                <a:gd name="connsiteY1" fmla="*/ 25337 h 808481"/>
                <a:gd name="connsiteX2" fmla="*/ 60103 w 1052321"/>
                <a:gd name="connsiteY2" fmla="*/ 17050 h 808481"/>
                <a:gd name="connsiteX3" fmla="*/ 100108 w 1052321"/>
                <a:gd name="connsiteY3" fmla="*/ 3334 h 808481"/>
                <a:gd name="connsiteX4" fmla="*/ 115253 w 1052321"/>
                <a:gd name="connsiteY4" fmla="*/ 0 h 808481"/>
                <a:gd name="connsiteX5" fmla="*/ 139827 w 1052321"/>
                <a:gd name="connsiteY5" fmla="*/ 1619 h 808481"/>
                <a:gd name="connsiteX6" fmla="*/ 174974 w 1052321"/>
                <a:gd name="connsiteY6" fmla="*/ 13525 h 808481"/>
                <a:gd name="connsiteX7" fmla="*/ 222504 w 1052321"/>
                <a:gd name="connsiteY7" fmla="*/ 23622 h 808481"/>
                <a:gd name="connsiteX8" fmla="*/ 255937 w 1052321"/>
                <a:gd name="connsiteY8" fmla="*/ 30575 h 808481"/>
                <a:gd name="connsiteX9" fmla="*/ 324898 w 1052321"/>
                <a:gd name="connsiteY9" fmla="*/ 44005 h 808481"/>
                <a:gd name="connsiteX10" fmla="*/ 354044 w 1052321"/>
                <a:gd name="connsiteY10" fmla="*/ 50863 h 808481"/>
                <a:gd name="connsiteX11" fmla="*/ 901446 w 1052321"/>
                <a:gd name="connsiteY11" fmla="*/ 194310 h 808481"/>
                <a:gd name="connsiteX12" fmla="*/ 901446 w 1052321"/>
                <a:gd name="connsiteY12" fmla="*/ 195929 h 808481"/>
                <a:gd name="connsiteX13" fmla="*/ 899732 w 1052321"/>
                <a:gd name="connsiteY13" fmla="*/ 195548 h 808481"/>
                <a:gd name="connsiteX14" fmla="*/ 900112 w 1052321"/>
                <a:gd name="connsiteY14" fmla="*/ 201835 h 808481"/>
                <a:gd name="connsiteX15" fmla="*/ 899065 w 1052321"/>
                <a:gd name="connsiteY15" fmla="*/ 294037 h 808481"/>
                <a:gd name="connsiteX16" fmla="*/ 899065 w 1052321"/>
                <a:gd name="connsiteY16" fmla="*/ 295656 h 808481"/>
                <a:gd name="connsiteX17" fmla="*/ 899446 w 1052321"/>
                <a:gd name="connsiteY17" fmla="*/ 303848 h 808481"/>
                <a:gd name="connsiteX18" fmla="*/ 899446 w 1052321"/>
                <a:gd name="connsiteY18" fmla="*/ 304895 h 808481"/>
                <a:gd name="connsiteX19" fmla="*/ 897827 w 1052321"/>
                <a:gd name="connsiteY19" fmla="*/ 476441 h 808481"/>
                <a:gd name="connsiteX20" fmla="*/ 897446 w 1052321"/>
                <a:gd name="connsiteY20" fmla="*/ 539115 h 808481"/>
                <a:gd name="connsiteX21" fmla="*/ 897827 w 1052321"/>
                <a:gd name="connsiteY21" fmla="*/ 539115 h 808481"/>
                <a:gd name="connsiteX22" fmla="*/ 898398 w 1052321"/>
                <a:gd name="connsiteY22" fmla="*/ 538829 h 808481"/>
                <a:gd name="connsiteX23" fmla="*/ 901732 w 1052321"/>
                <a:gd name="connsiteY23" fmla="*/ 538163 h 808481"/>
                <a:gd name="connsiteX24" fmla="*/ 905351 w 1052321"/>
                <a:gd name="connsiteY24" fmla="*/ 537210 h 808481"/>
                <a:gd name="connsiteX25" fmla="*/ 910304 w 1052321"/>
                <a:gd name="connsiteY25" fmla="*/ 536543 h 808481"/>
                <a:gd name="connsiteX26" fmla="*/ 922687 w 1052321"/>
                <a:gd name="connsiteY26" fmla="*/ 535210 h 808481"/>
                <a:gd name="connsiteX27" fmla="*/ 928592 w 1052321"/>
                <a:gd name="connsiteY27" fmla="*/ 534829 h 808481"/>
                <a:gd name="connsiteX28" fmla="*/ 939165 w 1052321"/>
                <a:gd name="connsiteY28" fmla="*/ 535496 h 808481"/>
                <a:gd name="connsiteX29" fmla="*/ 944023 w 1052321"/>
                <a:gd name="connsiteY29" fmla="*/ 536162 h 808481"/>
                <a:gd name="connsiteX30" fmla="*/ 948976 w 1052321"/>
                <a:gd name="connsiteY30" fmla="*/ 537782 h 808481"/>
                <a:gd name="connsiteX31" fmla="*/ 949262 w 1052321"/>
                <a:gd name="connsiteY31" fmla="*/ 538163 h 808481"/>
                <a:gd name="connsiteX32" fmla="*/ 949262 w 1052321"/>
                <a:gd name="connsiteY32" fmla="*/ 538448 h 808481"/>
                <a:gd name="connsiteX33" fmla="*/ 949928 w 1052321"/>
                <a:gd name="connsiteY33" fmla="*/ 539115 h 808481"/>
                <a:gd name="connsiteX34" fmla="*/ 950309 w 1052321"/>
                <a:gd name="connsiteY34" fmla="*/ 541782 h 808481"/>
                <a:gd name="connsiteX35" fmla="*/ 952595 w 1052321"/>
                <a:gd name="connsiteY35" fmla="*/ 555212 h 808481"/>
                <a:gd name="connsiteX36" fmla="*/ 954596 w 1052321"/>
                <a:gd name="connsiteY36" fmla="*/ 564356 h 808481"/>
                <a:gd name="connsiteX37" fmla="*/ 956215 w 1052321"/>
                <a:gd name="connsiteY37" fmla="*/ 573215 h 808481"/>
                <a:gd name="connsiteX38" fmla="*/ 958120 w 1052321"/>
                <a:gd name="connsiteY38" fmla="*/ 581787 h 808481"/>
                <a:gd name="connsiteX39" fmla="*/ 962406 w 1052321"/>
                <a:gd name="connsiteY39" fmla="*/ 587407 h 808481"/>
                <a:gd name="connsiteX40" fmla="*/ 968978 w 1052321"/>
                <a:gd name="connsiteY40" fmla="*/ 592931 h 808481"/>
                <a:gd name="connsiteX41" fmla="*/ 977170 w 1052321"/>
                <a:gd name="connsiteY41" fmla="*/ 598837 h 808481"/>
                <a:gd name="connsiteX42" fmla="*/ 981742 w 1052321"/>
                <a:gd name="connsiteY42" fmla="*/ 602837 h 808481"/>
                <a:gd name="connsiteX43" fmla="*/ 988695 w 1052321"/>
                <a:gd name="connsiteY43" fmla="*/ 611981 h 808481"/>
                <a:gd name="connsiteX44" fmla="*/ 994600 w 1052321"/>
                <a:gd name="connsiteY44" fmla="*/ 619506 h 808481"/>
                <a:gd name="connsiteX45" fmla="*/ 1000506 w 1052321"/>
                <a:gd name="connsiteY45" fmla="*/ 631317 h 808481"/>
                <a:gd name="connsiteX46" fmla="*/ 1003745 w 1052321"/>
                <a:gd name="connsiteY46" fmla="*/ 638270 h 808481"/>
                <a:gd name="connsiteX47" fmla="*/ 1009364 w 1052321"/>
                <a:gd name="connsiteY47" fmla="*/ 650081 h 808481"/>
                <a:gd name="connsiteX48" fmla="*/ 1011936 w 1052321"/>
                <a:gd name="connsiteY48" fmla="*/ 659225 h 808481"/>
                <a:gd name="connsiteX49" fmla="*/ 1014603 w 1052321"/>
                <a:gd name="connsiteY49" fmla="*/ 670751 h 808481"/>
                <a:gd name="connsiteX50" fmla="*/ 1019175 w 1052321"/>
                <a:gd name="connsiteY50" fmla="*/ 685133 h 808481"/>
                <a:gd name="connsiteX51" fmla="*/ 1018508 w 1052321"/>
                <a:gd name="connsiteY51" fmla="*/ 694373 h 808481"/>
                <a:gd name="connsiteX52" fmla="*/ 1016889 w 1052321"/>
                <a:gd name="connsiteY52" fmla="*/ 704183 h 808481"/>
                <a:gd name="connsiteX53" fmla="*/ 1016889 w 1052321"/>
                <a:gd name="connsiteY53" fmla="*/ 713327 h 808481"/>
                <a:gd name="connsiteX54" fmla="*/ 1018889 w 1052321"/>
                <a:gd name="connsiteY54" fmla="*/ 721900 h 808481"/>
                <a:gd name="connsiteX55" fmla="*/ 1025080 w 1052321"/>
                <a:gd name="connsiteY55" fmla="*/ 730472 h 808481"/>
                <a:gd name="connsiteX56" fmla="*/ 1032034 w 1052321"/>
                <a:gd name="connsiteY56" fmla="*/ 741617 h 808481"/>
                <a:gd name="connsiteX57" fmla="*/ 1038225 w 1052321"/>
                <a:gd name="connsiteY57" fmla="*/ 754761 h 808481"/>
                <a:gd name="connsiteX58" fmla="*/ 1045083 w 1052321"/>
                <a:gd name="connsiteY58" fmla="*/ 771430 h 808481"/>
                <a:gd name="connsiteX59" fmla="*/ 1050322 w 1052321"/>
                <a:gd name="connsiteY59" fmla="*/ 786575 h 808481"/>
                <a:gd name="connsiteX60" fmla="*/ 1052322 w 1052321"/>
                <a:gd name="connsiteY60" fmla="*/ 801338 h 808481"/>
                <a:gd name="connsiteX61" fmla="*/ 1051655 w 1052321"/>
                <a:gd name="connsiteY61" fmla="*/ 802005 h 808481"/>
                <a:gd name="connsiteX62" fmla="*/ 1050322 w 1052321"/>
                <a:gd name="connsiteY62" fmla="*/ 802005 h 808481"/>
                <a:gd name="connsiteX63" fmla="*/ 1049369 w 1052321"/>
                <a:gd name="connsiteY63" fmla="*/ 802958 h 808481"/>
                <a:gd name="connsiteX64" fmla="*/ 1049084 w 1052321"/>
                <a:gd name="connsiteY64" fmla="*/ 803624 h 808481"/>
                <a:gd name="connsiteX65" fmla="*/ 1048417 w 1052321"/>
                <a:gd name="connsiteY65" fmla="*/ 803910 h 808481"/>
                <a:gd name="connsiteX66" fmla="*/ 1046798 w 1052321"/>
                <a:gd name="connsiteY66" fmla="*/ 804291 h 808481"/>
                <a:gd name="connsiteX67" fmla="*/ 1045750 w 1052321"/>
                <a:gd name="connsiteY67" fmla="*/ 803910 h 808481"/>
                <a:gd name="connsiteX68" fmla="*/ 1045083 w 1052321"/>
                <a:gd name="connsiteY68" fmla="*/ 804291 h 808481"/>
                <a:gd name="connsiteX69" fmla="*/ 1044416 w 1052321"/>
                <a:gd name="connsiteY69" fmla="*/ 805243 h 808481"/>
                <a:gd name="connsiteX70" fmla="*/ 1043845 w 1052321"/>
                <a:gd name="connsiteY70" fmla="*/ 805529 h 808481"/>
                <a:gd name="connsiteX71" fmla="*/ 1043464 w 1052321"/>
                <a:gd name="connsiteY71" fmla="*/ 805910 h 808481"/>
                <a:gd name="connsiteX72" fmla="*/ 1043178 w 1052321"/>
                <a:gd name="connsiteY72" fmla="*/ 805910 h 808481"/>
                <a:gd name="connsiteX73" fmla="*/ 1043178 w 1052321"/>
                <a:gd name="connsiteY73" fmla="*/ 807530 h 808481"/>
                <a:gd name="connsiteX74" fmla="*/ 1041463 w 1052321"/>
                <a:gd name="connsiteY74" fmla="*/ 808482 h 808481"/>
                <a:gd name="connsiteX75" fmla="*/ 1041178 w 1052321"/>
                <a:gd name="connsiteY75" fmla="*/ 807530 h 808481"/>
                <a:gd name="connsiteX76" fmla="*/ 1041178 w 1052321"/>
                <a:gd name="connsiteY76" fmla="*/ 804958 h 808481"/>
                <a:gd name="connsiteX77" fmla="*/ 1041463 w 1052321"/>
                <a:gd name="connsiteY77" fmla="*/ 803243 h 808481"/>
                <a:gd name="connsiteX78" fmla="*/ 1041845 w 1052321"/>
                <a:gd name="connsiteY78" fmla="*/ 802958 h 808481"/>
                <a:gd name="connsiteX79" fmla="*/ 1042130 w 1052321"/>
                <a:gd name="connsiteY79" fmla="*/ 802958 h 808481"/>
                <a:gd name="connsiteX80" fmla="*/ 1043178 w 1052321"/>
                <a:gd name="connsiteY80" fmla="*/ 802576 h 808481"/>
                <a:gd name="connsiteX81" fmla="*/ 1044416 w 1052321"/>
                <a:gd name="connsiteY81" fmla="*/ 800672 h 808481"/>
                <a:gd name="connsiteX82" fmla="*/ 1045083 w 1052321"/>
                <a:gd name="connsiteY82" fmla="*/ 800005 h 808481"/>
                <a:gd name="connsiteX83" fmla="*/ 1044130 w 1052321"/>
                <a:gd name="connsiteY83" fmla="*/ 797719 h 808481"/>
                <a:gd name="connsiteX84" fmla="*/ 1043464 w 1052321"/>
                <a:gd name="connsiteY84" fmla="*/ 797052 h 808481"/>
                <a:gd name="connsiteX85" fmla="*/ 1043845 w 1052321"/>
                <a:gd name="connsiteY85" fmla="*/ 796100 h 808481"/>
                <a:gd name="connsiteX86" fmla="*/ 1043464 w 1052321"/>
                <a:gd name="connsiteY86" fmla="*/ 795433 h 808481"/>
                <a:gd name="connsiteX87" fmla="*/ 1043178 w 1052321"/>
                <a:gd name="connsiteY87" fmla="*/ 794385 h 808481"/>
                <a:gd name="connsiteX88" fmla="*/ 1042511 w 1052321"/>
                <a:gd name="connsiteY88" fmla="*/ 793718 h 808481"/>
                <a:gd name="connsiteX89" fmla="*/ 1042511 w 1052321"/>
                <a:gd name="connsiteY89" fmla="*/ 793147 h 808481"/>
                <a:gd name="connsiteX90" fmla="*/ 1041845 w 1052321"/>
                <a:gd name="connsiteY90" fmla="*/ 792766 h 808481"/>
                <a:gd name="connsiteX91" fmla="*/ 1040892 w 1052321"/>
                <a:gd name="connsiteY91" fmla="*/ 792766 h 808481"/>
                <a:gd name="connsiteX92" fmla="*/ 1039844 w 1052321"/>
                <a:gd name="connsiteY92" fmla="*/ 793147 h 808481"/>
                <a:gd name="connsiteX93" fmla="*/ 1039558 w 1052321"/>
                <a:gd name="connsiteY93" fmla="*/ 793147 h 808481"/>
                <a:gd name="connsiteX94" fmla="*/ 1039178 w 1052321"/>
                <a:gd name="connsiteY94" fmla="*/ 792480 h 808481"/>
                <a:gd name="connsiteX95" fmla="*/ 1038892 w 1052321"/>
                <a:gd name="connsiteY95" fmla="*/ 792099 h 808481"/>
                <a:gd name="connsiteX96" fmla="*/ 1038511 w 1052321"/>
                <a:gd name="connsiteY96" fmla="*/ 792099 h 808481"/>
                <a:gd name="connsiteX97" fmla="*/ 1037558 w 1052321"/>
                <a:gd name="connsiteY97" fmla="*/ 791432 h 808481"/>
                <a:gd name="connsiteX98" fmla="*/ 1036892 w 1052321"/>
                <a:gd name="connsiteY98" fmla="*/ 790194 h 808481"/>
                <a:gd name="connsiteX99" fmla="*/ 1036606 w 1052321"/>
                <a:gd name="connsiteY99" fmla="*/ 789146 h 808481"/>
                <a:gd name="connsiteX100" fmla="*/ 1036606 w 1052321"/>
                <a:gd name="connsiteY100" fmla="*/ 788480 h 808481"/>
                <a:gd name="connsiteX101" fmla="*/ 1036892 w 1052321"/>
                <a:gd name="connsiteY101" fmla="*/ 787813 h 808481"/>
                <a:gd name="connsiteX102" fmla="*/ 1037273 w 1052321"/>
                <a:gd name="connsiteY102" fmla="*/ 787813 h 808481"/>
                <a:gd name="connsiteX103" fmla="*/ 1037558 w 1052321"/>
                <a:gd name="connsiteY103" fmla="*/ 787241 h 808481"/>
                <a:gd name="connsiteX104" fmla="*/ 1037273 w 1052321"/>
                <a:gd name="connsiteY104" fmla="*/ 786860 h 808481"/>
                <a:gd name="connsiteX105" fmla="*/ 1036892 w 1052321"/>
                <a:gd name="connsiteY105" fmla="*/ 786193 h 808481"/>
                <a:gd name="connsiteX106" fmla="*/ 1035939 w 1052321"/>
                <a:gd name="connsiteY106" fmla="*/ 785241 h 808481"/>
                <a:gd name="connsiteX107" fmla="*/ 1035939 w 1052321"/>
                <a:gd name="connsiteY107" fmla="*/ 784289 h 808481"/>
                <a:gd name="connsiteX108" fmla="*/ 1034987 w 1052321"/>
                <a:gd name="connsiteY108" fmla="*/ 784289 h 808481"/>
                <a:gd name="connsiteX109" fmla="*/ 1034605 w 1052321"/>
                <a:gd name="connsiteY109" fmla="*/ 783908 h 808481"/>
                <a:gd name="connsiteX110" fmla="*/ 1034605 w 1052321"/>
                <a:gd name="connsiteY110" fmla="*/ 783622 h 808481"/>
                <a:gd name="connsiteX111" fmla="*/ 1034987 w 1052321"/>
                <a:gd name="connsiteY111" fmla="*/ 782955 h 808481"/>
                <a:gd name="connsiteX112" fmla="*/ 1034320 w 1052321"/>
                <a:gd name="connsiteY112" fmla="*/ 782574 h 808481"/>
                <a:gd name="connsiteX113" fmla="*/ 1033653 w 1052321"/>
                <a:gd name="connsiteY113" fmla="*/ 782574 h 808481"/>
                <a:gd name="connsiteX114" fmla="*/ 1033272 w 1052321"/>
                <a:gd name="connsiteY114" fmla="*/ 782955 h 808481"/>
                <a:gd name="connsiteX115" fmla="*/ 1032605 w 1052321"/>
                <a:gd name="connsiteY115" fmla="*/ 782574 h 808481"/>
                <a:gd name="connsiteX116" fmla="*/ 1032320 w 1052321"/>
                <a:gd name="connsiteY116" fmla="*/ 782288 h 808481"/>
                <a:gd name="connsiteX117" fmla="*/ 1031653 w 1052321"/>
                <a:gd name="connsiteY117" fmla="*/ 782288 h 808481"/>
                <a:gd name="connsiteX118" fmla="*/ 1031367 w 1052321"/>
                <a:gd name="connsiteY118" fmla="*/ 781907 h 808481"/>
                <a:gd name="connsiteX119" fmla="*/ 1031653 w 1052321"/>
                <a:gd name="connsiteY119" fmla="*/ 781336 h 808481"/>
                <a:gd name="connsiteX120" fmla="*/ 1031653 w 1052321"/>
                <a:gd name="connsiteY120" fmla="*/ 780955 h 808481"/>
                <a:gd name="connsiteX121" fmla="*/ 1030986 w 1052321"/>
                <a:gd name="connsiteY121" fmla="*/ 780288 h 808481"/>
                <a:gd name="connsiteX122" fmla="*/ 1030700 w 1052321"/>
                <a:gd name="connsiteY122" fmla="*/ 779621 h 808481"/>
                <a:gd name="connsiteX123" fmla="*/ 1030700 w 1052321"/>
                <a:gd name="connsiteY123" fmla="*/ 779335 h 808481"/>
                <a:gd name="connsiteX124" fmla="*/ 1031367 w 1052321"/>
                <a:gd name="connsiteY124" fmla="*/ 778955 h 808481"/>
                <a:gd name="connsiteX125" fmla="*/ 1031367 w 1052321"/>
                <a:gd name="connsiteY125" fmla="*/ 777716 h 808481"/>
                <a:gd name="connsiteX126" fmla="*/ 1030700 w 1052321"/>
                <a:gd name="connsiteY126" fmla="*/ 776383 h 808481"/>
                <a:gd name="connsiteX127" fmla="*/ 1030986 w 1052321"/>
                <a:gd name="connsiteY127" fmla="*/ 775716 h 808481"/>
                <a:gd name="connsiteX128" fmla="*/ 1030319 w 1052321"/>
                <a:gd name="connsiteY128" fmla="*/ 775716 h 808481"/>
                <a:gd name="connsiteX129" fmla="*/ 1030700 w 1052321"/>
                <a:gd name="connsiteY129" fmla="*/ 775430 h 808481"/>
                <a:gd name="connsiteX130" fmla="*/ 1030319 w 1052321"/>
                <a:gd name="connsiteY130" fmla="*/ 774764 h 808481"/>
                <a:gd name="connsiteX131" fmla="*/ 1030700 w 1052321"/>
                <a:gd name="connsiteY131" fmla="*/ 774097 h 808481"/>
                <a:gd name="connsiteX132" fmla="*/ 1029367 w 1052321"/>
                <a:gd name="connsiteY132" fmla="*/ 772763 h 808481"/>
                <a:gd name="connsiteX133" fmla="*/ 1028700 w 1052321"/>
                <a:gd name="connsiteY133" fmla="*/ 772477 h 808481"/>
                <a:gd name="connsiteX134" fmla="*/ 1027367 w 1052321"/>
                <a:gd name="connsiteY134" fmla="*/ 772477 h 808481"/>
                <a:gd name="connsiteX135" fmla="*/ 1027081 w 1052321"/>
                <a:gd name="connsiteY135" fmla="*/ 771811 h 808481"/>
                <a:gd name="connsiteX136" fmla="*/ 1026700 w 1052321"/>
                <a:gd name="connsiteY136" fmla="*/ 770763 h 808481"/>
                <a:gd name="connsiteX137" fmla="*/ 1026414 w 1052321"/>
                <a:gd name="connsiteY137" fmla="*/ 770763 h 808481"/>
                <a:gd name="connsiteX138" fmla="*/ 1025747 w 1052321"/>
                <a:gd name="connsiteY138" fmla="*/ 770477 h 808481"/>
                <a:gd name="connsiteX139" fmla="*/ 1025462 w 1052321"/>
                <a:gd name="connsiteY139" fmla="*/ 769810 h 808481"/>
                <a:gd name="connsiteX140" fmla="*/ 1024795 w 1052321"/>
                <a:gd name="connsiteY140" fmla="*/ 769525 h 808481"/>
                <a:gd name="connsiteX141" fmla="*/ 1023175 w 1052321"/>
                <a:gd name="connsiteY141" fmla="*/ 769525 h 808481"/>
                <a:gd name="connsiteX142" fmla="*/ 1022509 w 1052321"/>
                <a:gd name="connsiteY142" fmla="*/ 769810 h 808481"/>
                <a:gd name="connsiteX143" fmla="*/ 1021842 w 1052321"/>
                <a:gd name="connsiteY143" fmla="*/ 769810 h 808481"/>
                <a:gd name="connsiteX144" fmla="*/ 1021461 w 1052321"/>
                <a:gd name="connsiteY144" fmla="*/ 769525 h 808481"/>
                <a:gd name="connsiteX145" fmla="*/ 1020508 w 1052321"/>
                <a:gd name="connsiteY145" fmla="*/ 769144 h 808481"/>
                <a:gd name="connsiteX146" fmla="*/ 1019175 w 1052321"/>
                <a:gd name="connsiteY146" fmla="*/ 768858 h 808481"/>
                <a:gd name="connsiteX147" fmla="*/ 1018889 w 1052321"/>
                <a:gd name="connsiteY147" fmla="*/ 768477 h 808481"/>
                <a:gd name="connsiteX148" fmla="*/ 1018889 w 1052321"/>
                <a:gd name="connsiteY148" fmla="*/ 768191 h 808481"/>
                <a:gd name="connsiteX149" fmla="*/ 1017556 w 1052321"/>
                <a:gd name="connsiteY149" fmla="*/ 767525 h 808481"/>
                <a:gd name="connsiteX150" fmla="*/ 1016603 w 1052321"/>
                <a:gd name="connsiteY150" fmla="*/ 766572 h 808481"/>
                <a:gd name="connsiteX151" fmla="*/ 1015937 w 1052321"/>
                <a:gd name="connsiteY151" fmla="*/ 766572 h 808481"/>
                <a:gd name="connsiteX152" fmla="*/ 1014603 w 1052321"/>
                <a:gd name="connsiteY152" fmla="*/ 767143 h 808481"/>
                <a:gd name="connsiteX153" fmla="*/ 1013936 w 1052321"/>
                <a:gd name="connsiteY153" fmla="*/ 766858 h 808481"/>
                <a:gd name="connsiteX154" fmla="*/ 1013270 w 1052321"/>
                <a:gd name="connsiteY154" fmla="*/ 766858 h 808481"/>
                <a:gd name="connsiteX155" fmla="*/ 1013270 w 1052321"/>
                <a:gd name="connsiteY155" fmla="*/ 767810 h 808481"/>
                <a:gd name="connsiteX156" fmla="*/ 1012603 w 1052321"/>
                <a:gd name="connsiteY156" fmla="*/ 769144 h 808481"/>
                <a:gd name="connsiteX157" fmla="*/ 1012603 w 1052321"/>
                <a:gd name="connsiteY157" fmla="*/ 769525 h 808481"/>
                <a:gd name="connsiteX158" fmla="*/ 1012984 w 1052321"/>
                <a:gd name="connsiteY158" fmla="*/ 770477 h 808481"/>
                <a:gd name="connsiteX159" fmla="*/ 1012984 w 1052321"/>
                <a:gd name="connsiteY159" fmla="*/ 770763 h 808481"/>
                <a:gd name="connsiteX160" fmla="*/ 1012603 w 1052321"/>
                <a:gd name="connsiteY160" fmla="*/ 771430 h 808481"/>
                <a:gd name="connsiteX161" fmla="*/ 1012984 w 1052321"/>
                <a:gd name="connsiteY161" fmla="*/ 772097 h 808481"/>
                <a:gd name="connsiteX162" fmla="*/ 1012984 w 1052321"/>
                <a:gd name="connsiteY162" fmla="*/ 772763 h 808481"/>
                <a:gd name="connsiteX163" fmla="*/ 1011936 w 1052321"/>
                <a:gd name="connsiteY163" fmla="*/ 773430 h 808481"/>
                <a:gd name="connsiteX164" fmla="*/ 1011365 w 1052321"/>
                <a:gd name="connsiteY164" fmla="*/ 773716 h 808481"/>
                <a:gd name="connsiteX165" fmla="*/ 1010698 w 1052321"/>
                <a:gd name="connsiteY165" fmla="*/ 773716 h 808481"/>
                <a:gd name="connsiteX166" fmla="*/ 1010031 w 1052321"/>
                <a:gd name="connsiteY166" fmla="*/ 774383 h 808481"/>
                <a:gd name="connsiteX167" fmla="*/ 1010031 w 1052321"/>
                <a:gd name="connsiteY167" fmla="*/ 775430 h 808481"/>
                <a:gd name="connsiteX168" fmla="*/ 1009364 w 1052321"/>
                <a:gd name="connsiteY168" fmla="*/ 775716 h 808481"/>
                <a:gd name="connsiteX169" fmla="*/ 1006697 w 1052321"/>
                <a:gd name="connsiteY169" fmla="*/ 775716 h 808481"/>
                <a:gd name="connsiteX170" fmla="*/ 1005745 w 1052321"/>
                <a:gd name="connsiteY170" fmla="*/ 775430 h 808481"/>
                <a:gd name="connsiteX171" fmla="*/ 1005459 w 1052321"/>
                <a:gd name="connsiteY171" fmla="*/ 775716 h 808481"/>
                <a:gd name="connsiteX172" fmla="*/ 1004792 w 1052321"/>
                <a:gd name="connsiteY172" fmla="*/ 777716 h 808481"/>
                <a:gd name="connsiteX173" fmla="*/ 1004125 w 1052321"/>
                <a:gd name="connsiteY173" fmla="*/ 778383 h 808481"/>
                <a:gd name="connsiteX174" fmla="*/ 1002792 w 1052321"/>
                <a:gd name="connsiteY174" fmla="*/ 778955 h 808481"/>
                <a:gd name="connsiteX175" fmla="*/ 1001840 w 1052321"/>
                <a:gd name="connsiteY175" fmla="*/ 778955 h 808481"/>
                <a:gd name="connsiteX176" fmla="*/ 1000506 w 1052321"/>
                <a:gd name="connsiteY176" fmla="*/ 778002 h 808481"/>
                <a:gd name="connsiteX177" fmla="*/ 999554 w 1052321"/>
                <a:gd name="connsiteY177" fmla="*/ 777716 h 808481"/>
                <a:gd name="connsiteX178" fmla="*/ 998887 w 1052321"/>
                <a:gd name="connsiteY178" fmla="*/ 778002 h 808481"/>
                <a:gd name="connsiteX179" fmla="*/ 997839 w 1052321"/>
                <a:gd name="connsiteY179" fmla="*/ 778383 h 808481"/>
                <a:gd name="connsiteX180" fmla="*/ 996887 w 1052321"/>
                <a:gd name="connsiteY180" fmla="*/ 778002 h 808481"/>
                <a:gd name="connsiteX181" fmla="*/ 995553 w 1052321"/>
                <a:gd name="connsiteY181" fmla="*/ 777335 h 808481"/>
                <a:gd name="connsiteX182" fmla="*/ 994600 w 1052321"/>
                <a:gd name="connsiteY182" fmla="*/ 776002 h 808481"/>
                <a:gd name="connsiteX183" fmla="*/ 993648 w 1052321"/>
                <a:gd name="connsiteY183" fmla="*/ 775716 h 808481"/>
                <a:gd name="connsiteX184" fmla="*/ 993267 w 1052321"/>
                <a:gd name="connsiteY184" fmla="*/ 775430 h 808481"/>
                <a:gd name="connsiteX185" fmla="*/ 992600 w 1052321"/>
                <a:gd name="connsiteY185" fmla="*/ 774383 h 808481"/>
                <a:gd name="connsiteX186" fmla="*/ 992315 w 1052321"/>
                <a:gd name="connsiteY186" fmla="*/ 774383 h 808481"/>
                <a:gd name="connsiteX187" fmla="*/ 991267 w 1052321"/>
                <a:gd name="connsiteY187" fmla="*/ 774097 h 808481"/>
                <a:gd name="connsiteX188" fmla="*/ 990314 w 1052321"/>
                <a:gd name="connsiteY188" fmla="*/ 774383 h 808481"/>
                <a:gd name="connsiteX189" fmla="*/ 989648 w 1052321"/>
                <a:gd name="connsiteY189" fmla="*/ 774764 h 808481"/>
                <a:gd name="connsiteX190" fmla="*/ 989362 w 1052321"/>
                <a:gd name="connsiteY190" fmla="*/ 775716 h 808481"/>
                <a:gd name="connsiteX191" fmla="*/ 988695 w 1052321"/>
                <a:gd name="connsiteY191" fmla="*/ 776002 h 808481"/>
                <a:gd name="connsiteX192" fmla="*/ 988028 w 1052321"/>
                <a:gd name="connsiteY192" fmla="*/ 776002 h 808481"/>
                <a:gd name="connsiteX193" fmla="*/ 987362 w 1052321"/>
                <a:gd name="connsiteY193" fmla="*/ 776383 h 808481"/>
                <a:gd name="connsiteX194" fmla="*/ 987076 w 1052321"/>
                <a:gd name="connsiteY194" fmla="*/ 777335 h 808481"/>
                <a:gd name="connsiteX195" fmla="*/ 986409 w 1052321"/>
                <a:gd name="connsiteY195" fmla="*/ 778383 h 808481"/>
                <a:gd name="connsiteX196" fmla="*/ 985075 w 1052321"/>
                <a:gd name="connsiteY196" fmla="*/ 778955 h 808481"/>
                <a:gd name="connsiteX197" fmla="*/ 984409 w 1052321"/>
                <a:gd name="connsiteY197" fmla="*/ 778669 h 808481"/>
                <a:gd name="connsiteX198" fmla="*/ 984123 w 1052321"/>
                <a:gd name="connsiteY198" fmla="*/ 778002 h 808481"/>
                <a:gd name="connsiteX199" fmla="*/ 984123 w 1052321"/>
                <a:gd name="connsiteY199" fmla="*/ 777335 h 808481"/>
                <a:gd name="connsiteX200" fmla="*/ 983742 w 1052321"/>
                <a:gd name="connsiteY200" fmla="*/ 777335 h 808481"/>
                <a:gd name="connsiteX201" fmla="*/ 983456 w 1052321"/>
                <a:gd name="connsiteY201" fmla="*/ 777716 h 808481"/>
                <a:gd name="connsiteX202" fmla="*/ 982408 w 1052321"/>
                <a:gd name="connsiteY202" fmla="*/ 778383 h 808481"/>
                <a:gd name="connsiteX203" fmla="*/ 982123 w 1052321"/>
                <a:gd name="connsiteY203" fmla="*/ 778669 h 808481"/>
                <a:gd name="connsiteX204" fmla="*/ 981456 w 1052321"/>
                <a:gd name="connsiteY204" fmla="*/ 778955 h 808481"/>
                <a:gd name="connsiteX205" fmla="*/ 980504 w 1052321"/>
                <a:gd name="connsiteY205" fmla="*/ 778383 h 808481"/>
                <a:gd name="connsiteX206" fmla="*/ 979837 w 1052321"/>
                <a:gd name="connsiteY206" fmla="*/ 778383 h 808481"/>
                <a:gd name="connsiteX207" fmla="*/ 979170 w 1052321"/>
                <a:gd name="connsiteY207" fmla="*/ 778669 h 808481"/>
                <a:gd name="connsiteX208" fmla="*/ 979170 w 1052321"/>
                <a:gd name="connsiteY208" fmla="*/ 778955 h 808481"/>
                <a:gd name="connsiteX209" fmla="*/ 978789 w 1052321"/>
                <a:gd name="connsiteY209" fmla="*/ 779335 h 808481"/>
                <a:gd name="connsiteX210" fmla="*/ 978789 w 1052321"/>
                <a:gd name="connsiteY210" fmla="*/ 780002 h 808481"/>
                <a:gd name="connsiteX211" fmla="*/ 978217 w 1052321"/>
                <a:gd name="connsiteY211" fmla="*/ 781336 h 808481"/>
                <a:gd name="connsiteX212" fmla="*/ 977837 w 1052321"/>
                <a:gd name="connsiteY212" fmla="*/ 782288 h 808481"/>
                <a:gd name="connsiteX213" fmla="*/ 976217 w 1052321"/>
                <a:gd name="connsiteY213" fmla="*/ 783908 h 808481"/>
                <a:gd name="connsiteX214" fmla="*/ 975836 w 1052321"/>
                <a:gd name="connsiteY214" fmla="*/ 783622 h 808481"/>
                <a:gd name="connsiteX215" fmla="*/ 974598 w 1052321"/>
                <a:gd name="connsiteY215" fmla="*/ 782955 h 808481"/>
                <a:gd name="connsiteX216" fmla="*/ 971931 w 1052321"/>
                <a:gd name="connsiteY216" fmla="*/ 780288 h 808481"/>
                <a:gd name="connsiteX217" fmla="*/ 972598 w 1052321"/>
                <a:gd name="connsiteY217" fmla="*/ 779621 h 808481"/>
                <a:gd name="connsiteX218" fmla="*/ 972598 w 1052321"/>
                <a:gd name="connsiteY218" fmla="*/ 778955 h 808481"/>
                <a:gd name="connsiteX219" fmla="*/ 972883 w 1052321"/>
                <a:gd name="connsiteY219" fmla="*/ 778669 h 808481"/>
                <a:gd name="connsiteX220" fmla="*/ 972883 w 1052321"/>
                <a:gd name="connsiteY220" fmla="*/ 777716 h 808481"/>
                <a:gd name="connsiteX221" fmla="*/ 972598 w 1052321"/>
                <a:gd name="connsiteY221" fmla="*/ 777050 h 808481"/>
                <a:gd name="connsiteX222" fmla="*/ 971931 w 1052321"/>
                <a:gd name="connsiteY222" fmla="*/ 776383 h 808481"/>
                <a:gd name="connsiteX223" fmla="*/ 971645 w 1052321"/>
                <a:gd name="connsiteY223" fmla="*/ 775716 h 808481"/>
                <a:gd name="connsiteX224" fmla="*/ 970979 w 1052321"/>
                <a:gd name="connsiteY224" fmla="*/ 775430 h 808481"/>
                <a:gd name="connsiteX225" fmla="*/ 970598 w 1052321"/>
                <a:gd name="connsiteY225" fmla="*/ 774764 h 808481"/>
                <a:gd name="connsiteX226" fmla="*/ 970598 w 1052321"/>
                <a:gd name="connsiteY226" fmla="*/ 774097 h 808481"/>
                <a:gd name="connsiteX227" fmla="*/ 970312 w 1052321"/>
                <a:gd name="connsiteY227" fmla="*/ 773430 h 808481"/>
                <a:gd name="connsiteX228" fmla="*/ 970312 w 1052321"/>
                <a:gd name="connsiteY228" fmla="*/ 772763 h 808481"/>
                <a:gd name="connsiteX229" fmla="*/ 969931 w 1052321"/>
                <a:gd name="connsiteY229" fmla="*/ 772763 h 808481"/>
                <a:gd name="connsiteX230" fmla="*/ 969645 w 1052321"/>
                <a:gd name="connsiteY230" fmla="*/ 773049 h 808481"/>
                <a:gd name="connsiteX231" fmla="*/ 968312 w 1052321"/>
                <a:gd name="connsiteY231" fmla="*/ 773049 h 808481"/>
                <a:gd name="connsiteX232" fmla="*/ 968026 w 1052321"/>
                <a:gd name="connsiteY232" fmla="*/ 772477 h 808481"/>
                <a:gd name="connsiteX233" fmla="*/ 967359 w 1052321"/>
                <a:gd name="connsiteY233" fmla="*/ 772763 h 808481"/>
                <a:gd name="connsiteX234" fmla="*/ 966692 w 1052321"/>
                <a:gd name="connsiteY234" fmla="*/ 772763 h 808481"/>
                <a:gd name="connsiteX235" fmla="*/ 966407 w 1052321"/>
                <a:gd name="connsiteY235" fmla="*/ 772477 h 808481"/>
                <a:gd name="connsiteX236" fmla="*/ 965359 w 1052321"/>
                <a:gd name="connsiteY236" fmla="*/ 772477 h 808481"/>
                <a:gd name="connsiteX237" fmla="*/ 964406 w 1052321"/>
                <a:gd name="connsiteY237" fmla="*/ 772763 h 808481"/>
                <a:gd name="connsiteX238" fmla="*/ 963073 w 1052321"/>
                <a:gd name="connsiteY238" fmla="*/ 772763 h 808481"/>
                <a:gd name="connsiteX239" fmla="*/ 961073 w 1052321"/>
                <a:gd name="connsiteY239" fmla="*/ 773049 h 808481"/>
                <a:gd name="connsiteX240" fmla="*/ 958787 w 1052321"/>
                <a:gd name="connsiteY240" fmla="*/ 773049 h 808481"/>
                <a:gd name="connsiteX241" fmla="*/ 958120 w 1052321"/>
                <a:gd name="connsiteY241" fmla="*/ 772477 h 808481"/>
                <a:gd name="connsiteX242" fmla="*/ 957834 w 1052321"/>
                <a:gd name="connsiteY242" fmla="*/ 772477 h 808481"/>
                <a:gd name="connsiteX243" fmla="*/ 957548 w 1052321"/>
                <a:gd name="connsiteY243" fmla="*/ 772097 h 808481"/>
                <a:gd name="connsiteX244" fmla="*/ 957167 w 1052321"/>
                <a:gd name="connsiteY244" fmla="*/ 771430 h 808481"/>
                <a:gd name="connsiteX245" fmla="*/ 956500 w 1052321"/>
                <a:gd name="connsiteY245" fmla="*/ 770763 h 808481"/>
                <a:gd name="connsiteX246" fmla="*/ 955834 w 1052321"/>
                <a:gd name="connsiteY246" fmla="*/ 769525 h 808481"/>
                <a:gd name="connsiteX247" fmla="*/ 955167 w 1052321"/>
                <a:gd name="connsiteY247" fmla="*/ 769144 h 808481"/>
                <a:gd name="connsiteX248" fmla="*/ 954881 w 1052321"/>
                <a:gd name="connsiteY248" fmla="*/ 768191 h 808481"/>
                <a:gd name="connsiteX249" fmla="*/ 954881 w 1052321"/>
                <a:gd name="connsiteY249" fmla="*/ 767810 h 808481"/>
                <a:gd name="connsiteX250" fmla="*/ 955167 w 1052321"/>
                <a:gd name="connsiteY250" fmla="*/ 767143 h 808481"/>
                <a:gd name="connsiteX251" fmla="*/ 954881 w 1052321"/>
                <a:gd name="connsiteY251" fmla="*/ 766572 h 808481"/>
                <a:gd name="connsiteX252" fmla="*/ 954215 w 1052321"/>
                <a:gd name="connsiteY252" fmla="*/ 765905 h 808481"/>
                <a:gd name="connsiteX253" fmla="*/ 953548 w 1052321"/>
                <a:gd name="connsiteY253" fmla="*/ 764858 h 808481"/>
                <a:gd name="connsiteX254" fmla="*/ 953262 w 1052321"/>
                <a:gd name="connsiteY254" fmla="*/ 764191 h 808481"/>
                <a:gd name="connsiteX255" fmla="*/ 952595 w 1052321"/>
                <a:gd name="connsiteY255" fmla="*/ 764191 h 808481"/>
                <a:gd name="connsiteX256" fmla="*/ 950976 w 1052321"/>
                <a:gd name="connsiteY256" fmla="*/ 763619 h 808481"/>
                <a:gd name="connsiteX257" fmla="*/ 950309 w 1052321"/>
                <a:gd name="connsiteY257" fmla="*/ 763619 h 808481"/>
                <a:gd name="connsiteX258" fmla="*/ 949642 w 1052321"/>
                <a:gd name="connsiteY258" fmla="*/ 763905 h 808481"/>
                <a:gd name="connsiteX259" fmla="*/ 949262 w 1052321"/>
                <a:gd name="connsiteY259" fmla="*/ 763905 h 808481"/>
                <a:gd name="connsiteX260" fmla="*/ 948976 w 1052321"/>
                <a:gd name="connsiteY260" fmla="*/ 763619 h 808481"/>
                <a:gd name="connsiteX261" fmla="*/ 948976 w 1052321"/>
                <a:gd name="connsiteY261" fmla="*/ 762952 h 808481"/>
                <a:gd name="connsiteX262" fmla="*/ 948309 w 1052321"/>
                <a:gd name="connsiteY262" fmla="*/ 762572 h 808481"/>
                <a:gd name="connsiteX263" fmla="*/ 948023 w 1052321"/>
                <a:gd name="connsiteY263" fmla="*/ 762286 h 808481"/>
                <a:gd name="connsiteX264" fmla="*/ 946690 w 1052321"/>
                <a:gd name="connsiteY264" fmla="*/ 761905 h 808481"/>
                <a:gd name="connsiteX265" fmla="*/ 946023 w 1052321"/>
                <a:gd name="connsiteY265" fmla="*/ 761238 h 808481"/>
                <a:gd name="connsiteX266" fmla="*/ 945737 w 1052321"/>
                <a:gd name="connsiteY266" fmla="*/ 760667 h 808481"/>
                <a:gd name="connsiteX267" fmla="*/ 945356 w 1052321"/>
                <a:gd name="connsiteY267" fmla="*/ 760285 h 808481"/>
                <a:gd name="connsiteX268" fmla="*/ 945071 w 1052321"/>
                <a:gd name="connsiteY268" fmla="*/ 760285 h 808481"/>
                <a:gd name="connsiteX269" fmla="*/ 944690 w 1052321"/>
                <a:gd name="connsiteY269" fmla="*/ 760000 h 808481"/>
                <a:gd name="connsiteX270" fmla="*/ 944690 w 1052321"/>
                <a:gd name="connsiteY270" fmla="*/ 759619 h 808481"/>
                <a:gd name="connsiteX271" fmla="*/ 943737 w 1052321"/>
                <a:gd name="connsiteY271" fmla="*/ 759333 h 808481"/>
                <a:gd name="connsiteX272" fmla="*/ 943356 w 1052321"/>
                <a:gd name="connsiteY272" fmla="*/ 758952 h 808481"/>
                <a:gd name="connsiteX273" fmla="*/ 942784 w 1052321"/>
                <a:gd name="connsiteY273" fmla="*/ 758666 h 808481"/>
                <a:gd name="connsiteX274" fmla="*/ 941070 w 1052321"/>
                <a:gd name="connsiteY274" fmla="*/ 757333 h 808481"/>
                <a:gd name="connsiteX275" fmla="*/ 939451 w 1052321"/>
                <a:gd name="connsiteY275" fmla="*/ 755714 h 808481"/>
                <a:gd name="connsiteX276" fmla="*/ 939451 w 1052321"/>
                <a:gd name="connsiteY276" fmla="*/ 754380 h 808481"/>
                <a:gd name="connsiteX277" fmla="*/ 939165 w 1052321"/>
                <a:gd name="connsiteY277" fmla="*/ 753713 h 808481"/>
                <a:gd name="connsiteX278" fmla="*/ 939165 w 1052321"/>
                <a:gd name="connsiteY278" fmla="*/ 752761 h 808481"/>
                <a:gd name="connsiteX279" fmla="*/ 939832 w 1052321"/>
                <a:gd name="connsiteY279" fmla="*/ 752094 h 808481"/>
                <a:gd name="connsiteX280" fmla="*/ 940117 w 1052321"/>
                <a:gd name="connsiteY280" fmla="*/ 751427 h 808481"/>
                <a:gd name="connsiteX281" fmla="*/ 940117 w 1052321"/>
                <a:gd name="connsiteY281" fmla="*/ 750760 h 808481"/>
                <a:gd name="connsiteX282" fmla="*/ 939832 w 1052321"/>
                <a:gd name="connsiteY282" fmla="*/ 749808 h 808481"/>
                <a:gd name="connsiteX283" fmla="*/ 939165 w 1052321"/>
                <a:gd name="connsiteY283" fmla="*/ 749427 h 808481"/>
                <a:gd name="connsiteX284" fmla="*/ 938784 w 1052321"/>
                <a:gd name="connsiteY284" fmla="*/ 748856 h 808481"/>
                <a:gd name="connsiteX285" fmla="*/ 938784 w 1052321"/>
                <a:gd name="connsiteY285" fmla="*/ 747808 h 808481"/>
                <a:gd name="connsiteX286" fmla="*/ 939451 w 1052321"/>
                <a:gd name="connsiteY286" fmla="*/ 746855 h 808481"/>
                <a:gd name="connsiteX287" fmla="*/ 939451 w 1052321"/>
                <a:gd name="connsiteY287" fmla="*/ 746189 h 808481"/>
                <a:gd name="connsiteX288" fmla="*/ 939832 w 1052321"/>
                <a:gd name="connsiteY288" fmla="*/ 745522 h 808481"/>
                <a:gd name="connsiteX289" fmla="*/ 939832 w 1052321"/>
                <a:gd name="connsiteY289" fmla="*/ 744855 h 808481"/>
                <a:gd name="connsiteX290" fmla="*/ 940403 w 1052321"/>
                <a:gd name="connsiteY290" fmla="*/ 743902 h 808481"/>
                <a:gd name="connsiteX291" fmla="*/ 940403 w 1052321"/>
                <a:gd name="connsiteY291" fmla="*/ 743236 h 808481"/>
                <a:gd name="connsiteX292" fmla="*/ 939832 w 1052321"/>
                <a:gd name="connsiteY292" fmla="*/ 742950 h 808481"/>
                <a:gd name="connsiteX293" fmla="*/ 939451 w 1052321"/>
                <a:gd name="connsiteY293" fmla="*/ 742569 h 808481"/>
                <a:gd name="connsiteX294" fmla="*/ 938784 w 1052321"/>
                <a:gd name="connsiteY294" fmla="*/ 742283 h 808481"/>
                <a:gd name="connsiteX295" fmla="*/ 938117 w 1052321"/>
                <a:gd name="connsiteY295" fmla="*/ 741617 h 808481"/>
                <a:gd name="connsiteX296" fmla="*/ 938117 w 1052321"/>
                <a:gd name="connsiteY296" fmla="*/ 740950 h 808481"/>
                <a:gd name="connsiteX297" fmla="*/ 938498 w 1052321"/>
                <a:gd name="connsiteY297" fmla="*/ 740569 h 808481"/>
                <a:gd name="connsiteX298" fmla="*/ 938784 w 1052321"/>
                <a:gd name="connsiteY298" fmla="*/ 739997 h 808481"/>
                <a:gd name="connsiteX299" fmla="*/ 938784 w 1052321"/>
                <a:gd name="connsiteY299" fmla="*/ 739616 h 808481"/>
                <a:gd name="connsiteX300" fmla="*/ 938498 w 1052321"/>
                <a:gd name="connsiteY300" fmla="*/ 739331 h 808481"/>
                <a:gd name="connsiteX301" fmla="*/ 938117 w 1052321"/>
                <a:gd name="connsiteY301" fmla="*/ 739331 h 808481"/>
                <a:gd name="connsiteX302" fmla="*/ 938117 w 1052321"/>
                <a:gd name="connsiteY302" fmla="*/ 738283 h 808481"/>
                <a:gd name="connsiteX303" fmla="*/ 938784 w 1052321"/>
                <a:gd name="connsiteY303" fmla="*/ 737330 h 808481"/>
                <a:gd name="connsiteX304" fmla="*/ 939165 w 1052321"/>
                <a:gd name="connsiteY304" fmla="*/ 737330 h 808481"/>
                <a:gd name="connsiteX305" fmla="*/ 939165 w 1052321"/>
                <a:gd name="connsiteY305" fmla="*/ 736664 h 808481"/>
                <a:gd name="connsiteX306" fmla="*/ 937165 w 1052321"/>
                <a:gd name="connsiteY306" fmla="*/ 734663 h 808481"/>
                <a:gd name="connsiteX307" fmla="*/ 936879 w 1052321"/>
                <a:gd name="connsiteY307" fmla="*/ 734663 h 808481"/>
                <a:gd name="connsiteX308" fmla="*/ 936879 w 1052321"/>
                <a:gd name="connsiteY308" fmla="*/ 734377 h 808481"/>
                <a:gd name="connsiteX309" fmla="*/ 936498 w 1052321"/>
                <a:gd name="connsiteY309" fmla="*/ 734092 h 808481"/>
                <a:gd name="connsiteX310" fmla="*/ 936212 w 1052321"/>
                <a:gd name="connsiteY310" fmla="*/ 733425 h 808481"/>
                <a:gd name="connsiteX311" fmla="*/ 936212 w 1052321"/>
                <a:gd name="connsiteY311" fmla="*/ 733044 h 808481"/>
                <a:gd name="connsiteX312" fmla="*/ 935546 w 1052321"/>
                <a:gd name="connsiteY312" fmla="*/ 732092 h 808481"/>
                <a:gd name="connsiteX313" fmla="*/ 935165 w 1052321"/>
                <a:gd name="connsiteY313" fmla="*/ 731425 h 808481"/>
                <a:gd name="connsiteX314" fmla="*/ 934212 w 1052321"/>
                <a:gd name="connsiteY314" fmla="*/ 731425 h 808481"/>
                <a:gd name="connsiteX315" fmla="*/ 933926 w 1052321"/>
                <a:gd name="connsiteY315" fmla="*/ 730758 h 808481"/>
                <a:gd name="connsiteX316" fmla="*/ 932879 w 1052321"/>
                <a:gd name="connsiteY316" fmla="*/ 729806 h 808481"/>
                <a:gd name="connsiteX317" fmla="*/ 931545 w 1052321"/>
                <a:gd name="connsiteY317" fmla="*/ 729806 h 808481"/>
                <a:gd name="connsiteX318" fmla="*/ 931259 w 1052321"/>
                <a:gd name="connsiteY318" fmla="*/ 729425 h 808481"/>
                <a:gd name="connsiteX319" fmla="*/ 929926 w 1052321"/>
                <a:gd name="connsiteY319" fmla="*/ 728758 h 808481"/>
                <a:gd name="connsiteX320" fmla="*/ 929640 w 1052321"/>
                <a:gd name="connsiteY320" fmla="*/ 728472 h 808481"/>
                <a:gd name="connsiteX321" fmla="*/ 929259 w 1052321"/>
                <a:gd name="connsiteY321" fmla="*/ 727805 h 808481"/>
                <a:gd name="connsiteX322" fmla="*/ 928973 w 1052321"/>
                <a:gd name="connsiteY322" fmla="*/ 727519 h 808481"/>
                <a:gd name="connsiteX323" fmla="*/ 928592 w 1052321"/>
                <a:gd name="connsiteY323" fmla="*/ 726472 h 808481"/>
                <a:gd name="connsiteX324" fmla="*/ 928307 w 1052321"/>
                <a:gd name="connsiteY324" fmla="*/ 726186 h 808481"/>
                <a:gd name="connsiteX325" fmla="*/ 927640 w 1052321"/>
                <a:gd name="connsiteY325" fmla="*/ 725805 h 808481"/>
                <a:gd name="connsiteX326" fmla="*/ 926687 w 1052321"/>
                <a:gd name="connsiteY326" fmla="*/ 725805 h 808481"/>
                <a:gd name="connsiteX327" fmla="*/ 925354 w 1052321"/>
                <a:gd name="connsiteY327" fmla="*/ 725234 h 808481"/>
                <a:gd name="connsiteX328" fmla="*/ 924401 w 1052321"/>
                <a:gd name="connsiteY328" fmla="*/ 725234 h 808481"/>
                <a:gd name="connsiteX329" fmla="*/ 924020 w 1052321"/>
                <a:gd name="connsiteY329" fmla="*/ 724852 h 808481"/>
                <a:gd name="connsiteX330" fmla="*/ 923734 w 1052321"/>
                <a:gd name="connsiteY330" fmla="*/ 724852 h 808481"/>
                <a:gd name="connsiteX331" fmla="*/ 923354 w 1052321"/>
                <a:gd name="connsiteY331" fmla="*/ 724186 h 808481"/>
                <a:gd name="connsiteX332" fmla="*/ 923068 w 1052321"/>
                <a:gd name="connsiteY332" fmla="*/ 723900 h 808481"/>
                <a:gd name="connsiteX333" fmla="*/ 923068 w 1052321"/>
                <a:gd name="connsiteY333" fmla="*/ 724186 h 808481"/>
                <a:gd name="connsiteX334" fmla="*/ 922115 w 1052321"/>
                <a:gd name="connsiteY334" fmla="*/ 724186 h 808481"/>
                <a:gd name="connsiteX335" fmla="*/ 921734 w 1052321"/>
                <a:gd name="connsiteY335" fmla="*/ 723900 h 808481"/>
                <a:gd name="connsiteX336" fmla="*/ 921067 w 1052321"/>
                <a:gd name="connsiteY336" fmla="*/ 723900 h 808481"/>
                <a:gd name="connsiteX337" fmla="*/ 920115 w 1052321"/>
                <a:gd name="connsiteY337" fmla="*/ 723519 h 808481"/>
                <a:gd name="connsiteX338" fmla="*/ 918782 w 1052321"/>
                <a:gd name="connsiteY338" fmla="*/ 723519 h 808481"/>
                <a:gd name="connsiteX339" fmla="*/ 916496 w 1052321"/>
                <a:gd name="connsiteY339" fmla="*/ 722852 h 808481"/>
                <a:gd name="connsiteX340" fmla="*/ 914495 w 1052321"/>
                <a:gd name="connsiteY340" fmla="*/ 721900 h 808481"/>
                <a:gd name="connsiteX341" fmla="*/ 913543 w 1052321"/>
                <a:gd name="connsiteY341" fmla="*/ 721614 h 808481"/>
                <a:gd name="connsiteX342" fmla="*/ 912590 w 1052321"/>
                <a:gd name="connsiteY342" fmla="*/ 720947 h 808481"/>
                <a:gd name="connsiteX343" fmla="*/ 911924 w 1052321"/>
                <a:gd name="connsiteY343" fmla="*/ 720281 h 808481"/>
                <a:gd name="connsiteX344" fmla="*/ 910304 w 1052321"/>
                <a:gd name="connsiteY344" fmla="*/ 719614 h 808481"/>
                <a:gd name="connsiteX345" fmla="*/ 909257 w 1052321"/>
                <a:gd name="connsiteY345" fmla="*/ 719328 h 808481"/>
                <a:gd name="connsiteX346" fmla="*/ 907923 w 1052321"/>
                <a:gd name="connsiteY346" fmla="*/ 718661 h 808481"/>
                <a:gd name="connsiteX347" fmla="*/ 906018 w 1052321"/>
                <a:gd name="connsiteY347" fmla="*/ 717994 h 808481"/>
                <a:gd name="connsiteX348" fmla="*/ 902017 w 1052321"/>
                <a:gd name="connsiteY348" fmla="*/ 716947 h 808481"/>
                <a:gd name="connsiteX349" fmla="*/ 901446 w 1052321"/>
                <a:gd name="connsiteY349" fmla="*/ 716661 h 808481"/>
                <a:gd name="connsiteX350" fmla="*/ 901065 w 1052321"/>
                <a:gd name="connsiteY350" fmla="*/ 716375 h 808481"/>
                <a:gd name="connsiteX351" fmla="*/ 900398 w 1052321"/>
                <a:gd name="connsiteY351" fmla="*/ 716375 h 808481"/>
                <a:gd name="connsiteX352" fmla="*/ 899732 w 1052321"/>
                <a:gd name="connsiteY352" fmla="*/ 716947 h 808481"/>
                <a:gd name="connsiteX353" fmla="*/ 898779 w 1052321"/>
                <a:gd name="connsiteY353" fmla="*/ 717614 h 808481"/>
                <a:gd name="connsiteX354" fmla="*/ 897160 w 1052321"/>
                <a:gd name="connsiteY354" fmla="*/ 715994 h 808481"/>
                <a:gd name="connsiteX355" fmla="*/ 896779 w 1052321"/>
                <a:gd name="connsiteY355" fmla="*/ 715327 h 808481"/>
                <a:gd name="connsiteX356" fmla="*/ 895541 w 1052321"/>
                <a:gd name="connsiteY356" fmla="*/ 714661 h 808481"/>
                <a:gd name="connsiteX357" fmla="*/ 894207 w 1052321"/>
                <a:gd name="connsiteY357" fmla="*/ 713708 h 808481"/>
                <a:gd name="connsiteX358" fmla="*/ 893540 w 1052321"/>
                <a:gd name="connsiteY358" fmla="*/ 712756 h 808481"/>
                <a:gd name="connsiteX359" fmla="*/ 893159 w 1052321"/>
                <a:gd name="connsiteY359" fmla="*/ 712375 h 808481"/>
                <a:gd name="connsiteX360" fmla="*/ 892588 w 1052321"/>
                <a:gd name="connsiteY360" fmla="*/ 711041 h 808481"/>
                <a:gd name="connsiteX361" fmla="*/ 892588 w 1052321"/>
                <a:gd name="connsiteY361" fmla="*/ 710756 h 808481"/>
                <a:gd name="connsiteX362" fmla="*/ 892207 w 1052321"/>
                <a:gd name="connsiteY362" fmla="*/ 710089 h 808481"/>
                <a:gd name="connsiteX363" fmla="*/ 892207 w 1052321"/>
                <a:gd name="connsiteY363" fmla="*/ 708089 h 808481"/>
                <a:gd name="connsiteX364" fmla="*/ 888587 w 1052321"/>
                <a:gd name="connsiteY364" fmla="*/ 704564 h 808481"/>
                <a:gd name="connsiteX365" fmla="*/ 887921 w 1052321"/>
                <a:gd name="connsiteY365" fmla="*/ 704183 h 808481"/>
                <a:gd name="connsiteX366" fmla="*/ 884301 w 1052321"/>
                <a:gd name="connsiteY366" fmla="*/ 704183 h 808481"/>
                <a:gd name="connsiteX367" fmla="*/ 883349 w 1052321"/>
                <a:gd name="connsiteY367" fmla="*/ 704564 h 808481"/>
                <a:gd name="connsiteX368" fmla="*/ 882682 w 1052321"/>
                <a:gd name="connsiteY368" fmla="*/ 704850 h 808481"/>
                <a:gd name="connsiteX369" fmla="*/ 882396 w 1052321"/>
                <a:gd name="connsiteY369" fmla="*/ 705136 h 808481"/>
                <a:gd name="connsiteX370" fmla="*/ 881348 w 1052321"/>
                <a:gd name="connsiteY370" fmla="*/ 705136 h 808481"/>
                <a:gd name="connsiteX371" fmla="*/ 880777 w 1052321"/>
                <a:gd name="connsiteY371" fmla="*/ 704564 h 808481"/>
                <a:gd name="connsiteX372" fmla="*/ 880110 w 1052321"/>
                <a:gd name="connsiteY372" fmla="*/ 704564 h 808481"/>
                <a:gd name="connsiteX373" fmla="*/ 879443 w 1052321"/>
                <a:gd name="connsiteY373" fmla="*/ 704850 h 808481"/>
                <a:gd name="connsiteX374" fmla="*/ 878396 w 1052321"/>
                <a:gd name="connsiteY374" fmla="*/ 705136 h 808481"/>
                <a:gd name="connsiteX375" fmla="*/ 878110 w 1052321"/>
                <a:gd name="connsiteY375" fmla="*/ 705517 h 808481"/>
                <a:gd name="connsiteX376" fmla="*/ 877157 w 1052321"/>
                <a:gd name="connsiteY376" fmla="*/ 705802 h 808481"/>
                <a:gd name="connsiteX377" fmla="*/ 877157 w 1052321"/>
                <a:gd name="connsiteY377" fmla="*/ 706184 h 808481"/>
                <a:gd name="connsiteX378" fmla="*/ 876776 w 1052321"/>
                <a:gd name="connsiteY378" fmla="*/ 706469 h 808481"/>
                <a:gd name="connsiteX379" fmla="*/ 875824 w 1052321"/>
                <a:gd name="connsiteY379" fmla="*/ 706850 h 808481"/>
                <a:gd name="connsiteX380" fmla="*/ 873157 w 1052321"/>
                <a:gd name="connsiteY380" fmla="*/ 706850 h 808481"/>
                <a:gd name="connsiteX381" fmla="*/ 868585 w 1052321"/>
                <a:gd name="connsiteY381" fmla="*/ 706469 h 808481"/>
                <a:gd name="connsiteX382" fmla="*/ 868299 w 1052321"/>
                <a:gd name="connsiteY382" fmla="*/ 706469 h 808481"/>
                <a:gd name="connsiteX383" fmla="*/ 866584 w 1052321"/>
                <a:gd name="connsiteY383" fmla="*/ 704850 h 808481"/>
                <a:gd name="connsiteX384" fmla="*/ 866584 w 1052321"/>
                <a:gd name="connsiteY384" fmla="*/ 703517 h 808481"/>
                <a:gd name="connsiteX385" fmla="*/ 866299 w 1052321"/>
                <a:gd name="connsiteY385" fmla="*/ 703231 h 808481"/>
                <a:gd name="connsiteX386" fmla="*/ 866299 w 1052321"/>
                <a:gd name="connsiteY386" fmla="*/ 700945 h 808481"/>
                <a:gd name="connsiteX387" fmla="*/ 866584 w 1052321"/>
                <a:gd name="connsiteY387" fmla="*/ 699611 h 808481"/>
                <a:gd name="connsiteX388" fmla="*/ 866584 w 1052321"/>
                <a:gd name="connsiteY388" fmla="*/ 695039 h 808481"/>
                <a:gd name="connsiteX389" fmla="*/ 866966 w 1052321"/>
                <a:gd name="connsiteY389" fmla="*/ 694373 h 808481"/>
                <a:gd name="connsiteX390" fmla="*/ 867918 w 1052321"/>
                <a:gd name="connsiteY390" fmla="*/ 691039 h 808481"/>
                <a:gd name="connsiteX391" fmla="*/ 868299 w 1052321"/>
                <a:gd name="connsiteY391" fmla="*/ 689801 h 808481"/>
                <a:gd name="connsiteX392" fmla="*/ 868585 w 1052321"/>
                <a:gd name="connsiteY392" fmla="*/ 688086 h 808481"/>
                <a:gd name="connsiteX393" fmla="*/ 868585 w 1052321"/>
                <a:gd name="connsiteY393" fmla="*/ 687800 h 808481"/>
                <a:gd name="connsiteX394" fmla="*/ 868871 w 1052321"/>
                <a:gd name="connsiteY394" fmla="*/ 685800 h 808481"/>
                <a:gd name="connsiteX395" fmla="*/ 869537 w 1052321"/>
                <a:gd name="connsiteY395" fmla="*/ 681228 h 808481"/>
                <a:gd name="connsiteX396" fmla="*/ 869918 w 1052321"/>
                <a:gd name="connsiteY396" fmla="*/ 679228 h 808481"/>
                <a:gd name="connsiteX397" fmla="*/ 870204 w 1052321"/>
                <a:gd name="connsiteY397" fmla="*/ 676656 h 808481"/>
                <a:gd name="connsiteX398" fmla="*/ 870871 w 1052321"/>
                <a:gd name="connsiteY398" fmla="*/ 672656 h 808481"/>
                <a:gd name="connsiteX399" fmla="*/ 870585 w 1052321"/>
                <a:gd name="connsiteY399" fmla="*/ 671703 h 808481"/>
                <a:gd name="connsiteX400" fmla="*/ 870585 w 1052321"/>
                <a:gd name="connsiteY400" fmla="*/ 671036 h 808481"/>
                <a:gd name="connsiteX401" fmla="*/ 870204 w 1052321"/>
                <a:gd name="connsiteY401" fmla="*/ 669417 h 808481"/>
                <a:gd name="connsiteX402" fmla="*/ 870204 w 1052321"/>
                <a:gd name="connsiteY402" fmla="*/ 665131 h 808481"/>
                <a:gd name="connsiteX403" fmla="*/ 870585 w 1052321"/>
                <a:gd name="connsiteY403" fmla="*/ 664178 h 808481"/>
                <a:gd name="connsiteX404" fmla="*/ 870585 w 1052321"/>
                <a:gd name="connsiteY404" fmla="*/ 657892 h 808481"/>
                <a:gd name="connsiteX405" fmla="*/ 869252 w 1052321"/>
                <a:gd name="connsiteY405" fmla="*/ 651701 h 808481"/>
                <a:gd name="connsiteX406" fmla="*/ 868585 w 1052321"/>
                <a:gd name="connsiteY406" fmla="*/ 646081 h 808481"/>
                <a:gd name="connsiteX407" fmla="*/ 866966 w 1052321"/>
                <a:gd name="connsiteY407" fmla="*/ 645128 h 808481"/>
                <a:gd name="connsiteX408" fmla="*/ 861727 w 1052321"/>
                <a:gd name="connsiteY408" fmla="*/ 641509 h 808481"/>
                <a:gd name="connsiteX409" fmla="*/ 860012 w 1052321"/>
                <a:gd name="connsiteY409" fmla="*/ 640556 h 808481"/>
                <a:gd name="connsiteX410" fmla="*/ 853154 w 1052321"/>
                <a:gd name="connsiteY410" fmla="*/ 636270 h 808481"/>
                <a:gd name="connsiteX411" fmla="*/ 805625 w 1052321"/>
                <a:gd name="connsiteY411" fmla="*/ 602171 h 808481"/>
                <a:gd name="connsiteX412" fmla="*/ 794099 w 1052321"/>
                <a:gd name="connsiteY412" fmla="*/ 593312 h 808481"/>
                <a:gd name="connsiteX413" fmla="*/ 783908 w 1052321"/>
                <a:gd name="connsiteY413" fmla="*/ 586073 h 808481"/>
                <a:gd name="connsiteX414" fmla="*/ 774383 w 1052321"/>
                <a:gd name="connsiteY414" fmla="*/ 578549 h 808481"/>
                <a:gd name="connsiteX415" fmla="*/ 760952 w 1052321"/>
                <a:gd name="connsiteY415" fmla="*/ 569024 h 808481"/>
                <a:gd name="connsiteX416" fmla="*/ 750761 w 1052321"/>
                <a:gd name="connsiteY416" fmla="*/ 561784 h 808481"/>
                <a:gd name="connsiteX417" fmla="*/ 733711 w 1052321"/>
                <a:gd name="connsiteY417" fmla="*/ 548354 h 808481"/>
                <a:gd name="connsiteX418" fmla="*/ 713994 w 1052321"/>
                <a:gd name="connsiteY418" fmla="*/ 534924 h 808481"/>
                <a:gd name="connsiteX419" fmla="*/ 696278 w 1052321"/>
                <a:gd name="connsiteY419" fmla="*/ 523399 h 808481"/>
                <a:gd name="connsiteX420" fmla="*/ 695039 w 1052321"/>
                <a:gd name="connsiteY420" fmla="*/ 522446 h 808481"/>
                <a:gd name="connsiteX421" fmla="*/ 690372 w 1052321"/>
                <a:gd name="connsiteY421" fmla="*/ 519113 h 808481"/>
                <a:gd name="connsiteX422" fmla="*/ 689420 w 1052321"/>
                <a:gd name="connsiteY422" fmla="*/ 518446 h 808481"/>
                <a:gd name="connsiteX423" fmla="*/ 686181 w 1052321"/>
                <a:gd name="connsiteY423" fmla="*/ 516160 h 808481"/>
                <a:gd name="connsiteX424" fmla="*/ 684181 w 1052321"/>
                <a:gd name="connsiteY424" fmla="*/ 514826 h 808481"/>
                <a:gd name="connsiteX425" fmla="*/ 683895 w 1052321"/>
                <a:gd name="connsiteY425" fmla="*/ 514541 h 808481"/>
                <a:gd name="connsiteX426" fmla="*/ 676656 w 1052321"/>
                <a:gd name="connsiteY426" fmla="*/ 509302 h 808481"/>
                <a:gd name="connsiteX427" fmla="*/ 675323 w 1052321"/>
                <a:gd name="connsiteY427" fmla="*/ 508635 h 808481"/>
                <a:gd name="connsiteX428" fmla="*/ 673989 w 1052321"/>
                <a:gd name="connsiteY428" fmla="*/ 507683 h 808481"/>
                <a:gd name="connsiteX429" fmla="*/ 659225 w 1052321"/>
                <a:gd name="connsiteY429" fmla="*/ 496824 h 808481"/>
                <a:gd name="connsiteX430" fmla="*/ 650081 w 1052321"/>
                <a:gd name="connsiteY430" fmla="*/ 490252 h 808481"/>
                <a:gd name="connsiteX431" fmla="*/ 648748 w 1052321"/>
                <a:gd name="connsiteY431" fmla="*/ 489299 h 808481"/>
                <a:gd name="connsiteX432" fmla="*/ 644462 w 1052321"/>
                <a:gd name="connsiteY432" fmla="*/ 486347 h 808481"/>
                <a:gd name="connsiteX433" fmla="*/ 643795 w 1052321"/>
                <a:gd name="connsiteY433" fmla="*/ 485680 h 808481"/>
                <a:gd name="connsiteX434" fmla="*/ 624745 w 1052321"/>
                <a:gd name="connsiteY434" fmla="*/ 472250 h 808481"/>
                <a:gd name="connsiteX435" fmla="*/ 584740 w 1052321"/>
                <a:gd name="connsiteY435" fmla="*/ 443675 h 808481"/>
                <a:gd name="connsiteX436" fmla="*/ 553879 w 1052321"/>
                <a:gd name="connsiteY436" fmla="*/ 421672 h 808481"/>
                <a:gd name="connsiteX437" fmla="*/ 532257 w 1052321"/>
                <a:gd name="connsiteY437" fmla="*/ 405955 h 808481"/>
                <a:gd name="connsiteX438" fmla="*/ 492919 w 1052321"/>
                <a:gd name="connsiteY438" fmla="*/ 378333 h 808481"/>
                <a:gd name="connsiteX439" fmla="*/ 477488 w 1052321"/>
                <a:gd name="connsiteY439" fmla="*/ 367570 h 808481"/>
                <a:gd name="connsiteX440" fmla="*/ 457486 w 1052321"/>
                <a:gd name="connsiteY440" fmla="*/ 353473 h 808481"/>
                <a:gd name="connsiteX441" fmla="*/ 452533 w 1052321"/>
                <a:gd name="connsiteY441" fmla="*/ 350139 h 808481"/>
                <a:gd name="connsiteX442" fmla="*/ 452152 w 1052321"/>
                <a:gd name="connsiteY442" fmla="*/ 349853 h 808481"/>
                <a:gd name="connsiteX443" fmla="*/ 449580 w 1052321"/>
                <a:gd name="connsiteY443" fmla="*/ 347853 h 808481"/>
                <a:gd name="connsiteX444" fmla="*/ 448913 w 1052321"/>
                <a:gd name="connsiteY444" fmla="*/ 347853 h 808481"/>
                <a:gd name="connsiteX445" fmla="*/ 445294 w 1052321"/>
                <a:gd name="connsiteY445" fmla="*/ 344900 h 808481"/>
                <a:gd name="connsiteX446" fmla="*/ 439769 w 1052321"/>
                <a:gd name="connsiteY446" fmla="*/ 341281 h 808481"/>
                <a:gd name="connsiteX447" fmla="*/ 436816 w 1052321"/>
                <a:gd name="connsiteY447" fmla="*/ 339280 h 808481"/>
                <a:gd name="connsiteX448" fmla="*/ 435102 w 1052321"/>
                <a:gd name="connsiteY448" fmla="*/ 338042 h 808481"/>
                <a:gd name="connsiteX449" fmla="*/ 410528 w 1052321"/>
                <a:gd name="connsiteY449" fmla="*/ 320897 h 808481"/>
                <a:gd name="connsiteX450" fmla="*/ 378333 w 1052321"/>
                <a:gd name="connsiteY450" fmla="*/ 298323 h 808481"/>
                <a:gd name="connsiteX451" fmla="*/ 377095 w 1052321"/>
                <a:gd name="connsiteY451" fmla="*/ 297656 h 808481"/>
                <a:gd name="connsiteX452" fmla="*/ 372142 w 1052321"/>
                <a:gd name="connsiteY452" fmla="*/ 294037 h 808481"/>
                <a:gd name="connsiteX453" fmla="*/ 370141 w 1052321"/>
                <a:gd name="connsiteY453" fmla="*/ 292703 h 808481"/>
                <a:gd name="connsiteX454" fmla="*/ 368237 w 1052321"/>
                <a:gd name="connsiteY454" fmla="*/ 291084 h 808481"/>
                <a:gd name="connsiteX455" fmla="*/ 366522 w 1052321"/>
                <a:gd name="connsiteY455" fmla="*/ 290132 h 808481"/>
                <a:gd name="connsiteX456" fmla="*/ 362617 w 1052321"/>
                <a:gd name="connsiteY456" fmla="*/ 287179 h 808481"/>
                <a:gd name="connsiteX457" fmla="*/ 352425 w 1052321"/>
                <a:gd name="connsiteY457" fmla="*/ 280225 h 808481"/>
                <a:gd name="connsiteX458" fmla="*/ 351091 w 1052321"/>
                <a:gd name="connsiteY458" fmla="*/ 279273 h 808481"/>
                <a:gd name="connsiteX459" fmla="*/ 347186 w 1052321"/>
                <a:gd name="connsiteY459" fmla="*/ 276606 h 808481"/>
                <a:gd name="connsiteX460" fmla="*/ 346520 w 1052321"/>
                <a:gd name="connsiteY460" fmla="*/ 276034 h 808481"/>
                <a:gd name="connsiteX461" fmla="*/ 342900 w 1052321"/>
                <a:gd name="connsiteY461" fmla="*/ 273653 h 808481"/>
                <a:gd name="connsiteX462" fmla="*/ 334042 w 1052321"/>
                <a:gd name="connsiteY462" fmla="*/ 267748 h 808481"/>
                <a:gd name="connsiteX463" fmla="*/ 328803 w 1052321"/>
                <a:gd name="connsiteY463" fmla="*/ 264224 h 808481"/>
                <a:gd name="connsiteX464" fmla="*/ 325183 w 1052321"/>
                <a:gd name="connsiteY464" fmla="*/ 261557 h 808481"/>
                <a:gd name="connsiteX465" fmla="*/ 319278 w 1052321"/>
                <a:gd name="connsiteY465" fmla="*/ 257651 h 808481"/>
                <a:gd name="connsiteX466" fmla="*/ 312420 w 1052321"/>
                <a:gd name="connsiteY466" fmla="*/ 252698 h 808481"/>
                <a:gd name="connsiteX467" fmla="*/ 310420 w 1052321"/>
                <a:gd name="connsiteY467" fmla="*/ 251365 h 808481"/>
                <a:gd name="connsiteX468" fmla="*/ 309086 w 1052321"/>
                <a:gd name="connsiteY468" fmla="*/ 250412 h 808481"/>
                <a:gd name="connsiteX469" fmla="*/ 308801 w 1052321"/>
                <a:gd name="connsiteY469" fmla="*/ 250031 h 808481"/>
                <a:gd name="connsiteX470" fmla="*/ 302228 w 1052321"/>
                <a:gd name="connsiteY470" fmla="*/ 245840 h 808481"/>
                <a:gd name="connsiteX471" fmla="*/ 287845 w 1052321"/>
                <a:gd name="connsiteY471" fmla="*/ 235649 h 808481"/>
                <a:gd name="connsiteX472" fmla="*/ 276320 w 1052321"/>
                <a:gd name="connsiteY472" fmla="*/ 227743 h 808481"/>
                <a:gd name="connsiteX473" fmla="*/ 264795 w 1052321"/>
                <a:gd name="connsiteY473" fmla="*/ 219551 h 808481"/>
                <a:gd name="connsiteX474" fmla="*/ 262890 w 1052321"/>
                <a:gd name="connsiteY474" fmla="*/ 218218 h 808481"/>
                <a:gd name="connsiteX475" fmla="*/ 262509 w 1052321"/>
                <a:gd name="connsiteY475" fmla="*/ 217932 h 808481"/>
                <a:gd name="connsiteX476" fmla="*/ 261556 w 1052321"/>
                <a:gd name="connsiteY476" fmla="*/ 217551 h 808481"/>
                <a:gd name="connsiteX477" fmla="*/ 248126 w 1052321"/>
                <a:gd name="connsiteY477" fmla="*/ 208026 h 808481"/>
                <a:gd name="connsiteX478" fmla="*/ 234315 w 1052321"/>
                <a:gd name="connsiteY478" fmla="*/ 198596 h 808481"/>
                <a:gd name="connsiteX479" fmla="*/ 233648 w 1052321"/>
                <a:gd name="connsiteY479" fmla="*/ 198215 h 808481"/>
                <a:gd name="connsiteX480" fmla="*/ 228124 w 1052321"/>
                <a:gd name="connsiteY480" fmla="*/ 193929 h 808481"/>
                <a:gd name="connsiteX481" fmla="*/ 215646 w 1052321"/>
                <a:gd name="connsiteY481" fmla="*/ 185452 h 808481"/>
                <a:gd name="connsiteX482" fmla="*/ 200216 w 1052321"/>
                <a:gd name="connsiteY482" fmla="*/ 174593 h 808481"/>
                <a:gd name="connsiteX483" fmla="*/ 192310 w 1052321"/>
                <a:gd name="connsiteY483" fmla="*/ 169354 h 808481"/>
                <a:gd name="connsiteX484" fmla="*/ 180213 w 1052321"/>
                <a:gd name="connsiteY484" fmla="*/ 160782 h 808481"/>
                <a:gd name="connsiteX485" fmla="*/ 137827 w 1052321"/>
                <a:gd name="connsiteY485" fmla="*/ 132302 h 808481"/>
                <a:gd name="connsiteX486" fmla="*/ 137541 w 1052321"/>
                <a:gd name="connsiteY486" fmla="*/ 131921 h 808481"/>
                <a:gd name="connsiteX487" fmla="*/ 134588 w 1052321"/>
                <a:gd name="connsiteY487" fmla="*/ 130016 h 808481"/>
                <a:gd name="connsiteX488" fmla="*/ 121158 w 1052321"/>
                <a:gd name="connsiteY488" fmla="*/ 121158 h 808481"/>
                <a:gd name="connsiteX489" fmla="*/ 118777 w 1052321"/>
                <a:gd name="connsiteY489" fmla="*/ 119444 h 808481"/>
                <a:gd name="connsiteX490" fmla="*/ 101060 w 1052321"/>
                <a:gd name="connsiteY490" fmla="*/ 107347 h 808481"/>
                <a:gd name="connsiteX491" fmla="*/ 71533 w 1052321"/>
                <a:gd name="connsiteY491" fmla="*/ 86963 h 808481"/>
                <a:gd name="connsiteX492" fmla="*/ 44958 w 1052321"/>
                <a:gd name="connsiteY492" fmla="*/ 68294 h 808481"/>
                <a:gd name="connsiteX493" fmla="*/ 36481 w 1052321"/>
                <a:gd name="connsiteY493" fmla="*/ 62008 h 808481"/>
                <a:gd name="connsiteX494" fmla="*/ 26289 w 1052321"/>
                <a:gd name="connsiteY494" fmla="*/ 55150 h 808481"/>
                <a:gd name="connsiteX495" fmla="*/ 16478 w 1052321"/>
                <a:gd name="connsiteY495" fmla="*/ 48292 h 808481"/>
                <a:gd name="connsiteX496" fmla="*/ 4667 w 1052321"/>
                <a:gd name="connsiteY496" fmla="*/ 39719 h 808481"/>
                <a:gd name="connsiteX497" fmla="*/ 1715 w 1052321"/>
                <a:gd name="connsiteY497" fmla="*/ 37433 h 808481"/>
                <a:gd name="connsiteX498" fmla="*/ 2667 w 1052321"/>
                <a:gd name="connsiteY498" fmla="*/ 37433 h 808481"/>
                <a:gd name="connsiteX499" fmla="*/ 0 w 1052321"/>
                <a:gd name="connsiteY499" fmla="*/ 35814 h 80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</a:cxnLst>
              <a:rect l="l" t="t" r="r" b="b"/>
              <a:pathLst>
                <a:path w="1052321" h="808481">
                  <a:moveTo>
                    <a:pt x="0" y="35814"/>
                  </a:moveTo>
                  <a:lnTo>
                    <a:pt x="40386" y="25337"/>
                  </a:lnTo>
                  <a:lnTo>
                    <a:pt x="60103" y="17050"/>
                  </a:lnTo>
                  <a:lnTo>
                    <a:pt x="100108" y="3334"/>
                  </a:lnTo>
                  <a:lnTo>
                    <a:pt x="115253" y="0"/>
                  </a:lnTo>
                  <a:lnTo>
                    <a:pt x="139827" y="1619"/>
                  </a:lnTo>
                  <a:lnTo>
                    <a:pt x="174974" y="13525"/>
                  </a:lnTo>
                  <a:lnTo>
                    <a:pt x="222504" y="23622"/>
                  </a:lnTo>
                  <a:lnTo>
                    <a:pt x="255937" y="30575"/>
                  </a:lnTo>
                  <a:lnTo>
                    <a:pt x="324898" y="44005"/>
                  </a:lnTo>
                  <a:lnTo>
                    <a:pt x="354044" y="50863"/>
                  </a:lnTo>
                  <a:lnTo>
                    <a:pt x="901446" y="194310"/>
                  </a:lnTo>
                  <a:lnTo>
                    <a:pt x="901446" y="195929"/>
                  </a:lnTo>
                  <a:lnTo>
                    <a:pt x="899732" y="195548"/>
                  </a:lnTo>
                  <a:lnTo>
                    <a:pt x="900112" y="201835"/>
                  </a:lnTo>
                  <a:lnTo>
                    <a:pt x="899065" y="294037"/>
                  </a:lnTo>
                  <a:lnTo>
                    <a:pt x="899065" y="295656"/>
                  </a:lnTo>
                  <a:lnTo>
                    <a:pt x="899446" y="303848"/>
                  </a:lnTo>
                  <a:lnTo>
                    <a:pt x="899446" y="304895"/>
                  </a:lnTo>
                  <a:lnTo>
                    <a:pt x="897827" y="476441"/>
                  </a:lnTo>
                  <a:lnTo>
                    <a:pt x="897446" y="539115"/>
                  </a:lnTo>
                  <a:lnTo>
                    <a:pt x="897827" y="539115"/>
                  </a:lnTo>
                  <a:lnTo>
                    <a:pt x="898398" y="538829"/>
                  </a:lnTo>
                  <a:lnTo>
                    <a:pt x="901732" y="538163"/>
                  </a:lnTo>
                  <a:lnTo>
                    <a:pt x="905351" y="537210"/>
                  </a:lnTo>
                  <a:lnTo>
                    <a:pt x="910304" y="536543"/>
                  </a:lnTo>
                  <a:lnTo>
                    <a:pt x="922687" y="535210"/>
                  </a:lnTo>
                  <a:lnTo>
                    <a:pt x="928592" y="534829"/>
                  </a:lnTo>
                  <a:lnTo>
                    <a:pt x="939165" y="535496"/>
                  </a:lnTo>
                  <a:lnTo>
                    <a:pt x="944023" y="536162"/>
                  </a:lnTo>
                  <a:lnTo>
                    <a:pt x="948976" y="537782"/>
                  </a:lnTo>
                  <a:lnTo>
                    <a:pt x="949262" y="538163"/>
                  </a:lnTo>
                  <a:lnTo>
                    <a:pt x="949262" y="538448"/>
                  </a:lnTo>
                  <a:lnTo>
                    <a:pt x="949928" y="539115"/>
                  </a:lnTo>
                  <a:lnTo>
                    <a:pt x="950309" y="541782"/>
                  </a:lnTo>
                  <a:lnTo>
                    <a:pt x="952595" y="555212"/>
                  </a:lnTo>
                  <a:lnTo>
                    <a:pt x="954596" y="564356"/>
                  </a:lnTo>
                  <a:lnTo>
                    <a:pt x="956215" y="573215"/>
                  </a:lnTo>
                  <a:lnTo>
                    <a:pt x="958120" y="581787"/>
                  </a:lnTo>
                  <a:lnTo>
                    <a:pt x="962406" y="587407"/>
                  </a:lnTo>
                  <a:lnTo>
                    <a:pt x="968978" y="592931"/>
                  </a:lnTo>
                  <a:lnTo>
                    <a:pt x="977170" y="598837"/>
                  </a:lnTo>
                  <a:lnTo>
                    <a:pt x="981742" y="602837"/>
                  </a:lnTo>
                  <a:lnTo>
                    <a:pt x="988695" y="611981"/>
                  </a:lnTo>
                  <a:lnTo>
                    <a:pt x="994600" y="619506"/>
                  </a:lnTo>
                  <a:lnTo>
                    <a:pt x="1000506" y="631317"/>
                  </a:lnTo>
                  <a:lnTo>
                    <a:pt x="1003745" y="638270"/>
                  </a:lnTo>
                  <a:lnTo>
                    <a:pt x="1009364" y="650081"/>
                  </a:lnTo>
                  <a:lnTo>
                    <a:pt x="1011936" y="659225"/>
                  </a:lnTo>
                  <a:lnTo>
                    <a:pt x="1014603" y="670751"/>
                  </a:lnTo>
                  <a:lnTo>
                    <a:pt x="1019175" y="685133"/>
                  </a:lnTo>
                  <a:lnTo>
                    <a:pt x="1018508" y="694373"/>
                  </a:lnTo>
                  <a:lnTo>
                    <a:pt x="1016889" y="704183"/>
                  </a:lnTo>
                  <a:lnTo>
                    <a:pt x="1016889" y="713327"/>
                  </a:lnTo>
                  <a:lnTo>
                    <a:pt x="1018889" y="721900"/>
                  </a:lnTo>
                  <a:lnTo>
                    <a:pt x="1025080" y="730472"/>
                  </a:lnTo>
                  <a:lnTo>
                    <a:pt x="1032034" y="741617"/>
                  </a:lnTo>
                  <a:lnTo>
                    <a:pt x="1038225" y="754761"/>
                  </a:lnTo>
                  <a:lnTo>
                    <a:pt x="1045083" y="771430"/>
                  </a:lnTo>
                  <a:lnTo>
                    <a:pt x="1050322" y="786575"/>
                  </a:lnTo>
                  <a:lnTo>
                    <a:pt x="1052322" y="801338"/>
                  </a:lnTo>
                  <a:lnTo>
                    <a:pt x="1051655" y="802005"/>
                  </a:lnTo>
                  <a:lnTo>
                    <a:pt x="1050322" y="802005"/>
                  </a:lnTo>
                  <a:lnTo>
                    <a:pt x="1049369" y="802958"/>
                  </a:lnTo>
                  <a:lnTo>
                    <a:pt x="1049084" y="803624"/>
                  </a:lnTo>
                  <a:lnTo>
                    <a:pt x="1048417" y="803910"/>
                  </a:lnTo>
                  <a:lnTo>
                    <a:pt x="1046798" y="804291"/>
                  </a:lnTo>
                  <a:lnTo>
                    <a:pt x="1045750" y="803910"/>
                  </a:lnTo>
                  <a:lnTo>
                    <a:pt x="1045083" y="804291"/>
                  </a:lnTo>
                  <a:lnTo>
                    <a:pt x="1044416" y="805243"/>
                  </a:lnTo>
                  <a:lnTo>
                    <a:pt x="1043845" y="805529"/>
                  </a:lnTo>
                  <a:lnTo>
                    <a:pt x="1043464" y="805910"/>
                  </a:lnTo>
                  <a:lnTo>
                    <a:pt x="1043178" y="805910"/>
                  </a:lnTo>
                  <a:lnTo>
                    <a:pt x="1043178" y="807530"/>
                  </a:lnTo>
                  <a:lnTo>
                    <a:pt x="1041463" y="808482"/>
                  </a:lnTo>
                  <a:lnTo>
                    <a:pt x="1041178" y="807530"/>
                  </a:lnTo>
                  <a:lnTo>
                    <a:pt x="1041178" y="804958"/>
                  </a:lnTo>
                  <a:lnTo>
                    <a:pt x="1041463" y="803243"/>
                  </a:lnTo>
                  <a:lnTo>
                    <a:pt x="1041845" y="802958"/>
                  </a:lnTo>
                  <a:lnTo>
                    <a:pt x="1042130" y="802958"/>
                  </a:lnTo>
                  <a:lnTo>
                    <a:pt x="1043178" y="802576"/>
                  </a:lnTo>
                  <a:lnTo>
                    <a:pt x="1044416" y="800672"/>
                  </a:lnTo>
                  <a:lnTo>
                    <a:pt x="1045083" y="800005"/>
                  </a:lnTo>
                  <a:lnTo>
                    <a:pt x="1044130" y="797719"/>
                  </a:lnTo>
                  <a:lnTo>
                    <a:pt x="1043464" y="797052"/>
                  </a:lnTo>
                  <a:lnTo>
                    <a:pt x="1043845" y="796100"/>
                  </a:lnTo>
                  <a:lnTo>
                    <a:pt x="1043464" y="795433"/>
                  </a:lnTo>
                  <a:lnTo>
                    <a:pt x="1043178" y="794385"/>
                  </a:lnTo>
                  <a:lnTo>
                    <a:pt x="1042511" y="793718"/>
                  </a:lnTo>
                  <a:lnTo>
                    <a:pt x="1042511" y="793147"/>
                  </a:lnTo>
                  <a:lnTo>
                    <a:pt x="1041845" y="792766"/>
                  </a:lnTo>
                  <a:lnTo>
                    <a:pt x="1040892" y="792766"/>
                  </a:lnTo>
                  <a:lnTo>
                    <a:pt x="1039844" y="793147"/>
                  </a:lnTo>
                  <a:lnTo>
                    <a:pt x="1039558" y="793147"/>
                  </a:lnTo>
                  <a:lnTo>
                    <a:pt x="1039178" y="792480"/>
                  </a:lnTo>
                  <a:lnTo>
                    <a:pt x="1038892" y="792099"/>
                  </a:lnTo>
                  <a:lnTo>
                    <a:pt x="1038511" y="792099"/>
                  </a:lnTo>
                  <a:lnTo>
                    <a:pt x="1037558" y="791432"/>
                  </a:lnTo>
                  <a:lnTo>
                    <a:pt x="1036892" y="790194"/>
                  </a:lnTo>
                  <a:lnTo>
                    <a:pt x="1036606" y="789146"/>
                  </a:lnTo>
                  <a:lnTo>
                    <a:pt x="1036606" y="788480"/>
                  </a:lnTo>
                  <a:lnTo>
                    <a:pt x="1036892" y="787813"/>
                  </a:lnTo>
                  <a:lnTo>
                    <a:pt x="1037273" y="787813"/>
                  </a:lnTo>
                  <a:lnTo>
                    <a:pt x="1037558" y="787241"/>
                  </a:lnTo>
                  <a:lnTo>
                    <a:pt x="1037273" y="786860"/>
                  </a:lnTo>
                  <a:lnTo>
                    <a:pt x="1036892" y="786193"/>
                  </a:lnTo>
                  <a:lnTo>
                    <a:pt x="1035939" y="785241"/>
                  </a:lnTo>
                  <a:lnTo>
                    <a:pt x="1035939" y="784289"/>
                  </a:lnTo>
                  <a:lnTo>
                    <a:pt x="1034987" y="784289"/>
                  </a:lnTo>
                  <a:lnTo>
                    <a:pt x="1034605" y="783908"/>
                  </a:lnTo>
                  <a:lnTo>
                    <a:pt x="1034605" y="783622"/>
                  </a:lnTo>
                  <a:lnTo>
                    <a:pt x="1034987" y="782955"/>
                  </a:lnTo>
                  <a:lnTo>
                    <a:pt x="1034320" y="782574"/>
                  </a:lnTo>
                  <a:lnTo>
                    <a:pt x="1033653" y="782574"/>
                  </a:lnTo>
                  <a:lnTo>
                    <a:pt x="1033272" y="782955"/>
                  </a:lnTo>
                  <a:lnTo>
                    <a:pt x="1032605" y="782574"/>
                  </a:lnTo>
                  <a:lnTo>
                    <a:pt x="1032320" y="782288"/>
                  </a:lnTo>
                  <a:lnTo>
                    <a:pt x="1031653" y="782288"/>
                  </a:lnTo>
                  <a:lnTo>
                    <a:pt x="1031367" y="781907"/>
                  </a:lnTo>
                  <a:lnTo>
                    <a:pt x="1031653" y="781336"/>
                  </a:lnTo>
                  <a:lnTo>
                    <a:pt x="1031653" y="780955"/>
                  </a:lnTo>
                  <a:lnTo>
                    <a:pt x="1030986" y="780288"/>
                  </a:lnTo>
                  <a:lnTo>
                    <a:pt x="1030700" y="779621"/>
                  </a:lnTo>
                  <a:lnTo>
                    <a:pt x="1030700" y="779335"/>
                  </a:lnTo>
                  <a:lnTo>
                    <a:pt x="1031367" y="778955"/>
                  </a:lnTo>
                  <a:lnTo>
                    <a:pt x="1031367" y="777716"/>
                  </a:lnTo>
                  <a:lnTo>
                    <a:pt x="1030700" y="776383"/>
                  </a:lnTo>
                  <a:lnTo>
                    <a:pt x="1030986" y="775716"/>
                  </a:lnTo>
                  <a:lnTo>
                    <a:pt x="1030319" y="775716"/>
                  </a:lnTo>
                  <a:lnTo>
                    <a:pt x="1030700" y="775430"/>
                  </a:lnTo>
                  <a:lnTo>
                    <a:pt x="1030319" y="774764"/>
                  </a:lnTo>
                  <a:lnTo>
                    <a:pt x="1030700" y="774097"/>
                  </a:lnTo>
                  <a:lnTo>
                    <a:pt x="1029367" y="772763"/>
                  </a:lnTo>
                  <a:lnTo>
                    <a:pt x="1028700" y="772477"/>
                  </a:lnTo>
                  <a:lnTo>
                    <a:pt x="1027367" y="772477"/>
                  </a:lnTo>
                  <a:lnTo>
                    <a:pt x="1027081" y="771811"/>
                  </a:lnTo>
                  <a:lnTo>
                    <a:pt x="1026700" y="770763"/>
                  </a:lnTo>
                  <a:lnTo>
                    <a:pt x="1026414" y="770763"/>
                  </a:lnTo>
                  <a:lnTo>
                    <a:pt x="1025747" y="770477"/>
                  </a:lnTo>
                  <a:lnTo>
                    <a:pt x="1025462" y="769810"/>
                  </a:lnTo>
                  <a:lnTo>
                    <a:pt x="1024795" y="769525"/>
                  </a:lnTo>
                  <a:lnTo>
                    <a:pt x="1023175" y="769525"/>
                  </a:lnTo>
                  <a:lnTo>
                    <a:pt x="1022509" y="769810"/>
                  </a:lnTo>
                  <a:lnTo>
                    <a:pt x="1021842" y="769810"/>
                  </a:lnTo>
                  <a:lnTo>
                    <a:pt x="1021461" y="769525"/>
                  </a:lnTo>
                  <a:lnTo>
                    <a:pt x="1020508" y="769144"/>
                  </a:lnTo>
                  <a:lnTo>
                    <a:pt x="1019175" y="768858"/>
                  </a:lnTo>
                  <a:lnTo>
                    <a:pt x="1018889" y="768477"/>
                  </a:lnTo>
                  <a:lnTo>
                    <a:pt x="1018889" y="768191"/>
                  </a:lnTo>
                  <a:lnTo>
                    <a:pt x="1017556" y="767525"/>
                  </a:lnTo>
                  <a:lnTo>
                    <a:pt x="1016603" y="766572"/>
                  </a:lnTo>
                  <a:lnTo>
                    <a:pt x="1015937" y="766572"/>
                  </a:lnTo>
                  <a:lnTo>
                    <a:pt x="1014603" y="767143"/>
                  </a:lnTo>
                  <a:lnTo>
                    <a:pt x="1013936" y="766858"/>
                  </a:lnTo>
                  <a:lnTo>
                    <a:pt x="1013270" y="766858"/>
                  </a:lnTo>
                  <a:lnTo>
                    <a:pt x="1013270" y="767810"/>
                  </a:lnTo>
                  <a:lnTo>
                    <a:pt x="1012603" y="769144"/>
                  </a:lnTo>
                  <a:lnTo>
                    <a:pt x="1012603" y="769525"/>
                  </a:lnTo>
                  <a:lnTo>
                    <a:pt x="1012984" y="770477"/>
                  </a:lnTo>
                  <a:lnTo>
                    <a:pt x="1012984" y="770763"/>
                  </a:lnTo>
                  <a:lnTo>
                    <a:pt x="1012603" y="771430"/>
                  </a:lnTo>
                  <a:lnTo>
                    <a:pt x="1012984" y="772097"/>
                  </a:lnTo>
                  <a:lnTo>
                    <a:pt x="1012984" y="772763"/>
                  </a:lnTo>
                  <a:lnTo>
                    <a:pt x="1011936" y="773430"/>
                  </a:lnTo>
                  <a:lnTo>
                    <a:pt x="1011365" y="773716"/>
                  </a:lnTo>
                  <a:lnTo>
                    <a:pt x="1010698" y="773716"/>
                  </a:lnTo>
                  <a:lnTo>
                    <a:pt x="1010031" y="774383"/>
                  </a:lnTo>
                  <a:lnTo>
                    <a:pt x="1010031" y="775430"/>
                  </a:lnTo>
                  <a:lnTo>
                    <a:pt x="1009364" y="775716"/>
                  </a:lnTo>
                  <a:lnTo>
                    <a:pt x="1006697" y="775716"/>
                  </a:lnTo>
                  <a:lnTo>
                    <a:pt x="1005745" y="775430"/>
                  </a:lnTo>
                  <a:lnTo>
                    <a:pt x="1005459" y="775716"/>
                  </a:lnTo>
                  <a:lnTo>
                    <a:pt x="1004792" y="777716"/>
                  </a:lnTo>
                  <a:lnTo>
                    <a:pt x="1004125" y="778383"/>
                  </a:lnTo>
                  <a:lnTo>
                    <a:pt x="1002792" y="778955"/>
                  </a:lnTo>
                  <a:lnTo>
                    <a:pt x="1001840" y="778955"/>
                  </a:lnTo>
                  <a:lnTo>
                    <a:pt x="1000506" y="778002"/>
                  </a:lnTo>
                  <a:lnTo>
                    <a:pt x="999554" y="777716"/>
                  </a:lnTo>
                  <a:lnTo>
                    <a:pt x="998887" y="778002"/>
                  </a:lnTo>
                  <a:lnTo>
                    <a:pt x="997839" y="778383"/>
                  </a:lnTo>
                  <a:lnTo>
                    <a:pt x="996887" y="778002"/>
                  </a:lnTo>
                  <a:lnTo>
                    <a:pt x="995553" y="777335"/>
                  </a:lnTo>
                  <a:lnTo>
                    <a:pt x="994600" y="776002"/>
                  </a:lnTo>
                  <a:lnTo>
                    <a:pt x="993648" y="775716"/>
                  </a:lnTo>
                  <a:lnTo>
                    <a:pt x="993267" y="775430"/>
                  </a:lnTo>
                  <a:lnTo>
                    <a:pt x="992600" y="774383"/>
                  </a:lnTo>
                  <a:lnTo>
                    <a:pt x="992315" y="774383"/>
                  </a:lnTo>
                  <a:lnTo>
                    <a:pt x="991267" y="774097"/>
                  </a:lnTo>
                  <a:lnTo>
                    <a:pt x="990314" y="774383"/>
                  </a:lnTo>
                  <a:lnTo>
                    <a:pt x="989648" y="774764"/>
                  </a:lnTo>
                  <a:lnTo>
                    <a:pt x="989362" y="775716"/>
                  </a:lnTo>
                  <a:lnTo>
                    <a:pt x="988695" y="776002"/>
                  </a:lnTo>
                  <a:lnTo>
                    <a:pt x="988028" y="776002"/>
                  </a:lnTo>
                  <a:lnTo>
                    <a:pt x="987362" y="776383"/>
                  </a:lnTo>
                  <a:lnTo>
                    <a:pt x="987076" y="777335"/>
                  </a:lnTo>
                  <a:lnTo>
                    <a:pt x="986409" y="778383"/>
                  </a:lnTo>
                  <a:lnTo>
                    <a:pt x="985075" y="778955"/>
                  </a:lnTo>
                  <a:lnTo>
                    <a:pt x="984409" y="778669"/>
                  </a:lnTo>
                  <a:lnTo>
                    <a:pt x="984123" y="778002"/>
                  </a:lnTo>
                  <a:lnTo>
                    <a:pt x="984123" y="777335"/>
                  </a:lnTo>
                  <a:lnTo>
                    <a:pt x="983742" y="777335"/>
                  </a:lnTo>
                  <a:lnTo>
                    <a:pt x="983456" y="777716"/>
                  </a:lnTo>
                  <a:lnTo>
                    <a:pt x="982408" y="778383"/>
                  </a:lnTo>
                  <a:lnTo>
                    <a:pt x="982123" y="778669"/>
                  </a:lnTo>
                  <a:lnTo>
                    <a:pt x="981456" y="778955"/>
                  </a:lnTo>
                  <a:lnTo>
                    <a:pt x="980504" y="778383"/>
                  </a:lnTo>
                  <a:lnTo>
                    <a:pt x="979837" y="778383"/>
                  </a:lnTo>
                  <a:lnTo>
                    <a:pt x="979170" y="778669"/>
                  </a:lnTo>
                  <a:lnTo>
                    <a:pt x="979170" y="778955"/>
                  </a:lnTo>
                  <a:lnTo>
                    <a:pt x="978789" y="779335"/>
                  </a:lnTo>
                  <a:lnTo>
                    <a:pt x="978789" y="780002"/>
                  </a:lnTo>
                  <a:lnTo>
                    <a:pt x="978217" y="781336"/>
                  </a:lnTo>
                  <a:lnTo>
                    <a:pt x="977837" y="782288"/>
                  </a:lnTo>
                  <a:lnTo>
                    <a:pt x="976217" y="783908"/>
                  </a:lnTo>
                  <a:lnTo>
                    <a:pt x="975836" y="783622"/>
                  </a:lnTo>
                  <a:lnTo>
                    <a:pt x="974598" y="782955"/>
                  </a:lnTo>
                  <a:lnTo>
                    <a:pt x="971931" y="780288"/>
                  </a:lnTo>
                  <a:lnTo>
                    <a:pt x="972598" y="779621"/>
                  </a:lnTo>
                  <a:lnTo>
                    <a:pt x="972598" y="778955"/>
                  </a:lnTo>
                  <a:lnTo>
                    <a:pt x="972883" y="778669"/>
                  </a:lnTo>
                  <a:lnTo>
                    <a:pt x="972883" y="777716"/>
                  </a:lnTo>
                  <a:lnTo>
                    <a:pt x="972598" y="777050"/>
                  </a:lnTo>
                  <a:lnTo>
                    <a:pt x="971931" y="776383"/>
                  </a:lnTo>
                  <a:lnTo>
                    <a:pt x="971645" y="775716"/>
                  </a:lnTo>
                  <a:lnTo>
                    <a:pt x="970979" y="775430"/>
                  </a:lnTo>
                  <a:lnTo>
                    <a:pt x="970598" y="774764"/>
                  </a:lnTo>
                  <a:lnTo>
                    <a:pt x="970598" y="774097"/>
                  </a:lnTo>
                  <a:lnTo>
                    <a:pt x="970312" y="773430"/>
                  </a:lnTo>
                  <a:lnTo>
                    <a:pt x="970312" y="772763"/>
                  </a:lnTo>
                  <a:lnTo>
                    <a:pt x="969931" y="772763"/>
                  </a:lnTo>
                  <a:lnTo>
                    <a:pt x="969645" y="773049"/>
                  </a:lnTo>
                  <a:lnTo>
                    <a:pt x="968312" y="773049"/>
                  </a:lnTo>
                  <a:lnTo>
                    <a:pt x="968026" y="772477"/>
                  </a:lnTo>
                  <a:lnTo>
                    <a:pt x="967359" y="772763"/>
                  </a:lnTo>
                  <a:lnTo>
                    <a:pt x="966692" y="772763"/>
                  </a:lnTo>
                  <a:lnTo>
                    <a:pt x="966407" y="772477"/>
                  </a:lnTo>
                  <a:lnTo>
                    <a:pt x="965359" y="772477"/>
                  </a:lnTo>
                  <a:lnTo>
                    <a:pt x="964406" y="772763"/>
                  </a:lnTo>
                  <a:lnTo>
                    <a:pt x="963073" y="772763"/>
                  </a:lnTo>
                  <a:lnTo>
                    <a:pt x="961073" y="773049"/>
                  </a:lnTo>
                  <a:lnTo>
                    <a:pt x="958787" y="773049"/>
                  </a:lnTo>
                  <a:lnTo>
                    <a:pt x="958120" y="772477"/>
                  </a:lnTo>
                  <a:lnTo>
                    <a:pt x="957834" y="772477"/>
                  </a:lnTo>
                  <a:lnTo>
                    <a:pt x="957548" y="772097"/>
                  </a:lnTo>
                  <a:lnTo>
                    <a:pt x="957167" y="771430"/>
                  </a:lnTo>
                  <a:lnTo>
                    <a:pt x="956500" y="770763"/>
                  </a:lnTo>
                  <a:lnTo>
                    <a:pt x="955834" y="769525"/>
                  </a:lnTo>
                  <a:lnTo>
                    <a:pt x="955167" y="769144"/>
                  </a:lnTo>
                  <a:lnTo>
                    <a:pt x="954881" y="768191"/>
                  </a:lnTo>
                  <a:lnTo>
                    <a:pt x="954881" y="767810"/>
                  </a:lnTo>
                  <a:lnTo>
                    <a:pt x="955167" y="767143"/>
                  </a:lnTo>
                  <a:lnTo>
                    <a:pt x="954881" y="766572"/>
                  </a:lnTo>
                  <a:lnTo>
                    <a:pt x="954215" y="765905"/>
                  </a:lnTo>
                  <a:lnTo>
                    <a:pt x="953548" y="764858"/>
                  </a:lnTo>
                  <a:lnTo>
                    <a:pt x="953262" y="764191"/>
                  </a:lnTo>
                  <a:lnTo>
                    <a:pt x="952595" y="764191"/>
                  </a:lnTo>
                  <a:lnTo>
                    <a:pt x="950976" y="763619"/>
                  </a:lnTo>
                  <a:lnTo>
                    <a:pt x="950309" y="763619"/>
                  </a:lnTo>
                  <a:lnTo>
                    <a:pt x="949642" y="763905"/>
                  </a:lnTo>
                  <a:lnTo>
                    <a:pt x="949262" y="763905"/>
                  </a:lnTo>
                  <a:lnTo>
                    <a:pt x="948976" y="763619"/>
                  </a:lnTo>
                  <a:lnTo>
                    <a:pt x="948976" y="762952"/>
                  </a:lnTo>
                  <a:lnTo>
                    <a:pt x="948309" y="762572"/>
                  </a:lnTo>
                  <a:lnTo>
                    <a:pt x="948023" y="762286"/>
                  </a:lnTo>
                  <a:lnTo>
                    <a:pt x="946690" y="761905"/>
                  </a:lnTo>
                  <a:lnTo>
                    <a:pt x="946023" y="761238"/>
                  </a:lnTo>
                  <a:lnTo>
                    <a:pt x="945737" y="760667"/>
                  </a:lnTo>
                  <a:lnTo>
                    <a:pt x="945356" y="760285"/>
                  </a:lnTo>
                  <a:lnTo>
                    <a:pt x="945071" y="760285"/>
                  </a:lnTo>
                  <a:lnTo>
                    <a:pt x="944690" y="760000"/>
                  </a:lnTo>
                  <a:lnTo>
                    <a:pt x="944690" y="759619"/>
                  </a:lnTo>
                  <a:lnTo>
                    <a:pt x="943737" y="759333"/>
                  </a:lnTo>
                  <a:lnTo>
                    <a:pt x="943356" y="758952"/>
                  </a:lnTo>
                  <a:lnTo>
                    <a:pt x="942784" y="758666"/>
                  </a:lnTo>
                  <a:lnTo>
                    <a:pt x="941070" y="757333"/>
                  </a:lnTo>
                  <a:lnTo>
                    <a:pt x="939451" y="755714"/>
                  </a:lnTo>
                  <a:lnTo>
                    <a:pt x="939451" y="754380"/>
                  </a:lnTo>
                  <a:lnTo>
                    <a:pt x="939165" y="753713"/>
                  </a:lnTo>
                  <a:lnTo>
                    <a:pt x="939165" y="752761"/>
                  </a:lnTo>
                  <a:lnTo>
                    <a:pt x="939832" y="752094"/>
                  </a:lnTo>
                  <a:lnTo>
                    <a:pt x="940117" y="751427"/>
                  </a:lnTo>
                  <a:lnTo>
                    <a:pt x="940117" y="750760"/>
                  </a:lnTo>
                  <a:lnTo>
                    <a:pt x="939832" y="749808"/>
                  </a:lnTo>
                  <a:lnTo>
                    <a:pt x="939165" y="749427"/>
                  </a:lnTo>
                  <a:lnTo>
                    <a:pt x="938784" y="748856"/>
                  </a:lnTo>
                  <a:lnTo>
                    <a:pt x="938784" y="747808"/>
                  </a:lnTo>
                  <a:lnTo>
                    <a:pt x="939451" y="746855"/>
                  </a:lnTo>
                  <a:lnTo>
                    <a:pt x="939451" y="746189"/>
                  </a:lnTo>
                  <a:lnTo>
                    <a:pt x="939832" y="745522"/>
                  </a:lnTo>
                  <a:lnTo>
                    <a:pt x="939832" y="744855"/>
                  </a:lnTo>
                  <a:lnTo>
                    <a:pt x="940403" y="743902"/>
                  </a:lnTo>
                  <a:lnTo>
                    <a:pt x="940403" y="743236"/>
                  </a:lnTo>
                  <a:lnTo>
                    <a:pt x="939832" y="742950"/>
                  </a:lnTo>
                  <a:lnTo>
                    <a:pt x="939451" y="742569"/>
                  </a:lnTo>
                  <a:lnTo>
                    <a:pt x="938784" y="742283"/>
                  </a:lnTo>
                  <a:lnTo>
                    <a:pt x="938117" y="741617"/>
                  </a:lnTo>
                  <a:lnTo>
                    <a:pt x="938117" y="740950"/>
                  </a:lnTo>
                  <a:lnTo>
                    <a:pt x="938498" y="740569"/>
                  </a:lnTo>
                  <a:lnTo>
                    <a:pt x="938784" y="739997"/>
                  </a:lnTo>
                  <a:lnTo>
                    <a:pt x="938784" y="739616"/>
                  </a:lnTo>
                  <a:lnTo>
                    <a:pt x="938498" y="739331"/>
                  </a:lnTo>
                  <a:lnTo>
                    <a:pt x="938117" y="739331"/>
                  </a:lnTo>
                  <a:lnTo>
                    <a:pt x="938117" y="738283"/>
                  </a:lnTo>
                  <a:lnTo>
                    <a:pt x="938784" y="737330"/>
                  </a:lnTo>
                  <a:lnTo>
                    <a:pt x="939165" y="737330"/>
                  </a:lnTo>
                  <a:lnTo>
                    <a:pt x="939165" y="736664"/>
                  </a:lnTo>
                  <a:lnTo>
                    <a:pt x="937165" y="734663"/>
                  </a:lnTo>
                  <a:lnTo>
                    <a:pt x="936879" y="734663"/>
                  </a:lnTo>
                  <a:lnTo>
                    <a:pt x="936879" y="734377"/>
                  </a:lnTo>
                  <a:lnTo>
                    <a:pt x="936498" y="734092"/>
                  </a:lnTo>
                  <a:lnTo>
                    <a:pt x="936212" y="733425"/>
                  </a:lnTo>
                  <a:lnTo>
                    <a:pt x="936212" y="733044"/>
                  </a:lnTo>
                  <a:lnTo>
                    <a:pt x="935546" y="732092"/>
                  </a:lnTo>
                  <a:lnTo>
                    <a:pt x="935165" y="731425"/>
                  </a:lnTo>
                  <a:lnTo>
                    <a:pt x="934212" y="731425"/>
                  </a:lnTo>
                  <a:lnTo>
                    <a:pt x="933926" y="730758"/>
                  </a:lnTo>
                  <a:lnTo>
                    <a:pt x="932879" y="729806"/>
                  </a:lnTo>
                  <a:lnTo>
                    <a:pt x="931545" y="729806"/>
                  </a:lnTo>
                  <a:lnTo>
                    <a:pt x="931259" y="729425"/>
                  </a:lnTo>
                  <a:lnTo>
                    <a:pt x="929926" y="728758"/>
                  </a:lnTo>
                  <a:lnTo>
                    <a:pt x="929640" y="728472"/>
                  </a:lnTo>
                  <a:lnTo>
                    <a:pt x="929259" y="727805"/>
                  </a:lnTo>
                  <a:lnTo>
                    <a:pt x="928973" y="727519"/>
                  </a:lnTo>
                  <a:lnTo>
                    <a:pt x="928592" y="726472"/>
                  </a:lnTo>
                  <a:lnTo>
                    <a:pt x="928307" y="726186"/>
                  </a:lnTo>
                  <a:lnTo>
                    <a:pt x="927640" y="725805"/>
                  </a:lnTo>
                  <a:lnTo>
                    <a:pt x="926687" y="725805"/>
                  </a:lnTo>
                  <a:lnTo>
                    <a:pt x="925354" y="725234"/>
                  </a:lnTo>
                  <a:lnTo>
                    <a:pt x="924401" y="725234"/>
                  </a:lnTo>
                  <a:lnTo>
                    <a:pt x="924020" y="724852"/>
                  </a:lnTo>
                  <a:lnTo>
                    <a:pt x="923734" y="724852"/>
                  </a:lnTo>
                  <a:lnTo>
                    <a:pt x="923354" y="724186"/>
                  </a:lnTo>
                  <a:lnTo>
                    <a:pt x="923068" y="723900"/>
                  </a:lnTo>
                  <a:lnTo>
                    <a:pt x="923068" y="724186"/>
                  </a:lnTo>
                  <a:lnTo>
                    <a:pt x="922115" y="724186"/>
                  </a:lnTo>
                  <a:lnTo>
                    <a:pt x="921734" y="723900"/>
                  </a:lnTo>
                  <a:lnTo>
                    <a:pt x="921067" y="723900"/>
                  </a:lnTo>
                  <a:lnTo>
                    <a:pt x="920115" y="723519"/>
                  </a:lnTo>
                  <a:lnTo>
                    <a:pt x="918782" y="723519"/>
                  </a:lnTo>
                  <a:lnTo>
                    <a:pt x="916496" y="722852"/>
                  </a:lnTo>
                  <a:lnTo>
                    <a:pt x="914495" y="721900"/>
                  </a:lnTo>
                  <a:lnTo>
                    <a:pt x="913543" y="721614"/>
                  </a:lnTo>
                  <a:lnTo>
                    <a:pt x="912590" y="720947"/>
                  </a:lnTo>
                  <a:lnTo>
                    <a:pt x="911924" y="720281"/>
                  </a:lnTo>
                  <a:lnTo>
                    <a:pt x="910304" y="719614"/>
                  </a:lnTo>
                  <a:lnTo>
                    <a:pt x="909257" y="719328"/>
                  </a:lnTo>
                  <a:lnTo>
                    <a:pt x="907923" y="718661"/>
                  </a:lnTo>
                  <a:lnTo>
                    <a:pt x="906018" y="717994"/>
                  </a:lnTo>
                  <a:lnTo>
                    <a:pt x="902017" y="716947"/>
                  </a:lnTo>
                  <a:lnTo>
                    <a:pt x="901446" y="716661"/>
                  </a:lnTo>
                  <a:lnTo>
                    <a:pt x="901065" y="716375"/>
                  </a:lnTo>
                  <a:lnTo>
                    <a:pt x="900398" y="716375"/>
                  </a:lnTo>
                  <a:lnTo>
                    <a:pt x="899732" y="716947"/>
                  </a:lnTo>
                  <a:lnTo>
                    <a:pt x="898779" y="717614"/>
                  </a:lnTo>
                  <a:lnTo>
                    <a:pt x="897160" y="715994"/>
                  </a:lnTo>
                  <a:lnTo>
                    <a:pt x="896779" y="715327"/>
                  </a:lnTo>
                  <a:lnTo>
                    <a:pt x="895541" y="714661"/>
                  </a:lnTo>
                  <a:lnTo>
                    <a:pt x="894207" y="713708"/>
                  </a:lnTo>
                  <a:lnTo>
                    <a:pt x="893540" y="712756"/>
                  </a:lnTo>
                  <a:lnTo>
                    <a:pt x="893159" y="712375"/>
                  </a:lnTo>
                  <a:lnTo>
                    <a:pt x="892588" y="711041"/>
                  </a:lnTo>
                  <a:lnTo>
                    <a:pt x="892588" y="710756"/>
                  </a:lnTo>
                  <a:lnTo>
                    <a:pt x="892207" y="710089"/>
                  </a:lnTo>
                  <a:lnTo>
                    <a:pt x="892207" y="708089"/>
                  </a:lnTo>
                  <a:lnTo>
                    <a:pt x="888587" y="704564"/>
                  </a:lnTo>
                  <a:lnTo>
                    <a:pt x="887921" y="704183"/>
                  </a:lnTo>
                  <a:lnTo>
                    <a:pt x="884301" y="704183"/>
                  </a:lnTo>
                  <a:lnTo>
                    <a:pt x="883349" y="704564"/>
                  </a:lnTo>
                  <a:lnTo>
                    <a:pt x="882682" y="704850"/>
                  </a:lnTo>
                  <a:lnTo>
                    <a:pt x="882396" y="705136"/>
                  </a:lnTo>
                  <a:lnTo>
                    <a:pt x="881348" y="705136"/>
                  </a:lnTo>
                  <a:lnTo>
                    <a:pt x="880777" y="704564"/>
                  </a:lnTo>
                  <a:lnTo>
                    <a:pt x="880110" y="704564"/>
                  </a:lnTo>
                  <a:lnTo>
                    <a:pt x="879443" y="704850"/>
                  </a:lnTo>
                  <a:lnTo>
                    <a:pt x="878396" y="705136"/>
                  </a:lnTo>
                  <a:lnTo>
                    <a:pt x="878110" y="705517"/>
                  </a:lnTo>
                  <a:lnTo>
                    <a:pt x="877157" y="705802"/>
                  </a:lnTo>
                  <a:lnTo>
                    <a:pt x="877157" y="706184"/>
                  </a:lnTo>
                  <a:lnTo>
                    <a:pt x="876776" y="706469"/>
                  </a:lnTo>
                  <a:lnTo>
                    <a:pt x="875824" y="706850"/>
                  </a:lnTo>
                  <a:lnTo>
                    <a:pt x="873157" y="706850"/>
                  </a:lnTo>
                  <a:lnTo>
                    <a:pt x="868585" y="706469"/>
                  </a:lnTo>
                  <a:lnTo>
                    <a:pt x="868299" y="706469"/>
                  </a:lnTo>
                  <a:lnTo>
                    <a:pt x="866584" y="704850"/>
                  </a:lnTo>
                  <a:lnTo>
                    <a:pt x="866584" y="703517"/>
                  </a:lnTo>
                  <a:lnTo>
                    <a:pt x="866299" y="703231"/>
                  </a:lnTo>
                  <a:lnTo>
                    <a:pt x="866299" y="700945"/>
                  </a:lnTo>
                  <a:lnTo>
                    <a:pt x="866584" y="699611"/>
                  </a:lnTo>
                  <a:lnTo>
                    <a:pt x="866584" y="695039"/>
                  </a:lnTo>
                  <a:lnTo>
                    <a:pt x="866966" y="694373"/>
                  </a:lnTo>
                  <a:lnTo>
                    <a:pt x="867918" y="691039"/>
                  </a:lnTo>
                  <a:lnTo>
                    <a:pt x="868299" y="689801"/>
                  </a:lnTo>
                  <a:lnTo>
                    <a:pt x="868585" y="688086"/>
                  </a:lnTo>
                  <a:lnTo>
                    <a:pt x="868585" y="687800"/>
                  </a:lnTo>
                  <a:lnTo>
                    <a:pt x="868871" y="685800"/>
                  </a:lnTo>
                  <a:lnTo>
                    <a:pt x="869537" y="681228"/>
                  </a:lnTo>
                  <a:lnTo>
                    <a:pt x="869918" y="679228"/>
                  </a:lnTo>
                  <a:lnTo>
                    <a:pt x="870204" y="676656"/>
                  </a:lnTo>
                  <a:lnTo>
                    <a:pt x="870871" y="672656"/>
                  </a:lnTo>
                  <a:lnTo>
                    <a:pt x="870585" y="671703"/>
                  </a:lnTo>
                  <a:lnTo>
                    <a:pt x="870585" y="671036"/>
                  </a:lnTo>
                  <a:lnTo>
                    <a:pt x="870204" y="669417"/>
                  </a:lnTo>
                  <a:lnTo>
                    <a:pt x="870204" y="665131"/>
                  </a:lnTo>
                  <a:lnTo>
                    <a:pt x="870585" y="664178"/>
                  </a:lnTo>
                  <a:lnTo>
                    <a:pt x="870585" y="657892"/>
                  </a:lnTo>
                  <a:lnTo>
                    <a:pt x="869252" y="651701"/>
                  </a:lnTo>
                  <a:lnTo>
                    <a:pt x="868585" y="646081"/>
                  </a:lnTo>
                  <a:lnTo>
                    <a:pt x="866966" y="645128"/>
                  </a:lnTo>
                  <a:lnTo>
                    <a:pt x="861727" y="641509"/>
                  </a:lnTo>
                  <a:lnTo>
                    <a:pt x="860012" y="640556"/>
                  </a:lnTo>
                  <a:lnTo>
                    <a:pt x="853154" y="636270"/>
                  </a:lnTo>
                  <a:lnTo>
                    <a:pt x="805625" y="602171"/>
                  </a:lnTo>
                  <a:lnTo>
                    <a:pt x="794099" y="593312"/>
                  </a:lnTo>
                  <a:lnTo>
                    <a:pt x="783908" y="586073"/>
                  </a:lnTo>
                  <a:lnTo>
                    <a:pt x="774383" y="578549"/>
                  </a:lnTo>
                  <a:lnTo>
                    <a:pt x="760952" y="569024"/>
                  </a:lnTo>
                  <a:lnTo>
                    <a:pt x="750761" y="561784"/>
                  </a:lnTo>
                  <a:lnTo>
                    <a:pt x="733711" y="548354"/>
                  </a:lnTo>
                  <a:lnTo>
                    <a:pt x="713994" y="534924"/>
                  </a:lnTo>
                  <a:lnTo>
                    <a:pt x="696278" y="523399"/>
                  </a:lnTo>
                  <a:lnTo>
                    <a:pt x="695039" y="522446"/>
                  </a:lnTo>
                  <a:lnTo>
                    <a:pt x="690372" y="519113"/>
                  </a:lnTo>
                  <a:lnTo>
                    <a:pt x="689420" y="518446"/>
                  </a:lnTo>
                  <a:lnTo>
                    <a:pt x="686181" y="516160"/>
                  </a:lnTo>
                  <a:lnTo>
                    <a:pt x="684181" y="514826"/>
                  </a:lnTo>
                  <a:lnTo>
                    <a:pt x="683895" y="514541"/>
                  </a:lnTo>
                  <a:lnTo>
                    <a:pt x="676656" y="509302"/>
                  </a:lnTo>
                  <a:lnTo>
                    <a:pt x="675323" y="508635"/>
                  </a:lnTo>
                  <a:lnTo>
                    <a:pt x="673989" y="507683"/>
                  </a:lnTo>
                  <a:lnTo>
                    <a:pt x="659225" y="496824"/>
                  </a:lnTo>
                  <a:lnTo>
                    <a:pt x="650081" y="490252"/>
                  </a:lnTo>
                  <a:lnTo>
                    <a:pt x="648748" y="489299"/>
                  </a:lnTo>
                  <a:lnTo>
                    <a:pt x="644462" y="486347"/>
                  </a:lnTo>
                  <a:lnTo>
                    <a:pt x="643795" y="485680"/>
                  </a:lnTo>
                  <a:lnTo>
                    <a:pt x="624745" y="472250"/>
                  </a:lnTo>
                  <a:lnTo>
                    <a:pt x="584740" y="443675"/>
                  </a:lnTo>
                  <a:lnTo>
                    <a:pt x="553879" y="421672"/>
                  </a:lnTo>
                  <a:lnTo>
                    <a:pt x="532257" y="405955"/>
                  </a:lnTo>
                  <a:lnTo>
                    <a:pt x="492919" y="378333"/>
                  </a:lnTo>
                  <a:lnTo>
                    <a:pt x="477488" y="367570"/>
                  </a:lnTo>
                  <a:lnTo>
                    <a:pt x="457486" y="353473"/>
                  </a:lnTo>
                  <a:lnTo>
                    <a:pt x="452533" y="350139"/>
                  </a:lnTo>
                  <a:lnTo>
                    <a:pt x="452152" y="349853"/>
                  </a:lnTo>
                  <a:lnTo>
                    <a:pt x="449580" y="347853"/>
                  </a:lnTo>
                  <a:lnTo>
                    <a:pt x="448913" y="347853"/>
                  </a:lnTo>
                  <a:lnTo>
                    <a:pt x="445294" y="344900"/>
                  </a:lnTo>
                  <a:lnTo>
                    <a:pt x="439769" y="341281"/>
                  </a:lnTo>
                  <a:lnTo>
                    <a:pt x="436816" y="339280"/>
                  </a:lnTo>
                  <a:lnTo>
                    <a:pt x="435102" y="338042"/>
                  </a:lnTo>
                  <a:lnTo>
                    <a:pt x="410528" y="320897"/>
                  </a:lnTo>
                  <a:lnTo>
                    <a:pt x="378333" y="298323"/>
                  </a:lnTo>
                  <a:lnTo>
                    <a:pt x="377095" y="297656"/>
                  </a:lnTo>
                  <a:lnTo>
                    <a:pt x="372142" y="294037"/>
                  </a:lnTo>
                  <a:lnTo>
                    <a:pt x="370141" y="292703"/>
                  </a:lnTo>
                  <a:lnTo>
                    <a:pt x="368237" y="291084"/>
                  </a:lnTo>
                  <a:lnTo>
                    <a:pt x="366522" y="290132"/>
                  </a:lnTo>
                  <a:lnTo>
                    <a:pt x="362617" y="287179"/>
                  </a:lnTo>
                  <a:lnTo>
                    <a:pt x="352425" y="280225"/>
                  </a:lnTo>
                  <a:lnTo>
                    <a:pt x="351091" y="279273"/>
                  </a:lnTo>
                  <a:lnTo>
                    <a:pt x="347186" y="276606"/>
                  </a:lnTo>
                  <a:lnTo>
                    <a:pt x="346520" y="276034"/>
                  </a:lnTo>
                  <a:lnTo>
                    <a:pt x="342900" y="273653"/>
                  </a:lnTo>
                  <a:lnTo>
                    <a:pt x="334042" y="267748"/>
                  </a:lnTo>
                  <a:lnTo>
                    <a:pt x="328803" y="264224"/>
                  </a:lnTo>
                  <a:lnTo>
                    <a:pt x="325183" y="261557"/>
                  </a:lnTo>
                  <a:lnTo>
                    <a:pt x="319278" y="257651"/>
                  </a:lnTo>
                  <a:lnTo>
                    <a:pt x="312420" y="252698"/>
                  </a:lnTo>
                  <a:lnTo>
                    <a:pt x="310420" y="251365"/>
                  </a:lnTo>
                  <a:lnTo>
                    <a:pt x="309086" y="250412"/>
                  </a:lnTo>
                  <a:lnTo>
                    <a:pt x="308801" y="250031"/>
                  </a:lnTo>
                  <a:lnTo>
                    <a:pt x="302228" y="245840"/>
                  </a:lnTo>
                  <a:lnTo>
                    <a:pt x="287845" y="235649"/>
                  </a:lnTo>
                  <a:lnTo>
                    <a:pt x="276320" y="227743"/>
                  </a:lnTo>
                  <a:lnTo>
                    <a:pt x="264795" y="219551"/>
                  </a:lnTo>
                  <a:lnTo>
                    <a:pt x="262890" y="218218"/>
                  </a:lnTo>
                  <a:lnTo>
                    <a:pt x="262509" y="217932"/>
                  </a:lnTo>
                  <a:lnTo>
                    <a:pt x="261556" y="217551"/>
                  </a:lnTo>
                  <a:lnTo>
                    <a:pt x="248126" y="208026"/>
                  </a:lnTo>
                  <a:lnTo>
                    <a:pt x="234315" y="198596"/>
                  </a:lnTo>
                  <a:lnTo>
                    <a:pt x="233648" y="198215"/>
                  </a:lnTo>
                  <a:lnTo>
                    <a:pt x="228124" y="193929"/>
                  </a:lnTo>
                  <a:lnTo>
                    <a:pt x="215646" y="185452"/>
                  </a:lnTo>
                  <a:lnTo>
                    <a:pt x="200216" y="174593"/>
                  </a:lnTo>
                  <a:lnTo>
                    <a:pt x="192310" y="169354"/>
                  </a:lnTo>
                  <a:lnTo>
                    <a:pt x="180213" y="160782"/>
                  </a:lnTo>
                  <a:lnTo>
                    <a:pt x="137827" y="132302"/>
                  </a:lnTo>
                  <a:lnTo>
                    <a:pt x="137541" y="131921"/>
                  </a:lnTo>
                  <a:lnTo>
                    <a:pt x="134588" y="130016"/>
                  </a:lnTo>
                  <a:lnTo>
                    <a:pt x="121158" y="121158"/>
                  </a:lnTo>
                  <a:lnTo>
                    <a:pt x="118777" y="119444"/>
                  </a:lnTo>
                  <a:lnTo>
                    <a:pt x="101060" y="107347"/>
                  </a:lnTo>
                  <a:lnTo>
                    <a:pt x="71533" y="86963"/>
                  </a:lnTo>
                  <a:lnTo>
                    <a:pt x="44958" y="68294"/>
                  </a:lnTo>
                  <a:lnTo>
                    <a:pt x="36481" y="62008"/>
                  </a:lnTo>
                  <a:lnTo>
                    <a:pt x="26289" y="55150"/>
                  </a:lnTo>
                  <a:lnTo>
                    <a:pt x="16478" y="48292"/>
                  </a:lnTo>
                  <a:lnTo>
                    <a:pt x="4667" y="39719"/>
                  </a:lnTo>
                  <a:lnTo>
                    <a:pt x="1715" y="37433"/>
                  </a:lnTo>
                  <a:lnTo>
                    <a:pt x="2667" y="37433"/>
                  </a:lnTo>
                  <a:lnTo>
                    <a:pt x="0" y="3581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4A960F15-F6B4-24B6-0CD3-8518264EF0AF}"/>
                </a:ext>
              </a:extLst>
            </p:cNvPr>
            <p:cNvSpPr/>
            <p:nvPr/>
          </p:nvSpPr>
          <p:spPr>
            <a:xfrm>
              <a:off x="700514" y="5099938"/>
              <a:ext cx="1105757" cy="802957"/>
            </a:xfrm>
            <a:custGeom>
              <a:avLst/>
              <a:gdLst>
                <a:gd name="connsiteX0" fmla="*/ 684752 w 1105757"/>
                <a:gd name="connsiteY0" fmla="*/ 0 h 802957"/>
                <a:gd name="connsiteX1" fmla="*/ 691991 w 1105757"/>
                <a:gd name="connsiteY1" fmla="*/ 6858 h 802957"/>
                <a:gd name="connsiteX2" fmla="*/ 700564 w 1105757"/>
                <a:gd name="connsiteY2" fmla="*/ 10477 h 802957"/>
                <a:gd name="connsiteX3" fmla="*/ 711041 w 1105757"/>
                <a:gd name="connsiteY3" fmla="*/ 16383 h 802957"/>
                <a:gd name="connsiteX4" fmla="*/ 719519 w 1105757"/>
                <a:gd name="connsiteY4" fmla="*/ 20669 h 802957"/>
                <a:gd name="connsiteX5" fmla="*/ 729425 w 1105757"/>
                <a:gd name="connsiteY5" fmla="*/ 26860 h 802957"/>
                <a:gd name="connsiteX6" fmla="*/ 736283 w 1105757"/>
                <a:gd name="connsiteY6" fmla="*/ 32194 h 802957"/>
                <a:gd name="connsiteX7" fmla="*/ 749427 w 1105757"/>
                <a:gd name="connsiteY7" fmla="*/ 46292 h 802957"/>
                <a:gd name="connsiteX8" fmla="*/ 759905 w 1105757"/>
                <a:gd name="connsiteY8" fmla="*/ 54769 h 802957"/>
                <a:gd name="connsiteX9" fmla="*/ 765524 w 1105757"/>
                <a:gd name="connsiteY9" fmla="*/ 59436 h 802957"/>
                <a:gd name="connsiteX10" fmla="*/ 776002 w 1105757"/>
                <a:gd name="connsiteY10" fmla="*/ 66961 h 802957"/>
                <a:gd name="connsiteX11" fmla="*/ 789146 w 1105757"/>
                <a:gd name="connsiteY11" fmla="*/ 75819 h 802957"/>
                <a:gd name="connsiteX12" fmla="*/ 803529 w 1105757"/>
                <a:gd name="connsiteY12" fmla="*/ 74771 h 802957"/>
                <a:gd name="connsiteX13" fmla="*/ 811435 w 1105757"/>
                <a:gd name="connsiteY13" fmla="*/ 76771 h 802957"/>
                <a:gd name="connsiteX14" fmla="*/ 823532 w 1105757"/>
                <a:gd name="connsiteY14" fmla="*/ 81058 h 802957"/>
                <a:gd name="connsiteX15" fmla="*/ 831152 w 1105757"/>
                <a:gd name="connsiteY15" fmla="*/ 82677 h 802957"/>
                <a:gd name="connsiteX16" fmla="*/ 837343 w 1105757"/>
                <a:gd name="connsiteY16" fmla="*/ 85344 h 802957"/>
                <a:gd name="connsiteX17" fmla="*/ 844868 w 1105757"/>
                <a:gd name="connsiteY17" fmla="*/ 86963 h 802957"/>
                <a:gd name="connsiteX18" fmla="*/ 855059 w 1105757"/>
                <a:gd name="connsiteY18" fmla="*/ 91535 h 802957"/>
                <a:gd name="connsiteX19" fmla="*/ 860298 w 1105757"/>
                <a:gd name="connsiteY19" fmla="*/ 94202 h 802957"/>
                <a:gd name="connsiteX20" fmla="*/ 866585 w 1105757"/>
                <a:gd name="connsiteY20" fmla="*/ 94869 h 802957"/>
                <a:gd name="connsiteX21" fmla="*/ 874776 w 1105757"/>
                <a:gd name="connsiteY21" fmla="*/ 97441 h 802957"/>
                <a:gd name="connsiteX22" fmla="*/ 883253 w 1105757"/>
                <a:gd name="connsiteY22" fmla="*/ 97441 h 802957"/>
                <a:gd name="connsiteX23" fmla="*/ 888587 w 1105757"/>
                <a:gd name="connsiteY23" fmla="*/ 94869 h 802957"/>
                <a:gd name="connsiteX24" fmla="*/ 895445 w 1105757"/>
                <a:gd name="connsiteY24" fmla="*/ 93154 h 802957"/>
                <a:gd name="connsiteX25" fmla="*/ 907923 w 1105757"/>
                <a:gd name="connsiteY25" fmla="*/ 91535 h 802957"/>
                <a:gd name="connsiteX26" fmla="*/ 920020 w 1105757"/>
                <a:gd name="connsiteY26" fmla="*/ 89535 h 802957"/>
                <a:gd name="connsiteX27" fmla="*/ 924592 w 1105757"/>
                <a:gd name="connsiteY27" fmla="*/ 87916 h 802957"/>
                <a:gd name="connsiteX28" fmla="*/ 930878 w 1105757"/>
                <a:gd name="connsiteY28" fmla="*/ 86296 h 802957"/>
                <a:gd name="connsiteX29" fmla="*/ 940022 w 1105757"/>
                <a:gd name="connsiteY29" fmla="*/ 86296 h 802957"/>
                <a:gd name="connsiteX30" fmla="*/ 955834 w 1105757"/>
                <a:gd name="connsiteY30" fmla="*/ 85344 h 802957"/>
                <a:gd name="connsiteX31" fmla="*/ 962025 w 1105757"/>
                <a:gd name="connsiteY31" fmla="*/ 84677 h 802957"/>
                <a:gd name="connsiteX32" fmla="*/ 964311 w 1105757"/>
                <a:gd name="connsiteY32" fmla="*/ 80105 h 802957"/>
                <a:gd name="connsiteX33" fmla="*/ 968311 w 1105757"/>
                <a:gd name="connsiteY33" fmla="*/ 79438 h 802957"/>
                <a:gd name="connsiteX34" fmla="*/ 972884 w 1105757"/>
                <a:gd name="connsiteY34" fmla="*/ 78391 h 802957"/>
                <a:gd name="connsiteX35" fmla="*/ 987266 w 1105757"/>
                <a:gd name="connsiteY35" fmla="*/ 71533 h 802957"/>
                <a:gd name="connsiteX36" fmla="*/ 993553 w 1105757"/>
                <a:gd name="connsiteY36" fmla="*/ 68866 h 802957"/>
                <a:gd name="connsiteX37" fmla="*/ 1000411 w 1105757"/>
                <a:gd name="connsiteY37" fmla="*/ 66961 h 802957"/>
                <a:gd name="connsiteX38" fmla="*/ 1007936 w 1105757"/>
                <a:gd name="connsiteY38" fmla="*/ 66961 h 802957"/>
                <a:gd name="connsiteX39" fmla="*/ 1013270 w 1105757"/>
                <a:gd name="connsiteY39" fmla="*/ 67913 h 802957"/>
                <a:gd name="connsiteX40" fmla="*/ 1030986 w 1105757"/>
                <a:gd name="connsiteY40" fmla="*/ 71533 h 802957"/>
                <a:gd name="connsiteX41" fmla="*/ 1040130 w 1105757"/>
                <a:gd name="connsiteY41" fmla="*/ 71533 h 802957"/>
                <a:gd name="connsiteX42" fmla="*/ 1050989 w 1105757"/>
                <a:gd name="connsiteY42" fmla="*/ 73152 h 802957"/>
                <a:gd name="connsiteX43" fmla="*/ 1063085 w 1105757"/>
                <a:gd name="connsiteY43" fmla="*/ 70580 h 802957"/>
                <a:gd name="connsiteX44" fmla="*/ 1071658 w 1105757"/>
                <a:gd name="connsiteY44" fmla="*/ 69533 h 802957"/>
                <a:gd name="connsiteX45" fmla="*/ 1078516 w 1105757"/>
                <a:gd name="connsiteY45" fmla="*/ 66961 h 802957"/>
                <a:gd name="connsiteX46" fmla="*/ 1082135 w 1105757"/>
                <a:gd name="connsiteY46" fmla="*/ 68866 h 802957"/>
                <a:gd name="connsiteX47" fmla="*/ 1083755 w 1105757"/>
                <a:gd name="connsiteY47" fmla="*/ 72200 h 802957"/>
                <a:gd name="connsiteX48" fmla="*/ 1086041 w 1105757"/>
                <a:gd name="connsiteY48" fmla="*/ 78391 h 802957"/>
                <a:gd name="connsiteX49" fmla="*/ 1095947 w 1105757"/>
                <a:gd name="connsiteY49" fmla="*/ 78391 h 802957"/>
                <a:gd name="connsiteX50" fmla="*/ 1099185 w 1105757"/>
                <a:gd name="connsiteY50" fmla="*/ 79438 h 802957"/>
                <a:gd name="connsiteX51" fmla="*/ 1102805 w 1105757"/>
                <a:gd name="connsiteY51" fmla="*/ 81058 h 802957"/>
                <a:gd name="connsiteX52" fmla="*/ 1105757 w 1105757"/>
                <a:gd name="connsiteY52" fmla="*/ 82677 h 802957"/>
                <a:gd name="connsiteX53" fmla="*/ 1105757 w 1105757"/>
                <a:gd name="connsiteY53" fmla="*/ 83058 h 802957"/>
                <a:gd name="connsiteX54" fmla="*/ 1098899 w 1105757"/>
                <a:gd name="connsiteY54" fmla="*/ 104680 h 802957"/>
                <a:gd name="connsiteX55" fmla="*/ 1078516 w 1105757"/>
                <a:gd name="connsiteY55" fmla="*/ 136874 h 802957"/>
                <a:gd name="connsiteX56" fmla="*/ 1077849 w 1105757"/>
                <a:gd name="connsiteY56" fmla="*/ 160782 h 802957"/>
                <a:gd name="connsiteX57" fmla="*/ 1075944 w 1105757"/>
                <a:gd name="connsiteY57" fmla="*/ 171259 h 802957"/>
                <a:gd name="connsiteX58" fmla="*/ 1073277 w 1105757"/>
                <a:gd name="connsiteY58" fmla="*/ 201454 h 802957"/>
                <a:gd name="connsiteX59" fmla="*/ 1061466 w 1105757"/>
                <a:gd name="connsiteY59" fmla="*/ 221837 h 802957"/>
                <a:gd name="connsiteX60" fmla="*/ 1061466 w 1105757"/>
                <a:gd name="connsiteY60" fmla="*/ 261556 h 802957"/>
                <a:gd name="connsiteX61" fmla="*/ 1073277 w 1105757"/>
                <a:gd name="connsiteY61" fmla="*/ 279273 h 802957"/>
                <a:gd name="connsiteX62" fmla="*/ 1072610 w 1105757"/>
                <a:gd name="connsiteY62" fmla="*/ 280225 h 802957"/>
                <a:gd name="connsiteX63" fmla="*/ 1068705 w 1105757"/>
                <a:gd name="connsiteY63" fmla="*/ 290703 h 802957"/>
                <a:gd name="connsiteX64" fmla="*/ 1057180 w 1105757"/>
                <a:gd name="connsiteY64" fmla="*/ 318897 h 802957"/>
                <a:gd name="connsiteX65" fmla="*/ 1056894 w 1105757"/>
                <a:gd name="connsiteY65" fmla="*/ 319945 h 802957"/>
                <a:gd name="connsiteX66" fmla="*/ 1053941 w 1105757"/>
                <a:gd name="connsiteY66" fmla="*/ 349758 h 802957"/>
                <a:gd name="connsiteX67" fmla="*/ 1053560 w 1105757"/>
                <a:gd name="connsiteY67" fmla="*/ 374047 h 802957"/>
                <a:gd name="connsiteX68" fmla="*/ 1053941 w 1105757"/>
                <a:gd name="connsiteY68" fmla="*/ 374999 h 802957"/>
                <a:gd name="connsiteX69" fmla="*/ 1053941 w 1105757"/>
                <a:gd name="connsiteY69" fmla="*/ 376333 h 802957"/>
                <a:gd name="connsiteX70" fmla="*/ 1052894 w 1105757"/>
                <a:gd name="connsiteY70" fmla="*/ 377380 h 802957"/>
                <a:gd name="connsiteX71" fmla="*/ 1051941 w 1105757"/>
                <a:gd name="connsiteY71" fmla="*/ 379000 h 802957"/>
                <a:gd name="connsiteX72" fmla="*/ 1051941 w 1105757"/>
                <a:gd name="connsiteY72" fmla="*/ 379667 h 802957"/>
                <a:gd name="connsiteX73" fmla="*/ 1046702 w 1105757"/>
                <a:gd name="connsiteY73" fmla="*/ 383286 h 802957"/>
                <a:gd name="connsiteX74" fmla="*/ 1042797 w 1105757"/>
                <a:gd name="connsiteY74" fmla="*/ 383286 h 802957"/>
                <a:gd name="connsiteX75" fmla="*/ 1041082 w 1105757"/>
                <a:gd name="connsiteY75" fmla="*/ 383953 h 802957"/>
                <a:gd name="connsiteX76" fmla="*/ 1040511 w 1105757"/>
                <a:gd name="connsiteY76" fmla="*/ 385191 h 802957"/>
                <a:gd name="connsiteX77" fmla="*/ 1039844 w 1105757"/>
                <a:gd name="connsiteY77" fmla="*/ 386239 h 802957"/>
                <a:gd name="connsiteX78" fmla="*/ 1039463 w 1105757"/>
                <a:gd name="connsiteY78" fmla="*/ 386905 h 802957"/>
                <a:gd name="connsiteX79" fmla="*/ 1038130 w 1105757"/>
                <a:gd name="connsiteY79" fmla="*/ 386905 h 802957"/>
                <a:gd name="connsiteX80" fmla="*/ 1037844 w 1105757"/>
                <a:gd name="connsiteY80" fmla="*/ 386525 h 802957"/>
                <a:gd name="connsiteX81" fmla="*/ 1037558 w 1105757"/>
                <a:gd name="connsiteY81" fmla="*/ 385572 h 802957"/>
                <a:gd name="connsiteX82" fmla="*/ 1037558 w 1105757"/>
                <a:gd name="connsiteY82" fmla="*/ 385191 h 802957"/>
                <a:gd name="connsiteX83" fmla="*/ 1038130 w 1105757"/>
                <a:gd name="connsiteY83" fmla="*/ 382619 h 802957"/>
                <a:gd name="connsiteX84" fmla="*/ 1038130 w 1105757"/>
                <a:gd name="connsiteY84" fmla="*/ 381571 h 802957"/>
                <a:gd name="connsiteX85" fmla="*/ 1036891 w 1105757"/>
                <a:gd name="connsiteY85" fmla="*/ 381571 h 802957"/>
                <a:gd name="connsiteX86" fmla="*/ 1035177 w 1105757"/>
                <a:gd name="connsiteY86" fmla="*/ 381286 h 802957"/>
                <a:gd name="connsiteX87" fmla="*/ 1034891 w 1105757"/>
                <a:gd name="connsiteY87" fmla="*/ 381571 h 802957"/>
                <a:gd name="connsiteX88" fmla="*/ 1032605 w 1105757"/>
                <a:gd name="connsiteY88" fmla="*/ 384238 h 802957"/>
                <a:gd name="connsiteX89" fmla="*/ 1029272 w 1105757"/>
                <a:gd name="connsiteY89" fmla="*/ 383286 h 802957"/>
                <a:gd name="connsiteX90" fmla="*/ 1026986 w 1105757"/>
                <a:gd name="connsiteY90" fmla="*/ 382905 h 802957"/>
                <a:gd name="connsiteX91" fmla="*/ 1026986 w 1105757"/>
                <a:gd name="connsiteY91" fmla="*/ 379952 h 802957"/>
                <a:gd name="connsiteX92" fmla="*/ 1026319 w 1105757"/>
                <a:gd name="connsiteY92" fmla="*/ 379667 h 802957"/>
                <a:gd name="connsiteX93" fmla="*/ 1024033 w 1105757"/>
                <a:gd name="connsiteY93" fmla="*/ 378619 h 802957"/>
                <a:gd name="connsiteX94" fmla="*/ 1021747 w 1105757"/>
                <a:gd name="connsiteY94" fmla="*/ 378047 h 802957"/>
                <a:gd name="connsiteX95" fmla="*/ 1020413 w 1105757"/>
                <a:gd name="connsiteY95" fmla="*/ 378047 h 802957"/>
                <a:gd name="connsiteX96" fmla="*/ 1018508 w 1105757"/>
                <a:gd name="connsiteY96" fmla="*/ 379000 h 802957"/>
                <a:gd name="connsiteX97" fmla="*/ 1017461 w 1105757"/>
                <a:gd name="connsiteY97" fmla="*/ 378619 h 802957"/>
                <a:gd name="connsiteX98" fmla="*/ 1016508 w 1105757"/>
                <a:gd name="connsiteY98" fmla="*/ 378047 h 802957"/>
                <a:gd name="connsiteX99" fmla="*/ 1015174 w 1105757"/>
                <a:gd name="connsiteY99" fmla="*/ 378047 h 802957"/>
                <a:gd name="connsiteX100" fmla="*/ 1014889 w 1105757"/>
                <a:gd name="connsiteY100" fmla="*/ 379285 h 802957"/>
                <a:gd name="connsiteX101" fmla="*/ 1012889 w 1105757"/>
                <a:gd name="connsiteY101" fmla="*/ 379667 h 802957"/>
                <a:gd name="connsiteX102" fmla="*/ 1006316 w 1105757"/>
                <a:gd name="connsiteY102" fmla="*/ 382238 h 802957"/>
                <a:gd name="connsiteX103" fmla="*/ 1004983 w 1105757"/>
                <a:gd name="connsiteY103" fmla="*/ 382905 h 802957"/>
                <a:gd name="connsiteX104" fmla="*/ 1003364 w 1105757"/>
                <a:gd name="connsiteY104" fmla="*/ 384238 h 802957"/>
                <a:gd name="connsiteX105" fmla="*/ 1002030 w 1105757"/>
                <a:gd name="connsiteY105" fmla="*/ 390811 h 802957"/>
                <a:gd name="connsiteX106" fmla="*/ 1001459 w 1105757"/>
                <a:gd name="connsiteY106" fmla="*/ 392430 h 802957"/>
                <a:gd name="connsiteX107" fmla="*/ 1000792 w 1105757"/>
                <a:gd name="connsiteY107" fmla="*/ 393763 h 802957"/>
                <a:gd name="connsiteX108" fmla="*/ 999077 w 1105757"/>
                <a:gd name="connsiteY108" fmla="*/ 396050 h 802957"/>
                <a:gd name="connsiteX109" fmla="*/ 998506 w 1105757"/>
                <a:gd name="connsiteY109" fmla="*/ 397383 h 802957"/>
                <a:gd name="connsiteX110" fmla="*/ 997458 w 1105757"/>
                <a:gd name="connsiteY110" fmla="*/ 398717 h 802957"/>
                <a:gd name="connsiteX111" fmla="*/ 996124 w 1105757"/>
                <a:gd name="connsiteY111" fmla="*/ 399669 h 802957"/>
                <a:gd name="connsiteX112" fmla="*/ 992886 w 1105757"/>
                <a:gd name="connsiteY112" fmla="*/ 403955 h 802957"/>
                <a:gd name="connsiteX113" fmla="*/ 991553 w 1105757"/>
                <a:gd name="connsiteY113" fmla="*/ 405193 h 802957"/>
                <a:gd name="connsiteX114" fmla="*/ 987933 w 1105757"/>
                <a:gd name="connsiteY114" fmla="*/ 409861 h 802957"/>
                <a:gd name="connsiteX115" fmla="*/ 950595 w 1105757"/>
                <a:gd name="connsiteY115" fmla="*/ 447199 h 802957"/>
                <a:gd name="connsiteX116" fmla="*/ 951262 w 1105757"/>
                <a:gd name="connsiteY116" fmla="*/ 448532 h 802957"/>
                <a:gd name="connsiteX117" fmla="*/ 959453 w 1105757"/>
                <a:gd name="connsiteY117" fmla="*/ 467296 h 802957"/>
                <a:gd name="connsiteX118" fmla="*/ 960120 w 1105757"/>
                <a:gd name="connsiteY118" fmla="*/ 468535 h 802957"/>
                <a:gd name="connsiteX119" fmla="*/ 967931 w 1105757"/>
                <a:gd name="connsiteY119" fmla="*/ 485299 h 802957"/>
                <a:gd name="connsiteX120" fmla="*/ 970216 w 1105757"/>
                <a:gd name="connsiteY120" fmla="*/ 488537 h 802957"/>
                <a:gd name="connsiteX121" fmla="*/ 1021461 w 1105757"/>
                <a:gd name="connsiteY121" fmla="*/ 561118 h 802957"/>
                <a:gd name="connsiteX122" fmla="*/ 1021461 w 1105757"/>
                <a:gd name="connsiteY122" fmla="*/ 646367 h 802957"/>
                <a:gd name="connsiteX123" fmla="*/ 1023080 w 1105757"/>
                <a:gd name="connsiteY123" fmla="*/ 649034 h 802957"/>
                <a:gd name="connsiteX124" fmla="*/ 1023080 w 1105757"/>
                <a:gd name="connsiteY124" fmla="*/ 702564 h 802957"/>
                <a:gd name="connsiteX125" fmla="*/ 1022795 w 1105757"/>
                <a:gd name="connsiteY125" fmla="*/ 756285 h 802957"/>
                <a:gd name="connsiteX126" fmla="*/ 1022795 w 1105757"/>
                <a:gd name="connsiteY126" fmla="*/ 802958 h 802957"/>
                <a:gd name="connsiteX127" fmla="*/ 475393 w 1105757"/>
                <a:gd name="connsiteY127" fmla="*/ 659511 h 802957"/>
                <a:gd name="connsiteX128" fmla="*/ 446246 w 1105757"/>
                <a:gd name="connsiteY128" fmla="*/ 652653 h 802957"/>
                <a:gd name="connsiteX129" fmla="*/ 377285 w 1105757"/>
                <a:gd name="connsiteY129" fmla="*/ 639223 h 802957"/>
                <a:gd name="connsiteX130" fmla="*/ 343853 w 1105757"/>
                <a:gd name="connsiteY130" fmla="*/ 632269 h 802957"/>
                <a:gd name="connsiteX131" fmla="*/ 296323 w 1105757"/>
                <a:gd name="connsiteY131" fmla="*/ 622173 h 802957"/>
                <a:gd name="connsiteX132" fmla="*/ 261175 w 1105757"/>
                <a:gd name="connsiteY132" fmla="*/ 610267 h 802957"/>
                <a:gd name="connsiteX133" fmla="*/ 236601 w 1105757"/>
                <a:gd name="connsiteY133" fmla="*/ 608647 h 802957"/>
                <a:gd name="connsiteX134" fmla="*/ 221456 w 1105757"/>
                <a:gd name="connsiteY134" fmla="*/ 611981 h 802957"/>
                <a:gd name="connsiteX135" fmla="*/ 181451 w 1105757"/>
                <a:gd name="connsiteY135" fmla="*/ 625697 h 802957"/>
                <a:gd name="connsiteX136" fmla="*/ 161735 w 1105757"/>
                <a:gd name="connsiteY136" fmla="*/ 633984 h 802957"/>
                <a:gd name="connsiteX137" fmla="*/ 121349 w 1105757"/>
                <a:gd name="connsiteY137" fmla="*/ 644461 h 802957"/>
                <a:gd name="connsiteX138" fmla="*/ 98774 w 1105757"/>
                <a:gd name="connsiteY138" fmla="*/ 629031 h 802957"/>
                <a:gd name="connsiteX139" fmla="*/ 48863 w 1105757"/>
                <a:gd name="connsiteY139" fmla="*/ 594931 h 802957"/>
                <a:gd name="connsiteX140" fmla="*/ 23622 w 1105757"/>
                <a:gd name="connsiteY140" fmla="*/ 577786 h 802957"/>
                <a:gd name="connsiteX141" fmla="*/ 6191 w 1105757"/>
                <a:gd name="connsiteY141" fmla="*/ 566356 h 802957"/>
                <a:gd name="connsiteX142" fmla="*/ 2572 w 1105757"/>
                <a:gd name="connsiteY142" fmla="*/ 564071 h 802957"/>
                <a:gd name="connsiteX143" fmla="*/ 0 w 1105757"/>
                <a:gd name="connsiteY143" fmla="*/ 562451 h 802957"/>
                <a:gd name="connsiteX144" fmla="*/ 1905 w 1105757"/>
                <a:gd name="connsiteY144" fmla="*/ 561404 h 802957"/>
                <a:gd name="connsiteX145" fmla="*/ 46577 w 1105757"/>
                <a:gd name="connsiteY145" fmla="*/ 544068 h 802957"/>
                <a:gd name="connsiteX146" fmla="*/ 79057 w 1105757"/>
                <a:gd name="connsiteY146" fmla="*/ 531209 h 802957"/>
                <a:gd name="connsiteX147" fmla="*/ 97727 w 1105757"/>
                <a:gd name="connsiteY147" fmla="*/ 511207 h 802957"/>
                <a:gd name="connsiteX148" fmla="*/ 121729 w 1105757"/>
                <a:gd name="connsiteY148" fmla="*/ 485013 h 802957"/>
                <a:gd name="connsiteX149" fmla="*/ 153257 w 1105757"/>
                <a:gd name="connsiteY149" fmla="*/ 483965 h 802957"/>
                <a:gd name="connsiteX150" fmla="*/ 210598 w 1105757"/>
                <a:gd name="connsiteY150" fmla="*/ 482060 h 802957"/>
                <a:gd name="connsiteX151" fmla="*/ 216503 w 1105757"/>
                <a:gd name="connsiteY151" fmla="*/ 469583 h 802957"/>
                <a:gd name="connsiteX152" fmla="*/ 218218 w 1105757"/>
                <a:gd name="connsiteY152" fmla="*/ 462343 h 802957"/>
                <a:gd name="connsiteX153" fmla="*/ 220123 w 1105757"/>
                <a:gd name="connsiteY153" fmla="*/ 455485 h 802957"/>
                <a:gd name="connsiteX154" fmla="*/ 220504 w 1105757"/>
                <a:gd name="connsiteY154" fmla="*/ 452152 h 802957"/>
                <a:gd name="connsiteX155" fmla="*/ 222790 w 1105757"/>
                <a:gd name="connsiteY155" fmla="*/ 448532 h 802957"/>
                <a:gd name="connsiteX156" fmla="*/ 224123 w 1105757"/>
                <a:gd name="connsiteY156" fmla="*/ 445580 h 802957"/>
                <a:gd name="connsiteX157" fmla="*/ 225076 w 1105757"/>
                <a:gd name="connsiteY157" fmla="*/ 444246 h 802957"/>
                <a:gd name="connsiteX158" fmla="*/ 226409 w 1105757"/>
                <a:gd name="connsiteY158" fmla="*/ 441674 h 802957"/>
                <a:gd name="connsiteX159" fmla="*/ 227743 w 1105757"/>
                <a:gd name="connsiteY159" fmla="*/ 438721 h 802957"/>
                <a:gd name="connsiteX160" fmla="*/ 228695 w 1105757"/>
                <a:gd name="connsiteY160" fmla="*/ 437388 h 802957"/>
                <a:gd name="connsiteX161" fmla="*/ 232315 w 1105757"/>
                <a:gd name="connsiteY161" fmla="*/ 431197 h 802957"/>
                <a:gd name="connsiteX162" fmla="*/ 233934 w 1105757"/>
                <a:gd name="connsiteY162" fmla="*/ 430149 h 802957"/>
                <a:gd name="connsiteX163" fmla="*/ 235553 w 1105757"/>
                <a:gd name="connsiteY163" fmla="*/ 428244 h 802957"/>
                <a:gd name="connsiteX164" fmla="*/ 236220 w 1105757"/>
                <a:gd name="connsiteY164" fmla="*/ 427577 h 802957"/>
                <a:gd name="connsiteX165" fmla="*/ 236601 w 1105757"/>
                <a:gd name="connsiteY165" fmla="*/ 426530 h 802957"/>
                <a:gd name="connsiteX166" fmla="*/ 240792 w 1105757"/>
                <a:gd name="connsiteY166" fmla="*/ 419957 h 802957"/>
                <a:gd name="connsiteX167" fmla="*/ 241173 w 1105757"/>
                <a:gd name="connsiteY167" fmla="*/ 419671 h 802957"/>
                <a:gd name="connsiteX168" fmla="*/ 250984 w 1105757"/>
                <a:gd name="connsiteY168" fmla="*/ 404908 h 802957"/>
                <a:gd name="connsiteX169" fmla="*/ 259175 w 1105757"/>
                <a:gd name="connsiteY169" fmla="*/ 392811 h 802957"/>
                <a:gd name="connsiteX170" fmla="*/ 260223 w 1105757"/>
                <a:gd name="connsiteY170" fmla="*/ 390811 h 802957"/>
                <a:gd name="connsiteX171" fmla="*/ 262509 w 1105757"/>
                <a:gd name="connsiteY171" fmla="*/ 388144 h 802957"/>
                <a:gd name="connsiteX172" fmla="*/ 263462 w 1105757"/>
                <a:gd name="connsiteY172" fmla="*/ 385858 h 802957"/>
                <a:gd name="connsiteX173" fmla="*/ 265081 w 1105757"/>
                <a:gd name="connsiteY173" fmla="*/ 384238 h 802957"/>
                <a:gd name="connsiteX174" fmla="*/ 265081 w 1105757"/>
                <a:gd name="connsiteY174" fmla="*/ 383572 h 802957"/>
                <a:gd name="connsiteX175" fmla="*/ 266700 w 1105757"/>
                <a:gd name="connsiteY175" fmla="*/ 381571 h 802957"/>
                <a:gd name="connsiteX176" fmla="*/ 267748 w 1105757"/>
                <a:gd name="connsiteY176" fmla="*/ 380619 h 802957"/>
                <a:gd name="connsiteX177" fmla="*/ 269081 w 1105757"/>
                <a:gd name="connsiteY177" fmla="*/ 378047 h 802957"/>
                <a:gd name="connsiteX178" fmla="*/ 269367 w 1105757"/>
                <a:gd name="connsiteY178" fmla="*/ 376714 h 802957"/>
                <a:gd name="connsiteX179" fmla="*/ 270034 w 1105757"/>
                <a:gd name="connsiteY179" fmla="*/ 375380 h 802957"/>
                <a:gd name="connsiteX180" fmla="*/ 272606 w 1105757"/>
                <a:gd name="connsiteY180" fmla="*/ 373380 h 802957"/>
                <a:gd name="connsiteX181" fmla="*/ 274320 w 1105757"/>
                <a:gd name="connsiteY181" fmla="*/ 371475 h 802957"/>
                <a:gd name="connsiteX182" fmla="*/ 275273 w 1105757"/>
                <a:gd name="connsiteY182" fmla="*/ 370427 h 802957"/>
                <a:gd name="connsiteX183" fmla="*/ 275939 w 1105757"/>
                <a:gd name="connsiteY183" fmla="*/ 370427 h 802957"/>
                <a:gd name="connsiteX184" fmla="*/ 276225 w 1105757"/>
                <a:gd name="connsiteY184" fmla="*/ 369760 h 802957"/>
                <a:gd name="connsiteX185" fmla="*/ 277940 w 1105757"/>
                <a:gd name="connsiteY185" fmla="*/ 368522 h 802957"/>
                <a:gd name="connsiteX186" fmla="*/ 279178 w 1105757"/>
                <a:gd name="connsiteY186" fmla="*/ 366808 h 802957"/>
                <a:gd name="connsiteX187" fmla="*/ 280511 w 1105757"/>
                <a:gd name="connsiteY187" fmla="*/ 365855 h 802957"/>
                <a:gd name="connsiteX188" fmla="*/ 283464 w 1105757"/>
                <a:gd name="connsiteY188" fmla="*/ 362617 h 802957"/>
                <a:gd name="connsiteX189" fmla="*/ 286417 w 1105757"/>
                <a:gd name="connsiteY189" fmla="*/ 360617 h 802957"/>
                <a:gd name="connsiteX190" fmla="*/ 289750 w 1105757"/>
                <a:gd name="connsiteY190" fmla="*/ 359664 h 802957"/>
                <a:gd name="connsiteX191" fmla="*/ 291370 w 1105757"/>
                <a:gd name="connsiteY191" fmla="*/ 358997 h 802957"/>
                <a:gd name="connsiteX192" fmla="*/ 295275 w 1105757"/>
                <a:gd name="connsiteY192" fmla="*/ 355663 h 802957"/>
                <a:gd name="connsiteX193" fmla="*/ 298228 w 1105757"/>
                <a:gd name="connsiteY193" fmla="*/ 354330 h 802957"/>
                <a:gd name="connsiteX194" fmla="*/ 303467 w 1105757"/>
                <a:gd name="connsiteY194" fmla="*/ 353092 h 802957"/>
                <a:gd name="connsiteX195" fmla="*/ 306419 w 1105757"/>
                <a:gd name="connsiteY195" fmla="*/ 352044 h 802957"/>
                <a:gd name="connsiteX196" fmla="*/ 307467 w 1105757"/>
                <a:gd name="connsiteY196" fmla="*/ 351377 h 802957"/>
                <a:gd name="connsiteX197" fmla="*/ 308134 w 1105757"/>
                <a:gd name="connsiteY197" fmla="*/ 351092 h 802957"/>
                <a:gd name="connsiteX198" fmla="*/ 309753 w 1105757"/>
                <a:gd name="connsiteY198" fmla="*/ 350806 h 802957"/>
                <a:gd name="connsiteX199" fmla="*/ 312706 w 1105757"/>
                <a:gd name="connsiteY199" fmla="*/ 351092 h 802957"/>
                <a:gd name="connsiteX200" fmla="*/ 314992 w 1105757"/>
                <a:gd name="connsiteY200" fmla="*/ 350806 h 802957"/>
                <a:gd name="connsiteX201" fmla="*/ 320231 w 1105757"/>
                <a:gd name="connsiteY201" fmla="*/ 352044 h 802957"/>
                <a:gd name="connsiteX202" fmla="*/ 330708 w 1105757"/>
                <a:gd name="connsiteY202" fmla="*/ 352044 h 802957"/>
                <a:gd name="connsiteX203" fmla="*/ 335661 w 1105757"/>
                <a:gd name="connsiteY203" fmla="*/ 352711 h 802957"/>
                <a:gd name="connsiteX204" fmla="*/ 347472 w 1105757"/>
                <a:gd name="connsiteY204" fmla="*/ 353092 h 802957"/>
                <a:gd name="connsiteX205" fmla="*/ 357283 w 1105757"/>
                <a:gd name="connsiteY205" fmla="*/ 352711 h 802957"/>
                <a:gd name="connsiteX206" fmla="*/ 357950 w 1105757"/>
                <a:gd name="connsiteY206" fmla="*/ 352425 h 802957"/>
                <a:gd name="connsiteX207" fmla="*/ 361283 w 1105757"/>
                <a:gd name="connsiteY207" fmla="*/ 349758 h 802957"/>
                <a:gd name="connsiteX208" fmla="*/ 365189 w 1105757"/>
                <a:gd name="connsiteY208" fmla="*/ 346805 h 802957"/>
                <a:gd name="connsiteX209" fmla="*/ 367475 w 1105757"/>
                <a:gd name="connsiteY209" fmla="*/ 345472 h 802957"/>
                <a:gd name="connsiteX210" fmla="*/ 368141 w 1105757"/>
                <a:gd name="connsiteY210" fmla="*/ 342233 h 802957"/>
                <a:gd name="connsiteX211" fmla="*/ 368141 w 1105757"/>
                <a:gd name="connsiteY211" fmla="*/ 341567 h 802957"/>
                <a:gd name="connsiteX212" fmla="*/ 368427 w 1105757"/>
                <a:gd name="connsiteY212" fmla="*/ 339947 h 802957"/>
                <a:gd name="connsiteX213" fmla="*/ 369094 w 1105757"/>
                <a:gd name="connsiteY213" fmla="*/ 338328 h 802957"/>
                <a:gd name="connsiteX214" fmla="*/ 371094 w 1105757"/>
                <a:gd name="connsiteY214" fmla="*/ 332422 h 802957"/>
                <a:gd name="connsiteX215" fmla="*/ 371380 w 1105757"/>
                <a:gd name="connsiteY215" fmla="*/ 332042 h 802957"/>
                <a:gd name="connsiteX216" fmla="*/ 371761 w 1105757"/>
                <a:gd name="connsiteY216" fmla="*/ 331089 h 802957"/>
                <a:gd name="connsiteX217" fmla="*/ 373094 w 1105757"/>
                <a:gd name="connsiteY217" fmla="*/ 327755 h 802957"/>
                <a:gd name="connsiteX218" fmla="*/ 373666 w 1105757"/>
                <a:gd name="connsiteY218" fmla="*/ 325469 h 802957"/>
                <a:gd name="connsiteX219" fmla="*/ 372046 w 1105757"/>
                <a:gd name="connsiteY219" fmla="*/ 324517 h 802957"/>
                <a:gd name="connsiteX220" fmla="*/ 374047 w 1105757"/>
                <a:gd name="connsiteY220" fmla="*/ 319564 h 802957"/>
                <a:gd name="connsiteX221" fmla="*/ 375380 w 1105757"/>
                <a:gd name="connsiteY221" fmla="*/ 315373 h 802957"/>
                <a:gd name="connsiteX222" fmla="*/ 376714 w 1105757"/>
                <a:gd name="connsiteY222" fmla="*/ 314039 h 802957"/>
                <a:gd name="connsiteX223" fmla="*/ 377000 w 1105757"/>
                <a:gd name="connsiteY223" fmla="*/ 313372 h 802957"/>
                <a:gd name="connsiteX224" fmla="*/ 377000 w 1105757"/>
                <a:gd name="connsiteY224" fmla="*/ 311753 h 802957"/>
                <a:gd name="connsiteX225" fmla="*/ 377285 w 1105757"/>
                <a:gd name="connsiteY225" fmla="*/ 310705 h 802957"/>
                <a:gd name="connsiteX226" fmla="*/ 377952 w 1105757"/>
                <a:gd name="connsiteY226" fmla="*/ 309467 h 802957"/>
                <a:gd name="connsiteX227" fmla="*/ 378333 w 1105757"/>
                <a:gd name="connsiteY227" fmla="*/ 308419 h 802957"/>
                <a:gd name="connsiteX228" fmla="*/ 378619 w 1105757"/>
                <a:gd name="connsiteY228" fmla="*/ 306800 h 802957"/>
                <a:gd name="connsiteX229" fmla="*/ 379000 w 1105757"/>
                <a:gd name="connsiteY229" fmla="*/ 304514 h 802957"/>
                <a:gd name="connsiteX230" fmla="*/ 379952 w 1105757"/>
                <a:gd name="connsiteY230" fmla="*/ 301847 h 802957"/>
                <a:gd name="connsiteX231" fmla="*/ 381571 w 1105757"/>
                <a:gd name="connsiteY231" fmla="*/ 298228 h 802957"/>
                <a:gd name="connsiteX232" fmla="*/ 381953 w 1105757"/>
                <a:gd name="connsiteY232" fmla="*/ 297275 h 802957"/>
                <a:gd name="connsiteX233" fmla="*/ 382238 w 1105757"/>
                <a:gd name="connsiteY233" fmla="*/ 294704 h 802957"/>
                <a:gd name="connsiteX234" fmla="*/ 383572 w 1105757"/>
                <a:gd name="connsiteY234" fmla="*/ 290036 h 802957"/>
                <a:gd name="connsiteX235" fmla="*/ 383858 w 1105757"/>
                <a:gd name="connsiteY235" fmla="*/ 288417 h 802957"/>
                <a:gd name="connsiteX236" fmla="*/ 384239 w 1105757"/>
                <a:gd name="connsiteY236" fmla="*/ 286131 h 802957"/>
                <a:gd name="connsiteX237" fmla="*/ 384905 w 1105757"/>
                <a:gd name="connsiteY237" fmla="*/ 284512 h 802957"/>
                <a:gd name="connsiteX238" fmla="*/ 385572 w 1105757"/>
                <a:gd name="connsiteY238" fmla="*/ 281845 h 802957"/>
                <a:gd name="connsiteX239" fmla="*/ 385858 w 1105757"/>
                <a:gd name="connsiteY239" fmla="*/ 280225 h 802957"/>
                <a:gd name="connsiteX240" fmla="*/ 386144 w 1105757"/>
                <a:gd name="connsiteY240" fmla="*/ 276320 h 802957"/>
                <a:gd name="connsiteX241" fmla="*/ 386144 w 1105757"/>
                <a:gd name="connsiteY241" fmla="*/ 275939 h 802957"/>
                <a:gd name="connsiteX242" fmla="*/ 385858 w 1105757"/>
                <a:gd name="connsiteY242" fmla="*/ 275272 h 802957"/>
                <a:gd name="connsiteX243" fmla="*/ 385858 w 1105757"/>
                <a:gd name="connsiteY243" fmla="*/ 274987 h 802957"/>
                <a:gd name="connsiteX244" fmla="*/ 378333 w 1105757"/>
                <a:gd name="connsiteY244" fmla="*/ 267462 h 802957"/>
                <a:gd name="connsiteX245" fmla="*/ 378619 w 1105757"/>
                <a:gd name="connsiteY245" fmla="*/ 266129 h 802957"/>
                <a:gd name="connsiteX246" fmla="*/ 379952 w 1105757"/>
                <a:gd name="connsiteY246" fmla="*/ 264509 h 802957"/>
                <a:gd name="connsiteX247" fmla="*/ 381286 w 1105757"/>
                <a:gd name="connsiteY247" fmla="*/ 261556 h 802957"/>
                <a:gd name="connsiteX248" fmla="*/ 382238 w 1105757"/>
                <a:gd name="connsiteY248" fmla="*/ 256604 h 802957"/>
                <a:gd name="connsiteX249" fmla="*/ 382238 w 1105757"/>
                <a:gd name="connsiteY249" fmla="*/ 256222 h 802957"/>
                <a:gd name="connsiteX250" fmla="*/ 383572 w 1105757"/>
                <a:gd name="connsiteY250" fmla="*/ 252317 h 802957"/>
                <a:gd name="connsiteX251" fmla="*/ 383858 w 1105757"/>
                <a:gd name="connsiteY251" fmla="*/ 250698 h 802957"/>
                <a:gd name="connsiteX252" fmla="*/ 384239 w 1105757"/>
                <a:gd name="connsiteY252" fmla="*/ 249364 h 802957"/>
                <a:gd name="connsiteX253" fmla="*/ 384524 w 1105757"/>
                <a:gd name="connsiteY253" fmla="*/ 246126 h 802957"/>
                <a:gd name="connsiteX254" fmla="*/ 385858 w 1105757"/>
                <a:gd name="connsiteY254" fmla="*/ 243459 h 802957"/>
                <a:gd name="connsiteX255" fmla="*/ 385858 w 1105757"/>
                <a:gd name="connsiteY255" fmla="*/ 241840 h 802957"/>
                <a:gd name="connsiteX256" fmla="*/ 386144 w 1105757"/>
                <a:gd name="connsiteY256" fmla="*/ 241840 h 802957"/>
                <a:gd name="connsiteX257" fmla="*/ 386144 w 1105757"/>
                <a:gd name="connsiteY257" fmla="*/ 240506 h 802957"/>
                <a:gd name="connsiteX258" fmla="*/ 387477 w 1105757"/>
                <a:gd name="connsiteY258" fmla="*/ 237554 h 802957"/>
                <a:gd name="connsiteX259" fmla="*/ 388144 w 1105757"/>
                <a:gd name="connsiteY259" fmla="*/ 233648 h 802957"/>
                <a:gd name="connsiteX260" fmla="*/ 389477 w 1105757"/>
                <a:gd name="connsiteY260" fmla="*/ 230314 h 802957"/>
                <a:gd name="connsiteX261" fmla="*/ 390811 w 1105757"/>
                <a:gd name="connsiteY261" fmla="*/ 225742 h 802957"/>
                <a:gd name="connsiteX262" fmla="*/ 391763 w 1105757"/>
                <a:gd name="connsiteY262" fmla="*/ 222504 h 802957"/>
                <a:gd name="connsiteX263" fmla="*/ 392430 w 1105757"/>
                <a:gd name="connsiteY263" fmla="*/ 219170 h 802957"/>
                <a:gd name="connsiteX264" fmla="*/ 393097 w 1105757"/>
                <a:gd name="connsiteY264" fmla="*/ 217551 h 802957"/>
                <a:gd name="connsiteX265" fmla="*/ 393764 w 1105757"/>
                <a:gd name="connsiteY265" fmla="*/ 215265 h 802957"/>
                <a:gd name="connsiteX266" fmla="*/ 395002 w 1105757"/>
                <a:gd name="connsiteY266" fmla="*/ 210312 h 802957"/>
                <a:gd name="connsiteX267" fmla="*/ 395383 w 1105757"/>
                <a:gd name="connsiteY267" fmla="*/ 208693 h 802957"/>
                <a:gd name="connsiteX268" fmla="*/ 395669 w 1105757"/>
                <a:gd name="connsiteY268" fmla="*/ 207740 h 802957"/>
                <a:gd name="connsiteX269" fmla="*/ 398621 w 1105757"/>
                <a:gd name="connsiteY269" fmla="*/ 202787 h 802957"/>
                <a:gd name="connsiteX270" fmla="*/ 398336 w 1105757"/>
                <a:gd name="connsiteY270" fmla="*/ 201168 h 802957"/>
                <a:gd name="connsiteX271" fmla="*/ 398336 w 1105757"/>
                <a:gd name="connsiteY271" fmla="*/ 200120 h 802957"/>
                <a:gd name="connsiteX272" fmla="*/ 397669 w 1105757"/>
                <a:gd name="connsiteY272" fmla="*/ 199834 h 802957"/>
                <a:gd name="connsiteX273" fmla="*/ 397383 w 1105757"/>
                <a:gd name="connsiteY273" fmla="*/ 199454 h 802957"/>
                <a:gd name="connsiteX274" fmla="*/ 397383 w 1105757"/>
                <a:gd name="connsiteY274" fmla="*/ 198882 h 802957"/>
                <a:gd name="connsiteX275" fmla="*/ 398336 w 1105757"/>
                <a:gd name="connsiteY275" fmla="*/ 197834 h 802957"/>
                <a:gd name="connsiteX276" fmla="*/ 399002 w 1105757"/>
                <a:gd name="connsiteY276" fmla="*/ 197548 h 802957"/>
                <a:gd name="connsiteX277" fmla="*/ 399669 w 1105757"/>
                <a:gd name="connsiteY277" fmla="*/ 196215 h 802957"/>
                <a:gd name="connsiteX278" fmla="*/ 399955 w 1105757"/>
                <a:gd name="connsiteY278" fmla="*/ 195263 h 802957"/>
                <a:gd name="connsiteX279" fmla="*/ 400907 w 1105757"/>
                <a:gd name="connsiteY279" fmla="*/ 194596 h 802957"/>
                <a:gd name="connsiteX280" fmla="*/ 401288 w 1105757"/>
                <a:gd name="connsiteY280" fmla="*/ 193548 h 802957"/>
                <a:gd name="connsiteX281" fmla="*/ 402241 w 1105757"/>
                <a:gd name="connsiteY281" fmla="*/ 191929 h 802957"/>
                <a:gd name="connsiteX282" fmla="*/ 404908 w 1105757"/>
                <a:gd name="connsiteY282" fmla="*/ 188976 h 802957"/>
                <a:gd name="connsiteX283" fmla="*/ 406813 w 1105757"/>
                <a:gd name="connsiteY283" fmla="*/ 186404 h 802957"/>
                <a:gd name="connsiteX284" fmla="*/ 408813 w 1105757"/>
                <a:gd name="connsiteY284" fmla="*/ 184404 h 802957"/>
                <a:gd name="connsiteX285" fmla="*/ 409194 w 1105757"/>
                <a:gd name="connsiteY285" fmla="*/ 183737 h 802957"/>
                <a:gd name="connsiteX286" fmla="*/ 412433 w 1105757"/>
                <a:gd name="connsiteY286" fmla="*/ 178213 h 802957"/>
                <a:gd name="connsiteX287" fmla="*/ 414433 w 1105757"/>
                <a:gd name="connsiteY287" fmla="*/ 176498 h 802957"/>
                <a:gd name="connsiteX288" fmla="*/ 417005 w 1105757"/>
                <a:gd name="connsiteY288" fmla="*/ 173926 h 802957"/>
                <a:gd name="connsiteX289" fmla="*/ 420624 w 1105757"/>
                <a:gd name="connsiteY289" fmla="*/ 169354 h 802957"/>
                <a:gd name="connsiteX290" fmla="*/ 421577 w 1105757"/>
                <a:gd name="connsiteY290" fmla="*/ 168307 h 802957"/>
                <a:gd name="connsiteX291" fmla="*/ 423577 w 1105757"/>
                <a:gd name="connsiteY291" fmla="*/ 165735 h 802957"/>
                <a:gd name="connsiteX292" fmla="*/ 424244 w 1105757"/>
                <a:gd name="connsiteY292" fmla="*/ 164021 h 802957"/>
                <a:gd name="connsiteX293" fmla="*/ 425196 w 1105757"/>
                <a:gd name="connsiteY293" fmla="*/ 162401 h 802957"/>
                <a:gd name="connsiteX294" fmla="*/ 426530 w 1105757"/>
                <a:gd name="connsiteY294" fmla="*/ 161068 h 802957"/>
                <a:gd name="connsiteX295" fmla="*/ 426244 w 1105757"/>
                <a:gd name="connsiteY295" fmla="*/ 160782 h 802957"/>
                <a:gd name="connsiteX296" fmla="*/ 426530 w 1105757"/>
                <a:gd name="connsiteY296" fmla="*/ 160115 h 802957"/>
                <a:gd name="connsiteX297" fmla="*/ 431102 w 1105757"/>
                <a:gd name="connsiteY297" fmla="*/ 153924 h 802957"/>
                <a:gd name="connsiteX298" fmla="*/ 432149 w 1105757"/>
                <a:gd name="connsiteY298" fmla="*/ 152876 h 802957"/>
                <a:gd name="connsiteX299" fmla="*/ 432816 w 1105757"/>
                <a:gd name="connsiteY299" fmla="*/ 151924 h 802957"/>
                <a:gd name="connsiteX300" fmla="*/ 434721 w 1105757"/>
                <a:gd name="connsiteY300" fmla="*/ 149257 h 802957"/>
                <a:gd name="connsiteX301" fmla="*/ 437007 w 1105757"/>
                <a:gd name="connsiteY301" fmla="*/ 145066 h 802957"/>
                <a:gd name="connsiteX302" fmla="*/ 437388 w 1105757"/>
                <a:gd name="connsiteY302" fmla="*/ 144399 h 802957"/>
                <a:gd name="connsiteX303" fmla="*/ 437388 w 1105757"/>
                <a:gd name="connsiteY303" fmla="*/ 143732 h 802957"/>
                <a:gd name="connsiteX304" fmla="*/ 436721 w 1105757"/>
                <a:gd name="connsiteY304" fmla="*/ 142113 h 802957"/>
                <a:gd name="connsiteX305" fmla="*/ 436721 w 1105757"/>
                <a:gd name="connsiteY305" fmla="*/ 141065 h 802957"/>
                <a:gd name="connsiteX306" fmla="*/ 437007 w 1105757"/>
                <a:gd name="connsiteY306" fmla="*/ 139827 h 802957"/>
                <a:gd name="connsiteX307" fmla="*/ 438340 w 1105757"/>
                <a:gd name="connsiteY307" fmla="*/ 137160 h 802957"/>
                <a:gd name="connsiteX308" fmla="*/ 439293 w 1105757"/>
                <a:gd name="connsiteY308" fmla="*/ 135826 h 802957"/>
                <a:gd name="connsiteX309" fmla="*/ 439960 w 1105757"/>
                <a:gd name="connsiteY309" fmla="*/ 134207 h 802957"/>
                <a:gd name="connsiteX310" fmla="*/ 440627 w 1105757"/>
                <a:gd name="connsiteY310" fmla="*/ 133255 h 802957"/>
                <a:gd name="connsiteX311" fmla="*/ 441960 w 1105757"/>
                <a:gd name="connsiteY311" fmla="*/ 130302 h 802957"/>
                <a:gd name="connsiteX312" fmla="*/ 443294 w 1105757"/>
                <a:gd name="connsiteY312" fmla="*/ 128302 h 802957"/>
                <a:gd name="connsiteX313" fmla="*/ 443579 w 1105757"/>
                <a:gd name="connsiteY313" fmla="*/ 127349 h 802957"/>
                <a:gd name="connsiteX314" fmla="*/ 444627 w 1105757"/>
                <a:gd name="connsiteY314" fmla="*/ 126016 h 802957"/>
                <a:gd name="connsiteX315" fmla="*/ 444913 w 1105757"/>
                <a:gd name="connsiteY315" fmla="*/ 124682 h 802957"/>
                <a:gd name="connsiteX316" fmla="*/ 472821 w 1105757"/>
                <a:gd name="connsiteY316" fmla="*/ 102394 h 802957"/>
                <a:gd name="connsiteX317" fmla="*/ 483013 w 1105757"/>
                <a:gd name="connsiteY317" fmla="*/ 93821 h 802957"/>
                <a:gd name="connsiteX318" fmla="*/ 485965 w 1105757"/>
                <a:gd name="connsiteY318" fmla="*/ 91916 h 802957"/>
                <a:gd name="connsiteX319" fmla="*/ 527590 w 1105757"/>
                <a:gd name="connsiteY319" fmla="*/ 30861 h 802957"/>
                <a:gd name="connsiteX320" fmla="*/ 528257 w 1105757"/>
                <a:gd name="connsiteY320" fmla="*/ 30194 h 802957"/>
                <a:gd name="connsiteX321" fmla="*/ 528923 w 1105757"/>
                <a:gd name="connsiteY321" fmla="*/ 30194 h 802957"/>
                <a:gd name="connsiteX322" fmla="*/ 612267 w 1105757"/>
                <a:gd name="connsiteY322" fmla="*/ 4953 h 802957"/>
                <a:gd name="connsiteX323" fmla="*/ 665417 w 1105757"/>
                <a:gd name="connsiteY323" fmla="*/ 2000 h 802957"/>
                <a:gd name="connsiteX324" fmla="*/ 672941 w 1105757"/>
                <a:gd name="connsiteY324" fmla="*/ 1333 h 802957"/>
                <a:gd name="connsiteX325" fmla="*/ 684086 w 1105757"/>
                <a:gd name="connsiteY325" fmla="*/ 286 h 802957"/>
                <a:gd name="connsiteX326" fmla="*/ 684752 w 1105757"/>
                <a:gd name="connsiteY326" fmla="*/ 0 h 80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1105757" h="802957">
                  <a:moveTo>
                    <a:pt x="684752" y="0"/>
                  </a:moveTo>
                  <a:lnTo>
                    <a:pt x="691991" y="6858"/>
                  </a:lnTo>
                  <a:lnTo>
                    <a:pt x="700564" y="10477"/>
                  </a:lnTo>
                  <a:lnTo>
                    <a:pt x="711041" y="16383"/>
                  </a:lnTo>
                  <a:lnTo>
                    <a:pt x="719519" y="20669"/>
                  </a:lnTo>
                  <a:lnTo>
                    <a:pt x="729425" y="26860"/>
                  </a:lnTo>
                  <a:lnTo>
                    <a:pt x="736283" y="32194"/>
                  </a:lnTo>
                  <a:lnTo>
                    <a:pt x="749427" y="46292"/>
                  </a:lnTo>
                  <a:lnTo>
                    <a:pt x="759905" y="54769"/>
                  </a:lnTo>
                  <a:lnTo>
                    <a:pt x="765524" y="59436"/>
                  </a:lnTo>
                  <a:lnTo>
                    <a:pt x="776002" y="66961"/>
                  </a:lnTo>
                  <a:lnTo>
                    <a:pt x="789146" y="75819"/>
                  </a:lnTo>
                  <a:lnTo>
                    <a:pt x="803529" y="74771"/>
                  </a:lnTo>
                  <a:lnTo>
                    <a:pt x="811435" y="76771"/>
                  </a:lnTo>
                  <a:lnTo>
                    <a:pt x="823532" y="81058"/>
                  </a:lnTo>
                  <a:lnTo>
                    <a:pt x="831152" y="82677"/>
                  </a:lnTo>
                  <a:lnTo>
                    <a:pt x="837343" y="85344"/>
                  </a:lnTo>
                  <a:lnTo>
                    <a:pt x="844868" y="86963"/>
                  </a:lnTo>
                  <a:lnTo>
                    <a:pt x="855059" y="91535"/>
                  </a:lnTo>
                  <a:lnTo>
                    <a:pt x="860298" y="94202"/>
                  </a:lnTo>
                  <a:lnTo>
                    <a:pt x="866585" y="94869"/>
                  </a:lnTo>
                  <a:lnTo>
                    <a:pt x="874776" y="97441"/>
                  </a:lnTo>
                  <a:lnTo>
                    <a:pt x="883253" y="97441"/>
                  </a:lnTo>
                  <a:lnTo>
                    <a:pt x="888587" y="94869"/>
                  </a:lnTo>
                  <a:lnTo>
                    <a:pt x="895445" y="93154"/>
                  </a:lnTo>
                  <a:lnTo>
                    <a:pt x="907923" y="91535"/>
                  </a:lnTo>
                  <a:lnTo>
                    <a:pt x="920020" y="89535"/>
                  </a:lnTo>
                  <a:lnTo>
                    <a:pt x="924592" y="87916"/>
                  </a:lnTo>
                  <a:lnTo>
                    <a:pt x="930878" y="86296"/>
                  </a:lnTo>
                  <a:lnTo>
                    <a:pt x="940022" y="86296"/>
                  </a:lnTo>
                  <a:lnTo>
                    <a:pt x="955834" y="85344"/>
                  </a:lnTo>
                  <a:lnTo>
                    <a:pt x="962025" y="84677"/>
                  </a:lnTo>
                  <a:lnTo>
                    <a:pt x="964311" y="80105"/>
                  </a:lnTo>
                  <a:lnTo>
                    <a:pt x="968311" y="79438"/>
                  </a:lnTo>
                  <a:lnTo>
                    <a:pt x="972884" y="78391"/>
                  </a:lnTo>
                  <a:lnTo>
                    <a:pt x="987266" y="71533"/>
                  </a:lnTo>
                  <a:lnTo>
                    <a:pt x="993553" y="68866"/>
                  </a:lnTo>
                  <a:lnTo>
                    <a:pt x="1000411" y="66961"/>
                  </a:lnTo>
                  <a:lnTo>
                    <a:pt x="1007936" y="66961"/>
                  </a:lnTo>
                  <a:lnTo>
                    <a:pt x="1013270" y="67913"/>
                  </a:lnTo>
                  <a:lnTo>
                    <a:pt x="1030986" y="71533"/>
                  </a:lnTo>
                  <a:lnTo>
                    <a:pt x="1040130" y="71533"/>
                  </a:lnTo>
                  <a:lnTo>
                    <a:pt x="1050989" y="73152"/>
                  </a:lnTo>
                  <a:lnTo>
                    <a:pt x="1063085" y="70580"/>
                  </a:lnTo>
                  <a:lnTo>
                    <a:pt x="1071658" y="69533"/>
                  </a:lnTo>
                  <a:lnTo>
                    <a:pt x="1078516" y="66961"/>
                  </a:lnTo>
                  <a:lnTo>
                    <a:pt x="1082135" y="68866"/>
                  </a:lnTo>
                  <a:lnTo>
                    <a:pt x="1083755" y="72200"/>
                  </a:lnTo>
                  <a:lnTo>
                    <a:pt x="1086041" y="78391"/>
                  </a:lnTo>
                  <a:lnTo>
                    <a:pt x="1095947" y="78391"/>
                  </a:lnTo>
                  <a:lnTo>
                    <a:pt x="1099185" y="79438"/>
                  </a:lnTo>
                  <a:lnTo>
                    <a:pt x="1102805" y="81058"/>
                  </a:lnTo>
                  <a:lnTo>
                    <a:pt x="1105757" y="82677"/>
                  </a:lnTo>
                  <a:lnTo>
                    <a:pt x="1105757" y="83058"/>
                  </a:lnTo>
                  <a:lnTo>
                    <a:pt x="1098899" y="104680"/>
                  </a:lnTo>
                  <a:lnTo>
                    <a:pt x="1078516" y="136874"/>
                  </a:lnTo>
                  <a:lnTo>
                    <a:pt x="1077849" y="160782"/>
                  </a:lnTo>
                  <a:lnTo>
                    <a:pt x="1075944" y="171259"/>
                  </a:lnTo>
                  <a:lnTo>
                    <a:pt x="1073277" y="201454"/>
                  </a:lnTo>
                  <a:lnTo>
                    <a:pt x="1061466" y="221837"/>
                  </a:lnTo>
                  <a:lnTo>
                    <a:pt x="1061466" y="261556"/>
                  </a:lnTo>
                  <a:lnTo>
                    <a:pt x="1073277" y="279273"/>
                  </a:lnTo>
                  <a:lnTo>
                    <a:pt x="1072610" y="280225"/>
                  </a:lnTo>
                  <a:lnTo>
                    <a:pt x="1068705" y="290703"/>
                  </a:lnTo>
                  <a:lnTo>
                    <a:pt x="1057180" y="318897"/>
                  </a:lnTo>
                  <a:lnTo>
                    <a:pt x="1056894" y="319945"/>
                  </a:lnTo>
                  <a:lnTo>
                    <a:pt x="1053941" y="349758"/>
                  </a:lnTo>
                  <a:lnTo>
                    <a:pt x="1053560" y="374047"/>
                  </a:lnTo>
                  <a:lnTo>
                    <a:pt x="1053941" y="374999"/>
                  </a:lnTo>
                  <a:lnTo>
                    <a:pt x="1053941" y="376333"/>
                  </a:lnTo>
                  <a:lnTo>
                    <a:pt x="1052894" y="377380"/>
                  </a:lnTo>
                  <a:lnTo>
                    <a:pt x="1051941" y="379000"/>
                  </a:lnTo>
                  <a:lnTo>
                    <a:pt x="1051941" y="379667"/>
                  </a:lnTo>
                  <a:lnTo>
                    <a:pt x="1046702" y="383286"/>
                  </a:lnTo>
                  <a:lnTo>
                    <a:pt x="1042797" y="383286"/>
                  </a:lnTo>
                  <a:lnTo>
                    <a:pt x="1041082" y="383953"/>
                  </a:lnTo>
                  <a:lnTo>
                    <a:pt x="1040511" y="385191"/>
                  </a:lnTo>
                  <a:lnTo>
                    <a:pt x="1039844" y="386239"/>
                  </a:lnTo>
                  <a:lnTo>
                    <a:pt x="1039463" y="386905"/>
                  </a:lnTo>
                  <a:lnTo>
                    <a:pt x="1038130" y="386905"/>
                  </a:lnTo>
                  <a:lnTo>
                    <a:pt x="1037844" y="386525"/>
                  </a:lnTo>
                  <a:lnTo>
                    <a:pt x="1037558" y="385572"/>
                  </a:lnTo>
                  <a:lnTo>
                    <a:pt x="1037558" y="385191"/>
                  </a:lnTo>
                  <a:lnTo>
                    <a:pt x="1038130" y="382619"/>
                  </a:lnTo>
                  <a:lnTo>
                    <a:pt x="1038130" y="381571"/>
                  </a:lnTo>
                  <a:lnTo>
                    <a:pt x="1036891" y="381571"/>
                  </a:lnTo>
                  <a:lnTo>
                    <a:pt x="1035177" y="381286"/>
                  </a:lnTo>
                  <a:lnTo>
                    <a:pt x="1034891" y="381571"/>
                  </a:lnTo>
                  <a:lnTo>
                    <a:pt x="1032605" y="384238"/>
                  </a:lnTo>
                  <a:lnTo>
                    <a:pt x="1029272" y="383286"/>
                  </a:lnTo>
                  <a:lnTo>
                    <a:pt x="1026986" y="382905"/>
                  </a:lnTo>
                  <a:lnTo>
                    <a:pt x="1026986" y="379952"/>
                  </a:lnTo>
                  <a:lnTo>
                    <a:pt x="1026319" y="379667"/>
                  </a:lnTo>
                  <a:lnTo>
                    <a:pt x="1024033" y="378619"/>
                  </a:lnTo>
                  <a:lnTo>
                    <a:pt x="1021747" y="378047"/>
                  </a:lnTo>
                  <a:lnTo>
                    <a:pt x="1020413" y="378047"/>
                  </a:lnTo>
                  <a:lnTo>
                    <a:pt x="1018508" y="379000"/>
                  </a:lnTo>
                  <a:lnTo>
                    <a:pt x="1017461" y="378619"/>
                  </a:lnTo>
                  <a:lnTo>
                    <a:pt x="1016508" y="378047"/>
                  </a:lnTo>
                  <a:lnTo>
                    <a:pt x="1015174" y="378047"/>
                  </a:lnTo>
                  <a:lnTo>
                    <a:pt x="1014889" y="379285"/>
                  </a:lnTo>
                  <a:lnTo>
                    <a:pt x="1012889" y="379667"/>
                  </a:lnTo>
                  <a:lnTo>
                    <a:pt x="1006316" y="382238"/>
                  </a:lnTo>
                  <a:lnTo>
                    <a:pt x="1004983" y="382905"/>
                  </a:lnTo>
                  <a:lnTo>
                    <a:pt x="1003364" y="384238"/>
                  </a:lnTo>
                  <a:lnTo>
                    <a:pt x="1002030" y="390811"/>
                  </a:lnTo>
                  <a:lnTo>
                    <a:pt x="1001459" y="392430"/>
                  </a:lnTo>
                  <a:lnTo>
                    <a:pt x="1000792" y="393763"/>
                  </a:lnTo>
                  <a:lnTo>
                    <a:pt x="999077" y="396050"/>
                  </a:lnTo>
                  <a:lnTo>
                    <a:pt x="998506" y="397383"/>
                  </a:lnTo>
                  <a:lnTo>
                    <a:pt x="997458" y="398717"/>
                  </a:lnTo>
                  <a:lnTo>
                    <a:pt x="996124" y="399669"/>
                  </a:lnTo>
                  <a:lnTo>
                    <a:pt x="992886" y="403955"/>
                  </a:lnTo>
                  <a:lnTo>
                    <a:pt x="991553" y="405193"/>
                  </a:lnTo>
                  <a:lnTo>
                    <a:pt x="987933" y="409861"/>
                  </a:lnTo>
                  <a:lnTo>
                    <a:pt x="950595" y="447199"/>
                  </a:lnTo>
                  <a:lnTo>
                    <a:pt x="951262" y="448532"/>
                  </a:lnTo>
                  <a:lnTo>
                    <a:pt x="959453" y="467296"/>
                  </a:lnTo>
                  <a:lnTo>
                    <a:pt x="960120" y="468535"/>
                  </a:lnTo>
                  <a:lnTo>
                    <a:pt x="967931" y="485299"/>
                  </a:lnTo>
                  <a:lnTo>
                    <a:pt x="970216" y="488537"/>
                  </a:lnTo>
                  <a:lnTo>
                    <a:pt x="1021461" y="561118"/>
                  </a:lnTo>
                  <a:lnTo>
                    <a:pt x="1021461" y="646367"/>
                  </a:lnTo>
                  <a:lnTo>
                    <a:pt x="1023080" y="649034"/>
                  </a:lnTo>
                  <a:lnTo>
                    <a:pt x="1023080" y="702564"/>
                  </a:lnTo>
                  <a:lnTo>
                    <a:pt x="1022795" y="756285"/>
                  </a:lnTo>
                  <a:lnTo>
                    <a:pt x="1022795" y="802958"/>
                  </a:lnTo>
                  <a:lnTo>
                    <a:pt x="475393" y="659511"/>
                  </a:lnTo>
                  <a:lnTo>
                    <a:pt x="446246" y="652653"/>
                  </a:lnTo>
                  <a:lnTo>
                    <a:pt x="377285" y="639223"/>
                  </a:lnTo>
                  <a:lnTo>
                    <a:pt x="343853" y="632269"/>
                  </a:lnTo>
                  <a:lnTo>
                    <a:pt x="296323" y="622173"/>
                  </a:lnTo>
                  <a:lnTo>
                    <a:pt x="261175" y="610267"/>
                  </a:lnTo>
                  <a:lnTo>
                    <a:pt x="236601" y="608647"/>
                  </a:lnTo>
                  <a:lnTo>
                    <a:pt x="221456" y="611981"/>
                  </a:lnTo>
                  <a:lnTo>
                    <a:pt x="181451" y="625697"/>
                  </a:lnTo>
                  <a:lnTo>
                    <a:pt x="161735" y="633984"/>
                  </a:lnTo>
                  <a:lnTo>
                    <a:pt x="121349" y="644461"/>
                  </a:lnTo>
                  <a:lnTo>
                    <a:pt x="98774" y="629031"/>
                  </a:lnTo>
                  <a:lnTo>
                    <a:pt x="48863" y="594931"/>
                  </a:lnTo>
                  <a:lnTo>
                    <a:pt x="23622" y="577786"/>
                  </a:lnTo>
                  <a:lnTo>
                    <a:pt x="6191" y="566356"/>
                  </a:lnTo>
                  <a:lnTo>
                    <a:pt x="2572" y="564071"/>
                  </a:lnTo>
                  <a:lnTo>
                    <a:pt x="0" y="562451"/>
                  </a:lnTo>
                  <a:lnTo>
                    <a:pt x="1905" y="561404"/>
                  </a:lnTo>
                  <a:lnTo>
                    <a:pt x="46577" y="544068"/>
                  </a:lnTo>
                  <a:lnTo>
                    <a:pt x="79057" y="531209"/>
                  </a:lnTo>
                  <a:lnTo>
                    <a:pt x="97727" y="511207"/>
                  </a:lnTo>
                  <a:lnTo>
                    <a:pt x="121729" y="485013"/>
                  </a:lnTo>
                  <a:lnTo>
                    <a:pt x="153257" y="483965"/>
                  </a:lnTo>
                  <a:lnTo>
                    <a:pt x="210598" y="482060"/>
                  </a:lnTo>
                  <a:lnTo>
                    <a:pt x="216503" y="469583"/>
                  </a:lnTo>
                  <a:lnTo>
                    <a:pt x="218218" y="462343"/>
                  </a:lnTo>
                  <a:lnTo>
                    <a:pt x="220123" y="455485"/>
                  </a:lnTo>
                  <a:lnTo>
                    <a:pt x="220504" y="452152"/>
                  </a:lnTo>
                  <a:lnTo>
                    <a:pt x="222790" y="448532"/>
                  </a:lnTo>
                  <a:lnTo>
                    <a:pt x="224123" y="445580"/>
                  </a:lnTo>
                  <a:lnTo>
                    <a:pt x="225076" y="444246"/>
                  </a:lnTo>
                  <a:lnTo>
                    <a:pt x="226409" y="441674"/>
                  </a:lnTo>
                  <a:lnTo>
                    <a:pt x="227743" y="438721"/>
                  </a:lnTo>
                  <a:lnTo>
                    <a:pt x="228695" y="437388"/>
                  </a:lnTo>
                  <a:lnTo>
                    <a:pt x="232315" y="431197"/>
                  </a:lnTo>
                  <a:lnTo>
                    <a:pt x="233934" y="430149"/>
                  </a:lnTo>
                  <a:lnTo>
                    <a:pt x="235553" y="428244"/>
                  </a:lnTo>
                  <a:lnTo>
                    <a:pt x="236220" y="427577"/>
                  </a:lnTo>
                  <a:lnTo>
                    <a:pt x="236601" y="426530"/>
                  </a:lnTo>
                  <a:lnTo>
                    <a:pt x="240792" y="419957"/>
                  </a:lnTo>
                  <a:lnTo>
                    <a:pt x="241173" y="419671"/>
                  </a:lnTo>
                  <a:lnTo>
                    <a:pt x="250984" y="404908"/>
                  </a:lnTo>
                  <a:lnTo>
                    <a:pt x="259175" y="392811"/>
                  </a:lnTo>
                  <a:lnTo>
                    <a:pt x="260223" y="390811"/>
                  </a:lnTo>
                  <a:lnTo>
                    <a:pt x="262509" y="388144"/>
                  </a:lnTo>
                  <a:lnTo>
                    <a:pt x="263462" y="385858"/>
                  </a:lnTo>
                  <a:lnTo>
                    <a:pt x="265081" y="384238"/>
                  </a:lnTo>
                  <a:lnTo>
                    <a:pt x="265081" y="383572"/>
                  </a:lnTo>
                  <a:lnTo>
                    <a:pt x="266700" y="381571"/>
                  </a:lnTo>
                  <a:lnTo>
                    <a:pt x="267748" y="380619"/>
                  </a:lnTo>
                  <a:lnTo>
                    <a:pt x="269081" y="378047"/>
                  </a:lnTo>
                  <a:lnTo>
                    <a:pt x="269367" y="376714"/>
                  </a:lnTo>
                  <a:lnTo>
                    <a:pt x="270034" y="375380"/>
                  </a:lnTo>
                  <a:lnTo>
                    <a:pt x="272606" y="373380"/>
                  </a:lnTo>
                  <a:lnTo>
                    <a:pt x="274320" y="371475"/>
                  </a:lnTo>
                  <a:lnTo>
                    <a:pt x="275273" y="370427"/>
                  </a:lnTo>
                  <a:lnTo>
                    <a:pt x="275939" y="370427"/>
                  </a:lnTo>
                  <a:lnTo>
                    <a:pt x="276225" y="369760"/>
                  </a:lnTo>
                  <a:lnTo>
                    <a:pt x="277940" y="368522"/>
                  </a:lnTo>
                  <a:lnTo>
                    <a:pt x="279178" y="366808"/>
                  </a:lnTo>
                  <a:lnTo>
                    <a:pt x="280511" y="365855"/>
                  </a:lnTo>
                  <a:lnTo>
                    <a:pt x="283464" y="362617"/>
                  </a:lnTo>
                  <a:lnTo>
                    <a:pt x="286417" y="360617"/>
                  </a:lnTo>
                  <a:lnTo>
                    <a:pt x="289750" y="359664"/>
                  </a:lnTo>
                  <a:lnTo>
                    <a:pt x="291370" y="358997"/>
                  </a:lnTo>
                  <a:lnTo>
                    <a:pt x="295275" y="355663"/>
                  </a:lnTo>
                  <a:lnTo>
                    <a:pt x="298228" y="354330"/>
                  </a:lnTo>
                  <a:lnTo>
                    <a:pt x="303467" y="353092"/>
                  </a:lnTo>
                  <a:lnTo>
                    <a:pt x="306419" y="352044"/>
                  </a:lnTo>
                  <a:lnTo>
                    <a:pt x="307467" y="351377"/>
                  </a:lnTo>
                  <a:lnTo>
                    <a:pt x="308134" y="351092"/>
                  </a:lnTo>
                  <a:lnTo>
                    <a:pt x="309753" y="350806"/>
                  </a:lnTo>
                  <a:lnTo>
                    <a:pt x="312706" y="351092"/>
                  </a:lnTo>
                  <a:lnTo>
                    <a:pt x="314992" y="350806"/>
                  </a:lnTo>
                  <a:lnTo>
                    <a:pt x="320231" y="352044"/>
                  </a:lnTo>
                  <a:lnTo>
                    <a:pt x="330708" y="352044"/>
                  </a:lnTo>
                  <a:lnTo>
                    <a:pt x="335661" y="352711"/>
                  </a:lnTo>
                  <a:lnTo>
                    <a:pt x="347472" y="353092"/>
                  </a:lnTo>
                  <a:lnTo>
                    <a:pt x="357283" y="352711"/>
                  </a:lnTo>
                  <a:lnTo>
                    <a:pt x="357950" y="352425"/>
                  </a:lnTo>
                  <a:lnTo>
                    <a:pt x="361283" y="349758"/>
                  </a:lnTo>
                  <a:lnTo>
                    <a:pt x="365189" y="346805"/>
                  </a:lnTo>
                  <a:lnTo>
                    <a:pt x="367475" y="345472"/>
                  </a:lnTo>
                  <a:lnTo>
                    <a:pt x="368141" y="342233"/>
                  </a:lnTo>
                  <a:lnTo>
                    <a:pt x="368141" y="341567"/>
                  </a:lnTo>
                  <a:lnTo>
                    <a:pt x="368427" y="339947"/>
                  </a:lnTo>
                  <a:lnTo>
                    <a:pt x="369094" y="338328"/>
                  </a:lnTo>
                  <a:lnTo>
                    <a:pt x="371094" y="332422"/>
                  </a:lnTo>
                  <a:lnTo>
                    <a:pt x="371380" y="332042"/>
                  </a:lnTo>
                  <a:lnTo>
                    <a:pt x="371761" y="331089"/>
                  </a:lnTo>
                  <a:lnTo>
                    <a:pt x="373094" y="327755"/>
                  </a:lnTo>
                  <a:lnTo>
                    <a:pt x="373666" y="325469"/>
                  </a:lnTo>
                  <a:lnTo>
                    <a:pt x="372046" y="324517"/>
                  </a:lnTo>
                  <a:lnTo>
                    <a:pt x="374047" y="319564"/>
                  </a:lnTo>
                  <a:lnTo>
                    <a:pt x="375380" y="315373"/>
                  </a:lnTo>
                  <a:lnTo>
                    <a:pt x="376714" y="314039"/>
                  </a:lnTo>
                  <a:lnTo>
                    <a:pt x="377000" y="313372"/>
                  </a:lnTo>
                  <a:lnTo>
                    <a:pt x="377000" y="311753"/>
                  </a:lnTo>
                  <a:lnTo>
                    <a:pt x="377285" y="310705"/>
                  </a:lnTo>
                  <a:lnTo>
                    <a:pt x="377952" y="309467"/>
                  </a:lnTo>
                  <a:lnTo>
                    <a:pt x="378333" y="308419"/>
                  </a:lnTo>
                  <a:lnTo>
                    <a:pt x="378619" y="306800"/>
                  </a:lnTo>
                  <a:lnTo>
                    <a:pt x="379000" y="304514"/>
                  </a:lnTo>
                  <a:lnTo>
                    <a:pt x="379952" y="301847"/>
                  </a:lnTo>
                  <a:lnTo>
                    <a:pt x="381571" y="298228"/>
                  </a:lnTo>
                  <a:lnTo>
                    <a:pt x="381953" y="297275"/>
                  </a:lnTo>
                  <a:lnTo>
                    <a:pt x="382238" y="294704"/>
                  </a:lnTo>
                  <a:lnTo>
                    <a:pt x="383572" y="290036"/>
                  </a:lnTo>
                  <a:lnTo>
                    <a:pt x="383858" y="288417"/>
                  </a:lnTo>
                  <a:lnTo>
                    <a:pt x="384239" y="286131"/>
                  </a:lnTo>
                  <a:lnTo>
                    <a:pt x="384905" y="284512"/>
                  </a:lnTo>
                  <a:lnTo>
                    <a:pt x="385572" y="281845"/>
                  </a:lnTo>
                  <a:lnTo>
                    <a:pt x="385858" y="280225"/>
                  </a:lnTo>
                  <a:lnTo>
                    <a:pt x="386144" y="276320"/>
                  </a:lnTo>
                  <a:lnTo>
                    <a:pt x="386144" y="275939"/>
                  </a:lnTo>
                  <a:lnTo>
                    <a:pt x="385858" y="275272"/>
                  </a:lnTo>
                  <a:lnTo>
                    <a:pt x="385858" y="274987"/>
                  </a:lnTo>
                  <a:lnTo>
                    <a:pt x="378333" y="267462"/>
                  </a:lnTo>
                  <a:lnTo>
                    <a:pt x="378619" y="266129"/>
                  </a:lnTo>
                  <a:lnTo>
                    <a:pt x="379952" y="264509"/>
                  </a:lnTo>
                  <a:lnTo>
                    <a:pt x="381286" y="261556"/>
                  </a:lnTo>
                  <a:lnTo>
                    <a:pt x="382238" y="256604"/>
                  </a:lnTo>
                  <a:lnTo>
                    <a:pt x="382238" y="256222"/>
                  </a:lnTo>
                  <a:lnTo>
                    <a:pt x="383572" y="252317"/>
                  </a:lnTo>
                  <a:lnTo>
                    <a:pt x="383858" y="250698"/>
                  </a:lnTo>
                  <a:lnTo>
                    <a:pt x="384239" y="249364"/>
                  </a:lnTo>
                  <a:lnTo>
                    <a:pt x="384524" y="246126"/>
                  </a:lnTo>
                  <a:lnTo>
                    <a:pt x="385858" y="243459"/>
                  </a:lnTo>
                  <a:lnTo>
                    <a:pt x="385858" y="241840"/>
                  </a:lnTo>
                  <a:lnTo>
                    <a:pt x="386144" y="241840"/>
                  </a:lnTo>
                  <a:lnTo>
                    <a:pt x="386144" y="240506"/>
                  </a:lnTo>
                  <a:lnTo>
                    <a:pt x="387477" y="237554"/>
                  </a:lnTo>
                  <a:lnTo>
                    <a:pt x="388144" y="233648"/>
                  </a:lnTo>
                  <a:lnTo>
                    <a:pt x="389477" y="230314"/>
                  </a:lnTo>
                  <a:lnTo>
                    <a:pt x="390811" y="225742"/>
                  </a:lnTo>
                  <a:lnTo>
                    <a:pt x="391763" y="222504"/>
                  </a:lnTo>
                  <a:lnTo>
                    <a:pt x="392430" y="219170"/>
                  </a:lnTo>
                  <a:lnTo>
                    <a:pt x="393097" y="217551"/>
                  </a:lnTo>
                  <a:lnTo>
                    <a:pt x="393764" y="215265"/>
                  </a:lnTo>
                  <a:lnTo>
                    <a:pt x="395002" y="210312"/>
                  </a:lnTo>
                  <a:lnTo>
                    <a:pt x="395383" y="208693"/>
                  </a:lnTo>
                  <a:lnTo>
                    <a:pt x="395669" y="207740"/>
                  </a:lnTo>
                  <a:lnTo>
                    <a:pt x="398621" y="202787"/>
                  </a:lnTo>
                  <a:lnTo>
                    <a:pt x="398336" y="201168"/>
                  </a:lnTo>
                  <a:lnTo>
                    <a:pt x="398336" y="200120"/>
                  </a:lnTo>
                  <a:lnTo>
                    <a:pt x="397669" y="199834"/>
                  </a:lnTo>
                  <a:lnTo>
                    <a:pt x="397383" y="199454"/>
                  </a:lnTo>
                  <a:lnTo>
                    <a:pt x="397383" y="198882"/>
                  </a:lnTo>
                  <a:lnTo>
                    <a:pt x="398336" y="197834"/>
                  </a:lnTo>
                  <a:lnTo>
                    <a:pt x="399002" y="197548"/>
                  </a:lnTo>
                  <a:lnTo>
                    <a:pt x="399669" y="196215"/>
                  </a:lnTo>
                  <a:lnTo>
                    <a:pt x="399955" y="195263"/>
                  </a:lnTo>
                  <a:lnTo>
                    <a:pt x="400907" y="194596"/>
                  </a:lnTo>
                  <a:lnTo>
                    <a:pt x="401288" y="193548"/>
                  </a:lnTo>
                  <a:lnTo>
                    <a:pt x="402241" y="191929"/>
                  </a:lnTo>
                  <a:lnTo>
                    <a:pt x="404908" y="188976"/>
                  </a:lnTo>
                  <a:lnTo>
                    <a:pt x="406813" y="186404"/>
                  </a:lnTo>
                  <a:lnTo>
                    <a:pt x="408813" y="184404"/>
                  </a:lnTo>
                  <a:lnTo>
                    <a:pt x="409194" y="183737"/>
                  </a:lnTo>
                  <a:lnTo>
                    <a:pt x="412433" y="178213"/>
                  </a:lnTo>
                  <a:lnTo>
                    <a:pt x="414433" y="176498"/>
                  </a:lnTo>
                  <a:lnTo>
                    <a:pt x="417005" y="173926"/>
                  </a:lnTo>
                  <a:lnTo>
                    <a:pt x="420624" y="169354"/>
                  </a:lnTo>
                  <a:lnTo>
                    <a:pt x="421577" y="168307"/>
                  </a:lnTo>
                  <a:lnTo>
                    <a:pt x="423577" y="165735"/>
                  </a:lnTo>
                  <a:lnTo>
                    <a:pt x="424244" y="164021"/>
                  </a:lnTo>
                  <a:lnTo>
                    <a:pt x="425196" y="162401"/>
                  </a:lnTo>
                  <a:lnTo>
                    <a:pt x="426530" y="161068"/>
                  </a:lnTo>
                  <a:lnTo>
                    <a:pt x="426244" y="160782"/>
                  </a:lnTo>
                  <a:lnTo>
                    <a:pt x="426530" y="160115"/>
                  </a:lnTo>
                  <a:lnTo>
                    <a:pt x="431102" y="153924"/>
                  </a:lnTo>
                  <a:lnTo>
                    <a:pt x="432149" y="152876"/>
                  </a:lnTo>
                  <a:lnTo>
                    <a:pt x="432816" y="151924"/>
                  </a:lnTo>
                  <a:lnTo>
                    <a:pt x="434721" y="149257"/>
                  </a:lnTo>
                  <a:lnTo>
                    <a:pt x="437007" y="145066"/>
                  </a:lnTo>
                  <a:lnTo>
                    <a:pt x="437388" y="144399"/>
                  </a:lnTo>
                  <a:lnTo>
                    <a:pt x="437388" y="143732"/>
                  </a:lnTo>
                  <a:lnTo>
                    <a:pt x="436721" y="142113"/>
                  </a:lnTo>
                  <a:lnTo>
                    <a:pt x="436721" y="141065"/>
                  </a:lnTo>
                  <a:lnTo>
                    <a:pt x="437007" y="139827"/>
                  </a:lnTo>
                  <a:lnTo>
                    <a:pt x="438340" y="137160"/>
                  </a:lnTo>
                  <a:lnTo>
                    <a:pt x="439293" y="135826"/>
                  </a:lnTo>
                  <a:lnTo>
                    <a:pt x="439960" y="134207"/>
                  </a:lnTo>
                  <a:lnTo>
                    <a:pt x="440627" y="133255"/>
                  </a:lnTo>
                  <a:lnTo>
                    <a:pt x="441960" y="130302"/>
                  </a:lnTo>
                  <a:lnTo>
                    <a:pt x="443294" y="128302"/>
                  </a:lnTo>
                  <a:lnTo>
                    <a:pt x="443579" y="127349"/>
                  </a:lnTo>
                  <a:lnTo>
                    <a:pt x="444627" y="126016"/>
                  </a:lnTo>
                  <a:lnTo>
                    <a:pt x="444913" y="124682"/>
                  </a:lnTo>
                  <a:lnTo>
                    <a:pt x="472821" y="102394"/>
                  </a:lnTo>
                  <a:lnTo>
                    <a:pt x="483013" y="93821"/>
                  </a:lnTo>
                  <a:lnTo>
                    <a:pt x="485965" y="91916"/>
                  </a:lnTo>
                  <a:lnTo>
                    <a:pt x="527590" y="30861"/>
                  </a:lnTo>
                  <a:lnTo>
                    <a:pt x="528257" y="30194"/>
                  </a:lnTo>
                  <a:lnTo>
                    <a:pt x="528923" y="30194"/>
                  </a:lnTo>
                  <a:lnTo>
                    <a:pt x="612267" y="4953"/>
                  </a:lnTo>
                  <a:lnTo>
                    <a:pt x="665417" y="2000"/>
                  </a:lnTo>
                  <a:lnTo>
                    <a:pt x="672941" y="1333"/>
                  </a:lnTo>
                  <a:lnTo>
                    <a:pt x="684086" y="286"/>
                  </a:lnTo>
                  <a:lnTo>
                    <a:pt x="684752" y="0"/>
                  </a:lnTo>
                  <a:close/>
                </a:path>
              </a:pathLst>
            </a:custGeom>
            <a:grpFill/>
            <a:ln w="317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C2073661-95E6-8996-499B-06DA983EF8FF}"/>
                </a:ext>
              </a:extLst>
            </p:cNvPr>
            <p:cNvSpPr/>
            <p:nvPr/>
          </p:nvSpPr>
          <p:spPr>
            <a:xfrm>
              <a:off x="1950004" y="4337366"/>
              <a:ext cx="936498" cy="842295"/>
            </a:xfrm>
            <a:custGeom>
              <a:avLst/>
              <a:gdLst>
                <a:gd name="connsiteX0" fmla="*/ 294037 w 936498"/>
                <a:gd name="connsiteY0" fmla="*/ 111252 h 842295"/>
                <a:gd name="connsiteX1" fmla="*/ 294037 w 936498"/>
                <a:gd name="connsiteY1" fmla="*/ 111252 h 842295"/>
                <a:gd name="connsiteX2" fmla="*/ 292037 w 936498"/>
                <a:gd name="connsiteY2" fmla="*/ 99060 h 842295"/>
                <a:gd name="connsiteX3" fmla="*/ 290703 w 936498"/>
                <a:gd name="connsiteY3" fmla="*/ 92202 h 842295"/>
                <a:gd name="connsiteX4" fmla="*/ 290703 w 936498"/>
                <a:gd name="connsiteY4" fmla="*/ 91250 h 842295"/>
                <a:gd name="connsiteX5" fmla="*/ 290036 w 936498"/>
                <a:gd name="connsiteY5" fmla="*/ 87249 h 842295"/>
                <a:gd name="connsiteX6" fmla="*/ 289750 w 936498"/>
                <a:gd name="connsiteY6" fmla="*/ 86296 h 842295"/>
                <a:gd name="connsiteX7" fmla="*/ 282797 w 936498"/>
                <a:gd name="connsiteY7" fmla="*/ 50864 h 842295"/>
                <a:gd name="connsiteX8" fmla="*/ 281559 w 936498"/>
                <a:gd name="connsiteY8" fmla="*/ 42291 h 842295"/>
                <a:gd name="connsiteX9" fmla="*/ 281559 w 936498"/>
                <a:gd name="connsiteY9" fmla="*/ 34100 h 842295"/>
                <a:gd name="connsiteX10" fmla="*/ 290036 w 936498"/>
                <a:gd name="connsiteY10" fmla="*/ 17431 h 842295"/>
                <a:gd name="connsiteX11" fmla="*/ 291084 w 936498"/>
                <a:gd name="connsiteY11" fmla="*/ 16383 h 842295"/>
                <a:gd name="connsiteX12" fmla="*/ 295275 w 936498"/>
                <a:gd name="connsiteY12" fmla="*/ 7239 h 842295"/>
                <a:gd name="connsiteX13" fmla="*/ 298895 w 936498"/>
                <a:gd name="connsiteY13" fmla="*/ 0 h 842295"/>
                <a:gd name="connsiteX14" fmla="*/ 300895 w 936498"/>
                <a:gd name="connsiteY14" fmla="*/ 1619 h 842295"/>
                <a:gd name="connsiteX15" fmla="*/ 301180 w 936498"/>
                <a:gd name="connsiteY15" fmla="*/ 2667 h 842295"/>
                <a:gd name="connsiteX16" fmla="*/ 302228 w 936498"/>
                <a:gd name="connsiteY16" fmla="*/ 3619 h 842295"/>
                <a:gd name="connsiteX17" fmla="*/ 303847 w 936498"/>
                <a:gd name="connsiteY17" fmla="*/ 3619 h 842295"/>
                <a:gd name="connsiteX18" fmla="*/ 304514 w 936498"/>
                <a:gd name="connsiteY18" fmla="*/ 3905 h 842295"/>
                <a:gd name="connsiteX19" fmla="*/ 304800 w 936498"/>
                <a:gd name="connsiteY19" fmla="*/ 5239 h 842295"/>
                <a:gd name="connsiteX20" fmla="*/ 304514 w 936498"/>
                <a:gd name="connsiteY20" fmla="*/ 5906 h 842295"/>
                <a:gd name="connsiteX21" fmla="*/ 304800 w 936498"/>
                <a:gd name="connsiteY21" fmla="*/ 6858 h 842295"/>
                <a:gd name="connsiteX22" fmla="*/ 306134 w 936498"/>
                <a:gd name="connsiteY22" fmla="*/ 7906 h 842295"/>
                <a:gd name="connsiteX23" fmla="*/ 307467 w 936498"/>
                <a:gd name="connsiteY23" fmla="*/ 8573 h 842295"/>
                <a:gd name="connsiteX24" fmla="*/ 309372 w 936498"/>
                <a:gd name="connsiteY24" fmla="*/ 9811 h 842295"/>
                <a:gd name="connsiteX25" fmla="*/ 312706 w 936498"/>
                <a:gd name="connsiteY25" fmla="*/ 10858 h 842295"/>
                <a:gd name="connsiteX26" fmla="*/ 314039 w 936498"/>
                <a:gd name="connsiteY26" fmla="*/ 11525 h 842295"/>
                <a:gd name="connsiteX27" fmla="*/ 315659 w 936498"/>
                <a:gd name="connsiteY27" fmla="*/ 13144 h 842295"/>
                <a:gd name="connsiteX28" fmla="*/ 317945 w 936498"/>
                <a:gd name="connsiteY28" fmla="*/ 18669 h 842295"/>
                <a:gd name="connsiteX29" fmla="*/ 318897 w 936498"/>
                <a:gd name="connsiteY29" fmla="*/ 19717 h 842295"/>
                <a:gd name="connsiteX30" fmla="*/ 320897 w 936498"/>
                <a:gd name="connsiteY30" fmla="*/ 21336 h 842295"/>
                <a:gd name="connsiteX31" fmla="*/ 322231 w 936498"/>
                <a:gd name="connsiteY31" fmla="*/ 22955 h 842295"/>
                <a:gd name="connsiteX32" fmla="*/ 324517 w 936498"/>
                <a:gd name="connsiteY32" fmla="*/ 24289 h 842295"/>
                <a:gd name="connsiteX33" fmla="*/ 326517 w 936498"/>
                <a:gd name="connsiteY33" fmla="*/ 24956 h 842295"/>
                <a:gd name="connsiteX34" fmla="*/ 330422 w 936498"/>
                <a:gd name="connsiteY34" fmla="*/ 13811 h 842295"/>
                <a:gd name="connsiteX35" fmla="*/ 330041 w 936498"/>
                <a:gd name="connsiteY35" fmla="*/ 13430 h 842295"/>
                <a:gd name="connsiteX36" fmla="*/ 330708 w 936498"/>
                <a:gd name="connsiteY36" fmla="*/ 12192 h 842295"/>
                <a:gd name="connsiteX37" fmla="*/ 393763 w 936498"/>
                <a:gd name="connsiteY37" fmla="*/ 14097 h 842295"/>
                <a:gd name="connsiteX38" fmla="*/ 396050 w 936498"/>
                <a:gd name="connsiteY38" fmla="*/ 23336 h 842295"/>
                <a:gd name="connsiteX39" fmla="*/ 397669 w 936498"/>
                <a:gd name="connsiteY39" fmla="*/ 26956 h 842295"/>
                <a:gd name="connsiteX40" fmla="*/ 402241 w 936498"/>
                <a:gd name="connsiteY40" fmla="*/ 31528 h 842295"/>
                <a:gd name="connsiteX41" fmla="*/ 405860 w 936498"/>
                <a:gd name="connsiteY41" fmla="*/ 40672 h 842295"/>
                <a:gd name="connsiteX42" fmla="*/ 404527 w 936498"/>
                <a:gd name="connsiteY42" fmla="*/ 55435 h 842295"/>
                <a:gd name="connsiteX43" fmla="*/ 401288 w 936498"/>
                <a:gd name="connsiteY43" fmla="*/ 71819 h 842295"/>
                <a:gd name="connsiteX44" fmla="*/ 414433 w 936498"/>
                <a:gd name="connsiteY44" fmla="*/ 80105 h 842295"/>
                <a:gd name="connsiteX45" fmla="*/ 425863 w 936498"/>
                <a:gd name="connsiteY45" fmla="*/ 90869 h 842295"/>
                <a:gd name="connsiteX46" fmla="*/ 435769 w 936498"/>
                <a:gd name="connsiteY46" fmla="*/ 114491 h 842295"/>
                <a:gd name="connsiteX47" fmla="*/ 456438 w 936498"/>
                <a:gd name="connsiteY47" fmla="*/ 103727 h 842295"/>
                <a:gd name="connsiteX48" fmla="*/ 451199 w 936498"/>
                <a:gd name="connsiteY48" fmla="*/ 144685 h 842295"/>
                <a:gd name="connsiteX49" fmla="*/ 453485 w 936498"/>
                <a:gd name="connsiteY49" fmla="*/ 150971 h 842295"/>
                <a:gd name="connsiteX50" fmla="*/ 459391 w 936498"/>
                <a:gd name="connsiteY50" fmla="*/ 161068 h 842295"/>
                <a:gd name="connsiteX51" fmla="*/ 462629 w 936498"/>
                <a:gd name="connsiteY51" fmla="*/ 167354 h 842295"/>
                <a:gd name="connsiteX52" fmla="*/ 467868 w 936498"/>
                <a:gd name="connsiteY52" fmla="*/ 175546 h 842295"/>
                <a:gd name="connsiteX53" fmla="*/ 471868 w 936498"/>
                <a:gd name="connsiteY53" fmla="*/ 181166 h 842295"/>
                <a:gd name="connsiteX54" fmla="*/ 477774 w 936498"/>
                <a:gd name="connsiteY54" fmla="*/ 190976 h 842295"/>
                <a:gd name="connsiteX55" fmla="*/ 479393 w 936498"/>
                <a:gd name="connsiteY55" fmla="*/ 193643 h 842295"/>
                <a:gd name="connsiteX56" fmla="*/ 485584 w 936498"/>
                <a:gd name="connsiteY56" fmla="*/ 200787 h 842295"/>
                <a:gd name="connsiteX57" fmla="*/ 489204 w 936498"/>
                <a:gd name="connsiteY57" fmla="*/ 205454 h 842295"/>
                <a:gd name="connsiteX58" fmla="*/ 501682 w 936498"/>
                <a:gd name="connsiteY58" fmla="*/ 210979 h 842295"/>
                <a:gd name="connsiteX59" fmla="*/ 509873 w 936498"/>
                <a:gd name="connsiteY59" fmla="*/ 214598 h 842295"/>
                <a:gd name="connsiteX60" fmla="*/ 518446 w 936498"/>
                <a:gd name="connsiteY60" fmla="*/ 218218 h 842295"/>
                <a:gd name="connsiteX61" fmla="*/ 530543 w 936498"/>
                <a:gd name="connsiteY61" fmla="*/ 223456 h 842295"/>
                <a:gd name="connsiteX62" fmla="*/ 548926 w 936498"/>
                <a:gd name="connsiteY62" fmla="*/ 230029 h 842295"/>
                <a:gd name="connsiteX63" fmla="*/ 555879 w 936498"/>
                <a:gd name="connsiteY63" fmla="*/ 232600 h 842295"/>
                <a:gd name="connsiteX64" fmla="*/ 564356 w 936498"/>
                <a:gd name="connsiteY64" fmla="*/ 236220 h 842295"/>
                <a:gd name="connsiteX65" fmla="*/ 570643 w 936498"/>
                <a:gd name="connsiteY65" fmla="*/ 237268 h 842295"/>
                <a:gd name="connsiteX66" fmla="*/ 582073 w 936498"/>
                <a:gd name="connsiteY66" fmla="*/ 243459 h 842295"/>
                <a:gd name="connsiteX67" fmla="*/ 605028 w 936498"/>
                <a:gd name="connsiteY67" fmla="*/ 254318 h 842295"/>
                <a:gd name="connsiteX68" fmla="*/ 609981 w 936498"/>
                <a:gd name="connsiteY68" fmla="*/ 253365 h 842295"/>
                <a:gd name="connsiteX69" fmla="*/ 612648 w 936498"/>
                <a:gd name="connsiteY69" fmla="*/ 256604 h 842295"/>
                <a:gd name="connsiteX70" fmla="*/ 613601 w 936498"/>
                <a:gd name="connsiteY70" fmla="*/ 256889 h 842295"/>
                <a:gd name="connsiteX71" fmla="*/ 615220 w 936498"/>
                <a:gd name="connsiteY71" fmla="*/ 256889 h 842295"/>
                <a:gd name="connsiteX72" fmla="*/ 656558 w 936498"/>
                <a:gd name="connsiteY72" fmla="*/ 252984 h 842295"/>
                <a:gd name="connsiteX73" fmla="*/ 722186 w 936498"/>
                <a:gd name="connsiteY73" fmla="*/ 249365 h 842295"/>
                <a:gd name="connsiteX74" fmla="*/ 723519 w 936498"/>
                <a:gd name="connsiteY74" fmla="*/ 249365 h 842295"/>
                <a:gd name="connsiteX75" fmla="*/ 726472 w 936498"/>
                <a:gd name="connsiteY75" fmla="*/ 249079 h 842295"/>
                <a:gd name="connsiteX76" fmla="*/ 795052 w 936498"/>
                <a:gd name="connsiteY76" fmla="*/ 245745 h 842295"/>
                <a:gd name="connsiteX77" fmla="*/ 879062 w 936498"/>
                <a:gd name="connsiteY77" fmla="*/ 242506 h 842295"/>
                <a:gd name="connsiteX78" fmla="*/ 879729 w 936498"/>
                <a:gd name="connsiteY78" fmla="*/ 242792 h 842295"/>
                <a:gd name="connsiteX79" fmla="*/ 936498 w 936498"/>
                <a:gd name="connsiteY79" fmla="*/ 500444 h 842295"/>
                <a:gd name="connsiteX80" fmla="*/ 905923 w 936498"/>
                <a:gd name="connsiteY80" fmla="*/ 505968 h 842295"/>
                <a:gd name="connsiteX81" fmla="*/ 870204 w 936498"/>
                <a:gd name="connsiteY81" fmla="*/ 512826 h 842295"/>
                <a:gd name="connsiteX82" fmla="*/ 867251 w 936498"/>
                <a:gd name="connsiteY82" fmla="*/ 513493 h 842295"/>
                <a:gd name="connsiteX83" fmla="*/ 865918 w 936498"/>
                <a:gd name="connsiteY83" fmla="*/ 514160 h 842295"/>
                <a:gd name="connsiteX84" fmla="*/ 864298 w 936498"/>
                <a:gd name="connsiteY84" fmla="*/ 514826 h 842295"/>
                <a:gd name="connsiteX85" fmla="*/ 831437 w 936498"/>
                <a:gd name="connsiteY85" fmla="*/ 521113 h 842295"/>
                <a:gd name="connsiteX86" fmla="*/ 800576 w 936498"/>
                <a:gd name="connsiteY86" fmla="*/ 527018 h 842295"/>
                <a:gd name="connsiteX87" fmla="*/ 757999 w 936498"/>
                <a:gd name="connsiteY87" fmla="*/ 535877 h 842295"/>
                <a:gd name="connsiteX88" fmla="*/ 722567 w 936498"/>
                <a:gd name="connsiteY88" fmla="*/ 542735 h 842295"/>
                <a:gd name="connsiteX89" fmla="*/ 722186 w 936498"/>
                <a:gd name="connsiteY89" fmla="*/ 542354 h 842295"/>
                <a:gd name="connsiteX90" fmla="*/ 720852 w 936498"/>
                <a:gd name="connsiteY90" fmla="*/ 542354 h 842295"/>
                <a:gd name="connsiteX91" fmla="*/ 693992 w 936498"/>
                <a:gd name="connsiteY91" fmla="*/ 548259 h 842295"/>
                <a:gd name="connsiteX92" fmla="*/ 660463 w 936498"/>
                <a:gd name="connsiteY92" fmla="*/ 555212 h 842295"/>
                <a:gd name="connsiteX93" fmla="*/ 611600 w 936498"/>
                <a:gd name="connsiteY93" fmla="*/ 565690 h 842295"/>
                <a:gd name="connsiteX94" fmla="*/ 590645 w 936498"/>
                <a:gd name="connsiteY94" fmla="*/ 570262 h 842295"/>
                <a:gd name="connsiteX95" fmla="*/ 587026 w 936498"/>
                <a:gd name="connsiteY95" fmla="*/ 570929 h 842295"/>
                <a:gd name="connsiteX96" fmla="*/ 587312 w 936498"/>
                <a:gd name="connsiteY96" fmla="*/ 570929 h 842295"/>
                <a:gd name="connsiteX97" fmla="*/ 516446 w 936498"/>
                <a:gd name="connsiteY97" fmla="*/ 586359 h 842295"/>
                <a:gd name="connsiteX98" fmla="*/ 515779 w 936498"/>
                <a:gd name="connsiteY98" fmla="*/ 586359 h 842295"/>
                <a:gd name="connsiteX99" fmla="*/ 498729 w 936498"/>
                <a:gd name="connsiteY99" fmla="*/ 579787 h 842295"/>
                <a:gd name="connsiteX100" fmla="*/ 470821 w 936498"/>
                <a:gd name="connsiteY100" fmla="*/ 593884 h 842295"/>
                <a:gd name="connsiteX101" fmla="*/ 433768 w 936498"/>
                <a:gd name="connsiteY101" fmla="*/ 613601 h 842295"/>
                <a:gd name="connsiteX102" fmla="*/ 432435 w 936498"/>
                <a:gd name="connsiteY102" fmla="*/ 614553 h 842295"/>
                <a:gd name="connsiteX103" fmla="*/ 393763 w 936498"/>
                <a:gd name="connsiteY103" fmla="*/ 633984 h 842295"/>
                <a:gd name="connsiteX104" fmla="*/ 393383 w 936498"/>
                <a:gd name="connsiteY104" fmla="*/ 634270 h 842295"/>
                <a:gd name="connsiteX105" fmla="*/ 341947 w 936498"/>
                <a:gd name="connsiteY105" fmla="*/ 671703 h 842295"/>
                <a:gd name="connsiteX106" fmla="*/ 298609 w 936498"/>
                <a:gd name="connsiteY106" fmla="*/ 703517 h 842295"/>
                <a:gd name="connsiteX107" fmla="*/ 292703 w 936498"/>
                <a:gd name="connsiteY107" fmla="*/ 707803 h 842295"/>
                <a:gd name="connsiteX108" fmla="*/ 283845 w 936498"/>
                <a:gd name="connsiteY108" fmla="*/ 713708 h 842295"/>
                <a:gd name="connsiteX109" fmla="*/ 220789 w 936498"/>
                <a:gd name="connsiteY109" fmla="*/ 759619 h 842295"/>
                <a:gd name="connsiteX110" fmla="*/ 219170 w 936498"/>
                <a:gd name="connsiteY110" fmla="*/ 760571 h 842295"/>
                <a:gd name="connsiteX111" fmla="*/ 211931 w 936498"/>
                <a:gd name="connsiteY111" fmla="*/ 765810 h 842295"/>
                <a:gd name="connsiteX112" fmla="*/ 175165 w 936498"/>
                <a:gd name="connsiteY112" fmla="*/ 792766 h 842295"/>
                <a:gd name="connsiteX113" fmla="*/ 165735 w 936498"/>
                <a:gd name="connsiteY113" fmla="*/ 799624 h 842295"/>
                <a:gd name="connsiteX114" fmla="*/ 144685 w 936498"/>
                <a:gd name="connsiteY114" fmla="*/ 816102 h 842295"/>
                <a:gd name="connsiteX115" fmla="*/ 109918 w 936498"/>
                <a:gd name="connsiteY115" fmla="*/ 842296 h 842295"/>
                <a:gd name="connsiteX116" fmla="*/ 110204 w 936498"/>
                <a:gd name="connsiteY116" fmla="*/ 840962 h 842295"/>
                <a:gd name="connsiteX117" fmla="*/ 110871 w 936498"/>
                <a:gd name="connsiteY117" fmla="*/ 839724 h 842295"/>
                <a:gd name="connsiteX118" fmla="*/ 49530 w 936498"/>
                <a:gd name="connsiteY118" fmla="*/ 788194 h 842295"/>
                <a:gd name="connsiteX119" fmla="*/ 20383 w 936498"/>
                <a:gd name="connsiteY119" fmla="*/ 763524 h 842295"/>
                <a:gd name="connsiteX120" fmla="*/ 12478 w 936498"/>
                <a:gd name="connsiteY120" fmla="*/ 756666 h 842295"/>
                <a:gd name="connsiteX121" fmla="*/ 0 w 936498"/>
                <a:gd name="connsiteY121" fmla="*/ 746474 h 842295"/>
                <a:gd name="connsiteX122" fmla="*/ 4953 w 936498"/>
                <a:gd name="connsiteY122" fmla="*/ 744569 h 842295"/>
                <a:gd name="connsiteX123" fmla="*/ 22955 w 936498"/>
                <a:gd name="connsiteY123" fmla="*/ 736949 h 842295"/>
                <a:gd name="connsiteX124" fmla="*/ 53150 w 936498"/>
                <a:gd name="connsiteY124" fmla="*/ 723805 h 842295"/>
                <a:gd name="connsiteX125" fmla="*/ 53435 w 936498"/>
                <a:gd name="connsiteY125" fmla="*/ 723233 h 842295"/>
                <a:gd name="connsiteX126" fmla="*/ 75438 w 936498"/>
                <a:gd name="connsiteY126" fmla="*/ 681514 h 842295"/>
                <a:gd name="connsiteX127" fmla="*/ 88297 w 936498"/>
                <a:gd name="connsiteY127" fmla="*/ 657606 h 842295"/>
                <a:gd name="connsiteX128" fmla="*/ 96774 w 936498"/>
                <a:gd name="connsiteY128" fmla="*/ 641128 h 842295"/>
                <a:gd name="connsiteX129" fmla="*/ 97155 w 936498"/>
                <a:gd name="connsiteY129" fmla="*/ 639223 h 842295"/>
                <a:gd name="connsiteX130" fmla="*/ 98108 w 936498"/>
                <a:gd name="connsiteY130" fmla="*/ 636937 h 842295"/>
                <a:gd name="connsiteX131" fmla="*/ 98774 w 936498"/>
                <a:gd name="connsiteY131" fmla="*/ 635889 h 842295"/>
                <a:gd name="connsiteX132" fmla="*/ 98774 w 936498"/>
                <a:gd name="connsiteY132" fmla="*/ 632936 h 842295"/>
                <a:gd name="connsiteX133" fmla="*/ 100393 w 936498"/>
                <a:gd name="connsiteY133" fmla="*/ 631317 h 842295"/>
                <a:gd name="connsiteX134" fmla="*/ 103346 w 936498"/>
                <a:gd name="connsiteY134" fmla="*/ 629317 h 842295"/>
                <a:gd name="connsiteX135" fmla="*/ 106013 w 936498"/>
                <a:gd name="connsiteY135" fmla="*/ 626745 h 842295"/>
                <a:gd name="connsiteX136" fmla="*/ 108299 w 936498"/>
                <a:gd name="connsiteY136" fmla="*/ 626364 h 842295"/>
                <a:gd name="connsiteX137" fmla="*/ 108966 w 936498"/>
                <a:gd name="connsiteY137" fmla="*/ 626078 h 842295"/>
                <a:gd name="connsiteX138" fmla="*/ 118491 w 936498"/>
                <a:gd name="connsiteY138" fmla="*/ 594265 h 842295"/>
                <a:gd name="connsiteX139" fmla="*/ 119443 w 936498"/>
                <a:gd name="connsiteY139" fmla="*/ 593884 h 842295"/>
                <a:gd name="connsiteX140" fmla="*/ 120110 w 936498"/>
                <a:gd name="connsiteY140" fmla="*/ 592265 h 842295"/>
                <a:gd name="connsiteX141" fmla="*/ 145066 w 936498"/>
                <a:gd name="connsiteY141" fmla="*/ 509588 h 842295"/>
                <a:gd name="connsiteX142" fmla="*/ 150304 w 936498"/>
                <a:gd name="connsiteY142" fmla="*/ 493490 h 842295"/>
                <a:gd name="connsiteX143" fmla="*/ 153924 w 936498"/>
                <a:gd name="connsiteY143" fmla="*/ 480727 h 842295"/>
                <a:gd name="connsiteX144" fmla="*/ 158115 w 936498"/>
                <a:gd name="connsiteY144" fmla="*/ 466249 h 842295"/>
                <a:gd name="connsiteX145" fmla="*/ 166973 w 936498"/>
                <a:gd name="connsiteY145" fmla="*/ 436721 h 842295"/>
                <a:gd name="connsiteX146" fmla="*/ 181737 w 936498"/>
                <a:gd name="connsiteY146" fmla="*/ 389192 h 842295"/>
                <a:gd name="connsiteX147" fmla="*/ 182404 w 936498"/>
                <a:gd name="connsiteY147" fmla="*/ 386525 h 842295"/>
                <a:gd name="connsiteX148" fmla="*/ 183071 w 936498"/>
                <a:gd name="connsiteY148" fmla="*/ 386525 h 842295"/>
                <a:gd name="connsiteX149" fmla="*/ 204407 w 936498"/>
                <a:gd name="connsiteY149" fmla="*/ 334042 h 842295"/>
                <a:gd name="connsiteX150" fmla="*/ 204788 w 936498"/>
                <a:gd name="connsiteY150" fmla="*/ 333089 h 842295"/>
                <a:gd name="connsiteX151" fmla="*/ 206407 w 936498"/>
                <a:gd name="connsiteY151" fmla="*/ 291751 h 842295"/>
                <a:gd name="connsiteX152" fmla="*/ 206407 w 936498"/>
                <a:gd name="connsiteY152" fmla="*/ 291370 h 842295"/>
                <a:gd name="connsiteX153" fmla="*/ 207074 w 936498"/>
                <a:gd name="connsiteY153" fmla="*/ 272034 h 842295"/>
                <a:gd name="connsiteX154" fmla="*/ 207740 w 936498"/>
                <a:gd name="connsiteY154" fmla="*/ 257270 h 842295"/>
                <a:gd name="connsiteX155" fmla="*/ 208026 w 936498"/>
                <a:gd name="connsiteY155" fmla="*/ 257270 h 842295"/>
                <a:gd name="connsiteX156" fmla="*/ 208312 w 936498"/>
                <a:gd name="connsiteY156" fmla="*/ 252031 h 842295"/>
                <a:gd name="connsiteX157" fmla="*/ 208312 w 936498"/>
                <a:gd name="connsiteY157" fmla="*/ 250984 h 842295"/>
                <a:gd name="connsiteX158" fmla="*/ 208693 w 936498"/>
                <a:gd name="connsiteY158" fmla="*/ 249746 h 842295"/>
                <a:gd name="connsiteX159" fmla="*/ 210312 w 936498"/>
                <a:gd name="connsiteY159" fmla="*/ 237935 h 842295"/>
                <a:gd name="connsiteX160" fmla="*/ 212598 w 936498"/>
                <a:gd name="connsiteY160" fmla="*/ 221171 h 842295"/>
                <a:gd name="connsiteX161" fmla="*/ 212598 w 936498"/>
                <a:gd name="connsiteY161" fmla="*/ 220504 h 842295"/>
                <a:gd name="connsiteX162" fmla="*/ 240506 w 936498"/>
                <a:gd name="connsiteY162" fmla="*/ 191262 h 842295"/>
                <a:gd name="connsiteX163" fmla="*/ 258889 w 936498"/>
                <a:gd name="connsiteY163" fmla="*/ 172593 h 842295"/>
                <a:gd name="connsiteX164" fmla="*/ 259842 w 936498"/>
                <a:gd name="connsiteY164" fmla="*/ 170593 h 842295"/>
                <a:gd name="connsiteX165" fmla="*/ 270986 w 936498"/>
                <a:gd name="connsiteY165" fmla="*/ 150971 h 842295"/>
                <a:gd name="connsiteX166" fmla="*/ 290703 w 936498"/>
                <a:gd name="connsiteY166" fmla="*/ 117443 h 842295"/>
                <a:gd name="connsiteX167" fmla="*/ 292703 w 936498"/>
                <a:gd name="connsiteY167" fmla="*/ 113538 h 842295"/>
                <a:gd name="connsiteX168" fmla="*/ 294037 w 936498"/>
                <a:gd name="connsiteY168" fmla="*/ 111252 h 84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936498" h="842295">
                  <a:moveTo>
                    <a:pt x="294037" y="111252"/>
                  </a:moveTo>
                  <a:lnTo>
                    <a:pt x="294037" y="111252"/>
                  </a:lnTo>
                  <a:lnTo>
                    <a:pt x="292037" y="99060"/>
                  </a:lnTo>
                  <a:lnTo>
                    <a:pt x="290703" y="92202"/>
                  </a:lnTo>
                  <a:lnTo>
                    <a:pt x="290703" y="91250"/>
                  </a:lnTo>
                  <a:lnTo>
                    <a:pt x="290036" y="87249"/>
                  </a:lnTo>
                  <a:lnTo>
                    <a:pt x="289750" y="86296"/>
                  </a:lnTo>
                  <a:lnTo>
                    <a:pt x="282797" y="50864"/>
                  </a:lnTo>
                  <a:lnTo>
                    <a:pt x="281559" y="42291"/>
                  </a:lnTo>
                  <a:lnTo>
                    <a:pt x="281559" y="34100"/>
                  </a:lnTo>
                  <a:lnTo>
                    <a:pt x="290036" y="17431"/>
                  </a:lnTo>
                  <a:lnTo>
                    <a:pt x="291084" y="16383"/>
                  </a:lnTo>
                  <a:lnTo>
                    <a:pt x="295275" y="7239"/>
                  </a:lnTo>
                  <a:lnTo>
                    <a:pt x="298895" y="0"/>
                  </a:lnTo>
                  <a:lnTo>
                    <a:pt x="300895" y="1619"/>
                  </a:lnTo>
                  <a:lnTo>
                    <a:pt x="301180" y="2667"/>
                  </a:lnTo>
                  <a:lnTo>
                    <a:pt x="302228" y="3619"/>
                  </a:lnTo>
                  <a:lnTo>
                    <a:pt x="303847" y="3619"/>
                  </a:lnTo>
                  <a:lnTo>
                    <a:pt x="304514" y="3905"/>
                  </a:lnTo>
                  <a:lnTo>
                    <a:pt x="304800" y="5239"/>
                  </a:lnTo>
                  <a:lnTo>
                    <a:pt x="304514" y="5906"/>
                  </a:lnTo>
                  <a:lnTo>
                    <a:pt x="304800" y="6858"/>
                  </a:lnTo>
                  <a:lnTo>
                    <a:pt x="306134" y="7906"/>
                  </a:lnTo>
                  <a:lnTo>
                    <a:pt x="307467" y="8573"/>
                  </a:lnTo>
                  <a:lnTo>
                    <a:pt x="309372" y="9811"/>
                  </a:lnTo>
                  <a:lnTo>
                    <a:pt x="312706" y="10858"/>
                  </a:lnTo>
                  <a:lnTo>
                    <a:pt x="314039" y="11525"/>
                  </a:lnTo>
                  <a:lnTo>
                    <a:pt x="315659" y="13144"/>
                  </a:lnTo>
                  <a:lnTo>
                    <a:pt x="317945" y="18669"/>
                  </a:lnTo>
                  <a:lnTo>
                    <a:pt x="318897" y="19717"/>
                  </a:lnTo>
                  <a:lnTo>
                    <a:pt x="320897" y="21336"/>
                  </a:lnTo>
                  <a:lnTo>
                    <a:pt x="322231" y="22955"/>
                  </a:lnTo>
                  <a:lnTo>
                    <a:pt x="324517" y="24289"/>
                  </a:lnTo>
                  <a:lnTo>
                    <a:pt x="326517" y="24956"/>
                  </a:lnTo>
                  <a:lnTo>
                    <a:pt x="330422" y="13811"/>
                  </a:lnTo>
                  <a:lnTo>
                    <a:pt x="330041" y="13430"/>
                  </a:lnTo>
                  <a:lnTo>
                    <a:pt x="330708" y="12192"/>
                  </a:lnTo>
                  <a:lnTo>
                    <a:pt x="393763" y="14097"/>
                  </a:lnTo>
                  <a:lnTo>
                    <a:pt x="396050" y="23336"/>
                  </a:lnTo>
                  <a:lnTo>
                    <a:pt x="397669" y="26956"/>
                  </a:lnTo>
                  <a:lnTo>
                    <a:pt x="402241" y="31528"/>
                  </a:lnTo>
                  <a:lnTo>
                    <a:pt x="405860" y="40672"/>
                  </a:lnTo>
                  <a:lnTo>
                    <a:pt x="404527" y="55435"/>
                  </a:lnTo>
                  <a:lnTo>
                    <a:pt x="401288" y="71819"/>
                  </a:lnTo>
                  <a:lnTo>
                    <a:pt x="414433" y="80105"/>
                  </a:lnTo>
                  <a:lnTo>
                    <a:pt x="425863" y="90869"/>
                  </a:lnTo>
                  <a:lnTo>
                    <a:pt x="435769" y="114491"/>
                  </a:lnTo>
                  <a:lnTo>
                    <a:pt x="456438" y="103727"/>
                  </a:lnTo>
                  <a:lnTo>
                    <a:pt x="451199" y="144685"/>
                  </a:lnTo>
                  <a:lnTo>
                    <a:pt x="453485" y="150971"/>
                  </a:lnTo>
                  <a:lnTo>
                    <a:pt x="459391" y="161068"/>
                  </a:lnTo>
                  <a:lnTo>
                    <a:pt x="462629" y="167354"/>
                  </a:lnTo>
                  <a:lnTo>
                    <a:pt x="467868" y="175546"/>
                  </a:lnTo>
                  <a:lnTo>
                    <a:pt x="471868" y="181166"/>
                  </a:lnTo>
                  <a:lnTo>
                    <a:pt x="477774" y="190976"/>
                  </a:lnTo>
                  <a:lnTo>
                    <a:pt x="479393" y="193643"/>
                  </a:lnTo>
                  <a:lnTo>
                    <a:pt x="485584" y="200787"/>
                  </a:lnTo>
                  <a:lnTo>
                    <a:pt x="489204" y="205454"/>
                  </a:lnTo>
                  <a:lnTo>
                    <a:pt x="501682" y="210979"/>
                  </a:lnTo>
                  <a:lnTo>
                    <a:pt x="509873" y="214598"/>
                  </a:lnTo>
                  <a:lnTo>
                    <a:pt x="518446" y="218218"/>
                  </a:lnTo>
                  <a:lnTo>
                    <a:pt x="530543" y="223456"/>
                  </a:lnTo>
                  <a:lnTo>
                    <a:pt x="548926" y="230029"/>
                  </a:lnTo>
                  <a:lnTo>
                    <a:pt x="555879" y="232600"/>
                  </a:lnTo>
                  <a:lnTo>
                    <a:pt x="564356" y="236220"/>
                  </a:lnTo>
                  <a:lnTo>
                    <a:pt x="570643" y="237268"/>
                  </a:lnTo>
                  <a:lnTo>
                    <a:pt x="582073" y="243459"/>
                  </a:lnTo>
                  <a:lnTo>
                    <a:pt x="605028" y="254318"/>
                  </a:lnTo>
                  <a:lnTo>
                    <a:pt x="609981" y="253365"/>
                  </a:lnTo>
                  <a:lnTo>
                    <a:pt x="612648" y="256604"/>
                  </a:lnTo>
                  <a:lnTo>
                    <a:pt x="613601" y="256889"/>
                  </a:lnTo>
                  <a:lnTo>
                    <a:pt x="615220" y="256889"/>
                  </a:lnTo>
                  <a:lnTo>
                    <a:pt x="656558" y="252984"/>
                  </a:lnTo>
                  <a:lnTo>
                    <a:pt x="722186" y="249365"/>
                  </a:lnTo>
                  <a:lnTo>
                    <a:pt x="723519" y="249365"/>
                  </a:lnTo>
                  <a:lnTo>
                    <a:pt x="726472" y="249079"/>
                  </a:lnTo>
                  <a:lnTo>
                    <a:pt x="795052" y="245745"/>
                  </a:lnTo>
                  <a:lnTo>
                    <a:pt x="879062" y="242506"/>
                  </a:lnTo>
                  <a:lnTo>
                    <a:pt x="879729" y="242792"/>
                  </a:lnTo>
                  <a:lnTo>
                    <a:pt x="936498" y="500444"/>
                  </a:lnTo>
                  <a:lnTo>
                    <a:pt x="905923" y="505968"/>
                  </a:lnTo>
                  <a:lnTo>
                    <a:pt x="870204" y="512826"/>
                  </a:lnTo>
                  <a:lnTo>
                    <a:pt x="867251" y="513493"/>
                  </a:lnTo>
                  <a:lnTo>
                    <a:pt x="865918" y="514160"/>
                  </a:lnTo>
                  <a:lnTo>
                    <a:pt x="864298" y="514826"/>
                  </a:lnTo>
                  <a:lnTo>
                    <a:pt x="831437" y="521113"/>
                  </a:lnTo>
                  <a:lnTo>
                    <a:pt x="800576" y="527018"/>
                  </a:lnTo>
                  <a:lnTo>
                    <a:pt x="757999" y="535877"/>
                  </a:lnTo>
                  <a:lnTo>
                    <a:pt x="722567" y="542735"/>
                  </a:lnTo>
                  <a:lnTo>
                    <a:pt x="722186" y="542354"/>
                  </a:lnTo>
                  <a:lnTo>
                    <a:pt x="720852" y="542354"/>
                  </a:lnTo>
                  <a:lnTo>
                    <a:pt x="693992" y="548259"/>
                  </a:lnTo>
                  <a:lnTo>
                    <a:pt x="660463" y="555212"/>
                  </a:lnTo>
                  <a:lnTo>
                    <a:pt x="611600" y="565690"/>
                  </a:lnTo>
                  <a:lnTo>
                    <a:pt x="590645" y="570262"/>
                  </a:lnTo>
                  <a:lnTo>
                    <a:pt x="587026" y="570929"/>
                  </a:lnTo>
                  <a:lnTo>
                    <a:pt x="587312" y="570929"/>
                  </a:lnTo>
                  <a:lnTo>
                    <a:pt x="516446" y="586359"/>
                  </a:lnTo>
                  <a:lnTo>
                    <a:pt x="515779" y="586359"/>
                  </a:lnTo>
                  <a:lnTo>
                    <a:pt x="498729" y="579787"/>
                  </a:lnTo>
                  <a:lnTo>
                    <a:pt x="470821" y="593884"/>
                  </a:lnTo>
                  <a:lnTo>
                    <a:pt x="433768" y="613601"/>
                  </a:lnTo>
                  <a:lnTo>
                    <a:pt x="432435" y="614553"/>
                  </a:lnTo>
                  <a:lnTo>
                    <a:pt x="393763" y="633984"/>
                  </a:lnTo>
                  <a:lnTo>
                    <a:pt x="393383" y="634270"/>
                  </a:lnTo>
                  <a:lnTo>
                    <a:pt x="341947" y="671703"/>
                  </a:lnTo>
                  <a:lnTo>
                    <a:pt x="298609" y="703517"/>
                  </a:lnTo>
                  <a:lnTo>
                    <a:pt x="292703" y="707803"/>
                  </a:lnTo>
                  <a:lnTo>
                    <a:pt x="283845" y="713708"/>
                  </a:lnTo>
                  <a:lnTo>
                    <a:pt x="220789" y="759619"/>
                  </a:lnTo>
                  <a:lnTo>
                    <a:pt x="219170" y="760571"/>
                  </a:lnTo>
                  <a:lnTo>
                    <a:pt x="211931" y="765810"/>
                  </a:lnTo>
                  <a:lnTo>
                    <a:pt x="175165" y="792766"/>
                  </a:lnTo>
                  <a:lnTo>
                    <a:pt x="165735" y="799624"/>
                  </a:lnTo>
                  <a:lnTo>
                    <a:pt x="144685" y="816102"/>
                  </a:lnTo>
                  <a:lnTo>
                    <a:pt x="109918" y="842296"/>
                  </a:lnTo>
                  <a:lnTo>
                    <a:pt x="110204" y="840962"/>
                  </a:lnTo>
                  <a:lnTo>
                    <a:pt x="110871" y="839724"/>
                  </a:lnTo>
                  <a:lnTo>
                    <a:pt x="49530" y="788194"/>
                  </a:lnTo>
                  <a:lnTo>
                    <a:pt x="20383" y="763524"/>
                  </a:lnTo>
                  <a:lnTo>
                    <a:pt x="12478" y="756666"/>
                  </a:lnTo>
                  <a:lnTo>
                    <a:pt x="0" y="746474"/>
                  </a:lnTo>
                  <a:lnTo>
                    <a:pt x="4953" y="744569"/>
                  </a:lnTo>
                  <a:lnTo>
                    <a:pt x="22955" y="736949"/>
                  </a:lnTo>
                  <a:lnTo>
                    <a:pt x="53150" y="723805"/>
                  </a:lnTo>
                  <a:lnTo>
                    <a:pt x="53435" y="723233"/>
                  </a:lnTo>
                  <a:lnTo>
                    <a:pt x="75438" y="681514"/>
                  </a:lnTo>
                  <a:lnTo>
                    <a:pt x="88297" y="657606"/>
                  </a:lnTo>
                  <a:lnTo>
                    <a:pt x="96774" y="641128"/>
                  </a:lnTo>
                  <a:lnTo>
                    <a:pt x="97155" y="639223"/>
                  </a:lnTo>
                  <a:lnTo>
                    <a:pt x="98108" y="636937"/>
                  </a:lnTo>
                  <a:lnTo>
                    <a:pt x="98774" y="635889"/>
                  </a:lnTo>
                  <a:lnTo>
                    <a:pt x="98774" y="632936"/>
                  </a:lnTo>
                  <a:lnTo>
                    <a:pt x="100393" y="631317"/>
                  </a:lnTo>
                  <a:lnTo>
                    <a:pt x="103346" y="629317"/>
                  </a:lnTo>
                  <a:lnTo>
                    <a:pt x="106013" y="626745"/>
                  </a:lnTo>
                  <a:lnTo>
                    <a:pt x="108299" y="626364"/>
                  </a:lnTo>
                  <a:lnTo>
                    <a:pt x="108966" y="626078"/>
                  </a:lnTo>
                  <a:lnTo>
                    <a:pt x="118491" y="594265"/>
                  </a:lnTo>
                  <a:lnTo>
                    <a:pt x="119443" y="593884"/>
                  </a:lnTo>
                  <a:lnTo>
                    <a:pt x="120110" y="592265"/>
                  </a:lnTo>
                  <a:lnTo>
                    <a:pt x="145066" y="509588"/>
                  </a:lnTo>
                  <a:lnTo>
                    <a:pt x="150304" y="493490"/>
                  </a:lnTo>
                  <a:lnTo>
                    <a:pt x="153924" y="480727"/>
                  </a:lnTo>
                  <a:lnTo>
                    <a:pt x="158115" y="466249"/>
                  </a:lnTo>
                  <a:lnTo>
                    <a:pt x="166973" y="436721"/>
                  </a:lnTo>
                  <a:lnTo>
                    <a:pt x="181737" y="389192"/>
                  </a:lnTo>
                  <a:lnTo>
                    <a:pt x="182404" y="386525"/>
                  </a:lnTo>
                  <a:lnTo>
                    <a:pt x="183071" y="386525"/>
                  </a:lnTo>
                  <a:lnTo>
                    <a:pt x="204407" y="334042"/>
                  </a:lnTo>
                  <a:lnTo>
                    <a:pt x="204788" y="333089"/>
                  </a:lnTo>
                  <a:lnTo>
                    <a:pt x="206407" y="291751"/>
                  </a:lnTo>
                  <a:lnTo>
                    <a:pt x="206407" y="291370"/>
                  </a:lnTo>
                  <a:lnTo>
                    <a:pt x="207074" y="272034"/>
                  </a:lnTo>
                  <a:lnTo>
                    <a:pt x="207740" y="257270"/>
                  </a:lnTo>
                  <a:lnTo>
                    <a:pt x="208026" y="257270"/>
                  </a:lnTo>
                  <a:lnTo>
                    <a:pt x="208312" y="252031"/>
                  </a:lnTo>
                  <a:lnTo>
                    <a:pt x="208312" y="250984"/>
                  </a:lnTo>
                  <a:lnTo>
                    <a:pt x="208693" y="249746"/>
                  </a:lnTo>
                  <a:lnTo>
                    <a:pt x="210312" y="237935"/>
                  </a:lnTo>
                  <a:lnTo>
                    <a:pt x="212598" y="221171"/>
                  </a:lnTo>
                  <a:lnTo>
                    <a:pt x="212598" y="220504"/>
                  </a:lnTo>
                  <a:lnTo>
                    <a:pt x="240506" y="191262"/>
                  </a:lnTo>
                  <a:lnTo>
                    <a:pt x="258889" y="172593"/>
                  </a:lnTo>
                  <a:lnTo>
                    <a:pt x="259842" y="170593"/>
                  </a:lnTo>
                  <a:lnTo>
                    <a:pt x="270986" y="150971"/>
                  </a:lnTo>
                  <a:lnTo>
                    <a:pt x="290703" y="117443"/>
                  </a:lnTo>
                  <a:lnTo>
                    <a:pt x="292703" y="113538"/>
                  </a:lnTo>
                  <a:lnTo>
                    <a:pt x="294037" y="11125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1BFC46CD-5B86-F2C7-47C8-36525E82FEBC}"/>
                </a:ext>
              </a:extLst>
            </p:cNvPr>
            <p:cNvSpPr/>
            <p:nvPr/>
          </p:nvSpPr>
          <p:spPr>
            <a:xfrm>
              <a:off x="2379867" y="4175917"/>
              <a:ext cx="449199" cy="418338"/>
            </a:xfrm>
            <a:custGeom>
              <a:avLst/>
              <a:gdLst>
                <a:gd name="connsiteX0" fmla="*/ 0 w 449199"/>
                <a:gd name="connsiteY0" fmla="*/ 6286 h 418338"/>
                <a:gd name="connsiteX1" fmla="*/ 952 w 449199"/>
                <a:gd name="connsiteY1" fmla="*/ 5906 h 418338"/>
                <a:gd name="connsiteX2" fmla="*/ 29527 w 449199"/>
                <a:gd name="connsiteY2" fmla="*/ 0 h 418338"/>
                <a:gd name="connsiteX3" fmla="*/ 35433 w 449199"/>
                <a:gd name="connsiteY3" fmla="*/ 0 h 418338"/>
                <a:gd name="connsiteX4" fmla="*/ 37052 w 449199"/>
                <a:gd name="connsiteY4" fmla="*/ 953 h 418338"/>
                <a:gd name="connsiteX5" fmla="*/ 38005 w 449199"/>
                <a:gd name="connsiteY5" fmla="*/ 953 h 418338"/>
                <a:gd name="connsiteX6" fmla="*/ 38386 w 449199"/>
                <a:gd name="connsiteY6" fmla="*/ 1334 h 418338"/>
                <a:gd name="connsiteX7" fmla="*/ 39338 w 449199"/>
                <a:gd name="connsiteY7" fmla="*/ 1334 h 418338"/>
                <a:gd name="connsiteX8" fmla="*/ 43243 w 449199"/>
                <a:gd name="connsiteY8" fmla="*/ 4286 h 418338"/>
                <a:gd name="connsiteX9" fmla="*/ 46196 w 449199"/>
                <a:gd name="connsiteY9" fmla="*/ 4286 h 418338"/>
                <a:gd name="connsiteX10" fmla="*/ 48196 w 449199"/>
                <a:gd name="connsiteY10" fmla="*/ 4572 h 418338"/>
                <a:gd name="connsiteX11" fmla="*/ 50482 w 449199"/>
                <a:gd name="connsiteY11" fmla="*/ 5239 h 418338"/>
                <a:gd name="connsiteX12" fmla="*/ 52768 w 449199"/>
                <a:gd name="connsiteY12" fmla="*/ 6953 h 418338"/>
                <a:gd name="connsiteX13" fmla="*/ 57436 w 449199"/>
                <a:gd name="connsiteY13" fmla="*/ 10859 h 418338"/>
                <a:gd name="connsiteX14" fmla="*/ 61341 w 449199"/>
                <a:gd name="connsiteY14" fmla="*/ 11144 h 418338"/>
                <a:gd name="connsiteX15" fmla="*/ 73819 w 449199"/>
                <a:gd name="connsiteY15" fmla="*/ 15431 h 418338"/>
                <a:gd name="connsiteX16" fmla="*/ 76771 w 449199"/>
                <a:gd name="connsiteY16" fmla="*/ 18383 h 418338"/>
                <a:gd name="connsiteX17" fmla="*/ 78105 w 449199"/>
                <a:gd name="connsiteY17" fmla="*/ 20384 h 418338"/>
                <a:gd name="connsiteX18" fmla="*/ 78391 w 449199"/>
                <a:gd name="connsiteY18" fmla="*/ 21336 h 418338"/>
                <a:gd name="connsiteX19" fmla="*/ 79057 w 449199"/>
                <a:gd name="connsiteY19" fmla="*/ 21050 h 418338"/>
                <a:gd name="connsiteX20" fmla="*/ 79057 w 449199"/>
                <a:gd name="connsiteY20" fmla="*/ 21336 h 418338"/>
                <a:gd name="connsiteX21" fmla="*/ 81058 w 449199"/>
                <a:gd name="connsiteY21" fmla="*/ 24003 h 418338"/>
                <a:gd name="connsiteX22" fmla="*/ 81725 w 449199"/>
                <a:gd name="connsiteY22" fmla="*/ 24670 h 418338"/>
                <a:gd name="connsiteX23" fmla="*/ 82963 w 449199"/>
                <a:gd name="connsiteY23" fmla="*/ 25241 h 418338"/>
                <a:gd name="connsiteX24" fmla="*/ 86582 w 449199"/>
                <a:gd name="connsiteY24" fmla="*/ 25241 h 418338"/>
                <a:gd name="connsiteX25" fmla="*/ 88868 w 449199"/>
                <a:gd name="connsiteY25" fmla="*/ 24956 h 418338"/>
                <a:gd name="connsiteX26" fmla="*/ 90868 w 449199"/>
                <a:gd name="connsiteY26" fmla="*/ 24003 h 418338"/>
                <a:gd name="connsiteX27" fmla="*/ 94107 w 449199"/>
                <a:gd name="connsiteY27" fmla="*/ 21717 h 418338"/>
                <a:gd name="connsiteX28" fmla="*/ 94488 w 449199"/>
                <a:gd name="connsiteY28" fmla="*/ 21717 h 418338"/>
                <a:gd name="connsiteX29" fmla="*/ 101060 w 449199"/>
                <a:gd name="connsiteY29" fmla="*/ 15145 h 418338"/>
                <a:gd name="connsiteX30" fmla="*/ 101346 w 449199"/>
                <a:gd name="connsiteY30" fmla="*/ 14478 h 418338"/>
                <a:gd name="connsiteX31" fmla="*/ 102013 w 449199"/>
                <a:gd name="connsiteY31" fmla="*/ 13430 h 418338"/>
                <a:gd name="connsiteX32" fmla="*/ 102679 w 449199"/>
                <a:gd name="connsiteY32" fmla="*/ 13145 h 418338"/>
                <a:gd name="connsiteX33" fmla="*/ 102965 w 449199"/>
                <a:gd name="connsiteY33" fmla="*/ 12478 h 418338"/>
                <a:gd name="connsiteX34" fmla="*/ 104013 w 449199"/>
                <a:gd name="connsiteY34" fmla="*/ 12192 h 418338"/>
                <a:gd name="connsiteX35" fmla="*/ 104680 w 449199"/>
                <a:gd name="connsiteY35" fmla="*/ 11144 h 418338"/>
                <a:gd name="connsiteX36" fmla="*/ 104965 w 449199"/>
                <a:gd name="connsiteY36" fmla="*/ 9525 h 418338"/>
                <a:gd name="connsiteX37" fmla="*/ 106299 w 449199"/>
                <a:gd name="connsiteY37" fmla="*/ 7239 h 418338"/>
                <a:gd name="connsiteX38" fmla="*/ 106585 w 449199"/>
                <a:gd name="connsiteY38" fmla="*/ 7239 h 418338"/>
                <a:gd name="connsiteX39" fmla="*/ 106299 w 449199"/>
                <a:gd name="connsiteY39" fmla="*/ 7239 h 418338"/>
                <a:gd name="connsiteX40" fmla="*/ 106299 w 449199"/>
                <a:gd name="connsiteY40" fmla="*/ 8573 h 418338"/>
                <a:gd name="connsiteX41" fmla="*/ 104965 w 449199"/>
                <a:gd name="connsiteY41" fmla="*/ 17717 h 418338"/>
                <a:gd name="connsiteX42" fmla="*/ 105918 w 449199"/>
                <a:gd name="connsiteY42" fmla="*/ 21050 h 418338"/>
                <a:gd name="connsiteX43" fmla="*/ 106299 w 449199"/>
                <a:gd name="connsiteY43" fmla="*/ 21717 h 418338"/>
                <a:gd name="connsiteX44" fmla="*/ 108299 w 449199"/>
                <a:gd name="connsiteY44" fmla="*/ 23622 h 418338"/>
                <a:gd name="connsiteX45" fmla="*/ 115443 w 449199"/>
                <a:gd name="connsiteY45" fmla="*/ 28194 h 418338"/>
                <a:gd name="connsiteX46" fmla="*/ 124301 w 449199"/>
                <a:gd name="connsiteY46" fmla="*/ 35147 h 418338"/>
                <a:gd name="connsiteX47" fmla="*/ 136779 w 449199"/>
                <a:gd name="connsiteY47" fmla="*/ 41339 h 418338"/>
                <a:gd name="connsiteX48" fmla="*/ 140779 w 449199"/>
                <a:gd name="connsiteY48" fmla="*/ 44672 h 418338"/>
                <a:gd name="connsiteX49" fmla="*/ 150876 w 449199"/>
                <a:gd name="connsiteY49" fmla="*/ 47625 h 418338"/>
                <a:gd name="connsiteX50" fmla="*/ 151257 w 449199"/>
                <a:gd name="connsiteY50" fmla="*/ 47625 h 418338"/>
                <a:gd name="connsiteX51" fmla="*/ 151257 w 449199"/>
                <a:gd name="connsiteY51" fmla="*/ 38767 h 418338"/>
                <a:gd name="connsiteX52" fmla="*/ 152876 w 449199"/>
                <a:gd name="connsiteY52" fmla="*/ 24003 h 418338"/>
                <a:gd name="connsiteX53" fmla="*/ 152590 w 449199"/>
                <a:gd name="connsiteY53" fmla="*/ 23336 h 418338"/>
                <a:gd name="connsiteX54" fmla="*/ 152876 w 449199"/>
                <a:gd name="connsiteY54" fmla="*/ 16383 h 418338"/>
                <a:gd name="connsiteX55" fmla="*/ 171926 w 449199"/>
                <a:gd name="connsiteY55" fmla="*/ 15811 h 418338"/>
                <a:gd name="connsiteX56" fmla="*/ 179451 w 449199"/>
                <a:gd name="connsiteY56" fmla="*/ 15145 h 418338"/>
                <a:gd name="connsiteX57" fmla="*/ 179832 w 449199"/>
                <a:gd name="connsiteY57" fmla="*/ 15431 h 418338"/>
                <a:gd name="connsiteX58" fmla="*/ 183071 w 449199"/>
                <a:gd name="connsiteY58" fmla="*/ 15145 h 418338"/>
                <a:gd name="connsiteX59" fmla="*/ 184023 w 449199"/>
                <a:gd name="connsiteY59" fmla="*/ 15431 h 418338"/>
                <a:gd name="connsiteX60" fmla="*/ 201739 w 449199"/>
                <a:gd name="connsiteY60" fmla="*/ 22670 h 418338"/>
                <a:gd name="connsiteX61" fmla="*/ 211264 w 449199"/>
                <a:gd name="connsiteY61" fmla="*/ 26575 h 418338"/>
                <a:gd name="connsiteX62" fmla="*/ 242506 w 449199"/>
                <a:gd name="connsiteY62" fmla="*/ 28861 h 418338"/>
                <a:gd name="connsiteX63" fmla="*/ 242792 w 449199"/>
                <a:gd name="connsiteY63" fmla="*/ 29242 h 418338"/>
                <a:gd name="connsiteX64" fmla="*/ 244126 w 449199"/>
                <a:gd name="connsiteY64" fmla="*/ 29242 h 418338"/>
                <a:gd name="connsiteX65" fmla="*/ 266414 w 449199"/>
                <a:gd name="connsiteY65" fmla="*/ 32195 h 418338"/>
                <a:gd name="connsiteX66" fmla="*/ 267081 w 449199"/>
                <a:gd name="connsiteY66" fmla="*/ 32195 h 418338"/>
                <a:gd name="connsiteX67" fmla="*/ 267081 w 449199"/>
                <a:gd name="connsiteY67" fmla="*/ 32861 h 418338"/>
                <a:gd name="connsiteX68" fmla="*/ 266414 w 449199"/>
                <a:gd name="connsiteY68" fmla="*/ 34766 h 418338"/>
                <a:gd name="connsiteX69" fmla="*/ 266414 w 449199"/>
                <a:gd name="connsiteY69" fmla="*/ 36767 h 418338"/>
                <a:gd name="connsiteX70" fmla="*/ 265747 w 449199"/>
                <a:gd name="connsiteY70" fmla="*/ 37052 h 418338"/>
                <a:gd name="connsiteX71" fmla="*/ 265462 w 449199"/>
                <a:gd name="connsiteY71" fmla="*/ 37719 h 418338"/>
                <a:gd name="connsiteX72" fmla="*/ 265462 w 449199"/>
                <a:gd name="connsiteY72" fmla="*/ 38386 h 418338"/>
                <a:gd name="connsiteX73" fmla="*/ 264414 w 449199"/>
                <a:gd name="connsiteY73" fmla="*/ 39053 h 418338"/>
                <a:gd name="connsiteX74" fmla="*/ 262509 w 449199"/>
                <a:gd name="connsiteY74" fmla="*/ 40005 h 418338"/>
                <a:gd name="connsiteX75" fmla="*/ 257842 w 449199"/>
                <a:gd name="connsiteY75" fmla="*/ 43625 h 418338"/>
                <a:gd name="connsiteX76" fmla="*/ 254603 w 449199"/>
                <a:gd name="connsiteY76" fmla="*/ 45911 h 418338"/>
                <a:gd name="connsiteX77" fmla="*/ 244792 w 449199"/>
                <a:gd name="connsiteY77" fmla="*/ 40386 h 418338"/>
                <a:gd name="connsiteX78" fmla="*/ 240125 w 449199"/>
                <a:gd name="connsiteY78" fmla="*/ 48578 h 418338"/>
                <a:gd name="connsiteX79" fmla="*/ 238887 w 449199"/>
                <a:gd name="connsiteY79" fmla="*/ 50864 h 418338"/>
                <a:gd name="connsiteX80" fmla="*/ 238887 w 449199"/>
                <a:gd name="connsiteY80" fmla="*/ 51245 h 418338"/>
                <a:gd name="connsiteX81" fmla="*/ 237554 w 449199"/>
                <a:gd name="connsiteY81" fmla="*/ 55436 h 418338"/>
                <a:gd name="connsiteX82" fmla="*/ 237554 w 449199"/>
                <a:gd name="connsiteY82" fmla="*/ 55817 h 418338"/>
                <a:gd name="connsiteX83" fmla="*/ 236601 w 449199"/>
                <a:gd name="connsiteY83" fmla="*/ 56102 h 418338"/>
                <a:gd name="connsiteX84" fmla="*/ 235934 w 449199"/>
                <a:gd name="connsiteY84" fmla="*/ 56483 h 418338"/>
                <a:gd name="connsiteX85" fmla="*/ 235553 w 449199"/>
                <a:gd name="connsiteY85" fmla="*/ 56483 h 418338"/>
                <a:gd name="connsiteX86" fmla="*/ 234886 w 449199"/>
                <a:gd name="connsiteY86" fmla="*/ 56769 h 418338"/>
                <a:gd name="connsiteX87" fmla="*/ 234601 w 449199"/>
                <a:gd name="connsiteY87" fmla="*/ 57722 h 418338"/>
                <a:gd name="connsiteX88" fmla="*/ 234220 w 449199"/>
                <a:gd name="connsiteY88" fmla="*/ 58103 h 418338"/>
                <a:gd name="connsiteX89" fmla="*/ 233934 w 449199"/>
                <a:gd name="connsiteY89" fmla="*/ 58769 h 418338"/>
                <a:gd name="connsiteX90" fmla="*/ 233648 w 449199"/>
                <a:gd name="connsiteY90" fmla="*/ 59055 h 418338"/>
                <a:gd name="connsiteX91" fmla="*/ 233934 w 449199"/>
                <a:gd name="connsiteY91" fmla="*/ 59055 h 418338"/>
                <a:gd name="connsiteX92" fmla="*/ 233267 w 449199"/>
                <a:gd name="connsiteY92" fmla="*/ 59436 h 418338"/>
                <a:gd name="connsiteX93" fmla="*/ 230981 w 449199"/>
                <a:gd name="connsiteY93" fmla="*/ 61055 h 418338"/>
                <a:gd name="connsiteX94" fmla="*/ 230029 w 449199"/>
                <a:gd name="connsiteY94" fmla="*/ 61055 h 418338"/>
                <a:gd name="connsiteX95" fmla="*/ 229648 w 449199"/>
                <a:gd name="connsiteY95" fmla="*/ 61722 h 418338"/>
                <a:gd name="connsiteX96" fmla="*/ 228981 w 449199"/>
                <a:gd name="connsiteY96" fmla="*/ 62008 h 418338"/>
                <a:gd name="connsiteX97" fmla="*/ 228029 w 449199"/>
                <a:gd name="connsiteY97" fmla="*/ 62389 h 418338"/>
                <a:gd name="connsiteX98" fmla="*/ 227647 w 449199"/>
                <a:gd name="connsiteY98" fmla="*/ 62389 h 418338"/>
                <a:gd name="connsiteX99" fmla="*/ 226409 w 449199"/>
                <a:gd name="connsiteY99" fmla="*/ 64008 h 418338"/>
                <a:gd name="connsiteX100" fmla="*/ 228981 w 449199"/>
                <a:gd name="connsiteY100" fmla="*/ 68961 h 418338"/>
                <a:gd name="connsiteX101" fmla="*/ 230314 w 449199"/>
                <a:gd name="connsiteY101" fmla="*/ 71533 h 418338"/>
                <a:gd name="connsiteX102" fmla="*/ 230314 w 449199"/>
                <a:gd name="connsiteY102" fmla="*/ 71914 h 418338"/>
                <a:gd name="connsiteX103" fmla="*/ 228314 w 449199"/>
                <a:gd name="connsiteY103" fmla="*/ 79058 h 418338"/>
                <a:gd name="connsiteX104" fmla="*/ 228314 w 449199"/>
                <a:gd name="connsiteY104" fmla="*/ 85630 h 418338"/>
                <a:gd name="connsiteX105" fmla="*/ 227076 w 449199"/>
                <a:gd name="connsiteY105" fmla="*/ 88583 h 418338"/>
                <a:gd name="connsiteX106" fmla="*/ 226695 w 449199"/>
                <a:gd name="connsiteY106" fmla="*/ 89249 h 418338"/>
                <a:gd name="connsiteX107" fmla="*/ 226409 w 449199"/>
                <a:gd name="connsiteY107" fmla="*/ 89630 h 418338"/>
                <a:gd name="connsiteX108" fmla="*/ 226028 w 449199"/>
                <a:gd name="connsiteY108" fmla="*/ 90869 h 418338"/>
                <a:gd name="connsiteX109" fmla="*/ 225742 w 449199"/>
                <a:gd name="connsiteY109" fmla="*/ 91250 h 418338"/>
                <a:gd name="connsiteX110" fmla="*/ 227647 w 449199"/>
                <a:gd name="connsiteY110" fmla="*/ 97441 h 418338"/>
                <a:gd name="connsiteX111" fmla="*/ 228981 w 449199"/>
                <a:gd name="connsiteY111" fmla="*/ 102394 h 418338"/>
                <a:gd name="connsiteX112" fmla="*/ 228981 w 449199"/>
                <a:gd name="connsiteY112" fmla="*/ 103346 h 418338"/>
                <a:gd name="connsiteX113" fmla="*/ 228695 w 449199"/>
                <a:gd name="connsiteY113" fmla="*/ 104013 h 418338"/>
                <a:gd name="connsiteX114" fmla="*/ 226695 w 449199"/>
                <a:gd name="connsiteY114" fmla="*/ 108966 h 418338"/>
                <a:gd name="connsiteX115" fmla="*/ 231648 w 449199"/>
                <a:gd name="connsiteY115" fmla="*/ 113538 h 418338"/>
                <a:gd name="connsiteX116" fmla="*/ 235553 w 449199"/>
                <a:gd name="connsiteY116" fmla="*/ 117443 h 418338"/>
                <a:gd name="connsiteX117" fmla="*/ 234886 w 449199"/>
                <a:gd name="connsiteY117" fmla="*/ 117824 h 418338"/>
                <a:gd name="connsiteX118" fmla="*/ 235267 w 449199"/>
                <a:gd name="connsiteY118" fmla="*/ 118110 h 418338"/>
                <a:gd name="connsiteX119" fmla="*/ 233648 w 449199"/>
                <a:gd name="connsiteY119" fmla="*/ 118777 h 418338"/>
                <a:gd name="connsiteX120" fmla="*/ 232600 w 449199"/>
                <a:gd name="connsiteY120" fmla="*/ 120777 h 418338"/>
                <a:gd name="connsiteX121" fmla="*/ 232981 w 449199"/>
                <a:gd name="connsiteY121" fmla="*/ 121730 h 418338"/>
                <a:gd name="connsiteX122" fmla="*/ 234220 w 449199"/>
                <a:gd name="connsiteY122" fmla="*/ 124016 h 418338"/>
                <a:gd name="connsiteX123" fmla="*/ 234886 w 449199"/>
                <a:gd name="connsiteY123" fmla="*/ 125730 h 418338"/>
                <a:gd name="connsiteX124" fmla="*/ 235267 w 449199"/>
                <a:gd name="connsiteY124" fmla="*/ 126302 h 418338"/>
                <a:gd name="connsiteX125" fmla="*/ 236887 w 449199"/>
                <a:gd name="connsiteY125" fmla="*/ 128016 h 418338"/>
                <a:gd name="connsiteX126" fmla="*/ 236887 w 449199"/>
                <a:gd name="connsiteY126" fmla="*/ 128302 h 418338"/>
                <a:gd name="connsiteX127" fmla="*/ 237172 w 449199"/>
                <a:gd name="connsiteY127" fmla="*/ 128683 h 418338"/>
                <a:gd name="connsiteX128" fmla="*/ 236887 w 449199"/>
                <a:gd name="connsiteY128" fmla="*/ 130588 h 418338"/>
                <a:gd name="connsiteX129" fmla="*/ 236601 w 449199"/>
                <a:gd name="connsiteY129" fmla="*/ 135826 h 418338"/>
                <a:gd name="connsiteX130" fmla="*/ 237839 w 449199"/>
                <a:gd name="connsiteY130" fmla="*/ 139160 h 418338"/>
                <a:gd name="connsiteX131" fmla="*/ 238506 w 449199"/>
                <a:gd name="connsiteY131" fmla="*/ 140113 h 418338"/>
                <a:gd name="connsiteX132" fmla="*/ 238506 w 449199"/>
                <a:gd name="connsiteY132" fmla="*/ 140780 h 418338"/>
                <a:gd name="connsiteX133" fmla="*/ 240125 w 449199"/>
                <a:gd name="connsiteY133" fmla="*/ 144018 h 418338"/>
                <a:gd name="connsiteX134" fmla="*/ 241840 w 449199"/>
                <a:gd name="connsiteY134" fmla="*/ 148685 h 418338"/>
                <a:gd name="connsiteX135" fmla="*/ 243459 w 449199"/>
                <a:gd name="connsiteY135" fmla="*/ 151257 h 418338"/>
                <a:gd name="connsiteX136" fmla="*/ 244411 w 449199"/>
                <a:gd name="connsiteY136" fmla="*/ 152876 h 418338"/>
                <a:gd name="connsiteX137" fmla="*/ 245078 w 449199"/>
                <a:gd name="connsiteY137" fmla="*/ 153924 h 418338"/>
                <a:gd name="connsiteX138" fmla="*/ 246697 w 449199"/>
                <a:gd name="connsiteY138" fmla="*/ 156496 h 418338"/>
                <a:gd name="connsiteX139" fmla="*/ 253936 w 449199"/>
                <a:gd name="connsiteY139" fmla="*/ 168021 h 418338"/>
                <a:gd name="connsiteX140" fmla="*/ 255937 w 449199"/>
                <a:gd name="connsiteY140" fmla="*/ 171260 h 418338"/>
                <a:gd name="connsiteX141" fmla="*/ 257556 w 449199"/>
                <a:gd name="connsiteY141" fmla="*/ 173926 h 418338"/>
                <a:gd name="connsiteX142" fmla="*/ 257556 w 449199"/>
                <a:gd name="connsiteY142" fmla="*/ 174879 h 418338"/>
                <a:gd name="connsiteX143" fmla="*/ 264128 w 449199"/>
                <a:gd name="connsiteY143" fmla="*/ 203168 h 418338"/>
                <a:gd name="connsiteX144" fmla="*/ 267367 w 449199"/>
                <a:gd name="connsiteY144" fmla="*/ 210979 h 418338"/>
                <a:gd name="connsiteX145" fmla="*/ 267081 w 449199"/>
                <a:gd name="connsiteY145" fmla="*/ 212312 h 418338"/>
                <a:gd name="connsiteX146" fmla="*/ 270034 w 449199"/>
                <a:gd name="connsiteY146" fmla="*/ 213265 h 418338"/>
                <a:gd name="connsiteX147" fmla="*/ 271653 w 449199"/>
                <a:gd name="connsiteY147" fmla="*/ 214598 h 418338"/>
                <a:gd name="connsiteX148" fmla="*/ 273272 w 449199"/>
                <a:gd name="connsiteY148" fmla="*/ 216884 h 418338"/>
                <a:gd name="connsiteX149" fmla="*/ 273653 w 449199"/>
                <a:gd name="connsiteY149" fmla="*/ 217551 h 418338"/>
                <a:gd name="connsiteX150" fmla="*/ 277939 w 449199"/>
                <a:gd name="connsiteY150" fmla="*/ 216884 h 418338"/>
                <a:gd name="connsiteX151" fmla="*/ 279178 w 449199"/>
                <a:gd name="connsiteY151" fmla="*/ 217551 h 418338"/>
                <a:gd name="connsiteX152" fmla="*/ 280892 w 449199"/>
                <a:gd name="connsiteY152" fmla="*/ 218218 h 418338"/>
                <a:gd name="connsiteX153" fmla="*/ 284797 w 449199"/>
                <a:gd name="connsiteY153" fmla="*/ 219837 h 418338"/>
                <a:gd name="connsiteX154" fmla="*/ 308705 w 449199"/>
                <a:gd name="connsiteY154" fmla="*/ 230696 h 418338"/>
                <a:gd name="connsiteX155" fmla="*/ 309086 w 449199"/>
                <a:gd name="connsiteY155" fmla="*/ 230696 h 418338"/>
                <a:gd name="connsiteX156" fmla="*/ 310039 w 449199"/>
                <a:gd name="connsiteY156" fmla="*/ 230981 h 418338"/>
                <a:gd name="connsiteX157" fmla="*/ 315277 w 449199"/>
                <a:gd name="connsiteY157" fmla="*/ 233648 h 418338"/>
                <a:gd name="connsiteX158" fmla="*/ 313658 w 449199"/>
                <a:gd name="connsiteY158" fmla="*/ 234601 h 418338"/>
                <a:gd name="connsiteX159" fmla="*/ 310039 w 449199"/>
                <a:gd name="connsiteY159" fmla="*/ 236601 h 418338"/>
                <a:gd name="connsiteX160" fmla="*/ 309753 w 449199"/>
                <a:gd name="connsiteY160" fmla="*/ 239173 h 418338"/>
                <a:gd name="connsiteX161" fmla="*/ 331089 w 449199"/>
                <a:gd name="connsiteY161" fmla="*/ 266129 h 418338"/>
                <a:gd name="connsiteX162" fmla="*/ 337661 w 449199"/>
                <a:gd name="connsiteY162" fmla="*/ 274034 h 418338"/>
                <a:gd name="connsiteX163" fmla="*/ 341186 w 449199"/>
                <a:gd name="connsiteY163" fmla="*/ 278225 h 418338"/>
                <a:gd name="connsiteX164" fmla="*/ 341566 w 449199"/>
                <a:gd name="connsiteY164" fmla="*/ 280226 h 418338"/>
                <a:gd name="connsiteX165" fmla="*/ 341566 w 449199"/>
                <a:gd name="connsiteY165" fmla="*/ 283559 h 418338"/>
                <a:gd name="connsiteX166" fmla="*/ 345853 w 449199"/>
                <a:gd name="connsiteY166" fmla="*/ 331089 h 418338"/>
                <a:gd name="connsiteX167" fmla="*/ 346138 w 449199"/>
                <a:gd name="connsiteY167" fmla="*/ 332042 h 418338"/>
                <a:gd name="connsiteX168" fmla="*/ 346138 w 449199"/>
                <a:gd name="connsiteY168" fmla="*/ 333375 h 418338"/>
                <a:gd name="connsiteX169" fmla="*/ 449199 w 449199"/>
                <a:gd name="connsiteY169" fmla="*/ 403955 h 418338"/>
                <a:gd name="connsiteX170" fmla="*/ 365188 w 449199"/>
                <a:gd name="connsiteY170" fmla="*/ 407194 h 418338"/>
                <a:gd name="connsiteX171" fmla="*/ 296609 w 449199"/>
                <a:gd name="connsiteY171" fmla="*/ 410528 h 418338"/>
                <a:gd name="connsiteX172" fmla="*/ 293656 w 449199"/>
                <a:gd name="connsiteY172" fmla="*/ 410813 h 418338"/>
                <a:gd name="connsiteX173" fmla="*/ 292322 w 449199"/>
                <a:gd name="connsiteY173" fmla="*/ 410813 h 418338"/>
                <a:gd name="connsiteX174" fmla="*/ 226695 w 449199"/>
                <a:gd name="connsiteY174" fmla="*/ 414433 h 418338"/>
                <a:gd name="connsiteX175" fmla="*/ 185356 w 449199"/>
                <a:gd name="connsiteY175" fmla="*/ 418338 h 418338"/>
                <a:gd name="connsiteX176" fmla="*/ 183737 w 449199"/>
                <a:gd name="connsiteY176" fmla="*/ 418338 h 418338"/>
                <a:gd name="connsiteX177" fmla="*/ 182785 w 449199"/>
                <a:gd name="connsiteY177" fmla="*/ 418052 h 418338"/>
                <a:gd name="connsiteX178" fmla="*/ 180118 w 449199"/>
                <a:gd name="connsiteY178" fmla="*/ 414814 h 418338"/>
                <a:gd name="connsiteX179" fmla="*/ 177165 w 449199"/>
                <a:gd name="connsiteY179" fmla="*/ 410813 h 418338"/>
                <a:gd name="connsiteX180" fmla="*/ 162687 w 449199"/>
                <a:gd name="connsiteY180" fmla="*/ 392430 h 418338"/>
                <a:gd name="connsiteX181" fmla="*/ 156210 w 449199"/>
                <a:gd name="connsiteY181" fmla="*/ 384239 h 418338"/>
                <a:gd name="connsiteX182" fmla="*/ 151924 w 449199"/>
                <a:gd name="connsiteY182" fmla="*/ 378047 h 418338"/>
                <a:gd name="connsiteX183" fmla="*/ 148304 w 449199"/>
                <a:gd name="connsiteY183" fmla="*/ 374047 h 418338"/>
                <a:gd name="connsiteX184" fmla="*/ 144304 w 449199"/>
                <a:gd name="connsiteY184" fmla="*/ 367189 h 418338"/>
                <a:gd name="connsiteX185" fmla="*/ 138113 w 449199"/>
                <a:gd name="connsiteY185" fmla="*/ 357378 h 418338"/>
                <a:gd name="connsiteX186" fmla="*/ 132493 w 449199"/>
                <a:gd name="connsiteY186" fmla="*/ 348806 h 418338"/>
                <a:gd name="connsiteX187" fmla="*/ 124682 w 449199"/>
                <a:gd name="connsiteY187" fmla="*/ 335661 h 418338"/>
                <a:gd name="connsiteX188" fmla="*/ 113157 w 449199"/>
                <a:gd name="connsiteY188" fmla="*/ 317278 h 418338"/>
                <a:gd name="connsiteX189" fmla="*/ 109538 w 449199"/>
                <a:gd name="connsiteY189" fmla="*/ 312420 h 418338"/>
                <a:gd name="connsiteX190" fmla="*/ 109538 w 449199"/>
                <a:gd name="connsiteY190" fmla="*/ 311753 h 418338"/>
                <a:gd name="connsiteX191" fmla="*/ 107251 w 449199"/>
                <a:gd name="connsiteY191" fmla="*/ 307753 h 418338"/>
                <a:gd name="connsiteX192" fmla="*/ 103632 w 449199"/>
                <a:gd name="connsiteY192" fmla="*/ 301276 h 418338"/>
                <a:gd name="connsiteX193" fmla="*/ 100393 w 449199"/>
                <a:gd name="connsiteY193" fmla="*/ 294704 h 418338"/>
                <a:gd name="connsiteX194" fmla="*/ 100013 w 449199"/>
                <a:gd name="connsiteY194" fmla="*/ 294704 h 418338"/>
                <a:gd name="connsiteX195" fmla="*/ 98107 w 449199"/>
                <a:gd name="connsiteY195" fmla="*/ 286798 h 418338"/>
                <a:gd name="connsiteX196" fmla="*/ 87916 w 449199"/>
                <a:gd name="connsiteY196" fmla="*/ 252317 h 418338"/>
                <a:gd name="connsiteX197" fmla="*/ 86582 w 449199"/>
                <a:gd name="connsiteY197" fmla="*/ 247460 h 418338"/>
                <a:gd name="connsiteX198" fmla="*/ 86963 w 449199"/>
                <a:gd name="connsiteY198" fmla="*/ 247078 h 418338"/>
                <a:gd name="connsiteX199" fmla="*/ 85915 w 449199"/>
                <a:gd name="connsiteY199" fmla="*/ 244126 h 418338"/>
                <a:gd name="connsiteX200" fmla="*/ 82677 w 449199"/>
                <a:gd name="connsiteY200" fmla="*/ 233267 h 418338"/>
                <a:gd name="connsiteX201" fmla="*/ 75819 w 449199"/>
                <a:gd name="connsiteY201" fmla="*/ 210693 h 418338"/>
                <a:gd name="connsiteX202" fmla="*/ 75438 w 449199"/>
                <a:gd name="connsiteY202" fmla="*/ 209074 h 418338"/>
                <a:gd name="connsiteX203" fmla="*/ 74485 w 449199"/>
                <a:gd name="connsiteY203" fmla="*/ 206407 h 418338"/>
                <a:gd name="connsiteX204" fmla="*/ 73152 w 449199"/>
                <a:gd name="connsiteY204" fmla="*/ 202501 h 418338"/>
                <a:gd name="connsiteX205" fmla="*/ 69247 w 449199"/>
                <a:gd name="connsiteY205" fmla="*/ 190976 h 418338"/>
                <a:gd name="connsiteX206" fmla="*/ 63627 w 449199"/>
                <a:gd name="connsiteY206" fmla="*/ 172974 h 418338"/>
                <a:gd name="connsiteX207" fmla="*/ 62675 w 449199"/>
                <a:gd name="connsiteY207" fmla="*/ 170307 h 418338"/>
                <a:gd name="connsiteX208" fmla="*/ 56102 w 449199"/>
                <a:gd name="connsiteY208" fmla="*/ 149638 h 418338"/>
                <a:gd name="connsiteX209" fmla="*/ 52483 w 449199"/>
                <a:gd name="connsiteY209" fmla="*/ 138113 h 418338"/>
                <a:gd name="connsiteX210" fmla="*/ 47911 w 449199"/>
                <a:gd name="connsiteY210" fmla="*/ 99727 h 418338"/>
                <a:gd name="connsiteX211" fmla="*/ 46196 w 449199"/>
                <a:gd name="connsiteY211" fmla="*/ 86011 h 418338"/>
                <a:gd name="connsiteX212" fmla="*/ 45910 w 449199"/>
                <a:gd name="connsiteY212" fmla="*/ 86963 h 418338"/>
                <a:gd name="connsiteX213" fmla="*/ 45625 w 449199"/>
                <a:gd name="connsiteY213" fmla="*/ 87630 h 418338"/>
                <a:gd name="connsiteX214" fmla="*/ 44577 w 449199"/>
                <a:gd name="connsiteY214" fmla="*/ 90869 h 418338"/>
                <a:gd name="connsiteX215" fmla="*/ 43910 w 449199"/>
                <a:gd name="connsiteY215" fmla="*/ 91250 h 418338"/>
                <a:gd name="connsiteX216" fmla="*/ 43625 w 449199"/>
                <a:gd name="connsiteY216" fmla="*/ 91250 h 418338"/>
                <a:gd name="connsiteX217" fmla="*/ 42958 w 449199"/>
                <a:gd name="connsiteY217" fmla="*/ 90583 h 418338"/>
                <a:gd name="connsiteX218" fmla="*/ 42291 w 449199"/>
                <a:gd name="connsiteY218" fmla="*/ 87249 h 418338"/>
                <a:gd name="connsiteX219" fmla="*/ 40957 w 449199"/>
                <a:gd name="connsiteY219" fmla="*/ 84296 h 418338"/>
                <a:gd name="connsiteX220" fmla="*/ 40672 w 449199"/>
                <a:gd name="connsiteY220" fmla="*/ 84011 h 418338"/>
                <a:gd name="connsiteX221" fmla="*/ 37052 w 449199"/>
                <a:gd name="connsiteY221" fmla="*/ 84011 h 418338"/>
                <a:gd name="connsiteX222" fmla="*/ 35433 w 449199"/>
                <a:gd name="connsiteY222" fmla="*/ 84677 h 418338"/>
                <a:gd name="connsiteX223" fmla="*/ 34100 w 449199"/>
                <a:gd name="connsiteY223" fmla="*/ 85344 h 418338"/>
                <a:gd name="connsiteX224" fmla="*/ 31147 w 449199"/>
                <a:gd name="connsiteY224" fmla="*/ 86678 h 418338"/>
                <a:gd name="connsiteX225" fmla="*/ 28861 w 449199"/>
                <a:gd name="connsiteY225" fmla="*/ 87916 h 418338"/>
                <a:gd name="connsiteX226" fmla="*/ 28194 w 449199"/>
                <a:gd name="connsiteY226" fmla="*/ 88297 h 418338"/>
                <a:gd name="connsiteX227" fmla="*/ 27242 w 449199"/>
                <a:gd name="connsiteY227" fmla="*/ 89249 h 418338"/>
                <a:gd name="connsiteX228" fmla="*/ 18002 w 449199"/>
                <a:gd name="connsiteY228" fmla="*/ 47911 h 418338"/>
                <a:gd name="connsiteX229" fmla="*/ 3238 w 449199"/>
                <a:gd name="connsiteY229" fmla="*/ 33814 h 418338"/>
                <a:gd name="connsiteX230" fmla="*/ 3905 w 449199"/>
                <a:gd name="connsiteY230" fmla="*/ 17050 h 418338"/>
                <a:gd name="connsiteX231" fmla="*/ 0 w 449199"/>
                <a:gd name="connsiteY231" fmla="*/ 6286 h 41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449199" h="418338">
                  <a:moveTo>
                    <a:pt x="0" y="6286"/>
                  </a:moveTo>
                  <a:lnTo>
                    <a:pt x="952" y="5906"/>
                  </a:lnTo>
                  <a:lnTo>
                    <a:pt x="29527" y="0"/>
                  </a:lnTo>
                  <a:lnTo>
                    <a:pt x="35433" y="0"/>
                  </a:lnTo>
                  <a:lnTo>
                    <a:pt x="37052" y="953"/>
                  </a:lnTo>
                  <a:lnTo>
                    <a:pt x="38005" y="953"/>
                  </a:lnTo>
                  <a:lnTo>
                    <a:pt x="38386" y="1334"/>
                  </a:lnTo>
                  <a:lnTo>
                    <a:pt x="39338" y="1334"/>
                  </a:lnTo>
                  <a:lnTo>
                    <a:pt x="43243" y="4286"/>
                  </a:lnTo>
                  <a:lnTo>
                    <a:pt x="46196" y="4286"/>
                  </a:lnTo>
                  <a:lnTo>
                    <a:pt x="48196" y="4572"/>
                  </a:lnTo>
                  <a:lnTo>
                    <a:pt x="50482" y="5239"/>
                  </a:lnTo>
                  <a:lnTo>
                    <a:pt x="52768" y="6953"/>
                  </a:lnTo>
                  <a:lnTo>
                    <a:pt x="57436" y="10859"/>
                  </a:lnTo>
                  <a:lnTo>
                    <a:pt x="61341" y="11144"/>
                  </a:lnTo>
                  <a:lnTo>
                    <a:pt x="73819" y="15431"/>
                  </a:lnTo>
                  <a:lnTo>
                    <a:pt x="76771" y="18383"/>
                  </a:lnTo>
                  <a:lnTo>
                    <a:pt x="78105" y="20384"/>
                  </a:lnTo>
                  <a:lnTo>
                    <a:pt x="78391" y="21336"/>
                  </a:lnTo>
                  <a:lnTo>
                    <a:pt x="79057" y="21050"/>
                  </a:lnTo>
                  <a:lnTo>
                    <a:pt x="79057" y="21336"/>
                  </a:lnTo>
                  <a:lnTo>
                    <a:pt x="81058" y="24003"/>
                  </a:lnTo>
                  <a:lnTo>
                    <a:pt x="81725" y="24670"/>
                  </a:lnTo>
                  <a:lnTo>
                    <a:pt x="82963" y="25241"/>
                  </a:lnTo>
                  <a:lnTo>
                    <a:pt x="86582" y="25241"/>
                  </a:lnTo>
                  <a:lnTo>
                    <a:pt x="88868" y="24956"/>
                  </a:lnTo>
                  <a:lnTo>
                    <a:pt x="90868" y="24003"/>
                  </a:lnTo>
                  <a:lnTo>
                    <a:pt x="94107" y="21717"/>
                  </a:lnTo>
                  <a:lnTo>
                    <a:pt x="94488" y="21717"/>
                  </a:lnTo>
                  <a:lnTo>
                    <a:pt x="101060" y="15145"/>
                  </a:lnTo>
                  <a:lnTo>
                    <a:pt x="101346" y="14478"/>
                  </a:lnTo>
                  <a:lnTo>
                    <a:pt x="102013" y="13430"/>
                  </a:lnTo>
                  <a:lnTo>
                    <a:pt x="102679" y="13145"/>
                  </a:lnTo>
                  <a:lnTo>
                    <a:pt x="102965" y="12478"/>
                  </a:lnTo>
                  <a:lnTo>
                    <a:pt x="104013" y="12192"/>
                  </a:lnTo>
                  <a:lnTo>
                    <a:pt x="104680" y="11144"/>
                  </a:lnTo>
                  <a:lnTo>
                    <a:pt x="104965" y="9525"/>
                  </a:lnTo>
                  <a:lnTo>
                    <a:pt x="106299" y="7239"/>
                  </a:lnTo>
                  <a:lnTo>
                    <a:pt x="106585" y="7239"/>
                  </a:lnTo>
                  <a:lnTo>
                    <a:pt x="106299" y="7239"/>
                  </a:lnTo>
                  <a:lnTo>
                    <a:pt x="106299" y="8573"/>
                  </a:lnTo>
                  <a:lnTo>
                    <a:pt x="104965" y="17717"/>
                  </a:lnTo>
                  <a:lnTo>
                    <a:pt x="105918" y="21050"/>
                  </a:lnTo>
                  <a:lnTo>
                    <a:pt x="106299" y="21717"/>
                  </a:lnTo>
                  <a:lnTo>
                    <a:pt x="108299" y="23622"/>
                  </a:lnTo>
                  <a:lnTo>
                    <a:pt x="115443" y="28194"/>
                  </a:lnTo>
                  <a:lnTo>
                    <a:pt x="124301" y="35147"/>
                  </a:lnTo>
                  <a:lnTo>
                    <a:pt x="136779" y="41339"/>
                  </a:lnTo>
                  <a:lnTo>
                    <a:pt x="140779" y="44672"/>
                  </a:lnTo>
                  <a:lnTo>
                    <a:pt x="150876" y="47625"/>
                  </a:lnTo>
                  <a:lnTo>
                    <a:pt x="151257" y="47625"/>
                  </a:lnTo>
                  <a:lnTo>
                    <a:pt x="151257" y="38767"/>
                  </a:lnTo>
                  <a:lnTo>
                    <a:pt x="152876" y="24003"/>
                  </a:lnTo>
                  <a:lnTo>
                    <a:pt x="152590" y="23336"/>
                  </a:lnTo>
                  <a:lnTo>
                    <a:pt x="152876" y="16383"/>
                  </a:lnTo>
                  <a:lnTo>
                    <a:pt x="171926" y="15811"/>
                  </a:lnTo>
                  <a:lnTo>
                    <a:pt x="179451" y="15145"/>
                  </a:lnTo>
                  <a:lnTo>
                    <a:pt x="179832" y="15431"/>
                  </a:lnTo>
                  <a:lnTo>
                    <a:pt x="183071" y="15145"/>
                  </a:lnTo>
                  <a:lnTo>
                    <a:pt x="184023" y="15431"/>
                  </a:lnTo>
                  <a:lnTo>
                    <a:pt x="201739" y="22670"/>
                  </a:lnTo>
                  <a:lnTo>
                    <a:pt x="211264" y="26575"/>
                  </a:lnTo>
                  <a:lnTo>
                    <a:pt x="242506" y="28861"/>
                  </a:lnTo>
                  <a:lnTo>
                    <a:pt x="242792" y="29242"/>
                  </a:lnTo>
                  <a:lnTo>
                    <a:pt x="244126" y="29242"/>
                  </a:lnTo>
                  <a:lnTo>
                    <a:pt x="266414" y="32195"/>
                  </a:lnTo>
                  <a:lnTo>
                    <a:pt x="267081" y="32195"/>
                  </a:lnTo>
                  <a:lnTo>
                    <a:pt x="267081" y="32861"/>
                  </a:lnTo>
                  <a:lnTo>
                    <a:pt x="266414" y="34766"/>
                  </a:lnTo>
                  <a:lnTo>
                    <a:pt x="266414" y="36767"/>
                  </a:lnTo>
                  <a:lnTo>
                    <a:pt x="265747" y="37052"/>
                  </a:lnTo>
                  <a:lnTo>
                    <a:pt x="265462" y="37719"/>
                  </a:lnTo>
                  <a:lnTo>
                    <a:pt x="265462" y="38386"/>
                  </a:lnTo>
                  <a:lnTo>
                    <a:pt x="264414" y="39053"/>
                  </a:lnTo>
                  <a:lnTo>
                    <a:pt x="262509" y="40005"/>
                  </a:lnTo>
                  <a:lnTo>
                    <a:pt x="257842" y="43625"/>
                  </a:lnTo>
                  <a:lnTo>
                    <a:pt x="254603" y="45911"/>
                  </a:lnTo>
                  <a:lnTo>
                    <a:pt x="244792" y="40386"/>
                  </a:lnTo>
                  <a:lnTo>
                    <a:pt x="240125" y="48578"/>
                  </a:lnTo>
                  <a:lnTo>
                    <a:pt x="238887" y="50864"/>
                  </a:lnTo>
                  <a:lnTo>
                    <a:pt x="238887" y="51245"/>
                  </a:lnTo>
                  <a:lnTo>
                    <a:pt x="237554" y="55436"/>
                  </a:lnTo>
                  <a:lnTo>
                    <a:pt x="237554" y="55817"/>
                  </a:lnTo>
                  <a:lnTo>
                    <a:pt x="236601" y="56102"/>
                  </a:lnTo>
                  <a:lnTo>
                    <a:pt x="235934" y="56483"/>
                  </a:lnTo>
                  <a:lnTo>
                    <a:pt x="235553" y="56483"/>
                  </a:lnTo>
                  <a:lnTo>
                    <a:pt x="234886" y="56769"/>
                  </a:lnTo>
                  <a:lnTo>
                    <a:pt x="234601" y="57722"/>
                  </a:lnTo>
                  <a:lnTo>
                    <a:pt x="234220" y="58103"/>
                  </a:lnTo>
                  <a:lnTo>
                    <a:pt x="233934" y="58769"/>
                  </a:lnTo>
                  <a:lnTo>
                    <a:pt x="233648" y="59055"/>
                  </a:lnTo>
                  <a:lnTo>
                    <a:pt x="233934" y="59055"/>
                  </a:lnTo>
                  <a:lnTo>
                    <a:pt x="233267" y="59436"/>
                  </a:lnTo>
                  <a:lnTo>
                    <a:pt x="230981" y="61055"/>
                  </a:lnTo>
                  <a:lnTo>
                    <a:pt x="230029" y="61055"/>
                  </a:lnTo>
                  <a:lnTo>
                    <a:pt x="229648" y="61722"/>
                  </a:lnTo>
                  <a:lnTo>
                    <a:pt x="228981" y="62008"/>
                  </a:lnTo>
                  <a:lnTo>
                    <a:pt x="228029" y="62389"/>
                  </a:lnTo>
                  <a:lnTo>
                    <a:pt x="227647" y="62389"/>
                  </a:lnTo>
                  <a:lnTo>
                    <a:pt x="226409" y="64008"/>
                  </a:lnTo>
                  <a:lnTo>
                    <a:pt x="228981" y="68961"/>
                  </a:lnTo>
                  <a:lnTo>
                    <a:pt x="230314" y="71533"/>
                  </a:lnTo>
                  <a:lnTo>
                    <a:pt x="230314" y="71914"/>
                  </a:lnTo>
                  <a:lnTo>
                    <a:pt x="228314" y="79058"/>
                  </a:lnTo>
                  <a:lnTo>
                    <a:pt x="228314" y="85630"/>
                  </a:lnTo>
                  <a:lnTo>
                    <a:pt x="227076" y="88583"/>
                  </a:lnTo>
                  <a:lnTo>
                    <a:pt x="226695" y="89249"/>
                  </a:lnTo>
                  <a:lnTo>
                    <a:pt x="226409" y="89630"/>
                  </a:lnTo>
                  <a:lnTo>
                    <a:pt x="226028" y="90869"/>
                  </a:lnTo>
                  <a:lnTo>
                    <a:pt x="225742" y="91250"/>
                  </a:lnTo>
                  <a:lnTo>
                    <a:pt x="227647" y="97441"/>
                  </a:lnTo>
                  <a:lnTo>
                    <a:pt x="228981" y="102394"/>
                  </a:lnTo>
                  <a:lnTo>
                    <a:pt x="228981" y="103346"/>
                  </a:lnTo>
                  <a:lnTo>
                    <a:pt x="228695" y="104013"/>
                  </a:lnTo>
                  <a:lnTo>
                    <a:pt x="226695" y="108966"/>
                  </a:lnTo>
                  <a:lnTo>
                    <a:pt x="231648" y="113538"/>
                  </a:lnTo>
                  <a:lnTo>
                    <a:pt x="235553" y="117443"/>
                  </a:lnTo>
                  <a:lnTo>
                    <a:pt x="234886" y="117824"/>
                  </a:lnTo>
                  <a:lnTo>
                    <a:pt x="235267" y="118110"/>
                  </a:lnTo>
                  <a:lnTo>
                    <a:pt x="233648" y="118777"/>
                  </a:lnTo>
                  <a:lnTo>
                    <a:pt x="232600" y="120777"/>
                  </a:lnTo>
                  <a:lnTo>
                    <a:pt x="232981" y="121730"/>
                  </a:lnTo>
                  <a:lnTo>
                    <a:pt x="234220" y="124016"/>
                  </a:lnTo>
                  <a:lnTo>
                    <a:pt x="234886" y="125730"/>
                  </a:lnTo>
                  <a:lnTo>
                    <a:pt x="235267" y="126302"/>
                  </a:lnTo>
                  <a:lnTo>
                    <a:pt x="236887" y="128016"/>
                  </a:lnTo>
                  <a:lnTo>
                    <a:pt x="236887" y="128302"/>
                  </a:lnTo>
                  <a:lnTo>
                    <a:pt x="237172" y="128683"/>
                  </a:lnTo>
                  <a:lnTo>
                    <a:pt x="236887" y="130588"/>
                  </a:lnTo>
                  <a:lnTo>
                    <a:pt x="236601" y="135826"/>
                  </a:lnTo>
                  <a:lnTo>
                    <a:pt x="237839" y="139160"/>
                  </a:lnTo>
                  <a:lnTo>
                    <a:pt x="238506" y="140113"/>
                  </a:lnTo>
                  <a:lnTo>
                    <a:pt x="238506" y="140780"/>
                  </a:lnTo>
                  <a:lnTo>
                    <a:pt x="240125" y="144018"/>
                  </a:lnTo>
                  <a:lnTo>
                    <a:pt x="241840" y="148685"/>
                  </a:lnTo>
                  <a:lnTo>
                    <a:pt x="243459" y="151257"/>
                  </a:lnTo>
                  <a:lnTo>
                    <a:pt x="244411" y="152876"/>
                  </a:lnTo>
                  <a:lnTo>
                    <a:pt x="245078" y="153924"/>
                  </a:lnTo>
                  <a:lnTo>
                    <a:pt x="246697" y="156496"/>
                  </a:lnTo>
                  <a:lnTo>
                    <a:pt x="253936" y="168021"/>
                  </a:lnTo>
                  <a:lnTo>
                    <a:pt x="255937" y="171260"/>
                  </a:lnTo>
                  <a:lnTo>
                    <a:pt x="257556" y="173926"/>
                  </a:lnTo>
                  <a:lnTo>
                    <a:pt x="257556" y="174879"/>
                  </a:lnTo>
                  <a:lnTo>
                    <a:pt x="264128" y="203168"/>
                  </a:lnTo>
                  <a:lnTo>
                    <a:pt x="267367" y="210979"/>
                  </a:lnTo>
                  <a:lnTo>
                    <a:pt x="267081" y="212312"/>
                  </a:lnTo>
                  <a:lnTo>
                    <a:pt x="270034" y="213265"/>
                  </a:lnTo>
                  <a:lnTo>
                    <a:pt x="271653" y="214598"/>
                  </a:lnTo>
                  <a:lnTo>
                    <a:pt x="273272" y="216884"/>
                  </a:lnTo>
                  <a:lnTo>
                    <a:pt x="273653" y="217551"/>
                  </a:lnTo>
                  <a:lnTo>
                    <a:pt x="277939" y="216884"/>
                  </a:lnTo>
                  <a:lnTo>
                    <a:pt x="279178" y="217551"/>
                  </a:lnTo>
                  <a:lnTo>
                    <a:pt x="280892" y="218218"/>
                  </a:lnTo>
                  <a:lnTo>
                    <a:pt x="284797" y="219837"/>
                  </a:lnTo>
                  <a:lnTo>
                    <a:pt x="308705" y="230696"/>
                  </a:lnTo>
                  <a:lnTo>
                    <a:pt x="309086" y="230696"/>
                  </a:lnTo>
                  <a:lnTo>
                    <a:pt x="310039" y="230981"/>
                  </a:lnTo>
                  <a:lnTo>
                    <a:pt x="315277" y="233648"/>
                  </a:lnTo>
                  <a:lnTo>
                    <a:pt x="313658" y="234601"/>
                  </a:lnTo>
                  <a:lnTo>
                    <a:pt x="310039" y="236601"/>
                  </a:lnTo>
                  <a:lnTo>
                    <a:pt x="309753" y="239173"/>
                  </a:lnTo>
                  <a:lnTo>
                    <a:pt x="331089" y="266129"/>
                  </a:lnTo>
                  <a:lnTo>
                    <a:pt x="337661" y="274034"/>
                  </a:lnTo>
                  <a:lnTo>
                    <a:pt x="341186" y="278225"/>
                  </a:lnTo>
                  <a:lnTo>
                    <a:pt x="341566" y="280226"/>
                  </a:lnTo>
                  <a:lnTo>
                    <a:pt x="341566" y="283559"/>
                  </a:lnTo>
                  <a:lnTo>
                    <a:pt x="345853" y="331089"/>
                  </a:lnTo>
                  <a:lnTo>
                    <a:pt x="346138" y="332042"/>
                  </a:lnTo>
                  <a:lnTo>
                    <a:pt x="346138" y="333375"/>
                  </a:lnTo>
                  <a:lnTo>
                    <a:pt x="449199" y="403955"/>
                  </a:lnTo>
                  <a:lnTo>
                    <a:pt x="365188" y="407194"/>
                  </a:lnTo>
                  <a:lnTo>
                    <a:pt x="296609" y="410528"/>
                  </a:lnTo>
                  <a:lnTo>
                    <a:pt x="293656" y="410813"/>
                  </a:lnTo>
                  <a:lnTo>
                    <a:pt x="292322" y="410813"/>
                  </a:lnTo>
                  <a:lnTo>
                    <a:pt x="226695" y="414433"/>
                  </a:lnTo>
                  <a:lnTo>
                    <a:pt x="185356" y="418338"/>
                  </a:lnTo>
                  <a:lnTo>
                    <a:pt x="183737" y="418338"/>
                  </a:lnTo>
                  <a:lnTo>
                    <a:pt x="182785" y="418052"/>
                  </a:lnTo>
                  <a:lnTo>
                    <a:pt x="180118" y="414814"/>
                  </a:lnTo>
                  <a:lnTo>
                    <a:pt x="177165" y="410813"/>
                  </a:lnTo>
                  <a:lnTo>
                    <a:pt x="162687" y="392430"/>
                  </a:lnTo>
                  <a:lnTo>
                    <a:pt x="156210" y="384239"/>
                  </a:lnTo>
                  <a:lnTo>
                    <a:pt x="151924" y="378047"/>
                  </a:lnTo>
                  <a:lnTo>
                    <a:pt x="148304" y="374047"/>
                  </a:lnTo>
                  <a:lnTo>
                    <a:pt x="144304" y="367189"/>
                  </a:lnTo>
                  <a:lnTo>
                    <a:pt x="138113" y="357378"/>
                  </a:lnTo>
                  <a:lnTo>
                    <a:pt x="132493" y="348806"/>
                  </a:lnTo>
                  <a:lnTo>
                    <a:pt x="124682" y="335661"/>
                  </a:lnTo>
                  <a:lnTo>
                    <a:pt x="113157" y="317278"/>
                  </a:lnTo>
                  <a:lnTo>
                    <a:pt x="109538" y="312420"/>
                  </a:lnTo>
                  <a:lnTo>
                    <a:pt x="109538" y="311753"/>
                  </a:lnTo>
                  <a:lnTo>
                    <a:pt x="107251" y="307753"/>
                  </a:lnTo>
                  <a:lnTo>
                    <a:pt x="103632" y="301276"/>
                  </a:lnTo>
                  <a:lnTo>
                    <a:pt x="100393" y="294704"/>
                  </a:lnTo>
                  <a:lnTo>
                    <a:pt x="100013" y="294704"/>
                  </a:lnTo>
                  <a:lnTo>
                    <a:pt x="98107" y="286798"/>
                  </a:lnTo>
                  <a:lnTo>
                    <a:pt x="87916" y="252317"/>
                  </a:lnTo>
                  <a:lnTo>
                    <a:pt x="86582" y="247460"/>
                  </a:lnTo>
                  <a:lnTo>
                    <a:pt x="86963" y="247078"/>
                  </a:lnTo>
                  <a:lnTo>
                    <a:pt x="85915" y="244126"/>
                  </a:lnTo>
                  <a:lnTo>
                    <a:pt x="82677" y="233267"/>
                  </a:lnTo>
                  <a:lnTo>
                    <a:pt x="75819" y="210693"/>
                  </a:lnTo>
                  <a:lnTo>
                    <a:pt x="75438" y="209074"/>
                  </a:lnTo>
                  <a:lnTo>
                    <a:pt x="74485" y="206407"/>
                  </a:lnTo>
                  <a:lnTo>
                    <a:pt x="73152" y="202501"/>
                  </a:lnTo>
                  <a:lnTo>
                    <a:pt x="69247" y="190976"/>
                  </a:lnTo>
                  <a:lnTo>
                    <a:pt x="63627" y="172974"/>
                  </a:lnTo>
                  <a:lnTo>
                    <a:pt x="62675" y="170307"/>
                  </a:lnTo>
                  <a:lnTo>
                    <a:pt x="56102" y="149638"/>
                  </a:lnTo>
                  <a:lnTo>
                    <a:pt x="52483" y="138113"/>
                  </a:lnTo>
                  <a:lnTo>
                    <a:pt x="47911" y="99727"/>
                  </a:lnTo>
                  <a:lnTo>
                    <a:pt x="46196" y="86011"/>
                  </a:lnTo>
                  <a:lnTo>
                    <a:pt x="45910" y="86963"/>
                  </a:lnTo>
                  <a:lnTo>
                    <a:pt x="45625" y="87630"/>
                  </a:lnTo>
                  <a:lnTo>
                    <a:pt x="44577" y="90869"/>
                  </a:lnTo>
                  <a:lnTo>
                    <a:pt x="43910" y="91250"/>
                  </a:lnTo>
                  <a:lnTo>
                    <a:pt x="43625" y="91250"/>
                  </a:lnTo>
                  <a:lnTo>
                    <a:pt x="42958" y="90583"/>
                  </a:lnTo>
                  <a:lnTo>
                    <a:pt x="42291" y="87249"/>
                  </a:lnTo>
                  <a:lnTo>
                    <a:pt x="40957" y="84296"/>
                  </a:lnTo>
                  <a:lnTo>
                    <a:pt x="40672" y="84011"/>
                  </a:lnTo>
                  <a:lnTo>
                    <a:pt x="37052" y="84011"/>
                  </a:lnTo>
                  <a:lnTo>
                    <a:pt x="35433" y="84677"/>
                  </a:lnTo>
                  <a:lnTo>
                    <a:pt x="34100" y="85344"/>
                  </a:lnTo>
                  <a:lnTo>
                    <a:pt x="31147" y="86678"/>
                  </a:lnTo>
                  <a:lnTo>
                    <a:pt x="28861" y="87916"/>
                  </a:lnTo>
                  <a:lnTo>
                    <a:pt x="28194" y="88297"/>
                  </a:lnTo>
                  <a:lnTo>
                    <a:pt x="27242" y="89249"/>
                  </a:lnTo>
                  <a:lnTo>
                    <a:pt x="18002" y="47911"/>
                  </a:lnTo>
                  <a:lnTo>
                    <a:pt x="3238" y="33814"/>
                  </a:lnTo>
                  <a:lnTo>
                    <a:pt x="3905" y="17050"/>
                  </a:lnTo>
                  <a:lnTo>
                    <a:pt x="0" y="628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CDD7A20B-F16D-C23F-A354-9BF9E8E84CAF}"/>
                </a:ext>
              </a:extLst>
            </p:cNvPr>
            <p:cNvSpPr/>
            <p:nvPr/>
          </p:nvSpPr>
          <p:spPr>
            <a:xfrm>
              <a:off x="1719308" y="5359113"/>
              <a:ext cx="1278445" cy="1095375"/>
            </a:xfrm>
            <a:custGeom>
              <a:avLst/>
              <a:gdLst>
                <a:gd name="connsiteX0" fmla="*/ 1273493 w 1278445"/>
                <a:gd name="connsiteY0" fmla="*/ 782669 h 1095375"/>
                <a:gd name="connsiteX1" fmla="*/ 1058894 w 1278445"/>
                <a:gd name="connsiteY1" fmla="*/ 919448 h 1095375"/>
                <a:gd name="connsiteX2" fmla="*/ 1020128 w 1278445"/>
                <a:gd name="connsiteY2" fmla="*/ 944690 h 1095375"/>
                <a:gd name="connsiteX3" fmla="*/ 1017175 w 1278445"/>
                <a:gd name="connsiteY3" fmla="*/ 946690 h 1095375"/>
                <a:gd name="connsiteX4" fmla="*/ 977837 w 1278445"/>
                <a:gd name="connsiteY4" fmla="*/ 971645 h 1095375"/>
                <a:gd name="connsiteX5" fmla="*/ 968312 w 1278445"/>
                <a:gd name="connsiteY5" fmla="*/ 977551 h 1095375"/>
                <a:gd name="connsiteX6" fmla="*/ 919067 w 1278445"/>
                <a:gd name="connsiteY6" fmla="*/ 1008698 h 1095375"/>
                <a:gd name="connsiteX7" fmla="*/ 918401 w 1278445"/>
                <a:gd name="connsiteY7" fmla="*/ 1009079 h 1095375"/>
                <a:gd name="connsiteX8" fmla="*/ 859726 w 1278445"/>
                <a:gd name="connsiteY8" fmla="*/ 973550 h 1095375"/>
                <a:gd name="connsiteX9" fmla="*/ 855155 w 1278445"/>
                <a:gd name="connsiteY9" fmla="*/ 986028 h 1095375"/>
                <a:gd name="connsiteX10" fmla="*/ 808863 w 1278445"/>
                <a:gd name="connsiteY10" fmla="*/ 951262 h 1095375"/>
                <a:gd name="connsiteX11" fmla="*/ 771811 w 1278445"/>
                <a:gd name="connsiteY11" fmla="*/ 936498 h 1095375"/>
                <a:gd name="connsiteX12" fmla="*/ 758000 w 1278445"/>
                <a:gd name="connsiteY12" fmla="*/ 933926 h 1095375"/>
                <a:gd name="connsiteX13" fmla="*/ 743903 w 1278445"/>
                <a:gd name="connsiteY13" fmla="*/ 941451 h 1095375"/>
                <a:gd name="connsiteX14" fmla="*/ 736949 w 1278445"/>
                <a:gd name="connsiteY14" fmla="*/ 963740 h 1095375"/>
                <a:gd name="connsiteX15" fmla="*/ 734663 w 1278445"/>
                <a:gd name="connsiteY15" fmla="*/ 973550 h 1095375"/>
                <a:gd name="connsiteX16" fmla="*/ 727805 w 1278445"/>
                <a:gd name="connsiteY16" fmla="*/ 983742 h 1095375"/>
                <a:gd name="connsiteX17" fmla="*/ 718566 w 1278445"/>
                <a:gd name="connsiteY17" fmla="*/ 998506 h 1095375"/>
                <a:gd name="connsiteX18" fmla="*/ 716280 w 1278445"/>
                <a:gd name="connsiteY18" fmla="*/ 1010984 h 1095375"/>
                <a:gd name="connsiteX19" fmla="*/ 709422 w 1278445"/>
                <a:gd name="connsiteY19" fmla="*/ 1020890 h 1095375"/>
                <a:gd name="connsiteX20" fmla="*/ 702183 w 1278445"/>
                <a:gd name="connsiteY20" fmla="*/ 1028414 h 1095375"/>
                <a:gd name="connsiteX21" fmla="*/ 683800 w 1278445"/>
                <a:gd name="connsiteY21" fmla="*/ 1033272 h 1095375"/>
                <a:gd name="connsiteX22" fmla="*/ 655987 w 1278445"/>
                <a:gd name="connsiteY22" fmla="*/ 1033272 h 1095375"/>
                <a:gd name="connsiteX23" fmla="*/ 632936 w 1278445"/>
                <a:gd name="connsiteY23" fmla="*/ 1018508 h 1095375"/>
                <a:gd name="connsiteX24" fmla="*/ 616553 w 1278445"/>
                <a:gd name="connsiteY24" fmla="*/ 1010984 h 1095375"/>
                <a:gd name="connsiteX25" fmla="*/ 591312 w 1278445"/>
                <a:gd name="connsiteY25" fmla="*/ 1008412 h 1095375"/>
                <a:gd name="connsiteX26" fmla="*/ 579501 w 1278445"/>
                <a:gd name="connsiteY26" fmla="*/ 1008412 h 1095375"/>
                <a:gd name="connsiteX27" fmla="*/ 517112 w 1278445"/>
                <a:gd name="connsiteY27" fmla="*/ 996220 h 1095375"/>
                <a:gd name="connsiteX28" fmla="*/ 517112 w 1278445"/>
                <a:gd name="connsiteY28" fmla="*/ 988695 h 1095375"/>
                <a:gd name="connsiteX29" fmla="*/ 503015 w 1278445"/>
                <a:gd name="connsiteY29" fmla="*/ 986028 h 1095375"/>
                <a:gd name="connsiteX30" fmla="*/ 496157 w 1278445"/>
                <a:gd name="connsiteY30" fmla="*/ 986028 h 1095375"/>
                <a:gd name="connsiteX31" fmla="*/ 482346 w 1278445"/>
                <a:gd name="connsiteY31" fmla="*/ 983742 h 1095375"/>
                <a:gd name="connsiteX32" fmla="*/ 480060 w 1278445"/>
                <a:gd name="connsiteY32" fmla="*/ 988695 h 1095375"/>
                <a:gd name="connsiteX33" fmla="*/ 480060 w 1278445"/>
                <a:gd name="connsiteY33" fmla="*/ 1018508 h 1095375"/>
                <a:gd name="connsiteX34" fmla="*/ 482346 w 1278445"/>
                <a:gd name="connsiteY34" fmla="*/ 1028414 h 1095375"/>
                <a:gd name="connsiteX35" fmla="*/ 470916 w 1278445"/>
                <a:gd name="connsiteY35" fmla="*/ 1052989 h 1095375"/>
                <a:gd name="connsiteX36" fmla="*/ 465963 w 1278445"/>
                <a:gd name="connsiteY36" fmla="*/ 1058227 h 1095375"/>
                <a:gd name="connsiteX37" fmla="*/ 452152 w 1278445"/>
                <a:gd name="connsiteY37" fmla="*/ 1063181 h 1095375"/>
                <a:gd name="connsiteX38" fmla="*/ 443008 w 1278445"/>
                <a:gd name="connsiteY38" fmla="*/ 1075277 h 1095375"/>
                <a:gd name="connsiteX39" fmla="*/ 429196 w 1278445"/>
                <a:gd name="connsiteY39" fmla="*/ 1082897 h 1095375"/>
                <a:gd name="connsiteX40" fmla="*/ 417386 w 1278445"/>
                <a:gd name="connsiteY40" fmla="*/ 1085183 h 1095375"/>
                <a:gd name="connsiteX41" fmla="*/ 403574 w 1278445"/>
                <a:gd name="connsiteY41" fmla="*/ 1090422 h 1095375"/>
                <a:gd name="connsiteX42" fmla="*/ 392144 w 1278445"/>
                <a:gd name="connsiteY42" fmla="*/ 1095375 h 1095375"/>
                <a:gd name="connsiteX43" fmla="*/ 389858 w 1278445"/>
                <a:gd name="connsiteY43" fmla="*/ 1072991 h 1095375"/>
                <a:gd name="connsiteX44" fmla="*/ 382619 w 1278445"/>
                <a:gd name="connsiteY44" fmla="*/ 1028414 h 1095375"/>
                <a:gd name="connsiteX45" fmla="*/ 378047 w 1278445"/>
                <a:gd name="connsiteY45" fmla="*/ 1020890 h 1095375"/>
                <a:gd name="connsiteX46" fmla="*/ 373380 w 1278445"/>
                <a:gd name="connsiteY46" fmla="*/ 1001173 h 1095375"/>
                <a:gd name="connsiteX47" fmla="*/ 364236 w 1278445"/>
                <a:gd name="connsiteY47" fmla="*/ 986028 h 1095375"/>
                <a:gd name="connsiteX48" fmla="*/ 355092 w 1278445"/>
                <a:gd name="connsiteY48" fmla="*/ 981170 h 1095375"/>
                <a:gd name="connsiteX49" fmla="*/ 340900 w 1278445"/>
                <a:gd name="connsiteY49" fmla="*/ 978884 h 1095375"/>
                <a:gd name="connsiteX50" fmla="*/ 331756 w 1278445"/>
                <a:gd name="connsiteY50" fmla="*/ 973550 h 1095375"/>
                <a:gd name="connsiteX51" fmla="*/ 324898 w 1278445"/>
                <a:gd name="connsiteY51" fmla="*/ 971264 h 1095375"/>
                <a:gd name="connsiteX52" fmla="*/ 315659 w 1278445"/>
                <a:gd name="connsiteY52" fmla="*/ 968693 h 1095375"/>
                <a:gd name="connsiteX53" fmla="*/ 303847 w 1278445"/>
                <a:gd name="connsiteY53" fmla="*/ 958787 h 1095375"/>
                <a:gd name="connsiteX54" fmla="*/ 299275 w 1278445"/>
                <a:gd name="connsiteY54" fmla="*/ 946404 h 1095375"/>
                <a:gd name="connsiteX55" fmla="*/ 287750 w 1278445"/>
                <a:gd name="connsiteY55" fmla="*/ 941451 h 1095375"/>
                <a:gd name="connsiteX56" fmla="*/ 278606 w 1278445"/>
                <a:gd name="connsiteY56" fmla="*/ 941451 h 1095375"/>
                <a:gd name="connsiteX57" fmla="*/ 266795 w 1278445"/>
                <a:gd name="connsiteY57" fmla="*/ 928973 h 1095375"/>
                <a:gd name="connsiteX58" fmla="*/ 257556 w 1278445"/>
                <a:gd name="connsiteY58" fmla="*/ 906685 h 1095375"/>
                <a:gd name="connsiteX59" fmla="*/ 243840 w 1278445"/>
                <a:gd name="connsiteY59" fmla="*/ 889254 h 1095375"/>
                <a:gd name="connsiteX60" fmla="*/ 236887 w 1278445"/>
                <a:gd name="connsiteY60" fmla="*/ 881729 h 1095375"/>
                <a:gd name="connsiteX61" fmla="*/ 234601 w 1278445"/>
                <a:gd name="connsiteY61" fmla="*/ 876776 h 1095375"/>
                <a:gd name="connsiteX62" fmla="*/ 213646 w 1278445"/>
                <a:gd name="connsiteY62" fmla="*/ 884015 h 1095375"/>
                <a:gd name="connsiteX63" fmla="*/ 178879 w 1278445"/>
                <a:gd name="connsiteY63" fmla="*/ 891540 h 1095375"/>
                <a:gd name="connsiteX64" fmla="*/ 162782 w 1278445"/>
                <a:gd name="connsiteY64" fmla="*/ 894207 h 1095375"/>
                <a:gd name="connsiteX65" fmla="*/ 114205 w 1278445"/>
                <a:gd name="connsiteY65" fmla="*/ 894207 h 1095375"/>
                <a:gd name="connsiteX66" fmla="*/ 79438 w 1278445"/>
                <a:gd name="connsiteY66" fmla="*/ 891540 h 1095375"/>
                <a:gd name="connsiteX67" fmla="*/ 65342 w 1278445"/>
                <a:gd name="connsiteY67" fmla="*/ 884015 h 1095375"/>
                <a:gd name="connsiteX68" fmla="*/ 51530 w 1278445"/>
                <a:gd name="connsiteY68" fmla="*/ 887254 h 1095375"/>
                <a:gd name="connsiteX69" fmla="*/ 46577 w 1278445"/>
                <a:gd name="connsiteY69" fmla="*/ 885634 h 1095375"/>
                <a:gd name="connsiteX70" fmla="*/ 41720 w 1278445"/>
                <a:gd name="connsiteY70" fmla="*/ 884968 h 1095375"/>
                <a:gd name="connsiteX71" fmla="*/ 31147 w 1278445"/>
                <a:gd name="connsiteY71" fmla="*/ 884301 h 1095375"/>
                <a:gd name="connsiteX72" fmla="*/ 25241 w 1278445"/>
                <a:gd name="connsiteY72" fmla="*/ 884682 h 1095375"/>
                <a:gd name="connsiteX73" fmla="*/ 12859 w 1278445"/>
                <a:gd name="connsiteY73" fmla="*/ 886016 h 1095375"/>
                <a:gd name="connsiteX74" fmla="*/ 7906 w 1278445"/>
                <a:gd name="connsiteY74" fmla="*/ 886682 h 1095375"/>
                <a:gd name="connsiteX75" fmla="*/ 4286 w 1278445"/>
                <a:gd name="connsiteY75" fmla="*/ 887635 h 1095375"/>
                <a:gd name="connsiteX76" fmla="*/ 1048 w 1278445"/>
                <a:gd name="connsiteY76" fmla="*/ 888301 h 1095375"/>
                <a:gd name="connsiteX77" fmla="*/ 381 w 1278445"/>
                <a:gd name="connsiteY77" fmla="*/ 888587 h 1095375"/>
                <a:gd name="connsiteX78" fmla="*/ 0 w 1278445"/>
                <a:gd name="connsiteY78" fmla="*/ 888587 h 1095375"/>
                <a:gd name="connsiteX79" fmla="*/ 381 w 1278445"/>
                <a:gd name="connsiteY79" fmla="*/ 825913 h 1095375"/>
                <a:gd name="connsiteX80" fmla="*/ 2000 w 1278445"/>
                <a:gd name="connsiteY80" fmla="*/ 654368 h 1095375"/>
                <a:gd name="connsiteX81" fmla="*/ 2000 w 1278445"/>
                <a:gd name="connsiteY81" fmla="*/ 653320 h 1095375"/>
                <a:gd name="connsiteX82" fmla="*/ 1619 w 1278445"/>
                <a:gd name="connsiteY82" fmla="*/ 645128 h 1095375"/>
                <a:gd name="connsiteX83" fmla="*/ 1619 w 1278445"/>
                <a:gd name="connsiteY83" fmla="*/ 643509 h 1095375"/>
                <a:gd name="connsiteX84" fmla="*/ 2667 w 1278445"/>
                <a:gd name="connsiteY84" fmla="*/ 551307 h 1095375"/>
                <a:gd name="connsiteX85" fmla="*/ 2286 w 1278445"/>
                <a:gd name="connsiteY85" fmla="*/ 545021 h 1095375"/>
                <a:gd name="connsiteX86" fmla="*/ 4000 w 1278445"/>
                <a:gd name="connsiteY86" fmla="*/ 545402 h 1095375"/>
                <a:gd name="connsiteX87" fmla="*/ 4000 w 1278445"/>
                <a:gd name="connsiteY87" fmla="*/ 497110 h 1095375"/>
                <a:gd name="connsiteX88" fmla="*/ 4286 w 1278445"/>
                <a:gd name="connsiteY88" fmla="*/ 443294 h 1095375"/>
                <a:gd name="connsiteX89" fmla="*/ 4286 w 1278445"/>
                <a:gd name="connsiteY89" fmla="*/ 439388 h 1095375"/>
                <a:gd name="connsiteX90" fmla="*/ 12478 w 1278445"/>
                <a:gd name="connsiteY90" fmla="*/ 436150 h 1095375"/>
                <a:gd name="connsiteX91" fmla="*/ 20003 w 1278445"/>
                <a:gd name="connsiteY91" fmla="*/ 431197 h 1095375"/>
                <a:gd name="connsiteX92" fmla="*/ 33814 w 1278445"/>
                <a:gd name="connsiteY92" fmla="*/ 421005 h 1095375"/>
                <a:gd name="connsiteX93" fmla="*/ 64294 w 1278445"/>
                <a:gd name="connsiteY93" fmla="*/ 405956 h 1095375"/>
                <a:gd name="connsiteX94" fmla="*/ 70580 w 1278445"/>
                <a:gd name="connsiteY94" fmla="*/ 400717 h 1095375"/>
                <a:gd name="connsiteX95" fmla="*/ 75152 w 1278445"/>
                <a:gd name="connsiteY95" fmla="*/ 383953 h 1095375"/>
                <a:gd name="connsiteX96" fmla="*/ 78105 w 1278445"/>
                <a:gd name="connsiteY96" fmla="*/ 372142 h 1095375"/>
                <a:gd name="connsiteX97" fmla="*/ 81439 w 1278445"/>
                <a:gd name="connsiteY97" fmla="*/ 360331 h 1095375"/>
                <a:gd name="connsiteX98" fmla="*/ 82677 w 1278445"/>
                <a:gd name="connsiteY98" fmla="*/ 343281 h 1095375"/>
                <a:gd name="connsiteX99" fmla="*/ 86011 w 1278445"/>
                <a:gd name="connsiteY99" fmla="*/ 331470 h 1095375"/>
                <a:gd name="connsiteX100" fmla="*/ 95155 w 1278445"/>
                <a:gd name="connsiteY100" fmla="*/ 309467 h 1095375"/>
                <a:gd name="connsiteX101" fmla="*/ 96488 w 1278445"/>
                <a:gd name="connsiteY101" fmla="*/ 285845 h 1095375"/>
                <a:gd name="connsiteX102" fmla="*/ 101060 w 1278445"/>
                <a:gd name="connsiteY102" fmla="*/ 278987 h 1095375"/>
                <a:gd name="connsiteX103" fmla="*/ 117824 w 1278445"/>
                <a:gd name="connsiteY103" fmla="*/ 273653 h 1095375"/>
                <a:gd name="connsiteX104" fmla="*/ 122396 w 1278445"/>
                <a:gd name="connsiteY104" fmla="*/ 273653 h 1095375"/>
                <a:gd name="connsiteX105" fmla="*/ 139446 w 1278445"/>
                <a:gd name="connsiteY105" fmla="*/ 278987 h 1095375"/>
                <a:gd name="connsiteX106" fmla="*/ 149924 w 1278445"/>
                <a:gd name="connsiteY106" fmla="*/ 282226 h 1095375"/>
                <a:gd name="connsiteX107" fmla="*/ 165354 w 1278445"/>
                <a:gd name="connsiteY107" fmla="*/ 287465 h 1095375"/>
                <a:gd name="connsiteX108" fmla="*/ 186690 w 1278445"/>
                <a:gd name="connsiteY108" fmla="*/ 299275 h 1095375"/>
                <a:gd name="connsiteX109" fmla="*/ 209645 w 1278445"/>
                <a:gd name="connsiteY109" fmla="*/ 304514 h 1095375"/>
                <a:gd name="connsiteX110" fmla="*/ 222123 w 1278445"/>
                <a:gd name="connsiteY110" fmla="*/ 307848 h 1095375"/>
                <a:gd name="connsiteX111" fmla="*/ 243459 w 1278445"/>
                <a:gd name="connsiteY111" fmla="*/ 309467 h 1095375"/>
                <a:gd name="connsiteX112" fmla="*/ 252698 w 1278445"/>
                <a:gd name="connsiteY112" fmla="*/ 309467 h 1095375"/>
                <a:gd name="connsiteX113" fmla="*/ 261842 w 1278445"/>
                <a:gd name="connsiteY113" fmla="*/ 306229 h 1095375"/>
                <a:gd name="connsiteX114" fmla="*/ 272701 w 1278445"/>
                <a:gd name="connsiteY114" fmla="*/ 290798 h 1095375"/>
                <a:gd name="connsiteX115" fmla="*/ 277273 w 1278445"/>
                <a:gd name="connsiteY115" fmla="*/ 287465 h 1095375"/>
                <a:gd name="connsiteX116" fmla="*/ 286512 w 1278445"/>
                <a:gd name="connsiteY116" fmla="*/ 290798 h 1095375"/>
                <a:gd name="connsiteX117" fmla="*/ 287750 w 1278445"/>
                <a:gd name="connsiteY117" fmla="*/ 299275 h 1095375"/>
                <a:gd name="connsiteX118" fmla="*/ 295656 w 1278445"/>
                <a:gd name="connsiteY118" fmla="*/ 322898 h 1095375"/>
                <a:gd name="connsiteX119" fmla="*/ 304800 w 1278445"/>
                <a:gd name="connsiteY119" fmla="*/ 322898 h 1095375"/>
                <a:gd name="connsiteX120" fmla="*/ 319945 w 1278445"/>
                <a:gd name="connsiteY120" fmla="*/ 316325 h 1095375"/>
                <a:gd name="connsiteX121" fmla="*/ 327850 w 1278445"/>
                <a:gd name="connsiteY121" fmla="*/ 316325 h 1095375"/>
                <a:gd name="connsiteX122" fmla="*/ 339947 w 1278445"/>
                <a:gd name="connsiteY122" fmla="*/ 312706 h 1095375"/>
                <a:gd name="connsiteX123" fmla="*/ 342900 w 1278445"/>
                <a:gd name="connsiteY123" fmla="*/ 309467 h 1095375"/>
                <a:gd name="connsiteX124" fmla="*/ 353759 w 1278445"/>
                <a:gd name="connsiteY124" fmla="*/ 302609 h 1095375"/>
                <a:gd name="connsiteX125" fmla="*/ 361283 w 1278445"/>
                <a:gd name="connsiteY125" fmla="*/ 297656 h 1095375"/>
                <a:gd name="connsiteX126" fmla="*/ 367475 w 1278445"/>
                <a:gd name="connsiteY126" fmla="*/ 289084 h 1095375"/>
                <a:gd name="connsiteX127" fmla="*/ 365855 w 1278445"/>
                <a:gd name="connsiteY127" fmla="*/ 277273 h 1095375"/>
                <a:gd name="connsiteX128" fmla="*/ 356711 w 1278445"/>
                <a:gd name="connsiteY128" fmla="*/ 263557 h 1095375"/>
                <a:gd name="connsiteX129" fmla="*/ 355092 w 1278445"/>
                <a:gd name="connsiteY129" fmla="*/ 241554 h 1095375"/>
                <a:gd name="connsiteX130" fmla="*/ 356711 w 1278445"/>
                <a:gd name="connsiteY130" fmla="*/ 231362 h 1095375"/>
                <a:gd name="connsiteX131" fmla="*/ 361283 w 1278445"/>
                <a:gd name="connsiteY131" fmla="*/ 219551 h 1095375"/>
                <a:gd name="connsiteX132" fmla="*/ 361283 w 1278445"/>
                <a:gd name="connsiteY132" fmla="*/ 212693 h 1095375"/>
                <a:gd name="connsiteX133" fmla="*/ 358330 w 1278445"/>
                <a:gd name="connsiteY133" fmla="*/ 207454 h 1095375"/>
                <a:gd name="connsiteX134" fmla="*/ 341567 w 1278445"/>
                <a:gd name="connsiteY134" fmla="*/ 193929 h 1095375"/>
                <a:gd name="connsiteX135" fmla="*/ 341567 w 1278445"/>
                <a:gd name="connsiteY135" fmla="*/ 178499 h 1095375"/>
                <a:gd name="connsiteX136" fmla="*/ 353759 w 1278445"/>
                <a:gd name="connsiteY136" fmla="*/ 180213 h 1095375"/>
                <a:gd name="connsiteX137" fmla="*/ 355092 w 1278445"/>
                <a:gd name="connsiteY137" fmla="*/ 187071 h 1095375"/>
                <a:gd name="connsiteX138" fmla="*/ 362903 w 1278445"/>
                <a:gd name="connsiteY138" fmla="*/ 192024 h 1095375"/>
                <a:gd name="connsiteX139" fmla="*/ 373380 w 1278445"/>
                <a:gd name="connsiteY139" fmla="*/ 193929 h 1095375"/>
                <a:gd name="connsiteX140" fmla="*/ 384238 w 1278445"/>
                <a:gd name="connsiteY140" fmla="*/ 195644 h 1095375"/>
                <a:gd name="connsiteX141" fmla="*/ 396430 w 1278445"/>
                <a:gd name="connsiteY141" fmla="*/ 185452 h 1095375"/>
                <a:gd name="connsiteX142" fmla="*/ 401003 w 1278445"/>
                <a:gd name="connsiteY142" fmla="*/ 181832 h 1095375"/>
                <a:gd name="connsiteX143" fmla="*/ 425577 w 1278445"/>
                <a:gd name="connsiteY143" fmla="*/ 157829 h 1095375"/>
                <a:gd name="connsiteX144" fmla="*/ 439388 w 1278445"/>
                <a:gd name="connsiteY144" fmla="*/ 135922 h 1095375"/>
                <a:gd name="connsiteX145" fmla="*/ 451485 w 1278445"/>
                <a:gd name="connsiteY145" fmla="*/ 132302 h 1095375"/>
                <a:gd name="connsiteX146" fmla="*/ 456152 w 1278445"/>
                <a:gd name="connsiteY146" fmla="*/ 133921 h 1095375"/>
                <a:gd name="connsiteX147" fmla="*/ 468535 w 1278445"/>
                <a:gd name="connsiteY147" fmla="*/ 149352 h 1095375"/>
                <a:gd name="connsiteX148" fmla="*/ 480727 w 1278445"/>
                <a:gd name="connsiteY148" fmla="*/ 149352 h 1095375"/>
                <a:gd name="connsiteX149" fmla="*/ 486918 w 1278445"/>
                <a:gd name="connsiteY149" fmla="*/ 147733 h 1095375"/>
                <a:gd name="connsiteX150" fmla="*/ 489871 w 1278445"/>
                <a:gd name="connsiteY150" fmla="*/ 146018 h 1095375"/>
                <a:gd name="connsiteX151" fmla="*/ 494538 w 1278445"/>
                <a:gd name="connsiteY151" fmla="*/ 140779 h 1095375"/>
                <a:gd name="connsiteX152" fmla="*/ 506635 w 1278445"/>
                <a:gd name="connsiteY152" fmla="*/ 135922 h 1095375"/>
                <a:gd name="connsiteX153" fmla="*/ 515874 w 1278445"/>
                <a:gd name="connsiteY153" fmla="*/ 142494 h 1095375"/>
                <a:gd name="connsiteX154" fmla="*/ 519113 w 1278445"/>
                <a:gd name="connsiteY154" fmla="*/ 128969 h 1095375"/>
                <a:gd name="connsiteX155" fmla="*/ 522065 w 1278445"/>
                <a:gd name="connsiteY155" fmla="*/ 123730 h 1095375"/>
                <a:gd name="connsiteX156" fmla="*/ 532924 w 1278445"/>
                <a:gd name="connsiteY156" fmla="*/ 120491 h 1095375"/>
                <a:gd name="connsiteX157" fmla="*/ 535876 w 1278445"/>
                <a:gd name="connsiteY157" fmla="*/ 116872 h 1095375"/>
                <a:gd name="connsiteX158" fmla="*/ 543401 w 1278445"/>
                <a:gd name="connsiteY158" fmla="*/ 101441 h 1095375"/>
                <a:gd name="connsiteX159" fmla="*/ 545021 w 1278445"/>
                <a:gd name="connsiteY159" fmla="*/ 96488 h 1095375"/>
                <a:gd name="connsiteX160" fmla="*/ 547973 w 1278445"/>
                <a:gd name="connsiteY160" fmla="*/ 86011 h 1095375"/>
                <a:gd name="connsiteX161" fmla="*/ 555879 w 1278445"/>
                <a:gd name="connsiteY161" fmla="*/ 74200 h 1095375"/>
                <a:gd name="connsiteX162" fmla="*/ 560451 w 1278445"/>
                <a:gd name="connsiteY162" fmla="*/ 68961 h 1095375"/>
                <a:gd name="connsiteX163" fmla="*/ 563404 w 1278445"/>
                <a:gd name="connsiteY163" fmla="*/ 58483 h 1095375"/>
                <a:gd name="connsiteX164" fmla="*/ 567976 w 1278445"/>
                <a:gd name="connsiteY164" fmla="*/ 48292 h 1095375"/>
                <a:gd name="connsiteX165" fmla="*/ 570929 w 1278445"/>
                <a:gd name="connsiteY165" fmla="*/ 26003 h 1095375"/>
                <a:gd name="connsiteX166" fmla="*/ 589312 w 1278445"/>
                <a:gd name="connsiteY166" fmla="*/ 6953 h 1095375"/>
                <a:gd name="connsiteX167" fmla="*/ 612267 w 1278445"/>
                <a:gd name="connsiteY167" fmla="*/ 0 h 1095375"/>
                <a:gd name="connsiteX168" fmla="*/ 631317 w 1278445"/>
                <a:gd name="connsiteY168" fmla="*/ 1333 h 1095375"/>
                <a:gd name="connsiteX169" fmla="*/ 631031 w 1278445"/>
                <a:gd name="connsiteY169" fmla="*/ 36767 h 1095375"/>
                <a:gd name="connsiteX170" fmla="*/ 629698 w 1278445"/>
                <a:gd name="connsiteY170" fmla="*/ 53245 h 1095375"/>
                <a:gd name="connsiteX171" fmla="*/ 663797 w 1278445"/>
                <a:gd name="connsiteY171" fmla="*/ 85725 h 1095375"/>
                <a:gd name="connsiteX172" fmla="*/ 665131 w 1278445"/>
                <a:gd name="connsiteY172" fmla="*/ 86678 h 1095375"/>
                <a:gd name="connsiteX173" fmla="*/ 667798 w 1278445"/>
                <a:gd name="connsiteY173" fmla="*/ 89249 h 1095375"/>
                <a:gd name="connsiteX174" fmla="*/ 695611 w 1278445"/>
                <a:gd name="connsiteY174" fmla="*/ 116491 h 1095375"/>
                <a:gd name="connsiteX175" fmla="*/ 696278 w 1278445"/>
                <a:gd name="connsiteY175" fmla="*/ 117539 h 1095375"/>
                <a:gd name="connsiteX176" fmla="*/ 699897 w 1278445"/>
                <a:gd name="connsiteY176" fmla="*/ 120110 h 1095375"/>
                <a:gd name="connsiteX177" fmla="*/ 701897 w 1278445"/>
                <a:gd name="connsiteY177" fmla="*/ 121825 h 1095375"/>
                <a:gd name="connsiteX178" fmla="*/ 704469 w 1278445"/>
                <a:gd name="connsiteY178" fmla="*/ 125063 h 1095375"/>
                <a:gd name="connsiteX179" fmla="*/ 706184 w 1278445"/>
                <a:gd name="connsiteY179" fmla="*/ 126397 h 1095375"/>
                <a:gd name="connsiteX180" fmla="*/ 706755 w 1278445"/>
                <a:gd name="connsiteY180" fmla="*/ 127064 h 1095375"/>
                <a:gd name="connsiteX181" fmla="*/ 706469 w 1278445"/>
                <a:gd name="connsiteY181" fmla="*/ 128016 h 1095375"/>
                <a:gd name="connsiteX182" fmla="*/ 705803 w 1278445"/>
                <a:gd name="connsiteY182" fmla="*/ 128969 h 1095375"/>
                <a:gd name="connsiteX183" fmla="*/ 705803 w 1278445"/>
                <a:gd name="connsiteY183" fmla="*/ 130683 h 1095375"/>
                <a:gd name="connsiteX184" fmla="*/ 706755 w 1278445"/>
                <a:gd name="connsiteY184" fmla="*/ 131921 h 1095375"/>
                <a:gd name="connsiteX185" fmla="*/ 707803 w 1278445"/>
                <a:gd name="connsiteY185" fmla="*/ 132588 h 1095375"/>
                <a:gd name="connsiteX186" fmla="*/ 707803 w 1278445"/>
                <a:gd name="connsiteY186" fmla="*/ 133255 h 1095375"/>
                <a:gd name="connsiteX187" fmla="*/ 707422 w 1278445"/>
                <a:gd name="connsiteY187" fmla="*/ 135255 h 1095375"/>
                <a:gd name="connsiteX188" fmla="*/ 707803 w 1278445"/>
                <a:gd name="connsiteY188" fmla="*/ 135922 h 1095375"/>
                <a:gd name="connsiteX189" fmla="*/ 709136 w 1278445"/>
                <a:gd name="connsiteY189" fmla="*/ 138208 h 1095375"/>
                <a:gd name="connsiteX190" fmla="*/ 709136 w 1278445"/>
                <a:gd name="connsiteY190" fmla="*/ 139160 h 1095375"/>
                <a:gd name="connsiteX191" fmla="*/ 708755 w 1278445"/>
                <a:gd name="connsiteY191" fmla="*/ 139827 h 1095375"/>
                <a:gd name="connsiteX192" fmla="*/ 708088 w 1278445"/>
                <a:gd name="connsiteY192" fmla="*/ 140113 h 1095375"/>
                <a:gd name="connsiteX193" fmla="*/ 706469 w 1278445"/>
                <a:gd name="connsiteY193" fmla="*/ 140494 h 1095375"/>
                <a:gd name="connsiteX194" fmla="*/ 706184 w 1278445"/>
                <a:gd name="connsiteY194" fmla="*/ 141161 h 1095375"/>
                <a:gd name="connsiteX195" fmla="*/ 705517 w 1278445"/>
                <a:gd name="connsiteY195" fmla="*/ 142780 h 1095375"/>
                <a:gd name="connsiteX196" fmla="*/ 704469 w 1278445"/>
                <a:gd name="connsiteY196" fmla="*/ 144113 h 1095375"/>
                <a:gd name="connsiteX197" fmla="*/ 703517 w 1278445"/>
                <a:gd name="connsiteY197" fmla="*/ 144780 h 1095375"/>
                <a:gd name="connsiteX198" fmla="*/ 702183 w 1278445"/>
                <a:gd name="connsiteY198" fmla="*/ 145447 h 1095375"/>
                <a:gd name="connsiteX199" fmla="*/ 701230 w 1278445"/>
                <a:gd name="connsiteY199" fmla="*/ 146018 h 1095375"/>
                <a:gd name="connsiteX200" fmla="*/ 700850 w 1278445"/>
                <a:gd name="connsiteY200" fmla="*/ 146399 h 1095375"/>
                <a:gd name="connsiteX201" fmla="*/ 699611 w 1278445"/>
                <a:gd name="connsiteY201" fmla="*/ 148019 h 1095375"/>
                <a:gd name="connsiteX202" fmla="*/ 698563 w 1278445"/>
                <a:gd name="connsiteY202" fmla="*/ 149638 h 1095375"/>
                <a:gd name="connsiteX203" fmla="*/ 697897 w 1278445"/>
                <a:gd name="connsiteY203" fmla="*/ 150686 h 1095375"/>
                <a:gd name="connsiteX204" fmla="*/ 697325 w 1278445"/>
                <a:gd name="connsiteY204" fmla="*/ 151352 h 1095375"/>
                <a:gd name="connsiteX205" fmla="*/ 695611 w 1278445"/>
                <a:gd name="connsiteY205" fmla="*/ 152305 h 1095375"/>
                <a:gd name="connsiteX206" fmla="*/ 691705 w 1278445"/>
                <a:gd name="connsiteY206" fmla="*/ 152305 h 1095375"/>
                <a:gd name="connsiteX207" fmla="*/ 690753 w 1278445"/>
                <a:gd name="connsiteY207" fmla="*/ 153638 h 1095375"/>
                <a:gd name="connsiteX208" fmla="*/ 690086 w 1278445"/>
                <a:gd name="connsiteY208" fmla="*/ 155543 h 1095375"/>
                <a:gd name="connsiteX209" fmla="*/ 689705 w 1278445"/>
                <a:gd name="connsiteY209" fmla="*/ 156877 h 1095375"/>
                <a:gd name="connsiteX210" fmla="*/ 689705 w 1278445"/>
                <a:gd name="connsiteY210" fmla="*/ 157829 h 1095375"/>
                <a:gd name="connsiteX211" fmla="*/ 689038 w 1278445"/>
                <a:gd name="connsiteY211" fmla="*/ 158496 h 1095375"/>
                <a:gd name="connsiteX212" fmla="*/ 689038 w 1278445"/>
                <a:gd name="connsiteY212" fmla="*/ 158877 h 1095375"/>
                <a:gd name="connsiteX213" fmla="*/ 687419 w 1278445"/>
                <a:gd name="connsiteY213" fmla="*/ 159163 h 1095375"/>
                <a:gd name="connsiteX214" fmla="*/ 687134 w 1278445"/>
                <a:gd name="connsiteY214" fmla="*/ 159163 h 1095375"/>
                <a:gd name="connsiteX215" fmla="*/ 686753 w 1278445"/>
                <a:gd name="connsiteY215" fmla="*/ 159829 h 1095375"/>
                <a:gd name="connsiteX216" fmla="*/ 686753 w 1278445"/>
                <a:gd name="connsiteY216" fmla="*/ 160211 h 1095375"/>
                <a:gd name="connsiteX217" fmla="*/ 688086 w 1278445"/>
                <a:gd name="connsiteY217" fmla="*/ 161449 h 1095375"/>
                <a:gd name="connsiteX218" fmla="*/ 688753 w 1278445"/>
                <a:gd name="connsiteY218" fmla="*/ 163735 h 1095375"/>
                <a:gd name="connsiteX219" fmla="*/ 688753 w 1278445"/>
                <a:gd name="connsiteY219" fmla="*/ 164783 h 1095375"/>
                <a:gd name="connsiteX220" fmla="*/ 687800 w 1278445"/>
                <a:gd name="connsiteY220" fmla="*/ 166402 h 1095375"/>
                <a:gd name="connsiteX221" fmla="*/ 687134 w 1278445"/>
                <a:gd name="connsiteY221" fmla="*/ 166688 h 1095375"/>
                <a:gd name="connsiteX222" fmla="*/ 686467 w 1278445"/>
                <a:gd name="connsiteY222" fmla="*/ 167354 h 1095375"/>
                <a:gd name="connsiteX223" fmla="*/ 685800 w 1278445"/>
                <a:gd name="connsiteY223" fmla="*/ 167354 h 1095375"/>
                <a:gd name="connsiteX224" fmla="*/ 685133 w 1278445"/>
                <a:gd name="connsiteY224" fmla="*/ 168688 h 1095375"/>
                <a:gd name="connsiteX225" fmla="*/ 684847 w 1278445"/>
                <a:gd name="connsiteY225" fmla="*/ 170688 h 1095375"/>
                <a:gd name="connsiteX226" fmla="*/ 683800 w 1278445"/>
                <a:gd name="connsiteY226" fmla="*/ 171355 h 1095375"/>
                <a:gd name="connsiteX227" fmla="*/ 683133 w 1278445"/>
                <a:gd name="connsiteY227" fmla="*/ 172593 h 1095375"/>
                <a:gd name="connsiteX228" fmla="*/ 683514 w 1278445"/>
                <a:gd name="connsiteY228" fmla="*/ 172974 h 1095375"/>
                <a:gd name="connsiteX229" fmla="*/ 683800 w 1278445"/>
                <a:gd name="connsiteY229" fmla="*/ 173927 h 1095375"/>
                <a:gd name="connsiteX230" fmla="*/ 684467 w 1278445"/>
                <a:gd name="connsiteY230" fmla="*/ 174593 h 1095375"/>
                <a:gd name="connsiteX231" fmla="*/ 684467 w 1278445"/>
                <a:gd name="connsiteY231" fmla="*/ 174974 h 1095375"/>
                <a:gd name="connsiteX232" fmla="*/ 686086 w 1278445"/>
                <a:gd name="connsiteY232" fmla="*/ 176594 h 1095375"/>
                <a:gd name="connsiteX233" fmla="*/ 687419 w 1278445"/>
                <a:gd name="connsiteY233" fmla="*/ 176879 h 1095375"/>
                <a:gd name="connsiteX234" fmla="*/ 688467 w 1278445"/>
                <a:gd name="connsiteY234" fmla="*/ 178879 h 1095375"/>
                <a:gd name="connsiteX235" fmla="*/ 688467 w 1278445"/>
                <a:gd name="connsiteY235" fmla="*/ 179546 h 1095375"/>
                <a:gd name="connsiteX236" fmla="*/ 689705 w 1278445"/>
                <a:gd name="connsiteY236" fmla="*/ 182118 h 1095375"/>
                <a:gd name="connsiteX237" fmla="*/ 690372 w 1278445"/>
                <a:gd name="connsiteY237" fmla="*/ 182499 h 1095375"/>
                <a:gd name="connsiteX238" fmla="*/ 691420 w 1278445"/>
                <a:gd name="connsiteY238" fmla="*/ 183166 h 1095375"/>
                <a:gd name="connsiteX239" fmla="*/ 691991 w 1278445"/>
                <a:gd name="connsiteY239" fmla="*/ 183452 h 1095375"/>
                <a:gd name="connsiteX240" fmla="*/ 693039 w 1278445"/>
                <a:gd name="connsiteY240" fmla="*/ 184118 h 1095375"/>
                <a:gd name="connsiteX241" fmla="*/ 693325 w 1278445"/>
                <a:gd name="connsiteY241" fmla="*/ 184785 h 1095375"/>
                <a:gd name="connsiteX242" fmla="*/ 695992 w 1278445"/>
                <a:gd name="connsiteY242" fmla="*/ 184785 h 1095375"/>
                <a:gd name="connsiteX243" fmla="*/ 696659 w 1278445"/>
                <a:gd name="connsiteY243" fmla="*/ 185071 h 1095375"/>
                <a:gd name="connsiteX244" fmla="*/ 697325 w 1278445"/>
                <a:gd name="connsiteY244" fmla="*/ 186404 h 1095375"/>
                <a:gd name="connsiteX245" fmla="*/ 697897 w 1278445"/>
                <a:gd name="connsiteY245" fmla="*/ 187357 h 1095375"/>
                <a:gd name="connsiteX246" fmla="*/ 698945 w 1278445"/>
                <a:gd name="connsiteY246" fmla="*/ 186785 h 1095375"/>
                <a:gd name="connsiteX247" fmla="*/ 699611 w 1278445"/>
                <a:gd name="connsiteY247" fmla="*/ 185738 h 1095375"/>
                <a:gd name="connsiteX248" fmla="*/ 700564 w 1278445"/>
                <a:gd name="connsiteY248" fmla="*/ 184785 h 1095375"/>
                <a:gd name="connsiteX249" fmla="*/ 700850 w 1278445"/>
                <a:gd name="connsiteY249" fmla="*/ 184785 h 1095375"/>
                <a:gd name="connsiteX250" fmla="*/ 702183 w 1278445"/>
                <a:gd name="connsiteY250" fmla="*/ 186404 h 1095375"/>
                <a:gd name="connsiteX251" fmla="*/ 702564 w 1278445"/>
                <a:gd name="connsiteY251" fmla="*/ 186785 h 1095375"/>
                <a:gd name="connsiteX252" fmla="*/ 704183 w 1278445"/>
                <a:gd name="connsiteY252" fmla="*/ 186785 h 1095375"/>
                <a:gd name="connsiteX253" fmla="*/ 704850 w 1278445"/>
                <a:gd name="connsiteY253" fmla="*/ 187357 h 1095375"/>
                <a:gd name="connsiteX254" fmla="*/ 704850 w 1278445"/>
                <a:gd name="connsiteY254" fmla="*/ 188024 h 1095375"/>
                <a:gd name="connsiteX255" fmla="*/ 704469 w 1278445"/>
                <a:gd name="connsiteY255" fmla="*/ 189071 h 1095375"/>
                <a:gd name="connsiteX256" fmla="*/ 704469 w 1278445"/>
                <a:gd name="connsiteY256" fmla="*/ 192691 h 1095375"/>
                <a:gd name="connsiteX257" fmla="*/ 704850 w 1278445"/>
                <a:gd name="connsiteY257" fmla="*/ 193262 h 1095375"/>
                <a:gd name="connsiteX258" fmla="*/ 706184 w 1278445"/>
                <a:gd name="connsiteY258" fmla="*/ 193643 h 1095375"/>
                <a:gd name="connsiteX259" fmla="*/ 706755 w 1278445"/>
                <a:gd name="connsiteY259" fmla="*/ 193643 h 1095375"/>
                <a:gd name="connsiteX260" fmla="*/ 707803 w 1278445"/>
                <a:gd name="connsiteY260" fmla="*/ 193262 h 1095375"/>
                <a:gd name="connsiteX261" fmla="*/ 708088 w 1278445"/>
                <a:gd name="connsiteY261" fmla="*/ 193643 h 1095375"/>
                <a:gd name="connsiteX262" fmla="*/ 708088 w 1278445"/>
                <a:gd name="connsiteY262" fmla="*/ 194977 h 1095375"/>
                <a:gd name="connsiteX263" fmla="*/ 708470 w 1278445"/>
                <a:gd name="connsiteY263" fmla="*/ 195929 h 1095375"/>
                <a:gd name="connsiteX264" fmla="*/ 708470 w 1278445"/>
                <a:gd name="connsiteY264" fmla="*/ 197263 h 1095375"/>
                <a:gd name="connsiteX265" fmla="*/ 708755 w 1278445"/>
                <a:gd name="connsiteY265" fmla="*/ 197929 h 1095375"/>
                <a:gd name="connsiteX266" fmla="*/ 710375 w 1278445"/>
                <a:gd name="connsiteY266" fmla="*/ 197929 h 1095375"/>
                <a:gd name="connsiteX267" fmla="*/ 710755 w 1278445"/>
                <a:gd name="connsiteY267" fmla="*/ 198215 h 1095375"/>
                <a:gd name="connsiteX268" fmla="*/ 711041 w 1278445"/>
                <a:gd name="connsiteY268" fmla="*/ 199168 h 1095375"/>
                <a:gd name="connsiteX269" fmla="*/ 711422 w 1278445"/>
                <a:gd name="connsiteY269" fmla="*/ 199835 h 1095375"/>
                <a:gd name="connsiteX270" fmla="*/ 712089 w 1278445"/>
                <a:gd name="connsiteY270" fmla="*/ 200216 h 1095375"/>
                <a:gd name="connsiteX271" fmla="*/ 713042 w 1278445"/>
                <a:gd name="connsiteY271" fmla="*/ 200216 h 1095375"/>
                <a:gd name="connsiteX272" fmla="*/ 713708 w 1278445"/>
                <a:gd name="connsiteY272" fmla="*/ 200501 h 1095375"/>
                <a:gd name="connsiteX273" fmla="*/ 713994 w 1278445"/>
                <a:gd name="connsiteY273" fmla="*/ 200882 h 1095375"/>
                <a:gd name="connsiteX274" fmla="*/ 722186 w 1278445"/>
                <a:gd name="connsiteY274" fmla="*/ 224504 h 1095375"/>
                <a:gd name="connsiteX275" fmla="*/ 722567 w 1278445"/>
                <a:gd name="connsiteY275" fmla="*/ 226124 h 1095375"/>
                <a:gd name="connsiteX276" fmla="*/ 745808 w 1278445"/>
                <a:gd name="connsiteY276" fmla="*/ 293370 h 1095375"/>
                <a:gd name="connsiteX277" fmla="*/ 747141 w 1278445"/>
                <a:gd name="connsiteY277" fmla="*/ 297656 h 1095375"/>
                <a:gd name="connsiteX278" fmla="*/ 747522 w 1278445"/>
                <a:gd name="connsiteY278" fmla="*/ 297942 h 1095375"/>
                <a:gd name="connsiteX279" fmla="*/ 746855 w 1278445"/>
                <a:gd name="connsiteY279" fmla="*/ 303562 h 1095375"/>
                <a:gd name="connsiteX280" fmla="*/ 749427 w 1278445"/>
                <a:gd name="connsiteY280" fmla="*/ 305848 h 1095375"/>
                <a:gd name="connsiteX281" fmla="*/ 751427 w 1278445"/>
                <a:gd name="connsiteY281" fmla="*/ 307467 h 1095375"/>
                <a:gd name="connsiteX282" fmla="*/ 752094 w 1278445"/>
                <a:gd name="connsiteY282" fmla="*/ 308134 h 1095375"/>
                <a:gd name="connsiteX283" fmla="*/ 753047 w 1278445"/>
                <a:gd name="connsiteY283" fmla="*/ 309753 h 1095375"/>
                <a:gd name="connsiteX284" fmla="*/ 754380 w 1278445"/>
                <a:gd name="connsiteY284" fmla="*/ 311467 h 1095375"/>
                <a:gd name="connsiteX285" fmla="*/ 754666 w 1278445"/>
                <a:gd name="connsiteY285" fmla="*/ 311753 h 1095375"/>
                <a:gd name="connsiteX286" fmla="*/ 755713 w 1278445"/>
                <a:gd name="connsiteY286" fmla="*/ 312134 h 1095375"/>
                <a:gd name="connsiteX287" fmla="*/ 757333 w 1278445"/>
                <a:gd name="connsiteY287" fmla="*/ 313754 h 1095375"/>
                <a:gd name="connsiteX288" fmla="*/ 758666 w 1278445"/>
                <a:gd name="connsiteY288" fmla="*/ 315373 h 1095375"/>
                <a:gd name="connsiteX289" fmla="*/ 758952 w 1278445"/>
                <a:gd name="connsiteY289" fmla="*/ 316706 h 1095375"/>
                <a:gd name="connsiteX290" fmla="*/ 761238 w 1278445"/>
                <a:gd name="connsiteY290" fmla="*/ 320612 h 1095375"/>
                <a:gd name="connsiteX291" fmla="*/ 762286 w 1278445"/>
                <a:gd name="connsiteY291" fmla="*/ 321945 h 1095375"/>
                <a:gd name="connsiteX292" fmla="*/ 764858 w 1278445"/>
                <a:gd name="connsiteY292" fmla="*/ 325850 h 1095375"/>
                <a:gd name="connsiteX293" fmla="*/ 766858 w 1278445"/>
                <a:gd name="connsiteY293" fmla="*/ 329184 h 1095375"/>
                <a:gd name="connsiteX294" fmla="*/ 768191 w 1278445"/>
                <a:gd name="connsiteY294" fmla="*/ 331089 h 1095375"/>
                <a:gd name="connsiteX295" fmla="*/ 769430 w 1278445"/>
                <a:gd name="connsiteY295" fmla="*/ 332804 h 1095375"/>
                <a:gd name="connsiteX296" fmla="*/ 770763 w 1278445"/>
                <a:gd name="connsiteY296" fmla="*/ 333756 h 1095375"/>
                <a:gd name="connsiteX297" fmla="*/ 776002 w 1278445"/>
                <a:gd name="connsiteY297" fmla="*/ 341948 h 1095375"/>
                <a:gd name="connsiteX298" fmla="*/ 777716 w 1278445"/>
                <a:gd name="connsiteY298" fmla="*/ 344615 h 1095375"/>
                <a:gd name="connsiteX299" fmla="*/ 779621 w 1278445"/>
                <a:gd name="connsiteY299" fmla="*/ 348806 h 1095375"/>
                <a:gd name="connsiteX300" fmla="*/ 781622 w 1278445"/>
                <a:gd name="connsiteY300" fmla="*/ 354711 h 1095375"/>
                <a:gd name="connsiteX301" fmla="*/ 782955 w 1278445"/>
                <a:gd name="connsiteY301" fmla="*/ 360331 h 1095375"/>
                <a:gd name="connsiteX302" fmla="*/ 783241 w 1278445"/>
                <a:gd name="connsiteY302" fmla="*/ 361664 h 1095375"/>
                <a:gd name="connsiteX303" fmla="*/ 783908 w 1278445"/>
                <a:gd name="connsiteY303" fmla="*/ 364617 h 1095375"/>
                <a:gd name="connsiteX304" fmla="*/ 785908 w 1278445"/>
                <a:gd name="connsiteY304" fmla="*/ 369856 h 1095375"/>
                <a:gd name="connsiteX305" fmla="*/ 786194 w 1278445"/>
                <a:gd name="connsiteY305" fmla="*/ 370142 h 1095375"/>
                <a:gd name="connsiteX306" fmla="*/ 787527 w 1278445"/>
                <a:gd name="connsiteY306" fmla="*/ 372428 h 1095375"/>
                <a:gd name="connsiteX307" fmla="*/ 788194 w 1278445"/>
                <a:gd name="connsiteY307" fmla="*/ 373475 h 1095375"/>
                <a:gd name="connsiteX308" fmla="*/ 789527 w 1278445"/>
                <a:gd name="connsiteY308" fmla="*/ 374809 h 1095375"/>
                <a:gd name="connsiteX309" fmla="*/ 791147 w 1278445"/>
                <a:gd name="connsiteY309" fmla="*/ 378333 h 1095375"/>
                <a:gd name="connsiteX310" fmla="*/ 791432 w 1278445"/>
                <a:gd name="connsiteY310" fmla="*/ 379381 h 1095375"/>
                <a:gd name="connsiteX311" fmla="*/ 792480 w 1278445"/>
                <a:gd name="connsiteY311" fmla="*/ 380714 h 1095375"/>
                <a:gd name="connsiteX312" fmla="*/ 792766 w 1278445"/>
                <a:gd name="connsiteY312" fmla="*/ 381667 h 1095375"/>
                <a:gd name="connsiteX313" fmla="*/ 793718 w 1278445"/>
                <a:gd name="connsiteY313" fmla="*/ 384905 h 1095375"/>
                <a:gd name="connsiteX314" fmla="*/ 794766 w 1278445"/>
                <a:gd name="connsiteY314" fmla="*/ 386239 h 1095375"/>
                <a:gd name="connsiteX315" fmla="*/ 795719 w 1278445"/>
                <a:gd name="connsiteY315" fmla="*/ 386620 h 1095375"/>
                <a:gd name="connsiteX316" fmla="*/ 797052 w 1278445"/>
                <a:gd name="connsiteY316" fmla="*/ 389573 h 1095375"/>
                <a:gd name="connsiteX317" fmla="*/ 799338 w 1278445"/>
                <a:gd name="connsiteY317" fmla="*/ 393097 h 1095375"/>
                <a:gd name="connsiteX318" fmla="*/ 805244 w 1278445"/>
                <a:gd name="connsiteY318" fmla="*/ 404622 h 1095375"/>
                <a:gd name="connsiteX319" fmla="*/ 805910 w 1278445"/>
                <a:gd name="connsiteY319" fmla="*/ 406241 h 1095375"/>
                <a:gd name="connsiteX320" fmla="*/ 806196 w 1278445"/>
                <a:gd name="connsiteY320" fmla="*/ 408527 h 1095375"/>
                <a:gd name="connsiteX321" fmla="*/ 806577 w 1278445"/>
                <a:gd name="connsiteY321" fmla="*/ 409194 h 1095375"/>
                <a:gd name="connsiteX322" fmla="*/ 807244 w 1278445"/>
                <a:gd name="connsiteY322" fmla="*/ 409861 h 1095375"/>
                <a:gd name="connsiteX323" fmla="*/ 807530 w 1278445"/>
                <a:gd name="connsiteY323" fmla="*/ 409861 h 1095375"/>
                <a:gd name="connsiteX324" fmla="*/ 808863 w 1278445"/>
                <a:gd name="connsiteY324" fmla="*/ 412528 h 1095375"/>
                <a:gd name="connsiteX325" fmla="*/ 811149 w 1278445"/>
                <a:gd name="connsiteY325" fmla="*/ 415100 h 1095375"/>
                <a:gd name="connsiteX326" fmla="*/ 812101 w 1278445"/>
                <a:gd name="connsiteY326" fmla="*/ 416433 h 1095375"/>
                <a:gd name="connsiteX327" fmla="*/ 812483 w 1278445"/>
                <a:gd name="connsiteY327" fmla="*/ 416433 h 1095375"/>
                <a:gd name="connsiteX328" fmla="*/ 813149 w 1278445"/>
                <a:gd name="connsiteY328" fmla="*/ 416719 h 1095375"/>
                <a:gd name="connsiteX329" fmla="*/ 813435 w 1278445"/>
                <a:gd name="connsiteY329" fmla="*/ 417386 h 1095375"/>
                <a:gd name="connsiteX330" fmla="*/ 814769 w 1278445"/>
                <a:gd name="connsiteY330" fmla="*/ 418052 h 1095375"/>
                <a:gd name="connsiteX331" fmla="*/ 816388 w 1278445"/>
                <a:gd name="connsiteY331" fmla="*/ 419100 h 1095375"/>
                <a:gd name="connsiteX332" fmla="*/ 818674 w 1278445"/>
                <a:gd name="connsiteY332" fmla="*/ 420719 h 1095375"/>
                <a:gd name="connsiteX333" fmla="*/ 819722 w 1278445"/>
                <a:gd name="connsiteY333" fmla="*/ 421386 h 1095375"/>
                <a:gd name="connsiteX334" fmla="*/ 823913 w 1278445"/>
                <a:gd name="connsiteY334" fmla="*/ 423958 h 1095375"/>
                <a:gd name="connsiteX335" fmla="*/ 830485 w 1278445"/>
                <a:gd name="connsiteY335" fmla="*/ 425291 h 1095375"/>
                <a:gd name="connsiteX336" fmla="*/ 834771 w 1278445"/>
                <a:gd name="connsiteY336" fmla="*/ 425958 h 1095375"/>
                <a:gd name="connsiteX337" fmla="*/ 835438 w 1278445"/>
                <a:gd name="connsiteY337" fmla="*/ 425577 h 1095375"/>
                <a:gd name="connsiteX338" fmla="*/ 837057 w 1278445"/>
                <a:gd name="connsiteY338" fmla="*/ 425006 h 1095375"/>
                <a:gd name="connsiteX339" fmla="*/ 837724 w 1278445"/>
                <a:gd name="connsiteY339" fmla="*/ 424625 h 1095375"/>
                <a:gd name="connsiteX340" fmla="*/ 839724 w 1278445"/>
                <a:gd name="connsiteY340" fmla="*/ 424625 h 1095375"/>
                <a:gd name="connsiteX341" fmla="*/ 842296 w 1278445"/>
                <a:gd name="connsiteY341" fmla="*/ 424339 h 1095375"/>
                <a:gd name="connsiteX342" fmla="*/ 846296 w 1278445"/>
                <a:gd name="connsiteY342" fmla="*/ 424339 h 1095375"/>
                <a:gd name="connsiteX343" fmla="*/ 851154 w 1278445"/>
                <a:gd name="connsiteY343" fmla="*/ 425958 h 1095375"/>
                <a:gd name="connsiteX344" fmla="*/ 883349 w 1278445"/>
                <a:gd name="connsiteY344" fmla="*/ 477488 h 1095375"/>
                <a:gd name="connsiteX345" fmla="*/ 882968 w 1278445"/>
                <a:gd name="connsiteY345" fmla="*/ 480060 h 1095375"/>
                <a:gd name="connsiteX346" fmla="*/ 881063 w 1278445"/>
                <a:gd name="connsiteY346" fmla="*/ 500063 h 1095375"/>
                <a:gd name="connsiteX347" fmla="*/ 880682 w 1278445"/>
                <a:gd name="connsiteY347" fmla="*/ 500729 h 1095375"/>
                <a:gd name="connsiteX348" fmla="*/ 882682 w 1278445"/>
                <a:gd name="connsiteY348" fmla="*/ 537877 h 1095375"/>
                <a:gd name="connsiteX349" fmla="*/ 883634 w 1278445"/>
                <a:gd name="connsiteY349" fmla="*/ 568643 h 1095375"/>
                <a:gd name="connsiteX350" fmla="*/ 913829 w 1278445"/>
                <a:gd name="connsiteY350" fmla="*/ 646462 h 1095375"/>
                <a:gd name="connsiteX351" fmla="*/ 909542 w 1278445"/>
                <a:gd name="connsiteY351" fmla="*/ 651034 h 1095375"/>
                <a:gd name="connsiteX352" fmla="*/ 901351 w 1278445"/>
                <a:gd name="connsiteY352" fmla="*/ 659606 h 1095375"/>
                <a:gd name="connsiteX353" fmla="*/ 937832 w 1278445"/>
                <a:gd name="connsiteY353" fmla="*/ 688467 h 1095375"/>
                <a:gd name="connsiteX354" fmla="*/ 950595 w 1278445"/>
                <a:gd name="connsiteY354" fmla="*/ 686181 h 1095375"/>
                <a:gd name="connsiteX355" fmla="*/ 957834 w 1278445"/>
                <a:gd name="connsiteY355" fmla="*/ 684848 h 1095375"/>
                <a:gd name="connsiteX356" fmla="*/ 1014889 w 1278445"/>
                <a:gd name="connsiteY356" fmla="*/ 673037 h 1095375"/>
                <a:gd name="connsiteX357" fmla="*/ 1043749 w 1278445"/>
                <a:gd name="connsiteY357" fmla="*/ 668750 h 1095375"/>
                <a:gd name="connsiteX358" fmla="*/ 1069372 w 1278445"/>
                <a:gd name="connsiteY358" fmla="*/ 651701 h 1095375"/>
                <a:gd name="connsiteX359" fmla="*/ 1095280 w 1278445"/>
                <a:gd name="connsiteY359" fmla="*/ 634651 h 1095375"/>
                <a:gd name="connsiteX360" fmla="*/ 1126141 w 1278445"/>
                <a:gd name="connsiteY360" fmla="*/ 614267 h 1095375"/>
                <a:gd name="connsiteX361" fmla="*/ 1211485 w 1278445"/>
                <a:gd name="connsiteY361" fmla="*/ 614934 h 1095375"/>
                <a:gd name="connsiteX362" fmla="*/ 1213104 w 1278445"/>
                <a:gd name="connsiteY362" fmla="*/ 616934 h 1095375"/>
                <a:gd name="connsiteX363" fmla="*/ 1215771 w 1278445"/>
                <a:gd name="connsiteY363" fmla="*/ 618935 h 1095375"/>
                <a:gd name="connsiteX364" fmla="*/ 1218724 w 1278445"/>
                <a:gd name="connsiteY364" fmla="*/ 620840 h 1095375"/>
                <a:gd name="connsiteX365" fmla="*/ 1221010 w 1278445"/>
                <a:gd name="connsiteY365" fmla="*/ 621887 h 1095375"/>
                <a:gd name="connsiteX366" fmla="*/ 1222915 w 1278445"/>
                <a:gd name="connsiteY366" fmla="*/ 622173 h 1095375"/>
                <a:gd name="connsiteX367" fmla="*/ 1233773 w 1278445"/>
                <a:gd name="connsiteY367" fmla="*/ 622173 h 1095375"/>
                <a:gd name="connsiteX368" fmla="*/ 1234726 w 1278445"/>
                <a:gd name="connsiteY368" fmla="*/ 622459 h 1095375"/>
                <a:gd name="connsiteX369" fmla="*/ 1237012 w 1278445"/>
                <a:gd name="connsiteY369" fmla="*/ 624840 h 1095375"/>
                <a:gd name="connsiteX370" fmla="*/ 1238726 w 1278445"/>
                <a:gd name="connsiteY370" fmla="*/ 626745 h 1095375"/>
                <a:gd name="connsiteX371" fmla="*/ 1239679 w 1278445"/>
                <a:gd name="connsiteY371" fmla="*/ 627412 h 1095375"/>
                <a:gd name="connsiteX372" fmla="*/ 1239964 w 1278445"/>
                <a:gd name="connsiteY372" fmla="*/ 627412 h 1095375"/>
                <a:gd name="connsiteX373" fmla="*/ 1244251 w 1278445"/>
                <a:gd name="connsiteY373" fmla="*/ 631698 h 1095375"/>
                <a:gd name="connsiteX374" fmla="*/ 1245298 w 1278445"/>
                <a:gd name="connsiteY374" fmla="*/ 632365 h 1095375"/>
                <a:gd name="connsiteX375" fmla="*/ 1247870 w 1278445"/>
                <a:gd name="connsiteY375" fmla="*/ 633032 h 1095375"/>
                <a:gd name="connsiteX376" fmla="*/ 1251204 w 1278445"/>
                <a:gd name="connsiteY376" fmla="*/ 633698 h 1095375"/>
                <a:gd name="connsiteX377" fmla="*/ 1252156 w 1278445"/>
                <a:gd name="connsiteY377" fmla="*/ 633984 h 1095375"/>
                <a:gd name="connsiteX378" fmla="*/ 1257681 w 1278445"/>
                <a:gd name="connsiteY378" fmla="*/ 637223 h 1095375"/>
                <a:gd name="connsiteX379" fmla="*/ 1260348 w 1278445"/>
                <a:gd name="connsiteY379" fmla="*/ 639604 h 1095375"/>
                <a:gd name="connsiteX380" fmla="*/ 1261681 w 1278445"/>
                <a:gd name="connsiteY380" fmla="*/ 640556 h 1095375"/>
                <a:gd name="connsiteX381" fmla="*/ 1266254 w 1278445"/>
                <a:gd name="connsiteY381" fmla="*/ 642557 h 1095375"/>
                <a:gd name="connsiteX382" fmla="*/ 1268539 w 1278445"/>
                <a:gd name="connsiteY382" fmla="*/ 643795 h 1095375"/>
                <a:gd name="connsiteX383" fmla="*/ 1271206 w 1278445"/>
                <a:gd name="connsiteY383" fmla="*/ 645795 h 1095375"/>
                <a:gd name="connsiteX384" fmla="*/ 1271873 w 1278445"/>
                <a:gd name="connsiteY384" fmla="*/ 646462 h 1095375"/>
                <a:gd name="connsiteX385" fmla="*/ 1275112 w 1278445"/>
                <a:gd name="connsiteY385" fmla="*/ 650748 h 1095375"/>
                <a:gd name="connsiteX386" fmla="*/ 1277112 w 1278445"/>
                <a:gd name="connsiteY386" fmla="*/ 651701 h 1095375"/>
                <a:gd name="connsiteX387" fmla="*/ 1278446 w 1278445"/>
                <a:gd name="connsiteY387" fmla="*/ 651701 h 1095375"/>
                <a:gd name="connsiteX388" fmla="*/ 1276445 w 1278445"/>
                <a:gd name="connsiteY388" fmla="*/ 701231 h 1095375"/>
                <a:gd name="connsiteX389" fmla="*/ 1276731 w 1278445"/>
                <a:gd name="connsiteY389" fmla="*/ 701897 h 1095375"/>
                <a:gd name="connsiteX390" fmla="*/ 1276731 w 1278445"/>
                <a:gd name="connsiteY390" fmla="*/ 707517 h 1095375"/>
                <a:gd name="connsiteX391" fmla="*/ 1273493 w 1278445"/>
                <a:gd name="connsiteY391" fmla="*/ 780669 h 1095375"/>
                <a:gd name="connsiteX392" fmla="*/ 1273493 w 1278445"/>
                <a:gd name="connsiteY392" fmla="*/ 782669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</a:cxnLst>
              <a:rect l="l" t="t" r="r" b="b"/>
              <a:pathLst>
                <a:path w="1278445" h="1095375">
                  <a:moveTo>
                    <a:pt x="1273493" y="782669"/>
                  </a:moveTo>
                  <a:lnTo>
                    <a:pt x="1058894" y="919448"/>
                  </a:lnTo>
                  <a:lnTo>
                    <a:pt x="1020128" y="944690"/>
                  </a:lnTo>
                  <a:lnTo>
                    <a:pt x="1017175" y="946690"/>
                  </a:lnTo>
                  <a:lnTo>
                    <a:pt x="977837" y="971645"/>
                  </a:lnTo>
                  <a:lnTo>
                    <a:pt x="968312" y="977551"/>
                  </a:lnTo>
                  <a:lnTo>
                    <a:pt x="919067" y="1008698"/>
                  </a:lnTo>
                  <a:lnTo>
                    <a:pt x="918401" y="1009079"/>
                  </a:lnTo>
                  <a:lnTo>
                    <a:pt x="859726" y="973550"/>
                  </a:lnTo>
                  <a:lnTo>
                    <a:pt x="855155" y="986028"/>
                  </a:lnTo>
                  <a:lnTo>
                    <a:pt x="808863" y="951262"/>
                  </a:lnTo>
                  <a:lnTo>
                    <a:pt x="771811" y="936498"/>
                  </a:lnTo>
                  <a:lnTo>
                    <a:pt x="758000" y="933926"/>
                  </a:lnTo>
                  <a:lnTo>
                    <a:pt x="743903" y="941451"/>
                  </a:lnTo>
                  <a:lnTo>
                    <a:pt x="736949" y="963740"/>
                  </a:lnTo>
                  <a:lnTo>
                    <a:pt x="734663" y="973550"/>
                  </a:lnTo>
                  <a:lnTo>
                    <a:pt x="727805" y="983742"/>
                  </a:lnTo>
                  <a:lnTo>
                    <a:pt x="718566" y="998506"/>
                  </a:lnTo>
                  <a:lnTo>
                    <a:pt x="716280" y="1010984"/>
                  </a:lnTo>
                  <a:lnTo>
                    <a:pt x="709422" y="1020890"/>
                  </a:lnTo>
                  <a:lnTo>
                    <a:pt x="702183" y="1028414"/>
                  </a:lnTo>
                  <a:lnTo>
                    <a:pt x="683800" y="1033272"/>
                  </a:lnTo>
                  <a:lnTo>
                    <a:pt x="655987" y="1033272"/>
                  </a:lnTo>
                  <a:lnTo>
                    <a:pt x="632936" y="1018508"/>
                  </a:lnTo>
                  <a:lnTo>
                    <a:pt x="616553" y="1010984"/>
                  </a:lnTo>
                  <a:lnTo>
                    <a:pt x="591312" y="1008412"/>
                  </a:lnTo>
                  <a:lnTo>
                    <a:pt x="579501" y="1008412"/>
                  </a:lnTo>
                  <a:lnTo>
                    <a:pt x="517112" y="996220"/>
                  </a:lnTo>
                  <a:lnTo>
                    <a:pt x="517112" y="988695"/>
                  </a:lnTo>
                  <a:lnTo>
                    <a:pt x="503015" y="986028"/>
                  </a:lnTo>
                  <a:lnTo>
                    <a:pt x="496157" y="986028"/>
                  </a:lnTo>
                  <a:lnTo>
                    <a:pt x="482346" y="983742"/>
                  </a:lnTo>
                  <a:lnTo>
                    <a:pt x="480060" y="988695"/>
                  </a:lnTo>
                  <a:lnTo>
                    <a:pt x="480060" y="1018508"/>
                  </a:lnTo>
                  <a:lnTo>
                    <a:pt x="482346" y="1028414"/>
                  </a:lnTo>
                  <a:lnTo>
                    <a:pt x="470916" y="1052989"/>
                  </a:lnTo>
                  <a:lnTo>
                    <a:pt x="465963" y="1058227"/>
                  </a:lnTo>
                  <a:lnTo>
                    <a:pt x="452152" y="1063181"/>
                  </a:lnTo>
                  <a:lnTo>
                    <a:pt x="443008" y="1075277"/>
                  </a:lnTo>
                  <a:lnTo>
                    <a:pt x="429196" y="1082897"/>
                  </a:lnTo>
                  <a:lnTo>
                    <a:pt x="417386" y="1085183"/>
                  </a:lnTo>
                  <a:lnTo>
                    <a:pt x="403574" y="1090422"/>
                  </a:lnTo>
                  <a:lnTo>
                    <a:pt x="392144" y="1095375"/>
                  </a:lnTo>
                  <a:lnTo>
                    <a:pt x="389858" y="1072991"/>
                  </a:lnTo>
                  <a:lnTo>
                    <a:pt x="382619" y="1028414"/>
                  </a:lnTo>
                  <a:lnTo>
                    <a:pt x="378047" y="1020890"/>
                  </a:lnTo>
                  <a:lnTo>
                    <a:pt x="373380" y="1001173"/>
                  </a:lnTo>
                  <a:lnTo>
                    <a:pt x="364236" y="986028"/>
                  </a:lnTo>
                  <a:lnTo>
                    <a:pt x="355092" y="981170"/>
                  </a:lnTo>
                  <a:lnTo>
                    <a:pt x="340900" y="978884"/>
                  </a:lnTo>
                  <a:lnTo>
                    <a:pt x="331756" y="973550"/>
                  </a:lnTo>
                  <a:lnTo>
                    <a:pt x="324898" y="971264"/>
                  </a:lnTo>
                  <a:lnTo>
                    <a:pt x="315659" y="968693"/>
                  </a:lnTo>
                  <a:lnTo>
                    <a:pt x="303847" y="958787"/>
                  </a:lnTo>
                  <a:lnTo>
                    <a:pt x="299275" y="946404"/>
                  </a:lnTo>
                  <a:lnTo>
                    <a:pt x="287750" y="941451"/>
                  </a:lnTo>
                  <a:lnTo>
                    <a:pt x="278606" y="941451"/>
                  </a:lnTo>
                  <a:lnTo>
                    <a:pt x="266795" y="928973"/>
                  </a:lnTo>
                  <a:lnTo>
                    <a:pt x="257556" y="906685"/>
                  </a:lnTo>
                  <a:lnTo>
                    <a:pt x="243840" y="889254"/>
                  </a:lnTo>
                  <a:lnTo>
                    <a:pt x="236887" y="881729"/>
                  </a:lnTo>
                  <a:lnTo>
                    <a:pt x="234601" y="876776"/>
                  </a:lnTo>
                  <a:lnTo>
                    <a:pt x="213646" y="884015"/>
                  </a:lnTo>
                  <a:lnTo>
                    <a:pt x="178879" y="891540"/>
                  </a:lnTo>
                  <a:lnTo>
                    <a:pt x="162782" y="894207"/>
                  </a:lnTo>
                  <a:lnTo>
                    <a:pt x="114205" y="894207"/>
                  </a:lnTo>
                  <a:lnTo>
                    <a:pt x="79438" y="891540"/>
                  </a:lnTo>
                  <a:lnTo>
                    <a:pt x="65342" y="884015"/>
                  </a:lnTo>
                  <a:lnTo>
                    <a:pt x="51530" y="887254"/>
                  </a:lnTo>
                  <a:lnTo>
                    <a:pt x="46577" y="885634"/>
                  </a:lnTo>
                  <a:lnTo>
                    <a:pt x="41720" y="884968"/>
                  </a:lnTo>
                  <a:lnTo>
                    <a:pt x="31147" y="884301"/>
                  </a:lnTo>
                  <a:lnTo>
                    <a:pt x="25241" y="884682"/>
                  </a:lnTo>
                  <a:lnTo>
                    <a:pt x="12859" y="886016"/>
                  </a:lnTo>
                  <a:lnTo>
                    <a:pt x="7906" y="886682"/>
                  </a:lnTo>
                  <a:lnTo>
                    <a:pt x="4286" y="887635"/>
                  </a:lnTo>
                  <a:lnTo>
                    <a:pt x="1048" y="888301"/>
                  </a:lnTo>
                  <a:lnTo>
                    <a:pt x="381" y="888587"/>
                  </a:lnTo>
                  <a:lnTo>
                    <a:pt x="0" y="888587"/>
                  </a:lnTo>
                  <a:lnTo>
                    <a:pt x="381" y="825913"/>
                  </a:lnTo>
                  <a:lnTo>
                    <a:pt x="2000" y="654368"/>
                  </a:lnTo>
                  <a:lnTo>
                    <a:pt x="2000" y="653320"/>
                  </a:lnTo>
                  <a:lnTo>
                    <a:pt x="1619" y="645128"/>
                  </a:lnTo>
                  <a:lnTo>
                    <a:pt x="1619" y="643509"/>
                  </a:lnTo>
                  <a:lnTo>
                    <a:pt x="2667" y="551307"/>
                  </a:lnTo>
                  <a:lnTo>
                    <a:pt x="2286" y="545021"/>
                  </a:lnTo>
                  <a:lnTo>
                    <a:pt x="4000" y="545402"/>
                  </a:lnTo>
                  <a:lnTo>
                    <a:pt x="4000" y="497110"/>
                  </a:lnTo>
                  <a:lnTo>
                    <a:pt x="4286" y="443294"/>
                  </a:lnTo>
                  <a:lnTo>
                    <a:pt x="4286" y="439388"/>
                  </a:lnTo>
                  <a:lnTo>
                    <a:pt x="12478" y="436150"/>
                  </a:lnTo>
                  <a:lnTo>
                    <a:pt x="20003" y="431197"/>
                  </a:lnTo>
                  <a:lnTo>
                    <a:pt x="33814" y="421005"/>
                  </a:lnTo>
                  <a:lnTo>
                    <a:pt x="64294" y="405956"/>
                  </a:lnTo>
                  <a:lnTo>
                    <a:pt x="70580" y="400717"/>
                  </a:lnTo>
                  <a:lnTo>
                    <a:pt x="75152" y="383953"/>
                  </a:lnTo>
                  <a:lnTo>
                    <a:pt x="78105" y="372142"/>
                  </a:lnTo>
                  <a:lnTo>
                    <a:pt x="81439" y="360331"/>
                  </a:lnTo>
                  <a:lnTo>
                    <a:pt x="82677" y="343281"/>
                  </a:lnTo>
                  <a:lnTo>
                    <a:pt x="86011" y="331470"/>
                  </a:lnTo>
                  <a:lnTo>
                    <a:pt x="95155" y="309467"/>
                  </a:lnTo>
                  <a:lnTo>
                    <a:pt x="96488" y="285845"/>
                  </a:lnTo>
                  <a:lnTo>
                    <a:pt x="101060" y="278987"/>
                  </a:lnTo>
                  <a:lnTo>
                    <a:pt x="117824" y="273653"/>
                  </a:lnTo>
                  <a:lnTo>
                    <a:pt x="122396" y="273653"/>
                  </a:lnTo>
                  <a:lnTo>
                    <a:pt x="139446" y="278987"/>
                  </a:lnTo>
                  <a:lnTo>
                    <a:pt x="149924" y="282226"/>
                  </a:lnTo>
                  <a:lnTo>
                    <a:pt x="165354" y="287465"/>
                  </a:lnTo>
                  <a:lnTo>
                    <a:pt x="186690" y="299275"/>
                  </a:lnTo>
                  <a:lnTo>
                    <a:pt x="209645" y="304514"/>
                  </a:lnTo>
                  <a:lnTo>
                    <a:pt x="222123" y="307848"/>
                  </a:lnTo>
                  <a:lnTo>
                    <a:pt x="243459" y="309467"/>
                  </a:lnTo>
                  <a:lnTo>
                    <a:pt x="252698" y="309467"/>
                  </a:lnTo>
                  <a:lnTo>
                    <a:pt x="261842" y="306229"/>
                  </a:lnTo>
                  <a:lnTo>
                    <a:pt x="272701" y="290798"/>
                  </a:lnTo>
                  <a:lnTo>
                    <a:pt x="277273" y="287465"/>
                  </a:lnTo>
                  <a:lnTo>
                    <a:pt x="286512" y="290798"/>
                  </a:lnTo>
                  <a:lnTo>
                    <a:pt x="287750" y="299275"/>
                  </a:lnTo>
                  <a:lnTo>
                    <a:pt x="295656" y="322898"/>
                  </a:lnTo>
                  <a:lnTo>
                    <a:pt x="304800" y="322898"/>
                  </a:lnTo>
                  <a:lnTo>
                    <a:pt x="319945" y="316325"/>
                  </a:lnTo>
                  <a:lnTo>
                    <a:pt x="327850" y="316325"/>
                  </a:lnTo>
                  <a:lnTo>
                    <a:pt x="339947" y="312706"/>
                  </a:lnTo>
                  <a:lnTo>
                    <a:pt x="342900" y="309467"/>
                  </a:lnTo>
                  <a:lnTo>
                    <a:pt x="353759" y="302609"/>
                  </a:lnTo>
                  <a:lnTo>
                    <a:pt x="361283" y="297656"/>
                  </a:lnTo>
                  <a:lnTo>
                    <a:pt x="367475" y="289084"/>
                  </a:lnTo>
                  <a:lnTo>
                    <a:pt x="365855" y="277273"/>
                  </a:lnTo>
                  <a:lnTo>
                    <a:pt x="356711" y="263557"/>
                  </a:lnTo>
                  <a:lnTo>
                    <a:pt x="355092" y="241554"/>
                  </a:lnTo>
                  <a:lnTo>
                    <a:pt x="356711" y="231362"/>
                  </a:lnTo>
                  <a:lnTo>
                    <a:pt x="361283" y="219551"/>
                  </a:lnTo>
                  <a:lnTo>
                    <a:pt x="361283" y="212693"/>
                  </a:lnTo>
                  <a:lnTo>
                    <a:pt x="358330" y="207454"/>
                  </a:lnTo>
                  <a:lnTo>
                    <a:pt x="341567" y="193929"/>
                  </a:lnTo>
                  <a:lnTo>
                    <a:pt x="341567" y="178499"/>
                  </a:lnTo>
                  <a:lnTo>
                    <a:pt x="353759" y="180213"/>
                  </a:lnTo>
                  <a:lnTo>
                    <a:pt x="355092" y="187071"/>
                  </a:lnTo>
                  <a:lnTo>
                    <a:pt x="362903" y="192024"/>
                  </a:lnTo>
                  <a:lnTo>
                    <a:pt x="373380" y="193929"/>
                  </a:lnTo>
                  <a:lnTo>
                    <a:pt x="384238" y="195644"/>
                  </a:lnTo>
                  <a:lnTo>
                    <a:pt x="396430" y="185452"/>
                  </a:lnTo>
                  <a:lnTo>
                    <a:pt x="401003" y="181832"/>
                  </a:lnTo>
                  <a:lnTo>
                    <a:pt x="425577" y="157829"/>
                  </a:lnTo>
                  <a:lnTo>
                    <a:pt x="439388" y="135922"/>
                  </a:lnTo>
                  <a:lnTo>
                    <a:pt x="451485" y="132302"/>
                  </a:lnTo>
                  <a:lnTo>
                    <a:pt x="456152" y="133921"/>
                  </a:lnTo>
                  <a:lnTo>
                    <a:pt x="468535" y="149352"/>
                  </a:lnTo>
                  <a:lnTo>
                    <a:pt x="480727" y="149352"/>
                  </a:lnTo>
                  <a:lnTo>
                    <a:pt x="486918" y="147733"/>
                  </a:lnTo>
                  <a:lnTo>
                    <a:pt x="489871" y="146018"/>
                  </a:lnTo>
                  <a:lnTo>
                    <a:pt x="494538" y="140779"/>
                  </a:lnTo>
                  <a:lnTo>
                    <a:pt x="506635" y="135922"/>
                  </a:lnTo>
                  <a:lnTo>
                    <a:pt x="515874" y="142494"/>
                  </a:lnTo>
                  <a:lnTo>
                    <a:pt x="519113" y="128969"/>
                  </a:lnTo>
                  <a:lnTo>
                    <a:pt x="522065" y="123730"/>
                  </a:lnTo>
                  <a:lnTo>
                    <a:pt x="532924" y="120491"/>
                  </a:lnTo>
                  <a:lnTo>
                    <a:pt x="535876" y="116872"/>
                  </a:lnTo>
                  <a:lnTo>
                    <a:pt x="543401" y="101441"/>
                  </a:lnTo>
                  <a:lnTo>
                    <a:pt x="545021" y="96488"/>
                  </a:lnTo>
                  <a:lnTo>
                    <a:pt x="547973" y="86011"/>
                  </a:lnTo>
                  <a:lnTo>
                    <a:pt x="555879" y="74200"/>
                  </a:lnTo>
                  <a:lnTo>
                    <a:pt x="560451" y="68961"/>
                  </a:lnTo>
                  <a:lnTo>
                    <a:pt x="563404" y="58483"/>
                  </a:lnTo>
                  <a:lnTo>
                    <a:pt x="567976" y="48292"/>
                  </a:lnTo>
                  <a:lnTo>
                    <a:pt x="570929" y="26003"/>
                  </a:lnTo>
                  <a:lnTo>
                    <a:pt x="589312" y="6953"/>
                  </a:lnTo>
                  <a:lnTo>
                    <a:pt x="612267" y="0"/>
                  </a:lnTo>
                  <a:lnTo>
                    <a:pt x="631317" y="1333"/>
                  </a:lnTo>
                  <a:lnTo>
                    <a:pt x="631031" y="36767"/>
                  </a:lnTo>
                  <a:lnTo>
                    <a:pt x="629698" y="53245"/>
                  </a:lnTo>
                  <a:lnTo>
                    <a:pt x="663797" y="85725"/>
                  </a:lnTo>
                  <a:lnTo>
                    <a:pt x="665131" y="86678"/>
                  </a:lnTo>
                  <a:lnTo>
                    <a:pt x="667798" y="89249"/>
                  </a:lnTo>
                  <a:lnTo>
                    <a:pt x="695611" y="116491"/>
                  </a:lnTo>
                  <a:lnTo>
                    <a:pt x="696278" y="117539"/>
                  </a:lnTo>
                  <a:lnTo>
                    <a:pt x="699897" y="120110"/>
                  </a:lnTo>
                  <a:lnTo>
                    <a:pt x="701897" y="121825"/>
                  </a:lnTo>
                  <a:lnTo>
                    <a:pt x="704469" y="125063"/>
                  </a:lnTo>
                  <a:lnTo>
                    <a:pt x="706184" y="126397"/>
                  </a:lnTo>
                  <a:lnTo>
                    <a:pt x="706755" y="127064"/>
                  </a:lnTo>
                  <a:lnTo>
                    <a:pt x="706469" y="128016"/>
                  </a:lnTo>
                  <a:lnTo>
                    <a:pt x="705803" y="128969"/>
                  </a:lnTo>
                  <a:lnTo>
                    <a:pt x="705803" y="130683"/>
                  </a:lnTo>
                  <a:lnTo>
                    <a:pt x="706755" y="131921"/>
                  </a:lnTo>
                  <a:lnTo>
                    <a:pt x="707803" y="132588"/>
                  </a:lnTo>
                  <a:lnTo>
                    <a:pt x="707803" y="133255"/>
                  </a:lnTo>
                  <a:lnTo>
                    <a:pt x="707422" y="135255"/>
                  </a:lnTo>
                  <a:lnTo>
                    <a:pt x="707803" y="135922"/>
                  </a:lnTo>
                  <a:lnTo>
                    <a:pt x="709136" y="138208"/>
                  </a:lnTo>
                  <a:lnTo>
                    <a:pt x="709136" y="139160"/>
                  </a:lnTo>
                  <a:lnTo>
                    <a:pt x="708755" y="139827"/>
                  </a:lnTo>
                  <a:lnTo>
                    <a:pt x="708088" y="140113"/>
                  </a:lnTo>
                  <a:lnTo>
                    <a:pt x="706469" y="140494"/>
                  </a:lnTo>
                  <a:lnTo>
                    <a:pt x="706184" y="141161"/>
                  </a:lnTo>
                  <a:lnTo>
                    <a:pt x="705517" y="142780"/>
                  </a:lnTo>
                  <a:lnTo>
                    <a:pt x="704469" y="144113"/>
                  </a:lnTo>
                  <a:lnTo>
                    <a:pt x="703517" y="144780"/>
                  </a:lnTo>
                  <a:lnTo>
                    <a:pt x="702183" y="145447"/>
                  </a:lnTo>
                  <a:lnTo>
                    <a:pt x="701230" y="146018"/>
                  </a:lnTo>
                  <a:lnTo>
                    <a:pt x="700850" y="146399"/>
                  </a:lnTo>
                  <a:lnTo>
                    <a:pt x="699611" y="148019"/>
                  </a:lnTo>
                  <a:lnTo>
                    <a:pt x="698563" y="149638"/>
                  </a:lnTo>
                  <a:lnTo>
                    <a:pt x="697897" y="150686"/>
                  </a:lnTo>
                  <a:lnTo>
                    <a:pt x="697325" y="151352"/>
                  </a:lnTo>
                  <a:lnTo>
                    <a:pt x="695611" y="152305"/>
                  </a:lnTo>
                  <a:lnTo>
                    <a:pt x="691705" y="152305"/>
                  </a:lnTo>
                  <a:lnTo>
                    <a:pt x="690753" y="153638"/>
                  </a:lnTo>
                  <a:lnTo>
                    <a:pt x="690086" y="155543"/>
                  </a:lnTo>
                  <a:lnTo>
                    <a:pt x="689705" y="156877"/>
                  </a:lnTo>
                  <a:lnTo>
                    <a:pt x="689705" y="157829"/>
                  </a:lnTo>
                  <a:lnTo>
                    <a:pt x="689038" y="158496"/>
                  </a:lnTo>
                  <a:lnTo>
                    <a:pt x="689038" y="158877"/>
                  </a:lnTo>
                  <a:lnTo>
                    <a:pt x="687419" y="159163"/>
                  </a:lnTo>
                  <a:lnTo>
                    <a:pt x="687134" y="159163"/>
                  </a:lnTo>
                  <a:lnTo>
                    <a:pt x="686753" y="159829"/>
                  </a:lnTo>
                  <a:lnTo>
                    <a:pt x="686753" y="160211"/>
                  </a:lnTo>
                  <a:lnTo>
                    <a:pt x="688086" y="161449"/>
                  </a:lnTo>
                  <a:lnTo>
                    <a:pt x="688753" y="163735"/>
                  </a:lnTo>
                  <a:lnTo>
                    <a:pt x="688753" y="164783"/>
                  </a:lnTo>
                  <a:lnTo>
                    <a:pt x="687800" y="166402"/>
                  </a:lnTo>
                  <a:lnTo>
                    <a:pt x="687134" y="166688"/>
                  </a:lnTo>
                  <a:lnTo>
                    <a:pt x="686467" y="167354"/>
                  </a:lnTo>
                  <a:lnTo>
                    <a:pt x="685800" y="167354"/>
                  </a:lnTo>
                  <a:lnTo>
                    <a:pt x="685133" y="168688"/>
                  </a:lnTo>
                  <a:lnTo>
                    <a:pt x="684847" y="170688"/>
                  </a:lnTo>
                  <a:lnTo>
                    <a:pt x="683800" y="171355"/>
                  </a:lnTo>
                  <a:lnTo>
                    <a:pt x="683133" y="172593"/>
                  </a:lnTo>
                  <a:lnTo>
                    <a:pt x="683514" y="172974"/>
                  </a:lnTo>
                  <a:lnTo>
                    <a:pt x="683800" y="173927"/>
                  </a:lnTo>
                  <a:lnTo>
                    <a:pt x="684467" y="174593"/>
                  </a:lnTo>
                  <a:lnTo>
                    <a:pt x="684467" y="174974"/>
                  </a:lnTo>
                  <a:lnTo>
                    <a:pt x="686086" y="176594"/>
                  </a:lnTo>
                  <a:lnTo>
                    <a:pt x="687419" y="176879"/>
                  </a:lnTo>
                  <a:lnTo>
                    <a:pt x="688467" y="178879"/>
                  </a:lnTo>
                  <a:lnTo>
                    <a:pt x="688467" y="179546"/>
                  </a:lnTo>
                  <a:lnTo>
                    <a:pt x="689705" y="182118"/>
                  </a:lnTo>
                  <a:lnTo>
                    <a:pt x="690372" y="182499"/>
                  </a:lnTo>
                  <a:lnTo>
                    <a:pt x="691420" y="183166"/>
                  </a:lnTo>
                  <a:lnTo>
                    <a:pt x="691991" y="183452"/>
                  </a:lnTo>
                  <a:lnTo>
                    <a:pt x="693039" y="184118"/>
                  </a:lnTo>
                  <a:lnTo>
                    <a:pt x="693325" y="184785"/>
                  </a:lnTo>
                  <a:lnTo>
                    <a:pt x="695992" y="184785"/>
                  </a:lnTo>
                  <a:lnTo>
                    <a:pt x="696659" y="185071"/>
                  </a:lnTo>
                  <a:lnTo>
                    <a:pt x="697325" y="186404"/>
                  </a:lnTo>
                  <a:lnTo>
                    <a:pt x="697897" y="187357"/>
                  </a:lnTo>
                  <a:lnTo>
                    <a:pt x="698945" y="186785"/>
                  </a:lnTo>
                  <a:lnTo>
                    <a:pt x="699611" y="185738"/>
                  </a:lnTo>
                  <a:lnTo>
                    <a:pt x="700564" y="184785"/>
                  </a:lnTo>
                  <a:lnTo>
                    <a:pt x="700850" y="184785"/>
                  </a:lnTo>
                  <a:lnTo>
                    <a:pt x="702183" y="186404"/>
                  </a:lnTo>
                  <a:lnTo>
                    <a:pt x="702564" y="186785"/>
                  </a:lnTo>
                  <a:lnTo>
                    <a:pt x="704183" y="186785"/>
                  </a:lnTo>
                  <a:lnTo>
                    <a:pt x="704850" y="187357"/>
                  </a:lnTo>
                  <a:lnTo>
                    <a:pt x="704850" y="188024"/>
                  </a:lnTo>
                  <a:lnTo>
                    <a:pt x="704469" y="189071"/>
                  </a:lnTo>
                  <a:lnTo>
                    <a:pt x="704469" y="192691"/>
                  </a:lnTo>
                  <a:lnTo>
                    <a:pt x="704850" y="193262"/>
                  </a:lnTo>
                  <a:lnTo>
                    <a:pt x="706184" y="193643"/>
                  </a:lnTo>
                  <a:lnTo>
                    <a:pt x="706755" y="193643"/>
                  </a:lnTo>
                  <a:lnTo>
                    <a:pt x="707803" y="193262"/>
                  </a:lnTo>
                  <a:lnTo>
                    <a:pt x="708088" y="193643"/>
                  </a:lnTo>
                  <a:lnTo>
                    <a:pt x="708088" y="194977"/>
                  </a:lnTo>
                  <a:lnTo>
                    <a:pt x="708470" y="195929"/>
                  </a:lnTo>
                  <a:lnTo>
                    <a:pt x="708470" y="197263"/>
                  </a:lnTo>
                  <a:lnTo>
                    <a:pt x="708755" y="197929"/>
                  </a:lnTo>
                  <a:lnTo>
                    <a:pt x="710375" y="197929"/>
                  </a:lnTo>
                  <a:lnTo>
                    <a:pt x="710755" y="198215"/>
                  </a:lnTo>
                  <a:lnTo>
                    <a:pt x="711041" y="199168"/>
                  </a:lnTo>
                  <a:lnTo>
                    <a:pt x="711422" y="199835"/>
                  </a:lnTo>
                  <a:lnTo>
                    <a:pt x="712089" y="200216"/>
                  </a:lnTo>
                  <a:lnTo>
                    <a:pt x="713042" y="200216"/>
                  </a:lnTo>
                  <a:lnTo>
                    <a:pt x="713708" y="200501"/>
                  </a:lnTo>
                  <a:lnTo>
                    <a:pt x="713994" y="200882"/>
                  </a:lnTo>
                  <a:lnTo>
                    <a:pt x="722186" y="224504"/>
                  </a:lnTo>
                  <a:lnTo>
                    <a:pt x="722567" y="226124"/>
                  </a:lnTo>
                  <a:lnTo>
                    <a:pt x="745808" y="293370"/>
                  </a:lnTo>
                  <a:lnTo>
                    <a:pt x="747141" y="297656"/>
                  </a:lnTo>
                  <a:lnTo>
                    <a:pt x="747522" y="297942"/>
                  </a:lnTo>
                  <a:lnTo>
                    <a:pt x="746855" y="303562"/>
                  </a:lnTo>
                  <a:lnTo>
                    <a:pt x="749427" y="305848"/>
                  </a:lnTo>
                  <a:lnTo>
                    <a:pt x="751427" y="307467"/>
                  </a:lnTo>
                  <a:lnTo>
                    <a:pt x="752094" y="308134"/>
                  </a:lnTo>
                  <a:lnTo>
                    <a:pt x="753047" y="309753"/>
                  </a:lnTo>
                  <a:lnTo>
                    <a:pt x="754380" y="311467"/>
                  </a:lnTo>
                  <a:lnTo>
                    <a:pt x="754666" y="311753"/>
                  </a:lnTo>
                  <a:lnTo>
                    <a:pt x="755713" y="312134"/>
                  </a:lnTo>
                  <a:lnTo>
                    <a:pt x="757333" y="313754"/>
                  </a:lnTo>
                  <a:lnTo>
                    <a:pt x="758666" y="315373"/>
                  </a:lnTo>
                  <a:lnTo>
                    <a:pt x="758952" y="316706"/>
                  </a:lnTo>
                  <a:lnTo>
                    <a:pt x="761238" y="320612"/>
                  </a:lnTo>
                  <a:lnTo>
                    <a:pt x="762286" y="321945"/>
                  </a:lnTo>
                  <a:lnTo>
                    <a:pt x="764858" y="325850"/>
                  </a:lnTo>
                  <a:lnTo>
                    <a:pt x="766858" y="329184"/>
                  </a:lnTo>
                  <a:lnTo>
                    <a:pt x="768191" y="331089"/>
                  </a:lnTo>
                  <a:lnTo>
                    <a:pt x="769430" y="332804"/>
                  </a:lnTo>
                  <a:lnTo>
                    <a:pt x="770763" y="333756"/>
                  </a:lnTo>
                  <a:lnTo>
                    <a:pt x="776002" y="341948"/>
                  </a:lnTo>
                  <a:lnTo>
                    <a:pt x="777716" y="344615"/>
                  </a:lnTo>
                  <a:lnTo>
                    <a:pt x="779621" y="348806"/>
                  </a:lnTo>
                  <a:lnTo>
                    <a:pt x="781622" y="354711"/>
                  </a:lnTo>
                  <a:lnTo>
                    <a:pt x="782955" y="360331"/>
                  </a:lnTo>
                  <a:lnTo>
                    <a:pt x="783241" y="361664"/>
                  </a:lnTo>
                  <a:lnTo>
                    <a:pt x="783908" y="364617"/>
                  </a:lnTo>
                  <a:lnTo>
                    <a:pt x="785908" y="369856"/>
                  </a:lnTo>
                  <a:lnTo>
                    <a:pt x="786194" y="370142"/>
                  </a:lnTo>
                  <a:lnTo>
                    <a:pt x="787527" y="372428"/>
                  </a:lnTo>
                  <a:lnTo>
                    <a:pt x="788194" y="373475"/>
                  </a:lnTo>
                  <a:lnTo>
                    <a:pt x="789527" y="374809"/>
                  </a:lnTo>
                  <a:lnTo>
                    <a:pt x="791147" y="378333"/>
                  </a:lnTo>
                  <a:lnTo>
                    <a:pt x="791432" y="379381"/>
                  </a:lnTo>
                  <a:lnTo>
                    <a:pt x="792480" y="380714"/>
                  </a:lnTo>
                  <a:lnTo>
                    <a:pt x="792766" y="381667"/>
                  </a:lnTo>
                  <a:lnTo>
                    <a:pt x="793718" y="384905"/>
                  </a:lnTo>
                  <a:lnTo>
                    <a:pt x="794766" y="386239"/>
                  </a:lnTo>
                  <a:lnTo>
                    <a:pt x="795719" y="386620"/>
                  </a:lnTo>
                  <a:lnTo>
                    <a:pt x="797052" y="389573"/>
                  </a:lnTo>
                  <a:lnTo>
                    <a:pt x="799338" y="393097"/>
                  </a:lnTo>
                  <a:lnTo>
                    <a:pt x="805244" y="404622"/>
                  </a:lnTo>
                  <a:lnTo>
                    <a:pt x="805910" y="406241"/>
                  </a:lnTo>
                  <a:lnTo>
                    <a:pt x="806196" y="408527"/>
                  </a:lnTo>
                  <a:lnTo>
                    <a:pt x="806577" y="409194"/>
                  </a:lnTo>
                  <a:lnTo>
                    <a:pt x="807244" y="409861"/>
                  </a:lnTo>
                  <a:lnTo>
                    <a:pt x="807530" y="409861"/>
                  </a:lnTo>
                  <a:lnTo>
                    <a:pt x="808863" y="412528"/>
                  </a:lnTo>
                  <a:lnTo>
                    <a:pt x="811149" y="415100"/>
                  </a:lnTo>
                  <a:lnTo>
                    <a:pt x="812101" y="416433"/>
                  </a:lnTo>
                  <a:lnTo>
                    <a:pt x="812483" y="416433"/>
                  </a:lnTo>
                  <a:lnTo>
                    <a:pt x="813149" y="416719"/>
                  </a:lnTo>
                  <a:lnTo>
                    <a:pt x="813435" y="417386"/>
                  </a:lnTo>
                  <a:lnTo>
                    <a:pt x="814769" y="418052"/>
                  </a:lnTo>
                  <a:lnTo>
                    <a:pt x="816388" y="419100"/>
                  </a:lnTo>
                  <a:lnTo>
                    <a:pt x="818674" y="420719"/>
                  </a:lnTo>
                  <a:lnTo>
                    <a:pt x="819722" y="421386"/>
                  </a:lnTo>
                  <a:lnTo>
                    <a:pt x="823913" y="423958"/>
                  </a:lnTo>
                  <a:lnTo>
                    <a:pt x="830485" y="425291"/>
                  </a:lnTo>
                  <a:lnTo>
                    <a:pt x="834771" y="425958"/>
                  </a:lnTo>
                  <a:lnTo>
                    <a:pt x="835438" y="425577"/>
                  </a:lnTo>
                  <a:lnTo>
                    <a:pt x="837057" y="425006"/>
                  </a:lnTo>
                  <a:lnTo>
                    <a:pt x="837724" y="424625"/>
                  </a:lnTo>
                  <a:lnTo>
                    <a:pt x="839724" y="424625"/>
                  </a:lnTo>
                  <a:lnTo>
                    <a:pt x="842296" y="424339"/>
                  </a:lnTo>
                  <a:lnTo>
                    <a:pt x="846296" y="424339"/>
                  </a:lnTo>
                  <a:lnTo>
                    <a:pt x="851154" y="425958"/>
                  </a:lnTo>
                  <a:lnTo>
                    <a:pt x="883349" y="477488"/>
                  </a:lnTo>
                  <a:lnTo>
                    <a:pt x="882968" y="480060"/>
                  </a:lnTo>
                  <a:lnTo>
                    <a:pt x="881063" y="500063"/>
                  </a:lnTo>
                  <a:lnTo>
                    <a:pt x="880682" y="500729"/>
                  </a:lnTo>
                  <a:lnTo>
                    <a:pt x="882682" y="537877"/>
                  </a:lnTo>
                  <a:lnTo>
                    <a:pt x="883634" y="568643"/>
                  </a:lnTo>
                  <a:lnTo>
                    <a:pt x="913829" y="646462"/>
                  </a:lnTo>
                  <a:lnTo>
                    <a:pt x="909542" y="651034"/>
                  </a:lnTo>
                  <a:lnTo>
                    <a:pt x="901351" y="659606"/>
                  </a:lnTo>
                  <a:lnTo>
                    <a:pt x="937832" y="688467"/>
                  </a:lnTo>
                  <a:lnTo>
                    <a:pt x="950595" y="686181"/>
                  </a:lnTo>
                  <a:lnTo>
                    <a:pt x="957834" y="684848"/>
                  </a:lnTo>
                  <a:lnTo>
                    <a:pt x="1014889" y="673037"/>
                  </a:lnTo>
                  <a:lnTo>
                    <a:pt x="1043749" y="668750"/>
                  </a:lnTo>
                  <a:lnTo>
                    <a:pt x="1069372" y="651701"/>
                  </a:lnTo>
                  <a:lnTo>
                    <a:pt x="1095280" y="634651"/>
                  </a:lnTo>
                  <a:lnTo>
                    <a:pt x="1126141" y="614267"/>
                  </a:lnTo>
                  <a:lnTo>
                    <a:pt x="1211485" y="614934"/>
                  </a:lnTo>
                  <a:lnTo>
                    <a:pt x="1213104" y="616934"/>
                  </a:lnTo>
                  <a:lnTo>
                    <a:pt x="1215771" y="618935"/>
                  </a:lnTo>
                  <a:lnTo>
                    <a:pt x="1218724" y="620840"/>
                  </a:lnTo>
                  <a:lnTo>
                    <a:pt x="1221010" y="621887"/>
                  </a:lnTo>
                  <a:lnTo>
                    <a:pt x="1222915" y="622173"/>
                  </a:lnTo>
                  <a:lnTo>
                    <a:pt x="1233773" y="622173"/>
                  </a:lnTo>
                  <a:lnTo>
                    <a:pt x="1234726" y="622459"/>
                  </a:lnTo>
                  <a:lnTo>
                    <a:pt x="1237012" y="624840"/>
                  </a:lnTo>
                  <a:lnTo>
                    <a:pt x="1238726" y="626745"/>
                  </a:lnTo>
                  <a:lnTo>
                    <a:pt x="1239679" y="627412"/>
                  </a:lnTo>
                  <a:lnTo>
                    <a:pt x="1239964" y="627412"/>
                  </a:lnTo>
                  <a:lnTo>
                    <a:pt x="1244251" y="631698"/>
                  </a:lnTo>
                  <a:lnTo>
                    <a:pt x="1245298" y="632365"/>
                  </a:lnTo>
                  <a:lnTo>
                    <a:pt x="1247870" y="633032"/>
                  </a:lnTo>
                  <a:lnTo>
                    <a:pt x="1251204" y="633698"/>
                  </a:lnTo>
                  <a:lnTo>
                    <a:pt x="1252156" y="633984"/>
                  </a:lnTo>
                  <a:lnTo>
                    <a:pt x="1257681" y="637223"/>
                  </a:lnTo>
                  <a:lnTo>
                    <a:pt x="1260348" y="639604"/>
                  </a:lnTo>
                  <a:lnTo>
                    <a:pt x="1261681" y="640556"/>
                  </a:lnTo>
                  <a:lnTo>
                    <a:pt x="1266254" y="642557"/>
                  </a:lnTo>
                  <a:lnTo>
                    <a:pt x="1268539" y="643795"/>
                  </a:lnTo>
                  <a:lnTo>
                    <a:pt x="1271206" y="645795"/>
                  </a:lnTo>
                  <a:lnTo>
                    <a:pt x="1271873" y="646462"/>
                  </a:lnTo>
                  <a:lnTo>
                    <a:pt x="1275112" y="650748"/>
                  </a:lnTo>
                  <a:lnTo>
                    <a:pt x="1277112" y="651701"/>
                  </a:lnTo>
                  <a:lnTo>
                    <a:pt x="1278446" y="651701"/>
                  </a:lnTo>
                  <a:lnTo>
                    <a:pt x="1276445" y="701231"/>
                  </a:lnTo>
                  <a:lnTo>
                    <a:pt x="1276731" y="701897"/>
                  </a:lnTo>
                  <a:lnTo>
                    <a:pt x="1276731" y="707517"/>
                  </a:lnTo>
                  <a:lnTo>
                    <a:pt x="1273493" y="780669"/>
                  </a:lnTo>
                  <a:lnTo>
                    <a:pt x="1273493" y="78266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BDB29A72-C8F8-ACCD-CBDA-9168CCB01E2B}"/>
                </a:ext>
              </a:extLst>
            </p:cNvPr>
            <p:cNvSpPr/>
            <p:nvPr/>
          </p:nvSpPr>
          <p:spPr>
            <a:xfrm>
              <a:off x="2465116" y="5644673"/>
              <a:ext cx="782002" cy="497109"/>
            </a:xfrm>
            <a:custGeom>
              <a:avLst/>
              <a:gdLst>
                <a:gd name="connsiteX0" fmla="*/ 527685 w 782002"/>
                <a:gd name="connsiteY0" fmla="*/ 497110 h 497109"/>
                <a:gd name="connsiteX1" fmla="*/ 527685 w 782002"/>
                <a:gd name="connsiteY1" fmla="*/ 495109 h 497109"/>
                <a:gd name="connsiteX2" fmla="*/ 530924 w 782002"/>
                <a:gd name="connsiteY2" fmla="*/ 421957 h 497109"/>
                <a:gd name="connsiteX3" fmla="*/ 530924 w 782002"/>
                <a:gd name="connsiteY3" fmla="*/ 416338 h 497109"/>
                <a:gd name="connsiteX4" fmla="*/ 530638 w 782002"/>
                <a:gd name="connsiteY4" fmla="*/ 415671 h 497109"/>
                <a:gd name="connsiteX5" fmla="*/ 532543 w 782002"/>
                <a:gd name="connsiteY5" fmla="*/ 366141 h 497109"/>
                <a:gd name="connsiteX6" fmla="*/ 531304 w 782002"/>
                <a:gd name="connsiteY6" fmla="*/ 366141 h 497109"/>
                <a:gd name="connsiteX7" fmla="*/ 529304 w 782002"/>
                <a:gd name="connsiteY7" fmla="*/ 365188 h 497109"/>
                <a:gd name="connsiteX8" fmla="*/ 526066 w 782002"/>
                <a:gd name="connsiteY8" fmla="*/ 360902 h 497109"/>
                <a:gd name="connsiteX9" fmla="*/ 525399 w 782002"/>
                <a:gd name="connsiteY9" fmla="*/ 360235 h 497109"/>
                <a:gd name="connsiteX10" fmla="*/ 522732 w 782002"/>
                <a:gd name="connsiteY10" fmla="*/ 358235 h 497109"/>
                <a:gd name="connsiteX11" fmla="*/ 520446 w 782002"/>
                <a:gd name="connsiteY11" fmla="*/ 356997 h 497109"/>
                <a:gd name="connsiteX12" fmla="*/ 515874 w 782002"/>
                <a:gd name="connsiteY12" fmla="*/ 354997 h 497109"/>
                <a:gd name="connsiteX13" fmla="*/ 514541 w 782002"/>
                <a:gd name="connsiteY13" fmla="*/ 354044 h 497109"/>
                <a:gd name="connsiteX14" fmla="*/ 511874 w 782002"/>
                <a:gd name="connsiteY14" fmla="*/ 351663 h 497109"/>
                <a:gd name="connsiteX15" fmla="*/ 506349 w 782002"/>
                <a:gd name="connsiteY15" fmla="*/ 348424 h 497109"/>
                <a:gd name="connsiteX16" fmla="*/ 505397 w 782002"/>
                <a:gd name="connsiteY16" fmla="*/ 348139 h 497109"/>
                <a:gd name="connsiteX17" fmla="*/ 502063 w 782002"/>
                <a:gd name="connsiteY17" fmla="*/ 347472 h 497109"/>
                <a:gd name="connsiteX18" fmla="*/ 499491 w 782002"/>
                <a:gd name="connsiteY18" fmla="*/ 346805 h 497109"/>
                <a:gd name="connsiteX19" fmla="*/ 498443 w 782002"/>
                <a:gd name="connsiteY19" fmla="*/ 346138 h 497109"/>
                <a:gd name="connsiteX20" fmla="*/ 494157 w 782002"/>
                <a:gd name="connsiteY20" fmla="*/ 341852 h 497109"/>
                <a:gd name="connsiteX21" fmla="*/ 493871 w 782002"/>
                <a:gd name="connsiteY21" fmla="*/ 341852 h 497109"/>
                <a:gd name="connsiteX22" fmla="*/ 492919 w 782002"/>
                <a:gd name="connsiteY22" fmla="*/ 341185 h 497109"/>
                <a:gd name="connsiteX23" fmla="*/ 491204 w 782002"/>
                <a:gd name="connsiteY23" fmla="*/ 339280 h 497109"/>
                <a:gd name="connsiteX24" fmla="*/ 488918 w 782002"/>
                <a:gd name="connsiteY24" fmla="*/ 336899 h 497109"/>
                <a:gd name="connsiteX25" fmla="*/ 487966 w 782002"/>
                <a:gd name="connsiteY25" fmla="*/ 336613 h 497109"/>
                <a:gd name="connsiteX26" fmla="*/ 477107 w 782002"/>
                <a:gd name="connsiteY26" fmla="*/ 336613 h 497109"/>
                <a:gd name="connsiteX27" fmla="*/ 475202 w 782002"/>
                <a:gd name="connsiteY27" fmla="*/ 336328 h 497109"/>
                <a:gd name="connsiteX28" fmla="*/ 472916 w 782002"/>
                <a:gd name="connsiteY28" fmla="*/ 335280 h 497109"/>
                <a:gd name="connsiteX29" fmla="*/ 469868 w 782002"/>
                <a:gd name="connsiteY29" fmla="*/ 333375 h 497109"/>
                <a:gd name="connsiteX30" fmla="*/ 467297 w 782002"/>
                <a:gd name="connsiteY30" fmla="*/ 331375 h 497109"/>
                <a:gd name="connsiteX31" fmla="*/ 465677 w 782002"/>
                <a:gd name="connsiteY31" fmla="*/ 329374 h 497109"/>
                <a:gd name="connsiteX32" fmla="*/ 380333 w 782002"/>
                <a:gd name="connsiteY32" fmla="*/ 328708 h 497109"/>
                <a:gd name="connsiteX33" fmla="*/ 349472 w 782002"/>
                <a:gd name="connsiteY33" fmla="*/ 349091 h 497109"/>
                <a:gd name="connsiteX34" fmla="*/ 323564 w 782002"/>
                <a:gd name="connsiteY34" fmla="*/ 366141 h 497109"/>
                <a:gd name="connsiteX35" fmla="*/ 297942 w 782002"/>
                <a:gd name="connsiteY35" fmla="*/ 383191 h 497109"/>
                <a:gd name="connsiteX36" fmla="*/ 269081 w 782002"/>
                <a:gd name="connsiteY36" fmla="*/ 387477 h 497109"/>
                <a:gd name="connsiteX37" fmla="*/ 212026 w 782002"/>
                <a:gd name="connsiteY37" fmla="*/ 399288 h 497109"/>
                <a:gd name="connsiteX38" fmla="*/ 204788 w 782002"/>
                <a:gd name="connsiteY38" fmla="*/ 400621 h 497109"/>
                <a:gd name="connsiteX39" fmla="*/ 192024 w 782002"/>
                <a:gd name="connsiteY39" fmla="*/ 402907 h 497109"/>
                <a:gd name="connsiteX40" fmla="*/ 155543 w 782002"/>
                <a:gd name="connsiteY40" fmla="*/ 374047 h 497109"/>
                <a:gd name="connsiteX41" fmla="*/ 163735 w 782002"/>
                <a:gd name="connsiteY41" fmla="*/ 365474 h 497109"/>
                <a:gd name="connsiteX42" fmla="*/ 168021 w 782002"/>
                <a:gd name="connsiteY42" fmla="*/ 360902 h 497109"/>
                <a:gd name="connsiteX43" fmla="*/ 137827 w 782002"/>
                <a:gd name="connsiteY43" fmla="*/ 283083 h 497109"/>
                <a:gd name="connsiteX44" fmla="*/ 136874 w 782002"/>
                <a:gd name="connsiteY44" fmla="*/ 252317 h 497109"/>
                <a:gd name="connsiteX45" fmla="*/ 134874 w 782002"/>
                <a:gd name="connsiteY45" fmla="*/ 215170 h 497109"/>
                <a:gd name="connsiteX46" fmla="*/ 135255 w 782002"/>
                <a:gd name="connsiteY46" fmla="*/ 214503 h 497109"/>
                <a:gd name="connsiteX47" fmla="*/ 137160 w 782002"/>
                <a:gd name="connsiteY47" fmla="*/ 194500 h 497109"/>
                <a:gd name="connsiteX48" fmla="*/ 137541 w 782002"/>
                <a:gd name="connsiteY48" fmla="*/ 191929 h 497109"/>
                <a:gd name="connsiteX49" fmla="*/ 105346 w 782002"/>
                <a:gd name="connsiteY49" fmla="*/ 140398 h 497109"/>
                <a:gd name="connsiteX50" fmla="*/ 100489 w 782002"/>
                <a:gd name="connsiteY50" fmla="*/ 138779 h 497109"/>
                <a:gd name="connsiteX51" fmla="*/ 96488 w 782002"/>
                <a:gd name="connsiteY51" fmla="*/ 138779 h 497109"/>
                <a:gd name="connsiteX52" fmla="*/ 93917 w 782002"/>
                <a:gd name="connsiteY52" fmla="*/ 139065 h 497109"/>
                <a:gd name="connsiteX53" fmla="*/ 91916 w 782002"/>
                <a:gd name="connsiteY53" fmla="*/ 139065 h 497109"/>
                <a:gd name="connsiteX54" fmla="*/ 91250 w 782002"/>
                <a:gd name="connsiteY54" fmla="*/ 139446 h 497109"/>
                <a:gd name="connsiteX55" fmla="*/ 89630 w 782002"/>
                <a:gd name="connsiteY55" fmla="*/ 140017 h 497109"/>
                <a:gd name="connsiteX56" fmla="*/ 88963 w 782002"/>
                <a:gd name="connsiteY56" fmla="*/ 140398 h 497109"/>
                <a:gd name="connsiteX57" fmla="*/ 84677 w 782002"/>
                <a:gd name="connsiteY57" fmla="*/ 139732 h 497109"/>
                <a:gd name="connsiteX58" fmla="*/ 78105 w 782002"/>
                <a:gd name="connsiteY58" fmla="*/ 138398 h 497109"/>
                <a:gd name="connsiteX59" fmla="*/ 73914 w 782002"/>
                <a:gd name="connsiteY59" fmla="*/ 135826 h 497109"/>
                <a:gd name="connsiteX60" fmla="*/ 72866 w 782002"/>
                <a:gd name="connsiteY60" fmla="*/ 135160 h 497109"/>
                <a:gd name="connsiteX61" fmla="*/ 70580 w 782002"/>
                <a:gd name="connsiteY61" fmla="*/ 133540 h 497109"/>
                <a:gd name="connsiteX62" fmla="*/ 68961 w 782002"/>
                <a:gd name="connsiteY62" fmla="*/ 132493 h 497109"/>
                <a:gd name="connsiteX63" fmla="*/ 67627 w 782002"/>
                <a:gd name="connsiteY63" fmla="*/ 131826 h 497109"/>
                <a:gd name="connsiteX64" fmla="*/ 67342 w 782002"/>
                <a:gd name="connsiteY64" fmla="*/ 131159 h 497109"/>
                <a:gd name="connsiteX65" fmla="*/ 66675 w 782002"/>
                <a:gd name="connsiteY65" fmla="*/ 130873 h 497109"/>
                <a:gd name="connsiteX66" fmla="*/ 66294 w 782002"/>
                <a:gd name="connsiteY66" fmla="*/ 130873 h 497109"/>
                <a:gd name="connsiteX67" fmla="*/ 65342 w 782002"/>
                <a:gd name="connsiteY67" fmla="*/ 129540 h 497109"/>
                <a:gd name="connsiteX68" fmla="*/ 63055 w 782002"/>
                <a:gd name="connsiteY68" fmla="*/ 126968 h 497109"/>
                <a:gd name="connsiteX69" fmla="*/ 61722 w 782002"/>
                <a:gd name="connsiteY69" fmla="*/ 124301 h 497109"/>
                <a:gd name="connsiteX70" fmla="*/ 61436 w 782002"/>
                <a:gd name="connsiteY70" fmla="*/ 124301 h 497109"/>
                <a:gd name="connsiteX71" fmla="*/ 60770 w 782002"/>
                <a:gd name="connsiteY71" fmla="*/ 123634 h 497109"/>
                <a:gd name="connsiteX72" fmla="*/ 60388 w 782002"/>
                <a:gd name="connsiteY72" fmla="*/ 122968 h 497109"/>
                <a:gd name="connsiteX73" fmla="*/ 60103 w 782002"/>
                <a:gd name="connsiteY73" fmla="*/ 120682 h 497109"/>
                <a:gd name="connsiteX74" fmla="*/ 59436 w 782002"/>
                <a:gd name="connsiteY74" fmla="*/ 119063 h 497109"/>
                <a:gd name="connsiteX75" fmla="*/ 53530 w 782002"/>
                <a:gd name="connsiteY75" fmla="*/ 107537 h 497109"/>
                <a:gd name="connsiteX76" fmla="*/ 51245 w 782002"/>
                <a:gd name="connsiteY76" fmla="*/ 104013 h 497109"/>
                <a:gd name="connsiteX77" fmla="*/ 49911 w 782002"/>
                <a:gd name="connsiteY77" fmla="*/ 101060 h 497109"/>
                <a:gd name="connsiteX78" fmla="*/ 48958 w 782002"/>
                <a:gd name="connsiteY78" fmla="*/ 100679 h 497109"/>
                <a:gd name="connsiteX79" fmla="*/ 47911 w 782002"/>
                <a:gd name="connsiteY79" fmla="*/ 99346 h 497109"/>
                <a:gd name="connsiteX80" fmla="*/ 46958 w 782002"/>
                <a:gd name="connsiteY80" fmla="*/ 96107 h 497109"/>
                <a:gd name="connsiteX81" fmla="*/ 46672 w 782002"/>
                <a:gd name="connsiteY81" fmla="*/ 95155 h 497109"/>
                <a:gd name="connsiteX82" fmla="*/ 45625 w 782002"/>
                <a:gd name="connsiteY82" fmla="*/ 93821 h 497109"/>
                <a:gd name="connsiteX83" fmla="*/ 45339 w 782002"/>
                <a:gd name="connsiteY83" fmla="*/ 92773 h 497109"/>
                <a:gd name="connsiteX84" fmla="*/ 43720 w 782002"/>
                <a:gd name="connsiteY84" fmla="*/ 89249 h 497109"/>
                <a:gd name="connsiteX85" fmla="*/ 42386 w 782002"/>
                <a:gd name="connsiteY85" fmla="*/ 87916 h 497109"/>
                <a:gd name="connsiteX86" fmla="*/ 41720 w 782002"/>
                <a:gd name="connsiteY86" fmla="*/ 86868 h 497109"/>
                <a:gd name="connsiteX87" fmla="*/ 40386 w 782002"/>
                <a:gd name="connsiteY87" fmla="*/ 84582 h 497109"/>
                <a:gd name="connsiteX88" fmla="*/ 40100 w 782002"/>
                <a:gd name="connsiteY88" fmla="*/ 84296 h 497109"/>
                <a:gd name="connsiteX89" fmla="*/ 38100 w 782002"/>
                <a:gd name="connsiteY89" fmla="*/ 79057 h 497109"/>
                <a:gd name="connsiteX90" fmla="*/ 37433 w 782002"/>
                <a:gd name="connsiteY90" fmla="*/ 76105 h 497109"/>
                <a:gd name="connsiteX91" fmla="*/ 37147 w 782002"/>
                <a:gd name="connsiteY91" fmla="*/ 74771 h 497109"/>
                <a:gd name="connsiteX92" fmla="*/ 35814 w 782002"/>
                <a:gd name="connsiteY92" fmla="*/ 69151 h 497109"/>
                <a:gd name="connsiteX93" fmla="*/ 33814 w 782002"/>
                <a:gd name="connsiteY93" fmla="*/ 63246 h 497109"/>
                <a:gd name="connsiteX94" fmla="*/ 31909 w 782002"/>
                <a:gd name="connsiteY94" fmla="*/ 59055 h 497109"/>
                <a:gd name="connsiteX95" fmla="*/ 30194 w 782002"/>
                <a:gd name="connsiteY95" fmla="*/ 56388 h 497109"/>
                <a:gd name="connsiteX96" fmla="*/ 24955 w 782002"/>
                <a:gd name="connsiteY96" fmla="*/ 48196 h 497109"/>
                <a:gd name="connsiteX97" fmla="*/ 23622 w 782002"/>
                <a:gd name="connsiteY97" fmla="*/ 47244 h 497109"/>
                <a:gd name="connsiteX98" fmla="*/ 22384 w 782002"/>
                <a:gd name="connsiteY98" fmla="*/ 45529 h 497109"/>
                <a:gd name="connsiteX99" fmla="*/ 21050 w 782002"/>
                <a:gd name="connsiteY99" fmla="*/ 43624 h 497109"/>
                <a:gd name="connsiteX100" fmla="*/ 19050 w 782002"/>
                <a:gd name="connsiteY100" fmla="*/ 40291 h 497109"/>
                <a:gd name="connsiteX101" fmla="*/ 16478 w 782002"/>
                <a:gd name="connsiteY101" fmla="*/ 36385 h 497109"/>
                <a:gd name="connsiteX102" fmla="*/ 15430 w 782002"/>
                <a:gd name="connsiteY102" fmla="*/ 35052 h 497109"/>
                <a:gd name="connsiteX103" fmla="*/ 13145 w 782002"/>
                <a:gd name="connsiteY103" fmla="*/ 31147 h 497109"/>
                <a:gd name="connsiteX104" fmla="*/ 12859 w 782002"/>
                <a:gd name="connsiteY104" fmla="*/ 29813 h 497109"/>
                <a:gd name="connsiteX105" fmla="*/ 11525 w 782002"/>
                <a:gd name="connsiteY105" fmla="*/ 28194 h 497109"/>
                <a:gd name="connsiteX106" fmla="*/ 9906 w 782002"/>
                <a:gd name="connsiteY106" fmla="*/ 26575 h 497109"/>
                <a:gd name="connsiteX107" fmla="*/ 8858 w 782002"/>
                <a:gd name="connsiteY107" fmla="*/ 26194 h 497109"/>
                <a:gd name="connsiteX108" fmla="*/ 8572 w 782002"/>
                <a:gd name="connsiteY108" fmla="*/ 25908 h 497109"/>
                <a:gd name="connsiteX109" fmla="*/ 7239 w 782002"/>
                <a:gd name="connsiteY109" fmla="*/ 24193 h 497109"/>
                <a:gd name="connsiteX110" fmla="*/ 6287 w 782002"/>
                <a:gd name="connsiteY110" fmla="*/ 22574 h 497109"/>
                <a:gd name="connsiteX111" fmla="*/ 5620 w 782002"/>
                <a:gd name="connsiteY111" fmla="*/ 21907 h 497109"/>
                <a:gd name="connsiteX112" fmla="*/ 3620 w 782002"/>
                <a:gd name="connsiteY112" fmla="*/ 20288 h 497109"/>
                <a:gd name="connsiteX113" fmla="*/ 1048 w 782002"/>
                <a:gd name="connsiteY113" fmla="*/ 18002 h 497109"/>
                <a:gd name="connsiteX114" fmla="*/ 1714 w 782002"/>
                <a:gd name="connsiteY114" fmla="*/ 12382 h 497109"/>
                <a:gd name="connsiteX115" fmla="*/ 1333 w 782002"/>
                <a:gd name="connsiteY115" fmla="*/ 12097 h 497109"/>
                <a:gd name="connsiteX116" fmla="*/ 0 w 782002"/>
                <a:gd name="connsiteY116" fmla="*/ 7810 h 497109"/>
                <a:gd name="connsiteX117" fmla="*/ 11811 w 782002"/>
                <a:gd name="connsiteY117" fmla="*/ 13430 h 497109"/>
                <a:gd name="connsiteX118" fmla="*/ 16478 w 782002"/>
                <a:gd name="connsiteY118" fmla="*/ 15335 h 497109"/>
                <a:gd name="connsiteX119" fmla="*/ 27242 w 782002"/>
                <a:gd name="connsiteY119" fmla="*/ 21907 h 497109"/>
                <a:gd name="connsiteX120" fmla="*/ 44005 w 782002"/>
                <a:gd name="connsiteY120" fmla="*/ 32099 h 497109"/>
                <a:gd name="connsiteX121" fmla="*/ 61055 w 782002"/>
                <a:gd name="connsiteY121" fmla="*/ 38957 h 497109"/>
                <a:gd name="connsiteX122" fmla="*/ 76200 w 782002"/>
                <a:gd name="connsiteY122" fmla="*/ 45910 h 497109"/>
                <a:gd name="connsiteX123" fmla="*/ 91630 w 782002"/>
                <a:gd name="connsiteY123" fmla="*/ 50768 h 497109"/>
                <a:gd name="connsiteX124" fmla="*/ 109918 w 782002"/>
                <a:gd name="connsiteY124" fmla="*/ 59341 h 497109"/>
                <a:gd name="connsiteX125" fmla="*/ 119158 w 782002"/>
                <a:gd name="connsiteY125" fmla="*/ 62579 h 497109"/>
                <a:gd name="connsiteX126" fmla="*/ 131254 w 782002"/>
                <a:gd name="connsiteY126" fmla="*/ 66199 h 497109"/>
                <a:gd name="connsiteX127" fmla="*/ 155924 w 782002"/>
                <a:gd name="connsiteY127" fmla="*/ 69532 h 497109"/>
                <a:gd name="connsiteX128" fmla="*/ 163449 w 782002"/>
                <a:gd name="connsiteY128" fmla="*/ 67913 h 497109"/>
                <a:gd name="connsiteX129" fmla="*/ 174308 w 782002"/>
                <a:gd name="connsiteY129" fmla="*/ 66199 h 497109"/>
                <a:gd name="connsiteX130" fmla="*/ 183451 w 782002"/>
                <a:gd name="connsiteY130" fmla="*/ 64294 h 497109"/>
                <a:gd name="connsiteX131" fmla="*/ 193929 w 782002"/>
                <a:gd name="connsiteY131" fmla="*/ 60960 h 497109"/>
                <a:gd name="connsiteX132" fmla="*/ 203168 w 782002"/>
                <a:gd name="connsiteY132" fmla="*/ 57721 h 497109"/>
                <a:gd name="connsiteX133" fmla="*/ 210979 w 782002"/>
                <a:gd name="connsiteY133" fmla="*/ 50768 h 497109"/>
                <a:gd name="connsiteX134" fmla="*/ 216884 w 782002"/>
                <a:gd name="connsiteY134" fmla="*/ 42291 h 497109"/>
                <a:gd name="connsiteX135" fmla="*/ 229362 w 782002"/>
                <a:gd name="connsiteY135" fmla="*/ 35719 h 497109"/>
                <a:gd name="connsiteX136" fmla="*/ 234029 w 782002"/>
                <a:gd name="connsiteY136" fmla="*/ 32099 h 497109"/>
                <a:gd name="connsiteX137" fmla="*/ 247745 w 782002"/>
                <a:gd name="connsiteY137" fmla="*/ 28861 h 497109"/>
                <a:gd name="connsiteX138" fmla="*/ 256984 w 782002"/>
                <a:gd name="connsiteY138" fmla="*/ 25527 h 497109"/>
                <a:gd name="connsiteX139" fmla="*/ 262890 w 782002"/>
                <a:gd name="connsiteY139" fmla="*/ 23622 h 497109"/>
                <a:gd name="connsiteX140" fmla="*/ 269081 w 782002"/>
                <a:gd name="connsiteY140" fmla="*/ 18669 h 497109"/>
                <a:gd name="connsiteX141" fmla="*/ 275368 w 782002"/>
                <a:gd name="connsiteY141" fmla="*/ 13430 h 497109"/>
                <a:gd name="connsiteX142" fmla="*/ 287465 w 782002"/>
                <a:gd name="connsiteY142" fmla="*/ 3238 h 497109"/>
                <a:gd name="connsiteX143" fmla="*/ 299657 w 782002"/>
                <a:gd name="connsiteY143" fmla="*/ 0 h 497109"/>
                <a:gd name="connsiteX144" fmla="*/ 307467 w 782002"/>
                <a:gd name="connsiteY144" fmla="*/ 1619 h 497109"/>
                <a:gd name="connsiteX145" fmla="*/ 316706 w 782002"/>
                <a:gd name="connsiteY145" fmla="*/ 10096 h 497109"/>
                <a:gd name="connsiteX146" fmla="*/ 322612 w 782002"/>
                <a:gd name="connsiteY146" fmla="*/ 17050 h 497109"/>
                <a:gd name="connsiteX147" fmla="*/ 334709 w 782002"/>
                <a:gd name="connsiteY147" fmla="*/ 30480 h 497109"/>
                <a:gd name="connsiteX148" fmla="*/ 340995 w 782002"/>
                <a:gd name="connsiteY148" fmla="*/ 45910 h 497109"/>
                <a:gd name="connsiteX149" fmla="*/ 345567 w 782002"/>
                <a:gd name="connsiteY149" fmla="*/ 57721 h 497109"/>
                <a:gd name="connsiteX150" fmla="*/ 353092 w 782002"/>
                <a:gd name="connsiteY150" fmla="*/ 71152 h 497109"/>
                <a:gd name="connsiteX151" fmla="*/ 370142 w 782002"/>
                <a:gd name="connsiteY151" fmla="*/ 79724 h 497109"/>
                <a:gd name="connsiteX152" fmla="*/ 501777 w 782002"/>
                <a:gd name="connsiteY152" fmla="*/ 78010 h 497109"/>
                <a:gd name="connsiteX153" fmla="*/ 502444 w 782002"/>
                <a:gd name="connsiteY153" fmla="*/ 78010 h 497109"/>
                <a:gd name="connsiteX154" fmla="*/ 503396 w 782002"/>
                <a:gd name="connsiteY154" fmla="*/ 106966 h 497109"/>
                <a:gd name="connsiteX155" fmla="*/ 503682 w 782002"/>
                <a:gd name="connsiteY155" fmla="*/ 111538 h 497109"/>
                <a:gd name="connsiteX156" fmla="*/ 505682 w 782002"/>
                <a:gd name="connsiteY156" fmla="*/ 126301 h 497109"/>
                <a:gd name="connsiteX157" fmla="*/ 527685 w 782002"/>
                <a:gd name="connsiteY157" fmla="*/ 139065 h 497109"/>
                <a:gd name="connsiteX158" fmla="*/ 529304 w 782002"/>
                <a:gd name="connsiteY158" fmla="*/ 140017 h 497109"/>
                <a:gd name="connsiteX159" fmla="*/ 533209 w 782002"/>
                <a:gd name="connsiteY159" fmla="*/ 156781 h 497109"/>
                <a:gd name="connsiteX160" fmla="*/ 533591 w 782002"/>
                <a:gd name="connsiteY160" fmla="*/ 159067 h 497109"/>
                <a:gd name="connsiteX161" fmla="*/ 534257 w 782002"/>
                <a:gd name="connsiteY161" fmla="*/ 161068 h 497109"/>
                <a:gd name="connsiteX162" fmla="*/ 534257 w 782002"/>
                <a:gd name="connsiteY162" fmla="*/ 163354 h 497109"/>
                <a:gd name="connsiteX163" fmla="*/ 535876 w 782002"/>
                <a:gd name="connsiteY163" fmla="*/ 164687 h 497109"/>
                <a:gd name="connsiteX164" fmla="*/ 558832 w 782002"/>
                <a:gd name="connsiteY164" fmla="*/ 183356 h 497109"/>
                <a:gd name="connsiteX165" fmla="*/ 567023 w 782002"/>
                <a:gd name="connsiteY165" fmla="*/ 183356 h 497109"/>
                <a:gd name="connsiteX166" fmla="*/ 596265 w 782002"/>
                <a:gd name="connsiteY166" fmla="*/ 171545 h 497109"/>
                <a:gd name="connsiteX167" fmla="*/ 600170 w 782002"/>
                <a:gd name="connsiteY167" fmla="*/ 169926 h 497109"/>
                <a:gd name="connsiteX168" fmla="*/ 601123 w 782002"/>
                <a:gd name="connsiteY168" fmla="*/ 169259 h 497109"/>
                <a:gd name="connsiteX169" fmla="*/ 617887 w 782002"/>
                <a:gd name="connsiteY169" fmla="*/ 176784 h 497109"/>
                <a:gd name="connsiteX170" fmla="*/ 623792 w 782002"/>
                <a:gd name="connsiteY170" fmla="*/ 179070 h 497109"/>
                <a:gd name="connsiteX171" fmla="*/ 629412 w 782002"/>
                <a:gd name="connsiteY171" fmla="*/ 181070 h 497109"/>
                <a:gd name="connsiteX172" fmla="*/ 639890 w 782002"/>
                <a:gd name="connsiteY172" fmla="*/ 184404 h 497109"/>
                <a:gd name="connsiteX173" fmla="*/ 643509 w 782002"/>
                <a:gd name="connsiteY173" fmla="*/ 184404 h 497109"/>
                <a:gd name="connsiteX174" fmla="*/ 646462 w 782002"/>
                <a:gd name="connsiteY174" fmla="*/ 186309 h 497109"/>
                <a:gd name="connsiteX175" fmla="*/ 646748 w 782002"/>
                <a:gd name="connsiteY175" fmla="*/ 186690 h 497109"/>
                <a:gd name="connsiteX176" fmla="*/ 648748 w 782002"/>
                <a:gd name="connsiteY176" fmla="*/ 190309 h 497109"/>
                <a:gd name="connsiteX177" fmla="*/ 656939 w 782002"/>
                <a:gd name="connsiteY177" fmla="*/ 194881 h 497109"/>
                <a:gd name="connsiteX178" fmla="*/ 661226 w 782002"/>
                <a:gd name="connsiteY178" fmla="*/ 197167 h 497109"/>
                <a:gd name="connsiteX179" fmla="*/ 672656 w 782002"/>
                <a:gd name="connsiteY179" fmla="*/ 205073 h 497109"/>
                <a:gd name="connsiteX180" fmla="*/ 681228 w 782002"/>
                <a:gd name="connsiteY180" fmla="*/ 211264 h 497109"/>
                <a:gd name="connsiteX181" fmla="*/ 703517 w 782002"/>
                <a:gd name="connsiteY181" fmla="*/ 228028 h 497109"/>
                <a:gd name="connsiteX182" fmla="*/ 704183 w 782002"/>
                <a:gd name="connsiteY182" fmla="*/ 227647 h 497109"/>
                <a:gd name="connsiteX183" fmla="*/ 709803 w 782002"/>
                <a:gd name="connsiteY183" fmla="*/ 225076 h 497109"/>
                <a:gd name="connsiteX184" fmla="*/ 715327 w 782002"/>
                <a:gd name="connsiteY184" fmla="*/ 223742 h 497109"/>
                <a:gd name="connsiteX185" fmla="*/ 723233 w 782002"/>
                <a:gd name="connsiteY185" fmla="*/ 219456 h 497109"/>
                <a:gd name="connsiteX186" fmla="*/ 725234 w 782002"/>
                <a:gd name="connsiteY186" fmla="*/ 219456 h 497109"/>
                <a:gd name="connsiteX187" fmla="*/ 734092 w 782002"/>
                <a:gd name="connsiteY187" fmla="*/ 237553 h 497109"/>
                <a:gd name="connsiteX188" fmla="*/ 744569 w 782002"/>
                <a:gd name="connsiteY188" fmla="*/ 258889 h 497109"/>
                <a:gd name="connsiteX189" fmla="*/ 744569 w 782002"/>
                <a:gd name="connsiteY189" fmla="*/ 259175 h 497109"/>
                <a:gd name="connsiteX190" fmla="*/ 760952 w 782002"/>
                <a:gd name="connsiteY190" fmla="*/ 292322 h 497109"/>
                <a:gd name="connsiteX191" fmla="*/ 771144 w 782002"/>
                <a:gd name="connsiteY191" fmla="*/ 312610 h 497109"/>
                <a:gd name="connsiteX192" fmla="*/ 782002 w 782002"/>
                <a:gd name="connsiteY192" fmla="*/ 335280 h 497109"/>
                <a:gd name="connsiteX193" fmla="*/ 762286 w 782002"/>
                <a:gd name="connsiteY193" fmla="*/ 347758 h 497109"/>
                <a:gd name="connsiteX194" fmla="*/ 752475 w 782002"/>
                <a:gd name="connsiteY194" fmla="*/ 354330 h 497109"/>
                <a:gd name="connsiteX195" fmla="*/ 742950 w 782002"/>
                <a:gd name="connsiteY195" fmla="*/ 360521 h 497109"/>
                <a:gd name="connsiteX196" fmla="*/ 713423 w 782002"/>
                <a:gd name="connsiteY196" fmla="*/ 379285 h 497109"/>
                <a:gd name="connsiteX197" fmla="*/ 703517 w 782002"/>
                <a:gd name="connsiteY197" fmla="*/ 385858 h 497109"/>
                <a:gd name="connsiteX198" fmla="*/ 664178 w 782002"/>
                <a:gd name="connsiteY198" fmla="*/ 410813 h 497109"/>
                <a:gd name="connsiteX199" fmla="*/ 654368 w 782002"/>
                <a:gd name="connsiteY199" fmla="*/ 417290 h 497109"/>
                <a:gd name="connsiteX200" fmla="*/ 614934 w 782002"/>
                <a:gd name="connsiteY200" fmla="*/ 442246 h 497109"/>
                <a:gd name="connsiteX201" fmla="*/ 609409 w 782002"/>
                <a:gd name="connsiteY201" fmla="*/ 445865 h 497109"/>
                <a:gd name="connsiteX202" fmla="*/ 534924 w 782002"/>
                <a:gd name="connsiteY202" fmla="*/ 492442 h 497109"/>
                <a:gd name="connsiteX203" fmla="*/ 527685 w 782002"/>
                <a:gd name="connsiteY203" fmla="*/ 497110 h 49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782002" h="497109">
                  <a:moveTo>
                    <a:pt x="527685" y="497110"/>
                  </a:moveTo>
                  <a:lnTo>
                    <a:pt x="527685" y="495109"/>
                  </a:lnTo>
                  <a:lnTo>
                    <a:pt x="530924" y="421957"/>
                  </a:lnTo>
                  <a:lnTo>
                    <a:pt x="530924" y="416338"/>
                  </a:lnTo>
                  <a:lnTo>
                    <a:pt x="530638" y="415671"/>
                  </a:lnTo>
                  <a:lnTo>
                    <a:pt x="532543" y="366141"/>
                  </a:lnTo>
                  <a:lnTo>
                    <a:pt x="531304" y="366141"/>
                  </a:lnTo>
                  <a:lnTo>
                    <a:pt x="529304" y="365188"/>
                  </a:lnTo>
                  <a:lnTo>
                    <a:pt x="526066" y="360902"/>
                  </a:lnTo>
                  <a:lnTo>
                    <a:pt x="525399" y="360235"/>
                  </a:lnTo>
                  <a:lnTo>
                    <a:pt x="522732" y="358235"/>
                  </a:lnTo>
                  <a:lnTo>
                    <a:pt x="520446" y="356997"/>
                  </a:lnTo>
                  <a:lnTo>
                    <a:pt x="515874" y="354997"/>
                  </a:lnTo>
                  <a:lnTo>
                    <a:pt x="514541" y="354044"/>
                  </a:lnTo>
                  <a:lnTo>
                    <a:pt x="511874" y="351663"/>
                  </a:lnTo>
                  <a:lnTo>
                    <a:pt x="506349" y="348424"/>
                  </a:lnTo>
                  <a:lnTo>
                    <a:pt x="505397" y="348139"/>
                  </a:lnTo>
                  <a:lnTo>
                    <a:pt x="502063" y="347472"/>
                  </a:lnTo>
                  <a:lnTo>
                    <a:pt x="499491" y="346805"/>
                  </a:lnTo>
                  <a:lnTo>
                    <a:pt x="498443" y="346138"/>
                  </a:lnTo>
                  <a:lnTo>
                    <a:pt x="494157" y="341852"/>
                  </a:lnTo>
                  <a:lnTo>
                    <a:pt x="493871" y="341852"/>
                  </a:lnTo>
                  <a:lnTo>
                    <a:pt x="492919" y="341185"/>
                  </a:lnTo>
                  <a:lnTo>
                    <a:pt x="491204" y="339280"/>
                  </a:lnTo>
                  <a:lnTo>
                    <a:pt x="488918" y="336899"/>
                  </a:lnTo>
                  <a:lnTo>
                    <a:pt x="487966" y="336613"/>
                  </a:lnTo>
                  <a:lnTo>
                    <a:pt x="477107" y="336613"/>
                  </a:lnTo>
                  <a:lnTo>
                    <a:pt x="475202" y="336328"/>
                  </a:lnTo>
                  <a:lnTo>
                    <a:pt x="472916" y="335280"/>
                  </a:lnTo>
                  <a:lnTo>
                    <a:pt x="469868" y="333375"/>
                  </a:lnTo>
                  <a:lnTo>
                    <a:pt x="467297" y="331375"/>
                  </a:lnTo>
                  <a:lnTo>
                    <a:pt x="465677" y="329374"/>
                  </a:lnTo>
                  <a:lnTo>
                    <a:pt x="380333" y="328708"/>
                  </a:lnTo>
                  <a:lnTo>
                    <a:pt x="349472" y="349091"/>
                  </a:lnTo>
                  <a:lnTo>
                    <a:pt x="323564" y="366141"/>
                  </a:lnTo>
                  <a:lnTo>
                    <a:pt x="297942" y="383191"/>
                  </a:lnTo>
                  <a:lnTo>
                    <a:pt x="269081" y="387477"/>
                  </a:lnTo>
                  <a:lnTo>
                    <a:pt x="212026" y="399288"/>
                  </a:lnTo>
                  <a:lnTo>
                    <a:pt x="204788" y="400621"/>
                  </a:lnTo>
                  <a:lnTo>
                    <a:pt x="192024" y="402907"/>
                  </a:lnTo>
                  <a:lnTo>
                    <a:pt x="155543" y="374047"/>
                  </a:lnTo>
                  <a:lnTo>
                    <a:pt x="163735" y="365474"/>
                  </a:lnTo>
                  <a:lnTo>
                    <a:pt x="168021" y="360902"/>
                  </a:lnTo>
                  <a:lnTo>
                    <a:pt x="137827" y="283083"/>
                  </a:lnTo>
                  <a:lnTo>
                    <a:pt x="136874" y="252317"/>
                  </a:lnTo>
                  <a:lnTo>
                    <a:pt x="134874" y="215170"/>
                  </a:lnTo>
                  <a:lnTo>
                    <a:pt x="135255" y="214503"/>
                  </a:lnTo>
                  <a:lnTo>
                    <a:pt x="137160" y="194500"/>
                  </a:lnTo>
                  <a:lnTo>
                    <a:pt x="137541" y="191929"/>
                  </a:lnTo>
                  <a:lnTo>
                    <a:pt x="105346" y="140398"/>
                  </a:lnTo>
                  <a:lnTo>
                    <a:pt x="100489" y="138779"/>
                  </a:lnTo>
                  <a:lnTo>
                    <a:pt x="96488" y="138779"/>
                  </a:lnTo>
                  <a:lnTo>
                    <a:pt x="93917" y="139065"/>
                  </a:lnTo>
                  <a:lnTo>
                    <a:pt x="91916" y="139065"/>
                  </a:lnTo>
                  <a:lnTo>
                    <a:pt x="91250" y="139446"/>
                  </a:lnTo>
                  <a:lnTo>
                    <a:pt x="89630" y="140017"/>
                  </a:lnTo>
                  <a:lnTo>
                    <a:pt x="88963" y="140398"/>
                  </a:lnTo>
                  <a:lnTo>
                    <a:pt x="84677" y="139732"/>
                  </a:lnTo>
                  <a:lnTo>
                    <a:pt x="78105" y="138398"/>
                  </a:lnTo>
                  <a:lnTo>
                    <a:pt x="73914" y="135826"/>
                  </a:lnTo>
                  <a:lnTo>
                    <a:pt x="72866" y="135160"/>
                  </a:lnTo>
                  <a:lnTo>
                    <a:pt x="70580" y="133540"/>
                  </a:lnTo>
                  <a:lnTo>
                    <a:pt x="68961" y="132493"/>
                  </a:lnTo>
                  <a:lnTo>
                    <a:pt x="67627" y="131826"/>
                  </a:lnTo>
                  <a:lnTo>
                    <a:pt x="67342" y="131159"/>
                  </a:lnTo>
                  <a:lnTo>
                    <a:pt x="66675" y="130873"/>
                  </a:lnTo>
                  <a:lnTo>
                    <a:pt x="66294" y="130873"/>
                  </a:lnTo>
                  <a:lnTo>
                    <a:pt x="65342" y="129540"/>
                  </a:lnTo>
                  <a:lnTo>
                    <a:pt x="63055" y="126968"/>
                  </a:lnTo>
                  <a:lnTo>
                    <a:pt x="61722" y="124301"/>
                  </a:lnTo>
                  <a:lnTo>
                    <a:pt x="61436" y="124301"/>
                  </a:lnTo>
                  <a:lnTo>
                    <a:pt x="60770" y="123634"/>
                  </a:lnTo>
                  <a:lnTo>
                    <a:pt x="60388" y="122968"/>
                  </a:lnTo>
                  <a:lnTo>
                    <a:pt x="60103" y="120682"/>
                  </a:lnTo>
                  <a:lnTo>
                    <a:pt x="59436" y="119063"/>
                  </a:lnTo>
                  <a:lnTo>
                    <a:pt x="53530" y="107537"/>
                  </a:lnTo>
                  <a:lnTo>
                    <a:pt x="51245" y="104013"/>
                  </a:lnTo>
                  <a:lnTo>
                    <a:pt x="49911" y="101060"/>
                  </a:lnTo>
                  <a:lnTo>
                    <a:pt x="48958" y="100679"/>
                  </a:lnTo>
                  <a:lnTo>
                    <a:pt x="47911" y="99346"/>
                  </a:lnTo>
                  <a:lnTo>
                    <a:pt x="46958" y="96107"/>
                  </a:lnTo>
                  <a:lnTo>
                    <a:pt x="46672" y="95155"/>
                  </a:lnTo>
                  <a:lnTo>
                    <a:pt x="45625" y="93821"/>
                  </a:lnTo>
                  <a:lnTo>
                    <a:pt x="45339" y="92773"/>
                  </a:lnTo>
                  <a:lnTo>
                    <a:pt x="43720" y="89249"/>
                  </a:lnTo>
                  <a:lnTo>
                    <a:pt x="42386" y="87916"/>
                  </a:lnTo>
                  <a:lnTo>
                    <a:pt x="41720" y="86868"/>
                  </a:lnTo>
                  <a:lnTo>
                    <a:pt x="40386" y="84582"/>
                  </a:lnTo>
                  <a:lnTo>
                    <a:pt x="40100" y="84296"/>
                  </a:lnTo>
                  <a:lnTo>
                    <a:pt x="38100" y="79057"/>
                  </a:lnTo>
                  <a:lnTo>
                    <a:pt x="37433" y="76105"/>
                  </a:lnTo>
                  <a:lnTo>
                    <a:pt x="37147" y="74771"/>
                  </a:lnTo>
                  <a:lnTo>
                    <a:pt x="35814" y="69151"/>
                  </a:lnTo>
                  <a:lnTo>
                    <a:pt x="33814" y="63246"/>
                  </a:lnTo>
                  <a:lnTo>
                    <a:pt x="31909" y="59055"/>
                  </a:lnTo>
                  <a:lnTo>
                    <a:pt x="30194" y="56388"/>
                  </a:lnTo>
                  <a:lnTo>
                    <a:pt x="24955" y="48196"/>
                  </a:lnTo>
                  <a:lnTo>
                    <a:pt x="23622" y="47244"/>
                  </a:lnTo>
                  <a:lnTo>
                    <a:pt x="22384" y="45529"/>
                  </a:lnTo>
                  <a:lnTo>
                    <a:pt x="21050" y="43624"/>
                  </a:lnTo>
                  <a:lnTo>
                    <a:pt x="19050" y="40291"/>
                  </a:lnTo>
                  <a:lnTo>
                    <a:pt x="16478" y="36385"/>
                  </a:lnTo>
                  <a:lnTo>
                    <a:pt x="15430" y="35052"/>
                  </a:lnTo>
                  <a:lnTo>
                    <a:pt x="13145" y="31147"/>
                  </a:lnTo>
                  <a:lnTo>
                    <a:pt x="12859" y="29813"/>
                  </a:lnTo>
                  <a:lnTo>
                    <a:pt x="11525" y="28194"/>
                  </a:lnTo>
                  <a:lnTo>
                    <a:pt x="9906" y="26575"/>
                  </a:lnTo>
                  <a:lnTo>
                    <a:pt x="8858" y="26194"/>
                  </a:lnTo>
                  <a:lnTo>
                    <a:pt x="8572" y="25908"/>
                  </a:lnTo>
                  <a:lnTo>
                    <a:pt x="7239" y="24193"/>
                  </a:lnTo>
                  <a:lnTo>
                    <a:pt x="6287" y="22574"/>
                  </a:lnTo>
                  <a:lnTo>
                    <a:pt x="5620" y="21907"/>
                  </a:lnTo>
                  <a:lnTo>
                    <a:pt x="3620" y="20288"/>
                  </a:lnTo>
                  <a:lnTo>
                    <a:pt x="1048" y="18002"/>
                  </a:lnTo>
                  <a:lnTo>
                    <a:pt x="1714" y="12382"/>
                  </a:lnTo>
                  <a:lnTo>
                    <a:pt x="1333" y="12097"/>
                  </a:lnTo>
                  <a:lnTo>
                    <a:pt x="0" y="7810"/>
                  </a:lnTo>
                  <a:lnTo>
                    <a:pt x="11811" y="13430"/>
                  </a:lnTo>
                  <a:lnTo>
                    <a:pt x="16478" y="15335"/>
                  </a:lnTo>
                  <a:lnTo>
                    <a:pt x="27242" y="21907"/>
                  </a:lnTo>
                  <a:lnTo>
                    <a:pt x="44005" y="32099"/>
                  </a:lnTo>
                  <a:lnTo>
                    <a:pt x="61055" y="38957"/>
                  </a:lnTo>
                  <a:lnTo>
                    <a:pt x="76200" y="45910"/>
                  </a:lnTo>
                  <a:lnTo>
                    <a:pt x="91630" y="50768"/>
                  </a:lnTo>
                  <a:lnTo>
                    <a:pt x="109918" y="59341"/>
                  </a:lnTo>
                  <a:lnTo>
                    <a:pt x="119158" y="62579"/>
                  </a:lnTo>
                  <a:lnTo>
                    <a:pt x="131254" y="66199"/>
                  </a:lnTo>
                  <a:lnTo>
                    <a:pt x="155924" y="69532"/>
                  </a:lnTo>
                  <a:lnTo>
                    <a:pt x="163449" y="67913"/>
                  </a:lnTo>
                  <a:lnTo>
                    <a:pt x="174308" y="66199"/>
                  </a:lnTo>
                  <a:lnTo>
                    <a:pt x="183451" y="64294"/>
                  </a:lnTo>
                  <a:lnTo>
                    <a:pt x="193929" y="60960"/>
                  </a:lnTo>
                  <a:lnTo>
                    <a:pt x="203168" y="57721"/>
                  </a:lnTo>
                  <a:lnTo>
                    <a:pt x="210979" y="50768"/>
                  </a:lnTo>
                  <a:lnTo>
                    <a:pt x="216884" y="42291"/>
                  </a:lnTo>
                  <a:lnTo>
                    <a:pt x="229362" y="35719"/>
                  </a:lnTo>
                  <a:lnTo>
                    <a:pt x="234029" y="32099"/>
                  </a:lnTo>
                  <a:lnTo>
                    <a:pt x="247745" y="28861"/>
                  </a:lnTo>
                  <a:lnTo>
                    <a:pt x="256984" y="25527"/>
                  </a:lnTo>
                  <a:lnTo>
                    <a:pt x="262890" y="23622"/>
                  </a:lnTo>
                  <a:lnTo>
                    <a:pt x="269081" y="18669"/>
                  </a:lnTo>
                  <a:lnTo>
                    <a:pt x="275368" y="13430"/>
                  </a:lnTo>
                  <a:lnTo>
                    <a:pt x="287465" y="3238"/>
                  </a:lnTo>
                  <a:lnTo>
                    <a:pt x="299657" y="0"/>
                  </a:lnTo>
                  <a:lnTo>
                    <a:pt x="307467" y="1619"/>
                  </a:lnTo>
                  <a:lnTo>
                    <a:pt x="316706" y="10096"/>
                  </a:lnTo>
                  <a:lnTo>
                    <a:pt x="322612" y="17050"/>
                  </a:lnTo>
                  <a:lnTo>
                    <a:pt x="334709" y="30480"/>
                  </a:lnTo>
                  <a:lnTo>
                    <a:pt x="340995" y="45910"/>
                  </a:lnTo>
                  <a:lnTo>
                    <a:pt x="345567" y="57721"/>
                  </a:lnTo>
                  <a:lnTo>
                    <a:pt x="353092" y="71152"/>
                  </a:lnTo>
                  <a:lnTo>
                    <a:pt x="370142" y="79724"/>
                  </a:lnTo>
                  <a:lnTo>
                    <a:pt x="501777" y="78010"/>
                  </a:lnTo>
                  <a:lnTo>
                    <a:pt x="502444" y="78010"/>
                  </a:lnTo>
                  <a:lnTo>
                    <a:pt x="503396" y="106966"/>
                  </a:lnTo>
                  <a:lnTo>
                    <a:pt x="503682" y="111538"/>
                  </a:lnTo>
                  <a:lnTo>
                    <a:pt x="505682" y="126301"/>
                  </a:lnTo>
                  <a:lnTo>
                    <a:pt x="527685" y="139065"/>
                  </a:lnTo>
                  <a:lnTo>
                    <a:pt x="529304" y="140017"/>
                  </a:lnTo>
                  <a:lnTo>
                    <a:pt x="533209" y="156781"/>
                  </a:lnTo>
                  <a:lnTo>
                    <a:pt x="533591" y="159067"/>
                  </a:lnTo>
                  <a:lnTo>
                    <a:pt x="534257" y="161068"/>
                  </a:lnTo>
                  <a:lnTo>
                    <a:pt x="534257" y="163354"/>
                  </a:lnTo>
                  <a:lnTo>
                    <a:pt x="535876" y="164687"/>
                  </a:lnTo>
                  <a:lnTo>
                    <a:pt x="558832" y="183356"/>
                  </a:lnTo>
                  <a:lnTo>
                    <a:pt x="567023" y="183356"/>
                  </a:lnTo>
                  <a:lnTo>
                    <a:pt x="596265" y="171545"/>
                  </a:lnTo>
                  <a:lnTo>
                    <a:pt x="600170" y="169926"/>
                  </a:lnTo>
                  <a:lnTo>
                    <a:pt x="601123" y="169259"/>
                  </a:lnTo>
                  <a:lnTo>
                    <a:pt x="617887" y="176784"/>
                  </a:lnTo>
                  <a:lnTo>
                    <a:pt x="623792" y="179070"/>
                  </a:lnTo>
                  <a:lnTo>
                    <a:pt x="629412" y="181070"/>
                  </a:lnTo>
                  <a:lnTo>
                    <a:pt x="639890" y="184404"/>
                  </a:lnTo>
                  <a:lnTo>
                    <a:pt x="643509" y="184404"/>
                  </a:lnTo>
                  <a:lnTo>
                    <a:pt x="646462" y="186309"/>
                  </a:lnTo>
                  <a:lnTo>
                    <a:pt x="646748" y="186690"/>
                  </a:lnTo>
                  <a:lnTo>
                    <a:pt x="648748" y="190309"/>
                  </a:lnTo>
                  <a:lnTo>
                    <a:pt x="656939" y="194881"/>
                  </a:lnTo>
                  <a:lnTo>
                    <a:pt x="661226" y="197167"/>
                  </a:lnTo>
                  <a:lnTo>
                    <a:pt x="672656" y="205073"/>
                  </a:lnTo>
                  <a:lnTo>
                    <a:pt x="681228" y="211264"/>
                  </a:lnTo>
                  <a:lnTo>
                    <a:pt x="703517" y="228028"/>
                  </a:lnTo>
                  <a:lnTo>
                    <a:pt x="704183" y="227647"/>
                  </a:lnTo>
                  <a:lnTo>
                    <a:pt x="709803" y="225076"/>
                  </a:lnTo>
                  <a:lnTo>
                    <a:pt x="715327" y="223742"/>
                  </a:lnTo>
                  <a:lnTo>
                    <a:pt x="723233" y="219456"/>
                  </a:lnTo>
                  <a:lnTo>
                    <a:pt x="725234" y="219456"/>
                  </a:lnTo>
                  <a:lnTo>
                    <a:pt x="734092" y="237553"/>
                  </a:lnTo>
                  <a:lnTo>
                    <a:pt x="744569" y="258889"/>
                  </a:lnTo>
                  <a:lnTo>
                    <a:pt x="744569" y="259175"/>
                  </a:lnTo>
                  <a:lnTo>
                    <a:pt x="760952" y="292322"/>
                  </a:lnTo>
                  <a:lnTo>
                    <a:pt x="771144" y="312610"/>
                  </a:lnTo>
                  <a:lnTo>
                    <a:pt x="782002" y="335280"/>
                  </a:lnTo>
                  <a:lnTo>
                    <a:pt x="762286" y="347758"/>
                  </a:lnTo>
                  <a:lnTo>
                    <a:pt x="752475" y="354330"/>
                  </a:lnTo>
                  <a:lnTo>
                    <a:pt x="742950" y="360521"/>
                  </a:lnTo>
                  <a:lnTo>
                    <a:pt x="713423" y="379285"/>
                  </a:lnTo>
                  <a:lnTo>
                    <a:pt x="703517" y="385858"/>
                  </a:lnTo>
                  <a:lnTo>
                    <a:pt x="664178" y="410813"/>
                  </a:lnTo>
                  <a:lnTo>
                    <a:pt x="654368" y="417290"/>
                  </a:lnTo>
                  <a:lnTo>
                    <a:pt x="614934" y="442246"/>
                  </a:lnTo>
                  <a:lnTo>
                    <a:pt x="609409" y="445865"/>
                  </a:lnTo>
                  <a:lnTo>
                    <a:pt x="534924" y="492442"/>
                  </a:lnTo>
                  <a:lnTo>
                    <a:pt x="527685" y="49711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A6D75BAC-72F2-DA08-9FDE-A28F6AB18981}"/>
                </a:ext>
              </a:extLst>
            </p:cNvPr>
            <p:cNvSpPr/>
            <p:nvPr/>
          </p:nvSpPr>
          <p:spPr>
            <a:xfrm>
              <a:off x="1770839" y="6235889"/>
              <a:ext cx="866870" cy="448913"/>
            </a:xfrm>
            <a:custGeom>
              <a:avLst/>
              <a:gdLst>
                <a:gd name="connsiteX0" fmla="*/ 866870 w 866870"/>
                <a:gd name="connsiteY0" fmla="*/ 132302 h 448913"/>
                <a:gd name="connsiteX1" fmla="*/ 857726 w 866870"/>
                <a:gd name="connsiteY1" fmla="*/ 138208 h 448913"/>
                <a:gd name="connsiteX2" fmla="*/ 847916 w 866870"/>
                <a:gd name="connsiteY2" fmla="*/ 144399 h 448913"/>
                <a:gd name="connsiteX3" fmla="*/ 828866 w 866870"/>
                <a:gd name="connsiteY3" fmla="*/ 156210 h 448913"/>
                <a:gd name="connsiteX4" fmla="*/ 814768 w 866870"/>
                <a:gd name="connsiteY4" fmla="*/ 168688 h 448913"/>
                <a:gd name="connsiteX5" fmla="*/ 804196 w 866870"/>
                <a:gd name="connsiteY5" fmla="*/ 177832 h 448913"/>
                <a:gd name="connsiteX6" fmla="*/ 783908 w 866870"/>
                <a:gd name="connsiteY6" fmla="*/ 195548 h 448913"/>
                <a:gd name="connsiteX7" fmla="*/ 773430 w 866870"/>
                <a:gd name="connsiteY7" fmla="*/ 204788 h 448913"/>
                <a:gd name="connsiteX8" fmla="*/ 762286 w 866870"/>
                <a:gd name="connsiteY8" fmla="*/ 214313 h 448913"/>
                <a:gd name="connsiteX9" fmla="*/ 756952 w 866870"/>
                <a:gd name="connsiteY9" fmla="*/ 219170 h 448913"/>
                <a:gd name="connsiteX10" fmla="*/ 748475 w 866870"/>
                <a:gd name="connsiteY10" fmla="*/ 227076 h 448913"/>
                <a:gd name="connsiteX11" fmla="*/ 739616 w 866870"/>
                <a:gd name="connsiteY11" fmla="*/ 235268 h 448913"/>
                <a:gd name="connsiteX12" fmla="*/ 730377 w 866870"/>
                <a:gd name="connsiteY12" fmla="*/ 243840 h 448913"/>
                <a:gd name="connsiteX13" fmla="*/ 711994 w 866870"/>
                <a:gd name="connsiteY13" fmla="*/ 260223 h 448913"/>
                <a:gd name="connsiteX14" fmla="*/ 703135 w 866870"/>
                <a:gd name="connsiteY14" fmla="*/ 268796 h 448913"/>
                <a:gd name="connsiteX15" fmla="*/ 693992 w 866870"/>
                <a:gd name="connsiteY15" fmla="*/ 276987 h 448913"/>
                <a:gd name="connsiteX16" fmla="*/ 684847 w 866870"/>
                <a:gd name="connsiteY16" fmla="*/ 285464 h 448913"/>
                <a:gd name="connsiteX17" fmla="*/ 675894 w 866870"/>
                <a:gd name="connsiteY17" fmla="*/ 293656 h 448913"/>
                <a:gd name="connsiteX18" fmla="*/ 666750 w 866870"/>
                <a:gd name="connsiteY18" fmla="*/ 301943 h 448913"/>
                <a:gd name="connsiteX19" fmla="*/ 657606 w 866870"/>
                <a:gd name="connsiteY19" fmla="*/ 310420 h 448913"/>
                <a:gd name="connsiteX20" fmla="*/ 648367 w 866870"/>
                <a:gd name="connsiteY20" fmla="*/ 318611 h 448913"/>
                <a:gd name="connsiteX21" fmla="*/ 639509 w 866870"/>
                <a:gd name="connsiteY21" fmla="*/ 326803 h 448913"/>
                <a:gd name="connsiteX22" fmla="*/ 630364 w 866870"/>
                <a:gd name="connsiteY22" fmla="*/ 335375 h 448913"/>
                <a:gd name="connsiteX23" fmla="*/ 611981 w 866870"/>
                <a:gd name="connsiteY23" fmla="*/ 351758 h 448913"/>
                <a:gd name="connsiteX24" fmla="*/ 603123 w 866870"/>
                <a:gd name="connsiteY24" fmla="*/ 360331 h 448913"/>
                <a:gd name="connsiteX25" fmla="*/ 591598 w 866870"/>
                <a:gd name="connsiteY25" fmla="*/ 370522 h 448913"/>
                <a:gd name="connsiteX26" fmla="*/ 585406 w 866870"/>
                <a:gd name="connsiteY26" fmla="*/ 375095 h 448913"/>
                <a:gd name="connsiteX27" fmla="*/ 578834 w 866870"/>
                <a:gd name="connsiteY27" fmla="*/ 377380 h 448913"/>
                <a:gd name="connsiteX28" fmla="*/ 560451 w 866870"/>
                <a:gd name="connsiteY28" fmla="*/ 381286 h 448913"/>
                <a:gd name="connsiteX29" fmla="*/ 545973 w 866870"/>
                <a:gd name="connsiteY29" fmla="*/ 384238 h 448913"/>
                <a:gd name="connsiteX30" fmla="*/ 514159 w 866870"/>
                <a:gd name="connsiteY30" fmla="*/ 390525 h 448913"/>
                <a:gd name="connsiteX31" fmla="*/ 482632 w 866870"/>
                <a:gd name="connsiteY31" fmla="*/ 397097 h 448913"/>
                <a:gd name="connsiteX32" fmla="*/ 468249 w 866870"/>
                <a:gd name="connsiteY32" fmla="*/ 400050 h 448913"/>
                <a:gd name="connsiteX33" fmla="*/ 441008 w 866870"/>
                <a:gd name="connsiteY33" fmla="*/ 405289 h 448913"/>
                <a:gd name="connsiteX34" fmla="*/ 359283 w 866870"/>
                <a:gd name="connsiteY34" fmla="*/ 421957 h 448913"/>
                <a:gd name="connsiteX35" fmla="*/ 359283 w 866870"/>
                <a:gd name="connsiteY35" fmla="*/ 422624 h 448913"/>
                <a:gd name="connsiteX36" fmla="*/ 346138 w 866870"/>
                <a:gd name="connsiteY36" fmla="*/ 425577 h 448913"/>
                <a:gd name="connsiteX37" fmla="*/ 328803 w 866870"/>
                <a:gd name="connsiteY37" fmla="*/ 428911 h 448913"/>
                <a:gd name="connsiteX38" fmla="*/ 326517 w 866870"/>
                <a:gd name="connsiteY38" fmla="*/ 429578 h 448913"/>
                <a:gd name="connsiteX39" fmla="*/ 324802 w 866870"/>
                <a:gd name="connsiteY39" fmla="*/ 430149 h 448913"/>
                <a:gd name="connsiteX40" fmla="*/ 286798 w 866870"/>
                <a:gd name="connsiteY40" fmla="*/ 438055 h 448913"/>
                <a:gd name="connsiteX41" fmla="*/ 278606 w 866870"/>
                <a:gd name="connsiteY41" fmla="*/ 440055 h 448913"/>
                <a:gd name="connsiteX42" fmla="*/ 267081 w 866870"/>
                <a:gd name="connsiteY42" fmla="*/ 441960 h 448913"/>
                <a:gd name="connsiteX43" fmla="*/ 257556 w 866870"/>
                <a:gd name="connsiteY43" fmla="*/ 443960 h 448913"/>
                <a:gd name="connsiteX44" fmla="*/ 252031 w 866870"/>
                <a:gd name="connsiteY44" fmla="*/ 445294 h 448913"/>
                <a:gd name="connsiteX45" fmla="*/ 244412 w 866870"/>
                <a:gd name="connsiteY45" fmla="*/ 446627 h 448913"/>
                <a:gd name="connsiteX46" fmla="*/ 240506 w 866870"/>
                <a:gd name="connsiteY46" fmla="*/ 447580 h 448913"/>
                <a:gd name="connsiteX47" fmla="*/ 235553 w 866870"/>
                <a:gd name="connsiteY47" fmla="*/ 448532 h 448913"/>
                <a:gd name="connsiteX48" fmla="*/ 233648 w 866870"/>
                <a:gd name="connsiteY48" fmla="*/ 448913 h 448913"/>
                <a:gd name="connsiteX49" fmla="*/ 232981 w 866870"/>
                <a:gd name="connsiteY49" fmla="*/ 448246 h 448913"/>
                <a:gd name="connsiteX50" fmla="*/ 232315 w 866870"/>
                <a:gd name="connsiteY50" fmla="*/ 447865 h 448913"/>
                <a:gd name="connsiteX51" fmla="*/ 231648 w 866870"/>
                <a:gd name="connsiteY51" fmla="*/ 446913 h 448913"/>
                <a:gd name="connsiteX52" fmla="*/ 231648 w 866870"/>
                <a:gd name="connsiteY52" fmla="*/ 446627 h 448913"/>
                <a:gd name="connsiteX53" fmla="*/ 229648 w 866870"/>
                <a:gd name="connsiteY53" fmla="*/ 444627 h 448913"/>
                <a:gd name="connsiteX54" fmla="*/ 229076 w 866870"/>
                <a:gd name="connsiteY54" fmla="*/ 444627 h 448913"/>
                <a:gd name="connsiteX55" fmla="*/ 228695 w 866870"/>
                <a:gd name="connsiteY55" fmla="*/ 444341 h 448913"/>
                <a:gd name="connsiteX56" fmla="*/ 225742 w 866870"/>
                <a:gd name="connsiteY56" fmla="*/ 444341 h 448913"/>
                <a:gd name="connsiteX57" fmla="*/ 225457 w 866870"/>
                <a:gd name="connsiteY57" fmla="*/ 443960 h 448913"/>
                <a:gd name="connsiteX58" fmla="*/ 225076 w 866870"/>
                <a:gd name="connsiteY58" fmla="*/ 443294 h 448913"/>
                <a:gd name="connsiteX59" fmla="*/ 223742 w 866870"/>
                <a:gd name="connsiteY59" fmla="*/ 441007 h 448913"/>
                <a:gd name="connsiteX60" fmla="*/ 222123 w 866870"/>
                <a:gd name="connsiteY60" fmla="*/ 439007 h 448913"/>
                <a:gd name="connsiteX61" fmla="*/ 221171 w 866870"/>
                <a:gd name="connsiteY61" fmla="*/ 438721 h 448913"/>
                <a:gd name="connsiteX62" fmla="*/ 219170 w 866870"/>
                <a:gd name="connsiteY62" fmla="*/ 437769 h 448913"/>
                <a:gd name="connsiteX63" fmla="*/ 218884 w 866870"/>
                <a:gd name="connsiteY63" fmla="*/ 437102 h 448913"/>
                <a:gd name="connsiteX64" fmla="*/ 218218 w 866870"/>
                <a:gd name="connsiteY64" fmla="*/ 436721 h 448913"/>
                <a:gd name="connsiteX65" fmla="*/ 217837 w 866870"/>
                <a:gd name="connsiteY65" fmla="*/ 436055 h 448913"/>
                <a:gd name="connsiteX66" fmla="*/ 217265 w 866870"/>
                <a:gd name="connsiteY66" fmla="*/ 435483 h 448913"/>
                <a:gd name="connsiteX67" fmla="*/ 216598 w 866870"/>
                <a:gd name="connsiteY67" fmla="*/ 434435 h 448913"/>
                <a:gd name="connsiteX68" fmla="*/ 214313 w 866870"/>
                <a:gd name="connsiteY68" fmla="*/ 433483 h 448913"/>
                <a:gd name="connsiteX69" fmla="*/ 212312 w 866870"/>
                <a:gd name="connsiteY69" fmla="*/ 432530 h 448913"/>
                <a:gd name="connsiteX70" fmla="*/ 211931 w 866870"/>
                <a:gd name="connsiteY70" fmla="*/ 431863 h 448913"/>
                <a:gd name="connsiteX71" fmla="*/ 211646 w 866870"/>
                <a:gd name="connsiteY71" fmla="*/ 431863 h 448913"/>
                <a:gd name="connsiteX72" fmla="*/ 211646 w 866870"/>
                <a:gd name="connsiteY72" fmla="*/ 431482 h 448913"/>
                <a:gd name="connsiteX73" fmla="*/ 209645 w 866870"/>
                <a:gd name="connsiteY73" fmla="*/ 430149 h 448913"/>
                <a:gd name="connsiteX74" fmla="*/ 208407 w 866870"/>
                <a:gd name="connsiteY74" fmla="*/ 429578 h 448913"/>
                <a:gd name="connsiteX75" fmla="*/ 206692 w 866870"/>
                <a:gd name="connsiteY75" fmla="*/ 427863 h 448913"/>
                <a:gd name="connsiteX76" fmla="*/ 206692 w 866870"/>
                <a:gd name="connsiteY76" fmla="*/ 427577 h 448913"/>
                <a:gd name="connsiteX77" fmla="*/ 206407 w 866870"/>
                <a:gd name="connsiteY77" fmla="*/ 426911 h 448913"/>
                <a:gd name="connsiteX78" fmla="*/ 205740 w 866870"/>
                <a:gd name="connsiteY78" fmla="*/ 426625 h 448913"/>
                <a:gd name="connsiteX79" fmla="*/ 203740 w 866870"/>
                <a:gd name="connsiteY79" fmla="*/ 426625 h 448913"/>
                <a:gd name="connsiteX80" fmla="*/ 202501 w 866870"/>
                <a:gd name="connsiteY80" fmla="*/ 425577 h 448913"/>
                <a:gd name="connsiteX81" fmla="*/ 200120 w 866870"/>
                <a:gd name="connsiteY81" fmla="*/ 424910 h 448913"/>
                <a:gd name="connsiteX82" fmla="*/ 199834 w 866870"/>
                <a:gd name="connsiteY82" fmla="*/ 423958 h 448913"/>
                <a:gd name="connsiteX83" fmla="*/ 199834 w 866870"/>
                <a:gd name="connsiteY83" fmla="*/ 422624 h 448913"/>
                <a:gd name="connsiteX84" fmla="*/ 199549 w 866870"/>
                <a:gd name="connsiteY84" fmla="*/ 422338 h 448913"/>
                <a:gd name="connsiteX85" fmla="*/ 198882 w 866870"/>
                <a:gd name="connsiteY85" fmla="*/ 421005 h 448913"/>
                <a:gd name="connsiteX86" fmla="*/ 199168 w 866870"/>
                <a:gd name="connsiteY86" fmla="*/ 419671 h 448913"/>
                <a:gd name="connsiteX87" fmla="*/ 199834 w 866870"/>
                <a:gd name="connsiteY87" fmla="*/ 418719 h 448913"/>
                <a:gd name="connsiteX88" fmla="*/ 199834 w 866870"/>
                <a:gd name="connsiteY88" fmla="*/ 416052 h 448913"/>
                <a:gd name="connsiteX89" fmla="*/ 203073 w 866870"/>
                <a:gd name="connsiteY89" fmla="*/ 413099 h 448913"/>
                <a:gd name="connsiteX90" fmla="*/ 203454 w 866870"/>
                <a:gd name="connsiteY90" fmla="*/ 412432 h 448913"/>
                <a:gd name="connsiteX91" fmla="*/ 204121 w 866870"/>
                <a:gd name="connsiteY91" fmla="*/ 412147 h 448913"/>
                <a:gd name="connsiteX92" fmla="*/ 204406 w 866870"/>
                <a:gd name="connsiteY92" fmla="*/ 412147 h 448913"/>
                <a:gd name="connsiteX93" fmla="*/ 204788 w 866870"/>
                <a:gd name="connsiteY93" fmla="*/ 411480 h 448913"/>
                <a:gd name="connsiteX94" fmla="*/ 205454 w 866870"/>
                <a:gd name="connsiteY94" fmla="*/ 410813 h 448913"/>
                <a:gd name="connsiteX95" fmla="*/ 206026 w 866870"/>
                <a:gd name="connsiteY95" fmla="*/ 410528 h 448913"/>
                <a:gd name="connsiteX96" fmla="*/ 207359 w 866870"/>
                <a:gd name="connsiteY96" fmla="*/ 409194 h 448913"/>
                <a:gd name="connsiteX97" fmla="*/ 208026 w 866870"/>
                <a:gd name="connsiteY97" fmla="*/ 408242 h 448913"/>
                <a:gd name="connsiteX98" fmla="*/ 209359 w 866870"/>
                <a:gd name="connsiteY98" fmla="*/ 407194 h 448913"/>
                <a:gd name="connsiteX99" fmla="*/ 211646 w 866870"/>
                <a:gd name="connsiteY99" fmla="*/ 404908 h 448913"/>
                <a:gd name="connsiteX100" fmla="*/ 212312 w 866870"/>
                <a:gd name="connsiteY100" fmla="*/ 404622 h 448913"/>
                <a:gd name="connsiteX101" fmla="*/ 212598 w 866870"/>
                <a:gd name="connsiteY101" fmla="*/ 403574 h 448913"/>
                <a:gd name="connsiteX102" fmla="*/ 212979 w 866870"/>
                <a:gd name="connsiteY102" fmla="*/ 402336 h 448913"/>
                <a:gd name="connsiteX103" fmla="*/ 213646 w 866870"/>
                <a:gd name="connsiteY103" fmla="*/ 400336 h 448913"/>
                <a:gd name="connsiteX104" fmla="*/ 214313 w 866870"/>
                <a:gd name="connsiteY104" fmla="*/ 398717 h 448913"/>
                <a:gd name="connsiteX105" fmla="*/ 215551 w 866870"/>
                <a:gd name="connsiteY105" fmla="*/ 396430 h 448913"/>
                <a:gd name="connsiteX106" fmla="*/ 216884 w 866870"/>
                <a:gd name="connsiteY106" fmla="*/ 393097 h 448913"/>
                <a:gd name="connsiteX107" fmla="*/ 217265 w 866870"/>
                <a:gd name="connsiteY107" fmla="*/ 392811 h 448913"/>
                <a:gd name="connsiteX108" fmla="*/ 221171 w 866870"/>
                <a:gd name="connsiteY108" fmla="*/ 390811 h 448913"/>
                <a:gd name="connsiteX109" fmla="*/ 222504 w 866870"/>
                <a:gd name="connsiteY109" fmla="*/ 389858 h 448913"/>
                <a:gd name="connsiteX110" fmla="*/ 223742 w 866870"/>
                <a:gd name="connsiteY110" fmla="*/ 389477 h 448913"/>
                <a:gd name="connsiteX111" fmla="*/ 224123 w 866870"/>
                <a:gd name="connsiteY111" fmla="*/ 388811 h 448913"/>
                <a:gd name="connsiteX112" fmla="*/ 224409 w 866870"/>
                <a:gd name="connsiteY112" fmla="*/ 388525 h 448913"/>
                <a:gd name="connsiteX113" fmla="*/ 224790 w 866870"/>
                <a:gd name="connsiteY113" fmla="*/ 387191 h 448913"/>
                <a:gd name="connsiteX114" fmla="*/ 225076 w 866870"/>
                <a:gd name="connsiteY114" fmla="*/ 386239 h 448913"/>
                <a:gd name="connsiteX115" fmla="*/ 225076 w 866870"/>
                <a:gd name="connsiteY115" fmla="*/ 385286 h 448913"/>
                <a:gd name="connsiteX116" fmla="*/ 224123 w 866870"/>
                <a:gd name="connsiteY116" fmla="*/ 383286 h 448913"/>
                <a:gd name="connsiteX117" fmla="*/ 223456 w 866870"/>
                <a:gd name="connsiteY117" fmla="*/ 381667 h 448913"/>
                <a:gd name="connsiteX118" fmla="*/ 222504 w 866870"/>
                <a:gd name="connsiteY118" fmla="*/ 379952 h 448913"/>
                <a:gd name="connsiteX119" fmla="*/ 222123 w 866870"/>
                <a:gd name="connsiteY119" fmla="*/ 378714 h 448913"/>
                <a:gd name="connsiteX120" fmla="*/ 221456 w 866870"/>
                <a:gd name="connsiteY120" fmla="*/ 376999 h 448913"/>
                <a:gd name="connsiteX121" fmla="*/ 220504 w 866870"/>
                <a:gd name="connsiteY121" fmla="*/ 375761 h 448913"/>
                <a:gd name="connsiteX122" fmla="*/ 220504 w 866870"/>
                <a:gd name="connsiteY122" fmla="*/ 374428 h 448913"/>
                <a:gd name="connsiteX123" fmla="*/ 219837 w 866870"/>
                <a:gd name="connsiteY123" fmla="*/ 373761 h 448913"/>
                <a:gd name="connsiteX124" fmla="*/ 219170 w 866870"/>
                <a:gd name="connsiteY124" fmla="*/ 372428 h 448913"/>
                <a:gd name="connsiteX125" fmla="*/ 219170 w 866870"/>
                <a:gd name="connsiteY125" fmla="*/ 370808 h 448913"/>
                <a:gd name="connsiteX126" fmla="*/ 218504 w 866870"/>
                <a:gd name="connsiteY126" fmla="*/ 370522 h 448913"/>
                <a:gd name="connsiteX127" fmla="*/ 218504 w 866870"/>
                <a:gd name="connsiteY127" fmla="*/ 369856 h 448913"/>
                <a:gd name="connsiteX128" fmla="*/ 218218 w 866870"/>
                <a:gd name="connsiteY128" fmla="*/ 369189 h 448913"/>
                <a:gd name="connsiteX129" fmla="*/ 217837 w 866870"/>
                <a:gd name="connsiteY129" fmla="*/ 367855 h 448913"/>
                <a:gd name="connsiteX130" fmla="*/ 219837 w 866870"/>
                <a:gd name="connsiteY130" fmla="*/ 365855 h 448913"/>
                <a:gd name="connsiteX131" fmla="*/ 220218 w 866870"/>
                <a:gd name="connsiteY131" fmla="*/ 364617 h 448913"/>
                <a:gd name="connsiteX132" fmla="*/ 220504 w 866870"/>
                <a:gd name="connsiteY132" fmla="*/ 363569 h 448913"/>
                <a:gd name="connsiteX133" fmla="*/ 220218 w 866870"/>
                <a:gd name="connsiteY133" fmla="*/ 362903 h 448913"/>
                <a:gd name="connsiteX134" fmla="*/ 218218 w 866870"/>
                <a:gd name="connsiteY134" fmla="*/ 360331 h 448913"/>
                <a:gd name="connsiteX135" fmla="*/ 217551 w 866870"/>
                <a:gd name="connsiteY135" fmla="*/ 359283 h 448913"/>
                <a:gd name="connsiteX136" fmla="*/ 217265 w 866870"/>
                <a:gd name="connsiteY136" fmla="*/ 358997 h 448913"/>
                <a:gd name="connsiteX137" fmla="*/ 216884 w 866870"/>
                <a:gd name="connsiteY137" fmla="*/ 358330 h 448913"/>
                <a:gd name="connsiteX138" fmla="*/ 216598 w 866870"/>
                <a:gd name="connsiteY138" fmla="*/ 357378 h 448913"/>
                <a:gd name="connsiteX139" fmla="*/ 215551 w 866870"/>
                <a:gd name="connsiteY139" fmla="*/ 355378 h 448913"/>
                <a:gd name="connsiteX140" fmla="*/ 215551 w 866870"/>
                <a:gd name="connsiteY140" fmla="*/ 354425 h 448913"/>
                <a:gd name="connsiteX141" fmla="*/ 215932 w 866870"/>
                <a:gd name="connsiteY141" fmla="*/ 350806 h 448913"/>
                <a:gd name="connsiteX142" fmla="*/ 217265 w 866870"/>
                <a:gd name="connsiteY142" fmla="*/ 349472 h 448913"/>
                <a:gd name="connsiteX143" fmla="*/ 218218 w 866870"/>
                <a:gd name="connsiteY143" fmla="*/ 347472 h 448913"/>
                <a:gd name="connsiteX144" fmla="*/ 218504 w 866870"/>
                <a:gd name="connsiteY144" fmla="*/ 345853 h 448913"/>
                <a:gd name="connsiteX145" fmla="*/ 217837 w 866870"/>
                <a:gd name="connsiteY145" fmla="*/ 344519 h 448913"/>
                <a:gd name="connsiteX146" fmla="*/ 217265 w 866870"/>
                <a:gd name="connsiteY146" fmla="*/ 343853 h 448913"/>
                <a:gd name="connsiteX147" fmla="*/ 216598 w 866870"/>
                <a:gd name="connsiteY147" fmla="*/ 342614 h 448913"/>
                <a:gd name="connsiteX148" fmla="*/ 216598 w 866870"/>
                <a:gd name="connsiteY148" fmla="*/ 342233 h 448913"/>
                <a:gd name="connsiteX149" fmla="*/ 215551 w 866870"/>
                <a:gd name="connsiteY149" fmla="*/ 340900 h 448913"/>
                <a:gd name="connsiteX150" fmla="*/ 215551 w 866870"/>
                <a:gd name="connsiteY150" fmla="*/ 334709 h 448913"/>
                <a:gd name="connsiteX151" fmla="*/ 216884 w 866870"/>
                <a:gd name="connsiteY151" fmla="*/ 331470 h 448913"/>
                <a:gd name="connsiteX152" fmla="*/ 217265 w 866870"/>
                <a:gd name="connsiteY152" fmla="*/ 331470 h 448913"/>
                <a:gd name="connsiteX153" fmla="*/ 217837 w 866870"/>
                <a:gd name="connsiteY153" fmla="*/ 329470 h 448913"/>
                <a:gd name="connsiteX154" fmla="*/ 217837 w 866870"/>
                <a:gd name="connsiteY154" fmla="*/ 328136 h 448913"/>
                <a:gd name="connsiteX155" fmla="*/ 217265 w 866870"/>
                <a:gd name="connsiteY155" fmla="*/ 326517 h 448913"/>
                <a:gd name="connsiteX156" fmla="*/ 217265 w 866870"/>
                <a:gd name="connsiteY156" fmla="*/ 325564 h 448913"/>
                <a:gd name="connsiteX157" fmla="*/ 217551 w 866870"/>
                <a:gd name="connsiteY157" fmla="*/ 324231 h 448913"/>
                <a:gd name="connsiteX158" fmla="*/ 217551 w 866870"/>
                <a:gd name="connsiteY158" fmla="*/ 323564 h 448913"/>
                <a:gd name="connsiteX159" fmla="*/ 217837 w 866870"/>
                <a:gd name="connsiteY159" fmla="*/ 322897 h 448913"/>
                <a:gd name="connsiteX160" fmla="*/ 218218 w 866870"/>
                <a:gd name="connsiteY160" fmla="*/ 321564 h 448913"/>
                <a:gd name="connsiteX161" fmla="*/ 218504 w 866870"/>
                <a:gd name="connsiteY161" fmla="*/ 321278 h 448913"/>
                <a:gd name="connsiteX162" fmla="*/ 218504 w 866870"/>
                <a:gd name="connsiteY162" fmla="*/ 320897 h 448913"/>
                <a:gd name="connsiteX163" fmla="*/ 218884 w 866870"/>
                <a:gd name="connsiteY163" fmla="*/ 320230 h 448913"/>
                <a:gd name="connsiteX164" fmla="*/ 219551 w 866870"/>
                <a:gd name="connsiteY164" fmla="*/ 319278 h 448913"/>
                <a:gd name="connsiteX165" fmla="*/ 219551 w 866870"/>
                <a:gd name="connsiteY165" fmla="*/ 318611 h 448913"/>
                <a:gd name="connsiteX166" fmla="*/ 219170 w 866870"/>
                <a:gd name="connsiteY166" fmla="*/ 316706 h 448913"/>
                <a:gd name="connsiteX167" fmla="*/ 218884 w 866870"/>
                <a:gd name="connsiteY167" fmla="*/ 316706 h 448913"/>
                <a:gd name="connsiteX168" fmla="*/ 218504 w 866870"/>
                <a:gd name="connsiteY168" fmla="*/ 316325 h 448913"/>
                <a:gd name="connsiteX169" fmla="*/ 217551 w 866870"/>
                <a:gd name="connsiteY169" fmla="*/ 315659 h 448913"/>
                <a:gd name="connsiteX170" fmla="*/ 216884 w 866870"/>
                <a:gd name="connsiteY170" fmla="*/ 315659 h 448913"/>
                <a:gd name="connsiteX171" fmla="*/ 216598 w 866870"/>
                <a:gd name="connsiteY171" fmla="*/ 315373 h 448913"/>
                <a:gd name="connsiteX172" fmla="*/ 215932 w 866870"/>
                <a:gd name="connsiteY172" fmla="*/ 315373 h 448913"/>
                <a:gd name="connsiteX173" fmla="*/ 215265 w 866870"/>
                <a:gd name="connsiteY173" fmla="*/ 314992 h 448913"/>
                <a:gd name="connsiteX174" fmla="*/ 213265 w 866870"/>
                <a:gd name="connsiteY174" fmla="*/ 315373 h 448913"/>
                <a:gd name="connsiteX175" fmla="*/ 213265 w 866870"/>
                <a:gd name="connsiteY175" fmla="*/ 314992 h 448913"/>
                <a:gd name="connsiteX176" fmla="*/ 211646 w 866870"/>
                <a:gd name="connsiteY176" fmla="*/ 314992 h 448913"/>
                <a:gd name="connsiteX177" fmla="*/ 211360 w 866870"/>
                <a:gd name="connsiteY177" fmla="*/ 315373 h 448913"/>
                <a:gd name="connsiteX178" fmla="*/ 210693 w 866870"/>
                <a:gd name="connsiteY178" fmla="*/ 315373 h 448913"/>
                <a:gd name="connsiteX179" fmla="*/ 210312 w 866870"/>
                <a:gd name="connsiteY179" fmla="*/ 314992 h 448913"/>
                <a:gd name="connsiteX180" fmla="*/ 209359 w 866870"/>
                <a:gd name="connsiteY180" fmla="*/ 314706 h 448913"/>
                <a:gd name="connsiteX181" fmla="*/ 207740 w 866870"/>
                <a:gd name="connsiteY181" fmla="*/ 314039 h 448913"/>
                <a:gd name="connsiteX182" fmla="*/ 204788 w 866870"/>
                <a:gd name="connsiteY182" fmla="*/ 313372 h 448913"/>
                <a:gd name="connsiteX183" fmla="*/ 203454 w 866870"/>
                <a:gd name="connsiteY183" fmla="*/ 313087 h 448913"/>
                <a:gd name="connsiteX184" fmla="*/ 203073 w 866870"/>
                <a:gd name="connsiteY184" fmla="*/ 312706 h 448913"/>
                <a:gd name="connsiteX185" fmla="*/ 202787 w 866870"/>
                <a:gd name="connsiteY185" fmla="*/ 312706 h 448913"/>
                <a:gd name="connsiteX186" fmla="*/ 202787 w 866870"/>
                <a:gd name="connsiteY186" fmla="*/ 312420 h 448913"/>
                <a:gd name="connsiteX187" fmla="*/ 201835 w 866870"/>
                <a:gd name="connsiteY187" fmla="*/ 311372 h 448913"/>
                <a:gd name="connsiteX188" fmla="*/ 201168 w 866870"/>
                <a:gd name="connsiteY188" fmla="*/ 310420 h 448913"/>
                <a:gd name="connsiteX189" fmla="*/ 200787 w 866870"/>
                <a:gd name="connsiteY189" fmla="*/ 310420 h 448913"/>
                <a:gd name="connsiteX190" fmla="*/ 200501 w 866870"/>
                <a:gd name="connsiteY190" fmla="*/ 310134 h 448913"/>
                <a:gd name="connsiteX191" fmla="*/ 199834 w 866870"/>
                <a:gd name="connsiteY191" fmla="*/ 309753 h 448913"/>
                <a:gd name="connsiteX192" fmla="*/ 198501 w 866870"/>
                <a:gd name="connsiteY192" fmla="*/ 309467 h 448913"/>
                <a:gd name="connsiteX193" fmla="*/ 196882 w 866870"/>
                <a:gd name="connsiteY193" fmla="*/ 307848 h 448913"/>
                <a:gd name="connsiteX194" fmla="*/ 195929 w 866870"/>
                <a:gd name="connsiteY194" fmla="*/ 307467 h 448913"/>
                <a:gd name="connsiteX195" fmla="*/ 194881 w 866870"/>
                <a:gd name="connsiteY195" fmla="*/ 306800 h 448913"/>
                <a:gd name="connsiteX196" fmla="*/ 194596 w 866870"/>
                <a:gd name="connsiteY196" fmla="*/ 306514 h 448913"/>
                <a:gd name="connsiteX197" fmla="*/ 193643 w 866870"/>
                <a:gd name="connsiteY197" fmla="*/ 305848 h 448913"/>
                <a:gd name="connsiteX198" fmla="*/ 192310 w 866870"/>
                <a:gd name="connsiteY198" fmla="*/ 305467 h 448913"/>
                <a:gd name="connsiteX199" fmla="*/ 191262 w 866870"/>
                <a:gd name="connsiteY199" fmla="*/ 305181 h 448913"/>
                <a:gd name="connsiteX200" fmla="*/ 188976 w 866870"/>
                <a:gd name="connsiteY200" fmla="*/ 304514 h 448913"/>
                <a:gd name="connsiteX201" fmla="*/ 187738 w 866870"/>
                <a:gd name="connsiteY201" fmla="*/ 304229 h 448913"/>
                <a:gd name="connsiteX202" fmla="*/ 187071 w 866870"/>
                <a:gd name="connsiteY202" fmla="*/ 303847 h 448913"/>
                <a:gd name="connsiteX203" fmla="*/ 185738 w 866870"/>
                <a:gd name="connsiteY203" fmla="*/ 302895 h 448913"/>
                <a:gd name="connsiteX204" fmla="*/ 185071 w 866870"/>
                <a:gd name="connsiteY204" fmla="*/ 302514 h 448913"/>
                <a:gd name="connsiteX205" fmla="*/ 184118 w 866870"/>
                <a:gd name="connsiteY205" fmla="*/ 301562 h 448913"/>
                <a:gd name="connsiteX206" fmla="*/ 182785 w 866870"/>
                <a:gd name="connsiteY206" fmla="*/ 301276 h 448913"/>
                <a:gd name="connsiteX207" fmla="*/ 182404 w 866870"/>
                <a:gd name="connsiteY207" fmla="*/ 300609 h 448913"/>
                <a:gd name="connsiteX208" fmla="*/ 181737 w 866870"/>
                <a:gd name="connsiteY208" fmla="*/ 297656 h 448913"/>
                <a:gd name="connsiteX209" fmla="*/ 180784 w 866870"/>
                <a:gd name="connsiteY209" fmla="*/ 296989 h 448913"/>
                <a:gd name="connsiteX210" fmla="*/ 180118 w 866870"/>
                <a:gd name="connsiteY210" fmla="*/ 296609 h 448913"/>
                <a:gd name="connsiteX211" fmla="*/ 179451 w 866870"/>
                <a:gd name="connsiteY211" fmla="*/ 296609 h 448913"/>
                <a:gd name="connsiteX212" fmla="*/ 178784 w 866870"/>
                <a:gd name="connsiteY212" fmla="*/ 296037 h 448913"/>
                <a:gd name="connsiteX213" fmla="*/ 178213 w 866870"/>
                <a:gd name="connsiteY213" fmla="*/ 295656 h 448913"/>
                <a:gd name="connsiteX214" fmla="*/ 176879 w 866870"/>
                <a:gd name="connsiteY214" fmla="*/ 296037 h 448913"/>
                <a:gd name="connsiteX215" fmla="*/ 175546 w 866870"/>
                <a:gd name="connsiteY215" fmla="*/ 296037 h 448913"/>
                <a:gd name="connsiteX216" fmla="*/ 175260 w 866870"/>
                <a:gd name="connsiteY216" fmla="*/ 295656 h 448913"/>
                <a:gd name="connsiteX217" fmla="*/ 174593 w 866870"/>
                <a:gd name="connsiteY217" fmla="*/ 295370 h 448913"/>
                <a:gd name="connsiteX218" fmla="*/ 173926 w 866870"/>
                <a:gd name="connsiteY218" fmla="*/ 295370 h 448913"/>
                <a:gd name="connsiteX219" fmla="*/ 173260 w 866870"/>
                <a:gd name="connsiteY219" fmla="*/ 295656 h 448913"/>
                <a:gd name="connsiteX220" fmla="*/ 172307 w 866870"/>
                <a:gd name="connsiteY220" fmla="*/ 295656 h 448913"/>
                <a:gd name="connsiteX221" fmla="*/ 171641 w 866870"/>
                <a:gd name="connsiteY221" fmla="*/ 295370 h 448913"/>
                <a:gd name="connsiteX222" fmla="*/ 170593 w 866870"/>
                <a:gd name="connsiteY222" fmla="*/ 295370 h 448913"/>
                <a:gd name="connsiteX223" fmla="*/ 169640 w 866870"/>
                <a:gd name="connsiteY223" fmla="*/ 294989 h 448913"/>
                <a:gd name="connsiteX224" fmla="*/ 168973 w 866870"/>
                <a:gd name="connsiteY224" fmla="*/ 294322 h 448913"/>
                <a:gd name="connsiteX225" fmla="*/ 168307 w 866870"/>
                <a:gd name="connsiteY225" fmla="*/ 294037 h 448913"/>
                <a:gd name="connsiteX226" fmla="*/ 166973 w 866870"/>
                <a:gd name="connsiteY226" fmla="*/ 294037 h 448913"/>
                <a:gd name="connsiteX227" fmla="*/ 165354 w 866870"/>
                <a:gd name="connsiteY227" fmla="*/ 293656 h 448913"/>
                <a:gd name="connsiteX228" fmla="*/ 164687 w 866870"/>
                <a:gd name="connsiteY228" fmla="*/ 294037 h 448913"/>
                <a:gd name="connsiteX229" fmla="*/ 164687 w 866870"/>
                <a:gd name="connsiteY229" fmla="*/ 294704 h 448913"/>
                <a:gd name="connsiteX230" fmla="*/ 164401 w 866870"/>
                <a:gd name="connsiteY230" fmla="*/ 294989 h 448913"/>
                <a:gd name="connsiteX231" fmla="*/ 164021 w 866870"/>
                <a:gd name="connsiteY231" fmla="*/ 294704 h 448913"/>
                <a:gd name="connsiteX232" fmla="*/ 164021 w 866870"/>
                <a:gd name="connsiteY232" fmla="*/ 294322 h 448913"/>
                <a:gd name="connsiteX233" fmla="*/ 163449 w 866870"/>
                <a:gd name="connsiteY233" fmla="*/ 293656 h 448913"/>
                <a:gd name="connsiteX234" fmla="*/ 162782 w 866870"/>
                <a:gd name="connsiteY234" fmla="*/ 293370 h 448913"/>
                <a:gd name="connsiteX235" fmla="*/ 161734 w 866870"/>
                <a:gd name="connsiteY235" fmla="*/ 292703 h 448913"/>
                <a:gd name="connsiteX236" fmla="*/ 159448 w 866870"/>
                <a:gd name="connsiteY236" fmla="*/ 292703 h 448913"/>
                <a:gd name="connsiteX237" fmla="*/ 158115 w 866870"/>
                <a:gd name="connsiteY237" fmla="*/ 293370 h 448913"/>
                <a:gd name="connsiteX238" fmla="*/ 156496 w 866870"/>
                <a:gd name="connsiteY238" fmla="*/ 293370 h 448913"/>
                <a:gd name="connsiteX239" fmla="*/ 154876 w 866870"/>
                <a:gd name="connsiteY239" fmla="*/ 292703 h 448913"/>
                <a:gd name="connsiteX240" fmla="*/ 153543 w 866870"/>
                <a:gd name="connsiteY240" fmla="*/ 292418 h 448913"/>
                <a:gd name="connsiteX241" fmla="*/ 152591 w 866870"/>
                <a:gd name="connsiteY241" fmla="*/ 292037 h 448913"/>
                <a:gd name="connsiteX242" fmla="*/ 151638 w 866870"/>
                <a:gd name="connsiteY242" fmla="*/ 292418 h 448913"/>
                <a:gd name="connsiteX243" fmla="*/ 150971 w 866870"/>
                <a:gd name="connsiteY243" fmla="*/ 292037 h 448913"/>
                <a:gd name="connsiteX244" fmla="*/ 150304 w 866870"/>
                <a:gd name="connsiteY244" fmla="*/ 292037 h 448913"/>
                <a:gd name="connsiteX245" fmla="*/ 149638 w 866870"/>
                <a:gd name="connsiteY245" fmla="*/ 291751 h 448913"/>
                <a:gd name="connsiteX246" fmla="*/ 149257 w 866870"/>
                <a:gd name="connsiteY246" fmla="*/ 291370 h 448913"/>
                <a:gd name="connsiteX247" fmla="*/ 148685 w 866870"/>
                <a:gd name="connsiteY247" fmla="*/ 291084 h 448913"/>
                <a:gd name="connsiteX248" fmla="*/ 148685 w 866870"/>
                <a:gd name="connsiteY248" fmla="*/ 290131 h 448913"/>
                <a:gd name="connsiteX249" fmla="*/ 148018 w 866870"/>
                <a:gd name="connsiteY249" fmla="*/ 289465 h 448913"/>
                <a:gd name="connsiteX250" fmla="*/ 147352 w 866870"/>
                <a:gd name="connsiteY250" fmla="*/ 289465 h 448913"/>
                <a:gd name="connsiteX251" fmla="*/ 147352 w 866870"/>
                <a:gd name="connsiteY251" fmla="*/ 288798 h 448913"/>
                <a:gd name="connsiteX252" fmla="*/ 145351 w 866870"/>
                <a:gd name="connsiteY252" fmla="*/ 288798 h 448913"/>
                <a:gd name="connsiteX253" fmla="*/ 144018 w 866870"/>
                <a:gd name="connsiteY253" fmla="*/ 289084 h 448913"/>
                <a:gd name="connsiteX254" fmla="*/ 143351 w 866870"/>
                <a:gd name="connsiteY254" fmla="*/ 289084 h 448913"/>
                <a:gd name="connsiteX255" fmla="*/ 143066 w 866870"/>
                <a:gd name="connsiteY255" fmla="*/ 288417 h 448913"/>
                <a:gd name="connsiteX256" fmla="*/ 143066 w 866870"/>
                <a:gd name="connsiteY256" fmla="*/ 288131 h 448913"/>
                <a:gd name="connsiteX257" fmla="*/ 142399 w 866870"/>
                <a:gd name="connsiteY257" fmla="*/ 287464 h 448913"/>
                <a:gd name="connsiteX258" fmla="*/ 141732 w 866870"/>
                <a:gd name="connsiteY258" fmla="*/ 286131 h 448913"/>
                <a:gd name="connsiteX259" fmla="*/ 141065 w 866870"/>
                <a:gd name="connsiteY259" fmla="*/ 285179 h 448913"/>
                <a:gd name="connsiteX260" fmla="*/ 140779 w 866870"/>
                <a:gd name="connsiteY260" fmla="*/ 284797 h 448913"/>
                <a:gd name="connsiteX261" fmla="*/ 140113 w 866870"/>
                <a:gd name="connsiteY261" fmla="*/ 284512 h 448913"/>
                <a:gd name="connsiteX262" fmla="*/ 140398 w 866870"/>
                <a:gd name="connsiteY262" fmla="*/ 283845 h 448913"/>
                <a:gd name="connsiteX263" fmla="*/ 140779 w 866870"/>
                <a:gd name="connsiteY263" fmla="*/ 283559 h 448913"/>
                <a:gd name="connsiteX264" fmla="*/ 140398 w 866870"/>
                <a:gd name="connsiteY264" fmla="*/ 282893 h 448913"/>
                <a:gd name="connsiteX265" fmla="*/ 139827 w 866870"/>
                <a:gd name="connsiteY265" fmla="*/ 282226 h 448913"/>
                <a:gd name="connsiteX266" fmla="*/ 139446 w 866870"/>
                <a:gd name="connsiteY266" fmla="*/ 280606 h 448913"/>
                <a:gd name="connsiteX267" fmla="*/ 139446 w 866870"/>
                <a:gd name="connsiteY267" fmla="*/ 279559 h 448913"/>
                <a:gd name="connsiteX268" fmla="*/ 139160 w 866870"/>
                <a:gd name="connsiteY268" fmla="*/ 278892 h 448913"/>
                <a:gd name="connsiteX269" fmla="*/ 138493 w 866870"/>
                <a:gd name="connsiteY269" fmla="*/ 278606 h 448913"/>
                <a:gd name="connsiteX270" fmla="*/ 138493 w 866870"/>
                <a:gd name="connsiteY270" fmla="*/ 277654 h 448913"/>
                <a:gd name="connsiteX271" fmla="*/ 138779 w 866870"/>
                <a:gd name="connsiteY271" fmla="*/ 276987 h 448913"/>
                <a:gd name="connsiteX272" fmla="*/ 138779 w 866870"/>
                <a:gd name="connsiteY272" fmla="*/ 274987 h 448913"/>
                <a:gd name="connsiteX273" fmla="*/ 137827 w 866870"/>
                <a:gd name="connsiteY273" fmla="*/ 274034 h 448913"/>
                <a:gd name="connsiteX274" fmla="*/ 137160 w 866870"/>
                <a:gd name="connsiteY274" fmla="*/ 273653 h 448913"/>
                <a:gd name="connsiteX275" fmla="*/ 136493 w 866870"/>
                <a:gd name="connsiteY275" fmla="*/ 272987 h 448913"/>
                <a:gd name="connsiteX276" fmla="*/ 135826 w 866870"/>
                <a:gd name="connsiteY276" fmla="*/ 272987 h 448913"/>
                <a:gd name="connsiteX277" fmla="*/ 134207 w 866870"/>
                <a:gd name="connsiteY277" fmla="*/ 274701 h 448913"/>
                <a:gd name="connsiteX278" fmla="*/ 133921 w 866870"/>
                <a:gd name="connsiteY278" fmla="*/ 275654 h 448913"/>
                <a:gd name="connsiteX279" fmla="*/ 133921 w 866870"/>
                <a:gd name="connsiteY279" fmla="*/ 276987 h 448913"/>
                <a:gd name="connsiteX280" fmla="*/ 133541 w 866870"/>
                <a:gd name="connsiteY280" fmla="*/ 278321 h 448913"/>
                <a:gd name="connsiteX281" fmla="*/ 133255 w 866870"/>
                <a:gd name="connsiteY281" fmla="*/ 278606 h 448913"/>
                <a:gd name="connsiteX282" fmla="*/ 133541 w 866870"/>
                <a:gd name="connsiteY282" fmla="*/ 279273 h 448913"/>
                <a:gd name="connsiteX283" fmla="*/ 133541 w 866870"/>
                <a:gd name="connsiteY283" fmla="*/ 279940 h 448913"/>
                <a:gd name="connsiteX284" fmla="*/ 132588 w 866870"/>
                <a:gd name="connsiteY284" fmla="*/ 280226 h 448913"/>
                <a:gd name="connsiteX285" fmla="*/ 131254 w 866870"/>
                <a:gd name="connsiteY285" fmla="*/ 280892 h 448913"/>
                <a:gd name="connsiteX286" fmla="*/ 128968 w 866870"/>
                <a:gd name="connsiteY286" fmla="*/ 281559 h 448913"/>
                <a:gd name="connsiteX287" fmla="*/ 128588 w 866870"/>
                <a:gd name="connsiteY287" fmla="*/ 281559 h 448913"/>
                <a:gd name="connsiteX288" fmla="*/ 128968 w 866870"/>
                <a:gd name="connsiteY288" fmla="*/ 281559 h 448913"/>
                <a:gd name="connsiteX289" fmla="*/ 129254 w 866870"/>
                <a:gd name="connsiteY289" fmla="*/ 280892 h 448913"/>
                <a:gd name="connsiteX290" fmla="*/ 127349 w 866870"/>
                <a:gd name="connsiteY290" fmla="*/ 279940 h 448913"/>
                <a:gd name="connsiteX291" fmla="*/ 126683 w 866870"/>
                <a:gd name="connsiteY291" fmla="*/ 280226 h 448913"/>
                <a:gd name="connsiteX292" fmla="*/ 125635 w 866870"/>
                <a:gd name="connsiteY292" fmla="*/ 281273 h 448913"/>
                <a:gd name="connsiteX293" fmla="*/ 125063 w 866870"/>
                <a:gd name="connsiteY293" fmla="*/ 281273 h 448913"/>
                <a:gd name="connsiteX294" fmla="*/ 124016 w 866870"/>
                <a:gd name="connsiteY294" fmla="*/ 281559 h 448913"/>
                <a:gd name="connsiteX295" fmla="*/ 123349 w 866870"/>
                <a:gd name="connsiteY295" fmla="*/ 282226 h 448913"/>
                <a:gd name="connsiteX296" fmla="*/ 123063 w 866870"/>
                <a:gd name="connsiteY296" fmla="*/ 283178 h 448913"/>
                <a:gd name="connsiteX297" fmla="*/ 122396 w 866870"/>
                <a:gd name="connsiteY297" fmla="*/ 283559 h 448913"/>
                <a:gd name="connsiteX298" fmla="*/ 121444 w 866870"/>
                <a:gd name="connsiteY298" fmla="*/ 283559 h 448913"/>
                <a:gd name="connsiteX299" fmla="*/ 120777 w 866870"/>
                <a:gd name="connsiteY299" fmla="*/ 282893 h 448913"/>
                <a:gd name="connsiteX300" fmla="*/ 119729 w 866870"/>
                <a:gd name="connsiteY300" fmla="*/ 283178 h 448913"/>
                <a:gd name="connsiteX301" fmla="*/ 118110 w 866870"/>
                <a:gd name="connsiteY301" fmla="*/ 283559 h 448913"/>
                <a:gd name="connsiteX302" fmla="*/ 117443 w 866870"/>
                <a:gd name="connsiteY302" fmla="*/ 282893 h 448913"/>
                <a:gd name="connsiteX303" fmla="*/ 117443 w 866870"/>
                <a:gd name="connsiteY303" fmla="*/ 282512 h 448913"/>
                <a:gd name="connsiteX304" fmla="*/ 117158 w 866870"/>
                <a:gd name="connsiteY304" fmla="*/ 282226 h 448913"/>
                <a:gd name="connsiteX305" fmla="*/ 117158 w 866870"/>
                <a:gd name="connsiteY305" fmla="*/ 280892 h 448913"/>
                <a:gd name="connsiteX306" fmla="*/ 116776 w 866870"/>
                <a:gd name="connsiteY306" fmla="*/ 280606 h 448913"/>
                <a:gd name="connsiteX307" fmla="*/ 116205 w 866870"/>
                <a:gd name="connsiteY307" fmla="*/ 279559 h 448913"/>
                <a:gd name="connsiteX308" fmla="*/ 114871 w 866870"/>
                <a:gd name="connsiteY308" fmla="*/ 278892 h 448913"/>
                <a:gd name="connsiteX309" fmla="*/ 113538 w 866870"/>
                <a:gd name="connsiteY309" fmla="*/ 276320 h 448913"/>
                <a:gd name="connsiteX310" fmla="*/ 112871 w 866870"/>
                <a:gd name="connsiteY310" fmla="*/ 275368 h 448913"/>
                <a:gd name="connsiteX311" fmla="*/ 112204 w 866870"/>
                <a:gd name="connsiteY311" fmla="*/ 274034 h 448913"/>
                <a:gd name="connsiteX312" fmla="*/ 111538 w 866870"/>
                <a:gd name="connsiteY312" fmla="*/ 273653 h 448913"/>
                <a:gd name="connsiteX313" fmla="*/ 111252 w 866870"/>
                <a:gd name="connsiteY313" fmla="*/ 274320 h 448913"/>
                <a:gd name="connsiteX314" fmla="*/ 111252 w 866870"/>
                <a:gd name="connsiteY314" fmla="*/ 274701 h 448913"/>
                <a:gd name="connsiteX315" fmla="*/ 110585 w 866870"/>
                <a:gd name="connsiteY315" fmla="*/ 274987 h 448913"/>
                <a:gd name="connsiteX316" fmla="*/ 109633 w 866870"/>
                <a:gd name="connsiteY316" fmla="*/ 274701 h 448913"/>
                <a:gd name="connsiteX317" fmla="*/ 109252 w 866870"/>
                <a:gd name="connsiteY317" fmla="*/ 274320 h 448913"/>
                <a:gd name="connsiteX318" fmla="*/ 108299 w 866870"/>
                <a:gd name="connsiteY318" fmla="*/ 274320 h 448913"/>
                <a:gd name="connsiteX319" fmla="*/ 107251 w 866870"/>
                <a:gd name="connsiteY319" fmla="*/ 274987 h 448913"/>
                <a:gd name="connsiteX320" fmla="*/ 106013 w 866870"/>
                <a:gd name="connsiteY320" fmla="*/ 274034 h 448913"/>
                <a:gd name="connsiteX321" fmla="*/ 105632 w 866870"/>
                <a:gd name="connsiteY321" fmla="*/ 274034 h 448913"/>
                <a:gd name="connsiteX322" fmla="*/ 105346 w 866870"/>
                <a:gd name="connsiteY322" fmla="*/ 273368 h 448913"/>
                <a:gd name="connsiteX323" fmla="*/ 104299 w 866870"/>
                <a:gd name="connsiteY323" fmla="*/ 273368 h 448913"/>
                <a:gd name="connsiteX324" fmla="*/ 103727 w 866870"/>
                <a:gd name="connsiteY324" fmla="*/ 273653 h 448913"/>
                <a:gd name="connsiteX325" fmla="*/ 103346 w 866870"/>
                <a:gd name="connsiteY325" fmla="*/ 274034 h 448913"/>
                <a:gd name="connsiteX326" fmla="*/ 101346 w 866870"/>
                <a:gd name="connsiteY326" fmla="*/ 259271 h 448913"/>
                <a:gd name="connsiteX327" fmla="*/ 96107 w 866870"/>
                <a:gd name="connsiteY327" fmla="*/ 244126 h 448913"/>
                <a:gd name="connsiteX328" fmla="*/ 89249 w 866870"/>
                <a:gd name="connsiteY328" fmla="*/ 227457 h 448913"/>
                <a:gd name="connsiteX329" fmla="*/ 83058 w 866870"/>
                <a:gd name="connsiteY329" fmla="*/ 214313 h 448913"/>
                <a:gd name="connsiteX330" fmla="*/ 76105 w 866870"/>
                <a:gd name="connsiteY330" fmla="*/ 203168 h 448913"/>
                <a:gd name="connsiteX331" fmla="*/ 69913 w 866870"/>
                <a:gd name="connsiteY331" fmla="*/ 194596 h 448913"/>
                <a:gd name="connsiteX332" fmla="*/ 67913 w 866870"/>
                <a:gd name="connsiteY332" fmla="*/ 186119 h 448913"/>
                <a:gd name="connsiteX333" fmla="*/ 67913 w 866870"/>
                <a:gd name="connsiteY333" fmla="*/ 176879 h 448913"/>
                <a:gd name="connsiteX334" fmla="*/ 69533 w 866870"/>
                <a:gd name="connsiteY334" fmla="*/ 167069 h 448913"/>
                <a:gd name="connsiteX335" fmla="*/ 70199 w 866870"/>
                <a:gd name="connsiteY335" fmla="*/ 157829 h 448913"/>
                <a:gd name="connsiteX336" fmla="*/ 65627 w 866870"/>
                <a:gd name="connsiteY336" fmla="*/ 143446 h 448913"/>
                <a:gd name="connsiteX337" fmla="*/ 62960 w 866870"/>
                <a:gd name="connsiteY337" fmla="*/ 131921 h 448913"/>
                <a:gd name="connsiteX338" fmla="*/ 60388 w 866870"/>
                <a:gd name="connsiteY338" fmla="*/ 122777 h 448913"/>
                <a:gd name="connsiteX339" fmla="*/ 54769 w 866870"/>
                <a:gd name="connsiteY339" fmla="*/ 110966 h 448913"/>
                <a:gd name="connsiteX340" fmla="*/ 51530 w 866870"/>
                <a:gd name="connsiteY340" fmla="*/ 104013 h 448913"/>
                <a:gd name="connsiteX341" fmla="*/ 45625 w 866870"/>
                <a:gd name="connsiteY341" fmla="*/ 92202 h 448913"/>
                <a:gd name="connsiteX342" fmla="*/ 39719 w 866870"/>
                <a:gd name="connsiteY342" fmla="*/ 84677 h 448913"/>
                <a:gd name="connsiteX343" fmla="*/ 32861 w 866870"/>
                <a:gd name="connsiteY343" fmla="*/ 75533 h 448913"/>
                <a:gd name="connsiteX344" fmla="*/ 28194 w 866870"/>
                <a:gd name="connsiteY344" fmla="*/ 71533 h 448913"/>
                <a:gd name="connsiteX345" fmla="*/ 20002 w 866870"/>
                <a:gd name="connsiteY345" fmla="*/ 65627 h 448913"/>
                <a:gd name="connsiteX346" fmla="*/ 13430 w 866870"/>
                <a:gd name="connsiteY346" fmla="*/ 60103 h 448913"/>
                <a:gd name="connsiteX347" fmla="*/ 9144 w 866870"/>
                <a:gd name="connsiteY347" fmla="*/ 54483 h 448913"/>
                <a:gd name="connsiteX348" fmla="*/ 7239 w 866870"/>
                <a:gd name="connsiteY348" fmla="*/ 46006 h 448913"/>
                <a:gd name="connsiteX349" fmla="*/ 5620 w 866870"/>
                <a:gd name="connsiteY349" fmla="*/ 37147 h 448913"/>
                <a:gd name="connsiteX350" fmla="*/ 3620 w 866870"/>
                <a:gd name="connsiteY350" fmla="*/ 27908 h 448913"/>
                <a:gd name="connsiteX351" fmla="*/ 1333 w 866870"/>
                <a:gd name="connsiteY351" fmla="*/ 14478 h 448913"/>
                <a:gd name="connsiteX352" fmla="*/ 952 w 866870"/>
                <a:gd name="connsiteY352" fmla="*/ 11811 h 448913"/>
                <a:gd name="connsiteX353" fmla="*/ 286 w 866870"/>
                <a:gd name="connsiteY353" fmla="*/ 11144 h 448913"/>
                <a:gd name="connsiteX354" fmla="*/ 286 w 866870"/>
                <a:gd name="connsiteY354" fmla="*/ 10859 h 448913"/>
                <a:gd name="connsiteX355" fmla="*/ 0 w 866870"/>
                <a:gd name="connsiteY355" fmla="*/ 10573 h 448913"/>
                <a:gd name="connsiteX356" fmla="*/ 13811 w 866870"/>
                <a:gd name="connsiteY356" fmla="*/ 7239 h 448913"/>
                <a:gd name="connsiteX357" fmla="*/ 27908 w 866870"/>
                <a:gd name="connsiteY357" fmla="*/ 14764 h 448913"/>
                <a:gd name="connsiteX358" fmla="*/ 62675 w 866870"/>
                <a:gd name="connsiteY358" fmla="*/ 17431 h 448913"/>
                <a:gd name="connsiteX359" fmla="*/ 111252 w 866870"/>
                <a:gd name="connsiteY359" fmla="*/ 17431 h 448913"/>
                <a:gd name="connsiteX360" fmla="*/ 127349 w 866870"/>
                <a:gd name="connsiteY360" fmla="*/ 14764 h 448913"/>
                <a:gd name="connsiteX361" fmla="*/ 162116 w 866870"/>
                <a:gd name="connsiteY361" fmla="*/ 7239 h 448913"/>
                <a:gd name="connsiteX362" fmla="*/ 183071 w 866870"/>
                <a:gd name="connsiteY362" fmla="*/ 0 h 448913"/>
                <a:gd name="connsiteX363" fmla="*/ 185356 w 866870"/>
                <a:gd name="connsiteY363" fmla="*/ 4953 h 448913"/>
                <a:gd name="connsiteX364" fmla="*/ 192310 w 866870"/>
                <a:gd name="connsiteY364" fmla="*/ 12478 h 448913"/>
                <a:gd name="connsiteX365" fmla="*/ 206026 w 866870"/>
                <a:gd name="connsiteY365" fmla="*/ 29909 h 448913"/>
                <a:gd name="connsiteX366" fmla="*/ 215265 w 866870"/>
                <a:gd name="connsiteY366" fmla="*/ 52197 h 448913"/>
                <a:gd name="connsiteX367" fmla="*/ 227076 w 866870"/>
                <a:gd name="connsiteY367" fmla="*/ 64675 h 448913"/>
                <a:gd name="connsiteX368" fmla="*/ 236220 w 866870"/>
                <a:gd name="connsiteY368" fmla="*/ 64675 h 448913"/>
                <a:gd name="connsiteX369" fmla="*/ 247745 w 866870"/>
                <a:gd name="connsiteY369" fmla="*/ 69628 h 448913"/>
                <a:gd name="connsiteX370" fmla="*/ 252317 w 866870"/>
                <a:gd name="connsiteY370" fmla="*/ 82105 h 448913"/>
                <a:gd name="connsiteX371" fmla="*/ 264128 w 866870"/>
                <a:gd name="connsiteY371" fmla="*/ 91916 h 448913"/>
                <a:gd name="connsiteX372" fmla="*/ 273367 w 866870"/>
                <a:gd name="connsiteY372" fmla="*/ 94488 h 448913"/>
                <a:gd name="connsiteX373" fmla="*/ 280225 w 866870"/>
                <a:gd name="connsiteY373" fmla="*/ 96869 h 448913"/>
                <a:gd name="connsiteX374" fmla="*/ 289370 w 866870"/>
                <a:gd name="connsiteY374" fmla="*/ 102108 h 448913"/>
                <a:gd name="connsiteX375" fmla="*/ 303562 w 866870"/>
                <a:gd name="connsiteY375" fmla="*/ 104394 h 448913"/>
                <a:gd name="connsiteX376" fmla="*/ 312706 w 866870"/>
                <a:gd name="connsiteY376" fmla="*/ 109252 h 448913"/>
                <a:gd name="connsiteX377" fmla="*/ 321850 w 866870"/>
                <a:gd name="connsiteY377" fmla="*/ 124396 h 448913"/>
                <a:gd name="connsiteX378" fmla="*/ 326517 w 866870"/>
                <a:gd name="connsiteY378" fmla="*/ 144113 h 448913"/>
                <a:gd name="connsiteX379" fmla="*/ 331089 w 866870"/>
                <a:gd name="connsiteY379" fmla="*/ 151638 h 448913"/>
                <a:gd name="connsiteX380" fmla="*/ 338328 w 866870"/>
                <a:gd name="connsiteY380" fmla="*/ 196215 h 448913"/>
                <a:gd name="connsiteX381" fmla="*/ 340614 w 866870"/>
                <a:gd name="connsiteY381" fmla="*/ 218599 h 448913"/>
                <a:gd name="connsiteX382" fmla="*/ 352044 w 866870"/>
                <a:gd name="connsiteY382" fmla="*/ 213646 h 448913"/>
                <a:gd name="connsiteX383" fmla="*/ 365855 w 866870"/>
                <a:gd name="connsiteY383" fmla="*/ 208407 h 448913"/>
                <a:gd name="connsiteX384" fmla="*/ 377666 w 866870"/>
                <a:gd name="connsiteY384" fmla="*/ 206121 h 448913"/>
                <a:gd name="connsiteX385" fmla="*/ 391477 w 866870"/>
                <a:gd name="connsiteY385" fmla="*/ 198501 h 448913"/>
                <a:gd name="connsiteX386" fmla="*/ 400621 w 866870"/>
                <a:gd name="connsiteY386" fmla="*/ 186404 h 448913"/>
                <a:gd name="connsiteX387" fmla="*/ 414433 w 866870"/>
                <a:gd name="connsiteY387" fmla="*/ 181451 h 448913"/>
                <a:gd name="connsiteX388" fmla="*/ 419386 w 866870"/>
                <a:gd name="connsiteY388" fmla="*/ 176213 h 448913"/>
                <a:gd name="connsiteX389" fmla="*/ 430816 w 866870"/>
                <a:gd name="connsiteY389" fmla="*/ 151638 h 448913"/>
                <a:gd name="connsiteX390" fmla="*/ 428530 w 866870"/>
                <a:gd name="connsiteY390" fmla="*/ 141732 h 448913"/>
                <a:gd name="connsiteX391" fmla="*/ 428530 w 866870"/>
                <a:gd name="connsiteY391" fmla="*/ 111919 h 448913"/>
                <a:gd name="connsiteX392" fmla="*/ 430816 w 866870"/>
                <a:gd name="connsiteY392" fmla="*/ 106966 h 448913"/>
                <a:gd name="connsiteX393" fmla="*/ 444627 w 866870"/>
                <a:gd name="connsiteY393" fmla="*/ 109252 h 448913"/>
                <a:gd name="connsiteX394" fmla="*/ 451485 w 866870"/>
                <a:gd name="connsiteY394" fmla="*/ 109252 h 448913"/>
                <a:gd name="connsiteX395" fmla="*/ 465582 w 866870"/>
                <a:gd name="connsiteY395" fmla="*/ 111919 h 448913"/>
                <a:gd name="connsiteX396" fmla="*/ 465582 w 866870"/>
                <a:gd name="connsiteY396" fmla="*/ 119444 h 448913"/>
                <a:gd name="connsiteX397" fmla="*/ 527971 w 866870"/>
                <a:gd name="connsiteY397" fmla="*/ 131636 h 448913"/>
                <a:gd name="connsiteX398" fmla="*/ 539782 w 866870"/>
                <a:gd name="connsiteY398" fmla="*/ 131636 h 448913"/>
                <a:gd name="connsiteX399" fmla="*/ 565023 w 866870"/>
                <a:gd name="connsiteY399" fmla="*/ 134207 h 448913"/>
                <a:gd name="connsiteX400" fmla="*/ 581406 w 866870"/>
                <a:gd name="connsiteY400" fmla="*/ 141732 h 448913"/>
                <a:gd name="connsiteX401" fmla="*/ 604456 w 866870"/>
                <a:gd name="connsiteY401" fmla="*/ 156591 h 448913"/>
                <a:gd name="connsiteX402" fmla="*/ 632270 w 866870"/>
                <a:gd name="connsiteY402" fmla="*/ 156591 h 448913"/>
                <a:gd name="connsiteX403" fmla="*/ 650653 w 866870"/>
                <a:gd name="connsiteY403" fmla="*/ 151638 h 448913"/>
                <a:gd name="connsiteX404" fmla="*/ 657892 w 866870"/>
                <a:gd name="connsiteY404" fmla="*/ 144113 h 448913"/>
                <a:gd name="connsiteX405" fmla="*/ 664750 w 866870"/>
                <a:gd name="connsiteY405" fmla="*/ 134207 h 448913"/>
                <a:gd name="connsiteX406" fmla="*/ 667036 w 866870"/>
                <a:gd name="connsiteY406" fmla="*/ 121729 h 448913"/>
                <a:gd name="connsiteX407" fmla="*/ 676275 w 866870"/>
                <a:gd name="connsiteY407" fmla="*/ 106966 h 448913"/>
                <a:gd name="connsiteX408" fmla="*/ 683133 w 866870"/>
                <a:gd name="connsiteY408" fmla="*/ 96869 h 448913"/>
                <a:gd name="connsiteX409" fmla="*/ 685419 w 866870"/>
                <a:gd name="connsiteY409" fmla="*/ 86963 h 448913"/>
                <a:gd name="connsiteX410" fmla="*/ 692372 w 866870"/>
                <a:gd name="connsiteY410" fmla="*/ 64675 h 448913"/>
                <a:gd name="connsiteX411" fmla="*/ 706469 w 866870"/>
                <a:gd name="connsiteY411" fmla="*/ 57150 h 448913"/>
                <a:gd name="connsiteX412" fmla="*/ 720280 w 866870"/>
                <a:gd name="connsiteY412" fmla="*/ 59722 h 448913"/>
                <a:gd name="connsiteX413" fmla="*/ 757333 w 866870"/>
                <a:gd name="connsiteY413" fmla="*/ 74486 h 448913"/>
                <a:gd name="connsiteX414" fmla="*/ 803624 w 866870"/>
                <a:gd name="connsiteY414" fmla="*/ 109252 h 448913"/>
                <a:gd name="connsiteX415" fmla="*/ 808196 w 866870"/>
                <a:gd name="connsiteY415" fmla="*/ 96869 h 448913"/>
                <a:gd name="connsiteX416" fmla="*/ 866870 w 866870"/>
                <a:gd name="connsiteY416" fmla="*/ 132302 h 44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</a:cxnLst>
              <a:rect l="l" t="t" r="r" b="b"/>
              <a:pathLst>
                <a:path w="866870" h="448913">
                  <a:moveTo>
                    <a:pt x="866870" y="132302"/>
                  </a:moveTo>
                  <a:lnTo>
                    <a:pt x="857726" y="138208"/>
                  </a:lnTo>
                  <a:lnTo>
                    <a:pt x="847916" y="144399"/>
                  </a:lnTo>
                  <a:lnTo>
                    <a:pt x="828866" y="156210"/>
                  </a:lnTo>
                  <a:lnTo>
                    <a:pt x="814768" y="168688"/>
                  </a:lnTo>
                  <a:lnTo>
                    <a:pt x="804196" y="177832"/>
                  </a:lnTo>
                  <a:lnTo>
                    <a:pt x="783908" y="195548"/>
                  </a:lnTo>
                  <a:lnTo>
                    <a:pt x="773430" y="204788"/>
                  </a:lnTo>
                  <a:lnTo>
                    <a:pt x="762286" y="214313"/>
                  </a:lnTo>
                  <a:lnTo>
                    <a:pt x="756952" y="219170"/>
                  </a:lnTo>
                  <a:lnTo>
                    <a:pt x="748475" y="227076"/>
                  </a:lnTo>
                  <a:lnTo>
                    <a:pt x="739616" y="235268"/>
                  </a:lnTo>
                  <a:lnTo>
                    <a:pt x="730377" y="243840"/>
                  </a:lnTo>
                  <a:lnTo>
                    <a:pt x="711994" y="260223"/>
                  </a:lnTo>
                  <a:lnTo>
                    <a:pt x="703135" y="268796"/>
                  </a:lnTo>
                  <a:lnTo>
                    <a:pt x="693992" y="276987"/>
                  </a:lnTo>
                  <a:lnTo>
                    <a:pt x="684847" y="285464"/>
                  </a:lnTo>
                  <a:lnTo>
                    <a:pt x="675894" y="293656"/>
                  </a:lnTo>
                  <a:lnTo>
                    <a:pt x="666750" y="301943"/>
                  </a:lnTo>
                  <a:lnTo>
                    <a:pt x="657606" y="310420"/>
                  </a:lnTo>
                  <a:lnTo>
                    <a:pt x="648367" y="318611"/>
                  </a:lnTo>
                  <a:lnTo>
                    <a:pt x="639509" y="326803"/>
                  </a:lnTo>
                  <a:lnTo>
                    <a:pt x="630364" y="335375"/>
                  </a:lnTo>
                  <a:lnTo>
                    <a:pt x="611981" y="351758"/>
                  </a:lnTo>
                  <a:lnTo>
                    <a:pt x="603123" y="360331"/>
                  </a:lnTo>
                  <a:lnTo>
                    <a:pt x="591598" y="370522"/>
                  </a:lnTo>
                  <a:lnTo>
                    <a:pt x="585406" y="375095"/>
                  </a:lnTo>
                  <a:lnTo>
                    <a:pt x="578834" y="377380"/>
                  </a:lnTo>
                  <a:lnTo>
                    <a:pt x="560451" y="381286"/>
                  </a:lnTo>
                  <a:lnTo>
                    <a:pt x="545973" y="384238"/>
                  </a:lnTo>
                  <a:lnTo>
                    <a:pt x="514159" y="390525"/>
                  </a:lnTo>
                  <a:lnTo>
                    <a:pt x="482632" y="397097"/>
                  </a:lnTo>
                  <a:lnTo>
                    <a:pt x="468249" y="400050"/>
                  </a:lnTo>
                  <a:lnTo>
                    <a:pt x="441008" y="405289"/>
                  </a:lnTo>
                  <a:lnTo>
                    <a:pt x="359283" y="421957"/>
                  </a:lnTo>
                  <a:lnTo>
                    <a:pt x="359283" y="422624"/>
                  </a:lnTo>
                  <a:lnTo>
                    <a:pt x="346138" y="425577"/>
                  </a:lnTo>
                  <a:lnTo>
                    <a:pt x="328803" y="428911"/>
                  </a:lnTo>
                  <a:lnTo>
                    <a:pt x="326517" y="429578"/>
                  </a:lnTo>
                  <a:lnTo>
                    <a:pt x="324802" y="430149"/>
                  </a:lnTo>
                  <a:lnTo>
                    <a:pt x="286798" y="438055"/>
                  </a:lnTo>
                  <a:lnTo>
                    <a:pt x="278606" y="440055"/>
                  </a:lnTo>
                  <a:lnTo>
                    <a:pt x="267081" y="441960"/>
                  </a:lnTo>
                  <a:lnTo>
                    <a:pt x="257556" y="443960"/>
                  </a:lnTo>
                  <a:lnTo>
                    <a:pt x="252031" y="445294"/>
                  </a:lnTo>
                  <a:lnTo>
                    <a:pt x="244412" y="446627"/>
                  </a:lnTo>
                  <a:lnTo>
                    <a:pt x="240506" y="447580"/>
                  </a:lnTo>
                  <a:lnTo>
                    <a:pt x="235553" y="448532"/>
                  </a:lnTo>
                  <a:lnTo>
                    <a:pt x="233648" y="448913"/>
                  </a:lnTo>
                  <a:lnTo>
                    <a:pt x="232981" y="448246"/>
                  </a:lnTo>
                  <a:lnTo>
                    <a:pt x="232315" y="447865"/>
                  </a:lnTo>
                  <a:lnTo>
                    <a:pt x="231648" y="446913"/>
                  </a:lnTo>
                  <a:lnTo>
                    <a:pt x="231648" y="446627"/>
                  </a:lnTo>
                  <a:lnTo>
                    <a:pt x="229648" y="444627"/>
                  </a:lnTo>
                  <a:lnTo>
                    <a:pt x="229076" y="444627"/>
                  </a:lnTo>
                  <a:lnTo>
                    <a:pt x="228695" y="444341"/>
                  </a:lnTo>
                  <a:lnTo>
                    <a:pt x="225742" y="444341"/>
                  </a:lnTo>
                  <a:lnTo>
                    <a:pt x="225457" y="443960"/>
                  </a:lnTo>
                  <a:lnTo>
                    <a:pt x="225076" y="443294"/>
                  </a:lnTo>
                  <a:lnTo>
                    <a:pt x="223742" y="441007"/>
                  </a:lnTo>
                  <a:lnTo>
                    <a:pt x="222123" y="439007"/>
                  </a:lnTo>
                  <a:lnTo>
                    <a:pt x="221171" y="438721"/>
                  </a:lnTo>
                  <a:lnTo>
                    <a:pt x="219170" y="437769"/>
                  </a:lnTo>
                  <a:lnTo>
                    <a:pt x="218884" y="437102"/>
                  </a:lnTo>
                  <a:lnTo>
                    <a:pt x="218218" y="436721"/>
                  </a:lnTo>
                  <a:lnTo>
                    <a:pt x="217837" y="436055"/>
                  </a:lnTo>
                  <a:lnTo>
                    <a:pt x="217265" y="435483"/>
                  </a:lnTo>
                  <a:lnTo>
                    <a:pt x="216598" y="434435"/>
                  </a:lnTo>
                  <a:lnTo>
                    <a:pt x="214313" y="433483"/>
                  </a:lnTo>
                  <a:lnTo>
                    <a:pt x="212312" y="432530"/>
                  </a:lnTo>
                  <a:lnTo>
                    <a:pt x="211931" y="431863"/>
                  </a:lnTo>
                  <a:lnTo>
                    <a:pt x="211646" y="431863"/>
                  </a:lnTo>
                  <a:lnTo>
                    <a:pt x="211646" y="431482"/>
                  </a:lnTo>
                  <a:lnTo>
                    <a:pt x="209645" y="430149"/>
                  </a:lnTo>
                  <a:lnTo>
                    <a:pt x="208407" y="429578"/>
                  </a:lnTo>
                  <a:lnTo>
                    <a:pt x="206692" y="427863"/>
                  </a:lnTo>
                  <a:lnTo>
                    <a:pt x="206692" y="427577"/>
                  </a:lnTo>
                  <a:lnTo>
                    <a:pt x="206407" y="426911"/>
                  </a:lnTo>
                  <a:lnTo>
                    <a:pt x="205740" y="426625"/>
                  </a:lnTo>
                  <a:lnTo>
                    <a:pt x="203740" y="426625"/>
                  </a:lnTo>
                  <a:lnTo>
                    <a:pt x="202501" y="425577"/>
                  </a:lnTo>
                  <a:lnTo>
                    <a:pt x="200120" y="424910"/>
                  </a:lnTo>
                  <a:lnTo>
                    <a:pt x="199834" y="423958"/>
                  </a:lnTo>
                  <a:lnTo>
                    <a:pt x="199834" y="422624"/>
                  </a:lnTo>
                  <a:lnTo>
                    <a:pt x="199549" y="422338"/>
                  </a:lnTo>
                  <a:lnTo>
                    <a:pt x="198882" y="421005"/>
                  </a:lnTo>
                  <a:lnTo>
                    <a:pt x="199168" y="419671"/>
                  </a:lnTo>
                  <a:lnTo>
                    <a:pt x="199834" y="418719"/>
                  </a:lnTo>
                  <a:lnTo>
                    <a:pt x="199834" y="416052"/>
                  </a:lnTo>
                  <a:lnTo>
                    <a:pt x="203073" y="413099"/>
                  </a:lnTo>
                  <a:lnTo>
                    <a:pt x="203454" y="412432"/>
                  </a:lnTo>
                  <a:lnTo>
                    <a:pt x="204121" y="412147"/>
                  </a:lnTo>
                  <a:lnTo>
                    <a:pt x="204406" y="412147"/>
                  </a:lnTo>
                  <a:lnTo>
                    <a:pt x="204788" y="411480"/>
                  </a:lnTo>
                  <a:lnTo>
                    <a:pt x="205454" y="410813"/>
                  </a:lnTo>
                  <a:lnTo>
                    <a:pt x="206026" y="410528"/>
                  </a:lnTo>
                  <a:lnTo>
                    <a:pt x="207359" y="409194"/>
                  </a:lnTo>
                  <a:lnTo>
                    <a:pt x="208026" y="408242"/>
                  </a:lnTo>
                  <a:lnTo>
                    <a:pt x="209359" y="407194"/>
                  </a:lnTo>
                  <a:lnTo>
                    <a:pt x="211646" y="404908"/>
                  </a:lnTo>
                  <a:lnTo>
                    <a:pt x="212312" y="404622"/>
                  </a:lnTo>
                  <a:lnTo>
                    <a:pt x="212598" y="403574"/>
                  </a:lnTo>
                  <a:lnTo>
                    <a:pt x="212979" y="402336"/>
                  </a:lnTo>
                  <a:lnTo>
                    <a:pt x="213646" y="400336"/>
                  </a:lnTo>
                  <a:lnTo>
                    <a:pt x="214313" y="398717"/>
                  </a:lnTo>
                  <a:lnTo>
                    <a:pt x="215551" y="396430"/>
                  </a:lnTo>
                  <a:lnTo>
                    <a:pt x="216884" y="393097"/>
                  </a:lnTo>
                  <a:lnTo>
                    <a:pt x="217265" y="392811"/>
                  </a:lnTo>
                  <a:lnTo>
                    <a:pt x="221171" y="390811"/>
                  </a:lnTo>
                  <a:lnTo>
                    <a:pt x="222504" y="389858"/>
                  </a:lnTo>
                  <a:lnTo>
                    <a:pt x="223742" y="389477"/>
                  </a:lnTo>
                  <a:lnTo>
                    <a:pt x="224123" y="388811"/>
                  </a:lnTo>
                  <a:lnTo>
                    <a:pt x="224409" y="388525"/>
                  </a:lnTo>
                  <a:lnTo>
                    <a:pt x="224790" y="387191"/>
                  </a:lnTo>
                  <a:lnTo>
                    <a:pt x="225076" y="386239"/>
                  </a:lnTo>
                  <a:lnTo>
                    <a:pt x="225076" y="385286"/>
                  </a:lnTo>
                  <a:lnTo>
                    <a:pt x="224123" y="383286"/>
                  </a:lnTo>
                  <a:lnTo>
                    <a:pt x="223456" y="381667"/>
                  </a:lnTo>
                  <a:lnTo>
                    <a:pt x="222504" y="379952"/>
                  </a:lnTo>
                  <a:lnTo>
                    <a:pt x="222123" y="378714"/>
                  </a:lnTo>
                  <a:lnTo>
                    <a:pt x="221456" y="376999"/>
                  </a:lnTo>
                  <a:lnTo>
                    <a:pt x="220504" y="375761"/>
                  </a:lnTo>
                  <a:lnTo>
                    <a:pt x="220504" y="374428"/>
                  </a:lnTo>
                  <a:lnTo>
                    <a:pt x="219837" y="373761"/>
                  </a:lnTo>
                  <a:lnTo>
                    <a:pt x="219170" y="372428"/>
                  </a:lnTo>
                  <a:lnTo>
                    <a:pt x="219170" y="370808"/>
                  </a:lnTo>
                  <a:lnTo>
                    <a:pt x="218504" y="370522"/>
                  </a:lnTo>
                  <a:lnTo>
                    <a:pt x="218504" y="369856"/>
                  </a:lnTo>
                  <a:lnTo>
                    <a:pt x="218218" y="369189"/>
                  </a:lnTo>
                  <a:lnTo>
                    <a:pt x="217837" y="367855"/>
                  </a:lnTo>
                  <a:lnTo>
                    <a:pt x="219837" y="365855"/>
                  </a:lnTo>
                  <a:lnTo>
                    <a:pt x="220218" y="364617"/>
                  </a:lnTo>
                  <a:lnTo>
                    <a:pt x="220504" y="363569"/>
                  </a:lnTo>
                  <a:lnTo>
                    <a:pt x="220218" y="362903"/>
                  </a:lnTo>
                  <a:lnTo>
                    <a:pt x="218218" y="360331"/>
                  </a:lnTo>
                  <a:lnTo>
                    <a:pt x="217551" y="359283"/>
                  </a:lnTo>
                  <a:lnTo>
                    <a:pt x="217265" y="358997"/>
                  </a:lnTo>
                  <a:lnTo>
                    <a:pt x="216884" y="358330"/>
                  </a:lnTo>
                  <a:lnTo>
                    <a:pt x="216598" y="357378"/>
                  </a:lnTo>
                  <a:lnTo>
                    <a:pt x="215551" y="355378"/>
                  </a:lnTo>
                  <a:lnTo>
                    <a:pt x="215551" y="354425"/>
                  </a:lnTo>
                  <a:lnTo>
                    <a:pt x="215932" y="350806"/>
                  </a:lnTo>
                  <a:lnTo>
                    <a:pt x="217265" y="349472"/>
                  </a:lnTo>
                  <a:lnTo>
                    <a:pt x="218218" y="347472"/>
                  </a:lnTo>
                  <a:lnTo>
                    <a:pt x="218504" y="345853"/>
                  </a:lnTo>
                  <a:lnTo>
                    <a:pt x="217837" y="344519"/>
                  </a:lnTo>
                  <a:lnTo>
                    <a:pt x="217265" y="343853"/>
                  </a:lnTo>
                  <a:lnTo>
                    <a:pt x="216598" y="342614"/>
                  </a:lnTo>
                  <a:lnTo>
                    <a:pt x="216598" y="342233"/>
                  </a:lnTo>
                  <a:lnTo>
                    <a:pt x="215551" y="340900"/>
                  </a:lnTo>
                  <a:lnTo>
                    <a:pt x="215551" y="334709"/>
                  </a:lnTo>
                  <a:lnTo>
                    <a:pt x="216884" y="331470"/>
                  </a:lnTo>
                  <a:lnTo>
                    <a:pt x="217265" y="331470"/>
                  </a:lnTo>
                  <a:lnTo>
                    <a:pt x="217837" y="329470"/>
                  </a:lnTo>
                  <a:lnTo>
                    <a:pt x="217837" y="328136"/>
                  </a:lnTo>
                  <a:lnTo>
                    <a:pt x="217265" y="326517"/>
                  </a:lnTo>
                  <a:lnTo>
                    <a:pt x="217265" y="325564"/>
                  </a:lnTo>
                  <a:lnTo>
                    <a:pt x="217551" y="324231"/>
                  </a:lnTo>
                  <a:lnTo>
                    <a:pt x="217551" y="323564"/>
                  </a:lnTo>
                  <a:lnTo>
                    <a:pt x="217837" y="322897"/>
                  </a:lnTo>
                  <a:lnTo>
                    <a:pt x="218218" y="321564"/>
                  </a:lnTo>
                  <a:lnTo>
                    <a:pt x="218504" y="321278"/>
                  </a:lnTo>
                  <a:lnTo>
                    <a:pt x="218504" y="320897"/>
                  </a:lnTo>
                  <a:lnTo>
                    <a:pt x="218884" y="320230"/>
                  </a:lnTo>
                  <a:lnTo>
                    <a:pt x="219551" y="319278"/>
                  </a:lnTo>
                  <a:lnTo>
                    <a:pt x="219551" y="318611"/>
                  </a:lnTo>
                  <a:lnTo>
                    <a:pt x="219170" y="316706"/>
                  </a:lnTo>
                  <a:lnTo>
                    <a:pt x="218884" y="316706"/>
                  </a:lnTo>
                  <a:lnTo>
                    <a:pt x="218504" y="316325"/>
                  </a:lnTo>
                  <a:lnTo>
                    <a:pt x="217551" y="315659"/>
                  </a:lnTo>
                  <a:lnTo>
                    <a:pt x="216884" y="315659"/>
                  </a:lnTo>
                  <a:lnTo>
                    <a:pt x="216598" y="315373"/>
                  </a:lnTo>
                  <a:lnTo>
                    <a:pt x="215932" y="315373"/>
                  </a:lnTo>
                  <a:lnTo>
                    <a:pt x="215265" y="314992"/>
                  </a:lnTo>
                  <a:lnTo>
                    <a:pt x="213265" y="315373"/>
                  </a:lnTo>
                  <a:lnTo>
                    <a:pt x="213265" y="314992"/>
                  </a:lnTo>
                  <a:lnTo>
                    <a:pt x="211646" y="314992"/>
                  </a:lnTo>
                  <a:lnTo>
                    <a:pt x="211360" y="315373"/>
                  </a:lnTo>
                  <a:lnTo>
                    <a:pt x="210693" y="315373"/>
                  </a:lnTo>
                  <a:lnTo>
                    <a:pt x="210312" y="314992"/>
                  </a:lnTo>
                  <a:lnTo>
                    <a:pt x="209359" y="314706"/>
                  </a:lnTo>
                  <a:lnTo>
                    <a:pt x="207740" y="314039"/>
                  </a:lnTo>
                  <a:lnTo>
                    <a:pt x="204788" y="313372"/>
                  </a:lnTo>
                  <a:lnTo>
                    <a:pt x="203454" y="313087"/>
                  </a:lnTo>
                  <a:lnTo>
                    <a:pt x="203073" y="312706"/>
                  </a:lnTo>
                  <a:lnTo>
                    <a:pt x="202787" y="312706"/>
                  </a:lnTo>
                  <a:lnTo>
                    <a:pt x="202787" y="312420"/>
                  </a:lnTo>
                  <a:lnTo>
                    <a:pt x="201835" y="311372"/>
                  </a:lnTo>
                  <a:lnTo>
                    <a:pt x="201168" y="310420"/>
                  </a:lnTo>
                  <a:lnTo>
                    <a:pt x="200787" y="310420"/>
                  </a:lnTo>
                  <a:lnTo>
                    <a:pt x="200501" y="310134"/>
                  </a:lnTo>
                  <a:lnTo>
                    <a:pt x="199834" y="309753"/>
                  </a:lnTo>
                  <a:lnTo>
                    <a:pt x="198501" y="309467"/>
                  </a:lnTo>
                  <a:lnTo>
                    <a:pt x="196882" y="307848"/>
                  </a:lnTo>
                  <a:lnTo>
                    <a:pt x="195929" y="307467"/>
                  </a:lnTo>
                  <a:lnTo>
                    <a:pt x="194881" y="306800"/>
                  </a:lnTo>
                  <a:lnTo>
                    <a:pt x="194596" y="306514"/>
                  </a:lnTo>
                  <a:lnTo>
                    <a:pt x="193643" y="305848"/>
                  </a:lnTo>
                  <a:lnTo>
                    <a:pt x="192310" y="305467"/>
                  </a:lnTo>
                  <a:lnTo>
                    <a:pt x="191262" y="305181"/>
                  </a:lnTo>
                  <a:lnTo>
                    <a:pt x="188976" y="304514"/>
                  </a:lnTo>
                  <a:lnTo>
                    <a:pt x="187738" y="304229"/>
                  </a:lnTo>
                  <a:lnTo>
                    <a:pt x="187071" y="303847"/>
                  </a:lnTo>
                  <a:lnTo>
                    <a:pt x="185738" y="302895"/>
                  </a:lnTo>
                  <a:lnTo>
                    <a:pt x="185071" y="302514"/>
                  </a:lnTo>
                  <a:lnTo>
                    <a:pt x="184118" y="301562"/>
                  </a:lnTo>
                  <a:lnTo>
                    <a:pt x="182785" y="301276"/>
                  </a:lnTo>
                  <a:lnTo>
                    <a:pt x="182404" y="300609"/>
                  </a:lnTo>
                  <a:lnTo>
                    <a:pt x="181737" y="297656"/>
                  </a:lnTo>
                  <a:lnTo>
                    <a:pt x="180784" y="296989"/>
                  </a:lnTo>
                  <a:lnTo>
                    <a:pt x="180118" y="296609"/>
                  </a:lnTo>
                  <a:lnTo>
                    <a:pt x="179451" y="296609"/>
                  </a:lnTo>
                  <a:lnTo>
                    <a:pt x="178784" y="296037"/>
                  </a:lnTo>
                  <a:lnTo>
                    <a:pt x="178213" y="295656"/>
                  </a:lnTo>
                  <a:lnTo>
                    <a:pt x="176879" y="296037"/>
                  </a:lnTo>
                  <a:lnTo>
                    <a:pt x="175546" y="296037"/>
                  </a:lnTo>
                  <a:lnTo>
                    <a:pt x="175260" y="295656"/>
                  </a:lnTo>
                  <a:lnTo>
                    <a:pt x="174593" y="295370"/>
                  </a:lnTo>
                  <a:lnTo>
                    <a:pt x="173926" y="295370"/>
                  </a:lnTo>
                  <a:lnTo>
                    <a:pt x="173260" y="295656"/>
                  </a:lnTo>
                  <a:lnTo>
                    <a:pt x="172307" y="295656"/>
                  </a:lnTo>
                  <a:lnTo>
                    <a:pt x="171641" y="295370"/>
                  </a:lnTo>
                  <a:lnTo>
                    <a:pt x="170593" y="295370"/>
                  </a:lnTo>
                  <a:lnTo>
                    <a:pt x="169640" y="294989"/>
                  </a:lnTo>
                  <a:lnTo>
                    <a:pt x="168973" y="294322"/>
                  </a:lnTo>
                  <a:lnTo>
                    <a:pt x="168307" y="294037"/>
                  </a:lnTo>
                  <a:lnTo>
                    <a:pt x="166973" y="294037"/>
                  </a:lnTo>
                  <a:lnTo>
                    <a:pt x="165354" y="293656"/>
                  </a:lnTo>
                  <a:lnTo>
                    <a:pt x="164687" y="294037"/>
                  </a:lnTo>
                  <a:lnTo>
                    <a:pt x="164687" y="294704"/>
                  </a:lnTo>
                  <a:lnTo>
                    <a:pt x="164401" y="294989"/>
                  </a:lnTo>
                  <a:lnTo>
                    <a:pt x="164021" y="294704"/>
                  </a:lnTo>
                  <a:lnTo>
                    <a:pt x="164021" y="294322"/>
                  </a:lnTo>
                  <a:lnTo>
                    <a:pt x="163449" y="293656"/>
                  </a:lnTo>
                  <a:lnTo>
                    <a:pt x="162782" y="293370"/>
                  </a:lnTo>
                  <a:lnTo>
                    <a:pt x="161734" y="292703"/>
                  </a:lnTo>
                  <a:lnTo>
                    <a:pt x="159448" y="292703"/>
                  </a:lnTo>
                  <a:lnTo>
                    <a:pt x="158115" y="293370"/>
                  </a:lnTo>
                  <a:lnTo>
                    <a:pt x="156496" y="293370"/>
                  </a:lnTo>
                  <a:lnTo>
                    <a:pt x="154876" y="292703"/>
                  </a:lnTo>
                  <a:lnTo>
                    <a:pt x="153543" y="292418"/>
                  </a:lnTo>
                  <a:lnTo>
                    <a:pt x="152591" y="292037"/>
                  </a:lnTo>
                  <a:lnTo>
                    <a:pt x="151638" y="292418"/>
                  </a:lnTo>
                  <a:lnTo>
                    <a:pt x="150971" y="292037"/>
                  </a:lnTo>
                  <a:lnTo>
                    <a:pt x="150304" y="292037"/>
                  </a:lnTo>
                  <a:lnTo>
                    <a:pt x="149638" y="291751"/>
                  </a:lnTo>
                  <a:lnTo>
                    <a:pt x="149257" y="291370"/>
                  </a:lnTo>
                  <a:lnTo>
                    <a:pt x="148685" y="291084"/>
                  </a:lnTo>
                  <a:lnTo>
                    <a:pt x="148685" y="290131"/>
                  </a:lnTo>
                  <a:lnTo>
                    <a:pt x="148018" y="289465"/>
                  </a:lnTo>
                  <a:lnTo>
                    <a:pt x="147352" y="289465"/>
                  </a:lnTo>
                  <a:lnTo>
                    <a:pt x="147352" y="288798"/>
                  </a:lnTo>
                  <a:lnTo>
                    <a:pt x="145351" y="288798"/>
                  </a:lnTo>
                  <a:lnTo>
                    <a:pt x="144018" y="289084"/>
                  </a:lnTo>
                  <a:lnTo>
                    <a:pt x="143351" y="289084"/>
                  </a:lnTo>
                  <a:lnTo>
                    <a:pt x="143066" y="288417"/>
                  </a:lnTo>
                  <a:lnTo>
                    <a:pt x="143066" y="288131"/>
                  </a:lnTo>
                  <a:lnTo>
                    <a:pt x="142399" y="287464"/>
                  </a:lnTo>
                  <a:lnTo>
                    <a:pt x="141732" y="286131"/>
                  </a:lnTo>
                  <a:lnTo>
                    <a:pt x="141065" y="285179"/>
                  </a:lnTo>
                  <a:lnTo>
                    <a:pt x="140779" y="284797"/>
                  </a:lnTo>
                  <a:lnTo>
                    <a:pt x="140113" y="284512"/>
                  </a:lnTo>
                  <a:lnTo>
                    <a:pt x="140398" y="283845"/>
                  </a:lnTo>
                  <a:lnTo>
                    <a:pt x="140779" y="283559"/>
                  </a:lnTo>
                  <a:lnTo>
                    <a:pt x="140398" y="282893"/>
                  </a:lnTo>
                  <a:lnTo>
                    <a:pt x="139827" y="282226"/>
                  </a:lnTo>
                  <a:lnTo>
                    <a:pt x="139446" y="280606"/>
                  </a:lnTo>
                  <a:lnTo>
                    <a:pt x="139446" y="279559"/>
                  </a:lnTo>
                  <a:lnTo>
                    <a:pt x="139160" y="278892"/>
                  </a:lnTo>
                  <a:lnTo>
                    <a:pt x="138493" y="278606"/>
                  </a:lnTo>
                  <a:lnTo>
                    <a:pt x="138493" y="277654"/>
                  </a:lnTo>
                  <a:lnTo>
                    <a:pt x="138779" y="276987"/>
                  </a:lnTo>
                  <a:lnTo>
                    <a:pt x="138779" y="274987"/>
                  </a:lnTo>
                  <a:lnTo>
                    <a:pt x="137827" y="274034"/>
                  </a:lnTo>
                  <a:lnTo>
                    <a:pt x="137160" y="273653"/>
                  </a:lnTo>
                  <a:lnTo>
                    <a:pt x="136493" y="272987"/>
                  </a:lnTo>
                  <a:lnTo>
                    <a:pt x="135826" y="272987"/>
                  </a:lnTo>
                  <a:lnTo>
                    <a:pt x="134207" y="274701"/>
                  </a:lnTo>
                  <a:lnTo>
                    <a:pt x="133921" y="275654"/>
                  </a:lnTo>
                  <a:lnTo>
                    <a:pt x="133921" y="276987"/>
                  </a:lnTo>
                  <a:lnTo>
                    <a:pt x="133541" y="278321"/>
                  </a:lnTo>
                  <a:lnTo>
                    <a:pt x="133255" y="278606"/>
                  </a:lnTo>
                  <a:lnTo>
                    <a:pt x="133541" y="279273"/>
                  </a:lnTo>
                  <a:lnTo>
                    <a:pt x="133541" y="279940"/>
                  </a:lnTo>
                  <a:lnTo>
                    <a:pt x="132588" y="280226"/>
                  </a:lnTo>
                  <a:lnTo>
                    <a:pt x="131254" y="280892"/>
                  </a:lnTo>
                  <a:lnTo>
                    <a:pt x="128968" y="281559"/>
                  </a:lnTo>
                  <a:lnTo>
                    <a:pt x="128588" y="281559"/>
                  </a:lnTo>
                  <a:lnTo>
                    <a:pt x="128968" y="281559"/>
                  </a:lnTo>
                  <a:lnTo>
                    <a:pt x="129254" y="280892"/>
                  </a:lnTo>
                  <a:lnTo>
                    <a:pt x="127349" y="279940"/>
                  </a:lnTo>
                  <a:lnTo>
                    <a:pt x="126683" y="280226"/>
                  </a:lnTo>
                  <a:lnTo>
                    <a:pt x="125635" y="281273"/>
                  </a:lnTo>
                  <a:lnTo>
                    <a:pt x="125063" y="281273"/>
                  </a:lnTo>
                  <a:lnTo>
                    <a:pt x="124016" y="281559"/>
                  </a:lnTo>
                  <a:lnTo>
                    <a:pt x="123349" y="282226"/>
                  </a:lnTo>
                  <a:lnTo>
                    <a:pt x="123063" y="283178"/>
                  </a:lnTo>
                  <a:lnTo>
                    <a:pt x="122396" y="283559"/>
                  </a:lnTo>
                  <a:lnTo>
                    <a:pt x="121444" y="283559"/>
                  </a:lnTo>
                  <a:lnTo>
                    <a:pt x="120777" y="282893"/>
                  </a:lnTo>
                  <a:lnTo>
                    <a:pt x="119729" y="283178"/>
                  </a:lnTo>
                  <a:lnTo>
                    <a:pt x="118110" y="283559"/>
                  </a:lnTo>
                  <a:lnTo>
                    <a:pt x="117443" y="282893"/>
                  </a:lnTo>
                  <a:lnTo>
                    <a:pt x="117443" y="282512"/>
                  </a:lnTo>
                  <a:lnTo>
                    <a:pt x="117158" y="282226"/>
                  </a:lnTo>
                  <a:lnTo>
                    <a:pt x="117158" y="280892"/>
                  </a:lnTo>
                  <a:lnTo>
                    <a:pt x="116776" y="280606"/>
                  </a:lnTo>
                  <a:lnTo>
                    <a:pt x="116205" y="279559"/>
                  </a:lnTo>
                  <a:lnTo>
                    <a:pt x="114871" y="278892"/>
                  </a:lnTo>
                  <a:lnTo>
                    <a:pt x="113538" y="276320"/>
                  </a:lnTo>
                  <a:lnTo>
                    <a:pt x="112871" y="275368"/>
                  </a:lnTo>
                  <a:lnTo>
                    <a:pt x="112204" y="274034"/>
                  </a:lnTo>
                  <a:lnTo>
                    <a:pt x="111538" y="273653"/>
                  </a:lnTo>
                  <a:lnTo>
                    <a:pt x="111252" y="274320"/>
                  </a:lnTo>
                  <a:lnTo>
                    <a:pt x="111252" y="274701"/>
                  </a:lnTo>
                  <a:lnTo>
                    <a:pt x="110585" y="274987"/>
                  </a:lnTo>
                  <a:lnTo>
                    <a:pt x="109633" y="274701"/>
                  </a:lnTo>
                  <a:lnTo>
                    <a:pt x="109252" y="274320"/>
                  </a:lnTo>
                  <a:lnTo>
                    <a:pt x="108299" y="274320"/>
                  </a:lnTo>
                  <a:lnTo>
                    <a:pt x="107251" y="274987"/>
                  </a:lnTo>
                  <a:lnTo>
                    <a:pt x="106013" y="274034"/>
                  </a:lnTo>
                  <a:lnTo>
                    <a:pt x="105632" y="274034"/>
                  </a:lnTo>
                  <a:lnTo>
                    <a:pt x="105346" y="273368"/>
                  </a:lnTo>
                  <a:lnTo>
                    <a:pt x="104299" y="273368"/>
                  </a:lnTo>
                  <a:lnTo>
                    <a:pt x="103727" y="273653"/>
                  </a:lnTo>
                  <a:lnTo>
                    <a:pt x="103346" y="274034"/>
                  </a:lnTo>
                  <a:lnTo>
                    <a:pt x="101346" y="259271"/>
                  </a:lnTo>
                  <a:lnTo>
                    <a:pt x="96107" y="244126"/>
                  </a:lnTo>
                  <a:lnTo>
                    <a:pt x="89249" y="227457"/>
                  </a:lnTo>
                  <a:lnTo>
                    <a:pt x="83058" y="214313"/>
                  </a:lnTo>
                  <a:lnTo>
                    <a:pt x="76105" y="203168"/>
                  </a:lnTo>
                  <a:lnTo>
                    <a:pt x="69913" y="194596"/>
                  </a:lnTo>
                  <a:lnTo>
                    <a:pt x="67913" y="186119"/>
                  </a:lnTo>
                  <a:lnTo>
                    <a:pt x="67913" y="176879"/>
                  </a:lnTo>
                  <a:lnTo>
                    <a:pt x="69533" y="167069"/>
                  </a:lnTo>
                  <a:lnTo>
                    <a:pt x="70199" y="157829"/>
                  </a:lnTo>
                  <a:lnTo>
                    <a:pt x="65627" y="143446"/>
                  </a:lnTo>
                  <a:lnTo>
                    <a:pt x="62960" y="131921"/>
                  </a:lnTo>
                  <a:lnTo>
                    <a:pt x="60388" y="122777"/>
                  </a:lnTo>
                  <a:lnTo>
                    <a:pt x="54769" y="110966"/>
                  </a:lnTo>
                  <a:lnTo>
                    <a:pt x="51530" y="104013"/>
                  </a:lnTo>
                  <a:lnTo>
                    <a:pt x="45625" y="92202"/>
                  </a:lnTo>
                  <a:lnTo>
                    <a:pt x="39719" y="84677"/>
                  </a:lnTo>
                  <a:lnTo>
                    <a:pt x="32861" y="75533"/>
                  </a:lnTo>
                  <a:lnTo>
                    <a:pt x="28194" y="71533"/>
                  </a:lnTo>
                  <a:lnTo>
                    <a:pt x="20002" y="65627"/>
                  </a:lnTo>
                  <a:lnTo>
                    <a:pt x="13430" y="60103"/>
                  </a:lnTo>
                  <a:lnTo>
                    <a:pt x="9144" y="54483"/>
                  </a:lnTo>
                  <a:lnTo>
                    <a:pt x="7239" y="46006"/>
                  </a:lnTo>
                  <a:lnTo>
                    <a:pt x="5620" y="37147"/>
                  </a:lnTo>
                  <a:lnTo>
                    <a:pt x="3620" y="27908"/>
                  </a:lnTo>
                  <a:lnTo>
                    <a:pt x="1333" y="14478"/>
                  </a:lnTo>
                  <a:lnTo>
                    <a:pt x="952" y="11811"/>
                  </a:lnTo>
                  <a:lnTo>
                    <a:pt x="286" y="11144"/>
                  </a:lnTo>
                  <a:lnTo>
                    <a:pt x="286" y="10859"/>
                  </a:lnTo>
                  <a:lnTo>
                    <a:pt x="0" y="10573"/>
                  </a:lnTo>
                  <a:lnTo>
                    <a:pt x="13811" y="7239"/>
                  </a:lnTo>
                  <a:lnTo>
                    <a:pt x="27908" y="14764"/>
                  </a:lnTo>
                  <a:lnTo>
                    <a:pt x="62675" y="17431"/>
                  </a:lnTo>
                  <a:lnTo>
                    <a:pt x="111252" y="17431"/>
                  </a:lnTo>
                  <a:lnTo>
                    <a:pt x="127349" y="14764"/>
                  </a:lnTo>
                  <a:lnTo>
                    <a:pt x="162116" y="7239"/>
                  </a:lnTo>
                  <a:lnTo>
                    <a:pt x="183071" y="0"/>
                  </a:lnTo>
                  <a:lnTo>
                    <a:pt x="185356" y="4953"/>
                  </a:lnTo>
                  <a:lnTo>
                    <a:pt x="192310" y="12478"/>
                  </a:lnTo>
                  <a:lnTo>
                    <a:pt x="206026" y="29909"/>
                  </a:lnTo>
                  <a:lnTo>
                    <a:pt x="215265" y="52197"/>
                  </a:lnTo>
                  <a:lnTo>
                    <a:pt x="227076" y="64675"/>
                  </a:lnTo>
                  <a:lnTo>
                    <a:pt x="236220" y="64675"/>
                  </a:lnTo>
                  <a:lnTo>
                    <a:pt x="247745" y="69628"/>
                  </a:lnTo>
                  <a:lnTo>
                    <a:pt x="252317" y="82105"/>
                  </a:lnTo>
                  <a:lnTo>
                    <a:pt x="264128" y="91916"/>
                  </a:lnTo>
                  <a:lnTo>
                    <a:pt x="273367" y="94488"/>
                  </a:lnTo>
                  <a:lnTo>
                    <a:pt x="280225" y="96869"/>
                  </a:lnTo>
                  <a:lnTo>
                    <a:pt x="289370" y="102108"/>
                  </a:lnTo>
                  <a:lnTo>
                    <a:pt x="303562" y="104394"/>
                  </a:lnTo>
                  <a:lnTo>
                    <a:pt x="312706" y="109252"/>
                  </a:lnTo>
                  <a:lnTo>
                    <a:pt x="321850" y="124396"/>
                  </a:lnTo>
                  <a:lnTo>
                    <a:pt x="326517" y="144113"/>
                  </a:lnTo>
                  <a:lnTo>
                    <a:pt x="331089" y="151638"/>
                  </a:lnTo>
                  <a:lnTo>
                    <a:pt x="338328" y="196215"/>
                  </a:lnTo>
                  <a:lnTo>
                    <a:pt x="340614" y="218599"/>
                  </a:lnTo>
                  <a:lnTo>
                    <a:pt x="352044" y="213646"/>
                  </a:lnTo>
                  <a:lnTo>
                    <a:pt x="365855" y="208407"/>
                  </a:lnTo>
                  <a:lnTo>
                    <a:pt x="377666" y="206121"/>
                  </a:lnTo>
                  <a:lnTo>
                    <a:pt x="391477" y="198501"/>
                  </a:lnTo>
                  <a:lnTo>
                    <a:pt x="400621" y="186404"/>
                  </a:lnTo>
                  <a:lnTo>
                    <a:pt x="414433" y="181451"/>
                  </a:lnTo>
                  <a:lnTo>
                    <a:pt x="419386" y="176213"/>
                  </a:lnTo>
                  <a:lnTo>
                    <a:pt x="430816" y="151638"/>
                  </a:lnTo>
                  <a:lnTo>
                    <a:pt x="428530" y="141732"/>
                  </a:lnTo>
                  <a:lnTo>
                    <a:pt x="428530" y="111919"/>
                  </a:lnTo>
                  <a:lnTo>
                    <a:pt x="430816" y="106966"/>
                  </a:lnTo>
                  <a:lnTo>
                    <a:pt x="444627" y="109252"/>
                  </a:lnTo>
                  <a:lnTo>
                    <a:pt x="451485" y="109252"/>
                  </a:lnTo>
                  <a:lnTo>
                    <a:pt x="465582" y="111919"/>
                  </a:lnTo>
                  <a:lnTo>
                    <a:pt x="465582" y="119444"/>
                  </a:lnTo>
                  <a:lnTo>
                    <a:pt x="527971" y="131636"/>
                  </a:lnTo>
                  <a:lnTo>
                    <a:pt x="539782" y="131636"/>
                  </a:lnTo>
                  <a:lnTo>
                    <a:pt x="565023" y="134207"/>
                  </a:lnTo>
                  <a:lnTo>
                    <a:pt x="581406" y="141732"/>
                  </a:lnTo>
                  <a:lnTo>
                    <a:pt x="604456" y="156591"/>
                  </a:lnTo>
                  <a:lnTo>
                    <a:pt x="632270" y="156591"/>
                  </a:lnTo>
                  <a:lnTo>
                    <a:pt x="650653" y="151638"/>
                  </a:lnTo>
                  <a:lnTo>
                    <a:pt x="657892" y="144113"/>
                  </a:lnTo>
                  <a:lnTo>
                    <a:pt x="664750" y="134207"/>
                  </a:lnTo>
                  <a:lnTo>
                    <a:pt x="667036" y="121729"/>
                  </a:lnTo>
                  <a:lnTo>
                    <a:pt x="676275" y="106966"/>
                  </a:lnTo>
                  <a:lnTo>
                    <a:pt x="683133" y="96869"/>
                  </a:lnTo>
                  <a:lnTo>
                    <a:pt x="685419" y="86963"/>
                  </a:lnTo>
                  <a:lnTo>
                    <a:pt x="692372" y="64675"/>
                  </a:lnTo>
                  <a:lnTo>
                    <a:pt x="706469" y="57150"/>
                  </a:lnTo>
                  <a:lnTo>
                    <a:pt x="720280" y="59722"/>
                  </a:lnTo>
                  <a:lnTo>
                    <a:pt x="757333" y="74486"/>
                  </a:lnTo>
                  <a:lnTo>
                    <a:pt x="803624" y="109252"/>
                  </a:lnTo>
                  <a:lnTo>
                    <a:pt x="808196" y="96869"/>
                  </a:lnTo>
                  <a:lnTo>
                    <a:pt x="866870" y="13230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D3B9C6C8-96BE-6BC2-1C95-45E94766F7B8}"/>
                </a:ext>
              </a:extLst>
            </p:cNvPr>
            <p:cNvSpPr/>
            <p:nvPr/>
          </p:nvSpPr>
          <p:spPr>
            <a:xfrm>
              <a:off x="2116311" y="4099432"/>
              <a:ext cx="177926" cy="262890"/>
            </a:xfrm>
            <a:custGeom>
              <a:avLst/>
              <a:gdLst>
                <a:gd name="connsiteX0" fmla="*/ 114205 w 177926"/>
                <a:gd name="connsiteY0" fmla="*/ 381 h 262890"/>
                <a:gd name="connsiteX1" fmla="*/ 115538 w 177926"/>
                <a:gd name="connsiteY1" fmla="*/ 1715 h 262890"/>
                <a:gd name="connsiteX2" fmla="*/ 116491 w 177926"/>
                <a:gd name="connsiteY2" fmla="*/ 2000 h 262890"/>
                <a:gd name="connsiteX3" fmla="*/ 120777 w 177926"/>
                <a:gd name="connsiteY3" fmla="*/ 2667 h 262890"/>
                <a:gd name="connsiteX4" fmla="*/ 125730 w 177926"/>
                <a:gd name="connsiteY4" fmla="*/ 3334 h 262890"/>
                <a:gd name="connsiteX5" fmla="*/ 128968 w 177926"/>
                <a:gd name="connsiteY5" fmla="*/ 4286 h 262890"/>
                <a:gd name="connsiteX6" fmla="*/ 130302 w 177926"/>
                <a:gd name="connsiteY6" fmla="*/ 4001 h 262890"/>
                <a:gd name="connsiteX7" fmla="*/ 130969 w 177926"/>
                <a:gd name="connsiteY7" fmla="*/ 3334 h 262890"/>
                <a:gd name="connsiteX8" fmla="*/ 131921 w 177926"/>
                <a:gd name="connsiteY8" fmla="*/ 3334 h 262890"/>
                <a:gd name="connsiteX9" fmla="*/ 135541 w 177926"/>
                <a:gd name="connsiteY9" fmla="*/ 3620 h 262890"/>
                <a:gd name="connsiteX10" fmla="*/ 136588 w 177926"/>
                <a:gd name="connsiteY10" fmla="*/ 2381 h 262890"/>
                <a:gd name="connsiteX11" fmla="*/ 137827 w 177926"/>
                <a:gd name="connsiteY11" fmla="*/ 1715 h 262890"/>
                <a:gd name="connsiteX12" fmla="*/ 140113 w 177926"/>
                <a:gd name="connsiteY12" fmla="*/ 1715 h 262890"/>
                <a:gd name="connsiteX13" fmla="*/ 141160 w 177926"/>
                <a:gd name="connsiteY13" fmla="*/ 2381 h 262890"/>
                <a:gd name="connsiteX14" fmla="*/ 141827 w 177926"/>
                <a:gd name="connsiteY14" fmla="*/ 2667 h 262890"/>
                <a:gd name="connsiteX15" fmla="*/ 142113 w 177926"/>
                <a:gd name="connsiteY15" fmla="*/ 4667 h 262890"/>
                <a:gd name="connsiteX16" fmla="*/ 142494 w 177926"/>
                <a:gd name="connsiteY16" fmla="*/ 6001 h 262890"/>
                <a:gd name="connsiteX17" fmla="*/ 143065 w 177926"/>
                <a:gd name="connsiteY17" fmla="*/ 6572 h 262890"/>
                <a:gd name="connsiteX18" fmla="*/ 144113 w 177926"/>
                <a:gd name="connsiteY18" fmla="*/ 8287 h 262890"/>
                <a:gd name="connsiteX19" fmla="*/ 144113 w 177926"/>
                <a:gd name="connsiteY19" fmla="*/ 9239 h 262890"/>
                <a:gd name="connsiteX20" fmla="*/ 144399 w 177926"/>
                <a:gd name="connsiteY20" fmla="*/ 10192 h 262890"/>
                <a:gd name="connsiteX21" fmla="*/ 144780 w 177926"/>
                <a:gd name="connsiteY21" fmla="*/ 11525 h 262890"/>
                <a:gd name="connsiteX22" fmla="*/ 144780 w 177926"/>
                <a:gd name="connsiteY22" fmla="*/ 15145 h 262890"/>
                <a:gd name="connsiteX23" fmla="*/ 143732 w 177926"/>
                <a:gd name="connsiteY23" fmla="*/ 17812 h 262890"/>
                <a:gd name="connsiteX24" fmla="*/ 143732 w 177926"/>
                <a:gd name="connsiteY24" fmla="*/ 20765 h 262890"/>
                <a:gd name="connsiteX25" fmla="*/ 147066 w 177926"/>
                <a:gd name="connsiteY25" fmla="*/ 21050 h 262890"/>
                <a:gd name="connsiteX26" fmla="*/ 151352 w 177926"/>
                <a:gd name="connsiteY26" fmla="*/ 21717 h 262890"/>
                <a:gd name="connsiteX27" fmla="*/ 152590 w 177926"/>
                <a:gd name="connsiteY27" fmla="*/ 23717 h 262890"/>
                <a:gd name="connsiteX28" fmla="*/ 153638 w 177926"/>
                <a:gd name="connsiteY28" fmla="*/ 26670 h 262890"/>
                <a:gd name="connsiteX29" fmla="*/ 154591 w 177926"/>
                <a:gd name="connsiteY29" fmla="*/ 27908 h 262890"/>
                <a:gd name="connsiteX30" fmla="*/ 156210 w 177926"/>
                <a:gd name="connsiteY30" fmla="*/ 32861 h 262890"/>
                <a:gd name="connsiteX31" fmla="*/ 159163 w 177926"/>
                <a:gd name="connsiteY31" fmla="*/ 33147 h 262890"/>
                <a:gd name="connsiteX32" fmla="*/ 160782 w 177926"/>
                <a:gd name="connsiteY32" fmla="*/ 34480 h 262890"/>
                <a:gd name="connsiteX33" fmla="*/ 161449 w 177926"/>
                <a:gd name="connsiteY33" fmla="*/ 35147 h 262890"/>
                <a:gd name="connsiteX34" fmla="*/ 162115 w 177926"/>
                <a:gd name="connsiteY34" fmla="*/ 38481 h 262890"/>
                <a:gd name="connsiteX35" fmla="*/ 163449 w 177926"/>
                <a:gd name="connsiteY35" fmla="*/ 41434 h 262890"/>
                <a:gd name="connsiteX36" fmla="*/ 167068 w 177926"/>
                <a:gd name="connsiteY36" fmla="*/ 45339 h 262890"/>
                <a:gd name="connsiteX37" fmla="*/ 169354 w 177926"/>
                <a:gd name="connsiteY37" fmla="*/ 49911 h 262890"/>
                <a:gd name="connsiteX38" fmla="*/ 165735 w 177926"/>
                <a:gd name="connsiteY38" fmla="*/ 57150 h 262890"/>
                <a:gd name="connsiteX39" fmla="*/ 166402 w 177926"/>
                <a:gd name="connsiteY39" fmla="*/ 60389 h 262890"/>
                <a:gd name="connsiteX40" fmla="*/ 166402 w 177926"/>
                <a:gd name="connsiteY40" fmla="*/ 62103 h 262890"/>
                <a:gd name="connsiteX41" fmla="*/ 164782 w 177926"/>
                <a:gd name="connsiteY41" fmla="*/ 63722 h 262890"/>
                <a:gd name="connsiteX42" fmla="*/ 160782 w 177926"/>
                <a:gd name="connsiteY42" fmla="*/ 65056 h 262890"/>
                <a:gd name="connsiteX43" fmla="*/ 159544 w 177926"/>
                <a:gd name="connsiteY43" fmla="*/ 65627 h 262890"/>
                <a:gd name="connsiteX44" fmla="*/ 162115 w 177926"/>
                <a:gd name="connsiteY44" fmla="*/ 68580 h 262890"/>
                <a:gd name="connsiteX45" fmla="*/ 163449 w 177926"/>
                <a:gd name="connsiteY45" fmla="*/ 69628 h 262890"/>
                <a:gd name="connsiteX46" fmla="*/ 164116 w 177926"/>
                <a:gd name="connsiteY46" fmla="*/ 70295 h 262890"/>
                <a:gd name="connsiteX47" fmla="*/ 162115 w 177926"/>
                <a:gd name="connsiteY47" fmla="*/ 70961 h 262890"/>
                <a:gd name="connsiteX48" fmla="*/ 158877 w 177926"/>
                <a:gd name="connsiteY48" fmla="*/ 72200 h 262890"/>
                <a:gd name="connsiteX49" fmla="*/ 155924 w 177926"/>
                <a:gd name="connsiteY49" fmla="*/ 74486 h 262890"/>
                <a:gd name="connsiteX50" fmla="*/ 152590 w 177926"/>
                <a:gd name="connsiteY50" fmla="*/ 76486 h 262890"/>
                <a:gd name="connsiteX51" fmla="*/ 150971 w 177926"/>
                <a:gd name="connsiteY51" fmla="*/ 78772 h 262890"/>
                <a:gd name="connsiteX52" fmla="*/ 154305 w 177926"/>
                <a:gd name="connsiteY52" fmla="*/ 81058 h 262890"/>
                <a:gd name="connsiteX53" fmla="*/ 154591 w 177926"/>
                <a:gd name="connsiteY53" fmla="*/ 81725 h 262890"/>
                <a:gd name="connsiteX54" fmla="*/ 156210 w 177926"/>
                <a:gd name="connsiteY54" fmla="*/ 83439 h 262890"/>
                <a:gd name="connsiteX55" fmla="*/ 156877 w 177926"/>
                <a:gd name="connsiteY55" fmla="*/ 84677 h 262890"/>
                <a:gd name="connsiteX56" fmla="*/ 157543 w 177926"/>
                <a:gd name="connsiteY56" fmla="*/ 86392 h 262890"/>
                <a:gd name="connsiteX57" fmla="*/ 158877 w 177926"/>
                <a:gd name="connsiteY57" fmla="*/ 88297 h 262890"/>
                <a:gd name="connsiteX58" fmla="*/ 157829 w 177926"/>
                <a:gd name="connsiteY58" fmla="*/ 91250 h 262890"/>
                <a:gd name="connsiteX59" fmla="*/ 157258 w 177926"/>
                <a:gd name="connsiteY59" fmla="*/ 92869 h 262890"/>
                <a:gd name="connsiteX60" fmla="*/ 153638 w 177926"/>
                <a:gd name="connsiteY60" fmla="*/ 100775 h 262890"/>
                <a:gd name="connsiteX61" fmla="*/ 159163 w 177926"/>
                <a:gd name="connsiteY61" fmla="*/ 104394 h 262890"/>
                <a:gd name="connsiteX62" fmla="*/ 164401 w 177926"/>
                <a:gd name="connsiteY62" fmla="*/ 108680 h 262890"/>
                <a:gd name="connsiteX63" fmla="*/ 173641 w 177926"/>
                <a:gd name="connsiteY63" fmla="*/ 120491 h 262890"/>
                <a:gd name="connsiteX64" fmla="*/ 177927 w 177926"/>
                <a:gd name="connsiteY64" fmla="*/ 123730 h 262890"/>
                <a:gd name="connsiteX65" fmla="*/ 176213 w 177926"/>
                <a:gd name="connsiteY65" fmla="*/ 130683 h 262890"/>
                <a:gd name="connsiteX66" fmla="*/ 173926 w 177926"/>
                <a:gd name="connsiteY66" fmla="*/ 135922 h 262890"/>
                <a:gd name="connsiteX67" fmla="*/ 172974 w 177926"/>
                <a:gd name="connsiteY67" fmla="*/ 140494 h 262890"/>
                <a:gd name="connsiteX68" fmla="*/ 172021 w 177926"/>
                <a:gd name="connsiteY68" fmla="*/ 141827 h 262890"/>
                <a:gd name="connsiteX69" fmla="*/ 171640 w 177926"/>
                <a:gd name="connsiteY69" fmla="*/ 141827 h 262890"/>
                <a:gd name="connsiteX70" fmla="*/ 163449 w 177926"/>
                <a:gd name="connsiteY70" fmla="*/ 154877 h 262890"/>
                <a:gd name="connsiteX71" fmla="*/ 163163 w 177926"/>
                <a:gd name="connsiteY71" fmla="*/ 156877 h 262890"/>
                <a:gd name="connsiteX72" fmla="*/ 163163 w 177926"/>
                <a:gd name="connsiteY72" fmla="*/ 162497 h 262890"/>
                <a:gd name="connsiteX73" fmla="*/ 162115 w 177926"/>
                <a:gd name="connsiteY73" fmla="*/ 169069 h 262890"/>
                <a:gd name="connsiteX74" fmla="*/ 158496 w 177926"/>
                <a:gd name="connsiteY74" fmla="*/ 175260 h 262890"/>
                <a:gd name="connsiteX75" fmla="*/ 157829 w 177926"/>
                <a:gd name="connsiteY75" fmla="*/ 176213 h 262890"/>
                <a:gd name="connsiteX76" fmla="*/ 156877 w 177926"/>
                <a:gd name="connsiteY76" fmla="*/ 181832 h 262890"/>
                <a:gd name="connsiteX77" fmla="*/ 160496 w 177926"/>
                <a:gd name="connsiteY77" fmla="*/ 187452 h 262890"/>
                <a:gd name="connsiteX78" fmla="*/ 160210 w 177926"/>
                <a:gd name="connsiteY78" fmla="*/ 187071 h 262890"/>
                <a:gd name="connsiteX79" fmla="*/ 163449 w 177926"/>
                <a:gd name="connsiteY79" fmla="*/ 195929 h 262890"/>
                <a:gd name="connsiteX80" fmla="*/ 163735 w 177926"/>
                <a:gd name="connsiteY80" fmla="*/ 196310 h 262890"/>
                <a:gd name="connsiteX81" fmla="*/ 163449 w 177926"/>
                <a:gd name="connsiteY81" fmla="*/ 197263 h 262890"/>
                <a:gd name="connsiteX82" fmla="*/ 164401 w 177926"/>
                <a:gd name="connsiteY82" fmla="*/ 204502 h 262890"/>
                <a:gd name="connsiteX83" fmla="*/ 165735 w 177926"/>
                <a:gd name="connsiteY83" fmla="*/ 211074 h 262890"/>
                <a:gd name="connsiteX84" fmla="*/ 165735 w 177926"/>
                <a:gd name="connsiteY84" fmla="*/ 220504 h 262890"/>
                <a:gd name="connsiteX85" fmla="*/ 165068 w 177926"/>
                <a:gd name="connsiteY85" fmla="*/ 227743 h 262890"/>
                <a:gd name="connsiteX86" fmla="*/ 165449 w 177926"/>
                <a:gd name="connsiteY86" fmla="*/ 229076 h 262890"/>
                <a:gd name="connsiteX87" fmla="*/ 167735 w 177926"/>
                <a:gd name="connsiteY87" fmla="*/ 234315 h 262890"/>
                <a:gd name="connsiteX88" fmla="*/ 168402 w 177926"/>
                <a:gd name="connsiteY88" fmla="*/ 235268 h 262890"/>
                <a:gd name="connsiteX89" fmla="*/ 169354 w 177926"/>
                <a:gd name="connsiteY89" fmla="*/ 238601 h 262890"/>
                <a:gd name="connsiteX90" fmla="*/ 169640 w 177926"/>
                <a:gd name="connsiteY90" fmla="*/ 242221 h 262890"/>
                <a:gd name="connsiteX91" fmla="*/ 169640 w 177926"/>
                <a:gd name="connsiteY91" fmla="*/ 242888 h 262890"/>
                <a:gd name="connsiteX92" fmla="*/ 169354 w 177926"/>
                <a:gd name="connsiteY92" fmla="*/ 243554 h 262890"/>
                <a:gd name="connsiteX93" fmla="*/ 167354 w 177926"/>
                <a:gd name="connsiteY93" fmla="*/ 245840 h 262890"/>
                <a:gd name="connsiteX94" fmla="*/ 165449 w 177926"/>
                <a:gd name="connsiteY94" fmla="*/ 248412 h 262890"/>
                <a:gd name="connsiteX95" fmla="*/ 164782 w 177926"/>
                <a:gd name="connsiteY95" fmla="*/ 249460 h 262890"/>
                <a:gd name="connsiteX96" fmla="*/ 163735 w 177926"/>
                <a:gd name="connsiteY96" fmla="*/ 251365 h 262890"/>
                <a:gd name="connsiteX97" fmla="*/ 164116 w 177926"/>
                <a:gd name="connsiteY97" fmla="*/ 251746 h 262890"/>
                <a:gd name="connsiteX98" fmla="*/ 160210 w 177926"/>
                <a:gd name="connsiteY98" fmla="*/ 262890 h 262890"/>
                <a:gd name="connsiteX99" fmla="*/ 158210 w 177926"/>
                <a:gd name="connsiteY99" fmla="*/ 262223 h 262890"/>
                <a:gd name="connsiteX100" fmla="*/ 155924 w 177926"/>
                <a:gd name="connsiteY100" fmla="*/ 260890 h 262890"/>
                <a:gd name="connsiteX101" fmla="*/ 154591 w 177926"/>
                <a:gd name="connsiteY101" fmla="*/ 259270 h 262890"/>
                <a:gd name="connsiteX102" fmla="*/ 152590 w 177926"/>
                <a:gd name="connsiteY102" fmla="*/ 257651 h 262890"/>
                <a:gd name="connsiteX103" fmla="*/ 151638 w 177926"/>
                <a:gd name="connsiteY103" fmla="*/ 256603 h 262890"/>
                <a:gd name="connsiteX104" fmla="*/ 149352 w 177926"/>
                <a:gd name="connsiteY104" fmla="*/ 251079 h 262890"/>
                <a:gd name="connsiteX105" fmla="*/ 147733 w 177926"/>
                <a:gd name="connsiteY105" fmla="*/ 249460 h 262890"/>
                <a:gd name="connsiteX106" fmla="*/ 146399 w 177926"/>
                <a:gd name="connsiteY106" fmla="*/ 248793 h 262890"/>
                <a:gd name="connsiteX107" fmla="*/ 143065 w 177926"/>
                <a:gd name="connsiteY107" fmla="*/ 247745 h 262890"/>
                <a:gd name="connsiteX108" fmla="*/ 141160 w 177926"/>
                <a:gd name="connsiteY108" fmla="*/ 246507 h 262890"/>
                <a:gd name="connsiteX109" fmla="*/ 139827 w 177926"/>
                <a:gd name="connsiteY109" fmla="*/ 245840 h 262890"/>
                <a:gd name="connsiteX110" fmla="*/ 138493 w 177926"/>
                <a:gd name="connsiteY110" fmla="*/ 244793 h 262890"/>
                <a:gd name="connsiteX111" fmla="*/ 138208 w 177926"/>
                <a:gd name="connsiteY111" fmla="*/ 243840 h 262890"/>
                <a:gd name="connsiteX112" fmla="*/ 138493 w 177926"/>
                <a:gd name="connsiteY112" fmla="*/ 243173 h 262890"/>
                <a:gd name="connsiteX113" fmla="*/ 138208 w 177926"/>
                <a:gd name="connsiteY113" fmla="*/ 241840 h 262890"/>
                <a:gd name="connsiteX114" fmla="*/ 137541 w 177926"/>
                <a:gd name="connsiteY114" fmla="*/ 241554 h 262890"/>
                <a:gd name="connsiteX115" fmla="*/ 135922 w 177926"/>
                <a:gd name="connsiteY115" fmla="*/ 241554 h 262890"/>
                <a:gd name="connsiteX116" fmla="*/ 134874 w 177926"/>
                <a:gd name="connsiteY116" fmla="*/ 240601 h 262890"/>
                <a:gd name="connsiteX117" fmla="*/ 134588 w 177926"/>
                <a:gd name="connsiteY117" fmla="*/ 239554 h 262890"/>
                <a:gd name="connsiteX118" fmla="*/ 132588 w 177926"/>
                <a:gd name="connsiteY118" fmla="*/ 237935 h 262890"/>
                <a:gd name="connsiteX119" fmla="*/ 131921 w 177926"/>
                <a:gd name="connsiteY119" fmla="*/ 225171 h 262890"/>
                <a:gd name="connsiteX120" fmla="*/ 135255 w 177926"/>
                <a:gd name="connsiteY120" fmla="*/ 219932 h 262890"/>
                <a:gd name="connsiteX121" fmla="*/ 135922 w 177926"/>
                <a:gd name="connsiteY121" fmla="*/ 219266 h 262890"/>
                <a:gd name="connsiteX122" fmla="*/ 128016 w 177926"/>
                <a:gd name="connsiteY122" fmla="*/ 216313 h 262890"/>
                <a:gd name="connsiteX123" fmla="*/ 126682 w 177926"/>
                <a:gd name="connsiteY123" fmla="*/ 215646 h 262890"/>
                <a:gd name="connsiteX124" fmla="*/ 123444 w 177926"/>
                <a:gd name="connsiteY124" fmla="*/ 214313 h 262890"/>
                <a:gd name="connsiteX125" fmla="*/ 115919 w 177926"/>
                <a:gd name="connsiteY125" fmla="*/ 212027 h 262890"/>
                <a:gd name="connsiteX126" fmla="*/ 114871 w 177926"/>
                <a:gd name="connsiteY126" fmla="*/ 211646 h 262890"/>
                <a:gd name="connsiteX127" fmla="*/ 108966 w 177926"/>
                <a:gd name="connsiteY127" fmla="*/ 211646 h 262890"/>
                <a:gd name="connsiteX128" fmla="*/ 108299 w 177926"/>
                <a:gd name="connsiteY128" fmla="*/ 210693 h 262890"/>
                <a:gd name="connsiteX129" fmla="*/ 107347 w 177926"/>
                <a:gd name="connsiteY129" fmla="*/ 210026 h 262890"/>
                <a:gd name="connsiteX130" fmla="*/ 106013 w 177926"/>
                <a:gd name="connsiteY130" fmla="*/ 207740 h 262890"/>
                <a:gd name="connsiteX131" fmla="*/ 104394 w 177926"/>
                <a:gd name="connsiteY131" fmla="*/ 203454 h 262890"/>
                <a:gd name="connsiteX132" fmla="*/ 91249 w 177926"/>
                <a:gd name="connsiteY132" fmla="*/ 205169 h 262890"/>
                <a:gd name="connsiteX133" fmla="*/ 89344 w 177926"/>
                <a:gd name="connsiteY133" fmla="*/ 199549 h 262890"/>
                <a:gd name="connsiteX134" fmla="*/ 88678 w 177926"/>
                <a:gd name="connsiteY134" fmla="*/ 198882 h 262890"/>
                <a:gd name="connsiteX135" fmla="*/ 86963 w 177926"/>
                <a:gd name="connsiteY135" fmla="*/ 198596 h 262890"/>
                <a:gd name="connsiteX136" fmla="*/ 86296 w 177926"/>
                <a:gd name="connsiteY136" fmla="*/ 198596 h 262890"/>
                <a:gd name="connsiteX137" fmla="*/ 85725 w 177926"/>
                <a:gd name="connsiteY137" fmla="*/ 198215 h 262890"/>
                <a:gd name="connsiteX138" fmla="*/ 85058 w 177926"/>
                <a:gd name="connsiteY138" fmla="*/ 198215 h 262890"/>
                <a:gd name="connsiteX139" fmla="*/ 84010 w 177926"/>
                <a:gd name="connsiteY139" fmla="*/ 197929 h 262890"/>
                <a:gd name="connsiteX140" fmla="*/ 83058 w 177926"/>
                <a:gd name="connsiteY140" fmla="*/ 196882 h 262890"/>
                <a:gd name="connsiteX141" fmla="*/ 81058 w 177926"/>
                <a:gd name="connsiteY141" fmla="*/ 196310 h 262890"/>
                <a:gd name="connsiteX142" fmla="*/ 76867 w 177926"/>
                <a:gd name="connsiteY142" fmla="*/ 196596 h 262890"/>
                <a:gd name="connsiteX143" fmla="*/ 74867 w 177926"/>
                <a:gd name="connsiteY143" fmla="*/ 196310 h 262890"/>
                <a:gd name="connsiteX144" fmla="*/ 73533 w 177926"/>
                <a:gd name="connsiteY144" fmla="*/ 196882 h 262890"/>
                <a:gd name="connsiteX145" fmla="*/ 72580 w 177926"/>
                <a:gd name="connsiteY145" fmla="*/ 196596 h 262890"/>
                <a:gd name="connsiteX146" fmla="*/ 71914 w 177926"/>
                <a:gd name="connsiteY146" fmla="*/ 195929 h 262890"/>
                <a:gd name="connsiteX147" fmla="*/ 69913 w 177926"/>
                <a:gd name="connsiteY147" fmla="*/ 194977 h 262890"/>
                <a:gd name="connsiteX148" fmla="*/ 67627 w 177926"/>
                <a:gd name="connsiteY148" fmla="*/ 194310 h 262890"/>
                <a:gd name="connsiteX149" fmla="*/ 66961 w 177926"/>
                <a:gd name="connsiteY149" fmla="*/ 193929 h 262890"/>
                <a:gd name="connsiteX150" fmla="*/ 65627 w 177926"/>
                <a:gd name="connsiteY150" fmla="*/ 192977 h 262890"/>
                <a:gd name="connsiteX151" fmla="*/ 66675 w 177926"/>
                <a:gd name="connsiteY151" fmla="*/ 192024 h 262890"/>
                <a:gd name="connsiteX152" fmla="*/ 66675 w 177926"/>
                <a:gd name="connsiteY152" fmla="*/ 191357 h 262890"/>
                <a:gd name="connsiteX153" fmla="*/ 64008 w 177926"/>
                <a:gd name="connsiteY153" fmla="*/ 188404 h 262890"/>
                <a:gd name="connsiteX154" fmla="*/ 63055 w 177926"/>
                <a:gd name="connsiteY154" fmla="*/ 187071 h 262890"/>
                <a:gd name="connsiteX155" fmla="*/ 61722 w 177926"/>
                <a:gd name="connsiteY155" fmla="*/ 185071 h 262890"/>
                <a:gd name="connsiteX156" fmla="*/ 59722 w 177926"/>
                <a:gd name="connsiteY156" fmla="*/ 183833 h 262890"/>
                <a:gd name="connsiteX157" fmla="*/ 56483 w 177926"/>
                <a:gd name="connsiteY157" fmla="*/ 182118 h 262890"/>
                <a:gd name="connsiteX158" fmla="*/ 54483 w 177926"/>
                <a:gd name="connsiteY158" fmla="*/ 180880 h 262890"/>
                <a:gd name="connsiteX159" fmla="*/ 52197 w 177926"/>
                <a:gd name="connsiteY159" fmla="*/ 179832 h 262890"/>
                <a:gd name="connsiteX160" fmla="*/ 45339 w 177926"/>
                <a:gd name="connsiteY160" fmla="*/ 177546 h 262890"/>
                <a:gd name="connsiteX161" fmla="*/ 42672 w 177926"/>
                <a:gd name="connsiteY161" fmla="*/ 176879 h 262890"/>
                <a:gd name="connsiteX162" fmla="*/ 37433 w 177926"/>
                <a:gd name="connsiteY162" fmla="*/ 175260 h 262890"/>
                <a:gd name="connsiteX163" fmla="*/ 36767 w 177926"/>
                <a:gd name="connsiteY163" fmla="*/ 174974 h 262890"/>
                <a:gd name="connsiteX164" fmla="*/ 36100 w 177926"/>
                <a:gd name="connsiteY164" fmla="*/ 174308 h 262890"/>
                <a:gd name="connsiteX165" fmla="*/ 35528 w 177926"/>
                <a:gd name="connsiteY165" fmla="*/ 173927 h 262890"/>
                <a:gd name="connsiteX166" fmla="*/ 33814 w 177926"/>
                <a:gd name="connsiteY166" fmla="*/ 172307 h 262890"/>
                <a:gd name="connsiteX167" fmla="*/ 33147 w 177926"/>
                <a:gd name="connsiteY167" fmla="*/ 170974 h 262890"/>
                <a:gd name="connsiteX168" fmla="*/ 30575 w 177926"/>
                <a:gd name="connsiteY168" fmla="*/ 168688 h 262890"/>
                <a:gd name="connsiteX169" fmla="*/ 20764 w 177926"/>
                <a:gd name="connsiteY169" fmla="*/ 166783 h 262890"/>
                <a:gd name="connsiteX170" fmla="*/ 19717 w 177926"/>
                <a:gd name="connsiteY170" fmla="*/ 166116 h 262890"/>
                <a:gd name="connsiteX171" fmla="*/ 16097 w 177926"/>
                <a:gd name="connsiteY171" fmla="*/ 163735 h 262890"/>
                <a:gd name="connsiteX172" fmla="*/ 15145 w 177926"/>
                <a:gd name="connsiteY172" fmla="*/ 162782 h 262890"/>
                <a:gd name="connsiteX173" fmla="*/ 13144 w 177926"/>
                <a:gd name="connsiteY173" fmla="*/ 158877 h 262890"/>
                <a:gd name="connsiteX174" fmla="*/ 13144 w 177926"/>
                <a:gd name="connsiteY174" fmla="*/ 158496 h 262890"/>
                <a:gd name="connsiteX175" fmla="*/ 14478 w 177926"/>
                <a:gd name="connsiteY175" fmla="*/ 157544 h 262890"/>
                <a:gd name="connsiteX176" fmla="*/ 14859 w 177926"/>
                <a:gd name="connsiteY176" fmla="*/ 156877 h 262890"/>
                <a:gd name="connsiteX177" fmla="*/ 15430 w 177926"/>
                <a:gd name="connsiteY177" fmla="*/ 155924 h 262890"/>
                <a:gd name="connsiteX178" fmla="*/ 15811 w 177926"/>
                <a:gd name="connsiteY178" fmla="*/ 155543 h 262890"/>
                <a:gd name="connsiteX179" fmla="*/ 16764 w 177926"/>
                <a:gd name="connsiteY179" fmla="*/ 155543 h 262890"/>
                <a:gd name="connsiteX180" fmla="*/ 17145 w 177926"/>
                <a:gd name="connsiteY180" fmla="*/ 156210 h 262890"/>
                <a:gd name="connsiteX181" fmla="*/ 17812 w 177926"/>
                <a:gd name="connsiteY181" fmla="*/ 156591 h 262890"/>
                <a:gd name="connsiteX182" fmla="*/ 18764 w 177926"/>
                <a:gd name="connsiteY182" fmla="*/ 156210 h 262890"/>
                <a:gd name="connsiteX183" fmla="*/ 20098 w 177926"/>
                <a:gd name="connsiteY183" fmla="*/ 156877 h 262890"/>
                <a:gd name="connsiteX184" fmla="*/ 21717 w 177926"/>
                <a:gd name="connsiteY184" fmla="*/ 156210 h 262890"/>
                <a:gd name="connsiteX185" fmla="*/ 23336 w 177926"/>
                <a:gd name="connsiteY185" fmla="*/ 154877 h 262890"/>
                <a:gd name="connsiteX186" fmla="*/ 24955 w 177926"/>
                <a:gd name="connsiteY186" fmla="*/ 154877 h 262890"/>
                <a:gd name="connsiteX187" fmla="*/ 27242 w 177926"/>
                <a:gd name="connsiteY187" fmla="*/ 152972 h 262890"/>
                <a:gd name="connsiteX188" fmla="*/ 27622 w 177926"/>
                <a:gd name="connsiteY188" fmla="*/ 152305 h 262890"/>
                <a:gd name="connsiteX189" fmla="*/ 28575 w 177926"/>
                <a:gd name="connsiteY189" fmla="*/ 151638 h 262890"/>
                <a:gd name="connsiteX190" fmla="*/ 29242 w 177926"/>
                <a:gd name="connsiteY190" fmla="*/ 151638 h 262890"/>
                <a:gd name="connsiteX191" fmla="*/ 29623 w 177926"/>
                <a:gd name="connsiteY191" fmla="*/ 151352 h 262890"/>
                <a:gd name="connsiteX192" fmla="*/ 29908 w 177926"/>
                <a:gd name="connsiteY192" fmla="*/ 149352 h 262890"/>
                <a:gd name="connsiteX193" fmla="*/ 30194 w 177926"/>
                <a:gd name="connsiteY193" fmla="*/ 148400 h 262890"/>
                <a:gd name="connsiteX194" fmla="*/ 31528 w 177926"/>
                <a:gd name="connsiteY194" fmla="*/ 147066 h 262890"/>
                <a:gd name="connsiteX195" fmla="*/ 33147 w 177926"/>
                <a:gd name="connsiteY195" fmla="*/ 146018 h 262890"/>
                <a:gd name="connsiteX196" fmla="*/ 34480 w 177926"/>
                <a:gd name="connsiteY196" fmla="*/ 145733 h 262890"/>
                <a:gd name="connsiteX197" fmla="*/ 34480 w 177926"/>
                <a:gd name="connsiteY197" fmla="*/ 145066 h 262890"/>
                <a:gd name="connsiteX198" fmla="*/ 35814 w 177926"/>
                <a:gd name="connsiteY198" fmla="*/ 144780 h 262890"/>
                <a:gd name="connsiteX199" fmla="*/ 36767 w 177926"/>
                <a:gd name="connsiteY199" fmla="*/ 145066 h 262890"/>
                <a:gd name="connsiteX200" fmla="*/ 40100 w 177926"/>
                <a:gd name="connsiteY200" fmla="*/ 146399 h 262890"/>
                <a:gd name="connsiteX201" fmla="*/ 42672 w 177926"/>
                <a:gd name="connsiteY201" fmla="*/ 145066 h 262890"/>
                <a:gd name="connsiteX202" fmla="*/ 38767 w 177926"/>
                <a:gd name="connsiteY202" fmla="*/ 140113 h 262890"/>
                <a:gd name="connsiteX203" fmla="*/ 34861 w 177926"/>
                <a:gd name="connsiteY203" fmla="*/ 139827 h 262890"/>
                <a:gd name="connsiteX204" fmla="*/ 29623 w 177926"/>
                <a:gd name="connsiteY204" fmla="*/ 139827 h 262890"/>
                <a:gd name="connsiteX205" fmla="*/ 24955 w 177926"/>
                <a:gd name="connsiteY205" fmla="*/ 138208 h 262890"/>
                <a:gd name="connsiteX206" fmla="*/ 23050 w 177926"/>
                <a:gd name="connsiteY206" fmla="*/ 137160 h 262890"/>
                <a:gd name="connsiteX207" fmla="*/ 22384 w 177926"/>
                <a:gd name="connsiteY207" fmla="*/ 136208 h 262890"/>
                <a:gd name="connsiteX208" fmla="*/ 22003 w 177926"/>
                <a:gd name="connsiteY208" fmla="*/ 134588 h 262890"/>
                <a:gd name="connsiteX209" fmla="*/ 22003 w 177926"/>
                <a:gd name="connsiteY209" fmla="*/ 131636 h 262890"/>
                <a:gd name="connsiteX210" fmla="*/ 22384 w 177926"/>
                <a:gd name="connsiteY210" fmla="*/ 131254 h 262890"/>
                <a:gd name="connsiteX211" fmla="*/ 23717 w 177926"/>
                <a:gd name="connsiteY211" fmla="*/ 129635 h 262890"/>
                <a:gd name="connsiteX212" fmla="*/ 22669 w 177926"/>
                <a:gd name="connsiteY212" fmla="*/ 128969 h 262890"/>
                <a:gd name="connsiteX213" fmla="*/ 22384 w 177926"/>
                <a:gd name="connsiteY213" fmla="*/ 128969 h 262890"/>
                <a:gd name="connsiteX214" fmla="*/ 22003 w 177926"/>
                <a:gd name="connsiteY214" fmla="*/ 128683 h 262890"/>
                <a:gd name="connsiteX215" fmla="*/ 21336 w 177926"/>
                <a:gd name="connsiteY215" fmla="*/ 127730 h 262890"/>
                <a:gd name="connsiteX216" fmla="*/ 20764 w 177926"/>
                <a:gd name="connsiteY216" fmla="*/ 127064 h 262890"/>
                <a:gd name="connsiteX217" fmla="*/ 17812 w 177926"/>
                <a:gd name="connsiteY217" fmla="*/ 125730 h 262890"/>
                <a:gd name="connsiteX218" fmla="*/ 15811 w 177926"/>
                <a:gd name="connsiteY218" fmla="*/ 124397 h 262890"/>
                <a:gd name="connsiteX219" fmla="*/ 14478 w 177926"/>
                <a:gd name="connsiteY219" fmla="*/ 123730 h 262890"/>
                <a:gd name="connsiteX220" fmla="*/ 8572 w 177926"/>
                <a:gd name="connsiteY220" fmla="*/ 125063 h 262890"/>
                <a:gd name="connsiteX221" fmla="*/ 7906 w 177926"/>
                <a:gd name="connsiteY221" fmla="*/ 124778 h 262890"/>
                <a:gd name="connsiteX222" fmla="*/ 7620 w 177926"/>
                <a:gd name="connsiteY222" fmla="*/ 124397 h 262890"/>
                <a:gd name="connsiteX223" fmla="*/ 6572 w 177926"/>
                <a:gd name="connsiteY223" fmla="*/ 121825 h 262890"/>
                <a:gd name="connsiteX224" fmla="*/ 5334 w 177926"/>
                <a:gd name="connsiteY224" fmla="*/ 120491 h 262890"/>
                <a:gd name="connsiteX225" fmla="*/ 5334 w 177926"/>
                <a:gd name="connsiteY225" fmla="*/ 119444 h 262890"/>
                <a:gd name="connsiteX226" fmla="*/ 4667 w 177926"/>
                <a:gd name="connsiteY226" fmla="*/ 119158 h 262890"/>
                <a:gd name="connsiteX227" fmla="*/ 4000 w 177926"/>
                <a:gd name="connsiteY227" fmla="*/ 119444 h 262890"/>
                <a:gd name="connsiteX228" fmla="*/ 2381 w 177926"/>
                <a:gd name="connsiteY228" fmla="*/ 117824 h 262890"/>
                <a:gd name="connsiteX229" fmla="*/ 2000 w 177926"/>
                <a:gd name="connsiteY229" fmla="*/ 116872 h 262890"/>
                <a:gd name="connsiteX230" fmla="*/ 2381 w 177926"/>
                <a:gd name="connsiteY230" fmla="*/ 116205 h 262890"/>
                <a:gd name="connsiteX231" fmla="*/ 3334 w 177926"/>
                <a:gd name="connsiteY231" fmla="*/ 115253 h 262890"/>
                <a:gd name="connsiteX232" fmla="*/ 4953 w 177926"/>
                <a:gd name="connsiteY232" fmla="*/ 114872 h 262890"/>
                <a:gd name="connsiteX233" fmla="*/ 5905 w 177926"/>
                <a:gd name="connsiteY233" fmla="*/ 113538 h 262890"/>
                <a:gd name="connsiteX234" fmla="*/ 6286 w 177926"/>
                <a:gd name="connsiteY234" fmla="*/ 113252 h 262890"/>
                <a:gd name="connsiteX235" fmla="*/ 5905 w 177926"/>
                <a:gd name="connsiteY235" fmla="*/ 112586 h 262890"/>
                <a:gd name="connsiteX236" fmla="*/ 4953 w 177926"/>
                <a:gd name="connsiteY236" fmla="*/ 112300 h 262890"/>
                <a:gd name="connsiteX237" fmla="*/ 4953 w 177926"/>
                <a:gd name="connsiteY237" fmla="*/ 111919 h 262890"/>
                <a:gd name="connsiteX238" fmla="*/ 5620 w 177926"/>
                <a:gd name="connsiteY238" fmla="*/ 110014 h 262890"/>
                <a:gd name="connsiteX239" fmla="*/ 6953 w 177926"/>
                <a:gd name="connsiteY239" fmla="*/ 109347 h 262890"/>
                <a:gd name="connsiteX240" fmla="*/ 8287 w 177926"/>
                <a:gd name="connsiteY240" fmla="*/ 109347 h 262890"/>
                <a:gd name="connsiteX241" fmla="*/ 9906 w 177926"/>
                <a:gd name="connsiteY241" fmla="*/ 110966 h 262890"/>
                <a:gd name="connsiteX242" fmla="*/ 10573 w 177926"/>
                <a:gd name="connsiteY242" fmla="*/ 111252 h 262890"/>
                <a:gd name="connsiteX243" fmla="*/ 11239 w 177926"/>
                <a:gd name="connsiteY243" fmla="*/ 110966 h 262890"/>
                <a:gd name="connsiteX244" fmla="*/ 11906 w 177926"/>
                <a:gd name="connsiteY244" fmla="*/ 110300 h 262890"/>
                <a:gd name="connsiteX245" fmla="*/ 11906 w 177926"/>
                <a:gd name="connsiteY245" fmla="*/ 108966 h 262890"/>
                <a:gd name="connsiteX246" fmla="*/ 12192 w 177926"/>
                <a:gd name="connsiteY246" fmla="*/ 108966 h 262890"/>
                <a:gd name="connsiteX247" fmla="*/ 12859 w 177926"/>
                <a:gd name="connsiteY247" fmla="*/ 108680 h 262890"/>
                <a:gd name="connsiteX248" fmla="*/ 13525 w 177926"/>
                <a:gd name="connsiteY248" fmla="*/ 108680 h 262890"/>
                <a:gd name="connsiteX249" fmla="*/ 15430 w 177926"/>
                <a:gd name="connsiteY249" fmla="*/ 109347 h 262890"/>
                <a:gd name="connsiteX250" fmla="*/ 18383 w 177926"/>
                <a:gd name="connsiteY250" fmla="*/ 108966 h 262890"/>
                <a:gd name="connsiteX251" fmla="*/ 19050 w 177926"/>
                <a:gd name="connsiteY251" fmla="*/ 108680 h 262890"/>
                <a:gd name="connsiteX252" fmla="*/ 19431 w 177926"/>
                <a:gd name="connsiteY252" fmla="*/ 107632 h 262890"/>
                <a:gd name="connsiteX253" fmla="*/ 19431 w 177926"/>
                <a:gd name="connsiteY253" fmla="*/ 105347 h 262890"/>
                <a:gd name="connsiteX254" fmla="*/ 19717 w 177926"/>
                <a:gd name="connsiteY254" fmla="*/ 104394 h 262890"/>
                <a:gd name="connsiteX255" fmla="*/ 22669 w 177926"/>
                <a:gd name="connsiteY255" fmla="*/ 104394 h 262890"/>
                <a:gd name="connsiteX256" fmla="*/ 23717 w 177926"/>
                <a:gd name="connsiteY256" fmla="*/ 103727 h 262890"/>
                <a:gd name="connsiteX257" fmla="*/ 24003 w 177926"/>
                <a:gd name="connsiteY257" fmla="*/ 103061 h 262890"/>
                <a:gd name="connsiteX258" fmla="*/ 24003 w 177926"/>
                <a:gd name="connsiteY258" fmla="*/ 102394 h 262890"/>
                <a:gd name="connsiteX259" fmla="*/ 22669 w 177926"/>
                <a:gd name="connsiteY259" fmla="*/ 101727 h 262890"/>
                <a:gd name="connsiteX260" fmla="*/ 20383 w 177926"/>
                <a:gd name="connsiteY260" fmla="*/ 101441 h 262890"/>
                <a:gd name="connsiteX261" fmla="*/ 19050 w 177926"/>
                <a:gd name="connsiteY261" fmla="*/ 99822 h 262890"/>
                <a:gd name="connsiteX262" fmla="*/ 18383 w 177926"/>
                <a:gd name="connsiteY262" fmla="*/ 99441 h 262890"/>
                <a:gd name="connsiteX263" fmla="*/ 17812 w 177926"/>
                <a:gd name="connsiteY263" fmla="*/ 99441 h 262890"/>
                <a:gd name="connsiteX264" fmla="*/ 17812 w 177926"/>
                <a:gd name="connsiteY264" fmla="*/ 98203 h 262890"/>
                <a:gd name="connsiteX265" fmla="*/ 16478 w 177926"/>
                <a:gd name="connsiteY265" fmla="*/ 97822 h 262890"/>
                <a:gd name="connsiteX266" fmla="*/ 14478 w 177926"/>
                <a:gd name="connsiteY266" fmla="*/ 96869 h 262890"/>
                <a:gd name="connsiteX267" fmla="*/ 14192 w 177926"/>
                <a:gd name="connsiteY267" fmla="*/ 96203 h 262890"/>
                <a:gd name="connsiteX268" fmla="*/ 14192 w 177926"/>
                <a:gd name="connsiteY268" fmla="*/ 95250 h 262890"/>
                <a:gd name="connsiteX269" fmla="*/ 13811 w 177926"/>
                <a:gd name="connsiteY269" fmla="*/ 95250 h 262890"/>
                <a:gd name="connsiteX270" fmla="*/ 12478 w 177926"/>
                <a:gd name="connsiteY270" fmla="*/ 95822 h 262890"/>
                <a:gd name="connsiteX271" fmla="*/ 11906 w 177926"/>
                <a:gd name="connsiteY271" fmla="*/ 95822 h 262890"/>
                <a:gd name="connsiteX272" fmla="*/ 11525 w 177926"/>
                <a:gd name="connsiteY272" fmla="*/ 95536 h 262890"/>
                <a:gd name="connsiteX273" fmla="*/ 11525 w 177926"/>
                <a:gd name="connsiteY273" fmla="*/ 95250 h 262890"/>
                <a:gd name="connsiteX274" fmla="*/ 11906 w 177926"/>
                <a:gd name="connsiteY274" fmla="*/ 94583 h 262890"/>
                <a:gd name="connsiteX275" fmla="*/ 12859 w 177926"/>
                <a:gd name="connsiteY275" fmla="*/ 94202 h 262890"/>
                <a:gd name="connsiteX276" fmla="*/ 12859 w 177926"/>
                <a:gd name="connsiteY276" fmla="*/ 92869 h 262890"/>
                <a:gd name="connsiteX277" fmla="*/ 13144 w 177926"/>
                <a:gd name="connsiteY277" fmla="*/ 92583 h 262890"/>
                <a:gd name="connsiteX278" fmla="*/ 13811 w 177926"/>
                <a:gd name="connsiteY278" fmla="*/ 92869 h 262890"/>
                <a:gd name="connsiteX279" fmla="*/ 13811 w 177926"/>
                <a:gd name="connsiteY279" fmla="*/ 90583 h 262890"/>
                <a:gd name="connsiteX280" fmla="*/ 13525 w 177926"/>
                <a:gd name="connsiteY280" fmla="*/ 90583 h 262890"/>
                <a:gd name="connsiteX281" fmla="*/ 12192 w 177926"/>
                <a:gd name="connsiteY281" fmla="*/ 90964 h 262890"/>
                <a:gd name="connsiteX282" fmla="*/ 11525 w 177926"/>
                <a:gd name="connsiteY282" fmla="*/ 90964 h 262890"/>
                <a:gd name="connsiteX283" fmla="*/ 11525 w 177926"/>
                <a:gd name="connsiteY283" fmla="*/ 90583 h 262890"/>
                <a:gd name="connsiteX284" fmla="*/ 11906 w 177926"/>
                <a:gd name="connsiteY284" fmla="*/ 89916 h 262890"/>
                <a:gd name="connsiteX285" fmla="*/ 11906 w 177926"/>
                <a:gd name="connsiteY285" fmla="*/ 89345 h 262890"/>
                <a:gd name="connsiteX286" fmla="*/ 10858 w 177926"/>
                <a:gd name="connsiteY286" fmla="*/ 88964 h 262890"/>
                <a:gd name="connsiteX287" fmla="*/ 10858 w 177926"/>
                <a:gd name="connsiteY287" fmla="*/ 86678 h 262890"/>
                <a:gd name="connsiteX288" fmla="*/ 9525 w 177926"/>
                <a:gd name="connsiteY288" fmla="*/ 86678 h 262890"/>
                <a:gd name="connsiteX289" fmla="*/ 9239 w 177926"/>
                <a:gd name="connsiteY289" fmla="*/ 86392 h 262890"/>
                <a:gd name="connsiteX290" fmla="*/ 9525 w 177926"/>
                <a:gd name="connsiteY290" fmla="*/ 85725 h 262890"/>
                <a:gd name="connsiteX291" fmla="*/ 10573 w 177926"/>
                <a:gd name="connsiteY291" fmla="*/ 85725 h 262890"/>
                <a:gd name="connsiteX292" fmla="*/ 10858 w 177926"/>
                <a:gd name="connsiteY292" fmla="*/ 85058 h 262890"/>
                <a:gd name="connsiteX293" fmla="*/ 10858 w 177926"/>
                <a:gd name="connsiteY293" fmla="*/ 84677 h 262890"/>
                <a:gd name="connsiteX294" fmla="*/ 9525 w 177926"/>
                <a:gd name="connsiteY294" fmla="*/ 84677 h 262890"/>
                <a:gd name="connsiteX295" fmla="*/ 9239 w 177926"/>
                <a:gd name="connsiteY295" fmla="*/ 84011 h 262890"/>
                <a:gd name="connsiteX296" fmla="*/ 7620 w 177926"/>
                <a:gd name="connsiteY296" fmla="*/ 83725 h 262890"/>
                <a:gd name="connsiteX297" fmla="*/ 7239 w 177926"/>
                <a:gd name="connsiteY297" fmla="*/ 83058 h 262890"/>
                <a:gd name="connsiteX298" fmla="*/ 6572 w 177926"/>
                <a:gd name="connsiteY298" fmla="*/ 82772 h 262890"/>
                <a:gd name="connsiteX299" fmla="*/ 5905 w 177926"/>
                <a:gd name="connsiteY299" fmla="*/ 82105 h 262890"/>
                <a:gd name="connsiteX300" fmla="*/ 5905 w 177926"/>
                <a:gd name="connsiteY300" fmla="*/ 80391 h 262890"/>
                <a:gd name="connsiteX301" fmla="*/ 5620 w 177926"/>
                <a:gd name="connsiteY301" fmla="*/ 80105 h 262890"/>
                <a:gd name="connsiteX302" fmla="*/ 4953 w 177926"/>
                <a:gd name="connsiteY302" fmla="*/ 79820 h 262890"/>
                <a:gd name="connsiteX303" fmla="*/ 4667 w 177926"/>
                <a:gd name="connsiteY303" fmla="*/ 77153 h 262890"/>
                <a:gd name="connsiteX304" fmla="*/ 4953 w 177926"/>
                <a:gd name="connsiteY304" fmla="*/ 76867 h 262890"/>
                <a:gd name="connsiteX305" fmla="*/ 4667 w 177926"/>
                <a:gd name="connsiteY305" fmla="*/ 75819 h 262890"/>
                <a:gd name="connsiteX306" fmla="*/ 4953 w 177926"/>
                <a:gd name="connsiteY306" fmla="*/ 74486 h 262890"/>
                <a:gd name="connsiteX307" fmla="*/ 4667 w 177926"/>
                <a:gd name="connsiteY307" fmla="*/ 73247 h 262890"/>
                <a:gd name="connsiteX308" fmla="*/ 4953 w 177926"/>
                <a:gd name="connsiteY308" fmla="*/ 72580 h 262890"/>
                <a:gd name="connsiteX309" fmla="*/ 4667 w 177926"/>
                <a:gd name="connsiteY309" fmla="*/ 71914 h 262890"/>
                <a:gd name="connsiteX310" fmla="*/ 5334 w 177926"/>
                <a:gd name="connsiteY310" fmla="*/ 70295 h 262890"/>
                <a:gd name="connsiteX311" fmla="*/ 5334 w 177926"/>
                <a:gd name="connsiteY311" fmla="*/ 69914 h 262890"/>
                <a:gd name="connsiteX312" fmla="*/ 4667 w 177926"/>
                <a:gd name="connsiteY312" fmla="*/ 68580 h 262890"/>
                <a:gd name="connsiteX313" fmla="*/ 4000 w 177926"/>
                <a:gd name="connsiteY313" fmla="*/ 68294 h 262890"/>
                <a:gd name="connsiteX314" fmla="*/ 3619 w 177926"/>
                <a:gd name="connsiteY314" fmla="*/ 66961 h 262890"/>
                <a:gd name="connsiteX315" fmla="*/ 3619 w 177926"/>
                <a:gd name="connsiteY315" fmla="*/ 66294 h 262890"/>
                <a:gd name="connsiteX316" fmla="*/ 3334 w 177926"/>
                <a:gd name="connsiteY316" fmla="*/ 65627 h 262890"/>
                <a:gd name="connsiteX317" fmla="*/ 3619 w 177926"/>
                <a:gd name="connsiteY317" fmla="*/ 65056 h 262890"/>
                <a:gd name="connsiteX318" fmla="*/ 4000 w 177926"/>
                <a:gd name="connsiteY318" fmla="*/ 63341 h 262890"/>
                <a:gd name="connsiteX319" fmla="*/ 3619 w 177926"/>
                <a:gd name="connsiteY319" fmla="*/ 61055 h 262890"/>
                <a:gd name="connsiteX320" fmla="*/ 3334 w 177926"/>
                <a:gd name="connsiteY320" fmla="*/ 60770 h 262890"/>
                <a:gd name="connsiteX321" fmla="*/ 1048 w 177926"/>
                <a:gd name="connsiteY321" fmla="*/ 59436 h 262890"/>
                <a:gd name="connsiteX322" fmla="*/ 0 w 177926"/>
                <a:gd name="connsiteY322" fmla="*/ 59150 h 262890"/>
                <a:gd name="connsiteX323" fmla="*/ 0 w 177926"/>
                <a:gd name="connsiteY323" fmla="*/ 58769 h 262890"/>
                <a:gd name="connsiteX324" fmla="*/ 1048 w 177926"/>
                <a:gd name="connsiteY324" fmla="*/ 58103 h 262890"/>
                <a:gd name="connsiteX325" fmla="*/ 2381 w 177926"/>
                <a:gd name="connsiteY325" fmla="*/ 56769 h 262890"/>
                <a:gd name="connsiteX326" fmla="*/ 4667 w 177926"/>
                <a:gd name="connsiteY326" fmla="*/ 55150 h 262890"/>
                <a:gd name="connsiteX327" fmla="*/ 4667 w 177926"/>
                <a:gd name="connsiteY327" fmla="*/ 55531 h 262890"/>
                <a:gd name="connsiteX328" fmla="*/ 4953 w 177926"/>
                <a:gd name="connsiteY328" fmla="*/ 55150 h 262890"/>
                <a:gd name="connsiteX329" fmla="*/ 6286 w 177926"/>
                <a:gd name="connsiteY329" fmla="*/ 54864 h 262890"/>
                <a:gd name="connsiteX330" fmla="*/ 9525 w 177926"/>
                <a:gd name="connsiteY330" fmla="*/ 51530 h 262890"/>
                <a:gd name="connsiteX331" fmla="*/ 10192 w 177926"/>
                <a:gd name="connsiteY331" fmla="*/ 51530 h 262890"/>
                <a:gd name="connsiteX332" fmla="*/ 9906 w 177926"/>
                <a:gd name="connsiteY332" fmla="*/ 51245 h 262890"/>
                <a:gd name="connsiteX333" fmla="*/ 10573 w 177926"/>
                <a:gd name="connsiteY333" fmla="*/ 50578 h 262890"/>
                <a:gd name="connsiteX334" fmla="*/ 11525 w 177926"/>
                <a:gd name="connsiteY334" fmla="*/ 49911 h 262890"/>
                <a:gd name="connsiteX335" fmla="*/ 14478 w 177926"/>
                <a:gd name="connsiteY335" fmla="*/ 47339 h 262890"/>
                <a:gd name="connsiteX336" fmla="*/ 15145 w 177926"/>
                <a:gd name="connsiteY336" fmla="*/ 46958 h 262890"/>
                <a:gd name="connsiteX337" fmla="*/ 16764 w 177926"/>
                <a:gd name="connsiteY337" fmla="*/ 44005 h 262890"/>
                <a:gd name="connsiteX338" fmla="*/ 16764 w 177926"/>
                <a:gd name="connsiteY338" fmla="*/ 43053 h 262890"/>
                <a:gd name="connsiteX339" fmla="*/ 15811 w 177926"/>
                <a:gd name="connsiteY339" fmla="*/ 43053 h 262890"/>
                <a:gd name="connsiteX340" fmla="*/ 15430 w 177926"/>
                <a:gd name="connsiteY340" fmla="*/ 42672 h 262890"/>
                <a:gd name="connsiteX341" fmla="*/ 18097 w 177926"/>
                <a:gd name="connsiteY341" fmla="*/ 39719 h 262890"/>
                <a:gd name="connsiteX342" fmla="*/ 18764 w 177926"/>
                <a:gd name="connsiteY342" fmla="*/ 38100 h 262890"/>
                <a:gd name="connsiteX343" fmla="*/ 19431 w 177926"/>
                <a:gd name="connsiteY343" fmla="*/ 37814 h 262890"/>
                <a:gd name="connsiteX344" fmla="*/ 20383 w 177926"/>
                <a:gd name="connsiteY344" fmla="*/ 37433 h 262890"/>
                <a:gd name="connsiteX345" fmla="*/ 20764 w 177926"/>
                <a:gd name="connsiteY345" fmla="*/ 36767 h 262890"/>
                <a:gd name="connsiteX346" fmla="*/ 21717 w 177926"/>
                <a:gd name="connsiteY346" fmla="*/ 35814 h 262890"/>
                <a:gd name="connsiteX347" fmla="*/ 21336 w 177926"/>
                <a:gd name="connsiteY347" fmla="*/ 35147 h 262890"/>
                <a:gd name="connsiteX348" fmla="*/ 21336 w 177926"/>
                <a:gd name="connsiteY348" fmla="*/ 34480 h 262890"/>
                <a:gd name="connsiteX349" fmla="*/ 24289 w 177926"/>
                <a:gd name="connsiteY349" fmla="*/ 36767 h 262890"/>
                <a:gd name="connsiteX350" fmla="*/ 26670 w 177926"/>
                <a:gd name="connsiteY350" fmla="*/ 35814 h 262890"/>
                <a:gd name="connsiteX351" fmla="*/ 26956 w 177926"/>
                <a:gd name="connsiteY351" fmla="*/ 35147 h 262890"/>
                <a:gd name="connsiteX352" fmla="*/ 27908 w 177926"/>
                <a:gd name="connsiteY352" fmla="*/ 35814 h 262890"/>
                <a:gd name="connsiteX353" fmla="*/ 29242 w 177926"/>
                <a:gd name="connsiteY353" fmla="*/ 36100 h 262890"/>
                <a:gd name="connsiteX354" fmla="*/ 29623 w 177926"/>
                <a:gd name="connsiteY354" fmla="*/ 36100 h 262890"/>
                <a:gd name="connsiteX355" fmla="*/ 30575 w 177926"/>
                <a:gd name="connsiteY355" fmla="*/ 36481 h 262890"/>
                <a:gd name="connsiteX356" fmla="*/ 31909 w 177926"/>
                <a:gd name="connsiteY356" fmla="*/ 36767 h 262890"/>
                <a:gd name="connsiteX357" fmla="*/ 37433 w 177926"/>
                <a:gd name="connsiteY357" fmla="*/ 35528 h 262890"/>
                <a:gd name="connsiteX358" fmla="*/ 44005 w 177926"/>
                <a:gd name="connsiteY358" fmla="*/ 34480 h 262890"/>
                <a:gd name="connsiteX359" fmla="*/ 47625 w 177926"/>
                <a:gd name="connsiteY359" fmla="*/ 34480 h 262890"/>
                <a:gd name="connsiteX360" fmla="*/ 54197 w 177926"/>
                <a:gd name="connsiteY360" fmla="*/ 34862 h 262890"/>
                <a:gd name="connsiteX361" fmla="*/ 55531 w 177926"/>
                <a:gd name="connsiteY361" fmla="*/ 34195 h 262890"/>
                <a:gd name="connsiteX362" fmla="*/ 58483 w 177926"/>
                <a:gd name="connsiteY362" fmla="*/ 33147 h 262890"/>
                <a:gd name="connsiteX363" fmla="*/ 60103 w 177926"/>
                <a:gd name="connsiteY363" fmla="*/ 32576 h 262890"/>
                <a:gd name="connsiteX364" fmla="*/ 61436 w 177926"/>
                <a:gd name="connsiteY364" fmla="*/ 33147 h 262890"/>
                <a:gd name="connsiteX365" fmla="*/ 61722 w 177926"/>
                <a:gd name="connsiteY365" fmla="*/ 32861 h 262890"/>
                <a:gd name="connsiteX366" fmla="*/ 61436 w 177926"/>
                <a:gd name="connsiteY366" fmla="*/ 32195 h 262890"/>
                <a:gd name="connsiteX367" fmla="*/ 62674 w 177926"/>
                <a:gd name="connsiteY367" fmla="*/ 31242 h 262890"/>
                <a:gd name="connsiteX368" fmla="*/ 63341 w 177926"/>
                <a:gd name="connsiteY368" fmla="*/ 31909 h 262890"/>
                <a:gd name="connsiteX369" fmla="*/ 64389 w 177926"/>
                <a:gd name="connsiteY369" fmla="*/ 31242 h 262890"/>
                <a:gd name="connsiteX370" fmla="*/ 64389 w 177926"/>
                <a:gd name="connsiteY370" fmla="*/ 30194 h 262890"/>
                <a:gd name="connsiteX371" fmla="*/ 65056 w 177926"/>
                <a:gd name="connsiteY371" fmla="*/ 28575 h 262890"/>
                <a:gd name="connsiteX372" fmla="*/ 65627 w 177926"/>
                <a:gd name="connsiteY372" fmla="*/ 27908 h 262890"/>
                <a:gd name="connsiteX373" fmla="*/ 66675 w 177926"/>
                <a:gd name="connsiteY373" fmla="*/ 27242 h 262890"/>
                <a:gd name="connsiteX374" fmla="*/ 67627 w 177926"/>
                <a:gd name="connsiteY374" fmla="*/ 27242 h 262890"/>
                <a:gd name="connsiteX375" fmla="*/ 68580 w 177926"/>
                <a:gd name="connsiteY375" fmla="*/ 27908 h 262890"/>
                <a:gd name="connsiteX376" fmla="*/ 70961 w 177926"/>
                <a:gd name="connsiteY376" fmla="*/ 30575 h 262890"/>
                <a:gd name="connsiteX377" fmla="*/ 71533 w 177926"/>
                <a:gd name="connsiteY377" fmla="*/ 30194 h 262890"/>
                <a:gd name="connsiteX378" fmla="*/ 71914 w 177926"/>
                <a:gd name="connsiteY378" fmla="*/ 28575 h 262890"/>
                <a:gd name="connsiteX379" fmla="*/ 71533 w 177926"/>
                <a:gd name="connsiteY379" fmla="*/ 27623 h 262890"/>
                <a:gd name="connsiteX380" fmla="*/ 71914 w 177926"/>
                <a:gd name="connsiteY380" fmla="*/ 27623 h 262890"/>
                <a:gd name="connsiteX381" fmla="*/ 72866 w 177926"/>
                <a:gd name="connsiteY381" fmla="*/ 27242 h 262890"/>
                <a:gd name="connsiteX382" fmla="*/ 73533 w 177926"/>
                <a:gd name="connsiteY382" fmla="*/ 27623 h 262890"/>
                <a:gd name="connsiteX383" fmla="*/ 75533 w 177926"/>
                <a:gd name="connsiteY383" fmla="*/ 27623 h 262890"/>
                <a:gd name="connsiteX384" fmla="*/ 76486 w 177926"/>
                <a:gd name="connsiteY384" fmla="*/ 28289 h 262890"/>
                <a:gd name="connsiteX385" fmla="*/ 77819 w 177926"/>
                <a:gd name="connsiteY385" fmla="*/ 27623 h 262890"/>
                <a:gd name="connsiteX386" fmla="*/ 78105 w 177926"/>
                <a:gd name="connsiteY386" fmla="*/ 26956 h 262890"/>
                <a:gd name="connsiteX387" fmla="*/ 77819 w 177926"/>
                <a:gd name="connsiteY387" fmla="*/ 26289 h 262890"/>
                <a:gd name="connsiteX388" fmla="*/ 77152 w 177926"/>
                <a:gd name="connsiteY388" fmla="*/ 26003 h 262890"/>
                <a:gd name="connsiteX389" fmla="*/ 70294 w 177926"/>
                <a:gd name="connsiteY389" fmla="*/ 21717 h 262890"/>
                <a:gd name="connsiteX390" fmla="*/ 70294 w 177926"/>
                <a:gd name="connsiteY390" fmla="*/ 21336 h 262890"/>
                <a:gd name="connsiteX391" fmla="*/ 69628 w 177926"/>
                <a:gd name="connsiteY391" fmla="*/ 19431 h 262890"/>
                <a:gd name="connsiteX392" fmla="*/ 70580 w 177926"/>
                <a:gd name="connsiteY392" fmla="*/ 18764 h 262890"/>
                <a:gd name="connsiteX393" fmla="*/ 70961 w 177926"/>
                <a:gd name="connsiteY393" fmla="*/ 17812 h 262890"/>
                <a:gd name="connsiteX394" fmla="*/ 71533 w 177926"/>
                <a:gd name="connsiteY394" fmla="*/ 18383 h 262890"/>
                <a:gd name="connsiteX395" fmla="*/ 72580 w 177926"/>
                <a:gd name="connsiteY395" fmla="*/ 16764 h 262890"/>
                <a:gd name="connsiteX396" fmla="*/ 73247 w 177926"/>
                <a:gd name="connsiteY396" fmla="*/ 17431 h 262890"/>
                <a:gd name="connsiteX397" fmla="*/ 74485 w 177926"/>
                <a:gd name="connsiteY397" fmla="*/ 16097 h 262890"/>
                <a:gd name="connsiteX398" fmla="*/ 75533 w 177926"/>
                <a:gd name="connsiteY398" fmla="*/ 16764 h 262890"/>
                <a:gd name="connsiteX399" fmla="*/ 76486 w 177926"/>
                <a:gd name="connsiteY399" fmla="*/ 18383 h 262890"/>
                <a:gd name="connsiteX400" fmla="*/ 76486 w 177926"/>
                <a:gd name="connsiteY400" fmla="*/ 16097 h 262890"/>
                <a:gd name="connsiteX401" fmla="*/ 77152 w 177926"/>
                <a:gd name="connsiteY401" fmla="*/ 15145 h 262890"/>
                <a:gd name="connsiteX402" fmla="*/ 78105 w 177926"/>
                <a:gd name="connsiteY402" fmla="*/ 14478 h 262890"/>
                <a:gd name="connsiteX403" fmla="*/ 78772 w 177926"/>
                <a:gd name="connsiteY403" fmla="*/ 13526 h 262890"/>
                <a:gd name="connsiteX404" fmla="*/ 78486 w 177926"/>
                <a:gd name="connsiteY404" fmla="*/ 13145 h 262890"/>
                <a:gd name="connsiteX405" fmla="*/ 78772 w 177926"/>
                <a:gd name="connsiteY405" fmla="*/ 12859 h 262890"/>
                <a:gd name="connsiteX406" fmla="*/ 79153 w 177926"/>
                <a:gd name="connsiteY406" fmla="*/ 12859 h 262890"/>
                <a:gd name="connsiteX407" fmla="*/ 81058 w 177926"/>
                <a:gd name="connsiteY407" fmla="*/ 10858 h 262890"/>
                <a:gd name="connsiteX408" fmla="*/ 81439 w 177926"/>
                <a:gd name="connsiteY408" fmla="*/ 10192 h 262890"/>
                <a:gd name="connsiteX409" fmla="*/ 83058 w 177926"/>
                <a:gd name="connsiteY409" fmla="*/ 8287 h 262890"/>
                <a:gd name="connsiteX410" fmla="*/ 84010 w 177926"/>
                <a:gd name="connsiteY410" fmla="*/ 8953 h 262890"/>
                <a:gd name="connsiteX411" fmla="*/ 85058 w 177926"/>
                <a:gd name="connsiteY411" fmla="*/ 8573 h 262890"/>
                <a:gd name="connsiteX412" fmla="*/ 86296 w 177926"/>
                <a:gd name="connsiteY412" fmla="*/ 7620 h 262890"/>
                <a:gd name="connsiteX413" fmla="*/ 88011 w 177926"/>
                <a:gd name="connsiteY413" fmla="*/ 7620 h 262890"/>
                <a:gd name="connsiteX414" fmla="*/ 90297 w 177926"/>
                <a:gd name="connsiteY414" fmla="*/ 5334 h 262890"/>
                <a:gd name="connsiteX415" fmla="*/ 90583 w 177926"/>
                <a:gd name="connsiteY415" fmla="*/ 6001 h 262890"/>
                <a:gd name="connsiteX416" fmla="*/ 91249 w 177926"/>
                <a:gd name="connsiteY416" fmla="*/ 6001 h 262890"/>
                <a:gd name="connsiteX417" fmla="*/ 93535 w 177926"/>
                <a:gd name="connsiteY417" fmla="*/ 5620 h 262890"/>
                <a:gd name="connsiteX418" fmla="*/ 95821 w 177926"/>
                <a:gd name="connsiteY418" fmla="*/ 5620 h 262890"/>
                <a:gd name="connsiteX419" fmla="*/ 96202 w 177926"/>
                <a:gd name="connsiteY419" fmla="*/ 4953 h 262890"/>
                <a:gd name="connsiteX420" fmla="*/ 96869 w 177926"/>
                <a:gd name="connsiteY420" fmla="*/ 4953 h 262890"/>
                <a:gd name="connsiteX421" fmla="*/ 96869 w 177926"/>
                <a:gd name="connsiteY421" fmla="*/ 4667 h 262890"/>
                <a:gd name="connsiteX422" fmla="*/ 97155 w 177926"/>
                <a:gd name="connsiteY422" fmla="*/ 3620 h 262890"/>
                <a:gd name="connsiteX423" fmla="*/ 97822 w 177926"/>
                <a:gd name="connsiteY423" fmla="*/ 4001 h 262890"/>
                <a:gd name="connsiteX424" fmla="*/ 101441 w 177926"/>
                <a:gd name="connsiteY424" fmla="*/ 2667 h 262890"/>
                <a:gd name="connsiteX425" fmla="*/ 102394 w 177926"/>
                <a:gd name="connsiteY425" fmla="*/ 2667 h 262890"/>
                <a:gd name="connsiteX426" fmla="*/ 103442 w 177926"/>
                <a:gd name="connsiteY426" fmla="*/ 2953 h 262890"/>
                <a:gd name="connsiteX427" fmla="*/ 104680 w 177926"/>
                <a:gd name="connsiteY427" fmla="*/ 2381 h 262890"/>
                <a:gd name="connsiteX428" fmla="*/ 105727 w 177926"/>
                <a:gd name="connsiteY428" fmla="*/ 3334 h 262890"/>
                <a:gd name="connsiteX429" fmla="*/ 106394 w 177926"/>
                <a:gd name="connsiteY429" fmla="*/ 3334 h 262890"/>
                <a:gd name="connsiteX430" fmla="*/ 107347 w 177926"/>
                <a:gd name="connsiteY430" fmla="*/ 2953 h 262890"/>
                <a:gd name="connsiteX431" fmla="*/ 108299 w 177926"/>
                <a:gd name="connsiteY431" fmla="*/ 2381 h 262890"/>
                <a:gd name="connsiteX432" fmla="*/ 109633 w 177926"/>
                <a:gd name="connsiteY432" fmla="*/ 2381 h 262890"/>
                <a:gd name="connsiteX433" fmla="*/ 110299 w 177926"/>
                <a:gd name="connsiteY433" fmla="*/ 1333 h 262890"/>
                <a:gd name="connsiteX434" fmla="*/ 110585 w 177926"/>
                <a:gd name="connsiteY434" fmla="*/ 381 h 262890"/>
                <a:gd name="connsiteX435" fmla="*/ 110966 w 177926"/>
                <a:gd name="connsiteY435" fmla="*/ 0 h 262890"/>
                <a:gd name="connsiteX436" fmla="*/ 111633 w 177926"/>
                <a:gd name="connsiteY436" fmla="*/ 0 h 262890"/>
                <a:gd name="connsiteX437" fmla="*/ 113252 w 177926"/>
                <a:gd name="connsiteY437" fmla="*/ 381 h 262890"/>
                <a:gd name="connsiteX438" fmla="*/ 114205 w 177926"/>
                <a:gd name="connsiteY438" fmla="*/ 381 h 262890"/>
                <a:gd name="connsiteX439" fmla="*/ 114205 w 177926"/>
                <a:gd name="connsiteY439" fmla="*/ 381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</a:cxnLst>
              <a:rect l="l" t="t" r="r" b="b"/>
              <a:pathLst>
                <a:path w="177926" h="262890">
                  <a:moveTo>
                    <a:pt x="114205" y="381"/>
                  </a:moveTo>
                  <a:lnTo>
                    <a:pt x="115538" y="1715"/>
                  </a:lnTo>
                  <a:lnTo>
                    <a:pt x="116491" y="2000"/>
                  </a:lnTo>
                  <a:lnTo>
                    <a:pt x="120777" y="2667"/>
                  </a:lnTo>
                  <a:lnTo>
                    <a:pt x="125730" y="3334"/>
                  </a:lnTo>
                  <a:lnTo>
                    <a:pt x="128968" y="4286"/>
                  </a:lnTo>
                  <a:lnTo>
                    <a:pt x="130302" y="4001"/>
                  </a:lnTo>
                  <a:lnTo>
                    <a:pt x="130969" y="3334"/>
                  </a:lnTo>
                  <a:lnTo>
                    <a:pt x="131921" y="3334"/>
                  </a:lnTo>
                  <a:lnTo>
                    <a:pt x="135541" y="3620"/>
                  </a:lnTo>
                  <a:lnTo>
                    <a:pt x="136588" y="2381"/>
                  </a:lnTo>
                  <a:lnTo>
                    <a:pt x="137827" y="1715"/>
                  </a:lnTo>
                  <a:lnTo>
                    <a:pt x="140113" y="1715"/>
                  </a:lnTo>
                  <a:lnTo>
                    <a:pt x="141160" y="2381"/>
                  </a:lnTo>
                  <a:lnTo>
                    <a:pt x="141827" y="2667"/>
                  </a:lnTo>
                  <a:lnTo>
                    <a:pt x="142113" y="4667"/>
                  </a:lnTo>
                  <a:lnTo>
                    <a:pt x="142494" y="6001"/>
                  </a:lnTo>
                  <a:lnTo>
                    <a:pt x="143065" y="6572"/>
                  </a:lnTo>
                  <a:lnTo>
                    <a:pt x="144113" y="8287"/>
                  </a:lnTo>
                  <a:lnTo>
                    <a:pt x="144113" y="9239"/>
                  </a:lnTo>
                  <a:lnTo>
                    <a:pt x="144399" y="10192"/>
                  </a:lnTo>
                  <a:lnTo>
                    <a:pt x="144780" y="11525"/>
                  </a:lnTo>
                  <a:lnTo>
                    <a:pt x="144780" y="15145"/>
                  </a:lnTo>
                  <a:lnTo>
                    <a:pt x="143732" y="17812"/>
                  </a:lnTo>
                  <a:lnTo>
                    <a:pt x="143732" y="20765"/>
                  </a:lnTo>
                  <a:lnTo>
                    <a:pt x="147066" y="21050"/>
                  </a:lnTo>
                  <a:lnTo>
                    <a:pt x="151352" y="21717"/>
                  </a:lnTo>
                  <a:lnTo>
                    <a:pt x="152590" y="23717"/>
                  </a:lnTo>
                  <a:lnTo>
                    <a:pt x="153638" y="26670"/>
                  </a:lnTo>
                  <a:lnTo>
                    <a:pt x="154591" y="27908"/>
                  </a:lnTo>
                  <a:lnTo>
                    <a:pt x="156210" y="32861"/>
                  </a:lnTo>
                  <a:lnTo>
                    <a:pt x="159163" y="33147"/>
                  </a:lnTo>
                  <a:lnTo>
                    <a:pt x="160782" y="34480"/>
                  </a:lnTo>
                  <a:lnTo>
                    <a:pt x="161449" y="35147"/>
                  </a:lnTo>
                  <a:lnTo>
                    <a:pt x="162115" y="38481"/>
                  </a:lnTo>
                  <a:lnTo>
                    <a:pt x="163449" y="41434"/>
                  </a:lnTo>
                  <a:lnTo>
                    <a:pt x="167068" y="45339"/>
                  </a:lnTo>
                  <a:lnTo>
                    <a:pt x="169354" y="49911"/>
                  </a:lnTo>
                  <a:lnTo>
                    <a:pt x="165735" y="57150"/>
                  </a:lnTo>
                  <a:lnTo>
                    <a:pt x="166402" y="60389"/>
                  </a:lnTo>
                  <a:lnTo>
                    <a:pt x="166402" y="62103"/>
                  </a:lnTo>
                  <a:lnTo>
                    <a:pt x="164782" y="63722"/>
                  </a:lnTo>
                  <a:lnTo>
                    <a:pt x="160782" y="65056"/>
                  </a:lnTo>
                  <a:lnTo>
                    <a:pt x="159544" y="65627"/>
                  </a:lnTo>
                  <a:lnTo>
                    <a:pt x="162115" y="68580"/>
                  </a:lnTo>
                  <a:lnTo>
                    <a:pt x="163449" y="69628"/>
                  </a:lnTo>
                  <a:lnTo>
                    <a:pt x="164116" y="70295"/>
                  </a:lnTo>
                  <a:lnTo>
                    <a:pt x="162115" y="70961"/>
                  </a:lnTo>
                  <a:lnTo>
                    <a:pt x="158877" y="72200"/>
                  </a:lnTo>
                  <a:lnTo>
                    <a:pt x="155924" y="74486"/>
                  </a:lnTo>
                  <a:lnTo>
                    <a:pt x="152590" y="76486"/>
                  </a:lnTo>
                  <a:lnTo>
                    <a:pt x="150971" y="78772"/>
                  </a:lnTo>
                  <a:lnTo>
                    <a:pt x="154305" y="81058"/>
                  </a:lnTo>
                  <a:lnTo>
                    <a:pt x="154591" y="81725"/>
                  </a:lnTo>
                  <a:lnTo>
                    <a:pt x="156210" y="83439"/>
                  </a:lnTo>
                  <a:lnTo>
                    <a:pt x="156877" y="84677"/>
                  </a:lnTo>
                  <a:lnTo>
                    <a:pt x="157543" y="86392"/>
                  </a:lnTo>
                  <a:lnTo>
                    <a:pt x="158877" y="88297"/>
                  </a:lnTo>
                  <a:lnTo>
                    <a:pt x="157829" y="91250"/>
                  </a:lnTo>
                  <a:lnTo>
                    <a:pt x="157258" y="92869"/>
                  </a:lnTo>
                  <a:lnTo>
                    <a:pt x="153638" y="100775"/>
                  </a:lnTo>
                  <a:lnTo>
                    <a:pt x="159163" y="104394"/>
                  </a:lnTo>
                  <a:lnTo>
                    <a:pt x="164401" y="108680"/>
                  </a:lnTo>
                  <a:lnTo>
                    <a:pt x="173641" y="120491"/>
                  </a:lnTo>
                  <a:lnTo>
                    <a:pt x="177927" y="123730"/>
                  </a:lnTo>
                  <a:lnTo>
                    <a:pt x="176213" y="130683"/>
                  </a:lnTo>
                  <a:lnTo>
                    <a:pt x="173926" y="135922"/>
                  </a:lnTo>
                  <a:lnTo>
                    <a:pt x="172974" y="140494"/>
                  </a:lnTo>
                  <a:lnTo>
                    <a:pt x="172021" y="141827"/>
                  </a:lnTo>
                  <a:lnTo>
                    <a:pt x="171640" y="141827"/>
                  </a:lnTo>
                  <a:lnTo>
                    <a:pt x="163449" y="154877"/>
                  </a:lnTo>
                  <a:lnTo>
                    <a:pt x="163163" y="156877"/>
                  </a:lnTo>
                  <a:lnTo>
                    <a:pt x="163163" y="162497"/>
                  </a:lnTo>
                  <a:lnTo>
                    <a:pt x="162115" y="169069"/>
                  </a:lnTo>
                  <a:lnTo>
                    <a:pt x="158496" y="175260"/>
                  </a:lnTo>
                  <a:lnTo>
                    <a:pt x="157829" y="176213"/>
                  </a:lnTo>
                  <a:lnTo>
                    <a:pt x="156877" y="181832"/>
                  </a:lnTo>
                  <a:lnTo>
                    <a:pt x="160496" y="187452"/>
                  </a:lnTo>
                  <a:lnTo>
                    <a:pt x="160210" y="187071"/>
                  </a:lnTo>
                  <a:lnTo>
                    <a:pt x="163449" y="195929"/>
                  </a:lnTo>
                  <a:lnTo>
                    <a:pt x="163735" y="196310"/>
                  </a:lnTo>
                  <a:lnTo>
                    <a:pt x="163449" y="197263"/>
                  </a:lnTo>
                  <a:lnTo>
                    <a:pt x="164401" y="204502"/>
                  </a:lnTo>
                  <a:lnTo>
                    <a:pt x="165735" y="211074"/>
                  </a:lnTo>
                  <a:lnTo>
                    <a:pt x="165735" y="220504"/>
                  </a:lnTo>
                  <a:lnTo>
                    <a:pt x="165068" y="227743"/>
                  </a:lnTo>
                  <a:lnTo>
                    <a:pt x="165449" y="229076"/>
                  </a:lnTo>
                  <a:lnTo>
                    <a:pt x="167735" y="234315"/>
                  </a:lnTo>
                  <a:lnTo>
                    <a:pt x="168402" y="235268"/>
                  </a:lnTo>
                  <a:lnTo>
                    <a:pt x="169354" y="238601"/>
                  </a:lnTo>
                  <a:lnTo>
                    <a:pt x="169640" y="242221"/>
                  </a:lnTo>
                  <a:lnTo>
                    <a:pt x="169640" y="242888"/>
                  </a:lnTo>
                  <a:lnTo>
                    <a:pt x="169354" y="243554"/>
                  </a:lnTo>
                  <a:lnTo>
                    <a:pt x="167354" y="245840"/>
                  </a:lnTo>
                  <a:lnTo>
                    <a:pt x="165449" y="248412"/>
                  </a:lnTo>
                  <a:lnTo>
                    <a:pt x="164782" y="249460"/>
                  </a:lnTo>
                  <a:lnTo>
                    <a:pt x="163735" y="251365"/>
                  </a:lnTo>
                  <a:lnTo>
                    <a:pt x="164116" y="251746"/>
                  </a:lnTo>
                  <a:lnTo>
                    <a:pt x="160210" y="262890"/>
                  </a:lnTo>
                  <a:lnTo>
                    <a:pt x="158210" y="262223"/>
                  </a:lnTo>
                  <a:lnTo>
                    <a:pt x="155924" y="260890"/>
                  </a:lnTo>
                  <a:lnTo>
                    <a:pt x="154591" y="259270"/>
                  </a:lnTo>
                  <a:lnTo>
                    <a:pt x="152590" y="257651"/>
                  </a:lnTo>
                  <a:lnTo>
                    <a:pt x="151638" y="256603"/>
                  </a:lnTo>
                  <a:lnTo>
                    <a:pt x="149352" y="251079"/>
                  </a:lnTo>
                  <a:lnTo>
                    <a:pt x="147733" y="249460"/>
                  </a:lnTo>
                  <a:lnTo>
                    <a:pt x="146399" y="248793"/>
                  </a:lnTo>
                  <a:lnTo>
                    <a:pt x="143065" y="247745"/>
                  </a:lnTo>
                  <a:lnTo>
                    <a:pt x="141160" y="246507"/>
                  </a:lnTo>
                  <a:lnTo>
                    <a:pt x="139827" y="245840"/>
                  </a:lnTo>
                  <a:lnTo>
                    <a:pt x="138493" y="244793"/>
                  </a:lnTo>
                  <a:lnTo>
                    <a:pt x="138208" y="243840"/>
                  </a:lnTo>
                  <a:lnTo>
                    <a:pt x="138493" y="243173"/>
                  </a:lnTo>
                  <a:lnTo>
                    <a:pt x="138208" y="241840"/>
                  </a:lnTo>
                  <a:lnTo>
                    <a:pt x="137541" y="241554"/>
                  </a:lnTo>
                  <a:lnTo>
                    <a:pt x="135922" y="241554"/>
                  </a:lnTo>
                  <a:lnTo>
                    <a:pt x="134874" y="240601"/>
                  </a:lnTo>
                  <a:lnTo>
                    <a:pt x="134588" y="239554"/>
                  </a:lnTo>
                  <a:lnTo>
                    <a:pt x="132588" y="237935"/>
                  </a:lnTo>
                  <a:lnTo>
                    <a:pt x="131921" y="225171"/>
                  </a:lnTo>
                  <a:lnTo>
                    <a:pt x="135255" y="219932"/>
                  </a:lnTo>
                  <a:lnTo>
                    <a:pt x="135922" y="219266"/>
                  </a:lnTo>
                  <a:lnTo>
                    <a:pt x="128016" y="216313"/>
                  </a:lnTo>
                  <a:lnTo>
                    <a:pt x="126682" y="215646"/>
                  </a:lnTo>
                  <a:lnTo>
                    <a:pt x="123444" y="214313"/>
                  </a:lnTo>
                  <a:lnTo>
                    <a:pt x="115919" y="212027"/>
                  </a:lnTo>
                  <a:lnTo>
                    <a:pt x="114871" y="211646"/>
                  </a:lnTo>
                  <a:lnTo>
                    <a:pt x="108966" y="211646"/>
                  </a:lnTo>
                  <a:lnTo>
                    <a:pt x="108299" y="210693"/>
                  </a:lnTo>
                  <a:lnTo>
                    <a:pt x="107347" y="210026"/>
                  </a:lnTo>
                  <a:lnTo>
                    <a:pt x="106013" y="207740"/>
                  </a:lnTo>
                  <a:lnTo>
                    <a:pt x="104394" y="203454"/>
                  </a:lnTo>
                  <a:lnTo>
                    <a:pt x="91249" y="205169"/>
                  </a:lnTo>
                  <a:lnTo>
                    <a:pt x="89344" y="199549"/>
                  </a:lnTo>
                  <a:lnTo>
                    <a:pt x="88678" y="198882"/>
                  </a:lnTo>
                  <a:lnTo>
                    <a:pt x="86963" y="198596"/>
                  </a:lnTo>
                  <a:lnTo>
                    <a:pt x="86296" y="198596"/>
                  </a:lnTo>
                  <a:lnTo>
                    <a:pt x="85725" y="198215"/>
                  </a:lnTo>
                  <a:lnTo>
                    <a:pt x="85058" y="198215"/>
                  </a:lnTo>
                  <a:lnTo>
                    <a:pt x="84010" y="197929"/>
                  </a:lnTo>
                  <a:lnTo>
                    <a:pt x="83058" y="196882"/>
                  </a:lnTo>
                  <a:lnTo>
                    <a:pt x="81058" y="196310"/>
                  </a:lnTo>
                  <a:lnTo>
                    <a:pt x="76867" y="196596"/>
                  </a:lnTo>
                  <a:lnTo>
                    <a:pt x="74867" y="196310"/>
                  </a:lnTo>
                  <a:lnTo>
                    <a:pt x="73533" y="196882"/>
                  </a:lnTo>
                  <a:lnTo>
                    <a:pt x="72580" y="196596"/>
                  </a:lnTo>
                  <a:lnTo>
                    <a:pt x="71914" y="195929"/>
                  </a:lnTo>
                  <a:lnTo>
                    <a:pt x="69913" y="194977"/>
                  </a:lnTo>
                  <a:lnTo>
                    <a:pt x="67627" y="194310"/>
                  </a:lnTo>
                  <a:lnTo>
                    <a:pt x="66961" y="193929"/>
                  </a:lnTo>
                  <a:lnTo>
                    <a:pt x="65627" y="192977"/>
                  </a:lnTo>
                  <a:lnTo>
                    <a:pt x="66675" y="192024"/>
                  </a:lnTo>
                  <a:lnTo>
                    <a:pt x="66675" y="191357"/>
                  </a:lnTo>
                  <a:lnTo>
                    <a:pt x="64008" y="188404"/>
                  </a:lnTo>
                  <a:lnTo>
                    <a:pt x="63055" y="187071"/>
                  </a:lnTo>
                  <a:lnTo>
                    <a:pt x="61722" y="185071"/>
                  </a:lnTo>
                  <a:lnTo>
                    <a:pt x="59722" y="183833"/>
                  </a:lnTo>
                  <a:lnTo>
                    <a:pt x="56483" y="182118"/>
                  </a:lnTo>
                  <a:lnTo>
                    <a:pt x="54483" y="180880"/>
                  </a:lnTo>
                  <a:lnTo>
                    <a:pt x="52197" y="179832"/>
                  </a:lnTo>
                  <a:lnTo>
                    <a:pt x="45339" y="177546"/>
                  </a:lnTo>
                  <a:lnTo>
                    <a:pt x="42672" y="176879"/>
                  </a:lnTo>
                  <a:lnTo>
                    <a:pt x="37433" y="175260"/>
                  </a:lnTo>
                  <a:lnTo>
                    <a:pt x="36767" y="174974"/>
                  </a:lnTo>
                  <a:lnTo>
                    <a:pt x="36100" y="174308"/>
                  </a:lnTo>
                  <a:lnTo>
                    <a:pt x="35528" y="173927"/>
                  </a:lnTo>
                  <a:lnTo>
                    <a:pt x="33814" y="172307"/>
                  </a:lnTo>
                  <a:lnTo>
                    <a:pt x="33147" y="170974"/>
                  </a:lnTo>
                  <a:lnTo>
                    <a:pt x="30575" y="168688"/>
                  </a:lnTo>
                  <a:lnTo>
                    <a:pt x="20764" y="166783"/>
                  </a:lnTo>
                  <a:lnTo>
                    <a:pt x="19717" y="166116"/>
                  </a:lnTo>
                  <a:lnTo>
                    <a:pt x="16097" y="163735"/>
                  </a:lnTo>
                  <a:lnTo>
                    <a:pt x="15145" y="162782"/>
                  </a:lnTo>
                  <a:lnTo>
                    <a:pt x="13144" y="158877"/>
                  </a:lnTo>
                  <a:lnTo>
                    <a:pt x="13144" y="158496"/>
                  </a:lnTo>
                  <a:lnTo>
                    <a:pt x="14478" y="157544"/>
                  </a:lnTo>
                  <a:lnTo>
                    <a:pt x="14859" y="156877"/>
                  </a:lnTo>
                  <a:lnTo>
                    <a:pt x="15430" y="155924"/>
                  </a:lnTo>
                  <a:lnTo>
                    <a:pt x="15811" y="155543"/>
                  </a:lnTo>
                  <a:lnTo>
                    <a:pt x="16764" y="155543"/>
                  </a:lnTo>
                  <a:lnTo>
                    <a:pt x="17145" y="156210"/>
                  </a:lnTo>
                  <a:lnTo>
                    <a:pt x="17812" y="156591"/>
                  </a:lnTo>
                  <a:lnTo>
                    <a:pt x="18764" y="156210"/>
                  </a:lnTo>
                  <a:lnTo>
                    <a:pt x="20098" y="156877"/>
                  </a:lnTo>
                  <a:lnTo>
                    <a:pt x="21717" y="156210"/>
                  </a:lnTo>
                  <a:lnTo>
                    <a:pt x="23336" y="154877"/>
                  </a:lnTo>
                  <a:lnTo>
                    <a:pt x="24955" y="154877"/>
                  </a:lnTo>
                  <a:lnTo>
                    <a:pt x="27242" y="152972"/>
                  </a:lnTo>
                  <a:lnTo>
                    <a:pt x="27622" y="152305"/>
                  </a:lnTo>
                  <a:lnTo>
                    <a:pt x="28575" y="151638"/>
                  </a:lnTo>
                  <a:lnTo>
                    <a:pt x="29242" y="151638"/>
                  </a:lnTo>
                  <a:lnTo>
                    <a:pt x="29623" y="151352"/>
                  </a:lnTo>
                  <a:lnTo>
                    <a:pt x="29908" y="149352"/>
                  </a:lnTo>
                  <a:lnTo>
                    <a:pt x="30194" y="148400"/>
                  </a:lnTo>
                  <a:lnTo>
                    <a:pt x="31528" y="147066"/>
                  </a:lnTo>
                  <a:lnTo>
                    <a:pt x="33147" y="146018"/>
                  </a:lnTo>
                  <a:lnTo>
                    <a:pt x="34480" y="145733"/>
                  </a:lnTo>
                  <a:lnTo>
                    <a:pt x="34480" y="145066"/>
                  </a:lnTo>
                  <a:lnTo>
                    <a:pt x="35814" y="144780"/>
                  </a:lnTo>
                  <a:lnTo>
                    <a:pt x="36767" y="145066"/>
                  </a:lnTo>
                  <a:lnTo>
                    <a:pt x="40100" y="146399"/>
                  </a:lnTo>
                  <a:lnTo>
                    <a:pt x="42672" y="145066"/>
                  </a:lnTo>
                  <a:lnTo>
                    <a:pt x="38767" y="140113"/>
                  </a:lnTo>
                  <a:lnTo>
                    <a:pt x="34861" y="139827"/>
                  </a:lnTo>
                  <a:lnTo>
                    <a:pt x="29623" y="139827"/>
                  </a:lnTo>
                  <a:lnTo>
                    <a:pt x="24955" y="138208"/>
                  </a:lnTo>
                  <a:lnTo>
                    <a:pt x="23050" y="137160"/>
                  </a:lnTo>
                  <a:lnTo>
                    <a:pt x="22384" y="136208"/>
                  </a:lnTo>
                  <a:lnTo>
                    <a:pt x="22003" y="134588"/>
                  </a:lnTo>
                  <a:lnTo>
                    <a:pt x="22003" y="131636"/>
                  </a:lnTo>
                  <a:lnTo>
                    <a:pt x="22384" y="131254"/>
                  </a:lnTo>
                  <a:lnTo>
                    <a:pt x="23717" y="129635"/>
                  </a:lnTo>
                  <a:lnTo>
                    <a:pt x="22669" y="128969"/>
                  </a:lnTo>
                  <a:lnTo>
                    <a:pt x="22384" y="128969"/>
                  </a:lnTo>
                  <a:lnTo>
                    <a:pt x="22003" y="128683"/>
                  </a:lnTo>
                  <a:lnTo>
                    <a:pt x="21336" y="127730"/>
                  </a:lnTo>
                  <a:lnTo>
                    <a:pt x="20764" y="127064"/>
                  </a:lnTo>
                  <a:lnTo>
                    <a:pt x="17812" y="125730"/>
                  </a:lnTo>
                  <a:lnTo>
                    <a:pt x="15811" y="124397"/>
                  </a:lnTo>
                  <a:lnTo>
                    <a:pt x="14478" y="123730"/>
                  </a:lnTo>
                  <a:lnTo>
                    <a:pt x="8572" y="125063"/>
                  </a:lnTo>
                  <a:lnTo>
                    <a:pt x="7906" y="124778"/>
                  </a:lnTo>
                  <a:lnTo>
                    <a:pt x="7620" y="124397"/>
                  </a:lnTo>
                  <a:lnTo>
                    <a:pt x="6572" y="121825"/>
                  </a:lnTo>
                  <a:lnTo>
                    <a:pt x="5334" y="120491"/>
                  </a:lnTo>
                  <a:lnTo>
                    <a:pt x="5334" y="119444"/>
                  </a:lnTo>
                  <a:lnTo>
                    <a:pt x="4667" y="119158"/>
                  </a:lnTo>
                  <a:lnTo>
                    <a:pt x="4000" y="119444"/>
                  </a:lnTo>
                  <a:lnTo>
                    <a:pt x="2381" y="117824"/>
                  </a:lnTo>
                  <a:lnTo>
                    <a:pt x="2000" y="116872"/>
                  </a:lnTo>
                  <a:lnTo>
                    <a:pt x="2381" y="116205"/>
                  </a:lnTo>
                  <a:lnTo>
                    <a:pt x="3334" y="115253"/>
                  </a:lnTo>
                  <a:lnTo>
                    <a:pt x="4953" y="114872"/>
                  </a:lnTo>
                  <a:lnTo>
                    <a:pt x="5905" y="113538"/>
                  </a:lnTo>
                  <a:lnTo>
                    <a:pt x="6286" y="113252"/>
                  </a:lnTo>
                  <a:lnTo>
                    <a:pt x="5905" y="112586"/>
                  </a:lnTo>
                  <a:lnTo>
                    <a:pt x="4953" y="112300"/>
                  </a:lnTo>
                  <a:lnTo>
                    <a:pt x="4953" y="111919"/>
                  </a:lnTo>
                  <a:lnTo>
                    <a:pt x="5620" y="110014"/>
                  </a:lnTo>
                  <a:lnTo>
                    <a:pt x="6953" y="109347"/>
                  </a:lnTo>
                  <a:lnTo>
                    <a:pt x="8287" y="109347"/>
                  </a:lnTo>
                  <a:lnTo>
                    <a:pt x="9906" y="110966"/>
                  </a:lnTo>
                  <a:lnTo>
                    <a:pt x="10573" y="111252"/>
                  </a:lnTo>
                  <a:lnTo>
                    <a:pt x="11239" y="110966"/>
                  </a:lnTo>
                  <a:lnTo>
                    <a:pt x="11906" y="110300"/>
                  </a:lnTo>
                  <a:lnTo>
                    <a:pt x="11906" y="108966"/>
                  </a:lnTo>
                  <a:lnTo>
                    <a:pt x="12192" y="108966"/>
                  </a:lnTo>
                  <a:lnTo>
                    <a:pt x="12859" y="108680"/>
                  </a:lnTo>
                  <a:lnTo>
                    <a:pt x="13525" y="108680"/>
                  </a:lnTo>
                  <a:lnTo>
                    <a:pt x="15430" y="109347"/>
                  </a:lnTo>
                  <a:lnTo>
                    <a:pt x="18383" y="108966"/>
                  </a:lnTo>
                  <a:lnTo>
                    <a:pt x="19050" y="108680"/>
                  </a:lnTo>
                  <a:lnTo>
                    <a:pt x="19431" y="107632"/>
                  </a:lnTo>
                  <a:lnTo>
                    <a:pt x="19431" y="105347"/>
                  </a:lnTo>
                  <a:lnTo>
                    <a:pt x="19717" y="104394"/>
                  </a:lnTo>
                  <a:lnTo>
                    <a:pt x="22669" y="104394"/>
                  </a:lnTo>
                  <a:lnTo>
                    <a:pt x="23717" y="103727"/>
                  </a:lnTo>
                  <a:lnTo>
                    <a:pt x="24003" y="103061"/>
                  </a:lnTo>
                  <a:lnTo>
                    <a:pt x="24003" y="102394"/>
                  </a:lnTo>
                  <a:lnTo>
                    <a:pt x="22669" y="101727"/>
                  </a:lnTo>
                  <a:lnTo>
                    <a:pt x="20383" y="101441"/>
                  </a:lnTo>
                  <a:lnTo>
                    <a:pt x="19050" y="99822"/>
                  </a:lnTo>
                  <a:lnTo>
                    <a:pt x="18383" y="99441"/>
                  </a:lnTo>
                  <a:lnTo>
                    <a:pt x="17812" y="99441"/>
                  </a:lnTo>
                  <a:lnTo>
                    <a:pt x="17812" y="98203"/>
                  </a:lnTo>
                  <a:lnTo>
                    <a:pt x="16478" y="97822"/>
                  </a:lnTo>
                  <a:lnTo>
                    <a:pt x="14478" y="96869"/>
                  </a:lnTo>
                  <a:lnTo>
                    <a:pt x="14192" y="96203"/>
                  </a:lnTo>
                  <a:lnTo>
                    <a:pt x="14192" y="95250"/>
                  </a:lnTo>
                  <a:lnTo>
                    <a:pt x="13811" y="95250"/>
                  </a:lnTo>
                  <a:lnTo>
                    <a:pt x="12478" y="95822"/>
                  </a:lnTo>
                  <a:lnTo>
                    <a:pt x="11906" y="95822"/>
                  </a:lnTo>
                  <a:lnTo>
                    <a:pt x="11525" y="95536"/>
                  </a:lnTo>
                  <a:lnTo>
                    <a:pt x="11525" y="95250"/>
                  </a:lnTo>
                  <a:lnTo>
                    <a:pt x="11906" y="94583"/>
                  </a:lnTo>
                  <a:lnTo>
                    <a:pt x="12859" y="94202"/>
                  </a:lnTo>
                  <a:lnTo>
                    <a:pt x="12859" y="92869"/>
                  </a:lnTo>
                  <a:lnTo>
                    <a:pt x="13144" y="92583"/>
                  </a:lnTo>
                  <a:lnTo>
                    <a:pt x="13811" y="92869"/>
                  </a:lnTo>
                  <a:lnTo>
                    <a:pt x="13811" y="90583"/>
                  </a:lnTo>
                  <a:lnTo>
                    <a:pt x="13525" y="90583"/>
                  </a:lnTo>
                  <a:lnTo>
                    <a:pt x="12192" y="90964"/>
                  </a:lnTo>
                  <a:lnTo>
                    <a:pt x="11525" y="90964"/>
                  </a:lnTo>
                  <a:lnTo>
                    <a:pt x="11525" y="90583"/>
                  </a:lnTo>
                  <a:lnTo>
                    <a:pt x="11906" y="89916"/>
                  </a:lnTo>
                  <a:lnTo>
                    <a:pt x="11906" y="89345"/>
                  </a:lnTo>
                  <a:lnTo>
                    <a:pt x="10858" y="88964"/>
                  </a:lnTo>
                  <a:lnTo>
                    <a:pt x="10858" y="86678"/>
                  </a:lnTo>
                  <a:lnTo>
                    <a:pt x="9525" y="86678"/>
                  </a:lnTo>
                  <a:lnTo>
                    <a:pt x="9239" y="86392"/>
                  </a:lnTo>
                  <a:lnTo>
                    <a:pt x="9525" y="85725"/>
                  </a:lnTo>
                  <a:lnTo>
                    <a:pt x="10573" y="85725"/>
                  </a:lnTo>
                  <a:lnTo>
                    <a:pt x="10858" y="85058"/>
                  </a:lnTo>
                  <a:lnTo>
                    <a:pt x="10858" y="84677"/>
                  </a:lnTo>
                  <a:lnTo>
                    <a:pt x="9525" y="84677"/>
                  </a:lnTo>
                  <a:lnTo>
                    <a:pt x="9239" y="84011"/>
                  </a:lnTo>
                  <a:lnTo>
                    <a:pt x="7620" y="83725"/>
                  </a:lnTo>
                  <a:lnTo>
                    <a:pt x="7239" y="83058"/>
                  </a:lnTo>
                  <a:lnTo>
                    <a:pt x="6572" y="82772"/>
                  </a:lnTo>
                  <a:lnTo>
                    <a:pt x="5905" y="82105"/>
                  </a:lnTo>
                  <a:lnTo>
                    <a:pt x="5905" y="80391"/>
                  </a:lnTo>
                  <a:lnTo>
                    <a:pt x="5620" y="80105"/>
                  </a:lnTo>
                  <a:lnTo>
                    <a:pt x="4953" y="79820"/>
                  </a:lnTo>
                  <a:lnTo>
                    <a:pt x="4667" y="77153"/>
                  </a:lnTo>
                  <a:lnTo>
                    <a:pt x="4953" y="76867"/>
                  </a:lnTo>
                  <a:lnTo>
                    <a:pt x="4667" y="75819"/>
                  </a:lnTo>
                  <a:lnTo>
                    <a:pt x="4953" y="74486"/>
                  </a:lnTo>
                  <a:lnTo>
                    <a:pt x="4667" y="73247"/>
                  </a:lnTo>
                  <a:lnTo>
                    <a:pt x="4953" y="72580"/>
                  </a:lnTo>
                  <a:lnTo>
                    <a:pt x="4667" y="71914"/>
                  </a:lnTo>
                  <a:lnTo>
                    <a:pt x="5334" y="70295"/>
                  </a:lnTo>
                  <a:lnTo>
                    <a:pt x="5334" y="69914"/>
                  </a:lnTo>
                  <a:lnTo>
                    <a:pt x="4667" y="68580"/>
                  </a:lnTo>
                  <a:lnTo>
                    <a:pt x="4000" y="68294"/>
                  </a:lnTo>
                  <a:lnTo>
                    <a:pt x="3619" y="66961"/>
                  </a:lnTo>
                  <a:lnTo>
                    <a:pt x="3619" y="66294"/>
                  </a:lnTo>
                  <a:lnTo>
                    <a:pt x="3334" y="65627"/>
                  </a:lnTo>
                  <a:lnTo>
                    <a:pt x="3619" y="65056"/>
                  </a:lnTo>
                  <a:lnTo>
                    <a:pt x="4000" y="63341"/>
                  </a:lnTo>
                  <a:lnTo>
                    <a:pt x="3619" y="61055"/>
                  </a:lnTo>
                  <a:lnTo>
                    <a:pt x="3334" y="60770"/>
                  </a:lnTo>
                  <a:lnTo>
                    <a:pt x="1048" y="59436"/>
                  </a:lnTo>
                  <a:lnTo>
                    <a:pt x="0" y="59150"/>
                  </a:lnTo>
                  <a:lnTo>
                    <a:pt x="0" y="58769"/>
                  </a:lnTo>
                  <a:lnTo>
                    <a:pt x="1048" y="58103"/>
                  </a:lnTo>
                  <a:lnTo>
                    <a:pt x="2381" y="56769"/>
                  </a:lnTo>
                  <a:lnTo>
                    <a:pt x="4667" y="55150"/>
                  </a:lnTo>
                  <a:lnTo>
                    <a:pt x="4667" y="55531"/>
                  </a:lnTo>
                  <a:lnTo>
                    <a:pt x="4953" y="55150"/>
                  </a:lnTo>
                  <a:lnTo>
                    <a:pt x="6286" y="54864"/>
                  </a:lnTo>
                  <a:lnTo>
                    <a:pt x="9525" y="51530"/>
                  </a:lnTo>
                  <a:lnTo>
                    <a:pt x="10192" y="51530"/>
                  </a:lnTo>
                  <a:lnTo>
                    <a:pt x="9906" y="51245"/>
                  </a:lnTo>
                  <a:lnTo>
                    <a:pt x="10573" y="50578"/>
                  </a:lnTo>
                  <a:lnTo>
                    <a:pt x="11525" y="49911"/>
                  </a:lnTo>
                  <a:lnTo>
                    <a:pt x="14478" y="47339"/>
                  </a:lnTo>
                  <a:lnTo>
                    <a:pt x="15145" y="46958"/>
                  </a:lnTo>
                  <a:lnTo>
                    <a:pt x="16764" y="44005"/>
                  </a:lnTo>
                  <a:lnTo>
                    <a:pt x="16764" y="43053"/>
                  </a:lnTo>
                  <a:lnTo>
                    <a:pt x="15811" y="43053"/>
                  </a:lnTo>
                  <a:lnTo>
                    <a:pt x="15430" y="42672"/>
                  </a:lnTo>
                  <a:lnTo>
                    <a:pt x="18097" y="39719"/>
                  </a:lnTo>
                  <a:lnTo>
                    <a:pt x="18764" y="38100"/>
                  </a:lnTo>
                  <a:lnTo>
                    <a:pt x="19431" y="37814"/>
                  </a:lnTo>
                  <a:lnTo>
                    <a:pt x="20383" y="37433"/>
                  </a:lnTo>
                  <a:lnTo>
                    <a:pt x="20764" y="36767"/>
                  </a:lnTo>
                  <a:lnTo>
                    <a:pt x="21717" y="35814"/>
                  </a:lnTo>
                  <a:lnTo>
                    <a:pt x="21336" y="35147"/>
                  </a:lnTo>
                  <a:lnTo>
                    <a:pt x="21336" y="34480"/>
                  </a:lnTo>
                  <a:lnTo>
                    <a:pt x="24289" y="36767"/>
                  </a:lnTo>
                  <a:lnTo>
                    <a:pt x="26670" y="35814"/>
                  </a:lnTo>
                  <a:lnTo>
                    <a:pt x="26956" y="35147"/>
                  </a:lnTo>
                  <a:lnTo>
                    <a:pt x="27908" y="35814"/>
                  </a:lnTo>
                  <a:lnTo>
                    <a:pt x="29242" y="36100"/>
                  </a:lnTo>
                  <a:lnTo>
                    <a:pt x="29623" y="36100"/>
                  </a:lnTo>
                  <a:lnTo>
                    <a:pt x="30575" y="36481"/>
                  </a:lnTo>
                  <a:lnTo>
                    <a:pt x="31909" y="36767"/>
                  </a:lnTo>
                  <a:lnTo>
                    <a:pt x="37433" y="35528"/>
                  </a:lnTo>
                  <a:lnTo>
                    <a:pt x="44005" y="34480"/>
                  </a:lnTo>
                  <a:lnTo>
                    <a:pt x="47625" y="34480"/>
                  </a:lnTo>
                  <a:lnTo>
                    <a:pt x="54197" y="34862"/>
                  </a:lnTo>
                  <a:lnTo>
                    <a:pt x="55531" y="34195"/>
                  </a:lnTo>
                  <a:lnTo>
                    <a:pt x="58483" y="33147"/>
                  </a:lnTo>
                  <a:lnTo>
                    <a:pt x="60103" y="32576"/>
                  </a:lnTo>
                  <a:lnTo>
                    <a:pt x="61436" y="33147"/>
                  </a:lnTo>
                  <a:lnTo>
                    <a:pt x="61722" y="32861"/>
                  </a:lnTo>
                  <a:lnTo>
                    <a:pt x="61436" y="32195"/>
                  </a:lnTo>
                  <a:lnTo>
                    <a:pt x="62674" y="31242"/>
                  </a:lnTo>
                  <a:lnTo>
                    <a:pt x="63341" y="31909"/>
                  </a:lnTo>
                  <a:lnTo>
                    <a:pt x="64389" y="31242"/>
                  </a:lnTo>
                  <a:lnTo>
                    <a:pt x="64389" y="30194"/>
                  </a:lnTo>
                  <a:lnTo>
                    <a:pt x="65056" y="28575"/>
                  </a:lnTo>
                  <a:lnTo>
                    <a:pt x="65627" y="27908"/>
                  </a:lnTo>
                  <a:lnTo>
                    <a:pt x="66675" y="27242"/>
                  </a:lnTo>
                  <a:lnTo>
                    <a:pt x="67627" y="27242"/>
                  </a:lnTo>
                  <a:lnTo>
                    <a:pt x="68580" y="27908"/>
                  </a:lnTo>
                  <a:lnTo>
                    <a:pt x="70961" y="30575"/>
                  </a:lnTo>
                  <a:lnTo>
                    <a:pt x="71533" y="30194"/>
                  </a:lnTo>
                  <a:lnTo>
                    <a:pt x="71914" y="28575"/>
                  </a:lnTo>
                  <a:lnTo>
                    <a:pt x="71533" y="27623"/>
                  </a:lnTo>
                  <a:lnTo>
                    <a:pt x="71914" y="27623"/>
                  </a:lnTo>
                  <a:lnTo>
                    <a:pt x="72866" y="27242"/>
                  </a:lnTo>
                  <a:lnTo>
                    <a:pt x="73533" y="27623"/>
                  </a:lnTo>
                  <a:lnTo>
                    <a:pt x="75533" y="27623"/>
                  </a:lnTo>
                  <a:lnTo>
                    <a:pt x="76486" y="28289"/>
                  </a:lnTo>
                  <a:lnTo>
                    <a:pt x="77819" y="27623"/>
                  </a:lnTo>
                  <a:lnTo>
                    <a:pt x="78105" y="26956"/>
                  </a:lnTo>
                  <a:lnTo>
                    <a:pt x="77819" y="26289"/>
                  </a:lnTo>
                  <a:lnTo>
                    <a:pt x="77152" y="26003"/>
                  </a:lnTo>
                  <a:lnTo>
                    <a:pt x="70294" y="21717"/>
                  </a:lnTo>
                  <a:lnTo>
                    <a:pt x="70294" y="21336"/>
                  </a:lnTo>
                  <a:lnTo>
                    <a:pt x="69628" y="19431"/>
                  </a:lnTo>
                  <a:lnTo>
                    <a:pt x="70580" y="18764"/>
                  </a:lnTo>
                  <a:lnTo>
                    <a:pt x="70961" y="17812"/>
                  </a:lnTo>
                  <a:lnTo>
                    <a:pt x="71533" y="18383"/>
                  </a:lnTo>
                  <a:lnTo>
                    <a:pt x="72580" y="16764"/>
                  </a:lnTo>
                  <a:lnTo>
                    <a:pt x="73247" y="17431"/>
                  </a:lnTo>
                  <a:lnTo>
                    <a:pt x="74485" y="16097"/>
                  </a:lnTo>
                  <a:lnTo>
                    <a:pt x="75533" y="16764"/>
                  </a:lnTo>
                  <a:lnTo>
                    <a:pt x="76486" y="18383"/>
                  </a:lnTo>
                  <a:lnTo>
                    <a:pt x="76486" y="16097"/>
                  </a:lnTo>
                  <a:lnTo>
                    <a:pt x="77152" y="15145"/>
                  </a:lnTo>
                  <a:lnTo>
                    <a:pt x="78105" y="14478"/>
                  </a:lnTo>
                  <a:lnTo>
                    <a:pt x="78772" y="13526"/>
                  </a:lnTo>
                  <a:lnTo>
                    <a:pt x="78486" y="13145"/>
                  </a:lnTo>
                  <a:lnTo>
                    <a:pt x="78772" y="12859"/>
                  </a:lnTo>
                  <a:lnTo>
                    <a:pt x="79153" y="12859"/>
                  </a:lnTo>
                  <a:lnTo>
                    <a:pt x="81058" y="10858"/>
                  </a:lnTo>
                  <a:lnTo>
                    <a:pt x="81439" y="10192"/>
                  </a:lnTo>
                  <a:lnTo>
                    <a:pt x="83058" y="8287"/>
                  </a:lnTo>
                  <a:lnTo>
                    <a:pt x="84010" y="8953"/>
                  </a:lnTo>
                  <a:lnTo>
                    <a:pt x="85058" y="8573"/>
                  </a:lnTo>
                  <a:lnTo>
                    <a:pt x="86296" y="7620"/>
                  </a:lnTo>
                  <a:lnTo>
                    <a:pt x="88011" y="7620"/>
                  </a:lnTo>
                  <a:lnTo>
                    <a:pt x="90297" y="5334"/>
                  </a:lnTo>
                  <a:lnTo>
                    <a:pt x="90583" y="6001"/>
                  </a:lnTo>
                  <a:lnTo>
                    <a:pt x="91249" y="6001"/>
                  </a:lnTo>
                  <a:lnTo>
                    <a:pt x="93535" y="5620"/>
                  </a:lnTo>
                  <a:lnTo>
                    <a:pt x="95821" y="5620"/>
                  </a:lnTo>
                  <a:lnTo>
                    <a:pt x="96202" y="4953"/>
                  </a:lnTo>
                  <a:lnTo>
                    <a:pt x="96869" y="4953"/>
                  </a:lnTo>
                  <a:lnTo>
                    <a:pt x="96869" y="4667"/>
                  </a:lnTo>
                  <a:lnTo>
                    <a:pt x="97155" y="3620"/>
                  </a:lnTo>
                  <a:lnTo>
                    <a:pt x="97822" y="4001"/>
                  </a:lnTo>
                  <a:lnTo>
                    <a:pt x="101441" y="2667"/>
                  </a:lnTo>
                  <a:lnTo>
                    <a:pt x="102394" y="2667"/>
                  </a:lnTo>
                  <a:lnTo>
                    <a:pt x="103442" y="2953"/>
                  </a:lnTo>
                  <a:lnTo>
                    <a:pt x="104680" y="2381"/>
                  </a:lnTo>
                  <a:lnTo>
                    <a:pt x="105727" y="3334"/>
                  </a:lnTo>
                  <a:lnTo>
                    <a:pt x="106394" y="3334"/>
                  </a:lnTo>
                  <a:lnTo>
                    <a:pt x="107347" y="2953"/>
                  </a:lnTo>
                  <a:lnTo>
                    <a:pt x="108299" y="2381"/>
                  </a:lnTo>
                  <a:lnTo>
                    <a:pt x="109633" y="2381"/>
                  </a:lnTo>
                  <a:lnTo>
                    <a:pt x="110299" y="1333"/>
                  </a:lnTo>
                  <a:lnTo>
                    <a:pt x="110585" y="381"/>
                  </a:lnTo>
                  <a:lnTo>
                    <a:pt x="110966" y="0"/>
                  </a:lnTo>
                  <a:lnTo>
                    <a:pt x="111633" y="0"/>
                  </a:lnTo>
                  <a:lnTo>
                    <a:pt x="113252" y="381"/>
                  </a:lnTo>
                  <a:lnTo>
                    <a:pt x="114205" y="381"/>
                  </a:lnTo>
                  <a:lnTo>
                    <a:pt x="114205" y="38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36" name="ZoneTexte 135">
            <a:extLst>
              <a:ext uri="{FF2B5EF4-FFF2-40B4-BE49-F238E27FC236}">
                <a16:creationId xmlns:a16="http://schemas.microsoft.com/office/drawing/2014/main" id="{2D12A037-D0EB-41EA-8473-511306B44AC4}"/>
              </a:ext>
            </a:extLst>
          </p:cNvPr>
          <p:cNvSpPr txBox="1"/>
          <p:nvPr/>
        </p:nvSpPr>
        <p:spPr>
          <a:xfrm>
            <a:off x="4646621" y="5657170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b="1" dirty="0">
                <a:solidFill>
                  <a:schemeClr val="bg2">
                    <a:lumMod val="25000"/>
                  </a:schemeClr>
                </a:solidFill>
                <a:cs typeface="Noto Kufi Arabic"/>
              </a:rPr>
              <a:t>98845</a:t>
            </a:r>
            <a:endParaRPr lang="ar-DZ" b="1" dirty="0">
              <a:solidFill>
                <a:schemeClr val="bg2">
                  <a:lumMod val="25000"/>
                </a:schemeClr>
              </a:solidFill>
              <a:cs typeface="Noto Kufi Arabic"/>
            </a:endParaRPr>
          </a:p>
        </p:txBody>
      </p:sp>
      <p:sp>
        <p:nvSpPr>
          <p:cNvPr id="137" name="ZoneTexte 136">
            <a:extLst>
              <a:ext uri="{FF2B5EF4-FFF2-40B4-BE49-F238E27FC236}">
                <a16:creationId xmlns:a16="http://schemas.microsoft.com/office/drawing/2014/main" id="{5663CEEB-18D4-41CF-A664-42DA430B53BF}"/>
              </a:ext>
            </a:extLst>
          </p:cNvPr>
          <p:cNvSpPr txBox="1"/>
          <p:nvPr/>
        </p:nvSpPr>
        <p:spPr>
          <a:xfrm>
            <a:off x="8721585" y="5682734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b="1" dirty="0">
                <a:solidFill>
                  <a:schemeClr val="bg2">
                    <a:lumMod val="25000"/>
                  </a:schemeClr>
                </a:solidFill>
                <a:cs typeface="Noto Kufi Arabic"/>
              </a:rPr>
              <a:t>15512</a:t>
            </a:r>
            <a:endParaRPr lang="ar-DZ" b="1" dirty="0">
              <a:solidFill>
                <a:schemeClr val="bg2">
                  <a:lumMod val="25000"/>
                </a:schemeClr>
              </a:solidFill>
              <a:cs typeface="Noto Kufi Arabic"/>
            </a:endParaRPr>
          </a:p>
        </p:txBody>
      </p:sp>
      <p:sp>
        <p:nvSpPr>
          <p:cNvPr id="147" name="ZoneTexte 146">
            <a:extLst>
              <a:ext uri="{FF2B5EF4-FFF2-40B4-BE49-F238E27FC236}">
                <a16:creationId xmlns:a16="http://schemas.microsoft.com/office/drawing/2014/main" id="{02837CB7-F0C6-4CAE-8B1C-99154E5BE1B1}"/>
              </a:ext>
            </a:extLst>
          </p:cNvPr>
          <p:cNvSpPr txBox="1"/>
          <p:nvPr/>
        </p:nvSpPr>
        <p:spPr>
          <a:xfrm>
            <a:off x="5999399" y="2825106"/>
            <a:ext cx="433155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DZ" sz="8800" b="1" dirty="0">
                <a:solidFill>
                  <a:srgbClr val="5B8358"/>
                </a:solidFill>
                <a:cs typeface="Noto Kufi Arabic"/>
              </a:rPr>
              <a:t>48,03</a:t>
            </a:r>
            <a:r>
              <a:rPr lang="fr-FR" sz="8800" b="1" dirty="0">
                <a:solidFill>
                  <a:srgbClr val="5B8358"/>
                </a:solidFill>
                <a:cs typeface="Noto Kufi Arabic"/>
              </a:rPr>
              <a:t>%</a:t>
            </a:r>
            <a:endParaRPr lang="ar-DZ" sz="9600" b="1" dirty="0">
              <a:solidFill>
                <a:srgbClr val="5B8358"/>
              </a:solidFill>
              <a:cs typeface="Noto Kufi Arabic"/>
            </a:endParaRPr>
          </a:p>
        </p:txBody>
      </p:sp>
      <p:sp>
        <p:nvSpPr>
          <p:cNvPr id="142" name="TextBox 16">
            <a:extLst>
              <a:ext uri="{FF2B5EF4-FFF2-40B4-BE49-F238E27FC236}">
                <a16:creationId xmlns:a16="http://schemas.microsoft.com/office/drawing/2014/main" id="{4BEEB08C-01A7-437B-BA6E-762F95E8A3CA}"/>
              </a:ext>
            </a:extLst>
          </p:cNvPr>
          <p:cNvSpPr txBox="1"/>
          <p:nvPr/>
        </p:nvSpPr>
        <p:spPr>
          <a:xfrm>
            <a:off x="4686214" y="1089040"/>
            <a:ext cx="66200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DZ" sz="3600" b="1" dirty="0">
                <a:solidFill>
                  <a:schemeClr val="accent6">
                    <a:lumMod val="75000"/>
                  </a:schemeClr>
                </a:solidFill>
                <a:latin typeface="Noto Kufi Arabic" pitchFamily="2" charset="-78"/>
                <a:ea typeface="Noto Kufi Arabic" pitchFamily="2" charset="-78"/>
                <a:cs typeface="Noto Kufi Arabic" pitchFamily="2" charset="-78"/>
              </a:rPr>
              <a:t>20:00</a:t>
            </a:r>
            <a:endParaRPr lang="fr-FR" sz="3600" dirty="0">
              <a:solidFill>
                <a:schemeClr val="accent6">
                  <a:lumMod val="75000"/>
                </a:schemeClr>
              </a:solidFill>
              <a:latin typeface="Noto Kufi Arabic" pitchFamily="2" charset="-78"/>
              <a:ea typeface="Noto Kufi Arabic" pitchFamily="2" charset="-78"/>
              <a:cs typeface="Noto Kufi Arabic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011866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" name="Image 139">
            <a:extLst>
              <a:ext uri="{FF2B5EF4-FFF2-40B4-BE49-F238E27FC236}">
                <a16:creationId xmlns:a16="http://schemas.microsoft.com/office/drawing/2014/main" id="{70930C1B-FC7F-F3A5-9CBD-4C6C203106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520800"/>
            <a:ext cx="12216680" cy="12122350"/>
          </a:xfrm>
          <a:prstGeom prst="rect">
            <a:avLst/>
          </a:prstGeom>
        </p:spPr>
      </p:pic>
      <p:grpSp>
        <p:nvGrpSpPr>
          <p:cNvPr id="4" name="Groupe 3">
            <a:extLst>
              <a:ext uri="{FF2B5EF4-FFF2-40B4-BE49-F238E27FC236}">
                <a16:creationId xmlns:a16="http://schemas.microsoft.com/office/drawing/2014/main" id="{6AAB7F96-89C3-C9E7-10AF-B0EB89284E3F}"/>
              </a:ext>
            </a:extLst>
          </p:cNvPr>
          <p:cNvGrpSpPr/>
          <p:nvPr/>
        </p:nvGrpSpPr>
        <p:grpSpPr>
          <a:xfrm rot="5400000">
            <a:off x="5398286" y="-5435899"/>
            <a:ext cx="1127630" cy="11924201"/>
            <a:chOff x="10856012" y="-2188748"/>
            <a:chExt cx="1127630" cy="11924201"/>
          </a:xfrm>
        </p:grpSpPr>
        <p:grpSp>
          <p:nvGrpSpPr>
            <p:cNvPr id="3" name="Groupe 2">
              <a:extLst>
                <a:ext uri="{FF2B5EF4-FFF2-40B4-BE49-F238E27FC236}">
                  <a16:creationId xmlns:a16="http://schemas.microsoft.com/office/drawing/2014/main" id="{A60BF4C3-D1DD-0A61-DA76-35FD075487A2}"/>
                </a:ext>
              </a:extLst>
            </p:cNvPr>
            <p:cNvGrpSpPr/>
            <p:nvPr/>
          </p:nvGrpSpPr>
          <p:grpSpPr>
            <a:xfrm>
              <a:off x="10856012" y="-2188748"/>
              <a:ext cx="1127630" cy="9605324"/>
              <a:chOff x="10856012" y="-2188748"/>
              <a:chExt cx="1127630" cy="9605324"/>
            </a:xfrm>
          </p:grpSpPr>
          <p:pic>
            <p:nvPicPr>
              <p:cNvPr id="128" name="Image 127">
                <a:extLst>
                  <a:ext uri="{FF2B5EF4-FFF2-40B4-BE49-F238E27FC236}">
                    <a16:creationId xmlns:a16="http://schemas.microsoft.com/office/drawing/2014/main" id="{EB4F3244-F323-C6CB-3E7E-BA382E6AAA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6200000">
                <a:off x="10856012" y="-2188748"/>
                <a:ext cx="1127630" cy="1127630"/>
              </a:xfrm>
              <a:prstGeom prst="rect">
                <a:avLst/>
              </a:prstGeom>
            </p:spPr>
          </p:pic>
          <p:grpSp>
            <p:nvGrpSpPr>
              <p:cNvPr id="2" name="Groupe 1">
                <a:extLst>
                  <a:ext uri="{FF2B5EF4-FFF2-40B4-BE49-F238E27FC236}">
                    <a16:creationId xmlns:a16="http://schemas.microsoft.com/office/drawing/2014/main" id="{E3413FB4-EABD-0619-83E1-FBFB98817DC3}"/>
                  </a:ext>
                </a:extLst>
              </p:cNvPr>
              <p:cNvGrpSpPr/>
              <p:nvPr/>
            </p:nvGrpSpPr>
            <p:grpSpPr>
              <a:xfrm>
                <a:off x="11128143" y="-1073000"/>
                <a:ext cx="769511" cy="8489576"/>
                <a:chOff x="11066794" y="-847690"/>
                <a:chExt cx="769511" cy="8489576"/>
              </a:xfrm>
            </p:grpSpPr>
            <p:sp>
              <p:nvSpPr>
                <p:cNvPr id="129" name="TextBox 36">
                  <a:extLst>
                    <a:ext uri="{FF2B5EF4-FFF2-40B4-BE49-F238E27FC236}">
                      <a16:creationId xmlns:a16="http://schemas.microsoft.com/office/drawing/2014/main" id="{378FDC04-0395-092F-4DCF-3C732722CA92}"/>
                    </a:ext>
                  </a:extLst>
                </p:cNvPr>
                <p:cNvSpPr txBox="1"/>
                <p:nvPr/>
              </p:nvSpPr>
              <p:spPr>
                <a:xfrm rot="16200000">
                  <a:off x="7022061" y="3197043"/>
                  <a:ext cx="8489576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ar-DZ" sz="2000" b="1" dirty="0">
                      <a:solidFill>
                        <a:srgbClr val="4F705D"/>
                      </a:solidFill>
                      <a:effectLst/>
                      <a:latin typeface="Noto Kufi Arabic" pitchFamily="2" charset="-78"/>
                      <a:ea typeface="Noto Kufi Arabic" pitchFamily="2" charset="-78"/>
                      <a:cs typeface="Noto Kufi Arabic" pitchFamily="2" charset="-78"/>
                    </a:rPr>
                    <a:t>الانتخابات الرئاسية المسبقة</a:t>
                  </a:r>
                  <a:endParaRPr lang="en-US" sz="2000" b="1" dirty="0">
                    <a:solidFill>
                      <a:srgbClr val="4F705D"/>
                    </a:solidFill>
                    <a:latin typeface="Noto Kufi Arabic" pitchFamily="2" charset="-78"/>
                    <a:ea typeface="Noto Kufi Arabic" pitchFamily="2" charset="-78"/>
                    <a:cs typeface="Noto Kufi Arabic" pitchFamily="2" charset="-78"/>
                  </a:endParaRPr>
                </a:p>
              </p:txBody>
            </p:sp>
            <p:sp>
              <p:nvSpPr>
                <p:cNvPr id="130" name="ZoneTexte 129">
                  <a:extLst>
                    <a:ext uri="{FF2B5EF4-FFF2-40B4-BE49-F238E27FC236}">
                      <a16:creationId xmlns:a16="http://schemas.microsoft.com/office/drawing/2014/main" id="{EC3A5FE8-6B42-9F60-84FC-DE0AEDD5766E}"/>
                    </a:ext>
                  </a:extLst>
                </p:cNvPr>
                <p:cNvSpPr txBox="1"/>
                <p:nvPr/>
              </p:nvSpPr>
              <p:spPr>
                <a:xfrm rot="16200000">
                  <a:off x="7873860" y="2726528"/>
                  <a:ext cx="7524779" cy="400110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/>
                  <a:r>
                    <a:rPr lang="ar-DZ" sz="2000" b="1" dirty="0">
                      <a:solidFill>
                        <a:schemeClr val="bg2">
                          <a:lumMod val="25000"/>
                        </a:schemeClr>
                      </a:solidFill>
                      <a:latin typeface="Noto Kufi Arabic" pitchFamily="2" charset="-78"/>
                      <a:ea typeface="Noto Kufi Arabic" pitchFamily="2" charset="-78"/>
                      <a:cs typeface="Noto Kufi Arabic" pitchFamily="2" charset="-78"/>
                    </a:rPr>
                    <a:t>7 سبتمبر 2024</a:t>
                  </a:r>
                  <a:endParaRPr lang="fr-FR" sz="2000" dirty="0">
                    <a:solidFill>
                      <a:schemeClr val="bg2">
                        <a:lumMod val="25000"/>
                      </a:schemeClr>
                    </a:solidFill>
                    <a:latin typeface="Noto Kufi Arabic" pitchFamily="2" charset="-78"/>
                    <a:ea typeface="Noto Kufi Arabic" pitchFamily="2" charset="-78"/>
                    <a:cs typeface="Noto Kufi Arabic" pitchFamily="2" charset="-78"/>
                  </a:endParaRPr>
                </a:p>
              </p:txBody>
            </p:sp>
          </p:grpSp>
        </p:grpSp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F424E188-17E6-3631-80B0-7CFFE5825CE8}"/>
                </a:ext>
              </a:extLst>
            </p:cNvPr>
            <p:cNvGrpSpPr/>
            <p:nvPr/>
          </p:nvGrpSpPr>
          <p:grpSpPr>
            <a:xfrm>
              <a:off x="11136259" y="5430634"/>
              <a:ext cx="624488" cy="4304819"/>
              <a:chOff x="11329038" y="5213339"/>
              <a:chExt cx="624488" cy="4304819"/>
            </a:xfrm>
          </p:grpSpPr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028D043E-B862-ECEF-80D4-9188D80287B0}"/>
                  </a:ext>
                </a:extLst>
              </p:cNvPr>
              <p:cNvSpPr/>
              <p:nvPr/>
            </p:nvSpPr>
            <p:spPr>
              <a:xfrm>
                <a:off x="11329038" y="5371515"/>
                <a:ext cx="624488" cy="4146643"/>
              </a:xfrm>
              <a:prstGeom prst="rect">
                <a:avLst/>
              </a:prstGeom>
              <a:solidFill>
                <a:srgbClr val="5B8358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grpSp>
            <p:nvGrpSpPr>
              <p:cNvPr id="68" name="Groupe 67">
                <a:extLst>
                  <a:ext uri="{FF2B5EF4-FFF2-40B4-BE49-F238E27FC236}">
                    <a16:creationId xmlns:a16="http://schemas.microsoft.com/office/drawing/2014/main" id="{664E2F52-FB5C-6848-E809-E59F06B2D91E}"/>
                  </a:ext>
                </a:extLst>
              </p:cNvPr>
              <p:cNvGrpSpPr/>
              <p:nvPr/>
            </p:nvGrpSpPr>
            <p:grpSpPr>
              <a:xfrm rot="16024642">
                <a:off x="11473508" y="5191975"/>
                <a:ext cx="317375" cy="360103"/>
                <a:chOff x="3351525" y="3310163"/>
                <a:chExt cx="133892" cy="144513"/>
              </a:xfrm>
              <a:solidFill>
                <a:srgbClr val="D0545C"/>
              </a:solidFill>
            </p:grpSpPr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B389BDA4-87D1-600E-485C-45AA4AEFFA68}"/>
                    </a:ext>
                  </a:extLst>
                </p:cNvPr>
                <p:cNvSpPr/>
                <p:nvPr/>
              </p:nvSpPr>
              <p:spPr>
                <a:xfrm>
                  <a:off x="3351525" y="3310163"/>
                  <a:ext cx="133892" cy="144513"/>
                </a:xfrm>
                <a:custGeom>
                  <a:avLst/>
                  <a:gdLst>
                    <a:gd name="connsiteX0" fmla="*/ 444500 w 823660"/>
                    <a:gd name="connsiteY0" fmla="*/ 0 h 889000"/>
                    <a:gd name="connsiteX1" fmla="*/ 813087 w 823660"/>
                    <a:gd name="connsiteY1" fmla="*/ 195976 h 889000"/>
                    <a:gd name="connsiteX2" fmla="*/ 823660 w 823660"/>
                    <a:gd name="connsiteY2" fmla="*/ 215455 h 889000"/>
                    <a:gd name="connsiteX3" fmla="*/ 815762 w 823660"/>
                    <a:gd name="connsiteY3" fmla="*/ 206508 h 889000"/>
                    <a:gd name="connsiteX4" fmla="*/ 551398 w 823660"/>
                    <a:gd name="connsiteY4" fmla="*/ 104149 h 889000"/>
                    <a:gd name="connsiteX5" fmla="*/ 177531 w 823660"/>
                    <a:gd name="connsiteY5" fmla="*/ 453623 h 889000"/>
                    <a:gd name="connsiteX6" fmla="*/ 551398 w 823660"/>
                    <a:gd name="connsiteY6" fmla="*/ 803097 h 889000"/>
                    <a:gd name="connsiteX7" fmla="*/ 760431 w 823660"/>
                    <a:gd name="connsiteY7" fmla="*/ 743412 h 889000"/>
                    <a:gd name="connsiteX8" fmla="*/ 790904 w 823660"/>
                    <a:gd name="connsiteY8" fmla="*/ 719910 h 889000"/>
                    <a:gd name="connsiteX9" fmla="*/ 758809 w 823660"/>
                    <a:gd name="connsiteY9" fmla="*/ 758809 h 889000"/>
                    <a:gd name="connsiteX10" fmla="*/ 444500 w 823660"/>
                    <a:gd name="connsiteY10" fmla="*/ 889000 h 889000"/>
                    <a:gd name="connsiteX11" fmla="*/ 0 w 823660"/>
                    <a:gd name="connsiteY11" fmla="*/ 444500 h 889000"/>
                    <a:gd name="connsiteX12" fmla="*/ 444500 w 823660"/>
                    <a:gd name="connsiteY12" fmla="*/ 0 h 889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23660" h="889000">
                      <a:moveTo>
                        <a:pt x="444500" y="0"/>
                      </a:moveTo>
                      <a:cubicBezTo>
                        <a:pt x="597932" y="0"/>
                        <a:pt x="733207" y="77738"/>
                        <a:pt x="813087" y="195976"/>
                      </a:cubicBezTo>
                      <a:lnTo>
                        <a:pt x="823660" y="215455"/>
                      </a:lnTo>
                      <a:lnTo>
                        <a:pt x="815762" y="206508"/>
                      </a:lnTo>
                      <a:cubicBezTo>
                        <a:pt x="748105" y="143265"/>
                        <a:pt x="654639" y="104149"/>
                        <a:pt x="551398" y="104149"/>
                      </a:cubicBezTo>
                      <a:cubicBezTo>
                        <a:pt x="344917" y="104149"/>
                        <a:pt x="177531" y="260614"/>
                        <a:pt x="177531" y="453623"/>
                      </a:cubicBezTo>
                      <a:cubicBezTo>
                        <a:pt x="177531" y="646632"/>
                        <a:pt x="344917" y="803097"/>
                        <a:pt x="551398" y="803097"/>
                      </a:cubicBezTo>
                      <a:cubicBezTo>
                        <a:pt x="628829" y="803097"/>
                        <a:pt x="700761" y="781094"/>
                        <a:pt x="760431" y="743412"/>
                      </a:cubicBezTo>
                      <a:lnTo>
                        <a:pt x="790904" y="719910"/>
                      </a:lnTo>
                      <a:lnTo>
                        <a:pt x="758809" y="758809"/>
                      </a:lnTo>
                      <a:cubicBezTo>
                        <a:pt x="678371" y="839248"/>
                        <a:pt x="567246" y="889000"/>
                        <a:pt x="444500" y="889000"/>
                      </a:cubicBezTo>
                      <a:cubicBezTo>
                        <a:pt x="199009" y="889000"/>
                        <a:pt x="0" y="689991"/>
                        <a:pt x="0" y="444500"/>
                      </a:cubicBezTo>
                      <a:cubicBezTo>
                        <a:pt x="0" y="199009"/>
                        <a:pt x="199009" y="0"/>
                        <a:pt x="44450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0" name="Étoile : 5 branches 69">
                  <a:extLst>
                    <a:ext uri="{FF2B5EF4-FFF2-40B4-BE49-F238E27FC236}">
                      <a16:creationId xmlns:a16="http://schemas.microsoft.com/office/drawing/2014/main" id="{E0597317-0A1C-594F-FE5A-A8C9181C13FA}"/>
                    </a:ext>
                  </a:extLst>
                </p:cNvPr>
                <p:cNvSpPr/>
                <p:nvPr/>
              </p:nvSpPr>
              <p:spPr>
                <a:xfrm rot="1136596">
                  <a:off x="3416028" y="3352515"/>
                  <a:ext cx="59749" cy="59749"/>
                </a:xfrm>
                <a:prstGeom prst="star5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</p:grpSp>
        </p:grpSp>
      </p:grpSp>
      <p:sp>
        <p:nvSpPr>
          <p:cNvPr id="131" name="TextBox 16">
            <a:extLst>
              <a:ext uri="{FF2B5EF4-FFF2-40B4-BE49-F238E27FC236}">
                <a16:creationId xmlns:a16="http://schemas.microsoft.com/office/drawing/2014/main" id="{95F5F92E-778C-9551-372E-34F33F2E4197}"/>
              </a:ext>
            </a:extLst>
          </p:cNvPr>
          <p:cNvSpPr txBox="1"/>
          <p:nvPr/>
        </p:nvSpPr>
        <p:spPr>
          <a:xfrm>
            <a:off x="5069115" y="2658194"/>
            <a:ext cx="66200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DZ" sz="3600" b="1" dirty="0">
                <a:solidFill>
                  <a:schemeClr val="bg2">
                    <a:lumMod val="25000"/>
                  </a:schemeClr>
                </a:solidFill>
                <a:latin typeface="Noto Kufi Arabic" pitchFamily="2" charset="-78"/>
                <a:ea typeface="Noto Kufi Arabic" pitchFamily="2" charset="-78"/>
                <a:cs typeface="Noto Kufi Arabic" pitchFamily="2" charset="-78"/>
              </a:rPr>
              <a:t>معدل  نسبة المشاركة الأولية </a:t>
            </a:r>
            <a:endParaRPr lang="fr-FR" sz="3600" dirty="0">
              <a:solidFill>
                <a:schemeClr val="bg2">
                  <a:lumMod val="25000"/>
                </a:schemeClr>
              </a:solidFill>
              <a:latin typeface="Noto Kufi Arabic" pitchFamily="2" charset="-78"/>
              <a:ea typeface="Noto Kufi Arabic" pitchFamily="2" charset="-78"/>
              <a:cs typeface="Noto Kufi Arabic" pitchFamily="2" charset="-78"/>
            </a:endParaRPr>
          </a:p>
        </p:txBody>
      </p:sp>
      <p:grpSp>
        <p:nvGrpSpPr>
          <p:cNvPr id="71" name="Groupe 70">
            <a:extLst>
              <a:ext uri="{FF2B5EF4-FFF2-40B4-BE49-F238E27FC236}">
                <a16:creationId xmlns:a16="http://schemas.microsoft.com/office/drawing/2014/main" id="{A67FCBCC-A538-4CFC-3E3B-55D59970EC02}"/>
              </a:ext>
            </a:extLst>
          </p:cNvPr>
          <p:cNvGrpSpPr/>
          <p:nvPr/>
        </p:nvGrpSpPr>
        <p:grpSpPr>
          <a:xfrm>
            <a:off x="60200" y="1377662"/>
            <a:ext cx="4704268" cy="4671908"/>
            <a:chOff x="269699" y="3702811"/>
            <a:chExt cx="2977419" cy="2981991"/>
          </a:xfrm>
          <a:solidFill>
            <a:srgbClr val="5B8358"/>
          </a:solidFill>
        </p:grpSpPr>
        <p:pic>
          <p:nvPicPr>
            <p:cNvPr id="72" name="Graphique 71">
              <a:extLst>
                <a:ext uri="{FF2B5EF4-FFF2-40B4-BE49-F238E27FC236}">
                  <a16:creationId xmlns:a16="http://schemas.microsoft.com/office/drawing/2014/main" id="{729C15E9-50FE-8020-B124-5E4EC009F3F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62281" y="4897546"/>
              <a:ext cx="447161" cy="426079"/>
            </a:xfrm>
            <a:prstGeom prst="rect">
              <a:avLst/>
            </a:prstGeom>
          </p:spPr>
        </p:pic>
        <p:pic>
          <p:nvPicPr>
            <p:cNvPr id="73" name="Graphique 72">
              <a:extLst>
                <a:ext uri="{FF2B5EF4-FFF2-40B4-BE49-F238E27FC236}">
                  <a16:creationId xmlns:a16="http://schemas.microsoft.com/office/drawing/2014/main" id="{D90B2365-6A8F-8A22-F70C-1E609A7B33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330760" y="4951358"/>
              <a:ext cx="219764" cy="159228"/>
            </a:xfrm>
            <a:prstGeom prst="rect">
              <a:avLst/>
            </a:prstGeom>
          </p:spPr>
        </p:pic>
        <p:pic>
          <p:nvPicPr>
            <p:cNvPr id="74" name="Graphique 73">
              <a:extLst>
                <a:ext uri="{FF2B5EF4-FFF2-40B4-BE49-F238E27FC236}">
                  <a16:creationId xmlns:a16="http://schemas.microsoft.com/office/drawing/2014/main" id="{E4B4FD6F-6082-38CF-05B8-A08277AACCD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496392" y="4778501"/>
              <a:ext cx="219764" cy="159228"/>
            </a:xfrm>
            <a:prstGeom prst="rect">
              <a:avLst/>
            </a:prstGeom>
          </p:spPr>
        </p:pic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07DD2CCC-D2E1-9130-7713-FA4A566B7BF3}"/>
                </a:ext>
              </a:extLst>
            </p:cNvPr>
            <p:cNvSpPr/>
            <p:nvPr/>
          </p:nvSpPr>
          <p:spPr>
            <a:xfrm>
              <a:off x="1386314" y="4649786"/>
              <a:ext cx="434054" cy="545020"/>
            </a:xfrm>
            <a:custGeom>
              <a:avLst/>
              <a:gdLst>
                <a:gd name="connsiteX0" fmla="*/ 420910 w 434054"/>
                <a:gd name="connsiteY0" fmla="*/ 530257 h 545020"/>
                <a:gd name="connsiteX1" fmla="*/ 417957 w 434054"/>
                <a:gd name="connsiteY1" fmla="*/ 528542 h 545020"/>
                <a:gd name="connsiteX2" fmla="*/ 414338 w 434054"/>
                <a:gd name="connsiteY2" fmla="*/ 526923 h 545020"/>
                <a:gd name="connsiteX3" fmla="*/ 411099 w 434054"/>
                <a:gd name="connsiteY3" fmla="*/ 525970 h 545020"/>
                <a:gd name="connsiteX4" fmla="*/ 401288 w 434054"/>
                <a:gd name="connsiteY4" fmla="*/ 525970 h 545020"/>
                <a:gd name="connsiteX5" fmla="*/ 399002 w 434054"/>
                <a:gd name="connsiteY5" fmla="*/ 519684 h 545020"/>
                <a:gd name="connsiteX6" fmla="*/ 397288 w 434054"/>
                <a:gd name="connsiteY6" fmla="*/ 516445 h 545020"/>
                <a:gd name="connsiteX7" fmla="*/ 393668 w 434054"/>
                <a:gd name="connsiteY7" fmla="*/ 514445 h 545020"/>
                <a:gd name="connsiteX8" fmla="*/ 386810 w 434054"/>
                <a:gd name="connsiteY8" fmla="*/ 517112 h 545020"/>
                <a:gd name="connsiteX9" fmla="*/ 378333 w 434054"/>
                <a:gd name="connsiteY9" fmla="*/ 518065 h 545020"/>
                <a:gd name="connsiteX10" fmla="*/ 366141 w 434054"/>
                <a:gd name="connsiteY10" fmla="*/ 520732 h 545020"/>
                <a:gd name="connsiteX11" fmla="*/ 355282 w 434054"/>
                <a:gd name="connsiteY11" fmla="*/ 519017 h 545020"/>
                <a:gd name="connsiteX12" fmla="*/ 346139 w 434054"/>
                <a:gd name="connsiteY12" fmla="*/ 519017 h 545020"/>
                <a:gd name="connsiteX13" fmla="*/ 328422 w 434054"/>
                <a:gd name="connsiteY13" fmla="*/ 515493 h 545020"/>
                <a:gd name="connsiteX14" fmla="*/ 323183 w 434054"/>
                <a:gd name="connsiteY14" fmla="*/ 514445 h 545020"/>
                <a:gd name="connsiteX15" fmla="*/ 315659 w 434054"/>
                <a:gd name="connsiteY15" fmla="*/ 514445 h 545020"/>
                <a:gd name="connsiteX16" fmla="*/ 308705 w 434054"/>
                <a:gd name="connsiteY16" fmla="*/ 516445 h 545020"/>
                <a:gd name="connsiteX17" fmla="*/ 302514 w 434054"/>
                <a:gd name="connsiteY17" fmla="*/ 519017 h 545020"/>
                <a:gd name="connsiteX18" fmla="*/ 288036 w 434054"/>
                <a:gd name="connsiteY18" fmla="*/ 525970 h 545020"/>
                <a:gd name="connsiteX19" fmla="*/ 283464 w 434054"/>
                <a:gd name="connsiteY19" fmla="*/ 526923 h 545020"/>
                <a:gd name="connsiteX20" fmla="*/ 279559 w 434054"/>
                <a:gd name="connsiteY20" fmla="*/ 527590 h 545020"/>
                <a:gd name="connsiteX21" fmla="*/ 277273 w 434054"/>
                <a:gd name="connsiteY21" fmla="*/ 532162 h 545020"/>
                <a:gd name="connsiteX22" fmla="*/ 270986 w 434054"/>
                <a:gd name="connsiteY22" fmla="*/ 532828 h 545020"/>
                <a:gd name="connsiteX23" fmla="*/ 255270 w 434054"/>
                <a:gd name="connsiteY23" fmla="*/ 533781 h 545020"/>
                <a:gd name="connsiteX24" fmla="*/ 246031 w 434054"/>
                <a:gd name="connsiteY24" fmla="*/ 533781 h 545020"/>
                <a:gd name="connsiteX25" fmla="*/ 239840 w 434054"/>
                <a:gd name="connsiteY25" fmla="*/ 535495 h 545020"/>
                <a:gd name="connsiteX26" fmla="*/ 235268 w 434054"/>
                <a:gd name="connsiteY26" fmla="*/ 537115 h 545020"/>
                <a:gd name="connsiteX27" fmla="*/ 223076 w 434054"/>
                <a:gd name="connsiteY27" fmla="*/ 539115 h 545020"/>
                <a:gd name="connsiteX28" fmla="*/ 210598 w 434054"/>
                <a:gd name="connsiteY28" fmla="*/ 540734 h 545020"/>
                <a:gd name="connsiteX29" fmla="*/ 203740 w 434054"/>
                <a:gd name="connsiteY29" fmla="*/ 542353 h 545020"/>
                <a:gd name="connsiteX30" fmla="*/ 198501 w 434054"/>
                <a:gd name="connsiteY30" fmla="*/ 545020 h 545020"/>
                <a:gd name="connsiteX31" fmla="*/ 189928 w 434054"/>
                <a:gd name="connsiteY31" fmla="*/ 545020 h 545020"/>
                <a:gd name="connsiteX32" fmla="*/ 181737 w 434054"/>
                <a:gd name="connsiteY32" fmla="*/ 542353 h 545020"/>
                <a:gd name="connsiteX33" fmla="*/ 175546 w 434054"/>
                <a:gd name="connsiteY33" fmla="*/ 541687 h 545020"/>
                <a:gd name="connsiteX34" fmla="*/ 170212 w 434054"/>
                <a:gd name="connsiteY34" fmla="*/ 539115 h 545020"/>
                <a:gd name="connsiteX35" fmla="*/ 160115 w 434054"/>
                <a:gd name="connsiteY35" fmla="*/ 534448 h 545020"/>
                <a:gd name="connsiteX36" fmla="*/ 152495 w 434054"/>
                <a:gd name="connsiteY36" fmla="*/ 532828 h 545020"/>
                <a:gd name="connsiteX37" fmla="*/ 146304 w 434054"/>
                <a:gd name="connsiteY37" fmla="*/ 530257 h 545020"/>
                <a:gd name="connsiteX38" fmla="*/ 138779 w 434054"/>
                <a:gd name="connsiteY38" fmla="*/ 528542 h 545020"/>
                <a:gd name="connsiteX39" fmla="*/ 126587 w 434054"/>
                <a:gd name="connsiteY39" fmla="*/ 524351 h 545020"/>
                <a:gd name="connsiteX40" fmla="*/ 118777 w 434054"/>
                <a:gd name="connsiteY40" fmla="*/ 522351 h 545020"/>
                <a:gd name="connsiteX41" fmla="*/ 104299 w 434054"/>
                <a:gd name="connsiteY41" fmla="*/ 523303 h 545020"/>
                <a:gd name="connsiteX42" fmla="*/ 91154 w 434054"/>
                <a:gd name="connsiteY42" fmla="*/ 514445 h 545020"/>
                <a:gd name="connsiteX43" fmla="*/ 80677 w 434054"/>
                <a:gd name="connsiteY43" fmla="*/ 506920 h 545020"/>
                <a:gd name="connsiteX44" fmla="*/ 75057 w 434054"/>
                <a:gd name="connsiteY44" fmla="*/ 502348 h 545020"/>
                <a:gd name="connsiteX45" fmla="*/ 64579 w 434054"/>
                <a:gd name="connsiteY45" fmla="*/ 493776 h 545020"/>
                <a:gd name="connsiteX46" fmla="*/ 51435 w 434054"/>
                <a:gd name="connsiteY46" fmla="*/ 479679 h 545020"/>
                <a:gd name="connsiteX47" fmla="*/ 44577 w 434054"/>
                <a:gd name="connsiteY47" fmla="*/ 474440 h 545020"/>
                <a:gd name="connsiteX48" fmla="*/ 34766 w 434054"/>
                <a:gd name="connsiteY48" fmla="*/ 468154 h 545020"/>
                <a:gd name="connsiteX49" fmla="*/ 26194 w 434054"/>
                <a:gd name="connsiteY49" fmla="*/ 463963 h 545020"/>
                <a:gd name="connsiteX50" fmla="*/ 15716 w 434054"/>
                <a:gd name="connsiteY50" fmla="*/ 458057 h 545020"/>
                <a:gd name="connsiteX51" fmla="*/ 7144 w 434054"/>
                <a:gd name="connsiteY51" fmla="*/ 454438 h 545020"/>
                <a:gd name="connsiteX52" fmla="*/ 0 w 434054"/>
                <a:gd name="connsiteY52" fmla="*/ 447485 h 545020"/>
                <a:gd name="connsiteX53" fmla="*/ 5525 w 434054"/>
                <a:gd name="connsiteY53" fmla="*/ 443294 h 545020"/>
                <a:gd name="connsiteX54" fmla="*/ 36385 w 434054"/>
                <a:gd name="connsiteY54" fmla="*/ 415004 h 545020"/>
                <a:gd name="connsiteX55" fmla="*/ 39052 w 434054"/>
                <a:gd name="connsiteY55" fmla="*/ 401574 h 545020"/>
                <a:gd name="connsiteX56" fmla="*/ 40005 w 434054"/>
                <a:gd name="connsiteY56" fmla="*/ 397288 h 545020"/>
                <a:gd name="connsiteX57" fmla="*/ 39624 w 434054"/>
                <a:gd name="connsiteY57" fmla="*/ 395669 h 545020"/>
                <a:gd name="connsiteX58" fmla="*/ 32480 w 434054"/>
                <a:gd name="connsiteY58" fmla="*/ 353378 h 545020"/>
                <a:gd name="connsiteX59" fmla="*/ 36671 w 434054"/>
                <a:gd name="connsiteY59" fmla="*/ 335280 h 545020"/>
                <a:gd name="connsiteX60" fmla="*/ 38005 w 434054"/>
                <a:gd name="connsiteY60" fmla="*/ 332041 h 545020"/>
                <a:gd name="connsiteX61" fmla="*/ 42005 w 434054"/>
                <a:gd name="connsiteY61" fmla="*/ 319849 h 545020"/>
                <a:gd name="connsiteX62" fmla="*/ 42005 w 434054"/>
                <a:gd name="connsiteY62" fmla="*/ 319183 h 545020"/>
                <a:gd name="connsiteX63" fmla="*/ 95821 w 434054"/>
                <a:gd name="connsiteY63" fmla="*/ 279844 h 545020"/>
                <a:gd name="connsiteX64" fmla="*/ 107252 w 434054"/>
                <a:gd name="connsiteY64" fmla="*/ 271367 h 545020"/>
                <a:gd name="connsiteX65" fmla="*/ 132493 w 434054"/>
                <a:gd name="connsiteY65" fmla="*/ 226409 h 545020"/>
                <a:gd name="connsiteX66" fmla="*/ 132493 w 434054"/>
                <a:gd name="connsiteY66" fmla="*/ 225742 h 545020"/>
                <a:gd name="connsiteX67" fmla="*/ 133540 w 434054"/>
                <a:gd name="connsiteY67" fmla="*/ 224695 h 545020"/>
                <a:gd name="connsiteX68" fmla="*/ 186309 w 434054"/>
                <a:gd name="connsiteY68" fmla="*/ 163735 h 545020"/>
                <a:gd name="connsiteX69" fmla="*/ 188309 w 434054"/>
                <a:gd name="connsiteY69" fmla="*/ 161353 h 545020"/>
                <a:gd name="connsiteX70" fmla="*/ 225743 w 434054"/>
                <a:gd name="connsiteY70" fmla="*/ 133826 h 545020"/>
                <a:gd name="connsiteX71" fmla="*/ 256223 w 434054"/>
                <a:gd name="connsiteY71" fmla="*/ 111823 h 545020"/>
                <a:gd name="connsiteX72" fmla="*/ 268034 w 434054"/>
                <a:gd name="connsiteY72" fmla="*/ 103632 h 545020"/>
                <a:gd name="connsiteX73" fmla="*/ 291370 w 434054"/>
                <a:gd name="connsiteY73" fmla="*/ 87249 h 545020"/>
                <a:gd name="connsiteX74" fmla="*/ 310039 w 434054"/>
                <a:gd name="connsiteY74" fmla="*/ 75724 h 545020"/>
                <a:gd name="connsiteX75" fmla="*/ 348424 w 434054"/>
                <a:gd name="connsiteY75" fmla="*/ 50863 h 545020"/>
                <a:gd name="connsiteX76" fmla="*/ 413385 w 434054"/>
                <a:gd name="connsiteY76" fmla="*/ 10477 h 545020"/>
                <a:gd name="connsiteX77" fmla="*/ 422243 w 434054"/>
                <a:gd name="connsiteY77" fmla="*/ 4858 h 545020"/>
                <a:gd name="connsiteX78" fmla="*/ 429768 w 434054"/>
                <a:gd name="connsiteY78" fmla="*/ 286 h 545020"/>
                <a:gd name="connsiteX79" fmla="*/ 430149 w 434054"/>
                <a:gd name="connsiteY79" fmla="*/ 0 h 545020"/>
                <a:gd name="connsiteX80" fmla="*/ 427482 w 434054"/>
                <a:gd name="connsiteY80" fmla="*/ 94774 h 545020"/>
                <a:gd name="connsiteX81" fmla="*/ 426530 w 434054"/>
                <a:gd name="connsiteY81" fmla="*/ 111157 h 545020"/>
                <a:gd name="connsiteX82" fmla="*/ 426244 w 434054"/>
                <a:gd name="connsiteY82" fmla="*/ 112871 h 545020"/>
                <a:gd name="connsiteX83" fmla="*/ 425196 w 434054"/>
                <a:gd name="connsiteY83" fmla="*/ 155448 h 545020"/>
                <a:gd name="connsiteX84" fmla="*/ 424910 w 434054"/>
                <a:gd name="connsiteY84" fmla="*/ 188595 h 545020"/>
                <a:gd name="connsiteX85" fmla="*/ 421957 w 434054"/>
                <a:gd name="connsiteY85" fmla="*/ 214598 h 545020"/>
                <a:gd name="connsiteX86" fmla="*/ 421291 w 434054"/>
                <a:gd name="connsiteY86" fmla="*/ 215170 h 545020"/>
                <a:gd name="connsiteX87" fmla="*/ 415385 w 434054"/>
                <a:gd name="connsiteY87" fmla="*/ 238792 h 545020"/>
                <a:gd name="connsiteX88" fmla="*/ 407194 w 434054"/>
                <a:gd name="connsiteY88" fmla="*/ 275558 h 545020"/>
                <a:gd name="connsiteX89" fmla="*/ 407480 w 434054"/>
                <a:gd name="connsiteY89" fmla="*/ 277844 h 545020"/>
                <a:gd name="connsiteX90" fmla="*/ 407861 w 434054"/>
                <a:gd name="connsiteY90" fmla="*/ 278892 h 545020"/>
                <a:gd name="connsiteX91" fmla="*/ 410147 w 434054"/>
                <a:gd name="connsiteY91" fmla="*/ 291656 h 545020"/>
                <a:gd name="connsiteX92" fmla="*/ 415004 w 434054"/>
                <a:gd name="connsiteY92" fmla="*/ 321183 h 545020"/>
                <a:gd name="connsiteX93" fmla="*/ 421291 w 434054"/>
                <a:gd name="connsiteY93" fmla="*/ 354997 h 545020"/>
                <a:gd name="connsiteX94" fmla="*/ 421291 w 434054"/>
                <a:gd name="connsiteY94" fmla="*/ 355282 h 545020"/>
                <a:gd name="connsiteX95" fmla="*/ 424244 w 434054"/>
                <a:gd name="connsiteY95" fmla="*/ 372713 h 545020"/>
                <a:gd name="connsiteX96" fmla="*/ 434054 w 434054"/>
                <a:gd name="connsiteY96" fmla="*/ 429768 h 545020"/>
                <a:gd name="connsiteX97" fmla="*/ 429197 w 434054"/>
                <a:gd name="connsiteY97" fmla="*/ 449199 h 545020"/>
                <a:gd name="connsiteX98" fmla="*/ 426244 w 434054"/>
                <a:gd name="connsiteY98" fmla="*/ 461677 h 545020"/>
                <a:gd name="connsiteX99" fmla="*/ 426815 w 434054"/>
                <a:gd name="connsiteY99" fmla="*/ 461296 h 545020"/>
                <a:gd name="connsiteX100" fmla="*/ 422910 w 434054"/>
                <a:gd name="connsiteY100" fmla="*/ 489204 h 545020"/>
                <a:gd name="connsiteX101" fmla="*/ 422243 w 434054"/>
                <a:gd name="connsiteY101" fmla="*/ 504635 h 545020"/>
                <a:gd name="connsiteX102" fmla="*/ 421291 w 434054"/>
                <a:gd name="connsiteY102" fmla="*/ 529590 h 545020"/>
                <a:gd name="connsiteX103" fmla="*/ 420910 w 434054"/>
                <a:gd name="connsiteY103" fmla="*/ 529876 h 545020"/>
                <a:gd name="connsiteX104" fmla="*/ 420910 w 434054"/>
                <a:gd name="connsiteY104" fmla="*/ 530257 h 54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434054" h="545020">
                  <a:moveTo>
                    <a:pt x="420910" y="530257"/>
                  </a:moveTo>
                  <a:lnTo>
                    <a:pt x="417957" y="528542"/>
                  </a:lnTo>
                  <a:lnTo>
                    <a:pt x="414338" y="526923"/>
                  </a:lnTo>
                  <a:lnTo>
                    <a:pt x="411099" y="525970"/>
                  </a:lnTo>
                  <a:lnTo>
                    <a:pt x="401288" y="525970"/>
                  </a:lnTo>
                  <a:lnTo>
                    <a:pt x="399002" y="519684"/>
                  </a:lnTo>
                  <a:lnTo>
                    <a:pt x="397288" y="516445"/>
                  </a:lnTo>
                  <a:lnTo>
                    <a:pt x="393668" y="514445"/>
                  </a:lnTo>
                  <a:lnTo>
                    <a:pt x="386810" y="517112"/>
                  </a:lnTo>
                  <a:lnTo>
                    <a:pt x="378333" y="518065"/>
                  </a:lnTo>
                  <a:lnTo>
                    <a:pt x="366141" y="520732"/>
                  </a:lnTo>
                  <a:lnTo>
                    <a:pt x="355282" y="519017"/>
                  </a:lnTo>
                  <a:lnTo>
                    <a:pt x="346139" y="519017"/>
                  </a:lnTo>
                  <a:lnTo>
                    <a:pt x="328422" y="515493"/>
                  </a:lnTo>
                  <a:lnTo>
                    <a:pt x="323183" y="514445"/>
                  </a:lnTo>
                  <a:lnTo>
                    <a:pt x="315659" y="514445"/>
                  </a:lnTo>
                  <a:lnTo>
                    <a:pt x="308705" y="516445"/>
                  </a:lnTo>
                  <a:lnTo>
                    <a:pt x="302514" y="519017"/>
                  </a:lnTo>
                  <a:lnTo>
                    <a:pt x="288036" y="525970"/>
                  </a:lnTo>
                  <a:lnTo>
                    <a:pt x="283464" y="526923"/>
                  </a:lnTo>
                  <a:lnTo>
                    <a:pt x="279559" y="527590"/>
                  </a:lnTo>
                  <a:lnTo>
                    <a:pt x="277273" y="532162"/>
                  </a:lnTo>
                  <a:lnTo>
                    <a:pt x="270986" y="532828"/>
                  </a:lnTo>
                  <a:lnTo>
                    <a:pt x="255270" y="533781"/>
                  </a:lnTo>
                  <a:lnTo>
                    <a:pt x="246031" y="533781"/>
                  </a:lnTo>
                  <a:lnTo>
                    <a:pt x="239840" y="535495"/>
                  </a:lnTo>
                  <a:lnTo>
                    <a:pt x="235268" y="537115"/>
                  </a:lnTo>
                  <a:lnTo>
                    <a:pt x="223076" y="539115"/>
                  </a:lnTo>
                  <a:lnTo>
                    <a:pt x="210598" y="540734"/>
                  </a:lnTo>
                  <a:lnTo>
                    <a:pt x="203740" y="542353"/>
                  </a:lnTo>
                  <a:lnTo>
                    <a:pt x="198501" y="545020"/>
                  </a:lnTo>
                  <a:lnTo>
                    <a:pt x="189928" y="545020"/>
                  </a:lnTo>
                  <a:lnTo>
                    <a:pt x="181737" y="542353"/>
                  </a:lnTo>
                  <a:lnTo>
                    <a:pt x="175546" y="541687"/>
                  </a:lnTo>
                  <a:lnTo>
                    <a:pt x="170212" y="539115"/>
                  </a:lnTo>
                  <a:lnTo>
                    <a:pt x="160115" y="534448"/>
                  </a:lnTo>
                  <a:lnTo>
                    <a:pt x="152495" y="532828"/>
                  </a:lnTo>
                  <a:lnTo>
                    <a:pt x="146304" y="530257"/>
                  </a:lnTo>
                  <a:lnTo>
                    <a:pt x="138779" y="528542"/>
                  </a:lnTo>
                  <a:lnTo>
                    <a:pt x="126587" y="524351"/>
                  </a:lnTo>
                  <a:lnTo>
                    <a:pt x="118777" y="522351"/>
                  </a:lnTo>
                  <a:lnTo>
                    <a:pt x="104299" y="523303"/>
                  </a:lnTo>
                  <a:lnTo>
                    <a:pt x="91154" y="514445"/>
                  </a:lnTo>
                  <a:lnTo>
                    <a:pt x="80677" y="506920"/>
                  </a:lnTo>
                  <a:lnTo>
                    <a:pt x="75057" y="502348"/>
                  </a:lnTo>
                  <a:lnTo>
                    <a:pt x="64579" y="493776"/>
                  </a:lnTo>
                  <a:lnTo>
                    <a:pt x="51435" y="479679"/>
                  </a:lnTo>
                  <a:lnTo>
                    <a:pt x="44577" y="474440"/>
                  </a:lnTo>
                  <a:lnTo>
                    <a:pt x="34766" y="468154"/>
                  </a:lnTo>
                  <a:lnTo>
                    <a:pt x="26194" y="463963"/>
                  </a:lnTo>
                  <a:lnTo>
                    <a:pt x="15716" y="458057"/>
                  </a:lnTo>
                  <a:lnTo>
                    <a:pt x="7144" y="454438"/>
                  </a:lnTo>
                  <a:lnTo>
                    <a:pt x="0" y="447485"/>
                  </a:lnTo>
                  <a:lnTo>
                    <a:pt x="5525" y="443294"/>
                  </a:lnTo>
                  <a:lnTo>
                    <a:pt x="36385" y="415004"/>
                  </a:lnTo>
                  <a:lnTo>
                    <a:pt x="39052" y="401574"/>
                  </a:lnTo>
                  <a:lnTo>
                    <a:pt x="40005" y="397288"/>
                  </a:lnTo>
                  <a:lnTo>
                    <a:pt x="39624" y="395669"/>
                  </a:lnTo>
                  <a:lnTo>
                    <a:pt x="32480" y="353378"/>
                  </a:lnTo>
                  <a:lnTo>
                    <a:pt x="36671" y="335280"/>
                  </a:lnTo>
                  <a:lnTo>
                    <a:pt x="38005" y="332041"/>
                  </a:lnTo>
                  <a:lnTo>
                    <a:pt x="42005" y="319849"/>
                  </a:lnTo>
                  <a:lnTo>
                    <a:pt x="42005" y="319183"/>
                  </a:lnTo>
                  <a:lnTo>
                    <a:pt x="95821" y="279844"/>
                  </a:lnTo>
                  <a:lnTo>
                    <a:pt x="107252" y="271367"/>
                  </a:lnTo>
                  <a:lnTo>
                    <a:pt x="132493" y="226409"/>
                  </a:lnTo>
                  <a:lnTo>
                    <a:pt x="132493" y="225742"/>
                  </a:lnTo>
                  <a:lnTo>
                    <a:pt x="133540" y="224695"/>
                  </a:lnTo>
                  <a:lnTo>
                    <a:pt x="186309" y="163735"/>
                  </a:lnTo>
                  <a:lnTo>
                    <a:pt x="188309" y="161353"/>
                  </a:lnTo>
                  <a:lnTo>
                    <a:pt x="225743" y="133826"/>
                  </a:lnTo>
                  <a:lnTo>
                    <a:pt x="256223" y="111823"/>
                  </a:lnTo>
                  <a:lnTo>
                    <a:pt x="268034" y="103632"/>
                  </a:lnTo>
                  <a:lnTo>
                    <a:pt x="291370" y="87249"/>
                  </a:lnTo>
                  <a:lnTo>
                    <a:pt x="310039" y="75724"/>
                  </a:lnTo>
                  <a:lnTo>
                    <a:pt x="348424" y="50863"/>
                  </a:lnTo>
                  <a:lnTo>
                    <a:pt x="413385" y="10477"/>
                  </a:lnTo>
                  <a:lnTo>
                    <a:pt x="422243" y="4858"/>
                  </a:lnTo>
                  <a:lnTo>
                    <a:pt x="429768" y="286"/>
                  </a:lnTo>
                  <a:lnTo>
                    <a:pt x="430149" y="0"/>
                  </a:lnTo>
                  <a:lnTo>
                    <a:pt x="427482" y="94774"/>
                  </a:lnTo>
                  <a:lnTo>
                    <a:pt x="426530" y="111157"/>
                  </a:lnTo>
                  <a:lnTo>
                    <a:pt x="426244" y="112871"/>
                  </a:lnTo>
                  <a:lnTo>
                    <a:pt x="425196" y="155448"/>
                  </a:lnTo>
                  <a:lnTo>
                    <a:pt x="424910" y="188595"/>
                  </a:lnTo>
                  <a:lnTo>
                    <a:pt x="421957" y="214598"/>
                  </a:lnTo>
                  <a:lnTo>
                    <a:pt x="421291" y="215170"/>
                  </a:lnTo>
                  <a:lnTo>
                    <a:pt x="415385" y="238792"/>
                  </a:lnTo>
                  <a:lnTo>
                    <a:pt x="407194" y="275558"/>
                  </a:lnTo>
                  <a:lnTo>
                    <a:pt x="407480" y="277844"/>
                  </a:lnTo>
                  <a:lnTo>
                    <a:pt x="407861" y="278892"/>
                  </a:lnTo>
                  <a:lnTo>
                    <a:pt x="410147" y="291656"/>
                  </a:lnTo>
                  <a:lnTo>
                    <a:pt x="415004" y="321183"/>
                  </a:lnTo>
                  <a:lnTo>
                    <a:pt x="421291" y="354997"/>
                  </a:lnTo>
                  <a:lnTo>
                    <a:pt x="421291" y="355282"/>
                  </a:lnTo>
                  <a:lnTo>
                    <a:pt x="424244" y="372713"/>
                  </a:lnTo>
                  <a:lnTo>
                    <a:pt x="434054" y="429768"/>
                  </a:lnTo>
                  <a:lnTo>
                    <a:pt x="429197" y="449199"/>
                  </a:lnTo>
                  <a:lnTo>
                    <a:pt x="426244" y="461677"/>
                  </a:lnTo>
                  <a:lnTo>
                    <a:pt x="426815" y="461296"/>
                  </a:lnTo>
                  <a:lnTo>
                    <a:pt x="422910" y="489204"/>
                  </a:lnTo>
                  <a:lnTo>
                    <a:pt x="422243" y="504635"/>
                  </a:lnTo>
                  <a:lnTo>
                    <a:pt x="421291" y="529590"/>
                  </a:lnTo>
                  <a:lnTo>
                    <a:pt x="420910" y="529876"/>
                  </a:lnTo>
                  <a:lnTo>
                    <a:pt x="420910" y="530257"/>
                  </a:lnTo>
                  <a:close/>
                </a:path>
              </a:pathLst>
            </a:custGeom>
            <a:grpFill/>
            <a:ln w="317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EEF2E85F-A8D2-D13E-8116-BC35F0A1F1C1}"/>
                </a:ext>
              </a:extLst>
            </p:cNvPr>
            <p:cNvSpPr/>
            <p:nvPr/>
          </p:nvSpPr>
          <p:spPr>
            <a:xfrm>
              <a:off x="1741597" y="3813396"/>
              <a:ext cx="158495" cy="106584"/>
            </a:xfrm>
            <a:custGeom>
              <a:avLst/>
              <a:gdLst>
                <a:gd name="connsiteX0" fmla="*/ 137160 w 158495"/>
                <a:gd name="connsiteY0" fmla="*/ 7811 h 106584"/>
                <a:gd name="connsiteX1" fmla="*/ 137160 w 158495"/>
                <a:gd name="connsiteY1" fmla="*/ 7811 h 106584"/>
                <a:gd name="connsiteX2" fmla="*/ 138494 w 158495"/>
                <a:gd name="connsiteY2" fmla="*/ 8477 h 106584"/>
                <a:gd name="connsiteX3" fmla="*/ 140494 w 158495"/>
                <a:gd name="connsiteY3" fmla="*/ 8477 h 106584"/>
                <a:gd name="connsiteX4" fmla="*/ 141446 w 158495"/>
                <a:gd name="connsiteY4" fmla="*/ 7811 h 106584"/>
                <a:gd name="connsiteX5" fmla="*/ 141446 w 158495"/>
                <a:gd name="connsiteY5" fmla="*/ 8858 h 106584"/>
                <a:gd name="connsiteX6" fmla="*/ 141161 w 158495"/>
                <a:gd name="connsiteY6" fmla="*/ 9430 h 106584"/>
                <a:gd name="connsiteX7" fmla="*/ 141446 w 158495"/>
                <a:gd name="connsiteY7" fmla="*/ 9811 h 106584"/>
                <a:gd name="connsiteX8" fmla="*/ 141446 w 158495"/>
                <a:gd name="connsiteY8" fmla="*/ 12097 h 106584"/>
                <a:gd name="connsiteX9" fmla="*/ 141827 w 158495"/>
                <a:gd name="connsiteY9" fmla="*/ 12097 h 106584"/>
                <a:gd name="connsiteX10" fmla="*/ 142113 w 158495"/>
                <a:gd name="connsiteY10" fmla="*/ 11811 h 106584"/>
                <a:gd name="connsiteX11" fmla="*/ 142780 w 158495"/>
                <a:gd name="connsiteY11" fmla="*/ 12097 h 106584"/>
                <a:gd name="connsiteX12" fmla="*/ 142399 w 158495"/>
                <a:gd name="connsiteY12" fmla="*/ 12383 h 106584"/>
                <a:gd name="connsiteX13" fmla="*/ 143066 w 158495"/>
                <a:gd name="connsiteY13" fmla="*/ 12764 h 106584"/>
                <a:gd name="connsiteX14" fmla="*/ 143446 w 158495"/>
                <a:gd name="connsiteY14" fmla="*/ 13430 h 106584"/>
                <a:gd name="connsiteX15" fmla="*/ 144399 w 158495"/>
                <a:gd name="connsiteY15" fmla="*/ 13716 h 106584"/>
                <a:gd name="connsiteX16" fmla="*/ 144780 w 158495"/>
                <a:gd name="connsiteY16" fmla="*/ 13430 h 106584"/>
                <a:gd name="connsiteX17" fmla="*/ 144780 w 158495"/>
                <a:gd name="connsiteY17" fmla="*/ 13049 h 106584"/>
                <a:gd name="connsiteX18" fmla="*/ 145447 w 158495"/>
                <a:gd name="connsiteY18" fmla="*/ 13049 h 106584"/>
                <a:gd name="connsiteX19" fmla="*/ 145447 w 158495"/>
                <a:gd name="connsiteY19" fmla="*/ 13430 h 106584"/>
                <a:gd name="connsiteX20" fmla="*/ 146018 w 158495"/>
                <a:gd name="connsiteY20" fmla="*/ 13049 h 106584"/>
                <a:gd name="connsiteX21" fmla="*/ 147733 w 158495"/>
                <a:gd name="connsiteY21" fmla="*/ 13716 h 106584"/>
                <a:gd name="connsiteX22" fmla="*/ 148971 w 158495"/>
                <a:gd name="connsiteY22" fmla="*/ 13716 h 106584"/>
                <a:gd name="connsiteX23" fmla="*/ 149352 w 158495"/>
                <a:gd name="connsiteY23" fmla="*/ 14097 h 106584"/>
                <a:gd name="connsiteX24" fmla="*/ 150019 w 158495"/>
                <a:gd name="connsiteY24" fmla="*/ 14383 h 106584"/>
                <a:gd name="connsiteX25" fmla="*/ 150686 w 158495"/>
                <a:gd name="connsiteY25" fmla="*/ 14383 h 106584"/>
                <a:gd name="connsiteX26" fmla="*/ 150971 w 158495"/>
                <a:gd name="connsiteY26" fmla="*/ 14764 h 106584"/>
                <a:gd name="connsiteX27" fmla="*/ 150686 w 158495"/>
                <a:gd name="connsiteY27" fmla="*/ 14764 h 106584"/>
                <a:gd name="connsiteX28" fmla="*/ 150971 w 158495"/>
                <a:gd name="connsiteY28" fmla="*/ 15049 h 106584"/>
                <a:gd name="connsiteX29" fmla="*/ 150019 w 158495"/>
                <a:gd name="connsiteY29" fmla="*/ 15049 h 106584"/>
                <a:gd name="connsiteX30" fmla="*/ 150019 w 158495"/>
                <a:gd name="connsiteY30" fmla="*/ 16002 h 106584"/>
                <a:gd name="connsiteX31" fmla="*/ 149352 w 158495"/>
                <a:gd name="connsiteY31" fmla="*/ 16002 h 106584"/>
                <a:gd name="connsiteX32" fmla="*/ 149352 w 158495"/>
                <a:gd name="connsiteY32" fmla="*/ 16383 h 106584"/>
                <a:gd name="connsiteX33" fmla="*/ 148971 w 158495"/>
                <a:gd name="connsiteY33" fmla="*/ 16383 h 106584"/>
                <a:gd name="connsiteX34" fmla="*/ 148685 w 158495"/>
                <a:gd name="connsiteY34" fmla="*/ 17050 h 106584"/>
                <a:gd name="connsiteX35" fmla="*/ 148400 w 158495"/>
                <a:gd name="connsiteY35" fmla="*/ 17050 h 106584"/>
                <a:gd name="connsiteX36" fmla="*/ 148019 w 158495"/>
                <a:gd name="connsiteY36" fmla="*/ 17336 h 106584"/>
                <a:gd name="connsiteX37" fmla="*/ 148400 w 158495"/>
                <a:gd name="connsiteY37" fmla="*/ 18002 h 106584"/>
                <a:gd name="connsiteX38" fmla="*/ 149352 w 158495"/>
                <a:gd name="connsiteY38" fmla="*/ 17717 h 106584"/>
                <a:gd name="connsiteX39" fmla="*/ 149638 w 158495"/>
                <a:gd name="connsiteY39" fmla="*/ 18002 h 106584"/>
                <a:gd name="connsiteX40" fmla="*/ 149638 w 158495"/>
                <a:gd name="connsiteY40" fmla="*/ 18288 h 106584"/>
                <a:gd name="connsiteX41" fmla="*/ 148971 w 158495"/>
                <a:gd name="connsiteY41" fmla="*/ 18288 h 106584"/>
                <a:gd name="connsiteX42" fmla="*/ 148971 w 158495"/>
                <a:gd name="connsiteY42" fmla="*/ 18669 h 106584"/>
                <a:gd name="connsiteX43" fmla="*/ 149352 w 158495"/>
                <a:gd name="connsiteY43" fmla="*/ 18669 h 106584"/>
                <a:gd name="connsiteX44" fmla="*/ 150019 w 158495"/>
                <a:gd name="connsiteY44" fmla="*/ 18955 h 106584"/>
                <a:gd name="connsiteX45" fmla="*/ 150019 w 158495"/>
                <a:gd name="connsiteY45" fmla="*/ 20003 h 106584"/>
                <a:gd name="connsiteX46" fmla="*/ 150686 w 158495"/>
                <a:gd name="connsiteY46" fmla="*/ 20003 h 106584"/>
                <a:gd name="connsiteX47" fmla="*/ 150971 w 158495"/>
                <a:gd name="connsiteY47" fmla="*/ 19622 h 106584"/>
                <a:gd name="connsiteX48" fmla="*/ 151352 w 158495"/>
                <a:gd name="connsiteY48" fmla="*/ 20003 h 106584"/>
                <a:gd name="connsiteX49" fmla="*/ 151924 w 158495"/>
                <a:gd name="connsiteY49" fmla="*/ 19622 h 106584"/>
                <a:gd name="connsiteX50" fmla="*/ 151924 w 158495"/>
                <a:gd name="connsiteY50" fmla="*/ 20003 h 106584"/>
                <a:gd name="connsiteX51" fmla="*/ 151638 w 158495"/>
                <a:gd name="connsiteY51" fmla="*/ 20669 h 106584"/>
                <a:gd name="connsiteX52" fmla="*/ 152305 w 158495"/>
                <a:gd name="connsiteY52" fmla="*/ 20955 h 106584"/>
                <a:gd name="connsiteX53" fmla="*/ 152305 w 158495"/>
                <a:gd name="connsiteY53" fmla="*/ 20669 h 106584"/>
                <a:gd name="connsiteX54" fmla="*/ 152971 w 158495"/>
                <a:gd name="connsiteY54" fmla="*/ 20669 h 106584"/>
                <a:gd name="connsiteX55" fmla="*/ 153257 w 158495"/>
                <a:gd name="connsiteY55" fmla="*/ 20288 h 106584"/>
                <a:gd name="connsiteX56" fmla="*/ 153257 w 158495"/>
                <a:gd name="connsiteY56" fmla="*/ 20669 h 106584"/>
                <a:gd name="connsiteX57" fmla="*/ 153257 w 158495"/>
                <a:gd name="connsiteY57" fmla="*/ 20288 h 106584"/>
                <a:gd name="connsiteX58" fmla="*/ 153924 w 158495"/>
                <a:gd name="connsiteY58" fmla="*/ 20669 h 106584"/>
                <a:gd name="connsiteX59" fmla="*/ 154305 w 158495"/>
                <a:gd name="connsiteY59" fmla="*/ 20288 h 106584"/>
                <a:gd name="connsiteX60" fmla="*/ 154877 w 158495"/>
                <a:gd name="connsiteY60" fmla="*/ 20669 h 106584"/>
                <a:gd name="connsiteX61" fmla="*/ 155258 w 158495"/>
                <a:gd name="connsiteY61" fmla="*/ 20003 h 106584"/>
                <a:gd name="connsiteX62" fmla="*/ 155543 w 158495"/>
                <a:gd name="connsiteY62" fmla="*/ 20288 h 106584"/>
                <a:gd name="connsiteX63" fmla="*/ 156210 w 158495"/>
                <a:gd name="connsiteY63" fmla="*/ 20003 h 106584"/>
                <a:gd name="connsiteX64" fmla="*/ 156591 w 158495"/>
                <a:gd name="connsiteY64" fmla="*/ 20003 h 106584"/>
                <a:gd name="connsiteX65" fmla="*/ 156591 w 158495"/>
                <a:gd name="connsiteY65" fmla="*/ 20669 h 106584"/>
                <a:gd name="connsiteX66" fmla="*/ 156877 w 158495"/>
                <a:gd name="connsiteY66" fmla="*/ 20955 h 106584"/>
                <a:gd name="connsiteX67" fmla="*/ 157544 w 158495"/>
                <a:gd name="connsiteY67" fmla="*/ 20955 h 106584"/>
                <a:gd name="connsiteX68" fmla="*/ 157829 w 158495"/>
                <a:gd name="connsiteY68" fmla="*/ 21241 h 106584"/>
                <a:gd name="connsiteX69" fmla="*/ 158210 w 158495"/>
                <a:gd name="connsiteY69" fmla="*/ 21241 h 106584"/>
                <a:gd name="connsiteX70" fmla="*/ 158496 w 158495"/>
                <a:gd name="connsiteY70" fmla="*/ 21622 h 106584"/>
                <a:gd name="connsiteX71" fmla="*/ 158496 w 158495"/>
                <a:gd name="connsiteY71" fmla="*/ 21908 h 106584"/>
                <a:gd name="connsiteX72" fmla="*/ 158210 w 158495"/>
                <a:gd name="connsiteY72" fmla="*/ 21908 h 106584"/>
                <a:gd name="connsiteX73" fmla="*/ 157829 w 158495"/>
                <a:gd name="connsiteY73" fmla="*/ 22289 h 106584"/>
                <a:gd name="connsiteX74" fmla="*/ 157829 w 158495"/>
                <a:gd name="connsiteY74" fmla="*/ 22574 h 106584"/>
                <a:gd name="connsiteX75" fmla="*/ 156877 w 158495"/>
                <a:gd name="connsiteY75" fmla="*/ 22955 h 106584"/>
                <a:gd name="connsiteX76" fmla="*/ 155543 w 158495"/>
                <a:gd name="connsiteY76" fmla="*/ 23908 h 106584"/>
                <a:gd name="connsiteX77" fmla="*/ 155258 w 158495"/>
                <a:gd name="connsiteY77" fmla="*/ 24194 h 106584"/>
                <a:gd name="connsiteX78" fmla="*/ 154591 w 158495"/>
                <a:gd name="connsiteY78" fmla="*/ 25241 h 106584"/>
                <a:gd name="connsiteX79" fmla="*/ 153257 w 158495"/>
                <a:gd name="connsiteY79" fmla="*/ 26575 h 106584"/>
                <a:gd name="connsiteX80" fmla="*/ 152591 w 158495"/>
                <a:gd name="connsiteY80" fmla="*/ 26861 h 106584"/>
                <a:gd name="connsiteX81" fmla="*/ 151638 w 158495"/>
                <a:gd name="connsiteY81" fmla="*/ 26861 h 106584"/>
                <a:gd name="connsiteX82" fmla="*/ 150686 w 158495"/>
                <a:gd name="connsiteY82" fmla="*/ 26194 h 106584"/>
                <a:gd name="connsiteX83" fmla="*/ 150019 w 158495"/>
                <a:gd name="connsiteY83" fmla="*/ 25908 h 106584"/>
                <a:gd name="connsiteX84" fmla="*/ 149352 w 158495"/>
                <a:gd name="connsiteY84" fmla="*/ 25908 h 106584"/>
                <a:gd name="connsiteX85" fmla="*/ 147066 w 158495"/>
                <a:gd name="connsiteY85" fmla="*/ 25527 h 106584"/>
                <a:gd name="connsiteX86" fmla="*/ 146399 w 158495"/>
                <a:gd name="connsiteY86" fmla="*/ 25908 h 106584"/>
                <a:gd name="connsiteX87" fmla="*/ 145066 w 158495"/>
                <a:gd name="connsiteY87" fmla="*/ 26194 h 106584"/>
                <a:gd name="connsiteX88" fmla="*/ 143066 w 158495"/>
                <a:gd name="connsiteY88" fmla="*/ 26575 h 106584"/>
                <a:gd name="connsiteX89" fmla="*/ 142780 w 158495"/>
                <a:gd name="connsiteY89" fmla="*/ 27527 h 106584"/>
                <a:gd name="connsiteX90" fmla="*/ 144113 w 158495"/>
                <a:gd name="connsiteY90" fmla="*/ 28480 h 106584"/>
                <a:gd name="connsiteX91" fmla="*/ 144399 w 158495"/>
                <a:gd name="connsiteY91" fmla="*/ 29528 h 106584"/>
                <a:gd name="connsiteX92" fmla="*/ 144399 w 158495"/>
                <a:gd name="connsiteY92" fmla="*/ 29813 h 106584"/>
                <a:gd name="connsiteX93" fmla="*/ 143066 w 158495"/>
                <a:gd name="connsiteY93" fmla="*/ 30480 h 106584"/>
                <a:gd name="connsiteX94" fmla="*/ 143446 w 158495"/>
                <a:gd name="connsiteY94" fmla="*/ 31814 h 106584"/>
                <a:gd name="connsiteX95" fmla="*/ 143732 w 158495"/>
                <a:gd name="connsiteY95" fmla="*/ 32099 h 106584"/>
                <a:gd name="connsiteX96" fmla="*/ 143446 w 158495"/>
                <a:gd name="connsiteY96" fmla="*/ 32480 h 106584"/>
                <a:gd name="connsiteX97" fmla="*/ 143446 w 158495"/>
                <a:gd name="connsiteY97" fmla="*/ 32766 h 106584"/>
                <a:gd name="connsiteX98" fmla="*/ 143066 w 158495"/>
                <a:gd name="connsiteY98" fmla="*/ 32766 h 106584"/>
                <a:gd name="connsiteX99" fmla="*/ 143066 w 158495"/>
                <a:gd name="connsiteY99" fmla="*/ 33052 h 106584"/>
                <a:gd name="connsiteX100" fmla="*/ 143066 w 158495"/>
                <a:gd name="connsiteY100" fmla="*/ 32766 h 106584"/>
                <a:gd name="connsiteX101" fmla="*/ 142780 w 158495"/>
                <a:gd name="connsiteY101" fmla="*/ 32766 h 106584"/>
                <a:gd name="connsiteX102" fmla="*/ 142780 w 158495"/>
                <a:gd name="connsiteY102" fmla="*/ 33433 h 106584"/>
                <a:gd name="connsiteX103" fmla="*/ 143066 w 158495"/>
                <a:gd name="connsiteY103" fmla="*/ 33719 h 106584"/>
                <a:gd name="connsiteX104" fmla="*/ 142399 w 158495"/>
                <a:gd name="connsiteY104" fmla="*/ 35052 h 106584"/>
                <a:gd name="connsiteX105" fmla="*/ 142113 w 158495"/>
                <a:gd name="connsiteY105" fmla="*/ 35433 h 106584"/>
                <a:gd name="connsiteX106" fmla="*/ 142113 w 158495"/>
                <a:gd name="connsiteY106" fmla="*/ 35719 h 106584"/>
                <a:gd name="connsiteX107" fmla="*/ 141827 w 158495"/>
                <a:gd name="connsiteY107" fmla="*/ 36386 h 106584"/>
                <a:gd name="connsiteX108" fmla="*/ 141446 w 158495"/>
                <a:gd name="connsiteY108" fmla="*/ 36386 h 106584"/>
                <a:gd name="connsiteX109" fmla="*/ 141446 w 158495"/>
                <a:gd name="connsiteY109" fmla="*/ 36671 h 106584"/>
                <a:gd name="connsiteX110" fmla="*/ 141161 w 158495"/>
                <a:gd name="connsiteY110" fmla="*/ 37338 h 106584"/>
                <a:gd name="connsiteX111" fmla="*/ 141161 w 158495"/>
                <a:gd name="connsiteY111" fmla="*/ 37719 h 106584"/>
                <a:gd name="connsiteX112" fmla="*/ 139446 w 158495"/>
                <a:gd name="connsiteY112" fmla="*/ 37719 h 106584"/>
                <a:gd name="connsiteX113" fmla="*/ 138875 w 158495"/>
                <a:gd name="connsiteY113" fmla="*/ 39338 h 106584"/>
                <a:gd name="connsiteX114" fmla="*/ 139446 w 158495"/>
                <a:gd name="connsiteY114" fmla="*/ 39624 h 106584"/>
                <a:gd name="connsiteX115" fmla="*/ 140494 w 158495"/>
                <a:gd name="connsiteY115" fmla="*/ 39338 h 106584"/>
                <a:gd name="connsiteX116" fmla="*/ 140494 w 158495"/>
                <a:gd name="connsiteY116" fmla="*/ 38957 h 106584"/>
                <a:gd name="connsiteX117" fmla="*/ 140779 w 158495"/>
                <a:gd name="connsiteY117" fmla="*/ 38957 h 106584"/>
                <a:gd name="connsiteX118" fmla="*/ 141827 w 158495"/>
                <a:gd name="connsiteY118" fmla="*/ 40005 h 106584"/>
                <a:gd name="connsiteX119" fmla="*/ 142113 w 158495"/>
                <a:gd name="connsiteY119" fmla="*/ 40672 h 106584"/>
                <a:gd name="connsiteX120" fmla="*/ 143732 w 158495"/>
                <a:gd name="connsiteY120" fmla="*/ 40672 h 106584"/>
                <a:gd name="connsiteX121" fmla="*/ 143446 w 158495"/>
                <a:gd name="connsiteY121" fmla="*/ 40958 h 106584"/>
                <a:gd name="connsiteX122" fmla="*/ 143446 w 158495"/>
                <a:gd name="connsiteY122" fmla="*/ 41339 h 106584"/>
                <a:gd name="connsiteX123" fmla="*/ 142780 w 158495"/>
                <a:gd name="connsiteY123" fmla="*/ 40958 h 106584"/>
                <a:gd name="connsiteX124" fmla="*/ 142399 w 158495"/>
                <a:gd name="connsiteY124" fmla="*/ 40958 h 106584"/>
                <a:gd name="connsiteX125" fmla="*/ 142113 w 158495"/>
                <a:gd name="connsiteY125" fmla="*/ 41339 h 106584"/>
                <a:gd name="connsiteX126" fmla="*/ 142113 w 158495"/>
                <a:gd name="connsiteY126" fmla="*/ 41624 h 106584"/>
                <a:gd name="connsiteX127" fmla="*/ 141827 w 158495"/>
                <a:gd name="connsiteY127" fmla="*/ 42291 h 106584"/>
                <a:gd name="connsiteX128" fmla="*/ 141161 w 158495"/>
                <a:gd name="connsiteY128" fmla="*/ 42291 h 106584"/>
                <a:gd name="connsiteX129" fmla="*/ 141161 w 158495"/>
                <a:gd name="connsiteY129" fmla="*/ 43910 h 106584"/>
                <a:gd name="connsiteX130" fmla="*/ 141827 w 158495"/>
                <a:gd name="connsiteY130" fmla="*/ 44577 h 106584"/>
                <a:gd name="connsiteX131" fmla="*/ 141446 w 158495"/>
                <a:gd name="connsiteY131" fmla="*/ 44958 h 106584"/>
                <a:gd name="connsiteX132" fmla="*/ 141827 w 158495"/>
                <a:gd name="connsiteY132" fmla="*/ 45529 h 106584"/>
                <a:gd name="connsiteX133" fmla="*/ 142113 w 158495"/>
                <a:gd name="connsiteY133" fmla="*/ 45529 h 106584"/>
                <a:gd name="connsiteX134" fmla="*/ 142399 w 158495"/>
                <a:gd name="connsiteY134" fmla="*/ 45911 h 106584"/>
                <a:gd name="connsiteX135" fmla="*/ 143066 w 158495"/>
                <a:gd name="connsiteY135" fmla="*/ 45244 h 106584"/>
                <a:gd name="connsiteX136" fmla="*/ 143446 w 158495"/>
                <a:gd name="connsiteY136" fmla="*/ 46196 h 106584"/>
                <a:gd name="connsiteX137" fmla="*/ 143446 w 158495"/>
                <a:gd name="connsiteY137" fmla="*/ 46577 h 106584"/>
                <a:gd name="connsiteX138" fmla="*/ 143066 w 158495"/>
                <a:gd name="connsiteY138" fmla="*/ 46863 h 106584"/>
                <a:gd name="connsiteX139" fmla="*/ 143066 w 158495"/>
                <a:gd name="connsiteY139" fmla="*/ 47911 h 106584"/>
                <a:gd name="connsiteX140" fmla="*/ 143446 w 158495"/>
                <a:gd name="connsiteY140" fmla="*/ 48197 h 106584"/>
                <a:gd name="connsiteX141" fmla="*/ 143732 w 158495"/>
                <a:gd name="connsiteY141" fmla="*/ 48863 h 106584"/>
                <a:gd name="connsiteX142" fmla="*/ 143732 w 158495"/>
                <a:gd name="connsiteY142" fmla="*/ 49530 h 106584"/>
                <a:gd name="connsiteX143" fmla="*/ 144113 w 158495"/>
                <a:gd name="connsiteY143" fmla="*/ 50197 h 106584"/>
                <a:gd name="connsiteX144" fmla="*/ 144399 w 158495"/>
                <a:gd name="connsiteY144" fmla="*/ 50197 h 106584"/>
                <a:gd name="connsiteX145" fmla="*/ 144399 w 158495"/>
                <a:gd name="connsiteY145" fmla="*/ 49816 h 106584"/>
                <a:gd name="connsiteX146" fmla="*/ 145733 w 158495"/>
                <a:gd name="connsiteY146" fmla="*/ 50197 h 106584"/>
                <a:gd name="connsiteX147" fmla="*/ 146685 w 158495"/>
                <a:gd name="connsiteY147" fmla="*/ 50483 h 106584"/>
                <a:gd name="connsiteX148" fmla="*/ 147066 w 158495"/>
                <a:gd name="connsiteY148" fmla="*/ 50197 h 106584"/>
                <a:gd name="connsiteX149" fmla="*/ 147066 w 158495"/>
                <a:gd name="connsiteY149" fmla="*/ 49530 h 106584"/>
                <a:gd name="connsiteX150" fmla="*/ 147352 w 158495"/>
                <a:gd name="connsiteY150" fmla="*/ 49149 h 106584"/>
                <a:gd name="connsiteX151" fmla="*/ 147733 w 158495"/>
                <a:gd name="connsiteY151" fmla="*/ 49816 h 106584"/>
                <a:gd name="connsiteX152" fmla="*/ 147733 w 158495"/>
                <a:gd name="connsiteY152" fmla="*/ 50197 h 106584"/>
                <a:gd name="connsiteX153" fmla="*/ 147352 w 158495"/>
                <a:gd name="connsiteY153" fmla="*/ 50197 h 106584"/>
                <a:gd name="connsiteX154" fmla="*/ 147352 w 158495"/>
                <a:gd name="connsiteY154" fmla="*/ 50483 h 106584"/>
                <a:gd name="connsiteX155" fmla="*/ 148019 w 158495"/>
                <a:gd name="connsiteY155" fmla="*/ 50864 h 106584"/>
                <a:gd name="connsiteX156" fmla="*/ 148685 w 158495"/>
                <a:gd name="connsiteY156" fmla="*/ 50864 h 106584"/>
                <a:gd name="connsiteX157" fmla="*/ 148971 w 158495"/>
                <a:gd name="connsiteY157" fmla="*/ 51816 h 106584"/>
                <a:gd name="connsiteX158" fmla="*/ 149352 w 158495"/>
                <a:gd name="connsiteY158" fmla="*/ 51816 h 106584"/>
                <a:gd name="connsiteX159" fmla="*/ 150019 w 158495"/>
                <a:gd name="connsiteY159" fmla="*/ 52483 h 106584"/>
                <a:gd name="connsiteX160" fmla="*/ 150686 w 158495"/>
                <a:gd name="connsiteY160" fmla="*/ 52483 h 106584"/>
                <a:gd name="connsiteX161" fmla="*/ 151352 w 158495"/>
                <a:gd name="connsiteY161" fmla="*/ 52769 h 106584"/>
                <a:gd name="connsiteX162" fmla="*/ 151638 w 158495"/>
                <a:gd name="connsiteY162" fmla="*/ 52769 h 106584"/>
                <a:gd name="connsiteX163" fmla="*/ 151638 w 158495"/>
                <a:gd name="connsiteY163" fmla="*/ 53150 h 106584"/>
                <a:gd name="connsiteX164" fmla="*/ 151924 w 158495"/>
                <a:gd name="connsiteY164" fmla="*/ 53150 h 106584"/>
                <a:gd name="connsiteX165" fmla="*/ 152305 w 158495"/>
                <a:gd name="connsiteY165" fmla="*/ 52769 h 106584"/>
                <a:gd name="connsiteX166" fmla="*/ 152591 w 158495"/>
                <a:gd name="connsiteY166" fmla="*/ 53150 h 106584"/>
                <a:gd name="connsiteX167" fmla="*/ 153257 w 158495"/>
                <a:gd name="connsiteY167" fmla="*/ 52483 h 106584"/>
                <a:gd name="connsiteX168" fmla="*/ 153257 w 158495"/>
                <a:gd name="connsiteY168" fmla="*/ 52769 h 106584"/>
                <a:gd name="connsiteX169" fmla="*/ 152971 w 158495"/>
                <a:gd name="connsiteY169" fmla="*/ 53150 h 106584"/>
                <a:gd name="connsiteX170" fmla="*/ 152971 w 158495"/>
                <a:gd name="connsiteY170" fmla="*/ 53435 h 106584"/>
                <a:gd name="connsiteX171" fmla="*/ 153257 w 158495"/>
                <a:gd name="connsiteY171" fmla="*/ 53435 h 106584"/>
                <a:gd name="connsiteX172" fmla="*/ 153638 w 158495"/>
                <a:gd name="connsiteY172" fmla="*/ 53816 h 106584"/>
                <a:gd name="connsiteX173" fmla="*/ 152591 w 158495"/>
                <a:gd name="connsiteY173" fmla="*/ 53435 h 106584"/>
                <a:gd name="connsiteX174" fmla="*/ 151638 w 158495"/>
                <a:gd name="connsiteY174" fmla="*/ 53435 h 106584"/>
                <a:gd name="connsiteX175" fmla="*/ 151638 w 158495"/>
                <a:gd name="connsiteY175" fmla="*/ 54388 h 106584"/>
                <a:gd name="connsiteX176" fmla="*/ 151924 w 158495"/>
                <a:gd name="connsiteY176" fmla="*/ 54388 h 106584"/>
                <a:gd name="connsiteX177" fmla="*/ 151638 w 158495"/>
                <a:gd name="connsiteY177" fmla="*/ 54388 h 106584"/>
                <a:gd name="connsiteX178" fmla="*/ 151352 w 158495"/>
                <a:gd name="connsiteY178" fmla="*/ 54769 h 106584"/>
                <a:gd name="connsiteX179" fmla="*/ 151352 w 158495"/>
                <a:gd name="connsiteY179" fmla="*/ 55436 h 106584"/>
                <a:gd name="connsiteX180" fmla="*/ 152305 w 158495"/>
                <a:gd name="connsiteY180" fmla="*/ 55054 h 106584"/>
                <a:gd name="connsiteX181" fmla="*/ 152971 w 158495"/>
                <a:gd name="connsiteY181" fmla="*/ 55436 h 106584"/>
                <a:gd name="connsiteX182" fmla="*/ 153638 w 158495"/>
                <a:gd name="connsiteY182" fmla="*/ 55436 h 106584"/>
                <a:gd name="connsiteX183" fmla="*/ 153257 w 158495"/>
                <a:gd name="connsiteY183" fmla="*/ 55436 h 106584"/>
                <a:gd name="connsiteX184" fmla="*/ 153638 w 158495"/>
                <a:gd name="connsiteY184" fmla="*/ 55721 h 106584"/>
                <a:gd name="connsiteX185" fmla="*/ 152971 w 158495"/>
                <a:gd name="connsiteY185" fmla="*/ 55721 h 106584"/>
                <a:gd name="connsiteX186" fmla="*/ 152971 w 158495"/>
                <a:gd name="connsiteY186" fmla="*/ 56102 h 106584"/>
                <a:gd name="connsiteX187" fmla="*/ 152591 w 158495"/>
                <a:gd name="connsiteY187" fmla="*/ 56769 h 106584"/>
                <a:gd name="connsiteX188" fmla="*/ 153257 w 158495"/>
                <a:gd name="connsiteY188" fmla="*/ 57055 h 106584"/>
                <a:gd name="connsiteX189" fmla="*/ 153638 w 158495"/>
                <a:gd name="connsiteY189" fmla="*/ 57055 h 106584"/>
                <a:gd name="connsiteX190" fmla="*/ 153924 w 158495"/>
                <a:gd name="connsiteY190" fmla="*/ 56388 h 106584"/>
                <a:gd name="connsiteX191" fmla="*/ 153924 w 158495"/>
                <a:gd name="connsiteY191" fmla="*/ 56769 h 106584"/>
                <a:gd name="connsiteX192" fmla="*/ 154305 w 158495"/>
                <a:gd name="connsiteY192" fmla="*/ 56769 h 106584"/>
                <a:gd name="connsiteX193" fmla="*/ 153924 w 158495"/>
                <a:gd name="connsiteY193" fmla="*/ 57340 h 106584"/>
                <a:gd name="connsiteX194" fmla="*/ 155258 w 158495"/>
                <a:gd name="connsiteY194" fmla="*/ 58007 h 106584"/>
                <a:gd name="connsiteX195" fmla="*/ 154591 w 158495"/>
                <a:gd name="connsiteY195" fmla="*/ 58674 h 106584"/>
                <a:gd name="connsiteX196" fmla="*/ 153638 w 158495"/>
                <a:gd name="connsiteY196" fmla="*/ 59055 h 106584"/>
                <a:gd name="connsiteX197" fmla="*/ 153257 w 158495"/>
                <a:gd name="connsiteY197" fmla="*/ 59341 h 106584"/>
                <a:gd name="connsiteX198" fmla="*/ 152971 w 158495"/>
                <a:gd name="connsiteY198" fmla="*/ 60293 h 106584"/>
                <a:gd name="connsiteX199" fmla="*/ 153638 w 158495"/>
                <a:gd name="connsiteY199" fmla="*/ 62294 h 106584"/>
                <a:gd name="connsiteX200" fmla="*/ 152971 w 158495"/>
                <a:gd name="connsiteY200" fmla="*/ 62960 h 106584"/>
                <a:gd name="connsiteX201" fmla="*/ 152591 w 158495"/>
                <a:gd name="connsiteY201" fmla="*/ 63627 h 106584"/>
                <a:gd name="connsiteX202" fmla="*/ 152971 w 158495"/>
                <a:gd name="connsiteY202" fmla="*/ 65246 h 106584"/>
                <a:gd name="connsiteX203" fmla="*/ 150686 w 158495"/>
                <a:gd name="connsiteY203" fmla="*/ 64961 h 106584"/>
                <a:gd name="connsiteX204" fmla="*/ 150686 w 158495"/>
                <a:gd name="connsiteY204" fmla="*/ 64579 h 106584"/>
                <a:gd name="connsiteX205" fmla="*/ 150019 w 158495"/>
                <a:gd name="connsiteY205" fmla="*/ 63913 h 106584"/>
                <a:gd name="connsiteX206" fmla="*/ 150019 w 158495"/>
                <a:gd name="connsiteY206" fmla="*/ 64294 h 106584"/>
                <a:gd name="connsiteX207" fmla="*/ 149638 w 158495"/>
                <a:gd name="connsiteY207" fmla="*/ 64294 h 106584"/>
                <a:gd name="connsiteX208" fmla="*/ 150019 w 158495"/>
                <a:gd name="connsiteY208" fmla="*/ 64579 h 106584"/>
                <a:gd name="connsiteX209" fmla="*/ 149638 w 158495"/>
                <a:gd name="connsiteY209" fmla="*/ 64579 h 106584"/>
                <a:gd name="connsiteX210" fmla="*/ 148685 w 158495"/>
                <a:gd name="connsiteY210" fmla="*/ 64961 h 106584"/>
                <a:gd name="connsiteX211" fmla="*/ 148685 w 158495"/>
                <a:gd name="connsiteY211" fmla="*/ 65246 h 106584"/>
                <a:gd name="connsiteX212" fmla="*/ 148400 w 158495"/>
                <a:gd name="connsiteY212" fmla="*/ 65246 h 106584"/>
                <a:gd name="connsiteX213" fmla="*/ 148019 w 158495"/>
                <a:gd name="connsiteY213" fmla="*/ 65913 h 106584"/>
                <a:gd name="connsiteX214" fmla="*/ 147352 w 158495"/>
                <a:gd name="connsiteY214" fmla="*/ 65913 h 106584"/>
                <a:gd name="connsiteX215" fmla="*/ 147352 w 158495"/>
                <a:gd name="connsiteY215" fmla="*/ 66199 h 106584"/>
                <a:gd name="connsiteX216" fmla="*/ 147066 w 158495"/>
                <a:gd name="connsiteY216" fmla="*/ 65913 h 106584"/>
                <a:gd name="connsiteX217" fmla="*/ 147066 w 158495"/>
                <a:gd name="connsiteY217" fmla="*/ 66199 h 106584"/>
                <a:gd name="connsiteX218" fmla="*/ 145066 w 158495"/>
                <a:gd name="connsiteY218" fmla="*/ 67247 h 106584"/>
                <a:gd name="connsiteX219" fmla="*/ 144780 w 158495"/>
                <a:gd name="connsiteY219" fmla="*/ 67913 h 106584"/>
                <a:gd name="connsiteX220" fmla="*/ 144780 w 158495"/>
                <a:gd name="connsiteY220" fmla="*/ 68199 h 106584"/>
                <a:gd name="connsiteX221" fmla="*/ 144399 w 158495"/>
                <a:gd name="connsiteY221" fmla="*/ 68199 h 106584"/>
                <a:gd name="connsiteX222" fmla="*/ 144113 w 158495"/>
                <a:gd name="connsiteY222" fmla="*/ 68580 h 106584"/>
                <a:gd name="connsiteX223" fmla="*/ 144113 w 158495"/>
                <a:gd name="connsiteY223" fmla="*/ 69533 h 106584"/>
                <a:gd name="connsiteX224" fmla="*/ 144399 w 158495"/>
                <a:gd name="connsiteY224" fmla="*/ 69533 h 106584"/>
                <a:gd name="connsiteX225" fmla="*/ 143066 w 158495"/>
                <a:gd name="connsiteY225" fmla="*/ 70199 h 106584"/>
                <a:gd name="connsiteX226" fmla="*/ 142494 w 158495"/>
                <a:gd name="connsiteY226" fmla="*/ 70199 h 106584"/>
                <a:gd name="connsiteX227" fmla="*/ 142494 w 158495"/>
                <a:gd name="connsiteY227" fmla="*/ 69533 h 106584"/>
                <a:gd name="connsiteX228" fmla="*/ 142113 w 158495"/>
                <a:gd name="connsiteY228" fmla="*/ 69818 h 106584"/>
                <a:gd name="connsiteX229" fmla="*/ 141827 w 158495"/>
                <a:gd name="connsiteY229" fmla="*/ 70866 h 106584"/>
                <a:gd name="connsiteX230" fmla="*/ 141161 w 158495"/>
                <a:gd name="connsiteY230" fmla="*/ 71152 h 106584"/>
                <a:gd name="connsiteX231" fmla="*/ 141161 w 158495"/>
                <a:gd name="connsiteY231" fmla="*/ 71819 h 106584"/>
                <a:gd name="connsiteX232" fmla="*/ 140779 w 158495"/>
                <a:gd name="connsiteY232" fmla="*/ 71819 h 106584"/>
                <a:gd name="connsiteX233" fmla="*/ 140494 w 158495"/>
                <a:gd name="connsiteY233" fmla="*/ 72485 h 106584"/>
                <a:gd name="connsiteX234" fmla="*/ 140113 w 158495"/>
                <a:gd name="connsiteY234" fmla="*/ 72771 h 106584"/>
                <a:gd name="connsiteX235" fmla="*/ 138875 w 158495"/>
                <a:gd name="connsiteY235" fmla="*/ 72771 h 106584"/>
                <a:gd name="connsiteX236" fmla="*/ 138494 w 158495"/>
                <a:gd name="connsiteY236" fmla="*/ 72485 h 106584"/>
                <a:gd name="connsiteX237" fmla="*/ 136874 w 158495"/>
                <a:gd name="connsiteY237" fmla="*/ 72104 h 106584"/>
                <a:gd name="connsiteX238" fmla="*/ 135922 w 158495"/>
                <a:gd name="connsiteY238" fmla="*/ 71533 h 106584"/>
                <a:gd name="connsiteX239" fmla="*/ 134207 w 158495"/>
                <a:gd name="connsiteY239" fmla="*/ 71152 h 106584"/>
                <a:gd name="connsiteX240" fmla="*/ 133921 w 158495"/>
                <a:gd name="connsiteY240" fmla="*/ 71533 h 106584"/>
                <a:gd name="connsiteX241" fmla="*/ 134207 w 158495"/>
                <a:gd name="connsiteY241" fmla="*/ 71819 h 106584"/>
                <a:gd name="connsiteX242" fmla="*/ 134207 w 158495"/>
                <a:gd name="connsiteY242" fmla="*/ 72771 h 106584"/>
                <a:gd name="connsiteX243" fmla="*/ 134588 w 158495"/>
                <a:gd name="connsiteY243" fmla="*/ 73819 h 106584"/>
                <a:gd name="connsiteX244" fmla="*/ 134207 w 158495"/>
                <a:gd name="connsiteY244" fmla="*/ 74105 h 106584"/>
                <a:gd name="connsiteX245" fmla="*/ 134588 w 158495"/>
                <a:gd name="connsiteY245" fmla="*/ 74771 h 106584"/>
                <a:gd name="connsiteX246" fmla="*/ 133921 w 158495"/>
                <a:gd name="connsiteY246" fmla="*/ 76105 h 106584"/>
                <a:gd name="connsiteX247" fmla="*/ 133921 w 158495"/>
                <a:gd name="connsiteY247" fmla="*/ 76390 h 106584"/>
                <a:gd name="connsiteX248" fmla="*/ 133255 w 158495"/>
                <a:gd name="connsiteY248" fmla="*/ 77438 h 106584"/>
                <a:gd name="connsiteX249" fmla="*/ 134588 w 158495"/>
                <a:gd name="connsiteY249" fmla="*/ 78391 h 106584"/>
                <a:gd name="connsiteX250" fmla="*/ 134588 w 158495"/>
                <a:gd name="connsiteY250" fmla="*/ 79058 h 106584"/>
                <a:gd name="connsiteX251" fmla="*/ 134207 w 158495"/>
                <a:gd name="connsiteY251" fmla="*/ 80391 h 106584"/>
                <a:gd name="connsiteX252" fmla="*/ 133255 w 158495"/>
                <a:gd name="connsiteY252" fmla="*/ 81344 h 106584"/>
                <a:gd name="connsiteX253" fmla="*/ 133921 w 158495"/>
                <a:gd name="connsiteY253" fmla="*/ 81344 h 106584"/>
                <a:gd name="connsiteX254" fmla="*/ 133921 w 158495"/>
                <a:gd name="connsiteY254" fmla="*/ 81629 h 106584"/>
                <a:gd name="connsiteX255" fmla="*/ 132969 w 158495"/>
                <a:gd name="connsiteY255" fmla="*/ 83630 h 106584"/>
                <a:gd name="connsiteX256" fmla="*/ 133255 w 158495"/>
                <a:gd name="connsiteY256" fmla="*/ 83915 h 106584"/>
                <a:gd name="connsiteX257" fmla="*/ 133541 w 158495"/>
                <a:gd name="connsiteY257" fmla="*/ 84963 h 106584"/>
                <a:gd name="connsiteX258" fmla="*/ 133921 w 158495"/>
                <a:gd name="connsiteY258" fmla="*/ 85249 h 106584"/>
                <a:gd name="connsiteX259" fmla="*/ 134207 w 158495"/>
                <a:gd name="connsiteY259" fmla="*/ 85915 h 106584"/>
                <a:gd name="connsiteX260" fmla="*/ 133921 w 158495"/>
                <a:gd name="connsiteY260" fmla="*/ 86582 h 106584"/>
                <a:gd name="connsiteX261" fmla="*/ 132969 w 158495"/>
                <a:gd name="connsiteY261" fmla="*/ 87249 h 106584"/>
                <a:gd name="connsiteX262" fmla="*/ 131921 w 158495"/>
                <a:gd name="connsiteY262" fmla="*/ 88201 h 106584"/>
                <a:gd name="connsiteX263" fmla="*/ 131921 w 158495"/>
                <a:gd name="connsiteY263" fmla="*/ 90202 h 106584"/>
                <a:gd name="connsiteX264" fmla="*/ 130969 w 158495"/>
                <a:gd name="connsiteY264" fmla="*/ 90869 h 106584"/>
                <a:gd name="connsiteX265" fmla="*/ 130016 w 158495"/>
                <a:gd name="connsiteY265" fmla="*/ 90869 h 106584"/>
                <a:gd name="connsiteX266" fmla="*/ 129635 w 158495"/>
                <a:gd name="connsiteY266" fmla="*/ 91535 h 106584"/>
                <a:gd name="connsiteX267" fmla="*/ 129350 w 158495"/>
                <a:gd name="connsiteY267" fmla="*/ 91535 h 106584"/>
                <a:gd name="connsiteX268" fmla="*/ 128969 w 158495"/>
                <a:gd name="connsiteY268" fmla="*/ 91154 h 106584"/>
                <a:gd name="connsiteX269" fmla="*/ 128016 w 158495"/>
                <a:gd name="connsiteY269" fmla="*/ 91535 h 106584"/>
                <a:gd name="connsiteX270" fmla="*/ 127064 w 158495"/>
                <a:gd name="connsiteY270" fmla="*/ 91154 h 106584"/>
                <a:gd name="connsiteX271" fmla="*/ 126683 w 158495"/>
                <a:gd name="connsiteY271" fmla="*/ 91154 h 106584"/>
                <a:gd name="connsiteX272" fmla="*/ 125063 w 158495"/>
                <a:gd name="connsiteY272" fmla="*/ 91821 h 106584"/>
                <a:gd name="connsiteX273" fmla="*/ 124682 w 158495"/>
                <a:gd name="connsiteY273" fmla="*/ 91821 h 106584"/>
                <a:gd name="connsiteX274" fmla="*/ 124682 w 158495"/>
                <a:gd name="connsiteY274" fmla="*/ 91154 h 106584"/>
                <a:gd name="connsiteX275" fmla="*/ 124396 w 158495"/>
                <a:gd name="connsiteY275" fmla="*/ 89821 h 106584"/>
                <a:gd name="connsiteX276" fmla="*/ 124111 w 158495"/>
                <a:gd name="connsiteY276" fmla="*/ 90488 h 106584"/>
                <a:gd name="connsiteX277" fmla="*/ 124111 w 158495"/>
                <a:gd name="connsiteY277" fmla="*/ 90202 h 106584"/>
                <a:gd name="connsiteX278" fmla="*/ 123444 w 158495"/>
                <a:gd name="connsiteY278" fmla="*/ 89535 h 106584"/>
                <a:gd name="connsiteX279" fmla="*/ 123444 w 158495"/>
                <a:gd name="connsiteY279" fmla="*/ 89821 h 106584"/>
                <a:gd name="connsiteX280" fmla="*/ 123063 w 158495"/>
                <a:gd name="connsiteY280" fmla="*/ 90202 h 106584"/>
                <a:gd name="connsiteX281" fmla="*/ 122777 w 158495"/>
                <a:gd name="connsiteY281" fmla="*/ 90202 h 106584"/>
                <a:gd name="connsiteX282" fmla="*/ 122111 w 158495"/>
                <a:gd name="connsiteY282" fmla="*/ 89821 h 106584"/>
                <a:gd name="connsiteX283" fmla="*/ 121729 w 158495"/>
                <a:gd name="connsiteY283" fmla="*/ 90488 h 106584"/>
                <a:gd name="connsiteX284" fmla="*/ 121729 w 158495"/>
                <a:gd name="connsiteY284" fmla="*/ 90869 h 106584"/>
                <a:gd name="connsiteX285" fmla="*/ 121444 w 158495"/>
                <a:gd name="connsiteY285" fmla="*/ 90202 h 106584"/>
                <a:gd name="connsiteX286" fmla="*/ 120491 w 158495"/>
                <a:gd name="connsiteY286" fmla="*/ 90202 h 106584"/>
                <a:gd name="connsiteX287" fmla="*/ 119825 w 158495"/>
                <a:gd name="connsiteY287" fmla="*/ 89535 h 106584"/>
                <a:gd name="connsiteX288" fmla="*/ 119825 w 158495"/>
                <a:gd name="connsiteY288" fmla="*/ 89249 h 106584"/>
                <a:gd name="connsiteX289" fmla="*/ 118491 w 158495"/>
                <a:gd name="connsiteY289" fmla="*/ 90202 h 106584"/>
                <a:gd name="connsiteX290" fmla="*/ 118205 w 158495"/>
                <a:gd name="connsiteY290" fmla="*/ 89821 h 106584"/>
                <a:gd name="connsiteX291" fmla="*/ 118205 w 158495"/>
                <a:gd name="connsiteY291" fmla="*/ 90488 h 106584"/>
                <a:gd name="connsiteX292" fmla="*/ 117824 w 158495"/>
                <a:gd name="connsiteY292" fmla="*/ 90869 h 106584"/>
                <a:gd name="connsiteX293" fmla="*/ 118205 w 158495"/>
                <a:gd name="connsiteY293" fmla="*/ 90869 h 106584"/>
                <a:gd name="connsiteX294" fmla="*/ 117824 w 158495"/>
                <a:gd name="connsiteY294" fmla="*/ 91154 h 106584"/>
                <a:gd name="connsiteX295" fmla="*/ 118491 w 158495"/>
                <a:gd name="connsiteY295" fmla="*/ 91535 h 106584"/>
                <a:gd name="connsiteX296" fmla="*/ 118777 w 158495"/>
                <a:gd name="connsiteY296" fmla="*/ 91535 h 106584"/>
                <a:gd name="connsiteX297" fmla="*/ 118777 w 158495"/>
                <a:gd name="connsiteY297" fmla="*/ 91821 h 106584"/>
                <a:gd name="connsiteX298" fmla="*/ 119158 w 158495"/>
                <a:gd name="connsiteY298" fmla="*/ 92202 h 106584"/>
                <a:gd name="connsiteX299" fmla="*/ 119825 w 158495"/>
                <a:gd name="connsiteY299" fmla="*/ 91821 h 106584"/>
                <a:gd name="connsiteX300" fmla="*/ 120110 w 158495"/>
                <a:gd name="connsiteY300" fmla="*/ 92202 h 106584"/>
                <a:gd name="connsiteX301" fmla="*/ 119825 w 158495"/>
                <a:gd name="connsiteY301" fmla="*/ 92488 h 106584"/>
                <a:gd name="connsiteX302" fmla="*/ 120110 w 158495"/>
                <a:gd name="connsiteY302" fmla="*/ 92488 h 106584"/>
                <a:gd name="connsiteX303" fmla="*/ 120110 w 158495"/>
                <a:gd name="connsiteY303" fmla="*/ 92774 h 106584"/>
                <a:gd name="connsiteX304" fmla="*/ 120491 w 158495"/>
                <a:gd name="connsiteY304" fmla="*/ 92488 h 106584"/>
                <a:gd name="connsiteX305" fmla="*/ 120777 w 158495"/>
                <a:gd name="connsiteY305" fmla="*/ 92488 h 106584"/>
                <a:gd name="connsiteX306" fmla="*/ 120777 w 158495"/>
                <a:gd name="connsiteY306" fmla="*/ 92774 h 106584"/>
                <a:gd name="connsiteX307" fmla="*/ 120491 w 158495"/>
                <a:gd name="connsiteY307" fmla="*/ 92774 h 106584"/>
                <a:gd name="connsiteX308" fmla="*/ 120777 w 158495"/>
                <a:gd name="connsiteY308" fmla="*/ 93155 h 106584"/>
                <a:gd name="connsiteX309" fmla="*/ 120110 w 158495"/>
                <a:gd name="connsiteY309" fmla="*/ 94488 h 106584"/>
                <a:gd name="connsiteX310" fmla="*/ 120110 w 158495"/>
                <a:gd name="connsiteY310" fmla="*/ 95440 h 106584"/>
                <a:gd name="connsiteX311" fmla="*/ 120491 w 158495"/>
                <a:gd name="connsiteY311" fmla="*/ 95726 h 106584"/>
                <a:gd name="connsiteX312" fmla="*/ 118777 w 158495"/>
                <a:gd name="connsiteY312" fmla="*/ 96774 h 106584"/>
                <a:gd name="connsiteX313" fmla="*/ 118491 w 158495"/>
                <a:gd name="connsiteY313" fmla="*/ 97441 h 106584"/>
                <a:gd name="connsiteX314" fmla="*/ 118205 w 158495"/>
                <a:gd name="connsiteY314" fmla="*/ 97441 h 106584"/>
                <a:gd name="connsiteX315" fmla="*/ 118777 w 158495"/>
                <a:gd name="connsiteY315" fmla="*/ 97726 h 106584"/>
                <a:gd name="connsiteX316" fmla="*/ 118491 w 158495"/>
                <a:gd name="connsiteY316" fmla="*/ 97726 h 106584"/>
                <a:gd name="connsiteX317" fmla="*/ 118491 w 158495"/>
                <a:gd name="connsiteY317" fmla="*/ 98108 h 106584"/>
                <a:gd name="connsiteX318" fmla="*/ 119158 w 158495"/>
                <a:gd name="connsiteY318" fmla="*/ 98393 h 106584"/>
                <a:gd name="connsiteX319" fmla="*/ 118491 w 158495"/>
                <a:gd name="connsiteY319" fmla="*/ 98679 h 106584"/>
                <a:gd name="connsiteX320" fmla="*/ 118205 w 158495"/>
                <a:gd name="connsiteY320" fmla="*/ 99346 h 106584"/>
                <a:gd name="connsiteX321" fmla="*/ 116872 w 158495"/>
                <a:gd name="connsiteY321" fmla="*/ 99727 h 106584"/>
                <a:gd name="connsiteX322" fmla="*/ 116491 w 158495"/>
                <a:gd name="connsiteY322" fmla="*/ 99346 h 106584"/>
                <a:gd name="connsiteX323" fmla="*/ 116205 w 158495"/>
                <a:gd name="connsiteY323" fmla="*/ 99727 h 106584"/>
                <a:gd name="connsiteX324" fmla="*/ 114205 w 158495"/>
                <a:gd name="connsiteY324" fmla="*/ 100394 h 106584"/>
                <a:gd name="connsiteX325" fmla="*/ 113919 w 158495"/>
                <a:gd name="connsiteY325" fmla="*/ 100394 h 106584"/>
                <a:gd name="connsiteX326" fmla="*/ 113919 w 158495"/>
                <a:gd name="connsiteY326" fmla="*/ 102299 h 106584"/>
                <a:gd name="connsiteX327" fmla="*/ 113538 w 158495"/>
                <a:gd name="connsiteY327" fmla="*/ 102965 h 106584"/>
                <a:gd name="connsiteX328" fmla="*/ 113252 w 158495"/>
                <a:gd name="connsiteY328" fmla="*/ 103346 h 106584"/>
                <a:gd name="connsiteX329" fmla="*/ 112300 w 158495"/>
                <a:gd name="connsiteY329" fmla="*/ 102965 h 106584"/>
                <a:gd name="connsiteX330" fmla="*/ 111633 w 158495"/>
                <a:gd name="connsiteY330" fmla="*/ 103346 h 106584"/>
                <a:gd name="connsiteX331" fmla="*/ 110966 w 158495"/>
                <a:gd name="connsiteY331" fmla="*/ 102965 h 106584"/>
                <a:gd name="connsiteX332" fmla="*/ 110585 w 158495"/>
                <a:gd name="connsiteY332" fmla="*/ 103346 h 106584"/>
                <a:gd name="connsiteX333" fmla="*/ 109919 w 158495"/>
                <a:gd name="connsiteY333" fmla="*/ 104585 h 106584"/>
                <a:gd name="connsiteX334" fmla="*/ 109919 w 158495"/>
                <a:gd name="connsiteY334" fmla="*/ 104299 h 106584"/>
                <a:gd name="connsiteX335" fmla="*/ 109347 w 158495"/>
                <a:gd name="connsiteY335" fmla="*/ 104299 h 106584"/>
                <a:gd name="connsiteX336" fmla="*/ 109347 w 158495"/>
                <a:gd name="connsiteY336" fmla="*/ 104013 h 106584"/>
                <a:gd name="connsiteX337" fmla="*/ 106966 w 158495"/>
                <a:gd name="connsiteY337" fmla="*/ 102013 h 106584"/>
                <a:gd name="connsiteX338" fmla="*/ 105728 w 158495"/>
                <a:gd name="connsiteY338" fmla="*/ 102680 h 106584"/>
                <a:gd name="connsiteX339" fmla="*/ 104680 w 158495"/>
                <a:gd name="connsiteY339" fmla="*/ 102013 h 106584"/>
                <a:gd name="connsiteX340" fmla="*/ 103442 w 158495"/>
                <a:gd name="connsiteY340" fmla="*/ 102013 h 106584"/>
                <a:gd name="connsiteX341" fmla="*/ 102775 w 158495"/>
                <a:gd name="connsiteY341" fmla="*/ 102299 h 106584"/>
                <a:gd name="connsiteX342" fmla="*/ 102394 w 158495"/>
                <a:gd name="connsiteY342" fmla="*/ 102299 h 106584"/>
                <a:gd name="connsiteX343" fmla="*/ 102108 w 158495"/>
                <a:gd name="connsiteY343" fmla="*/ 101632 h 106584"/>
                <a:gd name="connsiteX344" fmla="*/ 101441 w 158495"/>
                <a:gd name="connsiteY344" fmla="*/ 101632 h 106584"/>
                <a:gd name="connsiteX345" fmla="*/ 101441 w 158495"/>
                <a:gd name="connsiteY345" fmla="*/ 100679 h 106584"/>
                <a:gd name="connsiteX346" fmla="*/ 101060 w 158495"/>
                <a:gd name="connsiteY346" fmla="*/ 100013 h 106584"/>
                <a:gd name="connsiteX347" fmla="*/ 100489 w 158495"/>
                <a:gd name="connsiteY347" fmla="*/ 99346 h 106584"/>
                <a:gd name="connsiteX348" fmla="*/ 100108 w 158495"/>
                <a:gd name="connsiteY348" fmla="*/ 99346 h 106584"/>
                <a:gd name="connsiteX349" fmla="*/ 98774 w 158495"/>
                <a:gd name="connsiteY349" fmla="*/ 98108 h 106584"/>
                <a:gd name="connsiteX350" fmla="*/ 98774 w 158495"/>
                <a:gd name="connsiteY350" fmla="*/ 96393 h 106584"/>
                <a:gd name="connsiteX351" fmla="*/ 98108 w 158495"/>
                <a:gd name="connsiteY351" fmla="*/ 96107 h 106584"/>
                <a:gd name="connsiteX352" fmla="*/ 97822 w 158495"/>
                <a:gd name="connsiteY352" fmla="*/ 96393 h 106584"/>
                <a:gd name="connsiteX353" fmla="*/ 96869 w 158495"/>
                <a:gd name="connsiteY353" fmla="*/ 95440 h 106584"/>
                <a:gd name="connsiteX354" fmla="*/ 96869 w 158495"/>
                <a:gd name="connsiteY354" fmla="*/ 94774 h 106584"/>
                <a:gd name="connsiteX355" fmla="*/ 95821 w 158495"/>
                <a:gd name="connsiteY355" fmla="*/ 94774 h 106584"/>
                <a:gd name="connsiteX356" fmla="*/ 95821 w 158495"/>
                <a:gd name="connsiteY356" fmla="*/ 94488 h 106584"/>
                <a:gd name="connsiteX357" fmla="*/ 95536 w 158495"/>
                <a:gd name="connsiteY357" fmla="*/ 94488 h 106584"/>
                <a:gd name="connsiteX358" fmla="*/ 93250 w 158495"/>
                <a:gd name="connsiteY358" fmla="*/ 93821 h 106584"/>
                <a:gd name="connsiteX359" fmla="*/ 92202 w 158495"/>
                <a:gd name="connsiteY359" fmla="*/ 93821 h 106584"/>
                <a:gd name="connsiteX360" fmla="*/ 90964 w 158495"/>
                <a:gd name="connsiteY360" fmla="*/ 94488 h 106584"/>
                <a:gd name="connsiteX361" fmla="*/ 90583 w 158495"/>
                <a:gd name="connsiteY361" fmla="*/ 94107 h 106584"/>
                <a:gd name="connsiteX362" fmla="*/ 89916 w 158495"/>
                <a:gd name="connsiteY362" fmla="*/ 93821 h 106584"/>
                <a:gd name="connsiteX363" fmla="*/ 89916 w 158495"/>
                <a:gd name="connsiteY363" fmla="*/ 94107 h 106584"/>
                <a:gd name="connsiteX364" fmla="*/ 88297 w 158495"/>
                <a:gd name="connsiteY364" fmla="*/ 94107 h 106584"/>
                <a:gd name="connsiteX365" fmla="*/ 88011 w 158495"/>
                <a:gd name="connsiteY365" fmla="*/ 93440 h 106584"/>
                <a:gd name="connsiteX366" fmla="*/ 88011 w 158495"/>
                <a:gd name="connsiteY366" fmla="*/ 93821 h 106584"/>
                <a:gd name="connsiteX367" fmla="*/ 87630 w 158495"/>
                <a:gd name="connsiteY367" fmla="*/ 93440 h 106584"/>
                <a:gd name="connsiteX368" fmla="*/ 87630 w 158495"/>
                <a:gd name="connsiteY368" fmla="*/ 92202 h 106584"/>
                <a:gd name="connsiteX369" fmla="*/ 88011 w 158495"/>
                <a:gd name="connsiteY369" fmla="*/ 92488 h 106584"/>
                <a:gd name="connsiteX370" fmla="*/ 88011 w 158495"/>
                <a:gd name="connsiteY370" fmla="*/ 92202 h 106584"/>
                <a:gd name="connsiteX371" fmla="*/ 87630 w 158495"/>
                <a:gd name="connsiteY371" fmla="*/ 92202 h 106584"/>
                <a:gd name="connsiteX372" fmla="*/ 87630 w 158495"/>
                <a:gd name="connsiteY372" fmla="*/ 92488 h 106584"/>
                <a:gd name="connsiteX373" fmla="*/ 87344 w 158495"/>
                <a:gd name="connsiteY373" fmla="*/ 92202 h 106584"/>
                <a:gd name="connsiteX374" fmla="*/ 86963 w 158495"/>
                <a:gd name="connsiteY374" fmla="*/ 90488 h 106584"/>
                <a:gd name="connsiteX375" fmla="*/ 86296 w 158495"/>
                <a:gd name="connsiteY375" fmla="*/ 90202 h 106584"/>
                <a:gd name="connsiteX376" fmla="*/ 86011 w 158495"/>
                <a:gd name="connsiteY376" fmla="*/ 89821 h 106584"/>
                <a:gd name="connsiteX377" fmla="*/ 86678 w 158495"/>
                <a:gd name="connsiteY377" fmla="*/ 88583 h 106584"/>
                <a:gd name="connsiteX378" fmla="*/ 86011 w 158495"/>
                <a:gd name="connsiteY378" fmla="*/ 88201 h 106584"/>
                <a:gd name="connsiteX379" fmla="*/ 85725 w 158495"/>
                <a:gd name="connsiteY379" fmla="*/ 87916 h 106584"/>
                <a:gd name="connsiteX380" fmla="*/ 85344 w 158495"/>
                <a:gd name="connsiteY380" fmla="*/ 87916 h 106584"/>
                <a:gd name="connsiteX381" fmla="*/ 84392 w 158495"/>
                <a:gd name="connsiteY381" fmla="*/ 88583 h 106584"/>
                <a:gd name="connsiteX382" fmla="*/ 84392 w 158495"/>
                <a:gd name="connsiteY382" fmla="*/ 89249 h 106584"/>
                <a:gd name="connsiteX383" fmla="*/ 84677 w 158495"/>
                <a:gd name="connsiteY383" fmla="*/ 89535 h 106584"/>
                <a:gd name="connsiteX384" fmla="*/ 83725 w 158495"/>
                <a:gd name="connsiteY384" fmla="*/ 89535 h 106584"/>
                <a:gd name="connsiteX385" fmla="*/ 83725 w 158495"/>
                <a:gd name="connsiteY385" fmla="*/ 89821 h 106584"/>
                <a:gd name="connsiteX386" fmla="*/ 83344 w 158495"/>
                <a:gd name="connsiteY386" fmla="*/ 89535 h 106584"/>
                <a:gd name="connsiteX387" fmla="*/ 82391 w 158495"/>
                <a:gd name="connsiteY387" fmla="*/ 89535 h 106584"/>
                <a:gd name="connsiteX388" fmla="*/ 82391 w 158495"/>
                <a:gd name="connsiteY388" fmla="*/ 89249 h 106584"/>
                <a:gd name="connsiteX389" fmla="*/ 82106 w 158495"/>
                <a:gd name="connsiteY389" fmla="*/ 89249 h 106584"/>
                <a:gd name="connsiteX390" fmla="*/ 81725 w 158495"/>
                <a:gd name="connsiteY390" fmla="*/ 88868 h 106584"/>
                <a:gd name="connsiteX391" fmla="*/ 81058 w 158495"/>
                <a:gd name="connsiteY391" fmla="*/ 88868 h 106584"/>
                <a:gd name="connsiteX392" fmla="*/ 80391 w 158495"/>
                <a:gd name="connsiteY392" fmla="*/ 89249 h 106584"/>
                <a:gd name="connsiteX393" fmla="*/ 80105 w 158495"/>
                <a:gd name="connsiteY393" fmla="*/ 88868 h 106584"/>
                <a:gd name="connsiteX394" fmla="*/ 78772 w 158495"/>
                <a:gd name="connsiteY394" fmla="*/ 88868 h 106584"/>
                <a:gd name="connsiteX395" fmla="*/ 77819 w 158495"/>
                <a:gd name="connsiteY395" fmla="*/ 89821 h 106584"/>
                <a:gd name="connsiteX396" fmla="*/ 78105 w 158495"/>
                <a:gd name="connsiteY396" fmla="*/ 90202 h 106584"/>
                <a:gd name="connsiteX397" fmla="*/ 77438 w 158495"/>
                <a:gd name="connsiteY397" fmla="*/ 90488 h 106584"/>
                <a:gd name="connsiteX398" fmla="*/ 77438 w 158495"/>
                <a:gd name="connsiteY398" fmla="*/ 90869 h 106584"/>
                <a:gd name="connsiteX399" fmla="*/ 76200 w 158495"/>
                <a:gd name="connsiteY399" fmla="*/ 91535 h 106584"/>
                <a:gd name="connsiteX400" fmla="*/ 75533 w 158495"/>
                <a:gd name="connsiteY400" fmla="*/ 90869 h 106584"/>
                <a:gd name="connsiteX401" fmla="*/ 74486 w 158495"/>
                <a:gd name="connsiteY401" fmla="*/ 90869 h 106584"/>
                <a:gd name="connsiteX402" fmla="*/ 73247 w 158495"/>
                <a:gd name="connsiteY402" fmla="*/ 91535 h 106584"/>
                <a:gd name="connsiteX403" fmla="*/ 72866 w 158495"/>
                <a:gd name="connsiteY403" fmla="*/ 92488 h 106584"/>
                <a:gd name="connsiteX404" fmla="*/ 72581 w 158495"/>
                <a:gd name="connsiteY404" fmla="*/ 92774 h 106584"/>
                <a:gd name="connsiteX405" fmla="*/ 71914 w 158495"/>
                <a:gd name="connsiteY405" fmla="*/ 93155 h 106584"/>
                <a:gd name="connsiteX406" fmla="*/ 70961 w 158495"/>
                <a:gd name="connsiteY406" fmla="*/ 93440 h 106584"/>
                <a:gd name="connsiteX407" fmla="*/ 69914 w 158495"/>
                <a:gd name="connsiteY407" fmla="*/ 93440 h 106584"/>
                <a:gd name="connsiteX408" fmla="*/ 69247 w 158495"/>
                <a:gd name="connsiteY408" fmla="*/ 92774 h 106584"/>
                <a:gd name="connsiteX409" fmla="*/ 68580 w 158495"/>
                <a:gd name="connsiteY409" fmla="*/ 92488 h 106584"/>
                <a:gd name="connsiteX410" fmla="*/ 68008 w 158495"/>
                <a:gd name="connsiteY410" fmla="*/ 91821 h 106584"/>
                <a:gd name="connsiteX411" fmla="*/ 67628 w 158495"/>
                <a:gd name="connsiteY411" fmla="*/ 91821 h 106584"/>
                <a:gd name="connsiteX412" fmla="*/ 67342 w 158495"/>
                <a:gd name="connsiteY412" fmla="*/ 92202 h 106584"/>
                <a:gd name="connsiteX413" fmla="*/ 66961 w 158495"/>
                <a:gd name="connsiteY413" fmla="*/ 92202 h 106584"/>
                <a:gd name="connsiteX414" fmla="*/ 66675 w 158495"/>
                <a:gd name="connsiteY414" fmla="*/ 92488 h 106584"/>
                <a:gd name="connsiteX415" fmla="*/ 66675 w 158495"/>
                <a:gd name="connsiteY415" fmla="*/ 92202 h 106584"/>
                <a:gd name="connsiteX416" fmla="*/ 66961 w 158495"/>
                <a:gd name="connsiteY416" fmla="*/ 91821 h 106584"/>
                <a:gd name="connsiteX417" fmla="*/ 66961 w 158495"/>
                <a:gd name="connsiteY417" fmla="*/ 91535 h 106584"/>
                <a:gd name="connsiteX418" fmla="*/ 66675 w 158495"/>
                <a:gd name="connsiteY418" fmla="*/ 90869 h 106584"/>
                <a:gd name="connsiteX419" fmla="*/ 66294 w 158495"/>
                <a:gd name="connsiteY419" fmla="*/ 89821 h 106584"/>
                <a:gd name="connsiteX420" fmla="*/ 66294 w 158495"/>
                <a:gd name="connsiteY420" fmla="*/ 88868 h 106584"/>
                <a:gd name="connsiteX421" fmla="*/ 66675 w 158495"/>
                <a:gd name="connsiteY421" fmla="*/ 88583 h 106584"/>
                <a:gd name="connsiteX422" fmla="*/ 66961 w 158495"/>
                <a:gd name="connsiteY422" fmla="*/ 88583 h 106584"/>
                <a:gd name="connsiteX423" fmla="*/ 66675 w 158495"/>
                <a:gd name="connsiteY423" fmla="*/ 87916 h 106584"/>
                <a:gd name="connsiteX424" fmla="*/ 67342 w 158495"/>
                <a:gd name="connsiteY424" fmla="*/ 86868 h 106584"/>
                <a:gd name="connsiteX425" fmla="*/ 66961 w 158495"/>
                <a:gd name="connsiteY425" fmla="*/ 86582 h 106584"/>
                <a:gd name="connsiteX426" fmla="*/ 66961 w 158495"/>
                <a:gd name="connsiteY426" fmla="*/ 86297 h 106584"/>
                <a:gd name="connsiteX427" fmla="*/ 66675 w 158495"/>
                <a:gd name="connsiteY427" fmla="*/ 85630 h 106584"/>
                <a:gd name="connsiteX428" fmla="*/ 65627 w 158495"/>
                <a:gd name="connsiteY428" fmla="*/ 86868 h 106584"/>
                <a:gd name="connsiteX429" fmla="*/ 66008 w 158495"/>
                <a:gd name="connsiteY429" fmla="*/ 87249 h 106584"/>
                <a:gd name="connsiteX430" fmla="*/ 65627 w 158495"/>
                <a:gd name="connsiteY430" fmla="*/ 87535 h 106584"/>
                <a:gd name="connsiteX431" fmla="*/ 66008 w 158495"/>
                <a:gd name="connsiteY431" fmla="*/ 87916 h 106584"/>
                <a:gd name="connsiteX432" fmla="*/ 66008 w 158495"/>
                <a:gd name="connsiteY432" fmla="*/ 88583 h 106584"/>
                <a:gd name="connsiteX433" fmla="*/ 65056 w 158495"/>
                <a:gd name="connsiteY433" fmla="*/ 88868 h 106584"/>
                <a:gd name="connsiteX434" fmla="*/ 65056 w 158495"/>
                <a:gd name="connsiteY434" fmla="*/ 89535 h 106584"/>
                <a:gd name="connsiteX435" fmla="*/ 64389 w 158495"/>
                <a:gd name="connsiteY435" fmla="*/ 89821 h 106584"/>
                <a:gd name="connsiteX436" fmla="*/ 61055 w 158495"/>
                <a:gd name="connsiteY436" fmla="*/ 90869 h 106584"/>
                <a:gd name="connsiteX437" fmla="*/ 60389 w 158495"/>
                <a:gd name="connsiteY437" fmla="*/ 90869 h 106584"/>
                <a:gd name="connsiteX438" fmla="*/ 60389 w 158495"/>
                <a:gd name="connsiteY438" fmla="*/ 91535 h 106584"/>
                <a:gd name="connsiteX439" fmla="*/ 60103 w 158495"/>
                <a:gd name="connsiteY439" fmla="*/ 91154 h 106584"/>
                <a:gd name="connsiteX440" fmla="*/ 60103 w 158495"/>
                <a:gd name="connsiteY440" fmla="*/ 91821 h 106584"/>
                <a:gd name="connsiteX441" fmla="*/ 59722 w 158495"/>
                <a:gd name="connsiteY441" fmla="*/ 91535 h 106584"/>
                <a:gd name="connsiteX442" fmla="*/ 59436 w 158495"/>
                <a:gd name="connsiteY442" fmla="*/ 91821 h 106584"/>
                <a:gd name="connsiteX443" fmla="*/ 59722 w 158495"/>
                <a:gd name="connsiteY443" fmla="*/ 91821 h 106584"/>
                <a:gd name="connsiteX444" fmla="*/ 59436 w 158495"/>
                <a:gd name="connsiteY444" fmla="*/ 91821 h 106584"/>
                <a:gd name="connsiteX445" fmla="*/ 59436 w 158495"/>
                <a:gd name="connsiteY445" fmla="*/ 92202 h 106584"/>
                <a:gd name="connsiteX446" fmla="*/ 59150 w 158495"/>
                <a:gd name="connsiteY446" fmla="*/ 92202 h 106584"/>
                <a:gd name="connsiteX447" fmla="*/ 59150 w 158495"/>
                <a:gd name="connsiteY447" fmla="*/ 92488 h 106584"/>
                <a:gd name="connsiteX448" fmla="*/ 58769 w 158495"/>
                <a:gd name="connsiteY448" fmla="*/ 92488 h 106584"/>
                <a:gd name="connsiteX449" fmla="*/ 58769 w 158495"/>
                <a:gd name="connsiteY449" fmla="*/ 92774 h 106584"/>
                <a:gd name="connsiteX450" fmla="*/ 58483 w 158495"/>
                <a:gd name="connsiteY450" fmla="*/ 93155 h 106584"/>
                <a:gd name="connsiteX451" fmla="*/ 58769 w 158495"/>
                <a:gd name="connsiteY451" fmla="*/ 93440 h 106584"/>
                <a:gd name="connsiteX452" fmla="*/ 58103 w 158495"/>
                <a:gd name="connsiteY452" fmla="*/ 93440 h 106584"/>
                <a:gd name="connsiteX453" fmla="*/ 57436 w 158495"/>
                <a:gd name="connsiteY453" fmla="*/ 94774 h 106584"/>
                <a:gd name="connsiteX454" fmla="*/ 57150 w 158495"/>
                <a:gd name="connsiteY454" fmla="*/ 94774 h 106584"/>
                <a:gd name="connsiteX455" fmla="*/ 57150 w 158495"/>
                <a:gd name="connsiteY455" fmla="*/ 95155 h 106584"/>
                <a:gd name="connsiteX456" fmla="*/ 56769 w 158495"/>
                <a:gd name="connsiteY456" fmla="*/ 95155 h 106584"/>
                <a:gd name="connsiteX457" fmla="*/ 56198 w 158495"/>
                <a:gd name="connsiteY457" fmla="*/ 95440 h 106584"/>
                <a:gd name="connsiteX458" fmla="*/ 55817 w 158495"/>
                <a:gd name="connsiteY458" fmla="*/ 95440 h 106584"/>
                <a:gd name="connsiteX459" fmla="*/ 54864 w 158495"/>
                <a:gd name="connsiteY459" fmla="*/ 96107 h 106584"/>
                <a:gd name="connsiteX460" fmla="*/ 54864 w 158495"/>
                <a:gd name="connsiteY460" fmla="*/ 97060 h 106584"/>
                <a:gd name="connsiteX461" fmla="*/ 54483 w 158495"/>
                <a:gd name="connsiteY461" fmla="*/ 97060 h 106584"/>
                <a:gd name="connsiteX462" fmla="*/ 54864 w 158495"/>
                <a:gd name="connsiteY462" fmla="*/ 97441 h 106584"/>
                <a:gd name="connsiteX463" fmla="*/ 54197 w 158495"/>
                <a:gd name="connsiteY463" fmla="*/ 97726 h 106584"/>
                <a:gd name="connsiteX464" fmla="*/ 54197 w 158495"/>
                <a:gd name="connsiteY464" fmla="*/ 98108 h 106584"/>
                <a:gd name="connsiteX465" fmla="*/ 53816 w 158495"/>
                <a:gd name="connsiteY465" fmla="*/ 98393 h 106584"/>
                <a:gd name="connsiteX466" fmla="*/ 53816 w 158495"/>
                <a:gd name="connsiteY466" fmla="*/ 99060 h 106584"/>
                <a:gd name="connsiteX467" fmla="*/ 52864 w 158495"/>
                <a:gd name="connsiteY467" fmla="*/ 99727 h 106584"/>
                <a:gd name="connsiteX468" fmla="*/ 51911 w 158495"/>
                <a:gd name="connsiteY468" fmla="*/ 99346 h 106584"/>
                <a:gd name="connsiteX469" fmla="*/ 51530 w 158495"/>
                <a:gd name="connsiteY469" fmla="*/ 99727 h 106584"/>
                <a:gd name="connsiteX470" fmla="*/ 50864 w 158495"/>
                <a:gd name="connsiteY470" fmla="*/ 99727 h 106584"/>
                <a:gd name="connsiteX471" fmla="*/ 50578 w 158495"/>
                <a:gd name="connsiteY471" fmla="*/ 100013 h 106584"/>
                <a:gd name="connsiteX472" fmla="*/ 50578 w 158495"/>
                <a:gd name="connsiteY472" fmla="*/ 101060 h 106584"/>
                <a:gd name="connsiteX473" fmla="*/ 50197 w 158495"/>
                <a:gd name="connsiteY473" fmla="*/ 101346 h 106584"/>
                <a:gd name="connsiteX474" fmla="*/ 49911 w 158495"/>
                <a:gd name="connsiteY474" fmla="*/ 102013 h 106584"/>
                <a:gd name="connsiteX475" fmla="*/ 49625 w 158495"/>
                <a:gd name="connsiteY475" fmla="*/ 104965 h 106584"/>
                <a:gd name="connsiteX476" fmla="*/ 49625 w 158495"/>
                <a:gd name="connsiteY476" fmla="*/ 105251 h 106584"/>
                <a:gd name="connsiteX477" fmla="*/ 49244 w 158495"/>
                <a:gd name="connsiteY477" fmla="*/ 105251 h 106584"/>
                <a:gd name="connsiteX478" fmla="*/ 48578 w 158495"/>
                <a:gd name="connsiteY478" fmla="*/ 105918 h 106584"/>
                <a:gd name="connsiteX479" fmla="*/ 48292 w 158495"/>
                <a:gd name="connsiteY479" fmla="*/ 105632 h 106584"/>
                <a:gd name="connsiteX480" fmla="*/ 47625 w 158495"/>
                <a:gd name="connsiteY480" fmla="*/ 104585 h 106584"/>
                <a:gd name="connsiteX481" fmla="*/ 47625 w 158495"/>
                <a:gd name="connsiteY481" fmla="*/ 105632 h 106584"/>
                <a:gd name="connsiteX482" fmla="*/ 44672 w 158495"/>
                <a:gd name="connsiteY482" fmla="*/ 106585 h 106584"/>
                <a:gd name="connsiteX483" fmla="*/ 44672 w 158495"/>
                <a:gd name="connsiteY483" fmla="*/ 106299 h 106584"/>
                <a:gd name="connsiteX484" fmla="*/ 44006 w 158495"/>
                <a:gd name="connsiteY484" fmla="*/ 105632 h 106584"/>
                <a:gd name="connsiteX485" fmla="*/ 43339 w 158495"/>
                <a:gd name="connsiteY485" fmla="*/ 105918 h 106584"/>
                <a:gd name="connsiteX486" fmla="*/ 43053 w 158495"/>
                <a:gd name="connsiteY486" fmla="*/ 105918 h 106584"/>
                <a:gd name="connsiteX487" fmla="*/ 43053 w 158495"/>
                <a:gd name="connsiteY487" fmla="*/ 104585 h 106584"/>
                <a:gd name="connsiteX488" fmla="*/ 42672 w 158495"/>
                <a:gd name="connsiteY488" fmla="*/ 104299 h 106584"/>
                <a:gd name="connsiteX489" fmla="*/ 41720 w 158495"/>
                <a:gd name="connsiteY489" fmla="*/ 102680 h 106584"/>
                <a:gd name="connsiteX490" fmla="*/ 42386 w 158495"/>
                <a:gd name="connsiteY490" fmla="*/ 99727 h 106584"/>
                <a:gd name="connsiteX491" fmla="*/ 41339 w 158495"/>
                <a:gd name="connsiteY491" fmla="*/ 99346 h 106584"/>
                <a:gd name="connsiteX492" fmla="*/ 41339 w 158495"/>
                <a:gd name="connsiteY492" fmla="*/ 99060 h 106584"/>
                <a:gd name="connsiteX493" fmla="*/ 40767 w 158495"/>
                <a:gd name="connsiteY493" fmla="*/ 98679 h 106584"/>
                <a:gd name="connsiteX494" fmla="*/ 40767 w 158495"/>
                <a:gd name="connsiteY494" fmla="*/ 98393 h 106584"/>
                <a:gd name="connsiteX495" fmla="*/ 40386 w 158495"/>
                <a:gd name="connsiteY495" fmla="*/ 98108 h 106584"/>
                <a:gd name="connsiteX496" fmla="*/ 39053 w 158495"/>
                <a:gd name="connsiteY496" fmla="*/ 98108 h 106584"/>
                <a:gd name="connsiteX497" fmla="*/ 38386 w 158495"/>
                <a:gd name="connsiteY497" fmla="*/ 98679 h 106584"/>
                <a:gd name="connsiteX498" fmla="*/ 38100 w 158495"/>
                <a:gd name="connsiteY498" fmla="*/ 97441 h 106584"/>
                <a:gd name="connsiteX499" fmla="*/ 37433 w 158495"/>
                <a:gd name="connsiteY499" fmla="*/ 96774 h 106584"/>
                <a:gd name="connsiteX500" fmla="*/ 36100 w 158495"/>
                <a:gd name="connsiteY500" fmla="*/ 97060 h 106584"/>
                <a:gd name="connsiteX501" fmla="*/ 35433 w 158495"/>
                <a:gd name="connsiteY501" fmla="*/ 96774 h 106584"/>
                <a:gd name="connsiteX502" fmla="*/ 33814 w 158495"/>
                <a:gd name="connsiteY502" fmla="*/ 97060 h 106584"/>
                <a:gd name="connsiteX503" fmla="*/ 32195 w 158495"/>
                <a:gd name="connsiteY503" fmla="*/ 96393 h 106584"/>
                <a:gd name="connsiteX504" fmla="*/ 30575 w 158495"/>
                <a:gd name="connsiteY504" fmla="*/ 96393 h 106584"/>
                <a:gd name="connsiteX505" fmla="*/ 30575 w 158495"/>
                <a:gd name="connsiteY505" fmla="*/ 96107 h 106584"/>
                <a:gd name="connsiteX506" fmla="*/ 30194 w 158495"/>
                <a:gd name="connsiteY506" fmla="*/ 96393 h 106584"/>
                <a:gd name="connsiteX507" fmla="*/ 29528 w 158495"/>
                <a:gd name="connsiteY507" fmla="*/ 96107 h 106584"/>
                <a:gd name="connsiteX508" fmla="*/ 29528 w 158495"/>
                <a:gd name="connsiteY508" fmla="*/ 95440 h 106584"/>
                <a:gd name="connsiteX509" fmla="*/ 28956 w 158495"/>
                <a:gd name="connsiteY509" fmla="*/ 95155 h 106584"/>
                <a:gd name="connsiteX510" fmla="*/ 27242 w 158495"/>
                <a:gd name="connsiteY510" fmla="*/ 94774 h 106584"/>
                <a:gd name="connsiteX511" fmla="*/ 26575 w 158495"/>
                <a:gd name="connsiteY511" fmla="*/ 95726 h 106584"/>
                <a:gd name="connsiteX512" fmla="*/ 26289 w 158495"/>
                <a:gd name="connsiteY512" fmla="*/ 95726 h 106584"/>
                <a:gd name="connsiteX513" fmla="*/ 26003 w 158495"/>
                <a:gd name="connsiteY513" fmla="*/ 96393 h 106584"/>
                <a:gd name="connsiteX514" fmla="*/ 26003 w 158495"/>
                <a:gd name="connsiteY514" fmla="*/ 96107 h 106584"/>
                <a:gd name="connsiteX515" fmla="*/ 25622 w 158495"/>
                <a:gd name="connsiteY515" fmla="*/ 95440 h 106584"/>
                <a:gd name="connsiteX516" fmla="*/ 26003 w 158495"/>
                <a:gd name="connsiteY516" fmla="*/ 94107 h 106584"/>
                <a:gd name="connsiteX517" fmla="*/ 25337 w 158495"/>
                <a:gd name="connsiteY517" fmla="*/ 93821 h 106584"/>
                <a:gd name="connsiteX518" fmla="*/ 24670 w 158495"/>
                <a:gd name="connsiteY518" fmla="*/ 92774 h 106584"/>
                <a:gd name="connsiteX519" fmla="*/ 25622 w 158495"/>
                <a:gd name="connsiteY519" fmla="*/ 91821 h 106584"/>
                <a:gd name="connsiteX520" fmla="*/ 26289 w 158495"/>
                <a:gd name="connsiteY520" fmla="*/ 91535 h 106584"/>
                <a:gd name="connsiteX521" fmla="*/ 26575 w 158495"/>
                <a:gd name="connsiteY521" fmla="*/ 90869 h 106584"/>
                <a:gd name="connsiteX522" fmla="*/ 27242 w 158495"/>
                <a:gd name="connsiteY522" fmla="*/ 90488 h 106584"/>
                <a:gd name="connsiteX523" fmla="*/ 26956 w 158495"/>
                <a:gd name="connsiteY523" fmla="*/ 90202 h 106584"/>
                <a:gd name="connsiteX524" fmla="*/ 26289 w 158495"/>
                <a:gd name="connsiteY524" fmla="*/ 90202 h 106584"/>
                <a:gd name="connsiteX525" fmla="*/ 26289 w 158495"/>
                <a:gd name="connsiteY525" fmla="*/ 89249 h 106584"/>
                <a:gd name="connsiteX526" fmla="*/ 25622 w 158495"/>
                <a:gd name="connsiteY526" fmla="*/ 88201 h 106584"/>
                <a:gd name="connsiteX527" fmla="*/ 25337 w 158495"/>
                <a:gd name="connsiteY527" fmla="*/ 87535 h 106584"/>
                <a:gd name="connsiteX528" fmla="*/ 26289 w 158495"/>
                <a:gd name="connsiteY528" fmla="*/ 86868 h 106584"/>
                <a:gd name="connsiteX529" fmla="*/ 26575 w 158495"/>
                <a:gd name="connsiteY529" fmla="*/ 86582 h 106584"/>
                <a:gd name="connsiteX530" fmla="*/ 26575 w 158495"/>
                <a:gd name="connsiteY530" fmla="*/ 86297 h 106584"/>
                <a:gd name="connsiteX531" fmla="*/ 26956 w 158495"/>
                <a:gd name="connsiteY531" fmla="*/ 85915 h 106584"/>
                <a:gd name="connsiteX532" fmla="*/ 27242 w 158495"/>
                <a:gd name="connsiteY532" fmla="*/ 85249 h 106584"/>
                <a:gd name="connsiteX533" fmla="*/ 27623 w 158495"/>
                <a:gd name="connsiteY533" fmla="*/ 85249 h 106584"/>
                <a:gd name="connsiteX534" fmla="*/ 27623 w 158495"/>
                <a:gd name="connsiteY534" fmla="*/ 84296 h 106584"/>
                <a:gd name="connsiteX535" fmla="*/ 27242 w 158495"/>
                <a:gd name="connsiteY535" fmla="*/ 83344 h 106584"/>
                <a:gd name="connsiteX536" fmla="*/ 26003 w 158495"/>
                <a:gd name="connsiteY536" fmla="*/ 83630 h 106584"/>
                <a:gd name="connsiteX537" fmla="*/ 25622 w 158495"/>
                <a:gd name="connsiteY537" fmla="*/ 83630 h 106584"/>
                <a:gd name="connsiteX538" fmla="*/ 26003 w 158495"/>
                <a:gd name="connsiteY538" fmla="*/ 82963 h 106584"/>
                <a:gd name="connsiteX539" fmla="*/ 24956 w 158495"/>
                <a:gd name="connsiteY539" fmla="*/ 80963 h 106584"/>
                <a:gd name="connsiteX540" fmla="*/ 25337 w 158495"/>
                <a:gd name="connsiteY540" fmla="*/ 80391 h 106584"/>
                <a:gd name="connsiteX541" fmla="*/ 24003 w 158495"/>
                <a:gd name="connsiteY541" fmla="*/ 79724 h 106584"/>
                <a:gd name="connsiteX542" fmla="*/ 23622 w 158495"/>
                <a:gd name="connsiteY542" fmla="*/ 79343 h 106584"/>
                <a:gd name="connsiteX543" fmla="*/ 23336 w 158495"/>
                <a:gd name="connsiteY543" fmla="*/ 79343 h 106584"/>
                <a:gd name="connsiteX544" fmla="*/ 22384 w 158495"/>
                <a:gd name="connsiteY544" fmla="*/ 78391 h 106584"/>
                <a:gd name="connsiteX545" fmla="*/ 21717 w 158495"/>
                <a:gd name="connsiteY545" fmla="*/ 77438 h 106584"/>
                <a:gd name="connsiteX546" fmla="*/ 20383 w 158495"/>
                <a:gd name="connsiteY546" fmla="*/ 77438 h 106584"/>
                <a:gd name="connsiteX547" fmla="*/ 19050 w 158495"/>
                <a:gd name="connsiteY547" fmla="*/ 78010 h 106584"/>
                <a:gd name="connsiteX548" fmla="*/ 18764 w 158495"/>
                <a:gd name="connsiteY548" fmla="*/ 77438 h 106584"/>
                <a:gd name="connsiteX549" fmla="*/ 19431 w 158495"/>
                <a:gd name="connsiteY549" fmla="*/ 77057 h 106584"/>
                <a:gd name="connsiteX550" fmla="*/ 20098 w 158495"/>
                <a:gd name="connsiteY550" fmla="*/ 76390 h 106584"/>
                <a:gd name="connsiteX551" fmla="*/ 20669 w 158495"/>
                <a:gd name="connsiteY551" fmla="*/ 75438 h 106584"/>
                <a:gd name="connsiteX552" fmla="*/ 20098 w 158495"/>
                <a:gd name="connsiteY552" fmla="*/ 75057 h 106584"/>
                <a:gd name="connsiteX553" fmla="*/ 18764 w 158495"/>
                <a:gd name="connsiteY553" fmla="*/ 75057 h 106584"/>
                <a:gd name="connsiteX554" fmla="*/ 18764 w 158495"/>
                <a:gd name="connsiteY554" fmla="*/ 74771 h 106584"/>
                <a:gd name="connsiteX555" fmla="*/ 19050 w 158495"/>
                <a:gd name="connsiteY555" fmla="*/ 74105 h 106584"/>
                <a:gd name="connsiteX556" fmla="*/ 18383 w 158495"/>
                <a:gd name="connsiteY556" fmla="*/ 74486 h 106584"/>
                <a:gd name="connsiteX557" fmla="*/ 18098 w 158495"/>
                <a:gd name="connsiteY557" fmla="*/ 72771 h 106584"/>
                <a:gd name="connsiteX558" fmla="*/ 18098 w 158495"/>
                <a:gd name="connsiteY558" fmla="*/ 72485 h 106584"/>
                <a:gd name="connsiteX559" fmla="*/ 17717 w 158495"/>
                <a:gd name="connsiteY559" fmla="*/ 72104 h 106584"/>
                <a:gd name="connsiteX560" fmla="*/ 17717 w 158495"/>
                <a:gd name="connsiteY560" fmla="*/ 71533 h 106584"/>
                <a:gd name="connsiteX561" fmla="*/ 16478 w 158495"/>
                <a:gd name="connsiteY561" fmla="*/ 69533 h 106584"/>
                <a:gd name="connsiteX562" fmla="*/ 15812 w 158495"/>
                <a:gd name="connsiteY562" fmla="*/ 68866 h 106584"/>
                <a:gd name="connsiteX563" fmla="*/ 15812 w 158495"/>
                <a:gd name="connsiteY563" fmla="*/ 68199 h 106584"/>
                <a:gd name="connsiteX564" fmla="*/ 15145 w 158495"/>
                <a:gd name="connsiteY564" fmla="*/ 68199 h 106584"/>
                <a:gd name="connsiteX565" fmla="*/ 14764 w 158495"/>
                <a:gd name="connsiteY565" fmla="*/ 67247 h 106584"/>
                <a:gd name="connsiteX566" fmla="*/ 14478 w 158495"/>
                <a:gd name="connsiteY566" fmla="*/ 67247 h 106584"/>
                <a:gd name="connsiteX567" fmla="*/ 14192 w 158495"/>
                <a:gd name="connsiteY567" fmla="*/ 66865 h 106584"/>
                <a:gd name="connsiteX568" fmla="*/ 14478 w 158495"/>
                <a:gd name="connsiteY568" fmla="*/ 65913 h 106584"/>
                <a:gd name="connsiteX569" fmla="*/ 14192 w 158495"/>
                <a:gd name="connsiteY569" fmla="*/ 64961 h 106584"/>
                <a:gd name="connsiteX570" fmla="*/ 14192 w 158495"/>
                <a:gd name="connsiteY570" fmla="*/ 64294 h 106584"/>
                <a:gd name="connsiteX571" fmla="*/ 14764 w 158495"/>
                <a:gd name="connsiteY571" fmla="*/ 62960 h 106584"/>
                <a:gd name="connsiteX572" fmla="*/ 14478 w 158495"/>
                <a:gd name="connsiteY572" fmla="*/ 62960 h 106584"/>
                <a:gd name="connsiteX573" fmla="*/ 15145 w 158495"/>
                <a:gd name="connsiteY573" fmla="*/ 62008 h 106584"/>
                <a:gd name="connsiteX574" fmla="*/ 15431 w 158495"/>
                <a:gd name="connsiteY574" fmla="*/ 60960 h 106584"/>
                <a:gd name="connsiteX575" fmla="*/ 15431 w 158495"/>
                <a:gd name="connsiteY575" fmla="*/ 60674 h 106584"/>
                <a:gd name="connsiteX576" fmla="*/ 15812 w 158495"/>
                <a:gd name="connsiteY576" fmla="*/ 60008 h 106584"/>
                <a:gd name="connsiteX577" fmla="*/ 16097 w 158495"/>
                <a:gd name="connsiteY577" fmla="*/ 59055 h 106584"/>
                <a:gd name="connsiteX578" fmla="*/ 14764 w 158495"/>
                <a:gd name="connsiteY578" fmla="*/ 59341 h 106584"/>
                <a:gd name="connsiteX579" fmla="*/ 14192 w 158495"/>
                <a:gd name="connsiteY579" fmla="*/ 59722 h 106584"/>
                <a:gd name="connsiteX580" fmla="*/ 13811 w 158495"/>
                <a:gd name="connsiteY580" fmla="*/ 60008 h 106584"/>
                <a:gd name="connsiteX581" fmla="*/ 12478 w 158495"/>
                <a:gd name="connsiteY581" fmla="*/ 59341 h 106584"/>
                <a:gd name="connsiteX582" fmla="*/ 11525 w 158495"/>
                <a:gd name="connsiteY582" fmla="*/ 59722 h 106584"/>
                <a:gd name="connsiteX583" fmla="*/ 10858 w 158495"/>
                <a:gd name="connsiteY583" fmla="*/ 60293 h 106584"/>
                <a:gd name="connsiteX584" fmla="*/ 10192 w 158495"/>
                <a:gd name="connsiteY584" fmla="*/ 60293 h 106584"/>
                <a:gd name="connsiteX585" fmla="*/ 10192 w 158495"/>
                <a:gd name="connsiteY585" fmla="*/ 60008 h 106584"/>
                <a:gd name="connsiteX586" fmla="*/ 9906 w 158495"/>
                <a:gd name="connsiteY586" fmla="*/ 60008 h 106584"/>
                <a:gd name="connsiteX587" fmla="*/ 9906 w 158495"/>
                <a:gd name="connsiteY587" fmla="*/ 59722 h 106584"/>
                <a:gd name="connsiteX588" fmla="*/ 9525 w 158495"/>
                <a:gd name="connsiteY588" fmla="*/ 59341 h 106584"/>
                <a:gd name="connsiteX589" fmla="*/ 7906 w 158495"/>
                <a:gd name="connsiteY589" fmla="*/ 59341 h 106584"/>
                <a:gd name="connsiteX590" fmla="*/ 7620 w 158495"/>
                <a:gd name="connsiteY590" fmla="*/ 59055 h 106584"/>
                <a:gd name="connsiteX591" fmla="*/ 8573 w 158495"/>
                <a:gd name="connsiteY591" fmla="*/ 58007 h 106584"/>
                <a:gd name="connsiteX592" fmla="*/ 7239 w 158495"/>
                <a:gd name="connsiteY592" fmla="*/ 56388 h 106584"/>
                <a:gd name="connsiteX593" fmla="*/ 5906 w 158495"/>
                <a:gd name="connsiteY593" fmla="*/ 55436 h 106584"/>
                <a:gd name="connsiteX594" fmla="*/ 7239 w 158495"/>
                <a:gd name="connsiteY594" fmla="*/ 54388 h 106584"/>
                <a:gd name="connsiteX595" fmla="*/ 6953 w 158495"/>
                <a:gd name="connsiteY595" fmla="*/ 53816 h 106584"/>
                <a:gd name="connsiteX596" fmla="*/ 5906 w 158495"/>
                <a:gd name="connsiteY596" fmla="*/ 54388 h 106584"/>
                <a:gd name="connsiteX597" fmla="*/ 5620 w 158495"/>
                <a:gd name="connsiteY597" fmla="*/ 53150 h 106584"/>
                <a:gd name="connsiteX598" fmla="*/ 5620 w 158495"/>
                <a:gd name="connsiteY598" fmla="*/ 52769 h 106584"/>
                <a:gd name="connsiteX599" fmla="*/ 6572 w 158495"/>
                <a:gd name="connsiteY599" fmla="*/ 52769 h 106584"/>
                <a:gd name="connsiteX600" fmla="*/ 6953 w 158495"/>
                <a:gd name="connsiteY600" fmla="*/ 53150 h 106584"/>
                <a:gd name="connsiteX601" fmla="*/ 7239 w 158495"/>
                <a:gd name="connsiteY601" fmla="*/ 53150 h 106584"/>
                <a:gd name="connsiteX602" fmla="*/ 7620 w 158495"/>
                <a:gd name="connsiteY602" fmla="*/ 53435 h 106584"/>
                <a:gd name="connsiteX603" fmla="*/ 7906 w 158495"/>
                <a:gd name="connsiteY603" fmla="*/ 53435 h 106584"/>
                <a:gd name="connsiteX604" fmla="*/ 7906 w 158495"/>
                <a:gd name="connsiteY604" fmla="*/ 52483 h 106584"/>
                <a:gd name="connsiteX605" fmla="*/ 8287 w 158495"/>
                <a:gd name="connsiteY605" fmla="*/ 51816 h 106584"/>
                <a:gd name="connsiteX606" fmla="*/ 7906 w 158495"/>
                <a:gd name="connsiteY606" fmla="*/ 51435 h 106584"/>
                <a:gd name="connsiteX607" fmla="*/ 7239 w 158495"/>
                <a:gd name="connsiteY607" fmla="*/ 51149 h 106584"/>
                <a:gd name="connsiteX608" fmla="*/ 7239 w 158495"/>
                <a:gd name="connsiteY608" fmla="*/ 50197 h 106584"/>
                <a:gd name="connsiteX609" fmla="*/ 6953 w 158495"/>
                <a:gd name="connsiteY609" fmla="*/ 50197 h 106584"/>
                <a:gd name="connsiteX610" fmla="*/ 6572 w 158495"/>
                <a:gd name="connsiteY610" fmla="*/ 50483 h 106584"/>
                <a:gd name="connsiteX611" fmla="*/ 5906 w 158495"/>
                <a:gd name="connsiteY611" fmla="*/ 50197 h 106584"/>
                <a:gd name="connsiteX612" fmla="*/ 5620 w 158495"/>
                <a:gd name="connsiteY612" fmla="*/ 49530 h 106584"/>
                <a:gd name="connsiteX613" fmla="*/ 5906 w 158495"/>
                <a:gd name="connsiteY613" fmla="*/ 48482 h 106584"/>
                <a:gd name="connsiteX614" fmla="*/ 7906 w 158495"/>
                <a:gd name="connsiteY614" fmla="*/ 47815 h 106584"/>
                <a:gd name="connsiteX615" fmla="*/ 7906 w 158495"/>
                <a:gd name="connsiteY615" fmla="*/ 47530 h 106584"/>
                <a:gd name="connsiteX616" fmla="*/ 9906 w 158495"/>
                <a:gd name="connsiteY616" fmla="*/ 48197 h 106584"/>
                <a:gd name="connsiteX617" fmla="*/ 10573 w 158495"/>
                <a:gd name="connsiteY617" fmla="*/ 48482 h 106584"/>
                <a:gd name="connsiteX618" fmla="*/ 10858 w 158495"/>
                <a:gd name="connsiteY618" fmla="*/ 47244 h 106584"/>
                <a:gd name="connsiteX619" fmla="*/ 11811 w 158495"/>
                <a:gd name="connsiteY619" fmla="*/ 46196 h 106584"/>
                <a:gd name="connsiteX620" fmla="*/ 11811 w 158495"/>
                <a:gd name="connsiteY620" fmla="*/ 45911 h 106584"/>
                <a:gd name="connsiteX621" fmla="*/ 14192 w 158495"/>
                <a:gd name="connsiteY621" fmla="*/ 45244 h 106584"/>
                <a:gd name="connsiteX622" fmla="*/ 14192 w 158495"/>
                <a:gd name="connsiteY622" fmla="*/ 44577 h 106584"/>
                <a:gd name="connsiteX623" fmla="*/ 15145 w 158495"/>
                <a:gd name="connsiteY623" fmla="*/ 43910 h 106584"/>
                <a:gd name="connsiteX624" fmla="*/ 15145 w 158495"/>
                <a:gd name="connsiteY624" fmla="*/ 42291 h 106584"/>
                <a:gd name="connsiteX625" fmla="*/ 13145 w 158495"/>
                <a:gd name="connsiteY625" fmla="*/ 42577 h 106584"/>
                <a:gd name="connsiteX626" fmla="*/ 13145 w 158495"/>
                <a:gd name="connsiteY626" fmla="*/ 41910 h 106584"/>
                <a:gd name="connsiteX627" fmla="*/ 13525 w 158495"/>
                <a:gd name="connsiteY627" fmla="*/ 40958 h 106584"/>
                <a:gd name="connsiteX628" fmla="*/ 13811 w 158495"/>
                <a:gd name="connsiteY628" fmla="*/ 39338 h 106584"/>
                <a:gd name="connsiteX629" fmla="*/ 13525 w 158495"/>
                <a:gd name="connsiteY629" fmla="*/ 38957 h 106584"/>
                <a:gd name="connsiteX630" fmla="*/ 12192 w 158495"/>
                <a:gd name="connsiteY630" fmla="*/ 38957 h 106584"/>
                <a:gd name="connsiteX631" fmla="*/ 11240 w 158495"/>
                <a:gd name="connsiteY631" fmla="*/ 38386 h 106584"/>
                <a:gd name="connsiteX632" fmla="*/ 11240 w 158495"/>
                <a:gd name="connsiteY632" fmla="*/ 39624 h 106584"/>
                <a:gd name="connsiteX633" fmla="*/ 11525 w 158495"/>
                <a:gd name="connsiteY633" fmla="*/ 40291 h 106584"/>
                <a:gd name="connsiteX634" fmla="*/ 11811 w 158495"/>
                <a:gd name="connsiteY634" fmla="*/ 40672 h 106584"/>
                <a:gd name="connsiteX635" fmla="*/ 11525 w 158495"/>
                <a:gd name="connsiteY635" fmla="*/ 40672 h 106584"/>
                <a:gd name="connsiteX636" fmla="*/ 11240 w 158495"/>
                <a:gd name="connsiteY636" fmla="*/ 40958 h 106584"/>
                <a:gd name="connsiteX637" fmla="*/ 10573 w 158495"/>
                <a:gd name="connsiteY637" fmla="*/ 40291 h 106584"/>
                <a:gd name="connsiteX638" fmla="*/ 10192 w 158495"/>
                <a:gd name="connsiteY638" fmla="*/ 39338 h 106584"/>
                <a:gd name="connsiteX639" fmla="*/ 9906 w 158495"/>
                <a:gd name="connsiteY639" fmla="*/ 38957 h 106584"/>
                <a:gd name="connsiteX640" fmla="*/ 9525 w 158495"/>
                <a:gd name="connsiteY640" fmla="*/ 39338 h 106584"/>
                <a:gd name="connsiteX641" fmla="*/ 8858 w 158495"/>
                <a:gd name="connsiteY641" fmla="*/ 39338 h 106584"/>
                <a:gd name="connsiteX642" fmla="*/ 8858 w 158495"/>
                <a:gd name="connsiteY642" fmla="*/ 38957 h 106584"/>
                <a:gd name="connsiteX643" fmla="*/ 9239 w 158495"/>
                <a:gd name="connsiteY643" fmla="*/ 38672 h 106584"/>
                <a:gd name="connsiteX644" fmla="*/ 9239 w 158495"/>
                <a:gd name="connsiteY644" fmla="*/ 38386 h 106584"/>
                <a:gd name="connsiteX645" fmla="*/ 8287 w 158495"/>
                <a:gd name="connsiteY645" fmla="*/ 39338 h 106584"/>
                <a:gd name="connsiteX646" fmla="*/ 8287 w 158495"/>
                <a:gd name="connsiteY646" fmla="*/ 39624 h 106584"/>
                <a:gd name="connsiteX647" fmla="*/ 7620 w 158495"/>
                <a:gd name="connsiteY647" fmla="*/ 38957 h 106584"/>
                <a:gd name="connsiteX648" fmla="*/ 7620 w 158495"/>
                <a:gd name="connsiteY648" fmla="*/ 38386 h 106584"/>
                <a:gd name="connsiteX649" fmla="*/ 6953 w 158495"/>
                <a:gd name="connsiteY649" fmla="*/ 38386 h 106584"/>
                <a:gd name="connsiteX650" fmla="*/ 6287 w 158495"/>
                <a:gd name="connsiteY650" fmla="*/ 38672 h 106584"/>
                <a:gd name="connsiteX651" fmla="*/ 5906 w 158495"/>
                <a:gd name="connsiteY651" fmla="*/ 38672 h 106584"/>
                <a:gd name="connsiteX652" fmla="*/ 5620 w 158495"/>
                <a:gd name="connsiteY652" fmla="*/ 39338 h 106584"/>
                <a:gd name="connsiteX653" fmla="*/ 4953 w 158495"/>
                <a:gd name="connsiteY653" fmla="*/ 40005 h 106584"/>
                <a:gd name="connsiteX654" fmla="*/ 4286 w 158495"/>
                <a:gd name="connsiteY654" fmla="*/ 40005 h 106584"/>
                <a:gd name="connsiteX655" fmla="*/ 4000 w 158495"/>
                <a:gd name="connsiteY655" fmla="*/ 38957 h 106584"/>
                <a:gd name="connsiteX656" fmla="*/ 2953 w 158495"/>
                <a:gd name="connsiteY656" fmla="*/ 38672 h 106584"/>
                <a:gd name="connsiteX657" fmla="*/ 2381 w 158495"/>
                <a:gd name="connsiteY657" fmla="*/ 38672 h 106584"/>
                <a:gd name="connsiteX658" fmla="*/ 2381 w 158495"/>
                <a:gd name="connsiteY658" fmla="*/ 38386 h 106584"/>
                <a:gd name="connsiteX659" fmla="*/ 2667 w 158495"/>
                <a:gd name="connsiteY659" fmla="*/ 38386 h 106584"/>
                <a:gd name="connsiteX660" fmla="*/ 3334 w 158495"/>
                <a:gd name="connsiteY660" fmla="*/ 37719 h 106584"/>
                <a:gd name="connsiteX661" fmla="*/ 4000 w 158495"/>
                <a:gd name="connsiteY661" fmla="*/ 36671 h 106584"/>
                <a:gd name="connsiteX662" fmla="*/ 6287 w 158495"/>
                <a:gd name="connsiteY662" fmla="*/ 36386 h 106584"/>
                <a:gd name="connsiteX663" fmla="*/ 6572 w 158495"/>
                <a:gd name="connsiteY663" fmla="*/ 36386 h 106584"/>
                <a:gd name="connsiteX664" fmla="*/ 7239 w 158495"/>
                <a:gd name="connsiteY664" fmla="*/ 36004 h 106584"/>
                <a:gd name="connsiteX665" fmla="*/ 7620 w 158495"/>
                <a:gd name="connsiteY665" fmla="*/ 35052 h 106584"/>
                <a:gd name="connsiteX666" fmla="*/ 7620 w 158495"/>
                <a:gd name="connsiteY666" fmla="*/ 34100 h 106584"/>
                <a:gd name="connsiteX667" fmla="*/ 8858 w 158495"/>
                <a:gd name="connsiteY667" fmla="*/ 33052 h 106584"/>
                <a:gd name="connsiteX668" fmla="*/ 9525 w 158495"/>
                <a:gd name="connsiteY668" fmla="*/ 32480 h 106584"/>
                <a:gd name="connsiteX669" fmla="*/ 9525 w 158495"/>
                <a:gd name="connsiteY669" fmla="*/ 30766 h 106584"/>
                <a:gd name="connsiteX670" fmla="*/ 10192 w 158495"/>
                <a:gd name="connsiteY670" fmla="*/ 30480 h 106584"/>
                <a:gd name="connsiteX671" fmla="*/ 10573 w 158495"/>
                <a:gd name="connsiteY671" fmla="*/ 30480 h 106584"/>
                <a:gd name="connsiteX672" fmla="*/ 9906 w 158495"/>
                <a:gd name="connsiteY672" fmla="*/ 29528 h 106584"/>
                <a:gd name="connsiteX673" fmla="*/ 8858 w 158495"/>
                <a:gd name="connsiteY673" fmla="*/ 29813 h 106584"/>
                <a:gd name="connsiteX674" fmla="*/ 8858 w 158495"/>
                <a:gd name="connsiteY674" fmla="*/ 28861 h 106584"/>
                <a:gd name="connsiteX675" fmla="*/ 7620 w 158495"/>
                <a:gd name="connsiteY675" fmla="*/ 28861 h 106584"/>
                <a:gd name="connsiteX676" fmla="*/ 6953 w 158495"/>
                <a:gd name="connsiteY676" fmla="*/ 28194 h 106584"/>
                <a:gd name="connsiteX677" fmla="*/ 5334 w 158495"/>
                <a:gd name="connsiteY677" fmla="*/ 28194 h 106584"/>
                <a:gd name="connsiteX678" fmla="*/ 4953 w 158495"/>
                <a:gd name="connsiteY678" fmla="*/ 26575 h 106584"/>
                <a:gd name="connsiteX679" fmla="*/ 4000 w 158495"/>
                <a:gd name="connsiteY679" fmla="*/ 24860 h 106584"/>
                <a:gd name="connsiteX680" fmla="*/ 3620 w 158495"/>
                <a:gd name="connsiteY680" fmla="*/ 24194 h 106584"/>
                <a:gd name="connsiteX681" fmla="*/ 2953 w 158495"/>
                <a:gd name="connsiteY681" fmla="*/ 24194 h 106584"/>
                <a:gd name="connsiteX682" fmla="*/ 2953 w 158495"/>
                <a:gd name="connsiteY682" fmla="*/ 23622 h 106584"/>
                <a:gd name="connsiteX683" fmla="*/ 2667 w 158495"/>
                <a:gd name="connsiteY683" fmla="*/ 23622 h 106584"/>
                <a:gd name="connsiteX684" fmla="*/ 2667 w 158495"/>
                <a:gd name="connsiteY684" fmla="*/ 22955 h 106584"/>
                <a:gd name="connsiteX685" fmla="*/ 2381 w 158495"/>
                <a:gd name="connsiteY685" fmla="*/ 22955 h 106584"/>
                <a:gd name="connsiteX686" fmla="*/ 2381 w 158495"/>
                <a:gd name="connsiteY686" fmla="*/ 22574 h 106584"/>
                <a:gd name="connsiteX687" fmla="*/ 2000 w 158495"/>
                <a:gd name="connsiteY687" fmla="*/ 22574 h 106584"/>
                <a:gd name="connsiteX688" fmla="*/ 2000 w 158495"/>
                <a:gd name="connsiteY688" fmla="*/ 22289 h 106584"/>
                <a:gd name="connsiteX689" fmla="*/ 1715 w 158495"/>
                <a:gd name="connsiteY689" fmla="*/ 21908 h 106584"/>
                <a:gd name="connsiteX690" fmla="*/ 1715 w 158495"/>
                <a:gd name="connsiteY690" fmla="*/ 21622 h 106584"/>
                <a:gd name="connsiteX691" fmla="*/ 1333 w 158495"/>
                <a:gd name="connsiteY691" fmla="*/ 21241 h 106584"/>
                <a:gd name="connsiteX692" fmla="*/ 1333 w 158495"/>
                <a:gd name="connsiteY692" fmla="*/ 20955 h 106584"/>
                <a:gd name="connsiteX693" fmla="*/ 1048 w 158495"/>
                <a:gd name="connsiteY693" fmla="*/ 20669 h 106584"/>
                <a:gd name="connsiteX694" fmla="*/ 1048 w 158495"/>
                <a:gd name="connsiteY694" fmla="*/ 20288 h 106584"/>
                <a:gd name="connsiteX695" fmla="*/ 1333 w 158495"/>
                <a:gd name="connsiteY695" fmla="*/ 20669 h 106584"/>
                <a:gd name="connsiteX696" fmla="*/ 1333 w 158495"/>
                <a:gd name="connsiteY696" fmla="*/ 19622 h 106584"/>
                <a:gd name="connsiteX697" fmla="*/ 1048 w 158495"/>
                <a:gd name="connsiteY697" fmla="*/ 19622 h 106584"/>
                <a:gd name="connsiteX698" fmla="*/ 667 w 158495"/>
                <a:gd name="connsiteY698" fmla="*/ 20003 h 106584"/>
                <a:gd name="connsiteX699" fmla="*/ 381 w 158495"/>
                <a:gd name="connsiteY699" fmla="*/ 19336 h 106584"/>
                <a:gd name="connsiteX700" fmla="*/ 1048 w 158495"/>
                <a:gd name="connsiteY700" fmla="*/ 18955 h 106584"/>
                <a:gd name="connsiteX701" fmla="*/ 1048 w 158495"/>
                <a:gd name="connsiteY701" fmla="*/ 18669 h 106584"/>
                <a:gd name="connsiteX702" fmla="*/ 667 w 158495"/>
                <a:gd name="connsiteY702" fmla="*/ 18002 h 106584"/>
                <a:gd name="connsiteX703" fmla="*/ 381 w 158495"/>
                <a:gd name="connsiteY703" fmla="*/ 17717 h 106584"/>
                <a:gd name="connsiteX704" fmla="*/ 381 w 158495"/>
                <a:gd name="connsiteY704" fmla="*/ 16669 h 106584"/>
                <a:gd name="connsiteX705" fmla="*/ 667 w 158495"/>
                <a:gd name="connsiteY705" fmla="*/ 16383 h 106584"/>
                <a:gd name="connsiteX706" fmla="*/ 0 w 158495"/>
                <a:gd name="connsiteY706" fmla="*/ 15716 h 106584"/>
                <a:gd name="connsiteX707" fmla="*/ 381 w 158495"/>
                <a:gd name="connsiteY707" fmla="*/ 14097 h 106584"/>
                <a:gd name="connsiteX708" fmla="*/ 0 w 158495"/>
                <a:gd name="connsiteY708" fmla="*/ 13716 h 106584"/>
                <a:gd name="connsiteX709" fmla="*/ 0 w 158495"/>
                <a:gd name="connsiteY709" fmla="*/ 13049 h 106584"/>
                <a:gd name="connsiteX710" fmla="*/ 381 w 158495"/>
                <a:gd name="connsiteY710" fmla="*/ 13049 h 106584"/>
                <a:gd name="connsiteX711" fmla="*/ 381 w 158495"/>
                <a:gd name="connsiteY711" fmla="*/ 12764 h 106584"/>
                <a:gd name="connsiteX712" fmla="*/ 667 w 158495"/>
                <a:gd name="connsiteY712" fmla="*/ 12764 h 106584"/>
                <a:gd name="connsiteX713" fmla="*/ 1048 w 158495"/>
                <a:gd name="connsiteY713" fmla="*/ 12097 h 106584"/>
                <a:gd name="connsiteX714" fmla="*/ 1333 w 158495"/>
                <a:gd name="connsiteY714" fmla="*/ 11144 h 106584"/>
                <a:gd name="connsiteX715" fmla="*/ 2000 w 158495"/>
                <a:gd name="connsiteY715" fmla="*/ 11430 h 106584"/>
                <a:gd name="connsiteX716" fmla="*/ 2000 w 158495"/>
                <a:gd name="connsiteY716" fmla="*/ 11144 h 106584"/>
                <a:gd name="connsiteX717" fmla="*/ 2381 w 158495"/>
                <a:gd name="connsiteY717" fmla="*/ 10478 h 106584"/>
                <a:gd name="connsiteX718" fmla="*/ 2667 w 158495"/>
                <a:gd name="connsiteY718" fmla="*/ 10097 h 106584"/>
                <a:gd name="connsiteX719" fmla="*/ 3334 w 158495"/>
                <a:gd name="connsiteY719" fmla="*/ 10478 h 106584"/>
                <a:gd name="connsiteX720" fmla="*/ 3620 w 158495"/>
                <a:gd name="connsiteY720" fmla="*/ 9811 h 106584"/>
                <a:gd name="connsiteX721" fmla="*/ 3620 w 158495"/>
                <a:gd name="connsiteY721" fmla="*/ 9430 h 106584"/>
                <a:gd name="connsiteX722" fmla="*/ 4953 w 158495"/>
                <a:gd name="connsiteY722" fmla="*/ 9430 h 106584"/>
                <a:gd name="connsiteX723" fmla="*/ 4953 w 158495"/>
                <a:gd name="connsiteY723" fmla="*/ 9144 h 106584"/>
                <a:gd name="connsiteX724" fmla="*/ 5334 w 158495"/>
                <a:gd name="connsiteY724" fmla="*/ 8858 h 106584"/>
                <a:gd name="connsiteX725" fmla="*/ 6287 w 158495"/>
                <a:gd name="connsiteY725" fmla="*/ 8858 h 106584"/>
                <a:gd name="connsiteX726" fmla="*/ 6287 w 158495"/>
                <a:gd name="connsiteY726" fmla="*/ 8477 h 106584"/>
                <a:gd name="connsiteX727" fmla="*/ 7239 w 158495"/>
                <a:gd name="connsiteY727" fmla="*/ 8192 h 106584"/>
                <a:gd name="connsiteX728" fmla="*/ 7239 w 158495"/>
                <a:gd name="connsiteY728" fmla="*/ 7811 h 106584"/>
                <a:gd name="connsiteX729" fmla="*/ 7620 w 158495"/>
                <a:gd name="connsiteY729" fmla="*/ 7144 h 106584"/>
                <a:gd name="connsiteX730" fmla="*/ 9239 w 158495"/>
                <a:gd name="connsiteY730" fmla="*/ 7525 h 106584"/>
                <a:gd name="connsiteX731" fmla="*/ 9525 w 158495"/>
                <a:gd name="connsiteY731" fmla="*/ 7144 h 106584"/>
                <a:gd name="connsiteX732" fmla="*/ 9906 w 158495"/>
                <a:gd name="connsiteY732" fmla="*/ 6477 h 106584"/>
                <a:gd name="connsiteX733" fmla="*/ 10192 w 158495"/>
                <a:gd name="connsiteY733" fmla="*/ 6477 h 106584"/>
                <a:gd name="connsiteX734" fmla="*/ 10573 w 158495"/>
                <a:gd name="connsiteY734" fmla="*/ 5905 h 106584"/>
                <a:gd name="connsiteX735" fmla="*/ 11525 w 158495"/>
                <a:gd name="connsiteY735" fmla="*/ 5524 h 106584"/>
                <a:gd name="connsiteX736" fmla="*/ 12192 w 158495"/>
                <a:gd name="connsiteY736" fmla="*/ 6477 h 106584"/>
                <a:gd name="connsiteX737" fmla="*/ 12478 w 158495"/>
                <a:gd name="connsiteY737" fmla="*/ 5524 h 106584"/>
                <a:gd name="connsiteX738" fmla="*/ 13145 w 158495"/>
                <a:gd name="connsiteY738" fmla="*/ 5239 h 106584"/>
                <a:gd name="connsiteX739" fmla="*/ 13811 w 158495"/>
                <a:gd name="connsiteY739" fmla="*/ 3905 h 106584"/>
                <a:gd name="connsiteX740" fmla="*/ 13811 w 158495"/>
                <a:gd name="connsiteY740" fmla="*/ 2953 h 106584"/>
                <a:gd name="connsiteX741" fmla="*/ 14478 w 158495"/>
                <a:gd name="connsiteY741" fmla="*/ 2572 h 106584"/>
                <a:gd name="connsiteX742" fmla="*/ 14192 w 158495"/>
                <a:gd name="connsiteY742" fmla="*/ 1619 h 106584"/>
                <a:gd name="connsiteX743" fmla="*/ 14478 w 158495"/>
                <a:gd name="connsiteY743" fmla="*/ 1619 h 106584"/>
                <a:gd name="connsiteX744" fmla="*/ 15431 w 158495"/>
                <a:gd name="connsiteY744" fmla="*/ 1905 h 106584"/>
                <a:gd name="connsiteX745" fmla="*/ 15812 w 158495"/>
                <a:gd name="connsiteY745" fmla="*/ 1905 h 106584"/>
                <a:gd name="connsiteX746" fmla="*/ 16097 w 158495"/>
                <a:gd name="connsiteY746" fmla="*/ 1619 h 106584"/>
                <a:gd name="connsiteX747" fmla="*/ 16097 w 158495"/>
                <a:gd name="connsiteY747" fmla="*/ 286 h 106584"/>
                <a:gd name="connsiteX748" fmla="*/ 16764 w 158495"/>
                <a:gd name="connsiteY748" fmla="*/ 0 h 106584"/>
                <a:gd name="connsiteX749" fmla="*/ 16764 w 158495"/>
                <a:gd name="connsiteY749" fmla="*/ 572 h 106584"/>
                <a:gd name="connsiteX750" fmla="*/ 17431 w 158495"/>
                <a:gd name="connsiteY750" fmla="*/ 953 h 106584"/>
                <a:gd name="connsiteX751" fmla="*/ 17431 w 158495"/>
                <a:gd name="connsiteY751" fmla="*/ 1238 h 106584"/>
                <a:gd name="connsiteX752" fmla="*/ 18098 w 158495"/>
                <a:gd name="connsiteY752" fmla="*/ 1238 h 106584"/>
                <a:gd name="connsiteX753" fmla="*/ 18383 w 158495"/>
                <a:gd name="connsiteY753" fmla="*/ 1619 h 106584"/>
                <a:gd name="connsiteX754" fmla="*/ 18383 w 158495"/>
                <a:gd name="connsiteY754" fmla="*/ 1905 h 106584"/>
                <a:gd name="connsiteX755" fmla="*/ 18764 w 158495"/>
                <a:gd name="connsiteY755" fmla="*/ 2953 h 106584"/>
                <a:gd name="connsiteX756" fmla="*/ 20098 w 158495"/>
                <a:gd name="connsiteY756" fmla="*/ 2572 h 106584"/>
                <a:gd name="connsiteX757" fmla="*/ 20669 w 158495"/>
                <a:gd name="connsiteY757" fmla="*/ 2953 h 106584"/>
                <a:gd name="connsiteX758" fmla="*/ 20098 w 158495"/>
                <a:gd name="connsiteY758" fmla="*/ 3524 h 106584"/>
                <a:gd name="connsiteX759" fmla="*/ 20383 w 158495"/>
                <a:gd name="connsiteY759" fmla="*/ 4191 h 106584"/>
                <a:gd name="connsiteX760" fmla="*/ 20383 w 158495"/>
                <a:gd name="connsiteY760" fmla="*/ 5239 h 106584"/>
                <a:gd name="connsiteX761" fmla="*/ 21050 w 158495"/>
                <a:gd name="connsiteY761" fmla="*/ 6191 h 106584"/>
                <a:gd name="connsiteX762" fmla="*/ 22003 w 158495"/>
                <a:gd name="connsiteY762" fmla="*/ 5905 h 106584"/>
                <a:gd name="connsiteX763" fmla="*/ 22670 w 158495"/>
                <a:gd name="connsiteY763" fmla="*/ 6477 h 106584"/>
                <a:gd name="connsiteX764" fmla="*/ 22670 w 158495"/>
                <a:gd name="connsiteY764" fmla="*/ 9144 h 106584"/>
                <a:gd name="connsiteX765" fmla="*/ 23050 w 158495"/>
                <a:gd name="connsiteY765" fmla="*/ 9430 h 106584"/>
                <a:gd name="connsiteX766" fmla="*/ 23336 w 158495"/>
                <a:gd name="connsiteY766" fmla="*/ 10097 h 106584"/>
                <a:gd name="connsiteX767" fmla="*/ 24003 w 158495"/>
                <a:gd name="connsiteY767" fmla="*/ 10478 h 106584"/>
                <a:gd name="connsiteX768" fmla="*/ 24289 w 158495"/>
                <a:gd name="connsiteY768" fmla="*/ 10097 h 106584"/>
                <a:gd name="connsiteX769" fmla="*/ 24289 w 158495"/>
                <a:gd name="connsiteY769" fmla="*/ 10478 h 106584"/>
                <a:gd name="connsiteX770" fmla="*/ 24670 w 158495"/>
                <a:gd name="connsiteY770" fmla="*/ 10478 h 106584"/>
                <a:gd name="connsiteX771" fmla="*/ 24670 w 158495"/>
                <a:gd name="connsiteY771" fmla="*/ 10763 h 106584"/>
                <a:gd name="connsiteX772" fmla="*/ 24289 w 158495"/>
                <a:gd name="connsiteY772" fmla="*/ 11144 h 106584"/>
                <a:gd name="connsiteX773" fmla="*/ 24289 w 158495"/>
                <a:gd name="connsiteY773" fmla="*/ 12764 h 106584"/>
                <a:gd name="connsiteX774" fmla="*/ 23622 w 158495"/>
                <a:gd name="connsiteY774" fmla="*/ 13430 h 106584"/>
                <a:gd name="connsiteX775" fmla="*/ 24956 w 158495"/>
                <a:gd name="connsiteY775" fmla="*/ 14764 h 106584"/>
                <a:gd name="connsiteX776" fmla="*/ 25337 w 158495"/>
                <a:gd name="connsiteY776" fmla="*/ 16383 h 106584"/>
                <a:gd name="connsiteX777" fmla="*/ 25622 w 158495"/>
                <a:gd name="connsiteY777" fmla="*/ 16669 h 106584"/>
                <a:gd name="connsiteX778" fmla="*/ 25337 w 158495"/>
                <a:gd name="connsiteY778" fmla="*/ 17336 h 106584"/>
                <a:gd name="connsiteX779" fmla="*/ 25622 w 158495"/>
                <a:gd name="connsiteY779" fmla="*/ 18002 h 106584"/>
                <a:gd name="connsiteX780" fmla="*/ 26003 w 158495"/>
                <a:gd name="connsiteY780" fmla="*/ 18002 h 106584"/>
                <a:gd name="connsiteX781" fmla="*/ 26575 w 158495"/>
                <a:gd name="connsiteY781" fmla="*/ 18288 h 106584"/>
                <a:gd name="connsiteX782" fmla="*/ 26575 w 158495"/>
                <a:gd name="connsiteY782" fmla="*/ 17050 h 106584"/>
                <a:gd name="connsiteX783" fmla="*/ 26956 w 158495"/>
                <a:gd name="connsiteY783" fmla="*/ 17050 h 106584"/>
                <a:gd name="connsiteX784" fmla="*/ 28575 w 158495"/>
                <a:gd name="connsiteY784" fmla="*/ 15335 h 106584"/>
                <a:gd name="connsiteX785" fmla="*/ 29908 w 158495"/>
                <a:gd name="connsiteY785" fmla="*/ 14764 h 106584"/>
                <a:gd name="connsiteX786" fmla="*/ 30194 w 158495"/>
                <a:gd name="connsiteY786" fmla="*/ 13430 h 106584"/>
                <a:gd name="connsiteX787" fmla="*/ 30575 w 158495"/>
                <a:gd name="connsiteY787" fmla="*/ 13430 h 106584"/>
                <a:gd name="connsiteX788" fmla="*/ 31909 w 158495"/>
                <a:gd name="connsiteY788" fmla="*/ 13049 h 106584"/>
                <a:gd name="connsiteX789" fmla="*/ 32195 w 158495"/>
                <a:gd name="connsiteY789" fmla="*/ 12764 h 106584"/>
                <a:gd name="connsiteX790" fmla="*/ 32861 w 158495"/>
                <a:gd name="connsiteY790" fmla="*/ 12383 h 106584"/>
                <a:gd name="connsiteX791" fmla="*/ 33147 w 158495"/>
                <a:gd name="connsiteY791" fmla="*/ 11430 h 106584"/>
                <a:gd name="connsiteX792" fmla="*/ 34195 w 158495"/>
                <a:gd name="connsiteY792" fmla="*/ 11144 h 106584"/>
                <a:gd name="connsiteX793" fmla="*/ 35147 w 158495"/>
                <a:gd name="connsiteY793" fmla="*/ 11144 h 106584"/>
                <a:gd name="connsiteX794" fmla="*/ 36100 w 158495"/>
                <a:gd name="connsiteY794" fmla="*/ 10763 h 106584"/>
                <a:gd name="connsiteX795" fmla="*/ 36481 w 158495"/>
                <a:gd name="connsiteY795" fmla="*/ 10763 h 106584"/>
                <a:gd name="connsiteX796" fmla="*/ 36767 w 158495"/>
                <a:gd name="connsiteY796" fmla="*/ 10478 h 106584"/>
                <a:gd name="connsiteX797" fmla="*/ 36481 w 158495"/>
                <a:gd name="connsiteY797" fmla="*/ 9144 h 106584"/>
                <a:gd name="connsiteX798" fmla="*/ 36767 w 158495"/>
                <a:gd name="connsiteY798" fmla="*/ 8858 h 106584"/>
                <a:gd name="connsiteX799" fmla="*/ 36481 w 158495"/>
                <a:gd name="connsiteY799" fmla="*/ 8192 h 106584"/>
                <a:gd name="connsiteX800" fmla="*/ 36481 w 158495"/>
                <a:gd name="connsiteY800" fmla="*/ 7811 h 106584"/>
                <a:gd name="connsiteX801" fmla="*/ 36767 w 158495"/>
                <a:gd name="connsiteY801" fmla="*/ 7525 h 106584"/>
                <a:gd name="connsiteX802" fmla="*/ 36767 w 158495"/>
                <a:gd name="connsiteY802" fmla="*/ 6858 h 106584"/>
                <a:gd name="connsiteX803" fmla="*/ 36481 w 158495"/>
                <a:gd name="connsiteY803" fmla="*/ 6477 h 106584"/>
                <a:gd name="connsiteX804" fmla="*/ 36481 w 158495"/>
                <a:gd name="connsiteY804" fmla="*/ 5905 h 106584"/>
                <a:gd name="connsiteX805" fmla="*/ 36100 w 158495"/>
                <a:gd name="connsiteY805" fmla="*/ 5524 h 106584"/>
                <a:gd name="connsiteX806" fmla="*/ 36481 w 158495"/>
                <a:gd name="connsiteY806" fmla="*/ 4858 h 106584"/>
                <a:gd name="connsiteX807" fmla="*/ 36481 w 158495"/>
                <a:gd name="connsiteY807" fmla="*/ 3905 h 106584"/>
                <a:gd name="connsiteX808" fmla="*/ 37433 w 158495"/>
                <a:gd name="connsiteY808" fmla="*/ 3905 h 106584"/>
                <a:gd name="connsiteX809" fmla="*/ 37814 w 158495"/>
                <a:gd name="connsiteY809" fmla="*/ 3239 h 106584"/>
                <a:gd name="connsiteX810" fmla="*/ 38767 w 158495"/>
                <a:gd name="connsiteY810" fmla="*/ 2953 h 106584"/>
                <a:gd name="connsiteX811" fmla="*/ 38767 w 158495"/>
                <a:gd name="connsiteY811" fmla="*/ 3524 h 106584"/>
                <a:gd name="connsiteX812" fmla="*/ 39433 w 158495"/>
                <a:gd name="connsiteY812" fmla="*/ 3905 h 106584"/>
                <a:gd name="connsiteX813" fmla="*/ 40386 w 158495"/>
                <a:gd name="connsiteY813" fmla="*/ 4191 h 106584"/>
                <a:gd name="connsiteX814" fmla="*/ 40767 w 158495"/>
                <a:gd name="connsiteY814" fmla="*/ 3905 h 106584"/>
                <a:gd name="connsiteX815" fmla="*/ 41053 w 158495"/>
                <a:gd name="connsiteY815" fmla="*/ 4191 h 106584"/>
                <a:gd name="connsiteX816" fmla="*/ 41053 w 158495"/>
                <a:gd name="connsiteY816" fmla="*/ 4858 h 106584"/>
                <a:gd name="connsiteX817" fmla="*/ 41339 w 158495"/>
                <a:gd name="connsiteY817" fmla="*/ 5524 h 106584"/>
                <a:gd name="connsiteX818" fmla="*/ 41720 w 158495"/>
                <a:gd name="connsiteY818" fmla="*/ 5524 h 106584"/>
                <a:gd name="connsiteX819" fmla="*/ 42005 w 158495"/>
                <a:gd name="connsiteY819" fmla="*/ 4858 h 106584"/>
                <a:gd name="connsiteX820" fmla="*/ 42386 w 158495"/>
                <a:gd name="connsiteY820" fmla="*/ 4572 h 106584"/>
                <a:gd name="connsiteX821" fmla="*/ 43339 w 158495"/>
                <a:gd name="connsiteY821" fmla="*/ 4858 h 106584"/>
                <a:gd name="connsiteX822" fmla="*/ 44291 w 158495"/>
                <a:gd name="connsiteY822" fmla="*/ 4572 h 106584"/>
                <a:gd name="connsiteX823" fmla="*/ 46292 w 158495"/>
                <a:gd name="connsiteY823" fmla="*/ 4572 h 106584"/>
                <a:gd name="connsiteX824" fmla="*/ 48292 w 158495"/>
                <a:gd name="connsiteY824" fmla="*/ 4191 h 106584"/>
                <a:gd name="connsiteX825" fmla="*/ 52864 w 158495"/>
                <a:gd name="connsiteY825" fmla="*/ 4858 h 106584"/>
                <a:gd name="connsiteX826" fmla="*/ 54483 w 158495"/>
                <a:gd name="connsiteY826" fmla="*/ 4572 h 106584"/>
                <a:gd name="connsiteX827" fmla="*/ 55150 w 158495"/>
                <a:gd name="connsiteY827" fmla="*/ 4858 h 106584"/>
                <a:gd name="connsiteX828" fmla="*/ 57150 w 158495"/>
                <a:gd name="connsiteY828" fmla="*/ 5239 h 106584"/>
                <a:gd name="connsiteX829" fmla="*/ 61436 w 158495"/>
                <a:gd name="connsiteY829" fmla="*/ 5239 h 106584"/>
                <a:gd name="connsiteX830" fmla="*/ 61722 w 158495"/>
                <a:gd name="connsiteY830" fmla="*/ 7144 h 106584"/>
                <a:gd name="connsiteX831" fmla="*/ 63341 w 158495"/>
                <a:gd name="connsiteY831" fmla="*/ 7525 h 106584"/>
                <a:gd name="connsiteX832" fmla="*/ 63722 w 158495"/>
                <a:gd name="connsiteY832" fmla="*/ 7525 h 106584"/>
                <a:gd name="connsiteX833" fmla="*/ 65627 w 158495"/>
                <a:gd name="connsiteY833" fmla="*/ 8477 h 106584"/>
                <a:gd name="connsiteX834" fmla="*/ 66008 w 158495"/>
                <a:gd name="connsiteY834" fmla="*/ 8192 h 106584"/>
                <a:gd name="connsiteX835" fmla="*/ 67628 w 158495"/>
                <a:gd name="connsiteY835" fmla="*/ 8192 h 106584"/>
                <a:gd name="connsiteX836" fmla="*/ 68294 w 158495"/>
                <a:gd name="connsiteY836" fmla="*/ 7811 h 106584"/>
                <a:gd name="connsiteX837" fmla="*/ 68961 w 158495"/>
                <a:gd name="connsiteY837" fmla="*/ 7811 h 106584"/>
                <a:gd name="connsiteX838" fmla="*/ 69247 w 158495"/>
                <a:gd name="connsiteY838" fmla="*/ 7144 h 106584"/>
                <a:gd name="connsiteX839" fmla="*/ 69628 w 158495"/>
                <a:gd name="connsiteY839" fmla="*/ 7144 h 106584"/>
                <a:gd name="connsiteX840" fmla="*/ 71247 w 158495"/>
                <a:gd name="connsiteY840" fmla="*/ 7525 h 106584"/>
                <a:gd name="connsiteX841" fmla="*/ 72200 w 158495"/>
                <a:gd name="connsiteY841" fmla="*/ 6858 h 106584"/>
                <a:gd name="connsiteX842" fmla="*/ 72581 w 158495"/>
                <a:gd name="connsiteY842" fmla="*/ 5524 h 106584"/>
                <a:gd name="connsiteX843" fmla="*/ 73533 w 158495"/>
                <a:gd name="connsiteY843" fmla="*/ 5905 h 106584"/>
                <a:gd name="connsiteX844" fmla="*/ 75533 w 158495"/>
                <a:gd name="connsiteY844" fmla="*/ 6858 h 106584"/>
                <a:gd name="connsiteX845" fmla="*/ 75819 w 158495"/>
                <a:gd name="connsiteY845" fmla="*/ 7144 h 106584"/>
                <a:gd name="connsiteX846" fmla="*/ 77819 w 158495"/>
                <a:gd name="connsiteY846" fmla="*/ 7144 h 106584"/>
                <a:gd name="connsiteX847" fmla="*/ 78105 w 158495"/>
                <a:gd name="connsiteY847" fmla="*/ 6858 h 106584"/>
                <a:gd name="connsiteX848" fmla="*/ 77819 w 158495"/>
                <a:gd name="connsiteY848" fmla="*/ 6477 h 106584"/>
                <a:gd name="connsiteX849" fmla="*/ 78486 w 158495"/>
                <a:gd name="connsiteY849" fmla="*/ 5905 h 106584"/>
                <a:gd name="connsiteX850" fmla="*/ 79439 w 158495"/>
                <a:gd name="connsiteY850" fmla="*/ 6191 h 106584"/>
                <a:gd name="connsiteX851" fmla="*/ 80391 w 158495"/>
                <a:gd name="connsiteY851" fmla="*/ 6191 h 106584"/>
                <a:gd name="connsiteX852" fmla="*/ 80391 w 158495"/>
                <a:gd name="connsiteY852" fmla="*/ 5524 h 106584"/>
                <a:gd name="connsiteX853" fmla="*/ 80772 w 158495"/>
                <a:gd name="connsiteY853" fmla="*/ 5524 h 106584"/>
                <a:gd name="connsiteX854" fmla="*/ 81058 w 158495"/>
                <a:gd name="connsiteY854" fmla="*/ 4858 h 106584"/>
                <a:gd name="connsiteX855" fmla="*/ 82106 w 158495"/>
                <a:gd name="connsiteY855" fmla="*/ 4191 h 106584"/>
                <a:gd name="connsiteX856" fmla="*/ 83058 w 158495"/>
                <a:gd name="connsiteY856" fmla="*/ 3239 h 106584"/>
                <a:gd name="connsiteX857" fmla="*/ 83725 w 158495"/>
                <a:gd name="connsiteY857" fmla="*/ 3239 h 106584"/>
                <a:gd name="connsiteX858" fmla="*/ 85344 w 158495"/>
                <a:gd name="connsiteY858" fmla="*/ 2572 h 106584"/>
                <a:gd name="connsiteX859" fmla="*/ 86011 w 158495"/>
                <a:gd name="connsiteY859" fmla="*/ 1905 h 106584"/>
                <a:gd name="connsiteX860" fmla="*/ 86963 w 158495"/>
                <a:gd name="connsiteY860" fmla="*/ 1905 h 106584"/>
                <a:gd name="connsiteX861" fmla="*/ 88011 w 158495"/>
                <a:gd name="connsiteY861" fmla="*/ 2572 h 106584"/>
                <a:gd name="connsiteX862" fmla="*/ 88011 w 158495"/>
                <a:gd name="connsiteY862" fmla="*/ 3239 h 106584"/>
                <a:gd name="connsiteX863" fmla="*/ 88297 w 158495"/>
                <a:gd name="connsiteY863" fmla="*/ 3524 h 106584"/>
                <a:gd name="connsiteX864" fmla="*/ 88678 w 158495"/>
                <a:gd name="connsiteY864" fmla="*/ 3239 h 106584"/>
                <a:gd name="connsiteX865" fmla="*/ 89249 w 158495"/>
                <a:gd name="connsiteY865" fmla="*/ 3524 h 106584"/>
                <a:gd name="connsiteX866" fmla="*/ 89630 w 158495"/>
                <a:gd name="connsiteY866" fmla="*/ 2953 h 106584"/>
                <a:gd name="connsiteX867" fmla="*/ 90297 w 158495"/>
                <a:gd name="connsiteY867" fmla="*/ 2953 h 106584"/>
                <a:gd name="connsiteX868" fmla="*/ 90964 w 158495"/>
                <a:gd name="connsiteY868" fmla="*/ 2572 h 106584"/>
                <a:gd name="connsiteX869" fmla="*/ 91250 w 158495"/>
                <a:gd name="connsiteY869" fmla="*/ 3239 h 106584"/>
                <a:gd name="connsiteX870" fmla="*/ 91631 w 158495"/>
                <a:gd name="connsiteY870" fmla="*/ 3239 h 106584"/>
                <a:gd name="connsiteX871" fmla="*/ 92583 w 158495"/>
                <a:gd name="connsiteY871" fmla="*/ 2953 h 106584"/>
                <a:gd name="connsiteX872" fmla="*/ 93250 w 158495"/>
                <a:gd name="connsiteY872" fmla="*/ 2953 h 106584"/>
                <a:gd name="connsiteX873" fmla="*/ 93917 w 158495"/>
                <a:gd name="connsiteY873" fmla="*/ 3239 h 106584"/>
                <a:gd name="connsiteX874" fmla="*/ 94202 w 158495"/>
                <a:gd name="connsiteY874" fmla="*/ 3524 h 106584"/>
                <a:gd name="connsiteX875" fmla="*/ 94583 w 158495"/>
                <a:gd name="connsiteY875" fmla="*/ 3524 h 106584"/>
                <a:gd name="connsiteX876" fmla="*/ 94583 w 158495"/>
                <a:gd name="connsiteY876" fmla="*/ 3905 h 106584"/>
                <a:gd name="connsiteX877" fmla="*/ 95536 w 158495"/>
                <a:gd name="connsiteY877" fmla="*/ 3905 h 106584"/>
                <a:gd name="connsiteX878" fmla="*/ 96203 w 158495"/>
                <a:gd name="connsiteY878" fmla="*/ 4191 h 106584"/>
                <a:gd name="connsiteX879" fmla="*/ 96869 w 158495"/>
                <a:gd name="connsiteY879" fmla="*/ 3905 h 106584"/>
                <a:gd name="connsiteX880" fmla="*/ 96869 w 158495"/>
                <a:gd name="connsiteY880" fmla="*/ 4191 h 106584"/>
                <a:gd name="connsiteX881" fmla="*/ 97536 w 158495"/>
                <a:gd name="connsiteY881" fmla="*/ 4572 h 106584"/>
                <a:gd name="connsiteX882" fmla="*/ 98774 w 158495"/>
                <a:gd name="connsiteY882" fmla="*/ 4572 h 106584"/>
                <a:gd name="connsiteX883" fmla="*/ 99155 w 158495"/>
                <a:gd name="connsiteY883" fmla="*/ 4191 h 106584"/>
                <a:gd name="connsiteX884" fmla="*/ 99155 w 158495"/>
                <a:gd name="connsiteY884" fmla="*/ 5524 h 106584"/>
                <a:gd name="connsiteX885" fmla="*/ 99441 w 158495"/>
                <a:gd name="connsiteY885" fmla="*/ 5524 h 106584"/>
                <a:gd name="connsiteX886" fmla="*/ 99822 w 158495"/>
                <a:gd name="connsiteY886" fmla="*/ 5239 h 106584"/>
                <a:gd name="connsiteX887" fmla="*/ 100108 w 158495"/>
                <a:gd name="connsiteY887" fmla="*/ 5524 h 106584"/>
                <a:gd name="connsiteX888" fmla="*/ 100775 w 158495"/>
                <a:gd name="connsiteY888" fmla="*/ 5239 h 106584"/>
                <a:gd name="connsiteX889" fmla="*/ 100775 w 158495"/>
                <a:gd name="connsiteY889" fmla="*/ 5524 h 106584"/>
                <a:gd name="connsiteX890" fmla="*/ 100775 w 158495"/>
                <a:gd name="connsiteY890" fmla="*/ 4858 h 106584"/>
                <a:gd name="connsiteX891" fmla="*/ 101441 w 158495"/>
                <a:gd name="connsiteY891" fmla="*/ 4572 h 106584"/>
                <a:gd name="connsiteX892" fmla="*/ 102394 w 158495"/>
                <a:gd name="connsiteY892" fmla="*/ 4572 h 106584"/>
                <a:gd name="connsiteX893" fmla="*/ 102394 w 158495"/>
                <a:gd name="connsiteY893" fmla="*/ 4191 h 106584"/>
                <a:gd name="connsiteX894" fmla="*/ 103061 w 158495"/>
                <a:gd name="connsiteY894" fmla="*/ 4572 h 106584"/>
                <a:gd name="connsiteX895" fmla="*/ 103442 w 158495"/>
                <a:gd name="connsiteY895" fmla="*/ 4572 h 106584"/>
                <a:gd name="connsiteX896" fmla="*/ 103442 w 158495"/>
                <a:gd name="connsiteY896" fmla="*/ 5239 h 106584"/>
                <a:gd name="connsiteX897" fmla="*/ 103727 w 158495"/>
                <a:gd name="connsiteY897" fmla="*/ 5239 h 106584"/>
                <a:gd name="connsiteX898" fmla="*/ 104013 w 158495"/>
                <a:gd name="connsiteY898" fmla="*/ 5524 h 106584"/>
                <a:gd name="connsiteX899" fmla="*/ 104013 w 158495"/>
                <a:gd name="connsiteY899" fmla="*/ 5239 h 106584"/>
                <a:gd name="connsiteX900" fmla="*/ 104394 w 158495"/>
                <a:gd name="connsiteY900" fmla="*/ 5239 h 106584"/>
                <a:gd name="connsiteX901" fmla="*/ 104680 w 158495"/>
                <a:gd name="connsiteY901" fmla="*/ 5905 h 106584"/>
                <a:gd name="connsiteX902" fmla="*/ 105061 w 158495"/>
                <a:gd name="connsiteY902" fmla="*/ 5905 h 106584"/>
                <a:gd name="connsiteX903" fmla="*/ 104394 w 158495"/>
                <a:gd name="connsiteY903" fmla="*/ 6858 h 106584"/>
                <a:gd name="connsiteX904" fmla="*/ 104680 w 158495"/>
                <a:gd name="connsiteY904" fmla="*/ 7525 h 106584"/>
                <a:gd name="connsiteX905" fmla="*/ 105728 w 158495"/>
                <a:gd name="connsiteY905" fmla="*/ 7525 h 106584"/>
                <a:gd name="connsiteX906" fmla="*/ 106013 w 158495"/>
                <a:gd name="connsiteY906" fmla="*/ 7144 h 106584"/>
                <a:gd name="connsiteX907" fmla="*/ 106013 w 158495"/>
                <a:gd name="connsiteY907" fmla="*/ 7525 h 106584"/>
                <a:gd name="connsiteX908" fmla="*/ 106966 w 158495"/>
                <a:gd name="connsiteY908" fmla="*/ 7144 h 106584"/>
                <a:gd name="connsiteX909" fmla="*/ 107633 w 158495"/>
                <a:gd name="connsiteY909" fmla="*/ 7144 h 106584"/>
                <a:gd name="connsiteX910" fmla="*/ 108966 w 158495"/>
                <a:gd name="connsiteY910" fmla="*/ 7811 h 106584"/>
                <a:gd name="connsiteX911" fmla="*/ 109633 w 158495"/>
                <a:gd name="connsiteY911" fmla="*/ 7811 h 106584"/>
                <a:gd name="connsiteX912" fmla="*/ 109919 w 158495"/>
                <a:gd name="connsiteY912" fmla="*/ 7525 h 106584"/>
                <a:gd name="connsiteX913" fmla="*/ 109633 w 158495"/>
                <a:gd name="connsiteY913" fmla="*/ 7144 h 106584"/>
                <a:gd name="connsiteX914" fmla="*/ 111252 w 158495"/>
                <a:gd name="connsiteY914" fmla="*/ 6191 h 106584"/>
                <a:gd name="connsiteX915" fmla="*/ 111919 w 158495"/>
                <a:gd name="connsiteY915" fmla="*/ 6477 h 106584"/>
                <a:gd name="connsiteX916" fmla="*/ 111919 w 158495"/>
                <a:gd name="connsiteY916" fmla="*/ 6191 h 106584"/>
                <a:gd name="connsiteX917" fmla="*/ 112300 w 158495"/>
                <a:gd name="connsiteY917" fmla="*/ 5905 h 106584"/>
                <a:gd name="connsiteX918" fmla="*/ 112300 w 158495"/>
                <a:gd name="connsiteY918" fmla="*/ 6191 h 106584"/>
                <a:gd name="connsiteX919" fmla="*/ 112586 w 158495"/>
                <a:gd name="connsiteY919" fmla="*/ 6191 h 106584"/>
                <a:gd name="connsiteX920" fmla="*/ 112586 w 158495"/>
                <a:gd name="connsiteY920" fmla="*/ 6477 h 106584"/>
                <a:gd name="connsiteX921" fmla="*/ 112871 w 158495"/>
                <a:gd name="connsiteY921" fmla="*/ 6477 h 106584"/>
                <a:gd name="connsiteX922" fmla="*/ 112586 w 158495"/>
                <a:gd name="connsiteY922" fmla="*/ 5905 h 106584"/>
                <a:gd name="connsiteX923" fmla="*/ 113252 w 158495"/>
                <a:gd name="connsiteY923" fmla="*/ 6477 h 106584"/>
                <a:gd name="connsiteX924" fmla="*/ 113538 w 158495"/>
                <a:gd name="connsiteY924" fmla="*/ 6191 h 106584"/>
                <a:gd name="connsiteX925" fmla="*/ 113919 w 158495"/>
                <a:gd name="connsiteY925" fmla="*/ 6477 h 106584"/>
                <a:gd name="connsiteX926" fmla="*/ 114205 w 158495"/>
                <a:gd name="connsiteY926" fmla="*/ 6191 h 106584"/>
                <a:gd name="connsiteX927" fmla="*/ 114586 w 158495"/>
                <a:gd name="connsiteY927" fmla="*/ 6191 h 106584"/>
                <a:gd name="connsiteX928" fmla="*/ 115538 w 158495"/>
                <a:gd name="connsiteY928" fmla="*/ 6477 h 106584"/>
                <a:gd name="connsiteX929" fmla="*/ 115538 w 158495"/>
                <a:gd name="connsiteY929" fmla="*/ 6191 h 106584"/>
                <a:gd name="connsiteX930" fmla="*/ 115824 w 158495"/>
                <a:gd name="connsiteY930" fmla="*/ 6477 h 106584"/>
                <a:gd name="connsiteX931" fmla="*/ 115824 w 158495"/>
                <a:gd name="connsiteY931" fmla="*/ 6191 h 106584"/>
                <a:gd name="connsiteX932" fmla="*/ 116205 w 158495"/>
                <a:gd name="connsiteY932" fmla="*/ 6477 h 106584"/>
                <a:gd name="connsiteX933" fmla="*/ 116205 w 158495"/>
                <a:gd name="connsiteY933" fmla="*/ 6191 h 106584"/>
                <a:gd name="connsiteX934" fmla="*/ 116491 w 158495"/>
                <a:gd name="connsiteY934" fmla="*/ 6477 h 106584"/>
                <a:gd name="connsiteX935" fmla="*/ 116872 w 158495"/>
                <a:gd name="connsiteY935" fmla="*/ 6477 h 106584"/>
                <a:gd name="connsiteX936" fmla="*/ 116872 w 158495"/>
                <a:gd name="connsiteY936" fmla="*/ 6858 h 106584"/>
                <a:gd name="connsiteX937" fmla="*/ 117539 w 158495"/>
                <a:gd name="connsiteY937" fmla="*/ 7144 h 106584"/>
                <a:gd name="connsiteX938" fmla="*/ 118205 w 158495"/>
                <a:gd name="connsiteY938" fmla="*/ 6858 h 106584"/>
                <a:gd name="connsiteX939" fmla="*/ 118777 w 158495"/>
                <a:gd name="connsiteY939" fmla="*/ 6191 h 106584"/>
                <a:gd name="connsiteX940" fmla="*/ 119444 w 158495"/>
                <a:gd name="connsiteY940" fmla="*/ 6191 h 106584"/>
                <a:gd name="connsiteX941" fmla="*/ 119825 w 158495"/>
                <a:gd name="connsiteY941" fmla="*/ 5905 h 106584"/>
                <a:gd name="connsiteX942" fmla="*/ 120777 w 158495"/>
                <a:gd name="connsiteY942" fmla="*/ 6191 h 106584"/>
                <a:gd name="connsiteX943" fmla="*/ 121444 w 158495"/>
                <a:gd name="connsiteY943" fmla="*/ 5524 h 106584"/>
                <a:gd name="connsiteX944" fmla="*/ 122111 w 158495"/>
                <a:gd name="connsiteY944" fmla="*/ 5905 h 106584"/>
                <a:gd name="connsiteX945" fmla="*/ 122396 w 158495"/>
                <a:gd name="connsiteY945" fmla="*/ 6191 h 106584"/>
                <a:gd name="connsiteX946" fmla="*/ 123730 w 158495"/>
                <a:gd name="connsiteY946" fmla="*/ 6477 h 106584"/>
                <a:gd name="connsiteX947" fmla="*/ 124111 w 158495"/>
                <a:gd name="connsiteY947" fmla="*/ 6191 h 106584"/>
                <a:gd name="connsiteX948" fmla="*/ 124682 w 158495"/>
                <a:gd name="connsiteY948" fmla="*/ 6191 h 106584"/>
                <a:gd name="connsiteX949" fmla="*/ 125063 w 158495"/>
                <a:gd name="connsiteY949" fmla="*/ 5905 h 106584"/>
                <a:gd name="connsiteX950" fmla="*/ 126683 w 158495"/>
                <a:gd name="connsiteY950" fmla="*/ 5524 h 106584"/>
                <a:gd name="connsiteX951" fmla="*/ 128016 w 158495"/>
                <a:gd name="connsiteY951" fmla="*/ 5524 h 106584"/>
                <a:gd name="connsiteX952" fmla="*/ 129350 w 158495"/>
                <a:gd name="connsiteY952" fmla="*/ 5905 h 106584"/>
                <a:gd name="connsiteX953" fmla="*/ 130302 w 158495"/>
                <a:gd name="connsiteY953" fmla="*/ 6477 h 106584"/>
                <a:gd name="connsiteX954" fmla="*/ 130588 w 158495"/>
                <a:gd name="connsiteY954" fmla="*/ 6477 h 106584"/>
                <a:gd name="connsiteX955" fmla="*/ 130588 w 158495"/>
                <a:gd name="connsiteY955" fmla="*/ 6858 h 106584"/>
                <a:gd name="connsiteX956" fmla="*/ 130969 w 158495"/>
                <a:gd name="connsiteY956" fmla="*/ 6477 h 106584"/>
                <a:gd name="connsiteX957" fmla="*/ 131636 w 158495"/>
                <a:gd name="connsiteY957" fmla="*/ 6858 h 106584"/>
                <a:gd name="connsiteX958" fmla="*/ 131636 w 158495"/>
                <a:gd name="connsiteY958" fmla="*/ 6477 h 106584"/>
                <a:gd name="connsiteX959" fmla="*/ 133255 w 158495"/>
                <a:gd name="connsiteY959" fmla="*/ 6477 h 106584"/>
                <a:gd name="connsiteX960" fmla="*/ 133255 w 158495"/>
                <a:gd name="connsiteY960" fmla="*/ 6858 h 106584"/>
                <a:gd name="connsiteX961" fmla="*/ 135541 w 158495"/>
                <a:gd name="connsiteY961" fmla="*/ 7144 h 106584"/>
                <a:gd name="connsiteX962" fmla="*/ 136874 w 158495"/>
                <a:gd name="connsiteY962" fmla="*/ 7811 h 106584"/>
                <a:gd name="connsiteX963" fmla="*/ 137160 w 158495"/>
                <a:gd name="connsiteY963" fmla="*/ 7811 h 106584"/>
                <a:gd name="connsiteX964" fmla="*/ 137160 w 158495"/>
                <a:gd name="connsiteY964" fmla="*/ 7811 h 10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</a:cxnLst>
              <a:rect l="l" t="t" r="r" b="b"/>
              <a:pathLst>
                <a:path w="158495" h="106584">
                  <a:moveTo>
                    <a:pt x="137160" y="7811"/>
                  </a:moveTo>
                  <a:lnTo>
                    <a:pt x="137160" y="7811"/>
                  </a:lnTo>
                  <a:lnTo>
                    <a:pt x="138494" y="8477"/>
                  </a:lnTo>
                  <a:lnTo>
                    <a:pt x="140494" y="8477"/>
                  </a:lnTo>
                  <a:lnTo>
                    <a:pt x="141446" y="7811"/>
                  </a:lnTo>
                  <a:lnTo>
                    <a:pt x="141446" y="8858"/>
                  </a:lnTo>
                  <a:lnTo>
                    <a:pt x="141161" y="9430"/>
                  </a:lnTo>
                  <a:lnTo>
                    <a:pt x="141446" y="9811"/>
                  </a:lnTo>
                  <a:lnTo>
                    <a:pt x="141446" y="12097"/>
                  </a:lnTo>
                  <a:lnTo>
                    <a:pt x="141827" y="12097"/>
                  </a:lnTo>
                  <a:lnTo>
                    <a:pt x="142113" y="11811"/>
                  </a:lnTo>
                  <a:lnTo>
                    <a:pt x="142780" y="12097"/>
                  </a:lnTo>
                  <a:lnTo>
                    <a:pt x="142399" y="12383"/>
                  </a:lnTo>
                  <a:lnTo>
                    <a:pt x="143066" y="12764"/>
                  </a:lnTo>
                  <a:lnTo>
                    <a:pt x="143446" y="13430"/>
                  </a:lnTo>
                  <a:lnTo>
                    <a:pt x="144399" y="13716"/>
                  </a:lnTo>
                  <a:lnTo>
                    <a:pt x="144780" y="13430"/>
                  </a:lnTo>
                  <a:lnTo>
                    <a:pt x="144780" y="13049"/>
                  </a:lnTo>
                  <a:lnTo>
                    <a:pt x="145447" y="13049"/>
                  </a:lnTo>
                  <a:lnTo>
                    <a:pt x="145447" y="13430"/>
                  </a:lnTo>
                  <a:lnTo>
                    <a:pt x="146018" y="13049"/>
                  </a:lnTo>
                  <a:lnTo>
                    <a:pt x="147733" y="13716"/>
                  </a:lnTo>
                  <a:lnTo>
                    <a:pt x="148971" y="13716"/>
                  </a:lnTo>
                  <a:lnTo>
                    <a:pt x="149352" y="14097"/>
                  </a:lnTo>
                  <a:lnTo>
                    <a:pt x="150019" y="14383"/>
                  </a:lnTo>
                  <a:lnTo>
                    <a:pt x="150686" y="14383"/>
                  </a:lnTo>
                  <a:lnTo>
                    <a:pt x="150971" y="14764"/>
                  </a:lnTo>
                  <a:lnTo>
                    <a:pt x="150686" y="14764"/>
                  </a:lnTo>
                  <a:lnTo>
                    <a:pt x="150971" y="15049"/>
                  </a:lnTo>
                  <a:lnTo>
                    <a:pt x="150019" y="15049"/>
                  </a:lnTo>
                  <a:lnTo>
                    <a:pt x="150019" y="16002"/>
                  </a:lnTo>
                  <a:lnTo>
                    <a:pt x="149352" y="16002"/>
                  </a:lnTo>
                  <a:lnTo>
                    <a:pt x="149352" y="16383"/>
                  </a:lnTo>
                  <a:lnTo>
                    <a:pt x="148971" y="16383"/>
                  </a:lnTo>
                  <a:lnTo>
                    <a:pt x="148685" y="17050"/>
                  </a:lnTo>
                  <a:lnTo>
                    <a:pt x="148400" y="17050"/>
                  </a:lnTo>
                  <a:lnTo>
                    <a:pt x="148019" y="17336"/>
                  </a:lnTo>
                  <a:lnTo>
                    <a:pt x="148400" y="18002"/>
                  </a:lnTo>
                  <a:lnTo>
                    <a:pt x="149352" y="17717"/>
                  </a:lnTo>
                  <a:lnTo>
                    <a:pt x="149638" y="18002"/>
                  </a:lnTo>
                  <a:lnTo>
                    <a:pt x="149638" y="18288"/>
                  </a:lnTo>
                  <a:lnTo>
                    <a:pt x="148971" y="18288"/>
                  </a:lnTo>
                  <a:lnTo>
                    <a:pt x="148971" y="18669"/>
                  </a:lnTo>
                  <a:lnTo>
                    <a:pt x="149352" y="18669"/>
                  </a:lnTo>
                  <a:lnTo>
                    <a:pt x="150019" y="18955"/>
                  </a:lnTo>
                  <a:lnTo>
                    <a:pt x="150019" y="20003"/>
                  </a:lnTo>
                  <a:lnTo>
                    <a:pt x="150686" y="20003"/>
                  </a:lnTo>
                  <a:lnTo>
                    <a:pt x="150971" y="19622"/>
                  </a:lnTo>
                  <a:lnTo>
                    <a:pt x="151352" y="20003"/>
                  </a:lnTo>
                  <a:lnTo>
                    <a:pt x="151924" y="19622"/>
                  </a:lnTo>
                  <a:lnTo>
                    <a:pt x="151924" y="20003"/>
                  </a:lnTo>
                  <a:lnTo>
                    <a:pt x="151638" y="20669"/>
                  </a:lnTo>
                  <a:lnTo>
                    <a:pt x="152305" y="20955"/>
                  </a:lnTo>
                  <a:lnTo>
                    <a:pt x="152305" y="20669"/>
                  </a:lnTo>
                  <a:lnTo>
                    <a:pt x="152971" y="20669"/>
                  </a:lnTo>
                  <a:lnTo>
                    <a:pt x="153257" y="20288"/>
                  </a:lnTo>
                  <a:lnTo>
                    <a:pt x="153257" y="20669"/>
                  </a:lnTo>
                  <a:lnTo>
                    <a:pt x="153257" y="20288"/>
                  </a:lnTo>
                  <a:lnTo>
                    <a:pt x="153924" y="20669"/>
                  </a:lnTo>
                  <a:lnTo>
                    <a:pt x="154305" y="20288"/>
                  </a:lnTo>
                  <a:lnTo>
                    <a:pt x="154877" y="20669"/>
                  </a:lnTo>
                  <a:lnTo>
                    <a:pt x="155258" y="20003"/>
                  </a:lnTo>
                  <a:lnTo>
                    <a:pt x="155543" y="20288"/>
                  </a:lnTo>
                  <a:lnTo>
                    <a:pt x="156210" y="20003"/>
                  </a:lnTo>
                  <a:lnTo>
                    <a:pt x="156591" y="20003"/>
                  </a:lnTo>
                  <a:lnTo>
                    <a:pt x="156591" y="20669"/>
                  </a:lnTo>
                  <a:lnTo>
                    <a:pt x="156877" y="20955"/>
                  </a:lnTo>
                  <a:lnTo>
                    <a:pt x="157544" y="20955"/>
                  </a:lnTo>
                  <a:lnTo>
                    <a:pt x="157829" y="21241"/>
                  </a:lnTo>
                  <a:lnTo>
                    <a:pt x="158210" y="21241"/>
                  </a:lnTo>
                  <a:lnTo>
                    <a:pt x="158496" y="21622"/>
                  </a:lnTo>
                  <a:lnTo>
                    <a:pt x="158496" y="21908"/>
                  </a:lnTo>
                  <a:lnTo>
                    <a:pt x="158210" y="21908"/>
                  </a:lnTo>
                  <a:lnTo>
                    <a:pt x="157829" y="22289"/>
                  </a:lnTo>
                  <a:lnTo>
                    <a:pt x="157829" y="22574"/>
                  </a:lnTo>
                  <a:lnTo>
                    <a:pt x="156877" y="22955"/>
                  </a:lnTo>
                  <a:lnTo>
                    <a:pt x="155543" y="23908"/>
                  </a:lnTo>
                  <a:lnTo>
                    <a:pt x="155258" y="24194"/>
                  </a:lnTo>
                  <a:lnTo>
                    <a:pt x="154591" y="25241"/>
                  </a:lnTo>
                  <a:lnTo>
                    <a:pt x="153257" y="26575"/>
                  </a:lnTo>
                  <a:lnTo>
                    <a:pt x="152591" y="26861"/>
                  </a:lnTo>
                  <a:lnTo>
                    <a:pt x="151638" y="26861"/>
                  </a:lnTo>
                  <a:lnTo>
                    <a:pt x="150686" y="26194"/>
                  </a:lnTo>
                  <a:lnTo>
                    <a:pt x="150019" y="25908"/>
                  </a:lnTo>
                  <a:lnTo>
                    <a:pt x="149352" y="25908"/>
                  </a:lnTo>
                  <a:lnTo>
                    <a:pt x="147066" y="25527"/>
                  </a:lnTo>
                  <a:lnTo>
                    <a:pt x="146399" y="25908"/>
                  </a:lnTo>
                  <a:lnTo>
                    <a:pt x="145066" y="26194"/>
                  </a:lnTo>
                  <a:lnTo>
                    <a:pt x="143066" y="26575"/>
                  </a:lnTo>
                  <a:lnTo>
                    <a:pt x="142780" y="27527"/>
                  </a:lnTo>
                  <a:lnTo>
                    <a:pt x="144113" y="28480"/>
                  </a:lnTo>
                  <a:lnTo>
                    <a:pt x="144399" y="29528"/>
                  </a:lnTo>
                  <a:lnTo>
                    <a:pt x="144399" y="29813"/>
                  </a:lnTo>
                  <a:lnTo>
                    <a:pt x="143066" y="30480"/>
                  </a:lnTo>
                  <a:lnTo>
                    <a:pt x="143446" y="31814"/>
                  </a:lnTo>
                  <a:lnTo>
                    <a:pt x="143732" y="32099"/>
                  </a:lnTo>
                  <a:lnTo>
                    <a:pt x="143446" y="32480"/>
                  </a:lnTo>
                  <a:lnTo>
                    <a:pt x="143446" y="32766"/>
                  </a:lnTo>
                  <a:lnTo>
                    <a:pt x="143066" y="32766"/>
                  </a:lnTo>
                  <a:lnTo>
                    <a:pt x="143066" y="33052"/>
                  </a:lnTo>
                  <a:lnTo>
                    <a:pt x="143066" y="32766"/>
                  </a:lnTo>
                  <a:lnTo>
                    <a:pt x="142780" y="32766"/>
                  </a:lnTo>
                  <a:lnTo>
                    <a:pt x="142780" y="33433"/>
                  </a:lnTo>
                  <a:lnTo>
                    <a:pt x="143066" y="33719"/>
                  </a:lnTo>
                  <a:lnTo>
                    <a:pt x="142399" y="35052"/>
                  </a:lnTo>
                  <a:lnTo>
                    <a:pt x="142113" y="35433"/>
                  </a:lnTo>
                  <a:lnTo>
                    <a:pt x="142113" y="35719"/>
                  </a:lnTo>
                  <a:lnTo>
                    <a:pt x="141827" y="36386"/>
                  </a:lnTo>
                  <a:lnTo>
                    <a:pt x="141446" y="36386"/>
                  </a:lnTo>
                  <a:lnTo>
                    <a:pt x="141446" y="36671"/>
                  </a:lnTo>
                  <a:lnTo>
                    <a:pt x="141161" y="37338"/>
                  </a:lnTo>
                  <a:lnTo>
                    <a:pt x="141161" y="37719"/>
                  </a:lnTo>
                  <a:lnTo>
                    <a:pt x="139446" y="37719"/>
                  </a:lnTo>
                  <a:lnTo>
                    <a:pt x="138875" y="39338"/>
                  </a:lnTo>
                  <a:lnTo>
                    <a:pt x="139446" y="39624"/>
                  </a:lnTo>
                  <a:lnTo>
                    <a:pt x="140494" y="39338"/>
                  </a:lnTo>
                  <a:lnTo>
                    <a:pt x="140494" y="38957"/>
                  </a:lnTo>
                  <a:lnTo>
                    <a:pt x="140779" y="38957"/>
                  </a:lnTo>
                  <a:lnTo>
                    <a:pt x="141827" y="40005"/>
                  </a:lnTo>
                  <a:lnTo>
                    <a:pt x="142113" y="40672"/>
                  </a:lnTo>
                  <a:lnTo>
                    <a:pt x="143732" y="40672"/>
                  </a:lnTo>
                  <a:lnTo>
                    <a:pt x="143446" y="40958"/>
                  </a:lnTo>
                  <a:lnTo>
                    <a:pt x="143446" y="41339"/>
                  </a:lnTo>
                  <a:lnTo>
                    <a:pt x="142780" y="40958"/>
                  </a:lnTo>
                  <a:lnTo>
                    <a:pt x="142399" y="40958"/>
                  </a:lnTo>
                  <a:lnTo>
                    <a:pt x="142113" y="41339"/>
                  </a:lnTo>
                  <a:lnTo>
                    <a:pt x="142113" y="41624"/>
                  </a:lnTo>
                  <a:lnTo>
                    <a:pt x="141827" y="42291"/>
                  </a:lnTo>
                  <a:lnTo>
                    <a:pt x="141161" y="42291"/>
                  </a:lnTo>
                  <a:lnTo>
                    <a:pt x="141161" y="43910"/>
                  </a:lnTo>
                  <a:lnTo>
                    <a:pt x="141827" y="44577"/>
                  </a:lnTo>
                  <a:lnTo>
                    <a:pt x="141446" y="44958"/>
                  </a:lnTo>
                  <a:lnTo>
                    <a:pt x="141827" y="45529"/>
                  </a:lnTo>
                  <a:lnTo>
                    <a:pt x="142113" y="45529"/>
                  </a:lnTo>
                  <a:lnTo>
                    <a:pt x="142399" y="45911"/>
                  </a:lnTo>
                  <a:lnTo>
                    <a:pt x="143066" y="45244"/>
                  </a:lnTo>
                  <a:lnTo>
                    <a:pt x="143446" y="46196"/>
                  </a:lnTo>
                  <a:lnTo>
                    <a:pt x="143446" y="46577"/>
                  </a:lnTo>
                  <a:lnTo>
                    <a:pt x="143066" y="46863"/>
                  </a:lnTo>
                  <a:lnTo>
                    <a:pt x="143066" y="47911"/>
                  </a:lnTo>
                  <a:lnTo>
                    <a:pt x="143446" y="48197"/>
                  </a:lnTo>
                  <a:lnTo>
                    <a:pt x="143732" y="48863"/>
                  </a:lnTo>
                  <a:lnTo>
                    <a:pt x="143732" y="49530"/>
                  </a:lnTo>
                  <a:lnTo>
                    <a:pt x="144113" y="50197"/>
                  </a:lnTo>
                  <a:lnTo>
                    <a:pt x="144399" y="50197"/>
                  </a:lnTo>
                  <a:lnTo>
                    <a:pt x="144399" y="49816"/>
                  </a:lnTo>
                  <a:lnTo>
                    <a:pt x="145733" y="50197"/>
                  </a:lnTo>
                  <a:lnTo>
                    <a:pt x="146685" y="50483"/>
                  </a:lnTo>
                  <a:lnTo>
                    <a:pt x="147066" y="50197"/>
                  </a:lnTo>
                  <a:lnTo>
                    <a:pt x="147066" y="49530"/>
                  </a:lnTo>
                  <a:lnTo>
                    <a:pt x="147352" y="49149"/>
                  </a:lnTo>
                  <a:lnTo>
                    <a:pt x="147733" y="49816"/>
                  </a:lnTo>
                  <a:lnTo>
                    <a:pt x="147733" y="50197"/>
                  </a:lnTo>
                  <a:lnTo>
                    <a:pt x="147352" y="50197"/>
                  </a:lnTo>
                  <a:lnTo>
                    <a:pt x="147352" y="50483"/>
                  </a:lnTo>
                  <a:lnTo>
                    <a:pt x="148019" y="50864"/>
                  </a:lnTo>
                  <a:lnTo>
                    <a:pt x="148685" y="50864"/>
                  </a:lnTo>
                  <a:lnTo>
                    <a:pt x="148971" y="51816"/>
                  </a:lnTo>
                  <a:lnTo>
                    <a:pt x="149352" y="51816"/>
                  </a:lnTo>
                  <a:lnTo>
                    <a:pt x="150019" y="52483"/>
                  </a:lnTo>
                  <a:lnTo>
                    <a:pt x="150686" y="52483"/>
                  </a:lnTo>
                  <a:lnTo>
                    <a:pt x="151352" y="52769"/>
                  </a:lnTo>
                  <a:lnTo>
                    <a:pt x="151638" y="52769"/>
                  </a:lnTo>
                  <a:lnTo>
                    <a:pt x="151638" y="53150"/>
                  </a:lnTo>
                  <a:lnTo>
                    <a:pt x="151924" y="53150"/>
                  </a:lnTo>
                  <a:lnTo>
                    <a:pt x="152305" y="52769"/>
                  </a:lnTo>
                  <a:lnTo>
                    <a:pt x="152591" y="53150"/>
                  </a:lnTo>
                  <a:lnTo>
                    <a:pt x="153257" y="52483"/>
                  </a:lnTo>
                  <a:lnTo>
                    <a:pt x="153257" y="52769"/>
                  </a:lnTo>
                  <a:lnTo>
                    <a:pt x="152971" y="53150"/>
                  </a:lnTo>
                  <a:lnTo>
                    <a:pt x="152971" y="53435"/>
                  </a:lnTo>
                  <a:lnTo>
                    <a:pt x="153257" y="53435"/>
                  </a:lnTo>
                  <a:lnTo>
                    <a:pt x="153638" y="53816"/>
                  </a:lnTo>
                  <a:lnTo>
                    <a:pt x="152591" y="53435"/>
                  </a:lnTo>
                  <a:lnTo>
                    <a:pt x="151638" y="53435"/>
                  </a:lnTo>
                  <a:lnTo>
                    <a:pt x="151638" y="54388"/>
                  </a:lnTo>
                  <a:lnTo>
                    <a:pt x="151924" y="54388"/>
                  </a:lnTo>
                  <a:lnTo>
                    <a:pt x="151638" y="54388"/>
                  </a:lnTo>
                  <a:lnTo>
                    <a:pt x="151352" y="54769"/>
                  </a:lnTo>
                  <a:lnTo>
                    <a:pt x="151352" y="55436"/>
                  </a:lnTo>
                  <a:lnTo>
                    <a:pt x="152305" y="55054"/>
                  </a:lnTo>
                  <a:lnTo>
                    <a:pt x="152971" y="55436"/>
                  </a:lnTo>
                  <a:lnTo>
                    <a:pt x="153638" y="55436"/>
                  </a:lnTo>
                  <a:lnTo>
                    <a:pt x="153257" y="55436"/>
                  </a:lnTo>
                  <a:lnTo>
                    <a:pt x="153638" y="55721"/>
                  </a:lnTo>
                  <a:lnTo>
                    <a:pt x="152971" y="55721"/>
                  </a:lnTo>
                  <a:lnTo>
                    <a:pt x="152971" y="56102"/>
                  </a:lnTo>
                  <a:lnTo>
                    <a:pt x="152591" y="56769"/>
                  </a:lnTo>
                  <a:lnTo>
                    <a:pt x="153257" y="57055"/>
                  </a:lnTo>
                  <a:lnTo>
                    <a:pt x="153638" y="57055"/>
                  </a:lnTo>
                  <a:lnTo>
                    <a:pt x="153924" y="56388"/>
                  </a:lnTo>
                  <a:lnTo>
                    <a:pt x="153924" y="56769"/>
                  </a:lnTo>
                  <a:lnTo>
                    <a:pt x="154305" y="56769"/>
                  </a:lnTo>
                  <a:lnTo>
                    <a:pt x="153924" y="57340"/>
                  </a:lnTo>
                  <a:lnTo>
                    <a:pt x="155258" y="58007"/>
                  </a:lnTo>
                  <a:lnTo>
                    <a:pt x="154591" y="58674"/>
                  </a:lnTo>
                  <a:lnTo>
                    <a:pt x="153638" y="59055"/>
                  </a:lnTo>
                  <a:lnTo>
                    <a:pt x="153257" y="59341"/>
                  </a:lnTo>
                  <a:lnTo>
                    <a:pt x="152971" y="60293"/>
                  </a:lnTo>
                  <a:lnTo>
                    <a:pt x="153638" y="62294"/>
                  </a:lnTo>
                  <a:lnTo>
                    <a:pt x="152971" y="62960"/>
                  </a:lnTo>
                  <a:lnTo>
                    <a:pt x="152591" y="63627"/>
                  </a:lnTo>
                  <a:lnTo>
                    <a:pt x="152971" y="65246"/>
                  </a:lnTo>
                  <a:lnTo>
                    <a:pt x="150686" y="64961"/>
                  </a:lnTo>
                  <a:lnTo>
                    <a:pt x="150686" y="64579"/>
                  </a:lnTo>
                  <a:lnTo>
                    <a:pt x="150019" y="63913"/>
                  </a:lnTo>
                  <a:lnTo>
                    <a:pt x="150019" y="64294"/>
                  </a:lnTo>
                  <a:lnTo>
                    <a:pt x="149638" y="64294"/>
                  </a:lnTo>
                  <a:lnTo>
                    <a:pt x="150019" y="64579"/>
                  </a:lnTo>
                  <a:lnTo>
                    <a:pt x="149638" y="64579"/>
                  </a:lnTo>
                  <a:lnTo>
                    <a:pt x="148685" y="64961"/>
                  </a:lnTo>
                  <a:lnTo>
                    <a:pt x="148685" y="65246"/>
                  </a:lnTo>
                  <a:lnTo>
                    <a:pt x="148400" y="65246"/>
                  </a:lnTo>
                  <a:lnTo>
                    <a:pt x="148019" y="65913"/>
                  </a:lnTo>
                  <a:lnTo>
                    <a:pt x="147352" y="65913"/>
                  </a:lnTo>
                  <a:lnTo>
                    <a:pt x="147352" y="66199"/>
                  </a:lnTo>
                  <a:lnTo>
                    <a:pt x="147066" y="65913"/>
                  </a:lnTo>
                  <a:lnTo>
                    <a:pt x="147066" y="66199"/>
                  </a:lnTo>
                  <a:lnTo>
                    <a:pt x="145066" y="67247"/>
                  </a:lnTo>
                  <a:lnTo>
                    <a:pt x="144780" y="67913"/>
                  </a:lnTo>
                  <a:lnTo>
                    <a:pt x="144780" y="68199"/>
                  </a:lnTo>
                  <a:lnTo>
                    <a:pt x="144399" y="68199"/>
                  </a:lnTo>
                  <a:lnTo>
                    <a:pt x="144113" y="68580"/>
                  </a:lnTo>
                  <a:lnTo>
                    <a:pt x="144113" y="69533"/>
                  </a:lnTo>
                  <a:lnTo>
                    <a:pt x="144399" y="69533"/>
                  </a:lnTo>
                  <a:lnTo>
                    <a:pt x="143066" y="70199"/>
                  </a:lnTo>
                  <a:lnTo>
                    <a:pt x="142494" y="70199"/>
                  </a:lnTo>
                  <a:lnTo>
                    <a:pt x="142494" y="69533"/>
                  </a:lnTo>
                  <a:lnTo>
                    <a:pt x="142113" y="69818"/>
                  </a:lnTo>
                  <a:lnTo>
                    <a:pt x="141827" y="70866"/>
                  </a:lnTo>
                  <a:lnTo>
                    <a:pt x="141161" y="71152"/>
                  </a:lnTo>
                  <a:lnTo>
                    <a:pt x="141161" y="71819"/>
                  </a:lnTo>
                  <a:lnTo>
                    <a:pt x="140779" y="71819"/>
                  </a:lnTo>
                  <a:lnTo>
                    <a:pt x="140494" y="72485"/>
                  </a:lnTo>
                  <a:lnTo>
                    <a:pt x="140113" y="72771"/>
                  </a:lnTo>
                  <a:lnTo>
                    <a:pt x="138875" y="72771"/>
                  </a:lnTo>
                  <a:lnTo>
                    <a:pt x="138494" y="72485"/>
                  </a:lnTo>
                  <a:lnTo>
                    <a:pt x="136874" y="72104"/>
                  </a:lnTo>
                  <a:lnTo>
                    <a:pt x="135922" y="71533"/>
                  </a:lnTo>
                  <a:lnTo>
                    <a:pt x="134207" y="71152"/>
                  </a:lnTo>
                  <a:lnTo>
                    <a:pt x="133921" y="71533"/>
                  </a:lnTo>
                  <a:lnTo>
                    <a:pt x="134207" y="71819"/>
                  </a:lnTo>
                  <a:lnTo>
                    <a:pt x="134207" y="72771"/>
                  </a:lnTo>
                  <a:lnTo>
                    <a:pt x="134588" y="73819"/>
                  </a:lnTo>
                  <a:lnTo>
                    <a:pt x="134207" y="74105"/>
                  </a:lnTo>
                  <a:lnTo>
                    <a:pt x="134588" y="74771"/>
                  </a:lnTo>
                  <a:lnTo>
                    <a:pt x="133921" y="76105"/>
                  </a:lnTo>
                  <a:lnTo>
                    <a:pt x="133921" y="76390"/>
                  </a:lnTo>
                  <a:lnTo>
                    <a:pt x="133255" y="77438"/>
                  </a:lnTo>
                  <a:lnTo>
                    <a:pt x="134588" y="78391"/>
                  </a:lnTo>
                  <a:lnTo>
                    <a:pt x="134588" y="79058"/>
                  </a:lnTo>
                  <a:lnTo>
                    <a:pt x="134207" y="80391"/>
                  </a:lnTo>
                  <a:lnTo>
                    <a:pt x="133255" y="81344"/>
                  </a:lnTo>
                  <a:lnTo>
                    <a:pt x="133921" y="81344"/>
                  </a:lnTo>
                  <a:lnTo>
                    <a:pt x="133921" y="81629"/>
                  </a:lnTo>
                  <a:lnTo>
                    <a:pt x="132969" y="83630"/>
                  </a:lnTo>
                  <a:lnTo>
                    <a:pt x="133255" y="83915"/>
                  </a:lnTo>
                  <a:lnTo>
                    <a:pt x="133541" y="84963"/>
                  </a:lnTo>
                  <a:lnTo>
                    <a:pt x="133921" y="85249"/>
                  </a:lnTo>
                  <a:lnTo>
                    <a:pt x="134207" y="85915"/>
                  </a:lnTo>
                  <a:lnTo>
                    <a:pt x="133921" y="86582"/>
                  </a:lnTo>
                  <a:lnTo>
                    <a:pt x="132969" y="87249"/>
                  </a:lnTo>
                  <a:lnTo>
                    <a:pt x="131921" y="88201"/>
                  </a:lnTo>
                  <a:lnTo>
                    <a:pt x="131921" y="90202"/>
                  </a:lnTo>
                  <a:lnTo>
                    <a:pt x="130969" y="90869"/>
                  </a:lnTo>
                  <a:lnTo>
                    <a:pt x="130016" y="90869"/>
                  </a:lnTo>
                  <a:lnTo>
                    <a:pt x="129635" y="91535"/>
                  </a:lnTo>
                  <a:lnTo>
                    <a:pt x="129350" y="91535"/>
                  </a:lnTo>
                  <a:lnTo>
                    <a:pt x="128969" y="91154"/>
                  </a:lnTo>
                  <a:lnTo>
                    <a:pt x="128016" y="91535"/>
                  </a:lnTo>
                  <a:lnTo>
                    <a:pt x="127064" y="91154"/>
                  </a:lnTo>
                  <a:lnTo>
                    <a:pt x="126683" y="91154"/>
                  </a:lnTo>
                  <a:lnTo>
                    <a:pt x="125063" y="91821"/>
                  </a:lnTo>
                  <a:lnTo>
                    <a:pt x="124682" y="91821"/>
                  </a:lnTo>
                  <a:lnTo>
                    <a:pt x="124682" y="91154"/>
                  </a:lnTo>
                  <a:lnTo>
                    <a:pt x="124396" y="89821"/>
                  </a:lnTo>
                  <a:lnTo>
                    <a:pt x="124111" y="90488"/>
                  </a:lnTo>
                  <a:lnTo>
                    <a:pt x="124111" y="90202"/>
                  </a:lnTo>
                  <a:lnTo>
                    <a:pt x="123444" y="89535"/>
                  </a:lnTo>
                  <a:lnTo>
                    <a:pt x="123444" y="89821"/>
                  </a:lnTo>
                  <a:lnTo>
                    <a:pt x="123063" y="90202"/>
                  </a:lnTo>
                  <a:lnTo>
                    <a:pt x="122777" y="90202"/>
                  </a:lnTo>
                  <a:lnTo>
                    <a:pt x="122111" y="89821"/>
                  </a:lnTo>
                  <a:lnTo>
                    <a:pt x="121729" y="90488"/>
                  </a:lnTo>
                  <a:lnTo>
                    <a:pt x="121729" y="90869"/>
                  </a:lnTo>
                  <a:lnTo>
                    <a:pt x="121444" y="90202"/>
                  </a:lnTo>
                  <a:lnTo>
                    <a:pt x="120491" y="90202"/>
                  </a:lnTo>
                  <a:lnTo>
                    <a:pt x="119825" y="89535"/>
                  </a:lnTo>
                  <a:lnTo>
                    <a:pt x="119825" y="89249"/>
                  </a:lnTo>
                  <a:lnTo>
                    <a:pt x="118491" y="90202"/>
                  </a:lnTo>
                  <a:lnTo>
                    <a:pt x="118205" y="89821"/>
                  </a:lnTo>
                  <a:lnTo>
                    <a:pt x="118205" y="90488"/>
                  </a:lnTo>
                  <a:lnTo>
                    <a:pt x="117824" y="90869"/>
                  </a:lnTo>
                  <a:lnTo>
                    <a:pt x="118205" y="90869"/>
                  </a:lnTo>
                  <a:lnTo>
                    <a:pt x="117824" y="91154"/>
                  </a:lnTo>
                  <a:lnTo>
                    <a:pt x="118491" y="91535"/>
                  </a:lnTo>
                  <a:lnTo>
                    <a:pt x="118777" y="91535"/>
                  </a:lnTo>
                  <a:lnTo>
                    <a:pt x="118777" y="91821"/>
                  </a:lnTo>
                  <a:lnTo>
                    <a:pt x="119158" y="92202"/>
                  </a:lnTo>
                  <a:lnTo>
                    <a:pt x="119825" y="91821"/>
                  </a:lnTo>
                  <a:lnTo>
                    <a:pt x="120110" y="92202"/>
                  </a:lnTo>
                  <a:lnTo>
                    <a:pt x="119825" y="92488"/>
                  </a:lnTo>
                  <a:lnTo>
                    <a:pt x="120110" y="92488"/>
                  </a:lnTo>
                  <a:lnTo>
                    <a:pt x="120110" y="92774"/>
                  </a:lnTo>
                  <a:lnTo>
                    <a:pt x="120491" y="92488"/>
                  </a:lnTo>
                  <a:lnTo>
                    <a:pt x="120777" y="92488"/>
                  </a:lnTo>
                  <a:lnTo>
                    <a:pt x="120777" y="92774"/>
                  </a:lnTo>
                  <a:lnTo>
                    <a:pt x="120491" y="92774"/>
                  </a:lnTo>
                  <a:lnTo>
                    <a:pt x="120777" y="93155"/>
                  </a:lnTo>
                  <a:lnTo>
                    <a:pt x="120110" y="94488"/>
                  </a:lnTo>
                  <a:lnTo>
                    <a:pt x="120110" y="95440"/>
                  </a:lnTo>
                  <a:lnTo>
                    <a:pt x="120491" y="95726"/>
                  </a:lnTo>
                  <a:lnTo>
                    <a:pt x="118777" y="96774"/>
                  </a:lnTo>
                  <a:lnTo>
                    <a:pt x="118491" y="97441"/>
                  </a:lnTo>
                  <a:lnTo>
                    <a:pt x="118205" y="97441"/>
                  </a:lnTo>
                  <a:lnTo>
                    <a:pt x="118777" y="97726"/>
                  </a:lnTo>
                  <a:lnTo>
                    <a:pt x="118491" y="97726"/>
                  </a:lnTo>
                  <a:lnTo>
                    <a:pt x="118491" y="98108"/>
                  </a:lnTo>
                  <a:lnTo>
                    <a:pt x="119158" y="98393"/>
                  </a:lnTo>
                  <a:lnTo>
                    <a:pt x="118491" y="98679"/>
                  </a:lnTo>
                  <a:lnTo>
                    <a:pt x="118205" y="99346"/>
                  </a:lnTo>
                  <a:lnTo>
                    <a:pt x="116872" y="99727"/>
                  </a:lnTo>
                  <a:lnTo>
                    <a:pt x="116491" y="99346"/>
                  </a:lnTo>
                  <a:lnTo>
                    <a:pt x="116205" y="99727"/>
                  </a:lnTo>
                  <a:lnTo>
                    <a:pt x="114205" y="100394"/>
                  </a:lnTo>
                  <a:lnTo>
                    <a:pt x="113919" y="100394"/>
                  </a:lnTo>
                  <a:lnTo>
                    <a:pt x="113919" y="102299"/>
                  </a:lnTo>
                  <a:lnTo>
                    <a:pt x="113538" y="102965"/>
                  </a:lnTo>
                  <a:lnTo>
                    <a:pt x="113252" y="103346"/>
                  </a:lnTo>
                  <a:lnTo>
                    <a:pt x="112300" y="102965"/>
                  </a:lnTo>
                  <a:lnTo>
                    <a:pt x="111633" y="103346"/>
                  </a:lnTo>
                  <a:lnTo>
                    <a:pt x="110966" y="102965"/>
                  </a:lnTo>
                  <a:lnTo>
                    <a:pt x="110585" y="103346"/>
                  </a:lnTo>
                  <a:lnTo>
                    <a:pt x="109919" y="104585"/>
                  </a:lnTo>
                  <a:lnTo>
                    <a:pt x="109919" y="104299"/>
                  </a:lnTo>
                  <a:lnTo>
                    <a:pt x="109347" y="104299"/>
                  </a:lnTo>
                  <a:lnTo>
                    <a:pt x="109347" y="104013"/>
                  </a:lnTo>
                  <a:lnTo>
                    <a:pt x="106966" y="102013"/>
                  </a:lnTo>
                  <a:lnTo>
                    <a:pt x="105728" y="102680"/>
                  </a:lnTo>
                  <a:lnTo>
                    <a:pt x="104680" y="102013"/>
                  </a:lnTo>
                  <a:lnTo>
                    <a:pt x="103442" y="102013"/>
                  </a:lnTo>
                  <a:lnTo>
                    <a:pt x="102775" y="102299"/>
                  </a:lnTo>
                  <a:lnTo>
                    <a:pt x="102394" y="102299"/>
                  </a:lnTo>
                  <a:lnTo>
                    <a:pt x="102108" y="101632"/>
                  </a:lnTo>
                  <a:lnTo>
                    <a:pt x="101441" y="101632"/>
                  </a:lnTo>
                  <a:lnTo>
                    <a:pt x="101441" y="100679"/>
                  </a:lnTo>
                  <a:lnTo>
                    <a:pt x="101060" y="100013"/>
                  </a:lnTo>
                  <a:lnTo>
                    <a:pt x="100489" y="99346"/>
                  </a:lnTo>
                  <a:lnTo>
                    <a:pt x="100108" y="99346"/>
                  </a:lnTo>
                  <a:lnTo>
                    <a:pt x="98774" y="98108"/>
                  </a:lnTo>
                  <a:lnTo>
                    <a:pt x="98774" y="96393"/>
                  </a:lnTo>
                  <a:lnTo>
                    <a:pt x="98108" y="96107"/>
                  </a:lnTo>
                  <a:lnTo>
                    <a:pt x="97822" y="96393"/>
                  </a:lnTo>
                  <a:lnTo>
                    <a:pt x="96869" y="95440"/>
                  </a:lnTo>
                  <a:lnTo>
                    <a:pt x="96869" y="94774"/>
                  </a:lnTo>
                  <a:lnTo>
                    <a:pt x="95821" y="94774"/>
                  </a:lnTo>
                  <a:lnTo>
                    <a:pt x="95821" y="94488"/>
                  </a:lnTo>
                  <a:lnTo>
                    <a:pt x="95536" y="94488"/>
                  </a:lnTo>
                  <a:lnTo>
                    <a:pt x="93250" y="93821"/>
                  </a:lnTo>
                  <a:lnTo>
                    <a:pt x="92202" y="93821"/>
                  </a:lnTo>
                  <a:lnTo>
                    <a:pt x="90964" y="94488"/>
                  </a:lnTo>
                  <a:lnTo>
                    <a:pt x="90583" y="94107"/>
                  </a:lnTo>
                  <a:lnTo>
                    <a:pt x="89916" y="93821"/>
                  </a:lnTo>
                  <a:lnTo>
                    <a:pt x="89916" y="94107"/>
                  </a:lnTo>
                  <a:lnTo>
                    <a:pt x="88297" y="94107"/>
                  </a:lnTo>
                  <a:lnTo>
                    <a:pt x="88011" y="93440"/>
                  </a:lnTo>
                  <a:lnTo>
                    <a:pt x="88011" y="93821"/>
                  </a:lnTo>
                  <a:lnTo>
                    <a:pt x="87630" y="93440"/>
                  </a:lnTo>
                  <a:lnTo>
                    <a:pt x="87630" y="92202"/>
                  </a:lnTo>
                  <a:lnTo>
                    <a:pt x="88011" y="92488"/>
                  </a:lnTo>
                  <a:lnTo>
                    <a:pt x="88011" y="92202"/>
                  </a:lnTo>
                  <a:lnTo>
                    <a:pt x="87630" y="92202"/>
                  </a:lnTo>
                  <a:lnTo>
                    <a:pt x="87630" y="92488"/>
                  </a:lnTo>
                  <a:lnTo>
                    <a:pt x="87344" y="92202"/>
                  </a:lnTo>
                  <a:lnTo>
                    <a:pt x="86963" y="90488"/>
                  </a:lnTo>
                  <a:lnTo>
                    <a:pt x="86296" y="90202"/>
                  </a:lnTo>
                  <a:lnTo>
                    <a:pt x="86011" y="89821"/>
                  </a:lnTo>
                  <a:lnTo>
                    <a:pt x="86678" y="88583"/>
                  </a:lnTo>
                  <a:lnTo>
                    <a:pt x="86011" y="88201"/>
                  </a:lnTo>
                  <a:lnTo>
                    <a:pt x="85725" y="87916"/>
                  </a:lnTo>
                  <a:lnTo>
                    <a:pt x="85344" y="87916"/>
                  </a:lnTo>
                  <a:lnTo>
                    <a:pt x="84392" y="88583"/>
                  </a:lnTo>
                  <a:lnTo>
                    <a:pt x="84392" y="89249"/>
                  </a:lnTo>
                  <a:lnTo>
                    <a:pt x="84677" y="89535"/>
                  </a:lnTo>
                  <a:lnTo>
                    <a:pt x="83725" y="89535"/>
                  </a:lnTo>
                  <a:lnTo>
                    <a:pt x="83725" y="89821"/>
                  </a:lnTo>
                  <a:lnTo>
                    <a:pt x="83344" y="89535"/>
                  </a:lnTo>
                  <a:lnTo>
                    <a:pt x="82391" y="89535"/>
                  </a:lnTo>
                  <a:lnTo>
                    <a:pt x="82391" y="89249"/>
                  </a:lnTo>
                  <a:lnTo>
                    <a:pt x="82106" y="89249"/>
                  </a:lnTo>
                  <a:lnTo>
                    <a:pt x="81725" y="88868"/>
                  </a:lnTo>
                  <a:lnTo>
                    <a:pt x="81058" y="88868"/>
                  </a:lnTo>
                  <a:lnTo>
                    <a:pt x="80391" y="89249"/>
                  </a:lnTo>
                  <a:lnTo>
                    <a:pt x="80105" y="88868"/>
                  </a:lnTo>
                  <a:lnTo>
                    <a:pt x="78772" y="88868"/>
                  </a:lnTo>
                  <a:lnTo>
                    <a:pt x="77819" y="89821"/>
                  </a:lnTo>
                  <a:lnTo>
                    <a:pt x="78105" y="90202"/>
                  </a:lnTo>
                  <a:lnTo>
                    <a:pt x="77438" y="90488"/>
                  </a:lnTo>
                  <a:lnTo>
                    <a:pt x="77438" y="90869"/>
                  </a:lnTo>
                  <a:lnTo>
                    <a:pt x="76200" y="91535"/>
                  </a:lnTo>
                  <a:lnTo>
                    <a:pt x="75533" y="90869"/>
                  </a:lnTo>
                  <a:lnTo>
                    <a:pt x="74486" y="90869"/>
                  </a:lnTo>
                  <a:lnTo>
                    <a:pt x="73247" y="91535"/>
                  </a:lnTo>
                  <a:lnTo>
                    <a:pt x="72866" y="92488"/>
                  </a:lnTo>
                  <a:lnTo>
                    <a:pt x="72581" y="92774"/>
                  </a:lnTo>
                  <a:lnTo>
                    <a:pt x="71914" y="93155"/>
                  </a:lnTo>
                  <a:lnTo>
                    <a:pt x="70961" y="93440"/>
                  </a:lnTo>
                  <a:lnTo>
                    <a:pt x="69914" y="93440"/>
                  </a:lnTo>
                  <a:lnTo>
                    <a:pt x="69247" y="92774"/>
                  </a:lnTo>
                  <a:lnTo>
                    <a:pt x="68580" y="92488"/>
                  </a:lnTo>
                  <a:lnTo>
                    <a:pt x="68008" y="91821"/>
                  </a:lnTo>
                  <a:lnTo>
                    <a:pt x="67628" y="91821"/>
                  </a:lnTo>
                  <a:lnTo>
                    <a:pt x="67342" y="92202"/>
                  </a:lnTo>
                  <a:lnTo>
                    <a:pt x="66961" y="92202"/>
                  </a:lnTo>
                  <a:lnTo>
                    <a:pt x="66675" y="92488"/>
                  </a:lnTo>
                  <a:lnTo>
                    <a:pt x="66675" y="92202"/>
                  </a:lnTo>
                  <a:lnTo>
                    <a:pt x="66961" y="91821"/>
                  </a:lnTo>
                  <a:lnTo>
                    <a:pt x="66961" y="91535"/>
                  </a:lnTo>
                  <a:lnTo>
                    <a:pt x="66675" y="90869"/>
                  </a:lnTo>
                  <a:lnTo>
                    <a:pt x="66294" y="89821"/>
                  </a:lnTo>
                  <a:lnTo>
                    <a:pt x="66294" y="88868"/>
                  </a:lnTo>
                  <a:lnTo>
                    <a:pt x="66675" y="88583"/>
                  </a:lnTo>
                  <a:lnTo>
                    <a:pt x="66961" y="88583"/>
                  </a:lnTo>
                  <a:lnTo>
                    <a:pt x="66675" y="87916"/>
                  </a:lnTo>
                  <a:lnTo>
                    <a:pt x="67342" y="86868"/>
                  </a:lnTo>
                  <a:lnTo>
                    <a:pt x="66961" y="86582"/>
                  </a:lnTo>
                  <a:lnTo>
                    <a:pt x="66961" y="86297"/>
                  </a:lnTo>
                  <a:lnTo>
                    <a:pt x="66675" y="85630"/>
                  </a:lnTo>
                  <a:lnTo>
                    <a:pt x="65627" y="86868"/>
                  </a:lnTo>
                  <a:lnTo>
                    <a:pt x="66008" y="87249"/>
                  </a:lnTo>
                  <a:lnTo>
                    <a:pt x="65627" y="87535"/>
                  </a:lnTo>
                  <a:lnTo>
                    <a:pt x="66008" y="87916"/>
                  </a:lnTo>
                  <a:lnTo>
                    <a:pt x="66008" y="88583"/>
                  </a:lnTo>
                  <a:lnTo>
                    <a:pt x="65056" y="88868"/>
                  </a:lnTo>
                  <a:lnTo>
                    <a:pt x="65056" y="89535"/>
                  </a:lnTo>
                  <a:lnTo>
                    <a:pt x="64389" y="89821"/>
                  </a:lnTo>
                  <a:lnTo>
                    <a:pt x="61055" y="90869"/>
                  </a:lnTo>
                  <a:lnTo>
                    <a:pt x="60389" y="90869"/>
                  </a:lnTo>
                  <a:lnTo>
                    <a:pt x="60389" y="91535"/>
                  </a:lnTo>
                  <a:lnTo>
                    <a:pt x="60103" y="91154"/>
                  </a:lnTo>
                  <a:lnTo>
                    <a:pt x="60103" y="91821"/>
                  </a:lnTo>
                  <a:lnTo>
                    <a:pt x="59722" y="91535"/>
                  </a:lnTo>
                  <a:lnTo>
                    <a:pt x="59436" y="91821"/>
                  </a:lnTo>
                  <a:lnTo>
                    <a:pt x="59722" y="91821"/>
                  </a:lnTo>
                  <a:lnTo>
                    <a:pt x="59436" y="91821"/>
                  </a:lnTo>
                  <a:lnTo>
                    <a:pt x="59436" y="92202"/>
                  </a:lnTo>
                  <a:lnTo>
                    <a:pt x="59150" y="92202"/>
                  </a:lnTo>
                  <a:lnTo>
                    <a:pt x="59150" y="92488"/>
                  </a:lnTo>
                  <a:lnTo>
                    <a:pt x="58769" y="92488"/>
                  </a:lnTo>
                  <a:lnTo>
                    <a:pt x="58769" y="92774"/>
                  </a:lnTo>
                  <a:lnTo>
                    <a:pt x="58483" y="93155"/>
                  </a:lnTo>
                  <a:lnTo>
                    <a:pt x="58769" y="93440"/>
                  </a:lnTo>
                  <a:lnTo>
                    <a:pt x="58103" y="93440"/>
                  </a:lnTo>
                  <a:lnTo>
                    <a:pt x="57436" y="94774"/>
                  </a:lnTo>
                  <a:lnTo>
                    <a:pt x="57150" y="94774"/>
                  </a:lnTo>
                  <a:lnTo>
                    <a:pt x="57150" y="95155"/>
                  </a:lnTo>
                  <a:lnTo>
                    <a:pt x="56769" y="95155"/>
                  </a:lnTo>
                  <a:lnTo>
                    <a:pt x="56198" y="95440"/>
                  </a:lnTo>
                  <a:lnTo>
                    <a:pt x="55817" y="95440"/>
                  </a:lnTo>
                  <a:lnTo>
                    <a:pt x="54864" y="96107"/>
                  </a:lnTo>
                  <a:lnTo>
                    <a:pt x="54864" y="97060"/>
                  </a:lnTo>
                  <a:lnTo>
                    <a:pt x="54483" y="97060"/>
                  </a:lnTo>
                  <a:lnTo>
                    <a:pt x="54864" y="97441"/>
                  </a:lnTo>
                  <a:lnTo>
                    <a:pt x="54197" y="97726"/>
                  </a:lnTo>
                  <a:lnTo>
                    <a:pt x="54197" y="98108"/>
                  </a:lnTo>
                  <a:lnTo>
                    <a:pt x="53816" y="98393"/>
                  </a:lnTo>
                  <a:lnTo>
                    <a:pt x="53816" y="99060"/>
                  </a:lnTo>
                  <a:lnTo>
                    <a:pt x="52864" y="99727"/>
                  </a:lnTo>
                  <a:lnTo>
                    <a:pt x="51911" y="99346"/>
                  </a:lnTo>
                  <a:lnTo>
                    <a:pt x="51530" y="99727"/>
                  </a:lnTo>
                  <a:lnTo>
                    <a:pt x="50864" y="99727"/>
                  </a:lnTo>
                  <a:lnTo>
                    <a:pt x="50578" y="100013"/>
                  </a:lnTo>
                  <a:lnTo>
                    <a:pt x="50578" y="101060"/>
                  </a:lnTo>
                  <a:lnTo>
                    <a:pt x="50197" y="101346"/>
                  </a:lnTo>
                  <a:lnTo>
                    <a:pt x="49911" y="102013"/>
                  </a:lnTo>
                  <a:lnTo>
                    <a:pt x="49625" y="104965"/>
                  </a:lnTo>
                  <a:lnTo>
                    <a:pt x="49625" y="105251"/>
                  </a:lnTo>
                  <a:lnTo>
                    <a:pt x="49244" y="105251"/>
                  </a:lnTo>
                  <a:lnTo>
                    <a:pt x="48578" y="105918"/>
                  </a:lnTo>
                  <a:lnTo>
                    <a:pt x="48292" y="105632"/>
                  </a:lnTo>
                  <a:lnTo>
                    <a:pt x="47625" y="104585"/>
                  </a:lnTo>
                  <a:lnTo>
                    <a:pt x="47625" y="105632"/>
                  </a:lnTo>
                  <a:lnTo>
                    <a:pt x="44672" y="106585"/>
                  </a:lnTo>
                  <a:lnTo>
                    <a:pt x="44672" y="106299"/>
                  </a:lnTo>
                  <a:lnTo>
                    <a:pt x="44006" y="105632"/>
                  </a:lnTo>
                  <a:lnTo>
                    <a:pt x="43339" y="105918"/>
                  </a:lnTo>
                  <a:lnTo>
                    <a:pt x="43053" y="105918"/>
                  </a:lnTo>
                  <a:lnTo>
                    <a:pt x="43053" y="104585"/>
                  </a:lnTo>
                  <a:lnTo>
                    <a:pt x="42672" y="104299"/>
                  </a:lnTo>
                  <a:lnTo>
                    <a:pt x="41720" y="102680"/>
                  </a:lnTo>
                  <a:lnTo>
                    <a:pt x="42386" y="99727"/>
                  </a:lnTo>
                  <a:lnTo>
                    <a:pt x="41339" y="99346"/>
                  </a:lnTo>
                  <a:lnTo>
                    <a:pt x="41339" y="99060"/>
                  </a:lnTo>
                  <a:lnTo>
                    <a:pt x="40767" y="98679"/>
                  </a:lnTo>
                  <a:lnTo>
                    <a:pt x="40767" y="98393"/>
                  </a:lnTo>
                  <a:lnTo>
                    <a:pt x="40386" y="98108"/>
                  </a:lnTo>
                  <a:lnTo>
                    <a:pt x="39053" y="98108"/>
                  </a:lnTo>
                  <a:lnTo>
                    <a:pt x="38386" y="98679"/>
                  </a:lnTo>
                  <a:lnTo>
                    <a:pt x="38100" y="97441"/>
                  </a:lnTo>
                  <a:lnTo>
                    <a:pt x="37433" y="96774"/>
                  </a:lnTo>
                  <a:lnTo>
                    <a:pt x="36100" y="97060"/>
                  </a:lnTo>
                  <a:lnTo>
                    <a:pt x="35433" y="96774"/>
                  </a:lnTo>
                  <a:lnTo>
                    <a:pt x="33814" y="97060"/>
                  </a:lnTo>
                  <a:lnTo>
                    <a:pt x="32195" y="96393"/>
                  </a:lnTo>
                  <a:lnTo>
                    <a:pt x="30575" y="96393"/>
                  </a:lnTo>
                  <a:lnTo>
                    <a:pt x="30575" y="96107"/>
                  </a:lnTo>
                  <a:lnTo>
                    <a:pt x="30194" y="96393"/>
                  </a:lnTo>
                  <a:lnTo>
                    <a:pt x="29528" y="96107"/>
                  </a:lnTo>
                  <a:lnTo>
                    <a:pt x="29528" y="95440"/>
                  </a:lnTo>
                  <a:lnTo>
                    <a:pt x="28956" y="95155"/>
                  </a:lnTo>
                  <a:lnTo>
                    <a:pt x="27242" y="94774"/>
                  </a:lnTo>
                  <a:lnTo>
                    <a:pt x="26575" y="95726"/>
                  </a:lnTo>
                  <a:lnTo>
                    <a:pt x="26289" y="95726"/>
                  </a:lnTo>
                  <a:lnTo>
                    <a:pt x="26003" y="96393"/>
                  </a:lnTo>
                  <a:lnTo>
                    <a:pt x="26003" y="96107"/>
                  </a:lnTo>
                  <a:lnTo>
                    <a:pt x="25622" y="95440"/>
                  </a:lnTo>
                  <a:lnTo>
                    <a:pt x="26003" y="94107"/>
                  </a:lnTo>
                  <a:lnTo>
                    <a:pt x="25337" y="93821"/>
                  </a:lnTo>
                  <a:lnTo>
                    <a:pt x="24670" y="92774"/>
                  </a:lnTo>
                  <a:lnTo>
                    <a:pt x="25622" y="91821"/>
                  </a:lnTo>
                  <a:lnTo>
                    <a:pt x="26289" y="91535"/>
                  </a:lnTo>
                  <a:lnTo>
                    <a:pt x="26575" y="90869"/>
                  </a:lnTo>
                  <a:lnTo>
                    <a:pt x="27242" y="90488"/>
                  </a:lnTo>
                  <a:lnTo>
                    <a:pt x="26956" y="90202"/>
                  </a:lnTo>
                  <a:lnTo>
                    <a:pt x="26289" y="90202"/>
                  </a:lnTo>
                  <a:lnTo>
                    <a:pt x="26289" y="89249"/>
                  </a:lnTo>
                  <a:lnTo>
                    <a:pt x="25622" y="88201"/>
                  </a:lnTo>
                  <a:lnTo>
                    <a:pt x="25337" y="87535"/>
                  </a:lnTo>
                  <a:lnTo>
                    <a:pt x="26289" y="86868"/>
                  </a:lnTo>
                  <a:lnTo>
                    <a:pt x="26575" y="86582"/>
                  </a:lnTo>
                  <a:lnTo>
                    <a:pt x="26575" y="86297"/>
                  </a:lnTo>
                  <a:lnTo>
                    <a:pt x="26956" y="85915"/>
                  </a:lnTo>
                  <a:lnTo>
                    <a:pt x="27242" y="85249"/>
                  </a:lnTo>
                  <a:lnTo>
                    <a:pt x="27623" y="85249"/>
                  </a:lnTo>
                  <a:lnTo>
                    <a:pt x="27623" y="84296"/>
                  </a:lnTo>
                  <a:lnTo>
                    <a:pt x="27242" y="83344"/>
                  </a:lnTo>
                  <a:lnTo>
                    <a:pt x="26003" y="83630"/>
                  </a:lnTo>
                  <a:lnTo>
                    <a:pt x="25622" y="83630"/>
                  </a:lnTo>
                  <a:lnTo>
                    <a:pt x="26003" y="82963"/>
                  </a:lnTo>
                  <a:lnTo>
                    <a:pt x="24956" y="80963"/>
                  </a:lnTo>
                  <a:lnTo>
                    <a:pt x="25337" y="80391"/>
                  </a:lnTo>
                  <a:lnTo>
                    <a:pt x="24003" y="79724"/>
                  </a:lnTo>
                  <a:lnTo>
                    <a:pt x="23622" y="79343"/>
                  </a:lnTo>
                  <a:lnTo>
                    <a:pt x="23336" y="79343"/>
                  </a:lnTo>
                  <a:lnTo>
                    <a:pt x="22384" y="78391"/>
                  </a:lnTo>
                  <a:lnTo>
                    <a:pt x="21717" y="77438"/>
                  </a:lnTo>
                  <a:lnTo>
                    <a:pt x="20383" y="77438"/>
                  </a:lnTo>
                  <a:lnTo>
                    <a:pt x="19050" y="78010"/>
                  </a:lnTo>
                  <a:lnTo>
                    <a:pt x="18764" y="77438"/>
                  </a:lnTo>
                  <a:lnTo>
                    <a:pt x="19431" y="77057"/>
                  </a:lnTo>
                  <a:lnTo>
                    <a:pt x="20098" y="76390"/>
                  </a:lnTo>
                  <a:lnTo>
                    <a:pt x="20669" y="75438"/>
                  </a:lnTo>
                  <a:lnTo>
                    <a:pt x="20098" y="75057"/>
                  </a:lnTo>
                  <a:lnTo>
                    <a:pt x="18764" y="75057"/>
                  </a:lnTo>
                  <a:lnTo>
                    <a:pt x="18764" y="74771"/>
                  </a:lnTo>
                  <a:lnTo>
                    <a:pt x="19050" y="74105"/>
                  </a:lnTo>
                  <a:lnTo>
                    <a:pt x="18383" y="74486"/>
                  </a:lnTo>
                  <a:lnTo>
                    <a:pt x="18098" y="72771"/>
                  </a:lnTo>
                  <a:lnTo>
                    <a:pt x="18098" y="72485"/>
                  </a:lnTo>
                  <a:lnTo>
                    <a:pt x="17717" y="72104"/>
                  </a:lnTo>
                  <a:lnTo>
                    <a:pt x="17717" y="71533"/>
                  </a:lnTo>
                  <a:lnTo>
                    <a:pt x="16478" y="69533"/>
                  </a:lnTo>
                  <a:lnTo>
                    <a:pt x="15812" y="68866"/>
                  </a:lnTo>
                  <a:lnTo>
                    <a:pt x="15812" y="68199"/>
                  </a:lnTo>
                  <a:lnTo>
                    <a:pt x="15145" y="68199"/>
                  </a:lnTo>
                  <a:lnTo>
                    <a:pt x="14764" y="67247"/>
                  </a:lnTo>
                  <a:lnTo>
                    <a:pt x="14478" y="67247"/>
                  </a:lnTo>
                  <a:lnTo>
                    <a:pt x="14192" y="66865"/>
                  </a:lnTo>
                  <a:lnTo>
                    <a:pt x="14478" y="65913"/>
                  </a:lnTo>
                  <a:lnTo>
                    <a:pt x="14192" y="64961"/>
                  </a:lnTo>
                  <a:lnTo>
                    <a:pt x="14192" y="64294"/>
                  </a:lnTo>
                  <a:lnTo>
                    <a:pt x="14764" y="62960"/>
                  </a:lnTo>
                  <a:lnTo>
                    <a:pt x="14478" y="62960"/>
                  </a:lnTo>
                  <a:lnTo>
                    <a:pt x="15145" y="62008"/>
                  </a:lnTo>
                  <a:lnTo>
                    <a:pt x="15431" y="60960"/>
                  </a:lnTo>
                  <a:lnTo>
                    <a:pt x="15431" y="60674"/>
                  </a:lnTo>
                  <a:lnTo>
                    <a:pt x="15812" y="60008"/>
                  </a:lnTo>
                  <a:lnTo>
                    <a:pt x="16097" y="59055"/>
                  </a:lnTo>
                  <a:lnTo>
                    <a:pt x="14764" y="59341"/>
                  </a:lnTo>
                  <a:lnTo>
                    <a:pt x="14192" y="59722"/>
                  </a:lnTo>
                  <a:lnTo>
                    <a:pt x="13811" y="60008"/>
                  </a:lnTo>
                  <a:lnTo>
                    <a:pt x="12478" y="59341"/>
                  </a:lnTo>
                  <a:lnTo>
                    <a:pt x="11525" y="59722"/>
                  </a:lnTo>
                  <a:lnTo>
                    <a:pt x="10858" y="60293"/>
                  </a:lnTo>
                  <a:lnTo>
                    <a:pt x="10192" y="60293"/>
                  </a:lnTo>
                  <a:lnTo>
                    <a:pt x="10192" y="60008"/>
                  </a:lnTo>
                  <a:lnTo>
                    <a:pt x="9906" y="60008"/>
                  </a:lnTo>
                  <a:lnTo>
                    <a:pt x="9906" y="59722"/>
                  </a:lnTo>
                  <a:lnTo>
                    <a:pt x="9525" y="59341"/>
                  </a:lnTo>
                  <a:lnTo>
                    <a:pt x="7906" y="59341"/>
                  </a:lnTo>
                  <a:lnTo>
                    <a:pt x="7620" y="59055"/>
                  </a:lnTo>
                  <a:lnTo>
                    <a:pt x="8573" y="58007"/>
                  </a:lnTo>
                  <a:lnTo>
                    <a:pt x="7239" y="56388"/>
                  </a:lnTo>
                  <a:lnTo>
                    <a:pt x="5906" y="55436"/>
                  </a:lnTo>
                  <a:lnTo>
                    <a:pt x="7239" y="54388"/>
                  </a:lnTo>
                  <a:lnTo>
                    <a:pt x="6953" y="53816"/>
                  </a:lnTo>
                  <a:lnTo>
                    <a:pt x="5906" y="54388"/>
                  </a:lnTo>
                  <a:lnTo>
                    <a:pt x="5620" y="53150"/>
                  </a:lnTo>
                  <a:lnTo>
                    <a:pt x="5620" y="52769"/>
                  </a:lnTo>
                  <a:lnTo>
                    <a:pt x="6572" y="52769"/>
                  </a:lnTo>
                  <a:lnTo>
                    <a:pt x="6953" y="53150"/>
                  </a:lnTo>
                  <a:lnTo>
                    <a:pt x="7239" y="53150"/>
                  </a:lnTo>
                  <a:lnTo>
                    <a:pt x="7620" y="53435"/>
                  </a:lnTo>
                  <a:lnTo>
                    <a:pt x="7906" y="53435"/>
                  </a:lnTo>
                  <a:lnTo>
                    <a:pt x="7906" y="52483"/>
                  </a:lnTo>
                  <a:lnTo>
                    <a:pt x="8287" y="51816"/>
                  </a:lnTo>
                  <a:lnTo>
                    <a:pt x="7906" y="51435"/>
                  </a:lnTo>
                  <a:lnTo>
                    <a:pt x="7239" y="51149"/>
                  </a:lnTo>
                  <a:lnTo>
                    <a:pt x="7239" y="50197"/>
                  </a:lnTo>
                  <a:lnTo>
                    <a:pt x="6953" y="50197"/>
                  </a:lnTo>
                  <a:lnTo>
                    <a:pt x="6572" y="50483"/>
                  </a:lnTo>
                  <a:lnTo>
                    <a:pt x="5906" y="50197"/>
                  </a:lnTo>
                  <a:lnTo>
                    <a:pt x="5620" y="49530"/>
                  </a:lnTo>
                  <a:lnTo>
                    <a:pt x="5906" y="48482"/>
                  </a:lnTo>
                  <a:lnTo>
                    <a:pt x="7906" y="47815"/>
                  </a:lnTo>
                  <a:lnTo>
                    <a:pt x="7906" y="47530"/>
                  </a:lnTo>
                  <a:lnTo>
                    <a:pt x="9906" y="48197"/>
                  </a:lnTo>
                  <a:lnTo>
                    <a:pt x="10573" y="48482"/>
                  </a:lnTo>
                  <a:lnTo>
                    <a:pt x="10858" y="47244"/>
                  </a:lnTo>
                  <a:lnTo>
                    <a:pt x="11811" y="46196"/>
                  </a:lnTo>
                  <a:lnTo>
                    <a:pt x="11811" y="45911"/>
                  </a:lnTo>
                  <a:lnTo>
                    <a:pt x="14192" y="45244"/>
                  </a:lnTo>
                  <a:lnTo>
                    <a:pt x="14192" y="44577"/>
                  </a:lnTo>
                  <a:lnTo>
                    <a:pt x="15145" y="43910"/>
                  </a:lnTo>
                  <a:lnTo>
                    <a:pt x="15145" y="42291"/>
                  </a:lnTo>
                  <a:lnTo>
                    <a:pt x="13145" y="42577"/>
                  </a:lnTo>
                  <a:lnTo>
                    <a:pt x="13145" y="41910"/>
                  </a:lnTo>
                  <a:lnTo>
                    <a:pt x="13525" y="40958"/>
                  </a:lnTo>
                  <a:lnTo>
                    <a:pt x="13811" y="39338"/>
                  </a:lnTo>
                  <a:lnTo>
                    <a:pt x="13525" y="38957"/>
                  </a:lnTo>
                  <a:lnTo>
                    <a:pt x="12192" y="38957"/>
                  </a:lnTo>
                  <a:lnTo>
                    <a:pt x="11240" y="38386"/>
                  </a:lnTo>
                  <a:lnTo>
                    <a:pt x="11240" y="39624"/>
                  </a:lnTo>
                  <a:lnTo>
                    <a:pt x="11525" y="40291"/>
                  </a:lnTo>
                  <a:lnTo>
                    <a:pt x="11811" y="40672"/>
                  </a:lnTo>
                  <a:lnTo>
                    <a:pt x="11525" y="40672"/>
                  </a:lnTo>
                  <a:lnTo>
                    <a:pt x="11240" y="40958"/>
                  </a:lnTo>
                  <a:lnTo>
                    <a:pt x="10573" y="40291"/>
                  </a:lnTo>
                  <a:lnTo>
                    <a:pt x="10192" y="39338"/>
                  </a:lnTo>
                  <a:lnTo>
                    <a:pt x="9906" y="38957"/>
                  </a:lnTo>
                  <a:lnTo>
                    <a:pt x="9525" y="39338"/>
                  </a:lnTo>
                  <a:lnTo>
                    <a:pt x="8858" y="39338"/>
                  </a:lnTo>
                  <a:lnTo>
                    <a:pt x="8858" y="38957"/>
                  </a:lnTo>
                  <a:lnTo>
                    <a:pt x="9239" y="38672"/>
                  </a:lnTo>
                  <a:lnTo>
                    <a:pt x="9239" y="38386"/>
                  </a:lnTo>
                  <a:lnTo>
                    <a:pt x="8287" y="39338"/>
                  </a:lnTo>
                  <a:lnTo>
                    <a:pt x="8287" y="39624"/>
                  </a:lnTo>
                  <a:lnTo>
                    <a:pt x="7620" y="38957"/>
                  </a:lnTo>
                  <a:lnTo>
                    <a:pt x="7620" y="38386"/>
                  </a:lnTo>
                  <a:lnTo>
                    <a:pt x="6953" y="38386"/>
                  </a:lnTo>
                  <a:lnTo>
                    <a:pt x="6287" y="38672"/>
                  </a:lnTo>
                  <a:lnTo>
                    <a:pt x="5906" y="38672"/>
                  </a:lnTo>
                  <a:lnTo>
                    <a:pt x="5620" y="39338"/>
                  </a:lnTo>
                  <a:lnTo>
                    <a:pt x="4953" y="40005"/>
                  </a:lnTo>
                  <a:lnTo>
                    <a:pt x="4286" y="40005"/>
                  </a:lnTo>
                  <a:lnTo>
                    <a:pt x="4000" y="38957"/>
                  </a:lnTo>
                  <a:lnTo>
                    <a:pt x="2953" y="38672"/>
                  </a:lnTo>
                  <a:lnTo>
                    <a:pt x="2381" y="38672"/>
                  </a:lnTo>
                  <a:lnTo>
                    <a:pt x="2381" y="38386"/>
                  </a:lnTo>
                  <a:lnTo>
                    <a:pt x="2667" y="38386"/>
                  </a:lnTo>
                  <a:lnTo>
                    <a:pt x="3334" y="37719"/>
                  </a:lnTo>
                  <a:lnTo>
                    <a:pt x="4000" y="36671"/>
                  </a:lnTo>
                  <a:lnTo>
                    <a:pt x="6287" y="36386"/>
                  </a:lnTo>
                  <a:lnTo>
                    <a:pt x="6572" y="36386"/>
                  </a:lnTo>
                  <a:lnTo>
                    <a:pt x="7239" y="36004"/>
                  </a:lnTo>
                  <a:lnTo>
                    <a:pt x="7620" y="35052"/>
                  </a:lnTo>
                  <a:lnTo>
                    <a:pt x="7620" y="34100"/>
                  </a:lnTo>
                  <a:lnTo>
                    <a:pt x="8858" y="33052"/>
                  </a:lnTo>
                  <a:lnTo>
                    <a:pt x="9525" y="32480"/>
                  </a:lnTo>
                  <a:lnTo>
                    <a:pt x="9525" y="30766"/>
                  </a:lnTo>
                  <a:lnTo>
                    <a:pt x="10192" y="30480"/>
                  </a:lnTo>
                  <a:lnTo>
                    <a:pt x="10573" y="30480"/>
                  </a:lnTo>
                  <a:lnTo>
                    <a:pt x="9906" y="29528"/>
                  </a:lnTo>
                  <a:lnTo>
                    <a:pt x="8858" y="29813"/>
                  </a:lnTo>
                  <a:lnTo>
                    <a:pt x="8858" y="28861"/>
                  </a:lnTo>
                  <a:lnTo>
                    <a:pt x="7620" y="28861"/>
                  </a:lnTo>
                  <a:lnTo>
                    <a:pt x="6953" y="28194"/>
                  </a:lnTo>
                  <a:lnTo>
                    <a:pt x="5334" y="28194"/>
                  </a:lnTo>
                  <a:lnTo>
                    <a:pt x="4953" y="26575"/>
                  </a:lnTo>
                  <a:lnTo>
                    <a:pt x="4000" y="24860"/>
                  </a:lnTo>
                  <a:lnTo>
                    <a:pt x="3620" y="24194"/>
                  </a:lnTo>
                  <a:lnTo>
                    <a:pt x="2953" y="24194"/>
                  </a:lnTo>
                  <a:lnTo>
                    <a:pt x="2953" y="23622"/>
                  </a:lnTo>
                  <a:lnTo>
                    <a:pt x="2667" y="23622"/>
                  </a:lnTo>
                  <a:lnTo>
                    <a:pt x="2667" y="22955"/>
                  </a:lnTo>
                  <a:lnTo>
                    <a:pt x="2381" y="22955"/>
                  </a:lnTo>
                  <a:lnTo>
                    <a:pt x="2381" y="22574"/>
                  </a:lnTo>
                  <a:lnTo>
                    <a:pt x="2000" y="22574"/>
                  </a:lnTo>
                  <a:lnTo>
                    <a:pt x="2000" y="22289"/>
                  </a:lnTo>
                  <a:lnTo>
                    <a:pt x="1715" y="21908"/>
                  </a:lnTo>
                  <a:lnTo>
                    <a:pt x="1715" y="21622"/>
                  </a:lnTo>
                  <a:lnTo>
                    <a:pt x="1333" y="21241"/>
                  </a:lnTo>
                  <a:lnTo>
                    <a:pt x="1333" y="20955"/>
                  </a:lnTo>
                  <a:lnTo>
                    <a:pt x="1048" y="20669"/>
                  </a:lnTo>
                  <a:lnTo>
                    <a:pt x="1048" y="20288"/>
                  </a:lnTo>
                  <a:lnTo>
                    <a:pt x="1333" y="20669"/>
                  </a:lnTo>
                  <a:lnTo>
                    <a:pt x="1333" y="19622"/>
                  </a:lnTo>
                  <a:lnTo>
                    <a:pt x="1048" y="19622"/>
                  </a:lnTo>
                  <a:lnTo>
                    <a:pt x="667" y="20003"/>
                  </a:lnTo>
                  <a:lnTo>
                    <a:pt x="381" y="19336"/>
                  </a:lnTo>
                  <a:lnTo>
                    <a:pt x="1048" y="18955"/>
                  </a:lnTo>
                  <a:lnTo>
                    <a:pt x="1048" y="18669"/>
                  </a:lnTo>
                  <a:lnTo>
                    <a:pt x="667" y="18002"/>
                  </a:lnTo>
                  <a:lnTo>
                    <a:pt x="381" y="17717"/>
                  </a:lnTo>
                  <a:lnTo>
                    <a:pt x="381" y="16669"/>
                  </a:lnTo>
                  <a:lnTo>
                    <a:pt x="667" y="16383"/>
                  </a:lnTo>
                  <a:lnTo>
                    <a:pt x="0" y="15716"/>
                  </a:lnTo>
                  <a:lnTo>
                    <a:pt x="381" y="14097"/>
                  </a:lnTo>
                  <a:lnTo>
                    <a:pt x="0" y="13716"/>
                  </a:lnTo>
                  <a:lnTo>
                    <a:pt x="0" y="13049"/>
                  </a:lnTo>
                  <a:lnTo>
                    <a:pt x="381" y="13049"/>
                  </a:lnTo>
                  <a:lnTo>
                    <a:pt x="381" y="12764"/>
                  </a:lnTo>
                  <a:lnTo>
                    <a:pt x="667" y="12764"/>
                  </a:lnTo>
                  <a:lnTo>
                    <a:pt x="1048" y="12097"/>
                  </a:lnTo>
                  <a:lnTo>
                    <a:pt x="1333" y="11144"/>
                  </a:lnTo>
                  <a:lnTo>
                    <a:pt x="2000" y="11430"/>
                  </a:lnTo>
                  <a:lnTo>
                    <a:pt x="2000" y="11144"/>
                  </a:lnTo>
                  <a:lnTo>
                    <a:pt x="2381" y="10478"/>
                  </a:lnTo>
                  <a:lnTo>
                    <a:pt x="2667" y="10097"/>
                  </a:lnTo>
                  <a:lnTo>
                    <a:pt x="3334" y="10478"/>
                  </a:lnTo>
                  <a:lnTo>
                    <a:pt x="3620" y="9811"/>
                  </a:lnTo>
                  <a:lnTo>
                    <a:pt x="3620" y="9430"/>
                  </a:lnTo>
                  <a:lnTo>
                    <a:pt x="4953" y="9430"/>
                  </a:lnTo>
                  <a:lnTo>
                    <a:pt x="4953" y="9144"/>
                  </a:lnTo>
                  <a:lnTo>
                    <a:pt x="5334" y="8858"/>
                  </a:lnTo>
                  <a:lnTo>
                    <a:pt x="6287" y="8858"/>
                  </a:lnTo>
                  <a:lnTo>
                    <a:pt x="6287" y="8477"/>
                  </a:lnTo>
                  <a:lnTo>
                    <a:pt x="7239" y="8192"/>
                  </a:lnTo>
                  <a:lnTo>
                    <a:pt x="7239" y="7811"/>
                  </a:lnTo>
                  <a:lnTo>
                    <a:pt x="7620" y="7144"/>
                  </a:lnTo>
                  <a:lnTo>
                    <a:pt x="9239" y="7525"/>
                  </a:lnTo>
                  <a:lnTo>
                    <a:pt x="9525" y="7144"/>
                  </a:lnTo>
                  <a:lnTo>
                    <a:pt x="9906" y="6477"/>
                  </a:lnTo>
                  <a:lnTo>
                    <a:pt x="10192" y="6477"/>
                  </a:lnTo>
                  <a:lnTo>
                    <a:pt x="10573" y="5905"/>
                  </a:lnTo>
                  <a:lnTo>
                    <a:pt x="11525" y="5524"/>
                  </a:lnTo>
                  <a:lnTo>
                    <a:pt x="12192" y="6477"/>
                  </a:lnTo>
                  <a:lnTo>
                    <a:pt x="12478" y="5524"/>
                  </a:lnTo>
                  <a:lnTo>
                    <a:pt x="13145" y="5239"/>
                  </a:lnTo>
                  <a:lnTo>
                    <a:pt x="13811" y="3905"/>
                  </a:lnTo>
                  <a:lnTo>
                    <a:pt x="13811" y="2953"/>
                  </a:lnTo>
                  <a:lnTo>
                    <a:pt x="14478" y="2572"/>
                  </a:lnTo>
                  <a:lnTo>
                    <a:pt x="14192" y="1619"/>
                  </a:lnTo>
                  <a:lnTo>
                    <a:pt x="14478" y="1619"/>
                  </a:lnTo>
                  <a:lnTo>
                    <a:pt x="15431" y="1905"/>
                  </a:lnTo>
                  <a:lnTo>
                    <a:pt x="15812" y="1905"/>
                  </a:lnTo>
                  <a:lnTo>
                    <a:pt x="16097" y="1619"/>
                  </a:lnTo>
                  <a:lnTo>
                    <a:pt x="16097" y="286"/>
                  </a:lnTo>
                  <a:lnTo>
                    <a:pt x="16764" y="0"/>
                  </a:lnTo>
                  <a:lnTo>
                    <a:pt x="16764" y="572"/>
                  </a:lnTo>
                  <a:lnTo>
                    <a:pt x="17431" y="953"/>
                  </a:lnTo>
                  <a:lnTo>
                    <a:pt x="17431" y="1238"/>
                  </a:lnTo>
                  <a:lnTo>
                    <a:pt x="18098" y="1238"/>
                  </a:lnTo>
                  <a:lnTo>
                    <a:pt x="18383" y="1619"/>
                  </a:lnTo>
                  <a:lnTo>
                    <a:pt x="18383" y="1905"/>
                  </a:lnTo>
                  <a:lnTo>
                    <a:pt x="18764" y="2953"/>
                  </a:lnTo>
                  <a:lnTo>
                    <a:pt x="20098" y="2572"/>
                  </a:lnTo>
                  <a:lnTo>
                    <a:pt x="20669" y="2953"/>
                  </a:lnTo>
                  <a:lnTo>
                    <a:pt x="20098" y="3524"/>
                  </a:lnTo>
                  <a:lnTo>
                    <a:pt x="20383" y="4191"/>
                  </a:lnTo>
                  <a:lnTo>
                    <a:pt x="20383" y="5239"/>
                  </a:lnTo>
                  <a:lnTo>
                    <a:pt x="21050" y="6191"/>
                  </a:lnTo>
                  <a:lnTo>
                    <a:pt x="22003" y="5905"/>
                  </a:lnTo>
                  <a:lnTo>
                    <a:pt x="22670" y="6477"/>
                  </a:lnTo>
                  <a:lnTo>
                    <a:pt x="22670" y="9144"/>
                  </a:lnTo>
                  <a:lnTo>
                    <a:pt x="23050" y="9430"/>
                  </a:lnTo>
                  <a:lnTo>
                    <a:pt x="23336" y="10097"/>
                  </a:lnTo>
                  <a:lnTo>
                    <a:pt x="24003" y="10478"/>
                  </a:lnTo>
                  <a:lnTo>
                    <a:pt x="24289" y="10097"/>
                  </a:lnTo>
                  <a:lnTo>
                    <a:pt x="24289" y="10478"/>
                  </a:lnTo>
                  <a:lnTo>
                    <a:pt x="24670" y="10478"/>
                  </a:lnTo>
                  <a:lnTo>
                    <a:pt x="24670" y="10763"/>
                  </a:lnTo>
                  <a:lnTo>
                    <a:pt x="24289" y="11144"/>
                  </a:lnTo>
                  <a:lnTo>
                    <a:pt x="24289" y="12764"/>
                  </a:lnTo>
                  <a:lnTo>
                    <a:pt x="23622" y="13430"/>
                  </a:lnTo>
                  <a:lnTo>
                    <a:pt x="24956" y="14764"/>
                  </a:lnTo>
                  <a:lnTo>
                    <a:pt x="25337" y="16383"/>
                  </a:lnTo>
                  <a:lnTo>
                    <a:pt x="25622" y="16669"/>
                  </a:lnTo>
                  <a:lnTo>
                    <a:pt x="25337" y="17336"/>
                  </a:lnTo>
                  <a:lnTo>
                    <a:pt x="25622" y="18002"/>
                  </a:lnTo>
                  <a:lnTo>
                    <a:pt x="26003" y="18002"/>
                  </a:lnTo>
                  <a:lnTo>
                    <a:pt x="26575" y="18288"/>
                  </a:lnTo>
                  <a:lnTo>
                    <a:pt x="26575" y="17050"/>
                  </a:lnTo>
                  <a:lnTo>
                    <a:pt x="26956" y="17050"/>
                  </a:lnTo>
                  <a:lnTo>
                    <a:pt x="28575" y="15335"/>
                  </a:lnTo>
                  <a:lnTo>
                    <a:pt x="29908" y="14764"/>
                  </a:lnTo>
                  <a:lnTo>
                    <a:pt x="30194" y="13430"/>
                  </a:lnTo>
                  <a:lnTo>
                    <a:pt x="30575" y="13430"/>
                  </a:lnTo>
                  <a:lnTo>
                    <a:pt x="31909" y="13049"/>
                  </a:lnTo>
                  <a:lnTo>
                    <a:pt x="32195" y="12764"/>
                  </a:lnTo>
                  <a:lnTo>
                    <a:pt x="32861" y="12383"/>
                  </a:lnTo>
                  <a:lnTo>
                    <a:pt x="33147" y="11430"/>
                  </a:lnTo>
                  <a:lnTo>
                    <a:pt x="34195" y="11144"/>
                  </a:lnTo>
                  <a:lnTo>
                    <a:pt x="35147" y="11144"/>
                  </a:lnTo>
                  <a:lnTo>
                    <a:pt x="36100" y="10763"/>
                  </a:lnTo>
                  <a:lnTo>
                    <a:pt x="36481" y="10763"/>
                  </a:lnTo>
                  <a:lnTo>
                    <a:pt x="36767" y="10478"/>
                  </a:lnTo>
                  <a:lnTo>
                    <a:pt x="36481" y="9144"/>
                  </a:lnTo>
                  <a:lnTo>
                    <a:pt x="36767" y="8858"/>
                  </a:lnTo>
                  <a:lnTo>
                    <a:pt x="36481" y="8192"/>
                  </a:lnTo>
                  <a:lnTo>
                    <a:pt x="36481" y="7811"/>
                  </a:lnTo>
                  <a:lnTo>
                    <a:pt x="36767" y="7525"/>
                  </a:lnTo>
                  <a:lnTo>
                    <a:pt x="36767" y="6858"/>
                  </a:lnTo>
                  <a:lnTo>
                    <a:pt x="36481" y="6477"/>
                  </a:lnTo>
                  <a:lnTo>
                    <a:pt x="36481" y="5905"/>
                  </a:lnTo>
                  <a:lnTo>
                    <a:pt x="36100" y="5524"/>
                  </a:lnTo>
                  <a:lnTo>
                    <a:pt x="36481" y="4858"/>
                  </a:lnTo>
                  <a:lnTo>
                    <a:pt x="36481" y="3905"/>
                  </a:lnTo>
                  <a:lnTo>
                    <a:pt x="37433" y="3905"/>
                  </a:lnTo>
                  <a:lnTo>
                    <a:pt x="37814" y="3239"/>
                  </a:lnTo>
                  <a:lnTo>
                    <a:pt x="38767" y="2953"/>
                  </a:lnTo>
                  <a:lnTo>
                    <a:pt x="38767" y="3524"/>
                  </a:lnTo>
                  <a:lnTo>
                    <a:pt x="39433" y="3905"/>
                  </a:lnTo>
                  <a:lnTo>
                    <a:pt x="40386" y="4191"/>
                  </a:lnTo>
                  <a:lnTo>
                    <a:pt x="40767" y="3905"/>
                  </a:lnTo>
                  <a:lnTo>
                    <a:pt x="41053" y="4191"/>
                  </a:lnTo>
                  <a:lnTo>
                    <a:pt x="41053" y="4858"/>
                  </a:lnTo>
                  <a:lnTo>
                    <a:pt x="41339" y="5524"/>
                  </a:lnTo>
                  <a:lnTo>
                    <a:pt x="41720" y="5524"/>
                  </a:lnTo>
                  <a:lnTo>
                    <a:pt x="42005" y="4858"/>
                  </a:lnTo>
                  <a:lnTo>
                    <a:pt x="42386" y="4572"/>
                  </a:lnTo>
                  <a:lnTo>
                    <a:pt x="43339" y="4858"/>
                  </a:lnTo>
                  <a:lnTo>
                    <a:pt x="44291" y="4572"/>
                  </a:lnTo>
                  <a:lnTo>
                    <a:pt x="46292" y="4572"/>
                  </a:lnTo>
                  <a:lnTo>
                    <a:pt x="48292" y="4191"/>
                  </a:lnTo>
                  <a:lnTo>
                    <a:pt x="52864" y="4858"/>
                  </a:lnTo>
                  <a:lnTo>
                    <a:pt x="54483" y="4572"/>
                  </a:lnTo>
                  <a:lnTo>
                    <a:pt x="55150" y="4858"/>
                  </a:lnTo>
                  <a:lnTo>
                    <a:pt x="57150" y="5239"/>
                  </a:lnTo>
                  <a:lnTo>
                    <a:pt x="61436" y="5239"/>
                  </a:lnTo>
                  <a:lnTo>
                    <a:pt x="61722" y="7144"/>
                  </a:lnTo>
                  <a:lnTo>
                    <a:pt x="63341" y="7525"/>
                  </a:lnTo>
                  <a:lnTo>
                    <a:pt x="63722" y="7525"/>
                  </a:lnTo>
                  <a:lnTo>
                    <a:pt x="65627" y="8477"/>
                  </a:lnTo>
                  <a:lnTo>
                    <a:pt x="66008" y="8192"/>
                  </a:lnTo>
                  <a:lnTo>
                    <a:pt x="67628" y="8192"/>
                  </a:lnTo>
                  <a:lnTo>
                    <a:pt x="68294" y="7811"/>
                  </a:lnTo>
                  <a:lnTo>
                    <a:pt x="68961" y="7811"/>
                  </a:lnTo>
                  <a:lnTo>
                    <a:pt x="69247" y="7144"/>
                  </a:lnTo>
                  <a:lnTo>
                    <a:pt x="69628" y="7144"/>
                  </a:lnTo>
                  <a:lnTo>
                    <a:pt x="71247" y="7525"/>
                  </a:lnTo>
                  <a:lnTo>
                    <a:pt x="72200" y="6858"/>
                  </a:lnTo>
                  <a:lnTo>
                    <a:pt x="72581" y="5524"/>
                  </a:lnTo>
                  <a:lnTo>
                    <a:pt x="73533" y="5905"/>
                  </a:lnTo>
                  <a:lnTo>
                    <a:pt x="75533" y="6858"/>
                  </a:lnTo>
                  <a:lnTo>
                    <a:pt x="75819" y="7144"/>
                  </a:lnTo>
                  <a:lnTo>
                    <a:pt x="77819" y="7144"/>
                  </a:lnTo>
                  <a:lnTo>
                    <a:pt x="78105" y="6858"/>
                  </a:lnTo>
                  <a:lnTo>
                    <a:pt x="77819" y="6477"/>
                  </a:lnTo>
                  <a:lnTo>
                    <a:pt x="78486" y="5905"/>
                  </a:lnTo>
                  <a:lnTo>
                    <a:pt x="79439" y="6191"/>
                  </a:lnTo>
                  <a:lnTo>
                    <a:pt x="80391" y="6191"/>
                  </a:lnTo>
                  <a:lnTo>
                    <a:pt x="80391" y="5524"/>
                  </a:lnTo>
                  <a:lnTo>
                    <a:pt x="80772" y="5524"/>
                  </a:lnTo>
                  <a:lnTo>
                    <a:pt x="81058" y="4858"/>
                  </a:lnTo>
                  <a:lnTo>
                    <a:pt x="82106" y="4191"/>
                  </a:lnTo>
                  <a:lnTo>
                    <a:pt x="83058" y="3239"/>
                  </a:lnTo>
                  <a:lnTo>
                    <a:pt x="83725" y="3239"/>
                  </a:lnTo>
                  <a:lnTo>
                    <a:pt x="85344" y="2572"/>
                  </a:lnTo>
                  <a:lnTo>
                    <a:pt x="86011" y="1905"/>
                  </a:lnTo>
                  <a:lnTo>
                    <a:pt x="86963" y="1905"/>
                  </a:lnTo>
                  <a:lnTo>
                    <a:pt x="88011" y="2572"/>
                  </a:lnTo>
                  <a:lnTo>
                    <a:pt x="88011" y="3239"/>
                  </a:lnTo>
                  <a:lnTo>
                    <a:pt x="88297" y="3524"/>
                  </a:lnTo>
                  <a:lnTo>
                    <a:pt x="88678" y="3239"/>
                  </a:lnTo>
                  <a:lnTo>
                    <a:pt x="89249" y="3524"/>
                  </a:lnTo>
                  <a:lnTo>
                    <a:pt x="89630" y="2953"/>
                  </a:lnTo>
                  <a:lnTo>
                    <a:pt x="90297" y="2953"/>
                  </a:lnTo>
                  <a:lnTo>
                    <a:pt x="90964" y="2572"/>
                  </a:lnTo>
                  <a:lnTo>
                    <a:pt x="91250" y="3239"/>
                  </a:lnTo>
                  <a:lnTo>
                    <a:pt x="91631" y="3239"/>
                  </a:lnTo>
                  <a:lnTo>
                    <a:pt x="92583" y="2953"/>
                  </a:lnTo>
                  <a:lnTo>
                    <a:pt x="93250" y="2953"/>
                  </a:lnTo>
                  <a:lnTo>
                    <a:pt x="93917" y="3239"/>
                  </a:lnTo>
                  <a:lnTo>
                    <a:pt x="94202" y="3524"/>
                  </a:lnTo>
                  <a:lnTo>
                    <a:pt x="94583" y="3524"/>
                  </a:lnTo>
                  <a:lnTo>
                    <a:pt x="94583" y="3905"/>
                  </a:lnTo>
                  <a:lnTo>
                    <a:pt x="95536" y="3905"/>
                  </a:lnTo>
                  <a:lnTo>
                    <a:pt x="96203" y="4191"/>
                  </a:lnTo>
                  <a:lnTo>
                    <a:pt x="96869" y="3905"/>
                  </a:lnTo>
                  <a:lnTo>
                    <a:pt x="96869" y="4191"/>
                  </a:lnTo>
                  <a:lnTo>
                    <a:pt x="97536" y="4572"/>
                  </a:lnTo>
                  <a:lnTo>
                    <a:pt x="98774" y="4572"/>
                  </a:lnTo>
                  <a:lnTo>
                    <a:pt x="99155" y="4191"/>
                  </a:lnTo>
                  <a:lnTo>
                    <a:pt x="99155" y="5524"/>
                  </a:lnTo>
                  <a:lnTo>
                    <a:pt x="99441" y="5524"/>
                  </a:lnTo>
                  <a:lnTo>
                    <a:pt x="99822" y="5239"/>
                  </a:lnTo>
                  <a:lnTo>
                    <a:pt x="100108" y="5524"/>
                  </a:lnTo>
                  <a:lnTo>
                    <a:pt x="100775" y="5239"/>
                  </a:lnTo>
                  <a:lnTo>
                    <a:pt x="100775" y="5524"/>
                  </a:lnTo>
                  <a:lnTo>
                    <a:pt x="100775" y="4858"/>
                  </a:lnTo>
                  <a:lnTo>
                    <a:pt x="101441" y="4572"/>
                  </a:lnTo>
                  <a:lnTo>
                    <a:pt x="102394" y="4572"/>
                  </a:lnTo>
                  <a:lnTo>
                    <a:pt x="102394" y="4191"/>
                  </a:lnTo>
                  <a:lnTo>
                    <a:pt x="103061" y="4572"/>
                  </a:lnTo>
                  <a:lnTo>
                    <a:pt x="103442" y="4572"/>
                  </a:lnTo>
                  <a:lnTo>
                    <a:pt x="103442" y="5239"/>
                  </a:lnTo>
                  <a:lnTo>
                    <a:pt x="103727" y="5239"/>
                  </a:lnTo>
                  <a:lnTo>
                    <a:pt x="104013" y="5524"/>
                  </a:lnTo>
                  <a:lnTo>
                    <a:pt x="104013" y="5239"/>
                  </a:lnTo>
                  <a:lnTo>
                    <a:pt x="104394" y="5239"/>
                  </a:lnTo>
                  <a:lnTo>
                    <a:pt x="104680" y="5905"/>
                  </a:lnTo>
                  <a:lnTo>
                    <a:pt x="105061" y="5905"/>
                  </a:lnTo>
                  <a:lnTo>
                    <a:pt x="104394" y="6858"/>
                  </a:lnTo>
                  <a:lnTo>
                    <a:pt x="104680" y="7525"/>
                  </a:lnTo>
                  <a:lnTo>
                    <a:pt x="105728" y="7525"/>
                  </a:lnTo>
                  <a:lnTo>
                    <a:pt x="106013" y="7144"/>
                  </a:lnTo>
                  <a:lnTo>
                    <a:pt x="106013" y="7525"/>
                  </a:lnTo>
                  <a:lnTo>
                    <a:pt x="106966" y="7144"/>
                  </a:lnTo>
                  <a:lnTo>
                    <a:pt x="107633" y="7144"/>
                  </a:lnTo>
                  <a:lnTo>
                    <a:pt x="108966" y="7811"/>
                  </a:lnTo>
                  <a:lnTo>
                    <a:pt x="109633" y="7811"/>
                  </a:lnTo>
                  <a:lnTo>
                    <a:pt x="109919" y="7525"/>
                  </a:lnTo>
                  <a:lnTo>
                    <a:pt x="109633" y="7144"/>
                  </a:lnTo>
                  <a:lnTo>
                    <a:pt x="111252" y="6191"/>
                  </a:lnTo>
                  <a:lnTo>
                    <a:pt x="111919" y="6477"/>
                  </a:lnTo>
                  <a:lnTo>
                    <a:pt x="111919" y="6191"/>
                  </a:lnTo>
                  <a:lnTo>
                    <a:pt x="112300" y="5905"/>
                  </a:lnTo>
                  <a:lnTo>
                    <a:pt x="112300" y="6191"/>
                  </a:lnTo>
                  <a:lnTo>
                    <a:pt x="112586" y="6191"/>
                  </a:lnTo>
                  <a:lnTo>
                    <a:pt x="112586" y="6477"/>
                  </a:lnTo>
                  <a:lnTo>
                    <a:pt x="112871" y="6477"/>
                  </a:lnTo>
                  <a:lnTo>
                    <a:pt x="112586" y="5905"/>
                  </a:lnTo>
                  <a:lnTo>
                    <a:pt x="113252" y="6477"/>
                  </a:lnTo>
                  <a:lnTo>
                    <a:pt x="113538" y="6191"/>
                  </a:lnTo>
                  <a:lnTo>
                    <a:pt x="113919" y="6477"/>
                  </a:lnTo>
                  <a:lnTo>
                    <a:pt x="114205" y="6191"/>
                  </a:lnTo>
                  <a:lnTo>
                    <a:pt x="114586" y="6191"/>
                  </a:lnTo>
                  <a:lnTo>
                    <a:pt x="115538" y="6477"/>
                  </a:lnTo>
                  <a:lnTo>
                    <a:pt x="115538" y="6191"/>
                  </a:lnTo>
                  <a:lnTo>
                    <a:pt x="115824" y="6477"/>
                  </a:lnTo>
                  <a:lnTo>
                    <a:pt x="115824" y="6191"/>
                  </a:lnTo>
                  <a:lnTo>
                    <a:pt x="116205" y="6477"/>
                  </a:lnTo>
                  <a:lnTo>
                    <a:pt x="116205" y="6191"/>
                  </a:lnTo>
                  <a:lnTo>
                    <a:pt x="116491" y="6477"/>
                  </a:lnTo>
                  <a:lnTo>
                    <a:pt x="116872" y="6477"/>
                  </a:lnTo>
                  <a:lnTo>
                    <a:pt x="116872" y="6858"/>
                  </a:lnTo>
                  <a:lnTo>
                    <a:pt x="117539" y="7144"/>
                  </a:lnTo>
                  <a:lnTo>
                    <a:pt x="118205" y="6858"/>
                  </a:lnTo>
                  <a:lnTo>
                    <a:pt x="118777" y="6191"/>
                  </a:lnTo>
                  <a:lnTo>
                    <a:pt x="119444" y="6191"/>
                  </a:lnTo>
                  <a:lnTo>
                    <a:pt x="119825" y="5905"/>
                  </a:lnTo>
                  <a:lnTo>
                    <a:pt x="120777" y="6191"/>
                  </a:lnTo>
                  <a:lnTo>
                    <a:pt x="121444" y="5524"/>
                  </a:lnTo>
                  <a:lnTo>
                    <a:pt x="122111" y="5905"/>
                  </a:lnTo>
                  <a:lnTo>
                    <a:pt x="122396" y="6191"/>
                  </a:lnTo>
                  <a:lnTo>
                    <a:pt x="123730" y="6477"/>
                  </a:lnTo>
                  <a:lnTo>
                    <a:pt x="124111" y="6191"/>
                  </a:lnTo>
                  <a:lnTo>
                    <a:pt x="124682" y="6191"/>
                  </a:lnTo>
                  <a:lnTo>
                    <a:pt x="125063" y="5905"/>
                  </a:lnTo>
                  <a:lnTo>
                    <a:pt x="126683" y="5524"/>
                  </a:lnTo>
                  <a:lnTo>
                    <a:pt x="128016" y="5524"/>
                  </a:lnTo>
                  <a:lnTo>
                    <a:pt x="129350" y="5905"/>
                  </a:lnTo>
                  <a:lnTo>
                    <a:pt x="130302" y="6477"/>
                  </a:lnTo>
                  <a:lnTo>
                    <a:pt x="130588" y="6477"/>
                  </a:lnTo>
                  <a:lnTo>
                    <a:pt x="130588" y="6858"/>
                  </a:lnTo>
                  <a:lnTo>
                    <a:pt x="130969" y="6477"/>
                  </a:lnTo>
                  <a:lnTo>
                    <a:pt x="131636" y="6858"/>
                  </a:lnTo>
                  <a:lnTo>
                    <a:pt x="131636" y="6477"/>
                  </a:lnTo>
                  <a:lnTo>
                    <a:pt x="133255" y="6477"/>
                  </a:lnTo>
                  <a:lnTo>
                    <a:pt x="133255" y="6858"/>
                  </a:lnTo>
                  <a:lnTo>
                    <a:pt x="135541" y="7144"/>
                  </a:lnTo>
                  <a:lnTo>
                    <a:pt x="136874" y="7811"/>
                  </a:lnTo>
                  <a:lnTo>
                    <a:pt x="137160" y="7811"/>
                  </a:lnTo>
                  <a:lnTo>
                    <a:pt x="137160" y="781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DA17D3E0-0C9B-1D00-1559-2063E191363A}"/>
                </a:ext>
              </a:extLst>
            </p:cNvPr>
            <p:cNvSpPr/>
            <p:nvPr/>
          </p:nvSpPr>
          <p:spPr>
            <a:xfrm>
              <a:off x="1292112" y="3959414"/>
              <a:ext cx="144684" cy="97059"/>
            </a:xfrm>
            <a:custGeom>
              <a:avLst/>
              <a:gdLst>
                <a:gd name="connsiteX0" fmla="*/ 139446 w 144684"/>
                <a:gd name="connsiteY0" fmla="*/ 49530 h 97059"/>
                <a:gd name="connsiteX1" fmla="*/ 138494 w 144684"/>
                <a:gd name="connsiteY1" fmla="*/ 49816 h 97059"/>
                <a:gd name="connsiteX2" fmla="*/ 135827 w 144684"/>
                <a:gd name="connsiteY2" fmla="*/ 49149 h 97059"/>
                <a:gd name="connsiteX3" fmla="*/ 134874 w 144684"/>
                <a:gd name="connsiteY3" fmla="*/ 50197 h 97059"/>
                <a:gd name="connsiteX4" fmla="*/ 133255 w 144684"/>
                <a:gd name="connsiteY4" fmla="*/ 50483 h 97059"/>
                <a:gd name="connsiteX5" fmla="*/ 132207 w 144684"/>
                <a:gd name="connsiteY5" fmla="*/ 51435 h 97059"/>
                <a:gd name="connsiteX6" fmla="*/ 130873 w 144684"/>
                <a:gd name="connsiteY6" fmla="*/ 52102 h 97059"/>
                <a:gd name="connsiteX7" fmla="*/ 130302 w 144684"/>
                <a:gd name="connsiteY7" fmla="*/ 51435 h 97059"/>
                <a:gd name="connsiteX8" fmla="*/ 128588 w 144684"/>
                <a:gd name="connsiteY8" fmla="*/ 52483 h 97059"/>
                <a:gd name="connsiteX9" fmla="*/ 126968 w 144684"/>
                <a:gd name="connsiteY9" fmla="*/ 52483 h 97059"/>
                <a:gd name="connsiteX10" fmla="*/ 126302 w 144684"/>
                <a:gd name="connsiteY10" fmla="*/ 52768 h 97059"/>
                <a:gd name="connsiteX11" fmla="*/ 125349 w 144684"/>
                <a:gd name="connsiteY11" fmla="*/ 52768 h 97059"/>
                <a:gd name="connsiteX12" fmla="*/ 123730 w 144684"/>
                <a:gd name="connsiteY12" fmla="*/ 53150 h 97059"/>
                <a:gd name="connsiteX13" fmla="*/ 123349 w 144684"/>
                <a:gd name="connsiteY13" fmla="*/ 53435 h 97059"/>
                <a:gd name="connsiteX14" fmla="*/ 121729 w 144684"/>
                <a:gd name="connsiteY14" fmla="*/ 52768 h 97059"/>
                <a:gd name="connsiteX15" fmla="*/ 120777 w 144684"/>
                <a:gd name="connsiteY15" fmla="*/ 53435 h 97059"/>
                <a:gd name="connsiteX16" fmla="*/ 120110 w 144684"/>
                <a:gd name="connsiteY16" fmla="*/ 53435 h 97059"/>
                <a:gd name="connsiteX17" fmla="*/ 120110 w 144684"/>
                <a:gd name="connsiteY17" fmla="*/ 55055 h 97059"/>
                <a:gd name="connsiteX18" fmla="*/ 120396 w 144684"/>
                <a:gd name="connsiteY18" fmla="*/ 55721 h 97059"/>
                <a:gd name="connsiteX19" fmla="*/ 120396 w 144684"/>
                <a:gd name="connsiteY19" fmla="*/ 56388 h 97059"/>
                <a:gd name="connsiteX20" fmla="*/ 120110 w 144684"/>
                <a:gd name="connsiteY20" fmla="*/ 57055 h 97059"/>
                <a:gd name="connsiteX21" fmla="*/ 119729 w 144684"/>
                <a:gd name="connsiteY21" fmla="*/ 57340 h 97059"/>
                <a:gd name="connsiteX22" fmla="*/ 119729 w 144684"/>
                <a:gd name="connsiteY22" fmla="*/ 58388 h 97059"/>
                <a:gd name="connsiteX23" fmla="*/ 118777 w 144684"/>
                <a:gd name="connsiteY23" fmla="*/ 59341 h 97059"/>
                <a:gd name="connsiteX24" fmla="*/ 113824 w 144684"/>
                <a:gd name="connsiteY24" fmla="*/ 60960 h 97059"/>
                <a:gd name="connsiteX25" fmla="*/ 113157 w 144684"/>
                <a:gd name="connsiteY25" fmla="*/ 61627 h 97059"/>
                <a:gd name="connsiteX26" fmla="*/ 112871 w 144684"/>
                <a:gd name="connsiteY26" fmla="*/ 61627 h 97059"/>
                <a:gd name="connsiteX27" fmla="*/ 112586 w 144684"/>
                <a:gd name="connsiteY27" fmla="*/ 60674 h 97059"/>
                <a:gd name="connsiteX28" fmla="*/ 112204 w 144684"/>
                <a:gd name="connsiteY28" fmla="*/ 60293 h 97059"/>
                <a:gd name="connsiteX29" fmla="*/ 111538 w 144684"/>
                <a:gd name="connsiteY29" fmla="*/ 60293 h 97059"/>
                <a:gd name="connsiteX30" fmla="*/ 110871 w 144684"/>
                <a:gd name="connsiteY30" fmla="*/ 60674 h 97059"/>
                <a:gd name="connsiteX31" fmla="*/ 110585 w 144684"/>
                <a:gd name="connsiteY31" fmla="*/ 60674 h 97059"/>
                <a:gd name="connsiteX32" fmla="*/ 109633 w 144684"/>
                <a:gd name="connsiteY32" fmla="*/ 59341 h 97059"/>
                <a:gd name="connsiteX33" fmla="*/ 109252 w 144684"/>
                <a:gd name="connsiteY33" fmla="*/ 58388 h 97059"/>
                <a:gd name="connsiteX34" fmla="*/ 108966 w 144684"/>
                <a:gd name="connsiteY34" fmla="*/ 58007 h 97059"/>
                <a:gd name="connsiteX35" fmla="*/ 108299 w 144684"/>
                <a:gd name="connsiteY35" fmla="*/ 57721 h 97059"/>
                <a:gd name="connsiteX36" fmla="*/ 107918 w 144684"/>
                <a:gd name="connsiteY36" fmla="*/ 58007 h 97059"/>
                <a:gd name="connsiteX37" fmla="*/ 107252 w 144684"/>
                <a:gd name="connsiteY37" fmla="*/ 58007 h 97059"/>
                <a:gd name="connsiteX38" fmla="*/ 107252 w 144684"/>
                <a:gd name="connsiteY38" fmla="*/ 59055 h 97059"/>
                <a:gd name="connsiteX39" fmla="*/ 106966 w 144684"/>
                <a:gd name="connsiteY39" fmla="*/ 59055 h 97059"/>
                <a:gd name="connsiteX40" fmla="*/ 106966 w 144684"/>
                <a:gd name="connsiteY40" fmla="*/ 59341 h 97059"/>
                <a:gd name="connsiteX41" fmla="*/ 106585 w 144684"/>
                <a:gd name="connsiteY41" fmla="*/ 59341 h 97059"/>
                <a:gd name="connsiteX42" fmla="*/ 105632 w 144684"/>
                <a:gd name="connsiteY42" fmla="*/ 60674 h 97059"/>
                <a:gd name="connsiteX43" fmla="*/ 104965 w 144684"/>
                <a:gd name="connsiteY43" fmla="*/ 60293 h 97059"/>
                <a:gd name="connsiteX44" fmla="*/ 104965 w 144684"/>
                <a:gd name="connsiteY44" fmla="*/ 60674 h 97059"/>
                <a:gd name="connsiteX45" fmla="*/ 104680 w 144684"/>
                <a:gd name="connsiteY45" fmla="*/ 61341 h 97059"/>
                <a:gd name="connsiteX46" fmla="*/ 104013 w 144684"/>
                <a:gd name="connsiteY46" fmla="*/ 61627 h 97059"/>
                <a:gd name="connsiteX47" fmla="*/ 103632 w 144684"/>
                <a:gd name="connsiteY47" fmla="*/ 61627 h 97059"/>
                <a:gd name="connsiteX48" fmla="*/ 103632 w 144684"/>
                <a:gd name="connsiteY48" fmla="*/ 62960 h 97059"/>
                <a:gd name="connsiteX49" fmla="*/ 102394 w 144684"/>
                <a:gd name="connsiteY49" fmla="*/ 63913 h 97059"/>
                <a:gd name="connsiteX50" fmla="*/ 102679 w 144684"/>
                <a:gd name="connsiteY50" fmla="*/ 64580 h 97059"/>
                <a:gd name="connsiteX51" fmla="*/ 102013 w 144684"/>
                <a:gd name="connsiteY51" fmla="*/ 65246 h 97059"/>
                <a:gd name="connsiteX52" fmla="*/ 102394 w 144684"/>
                <a:gd name="connsiteY52" fmla="*/ 66199 h 97059"/>
                <a:gd name="connsiteX53" fmla="*/ 102394 w 144684"/>
                <a:gd name="connsiteY53" fmla="*/ 67913 h 97059"/>
                <a:gd name="connsiteX54" fmla="*/ 102013 w 144684"/>
                <a:gd name="connsiteY54" fmla="*/ 67532 h 97059"/>
                <a:gd name="connsiteX55" fmla="*/ 101346 w 144684"/>
                <a:gd name="connsiteY55" fmla="*/ 67532 h 97059"/>
                <a:gd name="connsiteX56" fmla="*/ 101346 w 144684"/>
                <a:gd name="connsiteY56" fmla="*/ 68199 h 97059"/>
                <a:gd name="connsiteX57" fmla="*/ 100679 w 144684"/>
                <a:gd name="connsiteY57" fmla="*/ 67913 h 97059"/>
                <a:gd name="connsiteX58" fmla="*/ 100108 w 144684"/>
                <a:gd name="connsiteY58" fmla="*/ 67913 h 97059"/>
                <a:gd name="connsiteX59" fmla="*/ 100108 w 144684"/>
                <a:gd name="connsiteY59" fmla="*/ 67532 h 97059"/>
                <a:gd name="connsiteX60" fmla="*/ 99060 w 144684"/>
                <a:gd name="connsiteY60" fmla="*/ 66865 h 97059"/>
                <a:gd name="connsiteX61" fmla="*/ 98393 w 144684"/>
                <a:gd name="connsiteY61" fmla="*/ 65913 h 97059"/>
                <a:gd name="connsiteX62" fmla="*/ 98393 w 144684"/>
                <a:gd name="connsiteY62" fmla="*/ 66199 h 97059"/>
                <a:gd name="connsiteX63" fmla="*/ 98108 w 144684"/>
                <a:gd name="connsiteY63" fmla="*/ 66580 h 97059"/>
                <a:gd name="connsiteX64" fmla="*/ 97727 w 144684"/>
                <a:gd name="connsiteY64" fmla="*/ 66580 h 97059"/>
                <a:gd name="connsiteX65" fmla="*/ 98108 w 144684"/>
                <a:gd name="connsiteY65" fmla="*/ 66865 h 97059"/>
                <a:gd name="connsiteX66" fmla="*/ 98108 w 144684"/>
                <a:gd name="connsiteY66" fmla="*/ 67246 h 97059"/>
                <a:gd name="connsiteX67" fmla="*/ 98393 w 144684"/>
                <a:gd name="connsiteY67" fmla="*/ 67532 h 97059"/>
                <a:gd name="connsiteX68" fmla="*/ 98108 w 144684"/>
                <a:gd name="connsiteY68" fmla="*/ 67913 h 97059"/>
                <a:gd name="connsiteX69" fmla="*/ 97727 w 144684"/>
                <a:gd name="connsiteY69" fmla="*/ 68866 h 97059"/>
                <a:gd name="connsiteX70" fmla="*/ 98108 w 144684"/>
                <a:gd name="connsiteY70" fmla="*/ 69152 h 97059"/>
                <a:gd name="connsiteX71" fmla="*/ 98108 w 144684"/>
                <a:gd name="connsiteY71" fmla="*/ 69818 h 97059"/>
                <a:gd name="connsiteX72" fmla="*/ 98393 w 144684"/>
                <a:gd name="connsiteY72" fmla="*/ 70866 h 97059"/>
                <a:gd name="connsiteX73" fmla="*/ 98393 w 144684"/>
                <a:gd name="connsiteY73" fmla="*/ 71818 h 97059"/>
                <a:gd name="connsiteX74" fmla="*/ 99060 w 144684"/>
                <a:gd name="connsiteY74" fmla="*/ 72485 h 97059"/>
                <a:gd name="connsiteX75" fmla="*/ 99727 w 144684"/>
                <a:gd name="connsiteY75" fmla="*/ 72771 h 97059"/>
                <a:gd name="connsiteX76" fmla="*/ 100108 w 144684"/>
                <a:gd name="connsiteY76" fmla="*/ 74485 h 97059"/>
                <a:gd name="connsiteX77" fmla="*/ 100679 w 144684"/>
                <a:gd name="connsiteY77" fmla="*/ 76105 h 97059"/>
                <a:gd name="connsiteX78" fmla="*/ 100679 w 144684"/>
                <a:gd name="connsiteY78" fmla="*/ 77438 h 97059"/>
                <a:gd name="connsiteX79" fmla="*/ 100679 w 144684"/>
                <a:gd name="connsiteY79" fmla="*/ 77057 h 97059"/>
                <a:gd name="connsiteX80" fmla="*/ 99441 w 144684"/>
                <a:gd name="connsiteY80" fmla="*/ 77438 h 97059"/>
                <a:gd name="connsiteX81" fmla="*/ 99060 w 144684"/>
                <a:gd name="connsiteY81" fmla="*/ 77724 h 97059"/>
                <a:gd name="connsiteX82" fmla="*/ 99441 w 144684"/>
                <a:gd name="connsiteY82" fmla="*/ 78010 h 97059"/>
                <a:gd name="connsiteX83" fmla="*/ 99060 w 144684"/>
                <a:gd name="connsiteY83" fmla="*/ 79058 h 97059"/>
                <a:gd name="connsiteX84" fmla="*/ 99727 w 144684"/>
                <a:gd name="connsiteY84" fmla="*/ 79724 h 97059"/>
                <a:gd name="connsiteX85" fmla="*/ 99060 w 144684"/>
                <a:gd name="connsiteY85" fmla="*/ 79724 h 97059"/>
                <a:gd name="connsiteX86" fmla="*/ 99727 w 144684"/>
                <a:gd name="connsiteY86" fmla="*/ 79724 h 97059"/>
                <a:gd name="connsiteX87" fmla="*/ 100108 w 144684"/>
                <a:gd name="connsiteY87" fmla="*/ 80010 h 97059"/>
                <a:gd name="connsiteX88" fmla="*/ 99441 w 144684"/>
                <a:gd name="connsiteY88" fmla="*/ 80010 h 97059"/>
                <a:gd name="connsiteX89" fmla="*/ 98393 w 144684"/>
                <a:gd name="connsiteY89" fmla="*/ 80391 h 97059"/>
                <a:gd name="connsiteX90" fmla="*/ 97727 w 144684"/>
                <a:gd name="connsiteY90" fmla="*/ 80391 h 97059"/>
                <a:gd name="connsiteX91" fmla="*/ 97155 w 144684"/>
                <a:gd name="connsiteY91" fmla="*/ 80010 h 97059"/>
                <a:gd name="connsiteX92" fmla="*/ 96107 w 144684"/>
                <a:gd name="connsiteY92" fmla="*/ 80677 h 97059"/>
                <a:gd name="connsiteX93" fmla="*/ 95155 w 144684"/>
                <a:gd name="connsiteY93" fmla="*/ 80677 h 97059"/>
                <a:gd name="connsiteX94" fmla="*/ 94774 w 144684"/>
                <a:gd name="connsiteY94" fmla="*/ 80962 h 97059"/>
                <a:gd name="connsiteX95" fmla="*/ 94774 w 144684"/>
                <a:gd name="connsiteY95" fmla="*/ 81343 h 97059"/>
                <a:gd name="connsiteX96" fmla="*/ 93536 w 144684"/>
                <a:gd name="connsiteY96" fmla="*/ 81629 h 97059"/>
                <a:gd name="connsiteX97" fmla="*/ 93154 w 144684"/>
                <a:gd name="connsiteY97" fmla="*/ 82677 h 97059"/>
                <a:gd name="connsiteX98" fmla="*/ 92202 w 144684"/>
                <a:gd name="connsiteY98" fmla="*/ 82296 h 97059"/>
                <a:gd name="connsiteX99" fmla="*/ 91821 w 144684"/>
                <a:gd name="connsiteY99" fmla="*/ 82677 h 97059"/>
                <a:gd name="connsiteX100" fmla="*/ 91821 w 144684"/>
                <a:gd name="connsiteY100" fmla="*/ 82963 h 97059"/>
                <a:gd name="connsiteX101" fmla="*/ 91250 w 144684"/>
                <a:gd name="connsiteY101" fmla="*/ 82963 h 97059"/>
                <a:gd name="connsiteX102" fmla="*/ 90583 w 144684"/>
                <a:gd name="connsiteY102" fmla="*/ 83344 h 97059"/>
                <a:gd name="connsiteX103" fmla="*/ 90869 w 144684"/>
                <a:gd name="connsiteY103" fmla="*/ 83630 h 97059"/>
                <a:gd name="connsiteX104" fmla="*/ 91821 w 144684"/>
                <a:gd name="connsiteY104" fmla="*/ 83915 h 97059"/>
                <a:gd name="connsiteX105" fmla="*/ 91821 w 144684"/>
                <a:gd name="connsiteY105" fmla="*/ 84582 h 97059"/>
                <a:gd name="connsiteX106" fmla="*/ 91535 w 144684"/>
                <a:gd name="connsiteY106" fmla="*/ 85249 h 97059"/>
                <a:gd name="connsiteX107" fmla="*/ 91535 w 144684"/>
                <a:gd name="connsiteY107" fmla="*/ 85915 h 97059"/>
                <a:gd name="connsiteX108" fmla="*/ 90869 w 144684"/>
                <a:gd name="connsiteY108" fmla="*/ 86868 h 97059"/>
                <a:gd name="connsiteX109" fmla="*/ 91250 w 144684"/>
                <a:gd name="connsiteY109" fmla="*/ 87249 h 97059"/>
                <a:gd name="connsiteX110" fmla="*/ 90869 w 144684"/>
                <a:gd name="connsiteY110" fmla="*/ 87916 h 97059"/>
                <a:gd name="connsiteX111" fmla="*/ 89535 w 144684"/>
                <a:gd name="connsiteY111" fmla="*/ 88202 h 97059"/>
                <a:gd name="connsiteX112" fmla="*/ 89535 w 144684"/>
                <a:gd name="connsiteY112" fmla="*/ 91535 h 97059"/>
                <a:gd name="connsiteX113" fmla="*/ 89249 w 144684"/>
                <a:gd name="connsiteY113" fmla="*/ 92488 h 97059"/>
                <a:gd name="connsiteX114" fmla="*/ 88868 w 144684"/>
                <a:gd name="connsiteY114" fmla="*/ 93155 h 97059"/>
                <a:gd name="connsiteX115" fmla="*/ 87249 w 144684"/>
                <a:gd name="connsiteY115" fmla="*/ 93155 h 97059"/>
                <a:gd name="connsiteX116" fmla="*/ 85915 w 144684"/>
                <a:gd name="connsiteY116" fmla="*/ 93821 h 97059"/>
                <a:gd name="connsiteX117" fmla="*/ 85344 w 144684"/>
                <a:gd name="connsiteY117" fmla="*/ 94774 h 97059"/>
                <a:gd name="connsiteX118" fmla="*/ 84963 w 144684"/>
                <a:gd name="connsiteY118" fmla="*/ 94774 h 97059"/>
                <a:gd name="connsiteX119" fmla="*/ 84677 w 144684"/>
                <a:gd name="connsiteY119" fmla="*/ 95440 h 97059"/>
                <a:gd name="connsiteX120" fmla="*/ 84296 w 144684"/>
                <a:gd name="connsiteY120" fmla="*/ 95726 h 97059"/>
                <a:gd name="connsiteX121" fmla="*/ 84296 w 144684"/>
                <a:gd name="connsiteY121" fmla="*/ 96107 h 97059"/>
                <a:gd name="connsiteX122" fmla="*/ 83629 w 144684"/>
                <a:gd name="connsiteY122" fmla="*/ 96774 h 97059"/>
                <a:gd name="connsiteX123" fmla="*/ 83344 w 144684"/>
                <a:gd name="connsiteY123" fmla="*/ 96774 h 97059"/>
                <a:gd name="connsiteX124" fmla="*/ 82677 w 144684"/>
                <a:gd name="connsiteY124" fmla="*/ 96393 h 97059"/>
                <a:gd name="connsiteX125" fmla="*/ 82010 w 144684"/>
                <a:gd name="connsiteY125" fmla="*/ 97060 h 97059"/>
                <a:gd name="connsiteX126" fmla="*/ 81058 w 144684"/>
                <a:gd name="connsiteY126" fmla="*/ 96393 h 97059"/>
                <a:gd name="connsiteX127" fmla="*/ 80391 w 144684"/>
                <a:gd name="connsiteY127" fmla="*/ 96774 h 97059"/>
                <a:gd name="connsiteX128" fmla="*/ 79438 w 144684"/>
                <a:gd name="connsiteY128" fmla="*/ 96774 h 97059"/>
                <a:gd name="connsiteX129" fmla="*/ 78772 w 144684"/>
                <a:gd name="connsiteY129" fmla="*/ 97060 h 97059"/>
                <a:gd name="connsiteX130" fmla="*/ 77724 w 144684"/>
                <a:gd name="connsiteY130" fmla="*/ 96393 h 97059"/>
                <a:gd name="connsiteX131" fmla="*/ 77724 w 144684"/>
                <a:gd name="connsiteY131" fmla="*/ 96107 h 97059"/>
                <a:gd name="connsiteX132" fmla="*/ 78391 w 144684"/>
                <a:gd name="connsiteY132" fmla="*/ 96107 h 97059"/>
                <a:gd name="connsiteX133" fmla="*/ 78105 w 144684"/>
                <a:gd name="connsiteY133" fmla="*/ 95726 h 97059"/>
                <a:gd name="connsiteX134" fmla="*/ 78391 w 144684"/>
                <a:gd name="connsiteY134" fmla="*/ 95726 h 97059"/>
                <a:gd name="connsiteX135" fmla="*/ 78105 w 144684"/>
                <a:gd name="connsiteY135" fmla="*/ 95440 h 97059"/>
                <a:gd name="connsiteX136" fmla="*/ 77724 w 144684"/>
                <a:gd name="connsiteY136" fmla="*/ 94774 h 97059"/>
                <a:gd name="connsiteX137" fmla="*/ 77724 w 144684"/>
                <a:gd name="connsiteY137" fmla="*/ 94488 h 97059"/>
                <a:gd name="connsiteX138" fmla="*/ 77438 w 144684"/>
                <a:gd name="connsiteY138" fmla="*/ 94488 h 97059"/>
                <a:gd name="connsiteX139" fmla="*/ 77438 w 144684"/>
                <a:gd name="connsiteY139" fmla="*/ 93155 h 97059"/>
                <a:gd name="connsiteX140" fmla="*/ 77724 w 144684"/>
                <a:gd name="connsiteY140" fmla="*/ 92202 h 97059"/>
                <a:gd name="connsiteX141" fmla="*/ 77057 w 144684"/>
                <a:gd name="connsiteY141" fmla="*/ 90868 h 97059"/>
                <a:gd name="connsiteX142" fmla="*/ 76486 w 144684"/>
                <a:gd name="connsiteY142" fmla="*/ 91535 h 97059"/>
                <a:gd name="connsiteX143" fmla="*/ 76105 w 144684"/>
                <a:gd name="connsiteY143" fmla="*/ 91154 h 97059"/>
                <a:gd name="connsiteX144" fmla="*/ 76105 w 144684"/>
                <a:gd name="connsiteY144" fmla="*/ 90868 h 97059"/>
                <a:gd name="connsiteX145" fmla="*/ 75819 w 144684"/>
                <a:gd name="connsiteY145" fmla="*/ 91154 h 97059"/>
                <a:gd name="connsiteX146" fmla="*/ 74486 w 144684"/>
                <a:gd name="connsiteY146" fmla="*/ 91154 h 97059"/>
                <a:gd name="connsiteX147" fmla="*/ 74104 w 144684"/>
                <a:gd name="connsiteY147" fmla="*/ 91535 h 97059"/>
                <a:gd name="connsiteX148" fmla="*/ 74486 w 144684"/>
                <a:gd name="connsiteY148" fmla="*/ 90487 h 97059"/>
                <a:gd name="connsiteX149" fmla="*/ 73152 w 144684"/>
                <a:gd name="connsiteY149" fmla="*/ 89535 h 97059"/>
                <a:gd name="connsiteX150" fmla="*/ 71533 w 144684"/>
                <a:gd name="connsiteY150" fmla="*/ 89821 h 97059"/>
                <a:gd name="connsiteX151" fmla="*/ 70866 w 144684"/>
                <a:gd name="connsiteY151" fmla="*/ 89249 h 97059"/>
                <a:gd name="connsiteX152" fmla="*/ 70580 w 144684"/>
                <a:gd name="connsiteY152" fmla="*/ 89535 h 97059"/>
                <a:gd name="connsiteX153" fmla="*/ 69533 w 144684"/>
                <a:gd name="connsiteY153" fmla="*/ 89535 h 97059"/>
                <a:gd name="connsiteX154" fmla="*/ 68199 w 144684"/>
                <a:gd name="connsiteY154" fmla="*/ 88868 h 97059"/>
                <a:gd name="connsiteX155" fmla="*/ 68199 w 144684"/>
                <a:gd name="connsiteY155" fmla="*/ 88583 h 97059"/>
                <a:gd name="connsiteX156" fmla="*/ 67913 w 144684"/>
                <a:gd name="connsiteY156" fmla="*/ 88583 h 97059"/>
                <a:gd name="connsiteX157" fmla="*/ 67627 w 144684"/>
                <a:gd name="connsiteY157" fmla="*/ 88202 h 97059"/>
                <a:gd name="connsiteX158" fmla="*/ 67627 w 144684"/>
                <a:gd name="connsiteY158" fmla="*/ 87535 h 97059"/>
                <a:gd name="connsiteX159" fmla="*/ 66961 w 144684"/>
                <a:gd name="connsiteY159" fmla="*/ 87535 h 97059"/>
                <a:gd name="connsiteX160" fmla="*/ 66961 w 144684"/>
                <a:gd name="connsiteY160" fmla="*/ 87249 h 97059"/>
                <a:gd name="connsiteX161" fmla="*/ 65246 w 144684"/>
                <a:gd name="connsiteY161" fmla="*/ 87249 h 97059"/>
                <a:gd name="connsiteX162" fmla="*/ 65627 w 144684"/>
                <a:gd name="connsiteY162" fmla="*/ 86868 h 97059"/>
                <a:gd name="connsiteX163" fmla="*/ 65246 w 144684"/>
                <a:gd name="connsiteY163" fmla="*/ 86582 h 97059"/>
                <a:gd name="connsiteX164" fmla="*/ 65627 w 144684"/>
                <a:gd name="connsiteY164" fmla="*/ 85915 h 97059"/>
                <a:gd name="connsiteX165" fmla="*/ 65913 w 144684"/>
                <a:gd name="connsiteY165" fmla="*/ 85630 h 97059"/>
                <a:gd name="connsiteX166" fmla="*/ 65627 w 144684"/>
                <a:gd name="connsiteY166" fmla="*/ 85249 h 97059"/>
                <a:gd name="connsiteX167" fmla="*/ 62960 w 144684"/>
                <a:gd name="connsiteY167" fmla="*/ 85249 h 97059"/>
                <a:gd name="connsiteX168" fmla="*/ 62294 w 144684"/>
                <a:gd name="connsiteY168" fmla="*/ 84963 h 97059"/>
                <a:gd name="connsiteX169" fmla="*/ 61722 w 144684"/>
                <a:gd name="connsiteY169" fmla="*/ 85630 h 97059"/>
                <a:gd name="connsiteX170" fmla="*/ 61055 w 144684"/>
                <a:gd name="connsiteY170" fmla="*/ 85249 h 97059"/>
                <a:gd name="connsiteX171" fmla="*/ 60674 w 144684"/>
                <a:gd name="connsiteY171" fmla="*/ 85249 h 97059"/>
                <a:gd name="connsiteX172" fmla="*/ 60008 w 144684"/>
                <a:gd name="connsiteY172" fmla="*/ 85630 h 97059"/>
                <a:gd name="connsiteX173" fmla="*/ 60008 w 144684"/>
                <a:gd name="connsiteY173" fmla="*/ 83915 h 97059"/>
                <a:gd name="connsiteX174" fmla="*/ 59055 w 144684"/>
                <a:gd name="connsiteY174" fmla="*/ 83344 h 97059"/>
                <a:gd name="connsiteX175" fmla="*/ 58769 w 144684"/>
                <a:gd name="connsiteY175" fmla="*/ 83630 h 97059"/>
                <a:gd name="connsiteX176" fmla="*/ 58102 w 144684"/>
                <a:gd name="connsiteY176" fmla="*/ 82677 h 97059"/>
                <a:gd name="connsiteX177" fmla="*/ 56102 w 144684"/>
                <a:gd name="connsiteY177" fmla="*/ 83344 h 97059"/>
                <a:gd name="connsiteX178" fmla="*/ 55435 w 144684"/>
                <a:gd name="connsiteY178" fmla="*/ 82963 h 97059"/>
                <a:gd name="connsiteX179" fmla="*/ 54769 w 144684"/>
                <a:gd name="connsiteY179" fmla="*/ 82010 h 97059"/>
                <a:gd name="connsiteX180" fmla="*/ 54483 w 144684"/>
                <a:gd name="connsiteY180" fmla="*/ 80962 h 97059"/>
                <a:gd name="connsiteX181" fmla="*/ 53816 w 144684"/>
                <a:gd name="connsiteY181" fmla="*/ 80962 h 97059"/>
                <a:gd name="connsiteX182" fmla="*/ 53816 w 144684"/>
                <a:gd name="connsiteY182" fmla="*/ 80677 h 97059"/>
                <a:gd name="connsiteX183" fmla="*/ 53150 w 144684"/>
                <a:gd name="connsiteY183" fmla="*/ 80391 h 97059"/>
                <a:gd name="connsiteX184" fmla="*/ 53150 w 144684"/>
                <a:gd name="connsiteY184" fmla="*/ 79724 h 97059"/>
                <a:gd name="connsiteX185" fmla="*/ 52864 w 144684"/>
                <a:gd name="connsiteY185" fmla="*/ 79724 h 97059"/>
                <a:gd name="connsiteX186" fmla="*/ 52483 w 144684"/>
                <a:gd name="connsiteY186" fmla="*/ 80010 h 97059"/>
                <a:gd name="connsiteX187" fmla="*/ 52864 w 144684"/>
                <a:gd name="connsiteY187" fmla="*/ 80677 h 97059"/>
                <a:gd name="connsiteX188" fmla="*/ 52197 w 144684"/>
                <a:gd name="connsiteY188" fmla="*/ 81343 h 97059"/>
                <a:gd name="connsiteX189" fmla="*/ 51149 w 144684"/>
                <a:gd name="connsiteY189" fmla="*/ 81343 h 97059"/>
                <a:gd name="connsiteX190" fmla="*/ 50483 w 144684"/>
                <a:gd name="connsiteY190" fmla="*/ 82010 h 97059"/>
                <a:gd name="connsiteX191" fmla="*/ 49911 w 144684"/>
                <a:gd name="connsiteY191" fmla="*/ 80677 h 97059"/>
                <a:gd name="connsiteX192" fmla="*/ 48863 w 144684"/>
                <a:gd name="connsiteY192" fmla="*/ 80677 h 97059"/>
                <a:gd name="connsiteX193" fmla="*/ 48196 w 144684"/>
                <a:gd name="connsiteY193" fmla="*/ 78391 h 97059"/>
                <a:gd name="connsiteX194" fmla="*/ 47244 w 144684"/>
                <a:gd name="connsiteY194" fmla="*/ 77724 h 97059"/>
                <a:gd name="connsiteX195" fmla="*/ 47530 w 144684"/>
                <a:gd name="connsiteY195" fmla="*/ 77438 h 97059"/>
                <a:gd name="connsiteX196" fmla="*/ 48863 w 144684"/>
                <a:gd name="connsiteY196" fmla="*/ 77057 h 97059"/>
                <a:gd name="connsiteX197" fmla="*/ 47530 w 144684"/>
                <a:gd name="connsiteY197" fmla="*/ 76771 h 97059"/>
                <a:gd name="connsiteX198" fmla="*/ 46577 w 144684"/>
                <a:gd name="connsiteY198" fmla="*/ 76771 h 97059"/>
                <a:gd name="connsiteX199" fmla="*/ 45625 w 144684"/>
                <a:gd name="connsiteY199" fmla="*/ 77057 h 97059"/>
                <a:gd name="connsiteX200" fmla="*/ 44958 w 144684"/>
                <a:gd name="connsiteY200" fmla="*/ 76771 h 97059"/>
                <a:gd name="connsiteX201" fmla="*/ 44958 w 144684"/>
                <a:gd name="connsiteY201" fmla="*/ 77057 h 97059"/>
                <a:gd name="connsiteX202" fmla="*/ 44291 w 144684"/>
                <a:gd name="connsiteY202" fmla="*/ 77057 h 97059"/>
                <a:gd name="connsiteX203" fmla="*/ 44006 w 144684"/>
                <a:gd name="connsiteY203" fmla="*/ 77438 h 97059"/>
                <a:gd name="connsiteX204" fmla="*/ 44006 w 144684"/>
                <a:gd name="connsiteY204" fmla="*/ 77724 h 97059"/>
                <a:gd name="connsiteX205" fmla="*/ 43339 w 144684"/>
                <a:gd name="connsiteY205" fmla="*/ 77724 h 97059"/>
                <a:gd name="connsiteX206" fmla="*/ 43339 w 144684"/>
                <a:gd name="connsiteY206" fmla="*/ 77438 h 97059"/>
                <a:gd name="connsiteX207" fmla="*/ 42291 w 144684"/>
                <a:gd name="connsiteY207" fmla="*/ 77438 h 97059"/>
                <a:gd name="connsiteX208" fmla="*/ 40672 w 144684"/>
                <a:gd name="connsiteY208" fmla="*/ 78010 h 97059"/>
                <a:gd name="connsiteX209" fmla="*/ 40672 w 144684"/>
                <a:gd name="connsiteY209" fmla="*/ 80010 h 97059"/>
                <a:gd name="connsiteX210" fmla="*/ 40672 w 144684"/>
                <a:gd name="connsiteY210" fmla="*/ 79343 h 97059"/>
                <a:gd name="connsiteX211" fmla="*/ 40386 w 144684"/>
                <a:gd name="connsiteY211" fmla="*/ 79058 h 97059"/>
                <a:gd name="connsiteX212" fmla="*/ 40386 w 144684"/>
                <a:gd name="connsiteY212" fmla="*/ 78391 h 97059"/>
                <a:gd name="connsiteX213" fmla="*/ 39719 w 144684"/>
                <a:gd name="connsiteY213" fmla="*/ 78010 h 97059"/>
                <a:gd name="connsiteX214" fmla="*/ 38671 w 144684"/>
                <a:gd name="connsiteY214" fmla="*/ 77724 h 97059"/>
                <a:gd name="connsiteX215" fmla="*/ 38386 w 144684"/>
                <a:gd name="connsiteY215" fmla="*/ 78010 h 97059"/>
                <a:gd name="connsiteX216" fmla="*/ 37719 w 144684"/>
                <a:gd name="connsiteY216" fmla="*/ 77724 h 97059"/>
                <a:gd name="connsiteX217" fmla="*/ 37433 w 144684"/>
                <a:gd name="connsiteY217" fmla="*/ 77438 h 97059"/>
                <a:gd name="connsiteX218" fmla="*/ 36767 w 144684"/>
                <a:gd name="connsiteY218" fmla="*/ 77724 h 97059"/>
                <a:gd name="connsiteX219" fmla="*/ 34766 w 144684"/>
                <a:gd name="connsiteY219" fmla="*/ 77724 h 97059"/>
                <a:gd name="connsiteX220" fmla="*/ 34481 w 144684"/>
                <a:gd name="connsiteY220" fmla="*/ 77057 h 97059"/>
                <a:gd name="connsiteX221" fmla="*/ 33433 w 144684"/>
                <a:gd name="connsiteY221" fmla="*/ 77724 h 97059"/>
                <a:gd name="connsiteX222" fmla="*/ 32766 w 144684"/>
                <a:gd name="connsiteY222" fmla="*/ 78010 h 97059"/>
                <a:gd name="connsiteX223" fmla="*/ 31528 w 144684"/>
                <a:gd name="connsiteY223" fmla="*/ 75724 h 97059"/>
                <a:gd name="connsiteX224" fmla="*/ 30194 w 144684"/>
                <a:gd name="connsiteY224" fmla="*/ 75724 h 97059"/>
                <a:gd name="connsiteX225" fmla="*/ 28861 w 144684"/>
                <a:gd name="connsiteY225" fmla="*/ 76390 h 97059"/>
                <a:gd name="connsiteX226" fmla="*/ 27527 w 144684"/>
                <a:gd name="connsiteY226" fmla="*/ 76390 h 97059"/>
                <a:gd name="connsiteX227" fmla="*/ 27527 w 144684"/>
                <a:gd name="connsiteY227" fmla="*/ 76105 h 97059"/>
                <a:gd name="connsiteX228" fmla="*/ 26575 w 144684"/>
                <a:gd name="connsiteY228" fmla="*/ 76390 h 97059"/>
                <a:gd name="connsiteX229" fmla="*/ 25908 w 144684"/>
                <a:gd name="connsiteY229" fmla="*/ 76390 h 97059"/>
                <a:gd name="connsiteX230" fmla="*/ 25241 w 144684"/>
                <a:gd name="connsiteY230" fmla="*/ 76105 h 97059"/>
                <a:gd name="connsiteX231" fmla="*/ 24956 w 144684"/>
                <a:gd name="connsiteY231" fmla="*/ 75057 h 97059"/>
                <a:gd name="connsiteX232" fmla="*/ 24575 w 144684"/>
                <a:gd name="connsiteY232" fmla="*/ 74771 h 97059"/>
                <a:gd name="connsiteX233" fmla="*/ 24575 w 144684"/>
                <a:gd name="connsiteY233" fmla="*/ 75438 h 97059"/>
                <a:gd name="connsiteX234" fmla="*/ 24289 w 144684"/>
                <a:gd name="connsiteY234" fmla="*/ 75724 h 97059"/>
                <a:gd name="connsiteX235" fmla="*/ 23908 w 144684"/>
                <a:gd name="connsiteY235" fmla="*/ 75724 h 97059"/>
                <a:gd name="connsiteX236" fmla="*/ 23908 w 144684"/>
                <a:gd name="connsiteY236" fmla="*/ 75438 h 97059"/>
                <a:gd name="connsiteX237" fmla="*/ 23622 w 144684"/>
                <a:gd name="connsiteY237" fmla="*/ 75438 h 97059"/>
                <a:gd name="connsiteX238" fmla="*/ 23908 w 144684"/>
                <a:gd name="connsiteY238" fmla="*/ 76390 h 97059"/>
                <a:gd name="connsiteX239" fmla="*/ 22955 w 144684"/>
                <a:gd name="connsiteY239" fmla="*/ 77057 h 97059"/>
                <a:gd name="connsiteX240" fmla="*/ 23241 w 144684"/>
                <a:gd name="connsiteY240" fmla="*/ 78391 h 97059"/>
                <a:gd name="connsiteX241" fmla="*/ 22955 w 144684"/>
                <a:gd name="connsiteY241" fmla="*/ 79058 h 97059"/>
                <a:gd name="connsiteX242" fmla="*/ 22288 w 144684"/>
                <a:gd name="connsiteY242" fmla="*/ 79058 h 97059"/>
                <a:gd name="connsiteX243" fmla="*/ 22288 w 144684"/>
                <a:gd name="connsiteY243" fmla="*/ 78677 h 97059"/>
                <a:gd name="connsiteX244" fmla="*/ 21622 w 144684"/>
                <a:gd name="connsiteY244" fmla="*/ 78677 h 97059"/>
                <a:gd name="connsiteX245" fmla="*/ 21622 w 144684"/>
                <a:gd name="connsiteY245" fmla="*/ 79724 h 97059"/>
                <a:gd name="connsiteX246" fmla="*/ 21336 w 144684"/>
                <a:gd name="connsiteY246" fmla="*/ 80010 h 97059"/>
                <a:gd name="connsiteX247" fmla="*/ 20669 w 144684"/>
                <a:gd name="connsiteY247" fmla="*/ 80391 h 97059"/>
                <a:gd name="connsiteX248" fmla="*/ 20669 w 144684"/>
                <a:gd name="connsiteY248" fmla="*/ 80962 h 97059"/>
                <a:gd name="connsiteX249" fmla="*/ 20288 w 144684"/>
                <a:gd name="connsiteY249" fmla="*/ 81343 h 97059"/>
                <a:gd name="connsiteX250" fmla="*/ 19336 w 144684"/>
                <a:gd name="connsiteY250" fmla="*/ 81629 h 97059"/>
                <a:gd name="connsiteX251" fmla="*/ 19050 w 144684"/>
                <a:gd name="connsiteY251" fmla="*/ 82296 h 97059"/>
                <a:gd name="connsiteX252" fmla="*/ 19050 w 144684"/>
                <a:gd name="connsiteY252" fmla="*/ 82677 h 97059"/>
                <a:gd name="connsiteX253" fmla="*/ 19717 w 144684"/>
                <a:gd name="connsiteY253" fmla="*/ 82677 h 97059"/>
                <a:gd name="connsiteX254" fmla="*/ 19717 w 144684"/>
                <a:gd name="connsiteY254" fmla="*/ 83344 h 97059"/>
                <a:gd name="connsiteX255" fmla="*/ 19050 w 144684"/>
                <a:gd name="connsiteY255" fmla="*/ 83630 h 97059"/>
                <a:gd name="connsiteX256" fmla="*/ 18383 w 144684"/>
                <a:gd name="connsiteY256" fmla="*/ 84296 h 97059"/>
                <a:gd name="connsiteX257" fmla="*/ 18002 w 144684"/>
                <a:gd name="connsiteY257" fmla="*/ 83915 h 97059"/>
                <a:gd name="connsiteX258" fmla="*/ 17335 w 144684"/>
                <a:gd name="connsiteY258" fmla="*/ 84582 h 97059"/>
                <a:gd name="connsiteX259" fmla="*/ 17050 w 144684"/>
                <a:gd name="connsiteY259" fmla="*/ 85249 h 97059"/>
                <a:gd name="connsiteX260" fmla="*/ 16383 w 144684"/>
                <a:gd name="connsiteY260" fmla="*/ 85630 h 97059"/>
                <a:gd name="connsiteX261" fmla="*/ 15716 w 144684"/>
                <a:gd name="connsiteY261" fmla="*/ 86296 h 97059"/>
                <a:gd name="connsiteX262" fmla="*/ 15431 w 144684"/>
                <a:gd name="connsiteY262" fmla="*/ 85915 h 97059"/>
                <a:gd name="connsiteX263" fmla="*/ 14383 w 144684"/>
                <a:gd name="connsiteY263" fmla="*/ 85915 h 97059"/>
                <a:gd name="connsiteX264" fmla="*/ 14383 w 144684"/>
                <a:gd name="connsiteY264" fmla="*/ 86296 h 97059"/>
                <a:gd name="connsiteX265" fmla="*/ 13811 w 144684"/>
                <a:gd name="connsiteY265" fmla="*/ 86296 h 97059"/>
                <a:gd name="connsiteX266" fmla="*/ 13430 w 144684"/>
                <a:gd name="connsiteY266" fmla="*/ 85915 h 97059"/>
                <a:gd name="connsiteX267" fmla="*/ 12763 w 144684"/>
                <a:gd name="connsiteY267" fmla="*/ 86296 h 97059"/>
                <a:gd name="connsiteX268" fmla="*/ 12097 w 144684"/>
                <a:gd name="connsiteY268" fmla="*/ 85915 h 97059"/>
                <a:gd name="connsiteX269" fmla="*/ 12097 w 144684"/>
                <a:gd name="connsiteY269" fmla="*/ 86296 h 97059"/>
                <a:gd name="connsiteX270" fmla="*/ 11144 w 144684"/>
                <a:gd name="connsiteY270" fmla="*/ 86296 h 97059"/>
                <a:gd name="connsiteX271" fmla="*/ 11144 w 144684"/>
                <a:gd name="connsiteY271" fmla="*/ 84582 h 97059"/>
                <a:gd name="connsiteX272" fmla="*/ 10477 w 144684"/>
                <a:gd name="connsiteY272" fmla="*/ 83915 h 97059"/>
                <a:gd name="connsiteX273" fmla="*/ 9811 w 144684"/>
                <a:gd name="connsiteY273" fmla="*/ 83630 h 97059"/>
                <a:gd name="connsiteX274" fmla="*/ 9525 w 144684"/>
                <a:gd name="connsiteY274" fmla="*/ 83630 h 97059"/>
                <a:gd name="connsiteX275" fmla="*/ 9144 w 144684"/>
                <a:gd name="connsiteY275" fmla="*/ 83344 h 97059"/>
                <a:gd name="connsiteX276" fmla="*/ 8858 w 144684"/>
                <a:gd name="connsiteY276" fmla="*/ 83630 h 97059"/>
                <a:gd name="connsiteX277" fmla="*/ 7906 w 144684"/>
                <a:gd name="connsiteY277" fmla="*/ 82963 h 97059"/>
                <a:gd name="connsiteX278" fmla="*/ 7239 w 144684"/>
                <a:gd name="connsiteY278" fmla="*/ 82963 h 97059"/>
                <a:gd name="connsiteX279" fmla="*/ 7906 w 144684"/>
                <a:gd name="connsiteY279" fmla="*/ 82296 h 97059"/>
                <a:gd name="connsiteX280" fmla="*/ 7525 w 144684"/>
                <a:gd name="connsiteY280" fmla="*/ 82010 h 97059"/>
                <a:gd name="connsiteX281" fmla="*/ 6191 w 144684"/>
                <a:gd name="connsiteY281" fmla="*/ 81629 h 97059"/>
                <a:gd name="connsiteX282" fmla="*/ 4953 w 144684"/>
                <a:gd name="connsiteY282" fmla="*/ 82010 h 97059"/>
                <a:gd name="connsiteX283" fmla="*/ 3905 w 144684"/>
                <a:gd name="connsiteY283" fmla="*/ 82010 h 97059"/>
                <a:gd name="connsiteX284" fmla="*/ 4286 w 144684"/>
                <a:gd name="connsiteY284" fmla="*/ 79724 h 97059"/>
                <a:gd name="connsiteX285" fmla="*/ 3905 w 144684"/>
                <a:gd name="connsiteY285" fmla="*/ 79343 h 97059"/>
                <a:gd name="connsiteX286" fmla="*/ 4572 w 144684"/>
                <a:gd name="connsiteY286" fmla="*/ 78677 h 97059"/>
                <a:gd name="connsiteX287" fmla="*/ 4286 w 144684"/>
                <a:gd name="connsiteY287" fmla="*/ 78391 h 97059"/>
                <a:gd name="connsiteX288" fmla="*/ 5239 w 144684"/>
                <a:gd name="connsiteY288" fmla="*/ 77438 h 97059"/>
                <a:gd name="connsiteX289" fmla="*/ 5239 w 144684"/>
                <a:gd name="connsiteY289" fmla="*/ 76771 h 97059"/>
                <a:gd name="connsiteX290" fmla="*/ 5525 w 144684"/>
                <a:gd name="connsiteY290" fmla="*/ 76390 h 97059"/>
                <a:gd name="connsiteX291" fmla="*/ 4953 w 144684"/>
                <a:gd name="connsiteY291" fmla="*/ 75057 h 97059"/>
                <a:gd name="connsiteX292" fmla="*/ 4286 w 144684"/>
                <a:gd name="connsiteY292" fmla="*/ 75057 h 97059"/>
                <a:gd name="connsiteX293" fmla="*/ 3905 w 144684"/>
                <a:gd name="connsiteY293" fmla="*/ 74771 h 97059"/>
                <a:gd name="connsiteX294" fmla="*/ 1333 w 144684"/>
                <a:gd name="connsiteY294" fmla="*/ 73819 h 97059"/>
                <a:gd name="connsiteX295" fmla="*/ 0 w 144684"/>
                <a:gd name="connsiteY295" fmla="*/ 71533 h 97059"/>
                <a:gd name="connsiteX296" fmla="*/ 0 w 144684"/>
                <a:gd name="connsiteY296" fmla="*/ 71152 h 97059"/>
                <a:gd name="connsiteX297" fmla="*/ 286 w 144684"/>
                <a:gd name="connsiteY297" fmla="*/ 71152 h 97059"/>
                <a:gd name="connsiteX298" fmla="*/ 286 w 144684"/>
                <a:gd name="connsiteY298" fmla="*/ 71533 h 97059"/>
                <a:gd name="connsiteX299" fmla="*/ 1333 w 144684"/>
                <a:gd name="connsiteY299" fmla="*/ 71533 h 97059"/>
                <a:gd name="connsiteX300" fmla="*/ 2000 w 144684"/>
                <a:gd name="connsiteY300" fmla="*/ 70866 h 97059"/>
                <a:gd name="connsiteX301" fmla="*/ 2000 w 144684"/>
                <a:gd name="connsiteY301" fmla="*/ 69533 h 97059"/>
                <a:gd name="connsiteX302" fmla="*/ 2286 w 144684"/>
                <a:gd name="connsiteY302" fmla="*/ 69152 h 97059"/>
                <a:gd name="connsiteX303" fmla="*/ 2572 w 144684"/>
                <a:gd name="connsiteY303" fmla="*/ 69152 h 97059"/>
                <a:gd name="connsiteX304" fmla="*/ 2572 w 144684"/>
                <a:gd name="connsiteY304" fmla="*/ 68866 h 97059"/>
                <a:gd name="connsiteX305" fmla="*/ 2953 w 144684"/>
                <a:gd name="connsiteY305" fmla="*/ 68866 h 97059"/>
                <a:gd name="connsiteX306" fmla="*/ 2953 w 144684"/>
                <a:gd name="connsiteY306" fmla="*/ 68580 h 97059"/>
                <a:gd name="connsiteX307" fmla="*/ 3238 w 144684"/>
                <a:gd name="connsiteY307" fmla="*/ 68580 h 97059"/>
                <a:gd name="connsiteX308" fmla="*/ 3238 w 144684"/>
                <a:gd name="connsiteY308" fmla="*/ 68199 h 97059"/>
                <a:gd name="connsiteX309" fmla="*/ 3619 w 144684"/>
                <a:gd name="connsiteY309" fmla="*/ 68199 h 97059"/>
                <a:gd name="connsiteX310" fmla="*/ 3905 w 144684"/>
                <a:gd name="connsiteY310" fmla="*/ 67913 h 97059"/>
                <a:gd name="connsiteX311" fmla="*/ 3905 w 144684"/>
                <a:gd name="connsiteY311" fmla="*/ 67246 h 97059"/>
                <a:gd name="connsiteX312" fmla="*/ 4572 w 144684"/>
                <a:gd name="connsiteY312" fmla="*/ 67246 h 97059"/>
                <a:gd name="connsiteX313" fmla="*/ 4286 w 144684"/>
                <a:gd name="connsiteY313" fmla="*/ 66865 h 97059"/>
                <a:gd name="connsiteX314" fmla="*/ 4572 w 144684"/>
                <a:gd name="connsiteY314" fmla="*/ 66865 h 97059"/>
                <a:gd name="connsiteX315" fmla="*/ 4572 w 144684"/>
                <a:gd name="connsiteY315" fmla="*/ 65913 h 97059"/>
                <a:gd name="connsiteX316" fmla="*/ 5525 w 144684"/>
                <a:gd name="connsiteY316" fmla="*/ 65913 h 97059"/>
                <a:gd name="connsiteX317" fmla="*/ 6572 w 144684"/>
                <a:gd name="connsiteY317" fmla="*/ 65627 h 97059"/>
                <a:gd name="connsiteX318" fmla="*/ 7906 w 144684"/>
                <a:gd name="connsiteY318" fmla="*/ 65913 h 97059"/>
                <a:gd name="connsiteX319" fmla="*/ 8192 w 144684"/>
                <a:gd name="connsiteY319" fmla="*/ 65627 h 97059"/>
                <a:gd name="connsiteX320" fmla="*/ 9525 w 144684"/>
                <a:gd name="connsiteY320" fmla="*/ 65627 h 97059"/>
                <a:gd name="connsiteX321" fmla="*/ 9525 w 144684"/>
                <a:gd name="connsiteY321" fmla="*/ 65246 h 97059"/>
                <a:gd name="connsiteX322" fmla="*/ 9525 w 144684"/>
                <a:gd name="connsiteY322" fmla="*/ 65627 h 97059"/>
                <a:gd name="connsiteX323" fmla="*/ 9525 w 144684"/>
                <a:gd name="connsiteY323" fmla="*/ 65246 h 97059"/>
                <a:gd name="connsiteX324" fmla="*/ 9811 w 144684"/>
                <a:gd name="connsiteY324" fmla="*/ 65246 h 97059"/>
                <a:gd name="connsiteX325" fmla="*/ 10192 w 144684"/>
                <a:gd name="connsiteY325" fmla="*/ 64960 h 97059"/>
                <a:gd name="connsiteX326" fmla="*/ 10192 w 144684"/>
                <a:gd name="connsiteY326" fmla="*/ 64580 h 97059"/>
                <a:gd name="connsiteX327" fmla="*/ 10477 w 144684"/>
                <a:gd name="connsiteY327" fmla="*/ 64580 h 97059"/>
                <a:gd name="connsiteX328" fmla="*/ 10477 w 144684"/>
                <a:gd name="connsiteY328" fmla="*/ 64960 h 97059"/>
                <a:gd name="connsiteX329" fmla="*/ 10858 w 144684"/>
                <a:gd name="connsiteY329" fmla="*/ 64580 h 97059"/>
                <a:gd name="connsiteX330" fmla="*/ 11430 w 144684"/>
                <a:gd name="connsiteY330" fmla="*/ 64580 h 97059"/>
                <a:gd name="connsiteX331" fmla="*/ 11430 w 144684"/>
                <a:gd name="connsiteY331" fmla="*/ 63627 h 97059"/>
                <a:gd name="connsiteX332" fmla="*/ 11811 w 144684"/>
                <a:gd name="connsiteY332" fmla="*/ 63627 h 97059"/>
                <a:gd name="connsiteX333" fmla="*/ 11811 w 144684"/>
                <a:gd name="connsiteY333" fmla="*/ 63913 h 97059"/>
                <a:gd name="connsiteX334" fmla="*/ 12097 w 144684"/>
                <a:gd name="connsiteY334" fmla="*/ 63627 h 97059"/>
                <a:gd name="connsiteX335" fmla="*/ 12097 w 144684"/>
                <a:gd name="connsiteY335" fmla="*/ 63913 h 97059"/>
                <a:gd name="connsiteX336" fmla="*/ 12478 w 144684"/>
                <a:gd name="connsiteY336" fmla="*/ 63627 h 97059"/>
                <a:gd name="connsiteX337" fmla="*/ 12478 w 144684"/>
                <a:gd name="connsiteY337" fmla="*/ 62960 h 97059"/>
                <a:gd name="connsiteX338" fmla="*/ 12763 w 144684"/>
                <a:gd name="connsiteY338" fmla="*/ 62960 h 97059"/>
                <a:gd name="connsiteX339" fmla="*/ 12763 w 144684"/>
                <a:gd name="connsiteY339" fmla="*/ 62675 h 97059"/>
                <a:gd name="connsiteX340" fmla="*/ 13144 w 144684"/>
                <a:gd name="connsiteY340" fmla="*/ 62960 h 97059"/>
                <a:gd name="connsiteX341" fmla="*/ 13144 w 144684"/>
                <a:gd name="connsiteY341" fmla="*/ 62675 h 97059"/>
                <a:gd name="connsiteX342" fmla="*/ 13144 w 144684"/>
                <a:gd name="connsiteY342" fmla="*/ 62960 h 97059"/>
                <a:gd name="connsiteX343" fmla="*/ 13430 w 144684"/>
                <a:gd name="connsiteY343" fmla="*/ 62960 h 97059"/>
                <a:gd name="connsiteX344" fmla="*/ 13811 w 144684"/>
                <a:gd name="connsiteY344" fmla="*/ 62675 h 97059"/>
                <a:gd name="connsiteX345" fmla="*/ 14383 w 144684"/>
                <a:gd name="connsiteY345" fmla="*/ 62675 h 97059"/>
                <a:gd name="connsiteX346" fmla="*/ 14383 w 144684"/>
                <a:gd name="connsiteY346" fmla="*/ 62008 h 97059"/>
                <a:gd name="connsiteX347" fmla="*/ 14764 w 144684"/>
                <a:gd name="connsiteY347" fmla="*/ 62008 h 97059"/>
                <a:gd name="connsiteX348" fmla="*/ 14764 w 144684"/>
                <a:gd name="connsiteY348" fmla="*/ 61627 h 97059"/>
                <a:gd name="connsiteX349" fmla="*/ 15050 w 144684"/>
                <a:gd name="connsiteY349" fmla="*/ 61627 h 97059"/>
                <a:gd name="connsiteX350" fmla="*/ 15050 w 144684"/>
                <a:gd name="connsiteY350" fmla="*/ 61341 h 97059"/>
                <a:gd name="connsiteX351" fmla="*/ 14764 w 144684"/>
                <a:gd name="connsiteY351" fmla="*/ 61341 h 97059"/>
                <a:gd name="connsiteX352" fmla="*/ 15050 w 144684"/>
                <a:gd name="connsiteY352" fmla="*/ 61341 h 97059"/>
                <a:gd name="connsiteX353" fmla="*/ 15050 w 144684"/>
                <a:gd name="connsiteY353" fmla="*/ 60674 h 97059"/>
                <a:gd name="connsiteX354" fmla="*/ 15716 w 144684"/>
                <a:gd name="connsiteY354" fmla="*/ 60674 h 97059"/>
                <a:gd name="connsiteX355" fmla="*/ 16097 w 144684"/>
                <a:gd name="connsiteY355" fmla="*/ 60960 h 97059"/>
                <a:gd name="connsiteX356" fmla="*/ 16383 w 144684"/>
                <a:gd name="connsiteY356" fmla="*/ 60674 h 97059"/>
                <a:gd name="connsiteX357" fmla="*/ 17050 w 144684"/>
                <a:gd name="connsiteY357" fmla="*/ 60674 h 97059"/>
                <a:gd name="connsiteX358" fmla="*/ 17050 w 144684"/>
                <a:gd name="connsiteY358" fmla="*/ 60008 h 97059"/>
                <a:gd name="connsiteX359" fmla="*/ 17335 w 144684"/>
                <a:gd name="connsiteY359" fmla="*/ 60008 h 97059"/>
                <a:gd name="connsiteX360" fmla="*/ 17335 w 144684"/>
                <a:gd name="connsiteY360" fmla="*/ 59341 h 97059"/>
                <a:gd name="connsiteX361" fmla="*/ 17717 w 144684"/>
                <a:gd name="connsiteY361" fmla="*/ 59341 h 97059"/>
                <a:gd name="connsiteX362" fmla="*/ 17717 w 144684"/>
                <a:gd name="connsiteY362" fmla="*/ 59055 h 97059"/>
                <a:gd name="connsiteX363" fmla="*/ 18669 w 144684"/>
                <a:gd name="connsiteY363" fmla="*/ 59055 h 97059"/>
                <a:gd name="connsiteX364" fmla="*/ 18669 w 144684"/>
                <a:gd name="connsiteY364" fmla="*/ 58674 h 97059"/>
                <a:gd name="connsiteX365" fmla="*/ 18669 w 144684"/>
                <a:gd name="connsiteY365" fmla="*/ 59055 h 97059"/>
                <a:gd name="connsiteX366" fmla="*/ 19050 w 144684"/>
                <a:gd name="connsiteY366" fmla="*/ 59341 h 97059"/>
                <a:gd name="connsiteX367" fmla="*/ 19050 w 144684"/>
                <a:gd name="connsiteY367" fmla="*/ 59055 h 97059"/>
                <a:gd name="connsiteX368" fmla="*/ 19717 w 144684"/>
                <a:gd name="connsiteY368" fmla="*/ 59341 h 97059"/>
                <a:gd name="connsiteX369" fmla="*/ 19717 w 144684"/>
                <a:gd name="connsiteY369" fmla="*/ 59055 h 97059"/>
                <a:gd name="connsiteX370" fmla="*/ 20002 w 144684"/>
                <a:gd name="connsiteY370" fmla="*/ 59341 h 97059"/>
                <a:gd name="connsiteX371" fmla="*/ 20002 w 144684"/>
                <a:gd name="connsiteY371" fmla="*/ 59055 h 97059"/>
                <a:gd name="connsiteX372" fmla="*/ 20955 w 144684"/>
                <a:gd name="connsiteY372" fmla="*/ 59055 h 97059"/>
                <a:gd name="connsiteX373" fmla="*/ 20955 w 144684"/>
                <a:gd name="connsiteY373" fmla="*/ 59341 h 97059"/>
                <a:gd name="connsiteX374" fmla="*/ 21336 w 144684"/>
                <a:gd name="connsiteY374" fmla="*/ 59627 h 97059"/>
                <a:gd name="connsiteX375" fmla="*/ 21336 w 144684"/>
                <a:gd name="connsiteY375" fmla="*/ 59341 h 97059"/>
                <a:gd name="connsiteX376" fmla="*/ 21622 w 144684"/>
                <a:gd name="connsiteY376" fmla="*/ 59627 h 97059"/>
                <a:gd name="connsiteX377" fmla="*/ 21622 w 144684"/>
                <a:gd name="connsiteY377" fmla="*/ 60008 h 97059"/>
                <a:gd name="connsiteX378" fmla="*/ 22003 w 144684"/>
                <a:gd name="connsiteY378" fmla="*/ 60008 h 97059"/>
                <a:gd name="connsiteX379" fmla="*/ 21622 w 144684"/>
                <a:gd name="connsiteY379" fmla="*/ 59627 h 97059"/>
                <a:gd name="connsiteX380" fmla="*/ 22288 w 144684"/>
                <a:gd name="connsiteY380" fmla="*/ 59627 h 97059"/>
                <a:gd name="connsiteX381" fmla="*/ 22288 w 144684"/>
                <a:gd name="connsiteY381" fmla="*/ 60008 h 97059"/>
                <a:gd name="connsiteX382" fmla="*/ 22669 w 144684"/>
                <a:gd name="connsiteY382" fmla="*/ 60008 h 97059"/>
                <a:gd name="connsiteX383" fmla="*/ 22669 w 144684"/>
                <a:gd name="connsiteY383" fmla="*/ 59627 h 97059"/>
                <a:gd name="connsiteX384" fmla="*/ 22955 w 144684"/>
                <a:gd name="connsiteY384" fmla="*/ 60008 h 97059"/>
                <a:gd name="connsiteX385" fmla="*/ 22955 w 144684"/>
                <a:gd name="connsiteY385" fmla="*/ 59627 h 97059"/>
                <a:gd name="connsiteX386" fmla="*/ 23622 w 144684"/>
                <a:gd name="connsiteY386" fmla="*/ 59627 h 97059"/>
                <a:gd name="connsiteX387" fmla="*/ 23622 w 144684"/>
                <a:gd name="connsiteY387" fmla="*/ 60008 h 97059"/>
                <a:gd name="connsiteX388" fmla="*/ 23908 w 144684"/>
                <a:gd name="connsiteY388" fmla="*/ 60008 h 97059"/>
                <a:gd name="connsiteX389" fmla="*/ 23908 w 144684"/>
                <a:gd name="connsiteY389" fmla="*/ 60293 h 97059"/>
                <a:gd name="connsiteX390" fmla="*/ 25241 w 144684"/>
                <a:gd name="connsiteY390" fmla="*/ 60293 h 97059"/>
                <a:gd name="connsiteX391" fmla="*/ 25622 w 144684"/>
                <a:gd name="connsiteY391" fmla="*/ 60008 h 97059"/>
                <a:gd name="connsiteX392" fmla="*/ 25908 w 144684"/>
                <a:gd name="connsiteY392" fmla="*/ 60008 h 97059"/>
                <a:gd name="connsiteX393" fmla="*/ 26194 w 144684"/>
                <a:gd name="connsiteY393" fmla="*/ 59627 h 97059"/>
                <a:gd name="connsiteX394" fmla="*/ 26575 w 144684"/>
                <a:gd name="connsiteY394" fmla="*/ 60008 h 97059"/>
                <a:gd name="connsiteX395" fmla="*/ 27527 w 144684"/>
                <a:gd name="connsiteY395" fmla="*/ 59627 h 97059"/>
                <a:gd name="connsiteX396" fmla="*/ 27908 w 144684"/>
                <a:gd name="connsiteY396" fmla="*/ 59341 h 97059"/>
                <a:gd name="connsiteX397" fmla="*/ 27908 w 144684"/>
                <a:gd name="connsiteY397" fmla="*/ 59055 h 97059"/>
                <a:gd name="connsiteX398" fmla="*/ 28575 w 144684"/>
                <a:gd name="connsiteY398" fmla="*/ 58674 h 97059"/>
                <a:gd name="connsiteX399" fmla="*/ 28575 w 144684"/>
                <a:gd name="connsiteY399" fmla="*/ 59055 h 97059"/>
                <a:gd name="connsiteX400" fmla="*/ 27908 w 144684"/>
                <a:gd name="connsiteY400" fmla="*/ 59055 h 97059"/>
                <a:gd name="connsiteX401" fmla="*/ 27908 w 144684"/>
                <a:gd name="connsiteY401" fmla="*/ 59341 h 97059"/>
                <a:gd name="connsiteX402" fmla="*/ 28194 w 144684"/>
                <a:gd name="connsiteY402" fmla="*/ 59627 h 97059"/>
                <a:gd name="connsiteX403" fmla="*/ 28575 w 144684"/>
                <a:gd name="connsiteY403" fmla="*/ 59627 h 97059"/>
                <a:gd name="connsiteX404" fmla="*/ 28575 w 144684"/>
                <a:gd name="connsiteY404" fmla="*/ 59055 h 97059"/>
                <a:gd name="connsiteX405" fmla="*/ 28575 w 144684"/>
                <a:gd name="connsiteY405" fmla="*/ 59341 h 97059"/>
                <a:gd name="connsiteX406" fmla="*/ 29242 w 144684"/>
                <a:gd name="connsiteY406" fmla="*/ 59341 h 97059"/>
                <a:gd name="connsiteX407" fmla="*/ 29813 w 144684"/>
                <a:gd name="connsiteY407" fmla="*/ 59055 h 97059"/>
                <a:gd name="connsiteX408" fmla="*/ 30194 w 144684"/>
                <a:gd name="connsiteY408" fmla="*/ 59055 h 97059"/>
                <a:gd name="connsiteX409" fmla="*/ 29813 w 144684"/>
                <a:gd name="connsiteY409" fmla="*/ 58674 h 97059"/>
                <a:gd name="connsiteX410" fmla="*/ 30480 w 144684"/>
                <a:gd name="connsiteY410" fmla="*/ 58674 h 97059"/>
                <a:gd name="connsiteX411" fmla="*/ 30861 w 144684"/>
                <a:gd name="connsiteY411" fmla="*/ 58388 h 97059"/>
                <a:gd name="connsiteX412" fmla="*/ 30861 w 144684"/>
                <a:gd name="connsiteY412" fmla="*/ 58007 h 97059"/>
                <a:gd name="connsiteX413" fmla="*/ 31147 w 144684"/>
                <a:gd name="connsiteY413" fmla="*/ 58007 h 97059"/>
                <a:gd name="connsiteX414" fmla="*/ 31147 w 144684"/>
                <a:gd name="connsiteY414" fmla="*/ 57721 h 97059"/>
                <a:gd name="connsiteX415" fmla="*/ 31813 w 144684"/>
                <a:gd name="connsiteY415" fmla="*/ 57721 h 97059"/>
                <a:gd name="connsiteX416" fmla="*/ 31813 w 144684"/>
                <a:gd name="connsiteY416" fmla="*/ 57340 h 97059"/>
                <a:gd name="connsiteX417" fmla="*/ 32194 w 144684"/>
                <a:gd name="connsiteY417" fmla="*/ 57340 h 97059"/>
                <a:gd name="connsiteX418" fmla="*/ 32194 w 144684"/>
                <a:gd name="connsiteY418" fmla="*/ 57055 h 97059"/>
                <a:gd name="connsiteX419" fmla="*/ 32480 w 144684"/>
                <a:gd name="connsiteY419" fmla="*/ 57055 h 97059"/>
                <a:gd name="connsiteX420" fmla="*/ 32480 w 144684"/>
                <a:gd name="connsiteY420" fmla="*/ 57340 h 97059"/>
                <a:gd name="connsiteX421" fmla="*/ 32480 w 144684"/>
                <a:gd name="connsiteY421" fmla="*/ 57055 h 97059"/>
                <a:gd name="connsiteX422" fmla="*/ 32766 w 144684"/>
                <a:gd name="connsiteY422" fmla="*/ 57055 h 97059"/>
                <a:gd name="connsiteX423" fmla="*/ 33433 w 144684"/>
                <a:gd name="connsiteY423" fmla="*/ 56674 h 97059"/>
                <a:gd name="connsiteX424" fmla="*/ 33814 w 144684"/>
                <a:gd name="connsiteY424" fmla="*/ 56674 h 97059"/>
                <a:gd name="connsiteX425" fmla="*/ 33814 w 144684"/>
                <a:gd name="connsiteY425" fmla="*/ 56388 h 97059"/>
                <a:gd name="connsiteX426" fmla="*/ 34100 w 144684"/>
                <a:gd name="connsiteY426" fmla="*/ 56388 h 97059"/>
                <a:gd name="connsiteX427" fmla="*/ 34100 w 144684"/>
                <a:gd name="connsiteY427" fmla="*/ 56102 h 97059"/>
                <a:gd name="connsiteX428" fmla="*/ 34481 w 144684"/>
                <a:gd name="connsiteY428" fmla="*/ 55721 h 97059"/>
                <a:gd name="connsiteX429" fmla="*/ 34766 w 144684"/>
                <a:gd name="connsiteY429" fmla="*/ 55721 h 97059"/>
                <a:gd name="connsiteX430" fmla="*/ 34766 w 144684"/>
                <a:gd name="connsiteY430" fmla="*/ 55055 h 97059"/>
                <a:gd name="connsiteX431" fmla="*/ 35147 w 144684"/>
                <a:gd name="connsiteY431" fmla="*/ 55055 h 97059"/>
                <a:gd name="connsiteX432" fmla="*/ 35147 w 144684"/>
                <a:gd name="connsiteY432" fmla="*/ 54102 h 97059"/>
                <a:gd name="connsiteX433" fmla="*/ 35433 w 144684"/>
                <a:gd name="connsiteY433" fmla="*/ 54102 h 97059"/>
                <a:gd name="connsiteX434" fmla="*/ 35433 w 144684"/>
                <a:gd name="connsiteY434" fmla="*/ 53721 h 97059"/>
                <a:gd name="connsiteX435" fmla="*/ 35719 w 144684"/>
                <a:gd name="connsiteY435" fmla="*/ 53721 h 97059"/>
                <a:gd name="connsiteX436" fmla="*/ 35719 w 144684"/>
                <a:gd name="connsiteY436" fmla="*/ 53150 h 97059"/>
                <a:gd name="connsiteX437" fmla="*/ 36100 w 144684"/>
                <a:gd name="connsiteY437" fmla="*/ 53150 h 97059"/>
                <a:gd name="connsiteX438" fmla="*/ 36100 w 144684"/>
                <a:gd name="connsiteY438" fmla="*/ 52768 h 97059"/>
                <a:gd name="connsiteX439" fmla="*/ 36100 w 144684"/>
                <a:gd name="connsiteY439" fmla="*/ 53150 h 97059"/>
                <a:gd name="connsiteX440" fmla="*/ 36385 w 144684"/>
                <a:gd name="connsiteY440" fmla="*/ 52768 h 97059"/>
                <a:gd name="connsiteX441" fmla="*/ 36767 w 144684"/>
                <a:gd name="connsiteY441" fmla="*/ 52102 h 97059"/>
                <a:gd name="connsiteX442" fmla="*/ 36767 w 144684"/>
                <a:gd name="connsiteY442" fmla="*/ 51816 h 97059"/>
                <a:gd name="connsiteX443" fmla="*/ 38100 w 144684"/>
                <a:gd name="connsiteY443" fmla="*/ 51816 h 97059"/>
                <a:gd name="connsiteX444" fmla="*/ 38100 w 144684"/>
                <a:gd name="connsiteY444" fmla="*/ 51435 h 97059"/>
                <a:gd name="connsiteX445" fmla="*/ 38386 w 144684"/>
                <a:gd name="connsiteY445" fmla="*/ 51435 h 97059"/>
                <a:gd name="connsiteX446" fmla="*/ 39052 w 144684"/>
                <a:gd name="connsiteY446" fmla="*/ 51816 h 97059"/>
                <a:gd name="connsiteX447" fmla="*/ 39052 w 144684"/>
                <a:gd name="connsiteY447" fmla="*/ 51435 h 97059"/>
                <a:gd name="connsiteX448" fmla="*/ 39338 w 144684"/>
                <a:gd name="connsiteY448" fmla="*/ 51816 h 97059"/>
                <a:gd name="connsiteX449" fmla="*/ 39338 w 144684"/>
                <a:gd name="connsiteY449" fmla="*/ 51435 h 97059"/>
                <a:gd name="connsiteX450" fmla="*/ 40386 w 144684"/>
                <a:gd name="connsiteY450" fmla="*/ 51435 h 97059"/>
                <a:gd name="connsiteX451" fmla="*/ 40672 w 144684"/>
                <a:gd name="connsiteY451" fmla="*/ 51816 h 97059"/>
                <a:gd name="connsiteX452" fmla="*/ 40672 w 144684"/>
                <a:gd name="connsiteY452" fmla="*/ 51435 h 97059"/>
                <a:gd name="connsiteX453" fmla="*/ 42005 w 144684"/>
                <a:gd name="connsiteY453" fmla="*/ 51435 h 97059"/>
                <a:gd name="connsiteX454" fmla="*/ 42291 w 144684"/>
                <a:gd name="connsiteY454" fmla="*/ 50768 h 97059"/>
                <a:gd name="connsiteX455" fmla="*/ 42672 w 144684"/>
                <a:gd name="connsiteY455" fmla="*/ 50768 h 97059"/>
                <a:gd name="connsiteX456" fmla="*/ 42672 w 144684"/>
                <a:gd name="connsiteY456" fmla="*/ 50483 h 97059"/>
                <a:gd name="connsiteX457" fmla="*/ 43339 w 144684"/>
                <a:gd name="connsiteY457" fmla="*/ 50483 h 97059"/>
                <a:gd name="connsiteX458" fmla="*/ 43339 w 144684"/>
                <a:gd name="connsiteY458" fmla="*/ 50197 h 97059"/>
                <a:gd name="connsiteX459" fmla="*/ 43625 w 144684"/>
                <a:gd name="connsiteY459" fmla="*/ 50197 h 97059"/>
                <a:gd name="connsiteX460" fmla="*/ 44006 w 144684"/>
                <a:gd name="connsiteY460" fmla="*/ 49816 h 97059"/>
                <a:gd name="connsiteX461" fmla="*/ 44006 w 144684"/>
                <a:gd name="connsiteY461" fmla="*/ 49530 h 97059"/>
                <a:gd name="connsiteX462" fmla="*/ 44291 w 144684"/>
                <a:gd name="connsiteY462" fmla="*/ 49530 h 97059"/>
                <a:gd name="connsiteX463" fmla="*/ 44291 w 144684"/>
                <a:gd name="connsiteY463" fmla="*/ 49149 h 97059"/>
                <a:gd name="connsiteX464" fmla="*/ 44577 w 144684"/>
                <a:gd name="connsiteY464" fmla="*/ 49149 h 97059"/>
                <a:gd name="connsiteX465" fmla="*/ 44577 w 144684"/>
                <a:gd name="connsiteY465" fmla="*/ 48863 h 97059"/>
                <a:gd name="connsiteX466" fmla="*/ 44958 w 144684"/>
                <a:gd name="connsiteY466" fmla="*/ 48863 h 97059"/>
                <a:gd name="connsiteX467" fmla="*/ 44958 w 144684"/>
                <a:gd name="connsiteY467" fmla="*/ 48482 h 97059"/>
                <a:gd name="connsiteX468" fmla="*/ 45244 w 144684"/>
                <a:gd name="connsiteY468" fmla="*/ 48196 h 97059"/>
                <a:gd name="connsiteX469" fmla="*/ 44958 w 144684"/>
                <a:gd name="connsiteY469" fmla="*/ 48196 h 97059"/>
                <a:gd name="connsiteX470" fmla="*/ 44958 w 144684"/>
                <a:gd name="connsiteY470" fmla="*/ 47815 h 97059"/>
                <a:gd name="connsiteX471" fmla="*/ 45244 w 144684"/>
                <a:gd name="connsiteY471" fmla="*/ 47815 h 97059"/>
                <a:gd name="connsiteX472" fmla="*/ 45625 w 144684"/>
                <a:gd name="connsiteY472" fmla="*/ 47244 h 97059"/>
                <a:gd name="connsiteX473" fmla="*/ 45625 w 144684"/>
                <a:gd name="connsiteY473" fmla="*/ 46863 h 97059"/>
                <a:gd name="connsiteX474" fmla="*/ 45910 w 144684"/>
                <a:gd name="connsiteY474" fmla="*/ 46863 h 97059"/>
                <a:gd name="connsiteX475" fmla="*/ 45625 w 144684"/>
                <a:gd name="connsiteY475" fmla="*/ 46863 h 97059"/>
                <a:gd name="connsiteX476" fmla="*/ 45910 w 144684"/>
                <a:gd name="connsiteY476" fmla="*/ 46863 h 97059"/>
                <a:gd name="connsiteX477" fmla="*/ 45910 w 144684"/>
                <a:gd name="connsiteY477" fmla="*/ 46196 h 97059"/>
                <a:gd name="connsiteX478" fmla="*/ 45910 w 144684"/>
                <a:gd name="connsiteY478" fmla="*/ 46577 h 97059"/>
                <a:gd name="connsiteX479" fmla="*/ 46292 w 144684"/>
                <a:gd name="connsiteY479" fmla="*/ 46577 h 97059"/>
                <a:gd name="connsiteX480" fmla="*/ 46292 w 144684"/>
                <a:gd name="connsiteY480" fmla="*/ 46196 h 97059"/>
                <a:gd name="connsiteX481" fmla="*/ 46958 w 144684"/>
                <a:gd name="connsiteY481" fmla="*/ 45244 h 97059"/>
                <a:gd name="connsiteX482" fmla="*/ 46958 w 144684"/>
                <a:gd name="connsiteY482" fmla="*/ 44863 h 97059"/>
                <a:gd name="connsiteX483" fmla="*/ 47530 w 144684"/>
                <a:gd name="connsiteY483" fmla="*/ 43910 h 97059"/>
                <a:gd name="connsiteX484" fmla="*/ 47530 w 144684"/>
                <a:gd name="connsiteY484" fmla="*/ 43625 h 97059"/>
                <a:gd name="connsiteX485" fmla="*/ 47911 w 144684"/>
                <a:gd name="connsiteY485" fmla="*/ 43625 h 97059"/>
                <a:gd name="connsiteX486" fmla="*/ 47911 w 144684"/>
                <a:gd name="connsiteY486" fmla="*/ 43243 h 97059"/>
                <a:gd name="connsiteX487" fmla="*/ 48196 w 144684"/>
                <a:gd name="connsiteY487" fmla="*/ 42291 h 97059"/>
                <a:gd name="connsiteX488" fmla="*/ 48196 w 144684"/>
                <a:gd name="connsiteY488" fmla="*/ 41624 h 97059"/>
                <a:gd name="connsiteX489" fmla="*/ 47911 w 144684"/>
                <a:gd name="connsiteY489" fmla="*/ 41624 h 97059"/>
                <a:gd name="connsiteX490" fmla="*/ 47911 w 144684"/>
                <a:gd name="connsiteY490" fmla="*/ 41339 h 97059"/>
                <a:gd name="connsiteX491" fmla="*/ 48196 w 144684"/>
                <a:gd name="connsiteY491" fmla="*/ 41339 h 97059"/>
                <a:gd name="connsiteX492" fmla="*/ 48196 w 144684"/>
                <a:gd name="connsiteY492" fmla="*/ 40957 h 97059"/>
                <a:gd name="connsiteX493" fmla="*/ 48577 w 144684"/>
                <a:gd name="connsiteY493" fmla="*/ 40957 h 97059"/>
                <a:gd name="connsiteX494" fmla="*/ 48577 w 144684"/>
                <a:gd name="connsiteY494" fmla="*/ 40005 h 97059"/>
                <a:gd name="connsiteX495" fmla="*/ 48863 w 144684"/>
                <a:gd name="connsiteY495" fmla="*/ 40005 h 97059"/>
                <a:gd name="connsiteX496" fmla="*/ 48863 w 144684"/>
                <a:gd name="connsiteY496" fmla="*/ 39338 h 97059"/>
                <a:gd name="connsiteX497" fmla="*/ 49244 w 144684"/>
                <a:gd name="connsiteY497" fmla="*/ 39338 h 97059"/>
                <a:gd name="connsiteX498" fmla="*/ 49244 w 144684"/>
                <a:gd name="connsiteY498" fmla="*/ 38671 h 97059"/>
                <a:gd name="connsiteX499" fmla="*/ 49530 w 144684"/>
                <a:gd name="connsiteY499" fmla="*/ 38386 h 97059"/>
                <a:gd name="connsiteX500" fmla="*/ 49530 w 144684"/>
                <a:gd name="connsiteY500" fmla="*/ 38005 h 97059"/>
                <a:gd name="connsiteX501" fmla="*/ 49911 w 144684"/>
                <a:gd name="connsiteY501" fmla="*/ 37719 h 97059"/>
                <a:gd name="connsiteX502" fmla="*/ 49911 w 144684"/>
                <a:gd name="connsiteY502" fmla="*/ 37052 h 97059"/>
                <a:gd name="connsiteX503" fmla="*/ 50197 w 144684"/>
                <a:gd name="connsiteY503" fmla="*/ 36671 h 97059"/>
                <a:gd name="connsiteX504" fmla="*/ 49911 w 144684"/>
                <a:gd name="connsiteY504" fmla="*/ 36385 h 97059"/>
                <a:gd name="connsiteX505" fmla="*/ 49911 w 144684"/>
                <a:gd name="connsiteY505" fmla="*/ 36004 h 97059"/>
                <a:gd name="connsiteX506" fmla="*/ 50197 w 144684"/>
                <a:gd name="connsiteY506" fmla="*/ 36385 h 97059"/>
                <a:gd name="connsiteX507" fmla="*/ 50483 w 144684"/>
                <a:gd name="connsiteY507" fmla="*/ 35719 h 97059"/>
                <a:gd name="connsiteX508" fmla="*/ 50483 w 144684"/>
                <a:gd name="connsiteY508" fmla="*/ 35052 h 97059"/>
                <a:gd name="connsiteX509" fmla="*/ 50197 w 144684"/>
                <a:gd name="connsiteY509" fmla="*/ 35052 h 97059"/>
                <a:gd name="connsiteX510" fmla="*/ 50483 w 144684"/>
                <a:gd name="connsiteY510" fmla="*/ 35052 h 97059"/>
                <a:gd name="connsiteX511" fmla="*/ 50483 w 144684"/>
                <a:gd name="connsiteY511" fmla="*/ 34385 h 97059"/>
                <a:gd name="connsiteX512" fmla="*/ 50863 w 144684"/>
                <a:gd name="connsiteY512" fmla="*/ 34100 h 97059"/>
                <a:gd name="connsiteX513" fmla="*/ 50483 w 144684"/>
                <a:gd name="connsiteY513" fmla="*/ 34100 h 97059"/>
                <a:gd name="connsiteX514" fmla="*/ 50863 w 144684"/>
                <a:gd name="connsiteY514" fmla="*/ 33718 h 97059"/>
                <a:gd name="connsiteX515" fmla="*/ 50863 w 144684"/>
                <a:gd name="connsiteY515" fmla="*/ 33052 h 97059"/>
                <a:gd name="connsiteX516" fmla="*/ 51149 w 144684"/>
                <a:gd name="connsiteY516" fmla="*/ 33052 h 97059"/>
                <a:gd name="connsiteX517" fmla="*/ 50863 w 144684"/>
                <a:gd name="connsiteY517" fmla="*/ 32766 h 97059"/>
                <a:gd name="connsiteX518" fmla="*/ 51149 w 144684"/>
                <a:gd name="connsiteY518" fmla="*/ 32099 h 97059"/>
                <a:gd name="connsiteX519" fmla="*/ 51149 w 144684"/>
                <a:gd name="connsiteY519" fmla="*/ 31814 h 97059"/>
                <a:gd name="connsiteX520" fmla="*/ 51530 w 144684"/>
                <a:gd name="connsiteY520" fmla="*/ 31432 h 97059"/>
                <a:gd name="connsiteX521" fmla="*/ 51530 w 144684"/>
                <a:gd name="connsiteY521" fmla="*/ 31147 h 97059"/>
                <a:gd name="connsiteX522" fmla="*/ 51149 w 144684"/>
                <a:gd name="connsiteY522" fmla="*/ 31147 h 97059"/>
                <a:gd name="connsiteX523" fmla="*/ 51530 w 144684"/>
                <a:gd name="connsiteY523" fmla="*/ 31147 h 97059"/>
                <a:gd name="connsiteX524" fmla="*/ 51530 w 144684"/>
                <a:gd name="connsiteY524" fmla="*/ 30480 h 97059"/>
                <a:gd name="connsiteX525" fmla="*/ 51816 w 144684"/>
                <a:gd name="connsiteY525" fmla="*/ 30099 h 97059"/>
                <a:gd name="connsiteX526" fmla="*/ 51816 w 144684"/>
                <a:gd name="connsiteY526" fmla="*/ 29146 h 97059"/>
                <a:gd name="connsiteX527" fmla="*/ 51816 w 144684"/>
                <a:gd name="connsiteY527" fmla="*/ 29527 h 97059"/>
                <a:gd name="connsiteX528" fmla="*/ 51816 w 144684"/>
                <a:gd name="connsiteY528" fmla="*/ 28861 h 97059"/>
                <a:gd name="connsiteX529" fmla="*/ 52197 w 144684"/>
                <a:gd name="connsiteY529" fmla="*/ 28861 h 97059"/>
                <a:gd name="connsiteX530" fmla="*/ 51816 w 144684"/>
                <a:gd name="connsiteY530" fmla="*/ 28861 h 97059"/>
                <a:gd name="connsiteX531" fmla="*/ 52197 w 144684"/>
                <a:gd name="connsiteY531" fmla="*/ 28861 h 97059"/>
                <a:gd name="connsiteX532" fmla="*/ 52197 w 144684"/>
                <a:gd name="connsiteY532" fmla="*/ 28194 h 97059"/>
                <a:gd name="connsiteX533" fmla="*/ 52197 w 144684"/>
                <a:gd name="connsiteY533" fmla="*/ 28480 h 97059"/>
                <a:gd name="connsiteX534" fmla="*/ 52483 w 144684"/>
                <a:gd name="connsiteY534" fmla="*/ 28480 h 97059"/>
                <a:gd name="connsiteX535" fmla="*/ 52483 w 144684"/>
                <a:gd name="connsiteY535" fmla="*/ 28194 h 97059"/>
                <a:gd name="connsiteX536" fmla="*/ 52197 w 144684"/>
                <a:gd name="connsiteY536" fmla="*/ 28194 h 97059"/>
                <a:gd name="connsiteX537" fmla="*/ 52197 w 144684"/>
                <a:gd name="connsiteY537" fmla="*/ 27813 h 97059"/>
                <a:gd name="connsiteX538" fmla="*/ 52483 w 144684"/>
                <a:gd name="connsiteY538" fmla="*/ 27813 h 97059"/>
                <a:gd name="connsiteX539" fmla="*/ 52483 w 144684"/>
                <a:gd name="connsiteY539" fmla="*/ 27527 h 97059"/>
                <a:gd name="connsiteX540" fmla="*/ 52197 w 144684"/>
                <a:gd name="connsiteY540" fmla="*/ 27527 h 97059"/>
                <a:gd name="connsiteX541" fmla="*/ 52197 w 144684"/>
                <a:gd name="connsiteY541" fmla="*/ 27146 h 97059"/>
                <a:gd name="connsiteX542" fmla="*/ 52483 w 144684"/>
                <a:gd name="connsiteY542" fmla="*/ 27527 h 97059"/>
                <a:gd name="connsiteX543" fmla="*/ 52483 w 144684"/>
                <a:gd name="connsiteY543" fmla="*/ 26860 h 97059"/>
                <a:gd name="connsiteX544" fmla="*/ 52864 w 144684"/>
                <a:gd name="connsiteY544" fmla="*/ 26860 h 97059"/>
                <a:gd name="connsiteX545" fmla="*/ 52864 w 144684"/>
                <a:gd name="connsiteY545" fmla="*/ 26194 h 97059"/>
                <a:gd name="connsiteX546" fmla="*/ 52483 w 144684"/>
                <a:gd name="connsiteY546" fmla="*/ 25908 h 97059"/>
                <a:gd name="connsiteX547" fmla="*/ 52864 w 144684"/>
                <a:gd name="connsiteY547" fmla="*/ 25908 h 97059"/>
                <a:gd name="connsiteX548" fmla="*/ 52864 w 144684"/>
                <a:gd name="connsiteY548" fmla="*/ 25241 h 97059"/>
                <a:gd name="connsiteX549" fmla="*/ 53150 w 144684"/>
                <a:gd name="connsiteY549" fmla="*/ 25241 h 97059"/>
                <a:gd name="connsiteX550" fmla="*/ 53150 w 144684"/>
                <a:gd name="connsiteY550" fmla="*/ 24860 h 97059"/>
                <a:gd name="connsiteX551" fmla="*/ 53435 w 144684"/>
                <a:gd name="connsiteY551" fmla="*/ 24575 h 97059"/>
                <a:gd name="connsiteX552" fmla="*/ 53150 w 144684"/>
                <a:gd name="connsiteY552" fmla="*/ 24575 h 97059"/>
                <a:gd name="connsiteX553" fmla="*/ 53435 w 144684"/>
                <a:gd name="connsiteY553" fmla="*/ 24575 h 97059"/>
                <a:gd name="connsiteX554" fmla="*/ 53816 w 144684"/>
                <a:gd name="connsiteY554" fmla="*/ 23908 h 97059"/>
                <a:gd name="connsiteX555" fmla="*/ 53435 w 144684"/>
                <a:gd name="connsiteY555" fmla="*/ 23908 h 97059"/>
                <a:gd name="connsiteX556" fmla="*/ 53435 w 144684"/>
                <a:gd name="connsiteY556" fmla="*/ 23622 h 97059"/>
                <a:gd name="connsiteX557" fmla="*/ 53150 w 144684"/>
                <a:gd name="connsiteY557" fmla="*/ 23622 h 97059"/>
                <a:gd name="connsiteX558" fmla="*/ 53150 w 144684"/>
                <a:gd name="connsiteY558" fmla="*/ 23241 h 97059"/>
                <a:gd name="connsiteX559" fmla="*/ 53816 w 144684"/>
                <a:gd name="connsiteY559" fmla="*/ 23241 h 97059"/>
                <a:gd name="connsiteX560" fmla="*/ 53435 w 144684"/>
                <a:gd name="connsiteY560" fmla="*/ 23241 h 97059"/>
                <a:gd name="connsiteX561" fmla="*/ 53816 w 144684"/>
                <a:gd name="connsiteY561" fmla="*/ 23241 h 97059"/>
                <a:gd name="connsiteX562" fmla="*/ 53435 w 144684"/>
                <a:gd name="connsiteY562" fmla="*/ 23241 h 97059"/>
                <a:gd name="connsiteX563" fmla="*/ 53816 w 144684"/>
                <a:gd name="connsiteY563" fmla="*/ 23241 h 97059"/>
                <a:gd name="connsiteX564" fmla="*/ 53816 w 144684"/>
                <a:gd name="connsiteY564" fmla="*/ 22574 h 97059"/>
                <a:gd name="connsiteX565" fmla="*/ 53435 w 144684"/>
                <a:gd name="connsiteY565" fmla="*/ 22574 h 97059"/>
                <a:gd name="connsiteX566" fmla="*/ 53435 w 144684"/>
                <a:gd name="connsiteY566" fmla="*/ 22289 h 97059"/>
                <a:gd name="connsiteX567" fmla="*/ 53816 w 144684"/>
                <a:gd name="connsiteY567" fmla="*/ 21907 h 97059"/>
                <a:gd name="connsiteX568" fmla="*/ 54102 w 144684"/>
                <a:gd name="connsiteY568" fmla="*/ 21907 h 97059"/>
                <a:gd name="connsiteX569" fmla="*/ 54102 w 144684"/>
                <a:gd name="connsiteY569" fmla="*/ 21241 h 97059"/>
                <a:gd name="connsiteX570" fmla="*/ 54102 w 144684"/>
                <a:gd name="connsiteY570" fmla="*/ 21622 h 97059"/>
                <a:gd name="connsiteX571" fmla="*/ 54483 w 144684"/>
                <a:gd name="connsiteY571" fmla="*/ 21241 h 97059"/>
                <a:gd name="connsiteX572" fmla="*/ 54483 w 144684"/>
                <a:gd name="connsiteY572" fmla="*/ 20955 h 97059"/>
                <a:gd name="connsiteX573" fmla="*/ 54102 w 144684"/>
                <a:gd name="connsiteY573" fmla="*/ 20955 h 97059"/>
                <a:gd name="connsiteX574" fmla="*/ 54102 w 144684"/>
                <a:gd name="connsiteY574" fmla="*/ 20288 h 97059"/>
                <a:gd name="connsiteX575" fmla="*/ 54483 w 144684"/>
                <a:gd name="connsiteY575" fmla="*/ 20288 h 97059"/>
                <a:gd name="connsiteX576" fmla="*/ 54483 w 144684"/>
                <a:gd name="connsiteY576" fmla="*/ 20002 h 97059"/>
                <a:gd name="connsiteX577" fmla="*/ 55150 w 144684"/>
                <a:gd name="connsiteY577" fmla="*/ 20002 h 97059"/>
                <a:gd name="connsiteX578" fmla="*/ 54769 w 144684"/>
                <a:gd name="connsiteY578" fmla="*/ 19621 h 97059"/>
                <a:gd name="connsiteX579" fmla="*/ 54769 w 144684"/>
                <a:gd name="connsiteY579" fmla="*/ 19336 h 97059"/>
                <a:gd name="connsiteX580" fmla="*/ 55150 w 144684"/>
                <a:gd name="connsiteY580" fmla="*/ 19336 h 97059"/>
                <a:gd name="connsiteX581" fmla="*/ 54769 w 144684"/>
                <a:gd name="connsiteY581" fmla="*/ 18955 h 97059"/>
                <a:gd name="connsiteX582" fmla="*/ 54769 w 144684"/>
                <a:gd name="connsiteY582" fmla="*/ 18669 h 97059"/>
                <a:gd name="connsiteX583" fmla="*/ 55150 w 144684"/>
                <a:gd name="connsiteY583" fmla="*/ 18669 h 97059"/>
                <a:gd name="connsiteX584" fmla="*/ 55150 w 144684"/>
                <a:gd name="connsiteY584" fmla="*/ 17716 h 97059"/>
                <a:gd name="connsiteX585" fmla="*/ 55435 w 144684"/>
                <a:gd name="connsiteY585" fmla="*/ 17335 h 97059"/>
                <a:gd name="connsiteX586" fmla="*/ 55435 w 144684"/>
                <a:gd name="connsiteY586" fmla="*/ 17716 h 97059"/>
                <a:gd name="connsiteX587" fmla="*/ 55817 w 144684"/>
                <a:gd name="connsiteY587" fmla="*/ 17716 h 97059"/>
                <a:gd name="connsiteX588" fmla="*/ 55817 w 144684"/>
                <a:gd name="connsiteY588" fmla="*/ 17050 h 97059"/>
                <a:gd name="connsiteX589" fmla="*/ 56102 w 144684"/>
                <a:gd name="connsiteY589" fmla="*/ 17050 h 97059"/>
                <a:gd name="connsiteX590" fmla="*/ 56102 w 144684"/>
                <a:gd name="connsiteY590" fmla="*/ 16383 h 97059"/>
                <a:gd name="connsiteX591" fmla="*/ 56388 w 144684"/>
                <a:gd name="connsiteY591" fmla="*/ 16383 h 97059"/>
                <a:gd name="connsiteX592" fmla="*/ 56388 w 144684"/>
                <a:gd name="connsiteY592" fmla="*/ 15716 h 97059"/>
                <a:gd name="connsiteX593" fmla="*/ 56102 w 144684"/>
                <a:gd name="connsiteY593" fmla="*/ 15335 h 97059"/>
                <a:gd name="connsiteX594" fmla="*/ 56388 w 144684"/>
                <a:gd name="connsiteY594" fmla="*/ 15335 h 97059"/>
                <a:gd name="connsiteX595" fmla="*/ 56769 w 144684"/>
                <a:gd name="connsiteY595" fmla="*/ 14383 h 97059"/>
                <a:gd name="connsiteX596" fmla="*/ 57055 w 144684"/>
                <a:gd name="connsiteY596" fmla="*/ 13716 h 97059"/>
                <a:gd name="connsiteX597" fmla="*/ 56769 w 144684"/>
                <a:gd name="connsiteY597" fmla="*/ 13430 h 97059"/>
                <a:gd name="connsiteX598" fmla="*/ 57055 w 144684"/>
                <a:gd name="connsiteY598" fmla="*/ 13430 h 97059"/>
                <a:gd name="connsiteX599" fmla="*/ 56769 w 144684"/>
                <a:gd name="connsiteY599" fmla="*/ 13430 h 97059"/>
                <a:gd name="connsiteX600" fmla="*/ 56388 w 144684"/>
                <a:gd name="connsiteY600" fmla="*/ 13049 h 97059"/>
                <a:gd name="connsiteX601" fmla="*/ 56388 w 144684"/>
                <a:gd name="connsiteY601" fmla="*/ 12764 h 97059"/>
                <a:gd name="connsiteX602" fmla="*/ 56102 w 144684"/>
                <a:gd name="connsiteY602" fmla="*/ 12764 h 97059"/>
                <a:gd name="connsiteX603" fmla="*/ 56102 w 144684"/>
                <a:gd name="connsiteY603" fmla="*/ 11811 h 97059"/>
                <a:gd name="connsiteX604" fmla="*/ 56388 w 144684"/>
                <a:gd name="connsiteY604" fmla="*/ 11811 h 97059"/>
                <a:gd name="connsiteX605" fmla="*/ 56388 w 144684"/>
                <a:gd name="connsiteY605" fmla="*/ 11430 h 97059"/>
                <a:gd name="connsiteX606" fmla="*/ 56388 w 144684"/>
                <a:gd name="connsiteY606" fmla="*/ 11811 h 97059"/>
                <a:gd name="connsiteX607" fmla="*/ 56769 w 144684"/>
                <a:gd name="connsiteY607" fmla="*/ 11430 h 97059"/>
                <a:gd name="connsiteX608" fmla="*/ 57055 w 144684"/>
                <a:gd name="connsiteY608" fmla="*/ 11811 h 97059"/>
                <a:gd name="connsiteX609" fmla="*/ 57436 w 144684"/>
                <a:gd name="connsiteY609" fmla="*/ 11430 h 97059"/>
                <a:gd name="connsiteX610" fmla="*/ 57436 w 144684"/>
                <a:gd name="connsiteY610" fmla="*/ 11144 h 97059"/>
                <a:gd name="connsiteX611" fmla="*/ 58102 w 144684"/>
                <a:gd name="connsiteY611" fmla="*/ 11144 h 97059"/>
                <a:gd name="connsiteX612" fmla="*/ 58388 w 144684"/>
                <a:gd name="connsiteY612" fmla="*/ 10763 h 97059"/>
                <a:gd name="connsiteX613" fmla="*/ 58388 w 144684"/>
                <a:gd name="connsiteY613" fmla="*/ 10477 h 97059"/>
                <a:gd name="connsiteX614" fmla="*/ 58769 w 144684"/>
                <a:gd name="connsiteY614" fmla="*/ 10477 h 97059"/>
                <a:gd name="connsiteX615" fmla="*/ 58769 w 144684"/>
                <a:gd name="connsiteY615" fmla="*/ 11144 h 97059"/>
                <a:gd name="connsiteX616" fmla="*/ 58769 w 144684"/>
                <a:gd name="connsiteY616" fmla="*/ 10763 h 97059"/>
                <a:gd name="connsiteX617" fmla="*/ 59055 w 144684"/>
                <a:gd name="connsiteY617" fmla="*/ 10763 h 97059"/>
                <a:gd name="connsiteX618" fmla="*/ 59055 w 144684"/>
                <a:gd name="connsiteY618" fmla="*/ 10477 h 97059"/>
                <a:gd name="connsiteX619" fmla="*/ 59055 w 144684"/>
                <a:gd name="connsiteY619" fmla="*/ 10763 h 97059"/>
                <a:gd name="connsiteX620" fmla="*/ 59341 w 144684"/>
                <a:gd name="connsiteY620" fmla="*/ 10763 h 97059"/>
                <a:gd name="connsiteX621" fmla="*/ 59055 w 144684"/>
                <a:gd name="connsiteY621" fmla="*/ 10763 h 97059"/>
                <a:gd name="connsiteX622" fmla="*/ 59055 w 144684"/>
                <a:gd name="connsiteY622" fmla="*/ 11144 h 97059"/>
                <a:gd name="connsiteX623" fmla="*/ 59341 w 144684"/>
                <a:gd name="connsiteY623" fmla="*/ 11144 h 97059"/>
                <a:gd name="connsiteX624" fmla="*/ 59341 w 144684"/>
                <a:gd name="connsiteY624" fmla="*/ 10763 h 97059"/>
                <a:gd name="connsiteX625" fmla="*/ 59722 w 144684"/>
                <a:gd name="connsiteY625" fmla="*/ 10763 h 97059"/>
                <a:gd name="connsiteX626" fmla="*/ 60008 w 144684"/>
                <a:gd name="connsiteY626" fmla="*/ 11144 h 97059"/>
                <a:gd name="connsiteX627" fmla="*/ 60008 w 144684"/>
                <a:gd name="connsiteY627" fmla="*/ 10763 h 97059"/>
                <a:gd name="connsiteX628" fmla="*/ 60388 w 144684"/>
                <a:gd name="connsiteY628" fmla="*/ 10763 h 97059"/>
                <a:gd name="connsiteX629" fmla="*/ 60388 w 144684"/>
                <a:gd name="connsiteY629" fmla="*/ 11430 h 97059"/>
                <a:gd name="connsiteX630" fmla="*/ 61055 w 144684"/>
                <a:gd name="connsiteY630" fmla="*/ 11430 h 97059"/>
                <a:gd name="connsiteX631" fmla="*/ 60388 w 144684"/>
                <a:gd name="connsiteY631" fmla="*/ 11430 h 97059"/>
                <a:gd name="connsiteX632" fmla="*/ 60388 w 144684"/>
                <a:gd name="connsiteY632" fmla="*/ 11811 h 97059"/>
                <a:gd name="connsiteX633" fmla="*/ 60674 w 144684"/>
                <a:gd name="connsiteY633" fmla="*/ 11811 h 97059"/>
                <a:gd name="connsiteX634" fmla="*/ 60674 w 144684"/>
                <a:gd name="connsiteY634" fmla="*/ 12097 h 97059"/>
                <a:gd name="connsiteX635" fmla="*/ 60674 w 144684"/>
                <a:gd name="connsiteY635" fmla="*/ 11811 h 97059"/>
                <a:gd name="connsiteX636" fmla="*/ 60674 w 144684"/>
                <a:gd name="connsiteY636" fmla="*/ 12097 h 97059"/>
                <a:gd name="connsiteX637" fmla="*/ 61055 w 144684"/>
                <a:gd name="connsiteY637" fmla="*/ 11811 h 97059"/>
                <a:gd name="connsiteX638" fmla="*/ 61055 w 144684"/>
                <a:gd name="connsiteY638" fmla="*/ 12097 h 97059"/>
                <a:gd name="connsiteX639" fmla="*/ 61055 w 144684"/>
                <a:gd name="connsiteY639" fmla="*/ 11811 h 97059"/>
                <a:gd name="connsiteX640" fmla="*/ 60674 w 144684"/>
                <a:gd name="connsiteY640" fmla="*/ 11811 h 97059"/>
                <a:gd name="connsiteX641" fmla="*/ 61055 w 144684"/>
                <a:gd name="connsiteY641" fmla="*/ 11811 h 97059"/>
                <a:gd name="connsiteX642" fmla="*/ 61055 w 144684"/>
                <a:gd name="connsiteY642" fmla="*/ 12097 h 97059"/>
                <a:gd name="connsiteX643" fmla="*/ 61722 w 144684"/>
                <a:gd name="connsiteY643" fmla="*/ 12097 h 97059"/>
                <a:gd name="connsiteX644" fmla="*/ 62294 w 144684"/>
                <a:gd name="connsiteY644" fmla="*/ 11811 h 97059"/>
                <a:gd name="connsiteX645" fmla="*/ 62294 w 144684"/>
                <a:gd name="connsiteY645" fmla="*/ 11430 h 97059"/>
                <a:gd name="connsiteX646" fmla="*/ 62675 w 144684"/>
                <a:gd name="connsiteY646" fmla="*/ 11430 h 97059"/>
                <a:gd name="connsiteX647" fmla="*/ 62675 w 144684"/>
                <a:gd name="connsiteY647" fmla="*/ 11144 h 97059"/>
                <a:gd name="connsiteX648" fmla="*/ 62960 w 144684"/>
                <a:gd name="connsiteY648" fmla="*/ 11144 h 97059"/>
                <a:gd name="connsiteX649" fmla="*/ 62960 w 144684"/>
                <a:gd name="connsiteY649" fmla="*/ 10763 h 97059"/>
                <a:gd name="connsiteX650" fmla="*/ 62675 w 144684"/>
                <a:gd name="connsiteY650" fmla="*/ 10763 h 97059"/>
                <a:gd name="connsiteX651" fmla="*/ 63341 w 144684"/>
                <a:gd name="connsiteY651" fmla="*/ 10477 h 97059"/>
                <a:gd name="connsiteX652" fmla="*/ 63341 w 144684"/>
                <a:gd name="connsiteY652" fmla="*/ 10096 h 97059"/>
                <a:gd name="connsiteX653" fmla="*/ 62960 w 144684"/>
                <a:gd name="connsiteY653" fmla="*/ 10096 h 97059"/>
                <a:gd name="connsiteX654" fmla="*/ 62960 w 144684"/>
                <a:gd name="connsiteY654" fmla="*/ 9430 h 97059"/>
                <a:gd name="connsiteX655" fmla="*/ 63627 w 144684"/>
                <a:gd name="connsiteY655" fmla="*/ 9430 h 97059"/>
                <a:gd name="connsiteX656" fmla="*/ 63627 w 144684"/>
                <a:gd name="connsiteY656" fmla="*/ 8858 h 97059"/>
                <a:gd name="connsiteX657" fmla="*/ 63627 w 144684"/>
                <a:gd name="connsiteY657" fmla="*/ 9144 h 97059"/>
                <a:gd name="connsiteX658" fmla="*/ 64008 w 144684"/>
                <a:gd name="connsiteY658" fmla="*/ 9144 h 97059"/>
                <a:gd name="connsiteX659" fmla="*/ 64294 w 144684"/>
                <a:gd name="connsiteY659" fmla="*/ 8477 h 97059"/>
                <a:gd name="connsiteX660" fmla="*/ 64675 w 144684"/>
                <a:gd name="connsiteY660" fmla="*/ 8858 h 97059"/>
                <a:gd name="connsiteX661" fmla="*/ 64675 w 144684"/>
                <a:gd name="connsiteY661" fmla="*/ 8191 h 97059"/>
                <a:gd name="connsiteX662" fmla="*/ 64960 w 144684"/>
                <a:gd name="connsiteY662" fmla="*/ 8191 h 97059"/>
                <a:gd name="connsiteX663" fmla="*/ 64960 w 144684"/>
                <a:gd name="connsiteY663" fmla="*/ 7810 h 97059"/>
                <a:gd name="connsiteX664" fmla="*/ 65246 w 144684"/>
                <a:gd name="connsiteY664" fmla="*/ 7810 h 97059"/>
                <a:gd name="connsiteX665" fmla="*/ 65246 w 144684"/>
                <a:gd name="connsiteY665" fmla="*/ 7525 h 97059"/>
                <a:gd name="connsiteX666" fmla="*/ 65627 w 144684"/>
                <a:gd name="connsiteY666" fmla="*/ 7525 h 97059"/>
                <a:gd name="connsiteX667" fmla="*/ 65627 w 144684"/>
                <a:gd name="connsiteY667" fmla="*/ 7144 h 97059"/>
                <a:gd name="connsiteX668" fmla="*/ 65913 w 144684"/>
                <a:gd name="connsiteY668" fmla="*/ 7144 h 97059"/>
                <a:gd name="connsiteX669" fmla="*/ 65913 w 144684"/>
                <a:gd name="connsiteY669" fmla="*/ 6858 h 97059"/>
                <a:gd name="connsiteX670" fmla="*/ 66580 w 144684"/>
                <a:gd name="connsiteY670" fmla="*/ 6858 h 97059"/>
                <a:gd name="connsiteX671" fmla="*/ 66580 w 144684"/>
                <a:gd name="connsiteY671" fmla="*/ 6477 h 97059"/>
                <a:gd name="connsiteX672" fmla="*/ 66294 w 144684"/>
                <a:gd name="connsiteY672" fmla="*/ 6477 h 97059"/>
                <a:gd name="connsiteX673" fmla="*/ 66294 w 144684"/>
                <a:gd name="connsiteY673" fmla="*/ 6191 h 97059"/>
                <a:gd name="connsiteX674" fmla="*/ 66580 w 144684"/>
                <a:gd name="connsiteY674" fmla="*/ 6191 h 97059"/>
                <a:gd name="connsiteX675" fmla="*/ 67246 w 144684"/>
                <a:gd name="connsiteY675" fmla="*/ 5524 h 97059"/>
                <a:gd name="connsiteX676" fmla="*/ 67627 w 144684"/>
                <a:gd name="connsiteY676" fmla="*/ 5524 h 97059"/>
                <a:gd name="connsiteX677" fmla="*/ 67627 w 144684"/>
                <a:gd name="connsiteY677" fmla="*/ 5239 h 97059"/>
                <a:gd name="connsiteX678" fmla="*/ 67913 w 144684"/>
                <a:gd name="connsiteY678" fmla="*/ 5239 h 97059"/>
                <a:gd name="connsiteX679" fmla="*/ 67913 w 144684"/>
                <a:gd name="connsiteY679" fmla="*/ 4572 h 97059"/>
                <a:gd name="connsiteX680" fmla="*/ 67913 w 144684"/>
                <a:gd name="connsiteY680" fmla="*/ 4858 h 97059"/>
                <a:gd name="connsiteX681" fmla="*/ 67913 w 144684"/>
                <a:gd name="connsiteY681" fmla="*/ 4572 h 97059"/>
                <a:gd name="connsiteX682" fmla="*/ 68866 w 144684"/>
                <a:gd name="connsiteY682" fmla="*/ 4572 h 97059"/>
                <a:gd name="connsiteX683" fmla="*/ 68866 w 144684"/>
                <a:gd name="connsiteY683" fmla="*/ 3905 h 97059"/>
                <a:gd name="connsiteX684" fmla="*/ 69247 w 144684"/>
                <a:gd name="connsiteY684" fmla="*/ 3905 h 97059"/>
                <a:gd name="connsiteX685" fmla="*/ 69247 w 144684"/>
                <a:gd name="connsiteY685" fmla="*/ 3524 h 97059"/>
                <a:gd name="connsiteX686" fmla="*/ 69533 w 144684"/>
                <a:gd name="connsiteY686" fmla="*/ 3524 h 97059"/>
                <a:gd name="connsiteX687" fmla="*/ 69533 w 144684"/>
                <a:gd name="connsiteY687" fmla="*/ 3239 h 97059"/>
                <a:gd name="connsiteX688" fmla="*/ 69913 w 144684"/>
                <a:gd name="connsiteY688" fmla="*/ 2953 h 97059"/>
                <a:gd name="connsiteX689" fmla="*/ 70199 w 144684"/>
                <a:gd name="connsiteY689" fmla="*/ 2953 h 97059"/>
                <a:gd name="connsiteX690" fmla="*/ 69913 w 144684"/>
                <a:gd name="connsiteY690" fmla="*/ 2953 h 97059"/>
                <a:gd name="connsiteX691" fmla="*/ 70580 w 144684"/>
                <a:gd name="connsiteY691" fmla="*/ 2953 h 97059"/>
                <a:gd name="connsiteX692" fmla="*/ 70580 w 144684"/>
                <a:gd name="connsiteY692" fmla="*/ 2572 h 97059"/>
                <a:gd name="connsiteX693" fmla="*/ 71152 w 144684"/>
                <a:gd name="connsiteY693" fmla="*/ 2572 h 97059"/>
                <a:gd name="connsiteX694" fmla="*/ 71152 w 144684"/>
                <a:gd name="connsiteY694" fmla="*/ 2286 h 97059"/>
                <a:gd name="connsiteX695" fmla="*/ 71533 w 144684"/>
                <a:gd name="connsiteY695" fmla="*/ 1905 h 97059"/>
                <a:gd name="connsiteX696" fmla="*/ 71533 w 144684"/>
                <a:gd name="connsiteY696" fmla="*/ 2286 h 97059"/>
                <a:gd name="connsiteX697" fmla="*/ 71533 w 144684"/>
                <a:gd name="connsiteY697" fmla="*/ 1905 h 97059"/>
                <a:gd name="connsiteX698" fmla="*/ 72485 w 144684"/>
                <a:gd name="connsiteY698" fmla="*/ 1905 h 97059"/>
                <a:gd name="connsiteX699" fmla="*/ 72485 w 144684"/>
                <a:gd name="connsiteY699" fmla="*/ 1619 h 97059"/>
                <a:gd name="connsiteX700" fmla="*/ 72866 w 144684"/>
                <a:gd name="connsiteY700" fmla="*/ 1619 h 97059"/>
                <a:gd name="connsiteX701" fmla="*/ 73152 w 144684"/>
                <a:gd name="connsiteY701" fmla="*/ 1238 h 97059"/>
                <a:gd name="connsiteX702" fmla="*/ 73533 w 144684"/>
                <a:gd name="connsiteY702" fmla="*/ 1238 h 97059"/>
                <a:gd name="connsiteX703" fmla="*/ 73533 w 144684"/>
                <a:gd name="connsiteY703" fmla="*/ 952 h 97059"/>
                <a:gd name="connsiteX704" fmla="*/ 73533 w 144684"/>
                <a:gd name="connsiteY704" fmla="*/ 1238 h 97059"/>
                <a:gd name="connsiteX705" fmla="*/ 74486 w 144684"/>
                <a:gd name="connsiteY705" fmla="*/ 1238 h 97059"/>
                <a:gd name="connsiteX706" fmla="*/ 74486 w 144684"/>
                <a:gd name="connsiteY706" fmla="*/ 1619 h 97059"/>
                <a:gd name="connsiteX707" fmla="*/ 75152 w 144684"/>
                <a:gd name="connsiteY707" fmla="*/ 1619 h 97059"/>
                <a:gd name="connsiteX708" fmla="*/ 75152 w 144684"/>
                <a:gd name="connsiteY708" fmla="*/ 1238 h 97059"/>
                <a:gd name="connsiteX709" fmla="*/ 74486 w 144684"/>
                <a:gd name="connsiteY709" fmla="*/ 952 h 97059"/>
                <a:gd name="connsiteX710" fmla="*/ 74486 w 144684"/>
                <a:gd name="connsiteY710" fmla="*/ 571 h 97059"/>
                <a:gd name="connsiteX711" fmla="*/ 75152 w 144684"/>
                <a:gd name="connsiteY711" fmla="*/ 571 h 97059"/>
                <a:gd name="connsiteX712" fmla="*/ 75152 w 144684"/>
                <a:gd name="connsiteY712" fmla="*/ 286 h 97059"/>
                <a:gd name="connsiteX713" fmla="*/ 75438 w 144684"/>
                <a:gd name="connsiteY713" fmla="*/ 286 h 97059"/>
                <a:gd name="connsiteX714" fmla="*/ 75438 w 144684"/>
                <a:gd name="connsiteY714" fmla="*/ 0 h 97059"/>
                <a:gd name="connsiteX715" fmla="*/ 75438 w 144684"/>
                <a:gd name="connsiteY715" fmla="*/ 286 h 97059"/>
                <a:gd name="connsiteX716" fmla="*/ 75438 w 144684"/>
                <a:gd name="connsiteY716" fmla="*/ 0 h 97059"/>
                <a:gd name="connsiteX717" fmla="*/ 75819 w 144684"/>
                <a:gd name="connsiteY717" fmla="*/ 286 h 97059"/>
                <a:gd name="connsiteX718" fmla="*/ 76105 w 144684"/>
                <a:gd name="connsiteY718" fmla="*/ 0 h 97059"/>
                <a:gd name="connsiteX719" fmla="*/ 76105 w 144684"/>
                <a:gd name="connsiteY719" fmla="*/ 286 h 97059"/>
                <a:gd name="connsiteX720" fmla="*/ 76771 w 144684"/>
                <a:gd name="connsiteY720" fmla="*/ 286 h 97059"/>
                <a:gd name="connsiteX721" fmla="*/ 78105 w 144684"/>
                <a:gd name="connsiteY721" fmla="*/ 0 h 97059"/>
                <a:gd name="connsiteX722" fmla="*/ 78391 w 144684"/>
                <a:gd name="connsiteY722" fmla="*/ 571 h 97059"/>
                <a:gd name="connsiteX723" fmla="*/ 78772 w 144684"/>
                <a:gd name="connsiteY723" fmla="*/ 952 h 97059"/>
                <a:gd name="connsiteX724" fmla="*/ 79058 w 144684"/>
                <a:gd name="connsiteY724" fmla="*/ 952 h 97059"/>
                <a:gd name="connsiteX725" fmla="*/ 78772 w 144684"/>
                <a:gd name="connsiteY725" fmla="*/ 1238 h 97059"/>
                <a:gd name="connsiteX726" fmla="*/ 78391 w 144684"/>
                <a:gd name="connsiteY726" fmla="*/ 1238 h 97059"/>
                <a:gd name="connsiteX727" fmla="*/ 78391 w 144684"/>
                <a:gd name="connsiteY727" fmla="*/ 1619 h 97059"/>
                <a:gd name="connsiteX728" fmla="*/ 77057 w 144684"/>
                <a:gd name="connsiteY728" fmla="*/ 2953 h 97059"/>
                <a:gd name="connsiteX729" fmla="*/ 77438 w 144684"/>
                <a:gd name="connsiteY729" fmla="*/ 3239 h 97059"/>
                <a:gd name="connsiteX730" fmla="*/ 78105 w 144684"/>
                <a:gd name="connsiteY730" fmla="*/ 3239 h 97059"/>
                <a:gd name="connsiteX731" fmla="*/ 78105 w 144684"/>
                <a:gd name="connsiteY731" fmla="*/ 3905 h 97059"/>
                <a:gd name="connsiteX732" fmla="*/ 79438 w 144684"/>
                <a:gd name="connsiteY732" fmla="*/ 3905 h 97059"/>
                <a:gd name="connsiteX733" fmla="*/ 79724 w 144684"/>
                <a:gd name="connsiteY733" fmla="*/ 4572 h 97059"/>
                <a:gd name="connsiteX734" fmla="*/ 80010 w 144684"/>
                <a:gd name="connsiteY734" fmla="*/ 4858 h 97059"/>
                <a:gd name="connsiteX735" fmla="*/ 80010 w 144684"/>
                <a:gd name="connsiteY735" fmla="*/ 5239 h 97059"/>
                <a:gd name="connsiteX736" fmla="*/ 80391 w 144684"/>
                <a:gd name="connsiteY736" fmla="*/ 5239 h 97059"/>
                <a:gd name="connsiteX737" fmla="*/ 80391 w 144684"/>
                <a:gd name="connsiteY737" fmla="*/ 5524 h 97059"/>
                <a:gd name="connsiteX738" fmla="*/ 80677 w 144684"/>
                <a:gd name="connsiteY738" fmla="*/ 6477 h 97059"/>
                <a:gd name="connsiteX739" fmla="*/ 81344 w 144684"/>
                <a:gd name="connsiteY739" fmla="*/ 6858 h 97059"/>
                <a:gd name="connsiteX740" fmla="*/ 81725 w 144684"/>
                <a:gd name="connsiteY740" fmla="*/ 7144 h 97059"/>
                <a:gd name="connsiteX741" fmla="*/ 82010 w 144684"/>
                <a:gd name="connsiteY741" fmla="*/ 6858 h 97059"/>
                <a:gd name="connsiteX742" fmla="*/ 82010 w 144684"/>
                <a:gd name="connsiteY742" fmla="*/ 7144 h 97059"/>
                <a:gd name="connsiteX743" fmla="*/ 82391 w 144684"/>
                <a:gd name="connsiteY743" fmla="*/ 6858 h 97059"/>
                <a:gd name="connsiteX744" fmla="*/ 82391 w 144684"/>
                <a:gd name="connsiteY744" fmla="*/ 7525 h 97059"/>
                <a:gd name="connsiteX745" fmla="*/ 82677 w 144684"/>
                <a:gd name="connsiteY745" fmla="*/ 7525 h 97059"/>
                <a:gd name="connsiteX746" fmla="*/ 82963 w 144684"/>
                <a:gd name="connsiteY746" fmla="*/ 8477 h 97059"/>
                <a:gd name="connsiteX747" fmla="*/ 84011 w 144684"/>
                <a:gd name="connsiteY747" fmla="*/ 9144 h 97059"/>
                <a:gd name="connsiteX748" fmla="*/ 84011 w 144684"/>
                <a:gd name="connsiteY748" fmla="*/ 9430 h 97059"/>
                <a:gd name="connsiteX749" fmla="*/ 84963 w 144684"/>
                <a:gd name="connsiteY749" fmla="*/ 9430 h 97059"/>
                <a:gd name="connsiteX750" fmla="*/ 84296 w 144684"/>
                <a:gd name="connsiteY750" fmla="*/ 13430 h 97059"/>
                <a:gd name="connsiteX751" fmla="*/ 84011 w 144684"/>
                <a:gd name="connsiteY751" fmla="*/ 13716 h 97059"/>
                <a:gd name="connsiteX752" fmla="*/ 83629 w 144684"/>
                <a:gd name="connsiteY752" fmla="*/ 14383 h 97059"/>
                <a:gd name="connsiteX753" fmla="*/ 89535 w 144684"/>
                <a:gd name="connsiteY753" fmla="*/ 12382 h 97059"/>
                <a:gd name="connsiteX754" fmla="*/ 90583 w 144684"/>
                <a:gd name="connsiteY754" fmla="*/ 14383 h 97059"/>
                <a:gd name="connsiteX755" fmla="*/ 90202 w 144684"/>
                <a:gd name="connsiteY755" fmla="*/ 17716 h 97059"/>
                <a:gd name="connsiteX756" fmla="*/ 88868 w 144684"/>
                <a:gd name="connsiteY756" fmla="*/ 18002 h 97059"/>
                <a:gd name="connsiteX757" fmla="*/ 88297 w 144684"/>
                <a:gd name="connsiteY757" fmla="*/ 21241 h 97059"/>
                <a:gd name="connsiteX758" fmla="*/ 85915 w 144684"/>
                <a:gd name="connsiteY758" fmla="*/ 22955 h 97059"/>
                <a:gd name="connsiteX759" fmla="*/ 84677 w 144684"/>
                <a:gd name="connsiteY759" fmla="*/ 23241 h 97059"/>
                <a:gd name="connsiteX760" fmla="*/ 83344 w 144684"/>
                <a:gd name="connsiteY760" fmla="*/ 22955 h 97059"/>
                <a:gd name="connsiteX761" fmla="*/ 82010 w 144684"/>
                <a:gd name="connsiteY761" fmla="*/ 23241 h 97059"/>
                <a:gd name="connsiteX762" fmla="*/ 81725 w 144684"/>
                <a:gd name="connsiteY762" fmla="*/ 25241 h 97059"/>
                <a:gd name="connsiteX763" fmla="*/ 82391 w 144684"/>
                <a:gd name="connsiteY763" fmla="*/ 27527 h 97059"/>
                <a:gd name="connsiteX764" fmla="*/ 81344 w 144684"/>
                <a:gd name="connsiteY764" fmla="*/ 30099 h 97059"/>
                <a:gd name="connsiteX765" fmla="*/ 82010 w 144684"/>
                <a:gd name="connsiteY765" fmla="*/ 30480 h 97059"/>
                <a:gd name="connsiteX766" fmla="*/ 82677 w 144684"/>
                <a:gd name="connsiteY766" fmla="*/ 31432 h 97059"/>
                <a:gd name="connsiteX767" fmla="*/ 82677 w 144684"/>
                <a:gd name="connsiteY767" fmla="*/ 31814 h 97059"/>
                <a:gd name="connsiteX768" fmla="*/ 82963 w 144684"/>
                <a:gd name="connsiteY768" fmla="*/ 32099 h 97059"/>
                <a:gd name="connsiteX769" fmla="*/ 82677 w 144684"/>
                <a:gd name="connsiteY769" fmla="*/ 32480 h 97059"/>
                <a:gd name="connsiteX770" fmla="*/ 82677 w 144684"/>
                <a:gd name="connsiteY770" fmla="*/ 32766 h 97059"/>
                <a:gd name="connsiteX771" fmla="*/ 83344 w 144684"/>
                <a:gd name="connsiteY771" fmla="*/ 32766 h 97059"/>
                <a:gd name="connsiteX772" fmla="*/ 82963 w 144684"/>
                <a:gd name="connsiteY772" fmla="*/ 32766 h 97059"/>
                <a:gd name="connsiteX773" fmla="*/ 82963 w 144684"/>
                <a:gd name="connsiteY773" fmla="*/ 33433 h 97059"/>
                <a:gd name="connsiteX774" fmla="*/ 83344 w 144684"/>
                <a:gd name="connsiteY774" fmla="*/ 33433 h 97059"/>
                <a:gd name="connsiteX775" fmla="*/ 82963 w 144684"/>
                <a:gd name="connsiteY775" fmla="*/ 33433 h 97059"/>
                <a:gd name="connsiteX776" fmla="*/ 83344 w 144684"/>
                <a:gd name="connsiteY776" fmla="*/ 33433 h 97059"/>
                <a:gd name="connsiteX777" fmla="*/ 83344 w 144684"/>
                <a:gd name="connsiteY777" fmla="*/ 34100 h 97059"/>
                <a:gd name="connsiteX778" fmla="*/ 83344 w 144684"/>
                <a:gd name="connsiteY778" fmla="*/ 33718 h 97059"/>
                <a:gd name="connsiteX779" fmla="*/ 84963 w 144684"/>
                <a:gd name="connsiteY779" fmla="*/ 33718 h 97059"/>
                <a:gd name="connsiteX780" fmla="*/ 85344 w 144684"/>
                <a:gd name="connsiteY780" fmla="*/ 34100 h 97059"/>
                <a:gd name="connsiteX781" fmla="*/ 85344 w 144684"/>
                <a:gd name="connsiteY781" fmla="*/ 34766 h 97059"/>
                <a:gd name="connsiteX782" fmla="*/ 85630 w 144684"/>
                <a:gd name="connsiteY782" fmla="*/ 34385 h 97059"/>
                <a:gd name="connsiteX783" fmla="*/ 85630 w 144684"/>
                <a:gd name="connsiteY783" fmla="*/ 34100 h 97059"/>
                <a:gd name="connsiteX784" fmla="*/ 85344 w 144684"/>
                <a:gd name="connsiteY784" fmla="*/ 34100 h 97059"/>
                <a:gd name="connsiteX785" fmla="*/ 85630 w 144684"/>
                <a:gd name="connsiteY785" fmla="*/ 34100 h 97059"/>
                <a:gd name="connsiteX786" fmla="*/ 84677 w 144684"/>
                <a:gd name="connsiteY786" fmla="*/ 33052 h 97059"/>
                <a:gd name="connsiteX787" fmla="*/ 84677 w 144684"/>
                <a:gd name="connsiteY787" fmla="*/ 32766 h 97059"/>
                <a:gd name="connsiteX788" fmla="*/ 84963 w 144684"/>
                <a:gd name="connsiteY788" fmla="*/ 32480 h 97059"/>
                <a:gd name="connsiteX789" fmla="*/ 84677 w 144684"/>
                <a:gd name="connsiteY789" fmla="*/ 32099 h 97059"/>
                <a:gd name="connsiteX790" fmla="*/ 84677 w 144684"/>
                <a:gd name="connsiteY790" fmla="*/ 31432 h 97059"/>
                <a:gd name="connsiteX791" fmla="*/ 84011 w 144684"/>
                <a:gd name="connsiteY791" fmla="*/ 31432 h 97059"/>
                <a:gd name="connsiteX792" fmla="*/ 83344 w 144684"/>
                <a:gd name="connsiteY792" fmla="*/ 30766 h 97059"/>
                <a:gd name="connsiteX793" fmla="*/ 82963 w 144684"/>
                <a:gd name="connsiteY793" fmla="*/ 30766 h 97059"/>
                <a:gd name="connsiteX794" fmla="*/ 82963 w 144684"/>
                <a:gd name="connsiteY794" fmla="*/ 30480 h 97059"/>
                <a:gd name="connsiteX795" fmla="*/ 83344 w 144684"/>
                <a:gd name="connsiteY795" fmla="*/ 29813 h 97059"/>
                <a:gd name="connsiteX796" fmla="*/ 84011 w 144684"/>
                <a:gd name="connsiteY796" fmla="*/ 29813 h 97059"/>
                <a:gd name="connsiteX797" fmla="*/ 83629 w 144684"/>
                <a:gd name="connsiteY797" fmla="*/ 30099 h 97059"/>
                <a:gd name="connsiteX798" fmla="*/ 84011 w 144684"/>
                <a:gd name="connsiteY798" fmla="*/ 29813 h 97059"/>
                <a:gd name="connsiteX799" fmla="*/ 85344 w 144684"/>
                <a:gd name="connsiteY799" fmla="*/ 29813 h 97059"/>
                <a:gd name="connsiteX800" fmla="*/ 85630 w 144684"/>
                <a:gd name="connsiteY800" fmla="*/ 29527 h 97059"/>
                <a:gd name="connsiteX801" fmla="*/ 85915 w 144684"/>
                <a:gd name="connsiteY801" fmla="*/ 29527 h 97059"/>
                <a:gd name="connsiteX802" fmla="*/ 86963 w 144684"/>
                <a:gd name="connsiteY802" fmla="*/ 29146 h 97059"/>
                <a:gd name="connsiteX803" fmla="*/ 86963 w 144684"/>
                <a:gd name="connsiteY803" fmla="*/ 29527 h 97059"/>
                <a:gd name="connsiteX804" fmla="*/ 86963 w 144684"/>
                <a:gd name="connsiteY804" fmla="*/ 29146 h 97059"/>
                <a:gd name="connsiteX805" fmla="*/ 87916 w 144684"/>
                <a:gd name="connsiteY805" fmla="*/ 29146 h 97059"/>
                <a:gd name="connsiteX806" fmla="*/ 89535 w 144684"/>
                <a:gd name="connsiteY806" fmla="*/ 29527 h 97059"/>
                <a:gd name="connsiteX807" fmla="*/ 89916 w 144684"/>
                <a:gd name="connsiteY807" fmla="*/ 28861 h 97059"/>
                <a:gd name="connsiteX808" fmla="*/ 89249 w 144684"/>
                <a:gd name="connsiteY808" fmla="*/ 28480 h 97059"/>
                <a:gd name="connsiteX809" fmla="*/ 87249 w 144684"/>
                <a:gd name="connsiteY809" fmla="*/ 27146 h 97059"/>
                <a:gd name="connsiteX810" fmla="*/ 86582 w 144684"/>
                <a:gd name="connsiteY810" fmla="*/ 26575 h 97059"/>
                <a:gd name="connsiteX811" fmla="*/ 87249 w 144684"/>
                <a:gd name="connsiteY811" fmla="*/ 25527 h 97059"/>
                <a:gd name="connsiteX812" fmla="*/ 88868 w 144684"/>
                <a:gd name="connsiteY812" fmla="*/ 25241 h 97059"/>
                <a:gd name="connsiteX813" fmla="*/ 90869 w 144684"/>
                <a:gd name="connsiteY813" fmla="*/ 25241 h 97059"/>
                <a:gd name="connsiteX814" fmla="*/ 91250 w 144684"/>
                <a:gd name="connsiteY814" fmla="*/ 26575 h 97059"/>
                <a:gd name="connsiteX815" fmla="*/ 92869 w 144684"/>
                <a:gd name="connsiteY815" fmla="*/ 27146 h 97059"/>
                <a:gd name="connsiteX816" fmla="*/ 93536 w 144684"/>
                <a:gd name="connsiteY816" fmla="*/ 28194 h 97059"/>
                <a:gd name="connsiteX817" fmla="*/ 93536 w 144684"/>
                <a:gd name="connsiteY817" fmla="*/ 28861 h 97059"/>
                <a:gd name="connsiteX818" fmla="*/ 92488 w 144684"/>
                <a:gd name="connsiteY818" fmla="*/ 29146 h 97059"/>
                <a:gd name="connsiteX819" fmla="*/ 93536 w 144684"/>
                <a:gd name="connsiteY819" fmla="*/ 29527 h 97059"/>
                <a:gd name="connsiteX820" fmla="*/ 93821 w 144684"/>
                <a:gd name="connsiteY820" fmla="*/ 29813 h 97059"/>
                <a:gd name="connsiteX821" fmla="*/ 95155 w 144684"/>
                <a:gd name="connsiteY821" fmla="*/ 29527 h 97059"/>
                <a:gd name="connsiteX822" fmla="*/ 96488 w 144684"/>
                <a:gd name="connsiteY822" fmla="*/ 29527 h 97059"/>
                <a:gd name="connsiteX823" fmla="*/ 97155 w 144684"/>
                <a:gd name="connsiteY823" fmla="*/ 29146 h 97059"/>
                <a:gd name="connsiteX824" fmla="*/ 97155 w 144684"/>
                <a:gd name="connsiteY824" fmla="*/ 28861 h 97059"/>
                <a:gd name="connsiteX825" fmla="*/ 96107 w 144684"/>
                <a:gd name="connsiteY825" fmla="*/ 28861 h 97059"/>
                <a:gd name="connsiteX826" fmla="*/ 96107 w 144684"/>
                <a:gd name="connsiteY826" fmla="*/ 28480 h 97059"/>
                <a:gd name="connsiteX827" fmla="*/ 96488 w 144684"/>
                <a:gd name="connsiteY827" fmla="*/ 28194 h 97059"/>
                <a:gd name="connsiteX828" fmla="*/ 97441 w 144684"/>
                <a:gd name="connsiteY828" fmla="*/ 28480 h 97059"/>
                <a:gd name="connsiteX829" fmla="*/ 98108 w 144684"/>
                <a:gd name="connsiteY829" fmla="*/ 28194 h 97059"/>
                <a:gd name="connsiteX830" fmla="*/ 99060 w 144684"/>
                <a:gd name="connsiteY830" fmla="*/ 27146 h 97059"/>
                <a:gd name="connsiteX831" fmla="*/ 99060 w 144684"/>
                <a:gd name="connsiteY831" fmla="*/ 27813 h 97059"/>
                <a:gd name="connsiteX832" fmla="*/ 99727 w 144684"/>
                <a:gd name="connsiteY832" fmla="*/ 27813 h 97059"/>
                <a:gd name="connsiteX833" fmla="*/ 99727 w 144684"/>
                <a:gd name="connsiteY833" fmla="*/ 28194 h 97059"/>
                <a:gd name="connsiteX834" fmla="*/ 100394 w 144684"/>
                <a:gd name="connsiteY834" fmla="*/ 27527 h 97059"/>
                <a:gd name="connsiteX835" fmla="*/ 100679 w 144684"/>
                <a:gd name="connsiteY835" fmla="*/ 27813 h 97059"/>
                <a:gd name="connsiteX836" fmla="*/ 101060 w 144684"/>
                <a:gd name="connsiteY836" fmla="*/ 27813 h 97059"/>
                <a:gd name="connsiteX837" fmla="*/ 100679 w 144684"/>
                <a:gd name="connsiteY837" fmla="*/ 28194 h 97059"/>
                <a:gd name="connsiteX838" fmla="*/ 101060 w 144684"/>
                <a:gd name="connsiteY838" fmla="*/ 28194 h 97059"/>
                <a:gd name="connsiteX839" fmla="*/ 100679 w 144684"/>
                <a:gd name="connsiteY839" fmla="*/ 28194 h 97059"/>
                <a:gd name="connsiteX840" fmla="*/ 101060 w 144684"/>
                <a:gd name="connsiteY840" fmla="*/ 28194 h 97059"/>
                <a:gd name="connsiteX841" fmla="*/ 100679 w 144684"/>
                <a:gd name="connsiteY841" fmla="*/ 28480 h 97059"/>
                <a:gd name="connsiteX842" fmla="*/ 101346 w 144684"/>
                <a:gd name="connsiteY842" fmla="*/ 28480 h 97059"/>
                <a:gd name="connsiteX843" fmla="*/ 101060 w 144684"/>
                <a:gd name="connsiteY843" fmla="*/ 28861 h 97059"/>
                <a:gd name="connsiteX844" fmla="*/ 101346 w 144684"/>
                <a:gd name="connsiteY844" fmla="*/ 29146 h 97059"/>
                <a:gd name="connsiteX845" fmla="*/ 101727 w 144684"/>
                <a:gd name="connsiteY845" fmla="*/ 28480 h 97059"/>
                <a:gd name="connsiteX846" fmla="*/ 102013 w 144684"/>
                <a:gd name="connsiteY846" fmla="*/ 28861 h 97059"/>
                <a:gd name="connsiteX847" fmla="*/ 102013 w 144684"/>
                <a:gd name="connsiteY847" fmla="*/ 28480 h 97059"/>
                <a:gd name="connsiteX848" fmla="*/ 102013 w 144684"/>
                <a:gd name="connsiteY848" fmla="*/ 28861 h 97059"/>
                <a:gd name="connsiteX849" fmla="*/ 102394 w 144684"/>
                <a:gd name="connsiteY849" fmla="*/ 28480 h 97059"/>
                <a:gd name="connsiteX850" fmla="*/ 102679 w 144684"/>
                <a:gd name="connsiteY850" fmla="*/ 28861 h 97059"/>
                <a:gd name="connsiteX851" fmla="*/ 103061 w 144684"/>
                <a:gd name="connsiteY851" fmla="*/ 28480 h 97059"/>
                <a:gd name="connsiteX852" fmla="*/ 103061 w 144684"/>
                <a:gd name="connsiteY852" fmla="*/ 28861 h 97059"/>
                <a:gd name="connsiteX853" fmla="*/ 103632 w 144684"/>
                <a:gd name="connsiteY853" fmla="*/ 28861 h 97059"/>
                <a:gd name="connsiteX854" fmla="*/ 103346 w 144684"/>
                <a:gd name="connsiteY854" fmla="*/ 29146 h 97059"/>
                <a:gd name="connsiteX855" fmla="*/ 104013 w 144684"/>
                <a:gd name="connsiteY855" fmla="*/ 29146 h 97059"/>
                <a:gd name="connsiteX856" fmla="*/ 104013 w 144684"/>
                <a:gd name="connsiteY856" fmla="*/ 29527 h 97059"/>
                <a:gd name="connsiteX857" fmla="*/ 104299 w 144684"/>
                <a:gd name="connsiteY857" fmla="*/ 29146 h 97059"/>
                <a:gd name="connsiteX858" fmla="*/ 104680 w 144684"/>
                <a:gd name="connsiteY858" fmla="*/ 29527 h 97059"/>
                <a:gd name="connsiteX859" fmla="*/ 104299 w 144684"/>
                <a:gd name="connsiteY859" fmla="*/ 29146 h 97059"/>
                <a:gd name="connsiteX860" fmla="*/ 105346 w 144684"/>
                <a:gd name="connsiteY860" fmla="*/ 29146 h 97059"/>
                <a:gd name="connsiteX861" fmla="*/ 105346 w 144684"/>
                <a:gd name="connsiteY861" fmla="*/ 29527 h 97059"/>
                <a:gd name="connsiteX862" fmla="*/ 105632 w 144684"/>
                <a:gd name="connsiteY862" fmla="*/ 29146 h 97059"/>
                <a:gd name="connsiteX863" fmla="*/ 107633 w 144684"/>
                <a:gd name="connsiteY863" fmla="*/ 28480 h 97059"/>
                <a:gd name="connsiteX864" fmla="*/ 108299 w 144684"/>
                <a:gd name="connsiteY864" fmla="*/ 28194 h 97059"/>
                <a:gd name="connsiteX865" fmla="*/ 110585 w 144684"/>
                <a:gd name="connsiteY865" fmla="*/ 26860 h 97059"/>
                <a:gd name="connsiteX866" fmla="*/ 110871 w 144684"/>
                <a:gd name="connsiteY866" fmla="*/ 26575 h 97059"/>
                <a:gd name="connsiteX867" fmla="*/ 111538 w 144684"/>
                <a:gd name="connsiteY867" fmla="*/ 26194 h 97059"/>
                <a:gd name="connsiteX868" fmla="*/ 112204 w 144684"/>
                <a:gd name="connsiteY868" fmla="*/ 25241 h 97059"/>
                <a:gd name="connsiteX869" fmla="*/ 113157 w 144684"/>
                <a:gd name="connsiteY869" fmla="*/ 24860 h 97059"/>
                <a:gd name="connsiteX870" fmla="*/ 114871 w 144684"/>
                <a:gd name="connsiteY870" fmla="*/ 24575 h 97059"/>
                <a:gd name="connsiteX871" fmla="*/ 119063 w 144684"/>
                <a:gd name="connsiteY871" fmla="*/ 22955 h 97059"/>
                <a:gd name="connsiteX872" fmla="*/ 120396 w 144684"/>
                <a:gd name="connsiteY872" fmla="*/ 21907 h 97059"/>
                <a:gd name="connsiteX873" fmla="*/ 121729 w 144684"/>
                <a:gd name="connsiteY873" fmla="*/ 21622 h 97059"/>
                <a:gd name="connsiteX874" fmla="*/ 121729 w 144684"/>
                <a:gd name="connsiteY874" fmla="*/ 21241 h 97059"/>
                <a:gd name="connsiteX875" fmla="*/ 123730 w 144684"/>
                <a:gd name="connsiteY875" fmla="*/ 21241 h 97059"/>
                <a:gd name="connsiteX876" fmla="*/ 127921 w 144684"/>
                <a:gd name="connsiteY876" fmla="*/ 20288 h 97059"/>
                <a:gd name="connsiteX877" fmla="*/ 128588 w 144684"/>
                <a:gd name="connsiteY877" fmla="*/ 20669 h 97059"/>
                <a:gd name="connsiteX878" fmla="*/ 129254 w 144684"/>
                <a:gd name="connsiteY878" fmla="*/ 20669 h 97059"/>
                <a:gd name="connsiteX879" fmla="*/ 130588 w 144684"/>
                <a:gd name="connsiteY879" fmla="*/ 20002 h 97059"/>
                <a:gd name="connsiteX880" fmla="*/ 132874 w 144684"/>
                <a:gd name="connsiteY880" fmla="*/ 20002 h 97059"/>
                <a:gd name="connsiteX881" fmla="*/ 133826 w 144684"/>
                <a:gd name="connsiteY881" fmla="*/ 19621 h 97059"/>
                <a:gd name="connsiteX882" fmla="*/ 135541 w 144684"/>
                <a:gd name="connsiteY882" fmla="*/ 19621 h 97059"/>
                <a:gd name="connsiteX883" fmla="*/ 139160 w 144684"/>
                <a:gd name="connsiteY883" fmla="*/ 17716 h 97059"/>
                <a:gd name="connsiteX884" fmla="*/ 139446 w 144684"/>
                <a:gd name="connsiteY884" fmla="*/ 18288 h 97059"/>
                <a:gd name="connsiteX885" fmla="*/ 139446 w 144684"/>
                <a:gd name="connsiteY885" fmla="*/ 18955 h 97059"/>
                <a:gd name="connsiteX886" fmla="*/ 138494 w 144684"/>
                <a:gd name="connsiteY886" fmla="*/ 20955 h 97059"/>
                <a:gd name="connsiteX887" fmla="*/ 139732 w 144684"/>
                <a:gd name="connsiteY887" fmla="*/ 25908 h 97059"/>
                <a:gd name="connsiteX888" fmla="*/ 141065 w 144684"/>
                <a:gd name="connsiteY888" fmla="*/ 25527 h 97059"/>
                <a:gd name="connsiteX889" fmla="*/ 141732 w 144684"/>
                <a:gd name="connsiteY889" fmla="*/ 26194 h 97059"/>
                <a:gd name="connsiteX890" fmla="*/ 141065 w 144684"/>
                <a:gd name="connsiteY890" fmla="*/ 28194 h 97059"/>
                <a:gd name="connsiteX891" fmla="*/ 141065 w 144684"/>
                <a:gd name="connsiteY891" fmla="*/ 29527 h 97059"/>
                <a:gd name="connsiteX892" fmla="*/ 141732 w 144684"/>
                <a:gd name="connsiteY892" fmla="*/ 30099 h 97059"/>
                <a:gd name="connsiteX893" fmla="*/ 141732 w 144684"/>
                <a:gd name="connsiteY893" fmla="*/ 31814 h 97059"/>
                <a:gd name="connsiteX894" fmla="*/ 143351 w 144684"/>
                <a:gd name="connsiteY894" fmla="*/ 32480 h 97059"/>
                <a:gd name="connsiteX895" fmla="*/ 143351 w 144684"/>
                <a:gd name="connsiteY895" fmla="*/ 33433 h 97059"/>
                <a:gd name="connsiteX896" fmla="*/ 144018 w 144684"/>
                <a:gd name="connsiteY896" fmla="*/ 34100 h 97059"/>
                <a:gd name="connsiteX897" fmla="*/ 143732 w 144684"/>
                <a:gd name="connsiteY897" fmla="*/ 34385 h 97059"/>
                <a:gd name="connsiteX898" fmla="*/ 144399 w 144684"/>
                <a:gd name="connsiteY898" fmla="*/ 36671 h 97059"/>
                <a:gd name="connsiteX899" fmla="*/ 144685 w 144684"/>
                <a:gd name="connsiteY899" fmla="*/ 37719 h 97059"/>
                <a:gd name="connsiteX900" fmla="*/ 144399 w 144684"/>
                <a:gd name="connsiteY900" fmla="*/ 38005 h 97059"/>
                <a:gd name="connsiteX901" fmla="*/ 143732 w 144684"/>
                <a:gd name="connsiteY901" fmla="*/ 37719 h 97059"/>
                <a:gd name="connsiteX902" fmla="*/ 142399 w 144684"/>
                <a:gd name="connsiteY902" fmla="*/ 38005 h 97059"/>
                <a:gd name="connsiteX903" fmla="*/ 142113 w 144684"/>
                <a:gd name="connsiteY903" fmla="*/ 38005 h 97059"/>
                <a:gd name="connsiteX904" fmla="*/ 142685 w 144684"/>
                <a:gd name="connsiteY904" fmla="*/ 39338 h 97059"/>
                <a:gd name="connsiteX905" fmla="*/ 141065 w 144684"/>
                <a:gd name="connsiteY905" fmla="*/ 39624 h 97059"/>
                <a:gd name="connsiteX906" fmla="*/ 140398 w 144684"/>
                <a:gd name="connsiteY906" fmla="*/ 40005 h 97059"/>
                <a:gd name="connsiteX907" fmla="*/ 140113 w 144684"/>
                <a:gd name="connsiteY907" fmla="*/ 40672 h 97059"/>
                <a:gd name="connsiteX908" fmla="*/ 139446 w 144684"/>
                <a:gd name="connsiteY908" fmla="*/ 41624 h 97059"/>
                <a:gd name="connsiteX909" fmla="*/ 139160 w 144684"/>
                <a:gd name="connsiteY909" fmla="*/ 42958 h 97059"/>
                <a:gd name="connsiteX910" fmla="*/ 141732 w 144684"/>
                <a:gd name="connsiteY910" fmla="*/ 44577 h 97059"/>
                <a:gd name="connsiteX911" fmla="*/ 141446 w 144684"/>
                <a:gd name="connsiteY911" fmla="*/ 44863 h 97059"/>
                <a:gd name="connsiteX912" fmla="*/ 141446 w 144684"/>
                <a:gd name="connsiteY912" fmla="*/ 45910 h 97059"/>
                <a:gd name="connsiteX913" fmla="*/ 140113 w 144684"/>
                <a:gd name="connsiteY913" fmla="*/ 47530 h 97059"/>
                <a:gd name="connsiteX914" fmla="*/ 139732 w 144684"/>
                <a:gd name="connsiteY914" fmla="*/ 47815 h 97059"/>
                <a:gd name="connsiteX915" fmla="*/ 139732 w 144684"/>
                <a:gd name="connsiteY915" fmla="*/ 48482 h 97059"/>
                <a:gd name="connsiteX916" fmla="*/ 139446 w 144684"/>
                <a:gd name="connsiteY916" fmla="*/ 49530 h 9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</a:cxnLst>
              <a:rect l="l" t="t" r="r" b="b"/>
              <a:pathLst>
                <a:path w="144684" h="97059">
                  <a:moveTo>
                    <a:pt x="139446" y="49530"/>
                  </a:moveTo>
                  <a:lnTo>
                    <a:pt x="138494" y="49816"/>
                  </a:lnTo>
                  <a:lnTo>
                    <a:pt x="135827" y="49149"/>
                  </a:lnTo>
                  <a:lnTo>
                    <a:pt x="134874" y="50197"/>
                  </a:lnTo>
                  <a:lnTo>
                    <a:pt x="133255" y="50483"/>
                  </a:lnTo>
                  <a:lnTo>
                    <a:pt x="132207" y="51435"/>
                  </a:lnTo>
                  <a:lnTo>
                    <a:pt x="130873" y="52102"/>
                  </a:lnTo>
                  <a:lnTo>
                    <a:pt x="130302" y="51435"/>
                  </a:lnTo>
                  <a:lnTo>
                    <a:pt x="128588" y="52483"/>
                  </a:lnTo>
                  <a:lnTo>
                    <a:pt x="126968" y="52483"/>
                  </a:lnTo>
                  <a:lnTo>
                    <a:pt x="126302" y="52768"/>
                  </a:lnTo>
                  <a:lnTo>
                    <a:pt x="125349" y="52768"/>
                  </a:lnTo>
                  <a:lnTo>
                    <a:pt x="123730" y="53150"/>
                  </a:lnTo>
                  <a:lnTo>
                    <a:pt x="123349" y="53435"/>
                  </a:lnTo>
                  <a:lnTo>
                    <a:pt x="121729" y="52768"/>
                  </a:lnTo>
                  <a:lnTo>
                    <a:pt x="120777" y="53435"/>
                  </a:lnTo>
                  <a:lnTo>
                    <a:pt x="120110" y="53435"/>
                  </a:lnTo>
                  <a:lnTo>
                    <a:pt x="120110" y="55055"/>
                  </a:lnTo>
                  <a:lnTo>
                    <a:pt x="120396" y="55721"/>
                  </a:lnTo>
                  <a:lnTo>
                    <a:pt x="120396" y="56388"/>
                  </a:lnTo>
                  <a:lnTo>
                    <a:pt x="120110" y="57055"/>
                  </a:lnTo>
                  <a:lnTo>
                    <a:pt x="119729" y="57340"/>
                  </a:lnTo>
                  <a:lnTo>
                    <a:pt x="119729" y="58388"/>
                  </a:lnTo>
                  <a:lnTo>
                    <a:pt x="118777" y="59341"/>
                  </a:lnTo>
                  <a:lnTo>
                    <a:pt x="113824" y="60960"/>
                  </a:lnTo>
                  <a:lnTo>
                    <a:pt x="113157" y="61627"/>
                  </a:lnTo>
                  <a:lnTo>
                    <a:pt x="112871" y="61627"/>
                  </a:lnTo>
                  <a:lnTo>
                    <a:pt x="112586" y="60674"/>
                  </a:lnTo>
                  <a:lnTo>
                    <a:pt x="112204" y="60293"/>
                  </a:lnTo>
                  <a:lnTo>
                    <a:pt x="111538" y="60293"/>
                  </a:lnTo>
                  <a:lnTo>
                    <a:pt x="110871" y="60674"/>
                  </a:lnTo>
                  <a:lnTo>
                    <a:pt x="110585" y="60674"/>
                  </a:lnTo>
                  <a:lnTo>
                    <a:pt x="109633" y="59341"/>
                  </a:lnTo>
                  <a:lnTo>
                    <a:pt x="109252" y="58388"/>
                  </a:lnTo>
                  <a:lnTo>
                    <a:pt x="108966" y="58007"/>
                  </a:lnTo>
                  <a:lnTo>
                    <a:pt x="108299" y="57721"/>
                  </a:lnTo>
                  <a:lnTo>
                    <a:pt x="107918" y="58007"/>
                  </a:lnTo>
                  <a:lnTo>
                    <a:pt x="107252" y="58007"/>
                  </a:lnTo>
                  <a:lnTo>
                    <a:pt x="107252" y="59055"/>
                  </a:lnTo>
                  <a:lnTo>
                    <a:pt x="106966" y="59055"/>
                  </a:lnTo>
                  <a:lnTo>
                    <a:pt x="106966" y="59341"/>
                  </a:lnTo>
                  <a:lnTo>
                    <a:pt x="106585" y="59341"/>
                  </a:lnTo>
                  <a:lnTo>
                    <a:pt x="105632" y="60674"/>
                  </a:lnTo>
                  <a:lnTo>
                    <a:pt x="104965" y="60293"/>
                  </a:lnTo>
                  <a:lnTo>
                    <a:pt x="104965" y="60674"/>
                  </a:lnTo>
                  <a:lnTo>
                    <a:pt x="104680" y="61341"/>
                  </a:lnTo>
                  <a:lnTo>
                    <a:pt x="104013" y="61627"/>
                  </a:lnTo>
                  <a:lnTo>
                    <a:pt x="103632" y="61627"/>
                  </a:lnTo>
                  <a:lnTo>
                    <a:pt x="103632" y="62960"/>
                  </a:lnTo>
                  <a:lnTo>
                    <a:pt x="102394" y="63913"/>
                  </a:lnTo>
                  <a:lnTo>
                    <a:pt x="102679" y="64580"/>
                  </a:lnTo>
                  <a:lnTo>
                    <a:pt x="102013" y="65246"/>
                  </a:lnTo>
                  <a:lnTo>
                    <a:pt x="102394" y="66199"/>
                  </a:lnTo>
                  <a:lnTo>
                    <a:pt x="102394" y="67913"/>
                  </a:lnTo>
                  <a:lnTo>
                    <a:pt x="102013" y="67532"/>
                  </a:lnTo>
                  <a:lnTo>
                    <a:pt x="101346" y="67532"/>
                  </a:lnTo>
                  <a:lnTo>
                    <a:pt x="101346" y="68199"/>
                  </a:lnTo>
                  <a:lnTo>
                    <a:pt x="100679" y="67913"/>
                  </a:lnTo>
                  <a:lnTo>
                    <a:pt x="100108" y="67913"/>
                  </a:lnTo>
                  <a:lnTo>
                    <a:pt x="100108" y="67532"/>
                  </a:lnTo>
                  <a:lnTo>
                    <a:pt x="99060" y="66865"/>
                  </a:lnTo>
                  <a:lnTo>
                    <a:pt x="98393" y="65913"/>
                  </a:lnTo>
                  <a:lnTo>
                    <a:pt x="98393" y="66199"/>
                  </a:lnTo>
                  <a:lnTo>
                    <a:pt x="98108" y="66580"/>
                  </a:lnTo>
                  <a:lnTo>
                    <a:pt x="97727" y="66580"/>
                  </a:lnTo>
                  <a:lnTo>
                    <a:pt x="98108" y="66865"/>
                  </a:lnTo>
                  <a:lnTo>
                    <a:pt x="98108" y="67246"/>
                  </a:lnTo>
                  <a:lnTo>
                    <a:pt x="98393" y="67532"/>
                  </a:lnTo>
                  <a:lnTo>
                    <a:pt x="98108" y="67913"/>
                  </a:lnTo>
                  <a:lnTo>
                    <a:pt x="97727" y="68866"/>
                  </a:lnTo>
                  <a:lnTo>
                    <a:pt x="98108" y="69152"/>
                  </a:lnTo>
                  <a:lnTo>
                    <a:pt x="98108" y="69818"/>
                  </a:lnTo>
                  <a:lnTo>
                    <a:pt x="98393" y="70866"/>
                  </a:lnTo>
                  <a:lnTo>
                    <a:pt x="98393" y="71818"/>
                  </a:lnTo>
                  <a:lnTo>
                    <a:pt x="99060" y="72485"/>
                  </a:lnTo>
                  <a:lnTo>
                    <a:pt x="99727" y="72771"/>
                  </a:lnTo>
                  <a:lnTo>
                    <a:pt x="100108" y="74485"/>
                  </a:lnTo>
                  <a:lnTo>
                    <a:pt x="100679" y="76105"/>
                  </a:lnTo>
                  <a:lnTo>
                    <a:pt x="100679" y="77438"/>
                  </a:lnTo>
                  <a:lnTo>
                    <a:pt x="100679" y="77057"/>
                  </a:lnTo>
                  <a:lnTo>
                    <a:pt x="99441" y="77438"/>
                  </a:lnTo>
                  <a:lnTo>
                    <a:pt x="99060" y="77724"/>
                  </a:lnTo>
                  <a:lnTo>
                    <a:pt x="99441" y="78010"/>
                  </a:lnTo>
                  <a:lnTo>
                    <a:pt x="99060" y="79058"/>
                  </a:lnTo>
                  <a:lnTo>
                    <a:pt x="99727" y="79724"/>
                  </a:lnTo>
                  <a:lnTo>
                    <a:pt x="99060" y="79724"/>
                  </a:lnTo>
                  <a:lnTo>
                    <a:pt x="99727" y="79724"/>
                  </a:lnTo>
                  <a:lnTo>
                    <a:pt x="100108" y="80010"/>
                  </a:lnTo>
                  <a:lnTo>
                    <a:pt x="99441" y="80010"/>
                  </a:lnTo>
                  <a:lnTo>
                    <a:pt x="98393" y="80391"/>
                  </a:lnTo>
                  <a:lnTo>
                    <a:pt x="97727" y="80391"/>
                  </a:lnTo>
                  <a:lnTo>
                    <a:pt x="97155" y="80010"/>
                  </a:lnTo>
                  <a:lnTo>
                    <a:pt x="96107" y="80677"/>
                  </a:lnTo>
                  <a:lnTo>
                    <a:pt x="95155" y="80677"/>
                  </a:lnTo>
                  <a:lnTo>
                    <a:pt x="94774" y="80962"/>
                  </a:lnTo>
                  <a:lnTo>
                    <a:pt x="94774" y="81343"/>
                  </a:lnTo>
                  <a:lnTo>
                    <a:pt x="93536" y="81629"/>
                  </a:lnTo>
                  <a:lnTo>
                    <a:pt x="93154" y="82677"/>
                  </a:lnTo>
                  <a:lnTo>
                    <a:pt x="92202" y="82296"/>
                  </a:lnTo>
                  <a:lnTo>
                    <a:pt x="91821" y="82677"/>
                  </a:lnTo>
                  <a:lnTo>
                    <a:pt x="91821" y="82963"/>
                  </a:lnTo>
                  <a:lnTo>
                    <a:pt x="91250" y="82963"/>
                  </a:lnTo>
                  <a:lnTo>
                    <a:pt x="90583" y="83344"/>
                  </a:lnTo>
                  <a:lnTo>
                    <a:pt x="90869" y="83630"/>
                  </a:lnTo>
                  <a:lnTo>
                    <a:pt x="91821" y="83915"/>
                  </a:lnTo>
                  <a:lnTo>
                    <a:pt x="91821" y="84582"/>
                  </a:lnTo>
                  <a:lnTo>
                    <a:pt x="91535" y="85249"/>
                  </a:lnTo>
                  <a:lnTo>
                    <a:pt x="91535" y="85915"/>
                  </a:lnTo>
                  <a:lnTo>
                    <a:pt x="90869" y="86868"/>
                  </a:lnTo>
                  <a:lnTo>
                    <a:pt x="91250" y="87249"/>
                  </a:lnTo>
                  <a:lnTo>
                    <a:pt x="90869" y="87916"/>
                  </a:lnTo>
                  <a:lnTo>
                    <a:pt x="89535" y="88202"/>
                  </a:lnTo>
                  <a:lnTo>
                    <a:pt x="89535" y="91535"/>
                  </a:lnTo>
                  <a:lnTo>
                    <a:pt x="89249" y="92488"/>
                  </a:lnTo>
                  <a:lnTo>
                    <a:pt x="88868" y="93155"/>
                  </a:lnTo>
                  <a:lnTo>
                    <a:pt x="87249" y="93155"/>
                  </a:lnTo>
                  <a:lnTo>
                    <a:pt x="85915" y="93821"/>
                  </a:lnTo>
                  <a:lnTo>
                    <a:pt x="85344" y="94774"/>
                  </a:lnTo>
                  <a:lnTo>
                    <a:pt x="84963" y="94774"/>
                  </a:lnTo>
                  <a:lnTo>
                    <a:pt x="84677" y="95440"/>
                  </a:lnTo>
                  <a:lnTo>
                    <a:pt x="84296" y="95726"/>
                  </a:lnTo>
                  <a:lnTo>
                    <a:pt x="84296" y="96107"/>
                  </a:lnTo>
                  <a:lnTo>
                    <a:pt x="83629" y="96774"/>
                  </a:lnTo>
                  <a:lnTo>
                    <a:pt x="83344" y="96774"/>
                  </a:lnTo>
                  <a:lnTo>
                    <a:pt x="82677" y="96393"/>
                  </a:lnTo>
                  <a:lnTo>
                    <a:pt x="82010" y="97060"/>
                  </a:lnTo>
                  <a:lnTo>
                    <a:pt x="81058" y="96393"/>
                  </a:lnTo>
                  <a:lnTo>
                    <a:pt x="80391" y="96774"/>
                  </a:lnTo>
                  <a:lnTo>
                    <a:pt x="79438" y="96774"/>
                  </a:lnTo>
                  <a:lnTo>
                    <a:pt x="78772" y="97060"/>
                  </a:lnTo>
                  <a:lnTo>
                    <a:pt x="77724" y="96393"/>
                  </a:lnTo>
                  <a:lnTo>
                    <a:pt x="77724" y="96107"/>
                  </a:lnTo>
                  <a:lnTo>
                    <a:pt x="78391" y="96107"/>
                  </a:lnTo>
                  <a:lnTo>
                    <a:pt x="78105" y="95726"/>
                  </a:lnTo>
                  <a:lnTo>
                    <a:pt x="78391" y="95726"/>
                  </a:lnTo>
                  <a:lnTo>
                    <a:pt x="78105" y="95440"/>
                  </a:lnTo>
                  <a:lnTo>
                    <a:pt x="77724" y="94774"/>
                  </a:lnTo>
                  <a:lnTo>
                    <a:pt x="77724" y="94488"/>
                  </a:lnTo>
                  <a:lnTo>
                    <a:pt x="77438" y="94488"/>
                  </a:lnTo>
                  <a:lnTo>
                    <a:pt x="77438" y="93155"/>
                  </a:lnTo>
                  <a:lnTo>
                    <a:pt x="77724" y="92202"/>
                  </a:lnTo>
                  <a:lnTo>
                    <a:pt x="77057" y="90868"/>
                  </a:lnTo>
                  <a:lnTo>
                    <a:pt x="76486" y="91535"/>
                  </a:lnTo>
                  <a:lnTo>
                    <a:pt x="76105" y="91154"/>
                  </a:lnTo>
                  <a:lnTo>
                    <a:pt x="76105" y="90868"/>
                  </a:lnTo>
                  <a:lnTo>
                    <a:pt x="75819" y="91154"/>
                  </a:lnTo>
                  <a:lnTo>
                    <a:pt x="74486" y="91154"/>
                  </a:lnTo>
                  <a:lnTo>
                    <a:pt x="74104" y="91535"/>
                  </a:lnTo>
                  <a:lnTo>
                    <a:pt x="74486" y="90487"/>
                  </a:lnTo>
                  <a:lnTo>
                    <a:pt x="73152" y="89535"/>
                  </a:lnTo>
                  <a:lnTo>
                    <a:pt x="71533" y="89821"/>
                  </a:lnTo>
                  <a:lnTo>
                    <a:pt x="70866" y="89249"/>
                  </a:lnTo>
                  <a:lnTo>
                    <a:pt x="70580" y="89535"/>
                  </a:lnTo>
                  <a:lnTo>
                    <a:pt x="69533" y="89535"/>
                  </a:lnTo>
                  <a:lnTo>
                    <a:pt x="68199" y="88868"/>
                  </a:lnTo>
                  <a:lnTo>
                    <a:pt x="68199" y="88583"/>
                  </a:lnTo>
                  <a:lnTo>
                    <a:pt x="67913" y="88583"/>
                  </a:lnTo>
                  <a:lnTo>
                    <a:pt x="67627" y="88202"/>
                  </a:lnTo>
                  <a:lnTo>
                    <a:pt x="67627" y="87535"/>
                  </a:lnTo>
                  <a:lnTo>
                    <a:pt x="66961" y="87535"/>
                  </a:lnTo>
                  <a:lnTo>
                    <a:pt x="66961" y="87249"/>
                  </a:lnTo>
                  <a:lnTo>
                    <a:pt x="65246" y="87249"/>
                  </a:lnTo>
                  <a:lnTo>
                    <a:pt x="65627" y="86868"/>
                  </a:lnTo>
                  <a:lnTo>
                    <a:pt x="65246" y="86582"/>
                  </a:lnTo>
                  <a:lnTo>
                    <a:pt x="65627" y="85915"/>
                  </a:lnTo>
                  <a:lnTo>
                    <a:pt x="65913" y="85630"/>
                  </a:lnTo>
                  <a:lnTo>
                    <a:pt x="65627" y="85249"/>
                  </a:lnTo>
                  <a:lnTo>
                    <a:pt x="62960" y="85249"/>
                  </a:lnTo>
                  <a:lnTo>
                    <a:pt x="62294" y="84963"/>
                  </a:lnTo>
                  <a:lnTo>
                    <a:pt x="61722" y="85630"/>
                  </a:lnTo>
                  <a:lnTo>
                    <a:pt x="61055" y="85249"/>
                  </a:lnTo>
                  <a:lnTo>
                    <a:pt x="60674" y="85249"/>
                  </a:lnTo>
                  <a:lnTo>
                    <a:pt x="60008" y="85630"/>
                  </a:lnTo>
                  <a:lnTo>
                    <a:pt x="60008" y="83915"/>
                  </a:lnTo>
                  <a:lnTo>
                    <a:pt x="59055" y="83344"/>
                  </a:lnTo>
                  <a:lnTo>
                    <a:pt x="58769" y="83630"/>
                  </a:lnTo>
                  <a:lnTo>
                    <a:pt x="58102" y="82677"/>
                  </a:lnTo>
                  <a:lnTo>
                    <a:pt x="56102" y="83344"/>
                  </a:lnTo>
                  <a:lnTo>
                    <a:pt x="55435" y="82963"/>
                  </a:lnTo>
                  <a:lnTo>
                    <a:pt x="54769" y="82010"/>
                  </a:lnTo>
                  <a:lnTo>
                    <a:pt x="54483" y="80962"/>
                  </a:lnTo>
                  <a:lnTo>
                    <a:pt x="53816" y="80962"/>
                  </a:lnTo>
                  <a:lnTo>
                    <a:pt x="53816" y="80677"/>
                  </a:lnTo>
                  <a:lnTo>
                    <a:pt x="53150" y="80391"/>
                  </a:lnTo>
                  <a:lnTo>
                    <a:pt x="53150" y="79724"/>
                  </a:lnTo>
                  <a:lnTo>
                    <a:pt x="52864" y="79724"/>
                  </a:lnTo>
                  <a:lnTo>
                    <a:pt x="52483" y="80010"/>
                  </a:lnTo>
                  <a:lnTo>
                    <a:pt x="52864" y="80677"/>
                  </a:lnTo>
                  <a:lnTo>
                    <a:pt x="52197" y="81343"/>
                  </a:lnTo>
                  <a:lnTo>
                    <a:pt x="51149" y="81343"/>
                  </a:lnTo>
                  <a:lnTo>
                    <a:pt x="50483" y="82010"/>
                  </a:lnTo>
                  <a:lnTo>
                    <a:pt x="49911" y="80677"/>
                  </a:lnTo>
                  <a:lnTo>
                    <a:pt x="48863" y="80677"/>
                  </a:lnTo>
                  <a:lnTo>
                    <a:pt x="48196" y="78391"/>
                  </a:lnTo>
                  <a:lnTo>
                    <a:pt x="47244" y="77724"/>
                  </a:lnTo>
                  <a:lnTo>
                    <a:pt x="47530" y="77438"/>
                  </a:lnTo>
                  <a:lnTo>
                    <a:pt x="48863" y="77057"/>
                  </a:lnTo>
                  <a:lnTo>
                    <a:pt x="47530" y="76771"/>
                  </a:lnTo>
                  <a:lnTo>
                    <a:pt x="46577" y="76771"/>
                  </a:lnTo>
                  <a:lnTo>
                    <a:pt x="45625" y="77057"/>
                  </a:lnTo>
                  <a:lnTo>
                    <a:pt x="44958" y="76771"/>
                  </a:lnTo>
                  <a:lnTo>
                    <a:pt x="44958" y="77057"/>
                  </a:lnTo>
                  <a:lnTo>
                    <a:pt x="44291" y="77057"/>
                  </a:lnTo>
                  <a:lnTo>
                    <a:pt x="44006" y="77438"/>
                  </a:lnTo>
                  <a:lnTo>
                    <a:pt x="44006" y="77724"/>
                  </a:lnTo>
                  <a:lnTo>
                    <a:pt x="43339" y="77724"/>
                  </a:lnTo>
                  <a:lnTo>
                    <a:pt x="43339" y="77438"/>
                  </a:lnTo>
                  <a:lnTo>
                    <a:pt x="42291" y="77438"/>
                  </a:lnTo>
                  <a:lnTo>
                    <a:pt x="40672" y="78010"/>
                  </a:lnTo>
                  <a:lnTo>
                    <a:pt x="40672" y="80010"/>
                  </a:lnTo>
                  <a:lnTo>
                    <a:pt x="40672" y="79343"/>
                  </a:lnTo>
                  <a:lnTo>
                    <a:pt x="40386" y="79058"/>
                  </a:lnTo>
                  <a:lnTo>
                    <a:pt x="40386" y="78391"/>
                  </a:lnTo>
                  <a:lnTo>
                    <a:pt x="39719" y="78010"/>
                  </a:lnTo>
                  <a:lnTo>
                    <a:pt x="38671" y="77724"/>
                  </a:lnTo>
                  <a:lnTo>
                    <a:pt x="38386" y="78010"/>
                  </a:lnTo>
                  <a:lnTo>
                    <a:pt x="37719" y="77724"/>
                  </a:lnTo>
                  <a:lnTo>
                    <a:pt x="37433" y="77438"/>
                  </a:lnTo>
                  <a:lnTo>
                    <a:pt x="36767" y="77724"/>
                  </a:lnTo>
                  <a:lnTo>
                    <a:pt x="34766" y="77724"/>
                  </a:lnTo>
                  <a:lnTo>
                    <a:pt x="34481" y="77057"/>
                  </a:lnTo>
                  <a:lnTo>
                    <a:pt x="33433" y="77724"/>
                  </a:lnTo>
                  <a:lnTo>
                    <a:pt x="32766" y="78010"/>
                  </a:lnTo>
                  <a:lnTo>
                    <a:pt x="31528" y="75724"/>
                  </a:lnTo>
                  <a:lnTo>
                    <a:pt x="30194" y="75724"/>
                  </a:lnTo>
                  <a:lnTo>
                    <a:pt x="28861" y="76390"/>
                  </a:lnTo>
                  <a:lnTo>
                    <a:pt x="27527" y="76390"/>
                  </a:lnTo>
                  <a:lnTo>
                    <a:pt x="27527" y="76105"/>
                  </a:lnTo>
                  <a:lnTo>
                    <a:pt x="26575" y="76390"/>
                  </a:lnTo>
                  <a:lnTo>
                    <a:pt x="25908" y="76390"/>
                  </a:lnTo>
                  <a:lnTo>
                    <a:pt x="25241" y="76105"/>
                  </a:lnTo>
                  <a:lnTo>
                    <a:pt x="24956" y="75057"/>
                  </a:lnTo>
                  <a:lnTo>
                    <a:pt x="24575" y="74771"/>
                  </a:lnTo>
                  <a:lnTo>
                    <a:pt x="24575" y="75438"/>
                  </a:lnTo>
                  <a:lnTo>
                    <a:pt x="24289" y="75724"/>
                  </a:lnTo>
                  <a:lnTo>
                    <a:pt x="23908" y="75724"/>
                  </a:lnTo>
                  <a:lnTo>
                    <a:pt x="23908" y="75438"/>
                  </a:lnTo>
                  <a:lnTo>
                    <a:pt x="23622" y="75438"/>
                  </a:lnTo>
                  <a:lnTo>
                    <a:pt x="23908" y="76390"/>
                  </a:lnTo>
                  <a:lnTo>
                    <a:pt x="22955" y="77057"/>
                  </a:lnTo>
                  <a:lnTo>
                    <a:pt x="23241" y="78391"/>
                  </a:lnTo>
                  <a:lnTo>
                    <a:pt x="22955" y="79058"/>
                  </a:lnTo>
                  <a:lnTo>
                    <a:pt x="22288" y="79058"/>
                  </a:lnTo>
                  <a:lnTo>
                    <a:pt x="22288" y="78677"/>
                  </a:lnTo>
                  <a:lnTo>
                    <a:pt x="21622" y="78677"/>
                  </a:lnTo>
                  <a:lnTo>
                    <a:pt x="21622" y="79724"/>
                  </a:lnTo>
                  <a:lnTo>
                    <a:pt x="21336" y="80010"/>
                  </a:lnTo>
                  <a:lnTo>
                    <a:pt x="20669" y="80391"/>
                  </a:lnTo>
                  <a:lnTo>
                    <a:pt x="20669" y="80962"/>
                  </a:lnTo>
                  <a:lnTo>
                    <a:pt x="20288" y="81343"/>
                  </a:lnTo>
                  <a:lnTo>
                    <a:pt x="19336" y="81629"/>
                  </a:lnTo>
                  <a:lnTo>
                    <a:pt x="19050" y="82296"/>
                  </a:lnTo>
                  <a:lnTo>
                    <a:pt x="19050" y="82677"/>
                  </a:lnTo>
                  <a:lnTo>
                    <a:pt x="19717" y="82677"/>
                  </a:lnTo>
                  <a:lnTo>
                    <a:pt x="19717" y="83344"/>
                  </a:lnTo>
                  <a:lnTo>
                    <a:pt x="19050" y="83630"/>
                  </a:lnTo>
                  <a:lnTo>
                    <a:pt x="18383" y="84296"/>
                  </a:lnTo>
                  <a:lnTo>
                    <a:pt x="18002" y="83915"/>
                  </a:lnTo>
                  <a:lnTo>
                    <a:pt x="17335" y="84582"/>
                  </a:lnTo>
                  <a:lnTo>
                    <a:pt x="17050" y="85249"/>
                  </a:lnTo>
                  <a:lnTo>
                    <a:pt x="16383" y="85630"/>
                  </a:lnTo>
                  <a:lnTo>
                    <a:pt x="15716" y="86296"/>
                  </a:lnTo>
                  <a:lnTo>
                    <a:pt x="15431" y="85915"/>
                  </a:lnTo>
                  <a:lnTo>
                    <a:pt x="14383" y="85915"/>
                  </a:lnTo>
                  <a:lnTo>
                    <a:pt x="14383" y="86296"/>
                  </a:lnTo>
                  <a:lnTo>
                    <a:pt x="13811" y="86296"/>
                  </a:lnTo>
                  <a:lnTo>
                    <a:pt x="13430" y="85915"/>
                  </a:lnTo>
                  <a:lnTo>
                    <a:pt x="12763" y="86296"/>
                  </a:lnTo>
                  <a:lnTo>
                    <a:pt x="12097" y="85915"/>
                  </a:lnTo>
                  <a:lnTo>
                    <a:pt x="12097" y="86296"/>
                  </a:lnTo>
                  <a:lnTo>
                    <a:pt x="11144" y="86296"/>
                  </a:lnTo>
                  <a:lnTo>
                    <a:pt x="11144" y="84582"/>
                  </a:lnTo>
                  <a:lnTo>
                    <a:pt x="10477" y="83915"/>
                  </a:lnTo>
                  <a:lnTo>
                    <a:pt x="9811" y="83630"/>
                  </a:lnTo>
                  <a:lnTo>
                    <a:pt x="9525" y="83630"/>
                  </a:lnTo>
                  <a:lnTo>
                    <a:pt x="9144" y="83344"/>
                  </a:lnTo>
                  <a:lnTo>
                    <a:pt x="8858" y="83630"/>
                  </a:lnTo>
                  <a:lnTo>
                    <a:pt x="7906" y="82963"/>
                  </a:lnTo>
                  <a:lnTo>
                    <a:pt x="7239" y="82963"/>
                  </a:lnTo>
                  <a:lnTo>
                    <a:pt x="7906" y="82296"/>
                  </a:lnTo>
                  <a:lnTo>
                    <a:pt x="7525" y="82010"/>
                  </a:lnTo>
                  <a:lnTo>
                    <a:pt x="6191" y="81629"/>
                  </a:lnTo>
                  <a:lnTo>
                    <a:pt x="4953" y="82010"/>
                  </a:lnTo>
                  <a:lnTo>
                    <a:pt x="3905" y="82010"/>
                  </a:lnTo>
                  <a:lnTo>
                    <a:pt x="4286" y="79724"/>
                  </a:lnTo>
                  <a:lnTo>
                    <a:pt x="3905" y="79343"/>
                  </a:lnTo>
                  <a:lnTo>
                    <a:pt x="4572" y="78677"/>
                  </a:lnTo>
                  <a:lnTo>
                    <a:pt x="4286" y="78391"/>
                  </a:lnTo>
                  <a:lnTo>
                    <a:pt x="5239" y="77438"/>
                  </a:lnTo>
                  <a:lnTo>
                    <a:pt x="5239" y="76771"/>
                  </a:lnTo>
                  <a:lnTo>
                    <a:pt x="5525" y="76390"/>
                  </a:lnTo>
                  <a:lnTo>
                    <a:pt x="4953" y="75057"/>
                  </a:lnTo>
                  <a:lnTo>
                    <a:pt x="4286" y="75057"/>
                  </a:lnTo>
                  <a:lnTo>
                    <a:pt x="3905" y="74771"/>
                  </a:lnTo>
                  <a:lnTo>
                    <a:pt x="1333" y="73819"/>
                  </a:lnTo>
                  <a:lnTo>
                    <a:pt x="0" y="71533"/>
                  </a:lnTo>
                  <a:lnTo>
                    <a:pt x="0" y="71152"/>
                  </a:lnTo>
                  <a:lnTo>
                    <a:pt x="286" y="71152"/>
                  </a:lnTo>
                  <a:lnTo>
                    <a:pt x="286" y="71533"/>
                  </a:lnTo>
                  <a:lnTo>
                    <a:pt x="1333" y="71533"/>
                  </a:lnTo>
                  <a:lnTo>
                    <a:pt x="2000" y="70866"/>
                  </a:lnTo>
                  <a:lnTo>
                    <a:pt x="2000" y="69533"/>
                  </a:lnTo>
                  <a:lnTo>
                    <a:pt x="2286" y="69152"/>
                  </a:lnTo>
                  <a:lnTo>
                    <a:pt x="2572" y="69152"/>
                  </a:lnTo>
                  <a:lnTo>
                    <a:pt x="2572" y="68866"/>
                  </a:lnTo>
                  <a:lnTo>
                    <a:pt x="2953" y="68866"/>
                  </a:lnTo>
                  <a:lnTo>
                    <a:pt x="2953" y="68580"/>
                  </a:lnTo>
                  <a:lnTo>
                    <a:pt x="3238" y="68580"/>
                  </a:lnTo>
                  <a:lnTo>
                    <a:pt x="3238" y="68199"/>
                  </a:lnTo>
                  <a:lnTo>
                    <a:pt x="3619" y="68199"/>
                  </a:lnTo>
                  <a:lnTo>
                    <a:pt x="3905" y="67913"/>
                  </a:lnTo>
                  <a:lnTo>
                    <a:pt x="3905" y="67246"/>
                  </a:lnTo>
                  <a:lnTo>
                    <a:pt x="4572" y="67246"/>
                  </a:lnTo>
                  <a:lnTo>
                    <a:pt x="4286" y="66865"/>
                  </a:lnTo>
                  <a:lnTo>
                    <a:pt x="4572" y="66865"/>
                  </a:lnTo>
                  <a:lnTo>
                    <a:pt x="4572" y="65913"/>
                  </a:lnTo>
                  <a:lnTo>
                    <a:pt x="5525" y="65913"/>
                  </a:lnTo>
                  <a:lnTo>
                    <a:pt x="6572" y="65627"/>
                  </a:lnTo>
                  <a:lnTo>
                    <a:pt x="7906" y="65913"/>
                  </a:lnTo>
                  <a:lnTo>
                    <a:pt x="8192" y="65627"/>
                  </a:lnTo>
                  <a:lnTo>
                    <a:pt x="9525" y="65627"/>
                  </a:lnTo>
                  <a:lnTo>
                    <a:pt x="9525" y="65246"/>
                  </a:lnTo>
                  <a:lnTo>
                    <a:pt x="9525" y="65627"/>
                  </a:lnTo>
                  <a:lnTo>
                    <a:pt x="9525" y="65246"/>
                  </a:lnTo>
                  <a:lnTo>
                    <a:pt x="9811" y="65246"/>
                  </a:lnTo>
                  <a:lnTo>
                    <a:pt x="10192" y="64960"/>
                  </a:lnTo>
                  <a:lnTo>
                    <a:pt x="10192" y="64580"/>
                  </a:lnTo>
                  <a:lnTo>
                    <a:pt x="10477" y="64580"/>
                  </a:lnTo>
                  <a:lnTo>
                    <a:pt x="10477" y="64960"/>
                  </a:lnTo>
                  <a:lnTo>
                    <a:pt x="10858" y="64580"/>
                  </a:lnTo>
                  <a:lnTo>
                    <a:pt x="11430" y="64580"/>
                  </a:lnTo>
                  <a:lnTo>
                    <a:pt x="11430" y="63627"/>
                  </a:lnTo>
                  <a:lnTo>
                    <a:pt x="11811" y="63627"/>
                  </a:lnTo>
                  <a:lnTo>
                    <a:pt x="11811" y="63913"/>
                  </a:lnTo>
                  <a:lnTo>
                    <a:pt x="12097" y="63627"/>
                  </a:lnTo>
                  <a:lnTo>
                    <a:pt x="12097" y="63913"/>
                  </a:lnTo>
                  <a:lnTo>
                    <a:pt x="12478" y="63627"/>
                  </a:lnTo>
                  <a:lnTo>
                    <a:pt x="12478" y="62960"/>
                  </a:lnTo>
                  <a:lnTo>
                    <a:pt x="12763" y="62960"/>
                  </a:lnTo>
                  <a:lnTo>
                    <a:pt x="12763" y="62675"/>
                  </a:lnTo>
                  <a:lnTo>
                    <a:pt x="13144" y="62960"/>
                  </a:lnTo>
                  <a:lnTo>
                    <a:pt x="13144" y="62675"/>
                  </a:lnTo>
                  <a:lnTo>
                    <a:pt x="13144" y="62960"/>
                  </a:lnTo>
                  <a:lnTo>
                    <a:pt x="13430" y="62960"/>
                  </a:lnTo>
                  <a:lnTo>
                    <a:pt x="13811" y="62675"/>
                  </a:lnTo>
                  <a:lnTo>
                    <a:pt x="14383" y="62675"/>
                  </a:lnTo>
                  <a:lnTo>
                    <a:pt x="14383" y="62008"/>
                  </a:lnTo>
                  <a:lnTo>
                    <a:pt x="14764" y="62008"/>
                  </a:lnTo>
                  <a:lnTo>
                    <a:pt x="14764" y="61627"/>
                  </a:lnTo>
                  <a:lnTo>
                    <a:pt x="15050" y="61627"/>
                  </a:lnTo>
                  <a:lnTo>
                    <a:pt x="15050" y="61341"/>
                  </a:lnTo>
                  <a:lnTo>
                    <a:pt x="14764" y="61341"/>
                  </a:lnTo>
                  <a:lnTo>
                    <a:pt x="15050" y="61341"/>
                  </a:lnTo>
                  <a:lnTo>
                    <a:pt x="15050" y="60674"/>
                  </a:lnTo>
                  <a:lnTo>
                    <a:pt x="15716" y="60674"/>
                  </a:lnTo>
                  <a:lnTo>
                    <a:pt x="16097" y="60960"/>
                  </a:lnTo>
                  <a:lnTo>
                    <a:pt x="16383" y="60674"/>
                  </a:lnTo>
                  <a:lnTo>
                    <a:pt x="17050" y="60674"/>
                  </a:lnTo>
                  <a:lnTo>
                    <a:pt x="17050" y="60008"/>
                  </a:lnTo>
                  <a:lnTo>
                    <a:pt x="17335" y="60008"/>
                  </a:lnTo>
                  <a:lnTo>
                    <a:pt x="17335" y="59341"/>
                  </a:lnTo>
                  <a:lnTo>
                    <a:pt x="17717" y="59341"/>
                  </a:lnTo>
                  <a:lnTo>
                    <a:pt x="17717" y="59055"/>
                  </a:lnTo>
                  <a:lnTo>
                    <a:pt x="18669" y="59055"/>
                  </a:lnTo>
                  <a:lnTo>
                    <a:pt x="18669" y="58674"/>
                  </a:lnTo>
                  <a:lnTo>
                    <a:pt x="18669" y="59055"/>
                  </a:lnTo>
                  <a:lnTo>
                    <a:pt x="19050" y="59341"/>
                  </a:lnTo>
                  <a:lnTo>
                    <a:pt x="19050" y="59055"/>
                  </a:lnTo>
                  <a:lnTo>
                    <a:pt x="19717" y="59341"/>
                  </a:lnTo>
                  <a:lnTo>
                    <a:pt x="19717" y="59055"/>
                  </a:lnTo>
                  <a:lnTo>
                    <a:pt x="20002" y="59341"/>
                  </a:lnTo>
                  <a:lnTo>
                    <a:pt x="20002" y="59055"/>
                  </a:lnTo>
                  <a:lnTo>
                    <a:pt x="20955" y="59055"/>
                  </a:lnTo>
                  <a:lnTo>
                    <a:pt x="20955" y="59341"/>
                  </a:lnTo>
                  <a:lnTo>
                    <a:pt x="21336" y="59627"/>
                  </a:lnTo>
                  <a:lnTo>
                    <a:pt x="21336" y="59341"/>
                  </a:lnTo>
                  <a:lnTo>
                    <a:pt x="21622" y="59627"/>
                  </a:lnTo>
                  <a:lnTo>
                    <a:pt x="21622" y="60008"/>
                  </a:lnTo>
                  <a:lnTo>
                    <a:pt x="22003" y="60008"/>
                  </a:lnTo>
                  <a:lnTo>
                    <a:pt x="21622" y="59627"/>
                  </a:lnTo>
                  <a:lnTo>
                    <a:pt x="22288" y="59627"/>
                  </a:lnTo>
                  <a:lnTo>
                    <a:pt x="22288" y="60008"/>
                  </a:lnTo>
                  <a:lnTo>
                    <a:pt x="22669" y="60008"/>
                  </a:lnTo>
                  <a:lnTo>
                    <a:pt x="22669" y="59627"/>
                  </a:lnTo>
                  <a:lnTo>
                    <a:pt x="22955" y="60008"/>
                  </a:lnTo>
                  <a:lnTo>
                    <a:pt x="22955" y="59627"/>
                  </a:lnTo>
                  <a:lnTo>
                    <a:pt x="23622" y="59627"/>
                  </a:lnTo>
                  <a:lnTo>
                    <a:pt x="23622" y="60008"/>
                  </a:lnTo>
                  <a:lnTo>
                    <a:pt x="23908" y="60008"/>
                  </a:lnTo>
                  <a:lnTo>
                    <a:pt x="23908" y="60293"/>
                  </a:lnTo>
                  <a:lnTo>
                    <a:pt x="25241" y="60293"/>
                  </a:lnTo>
                  <a:lnTo>
                    <a:pt x="25622" y="60008"/>
                  </a:lnTo>
                  <a:lnTo>
                    <a:pt x="25908" y="60008"/>
                  </a:lnTo>
                  <a:lnTo>
                    <a:pt x="26194" y="59627"/>
                  </a:lnTo>
                  <a:lnTo>
                    <a:pt x="26575" y="60008"/>
                  </a:lnTo>
                  <a:lnTo>
                    <a:pt x="27527" y="59627"/>
                  </a:lnTo>
                  <a:lnTo>
                    <a:pt x="27908" y="59341"/>
                  </a:lnTo>
                  <a:lnTo>
                    <a:pt x="27908" y="59055"/>
                  </a:lnTo>
                  <a:lnTo>
                    <a:pt x="28575" y="58674"/>
                  </a:lnTo>
                  <a:lnTo>
                    <a:pt x="28575" y="59055"/>
                  </a:lnTo>
                  <a:lnTo>
                    <a:pt x="27908" y="59055"/>
                  </a:lnTo>
                  <a:lnTo>
                    <a:pt x="27908" y="59341"/>
                  </a:lnTo>
                  <a:lnTo>
                    <a:pt x="28194" y="59627"/>
                  </a:lnTo>
                  <a:lnTo>
                    <a:pt x="28575" y="59627"/>
                  </a:lnTo>
                  <a:lnTo>
                    <a:pt x="28575" y="59055"/>
                  </a:lnTo>
                  <a:lnTo>
                    <a:pt x="28575" y="59341"/>
                  </a:lnTo>
                  <a:lnTo>
                    <a:pt x="29242" y="59341"/>
                  </a:lnTo>
                  <a:lnTo>
                    <a:pt x="29813" y="59055"/>
                  </a:lnTo>
                  <a:lnTo>
                    <a:pt x="30194" y="59055"/>
                  </a:lnTo>
                  <a:lnTo>
                    <a:pt x="29813" y="58674"/>
                  </a:lnTo>
                  <a:lnTo>
                    <a:pt x="30480" y="58674"/>
                  </a:lnTo>
                  <a:lnTo>
                    <a:pt x="30861" y="58388"/>
                  </a:lnTo>
                  <a:lnTo>
                    <a:pt x="30861" y="58007"/>
                  </a:lnTo>
                  <a:lnTo>
                    <a:pt x="31147" y="58007"/>
                  </a:lnTo>
                  <a:lnTo>
                    <a:pt x="31147" y="57721"/>
                  </a:lnTo>
                  <a:lnTo>
                    <a:pt x="31813" y="57721"/>
                  </a:lnTo>
                  <a:lnTo>
                    <a:pt x="31813" y="57340"/>
                  </a:lnTo>
                  <a:lnTo>
                    <a:pt x="32194" y="57340"/>
                  </a:lnTo>
                  <a:lnTo>
                    <a:pt x="32194" y="57055"/>
                  </a:lnTo>
                  <a:lnTo>
                    <a:pt x="32480" y="57055"/>
                  </a:lnTo>
                  <a:lnTo>
                    <a:pt x="32480" y="57340"/>
                  </a:lnTo>
                  <a:lnTo>
                    <a:pt x="32480" y="57055"/>
                  </a:lnTo>
                  <a:lnTo>
                    <a:pt x="32766" y="57055"/>
                  </a:lnTo>
                  <a:lnTo>
                    <a:pt x="33433" y="56674"/>
                  </a:lnTo>
                  <a:lnTo>
                    <a:pt x="33814" y="56674"/>
                  </a:lnTo>
                  <a:lnTo>
                    <a:pt x="33814" y="56388"/>
                  </a:lnTo>
                  <a:lnTo>
                    <a:pt x="34100" y="56388"/>
                  </a:lnTo>
                  <a:lnTo>
                    <a:pt x="34100" y="56102"/>
                  </a:lnTo>
                  <a:lnTo>
                    <a:pt x="34481" y="55721"/>
                  </a:lnTo>
                  <a:lnTo>
                    <a:pt x="34766" y="55721"/>
                  </a:lnTo>
                  <a:lnTo>
                    <a:pt x="34766" y="55055"/>
                  </a:lnTo>
                  <a:lnTo>
                    <a:pt x="35147" y="55055"/>
                  </a:lnTo>
                  <a:lnTo>
                    <a:pt x="35147" y="54102"/>
                  </a:lnTo>
                  <a:lnTo>
                    <a:pt x="35433" y="54102"/>
                  </a:lnTo>
                  <a:lnTo>
                    <a:pt x="35433" y="53721"/>
                  </a:lnTo>
                  <a:lnTo>
                    <a:pt x="35719" y="53721"/>
                  </a:lnTo>
                  <a:lnTo>
                    <a:pt x="35719" y="53150"/>
                  </a:lnTo>
                  <a:lnTo>
                    <a:pt x="36100" y="53150"/>
                  </a:lnTo>
                  <a:lnTo>
                    <a:pt x="36100" y="52768"/>
                  </a:lnTo>
                  <a:lnTo>
                    <a:pt x="36100" y="53150"/>
                  </a:lnTo>
                  <a:lnTo>
                    <a:pt x="36385" y="52768"/>
                  </a:lnTo>
                  <a:lnTo>
                    <a:pt x="36767" y="52102"/>
                  </a:lnTo>
                  <a:lnTo>
                    <a:pt x="36767" y="51816"/>
                  </a:lnTo>
                  <a:lnTo>
                    <a:pt x="38100" y="51816"/>
                  </a:lnTo>
                  <a:lnTo>
                    <a:pt x="38100" y="51435"/>
                  </a:lnTo>
                  <a:lnTo>
                    <a:pt x="38386" y="51435"/>
                  </a:lnTo>
                  <a:lnTo>
                    <a:pt x="39052" y="51816"/>
                  </a:lnTo>
                  <a:lnTo>
                    <a:pt x="39052" y="51435"/>
                  </a:lnTo>
                  <a:lnTo>
                    <a:pt x="39338" y="51816"/>
                  </a:lnTo>
                  <a:lnTo>
                    <a:pt x="39338" y="51435"/>
                  </a:lnTo>
                  <a:lnTo>
                    <a:pt x="40386" y="51435"/>
                  </a:lnTo>
                  <a:lnTo>
                    <a:pt x="40672" y="51816"/>
                  </a:lnTo>
                  <a:lnTo>
                    <a:pt x="40672" y="51435"/>
                  </a:lnTo>
                  <a:lnTo>
                    <a:pt x="42005" y="51435"/>
                  </a:lnTo>
                  <a:lnTo>
                    <a:pt x="42291" y="50768"/>
                  </a:lnTo>
                  <a:lnTo>
                    <a:pt x="42672" y="50768"/>
                  </a:lnTo>
                  <a:lnTo>
                    <a:pt x="42672" y="50483"/>
                  </a:lnTo>
                  <a:lnTo>
                    <a:pt x="43339" y="50483"/>
                  </a:lnTo>
                  <a:lnTo>
                    <a:pt x="43339" y="50197"/>
                  </a:lnTo>
                  <a:lnTo>
                    <a:pt x="43625" y="50197"/>
                  </a:lnTo>
                  <a:lnTo>
                    <a:pt x="44006" y="49816"/>
                  </a:lnTo>
                  <a:lnTo>
                    <a:pt x="44006" y="49530"/>
                  </a:lnTo>
                  <a:lnTo>
                    <a:pt x="44291" y="49530"/>
                  </a:lnTo>
                  <a:lnTo>
                    <a:pt x="44291" y="49149"/>
                  </a:lnTo>
                  <a:lnTo>
                    <a:pt x="44577" y="49149"/>
                  </a:lnTo>
                  <a:lnTo>
                    <a:pt x="44577" y="48863"/>
                  </a:lnTo>
                  <a:lnTo>
                    <a:pt x="44958" y="48863"/>
                  </a:lnTo>
                  <a:lnTo>
                    <a:pt x="44958" y="48482"/>
                  </a:lnTo>
                  <a:lnTo>
                    <a:pt x="45244" y="48196"/>
                  </a:lnTo>
                  <a:lnTo>
                    <a:pt x="44958" y="48196"/>
                  </a:lnTo>
                  <a:lnTo>
                    <a:pt x="44958" y="47815"/>
                  </a:lnTo>
                  <a:lnTo>
                    <a:pt x="45244" y="47815"/>
                  </a:lnTo>
                  <a:lnTo>
                    <a:pt x="45625" y="47244"/>
                  </a:lnTo>
                  <a:lnTo>
                    <a:pt x="45625" y="46863"/>
                  </a:lnTo>
                  <a:lnTo>
                    <a:pt x="45910" y="46863"/>
                  </a:lnTo>
                  <a:lnTo>
                    <a:pt x="45625" y="46863"/>
                  </a:lnTo>
                  <a:lnTo>
                    <a:pt x="45910" y="46863"/>
                  </a:lnTo>
                  <a:lnTo>
                    <a:pt x="45910" y="46196"/>
                  </a:lnTo>
                  <a:lnTo>
                    <a:pt x="45910" y="46577"/>
                  </a:lnTo>
                  <a:lnTo>
                    <a:pt x="46292" y="46577"/>
                  </a:lnTo>
                  <a:lnTo>
                    <a:pt x="46292" y="46196"/>
                  </a:lnTo>
                  <a:lnTo>
                    <a:pt x="46958" y="45244"/>
                  </a:lnTo>
                  <a:lnTo>
                    <a:pt x="46958" y="44863"/>
                  </a:lnTo>
                  <a:lnTo>
                    <a:pt x="47530" y="43910"/>
                  </a:lnTo>
                  <a:lnTo>
                    <a:pt x="47530" y="43625"/>
                  </a:lnTo>
                  <a:lnTo>
                    <a:pt x="47911" y="43625"/>
                  </a:lnTo>
                  <a:lnTo>
                    <a:pt x="47911" y="43243"/>
                  </a:lnTo>
                  <a:lnTo>
                    <a:pt x="48196" y="42291"/>
                  </a:lnTo>
                  <a:lnTo>
                    <a:pt x="48196" y="41624"/>
                  </a:lnTo>
                  <a:lnTo>
                    <a:pt x="47911" y="41624"/>
                  </a:lnTo>
                  <a:lnTo>
                    <a:pt x="47911" y="41339"/>
                  </a:lnTo>
                  <a:lnTo>
                    <a:pt x="48196" y="41339"/>
                  </a:lnTo>
                  <a:lnTo>
                    <a:pt x="48196" y="40957"/>
                  </a:lnTo>
                  <a:lnTo>
                    <a:pt x="48577" y="40957"/>
                  </a:lnTo>
                  <a:lnTo>
                    <a:pt x="48577" y="40005"/>
                  </a:lnTo>
                  <a:lnTo>
                    <a:pt x="48863" y="40005"/>
                  </a:lnTo>
                  <a:lnTo>
                    <a:pt x="48863" y="39338"/>
                  </a:lnTo>
                  <a:lnTo>
                    <a:pt x="49244" y="39338"/>
                  </a:lnTo>
                  <a:lnTo>
                    <a:pt x="49244" y="38671"/>
                  </a:lnTo>
                  <a:lnTo>
                    <a:pt x="49530" y="38386"/>
                  </a:lnTo>
                  <a:lnTo>
                    <a:pt x="49530" y="38005"/>
                  </a:lnTo>
                  <a:lnTo>
                    <a:pt x="49911" y="37719"/>
                  </a:lnTo>
                  <a:lnTo>
                    <a:pt x="49911" y="37052"/>
                  </a:lnTo>
                  <a:lnTo>
                    <a:pt x="50197" y="36671"/>
                  </a:lnTo>
                  <a:lnTo>
                    <a:pt x="49911" y="36385"/>
                  </a:lnTo>
                  <a:lnTo>
                    <a:pt x="49911" y="36004"/>
                  </a:lnTo>
                  <a:lnTo>
                    <a:pt x="50197" y="36385"/>
                  </a:lnTo>
                  <a:lnTo>
                    <a:pt x="50483" y="35719"/>
                  </a:lnTo>
                  <a:lnTo>
                    <a:pt x="50483" y="35052"/>
                  </a:lnTo>
                  <a:lnTo>
                    <a:pt x="50197" y="35052"/>
                  </a:lnTo>
                  <a:lnTo>
                    <a:pt x="50483" y="35052"/>
                  </a:lnTo>
                  <a:lnTo>
                    <a:pt x="50483" y="34385"/>
                  </a:lnTo>
                  <a:lnTo>
                    <a:pt x="50863" y="34100"/>
                  </a:lnTo>
                  <a:lnTo>
                    <a:pt x="50483" y="34100"/>
                  </a:lnTo>
                  <a:lnTo>
                    <a:pt x="50863" y="33718"/>
                  </a:lnTo>
                  <a:lnTo>
                    <a:pt x="50863" y="33052"/>
                  </a:lnTo>
                  <a:lnTo>
                    <a:pt x="51149" y="33052"/>
                  </a:lnTo>
                  <a:lnTo>
                    <a:pt x="50863" y="32766"/>
                  </a:lnTo>
                  <a:lnTo>
                    <a:pt x="51149" y="32099"/>
                  </a:lnTo>
                  <a:lnTo>
                    <a:pt x="51149" y="31814"/>
                  </a:lnTo>
                  <a:lnTo>
                    <a:pt x="51530" y="31432"/>
                  </a:lnTo>
                  <a:lnTo>
                    <a:pt x="51530" y="31147"/>
                  </a:lnTo>
                  <a:lnTo>
                    <a:pt x="51149" y="31147"/>
                  </a:lnTo>
                  <a:lnTo>
                    <a:pt x="51530" y="31147"/>
                  </a:lnTo>
                  <a:lnTo>
                    <a:pt x="51530" y="30480"/>
                  </a:lnTo>
                  <a:lnTo>
                    <a:pt x="51816" y="30099"/>
                  </a:lnTo>
                  <a:lnTo>
                    <a:pt x="51816" y="29146"/>
                  </a:lnTo>
                  <a:lnTo>
                    <a:pt x="51816" y="29527"/>
                  </a:lnTo>
                  <a:lnTo>
                    <a:pt x="51816" y="28861"/>
                  </a:lnTo>
                  <a:lnTo>
                    <a:pt x="52197" y="28861"/>
                  </a:lnTo>
                  <a:lnTo>
                    <a:pt x="51816" y="28861"/>
                  </a:lnTo>
                  <a:lnTo>
                    <a:pt x="52197" y="28861"/>
                  </a:lnTo>
                  <a:lnTo>
                    <a:pt x="52197" y="28194"/>
                  </a:lnTo>
                  <a:lnTo>
                    <a:pt x="52197" y="28480"/>
                  </a:lnTo>
                  <a:lnTo>
                    <a:pt x="52483" y="28480"/>
                  </a:lnTo>
                  <a:lnTo>
                    <a:pt x="52483" y="28194"/>
                  </a:lnTo>
                  <a:lnTo>
                    <a:pt x="52197" y="28194"/>
                  </a:lnTo>
                  <a:lnTo>
                    <a:pt x="52197" y="27813"/>
                  </a:lnTo>
                  <a:lnTo>
                    <a:pt x="52483" y="27813"/>
                  </a:lnTo>
                  <a:lnTo>
                    <a:pt x="52483" y="27527"/>
                  </a:lnTo>
                  <a:lnTo>
                    <a:pt x="52197" y="27527"/>
                  </a:lnTo>
                  <a:lnTo>
                    <a:pt x="52197" y="27146"/>
                  </a:lnTo>
                  <a:lnTo>
                    <a:pt x="52483" y="27527"/>
                  </a:lnTo>
                  <a:lnTo>
                    <a:pt x="52483" y="26860"/>
                  </a:lnTo>
                  <a:lnTo>
                    <a:pt x="52864" y="26860"/>
                  </a:lnTo>
                  <a:lnTo>
                    <a:pt x="52864" y="26194"/>
                  </a:lnTo>
                  <a:lnTo>
                    <a:pt x="52483" y="25908"/>
                  </a:lnTo>
                  <a:lnTo>
                    <a:pt x="52864" y="25908"/>
                  </a:lnTo>
                  <a:lnTo>
                    <a:pt x="52864" y="25241"/>
                  </a:lnTo>
                  <a:lnTo>
                    <a:pt x="53150" y="25241"/>
                  </a:lnTo>
                  <a:lnTo>
                    <a:pt x="53150" y="24860"/>
                  </a:lnTo>
                  <a:lnTo>
                    <a:pt x="53435" y="24575"/>
                  </a:lnTo>
                  <a:lnTo>
                    <a:pt x="53150" y="24575"/>
                  </a:lnTo>
                  <a:lnTo>
                    <a:pt x="53435" y="24575"/>
                  </a:lnTo>
                  <a:lnTo>
                    <a:pt x="53816" y="23908"/>
                  </a:lnTo>
                  <a:lnTo>
                    <a:pt x="53435" y="23908"/>
                  </a:lnTo>
                  <a:lnTo>
                    <a:pt x="53435" y="23622"/>
                  </a:lnTo>
                  <a:lnTo>
                    <a:pt x="53150" y="23622"/>
                  </a:lnTo>
                  <a:lnTo>
                    <a:pt x="53150" y="23241"/>
                  </a:lnTo>
                  <a:lnTo>
                    <a:pt x="53816" y="23241"/>
                  </a:lnTo>
                  <a:lnTo>
                    <a:pt x="53435" y="23241"/>
                  </a:lnTo>
                  <a:lnTo>
                    <a:pt x="53816" y="23241"/>
                  </a:lnTo>
                  <a:lnTo>
                    <a:pt x="53435" y="23241"/>
                  </a:lnTo>
                  <a:lnTo>
                    <a:pt x="53816" y="23241"/>
                  </a:lnTo>
                  <a:lnTo>
                    <a:pt x="53816" y="22574"/>
                  </a:lnTo>
                  <a:lnTo>
                    <a:pt x="53435" y="22574"/>
                  </a:lnTo>
                  <a:lnTo>
                    <a:pt x="53435" y="22289"/>
                  </a:lnTo>
                  <a:lnTo>
                    <a:pt x="53816" y="21907"/>
                  </a:lnTo>
                  <a:lnTo>
                    <a:pt x="54102" y="21907"/>
                  </a:lnTo>
                  <a:lnTo>
                    <a:pt x="54102" y="21241"/>
                  </a:lnTo>
                  <a:lnTo>
                    <a:pt x="54102" y="21622"/>
                  </a:lnTo>
                  <a:lnTo>
                    <a:pt x="54483" y="21241"/>
                  </a:lnTo>
                  <a:lnTo>
                    <a:pt x="54483" y="20955"/>
                  </a:lnTo>
                  <a:lnTo>
                    <a:pt x="54102" y="20955"/>
                  </a:lnTo>
                  <a:lnTo>
                    <a:pt x="54102" y="20288"/>
                  </a:lnTo>
                  <a:lnTo>
                    <a:pt x="54483" y="20288"/>
                  </a:lnTo>
                  <a:lnTo>
                    <a:pt x="54483" y="20002"/>
                  </a:lnTo>
                  <a:lnTo>
                    <a:pt x="55150" y="20002"/>
                  </a:lnTo>
                  <a:lnTo>
                    <a:pt x="54769" y="19621"/>
                  </a:lnTo>
                  <a:lnTo>
                    <a:pt x="54769" y="19336"/>
                  </a:lnTo>
                  <a:lnTo>
                    <a:pt x="55150" y="19336"/>
                  </a:lnTo>
                  <a:lnTo>
                    <a:pt x="54769" y="18955"/>
                  </a:lnTo>
                  <a:lnTo>
                    <a:pt x="54769" y="18669"/>
                  </a:lnTo>
                  <a:lnTo>
                    <a:pt x="55150" y="18669"/>
                  </a:lnTo>
                  <a:lnTo>
                    <a:pt x="55150" y="17716"/>
                  </a:lnTo>
                  <a:lnTo>
                    <a:pt x="55435" y="17335"/>
                  </a:lnTo>
                  <a:lnTo>
                    <a:pt x="55435" y="17716"/>
                  </a:lnTo>
                  <a:lnTo>
                    <a:pt x="55817" y="17716"/>
                  </a:lnTo>
                  <a:lnTo>
                    <a:pt x="55817" y="17050"/>
                  </a:lnTo>
                  <a:lnTo>
                    <a:pt x="56102" y="17050"/>
                  </a:lnTo>
                  <a:lnTo>
                    <a:pt x="56102" y="16383"/>
                  </a:lnTo>
                  <a:lnTo>
                    <a:pt x="56388" y="16383"/>
                  </a:lnTo>
                  <a:lnTo>
                    <a:pt x="56388" y="15716"/>
                  </a:lnTo>
                  <a:lnTo>
                    <a:pt x="56102" y="15335"/>
                  </a:lnTo>
                  <a:lnTo>
                    <a:pt x="56388" y="15335"/>
                  </a:lnTo>
                  <a:lnTo>
                    <a:pt x="56769" y="14383"/>
                  </a:lnTo>
                  <a:lnTo>
                    <a:pt x="57055" y="13716"/>
                  </a:lnTo>
                  <a:lnTo>
                    <a:pt x="56769" y="13430"/>
                  </a:lnTo>
                  <a:lnTo>
                    <a:pt x="57055" y="13430"/>
                  </a:lnTo>
                  <a:lnTo>
                    <a:pt x="56769" y="13430"/>
                  </a:lnTo>
                  <a:lnTo>
                    <a:pt x="56388" y="13049"/>
                  </a:lnTo>
                  <a:lnTo>
                    <a:pt x="56388" y="12764"/>
                  </a:lnTo>
                  <a:lnTo>
                    <a:pt x="56102" y="12764"/>
                  </a:lnTo>
                  <a:lnTo>
                    <a:pt x="56102" y="11811"/>
                  </a:lnTo>
                  <a:lnTo>
                    <a:pt x="56388" y="11811"/>
                  </a:lnTo>
                  <a:lnTo>
                    <a:pt x="56388" y="11430"/>
                  </a:lnTo>
                  <a:lnTo>
                    <a:pt x="56388" y="11811"/>
                  </a:lnTo>
                  <a:lnTo>
                    <a:pt x="56769" y="11430"/>
                  </a:lnTo>
                  <a:lnTo>
                    <a:pt x="57055" y="11811"/>
                  </a:lnTo>
                  <a:lnTo>
                    <a:pt x="57436" y="11430"/>
                  </a:lnTo>
                  <a:lnTo>
                    <a:pt x="57436" y="11144"/>
                  </a:lnTo>
                  <a:lnTo>
                    <a:pt x="58102" y="11144"/>
                  </a:lnTo>
                  <a:lnTo>
                    <a:pt x="58388" y="10763"/>
                  </a:lnTo>
                  <a:lnTo>
                    <a:pt x="58388" y="10477"/>
                  </a:lnTo>
                  <a:lnTo>
                    <a:pt x="58769" y="10477"/>
                  </a:lnTo>
                  <a:lnTo>
                    <a:pt x="58769" y="11144"/>
                  </a:lnTo>
                  <a:lnTo>
                    <a:pt x="58769" y="10763"/>
                  </a:lnTo>
                  <a:lnTo>
                    <a:pt x="59055" y="10763"/>
                  </a:lnTo>
                  <a:lnTo>
                    <a:pt x="59055" y="10477"/>
                  </a:lnTo>
                  <a:lnTo>
                    <a:pt x="59055" y="10763"/>
                  </a:lnTo>
                  <a:lnTo>
                    <a:pt x="59341" y="10763"/>
                  </a:lnTo>
                  <a:lnTo>
                    <a:pt x="59055" y="10763"/>
                  </a:lnTo>
                  <a:lnTo>
                    <a:pt x="59055" y="11144"/>
                  </a:lnTo>
                  <a:lnTo>
                    <a:pt x="59341" y="11144"/>
                  </a:lnTo>
                  <a:lnTo>
                    <a:pt x="59341" y="10763"/>
                  </a:lnTo>
                  <a:lnTo>
                    <a:pt x="59722" y="10763"/>
                  </a:lnTo>
                  <a:lnTo>
                    <a:pt x="60008" y="11144"/>
                  </a:lnTo>
                  <a:lnTo>
                    <a:pt x="60008" y="10763"/>
                  </a:lnTo>
                  <a:lnTo>
                    <a:pt x="60388" y="10763"/>
                  </a:lnTo>
                  <a:lnTo>
                    <a:pt x="60388" y="11430"/>
                  </a:lnTo>
                  <a:lnTo>
                    <a:pt x="61055" y="11430"/>
                  </a:lnTo>
                  <a:lnTo>
                    <a:pt x="60388" y="11430"/>
                  </a:lnTo>
                  <a:lnTo>
                    <a:pt x="60388" y="11811"/>
                  </a:lnTo>
                  <a:lnTo>
                    <a:pt x="60674" y="11811"/>
                  </a:lnTo>
                  <a:lnTo>
                    <a:pt x="60674" y="12097"/>
                  </a:lnTo>
                  <a:lnTo>
                    <a:pt x="60674" y="11811"/>
                  </a:lnTo>
                  <a:lnTo>
                    <a:pt x="60674" y="12097"/>
                  </a:lnTo>
                  <a:lnTo>
                    <a:pt x="61055" y="11811"/>
                  </a:lnTo>
                  <a:lnTo>
                    <a:pt x="61055" y="12097"/>
                  </a:lnTo>
                  <a:lnTo>
                    <a:pt x="61055" y="11811"/>
                  </a:lnTo>
                  <a:lnTo>
                    <a:pt x="60674" y="11811"/>
                  </a:lnTo>
                  <a:lnTo>
                    <a:pt x="61055" y="11811"/>
                  </a:lnTo>
                  <a:lnTo>
                    <a:pt x="61055" y="12097"/>
                  </a:lnTo>
                  <a:lnTo>
                    <a:pt x="61722" y="12097"/>
                  </a:lnTo>
                  <a:lnTo>
                    <a:pt x="62294" y="11811"/>
                  </a:lnTo>
                  <a:lnTo>
                    <a:pt x="62294" y="11430"/>
                  </a:lnTo>
                  <a:lnTo>
                    <a:pt x="62675" y="11430"/>
                  </a:lnTo>
                  <a:lnTo>
                    <a:pt x="62675" y="11144"/>
                  </a:lnTo>
                  <a:lnTo>
                    <a:pt x="62960" y="11144"/>
                  </a:lnTo>
                  <a:lnTo>
                    <a:pt x="62960" y="10763"/>
                  </a:lnTo>
                  <a:lnTo>
                    <a:pt x="62675" y="10763"/>
                  </a:lnTo>
                  <a:lnTo>
                    <a:pt x="63341" y="10477"/>
                  </a:lnTo>
                  <a:lnTo>
                    <a:pt x="63341" y="10096"/>
                  </a:lnTo>
                  <a:lnTo>
                    <a:pt x="62960" y="10096"/>
                  </a:lnTo>
                  <a:lnTo>
                    <a:pt x="62960" y="9430"/>
                  </a:lnTo>
                  <a:lnTo>
                    <a:pt x="63627" y="9430"/>
                  </a:lnTo>
                  <a:lnTo>
                    <a:pt x="63627" y="8858"/>
                  </a:lnTo>
                  <a:lnTo>
                    <a:pt x="63627" y="9144"/>
                  </a:lnTo>
                  <a:lnTo>
                    <a:pt x="64008" y="9144"/>
                  </a:lnTo>
                  <a:lnTo>
                    <a:pt x="64294" y="8477"/>
                  </a:lnTo>
                  <a:lnTo>
                    <a:pt x="64675" y="8858"/>
                  </a:lnTo>
                  <a:lnTo>
                    <a:pt x="64675" y="8191"/>
                  </a:lnTo>
                  <a:lnTo>
                    <a:pt x="64960" y="8191"/>
                  </a:lnTo>
                  <a:lnTo>
                    <a:pt x="64960" y="7810"/>
                  </a:lnTo>
                  <a:lnTo>
                    <a:pt x="65246" y="7810"/>
                  </a:lnTo>
                  <a:lnTo>
                    <a:pt x="65246" y="7525"/>
                  </a:lnTo>
                  <a:lnTo>
                    <a:pt x="65627" y="7525"/>
                  </a:lnTo>
                  <a:lnTo>
                    <a:pt x="65627" y="7144"/>
                  </a:lnTo>
                  <a:lnTo>
                    <a:pt x="65913" y="7144"/>
                  </a:lnTo>
                  <a:lnTo>
                    <a:pt x="65913" y="6858"/>
                  </a:lnTo>
                  <a:lnTo>
                    <a:pt x="66580" y="6858"/>
                  </a:lnTo>
                  <a:lnTo>
                    <a:pt x="66580" y="6477"/>
                  </a:lnTo>
                  <a:lnTo>
                    <a:pt x="66294" y="6477"/>
                  </a:lnTo>
                  <a:lnTo>
                    <a:pt x="66294" y="6191"/>
                  </a:lnTo>
                  <a:lnTo>
                    <a:pt x="66580" y="6191"/>
                  </a:lnTo>
                  <a:lnTo>
                    <a:pt x="67246" y="5524"/>
                  </a:lnTo>
                  <a:lnTo>
                    <a:pt x="67627" y="5524"/>
                  </a:lnTo>
                  <a:lnTo>
                    <a:pt x="67627" y="5239"/>
                  </a:lnTo>
                  <a:lnTo>
                    <a:pt x="67913" y="5239"/>
                  </a:lnTo>
                  <a:lnTo>
                    <a:pt x="67913" y="4572"/>
                  </a:lnTo>
                  <a:lnTo>
                    <a:pt x="67913" y="4858"/>
                  </a:lnTo>
                  <a:lnTo>
                    <a:pt x="67913" y="4572"/>
                  </a:lnTo>
                  <a:lnTo>
                    <a:pt x="68866" y="4572"/>
                  </a:lnTo>
                  <a:lnTo>
                    <a:pt x="68866" y="3905"/>
                  </a:lnTo>
                  <a:lnTo>
                    <a:pt x="69247" y="3905"/>
                  </a:lnTo>
                  <a:lnTo>
                    <a:pt x="69247" y="3524"/>
                  </a:lnTo>
                  <a:lnTo>
                    <a:pt x="69533" y="3524"/>
                  </a:lnTo>
                  <a:lnTo>
                    <a:pt x="69533" y="3239"/>
                  </a:lnTo>
                  <a:lnTo>
                    <a:pt x="69913" y="2953"/>
                  </a:lnTo>
                  <a:lnTo>
                    <a:pt x="70199" y="2953"/>
                  </a:lnTo>
                  <a:lnTo>
                    <a:pt x="69913" y="2953"/>
                  </a:lnTo>
                  <a:lnTo>
                    <a:pt x="70580" y="2953"/>
                  </a:lnTo>
                  <a:lnTo>
                    <a:pt x="70580" y="2572"/>
                  </a:lnTo>
                  <a:lnTo>
                    <a:pt x="71152" y="2572"/>
                  </a:lnTo>
                  <a:lnTo>
                    <a:pt x="71152" y="2286"/>
                  </a:lnTo>
                  <a:lnTo>
                    <a:pt x="71533" y="1905"/>
                  </a:lnTo>
                  <a:lnTo>
                    <a:pt x="71533" y="2286"/>
                  </a:lnTo>
                  <a:lnTo>
                    <a:pt x="71533" y="1905"/>
                  </a:lnTo>
                  <a:lnTo>
                    <a:pt x="72485" y="1905"/>
                  </a:lnTo>
                  <a:lnTo>
                    <a:pt x="72485" y="1619"/>
                  </a:lnTo>
                  <a:lnTo>
                    <a:pt x="72866" y="1619"/>
                  </a:lnTo>
                  <a:lnTo>
                    <a:pt x="73152" y="1238"/>
                  </a:lnTo>
                  <a:lnTo>
                    <a:pt x="73533" y="1238"/>
                  </a:lnTo>
                  <a:lnTo>
                    <a:pt x="73533" y="952"/>
                  </a:lnTo>
                  <a:lnTo>
                    <a:pt x="73533" y="1238"/>
                  </a:lnTo>
                  <a:lnTo>
                    <a:pt x="74486" y="1238"/>
                  </a:lnTo>
                  <a:lnTo>
                    <a:pt x="74486" y="1619"/>
                  </a:lnTo>
                  <a:lnTo>
                    <a:pt x="75152" y="1619"/>
                  </a:lnTo>
                  <a:lnTo>
                    <a:pt x="75152" y="1238"/>
                  </a:lnTo>
                  <a:lnTo>
                    <a:pt x="74486" y="952"/>
                  </a:lnTo>
                  <a:lnTo>
                    <a:pt x="74486" y="571"/>
                  </a:lnTo>
                  <a:lnTo>
                    <a:pt x="75152" y="571"/>
                  </a:lnTo>
                  <a:lnTo>
                    <a:pt x="75152" y="286"/>
                  </a:lnTo>
                  <a:lnTo>
                    <a:pt x="75438" y="286"/>
                  </a:lnTo>
                  <a:lnTo>
                    <a:pt x="75438" y="0"/>
                  </a:lnTo>
                  <a:lnTo>
                    <a:pt x="75438" y="286"/>
                  </a:lnTo>
                  <a:lnTo>
                    <a:pt x="75438" y="0"/>
                  </a:lnTo>
                  <a:lnTo>
                    <a:pt x="75819" y="286"/>
                  </a:lnTo>
                  <a:lnTo>
                    <a:pt x="76105" y="0"/>
                  </a:lnTo>
                  <a:lnTo>
                    <a:pt x="76105" y="286"/>
                  </a:lnTo>
                  <a:lnTo>
                    <a:pt x="76771" y="286"/>
                  </a:lnTo>
                  <a:lnTo>
                    <a:pt x="78105" y="0"/>
                  </a:lnTo>
                  <a:lnTo>
                    <a:pt x="78391" y="571"/>
                  </a:lnTo>
                  <a:lnTo>
                    <a:pt x="78772" y="952"/>
                  </a:lnTo>
                  <a:lnTo>
                    <a:pt x="79058" y="952"/>
                  </a:lnTo>
                  <a:lnTo>
                    <a:pt x="78772" y="1238"/>
                  </a:lnTo>
                  <a:lnTo>
                    <a:pt x="78391" y="1238"/>
                  </a:lnTo>
                  <a:lnTo>
                    <a:pt x="78391" y="1619"/>
                  </a:lnTo>
                  <a:lnTo>
                    <a:pt x="77057" y="2953"/>
                  </a:lnTo>
                  <a:lnTo>
                    <a:pt x="77438" y="3239"/>
                  </a:lnTo>
                  <a:lnTo>
                    <a:pt x="78105" y="3239"/>
                  </a:lnTo>
                  <a:lnTo>
                    <a:pt x="78105" y="3905"/>
                  </a:lnTo>
                  <a:lnTo>
                    <a:pt x="79438" y="3905"/>
                  </a:lnTo>
                  <a:lnTo>
                    <a:pt x="79724" y="4572"/>
                  </a:lnTo>
                  <a:lnTo>
                    <a:pt x="80010" y="4858"/>
                  </a:lnTo>
                  <a:lnTo>
                    <a:pt x="80010" y="5239"/>
                  </a:lnTo>
                  <a:lnTo>
                    <a:pt x="80391" y="5239"/>
                  </a:lnTo>
                  <a:lnTo>
                    <a:pt x="80391" y="5524"/>
                  </a:lnTo>
                  <a:lnTo>
                    <a:pt x="80677" y="6477"/>
                  </a:lnTo>
                  <a:lnTo>
                    <a:pt x="81344" y="6858"/>
                  </a:lnTo>
                  <a:lnTo>
                    <a:pt x="81725" y="7144"/>
                  </a:lnTo>
                  <a:lnTo>
                    <a:pt x="82010" y="6858"/>
                  </a:lnTo>
                  <a:lnTo>
                    <a:pt x="82010" y="7144"/>
                  </a:lnTo>
                  <a:lnTo>
                    <a:pt x="82391" y="6858"/>
                  </a:lnTo>
                  <a:lnTo>
                    <a:pt x="82391" y="7525"/>
                  </a:lnTo>
                  <a:lnTo>
                    <a:pt x="82677" y="7525"/>
                  </a:lnTo>
                  <a:lnTo>
                    <a:pt x="82963" y="8477"/>
                  </a:lnTo>
                  <a:lnTo>
                    <a:pt x="84011" y="9144"/>
                  </a:lnTo>
                  <a:lnTo>
                    <a:pt x="84011" y="9430"/>
                  </a:lnTo>
                  <a:lnTo>
                    <a:pt x="84963" y="9430"/>
                  </a:lnTo>
                  <a:lnTo>
                    <a:pt x="84296" y="13430"/>
                  </a:lnTo>
                  <a:lnTo>
                    <a:pt x="84011" y="13716"/>
                  </a:lnTo>
                  <a:lnTo>
                    <a:pt x="83629" y="14383"/>
                  </a:lnTo>
                  <a:lnTo>
                    <a:pt x="89535" y="12382"/>
                  </a:lnTo>
                  <a:lnTo>
                    <a:pt x="90583" y="14383"/>
                  </a:lnTo>
                  <a:lnTo>
                    <a:pt x="90202" y="17716"/>
                  </a:lnTo>
                  <a:lnTo>
                    <a:pt x="88868" y="18002"/>
                  </a:lnTo>
                  <a:lnTo>
                    <a:pt x="88297" y="21241"/>
                  </a:lnTo>
                  <a:lnTo>
                    <a:pt x="85915" y="22955"/>
                  </a:lnTo>
                  <a:lnTo>
                    <a:pt x="84677" y="23241"/>
                  </a:lnTo>
                  <a:lnTo>
                    <a:pt x="83344" y="22955"/>
                  </a:lnTo>
                  <a:lnTo>
                    <a:pt x="82010" y="23241"/>
                  </a:lnTo>
                  <a:lnTo>
                    <a:pt x="81725" y="25241"/>
                  </a:lnTo>
                  <a:lnTo>
                    <a:pt x="82391" y="27527"/>
                  </a:lnTo>
                  <a:lnTo>
                    <a:pt x="81344" y="30099"/>
                  </a:lnTo>
                  <a:lnTo>
                    <a:pt x="82010" y="30480"/>
                  </a:lnTo>
                  <a:lnTo>
                    <a:pt x="82677" y="31432"/>
                  </a:lnTo>
                  <a:lnTo>
                    <a:pt x="82677" y="31814"/>
                  </a:lnTo>
                  <a:lnTo>
                    <a:pt x="82963" y="32099"/>
                  </a:lnTo>
                  <a:lnTo>
                    <a:pt x="82677" y="32480"/>
                  </a:lnTo>
                  <a:lnTo>
                    <a:pt x="82677" y="32766"/>
                  </a:lnTo>
                  <a:lnTo>
                    <a:pt x="83344" y="32766"/>
                  </a:lnTo>
                  <a:lnTo>
                    <a:pt x="82963" y="32766"/>
                  </a:lnTo>
                  <a:lnTo>
                    <a:pt x="82963" y="33433"/>
                  </a:lnTo>
                  <a:lnTo>
                    <a:pt x="83344" y="33433"/>
                  </a:lnTo>
                  <a:lnTo>
                    <a:pt x="82963" y="33433"/>
                  </a:lnTo>
                  <a:lnTo>
                    <a:pt x="83344" y="33433"/>
                  </a:lnTo>
                  <a:lnTo>
                    <a:pt x="83344" y="34100"/>
                  </a:lnTo>
                  <a:lnTo>
                    <a:pt x="83344" y="33718"/>
                  </a:lnTo>
                  <a:lnTo>
                    <a:pt x="84963" y="33718"/>
                  </a:lnTo>
                  <a:lnTo>
                    <a:pt x="85344" y="34100"/>
                  </a:lnTo>
                  <a:lnTo>
                    <a:pt x="85344" y="34766"/>
                  </a:lnTo>
                  <a:lnTo>
                    <a:pt x="85630" y="34385"/>
                  </a:lnTo>
                  <a:lnTo>
                    <a:pt x="85630" y="34100"/>
                  </a:lnTo>
                  <a:lnTo>
                    <a:pt x="85344" y="34100"/>
                  </a:lnTo>
                  <a:lnTo>
                    <a:pt x="85630" y="34100"/>
                  </a:lnTo>
                  <a:lnTo>
                    <a:pt x="84677" y="33052"/>
                  </a:lnTo>
                  <a:lnTo>
                    <a:pt x="84677" y="32766"/>
                  </a:lnTo>
                  <a:lnTo>
                    <a:pt x="84963" y="32480"/>
                  </a:lnTo>
                  <a:lnTo>
                    <a:pt x="84677" y="32099"/>
                  </a:lnTo>
                  <a:lnTo>
                    <a:pt x="84677" y="31432"/>
                  </a:lnTo>
                  <a:lnTo>
                    <a:pt x="84011" y="31432"/>
                  </a:lnTo>
                  <a:lnTo>
                    <a:pt x="83344" y="30766"/>
                  </a:lnTo>
                  <a:lnTo>
                    <a:pt x="82963" y="30766"/>
                  </a:lnTo>
                  <a:lnTo>
                    <a:pt x="82963" y="30480"/>
                  </a:lnTo>
                  <a:lnTo>
                    <a:pt x="83344" y="29813"/>
                  </a:lnTo>
                  <a:lnTo>
                    <a:pt x="84011" y="29813"/>
                  </a:lnTo>
                  <a:lnTo>
                    <a:pt x="83629" y="30099"/>
                  </a:lnTo>
                  <a:lnTo>
                    <a:pt x="84011" y="29813"/>
                  </a:lnTo>
                  <a:lnTo>
                    <a:pt x="85344" y="29813"/>
                  </a:lnTo>
                  <a:lnTo>
                    <a:pt x="85630" y="29527"/>
                  </a:lnTo>
                  <a:lnTo>
                    <a:pt x="85915" y="29527"/>
                  </a:lnTo>
                  <a:lnTo>
                    <a:pt x="86963" y="29146"/>
                  </a:lnTo>
                  <a:lnTo>
                    <a:pt x="86963" y="29527"/>
                  </a:lnTo>
                  <a:lnTo>
                    <a:pt x="86963" y="29146"/>
                  </a:lnTo>
                  <a:lnTo>
                    <a:pt x="87916" y="29146"/>
                  </a:lnTo>
                  <a:lnTo>
                    <a:pt x="89535" y="29527"/>
                  </a:lnTo>
                  <a:lnTo>
                    <a:pt x="89916" y="28861"/>
                  </a:lnTo>
                  <a:lnTo>
                    <a:pt x="89249" y="28480"/>
                  </a:lnTo>
                  <a:lnTo>
                    <a:pt x="87249" y="27146"/>
                  </a:lnTo>
                  <a:lnTo>
                    <a:pt x="86582" y="26575"/>
                  </a:lnTo>
                  <a:lnTo>
                    <a:pt x="87249" y="25527"/>
                  </a:lnTo>
                  <a:lnTo>
                    <a:pt x="88868" y="25241"/>
                  </a:lnTo>
                  <a:lnTo>
                    <a:pt x="90869" y="25241"/>
                  </a:lnTo>
                  <a:lnTo>
                    <a:pt x="91250" y="26575"/>
                  </a:lnTo>
                  <a:lnTo>
                    <a:pt x="92869" y="27146"/>
                  </a:lnTo>
                  <a:lnTo>
                    <a:pt x="93536" y="28194"/>
                  </a:lnTo>
                  <a:lnTo>
                    <a:pt x="93536" y="28861"/>
                  </a:lnTo>
                  <a:lnTo>
                    <a:pt x="92488" y="29146"/>
                  </a:lnTo>
                  <a:lnTo>
                    <a:pt x="93536" y="29527"/>
                  </a:lnTo>
                  <a:lnTo>
                    <a:pt x="93821" y="29813"/>
                  </a:lnTo>
                  <a:lnTo>
                    <a:pt x="95155" y="29527"/>
                  </a:lnTo>
                  <a:lnTo>
                    <a:pt x="96488" y="29527"/>
                  </a:lnTo>
                  <a:lnTo>
                    <a:pt x="97155" y="29146"/>
                  </a:lnTo>
                  <a:lnTo>
                    <a:pt x="97155" y="28861"/>
                  </a:lnTo>
                  <a:lnTo>
                    <a:pt x="96107" y="28861"/>
                  </a:lnTo>
                  <a:lnTo>
                    <a:pt x="96107" y="28480"/>
                  </a:lnTo>
                  <a:lnTo>
                    <a:pt x="96488" y="28194"/>
                  </a:lnTo>
                  <a:lnTo>
                    <a:pt x="97441" y="28480"/>
                  </a:lnTo>
                  <a:lnTo>
                    <a:pt x="98108" y="28194"/>
                  </a:lnTo>
                  <a:lnTo>
                    <a:pt x="99060" y="27146"/>
                  </a:lnTo>
                  <a:lnTo>
                    <a:pt x="99060" y="27813"/>
                  </a:lnTo>
                  <a:lnTo>
                    <a:pt x="99727" y="27813"/>
                  </a:lnTo>
                  <a:lnTo>
                    <a:pt x="99727" y="28194"/>
                  </a:lnTo>
                  <a:lnTo>
                    <a:pt x="100394" y="27527"/>
                  </a:lnTo>
                  <a:lnTo>
                    <a:pt x="100679" y="27813"/>
                  </a:lnTo>
                  <a:lnTo>
                    <a:pt x="101060" y="27813"/>
                  </a:lnTo>
                  <a:lnTo>
                    <a:pt x="100679" y="28194"/>
                  </a:lnTo>
                  <a:lnTo>
                    <a:pt x="101060" y="28194"/>
                  </a:lnTo>
                  <a:lnTo>
                    <a:pt x="100679" y="28194"/>
                  </a:lnTo>
                  <a:lnTo>
                    <a:pt x="101060" y="28194"/>
                  </a:lnTo>
                  <a:lnTo>
                    <a:pt x="100679" y="28480"/>
                  </a:lnTo>
                  <a:lnTo>
                    <a:pt x="101346" y="28480"/>
                  </a:lnTo>
                  <a:lnTo>
                    <a:pt x="101060" y="28861"/>
                  </a:lnTo>
                  <a:lnTo>
                    <a:pt x="101346" y="29146"/>
                  </a:lnTo>
                  <a:lnTo>
                    <a:pt x="101727" y="28480"/>
                  </a:lnTo>
                  <a:lnTo>
                    <a:pt x="102013" y="28861"/>
                  </a:lnTo>
                  <a:lnTo>
                    <a:pt x="102013" y="28480"/>
                  </a:lnTo>
                  <a:lnTo>
                    <a:pt x="102013" y="28861"/>
                  </a:lnTo>
                  <a:lnTo>
                    <a:pt x="102394" y="28480"/>
                  </a:lnTo>
                  <a:lnTo>
                    <a:pt x="102679" y="28861"/>
                  </a:lnTo>
                  <a:lnTo>
                    <a:pt x="103061" y="28480"/>
                  </a:lnTo>
                  <a:lnTo>
                    <a:pt x="103061" y="28861"/>
                  </a:lnTo>
                  <a:lnTo>
                    <a:pt x="103632" y="28861"/>
                  </a:lnTo>
                  <a:lnTo>
                    <a:pt x="103346" y="29146"/>
                  </a:lnTo>
                  <a:lnTo>
                    <a:pt x="104013" y="29146"/>
                  </a:lnTo>
                  <a:lnTo>
                    <a:pt x="104013" y="29527"/>
                  </a:lnTo>
                  <a:lnTo>
                    <a:pt x="104299" y="29146"/>
                  </a:lnTo>
                  <a:lnTo>
                    <a:pt x="104680" y="29527"/>
                  </a:lnTo>
                  <a:lnTo>
                    <a:pt x="104299" y="29146"/>
                  </a:lnTo>
                  <a:lnTo>
                    <a:pt x="105346" y="29146"/>
                  </a:lnTo>
                  <a:lnTo>
                    <a:pt x="105346" y="29527"/>
                  </a:lnTo>
                  <a:lnTo>
                    <a:pt x="105632" y="29146"/>
                  </a:lnTo>
                  <a:lnTo>
                    <a:pt x="107633" y="28480"/>
                  </a:lnTo>
                  <a:lnTo>
                    <a:pt x="108299" y="28194"/>
                  </a:lnTo>
                  <a:lnTo>
                    <a:pt x="110585" y="26860"/>
                  </a:lnTo>
                  <a:lnTo>
                    <a:pt x="110871" y="26575"/>
                  </a:lnTo>
                  <a:lnTo>
                    <a:pt x="111538" y="26194"/>
                  </a:lnTo>
                  <a:lnTo>
                    <a:pt x="112204" y="25241"/>
                  </a:lnTo>
                  <a:lnTo>
                    <a:pt x="113157" y="24860"/>
                  </a:lnTo>
                  <a:lnTo>
                    <a:pt x="114871" y="24575"/>
                  </a:lnTo>
                  <a:lnTo>
                    <a:pt x="119063" y="22955"/>
                  </a:lnTo>
                  <a:lnTo>
                    <a:pt x="120396" y="21907"/>
                  </a:lnTo>
                  <a:lnTo>
                    <a:pt x="121729" y="21622"/>
                  </a:lnTo>
                  <a:lnTo>
                    <a:pt x="121729" y="21241"/>
                  </a:lnTo>
                  <a:lnTo>
                    <a:pt x="123730" y="21241"/>
                  </a:lnTo>
                  <a:lnTo>
                    <a:pt x="127921" y="20288"/>
                  </a:lnTo>
                  <a:lnTo>
                    <a:pt x="128588" y="20669"/>
                  </a:lnTo>
                  <a:lnTo>
                    <a:pt x="129254" y="20669"/>
                  </a:lnTo>
                  <a:lnTo>
                    <a:pt x="130588" y="20002"/>
                  </a:lnTo>
                  <a:lnTo>
                    <a:pt x="132874" y="20002"/>
                  </a:lnTo>
                  <a:lnTo>
                    <a:pt x="133826" y="19621"/>
                  </a:lnTo>
                  <a:lnTo>
                    <a:pt x="135541" y="19621"/>
                  </a:lnTo>
                  <a:lnTo>
                    <a:pt x="139160" y="17716"/>
                  </a:lnTo>
                  <a:lnTo>
                    <a:pt x="139446" y="18288"/>
                  </a:lnTo>
                  <a:lnTo>
                    <a:pt x="139446" y="18955"/>
                  </a:lnTo>
                  <a:lnTo>
                    <a:pt x="138494" y="20955"/>
                  </a:lnTo>
                  <a:lnTo>
                    <a:pt x="139732" y="25908"/>
                  </a:lnTo>
                  <a:lnTo>
                    <a:pt x="141065" y="25527"/>
                  </a:lnTo>
                  <a:lnTo>
                    <a:pt x="141732" y="26194"/>
                  </a:lnTo>
                  <a:lnTo>
                    <a:pt x="141065" y="28194"/>
                  </a:lnTo>
                  <a:lnTo>
                    <a:pt x="141065" y="29527"/>
                  </a:lnTo>
                  <a:lnTo>
                    <a:pt x="141732" y="30099"/>
                  </a:lnTo>
                  <a:lnTo>
                    <a:pt x="141732" y="31814"/>
                  </a:lnTo>
                  <a:lnTo>
                    <a:pt x="143351" y="32480"/>
                  </a:lnTo>
                  <a:lnTo>
                    <a:pt x="143351" y="33433"/>
                  </a:lnTo>
                  <a:lnTo>
                    <a:pt x="144018" y="34100"/>
                  </a:lnTo>
                  <a:lnTo>
                    <a:pt x="143732" y="34385"/>
                  </a:lnTo>
                  <a:lnTo>
                    <a:pt x="144399" y="36671"/>
                  </a:lnTo>
                  <a:lnTo>
                    <a:pt x="144685" y="37719"/>
                  </a:lnTo>
                  <a:lnTo>
                    <a:pt x="144399" y="38005"/>
                  </a:lnTo>
                  <a:lnTo>
                    <a:pt x="143732" y="37719"/>
                  </a:lnTo>
                  <a:lnTo>
                    <a:pt x="142399" y="38005"/>
                  </a:lnTo>
                  <a:lnTo>
                    <a:pt x="142113" y="38005"/>
                  </a:lnTo>
                  <a:lnTo>
                    <a:pt x="142685" y="39338"/>
                  </a:lnTo>
                  <a:lnTo>
                    <a:pt x="141065" y="39624"/>
                  </a:lnTo>
                  <a:lnTo>
                    <a:pt x="140398" y="40005"/>
                  </a:lnTo>
                  <a:lnTo>
                    <a:pt x="140113" y="40672"/>
                  </a:lnTo>
                  <a:lnTo>
                    <a:pt x="139446" y="41624"/>
                  </a:lnTo>
                  <a:lnTo>
                    <a:pt x="139160" y="42958"/>
                  </a:lnTo>
                  <a:lnTo>
                    <a:pt x="141732" y="44577"/>
                  </a:lnTo>
                  <a:lnTo>
                    <a:pt x="141446" y="44863"/>
                  </a:lnTo>
                  <a:lnTo>
                    <a:pt x="141446" y="45910"/>
                  </a:lnTo>
                  <a:lnTo>
                    <a:pt x="140113" y="47530"/>
                  </a:lnTo>
                  <a:lnTo>
                    <a:pt x="139732" y="47815"/>
                  </a:lnTo>
                  <a:lnTo>
                    <a:pt x="139732" y="48482"/>
                  </a:lnTo>
                  <a:lnTo>
                    <a:pt x="139446" y="4953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056B2C49-BBE1-69F7-2188-E2F7314E71F2}"/>
                </a:ext>
              </a:extLst>
            </p:cNvPr>
            <p:cNvSpPr/>
            <p:nvPr/>
          </p:nvSpPr>
          <p:spPr>
            <a:xfrm>
              <a:off x="1925811" y="3753865"/>
              <a:ext cx="83915" cy="40100"/>
            </a:xfrm>
            <a:custGeom>
              <a:avLst/>
              <a:gdLst>
                <a:gd name="connsiteX0" fmla="*/ 38005 w 83915"/>
                <a:gd name="connsiteY0" fmla="*/ 6668 h 40100"/>
                <a:gd name="connsiteX1" fmla="*/ 38005 w 83915"/>
                <a:gd name="connsiteY1" fmla="*/ 6668 h 40100"/>
                <a:gd name="connsiteX2" fmla="*/ 38290 w 83915"/>
                <a:gd name="connsiteY2" fmla="*/ 8001 h 40100"/>
                <a:gd name="connsiteX3" fmla="*/ 39243 w 83915"/>
                <a:gd name="connsiteY3" fmla="*/ 7715 h 40100"/>
                <a:gd name="connsiteX4" fmla="*/ 39243 w 83915"/>
                <a:gd name="connsiteY4" fmla="*/ 8001 h 40100"/>
                <a:gd name="connsiteX5" fmla="*/ 39529 w 83915"/>
                <a:gd name="connsiteY5" fmla="*/ 8001 h 40100"/>
                <a:gd name="connsiteX6" fmla="*/ 39529 w 83915"/>
                <a:gd name="connsiteY6" fmla="*/ 8287 h 40100"/>
                <a:gd name="connsiteX7" fmla="*/ 39814 w 83915"/>
                <a:gd name="connsiteY7" fmla="*/ 8287 h 40100"/>
                <a:gd name="connsiteX8" fmla="*/ 39814 w 83915"/>
                <a:gd name="connsiteY8" fmla="*/ 8287 h 40100"/>
                <a:gd name="connsiteX9" fmla="*/ 39529 w 83915"/>
                <a:gd name="connsiteY9" fmla="*/ 8287 h 40100"/>
                <a:gd name="connsiteX10" fmla="*/ 39243 w 83915"/>
                <a:gd name="connsiteY10" fmla="*/ 8001 h 40100"/>
                <a:gd name="connsiteX11" fmla="*/ 39243 w 83915"/>
                <a:gd name="connsiteY11" fmla="*/ 7715 h 40100"/>
                <a:gd name="connsiteX12" fmla="*/ 38957 w 83915"/>
                <a:gd name="connsiteY12" fmla="*/ 7715 h 40100"/>
                <a:gd name="connsiteX13" fmla="*/ 38957 w 83915"/>
                <a:gd name="connsiteY13" fmla="*/ 8001 h 40100"/>
                <a:gd name="connsiteX14" fmla="*/ 38290 w 83915"/>
                <a:gd name="connsiteY14" fmla="*/ 8001 h 40100"/>
                <a:gd name="connsiteX15" fmla="*/ 38290 w 83915"/>
                <a:gd name="connsiteY15" fmla="*/ 7715 h 40100"/>
                <a:gd name="connsiteX16" fmla="*/ 38005 w 83915"/>
                <a:gd name="connsiteY16" fmla="*/ 6763 h 40100"/>
                <a:gd name="connsiteX17" fmla="*/ 38005 w 83915"/>
                <a:gd name="connsiteY17" fmla="*/ 6763 h 40100"/>
                <a:gd name="connsiteX18" fmla="*/ 38005 w 83915"/>
                <a:gd name="connsiteY18" fmla="*/ 6096 h 40100"/>
                <a:gd name="connsiteX19" fmla="*/ 38290 w 83915"/>
                <a:gd name="connsiteY19" fmla="*/ 6096 h 40100"/>
                <a:gd name="connsiteX20" fmla="*/ 38290 w 83915"/>
                <a:gd name="connsiteY20" fmla="*/ 6096 h 40100"/>
                <a:gd name="connsiteX21" fmla="*/ 38005 w 83915"/>
                <a:gd name="connsiteY21" fmla="*/ 6382 h 40100"/>
                <a:gd name="connsiteX22" fmla="*/ 38005 w 83915"/>
                <a:gd name="connsiteY22" fmla="*/ 6668 h 40100"/>
                <a:gd name="connsiteX23" fmla="*/ 80296 w 83915"/>
                <a:gd name="connsiteY23" fmla="*/ 5048 h 40100"/>
                <a:gd name="connsiteX24" fmla="*/ 78962 w 83915"/>
                <a:gd name="connsiteY24" fmla="*/ 8954 h 40100"/>
                <a:gd name="connsiteX25" fmla="*/ 82582 w 83915"/>
                <a:gd name="connsiteY25" fmla="*/ 7334 h 40100"/>
                <a:gd name="connsiteX26" fmla="*/ 83534 w 83915"/>
                <a:gd name="connsiteY26" fmla="*/ 7334 h 40100"/>
                <a:gd name="connsiteX27" fmla="*/ 83248 w 83915"/>
                <a:gd name="connsiteY27" fmla="*/ 10573 h 40100"/>
                <a:gd name="connsiteX28" fmla="*/ 83248 w 83915"/>
                <a:gd name="connsiteY28" fmla="*/ 10859 h 40100"/>
                <a:gd name="connsiteX29" fmla="*/ 82963 w 83915"/>
                <a:gd name="connsiteY29" fmla="*/ 12478 h 40100"/>
                <a:gd name="connsiteX30" fmla="*/ 83915 w 83915"/>
                <a:gd name="connsiteY30" fmla="*/ 12764 h 40100"/>
                <a:gd name="connsiteX31" fmla="*/ 83629 w 83915"/>
                <a:gd name="connsiteY31" fmla="*/ 14383 h 40100"/>
                <a:gd name="connsiteX32" fmla="*/ 81629 w 83915"/>
                <a:gd name="connsiteY32" fmla="*/ 14669 h 40100"/>
                <a:gd name="connsiteX33" fmla="*/ 78962 w 83915"/>
                <a:gd name="connsiteY33" fmla="*/ 14669 h 40100"/>
                <a:gd name="connsiteX34" fmla="*/ 76962 w 83915"/>
                <a:gd name="connsiteY34" fmla="*/ 15335 h 40100"/>
                <a:gd name="connsiteX35" fmla="*/ 74009 w 83915"/>
                <a:gd name="connsiteY35" fmla="*/ 15621 h 40100"/>
                <a:gd name="connsiteX36" fmla="*/ 74009 w 83915"/>
                <a:gd name="connsiteY36" fmla="*/ 16574 h 40100"/>
                <a:gd name="connsiteX37" fmla="*/ 73342 w 83915"/>
                <a:gd name="connsiteY37" fmla="*/ 16859 h 40100"/>
                <a:gd name="connsiteX38" fmla="*/ 70104 w 83915"/>
                <a:gd name="connsiteY38" fmla="*/ 18193 h 40100"/>
                <a:gd name="connsiteX39" fmla="*/ 67437 w 83915"/>
                <a:gd name="connsiteY39" fmla="*/ 19145 h 40100"/>
                <a:gd name="connsiteX40" fmla="*/ 67151 w 83915"/>
                <a:gd name="connsiteY40" fmla="*/ 17812 h 40100"/>
                <a:gd name="connsiteX41" fmla="*/ 65151 w 83915"/>
                <a:gd name="connsiteY41" fmla="*/ 15145 h 40100"/>
                <a:gd name="connsiteX42" fmla="*/ 64484 w 83915"/>
                <a:gd name="connsiteY42" fmla="*/ 15431 h 40100"/>
                <a:gd name="connsiteX43" fmla="*/ 63151 w 83915"/>
                <a:gd name="connsiteY43" fmla="*/ 15431 h 40100"/>
                <a:gd name="connsiteX44" fmla="*/ 63151 w 83915"/>
                <a:gd name="connsiteY44" fmla="*/ 15716 h 40100"/>
                <a:gd name="connsiteX45" fmla="*/ 63436 w 83915"/>
                <a:gd name="connsiteY45" fmla="*/ 16002 h 40100"/>
                <a:gd name="connsiteX46" fmla="*/ 64770 w 83915"/>
                <a:gd name="connsiteY46" fmla="*/ 15716 h 40100"/>
                <a:gd name="connsiteX47" fmla="*/ 65437 w 83915"/>
                <a:gd name="connsiteY47" fmla="*/ 16383 h 40100"/>
                <a:gd name="connsiteX48" fmla="*/ 64770 w 83915"/>
                <a:gd name="connsiteY48" fmla="*/ 17050 h 40100"/>
                <a:gd name="connsiteX49" fmla="*/ 64770 w 83915"/>
                <a:gd name="connsiteY49" fmla="*/ 17717 h 40100"/>
                <a:gd name="connsiteX50" fmla="*/ 65056 w 83915"/>
                <a:gd name="connsiteY50" fmla="*/ 19050 h 40100"/>
                <a:gd name="connsiteX51" fmla="*/ 65722 w 83915"/>
                <a:gd name="connsiteY51" fmla="*/ 20003 h 40100"/>
                <a:gd name="connsiteX52" fmla="*/ 65437 w 83915"/>
                <a:gd name="connsiteY52" fmla="*/ 20288 h 40100"/>
                <a:gd name="connsiteX53" fmla="*/ 65722 w 83915"/>
                <a:gd name="connsiteY53" fmla="*/ 20574 h 40100"/>
                <a:gd name="connsiteX54" fmla="*/ 60769 w 83915"/>
                <a:gd name="connsiteY54" fmla="*/ 24194 h 40100"/>
                <a:gd name="connsiteX55" fmla="*/ 59436 w 83915"/>
                <a:gd name="connsiteY55" fmla="*/ 25146 h 40100"/>
                <a:gd name="connsiteX56" fmla="*/ 58483 w 83915"/>
                <a:gd name="connsiteY56" fmla="*/ 23813 h 40100"/>
                <a:gd name="connsiteX57" fmla="*/ 58198 w 83915"/>
                <a:gd name="connsiteY57" fmla="*/ 23813 h 40100"/>
                <a:gd name="connsiteX58" fmla="*/ 57912 w 83915"/>
                <a:gd name="connsiteY58" fmla="*/ 24479 h 40100"/>
                <a:gd name="connsiteX59" fmla="*/ 58198 w 83915"/>
                <a:gd name="connsiteY59" fmla="*/ 25146 h 40100"/>
                <a:gd name="connsiteX60" fmla="*/ 57912 w 83915"/>
                <a:gd name="connsiteY60" fmla="*/ 26098 h 40100"/>
                <a:gd name="connsiteX61" fmla="*/ 57626 w 83915"/>
                <a:gd name="connsiteY61" fmla="*/ 26765 h 40100"/>
                <a:gd name="connsiteX62" fmla="*/ 57912 w 83915"/>
                <a:gd name="connsiteY62" fmla="*/ 26765 h 40100"/>
                <a:gd name="connsiteX63" fmla="*/ 56293 w 83915"/>
                <a:gd name="connsiteY63" fmla="*/ 27051 h 40100"/>
                <a:gd name="connsiteX64" fmla="*/ 55340 w 83915"/>
                <a:gd name="connsiteY64" fmla="*/ 27051 h 40100"/>
                <a:gd name="connsiteX65" fmla="*/ 54388 w 83915"/>
                <a:gd name="connsiteY65" fmla="*/ 27337 h 40100"/>
                <a:gd name="connsiteX66" fmla="*/ 53721 w 83915"/>
                <a:gd name="connsiteY66" fmla="*/ 29337 h 40100"/>
                <a:gd name="connsiteX67" fmla="*/ 49816 w 83915"/>
                <a:gd name="connsiteY67" fmla="*/ 27051 h 40100"/>
                <a:gd name="connsiteX68" fmla="*/ 50101 w 83915"/>
                <a:gd name="connsiteY68" fmla="*/ 27718 h 40100"/>
                <a:gd name="connsiteX69" fmla="*/ 50101 w 83915"/>
                <a:gd name="connsiteY69" fmla="*/ 30385 h 40100"/>
                <a:gd name="connsiteX70" fmla="*/ 49149 w 83915"/>
                <a:gd name="connsiteY70" fmla="*/ 30385 h 40100"/>
                <a:gd name="connsiteX71" fmla="*/ 49149 w 83915"/>
                <a:gd name="connsiteY71" fmla="*/ 30671 h 40100"/>
                <a:gd name="connsiteX72" fmla="*/ 48863 w 83915"/>
                <a:gd name="connsiteY72" fmla="*/ 30671 h 40100"/>
                <a:gd name="connsiteX73" fmla="*/ 48863 w 83915"/>
                <a:gd name="connsiteY73" fmla="*/ 31337 h 40100"/>
                <a:gd name="connsiteX74" fmla="*/ 48196 w 83915"/>
                <a:gd name="connsiteY74" fmla="*/ 31337 h 40100"/>
                <a:gd name="connsiteX75" fmla="*/ 47911 w 83915"/>
                <a:gd name="connsiteY75" fmla="*/ 32290 h 40100"/>
                <a:gd name="connsiteX76" fmla="*/ 46577 w 83915"/>
                <a:gd name="connsiteY76" fmla="*/ 32957 h 40100"/>
                <a:gd name="connsiteX77" fmla="*/ 47530 w 83915"/>
                <a:gd name="connsiteY77" fmla="*/ 35623 h 40100"/>
                <a:gd name="connsiteX78" fmla="*/ 47244 w 83915"/>
                <a:gd name="connsiteY78" fmla="*/ 35909 h 40100"/>
                <a:gd name="connsiteX79" fmla="*/ 46292 w 83915"/>
                <a:gd name="connsiteY79" fmla="*/ 36576 h 40100"/>
                <a:gd name="connsiteX80" fmla="*/ 46577 w 83915"/>
                <a:gd name="connsiteY80" fmla="*/ 36862 h 40100"/>
                <a:gd name="connsiteX81" fmla="*/ 46292 w 83915"/>
                <a:gd name="connsiteY81" fmla="*/ 37148 h 40100"/>
                <a:gd name="connsiteX82" fmla="*/ 46577 w 83915"/>
                <a:gd name="connsiteY82" fmla="*/ 37433 h 40100"/>
                <a:gd name="connsiteX83" fmla="*/ 45910 w 83915"/>
                <a:gd name="connsiteY83" fmla="*/ 37719 h 40100"/>
                <a:gd name="connsiteX84" fmla="*/ 46196 w 83915"/>
                <a:gd name="connsiteY84" fmla="*/ 39053 h 40100"/>
                <a:gd name="connsiteX85" fmla="*/ 45244 w 83915"/>
                <a:gd name="connsiteY85" fmla="*/ 38386 h 40100"/>
                <a:gd name="connsiteX86" fmla="*/ 44577 w 83915"/>
                <a:gd name="connsiteY86" fmla="*/ 39719 h 40100"/>
                <a:gd name="connsiteX87" fmla="*/ 44291 w 83915"/>
                <a:gd name="connsiteY87" fmla="*/ 39434 h 40100"/>
                <a:gd name="connsiteX88" fmla="*/ 44291 w 83915"/>
                <a:gd name="connsiteY88" fmla="*/ 39148 h 40100"/>
                <a:gd name="connsiteX89" fmla="*/ 43339 w 83915"/>
                <a:gd name="connsiteY89" fmla="*/ 39148 h 40100"/>
                <a:gd name="connsiteX90" fmla="*/ 42672 w 83915"/>
                <a:gd name="connsiteY90" fmla="*/ 38481 h 40100"/>
                <a:gd name="connsiteX91" fmla="*/ 42386 w 83915"/>
                <a:gd name="connsiteY91" fmla="*/ 37814 h 40100"/>
                <a:gd name="connsiteX92" fmla="*/ 41719 w 83915"/>
                <a:gd name="connsiteY92" fmla="*/ 37148 h 40100"/>
                <a:gd name="connsiteX93" fmla="*/ 41719 w 83915"/>
                <a:gd name="connsiteY93" fmla="*/ 38100 h 40100"/>
                <a:gd name="connsiteX94" fmla="*/ 37147 w 83915"/>
                <a:gd name="connsiteY94" fmla="*/ 40100 h 40100"/>
                <a:gd name="connsiteX95" fmla="*/ 37147 w 83915"/>
                <a:gd name="connsiteY95" fmla="*/ 39434 h 40100"/>
                <a:gd name="connsiteX96" fmla="*/ 36862 w 83915"/>
                <a:gd name="connsiteY96" fmla="*/ 38767 h 40100"/>
                <a:gd name="connsiteX97" fmla="*/ 37147 w 83915"/>
                <a:gd name="connsiteY97" fmla="*/ 38100 h 40100"/>
                <a:gd name="connsiteX98" fmla="*/ 36862 w 83915"/>
                <a:gd name="connsiteY98" fmla="*/ 37814 h 40100"/>
                <a:gd name="connsiteX99" fmla="*/ 36862 w 83915"/>
                <a:gd name="connsiteY99" fmla="*/ 36862 h 40100"/>
                <a:gd name="connsiteX100" fmla="*/ 37147 w 83915"/>
                <a:gd name="connsiteY100" fmla="*/ 35909 h 40100"/>
                <a:gd name="connsiteX101" fmla="*/ 37433 w 83915"/>
                <a:gd name="connsiteY101" fmla="*/ 35243 h 40100"/>
                <a:gd name="connsiteX102" fmla="*/ 37433 w 83915"/>
                <a:gd name="connsiteY102" fmla="*/ 34576 h 40100"/>
                <a:gd name="connsiteX103" fmla="*/ 37719 w 83915"/>
                <a:gd name="connsiteY103" fmla="*/ 34290 h 40100"/>
                <a:gd name="connsiteX104" fmla="*/ 37433 w 83915"/>
                <a:gd name="connsiteY104" fmla="*/ 33623 h 40100"/>
                <a:gd name="connsiteX105" fmla="*/ 37719 w 83915"/>
                <a:gd name="connsiteY105" fmla="*/ 32671 h 40100"/>
                <a:gd name="connsiteX106" fmla="*/ 35052 w 83915"/>
                <a:gd name="connsiteY106" fmla="*/ 32671 h 40100"/>
                <a:gd name="connsiteX107" fmla="*/ 35052 w 83915"/>
                <a:gd name="connsiteY107" fmla="*/ 33338 h 40100"/>
                <a:gd name="connsiteX108" fmla="*/ 33433 w 83915"/>
                <a:gd name="connsiteY108" fmla="*/ 33338 h 40100"/>
                <a:gd name="connsiteX109" fmla="*/ 33433 w 83915"/>
                <a:gd name="connsiteY109" fmla="*/ 34290 h 40100"/>
                <a:gd name="connsiteX110" fmla="*/ 32480 w 83915"/>
                <a:gd name="connsiteY110" fmla="*/ 35243 h 40100"/>
                <a:gd name="connsiteX111" fmla="*/ 32766 w 83915"/>
                <a:gd name="connsiteY111" fmla="*/ 35909 h 40100"/>
                <a:gd name="connsiteX112" fmla="*/ 31147 w 83915"/>
                <a:gd name="connsiteY112" fmla="*/ 36862 h 40100"/>
                <a:gd name="connsiteX113" fmla="*/ 29813 w 83915"/>
                <a:gd name="connsiteY113" fmla="*/ 37529 h 40100"/>
                <a:gd name="connsiteX114" fmla="*/ 29813 w 83915"/>
                <a:gd name="connsiteY114" fmla="*/ 38481 h 40100"/>
                <a:gd name="connsiteX115" fmla="*/ 28194 w 83915"/>
                <a:gd name="connsiteY115" fmla="*/ 38481 h 40100"/>
                <a:gd name="connsiteX116" fmla="*/ 27527 w 83915"/>
                <a:gd name="connsiteY116" fmla="*/ 39148 h 40100"/>
                <a:gd name="connsiteX117" fmla="*/ 27242 w 83915"/>
                <a:gd name="connsiteY117" fmla="*/ 39815 h 40100"/>
                <a:gd name="connsiteX118" fmla="*/ 26956 w 83915"/>
                <a:gd name="connsiteY118" fmla="*/ 38195 h 40100"/>
                <a:gd name="connsiteX119" fmla="*/ 26289 w 83915"/>
                <a:gd name="connsiteY119" fmla="*/ 38481 h 40100"/>
                <a:gd name="connsiteX120" fmla="*/ 25622 w 83915"/>
                <a:gd name="connsiteY120" fmla="*/ 38481 h 40100"/>
                <a:gd name="connsiteX121" fmla="*/ 25336 w 83915"/>
                <a:gd name="connsiteY121" fmla="*/ 37529 h 40100"/>
                <a:gd name="connsiteX122" fmla="*/ 24384 w 83915"/>
                <a:gd name="connsiteY122" fmla="*/ 37529 h 40100"/>
                <a:gd name="connsiteX123" fmla="*/ 24098 w 83915"/>
                <a:gd name="connsiteY123" fmla="*/ 37243 h 40100"/>
                <a:gd name="connsiteX124" fmla="*/ 22765 w 83915"/>
                <a:gd name="connsiteY124" fmla="*/ 38576 h 40100"/>
                <a:gd name="connsiteX125" fmla="*/ 22479 w 83915"/>
                <a:gd name="connsiteY125" fmla="*/ 37910 h 40100"/>
                <a:gd name="connsiteX126" fmla="*/ 22193 w 83915"/>
                <a:gd name="connsiteY126" fmla="*/ 36576 h 40100"/>
                <a:gd name="connsiteX127" fmla="*/ 22860 w 83915"/>
                <a:gd name="connsiteY127" fmla="*/ 36576 h 40100"/>
                <a:gd name="connsiteX128" fmla="*/ 22193 w 83915"/>
                <a:gd name="connsiteY128" fmla="*/ 34576 h 40100"/>
                <a:gd name="connsiteX129" fmla="*/ 20574 w 83915"/>
                <a:gd name="connsiteY129" fmla="*/ 34862 h 40100"/>
                <a:gd name="connsiteX130" fmla="*/ 20860 w 83915"/>
                <a:gd name="connsiteY130" fmla="*/ 35528 h 40100"/>
                <a:gd name="connsiteX131" fmla="*/ 20574 w 83915"/>
                <a:gd name="connsiteY131" fmla="*/ 37148 h 40100"/>
                <a:gd name="connsiteX132" fmla="*/ 19240 w 83915"/>
                <a:gd name="connsiteY132" fmla="*/ 36481 h 40100"/>
                <a:gd name="connsiteX133" fmla="*/ 18288 w 83915"/>
                <a:gd name="connsiteY133" fmla="*/ 35814 h 40100"/>
                <a:gd name="connsiteX134" fmla="*/ 17621 w 83915"/>
                <a:gd name="connsiteY134" fmla="*/ 37148 h 40100"/>
                <a:gd name="connsiteX135" fmla="*/ 16288 w 83915"/>
                <a:gd name="connsiteY135" fmla="*/ 35814 h 40100"/>
                <a:gd name="connsiteX136" fmla="*/ 15621 w 83915"/>
                <a:gd name="connsiteY136" fmla="*/ 36100 h 40100"/>
                <a:gd name="connsiteX137" fmla="*/ 14668 w 83915"/>
                <a:gd name="connsiteY137" fmla="*/ 34766 h 40100"/>
                <a:gd name="connsiteX138" fmla="*/ 13716 w 83915"/>
                <a:gd name="connsiteY138" fmla="*/ 34100 h 40100"/>
                <a:gd name="connsiteX139" fmla="*/ 14002 w 83915"/>
                <a:gd name="connsiteY139" fmla="*/ 33814 h 40100"/>
                <a:gd name="connsiteX140" fmla="*/ 13335 w 83915"/>
                <a:gd name="connsiteY140" fmla="*/ 33814 h 40100"/>
                <a:gd name="connsiteX141" fmla="*/ 12668 w 83915"/>
                <a:gd name="connsiteY141" fmla="*/ 33147 h 40100"/>
                <a:gd name="connsiteX142" fmla="*/ 12668 w 83915"/>
                <a:gd name="connsiteY142" fmla="*/ 32861 h 40100"/>
                <a:gd name="connsiteX143" fmla="*/ 11335 w 83915"/>
                <a:gd name="connsiteY143" fmla="*/ 32861 h 40100"/>
                <a:gd name="connsiteX144" fmla="*/ 12287 w 83915"/>
                <a:gd name="connsiteY144" fmla="*/ 30861 h 40100"/>
                <a:gd name="connsiteX145" fmla="*/ 12001 w 83915"/>
                <a:gd name="connsiteY145" fmla="*/ 30575 h 40100"/>
                <a:gd name="connsiteX146" fmla="*/ 11335 w 83915"/>
                <a:gd name="connsiteY146" fmla="*/ 30575 h 40100"/>
                <a:gd name="connsiteX147" fmla="*/ 8382 w 83915"/>
                <a:gd name="connsiteY147" fmla="*/ 29909 h 40100"/>
                <a:gd name="connsiteX148" fmla="*/ 7429 w 83915"/>
                <a:gd name="connsiteY148" fmla="*/ 29909 h 40100"/>
                <a:gd name="connsiteX149" fmla="*/ 7144 w 83915"/>
                <a:gd name="connsiteY149" fmla="*/ 29623 h 40100"/>
                <a:gd name="connsiteX150" fmla="*/ 6191 w 83915"/>
                <a:gd name="connsiteY150" fmla="*/ 29623 h 40100"/>
                <a:gd name="connsiteX151" fmla="*/ 5524 w 83915"/>
                <a:gd name="connsiteY151" fmla="*/ 29337 h 40100"/>
                <a:gd name="connsiteX152" fmla="*/ 2857 w 83915"/>
                <a:gd name="connsiteY152" fmla="*/ 29051 h 40100"/>
                <a:gd name="connsiteX153" fmla="*/ 1905 w 83915"/>
                <a:gd name="connsiteY153" fmla="*/ 28766 h 40100"/>
                <a:gd name="connsiteX154" fmla="*/ 1619 w 83915"/>
                <a:gd name="connsiteY154" fmla="*/ 28766 h 40100"/>
                <a:gd name="connsiteX155" fmla="*/ 1619 w 83915"/>
                <a:gd name="connsiteY155" fmla="*/ 28099 h 40100"/>
                <a:gd name="connsiteX156" fmla="*/ 952 w 83915"/>
                <a:gd name="connsiteY156" fmla="*/ 27813 h 40100"/>
                <a:gd name="connsiteX157" fmla="*/ 0 w 83915"/>
                <a:gd name="connsiteY157" fmla="*/ 27813 h 40100"/>
                <a:gd name="connsiteX158" fmla="*/ 0 w 83915"/>
                <a:gd name="connsiteY158" fmla="*/ 27146 h 40100"/>
                <a:gd name="connsiteX159" fmla="*/ 286 w 83915"/>
                <a:gd name="connsiteY159" fmla="*/ 26861 h 40100"/>
                <a:gd name="connsiteX160" fmla="*/ 571 w 83915"/>
                <a:gd name="connsiteY160" fmla="*/ 25908 h 40100"/>
                <a:gd name="connsiteX161" fmla="*/ 857 w 83915"/>
                <a:gd name="connsiteY161" fmla="*/ 26194 h 40100"/>
                <a:gd name="connsiteX162" fmla="*/ 1524 w 83915"/>
                <a:gd name="connsiteY162" fmla="*/ 25908 h 40100"/>
                <a:gd name="connsiteX163" fmla="*/ 2191 w 83915"/>
                <a:gd name="connsiteY163" fmla="*/ 26575 h 40100"/>
                <a:gd name="connsiteX164" fmla="*/ 2476 w 83915"/>
                <a:gd name="connsiteY164" fmla="*/ 26289 h 40100"/>
                <a:gd name="connsiteX165" fmla="*/ 1810 w 83915"/>
                <a:gd name="connsiteY165" fmla="*/ 25622 h 40100"/>
                <a:gd name="connsiteX166" fmla="*/ 2476 w 83915"/>
                <a:gd name="connsiteY166" fmla="*/ 25622 h 40100"/>
                <a:gd name="connsiteX167" fmla="*/ 3143 w 83915"/>
                <a:gd name="connsiteY167" fmla="*/ 25908 h 40100"/>
                <a:gd name="connsiteX168" fmla="*/ 3429 w 83915"/>
                <a:gd name="connsiteY168" fmla="*/ 25908 h 40100"/>
                <a:gd name="connsiteX169" fmla="*/ 3429 w 83915"/>
                <a:gd name="connsiteY169" fmla="*/ 24955 h 40100"/>
                <a:gd name="connsiteX170" fmla="*/ 3143 w 83915"/>
                <a:gd name="connsiteY170" fmla="*/ 24670 h 40100"/>
                <a:gd name="connsiteX171" fmla="*/ 2476 w 83915"/>
                <a:gd name="connsiteY171" fmla="*/ 24955 h 40100"/>
                <a:gd name="connsiteX172" fmla="*/ 2476 w 83915"/>
                <a:gd name="connsiteY172" fmla="*/ 24289 h 40100"/>
                <a:gd name="connsiteX173" fmla="*/ 1810 w 83915"/>
                <a:gd name="connsiteY173" fmla="*/ 23622 h 40100"/>
                <a:gd name="connsiteX174" fmla="*/ 476 w 83915"/>
                <a:gd name="connsiteY174" fmla="*/ 23336 h 40100"/>
                <a:gd name="connsiteX175" fmla="*/ 476 w 83915"/>
                <a:gd name="connsiteY175" fmla="*/ 23051 h 40100"/>
                <a:gd name="connsiteX176" fmla="*/ 1143 w 83915"/>
                <a:gd name="connsiteY176" fmla="*/ 22098 h 40100"/>
                <a:gd name="connsiteX177" fmla="*/ 857 w 83915"/>
                <a:gd name="connsiteY177" fmla="*/ 19431 h 40100"/>
                <a:gd name="connsiteX178" fmla="*/ 857 w 83915"/>
                <a:gd name="connsiteY178" fmla="*/ 19145 h 40100"/>
                <a:gd name="connsiteX179" fmla="*/ 1143 w 83915"/>
                <a:gd name="connsiteY179" fmla="*/ 18479 h 40100"/>
                <a:gd name="connsiteX180" fmla="*/ 1429 w 83915"/>
                <a:gd name="connsiteY180" fmla="*/ 18479 h 40100"/>
                <a:gd name="connsiteX181" fmla="*/ 1429 w 83915"/>
                <a:gd name="connsiteY181" fmla="*/ 18193 h 40100"/>
                <a:gd name="connsiteX182" fmla="*/ 1714 w 83915"/>
                <a:gd name="connsiteY182" fmla="*/ 18193 h 40100"/>
                <a:gd name="connsiteX183" fmla="*/ 1714 w 83915"/>
                <a:gd name="connsiteY183" fmla="*/ 17907 h 40100"/>
                <a:gd name="connsiteX184" fmla="*/ 2000 w 83915"/>
                <a:gd name="connsiteY184" fmla="*/ 17907 h 40100"/>
                <a:gd name="connsiteX185" fmla="*/ 2000 w 83915"/>
                <a:gd name="connsiteY185" fmla="*/ 17621 h 40100"/>
                <a:gd name="connsiteX186" fmla="*/ 2286 w 83915"/>
                <a:gd name="connsiteY186" fmla="*/ 17621 h 40100"/>
                <a:gd name="connsiteX187" fmla="*/ 2286 w 83915"/>
                <a:gd name="connsiteY187" fmla="*/ 17336 h 40100"/>
                <a:gd name="connsiteX188" fmla="*/ 2572 w 83915"/>
                <a:gd name="connsiteY188" fmla="*/ 17336 h 40100"/>
                <a:gd name="connsiteX189" fmla="*/ 2572 w 83915"/>
                <a:gd name="connsiteY189" fmla="*/ 17050 h 40100"/>
                <a:gd name="connsiteX190" fmla="*/ 2857 w 83915"/>
                <a:gd name="connsiteY190" fmla="*/ 17050 h 40100"/>
                <a:gd name="connsiteX191" fmla="*/ 2857 w 83915"/>
                <a:gd name="connsiteY191" fmla="*/ 16764 h 40100"/>
                <a:gd name="connsiteX192" fmla="*/ 3143 w 83915"/>
                <a:gd name="connsiteY192" fmla="*/ 16478 h 40100"/>
                <a:gd name="connsiteX193" fmla="*/ 3143 w 83915"/>
                <a:gd name="connsiteY193" fmla="*/ 16193 h 40100"/>
                <a:gd name="connsiteX194" fmla="*/ 3429 w 83915"/>
                <a:gd name="connsiteY194" fmla="*/ 16193 h 40100"/>
                <a:gd name="connsiteX195" fmla="*/ 3429 w 83915"/>
                <a:gd name="connsiteY195" fmla="*/ 15907 h 40100"/>
                <a:gd name="connsiteX196" fmla="*/ 3715 w 83915"/>
                <a:gd name="connsiteY196" fmla="*/ 15907 h 40100"/>
                <a:gd name="connsiteX197" fmla="*/ 3715 w 83915"/>
                <a:gd name="connsiteY197" fmla="*/ 15621 h 40100"/>
                <a:gd name="connsiteX198" fmla="*/ 4000 w 83915"/>
                <a:gd name="connsiteY198" fmla="*/ 15621 h 40100"/>
                <a:gd name="connsiteX199" fmla="*/ 4000 w 83915"/>
                <a:gd name="connsiteY199" fmla="*/ 15335 h 40100"/>
                <a:gd name="connsiteX200" fmla="*/ 3715 w 83915"/>
                <a:gd name="connsiteY200" fmla="*/ 15335 h 40100"/>
                <a:gd name="connsiteX201" fmla="*/ 4000 w 83915"/>
                <a:gd name="connsiteY201" fmla="*/ 15050 h 40100"/>
                <a:gd name="connsiteX202" fmla="*/ 4000 w 83915"/>
                <a:gd name="connsiteY202" fmla="*/ 15335 h 40100"/>
                <a:gd name="connsiteX203" fmla="*/ 4000 w 83915"/>
                <a:gd name="connsiteY203" fmla="*/ 15335 h 40100"/>
                <a:gd name="connsiteX204" fmla="*/ 4000 w 83915"/>
                <a:gd name="connsiteY204" fmla="*/ 15050 h 40100"/>
                <a:gd name="connsiteX205" fmla="*/ 4286 w 83915"/>
                <a:gd name="connsiteY205" fmla="*/ 15050 h 40100"/>
                <a:gd name="connsiteX206" fmla="*/ 4286 w 83915"/>
                <a:gd name="connsiteY206" fmla="*/ 14764 h 40100"/>
                <a:gd name="connsiteX207" fmla="*/ 4286 w 83915"/>
                <a:gd name="connsiteY207" fmla="*/ 14764 h 40100"/>
                <a:gd name="connsiteX208" fmla="*/ 4286 w 83915"/>
                <a:gd name="connsiteY208" fmla="*/ 14478 h 40100"/>
                <a:gd name="connsiteX209" fmla="*/ 4572 w 83915"/>
                <a:gd name="connsiteY209" fmla="*/ 14478 h 40100"/>
                <a:gd name="connsiteX210" fmla="*/ 4572 w 83915"/>
                <a:gd name="connsiteY210" fmla="*/ 14192 h 40100"/>
                <a:gd name="connsiteX211" fmla="*/ 4858 w 83915"/>
                <a:gd name="connsiteY211" fmla="*/ 13907 h 40100"/>
                <a:gd name="connsiteX212" fmla="*/ 4858 w 83915"/>
                <a:gd name="connsiteY212" fmla="*/ 13621 h 40100"/>
                <a:gd name="connsiteX213" fmla="*/ 5143 w 83915"/>
                <a:gd name="connsiteY213" fmla="*/ 13335 h 40100"/>
                <a:gd name="connsiteX214" fmla="*/ 5143 w 83915"/>
                <a:gd name="connsiteY214" fmla="*/ 13049 h 40100"/>
                <a:gd name="connsiteX215" fmla="*/ 5429 w 83915"/>
                <a:gd name="connsiteY215" fmla="*/ 12764 h 40100"/>
                <a:gd name="connsiteX216" fmla="*/ 5429 w 83915"/>
                <a:gd name="connsiteY216" fmla="*/ 11811 h 40100"/>
                <a:gd name="connsiteX217" fmla="*/ 5143 w 83915"/>
                <a:gd name="connsiteY217" fmla="*/ 11525 h 40100"/>
                <a:gd name="connsiteX218" fmla="*/ 5429 w 83915"/>
                <a:gd name="connsiteY218" fmla="*/ 11525 h 40100"/>
                <a:gd name="connsiteX219" fmla="*/ 5429 w 83915"/>
                <a:gd name="connsiteY219" fmla="*/ 9906 h 40100"/>
                <a:gd name="connsiteX220" fmla="*/ 5143 w 83915"/>
                <a:gd name="connsiteY220" fmla="*/ 9906 h 40100"/>
                <a:gd name="connsiteX221" fmla="*/ 5143 w 83915"/>
                <a:gd name="connsiteY221" fmla="*/ 9620 h 40100"/>
                <a:gd name="connsiteX222" fmla="*/ 4858 w 83915"/>
                <a:gd name="connsiteY222" fmla="*/ 9620 h 40100"/>
                <a:gd name="connsiteX223" fmla="*/ 4858 w 83915"/>
                <a:gd name="connsiteY223" fmla="*/ 9335 h 40100"/>
                <a:gd name="connsiteX224" fmla="*/ 4858 w 83915"/>
                <a:gd name="connsiteY224" fmla="*/ 9335 h 40100"/>
                <a:gd name="connsiteX225" fmla="*/ 4572 w 83915"/>
                <a:gd name="connsiteY225" fmla="*/ 9049 h 40100"/>
                <a:gd name="connsiteX226" fmla="*/ 4572 w 83915"/>
                <a:gd name="connsiteY226" fmla="*/ 9049 h 40100"/>
                <a:gd name="connsiteX227" fmla="*/ 4572 w 83915"/>
                <a:gd name="connsiteY227" fmla="*/ 9049 h 40100"/>
                <a:gd name="connsiteX228" fmla="*/ 5239 w 83915"/>
                <a:gd name="connsiteY228" fmla="*/ 9049 h 40100"/>
                <a:gd name="connsiteX229" fmla="*/ 5239 w 83915"/>
                <a:gd name="connsiteY229" fmla="*/ 8763 h 40100"/>
                <a:gd name="connsiteX230" fmla="*/ 6191 w 83915"/>
                <a:gd name="connsiteY230" fmla="*/ 8763 h 40100"/>
                <a:gd name="connsiteX231" fmla="*/ 6191 w 83915"/>
                <a:gd name="connsiteY231" fmla="*/ 8763 h 40100"/>
                <a:gd name="connsiteX232" fmla="*/ 5905 w 83915"/>
                <a:gd name="connsiteY232" fmla="*/ 8763 h 40100"/>
                <a:gd name="connsiteX233" fmla="*/ 5905 w 83915"/>
                <a:gd name="connsiteY233" fmla="*/ 9049 h 40100"/>
                <a:gd name="connsiteX234" fmla="*/ 5905 w 83915"/>
                <a:gd name="connsiteY234" fmla="*/ 9049 h 40100"/>
                <a:gd name="connsiteX235" fmla="*/ 5905 w 83915"/>
                <a:gd name="connsiteY235" fmla="*/ 9049 h 40100"/>
                <a:gd name="connsiteX236" fmla="*/ 5905 w 83915"/>
                <a:gd name="connsiteY236" fmla="*/ 9049 h 40100"/>
                <a:gd name="connsiteX237" fmla="*/ 5905 w 83915"/>
                <a:gd name="connsiteY237" fmla="*/ 9049 h 40100"/>
                <a:gd name="connsiteX238" fmla="*/ 6191 w 83915"/>
                <a:gd name="connsiteY238" fmla="*/ 9049 h 40100"/>
                <a:gd name="connsiteX239" fmla="*/ 5905 w 83915"/>
                <a:gd name="connsiteY239" fmla="*/ 9335 h 40100"/>
                <a:gd name="connsiteX240" fmla="*/ 6191 w 83915"/>
                <a:gd name="connsiteY240" fmla="*/ 9335 h 40100"/>
                <a:gd name="connsiteX241" fmla="*/ 6191 w 83915"/>
                <a:gd name="connsiteY241" fmla="*/ 9620 h 40100"/>
                <a:gd name="connsiteX242" fmla="*/ 6477 w 83915"/>
                <a:gd name="connsiteY242" fmla="*/ 9620 h 40100"/>
                <a:gd name="connsiteX243" fmla="*/ 6477 w 83915"/>
                <a:gd name="connsiteY243" fmla="*/ 9620 h 40100"/>
                <a:gd name="connsiteX244" fmla="*/ 7144 w 83915"/>
                <a:gd name="connsiteY244" fmla="*/ 9620 h 40100"/>
                <a:gd name="connsiteX245" fmla="*/ 7144 w 83915"/>
                <a:gd name="connsiteY245" fmla="*/ 9620 h 40100"/>
                <a:gd name="connsiteX246" fmla="*/ 7810 w 83915"/>
                <a:gd name="connsiteY246" fmla="*/ 9620 h 40100"/>
                <a:gd name="connsiteX247" fmla="*/ 7810 w 83915"/>
                <a:gd name="connsiteY247" fmla="*/ 9335 h 40100"/>
                <a:gd name="connsiteX248" fmla="*/ 8763 w 83915"/>
                <a:gd name="connsiteY248" fmla="*/ 9335 h 40100"/>
                <a:gd name="connsiteX249" fmla="*/ 8763 w 83915"/>
                <a:gd name="connsiteY249" fmla="*/ 9049 h 40100"/>
                <a:gd name="connsiteX250" fmla="*/ 9049 w 83915"/>
                <a:gd name="connsiteY250" fmla="*/ 9049 h 40100"/>
                <a:gd name="connsiteX251" fmla="*/ 9334 w 83915"/>
                <a:gd name="connsiteY251" fmla="*/ 8763 h 40100"/>
                <a:gd name="connsiteX252" fmla="*/ 9620 w 83915"/>
                <a:gd name="connsiteY252" fmla="*/ 8763 h 40100"/>
                <a:gd name="connsiteX253" fmla="*/ 9620 w 83915"/>
                <a:gd name="connsiteY253" fmla="*/ 8477 h 40100"/>
                <a:gd name="connsiteX254" fmla="*/ 9906 w 83915"/>
                <a:gd name="connsiteY254" fmla="*/ 8477 h 40100"/>
                <a:gd name="connsiteX255" fmla="*/ 10192 w 83915"/>
                <a:gd name="connsiteY255" fmla="*/ 8192 h 40100"/>
                <a:gd name="connsiteX256" fmla="*/ 10477 w 83915"/>
                <a:gd name="connsiteY256" fmla="*/ 8192 h 40100"/>
                <a:gd name="connsiteX257" fmla="*/ 10477 w 83915"/>
                <a:gd name="connsiteY257" fmla="*/ 7906 h 40100"/>
                <a:gd name="connsiteX258" fmla="*/ 10763 w 83915"/>
                <a:gd name="connsiteY258" fmla="*/ 7906 h 40100"/>
                <a:gd name="connsiteX259" fmla="*/ 10763 w 83915"/>
                <a:gd name="connsiteY259" fmla="*/ 7620 h 40100"/>
                <a:gd name="connsiteX260" fmla="*/ 11049 w 83915"/>
                <a:gd name="connsiteY260" fmla="*/ 7334 h 40100"/>
                <a:gd name="connsiteX261" fmla="*/ 11049 w 83915"/>
                <a:gd name="connsiteY261" fmla="*/ 7049 h 40100"/>
                <a:gd name="connsiteX262" fmla="*/ 11335 w 83915"/>
                <a:gd name="connsiteY262" fmla="*/ 7049 h 40100"/>
                <a:gd name="connsiteX263" fmla="*/ 11335 w 83915"/>
                <a:gd name="connsiteY263" fmla="*/ 6763 h 40100"/>
                <a:gd name="connsiteX264" fmla="*/ 11620 w 83915"/>
                <a:gd name="connsiteY264" fmla="*/ 6763 h 40100"/>
                <a:gd name="connsiteX265" fmla="*/ 11620 w 83915"/>
                <a:gd name="connsiteY265" fmla="*/ 6477 h 40100"/>
                <a:gd name="connsiteX266" fmla="*/ 11906 w 83915"/>
                <a:gd name="connsiteY266" fmla="*/ 6477 h 40100"/>
                <a:gd name="connsiteX267" fmla="*/ 11906 w 83915"/>
                <a:gd name="connsiteY267" fmla="*/ 6191 h 40100"/>
                <a:gd name="connsiteX268" fmla="*/ 12192 w 83915"/>
                <a:gd name="connsiteY268" fmla="*/ 5906 h 40100"/>
                <a:gd name="connsiteX269" fmla="*/ 12192 w 83915"/>
                <a:gd name="connsiteY269" fmla="*/ 5620 h 40100"/>
                <a:gd name="connsiteX270" fmla="*/ 12478 w 83915"/>
                <a:gd name="connsiteY270" fmla="*/ 5620 h 40100"/>
                <a:gd name="connsiteX271" fmla="*/ 12478 w 83915"/>
                <a:gd name="connsiteY271" fmla="*/ 4953 h 40100"/>
                <a:gd name="connsiteX272" fmla="*/ 12478 w 83915"/>
                <a:gd name="connsiteY272" fmla="*/ 4953 h 40100"/>
                <a:gd name="connsiteX273" fmla="*/ 12763 w 83915"/>
                <a:gd name="connsiteY273" fmla="*/ 4667 h 40100"/>
                <a:gd name="connsiteX274" fmla="*/ 12763 w 83915"/>
                <a:gd name="connsiteY274" fmla="*/ 4382 h 40100"/>
                <a:gd name="connsiteX275" fmla="*/ 12478 w 83915"/>
                <a:gd name="connsiteY275" fmla="*/ 4096 h 40100"/>
                <a:gd name="connsiteX276" fmla="*/ 12763 w 83915"/>
                <a:gd name="connsiteY276" fmla="*/ 4096 h 40100"/>
                <a:gd name="connsiteX277" fmla="*/ 12763 w 83915"/>
                <a:gd name="connsiteY277" fmla="*/ 3143 h 40100"/>
                <a:gd name="connsiteX278" fmla="*/ 12763 w 83915"/>
                <a:gd name="connsiteY278" fmla="*/ 3143 h 40100"/>
                <a:gd name="connsiteX279" fmla="*/ 12763 w 83915"/>
                <a:gd name="connsiteY279" fmla="*/ 2858 h 40100"/>
                <a:gd name="connsiteX280" fmla="*/ 12478 w 83915"/>
                <a:gd name="connsiteY280" fmla="*/ 2858 h 40100"/>
                <a:gd name="connsiteX281" fmla="*/ 12478 w 83915"/>
                <a:gd name="connsiteY281" fmla="*/ 2858 h 40100"/>
                <a:gd name="connsiteX282" fmla="*/ 12192 w 83915"/>
                <a:gd name="connsiteY282" fmla="*/ 2572 h 40100"/>
                <a:gd name="connsiteX283" fmla="*/ 12192 w 83915"/>
                <a:gd name="connsiteY283" fmla="*/ 2286 h 40100"/>
                <a:gd name="connsiteX284" fmla="*/ 12478 w 83915"/>
                <a:gd name="connsiteY284" fmla="*/ 2572 h 40100"/>
                <a:gd name="connsiteX285" fmla="*/ 12478 w 83915"/>
                <a:gd name="connsiteY285" fmla="*/ 2286 h 40100"/>
                <a:gd name="connsiteX286" fmla="*/ 12763 w 83915"/>
                <a:gd name="connsiteY286" fmla="*/ 2572 h 40100"/>
                <a:gd name="connsiteX287" fmla="*/ 12763 w 83915"/>
                <a:gd name="connsiteY287" fmla="*/ 2286 h 40100"/>
                <a:gd name="connsiteX288" fmla="*/ 13430 w 83915"/>
                <a:gd name="connsiteY288" fmla="*/ 2286 h 40100"/>
                <a:gd name="connsiteX289" fmla="*/ 13430 w 83915"/>
                <a:gd name="connsiteY289" fmla="*/ 2286 h 40100"/>
                <a:gd name="connsiteX290" fmla="*/ 15430 w 83915"/>
                <a:gd name="connsiteY290" fmla="*/ 2286 h 40100"/>
                <a:gd name="connsiteX291" fmla="*/ 15430 w 83915"/>
                <a:gd name="connsiteY291" fmla="*/ 2572 h 40100"/>
                <a:gd name="connsiteX292" fmla="*/ 15716 w 83915"/>
                <a:gd name="connsiteY292" fmla="*/ 2286 h 40100"/>
                <a:gd name="connsiteX293" fmla="*/ 17335 w 83915"/>
                <a:gd name="connsiteY293" fmla="*/ 2286 h 40100"/>
                <a:gd name="connsiteX294" fmla="*/ 17621 w 83915"/>
                <a:gd name="connsiteY294" fmla="*/ 2000 h 40100"/>
                <a:gd name="connsiteX295" fmla="*/ 17907 w 83915"/>
                <a:gd name="connsiteY295" fmla="*/ 2286 h 40100"/>
                <a:gd name="connsiteX296" fmla="*/ 17907 w 83915"/>
                <a:gd name="connsiteY296" fmla="*/ 2000 h 40100"/>
                <a:gd name="connsiteX297" fmla="*/ 18574 w 83915"/>
                <a:gd name="connsiteY297" fmla="*/ 2000 h 40100"/>
                <a:gd name="connsiteX298" fmla="*/ 18859 w 83915"/>
                <a:gd name="connsiteY298" fmla="*/ 1715 h 40100"/>
                <a:gd name="connsiteX299" fmla="*/ 19145 w 83915"/>
                <a:gd name="connsiteY299" fmla="*/ 2000 h 40100"/>
                <a:gd name="connsiteX300" fmla="*/ 19145 w 83915"/>
                <a:gd name="connsiteY300" fmla="*/ 1715 h 40100"/>
                <a:gd name="connsiteX301" fmla="*/ 19431 w 83915"/>
                <a:gd name="connsiteY301" fmla="*/ 1715 h 40100"/>
                <a:gd name="connsiteX302" fmla="*/ 19431 w 83915"/>
                <a:gd name="connsiteY302" fmla="*/ 1429 h 40100"/>
                <a:gd name="connsiteX303" fmla="*/ 19717 w 83915"/>
                <a:gd name="connsiteY303" fmla="*/ 1429 h 40100"/>
                <a:gd name="connsiteX304" fmla="*/ 19717 w 83915"/>
                <a:gd name="connsiteY304" fmla="*/ 1429 h 40100"/>
                <a:gd name="connsiteX305" fmla="*/ 20002 w 83915"/>
                <a:gd name="connsiteY305" fmla="*/ 1429 h 40100"/>
                <a:gd name="connsiteX306" fmla="*/ 20002 w 83915"/>
                <a:gd name="connsiteY306" fmla="*/ 1143 h 40100"/>
                <a:gd name="connsiteX307" fmla="*/ 21622 w 83915"/>
                <a:gd name="connsiteY307" fmla="*/ 1143 h 40100"/>
                <a:gd name="connsiteX308" fmla="*/ 21622 w 83915"/>
                <a:gd name="connsiteY308" fmla="*/ 857 h 40100"/>
                <a:gd name="connsiteX309" fmla="*/ 22288 w 83915"/>
                <a:gd name="connsiteY309" fmla="*/ 857 h 40100"/>
                <a:gd name="connsiteX310" fmla="*/ 22288 w 83915"/>
                <a:gd name="connsiteY310" fmla="*/ 572 h 40100"/>
                <a:gd name="connsiteX311" fmla="*/ 22574 w 83915"/>
                <a:gd name="connsiteY311" fmla="*/ 572 h 40100"/>
                <a:gd name="connsiteX312" fmla="*/ 22574 w 83915"/>
                <a:gd name="connsiteY312" fmla="*/ 857 h 40100"/>
                <a:gd name="connsiteX313" fmla="*/ 24193 w 83915"/>
                <a:gd name="connsiteY313" fmla="*/ 857 h 40100"/>
                <a:gd name="connsiteX314" fmla="*/ 24193 w 83915"/>
                <a:gd name="connsiteY314" fmla="*/ 857 h 40100"/>
                <a:gd name="connsiteX315" fmla="*/ 24860 w 83915"/>
                <a:gd name="connsiteY315" fmla="*/ 857 h 40100"/>
                <a:gd name="connsiteX316" fmla="*/ 24860 w 83915"/>
                <a:gd name="connsiteY316" fmla="*/ 1143 h 40100"/>
                <a:gd name="connsiteX317" fmla="*/ 25146 w 83915"/>
                <a:gd name="connsiteY317" fmla="*/ 1143 h 40100"/>
                <a:gd name="connsiteX318" fmla="*/ 25432 w 83915"/>
                <a:gd name="connsiteY318" fmla="*/ 857 h 40100"/>
                <a:gd name="connsiteX319" fmla="*/ 25717 w 83915"/>
                <a:gd name="connsiteY319" fmla="*/ 857 h 40100"/>
                <a:gd name="connsiteX320" fmla="*/ 25717 w 83915"/>
                <a:gd name="connsiteY320" fmla="*/ 572 h 40100"/>
                <a:gd name="connsiteX321" fmla="*/ 26003 w 83915"/>
                <a:gd name="connsiteY321" fmla="*/ 572 h 40100"/>
                <a:gd name="connsiteX322" fmla="*/ 26003 w 83915"/>
                <a:gd name="connsiteY322" fmla="*/ 572 h 40100"/>
                <a:gd name="connsiteX323" fmla="*/ 26289 w 83915"/>
                <a:gd name="connsiteY323" fmla="*/ 572 h 40100"/>
                <a:gd name="connsiteX324" fmla="*/ 26289 w 83915"/>
                <a:gd name="connsiteY324" fmla="*/ 572 h 40100"/>
                <a:gd name="connsiteX325" fmla="*/ 27242 w 83915"/>
                <a:gd name="connsiteY325" fmla="*/ 572 h 40100"/>
                <a:gd name="connsiteX326" fmla="*/ 27242 w 83915"/>
                <a:gd name="connsiteY326" fmla="*/ 286 h 40100"/>
                <a:gd name="connsiteX327" fmla="*/ 27527 w 83915"/>
                <a:gd name="connsiteY327" fmla="*/ 286 h 40100"/>
                <a:gd name="connsiteX328" fmla="*/ 27527 w 83915"/>
                <a:gd name="connsiteY328" fmla="*/ 286 h 40100"/>
                <a:gd name="connsiteX329" fmla="*/ 27813 w 83915"/>
                <a:gd name="connsiteY329" fmla="*/ 286 h 40100"/>
                <a:gd name="connsiteX330" fmla="*/ 27813 w 83915"/>
                <a:gd name="connsiteY330" fmla="*/ 0 h 40100"/>
                <a:gd name="connsiteX331" fmla="*/ 28480 w 83915"/>
                <a:gd name="connsiteY331" fmla="*/ 0 h 40100"/>
                <a:gd name="connsiteX332" fmla="*/ 28480 w 83915"/>
                <a:gd name="connsiteY332" fmla="*/ 286 h 40100"/>
                <a:gd name="connsiteX333" fmla="*/ 28765 w 83915"/>
                <a:gd name="connsiteY333" fmla="*/ 286 h 40100"/>
                <a:gd name="connsiteX334" fmla="*/ 28765 w 83915"/>
                <a:gd name="connsiteY334" fmla="*/ 286 h 40100"/>
                <a:gd name="connsiteX335" fmla="*/ 29051 w 83915"/>
                <a:gd name="connsiteY335" fmla="*/ 286 h 40100"/>
                <a:gd name="connsiteX336" fmla="*/ 29051 w 83915"/>
                <a:gd name="connsiteY336" fmla="*/ 572 h 40100"/>
                <a:gd name="connsiteX337" fmla="*/ 29337 w 83915"/>
                <a:gd name="connsiteY337" fmla="*/ 572 h 40100"/>
                <a:gd name="connsiteX338" fmla="*/ 29337 w 83915"/>
                <a:gd name="connsiteY338" fmla="*/ 857 h 40100"/>
                <a:gd name="connsiteX339" fmla="*/ 29623 w 83915"/>
                <a:gd name="connsiteY339" fmla="*/ 857 h 40100"/>
                <a:gd name="connsiteX340" fmla="*/ 29623 w 83915"/>
                <a:gd name="connsiteY340" fmla="*/ 1143 h 40100"/>
                <a:gd name="connsiteX341" fmla="*/ 30575 w 83915"/>
                <a:gd name="connsiteY341" fmla="*/ 1143 h 40100"/>
                <a:gd name="connsiteX342" fmla="*/ 30575 w 83915"/>
                <a:gd name="connsiteY342" fmla="*/ 1429 h 40100"/>
                <a:gd name="connsiteX343" fmla="*/ 30861 w 83915"/>
                <a:gd name="connsiteY343" fmla="*/ 1429 h 40100"/>
                <a:gd name="connsiteX344" fmla="*/ 30861 w 83915"/>
                <a:gd name="connsiteY344" fmla="*/ 1715 h 40100"/>
                <a:gd name="connsiteX345" fmla="*/ 31147 w 83915"/>
                <a:gd name="connsiteY345" fmla="*/ 1715 h 40100"/>
                <a:gd name="connsiteX346" fmla="*/ 31147 w 83915"/>
                <a:gd name="connsiteY346" fmla="*/ 1429 h 40100"/>
                <a:gd name="connsiteX347" fmla="*/ 31432 w 83915"/>
                <a:gd name="connsiteY347" fmla="*/ 1429 h 40100"/>
                <a:gd name="connsiteX348" fmla="*/ 31147 w 83915"/>
                <a:gd name="connsiteY348" fmla="*/ 1715 h 40100"/>
                <a:gd name="connsiteX349" fmla="*/ 31432 w 83915"/>
                <a:gd name="connsiteY349" fmla="*/ 1715 h 40100"/>
                <a:gd name="connsiteX350" fmla="*/ 31432 w 83915"/>
                <a:gd name="connsiteY350" fmla="*/ 1715 h 40100"/>
                <a:gd name="connsiteX351" fmla="*/ 31718 w 83915"/>
                <a:gd name="connsiteY351" fmla="*/ 1715 h 40100"/>
                <a:gd name="connsiteX352" fmla="*/ 31718 w 83915"/>
                <a:gd name="connsiteY352" fmla="*/ 1715 h 40100"/>
                <a:gd name="connsiteX353" fmla="*/ 32004 w 83915"/>
                <a:gd name="connsiteY353" fmla="*/ 1715 h 40100"/>
                <a:gd name="connsiteX354" fmla="*/ 32004 w 83915"/>
                <a:gd name="connsiteY354" fmla="*/ 2000 h 40100"/>
                <a:gd name="connsiteX355" fmla="*/ 32290 w 83915"/>
                <a:gd name="connsiteY355" fmla="*/ 2000 h 40100"/>
                <a:gd name="connsiteX356" fmla="*/ 32290 w 83915"/>
                <a:gd name="connsiteY356" fmla="*/ 2286 h 40100"/>
                <a:gd name="connsiteX357" fmla="*/ 32575 w 83915"/>
                <a:gd name="connsiteY357" fmla="*/ 2286 h 40100"/>
                <a:gd name="connsiteX358" fmla="*/ 32861 w 83915"/>
                <a:gd name="connsiteY358" fmla="*/ 2572 h 40100"/>
                <a:gd name="connsiteX359" fmla="*/ 32861 w 83915"/>
                <a:gd name="connsiteY359" fmla="*/ 2858 h 40100"/>
                <a:gd name="connsiteX360" fmla="*/ 33147 w 83915"/>
                <a:gd name="connsiteY360" fmla="*/ 2858 h 40100"/>
                <a:gd name="connsiteX361" fmla="*/ 33147 w 83915"/>
                <a:gd name="connsiteY361" fmla="*/ 3524 h 40100"/>
                <a:gd name="connsiteX362" fmla="*/ 33433 w 83915"/>
                <a:gd name="connsiteY362" fmla="*/ 3524 h 40100"/>
                <a:gd name="connsiteX363" fmla="*/ 33433 w 83915"/>
                <a:gd name="connsiteY363" fmla="*/ 3810 h 40100"/>
                <a:gd name="connsiteX364" fmla="*/ 33718 w 83915"/>
                <a:gd name="connsiteY364" fmla="*/ 3810 h 40100"/>
                <a:gd name="connsiteX365" fmla="*/ 33718 w 83915"/>
                <a:gd name="connsiteY365" fmla="*/ 4477 h 40100"/>
                <a:gd name="connsiteX366" fmla="*/ 34671 w 83915"/>
                <a:gd name="connsiteY366" fmla="*/ 4477 h 40100"/>
                <a:gd name="connsiteX367" fmla="*/ 34671 w 83915"/>
                <a:gd name="connsiteY367" fmla="*/ 4763 h 40100"/>
                <a:gd name="connsiteX368" fmla="*/ 34957 w 83915"/>
                <a:gd name="connsiteY368" fmla="*/ 4763 h 40100"/>
                <a:gd name="connsiteX369" fmla="*/ 34957 w 83915"/>
                <a:gd name="connsiteY369" fmla="*/ 5048 h 40100"/>
                <a:gd name="connsiteX370" fmla="*/ 35242 w 83915"/>
                <a:gd name="connsiteY370" fmla="*/ 5048 h 40100"/>
                <a:gd name="connsiteX371" fmla="*/ 35528 w 83915"/>
                <a:gd name="connsiteY371" fmla="*/ 5334 h 40100"/>
                <a:gd name="connsiteX372" fmla="*/ 35528 w 83915"/>
                <a:gd name="connsiteY372" fmla="*/ 5048 h 40100"/>
                <a:gd name="connsiteX373" fmla="*/ 35814 w 83915"/>
                <a:gd name="connsiteY373" fmla="*/ 5048 h 40100"/>
                <a:gd name="connsiteX374" fmla="*/ 35814 w 83915"/>
                <a:gd name="connsiteY374" fmla="*/ 5715 h 40100"/>
                <a:gd name="connsiteX375" fmla="*/ 35528 w 83915"/>
                <a:gd name="connsiteY375" fmla="*/ 5715 h 40100"/>
                <a:gd name="connsiteX376" fmla="*/ 35528 w 83915"/>
                <a:gd name="connsiteY376" fmla="*/ 6001 h 40100"/>
                <a:gd name="connsiteX377" fmla="*/ 35814 w 83915"/>
                <a:gd name="connsiteY377" fmla="*/ 6001 h 40100"/>
                <a:gd name="connsiteX378" fmla="*/ 35814 w 83915"/>
                <a:gd name="connsiteY378" fmla="*/ 6287 h 40100"/>
                <a:gd name="connsiteX379" fmla="*/ 36767 w 83915"/>
                <a:gd name="connsiteY379" fmla="*/ 6953 h 40100"/>
                <a:gd name="connsiteX380" fmla="*/ 37052 w 83915"/>
                <a:gd name="connsiteY380" fmla="*/ 7239 h 40100"/>
                <a:gd name="connsiteX381" fmla="*/ 36767 w 83915"/>
                <a:gd name="connsiteY381" fmla="*/ 7239 h 40100"/>
                <a:gd name="connsiteX382" fmla="*/ 35814 w 83915"/>
                <a:gd name="connsiteY382" fmla="*/ 6287 h 40100"/>
                <a:gd name="connsiteX383" fmla="*/ 35528 w 83915"/>
                <a:gd name="connsiteY383" fmla="*/ 6287 h 40100"/>
                <a:gd name="connsiteX384" fmla="*/ 35528 w 83915"/>
                <a:gd name="connsiteY384" fmla="*/ 5334 h 40100"/>
                <a:gd name="connsiteX385" fmla="*/ 35242 w 83915"/>
                <a:gd name="connsiteY385" fmla="*/ 5334 h 40100"/>
                <a:gd name="connsiteX386" fmla="*/ 35242 w 83915"/>
                <a:gd name="connsiteY386" fmla="*/ 6001 h 40100"/>
                <a:gd name="connsiteX387" fmla="*/ 34957 w 83915"/>
                <a:gd name="connsiteY387" fmla="*/ 6287 h 40100"/>
                <a:gd name="connsiteX388" fmla="*/ 35242 w 83915"/>
                <a:gd name="connsiteY388" fmla="*/ 6572 h 40100"/>
                <a:gd name="connsiteX389" fmla="*/ 34957 w 83915"/>
                <a:gd name="connsiteY389" fmla="*/ 6572 h 40100"/>
                <a:gd name="connsiteX390" fmla="*/ 34957 w 83915"/>
                <a:gd name="connsiteY390" fmla="*/ 6858 h 40100"/>
                <a:gd name="connsiteX391" fmla="*/ 35242 w 83915"/>
                <a:gd name="connsiteY391" fmla="*/ 6858 h 40100"/>
                <a:gd name="connsiteX392" fmla="*/ 35242 w 83915"/>
                <a:gd name="connsiteY392" fmla="*/ 7144 h 40100"/>
                <a:gd name="connsiteX393" fmla="*/ 34957 w 83915"/>
                <a:gd name="connsiteY393" fmla="*/ 7144 h 40100"/>
                <a:gd name="connsiteX394" fmla="*/ 34957 w 83915"/>
                <a:gd name="connsiteY394" fmla="*/ 7811 h 40100"/>
                <a:gd name="connsiteX395" fmla="*/ 35242 w 83915"/>
                <a:gd name="connsiteY395" fmla="*/ 8096 h 40100"/>
                <a:gd name="connsiteX396" fmla="*/ 34957 w 83915"/>
                <a:gd name="connsiteY396" fmla="*/ 8096 h 40100"/>
                <a:gd name="connsiteX397" fmla="*/ 34671 w 83915"/>
                <a:gd name="connsiteY397" fmla="*/ 8382 h 40100"/>
                <a:gd name="connsiteX398" fmla="*/ 34957 w 83915"/>
                <a:gd name="connsiteY398" fmla="*/ 8382 h 40100"/>
                <a:gd name="connsiteX399" fmla="*/ 34957 w 83915"/>
                <a:gd name="connsiteY399" fmla="*/ 8668 h 40100"/>
                <a:gd name="connsiteX400" fmla="*/ 34671 w 83915"/>
                <a:gd name="connsiteY400" fmla="*/ 8382 h 40100"/>
                <a:gd name="connsiteX401" fmla="*/ 34671 w 83915"/>
                <a:gd name="connsiteY401" fmla="*/ 8668 h 40100"/>
                <a:gd name="connsiteX402" fmla="*/ 35338 w 83915"/>
                <a:gd name="connsiteY402" fmla="*/ 8954 h 40100"/>
                <a:gd name="connsiteX403" fmla="*/ 35623 w 83915"/>
                <a:gd name="connsiteY403" fmla="*/ 8954 h 40100"/>
                <a:gd name="connsiteX404" fmla="*/ 35623 w 83915"/>
                <a:gd name="connsiteY404" fmla="*/ 9239 h 40100"/>
                <a:gd name="connsiteX405" fmla="*/ 35338 w 83915"/>
                <a:gd name="connsiteY405" fmla="*/ 9239 h 40100"/>
                <a:gd name="connsiteX406" fmla="*/ 35052 w 83915"/>
                <a:gd name="connsiteY406" fmla="*/ 8954 h 40100"/>
                <a:gd name="connsiteX407" fmla="*/ 34766 w 83915"/>
                <a:gd name="connsiteY407" fmla="*/ 9239 h 40100"/>
                <a:gd name="connsiteX408" fmla="*/ 35433 w 83915"/>
                <a:gd name="connsiteY408" fmla="*/ 9525 h 40100"/>
                <a:gd name="connsiteX409" fmla="*/ 36100 w 83915"/>
                <a:gd name="connsiteY409" fmla="*/ 9525 h 40100"/>
                <a:gd name="connsiteX410" fmla="*/ 36100 w 83915"/>
                <a:gd name="connsiteY410" fmla="*/ 10192 h 40100"/>
                <a:gd name="connsiteX411" fmla="*/ 36385 w 83915"/>
                <a:gd name="connsiteY411" fmla="*/ 10192 h 40100"/>
                <a:gd name="connsiteX412" fmla="*/ 36385 w 83915"/>
                <a:gd name="connsiteY412" fmla="*/ 9239 h 40100"/>
                <a:gd name="connsiteX413" fmla="*/ 36671 w 83915"/>
                <a:gd name="connsiteY413" fmla="*/ 9239 h 40100"/>
                <a:gd name="connsiteX414" fmla="*/ 36671 w 83915"/>
                <a:gd name="connsiteY414" fmla="*/ 10573 h 40100"/>
                <a:gd name="connsiteX415" fmla="*/ 36957 w 83915"/>
                <a:gd name="connsiteY415" fmla="*/ 10573 h 40100"/>
                <a:gd name="connsiteX416" fmla="*/ 36957 w 83915"/>
                <a:gd name="connsiteY416" fmla="*/ 10859 h 40100"/>
                <a:gd name="connsiteX417" fmla="*/ 37624 w 83915"/>
                <a:gd name="connsiteY417" fmla="*/ 10859 h 40100"/>
                <a:gd name="connsiteX418" fmla="*/ 37624 w 83915"/>
                <a:gd name="connsiteY418" fmla="*/ 11144 h 40100"/>
                <a:gd name="connsiteX419" fmla="*/ 37909 w 83915"/>
                <a:gd name="connsiteY419" fmla="*/ 11144 h 40100"/>
                <a:gd name="connsiteX420" fmla="*/ 37909 w 83915"/>
                <a:gd name="connsiteY420" fmla="*/ 11430 h 40100"/>
                <a:gd name="connsiteX421" fmla="*/ 38862 w 83915"/>
                <a:gd name="connsiteY421" fmla="*/ 11430 h 40100"/>
                <a:gd name="connsiteX422" fmla="*/ 38862 w 83915"/>
                <a:gd name="connsiteY422" fmla="*/ 11716 h 40100"/>
                <a:gd name="connsiteX423" fmla="*/ 40481 w 83915"/>
                <a:gd name="connsiteY423" fmla="*/ 11716 h 40100"/>
                <a:gd name="connsiteX424" fmla="*/ 40481 w 83915"/>
                <a:gd name="connsiteY424" fmla="*/ 12002 h 40100"/>
                <a:gd name="connsiteX425" fmla="*/ 41434 w 83915"/>
                <a:gd name="connsiteY425" fmla="*/ 12002 h 40100"/>
                <a:gd name="connsiteX426" fmla="*/ 41719 w 83915"/>
                <a:gd name="connsiteY426" fmla="*/ 12287 h 40100"/>
                <a:gd name="connsiteX427" fmla="*/ 43053 w 83915"/>
                <a:gd name="connsiteY427" fmla="*/ 12287 h 40100"/>
                <a:gd name="connsiteX428" fmla="*/ 43053 w 83915"/>
                <a:gd name="connsiteY428" fmla="*/ 12573 h 40100"/>
                <a:gd name="connsiteX429" fmla="*/ 43720 w 83915"/>
                <a:gd name="connsiteY429" fmla="*/ 12573 h 40100"/>
                <a:gd name="connsiteX430" fmla="*/ 44005 w 83915"/>
                <a:gd name="connsiteY430" fmla="*/ 12287 h 40100"/>
                <a:gd name="connsiteX431" fmla="*/ 44958 w 83915"/>
                <a:gd name="connsiteY431" fmla="*/ 12287 h 40100"/>
                <a:gd name="connsiteX432" fmla="*/ 44958 w 83915"/>
                <a:gd name="connsiteY432" fmla="*/ 12573 h 40100"/>
                <a:gd name="connsiteX433" fmla="*/ 49244 w 83915"/>
                <a:gd name="connsiteY433" fmla="*/ 12573 h 40100"/>
                <a:gd name="connsiteX434" fmla="*/ 49244 w 83915"/>
                <a:gd name="connsiteY434" fmla="*/ 12287 h 40100"/>
                <a:gd name="connsiteX435" fmla="*/ 50578 w 83915"/>
                <a:gd name="connsiteY435" fmla="*/ 12287 h 40100"/>
                <a:gd name="connsiteX436" fmla="*/ 50863 w 83915"/>
                <a:gd name="connsiteY436" fmla="*/ 12002 h 40100"/>
                <a:gd name="connsiteX437" fmla="*/ 51530 w 83915"/>
                <a:gd name="connsiteY437" fmla="*/ 12002 h 40100"/>
                <a:gd name="connsiteX438" fmla="*/ 51530 w 83915"/>
                <a:gd name="connsiteY438" fmla="*/ 11716 h 40100"/>
                <a:gd name="connsiteX439" fmla="*/ 52197 w 83915"/>
                <a:gd name="connsiteY439" fmla="*/ 11716 h 40100"/>
                <a:gd name="connsiteX440" fmla="*/ 52197 w 83915"/>
                <a:gd name="connsiteY440" fmla="*/ 11716 h 40100"/>
                <a:gd name="connsiteX441" fmla="*/ 51911 w 83915"/>
                <a:gd name="connsiteY441" fmla="*/ 11430 h 40100"/>
                <a:gd name="connsiteX442" fmla="*/ 52197 w 83915"/>
                <a:gd name="connsiteY442" fmla="*/ 11430 h 40100"/>
                <a:gd name="connsiteX443" fmla="*/ 52197 w 83915"/>
                <a:gd name="connsiteY443" fmla="*/ 11716 h 40100"/>
                <a:gd name="connsiteX444" fmla="*/ 52483 w 83915"/>
                <a:gd name="connsiteY444" fmla="*/ 11716 h 40100"/>
                <a:gd name="connsiteX445" fmla="*/ 52483 w 83915"/>
                <a:gd name="connsiteY445" fmla="*/ 11430 h 40100"/>
                <a:gd name="connsiteX446" fmla="*/ 52483 w 83915"/>
                <a:gd name="connsiteY446" fmla="*/ 11430 h 40100"/>
                <a:gd name="connsiteX447" fmla="*/ 52483 w 83915"/>
                <a:gd name="connsiteY447" fmla="*/ 11144 h 40100"/>
                <a:gd name="connsiteX448" fmla="*/ 52768 w 83915"/>
                <a:gd name="connsiteY448" fmla="*/ 11144 h 40100"/>
                <a:gd name="connsiteX449" fmla="*/ 52768 w 83915"/>
                <a:gd name="connsiteY449" fmla="*/ 11430 h 40100"/>
                <a:gd name="connsiteX450" fmla="*/ 53054 w 83915"/>
                <a:gd name="connsiteY450" fmla="*/ 11430 h 40100"/>
                <a:gd name="connsiteX451" fmla="*/ 53054 w 83915"/>
                <a:gd name="connsiteY451" fmla="*/ 11144 h 40100"/>
                <a:gd name="connsiteX452" fmla="*/ 53721 w 83915"/>
                <a:gd name="connsiteY452" fmla="*/ 11144 h 40100"/>
                <a:gd name="connsiteX453" fmla="*/ 53721 w 83915"/>
                <a:gd name="connsiteY453" fmla="*/ 10859 h 40100"/>
                <a:gd name="connsiteX454" fmla="*/ 54388 w 83915"/>
                <a:gd name="connsiteY454" fmla="*/ 10859 h 40100"/>
                <a:gd name="connsiteX455" fmla="*/ 54388 w 83915"/>
                <a:gd name="connsiteY455" fmla="*/ 10573 h 40100"/>
                <a:gd name="connsiteX456" fmla="*/ 54673 w 83915"/>
                <a:gd name="connsiteY456" fmla="*/ 10573 h 40100"/>
                <a:gd name="connsiteX457" fmla="*/ 54673 w 83915"/>
                <a:gd name="connsiteY457" fmla="*/ 10287 h 40100"/>
                <a:gd name="connsiteX458" fmla="*/ 55340 w 83915"/>
                <a:gd name="connsiteY458" fmla="*/ 10287 h 40100"/>
                <a:gd name="connsiteX459" fmla="*/ 55340 w 83915"/>
                <a:gd name="connsiteY459" fmla="*/ 10001 h 40100"/>
                <a:gd name="connsiteX460" fmla="*/ 56007 w 83915"/>
                <a:gd name="connsiteY460" fmla="*/ 10001 h 40100"/>
                <a:gd name="connsiteX461" fmla="*/ 56007 w 83915"/>
                <a:gd name="connsiteY461" fmla="*/ 9716 h 40100"/>
                <a:gd name="connsiteX462" fmla="*/ 56293 w 83915"/>
                <a:gd name="connsiteY462" fmla="*/ 9716 h 40100"/>
                <a:gd name="connsiteX463" fmla="*/ 56293 w 83915"/>
                <a:gd name="connsiteY463" fmla="*/ 9430 h 40100"/>
                <a:gd name="connsiteX464" fmla="*/ 56578 w 83915"/>
                <a:gd name="connsiteY464" fmla="*/ 9430 h 40100"/>
                <a:gd name="connsiteX465" fmla="*/ 56864 w 83915"/>
                <a:gd name="connsiteY465" fmla="*/ 9430 h 40100"/>
                <a:gd name="connsiteX466" fmla="*/ 56864 w 83915"/>
                <a:gd name="connsiteY466" fmla="*/ 8763 h 40100"/>
                <a:gd name="connsiteX467" fmla="*/ 57531 w 83915"/>
                <a:gd name="connsiteY467" fmla="*/ 8763 h 40100"/>
                <a:gd name="connsiteX468" fmla="*/ 57531 w 83915"/>
                <a:gd name="connsiteY468" fmla="*/ 8477 h 40100"/>
                <a:gd name="connsiteX469" fmla="*/ 57817 w 83915"/>
                <a:gd name="connsiteY469" fmla="*/ 8477 h 40100"/>
                <a:gd name="connsiteX470" fmla="*/ 57817 w 83915"/>
                <a:gd name="connsiteY470" fmla="*/ 8192 h 40100"/>
                <a:gd name="connsiteX471" fmla="*/ 58102 w 83915"/>
                <a:gd name="connsiteY471" fmla="*/ 7906 h 40100"/>
                <a:gd name="connsiteX472" fmla="*/ 58388 w 83915"/>
                <a:gd name="connsiteY472" fmla="*/ 7906 h 40100"/>
                <a:gd name="connsiteX473" fmla="*/ 58388 w 83915"/>
                <a:gd name="connsiteY473" fmla="*/ 7620 h 40100"/>
                <a:gd name="connsiteX474" fmla="*/ 58674 w 83915"/>
                <a:gd name="connsiteY474" fmla="*/ 7620 h 40100"/>
                <a:gd name="connsiteX475" fmla="*/ 58674 w 83915"/>
                <a:gd name="connsiteY475" fmla="*/ 5620 h 40100"/>
                <a:gd name="connsiteX476" fmla="*/ 58960 w 83915"/>
                <a:gd name="connsiteY476" fmla="*/ 5620 h 40100"/>
                <a:gd name="connsiteX477" fmla="*/ 58960 w 83915"/>
                <a:gd name="connsiteY477" fmla="*/ 4953 h 40100"/>
                <a:gd name="connsiteX478" fmla="*/ 59245 w 83915"/>
                <a:gd name="connsiteY478" fmla="*/ 4953 h 40100"/>
                <a:gd name="connsiteX479" fmla="*/ 59245 w 83915"/>
                <a:gd name="connsiteY479" fmla="*/ 4286 h 40100"/>
                <a:gd name="connsiteX480" fmla="*/ 58960 w 83915"/>
                <a:gd name="connsiteY480" fmla="*/ 4286 h 40100"/>
                <a:gd name="connsiteX481" fmla="*/ 58960 w 83915"/>
                <a:gd name="connsiteY481" fmla="*/ 4286 h 40100"/>
                <a:gd name="connsiteX482" fmla="*/ 59245 w 83915"/>
                <a:gd name="connsiteY482" fmla="*/ 4286 h 40100"/>
                <a:gd name="connsiteX483" fmla="*/ 59245 w 83915"/>
                <a:gd name="connsiteY483" fmla="*/ 4001 h 40100"/>
                <a:gd name="connsiteX484" fmla="*/ 59245 w 83915"/>
                <a:gd name="connsiteY484" fmla="*/ 4001 h 40100"/>
                <a:gd name="connsiteX485" fmla="*/ 59245 w 83915"/>
                <a:gd name="connsiteY485" fmla="*/ 3715 h 40100"/>
                <a:gd name="connsiteX486" fmla="*/ 59245 w 83915"/>
                <a:gd name="connsiteY486" fmla="*/ 3715 h 40100"/>
                <a:gd name="connsiteX487" fmla="*/ 59245 w 83915"/>
                <a:gd name="connsiteY487" fmla="*/ 2096 h 40100"/>
                <a:gd name="connsiteX488" fmla="*/ 58960 w 83915"/>
                <a:gd name="connsiteY488" fmla="*/ 2096 h 40100"/>
                <a:gd name="connsiteX489" fmla="*/ 58960 w 83915"/>
                <a:gd name="connsiteY489" fmla="*/ 2096 h 40100"/>
                <a:gd name="connsiteX490" fmla="*/ 58674 w 83915"/>
                <a:gd name="connsiteY490" fmla="*/ 1810 h 40100"/>
                <a:gd name="connsiteX491" fmla="*/ 58674 w 83915"/>
                <a:gd name="connsiteY491" fmla="*/ 2096 h 40100"/>
                <a:gd name="connsiteX492" fmla="*/ 58388 w 83915"/>
                <a:gd name="connsiteY492" fmla="*/ 2096 h 40100"/>
                <a:gd name="connsiteX493" fmla="*/ 58388 w 83915"/>
                <a:gd name="connsiteY493" fmla="*/ 1429 h 40100"/>
                <a:gd name="connsiteX494" fmla="*/ 58102 w 83915"/>
                <a:gd name="connsiteY494" fmla="*/ 1429 h 40100"/>
                <a:gd name="connsiteX495" fmla="*/ 58102 w 83915"/>
                <a:gd name="connsiteY495" fmla="*/ 1143 h 40100"/>
                <a:gd name="connsiteX496" fmla="*/ 57436 w 83915"/>
                <a:gd name="connsiteY496" fmla="*/ 1143 h 40100"/>
                <a:gd name="connsiteX497" fmla="*/ 57436 w 83915"/>
                <a:gd name="connsiteY497" fmla="*/ 857 h 40100"/>
                <a:gd name="connsiteX498" fmla="*/ 58102 w 83915"/>
                <a:gd name="connsiteY498" fmla="*/ 857 h 40100"/>
                <a:gd name="connsiteX499" fmla="*/ 58102 w 83915"/>
                <a:gd name="connsiteY499" fmla="*/ 572 h 40100"/>
                <a:gd name="connsiteX500" fmla="*/ 58769 w 83915"/>
                <a:gd name="connsiteY500" fmla="*/ 572 h 40100"/>
                <a:gd name="connsiteX501" fmla="*/ 58769 w 83915"/>
                <a:gd name="connsiteY501" fmla="*/ 572 h 40100"/>
                <a:gd name="connsiteX502" fmla="*/ 60769 w 83915"/>
                <a:gd name="connsiteY502" fmla="*/ 572 h 40100"/>
                <a:gd name="connsiteX503" fmla="*/ 60769 w 83915"/>
                <a:gd name="connsiteY503" fmla="*/ 857 h 40100"/>
                <a:gd name="connsiteX504" fmla="*/ 62389 w 83915"/>
                <a:gd name="connsiteY504" fmla="*/ 857 h 40100"/>
                <a:gd name="connsiteX505" fmla="*/ 62389 w 83915"/>
                <a:gd name="connsiteY505" fmla="*/ 1143 h 40100"/>
                <a:gd name="connsiteX506" fmla="*/ 62674 w 83915"/>
                <a:gd name="connsiteY506" fmla="*/ 1143 h 40100"/>
                <a:gd name="connsiteX507" fmla="*/ 62674 w 83915"/>
                <a:gd name="connsiteY507" fmla="*/ 1429 h 40100"/>
                <a:gd name="connsiteX508" fmla="*/ 62960 w 83915"/>
                <a:gd name="connsiteY508" fmla="*/ 1429 h 40100"/>
                <a:gd name="connsiteX509" fmla="*/ 62960 w 83915"/>
                <a:gd name="connsiteY509" fmla="*/ 1715 h 40100"/>
                <a:gd name="connsiteX510" fmla="*/ 63246 w 83915"/>
                <a:gd name="connsiteY510" fmla="*/ 2000 h 40100"/>
                <a:gd name="connsiteX511" fmla="*/ 63532 w 83915"/>
                <a:gd name="connsiteY511" fmla="*/ 2000 h 40100"/>
                <a:gd name="connsiteX512" fmla="*/ 63532 w 83915"/>
                <a:gd name="connsiteY512" fmla="*/ 2286 h 40100"/>
                <a:gd name="connsiteX513" fmla="*/ 64198 w 83915"/>
                <a:gd name="connsiteY513" fmla="*/ 2286 h 40100"/>
                <a:gd name="connsiteX514" fmla="*/ 64198 w 83915"/>
                <a:gd name="connsiteY514" fmla="*/ 2572 h 40100"/>
                <a:gd name="connsiteX515" fmla="*/ 64484 w 83915"/>
                <a:gd name="connsiteY515" fmla="*/ 2572 h 40100"/>
                <a:gd name="connsiteX516" fmla="*/ 64770 w 83915"/>
                <a:gd name="connsiteY516" fmla="*/ 2858 h 40100"/>
                <a:gd name="connsiteX517" fmla="*/ 66103 w 83915"/>
                <a:gd name="connsiteY517" fmla="*/ 2858 h 40100"/>
                <a:gd name="connsiteX518" fmla="*/ 66103 w 83915"/>
                <a:gd name="connsiteY518" fmla="*/ 3143 h 40100"/>
                <a:gd name="connsiteX519" fmla="*/ 66389 w 83915"/>
                <a:gd name="connsiteY519" fmla="*/ 3143 h 40100"/>
                <a:gd name="connsiteX520" fmla="*/ 67056 w 83915"/>
                <a:gd name="connsiteY520" fmla="*/ 3810 h 40100"/>
                <a:gd name="connsiteX521" fmla="*/ 67342 w 83915"/>
                <a:gd name="connsiteY521" fmla="*/ 3810 h 40100"/>
                <a:gd name="connsiteX522" fmla="*/ 67627 w 83915"/>
                <a:gd name="connsiteY522" fmla="*/ 4096 h 40100"/>
                <a:gd name="connsiteX523" fmla="*/ 67627 w 83915"/>
                <a:gd name="connsiteY523" fmla="*/ 3810 h 40100"/>
                <a:gd name="connsiteX524" fmla="*/ 67913 w 83915"/>
                <a:gd name="connsiteY524" fmla="*/ 3810 h 40100"/>
                <a:gd name="connsiteX525" fmla="*/ 67913 w 83915"/>
                <a:gd name="connsiteY525" fmla="*/ 4096 h 40100"/>
                <a:gd name="connsiteX526" fmla="*/ 68866 w 83915"/>
                <a:gd name="connsiteY526" fmla="*/ 4096 h 40100"/>
                <a:gd name="connsiteX527" fmla="*/ 68866 w 83915"/>
                <a:gd name="connsiteY527" fmla="*/ 3810 h 40100"/>
                <a:gd name="connsiteX528" fmla="*/ 69151 w 83915"/>
                <a:gd name="connsiteY528" fmla="*/ 3810 h 40100"/>
                <a:gd name="connsiteX529" fmla="*/ 69151 w 83915"/>
                <a:gd name="connsiteY529" fmla="*/ 4096 h 40100"/>
                <a:gd name="connsiteX530" fmla="*/ 69437 w 83915"/>
                <a:gd name="connsiteY530" fmla="*/ 4382 h 40100"/>
                <a:gd name="connsiteX531" fmla="*/ 69437 w 83915"/>
                <a:gd name="connsiteY531" fmla="*/ 4667 h 40100"/>
                <a:gd name="connsiteX532" fmla="*/ 69723 w 83915"/>
                <a:gd name="connsiteY532" fmla="*/ 4382 h 40100"/>
                <a:gd name="connsiteX533" fmla="*/ 69723 w 83915"/>
                <a:gd name="connsiteY533" fmla="*/ 4382 h 40100"/>
                <a:gd name="connsiteX534" fmla="*/ 69723 w 83915"/>
                <a:gd name="connsiteY534" fmla="*/ 4667 h 40100"/>
                <a:gd name="connsiteX535" fmla="*/ 70390 w 83915"/>
                <a:gd name="connsiteY535" fmla="*/ 4667 h 40100"/>
                <a:gd name="connsiteX536" fmla="*/ 70390 w 83915"/>
                <a:gd name="connsiteY536" fmla="*/ 4953 h 40100"/>
                <a:gd name="connsiteX537" fmla="*/ 71723 w 83915"/>
                <a:gd name="connsiteY537" fmla="*/ 4953 h 40100"/>
                <a:gd name="connsiteX538" fmla="*/ 71723 w 83915"/>
                <a:gd name="connsiteY538" fmla="*/ 5239 h 40100"/>
                <a:gd name="connsiteX539" fmla="*/ 73342 w 83915"/>
                <a:gd name="connsiteY539" fmla="*/ 5239 h 40100"/>
                <a:gd name="connsiteX540" fmla="*/ 73628 w 83915"/>
                <a:gd name="connsiteY540" fmla="*/ 5525 h 40100"/>
                <a:gd name="connsiteX541" fmla="*/ 74581 w 83915"/>
                <a:gd name="connsiteY541" fmla="*/ 5525 h 40100"/>
                <a:gd name="connsiteX542" fmla="*/ 74581 w 83915"/>
                <a:gd name="connsiteY542" fmla="*/ 5525 h 40100"/>
                <a:gd name="connsiteX543" fmla="*/ 75533 w 83915"/>
                <a:gd name="connsiteY543" fmla="*/ 5525 h 40100"/>
                <a:gd name="connsiteX544" fmla="*/ 76200 w 83915"/>
                <a:gd name="connsiteY544" fmla="*/ 5810 h 40100"/>
                <a:gd name="connsiteX545" fmla="*/ 76867 w 83915"/>
                <a:gd name="connsiteY545" fmla="*/ 5810 h 4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</a:cxnLst>
              <a:rect l="l" t="t" r="r" b="b"/>
              <a:pathLst>
                <a:path w="83915" h="40100">
                  <a:moveTo>
                    <a:pt x="38005" y="6668"/>
                  </a:moveTo>
                  <a:lnTo>
                    <a:pt x="38005" y="6668"/>
                  </a:lnTo>
                  <a:lnTo>
                    <a:pt x="38290" y="8001"/>
                  </a:lnTo>
                  <a:lnTo>
                    <a:pt x="39243" y="7715"/>
                  </a:lnTo>
                  <a:lnTo>
                    <a:pt x="39243" y="8001"/>
                  </a:lnTo>
                  <a:lnTo>
                    <a:pt x="39529" y="8001"/>
                  </a:lnTo>
                  <a:lnTo>
                    <a:pt x="39529" y="8287"/>
                  </a:lnTo>
                  <a:lnTo>
                    <a:pt x="39814" y="8287"/>
                  </a:lnTo>
                  <a:lnTo>
                    <a:pt x="39814" y="8287"/>
                  </a:lnTo>
                  <a:lnTo>
                    <a:pt x="39529" y="8287"/>
                  </a:lnTo>
                  <a:lnTo>
                    <a:pt x="39243" y="8001"/>
                  </a:lnTo>
                  <a:lnTo>
                    <a:pt x="39243" y="7715"/>
                  </a:lnTo>
                  <a:lnTo>
                    <a:pt x="38957" y="7715"/>
                  </a:lnTo>
                  <a:lnTo>
                    <a:pt x="38957" y="8001"/>
                  </a:lnTo>
                  <a:lnTo>
                    <a:pt x="38290" y="8001"/>
                  </a:lnTo>
                  <a:lnTo>
                    <a:pt x="38290" y="7715"/>
                  </a:lnTo>
                  <a:lnTo>
                    <a:pt x="38005" y="6763"/>
                  </a:lnTo>
                  <a:lnTo>
                    <a:pt x="38005" y="6763"/>
                  </a:lnTo>
                  <a:lnTo>
                    <a:pt x="38005" y="6096"/>
                  </a:lnTo>
                  <a:lnTo>
                    <a:pt x="38290" y="6096"/>
                  </a:lnTo>
                  <a:lnTo>
                    <a:pt x="38290" y="6096"/>
                  </a:lnTo>
                  <a:lnTo>
                    <a:pt x="38005" y="6382"/>
                  </a:lnTo>
                  <a:lnTo>
                    <a:pt x="38005" y="6668"/>
                  </a:lnTo>
                  <a:close/>
                  <a:moveTo>
                    <a:pt x="80296" y="5048"/>
                  </a:moveTo>
                  <a:lnTo>
                    <a:pt x="78962" y="8954"/>
                  </a:lnTo>
                  <a:lnTo>
                    <a:pt x="82582" y="7334"/>
                  </a:lnTo>
                  <a:lnTo>
                    <a:pt x="83534" y="7334"/>
                  </a:lnTo>
                  <a:lnTo>
                    <a:pt x="83248" y="10573"/>
                  </a:lnTo>
                  <a:lnTo>
                    <a:pt x="83248" y="10859"/>
                  </a:lnTo>
                  <a:lnTo>
                    <a:pt x="82963" y="12478"/>
                  </a:lnTo>
                  <a:lnTo>
                    <a:pt x="83915" y="12764"/>
                  </a:lnTo>
                  <a:lnTo>
                    <a:pt x="83629" y="14383"/>
                  </a:lnTo>
                  <a:lnTo>
                    <a:pt x="81629" y="14669"/>
                  </a:lnTo>
                  <a:lnTo>
                    <a:pt x="78962" y="14669"/>
                  </a:lnTo>
                  <a:lnTo>
                    <a:pt x="76962" y="15335"/>
                  </a:lnTo>
                  <a:lnTo>
                    <a:pt x="74009" y="15621"/>
                  </a:lnTo>
                  <a:lnTo>
                    <a:pt x="74009" y="16574"/>
                  </a:lnTo>
                  <a:lnTo>
                    <a:pt x="73342" y="16859"/>
                  </a:lnTo>
                  <a:lnTo>
                    <a:pt x="70104" y="18193"/>
                  </a:lnTo>
                  <a:lnTo>
                    <a:pt x="67437" y="19145"/>
                  </a:lnTo>
                  <a:lnTo>
                    <a:pt x="67151" y="17812"/>
                  </a:lnTo>
                  <a:lnTo>
                    <a:pt x="65151" y="15145"/>
                  </a:lnTo>
                  <a:lnTo>
                    <a:pt x="64484" y="15431"/>
                  </a:lnTo>
                  <a:lnTo>
                    <a:pt x="63151" y="15431"/>
                  </a:lnTo>
                  <a:lnTo>
                    <a:pt x="63151" y="15716"/>
                  </a:lnTo>
                  <a:lnTo>
                    <a:pt x="63436" y="16002"/>
                  </a:lnTo>
                  <a:lnTo>
                    <a:pt x="64770" y="15716"/>
                  </a:lnTo>
                  <a:lnTo>
                    <a:pt x="65437" y="16383"/>
                  </a:lnTo>
                  <a:lnTo>
                    <a:pt x="64770" y="17050"/>
                  </a:lnTo>
                  <a:lnTo>
                    <a:pt x="64770" y="17717"/>
                  </a:lnTo>
                  <a:lnTo>
                    <a:pt x="65056" y="19050"/>
                  </a:lnTo>
                  <a:lnTo>
                    <a:pt x="65722" y="20003"/>
                  </a:lnTo>
                  <a:lnTo>
                    <a:pt x="65437" y="20288"/>
                  </a:lnTo>
                  <a:lnTo>
                    <a:pt x="65722" y="20574"/>
                  </a:lnTo>
                  <a:lnTo>
                    <a:pt x="60769" y="24194"/>
                  </a:lnTo>
                  <a:lnTo>
                    <a:pt x="59436" y="25146"/>
                  </a:lnTo>
                  <a:lnTo>
                    <a:pt x="58483" y="23813"/>
                  </a:lnTo>
                  <a:lnTo>
                    <a:pt x="58198" y="23813"/>
                  </a:lnTo>
                  <a:lnTo>
                    <a:pt x="57912" y="24479"/>
                  </a:lnTo>
                  <a:lnTo>
                    <a:pt x="58198" y="25146"/>
                  </a:lnTo>
                  <a:lnTo>
                    <a:pt x="57912" y="26098"/>
                  </a:lnTo>
                  <a:lnTo>
                    <a:pt x="57626" y="26765"/>
                  </a:lnTo>
                  <a:lnTo>
                    <a:pt x="57912" y="26765"/>
                  </a:lnTo>
                  <a:lnTo>
                    <a:pt x="56293" y="27051"/>
                  </a:lnTo>
                  <a:lnTo>
                    <a:pt x="55340" y="27051"/>
                  </a:lnTo>
                  <a:lnTo>
                    <a:pt x="54388" y="27337"/>
                  </a:lnTo>
                  <a:lnTo>
                    <a:pt x="53721" y="29337"/>
                  </a:lnTo>
                  <a:lnTo>
                    <a:pt x="49816" y="27051"/>
                  </a:lnTo>
                  <a:lnTo>
                    <a:pt x="50101" y="27718"/>
                  </a:lnTo>
                  <a:lnTo>
                    <a:pt x="50101" y="30385"/>
                  </a:lnTo>
                  <a:lnTo>
                    <a:pt x="49149" y="30385"/>
                  </a:lnTo>
                  <a:lnTo>
                    <a:pt x="49149" y="30671"/>
                  </a:lnTo>
                  <a:lnTo>
                    <a:pt x="48863" y="30671"/>
                  </a:lnTo>
                  <a:lnTo>
                    <a:pt x="48863" y="31337"/>
                  </a:lnTo>
                  <a:lnTo>
                    <a:pt x="48196" y="31337"/>
                  </a:lnTo>
                  <a:lnTo>
                    <a:pt x="47911" y="32290"/>
                  </a:lnTo>
                  <a:lnTo>
                    <a:pt x="46577" y="32957"/>
                  </a:lnTo>
                  <a:lnTo>
                    <a:pt x="47530" y="35623"/>
                  </a:lnTo>
                  <a:lnTo>
                    <a:pt x="47244" y="35909"/>
                  </a:lnTo>
                  <a:lnTo>
                    <a:pt x="46292" y="36576"/>
                  </a:lnTo>
                  <a:lnTo>
                    <a:pt x="46577" y="36862"/>
                  </a:lnTo>
                  <a:lnTo>
                    <a:pt x="46292" y="37148"/>
                  </a:lnTo>
                  <a:lnTo>
                    <a:pt x="46577" y="37433"/>
                  </a:lnTo>
                  <a:lnTo>
                    <a:pt x="45910" y="37719"/>
                  </a:lnTo>
                  <a:lnTo>
                    <a:pt x="46196" y="39053"/>
                  </a:lnTo>
                  <a:lnTo>
                    <a:pt x="45244" y="38386"/>
                  </a:lnTo>
                  <a:lnTo>
                    <a:pt x="44577" y="39719"/>
                  </a:lnTo>
                  <a:lnTo>
                    <a:pt x="44291" y="39434"/>
                  </a:lnTo>
                  <a:lnTo>
                    <a:pt x="44291" y="39148"/>
                  </a:lnTo>
                  <a:lnTo>
                    <a:pt x="43339" y="39148"/>
                  </a:lnTo>
                  <a:lnTo>
                    <a:pt x="42672" y="38481"/>
                  </a:lnTo>
                  <a:lnTo>
                    <a:pt x="42386" y="37814"/>
                  </a:lnTo>
                  <a:lnTo>
                    <a:pt x="41719" y="37148"/>
                  </a:lnTo>
                  <a:lnTo>
                    <a:pt x="41719" y="38100"/>
                  </a:lnTo>
                  <a:lnTo>
                    <a:pt x="37147" y="40100"/>
                  </a:lnTo>
                  <a:lnTo>
                    <a:pt x="37147" y="39434"/>
                  </a:lnTo>
                  <a:lnTo>
                    <a:pt x="36862" y="38767"/>
                  </a:lnTo>
                  <a:lnTo>
                    <a:pt x="37147" y="38100"/>
                  </a:lnTo>
                  <a:lnTo>
                    <a:pt x="36862" y="37814"/>
                  </a:lnTo>
                  <a:lnTo>
                    <a:pt x="36862" y="36862"/>
                  </a:lnTo>
                  <a:lnTo>
                    <a:pt x="37147" y="35909"/>
                  </a:lnTo>
                  <a:lnTo>
                    <a:pt x="37433" y="35243"/>
                  </a:lnTo>
                  <a:lnTo>
                    <a:pt x="37433" y="34576"/>
                  </a:lnTo>
                  <a:lnTo>
                    <a:pt x="37719" y="34290"/>
                  </a:lnTo>
                  <a:lnTo>
                    <a:pt x="37433" y="33623"/>
                  </a:lnTo>
                  <a:lnTo>
                    <a:pt x="37719" y="32671"/>
                  </a:lnTo>
                  <a:lnTo>
                    <a:pt x="35052" y="32671"/>
                  </a:lnTo>
                  <a:lnTo>
                    <a:pt x="35052" y="33338"/>
                  </a:lnTo>
                  <a:lnTo>
                    <a:pt x="33433" y="33338"/>
                  </a:lnTo>
                  <a:lnTo>
                    <a:pt x="33433" y="34290"/>
                  </a:lnTo>
                  <a:lnTo>
                    <a:pt x="32480" y="35243"/>
                  </a:lnTo>
                  <a:lnTo>
                    <a:pt x="32766" y="35909"/>
                  </a:lnTo>
                  <a:lnTo>
                    <a:pt x="31147" y="36862"/>
                  </a:lnTo>
                  <a:lnTo>
                    <a:pt x="29813" y="37529"/>
                  </a:lnTo>
                  <a:lnTo>
                    <a:pt x="29813" y="38481"/>
                  </a:lnTo>
                  <a:lnTo>
                    <a:pt x="28194" y="38481"/>
                  </a:lnTo>
                  <a:lnTo>
                    <a:pt x="27527" y="39148"/>
                  </a:lnTo>
                  <a:lnTo>
                    <a:pt x="27242" y="39815"/>
                  </a:lnTo>
                  <a:lnTo>
                    <a:pt x="26956" y="38195"/>
                  </a:lnTo>
                  <a:lnTo>
                    <a:pt x="26289" y="38481"/>
                  </a:lnTo>
                  <a:lnTo>
                    <a:pt x="25622" y="38481"/>
                  </a:lnTo>
                  <a:lnTo>
                    <a:pt x="25336" y="37529"/>
                  </a:lnTo>
                  <a:lnTo>
                    <a:pt x="24384" y="37529"/>
                  </a:lnTo>
                  <a:lnTo>
                    <a:pt x="24098" y="37243"/>
                  </a:lnTo>
                  <a:lnTo>
                    <a:pt x="22765" y="38576"/>
                  </a:lnTo>
                  <a:lnTo>
                    <a:pt x="22479" y="37910"/>
                  </a:lnTo>
                  <a:lnTo>
                    <a:pt x="22193" y="36576"/>
                  </a:lnTo>
                  <a:lnTo>
                    <a:pt x="22860" y="36576"/>
                  </a:lnTo>
                  <a:lnTo>
                    <a:pt x="22193" y="34576"/>
                  </a:lnTo>
                  <a:lnTo>
                    <a:pt x="20574" y="34862"/>
                  </a:lnTo>
                  <a:lnTo>
                    <a:pt x="20860" y="35528"/>
                  </a:lnTo>
                  <a:lnTo>
                    <a:pt x="20574" y="37148"/>
                  </a:lnTo>
                  <a:lnTo>
                    <a:pt x="19240" y="36481"/>
                  </a:lnTo>
                  <a:lnTo>
                    <a:pt x="18288" y="35814"/>
                  </a:lnTo>
                  <a:lnTo>
                    <a:pt x="17621" y="37148"/>
                  </a:lnTo>
                  <a:lnTo>
                    <a:pt x="16288" y="35814"/>
                  </a:lnTo>
                  <a:lnTo>
                    <a:pt x="15621" y="36100"/>
                  </a:lnTo>
                  <a:lnTo>
                    <a:pt x="14668" y="34766"/>
                  </a:lnTo>
                  <a:lnTo>
                    <a:pt x="13716" y="34100"/>
                  </a:lnTo>
                  <a:lnTo>
                    <a:pt x="14002" y="33814"/>
                  </a:lnTo>
                  <a:lnTo>
                    <a:pt x="13335" y="33814"/>
                  </a:lnTo>
                  <a:lnTo>
                    <a:pt x="12668" y="33147"/>
                  </a:lnTo>
                  <a:lnTo>
                    <a:pt x="12668" y="32861"/>
                  </a:lnTo>
                  <a:lnTo>
                    <a:pt x="11335" y="32861"/>
                  </a:lnTo>
                  <a:lnTo>
                    <a:pt x="12287" y="30861"/>
                  </a:lnTo>
                  <a:lnTo>
                    <a:pt x="12001" y="30575"/>
                  </a:lnTo>
                  <a:lnTo>
                    <a:pt x="11335" y="30575"/>
                  </a:lnTo>
                  <a:lnTo>
                    <a:pt x="8382" y="29909"/>
                  </a:lnTo>
                  <a:lnTo>
                    <a:pt x="7429" y="29909"/>
                  </a:lnTo>
                  <a:lnTo>
                    <a:pt x="7144" y="29623"/>
                  </a:lnTo>
                  <a:lnTo>
                    <a:pt x="6191" y="29623"/>
                  </a:lnTo>
                  <a:lnTo>
                    <a:pt x="5524" y="29337"/>
                  </a:lnTo>
                  <a:lnTo>
                    <a:pt x="2857" y="29051"/>
                  </a:lnTo>
                  <a:lnTo>
                    <a:pt x="1905" y="28766"/>
                  </a:lnTo>
                  <a:lnTo>
                    <a:pt x="1619" y="28766"/>
                  </a:lnTo>
                  <a:lnTo>
                    <a:pt x="1619" y="28099"/>
                  </a:lnTo>
                  <a:lnTo>
                    <a:pt x="952" y="27813"/>
                  </a:lnTo>
                  <a:lnTo>
                    <a:pt x="0" y="27813"/>
                  </a:lnTo>
                  <a:lnTo>
                    <a:pt x="0" y="27146"/>
                  </a:lnTo>
                  <a:lnTo>
                    <a:pt x="286" y="26861"/>
                  </a:lnTo>
                  <a:lnTo>
                    <a:pt x="571" y="25908"/>
                  </a:lnTo>
                  <a:lnTo>
                    <a:pt x="857" y="26194"/>
                  </a:lnTo>
                  <a:lnTo>
                    <a:pt x="1524" y="25908"/>
                  </a:lnTo>
                  <a:lnTo>
                    <a:pt x="2191" y="26575"/>
                  </a:lnTo>
                  <a:lnTo>
                    <a:pt x="2476" y="26289"/>
                  </a:lnTo>
                  <a:lnTo>
                    <a:pt x="1810" y="25622"/>
                  </a:lnTo>
                  <a:lnTo>
                    <a:pt x="2476" y="25622"/>
                  </a:lnTo>
                  <a:lnTo>
                    <a:pt x="3143" y="25908"/>
                  </a:lnTo>
                  <a:lnTo>
                    <a:pt x="3429" y="25908"/>
                  </a:lnTo>
                  <a:lnTo>
                    <a:pt x="3429" y="24955"/>
                  </a:lnTo>
                  <a:lnTo>
                    <a:pt x="3143" y="24670"/>
                  </a:lnTo>
                  <a:lnTo>
                    <a:pt x="2476" y="24955"/>
                  </a:lnTo>
                  <a:lnTo>
                    <a:pt x="2476" y="24289"/>
                  </a:lnTo>
                  <a:lnTo>
                    <a:pt x="1810" y="23622"/>
                  </a:lnTo>
                  <a:lnTo>
                    <a:pt x="476" y="23336"/>
                  </a:lnTo>
                  <a:lnTo>
                    <a:pt x="476" y="23051"/>
                  </a:lnTo>
                  <a:lnTo>
                    <a:pt x="1143" y="22098"/>
                  </a:lnTo>
                  <a:lnTo>
                    <a:pt x="857" y="19431"/>
                  </a:lnTo>
                  <a:lnTo>
                    <a:pt x="857" y="19145"/>
                  </a:lnTo>
                  <a:lnTo>
                    <a:pt x="1143" y="18479"/>
                  </a:lnTo>
                  <a:lnTo>
                    <a:pt x="1429" y="18479"/>
                  </a:lnTo>
                  <a:lnTo>
                    <a:pt x="1429" y="18193"/>
                  </a:lnTo>
                  <a:lnTo>
                    <a:pt x="1714" y="18193"/>
                  </a:lnTo>
                  <a:lnTo>
                    <a:pt x="1714" y="17907"/>
                  </a:lnTo>
                  <a:lnTo>
                    <a:pt x="2000" y="17907"/>
                  </a:lnTo>
                  <a:lnTo>
                    <a:pt x="2000" y="17621"/>
                  </a:lnTo>
                  <a:lnTo>
                    <a:pt x="2286" y="17621"/>
                  </a:lnTo>
                  <a:lnTo>
                    <a:pt x="2286" y="17336"/>
                  </a:lnTo>
                  <a:lnTo>
                    <a:pt x="2572" y="17336"/>
                  </a:lnTo>
                  <a:lnTo>
                    <a:pt x="2572" y="17050"/>
                  </a:lnTo>
                  <a:lnTo>
                    <a:pt x="2857" y="17050"/>
                  </a:lnTo>
                  <a:lnTo>
                    <a:pt x="2857" y="16764"/>
                  </a:lnTo>
                  <a:lnTo>
                    <a:pt x="3143" y="16478"/>
                  </a:lnTo>
                  <a:lnTo>
                    <a:pt x="3143" y="16193"/>
                  </a:lnTo>
                  <a:lnTo>
                    <a:pt x="3429" y="16193"/>
                  </a:lnTo>
                  <a:lnTo>
                    <a:pt x="3429" y="15907"/>
                  </a:lnTo>
                  <a:lnTo>
                    <a:pt x="3715" y="15907"/>
                  </a:lnTo>
                  <a:lnTo>
                    <a:pt x="3715" y="15621"/>
                  </a:lnTo>
                  <a:lnTo>
                    <a:pt x="4000" y="15621"/>
                  </a:lnTo>
                  <a:lnTo>
                    <a:pt x="4000" y="15335"/>
                  </a:lnTo>
                  <a:lnTo>
                    <a:pt x="3715" y="15335"/>
                  </a:lnTo>
                  <a:lnTo>
                    <a:pt x="4000" y="15050"/>
                  </a:lnTo>
                  <a:lnTo>
                    <a:pt x="4000" y="15335"/>
                  </a:lnTo>
                  <a:lnTo>
                    <a:pt x="4000" y="15335"/>
                  </a:lnTo>
                  <a:lnTo>
                    <a:pt x="4000" y="15050"/>
                  </a:lnTo>
                  <a:lnTo>
                    <a:pt x="4286" y="15050"/>
                  </a:lnTo>
                  <a:lnTo>
                    <a:pt x="4286" y="14764"/>
                  </a:lnTo>
                  <a:lnTo>
                    <a:pt x="4286" y="14764"/>
                  </a:lnTo>
                  <a:lnTo>
                    <a:pt x="4286" y="14478"/>
                  </a:lnTo>
                  <a:lnTo>
                    <a:pt x="4572" y="14478"/>
                  </a:lnTo>
                  <a:lnTo>
                    <a:pt x="4572" y="14192"/>
                  </a:lnTo>
                  <a:lnTo>
                    <a:pt x="4858" y="13907"/>
                  </a:lnTo>
                  <a:lnTo>
                    <a:pt x="4858" y="13621"/>
                  </a:lnTo>
                  <a:lnTo>
                    <a:pt x="5143" y="13335"/>
                  </a:lnTo>
                  <a:lnTo>
                    <a:pt x="5143" y="13049"/>
                  </a:lnTo>
                  <a:lnTo>
                    <a:pt x="5429" y="12764"/>
                  </a:lnTo>
                  <a:lnTo>
                    <a:pt x="5429" y="11811"/>
                  </a:lnTo>
                  <a:lnTo>
                    <a:pt x="5143" y="11525"/>
                  </a:lnTo>
                  <a:lnTo>
                    <a:pt x="5429" y="11525"/>
                  </a:lnTo>
                  <a:lnTo>
                    <a:pt x="5429" y="9906"/>
                  </a:lnTo>
                  <a:lnTo>
                    <a:pt x="5143" y="9906"/>
                  </a:lnTo>
                  <a:lnTo>
                    <a:pt x="5143" y="9620"/>
                  </a:lnTo>
                  <a:lnTo>
                    <a:pt x="4858" y="9620"/>
                  </a:lnTo>
                  <a:lnTo>
                    <a:pt x="4858" y="9335"/>
                  </a:lnTo>
                  <a:lnTo>
                    <a:pt x="4858" y="9335"/>
                  </a:lnTo>
                  <a:lnTo>
                    <a:pt x="4572" y="9049"/>
                  </a:lnTo>
                  <a:lnTo>
                    <a:pt x="4572" y="9049"/>
                  </a:lnTo>
                  <a:lnTo>
                    <a:pt x="4572" y="9049"/>
                  </a:lnTo>
                  <a:lnTo>
                    <a:pt x="5239" y="9049"/>
                  </a:lnTo>
                  <a:lnTo>
                    <a:pt x="5239" y="8763"/>
                  </a:lnTo>
                  <a:lnTo>
                    <a:pt x="6191" y="8763"/>
                  </a:lnTo>
                  <a:lnTo>
                    <a:pt x="6191" y="8763"/>
                  </a:lnTo>
                  <a:lnTo>
                    <a:pt x="5905" y="8763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5905" y="9049"/>
                  </a:lnTo>
                  <a:lnTo>
                    <a:pt x="6191" y="9049"/>
                  </a:lnTo>
                  <a:lnTo>
                    <a:pt x="5905" y="9335"/>
                  </a:lnTo>
                  <a:lnTo>
                    <a:pt x="6191" y="9335"/>
                  </a:lnTo>
                  <a:lnTo>
                    <a:pt x="6191" y="9620"/>
                  </a:lnTo>
                  <a:lnTo>
                    <a:pt x="6477" y="9620"/>
                  </a:lnTo>
                  <a:lnTo>
                    <a:pt x="6477" y="9620"/>
                  </a:lnTo>
                  <a:lnTo>
                    <a:pt x="7144" y="9620"/>
                  </a:lnTo>
                  <a:lnTo>
                    <a:pt x="7144" y="9620"/>
                  </a:lnTo>
                  <a:lnTo>
                    <a:pt x="7810" y="9620"/>
                  </a:lnTo>
                  <a:lnTo>
                    <a:pt x="7810" y="9335"/>
                  </a:lnTo>
                  <a:lnTo>
                    <a:pt x="8763" y="9335"/>
                  </a:lnTo>
                  <a:lnTo>
                    <a:pt x="8763" y="9049"/>
                  </a:lnTo>
                  <a:lnTo>
                    <a:pt x="9049" y="9049"/>
                  </a:lnTo>
                  <a:lnTo>
                    <a:pt x="9334" y="8763"/>
                  </a:lnTo>
                  <a:lnTo>
                    <a:pt x="9620" y="8763"/>
                  </a:lnTo>
                  <a:lnTo>
                    <a:pt x="9620" y="8477"/>
                  </a:lnTo>
                  <a:lnTo>
                    <a:pt x="9906" y="8477"/>
                  </a:lnTo>
                  <a:lnTo>
                    <a:pt x="10192" y="8192"/>
                  </a:lnTo>
                  <a:lnTo>
                    <a:pt x="10477" y="8192"/>
                  </a:lnTo>
                  <a:lnTo>
                    <a:pt x="10477" y="7906"/>
                  </a:lnTo>
                  <a:lnTo>
                    <a:pt x="10763" y="7906"/>
                  </a:lnTo>
                  <a:lnTo>
                    <a:pt x="10763" y="7620"/>
                  </a:lnTo>
                  <a:lnTo>
                    <a:pt x="11049" y="7334"/>
                  </a:lnTo>
                  <a:lnTo>
                    <a:pt x="11049" y="7049"/>
                  </a:lnTo>
                  <a:lnTo>
                    <a:pt x="11335" y="7049"/>
                  </a:lnTo>
                  <a:lnTo>
                    <a:pt x="11335" y="6763"/>
                  </a:lnTo>
                  <a:lnTo>
                    <a:pt x="11620" y="6763"/>
                  </a:lnTo>
                  <a:lnTo>
                    <a:pt x="11620" y="6477"/>
                  </a:lnTo>
                  <a:lnTo>
                    <a:pt x="11906" y="6477"/>
                  </a:lnTo>
                  <a:lnTo>
                    <a:pt x="11906" y="6191"/>
                  </a:lnTo>
                  <a:lnTo>
                    <a:pt x="12192" y="5906"/>
                  </a:lnTo>
                  <a:lnTo>
                    <a:pt x="12192" y="5620"/>
                  </a:lnTo>
                  <a:lnTo>
                    <a:pt x="12478" y="5620"/>
                  </a:lnTo>
                  <a:lnTo>
                    <a:pt x="12478" y="4953"/>
                  </a:lnTo>
                  <a:lnTo>
                    <a:pt x="12478" y="4953"/>
                  </a:lnTo>
                  <a:lnTo>
                    <a:pt x="12763" y="4667"/>
                  </a:lnTo>
                  <a:lnTo>
                    <a:pt x="12763" y="4382"/>
                  </a:lnTo>
                  <a:lnTo>
                    <a:pt x="12478" y="4096"/>
                  </a:lnTo>
                  <a:lnTo>
                    <a:pt x="12763" y="4096"/>
                  </a:lnTo>
                  <a:lnTo>
                    <a:pt x="12763" y="3143"/>
                  </a:lnTo>
                  <a:lnTo>
                    <a:pt x="12763" y="3143"/>
                  </a:lnTo>
                  <a:lnTo>
                    <a:pt x="12763" y="2858"/>
                  </a:lnTo>
                  <a:lnTo>
                    <a:pt x="12478" y="2858"/>
                  </a:lnTo>
                  <a:lnTo>
                    <a:pt x="12478" y="2858"/>
                  </a:lnTo>
                  <a:lnTo>
                    <a:pt x="12192" y="2572"/>
                  </a:lnTo>
                  <a:lnTo>
                    <a:pt x="12192" y="2286"/>
                  </a:lnTo>
                  <a:lnTo>
                    <a:pt x="12478" y="2572"/>
                  </a:lnTo>
                  <a:lnTo>
                    <a:pt x="12478" y="2286"/>
                  </a:lnTo>
                  <a:lnTo>
                    <a:pt x="12763" y="2572"/>
                  </a:lnTo>
                  <a:lnTo>
                    <a:pt x="12763" y="2286"/>
                  </a:lnTo>
                  <a:lnTo>
                    <a:pt x="13430" y="2286"/>
                  </a:lnTo>
                  <a:lnTo>
                    <a:pt x="13430" y="2286"/>
                  </a:lnTo>
                  <a:lnTo>
                    <a:pt x="15430" y="2286"/>
                  </a:lnTo>
                  <a:lnTo>
                    <a:pt x="15430" y="2572"/>
                  </a:lnTo>
                  <a:lnTo>
                    <a:pt x="15716" y="2286"/>
                  </a:lnTo>
                  <a:lnTo>
                    <a:pt x="17335" y="2286"/>
                  </a:lnTo>
                  <a:lnTo>
                    <a:pt x="17621" y="2000"/>
                  </a:lnTo>
                  <a:lnTo>
                    <a:pt x="17907" y="2286"/>
                  </a:lnTo>
                  <a:lnTo>
                    <a:pt x="17907" y="2000"/>
                  </a:lnTo>
                  <a:lnTo>
                    <a:pt x="18574" y="2000"/>
                  </a:lnTo>
                  <a:lnTo>
                    <a:pt x="18859" y="1715"/>
                  </a:lnTo>
                  <a:lnTo>
                    <a:pt x="19145" y="2000"/>
                  </a:lnTo>
                  <a:lnTo>
                    <a:pt x="19145" y="1715"/>
                  </a:lnTo>
                  <a:lnTo>
                    <a:pt x="19431" y="1715"/>
                  </a:lnTo>
                  <a:lnTo>
                    <a:pt x="19431" y="1429"/>
                  </a:lnTo>
                  <a:lnTo>
                    <a:pt x="19717" y="1429"/>
                  </a:lnTo>
                  <a:lnTo>
                    <a:pt x="19717" y="1429"/>
                  </a:lnTo>
                  <a:lnTo>
                    <a:pt x="20002" y="1429"/>
                  </a:lnTo>
                  <a:lnTo>
                    <a:pt x="20002" y="1143"/>
                  </a:lnTo>
                  <a:lnTo>
                    <a:pt x="21622" y="1143"/>
                  </a:lnTo>
                  <a:lnTo>
                    <a:pt x="21622" y="857"/>
                  </a:lnTo>
                  <a:lnTo>
                    <a:pt x="22288" y="857"/>
                  </a:lnTo>
                  <a:lnTo>
                    <a:pt x="22288" y="572"/>
                  </a:lnTo>
                  <a:lnTo>
                    <a:pt x="22574" y="572"/>
                  </a:lnTo>
                  <a:lnTo>
                    <a:pt x="22574" y="857"/>
                  </a:lnTo>
                  <a:lnTo>
                    <a:pt x="24193" y="857"/>
                  </a:lnTo>
                  <a:lnTo>
                    <a:pt x="24193" y="857"/>
                  </a:lnTo>
                  <a:lnTo>
                    <a:pt x="24860" y="857"/>
                  </a:lnTo>
                  <a:lnTo>
                    <a:pt x="24860" y="1143"/>
                  </a:lnTo>
                  <a:lnTo>
                    <a:pt x="25146" y="1143"/>
                  </a:lnTo>
                  <a:lnTo>
                    <a:pt x="25432" y="857"/>
                  </a:lnTo>
                  <a:lnTo>
                    <a:pt x="25717" y="857"/>
                  </a:lnTo>
                  <a:lnTo>
                    <a:pt x="25717" y="572"/>
                  </a:lnTo>
                  <a:lnTo>
                    <a:pt x="26003" y="572"/>
                  </a:lnTo>
                  <a:lnTo>
                    <a:pt x="26003" y="572"/>
                  </a:lnTo>
                  <a:lnTo>
                    <a:pt x="26289" y="572"/>
                  </a:lnTo>
                  <a:lnTo>
                    <a:pt x="26289" y="572"/>
                  </a:lnTo>
                  <a:lnTo>
                    <a:pt x="27242" y="572"/>
                  </a:lnTo>
                  <a:lnTo>
                    <a:pt x="27242" y="286"/>
                  </a:lnTo>
                  <a:lnTo>
                    <a:pt x="27527" y="286"/>
                  </a:lnTo>
                  <a:lnTo>
                    <a:pt x="27527" y="286"/>
                  </a:lnTo>
                  <a:lnTo>
                    <a:pt x="27813" y="286"/>
                  </a:lnTo>
                  <a:lnTo>
                    <a:pt x="27813" y="0"/>
                  </a:lnTo>
                  <a:lnTo>
                    <a:pt x="28480" y="0"/>
                  </a:lnTo>
                  <a:lnTo>
                    <a:pt x="28480" y="286"/>
                  </a:lnTo>
                  <a:lnTo>
                    <a:pt x="28765" y="286"/>
                  </a:lnTo>
                  <a:lnTo>
                    <a:pt x="28765" y="286"/>
                  </a:lnTo>
                  <a:lnTo>
                    <a:pt x="29051" y="286"/>
                  </a:lnTo>
                  <a:lnTo>
                    <a:pt x="29051" y="572"/>
                  </a:lnTo>
                  <a:lnTo>
                    <a:pt x="29337" y="572"/>
                  </a:lnTo>
                  <a:lnTo>
                    <a:pt x="29337" y="857"/>
                  </a:lnTo>
                  <a:lnTo>
                    <a:pt x="29623" y="857"/>
                  </a:lnTo>
                  <a:lnTo>
                    <a:pt x="29623" y="1143"/>
                  </a:lnTo>
                  <a:lnTo>
                    <a:pt x="30575" y="1143"/>
                  </a:lnTo>
                  <a:lnTo>
                    <a:pt x="30575" y="1429"/>
                  </a:lnTo>
                  <a:lnTo>
                    <a:pt x="30861" y="1429"/>
                  </a:lnTo>
                  <a:lnTo>
                    <a:pt x="30861" y="1715"/>
                  </a:lnTo>
                  <a:lnTo>
                    <a:pt x="31147" y="1715"/>
                  </a:lnTo>
                  <a:lnTo>
                    <a:pt x="31147" y="1429"/>
                  </a:lnTo>
                  <a:lnTo>
                    <a:pt x="31432" y="1429"/>
                  </a:lnTo>
                  <a:lnTo>
                    <a:pt x="31147" y="1715"/>
                  </a:lnTo>
                  <a:lnTo>
                    <a:pt x="31432" y="1715"/>
                  </a:lnTo>
                  <a:lnTo>
                    <a:pt x="31432" y="1715"/>
                  </a:lnTo>
                  <a:lnTo>
                    <a:pt x="31718" y="1715"/>
                  </a:lnTo>
                  <a:lnTo>
                    <a:pt x="31718" y="1715"/>
                  </a:lnTo>
                  <a:lnTo>
                    <a:pt x="32004" y="1715"/>
                  </a:lnTo>
                  <a:lnTo>
                    <a:pt x="32004" y="2000"/>
                  </a:lnTo>
                  <a:lnTo>
                    <a:pt x="32290" y="2000"/>
                  </a:lnTo>
                  <a:lnTo>
                    <a:pt x="32290" y="2286"/>
                  </a:lnTo>
                  <a:lnTo>
                    <a:pt x="32575" y="2286"/>
                  </a:lnTo>
                  <a:lnTo>
                    <a:pt x="32861" y="2572"/>
                  </a:lnTo>
                  <a:lnTo>
                    <a:pt x="32861" y="2858"/>
                  </a:lnTo>
                  <a:lnTo>
                    <a:pt x="33147" y="2858"/>
                  </a:lnTo>
                  <a:lnTo>
                    <a:pt x="33147" y="3524"/>
                  </a:lnTo>
                  <a:lnTo>
                    <a:pt x="33433" y="3524"/>
                  </a:lnTo>
                  <a:lnTo>
                    <a:pt x="33433" y="3810"/>
                  </a:lnTo>
                  <a:lnTo>
                    <a:pt x="33718" y="3810"/>
                  </a:lnTo>
                  <a:lnTo>
                    <a:pt x="33718" y="4477"/>
                  </a:lnTo>
                  <a:lnTo>
                    <a:pt x="34671" y="4477"/>
                  </a:lnTo>
                  <a:lnTo>
                    <a:pt x="34671" y="4763"/>
                  </a:lnTo>
                  <a:lnTo>
                    <a:pt x="34957" y="4763"/>
                  </a:lnTo>
                  <a:lnTo>
                    <a:pt x="34957" y="5048"/>
                  </a:lnTo>
                  <a:lnTo>
                    <a:pt x="35242" y="5048"/>
                  </a:lnTo>
                  <a:lnTo>
                    <a:pt x="35528" y="5334"/>
                  </a:lnTo>
                  <a:lnTo>
                    <a:pt x="35528" y="5048"/>
                  </a:lnTo>
                  <a:lnTo>
                    <a:pt x="35814" y="5048"/>
                  </a:lnTo>
                  <a:lnTo>
                    <a:pt x="35814" y="5715"/>
                  </a:lnTo>
                  <a:lnTo>
                    <a:pt x="35528" y="5715"/>
                  </a:lnTo>
                  <a:lnTo>
                    <a:pt x="35528" y="6001"/>
                  </a:lnTo>
                  <a:lnTo>
                    <a:pt x="35814" y="6001"/>
                  </a:lnTo>
                  <a:lnTo>
                    <a:pt x="35814" y="6287"/>
                  </a:lnTo>
                  <a:lnTo>
                    <a:pt x="36767" y="6953"/>
                  </a:lnTo>
                  <a:lnTo>
                    <a:pt x="37052" y="7239"/>
                  </a:lnTo>
                  <a:lnTo>
                    <a:pt x="36767" y="7239"/>
                  </a:lnTo>
                  <a:lnTo>
                    <a:pt x="35814" y="6287"/>
                  </a:lnTo>
                  <a:lnTo>
                    <a:pt x="35528" y="6287"/>
                  </a:lnTo>
                  <a:lnTo>
                    <a:pt x="35528" y="5334"/>
                  </a:lnTo>
                  <a:lnTo>
                    <a:pt x="35242" y="5334"/>
                  </a:lnTo>
                  <a:lnTo>
                    <a:pt x="35242" y="6001"/>
                  </a:lnTo>
                  <a:lnTo>
                    <a:pt x="34957" y="6287"/>
                  </a:lnTo>
                  <a:lnTo>
                    <a:pt x="35242" y="6572"/>
                  </a:lnTo>
                  <a:lnTo>
                    <a:pt x="34957" y="6572"/>
                  </a:lnTo>
                  <a:lnTo>
                    <a:pt x="34957" y="6858"/>
                  </a:lnTo>
                  <a:lnTo>
                    <a:pt x="35242" y="6858"/>
                  </a:lnTo>
                  <a:lnTo>
                    <a:pt x="35242" y="7144"/>
                  </a:lnTo>
                  <a:lnTo>
                    <a:pt x="34957" y="7144"/>
                  </a:lnTo>
                  <a:lnTo>
                    <a:pt x="34957" y="7811"/>
                  </a:lnTo>
                  <a:lnTo>
                    <a:pt x="35242" y="8096"/>
                  </a:lnTo>
                  <a:lnTo>
                    <a:pt x="34957" y="8096"/>
                  </a:lnTo>
                  <a:lnTo>
                    <a:pt x="34671" y="8382"/>
                  </a:lnTo>
                  <a:lnTo>
                    <a:pt x="34957" y="8382"/>
                  </a:lnTo>
                  <a:lnTo>
                    <a:pt x="34957" y="8668"/>
                  </a:lnTo>
                  <a:lnTo>
                    <a:pt x="34671" y="8382"/>
                  </a:lnTo>
                  <a:lnTo>
                    <a:pt x="34671" y="8668"/>
                  </a:lnTo>
                  <a:lnTo>
                    <a:pt x="35338" y="8954"/>
                  </a:lnTo>
                  <a:lnTo>
                    <a:pt x="35623" y="8954"/>
                  </a:lnTo>
                  <a:lnTo>
                    <a:pt x="35623" y="9239"/>
                  </a:lnTo>
                  <a:lnTo>
                    <a:pt x="35338" y="9239"/>
                  </a:lnTo>
                  <a:lnTo>
                    <a:pt x="35052" y="8954"/>
                  </a:lnTo>
                  <a:lnTo>
                    <a:pt x="34766" y="9239"/>
                  </a:lnTo>
                  <a:lnTo>
                    <a:pt x="35433" y="9525"/>
                  </a:lnTo>
                  <a:lnTo>
                    <a:pt x="36100" y="9525"/>
                  </a:lnTo>
                  <a:lnTo>
                    <a:pt x="36100" y="10192"/>
                  </a:lnTo>
                  <a:lnTo>
                    <a:pt x="36385" y="10192"/>
                  </a:lnTo>
                  <a:lnTo>
                    <a:pt x="36385" y="9239"/>
                  </a:lnTo>
                  <a:lnTo>
                    <a:pt x="36671" y="9239"/>
                  </a:lnTo>
                  <a:lnTo>
                    <a:pt x="36671" y="10573"/>
                  </a:lnTo>
                  <a:lnTo>
                    <a:pt x="36957" y="10573"/>
                  </a:lnTo>
                  <a:lnTo>
                    <a:pt x="36957" y="10859"/>
                  </a:lnTo>
                  <a:lnTo>
                    <a:pt x="37624" y="10859"/>
                  </a:lnTo>
                  <a:lnTo>
                    <a:pt x="37624" y="11144"/>
                  </a:lnTo>
                  <a:lnTo>
                    <a:pt x="37909" y="11144"/>
                  </a:lnTo>
                  <a:lnTo>
                    <a:pt x="37909" y="11430"/>
                  </a:lnTo>
                  <a:lnTo>
                    <a:pt x="38862" y="11430"/>
                  </a:lnTo>
                  <a:lnTo>
                    <a:pt x="38862" y="11716"/>
                  </a:lnTo>
                  <a:lnTo>
                    <a:pt x="40481" y="11716"/>
                  </a:lnTo>
                  <a:lnTo>
                    <a:pt x="40481" y="12002"/>
                  </a:lnTo>
                  <a:lnTo>
                    <a:pt x="41434" y="12002"/>
                  </a:lnTo>
                  <a:lnTo>
                    <a:pt x="41719" y="12287"/>
                  </a:lnTo>
                  <a:lnTo>
                    <a:pt x="43053" y="12287"/>
                  </a:lnTo>
                  <a:lnTo>
                    <a:pt x="43053" y="12573"/>
                  </a:lnTo>
                  <a:lnTo>
                    <a:pt x="43720" y="12573"/>
                  </a:lnTo>
                  <a:lnTo>
                    <a:pt x="44005" y="12287"/>
                  </a:lnTo>
                  <a:lnTo>
                    <a:pt x="44958" y="12287"/>
                  </a:lnTo>
                  <a:lnTo>
                    <a:pt x="44958" y="12573"/>
                  </a:lnTo>
                  <a:lnTo>
                    <a:pt x="49244" y="12573"/>
                  </a:lnTo>
                  <a:lnTo>
                    <a:pt x="49244" y="12287"/>
                  </a:lnTo>
                  <a:lnTo>
                    <a:pt x="50578" y="12287"/>
                  </a:lnTo>
                  <a:lnTo>
                    <a:pt x="50863" y="12002"/>
                  </a:lnTo>
                  <a:lnTo>
                    <a:pt x="51530" y="12002"/>
                  </a:lnTo>
                  <a:lnTo>
                    <a:pt x="51530" y="11716"/>
                  </a:lnTo>
                  <a:lnTo>
                    <a:pt x="52197" y="11716"/>
                  </a:lnTo>
                  <a:lnTo>
                    <a:pt x="52197" y="11716"/>
                  </a:lnTo>
                  <a:lnTo>
                    <a:pt x="51911" y="11430"/>
                  </a:lnTo>
                  <a:lnTo>
                    <a:pt x="52197" y="11430"/>
                  </a:lnTo>
                  <a:lnTo>
                    <a:pt x="52197" y="11716"/>
                  </a:lnTo>
                  <a:lnTo>
                    <a:pt x="52483" y="11716"/>
                  </a:lnTo>
                  <a:lnTo>
                    <a:pt x="52483" y="11430"/>
                  </a:lnTo>
                  <a:lnTo>
                    <a:pt x="52483" y="11430"/>
                  </a:lnTo>
                  <a:lnTo>
                    <a:pt x="52483" y="11144"/>
                  </a:lnTo>
                  <a:lnTo>
                    <a:pt x="52768" y="11144"/>
                  </a:lnTo>
                  <a:lnTo>
                    <a:pt x="52768" y="11430"/>
                  </a:lnTo>
                  <a:lnTo>
                    <a:pt x="53054" y="11430"/>
                  </a:lnTo>
                  <a:lnTo>
                    <a:pt x="53054" y="11144"/>
                  </a:lnTo>
                  <a:lnTo>
                    <a:pt x="53721" y="11144"/>
                  </a:lnTo>
                  <a:lnTo>
                    <a:pt x="53721" y="10859"/>
                  </a:lnTo>
                  <a:lnTo>
                    <a:pt x="54388" y="10859"/>
                  </a:lnTo>
                  <a:lnTo>
                    <a:pt x="54388" y="10573"/>
                  </a:lnTo>
                  <a:lnTo>
                    <a:pt x="54673" y="10573"/>
                  </a:lnTo>
                  <a:lnTo>
                    <a:pt x="54673" y="10287"/>
                  </a:lnTo>
                  <a:lnTo>
                    <a:pt x="55340" y="10287"/>
                  </a:lnTo>
                  <a:lnTo>
                    <a:pt x="55340" y="10001"/>
                  </a:lnTo>
                  <a:lnTo>
                    <a:pt x="56007" y="10001"/>
                  </a:lnTo>
                  <a:lnTo>
                    <a:pt x="56007" y="9716"/>
                  </a:lnTo>
                  <a:lnTo>
                    <a:pt x="56293" y="9716"/>
                  </a:lnTo>
                  <a:lnTo>
                    <a:pt x="56293" y="9430"/>
                  </a:lnTo>
                  <a:lnTo>
                    <a:pt x="56578" y="9430"/>
                  </a:lnTo>
                  <a:cubicBezTo>
                    <a:pt x="56578" y="9430"/>
                    <a:pt x="56864" y="9430"/>
                    <a:pt x="56864" y="9430"/>
                  </a:cubicBezTo>
                  <a:lnTo>
                    <a:pt x="56864" y="8763"/>
                  </a:lnTo>
                  <a:lnTo>
                    <a:pt x="57531" y="8763"/>
                  </a:lnTo>
                  <a:lnTo>
                    <a:pt x="57531" y="8477"/>
                  </a:lnTo>
                  <a:lnTo>
                    <a:pt x="57817" y="8477"/>
                  </a:lnTo>
                  <a:lnTo>
                    <a:pt x="57817" y="8192"/>
                  </a:lnTo>
                  <a:lnTo>
                    <a:pt x="58102" y="7906"/>
                  </a:lnTo>
                  <a:lnTo>
                    <a:pt x="58388" y="7906"/>
                  </a:lnTo>
                  <a:lnTo>
                    <a:pt x="58388" y="7620"/>
                  </a:lnTo>
                  <a:lnTo>
                    <a:pt x="58674" y="7620"/>
                  </a:lnTo>
                  <a:lnTo>
                    <a:pt x="58674" y="5620"/>
                  </a:lnTo>
                  <a:lnTo>
                    <a:pt x="58960" y="5620"/>
                  </a:lnTo>
                  <a:lnTo>
                    <a:pt x="58960" y="4953"/>
                  </a:lnTo>
                  <a:lnTo>
                    <a:pt x="59245" y="4953"/>
                  </a:lnTo>
                  <a:lnTo>
                    <a:pt x="59245" y="4286"/>
                  </a:lnTo>
                  <a:lnTo>
                    <a:pt x="58960" y="4286"/>
                  </a:lnTo>
                  <a:lnTo>
                    <a:pt x="58960" y="4286"/>
                  </a:lnTo>
                  <a:lnTo>
                    <a:pt x="59245" y="4286"/>
                  </a:lnTo>
                  <a:lnTo>
                    <a:pt x="59245" y="4001"/>
                  </a:lnTo>
                  <a:lnTo>
                    <a:pt x="59245" y="4001"/>
                  </a:lnTo>
                  <a:lnTo>
                    <a:pt x="59245" y="3715"/>
                  </a:lnTo>
                  <a:lnTo>
                    <a:pt x="59245" y="3715"/>
                  </a:lnTo>
                  <a:lnTo>
                    <a:pt x="59245" y="2096"/>
                  </a:lnTo>
                  <a:lnTo>
                    <a:pt x="58960" y="2096"/>
                  </a:lnTo>
                  <a:lnTo>
                    <a:pt x="58960" y="2096"/>
                  </a:lnTo>
                  <a:lnTo>
                    <a:pt x="58674" y="1810"/>
                  </a:lnTo>
                  <a:lnTo>
                    <a:pt x="58674" y="2096"/>
                  </a:lnTo>
                  <a:lnTo>
                    <a:pt x="58388" y="2096"/>
                  </a:lnTo>
                  <a:lnTo>
                    <a:pt x="58388" y="1429"/>
                  </a:lnTo>
                  <a:lnTo>
                    <a:pt x="58102" y="1429"/>
                  </a:lnTo>
                  <a:lnTo>
                    <a:pt x="58102" y="1143"/>
                  </a:lnTo>
                  <a:lnTo>
                    <a:pt x="57436" y="1143"/>
                  </a:lnTo>
                  <a:lnTo>
                    <a:pt x="57436" y="857"/>
                  </a:lnTo>
                  <a:lnTo>
                    <a:pt x="58102" y="857"/>
                  </a:lnTo>
                  <a:lnTo>
                    <a:pt x="58102" y="572"/>
                  </a:lnTo>
                  <a:lnTo>
                    <a:pt x="58769" y="572"/>
                  </a:lnTo>
                  <a:lnTo>
                    <a:pt x="58769" y="572"/>
                  </a:lnTo>
                  <a:lnTo>
                    <a:pt x="60769" y="572"/>
                  </a:lnTo>
                  <a:lnTo>
                    <a:pt x="60769" y="857"/>
                  </a:lnTo>
                  <a:lnTo>
                    <a:pt x="62389" y="857"/>
                  </a:lnTo>
                  <a:lnTo>
                    <a:pt x="62389" y="1143"/>
                  </a:lnTo>
                  <a:lnTo>
                    <a:pt x="62674" y="1143"/>
                  </a:lnTo>
                  <a:lnTo>
                    <a:pt x="62674" y="1429"/>
                  </a:lnTo>
                  <a:lnTo>
                    <a:pt x="62960" y="1429"/>
                  </a:lnTo>
                  <a:lnTo>
                    <a:pt x="62960" y="1715"/>
                  </a:lnTo>
                  <a:lnTo>
                    <a:pt x="63246" y="2000"/>
                  </a:lnTo>
                  <a:lnTo>
                    <a:pt x="63532" y="2000"/>
                  </a:lnTo>
                  <a:lnTo>
                    <a:pt x="63532" y="2286"/>
                  </a:lnTo>
                  <a:lnTo>
                    <a:pt x="64198" y="2286"/>
                  </a:lnTo>
                  <a:lnTo>
                    <a:pt x="64198" y="2572"/>
                  </a:lnTo>
                  <a:lnTo>
                    <a:pt x="64484" y="2572"/>
                  </a:lnTo>
                  <a:lnTo>
                    <a:pt x="64770" y="2858"/>
                  </a:lnTo>
                  <a:lnTo>
                    <a:pt x="66103" y="2858"/>
                  </a:lnTo>
                  <a:lnTo>
                    <a:pt x="66103" y="3143"/>
                  </a:lnTo>
                  <a:lnTo>
                    <a:pt x="66389" y="3143"/>
                  </a:lnTo>
                  <a:lnTo>
                    <a:pt x="67056" y="3810"/>
                  </a:lnTo>
                  <a:lnTo>
                    <a:pt x="67342" y="3810"/>
                  </a:lnTo>
                  <a:lnTo>
                    <a:pt x="67627" y="4096"/>
                  </a:lnTo>
                  <a:lnTo>
                    <a:pt x="67627" y="3810"/>
                  </a:lnTo>
                  <a:lnTo>
                    <a:pt x="67913" y="3810"/>
                  </a:lnTo>
                  <a:lnTo>
                    <a:pt x="67913" y="4096"/>
                  </a:lnTo>
                  <a:lnTo>
                    <a:pt x="68866" y="4096"/>
                  </a:lnTo>
                  <a:lnTo>
                    <a:pt x="68866" y="3810"/>
                  </a:lnTo>
                  <a:lnTo>
                    <a:pt x="69151" y="3810"/>
                  </a:lnTo>
                  <a:lnTo>
                    <a:pt x="69151" y="4096"/>
                  </a:lnTo>
                  <a:lnTo>
                    <a:pt x="69437" y="4382"/>
                  </a:lnTo>
                  <a:lnTo>
                    <a:pt x="69437" y="4667"/>
                  </a:lnTo>
                  <a:lnTo>
                    <a:pt x="69723" y="4382"/>
                  </a:lnTo>
                  <a:lnTo>
                    <a:pt x="69723" y="4382"/>
                  </a:lnTo>
                  <a:lnTo>
                    <a:pt x="69723" y="4667"/>
                  </a:lnTo>
                  <a:lnTo>
                    <a:pt x="70390" y="4667"/>
                  </a:lnTo>
                  <a:lnTo>
                    <a:pt x="70390" y="4953"/>
                  </a:lnTo>
                  <a:lnTo>
                    <a:pt x="71723" y="4953"/>
                  </a:lnTo>
                  <a:lnTo>
                    <a:pt x="71723" y="5239"/>
                  </a:lnTo>
                  <a:lnTo>
                    <a:pt x="73342" y="5239"/>
                  </a:lnTo>
                  <a:lnTo>
                    <a:pt x="73628" y="5525"/>
                  </a:lnTo>
                  <a:lnTo>
                    <a:pt x="74581" y="5525"/>
                  </a:lnTo>
                  <a:lnTo>
                    <a:pt x="74581" y="5525"/>
                  </a:lnTo>
                  <a:lnTo>
                    <a:pt x="75533" y="5525"/>
                  </a:lnTo>
                  <a:lnTo>
                    <a:pt x="76200" y="5810"/>
                  </a:lnTo>
                  <a:lnTo>
                    <a:pt x="76867" y="581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D80F39D7-7178-7BAC-D967-9AB32E532580}"/>
                </a:ext>
              </a:extLst>
            </p:cNvPr>
            <p:cNvSpPr/>
            <p:nvPr/>
          </p:nvSpPr>
          <p:spPr>
            <a:xfrm>
              <a:off x="2571129" y="3703477"/>
              <a:ext cx="79438" cy="86582"/>
            </a:xfrm>
            <a:custGeom>
              <a:avLst/>
              <a:gdLst>
                <a:gd name="connsiteX0" fmla="*/ 77438 w 79438"/>
                <a:gd name="connsiteY0" fmla="*/ 42958 h 86582"/>
                <a:gd name="connsiteX1" fmla="*/ 77819 w 79438"/>
                <a:gd name="connsiteY1" fmla="*/ 43624 h 86582"/>
                <a:gd name="connsiteX2" fmla="*/ 78772 w 79438"/>
                <a:gd name="connsiteY2" fmla="*/ 43910 h 86582"/>
                <a:gd name="connsiteX3" fmla="*/ 78772 w 79438"/>
                <a:gd name="connsiteY3" fmla="*/ 45244 h 86582"/>
                <a:gd name="connsiteX4" fmla="*/ 79438 w 79438"/>
                <a:gd name="connsiteY4" fmla="*/ 47244 h 86582"/>
                <a:gd name="connsiteX5" fmla="*/ 77819 w 79438"/>
                <a:gd name="connsiteY5" fmla="*/ 47816 h 86582"/>
                <a:gd name="connsiteX6" fmla="*/ 76771 w 79438"/>
                <a:gd name="connsiteY6" fmla="*/ 48863 h 86582"/>
                <a:gd name="connsiteX7" fmla="*/ 75438 w 79438"/>
                <a:gd name="connsiteY7" fmla="*/ 47816 h 86582"/>
                <a:gd name="connsiteX8" fmla="*/ 71533 w 79438"/>
                <a:gd name="connsiteY8" fmla="*/ 46863 h 86582"/>
                <a:gd name="connsiteX9" fmla="*/ 71533 w 79438"/>
                <a:gd name="connsiteY9" fmla="*/ 48482 h 86582"/>
                <a:gd name="connsiteX10" fmla="*/ 71247 w 79438"/>
                <a:gd name="connsiteY10" fmla="*/ 49530 h 86582"/>
                <a:gd name="connsiteX11" fmla="*/ 72199 w 79438"/>
                <a:gd name="connsiteY11" fmla="*/ 49816 h 86582"/>
                <a:gd name="connsiteX12" fmla="*/ 72199 w 79438"/>
                <a:gd name="connsiteY12" fmla="*/ 50197 h 86582"/>
                <a:gd name="connsiteX13" fmla="*/ 71914 w 79438"/>
                <a:gd name="connsiteY13" fmla="*/ 50483 h 86582"/>
                <a:gd name="connsiteX14" fmla="*/ 70866 w 79438"/>
                <a:gd name="connsiteY14" fmla="*/ 52102 h 86582"/>
                <a:gd name="connsiteX15" fmla="*/ 70580 w 79438"/>
                <a:gd name="connsiteY15" fmla="*/ 54102 h 86582"/>
                <a:gd name="connsiteX16" fmla="*/ 70866 w 79438"/>
                <a:gd name="connsiteY16" fmla="*/ 54102 h 86582"/>
                <a:gd name="connsiteX17" fmla="*/ 70866 w 79438"/>
                <a:gd name="connsiteY17" fmla="*/ 56102 h 86582"/>
                <a:gd name="connsiteX18" fmla="*/ 67627 w 79438"/>
                <a:gd name="connsiteY18" fmla="*/ 55721 h 86582"/>
                <a:gd name="connsiteX19" fmla="*/ 67627 w 79438"/>
                <a:gd name="connsiteY19" fmla="*/ 56674 h 86582"/>
                <a:gd name="connsiteX20" fmla="*/ 66961 w 79438"/>
                <a:gd name="connsiteY20" fmla="*/ 55721 h 86582"/>
                <a:gd name="connsiteX21" fmla="*/ 64294 w 79438"/>
                <a:gd name="connsiteY21" fmla="*/ 54769 h 86582"/>
                <a:gd name="connsiteX22" fmla="*/ 64008 w 79438"/>
                <a:gd name="connsiteY22" fmla="*/ 55436 h 86582"/>
                <a:gd name="connsiteX23" fmla="*/ 63627 w 79438"/>
                <a:gd name="connsiteY23" fmla="*/ 58388 h 86582"/>
                <a:gd name="connsiteX24" fmla="*/ 63055 w 79438"/>
                <a:gd name="connsiteY24" fmla="*/ 59341 h 86582"/>
                <a:gd name="connsiteX25" fmla="*/ 61055 w 79438"/>
                <a:gd name="connsiteY25" fmla="*/ 57341 h 86582"/>
                <a:gd name="connsiteX26" fmla="*/ 60388 w 79438"/>
                <a:gd name="connsiteY26" fmla="*/ 58674 h 86582"/>
                <a:gd name="connsiteX27" fmla="*/ 60103 w 79438"/>
                <a:gd name="connsiteY27" fmla="*/ 59627 h 86582"/>
                <a:gd name="connsiteX28" fmla="*/ 59722 w 79438"/>
                <a:gd name="connsiteY28" fmla="*/ 60008 h 86582"/>
                <a:gd name="connsiteX29" fmla="*/ 60103 w 79438"/>
                <a:gd name="connsiteY29" fmla="*/ 60293 h 86582"/>
                <a:gd name="connsiteX30" fmla="*/ 59436 w 79438"/>
                <a:gd name="connsiteY30" fmla="*/ 61341 h 86582"/>
                <a:gd name="connsiteX31" fmla="*/ 59055 w 79438"/>
                <a:gd name="connsiteY31" fmla="*/ 61627 h 86582"/>
                <a:gd name="connsiteX32" fmla="*/ 58769 w 79438"/>
                <a:gd name="connsiteY32" fmla="*/ 61627 h 86582"/>
                <a:gd name="connsiteX33" fmla="*/ 58102 w 79438"/>
                <a:gd name="connsiteY33" fmla="*/ 62294 h 86582"/>
                <a:gd name="connsiteX34" fmla="*/ 57150 w 79438"/>
                <a:gd name="connsiteY34" fmla="*/ 62294 h 86582"/>
                <a:gd name="connsiteX35" fmla="*/ 57150 w 79438"/>
                <a:gd name="connsiteY35" fmla="*/ 63246 h 86582"/>
                <a:gd name="connsiteX36" fmla="*/ 58102 w 79438"/>
                <a:gd name="connsiteY36" fmla="*/ 63913 h 86582"/>
                <a:gd name="connsiteX37" fmla="*/ 57436 w 79438"/>
                <a:gd name="connsiteY37" fmla="*/ 65532 h 86582"/>
                <a:gd name="connsiteX38" fmla="*/ 57436 w 79438"/>
                <a:gd name="connsiteY38" fmla="*/ 65913 h 86582"/>
                <a:gd name="connsiteX39" fmla="*/ 58769 w 79438"/>
                <a:gd name="connsiteY39" fmla="*/ 66866 h 86582"/>
                <a:gd name="connsiteX40" fmla="*/ 59722 w 79438"/>
                <a:gd name="connsiteY40" fmla="*/ 67913 h 86582"/>
                <a:gd name="connsiteX41" fmla="*/ 59055 w 79438"/>
                <a:gd name="connsiteY41" fmla="*/ 70866 h 86582"/>
                <a:gd name="connsiteX42" fmla="*/ 58769 w 79438"/>
                <a:gd name="connsiteY42" fmla="*/ 71438 h 86582"/>
                <a:gd name="connsiteX43" fmla="*/ 58388 w 79438"/>
                <a:gd name="connsiteY43" fmla="*/ 71438 h 86582"/>
                <a:gd name="connsiteX44" fmla="*/ 56769 w 79438"/>
                <a:gd name="connsiteY44" fmla="*/ 72485 h 86582"/>
                <a:gd name="connsiteX45" fmla="*/ 56483 w 79438"/>
                <a:gd name="connsiteY45" fmla="*/ 72485 h 86582"/>
                <a:gd name="connsiteX46" fmla="*/ 56102 w 79438"/>
                <a:gd name="connsiteY46" fmla="*/ 73152 h 86582"/>
                <a:gd name="connsiteX47" fmla="*/ 55817 w 79438"/>
                <a:gd name="connsiteY47" fmla="*/ 75057 h 86582"/>
                <a:gd name="connsiteX48" fmla="*/ 55435 w 79438"/>
                <a:gd name="connsiteY48" fmla="*/ 75438 h 86582"/>
                <a:gd name="connsiteX49" fmla="*/ 55817 w 79438"/>
                <a:gd name="connsiteY49" fmla="*/ 76391 h 86582"/>
                <a:gd name="connsiteX50" fmla="*/ 55435 w 79438"/>
                <a:gd name="connsiteY50" fmla="*/ 77057 h 86582"/>
                <a:gd name="connsiteX51" fmla="*/ 55435 w 79438"/>
                <a:gd name="connsiteY51" fmla="*/ 77724 h 86582"/>
                <a:gd name="connsiteX52" fmla="*/ 54197 w 79438"/>
                <a:gd name="connsiteY52" fmla="*/ 79058 h 86582"/>
                <a:gd name="connsiteX53" fmla="*/ 52197 w 79438"/>
                <a:gd name="connsiteY53" fmla="*/ 82963 h 86582"/>
                <a:gd name="connsiteX54" fmla="*/ 51530 w 79438"/>
                <a:gd name="connsiteY54" fmla="*/ 83915 h 86582"/>
                <a:gd name="connsiteX55" fmla="*/ 51530 w 79438"/>
                <a:gd name="connsiteY55" fmla="*/ 84582 h 86582"/>
                <a:gd name="connsiteX56" fmla="*/ 50197 w 79438"/>
                <a:gd name="connsiteY56" fmla="*/ 85630 h 86582"/>
                <a:gd name="connsiteX57" fmla="*/ 50197 w 79438"/>
                <a:gd name="connsiteY57" fmla="*/ 86297 h 86582"/>
                <a:gd name="connsiteX58" fmla="*/ 49244 w 79438"/>
                <a:gd name="connsiteY58" fmla="*/ 86582 h 86582"/>
                <a:gd name="connsiteX59" fmla="*/ 48863 w 79438"/>
                <a:gd name="connsiteY59" fmla="*/ 86582 h 86582"/>
                <a:gd name="connsiteX60" fmla="*/ 47244 w 79438"/>
                <a:gd name="connsiteY60" fmla="*/ 84296 h 86582"/>
                <a:gd name="connsiteX61" fmla="*/ 46577 w 79438"/>
                <a:gd name="connsiteY61" fmla="*/ 84963 h 86582"/>
                <a:gd name="connsiteX62" fmla="*/ 46577 w 79438"/>
                <a:gd name="connsiteY62" fmla="*/ 85916 h 86582"/>
                <a:gd name="connsiteX63" fmla="*/ 45910 w 79438"/>
                <a:gd name="connsiteY63" fmla="*/ 86297 h 86582"/>
                <a:gd name="connsiteX64" fmla="*/ 44672 w 79438"/>
                <a:gd name="connsiteY64" fmla="*/ 86582 h 86582"/>
                <a:gd name="connsiteX65" fmla="*/ 42672 w 79438"/>
                <a:gd name="connsiteY65" fmla="*/ 85916 h 86582"/>
                <a:gd name="connsiteX66" fmla="*/ 41719 w 79438"/>
                <a:gd name="connsiteY66" fmla="*/ 85916 h 86582"/>
                <a:gd name="connsiteX67" fmla="*/ 40386 w 79438"/>
                <a:gd name="connsiteY67" fmla="*/ 85249 h 86582"/>
                <a:gd name="connsiteX68" fmla="*/ 39338 w 79438"/>
                <a:gd name="connsiteY68" fmla="*/ 85630 h 86582"/>
                <a:gd name="connsiteX69" fmla="*/ 39052 w 79438"/>
                <a:gd name="connsiteY69" fmla="*/ 84963 h 86582"/>
                <a:gd name="connsiteX70" fmla="*/ 38386 w 79438"/>
                <a:gd name="connsiteY70" fmla="*/ 84963 h 86582"/>
                <a:gd name="connsiteX71" fmla="*/ 37719 w 79438"/>
                <a:gd name="connsiteY71" fmla="*/ 84296 h 86582"/>
                <a:gd name="connsiteX72" fmla="*/ 37719 w 79438"/>
                <a:gd name="connsiteY72" fmla="*/ 83629 h 86582"/>
                <a:gd name="connsiteX73" fmla="*/ 37433 w 79438"/>
                <a:gd name="connsiteY73" fmla="*/ 83344 h 86582"/>
                <a:gd name="connsiteX74" fmla="*/ 36767 w 79438"/>
                <a:gd name="connsiteY74" fmla="*/ 82296 h 86582"/>
                <a:gd name="connsiteX75" fmla="*/ 36385 w 79438"/>
                <a:gd name="connsiteY75" fmla="*/ 82677 h 86582"/>
                <a:gd name="connsiteX76" fmla="*/ 36100 w 79438"/>
                <a:gd name="connsiteY76" fmla="*/ 81629 h 86582"/>
                <a:gd name="connsiteX77" fmla="*/ 36100 w 79438"/>
                <a:gd name="connsiteY77" fmla="*/ 81344 h 86582"/>
                <a:gd name="connsiteX78" fmla="*/ 35814 w 79438"/>
                <a:gd name="connsiteY78" fmla="*/ 80963 h 86582"/>
                <a:gd name="connsiteX79" fmla="*/ 34766 w 79438"/>
                <a:gd name="connsiteY79" fmla="*/ 81344 h 86582"/>
                <a:gd name="connsiteX80" fmla="*/ 34099 w 79438"/>
                <a:gd name="connsiteY80" fmla="*/ 80963 h 86582"/>
                <a:gd name="connsiteX81" fmla="*/ 33814 w 79438"/>
                <a:gd name="connsiteY81" fmla="*/ 81629 h 86582"/>
                <a:gd name="connsiteX82" fmla="*/ 32861 w 79438"/>
                <a:gd name="connsiteY82" fmla="*/ 82010 h 86582"/>
                <a:gd name="connsiteX83" fmla="*/ 31147 w 79438"/>
                <a:gd name="connsiteY83" fmla="*/ 82296 h 86582"/>
                <a:gd name="connsiteX84" fmla="*/ 30194 w 79438"/>
                <a:gd name="connsiteY84" fmla="*/ 82296 h 86582"/>
                <a:gd name="connsiteX85" fmla="*/ 30480 w 79438"/>
                <a:gd name="connsiteY85" fmla="*/ 82010 h 86582"/>
                <a:gd name="connsiteX86" fmla="*/ 30194 w 79438"/>
                <a:gd name="connsiteY86" fmla="*/ 80010 h 86582"/>
                <a:gd name="connsiteX87" fmla="*/ 30480 w 79438"/>
                <a:gd name="connsiteY87" fmla="*/ 78677 h 86582"/>
                <a:gd name="connsiteX88" fmla="*/ 30194 w 79438"/>
                <a:gd name="connsiteY88" fmla="*/ 78010 h 86582"/>
                <a:gd name="connsiteX89" fmla="*/ 30480 w 79438"/>
                <a:gd name="connsiteY89" fmla="*/ 77724 h 86582"/>
                <a:gd name="connsiteX90" fmla="*/ 30861 w 79438"/>
                <a:gd name="connsiteY90" fmla="*/ 76772 h 86582"/>
                <a:gd name="connsiteX91" fmla="*/ 31147 w 79438"/>
                <a:gd name="connsiteY91" fmla="*/ 76391 h 86582"/>
                <a:gd name="connsiteX92" fmla="*/ 30480 w 79438"/>
                <a:gd name="connsiteY92" fmla="*/ 75724 h 86582"/>
                <a:gd name="connsiteX93" fmla="*/ 30194 w 79438"/>
                <a:gd name="connsiteY93" fmla="*/ 74771 h 86582"/>
                <a:gd name="connsiteX94" fmla="*/ 29527 w 79438"/>
                <a:gd name="connsiteY94" fmla="*/ 74105 h 86582"/>
                <a:gd name="connsiteX95" fmla="*/ 29527 w 79438"/>
                <a:gd name="connsiteY95" fmla="*/ 73819 h 86582"/>
                <a:gd name="connsiteX96" fmla="*/ 29242 w 79438"/>
                <a:gd name="connsiteY96" fmla="*/ 74105 h 86582"/>
                <a:gd name="connsiteX97" fmla="*/ 29242 w 79438"/>
                <a:gd name="connsiteY97" fmla="*/ 74771 h 86582"/>
                <a:gd name="connsiteX98" fmla="*/ 28861 w 79438"/>
                <a:gd name="connsiteY98" fmla="*/ 75057 h 86582"/>
                <a:gd name="connsiteX99" fmla="*/ 26956 w 79438"/>
                <a:gd name="connsiteY99" fmla="*/ 75057 h 86582"/>
                <a:gd name="connsiteX100" fmla="*/ 25908 w 79438"/>
                <a:gd name="connsiteY100" fmla="*/ 75438 h 86582"/>
                <a:gd name="connsiteX101" fmla="*/ 25241 w 79438"/>
                <a:gd name="connsiteY101" fmla="*/ 75724 h 86582"/>
                <a:gd name="connsiteX102" fmla="*/ 24955 w 79438"/>
                <a:gd name="connsiteY102" fmla="*/ 75724 h 86582"/>
                <a:gd name="connsiteX103" fmla="*/ 24955 w 79438"/>
                <a:gd name="connsiteY103" fmla="*/ 76391 h 86582"/>
                <a:gd name="connsiteX104" fmla="*/ 24003 w 79438"/>
                <a:gd name="connsiteY104" fmla="*/ 76772 h 86582"/>
                <a:gd name="connsiteX105" fmla="*/ 23336 w 79438"/>
                <a:gd name="connsiteY105" fmla="*/ 77438 h 86582"/>
                <a:gd name="connsiteX106" fmla="*/ 22669 w 79438"/>
                <a:gd name="connsiteY106" fmla="*/ 77438 h 86582"/>
                <a:gd name="connsiteX107" fmla="*/ 21622 w 79438"/>
                <a:gd name="connsiteY107" fmla="*/ 77057 h 86582"/>
                <a:gd name="connsiteX108" fmla="*/ 21622 w 79438"/>
                <a:gd name="connsiteY108" fmla="*/ 77438 h 86582"/>
                <a:gd name="connsiteX109" fmla="*/ 21050 w 79438"/>
                <a:gd name="connsiteY109" fmla="*/ 77724 h 86582"/>
                <a:gd name="connsiteX110" fmla="*/ 20669 w 79438"/>
                <a:gd name="connsiteY110" fmla="*/ 79058 h 86582"/>
                <a:gd name="connsiteX111" fmla="*/ 20002 w 79438"/>
                <a:gd name="connsiteY111" fmla="*/ 80391 h 86582"/>
                <a:gd name="connsiteX112" fmla="*/ 20002 w 79438"/>
                <a:gd name="connsiteY112" fmla="*/ 82296 h 86582"/>
                <a:gd name="connsiteX113" fmla="*/ 18383 w 79438"/>
                <a:gd name="connsiteY113" fmla="*/ 80391 h 86582"/>
                <a:gd name="connsiteX114" fmla="*/ 17717 w 79438"/>
                <a:gd name="connsiteY114" fmla="*/ 79724 h 86582"/>
                <a:gd name="connsiteX115" fmla="*/ 17717 w 79438"/>
                <a:gd name="connsiteY115" fmla="*/ 76105 h 86582"/>
                <a:gd name="connsiteX116" fmla="*/ 17431 w 79438"/>
                <a:gd name="connsiteY116" fmla="*/ 76105 h 86582"/>
                <a:gd name="connsiteX117" fmla="*/ 15716 w 79438"/>
                <a:gd name="connsiteY117" fmla="*/ 75438 h 86582"/>
                <a:gd name="connsiteX118" fmla="*/ 14478 w 79438"/>
                <a:gd name="connsiteY118" fmla="*/ 76105 h 86582"/>
                <a:gd name="connsiteX119" fmla="*/ 13430 w 79438"/>
                <a:gd name="connsiteY119" fmla="*/ 76391 h 86582"/>
                <a:gd name="connsiteX120" fmla="*/ 12478 w 79438"/>
                <a:gd name="connsiteY120" fmla="*/ 77057 h 86582"/>
                <a:gd name="connsiteX121" fmla="*/ 11525 w 79438"/>
                <a:gd name="connsiteY121" fmla="*/ 76772 h 86582"/>
                <a:gd name="connsiteX122" fmla="*/ 10477 w 79438"/>
                <a:gd name="connsiteY122" fmla="*/ 76772 h 86582"/>
                <a:gd name="connsiteX123" fmla="*/ 7906 w 79438"/>
                <a:gd name="connsiteY123" fmla="*/ 76105 h 86582"/>
                <a:gd name="connsiteX124" fmla="*/ 7525 w 79438"/>
                <a:gd name="connsiteY124" fmla="*/ 75057 h 86582"/>
                <a:gd name="connsiteX125" fmla="*/ 7525 w 79438"/>
                <a:gd name="connsiteY125" fmla="*/ 74486 h 86582"/>
                <a:gd name="connsiteX126" fmla="*/ 8572 w 79438"/>
                <a:gd name="connsiteY126" fmla="*/ 74105 h 86582"/>
                <a:gd name="connsiteX127" fmla="*/ 8858 w 79438"/>
                <a:gd name="connsiteY127" fmla="*/ 73819 h 86582"/>
                <a:gd name="connsiteX128" fmla="*/ 8858 w 79438"/>
                <a:gd name="connsiteY128" fmla="*/ 73152 h 86582"/>
                <a:gd name="connsiteX129" fmla="*/ 8572 w 79438"/>
                <a:gd name="connsiteY129" fmla="*/ 72485 h 86582"/>
                <a:gd name="connsiteX130" fmla="*/ 8572 w 79438"/>
                <a:gd name="connsiteY130" fmla="*/ 70485 h 86582"/>
                <a:gd name="connsiteX131" fmla="*/ 8192 w 79438"/>
                <a:gd name="connsiteY131" fmla="*/ 68199 h 86582"/>
                <a:gd name="connsiteX132" fmla="*/ 8192 w 79438"/>
                <a:gd name="connsiteY132" fmla="*/ 67532 h 86582"/>
                <a:gd name="connsiteX133" fmla="*/ 9811 w 79438"/>
                <a:gd name="connsiteY133" fmla="*/ 66580 h 86582"/>
                <a:gd name="connsiteX134" fmla="*/ 12192 w 79438"/>
                <a:gd name="connsiteY134" fmla="*/ 66580 h 86582"/>
                <a:gd name="connsiteX135" fmla="*/ 14478 w 79438"/>
                <a:gd name="connsiteY135" fmla="*/ 66199 h 86582"/>
                <a:gd name="connsiteX136" fmla="*/ 14764 w 79438"/>
                <a:gd name="connsiteY136" fmla="*/ 65246 h 86582"/>
                <a:gd name="connsiteX137" fmla="*/ 15716 w 79438"/>
                <a:gd name="connsiteY137" fmla="*/ 64580 h 86582"/>
                <a:gd name="connsiteX138" fmla="*/ 16764 w 79438"/>
                <a:gd name="connsiteY138" fmla="*/ 64580 h 86582"/>
                <a:gd name="connsiteX139" fmla="*/ 17431 w 79438"/>
                <a:gd name="connsiteY139" fmla="*/ 62579 h 86582"/>
                <a:gd name="connsiteX140" fmla="*/ 17717 w 79438"/>
                <a:gd name="connsiteY140" fmla="*/ 60960 h 86582"/>
                <a:gd name="connsiteX141" fmla="*/ 17717 w 79438"/>
                <a:gd name="connsiteY141" fmla="*/ 57721 h 86582"/>
                <a:gd name="connsiteX142" fmla="*/ 15430 w 79438"/>
                <a:gd name="connsiteY142" fmla="*/ 55055 h 86582"/>
                <a:gd name="connsiteX143" fmla="*/ 15430 w 79438"/>
                <a:gd name="connsiteY143" fmla="*/ 51149 h 86582"/>
                <a:gd name="connsiteX144" fmla="*/ 15716 w 79438"/>
                <a:gd name="connsiteY144" fmla="*/ 50483 h 86582"/>
                <a:gd name="connsiteX145" fmla="*/ 14097 w 79438"/>
                <a:gd name="connsiteY145" fmla="*/ 47816 h 86582"/>
                <a:gd name="connsiteX146" fmla="*/ 14764 w 79438"/>
                <a:gd name="connsiteY146" fmla="*/ 47244 h 86582"/>
                <a:gd name="connsiteX147" fmla="*/ 14097 w 79438"/>
                <a:gd name="connsiteY147" fmla="*/ 46577 h 86582"/>
                <a:gd name="connsiteX148" fmla="*/ 13811 w 79438"/>
                <a:gd name="connsiteY148" fmla="*/ 45911 h 86582"/>
                <a:gd name="connsiteX149" fmla="*/ 13144 w 79438"/>
                <a:gd name="connsiteY149" fmla="*/ 44863 h 86582"/>
                <a:gd name="connsiteX150" fmla="*/ 13811 w 79438"/>
                <a:gd name="connsiteY150" fmla="*/ 42958 h 86582"/>
                <a:gd name="connsiteX151" fmla="*/ 14097 w 79438"/>
                <a:gd name="connsiteY151" fmla="*/ 41624 h 86582"/>
                <a:gd name="connsiteX152" fmla="*/ 13811 w 79438"/>
                <a:gd name="connsiteY152" fmla="*/ 40958 h 86582"/>
                <a:gd name="connsiteX153" fmla="*/ 13811 w 79438"/>
                <a:gd name="connsiteY153" fmla="*/ 39624 h 86582"/>
                <a:gd name="connsiteX154" fmla="*/ 14764 w 79438"/>
                <a:gd name="connsiteY154" fmla="*/ 38005 h 86582"/>
                <a:gd name="connsiteX155" fmla="*/ 14764 w 79438"/>
                <a:gd name="connsiteY155" fmla="*/ 37052 h 86582"/>
                <a:gd name="connsiteX156" fmla="*/ 14097 w 79438"/>
                <a:gd name="connsiteY156" fmla="*/ 34766 h 86582"/>
                <a:gd name="connsiteX157" fmla="*/ 14478 w 79438"/>
                <a:gd name="connsiteY157" fmla="*/ 34385 h 86582"/>
                <a:gd name="connsiteX158" fmla="*/ 14097 w 79438"/>
                <a:gd name="connsiteY158" fmla="*/ 33719 h 86582"/>
                <a:gd name="connsiteX159" fmla="*/ 13811 w 79438"/>
                <a:gd name="connsiteY159" fmla="*/ 33719 h 86582"/>
                <a:gd name="connsiteX160" fmla="*/ 13144 w 79438"/>
                <a:gd name="connsiteY160" fmla="*/ 32766 h 86582"/>
                <a:gd name="connsiteX161" fmla="*/ 12763 w 79438"/>
                <a:gd name="connsiteY161" fmla="*/ 32480 h 86582"/>
                <a:gd name="connsiteX162" fmla="*/ 12478 w 79438"/>
                <a:gd name="connsiteY162" fmla="*/ 32480 h 86582"/>
                <a:gd name="connsiteX163" fmla="*/ 10477 w 79438"/>
                <a:gd name="connsiteY163" fmla="*/ 31433 h 86582"/>
                <a:gd name="connsiteX164" fmla="*/ 8858 w 79438"/>
                <a:gd name="connsiteY164" fmla="*/ 30480 h 86582"/>
                <a:gd name="connsiteX165" fmla="*/ 8192 w 79438"/>
                <a:gd name="connsiteY165" fmla="*/ 30480 h 86582"/>
                <a:gd name="connsiteX166" fmla="*/ 7239 w 79438"/>
                <a:gd name="connsiteY166" fmla="*/ 30099 h 86582"/>
                <a:gd name="connsiteX167" fmla="*/ 6572 w 79438"/>
                <a:gd name="connsiteY167" fmla="*/ 29528 h 86582"/>
                <a:gd name="connsiteX168" fmla="*/ 6572 w 79438"/>
                <a:gd name="connsiteY168" fmla="*/ 28480 h 86582"/>
                <a:gd name="connsiteX169" fmla="*/ 6858 w 79438"/>
                <a:gd name="connsiteY169" fmla="*/ 28480 h 86582"/>
                <a:gd name="connsiteX170" fmla="*/ 6858 w 79438"/>
                <a:gd name="connsiteY170" fmla="*/ 28194 h 86582"/>
                <a:gd name="connsiteX171" fmla="*/ 6572 w 79438"/>
                <a:gd name="connsiteY171" fmla="*/ 27527 h 86582"/>
                <a:gd name="connsiteX172" fmla="*/ 6572 w 79438"/>
                <a:gd name="connsiteY172" fmla="*/ 26861 h 86582"/>
                <a:gd name="connsiteX173" fmla="*/ 5239 w 79438"/>
                <a:gd name="connsiteY173" fmla="*/ 25241 h 86582"/>
                <a:gd name="connsiteX174" fmla="*/ 5620 w 79438"/>
                <a:gd name="connsiteY174" fmla="*/ 24860 h 86582"/>
                <a:gd name="connsiteX175" fmla="*/ 6858 w 79438"/>
                <a:gd name="connsiteY175" fmla="*/ 24194 h 86582"/>
                <a:gd name="connsiteX176" fmla="*/ 7239 w 79438"/>
                <a:gd name="connsiteY176" fmla="*/ 25241 h 86582"/>
                <a:gd name="connsiteX177" fmla="*/ 7239 w 79438"/>
                <a:gd name="connsiteY177" fmla="*/ 25527 h 86582"/>
                <a:gd name="connsiteX178" fmla="*/ 9525 w 79438"/>
                <a:gd name="connsiteY178" fmla="*/ 25908 h 86582"/>
                <a:gd name="connsiteX179" fmla="*/ 9811 w 79438"/>
                <a:gd name="connsiteY179" fmla="*/ 25908 h 86582"/>
                <a:gd name="connsiteX180" fmla="*/ 10477 w 79438"/>
                <a:gd name="connsiteY180" fmla="*/ 24860 h 86582"/>
                <a:gd name="connsiteX181" fmla="*/ 10192 w 79438"/>
                <a:gd name="connsiteY181" fmla="*/ 24575 h 86582"/>
                <a:gd name="connsiteX182" fmla="*/ 9811 w 79438"/>
                <a:gd name="connsiteY182" fmla="*/ 23622 h 86582"/>
                <a:gd name="connsiteX183" fmla="*/ 10477 w 79438"/>
                <a:gd name="connsiteY183" fmla="*/ 22289 h 86582"/>
                <a:gd name="connsiteX184" fmla="*/ 9811 w 79438"/>
                <a:gd name="connsiteY184" fmla="*/ 21908 h 86582"/>
                <a:gd name="connsiteX185" fmla="*/ 10192 w 79438"/>
                <a:gd name="connsiteY185" fmla="*/ 21622 h 86582"/>
                <a:gd name="connsiteX186" fmla="*/ 9811 w 79438"/>
                <a:gd name="connsiteY186" fmla="*/ 20288 h 86582"/>
                <a:gd name="connsiteX187" fmla="*/ 9811 w 79438"/>
                <a:gd name="connsiteY187" fmla="*/ 19622 h 86582"/>
                <a:gd name="connsiteX188" fmla="*/ 8572 w 79438"/>
                <a:gd name="connsiteY188" fmla="*/ 18288 h 86582"/>
                <a:gd name="connsiteX189" fmla="*/ 8572 w 79438"/>
                <a:gd name="connsiteY189" fmla="*/ 17336 h 86582"/>
                <a:gd name="connsiteX190" fmla="*/ 6858 w 79438"/>
                <a:gd name="connsiteY190" fmla="*/ 17050 h 86582"/>
                <a:gd name="connsiteX191" fmla="*/ 6858 w 79438"/>
                <a:gd name="connsiteY191" fmla="*/ 16669 h 86582"/>
                <a:gd name="connsiteX192" fmla="*/ 6572 w 79438"/>
                <a:gd name="connsiteY192" fmla="*/ 16669 h 86582"/>
                <a:gd name="connsiteX193" fmla="*/ 5905 w 79438"/>
                <a:gd name="connsiteY193" fmla="*/ 16383 h 86582"/>
                <a:gd name="connsiteX194" fmla="*/ 5905 w 79438"/>
                <a:gd name="connsiteY194" fmla="*/ 14764 h 86582"/>
                <a:gd name="connsiteX195" fmla="*/ 6286 w 79438"/>
                <a:gd name="connsiteY195" fmla="*/ 13430 h 86582"/>
                <a:gd name="connsiteX196" fmla="*/ 6286 w 79438"/>
                <a:gd name="connsiteY196" fmla="*/ 13049 h 86582"/>
                <a:gd name="connsiteX197" fmla="*/ 5905 w 79438"/>
                <a:gd name="connsiteY197" fmla="*/ 12383 h 86582"/>
                <a:gd name="connsiteX198" fmla="*/ 5239 w 79438"/>
                <a:gd name="connsiteY198" fmla="*/ 12097 h 86582"/>
                <a:gd name="connsiteX199" fmla="*/ 4572 w 79438"/>
                <a:gd name="connsiteY199" fmla="*/ 11144 h 86582"/>
                <a:gd name="connsiteX200" fmla="*/ 4572 w 79438"/>
                <a:gd name="connsiteY200" fmla="*/ 9144 h 86582"/>
                <a:gd name="connsiteX201" fmla="*/ 4953 w 79438"/>
                <a:gd name="connsiteY201" fmla="*/ 8858 h 86582"/>
                <a:gd name="connsiteX202" fmla="*/ 5239 w 79438"/>
                <a:gd name="connsiteY202" fmla="*/ 8858 h 86582"/>
                <a:gd name="connsiteX203" fmla="*/ 5239 w 79438"/>
                <a:gd name="connsiteY203" fmla="*/ 8477 h 86582"/>
                <a:gd name="connsiteX204" fmla="*/ 5620 w 79438"/>
                <a:gd name="connsiteY204" fmla="*/ 7525 h 86582"/>
                <a:gd name="connsiteX205" fmla="*/ 6286 w 79438"/>
                <a:gd name="connsiteY205" fmla="*/ 7525 h 86582"/>
                <a:gd name="connsiteX206" fmla="*/ 6286 w 79438"/>
                <a:gd name="connsiteY206" fmla="*/ 7144 h 86582"/>
                <a:gd name="connsiteX207" fmla="*/ 6572 w 79438"/>
                <a:gd name="connsiteY207" fmla="*/ 7144 h 86582"/>
                <a:gd name="connsiteX208" fmla="*/ 6572 w 79438"/>
                <a:gd name="connsiteY208" fmla="*/ 6858 h 86582"/>
                <a:gd name="connsiteX209" fmla="*/ 5905 w 79438"/>
                <a:gd name="connsiteY209" fmla="*/ 6477 h 86582"/>
                <a:gd name="connsiteX210" fmla="*/ 5905 w 79438"/>
                <a:gd name="connsiteY210" fmla="*/ 6191 h 86582"/>
                <a:gd name="connsiteX211" fmla="*/ 5620 w 79438"/>
                <a:gd name="connsiteY211" fmla="*/ 5906 h 86582"/>
                <a:gd name="connsiteX212" fmla="*/ 4953 w 79438"/>
                <a:gd name="connsiteY212" fmla="*/ 5906 h 86582"/>
                <a:gd name="connsiteX213" fmla="*/ 4286 w 79438"/>
                <a:gd name="connsiteY213" fmla="*/ 5525 h 86582"/>
                <a:gd name="connsiteX214" fmla="*/ 3905 w 79438"/>
                <a:gd name="connsiteY214" fmla="*/ 4858 h 86582"/>
                <a:gd name="connsiteX215" fmla="*/ 3905 w 79438"/>
                <a:gd name="connsiteY215" fmla="*/ 4191 h 86582"/>
                <a:gd name="connsiteX216" fmla="*/ 2953 w 79438"/>
                <a:gd name="connsiteY216" fmla="*/ 4191 h 86582"/>
                <a:gd name="connsiteX217" fmla="*/ 381 w 79438"/>
                <a:gd name="connsiteY217" fmla="*/ 2953 h 86582"/>
                <a:gd name="connsiteX218" fmla="*/ 381 w 79438"/>
                <a:gd name="connsiteY218" fmla="*/ 2572 h 86582"/>
                <a:gd name="connsiteX219" fmla="*/ 667 w 79438"/>
                <a:gd name="connsiteY219" fmla="*/ 2572 h 86582"/>
                <a:gd name="connsiteX220" fmla="*/ 667 w 79438"/>
                <a:gd name="connsiteY220" fmla="*/ 1619 h 86582"/>
                <a:gd name="connsiteX221" fmla="*/ 0 w 79438"/>
                <a:gd name="connsiteY221" fmla="*/ 1619 h 86582"/>
                <a:gd name="connsiteX222" fmla="*/ 381 w 79438"/>
                <a:gd name="connsiteY222" fmla="*/ 1238 h 86582"/>
                <a:gd name="connsiteX223" fmla="*/ 952 w 79438"/>
                <a:gd name="connsiteY223" fmla="*/ 1238 h 86582"/>
                <a:gd name="connsiteX224" fmla="*/ 952 w 79438"/>
                <a:gd name="connsiteY224" fmla="*/ 952 h 86582"/>
                <a:gd name="connsiteX225" fmla="*/ 2000 w 79438"/>
                <a:gd name="connsiteY225" fmla="*/ 952 h 86582"/>
                <a:gd name="connsiteX226" fmla="*/ 2000 w 79438"/>
                <a:gd name="connsiteY226" fmla="*/ 1238 h 86582"/>
                <a:gd name="connsiteX227" fmla="*/ 2286 w 79438"/>
                <a:gd name="connsiteY227" fmla="*/ 1238 h 86582"/>
                <a:gd name="connsiteX228" fmla="*/ 2286 w 79438"/>
                <a:gd name="connsiteY228" fmla="*/ 1619 h 86582"/>
                <a:gd name="connsiteX229" fmla="*/ 3334 w 79438"/>
                <a:gd name="connsiteY229" fmla="*/ 1619 h 86582"/>
                <a:gd name="connsiteX230" fmla="*/ 3334 w 79438"/>
                <a:gd name="connsiteY230" fmla="*/ 2572 h 86582"/>
                <a:gd name="connsiteX231" fmla="*/ 4286 w 79438"/>
                <a:gd name="connsiteY231" fmla="*/ 2572 h 86582"/>
                <a:gd name="connsiteX232" fmla="*/ 4572 w 79438"/>
                <a:gd name="connsiteY232" fmla="*/ 2953 h 86582"/>
                <a:gd name="connsiteX233" fmla="*/ 4953 w 79438"/>
                <a:gd name="connsiteY233" fmla="*/ 2953 h 86582"/>
                <a:gd name="connsiteX234" fmla="*/ 5239 w 79438"/>
                <a:gd name="connsiteY234" fmla="*/ 3239 h 86582"/>
                <a:gd name="connsiteX235" fmla="*/ 5905 w 79438"/>
                <a:gd name="connsiteY235" fmla="*/ 3239 h 86582"/>
                <a:gd name="connsiteX236" fmla="*/ 5905 w 79438"/>
                <a:gd name="connsiteY236" fmla="*/ 2953 h 86582"/>
                <a:gd name="connsiteX237" fmla="*/ 5905 w 79438"/>
                <a:gd name="connsiteY237" fmla="*/ 3239 h 86582"/>
                <a:gd name="connsiteX238" fmla="*/ 6286 w 79438"/>
                <a:gd name="connsiteY238" fmla="*/ 3239 h 86582"/>
                <a:gd name="connsiteX239" fmla="*/ 6286 w 79438"/>
                <a:gd name="connsiteY239" fmla="*/ 3524 h 86582"/>
                <a:gd name="connsiteX240" fmla="*/ 6572 w 79438"/>
                <a:gd name="connsiteY240" fmla="*/ 3524 h 86582"/>
                <a:gd name="connsiteX241" fmla="*/ 7906 w 79438"/>
                <a:gd name="connsiteY241" fmla="*/ 3905 h 86582"/>
                <a:gd name="connsiteX242" fmla="*/ 8572 w 79438"/>
                <a:gd name="connsiteY242" fmla="*/ 3524 h 86582"/>
                <a:gd name="connsiteX243" fmla="*/ 8858 w 79438"/>
                <a:gd name="connsiteY243" fmla="*/ 3524 h 86582"/>
                <a:gd name="connsiteX244" fmla="*/ 9525 w 79438"/>
                <a:gd name="connsiteY244" fmla="*/ 3239 h 86582"/>
                <a:gd name="connsiteX245" fmla="*/ 9811 w 79438"/>
                <a:gd name="connsiteY245" fmla="*/ 3524 h 86582"/>
                <a:gd name="connsiteX246" fmla="*/ 9811 w 79438"/>
                <a:gd name="connsiteY246" fmla="*/ 2953 h 86582"/>
                <a:gd name="connsiteX247" fmla="*/ 10477 w 79438"/>
                <a:gd name="connsiteY247" fmla="*/ 2953 h 86582"/>
                <a:gd name="connsiteX248" fmla="*/ 10192 w 79438"/>
                <a:gd name="connsiteY248" fmla="*/ 2572 h 86582"/>
                <a:gd name="connsiteX249" fmla="*/ 10858 w 79438"/>
                <a:gd name="connsiteY249" fmla="*/ 2572 h 86582"/>
                <a:gd name="connsiteX250" fmla="*/ 10858 w 79438"/>
                <a:gd name="connsiteY250" fmla="*/ 2953 h 86582"/>
                <a:gd name="connsiteX251" fmla="*/ 11811 w 79438"/>
                <a:gd name="connsiteY251" fmla="*/ 2953 h 86582"/>
                <a:gd name="connsiteX252" fmla="*/ 11811 w 79438"/>
                <a:gd name="connsiteY252" fmla="*/ 2572 h 86582"/>
                <a:gd name="connsiteX253" fmla="*/ 12763 w 79438"/>
                <a:gd name="connsiteY253" fmla="*/ 2572 h 86582"/>
                <a:gd name="connsiteX254" fmla="*/ 12763 w 79438"/>
                <a:gd name="connsiteY254" fmla="*/ 1238 h 86582"/>
                <a:gd name="connsiteX255" fmla="*/ 12478 w 79438"/>
                <a:gd name="connsiteY255" fmla="*/ 1238 h 86582"/>
                <a:gd name="connsiteX256" fmla="*/ 12192 w 79438"/>
                <a:gd name="connsiteY256" fmla="*/ 952 h 86582"/>
                <a:gd name="connsiteX257" fmla="*/ 12478 w 79438"/>
                <a:gd name="connsiteY257" fmla="*/ 572 h 86582"/>
                <a:gd name="connsiteX258" fmla="*/ 13430 w 79438"/>
                <a:gd name="connsiteY258" fmla="*/ 572 h 86582"/>
                <a:gd name="connsiteX259" fmla="*/ 13430 w 79438"/>
                <a:gd name="connsiteY259" fmla="*/ 952 h 86582"/>
                <a:gd name="connsiteX260" fmla="*/ 13430 w 79438"/>
                <a:gd name="connsiteY260" fmla="*/ 572 h 86582"/>
                <a:gd name="connsiteX261" fmla="*/ 13811 w 79438"/>
                <a:gd name="connsiteY261" fmla="*/ 572 h 86582"/>
                <a:gd name="connsiteX262" fmla="*/ 13811 w 79438"/>
                <a:gd name="connsiteY262" fmla="*/ 286 h 86582"/>
                <a:gd name="connsiteX263" fmla="*/ 14097 w 79438"/>
                <a:gd name="connsiteY263" fmla="*/ 286 h 86582"/>
                <a:gd name="connsiteX264" fmla="*/ 14097 w 79438"/>
                <a:gd name="connsiteY264" fmla="*/ 0 h 86582"/>
                <a:gd name="connsiteX265" fmla="*/ 14097 w 79438"/>
                <a:gd name="connsiteY265" fmla="*/ 572 h 86582"/>
                <a:gd name="connsiteX266" fmla="*/ 14478 w 79438"/>
                <a:gd name="connsiteY266" fmla="*/ 572 h 86582"/>
                <a:gd name="connsiteX267" fmla="*/ 14764 w 79438"/>
                <a:gd name="connsiteY267" fmla="*/ 286 h 86582"/>
                <a:gd name="connsiteX268" fmla="*/ 14764 w 79438"/>
                <a:gd name="connsiteY268" fmla="*/ 572 h 86582"/>
                <a:gd name="connsiteX269" fmla="*/ 15145 w 79438"/>
                <a:gd name="connsiteY269" fmla="*/ 286 h 86582"/>
                <a:gd name="connsiteX270" fmla="*/ 15145 w 79438"/>
                <a:gd name="connsiteY270" fmla="*/ 572 h 86582"/>
                <a:gd name="connsiteX271" fmla="*/ 14764 w 79438"/>
                <a:gd name="connsiteY271" fmla="*/ 572 h 86582"/>
                <a:gd name="connsiteX272" fmla="*/ 14764 w 79438"/>
                <a:gd name="connsiteY272" fmla="*/ 1238 h 86582"/>
                <a:gd name="connsiteX273" fmla="*/ 15716 w 79438"/>
                <a:gd name="connsiteY273" fmla="*/ 1238 h 86582"/>
                <a:gd name="connsiteX274" fmla="*/ 15716 w 79438"/>
                <a:gd name="connsiteY274" fmla="*/ 572 h 86582"/>
                <a:gd name="connsiteX275" fmla="*/ 15716 w 79438"/>
                <a:gd name="connsiteY275" fmla="*/ 952 h 86582"/>
                <a:gd name="connsiteX276" fmla="*/ 16097 w 79438"/>
                <a:gd name="connsiteY276" fmla="*/ 952 h 86582"/>
                <a:gd name="connsiteX277" fmla="*/ 16097 w 79438"/>
                <a:gd name="connsiteY277" fmla="*/ 1238 h 86582"/>
                <a:gd name="connsiteX278" fmla="*/ 15716 w 79438"/>
                <a:gd name="connsiteY278" fmla="*/ 1619 h 86582"/>
                <a:gd name="connsiteX279" fmla="*/ 15716 w 79438"/>
                <a:gd name="connsiteY279" fmla="*/ 1905 h 86582"/>
                <a:gd name="connsiteX280" fmla="*/ 15430 w 79438"/>
                <a:gd name="connsiteY280" fmla="*/ 1905 h 86582"/>
                <a:gd name="connsiteX281" fmla="*/ 15430 w 79438"/>
                <a:gd name="connsiteY281" fmla="*/ 2953 h 86582"/>
                <a:gd name="connsiteX282" fmla="*/ 15145 w 79438"/>
                <a:gd name="connsiteY282" fmla="*/ 2953 h 86582"/>
                <a:gd name="connsiteX283" fmla="*/ 15145 w 79438"/>
                <a:gd name="connsiteY283" fmla="*/ 3239 h 86582"/>
                <a:gd name="connsiteX284" fmla="*/ 14764 w 79438"/>
                <a:gd name="connsiteY284" fmla="*/ 3239 h 86582"/>
                <a:gd name="connsiteX285" fmla="*/ 14764 w 79438"/>
                <a:gd name="connsiteY285" fmla="*/ 3524 h 86582"/>
                <a:gd name="connsiteX286" fmla="*/ 14478 w 79438"/>
                <a:gd name="connsiteY286" fmla="*/ 3524 h 86582"/>
                <a:gd name="connsiteX287" fmla="*/ 14478 w 79438"/>
                <a:gd name="connsiteY287" fmla="*/ 3239 h 86582"/>
                <a:gd name="connsiteX288" fmla="*/ 14764 w 79438"/>
                <a:gd name="connsiteY288" fmla="*/ 3239 h 86582"/>
                <a:gd name="connsiteX289" fmla="*/ 14097 w 79438"/>
                <a:gd name="connsiteY289" fmla="*/ 3239 h 86582"/>
                <a:gd name="connsiteX290" fmla="*/ 14097 w 79438"/>
                <a:gd name="connsiteY290" fmla="*/ 4191 h 86582"/>
                <a:gd name="connsiteX291" fmla="*/ 14478 w 79438"/>
                <a:gd name="connsiteY291" fmla="*/ 4191 h 86582"/>
                <a:gd name="connsiteX292" fmla="*/ 14097 w 79438"/>
                <a:gd name="connsiteY292" fmla="*/ 4191 h 86582"/>
                <a:gd name="connsiteX293" fmla="*/ 14478 w 79438"/>
                <a:gd name="connsiteY293" fmla="*/ 4572 h 86582"/>
                <a:gd name="connsiteX294" fmla="*/ 14478 w 79438"/>
                <a:gd name="connsiteY294" fmla="*/ 4858 h 86582"/>
                <a:gd name="connsiteX295" fmla="*/ 14764 w 79438"/>
                <a:gd name="connsiteY295" fmla="*/ 4858 h 86582"/>
                <a:gd name="connsiteX296" fmla="*/ 14764 w 79438"/>
                <a:gd name="connsiteY296" fmla="*/ 5525 h 86582"/>
                <a:gd name="connsiteX297" fmla="*/ 15430 w 79438"/>
                <a:gd name="connsiteY297" fmla="*/ 5525 h 86582"/>
                <a:gd name="connsiteX298" fmla="*/ 15430 w 79438"/>
                <a:gd name="connsiteY298" fmla="*/ 5906 h 86582"/>
                <a:gd name="connsiteX299" fmla="*/ 15716 w 79438"/>
                <a:gd name="connsiteY299" fmla="*/ 5906 h 86582"/>
                <a:gd name="connsiteX300" fmla="*/ 15716 w 79438"/>
                <a:gd name="connsiteY300" fmla="*/ 6191 h 86582"/>
                <a:gd name="connsiteX301" fmla="*/ 16097 w 79438"/>
                <a:gd name="connsiteY301" fmla="*/ 6477 h 86582"/>
                <a:gd name="connsiteX302" fmla="*/ 15716 w 79438"/>
                <a:gd name="connsiteY302" fmla="*/ 6477 h 86582"/>
                <a:gd name="connsiteX303" fmla="*/ 16097 w 79438"/>
                <a:gd name="connsiteY303" fmla="*/ 6477 h 86582"/>
                <a:gd name="connsiteX304" fmla="*/ 16097 w 79438"/>
                <a:gd name="connsiteY304" fmla="*/ 7144 h 86582"/>
                <a:gd name="connsiteX305" fmla="*/ 17431 w 79438"/>
                <a:gd name="connsiteY305" fmla="*/ 7144 h 86582"/>
                <a:gd name="connsiteX306" fmla="*/ 17431 w 79438"/>
                <a:gd name="connsiteY306" fmla="*/ 7811 h 86582"/>
                <a:gd name="connsiteX307" fmla="*/ 17717 w 79438"/>
                <a:gd name="connsiteY307" fmla="*/ 7811 h 86582"/>
                <a:gd name="connsiteX308" fmla="*/ 17717 w 79438"/>
                <a:gd name="connsiteY308" fmla="*/ 8192 h 86582"/>
                <a:gd name="connsiteX309" fmla="*/ 18383 w 79438"/>
                <a:gd name="connsiteY309" fmla="*/ 8477 h 86582"/>
                <a:gd name="connsiteX310" fmla="*/ 20002 w 79438"/>
                <a:gd name="connsiteY310" fmla="*/ 8477 h 86582"/>
                <a:gd name="connsiteX311" fmla="*/ 20383 w 79438"/>
                <a:gd name="connsiteY311" fmla="*/ 8192 h 86582"/>
                <a:gd name="connsiteX312" fmla="*/ 21336 w 79438"/>
                <a:gd name="connsiteY312" fmla="*/ 8192 h 86582"/>
                <a:gd name="connsiteX313" fmla="*/ 21336 w 79438"/>
                <a:gd name="connsiteY313" fmla="*/ 7811 h 86582"/>
                <a:gd name="connsiteX314" fmla="*/ 21622 w 79438"/>
                <a:gd name="connsiteY314" fmla="*/ 7811 h 86582"/>
                <a:gd name="connsiteX315" fmla="*/ 21622 w 79438"/>
                <a:gd name="connsiteY315" fmla="*/ 8192 h 86582"/>
                <a:gd name="connsiteX316" fmla="*/ 22003 w 79438"/>
                <a:gd name="connsiteY316" fmla="*/ 7811 h 86582"/>
                <a:gd name="connsiteX317" fmla="*/ 22669 w 79438"/>
                <a:gd name="connsiteY317" fmla="*/ 7811 h 86582"/>
                <a:gd name="connsiteX318" fmla="*/ 22669 w 79438"/>
                <a:gd name="connsiteY318" fmla="*/ 7525 h 86582"/>
                <a:gd name="connsiteX319" fmla="*/ 22669 w 79438"/>
                <a:gd name="connsiteY319" fmla="*/ 7811 h 86582"/>
                <a:gd name="connsiteX320" fmla="*/ 22955 w 79438"/>
                <a:gd name="connsiteY320" fmla="*/ 7525 h 86582"/>
                <a:gd name="connsiteX321" fmla="*/ 22955 w 79438"/>
                <a:gd name="connsiteY321" fmla="*/ 7811 h 86582"/>
                <a:gd name="connsiteX322" fmla="*/ 23336 w 79438"/>
                <a:gd name="connsiteY322" fmla="*/ 7811 h 86582"/>
                <a:gd name="connsiteX323" fmla="*/ 23336 w 79438"/>
                <a:gd name="connsiteY323" fmla="*/ 7525 h 86582"/>
                <a:gd name="connsiteX324" fmla="*/ 24574 w 79438"/>
                <a:gd name="connsiteY324" fmla="*/ 7525 h 86582"/>
                <a:gd name="connsiteX325" fmla="*/ 24955 w 79438"/>
                <a:gd name="connsiteY325" fmla="*/ 7144 h 86582"/>
                <a:gd name="connsiteX326" fmla="*/ 26289 w 79438"/>
                <a:gd name="connsiteY326" fmla="*/ 7144 h 86582"/>
                <a:gd name="connsiteX327" fmla="*/ 26289 w 79438"/>
                <a:gd name="connsiteY327" fmla="*/ 6858 h 86582"/>
                <a:gd name="connsiteX328" fmla="*/ 26575 w 79438"/>
                <a:gd name="connsiteY328" fmla="*/ 7144 h 86582"/>
                <a:gd name="connsiteX329" fmla="*/ 27527 w 79438"/>
                <a:gd name="connsiteY329" fmla="*/ 7144 h 86582"/>
                <a:gd name="connsiteX330" fmla="*/ 27527 w 79438"/>
                <a:gd name="connsiteY330" fmla="*/ 7525 h 86582"/>
                <a:gd name="connsiteX331" fmla="*/ 28861 w 79438"/>
                <a:gd name="connsiteY331" fmla="*/ 7525 h 86582"/>
                <a:gd name="connsiteX332" fmla="*/ 28861 w 79438"/>
                <a:gd name="connsiteY332" fmla="*/ 7811 h 86582"/>
                <a:gd name="connsiteX333" fmla="*/ 29527 w 79438"/>
                <a:gd name="connsiteY333" fmla="*/ 7811 h 86582"/>
                <a:gd name="connsiteX334" fmla="*/ 29242 w 79438"/>
                <a:gd name="connsiteY334" fmla="*/ 7811 h 86582"/>
                <a:gd name="connsiteX335" fmla="*/ 30861 w 79438"/>
                <a:gd name="connsiteY335" fmla="*/ 8192 h 86582"/>
                <a:gd name="connsiteX336" fmla="*/ 30861 w 79438"/>
                <a:gd name="connsiteY336" fmla="*/ 7811 h 86582"/>
                <a:gd name="connsiteX337" fmla="*/ 33147 w 79438"/>
                <a:gd name="connsiteY337" fmla="*/ 7811 h 86582"/>
                <a:gd name="connsiteX338" fmla="*/ 33814 w 79438"/>
                <a:gd name="connsiteY338" fmla="*/ 8477 h 86582"/>
                <a:gd name="connsiteX339" fmla="*/ 33814 w 79438"/>
                <a:gd name="connsiteY339" fmla="*/ 9144 h 86582"/>
                <a:gd name="connsiteX340" fmla="*/ 34099 w 79438"/>
                <a:gd name="connsiteY340" fmla="*/ 9430 h 86582"/>
                <a:gd name="connsiteX341" fmla="*/ 34099 w 79438"/>
                <a:gd name="connsiteY341" fmla="*/ 10097 h 86582"/>
                <a:gd name="connsiteX342" fmla="*/ 34480 w 79438"/>
                <a:gd name="connsiteY342" fmla="*/ 10763 h 86582"/>
                <a:gd name="connsiteX343" fmla="*/ 34766 w 79438"/>
                <a:gd name="connsiteY343" fmla="*/ 11811 h 86582"/>
                <a:gd name="connsiteX344" fmla="*/ 35147 w 79438"/>
                <a:gd name="connsiteY344" fmla="*/ 12097 h 86582"/>
                <a:gd name="connsiteX345" fmla="*/ 35147 w 79438"/>
                <a:gd name="connsiteY345" fmla="*/ 12383 h 86582"/>
                <a:gd name="connsiteX346" fmla="*/ 35433 w 79438"/>
                <a:gd name="connsiteY346" fmla="*/ 12383 h 86582"/>
                <a:gd name="connsiteX347" fmla="*/ 36385 w 79438"/>
                <a:gd name="connsiteY347" fmla="*/ 12764 h 86582"/>
                <a:gd name="connsiteX348" fmla="*/ 36385 w 79438"/>
                <a:gd name="connsiteY348" fmla="*/ 13049 h 86582"/>
                <a:gd name="connsiteX349" fmla="*/ 37052 w 79438"/>
                <a:gd name="connsiteY349" fmla="*/ 13049 h 86582"/>
                <a:gd name="connsiteX350" fmla="*/ 37052 w 79438"/>
                <a:gd name="connsiteY350" fmla="*/ 13430 h 86582"/>
                <a:gd name="connsiteX351" fmla="*/ 37433 w 79438"/>
                <a:gd name="connsiteY351" fmla="*/ 13716 h 86582"/>
                <a:gd name="connsiteX352" fmla="*/ 38100 w 79438"/>
                <a:gd name="connsiteY352" fmla="*/ 14097 h 86582"/>
                <a:gd name="connsiteX353" fmla="*/ 37719 w 79438"/>
                <a:gd name="connsiteY353" fmla="*/ 14097 h 86582"/>
                <a:gd name="connsiteX354" fmla="*/ 38386 w 79438"/>
                <a:gd name="connsiteY354" fmla="*/ 14383 h 86582"/>
                <a:gd name="connsiteX355" fmla="*/ 38767 w 79438"/>
                <a:gd name="connsiteY355" fmla="*/ 14383 h 86582"/>
                <a:gd name="connsiteX356" fmla="*/ 39052 w 79438"/>
                <a:gd name="connsiteY356" fmla="*/ 14764 h 86582"/>
                <a:gd name="connsiteX357" fmla="*/ 39719 w 79438"/>
                <a:gd name="connsiteY357" fmla="*/ 16002 h 86582"/>
                <a:gd name="connsiteX358" fmla="*/ 39338 w 79438"/>
                <a:gd name="connsiteY358" fmla="*/ 16669 h 86582"/>
                <a:gd name="connsiteX359" fmla="*/ 39719 w 79438"/>
                <a:gd name="connsiteY359" fmla="*/ 17050 h 86582"/>
                <a:gd name="connsiteX360" fmla="*/ 39719 w 79438"/>
                <a:gd name="connsiteY360" fmla="*/ 16669 h 86582"/>
                <a:gd name="connsiteX361" fmla="*/ 39719 w 79438"/>
                <a:gd name="connsiteY361" fmla="*/ 17050 h 86582"/>
                <a:gd name="connsiteX362" fmla="*/ 40005 w 79438"/>
                <a:gd name="connsiteY362" fmla="*/ 17050 h 86582"/>
                <a:gd name="connsiteX363" fmla="*/ 40672 w 79438"/>
                <a:gd name="connsiteY363" fmla="*/ 17717 h 86582"/>
                <a:gd name="connsiteX364" fmla="*/ 40672 w 79438"/>
                <a:gd name="connsiteY364" fmla="*/ 18002 h 86582"/>
                <a:gd name="connsiteX365" fmla="*/ 41053 w 79438"/>
                <a:gd name="connsiteY365" fmla="*/ 18002 h 86582"/>
                <a:gd name="connsiteX366" fmla="*/ 41719 w 79438"/>
                <a:gd name="connsiteY366" fmla="*/ 18288 h 86582"/>
                <a:gd name="connsiteX367" fmla="*/ 42005 w 79438"/>
                <a:gd name="connsiteY367" fmla="*/ 18288 h 86582"/>
                <a:gd name="connsiteX368" fmla="*/ 42291 w 79438"/>
                <a:gd name="connsiteY368" fmla="*/ 18669 h 86582"/>
                <a:gd name="connsiteX369" fmla="*/ 42672 w 79438"/>
                <a:gd name="connsiteY369" fmla="*/ 18669 h 86582"/>
                <a:gd name="connsiteX370" fmla="*/ 42672 w 79438"/>
                <a:gd name="connsiteY370" fmla="*/ 18955 h 86582"/>
                <a:gd name="connsiteX371" fmla="*/ 42958 w 79438"/>
                <a:gd name="connsiteY371" fmla="*/ 18955 h 86582"/>
                <a:gd name="connsiteX372" fmla="*/ 42958 w 79438"/>
                <a:gd name="connsiteY372" fmla="*/ 19336 h 86582"/>
                <a:gd name="connsiteX373" fmla="*/ 43624 w 79438"/>
                <a:gd name="connsiteY373" fmla="*/ 19336 h 86582"/>
                <a:gd name="connsiteX374" fmla="*/ 44005 w 79438"/>
                <a:gd name="connsiteY374" fmla="*/ 19622 h 86582"/>
                <a:gd name="connsiteX375" fmla="*/ 44291 w 79438"/>
                <a:gd name="connsiteY375" fmla="*/ 19622 h 86582"/>
                <a:gd name="connsiteX376" fmla="*/ 44291 w 79438"/>
                <a:gd name="connsiteY376" fmla="*/ 20288 h 86582"/>
                <a:gd name="connsiteX377" fmla="*/ 44672 w 79438"/>
                <a:gd name="connsiteY377" fmla="*/ 20288 h 86582"/>
                <a:gd name="connsiteX378" fmla="*/ 45244 w 79438"/>
                <a:gd name="connsiteY378" fmla="*/ 20955 h 86582"/>
                <a:gd name="connsiteX379" fmla="*/ 45625 w 79438"/>
                <a:gd name="connsiteY379" fmla="*/ 20955 h 86582"/>
                <a:gd name="connsiteX380" fmla="*/ 45625 w 79438"/>
                <a:gd name="connsiteY380" fmla="*/ 21241 h 86582"/>
                <a:gd name="connsiteX381" fmla="*/ 46292 w 79438"/>
                <a:gd name="connsiteY381" fmla="*/ 21241 h 86582"/>
                <a:gd name="connsiteX382" fmla="*/ 46292 w 79438"/>
                <a:gd name="connsiteY382" fmla="*/ 20955 h 86582"/>
                <a:gd name="connsiteX383" fmla="*/ 46958 w 79438"/>
                <a:gd name="connsiteY383" fmla="*/ 20955 h 86582"/>
                <a:gd name="connsiteX384" fmla="*/ 46958 w 79438"/>
                <a:gd name="connsiteY384" fmla="*/ 21241 h 86582"/>
                <a:gd name="connsiteX385" fmla="*/ 47625 w 79438"/>
                <a:gd name="connsiteY385" fmla="*/ 21908 h 86582"/>
                <a:gd name="connsiteX386" fmla="*/ 47911 w 79438"/>
                <a:gd name="connsiteY386" fmla="*/ 21908 h 86582"/>
                <a:gd name="connsiteX387" fmla="*/ 47911 w 79438"/>
                <a:gd name="connsiteY387" fmla="*/ 21622 h 86582"/>
                <a:gd name="connsiteX388" fmla="*/ 48196 w 79438"/>
                <a:gd name="connsiteY388" fmla="*/ 21908 h 86582"/>
                <a:gd name="connsiteX389" fmla="*/ 48196 w 79438"/>
                <a:gd name="connsiteY389" fmla="*/ 22289 h 86582"/>
                <a:gd name="connsiteX390" fmla="*/ 49244 w 79438"/>
                <a:gd name="connsiteY390" fmla="*/ 22289 h 86582"/>
                <a:gd name="connsiteX391" fmla="*/ 49530 w 79438"/>
                <a:gd name="connsiteY391" fmla="*/ 21908 h 86582"/>
                <a:gd name="connsiteX392" fmla="*/ 49911 w 79438"/>
                <a:gd name="connsiteY392" fmla="*/ 21908 h 86582"/>
                <a:gd name="connsiteX393" fmla="*/ 49530 w 79438"/>
                <a:gd name="connsiteY393" fmla="*/ 21622 h 86582"/>
                <a:gd name="connsiteX394" fmla="*/ 50197 w 79438"/>
                <a:gd name="connsiteY394" fmla="*/ 21622 h 86582"/>
                <a:gd name="connsiteX395" fmla="*/ 49911 w 79438"/>
                <a:gd name="connsiteY395" fmla="*/ 21908 h 86582"/>
                <a:gd name="connsiteX396" fmla="*/ 50197 w 79438"/>
                <a:gd name="connsiteY396" fmla="*/ 21908 h 86582"/>
                <a:gd name="connsiteX397" fmla="*/ 50197 w 79438"/>
                <a:gd name="connsiteY397" fmla="*/ 21622 h 86582"/>
                <a:gd name="connsiteX398" fmla="*/ 50197 w 79438"/>
                <a:gd name="connsiteY398" fmla="*/ 21908 h 86582"/>
                <a:gd name="connsiteX399" fmla="*/ 50578 w 79438"/>
                <a:gd name="connsiteY399" fmla="*/ 21622 h 86582"/>
                <a:gd name="connsiteX400" fmla="*/ 50578 w 79438"/>
                <a:gd name="connsiteY400" fmla="*/ 21908 h 86582"/>
                <a:gd name="connsiteX401" fmla="*/ 51816 w 79438"/>
                <a:gd name="connsiteY401" fmla="*/ 21908 h 86582"/>
                <a:gd name="connsiteX402" fmla="*/ 51816 w 79438"/>
                <a:gd name="connsiteY402" fmla="*/ 21622 h 86582"/>
                <a:gd name="connsiteX403" fmla="*/ 52197 w 79438"/>
                <a:gd name="connsiteY403" fmla="*/ 21622 h 86582"/>
                <a:gd name="connsiteX404" fmla="*/ 52197 w 79438"/>
                <a:gd name="connsiteY404" fmla="*/ 21241 h 86582"/>
                <a:gd name="connsiteX405" fmla="*/ 52864 w 79438"/>
                <a:gd name="connsiteY405" fmla="*/ 21241 h 86582"/>
                <a:gd name="connsiteX406" fmla="*/ 52864 w 79438"/>
                <a:gd name="connsiteY406" fmla="*/ 20669 h 86582"/>
                <a:gd name="connsiteX407" fmla="*/ 53149 w 79438"/>
                <a:gd name="connsiteY407" fmla="*/ 20669 h 86582"/>
                <a:gd name="connsiteX408" fmla="*/ 53149 w 79438"/>
                <a:gd name="connsiteY408" fmla="*/ 20955 h 86582"/>
                <a:gd name="connsiteX409" fmla="*/ 53149 w 79438"/>
                <a:gd name="connsiteY409" fmla="*/ 20288 h 86582"/>
                <a:gd name="connsiteX410" fmla="*/ 53530 w 79438"/>
                <a:gd name="connsiteY410" fmla="*/ 20288 h 86582"/>
                <a:gd name="connsiteX411" fmla="*/ 53149 w 79438"/>
                <a:gd name="connsiteY411" fmla="*/ 20288 h 86582"/>
                <a:gd name="connsiteX412" fmla="*/ 53149 w 79438"/>
                <a:gd name="connsiteY412" fmla="*/ 20003 h 86582"/>
                <a:gd name="connsiteX413" fmla="*/ 53816 w 79438"/>
                <a:gd name="connsiteY413" fmla="*/ 20003 h 86582"/>
                <a:gd name="connsiteX414" fmla="*/ 53816 w 79438"/>
                <a:gd name="connsiteY414" fmla="*/ 19622 h 86582"/>
                <a:gd name="connsiteX415" fmla="*/ 53530 w 79438"/>
                <a:gd name="connsiteY415" fmla="*/ 19336 h 86582"/>
                <a:gd name="connsiteX416" fmla="*/ 53816 w 79438"/>
                <a:gd name="connsiteY416" fmla="*/ 19336 h 86582"/>
                <a:gd name="connsiteX417" fmla="*/ 53816 w 79438"/>
                <a:gd name="connsiteY417" fmla="*/ 19622 h 86582"/>
                <a:gd name="connsiteX418" fmla="*/ 54197 w 79438"/>
                <a:gd name="connsiteY418" fmla="*/ 19336 h 86582"/>
                <a:gd name="connsiteX419" fmla="*/ 54197 w 79438"/>
                <a:gd name="connsiteY419" fmla="*/ 20288 h 86582"/>
                <a:gd name="connsiteX420" fmla="*/ 54483 w 79438"/>
                <a:gd name="connsiteY420" fmla="*/ 20288 h 86582"/>
                <a:gd name="connsiteX421" fmla="*/ 54483 w 79438"/>
                <a:gd name="connsiteY421" fmla="*/ 20669 h 86582"/>
                <a:gd name="connsiteX422" fmla="*/ 54197 w 79438"/>
                <a:gd name="connsiteY422" fmla="*/ 20669 h 86582"/>
                <a:gd name="connsiteX423" fmla="*/ 54197 w 79438"/>
                <a:gd name="connsiteY423" fmla="*/ 21241 h 86582"/>
                <a:gd name="connsiteX424" fmla="*/ 54483 w 79438"/>
                <a:gd name="connsiteY424" fmla="*/ 20955 h 86582"/>
                <a:gd name="connsiteX425" fmla="*/ 54483 w 79438"/>
                <a:gd name="connsiteY425" fmla="*/ 21241 h 86582"/>
                <a:gd name="connsiteX426" fmla="*/ 54769 w 79438"/>
                <a:gd name="connsiteY426" fmla="*/ 21241 h 86582"/>
                <a:gd name="connsiteX427" fmla="*/ 54769 w 79438"/>
                <a:gd name="connsiteY427" fmla="*/ 21622 h 86582"/>
                <a:gd name="connsiteX428" fmla="*/ 56102 w 79438"/>
                <a:gd name="connsiteY428" fmla="*/ 21622 h 86582"/>
                <a:gd name="connsiteX429" fmla="*/ 55817 w 79438"/>
                <a:gd name="connsiteY429" fmla="*/ 21241 h 86582"/>
                <a:gd name="connsiteX430" fmla="*/ 56102 w 79438"/>
                <a:gd name="connsiteY430" fmla="*/ 21241 h 86582"/>
                <a:gd name="connsiteX431" fmla="*/ 56102 w 79438"/>
                <a:gd name="connsiteY431" fmla="*/ 21622 h 86582"/>
                <a:gd name="connsiteX432" fmla="*/ 56769 w 79438"/>
                <a:gd name="connsiteY432" fmla="*/ 21241 h 86582"/>
                <a:gd name="connsiteX433" fmla="*/ 56483 w 79438"/>
                <a:gd name="connsiteY433" fmla="*/ 20955 h 86582"/>
                <a:gd name="connsiteX434" fmla="*/ 56769 w 79438"/>
                <a:gd name="connsiteY434" fmla="*/ 20955 h 86582"/>
                <a:gd name="connsiteX435" fmla="*/ 56483 w 79438"/>
                <a:gd name="connsiteY435" fmla="*/ 20955 h 86582"/>
                <a:gd name="connsiteX436" fmla="*/ 56483 w 79438"/>
                <a:gd name="connsiteY436" fmla="*/ 20669 h 86582"/>
                <a:gd name="connsiteX437" fmla="*/ 56769 w 79438"/>
                <a:gd name="connsiteY437" fmla="*/ 20669 h 86582"/>
                <a:gd name="connsiteX438" fmla="*/ 56769 w 79438"/>
                <a:gd name="connsiteY438" fmla="*/ 20955 h 86582"/>
                <a:gd name="connsiteX439" fmla="*/ 56769 w 79438"/>
                <a:gd name="connsiteY439" fmla="*/ 20669 h 86582"/>
                <a:gd name="connsiteX440" fmla="*/ 57436 w 79438"/>
                <a:gd name="connsiteY440" fmla="*/ 20669 h 86582"/>
                <a:gd name="connsiteX441" fmla="*/ 57150 w 79438"/>
                <a:gd name="connsiteY441" fmla="*/ 20955 h 86582"/>
                <a:gd name="connsiteX442" fmla="*/ 57436 w 79438"/>
                <a:gd name="connsiteY442" fmla="*/ 20955 h 86582"/>
                <a:gd name="connsiteX443" fmla="*/ 57436 w 79438"/>
                <a:gd name="connsiteY443" fmla="*/ 21241 h 86582"/>
                <a:gd name="connsiteX444" fmla="*/ 57721 w 79438"/>
                <a:gd name="connsiteY444" fmla="*/ 21622 h 86582"/>
                <a:gd name="connsiteX445" fmla="*/ 58102 w 79438"/>
                <a:gd name="connsiteY445" fmla="*/ 21622 h 86582"/>
                <a:gd name="connsiteX446" fmla="*/ 58102 w 79438"/>
                <a:gd name="connsiteY446" fmla="*/ 21908 h 86582"/>
                <a:gd name="connsiteX447" fmla="*/ 58388 w 79438"/>
                <a:gd name="connsiteY447" fmla="*/ 21908 h 86582"/>
                <a:gd name="connsiteX448" fmla="*/ 58388 w 79438"/>
                <a:gd name="connsiteY448" fmla="*/ 22289 h 86582"/>
                <a:gd name="connsiteX449" fmla="*/ 58769 w 79438"/>
                <a:gd name="connsiteY449" fmla="*/ 22289 h 86582"/>
                <a:gd name="connsiteX450" fmla="*/ 58769 w 79438"/>
                <a:gd name="connsiteY450" fmla="*/ 22574 h 86582"/>
                <a:gd name="connsiteX451" fmla="*/ 59436 w 79438"/>
                <a:gd name="connsiteY451" fmla="*/ 22574 h 86582"/>
                <a:gd name="connsiteX452" fmla="*/ 59436 w 79438"/>
                <a:gd name="connsiteY452" fmla="*/ 22289 h 86582"/>
                <a:gd name="connsiteX453" fmla="*/ 59722 w 79438"/>
                <a:gd name="connsiteY453" fmla="*/ 22574 h 86582"/>
                <a:gd name="connsiteX454" fmla="*/ 60103 w 79438"/>
                <a:gd name="connsiteY454" fmla="*/ 22289 h 86582"/>
                <a:gd name="connsiteX455" fmla="*/ 60103 w 79438"/>
                <a:gd name="connsiteY455" fmla="*/ 22574 h 86582"/>
                <a:gd name="connsiteX456" fmla="*/ 60103 w 79438"/>
                <a:gd name="connsiteY456" fmla="*/ 22289 h 86582"/>
                <a:gd name="connsiteX457" fmla="*/ 60388 w 79438"/>
                <a:gd name="connsiteY457" fmla="*/ 21908 h 86582"/>
                <a:gd name="connsiteX458" fmla="*/ 60388 w 79438"/>
                <a:gd name="connsiteY458" fmla="*/ 22289 h 86582"/>
                <a:gd name="connsiteX459" fmla="*/ 60674 w 79438"/>
                <a:gd name="connsiteY459" fmla="*/ 22289 h 86582"/>
                <a:gd name="connsiteX460" fmla="*/ 60674 w 79438"/>
                <a:gd name="connsiteY460" fmla="*/ 22574 h 86582"/>
                <a:gd name="connsiteX461" fmla="*/ 60388 w 79438"/>
                <a:gd name="connsiteY461" fmla="*/ 22574 h 86582"/>
                <a:gd name="connsiteX462" fmla="*/ 60388 w 79438"/>
                <a:gd name="connsiteY462" fmla="*/ 23908 h 86582"/>
                <a:gd name="connsiteX463" fmla="*/ 60103 w 79438"/>
                <a:gd name="connsiteY463" fmla="*/ 23908 h 86582"/>
                <a:gd name="connsiteX464" fmla="*/ 60388 w 79438"/>
                <a:gd name="connsiteY464" fmla="*/ 24194 h 86582"/>
                <a:gd name="connsiteX465" fmla="*/ 60674 w 79438"/>
                <a:gd name="connsiteY465" fmla="*/ 24194 h 86582"/>
                <a:gd name="connsiteX466" fmla="*/ 60674 w 79438"/>
                <a:gd name="connsiteY466" fmla="*/ 24575 h 86582"/>
                <a:gd name="connsiteX467" fmla="*/ 62008 w 79438"/>
                <a:gd name="connsiteY467" fmla="*/ 24575 h 86582"/>
                <a:gd name="connsiteX468" fmla="*/ 62008 w 79438"/>
                <a:gd name="connsiteY468" fmla="*/ 24194 h 86582"/>
                <a:gd name="connsiteX469" fmla="*/ 61722 w 79438"/>
                <a:gd name="connsiteY469" fmla="*/ 24194 h 86582"/>
                <a:gd name="connsiteX470" fmla="*/ 62008 w 79438"/>
                <a:gd name="connsiteY470" fmla="*/ 24194 h 86582"/>
                <a:gd name="connsiteX471" fmla="*/ 62389 w 79438"/>
                <a:gd name="connsiteY471" fmla="*/ 23908 h 86582"/>
                <a:gd name="connsiteX472" fmla="*/ 62008 w 79438"/>
                <a:gd name="connsiteY472" fmla="*/ 23908 h 86582"/>
                <a:gd name="connsiteX473" fmla="*/ 63055 w 79438"/>
                <a:gd name="connsiteY473" fmla="*/ 23908 h 86582"/>
                <a:gd name="connsiteX474" fmla="*/ 63055 w 79438"/>
                <a:gd name="connsiteY474" fmla="*/ 23622 h 86582"/>
                <a:gd name="connsiteX475" fmla="*/ 64294 w 79438"/>
                <a:gd name="connsiteY475" fmla="*/ 23622 h 86582"/>
                <a:gd name="connsiteX476" fmla="*/ 64294 w 79438"/>
                <a:gd name="connsiteY476" fmla="*/ 23241 h 86582"/>
                <a:gd name="connsiteX477" fmla="*/ 64294 w 79438"/>
                <a:gd name="connsiteY477" fmla="*/ 23622 h 86582"/>
                <a:gd name="connsiteX478" fmla="*/ 64960 w 79438"/>
                <a:gd name="connsiteY478" fmla="*/ 23622 h 86582"/>
                <a:gd name="connsiteX479" fmla="*/ 64960 w 79438"/>
                <a:gd name="connsiteY479" fmla="*/ 23241 h 86582"/>
                <a:gd name="connsiteX480" fmla="*/ 65342 w 79438"/>
                <a:gd name="connsiteY480" fmla="*/ 23241 h 86582"/>
                <a:gd name="connsiteX481" fmla="*/ 65342 w 79438"/>
                <a:gd name="connsiteY481" fmla="*/ 22955 h 86582"/>
                <a:gd name="connsiteX482" fmla="*/ 66294 w 79438"/>
                <a:gd name="connsiteY482" fmla="*/ 22955 h 86582"/>
                <a:gd name="connsiteX483" fmla="*/ 66294 w 79438"/>
                <a:gd name="connsiteY483" fmla="*/ 23241 h 86582"/>
                <a:gd name="connsiteX484" fmla="*/ 66580 w 79438"/>
                <a:gd name="connsiteY484" fmla="*/ 23241 h 86582"/>
                <a:gd name="connsiteX485" fmla="*/ 66580 w 79438"/>
                <a:gd name="connsiteY485" fmla="*/ 22955 h 86582"/>
                <a:gd name="connsiteX486" fmla="*/ 66961 w 79438"/>
                <a:gd name="connsiteY486" fmla="*/ 22955 h 86582"/>
                <a:gd name="connsiteX487" fmla="*/ 66961 w 79438"/>
                <a:gd name="connsiteY487" fmla="*/ 23241 h 86582"/>
                <a:gd name="connsiteX488" fmla="*/ 67246 w 79438"/>
                <a:gd name="connsiteY488" fmla="*/ 22955 h 86582"/>
                <a:gd name="connsiteX489" fmla="*/ 67627 w 79438"/>
                <a:gd name="connsiteY489" fmla="*/ 22955 h 86582"/>
                <a:gd name="connsiteX490" fmla="*/ 67627 w 79438"/>
                <a:gd name="connsiteY490" fmla="*/ 23241 h 86582"/>
                <a:gd name="connsiteX491" fmla="*/ 67913 w 79438"/>
                <a:gd name="connsiteY491" fmla="*/ 22955 h 86582"/>
                <a:gd name="connsiteX492" fmla="*/ 67913 w 79438"/>
                <a:gd name="connsiteY492" fmla="*/ 23241 h 86582"/>
                <a:gd name="connsiteX493" fmla="*/ 68580 w 79438"/>
                <a:gd name="connsiteY493" fmla="*/ 23241 h 86582"/>
                <a:gd name="connsiteX494" fmla="*/ 68294 w 79438"/>
                <a:gd name="connsiteY494" fmla="*/ 22955 h 86582"/>
                <a:gd name="connsiteX495" fmla="*/ 69247 w 79438"/>
                <a:gd name="connsiteY495" fmla="*/ 22955 h 86582"/>
                <a:gd name="connsiteX496" fmla="*/ 69247 w 79438"/>
                <a:gd name="connsiteY496" fmla="*/ 22574 h 86582"/>
                <a:gd name="connsiteX497" fmla="*/ 69532 w 79438"/>
                <a:gd name="connsiteY497" fmla="*/ 22955 h 86582"/>
                <a:gd name="connsiteX498" fmla="*/ 69913 w 79438"/>
                <a:gd name="connsiteY498" fmla="*/ 22955 h 86582"/>
                <a:gd name="connsiteX499" fmla="*/ 69913 w 79438"/>
                <a:gd name="connsiteY499" fmla="*/ 22574 h 86582"/>
                <a:gd name="connsiteX500" fmla="*/ 69913 w 79438"/>
                <a:gd name="connsiteY500" fmla="*/ 22955 h 86582"/>
                <a:gd name="connsiteX501" fmla="*/ 70580 w 79438"/>
                <a:gd name="connsiteY501" fmla="*/ 22289 h 86582"/>
                <a:gd name="connsiteX502" fmla="*/ 70866 w 79438"/>
                <a:gd name="connsiteY502" fmla="*/ 22289 h 86582"/>
                <a:gd name="connsiteX503" fmla="*/ 70866 w 79438"/>
                <a:gd name="connsiteY503" fmla="*/ 21908 h 86582"/>
                <a:gd name="connsiteX504" fmla="*/ 71247 w 79438"/>
                <a:gd name="connsiteY504" fmla="*/ 21908 h 86582"/>
                <a:gd name="connsiteX505" fmla="*/ 70866 w 79438"/>
                <a:gd name="connsiteY505" fmla="*/ 21622 h 86582"/>
                <a:gd name="connsiteX506" fmla="*/ 71247 w 79438"/>
                <a:gd name="connsiteY506" fmla="*/ 21622 h 86582"/>
                <a:gd name="connsiteX507" fmla="*/ 70866 w 79438"/>
                <a:gd name="connsiteY507" fmla="*/ 21622 h 86582"/>
                <a:gd name="connsiteX508" fmla="*/ 70866 w 79438"/>
                <a:gd name="connsiteY508" fmla="*/ 21241 h 86582"/>
                <a:gd name="connsiteX509" fmla="*/ 71533 w 79438"/>
                <a:gd name="connsiteY509" fmla="*/ 21241 h 86582"/>
                <a:gd name="connsiteX510" fmla="*/ 71533 w 79438"/>
                <a:gd name="connsiteY510" fmla="*/ 21622 h 86582"/>
                <a:gd name="connsiteX511" fmla="*/ 71533 w 79438"/>
                <a:gd name="connsiteY511" fmla="*/ 21241 h 86582"/>
                <a:gd name="connsiteX512" fmla="*/ 71533 w 79438"/>
                <a:gd name="connsiteY512" fmla="*/ 21622 h 86582"/>
                <a:gd name="connsiteX513" fmla="*/ 71914 w 79438"/>
                <a:gd name="connsiteY513" fmla="*/ 21622 h 86582"/>
                <a:gd name="connsiteX514" fmla="*/ 71914 w 79438"/>
                <a:gd name="connsiteY514" fmla="*/ 20955 h 86582"/>
                <a:gd name="connsiteX515" fmla="*/ 72199 w 79438"/>
                <a:gd name="connsiteY515" fmla="*/ 20955 h 86582"/>
                <a:gd name="connsiteX516" fmla="*/ 72199 w 79438"/>
                <a:gd name="connsiteY516" fmla="*/ 21241 h 86582"/>
                <a:gd name="connsiteX517" fmla="*/ 72199 w 79438"/>
                <a:gd name="connsiteY517" fmla="*/ 20955 h 86582"/>
                <a:gd name="connsiteX518" fmla="*/ 72485 w 79438"/>
                <a:gd name="connsiteY518" fmla="*/ 20955 h 86582"/>
                <a:gd name="connsiteX519" fmla="*/ 72866 w 79438"/>
                <a:gd name="connsiteY519" fmla="*/ 21241 h 86582"/>
                <a:gd name="connsiteX520" fmla="*/ 73152 w 79438"/>
                <a:gd name="connsiteY520" fmla="*/ 21241 h 86582"/>
                <a:gd name="connsiteX521" fmla="*/ 72866 w 79438"/>
                <a:gd name="connsiteY521" fmla="*/ 21241 h 86582"/>
                <a:gd name="connsiteX522" fmla="*/ 73152 w 79438"/>
                <a:gd name="connsiteY522" fmla="*/ 21241 h 86582"/>
                <a:gd name="connsiteX523" fmla="*/ 73152 w 79438"/>
                <a:gd name="connsiteY523" fmla="*/ 20955 h 86582"/>
                <a:gd name="connsiteX524" fmla="*/ 73533 w 79438"/>
                <a:gd name="connsiteY524" fmla="*/ 20955 h 86582"/>
                <a:gd name="connsiteX525" fmla="*/ 73152 w 79438"/>
                <a:gd name="connsiteY525" fmla="*/ 20955 h 86582"/>
                <a:gd name="connsiteX526" fmla="*/ 73152 w 79438"/>
                <a:gd name="connsiteY526" fmla="*/ 21241 h 86582"/>
                <a:gd name="connsiteX527" fmla="*/ 73533 w 79438"/>
                <a:gd name="connsiteY527" fmla="*/ 21241 h 86582"/>
                <a:gd name="connsiteX528" fmla="*/ 73533 w 79438"/>
                <a:gd name="connsiteY528" fmla="*/ 21622 h 86582"/>
                <a:gd name="connsiteX529" fmla="*/ 73533 w 79438"/>
                <a:gd name="connsiteY529" fmla="*/ 21241 h 86582"/>
                <a:gd name="connsiteX530" fmla="*/ 73152 w 79438"/>
                <a:gd name="connsiteY530" fmla="*/ 21241 h 86582"/>
                <a:gd name="connsiteX531" fmla="*/ 73152 w 79438"/>
                <a:gd name="connsiteY531" fmla="*/ 21622 h 86582"/>
                <a:gd name="connsiteX532" fmla="*/ 73533 w 79438"/>
                <a:gd name="connsiteY532" fmla="*/ 21622 h 86582"/>
                <a:gd name="connsiteX533" fmla="*/ 73152 w 79438"/>
                <a:gd name="connsiteY533" fmla="*/ 21622 h 86582"/>
                <a:gd name="connsiteX534" fmla="*/ 72866 w 79438"/>
                <a:gd name="connsiteY534" fmla="*/ 21908 h 86582"/>
                <a:gd name="connsiteX535" fmla="*/ 72866 w 79438"/>
                <a:gd name="connsiteY535" fmla="*/ 21622 h 86582"/>
                <a:gd name="connsiteX536" fmla="*/ 72866 w 79438"/>
                <a:gd name="connsiteY536" fmla="*/ 21908 h 86582"/>
                <a:gd name="connsiteX537" fmla="*/ 72485 w 79438"/>
                <a:gd name="connsiteY537" fmla="*/ 21908 h 86582"/>
                <a:gd name="connsiteX538" fmla="*/ 72485 w 79438"/>
                <a:gd name="connsiteY538" fmla="*/ 22289 h 86582"/>
                <a:gd name="connsiteX539" fmla="*/ 72199 w 79438"/>
                <a:gd name="connsiteY539" fmla="*/ 22289 h 86582"/>
                <a:gd name="connsiteX540" fmla="*/ 72199 w 79438"/>
                <a:gd name="connsiteY540" fmla="*/ 22574 h 86582"/>
                <a:gd name="connsiteX541" fmla="*/ 71914 w 79438"/>
                <a:gd name="connsiteY541" fmla="*/ 22574 h 86582"/>
                <a:gd name="connsiteX542" fmla="*/ 71914 w 79438"/>
                <a:gd name="connsiteY542" fmla="*/ 22955 h 86582"/>
                <a:gd name="connsiteX543" fmla="*/ 71533 w 79438"/>
                <a:gd name="connsiteY543" fmla="*/ 22955 h 86582"/>
                <a:gd name="connsiteX544" fmla="*/ 71533 w 79438"/>
                <a:gd name="connsiteY544" fmla="*/ 23241 h 86582"/>
                <a:gd name="connsiteX545" fmla="*/ 71914 w 79438"/>
                <a:gd name="connsiteY545" fmla="*/ 23241 h 86582"/>
                <a:gd name="connsiteX546" fmla="*/ 71914 w 79438"/>
                <a:gd name="connsiteY546" fmla="*/ 24194 h 86582"/>
                <a:gd name="connsiteX547" fmla="*/ 71533 w 79438"/>
                <a:gd name="connsiteY547" fmla="*/ 24575 h 86582"/>
                <a:gd name="connsiteX548" fmla="*/ 70866 w 79438"/>
                <a:gd name="connsiteY548" fmla="*/ 24575 h 86582"/>
                <a:gd name="connsiteX549" fmla="*/ 70866 w 79438"/>
                <a:gd name="connsiteY549" fmla="*/ 25241 h 86582"/>
                <a:gd name="connsiteX550" fmla="*/ 70580 w 79438"/>
                <a:gd name="connsiteY550" fmla="*/ 24860 h 86582"/>
                <a:gd name="connsiteX551" fmla="*/ 70199 w 79438"/>
                <a:gd name="connsiteY551" fmla="*/ 24860 h 86582"/>
                <a:gd name="connsiteX552" fmla="*/ 70199 w 79438"/>
                <a:gd name="connsiteY552" fmla="*/ 25241 h 86582"/>
                <a:gd name="connsiteX553" fmla="*/ 69913 w 79438"/>
                <a:gd name="connsiteY553" fmla="*/ 25241 h 86582"/>
                <a:gd name="connsiteX554" fmla="*/ 69913 w 79438"/>
                <a:gd name="connsiteY554" fmla="*/ 26194 h 86582"/>
                <a:gd name="connsiteX555" fmla="*/ 69532 w 79438"/>
                <a:gd name="connsiteY555" fmla="*/ 26194 h 86582"/>
                <a:gd name="connsiteX556" fmla="*/ 69913 w 79438"/>
                <a:gd name="connsiteY556" fmla="*/ 26194 h 86582"/>
                <a:gd name="connsiteX557" fmla="*/ 69532 w 79438"/>
                <a:gd name="connsiteY557" fmla="*/ 26575 h 86582"/>
                <a:gd name="connsiteX558" fmla="*/ 69913 w 79438"/>
                <a:gd name="connsiteY558" fmla="*/ 26575 h 86582"/>
                <a:gd name="connsiteX559" fmla="*/ 69532 w 79438"/>
                <a:gd name="connsiteY559" fmla="*/ 26575 h 86582"/>
                <a:gd name="connsiteX560" fmla="*/ 69532 w 79438"/>
                <a:gd name="connsiteY560" fmla="*/ 26861 h 86582"/>
                <a:gd name="connsiteX561" fmla="*/ 69913 w 79438"/>
                <a:gd name="connsiteY561" fmla="*/ 26861 h 86582"/>
                <a:gd name="connsiteX562" fmla="*/ 69913 w 79438"/>
                <a:gd name="connsiteY562" fmla="*/ 27146 h 86582"/>
                <a:gd name="connsiteX563" fmla="*/ 69532 w 79438"/>
                <a:gd name="connsiteY563" fmla="*/ 27146 h 86582"/>
                <a:gd name="connsiteX564" fmla="*/ 69532 w 79438"/>
                <a:gd name="connsiteY564" fmla="*/ 27527 h 86582"/>
                <a:gd name="connsiteX565" fmla="*/ 69532 w 79438"/>
                <a:gd name="connsiteY565" fmla="*/ 27146 h 86582"/>
                <a:gd name="connsiteX566" fmla="*/ 69247 w 79438"/>
                <a:gd name="connsiteY566" fmla="*/ 27146 h 86582"/>
                <a:gd name="connsiteX567" fmla="*/ 69247 w 79438"/>
                <a:gd name="connsiteY567" fmla="*/ 27527 h 86582"/>
                <a:gd name="connsiteX568" fmla="*/ 68961 w 79438"/>
                <a:gd name="connsiteY568" fmla="*/ 27527 h 86582"/>
                <a:gd name="connsiteX569" fmla="*/ 69247 w 79438"/>
                <a:gd name="connsiteY569" fmla="*/ 27527 h 86582"/>
                <a:gd name="connsiteX570" fmla="*/ 68961 w 79438"/>
                <a:gd name="connsiteY570" fmla="*/ 27527 h 86582"/>
                <a:gd name="connsiteX571" fmla="*/ 68961 w 79438"/>
                <a:gd name="connsiteY571" fmla="*/ 28861 h 86582"/>
                <a:gd name="connsiteX572" fmla="*/ 69247 w 79438"/>
                <a:gd name="connsiteY572" fmla="*/ 28861 h 86582"/>
                <a:gd name="connsiteX573" fmla="*/ 69247 w 79438"/>
                <a:gd name="connsiteY573" fmla="*/ 29813 h 86582"/>
                <a:gd name="connsiteX574" fmla="*/ 69913 w 79438"/>
                <a:gd name="connsiteY574" fmla="*/ 30099 h 86582"/>
                <a:gd name="connsiteX575" fmla="*/ 69913 w 79438"/>
                <a:gd name="connsiteY575" fmla="*/ 30480 h 86582"/>
                <a:gd name="connsiteX576" fmla="*/ 70199 w 79438"/>
                <a:gd name="connsiteY576" fmla="*/ 30480 h 86582"/>
                <a:gd name="connsiteX577" fmla="*/ 70199 w 79438"/>
                <a:gd name="connsiteY577" fmla="*/ 31147 h 86582"/>
                <a:gd name="connsiteX578" fmla="*/ 70580 w 79438"/>
                <a:gd name="connsiteY578" fmla="*/ 31147 h 86582"/>
                <a:gd name="connsiteX579" fmla="*/ 70580 w 79438"/>
                <a:gd name="connsiteY579" fmla="*/ 31814 h 86582"/>
                <a:gd name="connsiteX580" fmla="*/ 70866 w 79438"/>
                <a:gd name="connsiteY580" fmla="*/ 31814 h 86582"/>
                <a:gd name="connsiteX581" fmla="*/ 70866 w 79438"/>
                <a:gd name="connsiteY581" fmla="*/ 32099 h 86582"/>
                <a:gd name="connsiteX582" fmla="*/ 71247 w 79438"/>
                <a:gd name="connsiteY582" fmla="*/ 32099 h 86582"/>
                <a:gd name="connsiteX583" fmla="*/ 71247 w 79438"/>
                <a:gd name="connsiteY583" fmla="*/ 31814 h 86582"/>
                <a:gd name="connsiteX584" fmla="*/ 71533 w 79438"/>
                <a:gd name="connsiteY584" fmla="*/ 31814 h 86582"/>
                <a:gd name="connsiteX585" fmla="*/ 71533 w 79438"/>
                <a:gd name="connsiteY585" fmla="*/ 32099 h 86582"/>
                <a:gd name="connsiteX586" fmla="*/ 71914 w 79438"/>
                <a:gd name="connsiteY586" fmla="*/ 32480 h 86582"/>
                <a:gd name="connsiteX587" fmla="*/ 71914 w 79438"/>
                <a:gd name="connsiteY587" fmla="*/ 32766 h 86582"/>
                <a:gd name="connsiteX588" fmla="*/ 71914 w 79438"/>
                <a:gd name="connsiteY588" fmla="*/ 32099 h 86582"/>
                <a:gd name="connsiteX589" fmla="*/ 71533 w 79438"/>
                <a:gd name="connsiteY589" fmla="*/ 32099 h 86582"/>
                <a:gd name="connsiteX590" fmla="*/ 71533 w 79438"/>
                <a:gd name="connsiteY590" fmla="*/ 31814 h 86582"/>
                <a:gd name="connsiteX591" fmla="*/ 70866 w 79438"/>
                <a:gd name="connsiteY591" fmla="*/ 32480 h 86582"/>
                <a:gd name="connsiteX592" fmla="*/ 70866 w 79438"/>
                <a:gd name="connsiteY592" fmla="*/ 32766 h 86582"/>
                <a:gd name="connsiteX593" fmla="*/ 70199 w 79438"/>
                <a:gd name="connsiteY593" fmla="*/ 32766 h 86582"/>
                <a:gd name="connsiteX594" fmla="*/ 69913 w 79438"/>
                <a:gd name="connsiteY594" fmla="*/ 33433 h 86582"/>
                <a:gd name="connsiteX595" fmla="*/ 69532 w 79438"/>
                <a:gd name="connsiteY595" fmla="*/ 33719 h 86582"/>
                <a:gd name="connsiteX596" fmla="*/ 69532 w 79438"/>
                <a:gd name="connsiteY596" fmla="*/ 34100 h 86582"/>
                <a:gd name="connsiteX597" fmla="*/ 68961 w 79438"/>
                <a:gd name="connsiteY597" fmla="*/ 34100 h 86582"/>
                <a:gd name="connsiteX598" fmla="*/ 68961 w 79438"/>
                <a:gd name="connsiteY598" fmla="*/ 34385 h 86582"/>
                <a:gd name="connsiteX599" fmla="*/ 69913 w 79438"/>
                <a:gd name="connsiteY599" fmla="*/ 34385 h 86582"/>
                <a:gd name="connsiteX600" fmla="*/ 69913 w 79438"/>
                <a:gd name="connsiteY600" fmla="*/ 34100 h 86582"/>
                <a:gd name="connsiteX601" fmla="*/ 70199 w 79438"/>
                <a:gd name="connsiteY601" fmla="*/ 33719 h 86582"/>
                <a:gd name="connsiteX602" fmla="*/ 70580 w 79438"/>
                <a:gd name="connsiteY602" fmla="*/ 33719 h 86582"/>
                <a:gd name="connsiteX603" fmla="*/ 70866 w 79438"/>
                <a:gd name="connsiteY603" fmla="*/ 33433 h 86582"/>
                <a:gd name="connsiteX604" fmla="*/ 70866 w 79438"/>
                <a:gd name="connsiteY604" fmla="*/ 33052 h 86582"/>
                <a:gd name="connsiteX605" fmla="*/ 71247 w 79438"/>
                <a:gd name="connsiteY605" fmla="*/ 32766 h 86582"/>
                <a:gd name="connsiteX606" fmla="*/ 71533 w 79438"/>
                <a:gd name="connsiteY606" fmla="*/ 33052 h 86582"/>
                <a:gd name="connsiteX607" fmla="*/ 70866 w 79438"/>
                <a:gd name="connsiteY607" fmla="*/ 33433 h 86582"/>
                <a:gd name="connsiteX608" fmla="*/ 70866 w 79438"/>
                <a:gd name="connsiteY608" fmla="*/ 33719 h 86582"/>
                <a:gd name="connsiteX609" fmla="*/ 71247 w 79438"/>
                <a:gd name="connsiteY609" fmla="*/ 33719 h 86582"/>
                <a:gd name="connsiteX610" fmla="*/ 71247 w 79438"/>
                <a:gd name="connsiteY610" fmla="*/ 33433 h 86582"/>
                <a:gd name="connsiteX611" fmla="*/ 71247 w 79438"/>
                <a:gd name="connsiteY611" fmla="*/ 33719 h 86582"/>
                <a:gd name="connsiteX612" fmla="*/ 70580 w 79438"/>
                <a:gd name="connsiteY612" fmla="*/ 34100 h 86582"/>
                <a:gd name="connsiteX613" fmla="*/ 69913 w 79438"/>
                <a:gd name="connsiteY613" fmla="*/ 34766 h 86582"/>
                <a:gd name="connsiteX614" fmla="*/ 69913 w 79438"/>
                <a:gd name="connsiteY614" fmla="*/ 35052 h 86582"/>
                <a:gd name="connsiteX615" fmla="*/ 69247 w 79438"/>
                <a:gd name="connsiteY615" fmla="*/ 35719 h 86582"/>
                <a:gd name="connsiteX616" fmla="*/ 69247 w 79438"/>
                <a:gd name="connsiteY616" fmla="*/ 36005 h 86582"/>
                <a:gd name="connsiteX617" fmla="*/ 68961 w 79438"/>
                <a:gd name="connsiteY617" fmla="*/ 36386 h 86582"/>
                <a:gd name="connsiteX618" fmla="*/ 69247 w 79438"/>
                <a:gd name="connsiteY618" fmla="*/ 36386 h 86582"/>
                <a:gd name="connsiteX619" fmla="*/ 68961 w 79438"/>
                <a:gd name="connsiteY619" fmla="*/ 36671 h 86582"/>
                <a:gd name="connsiteX620" fmla="*/ 69247 w 79438"/>
                <a:gd name="connsiteY620" fmla="*/ 37052 h 86582"/>
                <a:gd name="connsiteX621" fmla="*/ 69247 w 79438"/>
                <a:gd name="connsiteY621" fmla="*/ 37719 h 86582"/>
                <a:gd name="connsiteX622" fmla="*/ 69913 w 79438"/>
                <a:gd name="connsiteY622" fmla="*/ 37338 h 86582"/>
                <a:gd name="connsiteX623" fmla="*/ 69247 w 79438"/>
                <a:gd name="connsiteY623" fmla="*/ 37719 h 86582"/>
                <a:gd name="connsiteX624" fmla="*/ 69913 w 79438"/>
                <a:gd name="connsiteY624" fmla="*/ 37338 h 86582"/>
                <a:gd name="connsiteX625" fmla="*/ 69532 w 79438"/>
                <a:gd name="connsiteY625" fmla="*/ 37719 h 86582"/>
                <a:gd name="connsiteX626" fmla="*/ 69532 w 79438"/>
                <a:gd name="connsiteY626" fmla="*/ 38005 h 86582"/>
                <a:gd name="connsiteX627" fmla="*/ 69913 w 79438"/>
                <a:gd name="connsiteY627" fmla="*/ 38386 h 86582"/>
                <a:gd name="connsiteX628" fmla="*/ 69913 w 79438"/>
                <a:gd name="connsiteY628" fmla="*/ 38671 h 86582"/>
                <a:gd name="connsiteX629" fmla="*/ 70199 w 79438"/>
                <a:gd name="connsiteY629" fmla="*/ 38671 h 86582"/>
                <a:gd name="connsiteX630" fmla="*/ 70199 w 79438"/>
                <a:gd name="connsiteY630" fmla="*/ 38957 h 86582"/>
                <a:gd name="connsiteX631" fmla="*/ 70580 w 79438"/>
                <a:gd name="connsiteY631" fmla="*/ 38957 h 86582"/>
                <a:gd name="connsiteX632" fmla="*/ 70580 w 79438"/>
                <a:gd name="connsiteY632" fmla="*/ 39338 h 86582"/>
                <a:gd name="connsiteX633" fmla="*/ 70199 w 79438"/>
                <a:gd name="connsiteY633" fmla="*/ 39338 h 86582"/>
                <a:gd name="connsiteX634" fmla="*/ 70199 w 79438"/>
                <a:gd name="connsiteY634" fmla="*/ 39624 h 86582"/>
                <a:gd name="connsiteX635" fmla="*/ 69913 w 79438"/>
                <a:gd name="connsiteY635" fmla="*/ 40005 h 86582"/>
                <a:gd name="connsiteX636" fmla="*/ 69913 w 79438"/>
                <a:gd name="connsiteY636" fmla="*/ 40291 h 86582"/>
                <a:gd name="connsiteX637" fmla="*/ 69913 w 79438"/>
                <a:gd name="connsiteY637" fmla="*/ 40005 h 86582"/>
                <a:gd name="connsiteX638" fmla="*/ 70199 w 79438"/>
                <a:gd name="connsiteY638" fmla="*/ 40005 h 86582"/>
                <a:gd name="connsiteX639" fmla="*/ 70199 w 79438"/>
                <a:gd name="connsiteY639" fmla="*/ 39624 h 86582"/>
                <a:gd name="connsiteX640" fmla="*/ 70580 w 79438"/>
                <a:gd name="connsiteY640" fmla="*/ 39624 h 86582"/>
                <a:gd name="connsiteX641" fmla="*/ 70580 w 79438"/>
                <a:gd name="connsiteY641" fmla="*/ 39338 h 86582"/>
                <a:gd name="connsiteX642" fmla="*/ 70866 w 79438"/>
                <a:gd name="connsiteY642" fmla="*/ 39338 h 86582"/>
                <a:gd name="connsiteX643" fmla="*/ 71247 w 79438"/>
                <a:gd name="connsiteY643" fmla="*/ 39624 h 86582"/>
                <a:gd name="connsiteX644" fmla="*/ 71247 w 79438"/>
                <a:gd name="connsiteY644" fmla="*/ 40005 h 86582"/>
                <a:gd name="connsiteX645" fmla="*/ 71533 w 79438"/>
                <a:gd name="connsiteY645" fmla="*/ 40005 h 86582"/>
                <a:gd name="connsiteX646" fmla="*/ 71914 w 79438"/>
                <a:gd name="connsiteY646" fmla="*/ 40291 h 86582"/>
                <a:gd name="connsiteX647" fmla="*/ 73819 w 79438"/>
                <a:gd name="connsiteY647" fmla="*/ 41339 h 86582"/>
                <a:gd name="connsiteX648" fmla="*/ 74200 w 79438"/>
                <a:gd name="connsiteY648" fmla="*/ 41624 h 86582"/>
                <a:gd name="connsiteX649" fmla="*/ 74485 w 79438"/>
                <a:gd name="connsiteY649" fmla="*/ 41624 h 86582"/>
                <a:gd name="connsiteX650" fmla="*/ 75152 w 79438"/>
                <a:gd name="connsiteY650" fmla="*/ 42291 h 86582"/>
                <a:gd name="connsiteX651" fmla="*/ 75438 w 79438"/>
                <a:gd name="connsiteY651" fmla="*/ 42291 h 86582"/>
                <a:gd name="connsiteX652" fmla="*/ 76105 w 79438"/>
                <a:gd name="connsiteY652" fmla="*/ 42577 h 86582"/>
                <a:gd name="connsiteX653" fmla="*/ 76771 w 79438"/>
                <a:gd name="connsiteY653" fmla="*/ 42577 h 86582"/>
                <a:gd name="connsiteX654" fmla="*/ 77152 w 79438"/>
                <a:gd name="connsiteY654" fmla="*/ 42958 h 86582"/>
                <a:gd name="connsiteX655" fmla="*/ 77438 w 79438"/>
                <a:gd name="connsiteY655" fmla="*/ 42958 h 86582"/>
                <a:gd name="connsiteX656" fmla="*/ 77438 w 79438"/>
                <a:gd name="connsiteY656" fmla="*/ 42958 h 8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</a:cxnLst>
              <a:rect l="l" t="t" r="r" b="b"/>
              <a:pathLst>
                <a:path w="79438" h="86582">
                  <a:moveTo>
                    <a:pt x="77438" y="42958"/>
                  </a:moveTo>
                  <a:lnTo>
                    <a:pt x="77819" y="43624"/>
                  </a:lnTo>
                  <a:lnTo>
                    <a:pt x="78772" y="43910"/>
                  </a:lnTo>
                  <a:lnTo>
                    <a:pt x="78772" y="45244"/>
                  </a:lnTo>
                  <a:lnTo>
                    <a:pt x="79438" y="47244"/>
                  </a:lnTo>
                  <a:lnTo>
                    <a:pt x="77819" y="47816"/>
                  </a:lnTo>
                  <a:lnTo>
                    <a:pt x="76771" y="48863"/>
                  </a:lnTo>
                  <a:lnTo>
                    <a:pt x="75438" y="47816"/>
                  </a:lnTo>
                  <a:lnTo>
                    <a:pt x="71533" y="46863"/>
                  </a:lnTo>
                  <a:lnTo>
                    <a:pt x="71533" y="48482"/>
                  </a:lnTo>
                  <a:lnTo>
                    <a:pt x="71247" y="49530"/>
                  </a:lnTo>
                  <a:lnTo>
                    <a:pt x="72199" y="49816"/>
                  </a:lnTo>
                  <a:lnTo>
                    <a:pt x="72199" y="50197"/>
                  </a:lnTo>
                  <a:lnTo>
                    <a:pt x="71914" y="50483"/>
                  </a:lnTo>
                  <a:lnTo>
                    <a:pt x="70866" y="52102"/>
                  </a:lnTo>
                  <a:lnTo>
                    <a:pt x="70580" y="54102"/>
                  </a:lnTo>
                  <a:lnTo>
                    <a:pt x="70866" y="54102"/>
                  </a:lnTo>
                  <a:lnTo>
                    <a:pt x="70866" y="56102"/>
                  </a:lnTo>
                  <a:lnTo>
                    <a:pt x="67627" y="55721"/>
                  </a:lnTo>
                  <a:lnTo>
                    <a:pt x="67627" y="56674"/>
                  </a:lnTo>
                  <a:lnTo>
                    <a:pt x="66961" y="55721"/>
                  </a:lnTo>
                  <a:lnTo>
                    <a:pt x="64294" y="54769"/>
                  </a:lnTo>
                  <a:lnTo>
                    <a:pt x="64008" y="55436"/>
                  </a:lnTo>
                  <a:lnTo>
                    <a:pt x="63627" y="58388"/>
                  </a:lnTo>
                  <a:lnTo>
                    <a:pt x="63055" y="59341"/>
                  </a:lnTo>
                  <a:lnTo>
                    <a:pt x="61055" y="57341"/>
                  </a:lnTo>
                  <a:lnTo>
                    <a:pt x="60388" y="58674"/>
                  </a:lnTo>
                  <a:lnTo>
                    <a:pt x="60103" y="59627"/>
                  </a:lnTo>
                  <a:lnTo>
                    <a:pt x="59722" y="60008"/>
                  </a:lnTo>
                  <a:lnTo>
                    <a:pt x="60103" y="60293"/>
                  </a:lnTo>
                  <a:lnTo>
                    <a:pt x="59436" y="61341"/>
                  </a:lnTo>
                  <a:lnTo>
                    <a:pt x="59055" y="61627"/>
                  </a:lnTo>
                  <a:lnTo>
                    <a:pt x="58769" y="61627"/>
                  </a:lnTo>
                  <a:lnTo>
                    <a:pt x="58102" y="62294"/>
                  </a:lnTo>
                  <a:lnTo>
                    <a:pt x="57150" y="62294"/>
                  </a:lnTo>
                  <a:lnTo>
                    <a:pt x="57150" y="63246"/>
                  </a:lnTo>
                  <a:lnTo>
                    <a:pt x="58102" y="63913"/>
                  </a:lnTo>
                  <a:lnTo>
                    <a:pt x="57436" y="65532"/>
                  </a:lnTo>
                  <a:lnTo>
                    <a:pt x="57436" y="65913"/>
                  </a:lnTo>
                  <a:lnTo>
                    <a:pt x="58769" y="66866"/>
                  </a:lnTo>
                  <a:lnTo>
                    <a:pt x="59722" y="67913"/>
                  </a:lnTo>
                  <a:lnTo>
                    <a:pt x="59055" y="70866"/>
                  </a:lnTo>
                  <a:lnTo>
                    <a:pt x="58769" y="71438"/>
                  </a:lnTo>
                  <a:lnTo>
                    <a:pt x="58388" y="71438"/>
                  </a:lnTo>
                  <a:lnTo>
                    <a:pt x="56769" y="72485"/>
                  </a:lnTo>
                  <a:lnTo>
                    <a:pt x="56483" y="72485"/>
                  </a:lnTo>
                  <a:lnTo>
                    <a:pt x="56102" y="73152"/>
                  </a:lnTo>
                  <a:lnTo>
                    <a:pt x="55817" y="75057"/>
                  </a:lnTo>
                  <a:lnTo>
                    <a:pt x="55435" y="75438"/>
                  </a:lnTo>
                  <a:lnTo>
                    <a:pt x="55817" y="76391"/>
                  </a:lnTo>
                  <a:lnTo>
                    <a:pt x="55435" y="77057"/>
                  </a:lnTo>
                  <a:lnTo>
                    <a:pt x="55435" y="77724"/>
                  </a:lnTo>
                  <a:lnTo>
                    <a:pt x="54197" y="79058"/>
                  </a:lnTo>
                  <a:lnTo>
                    <a:pt x="52197" y="82963"/>
                  </a:lnTo>
                  <a:lnTo>
                    <a:pt x="51530" y="83915"/>
                  </a:lnTo>
                  <a:lnTo>
                    <a:pt x="51530" y="84582"/>
                  </a:lnTo>
                  <a:lnTo>
                    <a:pt x="50197" y="85630"/>
                  </a:lnTo>
                  <a:lnTo>
                    <a:pt x="50197" y="86297"/>
                  </a:lnTo>
                  <a:lnTo>
                    <a:pt x="49244" y="86582"/>
                  </a:lnTo>
                  <a:lnTo>
                    <a:pt x="48863" y="86582"/>
                  </a:lnTo>
                  <a:lnTo>
                    <a:pt x="47244" y="84296"/>
                  </a:lnTo>
                  <a:lnTo>
                    <a:pt x="46577" y="84963"/>
                  </a:lnTo>
                  <a:lnTo>
                    <a:pt x="46577" y="85916"/>
                  </a:lnTo>
                  <a:lnTo>
                    <a:pt x="45910" y="86297"/>
                  </a:lnTo>
                  <a:lnTo>
                    <a:pt x="44672" y="86582"/>
                  </a:lnTo>
                  <a:lnTo>
                    <a:pt x="42672" y="85916"/>
                  </a:lnTo>
                  <a:lnTo>
                    <a:pt x="41719" y="85916"/>
                  </a:lnTo>
                  <a:lnTo>
                    <a:pt x="40386" y="85249"/>
                  </a:lnTo>
                  <a:lnTo>
                    <a:pt x="39338" y="85630"/>
                  </a:lnTo>
                  <a:lnTo>
                    <a:pt x="39052" y="84963"/>
                  </a:lnTo>
                  <a:lnTo>
                    <a:pt x="38386" y="84963"/>
                  </a:lnTo>
                  <a:lnTo>
                    <a:pt x="37719" y="84296"/>
                  </a:lnTo>
                  <a:lnTo>
                    <a:pt x="37719" y="83629"/>
                  </a:lnTo>
                  <a:lnTo>
                    <a:pt x="37433" y="83344"/>
                  </a:lnTo>
                  <a:lnTo>
                    <a:pt x="36767" y="82296"/>
                  </a:lnTo>
                  <a:lnTo>
                    <a:pt x="36385" y="82677"/>
                  </a:lnTo>
                  <a:lnTo>
                    <a:pt x="36100" y="81629"/>
                  </a:lnTo>
                  <a:lnTo>
                    <a:pt x="36100" y="81344"/>
                  </a:lnTo>
                  <a:lnTo>
                    <a:pt x="35814" y="80963"/>
                  </a:lnTo>
                  <a:lnTo>
                    <a:pt x="34766" y="81344"/>
                  </a:lnTo>
                  <a:lnTo>
                    <a:pt x="34099" y="80963"/>
                  </a:lnTo>
                  <a:lnTo>
                    <a:pt x="33814" y="81629"/>
                  </a:lnTo>
                  <a:lnTo>
                    <a:pt x="32861" y="82010"/>
                  </a:lnTo>
                  <a:lnTo>
                    <a:pt x="31147" y="82296"/>
                  </a:lnTo>
                  <a:lnTo>
                    <a:pt x="30194" y="82296"/>
                  </a:lnTo>
                  <a:lnTo>
                    <a:pt x="30480" y="82010"/>
                  </a:lnTo>
                  <a:lnTo>
                    <a:pt x="30194" y="80010"/>
                  </a:lnTo>
                  <a:lnTo>
                    <a:pt x="30480" y="78677"/>
                  </a:lnTo>
                  <a:lnTo>
                    <a:pt x="30194" y="78010"/>
                  </a:lnTo>
                  <a:lnTo>
                    <a:pt x="30480" y="77724"/>
                  </a:lnTo>
                  <a:lnTo>
                    <a:pt x="30861" y="76772"/>
                  </a:lnTo>
                  <a:lnTo>
                    <a:pt x="31147" y="76391"/>
                  </a:lnTo>
                  <a:lnTo>
                    <a:pt x="30480" y="75724"/>
                  </a:lnTo>
                  <a:lnTo>
                    <a:pt x="30194" y="74771"/>
                  </a:lnTo>
                  <a:lnTo>
                    <a:pt x="29527" y="74105"/>
                  </a:lnTo>
                  <a:lnTo>
                    <a:pt x="29527" y="73819"/>
                  </a:lnTo>
                  <a:lnTo>
                    <a:pt x="29242" y="74105"/>
                  </a:lnTo>
                  <a:lnTo>
                    <a:pt x="29242" y="74771"/>
                  </a:lnTo>
                  <a:lnTo>
                    <a:pt x="28861" y="75057"/>
                  </a:lnTo>
                  <a:lnTo>
                    <a:pt x="26956" y="75057"/>
                  </a:lnTo>
                  <a:lnTo>
                    <a:pt x="25908" y="75438"/>
                  </a:lnTo>
                  <a:lnTo>
                    <a:pt x="25241" y="75724"/>
                  </a:lnTo>
                  <a:lnTo>
                    <a:pt x="24955" y="75724"/>
                  </a:lnTo>
                  <a:lnTo>
                    <a:pt x="24955" y="76391"/>
                  </a:lnTo>
                  <a:lnTo>
                    <a:pt x="24003" y="76772"/>
                  </a:lnTo>
                  <a:lnTo>
                    <a:pt x="23336" y="77438"/>
                  </a:lnTo>
                  <a:lnTo>
                    <a:pt x="22669" y="77438"/>
                  </a:lnTo>
                  <a:lnTo>
                    <a:pt x="21622" y="77057"/>
                  </a:lnTo>
                  <a:lnTo>
                    <a:pt x="21622" y="77438"/>
                  </a:lnTo>
                  <a:lnTo>
                    <a:pt x="21050" y="77724"/>
                  </a:lnTo>
                  <a:lnTo>
                    <a:pt x="20669" y="79058"/>
                  </a:lnTo>
                  <a:lnTo>
                    <a:pt x="20002" y="80391"/>
                  </a:lnTo>
                  <a:lnTo>
                    <a:pt x="20002" y="82296"/>
                  </a:lnTo>
                  <a:lnTo>
                    <a:pt x="18383" y="80391"/>
                  </a:lnTo>
                  <a:lnTo>
                    <a:pt x="17717" y="79724"/>
                  </a:lnTo>
                  <a:lnTo>
                    <a:pt x="17717" y="76105"/>
                  </a:lnTo>
                  <a:lnTo>
                    <a:pt x="17431" y="76105"/>
                  </a:lnTo>
                  <a:lnTo>
                    <a:pt x="15716" y="75438"/>
                  </a:lnTo>
                  <a:lnTo>
                    <a:pt x="14478" y="76105"/>
                  </a:lnTo>
                  <a:lnTo>
                    <a:pt x="13430" y="76391"/>
                  </a:lnTo>
                  <a:lnTo>
                    <a:pt x="12478" y="77057"/>
                  </a:lnTo>
                  <a:lnTo>
                    <a:pt x="11525" y="76772"/>
                  </a:lnTo>
                  <a:lnTo>
                    <a:pt x="10477" y="76772"/>
                  </a:lnTo>
                  <a:lnTo>
                    <a:pt x="7906" y="76105"/>
                  </a:lnTo>
                  <a:lnTo>
                    <a:pt x="7525" y="75057"/>
                  </a:lnTo>
                  <a:lnTo>
                    <a:pt x="7525" y="74486"/>
                  </a:lnTo>
                  <a:lnTo>
                    <a:pt x="8572" y="74105"/>
                  </a:lnTo>
                  <a:lnTo>
                    <a:pt x="8858" y="73819"/>
                  </a:lnTo>
                  <a:lnTo>
                    <a:pt x="8858" y="73152"/>
                  </a:lnTo>
                  <a:lnTo>
                    <a:pt x="8572" y="72485"/>
                  </a:lnTo>
                  <a:lnTo>
                    <a:pt x="8572" y="70485"/>
                  </a:lnTo>
                  <a:lnTo>
                    <a:pt x="8192" y="68199"/>
                  </a:lnTo>
                  <a:lnTo>
                    <a:pt x="8192" y="67532"/>
                  </a:lnTo>
                  <a:lnTo>
                    <a:pt x="9811" y="66580"/>
                  </a:lnTo>
                  <a:lnTo>
                    <a:pt x="12192" y="66580"/>
                  </a:lnTo>
                  <a:lnTo>
                    <a:pt x="14478" y="66199"/>
                  </a:lnTo>
                  <a:lnTo>
                    <a:pt x="14764" y="65246"/>
                  </a:lnTo>
                  <a:lnTo>
                    <a:pt x="15716" y="64580"/>
                  </a:lnTo>
                  <a:lnTo>
                    <a:pt x="16764" y="64580"/>
                  </a:lnTo>
                  <a:lnTo>
                    <a:pt x="17431" y="62579"/>
                  </a:lnTo>
                  <a:lnTo>
                    <a:pt x="17717" y="60960"/>
                  </a:lnTo>
                  <a:lnTo>
                    <a:pt x="17717" y="57721"/>
                  </a:lnTo>
                  <a:lnTo>
                    <a:pt x="15430" y="55055"/>
                  </a:lnTo>
                  <a:lnTo>
                    <a:pt x="15430" y="51149"/>
                  </a:lnTo>
                  <a:lnTo>
                    <a:pt x="15716" y="50483"/>
                  </a:lnTo>
                  <a:lnTo>
                    <a:pt x="14097" y="47816"/>
                  </a:lnTo>
                  <a:lnTo>
                    <a:pt x="14764" y="47244"/>
                  </a:lnTo>
                  <a:lnTo>
                    <a:pt x="14097" y="46577"/>
                  </a:lnTo>
                  <a:lnTo>
                    <a:pt x="13811" y="45911"/>
                  </a:lnTo>
                  <a:lnTo>
                    <a:pt x="13144" y="44863"/>
                  </a:lnTo>
                  <a:lnTo>
                    <a:pt x="13811" y="42958"/>
                  </a:lnTo>
                  <a:lnTo>
                    <a:pt x="14097" y="41624"/>
                  </a:lnTo>
                  <a:lnTo>
                    <a:pt x="13811" y="40958"/>
                  </a:lnTo>
                  <a:lnTo>
                    <a:pt x="13811" y="39624"/>
                  </a:lnTo>
                  <a:lnTo>
                    <a:pt x="14764" y="38005"/>
                  </a:lnTo>
                  <a:lnTo>
                    <a:pt x="14764" y="37052"/>
                  </a:lnTo>
                  <a:lnTo>
                    <a:pt x="14097" y="34766"/>
                  </a:lnTo>
                  <a:lnTo>
                    <a:pt x="14478" y="34385"/>
                  </a:lnTo>
                  <a:lnTo>
                    <a:pt x="14097" y="33719"/>
                  </a:lnTo>
                  <a:lnTo>
                    <a:pt x="13811" y="33719"/>
                  </a:lnTo>
                  <a:lnTo>
                    <a:pt x="13144" y="32766"/>
                  </a:lnTo>
                  <a:lnTo>
                    <a:pt x="12763" y="32480"/>
                  </a:lnTo>
                  <a:lnTo>
                    <a:pt x="12478" y="32480"/>
                  </a:lnTo>
                  <a:lnTo>
                    <a:pt x="10477" y="31433"/>
                  </a:lnTo>
                  <a:lnTo>
                    <a:pt x="8858" y="30480"/>
                  </a:lnTo>
                  <a:lnTo>
                    <a:pt x="8192" y="30480"/>
                  </a:lnTo>
                  <a:lnTo>
                    <a:pt x="7239" y="30099"/>
                  </a:lnTo>
                  <a:lnTo>
                    <a:pt x="6572" y="29528"/>
                  </a:lnTo>
                  <a:lnTo>
                    <a:pt x="6572" y="28480"/>
                  </a:lnTo>
                  <a:lnTo>
                    <a:pt x="6858" y="28480"/>
                  </a:lnTo>
                  <a:lnTo>
                    <a:pt x="6858" y="28194"/>
                  </a:lnTo>
                  <a:lnTo>
                    <a:pt x="6572" y="27527"/>
                  </a:lnTo>
                  <a:lnTo>
                    <a:pt x="6572" y="26861"/>
                  </a:lnTo>
                  <a:lnTo>
                    <a:pt x="5239" y="25241"/>
                  </a:lnTo>
                  <a:lnTo>
                    <a:pt x="5620" y="24860"/>
                  </a:lnTo>
                  <a:lnTo>
                    <a:pt x="6858" y="24194"/>
                  </a:lnTo>
                  <a:lnTo>
                    <a:pt x="7239" y="25241"/>
                  </a:lnTo>
                  <a:lnTo>
                    <a:pt x="7239" y="25527"/>
                  </a:lnTo>
                  <a:lnTo>
                    <a:pt x="9525" y="25908"/>
                  </a:lnTo>
                  <a:lnTo>
                    <a:pt x="9811" y="25908"/>
                  </a:lnTo>
                  <a:lnTo>
                    <a:pt x="10477" y="24860"/>
                  </a:lnTo>
                  <a:lnTo>
                    <a:pt x="10192" y="24575"/>
                  </a:lnTo>
                  <a:lnTo>
                    <a:pt x="9811" y="23622"/>
                  </a:lnTo>
                  <a:lnTo>
                    <a:pt x="10477" y="22289"/>
                  </a:lnTo>
                  <a:lnTo>
                    <a:pt x="9811" y="21908"/>
                  </a:lnTo>
                  <a:lnTo>
                    <a:pt x="10192" y="21622"/>
                  </a:lnTo>
                  <a:lnTo>
                    <a:pt x="9811" y="20288"/>
                  </a:lnTo>
                  <a:lnTo>
                    <a:pt x="9811" y="19622"/>
                  </a:lnTo>
                  <a:lnTo>
                    <a:pt x="8572" y="18288"/>
                  </a:lnTo>
                  <a:lnTo>
                    <a:pt x="8572" y="17336"/>
                  </a:lnTo>
                  <a:lnTo>
                    <a:pt x="6858" y="17050"/>
                  </a:lnTo>
                  <a:lnTo>
                    <a:pt x="6858" y="16669"/>
                  </a:lnTo>
                  <a:lnTo>
                    <a:pt x="6572" y="16669"/>
                  </a:lnTo>
                  <a:lnTo>
                    <a:pt x="5905" y="16383"/>
                  </a:lnTo>
                  <a:lnTo>
                    <a:pt x="5905" y="14764"/>
                  </a:lnTo>
                  <a:lnTo>
                    <a:pt x="6286" y="13430"/>
                  </a:lnTo>
                  <a:lnTo>
                    <a:pt x="6286" y="13049"/>
                  </a:lnTo>
                  <a:lnTo>
                    <a:pt x="5905" y="12383"/>
                  </a:lnTo>
                  <a:lnTo>
                    <a:pt x="5239" y="12097"/>
                  </a:lnTo>
                  <a:lnTo>
                    <a:pt x="4572" y="11144"/>
                  </a:lnTo>
                  <a:lnTo>
                    <a:pt x="4572" y="9144"/>
                  </a:lnTo>
                  <a:lnTo>
                    <a:pt x="4953" y="8858"/>
                  </a:lnTo>
                  <a:lnTo>
                    <a:pt x="5239" y="8858"/>
                  </a:lnTo>
                  <a:lnTo>
                    <a:pt x="5239" y="8477"/>
                  </a:lnTo>
                  <a:lnTo>
                    <a:pt x="5620" y="7525"/>
                  </a:lnTo>
                  <a:lnTo>
                    <a:pt x="6286" y="7525"/>
                  </a:lnTo>
                  <a:lnTo>
                    <a:pt x="6286" y="7144"/>
                  </a:lnTo>
                  <a:lnTo>
                    <a:pt x="6572" y="7144"/>
                  </a:lnTo>
                  <a:lnTo>
                    <a:pt x="6572" y="6858"/>
                  </a:lnTo>
                  <a:lnTo>
                    <a:pt x="5905" y="6477"/>
                  </a:lnTo>
                  <a:lnTo>
                    <a:pt x="5905" y="6191"/>
                  </a:lnTo>
                  <a:lnTo>
                    <a:pt x="5620" y="5906"/>
                  </a:lnTo>
                  <a:lnTo>
                    <a:pt x="4953" y="5906"/>
                  </a:lnTo>
                  <a:lnTo>
                    <a:pt x="4286" y="5525"/>
                  </a:lnTo>
                  <a:lnTo>
                    <a:pt x="3905" y="4858"/>
                  </a:lnTo>
                  <a:lnTo>
                    <a:pt x="3905" y="4191"/>
                  </a:lnTo>
                  <a:lnTo>
                    <a:pt x="2953" y="4191"/>
                  </a:lnTo>
                  <a:lnTo>
                    <a:pt x="381" y="2953"/>
                  </a:lnTo>
                  <a:lnTo>
                    <a:pt x="381" y="2572"/>
                  </a:lnTo>
                  <a:lnTo>
                    <a:pt x="667" y="2572"/>
                  </a:lnTo>
                  <a:lnTo>
                    <a:pt x="667" y="1619"/>
                  </a:lnTo>
                  <a:lnTo>
                    <a:pt x="0" y="1619"/>
                  </a:lnTo>
                  <a:lnTo>
                    <a:pt x="381" y="1238"/>
                  </a:lnTo>
                  <a:lnTo>
                    <a:pt x="952" y="1238"/>
                  </a:lnTo>
                  <a:lnTo>
                    <a:pt x="952" y="952"/>
                  </a:lnTo>
                  <a:lnTo>
                    <a:pt x="2000" y="952"/>
                  </a:lnTo>
                  <a:lnTo>
                    <a:pt x="2000" y="1238"/>
                  </a:lnTo>
                  <a:lnTo>
                    <a:pt x="2286" y="1238"/>
                  </a:lnTo>
                  <a:lnTo>
                    <a:pt x="2286" y="1619"/>
                  </a:lnTo>
                  <a:lnTo>
                    <a:pt x="3334" y="1619"/>
                  </a:lnTo>
                  <a:lnTo>
                    <a:pt x="3334" y="2572"/>
                  </a:lnTo>
                  <a:lnTo>
                    <a:pt x="4286" y="2572"/>
                  </a:lnTo>
                  <a:lnTo>
                    <a:pt x="4572" y="2953"/>
                  </a:lnTo>
                  <a:lnTo>
                    <a:pt x="4953" y="2953"/>
                  </a:lnTo>
                  <a:lnTo>
                    <a:pt x="5239" y="3239"/>
                  </a:lnTo>
                  <a:lnTo>
                    <a:pt x="5905" y="3239"/>
                  </a:lnTo>
                  <a:lnTo>
                    <a:pt x="5905" y="2953"/>
                  </a:lnTo>
                  <a:lnTo>
                    <a:pt x="5905" y="3239"/>
                  </a:lnTo>
                  <a:lnTo>
                    <a:pt x="6286" y="3239"/>
                  </a:lnTo>
                  <a:lnTo>
                    <a:pt x="6286" y="3524"/>
                  </a:lnTo>
                  <a:lnTo>
                    <a:pt x="6572" y="3524"/>
                  </a:lnTo>
                  <a:lnTo>
                    <a:pt x="7906" y="3905"/>
                  </a:lnTo>
                  <a:lnTo>
                    <a:pt x="8572" y="3524"/>
                  </a:lnTo>
                  <a:lnTo>
                    <a:pt x="8858" y="3524"/>
                  </a:lnTo>
                  <a:lnTo>
                    <a:pt x="9525" y="3239"/>
                  </a:lnTo>
                  <a:lnTo>
                    <a:pt x="9811" y="3524"/>
                  </a:lnTo>
                  <a:lnTo>
                    <a:pt x="9811" y="2953"/>
                  </a:lnTo>
                  <a:lnTo>
                    <a:pt x="10477" y="2953"/>
                  </a:lnTo>
                  <a:lnTo>
                    <a:pt x="10192" y="2572"/>
                  </a:lnTo>
                  <a:lnTo>
                    <a:pt x="10858" y="2572"/>
                  </a:lnTo>
                  <a:lnTo>
                    <a:pt x="10858" y="2953"/>
                  </a:lnTo>
                  <a:lnTo>
                    <a:pt x="11811" y="2953"/>
                  </a:lnTo>
                  <a:lnTo>
                    <a:pt x="11811" y="2572"/>
                  </a:lnTo>
                  <a:lnTo>
                    <a:pt x="12763" y="2572"/>
                  </a:lnTo>
                  <a:lnTo>
                    <a:pt x="12763" y="1238"/>
                  </a:lnTo>
                  <a:lnTo>
                    <a:pt x="12478" y="1238"/>
                  </a:lnTo>
                  <a:lnTo>
                    <a:pt x="12192" y="952"/>
                  </a:lnTo>
                  <a:lnTo>
                    <a:pt x="12478" y="572"/>
                  </a:lnTo>
                  <a:lnTo>
                    <a:pt x="13430" y="572"/>
                  </a:lnTo>
                  <a:lnTo>
                    <a:pt x="13430" y="952"/>
                  </a:lnTo>
                  <a:lnTo>
                    <a:pt x="13430" y="572"/>
                  </a:lnTo>
                  <a:lnTo>
                    <a:pt x="13811" y="572"/>
                  </a:lnTo>
                  <a:lnTo>
                    <a:pt x="13811" y="286"/>
                  </a:lnTo>
                  <a:lnTo>
                    <a:pt x="14097" y="286"/>
                  </a:lnTo>
                  <a:lnTo>
                    <a:pt x="14097" y="0"/>
                  </a:lnTo>
                  <a:lnTo>
                    <a:pt x="14097" y="572"/>
                  </a:lnTo>
                  <a:lnTo>
                    <a:pt x="14478" y="572"/>
                  </a:lnTo>
                  <a:lnTo>
                    <a:pt x="14764" y="286"/>
                  </a:lnTo>
                  <a:lnTo>
                    <a:pt x="14764" y="572"/>
                  </a:lnTo>
                  <a:lnTo>
                    <a:pt x="15145" y="286"/>
                  </a:lnTo>
                  <a:lnTo>
                    <a:pt x="15145" y="572"/>
                  </a:lnTo>
                  <a:lnTo>
                    <a:pt x="14764" y="572"/>
                  </a:lnTo>
                  <a:lnTo>
                    <a:pt x="14764" y="1238"/>
                  </a:lnTo>
                  <a:lnTo>
                    <a:pt x="15716" y="1238"/>
                  </a:lnTo>
                  <a:lnTo>
                    <a:pt x="15716" y="572"/>
                  </a:lnTo>
                  <a:lnTo>
                    <a:pt x="15716" y="952"/>
                  </a:lnTo>
                  <a:lnTo>
                    <a:pt x="16097" y="952"/>
                  </a:lnTo>
                  <a:lnTo>
                    <a:pt x="16097" y="1238"/>
                  </a:lnTo>
                  <a:lnTo>
                    <a:pt x="15716" y="1619"/>
                  </a:lnTo>
                  <a:lnTo>
                    <a:pt x="15716" y="1905"/>
                  </a:lnTo>
                  <a:lnTo>
                    <a:pt x="15430" y="1905"/>
                  </a:lnTo>
                  <a:lnTo>
                    <a:pt x="15430" y="2953"/>
                  </a:lnTo>
                  <a:lnTo>
                    <a:pt x="15145" y="2953"/>
                  </a:lnTo>
                  <a:lnTo>
                    <a:pt x="15145" y="3239"/>
                  </a:lnTo>
                  <a:lnTo>
                    <a:pt x="14764" y="3239"/>
                  </a:lnTo>
                  <a:lnTo>
                    <a:pt x="14764" y="3524"/>
                  </a:lnTo>
                  <a:lnTo>
                    <a:pt x="14478" y="3524"/>
                  </a:lnTo>
                  <a:lnTo>
                    <a:pt x="14478" y="3239"/>
                  </a:lnTo>
                  <a:lnTo>
                    <a:pt x="14764" y="3239"/>
                  </a:lnTo>
                  <a:lnTo>
                    <a:pt x="14097" y="3239"/>
                  </a:lnTo>
                  <a:lnTo>
                    <a:pt x="14097" y="4191"/>
                  </a:lnTo>
                  <a:lnTo>
                    <a:pt x="14478" y="4191"/>
                  </a:lnTo>
                  <a:lnTo>
                    <a:pt x="14097" y="4191"/>
                  </a:lnTo>
                  <a:lnTo>
                    <a:pt x="14478" y="4572"/>
                  </a:lnTo>
                  <a:lnTo>
                    <a:pt x="14478" y="4858"/>
                  </a:lnTo>
                  <a:lnTo>
                    <a:pt x="14764" y="4858"/>
                  </a:lnTo>
                  <a:lnTo>
                    <a:pt x="14764" y="5525"/>
                  </a:lnTo>
                  <a:lnTo>
                    <a:pt x="15430" y="5525"/>
                  </a:lnTo>
                  <a:lnTo>
                    <a:pt x="15430" y="5906"/>
                  </a:lnTo>
                  <a:lnTo>
                    <a:pt x="15716" y="5906"/>
                  </a:lnTo>
                  <a:lnTo>
                    <a:pt x="15716" y="6191"/>
                  </a:lnTo>
                  <a:lnTo>
                    <a:pt x="16097" y="6477"/>
                  </a:lnTo>
                  <a:lnTo>
                    <a:pt x="15716" y="6477"/>
                  </a:lnTo>
                  <a:lnTo>
                    <a:pt x="16097" y="6477"/>
                  </a:lnTo>
                  <a:lnTo>
                    <a:pt x="16097" y="7144"/>
                  </a:lnTo>
                  <a:lnTo>
                    <a:pt x="17431" y="7144"/>
                  </a:lnTo>
                  <a:lnTo>
                    <a:pt x="17431" y="7811"/>
                  </a:lnTo>
                  <a:lnTo>
                    <a:pt x="17717" y="7811"/>
                  </a:lnTo>
                  <a:lnTo>
                    <a:pt x="17717" y="8192"/>
                  </a:lnTo>
                  <a:lnTo>
                    <a:pt x="18383" y="8477"/>
                  </a:lnTo>
                  <a:lnTo>
                    <a:pt x="20002" y="8477"/>
                  </a:lnTo>
                  <a:lnTo>
                    <a:pt x="20383" y="8192"/>
                  </a:lnTo>
                  <a:lnTo>
                    <a:pt x="21336" y="8192"/>
                  </a:lnTo>
                  <a:lnTo>
                    <a:pt x="21336" y="7811"/>
                  </a:lnTo>
                  <a:lnTo>
                    <a:pt x="21622" y="7811"/>
                  </a:lnTo>
                  <a:lnTo>
                    <a:pt x="21622" y="8192"/>
                  </a:lnTo>
                  <a:lnTo>
                    <a:pt x="22003" y="7811"/>
                  </a:lnTo>
                  <a:lnTo>
                    <a:pt x="22669" y="7811"/>
                  </a:lnTo>
                  <a:lnTo>
                    <a:pt x="22669" y="7525"/>
                  </a:lnTo>
                  <a:lnTo>
                    <a:pt x="22669" y="7811"/>
                  </a:lnTo>
                  <a:lnTo>
                    <a:pt x="22955" y="7525"/>
                  </a:lnTo>
                  <a:lnTo>
                    <a:pt x="22955" y="7811"/>
                  </a:lnTo>
                  <a:lnTo>
                    <a:pt x="23336" y="7811"/>
                  </a:lnTo>
                  <a:lnTo>
                    <a:pt x="23336" y="7525"/>
                  </a:lnTo>
                  <a:lnTo>
                    <a:pt x="24574" y="7525"/>
                  </a:lnTo>
                  <a:lnTo>
                    <a:pt x="24955" y="7144"/>
                  </a:lnTo>
                  <a:lnTo>
                    <a:pt x="26289" y="7144"/>
                  </a:lnTo>
                  <a:lnTo>
                    <a:pt x="26289" y="6858"/>
                  </a:lnTo>
                  <a:lnTo>
                    <a:pt x="26575" y="7144"/>
                  </a:lnTo>
                  <a:lnTo>
                    <a:pt x="27527" y="7144"/>
                  </a:lnTo>
                  <a:lnTo>
                    <a:pt x="27527" y="7525"/>
                  </a:lnTo>
                  <a:lnTo>
                    <a:pt x="28861" y="7525"/>
                  </a:lnTo>
                  <a:lnTo>
                    <a:pt x="28861" y="7811"/>
                  </a:lnTo>
                  <a:lnTo>
                    <a:pt x="29527" y="7811"/>
                  </a:lnTo>
                  <a:lnTo>
                    <a:pt x="29242" y="7811"/>
                  </a:lnTo>
                  <a:lnTo>
                    <a:pt x="30861" y="8192"/>
                  </a:lnTo>
                  <a:lnTo>
                    <a:pt x="30861" y="7811"/>
                  </a:lnTo>
                  <a:lnTo>
                    <a:pt x="33147" y="7811"/>
                  </a:lnTo>
                  <a:lnTo>
                    <a:pt x="33814" y="8477"/>
                  </a:lnTo>
                  <a:lnTo>
                    <a:pt x="33814" y="9144"/>
                  </a:lnTo>
                  <a:lnTo>
                    <a:pt x="34099" y="9430"/>
                  </a:lnTo>
                  <a:lnTo>
                    <a:pt x="34099" y="10097"/>
                  </a:lnTo>
                  <a:lnTo>
                    <a:pt x="34480" y="10763"/>
                  </a:lnTo>
                  <a:lnTo>
                    <a:pt x="34766" y="11811"/>
                  </a:lnTo>
                  <a:lnTo>
                    <a:pt x="35147" y="12097"/>
                  </a:lnTo>
                  <a:lnTo>
                    <a:pt x="35147" y="12383"/>
                  </a:lnTo>
                  <a:lnTo>
                    <a:pt x="35433" y="12383"/>
                  </a:lnTo>
                  <a:lnTo>
                    <a:pt x="36385" y="12764"/>
                  </a:lnTo>
                  <a:lnTo>
                    <a:pt x="36385" y="13049"/>
                  </a:lnTo>
                  <a:lnTo>
                    <a:pt x="37052" y="13049"/>
                  </a:lnTo>
                  <a:lnTo>
                    <a:pt x="37052" y="13430"/>
                  </a:lnTo>
                  <a:lnTo>
                    <a:pt x="37433" y="13716"/>
                  </a:lnTo>
                  <a:lnTo>
                    <a:pt x="38100" y="14097"/>
                  </a:lnTo>
                  <a:lnTo>
                    <a:pt x="37719" y="14097"/>
                  </a:lnTo>
                  <a:lnTo>
                    <a:pt x="38386" y="14383"/>
                  </a:lnTo>
                  <a:lnTo>
                    <a:pt x="38767" y="14383"/>
                  </a:lnTo>
                  <a:lnTo>
                    <a:pt x="39052" y="14764"/>
                  </a:lnTo>
                  <a:lnTo>
                    <a:pt x="39719" y="16002"/>
                  </a:lnTo>
                  <a:lnTo>
                    <a:pt x="39338" y="16669"/>
                  </a:lnTo>
                  <a:lnTo>
                    <a:pt x="39719" y="17050"/>
                  </a:lnTo>
                  <a:lnTo>
                    <a:pt x="39719" y="16669"/>
                  </a:lnTo>
                  <a:lnTo>
                    <a:pt x="39719" y="17050"/>
                  </a:lnTo>
                  <a:lnTo>
                    <a:pt x="40005" y="17050"/>
                  </a:lnTo>
                  <a:lnTo>
                    <a:pt x="40672" y="17717"/>
                  </a:lnTo>
                  <a:lnTo>
                    <a:pt x="40672" y="18002"/>
                  </a:lnTo>
                  <a:lnTo>
                    <a:pt x="41053" y="18002"/>
                  </a:lnTo>
                  <a:lnTo>
                    <a:pt x="41719" y="18288"/>
                  </a:lnTo>
                  <a:lnTo>
                    <a:pt x="42005" y="18288"/>
                  </a:lnTo>
                  <a:lnTo>
                    <a:pt x="42291" y="18669"/>
                  </a:lnTo>
                  <a:lnTo>
                    <a:pt x="42672" y="18669"/>
                  </a:lnTo>
                  <a:lnTo>
                    <a:pt x="42672" y="18955"/>
                  </a:lnTo>
                  <a:lnTo>
                    <a:pt x="42958" y="18955"/>
                  </a:lnTo>
                  <a:lnTo>
                    <a:pt x="42958" y="19336"/>
                  </a:lnTo>
                  <a:lnTo>
                    <a:pt x="43624" y="19336"/>
                  </a:lnTo>
                  <a:lnTo>
                    <a:pt x="44005" y="19622"/>
                  </a:lnTo>
                  <a:lnTo>
                    <a:pt x="44291" y="19622"/>
                  </a:lnTo>
                  <a:lnTo>
                    <a:pt x="44291" y="20288"/>
                  </a:lnTo>
                  <a:lnTo>
                    <a:pt x="44672" y="20288"/>
                  </a:lnTo>
                  <a:lnTo>
                    <a:pt x="45244" y="20955"/>
                  </a:lnTo>
                  <a:lnTo>
                    <a:pt x="45625" y="20955"/>
                  </a:lnTo>
                  <a:lnTo>
                    <a:pt x="45625" y="21241"/>
                  </a:lnTo>
                  <a:lnTo>
                    <a:pt x="46292" y="21241"/>
                  </a:lnTo>
                  <a:lnTo>
                    <a:pt x="46292" y="20955"/>
                  </a:lnTo>
                  <a:lnTo>
                    <a:pt x="46958" y="20955"/>
                  </a:lnTo>
                  <a:lnTo>
                    <a:pt x="46958" y="21241"/>
                  </a:lnTo>
                  <a:lnTo>
                    <a:pt x="47625" y="21908"/>
                  </a:lnTo>
                  <a:lnTo>
                    <a:pt x="47911" y="21908"/>
                  </a:lnTo>
                  <a:lnTo>
                    <a:pt x="47911" y="21622"/>
                  </a:lnTo>
                  <a:lnTo>
                    <a:pt x="48196" y="21908"/>
                  </a:lnTo>
                  <a:lnTo>
                    <a:pt x="48196" y="22289"/>
                  </a:lnTo>
                  <a:lnTo>
                    <a:pt x="49244" y="22289"/>
                  </a:lnTo>
                  <a:lnTo>
                    <a:pt x="49530" y="21908"/>
                  </a:lnTo>
                  <a:lnTo>
                    <a:pt x="49911" y="21908"/>
                  </a:lnTo>
                  <a:lnTo>
                    <a:pt x="49530" y="21622"/>
                  </a:lnTo>
                  <a:lnTo>
                    <a:pt x="50197" y="21622"/>
                  </a:lnTo>
                  <a:lnTo>
                    <a:pt x="49911" y="21908"/>
                  </a:lnTo>
                  <a:lnTo>
                    <a:pt x="50197" y="21908"/>
                  </a:lnTo>
                  <a:lnTo>
                    <a:pt x="50197" y="21622"/>
                  </a:lnTo>
                  <a:lnTo>
                    <a:pt x="50197" y="21908"/>
                  </a:lnTo>
                  <a:lnTo>
                    <a:pt x="50578" y="21622"/>
                  </a:lnTo>
                  <a:lnTo>
                    <a:pt x="50578" y="21908"/>
                  </a:lnTo>
                  <a:lnTo>
                    <a:pt x="51816" y="21908"/>
                  </a:lnTo>
                  <a:lnTo>
                    <a:pt x="51816" y="21622"/>
                  </a:lnTo>
                  <a:lnTo>
                    <a:pt x="52197" y="21622"/>
                  </a:lnTo>
                  <a:lnTo>
                    <a:pt x="52197" y="21241"/>
                  </a:lnTo>
                  <a:lnTo>
                    <a:pt x="52864" y="21241"/>
                  </a:lnTo>
                  <a:lnTo>
                    <a:pt x="52864" y="20669"/>
                  </a:lnTo>
                  <a:lnTo>
                    <a:pt x="53149" y="20669"/>
                  </a:lnTo>
                  <a:lnTo>
                    <a:pt x="53149" y="20955"/>
                  </a:lnTo>
                  <a:lnTo>
                    <a:pt x="53149" y="20288"/>
                  </a:lnTo>
                  <a:lnTo>
                    <a:pt x="53530" y="20288"/>
                  </a:lnTo>
                  <a:lnTo>
                    <a:pt x="53149" y="20288"/>
                  </a:lnTo>
                  <a:lnTo>
                    <a:pt x="53149" y="20003"/>
                  </a:lnTo>
                  <a:lnTo>
                    <a:pt x="53816" y="20003"/>
                  </a:lnTo>
                  <a:lnTo>
                    <a:pt x="53816" y="19622"/>
                  </a:lnTo>
                  <a:lnTo>
                    <a:pt x="53530" y="19336"/>
                  </a:lnTo>
                  <a:lnTo>
                    <a:pt x="53816" y="19336"/>
                  </a:lnTo>
                  <a:lnTo>
                    <a:pt x="53816" y="19622"/>
                  </a:lnTo>
                  <a:lnTo>
                    <a:pt x="54197" y="19336"/>
                  </a:lnTo>
                  <a:lnTo>
                    <a:pt x="54197" y="20288"/>
                  </a:lnTo>
                  <a:lnTo>
                    <a:pt x="54483" y="20288"/>
                  </a:lnTo>
                  <a:lnTo>
                    <a:pt x="54483" y="20669"/>
                  </a:lnTo>
                  <a:lnTo>
                    <a:pt x="54197" y="20669"/>
                  </a:lnTo>
                  <a:lnTo>
                    <a:pt x="54197" y="21241"/>
                  </a:lnTo>
                  <a:lnTo>
                    <a:pt x="54483" y="20955"/>
                  </a:lnTo>
                  <a:lnTo>
                    <a:pt x="54483" y="21241"/>
                  </a:lnTo>
                  <a:lnTo>
                    <a:pt x="54769" y="21241"/>
                  </a:lnTo>
                  <a:lnTo>
                    <a:pt x="54769" y="21622"/>
                  </a:lnTo>
                  <a:lnTo>
                    <a:pt x="56102" y="21622"/>
                  </a:lnTo>
                  <a:lnTo>
                    <a:pt x="55817" y="21241"/>
                  </a:lnTo>
                  <a:lnTo>
                    <a:pt x="56102" y="21241"/>
                  </a:lnTo>
                  <a:lnTo>
                    <a:pt x="56102" y="21622"/>
                  </a:lnTo>
                  <a:lnTo>
                    <a:pt x="56769" y="21241"/>
                  </a:lnTo>
                  <a:lnTo>
                    <a:pt x="56483" y="20955"/>
                  </a:lnTo>
                  <a:lnTo>
                    <a:pt x="56769" y="20955"/>
                  </a:lnTo>
                  <a:lnTo>
                    <a:pt x="56483" y="20955"/>
                  </a:lnTo>
                  <a:lnTo>
                    <a:pt x="56483" y="20669"/>
                  </a:lnTo>
                  <a:lnTo>
                    <a:pt x="56769" y="20669"/>
                  </a:lnTo>
                  <a:lnTo>
                    <a:pt x="56769" y="20955"/>
                  </a:lnTo>
                  <a:lnTo>
                    <a:pt x="56769" y="20669"/>
                  </a:lnTo>
                  <a:lnTo>
                    <a:pt x="57436" y="20669"/>
                  </a:lnTo>
                  <a:lnTo>
                    <a:pt x="57150" y="20955"/>
                  </a:lnTo>
                  <a:lnTo>
                    <a:pt x="57436" y="20955"/>
                  </a:lnTo>
                  <a:lnTo>
                    <a:pt x="57436" y="21241"/>
                  </a:lnTo>
                  <a:lnTo>
                    <a:pt x="57721" y="21622"/>
                  </a:lnTo>
                  <a:lnTo>
                    <a:pt x="58102" y="21622"/>
                  </a:lnTo>
                  <a:lnTo>
                    <a:pt x="58102" y="21908"/>
                  </a:lnTo>
                  <a:lnTo>
                    <a:pt x="58388" y="21908"/>
                  </a:lnTo>
                  <a:lnTo>
                    <a:pt x="58388" y="22289"/>
                  </a:lnTo>
                  <a:lnTo>
                    <a:pt x="58769" y="22289"/>
                  </a:lnTo>
                  <a:lnTo>
                    <a:pt x="58769" y="22574"/>
                  </a:lnTo>
                  <a:lnTo>
                    <a:pt x="59436" y="22574"/>
                  </a:lnTo>
                  <a:lnTo>
                    <a:pt x="59436" y="22289"/>
                  </a:lnTo>
                  <a:lnTo>
                    <a:pt x="59722" y="22574"/>
                  </a:lnTo>
                  <a:lnTo>
                    <a:pt x="60103" y="22289"/>
                  </a:lnTo>
                  <a:lnTo>
                    <a:pt x="60103" y="22574"/>
                  </a:lnTo>
                  <a:lnTo>
                    <a:pt x="60103" y="22289"/>
                  </a:lnTo>
                  <a:lnTo>
                    <a:pt x="60388" y="21908"/>
                  </a:lnTo>
                  <a:lnTo>
                    <a:pt x="60388" y="22289"/>
                  </a:lnTo>
                  <a:lnTo>
                    <a:pt x="60674" y="22289"/>
                  </a:lnTo>
                  <a:lnTo>
                    <a:pt x="60674" y="22574"/>
                  </a:lnTo>
                  <a:lnTo>
                    <a:pt x="60388" y="22574"/>
                  </a:lnTo>
                  <a:lnTo>
                    <a:pt x="60388" y="23908"/>
                  </a:lnTo>
                  <a:lnTo>
                    <a:pt x="60103" y="23908"/>
                  </a:lnTo>
                  <a:lnTo>
                    <a:pt x="60388" y="24194"/>
                  </a:lnTo>
                  <a:lnTo>
                    <a:pt x="60674" y="24194"/>
                  </a:lnTo>
                  <a:lnTo>
                    <a:pt x="60674" y="24575"/>
                  </a:lnTo>
                  <a:lnTo>
                    <a:pt x="62008" y="24575"/>
                  </a:lnTo>
                  <a:lnTo>
                    <a:pt x="62008" y="24194"/>
                  </a:lnTo>
                  <a:lnTo>
                    <a:pt x="61722" y="24194"/>
                  </a:lnTo>
                  <a:lnTo>
                    <a:pt x="62008" y="24194"/>
                  </a:lnTo>
                  <a:lnTo>
                    <a:pt x="62389" y="23908"/>
                  </a:lnTo>
                  <a:lnTo>
                    <a:pt x="62008" y="23908"/>
                  </a:lnTo>
                  <a:lnTo>
                    <a:pt x="63055" y="23908"/>
                  </a:lnTo>
                  <a:lnTo>
                    <a:pt x="63055" y="23622"/>
                  </a:lnTo>
                  <a:lnTo>
                    <a:pt x="64294" y="23622"/>
                  </a:lnTo>
                  <a:lnTo>
                    <a:pt x="64294" y="23241"/>
                  </a:lnTo>
                  <a:lnTo>
                    <a:pt x="64294" y="23622"/>
                  </a:lnTo>
                  <a:lnTo>
                    <a:pt x="64960" y="23622"/>
                  </a:lnTo>
                  <a:lnTo>
                    <a:pt x="64960" y="23241"/>
                  </a:lnTo>
                  <a:lnTo>
                    <a:pt x="65342" y="23241"/>
                  </a:lnTo>
                  <a:lnTo>
                    <a:pt x="65342" y="22955"/>
                  </a:lnTo>
                  <a:lnTo>
                    <a:pt x="66294" y="22955"/>
                  </a:lnTo>
                  <a:lnTo>
                    <a:pt x="66294" y="23241"/>
                  </a:lnTo>
                  <a:lnTo>
                    <a:pt x="66580" y="23241"/>
                  </a:lnTo>
                  <a:lnTo>
                    <a:pt x="66580" y="22955"/>
                  </a:lnTo>
                  <a:lnTo>
                    <a:pt x="66961" y="22955"/>
                  </a:lnTo>
                  <a:lnTo>
                    <a:pt x="66961" y="23241"/>
                  </a:lnTo>
                  <a:lnTo>
                    <a:pt x="67246" y="22955"/>
                  </a:lnTo>
                  <a:lnTo>
                    <a:pt x="67627" y="22955"/>
                  </a:lnTo>
                  <a:lnTo>
                    <a:pt x="67627" y="23241"/>
                  </a:lnTo>
                  <a:lnTo>
                    <a:pt x="67913" y="22955"/>
                  </a:lnTo>
                  <a:lnTo>
                    <a:pt x="67913" y="23241"/>
                  </a:lnTo>
                  <a:lnTo>
                    <a:pt x="68580" y="23241"/>
                  </a:lnTo>
                  <a:lnTo>
                    <a:pt x="68294" y="22955"/>
                  </a:lnTo>
                  <a:lnTo>
                    <a:pt x="69247" y="22955"/>
                  </a:lnTo>
                  <a:lnTo>
                    <a:pt x="69247" y="22574"/>
                  </a:lnTo>
                  <a:lnTo>
                    <a:pt x="69532" y="22955"/>
                  </a:lnTo>
                  <a:lnTo>
                    <a:pt x="69913" y="22955"/>
                  </a:lnTo>
                  <a:lnTo>
                    <a:pt x="69913" y="22574"/>
                  </a:lnTo>
                  <a:lnTo>
                    <a:pt x="69913" y="22955"/>
                  </a:lnTo>
                  <a:lnTo>
                    <a:pt x="70580" y="22289"/>
                  </a:lnTo>
                  <a:lnTo>
                    <a:pt x="70866" y="22289"/>
                  </a:lnTo>
                  <a:lnTo>
                    <a:pt x="70866" y="21908"/>
                  </a:lnTo>
                  <a:lnTo>
                    <a:pt x="71247" y="21908"/>
                  </a:lnTo>
                  <a:lnTo>
                    <a:pt x="70866" y="21622"/>
                  </a:lnTo>
                  <a:lnTo>
                    <a:pt x="71247" y="21622"/>
                  </a:lnTo>
                  <a:lnTo>
                    <a:pt x="70866" y="21622"/>
                  </a:lnTo>
                  <a:lnTo>
                    <a:pt x="70866" y="21241"/>
                  </a:lnTo>
                  <a:lnTo>
                    <a:pt x="71533" y="21241"/>
                  </a:lnTo>
                  <a:lnTo>
                    <a:pt x="71533" y="21622"/>
                  </a:lnTo>
                  <a:lnTo>
                    <a:pt x="71533" y="21241"/>
                  </a:lnTo>
                  <a:lnTo>
                    <a:pt x="71533" y="21622"/>
                  </a:lnTo>
                  <a:lnTo>
                    <a:pt x="71914" y="21622"/>
                  </a:lnTo>
                  <a:lnTo>
                    <a:pt x="71914" y="20955"/>
                  </a:lnTo>
                  <a:lnTo>
                    <a:pt x="72199" y="20955"/>
                  </a:lnTo>
                  <a:lnTo>
                    <a:pt x="72199" y="21241"/>
                  </a:lnTo>
                  <a:lnTo>
                    <a:pt x="72199" y="20955"/>
                  </a:lnTo>
                  <a:lnTo>
                    <a:pt x="72485" y="20955"/>
                  </a:lnTo>
                  <a:lnTo>
                    <a:pt x="72866" y="21241"/>
                  </a:lnTo>
                  <a:lnTo>
                    <a:pt x="73152" y="21241"/>
                  </a:lnTo>
                  <a:lnTo>
                    <a:pt x="72866" y="21241"/>
                  </a:lnTo>
                  <a:lnTo>
                    <a:pt x="73152" y="21241"/>
                  </a:lnTo>
                  <a:lnTo>
                    <a:pt x="73152" y="20955"/>
                  </a:lnTo>
                  <a:lnTo>
                    <a:pt x="73533" y="20955"/>
                  </a:lnTo>
                  <a:lnTo>
                    <a:pt x="73152" y="20955"/>
                  </a:lnTo>
                  <a:lnTo>
                    <a:pt x="73152" y="21241"/>
                  </a:lnTo>
                  <a:lnTo>
                    <a:pt x="73533" y="21241"/>
                  </a:lnTo>
                  <a:lnTo>
                    <a:pt x="73533" y="21622"/>
                  </a:lnTo>
                  <a:lnTo>
                    <a:pt x="73533" y="21241"/>
                  </a:lnTo>
                  <a:lnTo>
                    <a:pt x="73152" y="21241"/>
                  </a:lnTo>
                  <a:lnTo>
                    <a:pt x="73152" y="21622"/>
                  </a:lnTo>
                  <a:lnTo>
                    <a:pt x="73533" y="21622"/>
                  </a:lnTo>
                  <a:lnTo>
                    <a:pt x="73152" y="21622"/>
                  </a:lnTo>
                  <a:lnTo>
                    <a:pt x="72866" y="21908"/>
                  </a:lnTo>
                  <a:lnTo>
                    <a:pt x="72866" y="21622"/>
                  </a:lnTo>
                  <a:lnTo>
                    <a:pt x="72866" y="21908"/>
                  </a:lnTo>
                  <a:lnTo>
                    <a:pt x="72485" y="21908"/>
                  </a:lnTo>
                  <a:lnTo>
                    <a:pt x="72485" y="22289"/>
                  </a:lnTo>
                  <a:lnTo>
                    <a:pt x="72199" y="22289"/>
                  </a:lnTo>
                  <a:lnTo>
                    <a:pt x="72199" y="22574"/>
                  </a:lnTo>
                  <a:lnTo>
                    <a:pt x="71914" y="22574"/>
                  </a:lnTo>
                  <a:lnTo>
                    <a:pt x="71914" y="22955"/>
                  </a:lnTo>
                  <a:lnTo>
                    <a:pt x="71533" y="22955"/>
                  </a:lnTo>
                  <a:lnTo>
                    <a:pt x="71533" y="23241"/>
                  </a:lnTo>
                  <a:lnTo>
                    <a:pt x="71914" y="23241"/>
                  </a:lnTo>
                  <a:lnTo>
                    <a:pt x="71914" y="24194"/>
                  </a:lnTo>
                  <a:lnTo>
                    <a:pt x="71533" y="24575"/>
                  </a:lnTo>
                  <a:lnTo>
                    <a:pt x="70866" y="24575"/>
                  </a:lnTo>
                  <a:lnTo>
                    <a:pt x="70866" y="25241"/>
                  </a:lnTo>
                  <a:lnTo>
                    <a:pt x="70580" y="24860"/>
                  </a:lnTo>
                  <a:lnTo>
                    <a:pt x="70199" y="24860"/>
                  </a:lnTo>
                  <a:lnTo>
                    <a:pt x="70199" y="25241"/>
                  </a:lnTo>
                  <a:lnTo>
                    <a:pt x="69913" y="25241"/>
                  </a:lnTo>
                  <a:lnTo>
                    <a:pt x="69913" y="26194"/>
                  </a:lnTo>
                  <a:lnTo>
                    <a:pt x="69532" y="26194"/>
                  </a:lnTo>
                  <a:lnTo>
                    <a:pt x="69913" y="26194"/>
                  </a:lnTo>
                  <a:lnTo>
                    <a:pt x="69532" y="26575"/>
                  </a:lnTo>
                  <a:lnTo>
                    <a:pt x="69913" y="26575"/>
                  </a:lnTo>
                  <a:lnTo>
                    <a:pt x="69532" y="26575"/>
                  </a:lnTo>
                  <a:lnTo>
                    <a:pt x="69532" y="26861"/>
                  </a:lnTo>
                  <a:lnTo>
                    <a:pt x="69913" y="26861"/>
                  </a:lnTo>
                  <a:lnTo>
                    <a:pt x="69913" y="27146"/>
                  </a:lnTo>
                  <a:lnTo>
                    <a:pt x="69532" y="27146"/>
                  </a:lnTo>
                  <a:lnTo>
                    <a:pt x="69532" y="27527"/>
                  </a:lnTo>
                  <a:lnTo>
                    <a:pt x="69532" y="27146"/>
                  </a:lnTo>
                  <a:lnTo>
                    <a:pt x="69247" y="27146"/>
                  </a:lnTo>
                  <a:lnTo>
                    <a:pt x="69247" y="27527"/>
                  </a:lnTo>
                  <a:lnTo>
                    <a:pt x="68961" y="27527"/>
                  </a:lnTo>
                  <a:lnTo>
                    <a:pt x="69247" y="27527"/>
                  </a:lnTo>
                  <a:lnTo>
                    <a:pt x="68961" y="27527"/>
                  </a:lnTo>
                  <a:lnTo>
                    <a:pt x="68961" y="28861"/>
                  </a:lnTo>
                  <a:lnTo>
                    <a:pt x="69247" y="28861"/>
                  </a:lnTo>
                  <a:lnTo>
                    <a:pt x="69247" y="29813"/>
                  </a:lnTo>
                  <a:lnTo>
                    <a:pt x="69913" y="30099"/>
                  </a:lnTo>
                  <a:lnTo>
                    <a:pt x="69913" y="30480"/>
                  </a:lnTo>
                  <a:lnTo>
                    <a:pt x="70199" y="30480"/>
                  </a:lnTo>
                  <a:lnTo>
                    <a:pt x="70199" y="31147"/>
                  </a:lnTo>
                  <a:lnTo>
                    <a:pt x="70580" y="31147"/>
                  </a:lnTo>
                  <a:lnTo>
                    <a:pt x="70580" y="31814"/>
                  </a:lnTo>
                  <a:lnTo>
                    <a:pt x="70866" y="31814"/>
                  </a:lnTo>
                  <a:lnTo>
                    <a:pt x="70866" y="32099"/>
                  </a:lnTo>
                  <a:lnTo>
                    <a:pt x="71247" y="32099"/>
                  </a:lnTo>
                  <a:lnTo>
                    <a:pt x="71247" y="31814"/>
                  </a:lnTo>
                  <a:lnTo>
                    <a:pt x="71533" y="31814"/>
                  </a:lnTo>
                  <a:lnTo>
                    <a:pt x="71533" y="32099"/>
                  </a:lnTo>
                  <a:lnTo>
                    <a:pt x="71914" y="32480"/>
                  </a:lnTo>
                  <a:lnTo>
                    <a:pt x="71914" y="32766"/>
                  </a:lnTo>
                  <a:lnTo>
                    <a:pt x="71914" y="32099"/>
                  </a:lnTo>
                  <a:lnTo>
                    <a:pt x="71533" y="32099"/>
                  </a:lnTo>
                  <a:lnTo>
                    <a:pt x="71533" y="31814"/>
                  </a:lnTo>
                  <a:lnTo>
                    <a:pt x="70866" y="32480"/>
                  </a:lnTo>
                  <a:lnTo>
                    <a:pt x="70866" y="32766"/>
                  </a:lnTo>
                  <a:lnTo>
                    <a:pt x="70199" y="32766"/>
                  </a:lnTo>
                  <a:lnTo>
                    <a:pt x="69913" y="33433"/>
                  </a:lnTo>
                  <a:lnTo>
                    <a:pt x="69532" y="33719"/>
                  </a:lnTo>
                  <a:lnTo>
                    <a:pt x="69532" y="34100"/>
                  </a:lnTo>
                  <a:lnTo>
                    <a:pt x="68961" y="34100"/>
                  </a:lnTo>
                  <a:lnTo>
                    <a:pt x="68961" y="34385"/>
                  </a:lnTo>
                  <a:lnTo>
                    <a:pt x="69913" y="34385"/>
                  </a:lnTo>
                  <a:lnTo>
                    <a:pt x="69913" y="34100"/>
                  </a:lnTo>
                  <a:lnTo>
                    <a:pt x="70199" y="33719"/>
                  </a:lnTo>
                  <a:lnTo>
                    <a:pt x="70580" y="33719"/>
                  </a:lnTo>
                  <a:lnTo>
                    <a:pt x="70866" y="33433"/>
                  </a:lnTo>
                  <a:lnTo>
                    <a:pt x="70866" y="33052"/>
                  </a:lnTo>
                  <a:lnTo>
                    <a:pt x="71247" y="32766"/>
                  </a:lnTo>
                  <a:lnTo>
                    <a:pt x="71533" y="33052"/>
                  </a:lnTo>
                  <a:lnTo>
                    <a:pt x="70866" y="33433"/>
                  </a:lnTo>
                  <a:lnTo>
                    <a:pt x="70866" y="33719"/>
                  </a:lnTo>
                  <a:lnTo>
                    <a:pt x="71247" y="33719"/>
                  </a:lnTo>
                  <a:lnTo>
                    <a:pt x="71247" y="33433"/>
                  </a:lnTo>
                  <a:lnTo>
                    <a:pt x="71247" y="33719"/>
                  </a:lnTo>
                  <a:lnTo>
                    <a:pt x="70580" y="34100"/>
                  </a:lnTo>
                  <a:lnTo>
                    <a:pt x="69913" y="34766"/>
                  </a:lnTo>
                  <a:lnTo>
                    <a:pt x="69913" y="35052"/>
                  </a:lnTo>
                  <a:lnTo>
                    <a:pt x="69247" y="35719"/>
                  </a:lnTo>
                  <a:lnTo>
                    <a:pt x="69247" y="36005"/>
                  </a:lnTo>
                  <a:lnTo>
                    <a:pt x="68961" y="36386"/>
                  </a:lnTo>
                  <a:lnTo>
                    <a:pt x="69247" y="36386"/>
                  </a:lnTo>
                  <a:lnTo>
                    <a:pt x="68961" y="36671"/>
                  </a:lnTo>
                  <a:lnTo>
                    <a:pt x="69247" y="37052"/>
                  </a:lnTo>
                  <a:lnTo>
                    <a:pt x="69247" y="37719"/>
                  </a:lnTo>
                  <a:lnTo>
                    <a:pt x="69913" y="37338"/>
                  </a:lnTo>
                  <a:lnTo>
                    <a:pt x="69247" y="37719"/>
                  </a:lnTo>
                  <a:lnTo>
                    <a:pt x="69913" y="37338"/>
                  </a:lnTo>
                  <a:lnTo>
                    <a:pt x="69532" y="37719"/>
                  </a:lnTo>
                  <a:lnTo>
                    <a:pt x="69532" y="38005"/>
                  </a:lnTo>
                  <a:lnTo>
                    <a:pt x="69913" y="38386"/>
                  </a:lnTo>
                  <a:lnTo>
                    <a:pt x="69913" y="38671"/>
                  </a:lnTo>
                  <a:lnTo>
                    <a:pt x="70199" y="38671"/>
                  </a:lnTo>
                  <a:lnTo>
                    <a:pt x="70199" y="38957"/>
                  </a:lnTo>
                  <a:lnTo>
                    <a:pt x="70580" y="38957"/>
                  </a:lnTo>
                  <a:lnTo>
                    <a:pt x="70580" y="39338"/>
                  </a:lnTo>
                  <a:lnTo>
                    <a:pt x="70199" y="39338"/>
                  </a:lnTo>
                  <a:lnTo>
                    <a:pt x="70199" y="39624"/>
                  </a:lnTo>
                  <a:lnTo>
                    <a:pt x="69913" y="40005"/>
                  </a:lnTo>
                  <a:lnTo>
                    <a:pt x="69913" y="40291"/>
                  </a:lnTo>
                  <a:lnTo>
                    <a:pt x="69913" y="40005"/>
                  </a:lnTo>
                  <a:lnTo>
                    <a:pt x="70199" y="40005"/>
                  </a:lnTo>
                  <a:lnTo>
                    <a:pt x="70199" y="39624"/>
                  </a:lnTo>
                  <a:lnTo>
                    <a:pt x="70580" y="39624"/>
                  </a:lnTo>
                  <a:lnTo>
                    <a:pt x="70580" y="39338"/>
                  </a:lnTo>
                  <a:lnTo>
                    <a:pt x="70866" y="39338"/>
                  </a:lnTo>
                  <a:lnTo>
                    <a:pt x="71247" y="39624"/>
                  </a:lnTo>
                  <a:lnTo>
                    <a:pt x="71247" y="40005"/>
                  </a:lnTo>
                  <a:lnTo>
                    <a:pt x="71533" y="40005"/>
                  </a:lnTo>
                  <a:lnTo>
                    <a:pt x="71914" y="40291"/>
                  </a:lnTo>
                  <a:lnTo>
                    <a:pt x="73819" y="41339"/>
                  </a:lnTo>
                  <a:lnTo>
                    <a:pt x="74200" y="41624"/>
                  </a:lnTo>
                  <a:lnTo>
                    <a:pt x="74485" y="41624"/>
                  </a:lnTo>
                  <a:lnTo>
                    <a:pt x="75152" y="42291"/>
                  </a:lnTo>
                  <a:lnTo>
                    <a:pt x="75438" y="42291"/>
                  </a:lnTo>
                  <a:lnTo>
                    <a:pt x="76105" y="42577"/>
                  </a:lnTo>
                  <a:lnTo>
                    <a:pt x="76771" y="42577"/>
                  </a:lnTo>
                  <a:lnTo>
                    <a:pt x="77152" y="42958"/>
                  </a:lnTo>
                  <a:lnTo>
                    <a:pt x="77438" y="42958"/>
                  </a:lnTo>
                  <a:lnTo>
                    <a:pt x="77438" y="4295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2DF37D6A-5D17-98EF-992F-5F619FC25E80}"/>
                </a:ext>
              </a:extLst>
            </p:cNvPr>
            <p:cNvSpPr/>
            <p:nvPr/>
          </p:nvSpPr>
          <p:spPr>
            <a:xfrm>
              <a:off x="2203941" y="3911789"/>
              <a:ext cx="296322" cy="206692"/>
            </a:xfrm>
            <a:custGeom>
              <a:avLst/>
              <a:gdLst>
                <a:gd name="connsiteX0" fmla="*/ 177260 w 296322"/>
                <a:gd name="connsiteY0" fmla="*/ 5620 h 206692"/>
                <a:gd name="connsiteX1" fmla="*/ 180499 w 296322"/>
                <a:gd name="connsiteY1" fmla="*/ 2953 h 206692"/>
                <a:gd name="connsiteX2" fmla="*/ 181165 w 296322"/>
                <a:gd name="connsiteY2" fmla="*/ 3619 h 206692"/>
                <a:gd name="connsiteX3" fmla="*/ 180784 w 296322"/>
                <a:gd name="connsiteY3" fmla="*/ 3619 h 206692"/>
                <a:gd name="connsiteX4" fmla="*/ 181832 w 296322"/>
                <a:gd name="connsiteY4" fmla="*/ 4953 h 206692"/>
                <a:gd name="connsiteX5" fmla="*/ 181832 w 296322"/>
                <a:gd name="connsiteY5" fmla="*/ 5620 h 206692"/>
                <a:gd name="connsiteX6" fmla="*/ 182785 w 296322"/>
                <a:gd name="connsiteY6" fmla="*/ 4572 h 206692"/>
                <a:gd name="connsiteX7" fmla="*/ 183166 w 296322"/>
                <a:gd name="connsiteY7" fmla="*/ 4572 h 206692"/>
                <a:gd name="connsiteX8" fmla="*/ 183737 w 296322"/>
                <a:gd name="connsiteY8" fmla="*/ 4953 h 206692"/>
                <a:gd name="connsiteX9" fmla="*/ 183737 w 296322"/>
                <a:gd name="connsiteY9" fmla="*/ 4572 h 206692"/>
                <a:gd name="connsiteX10" fmla="*/ 185071 w 296322"/>
                <a:gd name="connsiteY10" fmla="*/ 4572 h 206692"/>
                <a:gd name="connsiteX11" fmla="*/ 185071 w 296322"/>
                <a:gd name="connsiteY11" fmla="*/ 5239 h 206692"/>
                <a:gd name="connsiteX12" fmla="*/ 185452 w 296322"/>
                <a:gd name="connsiteY12" fmla="*/ 5905 h 206692"/>
                <a:gd name="connsiteX13" fmla="*/ 186118 w 296322"/>
                <a:gd name="connsiteY13" fmla="*/ 5905 h 206692"/>
                <a:gd name="connsiteX14" fmla="*/ 187071 w 296322"/>
                <a:gd name="connsiteY14" fmla="*/ 5620 h 206692"/>
                <a:gd name="connsiteX15" fmla="*/ 193643 w 296322"/>
                <a:gd name="connsiteY15" fmla="*/ 6191 h 206692"/>
                <a:gd name="connsiteX16" fmla="*/ 201168 w 296322"/>
                <a:gd name="connsiteY16" fmla="*/ 6858 h 206692"/>
                <a:gd name="connsiteX17" fmla="*/ 202501 w 296322"/>
                <a:gd name="connsiteY17" fmla="*/ 7525 h 206692"/>
                <a:gd name="connsiteX18" fmla="*/ 202501 w 296322"/>
                <a:gd name="connsiteY18" fmla="*/ 7906 h 206692"/>
                <a:gd name="connsiteX19" fmla="*/ 203168 w 296322"/>
                <a:gd name="connsiteY19" fmla="*/ 7906 h 206692"/>
                <a:gd name="connsiteX20" fmla="*/ 203835 w 296322"/>
                <a:gd name="connsiteY20" fmla="*/ 8191 h 206692"/>
                <a:gd name="connsiteX21" fmla="*/ 204121 w 296322"/>
                <a:gd name="connsiteY21" fmla="*/ 8191 h 206692"/>
                <a:gd name="connsiteX22" fmla="*/ 204788 w 296322"/>
                <a:gd name="connsiteY22" fmla="*/ 7239 h 206692"/>
                <a:gd name="connsiteX23" fmla="*/ 205073 w 296322"/>
                <a:gd name="connsiteY23" fmla="*/ 6858 h 206692"/>
                <a:gd name="connsiteX24" fmla="*/ 206407 w 296322"/>
                <a:gd name="connsiteY24" fmla="*/ 7906 h 206692"/>
                <a:gd name="connsiteX25" fmla="*/ 208026 w 296322"/>
                <a:gd name="connsiteY25" fmla="*/ 7906 h 206692"/>
                <a:gd name="connsiteX26" fmla="*/ 209074 w 296322"/>
                <a:gd name="connsiteY26" fmla="*/ 8572 h 206692"/>
                <a:gd name="connsiteX27" fmla="*/ 209359 w 296322"/>
                <a:gd name="connsiteY27" fmla="*/ 9144 h 206692"/>
                <a:gd name="connsiteX28" fmla="*/ 209359 w 296322"/>
                <a:gd name="connsiteY28" fmla="*/ 9525 h 206692"/>
                <a:gd name="connsiteX29" fmla="*/ 209074 w 296322"/>
                <a:gd name="connsiteY29" fmla="*/ 9811 h 206692"/>
                <a:gd name="connsiteX30" fmla="*/ 211360 w 296322"/>
                <a:gd name="connsiteY30" fmla="*/ 10477 h 206692"/>
                <a:gd name="connsiteX31" fmla="*/ 212312 w 296322"/>
                <a:gd name="connsiteY31" fmla="*/ 10477 h 206692"/>
                <a:gd name="connsiteX32" fmla="*/ 215646 w 296322"/>
                <a:gd name="connsiteY32" fmla="*/ 12764 h 206692"/>
                <a:gd name="connsiteX33" fmla="*/ 221551 w 296322"/>
                <a:gd name="connsiteY33" fmla="*/ 16383 h 206692"/>
                <a:gd name="connsiteX34" fmla="*/ 222123 w 296322"/>
                <a:gd name="connsiteY34" fmla="*/ 15716 h 206692"/>
                <a:gd name="connsiteX35" fmla="*/ 222790 w 296322"/>
                <a:gd name="connsiteY35" fmla="*/ 14764 h 206692"/>
                <a:gd name="connsiteX36" fmla="*/ 223456 w 296322"/>
                <a:gd name="connsiteY36" fmla="*/ 14764 h 206692"/>
                <a:gd name="connsiteX37" fmla="*/ 224790 w 296322"/>
                <a:gd name="connsiteY37" fmla="*/ 14097 h 206692"/>
                <a:gd name="connsiteX38" fmla="*/ 225742 w 296322"/>
                <a:gd name="connsiteY38" fmla="*/ 13144 h 206692"/>
                <a:gd name="connsiteX39" fmla="*/ 226123 w 296322"/>
                <a:gd name="connsiteY39" fmla="*/ 13144 h 206692"/>
                <a:gd name="connsiteX40" fmla="*/ 226409 w 296322"/>
                <a:gd name="connsiteY40" fmla="*/ 13430 h 206692"/>
                <a:gd name="connsiteX41" fmla="*/ 227457 w 296322"/>
                <a:gd name="connsiteY41" fmla="*/ 12764 h 206692"/>
                <a:gd name="connsiteX42" fmla="*/ 228029 w 296322"/>
                <a:gd name="connsiteY42" fmla="*/ 10477 h 206692"/>
                <a:gd name="connsiteX43" fmla="*/ 228695 w 296322"/>
                <a:gd name="connsiteY43" fmla="*/ 9811 h 206692"/>
                <a:gd name="connsiteX44" fmla="*/ 228695 w 296322"/>
                <a:gd name="connsiteY44" fmla="*/ 9144 h 206692"/>
                <a:gd name="connsiteX45" fmla="*/ 229076 w 296322"/>
                <a:gd name="connsiteY45" fmla="*/ 8572 h 206692"/>
                <a:gd name="connsiteX46" fmla="*/ 230029 w 296322"/>
                <a:gd name="connsiteY46" fmla="*/ 8572 h 206692"/>
                <a:gd name="connsiteX47" fmla="*/ 231648 w 296322"/>
                <a:gd name="connsiteY47" fmla="*/ 8191 h 206692"/>
                <a:gd name="connsiteX48" fmla="*/ 232315 w 296322"/>
                <a:gd name="connsiteY48" fmla="*/ 7906 h 206692"/>
                <a:gd name="connsiteX49" fmla="*/ 232981 w 296322"/>
                <a:gd name="connsiteY49" fmla="*/ 8572 h 206692"/>
                <a:gd name="connsiteX50" fmla="*/ 232315 w 296322"/>
                <a:gd name="connsiteY50" fmla="*/ 9144 h 206692"/>
                <a:gd name="connsiteX51" fmla="*/ 232696 w 296322"/>
                <a:gd name="connsiteY51" fmla="*/ 9811 h 206692"/>
                <a:gd name="connsiteX52" fmla="*/ 232696 w 296322"/>
                <a:gd name="connsiteY52" fmla="*/ 10858 h 206692"/>
                <a:gd name="connsiteX53" fmla="*/ 232981 w 296322"/>
                <a:gd name="connsiteY53" fmla="*/ 11811 h 206692"/>
                <a:gd name="connsiteX54" fmla="*/ 234315 w 296322"/>
                <a:gd name="connsiteY54" fmla="*/ 11811 h 206692"/>
                <a:gd name="connsiteX55" fmla="*/ 242221 w 296322"/>
                <a:gd name="connsiteY55" fmla="*/ 13811 h 206692"/>
                <a:gd name="connsiteX56" fmla="*/ 246126 w 296322"/>
                <a:gd name="connsiteY56" fmla="*/ 13811 h 206692"/>
                <a:gd name="connsiteX57" fmla="*/ 251079 w 296322"/>
                <a:gd name="connsiteY57" fmla="*/ 14478 h 206692"/>
                <a:gd name="connsiteX58" fmla="*/ 251079 w 296322"/>
                <a:gd name="connsiteY58" fmla="*/ 15430 h 206692"/>
                <a:gd name="connsiteX59" fmla="*/ 250412 w 296322"/>
                <a:gd name="connsiteY59" fmla="*/ 15716 h 206692"/>
                <a:gd name="connsiteX60" fmla="*/ 250412 w 296322"/>
                <a:gd name="connsiteY60" fmla="*/ 16383 h 206692"/>
                <a:gd name="connsiteX61" fmla="*/ 251365 w 296322"/>
                <a:gd name="connsiteY61" fmla="*/ 17431 h 206692"/>
                <a:gd name="connsiteX62" fmla="*/ 250412 w 296322"/>
                <a:gd name="connsiteY62" fmla="*/ 18669 h 206692"/>
                <a:gd name="connsiteX63" fmla="*/ 250412 w 296322"/>
                <a:gd name="connsiteY63" fmla="*/ 19050 h 206692"/>
                <a:gd name="connsiteX64" fmla="*/ 250031 w 296322"/>
                <a:gd name="connsiteY64" fmla="*/ 19336 h 206692"/>
                <a:gd name="connsiteX65" fmla="*/ 249364 w 296322"/>
                <a:gd name="connsiteY65" fmla="*/ 19717 h 206692"/>
                <a:gd name="connsiteX66" fmla="*/ 248126 w 296322"/>
                <a:gd name="connsiteY66" fmla="*/ 20669 h 206692"/>
                <a:gd name="connsiteX67" fmla="*/ 248793 w 296322"/>
                <a:gd name="connsiteY67" fmla="*/ 21336 h 206692"/>
                <a:gd name="connsiteX68" fmla="*/ 249364 w 296322"/>
                <a:gd name="connsiteY68" fmla="*/ 21622 h 206692"/>
                <a:gd name="connsiteX69" fmla="*/ 250412 w 296322"/>
                <a:gd name="connsiteY69" fmla="*/ 21622 h 206692"/>
                <a:gd name="connsiteX70" fmla="*/ 250698 w 296322"/>
                <a:gd name="connsiteY70" fmla="*/ 21336 h 206692"/>
                <a:gd name="connsiteX71" fmla="*/ 251365 w 296322"/>
                <a:gd name="connsiteY71" fmla="*/ 22289 h 206692"/>
                <a:gd name="connsiteX72" fmla="*/ 251365 w 296322"/>
                <a:gd name="connsiteY72" fmla="*/ 22955 h 206692"/>
                <a:gd name="connsiteX73" fmla="*/ 251746 w 296322"/>
                <a:gd name="connsiteY73" fmla="*/ 23336 h 206692"/>
                <a:gd name="connsiteX74" fmla="*/ 251365 w 296322"/>
                <a:gd name="connsiteY74" fmla="*/ 23336 h 206692"/>
                <a:gd name="connsiteX75" fmla="*/ 251079 w 296322"/>
                <a:gd name="connsiteY75" fmla="*/ 24289 h 206692"/>
                <a:gd name="connsiteX76" fmla="*/ 250031 w 296322"/>
                <a:gd name="connsiteY76" fmla="*/ 24289 h 206692"/>
                <a:gd name="connsiteX77" fmla="*/ 249746 w 296322"/>
                <a:gd name="connsiteY77" fmla="*/ 24575 h 206692"/>
                <a:gd name="connsiteX78" fmla="*/ 249364 w 296322"/>
                <a:gd name="connsiteY78" fmla="*/ 25241 h 206692"/>
                <a:gd name="connsiteX79" fmla="*/ 248412 w 296322"/>
                <a:gd name="connsiteY79" fmla="*/ 25908 h 206692"/>
                <a:gd name="connsiteX80" fmla="*/ 249364 w 296322"/>
                <a:gd name="connsiteY80" fmla="*/ 27908 h 206692"/>
                <a:gd name="connsiteX81" fmla="*/ 250698 w 296322"/>
                <a:gd name="connsiteY81" fmla="*/ 29242 h 206692"/>
                <a:gd name="connsiteX82" fmla="*/ 250698 w 296322"/>
                <a:gd name="connsiteY82" fmla="*/ 29527 h 206692"/>
                <a:gd name="connsiteX83" fmla="*/ 251365 w 296322"/>
                <a:gd name="connsiteY83" fmla="*/ 29242 h 206692"/>
                <a:gd name="connsiteX84" fmla="*/ 251746 w 296322"/>
                <a:gd name="connsiteY84" fmla="*/ 28575 h 206692"/>
                <a:gd name="connsiteX85" fmla="*/ 252317 w 296322"/>
                <a:gd name="connsiteY85" fmla="*/ 28575 h 206692"/>
                <a:gd name="connsiteX86" fmla="*/ 252984 w 296322"/>
                <a:gd name="connsiteY86" fmla="*/ 27908 h 206692"/>
                <a:gd name="connsiteX87" fmla="*/ 253365 w 296322"/>
                <a:gd name="connsiteY87" fmla="*/ 27241 h 206692"/>
                <a:gd name="connsiteX88" fmla="*/ 254032 w 296322"/>
                <a:gd name="connsiteY88" fmla="*/ 26860 h 206692"/>
                <a:gd name="connsiteX89" fmla="*/ 254984 w 296322"/>
                <a:gd name="connsiteY89" fmla="*/ 26860 h 206692"/>
                <a:gd name="connsiteX90" fmla="*/ 255651 w 296322"/>
                <a:gd name="connsiteY90" fmla="*/ 26289 h 206692"/>
                <a:gd name="connsiteX91" fmla="*/ 256984 w 296322"/>
                <a:gd name="connsiteY91" fmla="*/ 26289 h 206692"/>
                <a:gd name="connsiteX92" fmla="*/ 260223 w 296322"/>
                <a:gd name="connsiteY92" fmla="*/ 24575 h 206692"/>
                <a:gd name="connsiteX93" fmla="*/ 260890 w 296322"/>
                <a:gd name="connsiteY93" fmla="*/ 24575 h 206692"/>
                <a:gd name="connsiteX94" fmla="*/ 261556 w 296322"/>
                <a:gd name="connsiteY94" fmla="*/ 24955 h 206692"/>
                <a:gd name="connsiteX95" fmla="*/ 262509 w 296322"/>
                <a:gd name="connsiteY95" fmla="*/ 23908 h 206692"/>
                <a:gd name="connsiteX96" fmla="*/ 263176 w 296322"/>
                <a:gd name="connsiteY96" fmla="*/ 23908 h 206692"/>
                <a:gd name="connsiteX97" fmla="*/ 263557 w 296322"/>
                <a:gd name="connsiteY97" fmla="*/ 23622 h 206692"/>
                <a:gd name="connsiteX98" fmla="*/ 263557 w 296322"/>
                <a:gd name="connsiteY98" fmla="*/ 22955 h 206692"/>
                <a:gd name="connsiteX99" fmla="*/ 263842 w 296322"/>
                <a:gd name="connsiteY99" fmla="*/ 22669 h 206692"/>
                <a:gd name="connsiteX100" fmla="*/ 266509 w 296322"/>
                <a:gd name="connsiteY100" fmla="*/ 22669 h 206692"/>
                <a:gd name="connsiteX101" fmla="*/ 267462 w 296322"/>
                <a:gd name="connsiteY101" fmla="*/ 22955 h 206692"/>
                <a:gd name="connsiteX102" fmla="*/ 268414 w 296322"/>
                <a:gd name="connsiteY102" fmla="*/ 22003 h 206692"/>
                <a:gd name="connsiteX103" fmla="*/ 269081 w 296322"/>
                <a:gd name="connsiteY103" fmla="*/ 22003 h 206692"/>
                <a:gd name="connsiteX104" fmla="*/ 269462 w 296322"/>
                <a:gd name="connsiteY104" fmla="*/ 21622 h 206692"/>
                <a:gd name="connsiteX105" fmla="*/ 270415 w 296322"/>
                <a:gd name="connsiteY105" fmla="*/ 22955 h 206692"/>
                <a:gd name="connsiteX106" fmla="*/ 272701 w 296322"/>
                <a:gd name="connsiteY106" fmla="*/ 23908 h 206692"/>
                <a:gd name="connsiteX107" fmla="*/ 273367 w 296322"/>
                <a:gd name="connsiteY107" fmla="*/ 23622 h 206692"/>
                <a:gd name="connsiteX108" fmla="*/ 273653 w 296322"/>
                <a:gd name="connsiteY108" fmla="*/ 23908 h 206692"/>
                <a:gd name="connsiteX109" fmla="*/ 276987 w 296322"/>
                <a:gd name="connsiteY109" fmla="*/ 25622 h 206692"/>
                <a:gd name="connsiteX110" fmla="*/ 279940 w 296322"/>
                <a:gd name="connsiteY110" fmla="*/ 27241 h 206692"/>
                <a:gd name="connsiteX111" fmla="*/ 283559 w 296322"/>
                <a:gd name="connsiteY111" fmla="*/ 31814 h 206692"/>
                <a:gd name="connsiteX112" fmla="*/ 291751 w 296322"/>
                <a:gd name="connsiteY112" fmla="*/ 40386 h 206692"/>
                <a:gd name="connsiteX113" fmla="*/ 293656 w 296322"/>
                <a:gd name="connsiteY113" fmla="*/ 44291 h 206692"/>
                <a:gd name="connsiteX114" fmla="*/ 292703 w 296322"/>
                <a:gd name="connsiteY114" fmla="*/ 44672 h 206692"/>
                <a:gd name="connsiteX115" fmla="*/ 292037 w 296322"/>
                <a:gd name="connsiteY115" fmla="*/ 44291 h 206692"/>
                <a:gd name="connsiteX116" fmla="*/ 292037 w 296322"/>
                <a:gd name="connsiteY116" fmla="*/ 44958 h 206692"/>
                <a:gd name="connsiteX117" fmla="*/ 291751 w 296322"/>
                <a:gd name="connsiteY117" fmla="*/ 45244 h 206692"/>
                <a:gd name="connsiteX118" fmla="*/ 292037 w 296322"/>
                <a:gd name="connsiteY118" fmla="*/ 45910 h 206692"/>
                <a:gd name="connsiteX119" fmla="*/ 293084 w 296322"/>
                <a:gd name="connsiteY119" fmla="*/ 47625 h 206692"/>
                <a:gd name="connsiteX120" fmla="*/ 292417 w 296322"/>
                <a:gd name="connsiteY120" fmla="*/ 48577 h 206692"/>
                <a:gd name="connsiteX121" fmla="*/ 292037 w 296322"/>
                <a:gd name="connsiteY121" fmla="*/ 50197 h 206692"/>
                <a:gd name="connsiteX122" fmla="*/ 292037 w 296322"/>
                <a:gd name="connsiteY122" fmla="*/ 51149 h 206692"/>
                <a:gd name="connsiteX123" fmla="*/ 291751 w 296322"/>
                <a:gd name="connsiteY123" fmla="*/ 51816 h 206692"/>
                <a:gd name="connsiteX124" fmla="*/ 291751 w 296322"/>
                <a:gd name="connsiteY124" fmla="*/ 53816 h 206692"/>
                <a:gd name="connsiteX125" fmla="*/ 292417 w 296322"/>
                <a:gd name="connsiteY125" fmla="*/ 54769 h 206692"/>
                <a:gd name="connsiteX126" fmla="*/ 292417 w 296322"/>
                <a:gd name="connsiteY126" fmla="*/ 55435 h 206692"/>
                <a:gd name="connsiteX127" fmla="*/ 292703 w 296322"/>
                <a:gd name="connsiteY127" fmla="*/ 56483 h 206692"/>
                <a:gd name="connsiteX128" fmla="*/ 293656 w 296322"/>
                <a:gd name="connsiteY128" fmla="*/ 57721 h 206692"/>
                <a:gd name="connsiteX129" fmla="*/ 294704 w 296322"/>
                <a:gd name="connsiteY129" fmla="*/ 58388 h 206692"/>
                <a:gd name="connsiteX130" fmla="*/ 295370 w 296322"/>
                <a:gd name="connsiteY130" fmla="*/ 60007 h 206692"/>
                <a:gd name="connsiteX131" fmla="*/ 296323 w 296322"/>
                <a:gd name="connsiteY131" fmla="*/ 62008 h 206692"/>
                <a:gd name="connsiteX132" fmla="*/ 296323 w 296322"/>
                <a:gd name="connsiteY132" fmla="*/ 64675 h 206692"/>
                <a:gd name="connsiteX133" fmla="*/ 295370 w 296322"/>
                <a:gd name="connsiteY133" fmla="*/ 65627 h 206692"/>
                <a:gd name="connsiteX134" fmla="*/ 295370 w 296322"/>
                <a:gd name="connsiteY134" fmla="*/ 65913 h 206692"/>
                <a:gd name="connsiteX135" fmla="*/ 294989 w 296322"/>
                <a:gd name="connsiteY135" fmla="*/ 66294 h 206692"/>
                <a:gd name="connsiteX136" fmla="*/ 294704 w 296322"/>
                <a:gd name="connsiteY136" fmla="*/ 66294 h 206692"/>
                <a:gd name="connsiteX137" fmla="*/ 294322 w 296322"/>
                <a:gd name="connsiteY137" fmla="*/ 66580 h 206692"/>
                <a:gd name="connsiteX138" fmla="*/ 294322 w 296322"/>
                <a:gd name="connsiteY138" fmla="*/ 67627 h 206692"/>
                <a:gd name="connsiteX139" fmla="*/ 294037 w 296322"/>
                <a:gd name="connsiteY139" fmla="*/ 67627 h 206692"/>
                <a:gd name="connsiteX140" fmla="*/ 294037 w 296322"/>
                <a:gd name="connsiteY140" fmla="*/ 67913 h 206692"/>
                <a:gd name="connsiteX141" fmla="*/ 293656 w 296322"/>
                <a:gd name="connsiteY141" fmla="*/ 67913 h 206692"/>
                <a:gd name="connsiteX142" fmla="*/ 294037 w 296322"/>
                <a:gd name="connsiteY142" fmla="*/ 68294 h 206692"/>
                <a:gd name="connsiteX143" fmla="*/ 293656 w 296322"/>
                <a:gd name="connsiteY143" fmla="*/ 68294 h 206692"/>
                <a:gd name="connsiteX144" fmla="*/ 293656 w 296322"/>
                <a:gd name="connsiteY144" fmla="*/ 68580 h 206692"/>
                <a:gd name="connsiteX145" fmla="*/ 293370 w 296322"/>
                <a:gd name="connsiteY145" fmla="*/ 68580 h 206692"/>
                <a:gd name="connsiteX146" fmla="*/ 293656 w 296322"/>
                <a:gd name="connsiteY146" fmla="*/ 69532 h 206692"/>
                <a:gd name="connsiteX147" fmla="*/ 293084 w 296322"/>
                <a:gd name="connsiteY147" fmla="*/ 69532 h 206692"/>
                <a:gd name="connsiteX148" fmla="*/ 293370 w 296322"/>
                <a:gd name="connsiteY148" fmla="*/ 69914 h 206692"/>
                <a:gd name="connsiteX149" fmla="*/ 293370 w 296322"/>
                <a:gd name="connsiteY149" fmla="*/ 70199 h 206692"/>
                <a:gd name="connsiteX150" fmla="*/ 293084 w 296322"/>
                <a:gd name="connsiteY150" fmla="*/ 70199 h 206692"/>
                <a:gd name="connsiteX151" fmla="*/ 292703 w 296322"/>
                <a:gd name="connsiteY151" fmla="*/ 70866 h 206692"/>
                <a:gd name="connsiteX152" fmla="*/ 293084 w 296322"/>
                <a:gd name="connsiteY152" fmla="*/ 71247 h 206692"/>
                <a:gd name="connsiteX153" fmla="*/ 292703 w 296322"/>
                <a:gd name="connsiteY153" fmla="*/ 71247 h 206692"/>
                <a:gd name="connsiteX154" fmla="*/ 292703 w 296322"/>
                <a:gd name="connsiteY154" fmla="*/ 71533 h 206692"/>
                <a:gd name="connsiteX155" fmla="*/ 292417 w 296322"/>
                <a:gd name="connsiteY155" fmla="*/ 71533 h 206692"/>
                <a:gd name="connsiteX156" fmla="*/ 292037 w 296322"/>
                <a:gd name="connsiteY156" fmla="*/ 71818 h 206692"/>
                <a:gd name="connsiteX157" fmla="*/ 291751 w 296322"/>
                <a:gd name="connsiteY157" fmla="*/ 71533 h 206692"/>
                <a:gd name="connsiteX158" fmla="*/ 291370 w 296322"/>
                <a:gd name="connsiteY158" fmla="*/ 71818 h 206692"/>
                <a:gd name="connsiteX159" fmla="*/ 291751 w 296322"/>
                <a:gd name="connsiteY159" fmla="*/ 72200 h 206692"/>
                <a:gd name="connsiteX160" fmla="*/ 291370 w 296322"/>
                <a:gd name="connsiteY160" fmla="*/ 72485 h 206692"/>
                <a:gd name="connsiteX161" fmla="*/ 291370 w 296322"/>
                <a:gd name="connsiteY161" fmla="*/ 72866 h 206692"/>
                <a:gd name="connsiteX162" fmla="*/ 291751 w 296322"/>
                <a:gd name="connsiteY162" fmla="*/ 73819 h 206692"/>
                <a:gd name="connsiteX163" fmla="*/ 291751 w 296322"/>
                <a:gd name="connsiteY163" fmla="*/ 74200 h 206692"/>
                <a:gd name="connsiteX164" fmla="*/ 291084 w 296322"/>
                <a:gd name="connsiteY164" fmla="*/ 74771 h 206692"/>
                <a:gd name="connsiteX165" fmla="*/ 290131 w 296322"/>
                <a:gd name="connsiteY165" fmla="*/ 74771 h 206692"/>
                <a:gd name="connsiteX166" fmla="*/ 289465 w 296322"/>
                <a:gd name="connsiteY166" fmla="*/ 75152 h 206692"/>
                <a:gd name="connsiteX167" fmla="*/ 288131 w 296322"/>
                <a:gd name="connsiteY167" fmla="*/ 75152 h 206692"/>
                <a:gd name="connsiteX168" fmla="*/ 288131 w 296322"/>
                <a:gd name="connsiteY168" fmla="*/ 76486 h 206692"/>
                <a:gd name="connsiteX169" fmla="*/ 287750 w 296322"/>
                <a:gd name="connsiteY169" fmla="*/ 76486 h 206692"/>
                <a:gd name="connsiteX170" fmla="*/ 287464 w 296322"/>
                <a:gd name="connsiteY170" fmla="*/ 77152 h 206692"/>
                <a:gd name="connsiteX171" fmla="*/ 285464 w 296322"/>
                <a:gd name="connsiteY171" fmla="*/ 78105 h 206692"/>
                <a:gd name="connsiteX172" fmla="*/ 280225 w 296322"/>
                <a:gd name="connsiteY172" fmla="*/ 76486 h 206692"/>
                <a:gd name="connsiteX173" fmla="*/ 279273 w 296322"/>
                <a:gd name="connsiteY173" fmla="*/ 77438 h 206692"/>
                <a:gd name="connsiteX174" fmla="*/ 277273 w 296322"/>
                <a:gd name="connsiteY174" fmla="*/ 77438 h 206692"/>
                <a:gd name="connsiteX175" fmla="*/ 274987 w 296322"/>
                <a:gd name="connsiteY175" fmla="*/ 77724 h 206692"/>
                <a:gd name="connsiteX176" fmla="*/ 274701 w 296322"/>
                <a:gd name="connsiteY176" fmla="*/ 78105 h 206692"/>
                <a:gd name="connsiteX177" fmla="*/ 274701 w 296322"/>
                <a:gd name="connsiteY177" fmla="*/ 78772 h 206692"/>
                <a:gd name="connsiteX178" fmla="*/ 274320 w 296322"/>
                <a:gd name="connsiteY178" fmla="*/ 79724 h 206692"/>
                <a:gd name="connsiteX179" fmla="*/ 273653 w 296322"/>
                <a:gd name="connsiteY179" fmla="*/ 80105 h 206692"/>
                <a:gd name="connsiteX180" fmla="*/ 273653 w 296322"/>
                <a:gd name="connsiteY180" fmla="*/ 80391 h 206692"/>
                <a:gd name="connsiteX181" fmla="*/ 272701 w 296322"/>
                <a:gd name="connsiteY181" fmla="*/ 80391 h 206692"/>
                <a:gd name="connsiteX182" fmla="*/ 272701 w 296322"/>
                <a:gd name="connsiteY182" fmla="*/ 80105 h 206692"/>
                <a:gd name="connsiteX183" fmla="*/ 272415 w 296322"/>
                <a:gd name="connsiteY183" fmla="*/ 80391 h 206692"/>
                <a:gd name="connsiteX184" fmla="*/ 271748 w 296322"/>
                <a:gd name="connsiteY184" fmla="*/ 80391 h 206692"/>
                <a:gd name="connsiteX185" fmla="*/ 271748 w 296322"/>
                <a:gd name="connsiteY185" fmla="*/ 80677 h 206692"/>
                <a:gd name="connsiteX186" fmla="*/ 271367 w 296322"/>
                <a:gd name="connsiteY186" fmla="*/ 81058 h 206692"/>
                <a:gd name="connsiteX187" fmla="*/ 271367 w 296322"/>
                <a:gd name="connsiteY187" fmla="*/ 81343 h 206692"/>
                <a:gd name="connsiteX188" fmla="*/ 271081 w 296322"/>
                <a:gd name="connsiteY188" fmla="*/ 81725 h 206692"/>
                <a:gd name="connsiteX189" fmla="*/ 268796 w 296322"/>
                <a:gd name="connsiteY189" fmla="*/ 82391 h 206692"/>
                <a:gd name="connsiteX190" fmla="*/ 267748 w 296322"/>
                <a:gd name="connsiteY190" fmla="*/ 83629 h 206692"/>
                <a:gd name="connsiteX191" fmla="*/ 265843 w 296322"/>
                <a:gd name="connsiteY191" fmla="*/ 84963 h 206692"/>
                <a:gd name="connsiteX192" fmla="*/ 265176 w 296322"/>
                <a:gd name="connsiteY192" fmla="*/ 85630 h 206692"/>
                <a:gd name="connsiteX193" fmla="*/ 265176 w 296322"/>
                <a:gd name="connsiteY193" fmla="*/ 86011 h 206692"/>
                <a:gd name="connsiteX194" fmla="*/ 265462 w 296322"/>
                <a:gd name="connsiteY194" fmla="*/ 86011 h 206692"/>
                <a:gd name="connsiteX195" fmla="*/ 265176 w 296322"/>
                <a:gd name="connsiteY195" fmla="*/ 86296 h 206692"/>
                <a:gd name="connsiteX196" fmla="*/ 264509 w 296322"/>
                <a:gd name="connsiteY196" fmla="*/ 86296 h 206692"/>
                <a:gd name="connsiteX197" fmla="*/ 264509 w 296322"/>
                <a:gd name="connsiteY197" fmla="*/ 87249 h 206692"/>
                <a:gd name="connsiteX198" fmla="*/ 264128 w 296322"/>
                <a:gd name="connsiteY198" fmla="*/ 87630 h 206692"/>
                <a:gd name="connsiteX199" fmla="*/ 264128 w 296322"/>
                <a:gd name="connsiteY199" fmla="*/ 88582 h 206692"/>
                <a:gd name="connsiteX200" fmla="*/ 265176 w 296322"/>
                <a:gd name="connsiteY200" fmla="*/ 88964 h 206692"/>
                <a:gd name="connsiteX201" fmla="*/ 265176 w 296322"/>
                <a:gd name="connsiteY201" fmla="*/ 89916 h 206692"/>
                <a:gd name="connsiteX202" fmla="*/ 265462 w 296322"/>
                <a:gd name="connsiteY202" fmla="*/ 90868 h 206692"/>
                <a:gd name="connsiteX203" fmla="*/ 265176 w 296322"/>
                <a:gd name="connsiteY203" fmla="*/ 93154 h 206692"/>
                <a:gd name="connsiteX204" fmla="*/ 265843 w 296322"/>
                <a:gd name="connsiteY204" fmla="*/ 94488 h 206692"/>
                <a:gd name="connsiteX205" fmla="*/ 267748 w 296322"/>
                <a:gd name="connsiteY205" fmla="*/ 94869 h 206692"/>
                <a:gd name="connsiteX206" fmla="*/ 267748 w 296322"/>
                <a:gd name="connsiteY206" fmla="*/ 95440 h 206692"/>
                <a:gd name="connsiteX207" fmla="*/ 268129 w 296322"/>
                <a:gd name="connsiteY207" fmla="*/ 95440 h 206692"/>
                <a:gd name="connsiteX208" fmla="*/ 268129 w 296322"/>
                <a:gd name="connsiteY208" fmla="*/ 95821 h 206692"/>
                <a:gd name="connsiteX209" fmla="*/ 268414 w 296322"/>
                <a:gd name="connsiteY209" fmla="*/ 96107 h 206692"/>
                <a:gd name="connsiteX210" fmla="*/ 268414 w 296322"/>
                <a:gd name="connsiteY210" fmla="*/ 97155 h 206692"/>
                <a:gd name="connsiteX211" fmla="*/ 267748 w 296322"/>
                <a:gd name="connsiteY211" fmla="*/ 97441 h 206692"/>
                <a:gd name="connsiteX212" fmla="*/ 266795 w 296322"/>
                <a:gd name="connsiteY212" fmla="*/ 97822 h 206692"/>
                <a:gd name="connsiteX213" fmla="*/ 266509 w 296322"/>
                <a:gd name="connsiteY213" fmla="*/ 98393 h 206692"/>
                <a:gd name="connsiteX214" fmla="*/ 266795 w 296322"/>
                <a:gd name="connsiteY214" fmla="*/ 98774 h 206692"/>
                <a:gd name="connsiteX215" fmla="*/ 266509 w 296322"/>
                <a:gd name="connsiteY215" fmla="*/ 99060 h 206692"/>
                <a:gd name="connsiteX216" fmla="*/ 266509 w 296322"/>
                <a:gd name="connsiteY216" fmla="*/ 99441 h 206692"/>
                <a:gd name="connsiteX217" fmla="*/ 266129 w 296322"/>
                <a:gd name="connsiteY217" fmla="*/ 100775 h 206692"/>
                <a:gd name="connsiteX218" fmla="*/ 267081 w 296322"/>
                <a:gd name="connsiteY218" fmla="*/ 102013 h 206692"/>
                <a:gd name="connsiteX219" fmla="*/ 265843 w 296322"/>
                <a:gd name="connsiteY219" fmla="*/ 102680 h 206692"/>
                <a:gd name="connsiteX220" fmla="*/ 266509 w 296322"/>
                <a:gd name="connsiteY220" fmla="*/ 104013 h 206692"/>
                <a:gd name="connsiteX221" fmla="*/ 266509 w 296322"/>
                <a:gd name="connsiteY221" fmla="*/ 105632 h 206692"/>
                <a:gd name="connsiteX222" fmla="*/ 267748 w 296322"/>
                <a:gd name="connsiteY222" fmla="*/ 107633 h 206692"/>
                <a:gd name="connsiteX223" fmla="*/ 269462 w 296322"/>
                <a:gd name="connsiteY223" fmla="*/ 107918 h 206692"/>
                <a:gd name="connsiteX224" fmla="*/ 270415 w 296322"/>
                <a:gd name="connsiteY224" fmla="*/ 107918 h 206692"/>
                <a:gd name="connsiteX225" fmla="*/ 270700 w 296322"/>
                <a:gd name="connsiteY225" fmla="*/ 107252 h 206692"/>
                <a:gd name="connsiteX226" fmla="*/ 271748 w 296322"/>
                <a:gd name="connsiteY226" fmla="*/ 106299 h 206692"/>
                <a:gd name="connsiteX227" fmla="*/ 272034 w 296322"/>
                <a:gd name="connsiteY227" fmla="*/ 106299 h 206692"/>
                <a:gd name="connsiteX228" fmla="*/ 272701 w 296322"/>
                <a:gd name="connsiteY228" fmla="*/ 106966 h 206692"/>
                <a:gd name="connsiteX229" fmla="*/ 273653 w 296322"/>
                <a:gd name="connsiteY229" fmla="*/ 107347 h 206692"/>
                <a:gd name="connsiteX230" fmla="*/ 274034 w 296322"/>
                <a:gd name="connsiteY230" fmla="*/ 107633 h 206692"/>
                <a:gd name="connsiteX231" fmla="*/ 272987 w 296322"/>
                <a:gd name="connsiteY231" fmla="*/ 108299 h 206692"/>
                <a:gd name="connsiteX232" fmla="*/ 272701 w 296322"/>
                <a:gd name="connsiteY232" fmla="*/ 109252 h 206692"/>
                <a:gd name="connsiteX233" fmla="*/ 271748 w 296322"/>
                <a:gd name="connsiteY233" fmla="*/ 109252 h 206692"/>
                <a:gd name="connsiteX234" fmla="*/ 270700 w 296322"/>
                <a:gd name="connsiteY234" fmla="*/ 110300 h 206692"/>
                <a:gd name="connsiteX235" fmla="*/ 270415 w 296322"/>
                <a:gd name="connsiteY235" fmla="*/ 109918 h 206692"/>
                <a:gd name="connsiteX236" fmla="*/ 269748 w 296322"/>
                <a:gd name="connsiteY236" fmla="*/ 109918 h 206692"/>
                <a:gd name="connsiteX237" fmla="*/ 270034 w 296322"/>
                <a:gd name="connsiteY237" fmla="*/ 111252 h 206692"/>
                <a:gd name="connsiteX238" fmla="*/ 269748 w 296322"/>
                <a:gd name="connsiteY238" fmla="*/ 111919 h 206692"/>
                <a:gd name="connsiteX239" fmla="*/ 270415 w 296322"/>
                <a:gd name="connsiteY239" fmla="*/ 112871 h 206692"/>
                <a:gd name="connsiteX240" fmla="*/ 267462 w 296322"/>
                <a:gd name="connsiteY240" fmla="*/ 114205 h 206692"/>
                <a:gd name="connsiteX241" fmla="*/ 266795 w 296322"/>
                <a:gd name="connsiteY241" fmla="*/ 114490 h 206692"/>
                <a:gd name="connsiteX242" fmla="*/ 265843 w 296322"/>
                <a:gd name="connsiteY242" fmla="*/ 114871 h 206692"/>
                <a:gd name="connsiteX243" fmla="*/ 265843 w 296322"/>
                <a:gd name="connsiteY243" fmla="*/ 115157 h 206692"/>
                <a:gd name="connsiteX244" fmla="*/ 265176 w 296322"/>
                <a:gd name="connsiteY244" fmla="*/ 115538 h 206692"/>
                <a:gd name="connsiteX245" fmla="*/ 264509 w 296322"/>
                <a:gd name="connsiteY245" fmla="*/ 115538 h 206692"/>
                <a:gd name="connsiteX246" fmla="*/ 263842 w 296322"/>
                <a:gd name="connsiteY246" fmla="*/ 116205 h 206692"/>
                <a:gd name="connsiteX247" fmla="*/ 262223 w 296322"/>
                <a:gd name="connsiteY247" fmla="*/ 116777 h 206692"/>
                <a:gd name="connsiteX248" fmla="*/ 263176 w 296322"/>
                <a:gd name="connsiteY248" fmla="*/ 118491 h 206692"/>
                <a:gd name="connsiteX249" fmla="*/ 263176 w 296322"/>
                <a:gd name="connsiteY249" fmla="*/ 119443 h 206692"/>
                <a:gd name="connsiteX250" fmla="*/ 262509 w 296322"/>
                <a:gd name="connsiteY250" fmla="*/ 119729 h 206692"/>
                <a:gd name="connsiteX251" fmla="*/ 262509 w 296322"/>
                <a:gd name="connsiteY251" fmla="*/ 121063 h 206692"/>
                <a:gd name="connsiteX252" fmla="*/ 262890 w 296322"/>
                <a:gd name="connsiteY252" fmla="*/ 122110 h 206692"/>
                <a:gd name="connsiteX253" fmla="*/ 262509 w 296322"/>
                <a:gd name="connsiteY253" fmla="*/ 122396 h 206692"/>
                <a:gd name="connsiteX254" fmla="*/ 262223 w 296322"/>
                <a:gd name="connsiteY254" fmla="*/ 122110 h 206692"/>
                <a:gd name="connsiteX255" fmla="*/ 261842 w 296322"/>
                <a:gd name="connsiteY255" fmla="*/ 122110 h 206692"/>
                <a:gd name="connsiteX256" fmla="*/ 262223 w 296322"/>
                <a:gd name="connsiteY256" fmla="*/ 121730 h 206692"/>
                <a:gd name="connsiteX257" fmla="*/ 262223 w 296322"/>
                <a:gd name="connsiteY257" fmla="*/ 121444 h 206692"/>
                <a:gd name="connsiteX258" fmla="*/ 261842 w 296322"/>
                <a:gd name="connsiteY258" fmla="*/ 121063 h 206692"/>
                <a:gd name="connsiteX259" fmla="*/ 261556 w 296322"/>
                <a:gd name="connsiteY259" fmla="*/ 121444 h 206692"/>
                <a:gd name="connsiteX260" fmla="*/ 261556 w 296322"/>
                <a:gd name="connsiteY260" fmla="*/ 121063 h 206692"/>
                <a:gd name="connsiteX261" fmla="*/ 261842 w 296322"/>
                <a:gd name="connsiteY261" fmla="*/ 121063 h 206692"/>
                <a:gd name="connsiteX262" fmla="*/ 261842 w 296322"/>
                <a:gd name="connsiteY262" fmla="*/ 120777 h 206692"/>
                <a:gd name="connsiteX263" fmla="*/ 261556 w 296322"/>
                <a:gd name="connsiteY263" fmla="*/ 121063 h 206692"/>
                <a:gd name="connsiteX264" fmla="*/ 261556 w 296322"/>
                <a:gd name="connsiteY264" fmla="*/ 121444 h 206692"/>
                <a:gd name="connsiteX265" fmla="*/ 261175 w 296322"/>
                <a:gd name="connsiteY265" fmla="*/ 122110 h 206692"/>
                <a:gd name="connsiteX266" fmla="*/ 260890 w 296322"/>
                <a:gd name="connsiteY266" fmla="*/ 122396 h 206692"/>
                <a:gd name="connsiteX267" fmla="*/ 261175 w 296322"/>
                <a:gd name="connsiteY267" fmla="*/ 123063 h 206692"/>
                <a:gd name="connsiteX268" fmla="*/ 261842 w 296322"/>
                <a:gd name="connsiteY268" fmla="*/ 123730 h 206692"/>
                <a:gd name="connsiteX269" fmla="*/ 262223 w 296322"/>
                <a:gd name="connsiteY269" fmla="*/ 123730 h 206692"/>
                <a:gd name="connsiteX270" fmla="*/ 262223 w 296322"/>
                <a:gd name="connsiteY270" fmla="*/ 124015 h 206692"/>
                <a:gd name="connsiteX271" fmla="*/ 262509 w 296322"/>
                <a:gd name="connsiteY271" fmla="*/ 124682 h 206692"/>
                <a:gd name="connsiteX272" fmla="*/ 262223 w 296322"/>
                <a:gd name="connsiteY272" fmla="*/ 125635 h 206692"/>
                <a:gd name="connsiteX273" fmla="*/ 263557 w 296322"/>
                <a:gd name="connsiteY273" fmla="*/ 128302 h 206692"/>
                <a:gd name="connsiteX274" fmla="*/ 262890 w 296322"/>
                <a:gd name="connsiteY274" fmla="*/ 128968 h 206692"/>
                <a:gd name="connsiteX275" fmla="*/ 262890 w 296322"/>
                <a:gd name="connsiteY275" fmla="*/ 129254 h 206692"/>
                <a:gd name="connsiteX276" fmla="*/ 263176 w 296322"/>
                <a:gd name="connsiteY276" fmla="*/ 129635 h 206692"/>
                <a:gd name="connsiteX277" fmla="*/ 263176 w 296322"/>
                <a:gd name="connsiteY277" fmla="*/ 134874 h 206692"/>
                <a:gd name="connsiteX278" fmla="*/ 261175 w 296322"/>
                <a:gd name="connsiteY278" fmla="*/ 137827 h 206692"/>
                <a:gd name="connsiteX279" fmla="*/ 255937 w 296322"/>
                <a:gd name="connsiteY279" fmla="*/ 138493 h 206692"/>
                <a:gd name="connsiteX280" fmla="*/ 256318 w 296322"/>
                <a:gd name="connsiteY280" fmla="*/ 139160 h 206692"/>
                <a:gd name="connsiteX281" fmla="*/ 253651 w 296322"/>
                <a:gd name="connsiteY281" fmla="*/ 144399 h 206692"/>
                <a:gd name="connsiteX282" fmla="*/ 254698 w 296322"/>
                <a:gd name="connsiteY282" fmla="*/ 146018 h 206692"/>
                <a:gd name="connsiteX283" fmla="*/ 254984 w 296322"/>
                <a:gd name="connsiteY283" fmla="*/ 148018 h 206692"/>
                <a:gd name="connsiteX284" fmla="*/ 255270 w 296322"/>
                <a:gd name="connsiteY284" fmla="*/ 148685 h 206692"/>
                <a:gd name="connsiteX285" fmla="*/ 254984 w 296322"/>
                <a:gd name="connsiteY285" fmla="*/ 149257 h 206692"/>
                <a:gd name="connsiteX286" fmla="*/ 255270 w 296322"/>
                <a:gd name="connsiteY286" fmla="*/ 150305 h 206692"/>
                <a:gd name="connsiteX287" fmla="*/ 255651 w 296322"/>
                <a:gd name="connsiteY287" fmla="*/ 151924 h 206692"/>
                <a:gd name="connsiteX288" fmla="*/ 255937 w 296322"/>
                <a:gd name="connsiteY288" fmla="*/ 152590 h 206692"/>
                <a:gd name="connsiteX289" fmla="*/ 255937 w 296322"/>
                <a:gd name="connsiteY289" fmla="*/ 153257 h 206692"/>
                <a:gd name="connsiteX290" fmla="*/ 256318 w 296322"/>
                <a:gd name="connsiteY290" fmla="*/ 153924 h 206692"/>
                <a:gd name="connsiteX291" fmla="*/ 255937 w 296322"/>
                <a:gd name="connsiteY291" fmla="*/ 154591 h 206692"/>
                <a:gd name="connsiteX292" fmla="*/ 255270 w 296322"/>
                <a:gd name="connsiteY292" fmla="*/ 154877 h 206692"/>
                <a:gd name="connsiteX293" fmla="*/ 254984 w 296322"/>
                <a:gd name="connsiteY293" fmla="*/ 155543 h 206692"/>
                <a:gd name="connsiteX294" fmla="*/ 254698 w 296322"/>
                <a:gd name="connsiteY294" fmla="*/ 156496 h 206692"/>
                <a:gd name="connsiteX295" fmla="*/ 254317 w 296322"/>
                <a:gd name="connsiteY295" fmla="*/ 157829 h 206692"/>
                <a:gd name="connsiteX296" fmla="*/ 253651 w 296322"/>
                <a:gd name="connsiteY296" fmla="*/ 158115 h 206692"/>
                <a:gd name="connsiteX297" fmla="*/ 253365 w 296322"/>
                <a:gd name="connsiteY297" fmla="*/ 159449 h 206692"/>
                <a:gd name="connsiteX298" fmla="*/ 255651 w 296322"/>
                <a:gd name="connsiteY298" fmla="*/ 159163 h 206692"/>
                <a:gd name="connsiteX299" fmla="*/ 258604 w 296322"/>
                <a:gd name="connsiteY299" fmla="*/ 160496 h 206692"/>
                <a:gd name="connsiteX300" fmla="*/ 258889 w 296322"/>
                <a:gd name="connsiteY300" fmla="*/ 160782 h 206692"/>
                <a:gd name="connsiteX301" fmla="*/ 260223 w 296322"/>
                <a:gd name="connsiteY301" fmla="*/ 163735 h 206692"/>
                <a:gd name="connsiteX302" fmla="*/ 261175 w 296322"/>
                <a:gd name="connsiteY302" fmla="*/ 166687 h 206692"/>
                <a:gd name="connsiteX303" fmla="*/ 261175 w 296322"/>
                <a:gd name="connsiteY303" fmla="*/ 167640 h 206692"/>
                <a:gd name="connsiteX304" fmla="*/ 261556 w 296322"/>
                <a:gd name="connsiteY304" fmla="*/ 168307 h 206692"/>
                <a:gd name="connsiteX305" fmla="*/ 261556 w 296322"/>
                <a:gd name="connsiteY305" fmla="*/ 169640 h 206692"/>
                <a:gd name="connsiteX306" fmla="*/ 263176 w 296322"/>
                <a:gd name="connsiteY306" fmla="*/ 173260 h 206692"/>
                <a:gd name="connsiteX307" fmla="*/ 264128 w 296322"/>
                <a:gd name="connsiteY307" fmla="*/ 172879 h 206692"/>
                <a:gd name="connsiteX308" fmla="*/ 264128 w 296322"/>
                <a:gd name="connsiteY308" fmla="*/ 173260 h 206692"/>
                <a:gd name="connsiteX309" fmla="*/ 264795 w 296322"/>
                <a:gd name="connsiteY309" fmla="*/ 174593 h 206692"/>
                <a:gd name="connsiteX310" fmla="*/ 266129 w 296322"/>
                <a:gd name="connsiteY310" fmla="*/ 174212 h 206692"/>
                <a:gd name="connsiteX311" fmla="*/ 267462 w 296322"/>
                <a:gd name="connsiteY311" fmla="*/ 176498 h 206692"/>
                <a:gd name="connsiteX312" fmla="*/ 266509 w 296322"/>
                <a:gd name="connsiteY312" fmla="*/ 176879 h 206692"/>
                <a:gd name="connsiteX313" fmla="*/ 264795 w 296322"/>
                <a:gd name="connsiteY313" fmla="*/ 179165 h 206692"/>
                <a:gd name="connsiteX314" fmla="*/ 263842 w 296322"/>
                <a:gd name="connsiteY314" fmla="*/ 180118 h 206692"/>
                <a:gd name="connsiteX315" fmla="*/ 265176 w 296322"/>
                <a:gd name="connsiteY315" fmla="*/ 180784 h 206692"/>
                <a:gd name="connsiteX316" fmla="*/ 266795 w 296322"/>
                <a:gd name="connsiteY316" fmla="*/ 180784 h 206692"/>
                <a:gd name="connsiteX317" fmla="*/ 267081 w 296322"/>
                <a:gd name="connsiteY317" fmla="*/ 181737 h 206692"/>
                <a:gd name="connsiteX318" fmla="*/ 267748 w 296322"/>
                <a:gd name="connsiteY318" fmla="*/ 181451 h 206692"/>
                <a:gd name="connsiteX319" fmla="*/ 267462 w 296322"/>
                <a:gd name="connsiteY319" fmla="*/ 182785 h 206692"/>
                <a:gd name="connsiteX320" fmla="*/ 267748 w 296322"/>
                <a:gd name="connsiteY320" fmla="*/ 183452 h 206692"/>
                <a:gd name="connsiteX321" fmla="*/ 267748 w 296322"/>
                <a:gd name="connsiteY321" fmla="*/ 183737 h 206692"/>
                <a:gd name="connsiteX322" fmla="*/ 266795 w 296322"/>
                <a:gd name="connsiteY322" fmla="*/ 184404 h 206692"/>
                <a:gd name="connsiteX323" fmla="*/ 266509 w 296322"/>
                <a:gd name="connsiteY323" fmla="*/ 185071 h 206692"/>
                <a:gd name="connsiteX324" fmla="*/ 265843 w 296322"/>
                <a:gd name="connsiteY324" fmla="*/ 185071 h 206692"/>
                <a:gd name="connsiteX325" fmla="*/ 265462 w 296322"/>
                <a:gd name="connsiteY325" fmla="*/ 185737 h 206692"/>
                <a:gd name="connsiteX326" fmla="*/ 264509 w 296322"/>
                <a:gd name="connsiteY326" fmla="*/ 185737 h 206692"/>
                <a:gd name="connsiteX327" fmla="*/ 264128 w 296322"/>
                <a:gd name="connsiteY327" fmla="*/ 186023 h 206692"/>
                <a:gd name="connsiteX328" fmla="*/ 262890 w 296322"/>
                <a:gd name="connsiteY328" fmla="*/ 187071 h 206692"/>
                <a:gd name="connsiteX329" fmla="*/ 263176 w 296322"/>
                <a:gd name="connsiteY329" fmla="*/ 187738 h 206692"/>
                <a:gd name="connsiteX330" fmla="*/ 262223 w 296322"/>
                <a:gd name="connsiteY330" fmla="*/ 188309 h 206692"/>
                <a:gd name="connsiteX331" fmla="*/ 261842 w 296322"/>
                <a:gd name="connsiteY331" fmla="*/ 188976 h 206692"/>
                <a:gd name="connsiteX332" fmla="*/ 262223 w 296322"/>
                <a:gd name="connsiteY332" fmla="*/ 189357 h 206692"/>
                <a:gd name="connsiteX333" fmla="*/ 262223 w 296322"/>
                <a:gd name="connsiteY333" fmla="*/ 190024 h 206692"/>
                <a:gd name="connsiteX334" fmla="*/ 262509 w 296322"/>
                <a:gd name="connsiteY334" fmla="*/ 190690 h 206692"/>
                <a:gd name="connsiteX335" fmla="*/ 262223 w 296322"/>
                <a:gd name="connsiteY335" fmla="*/ 190976 h 206692"/>
                <a:gd name="connsiteX336" fmla="*/ 262509 w 296322"/>
                <a:gd name="connsiteY336" fmla="*/ 191643 h 206692"/>
                <a:gd name="connsiteX337" fmla="*/ 262890 w 296322"/>
                <a:gd name="connsiteY337" fmla="*/ 191643 h 206692"/>
                <a:gd name="connsiteX338" fmla="*/ 262890 w 296322"/>
                <a:gd name="connsiteY338" fmla="*/ 192977 h 206692"/>
                <a:gd name="connsiteX339" fmla="*/ 262509 w 296322"/>
                <a:gd name="connsiteY339" fmla="*/ 193643 h 206692"/>
                <a:gd name="connsiteX340" fmla="*/ 262890 w 296322"/>
                <a:gd name="connsiteY340" fmla="*/ 194215 h 206692"/>
                <a:gd name="connsiteX341" fmla="*/ 262890 w 296322"/>
                <a:gd name="connsiteY341" fmla="*/ 196215 h 206692"/>
                <a:gd name="connsiteX342" fmla="*/ 262509 w 296322"/>
                <a:gd name="connsiteY342" fmla="*/ 196596 h 206692"/>
                <a:gd name="connsiteX343" fmla="*/ 263176 w 296322"/>
                <a:gd name="connsiteY343" fmla="*/ 197834 h 206692"/>
                <a:gd name="connsiteX344" fmla="*/ 263176 w 296322"/>
                <a:gd name="connsiteY344" fmla="*/ 199168 h 206692"/>
                <a:gd name="connsiteX345" fmla="*/ 264795 w 296322"/>
                <a:gd name="connsiteY345" fmla="*/ 200501 h 206692"/>
                <a:gd name="connsiteX346" fmla="*/ 264795 w 296322"/>
                <a:gd name="connsiteY346" fmla="*/ 201454 h 206692"/>
                <a:gd name="connsiteX347" fmla="*/ 265462 w 296322"/>
                <a:gd name="connsiteY347" fmla="*/ 202502 h 206692"/>
                <a:gd name="connsiteX348" fmla="*/ 265176 w 296322"/>
                <a:gd name="connsiteY348" fmla="*/ 203073 h 206692"/>
                <a:gd name="connsiteX349" fmla="*/ 265843 w 296322"/>
                <a:gd name="connsiteY349" fmla="*/ 203740 h 206692"/>
                <a:gd name="connsiteX350" fmla="*/ 265462 w 296322"/>
                <a:gd name="connsiteY350" fmla="*/ 204121 h 206692"/>
                <a:gd name="connsiteX351" fmla="*/ 265176 w 296322"/>
                <a:gd name="connsiteY351" fmla="*/ 204121 h 206692"/>
                <a:gd name="connsiteX352" fmla="*/ 265176 w 296322"/>
                <a:gd name="connsiteY352" fmla="*/ 204787 h 206692"/>
                <a:gd name="connsiteX353" fmla="*/ 264795 w 296322"/>
                <a:gd name="connsiteY353" fmla="*/ 205073 h 206692"/>
                <a:gd name="connsiteX354" fmla="*/ 264509 w 296322"/>
                <a:gd name="connsiteY354" fmla="*/ 205740 h 206692"/>
                <a:gd name="connsiteX355" fmla="*/ 263176 w 296322"/>
                <a:gd name="connsiteY355" fmla="*/ 205740 h 206692"/>
                <a:gd name="connsiteX356" fmla="*/ 262890 w 296322"/>
                <a:gd name="connsiteY356" fmla="*/ 206692 h 206692"/>
                <a:gd name="connsiteX357" fmla="*/ 261556 w 296322"/>
                <a:gd name="connsiteY357" fmla="*/ 206692 h 206692"/>
                <a:gd name="connsiteX358" fmla="*/ 259556 w 296322"/>
                <a:gd name="connsiteY358" fmla="*/ 206407 h 206692"/>
                <a:gd name="connsiteX359" fmla="*/ 258604 w 296322"/>
                <a:gd name="connsiteY359" fmla="*/ 206026 h 206692"/>
                <a:gd name="connsiteX360" fmla="*/ 249364 w 296322"/>
                <a:gd name="connsiteY360" fmla="*/ 199549 h 206692"/>
                <a:gd name="connsiteX361" fmla="*/ 249364 w 296322"/>
                <a:gd name="connsiteY361" fmla="*/ 198882 h 206692"/>
                <a:gd name="connsiteX362" fmla="*/ 248793 w 296322"/>
                <a:gd name="connsiteY362" fmla="*/ 197549 h 206692"/>
                <a:gd name="connsiteX363" fmla="*/ 248793 w 296322"/>
                <a:gd name="connsiteY363" fmla="*/ 197167 h 206692"/>
                <a:gd name="connsiteX364" fmla="*/ 248126 w 296322"/>
                <a:gd name="connsiteY364" fmla="*/ 196882 h 206692"/>
                <a:gd name="connsiteX365" fmla="*/ 247745 w 296322"/>
                <a:gd name="connsiteY365" fmla="*/ 196215 h 206692"/>
                <a:gd name="connsiteX366" fmla="*/ 246412 w 296322"/>
                <a:gd name="connsiteY366" fmla="*/ 195929 h 206692"/>
                <a:gd name="connsiteX367" fmla="*/ 245840 w 296322"/>
                <a:gd name="connsiteY367" fmla="*/ 195262 h 206692"/>
                <a:gd name="connsiteX368" fmla="*/ 245173 w 296322"/>
                <a:gd name="connsiteY368" fmla="*/ 193929 h 206692"/>
                <a:gd name="connsiteX369" fmla="*/ 244126 w 296322"/>
                <a:gd name="connsiteY369" fmla="*/ 193643 h 206692"/>
                <a:gd name="connsiteX370" fmla="*/ 242506 w 296322"/>
                <a:gd name="connsiteY370" fmla="*/ 191929 h 206692"/>
                <a:gd name="connsiteX371" fmla="*/ 242221 w 296322"/>
                <a:gd name="connsiteY371" fmla="*/ 190976 h 206692"/>
                <a:gd name="connsiteX372" fmla="*/ 242221 w 296322"/>
                <a:gd name="connsiteY372" fmla="*/ 187357 h 206692"/>
                <a:gd name="connsiteX373" fmla="*/ 242506 w 296322"/>
                <a:gd name="connsiteY373" fmla="*/ 186690 h 206692"/>
                <a:gd name="connsiteX374" fmla="*/ 242506 w 296322"/>
                <a:gd name="connsiteY374" fmla="*/ 185071 h 206692"/>
                <a:gd name="connsiteX375" fmla="*/ 242792 w 296322"/>
                <a:gd name="connsiteY375" fmla="*/ 185071 h 206692"/>
                <a:gd name="connsiteX376" fmla="*/ 242792 w 296322"/>
                <a:gd name="connsiteY376" fmla="*/ 183452 h 206692"/>
                <a:gd name="connsiteX377" fmla="*/ 243173 w 296322"/>
                <a:gd name="connsiteY377" fmla="*/ 182785 h 206692"/>
                <a:gd name="connsiteX378" fmla="*/ 242792 w 296322"/>
                <a:gd name="connsiteY378" fmla="*/ 182404 h 206692"/>
                <a:gd name="connsiteX379" fmla="*/ 243173 w 296322"/>
                <a:gd name="connsiteY379" fmla="*/ 182118 h 206692"/>
                <a:gd name="connsiteX380" fmla="*/ 243173 w 296322"/>
                <a:gd name="connsiteY380" fmla="*/ 181737 h 206692"/>
                <a:gd name="connsiteX381" fmla="*/ 243459 w 296322"/>
                <a:gd name="connsiteY381" fmla="*/ 181451 h 206692"/>
                <a:gd name="connsiteX382" fmla="*/ 243459 w 296322"/>
                <a:gd name="connsiteY382" fmla="*/ 180784 h 206692"/>
                <a:gd name="connsiteX383" fmla="*/ 243840 w 296322"/>
                <a:gd name="connsiteY383" fmla="*/ 180784 h 206692"/>
                <a:gd name="connsiteX384" fmla="*/ 243840 w 296322"/>
                <a:gd name="connsiteY384" fmla="*/ 180499 h 206692"/>
                <a:gd name="connsiteX385" fmla="*/ 244126 w 296322"/>
                <a:gd name="connsiteY385" fmla="*/ 180499 h 206692"/>
                <a:gd name="connsiteX386" fmla="*/ 244126 w 296322"/>
                <a:gd name="connsiteY386" fmla="*/ 180118 h 206692"/>
                <a:gd name="connsiteX387" fmla="*/ 244507 w 296322"/>
                <a:gd name="connsiteY387" fmla="*/ 180118 h 206692"/>
                <a:gd name="connsiteX388" fmla="*/ 244507 w 296322"/>
                <a:gd name="connsiteY388" fmla="*/ 179832 h 206692"/>
                <a:gd name="connsiteX389" fmla="*/ 245173 w 296322"/>
                <a:gd name="connsiteY389" fmla="*/ 179165 h 206692"/>
                <a:gd name="connsiteX390" fmla="*/ 245173 w 296322"/>
                <a:gd name="connsiteY390" fmla="*/ 178784 h 206692"/>
                <a:gd name="connsiteX391" fmla="*/ 244792 w 296322"/>
                <a:gd name="connsiteY391" fmla="*/ 178213 h 206692"/>
                <a:gd name="connsiteX392" fmla="*/ 244792 w 296322"/>
                <a:gd name="connsiteY392" fmla="*/ 177832 h 206692"/>
                <a:gd name="connsiteX393" fmla="*/ 245173 w 296322"/>
                <a:gd name="connsiteY393" fmla="*/ 177832 h 206692"/>
                <a:gd name="connsiteX394" fmla="*/ 244792 w 296322"/>
                <a:gd name="connsiteY394" fmla="*/ 177832 h 206692"/>
                <a:gd name="connsiteX395" fmla="*/ 245173 w 296322"/>
                <a:gd name="connsiteY395" fmla="*/ 177165 h 206692"/>
                <a:gd name="connsiteX396" fmla="*/ 245459 w 296322"/>
                <a:gd name="connsiteY396" fmla="*/ 177165 h 206692"/>
                <a:gd name="connsiteX397" fmla="*/ 245745 w 296322"/>
                <a:gd name="connsiteY397" fmla="*/ 176498 h 206692"/>
                <a:gd name="connsiteX398" fmla="*/ 245459 w 296322"/>
                <a:gd name="connsiteY398" fmla="*/ 175832 h 206692"/>
                <a:gd name="connsiteX399" fmla="*/ 245745 w 296322"/>
                <a:gd name="connsiteY399" fmla="*/ 175546 h 206692"/>
                <a:gd name="connsiteX400" fmla="*/ 245745 w 296322"/>
                <a:gd name="connsiteY400" fmla="*/ 174879 h 206692"/>
                <a:gd name="connsiteX401" fmla="*/ 246126 w 296322"/>
                <a:gd name="connsiteY401" fmla="*/ 174593 h 206692"/>
                <a:gd name="connsiteX402" fmla="*/ 245173 w 296322"/>
                <a:gd name="connsiteY402" fmla="*/ 174212 h 206692"/>
                <a:gd name="connsiteX403" fmla="*/ 244792 w 296322"/>
                <a:gd name="connsiteY403" fmla="*/ 173260 h 206692"/>
                <a:gd name="connsiteX404" fmla="*/ 244507 w 296322"/>
                <a:gd name="connsiteY404" fmla="*/ 172593 h 206692"/>
                <a:gd name="connsiteX405" fmla="*/ 242506 w 296322"/>
                <a:gd name="connsiteY405" fmla="*/ 171640 h 206692"/>
                <a:gd name="connsiteX406" fmla="*/ 242506 w 296322"/>
                <a:gd name="connsiteY406" fmla="*/ 171259 h 206692"/>
                <a:gd name="connsiteX407" fmla="*/ 242792 w 296322"/>
                <a:gd name="connsiteY407" fmla="*/ 170593 h 206692"/>
                <a:gd name="connsiteX408" fmla="*/ 242792 w 296322"/>
                <a:gd name="connsiteY408" fmla="*/ 170307 h 206692"/>
                <a:gd name="connsiteX409" fmla="*/ 243840 w 296322"/>
                <a:gd name="connsiteY409" fmla="*/ 169355 h 206692"/>
                <a:gd name="connsiteX410" fmla="*/ 243840 w 296322"/>
                <a:gd name="connsiteY410" fmla="*/ 168688 h 206692"/>
                <a:gd name="connsiteX411" fmla="*/ 243459 w 296322"/>
                <a:gd name="connsiteY411" fmla="*/ 168307 h 206692"/>
                <a:gd name="connsiteX412" fmla="*/ 242792 w 296322"/>
                <a:gd name="connsiteY412" fmla="*/ 168021 h 206692"/>
                <a:gd name="connsiteX413" fmla="*/ 243173 w 296322"/>
                <a:gd name="connsiteY413" fmla="*/ 168021 h 206692"/>
                <a:gd name="connsiteX414" fmla="*/ 243459 w 296322"/>
                <a:gd name="connsiteY414" fmla="*/ 166687 h 206692"/>
                <a:gd name="connsiteX415" fmla="*/ 243459 w 296322"/>
                <a:gd name="connsiteY415" fmla="*/ 166021 h 206692"/>
                <a:gd name="connsiteX416" fmla="*/ 245459 w 296322"/>
                <a:gd name="connsiteY416" fmla="*/ 164402 h 206692"/>
                <a:gd name="connsiteX417" fmla="*/ 245173 w 296322"/>
                <a:gd name="connsiteY417" fmla="*/ 163735 h 206692"/>
                <a:gd name="connsiteX418" fmla="*/ 244792 w 296322"/>
                <a:gd name="connsiteY418" fmla="*/ 163735 h 206692"/>
                <a:gd name="connsiteX419" fmla="*/ 244507 w 296322"/>
                <a:gd name="connsiteY419" fmla="*/ 163449 h 206692"/>
                <a:gd name="connsiteX420" fmla="*/ 245459 w 296322"/>
                <a:gd name="connsiteY420" fmla="*/ 163068 h 206692"/>
                <a:gd name="connsiteX421" fmla="*/ 245459 w 296322"/>
                <a:gd name="connsiteY421" fmla="*/ 162782 h 206692"/>
                <a:gd name="connsiteX422" fmla="*/ 246412 w 296322"/>
                <a:gd name="connsiteY422" fmla="*/ 162401 h 206692"/>
                <a:gd name="connsiteX423" fmla="*/ 247079 w 296322"/>
                <a:gd name="connsiteY423" fmla="*/ 162115 h 206692"/>
                <a:gd name="connsiteX424" fmla="*/ 247079 w 296322"/>
                <a:gd name="connsiteY424" fmla="*/ 161734 h 206692"/>
                <a:gd name="connsiteX425" fmla="*/ 247459 w 296322"/>
                <a:gd name="connsiteY425" fmla="*/ 161068 h 206692"/>
                <a:gd name="connsiteX426" fmla="*/ 248126 w 296322"/>
                <a:gd name="connsiteY426" fmla="*/ 160782 h 206692"/>
                <a:gd name="connsiteX427" fmla="*/ 248412 w 296322"/>
                <a:gd name="connsiteY427" fmla="*/ 160496 h 206692"/>
                <a:gd name="connsiteX428" fmla="*/ 248126 w 296322"/>
                <a:gd name="connsiteY428" fmla="*/ 160115 h 206692"/>
                <a:gd name="connsiteX429" fmla="*/ 247745 w 296322"/>
                <a:gd name="connsiteY429" fmla="*/ 159449 h 206692"/>
                <a:gd name="connsiteX430" fmla="*/ 246412 w 296322"/>
                <a:gd name="connsiteY430" fmla="*/ 158496 h 206692"/>
                <a:gd name="connsiteX431" fmla="*/ 246126 w 296322"/>
                <a:gd name="connsiteY431" fmla="*/ 158115 h 206692"/>
                <a:gd name="connsiteX432" fmla="*/ 244126 w 296322"/>
                <a:gd name="connsiteY432" fmla="*/ 157162 h 206692"/>
                <a:gd name="connsiteX433" fmla="*/ 244126 w 296322"/>
                <a:gd name="connsiteY433" fmla="*/ 156877 h 206692"/>
                <a:gd name="connsiteX434" fmla="*/ 243459 w 296322"/>
                <a:gd name="connsiteY434" fmla="*/ 156496 h 206692"/>
                <a:gd name="connsiteX435" fmla="*/ 243459 w 296322"/>
                <a:gd name="connsiteY435" fmla="*/ 156210 h 206692"/>
                <a:gd name="connsiteX436" fmla="*/ 243173 w 296322"/>
                <a:gd name="connsiteY436" fmla="*/ 155829 h 206692"/>
                <a:gd name="connsiteX437" fmla="*/ 243173 w 296322"/>
                <a:gd name="connsiteY437" fmla="*/ 154877 h 206692"/>
                <a:gd name="connsiteX438" fmla="*/ 242792 w 296322"/>
                <a:gd name="connsiteY438" fmla="*/ 153924 h 206692"/>
                <a:gd name="connsiteX439" fmla="*/ 242792 w 296322"/>
                <a:gd name="connsiteY439" fmla="*/ 152876 h 206692"/>
                <a:gd name="connsiteX440" fmla="*/ 241173 w 296322"/>
                <a:gd name="connsiteY440" fmla="*/ 150971 h 206692"/>
                <a:gd name="connsiteX441" fmla="*/ 241173 w 296322"/>
                <a:gd name="connsiteY441" fmla="*/ 150305 h 206692"/>
                <a:gd name="connsiteX442" fmla="*/ 241554 w 296322"/>
                <a:gd name="connsiteY442" fmla="*/ 149924 h 206692"/>
                <a:gd name="connsiteX443" fmla="*/ 240887 w 296322"/>
                <a:gd name="connsiteY443" fmla="*/ 149638 h 206692"/>
                <a:gd name="connsiteX444" fmla="*/ 240221 w 296322"/>
                <a:gd name="connsiteY444" fmla="*/ 148971 h 206692"/>
                <a:gd name="connsiteX445" fmla="*/ 239839 w 296322"/>
                <a:gd name="connsiteY445" fmla="*/ 149257 h 206692"/>
                <a:gd name="connsiteX446" fmla="*/ 239268 w 296322"/>
                <a:gd name="connsiteY446" fmla="*/ 149257 h 206692"/>
                <a:gd name="connsiteX447" fmla="*/ 239554 w 296322"/>
                <a:gd name="connsiteY447" fmla="*/ 149638 h 206692"/>
                <a:gd name="connsiteX448" fmla="*/ 239268 w 296322"/>
                <a:gd name="connsiteY448" fmla="*/ 150971 h 206692"/>
                <a:gd name="connsiteX449" fmla="*/ 238220 w 296322"/>
                <a:gd name="connsiteY449" fmla="*/ 150590 h 206692"/>
                <a:gd name="connsiteX450" fmla="*/ 237934 w 296322"/>
                <a:gd name="connsiteY450" fmla="*/ 150590 h 206692"/>
                <a:gd name="connsiteX451" fmla="*/ 238601 w 296322"/>
                <a:gd name="connsiteY451" fmla="*/ 151257 h 206692"/>
                <a:gd name="connsiteX452" fmla="*/ 238220 w 296322"/>
                <a:gd name="connsiteY452" fmla="*/ 151257 h 206692"/>
                <a:gd name="connsiteX453" fmla="*/ 238220 w 296322"/>
                <a:gd name="connsiteY453" fmla="*/ 151638 h 206692"/>
                <a:gd name="connsiteX454" fmla="*/ 238601 w 296322"/>
                <a:gd name="connsiteY454" fmla="*/ 151638 h 206692"/>
                <a:gd name="connsiteX455" fmla="*/ 238601 w 296322"/>
                <a:gd name="connsiteY455" fmla="*/ 151924 h 206692"/>
                <a:gd name="connsiteX456" fmla="*/ 238220 w 296322"/>
                <a:gd name="connsiteY456" fmla="*/ 151638 h 206692"/>
                <a:gd name="connsiteX457" fmla="*/ 237934 w 296322"/>
                <a:gd name="connsiteY457" fmla="*/ 151924 h 206692"/>
                <a:gd name="connsiteX458" fmla="*/ 238220 w 296322"/>
                <a:gd name="connsiteY458" fmla="*/ 152209 h 206692"/>
                <a:gd name="connsiteX459" fmla="*/ 237934 w 296322"/>
                <a:gd name="connsiteY459" fmla="*/ 152209 h 206692"/>
                <a:gd name="connsiteX460" fmla="*/ 237554 w 296322"/>
                <a:gd name="connsiteY460" fmla="*/ 152590 h 206692"/>
                <a:gd name="connsiteX461" fmla="*/ 237934 w 296322"/>
                <a:gd name="connsiteY461" fmla="*/ 152590 h 206692"/>
                <a:gd name="connsiteX462" fmla="*/ 236887 w 296322"/>
                <a:gd name="connsiteY462" fmla="*/ 152590 h 206692"/>
                <a:gd name="connsiteX463" fmla="*/ 236601 w 296322"/>
                <a:gd name="connsiteY463" fmla="*/ 152876 h 206692"/>
                <a:gd name="connsiteX464" fmla="*/ 235934 w 296322"/>
                <a:gd name="connsiteY464" fmla="*/ 152876 h 206692"/>
                <a:gd name="connsiteX465" fmla="*/ 235648 w 296322"/>
                <a:gd name="connsiteY465" fmla="*/ 153257 h 206692"/>
                <a:gd name="connsiteX466" fmla="*/ 235934 w 296322"/>
                <a:gd name="connsiteY466" fmla="*/ 152876 h 206692"/>
                <a:gd name="connsiteX467" fmla="*/ 235267 w 296322"/>
                <a:gd name="connsiteY467" fmla="*/ 152876 h 206692"/>
                <a:gd name="connsiteX468" fmla="*/ 234982 w 296322"/>
                <a:gd name="connsiteY468" fmla="*/ 153257 h 206692"/>
                <a:gd name="connsiteX469" fmla="*/ 234601 w 296322"/>
                <a:gd name="connsiteY469" fmla="*/ 152590 h 206692"/>
                <a:gd name="connsiteX470" fmla="*/ 233363 w 296322"/>
                <a:gd name="connsiteY470" fmla="*/ 152876 h 206692"/>
                <a:gd name="connsiteX471" fmla="*/ 232696 w 296322"/>
                <a:gd name="connsiteY471" fmla="*/ 153543 h 206692"/>
                <a:gd name="connsiteX472" fmla="*/ 232696 w 296322"/>
                <a:gd name="connsiteY472" fmla="*/ 153257 h 206692"/>
                <a:gd name="connsiteX473" fmla="*/ 232315 w 296322"/>
                <a:gd name="connsiteY473" fmla="*/ 153257 h 206692"/>
                <a:gd name="connsiteX474" fmla="*/ 232315 w 296322"/>
                <a:gd name="connsiteY474" fmla="*/ 153543 h 206692"/>
                <a:gd name="connsiteX475" fmla="*/ 232029 w 296322"/>
                <a:gd name="connsiteY475" fmla="*/ 155162 h 206692"/>
                <a:gd name="connsiteX476" fmla="*/ 231362 w 296322"/>
                <a:gd name="connsiteY476" fmla="*/ 155162 h 206692"/>
                <a:gd name="connsiteX477" fmla="*/ 231362 w 296322"/>
                <a:gd name="connsiteY477" fmla="*/ 154877 h 206692"/>
                <a:gd name="connsiteX478" fmla="*/ 230981 w 296322"/>
                <a:gd name="connsiteY478" fmla="*/ 154877 h 206692"/>
                <a:gd name="connsiteX479" fmla="*/ 230696 w 296322"/>
                <a:gd name="connsiteY479" fmla="*/ 155162 h 206692"/>
                <a:gd name="connsiteX480" fmla="*/ 228409 w 296322"/>
                <a:gd name="connsiteY480" fmla="*/ 156210 h 206692"/>
                <a:gd name="connsiteX481" fmla="*/ 227743 w 296322"/>
                <a:gd name="connsiteY481" fmla="*/ 156496 h 206692"/>
                <a:gd name="connsiteX482" fmla="*/ 227076 w 296322"/>
                <a:gd name="connsiteY482" fmla="*/ 155829 h 206692"/>
                <a:gd name="connsiteX483" fmla="*/ 226123 w 296322"/>
                <a:gd name="connsiteY483" fmla="*/ 156210 h 206692"/>
                <a:gd name="connsiteX484" fmla="*/ 225742 w 296322"/>
                <a:gd name="connsiteY484" fmla="*/ 155543 h 206692"/>
                <a:gd name="connsiteX485" fmla="*/ 224790 w 296322"/>
                <a:gd name="connsiteY485" fmla="*/ 155543 h 206692"/>
                <a:gd name="connsiteX486" fmla="*/ 223838 w 296322"/>
                <a:gd name="connsiteY486" fmla="*/ 155162 h 206692"/>
                <a:gd name="connsiteX487" fmla="*/ 224123 w 296322"/>
                <a:gd name="connsiteY487" fmla="*/ 155543 h 206692"/>
                <a:gd name="connsiteX488" fmla="*/ 223171 w 296322"/>
                <a:gd name="connsiteY488" fmla="*/ 155543 h 206692"/>
                <a:gd name="connsiteX489" fmla="*/ 221171 w 296322"/>
                <a:gd name="connsiteY489" fmla="*/ 156210 h 206692"/>
                <a:gd name="connsiteX490" fmla="*/ 221171 w 296322"/>
                <a:gd name="connsiteY490" fmla="*/ 155543 h 206692"/>
                <a:gd name="connsiteX491" fmla="*/ 220504 w 296322"/>
                <a:gd name="connsiteY491" fmla="*/ 155543 h 206692"/>
                <a:gd name="connsiteX492" fmla="*/ 219837 w 296322"/>
                <a:gd name="connsiteY492" fmla="*/ 154877 h 206692"/>
                <a:gd name="connsiteX493" fmla="*/ 218599 w 296322"/>
                <a:gd name="connsiteY493" fmla="*/ 155162 h 206692"/>
                <a:gd name="connsiteX494" fmla="*/ 217932 w 296322"/>
                <a:gd name="connsiteY494" fmla="*/ 155829 h 206692"/>
                <a:gd name="connsiteX495" fmla="*/ 217932 w 296322"/>
                <a:gd name="connsiteY495" fmla="*/ 157162 h 206692"/>
                <a:gd name="connsiteX496" fmla="*/ 217265 w 296322"/>
                <a:gd name="connsiteY496" fmla="*/ 157162 h 206692"/>
                <a:gd name="connsiteX497" fmla="*/ 216884 w 296322"/>
                <a:gd name="connsiteY497" fmla="*/ 157543 h 206692"/>
                <a:gd name="connsiteX498" fmla="*/ 216598 w 296322"/>
                <a:gd name="connsiteY498" fmla="*/ 157543 h 206692"/>
                <a:gd name="connsiteX499" fmla="*/ 216598 w 296322"/>
                <a:gd name="connsiteY499" fmla="*/ 158115 h 206692"/>
                <a:gd name="connsiteX500" fmla="*/ 214979 w 296322"/>
                <a:gd name="connsiteY500" fmla="*/ 158115 h 206692"/>
                <a:gd name="connsiteX501" fmla="*/ 214979 w 296322"/>
                <a:gd name="connsiteY501" fmla="*/ 157829 h 206692"/>
                <a:gd name="connsiteX502" fmla="*/ 214598 w 296322"/>
                <a:gd name="connsiteY502" fmla="*/ 157543 h 206692"/>
                <a:gd name="connsiteX503" fmla="*/ 213931 w 296322"/>
                <a:gd name="connsiteY503" fmla="*/ 158115 h 206692"/>
                <a:gd name="connsiteX504" fmla="*/ 213646 w 296322"/>
                <a:gd name="connsiteY504" fmla="*/ 158115 h 206692"/>
                <a:gd name="connsiteX505" fmla="*/ 213265 w 296322"/>
                <a:gd name="connsiteY505" fmla="*/ 158782 h 206692"/>
                <a:gd name="connsiteX506" fmla="*/ 213265 w 296322"/>
                <a:gd name="connsiteY506" fmla="*/ 159163 h 206692"/>
                <a:gd name="connsiteX507" fmla="*/ 212312 w 296322"/>
                <a:gd name="connsiteY507" fmla="*/ 159830 h 206692"/>
                <a:gd name="connsiteX508" fmla="*/ 210979 w 296322"/>
                <a:gd name="connsiteY508" fmla="*/ 161068 h 206692"/>
                <a:gd name="connsiteX509" fmla="*/ 210979 w 296322"/>
                <a:gd name="connsiteY509" fmla="*/ 161734 h 206692"/>
                <a:gd name="connsiteX510" fmla="*/ 211646 w 296322"/>
                <a:gd name="connsiteY510" fmla="*/ 162401 h 206692"/>
                <a:gd name="connsiteX511" fmla="*/ 211646 w 296322"/>
                <a:gd name="connsiteY511" fmla="*/ 162782 h 206692"/>
                <a:gd name="connsiteX512" fmla="*/ 211360 w 296322"/>
                <a:gd name="connsiteY512" fmla="*/ 163068 h 206692"/>
                <a:gd name="connsiteX513" fmla="*/ 211646 w 296322"/>
                <a:gd name="connsiteY513" fmla="*/ 164402 h 206692"/>
                <a:gd name="connsiteX514" fmla="*/ 211646 w 296322"/>
                <a:gd name="connsiteY514" fmla="*/ 165068 h 206692"/>
                <a:gd name="connsiteX515" fmla="*/ 211360 w 296322"/>
                <a:gd name="connsiteY515" fmla="*/ 164687 h 206692"/>
                <a:gd name="connsiteX516" fmla="*/ 210312 w 296322"/>
                <a:gd name="connsiteY516" fmla="*/ 165735 h 206692"/>
                <a:gd name="connsiteX517" fmla="*/ 210026 w 296322"/>
                <a:gd name="connsiteY517" fmla="*/ 165735 h 206692"/>
                <a:gd name="connsiteX518" fmla="*/ 210026 w 296322"/>
                <a:gd name="connsiteY518" fmla="*/ 166021 h 206692"/>
                <a:gd name="connsiteX519" fmla="*/ 209740 w 296322"/>
                <a:gd name="connsiteY519" fmla="*/ 166021 h 206692"/>
                <a:gd name="connsiteX520" fmla="*/ 209359 w 296322"/>
                <a:gd name="connsiteY520" fmla="*/ 167354 h 206692"/>
                <a:gd name="connsiteX521" fmla="*/ 209359 w 296322"/>
                <a:gd name="connsiteY521" fmla="*/ 166973 h 206692"/>
                <a:gd name="connsiteX522" fmla="*/ 209074 w 296322"/>
                <a:gd name="connsiteY522" fmla="*/ 166687 h 206692"/>
                <a:gd name="connsiteX523" fmla="*/ 208407 w 296322"/>
                <a:gd name="connsiteY523" fmla="*/ 166402 h 206692"/>
                <a:gd name="connsiteX524" fmla="*/ 207740 w 296322"/>
                <a:gd name="connsiteY524" fmla="*/ 165354 h 206692"/>
                <a:gd name="connsiteX525" fmla="*/ 205740 w 296322"/>
                <a:gd name="connsiteY525" fmla="*/ 164402 h 206692"/>
                <a:gd name="connsiteX526" fmla="*/ 204788 w 296322"/>
                <a:gd name="connsiteY526" fmla="*/ 164402 h 206692"/>
                <a:gd name="connsiteX527" fmla="*/ 203168 w 296322"/>
                <a:gd name="connsiteY527" fmla="*/ 165354 h 206692"/>
                <a:gd name="connsiteX528" fmla="*/ 203168 w 296322"/>
                <a:gd name="connsiteY528" fmla="*/ 166402 h 206692"/>
                <a:gd name="connsiteX529" fmla="*/ 202501 w 296322"/>
                <a:gd name="connsiteY529" fmla="*/ 166687 h 206692"/>
                <a:gd name="connsiteX530" fmla="*/ 202121 w 296322"/>
                <a:gd name="connsiteY530" fmla="*/ 166402 h 206692"/>
                <a:gd name="connsiteX531" fmla="*/ 200215 w 296322"/>
                <a:gd name="connsiteY531" fmla="*/ 165735 h 206692"/>
                <a:gd name="connsiteX532" fmla="*/ 199834 w 296322"/>
                <a:gd name="connsiteY532" fmla="*/ 165068 h 206692"/>
                <a:gd name="connsiteX533" fmla="*/ 198501 w 296322"/>
                <a:gd name="connsiteY533" fmla="*/ 163449 h 206692"/>
                <a:gd name="connsiteX534" fmla="*/ 196882 w 296322"/>
                <a:gd name="connsiteY534" fmla="*/ 163068 h 206692"/>
                <a:gd name="connsiteX535" fmla="*/ 196596 w 296322"/>
                <a:gd name="connsiteY535" fmla="*/ 162401 h 206692"/>
                <a:gd name="connsiteX536" fmla="*/ 195263 w 296322"/>
                <a:gd name="connsiteY536" fmla="*/ 161734 h 206692"/>
                <a:gd name="connsiteX537" fmla="*/ 194596 w 296322"/>
                <a:gd name="connsiteY537" fmla="*/ 161068 h 206692"/>
                <a:gd name="connsiteX538" fmla="*/ 194310 w 296322"/>
                <a:gd name="connsiteY538" fmla="*/ 160496 h 206692"/>
                <a:gd name="connsiteX539" fmla="*/ 195263 w 296322"/>
                <a:gd name="connsiteY539" fmla="*/ 158496 h 206692"/>
                <a:gd name="connsiteX540" fmla="*/ 194977 w 296322"/>
                <a:gd name="connsiteY540" fmla="*/ 157829 h 206692"/>
                <a:gd name="connsiteX541" fmla="*/ 194977 w 296322"/>
                <a:gd name="connsiteY541" fmla="*/ 157543 h 206692"/>
                <a:gd name="connsiteX542" fmla="*/ 195929 w 296322"/>
                <a:gd name="connsiteY542" fmla="*/ 157162 h 206692"/>
                <a:gd name="connsiteX543" fmla="*/ 196215 w 296322"/>
                <a:gd name="connsiteY543" fmla="*/ 156210 h 206692"/>
                <a:gd name="connsiteX544" fmla="*/ 195929 w 296322"/>
                <a:gd name="connsiteY544" fmla="*/ 155829 h 206692"/>
                <a:gd name="connsiteX545" fmla="*/ 196215 w 296322"/>
                <a:gd name="connsiteY545" fmla="*/ 155162 h 206692"/>
                <a:gd name="connsiteX546" fmla="*/ 195929 w 296322"/>
                <a:gd name="connsiteY546" fmla="*/ 153924 h 206692"/>
                <a:gd name="connsiteX547" fmla="*/ 194977 w 296322"/>
                <a:gd name="connsiteY547" fmla="*/ 154210 h 206692"/>
                <a:gd name="connsiteX548" fmla="*/ 193929 w 296322"/>
                <a:gd name="connsiteY548" fmla="*/ 153257 h 206692"/>
                <a:gd name="connsiteX549" fmla="*/ 193262 w 296322"/>
                <a:gd name="connsiteY549" fmla="*/ 151924 h 206692"/>
                <a:gd name="connsiteX550" fmla="*/ 189643 w 296322"/>
                <a:gd name="connsiteY550" fmla="*/ 150971 h 206692"/>
                <a:gd name="connsiteX551" fmla="*/ 189071 w 296322"/>
                <a:gd name="connsiteY551" fmla="*/ 150971 h 206692"/>
                <a:gd name="connsiteX552" fmla="*/ 188023 w 296322"/>
                <a:gd name="connsiteY552" fmla="*/ 151638 h 206692"/>
                <a:gd name="connsiteX553" fmla="*/ 186690 w 296322"/>
                <a:gd name="connsiteY553" fmla="*/ 151924 h 206692"/>
                <a:gd name="connsiteX554" fmla="*/ 185452 w 296322"/>
                <a:gd name="connsiteY554" fmla="*/ 152876 h 206692"/>
                <a:gd name="connsiteX555" fmla="*/ 184785 w 296322"/>
                <a:gd name="connsiteY555" fmla="*/ 153257 h 206692"/>
                <a:gd name="connsiteX556" fmla="*/ 183166 w 296322"/>
                <a:gd name="connsiteY556" fmla="*/ 154210 h 206692"/>
                <a:gd name="connsiteX557" fmla="*/ 183166 w 296322"/>
                <a:gd name="connsiteY557" fmla="*/ 156210 h 206692"/>
                <a:gd name="connsiteX558" fmla="*/ 182785 w 296322"/>
                <a:gd name="connsiteY558" fmla="*/ 156496 h 206692"/>
                <a:gd name="connsiteX559" fmla="*/ 182499 w 296322"/>
                <a:gd name="connsiteY559" fmla="*/ 156496 h 206692"/>
                <a:gd name="connsiteX560" fmla="*/ 181832 w 296322"/>
                <a:gd name="connsiteY560" fmla="*/ 158496 h 206692"/>
                <a:gd name="connsiteX561" fmla="*/ 180784 w 296322"/>
                <a:gd name="connsiteY561" fmla="*/ 160496 h 206692"/>
                <a:gd name="connsiteX562" fmla="*/ 180784 w 296322"/>
                <a:gd name="connsiteY562" fmla="*/ 161449 h 206692"/>
                <a:gd name="connsiteX563" fmla="*/ 178498 w 296322"/>
                <a:gd name="connsiteY563" fmla="*/ 163735 h 206692"/>
                <a:gd name="connsiteX564" fmla="*/ 177260 w 296322"/>
                <a:gd name="connsiteY564" fmla="*/ 164402 h 206692"/>
                <a:gd name="connsiteX565" fmla="*/ 176879 w 296322"/>
                <a:gd name="connsiteY565" fmla="*/ 165068 h 206692"/>
                <a:gd name="connsiteX566" fmla="*/ 176213 w 296322"/>
                <a:gd name="connsiteY566" fmla="*/ 165735 h 206692"/>
                <a:gd name="connsiteX567" fmla="*/ 175927 w 296322"/>
                <a:gd name="connsiteY567" fmla="*/ 166402 h 206692"/>
                <a:gd name="connsiteX568" fmla="*/ 175927 w 296322"/>
                <a:gd name="connsiteY568" fmla="*/ 167640 h 206692"/>
                <a:gd name="connsiteX569" fmla="*/ 175546 w 296322"/>
                <a:gd name="connsiteY569" fmla="*/ 167354 h 206692"/>
                <a:gd name="connsiteX570" fmla="*/ 174879 w 296322"/>
                <a:gd name="connsiteY570" fmla="*/ 167354 h 206692"/>
                <a:gd name="connsiteX571" fmla="*/ 174308 w 296322"/>
                <a:gd name="connsiteY571" fmla="*/ 168974 h 206692"/>
                <a:gd name="connsiteX572" fmla="*/ 173926 w 296322"/>
                <a:gd name="connsiteY572" fmla="*/ 169640 h 206692"/>
                <a:gd name="connsiteX573" fmla="*/ 173641 w 296322"/>
                <a:gd name="connsiteY573" fmla="*/ 169926 h 206692"/>
                <a:gd name="connsiteX574" fmla="*/ 173260 w 296322"/>
                <a:gd name="connsiteY574" fmla="*/ 169640 h 206692"/>
                <a:gd name="connsiteX575" fmla="*/ 172974 w 296322"/>
                <a:gd name="connsiteY575" fmla="*/ 169640 h 206692"/>
                <a:gd name="connsiteX576" fmla="*/ 172593 w 296322"/>
                <a:gd name="connsiteY576" fmla="*/ 168974 h 206692"/>
                <a:gd name="connsiteX577" fmla="*/ 172593 w 296322"/>
                <a:gd name="connsiteY577" fmla="*/ 168688 h 206692"/>
                <a:gd name="connsiteX578" fmla="*/ 173260 w 296322"/>
                <a:gd name="connsiteY578" fmla="*/ 168021 h 206692"/>
                <a:gd name="connsiteX579" fmla="*/ 172974 w 296322"/>
                <a:gd name="connsiteY579" fmla="*/ 167640 h 206692"/>
                <a:gd name="connsiteX580" fmla="*/ 173260 w 296322"/>
                <a:gd name="connsiteY580" fmla="*/ 166973 h 206692"/>
                <a:gd name="connsiteX581" fmla="*/ 172974 w 296322"/>
                <a:gd name="connsiteY581" fmla="*/ 166973 h 206692"/>
                <a:gd name="connsiteX582" fmla="*/ 173260 w 296322"/>
                <a:gd name="connsiteY582" fmla="*/ 166687 h 206692"/>
                <a:gd name="connsiteX583" fmla="*/ 173260 w 296322"/>
                <a:gd name="connsiteY583" fmla="*/ 166402 h 206692"/>
                <a:gd name="connsiteX584" fmla="*/ 172593 w 296322"/>
                <a:gd name="connsiteY584" fmla="*/ 166021 h 206692"/>
                <a:gd name="connsiteX585" fmla="*/ 172593 w 296322"/>
                <a:gd name="connsiteY585" fmla="*/ 165068 h 206692"/>
                <a:gd name="connsiteX586" fmla="*/ 166688 w 296322"/>
                <a:gd name="connsiteY586" fmla="*/ 157543 h 206692"/>
                <a:gd name="connsiteX587" fmla="*/ 165068 w 296322"/>
                <a:gd name="connsiteY587" fmla="*/ 158115 h 206692"/>
                <a:gd name="connsiteX588" fmla="*/ 164116 w 296322"/>
                <a:gd name="connsiteY588" fmla="*/ 158496 h 206692"/>
                <a:gd name="connsiteX589" fmla="*/ 162115 w 296322"/>
                <a:gd name="connsiteY589" fmla="*/ 158782 h 206692"/>
                <a:gd name="connsiteX590" fmla="*/ 161449 w 296322"/>
                <a:gd name="connsiteY590" fmla="*/ 158782 h 206692"/>
                <a:gd name="connsiteX591" fmla="*/ 161830 w 296322"/>
                <a:gd name="connsiteY591" fmla="*/ 155543 h 206692"/>
                <a:gd name="connsiteX592" fmla="*/ 164401 w 296322"/>
                <a:gd name="connsiteY592" fmla="*/ 156496 h 206692"/>
                <a:gd name="connsiteX593" fmla="*/ 165068 w 296322"/>
                <a:gd name="connsiteY593" fmla="*/ 155543 h 206692"/>
                <a:gd name="connsiteX594" fmla="*/ 166021 w 296322"/>
                <a:gd name="connsiteY594" fmla="*/ 154877 h 206692"/>
                <a:gd name="connsiteX595" fmla="*/ 166021 w 296322"/>
                <a:gd name="connsiteY595" fmla="*/ 152590 h 206692"/>
                <a:gd name="connsiteX596" fmla="*/ 167068 w 296322"/>
                <a:gd name="connsiteY596" fmla="*/ 151924 h 206692"/>
                <a:gd name="connsiteX597" fmla="*/ 167735 w 296322"/>
                <a:gd name="connsiteY597" fmla="*/ 151638 h 206692"/>
                <a:gd name="connsiteX598" fmla="*/ 167068 w 296322"/>
                <a:gd name="connsiteY598" fmla="*/ 150971 h 206692"/>
                <a:gd name="connsiteX599" fmla="*/ 167735 w 296322"/>
                <a:gd name="connsiteY599" fmla="*/ 149924 h 206692"/>
                <a:gd name="connsiteX600" fmla="*/ 167354 w 296322"/>
                <a:gd name="connsiteY600" fmla="*/ 149257 h 206692"/>
                <a:gd name="connsiteX601" fmla="*/ 167735 w 296322"/>
                <a:gd name="connsiteY601" fmla="*/ 149257 h 206692"/>
                <a:gd name="connsiteX602" fmla="*/ 167068 w 296322"/>
                <a:gd name="connsiteY602" fmla="*/ 148685 h 206692"/>
                <a:gd name="connsiteX603" fmla="*/ 166021 w 296322"/>
                <a:gd name="connsiteY603" fmla="*/ 148685 h 206692"/>
                <a:gd name="connsiteX604" fmla="*/ 165068 w 296322"/>
                <a:gd name="connsiteY604" fmla="*/ 148304 h 206692"/>
                <a:gd name="connsiteX605" fmla="*/ 165068 w 296322"/>
                <a:gd name="connsiteY605" fmla="*/ 146971 h 206692"/>
                <a:gd name="connsiteX606" fmla="*/ 165735 w 296322"/>
                <a:gd name="connsiteY606" fmla="*/ 146304 h 206692"/>
                <a:gd name="connsiteX607" fmla="*/ 165735 w 296322"/>
                <a:gd name="connsiteY607" fmla="*/ 146018 h 206692"/>
                <a:gd name="connsiteX608" fmla="*/ 166021 w 296322"/>
                <a:gd name="connsiteY608" fmla="*/ 145733 h 206692"/>
                <a:gd name="connsiteX609" fmla="*/ 166021 w 296322"/>
                <a:gd name="connsiteY609" fmla="*/ 145066 h 206692"/>
                <a:gd name="connsiteX610" fmla="*/ 166402 w 296322"/>
                <a:gd name="connsiteY610" fmla="*/ 144685 h 206692"/>
                <a:gd name="connsiteX611" fmla="*/ 166021 w 296322"/>
                <a:gd name="connsiteY611" fmla="*/ 143732 h 206692"/>
                <a:gd name="connsiteX612" fmla="*/ 165449 w 296322"/>
                <a:gd name="connsiteY612" fmla="*/ 143065 h 206692"/>
                <a:gd name="connsiteX613" fmla="*/ 165068 w 296322"/>
                <a:gd name="connsiteY613" fmla="*/ 141732 h 206692"/>
                <a:gd name="connsiteX614" fmla="*/ 164783 w 296322"/>
                <a:gd name="connsiteY614" fmla="*/ 142113 h 206692"/>
                <a:gd name="connsiteX615" fmla="*/ 163735 w 296322"/>
                <a:gd name="connsiteY615" fmla="*/ 142113 h 206692"/>
                <a:gd name="connsiteX616" fmla="*/ 163735 w 296322"/>
                <a:gd name="connsiteY616" fmla="*/ 142399 h 206692"/>
                <a:gd name="connsiteX617" fmla="*/ 163449 w 296322"/>
                <a:gd name="connsiteY617" fmla="*/ 142399 h 206692"/>
                <a:gd name="connsiteX618" fmla="*/ 163735 w 296322"/>
                <a:gd name="connsiteY618" fmla="*/ 141732 h 206692"/>
                <a:gd name="connsiteX619" fmla="*/ 164116 w 296322"/>
                <a:gd name="connsiteY619" fmla="*/ 141446 h 206692"/>
                <a:gd name="connsiteX620" fmla="*/ 163735 w 296322"/>
                <a:gd name="connsiteY620" fmla="*/ 141065 h 206692"/>
                <a:gd name="connsiteX621" fmla="*/ 163449 w 296322"/>
                <a:gd name="connsiteY621" fmla="*/ 141065 h 206692"/>
                <a:gd name="connsiteX622" fmla="*/ 163068 w 296322"/>
                <a:gd name="connsiteY622" fmla="*/ 140113 h 206692"/>
                <a:gd name="connsiteX623" fmla="*/ 162782 w 296322"/>
                <a:gd name="connsiteY623" fmla="*/ 140113 h 206692"/>
                <a:gd name="connsiteX624" fmla="*/ 162115 w 296322"/>
                <a:gd name="connsiteY624" fmla="*/ 139446 h 206692"/>
                <a:gd name="connsiteX625" fmla="*/ 161163 w 296322"/>
                <a:gd name="connsiteY625" fmla="*/ 139827 h 206692"/>
                <a:gd name="connsiteX626" fmla="*/ 161163 w 296322"/>
                <a:gd name="connsiteY626" fmla="*/ 139446 h 206692"/>
                <a:gd name="connsiteX627" fmla="*/ 161830 w 296322"/>
                <a:gd name="connsiteY627" fmla="*/ 138779 h 206692"/>
                <a:gd name="connsiteX628" fmla="*/ 162782 w 296322"/>
                <a:gd name="connsiteY628" fmla="*/ 138779 h 206692"/>
                <a:gd name="connsiteX629" fmla="*/ 164116 w 296322"/>
                <a:gd name="connsiteY629" fmla="*/ 137827 h 206692"/>
                <a:gd name="connsiteX630" fmla="*/ 164783 w 296322"/>
                <a:gd name="connsiteY630" fmla="*/ 137446 h 206692"/>
                <a:gd name="connsiteX631" fmla="*/ 165735 w 296322"/>
                <a:gd name="connsiteY631" fmla="*/ 137160 h 206692"/>
                <a:gd name="connsiteX632" fmla="*/ 166402 w 296322"/>
                <a:gd name="connsiteY632" fmla="*/ 137160 h 206692"/>
                <a:gd name="connsiteX633" fmla="*/ 166688 w 296322"/>
                <a:gd name="connsiteY633" fmla="*/ 136874 h 206692"/>
                <a:gd name="connsiteX634" fmla="*/ 167354 w 296322"/>
                <a:gd name="connsiteY634" fmla="*/ 136493 h 206692"/>
                <a:gd name="connsiteX635" fmla="*/ 167735 w 296322"/>
                <a:gd name="connsiteY635" fmla="*/ 136208 h 206692"/>
                <a:gd name="connsiteX636" fmla="*/ 167354 w 296322"/>
                <a:gd name="connsiteY636" fmla="*/ 135827 h 206692"/>
                <a:gd name="connsiteX637" fmla="*/ 167735 w 296322"/>
                <a:gd name="connsiteY637" fmla="*/ 135541 h 206692"/>
                <a:gd name="connsiteX638" fmla="*/ 168688 w 296322"/>
                <a:gd name="connsiteY638" fmla="*/ 135160 h 206692"/>
                <a:gd name="connsiteX639" fmla="*/ 169640 w 296322"/>
                <a:gd name="connsiteY639" fmla="*/ 134493 h 206692"/>
                <a:gd name="connsiteX640" fmla="*/ 171640 w 296322"/>
                <a:gd name="connsiteY640" fmla="*/ 132874 h 206692"/>
                <a:gd name="connsiteX641" fmla="*/ 172974 w 296322"/>
                <a:gd name="connsiteY641" fmla="*/ 131255 h 206692"/>
                <a:gd name="connsiteX642" fmla="*/ 174308 w 296322"/>
                <a:gd name="connsiteY642" fmla="*/ 130302 h 206692"/>
                <a:gd name="connsiteX643" fmla="*/ 174308 w 296322"/>
                <a:gd name="connsiteY643" fmla="*/ 129635 h 206692"/>
                <a:gd name="connsiteX644" fmla="*/ 175927 w 296322"/>
                <a:gd name="connsiteY644" fmla="*/ 128302 h 206692"/>
                <a:gd name="connsiteX645" fmla="*/ 176213 w 296322"/>
                <a:gd name="connsiteY645" fmla="*/ 128016 h 206692"/>
                <a:gd name="connsiteX646" fmla="*/ 176879 w 296322"/>
                <a:gd name="connsiteY646" fmla="*/ 126968 h 206692"/>
                <a:gd name="connsiteX647" fmla="*/ 176879 w 296322"/>
                <a:gd name="connsiteY647" fmla="*/ 125349 h 206692"/>
                <a:gd name="connsiteX648" fmla="*/ 175546 w 296322"/>
                <a:gd name="connsiteY648" fmla="*/ 124682 h 206692"/>
                <a:gd name="connsiteX649" fmla="*/ 174593 w 296322"/>
                <a:gd name="connsiteY649" fmla="*/ 124682 h 206692"/>
                <a:gd name="connsiteX650" fmla="*/ 173260 w 296322"/>
                <a:gd name="connsiteY650" fmla="*/ 123349 h 206692"/>
                <a:gd name="connsiteX651" fmla="*/ 172974 w 296322"/>
                <a:gd name="connsiteY651" fmla="*/ 123349 h 206692"/>
                <a:gd name="connsiteX652" fmla="*/ 170688 w 296322"/>
                <a:gd name="connsiteY652" fmla="*/ 124015 h 206692"/>
                <a:gd name="connsiteX653" fmla="*/ 170021 w 296322"/>
                <a:gd name="connsiteY653" fmla="*/ 124015 h 206692"/>
                <a:gd name="connsiteX654" fmla="*/ 169354 w 296322"/>
                <a:gd name="connsiteY654" fmla="*/ 124396 h 206692"/>
                <a:gd name="connsiteX655" fmla="*/ 168973 w 296322"/>
                <a:gd name="connsiteY655" fmla="*/ 124396 h 206692"/>
                <a:gd name="connsiteX656" fmla="*/ 168688 w 296322"/>
                <a:gd name="connsiteY656" fmla="*/ 125063 h 206692"/>
                <a:gd name="connsiteX657" fmla="*/ 167354 w 296322"/>
                <a:gd name="connsiteY657" fmla="*/ 124396 h 206692"/>
                <a:gd name="connsiteX658" fmla="*/ 166688 w 296322"/>
                <a:gd name="connsiteY658" fmla="*/ 125349 h 206692"/>
                <a:gd name="connsiteX659" fmla="*/ 166688 w 296322"/>
                <a:gd name="connsiteY659" fmla="*/ 126016 h 206692"/>
                <a:gd name="connsiteX660" fmla="*/ 166402 w 296322"/>
                <a:gd name="connsiteY660" fmla="*/ 126683 h 206692"/>
                <a:gd name="connsiteX661" fmla="*/ 165735 w 296322"/>
                <a:gd name="connsiteY661" fmla="*/ 126683 h 206692"/>
                <a:gd name="connsiteX662" fmla="*/ 165449 w 296322"/>
                <a:gd name="connsiteY662" fmla="*/ 126968 h 206692"/>
                <a:gd name="connsiteX663" fmla="*/ 164116 w 296322"/>
                <a:gd name="connsiteY663" fmla="*/ 126302 h 206692"/>
                <a:gd name="connsiteX664" fmla="*/ 163449 w 296322"/>
                <a:gd name="connsiteY664" fmla="*/ 125635 h 206692"/>
                <a:gd name="connsiteX665" fmla="*/ 163735 w 296322"/>
                <a:gd name="connsiteY665" fmla="*/ 125349 h 206692"/>
                <a:gd name="connsiteX666" fmla="*/ 163449 w 296322"/>
                <a:gd name="connsiteY666" fmla="*/ 124396 h 206692"/>
                <a:gd name="connsiteX667" fmla="*/ 163449 w 296322"/>
                <a:gd name="connsiteY667" fmla="*/ 123730 h 206692"/>
                <a:gd name="connsiteX668" fmla="*/ 160782 w 296322"/>
                <a:gd name="connsiteY668" fmla="*/ 123063 h 206692"/>
                <a:gd name="connsiteX669" fmla="*/ 160782 w 296322"/>
                <a:gd name="connsiteY669" fmla="*/ 123730 h 206692"/>
                <a:gd name="connsiteX670" fmla="*/ 160496 w 296322"/>
                <a:gd name="connsiteY670" fmla="*/ 123349 h 206692"/>
                <a:gd name="connsiteX671" fmla="*/ 160115 w 296322"/>
                <a:gd name="connsiteY671" fmla="*/ 122682 h 206692"/>
                <a:gd name="connsiteX672" fmla="*/ 160115 w 296322"/>
                <a:gd name="connsiteY672" fmla="*/ 122110 h 206692"/>
                <a:gd name="connsiteX673" fmla="*/ 159448 w 296322"/>
                <a:gd name="connsiteY673" fmla="*/ 120396 h 206692"/>
                <a:gd name="connsiteX674" fmla="*/ 158877 w 296322"/>
                <a:gd name="connsiteY674" fmla="*/ 120777 h 206692"/>
                <a:gd name="connsiteX675" fmla="*/ 158210 w 296322"/>
                <a:gd name="connsiteY675" fmla="*/ 120110 h 206692"/>
                <a:gd name="connsiteX676" fmla="*/ 157829 w 296322"/>
                <a:gd name="connsiteY676" fmla="*/ 120110 h 206692"/>
                <a:gd name="connsiteX677" fmla="*/ 157829 w 296322"/>
                <a:gd name="connsiteY677" fmla="*/ 119443 h 206692"/>
                <a:gd name="connsiteX678" fmla="*/ 157543 w 296322"/>
                <a:gd name="connsiteY678" fmla="*/ 119158 h 206692"/>
                <a:gd name="connsiteX679" fmla="*/ 156210 w 296322"/>
                <a:gd name="connsiteY679" fmla="*/ 119158 h 206692"/>
                <a:gd name="connsiteX680" fmla="*/ 154876 w 296322"/>
                <a:gd name="connsiteY680" fmla="*/ 118777 h 206692"/>
                <a:gd name="connsiteX681" fmla="*/ 153924 w 296322"/>
                <a:gd name="connsiteY681" fmla="*/ 118491 h 206692"/>
                <a:gd name="connsiteX682" fmla="*/ 152590 w 296322"/>
                <a:gd name="connsiteY682" fmla="*/ 116777 h 206692"/>
                <a:gd name="connsiteX683" fmla="*/ 150590 w 296322"/>
                <a:gd name="connsiteY683" fmla="*/ 116777 h 206692"/>
                <a:gd name="connsiteX684" fmla="*/ 149638 w 296322"/>
                <a:gd name="connsiteY684" fmla="*/ 116205 h 206692"/>
                <a:gd name="connsiteX685" fmla="*/ 148971 w 296322"/>
                <a:gd name="connsiteY685" fmla="*/ 115538 h 206692"/>
                <a:gd name="connsiteX686" fmla="*/ 148971 w 296322"/>
                <a:gd name="connsiteY686" fmla="*/ 114871 h 206692"/>
                <a:gd name="connsiteX687" fmla="*/ 148685 w 296322"/>
                <a:gd name="connsiteY687" fmla="*/ 114205 h 206692"/>
                <a:gd name="connsiteX688" fmla="*/ 148018 w 296322"/>
                <a:gd name="connsiteY688" fmla="*/ 114490 h 206692"/>
                <a:gd name="connsiteX689" fmla="*/ 146399 w 296322"/>
                <a:gd name="connsiteY689" fmla="*/ 114490 h 206692"/>
                <a:gd name="connsiteX690" fmla="*/ 146399 w 296322"/>
                <a:gd name="connsiteY690" fmla="*/ 114205 h 206692"/>
                <a:gd name="connsiteX691" fmla="*/ 146018 w 296322"/>
                <a:gd name="connsiteY691" fmla="*/ 114205 h 206692"/>
                <a:gd name="connsiteX692" fmla="*/ 145733 w 296322"/>
                <a:gd name="connsiteY692" fmla="*/ 113252 h 206692"/>
                <a:gd name="connsiteX693" fmla="*/ 145351 w 296322"/>
                <a:gd name="connsiteY693" fmla="*/ 112871 h 206692"/>
                <a:gd name="connsiteX694" fmla="*/ 142780 w 296322"/>
                <a:gd name="connsiteY694" fmla="*/ 114205 h 206692"/>
                <a:gd name="connsiteX695" fmla="*/ 141446 w 296322"/>
                <a:gd name="connsiteY695" fmla="*/ 114490 h 206692"/>
                <a:gd name="connsiteX696" fmla="*/ 140494 w 296322"/>
                <a:gd name="connsiteY696" fmla="*/ 115538 h 206692"/>
                <a:gd name="connsiteX697" fmla="*/ 138493 w 296322"/>
                <a:gd name="connsiteY697" fmla="*/ 116777 h 206692"/>
                <a:gd name="connsiteX698" fmla="*/ 135826 w 296322"/>
                <a:gd name="connsiteY698" fmla="*/ 117824 h 206692"/>
                <a:gd name="connsiteX699" fmla="*/ 132874 w 296322"/>
                <a:gd name="connsiteY699" fmla="*/ 119443 h 206692"/>
                <a:gd name="connsiteX700" fmla="*/ 129921 w 296322"/>
                <a:gd name="connsiteY700" fmla="*/ 121444 h 206692"/>
                <a:gd name="connsiteX701" fmla="*/ 126016 w 296322"/>
                <a:gd name="connsiteY701" fmla="*/ 123730 h 206692"/>
                <a:gd name="connsiteX702" fmla="*/ 126016 w 296322"/>
                <a:gd name="connsiteY702" fmla="*/ 124015 h 206692"/>
                <a:gd name="connsiteX703" fmla="*/ 125730 w 296322"/>
                <a:gd name="connsiteY703" fmla="*/ 124396 h 206692"/>
                <a:gd name="connsiteX704" fmla="*/ 125349 w 296322"/>
                <a:gd name="connsiteY704" fmla="*/ 125063 h 206692"/>
                <a:gd name="connsiteX705" fmla="*/ 124396 w 296322"/>
                <a:gd name="connsiteY705" fmla="*/ 125635 h 206692"/>
                <a:gd name="connsiteX706" fmla="*/ 124682 w 296322"/>
                <a:gd name="connsiteY706" fmla="*/ 126302 h 206692"/>
                <a:gd name="connsiteX707" fmla="*/ 124015 w 296322"/>
                <a:gd name="connsiteY707" fmla="*/ 126683 h 206692"/>
                <a:gd name="connsiteX708" fmla="*/ 122396 w 296322"/>
                <a:gd name="connsiteY708" fmla="*/ 126968 h 206692"/>
                <a:gd name="connsiteX709" fmla="*/ 121729 w 296322"/>
                <a:gd name="connsiteY709" fmla="*/ 128016 h 206692"/>
                <a:gd name="connsiteX710" fmla="*/ 120777 w 296322"/>
                <a:gd name="connsiteY710" fmla="*/ 128587 h 206692"/>
                <a:gd name="connsiteX711" fmla="*/ 119443 w 296322"/>
                <a:gd name="connsiteY711" fmla="*/ 128587 h 206692"/>
                <a:gd name="connsiteX712" fmla="*/ 119443 w 296322"/>
                <a:gd name="connsiteY712" fmla="*/ 128968 h 206692"/>
                <a:gd name="connsiteX713" fmla="*/ 116491 w 296322"/>
                <a:gd name="connsiteY713" fmla="*/ 129635 h 206692"/>
                <a:gd name="connsiteX714" fmla="*/ 111252 w 296322"/>
                <a:gd name="connsiteY714" fmla="*/ 129635 h 206692"/>
                <a:gd name="connsiteX715" fmla="*/ 108013 w 296322"/>
                <a:gd name="connsiteY715" fmla="*/ 128968 h 206692"/>
                <a:gd name="connsiteX716" fmla="*/ 105727 w 296322"/>
                <a:gd name="connsiteY716" fmla="*/ 126968 h 206692"/>
                <a:gd name="connsiteX717" fmla="*/ 106966 w 296322"/>
                <a:gd name="connsiteY717" fmla="*/ 130969 h 206692"/>
                <a:gd name="connsiteX718" fmla="*/ 107633 w 296322"/>
                <a:gd name="connsiteY718" fmla="*/ 133540 h 206692"/>
                <a:gd name="connsiteX719" fmla="*/ 108966 w 296322"/>
                <a:gd name="connsiteY719" fmla="*/ 133540 h 206692"/>
                <a:gd name="connsiteX720" fmla="*/ 112585 w 296322"/>
                <a:gd name="connsiteY720" fmla="*/ 134207 h 206692"/>
                <a:gd name="connsiteX721" fmla="*/ 116491 w 296322"/>
                <a:gd name="connsiteY721" fmla="*/ 135160 h 206692"/>
                <a:gd name="connsiteX722" fmla="*/ 117538 w 296322"/>
                <a:gd name="connsiteY722" fmla="*/ 135827 h 206692"/>
                <a:gd name="connsiteX723" fmla="*/ 119158 w 296322"/>
                <a:gd name="connsiteY723" fmla="*/ 137827 h 206692"/>
                <a:gd name="connsiteX724" fmla="*/ 120491 w 296322"/>
                <a:gd name="connsiteY724" fmla="*/ 139827 h 206692"/>
                <a:gd name="connsiteX725" fmla="*/ 121063 w 296322"/>
                <a:gd name="connsiteY725" fmla="*/ 141065 h 206692"/>
                <a:gd name="connsiteX726" fmla="*/ 121063 w 296322"/>
                <a:gd name="connsiteY726" fmla="*/ 142113 h 206692"/>
                <a:gd name="connsiteX727" fmla="*/ 121729 w 296322"/>
                <a:gd name="connsiteY727" fmla="*/ 142780 h 206692"/>
                <a:gd name="connsiteX728" fmla="*/ 121729 w 296322"/>
                <a:gd name="connsiteY728" fmla="*/ 146018 h 206692"/>
                <a:gd name="connsiteX729" fmla="*/ 122110 w 296322"/>
                <a:gd name="connsiteY729" fmla="*/ 146971 h 206692"/>
                <a:gd name="connsiteX730" fmla="*/ 121729 w 296322"/>
                <a:gd name="connsiteY730" fmla="*/ 147637 h 206692"/>
                <a:gd name="connsiteX731" fmla="*/ 120110 w 296322"/>
                <a:gd name="connsiteY731" fmla="*/ 149257 h 206692"/>
                <a:gd name="connsiteX732" fmla="*/ 117824 w 296322"/>
                <a:gd name="connsiteY732" fmla="*/ 150590 h 206692"/>
                <a:gd name="connsiteX733" fmla="*/ 115157 w 296322"/>
                <a:gd name="connsiteY733" fmla="*/ 151924 h 206692"/>
                <a:gd name="connsiteX734" fmla="*/ 110585 w 296322"/>
                <a:gd name="connsiteY734" fmla="*/ 151924 h 206692"/>
                <a:gd name="connsiteX735" fmla="*/ 109918 w 296322"/>
                <a:gd name="connsiteY735" fmla="*/ 152209 h 206692"/>
                <a:gd name="connsiteX736" fmla="*/ 109633 w 296322"/>
                <a:gd name="connsiteY736" fmla="*/ 153257 h 206692"/>
                <a:gd name="connsiteX737" fmla="*/ 109252 w 296322"/>
                <a:gd name="connsiteY737" fmla="*/ 153543 h 206692"/>
                <a:gd name="connsiteX738" fmla="*/ 108680 w 296322"/>
                <a:gd name="connsiteY738" fmla="*/ 153924 h 206692"/>
                <a:gd name="connsiteX739" fmla="*/ 108013 w 296322"/>
                <a:gd name="connsiteY739" fmla="*/ 155162 h 206692"/>
                <a:gd name="connsiteX740" fmla="*/ 106013 w 296322"/>
                <a:gd name="connsiteY740" fmla="*/ 154877 h 206692"/>
                <a:gd name="connsiteX741" fmla="*/ 104680 w 296322"/>
                <a:gd name="connsiteY741" fmla="*/ 154877 h 206692"/>
                <a:gd name="connsiteX742" fmla="*/ 103346 w 296322"/>
                <a:gd name="connsiteY742" fmla="*/ 155162 h 206692"/>
                <a:gd name="connsiteX743" fmla="*/ 102394 w 296322"/>
                <a:gd name="connsiteY743" fmla="*/ 154877 h 206692"/>
                <a:gd name="connsiteX744" fmla="*/ 101727 w 296322"/>
                <a:gd name="connsiteY744" fmla="*/ 154877 h 206692"/>
                <a:gd name="connsiteX745" fmla="*/ 100108 w 296322"/>
                <a:gd name="connsiteY745" fmla="*/ 153543 h 206692"/>
                <a:gd name="connsiteX746" fmla="*/ 99441 w 296322"/>
                <a:gd name="connsiteY746" fmla="*/ 153257 h 206692"/>
                <a:gd name="connsiteX747" fmla="*/ 98488 w 296322"/>
                <a:gd name="connsiteY747" fmla="*/ 153543 h 206692"/>
                <a:gd name="connsiteX748" fmla="*/ 95536 w 296322"/>
                <a:gd name="connsiteY748" fmla="*/ 152876 h 206692"/>
                <a:gd name="connsiteX749" fmla="*/ 93917 w 296322"/>
                <a:gd name="connsiteY749" fmla="*/ 153257 h 206692"/>
                <a:gd name="connsiteX750" fmla="*/ 93535 w 296322"/>
                <a:gd name="connsiteY750" fmla="*/ 153543 h 206692"/>
                <a:gd name="connsiteX751" fmla="*/ 93535 w 296322"/>
                <a:gd name="connsiteY751" fmla="*/ 153924 h 206692"/>
                <a:gd name="connsiteX752" fmla="*/ 92869 w 296322"/>
                <a:gd name="connsiteY752" fmla="*/ 153543 h 206692"/>
                <a:gd name="connsiteX753" fmla="*/ 92202 w 296322"/>
                <a:gd name="connsiteY753" fmla="*/ 153543 h 206692"/>
                <a:gd name="connsiteX754" fmla="*/ 91916 w 296322"/>
                <a:gd name="connsiteY754" fmla="*/ 152876 h 206692"/>
                <a:gd name="connsiteX755" fmla="*/ 91250 w 296322"/>
                <a:gd name="connsiteY755" fmla="*/ 153257 h 206692"/>
                <a:gd name="connsiteX756" fmla="*/ 91250 w 296322"/>
                <a:gd name="connsiteY756" fmla="*/ 153543 h 206692"/>
                <a:gd name="connsiteX757" fmla="*/ 90964 w 296322"/>
                <a:gd name="connsiteY757" fmla="*/ 153924 h 206692"/>
                <a:gd name="connsiteX758" fmla="*/ 89916 w 296322"/>
                <a:gd name="connsiteY758" fmla="*/ 153543 h 206692"/>
                <a:gd name="connsiteX759" fmla="*/ 81058 w 296322"/>
                <a:gd name="connsiteY759" fmla="*/ 155162 h 206692"/>
                <a:gd name="connsiteX760" fmla="*/ 81725 w 296322"/>
                <a:gd name="connsiteY760" fmla="*/ 155829 h 206692"/>
                <a:gd name="connsiteX761" fmla="*/ 81725 w 296322"/>
                <a:gd name="connsiteY761" fmla="*/ 156210 h 206692"/>
                <a:gd name="connsiteX762" fmla="*/ 81439 w 296322"/>
                <a:gd name="connsiteY762" fmla="*/ 156877 h 206692"/>
                <a:gd name="connsiteX763" fmla="*/ 80391 w 296322"/>
                <a:gd name="connsiteY763" fmla="*/ 157829 h 206692"/>
                <a:gd name="connsiteX764" fmla="*/ 79724 w 296322"/>
                <a:gd name="connsiteY764" fmla="*/ 159163 h 206692"/>
                <a:gd name="connsiteX765" fmla="*/ 79438 w 296322"/>
                <a:gd name="connsiteY765" fmla="*/ 159449 h 206692"/>
                <a:gd name="connsiteX766" fmla="*/ 78772 w 296322"/>
                <a:gd name="connsiteY766" fmla="*/ 162782 h 206692"/>
                <a:gd name="connsiteX767" fmla="*/ 77438 w 296322"/>
                <a:gd name="connsiteY767" fmla="*/ 162401 h 206692"/>
                <a:gd name="connsiteX768" fmla="*/ 75819 w 296322"/>
                <a:gd name="connsiteY768" fmla="*/ 162401 h 206692"/>
                <a:gd name="connsiteX769" fmla="*/ 74867 w 296322"/>
                <a:gd name="connsiteY769" fmla="*/ 163068 h 206692"/>
                <a:gd name="connsiteX770" fmla="*/ 74485 w 296322"/>
                <a:gd name="connsiteY770" fmla="*/ 162782 h 206692"/>
                <a:gd name="connsiteX771" fmla="*/ 74485 w 296322"/>
                <a:gd name="connsiteY771" fmla="*/ 162115 h 206692"/>
                <a:gd name="connsiteX772" fmla="*/ 73152 w 296322"/>
                <a:gd name="connsiteY772" fmla="*/ 162115 h 206692"/>
                <a:gd name="connsiteX773" fmla="*/ 72580 w 296322"/>
                <a:gd name="connsiteY773" fmla="*/ 161734 h 206692"/>
                <a:gd name="connsiteX774" fmla="*/ 72200 w 296322"/>
                <a:gd name="connsiteY774" fmla="*/ 161449 h 206692"/>
                <a:gd name="connsiteX775" fmla="*/ 71533 w 296322"/>
                <a:gd name="connsiteY775" fmla="*/ 161449 h 206692"/>
                <a:gd name="connsiteX776" fmla="*/ 70866 w 296322"/>
                <a:gd name="connsiteY776" fmla="*/ 160782 h 206692"/>
                <a:gd name="connsiteX777" fmla="*/ 69247 w 296322"/>
                <a:gd name="connsiteY777" fmla="*/ 159830 h 206692"/>
                <a:gd name="connsiteX778" fmla="*/ 66008 w 296322"/>
                <a:gd name="connsiteY778" fmla="*/ 159163 h 206692"/>
                <a:gd name="connsiteX779" fmla="*/ 64960 w 296322"/>
                <a:gd name="connsiteY779" fmla="*/ 157829 h 206692"/>
                <a:gd name="connsiteX780" fmla="*/ 64675 w 296322"/>
                <a:gd name="connsiteY780" fmla="*/ 157829 h 206692"/>
                <a:gd name="connsiteX781" fmla="*/ 64675 w 296322"/>
                <a:gd name="connsiteY781" fmla="*/ 158115 h 206692"/>
                <a:gd name="connsiteX782" fmla="*/ 64008 w 296322"/>
                <a:gd name="connsiteY782" fmla="*/ 158496 h 206692"/>
                <a:gd name="connsiteX783" fmla="*/ 61722 w 296322"/>
                <a:gd name="connsiteY783" fmla="*/ 158496 h 206692"/>
                <a:gd name="connsiteX784" fmla="*/ 60388 w 296322"/>
                <a:gd name="connsiteY784" fmla="*/ 159830 h 206692"/>
                <a:gd name="connsiteX785" fmla="*/ 59722 w 296322"/>
                <a:gd name="connsiteY785" fmla="*/ 160782 h 206692"/>
                <a:gd name="connsiteX786" fmla="*/ 59055 w 296322"/>
                <a:gd name="connsiteY786" fmla="*/ 160782 h 206692"/>
                <a:gd name="connsiteX787" fmla="*/ 58388 w 296322"/>
                <a:gd name="connsiteY787" fmla="*/ 161068 h 206692"/>
                <a:gd name="connsiteX788" fmla="*/ 58388 w 296322"/>
                <a:gd name="connsiteY788" fmla="*/ 160782 h 206692"/>
                <a:gd name="connsiteX789" fmla="*/ 57817 w 296322"/>
                <a:gd name="connsiteY789" fmla="*/ 161068 h 206692"/>
                <a:gd name="connsiteX790" fmla="*/ 57436 w 296322"/>
                <a:gd name="connsiteY790" fmla="*/ 160782 h 206692"/>
                <a:gd name="connsiteX791" fmla="*/ 57436 w 296322"/>
                <a:gd name="connsiteY791" fmla="*/ 160496 h 206692"/>
                <a:gd name="connsiteX792" fmla="*/ 56769 w 296322"/>
                <a:gd name="connsiteY792" fmla="*/ 160115 h 206692"/>
                <a:gd name="connsiteX793" fmla="*/ 56769 w 296322"/>
                <a:gd name="connsiteY793" fmla="*/ 158496 h 206692"/>
                <a:gd name="connsiteX794" fmla="*/ 55435 w 296322"/>
                <a:gd name="connsiteY794" fmla="*/ 158115 h 206692"/>
                <a:gd name="connsiteX795" fmla="*/ 55435 w 296322"/>
                <a:gd name="connsiteY795" fmla="*/ 157829 h 206692"/>
                <a:gd name="connsiteX796" fmla="*/ 54864 w 296322"/>
                <a:gd name="connsiteY796" fmla="*/ 157162 h 206692"/>
                <a:gd name="connsiteX797" fmla="*/ 55150 w 296322"/>
                <a:gd name="connsiteY797" fmla="*/ 157162 h 206692"/>
                <a:gd name="connsiteX798" fmla="*/ 54483 w 296322"/>
                <a:gd name="connsiteY798" fmla="*/ 156496 h 206692"/>
                <a:gd name="connsiteX799" fmla="*/ 54483 w 296322"/>
                <a:gd name="connsiteY799" fmla="*/ 156877 h 206692"/>
                <a:gd name="connsiteX800" fmla="*/ 53816 w 296322"/>
                <a:gd name="connsiteY800" fmla="*/ 156496 h 206692"/>
                <a:gd name="connsiteX801" fmla="*/ 53530 w 296322"/>
                <a:gd name="connsiteY801" fmla="*/ 156496 h 206692"/>
                <a:gd name="connsiteX802" fmla="*/ 53150 w 296322"/>
                <a:gd name="connsiteY802" fmla="*/ 154591 h 206692"/>
                <a:gd name="connsiteX803" fmla="*/ 52864 w 296322"/>
                <a:gd name="connsiteY803" fmla="*/ 153924 h 206692"/>
                <a:gd name="connsiteX804" fmla="*/ 52864 w 296322"/>
                <a:gd name="connsiteY804" fmla="*/ 153257 h 206692"/>
                <a:gd name="connsiteX805" fmla="*/ 48292 w 296322"/>
                <a:gd name="connsiteY805" fmla="*/ 151638 h 206692"/>
                <a:gd name="connsiteX806" fmla="*/ 48292 w 296322"/>
                <a:gd name="connsiteY806" fmla="*/ 151257 h 206692"/>
                <a:gd name="connsiteX807" fmla="*/ 44672 w 296322"/>
                <a:gd name="connsiteY807" fmla="*/ 148971 h 206692"/>
                <a:gd name="connsiteX808" fmla="*/ 39433 w 296322"/>
                <a:gd name="connsiteY808" fmla="*/ 146304 h 206692"/>
                <a:gd name="connsiteX809" fmla="*/ 39052 w 296322"/>
                <a:gd name="connsiteY809" fmla="*/ 146971 h 206692"/>
                <a:gd name="connsiteX810" fmla="*/ 37719 w 296322"/>
                <a:gd name="connsiteY810" fmla="*/ 147637 h 206692"/>
                <a:gd name="connsiteX811" fmla="*/ 35433 w 296322"/>
                <a:gd name="connsiteY811" fmla="*/ 148685 h 206692"/>
                <a:gd name="connsiteX812" fmla="*/ 35433 w 296322"/>
                <a:gd name="connsiteY812" fmla="*/ 148304 h 206692"/>
                <a:gd name="connsiteX813" fmla="*/ 33814 w 296322"/>
                <a:gd name="connsiteY813" fmla="*/ 147637 h 206692"/>
                <a:gd name="connsiteX814" fmla="*/ 32480 w 296322"/>
                <a:gd name="connsiteY814" fmla="*/ 146971 h 206692"/>
                <a:gd name="connsiteX815" fmla="*/ 33147 w 296322"/>
                <a:gd name="connsiteY815" fmla="*/ 143732 h 206692"/>
                <a:gd name="connsiteX816" fmla="*/ 32194 w 296322"/>
                <a:gd name="connsiteY816" fmla="*/ 143351 h 206692"/>
                <a:gd name="connsiteX817" fmla="*/ 21050 w 296322"/>
                <a:gd name="connsiteY817" fmla="*/ 138493 h 206692"/>
                <a:gd name="connsiteX818" fmla="*/ 14764 w 296322"/>
                <a:gd name="connsiteY818" fmla="*/ 137827 h 206692"/>
                <a:gd name="connsiteX819" fmla="*/ 7620 w 296322"/>
                <a:gd name="connsiteY819" fmla="*/ 137827 h 206692"/>
                <a:gd name="connsiteX820" fmla="*/ 1333 w 296322"/>
                <a:gd name="connsiteY820" fmla="*/ 137446 h 206692"/>
                <a:gd name="connsiteX821" fmla="*/ 1048 w 296322"/>
                <a:gd name="connsiteY821" fmla="*/ 137446 h 206692"/>
                <a:gd name="connsiteX822" fmla="*/ 667 w 296322"/>
                <a:gd name="connsiteY822" fmla="*/ 136493 h 206692"/>
                <a:gd name="connsiteX823" fmla="*/ 1048 w 296322"/>
                <a:gd name="connsiteY823" fmla="*/ 135160 h 206692"/>
                <a:gd name="connsiteX824" fmla="*/ 0 w 296322"/>
                <a:gd name="connsiteY824" fmla="*/ 133540 h 206692"/>
                <a:gd name="connsiteX825" fmla="*/ 0 w 296322"/>
                <a:gd name="connsiteY825" fmla="*/ 131921 h 206692"/>
                <a:gd name="connsiteX826" fmla="*/ 2667 w 296322"/>
                <a:gd name="connsiteY826" fmla="*/ 130969 h 206692"/>
                <a:gd name="connsiteX827" fmla="*/ 7620 w 296322"/>
                <a:gd name="connsiteY827" fmla="*/ 126968 h 206692"/>
                <a:gd name="connsiteX828" fmla="*/ 8192 w 296322"/>
                <a:gd name="connsiteY828" fmla="*/ 125635 h 206692"/>
                <a:gd name="connsiteX829" fmla="*/ 11811 w 296322"/>
                <a:gd name="connsiteY829" fmla="*/ 126968 h 206692"/>
                <a:gd name="connsiteX830" fmla="*/ 16097 w 296322"/>
                <a:gd name="connsiteY830" fmla="*/ 122110 h 206692"/>
                <a:gd name="connsiteX831" fmla="*/ 16764 w 296322"/>
                <a:gd name="connsiteY831" fmla="*/ 118777 h 206692"/>
                <a:gd name="connsiteX832" fmla="*/ 17717 w 296322"/>
                <a:gd name="connsiteY832" fmla="*/ 117824 h 206692"/>
                <a:gd name="connsiteX833" fmla="*/ 18383 w 296322"/>
                <a:gd name="connsiteY833" fmla="*/ 116491 h 206692"/>
                <a:gd name="connsiteX834" fmla="*/ 20383 w 296322"/>
                <a:gd name="connsiteY834" fmla="*/ 102013 h 206692"/>
                <a:gd name="connsiteX835" fmla="*/ 21336 w 296322"/>
                <a:gd name="connsiteY835" fmla="*/ 99060 h 206692"/>
                <a:gd name="connsiteX836" fmla="*/ 21336 w 296322"/>
                <a:gd name="connsiteY836" fmla="*/ 98774 h 206692"/>
                <a:gd name="connsiteX837" fmla="*/ 16764 w 296322"/>
                <a:gd name="connsiteY837" fmla="*/ 68580 h 206692"/>
                <a:gd name="connsiteX838" fmla="*/ 19050 w 296322"/>
                <a:gd name="connsiteY838" fmla="*/ 70580 h 206692"/>
                <a:gd name="connsiteX839" fmla="*/ 19717 w 296322"/>
                <a:gd name="connsiteY839" fmla="*/ 70866 h 206692"/>
                <a:gd name="connsiteX840" fmla="*/ 20669 w 296322"/>
                <a:gd name="connsiteY840" fmla="*/ 71818 h 206692"/>
                <a:gd name="connsiteX841" fmla="*/ 21336 w 296322"/>
                <a:gd name="connsiteY841" fmla="*/ 72200 h 206692"/>
                <a:gd name="connsiteX842" fmla="*/ 21717 w 296322"/>
                <a:gd name="connsiteY842" fmla="*/ 73152 h 206692"/>
                <a:gd name="connsiteX843" fmla="*/ 22003 w 296322"/>
                <a:gd name="connsiteY843" fmla="*/ 73819 h 206692"/>
                <a:gd name="connsiteX844" fmla="*/ 23336 w 296322"/>
                <a:gd name="connsiteY844" fmla="*/ 76105 h 206692"/>
                <a:gd name="connsiteX845" fmla="*/ 24955 w 296322"/>
                <a:gd name="connsiteY845" fmla="*/ 78391 h 206692"/>
                <a:gd name="connsiteX846" fmla="*/ 27242 w 296322"/>
                <a:gd name="connsiteY846" fmla="*/ 78772 h 206692"/>
                <a:gd name="connsiteX847" fmla="*/ 28861 w 296322"/>
                <a:gd name="connsiteY847" fmla="*/ 79724 h 206692"/>
                <a:gd name="connsiteX848" fmla="*/ 29527 w 296322"/>
                <a:gd name="connsiteY848" fmla="*/ 80677 h 206692"/>
                <a:gd name="connsiteX849" fmla="*/ 29908 w 296322"/>
                <a:gd name="connsiteY849" fmla="*/ 80677 h 206692"/>
                <a:gd name="connsiteX850" fmla="*/ 29908 w 296322"/>
                <a:gd name="connsiteY850" fmla="*/ 78772 h 206692"/>
                <a:gd name="connsiteX851" fmla="*/ 30194 w 296322"/>
                <a:gd name="connsiteY851" fmla="*/ 78391 h 206692"/>
                <a:gd name="connsiteX852" fmla="*/ 30575 w 296322"/>
                <a:gd name="connsiteY852" fmla="*/ 77724 h 206692"/>
                <a:gd name="connsiteX853" fmla="*/ 30861 w 296322"/>
                <a:gd name="connsiteY853" fmla="*/ 77438 h 206692"/>
                <a:gd name="connsiteX854" fmla="*/ 31813 w 296322"/>
                <a:gd name="connsiteY854" fmla="*/ 77152 h 206692"/>
                <a:gd name="connsiteX855" fmla="*/ 32861 w 296322"/>
                <a:gd name="connsiteY855" fmla="*/ 76105 h 206692"/>
                <a:gd name="connsiteX856" fmla="*/ 33147 w 296322"/>
                <a:gd name="connsiteY856" fmla="*/ 76105 h 206692"/>
                <a:gd name="connsiteX857" fmla="*/ 33147 w 296322"/>
                <a:gd name="connsiteY857" fmla="*/ 75152 h 206692"/>
                <a:gd name="connsiteX858" fmla="*/ 33528 w 296322"/>
                <a:gd name="connsiteY858" fmla="*/ 74771 h 206692"/>
                <a:gd name="connsiteX859" fmla="*/ 33528 w 296322"/>
                <a:gd name="connsiteY859" fmla="*/ 74486 h 206692"/>
                <a:gd name="connsiteX860" fmla="*/ 33814 w 296322"/>
                <a:gd name="connsiteY860" fmla="*/ 74486 h 206692"/>
                <a:gd name="connsiteX861" fmla="*/ 33814 w 296322"/>
                <a:gd name="connsiteY861" fmla="*/ 74200 h 206692"/>
                <a:gd name="connsiteX862" fmla="*/ 34195 w 296322"/>
                <a:gd name="connsiteY862" fmla="*/ 74200 h 206692"/>
                <a:gd name="connsiteX863" fmla="*/ 35147 w 296322"/>
                <a:gd name="connsiteY863" fmla="*/ 71533 h 206692"/>
                <a:gd name="connsiteX864" fmla="*/ 35433 w 296322"/>
                <a:gd name="connsiteY864" fmla="*/ 71533 h 206692"/>
                <a:gd name="connsiteX865" fmla="*/ 36481 w 296322"/>
                <a:gd name="connsiteY865" fmla="*/ 70580 h 206692"/>
                <a:gd name="connsiteX866" fmla="*/ 36767 w 296322"/>
                <a:gd name="connsiteY866" fmla="*/ 74200 h 206692"/>
                <a:gd name="connsiteX867" fmla="*/ 36767 w 296322"/>
                <a:gd name="connsiteY867" fmla="*/ 76105 h 206692"/>
                <a:gd name="connsiteX868" fmla="*/ 39052 w 296322"/>
                <a:gd name="connsiteY868" fmla="*/ 73819 h 206692"/>
                <a:gd name="connsiteX869" fmla="*/ 40386 w 296322"/>
                <a:gd name="connsiteY869" fmla="*/ 73819 h 206692"/>
                <a:gd name="connsiteX870" fmla="*/ 40672 w 296322"/>
                <a:gd name="connsiteY870" fmla="*/ 73533 h 206692"/>
                <a:gd name="connsiteX871" fmla="*/ 42005 w 296322"/>
                <a:gd name="connsiteY871" fmla="*/ 71818 h 206692"/>
                <a:gd name="connsiteX872" fmla="*/ 42672 w 296322"/>
                <a:gd name="connsiteY872" fmla="*/ 69914 h 206692"/>
                <a:gd name="connsiteX873" fmla="*/ 46292 w 296322"/>
                <a:gd name="connsiteY873" fmla="*/ 70199 h 206692"/>
                <a:gd name="connsiteX874" fmla="*/ 49244 w 296322"/>
                <a:gd name="connsiteY874" fmla="*/ 71533 h 206692"/>
                <a:gd name="connsiteX875" fmla="*/ 49911 w 296322"/>
                <a:gd name="connsiteY875" fmla="*/ 70199 h 206692"/>
                <a:gd name="connsiteX876" fmla="*/ 50863 w 296322"/>
                <a:gd name="connsiteY876" fmla="*/ 71247 h 206692"/>
                <a:gd name="connsiteX877" fmla="*/ 51244 w 296322"/>
                <a:gd name="connsiteY877" fmla="*/ 71818 h 206692"/>
                <a:gd name="connsiteX878" fmla="*/ 53150 w 296322"/>
                <a:gd name="connsiteY878" fmla="*/ 73152 h 206692"/>
                <a:gd name="connsiteX879" fmla="*/ 53150 w 296322"/>
                <a:gd name="connsiteY879" fmla="*/ 73533 h 206692"/>
                <a:gd name="connsiteX880" fmla="*/ 52483 w 296322"/>
                <a:gd name="connsiteY880" fmla="*/ 75438 h 206692"/>
                <a:gd name="connsiteX881" fmla="*/ 54197 w 296322"/>
                <a:gd name="connsiteY881" fmla="*/ 77438 h 206692"/>
                <a:gd name="connsiteX882" fmla="*/ 54864 w 296322"/>
                <a:gd name="connsiteY882" fmla="*/ 77438 h 206692"/>
                <a:gd name="connsiteX883" fmla="*/ 55435 w 296322"/>
                <a:gd name="connsiteY883" fmla="*/ 76486 h 206692"/>
                <a:gd name="connsiteX884" fmla="*/ 56769 w 296322"/>
                <a:gd name="connsiteY884" fmla="*/ 76486 h 206692"/>
                <a:gd name="connsiteX885" fmla="*/ 56769 w 296322"/>
                <a:gd name="connsiteY885" fmla="*/ 75438 h 206692"/>
                <a:gd name="connsiteX886" fmla="*/ 57150 w 296322"/>
                <a:gd name="connsiteY886" fmla="*/ 75438 h 206692"/>
                <a:gd name="connsiteX887" fmla="*/ 60103 w 296322"/>
                <a:gd name="connsiteY887" fmla="*/ 73152 h 206692"/>
                <a:gd name="connsiteX888" fmla="*/ 61341 w 296322"/>
                <a:gd name="connsiteY888" fmla="*/ 71818 h 206692"/>
                <a:gd name="connsiteX889" fmla="*/ 62675 w 296322"/>
                <a:gd name="connsiteY889" fmla="*/ 72866 h 206692"/>
                <a:gd name="connsiteX890" fmla="*/ 63722 w 296322"/>
                <a:gd name="connsiteY890" fmla="*/ 73533 h 206692"/>
                <a:gd name="connsiteX891" fmla="*/ 64008 w 296322"/>
                <a:gd name="connsiteY891" fmla="*/ 73152 h 206692"/>
                <a:gd name="connsiteX892" fmla="*/ 65627 w 296322"/>
                <a:gd name="connsiteY892" fmla="*/ 73152 h 206692"/>
                <a:gd name="connsiteX893" fmla="*/ 65627 w 296322"/>
                <a:gd name="connsiteY893" fmla="*/ 72866 h 206692"/>
                <a:gd name="connsiteX894" fmla="*/ 66675 w 296322"/>
                <a:gd name="connsiteY894" fmla="*/ 71818 h 206692"/>
                <a:gd name="connsiteX895" fmla="*/ 66961 w 296322"/>
                <a:gd name="connsiteY895" fmla="*/ 71818 h 206692"/>
                <a:gd name="connsiteX896" fmla="*/ 67627 w 296322"/>
                <a:gd name="connsiteY896" fmla="*/ 71247 h 206692"/>
                <a:gd name="connsiteX897" fmla="*/ 68580 w 296322"/>
                <a:gd name="connsiteY897" fmla="*/ 69914 h 206692"/>
                <a:gd name="connsiteX898" fmla="*/ 68580 w 296322"/>
                <a:gd name="connsiteY898" fmla="*/ 68866 h 206692"/>
                <a:gd name="connsiteX899" fmla="*/ 69913 w 296322"/>
                <a:gd name="connsiteY899" fmla="*/ 67627 h 206692"/>
                <a:gd name="connsiteX900" fmla="*/ 69913 w 296322"/>
                <a:gd name="connsiteY900" fmla="*/ 66580 h 206692"/>
                <a:gd name="connsiteX901" fmla="*/ 70580 w 296322"/>
                <a:gd name="connsiteY901" fmla="*/ 65913 h 206692"/>
                <a:gd name="connsiteX902" fmla="*/ 70199 w 296322"/>
                <a:gd name="connsiteY902" fmla="*/ 65627 h 206692"/>
                <a:gd name="connsiteX903" fmla="*/ 71914 w 296322"/>
                <a:gd name="connsiteY903" fmla="*/ 64675 h 206692"/>
                <a:gd name="connsiteX904" fmla="*/ 72580 w 296322"/>
                <a:gd name="connsiteY904" fmla="*/ 64675 h 206692"/>
                <a:gd name="connsiteX905" fmla="*/ 72866 w 296322"/>
                <a:gd name="connsiteY905" fmla="*/ 64008 h 206692"/>
                <a:gd name="connsiteX906" fmla="*/ 73533 w 296322"/>
                <a:gd name="connsiteY906" fmla="*/ 64008 h 206692"/>
                <a:gd name="connsiteX907" fmla="*/ 73533 w 296322"/>
                <a:gd name="connsiteY907" fmla="*/ 64294 h 206692"/>
                <a:gd name="connsiteX908" fmla="*/ 73819 w 296322"/>
                <a:gd name="connsiteY908" fmla="*/ 63627 h 206692"/>
                <a:gd name="connsiteX909" fmla="*/ 74200 w 296322"/>
                <a:gd name="connsiteY909" fmla="*/ 63627 h 206692"/>
                <a:gd name="connsiteX910" fmla="*/ 75152 w 296322"/>
                <a:gd name="connsiteY910" fmla="*/ 62675 h 206692"/>
                <a:gd name="connsiteX911" fmla="*/ 75533 w 296322"/>
                <a:gd name="connsiteY911" fmla="*/ 62008 h 206692"/>
                <a:gd name="connsiteX912" fmla="*/ 75819 w 296322"/>
                <a:gd name="connsiteY912" fmla="*/ 62008 h 206692"/>
                <a:gd name="connsiteX913" fmla="*/ 76771 w 296322"/>
                <a:gd name="connsiteY913" fmla="*/ 61722 h 206692"/>
                <a:gd name="connsiteX914" fmla="*/ 78772 w 296322"/>
                <a:gd name="connsiteY914" fmla="*/ 60389 h 206692"/>
                <a:gd name="connsiteX915" fmla="*/ 79058 w 296322"/>
                <a:gd name="connsiteY915" fmla="*/ 59722 h 206692"/>
                <a:gd name="connsiteX916" fmla="*/ 80105 w 296322"/>
                <a:gd name="connsiteY916" fmla="*/ 60007 h 206692"/>
                <a:gd name="connsiteX917" fmla="*/ 81439 w 296322"/>
                <a:gd name="connsiteY917" fmla="*/ 59055 h 206692"/>
                <a:gd name="connsiteX918" fmla="*/ 81725 w 296322"/>
                <a:gd name="connsiteY918" fmla="*/ 58388 h 206692"/>
                <a:gd name="connsiteX919" fmla="*/ 82677 w 296322"/>
                <a:gd name="connsiteY919" fmla="*/ 57436 h 206692"/>
                <a:gd name="connsiteX920" fmla="*/ 85344 w 296322"/>
                <a:gd name="connsiteY920" fmla="*/ 54102 h 206692"/>
                <a:gd name="connsiteX921" fmla="*/ 86011 w 296322"/>
                <a:gd name="connsiteY921" fmla="*/ 53150 h 206692"/>
                <a:gd name="connsiteX922" fmla="*/ 86296 w 296322"/>
                <a:gd name="connsiteY922" fmla="*/ 51816 h 206692"/>
                <a:gd name="connsiteX923" fmla="*/ 87630 w 296322"/>
                <a:gd name="connsiteY923" fmla="*/ 52864 h 206692"/>
                <a:gd name="connsiteX924" fmla="*/ 88583 w 296322"/>
                <a:gd name="connsiteY924" fmla="*/ 53530 h 206692"/>
                <a:gd name="connsiteX925" fmla="*/ 90583 w 296322"/>
                <a:gd name="connsiteY925" fmla="*/ 53816 h 206692"/>
                <a:gd name="connsiteX926" fmla="*/ 91916 w 296322"/>
                <a:gd name="connsiteY926" fmla="*/ 53816 h 206692"/>
                <a:gd name="connsiteX927" fmla="*/ 93821 w 296322"/>
                <a:gd name="connsiteY927" fmla="*/ 54483 h 206692"/>
                <a:gd name="connsiteX928" fmla="*/ 97155 w 296322"/>
                <a:gd name="connsiteY928" fmla="*/ 50197 h 206692"/>
                <a:gd name="connsiteX929" fmla="*/ 99822 w 296322"/>
                <a:gd name="connsiteY929" fmla="*/ 42291 h 206692"/>
                <a:gd name="connsiteX930" fmla="*/ 99441 w 296322"/>
                <a:gd name="connsiteY930" fmla="*/ 39338 h 206692"/>
                <a:gd name="connsiteX931" fmla="*/ 98488 w 296322"/>
                <a:gd name="connsiteY931" fmla="*/ 40005 h 206692"/>
                <a:gd name="connsiteX932" fmla="*/ 98774 w 296322"/>
                <a:gd name="connsiteY932" fmla="*/ 38386 h 206692"/>
                <a:gd name="connsiteX933" fmla="*/ 98488 w 296322"/>
                <a:gd name="connsiteY933" fmla="*/ 37433 h 206692"/>
                <a:gd name="connsiteX934" fmla="*/ 98488 w 296322"/>
                <a:gd name="connsiteY934" fmla="*/ 36766 h 206692"/>
                <a:gd name="connsiteX935" fmla="*/ 98108 w 296322"/>
                <a:gd name="connsiteY935" fmla="*/ 35433 h 206692"/>
                <a:gd name="connsiteX936" fmla="*/ 99155 w 296322"/>
                <a:gd name="connsiteY936" fmla="*/ 35147 h 206692"/>
                <a:gd name="connsiteX937" fmla="*/ 99441 w 296322"/>
                <a:gd name="connsiteY937" fmla="*/ 34100 h 206692"/>
                <a:gd name="connsiteX938" fmla="*/ 100393 w 296322"/>
                <a:gd name="connsiteY938" fmla="*/ 34100 h 206692"/>
                <a:gd name="connsiteX939" fmla="*/ 100775 w 296322"/>
                <a:gd name="connsiteY939" fmla="*/ 34480 h 206692"/>
                <a:gd name="connsiteX940" fmla="*/ 101060 w 296322"/>
                <a:gd name="connsiteY940" fmla="*/ 33814 h 206692"/>
                <a:gd name="connsiteX941" fmla="*/ 101727 w 296322"/>
                <a:gd name="connsiteY941" fmla="*/ 33814 h 206692"/>
                <a:gd name="connsiteX942" fmla="*/ 102394 w 296322"/>
                <a:gd name="connsiteY942" fmla="*/ 33433 h 206692"/>
                <a:gd name="connsiteX943" fmla="*/ 103346 w 296322"/>
                <a:gd name="connsiteY943" fmla="*/ 33433 h 206692"/>
                <a:gd name="connsiteX944" fmla="*/ 103727 w 296322"/>
                <a:gd name="connsiteY944" fmla="*/ 33147 h 206692"/>
                <a:gd name="connsiteX945" fmla="*/ 104013 w 296322"/>
                <a:gd name="connsiteY945" fmla="*/ 33147 h 206692"/>
                <a:gd name="connsiteX946" fmla="*/ 104013 w 296322"/>
                <a:gd name="connsiteY946" fmla="*/ 32861 h 206692"/>
                <a:gd name="connsiteX947" fmla="*/ 105061 w 296322"/>
                <a:gd name="connsiteY947" fmla="*/ 32480 h 206692"/>
                <a:gd name="connsiteX948" fmla="*/ 105346 w 296322"/>
                <a:gd name="connsiteY948" fmla="*/ 32480 h 206692"/>
                <a:gd name="connsiteX949" fmla="*/ 105346 w 296322"/>
                <a:gd name="connsiteY949" fmla="*/ 31814 h 206692"/>
                <a:gd name="connsiteX950" fmla="*/ 106013 w 296322"/>
                <a:gd name="connsiteY950" fmla="*/ 31147 h 206692"/>
                <a:gd name="connsiteX951" fmla="*/ 105346 w 296322"/>
                <a:gd name="connsiteY951" fmla="*/ 30480 h 206692"/>
                <a:gd name="connsiteX952" fmla="*/ 105727 w 296322"/>
                <a:gd name="connsiteY952" fmla="*/ 29908 h 206692"/>
                <a:gd name="connsiteX953" fmla="*/ 106680 w 296322"/>
                <a:gd name="connsiteY953" fmla="*/ 29242 h 206692"/>
                <a:gd name="connsiteX954" fmla="*/ 106966 w 296322"/>
                <a:gd name="connsiteY954" fmla="*/ 29242 h 206692"/>
                <a:gd name="connsiteX955" fmla="*/ 108013 w 296322"/>
                <a:gd name="connsiteY955" fmla="*/ 28194 h 206692"/>
                <a:gd name="connsiteX956" fmla="*/ 108680 w 296322"/>
                <a:gd name="connsiteY956" fmla="*/ 28194 h 206692"/>
                <a:gd name="connsiteX957" fmla="*/ 109252 w 296322"/>
                <a:gd name="connsiteY957" fmla="*/ 28575 h 206692"/>
                <a:gd name="connsiteX958" fmla="*/ 109633 w 296322"/>
                <a:gd name="connsiteY958" fmla="*/ 28575 h 206692"/>
                <a:gd name="connsiteX959" fmla="*/ 110300 w 296322"/>
                <a:gd name="connsiteY959" fmla="*/ 28861 h 206692"/>
                <a:gd name="connsiteX960" fmla="*/ 111252 w 296322"/>
                <a:gd name="connsiteY960" fmla="*/ 28861 h 206692"/>
                <a:gd name="connsiteX961" fmla="*/ 112585 w 296322"/>
                <a:gd name="connsiteY961" fmla="*/ 29242 h 206692"/>
                <a:gd name="connsiteX962" fmla="*/ 113252 w 296322"/>
                <a:gd name="connsiteY962" fmla="*/ 29242 h 206692"/>
                <a:gd name="connsiteX963" fmla="*/ 113538 w 296322"/>
                <a:gd name="connsiteY963" fmla="*/ 28861 h 206692"/>
                <a:gd name="connsiteX964" fmla="*/ 113919 w 296322"/>
                <a:gd name="connsiteY964" fmla="*/ 28194 h 206692"/>
                <a:gd name="connsiteX965" fmla="*/ 113252 w 296322"/>
                <a:gd name="connsiteY965" fmla="*/ 28194 h 206692"/>
                <a:gd name="connsiteX966" fmla="*/ 113252 w 296322"/>
                <a:gd name="connsiteY966" fmla="*/ 27241 h 206692"/>
                <a:gd name="connsiteX967" fmla="*/ 113919 w 296322"/>
                <a:gd name="connsiteY967" fmla="*/ 27527 h 206692"/>
                <a:gd name="connsiteX968" fmla="*/ 113919 w 296322"/>
                <a:gd name="connsiteY968" fmla="*/ 26575 h 206692"/>
                <a:gd name="connsiteX969" fmla="*/ 113538 w 296322"/>
                <a:gd name="connsiteY969" fmla="*/ 26289 h 206692"/>
                <a:gd name="connsiteX970" fmla="*/ 113919 w 296322"/>
                <a:gd name="connsiteY970" fmla="*/ 26289 h 206692"/>
                <a:gd name="connsiteX971" fmla="*/ 114586 w 296322"/>
                <a:gd name="connsiteY971" fmla="*/ 25241 h 206692"/>
                <a:gd name="connsiteX972" fmla="*/ 114871 w 296322"/>
                <a:gd name="connsiteY972" fmla="*/ 24955 h 206692"/>
                <a:gd name="connsiteX973" fmla="*/ 115157 w 296322"/>
                <a:gd name="connsiteY973" fmla="*/ 24289 h 206692"/>
                <a:gd name="connsiteX974" fmla="*/ 117538 w 296322"/>
                <a:gd name="connsiteY974" fmla="*/ 25622 h 206692"/>
                <a:gd name="connsiteX975" fmla="*/ 118491 w 296322"/>
                <a:gd name="connsiteY975" fmla="*/ 25908 h 206692"/>
                <a:gd name="connsiteX976" fmla="*/ 119158 w 296322"/>
                <a:gd name="connsiteY976" fmla="*/ 25908 h 206692"/>
                <a:gd name="connsiteX977" fmla="*/ 119443 w 296322"/>
                <a:gd name="connsiteY977" fmla="*/ 25622 h 206692"/>
                <a:gd name="connsiteX978" fmla="*/ 120110 w 296322"/>
                <a:gd name="connsiteY978" fmla="*/ 25241 h 206692"/>
                <a:gd name="connsiteX979" fmla="*/ 120777 w 296322"/>
                <a:gd name="connsiteY979" fmla="*/ 25908 h 206692"/>
                <a:gd name="connsiteX980" fmla="*/ 121729 w 296322"/>
                <a:gd name="connsiteY980" fmla="*/ 26289 h 206692"/>
                <a:gd name="connsiteX981" fmla="*/ 125063 w 296322"/>
                <a:gd name="connsiteY981" fmla="*/ 27527 h 206692"/>
                <a:gd name="connsiteX982" fmla="*/ 126016 w 296322"/>
                <a:gd name="connsiteY982" fmla="*/ 28194 h 206692"/>
                <a:gd name="connsiteX983" fmla="*/ 126016 w 296322"/>
                <a:gd name="connsiteY983" fmla="*/ 28575 h 206692"/>
                <a:gd name="connsiteX984" fmla="*/ 126683 w 296322"/>
                <a:gd name="connsiteY984" fmla="*/ 28861 h 206692"/>
                <a:gd name="connsiteX985" fmla="*/ 128016 w 296322"/>
                <a:gd name="connsiteY985" fmla="*/ 30194 h 206692"/>
                <a:gd name="connsiteX986" fmla="*/ 130969 w 296322"/>
                <a:gd name="connsiteY986" fmla="*/ 31528 h 206692"/>
                <a:gd name="connsiteX987" fmla="*/ 131921 w 296322"/>
                <a:gd name="connsiteY987" fmla="*/ 31147 h 206692"/>
                <a:gd name="connsiteX988" fmla="*/ 132874 w 296322"/>
                <a:gd name="connsiteY988" fmla="*/ 30480 h 206692"/>
                <a:gd name="connsiteX989" fmla="*/ 132874 w 296322"/>
                <a:gd name="connsiteY989" fmla="*/ 29908 h 206692"/>
                <a:gd name="connsiteX990" fmla="*/ 133255 w 296322"/>
                <a:gd name="connsiteY990" fmla="*/ 29242 h 206692"/>
                <a:gd name="connsiteX991" fmla="*/ 133540 w 296322"/>
                <a:gd name="connsiteY991" fmla="*/ 27908 h 206692"/>
                <a:gd name="connsiteX992" fmla="*/ 135255 w 296322"/>
                <a:gd name="connsiteY992" fmla="*/ 27908 h 206692"/>
                <a:gd name="connsiteX993" fmla="*/ 135826 w 296322"/>
                <a:gd name="connsiteY993" fmla="*/ 28194 h 206692"/>
                <a:gd name="connsiteX994" fmla="*/ 136208 w 296322"/>
                <a:gd name="connsiteY994" fmla="*/ 28194 h 206692"/>
                <a:gd name="connsiteX995" fmla="*/ 135826 w 296322"/>
                <a:gd name="connsiteY995" fmla="*/ 29242 h 206692"/>
                <a:gd name="connsiteX996" fmla="*/ 136493 w 296322"/>
                <a:gd name="connsiteY996" fmla="*/ 29242 h 206692"/>
                <a:gd name="connsiteX997" fmla="*/ 137541 w 296322"/>
                <a:gd name="connsiteY997" fmla="*/ 30194 h 206692"/>
                <a:gd name="connsiteX998" fmla="*/ 138208 w 296322"/>
                <a:gd name="connsiteY998" fmla="*/ 30194 h 206692"/>
                <a:gd name="connsiteX999" fmla="*/ 138493 w 296322"/>
                <a:gd name="connsiteY999" fmla="*/ 29908 h 206692"/>
                <a:gd name="connsiteX1000" fmla="*/ 139160 w 296322"/>
                <a:gd name="connsiteY1000" fmla="*/ 29527 h 206692"/>
                <a:gd name="connsiteX1001" fmla="*/ 139827 w 296322"/>
                <a:gd name="connsiteY1001" fmla="*/ 27908 h 206692"/>
                <a:gd name="connsiteX1002" fmla="*/ 140779 w 296322"/>
                <a:gd name="connsiteY1002" fmla="*/ 27527 h 206692"/>
                <a:gd name="connsiteX1003" fmla="*/ 141160 w 296322"/>
                <a:gd name="connsiteY1003" fmla="*/ 27241 h 206692"/>
                <a:gd name="connsiteX1004" fmla="*/ 141732 w 296322"/>
                <a:gd name="connsiteY1004" fmla="*/ 26860 h 206692"/>
                <a:gd name="connsiteX1005" fmla="*/ 141446 w 296322"/>
                <a:gd name="connsiteY1005" fmla="*/ 26575 h 206692"/>
                <a:gd name="connsiteX1006" fmla="*/ 141446 w 296322"/>
                <a:gd name="connsiteY1006" fmla="*/ 25241 h 206692"/>
                <a:gd name="connsiteX1007" fmla="*/ 141160 w 296322"/>
                <a:gd name="connsiteY1007" fmla="*/ 24289 h 206692"/>
                <a:gd name="connsiteX1008" fmla="*/ 141732 w 296322"/>
                <a:gd name="connsiteY1008" fmla="*/ 23622 h 206692"/>
                <a:gd name="connsiteX1009" fmla="*/ 142113 w 296322"/>
                <a:gd name="connsiteY1009" fmla="*/ 22669 h 206692"/>
                <a:gd name="connsiteX1010" fmla="*/ 143065 w 296322"/>
                <a:gd name="connsiteY1010" fmla="*/ 23336 h 206692"/>
                <a:gd name="connsiteX1011" fmla="*/ 144113 w 296322"/>
                <a:gd name="connsiteY1011" fmla="*/ 23336 h 206692"/>
                <a:gd name="connsiteX1012" fmla="*/ 144113 w 296322"/>
                <a:gd name="connsiteY1012" fmla="*/ 22669 h 206692"/>
                <a:gd name="connsiteX1013" fmla="*/ 144399 w 296322"/>
                <a:gd name="connsiteY1013" fmla="*/ 22003 h 206692"/>
                <a:gd name="connsiteX1014" fmla="*/ 144399 w 296322"/>
                <a:gd name="connsiteY1014" fmla="*/ 21336 h 206692"/>
                <a:gd name="connsiteX1015" fmla="*/ 144685 w 296322"/>
                <a:gd name="connsiteY1015" fmla="*/ 20955 h 206692"/>
                <a:gd name="connsiteX1016" fmla="*/ 144399 w 296322"/>
                <a:gd name="connsiteY1016" fmla="*/ 20002 h 206692"/>
                <a:gd name="connsiteX1017" fmla="*/ 144399 w 296322"/>
                <a:gd name="connsiteY1017" fmla="*/ 19717 h 206692"/>
                <a:gd name="connsiteX1018" fmla="*/ 143446 w 296322"/>
                <a:gd name="connsiteY1018" fmla="*/ 18669 h 206692"/>
                <a:gd name="connsiteX1019" fmla="*/ 143446 w 296322"/>
                <a:gd name="connsiteY1019" fmla="*/ 17716 h 206692"/>
                <a:gd name="connsiteX1020" fmla="*/ 142399 w 296322"/>
                <a:gd name="connsiteY1020" fmla="*/ 17716 h 206692"/>
                <a:gd name="connsiteX1021" fmla="*/ 141732 w 296322"/>
                <a:gd name="connsiteY1021" fmla="*/ 18669 h 206692"/>
                <a:gd name="connsiteX1022" fmla="*/ 141446 w 296322"/>
                <a:gd name="connsiteY1022" fmla="*/ 18383 h 206692"/>
                <a:gd name="connsiteX1023" fmla="*/ 141160 w 296322"/>
                <a:gd name="connsiteY1023" fmla="*/ 18669 h 206692"/>
                <a:gd name="connsiteX1024" fmla="*/ 140113 w 296322"/>
                <a:gd name="connsiteY1024" fmla="*/ 18002 h 206692"/>
                <a:gd name="connsiteX1025" fmla="*/ 139446 w 296322"/>
                <a:gd name="connsiteY1025" fmla="*/ 18002 h 206692"/>
                <a:gd name="connsiteX1026" fmla="*/ 138779 w 296322"/>
                <a:gd name="connsiteY1026" fmla="*/ 17716 h 206692"/>
                <a:gd name="connsiteX1027" fmla="*/ 138208 w 296322"/>
                <a:gd name="connsiteY1027" fmla="*/ 18383 h 206692"/>
                <a:gd name="connsiteX1028" fmla="*/ 137541 w 296322"/>
                <a:gd name="connsiteY1028" fmla="*/ 18383 h 206692"/>
                <a:gd name="connsiteX1029" fmla="*/ 137160 w 296322"/>
                <a:gd name="connsiteY1029" fmla="*/ 18002 h 206692"/>
                <a:gd name="connsiteX1030" fmla="*/ 136874 w 296322"/>
                <a:gd name="connsiteY1030" fmla="*/ 18002 h 206692"/>
                <a:gd name="connsiteX1031" fmla="*/ 136493 w 296322"/>
                <a:gd name="connsiteY1031" fmla="*/ 17716 h 206692"/>
                <a:gd name="connsiteX1032" fmla="*/ 135826 w 296322"/>
                <a:gd name="connsiteY1032" fmla="*/ 16764 h 206692"/>
                <a:gd name="connsiteX1033" fmla="*/ 135826 w 296322"/>
                <a:gd name="connsiteY1033" fmla="*/ 15430 h 206692"/>
                <a:gd name="connsiteX1034" fmla="*/ 136208 w 296322"/>
                <a:gd name="connsiteY1034" fmla="*/ 15049 h 206692"/>
                <a:gd name="connsiteX1035" fmla="*/ 136208 w 296322"/>
                <a:gd name="connsiteY1035" fmla="*/ 14764 h 206692"/>
                <a:gd name="connsiteX1036" fmla="*/ 135826 w 296322"/>
                <a:gd name="connsiteY1036" fmla="*/ 13811 h 206692"/>
                <a:gd name="connsiteX1037" fmla="*/ 136208 w 296322"/>
                <a:gd name="connsiteY1037" fmla="*/ 12764 h 206692"/>
                <a:gd name="connsiteX1038" fmla="*/ 135826 w 296322"/>
                <a:gd name="connsiteY1038" fmla="*/ 12478 h 206692"/>
                <a:gd name="connsiteX1039" fmla="*/ 136208 w 296322"/>
                <a:gd name="connsiteY1039" fmla="*/ 11811 h 206692"/>
                <a:gd name="connsiteX1040" fmla="*/ 136493 w 296322"/>
                <a:gd name="connsiteY1040" fmla="*/ 12097 h 206692"/>
                <a:gd name="connsiteX1041" fmla="*/ 136493 w 296322"/>
                <a:gd name="connsiteY1041" fmla="*/ 10192 h 206692"/>
                <a:gd name="connsiteX1042" fmla="*/ 136874 w 296322"/>
                <a:gd name="connsiteY1042" fmla="*/ 10477 h 206692"/>
                <a:gd name="connsiteX1043" fmla="*/ 137160 w 296322"/>
                <a:gd name="connsiteY1043" fmla="*/ 10192 h 206692"/>
                <a:gd name="connsiteX1044" fmla="*/ 137541 w 296322"/>
                <a:gd name="connsiteY1044" fmla="*/ 10192 h 206692"/>
                <a:gd name="connsiteX1045" fmla="*/ 137827 w 296322"/>
                <a:gd name="connsiteY1045" fmla="*/ 9811 h 206692"/>
                <a:gd name="connsiteX1046" fmla="*/ 137827 w 296322"/>
                <a:gd name="connsiteY1046" fmla="*/ 9525 h 206692"/>
                <a:gd name="connsiteX1047" fmla="*/ 138493 w 296322"/>
                <a:gd name="connsiteY1047" fmla="*/ 9144 h 206692"/>
                <a:gd name="connsiteX1048" fmla="*/ 138493 w 296322"/>
                <a:gd name="connsiteY1048" fmla="*/ 8858 h 206692"/>
                <a:gd name="connsiteX1049" fmla="*/ 138779 w 296322"/>
                <a:gd name="connsiteY1049" fmla="*/ 8572 h 206692"/>
                <a:gd name="connsiteX1050" fmla="*/ 139827 w 296322"/>
                <a:gd name="connsiteY1050" fmla="*/ 8572 h 206692"/>
                <a:gd name="connsiteX1051" fmla="*/ 140494 w 296322"/>
                <a:gd name="connsiteY1051" fmla="*/ 7906 h 206692"/>
                <a:gd name="connsiteX1052" fmla="*/ 139827 w 296322"/>
                <a:gd name="connsiteY1052" fmla="*/ 7525 h 206692"/>
                <a:gd name="connsiteX1053" fmla="*/ 142113 w 296322"/>
                <a:gd name="connsiteY1053" fmla="*/ 5620 h 206692"/>
                <a:gd name="connsiteX1054" fmla="*/ 145733 w 296322"/>
                <a:gd name="connsiteY1054" fmla="*/ 4572 h 206692"/>
                <a:gd name="connsiteX1055" fmla="*/ 146685 w 296322"/>
                <a:gd name="connsiteY1055" fmla="*/ 2667 h 206692"/>
                <a:gd name="connsiteX1056" fmla="*/ 146018 w 296322"/>
                <a:gd name="connsiteY1056" fmla="*/ 2000 h 206692"/>
                <a:gd name="connsiteX1057" fmla="*/ 154591 w 296322"/>
                <a:gd name="connsiteY1057" fmla="*/ 0 h 206692"/>
                <a:gd name="connsiteX1058" fmla="*/ 161830 w 296322"/>
                <a:gd name="connsiteY1058" fmla="*/ 6572 h 206692"/>
                <a:gd name="connsiteX1059" fmla="*/ 162782 w 296322"/>
                <a:gd name="connsiteY1059" fmla="*/ 8572 h 206692"/>
                <a:gd name="connsiteX1060" fmla="*/ 165068 w 296322"/>
                <a:gd name="connsiteY1060" fmla="*/ 11811 h 206692"/>
                <a:gd name="connsiteX1061" fmla="*/ 166688 w 296322"/>
                <a:gd name="connsiteY1061" fmla="*/ 13811 h 206692"/>
                <a:gd name="connsiteX1062" fmla="*/ 168021 w 296322"/>
                <a:gd name="connsiteY1062" fmla="*/ 14478 h 206692"/>
                <a:gd name="connsiteX1063" fmla="*/ 169354 w 296322"/>
                <a:gd name="connsiteY1063" fmla="*/ 15430 h 206692"/>
                <a:gd name="connsiteX1064" fmla="*/ 173260 w 296322"/>
                <a:gd name="connsiteY1064" fmla="*/ 17431 h 206692"/>
                <a:gd name="connsiteX1065" fmla="*/ 173641 w 296322"/>
                <a:gd name="connsiteY1065" fmla="*/ 17431 h 206692"/>
                <a:gd name="connsiteX1066" fmla="*/ 172593 w 296322"/>
                <a:gd name="connsiteY1066" fmla="*/ 15430 h 206692"/>
                <a:gd name="connsiteX1067" fmla="*/ 172974 w 296322"/>
                <a:gd name="connsiteY1067" fmla="*/ 14764 h 206692"/>
                <a:gd name="connsiteX1068" fmla="*/ 172974 w 296322"/>
                <a:gd name="connsiteY1068" fmla="*/ 14097 h 206692"/>
                <a:gd name="connsiteX1069" fmla="*/ 173260 w 296322"/>
                <a:gd name="connsiteY1069" fmla="*/ 13811 h 206692"/>
                <a:gd name="connsiteX1070" fmla="*/ 172974 w 296322"/>
                <a:gd name="connsiteY1070" fmla="*/ 12764 h 206692"/>
                <a:gd name="connsiteX1071" fmla="*/ 171926 w 296322"/>
                <a:gd name="connsiteY1071" fmla="*/ 12097 h 206692"/>
                <a:gd name="connsiteX1072" fmla="*/ 171640 w 296322"/>
                <a:gd name="connsiteY1072" fmla="*/ 11525 h 206692"/>
                <a:gd name="connsiteX1073" fmla="*/ 171355 w 296322"/>
                <a:gd name="connsiteY1073" fmla="*/ 11144 h 206692"/>
                <a:gd name="connsiteX1074" fmla="*/ 170307 w 296322"/>
                <a:gd name="connsiteY1074" fmla="*/ 10858 h 206692"/>
                <a:gd name="connsiteX1075" fmla="*/ 170307 w 296322"/>
                <a:gd name="connsiteY1075" fmla="*/ 9144 h 206692"/>
                <a:gd name="connsiteX1076" fmla="*/ 170688 w 296322"/>
                <a:gd name="connsiteY1076" fmla="*/ 8572 h 206692"/>
                <a:gd name="connsiteX1077" fmla="*/ 171640 w 296322"/>
                <a:gd name="connsiteY1077" fmla="*/ 8572 h 206692"/>
                <a:gd name="connsiteX1078" fmla="*/ 172307 w 296322"/>
                <a:gd name="connsiteY1078" fmla="*/ 8191 h 206692"/>
                <a:gd name="connsiteX1079" fmla="*/ 173260 w 296322"/>
                <a:gd name="connsiteY1079" fmla="*/ 8191 h 206692"/>
                <a:gd name="connsiteX1080" fmla="*/ 173926 w 296322"/>
                <a:gd name="connsiteY1080" fmla="*/ 7906 h 206692"/>
                <a:gd name="connsiteX1081" fmla="*/ 174308 w 296322"/>
                <a:gd name="connsiteY1081" fmla="*/ 7525 h 206692"/>
                <a:gd name="connsiteX1082" fmla="*/ 177260 w 296322"/>
                <a:gd name="connsiteY1082" fmla="*/ 5620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</a:cxnLst>
              <a:rect l="l" t="t" r="r" b="b"/>
              <a:pathLst>
                <a:path w="296322" h="206692">
                  <a:moveTo>
                    <a:pt x="177260" y="5620"/>
                  </a:moveTo>
                  <a:lnTo>
                    <a:pt x="180499" y="2953"/>
                  </a:lnTo>
                  <a:lnTo>
                    <a:pt x="181165" y="3619"/>
                  </a:lnTo>
                  <a:lnTo>
                    <a:pt x="180784" y="3619"/>
                  </a:lnTo>
                  <a:lnTo>
                    <a:pt x="181832" y="4953"/>
                  </a:lnTo>
                  <a:lnTo>
                    <a:pt x="181832" y="5620"/>
                  </a:lnTo>
                  <a:lnTo>
                    <a:pt x="182785" y="4572"/>
                  </a:lnTo>
                  <a:lnTo>
                    <a:pt x="183166" y="4572"/>
                  </a:lnTo>
                  <a:lnTo>
                    <a:pt x="183737" y="4953"/>
                  </a:lnTo>
                  <a:lnTo>
                    <a:pt x="183737" y="4572"/>
                  </a:lnTo>
                  <a:lnTo>
                    <a:pt x="185071" y="4572"/>
                  </a:lnTo>
                  <a:lnTo>
                    <a:pt x="185071" y="5239"/>
                  </a:lnTo>
                  <a:lnTo>
                    <a:pt x="185452" y="5905"/>
                  </a:lnTo>
                  <a:lnTo>
                    <a:pt x="186118" y="5905"/>
                  </a:lnTo>
                  <a:lnTo>
                    <a:pt x="187071" y="5620"/>
                  </a:lnTo>
                  <a:lnTo>
                    <a:pt x="193643" y="6191"/>
                  </a:lnTo>
                  <a:lnTo>
                    <a:pt x="201168" y="6858"/>
                  </a:lnTo>
                  <a:lnTo>
                    <a:pt x="202501" y="7525"/>
                  </a:lnTo>
                  <a:lnTo>
                    <a:pt x="202501" y="7906"/>
                  </a:lnTo>
                  <a:lnTo>
                    <a:pt x="203168" y="7906"/>
                  </a:lnTo>
                  <a:lnTo>
                    <a:pt x="203835" y="8191"/>
                  </a:lnTo>
                  <a:lnTo>
                    <a:pt x="204121" y="8191"/>
                  </a:lnTo>
                  <a:lnTo>
                    <a:pt x="204788" y="7239"/>
                  </a:lnTo>
                  <a:lnTo>
                    <a:pt x="205073" y="6858"/>
                  </a:lnTo>
                  <a:lnTo>
                    <a:pt x="206407" y="7906"/>
                  </a:lnTo>
                  <a:lnTo>
                    <a:pt x="208026" y="7906"/>
                  </a:lnTo>
                  <a:lnTo>
                    <a:pt x="209074" y="8572"/>
                  </a:lnTo>
                  <a:lnTo>
                    <a:pt x="209359" y="9144"/>
                  </a:lnTo>
                  <a:lnTo>
                    <a:pt x="209359" y="9525"/>
                  </a:lnTo>
                  <a:lnTo>
                    <a:pt x="209074" y="9811"/>
                  </a:lnTo>
                  <a:lnTo>
                    <a:pt x="211360" y="10477"/>
                  </a:lnTo>
                  <a:lnTo>
                    <a:pt x="212312" y="10477"/>
                  </a:lnTo>
                  <a:lnTo>
                    <a:pt x="215646" y="12764"/>
                  </a:lnTo>
                  <a:lnTo>
                    <a:pt x="221551" y="16383"/>
                  </a:lnTo>
                  <a:lnTo>
                    <a:pt x="222123" y="15716"/>
                  </a:lnTo>
                  <a:lnTo>
                    <a:pt x="222790" y="14764"/>
                  </a:lnTo>
                  <a:lnTo>
                    <a:pt x="223456" y="14764"/>
                  </a:lnTo>
                  <a:lnTo>
                    <a:pt x="224790" y="14097"/>
                  </a:lnTo>
                  <a:lnTo>
                    <a:pt x="225742" y="13144"/>
                  </a:lnTo>
                  <a:lnTo>
                    <a:pt x="226123" y="13144"/>
                  </a:lnTo>
                  <a:lnTo>
                    <a:pt x="226409" y="13430"/>
                  </a:lnTo>
                  <a:lnTo>
                    <a:pt x="227457" y="12764"/>
                  </a:lnTo>
                  <a:lnTo>
                    <a:pt x="228029" y="10477"/>
                  </a:lnTo>
                  <a:lnTo>
                    <a:pt x="228695" y="9811"/>
                  </a:lnTo>
                  <a:lnTo>
                    <a:pt x="228695" y="9144"/>
                  </a:lnTo>
                  <a:lnTo>
                    <a:pt x="229076" y="8572"/>
                  </a:lnTo>
                  <a:lnTo>
                    <a:pt x="230029" y="8572"/>
                  </a:lnTo>
                  <a:lnTo>
                    <a:pt x="231648" y="8191"/>
                  </a:lnTo>
                  <a:lnTo>
                    <a:pt x="232315" y="7906"/>
                  </a:lnTo>
                  <a:lnTo>
                    <a:pt x="232981" y="8572"/>
                  </a:lnTo>
                  <a:lnTo>
                    <a:pt x="232315" y="9144"/>
                  </a:lnTo>
                  <a:lnTo>
                    <a:pt x="232696" y="9811"/>
                  </a:lnTo>
                  <a:lnTo>
                    <a:pt x="232696" y="10858"/>
                  </a:lnTo>
                  <a:lnTo>
                    <a:pt x="232981" y="11811"/>
                  </a:lnTo>
                  <a:lnTo>
                    <a:pt x="234315" y="11811"/>
                  </a:lnTo>
                  <a:lnTo>
                    <a:pt x="242221" y="13811"/>
                  </a:lnTo>
                  <a:lnTo>
                    <a:pt x="246126" y="13811"/>
                  </a:lnTo>
                  <a:lnTo>
                    <a:pt x="251079" y="14478"/>
                  </a:lnTo>
                  <a:lnTo>
                    <a:pt x="251079" y="15430"/>
                  </a:lnTo>
                  <a:lnTo>
                    <a:pt x="250412" y="15716"/>
                  </a:lnTo>
                  <a:lnTo>
                    <a:pt x="250412" y="16383"/>
                  </a:lnTo>
                  <a:lnTo>
                    <a:pt x="251365" y="17431"/>
                  </a:lnTo>
                  <a:lnTo>
                    <a:pt x="250412" y="18669"/>
                  </a:lnTo>
                  <a:lnTo>
                    <a:pt x="250412" y="19050"/>
                  </a:lnTo>
                  <a:lnTo>
                    <a:pt x="250031" y="19336"/>
                  </a:lnTo>
                  <a:lnTo>
                    <a:pt x="249364" y="19717"/>
                  </a:lnTo>
                  <a:lnTo>
                    <a:pt x="248126" y="20669"/>
                  </a:lnTo>
                  <a:lnTo>
                    <a:pt x="248793" y="21336"/>
                  </a:lnTo>
                  <a:lnTo>
                    <a:pt x="249364" y="21622"/>
                  </a:lnTo>
                  <a:lnTo>
                    <a:pt x="250412" y="21622"/>
                  </a:lnTo>
                  <a:lnTo>
                    <a:pt x="250698" y="21336"/>
                  </a:lnTo>
                  <a:lnTo>
                    <a:pt x="251365" y="22289"/>
                  </a:lnTo>
                  <a:lnTo>
                    <a:pt x="251365" y="22955"/>
                  </a:lnTo>
                  <a:lnTo>
                    <a:pt x="251746" y="23336"/>
                  </a:lnTo>
                  <a:lnTo>
                    <a:pt x="251365" y="23336"/>
                  </a:lnTo>
                  <a:lnTo>
                    <a:pt x="251079" y="24289"/>
                  </a:lnTo>
                  <a:lnTo>
                    <a:pt x="250031" y="24289"/>
                  </a:lnTo>
                  <a:lnTo>
                    <a:pt x="249746" y="24575"/>
                  </a:lnTo>
                  <a:lnTo>
                    <a:pt x="249364" y="25241"/>
                  </a:lnTo>
                  <a:lnTo>
                    <a:pt x="248412" y="25908"/>
                  </a:lnTo>
                  <a:lnTo>
                    <a:pt x="249364" y="27908"/>
                  </a:lnTo>
                  <a:lnTo>
                    <a:pt x="250698" y="29242"/>
                  </a:lnTo>
                  <a:lnTo>
                    <a:pt x="250698" y="29527"/>
                  </a:lnTo>
                  <a:lnTo>
                    <a:pt x="251365" y="29242"/>
                  </a:lnTo>
                  <a:lnTo>
                    <a:pt x="251746" y="28575"/>
                  </a:lnTo>
                  <a:lnTo>
                    <a:pt x="252317" y="28575"/>
                  </a:lnTo>
                  <a:lnTo>
                    <a:pt x="252984" y="27908"/>
                  </a:lnTo>
                  <a:lnTo>
                    <a:pt x="253365" y="27241"/>
                  </a:lnTo>
                  <a:lnTo>
                    <a:pt x="254032" y="26860"/>
                  </a:lnTo>
                  <a:lnTo>
                    <a:pt x="254984" y="26860"/>
                  </a:lnTo>
                  <a:lnTo>
                    <a:pt x="255651" y="26289"/>
                  </a:lnTo>
                  <a:lnTo>
                    <a:pt x="256984" y="26289"/>
                  </a:lnTo>
                  <a:lnTo>
                    <a:pt x="260223" y="24575"/>
                  </a:lnTo>
                  <a:lnTo>
                    <a:pt x="260890" y="24575"/>
                  </a:lnTo>
                  <a:lnTo>
                    <a:pt x="261556" y="24955"/>
                  </a:lnTo>
                  <a:lnTo>
                    <a:pt x="262509" y="23908"/>
                  </a:lnTo>
                  <a:lnTo>
                    <a:pt x="263176" y="23908"/>
                  </a:lnTo>
                  <a:lnTo>
                    <a:pt x="263557" y="23622"/>
                  </a:lnTo>
                  <a:lnTo>
                    <a:pt x="263557" y="22955"/>
                  </a:lnTo>
                  <a:lnTo>
                    <a:pt x="263842" y="22669"/>
                  </a:lnTo>
                  <a:lnTo>
                    <a:pt x="266509" y="22669"/>
                  </a:lnTo>
                  <a:lnTo>
                    <a:pt x="267462" y="22955"/>
                  </a:lnTo>
                  <a:lnTo>
                    <a:pt x="268414" y="22003"/>
                  </a:lnTo>
                  <a:lnTo>
                    <a:pt x="269081" y="22003"/>
                  </a:lnTo>
                  <a:lnTo>
                    <a:pt x="269462" y="21622"/>
                  </a:lnTo>
                  <a:lnTo>
                    <a:pt x="270415" y="22955"/>
                  </a:lnTo>
                  <a:lnTo>
                    <a:pt x="272701" y="23908"/>
                  </a:lnTo>
                  <a:lnTo>
                    <a:pt x="273367" y="23622"/>
                  </a:lnTo>
                  <a:lnTo>
                    <a:pt x="273653" y="23908"/>
                  </a:lnTo>
                  <a:lnTo>
                    <a:pt x="276987" y="25622"/>
                  </a:lnTo>
                  <a:lnTo>
                    <a:pt x="279940" y="27241"/>
                  </a:lnTo>
                  <a:lnTo>
                    <a:pt x="283559" y="31814"/>
                  </a:lnTo>
                  <a:lnTo>
                    <a:pt x="291751" y="40386"/>
                  </a:lnTo>
                  <a:lnTo>
                    <a:pt x="293656" y="44291"/>
                  </a:lnTo>
                  <a:lnTo>
                    <a:pt x="292703" y="44672"/>
                  </a:lnTo>
                  <a:lnTo>
                    <a:pt x="292037" y="44291"/>
                  </a:lnTo>
                  <a:lnTo>
                    <a:pt x="292037" y="44958"/>
                  </a:lnTo>
                  <a:lnTo>
                    <a:pt x="291751" y="45244"/>
                  </a:lnTo>
                  <a:lnTo>
                    <a:pt x="292037" y="45910"/>
                  </a:lnTo>
                  <a:lnTo>
                    <a:pt x="293084" y="47625"/>
                  </a:lnTo>
                  <a:lnTo>
                    <a:pt x="292417" y="48577"/>
                  </a:lnTo>
                  <a:lnTo>
                    <a:pt x="292037" y="50197"/>
                  </a:lnTo>
                  <a:lnTo>
                    <a:pt x="292037" y="51149"/>
                  </a:lnTo>
                  <a:lnTo>
                    <a:pt x="291751" y="51816"/>
                  </a:lnTo>
                  <a:lnTo>
                    <a:pt x="291751" y="53816"/>
                  </a:lnTo>
                  <a:lnTo>
                    <a:pt x="292417" y="54769"/>
                  </a:lnTo>
                  <a:lnTo>
                    <a:pt x="292417" y="55435"/>
                  </a:lnTo>
                  <a:lnTo>
                    <a:pt x="292703" y="56483"/>
                  </a:lnTo>
                  <a:lnTo>
                    <a:pt x="293656" y="57721"/>
                  </a:lnTo>
                  <a:lnTo>
                    <a:pt x="294704" y="58388"/>
                  </a:lnTo>
                  <a:lnTo>
                    <a:pt x="295370" y="60007"/>
                  </a:lnTo>
                  <a:lnTo>
                    <a:pt x="296323" y="62008"/>
                  </a:lnTo>
                  <a:lnTo>
                    <a:pt x="296323" y="64675"/>
                  </a:lnTo>
                  <a:lnTo>
                    <a:pt x="295370" y="65627"/>
                  </a:lnTo>
                  <a:lnTo>
                    <a:pt x="295370" y="65913"/>
                  </a:lnTo>
                  <a:lnTo>
                    <a:pt x="294989" y="66294"/>
                  </a:lnTo>
                  <a:lnTo>
                    <a:pt x="294704" y="66294"/>
                  </a:lnTo>
                  <a:lnTo>
                    <a:pt x="294322" y="66580"/>
                  </a:lnTo>
                  <a:lnTo>
                    <a:pt x="294322" y="67627"/>
                  </a:lnTo>
                  <a:lnTo>
                    <a:pt x="294037" y="67627"/>
                  </a:lnTo>
                  <a:lnTo>
                    <a:pt x="294037" y="67913"/>
                  </a:lnTo>
                  <a:lnTo>
                    <a:pt x="293656" y="67913"/>
                  </a:lnTo>
                  <a:lnTo>
                    <a:pt x="294037" y="68294"/>
                  </a:lnTo>
                  <a:lnTo>
                    <a:pt x="293656" y="68294"/>
                  </a:lnTo>
                  <a:lnTo>
                    <a:pt x="293656" y="68580"/>
                  </a:lnTo>
                  <a:lnTo>
                    <a:pt x="293370" y="68580"/>
                  </a:lnTo>
                  <a:lnTo>
                    <a:pt x="293656" y="69532"/>
                  </a:lnTo>
                  <a:lnTo>
                    <a:pt x="293084" y="69532"/>
                  </a:lnTo>
                  <a:lnTo>
                    <a:pt x="293370" y="69914"/>
                  </a:lnTo>
                  <a:lnTo>
                    <a:pt x="293370" y="70199"/>
                  </a:lnTo>
                  <a:lnTo>
                    <a:pt x="293084" y="70199"/>
                  </a:lnTo>
                  <a:lnTo>
                    <a:pt x="292703" y="70866"/>
                  </a:lnTo>
                  <a:lnTo>
                    <a:pt x="293084" y="71247"/>
                  </a:lnTo>
                  <a:lnTo>
                    <a:pt x="292703" y="71247"/>
                  </a:lnTo>
                  <a:lnTo>
                    <a:pt x="292703" y="71533"/>
                  </a:lnTo>
                  <a:lnTo>
                    <a:pt x="292417" y="71533"/>
                  </a:lnTo>
                  <a:lnTo>
                    <a:pt x="292037" y="71818"/>
                  </a:lnTo>
                  <a:lnTo>
                    <a:pt x="291751" y="71533"/>
                  </a:lnTo>
                  <a:lnTo>
                    <a:pt x="291370" y="71818"/>
                  </a:lnTo>
                  <a:lnTo>
                    <a:pt x="291751" y="72200"/>
                  </a:lnTo>
                  <a:lnTo>
                    <a:pt x="291370" y="72485"/>
                  </a:lnTo>
                  <a:lnTo>
                    <a:pt x="291370" y="72866"/>
                  </a:lnTo>
                  <a:lnTo>
                    <a:pt x="291751" y="73819"/>
                  </a:lnTo>
                  <a:lnTo>
                    <a:pt x="291751" y="74200"/>
                  </a:lnTo>
                  <a:lnTo>
                    <a:pt x="291084" y="74771"/>
                  </a:lnTo>
                  <a:lnTo>
                    <a:pt x="290131" y="74771"/>
                  </a:lnTo>
                  <a:lnTo>
                    <a:pt x="289465" y="75152"/>
                  </a:lnTo>
                  <a:lnTo>
                    <a:pt x="288131" y="75152"/>
                  </a:lnTo>
                  <a:lnTo>
                    <a:pt x="288131" y="76486"/>
                  </a:lnTo>
                  <a:lnTo>
                    <a:pt x="287750" y="76486"/>
                  </a:lnTo>
                  <a:lnTo>
                    <a:pt x="287464" y="77152"/>
                  </a:lnTo>
                  <a:lnTo>
                    <a:pt x="285464" y="78105"/>
                  </a:lnTo>
                  <a:lnTo>
                    <a:pt x="280225" y="76486"/>
                  </a:lnTo>
                  <a:lnTo>
                    <a:pt x="279273" y="77438"/>
                  </a:lnTo>
                  <a:lnTo>
                    <a:pt x="277273" y="77438"/>
                  </a:lnTo>
                  <a:lnTo>
                    <a:pt x="274987" y="77724"/>
                  </a:lnTo>
                  <a:lnTo>
                    <a:pt x="274701" y="78105"/>
                  </a:lnTo>
                  <a:lnTo>
                    <a:pt x="274701" y="78772"/>
                  </a:lnTo>
                  <a:lnTo>
                    <a:pt x="274320" y="79724"/>
                  </a:lnTo>
                  <a:lnTo>
                    <a:pt x="273653" y="80105"/>
                  </a:lnTo>
                  <a:lnTo>
                    <a:pt x="273653" y="80391"/>
                  </a:lnTo>
                  <a:lnTo>
                    <a:pt x="272701" y="80391"/>
                  </a:lnTo>
                  <a:lnTo>
                    <a:pt x="272701" y="80105"/>
                  </a:lnTo>
                  <a:lnTo>
                    <a:pt x="272415" y="80391"/>
                  </a:lnTo>
                  <a:lnTo>
                    <a:pt x="271748" y="80391"/>
                  </a:lnTo>
                  <a:lnTo>
                    <a:pt x="271748" y="80677"/>
                  </a:lnTo>
                  <a:lnTo>
                    <a:pt x="271367" y="81058"/>
                  </a:lnTo>
                  <a:lnTo>
                    <a:pt x="271367" y="81343"/>
                  </a:lnTo>
                  <a:lnTo>
                    <a:pt x="271081" y="81725"/>
                  </a:lnTo>
                  <a:lnTo>
                    <a:pt x="268796" y="82391"/>
                  </a:lnTo>
                  <a:lnTo>
                    <a:pt x="267748" y="83629"/>
                  </a:lnTo>
                  <a:lnTo>
                    <a:pt x="265843" y="84963"/>
                  </a:lnTo>
                  <a:lnTo>
                    <a:pt x="265176" y="85630"/>
                  </a:lnTo>
                  <a:lnTo>
                    <a:pt x="265176" y="86011"/>
                  </a:lnTo>
                  <a:lnTo>
                    <a:pt x="265462" y="86011"/>
                  </a:lnTo>
                  <a:lnTo>
                    <a:pt x="265176" y="86296"/>
                  </a:lnTo>
                  <a:lnTo>
                    <a:pt x="264509" y="86296"/>
                  </a:lnTo>
                  <a:lnTo>
                    <a:pt x="264509" y="87249"/>
                  </a:lnTo>
                  <a:lnTo>
                    <a:pt x="264128" y="87630"/>
                  </a:lnTo>
                  <a:lnTo>
                    <a:pt x="264128" y="88582"/>
                  </a:lnTo>
                  <a:lnTo>
                    <a:pt x="265176" y="88964"/>
                  </a:lnTo>
                  <a:lnTo>
                    <a:pt x="265176" y="89916"/>
                  </a:lnTo>
                  <a:lnTo>
                    <a:pt x="265462" y="90868"/>
                  </a:lnTo>
                  <a:lnTo>
                    <a:pt x="265176" y="93154"/>
                  </a:lnTo>
                  <a:lnTo>
                    <a:pt x="265843" y="94488"/>
                  </a:lnTo>
                  <a:lnTo>
                    <a:pt x="267748" y="94869"/>
                  </a:lnTo>
                  <a:lnTo>
                    <a:pt x="267748" y="95440"/>
                  </a:lnTo>
                  <a:lnTo>
                    <a:pt x="268129" y="95440"/>
                  </a:lnTo>
                  <a:lnTo>
                    <a:pt x="268129" y="95821"/>
                  </a:lnTo>
                  <a:lnTo>
                    <a:pt x="268414" y="96107"/>
                  </a:lnTo>
                  <a:lnTo>
                    <a:pt x="268414" y="97155"/>
                  </a:lnTo>
                  <a:lnTo>
                    <a:pt x="267748" y="97441"/>
                  </a:lnTo>
                  <a:lnTo>
                    <a:pt x="266795" y="97822"/>
                  </a:lnTo>
                  <a:lnTo>
                    <a:pt x="266509" y="98393"/>
                  </a:lnTo>
                  <a:lnTo>
                    <a:pt x="266795" y="98774"/>
                  </a:lnTo>
                  <a:lnTo>
                    <a:pt x="266509" y="99060"/>
                  </a:lnTo>
                  <a:lnTo>
                    <a:pt x="266509" y="99441"/>
                  </a:lnTo>
                  <a:lnTo>
                    <a:pt x="266129" y="100775"/>
                  </a:lnTo>
                  <a:lnTo>
                    <a:pt x="267081" y="102013"/>
                  </a:lnTo>
                  <a:lnTo>
                    <a:pt x="265843" y="102680"/>
                  </a:lnTo>
                  <a:lnTo>
                    <a:pt x="266509" y="104013"/>
                  </a:lnTo>
                  <a:lnTo>
                    <a:pt x="266509" y="105632"/>
                  </a:lnTo>
                  <a:lnTo>
                    <a:pt x="267748" y="107633"/>
                  </a:lnTo>
                  <a:lnTo>
                    <a:pt x="269462" y="107918"/>
                  </a:lnTo>
                  <a:lnTo>
                    <a:pt x="270415" y="107918"/>
                  </a:lnTo>
                  <a:lnTo>
                    <a:pt x="270700" y="107252"/>
                  </a:lnTo>
                  <a:lnTo>
                    <a:pt x="271748" y="106299"/>
                  </a:lnTo>
                  <a:lnTo>
                    <a:pt x="272034" y="106299"/>
                  </a:lnTo>
                  <a:lnTo>
                    <a:pt x="272701" y="106966"/>
                  </a:lnTo>
                  <a:lnTo>
                    <a:pt x="273653" y="107347"/>
                  </a:lnTo>
                  <a:lnTo>
                    <a:pt x="274034" y="107633"/>
                  </a:lnTo>
                  <a:lnTo>
                    <a:pt x="272987" y="108299"/>
                  </a:lnTo>
                  <a:lnTo>
                    <a:pt x="272701" y="109252"/>
                  </a:lnTo>
                  <a:lnTo>
                    <a:pt x="271748" y="109252"/>
                  </a:lnTo>
                  <a:lnTo>
                    <a:pt x="270700" y="110300"/>
                  </a:lnTo>
                  <a:lnTo>
                    <a:pt x="270415" y="109918"/>
                  </a:lnTo>
                  <a:lnTo>
                    <a:pt x="269748" y="109918"/>
                  </a:lnTo>
                  <a:lnTo>
                    <a:pt x="270034" y="111252"/>
                  </a:lnTo>
                  <a:lnTo>
                    <a:pt x="269748" y="111919"/>
                  </a:lnTo>
                  <a:lnTo>
                    <a:pt x="270415" y="112871"/>
                  </a:lnTo>
                  <a:lnTo>
                    <a:pt x="267462" y="114205"/>
                  </a:lnTo>
                  <a:lnTo>
                    <a:pt x="266795" y="114490"/>
                  </a:lnTo>
                  <a:lnTo>
                    <a:pt x="265843" y="114871"/>
                  </a:lnTo>
                  <a:lnTo>
                    <a:pt x="265843" y="115157"/>
                  </a:lnTo>
                  <a:lnTo>
                    <a:pt x="265176" y="115538"/>
                  </a:lnTo>
                  <a:lnTo>
                    <a:pt x="264509" y="115538"/>
                  </a:lnTo>
                  <a:lnTo>
                    <a:pt x="263842" y="116205"/>
                  </a:lnTo>
                  <a:lnTo>
                    <a:pt x="262223" y="116777"/>
                  </a:lnTo>
                  <a:lnTo>
                    <a:pt x="263176" y="118491"/>
                  </a:lnTo>
                  <a:lnTo>
                    <a:pt x="263176" y="119443"/>
                  </a:lnTo>
                  <a:lnTo>
                    <a:pt x="262509" y="119729"/>
                  </a:lnTo>
                  <a:lnTo>
                    <a:pt x="262509" y="121063"/>
                  </a:lnTo>
                  <a:lnTo>
                    <a:pt x="262890" y="122110"/>
                  </a:lnTo>
                  <a:lnTo>
                    <a:pt x="262509" y="122396"/>
                  </a:lnTo>
                  <a:lnTo>
                    <a:pt x="262223" y="122110"/>
                  </a:lnTo>
                  <a:lnTo>
                    <a:pt x="261842" y="122110"/>
                  </a:lnTo>
                  <a:lnTo>
                    <a:pt x="262223" y="121730"/>
                  </a:lnTo>
                  <a:lnTo>
                    <a:pt x="262223" y="121444"/>
                  </a:lnTo>
                  <a:lnTo>
                    <a:pt x="261842" y="121063"/>
                  </a:lnTo>
                  <a:lnTo>
                    <a:pt x="261556" y="121444"/>
                  </a:lnTo>
                  <a:lnTo>
                    <a:pt x="261556" y="121063"/>
                  </a:lnTo>
                  <a:lnTo>
                    <a:pt x="261842" y="121063"/>
                  </a:lnTo>
                  <a:lnTo>
                    <a:pt x="261842" y="120777"/>
                  </a:lnTo>
                  <a:lnTo>
                    <a:pt x="261556" y="121063"/>
                  </a:lnTo>
                  <a:lnTo>
                    <a:pt x="261556" y="121444"/>
                  </a:lnTo>
                  <a:lnTo>
                    <a:pt x="261175" y="122110"/>
                  </a:lnTo>
                  <a:lnTo>
                    <a:pt x="260890" y="122396"/>
                  </a:lnTo>
                  <a:lnTo>
                    <a:pt x="261175" y="123063"/>
                  </a:lnTo>
                  <a:lnTo>
                    <a:pt x="261842" y="123730"/>
                  </a:lnTo>
                  <a:lnTo>
                    <a:pt x="262223" y="123730"/>
                  </a:lnTo>
                  <a:lnTo>
                    <a:pt x="262223" y="124015"/>
                  </a:lnTo>
                  <a:lnTo>
                    <a:pt x="262509" y="124682"/>
                  </a:lnTo>
                  <a:lnTo>
                    <a:pt x="262223" y="125635"/>
                  </a:lnTo>
                  <a:lnTo>
                    <a:pt x="263557" y="128302"/>
                  </a:lnTo>
                  <a:lnTo>
                    <a:pt x="262890" y="128968"/>
                  </a:lnTo>
                  <a:lnTo>
                    <a:pt x="262890" y="129254"/>
                  </a:lnTo>
                  <a:lnTo>
                    <a:pt x="263176" y="129635"/>
                  </a:lnTo>
                  <a:lnTo>
                    <a:pt x="263176" y="134874"/>
                  </a:lnTo>
                  <a:lnTo>
                    <a:pt x="261175" y="137827"/>
                  </a:lnTo>
                  <a:lnTo>
                    <a:pt x="255937" y="138493"/>
                  </a:lnTo>
                  <a:lnTo>
                    <a:pt x="256318" y="139160"/>
                  </a:lnTo>
                  <a:lnTo>
                    <a:pt x="253651" y="144399"/>
                  </a:lnTo>
                  <a:lnTo>
                    <a:pt x="254698" y="146018"/>
                  </a:lnTo>
                  <a:lnTo>
                    <a:pt x="254984" y="148018"/>
                  </a:lnTo>
                  <a:lnTo>
                    <a:pt x="255270" y="148685"/>
                  </a:lnTo>
                  <a:lnTo>
                    <a:pt x="254984" y="149257"/>
                  </a:lnTo>
                  <a:lnTo>
                    <a:pt x="255270" y="150305"/>
                  </a:lnTo>
                  <a:lnTo>
                    <a:pt x="255651" y="151924"/>
                  </a:lnTo>
                  <a:lnTo>
                    <a:pt x="255937" y="152590"/>
                  </a:lnTo>
                  <a:lnTo>
                    <a:pt x="255937" y="153257"/>
                  </a:lnTo>
                  <a:lnTo>
                    <a:pt x="256318" y="153924"/>
                  </a:lnTo>
                  <a:lnTo>
                    <a:pt x="255937" y="154591"/>
                  </a:lnTo>
                  <a:lnTo>
                    <a:pt x="255270" y="154877"/>
                  </a:lnTo>
                  <a:lnTo>
                    <a:pt x="254984" y="155543"/>
                  </a:lnTo>
                  <a:lnTo>
                    <a:pt x="254698" y="156496"/>
                  </a:lnTo>
                  <a:lnTo>
                    <a:pt x="254317" y="157829"/>
                  </a:lnTo>
                  <a:lnTo>
                    <a:pt x="253651" y="158115"/>
                  </a:lnTo>
                  <a:lnTo>
                    <a:pt x="253365" y="159449"/>
                  </a:lnTo>
                  <a:lnTo>
                    <a:pt x="255651" y="159163"/>
                  </a:lnTo>
                  <a:lnTo>
                    <a:pt x="258604" y="160496"/>
                  </a:lnTo>
                  <a:lnTo>
                    <a:pt x="258889" y="160782"/>
                  </a:lnTo>
                  <a:lnTo>
                    <a:pt x="260223" y="163735"/>
                  </a:lnTo>
                  <a:lnTo>
                    <a:pt x="261175" y="166687"/>
                  </a:lnTo>
                  <a:lnTo>
                    <a:pt x="261175" y="167640"/>
                  </a:lnTo>
                  <a:lnTo>
                    <a:pt x="261556" y="168307"/>
                  </a:lnTo>
                  <a:lnTo>
                    <a:pt x="261556" y="169640"/>
                  </a:lnTo>
                  <a:lnTo>
                    <a:pt x="263176" y="173260"/>
                  </a:lnTo>
                  <a:lnTo>
                    <a:pt x="264128" y="172879"/>
                  </a:lnTo>
                  <a:lnTo>
                    <a:pt x="264128" y="173260"/>
                  </a:lnTo>
                  <a:lnTo>
                    <a:pt x="264795" y="174593"/>
                  </a:lnTo>
                  <a:lnTo>
                    <a:pt x="266129" y="174212"/>
                  </a:lnTo>
                  <a:lnTo>
                    <a:pt x="267462" y="176498"/>
                  </a:lnTo>
                  <a:lnTo>
                    <a:pt x="266509" y="176879"/>
                  </a:lnTo>
                  <a:lnTo>
                    <a:pt x="264795" y="179165"/>
                  </a:lnTo>
                  <a:lnTo>
                    <a:pt x="263842" y="180118"/>
                  </a:lnTo>
                  <a:lnTo>
                    <a:pt x="265176" y="180784"/>
                  </a:lnTo>
                  <a:lnTo>
                    <a:pt x="266795" y="180784"/>
                  </a:lnTo>
                  <a:lnTo>
                    <a:pt x="267081" y="181737"/>
                  </a:lnTo>
                  <a:lnTo>
                    <a:pt x="267748" y="181451"/>
                  </a:lnTo>
                  <a:lnTo>
                    <a:pt x="267462" y="182785"/>
                  </a:lnTo>
                  <a:lnTo>
                    <a:pt x="267748" y="183452"/>
                  </a:lnTo>
                  <a:lnTo>
                    <a:pt x="267748" y="183737"/>
                  </a:lnTo>
                  <a:lnTo>
                    <a:pt x="266795" y="184404"/>
                  </a:lnTo>
                  <a:lnTo>
                    <a:pt x="266509" y="185071"/>
                  </a:lnTo>
                  <a:lnTo>
                    <a:pt x="265843" y="185071"/>
                  </a:lnTo>
                  <a:lnTo>
                    <a:pt x="265462" y="185737"/>
                  </a:lnTo>
                  <a:lnTo>
                    <a:pt x="264509" y="185737"/>
                  </a:lnTo>
                  <a:lnTo>
                    <a:pt x="264128" y="186023"/>
                  </a:lnTo>
                  <a:lnTo>
                    <a:pt x="262890" y="187071"/>
                  </a:lnTo>
                  <a:lnTo>
                    <a:pt x="263176" y="187738"/>
                  </a:lnTo>
                  <a:lnTo>
                    <a:pt x="262223" y="188309"/>
                  </a:lnTo>
                  <a:lnTo>
                    <a:pt x="261842" y="188976"/>
                  </a:lnTo>
                  <a:lnTo>
                    <a:pt x="262223" y="189357"/>
                  </a:lnTo>
                  <a:lnTo>
                    <a:pt x="262223" y="190024"/>
                  </a:lnTo>
                  <a:lnTo>
                    <a:pt x="262509" y="190690"/>
                  </a:lnTo>
                  <a:lnTo>
                    <a:pt x="262223" y="190976"/>
                  </a:lnTo>
                  <a:lnTo>
                    <a:pt x="262509" y="191643"/>
                  </a:lnTo>
                  <a:lnTo>
                    <a:pt x="262890" y="191643"/>
                  </a:lnTo>
                  <a:lnTo>
                    <a:pt x="262890" y="192977"/>
                  </a:lnTo>
                  <a:lnTo>
                    <a:pt x="262509" y="193643"/>
                  </a:lnTo>
                  <a:lnTo>
                    <a:pt x="262890" y="194215"/>
                  </a:lnTo>
                  <a:lnTo>
                    <a:pt x="262890" y="196215"/>
                  </a:lnTo>
                  <a:lnTo>
                    <a:pt x="262509" y="196596"/>
                  </a:lnTo>
                  <a:lnTo>
                    <a:pt x="263176" y="197834"/>
                  </a:lnTo>
                  <a:lnTo>
                    <a:pt x="263176" y="199168"/>
                  </a:lnTo>
                  <a:lnTo>
                    <a:pt x="264795" y="200501"/>
                  </a:lnTo>
                  <a:lnTo>
                    <a:pt x="264795" y="201454"/>
                  </a:lnTo>
                  <a:lnTo>
                    <a:pt x="265462" y="202502"/>
                  </a:lnTo>
                  <a:lnTo>
                    <a:pt x="265176" y="203073"/>
                  </a:lnTo>
                  <a:lnTo>
                    <a:pt x="265843" y="203740"/>
                  </a:lnTo>
                  <a:lnTo>
                    <a:pt x="265462" y="204121"/>
                  </a:lnTo>
                  <a:lnTo>
                    <a:pt x="265176" y="204121"/>
                  </a:lnTo>
                  <a:lnTo>
                    <a:pt x="265176" y="204787"/>
                  </a:lnTo>
                  <a:lnTo>
                    <a:pt x="264795" y="205073"/>
                  </a:lnTo>
                  <a:lnTo>
                    <a:pt x="264509" y="205740"/>
                  </a:lnTo>
                  <a:lnTo>
                    <a:pt x="263176" y="205740"/>
                  </a:lnTo>
                  <a:lnTo>
                    <a:pt x="262890" y="206692"/>
                  </a:lnTo>
                  <a:lnTo>
                    <a:pt x="261556" y="206692"/>
                  </a:lnTo>
                  <a:lnTo>
                    <a:pt x="259556" y="206407"/>
                  </a:lnTo>
                  <a:lnTo>
                    <a:pt x="258604" y="206026"/>
                  </a:lnTo>
                  <a:lnTo>
                    <a:pt x="249364" y="199549"/>
                  </a:lnTo>
                  <a:lnTo>
                    <a:pt x="249364" y="198882"/>
                  </a:lnTo>
                  <a:lnTo>
                    <a:pt x="248793" y="197549"/>
                  </a:lnTo>
                  <a:lnTo>
                    <a:pt x="248793" y="197167"/>
                  </a:lnTo>
                  <a:lnTo>
                    <a:pt x="248126" y="196882"/>
                  </a:lnTo>
                  <a:lnTo>
                    <a:pt x="247745" y="196215"/>
                  </a:lnTo>
                  <a:lnTo>
                    <a:pt x="246412" y="195929"/>
                  </a:lnTo>
                  <a:lnTo>
                    <a:pt x="245840" y="195262"/>
                  </a:lnTo>
                  <a:lnTo>
                    <a:pt x="245173" y="193929"/>
                  </a:lnTo>
                  <a:lnTo>
                    <a:pt x="244126" y="193643"/>
                  </a:lnTo>
                  <a:lnTo>
                    <a:pt x="242506" y="191929"/>
                  </a:lnTo>
                  <a:lnTo>
                    <a:pt x="242221" y="190976"/>
                  </a:lnTo>
                  <a:lnTo>
                    <a:pt x="242221" y="187357"/>
                  </a:lnTo>
                  <a:lnTo>
                    <a:pt x="242506" y="186690"/>
                  </a:lnTo>
                  <a:lnTo>
                    <a:pt x="242506" y="185071"/>
                  </a:lnTo>
                  <a:lnTo>
                    <a:pt x="242792" y="185071"/>
                  </a:lnTo>
                  <a:lnTo>
                    <a:pt x="242792" y="183452"/>
                  </a:lnTo>
                  <a:lnTo>
                    <a:pt x="243173" y="182785"/>
                  </a:lnTo>
                  <a:lnTo>
                    <a:pt x="242792" y="182404"/>
                  </a:lnTo>
                  <a:lnTo>
                    <a:pt x="243173" y="182118"/>
                  </a:lnTo>
                  <a:lnTo>
                    <a:pt x="243173" y="181737"/>
                  </a:lnTo>
                  <a:lnTo>
                    <a:pt x="243459" y="181451"/>
                  </a:lnTo>
                  <a:lnTo>
                    <a:pt x="243459" y="180784"/>
                  </a:lnTo>
                  <a:lnTo>
                    <a:pt x="243840" y="180784"/>
                  </a:lnTo>
                  <a:lnTo>
                    <a:pt x="243840" y="180499"/>
                  </a:lnTo>
                  <a:lnTo>
                    <a:pt x="244126" y="180499"/>
                  </a:lnTo>
                  <a:lnTo>
                    <a:pt x="244126" y="180118"/>
                  </a:lnTo>
                  <a:lnTo>
                    <a:pt x="244507" y="180118"/>
                  </a:lnTo>
                  <a:lnTo>
                    <a:pt x="244507" y="179832"/>
                  </a:lnTo>
                  <a:lnTo>
                    <a:pt x="245173" y="179165"/>
                  </a:lnTo>
                  <a:lnTo>
                    <a:pt x="245173" y="178784"/>
                  </a:lnTo>
                  <a:lnTo>
                    <a:pt x="244792" y="178213"/>
                  </a:lnTo>
                  <a:lnTo>
                    <a:pt x="244792" y="177832"/>
                  </a:lnTo>
                  <a:lnTo>
                    <a:pt x="245173" y="177832"/>
                  </a:lnTo>
                  <a:lnTo>
                    <a:pt x="244792" y="177832"/>
                  </a:lnTo>
                  <a:lnTo>
                    <a:pt x="245173" y="177165"/>
                  </a:lnTo>
                  <a:lnTo>
                    <a:pt x="245459" y="177165"/>
                  </a:lnTo>
                  <a:lnTo>
                    <a:pt x="245745" y="176498"/>
                  </a:lnTo>
                  <a:lnTo>
                    <a:pt x="245459" y="175832"/>
                  </a:lnTo>
                  <a:lnTo>
                    <a:pt x="245745" y="175546"/>
                  </a:lnTo>
                  <a:lnTo>
                    <a:pt x="245745" y="174879"/>
                  </a:lnTo>
                  <a:lnTo>
                    <a:pt x="246126" y="174593"/>
                  </a:lnTo>
                  <a:lnTo>
                    <a:pt x="245173" y="174212"/>
                  </a:lnTo>
                  <a:lnTo>
                    <a:pt x="244792" y="173260"/>
                  </a:lnTo>
                  <a:lnTo>
                    <a:pt x="244507" y="172593"/>
                  </a:lnTo>
                  <a:lnTo>
                    <a:pt x="242506" y="171640"/>
                  </a:lnTo>
                  <a:lnTo>
                    <a:pt x="242506" y="171259"/>
                  </a:lnTo>
                  <a:lnTo>
                    <a:pt x="242792" y="170593"/>
                  </a:lnTo>
                  <a:lnTo>
                    <a:pt x="242792" y="170307"/>
                  </a:lnTo>
                  <a:lnTo>
                    <a:pt x="243840" y="169355"/>
                  </a:lnTo>
                  <a:lnTo>
                    <a:pt x="243840" y="168688"/>
                  </a:lnTo>
                  <a:lnTo>
                    <a:pt x="243459" y="168307"/>
                  </a:lnTo>
                  <a:lnTo>
                    <a:pt x="242792" y="168021"/>
                  </a:lnTo>
                  <a:lnTo>
                    <a:pt x="243173" y="168021"/>
                  </a:lnTo>
                  <a:lnTo>
                    <a:pt x="243459" y="166687"/>
                  </a:lnTo>
                  <a:lnTo>
                    <a:pt x="243459" y="166021"/>
                  </a:lnTo>
                  <a:lnTo>
                    <a:pt x="245459" y="164402"/>
                  </a:lnTo>
                  <a:lnTo>
                    <a:pt x="245173" y="163735"/>
                  </a:lnTo>
                  <a:lnTo>
                    <a:pt x="244792" y="163735"/>
                  </a:lnTo>
                  <a:lnTo>
                    <a:pt x="244507" y="163449"/>
                  </a:lnTo>
                  <a:lnTo>
                    <a:pt x="245459" y="163068"/>
                  </a:lnTo>
                  <a:lnTo>
                    <a:pt x="245459" y="162782"/>
                  </a:lnTo>
                  <a:lnTo>
                    <a:pt x="246412" y="162401"/>
                  </a:lnTo>
                  <a:lnTo>
                    <a:pt x="247079" y="162115"/>
                  </a:lnTo>
                  <a:lnTo>
                    <a:pt x="247079" y="161734"/>
                  </a:lnTo>
                  <a:lnTo>
                    <a:pt x="247459" y="161068"/>
                  </a:lnTo>
                  <a:lnTo>
                    <a:pt x="248126" y="160782"/>
                  </a:lnTo>
                  <a:lnTo>
                    <a:pt x="248412" y="160496"/>
                  </a:lnTo>
                  <a:lnTo>
                    <a:pt x="248126" y="160115"/>
                  </a:lnTo>
                  <a:lnTo>
                    <a:pt x="247745" y="159449"/>
                  </a:lnTo>
                  <a:lnTo>
                    <a:pt x="246412" y="158496"/>
                  </a:lnTo>
                  <a:lnTo>
                    <a:pt x="246126" y="158115"/>
                  </a:lnTo>
                  <a:lnTo>
                    <a:pt x="244126" y="157162"/>
                  </a:lnTo>
                  <a:lnTo>
                    <a:pt x="244126" y="156877"/>
                  </a:lnTo>
                  <a:lnTo>
                    <a:pt x="243459" y="156496"/>
                  </a:lnTo>
                  <a:lnTo>
                    <a:pt x="243459" y="156210"/>
                  </a:lnTo>
                  <a:lnTo>
                    <a:pt x="243173" y="155829"/>
                  </a:lnTo>
                  <a:lnTo>
                    <a:pt x="243173" y="154877"/>
                  </a:lnTo>
                  <a:lnTo>
                    <a:pt x="242792" y="153924"/>
                  </a:lnTo>
                  <a:lnTo>
                    <a:pt x="242792" y="152876"/>
                  </a:lnTo>
                  <a:lnTo>
                    <a:pt x="241173" y="150971"/>
                  </a:lnTo>
                  <a:lnTo>
                    <a:pt x="241173" y="150305"/>
                  </a:lnTo>
                  <a:lnTo>
                    <a:pt x="241554" y="149924"/>
                  </a:lnTo>
                  <a:lnTo>
                    <a:pt x="240887" y="149638"/>
                  </a:lnTo>
                  <a:lnTo>
                    <a:pt x="240221" y="148971"/>
                  </a:lnTo>
                  <a:lnTo>
                    <a:pt x="239839" y="149257"/>
                  </a:lnTo>
                  <a:lnTo>
                    <a:pt x="239268" y="149257"/>
                  </a:lnTo>
                  <a:lnTo>
                    <a:pt x="239554" y="149638"/>
                  </a:lnTo>
                  <a:lnTo>
                    <a:pt x="239268" y="150971"/>
                  </a:lnTo>
                  <a:lnTo>
                    <a:pt x="238220" y="150590"/>
                  </a:lnTo>
                  <a:lnTo>
                    <a:pt x="237934" y="150590"/>
                  </a:lnTo>
                  <a:lnTo>
                    <a:pt x="238601" y="151257"/>
                  </a:lnTo>
                  <a:lnTo>
                    <a:pt x="238220" y="151257"/>
                  </a:lnTo>
                  <a:lnTo>
                    <a:pt x="238220" y="151638"/>
                  </a:lnTo>
                  <a:lnTo>
                    <a:pt x="238601" y="151638"/>
                  </a:lnTo>
                  <a:lnTo>
                    <a:pt x="238601" y="151924"/>
                  </a:lnTo>
                  <a:lnTo>
                    <a:pt x="238220" y="151638"/>
                  </a:lnTo>
                  <a:lnTo>
                    <a:pt x="237934" y="151924"/>
                  </a:lnTo>
                  <a:lnTo>
                    <a:pt x="238220" y="152209"/>
                  </a:lnTo>
                  <a:lnTo>
                    <a:pt x="237934" y="152209"/>
                  </a:lnTo>
                  <a:lnTo>
                    <a:pt x="237554" y="152590"/>
                  </a:lnTo>
                  <a:lnTo>
                    <a:pt x="237934" y="152590"/>
                  </a:lnTo>
                  <a:lnTo>
                    <a:pt x="236887" y="152590"/>
                  </a:lnTo>
                  <a:lnTo>
                    <a:pt x="236601" y="152876"/>
                  </a:lnTo>
                  <a:lnTo>
                    <a:pt x="235934" y="152876"/>
                  </a:lnTo>
                  <a:lnTo>
                    <a:pt x="235648" y="153257"/>
                  </a:lnTo>
                  <a:lnTo>
                    <a:pt x="235934" y="152876"/>
                  </a:lnTo>
                  <a:lnTo>
                    <a:pt x="235267" y="152876"/>
                  </a:lnTo>
                  <a:lnTo>
                    <a:pt x="234982" y="153257"/>
                  </a:lnTo>
                  <a:lnTo>
                    <a:pt x="234601" y="152590"/>
                  </a:lnTo>
                  <a:lnTo>
                    <a:pt x="233363" y="152876"/>
                  </a:lnTo>
                  <a:lnTo>
                    <a:pt x="232696" y="153543"/>
                  </a:lnTo>
                  <a:lnTo>
                    <a:pt x="232696" y="153257"/>
                  </a:lnTo>
                  <a:lnTo>
                    <a:pt x="232315" y="153257"/>
                  </a:lnTo>
                  <a:lnTo>
                    <a:pt x="232315" y="153543"/>
                  </a:lnTo>
                  <a:lnTo>
                    <a:pt x="232029" y="155162"/>
                  </a:lnTo>
                  <a:lnTo>
                    <a:pt x="231362" y="155162"/>
                  </a:lnTo>
                  <a:lnTo>
                    <a:pt x="231362" y="154877"/>
                  </a:lnTo>
                  <a:lnTo>
                    <a:pt x="230981" y="154877"/>
                  </a:lnTo>
                  <a:lnTo>
                    <a:pt x="230696" y="155162"/>
                  </a:lnTo>
                  <a:lnTo>
                    <a:pt x="228409" y="156210"/>
                  </a:lnTo>
                  <a:lnTo>
                    <a:pt x="227743" y="156496"/>
                  </a:lnTo>
                  <a:lnTo>
                    <a:pt x="227076" y="155829"/>
                  </a:lnTo>
                  <a:lnTo>
                    <a:pt x="226123" y="156210"/>
                  </a:lnTo>
                  <a:lnTo>
                    <a:pt x="225742" y="155543"/>
                  </a:lnTo>
                  <a:lnTo>
                    <a:pt x="224790" y="155543"/>
                  </a:lnTo>
                  <a:lnTo>
                    <a:pt x="223838" y="155162"/>
                  </a:lnTo>
                  <a:lnTo>
                    <a:pt x="224123" y="155543"/>
                  </a:lnTo>
                  <a:lnTo>
                    <a:pt x="223171" y="155543"/>
                  </a:lnTo>
                  <a:lnTo>
                    <a:pt x="221171" y="156210"/>
                  </a:lnTo>
                  <a:lnTo>
                    <a:pt x="221171" y="155543"/>
                  </a:lnTo>
                  <a:lnTo>
                    <a:pt x="220504" y="155543"/>
                  </a:lnTo>
                  <a:lnTo>
                    <a:pt x="219837" y="154877"/>
                  </a:lnTo>
                  <a:lnTo>
                    <a:pt x="218599" y="155162"/>
                  </a:lnTo>
                  <a:lnTo>
                    <a:pt x="217932" y="155829"/>
                  </a:lnTo>
                  <a:lnTo>
                    <a:pt x="217932" y="157162"/>
                  </a:lnTo>
                  <a:lnTo>
                    <a:pt x="217265" y="157162"/>
                  </a:lnTo>
                  <a:lnTo>
                    <a:pt x="216884" y="157543"/>
                  </a:lnTo>
                  <a:lnTo>
                    <a:pt x="216598" y="157543"/>
                  </a:lnTo>
                  <a:lnTo>
                    <a:pt x="216598" y="158115"/>
                  </a:lnTo>
                  <a:lnTo>
                    <a:pt x="214979" y="158115"/>
                  </a:lnTo>
                  <a:lnTo>
                    <a:pt x="214979" y="157829"/>
                  </a:lnTo>
                  <a:lnTo>
                    <a:pt x="214598" y="157543"/>
                  </a:lnTo>
                  <a:lnTo>
                    <a:pt x="213931" y="158115"/>
                  </a:lnTo>
                  <a:lnTo>
                    <a:pt x="213646" y="158115"/>
                  </a:lnTo>
                  <a:lnTo>
                    <a:pt x="213265" y="158782"/>
                  </a:lnTo>
                  <a:lnTo>
                    <a:pt x="213265" y="159163"/>
                  </a:lnTo>
                  <a:lnTo>
                    <a:pt x="212312" y="159830"/>
                  </a:lnTo>
                  <a:lnTo>
                    <a:pt x="210979" y="161068"/>
                  </a:lnTo>
                  <a:lnTo>
                    <a:pt x="210979" y="161734"/>
                  </a:lnTo>
                  <a:lnTo>
                    <a:pt x="211646" y="162401"/>
                  </a:lnTo>
                  <a:lnTo>
                    <a:pt x="211646" y="162782"/>
                  </a:lnTo>
                  <a:lnTo>
                    <a:pt x="211360" y="163068"/>
                  </a:lnTo>
                  <a:lnTo>
                    <a:pt x="211646" y="164402"/>
                  </a:lnTo>
                  <a:lnTo>
                    <a:pt x="211646" y="165068"/>
                  </a:lnTo>
                  <a:lnTo>
                    <a:pt x="211360" y="164687"/>
                  </a:lnTo>
                  <a:lnTo>
                    <a:pt x="210312" y="165735"/>
                  </a:lnTo>
                  <a:lnTo>
                    <a:pt x="210026" y="165735"/>
                  </a:lnTo>
                  <a:lnTo>
                    <a:pt x="210026" y="166021"/>
                  </a:lnTo>
                  <a:lnTo>
                    <a:pt x="209740" y="166021"/>
                  </a:lnTo>
                  <a:lnTo>
                    <a:pt x="209359" y="167354"/>
                  </a:lnTo>
                  <a:lnTo>
                    <a:pt x="209359" y="166973"/>
                  </a:lnTo>
                  <a:lnTo>
                    <a:pt x="209074" y="166687"/>
                  </a:lnTo>
                  <a:lnTo>
                    <a:pt x="208407" y="166402"/>
                  </a:lnTo>
                  <a:lnTo>
                    <a:pt x="207740" y="165354"/>
                  </a:lnTo>
                  <a:lnTo>
                    <a:pt x="205740" y="164402"/>
                  </a:lnTo>
                  <a:lnTo>
                    <a:pt x="204788" y="164402"/>
                  </a:lnTo>
                  <a:lnTo>
                    <a:pt x="203168" y="165354"/>
                  </a:lnTo>
                  <a:lnTo>
                    <a:pt x="203168" y="166402"/>
                  </a:lnTo>
                  <a:lnTo>
                    <a:pt x="202501" y="166687"/>
                  </a:lnTo>
                  <a:lnTo>
                    <a:pt x="202121" y="166402"/>
                  </a:lnTo>
                  <a:lnTo>
                    <a:pt x="200215" y="165735"/>
                  </a:lnTo>
                  <a:lnTo>
                    <a:pt x="199834" y="165068"/>
                  </a:lnTo>
                  <a:lnTo>
                    <a:pt x="198501" y="163449"/>
                  </a:lnTo>
                  <a:lnTo>
                    <a:pt x="196882" y="163068"/>
                  </a:lnTo>
                  <a:lnTo>
                    <a:pt x="196596" y="162401"/>
                  </a:lnTo>
                  <a:lnTo>
                    <a:pt x="195263" y="161734"/>
                  </a:lnTo>
                  <a:lnTo>
                    <a:pt x="194596" y="161068"/>
                  </a:lnTo>
                  <a:lnTo>
                    <a:pt x="194310" y="160496"/>
                  </a:lnTo>
                  <a:lnTo>
                    <a:pt x="195263" y="158496"/>
                  </a:lnTo>
                  <a:lnTo>
                    <a:pt x="194977" y="157829"/>
                  </a:lnTo>
                  <a:lnTo>
                    <a:pt x="194977" y="157543"/>
                  </a:lnTo>
                  <a:lnTo>
                    <a:pt x="195929" y="157162"/>
                  </a:lnTo>
                  <a:lnTo>
                    <a:pt x="196215" y="156210"/>
                  </a:lnTo>
                  <a:lnTo>
                    <a:pt x="195929" y="155829"/>
                  </a:lnTo>
                  <a:lnTo>
                    <a:pt x="196215" y="155162"/>
                  </a:lnTo>
                  <a:lnTo>
                    <a:pt x="195929" y="153924"/>
                  </a:lnTo>
                  <a:lnTo>
                    <a:pt x="194977" y="154210"/>
                  </a:lnTo>
                  <a:lnTo>
                    <a:pt x="193929" y="153257"/>
                  </a:lnTo>
                  <a:lnTo>
                    <a:pt x="193262" y="151924"/>
                  </a:lnTo>
                  <a:lnTo>
                    <a:pt x="189643" y="150971"/>
                  </a:lnTo>
                  <a:lnTo>
                    <a:pt x="189071" y="150971"/>
                  </a:lnTo>
                  <a:lnTo>
                    <a:pt x="188023" y="151638"/>
                  </a:lnTo>
                  <a:lnTo>
                    <a:pt x="186690" y="151924"/>
                  </a:lnTo>
                  <a:lnTo>
                    <a:pt x="185452" y="152876"/>
                  </a:lnTo>
                  <a:lnTo>
                    <a:pt x="184785" y="153257"/>
                  </a:lnTo>
                  <a:lnTo>
                    <a:pt x="183166" y="154210"/>
                  </a:lnTo>
                  <a:lnTo>
                    <a:pt x="183166" y="156210"/>
                  </a:lnTo>
                  <a:lnTo>
                    <a:pt x="182785" y="156496"/>
                  </a:lnTo>
                  <a:lnTo>
                    <a:pt x="182499" y="156496"/>
                  </a:lnTo>
                  <a:lnTo>
                    <a:pt x="181832" y="158496"/>
                  </a:lnTo>
                  <a:lnTo>
                    <a:pt x="180784" y="160496"/>
                  </a:lnTo>
                  <a:lnTo>
                    <a:pt x="180784" y="161449"/>
                  </a:lnTo>
                  <a:lnTo>
                    <a:pt x="178498" y="163735"/>
                  </a:lnTo>
                  <a:lnTo>
                    <a:pt x="177260" y="164402"/>
                  </a:lnTo>
                  <a:lnTo>
                    <a:pt x="176879" y="165068"/>
                  </a:lnTo>
                  <a:lnTo>
                    <a:pt x="176213" y="165735"/>
                  </a:lnTo>
                  <a:lnTo>
                    <a:pt x="175927" y="166402"/>
                  </a:lnTo>
                  <a:lnTo>
                    <a:pt x="175927" y="167640"/>
                  </a:lnTo>
                  <a:lnTo>
                    <a:pt x="175546" y="167354"/>
                  </a:lnTo>
                  <a:lnTo>
                    <a:pt x="174879" y="167354"/>
                  </a:lnTo>
                  <a:lnTo>
                    <a:pt x="174308" y="168974"/>
                  </a:lnTo>
                  <a:lnTo>
                    <a:pt x="173926" y="169640"/>
                  </a:lnTo>
                  <a:lnTo>
                    <a:pt x="173641" y="169926"/>
                  </a:lnTo>
                  <a:lnTo>
                    <a:pt x="173260" y="169640"/>
                  </a:lnTo>
                  <a:lnTo>
                    <a:pt x="172974" y="169640"/>
                  </a:lnTo>
                  <a:lnTo>
                    <a:pt x="172593" y="168974"/>
                  </a:lnTo>
                  <a:lnTo>
                    <a:pt x="172593" y="168688"/>
                  </a:lnTo>
                  <a:lnTo>
                    <a:pt x="173260" y="168021"/>
                  </a:lnTo>
                  <a:lnTo>
                    <a:pt x="172974" y="167640"/>
                  </a:lnTo>
                  <a:lnTo>
                    <a:pt x="173260" y="166973"/>
                  </a:lnTo>
                  <a:lnTo>
                    <a:pt x="172974" y="166973"/>
                  </a:lnTo>
                  <a:lnTo>
                    <a:pt x="173260" y="166687"/>
                  </a:lnTo>
                  <a:lnTo>
                    <a:pt x="173260" y="166402"/>
                  </a:lnTo>
                  <a:lnTo>
                    <a:pt x="172593" y="166021"/>
                  </a:lnTo>
                  <a:lnTo>
                    <a:pt x="172593" y="165068"/>
                  </a:lnTo>
                  <a:lnTo>
                    <a:pt x="166688" y="157543"/>
                  </a:lnTo>
                  <a:lnTo>
                    <a:pt x="165068" y="158115"/>
                  </a:lnTo>
                  <a:lnTo>
                    <a:pt x="164116" y="158496"/>
                  </a:lnTo>
                  <a:lnTo>
                    <a:pt x="162115" y="158782"/>
                  </a:lnTo>
                  <a:lnTo>
                    <a:pt x="161449" y="158782"/>
                  </a:lnTo>
                  <a:lnTo>
                    <a:pt x="161830" y="155543"/>
                  </a:lnTo>
                  <a:lnTo>
                    <a:pt x="164401" y="156496"/>
                  </a:lnTo>
                  <a:lnTo>
                    <a:pt x="165068" y="155543"/>
                  </a:lnTo>
                  <a:lnTo>
                    <a:pt x="166021" y="154877"/>
                  </a:lnTo>
                  <a:lnTo>
                    <a:pt x="166021" y="152590"/>
                  </a:lnTo>
                  <a:lnTo>
                    <a:pt x="167068" y="151924"/>
                  </a:lnTo>
                  <a:lnTo>
                    <a:pt x="167735" y="151638"/>
                  </a:lnTo>
                  <a:lnTo>
                    <a:pt x="167068" y="150971"/>
                  </a:lnTo>
                  <a:lnTo>
                    <a:pt x="167735" y="149924"/>
                  </a:lnTo>
                  <a:lnTo>
                    <a:pt x="167354" y="149257"/>
                  </a:lnTo>
                  <a:lnTo>
                    <a:pt x="167735" y="149257"/>
                  </a:lnTo>
                  <a:lnTo>
                    <a:pt x="167068" y="148685"/>
                  </a:lnTo>
                  <a:lnTo>
                    <a:pt x="166021" y="148685"/>
                  </a:lnTo>
                  <a:lnTo>
                    <a:pt x="165068" y="148304"/>
                  </a:lnTo>
                  <a:lnTo>
                    <a:pt x="165068" y="146971"/>
                  </a:lnTo>
                  <a:lnTo>
                    <a:pt x="165735" y="146304"/>
                  </a:lnTo>
                  <a:lnTo>
                    <a:pt x="165735" y="146018"/>
                  </a:lnTo>
                  <a:lnTo>
                    <a:pt x="166021" y="145733"/>
                  </a:lnTo>
                  <a:lnTo>
                    <a:pt x="166021" y="145066"/>
                  </a:lnTo>
                  <a:lnTo>
                    <a:pt x="166402" y="144685"/>
                  </a:lnTo>
                  <a:lnTo>
                    <a:pt x="166021" y="143732"/>
                  </a:lnTo>
                  <a:lnTo>
                    <a:pt x="165449" y="143065"/>
                  </a:lnTo>
                  <a:lnTo>
                    <a:pt x="165068" y="141732"/>
                  </a:lnTo>
                  <a:lnTo>
                    <a:pt x="164783" y="142113"/>
                  </a:lnTo>
                  <a:lnTo>
                    <a:pt x="163735" y="142113"/>
                  </a:lnTo>
                  <a:lnTo>
                    <a:pt x="163735" y="142399"/>
                  </a:lnTo>
                  <a:lnTo>
                    <a:pt x="163449" y="142399"/>
                  </a:lnTo>
                  <a:lnTo>
                    <a:pt x="163735" y="141732"/>
                  </a:lnTo>
                  <a:lnTo>
                    <a:pt x="164116" y="141446"/>
                  </a:lnTo>
                  <a:lnTo>
                    <a:pt x="163735" y="141065"/>
                  </a:lnTo>
                  <a:lnTo>
                    <a:pt x="163449" y="141065"/>
                  </a:lnTo>
                  <a:lnTo>
                    <a:pt x="163068" y="140113"/>
                  </a:lnTo>
                  <a:lnTo>
                    <a:pt x="162782" y="140113"/>
                  </a:lnTo>
                  <a:lnTo>
                    <a:pt x="162115" y="139446"/>
                  </a:lnTo>
                  <a:lnTo>
                    <a:pt x="161163" y="139827"/>
                  </a:lnTo>
                  <a:lnTo>
                    <a:pt x="161163" y="139446"/>
                  </a:lnTo>
                  <a:lnTo>
                    <a:pt x="161830" y="138779"/>
                  </a:lnTo>
                  <a:lnTo>
                    <a:pt x="162782" y="138779"/>
                  </a:lnTo>
                  <a:lnTo>
                    <a:pt x="164116" y="137827"/>
                  </a:lnTo>
                  <a:lnTo>
                    <a:pt x="164783" y="137446"/>
                  </a:lnTo>
                  <a:lnTo>
                    <a:pt x="165735" y="137160"/>
                  </a:lnTo>
                  <a:lnTo>
                    <a:pt x="166402" y="137160"/>
                  </a:lnTo>
                  <a:lnTo>
                    <a:pt x="166688" y="136874"/>
                  </a:lnTo>
                  <a:lnTo>
                    <a:pt x="167354" y="136493"/>
                  </a:lnTo>
                  <a:lnTo>
                    <a:pt x="167735" y="136208"/>
                  </a:lnTo>
                  <a:lnTo>
                    <a:pt x="167354" y="135827"/>
                  </a:lnTo>
                  <a:lnTo>
                    <a:pt x="167735" y="135541"/>
                  </a:lnTo>
                  <a:lnTo>
                    <a:pt x="168688" y="135160"/>
                  </a:lnTo>
                  <a:lnTo>
                    <a:pt x="169640" y="134493"/>
                  </a:lnTo>
                  <a:lnTo>
                    <a:pt x="171640" y="132874"/>
                  </a:lnTo>
                  <a:lnTo>
                    <a:pt x="172974" y="131255"/>
                  </a:lnTo>
                  <a:lnTo>
                    <a:pt x="174308" y="130302"/>
                  </a:lnTo>
                  <a:lnTo>
                    <a:pt x="174308" y="129635"/>
                  </a:lnTo>
                  <a:lnTo>
                    <a:pt x="175927" y="128302"/>
                  </a:lnTo>
                  <a:lnTo>
                    <a:pt x="176213" y="128016"/>
                  </a:lnTo>
                  <a:lnTo>
                    <a:pt x="176879" y="126968"/>
                  </a:lnTo>
                  <a:lnTo>
                    <a:pt x="176879" y="125349"/>
                  </a:lnTo>
                  <a:lnTo>
                    <a:pt x="175546" y="124682"/>
                  </a:lnTo>
                  <a:lnTo>
                    <a:pt x="174593" y="124682"/>
                  </a:lnTo>
                  <a:lnTo>
                    <a:pt x="173260" y="123349"/>
                  </a:lnTo>
                  <a:lnTo>
                    <a:pt x="172974" y="123349"/>
                  </a:lnTo>
                  <a:lnTo>
                    <a:pt x="170688" y="124015"/>
                  </a:lnTo>
                  <a:lnTo>
                    <a:pt x="170021" y="124015"/>
                  </a:lnTo>
                  <a:lnTo>
                    <a:pt x="169354" y="124396"/>
                  </a:lnTo>
                  <a:lnTo>
                    <a:pt x="168973" y="124396"/>
                  </a:lnTo>
                  <a:lnTo>
                    <a:pt x="168688" y="125063"/>
                  </a:lnTo>
                  <a:lnTo>
                    <a:pt x="167354" y="124396"/>
                  </a:lnTo>
                  <a:lnTo>
                    <a:pt x="166688" y="125349"/>
                  </a:lnTo>
                  <a:lnTo>
                    <a:pt x="166688" y="126016"/>
                  </a:lnTo>
                  <a:lnTo>
                    <a:pt x="166402" y="126683"/>
                  </a:lnTo>
                  <a:lnTo>
                    <a:pt x="165735" y="126683"/>
                  </a:lnTo>
                  <a:lnTo>
                    <a:pt x="165449" y="126968"/>
                  </a:lnTo>
                  <a:lnTo>
                    <a:pt x="164116" y="126302"/>
                  </a:lnTo>
                  <a:lnTo>
                    <a:pt x="163449" y="125635"/>
                  </a:lnTo>
                  <a:lnTo>
                    <a:pt x="163735" y="125349"/>
                  </a:lnTo>
                  <a:lnTo>
                    <a:pt x="163449" y="124396"/>
                  </a:lnTo>
                  <a:lnTo>
                    <a:pt x="163449" y="123730"/>
                  </a:lnTo>
                  <a:lnTo>
                    <a:pt x="160782" y="123063"/>
                  </a:lnTo>
                  <a:lnTo>
                    <a:pt x="160782" y="123730"/>
                  </a:lnTo>
                  <a:lnTo>
                    <a:pt x="160496" y="123349"/>
                  </a:lnTo>
                  <a:lnTo>
                    <a:pt x="160115" y="122682"/>
                  </a:lnTo>
                  <a:lnTo>
                    <a:pt x="160115" y="122110"/>
                  </a:lnTo>
                  <a:lnTo>
                    <a:pt x="159448" y="120396"/>
                  </a:lnTo>
                  <a:lnTo>
                    <a:pt x="158877" y="120777"/>
                  </a:lnTo>
                  <a:lnTo>
                    <a:pt x="158210" y="120110"/>
                  </a:lnTo>
                  <a:lnTo>
                    <a:pt x="157829" y="120110"/>
                  </a:lnTo>
                  <a:lnTo>
                    <a:pt x="157829" y="119443"/>
                  </a:lnTo>
                  <a:lnTo>
                    <a:pt x="157543" y="119158"/>
                  </a:lnTo>
                  <a:lnTo>
                    <a:pt x="156210" y="119158"/>
                  </a:lnTo>
                  <a:lnTo>
                    <a:pt x="154876" y="118777"/>
                  </a:lnTo>
                  <a:lnTo>
                    <a:pt x="153924" y="118491"/>
                  </a:lnTo>
                  <a:lnTo>
                    <a:pt x="152590" y="116777"/>
                  </a:lnTo>
                  <a:lnTo>
                    <a:pt x="150590" y="116777"/>
                  </a:lnTo>
                  <a:lnTo>
                    <a:pt x="149638" y="116205"/>
                  </a:lnTo>
                  <a:lnTo>
                    <a:pt x="148971" y="115538"/>
                  </a:lnTo>
                  <a:lnTo>
                    <a:pt x="148971" y="114871"/>
                  </a:lnTo>
                  <a:lnTo>
                    <a:pt x="148685" y="114205"/>
                  </a:lnTo>
                  <a:lnTo>
                    <a:pt x="148018" y="114490"/>
                  </a:lnTo>
                  <a:lnTo>
                    <a:pt x="146399" y="114490"/>
                  </a:lnTo>
                  <a:lnTo>
                    <a:pt x="146399" y="114205"/>
                  </a:lnTo>
                  <a:lnTo>
                    <a:pt x="146018" y="114205"/>
                  </a:lnTo>
                  <a:lnTo>
                    <a:pt x="145733" y="113252"/>
                  </a:lnTo>
                  <a:lnTo>
                    <a:pt x="145351" y="112871"/>
                  </a:lnTo>
                  <a:lnTo>
                    <a:pt x="142780" y="114205"/>
                  </a:lnTo>
                  <a:lnTo>
                    <a:pt x="141446" y="114490"/>
                  </a:lnTo>
                  <a:lnTo>
                    <a:pt x="140494" y="115538"/>
                  </a:lnTo>
                  <a:lnTo>
                    <a:pt x="138493" y="116777"/>
                  </a:lnTo>
                  <a:lnTo>
                    <a:pt x="135826" y="117824"/>
                  </a:lnTo>
                  <a:lnTo>
                    <a:pt x="132874" y="119443"/>
                  </a:lnTo>
                  <a:lnTo>
                    <a:pt x="129921" y="121444"/>
                  </a:lnTo>
                  <a:lnTo>
                    <a:pt x="126016" y="123730"/>
                  </a:lnTo>
                  <a:lnTo>
                    <a:pt x="126016" y="124015"/>
                  </a:lnTo>
                  <a:lnTo>
                    <a:pt x="125730" y="124396"/>
                  </a:lnTo>
                  <a:lnTo>
                    <a:pt x="125349" y="125063"/>
                  </a:lnTo>
                  <a:lnTo>
                    <a:pt x="124396" y="125635"/>
                  </a:lnTo>
                  <a:lnTo>
                    <a:pt x="124682" y="126302"/>
                  </a:lnTo>
                  <a:lnTo>
                    <a:pt x="124015" y="126683"/>
                  </a:lnTo>
                  <a:lnTo>
                    <a:pt x="122396" y="126968"/>
                  </a:lnTo>
                  <a:lnTo>
                    <a:pt x="121729" y="128016"/>
                  </a:lnTo>
                  <a:lnTo>
                    <a:pt x="120777" y="128587"/>
                  </a:lnTo>
                  <a:lnTo>
                    <a:pt x="119443" y="128587"/>
                  </a:lnTo>
                  <a:lnTo>
                    <a:pt x="119443" y="128968"/>
                  </a:lnTo>
                  <a:lnTo>
                    <a:pt x="116491" y="129635"/>
                  </a:lnTo>
                  <a:lnTo>
                    <a:pt x="111252" y="129635"/>
                  </a:lnTo>
                  <a:lnTo>
                    <a:pt x="108013" y="128968"/>
                  </a:lnTo>
                  <a:lnTo>
                    <a:pt x="105727" y="126968"/>
                  </a:lnTo>
                  <a:lnTo>
                    <a:pt x="106966" y="130969"/>
                  </a:lnTo>
                  <a:lnTo>
                    <a:pt x="107633" y="133540"/>
                  </a:lnTo>
                  <a:lnTo>
                    <a:pt x="108966" y="133540"/>
                  </a:lnTo>
                  <a:lnTo>
                    <a:pt x="112585" y="134207"/>
                  </a:lnTo>
                  <a:lnTo>
                    <a:pt x="116491" y="135160"/>
                  </a:lnTo>
                  <a:lnTo>
                    <a:pt x="117538" y="135827"/>
                  </a:lnTo>
                  <a:lnTo>
                    <a:pt x="119158" y="137827"/>
                  </a:lnTo>
                  <a:lnTo>
                    <a:pt x="120491" y="139827"/>
                  </a:lnTo>
                  <a:lnTo>
                    <a:pt x="121063" y="141065"/>
                  </a:lnTo>
                  <a:lnTo>
                    <a:pt x="121063" y="142113"/>
                  </a:lnTo>
                  <a:lnTo>
                    <a:pt x="121729" y="142780"/>
                  </a:lnTo>
                  <a:lnTo>
                    <a:pt x="121729" y="146018"/>
                  </a:lnTo>
                  <a:lnTo>
                    <a:pt x="122110" y="146971"/>
                  </a:lnTo>
                  <a:lnTo>
                    <a:pt x="121729" y="147637"/>
                  </a:lnTo>
                  <a:lnTo>
                    <a:pt x="120110" y="149257"/>
                  </a:lnTo>
                  <a:lnTo>
                    <a:pt x="117824" y="150590"/>
                  </a:lnTo>
                  <a:lnTo>
                    <a:pt x="115157" y="151924"/>
                  </a:lnTo>
                  <a:lnTo>
                    <a:pt x="110585" y="151924"/>
                  </a:lnTo>
                  <a:lnTo>
                    <a:pt x="109918" y="152209"/>
                  </a:lnTo>
                  <a:lnTo>
                    <a:pt x="109633" y="153257"/>
                  </a:lnTo>
                  <a:lnTo>
                    <a:pt x="109252" y="153543"/>
                  </a:lnTo>
                  <a:lnTo>
                    <a:pt x="108680" y="153924"/>
                  </a:lnTo>
                  <a:lnTo>
                    <a:pt x="108013" y="155162"/>
                  </a:lnTo>
                  <a:lnTo>
                    <a:pt x="106013" y="154877"/>
                  </a:lnTo>
                  <a:lnTo>
                    <a:pt x="104680" y="154877"/>
                  </a:lnTo>
                  <a:lnTo>
                    <a:pt x="103346" y="155162"/>
                  </a:lnTo>
                  <a:lnTo>
                    <a:pt x="102394" y="154877"/>
                  </a:lnTo>
                  <a:lnTo>
                    <a:pt x="101727" y="154877"/>
                  </a:lnTo>
                  <a:lnTo>
                    <a:pt x="100108" y="153543"/>
                  </a:lnTo>
                  <a:lnTo>
                    <a:pt x="99441" y="153257"/>
                  </a:lnTo>
                  <a:lnTo>
                    <a:pt x="98488" y="153543"/>
                  </a:lnTo>
                  <a:lnTo>
                    <a:pt x="95536" y="152876"/>
                  </a:lnTo>
                  <a:lnTo>
                    <a:pt x="93917" y="153257"/>
                  </a:lnTo>
                  <a:lnTo>
                    <a:pt x="93535" y="153543"/>
                  </a:lnTo>
                  <a:lnTo>
                    <a:pt x="93535" y="153924"/>
                  </a:lnTo>
                  <a:lnTo>
                    <a:pt x="92869" y="153543"/>
                  </a:lnTo>
                  <a:lnTo>
                    <a:pt x="92202" y="153543"/>
                  </a:lnTo>
                  <a:lnTo>
                    <a:pt x="91916" y="152876"/>
                  </a:lnTo>
                  <a:lnTo>
                    <a:pt x="91250" y="153257"/>
                  </a:lnTo>
                  <a:lnTo>
                    <a:pt x="91250" y="153543"/>
                  </a:lnTo>
                  <a:lnTo>
                    <a:pt x="90964" y="153924"/>
                  </a:lnTo>
                  <a:lnTo>
                    <a:pt x="89916" y="153543"/>
                  </a:lnTo>
                  <a:lnTo>
                    <a:pt x="81058" y="155162"/>
                  </a:lnTo>
                  <a:lnTo>
                    <a:pt x="81725" y="155829"/>
                  </a:lnTo>
                  <a:lnTo>
                    <a:pt x="81725" y="156210"/>
                  </a:lnTo>
                  <a:lnTo>
                    <a:pt x="81439" y="156877"/>
                  </a:lnTo>
                  <a:lnTo>
                    <a:pt x="80391" y="157829"/>
                  </a:lnTo>
                  <a:lnTo>
                    <a:pt x="79724" y="159163"/>
                  </a:lnTo>
                  <a:lnTo>
                    <a:pt x="79438" y="159449"/>
                  </a:lnTo>
                  <a:lnTo>
                    <a:pt x="78772" y="162782"/>
                  </a:lnTo>
                  <a:lnTo>
                    <a:pt x="77438" y="162401"/>
                  </a:lnTo>
                  <a:lnTo>
                    <a:pt x="75819" y="162401"/>
                  </a:lnTo>
                  <a:lnTo>
                    <a:pt x="74867" y="163068"/>
                  </a:lnTo>
                  <a:lnTo>
                    <a:pt x="74485" y="162782"/>
                  </a:lnTo>
                  <a:lnTo>
                    <a:pt x="74485" y="162115"/>
                  </a:lnTo>
                  <a:lnTo>
                    <a:pt x="73152" y="162115"/>
                  </a:lnTo>
                  <a:lnTo>
                    <a:pt x="72580" y="161734"/>
                  </a:lnTo>
                  <a:lnTo>
                    <a:pt x="72200" y="161449"/>
                  </a:lnTo>
                  <a:lnTo>
                    <a:pt x="71533" y="161449"/>
                  </a:lnTo>
                  <a:lnTo>
                    <a:pt x="70866" y="160782"/>
                  </a:lnTo>
                  <a:lnTo>
                    <a:pt x="69247" y="159830"/>
                  </a:lnTo>
                  <a:lnTo>
                    <a:pt x="66008" y="159163"/>
                  </a:lnTo>
                  <a:lnTo>
                    <a:pt x="64960" y="157829"/>
                  </a:lnTo>
                  <a:lnTo>
                    <a:pt x="64675" y="157829"/>
                  </a:lnTo>
                  <a:lnTo>
                    <a:pt x="64675" y="158115"/>
                  </a:lnTo>
                  <a:lnTo>
                    <a:pt x="64008" y="158496"/>
                  </a:lnTo>
                  <a:lnTo>
                    <a:pt x="61722" y="158496"/>
                  </a:lnTo>
                  <a:lnTo>
                    <a:pt x="60388" y="159830"/>
                  </a:lnTo>
                  <a:lnTo>
                    <a:pt x="59722" y="160782"/>
                  </a:lnTo>
                  <a:lnTo>
                    <a:pt x="59055" y="160782"/>
                  </a:lnTo>
                  <a:lnTo>
                    <a:pt x="58388" y="161068"/>
                  </a:lnTo>
                  <a:lnTo>
                    <a:pt x="58388" y="160782"/>
                  </a:lnTo>
                  <a:lnTo>
                    <a:pt x="57817" y="161068"/>
                  </a:lnTo>
                  <a:lnTo>
                    <a:pt x="57436" y="160782"/>
                  </a:lnTo>
                  <a:lnTo>
                    <a:pt x="57436" y="160496"/>
                  </a:lnTo>
                  <a:lnTo>
                    <a:pt x="56769" y="160115"/>
                  </a:lnTo>
                  <a:lnTo>
                    <a:pt x="56769" y="158496"/>
                  </a:lnTo>
                  <a:lnTo>
                    <a:pt x="55435" y="158115"/>
                  </a:lnTo>
                  <a:lnTo>
                    <a:pt x="55435" y="157829"/>
                  </a:lnTo>
                  <a:lnTo>
                    <a:pt x="54864" y="157162"/>
                  </a:lnTo>
                  <a:lnTo>
                    <a:pt x="55150" y="157162"/>
                  </a:lnTo>
                  <a:lnTo>
                    <a:pt x="54483" y="156496"/>
                  </a:lnTo>
                  <a:lnTo>
                    <a:pt x="54483" y="156877"/>
                  </a:lnTo>
                  <a:lnTo>
                    <a:pt x="53816" y="156496"/>
                  </a:lnTo>
                  <a:lnTo>
                    <a:pt x="53530" y="156496"/>
                  </a:lnTo>
                  <a:lnTo>
                    <a:pt x="53150" y="154591"/>
                  </a:lnTo>
                  <a:lnTo>
                    <a:pt x="52864" y="153924"/>
                  </a:lnTo>
                  <a:lnTo>
                    <a:pt x="52864" y="153257"/>
                  </a:lnTo>
                  <a:lnTo>
                    <a:pt x="48292" y="151638"/>
                  </a:lnTo>
                  <a:lnTo>
                    <a:pt x="48292" y="151257"/>
                  </a:lnTo>
                  <a:lnTo>
                    <a:pt x="44672" y="148971"/>
                  </a:lnTo>
                  <a:lnTo>
                    <a:pt x="39433" y="146304"/>
                  </a:lnTo>
                  <a:lnTo>
                    <a:pt x="39052" y="146971"/>
                  </a:lnTo>
                  <a:lnTo>
                    <a:pt x="37719" y="147637"/>
                  </a:lnTo>
                  <a:lnTo>
                    <a:pt x="35433" y="148685"/>
                  </a:lnTo>
                  <a:lnTo>
                    <a:pt x="35433" y="148304"/>
                  </a:lnTo>
                  <a:lnTo>
                    <a:pt x="33814" y="147637"/>
                  </a:lnTo>
                  <a:lnTo>
                    <a:pt x="32480" y="146971"/>
                  </a:lnTo>
                  <a:lnTo>
                    <a:pt x="33147" y="143732"/>
                  </a:lnTo>
                  <a:lnTo>
                    <a:pt x="32194" y="143351"/>
                  </a:lnTo>
                  <a:lnTo>
                    <a:pt x="21050" y="138493"/>
                  </a:lnTo>
                  <a:lnTo>
                    <a:pt x="14764" y="137827"/>
                  </a:lnTo>
                  <a:lnTo>
                    <a:pt x="7620" y="137827"/>
                  </a:lnTo>
                  <a:lnTo>
                    <a:pt x="1333" y="137446"/>
                  </a:lnTo>
                  <a:lnTo>
                    <a:pt x="1048" y="137446"/>
                  </a:lnTo>
                  <a:lnTo>
                    <a:pt x="667" y="136493"/>
                  </a:lnTo>
                  <a:lnTo>
                    <a:pt x="1048" y="135160"/>
                  </a:lnTo>
                  <a:lnTo>
                    <a:pt x="0" y="133540"/>
                  </a:lnTo>
                  <a:lnTo>
                    <a:pt x="0" y="131921"/>
                  </a:lnTo>
                  <a:lnTo>
                    <a:pt x="2667" y="130969"/>
                  </a:lnTo>
                  <a:lnTo>
                    <a:pt x="7620" y="126968"/>
                  </a:lnTo>
                  <a:lnTo>
                    <a:pt x="8192" y="125635"/>
                  </a:lnTo>
                  <a:lnTo>
                    <a:pt x="11811" y="126968"/>
                  </a:lnTo>
                  <a:lnTo>
                    <a:pt x="16097" y="122110"/>
                  </a:lnTo>
                  <a:lnTo>
                    <a:pt x="16764" y="118777"/>
                  </a:lnTo>
                  <a:lnTo>
                    <a:pt x="17717" y="117824"/>
                  </a:lnTo>
                  <a:lnTo>
                    <a:pt x="18383" y="116491"/>
                  </a:lnTo>
                  <a:lnTo>
                    <a:pt x="20383" y="102013"/>
                  </a:lnTo>
                  <a:lnTo>
                    <a:pt x="21336" y="99060"/>
                  </a:lnTo>
                  <a:lnTo>
                    <a:pt x="21336" y="98774"/>
                  </a:lnTo>
                  <a:lnTo>
                    <a:pt x="16764" y="68580"/>
                  </a:lnTo>
                  <a:lnTo>
                    <a:pt x="19050" y="70580"/>
                  </a:lnTo>
                  <a:lnTo>
                    <a:pt x="19717" y="70866"/>
                  </a:lnTo>
                  <a:lnTo>
                    <a:pt x="20669" y="71818"/>
                  </a:lnTo>
                  <a:lnTo>
                    <a:pt x="21336" y="72200"/>
                  </a:lnTo>
                  <a:lnTo>
                    <a:pt x="21717" y="73152"/>
                  </a:lnTo>
                  <a:lnTo>
                    <a:pt x="22003" y="73819"/>
                  </a:lnTo>
                  <a:lnTo>
                    <a:pt x="23336" y="76105"/>
                  </a:lnTo>
                  <a:lnTo>
                    <a:pt x="24955" y="78391"/>
                  </a:lnTo>
                  <a:lnTo>
                    <a:pt x="27242" y="78772"/>
                  </a:lnTo>
                  <a:lnTo>
                    <a:pt x="28861" y="79724"/>
                  </a:lnTo>
                  <a:lnTo>
                    <a:pt x="29527" y="80677"/>
                  </a:lnTo>
                  <a:lnTo>
                    <a:pt x="29908" y="80677"/>
                  </a:lnTo>
                  <a:lnTo>
                    <a:pt x="29908" y="78772"/>
                  </a:lnTo>
                  <a:lnTo>
                    <a:pt x="30194" y="78391"/>
                  </a:lnTo>
                  <a:lnTo>
                    <a:pt x="30575" y="77724"/>
                  </a:lnTo>
                  <a:lnTo>
                    <a:pt x="30861" y="77438"/>
                  </a:lnTo>
                  <a:lnTo>
                    <a:pt x="31813" y="77152"/>
                  </a:lnTo>
                  <a:lnTo>
                    <a:pt x="32861" y="76105"/>
                  </a:lnTo>
                  <a:lnTo>
                    <a:pt x="33147" y="76105"/>
                  </a:lnTo>
                  <a:lnTo>
                    <a:pt x="33147" y="75152"/>
                  </a:lnTo>
                  <a:lnTo>
                    <a:pt x="33528" y="74771"/>
                  </a:lnTo>
                  <a:lnTo>
                    <a:pt x="33528" y="74486"/>
                  </a:lnTo>
                  <a:lnTo>
                    <a:pt x="33814" y="74486"/>
                  </a:lnTo>
                  <a:lnTo>
                    <a:pt x="33814" y="74200"/>
                  </a:lnTo>
                  <a:lnTo>
                    <a:pt x="34195" y="74200"/>
                  </a:lnTo>
                  <a:lnTo>
                    <a:pt x="35147" y="71533"/>
                  </a:lnTo>
                  <a:lnTo>
                    <a:pt x="35433" y="71533"/>
                  </a:lnTo>
                  <a:lnTo>
                    <a:pt x="36481" y="70580"/>
                  </a:lnTo>
                  <a:lnTo>
                    <a:pt x="36767" y="74200"/>
                  </a:lnTo>
                  <a:lnTo>
                    <a:pt x="36767" y="76105"/>
                  </a:lnTo>
                  <a:lnTo>
                    <a:pt x="39052" y="73819"/>
                  </a:lnTo>
                  <a:lnTo>
                    <a:pt x="40386" y="73819"/>
                  </a:lnTo>
                  <a:lnTo>
                    <a:pt x="40672" y="73533"/>
                  </a:lnTo>
                  <a:lnTo>
                    <a:pt x="42005" y="71818"/>
                  </a:lnTo>
                  <a:lnTo>
                    <a:pt x="42672" y="69914"/>
                  </a:lnTo>
                  <a:lnTo>
                    <a:pt x="46292" y="70199"/>
                  </a:lnTo>
                  <a:lnTo>
                    <a:pt x="49244" y="71533"/>
                  </a:lnTo>
                  <a:lnTo>
                    <a:pt x="49911" y="70199"/>
                  </a:lnTo>
                  <a:lnTo>
                    <a:pt x="50863" y="71247"/>
                  </a:lnTo>
                  <a:lnTo>
                    <a:pt x="51244" y="71818"/>
                  </a:lnTo>
                  <a:lnTo>
                    <a:pt x="53150" y="73152"/>
                  </a:lnTo>
                  <a:lnTo>
                    <a:pt x="53150" y="73533"/>
                  </a:lnTo>
                  <a:lnTo>
                    <a:pt x="52483" y="75438"/>
                  </a:lnTo>
                  <a:lnTo>
                    <a:pt x="54197" y="77438"/>
                  </a:lnTo>
                  <a:lnTo>
                    <a:pt x="54864" y="77438"/>
                  </a:lnTo>
                  <a:lnTo>
                    <a:pt x="55435" y="76486"/>
                  </a:lnTo>
                  <a:lnTo>
                    <a:pt x="56769" y="76486"/>
                  </a:lnTo>
                  <a:lnTo>
                    <a:pt x="56769" y="75438"/>
                  </a:lnTo>
                  <a:lnTo>
                    <a:pt x="57150" y="75438"/>
                  </a:lnTo>
                  <a:lnTo>
                    <a:pt x="60103" y="73152"/>
                  </a:lnTo>
                  <a:lnTo>
                    <a:pt x="61341" y="71818"/>
                  </a:lnTo>
                  <a:lnTo>
                    <a:pt x="62675" y="72866"/>
                  </a:lnTo>
                  <a:lnTo>
                    <a:pt x="63722" y="73533"/>
                  </a:lnTo>
                  <a:lnTo>
                    <a:pt x="64008" y="73152"/>
                  </a:lnTo>
                  <a:lnTo>
                    <a:pt x="65627" y="73152"/>
                  </a:lnTo>
                  <a:lnTo>
                    <a:pt x="65627" y="72866"/>
                  </a:lnTo>
                  <a:lnTo>
                    <a:pt x="66675" y="71818"/>
                  </a:lnTo>
                  <a:lnTo>
                    <a:pt x="66961" y="71818"/>
                  </a:lnTo>
                  <a:lnTo>
                    <a:pt x="67627" y="71247"/>
                  </a:lnTo>
                  <a:lnTo>
                    <a:pt x="68580" y="69914"/>
                  </a:lnTo>
                  <a:lnTo>
                    <a:pt x="68580" y="68866"/>
                  </a:lnTo>
                  <a:lnTo>
                    <a:pt x="69913" y="67627"/>
                  </a:lnTo>
                  <a:lnTo>
                    <a:pt x="69913" y="66580"/>
                  </a:lnTo>
                  <a:lnTo>
                    <a:pt x="70580" y="65913"/>
                  </a:lnTo>
                  <a:lnTo>
                    <a:pt x="70199" y="65627"/>
                  </a:lnTo>
                  <a:lnTo>
                    <a:pt x="71914" y="64675"/>
                  </a:lnTo>
                  <a:lnTo>
                    <a:pt x="72580" y="64675"/>
                  </a:lnTo>
                  <a:lnTo>
                    <a:pt x="72866" y="64008"/>
                  </a:lnTo>
                  <a:lnTo>
                    <a:pt x="73533" y="64008"/>
                  </a:lnTo>
                  <a:lnTo>
                    <a:pt x="73533" y="64294"/>
                  </a:lnTo>
                  <a:lnTo>
                    <a:pt x="73819" y="63627"/>
                  </a:lnTo>
                  <a:lnTo>
                    <a:pt x="74200" y="63627"/>
                  </a:lnTo>
                  <a:lnTo>
                    <a:pt x="75152" y="62675"/>
                  </a:lnTo>
                  <a:lnTo>
                    <a:pt x="75533" y="62008"/>
                  </a:lnTo>
                  <a:lnTo>
                    <a:pt x="75819" y="62008"/>
                  </a:lnTo>
                  <a:lnTo>
                    <a:pt x="76771" y="61722"/>
                  </a:lnTo>
                  <a:lnTo>
                    <a:pt x="78772" y="60389"/>
                  </a:lnTo>
                  <a:lnTo>
                    <a:pt x="79058" y="59722"/>
                  </a:lnTo>
                  <a:lnTo>
                    <a:pt x="80105" y="60007"/>
                  </a:lnTo>
                  <a:lnTo>
                    <a:pt x="81439" y="59055"/>
                  </a:lnTo>
                  <a:lnTo>
                    <a:pt x="81725" y="58388"/>
                  </a:lnTo>
                  <a:lnTo>
                    <a:pt x="82677" y="57436"/>
                  </a:lnTo>
                  <a:lnTo>
                    <a:pt x="85344" y="54102"/>
                  </a:lnTo>
                  <a:lnTo>
                    <a:pt x="86011" y="53150"/>
                  </a:lnTo>
                  <a:lnTo>
                    <a:pt x="86296" y="51816"/>
                  </a:lnTo>
                  <a:lnTo>
                    <a:pt x="87630" y="52864"/>
                  </a:lnTo>
                  <a:lnTo>
                    <a:pt x="88583" y="53530"/>
                  </a:lnTo>
                  <a:lnTo>
                    <a:pt x="90583" y="53816"/>
                  </a:lnTo>
                  <a:lnTo>
                    <a:pt x="91916" y="53816"/>
                  </a:lnTo>
                  <a:lnTo>
                    <a:pt x="93821" y="54483"/>
                  </a:lnTo>
                  <a:lnTo>
                    <a:pt x="97155" y="50197"/>
                  </a:lnTo>
                  <a:lnTo>
                    <a:pt x="99822" y="42291"/>
                  </a:lnTo>
                  <a:lnTo>
                    <a:pt x="99441" y="39338"/>
                  </a:lnTo>
                  <a:lnTo>
                    <a:pt x="98488" y="40005"/>
                  </a:lnTo>
                  <a:lnTo>
                    <a:pt x="98774" y="38386"/>
                  </a:lnTo>
                  <a:lnTo>
                    <a:pt x="98488" y="37433"/>
                  </a:lnTo>
                  <a:lnTo>
                    <a:pt x="98488" y="36766"/>
                  </a:lnTo>
                  <a:lnTo>
                    <a:pt x="98108" y="35433"/>
                  </a:lnTo>
                  <a:lnTo>
                    <a:pt x="99155" y="35147"/>
                  </a:lnTo>
                  <a:lnTo>
                    <a:pt x="99441" y="34100"/>
                  </a:lnTo>
                  <a:lnTo>
                    <a:pt x="100393" y="34100"/>
                  </a:lnTo>
                  <a:lnTo>
                    <a:pt x="100775" y="34480"/>
                  </a:lnTo>
                  <a:lnTo>
                    <a:pt x="101060" y="33814"/>
                  </a:lnTo>
                  <a:lnTo>
                    <a:pt x="101727" y="33814"/>
                  </a:lnTo>
                  <a:lnTo>
                    <a:pt x="102394" y="33433"/>
                  </a:lnTo>
                  <a:lnTo>
                    <a:pt x="103346" y="33433"/>
                  </a:lnTo>
                  <a:lnTo>
                    <a:pt x="103727" y="33147"/>
                  </a:lnTo>
                  <a:lnTo>
                    <a:pt x="104013" y="33147"/>
                  </a:lnTo>
                  <a:lnTo>
                    <a:pt x="104013" y="32861"/>
                  </a:lnTo>
                  <a:lnTo>
                    <a:pt x="105061" y="32480"/>
                  </a:lnTo>
                  <a:lnTo>
                    <a:pt x="105346" y="32480"/>
                  </a:lnTo>
                  <a:lnTo>
                    <a:pt x="105346" y="31814"/>
                  </a:lnTo>
                  <a:lnTo>
                    <a:pt x="106013" y="31147"/>
                  </a:lnTo>
                  <a:lnTo>
                    <a:pt x="105346" y="30480"/>
                  </a:lnTo>
                  <a:lnTo>
                    <a:pt x="105727" y="29908"/>
                  </a:lnTo>
                  <a:lnTo>
                    <a:pt x="106680" y="29242"/>
                  </a:lnTo>
                  <a:lnTo>
                    <a:pt x="106966" y="29242"/>
                  </a:lnTo>
                  <a:lnTo>
                    <a:pt x="108013" y="28194"/>
                  </a:lnTo>
                  <a:lnTo>
                    <a:pt x="108680" y="28194"/>
                  </a:lnTo>
                  <a:lnTo>
                    <a:pt x="109252" y="28575"/>
                  </a:lnTo>
                  <a:lnTo>
                    <a:pt x="109633" y="28575"/>
                  </a:lnTo>
                  <a:lnTo>
                    <a:pt x="110300" y="28861"/>
                  </a:lnTo>
                  <a:lnTo>
                    <a:pt x="111252" y="28861"/>
                  </a:lnTo>
                  <a:lnTo>
                    <a:pt x="112585" y="29242"/>
                  </a:lnTo>
                  <a:lnTo>
                    <a:pt x="113252" y="29242"/>
                  </a:lnTo>
                  <a:lnTo>
                    <a:pt x="113538" y="28861"/>
                  </a:lnTo>
                  <a:lnTo>
                    <a:pt x="113919" y="28194"/>
                  </a:lnTo>
                  <a:lnTo>
                    <a:pt x="113252" y="28194"/>
                  </a:lnTo>
                  <a:lnTo>
                    <a:pt x="113252" y="27241"/>
                  </a:lnTo>
                  <a:lnTo>
                    <a:pt x="113919" y="27527"/>
                  </a:lnTo>
                  <a:lnTo>
                    <a:pt x="113919" y="26575"/>
                  </a:lnTo>
                  <a:lnTo>
                    <a:pt x="113538" y="26289"/>
                  </a:lnTo>
                  <a:lnTo>
                    <a:pt x="113919" y="26289"/>
                  </a:lnTo>
                  <a:lnTo>
                    <a:pt x="114586" y="25241"/>
                  </a:lnTo>
                  <a:lnTo>
                    <a:pt x="114871" y="24955"/>
                  </a:lnTo>
                  <a:lnTo>
                    <a:pt x="115157" y="24289"/>
                  </a:lnTo>
                  <a:lnTo>
                    <a:pt x="117538" y="25622"/>
                  </a:lnTo>
                  <a:lnTo>
                    <a:pt x="118491" y="25908"/>
                  </a:lnTo>
                  <a:lnTo>
                    <a:pt x="119158" y="25908"/>
                  </a:lnTo>
                  <a:lnTo>
                    <a:pt x="119443" y="25622"/>
                  </a:lnTo>
                  <a:lnTo>
                    <a:pt x="120110" y="25241"/>
                  </a:lnTo>
                  <a:lnTo>
                    <a:pt x="120777" y="25908"/>
                  </a:lnTo>
                  <a:lnTo>
                    <a:pt x="121729" y="26289"/>
                  </a:lnTo>
                  <a:lnTo>
                    <a:pt x="125063" y="27527"/>
                  </a:lnTo>
                  <a:lnTo>
                    <a:pt x="126016" y="28194"/>
                  </a:lnTo>
                  <a:lnTo>
                    <a:pt x="126016" y="28575"/>
                  </a:lnTo>
                  <a:lnTo>
                    <a:pt x="126683" y="28861"/>
                  </a:lnTo>
                  <a:lnTo>
                    <a:pt x="128016" y="30194"/>
                  </a:lnTo>
                  <a:lnTo>
                    <a:pt x="130969" y="31528"/>
                  </a:lnTo>
                  <a:lnTo>
                    <a:pt x="131921" y="31147"/>
                  </a:lnTo>
                  <a:lnTo>
                    <a:pt x="132874" y="30480"/>
                  </a:lnTo>
                  <a:lnTo>
                    <a:pt x="132874" y="29908"/>
                  </a:lnTo>
                  <a:lnTo>
                    <a:pt x="133255" y="29242"/>
                  </a:lnTo>
                  <a:lnTo>
                    <a:pt x="133540" y="27908"/>
                  </a:lnTo>
                  <a:lnTo>
                    <a:pt x="135255" y="27908"/>
                  </a:lnTo>
                  <a:lnTo>
                    <a:pt x="135826" y="28194"/>
                  </a:lnTo>
                  <a:lnTo>
                    <a:pt x="136208" y="28194"/>
                  </a:lnTo>
                  <a:lnTo>
                    <a:pt x="135826" y="29242"/>
                  </a:lnTo>
                  <a:lnTo>
                    <a:pt x="136493" y="29242"/>
                  </a:lnTo>
                  <a:lnTo>
                    <a:pt x="137541" y="30194"/>
                  </a:lnTo>
                  <a:lnTo>
                    <a:pt x="138208" y="30194"/>
                  </a:lnTo>
                  <a:lnTo>
                    <a:pt x="138493" y="29908"/>
                  </a:lnTo>
                  <a:lnTo>
                    <a:pt x="139160" y="29527"/>
                  </a:lnTo>
                  <a:lnTo>
                    <a:pt x="139827" y="27908"/>
                  </a:lnTo>
                  <a:lnTo>
                    <a:pt x="140779" y="27527"/>
                  </a:lnTo>
                  <a:lnTo>
                    <a:pt x="141160" y="27241"/>
                  </a:lnTo>
                  <a:lnTo>
                    <a:pt x="141732" y="26860"/>
                  </a:lnTo>
                  <a:lnTo>
                    <a:pt x="141446" y="26575"/>
                  </a:lnTo>
                  <a:lnTo>
                    <a:pt x="141446" y="25241"/>
                  </a:lnTo>
                  <a:lnTo>
                    <a:pt x="141160" y="24289"/>
                  </a:lnTo>
                  <a:lnTo>
                    <a:pt x="141732" y="23622"/>
                  </a:lnTo>
                  <a:lnTo>
                    <a:pt x="142113" y="22669"/>
                  </a:lnTo>
                  <a:lnTo>
                    <a:pt x="143065" y="23336"/>
                  </a:lnTo>
                  <a:lnTo>
                    <a:pt x="144113" y="23336"/>
                  </a:lnTo>
                  <a:lnTo>
                    <a:pt x="144113" y="22669"/>
                  </a:lnTo>
                  <a:lnTo>
                    <a:pt x="144399" y="22003"/>
                  </a:lnTo>
                  <a:lnTo>
                    <a:pt x="144399" y="21336"/>
                  </a:lnTo>
                  <a:lnTo>
                    <a:pt x="144685" y="20955"/>
                  </a:lnTo>
                  <a:lnTo>
                    <a:pt x="144399" y="20002"/>
                  </a:lnTo>
                  <a:lnTo>
                    <a:pt x="144399" y="19717"/>
                  </a:lnTo>
                  <a:lnTo>
                    <a:pt x="143446" y="18669"/>
                  </a:lnTo>
                  <a:lnTo>
                    <a:pt x="143446" y="17716"/>
                  </a:lnTo>
                  <a:lnTo>
                    <a:pt x="142399" y="17716"/>
                  </a:lnTo>
                  <a:lnTo>
                    <a:pt x="141732" y="18669"/>
                  </a:lnTo>
                  <a:lnTo>
                    <a:pt x="141446" y="18383"/>
                  </a:lnTo>
                  <a:lnTo>
                    <a:pt x="141160" y="18669"/>
                  </a:lnTo>
                  <a:lnTo>
                    <a:pt x="140113" y="18002"/>
                  </a:lnTo>
                  <a:lnTo>
                    <a:pt x="139446" y="18002"/>
                  </a:lnTo>
                  <a:lnTo>
                    <a:pt x="138779" y="17716"/>
                  </a:lnTo>
                  <a:lnTo>
                    <a:pt x="138208" y="18383"/>
                  </a:lnTo>
                  <a:lnTo>
                    <a:pt x="137541" y="18383"/>
                  </a:lnTo>
                  <a:lnTo>
                    <a:pt x="137160" y="18002"/>
                  </a:lnTo>
                  <a:lnTo>
                    <a:pt x="136874" y="18002"/>
                  </a:lnTo>
                  <a:lnTo>
                    <a:pt x="136493" y="17716"/>
                  </a:lnTo>
                  <a:lnTo>
                    <a:pt x="135826" y="16764"/>
                  </a:lnTo>
                  <a:lnTo>
                    <a:pt x="135826" y="15430"/>
                  </a:lnTo>
                  <a:lnTo>
                    <a:pt x="136208" y="15049"/>
                  </a:lnTo>
                  <a:lnTo>
                    <a:pt x="136208" y="14764"/>
                  </a:lnTo>
                  <a:lnTo>
                    <a:pt x="135826" y="13811"/>
                  </a:lnTo>
                  <a:lnTo>
                    <a:pt x="136208" y="12764"/>
                  </a:lnTo>
                  <a:lnTo>
                    <a:pt x="135826" y="12478"/>
                  </a:lnTo>
                  <a:lnTo>
                    <a:pt x="136208" y="11811"/>
                  </a:lnTo>
                  <a:lnTo>
                    <a:pt x="136493" y="12097"/>
                  </a:lnTo>
                  <a:lnTo>
                    <a:pt x="136493" y="10192"/>
                  </a:lnTo>
                  <a:lnTo>
                    <a:pt x="136874" y="10477"/>
                  </a:lnTo>
                  <a:lnTo>
                    <a:pt x="137160" y="10192"/>
                  </a:lnTo>
                  <a:lnTo>
                    <a:pt x="137541" y="10192"/>
                  </a:lnTo>
                  <a:lnTo>
                    <a:pt x="137827" y="9811"/>
                  </a:lnTo>
                  <a:lnTo>
                    <a:pt x="137827" y="9525"/>
                  </a:lnTo>
                  <a:lnTo>
                    <a:pt x="138493" y="9144"/>
                  </a:lnTo>
                  <a:lnTo>
                    <a:pt x="138493" y="8858"/>
                  </a:lnTo>
                  <a:lnTo>
                    <a:pt x="138779" y="8572"/>
                  </a:lnTo>
                  <a:lnTo>
                    <a:pt x="139827" y="8572"/>
                  </a:lnTo>
                  <a:lnTo>
                    <a:pt x="140494" y="7906"/>
                  </a:lnTo>
                  <a:lnTo>
                    <a:pt x="139827" y="7525"/>
                  </a:lnTo>
                  <a:lnTo>
                    <a:pt x="142113" y="5620"/>
                  </a:lnTo>
                  <a:lnTo>
                    <a:pt x="145733" y="4572"/>
                  </a:lnTo>
                  <a:lnTo>
                    <a:pt x="146685" y="2667"/>
                  </a:lnTo>
                  <a:lnTo>
                    <a:pt x="146018" y="2000"/>
                  </a:lnTo>
                  <a:lnTo>
                    <a:pt x="154591" y="0"/>
                  </a:lnTo>
                  <a:lnTo>
                    <a:pt x="161830" y="6572"/>
                  </a:lnTo>
                  <a:lnTo>
                    <a:pt x="162782" y="8572"/>
                  </a:lnTo>
                  <a:lnTo>
                    <a:pt x="165068" y="11811"/>
                  </a:lnTo>
                  <a:lnTo>
                    <a:pt x="166688" y="13811"/>
                  </a:lnTo>
                  <a:lnTo>
                    <a:pt x="168021" y="14478"/>
                  </a:lnTo>
                  <a:lnTo>
                    <a:pt x="169354" y="15430"/>
                  </a:lnTo>
                  <a:lnTo>
                    <a:pt x="173260" y="17431"/>
                  </a:lnTo>
                  <a:lnTo>
                    <a:pt x="173641" y="17431"/>
                  </a:lnTo>
                  <a:lnTo>
                    <a:pt x="172593" y="15430"/>
                  </a:lnTo>
                  <a:lnTo>
                    <a:pt x="172974" y="14764"/>
                  </a:lnTo>
                  <a:lnTo>
                    <a:pt x="172974" y="14097"/>
                  </a:lnTo>
                  <a:lnTo>
                    <a:pt x="173260" y="13811"/>
                  </a:lnTo>
                  <a:lnTo>
                    <a:pt x="172974" y="12764"/>
                  </a:lnTo>
                  <a:lnTo>
                    <a:pt x="171926" y="12097"/>
                  </a:lnTo>
                  <a:lnTo>
                    <a:pt x="171640" y="11525"/>
                  </a:lnTo>
                  <a:lnTo>
                    <a:pt x="171355" y="11144"/>
                  </a:lnTo>
                  <a:lnTo>
                    <a:pt x="170307" y="10858"/>
                  </a:lnTo>
                  <a:lnTo>
                    <a:pt x="170307" y="9144"/>
                  </a:lnTo>
                  <a:lnTo>
                    <a:pt x="170688" y="8572"/>
                  </a:lnTo>
                  <a:lnTo>
                    <a:pt x="171640" y="8572"/>
                  </a:lnTo>
                  <a:lnTo>
                    <a:pt x="172307" y="8191"/>
                  </a:lnTo>
                  <a:lnTo>
                    <a:pt x="173260" y="8191"/>
                  </a:lnTo>
                  <a:lnTo>
                    <a:pt x="173926" y="7906"/>
                  </a:lnTo>
                  <a:lnTo>
                    <a:pt x="174308" y="7525"/>
                  </a:lnTo>
                  <a:lnTo>
                    <a:pt x="177260" y="562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60B11755-EFAB-D5C1-2507-851F4765147D}"/>
                </a:ext>
              </a:extLst>
            </p:cNvPr>
            <p:cNvSpPr/>
            <p:nvPr/>
          </p:nvSpPr>
          <p:spPr>
            <a:xfrm>
              <a:off x="973787" y="4523770"/>
              <a:ext cx="599884" cy="348424"/>
            </a:xfrm>
            <a:custGeom>
              <a:avLst/>
              <a:gdLst>
                <a:gd name="connsiteX0" fmla="*/ 599885 w 599884"/>
                <a:gd name="connsiteY0" fmla="*/ 290036 h 348424"/>
                <a:gd name="connsiteX1" fmla="*/ 597884 w 599884"/>
                <a:gd name="connsiteY1" fmla="*/ 292322 h 348424"/>
                <a:gd name="connsiteX2" fmla="*/ 583120 w 599884"/>
                <a:gd name="connsiteY2" fmla="*/ 288417 h 348424"/>
                <a:gd name="connsiteX3" fmla="*/ 572929 w 599884"/>
                <a:gd name="connsiteY3" fmla="*/ 289370 h 348424"/>
                <a:gd name="connsiteX4" fmla="*/ 561499 w 599884"/>
                <a:gd name="connsiteY4" fmla="*/ 286417 h 348424"/>
                <a:gd name="connsiteX5" fmla="*/ 550640 w 599884"/>
                <a:gd name="connsiteY5" fmla="*/ 285750 h 348424"/>
                <a:gd name="connsiteX6" fmla="*/ 532924 w 599884"/>
                <a:gd name="connsiteY6" fmla="*/ 290322 h 348424"/>
                <a:gd name="connsiteX7" fmla="*/ 526352 w 599884"/>
                <a:gd name="connsiteY7" fmla="*/ 291370 h 348424"/>
                <a:gd name="connsiteX8" fmla="*/ 504730 w 599884"/>
                <a:gd name="connsiteY8" fmla="*/ 287369 h 348424"/>
                <a:gd name="connsiteX9" fmla="*/ 485680 w 599884"/>
                <a:gd name="connsiteY9" fmla="*/ 276892 h 348424"/>
                <a:gd name="connsiteX10" fmla="*/ 478155 w 599884"/>
                <a:gd name="connsiteY10" fmla="*/ 272034 h 348424"/>
                <a:gd name="connsiteX11" fmla="*/ 467963 w 599884"/>
                <a:gd name="connsiteY11" fmla="*/ 266129 h 348424"/>
                <a:gd name="connsiteX12" fmla="*/ 447294 w 599884"/>
                <a:gd name="connsiteY12" fmla="*/ 262509 h 348424"/>
                <a:gd name="connsiteX13" fmla="*/ 421386 w 599884"/>
                <a:gd name="connsiteY13" fmla="*/ 262509 h 348424"/>
                <a:gd name="connsiteX14" fmla="*/ 409861 w 599884"/>
                <a:gd name="connsiteY14" fmla="*/ 264128 h 348424"/>
                <a:gd name="connsiteX15" fmla="*/ 398050 w 599884"/>
                <a:gd name="connsiteY15" fmla="*/ 265081 h 348424"/>
                <a:gd name="connsiteX16" fmla="*/ 379667 w 599884"/>
                <a:gd name="connsiteY16" fmla="*/ 266129 h 348424"/>
                <a:gd name="connsiteX17" fmla="*/ 363284 w 599884"/>
                <a:gd name="connsiteY17" fmla="*/ 269081 h 348424"/>
                <a:gd name="connsiteX18" fmla="*/ 346519 w 599884"/>
                <a:gd name="connsiteY18" fmla="*/ 270034 h 348424"/>
                <a:gd name="connsiteX19" fmla="*/ 317944 w 599884"/>
                <a:gd name="connsiteY19" fmla="*/ 274987 h 348424"/>
                <a:gd name="connsiteX20" fmla="*/ 296704 w 599884"/>
                <a:gd name="connsiteY20" fmla="*/ 275939 h 348424"/>
                <a:gd name="connsiteX21" fmla="*/ 279940 w 599884"/>
                <a:gd name="connsiteY21" fmla="*/ 275939 h 348424"/>
                <a:gd name="connsiteX22" fmla="*/ 269748 w 599884"/>
                <a:gd name="connsiteY22" fmla="*/ 279845 h 348424"/>
                <a:gd name="connsiteX23" fmla="*/ 249746 w 599884"/>
                <a:gd name="connsiteY23" fmla="*/ 283845 h 348424"/>
                <a:gd name="connsiteX24" fmla="*/ 245840 w 599884"/>
                <a:gd name="connsiteY24" fmla="*/ 284798 h 348424"/>
                <a:gd name="connsiteX25" fmla="*/ 229076 w 599884"/>
                <a:gd name="connsiteY25" fmla="*/ 288417 h 348424"/>
                <a:gd name="connsiteX26" fmla="*/ 216598 w 599884"/>
                <a:gd name="connsiteY26" fmla="*/ 291370 h 348424"/>
                <a:gd name="connsiteX27" fmla="*/ 207454 w 599884"/>
                <a:gd name="connsiteY27" fmla="*/ 290322 h 348424"/>
                <a:gd name="connsiteX28" fmla="*/ 201549 w 599884"/>
                <a:gd name="connsiteY28" fmla="*/ 286417 h 348424"/>
                <a:gd name="connsiteX29" fmla="*/ 186404 w 599884"/>
                <a:gd name="connsiteY29" fmla="*/ 281845 h 348424"/>
                <a:gd name="connsiteX30" fmla="*/ 184785 w 599884"/>
                <a:gd name="connsiteY30" fmla="*/ 283845 h 348424"/>
                <a:gd name="connsiteX31" fmla="*/ 170688 w 599884"/>
                <a:gd name="connsiteY31" fmla="*/ 294323 h 348424"/>
                <a:gd name="connsiteX32" fmla="*/ 166688 w 599884"/>
                <a:gd name="connsiteY32" fmla="*/ 301181 h 348424"/>
                <a:gd name="connsiteX33" fmla="*/ 159163 w 599884"/>
                <a:gd name="connsiteY33" fmla="*/ 307753 h 348424"/>
                <a:gd name="connsiteX34" fmla="*/ 150686 w 599884"/>
                <a:gd name="connsiteY34" fmla="*/ 311658 h 348424"/>
                <a:gd name="connsiteX35" fmla="*/ 134207 w 599884"/>
                <a:gd name="connsiteY35" fmla="*/ 321564 h 348424"/>
                <a:gd name="connsiteX36" fmla="*/ 123444 w 599884"/>
                <a:gd name="connsiteY36" fmla="*/ 323469 h 348424"/>
                <a:gd name="connsiteX37" fmla="*/ 113252 w 599884"/>
                <a:gd name="connsiteY37" fmla="*/ 327089 h 348424"/>
                <a:gd name="connsiteX38" fmla="*/ 98107 w 599884"/>
                <a:gd name="connsiteY38" fmla="*/ 329089 h 348424"/>
                <a:gd name="connsiteX39" fmla="*/ 88297 w 599884"/>
                <a:gd name="connsiteY39" fmla="*/ 331089 h 348424"/>
                <a:gd name="connsiteX40" fmla="*/ 75819 w 599884"/>
                <a:gd name="connsiteY40" fmla="*/ 332994 h 348424"/>
                <a:gd name="connsiteX41" fmla="*/ 64960 w 599884"/>
                <a:gd name="connsiteY41" fmla="*/ 335947 h 348424"/>
                <a:gd name="connsiteX42" fmla="*/ 54197 w 599884"/>
                <a:gd name="connsiteY42" fmla="*/ 337947 h 348424"/>
                <a:gd name="connsiteX43" fmla="*/ 44958 w 599884"/>
                <a:gd name="connsiteY43" fmla="*/ 343567 h 348424"/>
                <a:gd name="connsiteX44" fmla="*/ 36767 w 599884"/>
                <a:gd name="connsiteY44" fmla="*/ 346520 h 348424"/>
                <a:gd name="connsiteX45" fmla="*/ 31528 w 599884"/>
                <a:gd name="connsiteY45" fmla="*/ 348425 h 348424"/>
                <a:gd name="connsiteX46" fmla="*/ 29908 w 599884"/>
                <a:gd name="connsiteY46" fmla="*/ 342519 h 348424"/>
                <a:gd name="connsiteX47" fmla="*/ 29242 w 599884"/>
                <a:gd name="connsiteY47" fmla="*/ 334994 h 348424"/>
                <a:gd name="connsiteX48" fmla="*/ 29242 w 599884"/>
                <a:gd name="connsiteY48" fmla="*/ 309753 h 348424"/>
                <a:gd name="connsiteX49" fmla="*/ 23336 w 599884"/>
                <a:gd name="connsiteY49" fmla="*/ 303181 h 348424"/>
                <a:gd name="connsiteX50" fmla="*/ 20098 w 599884"/>
                <a:gd name="connsiteY50" fmla="*/ 300228 h 348424"/>
                <a:gd name="connsiteX51" fmla="*/ 17145 w 599884"/>
                <a:gd name="connsiteY51" fmla="*/ 297275 h 348424"/>
                <a:gd name="connsiteX52" fmla="*/ 17717 w 599884"/>
                <a:gd name="connsiteY52" fmla="*/ 295656 h 348424"/>
                <a:gd name="connsiteX53" fmla="*/ 18098 w 599884"/>
                <a:gd name="connsiteY53" fmla="*/ 295656 h 348424"/>
                <a:gd name="connsiteX54" fmla="*/ 18764 w 599884"/>
                <a:gd name="connsiteY54" fmla="*/ 295275 h 348424"/>
                <a:gd name="connsiteX55" fmla="*/ 19717 w 599884"/>
                <a:gd name="connsiteY55" fmla="*/ 294323 h 348424"/>
                <a:gd name="connsiteX56" fmla="*/ 20098 w 599884"/>
                <a:gd name="connsiteY56" fmla="*/ 293656 h 348424"/>
                <a:gd name="connsiteX57" fmla="*/ 20098 w 599884"/>
                <a:gd name="connsiteY57" fmla="*/ 292703 h 348424"/>
                <a:gd name="connsiteX58" fmla="*/ 20383 w 599884"/>
                <a:gd name="connsiteY58" fmla="*/ 292322 h 348424"/>
                <a:gd name="connsiteX59" fmla="*/ 20098 w 599884"/>
                <a:gd name="connsiteY59" fmla="*/ 291370 h 348424"/>
                <a:gd name="connsiteX60" fmla="*/ 21336 w 599884"/>
                <a:gd name="connsiteY60" fmla="*/ 290989 h 348424"/>
                <a:gd name="connsiteX61" fmla="*/ 22669 w 599884"/>
                <a:gd name="connsiteY61" fmla="*/ 287084 h 348424"/>
                <a:gd name="connsiteX62" fmla="*/ 24289 w 599884"/>
                <a:gd name="connsiteY62" fmla="*/ 285464 h 348424"/>
                <a:gd name="connsiteX63" fmla="*/ 24003 w 599884"/>
                <a:gd name="connsiteY63" fmla="*/ 283464 h 348424"/>
                <a:gd name="connsiteX64" fmla="*/ 24003 w 599884"/>
                <a:gd name="connsiteY64" fmla="*/ 280892 h 348424"/>
                <a:gd name="connsiteX65" fmla="*/ 23622 w 599884"/>
                <a:gd name="connsiteY65" fmla="*/ 279845 h 348424"/>
                <a:gd name="connsiteX66" fmla="*/ 21717 w 599884"/>
                <a:gd name="connsiteY66" fmla="*/ 278511 h 348424"/>
                <a:gd name="connsiteX67" fmla="*/ 20383 w 599884"/>
                <a:gd name="connsiteY67" fmla="*/ 278511 h 348424"/>
                <a:gd name="connsiteX68" fmla="*/ 20383 w 599884"/>
                <a:gd name="connsiteY68" fmla="*/ 277559 h 348424"/>
                <a:gd name="connsiteX69" fmla="*/ 20098 w 599884"/>
                <a:gd name="connsiteY69" fmla="*/ 276892 h 348424"/>
                <a:gd name="connsiteX70" fmla="*/ 20098 w 599884"/>
                <a:gd name="connsiteY70" fmla="*/ 274987 h 348424"/>
                <a:gd name="connsiteX71" fmla="*/ 19717 w 599884"/>
                <a:gd name="connsiteY71" fmla="*/ 274606 h 348424"/>
                <a:gd name="connsiteX72" fmla="*/ 19717 w 599884"/>
                <a:gd name="connsiteY72" fmla="*/ 272987 h 348424"/>
                <a:gd name="connsiteX73" fmla="*/ 20098 w 599884"/>
                <a:gd name="connsiteY73" fmla="*/ 272606 h 348424"/>
                <a:gd name="connsiteX74" fmla="*/ 19431 w 599884"/>
                <a:gd name="connsiteY74" fmla="*/ 270700 h 348424"/>
                <a:gd name="connsiteX75" fmla="*/ 19717 w 599884"/>
                <a:gd name="connsiteY75" fmla="*/ 269653 h 348424"/>
                <a:gd name="connsiteX76" fmla="*/ 19717 w 599884"/>
                <a:gd name="connsiteY76" fmla="*/ 266414 h 348424"/>
                <a:gd name="connsiteX77" fmla="*/ 20098 w 599884"/>
                <a:gd name="connsiteY77" fmla="*/ 265748 h 348424"/>
                <a:gd name="connsiteX78" fmla="*/ 21336 w 599884"/>
                <a:gd name="connsiteY78" fmla="*/ 265081 h 348424"/>
                <a:gd name="connsiteX79" fmla="*/ 22003 w 599884"/>
                <a:gd name="connsiteY79" fmla="*/ 263462 h 348424"/>
                <a:gd name="connsiteX80" fmla="*/ 22384 w 599884"/>
                <a:gd name="connsiteY80" fmla="*/ 263176 h 348424"/>
                <a:gd name="connsiteX81" fmla="*/ 24003 w 599884"/>
                <a:gd name="connsiteY81" fmla="*/ 263462 h 348424"/>
                <a:gd name="connsiteX82" fmla="*/ 24955 w 599884"/>
                <a:gd name="connsiteY82" fmla="*/ 262795 h 348424"/>
                <a:gd name="connsiteX83" fmla="*/ 26289 w 599884"/>
                <a:gd name="connsiteY83" fmla="*/ 260509 h 348424"/>
                <a:gd name="connsiteX84" fmla="*/ 26575 w 599884"/>
                <a:gd name="connsiteY84" fmla="*/ 259556 h 348424"/>
                <a:gd name="connsiteX85" fmla="*/ 26956 w 599884"/>
                <a:gd name="connsiteY85" fmla="*/ 258890 h 348424"/>
                <a:gd name="connsiteX86" fmla="*/ 28575 w 599884"/>
                <a:gd name="connsiteY86" fmla="*/ 258223 h 348424"/>
                <a:gd name="connsiteX87" fmla="*/ 29242 w 599884"/>
                <a:gd name="connsiteY87" fmla="*/ 257270 h 348424"/>
                <a:gd name="connsiteX88" fmla="*/ 29242 w 599884"/>
                <a:gd name="connsiteY88" fmla="*/ 254889 h 348424"/>
                <a:gd name="connsiteX89" fmla="*/ 29527 w 599884"/>
                <a:gd name="connsiteY89" fmla="*/ 254318 h 348424"/>
                <a:gd name="connsiteX90" fmla="*/ 30575 w 599884"/>
                <a:gd name="connsiteY90" fmla="*/ 253937 h 348424"/>
                <a:gd name="connsiteX91" fmla="*/ 30575 w 599884"/>
                <a:gd name="connsiteY91" fmla="*/ 252317 h 348424"/>
                <a:gd name="connsiteX92" fmla="*/ 30861 w 599884"/>
                <a:gd name="connsiteY92" fmla="*/ 251936 h 348424"/>
                <a:gd name="connsiteX93" fmla="*/ 31528 w 599884"/>
                <a:gd name="connsiteY93" fmla="*/ 251936 h 348424"/>
                <a:gd name="connsiteX94" fmla="*/ 31909 w 599884"/>
                <a:gd name="connsiteY94" fmla="*/ 252317 h 348424"/>
                <a:gd name="connsiteX95" fmla="*/ 32194 w 599884"/>
                <a:gd name="connsiteY95" fmla="*/ 252317 h 348424"/>
                <a:gd name="connsiteX96" fmla="*/ 31909 w 599884"/>
                <a:gd name="connsiteY96" fmla="*/ 252603 h 348424"/>
                <a:gd name="connsiteX97" fmla="*/ 32194 w 599884"/>
                <a:gd name="connsiteY97" fmla="*/ 252984 h 348424"/>
                <a:gd name="connsiteX98" fmla="*/ 33147 w 599884"/>
                <a:gd name="connsiteY98" fmla="*/ 252603 h 348424"/>
                <a:gd name="connsiteX99" fmla="*/ 33528 w 599884"/>
                <a:gd name="connsiteY99" fmla="*/ 252317 h 348424"/>
                <a:gd name="connsiteX100" fmla="*/ 33147 w 599884"/>
                <a:gd name="connsiteY100" fmla="*/ 251365 h 348424"/>
                <a:gd name="connsiteX101" fmla="*/ 34195 w 599884"/>
                <a:gd name="connsiteY101" fmla="*/ 251365 h 348424"/>
                <a:gd name="connsiteX102" fmla="*/ 34480 w 599884"/>
                <a:gd name="connsiteY102" fmla="*/ 250698 h 348424"/>
                <a:gd name="connsiteX103" fmla="*/ 34195 w 599884"/>
                <a:gd name="connsiteY103" fmla="*/ 250031 h 348424"/>
                <a:gd name="connsiteX104" fmla="*/ 35147 w 599884"/>
                <a:gd name="connsiteY104" fmla="*/ 248984 h 348424"/>
                <a:gd name="connsiteX105" fmla="*/ 34861 w 599884"/>
                <a:gd name="connsiteY105" fmla="*/ 248031 h 348424"/>
                <a:gd name="connsiteX106" fmla="*/ 35433 w 599884"/>
                <a:gd name="connsiteY106" fmla="*/ 248031 h 348424"/>
                <a:gd name="connsiteX107" fmla="*/ 35433 w 599884"/>
                <a:gd name="connsiteY107" fmla="*/ 246698 h 348424"/>
                <a:gd name="connsiteX108" fmla="*/ 34861 w 599884"/>
                <a:gd name="connsiteY108" fmla="*/ 246412 h 348424"/>
                <a:gd name="connsiteX109" fmla="*/ 34861 w 599884"/>
                <a:gd name="connsiteY109" fmla="*/ 245078 h 348424"/>
                <a:gd name="connsiteX110" fmla="*/ 35433 w 599884"/>
                <a:gd name="connsiteY110" fmla="*/ 245078 h 348424"/>
                <a:gd name="connsiteX111" fmla="*/ 35814 w 599884"/>
                <a:gd name="connsiteY111" fmla="*/ 244793 h 348424"/>
                <a:gd name="connsiteX112" fmla="*/ 35433 w 599884"/>
                <a:gd name="connsiteY112" fmla="*/ 244126 h 348424"/>
                <a:gd name="connsiteX113" fmla="*/ 35433 w 599884"/>
                <a:gd name="connsiteY113" fmla="*/ 243745 h 348424"/>
                <a:gd name="connsiteX114" fmla="*/ 35814 w 599884"/>
                <a:gd name="connsiteY114" fmla="*/ 243078 h 348424"/>
                <a:gd name="connsiteX115" fmla="*/ 36100 w 599884"/>
                <a:gd name="connsiteY115" fmla="*/ 243078 h 348424"/>
                <a:gd name="connsiteX116" fmla="*/ 36481 w 599884"/>
                <a:gd name="connsiteY116" fmla="*/ 241840 h 348424"/>
                <a:gd name="connsiteX117" fmla="*/ 35814 w 599884"/>
                <a:gd name="connsiteY117" fmla="*/ 241459 h 348424"/>
                <a:gd name="connsiteX118" fmla="*/ 35814 w 599884"/>
                <a:gd name="connsiteY118" fmla="*/ 240125 h 348424"/>
                <a:gd name="connsiteX119" fmla="*/ 36100 w 599884"/>
                <a:gd name="connsiteY119" fmla="*/ 239840 h 348424"/>
                <a:gd name="connsiteX120" fmla="*/ 36481 w 599884"/>
                <a:gd name="connsiteY120" fmla="*/ 237839 h 348424"/>
                <a:gd name="connsiteX121" fmla="*/ 35433 w 599884"/>
                <a:gd name="connsiteY121" fmla="*/ 235553 h 348424"/>
                <a:gd name="connsiteX122" fmla="*/ 35433 w 599884"/>
                <a:gd name="connsiteY122" fmla="*/ 233934 h 348424"/>
                <a:gd name="connsiteX123" fmla="*/ 34480 w 599884"/>
                <a:gd name="connsiteY123" fmla="*/ 232981 h 348424"/>
                <a:gd name="connsiteX124" fmla="*/ 34195 w 599884"/>
                <a:gd name="connsiteY124" fmla="*/ 231648 h 348424"/>
                <a:gd name="connsiteX125" fmla="*/ 34480 w 599884"/>
                <a:gd name="connsiteY125" fmla="*/ 230029 h 348424"/>
                <a:gd name="connsiteX126" fmla="*/ 34195 w 599884"/>
                <a:gd name="connsiteY126" fmla="*/ 228981 h 348424"/>
                <a:gd name="connsiteX127" fmla="*/ 33528 w 599884"/>
                <a:gd name="connsiteY127" fmla="*/ 228981 h 348424"/>
                <a:gd name="connsiteX128" fmla="*/ 32861 w 599884"/>
                <a:gd name="connsiteY128" fmla="*/ 230029 h 348424"/>
                <a:gd name="connsiteX129" fmla="*/ 32861 w 599884"/>
                <a:gd name="connsiteY129" fmla="*/ 230315 h 348424"/>
                <a:gd name="connsiteX130" fmla="*/ 32480 w 599884"/>
                <a:gd name="connsiteY130" fmla="*/ 230029 h 348424"/>
                <a:gd name="connsiteX131" fmla="*/ 32480 w 599884"/>
                <a:gd name="connsiteY131" fmla="*/ 230981 h 348424"/>
                <a:gd name="connsiteX132" fmla="*/ 31528 w 599884"/>
                <a:gd name="connsiteY132" fmla="*/ 231267 h 348424"/>
                <a:gd name="connsiteX133" fmla="*/ 30861 w 599884"/>
                <a:gd name="connsiteY133" fmla="*/ 231648 h 348424"/>
                <a:gd name="connsiteX134" fmla="*/ 30861 w 599884"/>
                <a:gd name="connsiteY134" fmla="*/ 231934 h 348424"/>
                <a:gd name="connsiteX135" fmla="*/ 30194 w 599884"/>
                <a:gd name="connsiteY135" fmla="*/ 231934 h 348424"/>
                <a:gd name="connsiteX136" fmla="*/ 28956 w 599884"/>
                <a:gd name="connsiteY136" fmla="*/ 230696 h 348424"/>
                <a:gd name="connsiteX137" fmla="*/ 28575 w 599884"/>
                <a:gd name="connsiteY137" fmla="*/ 230696 h 348424"/>
                <a:gd name="connsiteX138" fmla="*/ 28289 w 599884"/>
                <a:gd name="connsiteY138" fmla="*/ 230315 h 348424"/>
                <a:gd name="connsiteX139" fmla="*/ 28289 w 599884"/>
                <a:gd name="connsiteY139" fmla="*/ 227743 h 348424"/>
                <a:gd name="connsiteX140" fmla="*/ 27623 w 599884"/>
                <a:gd name="connsiteY140" fmla="*/ 226695 h 348424"/>
                <a:gd name="connsiteX141" fmla="*/ 26575 w 599884"/>
                <a:gd name="connsiteY141" fmla="*/ 227362 h 348424"/>
                <a:gd name="connsiteX142" fmla="*/ 26003 w 599884"/>
                <a:gd name="connsiteY142" fmla="*/ 224695 h 348424"/>
                <a:gd name="connsiteX143" fmla="*/ 26289 w 599884"/>
                <a:gd name="connsiteY143" fmla="*/ 224123 h 348424"/>
                <a:gd name="connsiteX144" fmla="*/ 26003 w 599884"/>
                <a:gd name="connsiteY144" fmla="*/ 224123 h 348424"/>
                <a:gd name="connsiteX145" fmla="*/ 26289 w 599884"/>
                <a:gd name="connsiteY145" fmla="*/ 223742 h 348424"/>
                <a:gd name="connsiteX146" fmla="*/ 26003 w 599884"/>
                <a:gd name="connsiteY146" fmla="*/ 223075 h 348424"/>
                <a:gd name="connsiteX147" fmla="*/ 25336 w 599884"/>
                <a:gd name="connsiteY147" fmla="*/ 222790 h 348424"/>
                <a:gd name="connsiteX148" fmla="*/ 24955 w 599884"/>
                <a:gd name="connsiteY148" fmla="*/ 221742 h 348424"/>
                <a:gd name="connsiteX149" fmla="*/ 24670 w 599884"/>
                <a:gd name="connsiteY149" fmla="*/ 219837 h 348424"/>
                <a:gd name="connsiteX150" fmla="*/ 24289 w 599884"/>
                <a:gd name="connsiteY150" fmla="*/ 220123 h 348424"/>
                <a:gd name="connsiteX151" fmla="*/ 24003 w 599884"/>
                <a:gd name="connsiteY151" fmla="*/ 220123 h 348424"/>
                <a:gd name="connsiteX152" fmla="*/ 23622 w 599884"/>
                <a:gd name="connsiteY152" fmla="*/ 220790 h 348424"/>
                <a:gd name="connsiteX153" fmla="*/ 23050 w 599884"/>
                <a:gd name="connsiteY153" fmla="*/ 221171 h 348424"/>
                <a:gd name="connsiteX154" fmla="*/ 23050 w 599884"/>
                <a:gd name="connsiteY154" fmla="*/ 221742 h 348424"/>
                <a:gd name="connsiteX155" fmla="*/ 22669 w 599884"/>
                <a:gd name="connsiteY155" fmla="*/ 222409 h 348424"/>
                <a:gd name="connsiteX156" fmla="*/ 21717 w 599884"/>
                <a:gd name="connsiteY156" fmla="*/ 220504 h 348424"/>
                <a:gd name="connsiteX157" fmla="*/ 21717 w 599884"/>
                <a:gd name="connsiteY157" fmla="*/ 217170 h 348424"/>
                <a:gd name="connsiteX158" fmla="*/ 22003 w 599884"/>
                <a:gd name="connsiteY158" fmla="*/ 217170 h 348424"/>
                <a:gd name="connsiteX159" fmla="*/ 22003 w 599884"/>
                <a:gd name="connsiteY159" fmla="*/ 216503 h 348424"/>
                <a:gd name="connsiteX160" fmla="*/ 21717 w 599884"/>
                <a:gd name="connsiteY160" fmla="*/ 216503 h 348424"/>
                <a:gd name="connsiteX161" fmla="*/ 21717 w 599884"/>
                <a:gd name="connsiteY161" fmla="*/ 215837 h 348424"/>
                <a:gd name="connsiteX162" fmla="*/ 21336 w 599884"/>
                <a:gd name="connsiteY162" fmla="*/ 215265 h 348424"/>
                <a:gd name="connsiteX163" fmla="*/ 21336 w 599884"/>
                <a:gd name="connsiteY163" fmla="*/ 211646 h 348424"/>
                <a:gd name="connsiteX164" fmla="*/ 20669 w 599884"/>
                <a:gd name="connsiteY164" fmla="*/ 211931 h 348424"/>
                <a:gd name="connsiteX165" fmla="*/ 20669 w 599884"/>
                <a:gd name="connsiteY165" fmla="*/ 213931 h 348424"/>
                <a:gd name="connsiteX166" fmla="*/ 21050 w 599884"/>
                <a:gd name="connsiteY166" fmla="*/ 214598 h 348424"/>
                <a:gd name="connsiteX167" fmla="*/ 21050 w 599884"/>
                <a:gd name="connsiteY167" fmla="*/ 215551 h 348424"/>
                <a:gd name="connsiteX168" fmla="*/ 20098 w 599884"/>
                <a:gd name="connsiteY168" fmla="*/ 216503 h 348424"/>
                <a:gd name="connsiteX169" fmla="*/ 20098 w 599884"/>
                <a:gd name="connsiteY169" fmla="*/ 217170 h 348424"/>
                <a:gd name="connsiteX170" fmla="*/ 19717 w 599884"/>
                <a:gd name="connsiteY170" fmla="*/ 217170 h 348424"/>
                <a:gd name="connsiteX171" fmla="*/ 19431 w 599884"/>
                <a:gd name="connsiteY171" fmla="*/ 217551 h 348424"/>
                <a:gd name="connsiteX172" fmla="*/ 20098 w 599884"/>
                <a:gd name="connsiteY172" fmla="*/ 217837 h 348424"/>
                <a:gd name="connsiteX173" fmla="*/ 20098 w 599884"/>
                <a:gd name="connsiteY173" fmla="*/ 220790 h 348424"/>
                <a:gd name="connsiteX174" fmla="*/ 20669 w 599884"/>
                <a:gd name="connsiteY174" fmla="*/ 222123 h 348424"/>
                <a:gd name="connsiteX175" fmla="*/ 21336 w 599884"/>
                <a:gd name="connsiteY175" fmla="*/ 223075 h 348424"/>
                <a:gd name="connsiteX176" fmla="*/ 21717 w 599884"/>
                <a:gd name="connsiteY176" fmla="*/ 223456 h 348424"/>
                <a:gd name="connsiteX177" fmla="*/ 21336 w 599884"/>
                <a:gd name="connsiteY177" fmla="*/ 224123 h 348424"/>
                <a:gd name="connsiteX178" fmla="*/ 21050 w 599884"/>
                <a:gd name="connsiteY178" fmla="*/ 224409 h 348424"/>
                <a:gd name="connsiteX179" fmla="*/ 20383 w 599884"/>
                <a:gd name="connsiteY179" fmla="*/ 224695 h 348424"/>
                <a:gd name="connsiteX180" fmla="*/ 19717 w 599884"/>
                <a:gd name="connsiteY180" fmla="*/ 224409 h 348424"/>
                <a:gd name="connsiteX181" fmla="*/ 19431 w 599884"/>
                <a:gd name="connsiteY181" fmla="*/ 223742 h 348424"/>
                <a:gd name="connsiteX182" fmla="*/ 19050 w 599884"/>
                <a:gd name="connsiteY182" fmla="*/ 223742 h 348424"/>
                <a:gd name="connsiteX183" fmla="*/ 19050 w 599884"/>
                <a:gd name="connsiteY183" fmla="*/ 224409 h 348424"/>
                <a:gd name="connsiteX184" fmla="*/ 18764 w 599884"/>
                <a:gd name="connsiteY184" fmla="*/ 224409 h 348424"/>
                <a:gd name="connsiteX185" fmla="*/ 18764 w 599884"/>
                <a:gd name="connsiteY185" fmla="*/ 223742 h 348424"/>
                <a:gd name="connsiteX186" fmla="*/ 18098 w 599884"/>
                <a:gd name="connsiteY186" fmla="*/ 223075 h 348424"/>
                <a:gd name="connsiteX187" fmla="*/ 17431 w 599884"/>
                <a:gd name="connsiteY187" fmla="*/ 223075 h 348424"/>
                <a:gd name="connsiteX188" fmla="*/ 17431 w 599884"/>
                <a:gd name="connsiteY188" fmla="*/ 223742 h 348424"/>
                <a:gd name="connsiteX189" fmla="*/ 17717 w 599884"/>
                <a:gd name="connsiteY189" fmla="*/ 224123 h 348424"/>
                <a:gd name="connsiteX190" fmla="*/ 18098 w 599884"/>
                <a:gd name="connsiteY190" fmla="*/ 224695 h 348424"/>
                <a:gd name="connsiteX191" fmla="*/ 17431 w 599884"/>
                <a:gd name="connsiteY191" fmla="*/ 224409 h 348424"/>
                <a:gd name="connsiteX192" fmla="*/ 17431 w 599884"/>
                <a:gd name="connsiteY192" fmla="*/ 225076 h 348424"/>
                <a:gd name="connsiteX193" fmla="*/ 16764 w 599884"/>
                <a:gd name="connsiteY193" fmla="*/ 225362 h 348424"/>
                <a:gd name="connsiteX194" fmla="*/ 16097 w 599884"/>
                <a:gd name="connsiteY194" fmla="*/ 224695 h 348424"/>
                <a:gd name="connsiteX195" fmla="*/ 16764 w 599884"/>
                <a:gd name="connsiteY195" fmla="*/ 222409 h 348424"/>
                <a:gd name="connsiteX196" fmla="*/ 16478 w 599884"/>
                <a:gd name="connsiteY196" fmla="*/ 221742 h 348424"/>
                <a:gd name="connsiteX197" fmla="*/ 17050 w 599884"/>
                <a:gd name="connsiteY197" fmla="*/ 220123 h 348424"/>
                <a:gd name="connsiteX198" fmla="*/ 16764 w 599884"/>
                <a:gd name="connsiteY198" fmla="*/ 218789 h 348424"/>
                <a:gd name="connsiteX199" fmla="*/ 17050 w 599884"/>
                <a:gd name="connsiteY199" fmla="*/ 214598 h 348424"/>
                <a:gd name="connsiteX200" fmla="*/ 15811 w 599884"/>
                <a:gd name="connsiteY200" fmla="*/ 212598 h 348424"/>
                <a:gd name="connsiteX201" fmla="*/ 14097 w 599884"/>
                <a:gd name="connsiteY201" fmla="*/ 211646 h 348424"/>
                <a:gd name="connsiteX202" fmla="*/ 13525 w 599884"/>
                <a:gd name="connsiteY202" fmla="*/ 211646 h 348424"/>
                <a:gd name="connsiteX203" fmla="*/ 12859 w 599884"/>
                <a:gd name="connsiteY203" fmla="*/ 212312 h 348424"/>
                <a:gd name="connsiteX204" fmla="*/ 12478 w 599884"/>
                <a:gd name="connsiteY204" fmla="*/ 212312 h 348424"/>
                <a:gd name="connsiteX205" fmla="*/ 12478 w 599884"/>
                <a:gd name="connsiteY205" fmla="*/ 210979 h 348424"/>
                <a:gd name="connsiteX206" fmla="*/ 12192 w 599884"/>
                <a:gd name="connsiteY206" fmla="*/ 210598 h 348424"/>
                <a:gd name="connsiteX207" fmla="*/ 11811 w 599884"/>
                <a:gd name="connsiteY207" fmla="*/ 211265 h 348424"/>
                <a:gd name="connsiteX208" fmla="*/ 11525 w 599884"/>
                <a:gd name="connsiteY208" fmla="*/ 211646 h 348424"/>
                <a:gd name="connsiteX209" fmla="*/ 10858 w 599884"/>
                <a:gd name="connsiteY209" fmla="*/ 211931 h 348424"/>
                <a:gd name="connsiteX210" fmla="*/ 10573 w 599884"/>
                <a:gd name="connsiteY210" fmla="*/ 212312 h 348424"/>
                <a:gd name="connsiteX211" fmla="*/ 10573 w 599884"/>
                <a:gd name="connsiteY211" fmla="*/ 212884 h 348424"/>
                <a:gd name="connsiteX212" fmla="*/ 10858 w 599884"/>
                <a:gd name="connsiteY212" fmla="*/ 213550 h 348424"/>
                <a:gd name="connsiteX213" fmla="*/ 9239 w 599884"/>
                <a:gd name="connsiteY213" fmla="*/ 214884 h 348424"/>
                <a:gd name="connsiteX214" fmla="*/ 9239 w 599884"/>
                <a:gd name="connsiteY214" fmla="*/ 215551 h 348424"/>
                <a:gd name="connsiteX215" fmla="*/ 8858 w 599884"/>
                <a:gd name="connsiteY215" fmla="*/ 215837 h 348424"/>
                <a:gd name="connsiteX216" fmla="*/ 8192 w 599884"/>
                <a:gd name="connsiteY216" fmla="*/ 215551 h 348424"/>
                <a:gd name="connsiteX217" fmla="*/ 7620 w 599884"/>
                <a:gd name="connsiteY217" fmla="*/ 215551 h 348424"/>
                <a:gd name="connsiteX218" fmla="*/ 7620 w 599884"/>
                <a:gd name="connsiteY218" fmla="*/ 216218 h 348424"/>
                <a:gd name="connsiteX219" fmla="*/ 8858 w 599884"/>
                <a:gd name="connsiteY219" fmla="*/ 216884 h 348424"/>
                <a:gd name="connsiteX220" fmla="*/ 8858 w 599884"/>
                <a:gd name="connsiteY220" fmla="*/ 218789 h 348424"/>
                <a:gd name="connsiteX221" fmla="*/ 8192 w 599884"/>
                <a:gd name="connsiteY221" fmla="*/ 219170 h 348424"/>
                <a:gd name="connsiteX222" fmla="*/ 8192 w 599884"/>
                <a:gd name="connsiteY222" fmla="*/ 219837 h 348424"/>
                <a:gd name="connsiteX223" fmla="*/ 7906 w 599884"/>
                <a:gd name="connsiteY223" fmla="*/ 220504 h 348424"/>
                <a:gd name="connsiteX224" fmla="*/ 7620 w 599884"/>
                <a:gd name="connsiteY224" fmla="*/ 220790 h 348424"/>
                <a:gd name="connsiteX225" fmla="*/ 6953 w 599884"/>
                <a:gd name="connsiteY225" fmla="*/ 219456 h 348424"/>
                <a:gd name="connsiteX226" fmla="*/ 6572 w 599884"/>
                <a:gd name="connsiteY226" fmla="*/ 219456 h 348424"/>
                <a:gd name="connsiteX227" fmla="*/ 6572 w 599884"/>
                <a:gd name="connsiteY227" fmla="*/ 219170 h 348424"/>
                <a:gd name="connsiteX228" fmla="*/ 4667 w 599884"/>
                <a:gd name="connsiteY228" fmla="*/ 219170 h 348424"/>
                <a:gd name="connsiteX229" fmla="*/ 4286 w 599884"/>
                <a:gd name="connsiteY229" fmla="*/ 218789 h 348424"/>
                <a:gd name="connsiteX230" fmla="*/ 3619 w 599884"/>
                <a:gd name="connsiteY230" fmla="*/ 219170 h 348424"/>
                <a:gd name="connsiteX231" fmla="*/ 3334 w 599884"/>
                <a:gd name="connsiteY231" fmla="*/ 219456 h 348424"/>
                <a:gd name="connsiteX232" fmla="*/ 2667 w 599884"/>
                <a:gd name="connsiteY232" fmla="*/ 219837 h 348424"/>
                <a:gd name="connsiteX233" fmla="*/ 2286 w 599884"/>
                <a:gd name="connsiteY233" fmla="*/ 219456 h 348424"/>
                <a:gd name="connsiteX234" fmla="*/ 2000 w 599884"/>
                <a:gd name="connsiteY234" fmla="*/ 218504 h 348424"/>
                <a:gd name="connsiteX235" fmla="*/ 2000 w 599884"/>
                <a:gd name="connsiteY235" fmla="*/ 216218 h 348424"/>
                <a:gd name="connsiteX236" fmla="*/ 2286 w 599884"/>
                <a:gd name="connsiteY236" fmla="*/ 214884 h 348424"/>
                <a:gd name="connsiteX237" fmla="*/ 3619 w 599884"/>
                <a:gd name="connsiteY237" fmla="*/ 212598 h 348424"/>
                <a:gd name="connsiteX238" fmla="*/ 4667 w 599884"/>
                <a:gd name="connsiteY238" fmla="*/ 209931 h 348424"/>
                <a:gd name="connsiteX239" fmla="*/ 3619 w 599884"/>
                <a:gd name="connsiteY239" fmla="*/ 209645 h 348424"/>
                <a:gd name="connsiteX240" fmla="*/ 3334 w 599884"/>
                <a:gd name="connsiteY240" fmla="*/ 206693 h 348424"/>
                <a:gd name="connsiteX241" fmla="*/ 2667 w 599884"/>
                <a:gd name="connsiteY241" fmla="*/ 204025 h 348424"/>
                <a:gd name="connsiteX242" fmla="*/ 2953 w 599884"/>
                <a:gd name="connsiteY242" fmla="*/ 202787 h 348424"/>
                <a:gd name="connsiteX243" fmla="*/ 2667 w 599884"/>
                <a:gd name="connsiteY243" fmla="*/ 202121 h 348424"/>
                <a:gd name="connsiteX244" fmla="*/ 2286 w 599884"/>
                <a:gd name="connsiteY244" fmla="*/ 201740 h 348424"/>
                <a:gd name="connsiteX245" fmla="*/ 667 w 599884"/>
                <a:gd name="connsiteY245" fmla="*/ 202121 h 348424"/>
                <a:gd name="connsiteX246" fmla="*/ 381 w 599884"/>
                <a:gd name="connsiteY246" fmla="*/ 201740 h 348424"/>
                <a:gd name="connsiteX247" fmla="*/ 0 w 599884"/>
                <a:gd name="connsiteY247" fmla="*/ 201073 h 348424"/>
                <a:gd name="connsiteX248" fmla="*/ 381 w 599884"/>
                <a:gd name="connsiteY248" fmla="*/ 200501 h 348424"/>
                <a:gd name="connsiteX249" fmla="*/ 667 w 599884"/>
                <a:gd name="connsiteY249" fmla="*/ 200120 h 348424"/>
                <a:gd name="connsiteX250" fmla="*/ 1333 w 599884"/>
                <a:gd name="connsiteY250" fmla="*/ 200120 h 348424"/>
                <a:gd name="connsiteX251" fmla="*/ 1715 w 599884"/>
                <a:gd name="connsiteY251" fmla="*/ 199835 h 348424"/>
                <a:gd name="connsiteX252" fmla="*/ 2000 w 599884"/>
                <a:gd name="connsiteY252" fmla="*/ 199168 h 348424"/>
                <a:gd name="connsiteX253" fmla="*/ 1715 w 599884"/>
                <a:gd name="connsiteY253" fmla="*/ 198120 h 348424"/>
                <a:gd name="connsiteX254" fmla="*/ 2000 w 599884"/>
                <a:gd name="connsiteY254" fmla="*/ 197548 h 348424"/>
                <a:gd name="connsiteX255" fmla="*/ 3334 w 599884"/>
                <a:gd name="connsiteY255" fmla="*/ 197168 h 348424"/>
                <a:gd name="connsiteX256" fmla="*/ 4286 w 599884"/>
                <a:gd name="connsiteY256" fmla="*/ 196501 h 348424"/>
                <a:gd name="connsiteX257" fmla="*/ 4667 w 599884"/>
                <a:gd name="connsiteY257" fmla="*/ 195834 h 348424"/>
                <a:gd name="connsiteX258" fmla="*/ 4953 w 599884"/>
                <a:gd name="connsiteY258" fmla="*/ 193262 h 348424"/>
                <a:gd name="connsiteX259" fmla="*/ 4953 w 599884"/>
                <a:gd name="connsiteY259" fmla="*/ 192596 h 348424"/>
                <a:gd name="connsiteX260" fmla="*/ 4286 w 599884"/>
                <a:gd name="connsiteY260" fmla="*/ 192596 h 348424"/>
                <a:gd name="connsiteX261" fmla="*/ 3619 w 599884"/>
                <a:gd name="connsiteY261" fmla="*/ 193262 h 348424"/>
                <a:gd name="connsiteX262" fmla="*/ 2953 w 599884"/>
                <a:gd name="connsiteY262" fmla="*/ 193548 h 348424"/>
                <a:gd name="connsiteX263" fmla="*/ 2286 w 599884"/>
                <a:gd name="connsiteY263" fmla="*/ 193262 h 348424"/>
                <a:gd name="connsiteX264" fmla="*/ 2000 w 599884"/>
                <a:gd name="connsiteY264" fmla="*/ 192881 h 348424"/>
                <a:gd name="connsiteX265" fmla="*/ 2000 w 599884"/>
                <a:gd name="connsiteY265" fmla="*/ 191643 h 348424"/>
                <a:gd name="connsiteX266" fmla="*/ 1715 w 599884"/>
                <a:gd name="connsiteY266" fmla="*/ 191262 h 348424"/>
                <a:gd name="connsiteX267" fmla="*/ 1333 w 599884"/>
                <a:gd name="connsiteY267" fmla="*/ 191262 h 348424"/>
                <a:gd name="connsiteX268" fmla="*/ 667 w 599884"/>
                <a:gd name="connsiteY268" fmla="*/ 191929 h 348424"/>
                <a:gd name="connsiteX269" fmla="*/ 381 w 599884"/>
                <a:gd name="connsiteY269" fmla="*/ 191929 h 348424"/>
                <a:gd name="connsiteX270" fmla="*/ 0 w 599884"/>
                <a:gd name="connsiteY270" fmla="*/ 191643 h 348424"/>
                <a:gd name="connsiteX271" fmla="*/ 0 w 599884"/>
                <a:gd name="connsiteY271" fmla="*/ 190976 h 348424"/>
                <a:gd name="connsiteX272" fmla="*/ 381 w 599884"/>
                <a:gd name="connsiteY272" fmla="*/ 190310 h 348424"/>
                <a:gd name="connsiteX273" fmla="*/ 1048 w 599884"/>
                <a:gd name="connsiteY273" fmla="*/ 189929 h 348424"/>
                <a:gd name="connsiteX274" fmla="*/ 1333 w 599884"/>
                <a:gd name="connsiteY274" fmla="*/ 189262 h 348424"/>
                <a:gd name="connsiteX275" fmla="*/ 2286 w 599884"/>
                <a:gd name="connsiteY275" fmla="*/ 188309 h 348424"/>
                <a:gd name="connsiteX276" fmla="*/ 2953 w 599884"/>
                <a:gd name="connsiteY276" fmla="*/ 188309 h 348424"/>
                <a:gd name="connsiteX277" fmla="*/ 3334 w 599884"/>
                <a:gd name="connsiteY277" fmla="*/ 188023 h 348424"/>
                <a:gd name="connsiteX278" fmla="*/ 3619 w 599884"/>
                <a:gd name="connsiteY278" fmla="*/ 187357 h 348424"/>
                <a:gd name="connsiteX279" fmla="*/ 3619 w 599884"/>
                <a:gd name="connsiteY279" fmla="*/ 185356 h 348424"/>
                <a:gd name="connsiteX280" fmla="*/ 2953 w 599884"/>
                <a:gd name="connsiteY280" fmla="*/ 184023 h 348424"/>
                <a:gd name="connsiteX281" fmla="*/ 4286 w 599884"/>
                <a:gd name="connsiteY281" fmla="*/ 183356 h 348424"/>
                <a:gd name="connsiteX282" fmla="*/ 4667 w 599884"/>
                <a:gd name="connsiteY282" fmla="*/ 183071 h 348424"/>
                <a:gd name="connsiteX283" fmla="*/ 4000 w 599884"/>
                <a:gd name="connsiteY283" fmla="*/ 181737 h 348424"/>
                <a:gd name="connsiteX284" fmla="*/ 4286 w 599884"/>
                <a:gd name="connsiteY284" fmla="*/ 181070 h 348424"/>
                <a:gd name="connsiteX285" fmla="*/ 4953 w 599884"/>
                <a:gd name="connsiteY285" fmla="*/ 180785 h 348424"/>
                <a:gd name="connsiteX286" fmla="*/ 4953 w 599884"/>
                <a:gd name="connsiteY286" fmla="*/ 180118 h 348424"/>
                <a:gd name="connsiteX287" fmla="*/ 5239 w 599884"/>
                <a:gd name="connsiteY287" fmla="*/ 179451 h 348424"/>
                <a:gd name="connsiteX288" fmla="*/ 5905 w 599884"/>
                <a:gd name="connsiteY288" fmla="*/ 179451 h 348424"/>
                <a:gd name="connsiteX289" fmla="*/ 6572 w 599884"/>
                <a:gd name="connsiteY289" fmla="*/ 179832 h 348424"/>
                <a:gd name="connsiteX290" fmla="*/ 6953 w 599884"/>
                <a:gd name="connsiteY290" fmla="*/ 180404 h 348424"/>
                <a:gd name="connsiteX291" fmla="*/ 6953 w 599884"/>
                <a:gd name="connsiteY291" fmla="*/ 181737 h 348424"/>
                <a:gd name="connsiteX292" fmla="*/ 7239 w 599884"/>
                <a:gd name="connsiteY292" fmla="*/ 182404 h 348424"/>
                <a:gd name="connsiteX293" fmla="*/ 7906 w 599884"/>
                <a:gd name="connsiteY293" fmla="*/ 182785 h 348424"/>
                <a:gd name="connsiteX294" fmla="*/ 9239 w 599884"/>
                <a:gd name="connsiteY294" fmla="*/ 182785 h 348424"/>
                <a:gd name="connsiteX295" fmla="*/ 9525 w 599884"/>
                <a:gd name="connsiteY295" fmla="*/ 182118 h 348424"/>
                <a:gd name="connsiteX296" fmla="*/ 10192 w 599884"/>
                <a:gd name="connsiteY296" fmla="*/ 181737 h 348424"/>
                <a:gd name="connsiteX297" fmla="*/ 10573 w 599884"/>
                <a:gd name="connsiteY297" fmla="*/ 181070 h 348424"/>
                <a:gd name="connsiteX298" fmla="*/ 10573 w 599884"/>
                <a:gd name="connsiteY298" fmla="*/ 180404 h 348424"/>
                <a:gd name="connsiteX299" fmla="*/ 10858 w 599884"/>
                <a:gd name="connsiteY299" fmla="*/ 179832 h 348424"/>
                <a:gd name="connsiteX300" fmla="*/ 10858 w 599884"/>
                <a:gd name="connsiteY300" fmla="*/ 179165 h 348424"/>
                <a:gd name="connsiteX301" fmla="*/ 11525 w 599884"/>
                <a:gd name="connsiteY301" fmla="*/ 178784 h 348424"/>
                <a:gd name="connsiteX302" fmla="*/ 11811 w 599884"/>
                <a:gd name="connsiteY302" fmla="*/ 178498 h 348424"/>
                <a:gd name="connsiteX303" fmla="*/ 13144 w 599884"/>
                <a:gd name="connsiteY303" fmla="*/ 179165 h 348424"/>
                <a:gd name="connsiteX304" fmla="*/ 13525 w 599884"/>
                <a:gd name="connsiteY304" fmla="*/ 178498 h 348424"/>
                <a:gd name="connsiteX305" fmla="*/ 14764 w 599884"/>
                <a:gd name="connsiteY305" fmla="*/ 177832 h 348424"/>
                <a:gd name="connsiteX306" fmla="*/ 15430 w 599884"/>
                <a:gd name="connsiteY306" fmla="*/ 177832 h 348424"/>
                <a:gd name="connsiteX307" fmla="*/ 15811 w 599884"/>
                <a:gd name="connsiteY307" fmla="*/ 177165 h 348424"/>
                <a:gd name="connsiteX308" fmla="*/ 16097 w 599884"/>
                <a:gd name="connsiteY308" fmla="*/ 176879 h 348424"/>
                <a:gd name="connsiteX309" fmla="*/ 16478 w 599884"/>
                <a:gd name="connsiteY309" fmla="*/ 176213 h 348424"/>
                <a:gd name="connsiteX310" fmla="*/ 16478 w 599884"/>
                <a:gd name="connsiteY310" fmla="*/ 175165 h 348424"/>
                <a:gd name="connsiteX311" fmla="*/ 17050 w 599884"/>
                <a:gd name="connsiteY311" fmla="*/ 175165 h 348424"/>
                <a:gd name="connsiteX312" fmla="*/ 17050 w 599884"/>
                <a:gd name="connsiteY312" fmla="*/ 175831 h 348424"/>
                <a:gd name="connsiteX313" fmla="*/ 17431 w 599884"/>
                <a:gd name="connsiteY313" fmla="*/ 176498 h 348424"/>
                <a:gd name="connsiteX314" fmla="*/ 18098 w 599884"/>
                <a:gd name="connsiteY314" fmla="*/ 176498 h 348424"/>
                <a:gd name="connsiteX315" fmla="*/ 19050 w 599884"/>
                <a:gd name="connsiteY315" fmla="*/ 175546 h 348424"/>
                <a:gd name="connsiteX316" fmla="*/ 19431 w 599884"/>
                <a:gd name="connsiteY316" fmla="*/ 174879 h 348424"/>
                <a:gd name="connsiteX317" fmla="*/ 19717 w 599884"/>
                <a:gd name="connsiteY317" fmla="*/ 174498 h 348424"/>
                <a:gd name="connsiteX318" fmla="*/ 20098 w 599884"/>
                <a:gd name="connsiteY318" fmla="*/ 173927 h 348424"/>
                <a:gd name="connsiteX319" fmla="*/ 20098 w 599884"/>
                <a:gd name="connsiteY319" fmla="*/ 173260 h 348424"/>
                <a:gd name="connsiteX320" fmla="*/ 17717 w 599884"/>
                <a:gd name="connsiteY320" fmla="*/ 173260 h 348424"/>
                <a:gd name="connsiteX321" fmla="*/ 17431 w 599884"/>
                <a:gd name="connsiteY321" fmla="*/ 172593 h 348424"/>
                <a:gd name="connsiteX322" fmla="*/ 17431 w 599884"/>
                <a:gd name="connsiteY322" fmla="*/ 133160 h 348424"/>
                <a:gd name="connsiteX323" fmla="*/ 18098 w 599884"/>
                <a:gd name="connsiteY323" fmla="*/ 132874 h 348424"/>
                <a:gd name="connsiteX324" fmla="*/ 30194 w 599884"/>
                <a:gd name="connsiteY324" fmla="*/ 130207 h 348424"/>
                <a:gd name="connsiteX325" fmla="*/ 41053 w 599884"/>
                <a:gd name="connsiteY325" fmla="*/ 127921 h 348424"/>
                <a:gd name="connsiteX326" fmla="*/ 67627 w 599884"/>
                <a:gd name="connsiteY326" fmla="*/ 122015 h 348424"/>
                <a:gd name="connsiteX327" fmla="*/ 77152 w 599884"/>
                <a:gd name="connsiteY327" fmla="*/ 119729 h 348424"/>
                <a:gd name="connsiteX328" fmla="*/ 90583 w 599884"/>
                <a:gd name="connsiteY328" fmla="*/ 117158 h 348424"/>
                <a:gd name="connsiteX329" fmla="*/ 94488 w 599884"/>
                <a:gd name="connsiteY329" fmla="*/ 116110 h 348424"/>
                <a:gd name="connsiteX330" fmla="*/ 113252 w 599884"/>
                <a:gd name="connsiteY330" fmla="*/ 112204 h 348424"/>
                <a:gd name="connsiteX331" fmla="*/ 112871 w 599884"/>
                <a:gd name="connsiteY331" fmla="*/ 111538 h 348424"/>
                <a:gd name="connsiteX332" fmla="*/ 113252 w 599884"/>
                <a:gd name="connsiteY332" fmla="*/ 111252 h 348424"/>
                <a:gd name="connsiteX333" fmla="*/ 114586 w 599884"/>
                <a:gd name="connsiteY333" fmla="*/ 110871 h 348424"/>
                <a:gd name="connsiteX334" fmla="*/ 115824 w 599884"/>
                <a:gd name="connsiteY334" fmla="*/ 110204 h 348424"/>
                <a:gd name="connsiteX335" fmla="*/ 119158 w 599884"/>
                <a:gd name="connsiteY335" fmla="*/ 109919 h 348424"/>
                <a:gd name="connsiteX336" fmla="*/ 121444 w 599884"/>
                <a:gd name="connsiteY336" fmla="*/ 109252 h 348424"/>
                <a:gd name="connsiteX337" fmla="*/ 123444 w 599884"/>
                <a:gd name="connsiteY337" fmla="*/ 108871 h 348424"/>
                <a:gd name="connsiteX338" fmla="*/ 126016 w 599884"/>
                <a:gd name="connsiteY338" fmla="*/ 108299 h 348424"/>
                <a:gd name="connsiteX339" fmla="*/ 128969 w 599884"/>
                <a:gd name="connsiteY339" fmla="*/ 107918 h 348424"/>
                <a:gd name="connsiteX340" fmla="*/ 132302 w 599884"/>
                <a:gd name="connsiteY340" fmla="*/ 106966 h 348424"/>
                <a:gd name="connsiteX341" fmla="*/ 136874 w 599884"/>
                <a:gd name="connsiteY341" fmla="*/ 106299 h 348424"/>
                <a:gd name="connsiteX342" fmla="*/ 139446 w 599884"/>
                <a:gd name="connsiteY342" fmla="*/ 106299 h 348424"/>
                <a:gd name="connsiteX343" fmla="*/ 139160 w 599884"/>
                <a:gd name="connsiteY343" fmla="*/ 104966 h 348424"/>
                <a:gd name="connsiteX344" fmla="*/ 139160 w 599884"/>
                <a:gd name="connsiteY344" fmla="*/ 102679 h 348424"/>
                <a:gd name="connsiteX345" fmla="*/ 138874 w 599884"/>
                <a:gd name="connsiteY345" fmla="*/ 101727 h 348424"/>
                <a:gd name="connsiteX346" fmla="*/ 137541 w 599884"/>
                <a:gd name="connsiteY346" fmla="*/ 100394 h 348424"/>
                <a:gd name="connsiteX347" fmla="*/ 136874 w 599884"/>
                <a:gd name="connsiteY347" fmla="*/ 100013 h 348424"/>
                <a:gd name="connsiteX348" fmla="*/ 136207 w 599884"/>
                <a:gd name="connsiteY348" fmla="*/ 99060 h 348424"/>
                <a:gd name="connsiteX349" fmla="*/ 136207 w 599884"/>
                <a:gd name="connsiteY349" fmla="*/ 98774 h 348424"/>
                <a:gd name="connsiteX350" fmla="*/ 136493 w 599884"/>
                <a:gd name="connsiteY350" fmla="*/ 96774 h 348424"/>
                <a:gd name="connsiteX351" fmla="*/ 136874 w 599884"/>
                <a:gd name="connsiteY351" fmla="*/ 96107 h 348424"/>
                <a:gd name="connsiteX352" fmla="*/ 136874 w 599884"/>
                <a:gd name="connsiteY352" fmla="*/ 94107 h 348424"/>
                <a:gd name="connsiteX353" fmla="*/ 136493 w 599884"/>
                <a:gd name="connsiteY353" fmla="*/ 93821 h 348424"/>
                <a:gd name="connsiteX354" fmla="*/ 136493 w 599884"/>
                <a:gd name="connsiteY354" fmla="*/ 91821 h 348424"/>
                <a:gd name="connsiteX355" fmla="*/ 136207 w 599884"/>
                <a:gd name="connsiteY355" fmla="*/ 91154 h 348424"/>
                <a:gd name="connsiteX356" fmla="*/ 136207 w 599884"/>
                <a:gd name="connsiteY356" fmla="*/ 90869 h 348424"/>
                <a:gd name="connsiteX357" fmla="*/ 135922 w 599884"/>
                <a:gd name="connsiteY357" fmla="*/ 90583 h 348424"/>
                <a:gd name="connsiteX358" fmla="*/ 135541 w 599884"/>
                <a:gd name="connsiteY358" fmla="*/ 89916 h 348424"/>
                <a:gd name="connsiteX359" fmla="*/ 134874 w 599884"/>
                <a:gd name="connsiteY359" fmla="*/ 89249 h 348424"/>
                <a:gd name="connsiteX360" fmla="*/ 134588 w 599884"/>
                <a:gd name="connsiteY360" fmla="*/ 87916 h 348424"/>
                <a:gd name="connsiteX361" fmla="*/ 134207 w 599884"/>
                <a:gd name="connsiteY361" fmla="*/ 87630 h 348424"/>
                <a:gd name="connsiteX362" fmla="*/ 134207 w 599884"/>
                <a:gd name="connsiteY362" fmla="*/ 87249 h 348424"/>
                <a:gd name="connsiteX363" fmla="*/ 133255 w 599884"/>
                <a:gd name="connsiteY363" fmla="*/ 85916 h 348424"/>
                <a:gd name="connsiteX364" fmla="*/ 133255 w 599884"/>
                <a:gd name="connsiteY364" fmla="*/ 85630 h 348424"/>
                <a:gd name="connsiteX365" fmla="*/ 131921 w 599884"/>
                <a:gd name="connsiteY365" fmla="*/ 84011 h 348424"/>
                <a:gd name="connsiteX366" fmla="*/ 130969 w 599884"/>
                <a:gd name="connsiteY366" fmla="*/ 82010 h 348424"/>
                <a:gd name="connsiteX367" fmla="*/ 130588 w 599884"/>
                <a:gd name="connsiteY367" fmla="*/ 80391 h 348424"/>
                <a:gd name="connsiteX368" fmla="*/ 130588 w 599884"/>
                <a:gd name="connsiteY368" fmla="*/ 78772 h 348424"/>
                <a:gd name="connsiteX369" fmla="*/ 130302 w 599884"/>
                <a:gd name="connsiteY369" fmla="*/ 77438 h 348424"/>
                <a:gd name="connsiteX370" fmla="*/ 130302 w 599884"/>
                <a:gd name="connsiteY370" fmla="*/ 77057 h 348424"/>
                <a:gd name="connsiteX371" fmla="*/ 128969 w 599884"/>
                <a:gd name="connsiteY371" fmla="*/ 75819 h 348424"/>
                <a:gd name="connsiteX372" fmla="*/ 128683 w 599884"/>
                <a:gd name="connsiteY372" fmla="*/ 75819 h 348424"/>
                <a:gd name="connsiteX373" fmla="*/ 128302 w 599884"/>
                <a:gd name="connsiteY373" fmla="*/ 75152 h 348424"/>
                <a:gd name="connsiteX374" fmla="*/ 127063 w 599884"/>
                <a:gd name="connsiteY374" fmla="*/ 71533 h 348424"/>
                <a:gd name="connsiteX375" fmla="*/ 126397 w 599884"/>
                <a:gd name="connsiteY375" fmla="*/ 70866 h 348424"/>
                <a:gd name="connsiteX376" fmla="*/ 125349 w 599884"/>
                <a:gd name="connsiteY376" fmla="*/ 68199 h 348424"/>
                <a:gd name="connsiteX377" fmla="*/ 123730 w 599884"/>
                <a:gd name="connsiteY377" fmla="*/ 66294 h 348424"/>
                <a:gd name="connsiteX378" fmla="*/ 123730 w 599884"/>
                <a:gd name="connsiteY378" fmla="*/ 64008 h 348424"/>
                <a:gd name="connsiteX379" fmla="*/ 124682 w 599884"/>
                <a:gd name="connsiteY379" fmla="*/ 60674 h 348424"/>
                <a:gd name="connsiteX380" fmla="*/ 124682 w 599884"/>
                <a:gd name="connsiteY380" fmla="*/ 59055 h 348424"/>
                <a:gd name="connsiteX381" fmla="*/ 125063 w 599884"/>
                <a:gd name="connsiteY381" fmla="*/ 58674 h 348424"/>
                <a:gd name="connsiteX382" fmla="*/ 125730 w 599884"/>
                <a:gd name="connsiteY382" fmla="*/ 58388 h 348424"/>
                <a:gd name="connsiteX383" fmla="*/ 125730 w 599884"/>
                <a:gd name="connsiteY383" fmla="*/ 58102 h 348424"/>
                <a:gd name="connsiteX384" fmla="*/ 126016 w 599884"/>
                <a:gd name="connsiteY384" fmla="*/ 57721 h 348424"/>
                <a:gd name="connsiteX385" fmla="*/ 126397 w 599884"/>
                <a:gd name="connsiteY385" fmla="*/ 57721 h 348424"/>
                <a:gd name="connsiteX386" fmla="*/ 126682 w 599884"/>
                <a:gd name="connsiteY386" fmla="*/ 57436 h 348424"/>
                <a:gd name="connsiteX387" fmla="*/ 126682 w 599884"/>
                <a:gd name="connsiteY387" fmla="*/ 57055 h 348424"/>
                <a:gd name="connsiteX388" fmla="*/ 127063 w 599884"/>
                <a:gd name="connsiteY388" fmla="*/ 56769 h 348424"/>
                <a:gd name="connsiteX389" fmla="*/ 127063 w 599884"/>
                <a:gd name="connsiteY389" fmla="*/ 56388 h 348424"/>
                <a:gd name="connsiteX390" fmla="*/ 127349 w 599884"/>
                <a:gd name="connsiteY390" fmla="*/ 56102 h 348424"/>
                <a:gd name="connsiteX391" fmla="*/ 127635 w 599884"/>
                <a:gd name="connsiteY391" fmla="*/ 56102 h 348424"/>
                <a:gd name="connsiteX392" fmla="*/ 128016 w 599884"/>
                <a:gd name="connsiteY392" fmla="*/ 55721 h 348424"/>
                <a:gd name="connsiteX393" fmla="*/ 128016 w 599884"/>
                <a:gd name="connsiteY393" fmla="*/ 55435 h 348424"/>
                <a:gd name="connsiteX394" fmla="*/ 129635 w 599884"/>
                <a:gd name="connsiteY394" fmla="*/ 53816 h 348424"/>
                <a:gd name="connsiteX395" fmla="*/ 130302 w 599884"/>
                <a:gd name="connsiteY395" fmla="*/ 53435 h 348424"/>
                <a:gd name="connsiteX396" fmla="*/ 131636 w 599884"/>
                <a:gd name="connsiteY396" fmla="*/ 52102 h 348424"/>
                <a:gd name="connsiteX397" fmla="*/ 132588 w 599884"/>
                <a:gd name="connsiteY397" fmla="*/ 52102 h 348424"/>
                <a:gd name="connsiteX398" fmla="*/ 133921 w 599884"/>
                <a:gd name="connsiteY398" fmla="*/ 51816 h 348424"/>
                <a:gd name="connsiteX399" fmla="*/ 134874 w 599884"/>
                <a:gd name="connsiteY399" fmla="*/ 51816 h 348424"/>
                <a:gd name="connsiteX400" fmla="*/ 135922 w 599884"/>
                <a:gd name="connsiteY400" fmla="*/ 51530 h 348424"/>
                <a:gd name="connsiteX401" fmla="*/ 140494 w 599884"/>
                <a:gd name="connsiteY401" fmla="*/ 51530 h 348424"/>
                <a:gd name="connsiteX402" fmla="*/ 141446 w 599884"/>
                <a:gd name="connsiteY402" fmla="*/ 51816 h 348424"/>
                <a:gd name="connsiteX403" fmla="*/ 147733 w 599884"/>
                <a:gd name="connsiteY403" fmla="*/ 51816 h 348424"/>
                <a:gd name="connsiteX404" fmla="*/ 148304 w 599884"/>
                <a:gd name="connsiteY404" fmla="*/ 52102 h 348424"/>
                <a:gd name="connsiteX405" fmla="*/ 152590 w 599884"/>
                <a:gd name="connsiteY405" fmla="*/ 52102 h 348424"/>
                <a:gd name="connsiteX406" fmla="*/ 154591 w 599884"/>
                <a:gd name="connsiteY406" fmla="*/ 51816 h 348424"/>
                <a:gd name="connsiteX407" fmla="*/ 155543 w 599884"/>
                <a:gd name="connsiteY407" fmla="*/ 51530 h 348424"/>
                <a:gd name="connsiteX408" fmla="*/ 158877 w 599884"/>
                <a:gd name="connsiteY408" fmla="*/ 51530 h 348424"/>
                <a:gd name="connsiteX409" fmla="*/ 163068 w 599884"/>
                <a:gd name="connsiteY409" fmla="*/ 51149 h 348424"/>
                <a:gd name="connsiteX410" fmla="*/ 166021 w 599884"/>
                <a:gd name="connsiteY410" fmla="*/ 51149 h 348424"/>
                <a:gd name="connsiteX411" fmla="*/ 167069 w 599884"/>
                <a:gd name="connsiteY411" fmla="*/ 51530 h 348424"/>
                <a:gd name="connsiteX412" fmla="*/ 168021 w 599884"/>
                <a:gd name="connsiteY412" fmla="*/ 51530 h 348424"/>
                <a:gd name="connsiteX413" fmla="*/ 168973 w 599884"/>
                <a:gd name="connsiteY413" fmla="*/ 51816 h 348424"/>
                <a:gd name="connsiteX414" fmla="*/ 170688 w 599884"/>
                <a:gd name="connsiteY414" fmla="*/ 51816 h 348424"/>
                <a:gd name="connsiteX415" fmla="*/ 171926 w 599884"/>
                <a:gd name="connsiteY415" fmla="*/ 52102 h 348424"/>
                <a:gd name="connsiteX416" fmla="*/ 175260 w 599884"/>
                <a:gd name="connsiteY416" fmla="*/ 49816 h 348424"/>
                <a:gd name="connsiteX417" fmla="*/ 177546 w 599884"/>
                <a:gd name="connsiteY417" fmla="*/ 49149 h 348424"/>
                <a:gd name="connsiteX418" fmla="*/ 177546 w 599884"/>
                <a:gd name="connsiteY418" fmla="*/ 48863 h 348424"/>
                <a:gd name="connsiteX419" fmla="*/ 180213 w 599884"/>
                <a:gd name="connsiteY419" fmla="*/ 46196 h 348424"/>
                <a:gd name="connsiteX420" fmla="*/ 180499 w 599884"/>
                <a:gd name="connsiteY420" fmla="*/ 46196 h 348424"/>
                <a:gd name="connsiteX421" fmla="*/ 181832 w 599884"/>
                <a:gd name="connsiteY421" fmla="*/ 45910 h 348424"/>
                <a:gd name="connsiteX422" fmla="*/ 182499 w 599884"/>
                <a:gd name="connsiteY422" fmla="*/ 45910 h 348424"/>
                <a:gd name="connsiteX423" fmla="*/ 183451 w 599884"/>
                <a:gd name="connsiteY423" fmla="*/ 45625 h 348424"/>
                <a:gd name="connsiteX424" fmla="*/ 187357 w 599884"/>
                <a:gd name="connsiteY424" fmla="*/ 45244 h 348424"/>
                <a:gd name="connsiteX425" fmla="*/ 189357 w 599884"/>
                <a:gd name="connsiteY425" fmla="*/ 44958 h 348424"/>
                <a:gd name="connsiteX426" fmla="*/ 193262 w 599884"/>
                <a:gd name="connsiteY426" fmla="*/ 43910 h 348424"/>
                <a:gd name="connsiteX427" fmla="*/ 194977 w 599884"/>
                <a:gd name="connsiteY427" fmla="*/ 43910 h 348424"/>
                <a:gd name="connsiteX428" fmla="*/ 195644 w 599884"/>
                <a:gd name="connsiteY428" fmla="*/ 45625 h 348424"/>
                <a:gd name="connsiteX429" fmla="*/ 197263 w 599884"/>
                <a:gd name="connsiteY429" fmla="*/ 44958 h 348424"/>
                <a:gd name="connsiteX430" fmla="*/ 197929 w 599884"/>
                <a:gd name="connsiteY430" fmla="*/ 44577 h 348424"/>
                <a:gd name="connsiteX431" fmla="*/ 198215 w 599884"/>
                <a:gd name="connsiteY431" fmla="*/ 44577 h 348424"/>
                <a:gd name="connsiteX432" fmla="*/ 199168 w 599884"/>
                <a:gd name="connsiteY432" fmla="*/ 44291 h 348424"/>
                <a:gd name="connsiteX433" fmla="*/ 200882 w 599884"/>
                <a:gd name="connsiteY433" fmla="*/ 44291 h 348424"/>
                <a:gd name="connsiteX434" fmla="*/ 201549 w 599884"/>
                <a:gd name="connsiteY434" fmla="*/ 44577 h 348424"/>
                <a:gd name="connsiteX435" fmla="*/ 202501 w 599884"/>
                <a:gd name="connsiteY435" fmla="*/ 44577 h 348424"/>
                <a:gd name="connsiteX436" fmla="*/ 202787 w 599884"/>
                <a:gd name="connsiteY436" fmla="*/ 44291 h 348424"/>
                <a:gd name="connsiteX437" fmla="*/ 203454 w 599884"/>
                <a:gd name="connsiteY437" fmla="*/ 44291 h 348424"/>
                <a:gd name="connsiteX438" fmla="*/ 203454 w 599884"/>
                <a:gd name="connsiteY438" fmla="*/ 44577 h 348424"/>
                <a:gd name="connsiteX439" fmla="*/ 203835 w 599884"/>
                <a:gd name="connsiteY439" fmla="*/ 44291 h 348424"/>
                <a:gd name="connsiteX440" fmla="*/ 204121 w 599884"/>
                <a:gd name="connsiteY440" fmla="*/ 44291 h 348424"/>
                <a:gd name="connsiteX441" fmla="*/ 204121 w 599884"/>
                <a:gd name="connsiteY441" fmla="*/ 44958 h 348424"/>
                <a:gd name="connsiteX442" fmla="*/ 204502 w 599884"/>
                <a:gd name="connsiteY442" fmla="*/ 44577 h 348424"/>
                <a:gd name="connsiteX443" fmla="*/ 204788 w 599884"/>
                <a:gd name="connsiteY443" fmla="*/ 44958 h 348424"/>
                <a:gd name="connsiteX444" fmla="*/ 205073 w 599884"/>
                <a:gd name="connsiteY444" fmla="*/ 44577 h 348424"/>
                <a:gd name="connsiteX445" fmla="*/ 205454 w 599884"/>
                <a:gd name="connsiteY445" fmla="*/ 44577 h 348424"/>
                <a:gd name="connsiteX446" fmla="*/ 205740 w 599884"/>
                <a:gd name="connsiteY446" fmla="*/ 44291 h 348424"/>
                <a:gd name="connsiteX447" fmla="*/ 207073 w 599884"/>
                <a:gd name="connsiteY447" fmla="*/ 44958 h 348424"/>
                <a:gd name="connsiteX448" fmla="*/ 207073 w 599884"/>
                <a:gd name="connsiteY448" fmla="*/ 44577 h 348424"/>
                <a:gd name="connsiteX449" fmla="*/ 210407 w 599884"/>
                <a:gd name="connsiteY449" fmla="*/ 44577 h 348424"/>
                <a:gd name="connsiteX450" fmla="*/ 213646 w 599884"/>
                <a:gd name="connsiteY450" fmla="*/ 44958 h 348424"/>
                <a:gd name="connsiteX451" fmla="*/ 213931 w 599884"/>
                <a:gd name="connsiteY451" fmla="*/ 44958 h 348424"/>
                <a:gd name="connsiteX452" fmla="*/ 214598 w 599884"/>
                <a:gd name="connsiteY452" fmla="*/ 45244 h 348424"/>
                <a:gd name="connsiteX453" fmla="*/ 214979 w 599884"/>
                <a:gd name="connsiteY453" fmla="*/ 44958 h 348424"/>
                <a:gd name="connsiteX454" fmla="*/ 215265 w 599884"/>
                <a:gd name="connsiteY454" fmla="*/ 44958 h 348424"/>
                <a:gd name="connsiteX455" fmla="*/ 215932 w 599884"/>
                <a:gd name="connsiteY455" fmla="*/ 45244 h 348424"/>
                <a:gd name="connsiteX456" fmla="*/ 216313 w 599884"/>
                <a:gd name="connsiteY456" fmla="*/ 44958 h 348424"/>
                <a:gd name="connsiteX457" fmla="*/ 216313 w 599884"/>
                <a:gd name="connsiteY457" fmla="*/ 44577 h 348424"/>
                <a:gd name="connsiteX458" fmla="*/ 216884 w 599884"/>
                <a:gd name="connsiteY458" fmla="*/ 44577 h 348424"/>
                <a:gd name="connsiteX459" fmla="*/ 217551 w 599884"/>
                <a:gd name="connsiteY459" fmla="*/ 43625 h 348424"/>
                <a:gd name="connsiteX460" fmla="*/ 218884 w 599884"/>
                <a:gd name="connsiteY460" fmla="*/ 43244 h 348424"/>
                <a:gd name="connsiteX461" fmla="*/ 219837 w 599884"/>
                <a:gd name="connsiteY461" fmla="*/ 44291 h 348424"/>
                <a:gd name="connsiteX462" fmla="*/ 224123 w 599884"/>
                <a:gd name="connsiteY462" fmla="*/ 44291 h 348424"/>
                <a:gd name="connsiteX463" fmla="*/ 229743 w 599884"/>
                <a:gd name="connsiteY463" fmla="*/ 46577 h 348424"/>
                <a:gd name="connsiteX464" fmla="*/ 230410 w 599884"/>
                <a:gd name="connsiteY464" fmla="*/ 46577 h 348424"/>
                <a:gd name="connsiteX465" fmla="*/ 231648 w 599884"/>
                <a:gd name="connsiteY465" fmla="*/ 46863 h 348424"/>
                <a:gd name="connsiteX466" fmla="*/ 232029 w 599884"/>
                <a:gd name="connsiteY466" fmla="*/ 46863 h 348424"/>
                <a:gd name="connsiteX467" fmla="*/ 234601 w 599884"/>
                <a:gd name="connsiteY467" fmla="*/ 47244 h 348424"/>
                <a:gd name="connsiteX468" fmla="*/ 236315 w 599884"/>
                <a:gd name="connsiteY468" fmla="*/ 47244 h 348424"/>
                <a:gd name="connsiteX469" fmla="*/ 237934 w 599884"/>
                <a:gd name="connsiteY469" fmla="*/ 47530 h 348424"/>
                <a:gd name="connsiteX470" fmla="*/ 244792 w 599884"/>
                <a:gd name="connsiteY470" fmla="*/ 45625 h 348424"/>
                <a:gd name="connsiteX471" fmla="*/ 246126 w 599884"/>
                <a:gd name="connsiteY471" fmla="*/ 44291 h 348424"/>
                <a:gd name="connsiteX472" fmla="*/ 247459 w 599884"/>
                <a:gd name="connsiteY472" fmla="*/ 43910 h 348424"/>
                <a:gd name="connsiteX473" fmla="*/ 251746 w 599884"/>
                <a:gd name="connsiteY473" fmla="*/ 43244 h 348424"/>
                <a:gd name="connsiteX474" fmla="*/ 255270 w 599884"/>
                <a:gd name="connsiteY474" fmla="*/ 40958 h 348424"/>
                <a:gd name="connsiteX475" fmla="*/ 258604 w 599884"/>
                <a:gd name="connsiteY475" fmla="*/ 40958 h 348424"/>
                <a:gd name="connsiteX476" fmla="*/ 258890 w 599884"/>
                <a:gd name="connsiteY476" fmla="*/ 41339 h 348424"/>
                <a:gd name="connsiteX477" fmla="*/ 259271 w 599884"/>
                <a:gd name="connsiteY477" fmla="*/ 41339 h 348424"/>
                <a:gd name="connsiteX478" fmla="*/ 259937 w 599884"/>
                <a:gd name="connsiteY478" fmla="*/ 41624 h 348424"/>
                <a:gd name="connsiteX479" fmla="*/ 260223 w 599884"/>
                <a:gd name="connsiteY479" fmla="*/ 42005 h 348424"/>
                <a:gd name="connsiteX480" fmla="*/ 261175 w 599884"/>
                <a:gd name="connsiteY480" fmla="*/ 43244 h 348424"/>
                <a:gd name="connsiteX481" fmla="*/ 261175 w 599884"/>
                <a:gd name="connsiteY481" fmla="*/ 43625 h 348424"/>
                <a:gd name="connsiteX482" fmla="*/ 261556 w 599884"/>
                <a:gd name="connsiteY482" fmla="*/ 43910 h 348424"/>
                <a:gd name="connsiteX483" fmla="*/ 262223 w 599884"/>
                <a:gd name="connsiteY483" fmla="*/ 44291 h 348424"/>
                <a:gd name="connsiteX484" fmla="*/ 263557 w 599884"/>
                <a:gd name="connsiteY484" fmla="*/ 44291 h 348424"/>
                <a:gd name="connsiteX485" fmla="*/ 263842 w 599884"/>
                <a:gd name="connsiteY485" fmla="*/ 43910 h 348424"/>
                <a:gd name="connsiteX486" fmla="*/ 264128 w 599884"/>
                <a:gd name="connsiteY486" fmla="*/ 44291 h 348424"/>
                <a:gd name="connsiteX487" fmla="*/ 266128 w 599884"/>
                <a:gd name="connsiteY487" fmla="*/ 44291 h 348424"/>
                <a:gd name="connsiteX488" fmla="*/ 268129 w 599884"/>
                <a:gd name="connsiteY488" fmla="*/ 45244 h 348424"/>
                <a:gd name="connsiteX489" fmla="*/ 268415 w 599884"/>
                <a:gd name="connsiteY489" fmla="*/ 45244 h 348424"/>
                <a:gd name="connsiteX490" fmla="*/ 268415 w 599884"/>
                <a:gd name="connsiteY490" fmla="*/ 44577 h 348424"/>
                <a:gd name="connsiteX491" fmla="*/ 268796 w 599884"/>
                <a:gd name="connsiteY491" fmla="*/ 44291 h 348424"/>
                <a:gd name="connsiteX492" fmla="*/ 268796 w 599884"/>
                <a:gd name="connsiteY492" fmla="*/ 43910 h 348424"/>
                <a:gd name="connsiteX493" fmla="*/ 269081 w 599884"/>
                <a:gd name="connsiteY493" fmla="*/ 43244 h 348424"/>
                <a:gd name="connsiteX494" fmla="*/ 270129 w 599884"/>
                <a:gd name="connsiteY494" fmla="*/ 43244 h 348424"/>
                <a:gd name="connsiteX495" fmla="*/ 270700 w 599884"/>
                <a:gd name="connsiteY495" fmla="*/ 42958 h 348424"/>
                <a:gd name="connsiteX496" fmla="*/ 272701 w 599884"/>
                <a:gd name="connsiteY496" fmla="*/ 43625 h 348424"/>
                <a:gd name="connsiteX497" fmla="*/ 273082 w 599884"/>
                <a:gd name="connsiteY497" fmla="*/ 43910 h 348424"/>
                <a:gd name="connsiteX498" fmla="*/ 273367 w 599884"/>
                <a:gd name="connsiteY498" fmla="*/ 43910 h 348424"/>
                <a:gd name="connsiteX499" fmla="*/ 273653 w 599884"/>
                <a:gd name="connsiteY499" fmla="*/ 44291 h 348424"/>
                <a:gd name="connsiteX500" fmla="*/ 273653 w 599884"/>
                <a:gd name="connsiteY500" fmla="*/ 44577 h 348424"/>
                <a:gd name="connsiteX501" fmla="*/ 274034 w 599884"/>
                <a:gd name="connsiteY501" fmla="*/ 44958 h 348424"/>
                <a:gd name="connsiteX502" fmla="*/ 274320 w 599884"/>
                <a:gd name="connsiteY502" fmla="*/ 44958 h 348424"/>
                <a:gd name="connsiteX503" fmla="*/ 274701 w 599884"/>
                <a:gd name="connsiteY503" fmla="*/ 45244 h 348424"/>
                <a:gd name="connsiteX504" fmla="*/ 275368 w 599884"/>
                <a:gd name="connsiteY504" fmla="*/ 45244 h 348424"/>
                <a:gd name="connsiteX505" fmla="*/ 276606 w 599884"/>
                <a:gd name="connsiteY505" fmla="*/ 46577 h 348424"/>
                <a:gd name="connsiteX506" fmla="*/ 277273 w 599884"/>
                <a:gd name="connsiteY506" fmla="*/ 46196 h 348424"/>
                <a:gd name="connsiteX507" fmla="*/ 277940 w 599884"/>
                <a:gd name="connsiteY507" fmla="*/ 46196 h 348424"/>
                <a:gd name="connsiteX508" fmla="*/ 278321 w 599884"/>
                <a:gd name="connsiteY508" fmla="*/ 45910 h 348424"/>
                <a:gd name="connsiteX509" fmla="*/ 279273 w 599884"/>
                <a:gd name="connsiteY509" fmla="*/ 45910 h 348424"/>
                <a:gd name="connsiteX510" fmla="*/ 279273 w 599884"/>
                <a:gd name="connsiteY510" fmla="*/ 46196 h 348424"/>
                <a:gd name="connsiteX511" fmla="*/ 279559 w 599884"/>
                <a:gd name="connsiteY511" fmla="*/ 45910 h 348424"/>
                <a:gd name="connsiteX512" fmla="*/ 280225 w 599884"/>
                <a:gd name="connsiteY512" fmla="*/ 45910 h 348424"/>
                <a:gd name="connsiteX513" fmla="*/ 280225 w 599884"/>
                <a:gd name="connsiteY513" fmla="*/ 46196 h 348424"/>
                <a:gd name="connsiteX514" fmla="*/ 280892 w 599884"/>
                <a:gd name="connsiteY514" fmla="*/ 46577 h 348424"/>
                <a:gd name="connsiteX515" fmla="*/ 281559 w 599884"/>
                <a:gd name="connsiteY515" fmla="*/ 46577 h 348424"/>
                <a:gd name="connsiteX516" fmla="*/ 282226 w 599884"/>
                <a:gd name="connsiteY516" fmla="*/ 46196 h 348424"/>
                <a:gd name="connsiteX517" fmla="*/ 282892 w 599884"/>
                <a:gd name="connsiteY517" fmla="*/ 46196 h 348424"/>
                <a:gd name="connsiteX518" fmla="*/ 283178 w 599884"/>
                <a:gd name="connsiteY518" fmla="*/ 46863 h 348424"/>
                <a:gd name="connsiteX519" fmla="*/ 283845 w 599884"/>
                <a:gd name="connsiteY519" fmla="*/ 46863 h 348424"/>
                <a:gd name="connsiteX520" fmla="*/ 284512 w 599884"/>
                <a:gd name="connsiteY520" fmla="*/ 47244 h 348424"/>
                <a:gd name="connsiteX521" fmla="*/ 285178 w 599884"/>
                <a:gd name="connsiteY521" fmla="*/ 47244 h 348424"/>
                <a:gd name="connsiteX522" fmla="*/ 286512 w 599884"/>
                <a:gd name="connsiteY522" fmla="*/ 47911 h 348424"/>
                <a:gd name="connsiteX523" fmla="*/ 287846 w 599884"/>
                <a:gd name="connsiteY523" fmla="*/ 47911 h 348424"/>
                <a:gd name="connsiteX524" fmla="*/ 288417 w 599884"/>
                <a:gd name="connsiteY524" fmla="*/ 48196 h 348424"/>
                <a:gd name="connsiteX525" fmla="*/ 288798 w 599884"/>
                <a:gd name="connsiteY525" fmla="*/ 47911 h 348424"/>
                <a:gd name="connsiteX526" fmla="*/ 289084 w 599884"/>
                <a:gd name="connsiteY526" fmla="*/ 47911 h 348424"/>
                <a:gd name="connsiteX527" fmla="*/ 289084 w 599884"/>
                <a:gd name="connsiteY527" fmla="*/ 48196 h 348424"/>
                <a:gd name="connsiteX528" fmla="*/ 289465 w 599884"/>
                <a:gd name="connsiteY528" fmla="*/ 48577 h 348424"/>
                <a:gd name="connsiteX529" fmla="*/ 290132 w 599884"/>
                <a:gd name="connsiteY529" fmla="*/ 48577 h 348424"/>
                <a:gd name="connsiteX530" fmla="*/ 290132 w 599884"/>
                <a:gd name="connsiteY530" fmla="*/ 48863 h 348424"/>
                <a:gd name="connsiteX531" fmla="*/ 291084 w 599884"/>
                <a:gd name="connsiteY531" fmla="*/ 48863 h 348424"/>
                <a:gd name="connsiteX532" fmla="*/ 291751 w 599884"/>
                <a:gd name="connsiteY532" fmla="*/ 49149 h 348424"/>
                <a:gd name="connsiteX533" fmla="*/ 291751 w 599884"/>
                <a:gd name="connsiteY533" fmla="*/ 49530 h 348424"/>
                <a:gd name="connsiteX534" fmla="*/ 292036 w 599884"/>
                <a:gd name="connsiteY534" fmla="*/ 49530 h 348424"/>
                <a:gd name="connsiteX535" fmla="*/ 292417 w 599884"/>
                <a:gd name="connsiteY535" fmla="*/ 49816 h 348424"/>
                <a:gd name="connsiteX536" fmla="*/ 292703 w 599884"/>
                <a:gd name="connsiteY536" fmla="*/ 49816 h 348424"/>
                <a:gd name="connsiteX537" fmla="*/ 293751 w 599884"/>
                <a:gd name="connsiteY537" fmla="*/ 50197 h 348424"/>
                <a:gd name="connsiteX538" fmla="*/ 294037 w 599884"/>
                <a:gd name="connsiteY538" fmla="*/ 50483 h 348424"/>
                <a:gd name="connsiteX539" fmla="*/ 294989 w 599884"/>
                <a:gd name="connsiteY539" fmla="*/ 50483 h 348424"/>
                <a:gd name="connsiteX540" fmla="*/ 294989 w 599884"/>
                <a:gd name="connsiteY540" fmla="*/ 50197 h 348424"/>
                <a:gd name="connsiteX541" fmla="*/ 295370 w 599884"/>
                <a:gd name="connsiteY541" fmla="*/ 50197 h 348424"/>
                <a:gd name="connsiteX542" fmla="*/ 296037 w 599884"/>
                <a:gd name="connsiteY542" fmla="*/ 50483 h 348424"/>
                <a:gd name="connsiteX543" fmla="*/ 296037 w 599884"/>
                <a:gd name="connsiteY543" fmla="*/ 50864 h 348424"/>
                <a:gd name="connsiteX544" fmla="*/ 296704 w 599884"/>
                <a:gd name="connsiteY544" fmla="*/ 50483 h 348424"/>
                <a:gd name="connsiteX545" fmla="*/ 297275 w 599884"/>
                <a:gd name="connsiteY545" fmla="*/ 50483 h 348424"/>
                <a:gd name="connsiteX546" fmla="*/ 297656 w 599884"/>
                <a:gd name="connsiteY546" fmla="*/ 50864 h 348424"/>
                <a:gd name="connsiteX547" fmla="*/ 297942 w 599884"/>
                <a:gd name="connsiteY547" fmla="*/ 50864 h 348424"/>
                <a:gd name="connsiteX548" fmla="*/ 298609 w 599884"/>
                <a:gd name="connsiteY548" fmla="*/ 51530 h 348424"/>
                <a:gd name="connsiteX549" fmla="*/ 299657 w 599884"/>
                <a:gd name="connsiteY549" fmla="*/ 51530 h 348424"/>
                <a:gd name="connsiteX550" fmla="*/ 299942 w 599884"/>
                <a:gd name="connsiteY550" fmla="*/ 51816 h 348424"/>
                <a:gd name="connsiteX551" fmla="*/ 302609 w 599884"/>
                <a:gd name="connsiteY551" fmla="*/ 51149 h 348424"/>
                <a:gd name="connsiteX552" fmla="*/ 304228 w 599884"/>
                <a:gd name="connsiteY552" fmla="*/ 51816 h 348424"/>
                <a:gd name="connsiteX553" fmla="*/ 304514 w 599884"/>
                <a:gd name="connsiteY553" fmla="*/ 52102 h 348424"/>
                <a:gd name="connsiteX554" fmla="*/ 304895 w 599884"/>
                <a:gd name="connsiteY554" fmla="*/ 52102 h 348424"/>
                <a:gd name="connsiteX555" fmla="*/ 306800 w 599884"/>
                <a:gd name="connsiteY555" fmla="*/ 52483 h 348424"/>
                <a:gd name="connsiteX556" fmla="*/ 308800 w 599884"/>
                <a:gd name="connsiteY556" fmla="*/ 52483 h 348424"/>
                <a:gd name="connsiteX557" fmla="*/ 310801 w 599884"/>
                <a:gd name="connsiteY557" fmla="*/ 53150 h 348424"/>
                <a:gd name="connsiteX558" fmla="*/ 311467 w 599884"/>
                <a:gd name="connsiteY558" fmla="*/ 53435 h 348424"/>
                <a:gd name="connsiteX559" fmla="*/ 312420 w 599884"/>
                <a:gd name="connsiteY559" fmla="*/ 53816 h 348424"/>
                <a:gd name="connsiteX560" fmla="*/ 313373 w 599884"/>
                <a:gd name="connsiteY560" fmla="*/ 53816 h 348424"/>
                <a:gd name="connsiteX561" fmla="*/ 314039 w 599884"/>
                <a:gd name="connsiteY561" fmla="*/ 54102 h 348424"/>
                <a:gd name="connsiteX562" fmla="*/ 314706 w 599884"/>
                <a:gd name="connsiteY562" fmla="*/ 54102 h 348424"/>
                <a:gd name="connsiteX563" fmla="*/ 316706 w 599884"/>
                <a:gd name="connsiteY563" fmla="*/ 54769 h 348424"/>
                <a:gd name="connsiteX564" fmla="*/ 317373 w 599884"/>
                <a:gd name="connsiteY564" fmla="*/ 55054 h 348424"/>
                <a:gd name="connsiteX565" fmla="*/ 317944 w 599884"/>
                <a:gd name="connsiteY565" fmla="*/ 55054 h 348424"/>
                <a:gd name="connsiteX566" fmla="*/ 317944 w 599884"/>
                <a:gd name="connsiteY566" fmla="*/ 55435 h 348424"/>
                <a:gd name="connsiteX567" fmla="*/ 319278 w 599884"/>
                <a:gd name="connsiteY567" fmla="*/ 55435 h 348424"/>
                <a:gd name="connsiteX568" fmla="*/ 332423 w 599884"/>
                <a:gd name="connsiteY568" fmla="*/ 54769 h 348424"/>
                <a:gd name="connsiteX569" fmla="*/ 333089 w 599884"/>
                <a:gd name="connsiteY569" fmla="*/ 54769 h 348424"/>
                <a:gd name="connsiteX570" fmla="*/ 335090 w 599884"/>
                <a:gd name="connsiteY570" fmla="*/ 55054 h 348424"/>
                <a:gd name="connsiteX571" fmla="*/ 336994 w 599884"/>
                <a:gd name="connsiteY571" fmla="*/ 55054 h 348424"/>
                <a:gd name="connsiteX572" fmla="*/ 337661 w 599884"/>
                <a:gd name="connsiteY572" fmla="*/ 55435 h 348424"/>
                <a:gd name="connsiteX573" fmla="*/ 338614 w 599884"/>
                <a:gd name="connsiteY573" fmla="*/ 55435 h 348424"/>
                <a:gd name="connsiteX574" fmla="*/ 338995 w 599884"/>
                <a:gd name="connsiteY574" fmla="*/ 55721 h 348424"/>
                <a:gd name="connsiteX575" fmla="*/ 341281 w 599884"/>
                <a:gd name="connsiteY575" fmla="*/ 55721 h 348424"/>
                <a:gd name="connsiteX576" fmla="*/ 341567 w 599884"/>
                <a:gd name="connsiteY576" fmla="*/ 56102 h 348424"/>
                <a:gd name="connsiteX577" fmla="*/ 343567 w 599884"/>
                <a:gd name="connsiteY577" fmla="*/ 56102 h 348424"/>
                <a:gd name="connsiteX578" fmla="*/ 344234 w 599884"/>
                <a:gd name="connsiteY578" fmla="*/ 56388 h 348424"/>
                <a:gd name="connsiteX579" fmla="*/ 346900 w 599884"/>
                <a:gd name="connsiteY579" fmla="*/ 56388 h 348424"/>
                <a:gd name="connsiteX580" fmla="*/ 347472 w 599884"/>
                <a:gd name="connsiteY580" fmla="*/ 56102 h 348424"/>
                <a:gd name="connsiteX581" fmla="*/ 348139 w 599884"/>
                <a:gd name="connsiteY581" fmla="*/ 56102 h 348424"/>
                <a:gd name="connsiteX582" fmla="*/ 348805 w 599884"/>
                <a:gd name="connsiteY582" fmla="*/ 55721 h 348424"/>
                <a:gd name="connsiteX583" fmla="*/ 349186 w 599884"/>
                <a:gd name="connsiteY583" fmla="*/ 55435 h 348424"/>
                <a:gd name="connsiteX584" fmla="*/ 350425 w 599884"/>
                <a:gd name="connsiteY584" fmla="*/ 55435 h 348424"/>
                <a:gd name="connsiteX585" fmla="*/ 353092 w 599884"/>
                <a:gd name="connsiteY585" fmla="*/ 56769 h 348424"/>
                <a:gd name="connsiteX586" fmla="*/ 353378 w 599884"/>
                <a:gd name="connsiteY586" fmla="*/ 56769 h 348424"/>
                <a:gd name="connsiteX587" fmla="*/ 353759 w 599884"/>
                <a:gd name="connsiteY587" fmla="*/ 57055 h 348424"/>
                <a:gd name="connsiteX588" fmla="*/ 356044 w 599884"/>
                <a:gd name="connsiteY588" fmla="*/ 57055 h 348424"/>
                <a:gd name="connsiteX589" fmla="*/ 359664 w 599884"/>
                <a:gd name="connsiteY589" fmla="*/ 56769 h 348424"/>
                <a:gd name="connsiteX590" fmla="*/ 361950 w 599884"/>
                <a:gd name="connsiteY590" fmla="*/ 56769 h 348424"/>
                <a:gd name="connsiteX591" fmla="*/ 362903 w 599884"/>
                <a:gd name="connsiteY591" fmla="*/ 56388 h 348424"/>
                <a:gd name="connsiteX592" fmla="*/ 364617 w 599884"/>
                <a:gd name="connsiteY592" fmla="*/ 58007 h 348424"/>
                <a:gd name="connsiteX593" fmla="*/ 367189 w 599884"/>
                <a:gd name="connsiteY593" fmla="*/ 58007 h 348424"/>
                <a:gd name="connsiteX594" fmla="*/ 368522 w 599884"/>
                <a:gd name="connsiteY594" fmla="*/ 57721 h 348424"/>
                <a:gd name="connsiteX595" fmla="*/ 368808 w 599884"/>
                <a:gd name="connsiteY595" fmla="*/ 57721 h 348424"/>
                <a:gd name="connsiteX596" fmla="*/ 368808 w 599884"/>
                <a:gd name="connsiteY596" fmla="*/ 58007 h 348424"/>
                <a:gd name="connsiteX597" fmla="*/ 368808 w 599884"/>
                <a:gd name="connsiteY597" fmla="*/ 57721 h 348424"/>
                <a:gd name="connsiteX598" fmla="*/ 369189 w 599884"/>
                <a:gd name="connsiteY598" fmla="*/ 57436 h 348424"/>
                <a:gd name="connsiteX599" fmla="*/ 370808 w 599884"/>
                <a:gd name="connsiteY599" fmla="*/ 57436 h 348424"/>
                <a:gd name="connsiteX600" fmla="*/ 371475 w 599884"/>
                <a:gd name="connsiteY600" fmla="*/ 57055 h 348424"/>
                <a:gd name="connsiteX601" fmla="*/ 371761 w 599884"/>
                <a:gd name="connsiteY601" fmla="*/ 56769 h 348424"/>
                <a:gd name="connsiteX602" fmla="*/ 372809 w 599884"/>
                <a:gd name="connsiteY602" fmla="*/ 56769 h 348424"/>
                <a:gd name="connsiteX603" fmla="*/ 372809 w 599884"/>
                <a:gd name="connsiteY603" fmla="*/ 56388 h 348424"/>
                <a:gd name="connsiteX604" fmla="*/ 373094 w 599884"/>
                <a:gd name="connsiteY604" fmla="*/ 56388 h 348424"/>
                <a:gd name="connsiteX605" fmla="*/ 373761 w 599884"/>
                <a:gd name="connsiteY605" fmla="*/ 55721 h 348424"/>
                <a:gd name="connsiteX606" fmla="*/ 373761 w 599884"/>
                <a:gd name="connsiteY606" fmla="*/ 55435 h 348424"/>
                <a:gd name="connsiteX607" fmla="*/ 374142 w 599884"/>
                <a:gd name="connsiteY607" fmla="*/ 55435 h 348424"/>
                <a:gd name="connsiteX608" fmla="*/ 374142 w 599884"/>
                <a:gd name="connsiteY608" fmla="*/ 54769 h 348424"/>
                <a:gd name="connsiteX609" fmla="*/ 375094 w 599884"/>
                <a:gd name="connsiteY609" fmla="*/ 54102 h 348424"/>
                <a:gd name="connsiteX610" fmla="*/ 375380 w 599884"/>
                <a:gd name="connsiteY610" fmla="*/ 54102 h 348424"/>
                <a:gd name="connsiteX611" fmla="*/ 375380 w 599884"/>
                <a:gd name="connsiteY611" fmla="*/ 53816 h 348424"/>
                <a:gd name="connsiteX612" fmla="*/ 375761 w 599884"/>
                <a:gd name="connsiteY612" fmla="*/ 53435 h 348424"/>
                <a:gd name="connsiteX613" fmla="*/ 376714 w 599884"/>
                <a:gd name="connsiteY613" fmla="*/ 53435 h 348424"/>
                <a:gd name="connsiteX614" fmla="*/ 376714 w 599884"/>
                <a:gd name="connsiteY614" fmla="*/ 53150 h 348424"/>
                <a:gd name="connsiteX615" fmla="*/ 378047 w 599884"/>
                <a:gd name="connsiteY615" fmla="*/ 53150 h 348424"/>
                <a:gd name="connsiteX616" fmla="*/ 378047 w 599884"/>
                <a:gd name="connsiteY616" fmla="*/ 52769 h 348424"/>
                <a:gd name="connsiteX617" fmla="*/ 378714 w 599884"/>
                <a:gd name="connsiteY617" fmla="*/ 52102 h 348424"/>
                <a:gd name="connsiteX618" fmla="*/ 379000 w 599884"/>
                <a:gd name="connsiteY618" fmla="*/ 52483 h 348424"/>
                <a:gd name="connsiteX619" fmla="*/ 379667 w 599884"/>
                <a:gd name="connsiteY619" fmla="*/ 52102 h 348424"/>
                <a:gd name="connsiteX620" fmla="*/ 380048 w 599884"/>
                <a:gd name="connsiteY620" fmla="*/ 52102 h 348424"/>
                <a:gd name="connsiteX621" fmla="*/ 380048 w 599884"/>
                <a:gd name="connsiteY621" fmla="*/ 51816 h 348424"/>
                <a:gd name="connsiteX622" fmla="*/ 379667 w 599884"/>
                <a:gd name="connsiteY622" fmla="*/ 51149 h 348424"/>
                <a:gd name="connsiteX623" fmla="*/ 379667 w 599884"/>
                <a:gd name="connsiteY623" fmla="*/ 50197 h 348424"/>
                <a:gd name="connsiteX624" fmla="*/ 380048 w 599884"/>
                <a:gd name="connsiteY624" fmla="*/ 49530 h 348424"/>
                <a:gd name="connsiteX625" fmla="*/ 380048 w 599884"/>
                <a:gd name="connsiteY625" fmla="*/ 49149 h 348424"/>
                <a:gd name="connsiteX626" fmla="*/ 379667 w 599884"/>
                <a:gd name="connsiteY626" fmla="*/ 49149 h 348424"/>
                <a:gd name="connsiteX627" fmla="*/ 379381 w 599884"/>
                <a:gd name="connsiteY627" fmla="*/ 48863 h 348424"/>
                <a:gd name="connsiteX628" fmla="*/ 379000 w 599884"/>
                <a:gd name="connsiteY628" fmla="*/ 48863 h 348424"/>
                <a:gd name="connsiteX629" fmla="*/ 379000 w 599884"/>
                <a:gd name="connsiteY629" fmla="*/ 48577 h 348424"/>
                <a:gd name="connsiteX630" fmla="*/ 378333 w 599884"/>
                <a:gd name="connsiteY630" fmla="*/ 48196 h 348424"/>
                <a:gd name="connsiteX631" fmla="*/ 378047 w 599884"/>
                <a:gd name="connsiteY631" fmla="*/ 47530 h 348424"/>
                <a:gd name="connsiteX632" fmla="*/ 378047 w 599884"/>
                <a:gd name="connsiteY632" fmla="*/ 46863 h 348424"/>
                <a:gd name="connsiteX633" fmla="*/ 377380 w 599884"/>
                <a:gd name="connsiteY633" fmla="*/ 45625 h 348424"/>
                <a:gd name="connsiteX634" fmla="*/ 377095 w 599884"/>
                <a:gd name="connsiteY634" fmla="*/ 45244 h 348424"/>
                <a:gd name="connsiteX635" fmla="*/ 377095 w 599884"/>
                <a:gd name="connsiteY635" fmla="*/ 44958 h 348424"/>
                <a:gd name="connsiteX636" fmla="*/ 376714 w 599884"/>
                <a:gd name="connsiteY636" fmla="*/ 44577 h 348424"/>
                <a:gd name="connsiteX637" fmla="*/ 376428 w 599884"/>
                <a:gd name="connsiteY637" fmla="*/ 44577 h 348424"/>
                <a:gd name="connsiteX638" fmla="*/ 376047 w 599884"/>
                <a:gd name="connsiteY638" fmla="*/ 43910 h 348424"/>
                <a:gd name="connsiteX639" fmla="*/ 375761 w 599884"/>
                <a:gd name="connsiteY639" fmla="*/ 43625 h 348424"/>
                <a:gd name="connsiteX640" fmla="*/ 375761 w 599884"/>
                <a:gd name="connsiteY640" fmla="*/ 43244 h 348424"/>
                <a:gd name="connsiteX641" fmla="*/ 375380 w 599884"/>
                <a:gd name="connsiteY641" fmla="*/ 42958 h 348424"/>
                <a:gd name="connsiteX642" fmla="*/ 374713 w 599884"/>
                <a:gd name="connsiteY642" fmla="*/ 42672 h 348424"/>
                <a:gd name="connsiteX643" fmla="*/ 374428 w 599884"/>
                <a:gd name="connsiteY643" fmla="*/ 42291 h 348424"/>
                <a:gd name="connsiteX644" fmla="*/ 373761 w 599884"/>
                <a:gd name="connsiteY644" fmla="*/ 42005 h 348424"/>
                <a:gd name="connsiteX645" fmla="*/ 372809 w 599884"/>
                <a:gd name="connsiteY645" fmla="*/ 42005 h 348424"/>
                <a:gd name="connsiteX646" fmla="*/ 372142 w 599884"/>
                <a:gd name="connsiteY646" fmla="*/ 41624 h 348424"/>
                <a:gd name="connsiteX647" fmla="*/ 371761 w 599884"/>
                <a:gd name="connsiteY647" fmla="*/ 41624 h 348424"/>
                <a:gd name="connsiteX648" fmla="*/ 371475 w 599884"/>
                <a:gd name="connsiteY648" fmla="*/ 41339 h 348424"/>
                <a:gd name="connsiteX649" fmla="*/ 371189 w 599884"/>
                <a:gd name="connsiteY649" fmla="*/ 41339 h 348424"/>
                <a:gd name="connsiteX650" fmla="*/ 370808 w 599884"/>
                <a:gd name="connsiteY650" fmla="*/ 40958 h 348424"/>
                <a:gd name="connsiteX651" fmla="*/ 370142 w 599884"/>
                <a:gd name="connsiteY651" fmla="*/ 41339 h 348424"/>
                <a:gd name="connsiteX652" fmla="*/ 368522 w 599884"/>
                <a:gd name="connsiteY652" fmla="*/ 41339 h 348424"/>
                <a:gd name="connsiteX653" fmla="*/ 368236 w 599884"/>
                <a:gd name="connsiteY653" fmla="*/ 41624 h 348424"/>
                <a:gd name="connsiteX654" fmla="*/ 367855 w 599884"/>
                <a:gd name="connsiteY654" fmla="*/ 42291 h 348424"/>
                <a:gd name="connsiteX655" fmla="*/ 367189 w 599884"/>
                <a:gd name="connsiteY655" fmla="*/ 42291 h 348424"/>
                <a:gd name="connsiteX656" fmla="*/ 366522 w 599884"/>
                <a:gd name="connsiteY656" fmla="*/ 42672 h 348424"/>
                <a:gd name="connsiteX657" fmla="*/ 366236 w 599884"/>
                <a:gd name="connsiteY657" fmla="*/ 42672 h 348424"/>
                <a:gd name="connsiteX658" fmla="*/ 365855 w 599884"/>
                <a:gd name="connsiteY658" fmla="*/ 42958 h 348424"/>
                <a:gd name="connsiteX659" fmla="*/ 365569 w 599884"/>
                <a:gd name="connsiteY659" fmla="*/ 42672 h 348424"/>
                <a:gd name="connsiteX660" fmla="*/ 364617 w 599884"/>
                <a:gd name="connsiteY660" fmla="*/ 42672 h 348424"/>
                <a:gd name="connsiteX661" fmla="*/ 364236 w 599884"/>
                <a:gd name="connsiteY661" fmla="*/ 43244 h 348424"/>
                <a:gd name="connsiteX662" fmla="*/ 363950 w 599884"/>
                <a:gd name="connsiteY662" fmla="*/ 43625 h 348424"/>
                <a:gd name="connsiteX663" fmla="*/ 363569 w 599884"/>
                <a:gd name="connsiteY663" fmla="*/ 43625 h 348424"/>
                <a:gd name="connsiteX664" fmla="*/ 362617 w 599884"/>
                <a:gd name="connsiteY664" fmla="*/ 43244 h 348424"/>
                <a:gd name="connsiteX665" fmla="*/ 361950 w 599884"/>
                <a:gd name="connsiteY665" fmla="*/ 43244 h 348424"/>
                <a:gd name="connsiteX666" fmla="*/ 360998 w 599884"/>
                <a:gd name="connsiteY666" fmla="*/ 43625 h 348424"/>
                <a:gd name="connsiteX667" fmla="*/ 360617 w 599884"/>
                <a:gd name="connsiteY667" fmla="*/ 43910 h 348424"/>
                <a:gd name="connsiteX668" fmla="*/ 359950 w 599884"/>
                <a:gd name="connsiteY668" fmla="*/ 43625 h 348424"/>
                <a:gd name="connsiteX669" fmla="*/ 359950 w 599884"/>
                <a:gd name="connsiteY669" fmla="*/ 43244 h 348424"/>
                <a:gd name="connsiteX670" fmla="*/ 359664 w 599884"/>
                <a:gd name="connsiteY670" fmla="*/ 43244 h 348424"/>
                <a:gd name="connsiteX671" fmla="*/ 359378 w 599884"/>
                <a:gd name="connsiteY671" fmla="*/ 42958 h 348424"/>
                <a:gd name="connsiteX672" fmla="*/ 358997 w 599884"/>
                <a:gd name="connsiteY672" fmla="*/ 42958 h 348424"/>
                <a:gd name="connsiteX673" fmla="*/ 358997 w 599884"/>
                <a:gd name="connsiteY673" fmla="*/ 42291 h 348424"/>
                <a:gd name="connsiteX674" fmla="*/ 359664 w 599884"/>
                <a:gd name="connsiteY674" fmla="*/ 42005 h 348424"/>
                <a:gd name="connsiteX675" fmla="*/ 359950 w 599884"/>
                <a:gd name="connsiteY675" fmla="*/ 41624 h 348424"/>
                <a:gd name="connsiteX676" fmla="*/ 360998 w 599884"/>
                <a:gd name="connsiteY676" fmla="*/ 40958 h 348424"/>
                <a:gd name="connsiteX677" fmla="*/ 361283 w 599884"/>
                <a:gd name="connsiteY677" fmla="*/ 40958 h 348424"/>
                <a:gd name="connsiteX678" fmla="*/ 361283 w 599884"/>
                <a:gd name="connsiteY678" fmla="*/ 40672 h 348424"/>
                <a:gd name="connsiteX679" fmla="*/ 361664 w 599884"/>
                <a:gd name="connsiteY679" fmla="*/ 40672 h 348424"/>
                <a:gd name="connsiteX680" fmla="*/ 362903 w 599884"/>
                <a:gd name="connsiteY680" fmla="*/ 39338 h 348424"/>
                <a:gd name="connsiteX681" fmla="*/ 363569 w 599884"/>
                <a:gd name="connsiteY681" fmla="*/ 39052 h 348424"/>
                <a:gd name="connsiteX682" fmla="*/ 363569 w 599884"/>
                <a:gd name="connsiteY682" fmla="*/ 38671 h 348424"/>
                <a:gd name="connsiteX683" fmla="*/ 363950 w 599884"/>
                <a:gd name="connsiteY683" fmla="*/ 38671 h 348424"/>
                <a:gd name="connsiteX684" fmla="*/ 364236 w 599884"/>
                <a:gd name="connsiteY684" fmla="*/ 38386 h 348424"/>
                <a:gd name="connsiteX685" fmla="*/ 364617 w 599884"/>
                <a:gd name="connsiteY685" fmla="*/ 38386 h 348424"/>
                <a:gd name="connsiteX686" fmla="*/ 364617 w 599884"/>
                <a:gd name="connsiteY686" fmla="*/ 37719 h 348424"/>
                <a:gd name="connsiteX687" fmla="*/ 364903 w 599884"/>
                <a:gd name="connsiteY687" fmla="*/ 37338 h 348424"/>
                <a:gd name="connsiteX688" fmla="*/ 365855 w 599884"/>
                <a:gd name="connsiteY688" fmla="*/ 36767 h 348424"/>
                <a:gd name="connsiteX689" fmla="*/ 366236 w 599884"/>
                <a:gd name="connsiteY689" fmla="*/ 36385 h 348424"/>
                <a:gd name="connsiteX690" fmla="*/ 367189 w 599884"/>
                <a:gd name="connsiteY690" fmla="*/ 36385 h 348424"/>
                <a:gd name="connsiteX691" fmla="*/ 367189 w 599884"/>
                <a:gd name="connsiteY691" fmla="*/ 34766 h 348424"/>
                <a:gd name="connsiteX692" fmla="*/ 366903 w 599884"/>
                <a:gd name="connsiteY692" fmla="*/ 34100 h 348424"/>
                <a:gd name="connsiteX693" fmla="*/ 367189 w 599884"/>
                <a:gd name="connsiteY693" fmla="*/ 33433 h 348424"/>
                <a:gd name="connsiteX694" fmla="*/ 367189 w 599884"/>
                <a:gd name="connsiteY694" fmla="*/ 32766 h 348424"/>
                <a:gd name="connsiteX695" fmla="*/ 366903 w 599884"/>
                <a:gd name="connsiteY695" fmla="*/ 32766 h 348424"/>
                <a:gd name="connsiteX696" fmla="*/ 366903 w 599884"/>
                <a:gd name="connsiteY696" fmla="*/ 32480 h 348424"/>
                <a:gd name="connsiteX697" fmla="*/ 366522 w 599884"/>
                <a:gd name="connsiteY697" fmla="*/ 31433 h 348424"/>
                <a:gd name="connsiteX698" fmla="*/ 366236 w 599884"/>
                <a:gd name="connsiteY698" fmla="*/ 29527 h 348424"/>
                <a:gd name="connsiteX699" fmla="*/ 366522 w 599884"/>
                <a:gd name="connsiteY699" fmla="*/ 29527 h 348424"/>
                <a:gd name="connsiteX700" fmla="*/ 366522 w 599884"/>
                <a:gd name="connsiteY700" fmla="*/ 28861 h 348424"/>
                <a:gd name="connsiteX701" fmla="*/ 366236 w 599884"/>
                <a:gd name="connsiteY701" fmla="*/ 28861 h 348424"/>
                <a:gd name="connsiteX702" fmla="*/ 366522 w 599884"/>
                <a:gd name="connsiteY702" fmla="*/ 27908 h 348424"/>
                <a:gd name="connsiteX703" fmla="*/ 366903 w 599884"/>
                <a:gd name="connsiteY703" fmla="*/ 27527 h 348424"/>
                <a:gd name="connsiteX704" fmla="*/ 366903 w 599884"/>
                <a:gd name="connsiteY704" fmla="*/ 27242 h 348424"/>
                <a:gd name="connsiteX705" fmla="*/ 367189 w 599884"/>
                <a:gd name="connsiteY705" fmla="*/ 27242 h 348424"/>
                <a:gd name="connsiteX706" fmla="*/ 367189 w 599884"/>
                <a:gd name="connsiteY706" fmla="*/ 25241 h 348424"/>
                <a:gd name="connsiteX707" fmla="*/ 368236 w 599884"/>
                <a:gd name="connsiteY707" fmla="*/ 21622 h 348424"/>
                <a:gd name="connsiteX708" fmla="*/ 368236 w 599884"/>
                <a:gd name="connsiteY708" fmla="*/ 18002 h 348424"/>
                <a:gd name="connsiteX709" fmla="*/ 367570 w 599884"/>
                <a:gd name="connsiteY709" fmla="*/ 17335 h 348424"/>
                <a:gd name="connsiteX710" fmla="*/ 367189 w 599884"/>
                <a:gd name="connsiteY710" fmla="*/ 17717 h 348424"/>
                <a:gd name="connsiteX711" fmla="*/ 366236 w 599884"/>
                <a:gd name="connsiteY711" fmla="*/ 16669 h 348424"/>
                <a:gd name="connsiteX712" fmla="*/ 366236 w 599884"/>
                <a:gd name="connsiteY712" fmla="*/ 15431 h 348424"/>
                <a:gd name="connsiteX713" fmla="*/ 366522 w 599884"/>
                <a:gd name="connsiteY713" fmla="*/ 14764 h 348424"/>
                <a:gd name="connsiteX714" fmla="*/ 367855 w 599884"/>
                <a:gd name="connsiteY714" fmla="*/ 14383 h 348424"/>
                <a:gd name="connsiteX715" fmla="*/ 369189 w 599884"/>
                <a:gd name="connsiteY715" fmla="*/ 13716 h 348424"/>
                <a:gd name="connsiteX716" fmla="*/ 370142 w 599884"/>
                <a:gd name="connsiteY716" fmla="*/ 13145 h 348424"/>
                <a:gd name="connsiteX717" fmla="*/ 370142 w 599884"/>
                <a:gd name="connsiteY717" fmla="*/ 12764 h 348424"/>
                <a:gd name="connsiteX718" fmla="*/ 371475 w 599884"/>
                <a:gd name="connsiteY718" fmla="*/ 9144 h 348424"/>
                <a:gd name="connsiteX719" fmla="*/ 372142 w 599884"/>
                <a:gd name="connsiteY719" fmla="*/ 8192 h 348424"/>
                <a:gd name="connsiteX720" fmla="*/ 372428 w 599884"/>
                <a:gd name="connsiteY720" fmla="*/ 6191 h 348424"/>
                <a:gd name="connsiteX721" fmla="*/ 373094 w 599884"/>
                <a:gd name="connsiteY721" fmla="*/ 4858 h 348424"/>
                <a:gd name="connsiteX722" fmla="*/ 372428 w 599884"/>
                <a:gd name="connsiteY722" fmla="*/ 4572 h 348424"/>
                <a:gd name="connsiteX723" fmla="*/ 372428 w 599884"/>
                <a:gd name="connsiteY723" fmla="*/ 4286 h 348424"/>
                <a:gd name="connsiteX724" fmla="*/ 373094 w 599884"/>
                <a:gd name="connsiteY724" fmla="*/ 3239 h 348424"/>
                <a:gd name="connsiteX725" fmla="*/ 374713 w 599884"/>
                <a:gd name="connsiteY725" fmla="*/ 1619 h 348424"/>
                <a:gd name="connsiteX726" fmla="*/ 376428 w 599884"/>
                <a:gd name="connsiteY726" fmla="*/ 1333 h 348424"/>
                <a:gd name="connsiteX727" fmla="*/ 376714 w 599884"/>
                <a:gd name="connsiteY727" fmla="*/ 952 h 348424"/>
                <a:gd name="connsiteX728" fmla="*/ 379000 w 599884"/>
                <a:gd name="connsiteY728" fmla="*/ 0 h 348424"/>
                <a:gd name="connsiteX729" fmla="*/ 381286 w 599884"/>
                <a:gd name="connsiteY729" fmla="*/ 0 h 348424"/>
                <a:gd name="connsiteX730" fmla="*/ 381953 w 599884"/>
                <a:gd name="connsiteY730" fmla="*/ 286 h 348424"/>
                <a:gd name="connsiteX731" fmla="*/ 382334 w 599884"/>
                <a:gd name="connsiteY731" fmla="*/ 286 h 348424"/>
                <a:gd name="connsiteX732" fmla="*/ 383000 w 599884"/>
                <a:gd name="connsiteY732" fmla="*/ 2286 h 348424"/>
                <a:gd name="connsiteX733" fmla="*/ 382619 w 599884"/>
                <a:gd name="connsiteY733" fmla="*/ 3620 h 348424"/>
                <a:gd name="connsiteX734" fmla="*/ 382334 w 599884"/>
                <a:gd name="connsiteY734" fmla="*/ 4572 h 348424"/>
                <a:gd name="connsiteX735" fmla="*/ 381667 w 599884"/>
                <a:gd name="connsiteY735" fmla="*/ 6858 h 348424"/>
                <a:gd name="connsiteX736" fmla="*/ 381667 w 599884"/>
                <a:gd name="connsiteY736" fmla="*/ 8192 h 348424"/>
                <a:gd name="connsiteX737" fmla="*/ 381286 w 599884"/>
                <a:gd name="connsiteY737" fmla="*/ 9525 h 348424"/>
                <a:gd name="connsiteX738" fmla="*/ 381286 w 599884"/>
                <a:gd name="connsiteY738" fmla="*/ 10763 h 348424"/>
                <a:gd name="connsiteX739" fmla="*/ 381667 w 599884"/>
                <a:gd name="connsiteY739" fmla="*/ 12097 h 348424"/>
                <a:gd name="connsiteX740" fmla="*/ 382334 w 599884"/>
                <a:gd name="connsiteY740" fmla="*/ 12764 h 348424"/>
                <a:gd name="connsiteX741" fmla="*/ 382619 w 599884"/>
                <a:gd name="connsiteY741" fmla="*/ 14383 h 348424"/>
                <a:gd name="connsiteX742" fmla="*/ 383286 w 599884"/>
                <a:gd name="connsiteY742" fmla="*/ 15716 h 348424"/>
                <a:gd name="connsiteX743" fmla="*/ 385953 w 599884"/>
                <a:gd name="connsiteY743" fmla="*/ 17050 h 348424"/>
                <a:gd name="connsiteX744" fmla="*/ 388525 w 599884"/>
                <a:gd name="connsiteY744" fmla="*/ 16383 h 348424"/>
                <a:gd name="connsiteX745" fmla="*/ 390144 w 599884"/>
                <a:gd name="connsiteY745" fmla="*/ 16097 h 348424"/>
                <a:gd name="connsiteX746" fmla="*/ 391192 w 599884"/>
                <a:gd name="connsiteY746" fmla="*/ 15431 h 348424"/>
                <a:gd name="connsiteX747" fmla="*/ 391859 w 599884"/>
                <a:gd name="connsiteY747" fmla="*/ 15431 h 348424"/>
                <a:gd name="connsiteX748" fmla="*/ 392811 w 599884"/>
                <a:gd name="connsiteY748" fmla="*/ 16383 h 348424"/>
                <a:gd name="connsiteX749" fmla="*/ 393097 w 599884"/>
                <a:gd name="connsiteY749" fmla="*/ 18002 h 348424"/>
                <a:gd name="connsiteX750" fmla="*/ 392144 w 599884"/>
                <a:gd name="connsiteY750" fmla="*/ 19621 h 348424"/>
                <a:gd name="connsiteX751" fmla="*/ 391192 w 599884"/>
                <a:gd name="connsiteY751" fmla="*/ 20288 h 348424"/>
                <a:gd name="connsiteX752" fmla="*/ 389477 w 599884"/>
                <a:gd name="connsiteY752" fmla="*/ 35433 h 348424"/>
                <a:gd name="connsiteX753" fmla="*/ 398717 w 599884"/>
                <a:gd name="connsiteY753" fmla="*/ 35433 h 348424"/>
                <a:gd name="connsiteX754" fmla="*/ 399002 w 599884"/>
                <a:gd name="connsiteY754" fmla="*/ 36767 h 348424"/>
                <a:gd name="connsiteX755" fmla="*/ 400050 w 599884"/>
                <a:gd name="connsiteY755" fmla="*/ 42672 h 348424"/>
                <a:gd name="connsiteX756" fmla="*/ 400717 w 599884"/>
                <a:gd name="connsiteY756" fmla="*/ 43244 h 348424"/>
                <a:gd name="connsiteX757" fmla="*/ 401003 w 599884"/>
                <a:gd name="connsiteY757" fmla="*/ 45910 h 348424"/>
                <a:gd name="connsiteX758" fmla="*/ 412147 w 599884"/>
                <a:gd name="connsiteY758" fmla="*/ 40672 h 348424"/>
                <a:gd name="connsiteX759" fmla="*/ 413480 w 599884"/>
                <a:gd name="connsiteY759" fmla="*/ 40005 h 348424"/>
                <a:gd name="connsiteX760" fmla="*/ 415099 w 599884"/>
                <a:gd name="connsiteY760" fmla="*/ 39338 h 348424"/>
                <a:gd name="connsiteX761" fmla="*/ 416052 w 599884"/>
                <a:gd name="connsiteY761" fmla="*/ 39052 h 348424"/>
                <a:gd name="connsiteX762" fmla="*/ 422338 w 599884"/>
                <a:gd name="connsiteY762" fmla="*/ 35052 h 348424"/>
                <a:gd name="connsiteX763" fmla="*/ 426911 w 599884"/>
                <a:gd name="connsiteY763" fmla="*/ 32099 h 348424"/>
                <a:gd name="connsiteX764" fmla="*/ 429578 w 599884"/>
                <a:gd name="connsiteY764" fmla="*/ 30861 h 348424"/>
                <a:gd name="connsiteX765" fmla="*/ 436817 w 599884"/>
                <a:gd name="connsiteY765" fmla="*/ 26194 h 348424"/>
                <a:gd name="connsiteX766" fmla="*/ 439388 w 599884"/>
                <a:gd name="connsiteY766" fmla="*/ 24956 h 348424"/>
                <a:gd name="connsiteX767" fmla="*/ 439388 w 599884"/>
                <a:gd name="connsiteY767" fmla="*/ 24575 h 348424"/>
                <a:gd name="connsiteX768" fmla="*/ 484632 w 599884"/>
                <a:gd name="connsiteY768" fmla="*/ 36385 h 348424"/>
                <a:gd name="connsiteX769" fmla="*/ 496443 w 599884"/>
                <a:gd name="connsiteY769" fmla="*/ 27242 h 348424"/>
                <a:gd name="connsiteX770" fmla="*/ 512540 w 599884"/>
                <a:gd name="connsiteY770" fmla="*/ 30480 h 348424"/>
                <a:gd name="connsiteX771" fmla="*/ 522732 w 599884"/>
                <a:gd name="connsiteY771" fmla="*/ 14097 h 348424"/>
                <a:gd name="connsiteX772" fmla="*/ 523113 w 599884"/>
                <a:gd name="connsiteY772" fmla="*/ 14097 h 348424"/>
                <a:gd name="connsiteX773" fmla="*/ 523113 w 599884"/>
                <a:gd name="connsiteY773" fmla="*/ 17335 h 348424"/>
                <a:gd name="connsiteX774" fmla="*/ 523399 w 599884"/>
                <a:gd name="connsiteY774" fmla="*/ 20288 h 348424"/>
                <a:gd name="connsiteX775" fmla="*/ 523113 w 599884"/>
                <a:gd name="connsiteY775" fmla="*/ 23241 h 348424"/>
                <a:gd name="connsiteX776" fmla="*/ 523399 w 599884"/>
                <a:gd name="connsiteY776" fmla="*/ 24575 h 348424"/>
                <a:gd name="connsiteX777" fmla="*/ 521779 w 599884"/>
                <a:gd name="connsiteY777" fmla="*/ 26575 h 348424"/>
                <a:gd name="connsiteX778" fmla="*/ 520446 w 599884"/>
                <a:gd name="connsiteY778" fmla="*/ 28861 h 348424"/>
                <a:gd name="connsiteX779" fmla="*/ 520446 w 599884"/>
                <a:gd name="connsiteY779" fmla="*/ 31147 h 348424"/>
                <a:gd name="connsiteX780" fmla="*/ 520160 w 599884"/>
                <a:gd name="connsiteY780" fmla="*/ 33433 h 348424"/>
                <a:gd name="connsiteX781" fmla="*/ 517779 w 599884"/>
                <a:gd name="connsiteY781" fmla="*/ 35433 h 348424"/>
                <a:gd name="connsiteX782" fmla="*/ 516541 w 599884"/>
                <a:gd name="connsiteY782" fmla="*/ 37719 h 348424"/>
                <a:gd name="connsiteX783" fmla="*/ 515874 w 599884"/>
                <a:gd name="connsiteY783" fmla="*/ 40005 h 348424"/>
                <a:gd name="connsiteX784" fmla="*/ 515874 w 599884"/>
                <a:gd name="connsiteY784" fmla="*/ 41624 h 348424"/>
                <a:gd name="connsiteX785" fmla="*/ 517207 w 599884"/>
                <a:gd name="connsiteY785" fmla="*/ 43625 h 348424"/>
                <a:gd name="connsiteX786" fmla="*/ 511873 w 599884"/>
                <a:gd name="connsiteY786" fmla="*/ 40291 h 348424"/>
                <a:gd name="connsiteX787" fmla="*/ 508921 w 599884"/>
                <a:gd name="connsiteY787" fmla="*/ 39338 h 348424"/>
                <a:gd name="connsiteX788" fmla="*/ 505968 w 599884"/>
                <a:gd name="connsiteY788" fmla="*/ 39338 h 348424"/>
                <a:gd name="connsiteX789" fmla="*/ 503396 w 599884"/>
                <a:gd name="connsiteY789" fmla="*/ 40672 h 348424"/>
                <a:gd name="connsiteX790" fmla="*/ 500729 w 599884"/>
                <a:gd name="connsiteY790" fmla="*/ 42291 h 348424"/>
                <a:gd name="connsiteX791" fmla="*/ 498443 w 599884"/>
                <a:gd name="connsiteY791" fmla="*/ 44577 h 348424"/>
                <a:gd name="connsiteX792" fmla="*/ 496157 w 599884"/>
                <a:gd name="connsiteY792" fmla="*/ 46196 h 348424"/>
                <a:gd name="connsiteX793" fmla="*/ 496443 w 599884"/>
                <a:gd name="connsiteY793" fmla="*/ 48577 h 348424"/>
                <a:gd name="connsiteX794" fmla="*/ 495205 w 599884"/>
                <a:gd name="connsiteY794" fmla="*/ 50483 h 348424"/>
                <a:gd name="connsiteX795" fmla="*/ 494157 w 599884"/>
                <a:gd name="connsiteY795" fmla="*/ 53435 h 348424"/>
                <a:gd name="connsiteX796" fmla="*/ 491871 w 599884"/>
                <a:gd name="connsiteY796" fmla="*/ 55150 h 348424"/>
                <a:gd name="connsiteX797" fmla="*/ 490919 w 599884"/>
                <a:gd name="connsiteY797" fmla="*/ 57055 h 348424"/>
                <a:gd name="connsiteX798" fmla="*/ 491871 w 599884"/>
                <a:gd name="connsiteY798" fmla="*/ 59341 h 348424"/>
                <a:gd name="connsiteX799" fmla="*/ 489299 w 599884"/>
                <a:gd name="connsiteY799" fmla="*/ 61055 h 348424"/>
                <a:gd name="connsiteX800" fmla="*/ 488632 w 599884"/>
                <a:gd name="connsiteY800" fmla="*/ 64008 h 348424"/>
                <a:gd name="connsiteX801" fmla="*/ 488632 w 599884"/>
                <a:gd name="connsiteY801" fmla="*/ 66961 h 348424"/>
                <a:gd name="connsiteX802" fmla="*/ 487299 w 599884"/>
                <a:gd name="connsiteY802" fmla="*/ 70485 h 348424"/>
                <a:gd name="connsiteX803" fmla="*/ 488632 w 599884"/>
                <a:gd name="connsiteY803" fmla="*/ 88868 h 348424"/>
                <a:gd name="connsiteX804" fmla="*/ 490538 w 599884"/>
                <a:gd name="connsiteY804" fmla="*/ 90583 h 348424"/>
                <a:gd name="connsiteX805" fmla="*/ 491871 w 599884"/>
                <a:gd name="connsiteY805" fmla="*/ 95155 h 348424"/>
                <a:gd name="connsiteX806" fmla="*/ 492252 w 599884"/>
                <a:gd name="connsiteY806" fmla="*/ 97060 h 348424"/>
                <a:gd name="connsiteX807" fmla="*/ 492252 w 599884"/>
                <a:gd name="connsiteY807" fmla="*/ 99441 h 348424"/>
                <a:gd name="connsiteX808" fmla="*/ 493205 w 599884"/>
                <a:gd name="connsiteY808" fmla="*/ 101727 h 348424"/>
                <a:gd name="connsiteX809" fmla="*/ 493490 w 599884"/>
                <a:gd name="connsiteY809" fmla="*/ 104013 h 348424"/>
                <a:gd name="connsiteX810" fmla="*/ 491204 w 599884"/>
                <a:gd name="connsiteY810" fmla="*/ 104299 h 348424"/>
                <a:gd name="connsiteX811" fmla="*/ 488918 w 599884"/>
                <a:gd name="connsiteY811" fmla="*/ 104299 h 348424"/>
                <a:gd name="connsiteX812" fmla="*/ 488632 w 599884"/>
                <a:gd name="connsiteY812" fmla="*/ 106299 h 348424"/>
                <a:gd name="connsiteX813" fmla="*/ 489966 w 599884"/>
                <a:gd name="connsiteY813" fmla="*/ 108299 h 348424"/>
                <a:gd name="connsiteX814" fmla="*/ 490252 w 599884"/>
                <a:gd name="connsiteY814" fmla="*/ 110871 h 348424"/>
                <a:gd name="connsiteX815" fmla="*/ 487299 w 599884"/>
                <a:gd name="connsiteY815" fmla="*/ 110871 h 348424"/>
                <a:gd name="connsiteX816" fmla="*/ 487299 w 599884"/>
                <a:gd name="connsiteY816" fmla="*/ 113157 h 348424"/>
                <a:gd name="connsiteX817" fmla="*/ 487966 w 599884"/>
                <a:gd name="connsiteY817" fmla="*/ 115157 h 348424"/>
                <a:gd name="connsiteX818" fmla="*/ 486346 w 599884"/>
                <a:gd name="connsiteY818" fmla="*/ 116491 h 348424"/>
                <a:gd name="connsiteX819" fmla="*/ 490919 w 599884"/>
                <a:gd name="connsiteY819" fmla="*/ 119729 h 348424"/>
                <a:gd name="connsiteX820" fmla="*/ 490919 w 599884"/>
                <a:gd name="connsiteY820" fmla="*/ 122015 h 348424"/>
                <a:gd name="connsiteX821" fmla="*/ 492919 w 599884"/>
                <a:gd name="connsiteY821" fmla="*/ 124301 h 348424"/>
                <a:gd name="connsiteX822" fmla="*/ 491204 w 599884"/>
                <a:gd name="connsiteY822" fmla="*/ 126302 h 348424"/>
                <a:gd name="connsiteX823" fmla="*/ 489966 w 599884"/>
                <a:gd name="connsiteY823" fmla="*/ 126968 h 348424"/>
                <a:gd name="connsiteX824" fmla="*/ 488918 w 599884"/>
                <a:gd name="connsiteY824" fmla="*/ 128588 h 348424"/>
                <a:gd name="connsiteX825" fmla="*/ 487299 w 599884"/>
                <a:gd name="connsiteY825" fmla="*/ 129254 h 348424"/>
                <a:gd name="connsiteX826" fmla="*/ 485680 w 599884"/>
                <a:gd name="connsiteY826" fmla="*/ 127921 h 348424"/>
                <a:gd name="connsiteX827" fmla="*/ 484632 w 599884"/>
                <a:gd name="connsiteY827" fmla="*/ 130207 h 348424"/>
                <a:gd name="connsiteX828" fmla="*/ 484632 w 599884"/>
                <a:gd name="connsiteY828" fmla="*/ 132493 h 348424"/>
                <a:gd name="connsiteX829" fmla="*/ 485965 w 599884"/>
                <a:gd name="connsiteY829" fmla="*/ 134874 h 348424"/>
                <a:gd name="connsiteX830" fmla="*/ 486632 w 599884"/>
                <a:gd name="connsiteY830" fmla="*/ 137827 h 348424"/>
                <a:gd name="connsiteX831" fmla="*/ 487585 w 599884"/>
                <a:gd name="connsiteY831" fmla="*/ 138779 h 348424"/>
                <a:gd name="connsiteX832" fmla="*/ 488632 w 599884"/>
                <a:gd name="connsiteY832" fmla="*/ 141446 h 348424"/>
                <a:gd name="connsiteX833" fmla="*/ 490252 w 599884"/>
                <a:gd name="connsiteY833" fmla="*/ 143351 h 348424"/>
                <a:gd name="connsiteX834" fmla="*/ 493205 w 599884"/>
                <a:gd name="connsiteY834" fmla="*/ 145637 h 348424"/>
                <a:gd name="connsiteX835" fmla="*/ 491871 w 599884"/>
                <a:gd name="connsiteY835" fmla="*/ 147352 h 348424"/>
                <a:gd name="connsiteX836" fmla="*/ 489966 w 599884"/>
                <a:gd name="connsiteY836" fmla="*/ 151924 h 348424"/>
                <a:gd name="connsiteX837" fmla="*/ 488251 w 599884"/>
                <a:gd name="connsiteY837" fmla="*/ 152210 h 348424"/>
                <a:gd name="connsiteX838" fmla="*/ 486632 w 599884"/>
                <a:gd name="connsiteY838" fmla="*/ 153543 h 348424"/>
                <a:gd name="connsiteX839" fmla="*/ 487013 w 599884"/>
                <a:gd name="connsiteY839" fmla="*/ 156210 h 348424"/>
                <a:gd name="connsiteX840" fmla="*/ 485680 w 599884"/>
                <a:gd name="connsiteY840" fmla="*/ 158115 h 348424"/>
                <a:gd name="connsiteX841" fmla="*/ 486632 w 599884"/>
                <a:gd name="connsiteY841" fmla="*/ 161068 h 348424"/>
                <a:gd name="connsiteX842" fmla="*/ 487966 w 599884"/>
                <a:gd name="connsiteY842" fmla="*/ 163354 h 348424"/>
                <a:gd name="connsiteX843" fmla="*/ 487013 w 599884"/>
                <a:gd name="connsiteY843" fmla="*/ 166021 h 348424"/>
                <a:gd name="connsiteX844" fmla="*/ 488251 w 599884"/>
                <a:gd name="connsiteY844" fmla="*/ 167354 h 348424"/>
                <a:gd name="connsiteX845" fmla="*/ 490252 w 599884"/>
                <a:gd name="connsiteY845" fmla="*/ 168973 h 348424"/>
                <a:gd name="connsiteX846" fmla="*/ 489585 w 599884"/>
                <a:gd name="connsiteY846" fmla="*/ 171260 h 348424"/>
                <a:gd name="connsiteX847" fmla="*/ 490538 w 599884"/>
                <a:gd name="connsiteY847" fmla="*/ 173546 h 348424"/>
                <a:gd name="connsiteX848" fmla="*/ 492919 w 599884"/>
                <a:gd name="connsiteY848" fmla="*/ 177832 h 348424"/>
                <a:gd name="connsiteX849" fmla="*/ 494824 w 599884"/>
                <a:gd name="connsiteY849" fmla="*/ 179832 h 348424"/>
                <a:gd name="connsiteX850" fmla="*/ 497491 w 599884"/>
                <a:gd name="connsiteY850" fmla="*/ 180785 h 348424"/>
                <a:gd name="connsiteX851" fmla="*/ 501777 w 599884"/>
                <a:gd name="connsiteY851" fmla="*/ 183071 h 348424"/>
                <a:gd name="connsiteX852" fmla="*/ 503015 w 599884"/>
                <a:gd name="connsiteY852" fmla="*/ 184690 h 348424"/>
                <a:gd name="connsiteX853" fmla="*/ 505968 w 599884"/>
                <a:gd name="connsiteY853" fmla="*/ 186690 h 348424"/>
                <a:gd name="connsiteX854" fmla="*/ 507301 w 599884"/>
                <a:gd name="connsiteY854" fmla="*/ 188023 h 348424"/>
                <a:gd name="connsiteX855" fmla="*/ 508921 w 599884"/>
                <a:gd name="connsiteY855" fmla="*/ 190310 h 348424"/>
                <a:gd name="connsiteX856" fmla="*/ 510254 w 599884"/>
                <a:gd name="connsiteY856" fmla="*/ 191643 h 348424"/>
                <a:gd name="connsiteX857" fmla="*/ 512255 w 599884"/>
                <a:gd name="connsiteY857" fmla="*/ 193262 h 348424"/>
                <a:gd name="connsiteX858" fmla="*/ 507301 w 599884"/>
                <a:gd name="connsiteY858" fmla="*/ 207645 h 348424"/>
                <a:gd name="connsiteX859" fmla="*/ 506349 w 599884"/>
                <a:gd name="connsiteY859" fmla="*/ 210598 h 348424"/>
                <a:gd name="connsiteX860" fmla="*/ 507016 w 599884"/>
                <a:gd name="connsiteY860" fmla="*/ 212884 h 348424"/>
                <a:gd name="connsiteX861" fmla="*/ 509588 w 599884"/>
                <a:gd name="connsiteY861" fmla="*/ 214884 h 348424"/>
                <a:gd name="connsiteX862" fmla="*/ 516541 w 599884"/>
                <a:gd name="connsiteY862" fmla="*/ 220504 h 348424"/>
                <a:gd name="connsiteX863" fmla="*/ 537496 w 599884"/>
                <a:gd name="connsiteY863" fmla="*/ 237839 h 348424"/>
                <a:gd name="connsiteX864" fmla="*/ 539782 w 599884"/>
                <a:gd name="connsiteY864" fmla="*/ 240125 h 348424"/>
                <a:gd name="connsiteX865" fmla="*/ 549307 w 599884"/>
                <a:gd name="connsiteY865" fmla="*/ 247364 h 348424"/>
                <a:gd name="connsiteX866" fmla="*/ 586359 w 599884"/>
                <a:gd name="connsiteY866" fmla="*/ 278511 h 348424"/>
                <a:gd name="connsiteX867" fmla="*/ 595598 w 599884"/>
                <a:gd name="connsiteY867" fmla="*/ 286417 h 348424"/>
                <a:gd name="connsiteX868" fmla="*/ 599885 w 599884"/>
                <a:gd name="connsiteY868" fmla="*/ 290036 h 34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</a:cxnLst>
              <a:rect l="l" t="t" r="r" b="b"/>
              <a:pathLst>
                <a:path w="599884" h="348424">
                  <a:moveTo>
                    <a:pt x="599885" y="290036"/>
                  </a:moveTo>
                  <a:lnTo>
                    <a:pt x="597884" y="292322"/>
                  </a:lnTo>
                  <a:lnTo>
                    <a:pt x="583120" y="288417"/>
                  </a:lnTo>
                  <a:lnTo>
                    <a:pt x="572929" y="289370"/>
                  </a:lnTo>
                  <a:lnTo>
                    <a:pt x="561499" y="286417"/>
                  </a:lnTo>
                  <a:lnTo>
                    <a:pt x="550640" y="285750"/>
                  </a:lnTo>
                  <a:lnTo>
                    <a:pt x="532924" y="290322"/>
                  </a:lnTo>
                  <a:lnTo>
                    <a:pt x="526352" y="291370"/>
                  </a:lnTo>
                  <a:lnTo>
                    <a:pt x="504730" y="287369"/>
                  </a:lnTo>
                  <a:lnTo>
                    <a:pt x="485680" y="276892"/>
                  </a:lnTo>
                  <a:lnTo>
                    <a:pt x="478155" y="272034"/>
                  </a:lnTo>
                  <a:lnTo>
                    <a:pt x="467963" y="266129"/>
                  </a:lnTo>
                  <a:lnTo>
                    <a:pt x="447294" y="262509"/>
                  </a:lnTo>
                  <a:lnTo>
                    <a:pt x="421386" y="262509"/>
                  </a:lnTo>
                  <a:lnTo>
                    <a:pt x="409861" y="264128"/>
                  </a:lnTo>
                  <a:lnTo>
                    <a:pt x="398050" y="265081"/>
                  </a:lnTo>
                  <a:lnTo>
                    <a:pt x="379667" y="266129"/>
                  </a:lnTo>
                  <a:lnTo>
                    <a:pt x="363284" y="269081"/>
                  </a:lnTo>
                  <a:lnTo>
                    <a:pt x="346519" y="270034"/>
                  </a:lnTo>
                  <a:lnTo>
                    <a:pt x="317944" y="274987"/>
                  </a:lnTo>
                  <a:lnTo>
                    <a:pt x="296704" y="275939"/>
                  </a:lnTo>
                  <a:lnTo>
                    <a:pt x="279940" y="275939"/>
                  </a:lnTo>
                  <a:lnTo>
                    <a:pt x="269748" y="279845"/>
                  </a:lnTo>
                  <a:lnTo>
                    <a:pt x="249746" y="283845"/>
                  </a:lnTo>
                  <a:lnTo>
                    <a:pt x="245840" y="284798"/>
                  </a:lnTo>
                  <a:lnTo>
                    <a:pt x="229076" y="288417"/>
                  </a:lnTo>
                  <a:lnTo>
                    <a:pt x="216598" y="291370"/>
                  </a:lnTo>
                  <a:lnTo>
                    <a:pt x="207454" y="290322"/>
                  </a:lnTo>
                  <a:lnTo>
                    <a:pt x="201549" y="286417"/>
                  </a:lnTo>
                  <a:lnTo>
                    <a:pt x="186404" y="281845"/>
                  </a:lnTo>
                  <a:lnTo>
                    <a:pt x="184785" y="283845"/>
                  </a:lnTo>
                  <a:lnTo>
                    <a:pt x="170688" y="294323"/>
                  </a:lnTo>
                  <a:lnTo>
                    <a:pt x="166688" y="301181"/>
                  </a:lnTo>
                  <a:lnTo>
                    <a:pt x="159163" y="307753"/>
                  </a:lnTo>
                  <a:lnTo>
                    <a:pt x="150686" y="311658"/>
                  </a:lnTo>
                  <a:lnTo>
                    <a:pt x="134207" y="321564"/>
                  </a:lnTo>
                  <a:lnTo>
                    <a:pt x="123444" y="323469"/>
                  </a:lnTo>
                  <a:lnTo>
                    <a:pt x="113252" y="327089"/>
                  </a:lnTo>
                  <a:lnTo>
                    <a:pt x="98107" y="329089"/>
                  </a:lnTo>
                  <a:lnTo>
                    <a:pt x="88297" y="331089"/>
                  </a:lnTo>
                  <a:lnTo>
                    <a:pt x="75819" y="332994"/>
                  </a:lnTo>
                  <a:lnTo>
                    <a:pt x="64960" y="335947"/>
                  </a:lnTo>
                  <a:lnTo>
                    <a:pt x="54197" y="337947"/>
                  </a:lnTo>
                  <a:lnTo>
                    <a:pt x="44958" y="343567"/>
                  </a:lnTo>
                  <a:lnTo>
                    <a:pt x="36767" y="346520"/>
                  </a:lnTo>
                  <a:lnTo>
                    <a:pt x="31528" y="348425"/>
                  </a:lnTo>
                  <a:lnTo>
                    <a:pt x="29908" y="342519"/>
                  </a:lnTo>
                  <a:lnTo>
                    <a:pt x="29242" y="334994"/>
                  </a:lnTo>
                  <a:lnTo>
                    <a:pt x="29242" y="309753"/>
                  </a:lnTo>
                  <a:lnTo>
                    <a:pt x="23336" y="303181"/>
                  </a:lnTo>
                  <a:lnTo>
                    <a:pt x="20098" y="300228"/>
                  </a:lnTo>
                  <a:lnTo>
                    <a:pt x="17145" y="297275"/>
                  </a:lnTo>
                  <a:lnTo>
                    <a:pt x="17717" y="295656"/>
                  </a:lnTo>
                  <a:lnTo>
                    <a:pt x="18098" y="295656"/>
                  </a:lnTo>
                  <a:lnTo>
                    <a:pt x="18764" y="295275"/>
                  </a:lnTo>
                  <a:lnTo>
                    <a:pt x="19717" y="294323"/>
                  </a:lnTo>
                  <a:lnTo>
                    <a:pt x="20098" y="293656"/>
                  </a:lnTo>
                  <a:lnTo>
                    <a:pt x="20098" y="292703"/>
                  </a:lnTo>
                  <a:lnTo>
                    <a:pt x="20383" y="292322"/>
                  </a:lnTo>
                  <a:lnTo>
                    <a:pt x="20098" y="291370"/>
                  </a:lnTo>
                  <a:lnTo>
                    <a:pt x="21336" y="290989"/>
                  </a:lnTo>
                  <a:lnTo>
                    <a:pt x="22669" y="287084"/>
                  </a:lnTo>
                  <a:lnTo>
                    <a:pt x="24289" y="285464"/>
                  </a:lnTo>
                  <a:lnTo>
                    <a:pt x="24003" y="283464"/>
                  </a:lnTo>
                  <a:lnTo>
                    <a:pt x="24003" y="280892"/>
                  </a:lnTo>
                  <a:lnTo>
                    <a:pt x="23622" y="279845"/>
                  </a:lnTo>
                  <a:lnTo>
                    <a:pt x="21717" y="278511"/>
                  </a:lnTo>
                  <a:lnTo>
                    <a:pt x="20383" y="278511"/>
                  </a:lnTo>
                  <a:lnTo>
                    <a:pt x="20383" y="277559"/>
                  </a:lnTo>
                  <a:lnTo>
                    <a:pt x="20098" y="276892"/>
                  </a:lnTo>
                  <a:lnTo>
                    <a:pt x="20098" y="274987"/>
                  </a:lnTo>
                  <a:lnTo>
                    <a:pt x="19717" y="274606"/>
                  </a:lnTo>
                  <a:lnTo>
                    <a:pt x="19717" y="272987"/>
                  </a:lnTo>
                  <a:lnTo>
                    <a:pt x="20098" y="272606"/>
                  </a:lnTo>
                  <a:lnTo>
                    <a:pt x="19431" y="270700"/>
                  </a:lnTo>
                  <a:lnTo>
                    <a:pt x="19717" y="269653"/>
                  </a:lnTo>
                  <a:lnTo>
                    <a:pt x="19717" y="266414"/>
                  </a:lnTo>
                  <a:lnTo>
                    <a:pt x="20098" y="265748"/>
                  </a:lnTo>
                  <a:lnTo>
                    <a:pt x="21336" y="265081"/>
                  </a:lnTo>
                  <a:lnTo>
                    <a:pt x="22003" y="263462"/>
                  </a:lnTo>
                  <a:lnTo>
                    <a:pt x="22384" y="263176"/>
                  </a:lnTo>
                  <a:lnTo>
                    <a:pt x="24003" y="263462"/>
                  </a:lnTo>
                  <a:lnTo>
                    <a:pt x="24955" y="262795"/>
                  </a:lnTo>
                  <a:lnTo>
                    <a:pt x="26289" y="260509"/>
                  </a:lnTo>
                  <a:lnTo>
                    <a:pt x="26575" y="259556"/>
                  </a:lnTo>
                  <a:lnTo>
                    <a:pt x="26956" y="258890"/>
                  </a:lnTo>
                  <a:lnTo>
                    <a:pt x="28575" y="258223"/>
                  </a:lnTo>
                  <a:lnTo>
                    <a:pt x="29242" y="257270"/>
                  </a:lnTo>
                  <a:lnTo>
                    <a:pt x="29242" y="254889"/>
                  </a:lnTo>
                  <a:lnTo>
                    <a:pt x="29527" y="254318"/>
                  </a:lnTo>
                  <a:lnTo>
                    <a:pt x="30575" y="253937"/>
                  </a:lnTo>
                  <a:lnTo>
                    <a:pt x="30575" y="252317"/>
                  </a:lnTo>
                  <a:lnTo>
                    <a:pt x="30861" y="251936"/>
                  </a:lnTo>
                  <a:lnTo>
                    <a:pt x="31528" y="251936"/>
                  </a:lnTo>
                  <a:lnTo>
                    <a:pt x="31909" y="252317"/>
                  </a:lnTo>
                  <a:lnTo>
                    <a:pt x="32194" y="252317"/>
                  </a:lnTo>
                  <a:lnTo>
                    <a:pt x="31909" y="252603"/>
                  </a:lnTo>
                  <a:lnTo>
                    <a:pt x="32194" y="252984"/>
                  </a:lnTo>
                  <a:lnTo>
                    <a:pt x="33147" y="252603"/>
                  </a:lnTo>
                  <a:lnTo>
                    <a:pt x="33528" y="252317"/>
                  </a:lnTo>
                  <a:lnTo>
                    <a:pt x="33147" y="251365"/>
                  </a:lnTo>
                  <a:lnTo>
                    <a:pt x="34195" y="251365"/>
                  </a:lnTo>
                  <a:lnTo>
                    <a:pt x="34480" y="250698"/>
                  </a:lnTo>
                  <a:lnTo>
                    <a:pt x="34195" y="250031"/>
                  </a:lnTo>
                  <a:lnTo>
                    <a:pt x="35147" y="248984"/>
                  </a:lnTo>
                  <a:lnTo>
                    <a:pt x="34861" y="248031"/>
                  </a:lnTo>
                  <a:lnTo>
                    <a:pt x="35433" y="248031"/>
                  </a:lnTo>
                  <a:lnTo>
                    <a:pt x="35433" y="246698"/>
                  </a:lnTo>
                  <a:lnTo>
                    <a:pt x="34861" y="246412"/>
                  </a:lnTo>
                  <a:lnTo>
                    <a:pt x="34861" y="245078"/>
                  </a:lnTo>
                  <a:lnTo>
                    <a:pt x="35433" y="245078"/>
                  </a:lnTo>
                  <a:lnTo>
                    <a:pt x="35814" y="244793"/>
                  </a:lnTo>
                  <a:lnTo>
                    <a:pt x="35433" y="244126"/>
                  </a:lnTo>
                  <a:lnTo>
                    <a:pt x="35433" y="243745"/>
                  </a:lnTo>
                  <a:lnTo>
                    <a:pt x="35814" y="243078"/>
                  </a:lnTo>
                  <a:lnTo>
                    <a:pt x="36100" y="243078"/>
                  </a:lnTo>
                  <a:lnTo>
                    <a:pt x="36481" y="241840"/>
                  </a:lnTo>
                  <a:lnTo>
                    <a:pt x="35814" y="241459"/>
                  </a:lnTo>
                  <a:lnTo>
                    <a:pt x="35814" y="240125"/>
                  </a:lnTo>
                  <a:lnTo>
                    <a:pt x="36100" y="239840"/>
                  </a:lnTo>
                  <a:lnTo>
                    <a:pt x="36481" y="237839"/>
                  </a:lnTo>
                  <a:lnTo>
                    <a:pt x="35433" y="235553"/>
                  </a:lnTo>
                  <a:lnTo>
                    <a:pt x="35433" y="233934"/>
                  </a:lnTo>
                  <a:lnTo>
                    <a:pt x="34480" y="232981"/>
                  </a:lnTo>
                  <a:lnTo>
                    <a:pt x="34195" y="231648"/>
                  </a:lnTo>
                  <a:lnTo>
                    <a:pt x="34480" y="230029"/>
                  </a:lnTo>
                  <a:lnTo>
                    <a:pt x="34195" y="228981"/>
                  </a:lnTo>
                  <a:lnTo>
                    <a:pt x="33528" y="228981"/>
                  </a:lnTo>
                  <a:lnTo>
                    <a:pt x="32861" y="230029"/>
                  </a:lnTo>
                  <a:lnTo>
                    <a:pt x="32861" y="230315"/>
                  </a:lnTo>
                  <a:lnTo>
                    <a:pt x="32480" y="230029"/>
                  </a:lnTo>
                  <a:lnTo>
                    <a:pt x="32480" y="230981"/>
                  </a:lnTo>
                  <a:lnTo>
                    <a:pt x="31528" y="231267"/>
                  </a:lnTo>
                  <a:lnTo>
                    <a:pt x="30861" y="231648"/>
                  </a:lnTo>
                  <a:lnTo>
                    <a:pt x="30861" y="231934"/>
                  </a:lnTo>
                  <a:lnTo>
                    <a:pt x="30194" y="231934"/>
                  </a:lnTo>
                  <a:lnTo>
                    <a:pt x="28956" y="230696"/>
                  </a:lnTo>
                  <a:lnTo>
                    <a:pt x="28575" y="230696"/>
                  </a:lnTo>
                  <a:lnTo>
                    <a:pt x="28289" y="230315"/>
                  </a:lnTo>
                  <a:lnTo>
                    <a:pt x="28289" y="227743"/>
                  </a:lnTo>
                  <a:lnTo>
                    <a:pt x="27623" y="226695"/>
                  </a:lnTo>
                  <a:lnTo>
                    <a:pt x="26575" y="227362"/>
                  </a:lnTo>
                  <a:lnTo>
                    <a:pt x="26003" y="224695"/>
                  </a:lnTo>
                  <a:lnTo>
                    <a:pt x="26289" y="224123"/>
                  </a:lnTo>
                  <a:lnTo>
                    <a:pt x="26003" y="224123"/>
                  </a:lnTo>
                  <a:lnTo>
                    <a:pt x="26289" y="223742"/>
                  </a:lnTo>
                  <a:lnTo>
                    <a:pt x="26003" y="223075"/>
                  </a:lnTo>
                  <a:lnTo>
                    <a:pt x="25336" y="222790"/>
                  </a:lnTo>
                  <a:lnTo>
                    <a:pt x="24955" y="221742"/>
                  </a:lnTo>
                  <a:lnTo>
                    <a:pt x="24670" y="219837"/>
                  </a:lnTo>
                  <a:lnTo>
                    <a:pt x="24289" y="220123"/>
                  </a:lnTo>
                  <a:lnTo>
                    <a:pt x="24003" y="220123"/>
                  </a:lnTo>
                  <a:lnTo>
                    <a:pt x="23622" y="220790"/>
                  </a:lnTo>
                  <a:lnTo>
                    <a:pt x="23050" y="221171"/>
                  </a:lnTo>
                  <a:lnTo>
                    <a:pt x="23050" y="221742"/>
                  </a:lnTo>
                  <a:lnTo>
                    <a:pt x="22669" y="222409"/>
                  </a:lnTo>
                  <a:lnTo>
                    <a:pt x="21717" y="220504"/>
                  </a:lnTo>
                  <a:lnTo>
                    <a:pt x="21717" y="217170"/>
                  </a:lnTo>
                  <a:lnTo>
                    <a:pt x="22003" y="217170"/>
                  </a:lnTo>
                  <a:lnTo>
                    <a:pt x="22003" y="216503"/>
                  </a:lnTo>
                  <a:lnTo>
                    <a:pt x="21717" y="216503"/>
                  </a:lnTo>
                  <a:lnTo>
                    <a:pt x="21717" y="215837"/>
                  </a:lnTo>
                  <a:lnTo>
                    <a:pt x="21336" y="215265"/>
                  </a:lnTo>
                  <a:lnTo>
                    <a:pt x="21336" y="211646"/>
                  </a:lnTo>
                  <a:lnTo>
                    <a:pt x="20669" y="211931"/>
                  </a:lnTo>
                  <a:lnTo>
                    <a:pt x="20669" y="213931"/>
                  </a:lnTo>
                  <a:lnTo>
                    <a:pt x="21050" y="214598"/>
                  </a:lnTo>
                  <a:lnTo>
                    <a:pt x="21050" y="215551"/>
                  </a:lnTo>
                  <a:lnTo>
                    <a:pt x="20098" y="216503"/>
                  </a:lnTo>
                  <a:lnTo>
                    <a:pt x="20098" y="217170"/>
                  </a:lnTo>
                  <a:lnTo>
                    <a:pt x="19717" y="217170"/>
                  </a:lnTo>
                  <a:lnTo>
                    <a:pt x="19431" y="217551"/>
                  </a:lnTo>
                  <a:lnTo>
                    <a:pt x="20098" y="217837"/>
                  </a:lnTo>
                  <a:lnTo>
                    <a:pt x="20098" y="220790"/>
                  </a:lnTo>
                  <a:lnTo>
                    <a:pt x="20669" y="222123"/>
                  </a:lnTo>
                  <a:lnTo>
                    <a:pt x="21336" y="223075"/>
                  </a:lnTo>
                  <a:lnTo>
                    <a:pt x="21717" y="223456"/>
                  </a:lnTo>
                  <a:lnTo>
                    <a:pt x="21336" y="224123"/>
                  </a:lnTo>
                  <a:lnTo>
                    <a:pt x="21050" y="224409"/>
                  </a:lnTo>
                  <a:lnTo>
                    <a:pt x="20383" y="224695"/>
                  </a:lnTo>
                  <a:lnTo>
                    <a:pt x="19717" y="224409"/>
                  </a:lnTo>
                  <a:lnTo>
                    <a:pt x="19431" y="223742"/>
                  </a:lnTo>
                  <a:lnTo>
                    <a:pt x="19050" y="223742"/>
                  </a:lnTo>
                  <a:lnTo>
                    <a:pt x="19050" y="224409"/>
                  </a:lnTo>
                  <a:lnTo>
                    <a:pt x="18764" y="224409"/>
                  </a:lnTo>
                  <a:lnTo>
                    <a:pt x="18764" y="223742"/>
                  </a:lnTo>
                  <a:lnTo>
                    <a:pt x="18098" y="223075"/>
                  </a:lnTo>
                  <a:lnTo>
                    <a:pt x="17431" y="223075"/>
                  </a:lnTo>
                  <a:lnTo>
                    <a:pt x="17431" y="223742"/>
                  </a:lnTo>
                  <a:lnTo>
                    <a:pt x="17717" y="224123"/>
                  </a:lnTo>
                  <a:lnTo>
                    <a:pt x="18098" y="224695"/>
                  </a:lnTo>
                  <a:lnTo>
                    <a:pt x="17431" y="224409"/>
                  </a:lnTo>
                  <a:lnTo>
                    <a:pt x="17431" y="225076"/>
                  </a:lnTo>
                  <a:lnTo>
                    <a:pt x="16764" y="225362"/>
                  </a:lnTo>
                  <a:lnTo>
                    <a:pt x="16097" y="224695"/>
                  </a:lnTo>
                  <a:lnTo>
                    <a:pt x="16764" y="222409"/>
                  </a:lnTo>
                  <a:lnTo>
                    <a:pt x="16478" y="221742"/>
                  </a:lnTo>
                  <a:lnTo>
                    <a:pt x="17050" y="220123"/>
                  </a:lnTo>
                  <a:lnTo>
                    <a:pt x="16764" y="218789"/>
                  </a:lnTo>
                  <a:lnTo>
                    <a:pt x="17050" y="214598"/>
                  </a:lnTo>
                  <a:lnTo>
                    <a:pt x="15811" y="212598"/>
                  </a:lnTo>
                  <a:lnTo>
                    <a:pt x="14097" y="211646"/>
                  </a:lnTo>
                  <a:lnTo>
                    <a:pt x="13525" y="211646"/>
                  </a:lnTo>
                  <a:lnTo>
                    <a:pt x="12859" y="212312"/>
                  </a:lnTo>
                  <a:lnTo>
                    <a:pt x="12478" y="212312"/>
                  </a:lnTo>
                  <a:lnTo>
                    <a:pt x="12478" y="210979"/>
                  </a:lnTo>
                  <a:lnTo>
                    <a:pt x="12192" y="210598"/>
                  </a:lnTo>
                  <a:lnTo>
                    <a:pt x="11811" y="211265"/>
                  </a:lnTo>
                  <a:lnTo>
                    <a:pt x="11525" y="211646"/>
                  </a:lnTo>
                  <a:lnTo>
                    <a:pt x="10858" y="211931"/>
                  </a:lnTo>
                  <a:lnTo>
                    <a:pt x="10573" y="212312"/>
                  </a:lnTo>
                  <a:lnTo>
                    <a:pt x="10573" y="212884"/>
                  </a:lnTo>
                  <a:lnTo>
                    <a:pt x="10858" y="213550"/>
                  </a:lnTo>
                  <a:lnTo>
                    <a:pt x="9239" y="214884"/>
                  </a:lnTo>
                  <a:lnTo>
                    <a:pt x="9239" y="215551"/>
                  </a:lnTo>
                  <a:lnTo>
                    <a:pt x="8858" y="215837"/>
                  </a:lnTo>
                  <a:lnTo>
                    <a:pt x="8192" y="215551"/>
                  </a:lnTo>
                  <a:lnTo>
                    <a:pt x="7620" y="215551"/>
                  </a:lnTo>
                  <a:lnTo>
                    <a:pt x="7620" y="216218"/>
                  </a:lnTo>
                  <a:lnTo>
                    <a:pt x="8858" y="216884"/>
                  </a:lnTo>
                  <a:lnTo>
                    <a:pt x="8858" y="218789"/>
                  </a:lnTo>
                  <a:lnTo>
                    <a:pt x="8192" y="219170"/>
                  </a:lnTo>
                  <a:lnTo>
                    <a:pt x="8192" y="219837"/>
                  </a:lnTo>
                  <a:lnTo>
                    <a:pt x="7906" y="220504"/>
                  </a:lnTo>
                  <a:lnTo>
                    <a:pt x="7620" y="220790"/>
                  </a:lnTo>
                  <a:lnTo>
                    <a:pt x="6953" y="219456"/>
                  </a:lnTo>
                  <a:lnTo>
                    <a:pt x="6572" y="219456"/>
                  </a:lnTo>
                  <a:lnTo>
                    <a:pt x="6572" y="219170"/>
                  </a:lnTo>
                  <a:lnTo>
                    <a:pt x="4667" y="219170"/>
                  </a:lnTo>
                  <a:lnTo>
                    <a:pt x="4286" y="218789"/>
                  </a:lnTo>
                  <a:lnTo>
                    <a:pt x="3619" y="219170"/>
                  </a:lnTo>
                  <a:lnTo>
                    <a:pt x="3334" y="219456"/>
                  </a:lnTo>
                  <a:lnTo>
                    <a:pt x="2667" y="219837"/>
                  </a:lnTo>
                  <a:lnTo>
                    <a:pt x="2286" y="219456"/>
                  </a:lnTo>
                  <a:lnTo>
                    <a:pt x="2000" y="218504"/>
                  </a:lnTo>
                  <a:lnTo>
                    <a:pt x="2000" y="216218"/>
                  </a:lnTo>
                  <a:lnTo>
                    <a:pt x="2286" y="214884"/>
                  </a:lnTo>
                  <a:lnTo>
                    <a:pt x="3619" y="212598"/>
                  </a:lnTo>
                  <a:lnTo>
                    <a:pt x="4667" y="209931"/>
                  </a:lnTo>
                  <a:lnTo>
                    <a:pt x="3619" y="209645"/>
                  </a:lnTo>
                  <a:lnTo>
                    <a:pt x="3334" y="206693"/>
                  </a:lnTo>
                  <a:lnTo>
                    <a:pt x="2667" y="204025"/>
                  </a:lnTo>
                  <a:lnTo>
                    <a:pt x="2953" y="202787"/>
                  </a:lnTo>
                  <a:lnTo>
                    <a:pt x="2667" y="202121"/>
                  </a:lnTo>
                  <a:lnTo>
                    <a:pt x="2286" y="201740"/>
                  </a:lnTo>
                  <a:lnTo>
                    <a:pt x="667" y="202121"/>
                  </a:lnTo>
                  <a:lnTo>
                    <a:pt x="381" y="201740"/>
                  </a:lnTo>
                  <a:lnTo>
                    <a:pt x="0" y="201073"/>
                  </a:lnTo>
                  <a:lnTo>
                    <a:pt x="381" y="200501"/>
                  </a:lnTo>
                  <a:lnTo>
                    <a:pt x="667" y="200120"/>
                  </a:lnTo>
                  <a:lnTo>
                    <a:pt x="1333" y="200120"/>
                  </a:lnTo>
                  <a:lnTo>
                    <a:pt x="1715" y="199835"/>
                  </a:lnTo>
                  <a:lnTo>
                    <a:pt x="2000" y="199168"/>
                  </a:lnTo>
                  <a:lnTo>
                    <a:pt x="1715" y="198120"/>
                  </a:lnTo>
                  <a:lnTo>
                    <a:pt x="2000" y="197548"/>
                  </a:lnTo>
                  <a:lnTo>
                    <a:pt x="3334" y="197168"/>
                  </a:lnTo>
                  <a:lnTo>
                    <a:pt x="4286" y="196501"/>
                  </a:lnTo>
                  <a:lnTo>
                    <a:pt x="4667" y="195834"/>
                  </a:lnTo>
                  <a:lnTo>
                    <a:pt x="4953" y="193262"/>
                  </a:lnTo>
                  <a:lnTo>
                    <a:pt x="4953" y="192596"/>
                  </a:lnTo>
                  <a:lnTo>
                    <a:pt x="4286" y="192596"/>
                  </a:lnTo>
                  <a:lnTo>
                    <a:pt x="3619" y="193262"/>
                  </a:lnTo>
                  <a:lnTo>
                    <a:pt x="2953" y="193548"/>
                  </a:lnTo>
                  <a:lnTo>
                    <a:pt x="2286" y="193262"/>
                  </a:lnTo>
                  <a:lnTo>
                    <a:pt x="2000" y="192881"/>
                  </a:lnTo>
                  <a:lnTo>
                    <a:pt x="2000" y="191643"/>
                  </a:lnTo>
                  <a:lnTo>
                    <a:pt x="1715" y="191262"/>
                  </a:lnTo>
                  <a:lnTo>
                    <a:pt x="1333" y="191262"/>
                  </a:lnTo>
                  <a:lnTo>
                    <a:pt x="667" y="191929"/>
                  </a:lnTo>
                  <a:lnTo>
                    <a:pt x="381" y="191929"/>
                  </a:lnTo>
                  <a:lnTo>
                    <a:pt x="0" y="191643"/>
                  </a:lnTo>
                  <a:lnTo>
                    <a:pt x="0" y="190976"/>
                  </a:lnTo>
                  <a:lnTo>
                    <a:pt x="381" y="190310"/>
                  </a:lnTo>
                  <a:lnTo>
                    <a:pt x="1048" y="189929"/>
                  </a:lnTo>
                  <a:lnTo>
                    <a:pt x="1333" y="189262"/>
                  </a:lnTo>
                  <a:lnTo>
                    <a:pt x="2286" y="188309"/>
                  </a:lnTo>
                  <a:lnTo>
                    <a:pt x="2953" y="188309"/>
                  </a:lnTo>
                  <a:lnTo>
                    <a:pt x="3334" y="188023"/>
                  </a:lnTo>
                  <a:lnTo>
                    <a:pt x="3619" y="187357"/>
                  </a:lnTo>
                  <a:lnTo>
                    <a:pt x="3619" y="185356"/>
                  </a:lnTo>
                  <a:lnTo>
                    <a:pt x="2953" y="184023"/>
                  </a:lnTo>
                  <a:lnTo>
                    <a:pt x="4286" y="183356"/>
                  </a:lnTo>
                  <a:lnTo>
                    <a:pt x="4667" y="183071"/>
                  </a:lnTo>
                  <a:lnTo>
                    <a:pt x="4000" y="181737"/>
                  </a:lnTo>
                  <a:lnTo>
                    <a:pt x="4286" y="181070"/>
                  </a:lnTo>
                  <a:lnTo>
                    <a:pt x="4953" y="180785"/>
                  </a:lnTo>
                  <a:lnTo>
                    <a:pt x="4953" y="180118"/>
                  </a:lnTo>
                  <a:lnTo>
                    <a:pt x="5239" y="179451"/>
                  </a:lnTo>
                  <a:lnTo>
                    <a:pt x="5905" y="179451"/>
                  </a:lnTo>
                  <a:lnTo>
                    <a:pt x="6572" y="179832"/>
                  </a:lnTo>
                  <a:lnTo>
                    <a:pt x="6953" y="180404"/>
                  </a:lnTo>
                  <a:lnTo>
                    <a:pt x="6953" y="181737"/>
                  </a:lnTo>
                  <a:lnTo>
                    <a:pt x="7239" y="182404"/>
                  </a:lnTo>
                  <a:lnTo>
                    <a:pt x="7906" y="182785"/>
                  </a:lnTo>
                  <a:lnTo>
                    <a:pt x="9239" y="182785"/>
                  </a:lnTo>
                  <a:lnTo>
                    <a:pt x="9525" y="182118"/>
                  </a:lnTo>
                  <a:lnTo>
                    <a:pt x="10192" y="181737"/>
                  </a:lnTo>
                  <a:lnTo>
                    <a:pt x="10573" y="181070"/>
                  </a:lnTo>
                  <a:lnTo>
                    <a:pt x="10573" y="180404"/>
                  </a:lnTo>
                  <a:lnTo>
                    <a:pt x="10858" y="179832"/>
                  </a:lnTo>
                  <a:lnTo>
                    <a:pt x="10858" y="179165"/>
                  </a:lnTo>
                  <a:lnTo>
                    <a:pt x="11525" y="178784"/>
                  </a:lnTo>
                  <a:lnTo>
                    <a:pt x="11811" y="178498"/>
                  </a:lnTo>
                  <a:lnTo>
                    <a:pt x="13144" y="179165"/>
                  </a:lnTo>
                  <a:lnTo>
                    <a:pt x="13525" y="178498"/>
                  </a:lnTo>
                  <a:lnTo>
                    <a:pt x="14764" y="177832"/>
                  </a:lnTo>
                  <a:lnTo>
                    <a:pt x="15430" y="177832"/>
                  </a:lnTo>
                  <a:lnTo>
                    <a:pt x="15811" y="177165"/>
                  </a:lnTo>
                  <a:lnTo>
                    <a:pt x="16097" y="176879"/>
                  </a:lnTo>
                  <a:lnTo>
                    <a:pt x="16478" y="176213"/>
                  </a:lnTo>
                  <a:lnTo>
                    <a:pt x="16478" y="175165"/>
                  </a:lnTo>
                  <a:lnTo>
                    <a:pt x="17050" y="175165"/>
                  </a:lnTo>
                  <a:lnTo>
                    <a:pt x="17050" y="175831"/>
                  </a:lnTo>
                  <a:lnTo>
                    <a:pt x="17431" y="176498"/>
                  </a:lnTo>
                  <a:lnTo>
                    <a:pt x="18098" y="176498"/>
                  </a:lnTo>
                  <a:lnTo>
                    <a:pt x="19050" y="175546"/>
                  </a:lnTo>
                  <a:lnTo>
                    <a:pt x="19431" y="174879"/>
                  </a:lnTo>
                  <a:lnTo>
                    <a:pt x="19717" y="174498"/>
                  </a:lnTo>
                  <a:lnTo>
                    <a:pt x="20098" y="173927"/>
                  </a:lnTo>
                  <a:lnTo>
                    <a:pt x="20098" y="173260"/>
                  </a:lnTo>
                  <a:lnTo>
                    <a:pt x="17717" y="173260"/>
                  </a:lnTo>
                  <a:lnTo>
                    <a:pt x="17431" y="172593"/>
                  </a:lnTo>
                  <a:lnTo>
                    <a:pt x="17431" y="133160"/>
                  </a:lnTo>
                  <a:lnTo>
                    <a:pt x="18098" y="132874"/>
                  </a:lnTo>
                  <a:lnTo>
                    <a:pt x="30194" y="130207"/>
                  </a:lnTo>
                  <a:lnTo>
                    <a:pt x="41053" y="127921"/>
                  </a:lnTo>
                  <a:lnTo>
                    <a:pt x="67627" y="122015"/>
                  </a:lnTo>
                  <a:lnTo>
                    <a:pt x="77152" y="119729"/>
                  </a:lnTo>
                  <a:lnTo>
                    <a:pt x="90583" y="117158"/>
                  </a:lnTo>
                  <a:lnTo>
                    <a:pt x="94488" y="116110"/>
                  </a:lnTo>
                  <a:lnTo>
                    <a:pt x="113252" y="112204"/>
                  </a:lnTo>
                  <a:lnTo>
                    <a:pt x="112871" y="111538"/>
                  </a:lnTo>
                  <a:lnTo>
                    <a:pt x="113252" y="111252"/>
                  </a:lnTo>
                  <a:lnTo>
                    <a:pt x="114586" y="110871"/>
                  </a:lnTo>
                  <a:lnTo>
                    <a:pt x="115824" y="110204"/>
                  </a:lnTo>
                  <a:lnTo>
                    <a:pt x="119158" y="109919"/>
                  </a:lnTo>
                  <a:lnTo>
                    <a:pt x="121444" y="109252"/>
                  </a:lnTo>
                  <a:lnTo>
                    <a:pt x="123444" y="108871"/>
                  </a:lnTo>
                  <a:lnTo>
                    <a:pt x="126016" y="108299"/>
                  </a:lnTo>
                  <a:lnTo>
                    <a:pt x="128969" y="107918"/>
                  </a:lnTo>
                  <a:lnTo>
                    <a:pt x="132302" y="106966"/>
                  </a:lnTo>
                  <a:lnTo>
                    <a:pt x="136874" y="106299"/>
                  </a:lnTo>
                  <a:lnTo>
                    <a:pt x="139446" y="106299"/>
                  </a:lnTo>
                  <a:lnTo>
                    <a:pt x="139160" y="104966"/>
                  </a:lnTo>
                  <a:lnTo>
                    <a:pt x="139160" y="102679"/>
                  </a:lnTo>
                  <a:lnTo>
                    <a:pt x="138874" y="101727"/>
                  </a:lnTo>
                  <a:lnTo>
                    <a:pt x="137541" y="100394"/>
                  </a:lnTo>
                  <a:lnTo>
                    <a:pt x="136874" y="100013"/>
                  </a:lnTo>
                  <a:lnTo>
                    <a:pt x="136207" y="99060"/>
                  </a:lnTo>
                  <a:lnTo>
                    <a:pt x="136207" y="98774"/>
                  </a:lnTo>
                  <a:lnTo>
                    <a:pt x="136493" y="96774"/>
                  </a:lnTo>
                  <a:lnTo>
                    <a:pt x="136874" y="96107"/>
                  </a:lnTo>
                  <a:lnTo>
                    <a:pt x="136874" y="94107"/>
                  </a:lnTo>
                  <a:lnTo>
                    <a:pt x="136493" y="93821"/>
                  </a:lnTo>
                  <a:lnTo>
                    <a:pt x="136493" y="91821"/>
                  </a:lnTo>
                  <a:lnTo>
                    <a:pt x="136207" y="91154"/>
                  </a:lnTo>
                  <a:lnTo>
                    <a:pt x="136207" y="90869"/>
                  </a:lnTo>
                  <a:lnTo>
                    <a:pt x="135922" y="90583"/>
                  </a:lnTo>
                  <a:lnTo>
                    <a:pt x="135541" y="89916"/>
                  </a:lnTo>
                  <a:lnTo>
                    <a:pt x="134874" y="89249"/>
                  </a:lnTo>
                  <a:lnTo>
                    <a:pt x="134588" y="87916"/>
                  </a:lnTo>
                  <a:lnTo>
                    <a:pt x="134207" y="87630"/>
                  </a:lnTo>
                  <a:lnTo>
                    <a:pt x="134207" y="87249"/>
                  </a:lnTo>
                  <a:lnTo>
                    <a:pt x="133255" y="85916"/>
                  </a:lnTo>
                  <a:lnTo>
                    <a:pt x="133255" y="85630"/>
                  </a:lnTo>
                  <a:lnTo>
                    <a:pt x="131921" y="84011"/>
                  </a:lnTo>
                  <a:lnTo>
                    <a:pt x="130969" y="82010"/>
                  </a:lnTo>
                  <a:lnTo>
                    <a:pt x="130588" y="80391"/>
                  </a:lnTo>
                  <a:lnTo>
                    <a:pt x="130588" y="78772"/>
                  </a:lnTo>
                  <a:lnTo>
                    <a:pt x="130302" y="77438"/>
                  </a:lnTo>
                  <a:lnTo>
                    <a:pt x="130302" y="77057"/>
                  </a:lnTo>
                  <a:lnTo>
                    <a:pt x="128969" y="75819"/>
                  </a:lnTo>
                  <a:lnTo>
                    <a:pt x="128683" y="75819"/>
                  </a:lnTo>
                  <a:lnTo>
                    <a:pt x="128302" y="75152"/>
                  </a:lnTo>
                  <a:lnTo>
                    <a:pt x="127063" y="71533"/>
                  </a:lnTo>
                  <a:lnTo>
                    <a:pt x="126397" y="70866"/>
                  </a:lnTo>
                  <a:lnTo>
                    <a:pt x="125349" y="68199"/>
                  </a:lnTo>
                  <a:lnTo>
                    <a:pt x="123730" y="66294"/>
                  </a:lnTo>
                  <a:lnTo>
                    <a:pt x="123730" y="64008"/>
                  </a:lnTo>
                  <a:lnTo>
                    <a:pt x="124682" y="60674"/>
                  </a:lnTo>
                  <a:lnTo>
                    <a:pt x="124682" y="59055"/>
                  </a:lnTo>
                  <a:lnTo>
                    <a:pt x="125063" y="58674"/>
                  </a:lnTo>
                  <a:lnTo>
                    <a:pt x="125730" y="58388"/>
                  </a:lnTo>
                  <a:lnTo>
                    <a:pt x="125730" y="58102"/>
                  </a:lnTo>
                  <a:lnTo>
                    <a:pt x="126016" y="57721"/>
                  </a:lnTo>
                  <a:lnTo>
                    <a:pt x="126397" y="57721"/>
                  </a:lnTo>
                  <a:lnTo>
                    <a:pt x="126682" y="57436"/>
                  </a:lnTo>
                  <a:lnTo>
                    <a:pt x="126682" y="57055"/>
                  </a:lnTo>
                  <a:lnTo>
                    <a:pt x="127063" y="56769"/>
                  </a:lnTo>
                  <a:lnTo>
                    <a:pt x="127063" y="56388"/>
                  </a:lnTo>
                  <a:lnTo>
                    <a:pt x="127349" y="56102"/>
                  </a:lnTo>
                  <a:lnTo>
                    <a:pt x="127635" y="56102"/>
                  </a:lnTo>
                  <a:lnTo>
                    <a:pt x="128016" y="55721"/>
                  </a:lnTo>
                  <a:lnTo>
                    <a:pt x="128016" y="55435"/>
                  </a:lnTo>
                  <a:lnTo>
                    <a:pt x="129635" y="53816"/>
                  </a:lnTo>
                  <a:lnTo>
                    <a:pt x="130302" y="53435"/>
                  </a:lnTo>
                  <a:lnTo>
                    <a:pt x="131636" y="52102"/>
                  </a:lnTo>
                  <a:lnTo>
                    <a:pt x="132588" y="52102"/>
                  </a:lnTo>
                  <a:lnTo>
                    <a:pt x="133921" y="51816"/>
                  </a:lnTo>
                  <a:lnTo>
                    <a:pt x="134874" y="51816"/>
                  </a:lnTo>
                  <a:lnTo>
                    <a:pt x="135922" y="51530"/>
                  </a:lnTo>
                  <a:lnTo>
                    <a:pt x="140494" y="51530"/>
                  </a:lnTo>
                  <a:lnTo>
                    <a:pt x="141446" y="51816"/>
                  </a:lnTo>
                  <a:lnTo>
                    <a:pt x="147733" y="51816"/>
                  </a:lnTo>
                  <a:lnTo>
                    <a:pt x="148304" y="52102"/>
                  </a:lnTo>
                  <a:lnTo>
                    <a:pt x="152590" y="52102"/>
                  </a:lnTo>
                  <a:lnTo>
                    <a:pt x="154591" y="51816"/>
                  </a:lnTo>
                  <a:lnTo>
                    <a:pt x="155543" y="51530"/>
                  </a:lnTo>
                  <a:lnTo>
                    <a:pt x="158877" y="51530"/>
                  </a:lnTo>
                  <a:lnTo>
                    <a:pt x="163068" y="51149"/>
                  </a:lnTo>
                  <a:lnTo>
                    <a:pt x="166021" y="51149"/>
                  </a:lnTo>
                  <a:lnTo>
                    <a:pt x="167069" y="51530"/>
                  </a:lnTo>
                  <a:lnTo>
                    <a:pt x="168021" y="51530"/>
                  </a:lnTo>
                  <a:lnTo>
                    <a:pt x="168973" y="51816"/>
                  </a:lnTo>
                  <a:lnTo>
                    <a:pt x="170688" y="51816"/>
                  </a:lnTo>
                  <a:lnTo>
                    <a:pt x="171926" y="52102"/>
                  </a:lnTo>
                  <a:lnTo>
                    <a:pt x="175260" y="49816"/>
                  </a:lnTo>
                  <a:lnTo>
                    <a:pt x="177546" y="49149"/>
                  </a:lnTo>
                  <a:lnTo>
                    <a:pt x="177546" y="48863"/>
                  </a:lnTo>
                  <a:lnTo>
                    <a:pt x="180213" y="46196"/>
                  </a:lnTo>
                  <a:lnTo>
                    <a:pt x="180499" y="46196"/>
                  </a:lnTo>
                  <a:lnTo>
                    <a:pt x="181832" y="45910"/>
                  </a:lnTo>
                  <a:lnTo>
                    <a:pt x="182499" y="45910"/>
                  </a:lnTo>
                  <a:lnTo>
                    <a:pt x="183451" y="45625"/>
                  </a:lnTo>
                  <a:lnTo>
                    <a:pt x="187357" y="45244"/>
                  </a:lnTo>
                  <a:lnTo>
                    <a:pt x="189357" y="44958"/>
                  </a:lnTo>
                  <a:lnTo>
                    <a:pt x="193262" y="43910"/>
                  </a:lnTo>
                  <a:lnTo>
                    <a:pt x="194977" y="43910"/>
                  </a:lnTo>
                  <a:lnTo>
                    <a:pt x="195644" y="45625"/>
                  </a:lnTo>
                  <a:lnTo>
                    <a:pt x="197263" y="44958"/>
                  </a:lnTo>
                  <a:lnTo>
                    <a:pt x="197929" y="44577"/>
                  </a:lnTo>
                  <a:lnTo>
                    <a:pt x="198215" y="44577"/>
                  </a:lnTo>
                  <a:lnTo>
                    <a:pt x="199168" y="44291"/>
                  </a:lnTo>
                  <a:lnTo>
                    <a:pt x="200882" y="44291"/>
                  </a:lnTo>
                  <a:lnTo>
                    <a:pt x="201549" y="44577"/>
                  </a:lnTo>
                  <a:lnTo>
                    <a:pt x="202501" y="44577"/>
                  </a:lnTo>
                  <a:lnTo>
                    <a:pt x="202787" y="44291"/>
                  </a:lnTo>
                  <a:lnTo>
                    <a:pt x="203454" y="44291"/>
                  </a:lnTo>
                  <a:lnTo>
                    <a:pt x="203454" y="44577"/>
                  </a:lnTo>
                  <a:lnTo>
                    <a:pt x="203835" y="44291"/>
                  </a:lnTo>
                  <a:lnTo>
                    <a:pt x="204121" y="44291"/>
                  </a:lnTo>
                  <a:lnTo>
                    <a:pt x="204121" y="44958"/>
                  </a:lnTo>
                  <a:lnTo>
                    <a:pt x="204502" y="44577"/>
                  </a:lnTo>
                  <a:lnTo>
                    <a:pt x="204788" y="44958"/>
                  </a:lnTo>
                  <a:lnTo>
                    <a:pt x="205073" y="44577"/>
                  </a:lnTo>
                  <a:lnTo>
                    <a:pt x="205454" y="44577"/>
                  </a:lnTo>
                  <a:lnTo>
                    <a:pt x="205740" y="44291"/>
                  </a:lnTo>
                  <a:lnTo>
                    <a:pt x="207073" y="44958"/>
                  </a:lnTo>
                  <a:lnTo>
                    <a:pt x="207073" y="44577"/>
                  </a:lnTo>
                  <a:lnTo>
                    <a:pt x="210407" y="44577"/>
                  </a:lnTo>
                  <a:lnTo>
                    <a:pt x="213646" y="44958"/>
                  </a:lnTo>
                  <a:lnTo>
                    <a:pt x="213931" y="44958"/>
                  </a:lnTo>
                  <a:lnTo>
                    <a:pt x="214598" y="45244"/>
                  </a:lnTo>
                  <a:lnTo>
                    <a:pt x="214979" y="44958"/>
                  </a:lnTo>
                  <a:lnTo>
                    <a:pt x="215265" y="44958"/>
                  </a:lnTo>
                  <a:lnTo>
                    <a:pt x="215932" y="45244"/>
                  </a:lnTo>
                  <a:lnTo>
                    <a:pt x="216313" y="44958"/>
                  </a:lnTo>
                  <a:lnTo>
                    <a:pt x="216313" y="44577"/>
                  </a:lnTo>
                  <a:lnTo>
                    <a:pt x="216884" y="44577"/>
                  </a:lnTo>
                  <a:lnTo>
                    <a:pt x="217551" y="43625"/>
                  </a:lnTo>
                  <a:lnTo>
                    <a:pt x="218884" y="43244"/>
                  </a:lnTo>
                  <a:lnTo>
                    <a:pt x="219837" y="44291"/>
                  </a:lnTo>
                  <a:lnTo>
                    <a:pt x="224123" y="44291"/>
                  </a:lnTo>
                  <a:lnTo>
                    <a:pt x="229743" y="46577"/>
                  </a:lnTo>
                  <a:lnTo>
                    <a:pt x="230410" y="46577"/>
                  </a:lnTo>
                  <a:lnTo>
                    <a:pt x="231648" y="46863"/>
                  </a:lnTo>
                  <a:lnTo>
                    <a:pt x="232029" y="46863"/>
                  </a:lnTo>
                  <a:lnTo>
                    <a:pt x="234601" y="47244"/>
                  </a:lnTo>
                  <a:lnTo>
                    <a:pt x="236315" y="47244"/>
                  </a:lnTo>
                  <a:lnTo>
                    <a:pt x="237934" y="47530"/>
                  </a:lnTo>
                  <a:lnTo>
                    <a:pt x="244792" y="45625"/>
                  </a:lnTo>
                  <a:lnTo>
                    <a:pt x="246126" y="44291"/>
                  </a:lnTo>
                  <a:lnTo>
                    <a:pt x="247459" y="43910"/>
                  </a:lnTo>
                  <a:lnTo>
                    <a:pt x="251746" y="43244"/>
                  </a:lnTo>
                  <a:lnTo>
                    <a:pt x="255270" y="40958"/>
                  </a:lnTo>
                  <a:lnTo>
                    <a:pt x="258604" y="40958"/>
                  </a:lnTo>
                  <a:lnTo>
                    <a:pt x="258890" y="41339"/>
                  </a:lnTo>
                  <a:lnTo>
                    <a:pt x="259271" y="41339"/>
                  </a:lnTo>
                  <a:lnTo>
                    <a:pt x="259937" y="41624"/>
                  </a:lnTo>
                  <a:lnTo>
                    <a:pt x="260223" y="42005"/>
                  </a:lnTo>
                  <a:lnTo>
                    <a:pt x="261175" y="43244"/>
                  </a:lnTo>
                  <a:lnTo>
                    <a:pt x="261175" y="43625"/>
                  </a:lnTo>
                  <a:lnTo>
                    <a:pt x="261556" y="43910"/>
                  </a:lnTo>
                  <a:lnTo>
                    <a:pt x="262223" y="44291"/>
                  </a:lnTo>
                  <a:lnTo>
                    <a:pt x="263557" y="44291"/>
                  </a:lnTo>
                  <a:lnTo>
                    <a:pt x="263842" y="43910"/>
                  </a:lnTo>
                  <a:lnTo>
                    <a:pt x="264128" y="44291"/>
                  </a:lnTo>
                  <a:lnTo>
                    <a:pt x="266128" y="44291"/>
                  </a:lnTo>
                  <a:lnTo>
                    <a:pt x="268129" y="45244"/>
                  </a:lnTo>
                  <a:lnTo>
                    <a:pt x="268415" y="45244"/>
                  </a:lnTo>
                  <a:lnTo>
                    <a:pt x="268415" y="44577"/>
                  </a:lnTo>
                  <a:lnTo>
                    <a:pt x="268796" y="44291"/>
                  </a:lnTo>
                  <a:lnTo>
                    <a:pt x="268796" y="43910"/>
                  </a:lnTo>
                  <a:lnTo>
                    <a:pt x="269081" y="43244"/>
                  </a:lnTo>
                  <a:lnTo>
                    <a:pt x="270129" y="43244"/>
                  </a:lnTo>
                  <a:lnTo>
                    <a:pt x="270700" y="42958"/>
                  </a:lnTo>
                  <a:lnTo>
                    <a:pt x="272701" y="43625"/>
                  </a:lnTo>
                  <a:lnTo>
                    <a:pt x="273082" y="43910"/>
                  </a:lnTo>
                  <a:lnTo>
                    <a:pt x="273367" y="43910"/>
                  </a:lnTo>
                  <a:lnTo>
                    <a:pt x="273653" y="44291"/>
                  </a:lnTo>
                  <a:lnTo>
                    <a:pt x="273653" y="44577"/>
                  </a:lnTo>
                  <a:lnTo>
                    <a:pt x="274034" y="44958"/>
                  </a:lnTo>
                  <a:lnTo>
                    <a:pt x="274320" y="44958"/>
                  </a:lnTo>
                  <a:lnTo>
                    <a:pt x="274701" y="45244"/>
                  </a:lnTo>
                  <a:lnTo>
                    <a:pt x="275368" y="45244"/>
                  </a:lnTo>
                  <a:lnTo>
                    <a:pt x="276606" y="46577"/>
                  </a:lnTo>
                  <a:lnTo>
                    <a:pt x="277273" y="46196"/>
                  </a:lnTo>
                  <a:lnTo>
                    <a:pt x="277940" y="46196"/>
                  </a:lnTo>
                  <a:lnTo>
                    <a:pt x="278321" y="45910"/>
                  </a:lnTo>
                  <a:lnTo>
                    <a:pt x="279273" y="45910"/>
                  </a:lnTo>
                  <a:lnTo>
                    <a:pt x="279273" y="46196"/>
                  </a:lnTo>
                  <a:lnTo>
                    <a:pt x="279559" y="45910"/>
                  </a:lnTo>
                  <a:lnTo>
                    <a:pt x="280225" y="45910"/>
                  </a:lnTo>
                  <a:lnTo>
                    <a:pt x="280225" y="46196"/>
                  </a:lnTo>
                  <a:lnTo>
                    <a:pt x="280892" y="46577"/>
                  </a:lnTo>
                  <a:lnTo>
                    <a:pt x="281559" y="46577"/>
                  </a:lnTo>
                  <a:lnTo>
                    <a:pt x="282226" y="46196"/>
                  </a:lnTo>
                  <a:lnTo>
                    <a:pt x="282892" y="46196"/>
                  </a:lnTo>
                  <a:lnTo>
                    <a:pt x="283178" y="46863"/>
                  </a:lnTo>
                  <a:lnTo>
                    <a:pt x="283845" y="46863"/>
                  </a:lnTo>
                  <a:lnTo>
                    <a:pt x="284512" y="47244"/>
                  </a:lnTo>
                  <a:lnTo>
                    <a:pt x="285178" y="47244"/>
                  </a:lnTo>
                  <a:lnTo>
                    <a:pt x="286512" y="47911"/>
                  </a:lnTo>
                  <a:lnTo>
                    <a:pt x="287846" y="47911"/>
                  </a:lnTo>
                  <a:lnTo>
                    <a:pt x="288417" y="48196"/>
                  </a:lnTo>
                  <a:lnTo>
                    <a:pt x="288798" y="47911"/>
                  </a:lnTo>
                  <a:lnTo>
                    <a:pt x="289084" y="47911"/>
                  </a:lnTo>
                  <a:lnTo>
                    <a:pt x="289084" y="48196"/>
                  </a:lnTo>
                  <a:lnTo>
                    <a:pt x="289465" y="48577"/>
                  </a:lnTo>
                  <a:lnTo>
                    <a:pt x="290132" y="48577"/>
                  </a:lnTo>
                  <a:lnTo>
                    <a:pt x="290132" y="48863"/>
                  </a:lnTo>
                  <a:lnTo>
                    <a:pt x="291084" y="48863"/>
                  </a:lnTo>
                  <a:lnTo>
                    <a:pt x="291751" y="49149"/>
                  </a:lnTo>
                  <a:lnTo>
                    <a:pt x="291751" y="49530"/>
                  </a:lnTo>
                  <a:lnTo>
                    <a:pt x="292036" y="49530"/>
                  </a:lnTo>
                  <a:lnTo>
                    <a:pt x="292417" y="49816"/>
                  </a:lnTo>
                  <a:lnTo>
                    <a:pt x="292703" y="49816"/>
                  </a:lnTo>
                  <a:lnTo>
                    <a:pt x="293751" y="50197"/>
                  </a:lnTo>
                  <a:lnTo>
                    <a:pt x="294037" y="50483"/>
                  </a:lnTo>
                  <a:lnTo>
                    <a:pt x="294989" y="50483"/>
                  </a:lnTo>
                  <a:lnTo>
                    <a:pt x="294989" y="50197"/>
                  </a:lnTo>
                  <a:lnTo>
                    <a:pt x="295370" y="50197"/>
                  </a:lnTo>
                  <a:lnTo>
                    <a:pt x="296037" y="50483"/>
                  </a:lnTo>
                  <a:lnTo>
                    <a:pt x="296037" y="50864"/>
                  </a:lnTo>
                  <a:lnTo>
                    <a:pt x="296704" y="50483"/>
                  </a:lnTo>
                  <a:lnTo>
                    <a:pt x="297275" y="50483"/>
                  </a:lnTo>
                  <a:lnTo>
                    <a:pt x="297656" y="50864"/>
                  </a:lnTo>
                  <a:lnTo>
                    <a:pt x="297942" y="50864"/>
                  </a:lnTo>
                  <a:lnTo>
                    <a:pt x="298609" y="51530"/>
                  </a:lnTo>
                  <a:lnTo>
                    <a:pt x="299657" y="51530"/>
                  </a:lnTo>
                  <a:lnTo>
                    <a:pt x="299942" y="51816"/>
                  </a:lnTo>
                  <a:lnTo>
                    <a:pt x="302609" y="51149"/>
                  </a:lnTo>
                  <a:lnTo>
                    <a:pt x="304228" y="51816"/>
                  </a:lnTo>
                  <a:lnTo>
                    <a:pt x="304514" y="52102"/>
                  </a:lnTo>
                  <a:lnTo>
                    <a:pt x="304895" y="52102"/>
                  </a:lnTo>
                  <a:lnTo>
                    <a:pt x="306800" y="52483"/>
                  </a:lnTo>
                  <a:lnTo>
                    <a:pt x="308800" y="52483"/>
                  </a:lnTo>
                  <a:lnTo>
                    <a:pt x="310801" y="53150"/>
                  </a:lnTo>
                  <a:lnTo>
                    <a:pt x="311467" y="53435"/>
                  </a:lnTo>
                  <a:lnTo>
                    <a:pt x="312420" y="53816"/>
                  </a:lnTo>
                  <a:lnTo>
                    <a:pt x="313373" y="53816"/>
                  </a:lnTo>
                  <a:lnTo>
                    <a:pt x="314039" y="54102"/>
                  </a:lnTo>
                  <a:lnTo>
                    <a:pt x="314706" y="54102"/>
                  </a:lnTo>
                  <a:lnTo>
                    <a:pt x="316706" y="54769"/>
                  </a:lnTo>
                  <a:lnTo>
                    <a:pt x="317373" y="55054"/>
                  </a:lnTo>
                  <a:lnTo>
                    <a:pt x="317944" y="55054"/>
                  </a:lnTo>
                  <a:lnTo>
                    <a:pt x="317944" y="55435"/>
                  </a:lnTo>
                  <a:lnTo>
                    <a:pt x="319278" y="55435"/>
                  </a:lnTo>
                  <a:lnTo>
                    <a:pt x="332423" y="54769"/>
                  </a:lnTo>
                  <a:lnTo>
                    <a:pt x="333089" y="54769"/>
                  </a:lnTo>
                  <a:lnTo>
                    <a:pt x="335090" y="55054"/>
                  </a:lnTo>
                  <a:lnTo>
                    <a:pt x="336994" y="55054"/>
                  </a:lnTo>
                  <a:lnTo>
                    <a:pt x="337661" y="55435"/>
                  </a:lnTo>
                  <a:lnTo>
                    <a:pt x="338614" y="55435"/>
                  </a:lnTo>
                  <a:lnTo>
                    <a:pt x="338995" y="55721"/>
                  </a:lnTo>
                  <a:lnTo>
                    <a:pt x="341281" y="55721"/>
                  </a:lnTo>
                  <a:lnTo>
                    <a:pt x="341567" y="56102"/>
                  </a:lnTo>
                  <a:lnTo>
                    <a:pt x="343567" y="56102"/>
                  </a:lnTo>
                  <a:lnTo>
                    <a:pt x="344234" y="56388"/>
                  </a:lnTo>
                  <a:lnTo>
                    <a:pt x="346900" y="56388"/>
                  </a:lnTo>
                  <a:lnTo>
                    <a:pt x="347472" y="56102"/>
                  </a:lnTo>
                  <a:lnTo>
                    <a:pt x="348139" y="56102"/>
                  </a:lnTo>
                  <a:lnTo>
                    <a:pt x="348805" y="55721"/>
                  </a:lnTo>
                  <a:lnTo>
                    <a:pt x="349186" y="55435"/>
                  </a:lnTo>
                  <a:lnTo>
                    <a:pt x="350425" y="55435"/>
                  </a:lnTo>
                  <a:lnTo>
                    <a:pt x="353092" y="56769"/>
                  </a:lnTo>
                  <a:lnTo>
                    <a:pt x="353378" y="56769"/>
                  </a:lnTo>
                  <a:lnTo>
                    <a:pt x="353759" y="57055"/>
                  </a:lnTo>
                  <a:lnTo>
                    <a:pt x="356044" y="57055"/>
                  </a:lnTo>
                  <a:lnTo>
                    <a:pt x="359664" y="56769"/>
                  </a:lnTo>
                  <a:lnTo>
                    <a:pt x="361950" y="56769"/>
                  </a:lnTo>
                  <a:lnTo>
                    <a:pt x="362903" y="56388"/>
                  </a:lnTo>
                  <a:lnTo>
                    <a:pt x="364617" y="58007"/>
                  </a:lnTo>
                  <a:lnTo>
                    <a:pt x="367189" y="58007"/>
                  </a:lnTo>
                  <a:lnTo>
                    <a:pt x="368522" y="57721"/>
                  </a:lnTo>
                  <a:lnTo>
                    <a:pt x="368808" y="57721"/>
                  </a:lnTo>
                  <a:lnTo>
                    <a:pt x="368808" y="58007"/>
                  </a:lnTo>
                  <a:lnTo>
                    <a:pt x="368808" y="57721"/>
                  </a:lnTo>
                  <a:lnTo>
                    <a:pt x="369189" y="57436"/>
                  </a:lnTo>
                  <a:lnTo>
                    <a:pt x="370808" y="57436"/>
                  </a:lnTo>
                  <a:lnTo>
                    <a:pt x="371475" y="57055"/>
                  </a:lnTo>
                  <a:lnTo>
                    <a:pt x="371761" y="56769"/>
                  </a:lnTo>
                  <a:lnTo>
                    <a:pt x="372809" y="56769"/>
                  </a:lnTo>
                  <a:lnTo>
                    <a:pt x="372809" y="56388"/>
                  </a:lnTo>
                  <a:lnTo>
                    <a:pt x="373094" y="56388"/>
                  </a:lnTo>
                  <a:lnTo>
                    <a:pt x="373761" y="55721"/>
                  </a:lnTo>
                  <a:lnTo>
                    <a:pt x="373761" y="55435"/>
                  </a:lnTo>
                  <a:lnTo>
                    <a:pt x="374142" y="55435"/>
                  </a:lnTo>
                  <a:lnTo>
                    <a:pt x="374142" y="54769"/>
                  </a:lnTo>
                  <a:lnTo>
                    <a:pt x="375094" y="54102"/>
                  </a:lnTo>
                  <a:lnTo>
                    <a:pt x="375380" y="54102"/>
                  </a:lnTo>
                  <a:lnTo>
                    <a:pt x="375380" y="53816"/>
                  </a:lnTo>
                  <a:lnTo>
                    <a:pt x="375761" y="53435"/>
                  </a:lnTo>
                  <a:lnTo>
                    <a:pt x="376714" y="53435"/>
                  </a:lnTo>
                  <a:lnTo>
                    <a:pt x="376714" y="53150"/>
                  </a:lnTo>
                  <a:lnTo>
                    <a:pt x="378047" y="53150"/>
                  </a:lnTo>
                  <a:lnTo>
                    <a:pt x="378047" y="52769"/>
                  </a:lnTo>
                  <a:lnTo>
                    <a:pt x="378714" y="52102"/>
                  </a:lnTo>
                  <a:lnTo>
                    <a:pt x="379000" y="52483"/>
                  </a:lnTo>
                  <a:lnTo>
                    <a:pt x="379667" y="52102"/>
                  </a:lnTo>
                  <a:lnTo>
                    <a:pt x="380048" y="52102"/>
                  </a:lnTo>
                  <a:lnTo>
                    <a:pt x="380048" y="51816"/>
                  </a:lnTo>
                  <a:lnTo>
                    <a:pt x="379667" y="51149"/>
                  </a:lnTo>
                  <a:lnTo>
                    <a:pt x="379667" y="50197"/>
                  </a:lnTo>
                  <a:lnTo>
                    <a:pt x="380048" y="49530"/>
                  </a:lnTo>
                  <a:lnTo>
                    <a:pt x="380048" y="49149"/>
                  </a:lnTo>
                  <a:lnTo>
                    <a:pt x="379667" y="49149"/>
                  </a:lnTo>
                  <a:lnTo>
                    <a:pt x="379381" y="48863"/>
                  </a:lnTo>
                  <a:lnTo>
                    <a:pt x="379000" y="48863"/>
                  </a:lnTo>
                  <a:lnTo>
                    <a:pt x="379000" y="48577"/>
                  </a:lnTo>
                  <a:lnTo>
                    <a:pt x="378333" y="48196"/>
                  </a:lnTo>
                  <a:lnTo>
                    <a:pt x="378047" y="47530"/>
                  </a:lnTo>
                  <a:lnTo>
                    <a:pt x="378047" y="46863"/>
                  </a:lnTo>
                  <a:lnTo>
                    <a:pt x="377380" y="45625"/>
                  </a:lnTo>
                  <a:lnTo>
                    <a:pt x="377095" y="45244"/>
                  </a:lnTo>
                  <a:lnTo>
                    <a:pt x="377095" y="44958"/>
                  </a:lnTo>
                  <a:lnTo>
                    <a:pt x="376714" y="44577"/>
                  </a:lnTo>
                  <a:lnTo>
                    <a:pt x="376428" y="44577"/>
                  </a:lnTo>
                  <a:lnTo>
                    <a:pt x="376047" y="43910"/>
                  </a:lnTo>
                  <a:lnTo>
                    <a:pt x="375761" y="43625"/>
                  </a:lnTo>
                  <a:lnTo>
                    <a:pt x="375761" y="43244"/>
                  </a:lnTo>
                  <a:lnTo>
                    <a:pt x="375380" y="42958"/>
                  </a:lnTo>
                  <a:lnTo>
                    <a:pt x="374713" y="42672"/>
                  </a:lnTo>
                  <a:lnTo>
                    <a:pt x="374428" y="42291"/>
                  </a:lnTo>
                  <a:lnTo>
                    <a:pt x="373761" y="42005"/>
                  </a:lnTo>
                  <a:lnTo>
                    <a:pt x="372809" y="42005"/>
                  </a:lnTo>
                  <a:lnTo>
                    <a:pt x="372142" y="41624"/>
                  </a:lnTo>
                  <a:lnTo>
                    <a:pt x="371761" y="41624"/>
                  </a:lnTo>
                  <a:lnTo>
                    <a:pt x="371475" y="41339"/>
                  </a:lnTo>
                  <a:lnTo>
                    <a:pt x="371189" y="41339"/>
                  </a:lnTo>
                  <a:lnTo>
                    <a:pt x="370808" y="40958"/>
                  </a:lnTo>
                  <a:lnTo>
                    <a:pt x="370142" y="41339"/>
                  </a:lnTo>
                  <a:lnTo>
                    <a:pt x="368522" y="41339"/>
                  </a:lnTo>
                  <a:lnTo>
                    <a:pt x="368236" y="41624"/>
                  </a:lnTo>
                  <a:lnTo>
                    <a:pt x="367855" y="42291"/>
                  </a:lnTo>
                  <a:lnTo>
                    <a:pt x="367189" y="42291"/>
                  </a:lnTo>
                  <a:lnTo>
                    <a:pt x="366522" y="42672"/>
                  </a:lnTo>
                  <a:lnTo>
                    <a:pt x="366236" y="42672"/>
                  </a:lnTo>
                  <a:lnTo>
                    <a:pt x="365855" y="42958"/>
                  </a:lnTo>
                  <a:lnTo>
                    <a:pt x="365569" y="42672"/>
                  </a:lnTo>
                  <a:lnTo>
                    <a:pt x="364617" y="42672"/>
                  </a:lnTo>
                  <a:lnTo>
                    <a:pt x="364236" y="43244"/>
                  </a:lnTo>
                  <a:lnTo>
                    <a:pt x="363950" y="43625"/>
                  </a:lnTo>
                  <a:lnTo>
                    <a:pt x="363569" y="43625"/>
                  </a:lnTo>
                  <a:lnTo>
                    <a:pt x="362617" y="43244"/>
                  </a:lnTo>
                  <a:lnTo>
                    <a:pt x="361950" y="43244"/>
                  </a:lnTo>
                  <a:lnTo>
                    <a:pt x="360998" y="43625"/>
                  </a:lnTo>
                  <a:lnTo>
                    <a:pt x="360617" y="43910"/>
                  </a:lnTo>
                  <a:lnTo>
                    <a:pt x="359950" y="43625"/>
                  </a:lnTo>
                  <a:lnTo>
                    <a:pt x="359950" y="43244"/>
                  </a:lnTo>
                  <a:lnTo>
                    <a:pt x="359664" y="43244"/>
                  </a:lnTo>
                  <a:lnTo>
                    <a:pt x="359378" y="42958"/>
                  </a:lnTo>
                  <a:lnTo>
                    <a:pt x="358997" y="42958"/>
                  </a:lnTo>
                  <a:lnTo>
                    <a:pt x="358997" y="42291"/>
                  </a:lnTo>
                  <a:lnTo>
                    <a:pt x="359664" y="42005"/>
                  </a:lnTo>
                  <a:lnTo>
                    <a:pt x="359950" y="41624"/>
                  </a:lnTo>
                  <a:lnTo>
                    <a:pt x="360998" y="40958"/>
                  </a:lnTo>
                  <a:lnTo>
                    <a:pt x="361283" y="40958"/>
                  </a:lnTo>
                  <a:lnTo>
                    <a:pt x="361283" y="40672"/>
                  </a:lnTo>
                  <a:lnTo>
                    <a:pt x="361664" y="40672"/>
                  </a:lnTo>
                  <a:lnTo>
                    <a:pt x="362903" y="39338"/>
                  </a:lnTo>
                  <a:lnTo>
                    <a:pt x="363569" y="39052"/>
                  </a:lnTo>
                  <a:lnTo>
                    <a:pt x="363569" y="38671"/>
                  </a:lnTo>
                  <a:lnTo>
                    <a:pt x="363950" y="38671"/>
                  </a:lnTo>
                  <a:lnTo>
                    <a:pt x="364236" y="38386"/>
                  </a:lnTo>
                  <a:lnTo>
                    <a:pt x="364617" y="38386"/>
                  </a:lnTo>
                  <a:lnTo>
                    <a:pt x="364617" y="37719"/>
                  </a:lnTo>
                  <a:lnTo>
                    <a:pt x="364903" y="37338"/>
                  </a:lnTo>
                  <a:lnTo>
                    <a:pt x="365855" y="36767"/>
                  </a:lnTo>
                  <a:lnTo>
                    <a:pt x="366236" y="36385"/>
                  </a:lnTo>
                  <a:lnTo>
                    <a:pt x="367189" y="36385"/>
                  </a:lnTo>
                  <a:lnTo>
                    <a:pt x="367189" y="34766"/>
                  </a:lnTo>
                  <a:lnTo>
                    <a:pt x="366903" y="34100"/>
                  </a:lnTo>
                  <a:lnTo>
                    <a:pt x="367189" y="33433"/>
                  </a:lnTo>
                  <a:lnTo>
                    <a:pt x="367189" y="32766"/>
                  </a:lnTo>
                  <a:lnTo>
                    <a:pt x="366903" y="32766"/>
                  </a:lnTo>
                  <a:lnTo>
                    <a:pt x="366903" y="32480"/>
                  </a:lnTo>
                  <a:lnTo>
                    <a:pt x="366522" y="31433"/>
                  </a:lnTo>
                  <a:lnTo>
                    <a:pt x="366236" y="29527"/>
                  </a:lnTo>
                  <a:lnTo>
                    <a:pt x="366522" y="29527"/>
                  </a:lnTo>
                  <a:lnTo>
                    <a:pt x="366522" y="28861"/>
                  </a:lnTo>
                  <a:lnTo>
                    <a:pt x="366236" y="28861"/>
                  </a:lnTo>
                  <a:lnTo>
                    <a:pt x="366522" y="27908"/>
                  </a:lnTo>
                  <a:lnTo>
                    <a:pt x="366903" y="27527"/>
                  </a:lnTo>
                  <a:lnTo>
                    <a:pt x="366903" y="27242"/>
                  </a:lnTo>
                  <a:lnTo>
                    <a:pt x="367189" y="27242"/>
                  </a:lnTo>
                  <a:lnTo>
                    <a:pt x="367189" y="25241"/>
                  </a:lnTo>
                  <a:lnTo>
                    <a:pt x="368236" y="21622"/>
                  </a:lnTo>
                  <a:lnTo>
                    <a:pt x="368236" y="18002"/>
                  </a:lnTo>
                  <a:lnTo>
                    <a:pt x="367570" y="17335"/>
                  </a:lnTo>
                  <a:lnTo>
                    <a:pt x="367189" y="17717"/>
                  </a:lnTo>
                  <a:lnTo>
                    <a:pt x="366236" y="16669"/>
                  </a:lnTo>
                  <a:lnTo>
                    <a:pt x="366236" y="15431"/>
                  </a:lnTo>
                  <a:lnTo>
                    <a:pt x="366522" y="14764"/>
                  </a:lnTo>
                  <a:lnTo>
                    <a:pt x="367855" y="14383"/>
                  </a:lnTo>
                  <a:lnTo>
                    <a:pt x="369189" y="13716"/>
                  </a:lnTo>
                  <a:lnTo>
                    <a:pt x="370142" y="13145"/>
                  </a:lnTo>
                  <a:lnTo>
                    <a:pt x="370142" y="12764"/>
                  </a:lnTo>
                  <a:lnTo>
                    <a:pt x="371475" y="9144"/>
                  </a:lnTo>
                  <a:lnTo>
                    <a:pt x="372142" y="8192"/>
                  </a:lnTo>
                  <a:lnTo>
                    <a:pt x="372428" y="6191"/>
                  </a:lnTo>
                  <a:lnTo>
                    <a:pt x="373094" y="4858"/>
                  </a:lnTo>
                  <a:lnTo>
                    <a:pt x="372428" y="4572"/>
                  </a:lnTo>
                  <a:lnTo>
                    <a:pt x="372428" y="4286"/>
                  </a:lnTo>
                  <a:lnTo>
                    <a:pt x="373094" y="3239"/>
                  </a:lnTo>
                  <a:lnTo>
                    <a:pt x="374713" y="1619"/>
                  </a:lnTo>
                  <a:lnTo>
                    <a:pt x="376428" y="1333"/>
                  </a:lnTo>
                  <a:lnTo>
                    <a:pt x="376714" y="952"/>
                  </a:lnTo>
                  <a:lnTo>
                    <a:pt x="379000" y="0"/>
                  </a:lnTo>
                  <a:lnTo>
                    <a:pt x="381286" y="0"/>
                  </a:lnTo>
                  <a:lnTo>
                    <a:pt x="381953" y="286"/>
                  </a:lnTo>
                  <a:lnTo>
                    <a:pt x="382334" y="286"/>
                  </a:lnTo>
                  <a:lnTo>
                    <a:pt x="383000" y="2286"/>
                  </a:lnTo>
                  <a:lnTo>
                    <a:pt x="382619" y="3620"/>
                  </a:lnTo>
                  <a:lnTo>
                    <a:pt x="382334" y="4572"/>
                  </a:lnTo>
                  <a:lnTo>
                    <a:pt x="381667" y="6858"/>
                  </a:lnTo>
                  <a:lnTo>
                    <a:pt x="381667" y="8192"/>
                  </a:lnTo>
                  <a:lnTo>
                    <a:pt x="381286" y="9525"/>
                  </a:lnTo>
                  <a:lnTo>
                    <a:pt x="381286" y="10763"/>
                  </a:lnTo>
                  <a:lnTo>
                    <a:pt x="381667" y="12097"/>
                  </a:lnTo>
                  <a:lnTo>
                    <a:pt x="382334" y="12764"/>
                  </a:lnTo>
                  <a:lnTo>
                    <a:pt x="382619" y="14383"/>
                  </a:lnTo>
                  <a:lnTo>
                    <a:pt x="383286" y="15716"/>
                  </a:lnTo>
                  <a:lnTo>
                    <a:pt x="385953" y="17050"/>
                  </a:lnTo>
                  <a:lnTo>
                    <a:pt x="388525" y="16383"/>
                  </a:lnTo>
                  <a:lnTo>
                    <a:pt x="390144" y="16097"/>
                  </a:lnTo>
                  <a:lnTo>
                    <a:pt x="391192" y="15431"/>
                  </a:lnTo>
                  <a:lnTo>
                    <a:pt x="391859" y="15431"/>
                  </a:lnTo>
                  <a:lnTo>
                    <a:pt x="392811" y="16383"/>
                  </a:lnTo>
                  <a:lnTo>
                    <a:pt x="393097" y="18002"/>
                  </a:lnTo>
                  <a:lnTo>
                    <a:pt x="392144" y="19621"/>
                  </a:lnTo>
                  <a:lnTo>
                    <a:pt x="391192" y="20288"/>
                  </a:lnTo>
                  <a:lnTo>
                    <a:pt x="389477" y="35433"/>
                  </a:lnTo>
                  <a:lnTo>
                    <a:pt x="398717" y="35433"/>
                  </a:lnTo>
                  <a:lnTo>
                    <a:pt x="399002" y="36767"/>
                  </a:lnTo>
                  <a:lnTo>
                    <a:pt x="400050" y="42672"/>
                  </a:lnTo>
                  <a:lnTo>
                    <a:pt x="400717" y="43244"/>
                  </a:lnTo>
                  <a:lnTo>
                    <a:pt x="401003" y="45910"/>
                  </a:lnTo>
                  <a:lnTo>
                    <a:pt x="412147" y="40672"/>
                  </a:lnTo>
                  <a:lnTo>
                    <a:pt x="413480" y="40005"/>
                  </a:lnTo>
                  <a:lnTo>
                    <a:pt x="415099" y="39338"/>
                  </a:lnTo>
                  <a:lnTo>
                    <a:pt x="416052" y="39052"/>
                  </a:lnTo>
                  <a:lnTo>
                    <a:pt x="422338" y="35052"/>
                  </a:lnTo>
                  <a:lnTo>
                    <a:pt x="426911" y="32099"/>
                  </a:lnTo>
                  <a:lnTo>
                    <a:pt x="429578" y="30861"/>
                  </a:lnTo>
                  <a:lnTo>
                    <a:pt x="436817" y="26194"/>
                  </a:lnTo>
                  <a:lnTo>
                    <a:pt x="439388" y="24956"/>
                  </a:lnTo>
                  <a:lnTo>
                    <a:pt x="439388" y="24575"/>
                  </a:lnTo>
                  <a:lnTo>
                    <a:pt x="484632" y="36385"/>
                  </a:lnTo>
                  <a:lnTo>
                    <a:pt x="496443" y="27242"/>
                  </a:lnTo>
                  <a:lnTo>
                    <a:pt x="512540" y="30480"/>
                  </a:lnTo>
                  <a:lnTo>
                    <a:pt x="522732" y="14097"/>
                  </a:lnTo>
                  <a:lnTo>
                    <a:pt x="523113" y="14097"/>
                  </a:lnTo>
                  <a:lnTo>
                    <a:pt x="523113" y="17335"/>
                  </a:lnTo>
                  <a:lnTo>
                    <a:pt x="523399" y="20288"/>
                  </a:lnTo>
                  <a:lnTo>
                    <a:pt x="523113" y="23241"/>
                  </a:lnTo>
                  <a:lnTo>
                    <a:pt x="523399" y="24575"/>
                  </a:lnTo>
                  <a:lnTo>
                    <a:pt x="521779" y="26575"/>
                  </a:lnTo>
                  <a:lnTo>
                    <a:pt x="520446" y="28861"/>
                  </a:lnTo>
                  <a:lnTo>
                    <a:pt x="520446" y="31147"/>
                  </a:lnTo>
                  <a:lnTo>
                    <a:pt x="520160" y="33433"/>
                  </a:lnTo>
                  <a:lnTo>
                    <a:pt x="517779" y="35433"/>
                  </a:lnTo>
                  <a:lnTo>
                    <a:pt x="516541" y="37719"/>
                  </a:lnTo>
                  <a:lnTo>
                    <a:pt x="515874" y="40005"/>
                  </a:lnTo>
                  <a:lnTo>
                    <a:pt x="515874" y="41624"/>
                  </a:lnTo>
                  <a:lnTo>
                    <a:pt x="517207" y="43625"/>
                  </a:lnTo>
                  <a:lnTo>
                    <a:pt x="511873" y="40291"/>
                  </a:lnTo>
                  <a:lnTo>
                    <a:pt x="508921" y="39338"/>
                  </a:lnTo>
                  <a:lnTo>
                    <a:pt x="505968" y="39338"/>
                  </a:lnTo>
                  <a:lnTo>
                    <a:pt x="503396" y="40672"/>
                  </a:lnTo>
                  <a:lnTo>
                    <a:pt x="500729" y="42291"/>
                  </a:lnTo>
                  <a:lnTo>
                    <a:pt x="498443" y="44577"/>
                  </a:lnTo>
                  <a:lnTo>
                    <a:pt x="496157" y="46196"/>
                  </a:lnTo>
                  <a:lnTo>
                    <a:pt x="496443" y="48577"/>
                  </a:lnTo>
                  <a:lnTo>
                    <a:pt x="495205" y="50483"/>
                  </a:lnTo>
                  <a:lnTo>
                    <a:pt x="494157" y="53435"/>
                  </a:lnTo>
                  <a:lnTo>
                    <a:pt x="491871" y="55150"/>
                  </a:lnTo>
                  <a:lnTo>
                    <a:pt x="490919" y="57055"/>
                  </a:lnTo>
                  <a:lnTo>
                    <a:pt x="491871" y="59341"/>
                  </a:lnTo>
                  <a:lnTo>
                    <a:pt x="489299" y="61055"/>
                  </a:lnTo>
                  <a:lnTo>
                    <a:pt x="488632" y="64008"/>
                  </a:lnTo>
                  <a:lnTo>
                    <a:pt x="488632" y="66961"/>
                  </a:lnTo>
                  <a:lnTo>
                    <a:pt x="487299" y="70485"/>
                  </a:lnTo>
                  <a:lnTo>
                    <a:pt x="488632" y="88868"/>
                  </a:lnTo>
                  <a:lnTo>
                    <a:pt x="490538" y="90583"/>
                  </a:lnTo>
                  <a:lnTo>
                    <a:pt x="491871" y="95155"/>
                  </a:lnTo>
                  <a:lnTo>
                    <a:pt x="492252" y="97060"/>
                  </a:lnTo>
                  <a:lnTo>
                    <a:pt x="492252" y="99441"/>
                  </a:lnTo>
                  <a:lnTo>
                    <a:pt x="493205" y="101727"/>
                  </a:lnTo>
                  <a:lnTo>
                    <a:pt x="493490" y="104013"/>
                  </a:lnTo>
                  <a:lnTo>
                    <a:pt x="491204" y="104299"/>
                  </a:lnTo>
                  <a:lnTo>
                    <a:pt x="488918" y="104299"/>
                  </a:lnTo>
                  <a:lnTo>
                    <a:pt x="488632" y="106299"/>
                  </a:lnTo>
                  <a:lnTo>
                    <a:pt x="489966" y="108299"/>
                  </a:lnTo>
                  <a:lnTo>
                    <a:pt x="490252" y="110871"/>
                  </a:lnTo>
                  <a:lnTo>
                    <a:pt x="487299" y="110871"/>
                  </a:lnTo>
                  <a:lnTo>
                    <a:pt x="487299" y="113157"/>
                  </a:lnTo>
                  <a:lnTo>
                    <a:pt x="487966" y="115157"/>
                  </a:lnTo>
                  <a:lnTo>
                    <a:pt x="486346" y="116491"/>
                  </a:lnTo>
                  <a:lnTo>
                    <a:pt x="490919" y="119729"/>
                  </a:lnTo>
                  <a:lnTo>
                    <a:pt x="490919" y="122015"/>
                  </a:lnTo>
                  <a:lnTo>
                    <a:pt x="492919" y="124301"/>
                  </a:lnTo>
                  <a:lnTo>
                    <a:pt x="491204" y="126302"/>
                  </a:lnTo>
                  <a:lnTo>
                    <a:pt x="489966" y="126968"/>
                  </a:lnTo>
                  <a:lnTo>
                    <a:pt x="488918" y="128588"/>
                  </a:lnTo>
                  <a:lnTo>
                    <a:pt x="487299" y="129254"/>
                  </a:lnTo>
                  <a:lnTo>
                    <a:pt x="485680" y="127921"/>
                  </a:lnTo>
                  <a:lnTo>
                    <a:pt x="484632" y="130207"/>
                  </a:lnTo>
                  <a:lnTo>
                    <a:pt x="484632" y="132493"/>
                  </a:lnTo>
                  <a:lnTo>
                    <a:pt x="485965" y="134874"/>
                  </a:lnTo>
                  <a:lnTo>
                    <a:pt x="486632" y="137827"/>
                  </a:lnTo>
                  <a:lnTo>
                    <a:pt x="487585" y="138779"/>
                  </a:lnTo>
                  <a:lnTo>
                    <a:pt x="488632" y="141446"/>
                  </a:lnTo>
                  <a:lnTo>
                    <a:pt x="490252" y="143351"/>
                  </a:lnTo>
                  <a:lnTo>
                    <a:pt x="493205" y="145637"/>
                  </a:lnTo>
                  <a:lnTo>
                    <a:pt x="491871" y="147352"/>
                  </a:lnTo>
                  <a:lnTo>
                    <a:pt x="489966" y="151924"/>
                  </a:lnTo>
                  <a:lnTo>
                    <a:pt x="488251" y="152210"/>
                  </a:lnTo>
                  <a:lnTo>
                    <a:pt x="486632" y="153543"/>
                  </a:lnTo>
                  <a:lnTo>
                    <a:pt x="487013" y="156210"/>
                  </a:lnTo>
                  <a:lnTo>
                    <a:pt x="485680" y="158115"/>
                  </a:lnTo>
                  <a:lnTo>
                    <a:pt x="486632" y="161068"/>
                  </a:lnTo>
                  <a:lnTo>
                    <a:pt x="487966" y="163354"/>
                  </a:lnTo>
                  <a:lnTo>
                    <a:pt x="487013" y="166021"/>
                  </a:lnTo>
                  <a:lnTo>
                    <a:pt x="488251" y="167354"/>
                  </a:lnTo>
                  <a:lnTo>
                    <a:pt x="490252" y="168973"/>
                  </a:lnTo>
                  <a:lnTo>
                    <a:pt x="489585" y="171260"/>
                  </a:lnTo>
                  <a:lnTo>
                    <a:pt x="490538" y="173546"/>
                  </a:lnTo>
                  <a:lnTo>
                    <a:pt x="492919" y="177832"/>
                  </a:lnTo>
                  <a:lnTo>
                    <a:pt x="494824" y="179832"/>
                  </a:lnTo>
                  <a:lnTo>
                    <a:pt x="497491" y="180785"/>
                  </a:lnTo>
                  <a:lnTo>
                    <a:pt x="501777" y="183071"/>
                  </a:lnTo>
                  <a:lnTo>
                    <a:pt x="503015" y="184690"/>
                  </a:lnTo>
                  <a:lnTo>
                    <a:pt x="505968" y="186690"/>
                  </a:lnTo>
                  <a:lnTo>
                    <a:pt x="507301" y="188023"/>
                  </a:lnTo>
                  <a:lnTo>
                    <a:pt x="508921" y="190310"/>
                  </a:lnTo>
                  <a:lnTo>
                    <a:pt x="510254" y="191643"/>
                  </a:lnTo>
                  <a:lnTo>
                    <a:pt x="512255" y="193262"/>
                  </a:lnTo>
                  <a:lnTo>
                    <a:pt x="507301" y="207645"/>
                  </a:lnTo>
                  <a:lnTo>
                    <a:pt x="506349" y="210598"/>
                  </a:lnTo>
                  <a:lnTo>
                    <a:pt x="507016" y="212884"/>
                  </a:lnTo>
                  <a:lnTo>
                    <a:pt x="509588" y="214884"/>
                  </a:lnTo>
                  <a:lnTo>
                    <a:pt x="516541" y="220504"/>
                  </a:lnTo>
                  <a:lnTo>
                    <a:pt x="537496" y="237839"/>
                  </a:lnTo>
                  <a:lnTo>
                    <a:pt x="539782" y="240125"/>
                  </a:lnTo>
                  <a:lnTo>
                    <a:pt x="549307" y="247364"/>
                  </a:lnTo>
                  <a:lnTo>
                    <a:pt x="586359" y="278511"/>
                  </a:lnTo>
                  <a:lnTo>
                    <a:pt x="595598" y="286417"/>
                  </a:lnTo>
                  <a:lnTo>
                    <a:pt x="599885" y="29003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4CD8208F-65BA-BE4A-0610-8B83874FFBCE}"/>
                </a:ext>
              </a:extLst>
            </p:cNvPr>
            <p:cNvSpPr/>
            <p:nvPr/>
          </p:nvSpPr>
          <p:spPr>
            <a:xfrm>
              <a:off x="2147838" y="3737577"/>
              <a:ext cx="163734" cy="121348"/>
            </a:xfrm>
            <a:custGeom>
              <a:avLst/>
              <a:gdLst>
                <a:gd name="connsiteX0" fmla="*/ 155543 w 163734"/>
                <a:gd name="connsiteY0" fmla="*/ 43624 h 121348"/>
                <a:gd name="connsiteX1" fmla="*/ 155258 w 163734"/>
                <a:gd name="connsiteY1" fmla="*/ 44958 h 121348"/>
                <a:gd name="connsiteX2" fmla="*/ 157163 w 163734"/>
                <a:gd name="connsiteY2" fmla="*/ 44577 h 121348"/>
                <a:gd name="connsiteX3" fmla="*/ 157543 w 163734"/>
                <a:gd name="connsiteY3" fmla="*/ 44958 h 121348"/>
                <a:gd name="connsiteX4" fmla="*/ 157543 w 163734"/>
                <a:gd name="connsiteY4" fmla="*/ 46292 h 121348"/>
                <a:gd name="connsiteX5" fmla="*/ 156877 w 163734"/>
                <a:gd name="connsiteY5" fmla="*/ 46577 h 121348"/>
                <a:gd name="connsiteX6" fmla="*/ 156496 w 163734"/>
                <a:gd name="connsiteY6" fmla="*/ 47244 h 121348"/>
                <a:gd name="connsiteX7" fmla="*/ 155258 w 163734"/>
                <a:gd name="connsiteY7" fmla="*/ 49244 h 121348"/>
                <a:gd name="connsiteX8" fmla="*/ 155258 w 163734"/>
                <a:gd name="connsiteY8" fmla="*/ 50197 h 121348"/>
                <a:gd name="connsiteX9" fmla="*/ 155543 w 163734"/>
                <a:gd name="connsiteY9" fmla="*/ 52197 h 121348"/>
                <a:gd name="connsiteX10" fmla="*/ 156496 w 163734"/>
                <a:gd name="connsiteY10" fmla="*/ 52483 h 121348"/>
                <a:gd name="connsiteX11" fmla="*/ 158210 w 163734"/>
                <a:gd name="connsiteY11" fmla="*/ 52197 h 121348"/>
                <a:gd name="connsiteX12" fmla="*/ 158496 w 163734"/>
                <a:gd name="connsiteY12" fmla="*/ 51530 h 121348"/>
                <a:gd name="connsiteX13" fmla="*/ 160115 w 163734"/>
                <a:gd name="connsiteY13" fmla="*/ 51816 h 121348"/>
                <a:gd name="connsiteX14" fmla="*/ 161163 w 163734"/>
                <a:gd name="connsiteY14" fmla="*/ 52483 h 121348"/>
                <a:gd name="connsiteX15" fmla="*/ 161830 w 163734"/>
                <a:gd name="connsiteY15" fmla="*/ 53816 h 121348"/>
                <a:gd name="connsiteX16" fmla="*/ 161830 w 163734"/>
                <a:gd name="connsiteY16" fmla="*/ 54102 h 121348"/>
                <a:gd name="connsiteX17" fmla="*/ 162782 w 163734"/>
                <a:gd name="connsiteY17" fmla="*/ 55721 h 121348"/>
                <a:gd name="connsiteX18" fmla="*/ 162115 w 163734"/>
                <a:gd name="connsiteY18" fmla="*/ 56102 h 121348"/>
                <a:gd name="connsiteX19" fmla="*/ 162115 w 163734"/>
                <a:gd name="connsiteY19" fmla="*/ 56388 h 121348"/>
                <a:gd name="connsiteX20" fmla="*/ 163068 w 163734"/>
                <a:gd name="connsiteY20" fmla="*/ 57055 h 121348"/>
                <a:gd name="connsiteX21" fmla="*/ 163449 w 163734"/>
                <a:gd name="connsiteY21" fmla="*/ 57436 h 121348"/>
                <a:gd name="connsiteX22" fmla="*/ 163735 w 163734"/>
                <a:gd name="connsiteY22" fmla="*/ 58388 h 121348"/>
                <a:gd name="connsiteX23" fmla="*/ 163068 w 163734"/>
                <a:gd name="connsiteY23" fmla="*/ 58674 h 121348"/>
                <a:gd name="connsiteX24" fmla="*/ 161449 w 163734"/>
                <a:gd name="connsiteY24" fmla="*/ 59341 h 121348"/>
                <a:gd name="connsiteX25" fmla="*/ 160782 w 163734"/>
                <a:gd name="connsiteY25" fmla="*/ 60008 h 121348"/>
                <a:gd name="connsiteX26" fmla="*/ 160115 w 163734"/>
                <a:gd name="connsiteY26" fmla="*/ 64008 h 121348"/>
                <a:gd name="connsiteX27" fmla="*/ 157829 w 163734"/>
                <a:gd name="connsiteY27" fmla="*/ 65246 h 121348"/>
                <a:gd name="connsiteX28" fmla="*/ 157543 w 163734"/>
                <a:gd name="connsiteY28" fmla="*/ 64961 h 121348"/>
                <a:gd name="connsiteX29" fmla="*/ 157163 w 163734"/>
                <a:gd name="connsiteY29" fmla="*/ 66294 h 121348"/>
                <a:gd name="connsiteX30" fmla="*/ 156210 w 163734"/>
                <a:gd name="connsiteY30" fmla="*/ 66961 h 121348"/>
                <a:gd name="connsiteX31" fmla="*/ 154876 w 163734"/>
                <a:gd name="connsiteY31" fmla="*/ 67532 h 121348"/>
                <a:gd name="connsiteX32" fmla="*/ 154591 w 163734"/>
                <a:gd name="connsiteY32" fmla="*/ 67913 h 121348"/>
                <a:gd name="connsiteX33" fmla="*/ 151638 w 163734"/>
                <a:gd name="connsiteY33" fmla="*/ 69247 h 121348"/>
                <a:gd name="connsiteX34" fmla="*/ 151257 w 163734"/>
                <a:gd name="connsiteY34" fmla="*/ 69533 h 121348"/>
                <a:gd name="connsiteX35" fmla="*/ 150304 w 163734"/>
                <a:gd name="connsiteY35" fmla="*/ 69533 h 121348"/>
                <a:gd name="connsiteX36" fmla="*/ 150304 w 163734"/>
                <a:gd name="connsiteY36" fmla="*/ 69247 h 121348"/>
                <a:gd name="connsiteX37" fmla="*/ 149638 w 163734"/>
                <a:gd name="connsiteY37" fmla="*/ 68866 h 121348"/>
                <a:gd name="connsiteX38" fmla="*/ 148685 w 163734"/>
                <a:gd name="connsiteY38" fmla="*/ 68866 h 121348"/>
                <a:gd name="connsiteX39" fmla="*/ 148304 w 163734"/>
                <a:gd name="connsiteY39" fmla="*/ 68580 h 121348"/>
                <a:gd name="connsiteX40" fmla="*/ 148018 w 163734"/>
                <a:gd name="connsiteY40" fmla="*/ 67913 h 121348"/>
                <a:gd name="connsiteX41" fmla="*/ 147066 w 163734"/>
                <a:gd name="connsiteY41" fmla="*/ 68199 h 121348"/>
                <a:gd name="connsiteX42" fmla="*/ 146685 w 163734"/>
                <a:gd name="connsiteY42" fmla="*/ 68866 h 121348"/>
                <a:gd name="connsiteX43" fmla="*/ 146399 w 163734"/>
                <a:gd name="connsiteY43" fmla="*/ 68580 h 121348"/>
                <a:gd name="connsiteX44" fmla="*/ 145351 w 163734"/>
                <a:gd name="connsiteY44" fmla="*/ 69533 h 121348"/>
                <a:gd name="connsiteX45" fmla="*/ 145066 w 163734"/>
                <a:gd name="connsiteY45" fmla="*/ 69247 h 121348"/>
                <a:gd name="connsiteX46" fmla="*/ 145351 w 163734"/>
                <a:gd name="connsiteY46" fmla="*/ 69914 h 121348"/>
                <a:gd name="connsiteX47" fmla="*/ 144685 w 163734"/>
                <a:gd name="connsiteY47" fmla="*/ 69914 h 121348"/>
                <a:gd name="connsiteX48" fmla="*/ 143446 w 163734"/>
                <a:gd name="connsiteY48" fmla="*/ 71152 h 121348"/>
                <a:gd name="connsiteX49" fmla="*/ 143732 w 163734"/>
                <a:gd name="connsiteY49" fmla="*/ 71819 h 121348"/>
                <a:gd name="connsiteX50" fmla="*/ 143446 w 163734"/>
                <a:gd name="connsiteY50" fmla="*/ 72866 h 121348"/>
                <a:gd name="connsiteX51" fmla="*/ 144113 w 163734"/>
                <a:gd name="connsiteY51" fmla="*/ 72866 h 121348"/>
                <a:gd name="connsiteX52" fmla="*/ 144399 w 163734"/>
                <a:gd name="connsiteY52" fmla="*/ 75152 h 121348"/>
                <a:gd name="connsiteX53" fmla="*/ 145066 w 163734"/>
                <a:gd name="connsiteY53" fmla="*/ 75819 h 121348"/>
                <a:gd name="connsiteX54" fmla="*/ 144685 w 163734"/>
                <a:gd name="connsiteY54" fmla="*/ 75819 h 121348"/>
                <a:gd name="connsiteX55" fmla="*/ 144113 w 163734"/>
                <a:gd name="connsiteY55" fmla="*/ 77438 h 121348"/>
                <a:gd name="connsiteX56" fmla="*/ 143732 w 163734"/>
                <a:gd name="connsiteY56" fmla="*/ 77724 h 121348"/>
                <a:gd name="connsiteX57" fmla="*/ 143065 w 163734"/>
                <a:gd name="connsiteY57" fmla="*/ 77724 h 121348"/>
                <a:gd name="connsiteX58" fmla="*/ 142780 w 163734"/>
                <a:gd name="connsiteY58" fmla="*/ 78105 h 121348"/>
                <a:gd name="connsiteX59" fmla="*/ 141732 w 163734"/>
                <a:gd name="connsiteY59" fmla="*/ 78391 h 121348"/>
                <a:gd name="connsiteX60" fmla="*/ 142780 w 163734"/>
                <a:gd name="connsiteY60" fmla="*/ 79058 h 121348"/>
                <a:gd name="connsiteX61" fmla="*/ 143065 w 163734"/>
                <a:gd name="connsiteY61" fmla="*/ 79724 h 121348"/>
                <a:gd name="connsiteX62" fmla="*/ 141732 w 163734"/>
                <a:gd name="connsiteY62" fmla="*/ 80391 h 121348"/>
                <a:gd name="connsiteX63" fmla="*/ 141065 w 163734"/>
                <a:gd name="connsiteY63" fmla="*/ 80391 h 121348"/>
                <a:gd name="connsiteX64" fmla="*/ 140779 w 163734"/>
                <a:gd name="connsiteY64" fmla="*/ 80677 h 121348"/>
                <a:gd name="connsiteX65" fmla="*/ 140779 w 163734"/>
                <a:gd name="connsiteY65" fmla="*/ 82010 h 121348"/>
                <a:gd name="connsiteX66" fmla="*/ 140494 w 163734"/>
                <a:gd name="connsiteY66" fmla="*/ 82677 h 121348"/>
                <a:gd name="connsiteX67" fmla="*/ 139446 w 163734"/>
                <a:gd name="connsiteY67" fmla="*/ 82677 h 121348"/>
                <a:gd name="connsiteX68" fmla="*/ 139446 w 163734"/>
                <a:gd name="connsiteY68" fmla="*/ 82296 h 121348"/>
                <a:gd name="connsiteX69" fmla="*/ 138779 w 163734"/>
                <a:gd name="connsiteY69" fmla="*/ 83344 h 121348"/>
                <a:gd name="connsiteX70" fmla="*/ 139160 w 163734"/>
                <a:gd name="connsiteY70" fmla="*/ 83630 h 121348"/>
                <a:gd name="connsiteX71" fmla="*/ 138779 w 163734"/>
                <a:gd name="connsiteY71" fmla="*/ 84677 h 121348"/>
                <a:gd name="connsiteX72" fmla="*/ 138113 w 163734"/>
                <a:gd name="connsiteY72" fmla="*/ 85249 h 121348"/>
                <a:gd name="connsiteX73" fmla="*/ 137541 w 163734"/>
                <a:gd name="connsiteY73" fmla="*/ 86582 h 121348"/>
                <a:gd name="connsiteX74" fmla="*/ 137160 w 163734"/>
                <a:gd name="connsiteY74" fmla="*/ 86582 h 121348"/>
                <a:gd name="connsiteX75" fmla="*/ 136874 w 163734"/>
                <a:gd name="connsiteY75" fmla="*/ 85916 h 121348"/>
                <a:gd name="connsiteX76" fmla="*/ 136493 w 163734"/>
                <a:gd name="connsiteY76" fmla="*/ 85630 h 121348"/>
                <a:gd name="connsiteX77" fmla="*/ 135541 w 163734"/>
                <a:gd name="connsiteY77" fmla="*/ 85630 h 121348"/>
                <a:gd name="connsiteX78" fmla="*/ 135826 w 163734"/>
                <a:gd name="connsiteY78" fmla="*/ 86582 h 121348"/>
                <a:gd name="connsiteX79" fmla="*/ 136493 w 163734"/>
                <a:gd name="connsiteY79" fmla="*/ 86582 h 121348"/>
                <a:gd name="connsiteX80" fmla="*/ 136493 w 163734"/>
                <a:gd name="connsiteY80" fmla="*/ 86963 h 121348"/>
                <a:gd name="connsiteX81" fmla="*/ 137541 w 163734"/>
                <a:gd name="connsiteY81" fmla="*/ 87630 h 121348"/>
                <a:gd name="connsiteX82" fmla="*/ 136493 w 163734"/>
                <a:gd name="connsiteY82" fmla="*/ 87630 h 121348"/>
                <a:gd name="connsiteX83" fmla="*/ 137541 w 163734"/>
                <a:gd name="connsiteY83" fmla="*/ 88202 h 121348"/>
                <a:gd name="connsiteX84" fmla="*/ 137827 w 163734"/>
                <a:gd name="connsiteY84" fmla="*/ 88202 h 121348"/>
                <a:gd name="connsiteX85" fmla="*/ 137827 w 163734"/>
                <a:gd name="connsiteY85" fmla="*/ 88583 h 121348"/>
                <a:gd name="connsiteX86" fmla="*/ 138493 w 163734"/>
                <a:gd name="connsiteY86" fmla="*/ 88583 h 121348"/>
                <a:gd name="connsiteX87" fmla="*/ 138493 w 163734"/>
                <a:gd name="connsiteY87" fmla="*/ 89249 h 121348"/>
                <a:gd name="connsiteX88" fmla="*/ 138779 w 163734"/>
                <a:gd name="connsiteY88" fmla="*/ 89535 h 121348"/>
                <a:gd name="connsiteX89" fmla="*/ 138779 w 163734"/>
                <a:gd name="connsiteY89" fmla="*/ 90583 h 121348"/>
                <a:gd name="connsiteX90" fmla="*/ 138493 w 163734"/>
                <a:gd name="connsiteY90" fmla="*/ 92202 h 121348"/>
                <a:gd name="connsiteX91" fmla="*/ 137541 w 163734"/>
                <a:gd name="connsiteY91" fmla="*/ 91821 h 121348"/>
                <a:gd name="connsiteX92" fmla="*/ 137160 w 163734"/>
                <a:gd name="connsiteY92" fmla="*/ 91535 h 121348"/>
                <a:gd name="connsiteX93" fmla="*/ 137160 w 163734"/>
                <a:gd name="connsiteY93" fmla="*/ 90869 h 121348"/>
                <a:gd name="connsiteX94" fmla="*/ 135826 w 163734"/>
                <a:gd name="connsiteY94" fmla="*/ 91154 h 121348"/>
                <a:gd name="connsiteX95" fmla="*/ 135160 w 163734"/>
                <a:gd name="connsiteY95" fmla="*/ 90869 h 121348"/>
                <a:gd name="connsiteX96" fmla="*/ 134207 w 163734"/>
                <a:gd name="connsiteY96" fmla="*/ 91821 h 121348"/>
                <a:gd name="connsiteX97" fmla="*/ 133540 w 163734"/>
                <a:gd name="connsiteY97" fmla="*/ 92869 h 121348"/>
                <a:gd name="connsiteX98" fmla="*/ 133255 w 163734"/>
                <a:gd name="connsiteY98" fmla="*/ 93155 h 121348"/>
                <a:gd name="connsiteX99" fmla="*/ 133255 w 163734"/>
                <a:gd name="connsiteY99" fmla="*/ 93536 h 121348"/>
                <a:gd name="connsiteX100" fmla="*/ 134207 w 163734"/>
                <a:gd name="connsiteY100" fmla="*/ 94107 h 121348"/>
                <a:gd name="connsiteX101" fmla="*/ 133540 w 163734"/>
                <a:gd name="connsiteY101" fmla="*/ 94774 h 121348"/>
                <a:gd name="connsiteX102" fmla="*/ 132874 w 163734"/>
                <a:gd name="connsiteY102" fmla="*/ 94488 h 121348"/>
                <a:gd name="connsiteX103" fmla="*/ 131635 w 163734"/>
                <a:gd name="connsiteY103" fmla="*/ 95155 h 121348"/>
                <a:gd name="connsiteX104" fmla="*/ 131635 w 163734"/>
                <a:gd name="connsiteY104" fmla="*/ 94774 h 121348"/>
                <a:gd name="connsiteX105" fmla="*/ 130969 w 163734"/>
                <a:gd name="connsiteY105" fmla="*/ 94107 h 121348"/>
                <a:gd name="connsiteX106" fmla="*/ 130588 w 163734"/>
                <a:gd name="connsiteY106" fmla="*/ 94488 h 121348"/>
                <a:gd name="connsiteX107" fmla="*/ 129921 w 163734"/>
                <a:gd name="connsiteY107" fmla="*/ 94488 h 121348"/>
                <a:gd name="connsiteX108" fmla="*/ 129254 w 163734"/>
                <a:gd name="connsiteY108" fmla="*/ 94774 h 121348"/>
                <a:gd name="connsiteX109" fmla="*/ 128968 w 163734"/>
                <a:gd name="connsiteY109" fmla="*/ 95155 h 121348"/>
                <a:gd name="connsiteX110" fmla="*/ 128683 w 163734"/>
                <a:gd name="connsiteY110" fmla="*/ 94774 h 121348"/>
                <a:gd name="connsiteX111" fmla="*/ 128683 w 163734"/>
                <a:gd name="connsiteY111" fmla="*/ 94107 h 121348"/>
                <a:gd name="connsiteX112" fmla="*/ 128968 w 163734"/>
                <a:gd name="connsiteY112" fmla="*/ 93536 h 121348"/>
                <a:gd name="connsiteX113" fmla="*/ 128302 w 163734"/>
                <a:gd name="connsiteY113" fmla="*/ 93155 h 121348"/>
                <a:gd name="connsiteX114" fmla="*/ 127349 w 163734"/>
                <a:gd name="connsiteY114" fmla="*/ 93155 h 121348"/>
                <a:gd name="connsiteX115" fmla="*/ 126683 w 163734"/>
                <a:gd name="connsiteY115" fmla="*/ 94488 h 121348"/>
                <a:gd name="connsiteX116" fmla="*/ 126683 w 163734"/>
                <a:gd name="connsiteY116" fmla="*/ 95441 h 121348"/>
                <a:gd name="connsiteX117" fmla="*/ 125349 w 163734"/>
                <a:gd name="connsiteY117" fmla="*/ 95441 h 121348"/>
                <a:gd name="connsiteX118" fmla="*/ 123730 w 163734"/>
                <a:gd name="connsiteY118" fmla="*/ 95155 h 121348"/>
                <a:gd name="connsiteX119" fmla="*/ 123349 w 163734"/>
                <a:gd name="connsiteY119" fmla="*/ 95441 h 121348"/>
                <a:gd name="connsiteX120" fmla="*/ 121729 w 163734"/>
                <a:gd name="connsiteY120" fmla="*/ 96107 h 121348"/>
                <a:gd name="connsiteX121" fmla="*/ 121729 w 163734"/>
                <a:gd name="connsiteY121" fmla="*/ 94774 h 121348"/>
                <a:gd name="connsiteX122" fmla="*/ 121444 w 163734"/>
                <a:gd name="connsiteY122" fmla="*/ 94107 h 121348"/>
                <a:gd name="connsiteX123" fmla="*/ 121444 w 163734"/>
                <a:gd name="connsiteY123" fmla="*/ 92869 h 121348"/>
                <a:gd name="connsiteX124" fmla="*/ 122777 w 163734"/>
                <a:gd name="connsiteY124" fmla="*/ 92202 h 121348"/>
                <a:gd name="connsiteX125" fmla="*/ 121444 w 163734"/>
                <a:gd name="connsiteY125" fmla="*/ 90583 h 121348"/>
                <a:gd name="connsiteX126" fmla="*/ 121729 w 163734"/>
                <a:gd name="connsiteY126" fmla="*/ 89916 h 121348"/>
                <a:gd name="connsiteX127" fmla="*/ 122396 w 163734"/>
                <a:gd name="connsiteY127" fmla="*/ 89535 h 121348"/>
                <a:gd name="connsiteX128" fmla="*/ 121729 w 163734"/>
                <a:gd name="connsiteY128" fmla="*/ 88868 h 121348"/>
                <a:gd name="connsiteX129" fmla="*/ 121444 w 163734"/>
                <a:gd name="connsiteY129" fmla="*/ 88868 h 121348"/>
                <a:gd name="connsiteX130" fmla="*/ 120396 w 163734"/>
                <a:gd name="connsiteY130" fmla="*/ 89916 h 121348"/>
                <a:gd name="connsiteX131" fmla="*/ 119443 w 163734"/>
                <a:gd name="connsiteY131" fmla="*/ 90202 h 121348"/>
                <a:gd name="connsiteX132" fmla="*/ 119158 w 163734"/>
                <a:gd name="connsiteY132" fmla="*/ 90583 h 121348"/>
                <a:gd name="connsiteX133" fmla="*/ 118491 w 163734"/>
                <a:gd name="connsiteY133" fmla="*/ 90869 h 121348"/>
                <a:gd name="connsiteX134" fmla="*/ 118491 w 163734"/>
                <a:gd name="connsiteY134" fmla="*/ 89535 h 121348"/>
                <a:gd name="connsiteX135" fmla="*/ 118110 w 163734"/>
                <a:gd name="connsiteY135" fmla="*/ 89249 h 121348"/>
                <a:gd name="connsiteX136" fmla="*/ 118110 w 163734"/>
                <a:gd name="connsiteY136" fmla="*/ 88583 h 121348"/>
                <a:gd name="connsiteX137" fmla="*/ 117824 w 163734"/>
                <a:gd name="connsiteY137" fmla="*/ 87916 h 121348"/>
                <a:gd name="connsiteX138" fmla="*/ 119158 w 163734"/>
                <a:gd name="connsiteY138" fmla="*/ 86582 h 121348"/>
                <a:gd name="connsiteX139" fmla="*/ 119825 w 163734"/>
                <a:gd name="connsiteY139" fmla="*/ 86297 h 121348"/>
                <a:gd name="connsiteX140" fmla="*/ 120396 w 163734"/>
                <a:gd name="connsiteY140" fmla="*/ 85630 h 121348"/>
                <a:gd name="connsiteX141" fmla="*/ 120777 w 163734"/>
                <a:gd name="connsiteY141" fmla="*/ 84011 h 121348"/>
                <a:gd name="connsiteX142" fmla="*/ 120777 w 163734"/>
                <a:gd name="connsiteY142" fmla="*/ 82010 h 121348"/>
                <a:gd name="connsiteX143" fmla="*/ 120110 w 163734"/>
                <a:gd name="connsiteY143" fmla="*/ 80391 h 121348"/>
                <a:gd name="connsiteX144" fmla="*/ 121063 w 163734"/>
                <a:gd name="connsiteY144" fmla="*/ 79724 h 121348"/>
                <a:gd name="connsiteX145" fmla="*/ 120777 w 163734"/>
                <a:gd name="connsiteY145" fmla="*/ 78772 h 121348"/>
                <a:gd name="connsiteX146" fmla="*/ 121063 w 163734"/>
                <a:gd name="connsiteY146" fmla="*/ 78105 h 121348"/>
                <a:gd name="connsiteX147" fmla="*/ 119443 w 163734"/>
                <a:gd name="connsiteY147" fmla="*/ 77724 h 121348"/>
                <a:gd name="connsiteX148" fmla="*/ 119158 w 163734"/>
                <a:gd name="connsiteY148" fmla="*/ 77438 h 121348"/>
                <a:gd name="connsiteX149" fmla="*/ 118777 w 163734"/>
                <a:gd name="connsiteY149" fmla="*/ 76391 h 121348"/>
                <a:gd name="connsiteX150" fmla="*/ 118491 w 163734"/>
                <a:gd name="connsiteY150" fmla="*/ 76391 h 121348"/>
                <a:gd name="connsiteX151" fmla="*/ 118777 w 163734"/>
                <a:gd name="connsiteY151" fmla="*/ 75438 h 121348"/>
                <a:gd name="connsiteX152" fmla="*/ 118777 w 163734"/>
                <a:gd name="connsiteY152" fmla="*/ 75152 h 121348"/>
                <a:gd name="connsiteX153" fmla="*/ 119158 w 163734"/>
                <a:gd name="connsiteY153" fmla="*/ 74771 h 121348"/>
                <a:gd name="connsiteX154" fmla="*/ 118777 w 163734"/>
                <a:gd name="connsiteY154" fmla="*/ 74486 h 121348"/>
                <a:gd name="connsiteX155" fmla="*/ 119158 w 163734"/>
                <a:gd name="connsiteY155" fmla="*/ 74486 h 121348"/>
                <a:gd name="connsiteX156" fmla="*/ 119158 w 163734"/>
                <a:gd name="connsiteY156" fmla="*/ 74105 h 121348"/>
                <a:gd name="connsiteX157" fmla="*/ 119443 w 163734"/>
                <a:gd name="connsiteY157" fmla="*/ 72866 h 121348"/>
                <a:gd name="connsiteX158" fmla="*/ 119443 w 163734"/>
                <a:gd name="connsiteY158" fmla="*/ 72485 h 121348"/>
                <a:gd name="connsiteX159" fmla="*/ 119158 w 163734"/>
                <a:gd name="connsiteY159" fmla="*/ 72200 h 121348"/>
                <a:gd name="connsiteX160" fmla="*/ 120110 w 163734"/>
                <a:gd name="connsiteY160" fmla="*/ 70199 h 121348"/>
                <a:gd name="connsiteX161" fmla="*/ 120777 w 163734"/>
                <a:gd name="connsiteY161" fmla="*/ 69533 h 121348"/>
                <a:gd name="connsiteX162" fmla="*/ 120777 w 163734"/>
                <a:gd name="connsiteY162" fmla="*/ 69247 h 121348"/>
                <a:gd name="connsiteX163" fmla="*/ 121063 w 163734"/>
                <a:gd name="connsiteY163" fmla="*/ 68866 h 121348"/>
                <a:gd name="connsiteX164" fmla="*/ 121444 w 163734"/>
                <a:gd name="connsiteY164" fmla="*/ 68866 h 121348"/>
                <a:gd name="connsiteX165" fmla="*/ 121729 w 163734"/>
                <a:gd name="connsiteY165" fmla="*/ 68199 h 121348"/>
                <a:gd name="connsiteX166" fmla="*/ 122110 w 163734"/>
                <a:gd name="connsiteY166" fmla="*/ 68199 h 121348"/>
                <a:gd name="connsiteX167" fmla="*/ 123063 w 163734"/>
                <a:gd name="connsiteY167" fmla="*/ 67532 h 121348"/>
                <a:gd name="connsiteX168" fmla="*/ 122777 w 163734"/>
                <a:gd name="connsiteY168" fmla="*/ 67247 h 121348"/>
                <a:gd name="connsiteX169" fmla="*/ 121729 w 163734"/>
                <a:gd name="connsiteY169" fmla="*/ 65913 h 121348"/>
                <a:gd name="connsiteX170" fmla="*/ 119443 w 163734"/>
                <a:gd name="connsiteY170" fmla="*/ 63627 h 121348"/>
                <a:gd name="connsiteX171" fmla="*/ 119158 w 163734"/>
                <a:gd name="connsiteY171" fmla="*/ 62674 h 121348"/>
                <a:gd name="connsiteX172" fmla="*/ 118777 w 163734"/>
                <a:gd name="connsiteY172" fmla="*/ 62293 h 121348"/>
                <a:gd name="connsiteX173" fmla="*/ 118777 w 163734"/>
                <a:gd name="connsiteY173" fmla="*/ 62674 h 121348"/>
                <a:gd name="connsiteX174" fmla="*/ 118491 w 163734"/>
                <a:gd name="connsiteY174" fmla="*/ 63341 h 121348"/>
                <a:gd name="connsiteX175" fmla="*/ 118110 w 163734"/>
                <a:gd name="connsiteY175" fmla="*/ 62008 h 121348"/>
                <a:gd name="connsiteX176" fmla="*/ 117824 w 163734"/>
                <a:gd name="connsiteY176" fmla="*/ 61627 h 121348"/>
                <a:gd name="connsiteX177" fmla="*/ 116491 w 163734"/>
                <a:gd name="connsiteY177" fmla="*/ 62008 h 121348"/>
                <a:gd name="connsiteX178" fmla="*/ 116491 w 163734"/>
                <a:gd name="connsiteY178" fmla="*/ 61055 h 121348"/>
                <a:gd name="connsiteX179" fmla="*/ 116205 w 163734"/>
                <a:gd name="connsiteY179" fmla="*/ 61055 h 121348"/>
                <a:gd name="connsiteX180" fmla="*/ 116205 w 163734"/>
                <a:gd name="connsiteY180" fmla="*/ 60674 h 121348"/>
                <a:gd name="connsiteX181" fmla="*/ 115157 w 163734"/>
                <a:gd name="connsiteY181" fmla="*/ 60008 h 121348"/>
                <a:gd name="connsiteX182" fmla="*/ 114871 w 163734"/>
                <a:gd name="connsiteY182" fmla="*/ 60008 h 121348"/>
                <a:gd name="connsiteX183" fmla="*/ 114871 w 163734"/>
                <a:gd name="connsiteY183" fmla="*/ 59055 h 121348"/>
                <a:gd name="connsiteX184" fmla="*/ 114205 w 163734"/>
                <a:gd name="connsiteY184" fmla="*/ 59055 h 121348"/>
                <a:gd name="connsiteX185" fmla="*/ 113919 w 163734"/>
                <a:gd name="connsiteY185" fmla="*/ 58674 h 121348"/>
                <a:gd name="connsiteX186" fmla="*/ 113538 w 163734"/>
                <a:gd name="connsiteY186" fmla="*/ 59055 h 121348"/>
                <a:gd name="connsiteX187" fmla="*/ 112871 w 163734"/>
                <a:gd name="connsiteY187" fmla="*/ 58388 h 121348"/>
                <a:gd name="connsiteX188" fmla="*/ 109918 w 163734"/>
                <a:gd name="connsiteY188" fmla="*/ 58388 h 121348"/>
                <a:gd name="connsiteX189" fmla="*/ 108299 w 163734"/>
                <a:gd name="connsiteY189" fmla="*/ 56769 h 121348"/>
                <a:gd name="connsiteX190" fmla="*/ 108299 w 163734"/>
                <a:gd name="connsiteY190" fmla="*/ 57055 h 121348"/>
                <a:gd name="connsiteX191" fmla="*/ 108585 w 163734"/>
                <a:gd name="connsiteY191" fmla="*/ 57436 h 121348"/>
                <a:gd name="connsiteX192" fmla="*/ 108299 w 163734"/>
                <a:gd name="connsiteY192" fmla="*/ 58103 h 121348"/>
                <a:gd name="connsiteX193" fmla="*/ 108585 w 163734"/>
                <a:gd name="connsiteY193" fmla="*/ 58674 h 121348"/>
                <a:gd name="connsiteX194" fmla="*/ 108013 w 163734"/>
                <a:gd name="connsiteY194" fmla="*/ 60008 h 121348"/>
                <a:gd name="connsiteX195" fmla="*/ 107347 w 163734"/>
                <a:gd name="connsiteY195" fmla="*/ 59341 h 121348"/>
                <a:gd name="connsiteX196" fmla="*/ 105346 w 163734"/>
                <a:gd name="connsiteY196" fmla="*/ 59055 h 121348"/>
                <a:gd name="connsiteX197" fmla="*/ 105632 w 163734"/>
                <a:gd name="connsiteY197" fmla="*/ 58674 h 121348"/>
                <a:gd name="connsiteX198" fmla="*/ 105346 w 163734"/>
                <a:gd name="connsiteY198" fmla="*/ 58674 h 121348"/>
                <a:gd name="connsiteX199" fmla="*/ 106013 w 163734"/>
                <a:gd name="connsiteY199" fmla="*/ 58103 h 121348"/>
                <a:gd name="connsiteX200" fmla="*/ 105346 w 163734"/>
                <a:gd name="connsiteY200" fmla="*/ 56769 h 121348"/>
                <a:gd name="connsiteX201" fmla="*/ 104394 w 163734"/>
                <a:gd name="connsiteY201" fmla="*/ 57436 h 121348"/>
                <a:gd name="connsiteX202" fmla="*/ 103727 w 163734"/>
                <a:gd name="connsiteY202" fmla="*/ 57436 h 121348"/>
                <a:gd name="connsiteX203" fmla="*/ 103060 w 163734"/>
                <a:gd name="connsiteY203" fmla="*/ 58103 h 121348"/>
                <a:gd name="connsiteX204" fmla="*/ 102679 w 163734"/>
                <a:gd name="connsiteY204" fmla="*/ 58103 h 121348"/>
                <a:gd name="connsiteX205" fmla="*/ 101441 w 163734"/>
                <a:gd name="connsiteY205" fmla="*/ 59055 h 121348"/>
                <a:gd name="connsiteX206" fmla="*/ 101441 w 163734"/>
                <a:gd name="connsiteY206" fmla="*/ 59722 h 121348"/>
                <a:gd name="connsiteX207" fmla="*/ 101727 w 163734"/>
                <a:gd name="connsiteY207" fmla="*/ 60389 h 121348"/>
                <a:gd name="connsiteX208" fmla="*/ 101441 w 163734"/>
                <a:gd name="connsiteY208" fmla="*/ 60674 h 121348"/>
                <a:gd name="connsiteX209" fmla="*/ 102108 w 163734"/>
                <a:gd name="connsiteY209" fmla="*/ 60674 h 121348"/>
                <a:gd name="connsiteX210" fmla="*/ 102108 w 163734"/>
                <a:gd name="connsiteY210" fmla="*/ 61055 h 121348"/>
                <a:gd name="connsiteX211" fmla="*/ 102394 w 163734"/>
                <a:gd name="connsiteY211" fmla="*/ 60674 h 121348"/>
                <a:gd name="connsiteX212" fmla="*/ 102679 w 163734"/>
                <a:gd name="connsiteY212" fmla="*/ 61341 h 121348"/>
                <a:gd name="connsiteX213" fmla="*/ 103060 w 163734"/>
                <a:gd name="connsiteY213" fmla="*/ 61627 h 121348"/>
                <a:gd name="connsiteX214" fmla="*/ 102394 w 163734"/>
                <a:gd name="connsiteY214" fmla="*/ 61627 h 121348"/>
                <a:gd name="connsiteX215" fmla="*/ 102679 w 163734"/>
                <a:gd name="connsiteY215" fmla="*/ 62008 h 121348"/>
                <a:gd name="connsiteX216" fmla="*/ 102679 w 163734"/>
                <a:gd name="connsiteY216" fmla="*/ 62674 h 121348"/>
                <a:gd name="connsiteX217" fmla="*/ 102394 w 163734"/>
                <a:gd name="connsiteY217" fmla="*/ 62674 h 121348"/>
                <a:gd name="connsiteX218" fmla="*/ 102679 w 163734"/>
                <a:gd name="connsiteY218" fmla="*/ 62674 h 121348"/>
                <a:gd name="connsiteX219" fmla="*/ 102394 w 163734"/>
                <a:gd name="connsiteY219" fmla="*/ 62674 h 121348"/>
                <a:gd name="connsiteX220" fmla="*/ 102394 w 163734"/>
                <a:gd name="connsiteY220" fmla="*/ 63341 h 121348"/>
                <a:gd name="connsiteX221" fmla="*/ 102679 w 163734"/>
                <a:gd name="connsiteY221" fmla="*/ 63341 h 121348"/>
                <a:gd name="connsiteX222" fmla="*/ 102679 w 163734"/>
                <a:gd name="connsiteY222" fmla="*/ 63627 h 121348"/>
                <a:gd name="connsiteX223" fmla="*/ 102108 w 163734"/>
                <a:gd name="connsiteY223" fmla="*/ 64294 h 121348"/>
                <a:gd name="connsiteX224" fmla="*/ 102108 w 163734"/>
                <a:gd name="connsiteY224" fmla="*/ 64580 h 121348"/>
                <a:gd name="connsiteX225" fmla="*/ 101727 w 163734"/>
                <a:gd name="connsiteY225" fmla="*/ 64961 h 121348"/>
                <a:gd name="connsiteX226" fmla="*/ 101441 w 163734"/>
                <a:gd name="connsiteY226" fmla="*/ 65913 h 121348"/>
                <a:gd name="connsiteX227" fmla="*/ 101727 w 163734"/>
                <a:gd name="connsiteY227" fmla="*/ 66294 h 121348"/>
                <a:gd name="connsiteX228" fmla="*/ 101441 w 163734"/>
                <a:gd name="connsiteY228" fmla="*/ 66961 h 121348"/>
                <a:gd name="connsiteX229" fmla="*/ 100393 w 163734"/>
                <a:gd name="connsiteY229" fmla="*/ 66961 h 121348"/>
                <a:gd name="connsiteX230" fmla="*/ 99441 w 163734"/>
                <a:gd name="connsiteY230" fmla="*/ 67913 h 121348"/>
                <a:gd name="connsiteX231" fmla="*/ 98774 w 163734"/>
                <a:gd name="connsiteY231" fmla="*/ 68199 h 121348"/>
                <a:gd name="connsiteX232" fmla="*/ 97822 w 163734"/>
                <a:gd name="connsiteY232" fmla="*/ 68580 h 121348"/>
                <a:gd name="connsiteX233" fmla="*/ 97155 w 163734"/>
                <a:gd name="connsiteY233" fmla="*/ 68199 h 121348"/>
                <a:gd name="connsiteX234" fmla="*/ 97155 w 163734"/>
                <a:gd name="connsiteY234" fmla="*/ 67913 h 121348"/>
                <a:gd name="connsiteX235" fmla="*/ 97441 w 163734"/>
                <a:gd name="connsiteY235" fmla="*/ 67247 h 121348"/>
                <a:gd name="connsiteX236" fmla="*/ 97441 w 163734"/>
                <a:gd name="connsiteY236" fmla="*/ 65913 h 121348"/>
                <a:gd name="connsiteX237" fmla="*/ 97155 w 163734"/>
                <a:gd name="connsiteY237" fmla="*/ 66580 h 121348"/>
                <a:gd name="connsiteX238" fmla="*/ 96202 w 163734"/>
                <a:gd name="connsiteY238" fmla="*/ 66580 h 121348"/>
                <a:gd name="connsiteX239" fmla="*/ 95536 w 163734"/>
                <a:gd name="connsiteY239" fmla="*/ 66294 h 121348"/>
                <a:gd name="connsiteX240" fmla="*/ 94488 w 163734"/>
                <a:gd name="connsiteY240" fmla="*/ 65913 h 121348"/>
                <a:gd name="connsiteX241" fmla="*/ 94202 w 163734"/>
                <a:gd name="connsiteY241" fmla="*/ 65913 h 121348"/>
                <a:gd name="connsiteX242" fmla="*/ 93821 w 163734"/>
                <a:gd name="connsiteY242" fmla="*/ 66294 h 121348"/>
                <a:gd name="connsiteX243" fmla="*/ 93535 w 163734"/>
                <a:gd name="connsiteY243" fmla="*/ 65913 h 121348"/>
                <a:gd name="connsiteX244" fmla="*/ 93250 w 163734"/>
                <a:gd name="connsiteY244" fmla="*/ 66294 h 121348"/>
                <a:gd name="connsiteX245" fmla="*/ 92869 w 163734"/>
                <a:gd name="connsiteY245" fmla="*/ 66294 h 121348"/>
                <a:gd name="connsiteX246" fmla="*/ 92583 w 163734"/>
                <a:gd name="connsiteY246" fmla="*/ 65913 h 121348"/>
                <a:gd name="connsiteX247" fmla="*/ 92583 w 163734"/>
                <a:gd name="connsiteY247" fmla="*/ 66294 h 121348"/>
                <a:gd name="connsiteX248" fmla="*/ 92202 w 163734"/>
                <a:gd name="connsiteY248" fmla="*/ 66294 h 121348"/>
                <a:gd name="connsiteX249" fmla="*/ 92202 w 163734"/>
                <a:gd name="connsiteY249" fmla="*/ 66580 h 121348"/>
                <a:gd name="connsiteX250" fmla="*/ 92583 w 163734"/>
                <a:gd name="connsiteY250" fmla="*/ 67247 h 121348"/>
                <a:gd name="connsiteX251" fmla="*/ 92583 w 163734"/>
                <a:gd name="connsiteY251" fmla="*/ 68199 h 121348"/>
                <a:gd name="connsiteX252" fmla="*/ 91535 w 163734"/>
                <a:gd name="connsiteY252" fmla="*/ 69247 h 121348"/>
                <a:gd name="connsiteX253" fmla="*/ 89916 w 163734"/>
                <a:gd name="connsiteY253" fmla="*/ 69533 h 121348"/>
                <a:gd name="connsiteX254" fmla="*/ 89630 w 163734"/>
                <a:gd name="connsiteY254" fmla="*/ 69247 h 121348"/>
                <a:gd name="connsiteX255" fmla="*/ 87916 w 163734"/>
                <a:gd name="connsiteY255" fmla="*/ 69247 h 121348"/>
                <a:gd name="connsiteX256" fmla="*/ 85344 w 163734"/>
                <a:gd name="connsiteY256" fmla="*/ 68199 h 121348"/>
                <a:gd name="connsiteX257" fmla="*/ 84963 w 163734"/>
                <a:gd name="connsiteY257" fmla="*/ 67913 h 121348"/>
                <a:gd name="connsiteX258" fmla="*/ 83725 w 163734"/>
                <a:gd name="connsiteY258" fmla="*/ 67532 h 121348"/>
                <a:gd name="connsiteX259" fmla="*/ 83344 w 163734"/>
                <a:gd name="connsiteY259" fmla="*/ 67913 h 121348"/>
                <a:gd name="connsiteX260" fmla="*/ 83344 w 163734"/>
                <a:gd name="connsiteY260" fmla="*/ 68199 h 121348"/>
                <a:gd name="connsiteX261" fmla="*/ 83058 w 163734"/>
                <a:gd name="connsiteY261" fmla="*/ 67913 h 121348"/>
                <a:gd name="connsiteX262" fmla="*/ 82391 w 163734"/>
                <a:gd name="connsiteY262" fmla="*/ 67913 h 121348"/>
                <a:gd name="connsiteX263" fmla="*/ 82391 w 163734"/>
                <a:gd name="connsiteY263" fmla="*/ 67532 h 121348"/>
                <a:gd name="connsiteX264" fmla="*/ 81725 w 163734"/>
                <a:gd name="connsiteY264" fmla="*/ 67913 h 121348"/>
                <a:gd name="connsiteX265" fmla="*/ 82010 w 163734"/>
                <a:gd name="connsiteY265" fmla="*/ 66961 h 121348"/>
                <a:gd name="connsiteX266" fmla="*/ 82010 w 163734"/>
                <a:gd name="connsiteY266" fmla="*/ 66580 h 121348"/>
                <a:gd name="connsiteX267" fmla="*/ 81058 w 163734"/>
                <a:gd name="connsiteY267" fmla="*/ 66294 h 121348"/>
                <a:gd name="connsiteX268" fmla="*/ 80772 w 163734"/>
                <a:gd name="connsiteY268" fmla="*/ 64580 h 121348"/>
                <a:gd name="connsiteX269" fmla="*/ 76486 w 163734"/>
                <a:gd name="connsiteY269" fmla="*/ 65246 h 121348"/>
                <a:gd name="connsiteX270" fmla="*/ 76105 w 163734"/>
                <a:gd name="connsiteY270" fmla="*/ 64961 h 121348"/>
                <a:gd name="connsiteX271" fmla="*/ 75152 w 163734"/>
                <a:gd name="connsiteY271" fmla="*/ 64294 h 121348"/>
                <a:gd name="connsiteX272" fmla="*/ 74867 w 163734"/>
                <a:gd name="connsiteY272" fmla="*/ 64294 h 121348"/>
                <a:gd name="connsiteX273" fmla="*/ 74485 w 163734"/>
                <a:gd name="connsiteY273" fmla="*/ 64961 h 121348"/>
                <a:gd name="connsiteX274" fmla="*/ 74200 w 163734"/>
                <a:gd name="connsiteY274" fmla="*/ 64961 h 121348"/>
                <a:gd name="connsiteX275" fmla="*/ 73152 w 163734"/>
                <a:gd name="connsiteY275" fmla="*/ 64580 h 121348"/>
                <a:gd name="connsiteX276" fmla="*/ 74200 w 163734"/>
                <a:gd name="connsiteY276" fmla="*/ 66580 h 121348"/>
                <a:gd name="connsiteX277" fmla="*/ 74485 w 163734"/>
                <a:gd name="connsiteY277" fmla="*/ 66961 h 121348"/>
                <a:gd name="connsiteX278" fmla="*/ 74485 w 163734"/>
                <a:gd name="connsiteY278" fmla="*/ 68199 h 121348"/>
                <a:gd name="connsiteX279" fmla="*/ 72580 w 163734"/>
                <a:gd name="connsiteY279" fmla="*/ 68199 h 121348"/>
                <a:gd name="connsiteX280" fmla="*/ 72200 w 163734"/>
                <a:gd name="connsiteY280" fmla="*/ 69247 h 121348"/>
                <a:gd name="connsiteX281" fmla="*/ 71533 w 163734"/>
                <a:gd name="connsiteY281" fmla="*/ 69914 h 121348"/>
                <a:gd name="connsiteX282" fmla="*/ 71533 w 163734"/>
                <a:gd name="connsiteY282" fmla="*/ 70199 h 121348"/>
                <a:gd name="connsiteX283" fmla="*/ 72580 w 163734"/>
                <a:gd name="connsiteY283" fmla="*/ 70485 h 121348"/>
                <a:gd name="connsiteX284" fmla="*/ 73152 w 163734"/>
                <a:gd name="connsiteY284" fmla="*/ 70199 h 121348"/>
                <a:gd name="connsiteX285" fmla="*/ 73533 w 163734"/>
                <a:gd name="connsiteY285" fmla="*/ 70485 h 121348"/>
                <a:gd name="connsiteX286" fmla="*/ 73533 w 163734"/>
                <a:gd name="connsiteY286" fmla="*/ 71533 h 121348"/>
                <a:gd name="connsiteX287" fmla="*/ 73819 w 163734"/>
                <a:gd name="connsiteY287" fmla="*/ 72200 h 121348"/>
                <a:gd name="connsiteX288" fmla="*/ 73152 w 163734"/>
                <a:gd name="connsiteY288" fmla="*/ 72866 h 121348"/>
                <a:gd name="connsiteX289" fmla="*/ 72866 w 163734"/>
                <a:gd name="connsiteY289" fmla="*/ 72866 h 121348"/>
                <a:gd name="connsiteX290" fmla="*/ 72580 w 163734"/>
                <a:gd name="connsiteY290" fmla="*/ 73819 h 121348"/>
                <a:gd name="connsiteX291" fmla="*/ 71247 w 163734"/>
                <a:gd name="connsiteY291" fmla="*/ 74486 h 121348"/>
                <a:gd name="connsiteX292" fmla="*/ 70866 w 163734"/>
                <a:gd name="connsiteY292" fmla="*/ 74486 h 121348"/>
                <a:gd name="connsiteX293" fmla="*/ 70199 w 163734"/>
                <a:gd name="connsiteY293" fmla="*/ 74771 h 121348"/>
                <a:gd name="connsiteX294" fmla="*/ 69628 w 163734"/>
                <a:gd name="connsiteY294" fmla="*/ 74771 h 121348"/>
                <a:gd name="connsiteX295" fmla="*/ 69628 w 163734"/>
                <a:gd name="connsiteY295" fmla="*/ 75152 h 121348"/>
                <a:gd name="connsiteX296" fmla="*/ 69913 w 163734"/>
                <a:gd name="connsiteY296" fmla="*/ 75819 h 121348"/>
                <a:gd name="connsiteX297" fmla="*/ 69628 w 163734"/>
                <a:gd name="connsiteY297" fmla="*/ 75819 h 121348"/>
                <a:gd name="connsiteX298" fmla="*/ 69247 w 163734"/>
                <a:gd name="connsiteY298" fmla="*/ 76105 h 121348"/>
                <a:gd name="connsiteX299" fmla="*/ 68961 w 163734"/>
                <a:gd name="connsiteY299" fmla="*/ 75819 h 121348"/>
                <a:gd name="connsiteX300" fmla="*/ 68961 w 163734"/>
                <a:gd name="connsiteY300" fmla="*/ 75152 h 121348"/>
                <a:gd name="connsiteX301" fmla="*/ 67913 w 163734"/>
                <a:gd name="connsiteY301" fmla="*/ 75152 h 121348"/>
                <a:gd name="connsiteX302" fmla="*/ 66961 w 163734"/>
                <a:gd name="connsiteY302" fmla="*/ 75819 h 121348"/>
                <a:gd name="connsiteX303" fmla="*/ 66675 w 163734"/>
                <a:gd name="connsiteY303" fmla="*/ 76105 h 121348"/>
                <a:gd name="connsiteX304" fmla="*/ 66008 w 163734"/>
                <a:gd name="connsiteY304" fmla="*/ 75819 h 121348"/>
                <a:gd name="connsiteX305" fmla="*/ 65627 w 163734"/>
                <a:gd name="connsiteY305" fmla="*/ 76105 h 121348"/>
                <a:gd name="connsiteX306" fmla="*/ 64960 w 163734"/>
                <a:gd name="connsiteY306" fmla="*/ 76105 h 121348"/>
                <a:gd name="connsiteX307" fmla="*/ 64675 w 163734"/>
                <a:gd name="connsiteY307" fmla="*/ 76772 h 121348"/>
                <a:gd name="connsiteX308" fmla="*/ 63722 w 163734"/>
                <a:gd name="connsiteY308" fmla="*/ 76772 h 121348"/>
                <a:gd name="connsiteX309" fmla="*/ 63055 w 163734"/>
                <a:gd name="connsiteY309" fmla="*/ 77438 h 121348"/>
                <a:gd name="connsiteX310" fmla="*/ 62675 w 163734"/>
                <a:gd name="connsiteY310" fmla="*/ 77438 h 121348"/>
                <a:gd name="connsiteX311" fmla="*/ 62389 w 163734"/>
                <a:gd name="connsiteY311" fmla="*/ 77724 h 121348"/>
                <a:gd name="connsiteX312" fmla="*/ 61341 w 163734"/>
                <a:gd name="connsiteY312" fmla="*/ 77724 h 121348"/>
                <a:gd name="connsiteX313" fmla="*/ 61341 w 163734"/>
                <a:gd name="connsiteY313" fmla="*/ 78105 h 121348"/>
                <a:gd name="connsiteX314" fmla="*/ 61055 w 163734"/>
                <a:gd name="connsiteY314" fmla="*/ 78772 h 121348"/>
                <a:gd name="connsiteX315" fmla="*/ 60103 w 163734"/>
                <a:gd name="connsiteY315" fmla="*/ 79343 h 121348"/>
                <a:gd name="connsiteX316" fmla="*/ 60103 w 163734"/>
                <a:gd name="connsiteY316" fmla="*/ 80010 h 121348"/>
                <a:gd name="connsiteX317" fmla="*/ 59722 w 163734"/>
                <a:gd name="connsiteY317" fmla="*/ 80391 h 121348"/>
                <a:gd name="connsiteX318" fmla="*/ 59055 w 163734"/>
                <a:gd name="connsiteY318" fmla="*/ 80391 h 121348"/>
                <a:gd name="connsiteX319" fmla="*/ 58769 w 163734"/>
                <a:gd name="connsiteY319" fmla="*/ 80677 h 121348"/>
                <a:gd name="connsiteX320" fmla="*/ 58102 w 163734"/>
                <a:gd name="connsiteY320" fmla="*/ 81058 h 121348"/>
                <a:gd name="connsiteX321" fmla="*/ 57817 w 163734"/>
                <a:gd name="connsiteY321" fmla="*/ 81725 h 121348"/>
                <a:gd name="connsiteX322" fmla="*/ 58102 w 163734"/>
                <a:gd name="connsiteY322" fmla="*/ 82010 h 121348"/>
                <a:gd name="connsiteX323" fmla="*/ 57817 w 163734"/>
                <a:gd name="connsiteY323" fmla="*/ 82296 h 121348"/>
                <a:gd name="connsiteX324" fmla="*/ 57436 w 163734"/>
                <a:gd name="connsiteY324" fmla="*/ 82296 h 121348"/>
                <a:gd name="connsiteX325" fmla="*/ 57150 w 163734"/>
                <a:gd name="connsiteY325" fmla="*/ 81725 h 121348"/>
                <a:gd name="connsiteX326" fmla="*/ 56769 w 163734"/>
                <a:gd name="connsiteY326" fmla="*/ 81725 h 121348"/>
                <a:gd name="connsiteX327" fmla="*/ 56769 w 163734"/>
                <a:gd name="connsiteY327" fmla="*/ 82010 h 121348"/>
                <a:gd name="connsiteX328" fmla="*/ 56102 w 163734"/>
                <a:gd name="connsiteY328" fmla="*/ 82963 h 121348"/>
                <a:gd name="connsiteX329" fmla="*/ 55435 w 163734"/>
                <a:gd name="connsiteY329" fmla="*/ 82963 h 121348"/>
                <a:gd name="connsiteX330" fmla="*/ 54769 w 163734"/>
                <a:gd name="connsiteY330" fmla="*/ 83630 h 121348"/>
                <a:gd name="connsiteX331" fmla="*/ 54769 w 163734"/>
                <a:gd name="connsiteY331" fmla="*/ 84963 h 121348"/>
                <a:gd name="connsiteX332" fmla="*/ 54483 w 163734"/>
                <a:gd name="connsiteY332" fmla="*/ 84963 h 121348"/>
                <a:gd name="connsiteX333" fmla="*/ 53816 w 163734"/>
                <a:gd name="connsiteY333" fmla="*/ 89249 h 121348"/>
                <a:gd name="connsiteX334" fmla="*/ 53150 w 163734"/>
                <a:gd name="connsiteY334" fmla="*/ 89916 h 121348"/>
                <a:gd name="connsiteX335" fmla="*/ 52483 w 163734"/>
                <a:gd name="connsiteY335" fmla="*/ 91154 h 121348"/>
                <a:gd name="connsiteX336" fmla="*/ 51816 w 163734"/>
                <a:gd name="connsiteY336" fmla="*/ 91535 h 121348"/>
                <a:gd name="connsiteX337" fmla="*/ 50863 w 163734"/>
                <a:gd name="connsiteY337" fmla="*/ 91154 h 121348"/>
                <a:gd name="connsiteX338" fmla="*/ 50578 w 163734"/>
                <a:gd name="connsiteY338" fmla="*/ 91154 h 121348"/>
                <a:gd name="connsiteX339" fmla="*/ 49911 w 163734"/>
                <a:gd name="connsiteY339" fmla="*/ 92202 h 121348"/>
                <a:gd name="connsiteX340" fmla="*/ 48577 w 163734"/>
                <a:gd name="connsiteY340" fmla="*/ 93155 h 121348"/>
                <a:gd name="connsiteX341" fmla="*/ 47625 w 163734"/>
                <a:gd name="connsiteY341" fmla="*/ 93536 h 121348"/>
                <a:gd name="connsiteX342" fmla="*/ 47625 w 163734"/>
                <a:gd name="connsiteY342" fmla="*/ 94107 h 121348"/>
                <a:gd name="connsiteX343" fmla="*/ 45910 w 163734"/>
                <a:gd name="connsiteY343" fmla="*/ 95441 h 121348"/>
                <a:gd name="connsiteX344" fmla="*/ 45625 w 163734"/>
                <a:gd name="connsiteY344" fmla="*/ 95155 h 121348"/>
                <a:gd name="connsiteX345" fmla="*/ 44672 w 163734"/>
                <a:gd name="connsiteY345" fmla="*/ 96107 h 121348"/>
                <a:gd name="connsiteX346" fmla="*/ 44005 w 163734"/>
                <a:gd name="connsiteY346" fmla="*/ 96107 h 121348"/>
                <a:gd name="connsiteX347" fmla="*/ 43625 w 163734"/>
                <a:gd name="connsiteY347" fmla="*/ 95822 h 121348"/>
                <a:gd name="connsiteX348" fmla="*/ 41338 w 163734"/>
                <a:gd name="connsiteY348" fmla="*/ 96488 h 121348"/>
                <a:gd name="connsiteX349" fmla="*/ 40672 w 163734"/>
                <a:gd name="connsiteY349" fmla="*/ 96107 h 121348"/>
                <a:gd name="connsiteX350" fmla="*/ 40005 w 163734"/>
                <a:gd name="connsiteY350" fmla="*/ 96488 h 121348"/>
                <a:gd name="connsiteX351" fmla="*/ 38386 w 163734"/>
                <a:gd name="connsiteY351" fmla="*/ 97441 h 121348"/>
                <a:gd name="connsiteX352" fmla="*/ 38386 w 163734"/>
                <a:gd name="connsiteY352" fmla="*/ 97727 h 121348"/>
                <a:gd name="connsiteX353" fmla="*/ 38767 w 163734"/>
                <a:gd name="connsiteY353" fmla="*/ 98108 h 121348"/>
                <a:gd name="connsiteX354" fmla="*/ 39052 w 163734"/>
                <a:gd name="connsiteY354" fmla="*/ 98774 h 121348"/>
                <a:gd name="connsiteX355" fmla="*/ 39433 w 163734"/>
                <a:gd name="connsiteY355" fmla="*/ 99060 h 121348"/>
                <a:gd name="connsiteX356" fmla="*/ 38767 w 163734"/>
                <a:gd name="connsiteY356" fmla="*/ 99727 h 121348"/>
                <a:gd name="connsiteX357" fmla="*/ 37719 w 163734"/>
                <a:gd name="connsiteY357" fmla="*/ 102013 h 121348"/>
                <a:gd name="connsiteX358" fmla="*/ 36767 w 163734"/>
                <a:gd name="connsiteY358" fmla="*/ 102965 h 121348"/>
                <a:gd name="connsiteX359" fmla="*/ 37052 w 163734"/>
                <a:gd name="connsiteY359" fmla="*/ 104013 h 121348"/>
                <a:gd name="connsiteX360" fmla="*/ 36767 w 163734"/>
                <a:gd name="connsiteY360" fmla="*/ 104299 h 121348"/>
                <a:gd name="connsiteX361" fmla="*/ 37052 w 163734"/>
                <a:gd name="connsiteY361" fmla="*/ 104299 h 121348"/>
                <a:gd name="connsiteX362" fmla="*/ 37052 w 163734"/>
                <a:gd name="connsiteY362" fmla="*/ 104966 h 121348"/>
                <a:gd name="connsiteX363" fmla="*/ 36767 w 163734"/>
                <a:gd name="connsiteY363" fmla="*/ 104966 h 121348"/>
                <a:gd name="connsiteX364" fmla="*/ 36767 w 163734"/>
                <a:gd name="connsiteY364" fmla="*/ 106585 h 121348"/>
                <a:gd name="connsiteX365" fmla="*/ 36100 w 163734"/>
                <a:gd name="connsiteY365" fmla="*/ 108299 h 121348"/>
                <a:gd name="connsiteX366" fmla="*/ 35814 w 163734"/>
                <a:gd name="connsiteY366" fmla="*/ 108871 h 121348"/>
                <a:gd name="connsiteX367" fmla="*/ 36100 w 163734"/>
                <a:gd name="connsiteY367" fmla="*/ 109919 h 121348"/>
                <a:gd name="connsiteX368" fmla="*/ 35814 w 163734"/>
                <a:gd name="connsiteY368" fmla="*/ 110204 h 121348"/>
                <a:gd name="connsiteX369" fmla="*/ 36767 w 163734"/>
                <a:gd name="connsiteY369" fmla="*/ 111538 h 121348"/>
                <a:gd name="connsiteX370" fmla="*/ 38100 w 163734"/>
                <a:gd name="connsiteY370" fmla="*/ 111538 h 121348"/>
                <a:gd name="connsiteX371" fmla="*/ 38767 w 163734"/>
                <a:gd name="connsiteY371" fmla="*/ 111252 h 121348"/>
                <a:gd name="connsiteX372" fmla="*/ 39052 w 163734"/>
                <a:gd name="connsiteY372" fmla="*/ 111823 h 121348"/>
                <a:gd name="connsiteX373" fmla="*/ 39052 w 163734"/>
                <a:gd name="connsiteY373" fmla="*/ 112205 h 121348"/>
                <a:gd name="connsiteX374" fmla="*/ 39719 w 163734"/>
                <a:gd name="connsiteY374" fmla="*/ 112871 h 121348"/>
                <a:gd name="connsiteX375" fmla="*/ 39052 w 163734"/>
                <a:gd name="connsiteY375" fmla="*/ 113157 h 121348"/>
                <a:gd name="connsiteX376" fmla="*/ 37719 w 163734"/>
                <a:gd name="connsiteY376" fmla="*/ 114491 h 121348"/>
                <a:gd name="connsiteX377" fmla="*/ 36767 w 163734"/>
                <a:gd name="connsiteY377" fmla="*/ 114491 h 121348"/>
                <a:gd name="connsiteX378" fmla="*/ 35814 w 163734"/>
                <a:gd name="connsiteY378" fmla="*/ 114205 h 121348"/>
                <a:gd name="connsiteX379" fmla="*/ 35147 w 163734"/>
                <a:gd name="connsiteY379" fmla="*/ 114491 h 121348"/>
                <a:gd name="connsiteX380" fmla="*/ 34100 w 163734"/>
                <a:gd name="connsiteY380" fmla="*/ 114776 h 121348"/>
                <a:gd name="connsiteX381" fmla="*/ 32480 w 163734"/>
                <a:gd name="connsiteY381" fmla="*/ 114205 h 121348"/>
                <a:gd name="connsiteX382" fmla="*/ 32194 w 163734"/>
                <a:gd name="connsiteY382" fmla="*/ 114491 h 121348"/>
                <a:gd name="connsiteX383" fmla="*/ 31528 w 163734"/>
                <a:gd name="connsiteY383" fmla="*/ 114205 h 121348"/>
                <a:gd name="connsiteX384" fmla="*/ 30194 w 163734"/>
                <a:gd name="connsiteY384" fmla="*/ 115443 h 121348"/>
                <a:gd name="connsiteX385" fmla="*/ 29527 w 163734"/>
                <a:gd name="connsiteY385" fmla="*/ 116491 h 121348"/>
                <a:gd name="connsiteX386" fmla="*/ 26956 w 163734"/>
                <a:gd name="connsiteY386" fmla="*/ 115443 h 121348"/>
                <a:gd name="connsiteX387" fmla="*/ 26575 w 163734"/>
                <a:gd name="connsiteY387" fmla="*/ 115443 h 121348"/>
                <a:gd name="connsiteX388" fmla="*/ 24955 w 163734"/>
                <a:gd name="connsiteY388" fmla="*/ 115824 h 121348"/>
                <a:gd name="connsiteX389" fmla="*/ 24670 w 163734"/>
                <a:gd name="connsiteY389" fmla="*/ 116110 h 121348"/>
                <a:gd name="connsiteX390" fmla="*/ 24289 w 163734"/>
                <a:gd name="connsiteY390" fmla="*/ 117443 h 121348"/>
                <a:gd name="connsiteX391" fmla="*/ 24289 w 163734"/>
                <a:gd name="connsiteY391" fmla="*/ 118110 h 121348"/>
                <a:gd name="connsiteX392" fmla="*/ 25241 w 163734"/>
                <a:gd name="connsiteY392" fmla="*/ 118110 h 121348"/>
                <a:gd name="connsiteX393" fmla="*/ 25241 w 163734"/>
                <a:gd name="connsiteY393" fmla="*/ 119063 h 121348"/>
                <a:gd name="connsiteX394" fmla="*/ 23622 w 163734"/>
                <a:gd name="connsiteY394" fmla="*/ 119063 h 121348"/>
                <a:gd name="connsiteX395" fmla="*/ 22288 w 163734"/>
                <a:gd name="connsiteY395" fmla="*/ 119729 h 121348"/>
                <a:gd name="connsiteX396" fmla="*/ 21336 w 163734"/>
                <a:gd name="connsiteY396" fmla="*/ 119444 h 121348"/>
                <a:gd name="connsiteX397" fmla="*/ 20669 w 163734"/>
                <a:gd name="connsiteY397" fmla="*/ 119063 h 121348"/>
                <a:gd name="connsiteX398" fmla="*/ 20669 w 163734"/>
                <a:gd name="connsiteY398" fmla="*/ 119444 h 121348"/>
                <a:gd name="connsiteX399" fmla="*/ 19717 w 163734"/>
                <a:gd name="connsiteY399" fmla="*/ 119729 h 121348"/>
                <a:gd name="connsiteX400" fmla="*/ 19336 w 163734"/>
                <a:gd name="connsiteY400" fmla="*/ 120110 h 121348"/>
                <a:gd name="connsiteX401" fmla="*/ 17050 w 163734"/>
                <a:gd name="connsiteY401" fmla="*/ 120110 h 121348"/>
                <a:gd name="connsiteX402" fmla="*/ 16764 w 163734"/>
                <a:gd name="connsiteY402" fmla="*/ 120682 h 121348"/>
                <a:gd name="connsiteX403" fmla="*/ 13811 w 163734"/>
                <a:gd name="connsiteY403" fmla="*/ 120682 h 121348"/>
                <a:gd name="connsiteX404" fmla="*/ 13144 w 163734"/>
                <a:gd name="connsiteY404" fmla="*/ 120396 h 121348"/>
                <a:gd name="connsiteX405" fmla="*/ 12478 w 163734"/>
                <a:gd name="connsiteY405" fmla="*/ 120682 h 121348"/>
                <a:gd name="connsiteX406" fmla="*/ 10477 w 163734"/>
                <a:gd name="connsiteY406" fmla="*/ 120682 h 121348"/>
                <a:gd name="connsiteX407" fmla="*/ 8572 w 163734"/>
                <a:gd name="connsiteY407" fmla="*/ 121348 h 121348"/>
                <a:gd name="connsiteX408" fmla="*/ 8572 w 163734"/>
                <a:gd name="connsiteY408" fmla="*/ 121063 h 121348"/>
                <a:gd name="connsiteX409" fmla="*/ 7525 w 163734"/>
                <a:gd name="connsiteY409" fmla="*/ 121063 h 121348"/>
                <a:gd name="connsiteX410" fmla="*/ 7239 w 163734"/>
                <a:gd name="connsiteY410" fmla="*/ 120682 h 121348"/>
                <a:gd name="connsiteX411" fmla="*/ 6953 w 163734"/>
                <a:gd name="connsiteY411" fmla="*/ 120682 h 121348"/>
                <a:gd name="connsiteX412" fmla="*/ 6572 w 163734"/>
                <a:gd name="connsiteY412" fmla="*/ 119444 h 121348"/>
                <a:gd name="connsiteX413" fmla="*/ 6286 w 163734"/>
                <a:gd name="connsiteY413" fmla="*/ 118777 h 121348"/>
                <a:gd name="connsiteX414" fmla="*/ 6286 w 163734"/>
                <a:gd name="connsiteY414" fmla="*/ 117729 h 121348"/>
                <a:gd name="connsiteX415" fmla="*/ 6572 w 163734"/>
                <a:gd name="connsiteY415" fmla="*/ 116777 h 121348"/>
                <a:gd name="connsiteX416" fmla="*/ 6286 w 163734"/>
                <a:gd name="connsiteY416" fmla="*/ 116491 h 121348"/>
                <a:gd name="connsiteX417" fmla="*/ 5905 w 163734"/>
                <a:gd name="connsiteY417" fmla="*/ 116491 h 121348"/>
                <a:gd name="connsiteX418" fmla="*/ 4286 w 163734"/>
                <a:gd name="connsiteY418" fmla="*/ 116110 h 121348"/>
                <a:gd name="connsiteX419" fmla="*/ 4286 w 163734"/>
                <a:gd name="connsiteY419" fmla="*/ 115443 h 121348"/>
                <a:gd name="connsiteX420" fmla="*/ 4000 w 163734"/>
                <a:gd name="connsiteY420" fmla="*/ 114491 h 121348"/>
                <a:gd name="connsiteX421" fmla="*/ 4000 w 163734"/>
                <a:gd name="connsiteY421" fmla="*/ 113157 h 121348"/>
                <a:gd name="connsiteX422" fmla="*/ 3619 w 163734"/>
                <a:gd name="connsiteY422" fmla="*/ 112205 h 121348"/>
                <a:gd name="connsiteX423" fmla="*/ 4000 w 163734"/>
                <a:gd name="connsiteY423" fmla="*/ 111823 h 121348"/>
                <a:gd name="connsiteX424" fmla="*/ 2953 w 163734"/>
                <a:gd name="connsiteY424" fmla="*/ 110585 h 121348"/>
                <a:gd name="connsiteX425" fmla="*/ 3619 w 163734"/>
                <a:gd name="connsiteY425" fmla="*/ 109538 h 121348"/>
                <a:gd name="connsiteX426" fmla="*/ 3619 w 163734"/>
                <a:gd name="connsiteY426" fmla="*/ 108871 h 121348"/>
                <a:gd name="connsiteX427" fmla="*/ 3334 w 163734"/>
                <a:gd name="connsiteY427" fmla="*/ 108299 h 121348"/>
                <a:gd name="connsiteX428" fmla="*/ 2953 w 163734"/>
                <a:gd name="connsiteY428" fmla="*/ 107252 h 121348"/>
                <a:gd name="connsiteX429" fmla="*/ 4000 w 163734"/>
                <a:gd name="connsiteY429" fmla="*/ 105918 h 121348"/>
                <a:gd name="connsiteX430" fmla="*/ 4000 w 163734"/>
                <a:gd name="connsiteY430" fmla="*/ 105632 h 121348"/>
                <a:gd name="connsiteX431" fmla="*/ 4572 w 163734"/>
                <a:gd name="connsiteY431" fmla="*/ 105918 h 121348"/>
                <a:gd name="connsiteX432" fmla="*/ 5239 w 163734"/>
                <a:gd name="connsiteY432" fmla="*/ 105632 h 121348"/>
                <a:gd name="connsiteX433" fmla="*/ 3619 w 163734"/>
                <a:gd name="connsiteY433" fmla="*/ 105347 h 121348"/>
                <a:gd name="connsiteX434" fmla="*/ 3334 w 163734"/>
                <a:gd name="connsiteY434" fmla="*/ 104966 h 121348"/>
                <a:gd name="connsiteX435" fmla="*/ 3334 w 163734"/>
                <a:gd name="connsiteY435" fmla="*/ 103632 h 121348"/>
                <a:gd name="connsiteX436" fmla="*/ 2953 w 163734"/>
                <a:gd name="connsiteY436" fmla="*/ 103346 h 121348"/>
                <a:gd name="connsiteX437" fmla="*/ 2000 w 163734"/>
                <a:gd name="connsiteY437" fmla="*/ 103632 h 121348"/>
                <a:gd name="connsiteX438" fmla="*/ 2000 w 163734"/>
                <a:gd name="connsiteY438" fmla="*/ 102965 h 121348"/>
                <a:gd name="connsiteX439" fmla="*/ 2667 w 163734"/>
                <a:gd name="connsiteY439" fmla="*/ 102680 h 121348"/>
                <a:gd name="connsiteX440" fmla="*/ 2667 w 163734"/>
                <a:gd name="connsiteY440" fmla="*/ 102394 h 121348"/>
                <a:gd name="connsiteX441" fmla="*/ 2286 w 163734"/>
                <a:gd name="connsiteY441" fmla="*/ 102013 h 121348"/>
                <a:gd name="connsiteX442" fmla="*/ 1619 w 163734"/>
                <a:gd name="connsiteY442" fmla="*/ 102394 h 121348"/>
                <a:gd name="connsiteX443" fmla="*/ 1048 w 163734"/>
                <a:gd name="connsiteY443" fmla="*/ 101060 h 121348"/>
                <a:gd name="connsiteX444" fmla="*/ 381 w 163734"/>
                <a:gd name="connsiteY444" fmla="*/ 100679 h 121348"/>
                <a:gd name="connsiteX445" fmla="*/ 381 w 163734"/>
                <a:gd name="connsiteY445" fmla="*/ 98774 h 121348"/>
                <a:gd name="connsiteX446" fmla="*/ 0 w 163734"/>
                <a:gd name="connsiteY446" fmla="*/ 98393 h 121348"/>
                <a:gd name="connsiteX447" fmla="*/ 667 w 163734"/>
                <a:gd name="connsiteY447" fmla="*/ 97060 h 121348"/>
                <a:gd name="connsiteX448" fmla="*/ 1333 w 163734"/>
                <a:gd name="connsiteY448" fmla="*/ 96774 h 121348"/>
                <a:gd name="connsiteX449" fmla="*/ 2667 w 163734"/>
                <a:gd name="connsiteY449" fmla="*/ 97060 h 121348"/>
                <a:gd name="connsiteX450" fmla="*/ 5239 w 163734"/>
                <a:gd name="connsiteY450" fmla="*/ 95155 h 121348"/>
                <a:gd name="connsiteX451" fmla="*/ 4286 w 163734"/>
                <a:gd name="connsiteY451" fmla="*/ 93821 h 121348"/>
                <a:gd name="connsiteX452" fmla="*/ 3619 w 163734"/>
                <a:gd name="connsiteY452" fmla="*/ 93536 h 121348"/>
                <a:gd name="connsiteX453" fmla="*/ 4000 w 163734"/>
                <a:gd name="connsiteY453" fmla="*/ 92869 h 121348"/>
                <a:gd name="connsiteX454" fmla="*/ 5239 w 163734"/>
                <a:gd name="connsiteY454" fmla="*/ 92488 h 121348"/>
                <a:gd name="connsiteX455" fmla="*/ 5239 w 163734"/>
                <a:gd name="connsiteY455" fmla="*/ 91535 h 121348"/>
                <a:gd name="connsiteX456" fmla="*/ 5620 w 163734"/>
                <a:gd name="connsiteY456" fmla="*/ 90583 h 121348"/>
                <a:gd name="connsiteX457" fmla="*/ 5905 w 163734"/>
                <a:gd name="connsiteY457" fmla="*/ 89249 h 121348"/>
                <a:gd name="connsiteX458" fmla="*/ 6286 w 163734"/>
                <a:gd name="connsiteY458" fmla="*/ 88868 h 121348"/>
                <a:gd name="connsiteX459" fmla="*/ 6286 w 163734"/>
                <a:gd name="connsiteY459" fmla="*/ 86963 h 121348"/>
                <a:gd name="connsiteX460" fmla="*/ 6572 w 163734"/>
                <a:gd name="connsiteY460" fmla="*/ 86297 h 121348"/>
                <a:gd name="connsiteX461" fmla="*/ 6572 w 163734"/>
                <a:gd name="connsiteY461" fmla="*/ 84963 h 121348"/>
                <a:gd name="connsiteX462" fmla="*/ 5905 w 163734"/>
                <a:gd name="connsiteY462" fmla="*/ 84296 h 121348"/>
                <a:gd name="connsiteX463" fmla="*/ 6286 w 163734"/>
                <a:gd name="connsiteY463" fmla="*/ 83630 h 121348"/>
                <a:gd name="connsiteX464" fmla="*/ 6286 w 163734"/>
                <a:gd name="connsiteY464" fmla="*/ 82677 h 121348"/>
                <a:gd name="connsiteX465" fmla="*/ 3619 w 163734"/>
                <a:gd name="connsiteY465" fmla="*/ 81344 h 121348"/>
                <a:gd name="connsiteX466" fmla="*/ 3334 w 163734"/>
                <a:gd name="connsiteY466" fmla="*/ 81344 h 121348"/>
                <a:gd name="connsiteX467" fmla="*/ 2953 w 163734"/>
                <a:gd name="connsiteY467" fmla="*/ 80677 h 121348"/>
                <a:gd name="connsiteX468" fmla="*/ 2286 w 163734"/>
                <a:gd name="connsiteY468" fmla="*/ 79058 h 121348"/>
                <a:gd name="connsiteX469" fmla="*/ 2000 w 163734"/>
                <a:gd name="connsiteY469" fmla="*/ 76772 h 121348"/>
                <a:gd name="connsiteX470" fmla="*/ 2286 w 163734"/>
                <a:gd name="connsiteY470" fmla="*/ 76772 h 121348"/>
                <a:gd name="connsiteX471" fmla="*/ 3334 w 163734"/>
                <a:gd name="connsiteY471" fmla="*/ 75819 h 121348"/>
                <a:gd name="connsiteX472" fmla="*/ 4000 w 163734"/>
                <a:gd name="connsiteY472" fmla="*/ 75438 h 121348"/>
                <a:gd name="connsiteX473" fmla="*/ 4000 w 163734"/>
                <a:gd name="connsiteY473" fmla="*/ 74771 h 121348"/>
                <a:gd name="connsiteX474" fmla="*/ 4953 w 163734"/>
                <a:gd name="connsiteY474" fmla="*/ 74486 h 121348"/>
                <a:gd name="connsiteX475" fmla="*/ 6572 w 163734"/>
                <a:gd name="connsiteY475" fmla="*/ 73819 h 121348"/>
                <a:gd name="connsiteX476" fmla="*/ 6953 w 163734"/>
                <a:gd name="connsiteY476" fmla="*/ 74486 h 121348"/>
                <a:gd name="connsiteX477" fmla="*/ 7525 w 163734"/>
                <a:gd name="connsiteY477" fmla="*/ 74486 h 121348"/>
                <a:gd name="connsiteX478" fmla="*/ 9525 w 163734"/>
                <a:gd name="connsiteY478" fmla="*/ 72485 h 121348"/>
                <a:gd name="connsiteX479" fmla="*/ 10477 w 163734"/>
                <a:gd name="connsiteY479" fmla="*/ 72485 h 121348"/>
                <a:gd name="connsiteX480" fmla="*/ 10858 w 163734"/>
                <a:gd name="connsiteY480" fmla="*/ 72866 h 121348"/>
                <a:gd name="connsiteX481" fmla="*/ 12192 w 163734"/>
                <a:gd name="connsiteY481" fmla="*/ 72485 h 121348"/>
                <a:gd name="connsiteX482" fmla="*/ 12859 w 163734"/>
                <a:gd name="connsiteY482" fmla="*/ 72485 h 121348"/>
                <a:gd name="connsiteX483" fmla="*/ 13430 w 163734"/>
                <a:gd name="connsiteY483" fmla="*/ 72200 h 121348"/>
                <a:gd name="connsiteX484" fmla="*/ 13811 w 163734"/>
                <a:gd name="connsiteY484" fmla="*/ 71533 h 121348"/>
                <a:gd name="connsiteX485" fmla="*/ 14764 w 163734"/>
                <a:gd name="connsiteY485" fmla="*/ 71533 h 121348"/>
                <a:gd name="connsiteX486" fmla="*/ 14764 w 163734"/>
                <a:gd name="connsiteY486" fmla="*/ 69914 h 121348"/>
                <a:gd name="connsiteX487" fmla="*/ 15430 w 163734"/>
                <a:gd name="connsiteY487" fmla="*/ 68580 h 121348"/>
                <a:gd name="connsiteX488" fmla="*/ 15811 w 163734"/>
                <a:gd name="connsiteY488" fmla="*/ 67532 h 121348"/>
                <a:gd name="connsiteX489" fmla="*/ 16383 w 163734"/>
                <a:gd name="connsiteY489" fmla="*/ 67247 h 121348"/>
                <a:gd name="connsiteX490" fmla="*/ 16383 w 163734"/>
                <a:gd name="connsiteY490" fmla="*/ 66294 h 121348"/>
                <a:gd name="connsiteX491" fmla="*/ 17717 w 163734"/>
                <a:gd name="connsiteY491" fmla="*/ 65627 h 121348"/>
                <a:gd name="connsiteX492" fmla="*/ 18764 w 163734"/>
                <a:gd name="connsiteY492" fmla="*/ 64580 h 121348"/>
                <a:gd name="connsiteX493" fmla="*/ 20383 w 163734"/>
                <a:gd name="connsiteY493" fmla="*/ 64580 h 121348"/>
                <a:gd name="connsiteX494" fmla="*/ 21336 w 163734"/>
                <a:gd name="connsiteY494" fmla="*/ 64294 h 121348"/>
                <a:gd name="connsiteX495" fmla="*/ 22288 w 163734"/>
                <a:gd name="connsiteY495" fmla="*/ 63627 h 121348"/>
                <a:gd name="connsiteX496" fmla="*/ 22955 w 163734"/>
                <a:gd name="connsiteY496" fmla="*/ 62960 h 121348"/>
                <a:gd name="connsiteX497" fmla="*/ 23336 w 163734"/>
                <a:gd name="connsiteY497" fmla="*/ 62960 h 121348"/>
                <a:gd name="connsiteX498" fmla="*/ 24003 w 163734"/>
                <a:gd name="connsiteY498" fmla="*/ 62293 h 121348"/>
                <a:gd name="connsiteX499" fmla="*/ 24289 w 163734"/>
                <a:gd name="connsiteY499" fmla="*/ 61055 h 121348"/>
                <a:gd name="connsiteX500" fmla="*/ 24670 w 163734"/>
                <a:gd name="connsiteY500" fmla="*/ 60674 h 121348"/>
                <a:gd name="connsiteX501" fmla="*/ 24955 w 163734"/>
                <a:gd name="connsiteY501" fmla="*/ 60674 h 121348"/>
                <a:gd name="connsiteX502" fmla="*/ 25908 w 163734"/>
                <a:gd name="connsiteY502" fmla="*/ 59722 h 121348"/>
                <a:gd name="connsiteX503" fmla="*/ 26575 w 163734"/>
                <a:gd name="connsiteY503" fmla="*/ 59341 h 121348"/>
                <a:gd name="connsiteX504" fmla="*/ 26575 w 163734"/>
                <a:gd name="connsiteY504" fmla="*/ 58388 h 121348"/>
                <a:gd name="connsiteX505" fmla="*/ 27622 w 163734"/>
                <a:gd name="connsiteY505" fmla="*/ 57436 h 121348"/>
                <a:gd name="connsiteX506" fmla="*/ 28861 w 163734"/>
                <a:gd name="connsiteY506" fmla="*/ 56769 h 121348"/>
                <a:gd name="connsiteX507" fmla="*/ 29242 w 163734"/>
                <a:gd name="connsiteY507" fmla="*/ 55721 h 121348"/>
                <a:gd name="connsiteX508" fmla="*/ 29242 w 163734"/>
                <a:gd name="connsiteY508" fmla="*/ 55150 h 121348"/>
                <a:gd name="connsiteX509" fmla="*/ 29908 w 163734"/>
                <a:gd name="connsiteY509" fmla="*/ 55150 h 121348"/>
                <a:gd name="connsiteX510" fmla="*/ 30194 w 163734"/>
                <a:gd name="connsiteY510" fmla="*/ 54769 h 121348"/>
                <a:gd name="connsiteX511" fmla="*/ 29527 w 163734"/>
                <a:gd name="connsiteY511" fmla="*/ 54483 h 121348"/>
                <a:gd name="connsiteX512" fmla="*/ 29242 w 163734"/>
                <a:gd name="connsiteY512" fmla="*/ 53149 h 121348"/>
                <a:gd name="connsiteX513" fmla="*/ 28861 w 163734"/>
                <a:gd name="connsiteY513" fmla="*/ 52197 h 121348"/>
                <a:gd name="connsiteX514" fmla="*/ 27908 w 163734"/>
                <a:gd name="connsiteY514" fmla="*/ 51149 h 121348"/>
                <a:gd name="connsiteX515" fmla="*/ 27622 w 163734"/>
                <a:gd name="connsiteY515" fmla="*/ 50197 h 121348"/>
                <a:gd name="connsiteX516" fmla="*/ 29242 w 163734"/>
                <a:gd name="connsiteY516" fmla="*/ 48863 h 121348"/>
                <a:gd name="connsiteX517" fmla="*/ 30575 w 163734"/>
                <a:gd name="connsiteY517" fmla="*/ 48578 h 121348"/>
                <a:gd name="connsiteX518" fmla="*/ 31813 w 163734"/>
                <a:gd name="connsiteY518" fmla="*/ 47244 h 121348"/>
                <a:gd name="connsiteX519" fmla="*/ 31813 w 163734"/>
                <a:gd name="connsiteY519" fmla="*/ 46863 h 121348"/>
                <a:gd name="connsiteX520" fmla="*/ 31147 w 163734"/>
                <a:gd name="connsiteY520" fmla="*/ 45911 h 121348"/>
                <a:gd name="connsiteX521" fmla="*/ 31813 w 163734"/>
                <a:gd name="connsiteY521" fmla="*/ 44958 h 121348"/>
                <a:gd name="connsiteX522" fmla="*/ 32480 w 163734"/>
                <a:gd name="connsiteY522" fmla="*/ 43339 h 121348"/>
                <a:gd name="connsiteX523" fmla="*/ 32861 w 163734"/>
                <a:gd name="connsiteY523" fmla="*/ 42672 h 121348"/>
                <a:gd name="connsiteX524" fmla="*/ 33147 w 163734"/>
                <a:gd name="connsiteY524" fmla="*/ 42291 h 121348"/>
                <a:gd name="connsiteX525" fmla="*/ 34766 w 163734"/>
                <a:gd name="connsiteY525" fmla="*/ 42291 h 121348"/>
                <a:gd name="connsiteX526" fmla="*/ 35433 w 163734"/>
                <a:gd name="connsiteY526" fmla="*/ 42005 h 121348"/>
                <a:gd name="connsiteX527" fmla="*/ 36100 w 163734"/>
                <a:gd name="connsiteY527" fmla="*/ 40958 h 121348"/>
                <a:gd name="connsiteX528" fmla="*/ 36481 w 163734"/>
                <a:gd name="connsiteY528" fmla="*/ 40291 h 121348"/>
                <a:gd name="connsiteX529" fmla="*/ 36481 w 163734"/>
                <a:gd name="connsiteY529" fmla="*/ 39719 h 121348"/>
                <a:gd name="connsiteX530" fmla="*/ 36100 w 163734"/>
                <a:gd name="connsiteY530" fmla="*/ 37338 h 121348"/>
                <a:gd name="connsiteX531" fmla="*/ 35433 w 163734"/>
                <a:gd name="connsiteY531" fmla="*/ 36767 h 121348"/>
                <a:gd name="connsiteX532" fmla="*/ 32861 w 163734"/>
                <a:gd name="connsiteY532" fmla="*/ 36386 h 121348"/>
                <a:gd name="connsiteX533" fmla="*/ 31813 w 163734"/>
                <a:gd name="connsiteY533" fmla="*/ 35433 h 121348"/>
                <a:gd name="connsiteX534" fmla="*/ 30575 w 163734"/>
                <a:gd name="connsiteY534" fmla="*/ 34766 h 121348"/>
                <a:gd name="connsiteX535" fmla="*/ 29527 w 163734"/>
                <a:gd name="connsiteY535" fmla="*/ 34766 h 121348"/>
                <a:gd name="connsiteX536" fmla="*/ 29242 w 163734"/>
                <a:gd name="connsiteY536" fmla="*/ 34385 h 121348"/>
                <a:gd name="connsiteX537" fmla="*/ 28575 w 163734"/>
                <a:gd name="connsiteY537" fmla="*/ 34385 h 121348"/>
                <a:gd name="connsiteX538" fmla="*/ 27622 w 163734"/>
                <a:gd name="connsiteY538" fmla="*/ 33814 h 121348"/>
                <a:gd name="connsiteX539" fmla="*/ 26289 w 163734"/>
                <a:gd name="connsiteY539" fmla="*/ 32766 h 121348"/>
                <a:gd name="connsiteX540" fmla="*/ 25241 w 163734"/>
                <a:gd name="connsiteY540" fmla="*/ 32480 h 121348"/>
                <a:gd name="connsiteX541" fmla="*/ 24289 w 163734"/>
                <a:gd name="connsiteY541" fmla="*/ 32480 h 121348"/>
                <a:gd name="connsiteX542" fmla="*/ 24670 w 163734"/>
                <a:gd name="connsiteY542" fmla="*/ 31814 h 121348"/>
                <a:gd name="connsiteX543" fmla="*/ 24670 w 163734"/>
                <a:gd name="connsiteY543" fmla="*/ 30861 h 121348"/>
                <a:gd name="connsiteX544" fmla="*/ 24955 w 163734"/>
                <a:gd name="connsiteY544" fmla="*/ 30194 h 121348"/>
                <a:gd name="connsiteX545" fmla="*/ 24670 w 163734"/>
                <a:gd name="connsiteY545" fmla="*/ 29147 h 121348"/>
                <a:gd name="connsiteX546" fmla="*/ 25241 w 163734"/>
                <a:gd name="connsiteY546" fmla="*/ 28480 h 121348"/>
                <a:gd name="connsiteX547" fmla="*/ 25908 w 163734"/>
                <a:gd name="connsiteY547" fmla="*/ 27527 h 121348"/>
                <a:gd name="connsiteX548" fmla="*/ 26289 w 163734"/>
                <a:gd name="connsiteY548" fmla="*/ 27908 h 121348"/>
                <a:gd name="connsiteX549" fmla="*/ 25908 w 163734"/>
                <a:gd name="connsiteY549" fmla="*/ 28480 h 121348"/>
                <a:gd name="connsiteX550" fmla="*/ 26289 w 163734"/>
                <a:gd name="connsiteY550" fmla="*/ 28194 h 121348"/>
                <a:gd name="connsiteX551" fmla="*/ 26956 w 163734"/>
                <a:gd name="connsiteY551" fmla="*/ 27908 h 121348"/>
                <a:gd name="connsiteX552" fmla="*/ 26956 w 163734"/>
                <a:gd name="connsiteY552" fmla="*/ 28480 h 121348"/>
                <a:gd name="connsiteX553" fmla="*/ 27622 w 163734"/>
                <a:gd name="connsiteY553" fmla="*/ 27241 h 121348"/>
                <a:gd name="connsiteX554" fmla="*/ 28194 w 163734"/>
                <a:gd name="connsiteY554" fmla="*/ 26861 h 121348"/>
                <a:gd name="connsiteX555" fmla="*/ 28194 w 163734"/>
                <a:gd name="connsiteY555" fmla="*/ 25908 h 121348"/>
                <a:gd name="connsiteX556" fmla="*/ 28861 w 163734"/>
                <a:gd name="connsiteY556" fmla="*/ 26575 h 121348"/>
                <a:gd name="connsiteX557" fmla="*/ 29908 w 163734"/>
                <a:gd name="connsiteY557" fmla="*/ 26194 h 121348"/>
                <a:gd name="connsiteX558" fmla="*/ 30194 w 163734"/>
                <a:gd name="connsiteY558" fmla="*/ 26575 h 121348"/>
                <a:gd name="connsiteX559" fmla="*/ 30575 w 163734"/>
                <a:gd name="connsiteY559" fmla="*/ 26194 h 121348"/>
                <a:gd name="connsiteX560" fmla="*/ 30861 w 163734"/>
                <a:gd name="connsiteY560" fmla="*/ 26194 h 121348"/>
                <a:gd name="connsiteX561" fmla="*/ 31528 w 163734"/>
                <a:gd name="connsiteY561" fmla="*/ 25908 h 121348"/>
                <a:gd name="connsiteX562" fmla="*/ 31813 w 163734"/>
                <a:gd name="connsiteY562" fmla="*/ 26194 h 121348"/>
                <a:gd name="connsiteX563" fmla="*/ 33147 w 163734"/>
                <a:gd name="connsiteY563" fmla="*/ 26194 h 121348"/>
                <a:gd name="connsiteX564" fmla="*/ 33147 w 163734"/>
                <a:gd name="connsiteY564" fmla="*/ 25908 h 121348"/>
                <a:gd name="connsiteX565" fmla="*/ 33814 w 163734"/>
                <a:gd name="connsiteY565" fmla="*/ 26194 h 121348"/>
                <a:gd name="connsiteX566" fmla="*/ 34100 w 163734"/>
                <a:gd name="connsiteY566" fmla="*/ 25527 h 121348"/>
                <a:gd name="connsiteX567" fmla="*/ 35814 w 163734"/>
                <a:gd name="connsiteY567" fmla="*/ 25908 h 121348"/>
                <a:gd name="connsiteX568" fmla="*/ 36100 w 163734"/>
                <a:gd name="connsiteY568" fmla="*/ 26575 h 121348"/>
                <a:gd name="connsiteX569" fmla="*/ 37052 w 163734"/>
                <a:gd name="connsiteY569" fmla="*/ 26861 h 121348"/>
                <a:gd name="connsiteX570" fmla="*/ 37433 w 163734"/>
                <a:gd name="connsiteY570" fmla="*/ 29147 h 121348"/>
                <a:gd name="connsiteX571" fmla="*/ 37719 w 163734"/>
                <a:gd name="connsiteY571" fmla="*/ 28861 h 121348"/>
                <a:gd name="connsiteX572" fmla="*/ 38100 w 163734"/>
                <a:gd name="connsiteY572" fmla="*/ 29147 h 121348"/>
                <a:gd name="connsiteX573" fmla="*/ 38767 w 163734"/>
                <a:gd name="connsiteY573" fmla="*/ 29528 h 121348"/>
                <a:gd name="connsiteX574" fmla="*/ 39052 w 163734"/>
                <a:gd name="connsiteY574" fmla="*/ 28861 h 121348"/>
                <a:gd name="connsiteX575" fmla="*/ 39052 w 163734"/>
                <a:gd name="connsiteY575" fmla="*/ 28480 h 121348"/>
                <a:gd name="connsiteX576" fmla="*/ 39719 w 163734"/>
                <a:gd name="connsiteY576" fmla="*/ 27908 h 121348"/>
                <a:gd name="connsiteX577" fmla="*/ 40386 w 163734"/>
                <a:gd name="connsiteY577" fmla="*/ 27527 h 121348"/>
                <a:gd name="connsiteX578" fmla="*/ 42005 w 163734"/>
                <a:gd name="connsiteY578" fmla="*/ 26575 h 121348"/>
                <a:gd name="connsiteX579" fmla="*/ 42005 w 163734"/>
                <a:gd name="connsiteY579" fmla="*/ 26194 h 121348"/>
                <a:gd name="connsiteX580" fmla="*/ 41719 w 163734"/>
                <a:gd name="connsiteY580" fmla="*/ 25527 h 121348"/>
                <a:gd name="connsiteX581" fmla="*/ 42005 w 163734"/>
                <a:gd name="connsiteY581" fmla="*/ 25241 h 121348"/>
                <a:gd name="connsiteX582" fmla="*/ 42386 w 163734"/>
                <a:gd name="connsiteY582" fmla="*/ 25241 h 121348"/>
                <a:gd name="connsiteX583" fmla="*/ 42672 w 163734"/>
                <a:gd name="connsiteY583" fmla="*/ 24956 h 121348"/>
                <a:gd name="connsiteX584" fmla="*/ 43625 w 163734"/>
                <a:gd name="connsiteY584" fmla="*/ 25241 h 121348"/>
                <a:gd name="connsiteX585" fmla="*/ 43339 w 163734"/>
                <a:gd name="connsiteY585" fmla="*/ 24289 h 121348"/>
                <a:gd name="connsiteX586" fmla="*/ 42958 w 163734"/>
                <a:gd name="connsiteY586" fmla="*/ 23908 h 121348"/>
                <a:gd name="connsiteX587" fmla="*/ 42672 w 163734"/>
                <a:gd name="connsiteY587" fmla="*/ 23241 h 121348"/>
                <a:gd name="connsiteX588" fmla="*/ 42005 w 163734"/>
                <a:gd name="connsiteY588" fmla="*/ 22289 h 121348"/>
                <a:gd name="connsiteX589" fmla="*/ 42005 w 163734"/>
                <a:gd name="connsiteY589" fmla="*/ 22003 h 121348"/>
                <a:gd name="connsiteX590" fmla="*/ 41719 w 163734"/>
                <a:gd name="connsiteY590" fmla="*/ 20669 h 121348"/>
                <a:gd name="connsiteX591" fmla="*/ 41719 w 163734"/>
                <a:gd name="connsiteY591" fmla="*/ 19622 h 121348"/>
                <a:gd name="connsiteX592" fmla="*/ 43339 w 163734"/>
                <a:gd name="connsiteY592" fmla="*/ 18383 h 121348"/>
                <a:gd name="connsiteX593" fmla="*/ 44005 w 163734"/>
                <a:gd name="connsiteY593" fmla="*/ 17716 h 121348"/>
                <a:gd name="connsiteX594" fmla="*/ 43339 w 163734"/>
                <a:gd name="connsiteY594" fmla="*/ 16669 h 121348"/>
                <a:gd name="connsiteX595" fmla="*/ 43339 w 163734"/>
                <a:gd name="connsiteY595" fmla="*/ 15716 h 121348"/>
                <a:gd name="connsiteX596" fmla="*/ 42386 w 163734"/>
                <a:gd name="connsiteY596" fmla="*/ 15716 h 121348"/>
                <a:gd name="connsiteX597" fmla="*/ 42386 w 163734"/>
                <a:gd name="connsiteY597" fmla="*/ 15050 h 121348"/>
                <a:gd name="connsiteX598" fmla="*/ 41719 w 163734"/>
                <a:gd name="connsiteY598" fmla="*/ 15050 h 121348"/>
                <a:gd name="connsiteX599" fmla="*/ 40672 w 163734"/>
                <a:gd name="connsiteY599" fmla="*/ 14383 h 121348"/>
                <a:gd name="connsiteX600" fmla="*/ 39719 w 163734"/>
                <a:gd name="connsiteY600" fmla="*/ 14383 h 121348"/>
                <a:gd name="connsiteX601" fmla="*/ 39719 w 163734"/>
                <a:gd name="connsiteY601" fmla="*/ 13144 h 121348"/>
                <a:gd name="connsiteX602" fmla="*/ 39433 w 163734"/>
                <a:gd name="connsiteY602" fmla="*/ 12097 h 121348"/>
                <a:gd name="connsiteX603" fmla="*/ 39719 w 163734"/>
                <a:gd name="connsiteY603" fmla="*/ 11144 h 121348"/>
                <a:gd name="connsiteX604" fmla="*/ 39719 w 163734"/>
                <a:gd name="connsiteY604" fmla="*/ 10763 h 121348"/>
                <a:gd name="connsiteX605" fmla="*/ 39052 w 163734"/>
                <a:gd name="connsiteY605" fmla="*/ 10192 h 121348"/>
                <a:gd name="connsiteX606" fmla="*/ 37433 w 163734"/>
                <a:gd name="connsiteY606" fmla="*/ 9811 h 121348"/>
                <a:gd name="connsiteX607" fmla="*/ 37052 w 163734"/>
                <a:gd name="connsiteY607" fmla="*/ 9525 h 121348"/>
                <a:gd name="connsiteX608" fmla="*/ 36767 w 163734"/>
                <a:gd name="connsiteY608" fmla="*/ 9525 h 121348"/>
                <a:gd name="connsiteX609" fmla="*/ 36481 w 163734"/>
                <a:gd name="connsiteY609" fmla="*/ 9144 h 121348"/>
                <a:gd name="connsiteX610" fmla="*/ 36481 w 163734"/>
                <a:gd name="connsiteY610" fmla="*/ 8858 h 121348"/>
                <a:gd name="connsiteX611" fmla="*/ 36100 w 163734"/>
                <a:gd name="connsiteY611" fmla="*/ 8191 h 121348"/>
                <a:gd name="connsiteX612" fmla="*/ 35433 w 163734"/>
                <a:gd name="connsiteY612" fmla="*/ 8191 h 121348"/>
                <a:gd name="connsiteX613" fmla="*/ 35433 w 163734"/>
                <a:gd name="connsiteY613" fmla="*/ 7810 h 121348"/>
                <a:gd name="connsiteX614" fmla="*/ 35147 w 163734"/>
                <a:gd name="connsiteY614" fmla="*/ 7525 h 121348"/>
                <a:gd name="connsiteX615" fmla="*/ 35147 w 163734"/>
                <a:gd name="connsiteY615" fmla="*/ 6191 h 121348"/>
                <a:gd name="connsiteX616" fmla="*/ 35433 w 163734"/>
                <a:gd name="connsiteY616" fmla="*/ 5906 h 121348"/>
                <a:gd name="connsiteX617" fmla="*/ 35433 w 163734"/>
                <a:gd name="connsiteY617" fmla="*/ 5239 h 121348"/>
                <a:gd name="connsiteX618" fmla="*/ 35147 w 163734"/>
                <a:gd name="connsiteY618" fmla="*/ 4572 h 121348"/>
                <a:gd name="connsiteX619" fmla="*/ 35147 w 163734"/>
                <a:gd name="connsiteY619" fmla="*/ 3238 h 121348"/>
                <a:gd name="connsiteX620" fmla="*/ 34766 w 163734"/>
                <a:gd name="connsiteY620" fmla="*/ 2953 h 121348"/>
                <a:gd name="connsiteX621" fmla="*/ 34100 w 163734"/>
                <a:gd name="connsiteY621" fmla="*/ 2572 h 121348"/>
                <a:gd name="connsiteX622" fmla="*/ 34766 w 163734"/>
                <a:gd name="connsiteY622" fmla="*/ 2286 h 121348"/>
                <a:gd name="connsiteX623" fmla="*/ 37052 w 163734"/>
                <a:gd name="connsiteY623" fmla="*/ 2286 h 121348"/>
                <a:gd name="connsiteX624" fmla="*/ 38386 w 163734"/>
                <a:gd name="connsiteY624" fmla="*/ 2572 h 121348"/>
                <a:gd name="connsiteX625" fmla="*/ 40386 w 163734"/>
                <a:gd name="connsiteY625" fmla="*/ 2286 h 121348"/>
                <a:gd name="connsiteX626" fmla="*/ 40386 w 163734"/>
                <a:gd name="connsiteY626" fmla="*/ 2572 h 121348"/>
                <a:gd name="connsiteX627" fmla="*/ 41053 w 163734"/>
                <a:gd name="connsiteY627" fmla="*/ 2286 h 121348"/>
                <a:gd name="connsiteX628" fmla="*/ 41338 w 163734"/>
                <a:gd name="connsiteY628" fmla="*/ 1905 h 121348"/>
                <a:gd name="connsiteX629" fmla="*/ 41719 w 163734"/>
                <a:gd name="connsiteY629" fmla="*/ 1905 h 121348"/>
                <a:gd name="connsiteX630" fmla="*/ 42005 w 163734"/>
                <a:gd name="connsiteY630" fmla="*/ 1619 h 121348"/>
                <a:gd name="connsiteX631" fmla="*/ 43339 w 163734"/>
                <a:gd name="connsiteY631" fmla="*/ 1619 h 121348"/>
                <a:gd name="connsiteX632" fmla="*/ 43625 w 163734"/>
                <a:gd name="connsiteY632" fmla="*/ 1905 h 121348"/>
                <a:gd name="connsiteX633" fmla="*/ 43625 w 163734"/>
                <a:gd name="connsiteY633" fmla="*/ 2286 h 121348"/>
                <a:gd name="connsiteX634" fmla="*/ 44672 w 163734"/>
                <a:gd name="connsiteY634" fmla="*/ 2286 h 121348"/>
                <a:gd name="connsiteX635" fmla="*/ 45339 w 163734"/>
                <a:gd name="connsiteY635" fmla="*/ 2572 h 121348"/>
                <a:gd name="connsiteX636" fmla="*/ 45339 w 163734"/>
                <a:gd name="connsiteY636" fmla="*/ 2286 h 121348"/>
                <a:gd name="connsiteX637" fmla="*/ 46577 w 163734"/>
                <a:gd name="connsiteY637" fmla="*/ 2286 h 121348"/>
                <a:gd name="connsiteX638" fmla="*/ 47625 w 163734"/>
                <a:gd name="connsiteY638" fmla="*/ 2572 h 121348"/>
                <a:gd name="connsiteX639" fmla="*/ 49244 w 163734"/>
                <a:gd name="connsiteY639" fmla="*/ 2572 h 121348"/>
                <a:gd name="connsiteX640" fmla="*/ 49244 w 163734"/>
                <a:gd name="connsiteY640" fmla="*/ 2953 h 121348"/>
                <a:gd name="connsiteX641" fmla="*/ 50197 w 163734"/>
                <a:gd name="connsiteY641" fmla="*/ 2572 h 121348"/>
                <a:gd name="connsiteX642" fmla="*/ 50863 w 163734"/>
                <a:gd name="connsiteY642" fmla="*/ 2953 h 121348"/>
                <a:gd name="connsiteX643" fmla="*/ 52483 w 163734"/>
                <a:gd name="connsiteY643" fmla="*/ 2572 h 121348"/>
                <a:gd name="connsiteX644" fmla="*/ 54483 w 163734"/>
                <a:gd name="connsiteY644" fmla="*/ 2572 h 121348"/>
                <a:gd name="connsiteX645" fmla="*/ 55435 w 163734"/>
                <a:gd name="connsiteY645" fmla="*/ 2286 h 121348"/>
                <a:gd name="connsiteX646" fmla="*/ 56483 w 163734"/>
                <a:gd name="connsiteY646" fmla="*/ 1334 h 121348"/>
                <a:gd name="connsiteX647" fmla="*/ 56483 w 163734"/>
                <a:gd name="connsiteY647" fmla="*/ 952 h 121348"/>
                <a:gd name="connsiteX648" fmla="*/ 56769 w 163734"/>
                <a:gd name="connsiteY648" fmla="*/ 952 h 121348"/>
                <a:gd name="connsiteX649" fmla="*/ 57150 w 163734"/>
                <a:gd name="connsiteY649" fmla="*/ 667 h 121348"/>
                <a:gd name="connsiteX650" fmla="*/ 57721 w 163734"/>
                <a:gd name="connsiteY650" fmla="*/ 667 h 121348"/>
                <a:gd name="connsiteX651" fmla="*/ 58102 w 163734"/>
                <a:gd name="connsiteY651" fmla="*/ 286 h 121348"/>
                <a:gd name="connsiteX652" fmla="*/ 58769 w 163734"/>
                <a:gd name="connsiteY652" fmla="*/ 286 h 121348"/>
                <a:gd name="connsiteX653" fmla="*/ 58769 w 163734"/>
                <a:gd name="connsiteY653" fmla="*/ 0 h 121348"/>
                <a:gd name="connsiteX654" fmla="*/ 60103 w 163734"/>
                <a:gd name="connsiteY654" fmla="*/ 667 h 121348"/>
                <a:gd name="connsiteX655" fmla="*/ 60388 w 163734"/>
                <a:gd name="connsiteY655" fmla="*/ 667 h 121348"/>
                <a:gd name="connsiteX656" fmla="*/ 61341 w 163734"/>
                <a:gd name="connsiteY656" fmla="*/ 952 h 121348"/>
                <a:gd name="connsiteX657" fmla="*/ 62008 w 163734"/>
                <a:gd name="connsiteY657" fmla="*/ 667 h 121348"/>
                <a:gd name="connsiteX658" fmla="*/ 62008 w 163734"/>
                <a:gd name="connsiteY658" fmla="*/ 952 h 121348"/>
                <a:gd name="connsiteX659" fmla="*/ 62389 w 163734"/>
                <a:gd name="connsiteY659" fmla="*/ 952 h 121348"/>
                <a:gd name="connsiteX660" fmla="*/ 62389 w 163734"/>
                <a:gd name="connsiteY660" fmla="*/ 1334 h 121348"/>
                <a:gd name="connsiteX661" fmla="*/ 62675 w 163734"/>
                <a:gd name="connsiteY661" fmla="*/ 1334 h 121348"/>
                <a:gd name="connsiteX662" fmla="*/ 62675 w 163734"/>
                <a:gd name="connsiteY662" fmla="*/ 952 h 121348"/>
                <a:gd name="connsiteX663" fmla="*/ 63341 w 163734"/>
                <a:gd name="connsiteY663" fmla="*/ 952 h 121348"/>
                <a:gd name="connsiteX664" fmla="*/ 63341 w 163734"/>
                <a:gd name="connsiteY664" fmla="*/ 1334 h 121348"/>
                <a:gd name="connsiteX665" fmla="*/ 63722 w 163734"/>
                <a:gd name="connsiteY665" fmla="*/ 1334 h 121348"/>
                <a:gd name="connsiteX666" fmla="*/ 63722 w 163734"/>
                <a:gd name="connsiteY666" fmla="*/ 1905 h 121348"/>
                <a:gd name="connsiteX667" fmla="*/ 64008 w 163734"/>
                <a:gd name="connsiteY667" fmla="*/ 1905 h 121348"/>
                <a:gd name="connsiteX668" fmla="*/ 64008 w 163734"/>
                <a:gd name="connsiteY668" fmla="*/ 2286 h 121348"/>
                <a:gd name="connsiteX669" fmla="*/ 64294 w 163734"/>
                <a:gd name="connsiteY669" fmla="*/ 2286 h 121348"/>
                <a:gd name="connsiteX670" fmla="*/ 64294 w 163734"/>
                <a:gd name="connsiteY670" fmla="*/ 2572 h 121348"/>
                <a:gd name="connsiteX671" fmla="*/ 64675 w 163734"/>
                <a:gd name="connsiteY671" fmla="*/ 2572 h 121348"/>
                <a:gd name="connsiteX672" fmla="*/ 64960 w 163734"/>
                <a:gd name="connsiteY672" fmla="*/ 2286 h 121348"/>
                <a:gd name="connsiteX673" fmla="*/ 66008 w 163734"/>
                <a:gd name="connsiteY673" fmla="*/ 2286 h 121348"/>
                <a:gd name="connsiteX674" fmla="*/ 66008 w 163734"/>
                <a:gd name="connsiteY674" fmla="*/ 3905 h 121348"/>
                <a:gd name="connsiteX675" fmla="*/ 66294 w 163734"/>
                <a:gd name="connsiteY675" fmla="*/ 4286 h 121348"/>
                <a:gd name="connsiteX676" fmla="*/ 67627 w 163734"/>
                <a:gd name="connsiteY676" fmla="*/ 4286 h 121348"/>
                <a:gd name="connsiteX677" fmla="*/ 67627 w 163734"/>
                <a:gd name="connsiteY677" fmla="*/ 4572 h 121348"/>
                <a:gd name="connsiteX678" fmla="*/ 67246 w 163734"/>
                <a:gd name="connsiteY678" fmla="*/ 4572 h 121348"/>
                <a:gd name="connsiteX679" fmla="*/ 66961 w 163734"/>
                <a:gd name="connsiteY679" fmla="*/ 5239 h 121348"/>
                <a:gd name="connsiteX680" fmla="*/ 66961 w 163734"/>
                <a:gd name="connsiteY680" fmla="*/ 4858 h 121348"/>
                <a:gd name="connsiteX681" fmla="*/ 67246 w 163734"/>
                <a:gd name="connsiteY681" fmla="*/ 4858 h 121348"/>
                <a:gd name="connsiteX682" fmla="*/ 67627 w 163734"/>
                <a:gd name="connsiteY682" fmla="*/ 4572 h 121348"/>
                <a:gd name="connsiteX683" fmla="*/ 70199 w 163734"/>
                <a:gd name="connsiteY683" fmla="*/ 4572 h 121348"/>
                <a:gd name="connsiteX684" fmla="*/ 71533 w 163734"/>
                <a:gd name="connsiteY684" fmla="*/ 5239 h 121348"/>
                <a:gd name="connsiteX685" fmla="*/ 72580 w 163734"/>
                <a:gd name="connsiteY685" fmla="*/ 5525 h 121348"/>
                <a:gd name="connsiteX686" fmla="*/ 73152 w 163734"/>
                <a:gd name="connsiteY686" fmla="*/ 5525 h 121348"/>
                <a:gd name="connsiteX687" fmla="*/ 73533 w 163734"/>
                <a:gd name="connsiteY687" fmla="*/ 5906 h 121348"/>
                <a:gd name="connsiteX688" fmla="*/ 73533 w 163734"/>
                <a:gd name="connsiteY688" fmla="*/ 6191 h 121348"/>
                <a:gd name="connsiteX689" fmla="*/ 73819 w 163734"/>
                <a:gd name="connsiteY689" fmla="*/ 6191 h 121348"/>
                <a:gd name="connsiteX690" fmla="*/ 73819 w 163734"/>
                <a:gd name="connsiteY690" fmla="*/ 6572 h 121348"/>
                <a:gd name="connsiteX691" fmla="*/ 74200 w 163734"/>
                <a:gd name="connsiteY691" fmla="*/ 6572 h 121348"/>
                <a:gd name="connsiteX692" fmla="*/ 75533 w 163734"/>
                <a:gd name="connsiteY692" fmla="*/ 6858 h 121348"/>
                <a:gd name="connsiteX693" fmla="*/ 76105 w 163734"/>
                <a:gd name="connsiteY693" fmla="*/ 6858 h 121348"/>
                <a:gd name="connsiteX694" fmla="*/ 75819 w 163734"/>
                <a:gd name="connsiteY694" fmla="*/ 7239 h 121348"/>
                <a:gd name="connsiteX695" fmla="*/ 75819 w 163734"/>
                <a:gd name="connsiteY695" fmla="*/ 7525 h 121348"/>
                <a:gd name="connsiteX696" fmla="*/ 76105 w 163734"/>
                <a:gd name="connsiteY696" fmla="*/ 7525 h 121348"/>
                <a:gd name="connsiteX697" fmla="*/ 76486 w 163734"/>
                <a:gd name="connsiteY697" fmla="*/ 7810 h 121348"/>
                <a:gd name="connsiteX698" fmla="*/ 77152 w 163734"/>
                <a:gd name="connsiteY698" fmla="*/ 7810 h 121348"/>
                <a:gd name="connsiteX699" fmla="*/ 77438 w 163734"/>
                <a:gd name="connsiteY699" fmla="*/ 8191 h 121348"/>
                <a:gd name="connsiteX700" fmla="*/ 77438 w 163734"/>
                <a:gd name="connsiteY700" fmla="*/ 8477 h 121348"/>
                <a:gd name="connsiteX701" fmla="*/ 78105 w 163734"/>
                <a:gd name="connsiteY701" fmla="*/ 8191 h 121348"/>
                <a:gd name="connsiteX702" fmla="*/ 79438 w 163734"/>
                <a:gd name="connsiteY702" fmla="*/ 8191 h 121348"/>
                <a:gd name="connsiteX703" fmla="*/ 79724 w 163734"/>
                <a:gd name="connsiteY703" fmla="*/ 8477 h 121348"/>
                <a:gd name="connsiteX704" fmla="*/ 80105 w 163734"/>
                <a:gd name="connsiteY704" fmla="*/ 8477 h 121348"/>
                <a:gd name="connsiteX705" fmla="*/ 80391 w 163734"/>
                <a:gd name="connsiteY705" fmla="*/ 8858 h 121348"/>
                <a:gd name="connsiteX706" fmla="*/ 80391 w 163734"/>
                <a:gd name="connsiteY706" fmla="*/ 8477 h 121348"/>
                <a:gd name="connsiteX707" fmla="*/ 80391 w 163734"/>
                <a:gd name="connsiteY707" fmla="*/ 8858 h 121348"/>
                <a:gd name="connsiteX708" fmla="*/ 81439 w 163734"/>
                <a:gd name="connsiteY708" fmla="*/ 8858 h 121348"/>
                <a:gd name="connsiteX709" fmla="*/ 81725 w 163734"/>
                <a:gd name="connsiteY709" fmla="*/ 8477 h 121348"/>
                <a:gd name="connsiteX710" fmla="*/ 82391 w 163734"/>
                <a:gd name="connsiteY710" fmla="*/ 8477 h 121348"/>
                <a:gd name="connsiteX711" fmla="*/ 82391 w 163734"/>
                <a:gd name="connsiteY711" fmla="*/ 8191 h 121348"/>
                <a:gd name="connsiteX712" fmla="*/ 82677 w 163734"/>
                <a:gd name="connsiteY712" fmla="*/ 8191 h 121348"/>
                <a:gd name="connsiteX713" fmla="*/ 82677 w 163734"/>
                <a:gd name="connsiteY713" fmla="*/ 9144 h 121348"/>
                <a:gd name="connsiteX714" fmla="*/ 83344 w 163734"/>
                <a:gd name="connsiteY714" fmla="*/ 9144 h 121348"/>
                <a:gd name="connsiteX715" fmla="*/ 83344 w 163734"/>
                <a:gd name="connsiteY715" fmla="*/ 9525 h 121348"/>
                <a:gd name="connsiteX716" fmla="*/ 83725 w 163734"/>
                <a:gd name="connsiteY716" fmla="*/ 9811 h 121348"/>
                <a:gd name="connsiteX717" fmla="*/ 83725 w 163734"/>
                <a:gd name="connsiteY717" fmla="*/ 10192 h 121348"/>
                <a:gd name="connsiteX718" fmla="*/ 84010 w 163734"/>
                <a:gd name="connsiteY718" fmla="*/ 10192 h 121348"/>
                <a:gd name="connsiteX719" fmla="*/ 84010 w 163734"/>
                <a:gd name="connsiteY719" fmla="*/ 11144 h 121348"/>
                <a:gd name="connsiteX720" fmla="*/ 84392 w 163734"/>
                <a:gd name="connsiteY720" fmla="*/ 11430 h 121348"/>
                <a:gd name="connsiteX721" fmla="*/ 84677 w 163734"/>
                <a:gd name="connsiteY721" fmla="*/ 11430 h 121348"/>
                <a:gd name="connsiteX722" fmla="*/ 84677 w 163734"/>
                <a:gd name="connsiteY722" fmla="*/ 12097 h 121348"/>
                <a:gd name="connsiteX723" fmla="*/ 85344 w 163734"/>
                <a:gd name="connsiteY723" fmla="*/ 12097 h 121348"/>
                <a:gd name="connsiteX724" fmla="*/ 86963 w 163734"/>
                <a:gd name="connsiteY724" fmla="*/ 12478 h 121348"/>
                <a:gd name="connsiteX725" fmla="*/ 86677 w 163734"/>
                <a:gd name="connsiteY725" fmla="*/ 12478 h 121348"/>
                <a:gd name="connsiteX726" fmla="*/ 86677 w 163734"/>
                <a:gd name="connsiteY726" fmla="*/ 13144 h 121348"/>
                <a:gd name="connsiteX727" fmla="*/ 87344 w 163734"/>
                <a:gd name="connsiteY727" fmla="*/ 13430 h 121348"/>
                <a:gd name="connsiteX728" fmla="*/ 87630 w 163734"/>
                <a:gd name="connsiteY728" fmla="*/ 13716 h 121348"/>
                <a:gd name="connsiteX729" fmla="*/ 88297 w 163734"/>
                <a:gd name="connsiteY729" fmla="*/ 14097 h 121348"/>
                <a:gd name="connsiteX730" fmla="*/ 88583 w 163734"/>
                <a:gd name="connsiteY730" fmla="*/ 14097 h 121348"/>
                <a:gd name="connsiteX731" fmla="*/ 88583 w 163734"/>
                <a:gd name="connsiteY731" fmla="*/ 14383 h 121348"/>
                <a:gd name="connsiteX732" fmla="*/ 88963 w 163734"/>
                <a:gd name="connsiteY732" fmla="*/ 14383 h 121348"/>
                <a:gd name="connsiteX733" fmla="*/ 89249 w 163734"/>
                <a:gd name="connsiteY733" fmla="*/ 14097 h 121348"/>
                <a:gd name="connsiteX734" fmla="*/ 89249 w 163734"/>
                <a:gd name="connsiteY734" fmla="*/ 14764 h 121348"/>
                <a:gd name="connsiteX735" fmla="*/ 90583 w 163734"/>
                <a:gd name="connsiteY735" fmla="*/ 14764 h 121348"/>
                <a:gd name="connsiteX736" fmla="*/ 90583 w 163734"/>
                <a:gd name="connsiteY736" fmla="*/ 15050 h 121348"/>
                <a:gd name="connsiteX737" fmla="*/ 91535 w 163734"/>
                <a:gd name="connsiteY737" fmla="*/ 15050 h 121348"/>
                <a:gd name="connsiteX738" fmla="*/ 91916 w 163734"/>
                <a:gd name="connsiteY738" fmla="*/ 14764 h 121348"/>
                <a:gd name="connsiteX739" fmla="*/ 91916 w 163734"/>
                <a:gd name="connsiteY739" fmla="*/ 14383 h 121348"/>
                <a:gd name="connsiteX740" fmla="*/ 92202 w 163734"/>
                <a:gd name="connsiteY740" fmla="*/ 14383 h 121348"/>
                <a:gd name="connsiteX741" fmla="*/ 91916 w 163734"/>
                <a:gd name="connsiteY741" fmla="*/ 14383 h 121348"/>
                <a:gd name="connsiteX742" fmla="*/ 92202 w 163734"/>
                <a:gd name="connsiteY742" fmla="*/ 14097 h 121348"/>
                <a:gd name="connsiteX743" fmla="*/ 92202 w 163734"/>
                <a:gd name="connsiteY743" fmla="*/ 14383 h 121348"/>
                <a:gd name="connsiteX744" fmla="*/ 93250 w 163734"/>
                <a:gd name="connsiteY744" fmla="*/ 15050 h 121348"/>
                <a:gd name="connsiteX745" fmla="*/ 93250 w 163734"/>
                <a:gd name="connsiteY745" fmla="*/ 15431 h 121348"/>
                <a:gd name="connsiteX746" fmla="*/ 93535 w 163734"/>
                <a:gd name="connsiteY746" fmla="*/ 15431 h 121348"/>
                <a:gd name="connsiteX747" fmla="*/ 93535 w 163734"/>
                <a:gd name="connsiteY747" fmla="*/ 15716 h 121348"/>
                <a:gd name="connsiteX748" fmla="*/ 94202 w 163734"/>
                <a:gd name="connsiteY748" fmla="*/ 15716 h 121348"/>
                <a:gd name="connsiteX749" fmla="*/ 94202 w 163734"/>
                <a:gd name="connsiteY749" fmla="*/ 16097 h 121348"/>
                <a:gd name="connsiteX750" fmla="*/ 94488 w 163734"/>
                <a:gd name="connsiteY750" fmla="*/ 16097 h 121348"/>
                <a:gd name="connsiteX751" fmla="*/ 94488 w 163734"/>
                <a:gd name="connsiteY751" fmla="*/ 16383 h 121348"/>
                <a:gd name="connsiteX752" fmla="*/ 95821 w 163734"/>
                <a:gd name="connsiteY752" fmla="*/ 16383 h 121348"/>
                <a:gd name="connsiteX753" fmla="*/ 95821 w 163734"/>
                <a:gd name="connsiteY753" fmla="*/ 16097 h 121348"/>
                <a:gd name="connsiteX754" fmla="*/ 95821 w 163734"/>
                <a:gd name="connsiteY754" fmla="*/ 18383 h 121348"/>
                <a:gd name="connsiteX755" fmla="*/ 96202 w 163734"/>
                <a:gd name="connsiteY755" fmla="*/ 18383 h 121348"/>
                <a:gd name="connsiteX756" fmla="*/ 96202 w 163734"/>
                <a:gd name="connsiteY756" fmla="*/ 18669 h 121348"/>
                <a:gd name="connsiteX757" fmla="*/ 96774 w 163734"/>
                <a:gd name="connsiteY757" fmla="*/ 18669 h 121348"/>
                <a:gd name="connsiteX758" fmla="*/ 96774 w 163734"/>
                <a:gd name="connsiteY758" fmla="*/ 18383 h 121348"/>
                <a:gd name="connsiteX759" fmla="*/ 97155 w 163734"/>
                <a:gd name="connsiteY759" fmla="*/ 18383 h 121348"/>
                <a:gd name="connsiteX760" fmla="*/ 97155 w 163734"/>
                <a:gd name="connsiteY760" fmla="*/ 18669 h 121348"/>
                <a:gd name="connsiteX761" fmla="*/ 97822 w 163734"/>
                <a:gd name="connsiteY761" fmla="*/ 18669 h 121348"/>
                <a:gd name="connsiteX762" fmla="*/ 97822 w 163734"/>
                <a:gd name="connsiteY762" fmla="*/ 19050 h 121348"/>
                <a:gd name="connsiteX763" fmla="*/ 98488 w 163734"/>
                <a:gd name="connsiteY763" fmla="*/ 19050 h 121348"/>
                <a:gd name="connsiteX764" fmla="*/ 98488 w 163734"/>
                <a:gd name="connsiteY764" fmla="*/ 19336 h 121348"/>
                <a:gd name="connsiteX765" fmla="*/ 99155 w 163734"/>
                <a:gd name="connsiteY765" fmla="*/ 19336 h 121348"/>
                <a:gd name="connsiteX766" fmla="*/ 99155 w 163734"/>
                <a:gd name="connsiteY766" fmla="*/ 19622 h 121348"/>
                <a:gd name="connsiteX767" fmla="*/ 99727 w 163734"/>
                <a:gd name="connsiteY767" fmla="*/ 19622 h 121348"/>
                <a:gd name="connsiteX768" fmla="*/ 100108 w 163734"/>
                <a:gd name="connsiteY768" fmla="*/ 20003 h 121348"/>
                <a:gd name="connsiteX769" fmla="*/ 100393 w 163734"/>
                <a:gd name="connsiteY769" fmla="*/ 20003 h 121348"/>
                <a:gd name="connsiteX770" fmla="*/ 100393 w 163734"/>
                <a:gd name="connsiteY770" fmla="*/ 20288 h 121348"/>
                <a:gd name="connsiteX771" fmla="*/ 100775 w 163734"/>
                <a:gd name="connsiteY771" fmla="*/ 20288 h 121348"/>
                <a:gd name="connsiteX772" fmla="*/ 100775 w 163734"/>
                <a:gd name="connsiteY772" fmla="*/ 20669 h 121348"/>
                <a:gd name="connsiteX773" fmla="*/ 102394 w 163734"/>
                <a:gd name="connsiteY773" fmla="*/ 20669 h 121348"/>
                <a:gd name="connsiteX774" fmla="*/ 102394 w 163734"/>
                <a:gd name="connsiteY774" fmla="*/ 20955 h 121348"/>
                <a:gd name="connsiteX775" fmla="*/ 103060 w 163734"/>
                <a:gd name="connsiteY775" fmla="*/ 20955 h 121348"/>
                <a:gd name="connsiteX776" fmla="*/ 103346 w 163734"/>
                <a:gd name="connsiteY776" fmla="*/ 21336 h 121348"/>
                <a:gd name="connsiteX777" fmla="*/ 103346 w 163734"/>
                <a:gd name="connsiteY777" fmla="*/ 20955 h 121348"/>
                <a:gd name="connsiteX778" fmla="*/ 103727 w 163734"/>
                <a:gd name="connsiteY778" fmla="*/ 20955 h 121348"/>
                <a:gd name="connsiteX779" fmla="*/ 103727 w 163734"/>
                <a:gd name="connsiteY779" fmla="*/ 21336 h 121348"/>
                <a:gd name="connsiteX780" fmla="*/ 105632 w 163734"/>
                <a:gd name="connsiteY780" fmla="*/ 21336 h 121348"/>
                <a:gd name="connsiteX781" fmla="*/ 105632 w 163734"/>
                <a:gd name="connsiteY781" fmla="*/ 21622 h 121348"/>
                <a:gd name="connsiteX782" fmla="*/ 106680 w 163734"/>
                <a:gd name="connsiteY782" fmla="*/ 21622 h 121348"/>
                <a:gd name="connsiteX783" fmla="*/ 106966 w 163734"/>
                <a:gd name="connsiteY783" fmla="*/ 21336 h 121348"/>
                <a:gd name="connsiteX784" fmla="*/ 106966 w 163734"/>
                <a:gd name="connsiteY784" fmla="*/ 22003 h 121348"/>
                <a:gd name="connsiteX785" fmla="*/ 107633 w 163734"/>
                <a:gd name="connsiteY785" fmla="*/ 22003 h 121348"/>
                <a:gd name="connsiteX786" fmla="*/ 107633 w 163734"/>
                <a:gd name="connsiteY786" fmla="*/ 22289 h 121348"/>
                <a:gd name="connsiteX787" fmla="*/ 108299 w 163734"/>
                <a:gd name="connsiteY787" fmla="*/ 22289 h 121348"/>
                <a:gd name="connsiteX788" fmla="*/ 108299 w 163734"/>
                <a:gd name="connsiteY788" fmla="*/ 21622 h 121348"/>
                <a:gd name="connsiteX789" fmla="*/ 109252 w 163734"/>
                <a:gd name="connsiteY789" fmla="*/ 21622 h 121348"/>
                <a:gd name="connsiteX790" fmla="*/ 109252 w 163734"/>
                <a:gd name="connsiteY790" fmla="*/ 22003 h 121348"/>
                <a:gd name="connsiteX791" fmla="*/ 108585 w 163734"/>
                <a:gd name="connsiteY791" fmla="*/ 22003 h 121348"/>
                <a:gd name="connsiteX792" fmla="*/ 108585 w 163734"/>
                <a:gd name="connsiteY792" fmla="*/ 22574 h 121348"/>
                <a:gd name="connsiteX793" fmla="*/ 108966 w 163734"/>
                <a:gd name="connsiteY793" fmla="*/ 22574 h 121348"/>
                <a:gd name="connsiteX794" fmla="*/ 109252 w 163734"/>
                <a:gd name="connsiteY794" fmla="*/ 22955 h 121348"/>
                <a:gd name="connsiteX795" fmla="*/ 108966 w 163734"/>
                <a:gd name="connsiteY795" fmla="*/ 22955 h 121348"/>
                <a:gd name="connsiteX796" fmla="*/ 108966 w 163734"/>
                <a:gd name="connsiteY796" fmla="*/ 23622 h 121348"/>
                <a:gd name="connsiteX797" fmla="*/ 108585 w 163734"/>
                <a:gd name="connsiteY797" fmla="*/ 23622 h 121348"/>
                <a:gd name="connsiteX798" fmla="*/ 108585 w 163734"/>
                <a:gd name="connsiteY798" fmla="*/ 24289 h 121348"/>
                <a:gd name="connsiteX799" fmla="*/ 108966 w 163734"/>
                <a:gd name="connsiteY799" fmla="*/ 24575 h 121348"/>
                <a:gd name="connsiteX800" fmla="*/ 108966 w 163734"/>
                <a:gd name="connsiteY800" fmla="*/ 24956 h 121348"/>
                <a:gd name="connsiteX801" fmla="*/ 108585 w 163734"/>
                <a:gd name="connsiteY801" fmla="*/ 24956 h 121348"/>
                <a:gd name="connsiteX802" fmla="*/ 108299 w 163734"/>
                <a:gd name="connsiteY802" fmla="*/ 25908 h 121348"/>
                <a:gd name="connsiteX803" fmla="*/ 108299 w 163734"/>
                <a:gd name="connsiteY803" fmla="*/ 25527 h 121348"/>
                <a:gd name="connsiteX804" fmla="*/ 108585 w 163734"/>
                <a:gd name="connsiteY804" fmla="*/ 24956 h 121348"/>
                <a:gd name="connsiteX805" fmla="*/ 107633 w 163734"/>
                <a:gd name="connsiteY805" fmla="*/ 24956 h 121348"/>
                <a:gd name="connsiteX806" fmla="*/ 108013 w 163734"/>
                <a:gd name="connsiteY806" fmla="*/ 24956 h 121348"/>
                <a:gd name="connsiteX807" fmla="*/ 108013 w 163734"/>
                <a:gd name="connsiteY807" fmla="*/ 25241 h 121348"/>
                <a:gd name="connsiteX808" fmla="*/ 107633 w 163734"/>
                <a:gd name="connsiteY808" fmla="*/ 25241 h 121348"/>
                <a:gd name="connsiteX809" fmla="*/ 107633 w 163734"/>
                <a:gd name="connsiteY809" fmla="*/ 24575 h 121348"/>
                <a:gd name="connsiteX810" fmla="*/ 107633 w 163734"/>
                <a:gd name="connsiteY810" fmla="*/ 24956 h 121348"/>
                <a:gd name="connsiteX811" fmla="*/ 107347 w 163734"/>
                <a:gd name="connsiteY811" fmla="*/ 24956 h 121348"/>
                <a:gd name="connsiteX812" fmla="*/ 107347 w 163734"/>
                <a:gd name="connsiteY812" fmla="*/ 25241 h 121348"/>
                <a:gd name="connsiteX813" fmla="*/ 106966 w 163734"/>
                <a:gd name="connsiteY813" fmla="*/ 25527 h 121348"/>
                <a:gd name="connsiteX814" fmla="*/ 106966 w 163734"/>
                <a:gd name="connsiteY814" fmla="*/ 26194 h 121348"/>
                <a:gd name="connsiteX815" fmla="*/ 106966 w 163734"/>
                <a:gd name="connsiteY815" fmla="*/ 25908 h 121348"/>
                <a:gd name="connsiteX816" fmla="*/ 106680 w 163734"/>
                <a:gd name="connsiteY816" fmla="*/ 26194 h 121348"/>
                <a:gd name="connsiteX817" fmla="*/ 106966 w 163734"/>
                <a:gd name="connsiteY817" fmla="*/ 25908 h 121348"/>
                <a:gd name="connsiteX818" fmla="*/ 106299 w 163734"/>
                <a:gd name="connsiteY818" fmla="*/ 25908 h 121348"/>
                <a:gd name="connsiteX819" fmla="*/ 106013 w 163734"/>
                <a:gd name="connsiteY819" fmla="*/ 26194 h 121348"/>
                <a:gd name="connsiteX820" fmla="*/ 106299 w 163734"/>
                <a:gd name="connsiteY820" fmla="*/ 26575 h 121348"/>
                <a:gd name="connsiteX821" fmla="*/ 106013 w 163734"/>
                <a:gd name="connsiteY821" fmla="*/ 26861 h 121348"/>
                <a:gd name="connsiteX822" fmla="*/ 105632 w 163734"/>
                <a:gd name="connsiteY822" fmla="*/ 26575 h 121348"/>
                <a:gd name="connsiteX823" fmla="*/ 105061 w 163734"/>
                <a:gd name="connsiteY823" fmla="*/ 27241 h 121348"/>
                <a:gd name="connsiteX824" fmla="*/ 105346 w 163734"/>
                <a:gd name="connsiteY824" fmla="*/ 28480 h 121348"/>
                <a:gd name="connsiteX825" fmla="*/ 106299 w 163734"/>
                <a:gd name="connsiteY825" fmla="*/ 28480 h 121348"/>
                <a:gd name="connsiteX826" fmla="*/ 106299 w 163734"/>
                <a:gd name="connsiteY826" fmla="*/ 26861 h 121348"/>
                <a:gd name="connsiteX827" fmla="*/ 106680 w 163734"/>
                <a:gd name="connsiteY827" fmla="*/ 26575 h 121348"/>
                <a:gd name="connsiteX828" fmla="*/ 106299 w 163734"/>
                <a:gd name="connsiteY828" fmla="*/ 26861 h 121348"/>
                <a:gd name="connsiteX829" fmla="*/ 107347 w 163734"/>
                <a:gd name="connsiteY829" fmla="*/ 26575 h 121348"/>
                <a:gd name="connsiteX830" fmla="*/ 107347 w 163734"/>
                <a:gd name="connsiteY830" fmla="*/ 26194 h 121348"/>
                <a:gd name="connsiteX831" fmla="*/ 107347 w 163734"/>
                <a:gd name="connsiteY831" fmla="*/ 26575 h 121348"/>
                <a:gd name="connsiteX832" fmla="*/ 108013 w 163734"/>
                <a:gd name="connsiteY832" fmla="*/ 25908 h 121348"/>
                <a:gd name="connsiteX833" fmla="*/ 108013 w 163734"/>
                <a:gd name="connsiteY833" fmla="*/ 26194 h 121348"/>
                <a:gd name="connsiteX834" fmla="*/ 107633 w 163734"/>
                <a:gd name="connsiteY834" fmla="*/ 26194 h 121348"/>
                <a:gd name="connsiteX835" fmla="*/ 107347 w 163734"/>
                <a:gd name="connsiteY835" fmla="*/ 26575 h 121348"/>
                <a:gd name="connsiteX836" fmla="*/ 106299 w 163734"/>
                <a:gd name="connsiteY836" fmla="*/ 26861 h 121348"/>
                <a:gd name="connsiteX837" fmla="*/ 106299 w 163734"/>
                <a:gd name="connsiteY837" fmla="*/ 28480 h 121348"/>
                <a:gd name="connsiteX838" fmla="*/ 105346 w 163734"/>
                <a:gd name="connsiteY838" fmla="*/ 28480 h 121348"/>
                <a:gd name="connsiteX839" fmla="*/ 105346 w 163734"/>
                <a:gd name="connsiteY839" fmla="*/ 29147 h 121348"/>
                <a:gd name="connsiteX840" fmla="*/ 105061 w 163734"/>
                <a:gd name="connsiteY840" fmla="*/ 29147 h 121348"/>
                <a:gd name="connsiteX841" fmla="*/ 105061 w 163734"/>
                <a:gd name="connsiteY841" fmla="*/ 28861 h 121348"/>
                <a:gd name="connsiteX842" fmla="*/ 105061 w 163734"/>
                <a:gd name="connsiteY842" fmla="*/ 31147 h 121348"/>
                <a:gd name="connsiteX843" fmla="*/ 105346 w 163734"/>
                <a:gd name="connsiteY843" fmla="*/ 31433 h 121348"/>
                <a:gd name="connsiteX844" fmla="*/ 105061 w 163734"/>
                <a:gd name="connsiteY844" fmla="*/ 31147 h 121348"/>
                <a:gd name="connsiteX845" fmla="*/ 105061 w 163734"/>
                <a:gd name="connsiteY845" fmla="*/ 31814 h 121348"/>
                <a:gd name="connsiteX846" fmla="*/ 105346 w 163734"/>
                <a:gd name="connsiteY846" fmla="*/ 31814 h 121348"/>
                <a:gd name="connsiteX847" fmla="*/ 105346 w 163734"/>
                <a:gd name="connsiteY847" fmla="*/ 31433 h 121348"/>
                <a:gd name="connsiteX848" fmla="*/ 105346 w 163734"/>
                <a:gd name="connsiteY848" fmla="*/ 32099 h 121348"/>
                <a:gd name="connsiteX849" fmla="*/ 105632 w 163734"/>
                <a:gd name="connsiteY849" fmla="*/ 32099 h 121348"/>
                <a:gd name="connsiteX850" fmla="*/ 105632 w 163734"/>
                <a:gd name="connsiteY850" fmla="*/ 32480 h 121348"/>
                <a:gd name="connsiteX851" fmla="*/ 105632 w 163734"/>
                <a:gd name="connsiteY851" fmla="*/ 32099 h 121348"/>
                <a:gd name="connsiteX852" fmla="*/ 105632 w 163734"/>
                <a:gd name="connsiteY852" fmla="*/ 32766 h 121348"/>
                <a:gd name="connsiteX853" fmla="*/ 106013 w 163734"/>
                <a:gd name="connsiteY853" fmla="*/ 32766 h 121348"/>
                <a:gd name="connsiteX854" fmla="*/ 106013 w 163734"/>
                <a:gd name="connsiteY854" fmla="*/ 33147 h 121348"/>
                <a:gd name="connsiteX855" fmla="*/ 105632 w 163734"/>
                <a:gd name="connsiteY855" fmla="*/ 33147 h 121348"/>
                <a:gd name="connsiteX856" fmla="*/ 105632 w 163734"/>
                <a:gd name="connsiteY856" fmla="*/ 33814 h 121348"/>
                <a:gd name="connsiteX857" fmla="*/ 106013 w 163734"/>
                <a:gd name="connsiteY857" fmla="*/ 33814 h 121348"/>
                <a:gd name="connsiteX858" fmla="*/ 106013 w 163734"/>
                <a:gd name="connsiteY858" fmla="*/ 33433 h 121348"/>
                <a:gd name="connsiteX859" fmla="*/ 106013 w 163734"/>
                <a:gd name="connsiteY859" fmla="*/ 34100 h 121348"/>
                <a:gd name="connsiteX860" fmla="*/ 106966 w 163734"/>
                <a:gd name="connsiteY860" fmla="*/ 35052 h 121348"/>
                <a:gd name="connsiteX861" fmla="*/ 107633 w 163734"/>
                <a:gd name="connsiteY861" fmla="*/ 35433 h 121348"/>
                <a:gd name="connsiteX862" fmla="*/ 108299 w 163734"/>
                <a:gd name="connsiteY862" fmla="*/ 36100 h 121348"/>
                <a:gd name="connsiteX863" fmla="*/ 109918 w 163734"/>
                <a:gd name="connsiteY863" fmla="*/ 37052 h 121348"/>
                <a:gd name="connsiteX864" fmla="*/ 110966 w 163734"/>
                <a:gd name="connsiteY864" fmla="*/ 37338 h 121348"/>
                <a:gd name="connsiteX865" fmla="*/ 110966 w 163734"/>
                <a:gd name="connsiteY865" fmla="*/ 37719 h 121348"/>
                <a:gd name="connsiteX866" fmla="*/ 112204 w 163734"/>
                <a:gd name="connsiteY866" fmla="*/ 38386 h 121348"/>
                <a:gd name="connsiteX867" fmla="*/ 112585 w 163734"/>
                <a:gd name="connsiteY867" fmla="*/ 38672 h 121348"/>
                <a:gd name="connsiteX868" fmla="*/ 113538 w 163734"/>
                <a:gd name="connsiteY868" fmla="*/ 39053 h 121348"/>
                <a:gd name="connsiteX869" fmla="*/ 114205 w 163734"/>
                <a:gd name="connsiteY869" fmla="*/ 39719 h 121348"/>
                <a:gd name="connsiteX870" fmla="*/ 114490 w 163734"/>
                <a:gd name="connsiteY870" fmla="*/ 39719 h 121348"/>
                <a:gd name="connsiteX871" fmla="*/ 117443 w 163734"/>
                <a:gd name="connsiteY871" fmla="*/ 40958 h 121348"/>
                <a:gd name="connsiteX872" fmla="*/ 117443 w 163734"/>
                <a:gd name="connsiteY872" fmla="*/ 41339 h 121348"/>
                <a:gd name="connsiteX873" fmla="*/ 118110 w 163734"/>
                <a:gd name="connsiteY873" fmla="*/ 41339 h 121348"/>
                <a:gd name="connsiteX874" fmla="*/ 118110 w 163734"/>
                <a:gd name="connsiteY874" fmla="*/ 41624 h 121348"/>
                <a:gd name="connsiteX875" fmla="*/ 119158 w 163734"/>
                <a:gd name="connsiteY875" fmla="*/ 41624 h 121348"/>
                <a:gd name="connsiteX876" fmla="*/ 119158 w 163734"/>
                <a:gd name="connsiteY876" fmla="*/ 42005 h 121348"/>
                <a:gd name="connsiteX877" fmla="*/ 119443 w 163734"/>
                <a:gd name="connsiteY877" fmla="*/ 42005 h 121348"/>
                <a:gd name="connsiteX878" fmla="*/ 119443 w 163734"/>
                <a:gd name="connsiteY878" fmla="*/ 42291 h 121348"/>
                <a:gd name="connsiteX879" fmla="*/ 119825 w 163734"/>
                <a:gd name="connsiteY879" fmla="*/ 42291 h 121348"/>
                <a:gd name="connsiteX880" fmla="*/ 121444 w 163734"/>
                <a:gd name="connsiteY880" fmla="*/ 42958 h 121348"/>
                <a:gd name="connsiteX881" fmla="*/ 122777 w 163734"/>
                <a:gd name="connsiteY881" fmla="*/ 43339 h 121348"/>
                <a:gd name="connsiteX882" fmla="*/ 123349 w 163734"/>
                <a:gd name="connsiteY882" fmla="*/ 43624 h 121348"/>
                <a:gd name="connsiteX883" fmla="*/ 123730 w 163734"/>
                <a:gd name="connsiteY883" fmla="*/ 43910 h 121348"/>
                <a:gd name="connsiteX884" fmla="*/ 124015 w 163734"/>
                <a:gd name="connsiteY884" fmla="*/ 43910 h 121348"/>
                <a:gd name="connsiteX885" fmla="*/ 124682 w 163734"/>
                <a:gd name="connsiteY885" fmla="*/ 44291 h 121348"/>
                <a:gd name="connsiteX886" fmla="*/ 125730 w 163734"/>
                <a:gd name="connsiteY886" fmla="*/ 44577 h 121348"/>
                <a:gd name="connsiteX887" fmla="*/ 126968 w 163734"/>
                <a:gd name="connsiteY887" fmla="*/ 44958 h 121348"/>
                <a:gd name="connsiteX888" fmla="*/ 127635 w 163734"/>
                <a:gd name="connsiteY888" fmla="*/ 45244 h 121348"/>
                <a:gd name="connsiteX889" fmla="*/ 128016 w 163734"/>
                <a:gd name="connsiteY889" fmla="*/ 45244 h 121348"/>
                <a:gd name="connsiteX890" fmla="*/ 128683 w 163734"/>
                <a:gd name="connsiteY890" fmla="*/ 45911 h 121348"/>
                <a:gd name="connsiteX891" fmla="*/ 130588 w 163734"/>
                <a:gd name="connsiteY891" fmla="*/ 45911 h 121348"/>
                <a:gd name="connsiteX892" fmla="*/ 130588 w 163734"/>
                <a:gd name="connsiteY892" fmla="*/ 46292 h 121348"/>
                <a:gd name="connsiteX893" fmla="*/ 132874 w 163734"/>
                <a:gd name="connsiteY893" fmla="*/ 46292 h 121348"/>
                <a:gd name="connsiteX894" fmla="*/ 133255 w 163734"/>
                <a:gd name="connsiteY894" fmla="*/ 46577 h 121348"/>
                <a:gd name="connsiteX895" fmla="*/ 136208 w 163734"/>
                <a:gd name="connsiteY895" fmla="*/ 46577 h 121348"/>
                <a:gd name="connsiteX896" fmla="*/ 142399 w 163734"/>
                <a:gd name="connsiteY896" fmla="*/ 45911 h 121348"/>
                <a:gd name="connsiteX897" fmla="*/ 143732 w 163734"/>
                <a:gd name="connsiteY897" fmla="*/ 45625 h 121348"/>
                <a:gd name="connsiteX898" fmla="*/ 147066 w 163734"/>
                <a:gd name="connsiteY898" fmla="*/ 45625 h 121348"/>
                <a:gd name="connsiteX899" fmla="*/ 147066 w 163734"/>
                <a:gd name="connsiteY899" fmla="*/ 45244 h 121348"/>
                <a:gd name="connsiteX900" fmla="*/ 147352 w 163734"/>
                <a:gd name="connsiteY900" fmla="*/ 44958 h 121348"/>
                <a:gd name="connsiteX901" fmla="*/ 148018 w 163734"/>
                <a:gd name="connsiteY901" fmla="*/ 44958 h 121348"/>
                <a:gd name="connsiteX902" fmla="*/ 148304 w 163734"/>
                <a:gd name="connsiteY902" fmla="*/ 44577 h 121348"/>
                <a:gd name="connsiteX903" fmla="*/ 149638 w 163734"/>
                <a:gd name="connsiteY903" fmla="*/ 44577 h 121348"/>
                <a:gd name="connsiteX904" fmla="*/ 150019 w 163734"/>
                <a:gd name="connsiteY904" fmla="*/ 44291 h 121348"/>
                <a:gd name="connsiteX905" fmla="*/ 150971 w 163734"/>
                <a:gd name="connsiteY905" fmla="*/ 44291 h 121348"/>
                <a:gd name="connsiteX906" fmla="*/ 151257 w 163734"/>
                <a:gd name="connsiteY906" fmla="*/ 43910 h 121348"/>
                <a:gd name="connsiteX907" fmla="*/ 151638 w 163734"/>
                <a:gd name="connsiteY907" fmla="*/ 43910 h 121348"/>
                <a:gd name="connsiteX908" fmla="*/ 151924 w 163734"/>
                <a:gd name="connsiteY908" fmla="*/ 43624 h 121348"/>
                <a:gd name="connsiteX909" fmla="*/ 152305 w 163734"/>
                <a:gd name="connsiteY909" fmla="*/ 43624 h 121348"/>
                <a:gd name="connsiteX910" fmla="*/ 152590 w 163734"/>
                <a:gd name="connsiteY910" fmla="*/ 43910 h 121348"/>
                <a:gd name="connsiteX911" fmla="*/ 152971 w 163734"/>
                <a:gd name="connsiteY911" fmla="*/ 43624 h 121348"/>
                <a:gd name="connsiteX912" fmla="*/ 153257 w 163734"/>
                <a:gd name="connsiteY912" fmla="*/ 43624 h 121348"/>
                <a:gd name="connsiteX913" fmla="*/ 153257 w 163734"/>
                <a:gd name="connsiteY913" fmla="*/ 43910 h 121348"/>
                <a:gd name="connsiteX914" fmla="*/ 153543 w 163734"/>
                <a:gd name="connsiteY914" fmla="*/ 43910 h 121348"/>
                <a:gd name="connsiteX915" fmla="*/ 153543 w 163734"/>
                <a:gd name="connsiteY915" fmla="*/ 44291 h 121348"/>
                <a:gd name="connsiteX916" fmla="*/ 154210 w 163734"/>
                <a:gd name="connsiteY916" fmla="*/ 44291 h 121348"/>
                <a:gd name="connsiteX917" fmla="*/ 154210 w 163734"/>
                <a:gd name="connsiteY917" fmla="*/ 42958 h 121348"/>
                <a:gd name="connsiteX918" fmla="*/ 154591 w 163734"/>
                <a:gd name="connsiteY918" fmla="*/ 42958 h 121348"/>
                <a:gd name="connsiteX919" fmla="*/ 154876 w 163734"/>
                <a:gd name="connsiteY919" fmla="*/ 43624 h 121348"/>
                <a:gd name="connsiteX920" fmla="*/ 155543 w 163734"/>
                <a:gd name="connsiteY920" fmla="*/ 43624 h 12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</a:cxnLst>
              <a:rect l="l" t="t" r="r" b="b"/>
              <a:pathLst>
                <a:path w="163734" h="121348">
                  <a:moveTo>
                    <a:pt x="155543" y="43624"/>
                  </a:moveTo>
                  <a:lnTo>
                    <a:pt x="155258" y="44958"/>
                  </a:lnTo>
                  <a:lnTo>
                    <a:pt x="157163" y="44577"/>
                  </a:lnTo>
                  <a:lnTo>
                    <a:pt x="157543" y="44958"/>
                  </a:lnTo>
                  <a:lnTo>
                    <a:pt x="157543" y="46292"/>
                  </a:lnTo>
                  <a:lnTo>
                    <a:pt x="156877" y="46577"/>
                  </a:lnTo>
                  <a:lnTo>
                    <a:pt x="156496" y="47244"/>
                  </a:lnTo>
                  <a:lnTo>
                    <a:pt x="155258" y="49244"/>
                  </a:lnTo>
                  <a:lnTo>
                    <a:pt x="155258" y="50197"/>
                  </a:lnTo>
                  <a:lnTo>
                    <a:pt x="155543" y="52197"/>
                  </a:lnTo>
                  <a:lnTo>
                    <a:pt x="156496" y="52483"/>
                  </a:lnTo>
                  <a:lnTo>
                    <a:pt x="158210" y="52197"/>
                  </a:lnTo>
                  <a:lnTo>
                    <a:pt x="158496" y="51530"/>
                  </a:lnTo>
                  <a:lnTo>
                    <a:pt x="160115" y="51816"/>
                  </a:lnTo>
                  <a:lnTo>
                    <a:pt x="161163" y="52483"/>
                  </a:lnTo>
                  <a:lnTo>
                    <a:pt x="161830" y="53816"/>
                  </a:lnTo>
                  <a:lnTo>
                    <a:pt x="161830" y="54102"/>
                  </a:lnTo>
                  <a:lnTo>
                    <a:pt x="162782" y="55721"/>
                  </a:lnTo>
                  <a:lnTo>
                    <a:pt x="162115" y="56102"/>
                  </a:lnTo>
                  <a:lnTo>
                    <a:pt x="162115" y="56388"/>
                  </a:lnTo>
                  <a:lnTo>
                    <a:pt x="163068" y="57055"/>
                  </a:lnTo>
                  <a:lnTo>
                    <a:pt x="163449" y="57436"/>
                  </a:lnTo>
                  <a:lnTo>
                    <a:pt x="163735" y="58388"/>
                  </a:lnTo>
                  <a:lnTo>
                    <a:pt x="163068" y="58674"/>
                  </a:lnTo>
                  <a:lnTo>
                    <a:pt x="161449" y="59341"/>
                  </a:lnTo>
                  <a:lnTo>
                    <a:pt x="160782" y="60008"/>
                  </a:lnTo>
                  <a:lnTo>
                    <a:pt x="160115" y="64008"/>
                  </a:lnTo>
                  <a:lnTo>
                    <a:pt x="157829" y="65246"/>
                  </a:lnTo>
                  <a:lnTo>
                    <a:pt x="157543" y="64961"/>
                  </a:lnTo>
                  <a:lnTo>
                    <a:pt x="157163" y="66294"/>
                  </a:lnTo>
                  <a:lnTo>
                    <a:pt x="156210" y="66961"/>
                  </a:lnTo>
                  <a:lnTo>
                    <a:pt x="154876" y="67532"/>
                  </a:lnTo>
                  <a:lnTo>
                    <a:pt x="154591" y="67913"/>
                  </a:lnTo>
                  <a:lnTo>
                    <a:pt x="151638" y="69247"/>
                  </a:lnTo>
                  <a:lnTo>
                    <a:pt x="151257" y="69533"/>
                  </a:lnTo>
                  <a:lnTo>
                    <a:pt x="150304" y="69533"/>
                  </a:lnTo>
                  <a:lnTo>
                    <a:pt x="150304" y="69247"/>
                  </a:lnTo>
                  <a:lnTo>
                    <a:pt x="149638" y="68866"/>
                  </a:lnTo>
                  <a:lnTo>
                    <a:pt x="148685" y="68866"/>
                  </a:lnTo>
                  <a:lnTo>
                    <a:pt x="148304" y="68580"/>
                  </a:lnTo>
                  <a:lnTo>
                    <a:pt x="148018" y="67913"/>
                  </a:lnTo>
                  <a:lnTo>
                    <a:pt x="147066" y="68199"/>
                  </a:lnTo>
                  <a:lnTo>
                    <a:pt x="146685" y="68866"/>
                  </a:lnTo>
                  <a:lnTo>
                    <a:pt x="146399" y="68580"/>
                  </a:lnTo>
                  <a:lnTo>
                    <a:pt x="145351" y="69533"/>
                  </a:lnTo>
                  <a:lnTo>
                    <a:pt x="145066" y="69247"/>
                  </a:lnTo>
                  <a:lnTo>
                    <a:pt x="145351" y="69914"/>
                  </a:lnTo>
                  <a:lnTo>
                    <a:pt x="144685" y="69914"/>
                  </a:lnTo>
                  <a:lnTo>
                    <a:pt x="143446" y="71152"/>
                  </a:lnTo>
                  <a:lnTo>
                    <a:pt x="143732" y="71819"/>
                  </a:lnTo>
                  <a:lnTo>
                    <a:pt x="143446" y="72866"/>
                  </a:lnTo>
                  <a:lnTo>
                    <a:pt x="144113" y="72866"/>
                  </a:lnTo>
                  <a:lnTo>
                    <a:pt x="144399" y="75152"/>
                  </a:lnTo>
                  <a:lnTo>
                    <a:pt x="145066" y="75819"/>
                  </a:lnTo>
                  <a:lnTo>
                    <a:pt x="144685" y="75819"/>
                  </a:lnTo>
                  <a:lnTo>
                    <a:pt x="144113" y="77438"/>
                  </a:lnTo>
                  <a:lnTo>
                    <a:pt x="143732" y="77724"/>
                  </a:lnTo>
                  <a:lnTo>
                    <a:pt x="143065" y="77724"/>
                  </a:lnTo>
                  <a:lnTo>
                    <a:pt x="142780" y="78105"/>
                  </a:lnTo>
                  <a:lnTo>
                    <a:pt x="141732" y="78391"/>
                  </a:lnTo>
                  <a:lnTo>
                    <a:pt x="142780" y="79058"/>
                  </a:lnTo>
                  <a:lnTo>
                    <a:pt x="143065" y="79724"/>
                  </a:lnTo>
                  <a:lnTo>
                    <a:pt x="141732" y="80391"/>
                  </a:lnTo>
                  <a:lnTo>
                    <a:pt x="141065" y="80391"/>
                  </a:lnTo>
                  <a:lnTo>
                    <a:pt x="140779" y="80677"/>
                  </a:lnTo>
                  <a:lnTo>
                    <a:pt x="140779" y="82010"/>
                  </a:lnTo>
                  <a:lnTo>
                    <a:pt x="140494" y="82677"/>
                  </a:lnTo>
                  <a:lnTo>
                    <a:pt x="139446" y="82677"/>
                  </a:lnTo>
                  <a:lnTo>
                    <a:pt x="139446" y="82296"/>
                  </a:lnTo>
                  <a:lnTo>
                    <a:pt x="138779" y="83344"/>
                  </a:lnTo>
                  <a:lnTo>
                    <a:pt x="139160" y="83630"/>
                  </a:lnTo>
                  <a:lnTo>
                    <a:pt x="138779" y="84677"/>
                  </a:lnTo>
                  <a:lnTo>
                    <a:pt x="138113" y="85249"/>
                  </a:lnTo>
                  <a:lnTo>
                    <a:pt x="137541" y="86582"/>
                  </a:lnTo>
                  <a:lnTo>
                    <a:pt x="137160" y="86582"/>
                  </a:lnTo>
                  <a:lnTo>
                    <a:pt x="136874" y="85916"/>
                  </a:lnTo>
                  <a:lnTo>
                    <a:pt x="136493" y="85630"/>
                  </a:lnTo>
                  <a:lnTo>
                    <a:pt x="135541" y="85630"/>
                  </a:lnTo>
                  <a:lnTo>
                    <a:pt x="135826" y="86582"/>
                  </a:lnTo>
                  <a:lnTo>
                    <a:pt x="136493" y="86582"/>
                  </a:lnTo>
                  <a:lnTo>
                    <a:pt x="136493" y="86963"/>
                  </a:lnTo>
                  <a:lnTo>
                    <a:pt x="137541" y="87630"/>
                  </a:lnTo>
                  <a:lnTo>
                    <a:pt x="136493" y="87630"/>
                  </a:lnTo>
                  <a:lnTo>
                    <a:pt x="137541" y="88202"/>
                  </a:lnTo>
                  <a:lnTo>
                    <a:pt x="137827" y="88202"/>
                  </a:lnTo>
                  <a:lnTo>
                    <a:pt x="137827" y="88583"/>
                  </a:lnTo>
                  <a:lnTo>
                    <a:pt x="138493" y="88583"/>
                  </a:lnTo>
                  <a:lnTo>
                    <a:pt x="138493" y="89249"/>
                  </a:lnTo>
                  <a:lnTo>
                    <a:pt x="138779" y="89535"/>
                  </a:lnTo>
                  <a:lnTo>
                    <a:pt x="138779" y="90583"/>
                  </a:lnTo>
                  <a:lnTo>
                    <a:pt x="138493" y="92202"/>
                  </a:lnTo>
                  <a:lnTo>
                    <a:pt x="137541" y="91821"/>
                  </a:lnTo>
                  <a:lnTo>
                    <a:pt x="137160" y="91535"/>
                  </a:lnTo>
                  <a:lnTo>
                    <a:pt x="137160" y="90869"/>
                  </a:lnTo>
                  <a:lnTo>
                    <a:pt x="135826" y="91154"/>
                  </a:lnTo>
                  <a:lnTo>
                    <a:pt x="135160" y="90869"/>
                  </a:lnTo>
                  <a:lnTo>
                    <a:pt x="134207" y="91821"/>
                  </a:lnTo>
                  <a:lnTo>
                    <a:pt x="133540" y="92869"/>
                  </a:lnTo>
                  <a:lnTo>
                    <a:pt x="133255" y="93155"/>
                  </a:lnTo>
                  <a:lnTo>
                    <a:pt x="133255" y="93536"/>
                  </a:lnTo>
                  <a:lnTo>
                    <a:pt x="134207" y="94107"/>
                  </a:lnTo>
                  <a:lnTo>
                    <a:pt x="133540" y="94774"/>
                  </a:lnTo>
                  <a:lnTo>
                    <a:pt x="132874" y="94488"/>
                  </a:lnTo>
                  <a:lnTo>
                    <a:pt x="131635" y="95155"/>
                  </a:lnTo>
                  <a:lnTo>
                    <a:pt x="131635" y="94774"/>
                  </a:lnTo>
                  <a:lnTo>
                    <a:pt x="130969" y="94107"/>
                  </a:lnTo>
                  <a:lnTo>
                    <a:pt x="130588" y="94488"/>
                  </a:lnTo>
                  <a:lnTo>
                    <a:pt x="129921" y="94488"/>
                  </a:lnTo>
                  <a:lnTo>
                    <a:pt x="129254" y="94774"/>
                  </a:lnTo>
                  <a:lnTo>
                    <a:pt x="128968" y="95155"/>
                  </a:lnTo>
                  <a:lnTo>
                    <a:pt x="128683" y="94774"/>
                  </a:lnTo>
                  <a:lnTo>
                    <a:pt x="128683" y="94107"/>
                  </a:lnTo>
                  <a:lnTo>
                    <a:pt x="128968" y="93536"/>
                  </a:lnTo>
                  <a:lnTo>
                    <a:pt x="128302" y="93155"/>
                  </a:lnTo>
                  <a:lnTo>
                    <a:pt x="127349" y="93155"/>
                  </a:lnTo>
                  <a:lnTo>
                    <a:pt x="126683" y="94488"/>
                  </a:lnTo>
                  <a:lnTo>
                    <a:pt x="126683" y="95441"/>
                  </a:lnTo>
                  <a:lnTo>
                    <a:pt x="125349" y="95441"/>
                  </a:lnTo>
                  <a:lnTo>
                    <a:pt x="123730" y="95155"/>
                  </a:lnTo>
                  <a:lnTo>
                    <a:pt x="123349" y="95441"/>
                  </a:lnTo>
                  <a:lnTo>
                    <a:pt x="121729" y="96107"/>
                  </a:lnTo>
                  <a:lnTo>
                    <a:pt x="121729" y="94774"/>
                  </a:lnTo>
                  <a:lnTo>
                    <a:pt x="121444" y="94107"/>
                  </a:lnTo>
                  <a:lnTo>
                    <a:pt x="121444" y="92869"/>
                  </a:lnTo>
                  <a:lnTo>
                    <a:pt x="122777" y="92202"/>
                  </a:lnTo>
                  <a:lnTo>
                    <a:pt x="121444" y="90583"/>
                  </a:lnTo>
                  <a:lnTo>
                    <a:pt x="121729" y="89916"/>
                  </a:lnTo>
                  <a:lnTo>
                    <a:pt x="122396" y="89535"/>
                  </a:lnTo>
                  <a:lnTo>
                    <a:pt x="121729" y="88868"/>
                  </a:lnTo>
                  <a:lnTo>
                    <a:pt x="121444" y="88868"/>
                  </a:lnTo>
                  <a:lnTo>
                    <a:pt x="120396" y="89916"/>
                  </a:lnTo>
                  <a:lnTo>
                    <a:pt x="119443" y="90202"/>
                  </a:lnTo>
                  <a:lnTo>
                    <a:pt x="119158" y="90583"/>
                  </a:lnTo>
                  <a:lnTo>
                    <a:pt x="118491" y="90869"/>
                  </a:lnTo>
                  <a:lnTo>
                    <a:pt x="118491" y="89535"/>
                  </a:lnTo>
                  <a:lnTo>
                    <a:pt x="118110" y="89249"/>
                  </a:lnTo>
                  <a:lnTo>
                    <a:pt x="118110" y="88583"/>
                  </a:lnTo>
                  <a:lnTo>
                    <a:pt x="117824" y="87916"/>
                  </a:lnTo>
                  <a:lnTo>
                    <a:pt x="119158" y="86582"/>
                  </a:lnTo>
                  <a:lnTo>
                    <a:pt x="119825" y="86297"/>
                  </a:lnTo>
                  <a:lnTo>
                    <a:pt x="120396" y="85630"/>
                  </a:lnTo>
                  <a:lnTo>
                    <a:pt x="120777" y="84011"/>
                  </a:lnTo>
                  <a:lnTo>
                    <a:pt x="120777" y="82010"/>
                  </a:lnTo>
                  <a:lnTo>
                    <a:pt x="120110" y="80391"/>
                  </a:lnTo>
                  <a:lnTo>
                    <a:pt x="121063" y="79724"/>
                  </a:lnTo>
                  <a:lnTo>
                    <a:pt x="120777" y="78772"/>
                  </a:lnTo>
                  <a:lnTo>
                    <a:pt x="121063" y="78105"/>
                  </a:lnTo>
                  <a:lnTo>
                    <a:pt x="119443" y="77724"/>
                  </a:lnTo>
                  <a:lnTo>
                    <a:pt x="119158" y="77438"/>
                  </a:lnTo>
                  <a:lnTo>
                    <a:pt x="118777" y="76391"/>
                  </a:lnTo>
                  <a:lnTo>
                    <a:pt x="118491" y="76391"/>
                  </a:lnTo>
                  <a:lnTo>
                    <a:pt x="118777" y="75438"/>
                  </a:lnTo>
                  <a:lnTo>
                    <a:pt x="118777" y="75152"/>
                  </a:lnTo>
                  <a:lnTo>
                    <a:pt x="119158" y="74771"/>
                  </a:lnTo>
                  <a:lnTo>
                    <a:pt x="118777" y="74486"/>
                  </a:lnTo>
                  <a:lnTo>
                    <a:pt x="119158" y="74486"/>
                  </a:lnTo>
                  <a:lnTo>
                    <a:pt x="119158" y="74105"/>
                  </a:lnTo>
                  <a:lnTo>
                    <a:pt x="119443" y="72866"/>
                  </a:lnTo>
                  <a:lnTo>
                    <a:pt x="119443" y="72485"/>
                  </a:lnTo>
                  <a:lnTo>
                    <a:pt x="119158" y="72200"/>
                  </a:lnTo>
                  <a:lnTo>
                    <a:pt x="120110" y="70199"/>
                  </a:lnTo>
                  <a:lnTo>
                    <a:pt x="120777" y="69533"/>
                  </a:lnTo>
                  <a:lnTo>
                    <a:pt x="120777" y="69247"/>
                  </a:lnTo>
                  <a:lnTo>
                    <a:pt x="121063" y="68866"/>
                  </a:lnTo>
                  <a:lnTo>
                    <a:pt x="121444" y="68866"/>
                  </a:lnTo>
                  <a:lnTo>
                    <a:pt x="121729" y="68199"/>
                  </a:lnTo>
                  <a:lnTo>
                    <a:pt x="122110" y="68199"/>
                  </a:lnTo>
                  <a:lnTo>
                    <a:pt x="123063" y="67532"/>
                  </a:lnTo>
                  <a:lnTo>
                    <a:pt x="122777" y="67247"/>
                  </a:lnTo>
                  <a:lnTo>
                    <a:pt x="121729" y="65913"/>
                  </a:lnTo>
                  <a:lnTo>
                    <a:pt x="119443" y="63627"/>
                  </a:lnTo>
                  <a:lnTo>
                    <a:pt x="119158" y="62674"/>
                  </a:lnTo>
                  <a:lnTo>
                    <a:pt x="118777" y="62293"/>
                  </a:lnTo>
                  <a:lnTo>
                    <a:pt x="118777" y="62674"/>
                  </a:lnTo>
                  <a:lnTo>
                    <a:pt x="118491" y="63341"/>
                  </a:lnTo>
                  <a:lnTo>
                    <a:pt x="118110" y="62008"/>
                  </a:lnTo>
                  <a:lnTo>
                    <a:pt x="117824" y="61627"/>
                  </a:lnTo>
                  <a:lnTo>
                    <a:pt x="116491" y="62008"/>
                  </a:lnTo>
                  <a:lnTo>
                    <a:pt x="116491" y="61055"/>
                  </a:lnTo>
                  <a:lnTo>
                    <a:pt x="116205" y="61055"/>
                  </a:lnTo>
                  <a:lnTo>
                    <a:pt x="116205" y="60674"/>
                  </a:lnTo>
                  <a:lnTo>
                    <a:pt x="115157" y="60008"/>
                  </a:lnTo>
                  <a:lnTo>
                    <a:pt x="114871" y="60008"/>
                  </a:lnTo>
                  <a:lnTo>
                    <a:pt x="114871" y="59055"/>
                  </a:lnTo>
                  <a:lnTo>
                    <a:pt x="114205" y="59055"/>
                  </a:lnTo>
                  <a:lnTo>
                    <a:pt x="113919" y="58674"/>
                  </a:lnTo>
                  <a:lnTo>
                    <a:pt x="113538" y="59055"/>
                  </a:lnTo>
                  <a:lnTo>
                    <a:pt x="112871" y="58388"/>
                  </a:lnTo>
                  <a:lnTo>
                    <a:pt x="109918" y="58388"/>
                  </a:lnTo>
                  <a:lnTo>
                    <a:pt x="108299" y="56769"/>
                  </a:lnTo>
                  <a:lnTo>
                    <a:pt x="108299" y="57055"/>
                  </a:lnTo>
                  <a:lnTo>
                    <a:pt x="108585" y="57436"/>
                  </a:lnTo>
                  <a:lnTo>
                    <a:pt x="108299" y="58103"/>
                  </a:lnTo>
                  <a:lnTo>
                    <a:pt x="108585" y="58674"/>
                  </a:lnTo>
                  <a:lnTo>
                    <a:pt x="108013" y="60008"/>
                  </a:lnTo>
                  <a:lnTo>
                    <a:pt x="107347" y="59341"/>
                  </a:lnTo>
                  <a:lnTo>
                    <a:pt x="105346" y="59055"/>
                  </a:lnTo>
                  <a:lnTo>
                    <a:pt x="105632" y="58674"/>
                  </a:lnTo>
                  <a:lnTo>
                    <a:pt x="105346" y="58674"/>
                  </a:lnTo>
                  <a:lnTo>
                    <a:pt x="106013" y="58103"/>
                  </a:lnTo>
                  <a:lnTo>
                    <a:pt x="105346" y="56769"/>
                  </a:lnTo>
                  <a:lnTo>
                    <a:pt x="104394" y="57436"/>
                  </a:lnTo>
                  <a:lnTo>
                    <a:pt x="103727" y="57436"/>
                  </a:lnTo>
                  <a:lnTo>
                    <a:pt x="103060" y="58103"/>
                  </a:lnTo>
                  <a:lnTo>
                    <a:pt x="102679" y="58103"/>
                  </a:lnTo>
                  <a:lnTo>
                    <a:pt x="101441" y="59055"/>
                  </a:lnTo>
                  <a:lnTo>
                    <a:pt x="101441" y="59722"/>
                  </a:lnTo>
                  <a:lnTo>
                    <a:pt x="101727" y="60389"/>
                  </a:lnTo>
                  <a:lnTo>
                    <a:pt x="101441" y="60674"/>
                  </a:lnTo>
                  <a:lnTo>
                    <a:pt x="102108" y="60674"/>
                  </a:lnTo>
                  <a:lnTo>
                    <a:pt x="102108" y="61055"/>
                  </a:lnTo>
                  <a:lnTo>
                    <a:pt x="102394" y="60674"/>
                  </a:lnTo>
                  <a:lnTo>
                    <a:pt x="102679" y="61341"/>
                  </a:lnTo>
                  <a:lnTo>
                    <a:pt x="103060" y="61627"/>
                  </a:lnTo>
                  <a:lnTo>
                    <a:pt x="102394" y="61627"/>
                  </a:lnTo>
                  <a:lnTo>
                    <a:pt x="102679" y="62008"/>
                  </a:lnTo>
                  <a:lnTo>
                    <a:pt x="102679" y="62674"/>
                  </a:lnTo>
                  <a:lnTo>
                    <a:pt x="102394" y="62674"/>
                  </a:lnTo>
                  <a:lnTo>
                    <a:pt x="102679" y="62674"/>
                  </a:lnTo>
                  <a:lnTo>
                    <a:pt x="102394" y="62674"/>
                  </a:lnTo>
                  <a:lnTo>
                    <a:pt x="102394" y="63341"/>
                  </a:lnTo>
                  <a:lnTo>
                    <a:pt x="102679" y="63341"/>
                  </a:lnTo>
                  <a:lnTo>
                    <a:pt x="102679" y="63627"/>
                  </a:lnTo>
                  <a:lnTo>
                    <a:pt x="102108" y="64294"/>
                  </a:lnTo>
                  <a:lnTo>
                    <a:pt x="102108" y="64580"/>
                  </a:lnTo>
                  <a:lnTo>
                    <a:pt x="101727" y="64961"/>
                  </a:lnTo>
                  <a:lnTo>
                    <a:pt x="101441" y="65913"/>
                  </a:lnTo>
                  <a:lnTo>
                    <a:pt x="101727" y="66294"/>
                  </a:lnTo>
                  <a:lnTo>
                    <a:pt x="101441" y="66961"/>
                  </a:lnTo>
                  <a:lnTo>
                    <a:pt x="100393" y="66961"/>
                  </a:lnTo>
                  <a:lnTo>
                    <a:pt x="99441" y="67913"/>
                  </a:lnTo>
                  <a:lnTo>
                    <a:pt x="98774" y="68199"/>
                  </a:lnTo>
                  <a:lnTo>
                    <a:pt x="97822" y="68580"/>
                  </a:lnTo>
                  <a:lnTo>
                    <a:pt x="97155" y="68199"/>
                  </a:lnTo>
                  <a:lnTo>
                    <a:pt x="97155" y="67913"/>
                  </a:lnTo>
                  <a:lnTo>
                    <a:pt x="97441" y="67247"/>
                  </a:lnTo>
                  <a:lnTo>
                    <a:pt x="97441" y="65913"/>
                  </a:lnTo>
                  <a:lnTo>
                    <a:pt x="97155" y="66580"/>
                  </a:lnTo>
                  <a:lnTo>
                    <a:pt x="96202" y="66580"/>
                  </a:lnTo>
                  <a:lnTo>
                    <a:pt x="95536" y="66294"/>
                  </a:lnTo>
                  <a:lnTo>
                    <a:pt x="94488" y="65913"/>
                  </a:lnTo>
                  <a:lnTo>
                    <a:pt x="94202" y="65913"/>
                  </a:lnTo>
                  <a:lnTo>
                    <a:pt x="93821" y="66294"/>
                  </a:lnTo>
                  <a:lnTo>
                    <a:pt x="93535" y="65913"/>
                  </a:lnTo>
                  <a:lnTo>
                    <a:pt x="93250" y="66294"/>
                  </a:lnTo>
                  <a:lnTo>
                    <a:pt x="92869" y="66294"/>
                  </a:lnTo>
                  <a:lnTo>
                    <a:pt x="92583" y="65913"/>
                  </a:lnTo>
                  <a:lnTo>
                    <a:pt x="92583" y="66294"/>
                  </a:lnTo>
                  <a:lnTo>
                    <a:pt x="92202" y="66294"/>
                  </a:lnTo>
                  <a:lnTo>
                    <a:pt x="92202" y="66580"/>
                  </a:lnTo>
                  <a:lnTo>
                    <a:pt x="92583" y="67247"/>
                  </a:lnTo>
                  <a:lnTo>
                    <a:pt x="92583" y="68199"/>
                  </a:lnTo>
                  <a:lnTo>
                    <a:pt x="91535" y="69247"/>
                  </a:lnTo>
                  <a:lnTo>
                    <a:pt x="89916" y="69533"/>
                  </a:lnTo>
                  <a:lnTo>
                    <a:pt x="89630" y="69247"/>
                  </a:lnTo>
                  <a:lnTo>
                    <a:pt x="87916" y="69247"/>
                  </a:lnTo>
                  <a:lnTo>
                    <a:pt x="85344" y="68199"/>
                  </a:lnTo>
                  <a:lnTo>
                    <a:pt x="84963" y="67913"/>
                  </a:lnTo>
                  <a:lnTo>
                    <a:pt x="83725" y="67532"/>
                  </a:lnTo>
                  <a:lnTo>
                    <a:pt x="83344" y="67913"/>
                  </a:lnTo>
                  <a:lnTo>
                    <a:pt x="83344" y="68199"/>
                  </a:lnTo>
                  <a:lnTo>
                    <a:pt x="83058" y="67913"/>
                  </a:lnTo>
                  <a:lnTo>
                    <a:pt x="82391" y="67913"/>
                  </a:lnTo>
                  <a:lnTo>
                    <a:pt x="82391" y="67532"/>
                  </a:lnTo>
                  <a:lnTo>
                    <a:pt x="81725" y="67913"/>
                  </a:lnTo>
                  <a:lnTo>
                    <a:pt x="82010" y="66961"/>
                  </a:lnTo>
                  <a:lnTo>
                    <a:pt x="82010" y="66580"/>
                  </a:lnTo>
                  <a:lnTo>
                    <a:pt x="81058" y="66294"/>
                  </a:lnTo>
                  <a:lnTo>
                    <a:pt x="80772" y="64580"/>
                  </a:lnTo>
                  <a:lnTo>
                    <a:pt x="76486" y="65246"/>
                  </a:lnTo>
                  <a:lnTo>
                    <a:pt x="76105" y="64961"/>
                  </a:lnTo>
                  <a:lnTo>
                    <a:pt x="75152" y="64294"/>
                  </a:lnTo>
                  <a:lnTo>
                    <a:pt x="74867" y="64294"/>
                  </a:lnTo>
                  <a:lnTo>
                    <a:pt x="74485" y="64961"/>
                  </a:lnTo>
                  <a:lnTo>
                    <a:pt x="74200" y="64961"/>
                  </a:lnTo>
                  <a:lnTo>
                    <a:pt x="73152" y="64580"/>
                  </a:lnTo>
                  <a:lnTo>
                    <a:pt x="74200" y="66580"/>
                  </a:lnTo>
                  <a:lnTo>
                    <a:pt x="74485" y="66961"/>
                  </a:lnTo>
                  <a:lnTo>
                    <a:pt x="74485" y="68199"/>
                  </a:lnTo>
                  <a:lnTo>
                    <a:pt x="72580" y="68199"/>
                  </a:lnTo>
                  <a:lnTo>
                    <a:pt x="72200" y="69247"/>
                  </a:lnTo>
                  <a:lnTo>
                    <a:pt x="71533" y="69914"/>
                  </a:lnTo>
                  <a:lnTo>
                    <a:pt x="71533" y="70199"/>
                  </a:lnTo>
                  <a:lnTo>
                    <a:pt x="72580" y="70485"/>
                  </a:lnTo>
                  <a:lnTo>
                    <a:pt x="73152" y="70199"/>
                  </a:lnTo>
                  <a:lnTo>
                    <a:pt x="73533" y="70485"/>
                  </a:lnTo>
                  <a:lnTo>
                    <a:pt x="73533" y="71533"/>
                  </a:lnTo>
                  <a:lnTo>
                    <a:pt x="73819" y="72200"/>
                  </a:lnTo>
                  <a:lnTo>
                    <a:pt x="73152" y="72866"/>
                  </a:lnTo>
                  <a:lnTo>
                    <a:pt x="72866" y="72866"/>
                  </a:lnTo>
                  <a:lnTo>
                    <a:pt x="72580" y="73819"/>
                  </a:lnTo>
                  <a:lnTo>
                    <a:pt x="71247" y="74486"/>
                  </a:lnTo>
                  <a:lnTo>
                    <a:pt x="70866" y="74486"/>
                  </a:lnTo>
                  <a:lnTo>
                    <a:pt x="70199" y="74771"/>
                  </a:lnTo>
                  <a:lnTo>
                    <a:pt x="69628" y="74771"/>
                  </a:lnTo>
                  <a:lnTo>
                    <a:pt x="69628" y="75152"/>
                  </a:lnTo>
                  <a:lnTo>
                    <a:pt x="69913" y="75819"/>
                  </a:lnTo>
                  <a:lnTo>
                    <a:pt x="69628" y="75819"/>
                  </a:lnTo>
                  <a:lnTo>
                    <a:pt x="69247" y="76105"/>
                  </a:lnTo>
                  <a:lnTo>
                    <a:pt x="68961" y="75819"/>
                  </a:lnTo>
                  <a:lnTo>
                    <a:pt x="68961" y="75152"/>
                  </a:lnTo>
                  <a:lnTo>
                    <a:pt x="67913" y="75152"/>
                  </a:lnTo>
                  <a:lnTo>
                    <a:pt x="66961" y="75819"/>
                  </a:lnTo>
                  <a:lnTo>
                    <a:pt x="66675" y="76105"/>
                  </a:lnTo>
                  <a:lnTo>
                    <a:pt x="66008" y="75819"/>
                  </a:lnTo>
                  <a:lnTo>
                    <a:pt x="65627" y="76105"/>
                  </a:lnTo>
                  <a:lnTo>
                    <a:pt x="64960" y="76105"/>
                  </a:lnTo>
                  <a:lnTo>
                    <a:pt x="64675" y="76772"/>
                  </a:lnTo>
                  <a:lnTo>
                    <a:pt x="63722" y="76772"/>
                  </a:lnTo>
                  <a:lnTo>
                    <a:pt x="63055" y="77438"/>
                  </a:lnTo>
                  <a:lnTo>
                    <a:pt x="62675" y="77438"/>
                  </a:lnTo>
                  <a:lnTo>
                    <a:pt x="62389" y="77724"/>
                  </a:lnTo>
                  <a:lnTo>
                    <a:pt x="61341" y="77724"/>
                  </a:lnTo>
                  <a:lnTo>
                    <a:pt x="61341" y="78105"/>
                  </a:lnTo>
                  <a:lnTo>
                    <a:pt x="61055" y="78772"/>
                  </a:lnTo>
                  <a:lnTo>
                    <a:pt x="60103" y="79343"/>
                  </a:lnTo>
                  <a:lnTo>
                    <a:pt x="60103" y="80010"/>
                  </a:lnTo>
                  <a:lnTo>
                    <a:pt x="59722" y="80391"/>
                  </a:lnTo>
                  <a:lnTo>
                    <a:pt x="59055" y="80391"/>
                  </a:lnTo>
                  <a:lnTo>
                    <a:pt x="58769" y="80677"/>
                  </a:lnTo>
                  <a:lnTo>
                    <a:pt x="58102" y="81058"/>
                  </a:lnTo>
                  <a:lnTo>
                    <a:pt x="57817" y="81725"/>
                  </a:lnTo>
                  <a:lnTo>
                    <a:pt x="58102" y="82010"/>
                  </a:lnTo>
                  <a:lnTo>
                    <a:pt x="57817" y="82296"/>
                  </a:lnTo>
                  <a:lnTo>
                    <a:pt x="57436" y="82296"/>
                  </a:lnTo>
                  <a:lnTo>
                    <a:pt x="57150" y="81725"/>
                  </a:lnTo>
                  <a:lnTo>
                    <a:pt x="56769" y="81725"/>
                  </a:lnTo>
                  <a:lnTo>
                    <a:pt x="56769" y="82010"/>
                  </a:lnTo>
                  <a:lnTo>
                    <a:pt x="56102" y="82963"/>
                  </a:lnTo>
                  <a:lnTo>
                    <a:pt x="55435" y="82963"/>
                  </a:lnTo>
                  <a:lnTo>
                    <a:pt x="54769" y="83630"/>
                  </a:lnTo>
                  <a:lnTo>
                    <a:pt x="54769" y="84963"/>
                  </a:lnTo>
                  <a:lnTo>
                    <a:pt x="54483" y="84963"/>
                  </a:lnTo>
                  <a:lnTo>
                    <a:pt x="53816" y="89249"/>
                  </a:lnTo>
                  <a:lnTo>
                    <a:pt x="53150" y="89916"/>
                  </a:lnTo>
                  <a:lnTo>
                    <a:pt x="52483" y="91154"/>
                  </a:lnTo>
                  <a:lnTo>
                    <a:pt x="51816" y="91535"/>
                  </a:lnTo>
                  <a:lnTo>
                    <a:pt x="50863" y="91154"/>
                  </a:lnTo>
                  <a:lnTo>
                    <a:pt x="50578" y="91154"/>
                  </a:lnTo>
                  <a:lnTo>
                    <a:pt x="49911" y="92202"/>
                  </a:lnTo>
                  <a:lnTo>
                    <a:pt x="48577" y="93155"/>
                  </a:lnTo>
                  <a:lnTo>
                    <a:pt x="47625" y="93536"/>
                  </a:lnTo>
                  <a:lnTo>
                    <a:pt x="47625" y="94107"/>
                  </a:lnTo>
                  <a:lnTo>
                    <a:pt x="45910" y="95441"/>
                  </a:lnTo>
                  <a:lnTo>
                    <a:pt x="45625" y="95155"/>
                  </a:lnTo>
                  <a:lnTo>
                    <a:pt x="44672" y="96107"/>
                  </a:lnTo>
                  <a:lnTo>
                    <a:pt x="44005" y="96107"/>
                  </a:lnTo>
                  <a:lnTo>
                    <a:pt x="43625" y="95822"/>
                  </a:lnTo>
                  <a:lnTo>
                    <a:pt x="41338" y="96488"/>
                  </a:lnTo>
                  <a:lnTo>
                    <a:pt x="40672" y="96107"/>
                  </a:lnTo>
                  <a:lnTo>
                    <a:pt x="40005" y="96488"/>
                  </a:lnTo>
                  <a:lnTo>
                    <a:pt x="38386" y="97441"/>
                  </a:lnTo>
                  <a:lnTo>
                    <a:pt x="38386" y="97727"/>
                  </a:lnTo>
                  <a:lnTo>
                    <a:pt x="38767" y="98108"/>
                  </a:lnTo>
                  <a:lnTo>
                    <a:pt x="39052" y="98774"/>
                  </a:lnTo>
                  <a:lnTo>
                    <a:pt x="39433" y="99060"/>
                  </a:lnTo>
                  <a:lnTo>
                    <a:pt x="38767" y="99727"/>
                  </a:lnTo>
                  <a:lnTo>
                    <a:pt x="37719" y="102013"/>
                  </a:lnTo>
                  <a:lnTo>
                    <a:pt x="36767" y="102965"/>
                  </a:lnTo>
                  <a:lnTo>
                    <a:pt x="37052" y="104013"/>
                  </a:lnTo>
                  <a:lnTo>
                    <a:pt x="36767" y="104299"/>
                  </a:lnTo>
                  <a:lnTo>
                    <a:pt x="37052" y="104299"/>
                  </a:lnTo>
                  <a:lnTo>
                    <a:pt x="37052" y="104966"/>
                  </a:lnTo>
                  <a:lnTo>
                    <a:pt x="36767" y="104966"/>
                  </a:lnTo>
                  <a:lnTo>
                    <a:pt x="36767" y="106585"/>
                  </a:lnTo>
                  <a:lnTo>
                    <a:pt x="36100" y="108299"/>
                  </a:lnTo>
                  <a:lnTo>
                    <a:pt x="35814" y="108871"/>
                  </a:lnTo>
                  <a:lnTo>
                    <a:pt x="36100" y="109919"/>
                  </a:lnTo>
                  <a:lnTo>
                    <a:pt x="35814" y="110204"/>
                  </a:lnTo>
                  <a:lnTo>
                    <a:pt x="36767" y="111538"/>
                  </a:lnTo>
                  <a:lnTo>
                    <a:pt x="38100" y="111538"/>
                  </a:lnTo>
                  <a:lnTo>
                    <a:pt x="38767" y="111252"/>
                  </a:lnTo>
                  <a:lnTo>
                    <a:pt x="39052" y="111823"/>
                  </a:lnTo>
                  <a:lnTo>
                    <a:pt x="39052" y="112205"/>
                  </a:lnTo>
                  <a:lnTo>
                    <a:pt x="39719" y="112871"/>
                  </a:lnTo>
                  <a:lnTo>
                    <a:pt x="39052" y="113157"/>
                  </a:lnTo>
                  <a:lnTo>
                    <a:pt x="37719" y="114491"/>
                  </a:lnTo>
                  <a:lnTo>
                    <a:pt x="36767" y="114491"/>
                  </a:lnTo>
                  <a:lnTo>
                    <a:pt x="35814" y="114205"/>
                  </a:lnTo>
                  <a:lnTo>
                    <a:pt x="35147" y="114491"/>
                  </a:lnTo>
                  <a:lnTo>
                    <a:pt x="34100" y="114776"/>
                  </a:lnTo>
                  <a:lnTo>
                    <a:pt x="32480" y="114205"/>
                  </a:lnTo>
                  <a:lnTo>
                    <a:pt x="32194" y="114491"/>
                  </a:lnTo>
                  <a:lnTo>
                    <a:pt x="31528" y="114205"/>
                  </a:lnTo>
                  <a:lnTo>
                    <a:pt x="30194" y="115443"/>
                  </a:lnTo>
                  <a:lnTo>
                    <a:pt x="29527" y="116491"/>
                  </a:lnTo>
                  <a:lnTo>
                    <a:pt x="26956" y="115443"/>
                  </a:lnTo>
                  <a:lnTo>
                    <a:pt x="26575" y="115443"/>
                  </a:lnTo>
                  <a:lnTo>
                    <a:pt x="24955" y="115824"/>
                  </a:lnTo>
                  <a:lnTo>
                    <a:pt x="24670" y="116110"/>
                  </a:lnTo>
                  <a:lnTo>
                    <a:pt x="24289" y="117443"/>
                  </a:lnTo>
                  <a:lnTo>
                    <a:pt x="24289" y="118110"/>
                  </a:lnTo>
                  <a:lnTo>
                    <a:pt x="25241" y="118110"/>
                  </a:lnTo>
                  <a:lnTo>
                    <a:pt x="25241" y="119063"/>
                  </a:lnTo>
                  <a:lnTo>
                    <a:pt x="23622" y="119063"/>
                  </a:lnTo>
                  <a:lnTo>
                    <a:pt x="22288" y="119729"/>
                  </a:lnTo>
                  <a:lnTo>
                    <a:pt x="21336" y="119444"/>
                  </a:lnTo>
                  <a:lnTo>
                    <a:pt x="20669" y="119063"/>
                  </a:lnTo>
                  <a:lnTo>
                    <a:pt x="20669" y="119444"/>
                  </a:lnTo>
                  <a:lnTo>
                    <a:pt x="19717" y="119729"/>
                  </a:lnTo>
                  <a:lnTo>
                    <a:pt x="19336" y="120110"/>
                  </a:lnTo>
                  <a:lnTo>
                    <a:pt x="17050" y="120110"/>
                  </a:lnTo>
                  <a:lnTo>
                    <a:pt x="16764" y="120682"/>
                  </a:lnTo>
                  <a:lnTo>
                    <a:pt x="13811" y="120682"/>
                  </a:lnTo>
                  <a:lnTo>
                    <a:pt x="13144" y="120396"/>
                  </a:lnTo>
                  <a:lnTo>
                    <a:pt x="12478" y="120682"/>
                  </a:lnTo>
                  <a:lnTo>
                    <a:pt x="10477" y="120682"/>
                  </a:lnTo>
                  <a:lnTo>
                    <a:pt x="8572" y="121348"/>
                  </a:lnTo>
                  <a:lnTo>
                    <a:pt x="8572" y="121063"/>
                  </a:lnTo>
                  <a:lnTo>
                    <a:pt x="7525" y="121063"/>
                  </a:lnTo>
                  <a:lnTo>
                    <a:pt x="7239" y="120682"/>
                  </a:lnTo>
                  <a:lnTo>
                    <a:pt x="6953" y="120682"/>
                  </a:lnTo>
                  <a:lnTo>
                    <a:pt x="6572" y="119444"/>
                  </a:lnTo>
                  <a:lnTo>
                    <a:pt x="6286" y="118777"/>
                  </a:lnTo>
                  <a:lnTo>
                    <a:pt x="6286" y="117729"/>
                  </a:lnTo>
                  <a:lnTo>
                    <a:pt x="6572" y="116777"/>
                  </a:lnTo>
                  <a:lnTo>
                    <a:pt x="6286" y="116491"/>
                  </a:lnTo>
                  <a:lnTo>
                    <a:pt x="5905" y="116491"/>
                  </a:lnTo>
                  <a:lnTo>
                    <a:pt x="4286" y="116110"/>
                  </a:lnTo>
                  <a:lnTo>
                    <a:pt x="4286" y="115443"/>
                  </a:lnTo>
                  <a:lnTo>
                    <a:pt x="4000" y="114491"/>
                  </a:lnTo>
                  <a:lnTo>
                    <a:pt x="4000" y="113157"/>
                  </a:lnTo>
                  <a:lnTo>
                    <a:pt x="3619" y="112205"/>
                  </a:lnTo>
                  <a:lnTo>
                    <a:pt x="4000" y="111823"/>
                  </a:lnTo>
                  <a:lnTo>
                    <a:pt x="2953" y="110585"/>
                  </a:lnTo>
                  <a:lnTo>
                    <a:pt x="3619" y="109538"/>
                  </a:lnTo>
                  <a:lnTo>
                    <a:pt x="3619" y="108871"/>
                  </a:lnTo>
                  <a:lnTo>
                    <a:pt x="3334" y="108299"/>
                  </a:lnTo>
                  <a:lnTo>
                    <a:pt x="2953" y="107252"/>
                  </a:lnTo>
                  <a:lnTo>
                    <a:pt x="4000" y="105918"/>
                  </a:lnTo>
                  <a:lnTo>
                    <a:pt x="4000" y="105632"/>
                  </a:lnTo>
                  <a:lnTo>
                    <a:pt x="4572" y="105918"/>
                  </a:lnTo>
                  <a:lnTo>
                    <a:pt x="5239" y="105632"/>
                  </a:lnTo>
                  <a:lnTo>
                    <a:pt x="3619" y="105347"/>
                  </a:lnTo>
                  <a:lnTo>
                    <a:pt x="3334" y="104966"/>
                  </a:lnTo>
                  <a:lnTo>
                    <a:pt x="3334" y="103632"/>
                  </a:lnTo>
                  <a:lnTo>
                    <a:pt x="2953" y="103346"/>
                  </a:lnTo>
                  <a:lnTo>
                    <a:pt x="2000" y="103632"/>
                  </a:lnTo>
                  <a:lnTo>
                    <a:pt x="2000" y="102965"/>
                  </a:lnTo>
                  <a:lnTo>
                    <a:pt x="2667" y="102680"/>
                  </a:lnTo>
                  <a:lnTo>
                    <a:pt x="2667" y="102394"/>
                  </a:lnTo>
                  <a:lnTo>
                    <a:pt x="2286" y="102013"/>
                  </a:lnTo>
                  <a:lnTo>
                    <a:pt x="1619" y="102394"/>
                  </a:lnTo>
                  <a:lnTo>
                    <a:pt x="1048" y="101060"/>
                  </a:lnTo>
                  <a:lnTo>
                    <a:pt x="381" y="100679"/>
                  </a:lnTo>
                  <a:lnTo>
                    <a:pt x="381" y="98774"/>
                  </a:lnTo>
                  <a:lnTo>
                    <a:pt x="0" y="98393"/>
                  </a:lnTo>
                  <a:lnTo>
                    <a:pt x="667" y="97060"/>
                  </a:lnTo>
                  <a:lnTo>
                    <a:pt x="1333" y="96774"/>
                  </a:lnTo>
                  <a:lnTo>
                    <a:pt x="2667" y="97060"/>
                  </a:lnTo>
                  <a:lnTo>
                    <a:pt x="5239" y="95155"/>
                  </a:lnTo>
                  <a:lnTo>
                    <a:pt x="4286" y="93821"/>
                  </a:lnTo>
                  <a:lnTo>
                    <a:pt x="3619" y="93536"/>
                  </a:lnTo>
                  <a:lnTo>
                    <a:pt x="4000" y="92869"/>
                  </a:lnTo>
                  <a:lnTo>
                    <a:pt x="5239" y="92488"/>
                  </a:lnTo>
                  <a:lnTo>
                    <a:pt x="5239" y="91535"/>
                  </a:lnTo>
                  <a:lnTo>
                    <a:pt x="5620" y="90583"/>
                  </a:lnTo>
                  <a:lnTo>
                    <a:pt x="5905" y="89249"/>
                  </a:lnTo>
                  <a:lnTo>
                    <a:pt x="6286" y="88868"/>
                  </a:lnTo>
                  <a:lnTo>
                    <a:pt x="6286" y="86963"/>
                  </a:lnTo>
                  <a:lnTo>
                    <a:pt x="6572" y="86297"/>
                  </a:lnTo>
                  <a:lnTo>
                    <a:pt x="6572" y="84963"/>
                  </a:lnTo>
                  <a:lnTo>
                    <a:pt x="5905" y="84296"/>
                  </a:lnTo>
                  <a:lnTo>
                    <a:pt x="6286" y="83630"/>
                  </a:lnTo>
                  <a:lnTo>
                    <a:pt x="6286" y="82677"/>
                  </a:lnTo>
                  <a:lnTo>
                    <a:pt x="3619" y="81344"/>
                  </a:lnTo>
                  <a:lnTo>
                    <a:pt x="3334" y="81344"/>
                  </a:lnTo>
                  <a:lnTo>
                    <a:pt x="2953" y="80677"/>
                  </a:lnTo>
                  <a:lnTo>
                    <a:pt x="2286" y="79058"/>
                  </a:lnTo>
                  <a:lnTo>
                    <a:pt x="2000" y="76772"/>
                  </a:lnTo>
                  <a:lnTo>
                    <a:pt x="2286" y="76772"/>
                  </a:lnTo>
                  <a:lnTo>
                    <a:pt x="3334" y="75819"/>
                  </a:lnTo>
                  <a:lnTo>
                    <a:pt x="4000" y="75438"/>
                  </a:lnTo>
                  <a:lnTo>
                    <a:pt x="4000" y="74771"/>
                  </a:lnTo>
                  <a:lnTo>
                    <a:pt x="4953" y="74486"/>
                  </a:lnTo>
                  <a:lnTo>
                    <a:pt x="6572" y="73819"/>
                  </a:lnTo>
                  <a:lnTo>
                    <a:pt x="6953" y="74486"/>
                  </a:lnTo>
                  <a:lnTo>
                    <a:pt x="7525" y="74486"/>
                  </a:lnTo>
                  <a:lnTo>
                    <a:pt x="9525" y="72485"/>
                  </a:lnTo>
                  <a:lnTo>
                    <a:pt x="10477" y="72485"/>
                  </a:lnTo>
                  <a:lnTo>
                    <a:pt x="10858" y="72866"/>
                  </a:lnTo>
                  <a:lnTo>
                    <a:pt x="12192" y="72485"/>
                  </a:lnTo>
                  <a:lnTo>
                    <a:pt x="12859" y="72485"/>
                  </a:lnTo>
                  <a:lnTo>
                    <a:pt x="13430" y="72200"/>
                  </a:lnTo>
                  <a:lnTo>
                    <a:pt x="13811" y="71533"/>
                  </a:lnTo>
                  <a:lnTo>
                    <a:pt x="14764" y="71533"/>
                  </a:lnTo>
                  <a:lnTo>
                    <a:pt x="14764" y="69914"/>
                  </a:lnTo>
                  <a:lnTo>
                    <a:pt x="15430" y="68580"/>
                  </a:lnTo>
                  <a:lnTo>
                    <a:pt x="15811" y="67532"/>
                  </a:lnTo>
                  <a:lnTo>
                    <a:pt x="16383" y="67247"/>
                  </a:lnTo>
                  <a:lnTo>
                    <a:pt x="16383" y="66294"/>
                  </a:lnTo>
                  <a:lnTo>
                    <a:pt x="17717" y="65627"/>
                  </a:lnTo>
                  <a:lnTo>
                    <a:pt x="18764" y="64580"/>
                  </a:lnTo>
                  <a:lnTo>
                    <a:pt x="20383" y="64580"/>
                  </a:lnTo>
                  <a:lnTo>
                    <a:pt x="21336" y="64294"/>
                  </a:lnTo>
                  <a:lnTo>
                    <a:pt x="22288" y="63627"/>
                  </a:lnTo>
                  <a:lnTo>
                    <a:pt x="22955" y="62960"/>
                  </a:lnTo>
                  <a:lnTo>
                    <a:pt x="23336" y="62960"/>
                  </a:lnTo>
                  <a:lnTo>
                    <a:pt x="24003" y="62293"/>
                  </a:lnTo>
                  <a:lnTo>
                    <a:pt x="24289" y="61055"/>
                  </a:lnTo>
                  <a:lnTo>
                    <a:pt x="24670" y="60674"/>
                  </a:lnTo>
                  <a:lnTo>
                    <a:pt x="24955" y="60674"/>
                  </a:lnTo>
                  <a:lnTo>
                    <a:pt x="25908" y="59722"/>
                  </a:lnTo>
                  <a:lnTo>
                    <a:pt x="26575" y="59341"/>
                  </a:lnTo>
                  <a:lnTo>
                    <a:pt x="26575" y="58388"/>
                  </a:lnTo>
                  <a:lnTo>
                    <a:pt x="27622" y="57436"/>
                  </a:lnTo>
                  <a:lnTo>
                    <a:pt x="28861" y="56769"/>
                  </a:lnTo>
                  <a:lnTo>
                    <a:pt x="29242" y="55721"/>
                  </a:lnTo>
                  <a:lnTo>
                    <a:pt x="29242" y="55150"/>
                  </a:lnTo>
                  <a:lnTo>
                    <a:pt x="29908" y="55150"/>
                  </a:lnTo>
                  <a:lnTo>
                    <a:pt x="30194" y="54769"/>
                  </a:lnTo>
                  <a:lnTo>
                    <a:pt x="29527" y="54483"/>
                  </a:lnTo>
                  <a:lnTo>
                    <a:pt x="29242" y="53149"/>
                  </a:lnTo>
                  <a:lnTo>
                    <a:pt x="28861" y="52197"/>
                  </a:lnTo>
                  <a:lnTo>
                    <a:pt x="27908" y="51149"/>
                  </a:lnTo>
                  <a:lnTo>
                    <a:pt x="27622" y="50197"/>
                  </a:lnTo>
                  <a:lnTo>
                    <a:pt x="29242" y="48863"/>
                  </a:lnTo>
                  <a:lnTo>
                    <a:pt x="30575" y="48578"/>
                  </a:lnTo>
                  <a:lnTo>
                    <a:pt x="31813" y="47244"/>
                  </a:lnTo>
                  <a:lnTo>
                    <a:pt x="31813" y="46863"/>
                  </a:lnTo>
                  <a:lnTo>
                    <a:pt x="31147" y="45911"/>
                  </a:lnTo>
                  <a:lnTo>
                    <a:pt x="31813" y="44958"/>
                  </a:lnTo>
                  <a:lnTo>
                    <a:pt x="32480" y="43339"/>
                  </a:lnTo>
                  <a:lnTo>
                    <a:pt x="32861" y="42672"/>
                  </a:lnTo>
                  <a:lnTo>
                    <a:pt x="33147" y="42291"/>
                  </a:lnTo>
                  <a:lnTo>
                    <a:pt x="34766" y="42291"/>
                  </a:lnTo>
                  <a:lnTo>
                    <a:pt x="35433" y="42005"/>
                  </a:lnTo>
                  <a:lnTo>
                    <a:pt x="36100" y="40958"/>
                  </a:lnTo>
                  <a:lnTo>
                    <a:pt x="36481" y="40291"/>
                  </a:lnTo>
                  <a:lnTo>
                    <a:pt x="36481" y="39719"/>
                  </a:lnTo>
                  <a:lnTo>
                    <a:pt x="36100" y="37338"/>
                  </a:lnTo>
                  <a:lnTo>
                    <a:pt x="35433" y="36767"/>
                  </a:lnTo>
                  <a:lnTo>
                    <a:pt x="32861" y="36386"/>
                  </a:lnTo>
                  <a:lnTo>
                    <a:pt x="31813" y="35433"/>
                  </a:lnTo>
                  <a:lnTo>
                    <a:pt x="30575" y="34766"/>
                  </a:lnTo>
                  <a:lnTo>
                    <a:pt x="29527" y="34766"/>
                  </a:lnTo>
                  <a:lnTo>
                    <a:pt x="29242" y="34385"/>
                  </a:lnTo>
                  <a:lnTo>
                    <a:pt x="28575" y="34385"/>
                  </a:lnTo>
                  <a:lnTo>
                    <a:pt x="27622" y="33814"/>
                  </a:lnTo>
                  <a:lnTo>
                    <a:pt x="26289" y="32766"/>
                  </a:lnTo>
                  <a:lnTo>
                    <a:pt x="25241" y="32480"/>
                  </a:lnTo>
                  <a:lnTo>
                    <a:pt x="24289" y="32480"/>
                  </a:lnTo>
                  <a:lnTo>
                    <a:pt x="24670" y="31814"/>
                  </a:lnTo>
                  <a:lnTo>
                    <a:pt x="24670" y="30861"/>
                  </a:lnTo>
                  <a:lnTo>
                    <a:pt x="24955" y="30194"/>
                  </a:lnTo>
                  <a:lnTo>
                    <a:pt x="24670" y="29147"/>
                  </a:lnTo>
                  <a:lnTo>
                    <a:pt x="25241" y="28480"/>
                  </a:lnTo>
                  <a:lnTo>
                    <a:pt x="25908" y="27527"/>
                  </a:lnTo>
                  <a:lnTo>
                    <a:pt x="26289" y="27908"/>
                  </a:lnTo>
                  <a:lnTo>
                    <a:pt x="25908" y="28480"/>
                  </a:lnTo>
                  <a:lnTo>
                    <a:pt x="26289" y="28194"/>
                  </a:lnTo>
                  <a:lnTo>
                    <a:pt x="26956" y="27908"/>
                  </a:lnTo>
                  <a:lnTo>
                    <a:pt x="26956" y="28480"/>
                  </a:lnTo>
                  <a:lnTo>
                    <a:pt x="27622" y="27241"/>
                  </a:lnTo>
                  <a:lnTo>
                    <a:pt x="28194" y="26861"/>
                  </a:lnTo>
                  <a:lnTo>
                    <a:pt x="28194" y="25908"/>
                  </a:lnTo>
                  <a:lnTo>
                    <a:pt x="28861" y="26575"/>
                  </a:lnTo>
                  <a:lnTo>
                    <a:pt x="29908" y="26194"/>
                  </a:lnTo>
                  <a:lnTo>
                    <a:pt x="30194" y="26575"/>
                  </a:lnTo>
                  <a:lnTo>
                    <a:pt x="30575" y="26194"/>
                  </a:lnTo>
                  <a:lnTo>
                    <a:pt x="30861" y="26194"/>
                  </a:lnTo>
                  <a:lnTo>
                    <a:pt x="31528" y="25908"/>
                  </a:lnTo>
                  <a:lnTo>
                    <a:pt x="31813" y="26194"/>
                  </a:lnTo>
                  <a:lnTo>
                    <a:pt x="33147" y="26194"/>
                  </a:lnTo>
                  <a:lnTo>
                    <a:pt x="33147" y="25908"/>
                  </a:lnTo>
                  <a:lnTo>
                    <a:pt x="33814" y="26194"/>
                  </a:lnTo>
                  <a:lnTo>
                    <a:pt x="34100" y="25527"/>
                  </a:lnTo>
                  <a:lnTo>
                    <a:pt x="35814" y="25908"/>
                  </a:lnTo>
                  <a:lnTo>
                    <a:pt x="36100" y="26575"/>
                  </a:lnTo>
                  <a:lnTo>
                    <a:pt x="37052" y="26861"/>
                  </a:lnTo>
                  <a:lnTo>
                    <a:pt x="37433" y="29147"/>
                  </a:lnTo>
                  <a:lnTo>
                    <a:pt x="37719" y="28861"/>
                  </a:lnTo>
                  <a:lnTo>
                    <a:pt x="38100" y="29147"/>
                  </a:lnTo>
                  <a:lnTo>
                    <a:pt x="38767" y="29528"/>
                  </a:lnTo>
                  <a:lnTo>
                    <a:pt x="39052" y="28861"/>
                  </a:lnTo>
                  <a:lnTo>
                    <a:pt x="39052" y="28480"/>
                  </a:lnTo>
                  <a:lnTo>
                    <a:pt x="39719" y="27908"/>
                  </a:lnTo>
                  <a:lnTo>
                    <a:pt x="40386" y="27527"/>
                  </a:lnTo>
                  <a:lnTo>
                    <a:pt x="42005" y="26575"/>
                  </a:lnTo>
                  <a:lnTo>
                    <a:pt x="42005" y="26194"/>
                  </a:lnTo>
                  <a:lnTo>
                    <a:pt x="41719" y="25527"/>
                  </a:lnTo>
                  <a:lnTo>
                    <a:pt x="42005" y="25241"/>
                  </a:lnTo>
                  <a:lnTo>
                    <a:pt x="42386" y="25241"/>
                  </a:lnTo>
                  <a:lnTo>
                    <a:pt x="42672" y="24956"/>
                  </a:lnTo>
                  <a:lnTo>
                    <a:pt x="43625" y="25241"/>
                  </a:lnTo>
                  <a:lnTo>
                    <a:pt x="43339" y="24289"/>
                  </a:lnTo>
                  <a:lnTo>
                    <a:pt x="42958" y="23908"/>
                  </a:lnTo>
                  <a:lnTo>
                    <a:pt x="42672" y="23241"/>
                  </a:lnTo>
                  <a:lnTo>
                    <a:pt x="42005" y="22289"/>
                  </a:lnTo>
                  <a:lnTo>
                    <a:pt x="42005" y="22003"/>
                  </a:lnTo>
                  <a:lnTo>
                    <a:pt x="41719" y="20669"/>
                  </a:lnTo>
                  <a:lnTo>
                    <a:pt x="41719" y="19622"/>
                  </a:lnTo>
                  <a:lnTo>
                    <a:pt x="43339" y="18383"/>
                  </a:lnTo>
                  <a:lnTo>
                    <a:pt x="44005" y="17716"/>
                  </a:lnTo>
                  <a:lnTo>
                    <a:pt x="43339" y="16669"/>
                  </a:lnTo>
                  <a:lnTo>
                    <a:pt x="43339" y="15716"/>
                  </a:lnTo>
                  <a:lnTo>
                    <a:pt x="42386" y="15716"/>
                  </a:lnTo>
                  <a:lnTo>
                    <a:pt x="42386" y="15050"/>
                  </a:lnTo>
                  <a:lnTo>
                    <a:pt x="41719" y="15050"/>
                  </a:lnTo>
                  <a:lnTo>
                    <a:pt x="40672" y="14383"/>
                  </a:lnTo>
                  <a:lnTo>
                    <a:pt x="39719" y="14383"/>
                  </a:lnTo>
                  <a:lnTo>
                    <a:pt x="39719" y="13144"/>
                  </a:lnTo>
                  <a:lnTo>
                    <a:pt x="39433" y="12097"/>
                  </a:lnTo>
                  <a:lnTo>
                    <a:pt x="39719" y="11144"/>
                  </a:lnTo>
                  <a:lnTo>
                    <a:pt x="39719" y="10763"/>
                  </a:lnTo>
                  <a:lnTo>
                    <a:pt x="39052" y="10192"/>
                  </a:lnTo>
                  <a:lnTo>
                    <a:pt x="37433" y="9811"/>
                  </a:lnTo>
                  <a:lnTo>
                    <a:pt x="37052" y="9525"/>
                  </a:lnTo>
                  <a:lnTo>
                    <a:pt x="36767" y="9525"/>
                  </a:lnTo>
                  <a:lnTo>
                    <a:pt x="36481" y="9144"/>
                  </a:lnTo>
                  <a:lnTo>
                    <a:pt x="36481" y="8858"/>
                  </a:lnTo>
                  <a:lnTo>
                    <a:pt x="36100" y="8191"/>
                  </a:lnTo>
                  <a:lnTo>
                    <a:pt x="35433" y="8191"/>
                  </a:lnTo>
                  <a:lnTo>
                    <a:pt x="35433" y="7810"/>
                  </a:lnTo>
                  <a:lnTo>
                    <a:pt x="35147" y="7525"/>
                  </a:lnTo>
                  <a:lnTo>
                    <a:pt x="35147" y="6191"/>
                  </a:lnTo>
                  <a:lnTo>
                    <a:pt x="35433" y="5906"/>
                  </a:lnTo>
                  <a:lnTo>
                    <a:pt x="35433" y="5239"/>
                  </a:lnTo>
                  <a:lnTo>
                    <a:pt x="35147" y="4572"/>
                  </a:lnTo>
                  <a:lnTo>
                    <a:pt x="35147" y="3238"/>
                  </a:lnTo>
                  <a:lnTo>
                    <a:pt x="34766" y="2953"/>
                  </a:lnTo>
                  <a:lnTo>
                    <a:pt x="34100" y="2572"/>
                  </a:lnTo>
                  <a:lnTo>
                    <a:pt x="34766" y="2286"/>
                  </a:lnTo>
                  <a:lnTo>
                    <a:pt x="37052" y="2286"/>
                  </a:lnTo>
                  <a:lnTo>
                    <a:pt x="38386" y="2572"/>
                  </a:lnTo>
                  <a:lnTo>
                    <a:pt x="40386" y="2286"/>
                  </a:lnTo>
                  <a:lnTo>
                    <a:pt x="40386" y="2572"/>
                  </a:lnTo>
                  <a:lnTo>
                    <a:pt x="41053" y="2286"/>
                  </a:lnTo>
                  <a:lnTo>
                    <a:pt x="41338" y="1905"/>
                  </a:lnTo>
                  <a:lnTo>
                    <a:pt x="41719" y="1905"/>
                  </a:lnTo>
                  <a:lnTo>
                    <a:pt x="42005" y="1619"/>
                  </a:lnTo>
                  <a:lnTo>
                    <a:pt x="43339" y="1619"/>
                  </a:lnTo>
                  <a:lnTo>
                    <a:pt x="43625" y="1905"/>
                  </a:lnTo>
                  <a:lnTo>
                    <a:pt x="43625" y="2286"/>
                  </a:lnTo>
                  <a:lnTo>
                    <a:pt x="44672" y="2286"/>
                  </a:lnTo>
                  <a:lnTo>
                    <a:pt x="45339" y="2572"/>
                  </a:lnTo>
                  <a:lnTo>
                    <a:pt x="45339" y="2286"/>
                  </a:lnTo>
                  <a:lnTo>
                    <a:pt x="46577" y="2286"/>
                  </a:lnTo>
                  <a:lnTo>
                    <a:pt x="47625" y="2572"/>
                  </a:lnTo>
                  <a:lnTo>
                    <a:pt x="49244" y="2572"/>
                  </a:lnTo>
                  <a:lnTo>
                    <a:pt x="49244" y="2953"/>
                  </a:lnTo>
                  <a:lnTo>
                    <a:pt x="50197" y="2572"/>
                  </a:lnTo>
                  <a:lnTo>
                    <a:pt x="50863" y="2953"/>
                  </a:lnTo>
                  <a:lnTo>
                    <a:pt x="52483" y="2572"/>
                  </a:lnTo>
                  <a:lnTo>
                    <a:pt x="54483" y="2572"/>
                  </a:lnTo>
                  <a:lnTo>
                    <a:pt x="55435" y="2286"/>
                  </a:lnTo>
                  <a:lnTo>
                    <a:pt x="56483" y="1334"/>
                  </a:lnTo>
                  <a:lnTo>
                    <a:pt x="56483" y="952"/>
                  </a:lnTo>
                  <a:lnTo>
                    <a:pt x="56769" y="952"/>
                  </a:lnTo>
                  <a:lnTo>
                    <a:pt x="57150" y="667"/>
                  </a:lnTo>
                  <a:lnTo>
                    <a:pt x="57721" y="667"/>
                  </a:lnTo>
                  <a:lnTo>
                    <a:pt x="58102" y="286"/>
                  </a:lnTo>
                  <a:lnTo>
                    <a:pt x="58769" y="286"/>
                  </a:lnTo>
                  <a:lnTo>
                    <a:pt x="58769" y="0"/>
                  </a:lnTo>
                  <a:lnTo>
                    <a:pt x="60103" y="667"/>
                  </a:lnTo>
                  <a:lnTo>
                    <a:pt x="60388" y="667"/>
                  </a:lnTo>
                  <a:lnTo>
                    <a:pt x="61341" y="952"/>
                  </a:lnTo>
                  <a:lnTo>
                    <a:pt x="62008" y="667"/>
                  </a:lnTo>
                  <a:lnTo>
                    <a:pt x="62008" y="952"/>
                  </a:lnTo>
                  <a:lnTo>
                    <a:pt x="62389" y="952"/>
                  </a:lnTo>
                  <a:lnTo>
                    <a:pt x="62389" y="1334"/>
                  </a:lnTo>
                  <a:lnTo>
                    <a:pt x="62675" y="1334"/>
                  </a:lnTo>
                  <a:lnTo>
                    <a:pt x="62675" y="952"/>
                  </a:lnTo>
                  <a:lnTo>
                    <a:pt x="63341" y="952"/>
                  </a:lnTo>
                  <a:lnTo>
                    <a:pt x="63341" y="1334"/>
                  </a:lnTo>
                  <a:lnTo>
                    <a:pt x="63722" y="1334"/>
                  </a:lnTo>
                  <a:lnTo>
                    <a:pt x="63722" y="1905"/>
                  </a:lnTo>
                  <a:lnTo>
                    <a:pt x="64008" y="1905"/>
                  </a:lnTo>
                  <a:lnTo>
                    <a:pt x="64008" y="2286"/>
                  </a:lnTo>
                  <a:lnTo>
                    <a:pt x="64294" y="2286"/>
                  </a:lnTo>
                  <a:lnTo>
                    <a:pt x="64294" y="2572"/>
                  </a:lnTo>
                  <a:lnTo>
                    <a:pt x="64675" y="2572"/>
                  </a:lnTo>
                  <a:lnTo>
                    <a:pt x="64960" y="2286"/>
                  </a:lnTo>
                  <a:lnTo>
                    <a:pt x="66008" y="2286"/>
                  </a:lnTo>
                  <a:lnTo>
                    <a:pt x="66008" y="3905"/>
                  </a:lnTo>
                  <a:lnTo>
                    <a:pt x="66294" y="4286"/>
                  </a:lnTo>
                  <a:lnTo>
                    <a:pt x="67627" y="4286"/>
                  </a:lnTo>
                  <a:lnTo>
                    <a:pt x="67627" y="4572"/>
                  </a:lnTo>
                  <a:lnTo>
                    <a:pt x="67246" y="4572"/>
                  </a:lnTo>
                  <a:lnTo>
                    <a:pt x="66961" y="5239"/>
                  </a:lnTo>
                  <a:lnTo>
                    <a:pt x="66961" y="4858"/>
                  </a:lnTo>
                  <a:lnTo>
                    <a:pt x="67246" y="4858"/>
                  </a:lnTo>
                  <a:lnTo>
                    <a:pt x="67627" y="4572"/>
                  </a:lnTo>
                  <a:lnTo>
                    <a:pt x="70199" y="4572"/>
                  </a:lnTo>
                  <a:lnTo>
                    <a:pt x="71533" y="5239"/>
                  </a:lnTo>
                  <a:lnTo>
                    <a:pt x="72580" y="5525"/>
                  </a:lnTo>
                  <a:lnTo>
                    <a:pt x="73152" y="5525"/>
                  </a:lnTo>
                  <a:lnTo>
                    <a:pt x="73533" y="5906"/>
                  </a:lnTo>
                  <a:lnTo>
                    <a:pt x="73533" y="6191"/>
                  </a:lnTo>
                  <a:lnTo>
                    <a:pt x="73819" y="6191"/>
                  </a:lnTo>
                  <a:lnTo>
                    <a:pt x="73819" y="6572"/>
                  </a:lnTo>
                  <a:lnTo>
                    <a:pt x="74200" y="6572"/>
                  </a:lnTo>
                  <a:lnTo>
                    <a:pt x="75533" y="6858"/>
                  </a:lnTo>
                  <a:lnTo>
                    <a:pt x="76105" y="6858"/>
                  </a:lnTo>
                  <a:lnTo>
                    <a:pt x="75819" y="7239"/>
                  </a:lnTo>
                  <a:lnTo>
                    <a:pt x="75819" y="7525"/>
                  </a:lnTo>
                  <a:lnTo>
                    <a:pt x="76105" y="7525"/>
                  </a:lnTo>
                  <a:lnTo>
                    <a:pt x="76486" y="7810"/>
                  </a:lnTo>
                  <a:lnTo>
                    <a:pt x="77152" y="7810"/>
                  </a:lnTo>
                  <a:lnTo>
                    <a:pt x="77438" y="8191"/>
                  </a:lnTo>
                  <a:lnTo>
                    <a:pt x="77438" y="8477"/>
                  </a:lnTo>
                  <a:lnTo>
                    <a:pt x="78105" y="8191"/>
                  </a:lnTo>
                  <a:lnTo>
                    <a:pt x="79438" y="8191"/>
                  </a:lnTo>
                  <a:lnTo>
                    <a:pt x="79724" y="8477"/>
                  </a:lnTo>
                  <a:lnTo>
                    <a:pt x="80105" y="8477"/>
                  </a:lnTo>
                  <a:lnTo>
                    <a:pt x="80391" y="8858"/>
                  </a:lnTo>
                  <a:lnTo>
                    <a:pt x="80391" y="8477"/>
                  </a:lnTo>
                  <a:lnTo>
                    <a:pt x="80391" y="8858"/>
                  </a:lnTo>
                  <a:lnTo>
                    <a:pt x="81439" y="8858"/>
                  </a:lnTo>
                  <a:lnTo>
                    <a:pt x="81725" y="8477"/>
                  </a:lnTo>
                  <a:lnTo>
                    <a:pt x="82391" y="8477"/>
                  </a:lnTo>
                  <a:lnTo>
                    <a:pt x="82391" y="8191"/>
                  </a:lnTo>
                  <a:lnTo>
                    <a:pt x="82677" y="8191"/>
                  </a:lnTo>
                  <a:lnTo>
                    <a:pt x="82677" y="9144"/>
                  </a:lnTo>
                  <a:lnTo>
                    <a:pt x="83344" y="9144"/>
                  </a:lnTo>
                  <a:lnTo>
                    <a:pt x="83344" y="9525"/>
                  </a:lnTo>
                  <a:lnTo>
                    <a:pt x="83725" y="9811"/>
                  </a:lnTo>
                  <a:lnTo>
                    <a:pt x="83725" y="10192"/>
                  </a:lnTo>
                  <a:lnTo>
                    <a:pt x="84010" y="10192"/>
                  </a:lnTo>
                  <a:lnTo>
                    <a:pt x="84010" y="11144"/>
                  </a:lnTo>
                  <a:lnTo>
                    <a:pt x="84392" y="11430"/>
                  </a:lnTo>
                  <a:lnTo>
                    <a:pt x="84677" y="11430"/>
                  </a:lnTo>
                  <a:lnTo>
                    <a:pt x="84677" y="12097"/>
                  </a:lnTo>
                  <a:lnTo>
                    <a:pt x="85344" y="12097"/>
                  </a:lnTo>
                  <a:lnTo>
                    <a:pt x="86963" y="12478"/>
                  </a:lnTo>
                  <a:lnTo>
                    <a:pt x="86677" y="12478"/>
                  </a:lnTo>
                  <a:lnTo>
                    <a:pt x="86677" y="13144"/>
                  </a:lnTo>
                  <a:lnTo>
                    <a:pt x="87344" y="13430"/>
                  </a:lnTo>
                  <a:lnTo>
                    <a:pt x="87630" y="13716"/>
                  </a:lnTo>
                  <a:lnTo>
                    <a:pt x="88297" y="14097"/>
                  </a:lnTo>
                  <a:lnTo>
                    <a:pt x="88583" y="14097"/>
                  </a:lnTo>
                  <a:lnTo>
                    <a:pt x="88583" y="14383"/>
                  </a:lnTo>
                  <a:lnTo>
                    <a:pt x="88963" y="14383"/>
                  </a:lnTo>
                  <a:lnTo>
                    <a:pt x="89249" y="14097"/>
                  </a:lnTo>
                  <a:lnTo>
                    <a:pt x="89249" y="14764"/>
                  </a:lnTo>
                  <a:lnTo>
                    <a:pt x="90583" y="14764"/>
                  </a:lnTo>
                  <a:lnTo>
                    <a:pt x="90583" y="15050"/>
                  </a:lnTo>
                  <a:lnTo>
                    <a:pt x="91535" y="15050"/>
                  </a:lnTo>
                  <a:lnTo>
                    <a:pt x="91916" y="14764"/>
                  </a:lnTo>
                  <a:lnTo>
                    <a:pt x="91916" y="14383"/>
                  </a:lnTo>
                  <a:lnTo>
                    <a:pt x="92202" y="14383"/>
                  </a:lnTo>
                  <a:lnTo>
                    <a:pt x="91916" y="14383"/>
                  </a:lnTo>
                  <a:lnTo>
                    <a:pt x="92202" y="14097"/>
                  </a:lnTo>
                  <a:lnTo>
                    <a:pt x="92202" y="14383"/>
                  </a:lnTo>
                  <a:lnTo>
                    <a:pt x="93250" y="15050"/>
                  </a:lnTo>
                  <a:lnTo>
                    <a:pt x="93250" y="15431"/>
                  </a:lnTo>
                  <a:lnTo>
                    <a:pt x="93535" y="15431"/>
                  </a:lnTo>
                  <a:lnTo>
                    <a:pt x="93535" y="15716"/>
                  </a:lnTo>
                  <a:lnTo>
                    <a:pt x="94202" y="15716"/>
                  </a:lnTo>
                  <a:lnTo>
                    <a:pt x="94202" y="16097"/>
                  </a:lnTo>
                  <a:lnTo>
                    <a:pt x="94488" y="16097"/>
                  </a:lnTo>
                  <a:lnTo>
                    <a:pt x="94488" y="16383"/>
                  </a:lnTo>
                  <a:lnTo>
                    <a:pt x="95821" y="16383"/>
                  </a:lnTo>
                  <a:lnTo>
                    <a:pt x="95821" y="16097"/>
                  </a:lnTo>
                  <a:lnTo>
                    <a:pt x="95821" y="18383"/>
                  </a:lnTo>
                  <a:lnTo>
                    <a:pt x="96202" y="18383"/>
                  </a:lnTo>
                  <a:lnTo>
                    <a:pt x="96202" y="18669"/>
                  </a:lnTo>
                  <a:lnTo>
                    <a:pt x="96774" y="18669"/>
                  </a:lnTo>
                  <a:lnTo>
                    <a:pt x="96774" y="18383"/>
                  </a:lnTo>
                  <a:lnTo>
                    <a:pt x="97155" y="18383"/>
                  </a:lnTo>
                  <a:lnTo>
                    <a:pt x="97155" y="18669"/>
                  </a:lnTo>
                  <a:lnTo>
                    <a:pt x="97822" y="18669"/>
                  </a:lnTo>
                  <a:lnTo>
                    <a:pt x="97822" y="19050"/>
                  </a:lnTo>
                  <a:lnTo>
                    <a:pt x="98488" y="19050"/>
                  </a:lnTo>
                  <a:lnTo>
                    <a:pt x="98488" y="19336"/>
                  </a:lnTo>
                  <a:lnTo>
                    <a:pt x="99155" y="19336"/>
                  </a:lnTo>
                  <a:lnTo>
                    <a:pt x="99155" y="19622"/>
                  </a:lnTo>
                  <a:lnTo>
                    <a:pt x="99727" y="19622"/>
                  </a:lnTo>
                  <a:lnTo>
                    <a:pt x="100108" y="20003"/>
                  </a:lnTo>
                  <a:lnTo>
                    <a:pt x="100393" y="20003"/>
                  </a:lnTo>
                  <a:lnTo>
                    <a:pt x="100393" y="20288"/>
                  </a:lnTo>
                  <a:lnTo>
                    <a:pt x="100775" y="20288"/>
                  </a:lnTo>
                  <a:lnTo>
                    <a:pt x="100775" y="20669"/>
                  </a:lnTo>
                  <a:lnTo>
                    <a:pt x="102394" y="20669"/>
                  </a:lnTo>
                  <a:lnTo>
                    <a:pt x="102394" y="20955"/>
                  </a:lnTo>
                  <a:lnTo>
                    <a:pt x="103060" y="20955"/>
                  </a:lnTo>
                  <a:lnTo>
                    <a:pt x="103346" y="21336"/>
                  </a:lnTo>
                  <a:lnTo>
                    <a:pt x="103346" y="20955"/>
                  </a:lnTo>
                  <a:lnTo>
                    <a:pt x="103727" y="20955"/>
                  </a:lnTo>
                  <a:lnTo>
                    <a:pt x="103727" y="21336"/>
                  </a:lnTo>
                  <a:lnTo>
                    <a:pt x="105632" y="21336"/>
                  </a:lnTo>
                  <a:lnTo>
                    <a:pt x="105632" y="21622"/>
                  </a:lnTo>
                  <a:lnTo>
                    <a:pt x="106680" y="21622"/>
                  </a:lnTo>
                  <a:lnTo>
                    <a:pt x="106966" y="21336"/>
                  </a:lnTo>
                  <a:lnTo>
                    <a:pt x="106966" y="22003"/>
                  </a:lnTo>
                  <a:lnTo>
                    <a:pt x="107633" y="22003"/>
                  </a:lnTo>
                  <a:lnTo>
                    <a:pt x="107633" y="22289"/>
                  </a:lnTo>
                  <a:lnTo>
                    <a:pt x="108299" y="22289"/>
                  </a:lnTo>
                  <a:lnTo>
                    <a:pt x="108299" y="21622"/>
                  </a:lnTo>
                  <a:lnTo>
                    <a:pt x="109252" y="21622"/>
                  </a:lnTo>
                  <a:lnTo>
                    <a:pt x="109252" y="22003"/>
                  </a:lnTo>
                  <a:lnTo>
                    <a:pt x="108585" y="22003"/>
                  </a:lnTo>
                  <a:lnTo>
                    <a:pt x="108585" y="22574"/>
                  </a:lnTo>
                  <a:lnTo>
                    <a:pt x="108966" y="22574"/>
                  </a:lnTo>
                  <a:lnTo>
                    <a:pt x="109252" y="22955"/>
                  </a:lnTo>
                  <a:lnTo>
                    <a:pt x="108966" y="22955"/>
                  </a:lnTo>
                  <a:lnTo>
                    <a:pt x="108966" y="23622"/>
                  </a:lnTo>
                  <a:lnTo>
                    <a:pt x="108585" y="23622"/>
                  </a:lnTo>
                  <a:lnTo>
                    <a:pt x="108585" y="24289"/>
                  </a:lnTo>
                  <a:lnTo>
                    <a:pt x="108966" y="24575"/>
                  </a:lnTo>
                  <a:lnTo>
                    <a:pt x="108966" y="24956"/>
                  </a:lnTo>
                  <a:lnTo>
                    <a:pt x="108585" y="24956"/>
                  </a:lnTo>
                  <a:lnTo>
                    <a:pt x="108299" y="25908"/>
                  </a:lnTo>
                  <a:lnTo>
                    <a:pt x="108299" y="25527"/>
                  </a:lnTo>
                  <a:lnTo>
                    <a:pt x="108585" y="24956"/>
                  </a:lnTo>
                  <a:lnTo>
                    <a:pt x="107633" y="24956"/>
                  </a:lnTo>
                  <a:lnTo>
                    <a:pt x="108013" y="24956"/>
                  </a:lnTo>
                  <a:lnTo>
                    <a:pt x="108013" y="25241"/>
                  </a:lnTo>
                  <a:lnTo>
                    <a:pt x="107633" y="25241"/>
                  </a:lnTo>
                  <a:lnTo>
                    <a:pt x="107633" y="24575"/>
                  </a:lnTo>
                  <a:lnTo>
                    <a:pt x="107633" y="24956"/>
                  </a:lnTo>
                  <a:lnTo>
                    <a:pt x="107347" y="24956"/>
                  </a:lnTo>
                  <a:lnTo>
                    <a:pt x="107347" y="25241"/>
                  </a:lnTo>
                  <a:lnTo>
                    <a:pt x="106966" y="25527"/>
                  </a:lnTo>
                  <a:lnTo>
                    <a:pt x="106966" y="26194"/>
                  </a:lnTo>
                  <a:lnTo>
                    <a:pt x="106966" y="25908"/>
                  </a:lnTo>
                  <a:lnTo>
                    <a:pt x="106680" y="26194"/>
                  </a:lnTo>
                  <a:lnTo>
                    <a:pt x="106966" y="25908"/>
                  </a:lnTo>
                  <a:lnTo>
                    <a:pt x="106299" y="25908"/>
                  </a:lnTo>
                  <a:lnTo>
                    <a:pt x="106013" y="26194"/>
                  </a:lnTo>
                  <a:lnTo>
                    <a:pt x="106299" y="26575"/>
                  </a:lnTo>
                  <a:lnTo>
                    <a:pt x="106013" y="26861"/>
                  </a:lnTo>
                  <a:lnTo>
                    <a:pt x="105632" y="26575"/>
                  </a:lnTo>
                  <a:lnTo>
                    <a:pt x="105061" y="27241"/>
                  </a:lnTo>
                  <a:lnTo>
                    <a:pt x="105346" y="28480"/>
                  </a:lnTo>
                  <a:lnTo>
                    <a:pt x="106299" y="28480"/>
                  </a:lnTo>
                  <a:lnTo>
                    <a:pt x="106299" y="26861"/>
                  </a:lnTo>
                  <a:lnTo>
                    <a:pt x="106680" y="26575"/>
                  </a:lnTo>
                  <a:lnTo>
                    <a:pt x="106299" y="26861"/>
                  </a:lnTo>
                  <a:lnTo>
                    <a:pt x="107347" y="26575"/>
                  </a:lnTo>
                  <a:lnTo>
                    <a:pt x="107347" y="26194"/>
                  </a:lnTo>
                  <a:lnTo>
                    <a:pt x="107347" y="26575"/>
                  </a:lnTo>
                  <a:lnTo>
                    <a:pt x="108013" y="25908"/>
                  </a:lnTo>
                  <a:lnTo>
                    <a:pt x="108013" y="26194"/>
                  </a:lnTo>
                  <a:lnTo>
                    <a:pt x="107633" y="26194"/>
                  </a:lnTo>
                  <a:lnTo>
                    <a:pt x="107347" y="26575"/>
                  </a:lnTo>
                  <a:lnTo>
                    <a:pt x="106299" y="26861"/>
                  </a:lnTo>
                  <a:lnTo>
                    <a:pt x="106299" y="28480"/>
                  </a:lnTo>
                  <a:lnTo>
                    <a:pt x="105346" y="28480"/>
                  </a:lnTo>
                  <a:lnTo>
                    <a:pt x="105346" y="29147"/>
                  </a:lnTo>
                  <a:lnTo>
                    <a:pt x="105061" y="29147"/>
                  </a:lnTo>
                  <a:lnTo>
                    <a:pt x="105061" y="28861"/>
                  </a:lnTo>
                  <a:lnTo>
                    <a:pt x="105061" y="31147"/>
                  </a:lnTo>
                  <a:lnTo>
                    <a:pt x="105346" y="31433"/>
                  </a:lnTo>
                  <a:lnTo>
                    <a:pt x="105061" y="31147"/>
                  </a:lnTo>
                  <a:lnTo>
                    <a:pt x="105061" y="31814"/>
                  </a:lnTo>
                  <a:lnTo>
                    <a:pt x="105346" y="31814"/>
                  </a:lnTo>
                  <a:lnTo>
                    <a:pt x="105346" y="31433"/>
                  </a:lnTo>
                  <a:lnTo>
                    <a:pt x="105346" y="32099"/>
                  </a:lnTo>
                  <a:lnTo>
                    <a:pt x="105632" y="32099"/>
                  </a:lnTo>
                  <a:lnTo>
                    <a:pt x="105632" y="32480"/>
                  </a:lnTo>
                  <a:lnTo>
                    <a:pt x="105632" y="32099"/>
                  </a:lnTo>
                  <a:lnTo>
                    <a:pt x="105632" y="32766"/>
                  </a:lnTo>
                  <a:lnTo>
                    <a:pt x="106013" y="32766"/>
                  </a:lnTo>
                  <a:lnTo>
                    <a:pt x="106013" y="33147"/>
                  </a:lnTo>
                  <a:lnTo>
                    <a:pt x="105632" y="33147"/>
                  </a:lnTo>
                  <a:lnTo>
                    <a:pt x="105632" y="33814"/>
                  </a:lnTo>
                  <a:lnTo>
                    <a:pt x="106013" y="33814"/>
                  </a:lnTo>
                  <a:lnTo>
                    <a:pt x="106013" y="33433"/>
                  </a:lnTo>
                  <a:lnTo>
                    <a:pt x="106013" y="34100"/>
                  </a:lnTo>
                  <a:lnTo>
                    <a:pt x="106966" y="35052"/>
                  </a:lnTo>
                  <a:lnTo>
                    <a:pt x="107633" y="35433"/>
                  </a:lnTo>
                  <a:lnTo>
                    <a:pt x="108299" y="36100"/>
                  </a:lnTo>
                  <a:lnTo>
                    <a:pt x="109918" y="37052"/>
                  </a:lnTo>
                  <a:lnTo>
                    <a:pt x="110966" y="37338"/>
                  </a:lnTo>
                  <a:lnTo>
                    <a:pt x="110966" y="37719"/>
                  </a:lnTo>
                  <a:lnTo>
                    <a:pt x="112204" y="38386"/>
                  </a:lnTo>
                  <a:lnTo>
                    <a:pt x="112585" y="38672"/>
                  </a:lnTo>
                  <a:lnTo>
                    <a:pt x="113538" y="39053"/>
                  </a:lnTo>
                  <a:lnTo>
                    <a:pt x="114205" y="39719"/>
                  </a:lnTo>
                  <a:lnTo>
                    <a:pt x="114490" y="39719"/>
                  </a:lnTo>
                  <a:lnTo>
                    <a:pt x="117443" y="40958"/>
                  </a:lnTo>
                  <a:lnTo>
                    <a:pt x="117443" y="41339"/>
                  </a:lnTo>
                  <a:lnTo>
                    <a:pt x="118110" y="41339"/>
                  </a:lnTo>
                  <a:lnTo>
                    <a:pt x="118110" y="41624"/>
                  </a:lnTo>
                  <a:lnTo>
                    <a:pt x="119158" y="41624"/>
                  </a:lnTo>
                  <a:lnTo>
                    <a:pt x="119158" y="42005"/>
                  </a:lnTo>
                  <a:lnTo>
                    <a:pt x="119443" y="42005"/>
                  </a:lnTo>
                  <a:lnTo>
                    <a:pt x="119443" y="42291"/>
                  </a:lnTo>
                  <a:lnTo>
                    <a:pt x="119825" y="42291"/>
                  </a:lnTo>
                  <a:lnTo>
                    <a:pt x="121444" y="42958"/>
                  </a:lnTo>
                  <a:lnTo>
                    <a:pt x="122777" y="43339"/>
                  </a:lnTo>
                  <a:lnTo>
                    <a:pt x="123349" y="43624"/>
                  </a:lnTo>
                  <a:lnTo>
                    <a:pt x="123730" y="43910"/>
                  </a:lnTo>
                  <a:lnTo>
                    <a:pt x="124015" y="43910"/>
                  </a:lnTo>
                  <a:lnTo>
                    <a:pt x="124682" y="44291"/>
                  </a:lnTo>
                  <a:lnTo>
                    <a:pt x="125730" y="44577"/>
                  </a:lnTo>
                  <a:lnTo>
                    <a:pt x="126968" y="44958"/>
                  </a:lnTo>
                  <a:lnTo>
                    <a:pt x="127635" y="45244"/>
                  </a:lnTo>
                  <a:lnTo>
                    <a:pt x="128016" y="45244"/>
                  </a:lnTo>
                  <a:lnTo>
                    <a:pt x="128683" y="45911"/>
                  </a:lnTo>
                  <a:lnTo>
                    <a:pt x="130588" y="45911"/>
                  </a:lnTo>
                  <a:lnTo>
                    <a:pt x="130588" y="46292"/>
                  </a:lnTo>
                  <a:lnTo>
                    <a:pt x="132874" y="46292"/>
                  </a:lnTo>
                  <a:lnTo>
                    <a:pt x="133255" y="46577"/>
                  </a:lnTo>
                  <a:lnTo>
                    <a:pt x="136208" y="46577"/>
                  </a:lnTo>
                  <a:lnTo>
                    <a:pt x="142399" y="45911"/>
                  </a:lnTo>
                  <a:lnTo>
                    <a:pt x="143732" y="45625"/>
                  </a:lnTo>
                  <a:lnTo>
                    <a:pt x="147066" y="45625"/>
                  </a:lnTo>
                  <a:lnTo>
                    <a:pt x="147066" y="45244"/>
                  </a:lnTo>
                  <a:lnTo>
                    <a:pt x="147352" y="44958"/>
                  </a:lnTo>
                  <a:lnTo>
                    <a:pt x="148018" y="44958"/>
                  </a:lnTo>
                  <a:lnTo>
                    <a:pt x="148304" y="44577"/>
                  </a:lnTo>
                  <a:lnTo>
                    <a:pt x="149638" y="44577"/>
                  </a:lnTo>
                  <a:lnTo>
                    <a:pt x="150019" y="44291"/>
                  </a:lnTo>
                  <a:lnTo>
                    <a:pt x="150971" y="44291"/>
                  </a:lnTo>
                  <a:lnTo>
                    <a:pt x="151257" y="43910"/>
                  </a:lnTo>
                  <a:lnTo>
                    <a:pt x="151638" y="43910"/>
                  </a:lnTo>
                  <a:lnTo>
                    <a:pt x="151924" y="43624"/>
                  </a:lnTo>
                  <a:lnTo>
                    <a:pt x="152305" y="43624"/>
                  </a:lnTo>
                  <a:lnTo>
                    <a:pt x="152590" y="43910"/>
                  </a:lnTo>
                  <a:lnTo>
                    <a:pt x="152971" y="43624"/>
                  </a:lnTo>
                  <a:lnTo>
                    <a:pt x="153257" y="43624"/>
                  </a:lnTo>
                  <a:lnTo>
                    <a:pt x="153257" y="43910"/>
                  </a:lnTo>
                  <a:lnTo>
                    <a:pt x="153543" y="43910"/>
                  </a:lnTo>
                  <a:lnTo>
                    <a:pt x="153543" y="44291"/>
                  </a:lnTo>
                  <a:lnTo>
                    <a:pt x="154210" y="44291"/>
                  </a:lnTo>
                  <a:lnTo>
                    <a:pt x="154210" y="42958"/>
                  </a:lnTo>
                  <a:lnTo>
                    <a:pt x="154591" y="42958"/>
                  </a:lnTo>
                  <a:lnTo>
                    <a:pt x="154876" y="43624"/>
                  </a:lnTo>
                  <a:lnTo>
                    <a:pt x="155543" y="4362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7B21460E-B6E1-6F86-E95E-D73B4BE43045}"/>
                </a:ext>
              </a:extLst>
            </p:cNvPr>
            <p:cNvSpPr/>
            <p:nvPr/>
          </p:nvSpPr>
          <p:spPr>
            <a:xfrm>
              <a:off x="2230515" y="4024661"/>
              <a:ext cx="266509" cy="176498"/>
            </a:xfrm>
            <a:custGeom>
              <a:avLst/>
              <a:gdLst>
                <a:gd name="connsiteX0" fmla="*/ 8858 w 266509"/>
                <a:gd name="connsiteY0" fmla="*/ 35814 h 176498"/>
                <a:gd name="connsiteX1" fmla="*/ 11144 w 266509"/>
                <a:gd name="connsiteY1" fmla="*/ 34766 h 176498"/>
                <a:gd name="connsiteX2" fmla="*/ 12478 w 266509"/>
                <a:gd name="connsiteY2" fmla="*/ 34099 h 176498"/>
                <a:gd name="connsiteX3" fmla="*/ 12859 w 266509"/>
                <a:gd name="connsiteY3" fmla="*/ 33433 h 176498"/>
                <a:gd name="connsiteX4" fmla="*/ 18098 w 266509"/>
                <a:gd name="connsiteY4" fmla="*/ 36100 h 176498"/>
                <a:gd name="connsiteX5" fmla="*/ 21717 w 266509"/>
                <a:gd name="connsiteY5" fmla="*/ 38386 h 176498"/>
                <a:gd name="connsiteX6" fmla="*/ 21717 w 266509"/>
                <a:gd name="connsiteY6" fmla="*/ 38767 h 176498"/>
                <a:gd name="connsiteX7" fmla="*/ 26289 w 266509"/>
                <a:gd name="connsiteY7" fmla="*/ 40386 h 176498"/>
                <a:gd name="connsiteX8" fmla="*/ 26289 w 266509"/>
                <a:gd name="connsiteY8" fmla="*/ 41053 h 176498"/>
                <a:gd name="connsiteX9" fmla="*/ 26575 w 266509"/>
                <a:gd name="connsiteY9" fmla="*/ 41719 h 176498"/>
                <a:gd name="connsiteX10" fmla="*/ 26956 w 266509"/>
                <a:gd name="connsiteY10" fmla="*/ 43624 h 176498"/>
                <a:gd name="connsiteX11" fmla="*/ 27242 w 266509"/>
                <a:gd name="connsiteY11" fmla="*/ 43624 h 176498"/>
                <a:gd name="connsiteX12" fmla="*/ 27908 w 266509"/>
                <a:gd name="connsiteY12" fmla="*/ 44005 h 176498"/>
                <a:gd name="connsiteX13" fmla="*/ 27908 w 266509"/>
                <a:gd name="connsiteY13" fmla="*/ 43624 h 176498"/>
                <a:gd name="connsiteX14" fmla="*/ 28575 w 266509"/>
                <a:gd name="connsiteY14" fmla="*/ 44291 h 176498"/>
                <a:gd name="connsiteX15" fmla="*/ 28289 w 266509"/>
                <a:gd name="connsiteY15" fmla="*/ 44291 h 176498"/>
                <a:gd name="connsiteX16" fmla="*/ 28861 w 266509"/>
                <a:gd name="connsiteY16" fmla="*/ 44958 h 176498"/>
                <a:gd name="connsiteX17" fmla="*/ 28861 w 266509"/>
                <a:gd name="connsiteY17" fmla="*/ 45244 h 176498"/>
                <a:gd name="connsiteX18" fmla="*/ 30194 w 266509"/>
                <a:gd name="connsiteY18" fmla="*/ 45625 h 176498"/>
                <a:gd name="connsiteX19" fmla="*/ 30194 w 266509"/>
                <a:gd name="connsiteY19" fmla="*/ 47244 h 176498"/>
                <a:gd name="connsiteX20" fmla="*/ 30861 w 266509"/>
                <a:gd name="connsiteY20" fmla="*/ 47625 h 176498"/>
                <a:gd name="connsiteX21" fmla="*/ 30861 w 266509"/>
                <a:gd name="connsiteY21" fmla="*/ 47911 h 176498"/>
                <a:gd name="connsiteX22" fmla="*/ 31242 w 266509"/>
                <a:gd name="connsiteY22" fmla="*/ 48196 h 176498"/>
                <a:gd name="connsiteX23" fmla="*/ 31813 w 266509"/>
                <a:gd name="connsiteY23" fmla="*/ 47911 h 176498"/>
                <a:gd name="connsiteX24" fmla="*/ 31813 w 266509"/>
                <a:gd name="connsiteY24" fmla="*/ 48196 h 176498"/>
                <a:gd name="connsiteX25" fmla="*/ 32480 w 266509"/>
                <a:gd name="connsiteY25" fmla="*/ 47911 h 176498"/>
                <a:gd name="connsiteX26" fmla="*/ 33147 w 266509"/>
                <a:gd name="connsiteY26" fmla="*/ 47911 h 176498"/>
                <a:gd name="connsiteX27" fmla="*/ 33814 w 266509"/>
                <a:gd name="connsiteY27" fmla="*/ 46958 h 176498"/>
                <a:gd name="connsiteX28" fmla="*/ 35147 w 266509"/>
                <a:gd name="connsiteY28" fmla="*/ 45625 h 176498"/>
                <a:gd name="connsiteX29" fmla="*/ 37433 w 266509"/>
                <a:gd name="connsiteY29" fmla="*/ 45625 h 176498"/>
                <a:gd name="connsiteX30" fmla="*/ 38100 w 266509"/>
                <a:gd name="connsiteY30" fmla="*/ 45244 h 176498"/>
                <a:gd name="connsiteX31" fmla="*/ 38100 w 266509"/>
                <a:gd name="connsiteY31" fmla="*/ 44958 h 176498"/>
                <a:gd name="connsiteX32" fmla="*/ 38386 w 266509"/>
                <a:gd name="connsiteY32" fmla="*/ 44958 h 176498"/>
                <a:gd name="connsiteX33" fmla="*/ 39433 w 266509"/>
                <a:gd name="connsiteY33" fmla="*/ 46292 h 176498"/>
                <a:gd name="connsiteX34" fmla="*/ 42672 w 266509"/>
                <a:gd name="connsiteY34" fmla="*/ 46958 h 176498"/>
                <a:gd name="connsiteX35" fmla="*/ 44291 w 266509"/>
                <a:gd name="connsiteY35" fmla="*/ 47911 h 176498"/>
                <a:gd name="connsiteX36" fmla="*/ 44958 w 266509"/>
                <a:gd name="connsiteY36" fmla="*/ 48577 h 176498"/>
                <a:gd name="connsiteX37" fmla="*/ 45625 w 266509"/>
                <a:gd name="connsiteY37" fmla="*/ 48577 h 176498"/>
                <a:gd name="connsiteX38" fmla="*/ 46006 w 266509"/>
                <a:gd name="connsiteY38" fmla="*/ 48863 h 176498"/>
                <a:gd name="connsiteX39" fmla="*/ 46577 w 266509"/>
                <a:gd name="connsiteY39" fmla="*/ 49244 h 176498"/>
                <a:gd name="connsiteX40" fmla="*/ 47911 w 266509"/>
                <a:gd name="connsiteY40" fmla="*/ 49244 h 176498"/>
                <a:gd name="connsiteX41" fmla="*/ 47911 w 266509"/>
                <a:gd name="connsiteY41" fmla="*/ 49911 h 176498"/>
                <a:gd name="connsiteX42" fmla="*/ 48292 w 266509"/>
                <a:gd name="connsiteY42" fmla="*/ 50197 h 176498"/>
                <a:gd name="connsiteX43" fmla="*/ 49244 w 266509"/>
                <a:gd name="connsiteY43" fmla="*/ 49530 h 176498"/>
                <a:gd name="connsiteX44" fmla="*/ 50863 w 266509"/>
                <a:gd name="connsiteY44" fmla="*/ 49530 h 176498"/>
                <a:gd name="connsiteX45" fmla="*/ 52197 w 266509"/>
                <a:gd name="connsiteY45" fmla="*/ 49911 h 176498"/>
                <a:gd name="connsiteX46" fmla="*/ 52864 w 266509"/>
                <a:gd name="connsiteY46" fmla="*/ 46577 h 176498"/>
                <a:gd name="connsiteX47" fmla="*/ 53150 w 266509"/>
                <a:gd name="connsiteY47" fmla="*/ 46292 h 176498"/>
                <a:gd name="connsiteX48" fmla="*/ 53816 w 266509"/>
                <a:gd name="connsiteY48" fmla="*/ 44958 h 176498"/>
                <a:gd name="connsiteX49" fmla="*/ 54864 w 266509"/>
                <a:gd name="connsiteY49" fmla="*/ 44005 h 176498"/>
                <a:gd name="connsiteX50" fmla="*/ 55150 w 266509"/>
                <a:gd name="connsiteY50" fmla="*/ 43339 h 176498"/>
                <a:gd name="connsiteX51" fmla="*/ 55150 w 266509"/>
                <a:gd name="connsiteY51" fmla="*/ 42958 h 176498"/>
                <a:gd name="connsiteX52" fmla="*/ 54483 w 266509"/>
                <a:gd name="connsiteY52" fmla="*/ 42291 h 176498"/>
                <a:gd name="connsiteX53" fmla="*/ 63341 w 266509"/>
                <a:gd name="connsiteY53" fmla="*/ 40672 h 176498"/>
                <a:gd name="connsiteX54" fmla="*/ 64389 w 266509"/>
                <a:gd name="connsiteY54" fmla="*/ 41053 h 176498"/>
                <a:gd name="connsiteX55" fmla="*/ 64675 w 266509"/>
                <a:gd name="connsiteY55" fmla="*/ 40672 h 176498"/>
                <a:gd name="connsiteX56" fmla="*/ 64675 w 266509"/>
                <a:gd name="connsiteY56" fmla="*/ 40386 h 176498"/>
                <a:gd name="connsiteX57" fmla="*/ 65342 w 266509"/>
                <a:gd name="connsiteY57" fmla="*/ 40005 h 176498"/>
                <a:gd name="connsiteX58" fmla="*/ 65627 w 266509"/>
                <a:gd name="connsiteY58" fmla="*/ 40672 h 176498"/>
                <a:gd name="connsiteX59" fmla="*/ 66294 w 266509"/>
                <a:gd name="connsiteY59" fmla="*/ 40672 h 176498"/>
                <a:gd name="connsiteX60" fmla="*/ 66961 w 266509"/>
                <a:gd name="connsiteY60" fmla="*/ 41053 h 176498"/>
                <a:gd name="connsiteX61" fmla="*/ 66961 w 266509"/>
                <a:gd name="connsiteY61" fmla="*/ 40672 h 176498"/>
                <a:gd name="connsiteX62" fmla="*/ 67342 w 266509"/>
                <a:gd name="connsiteY62" fmla="*/ 40386 h 176498"/>
                <a:gd name="connsiteX63" fmla="*/ 68961 w 266509"/>
                <a:gd name="connsiteY63" fmla="*/ 40005 h 176498"/>
                <a:gd name="connsiteX64" fmla="*/ 71914 w 266509"/>
                <a:gd name="connsiteY64" fmla="*/ 40672 h 176498"/>
                <a:gd name="connsiteX65" fmla="*/ 72866 w 266509"/>
                <a:gd name="connsiteY65" fmla="*/ 40386 h 176498"/>
                <a:gd name="connsiteX66" fmla="*/ 73533 w 266509"/>
                <a:gd name="connsiteY66" fmla="*/ 40672 h 176498"/>
                <a:gd name="connsiteX67" fmla="*/ 75152 w 266509"/>
                <a:gd name="connsiteY67" fmla="*/ 42005 h 176498"/>
                <a:gd name="connsiteX68" fmla="*/ 75819 w 266509"/>
                <a:gd name="connsiteY68" fmla="*/ 42005 h 176498"/>
                <a:gd name="connsiteX69" fmla="*/ 76771 w 266509"/>
                <a:gd name="connsiteY69" fmla="*/ 42291 h 176498"/>
                <a:gd name="connsiteX70" fmla="*/ 78105 w 266509"/>
                <a:gd name="connsiteY70" fmla="*/ 42005 h 176498"/>
                <a:gd name="connsiteX71" fmla="*/ 79438 w 266509"/>
                <a:gd name="connsiteY71" fmla="*/ 42005 h 176498"/>
                <a:gd name="connsiteX72" fmla="*/ 81439 w 266509"/>
                <a:gd name="connsiteY72" fmla="*/ 42291 h 176498"/>
                <a:gd name="connsiteX73" fmla="*/ 82106 w 266509"/>
                <a:gd name="connsiteY73" fmla="*/ 41053 h 176498"/>
                <a:gd name="connsiteX74" fmla="*/ 82677 w 266509"/>
                <a:gd name="connsiteY74" fmla="*/ 40672 h 176498"/>
                <a:gd name="connsiteX75" fmla="*/ 83058 w 266509"/>
                <a:gd name="connsiteY75" fmla="*/ 40386 h 176498"/>
                <a:gd name="connsiteX76" fmla="*/ 83344 w 266509"/>
                <a:gd name="connsiteY76" fmla="*/ 39338 h 176498"/>
                <a:gd name="connsiteX77" fmla="*/ 84011 w 266509"/>
                <a:gd name="connsiteY77" fmla="*/ 39052 h 176498"/>
                <a:gd name="connsiteX78" fmla="*/ 88583 w 266509"/>
                <a:gd name="connsiteY78" fmla="*/ 39052 h 176498"/>
                <a:gd name="connsiteX79" fmla="*/ 91250 w 266509"/>
                <a:gd name="connsiteY79" fmla="*/ 37719 h 176498"/>
                <a:gd name="connsiteX80" fmla="*/ 93536 w 266509"/>
                <a:gd name="connsiteY80" fmla="*/ 36385 h 176498"/>
                <a:gd name="connsiteX81" fmla="*/ 95155 w 266509"/>
                <a:gd name="connsiteY81" fmla="*/ 34766 h 176498"/>
                <a:gd name="connsiteX82" fmla="*/ 95536 w 266509"/>
                <a:gd name="connsiteY82" fmla="*/ 34099 h 176498"/>
                <a:gd name="connsiteX83" fmla="*/ 95155 w 266509"/>
                <a:gd name="connsiteY83" fmla="*/ 33147 h 176498"/>
                <a:gd name="connsiteX84" fmla="*/ 95155 w 266509"/>
                <a:gd name="connsiteY84" fmla="*/ 29908 h 176498"/>
                <a:gd name="connsiteX85" fmla="*/ 94488 w 266509"/>
                <a:gd name="connsiteY85" fmla="*/ 29242 h 176498"/>
                <a:gd name="connsiteX86" fmla="*/ 94488 w 266509"/>
                <a:gd name="connsiteY86" fmla="*/ 28194 h 176498"/>
                <a:gd name="connsiteX87" fmla="*/ 93917 w 266509"/>
                <a:gd name="connsiteY87" fmla="*/ 26956 h 176498"/>
                <a:gd name="connsiteX88" fmla="*/ 92583 w 266509"/>
                <a:gd name="connsiteY88" fmla="*/ 24955 h 176498"/>
                <a:gd name="connsiteX89" fmla="*/ 90964 w 266509"/>
                <a:gd name="connsiteY89" fmla="*/ 22955 h 176498"/>
                <a:gd name="connsiteX90" fmla="*/ 89916 w 266509"/>
                <a:gd name="connsiteY90" fmla="*/ 22289 h 176498"/>
                <a:gd name="connsiteX91" fmla="*/ 86011 w 266509"/>
                <a:gd name="connsiteY91" fmla="*/ 21336 h 176498"/>
                <a:gd name="connsiteX92" fmla="*/ 82391 w 266509"/>
                <a:gd name="connsiteY92" fmla="*/ 20669 h 176498"/>
                <a:gd name="connsiteX93" fmla="*/ 81058 w 266509"/>
                <a:gd name="connsiteY93" fmla="*/ 20669 h 176498"/>
                <a:gd name="connsiteX94" fmla="*/ 80391 w 266509"/>
                <a:gd name="connsiteY94" fmla="*/ 18097 h 176498"/>
                <a:gd name="connsiteX95" fmla="*/ 79153 w 266509"/>
                <a:gd name="connsiteY95" fmla="*/ 14097 h 176498"/>
                <a:gd name="connsiteX96" fmla="*/ 81439 w 266509"/>
                <a:gd name="connsiteY96" fmla="*/ 16097 h 176498"/>
                <a:gd name="connsiteX97" fmla="*/ 84677 w 266509"/>
                <a:gd name="connsiteY97" fmla="*/ 16764 h 176498"/>
                <a:gd name="connsiteX98" fmla="*/ 89916 w 266509"/>
                <a:gd name="connsiteY98" fmla="*/ 16764 h 176498"/>
                <a:gd name="connsiteX99" fmla="*/ 92869 w 266509"/>
                <a:gd name="connsiteY99" fmla="*/ 16097 h 176498"/>
                <a:gd name="connsiteX100" fmla="*/ 92869 w 266509"/>
                <a:gd name="connsiteY100" fmla="*/ 15716 h 176498"/>
                <a:gd name="connsiteX101" fmla="*/ 94202 w 266509"/>
                <a:gd name="connsiteY101" fmla="*/ 15716 h 176498"/>
                <a:gd name="connsiteX102" fmla="*/ 95155 w 266509"/>
                <a:gd name="connsiteY102" fmla="*/ 15145 h 176498"/>
                <a:gd name="connsiteX103" fmla="*/ 95821 w 266509"/>
                <a:gd name="connsiteY103" fmla="*/ 14097 h 176498"/>
                <a:gd name="connsiteX104" fmla="*/ 97441 w 266509"/>
                <a:gd name="connsiteY104" fmla="*/ 13811 h 176498"/>
                <a:gd name="connsiteX105" fmla="*/ 98108 w 266509"/>
                <a:gd name="connsiteY105" fmla="*/ 13430 h 176498"/>
                <a:gd name="connsiteX106" fmla="*/ 97822 w 266509"/>
                <a:gd name="connsiteY106" fmla="*/ 12764 h 176498"/>
                <a:gd name="connsiteX107" fmla="*/ 98774 w 266509"/>
                <a:gd name="connsiteY107" fmla="*/ 12192 h 176498"/>
                <a:gd name="connsiteX108" fmla="*/ 99155 w 266509"/>
                <a:gd name="connsiteY108" fmla="*/ 11525 h 176498"/>
                <a:gd name="connsiteX109" fmla="*/ 99441 w 266509"/>
                <a:gd name="connsiteY109" fmla="*/ 11144 h 176498"/>
                <a:gd name="connsiteX110" fmla="*/ 99441 w 266509"/>
                <a:gd name="connsiteY110" fmla="*/ 10858 h 176498"/>
                <a:gd name="connsiteX111" fmla="*/ 103346 w 266509"/>
                <a:gd name="connsiteY111" fmla="*/ 8572 h 176498"/>
                <a:gd name="connsiteX112" fmla="*/ 106299 w 266509"/>
                <a:gd name="connsiteY112" fmla="*/ 6572 h 176498"/>
                <a:gd name="connsiteX113" fmla="*/ 109252 w 266509"/>
                <a:gd name="connsiteY113" fmla="*/ 4953 h 176498"/>
                <a:gd name="connsiteX114" fmla="*/ 111919 w 266509"/>
                <a:gd name="connsiteY114" fmla="*/ 3905 h 176498"/>
                <a:gd name="connsiteX115" fmla="*/ 113919 w 266509"/>
                <a:gd name="connsiteY115" fmla="*/ 2667 h 176498"/>
                <a:gd name="connsiteX116" fmla="*/ 114871 w 266509"/>
                <a:gd name="connsiteY116" fmla="*/ 1619 h 176498"/>
                <a:gd name="connsiteX117" fmla="*/ 116205 w 266509"/>
                <a:gd name="connsiteY117" fmla="*/ 1333 h 176498"/>
                <a:gd name="connsiteX118" fmla="*/ 118777 w 266509"/>
                <a:gd name="connsiteY118" fmla="*/ 0 h 176498"/>
                <a:gd name="connsiteX119" fmla="*/ 119158 w 266509"/>
                <a:gd name="connsiteY119" fmla="*/ 381 h 176498"/>
                <a:gd name="connsiteX120" fmla="*/ 119444 w 266509"/>
                <a:gd name="connsiteY120" fmla="*/ 1333 h 176498"/>
                <a:gd name="connsiteX121" fmla="*/ 119825 w 266509"/>
                <a:gd name="connsiteY121" fmla="*/ 1333 h 176498"/>
                <a:gd name="connsiteX122" fmla="*/ 119825 w 266509"/>
                <a:gd name="connsiteY122" fmla="*/ 1619 h 176498"/>
                <a:gd name="connsiteX123" fmla="*/ 121444 w 266509"/>
                <a:gd name="connsiteY123" fmla="*/ 1619 h 176498"/>
                <a:gd name="connsiteX124" fmla="*/ 122111 w 266509"/>
                <a:gd name="connsiteY124" fmla="*/ 1333 h 176498"/>
                <a:gd name="connsiteX125" fmla="*/ 122396 w 266509"/>
                <a:gd name="connsiteY125" fmla="*/ 2000 h 176498"/>
                <a:gd name="connsiteX126" fmla="*/ 122396 w 266509"/>
                <a:gd name="connsiteY126" fmla="*/ 2667 h 176498"/>
                <a:gd name="connsiteX127" fmla="*/ 123063 w 266509"/>
                <a:gd name="connsiteY127" fmla="*/ 3334 h 176498"/>
                <a:gd name="connsiteX128" fmla="*/ 124016 w 266509"/>
                <a:gd name="connsiteY128" fmla="*/ 3905 h 176498"/>
                <a:gd name="connsiteX129" fmla="*/ 126016 w 266509"/>
                <a:gd name="connsiteY129" fmla="*/ 3905 h 176498"/>
                <a:gd name="connsiteX130" fmla="*/ 127349 w 266509"/>
                <a:gd name="connsiteY130" fmla="*/ 5620 h 176498"/>
                <a:gd name="connsiteX131" fmla="*/ 128302 w 266509"/>
                <a:gd name="connsiteY131" fmla="*/ 5905 h 176498"/>
                <a:gd name="connsiteX132" fmla="*/ 129635 w 266509"/>
                <a:gd name="connsiteY132" fmla="*/ 6286 h 176498"/>
                <a:gd name="connsiteX133" fmla="*/ 130969 w 266509"/>
                <a:gd name="connsiteY133" fmla="*/ 6286 h 176498"/>
                <a:gd name="connsiteX134" fmla="*/ 131254 w 266509"/>
                <a:gd name="connsiteY134" fmla="*/ 6572 h 176498"/>
                <a:gd name="connsiteX135" fmla="*/ 131254 w 266509"/>
                <a:gd name="connsiteY135" fmla="*/ 7239 h 176498"/>
                <a:gd name="connsiteX136" fmla="*/ 131636 w 266509"/>
                <a:gd name="connsiteY136" fmla="*/ 7239 h 176498"/>
                <a:gd name="connsiteX137" fmla="*/ 132302 w 266509"/>
                <a:gd name="connsiteY137" fmla="*/ 7906 h 176498"/>
                <a:gd name="connsiteX138" fmla="*/ 132874 w 266509"/>
                <a:gd name="connsiteY138" fmla="*/ 7525 h 176498"/>
                <a:gd name="connsiteX139" fmla="*/ 133541 w 266509"/>
                <a:gd name="connsiteY139" fmla="*/ 9239 h 176498"/>
                <a:gd name="connsiteX140" fmla="*/ 133541 w 266509"/>
                <a:gd name="connsiteY140" fmla="*/ 9811 h 176498"/>
                <a:gd name="connsiteX141" fmla="*/ 133921 w 266509"/>
                <a:gd name="connsiteY141" fmla="*/ 10477 h 176498"/>
                <a:gd name="connsiteX142" fmla="*/ 134207 w 266509"/>
                <a:gd name="connsiteY142" fmla="*/ 10858 h 176498"/>
                <a:gd name="connsiteX143" fmla="*/ 134207 w 266509"/>
                <a:gd name="connsiteY143" fmla="*/ 10192 h 176498"/>
                <a:gd name="connsiteX144" fmla="*/ 136874 w 266509"/>
                <a:gd name="connsiteY144" fmla="*/ 10858 h 176498"/>
                <a:gd name="connsiteX145" fmla="*/ 136874 w 266509"/>
                <a:gd name="connsiteY145" fmla="*/ 11525 h 176498"/>
                <a:gd name="connsiteX146" fmla="*/ 137160 w 266509"/>
                <a:gd name="connsiteY146" fmla="*/ 12478 h 176498"/>
                <a:gd name="connsiteX147" fmla="*/ 136874 w 266509"/>
                <a:gd name="connsiteY147" fmla="*/ 12764 h 176498"/>
                <a:gd name="connsiteX148" fmla="*/ 137541 w 266509"/>
                <a:gd name="connsiteY148" fmla="*/ 13430 h 176498"/>
                <a:gd name="connsiteX149" fmla="*/ 138779 w 266509"/>
                <a:gd name="connsiteY149" fmla="*/ 14097 h 176498"/>
                <a:gd name="connsiteX150" fmla="*/ 139160 w 266509"/>
                <a:gd name="connsiteY150" fmla="*/ 13811 h 176498"/>
                <a:gd name="connsiteX151" fmla="*/ 139827 w 266509"/>
                <a:gd name="connsiteY151" fmla="*/ 13811 h 176498"/>
                <a:gd name="connsiteX152" fmla="*/ 140113 w 266509"/>
                <a:gd name="connsiteY152" fmla="*/ 13144 h 176498"/>
                <a:gd name="connsiteX153" fmla="*/ 140113 w 266509"/>
                <a:gd name="connsiteY153" fmla="*/ 12478 h 176498"/>
                <a:gd name="connsiteX154" fmla="*/ 140779 w 266509"/>
                <a:gd name="connsiteY154" fmla="*/ 11525 h 176498"/>
                <a:gd name="connsiteX155" fmla="*/ 142113 w 266509"/>
                <a:gd name="connsiteY155" fmla="*/ 12192 h 176498"/>
                <a:gd name="connsiteX156" fmla="*/ 142399 w 266509"/>
                <a:gd name="connsiteY156" fmla="*/ 11525 h 176498"/>
                <a:gd name="connsiteX157" fmla="*/ 142780 w 266509"/>
                <a:gd name="connsiteY157" fmla="*/ 11525 h 176498"/>
                <a:gd name="connsiteX158" fmla="*/ 143446 w 266509"/>
                <a:gd name="connsiteY158" fmla="*/ 11144 h 176498"/>
                <a:gd name="connsiteX159" fmla="*/ 144113 w 266509"/>
                <a:gd name="connsiteY159" fmla="*/ 11144 h 176498"/>
                <a:gd name="connsiteX160" fmla="*/ 146399 w 266509"/>
                <a:gd name="connsiteY160" fmla="*/ 10477 h 176498"/>
                <a:gd name="connsiteX161" fmla="*/ 146685 w 266509"/>
                <a:gd name="connsiteY161" fmla="*/ 10477 h 176498"/>
                <a:gd name="connsiteX162" fmla="*/ 148019 w 266509"/>
                <a:gd name="connsiteY162" fmla="*/ 11811 h 176498"/>
                <a:gd name="connsiteX163" fmla="*/ 148971 w 266509"/>
                <a:gd name="connsiteY163" fmla="*/ 11811 h 176498"/>
                <a:gd name="connsiteX164" fmla="*/ 150304 w 266509"/>
                <a:gd name="connsiteY164" fmla="*/ 12478 h 176498"/>
                <a:gd name="connsiteX165" fmla="*/ 150304 w 266509"/>
                <a:gd name="connsiteY165" fmla="*/ 14097 h 176498"/>
                <a:gd name="connsiteX166" fmla="*/ 149638 w 266509"/>
                <a:gd name="connsiteY166" fmla="*/ 15145 h 176498"/>
                <a:gd name="connsiteX167" fmla="*/ 149352 w 266509"/>
                <a:gd name="connsiteY167" fmla="*/ 15430 h 176498"/>
                <a:gd name="connsiteX168" fmla="*/ 147733 w 266509"/>
                <a:gd name="connsiteY168" fmla="*/ 16764 h 176498"/>
                <a:gd name="connsiteX169" fmla="*/ 147733 w 266509"/>
                <a:gd name="connsiteY169" fmla="*/ 17431 h 176498"/>
                <a:gd name="connsiteX170" fmla="*/ 146399 w 266509"/>
                <a:gd name="connsiteY170" fmla="*/ 18383 h 176498"/>
                <a:gd name="connsiteX171" fmla="*/ 145066 w 266509"/>
                <a:gd name="connsiteY171" fmla="*/ 20002 h 176498"/>
                <a:gd name="connsiteX172" fmla="*/ 143066 w 266509"/>
                <a:gd name="connsiteY172" fmla="*/ 21622 h 176498"/>
                <a:gd name="connsiteX173" fmla="*/ 142113 w 266509"/>
                <a:gd name="connsiteY173" fmla="*/ 22289 h 176498"/>
                <a:gd name="connsiteX174" fmla="*/ 141161 w 266509"/>
                <a:gd name="connsiteY174" fmla="*/ 22669 h 176498"/>
                <a:gd name="connsiteX175" fmla="*/ 140779 w 266509"/>
                <a:gd name="connsiteY175" fmla="*/ 22955 h 176498"/>
                <a:gd name="connsiteX176" fmla="*/ 141161 w 266509"/>
                <a:gd name="connsiteY176" fmla="*/ 23336 h 176498"/>
                <a:gd name="connsiteX177" fmla="*/ 140779 w 266509"/>
                <a:gd name="connsiteY177" fmla="*/ 23622 h 176498"/>
                <a:gd name="connsiteX178" fmla="*/ 140113 w 266509"/>
                <a:gd name="connsiteY178" fmla="*/ 24003 h 176498"/>
                <a:gd name="connsiteX179" fmla="*/ 139827 w 266509"/>
                <a:gd name="connsiteY179" fmla="*/ 24289 h 176498"/>
                <a:gd name="connsiteX180" fmla="*/ 139160 w 266509"/>
                <a:gd name="connsiteY180" fmla="*/ 24289 h 176498"/>
                <a:gd name="connsiteX181" fmla="*/ 138208 w 266509"/>
                <a:gd name="connsiteY181" fmla="*/ 24574 h 176498"/>
                <a:gd name="connsiteX182" fmla="*/ 137541 w 266509"/>
                <a:gd name="connsiteY182" fmla="*/ 24955 h 176498"/>
                <a:gd name="connsiteX183" fmla="*/ 136208 w 266509"/>
                <a:gd name="connsiteY183" fmla="*/ 25908 h 176498"/>
                <a:gd name="connsiteX184" fmla="*/ 135255 w 266509"/>
                <a:gd name="connsiteY184" fmla="*/ 25908 h 176498"/>
                <a:gd name="connsiteX185" fmla="*/ 134588 w 266509"/>
                <a:gd name="connsiteY185" fmla="*/ 26575 h 176498"/>
                <a:gd name="connsiteX186" fmla="*/ 134588 w 266509"/>
                <a:gd name="connsiteY186" fmla="*/ 26956 h 176498"/>
                <a:gd name="connsiteX187" fmla="*/ 135541 w 266509"/>
                <a:gd name="connsiteY187" fmla="*/ 26575 h 176498"/>
                <a:gd name="connsiteX188" fmla="*/ 136208 w 266509"/>
                <a:gd name="connsiteY188" fmla="*/ 27242 h 176498"/>
                <a:gd name="connsiteX189" fmla="*/ 136493 w 266509"/>
                <a:gd name="connsiteY189" fmla="*/ 27242 h 176498"/>
                <a:gd name="connsiteX190" fmla="*/ 136874 w 266509"/>
                <a:gd name="connsiteY190" fmla="*/ 28194 h 176498"/>
                <a:gd name="connsiteX191" fmla="*/ 137160 w 266509"/>
                <a:gd name="connsiteY191" fmla="*/ 28194 h 176498"/>
                <a:gd name="connsiteX192" fmla="*/ 137541 w 266509"/>
                <a:gd name="connsiteY192" fmla="*/ 28575 h 176498"/>
                <a:gd name="connsiteX193" fmla="*/ 137160 w 266509"/>
                <a:gd name="connsiteY193" fmla="*/ 28861 h 176498"/>
                <a:gd name="connsiteX194" fmla="*/ 136874 w 266509"/>
                <a:gd name="connsiteY194" fmla="*/ 29527 h 176498"/>
                <a:gd name="connsiteX195" fmla="*/ 137160 w 266509"/>
                <a:gd name="connsiteY195" fmla="*/ 29527 h 176498"/>
                <a:gd name="connsiteX196" fmla="*/ 137160 w 266509"/>
                <a:gd name="connsiteY196" fmla="*/ 29242 h 176498"/>
                <a:gd name="connsiteX197" fmla="*/ 138208 w 266509"/>
                <a:gd name="connsiteY197" fmla="*/ 29242 h 176498"/>
                <a:gd name="connsiteX198" fmla="*/ 138494 w 266509"/>
                <a:gd name="connsiteY198" fmla="*/ 28861 h 176498"/>
                <a:gd name="connsiteX199" fmla="*/ 138779 w 266509"/>
                <a:gd name="connsiteY199" fmla="*/ 30194 h 176498"/>
                <a:gd name="connsiteX200" fmla="*/ 139446 w 266509"/>
                <a:gd name="connsiteY200" fmla="*/ 30861 h 176498"/>
                <a:gd name="connsiteX201" fmla="*/ 139827 w 266509"/>
                <a:gd name="connsiteY201" fmla="*/ 31814 h 176498"/>
                <a:gd name="connsiteX202" fmla="*/ 139446 w 266509"/>
                <a:gd name="connsiteY202" fmla="*/ 32194 h 176498"/>
                <a:gd name="connsiteX203" fmla="*/ 139446 w 266509"/>
                <a:gd name="connsiteY203" fmla="*/ 32861 h 176498"/>
                <a:gd name="connsiteX204" fmla="*/ 139160 w 266509"/>
                <a:gd name="connsiteY204" fmla="*/ 33147 h 176498"/>
                <a:gd name="connsiteX205" fmla="*/ 139160 w 266509"/>
                <a:gd name="connsiteY205" fmla="*/ 33433 h 176498"/>
                <a:gd name="connsiteX206" fmla="*/ 138494 w 266509"/>
                <a:gd name="connsiteY206" fmla="*/ 34099 h 176498"/>
                <a:gd name="connsiteX207" fmla="*/ 138494 w 266509"/>
                <a:gd name="connsiteY207" fmla="*/ 35433 h 176498"/>
                <a:gd name="connsiteX208" fmla="*/ 139446 w 266509"/>
                <a:gd name="connsiteY208" fmla="*/ 35814 h 176498"/>
                <a:gd name="connsiteX209" fmla="*/ 140494 w 266509"/>
                <a:gd name="connsiteY209" fmla="*/ 35814 h 176498"/>
                <a:gd name="connsiteX210" fmla="*/ 141161 w 266509"/>
                <a:gd name="connsiteY210" fmla="*/ 36385 h 176498"/>
                <a:gd name="connsiteX211" fmla="*/ 140779 w 266509"/>
                <a:gd name="connsiteY211" fmla="*/ 36385 h 176498"/>
                <a:gd name="connsiteX212" fmla="*/ 141161 w 266509"/>
                <a:gd name="connsiteY212" fmla="*/ 37052 h 176498"/>
                <a:gd name="connsiteX213" fmla="*/ 140494 w 266509"/>
                <a:gd name="connsiteY213" fmla="*/ 38100 h 176498"/>
                <a:gd name="connsiteX214" fmla="*/ 141161 w 266509"/>
                <a:gd name="connsiteY214" fmla="*/ 38767 h 176498"/>
                <a:gd name="connsiteX215" fmla="*/ 140494 w 266509"/>
                <a:gd name="connsiteY215" fmla="*/ 39052 h 176498"/>
                <a:gd name="connsiteX216" fmla="*/ 139446 w 266509"/>
                <a:gd name="connsiteY216" fmla="*/ 39719 h 176498"/>
                <a:gd name="connsiteX217" fmla="*/ 139446 w 266509"/>
                <a:gd name="connsiteY217" fmla="*/ 42005 h 176498"/>
                <a:gd name="connsiteX218" fmla="*/ 138494 w 266509"/>
                <a:gd name="connsiteY218" fmla="*/ 42672 h 176498"/>
                <a:gd name="connsiteX219" fmla="*/ 137827 w 266509"/>
                <a:gd name="connsiteY219" fmla="*/ 43624 h 176498"/>
                <a:gd name="connsiteX220" fmla="*/ 135255 w 266509"/>
                <a:gd name="connsiteY220" fmla="*/ 42672 h 176498"/>
                <a:gd name="connsiteX221" fmla="*/ 134874 w 266509"/>
                <a:gd name="connsiteY221" fmla="*/ 45910 h 176498"/>
                <a:gd name="connsiteX222" fmla="*/ 135541 w 266509"/>
                <a:gd name="connsiteY222" fmla="*/ 45910 h 176498"/>
                <a:gd name="connsiteX223" fmla="*/ 137541 w 266509"/>
                <a:gd name="connsiteY223" fmla="*/ 45625 h 176498"/>
                <a:gd name="connsiteX224" fmla="*/ 138494 w 266509"/>
                <a:gd name="connsiteY224" fmla="*/ 45244 h 176498"/>
                <a:gd name="connsiteX225" fmla="*/ 140113 w 266509"/>
                <a:gd name="connsiteY225" fmla="*/ 44672 h 176498"/>
                <a:gd name="connsiteX226" fmla="*/ 146018 w 266509"/>
                <a:gd name="connsiteY226" fmla="*/ 52197 h 176498"/>
                <a:gd name="connsiteX227" fmla="*/ 146018 w 266509"/>
                <a:gd name="connsiteY227" fmla="*/ 53149 h 176498"/>
                <a:gd name="connsiteX228" fmla="*/ 146685 w 266509"/>
                <a:gd name="connsiteY228" fmla="*/ 53530 h 176498"/>
                <a:gd name="connsiteX229" fmla="*/ 146685 w 266509"/>
                <a:gd name="connsiteY229" fmla="*/ 53816 h 176498"/>
                <a:gd name="connsiteX230" fmla="*/ 146399 w 266509"/>
                <a:gd name="connsiteY230" fmla="*/ 54102 h 176498"/>
                <a:gd name="connsiteX231" fmla="*/ 146685 w 266509"/>
                <a:gd name="connsiteY231" fmla="*/ 54102 h 176498"/>
                <a:gd name="connsiteX232" fmla="*/ 146399 w 266509"/>
                <a:gd name="connsiteY232" fmla="*/ 54769 h 176498"/>
                <a:gd name="connsiteX233" fmla="*/ 146685 w 266509"/>
                <a:gd name="connsiteY233" fmla="*/ 55150 h 176498"/>
                <a:gd name="connsiteX234" fmla="*/ 146018 w 266509"/>
                <a:gd name="connsiteY234" fmla="*/ 55817 h 176498"/>
                <a:gd name="connsiteX235" fmla="*/ 146018 w 266509"/>
                <a:gd name="connsiteY235" fmla="*/ 56102 h 176498"/>
                <a:gd name="connsiteX236" fmla="*/ 146399 w 266509"/>
                <a:gd name="connsiteY236" fmla="*/ 56769 h 176498"/>
                <a:gd name="connsiteX237" fmla="*/ 146685 w 266509"/>
                <a:gd name="connsiteY237" fmla="*/ 56769 h 176498"/>
                <a:gd name="connsiteX238" fmla="*/ 147066 w 266509"/>
                <a:gd name="connsiteY238" fmla="*/ 57055 h 176498"/>
                <a:gd name="connsiteX239" fmla="*/ 147352 w 266509"/>
                <a:gd name="connsiteY239" fmla="*/ 56769 h 176498"/>
                <a:gd name="connsiteX240" fmla="*/ 147733 w 266509"/>
                <a:gd name="connsiteY240" fmla="*/ 56102 h 176498"/>
                <a:gd name="connsiteX241" fmla="*/ 148304 w 266509"/>
                <a:gd name="connsiteY241" fmla="*/ 54483 h 176498"/>
                <a:gd name="connsiteX242" fmla="*/ 148971 w 266509"/>
                <a:gd name="connsiteY242" fmla="*/ 54483 h 176498"/>
                <a:gd name="connsiteX243" fmla="*/ 149352 w 266509"/>
                <a:gd name="connsiteY243" fmla="*/ 54769 h 176498"/>
                <a:gd name="connsiteX244" fmla="*/ 149352 w 266509"/>
                <a:gd name="connsiteY244" fmla="*/ 53530 h 176498"/>
                <a:gd name="connsiteX245" fmla="*/ 149638 w 266509"/>
                <a:gd name="connsiteY245" fmla="*/ 52864 h 176498"/>
                <a:gd name="connsiteX246" fmla="*/ 150304 w 266509"/>
                <a:gd name="connsiteY246" fmla="*/ 52197 h 176498"/>
                <a:gd name="connsiteX247" fmla="*/ 150686 w 266509"/>
                <a:gd name="connsiteY247" fmla="*/ 51530 h 176498"/>
                <a:gd name="connsiteX248" fmla="*/ 151924 w 266509"/>
                <a:gd name="connsiteY248" fmla="*/ 50864 h 176498"/>
                <a:gd name="connsiteX249" fmla="*/ 154210 w 266509"/>
                <a:gd name="connsiteY249" fmla="*/ 48577 h 176498"/>
                <a:gd name="connsiteX250" fmla="*/ 154210 w 266509"/>
                <a:gd name="connsiteY250" fmla="*/ 47625 h 176498"/>
                <a:gd name="connsiteX251" fmla="*/ 155258 w 266509"/>
                <a:gd name="connsiteY251" fmla="*/ 45625 h 176498"/>
                <a:gd name="connsiteX252" fmla="*/ 155924 w 266509"/>
                <a:gd name="connsiteY252" fmla="*/ 43624 h 176498"/>
                <a:gd name="connsiteX253" fmla="*/ 156210 w 266509"/>
                <a:gd name="connsiteY253" fmla="*/ 43624 h 176498"/>
                <a:gd name="connsiteX254" fmla="*/ 156591 w 266509"/>
                <a:gd name="connsiteY254" fmla="*/ 43339 h 176498"/>
                <a:gd name="connsiteX255" fmla="*/ 156591 w 266509"/>
                <a:gd name="connsiteY255" fmla="*/ 41339 h 176498"/>
                <a:gd name="connsiteX256" fmla="*/ 158210 w 266509"/>
                <a:gd name="connsiteY256" fmla="*/ 40386 h 176498"/>
                <a:gd name="connsiteX257" fmla="*/ 158877 w 266509"/>
                <a:gd name="connsiteY257" fmla="*/ 40005 h 176498"/>
                <a:gd name="connsiteX258" fmla="*/ 160115 w 266509"/>
                <a:gd name="connsiteY258" fmla="*/ 39052 h 176498"/>
                <a:gd name="connsiteX259" fmla="*/ 161449 w 266509"/>
                <a:gd name="connsiteY259" fmla="*/ 38767 h 176498"/>
                <a:gd name="connsiteX260" fmla="*/ 162496 w 266509"/>
                <a:gd name="connsiteY260" fmla="*/ 38100 h 176498"/>
                <a:gd name="connsiteX261" fmla="*/ 163068 w 266509"/>
                <a:gd name="connsiteY261" fmla="*/ 38100 h 176498"/>
                <a:gd name="connsiteX262" fmla="*/ 166688 w 266509"/>
                <a:gd name="connsiteY262" fmla="*/ 39052 h 176498"/>
                <a:gd name="connsiteX263" fmla="*/ 167354 w 266509"/>
                <a:gd name="connsiteY263" fmla="*/ 40386 h 176498"/>
                <a:gd name="connsiteX264" fmla="*/ 168402 w 266509"/>
                <a:gd name="connsiteY264" fmla="*/ 41339 h 176498"/>
                <a:gd name="connsiteX265" fmla="*/ 169354 w 266509"/>
                <a:gd name="connsiteY265" fmla="*/ 41053 h 176498"/>
                <a:gd name="connsiteX266" fmla="*/ 169640 w 266509"/>
                <a:gd name="connsiteY266" fmla="*/ 42291 h 176498"/>
                <a:gd name="connsiteX267" fmla="*/ 169354 w 266509"/>
                <a:gd name="connsiteY267" fmla="*/ 42958 h 176498"/>
                <a:gd name="connsiteX268" fmla="*/ 169640 w 266509"/>
                <a:gd name="connsiteY268" fmla="*/ 43339 h 176498"/>
                <a:gd name="connsiteX269" fmla="*/ 169354 w 266509"/>
                <a:gd name="connsiteY269" fmla="*/ 44291 h 176498"/>
                <a:gd name="connsiteX270" fmla="*/ 168402 w 266509"/>
                <a:gd name="connsiteY270" fmla="*/ 44672 h 176498"/>
                <a:gd name="connsiteX271" fmla="*/ 168402 w 266509"/>
                <a:gd name="connsiteY271" fmla="*/ 44958 h 176498"/>
                <a:gd name="connsiteX272" fmla="*/ 168688 w 266509"/>
                <a:gd name="connsiteY272" fmla="*/ 45625 h 176498"/>
                <a:gd name="connsiteX273" fmla="*/ 167735 w 266509"/>
                <a:gd name="connsiteY273" fmla="*/ 47625 h 176498"/>
                <a:gd name="connsiteX274" fmla="*/ 168021 w 266509"/>
                <a:gd name="connsiteY274" fmla="*/ 48196 h 176498"/>
                <a:gd name="connsiteX275" fmla="*/ 168688 w 266509"/>
                <a:gd name="connsiteY275" fmla="*/ 48863 h 176498"/>
                <a:gd name="connsiteX276" fmla="*/ 170021 w 266509"/>
                <a:gd name="connsiteY276" fmla="*/ 49530 h 176498"/>
                <a:gd name="connsiteX277" fmla="*/ 170307 w 266509"/>
                <a:gd name="connsiteY277" fmla="*/ 50197 h 176498"/>
                <a:gd name="connsiteX278" fmla="*/ 171926 w 266509"/>
                <a:gd name="connsiteY278" fmla="*/ 50578 h 176498"/>
                <a:gd name="connsiteX279" fmla="*/ 173260 w 266509"/>
                <a:gd name="connsiteY279" fmla="*/ 52197 h 176498"/>
                <a:gd name="connsiteX280" fmla="*/ 173641 w 266509"/>
                <a:gd name="connsiteY280" fmla="*/ 52864 h 176498"/>
                <a:gd name="connsiteX281" fmla="*/ 175546 w 266509"/>
                <a:gd name="connsiteY281" fmla="*/ 53530 h 176498"/>
                <a:gd name="connsiteX282" fmla="*/ 175927 w 266509"/>
                <a:gd name="connsiteY282" fmla="*/ 53816 h 176498"/>
                <a:gd name="connsiteX283" fmla="*/ 176594 w 266509"/>
                <a:gd name="connsiteY283" fmla="*/ 53530 h 176498"/>
                <a:gd name="connsiteX284" fmla="*/ 176594 w 266509"/>
                <a:gd name="connsiteY284" fmla="*/ 52483 h 176498"/>
                <a:gd name="connsiteX285" fmla="*/ 178213 w 266509"/>
                <a:gd name="connsiteY285" fmla="*/ 51530 h 176498"/>
                <a:gd name="connsiteX286" fmla="*/ 179165 w 266509"/>
                <a:gd name="connsiteY286" fmla="*/ 51530 h 176498"/>
                <a:gd name="connsiteX287" fmla="*/ 181166 w 266509"/>
                <a:gd name="connsiteY287" fmla="*/ 52483 h 176498"/>
                <a:gd name="connsiteX288" fmla="*/ 181832 w 266509"/>
                <a:gd name="connsiteY288" fmla="*/ 53530 h 176498"/>
                <a:gd name="connsiteX289" fmla="*/ 182499 w 266509"/>
                <a:gd name="connsiteY289" fmla="*/ 53816 h 176498"/>
                <a:gd name="connsiteX290" fmla="*/ 182785 w 266509"/>
                <a:gd name="connsiteY290" fmla="*/ 54102 h 176498"/>
                <a:gd name="connsiteX291" fmla="*/ 182785 w 266509"/>
                <a:gd name="connsiteY291" fmla="*/ 54483 h 176498"/>
                <a:gd name="connsiteX292" fmla="*/ 183166 w 266509"/>
                <a:gd name="connsiteY292" fmla="*/ 53149 h 176498"/>
                <a:gd name="connsiteX293" fmla="*/ 183452 w 266509"/>
                <a:gd name="connsiteY293" fmla="*/ 53149 h 176498"/>
                <a:gd name="connsiteX294" fmla="*/ 183452 w 266509"/>
                <a:gd name="connsiteY294" fmla="*/ 52864 h 176498"/>
                <a:gd name="connsiteX295" fmla="*/ 183737 w 266509"/>
                <a:gd name="connsiteY295" fmla="*/ 52864 h 176498"/>
                <a:gd name="connsiteX296" fmla="*/ 184785 w 266509"/>
                <a:gd name="connsiteY296" fmla="*/ 51816 h 176498"/>
                <a:gd name="connsiteX297" fmla="*/ 185071 w 266509"/>
                <a:gd name="connsiteY297" fmla="*/ 52197 h 176498"/>
                <a:gd name="connsiteX298" fmla="*/ 185071 w 266509"/>
                <a:gd name="connsiteY298" fmla="*/ 51530 h 176498"/>
                <a:gd name="connsiteX299" fmla="*/ 184785 w 266509"/>
                <a:gd name="connsiteY299" fmla="*/ 50197 h 176498"/>
                <a:gd name="connsiteX300" fmla="*/ 185071 w 266509"/>
                <a:gd name="connsiteY300" fmla="*/ 49911 h 176498"/>
                <a:gd name="connsiteX301" fmla="*/ 185071 w 266509"/>
                <a:gd name="connsiteY301" fmla="*/ 49530 h 176498"/>
                <a:gd name="connsiteX302" fmla="*/ 184404 w 266509"/>
                <a:gd name="connsiteY302" fmla="*/ 48863 h 176498"/>
                <a:gd name="connsiteX303" fmla="*/ 184404 w 266509"/>
                <a:gd name="connsiteY303" fmla="*/ 48196 h 176498"/>
                <a:gd name="connsiteX304" fmla="*/ 185738 w 266509"/>
                <a:gd name="connsiteY304" fmla="*/ 46958 h 176498"/>
                <a:gd name="connsiteX305" fmla="*/ 186690 w 266509"/>
                <a:gd name="connsiteY305" fmla="*/ 46292 h 176498"/>
                <a:gd name="connsiteX306" fmla="*/ 186690 w 266509"/>
                <a:gd name="connsiteY306" fmla="*/ 45910 h 176498"/>
                <a:gd name="connsiteX307" fmla="*/ 187071 w 266509"/>
                <a:gd name="connsiteY307" fmla="*/ 45244 h 176498"/>
                <a:gd name="connsiteX308" fmla="*/ 187357 w 266509"/>
                <a:gd name="connsiteY308" fmla="*/ 45244 h 176498"/>
                <a:gd name="connsiteX309" fmla="*/ 188024 w 266509"/>
                <a:gd name="connsiteY309" fmla="*/ 44672 h 176498"/>
                <a:gd name="connsiteX310" fmla="*/ 188404 w 266509"/>
                <a:gd name="connsiteY310" fmla="*/ 44958 h 176498"/>
                <a:gd name="connsiteX311" fmla="*/ 188404 w 266509"/>
                <a:gd name="connsiteY311" fmla="*/ 45244 h 176498"/>
                <a:gd name="connsiteX312" fmla="*/ 190024 w 266509"/>
                <a:gd name="connsiteY312" fmla="*/ 45244 h 176498"/>
                <a:gd name="connsiteX313" fmla="*/ 190024 w 266509"/>
                <a:gd name="connsiteY313" fmla="*/ 44672 h 176498"/>
                <a:gd name="connsiteX314" fmla="*/ 190309 w 266509"/>
                <a:gd name="connsiteY314" fmla="*/ 44672 h 176498"/>
                <a:gd name="connsiteX315" fmla="*/ 190691 w 266509"/>
                <a:gd name="connsiteY315" fmla="*/ 44291 h 176498"/>
                <a:gd name="connsiteX316" fmla="*/ 191357 w 266509"/>
                <a:gd name="connsiteY316" fmla="*/ 44291 h 176498"/>
                <a:gd name="connsiteX317" fmla="*/ 191357 w 266509"/>
                <a:gd name="connsiteY317" fmla="*/ 42958 h 176498"/>
                <a:gd name="connsiteX318" fmla="*/ 192024 w 266509"/>
                <a:gd name="connsiteY318" fmla="*/ 42291 h 176498"/>
                <a:gd name="connsiteX319" fmla="*/ 193262 w 266509"/>
                <a:gd name="connsiteY319" fmla="*/ 42005 h 176498"/>
                <a:gd name="connsiteX320" fmla="*/ 193929 w 266509"/>
                <a:gd name="connsiteY320" fmla="*/ 42672 h 176498"/>
                <a:gd name="connsiteX321" fmla="*/ 194596 w 266509"/>
                <a:gd name="connsiteY321" fmla="*/ 42672 h 176498"/>
                <a:gd name="connsiteX322" fmla="*/ 194596 w 266509"/>
                <a:gd name="connsiteY322" fmla="*/ 43339 h 176498"/>
                <a:gd name="connsiteX323" fmla="*/ 196596 w 266509"/>
                <a:gd name="connsiteY323" fmla="*/ 42672 h 176498"/>
                <a:gd name="connsiteX324" fmla="*/ 197549 w 266509"/>
                <a:gd name="connsiteY324" fmla="*/ 42672 h 176498"/>
                <a:gd name="connsiteX325" fmla="*/ 197263 w 266509"/>
                <a:gd name="connsiteY325" fmla="*/ 42291 h 176498"/>
                <a:gd name="connsiteX326" fmla="*/ 198215 w 266509"/>
                <a:gd name="connsiteY326" fmla="*/ 42672 h 176498"/>
                <a:gd name="connsiteX327" fmla="*/ 199168 w 266509"/>
                <a:gd name="connsiteY327" fmla="*/ 42672 h 176498"/>
                <a:gd name="connsiteX328" fmla="*/ 199549 w 266509"/>
                <a:gd name="connsiteY328" fmla="*/ 43339 h 176498"/>
                <a:gd name="connsiteX329" fmla="*/ 200501 w 266509"/>
                <a:gd name="connsiteY329" fmla="*/ 42958 h 176498"/>
                <a:gd name="connsiteX330" fmla="*/ 201168 w 266509"/>
                <a:gd name="connsiteY330" fmla="*/ 43624 h 176498"/>
                <a:gd name="connsiteX331" fmla="*/ 201835 w 266509"/>
                <a:gd name="connsiteY331" fmla="*/ 43339 h 176498"/>
                <a:gd name="connsiteX332" fmla="*/ 204121 w 266509"/>
                <a:gd name="connsiteY332" fmla="*/ 42291 h 176498"/>
                <a:gd name="connsiteX333" fmla="*/ 204407 w 266509"/>
                <a:gd name="connsiteY333" fmla="*/ 42005 h 176498"/>
                <a:gd name="connsiteX334" fmla="*/ 204788 w 266509"/>
                <a:gd name="connsiteY334" fmla="*/ 42005 h 176498"/>
                <a:gd name="connsiteX335" fmla="*/ 204788 w 266509"/>
                <a:gd name="connsiteY335" fmla="*/ 42291 h 176498"/>
                <a:gd name="connsiteX336" fmla="*/ 205454 w 266509"/>
                <a:gd name="connsiteY336" fmla="*/ 42291 h 176498"/>
                <a:gd name="connsiteX337" fmla="*/ 205740 w 266509"/>
                <a:gd name="connsiteY337" fmla="*/ 40672 h 176498"/>
                <a:gd name="connsiteX338" fmla="*/ 205740 w 266509"/>
                <a:gd name="connsiteY338" fmla="*/ 40386 h 176498"/>
                <a:gd name="connsiteX339" fmla="*/ 206121 w 266509"/>
                <a:gd name="connsiteY339" fmla="*/ 40386 h 176498"/>
                <a:gd name="connsiteX340" fmla="*/ 206121 w 266509"/>
                <a:gd name="connsiteY340" fmla="*/ 40672 h 176498"/>
                <a:gd name="connsiteX341" fmla="*/ 206788 w 266509"/>
                <a:gd name="connsiteY341" fmla="*/ 40005 h 176498"/>
                <a:gd name="connsiteX342" fmla="*/ 208026 w 266509"/>
                <a:gd name="connsiteY342" fmla="*/ 39719 h 176498"/>
                <a:gd name="connsiteX343" fmla="*/ 208407 w 266509"/>
                <a:gd name="connsiteY343" fmla="*/ 40386 h 176498"/>
                <a:gd name="connsiteX344" fmla="*/ 208693 w 266509"/>
                <a:gd name="connsiteY344" fmla="*/ 40005 h 176498"/>
                <a:gd name="connsiteX345" fmla="*/ 209359 w 266509"/>
                <a:gd name="connsiteY345" fmla="*/ 40005 h 176498"/>
                <a:gd name="connsiteX346" fmla="*/ 209074 w 266509"/>
                <a:gd name="connsiteY346" fmla="*/ 40386 h 176498"/>
                <a:gd name="connsiteX347" fmla="*/ 209359 w 266509"/>
                <a:gd name="connsiteY347" fmla="*/ 40005 h 176498"/>
                <a:gd name="connsiteX348" fmla="*/ 210026 w 266509"/>
                <a:gd name="connsiteY348" fmla="*/ 40005 h 176498"/>
                <a:gd name="connsiteX349" fmla="*/ 210312 w 266509"/>
                <a:gd name="connsiteY349" fmla="*/ 39719 h 176498"/>
                <a:gd name="connsiteX350" fmla="*/ 211360 w 266509"/>
                <a:gd name="connsiteY350" fmla="*/ 39719 h 176498"/>
                <a:gd name="connsiteX351" fmla="*/ 210979 w 266509"/>
                <a:gd name="connsiteY351" fmla="*/ 39719 h 176498"/>
                <a:gd name="connsiteX352" fmla="*/ 211360 w 266509"/>
                <a:gd name="connsiteY352" fmla="*/ 39338 h 176498"/>
                <a:gd name="connsiteX353" fmla="*/ 211646 w 266509"/>
                <a:gd name="connsiteY353" fmla="*/ 39338 h 176498"/>
                <a:gd name="connsiteX354" fmla="*/ 211360 w 266509"/>
                <a:gd name="connsiteY354" fmla="*/ 39052 h 176498"/>
                <a:gd name="connsiteX355" fmla="*/ 211646 w 266509"/>
                <a:gd name="connsiteY355" fmla="*/ 38767 h 176498"/>
                <a:gd name="connsiteX356" fmla="*/ 212027 w 266509"/>
                <a:gd name="connsiteY356" fmla="*/ 39052 h 176498"/>
                <a:gd name="connsiteX357" fmla="*/ 212027 w 266509"/>
                <a:gd name="connsiteY357" fmla="*/ 38767 h 176498"/>
                <a:gd name="connsiteX358" fmla="*/ 211646 w 266509"/>
                <a:gd name="connsiteY358" fmla="*/ 38767 h 176498"/>
                <a:gd name="connsiteX359" fmla="*/ 211646 w 266509"/>
                <a:gd name="connsiteY359" fmla="*/ 38386 h 176498"/>
                <a:gd name="connsiteX360" fmla="*/ 212027 w 266509"/>
                <a:gd name="connsiteY360" fmla="*/ 38386 h 176498"/>
                <a:gd name="connsiteX361" fmla="*/ 211360 w 266509"/>
                <a:gd name="connsiteY361" fmla="*/ 37719 h 176498"/>
                <a:gd name="connsiteX362" fmla="*/ 211646 w 266509"/>
                <a:gd name="connsiteY362" fmla="*/ 37719 h 176498"/>
                <a:gd name="connsiteX363" fmla="*/ 212693 w 266509"/>
                <a:gd name="connsiteY363" fmla="*/ 38100 h 176498"/>
                <a:gd name="connsiteX364" fmla="*/ 212979 w 266509"/>
                <a:gd name="connsiteY364" fmla="*/ 36767 h 176498"/>
                <a:gd name="connsiteX365" fmla="*/ 212693 w 266509"/>
                <a:gd name="connsiteY365" fmla="*/ 36385 h 176498"/>
                <a:gd name="connsiteX366" fmla="*/ 213265 w 266509"/>
                <a:gd name="connsiteY366" fmla="*/ 36385 h 176498"/>
                <a:gd name="connsiteX367" fmla="*/ 213646 w 266509"/>
                <a:gd name="connsiteY367" fmla="*/ 36100 h 176498"/>
                <a:gd name="connsiteX368" fmla="*/ 214313 w 266509"/>
                <a:gd name="connsiteY368" fmla="*/ 36767 h 176498"/>
                <a:gd name="connsiteX369" fmla="*/ 214979 w 266509"/>
                <a:gd name="connsiteY369" fmla="*/ 37052 h 176498"/>
                <a:gd name="connsiteX370" fmla="*/ 214598 w 266509"/>
                <a:gd name="connsiteY370" fmla="*/ 37433 h 176498"/>
                <a:gd name="connsiteX371" fmla="*/ 214598 w 266509"/>
                <a:gd name="connsiteY371" fmla="*/ 38100 h 176498"/>
                <a:gd name="connsiteX372" fmla="*/ 216217 w 266509"/>
                <a:gd name="connsiteY372" fmla="*/ 40005 h 176498"/>
                <a:gd name="connsiteX373" fmla="*/ 216217 w 266509"/>
                <a:gd name="connsiteY373" fmla="*/ 41053 h 176498"/>
                <a:gd name="connsiteX374" fmla="*/ 216599 w 266509"/>
                <a:gd name="connsiteY374" fmla="*/ 42005 h 176498"/>
                <a:gd name="connsiteX375" fmla="*/ 216599 w 266509"/>
                <a:gd name="connsiteY375" fmla="*/ 42958 h 176498"/>
                <a:gd name="connsiteX376" fmla="*/ 216884 w 266509"/>
                <a:gd name="connsiteY376" fmla="*/ 43339 h 176498"/>
                <a:gd name="connsiteX377" fmla="*/ 216884 w 266509"/>
                <a:gd name="connsiteY377" fmla="*/ 43624 h 176498"/>
                <a:gd name="connsiteX378" fmla="*/ 217551 w 266509"/>
                <a:gd name="connsiteY378" fmla="*/ 44005 h 176498"/>
                <a:gd name="connsiteX379" fmla="*/ 217551 w 266509"/>
                <a:gd name="connsiteY379" fmla="*/ 44291 h 176498"/>
                <a:gd name="connsiteX380" fmla="*/ 219551 w 266509"/>
                <a:gd name="connsiteY380" fmla="*/ 45244 h 176498"/>
                <a:gd name="connsiteX381" fmla="*/ 219837 w 266509"/>
                <a:gd name="connsiteY381" fmla="*/ 45625 h 176498"/>
                <a:gd name="connsiteX382" fmla="*/ 221171 w 266509"/>
                <a:gd name="connsiteY382" fmla="*/ 46577 h 176498"/>
                <a:gd name="connsiteX383" fmla="*/ 221552 w 266509"/>
                <a:gd name="connsiteY383" fmla="*/ 47244 h 176498"/>
                <a:gd name="connsiteX384" fmla="*/ 221837 w 266509"/>
                <a:gd name="connsiteY384" fmla="*/ 47625 h 176498"/>
                <a:gd name="connsiteX385" fmla="*/ 221552 w 266509"/>
                <a:gd name="connsiteY385" fmla="*/ 47911 h 176498"/>
                <a:gd name="connsiteX386" fmla="*/ 220885 w 266509"/>
                <a:gd name="connsiteY386" fmla="*/ 48196 h 176498"/>
                <a:gd name="connsiteX387" fmla="*/ 220504 w 266509"/>
                <a:gd name="connsiteY387" fmla="*/ 48863 h 176498"/>
                <a:gd name="connsiteX388" fmla="*/ 220504 w 266509"/>
                <a:gd name="connsiteY388" fmla="*/ 49244 h 176498"/>
                <a:gd name="connsiteX389" fmla="*/ 219837 w 266509"/>
                <a:gd name="connsiteY389" fmla="*/ 49530 h 176498"/>
                <a:gd name="connsiteX390" fmla="*/ 218884 w 266509"/>
                <a:gd name="connsiteY390" fmla="*/ 49911 h 176498"/>
                <a:gd name="connsiteX391" fmla="*/ 218884 w 266509"/>
                <a:gd name="connsiteY391" fmla="*/ 50197 h 176498"/>
                <a:gd name="connsiteX392" fmla="*/ 217932 w 266509"/>
                <a:gd name="connsiteY392" fmla="*/ 50578 h 176498"/>
                <a:gd name="connsiteX393" fmla="*/ 218218 w 266509"/>
                <a:gd name="connsiteY393" fmla="*/ 50864 h 176498"/>
                <a:gd name="connsiteX394" fmla="*/ 218599 w 266509"/>
                <a:gd name="connsiteY394" fmla="*/ 50864 h 176498"/>
                <a:gd name="connsiteX395" fmla="*/ 218884 w 266509"/>
                <a:gd name="connsiteY395" fmla="*/ 51530 h 176498"/>
                <a:gd name="connsiteX396" fmla="*/ 216884 w 266509"/>
                <a:gd name="connsiteY396" fmla="*/ 53149 h 176498"/>
                <a:gd name="connsiteX397" fmla="*/ 216884 w 266509"/>
                <a:gd name="connsiteY397" fmla="*/ 53816 h 176498"/>
                <a:gd name="connsiteX398" fmla="*/ 216599 w 266509"/>
                <a:gd name="connsiteY398" fmla="*/ 55150 h 176498"/>
                <a:gd name="connsiteX399" fmla="*/ 216217 w 266509"/>
                <a:gd name="connsiteY399" fmla="*/ 55150 h 176498"/>
                <a:gd name="connsiteX400" fmla="*/ 216884 w 266509"/>
                <a:gd name="connsiteY400" fmla="*/ 55435 h 176498"/>
                <a:gd name="connsiteX401" fmla="*/ 217265 w 266509"/>
                <a:gd name="connsiteY401" fmla="*/ 55817 h 176498"/>
                <a:gd name="connsiteX402" fmla="*/ 217265 w 266509"/>
                <a:gd name="connsiteY402" fmla="*/ 56483 h 176498"/>
                <a:gd name="connsiteX403" fmla="*/ 216217 w 266509"/>
                <a:gd name="connsiteY403" fmla="*/ 57436 h 176498"/>
                <a:gd name="connsiteX404" fmla="*/ 216217 w 266509"/>
                <a:gd name="connsiteY404" fmla="*/ 57721 h 176498"/>
                <a:gd name="connsiteX405" fmla="*/ 215932 w 266509"/>
                <a:gd name="connsiteY405" fmla="*/ 58388 h 176498"/>
                <a:gd name="connsiteX406" fmla="*/ 215932 w 266509"/>
                <a:gd name="connsiteY406" fmla="*/ 58769 h 176498"/>
                <a:gd name="connsiteX407" fmla="*/ 217932 w 266509"/>
                <a:gd name="connsiteY407" fmla="*/ 59722 h 176498"/>
                <a:gd name="connsiteX408" fmla="*/ 218218 w 266509"/>
                <a:gd name="connsiteY408" fmla="*/ 60389 h 176498"/>
                <a:gd name="connsiteX409" fmla="*/ 218599 w 266509"/>
                <a:gd name="connsiteY409" fmla="*/ 61341 h 176498"/>
                <a:gd name="connsiteX410" fmla="*/ 219551 w 266509"/>
                <a:gd name="connsiteY410" fmla="*/ 61722 h 176498"/>
                <a:gd name="connsiteX411" fmla="*/ 219170 w 266509"/>
                <a:gd name="connsiteY411" fmla="*/ 62008 h 176498"/>
                <a:gd name="connsiteX412" fmla="*/ 219170 w 266509"/>
                <a:gd name="connsiteY412" fmla="*/ 62674 h 176498"/>
                <a:gd name="connsiteX413" fmla="*/ 218884 w 266509"/>
                <a:gd name="connsiteY413" fmla="*/ 62960 h 176498"/>
                <a:gd name="connsiteX414" fmla="*/ 219170 w 266509"/>
                <a:gd name="connsiteY414" fmla="*/ 63627 h 176498"/>
                <a:gd name="connsiteX415" fmla="*/ 218884 w 266509"/>
                <a:gd name="connsiteY415" fmla="*/ 64294 h 176498"/>
                <a:gd name="connsiteX416" fmla="*/ 218599 w 266509"/>
                <a:gd name="connsiteY416" fmla="*/ 64294 h 176498"/>
                <a:gd name="connsiteX417" fmla="*/ 218218 w 266509"/>
                <a:gd name="connsiteY417" fmla="*/ 64960 h 176498"/>
                <a:gd name="connsiteX418" fmla="*/ 218599 w 266509"/>
                <a:gd name="connsiteY418" fmla="*/ 64960 h 176498"/>
                <a:gd name="connsiteX419" fmla="*/ 218218 w 266509"/>
                <a:gd name="connsiteY419" fmla="*/ 64960 h 176498"/>
                <a:gd name="connsiteX420" fmla="*/ 218218 w 266509"/>
                <a:gd name="connsiteY420" fmla="*/ 65342 h 176498"/>
                <a:gd name="connsiteX421" fmla="*/ 218599 w 266509"/>
                <a:gd name="connsiteY421" fmla="*/ 65913 h 176498"/>
                <a:gd name="connsiteX422" fmla="*/ 218599 w 266509"/>
                <a:gd name="connsiteY422" fmla="*/ 66294 h 176498"/>
                <a:gd name="connsiteX423" fmla="*/ 217932 w 266509"/>
                <a:gd name="connsiteY423" fmla="*/ 66961 h 176498"/>
                <a:gd name="connsiteX424" fmla="*/ 217932 w 266509"/>
                <a:gd name="connsiteY424" fmla="*/ 67246 h 176498"/>
                <a:gd name="connsiteX425" fmla="*/ 217551 w 266509"/>
                <a:gd name="connsiteY425" fmla="*/ 67246 h 176498"/>
                <a:gd name="connsiteX426" fmla="*/ 217551 w 266509"/>
                <a:gd name="connsiteY426" fmla="*/ 67627 h 176498"/>
                <a:gd name="connsiteX427" fmla="*/ 217265 w 266509"/>
                <a:gd name="connsiteY427" fmla="*/ 67627 h 176498"/>
                <a:gd name="connsiteX428" fmla="*/ 217265 w 266509"/>
                <a:gd name="connsiteY428" fmla="*/ 67913 h 176498"/>
                <a:gd name="connsiteX429" fmla="*/ 216884 w 266509"/>
                <a:gd name="connsiteY429" fmla="*/ 67913 h 176498"/>
                <a:gd name="connsiteX430" fmla="*/ 216884 w 266509"/>
                <a:gd name="connsiteY430" fmla="*/ 68580 h 176498"/>
                <a:gd name="connsiteX431" fmla="*/ 216599 w 266509"/>
                <a:gd name="connsiteY431" fmla="*/ 68866 h 176498"/>
                <a:gd name="connsiteX432" fmla="*/ 216599 w 266509"/>
                <a:gd name="connsiteY432" fmla="*/ 69247 h 176498"/>
                <a:gd name="connsiteX433" fmla="*/ 216217 w 266509"/>
                <a:gd name="connsiteY433" fmla="*/ 69532 h 176498"/>
                <a:gd name="connsiteX434" fmla="*/ 216599 w 266509"/>
                <a:gd name="connsiteY434" fmla="*/ 69914 h 176498"/>
                <a:gd name="connsiteX435" fmla="*/ 216217 w 266509"/>
                <a:gd name="connsiteY435" fmla="*/ 70580 h 176498"/>
                <a:gd name="connsiteX436" fmla="*/ 216217 w 266509"/>
                <a:gd name="connsiteY436" fmla="*/ 72199 h 176498"/>
                <a:gd name="connsiteX437" fmla="*/ 215932 w 266509"/>
                <a:gd name="connsiteY437" fmla="*/ 72199 h 176498"/>
                <a:gd name="connsiteX438" fmla="*/ 215932 w 266509"/>
                <a:gd name="connsiteY438" fmla="*/ 73819 h 176498"/>
                <a:gd name="connsiteX439" fmla="*/ 215646 w 266509"/>
                <a:gd name="connsiteY439" fmla="*/ 74486 h 176498"/>
                <a:gd name="connsiteX440" fmla="*/ 215646 w 266509"/>
                <a:gd name="connsiteY440" fmla="*/ 78105 h 176498"/>
                <a:gd name="connsiteX441" fmla="*/ 215932 w 266509"/>
                <a:gd name="connsiteY441" fmla="*/ 79057 h 176498"/>
                <a:gd name="connsiteX442" fmla="*/ 217551 w 266509"/>
                <a:gd name="connsiteY442" fmla="*/ 80772 h 176498"/>
                <a:gd name="connsiteX443" fmla="*/ 218599 w 266509"/>
                <a:gd name="connsiteY443" fmla="*/ 81058 h 176498"/>
                <a:gd name="connsiteX444" fmla="*/ 219266 w 266509"/>
                <a:gd name="connsiteY444" fmla="*/ 82391 h 176498"/>
                <a:gd name="connsiteX445" fmla="*/ 219837 w 266509"/>
                <a:gd name="connsiteY445" fmla="*/ 83058 h 176498"/>
                <a:gd name="connsiteX446" fmla="*/ 221171 w 266509"/>
                <a:gd name="connsiteY446" fmla="*/ 83344 h 176498"/>
                <a:gd name="connsiteX447" fmla="*/ 221552 w 266509"/>
                <a:gd name="connsiteY447" fmla="*/ 84011 h 176498"/>
                <a:gd name="connsiteX448" fmla="*/ 222218 w 266509"/>
                <a:gd name="connsiteY448" fmla="*/ 84296 h 176498"/>
                <a:gd name="connsiteX449" fmla="*/ 222218 w 266509"/>
                <a:gd name="connsiteY449" fmla="*/ 84677 h 176498"/>
                <a:gd name="connsiteX450" fmla="*/ 222790 w 266509"/>
                <a:gd name="connsiteY450" fmla="*/ 86011 h 176498"/>
                <a:gd name="connsiteX451" fmla="*/ 222790 w 266509"/>
                <a:gd name="connsiteY451" fmla="*/ 86677 h 176498"/>
                <a:gd name="connsiteX452" fmla="*/ 232029 w 266509"/>
                <a:gd name="connsiteY452" fmla="*/ 93154 h 176498"/>
                <a:gd name="connsiteX453" fmla="*/ 232982 w 266509"/>
                <a:gd name="connsiteY453" fmla="*/ 93536 h 176498"/>
                <a:gd name="connsiteX454" fmla="*/ 234982 w 266509"/>
                <a:gd name="connsiteY454" fmla="*/ 93821 h 176498"/>
                <a:gd name="connsiteX455" fmla="*/ 236315 w 266509"/>
                <a:gd name="connsiteY455" fmla="*/ 93821 h 176498"/>
                <a:gd name="connsiteX456" fmla="*/ 236601 w 266509"/>
                <a:gd name="connsiteY456" fmla="*/ 92869 h 176498"/>
                <a:gd name="connsiteX457" fmla="*/ 237934 w 266509"/>
                <a:gd name="connsiteY457" fmla="*/ 92869 h 176498"/>
                <a:gd name="connsiteX458" fmla="*/ 238220 w 266509"/>
                <a:gd name="connsiteY458" fmla="*/ 92202 h 176498"/>
                <a:gd name="connsiteX459" fmla="*/ 238601 w 266509"/>
                <a:gd name="connsiteY459" fmla="*/ 91916 h 176498"/>
                <a:gd name="connsiteX460" fmla="*/ 238601 w 266509"/>
                <a:gd name="connsiteY460" fmla="*/ 91249 h 176498"/>
                <a:gd name="connsiteX461" fmla="*/ 238887 w 266509"/>
                <a:gd name="connsiteY461" fmla="*/ 91249 h 176498"/>
                <a:gd name="connsiteX462" fmla="*/ 239554 w 266509"/>
                <a:gd name="connsiteY462" fmla="*/ 90583 h 176498"/>
                <a:gd name="connsiteX463" fmla="*/ 239935 w 266509"/>
                <a:gd name="connsiteY463" fmla="*/ 90583 h 176498"/>
                <a:gd name="connsiteX464" fmla="*/ 239935 w 266509"/>
                <a:gd name="connsiteY464" fmla="*/ 90202 h 176498"/>
                <a:gd name="connsiteX465" fmla="*/ 240887 w 266509"/>
                <a:gd name="connsiteY465" fmla="*/ 89916 h 176498"/>
                <a:gd name="connsiteX466" fmla="*/ 241840 w 266509"/>
                <a:gd name="connsiteY466" fmla="*/ 89916 h 176498"/>
                <a:gd name="connsiteX467" fmla="*/ 243173 w 266509"/>
                <a:gd name="connsiteY467" fmla="*/ 89249 h 176498"/>
                <a:gd name="connsiteX468" fmla="*/ 243459 w 266509"/>
                <a:gd name="connsiteY468" fmla="*/ 89249 h 176498"/>
                <a:gd name="connsiteX469" fmla="*/ 245459 w 266509"/>
                <a:gd name="connsiteY469" fmla="*/ 87630 h 176498"/>
                <a:gd name="connsiteX470" fmla="*/ 246126 w 266509"/>
                <a:gd name="connsiteY470" fmla="*/ 86963 h 176498"/>
                <a:gd name="connsiteX471" fmla="*/ 246793 w 266509"/>
                <a:gd name="connsiteY471" fmla="*/ 87249 h 176498"/>
                <a:gd name="connsiteX472" fmla="*/ 246793 w 266509"/>
                <a:gd name="connsiteY472" fmla="*/ 86296 h 176498"/>
                <a:gd name="connsiteX473" fmla="*/ 247745 w 266509"/>
                <a:gd name="connsiteY473" fmla="*/ 84963 h 176498"/>
                <a:gd name="connsiteX474" fmla="*/ 247745 w 266509"/>
                <a:gd name="connsiteY474" fmla="*/ 83725 h 176498"/>
                <a:gd name="connsiteX475" fmla="*/ 248412 w 266509"/>
                <a:gd name="connsiteY475" fmla="*/ 83058 h 176498"/>
                <a:gd name="connsiteX476" fmla="*/ 248793 w 266509"/>
                <a:gd name="connsiteY476" fmla="*/ 82391 h 176498"/>
                <a:gd name="connsiteX477" fmla="*/ 248412 w 266509"/>
                <a:gd name="connsiteY477" fmla="*/ 82391 h 176498"/>
                <a:gd name="connsiteX478" fmla="*/ 248412 w 266509"/>
                <a:gd name="connsiteY478" fmla="*/ 82010 h 176498"/>
                <a:gd name="connsiteX479" fmla="*/ 248793 w 266509"/>
                <a:gd name="connsiteY479" fmla="*/ 81724 h 176498"/>
                <a:gd name="connsiteX480" fmla="*/ 249079 w 266509"/>
                <a:gd name="connsiteY480" fmla="*/ 80391 h 176498"/>
                <a:gd name="connsiteX481" fmla="*/ 249746 w 266509"/>
                <a:gd name="connsiteY481" fmla="*/ 80105 h 176498"/>
                <a:gd name="connsiteX482" fmla="*/ 250031 w 266509"/>
                <a:gd name="connsiteY482" fmla="*/ 79439 h 176498"/>
                <a:gd name="connsiteX483" fmla="*/ 250412 w 266509"/>
                <a:gd name="connsiteY483" fmla="*/ 79057 h 176498"/>
                <a:gd name="connsiteX484" fmla="*/ 250412 w 266509"/>
                <a:gd name="connsiteY484" fmla="*/ 78105 h 176498"/>
                <a:gd name="connsiteX485" fmla="*/ 251079 w 266509"/>
                <a:gd name="connsiteY485" fmla="*/ 78105 h 176498"/>
                <a:gd name="connsiteX486" fmla="*/ 252317 w 266509"/>
                <a:gd name="connsiteY486" fmla="*/ 75438 h 176498"/>
                <a:gd name="connsiteX487" fmla="*/ 260223 w 266509"/>
                <a:gd name="connsiteY487" fmla="*/ 75438 h 176498"/>
                <a:gd name="connsiteX488" fmla="*/ 259937 w 266509"/>
                <a:gd name="connsiteY488" fmla="*/ 76105 h 176498"/>
                <a:gd name="connsiteX489" fmla="*/ 258223 w 266509"/>
                <a:gd name="connsiteY489" fmla="*/ 77819 h 176498"/>
                <a:gd name="connsiteX490" fmla="*/ 257270 w 266509"/>
                <a:gd name="connsiteY490" fmla="*/ 78105 h 176498"/>
                <a:gd name="connsiteX491" fmla="*/ 256984 w 266509"/>
                <a:gd name="connsiteY491" fmla="*/ 78391 h 176498"/>
                <a:gd name="connsiteX492" fmla="*/ 256984 w 266509"/>
                <a:gd name="connsiteY492" fmla="*/ 78772 h 176498"/>
                <a:gd name="connsiteX493" fmla="*/ 257937 w 266509"/>
                <a:gd name="connsiteY493" fmla="*/ 79057 h 176498"/>
                <a:gd name="connsiteX494" fmla="*/ 258223 w 266509"/>
                <a:gd name="connsiteY494" fmla="*/ 79439 h 176498"/>
                <a:gd name="connsiteX495" fmla="*/ 258890 w 266509"/>
                <a:gd name="connsiteY495" fmla="*/ 79724 h 176498"/>
                <a:gd name="connsiteX496" fmla="*/ 259556 w 266509"/>
                <a:gd name="connsiteY496" fmla="*/ 80772 h 176498"/>
                <a:gd name="connsiteX497" fmla="*/ 261175 w 266509"/>
                <a:gd name="connsiteY497" fmla="*/ 81058 h 176498"/>
                <a:gd name="connsiteX498" fmla="*/ 261842 w 266509"/>
                <a:gd name="connsiteY498" fmla="*/ 81724 h 176498"/>
                <a:gd name="connsiteX499" fmla="*/ 262890 w 266509"/>
                <a:gd name="connsiteY499" fmla="*/ 83344 h 176498"/>
                <a:gd name="connsiteX500" fmla="*/ 263557 w 266509"/>
                <a:gd name="connsiteY500" fmla="*/ 85344 h 176498"/>
                <a:gd name="connsiteX501" fmla="*/ 263842 w 266509"/>
                <a:gd name="connsiteY501" fmla="*/ 86011 h 176498"/>
                <a:gd name="connsiteX502" fmla="*/ 263842 w 266509"/>
                <a:gd name="connsiteY502" fmla="*/ 86677 h 176498"/>
                <a:gd name="connsiteX503" fmla="*/ 261842 w 266509"/>
                <a:gd name="connsiteY503" fmla="*/ 88582 h 176498"/>
                <a:gd name="connsiteX504" fmla="*/ 261175 w 266509"/>
                <a:gd name="connsiteY504" fmla="*/ 89916 h 176498"/>
                <a:gd name="connsiteX505" fmla="*/ 260890 w 266509"/>
                <a:gd name="connsiteY505" fmla="*/ 90868 h 176498"/>
                <a:gd name="connsiteX506" fmla="*/ 260890 w 266509"/>
                <a:gd name="connsiteY506" fmla="*/ 92869 h 176498"/>
                <a:gd name="connsiteX507" fmla="*/ 266509 w 266509"/>
                <a:gd name="connsiteY507" fmla="*/ 91535 h 176498"/>
                <a:gd name="connsiteX508" fmla="*/ 266129 w 266509"/>
                <a:gd name="connsiteY508" fmla="*/ 91916 h 176498"/>
                <a:gd name="connsiteX509" fmla="*/ 265843 w 266509"/>
                <a:gd name="connsiteY509" fmla="*/ 94869 h 176498"/>
                <a:gd name="connsiteX510" fmla="*/ 265462 w 266509"/>
                <a:gd name="connsiteY510" fmla="*/ 96107 h 176498"/>
                <a:gd name="connsiteX511" fmla="*/ 265462 w 266509"/>
                <a:gd name="connsiteY511" fmla="*/ 98107 h 176498"/>
                <a:gd name="connsiteX512" fmla="*/ 265176 w 266509"/>
                <a:gd name="connsiteY512" fmla="*/ 98489 h 176498"/>
                <a:gd name="connsiteX513" fmla="*/ 264509 w 266509"/>
                <a:gd name="connsiteY513" fmla="*/ 99727 h 176498"/>
                <a:gd name="connsiteX514" fmla="*/ 264509 w 266509"/>
                <a:gd name="connsiteY514" fmla="*/ 100393 h 176498"/>
                <a:gd name="connsiteX515" fmla="*/ 264128 w 266509"/>
                <a:gd name="connsiteY515" fmla="*/ 100393 h 176498"/>
                <a:gd name="connsiteX516" fmla="*/ 264509 w 266509"/>
                <a:gd name="connsiteY516" fmla="*/ 100774 h 176498"/>
                <a:gd name="connsiteX517" fmla="*/ 264509 w 266509"/>
                <a:gd name="connsiteY517" fmla="*/ 101060 h 176498"/>
                <a:gd name="connsiteX518" fmla="*/ 264128 w 266509"/>
                <a:gd name="connsiteY518" fmla="*/ 101441 h 176498"/>
                <a:gd name="connsiteX519" fmla="*/ 264128 w 266509"/>
                <a:gd name="connsiteY519" fmla="*/ 101727 h 176498"/>
                <a:gd name="connsiteX520" fmla="*/ 263842 w 266509"/>
                <a:gd name="connsiteY520" fmla="*/ 101727 h 176498"/>
                <a:gd name="connsiteX521" fmla="*/ 263842 w 266509"/>
                <a:gd name="connsiteY521" fmla="*/ 102394 h 176498"/>
                <a:gd name="connsiteX522" fmla="*/ 263176 w 266509"/>
                <a:gd name="connsiteY522" fmla="*/ 103346 h 176498"/>
                <a:gd name="connsiteX523" fmla="*/ 263557 w 266509"/>
                <a:gd name="connsiteY523" fmla="*/ 104394 h 176498"/>
                <a:gd name="connsiteX524" fmla="*/ 261842 w 266509"/>
                <a:gd name="connsiteY524" fmla="*/ 106013 h 176498"/>
                <a:gd name="connsiteX525" fmla="*/ 261557 w 266509"/>
                <a:gd name="connsiteY525" fmla="*/ 106966 h 176498"/>
                <a:gd name="connsiteX526" fmla="*/ 260890 w 266509"/>
                <a:gd name="connsiteY526" fmla="*/ 107632 h 176498"/>
                <a:gd name="connsiteX527" fmla="*/ 260890 w 266509"/>
                <a:gd name="connsiteY527" fmla="*/ 107918 h 176498"/>
                <a:gd name="connsiteX528" fmla="*/ 261557 w 266509"/>
                <a:gd name="connsiteY528" fmla="*/ 109918 h 176498"/>
                <a:gd name="connsiteX529" fmla="*/ 261842 w 266509"/>
                <a:gd name="connsiteY529" fmla="*/ 111538 h 176498"/>
                <a:gd name="connsiteX530" fmla="*/ 262223 w 266509"/>
                <a:gd name="connsiteY530" fmla="*/ 111919 h 176498"/>
                <a:gd name="connsiteX531" fmla="*/ 261557 w 266509"/>
                <a:gd name="connsiteY531" fmla="*/ 113252 h 176498"/>
                <a:gd name="connsiteX532" fmla="*/ 260890 w 266509"/>
                <a:gd name="connsiteY532" fmla="*/ 113538 h 176498"/>
                <a:gd name="connsiteX533" fmla="*/ 260604 w 266509"/>
                <a:gd name="connsiteY533" fmla="*/ 114205 h 176498"/>
                <a:gd name="connsiteX534" fmla="*/ 260604 w 266509"/>
                <a:gd name="connsiteY534" fmla="*/ 116491 h 176498"/>
                <a:gd name="connsiteX535" fmla="*/ 261175 w 266509"/>
                <a:gd name="connsiteY535" fmla="*/ 118491 h 176498"/>
                <a:gd name="connsiteX536" fmla="*/ 261175 w 266509"/>
                <a:gd name="connsiteY536" fmla="*/ 119158 h 176498"/>
                <a:gd name="connsiteX537" fmla="*/ 260890 w 266509"/>
                <a:gd name="connsiteY537" fmla="*/ 119729 h 176498"/>
                <a:gd name="connsiteX538" fmla="*/ 261175 w 266509"/>
                <a:gd name="connsiteY538" fmla="*/ 120777 h 176498"/>
                <a:gd name="connsiteX539" fmla="*/ 261175 w 266509"/>
                <a:gd name="connsiteY539" fmla="*/ 121729 h 176498"/>
                <a:gd name="connsiteX540" fmla="*/ 261842 w 266509"/>
                <a:gd name="connsiteY540" fmla="*/ 123063 h 176498"/>
                <a:gd name="connsiteX541" fmla="*/ 261557 w 266509"/>
                <a:gd name="connsiteY541" fmla="*/ 124016 h 176498"/>
                <a:gd name="connsiteX542" fmla="*/ 261557 w 266509"/>
                <a:gd name="connsiteY542" fmla="*/ 126682 h 176498"/>
                <a:gd name="connsiteX543" fmla="*/ 261842 w 266509"/>
                <a:gd name="connsiteY543" fmla="*/ 127349 h 176498"/>
                <a:gd name="connsiteX544" fmla="*/ 261842 w 266509"/>
                <a:gd name="connsiteY544" fmla="*/ 127635 h 176498"/>
                <a:gd name="connsiteX545" fmla="*/ 260890 w 266509"/>
                <a:gd name="connsiteY545" fmla="*/ 128302 h 176498"/>
                <a:gd name="connsiteX546" fmla="*/ 261175 w 266509"/>
                <a:gd name="connsiteY546" fmla="*/ 129921 h 176498"/>
                <a:gd name="connsiteX547" fmla="*/ 260604 w 266509"/>
                <a:gd name="connsiteY547" fmla="*/ 130969 h 176498"/>
                <a:gd name="connsiteX548" fmla="*/ 260890 w 266509"/>
                <a:gd name="connsiteY548" fmla="*/ 130969 h 176498"/>
                <a:gd name="connsiteX549" fmla="*/ 260890 w 266509"/>
                <a:gd name="connsiteY549" fmla="*/ 131540 h 176498"/>
                <a:gd name="connsiteX550" fmla="*/ 259937 w 266509"/>
                <a:gd name="connsiteY550" fmla="*/ 131921 h 176498"/>
                <a:gd name="connsiteX551" fmla="*/ 259556 w 266509"/>
                <a:gd name="connsiteY551" fmla="*/ 133255 h 176498"/>
                <a:gd name="connsiteX552" fmla="*/ 259937 w 266509"/>
                <a:gd name="connsiteY552" fmla="*/ 134207 h 176498"/>
                <a:gd name="connsiteX553" fmla="*/ 258604 w 266509"/>
                <a:gd name="connsiteY553" fmla="*/ 136208 h 176498"/>
                <a:gd name="connsiteX554" fmla="*/ 258223 w 266509"/>
                <a:gd name="connsiteY554" fmla="*/ 136493 h 176498"/>
                <a:gd name="connsiteX555" fmla="*/ 258223 w 266509"/>
                <a:gd name="connsiteY555" fmla="*/ 137446 h 176498"/>
                <a:gd name="connsiteX556" fmla="*/ 257270 w 266509"/>
                <a:gd name="connsiteY556" fmla="*/ 138113 h 176498"/>
                <a:gd name="connsiteX557" fmla="*/ 256318 w 266509"/>
                <a:gd name="connsiteY557" fmla="*/ 139827 h 176498"/>
                <a:gd name="connsiteX558" fmla="*/ 255937 w 266509"/>
                <a:gd name="connsiteY558" fmla="*/ 140113 h 176498"/>
                <a:gd name="connsiteX559" fmla="*/ 255937 w 266509"/>
                <a:gd name="connsiteY559" fmla="*/ 140398 h 176498"/>
                <a:gd name="connsiteX560" fmla="*/ 255270 w 266509"/>
                <a:gd name="connsiteY560" fmla="*/ 141446 h 176498"/>
                <a:gd name="connsiteX561" fmla="*/ 254984 w 266509"/>
                <a:gd name="connsiteY561" fmla="*/ 142113 h 176498"/>
                <a:gd name="connsiteX562" fmla="*/ 254317 w 266509"/>
                <a:gd name="connsiteY562" fmla="*/ 142399 h 176498"/>
                <a:gd name="connsiteX563" fmla="*/ 253651 w 266509"/>
                <a:gd name="connsiteY563" fmla="*/ 143066 h 176498"/>
                <a:gd name="connsiteX564" fmla="*/ 253651 w 266509"/>
                <a:gd name="connsiteY564" fmla="*/ 144399 h 176498"/>
                <a:gd name="connsiteX565" fmla="*/ 253365 w 266509"/>
                <a:gd name="connsiteY565" fmla="*/ 144399 h 176498"/>
                <a:gd name="connsiteX566" fmla="*/ 253651 w 266509"/>
                <a:gd name="connsiteY566" fmla="*/ 144685 h 176498"/>
                <a:gd name="connsiteX567" fmla="*/ 252984 w 266509"/>
                <a:gd name="connsiteY567" fmla="*/ 145351 h 176498"/>
                <a:gd name="connsiteX568" fmla="*/ 253651 w 266509"/>
                <a:gd name="connsiteY568" fmla="*/ 145733 h 176498"/>
                <a:gd name="connsiteX569" fmla="*/ 253651 w 266509"/>
                <a:gd name="connsiteY569" fmla="*/ 146304 h 176498"/>
                <a:gd name="connsiteX570" fmla="*/ 254317 w 266509"/>
                <a:gd name="connsiteY570" fmla="*/ 146971 h 176498"/>
                <a:gd name="connsiteX571" fmla="*/ 254699 w 266509"/>
                <a:gd name="connsiteY571" fmla="*/ 148018 h 176498"/>
                <a:gd name="connsiteX572" fmla="*/ 254699 w 266509"/>
                <a:gd name="connsiteY572" fmla="*/ 148971 h 176498"/>
                <a:gd name="connsiteX573" fmla="*/ 254984 w 266509"/>
                <a:gd name="connsiteY573" fmla="*/ 149923 h 176498"/>
                <a:gd name="connsiteX574" fmla="*/ 254984 w 266509"/>
                <a:gd name="connsiteY574" fmla="*/ 151638 h 176498"/>
                <a:gd name="connsiteX575" fmla="*/ 255937 w 266509"/>
                <a:gd name="connsiteY575" fmla="*/ 152210 h 176498"/>
                <a:gd name="connsiteX576" fmla="*/ 255937 w 266509"/>
                <a:gd name="connsiteY576" fmla="*/ 152591 h 176498"/>
                <a:gd name="connsiteX577" fmla="*/ 256984 w 266509"/>
                <a:gd name="connsiteY577" fmla="*/ 153543 h 176498"/>
                <a:gd name="connsiteX578" fmla="*/ 257270 w 266509"/>
                <a:gd name="connsiteY578" fmla="*/ 155543 h 176498"/>
                <a:gd name="connsiteX579" fmla="*/ 257270 w 266509"/>
                <a:gd name="connsiteY579" fmla="*/ 156877 h 176498"/>
                <a:gd name="connsiteX580" fmla="*/ 256604 w 266509"/>
                <a:gd name="connsiteY580" fmla="*/ 158210 h 176498"/>
                <a:gd name="connsiteX581" fmla="*/ 255937 w 266509"/>
                <a:gd name="connsiteY581" fmla="*/ 158496 h 176498"/>
                <a:gd name="connsiteX582" fmla="*/ 255651 w 266509"/>
                <a:gd name="connsiteY582" fmla="*/ 158496 h 176498"/>
                <a:gd name="connsiteX583" fmla="*/ 254317 w 266509"/>
                <a:gd name="connsiteY583" fmla="*/ 160782 h 176498"/>
                <a:gd name="connsiteX584" fmla="*/ 254032 w 266509"/>
                <a:gd name="connsiteY584" fmla="*/ 162401 h 176498"/>
                <a:gd name="connsiteX585" fmla="*/ 253365 w 266509"/>
                <a:gd name="connsiteY585" fmla="*/ 163449 h 176498"/>
                <a:gd name="connsiteX586" fmla="*/ 252317 w 266509"/>
                <a:gd name="connsiteY586" fmla="*/ 163735 h 176498"/>
                <a:gd name="connsiteX587" fmla="*/ 252032 w 266509"/>
                <a:gd name="connsiteY587" fmla="*/ 164401 h 176498"/>
                <a:gd name="connsiteX588" fmla="*/ 251365 w 266509"/>
                <a:gd name="connsiteY588" fmla="*/ 164687 h 176498"/>
                <a:gd name="connsiteX589" fmla="*/ 250698 w 266509"/>
                <a:gd name="connsiteY589" fmla="*/ 165735 h 176498"/>
                <a:gd name="connsiteX590" fmla="*/ 250412 w 266509"/>
                <a:gd name="connsiteY590" fmla="*/ 166402 h 176498"/>
                <a:gd name="connsiteX591" fmla="*/ 243840 w 266509"/>
                <a:gd name="connsiteY591" fmla="*/ 172974 h 176498"/>
                <a:gd name="connsiteX592" fmla="*/ 243459 w 266509"/>
                <a:gd name="connsiteY592" fmla="*/ 172974 h 176498"/>
                <a:gd name="connsiteX593" fmla="*/ 240221 w 266509"/>
                <a:gd name="connsiteY593" fmla="*/ 175260 h 176498"/>
                <a:gd name="connsiteX594" fmla="*/ 238220 w 266509"/>
                <a:gd name="connsiteY594" fmla="*/ 176213 h 176498"/>
                <a:gd name="connsiteX595" fmla="*/ 235934 w 266509"/>
                <a:gd name="connsiteY595" fmla="*/ 176498 h 176498"/>
                <a:gd name="connsiteX596" fmla="*/ 232315 w 266509"/>
                <a:gd name="connsiteY596" fmla="*/ 176498 h 176498"/>
                <a:gd name="connsiteX597" fmla="*/ 231077 w 266509"/>
                <a:gd name="connsiteY597" fmla="*/ 175927 h 176498"/>
                <a:gd name="connsiteX598" fmla="*/ 230410 w 266509"/>
                <a:gd name="connsiteY598" fmla="*/ 175260 h 176498"/>
                <a:gd name="connsiteX599" fmla="*/ 228409 w 266509"/>
                <a:gd name="connsiteY599" fmla="*/ 172593 h 176498"/>
                <a:gd name="connsiteX600" fmla="*/ 228409 w 266509"/>
                <a:gd name="connsiteY600" fmla="*/ 172307 h 176498"/>
                <a:gd name="connsiteX601" fmla="*/ 227743 w 266509"/>
                <a:gd name="connsiteY601" fmla="*/ 172593 h 176498"/>
                <a:gd name="connsiteX602" fmla="*/ 227457 w 266509"/>
                <a:gd name="connsiteY602" fmla="*/ 171641 h 176498"/>
                <a:gd name="connsiteX603" fmla="*/ 226124 w 266509"/>
                <a:gd name="connsiteY603" fmla="*/ 169640 h 176498"/>
                <a:gd name="connsiteX604" fmla="*/ 223171 w 266509"/>
                <a:gd name="connsiteY604" fmla="*/ 166688 h 176498"/>
                <a:gd name="connsiteX605" fmla="*/ 210693 w 266509"/>
                <a:gd name="connsiteY605" fmla="*/ 162401 h 176498"/>
                <a:gd name="connsiteX606" fmla="*/ 206788 w 266509"/>
                <a:gd name="connsiteY606" fmla="*/ 162116 h 176498"/>
                <a:gd name="connsiteX607" fmla="*/ 202121 w 266509"/>
                <a:gd name="connsiteY607" fmla="*/ 158210 h 176498"/>
                <a:gd name="connsiteX608" fmla="*/ 199834 w 266509"/>
                <a:gd name="connsiteY608" fmla="*/ 156496 h 176498"/>
                <a:gd name="connsiteX609" fmla="*/ 197549 w 266509"/>
                <a:gd name="connsiteY609" fmla="*/ 155829 h 176498"/>
                <a:gd name="connsiteX610" fmla="*/ 195548 w 266509"/>
                <a:gd name="connsiteY610" fmla="*/ 155543 h 176498"/>
                <a:gd name="connsiteX611" fmla="*/ 192596 w 266509"/>
                <a:gd name="connsiteY611" fmla="*/ 155543 h 176498"/>
                <a:gd name="connsiteX612" fmla="*/ 188690 w 266509"/>
                <a:gd name="connsiteY612" fmla="*/ 152591 h 176498"/>
                <a:gd name="connsiteX613" fmla="*/ 187738 w 266509"/>
                <a:gd name="connsiteY613" fmla="*/ 152591 h 176498"/>
                <a:gd name="connsiteX614" fmla="*/ 187357 w 266509"/>
                <a:gd name="connsiteY614" fmla="*/ 152210 h 176498"/>
                <a:gd name="connsiteX615" fmla="*/ 186404 w 266509"/>
                <a:gd name="connsiteY615" fmla="*/ 152210 h 176498"/>
                <a:gd name="connsiteX616" fmla="*/ 184785 w 266509"/>
                <a:gd name="connsiteY616" fmla="*/ 151257 h 176498"/>
                <a:gd name="connsiteX617" fmla="*/ 178879 w 266509"/>
                <a:gd name="connsiteY617" fmla="*/ 151257 h 176498"/>
                <a:gd name="connsiteX618" fmla="*/ 150304 w 266509"/>
                <a:gd name="connsiteY618" fmla="*/ 157163 h 176498"/>
                <a:gd name="connsiteX619" fmla="*/ 149352 w 266509"/>
                <a:gd name="connsiteY619" fmla="*/ 157543 h 176498"/>
                <a:gd name="connsiteX620" fmla="*/ 149352 w 266509"/>
                <a:gd name="connsiteY620" fmla="*/ 158210 h 176498"/>
                <a:gd name="connsiteX621" fmla="*/ 148685 w 266509"/>
                <a:gd name="connsiteY621" fmla="*/ 158210 h 176498"/>
                <a:gd name="connsiteX622" fmla="*/ 148304 w 266509"/>
                <a:gd name="connsiteY622" fmla="*/ 158782 h 176498"/>
                <a:gd name="connsiteX623" fmla="*/ 128683 w 266509"/>
                <a:gd name="connsiteY623" fmla="*/ 155829 h 176498"/>
                <a:gd name="connsiteX624" fmla="*/ 112204 w 266509"/>
                <a:gd name="connsiteY624" fmla="*/ 153543 h 176498"/>
                <a:gd name="connsiteX625" fmla="*/ 108680 w 266509"/>
                <a:gd name="connsiteY625" fmla="*/ 152591 h 176498"/>
                <a:gd name="connsiteX626" fmla="*/ 91250 w 266509"/>
                <a:gd name="connsiteY626" fmla="*/ 151257 h 176498"/>
                <a:gd name="connsiteX627" fmla="*/ 89630 w 266509"/>
                <a:gd name="connsiteY627" fmla="*/ 150971 h 176498"/>
                <a:gd name="connsiteX628" fmla="*/ 85058 w 266509"/>
                <a:gd name="connsiteY628" fmla="*/ 149923 h 176498"/>
                <a:gd name="connsiteX629" fmla="*/ 78772 w 266509"/>
                <a:gd name="connsiteY629" fmla="*/ 149638 h 176498"/>
                <a:gd name="connsiteX630" fmla="*/ 78105 w 266509"/>
                <a:gd name="connsiteY630" fmla="*/ 149257 h 176498"/>
                <a:gd name="connsiteX631" fmla="*/ 75533 w 266509"/>
                <a:gd name="connsiteY631" fmla="*/ 148685 h 176498"/>
                <a:gd name="connsiteX632" fmla="*/ 67913 w 266509"/>
                <a:gd name="connsiteY632" fmla="*/ 147352 h 176498"/>
                <a:gd name="connsiteX633" fmla="*/ 60103 w 266509"/>
                <a:gd name="connsiteY633" fmla="*/ 142399 h 176498"/>
                <a:gd name="connsiteX634" fmla="*/ 53816 w 266509"/>
                <a:gd name="connsiteY634" fmla="*/ 138493 h 176498"/>
                <a:gd name="connsiteX635" fmla="*/ 53531 w 266509"/>
                <a:gd name="connsiteY635" fmla="*/ 138113 h 176498"/>
                <a:gd name="connsiteX636" fmla="*/ 52864 w 266509"/>
                <a:gd name="connsiteY636" fmla="*/ 136493 h 176498"/>
                <a:gd name="connsiteX637" fmla="*/ 52197 w 266509"/>
                <a:gd name="connsiteY637" fmla="*/ 136874 h 176498"/>
                <a:gd name="connsiteX638" fmla="*/ 52197 w 266509"/>
                <a:gd name="connsiteY638" fmla="*/ 135160 h 176498"/>
                <a:gd name="connsiteX639" fmla="*/ 51530 w 266509"/>
                <a:gd name="connsiteY639" fmla="*/ 131921 h 176498"/>
                <a:gd name="connsiteX640" fmla="*/ 55150 w 266509"/>
                <a:gd name="connsiteY640" fmla="*/ 124682 h 176498"/>
                <a:gd name="connsiteX641" fmla="*/ 52864 w 266509"/>
                <a:gd name="connsiteY641" fmla="*/ 120110 h 176498"/>
                <a:gd name="connsiteX642" fmla="*/ 49244 w 266509"/>
                <a:gd name="connsiteY642" fmla="*/ 116205 h 176498"/>
                <a:gd name="connsiteX643" fmla="*/ 47911 w 266509"/>
                <a:gd name="connsiteY643" fmla="*/ 113252 h 176498"/>
                <a:gd name="connsiteX644" fmla="*/ 47244 w 266509"/>
                <a:gd name="connsiteY644" fmla="*/ 109918 h 176498"/>
                <a:gd name="connsiteX645" fmla="*/ 46577 w 266509"/>
                <a:gd name="connsiteY645" fmla="*/ 109252 h 176498"/>
                <a:gd name="connsiteX646" fmla="*/ 44958 w 266509"/>
                <a:gd name="connsiteY646" fmla="*/ 107918 h 176498"/>
                <a:gd name="connsiteX647" fmla="*/ 42005 w 266509"/>
                <a:gd name="connsiteY647" fmla="*/ 107632 h 176498"/>
                <a:gd name="connsiteX648" fmla="*/ 40386 w 266509"/>
                <a:gd name="connsiteY648" fmla="*/ 102679 h 176498"/>
                <a:gd name="connsiteX649" fmla="*/ 39433 w 266509"/>
                <a:gd name="connsiteY649" fmla="*/ 101441 h 176498"/>
                <a:gd name="connsiteX650" fmla="*/ 38386 w 266509"/>
                <a:gd name="connsiteY650" fmla="*/ 98489 h 176498"/>
                <a:gd name="connsiteX651" fmla="*/ 37148 w 266509"/>
                <a:gd name="connsiteY651" fmla="*/ 96488 h 176498"/>
                <a:gd name="connsiteX652" fmla="*/ 32861 w 266509"/>
                <a:gd name="connsiteY652" fmla="*/ 95821 h 176498"/>
                <a:gd name="connsiteX653" fmla="*/ 29528 w 266509"/>
                <a:gd name="connsiteY653" fmla="*/ 95536 h 176498"/>
                <a:gd name="connsiteX654" fmla="*/ 29528 w 266509"/>
                <a:gd name="connsiteY654" fmla="*/ 92583 h 176498"/>
                <a:gd name="connsiteX655" fmla="*/ 30575 w 266509"/>
                <a:gd name="connsiteY655" fmla="*/ 89916 h 176498"/>
                <a:gd name="connsiteX656" fmla="*/ 30575 w 266509"/>
                <a:gd name="connsiteY656" fmla="*/ 86296 h 176498"/>
                <a:gd name="connsiteX657" fmla="*/ 30194 w 266509"/>
                <a:gd name="connsiteY657" fmla="*/ 84963 h 176498"/>
                <a:gd name="connsiteX658" fmla="*/ 29908 w 266509"/>
                <a:gd name="connsiteY658" fmla="*/ 84011 h 176498"/>
                <a:gd name="connsiteX659" fmla="*/ 29908 w 266509"/>
                <a:gd name="connsiteY659" fmla="*/ 83058 h 176498"/>
                <a:gd name="connsiteX660" fmla="*/ 28861 w 266509"/>
                <a:gd name="connsiteY660" fmla="*/ 81343 h 176498"/>
                <a:gd name="connsiteX661" fmla="*/ 28289 w 266509"/>
                <a:gd name="connsiteY661" fmla="*/ 80772 h 176498"/>
                <a:gd name="connsiteX662" fmla="*/ 27908 w 266509"/>
                <a:gd name="connsiteY662" fmla="*/ 79439 h 176498"/>
                <a:gd name="connsiteX663" fmla="*/ 27623 w 266509"/>
                <a:gd name="connsiteY663" fmla="*/ 77438 h 176498"/>
                <a:gd name="connsiteX664" fmla="*/ 26956 w 266509"/>
                <a:gd name="connsiteY664" fmla="*/ 77152 h 176498"/>
                <a:gd name="connsiteX665" fmla="*/ 25908 w 266509"/>
                <a:gd name="connsiteY665" fmla="*/ 76486 h 176498"/>
                <a:gd name="connsiteX666" fmla="*/ 23622 w 266509"/>
                <a:gd name="connsiteY666" fmla="*/ 76486 h 176498"/>
                <a:gd name="connsiteX667" fmla="*/ 22384 w 266509"/>
                <a:gd name="connsiteY667" fmla="*/ 77152 h 176498"/>
                <a:gd name="connsiteX668" fmla="*/ 21336 w 266509"/>
                <a:gd name="connsiteY668" fmla="*/ 78391 h 176498"/>
                <a:gd name="connsiteX669" fmla="*/ 17717 w 266509"/>
                <a:gd name="connsiteY669" fmla="*/ 78105 h 176498"/>
                <a:gd name="connsiteX670" fmla="*/ 16764 w 266509"/>
                <a:gd name="connsiteY670" fmla="*/ 78105 h 176498"/>
                <a:gd name="connsiteX671" fmla="*/ 16097 w 266509"/>
                <a:gd name="connsiteY671" fmla="*/ 78772 h 176498"/>
                <a:gd name="connsiteX672" fmla="*/ 14764 w 266509"/>
                <a:gd name="connsiteY672" fmla="*/ 79057 h 176498"/>
                <a:gd name="connsiteX673" fmla="*/ 11525 w 266509"/>
                <a:gd name="connsiteY673" fmla="*/ 78105 h 176498"/>
                <a:gd name="connsiteX674" fmla="*/ 6572 w 266509"/>
                <a:gd name="connsiteY674" fmla="*/ 77438 h 176498"/>
                <a:gd name="connsiteX675" fmla="*/ 2286 w 266509"/>
                <a:gd name="connsiteY675" fmla="*/ 76771 h 176498"/>
                <a:gd name="connsiteX676" fmla="*/ 1333 w 266509"/>
                <a:gd name="connsiteY676" fmla="*/ 76486 h 176498"/>
                <a:gd name="connsiteX677" fmla="*/ 0 w 266509"/>
                <a:gd name="connsiteY677" fmla="*/ 75152 h 176498"/>
                <a:gd name="connsiteX678" fmla="*/ 1048 w 266509"/>
                <a:gd name="connsiteY678" fmla="*/ 74486 h 176498"/>
                <a:gd name="connsiteX679" fmla="*/ 2000 w 266509"/>
                <a:gd name="connsiteY679" fmla="*/ 73152 h 176498"/>
                <a:gd name="connsiteX680" fmla="*/ 2667 w 266509"/>
                <a:gd name="connsiteY680" fmla="*/ 73533 h 176498"/>
                <a:gd name="connsiteX681" fmla="*/ 4000 w 266509"/>
                <a:gd name="connsiteY681" fmla="*/ 73152 h 176498"/>
                <a:gd name="connsiteX682" fmla="*/ 4667 w 266509"/>
                <a:gd name="connsiteY682" fmla="*/ 72866 h 176498"/>
                <a:gd name="connsiteX683" fmla="*/ 5906 w 266509"/>
                <a:gd name="connsiteY683" fmla="*/ 73152 h 176498"/>
                <a:gd name="connsiteX684" fmla="*/ 6287 w 266509"/>
                <a:gd name="connsiteY684" fmla="*/ 72866 h 176498"/>
                <a:gd name="connsiteX685" fmla="*/ 6572 w 266509"/>
                <a:gd name="connsiteY685" fmla="*/ 71818 h 176498"/>
                <a:gd name="connsiteX686" fmla="*/ 7620 w 266509"/>
                <a:gd name="connsiteY686" fmla="*/ 71247 h 176498"/>
                <a:gd name="connsiteX687" fmla="*/ 9239 w 266509"/>
                <a:gd name="connsiteY687" fmla="*/ 69914 h 176498"/>
                <a:gd name="connsiteX688" fmla="*/ 10192 w 266509"/>
                <a:gd name="connsiteY688" fmla="*/ 69247 h 176498"/>
                <a:gd name="connsiteX689" fmla="*/ 10192 w 266509"/>
                <a:gd name="connsiteY689" fmla="*/ 68580 h 176498"/>
                <a:gd name="connsiteX690" fmla="*/ 9906 w 266509"/>
                <a:gd name="connsiteY690" fmla="*/ 68294 h 176498"/>
                <a:gd name="connsiteX691" fmla="*/ 10192 w 266509"/>
                <a:gd name="connsiteY691" fmla="*/ 66961 h 176498"/>
                <a:gd name="connsiteX692" fmla="*/ 10192 w 266509"/>
                <a:gd name="connsiteY692" fmla="*/ 65342 h 176498"/>
                <a:gd name="connsiteX693" fmla="*/ 10858 w 266509"/>
                <a:gd name="connsiteY693" fmla="*/ 64008 h 176498"/>
                <a:gd name="connsiteX694" fmla="*/ 10858 w 266509"/>
                <a:gd name="connsiteY694" fmla="*/ 63341 h 176498"/>
                <a:gd name="connsiteX695" fmla="*/ 11144 w 266509"/>
                <a:gd name="connsiteY695" fmla="*/ 62674 h 176498"/>
                <a:gd name="connsiteX696" fmla="*/ 10858 w 266509"/>
                <a:gd name="connsiteY696" fmla="*/ 62389 h 176498"/>
                <a:gd name="connsiteX697" fmla="*/ 11525 w 266509"/>
                <a:gd name="connsiteY697" fmla="*/ 61722 h 176498"/>
                <a:gd name="connsiteX698" fmla="*/ 12192 w 266509"/>
                <a:gd name="connsiteY698" fmla="*/ 62008 h 176498"/>
                <a:gd name="connsiteX699" fmla="*/ 13145 w 266509"/>
                <a:gd name="connsiteY699" fmla="*/ 62389 h 176498"/>
                <a:gd name="connsiteX700" fmla="*/ 14764 w 266509"/>
                <a:gd name="connsiteY700" fmla="*/ 62674 h 176498"/>
                <a:gd name="connsiteX701" fmla="*/ 14764 w 266509"/>
                <a:gd name="connsiteY701" fmla="*/ 61722 h 176498"/>
                <a:gd name="connsiteX702" fmla="*/ 14478 w 266509"/>
                <a:gd name="connsiteY702" fmla="*/ 61055 h 176498"/>
                <a:gd name="connsiteX703" fmla="*/ 13811 w 266509"/>
                <a:gd name="connsiteY703" fmla="*/ 60674 h 176498"/>
                <a:gd name="connsiteX704" fmla="*/ 13525 w 266509"/>
                <a:gd name="connsiteY704" fmla="*/ 60389 h 176498"/>
                <a:gd name="connsiteX705" fmla="*/ 12478 w 266509"/>
                <a:gd name="connsiteY705" fmla="*/ 60389 h 176498"/>
                <a:gd name="connsiteX706" fmla="*/ 12192 w 266509"/>
                <a:gd name="connsiteY706" fmla="*/ 60007 h 176498"/>
                <a:gd name="connsiteX707" fmla="*/ 11525 w 266509"/>
                <a:gd name="connsiteY707" fmla="*/ 60007 h 176498"/>
                <a:gd name="connsiteX708" fmla="*/ 11144 w 266509"/>
                <a:gd name="connsiteY708" fmla="*/ 59722 h 176498"/>
                <a:gd name="connsiteX709" fmla="*/ 11144 w 266509"/>
                <a:gd name="connsiteY709" fmla="*/ 58102 h 176498"/>
                <a:gd name="connsiteX710" fmla="*/ 12859 w 266509"/>
                <a:gd name="connsiteY710" fmla="*/ 53149 h 176498"/>
                <a:gd name="connsiteX711" fmla="*/ 12478 w 266509"/>
                <a:gd name="connsiteY711" fmla="*/ 51149 h 176498"/>
                <a:gd name="connsiteX712" fmla="*/ 12478 w 266509"/>
                <a:gd name="connsiteY712" fmla="*/ 50864 h 176498"/>
                <a:gd name="connsiteX713" fmla="*/ 11525 w 266509"/>
                <a:gd name="connsiteY713" fmla="*/ 50578 h 176498"/>
                <a:gd name="connsiteX714" fmla="*/ 11525 w 266509"/>
                <a:gd name="connsiteY714" fmla="*/ 50197 h 176498"/>
                <a:gd name="connsiteX715" fmla="*/ 11811 w 266509"/>
                <a:gd name="connsiteY715" fmla="*/ 49530 h 176498"/>
                <a:gd name="connsiteX716" fmla="*/ 11525 w 266509"/>
                <a:gd name="connsiteY716" fmla="*/ 48196 h 176498"/>
                <a:gd name="connsiteX717" fmla="*/ 11811 w 266509"/>
                <a:gd name="connsiteY717" fmla="*/ 47244 h 176498"/>
                <a:gd name="connsiteX718" fmla="*/ 11811 w 266509"/>
                <a:gd name="connsiteY718" fmla="*/ 46958 h 176498"/>
                <a:gd name="connsiteX719" fmla="*/ 11525 w 266509"/>
                <a:gd name="connsiteY719" fmla="*/ 46577 h 176498"/>
                <a:gd name="connsiteX720" fmla="*/ 11525 w 266509"/>
                <a:gd name="connsiteY720" fmla="*/ 45625 h 176498"/>
                <a:gd name="connsiteX721" fmla="*/ 11144 w 266509"/>
                <a:gd name="connsiteY721" fmla="*/ 45244 h 176498"/>
                <a:gd name="connsiteX722" fmla="*/ 10573 w 266509"/>
                <a:gd name="connsiteY722" fmla="*/ 44005 h 176498"/>
                <a:gd name="connsiteX723" fmla="*/ 10858 w 266509"/>
                <a:gd name="connsiteY723" fmla="*/ 44005 h 176498"/>
                <a:gd name="connsiteX724" fmla="*/ 11144 w 266509"/>
                <a:gd name="connsiteY724" fmla="*/ 43624 h 176498"/>
                <a:gd name="connsiteX725" fmla="*/ 11144 w 266509"/>
                <a:gd name="connsiteY725" fmla="*/ 36385 h 176498"/>
                <a:gd name="connsiteX726" fmla="*/ 8858 w 266509"/>
                <a:gd name="connsiteY726" fmla="*/ 35814 h 17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</a:cxnLst>
              <a:rect l="l" t="t" r="r" b="b"/>
              <a:pathLst>
                <a:path w="266509" h="176498">
                  <a:moveTo>
                    <a:pt x="8858" y="35814"/>
                  </a:moveTo>
                  <a:lnTo>
                    <a:pt x="11144" y="34766"/>
                  </a:lnTo>
                  <a:lnTo>
                    <a:pt x="12478" y="34099"/>
                  </a:lnTo>
                  <a:lnTo>
                    <a:pt x="12859" y="33433"/>
                  </a:lnTo>
                  <a:lnTo>
                    <a:pt x="18098" y="36100"/>
                  </a:lnTo>
                  <a:lnTo>
                    <a:pt x="21717" y="38386"/>
                  </a:lnTo>
                  <a:lnTo>
                    <a:pt x="21717" y="38767"/>
                  </a:lnTo>
                  <a:lnTo>
                    <a:pt x="26289" y="40386"/>
                  </a:lnTo>
                  <a:lnTo>
                    <a:pt x="26289" y="41053"/>
                  </a:lnTo>
                  <a:lnTo>
                    <a:pt x="26575" y="41719"/>
                  </a:lnTo>
                  <a:lnTo>
                    <a:pt x="26956" y="43624"/>
                  </a:lnTo>
                  <a:lnTo>
                    <a:pt x="27242" y="43624"/>
                  </a:lnTo>
                  <a:lnTo>
                    <a:pt x="27908" y="44005"/>
                  </a:lnTo>
                  <a:lnTo>
                    <a:pt x="27908" y="43624"/>
                  </a:lnTo>
                  <a:lnTo>
                    <a:pt x="28575" y="44291"/>
                  </a:lnTo>
                  <a:lnTo>
                    <a:pt x="28289" y="44291"/>
                  </a:lnTo>
                  <a:lnTo>
                    <a:pt x="28861" y="44958"/>
                  </a:lnTo>
                  <a:lnTo>
                    <a:pt x="28861" y="45244"/>
                  </a:lnTo>
                  <a:lnTo>
                    <a:pt x="30194" y="45625"/>
                  </a:lnTo>
                  <a:lnTo>
                    <a:pt x="30194" y="47244"/>
                  </a:lnTo>
                  <a:lnTo>
                    <a:pt x="30861" y="47625"/>
                  </a:lnTo>
                  <a:lnTo>
                    <a:pt x="30861" y="47911"/>
                  </a:lnTo>
                  <a:lnTo>
                    <a:pt x="31242" y="48196"/>
                  </a:lnTo>
                  <a:lnTo>
                    <a:pt x="31813" y="47911"/>
                  </a:lnTo>
                  <a:lnTo>
                    <a:pt x="31813" y="48196"/>
                  </a:lnTo>
                  <a:lnTo>
                    <a:pt x="32480" y="47911"/>
                  </a:lnTo>
                  <a:lnTo>
                    <a:pt x="33147" y="47911"/>
                  </a:lnTo>
                  <a:lnTo>
                    <a:pt x="33814" y="46958"/>
                  </a:lnTo>
                  <a:lnTo>
                    <a:pt x="35147" y="45625"/>
                  </a:lnTo>
                  <a:lnTo>
                    <a:pt x="37433" y="45625"/>
                  </a:lnTo>
                  <a:lnTo>
                    <a:pt x="38100" y="45244"/>
                  </a:lnTo>
                  <a:lnTo>
                    <a:pt x="38100" y="44958"/>
                  </a:lnTo>
                  <a:lnTo>
                    <a:pt x="38386" y="44958"/>
                  </a:lnTo>
                  <a:lnTo>
                    <a:pt x="39433" y="46292"/>
                  </a:lnTo>
                  <a:lnTo>
                    <a:pt x="42672" y="46958"/>
                  </a:lnTo>
                  <a:lnTo>
                    <a:pt x="44291" y="47911"/>
                  </a:lnTo>
                  <a:lnTo>
                    <a:pt x="44958" y="48577"/>
                  </a:lnTo>
                  <a:lnTo>
                    <a:pt x="45625" y="48577"/>
                  </a:lnTo>
                  <a:lnTo>
                    <a:pt x="46006" y="48863"/>
                  </a:lnTo>
                  <a:lnTo>
                    <a:pt x="46577" y="49244"/>
                  </a:lnTo>
                  <a:lnTo>
                    <a:pt x="47911" y="49244"/>
                  </a:lnTo>
                  <a:lnTo>
                    <a:pt x="47911" y="49911"/>
                  </a:lnTo>
                  <a:lnTo>
                    <a:pt x="48292" y="50197"/>
                  </a:lnTo>
                  <a:lnTo>
                    <a:pt x="49244" y="49530"/>
                  </a:lnTo>
                  <a:lnTo>
                    <a:pt x="50863" y="49530"/>
                  </a:lnTo>
                  <a:lnTo>
                    <a:pt x="52197" y="49911"/>
                  </a:lnTo>
                  <a:lnTo>
                    <a:pt x="52864" y="46577"/>
                  </a:lnTo>
                  <a:lnTo>
                    <a:pt x="53150" y="46292"/>
                  </a:lnTo>
                  <a:lnTo>
                    <a:pt x="53816" y="44958"/>
                  </a:lnTo>
                  <a:lnTo>
                    <a:pt x="54864" y="44005"/>
                  </a:lnTo>
                  <a:lnTo>
                    <a:pt x="55150" y="43339"/>
                  </a:lnTo>
                  <a:lnTo>
                    <a:pt x="55150" y="42958"/>
                  </a:lnTo>
                  <a:lnTo>
                    <a:pt x="54483" y="42291"/>
                  </a:lnTo>
                  <a:lnTo>
                    <a:pt x="63341" y="40672"/>
                  </a:lnTo>
                  <a:lnTo>
                    <a:pt x="64389" y="41053"/>
                  </a:lnTo>
                  <a:lnTo>
                    <a:pt x="64675" y="40672"/>
                  </a:lnTo>
                  <a:lnTo>
                    <a:pt x="64675" y="40386"/>
                  </a:lnTo>
                  <a:lnTo>
                    <a:pt x="65342" y="40005"/>
                  </a:lnTo>
                  <a:lnTo>
                    <a:pt x="65627" y="40672"/>
                  </a:lnTo>
                  <a:lnTo>
                    <a:pt x="66294" y="40672"/>
                  </a:lnTo>
                  <a:lnTo>
                    <a:pt x="66961" y="41053"/>
                  </a:lnTo>
                  <a:lnTo>
                    <a:pt x="66961" y="40672"/>
                  </a:lnTo>
                  <a:lnTo>
                    <a:pt x="67342" y="40386"/>
                  </a:lnTo>
                  <a:lnTo>
                    <a:pt x="68961" y="40005"/>
                  </a:lnTo>
                  <a:lnTo>
                    <a:pt x="71914" y="40672"/>
                  </a:lnTo>
                  <a:lnTo>
                    <a:pt x="72866" y="40386"/>
                  </a:lnTo>
                  <a:lnTo>
                    <a:pt x="73533" y="40672"/>
                  </a:lnTo>
                  <a:lnTo>
                    <a:pt x="75152" y="42005"/>
                  </a:lnTo>
                  <a:lnTo>
                    <a:pt x="75819" y="42005"/>
                  </a:lnTo>
                  <a:lnTo>
                    <a:pt x="76771" y="42291"/>
                  </a:lnTo>
                  <a:lnTo>
                    <a:pt x="78105" y="42005"/>
                  </a:lnTo>
                  <a:lnTo>
                    <a:pt x="79438" y="42005"/>
                  </a:lnTo>
                  <a:lnTo>
                    <a:pt x="81439" y="42291"/>
                  </a:lnTo>
                  <a:lnTo>
                    <a:pt x="82106" y="41053"/>
                  </a:lnTo>
                  <a:lnTo>
                    <a:pt x="82677" y="40672"/>
                  </a:lnTo>
                  <a:lnTo>
                    <a:pt x="83058" y="40386"/>
                  </a:lnTo>
                  <a:lnTo>
                    <a:pt x="83344" y="39338"/>
                  </a:lnTo>
                  <a:lnTo>
                    <a:pt x="84011" y="39052"/>
                  </a:lnTo>
                  <a:lnTo>
                    <a:pt x="88583" y="39052"/>
                  </a:lnTo>
                  <a:lnTo>
                    <a:pt x="91250" y="37719"/>
                  </a:lnTo>
                  <a:lnTo>
                    <a:pt x="93536" y="36385"/>
                  </a:lnTo>
                  <a:lnTo>
                    <a:pt x="95155" y="34766"/>
                  </a:lnTo>
                  <a:lnTo>
                    <a:pt x="95536" y="34099"/>
                  </a:lnTo>
                  <a:lnTo>
                    <a:pt x="95155" y="33147"/>
                  </a:lnTo>
                  <a:lnTo>
                    <a:pt x="95155" y="29908"/>
                  </a:lnTo>
                  <a:lnTo>
                    <a:pt x="94488" y="29242"/>
                  </a:lnTo>
                  <a:lnTo>
                    <a:pt x="94488" y="28194"/>
                  </a:lnTo>
                  <a:lnTo>
                    <a:pt x="93917" y="26956"/>
                  </a:lnTo>
                  <a:lnTo>
                    <a:pt x="92583" y="24955"/>
                  </a:lnTo>
                  <a:lnTo>
                    <a:pt x="90964" y="22955"/>
                  </a:lnTo>
                  <a:lnTo>
                    <a:pt x="89916" y="22289"/>
                  </a:lnTo>
                  <a:lnTo>
                    <a:pt x="86011" y="21336"/>
                  </a:lnTo>
                  <a:lnTo>
                    <a:pt x="82391" y="20669"/>
                  </a:lnTo>
                  <a:lnTo>
                    <a:pt x="81058" y="20669"/>
                  </a:lnTo>
                  <a:lnTo>
                    <a:pt x="80391" y="18097"/>
                  </a:lnTo>
                  <a:lnTo>
                    <a:pt x="79153" y="14097"/>
                  </a:lnTo>
                  <a:lnTo>
                    <a:pt x="81439" y="16097"/>
                  </a:lnTo>
                  <a:lnTo>
                    <a:pt x="84677" y="16764"/>
                  </a:lnTo>
                  <a:lnTo>
                    <a:pt x="89916" y="16764"/>
                  </a:lnTo>
                  <a:lnTo>
                    <a:pt x="92869" y="16097"/>
                  </a:lnTo>
                  <a:lnTo>
                    <a:pt x="92869" y="15716"/>
                  </a:lnTo>
                  <a:lnTo>
                    <a:pt x="94202" y="15716"/>
                  </a:lnTo>
                  <a:lnTo>
                    <a:pt x="95155" y="15145"/>
                  </a:lnTo>
                  <a:lnTo>
                    <a:pt x="95821" y="14097"/>
                  </a:lnTo>
                  <a:lnTo>
                    <a:pt x="97441" y="13811"/>
                  </a:lnTo>
                  <a:lnTo>
                    <a:pt x="98108" y="13430"/>
                  </a:lnTo>
                  <a:lnTo>
                    <a:pt x="97822" y="12764"/>
                  </a:lnTo>
                  <a:lnTo>
                    <a:pt x="98774" y="12192"/>
                  </a:lnTo>
                  <a:lnTo>
                    <a:pt x="99155" y="11525"/>
                  </a:lnTo>
                  <a:lnTo>
                    <a:pt x="99441" y="11144"/>
                  </a:lnTo>
                  <a:lnTo>
                    <a:pt x="99441" y="10858"/>
                  </a:lnTo>
                  <a:lnTo>
                    <a:pt x="103346" y="8572"/>
                  </a:lnTo>
                  <a:lnTo>
                    <a:pt x="106299" y="6572"/>
                  </a:lnTo>
                  <a:lnTo>
                    <a:pt x="109252" y="4953"/>
                  </a:lnTo>
                  <a:lnTo>
                    <a:pt x="111919" y="3905"/>
                  </a:lnTo>
                  <a:lnTo>
                    <a:pt x="113919" y="2667"/>
                  </a:lnTo>
                  <a:lnTo>
                    <a:pt x="114871" y="1619"/>
                  </a:lnTo>
                  <a:lnTo>
                    <a:pt x="116205" y="1333"/>
                  </a:lnTo>
                  <a:lnTo>
                    <a:pt x="118777" y="0"/>
                  </a:lnTo>
                  <a:lnTo>
                    <a:pt x="119158" y="381"/>
                  </a:lnTo>
                  <a:lnTo>
                    <a:pt x="119444" y="1333"/>
                  </a:lnTo>
                  <a:lnTo>
                    <a:pt x="119825" y="1333"/>
                  </a:lnTo>
                  <a:lnTo>
                    <a:pt x="119825" y="1619"/>
                  </a:lnTo>
                  <a:lnTo>
                    <a:pt x="121444" y="1619"/>
                  </a:lnTo>
                  <a:lnTo>
                    <a:pt x="122111" y="1333"/>
                  </a:lnTo>
                  <a:lnTo>
                    <a:pt x="122396" y="2000"/>
                  </a:lnTo>
                  <a:lnTo>
                    <a:pt x="122396" y="2667"/>
                  </a:lnTo>
                  <a:lnTo>
                    <a:pt x="123063" y="3334"/>
                  </a:lnTo>
                  <a:lnTo>
                    <a:pt x="124016" y="3905"/>
                  </a:lnTo>
                  <a:lnTo>
                    <a:pt x="126016" y="3905"/>
                  </a:lnTo>
                  <a:lnTo>
                    <a:pt x="127349" y="5620"/>
                  </a:lnTo>
                  <a:lnTo>
                    <a:pt x="128302" y="5905"/>
                  </a:lnTo>
                  <a:lnTo>
                    <a:pt x="129635" y="6286"/>
                  </a:lnTo>
                  <a:lnTo>
                    <a:pt x="130969" y="6286"/>
                  </a:lnTo>
                  <a:lnTo>
                    <a:pt x="131254" y="6572"/>
                  </a:lnTo>
                  <a:lnTo>
                    <a:pt x="131254" y="7239"/>
                  </a:lnTo>
                  <a:lnTo>
                    <a:pt x="131636" y="7239"/>
                  </a:lnTo>
                  <a:lnTo>
                    <a:pt x="132302" y="7906"/>
                  </a:lnTo>
                  <a:lnTo>
                    <a:pt x="132874" y="7525"/>
                  </a:lnTo>
                  <a:lnTo>
                    <a:pt x="133541" y="9239"/>
                  </a:lnTo>
                  <a:lnTo>
                    <a:pt x="133541" y="9811"/>
                  </a:lnTo>
                  <a:lnTo>
                    <a:pt x="133921" y="10477"/>
                  </a:lnTo>
                  <a:lnTo>
                    <a:pt x="134207" y="10858"/>
                  </a:lnTo>
                  <a:lnTo>
                    <a:pt x="134207" y="10192"/>
                  </a:lnTo>
                  <a:lnTo>
                    <a:pt x="136874" y="10858"/>
                  </a:lnTo>
                  <a:lnTo>
                    <a:pt x="136874" y="11525"/>
                  </a:lnTo>
                  <a:lnTo>
                    <a:pt x="137160" y="12478"/>
                  </a:lnTo>
                  <a:lnTo>
                    <a:pt x="136874" y="12764"/>
                  </a:lnTo>
                  <a:lnTo>
                    <a:pt x="137541" y="13430"/>
                  </a:lnTo>
                  <a:lnTo>
                    <a:pt x="138779" y="14097"/>
                  </a:lnTo>
                  <a:lnTo>
                    <a:pt x="139160" y="13811"/>
                  </a:lnTo>
                  <a:lnTo>
                    <a:pt x="139827" y="13811"/>
                  </a:lnTo>
                  <a:lnTo>
                    <a:pt x="140113" y="13144"/>
                  </a:lnTo>
                  <a:lnTo>
                    <a:pt x="140113" y="12478"/>
                  </a:lnTo>
                  <a:lnTo>
                    <a:pt x="140779" y="11525"/>
                  </a:lnTo>
                  <a:lnTo>
                    <a:pt x="142113" y="12192"/>
                  </a:lnTo>
                  <a:lnTo>
                    <a:pt x="142399" y="11525"/>
                  </a:lnTo>
                  <a:lnTo>
                    <a:pt x="142780" y="11525"/>
                  </a:lnTo>
                  <a:lnTo>
                    <a:pt x="143446" y="11144"/>
                  </a:lnTo>
                  <a:lnTo>
                    <a:pt x="144113" y="11144"/>
                  </a:lnTo>
                  <a:lnTo>
                    <a:pt x="146399" y="10477"/>
                  </a:lnTo>
                  <a:lnTo>
                    <a:pt x="146685" y="10477"/>
                  </a:lnTo>
                  <a:lnTo>
                    <a:pt x="148019" y="11811"/>
                  </a:lnTo>
                  <a:lnTo>
                    <a:pt x="148971" y="11811"/>
                  </a:lnTo>
                  <a:lnTo>
                    <a:pt x="150304" y="12478"/>
                  </a:lnTo>
                  <a:lnTo>
                    <a:pt x="150304" y="14097"/>
                  </a:lnTo>
                  <a:lnTo>
                    <a:pt x="149638" y="15145"/>
                  </a:lnTo>
                  <a:lnTo>
                    <a:pt x="149352" y="15430"/>
                  </a:lnTo>
                  <a:lnTo>
                    <a:pt x="147733" y="16764"/>
                  </a:lnTo>
                  <a:lnTo>
                    <a:pt x="147733" y="17431"/>
                  </a:lnTo>
                  <a:lnTo>
                    <a:pt x="146399" y="18383"/>
                  </a:lnTo>
                  <a:lnTo>
                    <a:pt x="145066" y="20002"/>
                  </a:lnTo>
                  <a:lnTo>
                    <a:pt x="143066" y="21622"/>
                  </a:lnTo>
                  <a:lnTo>
                    <a:pt x="142113" y="22289"/>
                  </a:lnTo>
                  <a:lnTo>
                    <a:pt x="141161" y="22669"/>
                  </a:lnTo>
                  <a:lnTo>
                    <a:pt x="140779" y="22955"/>
                  </a:lnTo>
                  <a:lnTo>
                    <a:pt x="141161" y="23336"/>
                  </a:lnTo>
                  <a:lnTo>
                    <a:pt x="140779" y="23622"/>
                  </a:lnTo>
                  <a:lnTo>
                    <a:pt x="140113" y="24003"/>
                  </a:lnTo>
                  <a:lnTo>
                    <a:pt x="139827" y="24289"/>
                  </a:lnTo>
                  <a:lnTo>
                    <a:pt x="139160" y="24289"/>
                  </a:lnTo>
                  <a:lnTo>
                    <a:pt x="138208" y="24574"/>
                  </a:lnTo>
                  <a:lnTo>
                    <a:pt x="137541" y="24955"/>
                  </a:lnTo>
                  <a:lnTo>
                    <a:pt x="136208" y="25908"/>
                  </a:lnTo>
                  <a:lnTo>
                    <a:pt x="135255" y="25908"/>
                  </a:lnTo>
                  <a:lnTo>
                    <a:pt x="134588" y="26575"/>
                  </a:lnTo>
                  <a:lnTo>
                    <a:pt x="134588" y="26956"/>
                  </a:lnTo>
                  <a:lnTo>
                    <a:pt x="135541" y="26575"/>
                  </a:lnTo>
                  <a:lnTo>
                    <a:pt x="136208" y="27242"/>
                  </a:lnTo>
                  <a:lnTo>
                    <a:pt x="136493" y="27242"/>
                  </a:lnTo>
                  <a:lnTo>
                    <a:pt x="136874" y="28194"/>
                  </a:lnTo>
                  <a:lnTo>
                    <a:pt x="137160" y="28194"/>
                  </a:lnTo>
                  <a:lnTo>
                    <a:pt x="137541" y="28575"/>
                  </a:lnTo>
                  <a:lnTo>
                    <a:pt x="137160" y="28861"/>
                  </a:lnTo>
                  <a:lnTo>
                    <a:pt x="136874" y="29527"/>
                  </a:lnTo>
                  <a:lnTo>
                    <a:pt x="137160" y="29527"/>
                  </a:lnTo>
                  <a:lnTo>
                    <a:pt x="137160" y="29242"/>
                  </a:lnTo>
                  <a:lnTo>
                    <a:pt x="138208" y="29242"/>
                  </a:lnTo>
                  <a:lnTo>
                    <a:pt x="138494" y="28861"/>
                  </a:lnTo>
                  <a:lnTo>
                    <a:pt x="138779" y="30194"/>
                  </a:lnTo>
                  <a:lnTo>
                    <a:pt x="139446" y="30861"/>
                  </a:lnTo>
                  <a:lnTo>
                    <a:pt x="139827" y="31814"/>
                  </a:lnTo>
                  <a:lnTo>
                    <a:pt x="139446" y="32194"/>
                  </a:lnTo>
                  <a:lnTo>
                    <a:pt x="139446" y="32861"/>
                  </a:lnTo>
                  <a:lnTo>
                    <a:pt x="139160" y="33147"/>
                  </a:lnTo>
                  <a:lnTo>
                    <a:pt x="139160" y="33433"/>
                  </a:lnTo>
                  <a:lnTo>
                    <a:pt x="138494" y="34099"/>
                  </a:lnTo>
                  <a:lnTo>
                    <a:pt x="138494" y="35433"/>
                  </a:lnTo>
                  <a:lnTo>
                    <a:pt x="139446" y="35814"/>
                  </a:lnTo>
                  <a:lnTo>
                    <a:pt x="140494" y="35814"/>
                  </a:lnTo>
                  <a:lnTo>
                    <a:pt x="141161" y="36385"/>
                  </a:lnTo>
                  <a:lnTo>
                    <a:pt x="140779" y="36385"/>
                  </a:lnTo>
                  <a:lnTo>
                    <a:pt x="141161" y="37052"/>
                  </a:lnTo>
                  <a:lnTo>
                    <a:pt x="140494" y="38100"/>
                  </a:lnTo>
                  <a:lnTo>
                    <a:pt x="141161" y="38767"/>
                  </a:lnTo>
                  <a:lnTo>
                    <a:pt x="140494" y="39052"/>
                  </a:lnTo>
                  <a:lnTo>
                    <a:pt x="139446" y="39719"/>
                  </a:lnTo>
                  <a:lnTo>
                    <a:pt x="139446" y="42005"/>
                  </a:lnTo>
                  <a:lnTo>
                    <a:pt x="138494" y="42672"/>
                  </a:lnTo>
                  <a:lnTo>
                    <a:pt x="137827" y="43624"/>
                  </a:lnTo>
                  <a:lnTo>
                    <a:pt x="135255" y="42672"/>
                  </a:lnTo>
                  <a:lnTo>
                    <a:pt x="134874" y="45910"/>
                  </a:lnTo>
                  <a:lnTo>
                    <a:pt x="135541" y="45910"/>
                  </a:lnTo>
                  <a:lnTo>
                    <a:pt x="137541" y="45625"/>
                  </a:lnTo>
                  <a:lnTo>
                    <a:pt x="138494" y="45244"/>
                  </a:lnTo>
                  <a:lnTo>
                    <a:pt x="140113" y="44672"/>
                  </a:lnTo>
                  <a:lnTo>
                    <a:pt x="146018" y="52197"/>
                  </a:lnTo>
                  <a:lnTo>
                    <a:pt x="146018" y="53149"/>
                  </a:lnTo>
                  <a:lnTo>
                    <a:pt x="146685" y="53530"/>
                  </a:lnTo>
                  <a:lnTo>
                    <a:pt x="146685" y="53816"/>
                  </a:lnTo>
                  <a:lnTo>
                    <a:pt x="146399" y="54102"/>
                  </a:lnTo>
                  <a:lnTo>
                    <a:pt x="146685" y="54102"/>
                  </a:lnTo>
                  <a:lnTo>
                    <a:pt x="146399" y="54769"/>
                  </a:lnTo>
                  <a:lnTo>
                    <a:pt x="146685" y="55150"/>
                  </a:lnTo>
                  <a:lnTo>
                    <a:pt x="146018" y="55817"/>
                  </a:lnTo>
                  <a:lnTo>
                    <a:pt x="146018" y="56102"/>
                  </a:lnTo>
                  <a:lnTo>
                    <a:pt x="146399" y="56769"/>
                  </a:lnTo>
                  <a:lnTo>
                    <a:pt x="146685" y="56769"/>
                  </a:lnTo>
                  <a:lnTo>
                    <a:pt x="147066" y="57055"/>
                  </a:lnTo>
                  <a:lnTo>
                    <a:pt x="147352" y="56769"/>
                  </a:lnTo>
                  <a:lnTo>
                    <a:pt x="147733" y="56102"/>
                  </a:lnTo>
                  <a:lnTo>
                    <a:pt x="148304" y="54483"/>
                  </a:lnTo>
                  <a:lnTo>
                    <a:pt x="148971" y="54483"/>
                  </a:lnTo>
                  <a:lnTo>
                    <a:pt x="149352" y="54769"/>
                  </a:lnTo>
                  <a:lnTo>
                    <a:pt x="149352" y="53530"/>
                  </a:lnTo>
                  <a:lnTo>
                    <a:pt x="149638" y="52864"/>
                  </a:lnTo>
                  <a:lnTo>
                    <a:pt x="150304" y="52197"/>
                  </a:lnTo>
                  <a:lnTo>
                    <a:pt x="150686" y="51530"/>
                  </a:lnTo>
                  <a:lnTo>
                    <a:pt x="151924" y="50864"/>
                  </a:lnTo>
                  <a:lnTo>
                    <a:pt x="154210" y="48577"/>
                  </a:lnTo>
                  <a:lnTo>
                    <a:pt x="154210" y="47625"/>
                  </a:lnTo>
                  <a:lnTo>
                    <a:pt x="155258" y="45625"/>
                  </a:lnTo>
                  <a:lnTo>
                    <a:pt x="155924" y="43624"/>
                  </a:lnTo>
                  <a:lnTo>
                    <a:pt x="156210" y="43624"/>
                  </a:lnTo>
                  <a:lnTo>
                    <a:pt x="156591" y="43339"/>
                  </a:lnTo>
                  <a:lnTo>
                    <a:pt x="156591" y="41339"/>
                  </a:lnTo>
                  <a:lnTo>
                    <a:pt x="158210" y="40386"/>
                  </a:lnTo>
                  <a:lnTo>
                    <a:pt x="158877" y="40005"/>
                  </a:lnTo>
                  <a:lnTo>
                    <a:pt x="160115" y="39052"/>
                  </a:lnTo>
                  <a:lnTo>
                    <a:pt x="161449" y="38767"/>
                  </a:lnTo>
                  <a:lnTo>
                    <a:pt x="162496" y="38100"/>
                  </a:lnTo>
                  <a:lnTo>
                    <a:pt x="163068" y="38100"/>
                  </a:lnTo>
                  <a:lnTo>
                    <a:pt x="166688" y="39052"/>
                  </a:lnTo>
                  <a:lnTo>
                    <a:pt x="167354" y="40386"/>
                  </a:lnTo>
                  <a:lnTo>
                    <a:pt x="168402" y="41339"/>
                  </a:lnTo>
                  <a:lnTo>
                    <a:pt x="169354" y="41053"/>
                  </a:lnTo>
                  <a:lnTo>
                    <a:pt x="169640" y="42291"/>
                  </a:lnTo>
                  <a:lnTo>
                    <a:pt x="169354" y="42958"/>
                  </a:lnTo>
                  <a:lnTo>
                    <a:pt x="169640" y="43339"/>
                  </a:lnTo>
                  <a:lnTo>
                    <a:pt x="169354" y="44291"/>
                  </a:lnTo>
                  <a:lnTo>
                    <a:pt x="168402" y="44672"/>
                  </a:lnTo>
                  <a:lnTo>
                    <a:pt x="168402" y="44958"/>
                  </a:lnTo>
                  <a:lnTo>
                    <a:pt x="168688" y="45625"/>
                  </a:lnTo>
                  <a:lnTo>
                    <a:pt x="167735" y="47625"/>
                  </a:lnTo>
                  <a:lnTo>
                    <a:pt x="168021" y="48196"/>
                  </a:lnTo>
                  <a:lnTo>
                    <a:pt x="168688" y="48863"/>
                  </a:lnTo>
                  <a:lnTo>
                    <a:pt x="170021" y="49530"/>
                  </a:lnTo>
                  <a:lnTo>
                    <a:pt x="170307" y="50197"/>
                  </a:lnTo>
                  <a:lnTo>
                    <a:pt x="171926" y="50578"/>
                  </a:lnTo>
                  <a:lnTo>
                    <a:pt x="173260" y="52197"/>
                  </a:lnTo>
                  <a:lnTo>
                    <a:pt x="173641" y="52864"/>
                  </a:lnTo>
                  <a:lnTo>
                    <a:pt x="175546" y="53530"/>
                  </a:lnTo>
                  <a:lnTo>
                    <a:pt x="175927" y="53816"/>
                  </a:lnTo>
                  <a:lnTo>
                    <a:pt x="176594" y="53530"/>
                  </a:lnTo>
                  <a:lnTo>
                    <a:pt x="176594" y="52483"/>
                  </a:lnTo>
                  <a:lnTo>
                    <a:pt x="178213" y="51530"/>
                  </a:lnTo>
                  <a:lnTo>
                    <a:pt x="179165" y="51530"/>
                  </a:lnTo>
                  <a:lnTo>
                    <a:pt x="181166" y="52483"/>
                  </a:lnTo>
                  <a:lnTo>
                    <a:pt x="181832" y="53530"/>
                  </a:lnTo>
                  <a:lnTo>
                    <a:pt x="182499" y="53816"/>
                  </a:lnTo>
                  <a:lnTo>
                    <a:pt x="182785" y="54102"/>
                  </a:lnTo>
                  <a:lnTo>
                    <a:pt x="182785" y="54483"/>
                  </a:lnTo>
                  <a:lnTo>
                    <a:pt x="183166" y="53149"/>
                  </a:lnTo>
                  <a:lnTo>
                    <a:pt x="183452" y="53149"/>
                  </a:lnTo>
                  <a:lnTo>
                    <a:pt x="183452" y="52864"/>
                  </a:lnTo>
                  <a:lnTo>
                    <a:pt x="183737" y="52864"/>
                  </a:lnTo>
                  <a:lnTo>
                    <a:pt x="184785" y="51816"/>
                  </a:lnTo>
                  <a:lnTo>
                    <a:pt x="185071" y="52197"/>
                  </a:lnTo>
                  <a:lnTo>
                    <a:pt x="185071" y="51530"/>
                  </a:lnTo>
                  <a:lnTo>
                    <a:pt x="184785" y="50197"/>
                  </a:lnTo>
                  <a:lnTo>
                    <a:pt x="185071" y="49911"/>
                  </a:lnTo>
                  <a:lnTo>
                    <a:pt x="185071" y="49530"/>
                  </a:lnTo>
                  <a:lnTo>
                    <a:pt x="184404" y="48863"/>
                  </a:lnTo>
                  <a:lnTo>
                    <a:pt x="184404" y="48196"/>
                  </a:lnTo>
                  <a:lnTo>
                    <a:pt x="185738" y="46958"/>
                  </a:lnTo>
                  <a:lnTo>
                    <a:pt x="186690" y="46292"/>
                  </a:lnTo>
                  <a:lnTo>
                    <a:pt x="186690" y="45910"/>
                  </a:lnTo>
                  <a:lnTo>
                    <a:pt x="187071" y="45244"/>
                  </a:lnTo>
                  <a:lnTo>
                    <a:pt x="187357" y="45244"/>
                  </a:lnTo>
                  <a:lnTo>
                    <a:pt x="188024" y="44672"/>
                  </a:lnTo>
                  <a:lnTo>
                    <a:pt x="188404" y="44958"/>
                  </a:lnTo>
                  <a:lnTo>
                    <a:pt x="188404" y="45244"/>
                  </a:lnTo>
                  <a:lnTo>
                    <a:pt x="190024" y="45244"/>
                  </a:lnTo>
                  <a:lnTo>
                    <a:pt x="190024" y="44672"/>
                  </a:lnTo>
                  <a:lnTo>
                    <a:pt x="190309" y="44672"/>
                  </a:lnTo>
                  <a:lnTo>
                    <a:pt x="190691" y="44291"/>
                  </a:lnTo>
                  <a:lnTo>
                    <a:pt x="191357" y="44291"/>
                  </a:lnTo>
                  <a:lnTo>
                    <a:pt x="191357" y="42958"/>
                  </a:lnTo>
                  <a:lnTo>
                    <a:pt x="192024" y="42291"/>
                  </a:lnTo>
                  <a:lnTo>
                    <a:pt x="193262" y="42005"/>
                  </a:lnTo>
                  <a:lnTo>
                    <a:pt x="193929" y="42672"/>
                  </a:lnTo>
                  <a:lnTo>
                    <a:pt x="194596" y="42672"/>
                  </a:lnTo>
                  <a:lnTo>
                    <a:pt x="194596" y="43339"/>
                  </a:lnTo>
                  <a:lnTo>
                    <a:pt x="196596" y="42672"/>
                  </a:lnTo>
                  <a:lnTo>
                    <a:pt x="197549" y="42672"/>
                  </a:lnTo>
                  <a:lnTo>
                    <a:pt x="197263" y="42291"/>
                  </a:lnTo>
                  <a:lnTo>
                    <a:pt x="198215" y="42672"/>
                  </a:lnTo>
                  <a:lnTo>
                    <a:pt x="199168" y="42672"/>
                  </a:lnTo>
                  <a:lnTo>
                    <a:pt x="199549" y="43339"/>
                  </a:lnTo>
                  <a:lnTo>
                    <a:pt x="200501" y="42958"/>
                  </a:lnTo>
                  <a:lnTo>
                    <a:pt x="201168" y="43624"/>
                  </a:lnTo>
                  <a:lnTo>
                    <a:pt x="201835" y="43339"/>
                  </a:lnTo>
                  <a:lnTo>
                    <a:pt x="204121" y="42291"/>
                  </a:lnTo>
                  <a:lnTo>
                    <a:pt x="204407" y="42005"/>
                  </a:lnTo>
                  <a:lnTo>
                    <a:pt x="204788" y="42005"/>
                  </a:lnTo>
                  <a:lnTo>
                    <a:pt x="204788" y="42291"/>
                  </a:lnTo>
                  <a:lnTo>
                    <a:pt x="205454" y="42291"/>
                  </a:lnTo>
                  <a:lnTo>
                    <a:pt x="205740" y="40672"/>
                  </a:lnTo>
                  <a:lnTo>
                    <a:pt x="205740" y="40386"/>
                  </a:lnTo>
                  <a:lnTo>
                    <a:pt x="206121" y="40386"/>
                  </a:lnTo>
                  <a:lnTo>
                    <a:pt x="206121" y="40672"/>
                  </a:lnTo>
                  <a:lnTo>
                    <a:pt x="206788" y="40005"/>
                  </a:lnTo>
                  <a:lnTo>
                    <a:pt x="208026" y="39719"/>
                  </a:lnTo>
                  <a:lnTo>
                    <a:pt x="208407" y="40386"/>
                  </a:lnTo>
                  <a:lnTo>
                    <a:pt x="208693" y="40005"/>
                  </a:lnTo>
                  <a:lnTo>
                    <a:pt x="209359" y="40005"/>
                  </a:lnTo>
                  <a:lnTo>
                    <a:pt x="209074" y="40386"/>
                  </a:lnTo>
                  <a:lnTo>
                    <a:pt x="209359" y="40005"/>
                  </a:lnTo>
                  <a:lnTo>
                    <a:pt x="210026" y="40005"/>
                  </a:lnTo>
                  <a:lnTo>
                    <a:pt x="210312" y="39719"/>
                  </a:lnTo>
                  <a:lnTo>
                    <a:pt x="211360" y="39719"/>
                  </a:lnTo>
                  <a:lnTo>
                    <a:pt x="210979" y="39719"/>
                  </a:lnTo>
                  <a:lnTo>
                    <a:pt x="211360" y="39338"/>
                  </a:lnTo>
                  <a:lnTo>
                    <a:pt x="211646" y="39338"/>
                  </a:lnTo>
                  <a:lnTo>
                    <a:pt x="211360" y="39052"/>
                  </a:lnTo>
                  <a:lnTo>
                    <a:pt x="211646" y="38767"/>
                  </a:lnTo>
                  <a:lnTo>
                    <a:pt x="212027" y="39052"/>
                  </a:lnTo>
                  <a:lnTo>
                    <a:pt x="212027" y="38767"/>
                  </a:lnTo>
                  <a:lnTo>
                    <a:pt x="211646" y="38767"/>
                  </a:lnTo>
                  <a:lnTo>
                    <a:pt x="211646" y="38386"/>
                  </a:lnTo>
                  <a:lnTo>
                    <a:pt x="212027" y="38386"/>
                  </a:lnTo>
                  <a:lnTo>
                    <a:pt x="211360" y="37719"/>
                  </a:lnTo>
                  <a:lnTo>
                    <a:pt x="211646" y="37719"/>
                  </a:lnTo>
                  <a:lnTo>
                    <a:pt x="212693" y="38100"/>
                  </a:lnTo>
                  <a:lnTo>
                    <a:pt x="212979" y="36767"/>
                  </a:lnTo>
                  <a:lnTo>
                    <a:pt x="212693" y="36385"/>
                  </a:lnTo>
                  <a:lnTo>
                    <a:pt x="213265" y="36385"/>
                  </a:lnTo>
                  <a:lnTo>
                    <a:pt x="213646" y="36100"/>
                  </a:lnTo>
                  <a:lnTo>
                    <a:pt x="214313" y="36767"/>
                  </a:lnTo>
                  <a:lnTo>
                    <a:pt x="214979" y="37052"/>
                  </a:lnTo>
                  <a:lnTo>
                    <a:pt x="214598" y="37433"/>
                  </a:lnTo>
                  <a:lnTo>
                    <a:pt x="214598" y="38100"/>
                  </a:lnTo>
                  <a:lnTo>
                    <a:pt x="216217" y="40005"/>
                  </a:lnTo>
                  <a:lnTo>
                    <a:pt x="216217" y="41053"/>
                  </a:lnTo>
                  <a:lnTo>
                    <a:pt x="216599" y="42005"/>
                  </a:lnTo>
                  <a:lnTo>
                    <a:pt x="216599" y="42958"/>
                  </a:lnTo>
                  <a:lnTo>
                    <a:pt x="216884" y="43339"/>
                  </a:lnTo>
                  <a:lnTo>
                    <a:pt x="216884" y="43624"/>
                  </a:lnTo>
                  <a:lnTo>
                    <a:pt x="217551" y="44005"/>
                  </a:lnTo>
                  <a:lnTo>
                    <a:pt x="217551" y="44291"/>
                  </a:lnTo>
                  <a:lnTo>
                    <a:pt x="219551" y="45244"/>
                  </a:lnTo>
                  <a:lnTo>
                    <a:pt x="219837" y="45625"/>
                  </a:lnTo>
                  <a:lnTo>
                    <a:pt x="221171" y="46577"/>
                  </a:lnTo>
                  <a:lnTo>
                    <a:pt x="221552" y="47244"/>
                  </a:lnTo>
                  <a:lnTo>
                    <a:pt x="221837" y="47625"/>
                  </a:lnTo>
                  <a:lnTo>
                    <a:pt x="221552" y="47911"/>
                  </a:lnTo>
                  <a:lnTo>
                    <a:pt x="220885" y="48196"/>
                  </a:lnTo>
                  <a:lnTo>
                    <a:pt x="220504" y="48863"/>
                  </a:lnTo>
                  <a:lnTo>
                    <a:pt x="220504" y="49244"/>
                  </a:lnTo>
                  <a:lnTo>
                    <a:pt x="219837" y="49530"/>
                  </a:lnTo>
                  <a:lnTo>
                    <a:pt x="218884" y="49911"/>
                  </a:lnTo>
                  <a:lnTo>
                    <a:pt x="218884" y="50197"/>
                  </a:lnTo>
                  <a:lnTo>
                    <a:pt x="217932" y="50578"/>
                  </a:lnTo>
                  <a:lnTo>
                    <a:pt x="218218" y="50864"/>
                  </a:lnTo>
                  <a:lnTo>
                    <a:pt x="218599" y="50864"/>
                  </a:lnTo>
                  <a:lnTo>
                    <a:pt x="218884" y="51530"/>
                  </a:lnTo>
                  <a:lnTo>
                    <a:pt x="216884" y="53149"/>
                  </a:lnTo>
                  <a:lnTo>
                    <a:pt x="216884" y="53816"/>
                  </a:lnTo>
                  <a:lnTo>
                    <a:pt x="216599" y="55150"/>
                  </a:lnTo>
                  <a:lnTo>
                    <a:pt x="216217" y="55150"/>
                  </a:lnTo>
                  <a:lnTo>
                    <a:pt x="216884" y="55435"/>
                  </a:lnTo>
                  <a:lnTo>
                    <a:pt x="217265" y="55817"/>
                  </a:lnTo>
                  <a:lnTo>
                    <a:pt x="217265" y="56483"/>
                  </a:lnTo>
                  <a:lnTo>
                    <a:pt x="216217" y="57436"/>
                  </a:lnTo>
                  <a:lnTo>
                    <a:pt x="216217" y="57721"/>
                  </a:lnTo>
                  <a:lnTo>
                    <a:pt x="215932" y="58388"/>
                  </a:lnTo>
                  <a:lnTo>
                    <a:pt x="215932" y="58769"/>
                  </a:lnTo>
                  <a:lnTo>
                    <a:pt x="217932" y="59722"/>
                  </a:lnTo>
                  <a:lnTo>
                    <a:pt x="218218" y="60389"/>
                  </a:lnTo>
                  <a:lnTo>
                    <a:pt x="218599" y="61341"/>
                  </a:lnTo>
                  <a:lnTo>
                    <a:pt x="219551" y="61722"/>
                  </a:lnTo>
                  <a:lnTo>
                    <a:pt x="219170" y="62008"/>
                  </a:lnTo>
                  <a:lnTo>
                    <a:pt x="219170" y="62674"/>
                  </a:lnTo>
                  <a:lnTo>
                    <a:pt x="218884" y="62960"/>
                  </a:lnTo>
                  <a:lnTo>
                    <a:pt x="219170" y="63627"/>
                  </a:lnTo>
                  <a:lnTo>
                    <a:pt x="218884" y="64294"/>
                  </a:lnTo>
                  <a:lnTo>
                    <a:pt x="218599" y="64294"/>
                  </a:lnTo>
                  <a:lnTo>
                    <a:pt x="218218" y="64960"/>
                  </a:lnTo>
                  <a:lnTo>
                    <a:pt x="218599" y="64960"/>
                  </a:lnTo>
                  <a:lnTo>
                    <a:pt x="218218" y="64960"/>
                  </a:lnTo>
                  <a:lnTo>
                    <a:pt x="218218" y="65342"/>
                  </a:lnTo>
                  <a:lnTo>
                    <a:pt x="218599" y="65913"/>
                  </a:lnTo>
                  <a:lnTo>
                    <a:pt x="218599" y="66294"/>
                  </a:lnTo>
                  <a:lnTo>
                    <a:pt x="217932" y="66961"/>
                  </a:lnTo>
                  <a:lnTo>
                    <a:pt x="217932" y="67246"/>
                  </a:lnTo>
                  <a:lnTo>
                    <a:pt x="217551" y="67246"/>
                  </a:lnTo>
                  <a:lnTo>
                    <a:pt x="217551" y="67627"/>
                  </a:lnTo>
                  <a:lnTo>
                    <a:pt x="217265" y="67627"/>
                  </a:lnTo>
                  <a:lnTo>
                    <a:pt x="217265" y="67913"/>
                  </a:lnTo>
                  <a:lnTo>
                    <a:pt x="216884" y="67913"/>
                  </a:lnTo>
                  <a:lnTo>
                    <a:pt x="216884" y="68580"/>
                  </a:lnTo>
                  <a:lnTo>
                    <a:pt x="216599" y="68866"/>
                  </a:lnTo>
                  <a:lnTo>
                    <a:pt x="216599" y="69247"/>
                  </a:lnTo>
                  <a:lnTo>
                    <a:pt x="216217" y="69532"/>
                  </a:lnTo>
                  <a:lnTo>
                    <a:pt x="216599" y="69914"/>
                  </a:lnTo>
                  <a:lnTo>
                    <a:pt x="216217" y="70580"/>
                  </a:lnTo>
                  <a:lnTo>
                    <a:pt x="216217" y="72199"/>
                  </a:lnTo>
                  <a:lnTo>
                    <a:pt x="215932" y="72199"/>
                  </a:lnTo>
                  <a:lnTo>
                    <a:pt x="215932" y="73819"/>
                  </a:lnTo>
                  <a:lnTo>
                    <a:pt x="215646" y="74486"/>
                  </a:lnTo>
                  <a:lnTo>
                    <a:pt x="215646" y="78105"/>
                  </a:lnTo>
                  <a:lnTo>
                    <a:pt x="215932" y="79057"/>
                  </a:lnTo>
                  <a:lnTo>
                    <a:pt x="217551" y="80772"/>
                  </a:lnTo>
                  <a:lnTo>
                    <a:pt x="218599" y="81058"/>
                  </a:lnTo>
                  <a:lnTo>
                    <a:pt x="219266" y="82391"/>
                  </a:lnTo>
                  <a:lnTo>
                    <a:pt x="219837" y="83058"/>
                  </a:lnTo>
                  <a:lnTo>
                    <a:pt x="221171" y="83344"/>
                  </a:lnTo>
                  <a:lnTo>
                    <a:pt x="221552" y="84011"/>
                  </a:lnTo>
                  <a:lnTo>
                    <a:pt x="222218" y="84296"/>
                  </a:lnTo>
                  <a:lnTo>
                    <a:pt x="222218" y="84677"/>
                  </a:lnTo>
                  <a:lnTo>
                    <a:pt x="222790" y="86011"/>
                  </a:lnTo>
                  <a:lnTo>
                    <a:pt x="222790" y="86677"/>
                  </a:lnTo>
                  <a:lnTo>
                    <a:pt x="232029" y="93154"/>
                  </a:lnTo>
                  <a:lnTo>
                    <a:pt x="232982" y="93536"/>
                  </a:lnTo>
                  <a:lnTo>
                    <a:pt x="234982" y="93821"/>
                  </a:lnTo>
                  <a:lnTo>
                    <a:pt x="236315" y="93821"/>
                  </a:lnTo>
                  <a:lnTo>
                    <a:pt x="236601" y="92869"/>
                  </a:lnTo>
                  <a:lnTo>
                    <a:pt x="237934" y="92869"/>
                  </a:lnTo>
                  <a:lnTo>
                    <a:pt x="238220" y="92202"/>
                  </a:lnTo>
                  <a:lnTo>
                    <a:pt x="238601" y="91916"/>
                  </a:lnTo>
                  <a:lnTo>
                    <a:pt x="238601" y="91249"/>
                  </a:lnTo>
                  <a:lnTo>
                    <a:pt x="238887" y="91249"/>
                  </a:lnTo>
                  <a:lnTo>
                    <a:pt x="239554" y="90583"/>
                  </a:lnTo>
                  <a:lnTo>
                    <a:pt x="239935" y="90583"/>
                  </a:lnTo>
                  <a:lnTo>
                    <a:pt x="239935" y="90202"/>
                  </a:lnTo>
                  <a:lnTo>
                    <a:pt x="240887" y="89916"/>
                  </a:lnTo>
                  <a:lnTo>
                    <a:pt x="241840" y="89916"/>
                  </a:lnTo>
                  <a:lnTo>
                    <a:pt x="243173" y="89249"/>
                  </a:lnTo>
                  <a:lnTo>
                    <a:pt x="243459" y="89249"/>
                  </a:lnTo>
                  <a:lnTo>
                    <a:pt x="245459" y="87630"/>
                  </a:lnTo>
                  <a:lnTo>
                    <a:pt x="246126" y="86963"/>
                  </a:lnTo>
                  <a:lnTo>
                    <a:pt x="246793" y="87249"/>
                  </a:lnTo>
                  <a:lnTo>
                    <a:pt x="246793" y="86296"/>
                  </a:lnTo>
                  <a:lnTo>
                    <a:pt x="247745" y="84963"/>
                  </a:lnTo>
                  <a:lnTo>
                    <a:pt x="247745" y="83725"/>
                  </a:lnTo>
                  <a:lnTo>
                    <a:pt x="248412" y="83058"/>
                  </a:lnTo>
                  <a:lnTo>
                    <a:pt x="248793" y="82391"/>
                  </a:lnTo>
                  <a:lnTo>
                    <a:pt x="248412" y="82391"/>
                  </a:lnTo>
                  <a:lnTo>
                    <a:pt x="248412" y="82010"/>
                  </a:lnTo>
                  <a:lnTo>
                    <a:pt x="248793" y="81724"/>
                  </a:lnTo>
                  <a:lnTo>
                    <a:pt x="249079" y="80391"/>
                  </a:lnTo>
                  <a:lnTo>
                    <a:pt x="249746" y="80105"/>
                  </a:lnTo>
                  <a:lnTo>
                    <a:pt x="250031" y="79439"/>
                  </a:lnTo>
                  <a:lnTo>
                    <a:pt x="250412" y="79057"/>
                  </a:lnTo>
                  <a:lnTo>
                    <a:pt x="250412" y="78105"/>
                  </a:lnTo>
                  <a:lnTo>
                    <a:pt x="251079" y="78105"/>
                  </a:lnTo>
                  <a:lnTo>
                    <a:pt x="252317" y="75438"/>
                  </a:lnTo>
                  <a:lnTo>
                    <a:pt x="260223" y="75438"/>
                  </a:lnTo>
                  <a:lnTo>
                    <a:pt x="259937" y="76105"/>
                  </a:lnTo>
                  <a:lnTo>
                    <a:pt x="258223" y="77819"/>
                  </a:lnTo>
                  <a:lnTo>
                    <a:pt x="257270" y="78105"/>
                  </a:lnTo>
                  <a:lnTo>
                    <a:pt x="256984" y="78391"/>
                  </a:lnTo>
                  <a:lnTo>
                    <a:pt x="256984" y="78772"/>
                  </a:lnTo>
                  <a:lnTo>
                    <a:pt x="257937" y="79057"/>
                  </a:lnTo>
                  <a:lnTo>
                    <a:pt x="258223" y="79439"/>
                  </a:lnTo>
                  <a:lnTo>
                    <a:pt x="258890" y="79724"/>
                  </a:lnTo>
                  <a:lnTo>
                    <a:pt x="259556" y="80772"/>
                  </a:lnTo>
                  <a:lnTo>
                    <a:pt x="261175" y="81058"/>
                  </a:lnTo>
                  <a:lnTo>
                    <a:pt x="261842" y="81724"/>
                  </a:lnTo>
                  <a:lnTo>
                    <a:pt x="262890" y="83344"/>
                  </a:lnTo>
                  <a:lnTo>
                    <a:pt x="263557" y="85344"/>
                  </a:lnTo>
                  <a:lnTo>
                    <a:pt x="263842" y="86011"/>
                  </a:lnTo>
                  <a:lnTo>
                    <a:pt x="263842" y="86677"/>
                  </a:lnTo>
                  <a:lnTo>
                    <a:pt x="261842" y="88582"/>
                  </a:lnTo>
                  <a:lnTo>
                    <a:pt x="261175" y="89916"/>
                  </a:lnTo>
                  <a:lnTo>
                    <a:pt x="260890" y="90868"/>
                  </a:lnTo>
                  <a:lnTo>
                    <a:pt x="260890" y="92869"/>
                  </a:lnTo>
                  <a:lnTo>
                    <a:pt x="266509" y="91535"/>
                  </a:lnTo>
                  <a:lnTo>
                    <a:pt x="266129" y="91916"/>
                  </a:lnTo>
                  <a:lnTo>
                    <a:pt x="265843" y="94869"/>
                  </a:lnTo>
                  <a:lnTo>
                    <a:pt x="265462" y="96107"/>
                  </a:lnTo>
                  <a:lnTo>
                    <a:pt x="265462" y="98107"/>
                  </a:lnTo>
                  <a:lnTo>
                    <a:pt x="265176" y="98489"/>
                  </a:lnTo>
                  <a:lnTo>
                    <a:pt x="264509" y="99727"/>
                  </a:lnTo>
                  <a:lnTo>
                    <a:pt x="264509" y="100393"/>
                  </a:lnTo>
                  <a:lnTo>
                    <a:pt x="264128" y="100393"/>
                  </a:lnTo>
                  <a:lnTo>
                    <a:pt x="264509" y="100774"/>
                  </a:lnTo>
                  <a:lnTo>
                    <a:pt x="264509" y="101060"/>
                  </a:lnTo>
                  <a:lnTo>
                    <a:pt x="264128" y="101441"/>
                  </a:lnTo>
                  <a:lnTo>
                    <a:pt x="264128" y="101727"/>
                  </a:lnTo>
                  <a:lnTo>
                    <a:pt x="263842" y="101727"/>
                  </a:lnTo>
                  <a:lnTo>
                    <a:pt x="263842" y="102394"/>
                  </a:lnTo>
                  <a:lnTo>
                    <a:pt x="263176" y="103346"/>
                  </a:lnTo>
                  <a:lnTo>
                    <a:pt x="263557" y="104394"/>
                  </a:lnTo>
                  <a:lnTo>
                    <a:pt x="261842" y="106013"/>
                  </a:lnTo>
                  <a:lnTo>
                    <a:pt x="261557" y="106966"/>
                  </a:lnTo>
                  <a:lnTo>
                    <a:pt x="260890" y="107632"/>
                  </a:lnTo>
                  <a:lnTo>
                    <a:pt x="260890" y="107918"/>
                  </a:lnTo>
                  <a:lnTo>
                    <a:pt x="261557" y="109918"/>
                  </a:lnTo>
                  <a:lnTo>
                    <a:pt x="261842" y="111538"/>
                  </a:lnTo>
                  <a:lnTo>
                    <a:pt x="262223" y="111919"/>
                  </a:lnTo>
                  <a:lnTo>
                    <a:pt x="261557" y="113252"/>
                  </a:lnTo>
                  <a:lnTo>
                    <a:pt x="260890" y="113538"/>
                  </a:lnTo>
                  <a:lnTo>
                    <a:pt x="260604" y="114205"/>
                  </a:lnTo>
                  <a:lnTo>
                    <a:pt x="260604" y="116491"/>
                  </a:lnTo>
                  <a:lnTo>
                    <a:pt x="261175" y="118491"/>
                  </a:lnTo>
                  <a:lnTo>
                    <a:pt x="261175" y="119158"/>
                  </a:lnTo>
                  <a:lnTo>
                    <a:pt x="260890" y="119729"/>
                  </a:lnTo>
                  <a:lnTo>
                    <a:pt x="261175" y="120777"/>
                  </a:lnTo>
                  <a:lnTo>
                    <a:pt x="261175" y="121729"/>
                  </a:lnTo>
                  <a:lnTo>
                    <a:pt x="261842" y="123063"/>
                  </a:lnTo>
                  <a:lnTo>
                    <a:pt x="261557" y="124016"/>
                  </a:lnTo>
                  <a:lnTo>
                    <a:pt x="261557" y="126682"/>
                  </a:lnTo>
                  <a:lnTo>
                    <a:pt x="261842" y="127349"/>
                  </a:lnTo>
                  <a:lnTo>
                    <a:pt x="261842" y="127635"/>
                  </a:lnTo>
                  <a:lnTo>
                    <a:pt x="260890" y="128302"/>
                  </a:lnTo>
                  <a:lnTo>
                    <a:pt x="261175" y="129921"/>
                  </a:lnTo>
                  <a:lnTo>
                    <a:pt x="260604" y="130969"/>
                  </a:lnTo>
                  <a:lnTo>
                    <a:pt x="260890" y="130969"/>
                  </a:lnTo>
                  <a:lnTo>
                    <a:pt x="260890" y="131540"/>
                  </a:lnTo>
                  <a:lnTo>
                    <a:pt x="259937" y="131921"/>
                  </a:lnTo>
                  <a:lnTo>
                    <a:pt x="259556" y="133255"/>
                  </a:lnTo>
                  <a:lnTo>
                    <a:pt x="259937" y="134207"/>
                  </a:lnTo>
                  <a:lnTo>
                    <a:pt x="258604" y="136208"/>
                  </a:lnTo>
                  <a:lnTo>
                    <a:pt x="258223" y="136493"/>
                  </a:lnTo>
                  <a:lnTo>
                    <a:pt x="258223" y="137446"/>
                  </a:lnTo>
                  <a:lnTo>
                    <a:pt x="257270" y="138113"/>
                  </a:lnTo>
                  <a:lnTo>
                    <a:pt x="256318" y="139827"/>
                  </a:lnTo>
                  <a:lnTo>
                    <a:pt x="255937" y="140113"/>
                  </a:lnTo>
                  <a:lnTo>
                    <a:pt x="255937" y="140398"/>
                  </a:lnTo>
                  <a:lnTo>
                    <a:pt x="255270" y="141446"/>
                  </a:lnTo>
                  <a:lnTo>
                    <a:pt x="254984" y="142113"/>
                  </a:lnTo>
                  <a:lnTo>
                    <a:pt x="254317" y="142399"/>
                  </a:lnTo>
                  <a:lnTo>
                    <a:pt x="253651" y="143066"/>
                  </a:lnTo>
                  <a:lnTo>
                    <a:pt x="253651" y="144399"/>
                  </a:lnTo>
                  <a:lnTo>
                    <a:pt x="253365" y="144399"/>
                  </a:lnTo>
                  <a:lnTo>
                    <a:pt x="253651" y="144685"/>
                  </a:lnTo>
                  <a:lnTo>
                    <a:pt x="252984" y="145351"/>
                  </a:lnTo>
                  <a:lnTo>
                    <a:pt x="253651" y="145733"/>
                  </a:lnTo>
                  <a:lnTo>
                    <a:pt x="253651" y="146304"/>
                  </a:lnTo>
                  <a:lnTo>
                    <a:pt x="254317" y="146971"/>
                  </a:lnTo>
                  <a:lnTo>
                    <a:pt x="254699" y="148018"/>
                  </a:lnTo>
                  <a:lnTo>
                    <a:pt x="254699" y="148971"/>
                  </a:lnTo>
                  <a:lnTo>
                    <a:pt x="254984" y="149923"/>
                  </a:lnTo>
                  <a:lnTo>
                    <a:pt x="254984" y="151638"/>
                  </a:lnTo>
                  <a:lnTo>
                    <a:pt x="255937" y="152210"/>
                  </a:lnTo>
                  <a:lnTo>
                    <a:pt x="255937" y="152591"/>
                  </a:lnTo>
                  <a:lnTo>
                    <a:pt x="256984" y="153543"/>
                  </a:lnTo>
                  <a:lnTo>
                    <a:pt x="257270" y="155543"/>
                  </a:lnTo>
                  <a:lnTo>
                    <a:pt x="257270" y="156877"/>
                  </a:lnTo>
                  <a:lnTo>
                    <a:pt x="256604" y="158210"/>
                  </a:lnTo>
                  <a:lnTo>
                    <a:pt x="255937" y="158496"/>
                  </a:lnTo>
                  <a:lnTo>
                    <a:pt x="255651" y="158496"/>
                  </a:lnTo>
                  <a:lnTo>
                    <a:pt x="254317" y="160782"/>
                  </a:lnTo>
                  <a:lnTo>
                    <a:pt x="254032" y="162401"/>
                  </a:lnTo>
                  <a:lnTo>
                    <a:pt x="253365" y="163449"/>
                  </a:lnTo>
                  <a:lnTo>
                    <a:pt x="252317" y="163735"/>
                  </a:lnTo>
                  <a:lnTo>
                    <a:pt x="252032" y="164401"/>
                  </a:lnTo>
                  <a:lnTo>
                    <a:pt x="251365" y="164687"/>
                  </a:lnTo>
                  <a:lnTo>
                    <a:pt x="250698" y="165735"/>
                  </a:lnTo>
                  <a:lnTo>
                    <a:pt x="250412" y="166402"/>
                  </a:lnTo>
                  <a:lnTo>
                    <a:pt x="243840" y="172974"/>
                  </a:lnTo>
                  <a:lnTo>
                    <a:pt x="243459" y="172974"/>
                  </a:lnTo>
                  <a:lnTo>
                    <a:pt x="240221" y="175260"/>
                  </a:lnTo>
                  <a:lnTo>
                    <a:pt x="238220" y="176213"/>
                  </a:lnTo>
                  <a:lnTo>
                    <a:pt x="235934" y="176498"/>
                  </a:lnTo>
                  <a:lnTo>
                    <a:pt x="232315" y="176498"/>
                  </a:lnTo>
                  <a:lnTo>
                    <a:pt x="231077" y="175927"/>
                  </a:lnTo>
                  <a:lnTo>
                    <a:pt x="230410" y="175260"/>
                  </a:lnTo>
                  <a:lnTo>
                    <a:pt x="228409" y="172593"/>
                  </a:lnTo>
                  <a:lnTo>
                    <a:pt x="228409" y="172307"/>
                  </a:lnTo>
                  <a:lnTo>
                    <a:pt x="227743" y="172593"/>
                  </a:lnTo>
                  <a:lnTo>
                    <a:pt x="227457" y="171641"/>
                  </a:lnTo>
                  <a:lnTo>
                    <a:pt x="226124" y="169640"/>
                  </a:lnTo>
                  <a:lnTo>
                    <a:pt x="223171" y="166688"/>
                  </a:lnTo>
                  <a:lnTo>
                    <a:pt x="210693" y="162401"/>
                  </a:lnTo>
                  <a:lnTo>
                    <a:pt x="206788" y="162116"/>
                  </a:lnTo>
                  <a:lnTo>
                    <a:pt x="202121" y="158210"/>
                  </a:lnTo>
                  <a:lnTo>
                    <a:pt x="199834" y="156496"/>
                  </a:lnTo>
                  <a:lnTo>
                    <a:pt x="197549" y="155829"/>
                  </a:lnTo>
                  <a:lnTo>
                    <a:pt x="195548" y="155543"/>
                  </a:lnTo>
                  <a:lnTo>
                    <a:pt x="192596" y="155543"/>
                  </a:lnTo>
                  <a:lnTo>
                    <a:pt x="188690" y="152591"/>
                  </a:lnTo>
                  <a:lnTo>
                    <a:pt x="187738" y="152591"/>
                  </a:lnTo>
                  <a:lnTo>
                    <a:pt x="187357" y="152210"/>
                  </a:lnTo>
                  <a:lnTo>
                    <a:pt x="186404" y="152210"/>
                  </a:lnTo>
                  <a:lnTo>
                    <a:pt x="184785" y="151257"/>
                  </a:lnTo>
                  <a:lnTo>
                    <a:pt x="178879" y="151257"/>
                  </a:lnTo>
                  <a:lnTo>
                    <a:pt x="150304" y="157163"/>
                  </a:lnTo>
                  <a:lnTo>
                    <a:pt x="149352" y="157543"/>
                  </a:lnTo>
                  <a:lnTo>
                    <a:pt x="149352" y="158210"/>
                  </a:lnTo>
                  <a:lnTo>
                    <a:pt x="148685" y="158210"/>
                  </a:lnTo>
                  <a:lnTo>
                    <a:pt x="148304" y="158782"/>
                  </a:lnTo>
                  <a:lnTo>
                    <a:pt x="128683" y="155829"/>
                  </a:lnTo>
                  <a:lnTo>
                    <a:pt x="112204" y="153543"/>
                  </a:lnTo>
                  <a:lnTo>
                    <a:pt x="108680" y="152591"/>
                  </a:lnTo>
                  <a:lnTo>
                    <a:pt x="91250" y="151257"/>
                  </a:lnTo>
                  <a:lnTo>
                    <a:pt x="89630" y="150971"/>
                  </a:lnTo>
                  <a:lnTo>
                    <a:pt x="85058" y="149923"/>
                  </a:lnTo>
                  <a:lnTo>
                    <a:pt x="78772" y="149638"/>
                  </a:lnTo>
                  <a:lnTo>
                    <a:pt x="78105" y="149257"/>
                  </a:lnTo>
                  <a:lnTo>
                    <a:pt x="75533" y="148685"/>
                  </a:lnTo>
                  <a:lnTo>
                    <a:pt x="67913" y="147352"/>
                  </a:lnTo>
                  <a:lnTo>
                    <a:pt x="60103" y="142399"/>
                  </a:lnTo>
                  <a:lnTo>
                    <a:pt x="53816" y="138493"/>
                  </a:lnTo>
                  <a:lnTo>
                    <a:pt x="53531" y="138113"/>
                  </a:lnTo>
                  <a:lnTo>
                    <a:pt x="52864" y="136493"/>
                  </a:lnTo>
                  <a:lnTo>
                    <a:pt x="52197" y="136874"/>
                  </a:lnTo>
                  <a:lnTo>
                    <a:pt x="52197" y="135160"/>
                  </a:lnTo>
                  <a:lnTo>
                    <a:pt x="51530" y="131921"/>
                  </a:lnTo>
                  <a:lnTo>
                    <a:pt x="55150" y="124682"/>
                  </a:lnTo>
                  <a:lnTo>
                    <a:pt x="52864" y="120110"/>
                  </a:lnTo>
                  <a:lnTo>
                    <a:pt x="49244" y="116205"/>
                  </a:lnTo>
                  <a:lnTo>
                    <a:pt x="47911" y="113252"/>
                  </a:lnTo>
                  <a:lnTo>
                    <a:pt x="47244" y="109918"/>
                  </a:lnTo>
                  <a:lnTo>
                    <a:pt x="46577" y="109252"/>
                  </a:lnTo>
                  <a:lnTo>
                    <a:pt x="44958" y="107918"/>
                  </a:lnTo>
                  <a:lnTo>
                    <a:pt x="42005" y="107632"/>
                  </a:lnTo>
                  <a:lnTo>
                    <a:pt x="40386" y="102679"/>
                  </a:lnTo>
                  <a:lnTo>
                    <a:pt x="39433" y="101441"/>
                  </a:lnTo>
                  <a:lnTo>
                    <a:pt x="38386" y="98489"/>
                  </a:lnTo>
                  <a:lnTo>
                    <a:pt x="37148" y="96488"/>
                  </a:lnTo>
                  <a:lnTo>
                    <a:pt x="32861" y="95821"/>
                  </a:lnTo>
                  <a:lnTo>
                    <a:pt x="29528" y="95536"/>
                  </a:lnTo>
                  <a:lnTo>
                    <a:pt x="29528" y="92583"/>
                  </a:lnTo>
                  <a:lnTo>
                    <a:pt x="30575" y="89916"/>
                  </a:lnTo>
                  <a:lnTo>
                    <a:pt x="30575" y="86296"/>
                  </a:lnTo>
                  <a:lnTo>
                    <a:pt x="30194" y="84963"/>
                  </a:lnTo>
                  <a:lnTo>
                    <a:pt x="29908" y="84011"/>
                  </a:lnTo>
                  <a:lnTo>
                    <a:pt x="29908" y="83058"/>
                  </a:lnTo>
                  <a:lnTo>
                    <a:pt x="28861" y="81343"/>
                  </a:lnTo>
                  <a:lnTo>
                    <a:pt x="28289" y="80772"/>
                  </a:lnTo>
                  <a:lnTo>
                    <a:pt x="27908" y="79439"/>
                  </a:lnTo>
                  <a:lnTo>
                    <a:pt x="27623" y="77438"/>
                  </a:lnTo>
                  <a:lnTo>
                    <a:pt x="26956" y="77152"/>
                  </a:lnTo>
                  <a:lnTo>
                    <a:pt x="25908" y="76486"/>
                  </a:lnTo>
                  <a:lnTo>
                    <a:pt x="23622" y="76486"/>
                  </a:lnTo>
                  <a:lnTo>
                    <a:pt x="22384" y="77152"/>
                  </a:lnTo>
                  <a:lnTo>
                    <a:pt x="21336" y="78391"/>
                  </a:lnTo>
                  <a:lnTo>
                    <a:pt x="17717" y="78105"/>
                  </a:lnTo>
                  <a:lnTo>
                    <a:pt x="16764" y="78105"/>
                  </a:lnTo>
                  <a:lnTo>
                    <a:pt x="16097" y="78772"/>
                  </a:lnTo>
                  <a:lnTo>
                    <a:pt x="14764" y="79057"/>
                  </a:lnTo>
                  <a:lnTo>
                    <a:pt x="11525" y="78105"/>
                  </a:lnTo>
                  <a:lnTo>
                    <a:pt x="6572" y="77438"/>
                  </a:lnTo>
                  <a:lnTo>
                    <a:pt x="2286" y="76771"/>
                  </a:lnTo>
                  <a:lnTo>
                    <a:pt x="1333" y="76486"/>
                  </a:lnTo>
                  <a:lnTo>
                    <a:pt x="0" y="75152"/>
                  </a:lnTo>
                  <a:lnTo>
                    <a:pt x="1048" y="74486"/>
                  </a:lnTo>
                  <a:lnTo>
                    <a:pt x="2000" y="73152"/>
                  </a:lnTo>
                  <a:lnTo>
                    <a:pt x="2667" y="73533"/>
                  </a:lnTo>
                  <a:lnTo>
                    <a:pt x="4000" y="73152"/>
                  </a:lnTo>
                  <a:lnTo>
                    <a:pt x="4667" y="72866"/>
                  </a:lnTo>
                  <a:lnTo>
                    <a:pt x="5906" y="73152"/>
                  </a:lnTo>
                  <a:lnTo>
                    <a:pt x="6287" y="72866"/>
                  </a:lnTo>
                  <a:lnTo>
                    <a:pt x="6572" y="71818"/>
                  </a:lnTo>
                  <a:lnTo>
                    <a:pt x="7620" y="71247"/>
                  </a:lnTo>
                  <a:lnTo>
                    <a:pt x="9239" y="69914"/>
                  </a:lnTo>
                  <a:lnTo>
                    <a:pt x="10192" y="69247"/>
                  </a:lnTo>
                  <a:lnTo>
                    <a:pt x="10192" y="68580"/>
                  </a:lnTo>
                  <a:lnTo>
                    <a:pt x="9906" y="68294"/>
                  </a:lnTo>
                  <a:lnTo>
                    <a:pt x="10192" y="66961"/>
                  </a:lnTo>
                  <a:lnTo>
                    <a:pt x="10192" y="65342"/>
                  </a:lnTo>
                  <a:lnTo>
                    <a:pt x="10858" y="64008"/>
                  </a:lnTo>
                  <a:lnTo>
                    <a:pt x="10858" y="63341"/>
                  </a:lnTo>
                  <a:lnTo>
                    <a:pt x="11144" y="62674"/>
                  </a:lnTo>
                  <a:lnTo>
                    <a:pt x="10858" y="62389"/>
                  </a:lnTo>
                  <a:lnTo>
                    <a:pt x="11525" y="61722"/>
                  </a:lnTo>
                  <a:lnTo>
                    <a:pt x="12192" y="62008"/>
                  </a:lnTo>
                  <a:lnTo>
                    <a:pt x="13145" y="62389"/>
                  </a:lnTo>
                  <a:lnTo>
                    <a:pt x="14764" y="62674"/>
                  </a:lnTo>
                  <a:lnTo>
                    <a:pt x="14764" y="61722"/>
                  </a:lnTo>
                  <a:lnTo>
                    <a:pt x="14478" y="61055"/>
                  </a:lnTo>
                  <a:lnTo>
                    <a:pt x="13811" y="60674"/>
                  </a:lnTo>
                  <a:lnTo>
                    <a:pt x="13525" y="60389"/>
                  </a:lnTo>
                  <a:lnTo>
                    <a:pt x="12478" y="60389"/>
                  </a:lnTo>
                  <a:lnTo>
                    <a:pt x="12192" y="60007"/>
                  </a:lnTo>
                  <a:lnTo>
                    <a:pt x="11525" y="60007"/>
                  </a:lnTo>
                  <a:lnTo>
                    <a:pt x="11144" y="59722"/>
                  </a:lnTo>
                  <a:lnTo>
                    <a:pt x="11144" y="58102"/>
                  </a:lnTo>
                  <a:lnTo>
                    <a:pt x="12859" y="53149"/>
                  </a:lnTo>
                  <a:lnTo>
                    <a:pt x="12478" y="51149"/>
                  </a:lnTo>
                  <a:lnTo>
                    <a:pt x="12478" y="50864"/>
                  </a:lnTo>
                  <a:lnTo>
                    <a:pt x="11525" y="50578"/>
                  </a:lnTo>
                  <a:lnTo>
                    <a:pt x="11525" y="50197"/>
                  </a:lnTo>
                  <a:lnTo>
                    <a:pt x="11811" y="49530"/>
                  </a:lnTo>
                  <a:lnTo>
                    <a:pt x="11525" y="48196"/>
                  </a:lnTo>
                  <a:lnTo>
                    <a:pt x="11811" y="47244"/>
                  </a:lnTo>
                  <a:lnTo>
                    <a:pt x="11811" y="46958"/>
                  </a:lnTo>
                  <a:lnTo>
                    <a:pt x="11525" y="46577"/>
                  </a:lnTo>
                  <a:lnTo>
                    <a:pt x="11525" y="45625"/>
                  </a:lnTo>
                  <a:lnTo>
                    <a:pt x="11144" y="45244"/>
                  </a:lnTo>
                  <a:lnTo>
                    <a:pt x="10573" y="44005"/>
                  </a:lnTo>
                  <a:lnTo>
                    <a:pt x="10858" y="44005"/>
                  </a:lnTo>
                  <a:lnTo>
                    <a:pt x="11144" y="43624"/>
                  </a:lnTo>
                  <a:lnTo>
                    <a:pt x="11144" y="36385"/>
                  </a:lnTo>
                  <a:lnTo>
                    <a:pt x="8858" y="3581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6302BAED-FF67-4BE8-FFC9-CAC4DFB0490C}"/>
                </a:ext>
              </a:extLst>
            </p:cNvPr>
            <p:cNvSpPr/>
            <p:nvPr/>
          </p:nvSpPr>
          <p:spPr>
            <a:xfrm>
              <a:off x="1877804" y="3777582"/>
              <a:ext cx="119729" cy="61055"/>
            </a:xfrm>
            <a:custGeom>
              <a:avLst/>
              <a:gdLst>
                <a:gd name="connsiteX0" fmla="*/ 20669 w 119729"/>
                <a:gd name="connsiteY0" fmla="*/ 61055 h 61055"/>
                <a:gd name="connsiteX1" fmla="*/ 20669 w 119729"/>
                <a:gd name="connsiteY1" fmla="*/ 60674 h 61055"/>
                <a:gd name="connsiteX2" fmla="*/ 21050 w 119729"/>
                <a:gd name="connsiteY2" fmla="*/ 60388 h 61055"/>
                <a:gd name="connsiteX3" fmla="*/ 21336 w 119729"/>
                <a:gd name="connsiteY3" fmla="*/ 60388 h 61055"/>
                <a:gd name="connsiteX4" fmla="*/ 21336 w 119729"/>
                <a:gd name="connsiteY4" fmla="*/ 60007 h 61055"/>
                <a:gd name="connsiteX5" fmla="*/ 21050 w 119729"/>
                <a:gd name="connsiteY5" fmla="*/ 59722 h 61055"/>
                <a:gd name="connsiteX6" fmla="*/ 20669 w 119729"/>
                <a:gd name="connsiteY6" fmla="*/ 59722 h 61055"/>
                <a:gd name="connsiteX7" fmla="*/ 20383 w 119729"/>
                <a:gd name="connsiteY7" fmla="*/ 59436 h 61055"/>
                <a:gd name="connsiteX8" fmla="*/ 19717 w 119729"/>
                <a:gd name="connsiteY8" fmla="*/ 59436 h 61055"/>
                <a:gd name="connsiteX9" fmla="*/ 19336 w 119729"/>
                <a:gd name="connsiteY9" fmla="*/ 59055 h 61055"/>
                <a:gd name="connsiteX10" fmla="*/ 19336 w 119729"/>
                <a:gd name="connsiteY10" fmla="*/ 58388 h 61055"/>
                <a:gd name="connsiteX11" fmla="*/ 19050 w 119729"/>
                <a:gd name="connsiteY11" fmla="*/ 58388 h 61055"/>
                <a:gd name="connsiteX12" fmla="*/ 18383 w 119729"/>
                <a:gd name="connsiteY12" fmla="*/ 58769 h 61055"/>
                <a:gd name="connsiteX13" fmla="*/ 18098 w 119729"/>
                <a:gd name="connsiteY13" fmla="*/ 58388 h 61055"/>
                <a:gd name="connsiteX14" fmla="*/ 17717 w 119729"/>
                <a:gd name="connsiteY14" fmla="*/ 59055 h 61055"/>
                <a:gd name="connsiteX15" fmla="*/ 17050 w 119729"/>
                <a:gd name="connsiteY15" fmla="*/ 58769 h 61055"/>
                <a:gd name="connsiteX16" fmla="*/ 16764 w 119729"/>
                <a:gd name="connsiteY16" fmla="*/ 59055 h 61055"/>
                <a:gd name="connsiteX17" fmla="*/ 16097 w 119729"/>
                <a:gd name="connsiteY17" fmla="*/ 58769 h 61055"/>
                <a:gd name="connsiteX18" fmla="*/ 16097 w 119729"/>
                <a:gd name="connsiteY18" fmla="*/ 59055 h 61055"/>
                <a:gd name="connsiteX19" fmla="*/ 16097 w 119729"/>
                <a:gd name="connsiteY19" fmla="*/ 58769 h 61055"/>
                <a:gd name="connsiteX20" fmla="*/ 15716 w 119729"/>
                <a:gd name="connsiteY20" fmla="*/ 59055 h 61055"/>
                <a:gd name="connsiteX21" fmla="*/ 15145 w 119729"/>
                <a:gd name="connsiteY21" fmla="*/ 59055 h 61055"/>
                <a:gd name="connsiteX22" fmla="*/ 15145 w 119729"/>
                <a:gd name="connsiteY22" fmla="*/ 59436 h 61055"/>
                <a:gd name="connsiteX23" fmla="*/ 14478 w 119729"/>
                <a:gd name="connsiteY23" fmla="*/ 59055 h 61055"/>
                <a:gd name="connsiteX24" fmla="*/ 14764 w 119729"/>
                <a:gd name="connsiteY24" fmla="*/ 58388 h 61055"/>
                <a:gd name="connsiteX25" fmla="*/ 14764 w 119729"/>
                <a:gd name="connsiteY25" fmla="*/ 58103 h 61055"/>
                <a:gd name="connsiteX26" fmla="*/ 14097 w 119729"/>
                <a:gd name="connsiteY26" fmla="*/ 58388 h 61055"/>
                <a:gd name="connsiteX27" fmla="*/ 13811 w 119729"/>
                <a:gd name="connsiteY27" fmla="*/ 58103 h 61055"/>
                <a:gd name="connsiteX28" fmla="*/ 13430 w 119729"/>
                <a:gd name="connsiteY28" fmla="*/ 58388 h 61055"/>
                <a:gd name="connsiteX29" fmla="*/ 12763 w 119729"/>
                <a:gd name="connsiteY29" fmla="*/ 58388 h 61055"/>
                <a:gd name="connsiteX30" fmla="*/ 12763 w 119729"/>
                <a:gd name="connsiteY30" fmla="*/ 57436 h 61055"/>
                <a:gd name="connsiteX31" fmla="*/ 12192 w 119729"/>
                <a:gd name="connsiteY31" fmla="*/ 57055 h 61055"/>
                <a:gd name="connsiteX32" fmla="*/ 11811 w 119729"/>
                <a:gd name="connsiteY32" fmla="*/ 57055 h 61055"/>
                <a:gd name="connsiteX33" fmla="*/ 11811 w 119729"/>
                <a:gd name="connsiteY33" fmla="*/ 56769 h 61055"/>
                <a:gd name="connsiteX34" fmla="*/ 12478 w 119729"/>
                <a:gd name="connsiteY34" fmla="*/ 56769 h 61055"/>
                <a:gd name="connsiteX35" fmla="*/ 12478 w 119729"/>
                <a:gd name="connsiteY35" fmla="*/ 56483 h 61055"/>
                <a:gd name="connsiteX36" fmla="*/ 12192 w 119729"/>
                <a:gd name="connsiteY36" fmla="*/ 56102 h 61055"/>
                <a:gd name="connsiteX37" fmla="*/ 11144 w 119729"/>
                <a:gd name="connsiteY37" fmla="*/ 56483 h 61055"/>
                <a:gd name="connsiteX38" fmla="*/ 10858 w 119729"/>
                <a:gd name="connsiteY38" fmla="*/ 55817 h 61055"/>
                <a:gd name="connsiteX39" fmla="*/ 11144 w 119729"/>
                <a:gd name="connsiteY39" fmla="*/ 55436 h 61055"/>
                <a:gd name="connsiteX40" fmla="*/ 11525 w 119729"/>
                <a:gd name="connsiteY40" fmla="*/ 55436 h 61055"/>
                <a:gd name="connsiteX41" fmla="*/ 11811 w 119729"/>
                <a:gd name="connsiteY41" fmla="*/ 54769 h 61055"/>
                <a:gd name="connsiteX42" fmla="*/ 12192 w 119729"/>
                <a:gd name="connsiteY42" fmla="*/ 54769 h 61055"/>
                <a:gd name="connsiteX43" fmla="*/ 12192 w 119729"/>
                <a:gd name="connsiteY43" fmla="*/ 54483 h 61055"/>
                <a:gd name="connsiteX44" fmla="*/ 12763 w 119729"/>
                <a:gd name="connsiteY44" fmla="*/ 54483 h 61055"/>
                <a:gd name="connsiteX45" fmla="*/ 12763 w 119729"/>
                <a:gd name="connsiteY45" fmla="*/ 53531 h 61055"/>
                <a:gd name="connsiteX46" fmla="*/ 13811 w 119729"/>
                <a:gd name="connsiteY46" fmla="*/ 53531 h 61055"/>
                <a:gd name="connsiteX47" fmla="*/ 13430 w 119729"/>
                <a:gd name="connsiteY47" fmla="*/ 53150 h 61055"/>
                <a:gd name="connsiteX48" fmla="*/ 13811 w 119729"/>
                <a:gd name="connsiteY48" fmla="*/ 53150 h 61055"/>
                <a:gd name="connsiteX49" fmla="*/ 13430 w 119729"/>
                <a:gd name="connsiteY49" fmla="*/ 52864 h 61055"/>
                <a:gd name="connsiteX50" fmla="*/ 12763 w 119729"/>
                <a:gd name="connsiteY50" fmla="*/ 52864 h 61055"/>
                <a:gd name="connsiteX51" fmla="*/ 12192 w 119729"/>
                <a:gd name="connsiteY51" fmla="*/ 52483 h 61055"/>
                <a:gd name="connsiteX52" fmla="*/ 11811 w 119729"/>
                <a:gd name="connsiteY52" fmla="*/ 52197 h 61055"/>
                <a:gd name="connsiteX53" fmla="*/ 10478 w 119729"/>
                <a:gd name="connsiteY53" fmla="*/ 52197 h 61055"/>
                <a:gd name="connsiteX54" fmla="*/ 8858 w 119729"/>
                <a:gd name="connsiteY54" fmla="*/ 51530 h 61055"/>
                <a:gd name="connsiteX55" fmla="*/ 8192 w 119729"/>
                <a:gd name="connsiteY55" fmla="*/ 51816 h 61055"/>
                <a:gd name="connsiteX56" fmla="*/ 8192 w 119729"/>
                <a:gd name="connsiteY56" fmla="*/ 51530 h 61055"/>
                <a:gd name="connsiteX57" fmla="*/ 7525 w 119729"/>
                <a:gd name="connsiteY57" fmla="*/ 51530 h 61055"/>
                <a:gd name="connsiteX58" fmla="*/ 7525 w 119729"/>
                <a:gd name="connsiteY58" fmla="*/ 51816 h 61055"/>
                <a:gd name="connsiteX59" fmla="*/ 7239 w 119729"/>
                <a:gd name="connsiteY59" fmla="*/ 52197 h 61055"/>
                <a:gd name="connsiteX60" fmla="*/ 6287 w 119729"/>
                <a:gd name="connsiteY60" fmla="*/ 51816 h 61055"/>
                <a:gd name="connsiteX61" fmla="*/ 5905 w 119729"/>
                <a:gd name="connsiteY61" fmla="*/ 51149 h 61055"/>
                <a:gd name="connsiteX62" fmla="*/ 5239 w 119729"/>
                <a:gd name="connsiteY62" fmla="*/ 50863 h 61055"/>
                <a:gd name="connsiteX63" fmla="*/ 5620 w 119729"/>
                <a:gd name="connsiteY63" fmla="*/ 50578 h 61055"/>
                <a:gd name="connsiteX64" fmla="*/ 4953 w 119729"/>
                <a:gd name="connsiteY64" fmla="*/ 50197 h 61055"/>
                <a:gd name="connsiteX65" fmla="*/ 4572 w 119729"/>
                <a:gd name="connsiteY65" fmla="*/ 50578 h 61055"/>
                <a:gd name="connsiteX66" fmla="*/ 4286 w 119729"/>
                <a:gd name="connsiteY66" fmla="*/ 50578 h 61055"/>
                <a:gd name="connsiteX67" fmla="*/ 4286 w 119729"/>
                <a:gd name="connsiteY67" fmla="*/ 48197 h 61055"/>
                <a:gd name="connsiteX68" fmla="*/ 3905 w 119729"/>
                <a:gd name="connsiteY68" fmla="*/ 47911 h 61055"/>
                <a:gd name="connsiteX69" fmla="*/ 4286 w 119729"/>
                <a:gd name="connsiteY69" fmla="*/ 47244 h 61055"/>
                <a:gd name="connsiteX70" fmla="*/ 4286 w 119729"/>
                <a:gd name="connsiteY70" fmla="*/ 46292 h 61055"/>
                <a:gd name="connsiteX71" fmla="*/ 3238 w 119729"/>
                <a:gd name="connsiteY71" fmla="*/ 46958 h 61055"/>
                <a:gd name="connsiteX72" fmla="*/ 1333 w 119729"/>
                <a:gd name="connsiteY72" fmla="*/ 46958 h 61055"/>
                <a:gd name="connsiteX73" fmla="*/ 0 w 119729"/>
                <a:gd name="connsiteY73" fmla="*/ 46577 h 61055"/>
                <a:gd name="connsiteX74" fmla="*/ 0 w 119729"/>
                <a:gd name="connsiteY74" fmla="*/ 46292 h 61055"/>
                <a:gd name="connsiteX75" fmla="*/ 1333 w 119729"/>
                <a:gd name="connsiteY75" fmla="*/ 45625 h 61055"/>
                <a:gd name="connsiteX76" fmla="*/ 1333 w 119729"/>
                <a:gd name="connsiteY76" fmla="*/ 44958 h 61055"/>
                <a:gd name="connsiteX77" fmla="*/ 2286 w 119729"/>
                <a:gd name="connsiteY77" fmla="*/ 44958 h 61055"/>
                <a:gd name="connsiteX78" fmla="*/ 2667 w 119729"/>
                <a:gd name="connsiteY78" fmla="*/ 44291 h 61055"/>
                <a:gd name="connsiteX79" fmla="*/ 3620 w 119729"/>
                <a:gd name="connsiteY79" fmla="*/ 44006 h 61055"/>
                <a:gd name="connsiteX80" fmla="*/ 3620 w 119729"/>
                <a:gd name="connsiteY80" fmla="*/ 44291 h 61055"/>
                <a:gd name="connsiteX81" fmla="*/ 4572 w 119729"/>
                <a:gd name="connsiteY81" fmla="*/ 44291 h 61055"/>
                <a:gd name="connsiteX82" fmla="*/ 4572 w 119729"/>
                <a:gd name="connsiteY82" fmla="*/ 43625 h 61055"/>
                <a:gd name="connsiteX83" fmla="*/ 4953 w 119729"/>
                <a:gd name="connsiteY83" fmla="*/ 43339 h 61055"/>
                <a:gd name="connsiteX84" fmla="*/ 4572 w 119729"/>
                <a:gd name="connsiteY84" fmla="*/ 43339 h 61055"/>
                <a:gd name="connsiteX85" fmla="*/ 4572 w 119729"/>
                <a:gd name="connsiteY85" fmla="*/ 42958 h 61055"/>
                <a:gd name="connsiteX86" fmla="*/ 4953 w 119729"/>
                <a:gd name="connsiteY86" fmla="*/ 42672 h 61055"/>
                <a:gd name="connsiteX87" fmla="*/ 4953 w 119729"/>
                <a:gd name="connsiteY87" fmla="*/ 42958 h 61055"/>
                <a:gd name="connsiteX88" fmla="*/ 4953 w 119729"/>
                <a:gd name="connsiteY88" fmla="*/ 42291 h 61055"/>
                <a:gd name="connsiteX89" fmla="*/ 5905 w 119729"/>
                <a:gd name="connsiteY89" fmla="*/ 41719 h 61055"/>
                <a:gd name="connsiteX90" fmla="*/ 6858 w 119729"/>
                <a:gd name="connsiteY90" fmla="*/ 41338 h 61055"/>
                <a:gd name="connsiteX91" fmla="*/ 5905 w 119729"/>
                <a:gd name="connsiteY91" fmla="*/ 40672 h 61055"/>
                <a:gd name="connsiteX92" fmla="*/ 4953 w 119729"/>
                <a:gd name="connsiteY92" fmla="*/ 39719 h 61055"/>
                <a:gd name="connsiteX93" fmla="*/ 4953 w 119729"/>
                <a:gd name="connsiteY93" fmla="*/ 39338 h 61055"/>
                <a:gd name="connsiteX94" fmla="*/ 5620 w 119729"/>
                <a:gd name="connsiteY94" fmla="*/ 38386 h 61055"/>
                <a:gd name="connsiteX95" fmla="*/ 5239 w 119729"/>
                <a:gd name="connsiteY95" fmla="*/ 37719 h 61055"/>
                <a:gd name="connsiteX96" fmla="*/ 6572 w 119729"/>
                <a:gd name="connsiteY96" fmla="*/ 37433 h 61055"/>
                <a:gd name="connsiteX97" fmla="*/ 7239 w 119729"/>
                <a:gd name="connsiteY97" fmla="*/ 36386 h 61055"/>
                <a:gd name="connsiteX98" fmla="*/ 7239 w 119729"/>
                <a:gd name="connsiteY98" fmla="*/ 36100 h 61055"/>
                <a:gd name="connsiteX99" fmla="*/ 7525 w 119729"/>
                <a:gd name="connsiteY99" fmla="*/ 36767 h 61055"/>
                <a:gd name="connsiteX100" fmla="*/ 8192 w 119729"/>
                <a:gd name="connsiteY100" fmla="*/ 37052 h 61055"/>
                <a:gd name="connsiteX101" fmla="*/ 8192 w 119729"/>
                <a:gd name="connsiteY101" fmla="*/ 37433 h 61055"/>
                <a:gd name="connsiteX102" fmla="*/ 8858 w 119729"/>
                <a:gd name="connsiteY102" fmla="*/ 37719 h 61055"/>
                <a:gd name="connsiteX103" fmla="*/ 9239 w 119729"/>
                <a:gd name="connsiteY103" fmla="*/ 38100 h 61055"/>
                <a:gd name="connsiteX104" fmla="*/ 10858 w 119729"/>
                <a:gd name="connsiteY104" fmla="*/ 37719 h 61055"/>
                <a:gd name="connsiteX105" fmla="*/ 11525 w 119729"/>
                <a:gd name="connsiteY105" fmla="*/ 38100 h 61055"/>
                <a:gd name="connsiteX106" fmla="*/ 11811 w 119729"/>
                <a:gd name="connsiteY106" fmla="*/ 38100 h 61055"/>
                <a:gd name="connsiteX107" fmla="*/ 12478 w 119729"/>
                <a:gd name="connsiteY107" fmla="*/ 37719 h 61055"/>
                <a:gd name="connsiteX108" fmla="*/ 12478 w 119729"/>
                <a:gd name="connsiteY108" fmla="*/ 36767 h 61055"/>
                <a:gd name="connsiteX109" fmla="*/ 13811 w 119729"/>
                <a:gd name="connsiteY109" fmla="*/ 36767 h 61055"/>
                <a:gd name="connsiteX110" fmla="*/ 13811 w 119729"/>
                <a:gd name="connsiteY110" fmla="*/ 37433 h 61055"/>
                <a:gd name="connsiteX111" fmla="*/ 14097 w 119729"/>
                <a:gd name="connsiteY111" fmla="*/ 37719 h 61055"/>
                <a:gd name="connsiteX112" fmla="*/ 15430 w 119729"/>
                <a:gd name="connsiteY112" fmla="*/ 38100 h 61055"/>
                <a:gd name="connsiteX113" fmla="*/ 16097 w 119729"/>
                <a:gd name="connsiteY113" fmla="*/ 39053 h 61055"/>
                <a:gd name="connsiteX114" fmla="*/ 16383 w 119729"/>
                <a:gd name="connsiteY114" fmla="*/ 38767 h 61055"/>
                <a:gd name="connsiteX115" fmla="*/ 17431 w 119729"/>
                <a:gd name="connsiteY115" fmla="*/ 38767 h 61055"/>
                <a:gd name="connsiteX116" fmla="*/ 18098 w 119729"/>
                <a:gd name="connsiteY116" fmla="*/ 38386 h 61055"/>
                <a:gd name="connsiteX117" fmla="*/ 18098 w 119729"/>
                <a:gd name="connsiteY117" fmla="*/ 38100 h 61055"/>
                <a:gd name="connsiteX118" fmla="*/ 17717 w 119729"/>
                <a:gd name="connsiteY118" fmla="*/ 37719 h 61055"/>
                <a:gd name="connsiteX119" fmla="*/ 17717 w 119729"/>
                <a:gd name="connsiteY119" fmla="*/ 37052 h 61055"/>
                <a:gd name="connsiteX120" fmla="*/ 18098 w 119729"/>
                <a:gd name="connsiteY120" fmla="*/ 37052 h 61055"/>
                <a:gd name="connsiteX121" fmla="*/ 18098 w 119729"/>
                <a:gd name="connsiteY121" fmla="*/ 37433 h 61055"/>
                <a:gd name="connsiteX122" fmla="*/ 18383 w 119729"/>
                <a:gd name="connsiteY122" fmla="*/ 37052 h 61055"/>
                <a:gd name="connsiteX123" fmla="*/ 18669 w 119729"/>
                <a:gd name="connsiteY123" fmla="*/ 37052 h 61055"/>
                <a:gd name="connsiteX124" fmla="*/ 19050 w 119729"/>
                <a:gd name="connsiteY124" fmla="*/ 36767 h 61055"/>
                <a:gd name="connsiteX125" fmla="*/ 19050 w 119729"/>
                <a:gd name="connsiteY125" fmla="*/ 37052 h 61055"/>
                <a:gd name="connsiteX126" fmla="*/ 19336 w 119729"/>
                <a:gd name="connsiteY126" fmla="*/ 37052 h 61055"/>
                <a:gd name="connsiteX127" fmla="*/ 19336 w 119729"/>
                <a:gd name="connsiteY127" fmla="*/ 36386 h 61055"/>
                <a:gd name="connsiteX128" fmla="*/ 20003 w 119729"/>
                <a:gd name="connsiteY128" fmla="*/ 36386 h 61055"/>
                <a:gd name="connsiteX129" fmla="*/ 20003 w 119729"/>
                <a:gd name="connsiteY129" fmla="*/ 36100 h 61055"/>
                <a:gd name="connsiteX130" fmla="*/ 20669 w 119729"/>
                <a:gd name="connsiteY130" fmla="*/ 36100 h 61055"/>
                <a:gd name="connsiteX131" fmla="*/ 20383 w 119729"/>
                <a:gd name="connsiteY131" fmla="*/ 35814 h 61055"/>
                <a:gd name="connsiteX132" fmla="*/ 20669 w 119729"/>
                <a:gd name="connsiteY132" fmla="*/ 35433 h 61055"/>
                <a:gd name="connsiteX133" fmla="*/ 20383 w 119729"/>
                <a:gd name="connsiteY133" fmla="*/ 35147 h 61055"/>
                <a:gd name="connsiteX134" fmla="*/ 20669 w 119729"/>
                <a:gd name="connsiteY134" fmla="*/ 34766 h 61055"/>
                <a:gd name="connsiteX135" fmla="*/ 20383 w 119729"/>
                <a:gd name="connsiteY135" fmla="*/ 34100 h 61055"/>
                <a:gd name="connsiteX136" fmla="*/ 21336 w 119729"/>
                <a:gd name="connsiteY136" fmla="*/ 33814 h 61055"/>
                <a:gd name="connsiteX137" fmla="*/ 21050 w 119729"/>
                <a:gd name="connsiteY137" fmla="*/ 33433 h 61055"/>
                <a:gd name="connsiteX138" fmla="*/ 20669 w 119729"/>
                <a:gd name="connsiteY138" fmla="*/ 32861 h 61055"/>
                <a:gd name="connsiteX139" fmla="*/ 21050 w 119729"/>
                <a:gd name="connsiteY139" fmla="*/ 32194 h 61055"/>
                <a:gd name="connsiteX140" fmla="*/ 20669 w 119729"/>
                <a:gd name="connsiteY140" fmla="*/ 32194 h 61055"/>
                <a:gd name="connsiteX141" fmla="*/ 20383 w 119729"/>
                <a:gd name="connsiteY141" fmla="*/ 31528 h 61055"/>
                <a:gd name="connsiteX142" fmla="*/ 20003 w 119729"/>
                <a:gd name="connsiteY142" fmla="*/ 31813 h 61055"/>
                <a:gd name="connsiteX143" fmla="*/ 20003 w 119729"/>
                <a:gd name="connsiteY143" fmla="*/ 31147 h 61055"/>
                <a:gd name="connsiteX144" fmla="*/ 19717 w 119729"/>
                <a:gd name="connsiteY144" fmla="*/ 31147 h 61055"/>
                <a:gd name="connsiteX145" fmla="*/ 19717 w 119729"/>
                <a:gd name="connsiteY145" fmla="*/ 30861 h 61055"/>
                <a:gd name="connsiteX146" fmla="*/ 20383 w 119729"/>
                <a:gd name="connsiteY146" fmla="*/ 30480 h 61055"/>
                <a:gd name="connsiteX147" fmla="*/ 20003 w 119729"/>
                <a:gd name="connsiteY147" fmla="*/ 30480 h 61055"/>
                <a:gd name="connsiteX148" fmla="*/ 20003 w 119729"/>
                <a:gd name="connsiteY148" fmla="*/ 30194 h 61055"/>
                <a:gd name="connsiteX149" fmla="*/ 19050 w 119729"/>
                <a:gd name="connsiteY149" fmla="*/ 29908 h 61055"/>
                <a:gd name="connsiteX150" fmla="*/ 18669 w 119729"/>
                <a:gd name="connsiteY150" fmla="*/ 29528 h 61055"/>
                <a:gd name="connsiteX151" fmla="*/ 18383 w 119729"/>
                <a:gd name="connsiteY151" fmla="*/ 29528 h 61055"/>
                <a:gd name="connsiteX152" fmla="*/ 18383 w 119729"/>
                <a:gd name="connsiteY152" fmla="*/ 28861 h 61055"/>
                <a:gd name="connsiteX153" fmla="*/ 18669 w 119729"/>
                <a:gd name="connsiteY153" fmla="*/ 28575 h 61055"/>
                <a:gd name="connsiteX154" fmla="*/ 18383 w 119729"/>
                <a:gd name="connsiteY154" fmla="*/ 28575 h 61055"/>
                <a:gd name="connsiteX155" fmla="*/ 18383 w 119729"/>
                <a:gd name="connsiteY155" fmla="*/ 28194 h 61055"/>
                <a:gd name="connsiteX156" fmla="*/ 22288 w 119729"/>
                <a:gd name="connsiteY156" fmla="*/ 28194 h 61055"/>
                <a:gd name="connsiteX157" fmla="*/ 22670 w 119729"/>
                <a:gd name="connsiteY157" fmla="*/ 27908 h 61055"/>
                <a:gd name="connsiteX158" fmla="*/ 22955 w 119729"/>
                <a:gd name="connsiteY158" fmla="*/ 28194 h 61055"/>
                <a:gd name="connsiteX159" fmla="*/ 24575 w 119729"/>
                <a:gd name="connsiteY159" fmla="*/ 27908 h 61055"/>
                <a:gd name="connsiteX160" fmla="*/ 25622 w 119729"/>
                <a:gd name="connsiteY160" fmla="*/ 27527 h 61055"/>
                <a:gd name="connsiteX161" fmla="*/ 25622 w 119729"/>
                <a:gd name="connsiteY161" fmla="*/ 27242 h 61055"/>
                <a:gd name="connsiteX162" fmla="*/ 25241 w 119729"/>
                <a:gd name="connsiteY162" fmla="*/ 26956 h 61055"/>
                <a:gd name="connsiteX163" fmla="*/ 25908 w 119729"/>
                <a:gd name="connsiteY163" fmla="*/ 26289 h 61055"/>
                <a:gd name="connsiteX164" fmla="*/ 25622 w 119729"/>
                <a:gd name="connsiteY164" fmla="*/ 25908 h 61055"/>
                <a:gd name="connsiteX165" fmla="*/ 25908 w 119729"/>
                <a:gd name="connsiteY165" fmla="*/ 25908 h 61055"/>
                <a:gd name="connsiteX166" fmla="*/ 26289 w 119729"/>
                <a:gd name="connsiteY166" fmla="*/ 25241 h 61055"/>
                <a:gd name="connsiteX167" fmla="*/ 26956 w 119729"/>
                <a:gd name="connsiteY167" fmla="*/ 24956 h 61055"/>
                <a:gd name="connsiteX168" fmla="*/ 26956 w 119729"/>
                <a:gd name="connsiteY168" fmla="*/ 25241 h 61055"/>
                <a:gd name="connsiteX169" fmla="*/ 27242 w 119729"/>
                <a:gd name="connsiteY169" fmla="*/ 25241 h 61055"/>
                <a:gd name="connsiteX170" fmla="*/ 27242 w 119729"/>
                <a:gd name="connsiteY170" fmla="*/ 24956 h 61055"/>
                <a:gd name="connsiteX171" fmla="*/ 26956 w 119729"/>
                <a:gd name="connsiteY171" fmla="*/ 24956 h 61055"/>
                <a:gd name="connsiteX172" fmla="*/ 27242 w 119729"/>
                <a:gd name="connsiteY172" fmla="*/ 24289 h 61055"/>
                <a:gd name="connsiteX173" fmla="*/ 26956 w 119729"/>
                <a:gd name="connsiteY173" fmla="*/ 24289 h 61055"/>
                <a:gd name="connsiteX174" fmla="*/ 27242 w 119729"/>
                <a:gd name="connsiteY174" fmla="*/ 24003 h 61055"/>
                <a:gd name="connsiteX175" fmla="*/ 27242 w 119729"/>
                <a:gd name="connsiteY175" fmla="*/ 23622 h 61055"/>
                <a:gd name="connsiteX176" fmla="*/ 27527 w 119729"/>
                <a:gd name="connsiteY176" fmla="*/ 24003 h 61055"/>
                <a:gd name="connsiteX177" fmla="*/ 27908 w 119729"/>
                <a:gd name="connsiteY177" fmla="*/ 23622 h 61055"/>
                <a:gd name="connsiteX178" fmla="*/ 28194 w 119729"/>
                <a:gd name="connsiteY178" fmla="*/ 23622 h 61055"/>
                <a:gd name="connsiteX179" fmla="*/ 27908 w 119729"/>
                <a:gd name="connsiteY179" fmla="*/ 23336 h 61055"/>
                <a:gd name="connsiteX180" fmla="*/ 27908 w 119729"/>
                <a:gd name="connsiteY180" fmla="*/ 22955 h 61055"/>
                <a:gd name="connsiteX181" fmla="*/ 28575 w 119729"/>
                <a:gd name="connsiteY181" fmla="*/ 22955 h 61055"/>
                <a:gd name="connsiteX182" fmla="*/ 28575 w 119729"/>
                <a:gd name="connsiteY182" fmla="*/ 22288 h 61055"/>
                <a:gd name="connsiteX183" fmla="*/ 28861 w 119729"/>
                <a:gd name="connsiteY183" fmla="*/ 22003 h 61055"/>
                <a:gd name="connsiteX184" fmla="*/ 29528 w 119729"/>
                <a:gd name="connsiteY184" fmla="*/ 21622 h 61055"/>
                <a:gd name="connsiteX185" fmla="*/ 29908 w 119729"/>
                <a:gd name="connsiteY185" fmla="*/ 21622 h 61055"/>
                <a:gd name="connsiteX186" fmla="*/ 30194 w 119729"/>
                <a:gd name="connsiteY186" fmla="*/ 21336 h 61055"/>
                <a:gd name="connsiteX187" fmla="*/ 30194 w 119729"/>
                <a:gd name="connsiteY187" fmla="*/ 20383 h 61055"/>
                <a:gd name="connsiteX188" fmla="*/ 32195 w 119729"/>
                <a:gd name="connsiteY188" fmla="*/ 20383 h 61055"/>
                <a:gd name="connsiteX189" fmla="*/ 32195 w 119729"/>
                <a:gd name="connsiteY189" fmla="*/ 19336 h 61055"/>
                <a:gd name="connsiteX190" fmla="*/ 32480 w 119729"/>
                <a:gd name="connsiteY190" fmla="*/ 19336 h 61055"/>
                <a:gd name="connsiteX191" fmla="*/ 32480 w 119729"/>
                <a:gd name="connsiteY191" fmla="*/ 19050 h 61055"/>
                <a:gd name="connsiteX192" fmla="*/ 33147 w 119729"/>
                <a:gd name="connsiteY192" fmla="*/ 18669 h 61055"/>
                <a:gd name="connsiteX193" fmla="*/ 33433 w 119729"/>
                <a:gd name="connsiteY193" fmla="*/ 18669 h 61055"/>
                <a:gd name="connsiteX194" fmla="*/ 33433 w 119729"/>
                <a:gd name="connsiteY194" fmla="*/ 18383 h 61055"/>
                <a:gd name="connsiteX195" fmla="*/ 33814 w 119729"/>
                <a:gd name="connsiteY195" fmla="*/ 18383 h 61055"/>
                <a:gd name="connsiteX196" fmla="*/ 34100 w 119729"/>
                <a:gd name="connsiteY196" fmla="*/ 17431 h 61055"/>
                <a:gd name="connsiteX197" fmla="*/ 34480 w 119729"/>
                <a:gd name="connsiteY197" fmla="*/ 17717 h 61055"/>
                <a:gd name="connsiteX198" fmla="*/ 34766 w 119729"/>
                <a:gd name="connsiteY198" fmla="*/ 17431 h 61055"/>
                <a:gd name="connsiteX199" fmla="*/ 35147 w 119729"/>
                <a:gd name="connsiteY199" fmla="*/ 16764 h 61055"/>
                <a:gd name="connsiteX200" fmla="*/ 35814 w 119729"/>
                <a:gd name="connsiteY200" fmla="*/ 16764 h 61055"/>
                <a:gd name="connsiteX201" fmla="*/ 35814 w 119729"/>
                <a:gd name="connsiteY201" fmla="*/ 16097 h 61055"/>
                <a:gd name="connsiteX202" fmla="*/ 36100 w 119729"/>
                <a:gd name="connsiteY202" fmla="*/ 16097 h 61055"/>
                <a:gd name="connsiteX203" fmla="*/ 36767 w 119729"/>
                <a:gd name="connsiteY203" fmla="*/ 15431 h 61055"/>
                <a:gd name="connsiteX204" fmla="*/ 37052 w 119729"/>
                <a:gd name="connsiteY204" fmla="*/ 15716 h 61055"/>
                <a:gd name="connsiteX205" fmla="*/ 36767 w 119729"/>
                <a:gd name="connsiteY205" fmla="*/ 16383 h 61055"/>
                <a:gd name="connsiteX206" fmla="*/ 37052 w 119729"/>
                <a:gd name="connsiteY206" fmla="*/ 17050 h 61055"/>
                <a:gd name="connsiteX207" fmla="*/ 38100 w 119729"/>
                <a:gd name="connsiteY207" fmla="*/ 17050 h 61055"/>
                <a:gd name="connsiteX208" fmla="*/ 38100 w 119729"/>
                <a:gd name="connsiteY208" fmla="*/ 17431 h 61055"/>
                <a:gd name="connsiteX209" fmla="*/ 38386 w 119729"/>
                <a:gd name="connsiteY209" fmla="*/ 17431 h 61055"/>
                <a:gd name="connsiteX210" fmla="*/ 38386 w 119729"/>
                <a:gd name="connsiteY210" fmla="*/ 17717 h 61055"/>
                <a:gd name="connsiteX211" fmla="*/ 39053 w 119729"/>
                <a:gd name="connsiteY211" fmla="*/ 17431 h 61055"/>
                <a:gd name="connsiteX212" fmla="*/ 39338 w 119729"/>
                <a:gd name="connsiteY212" fmla="*/ 17050 h 61055"/>
                <a:gd name="connsiteX213" fmla="*/ 41053 w 119729"/>
                <a:gd name="connsiteY213" fmla="*/ 16764 h 61055"/>
                <a:gd name="connsiteX214" fmla="*/ 42291 w 119729"/>
                <a:gd name="connsiteY214" fmla="*/ 16097 h 61055"/>
                <a:gd name="connsiteX215" fmla="*/ 42672 w 119729"/>
                <a:gd name="connsiteY215" fmla="*/ 15431 h 61055"/>
                <a:gd name="connsiteX216" fmla="*/ 42672 w 119729"/>
                <a:gd name="connsiteY216" fmla="*/ 15716 h 61055"/>
                <a:gd name="connsiteX217" fmla="*/ 42958 w 119729"/>
                <a:gd name="connsiteY217" fmla="*/ 15431 h 61055"/>
                <a:gd name="connsiteX218" fmla="*/ 42958 w 119729"/>
                <a:gd name="connsiteY218" fmla="*/ 15716 h 61055"/>
                <a:gd name="connsiteX219" fmla="*/ 44005 w 119729"/>
                <a:gd name="connsiteY219" fmla="*/ 14764 h 61055"/>
                <a:gd name="connsiteX220" fmla="*/ 43625 w 119729"/>
                <a:gd name="connsiteY220" fmla="*/ 14097 h 61055"/>
                <a:gd name="connsiteX221" fmla="*/ 43625 w 119729"/>
                <a:gd name="connsiteY221" fmla="*/ 13430 h 61055"/>
                <a:gd name="connsiteX222" fmla="*/ 44005 w 119729"/>
                <a:gd name="connsiteY222" fmla="*/ 13144 h 61055"/>
                <a:gd name="connsiteX223" fmla="*/ 45911 w 119729"/>
                <a:gd name="connsiteY223" fmla="*/ 13144 h 61055"/>
                <a:gd name="connsiteX224" fmla="*/ 46958 w 119729"/>
                <a:gd name="connsiteY224" fmla="*/ 12763 h 61055"/>
                <a:gd name="connsiteX225" fmla="*/ 49244 w 119729"/>
                <a:gd name="connsiteY225" fmla="*/ 13144 h 61055"/>
                <a:gd name="connsiteX226" fmla="*/ 49244 w 119729"/>
                <a:gd name="connsiteY226" fmla="*/ 12763 h 61055"/>
                <a:gd name="connsiteX227" fmla="*/ 49530 w 119729"/>
                <a:gd name="connsiteY227" fmla="*/ 12478 h 61055"/>
                <a:gd name="connsiteX228" fmla="*/ 50578 w 119729"/>
                <a:gd name="connsiteY228" fmla="*/ 12192 h 61055"/>
                <a:gd name="connsiteX229" fmla="*/ 50863 w 119729"/>
                <a:gd name="connsiteY229" fmla="*/ 11525 h 61055"/>
                <a:gd name="connsiteX230" fmla="*/ 50578 w 119729"/>
                <a:gd name="connsiteY230" fmla="*/ 11144 h 61055"/>
                <a:gd name="connsiteX231" fmla="*/ 50578 w 119729"/>
                <a:gd name="connsiteY231" fmla="*/ 10477 h 61055"/>
                <a:gd name="connsiteX232" fmla="*/ 50863 w 119729"/>
                <a:gd name="connsiteY232" fmla="*/ 10192 h 61055"/>
                <a:gd name="connsiteX233" fmla="*/ 50863 w 119729"/>
                <a:gd name="connsiteY233" fmla="*/ 9525 h 61055"/>
                <a:gd name="connsiteX234" fmla="*/ 51530 w 119729"/>
                <a:gd name="connsiteY234" fmla="*/ 8858 h 61055"/>
                <a:gd name="connsiteX235" fmla="*/ 50197 w 119729"/>
                <a:gd name="connsiteY235" fmla="*/ 7239 h 61055"/>
                <a:gd name="connsiteX236" fmla="*/ 49530 w 119729"/>
                <a:gd name="connsiteY236" fmla="*/ 6191 h 61055"/>
                <a:gd name="connsiteX237" fmla="*/ 49911 w 119729"/>
                <a:gd name="connsiteY237" fmla="*/ 6191 h 61055"/>
                <a:gd name="connsiteX238" fmla="*/ 49244 w 119729"/>
                <a:gd name="connsiteY238" fmla="*/ 5620 h 61055"/>
                <a:gd name="connsiteX239" fmla="*/ 48578 w 119729"/>
                <a:gd name="connsiteY239" fmla="*/ 5239 h 61055"/>
                <a:gd name="connsiteX240" fmla="*/ 48196 w 119729"/>
                <a:gd name="connsiteY240" fmla="*/ 4953 h 61055"/>
                <a:gd name="connsiteX241" fmla="*/ 48578 w 119729"/>
                <a:gd name="connsiteY241" fmla="*/ 4953 h 61055"/>
                <a:gd name="connsiteX242" fmla="*/ 49530 w 119729"/>
                <a:gd name="connsiteY242" fmla="*/ 5239 h 61055"/>
                <a:gd name="connsiteX243" fmla="*/ 52197 w 119729"/>
                <a:gd name="connsiteY243" fmla="*/ 5620 h 61055"/>
                <a:gd name="connsiteX244" fmla="*/ 52864 w 119729"/>
                <a:gd name="connsiteY244" fmla="*/ 5906 h 61055"/>
                <a:gd name="connsiteX245" fmla="*/ 53816 w 119729"/>
                <a:gd name="connsiteY245" fmla="*/ 5906 h 61055"/>
                <a:gd name="connsiteX246" fmla="*/ 54102 w 119729"/>
                <a:gd name="connsiteY246" fmla="*/ 6191 h 61055"/>
                <a:gd name="connsiteX247" fmla="*/ 55150 w 119729"/>
                <a:gd name="connsiteY247" fmla="*/ 6191 h 61055"/>
                <a:gd name="connsiteX248" fmla="*/ 58103 w 119729"/>
                <a:gd name="connsiteY248" fmla="*/ 6858 h 61055"/>
                <a:gd name="connsiteX249" fmla="*/ 58769 w 119729"/>
                <a:gd name="connsiteY249" fmla="*/ 6858 h 61055"/>
                <a:gd name="connsiteX250" fmla="*/ 59055 w 119729"/>
                <a:gd name="connsiteY250" fmla="*/ 7239 h 61055"/>
                <a:gd name="connsiteX251" fmla="*/ 58103 w 119729"/>
                <a:gd name="connsiteY251" fmla="*/ 9239 h 61055"/>
                <a:gd name="connsiteX252" fmla="*/ 59436 w 119729"/>
                <a:gd name="connsiteY252" fmla="*/ 9239 h 61055"/>
                <a:gd name="connsiteX253" fmla="*/ 59436 w 119729"/>
                <a:gd name="connsiteY253" fmla="*/ 9525 h 61055"/>
                <a:gd name="connsiteX254" fmla="*/ 60008 w 119729"/>
                <a:gd name="connsiteY254" fmla="*/ 10192 h 61055"/>
                <a:gd name="connsiteX255" fmla="*/ 60674 w 119729"/>
                <a:gd name="connsiteY255" fmla="*/ 10192 h 61055"/>
                <a:gd name="connsiteX256" fmla="*/ 60388 w 119729"/>
                <a:gd name="connsiteY256" fmla="*/ 10477 h 61055"/>
                <a:gd name="connsiteX257" fmla="*/ 61341 w 119729"/>
                <a:gd name="connsiteY257" fmla="*/ 11144 h 61055"/>
                <a:gd name="connsiteX258" fmla="*/ 62389 w 119729"/>
                <a:gd name="connsiteY258" fmla="*/ 12478 h 61055"/>
                <a:gd name="connsiteX259" fmla="*/ 62960 w 119729"/>
                <a:gd name="connsiteY259" fmla="*/ 12192 h 61055"/>
                <a:gd name="connsiteX260" fmla="*/ 64294 w 119729"/>
                <a:gd name="connsiteY260" fmla="*/ 13430 h 61055"/>
                <a:gd name="connsiteX261" fmla="*/ 64961 w 119729"/>
                <a:gd name="connsiteY261" fmla="*/ 12192 h 61055"/>
                <a:gd name="connsiteX262" fmla="*/ 65913 w 119729"/>
                <a:gd name="connsiteY262" fmla="*/ 12763 h 61055"/>
                <a:gd name="connsiteX263" fmla="*/ 67246 w 119729"/>
                <a:gd name="connsiteY263" fmla="*/ 13430 h 61055"/>
                <a:gd name="connsiteX264" fmla="*/ 67628 w 119729"/>
                <a:gd name="connsiteY264" fmla="*/ 11811 h 61055"/>
                <a:gd name="connsiteX265" fmla="*/ 67246 w 119729"/>
                <a:gd name="connsiteY265" fmla="*/ 11144 h 61055"/>
                <a:gd name="connsiteX266" fmla="*/ 68866 w 119729"/>
                <a:gd name="connsiteY266" fmla="*/ 10858 h 61055"/>
                <a:gd name="connsiteX267" fmla="*/ 69533 w 119729"/>
                <a:gd name="connsiteY267" fmla="*/ 12763 h 61055"/>
                <a:gd name="connsiteX268" fmla="*/ 68866 w 119729"/>
                <a:gd name="connsiteY268" fmla="*/ 12763 h 61055"/>
                <a:gd name="connsiteX269" fmla="*/ 69247 w 119729"/>
                <a:gd name="connsiteY269" fmla="*/ 14097 h 61055"/>
                <a:gd name="connsiteX270" fmla="*/ 69533 w 119729"/>
                <a:gd name="connsiteY270" fmla="*/ 14764 h 61055"/>
                <a:gd name="connsiteX271" fmla="*/ 70866 w 119729"/>
                <a:gd name="connsiteY271" fmla="*/ 13430 h 61055"/>
                <a:gd name="connsiteX272" fmla="*/ 71247 w 119729"/>
                <a:gd name="connsiteY272" fmla="*/ 13811 h 61055"/>
                <a:gd name="connsiteX273" fmla="*/ 72200 w 119729"/>
                <a:gd name="connsiteY273" fmla="*/ 13811 h 61055"/>
                <a:gd name="connsiteX274" fmla="*/ 72485 w 119729"/>
                <a:gd name="connsiteY274" fmla="*/ 14764 h 61055"/>
                <a:gd name="connsiteX275" fmla="*/ 73152 w 119729"/>
                <a:gd name="connsiteY275" fmla="*/ 14764 h 61055"/>
                <a:gd name="connsiteX276" fmla="*/ 73819 w 119729"/>
                <a:gd name="connsiteY276" fmla="*/ 14478 h 61055"/>
                <a:gd name="connsiteX277" fmla="*/ 74200 w 119729"/>
                <a:gd name="connsiteY277" fmla="*/ 16097 h 61055"/>
                <a:gd name="connsiteX278" fmla="*/ 74486 w 119729"/>
                <a:gd name="connsiteY278" fmla="*/ 15431 h 61055"/>
                <a:gd name="connsiteX279" fmla="*/ 75152 w 119729"/>
                <a:gd name="connsiteY279" fmla="*/ 14764 h 61055"/>
                <a:gd name="connsiteX280" fmla="*/ 76771 w 119729"/>
                <a:gd name="connsiteY280" fmla="*/ 14764 h 61055"/>
                <a:gd name="connsiteX281" fmla="*/ 76771 w 119729"/>
                <a:gd name="connsiteY281" fmla="*/ 13811 h 61055"/>
                <a:gd name="connsiteX282" fmla="*/ 78105 w 119729"/>
                <a:gd name="connsiteY282" fmla="*/ 13144 h 61055"/>
                <a:gd name="connsiteX283" fmla="*/ 79724 w 119729"/>
                <a:gd name="connsiteY283" fmla="*/ 12192 h 61055"/>
                <a:gd name="connsiteX284" fmla="*/ 79438 w 119729"/>
                <a:gd name="connsiteY284" fmla="*/ 11525 h 61055"/>
                <a:gd name="connsiteX285" fmla="*/ 80391 w 119729"/>
                <a:gd name="connsiteY285" fmla="*/ 10477 h 61055"/>
                <a:gd name="connsiteX286" fmla="*/ 80391 w 119729"/>
                <a:gd name="connsiteY286" fmla="*/ 9525 h 61055"/>
                <a:gd name="connsiteX287" fmla="*/ 82010 w 119729"/>
                <a:gd name="connsiteY287" fmla="*/ 9525 h 61055"/>
                <a:gd name="connsiteX288" fmla="*/ 82010 w 119729"/>
                <a:gd name="connsiteY288" fmla="*/ 8858 h 61055"/>
                <a:gd name="connsiteX289" fmla="*/ 84677 w 119729"/>
                <a:gd name="connsiteY289" fmla="*/ 8858 h 61055"/>
                <a:gd name="connsiteX290" fmla="*/ 84296 w 119729"/>
                <a:gd name="connsiteY290" fmla="*/ 9811 h 61055"/>
                <a:gd name="connsiteX291" fmla="*/ 84677 w 119729"/>
                <a:gd name="connsiteY291" fmla="*/ 10477 h 61055"/>
                <a:gd name="connsiteX292" fmla="*/ 84296 w 119729"/>
                <a:gd name="connsiteY292" fmla="*/ 10858 h 61055"/>
                <a:gd name="connsiteX293" fmla="*/ 84296 w 119729"/>
                <a:gd name="connsiteY293" fmla="*/ 11525 h 61055"/>
                <a:gd name="connsiteX294" fmla="*/ 84011 w 119729"/>
                <a:gd name="connsiteY294" fmla="*/ 12192 h 61055"/>
                <a:gd name="connsiteX295" fmla="*/ 83629 w 119729"/>
                <a:gd name="connsiteY295" fmla="*/ 13144 h 61055"/>
                <a:gd name="connsiteX296" fmla="*/ 83629 w 119729"/>
                <a:gd name="connsiteY296" fmla="*/ 14097 h 61055"/>
                <a:gd name="connsiteX297" fmla="*/ 84011 w 119729"/>
                <a:gd name="connsiteY297" fmla="*/ 14478 h 61055"/>
                <a:gd name="connsiteX298" fmla="*/ 83629 w 119729"/>
                <a:gd name="connsiteY298" fmla="*/ 15145 h 61055"/>
                <a:gd name="connsiteX299" fmla="*/ 84011 w 119729"/>
                <a:gd name="connsiteY299" fmla="*/ 15716 h 61055"/>
                <a:gd name="connsiteX300" fmla="*/ 84011 w 119729"/>
                <a:gd name="connsiteY300" fmla="*/ 16383 h 61055"/>
                <a:gd name="connsiteX301" fmla="*/ 88583 w 119729"/>
                <a:gd name="connsiteY301" fmla="*/ 14478 h 61055"/>
                <a:gd name="connsiteX302" fmla="*/ 88583 w 119729"/>
                <a:gd name="connsiteY302" fmla="*/ 13430 h 61055"/>
                <a:gd name="connsiteX303" fmla="*/ 89249 w 119729"/>
                <a:gd name="connsiteY303" fmla="*/ 14097 h 61055"/>
                <a:gd name="connsiteX304" fmla="*/ 89630 w 119729"/>
                <a:gd name="connsiteY304" fmla="*/ 14764 h 61055"/>
                <a:gd name="connsiteX305" fmla="*/ 90202 w 119729"/>
                <a:gd name="connsiteY305" fmla="*/ 15431 h 61055"/>
                <a:gd name="connsiteX306" fmla="*/ 91250 w 119729"/>
                <a:gd name="connsiteY306" fmla="*/ 15431 h 61055"/>
                <a:gd name="connsiteX307" fmla="*/ 91250 w 119729"/>
                <a:gd name="connsiteY307" fmla="*/ 15716 h 61055"/>
                <a:gd name="connsiteX308" fmla="*/ 91535 w 119729"/>
                <a:gd name="connsiteY308" fmla="*/ 16097 h 61055"/>
                <a:gd name="connsiteX309" fmla="*/ 92202 w 119729"/>
                <a:gd name="connsiteY309" fmla="*/ 14764 h 61055"/>
                <a:gd name="connsiteX310" fmla="*/ 93154 w 119729"/>
                <a:gd name="connsiteY310" fmla="*/ 15431 h 61055"/>
                <a:gd name="connsiteX311" fmla="*/ 92869 w 119729"/>
                <a:gd name="connsiteY311" fmla="*/ 14097 h 61055"/>
                <a:gd name="connsiteX312" fmla="*/ 93536 w 119729"/>
                <a:gd name="connsiteY312" fmla="*/ 13811 h 61055"/>
                <a:gd name="connsiteX313" fmla="*/ 93154 w 119729"/>
                <a:gd name="connsiteY313" fmla="*/ 13430 h 61055"/>
                <a:gd name="connsiteX314" fmla="*/ 93536 w 119729"/>
                <a:gd name="connsiteY314" fmla="*/ 13144 h 61055"/>
                <a:gd name="connsiteX315" fmla="*/ 93154 w 119729"/>
                <a:gd name="connsiteY315" fmla="*/ 12763 h 61055"/>
                <a:gd name="connsiteX316" fmla="*/ 94202 w 119729"/>
                <a:gd name="connsiteY316" fmla="*/ 12192 h 61055"/>
                <a:gd name="connsiteX317" fmla="*/ 94488 w 119729"/>
                <a:gd name="connsiteY317" fmla="*/ 11811 h 61055"/>
                <a:gd name="connsiteX318" fmla="*/ 93536 w 119729"/>
                <a:gd name="connsiteY318" fmla="*/ 9239 h 61055"/>
                <a:gd name="connsiteX319" fmla="*/ 94869 w 119729"/>
                <a:gd name="connsiteY319" fmla="*/ 8573 h 61055"/>
                <a:gd name="connsiteX320" fmla="*/ 95155 w 119729"/>
                <a:gd name="connsiteY320" fmla="*/ 7525 h 61055"/>
                <a:gd name="connsiteX321" fmla="*/ 95821 w 119729"/>
                <a:gd name="connsiteY321" fmla="*/ 7525 h 61055"/>
                <a:gd name="connsiteX322" fmla="*/ 95821 w 119729"/>
                <a:gd name="connsiteY322" fmla="*/ 6858 h 61055"/>
                <a:gd name="connsiteX323" fmla="*/ 96107 w 119729"/>
                <a:gd name="connsiteY323" fmla="*/ 6858 h 61055"/>
                <a:gd name="connsiteX324" fmla="*/ 96107 w 119729"/>
                <a:gd name="connsiteY324" fmla="*/ 6572 h 61055"/>
                <a:gd name="connsiteX325" fmla="*/ 97155 w 119729"/>
                <a:gd name="connsiteY325" fmla="*/ 6572 h 61055"/>
                <a:gd name="connsiteX326" fmla="*/ 97155 w 119729"/>
                <a:gd name="connsiteY326" fmla="*/ 3905 h 61055"/>
                <a:gd name="connsiteX327" fmla="*/ 96774 w 119729"/>
                <a:gd name="connsiteY327" fmla="*/ 3238 h 61055"/>
                <a:gd name="connsiteX328" fmla="*/ 100775 w 119729"/>
                <a:gd name="connsiteY328" fmla="*/ 5620 h 61055"/>
                <a:gd name="connsiteX329" fmla="*/ 101441 w 119729"/>
                <a:gd name="connsiteY329" fmla="*/ 3619 h 61055"/>
                <a:gd name="connsiteX330" fmla="*/ 102394 w 119729"/>
                <a:gd name="connsiteY330" fmla="*/ 3238 h 61055"/>
                <a:gd name="connsiteX331" fmla="*/ 103346 w 119729"/>
                <a:gd name="connsiteY331" fmla="*/ 3238 h 61055"/>
                <a:gd name="connsiteX332" fmla="*/ 104966 w 119729"/>
                <a:gd name="connsiteY332" fmla="*/ 2953 h 61055"/>
                <a:gd name="connsiteX333" fmla="*/ 104680 w 119729"/>
                <a:gd name="connsiteY333" fmla="*/ 2953 h 61055"/>
                <a:gd name="connsiteX334" fmla="*/ 104966 w 119729"/>
                <a:gd name="connsiteY334" fmla="*/ 2286 h 61055"/>
                <a:gd name="connsiteX335" fmla="*/ 105346 w 119729"/>
                <a:gd name="connsiteY335" fmla="*/ 1333 h 61055"/>
                <a:gd name="connsiteX336" fmla="*/ 104966 w 119729"/>
                <a:gd name="connsiteY336" fmla="*/ 667 h 61055"/>
                <a:gd name="connsiteX337" fmla="*/ 105346 w 119729"/>
                <a:gd name="connsiteY337" fmla="*/ 0 h 61055"/>
                <a:gd name="connsiteX338" fmla="*/ 105632 w 119729"/>
                <a:gd name="connsiteY338" fmla="*/ 0 h 61055"/>
                <a:gd name="connsiteX339" fmla="*/ 106680 w 119729"/>
                <a:gd name="connsiteY339" fmla="*/ 1333 h 61055"/>
                <a:gd name="connsiteX340" fmla="*/ 107918 w 119729"/>
                <a:gd name="connsiteY340" fmla="*/ 286 h 61055"/>
                <a:gd name="connsiteX341" fmla="*/ 108299 w 119729"/>
                <a:gd name="connsiteY341" fmla="*/ 667 h 61055"/>
                <a:gd name="connsiteX342" fmla="*/ 108966 w 119729"/>
                <a:gd name="connsiteY342" fmla="*/ 952 h 61055"/>
                <a:gd name="connsiteX343" fmla="*/ 109633 w 119729"/>
                <a:gd name="connsiteY343" fmla="*/ 667 h 61055"/>
                <a:gd name="connsiteX344" fmla="*/ 109919 w 119729"/>
                <a:gd name="connsiteY344" fmla="*/ 2000 h 61055"/>
                <a:gd name="connsiteX345" fmla="*/ 110585 w 119729"/>
                <a:gd name="connsiteY345" fmla="*/ 2667 h 61055"/>
                <a:gd name="connsiteX346" fmla="*/ 112586 w 119729"/>
                <a:gd name="connsiteY346" fmla="*/ 6287 h 61055"/>
                <a:gd name="connsiteX347" fmla="*/ 113252 w 119729"/>
                <a:gd name="connsiteY347" fmla="*/ 7906 h 61055"/>
                <a:gd name="connsiteX348" fmla="*/ 112586 w 119729"/>
                <a:gd name="connsiteY348" fmla="*/ 8573 h 61055"/>
                <a:gd name="connsiteX349" fmla="*/ 112586 w 119729"/>
                <a:gd name="connsiteY349" fmla="*/ 9239 h 61055"/>
                <a:gd name="connsiteX350" fmla="*/ 112871 w 119729"/>
                <a:gd name="connsiteY350" fmla="*/ 9239 h 61055"/>
                <a:gd name="connsiteX351" fmla="*/ 113252 w 119729"/>
                <a:gd name="connsiteY351" fmla="*/ 9525 h 61055"/>
                <a:gd name="connsiteX352" fmla="*/ 113538 w 119729"/>
                <a:gd name="connsiteY352" fmla="*/ 9239 h 61055"/>
                <a:gd name="connsiteX353" fmla="*/ 114205 w 119729"/>
                <a:gd name="connsiteY353" fmla="*/ 9239 h 61055"/>
                <a:gd name="connsiteX354" fmla="*/ 114491 w 119729"/>
                <a:gd name="connsiteY354" fmla="*/ 8858 h 61055"/>
                <a:gd name="connsiteX355" fmla="*/ 114871 w 119729"/>
                <a:gd name="connsiteY355" fmla="*/ 8192 h 61055"/>
                <a:gd name="connsiteX356" fmla="*/ 114871 w 119729"/>
                <a:gd name="connsiteY356" fmla="*/ 7239 h 61055"/>
                <a:gd name="connsiteX357" fmla="*/ 115157 w 119729"/>
                <a:gd name="connsiteY357" fmla="*/ 6572 h 61055"/>
                <a:gd name="connsiteX358" fmla="*/ 116491 w 119729"/>
                <a:gd name="connsiteY358" fmla="*/ 6287 h 61055"/>
                <a:gd name="connsiteX359" fmla="*/ 116491 w 119729"/>
                <a:gd name="connsiteY359" fmla="*/ 6858 h 61055"/>
                <a:gd name="connsiteX360" fmla="*/ 116205 w 119729"/>
                <a:gd name="connsiteY360" fmla="*/ 7239 h 61055"/>
                <a:gd name="connsiteX361" fmla="*/ 117158 w 119729"/>
                <a:gd name="connsiteY361" fmla="*/ 7239 h 61055"/>
                <a:gd name="connsiteX362" fmla="*/ 117158 w 119729"/>
                <a:gd name="connsiteY362" fmla="*/ 6858 h 61055"/>
                <a:gd name="connsiteX363" fmla="*/ 117443 w 119729"/>
                <a:gd name="connsiteY363" fmla="*/ 6858 h 61055"/>
                <a:gd name="connsiteX364" fmla="*/ 118491 w 119729"/>
                <a:gd name="connsiteY364" fmla="*/ 7239 h 61055"/>
                <a:gd name="connsiteX365" fmla="*/ 119158 w 119729"/>
                <a:gd name="connsiteY365" fmla="*/ 7239 h 61055"/>
                <a:gd name="connsiteX366" fmla="*/ 119158 w 119729"/>
                <a:gd name="connsiteY366" fmla="*/ 7906 h 61055"/>
                <a:gd name="connsiteX367" fmla="*/ 118110 w 119729"/>
                <a:gd name="connsiteY367" fmla="*/ 8192 h 61055"/>
                <a:gd name="connsiteX368" fmla="*/ 118110 w 119729"/>
                <a:gd name="connsiteY368" fmla="*/ 9239 h 61055"/>
                <a:gd name="connsiteX369" fmla="*/ 117824 w 119729"/>
                <a:gd name="connsiteY369" fmla="*/ 8858 h 61055"/>
                <a:gd name="connsiteX370" fmla="*/ 116491 w 119729"/>
                <a:gd name="connsiteY370" fmla="*/ 9239 h 61055"/>
                <a:gd name="connsiteX371" fmla="*/ 116205 w 119729"/>
                <a:gd name="connsiteY371" fmla="*/ 9811 h 61055"/>
                <a:gd name="connsiteX372" fmla="*/ 115538 w 119729"/>
                <a:gd name="connsiteY372" fmla="*/ 10477 h 61055"/>
                <a:gd name="connsiteX373" fmla="*/ 115824 w 119729"/>
                <a:gd name="connsiteY373" fmla="*/ 11144 h 61055"/>
                <a:gd name="connsiteX374" fmla="*/ 115824 w 119729"/>
                <a:gd name="connsiteY374" fmla="*/ 11525 h 61055"/>
                <a:gd name="connsiteX375" fmla="*/ 116205 w 119729"/>
                <a:gd name="connsiteY375" fmla="*/ 11525 h 61055"/>
                <a:gd name="connsiteX376" fmla="*/ 116205 w 119729"/>
                <a:gd name="connsiteY376" fmla="*/ 11811 h 61055"/>
                <a:gd name="connsiteX377" fmla="*/ 116491 w 119729"/>
                <a:gd name="connsiteY377" fmla="*/ 11811 h 61055"/>
                <a:gd name="connsiteX378" fmla="*/ 116491 w 119729"/>
                <a:gd name="connsiteY378" fmla="*/ 12478 h 61055"/>
                <a:gd name="connsiteX379" fmla="*/ 116776 w 119729"/>
                <a:gd name="connsiteY379" fmla="*/ 12763 h 61055"/>
                <a:gd name="connsiteX380" fmla="*/ 117443 w 119729"/>
                <a:gd name="connsiteY380" fmla="*/ 13811 h 61055"/>
                <a:gd name="connsiteX381" fmla="*/ 117158 w 119729"/>
                <a:gd name="connsiteY381" fmla="*/ 14097 h 61055"/>
                <a:gd name="connsiteX382" fmla="*/ 116491 w 119729"/>
                <a:gd name="connsiteY382" fmla="*/ 15431 h 61055"/>
                <a:gd name="connsiteX383" fmla="*/ 117158 w 119729"/>
                <a:gd name="connsiteY383" fmla="*/ 15716 h 61055"/>
                <a:gd name="connsiteX384" fmla="*/ 117824 w 119729"/>
                <a:gd name="connsiteY384" fmla="*/ 15716 h 61055"/>
                <a:gd name="connsiteX385" fmla="*/ 118491 w 119729"/>
                <a:gd name="connsiteY385" fmla="*/ 16383 h 61055"/>
                <a:gd name="connsiteX386" fmla="*/ 117443 w 119729"/>
                <a:gd name="connsiteY386" fmla="*/ 17431 h 61055"/>
                <a:gd name="connsiteX387" fmla="*/ 116776 w 119729"/>
                <a:gd name="connsiteY387" fmla="*/ 19050 h 61055"/>
                <a:gd name="connsiteX388" fmla="*/ 115824 w 119729"/>
                <a:gd name="connsiteY388" fmla="*/ 19336 h 61055"/>
                <a:gd name="connsiteX389" fmla="*/ 116491 w 119729"/>
                <a:gd name="connsiteY389" fmla="*/ 19717 h 61055"/>
                <a:gd name="connsiteX390" fmla="*/ 116776 w 119729"/>
                <a:gd name="connsiteY390" fmla="*/ 20383 h 61055"/>
                <a:gd name="connsiteX391" fmla="*/ 117158 w 119729"/>
                <a:gd name="connsiteY391" fmla="*/ 20383 h 61055"/>
                <a:gd name="connsiteX392" fmla="*/ 117443 w 119729"/>
                <a:gd name="connsiteY392" fmla="*/ 20669 h 61055"/>
                <a:gd name="connsiteX393" fmla="*/ 118110 w 119729"/>
                <a:gd name="connsiteY393" fmla="*/ 21050 h 61055"/>
                <a:gd name="connsiteX394" fmla="*/ 118491 w 119729"/>
                <a:gd name="connsiteY394" fmla="*/ 21050 h 61055"/>
                <a:gd name="connsiteX395" fmla="*/ 119158 w 119729"/>
                <a:gd name="connsiteY395" fmla="*/ 21336 h 61055"/>
                <a:gd name="connsiteX396" fmla="*/ 119729 w 119729"/>
                <a:gd name="connsiteY396" fmla="*/ 21336 h 61055"/>
                <a:gd name="connsiteX397" fmla="*/ 119729 w 119729"/>
                <a:gd name="connsiteY397" fmla="*/ 22003 h 61055"/>
                <a:gd name="connsiteX398" fmla="*/ 118491 w 119729"/>
                <a:gd name="connsiteY398" fmla="*/ 22669 h 61055"/>
                <a:gd name="connsiteX399" fmla="*/ 118110 w 119729"/>
                <a:gd name="connsiteY399" fmla="*/ 22955 h 61055"/>
                <a:gd name="connsiteX400" fmla="*/ 118110 w 119729"/>
                <a:gd name="connsiteY400" fmla="*/ 23622 h 61055"/>
                <a:gd name="connsiteX401" fmla="*/ 118491 w 119729"/>
                <a:gd name="connsiteY401" fmla="*/ 23622 h 61055"/>
                <a:gd name="connsiteX402" fmla="*/ 118491 w 119729"/>
                <a:gd name="connsiteY402" fmla="*/ 24289 h 61055"/>
                <a:gd name="connsiteX403" fmla="*/ 118777 w 119729"/>
                <a:gd name="connsiteY403" fmla="*/ 24575 h 61055"/>
                <a:gd name="connsiteX404" fmla="*/ 118491 w 119729"/>
                <a:gd name="connsiteY404" fmla="*/ 24956 h 61055"/>
                <a:gd name="connsiteX405" fmla="*/ 118777 w 119729"/>
                <a:gd name="connsiteY405" fmla="*/ 25241 h 61055"/>
                <a:gd name="connsiteX406" fmla="*/ 119444 w 119729"/>
                <a:gd name="connsiteY406" fmla="*/ 25241 h 61055"/>
                <a:gd name="connsiteX407" fmla="*/ 119444 w 119729"/>
                <a:gd name="connsiteY407" fmla="*/ 25908 h 61055"/>
                <a:gd name="connsiteX408" fmla="*/ 119158 w 119729"/>
                <a:gd name="connsiteY408" fmla="*/ 25908 h 61055"/>
                <a:gd name="connsiteX409" fmla="*/ 117824 w 119729"/>
                <a:gd name="connsiteY409" fmla="*/ 27242 h 61055"/>
                <a:gd name="connsiteX410" fmla="*/ 117824 w 119729"/>
                <a:gd name="connsiteY410" fmla="*/ 28575 h 61055"/>
                <a:gd name="connsiteX411" fmla="*/ 118110 w 119729"/>
                <a:gd name="connsiteY411" fmla="*/ 29528 h 61055"/>
                <a:gd name="connsiteX412" fmla="*/ 118110 w 119729"/>
                <a:gd name="connsiteY412" fmla="*/ 30194 h 61055"/>
                <a:gd name="connsiteX413" fmla="*/ 117158 w 119729"/>
                <a:gd name="connsiteY413" fmla="*/ 30480 h 61055"/>
                <a:gd name="connsiteX414" fmla="*/ 116491 w 119729"/>
                <a:gd name="connsiteY414" fmla="*/ 30861 h 61055"/>
                <a:gd name="connsiteX415" fmla="*/ 116205 w 119729"/>
                <a:gd name="connsiteY415" fmla="*/ 31147 h 61055"/>
                <a:gd name="connsiteX416" fmla="*/ 115538 w 119729"/>
                <a:gd name="connsiteY416" fmla="*/ 30861 h 61055"/>
                <a:gd name="connsiteX417" fmla="*/ 115824 w 119729"/>
                <a:gd name="connsiteY417" fmla="*/ 31147 h 61055"/>
                <a:gd name="connsiteX418" fmla="*/ 116491 w 119729"/>
                <a:gd name="connsiteY418" fmla="*/ 32480 h 61055"/>
                <a:gd name="connsiteX419" fmla="*/ 115824 w 119729"/>
                <a:gd name="connsiteY419" fmla="*/ 32480 h 61055"/>
                <a:gd name="connsiteX420" fmla="*/ 115538 w 119729"/>
                <a:gd name="connsiteY420" fmla="*/ 33147 h 61055"/>
                <a:gd name="connsiteX421" fmla="*/ 114871 w 119729"/>
                <a:gd name="connsiteY421" fmla="*/ 33433 h 61055"/>
                <a:gd name="connsiteX422" fmla="*/ 114871 w 119729"/>
                <a:gd name="connsiteY422" fmla="*/ 33814 h 61055"/>
                <a:gd name="connsiteX423" fmla="*/ 113538 w 119729"/>
                <a:gd name="connsiteY423" fmla="*/ 33147 h 61055"/>
                <a:gd name="connsiteX424" fmla="*/ 112204 w 119729"/>
                <a:gd name="connsiteY424" fmla="*/ 33814 h 61055"/>
                <a:gd name="connsiteX425" fmla="*/ 111538 w 119729"/>
                <a:gd name="connsiteY425" fmla="*/ 33433 h 61055"/>
                <a:gd name="connsiteX426" fmla="*/ 110585 w 119729"/>
                <a:gd name="connsiteY426" fmla="*/ 33147 h 61055"/>
                <a:gd name="connsiteX427" fmla="*/ 110300 w 119729"/>
                <a:gd name="connsiteY427" fmla="*/ 32861 h 61055"/>
                <a:gd name="connsiteX428" fmla="*/ 109633 w 119729"/>
                <a:gd name="connsiteY428" fmla="*/ 32861 h 61055"/>
                <a:gd name="connsiteX429" fmla="*/ 109252 w 119729"/>
                <a:gd name="connsiteY429" fmla="*/ 32480 h 61055"/>
                <a:gd name="connsiteX430" fmla="*/ 108966 w 119729"/>
                <a:gd name="connsiteY430" fmla="*/ 32861 h 61055"/>
                <a:gd name="connsiteX431" fmla="*/ 108299 w 119729"/>
                <a:gd name="connsiteY431" fmla="*/ 32480 h 61055"/>
                <a:gd name="connsiteX432" fmla="*/ 106680 w 119729"/>
                <a:gd name="connsiteY432" fmla="*/ 32480 h 61055"/>
                <a:gd name="connsiteX433" fmla="*/ 106680 w 119729"/>
                <a:gd name="connsiteY433" fmla="*/ 32861 h 61055"/>
                <a:gd name="connsiteX434" fmla="*/ 106299 w 119729"/>
                <a:gd name="connsiteY434" fmla="*/ 32861 h 61055"/>
                <a:gd name="connsiteX435" fmla="*/ 106680 w 119729"/>
                <a:gd name="connsiteY435" fmla="*/ 32480 h 61055"/>
                <a:gd name="connsiteX436" fmla="*/ 106013 w 119729"/>
                <a:gd name="connsiteY436" fmla="*/ 32194 h 61055"/>
                <a:gd name="connsiteX437" fmla="*/ 105632 w 119729"/>
                <a:gd name="connsiteY437" fmla="*/ 32480 h 61055"/>
                <a:gd name="connsiteX438" fmla="*/ 105632 w 119729"/>
                <a:gd name="connsiteY438" fmla="*/ 32194 h 61055"/>
                <a:gd name="connsiteX439" fmla="*/ 104966 w 119729"/>
                <a:gd name="connsiteY439" fmla="*/ 32194 h 61055"/>
                <a:gd name="connsiteX440" fmla="*/ 104680 w 119729"/>
                <a:gd name="connsiteY440" fmla="*/ 31813 h 61055"/>
                <a:gd name="connsiteX441" fmla="*/ 104394 w 119729"/>
                <a:gd name="connsiteY441" fmla="*/ 32194 h 61055"/>
                <a:gd name="connsiteX442" fmla="*/ 104394 w 119729"/>
                <a:gd name="connsiteY442" fmla="*/ 31813 h 61055"/>
                <a:gd name="connsiteX443" fmla="*/ 103346 w 119729"/>
                <a:gd name="connsiteY443" fmla="*/ 31813 h 61055"/>
                <a:gd name="connsiteX444" fmla="*/ 103346 w 119729"/>
                <a:gd name="connsiteY444" fmla="*/ 32480 h 61055"/>
                <a:gd name="connsiteX445" fmla="*/ 102679 w 119729"/>
                <a:gd name="connsiteY445" fmla="*/ 33147 h 61055"/>
                <a:gd name="connsiteX446" fmla="*/ 102679 w 119729"/>
                <a:gd name="connsiteY446" fmla="*/ 33814 h 61055"/>
                <a:gd name="connsiteX447" fmla="*/ 102394 w 119729"/>
                <a:gd name="connsiteY447" fmla="*/ 33814 h 61055"/>
                <a:gd name="connsiteX448" fmla="*/ 102394 w 119729"/>
                <a:gd name="connsiteY448" fmla="*/ 34481 h 61055"/>
                <a:gd name="connsiteX449" fmla="*/ 102013 w 119729"/>
                <a:gd name="connsiteY449" fmla="*/ 34481 h 61055"/>
                <a:gd name="connsiteX450" fmla="*/ 101727 w 119729"/>
                <a:gd name="connsiteY450" fmla="*/ 34766 h 61055"/>
                <a:gd name="connsiteX451" fmla="*/ 101441 w 119729"/>
                <a:gd name="connsiteY451" fmla="*/ 34766 h 61055"/>
                <a:gd name="connsiteX452" fmla="*/ 101441 w 119729"/>
                <a:gd name="connsiteY452" fmla="*/ 35814 h 61055"/>
                <a:gd name="connsiteX453" fmla="*/ 101060 w 119729"/>
                <a:gd name="connsiteY453" fmla="*/ 35814 h 61055"/>
                <a:gd name="connsiteX454" fmla="*/ 101060 w 119729"/>
                <a:gd name="connsiteY454" fmla="*/ 36386 h 61055"/>
                <a:gd name="connsiteX455" fmla="*/ 100775 w 119729"/>
                <a:gd name="connsiteY455" fmla="*/ 36386 h 61055"/>
                <a:gd name="connsiteX456" fmla="*/ 100775 w 119729"/>
                <a:gd name="connsiteY456" fmla="*/ 37052 h 61055"/>
                <a:gd name="connsiteX457" fmla="*/ 101060 w 119729"/>
                <a:gd name="connsiteY457" fmla="*/ 37052 h 61055"/>
                <a:gd name="connsiteX458" fmla="*/ 101060 w 119729"/>
                <a:gd name="connsiteY458" fmla="*/ 37433 h 61055"/>
                <a:gd name="connsiteX459" fmla="*/ 101727 w 119729"/>
                <a:gd name="connsiteY459" fmla="*/ 38386 h 61055"/>
                <a:gd name="connsiteX460" fmla="*/ 101727 w 119729"/>
                <a:gd name="connsiteY460" fmla="*/ 39053 h 61055"/>
                <a:gd name="connsiteX461" fmla="*/ 102394 w 119729"/>
                <a:gd name="connsiteY461" fmla="*/ 39719 h 61055"/>
                <a:gd name="connsiteX462" fmla="*/ 102013 w 119729"/>
                <a:gd name="connsiteY462" fmla="*/ 39719 h 61055"/>
                <a:gd name="connsiteX463" fmla="*/ 102394 w 119729"/>
                <a:gd name="connsiteY463" fmla="*/ 40005 h 61055"/>
                <a:gd name="connsiteX464" fmla="*/ 102013 w 119729"/>
                <a:gd name="connsiteY464" fmla="*/ 40005 h 61055"/>
                <a:gd name="connsiteX465" fmla="*/ 102394 w 119729"/>
                <a:gd name="connsiteY465" fmla="*/ 40005 h 61055"/>
                <a:gd name="connsiteX466" fmla="*/ 102013 w 119729"/>
                <a:gd name="connsiteY466" fmla="*/ 40005 h 61055"/>
                <a:gd name="connsiteX467" fmla="*/ 102394 w 119729"/>
                <a:gd name="connsiteY467" fmla="*/ 40386 h 61055"/>
                <a:gd name="connsiteX468" fmla="*/ 102013 w 119729"/>
                <a:gd name="connsiteY468" fmla="*/ 40386 h 61055"/>
                <a:gd name="connsiteX469" fmla="*/ 102679 w 119729"/>
                <a:gd name="connsiteY469" fmla="*/ 41338 h 61055"/>
                <a:gd name="connsiteX470" fmla="*/ 102394 w 119729"/>
                <a:gd name="connsiteY470" fmla="*/ 41719 h 61055"/>
                <a:gd name="connsiteX471" fmla="*/ 102013 w 119729"/>
                <a:gd name="connsiteY471" fmla="*/ 41719 h 61055"/>
                <a:gd name="connsiteX472" fmla="*/ 101727 w 119729"/>
                <a:gd name="connsiteY472" fmla="*/ 41338 h 61055"/>
                <a:gd name="connsiteX473" fmla="*/ 101060 w 119729"/>
                <a:gd name="connsiteY473" fmla="*/ 41338 h 61055"/>
                <a:gd name="connsiteX474" fmla="*/ 99441 w 119729"/>
                <a:gd name="connsiteY474" fmla="*/ 42291 h 61055"/>
                <a:gd name="connsiteX475" fmla="*/ 99441 w 119729"/>
                <a:gd name="connsiteY475" fmla="*/ 42672 h 61055"/>
                <a:gd name="connsiteX476" fmla="*/ 99060 w 119729"/>
                <a:gd name="connsiteY476" fmla="*/ 42672 h 61055"/>
                <a:gd name="connsiteX477" fmla="*/ 98774 w 119729"/>
                <a:gd name="connsiteY477" fmla="*/ 42958 h 61055"/>
                <a:gd name="connsiteX478" fmla="*/ 99727 w 119729"/>
                <a:gd name="connsiteY478" fmla="*/ 43625 h 61055"/>
                <a:gd name="connsiteX479" fmla="*/ 100108 w 119729"/>
                <a:gd name="connsiteY479" fmla="*/ 44291 h 61055"/>
                <a:gd name="connsiteX480" fmla="*/ 99060 w 119729"/>
                <a:gd name="connsiteY480" fmla="*/ 44958 h 61055"/>
                <a:gd name="connsiteX481" fmla="*/ 99060 w 119729"/>
                <a:gd name="connsiteY481" fmla="*/ 45911 h 61055"/>
                <a:gd name="connsiteX482" fmla="*/ 98774 w 119729"/>
                <a:gd name="connsiteY482" fmla="*/ 46577 h 61055"/>
                <a:gd name="connsiteX483" fmla="*/ 98488 w 119729"/>
                <a:gd name="connsiteY483" fmla="*/ 46958 h 61055"/>
                <a:gd name="connsiteX484" fmla="*/ 98488 w 119729"/>
                <a:gd name="connsiteY484" fmla="*/ 47244 h 61055"/>
                <a:gd name="connsiteX485" fmla="*/ 98488 w 119729"/>
                <a:gd name="connsiteY485" fmla="*/ 46958 h 61055"/>
                <a:gd name="connsiteX486" fmla="*/ 97822 w 119729"/>
                <a:gd name="connsiteY486" fmla="*/ 46577 h 61055"/>
                <a:gd name="connsiteX487" fmla="*/ 97441 w 119729"/>
                <a:gd name="connsiteY487" fmla="*/ 47625 h 61055"/>
                <a:gd name="connsiteX488" fmla="*/ 97155 w 119729"/>
                <a:gd name="connsiteY488" fmla="*/ 47244 h 61055"/>
                <a:gd name="connsiteX489" fmla="*/ 95821 w 119729"/>
                <a:gd name="connsiteY489" fmla="*/ 47625 h 61055"/>
                <a:gd name="connsiteX490" fmla="*/ 95536 w 119729"/>
                <a:gd name="connsiteY490" fmla="*/ 47911 h 61055"/>
                <a:gd name="connsiteX491" fmla="*/ 95536 w 119729"/>
                <a:gd name="connsiteY491" fmla="*/ 48578 h 61055"/>
                <a:gd name="connsiteX492" fmla="*/ 95155 w 119729"/>
                <a:gd name="connsiteY492" fmla="*/ 48578 h 61055"/>
                <a:gd name="connsiteX493" fmla="*/ 94488 w 119729"/>
                <a:gd name="connsiteY493" fmla="*/ 49244 h 61055"/>
                <a:gd name="connsiteX494" fmla="*/ 93821 w 119729"/>
                <a:gd name="connsiteY494" fmla="*/ 48863 h 61055"/>
                <a:gd name="connsiteX495" fmla="*/ 94202 w 119729"/>
                <a:gd name="connsiteY495" fmla="*/ 48578 h 61055"/>
                <a:gd name="connsiteX496" fmla="*/ 93821 w 119729"/>
                <a:gd name="connsiteY496" fmla="*/ 47911 h 61055"/>
                <a:gd name="connsiteX497" fmla="*/ 93154 w 119729"/>
                <a:gd name="connsiteY497" fmla="*/ 47244 h 61055"/>
                <a:gd name="connsiteX498" fmla="*/ 93154 w 119729"/>
                <a:gd name="connsiteY498" fmla="*/ 46577 h 61055"/>
                <a:gd name="connsiteX499" fmla="*/ 92869 w 119729"/>
                <a:gd name="connsiteY499" fmla="*/ 46292 h 61055"/>
                <a:gd name="connsiteX500" fmla="*/ 92869 w 119729"/>
                <a:gd name="connsiteY500" fmla="*/ 45625 h 61055"/>
                <a:gd name="connsiteX501" fmla="*/ 92583 w 119729"/>
                <a:gd name="connsiteY501" fmla="*/ 45244 h 61055"/>
                <a:gd name="connsiteX502" fmla="*/ 92202 w 119729"/>
                <a:gd name="connsiteY502" fmla="*/ 45244 h 61055"/>
                <a:gd name="connsiteX503" fmla="*/ 91250 w 119729"/>
                <a:gd name="connsiteY503" fmla="*/ 44958 h 61055"/>
                <a:gd name="connsiteX504" fmla="*/ 90869 w 119729"/>
                <a:gd name="connsiteY504" fmla="*/ 44958 h 61055"/>
                <a:gd name="connsiteX505" fmla="*/ 90583 w 119729"/>
                <a:gd name="connsiteY505" fmla="*/ 44672 h 61055"/>
                <a:gd name="connsiteX506" fmla="*/ 89916 w 119729"/>
                <a:gd name="connsiteY506" fmla="*/ 44291 h 61055"/>
                <a:gd name="connsiteX507" fmla="*/ 89249 w 119729"/>
                <a:gd name="connsiteY507" fmla="*/ 44291 h 61055"/>
                <a:gd name="connsiteX508" fmla="*/ 89249 w 119729"/>
                <a:gd name="connsiteY508" fmla="*/ 44672 h 61055"/>
                <a:gd name="connsiteX509" fmla="*/ 88963 w 119729"/>
                <a:gd name="connsiteY509" fmla="*/ 44672 h 61055"/>
                <a:gd name="connsiteX510" fmla="*/ 88583 w 119729"/>
                <a:gd name="connsiteY510" fmla="*/ 44958 h 61055"/>
                <a:gd name="connsiteX511" fmla="*/ 87249 w 119729"/>
                <a:gd name="connsiteY511" fmla="*/ 44958 h 61055"/>
                <a:gd name="connsiteX512" fmla="*/ 87249 w 119729"/>
                <a:gd name="connsiteY512" fmla="*/ 45911 h 61055"/>
                <a:gd name="connsiteX513" fmla="*/ 86678 w 119729"/>
                <a:gd name="connsiteY513" fmla="*/ 46292 h 61055"/>
                <a:gd name="connsiteX514" fmla="*/ 86678 w 119729"/>
                <a:gd name="connsiteY514" fmla="*/ 46958 h 61055"/>
                <a:gd name="connsiteX515" fmla="*/ 86011 w 119729"/>
                <a:gd name="connsiteY515" fmla="*/ 47244 h 61055"/>
                <a:gd name="connsiteX516" fmla="*/ 85630 w 119729"/>
                <a:gd name="connsiteY516" fmla="*/ 47625 h 61055"/>
                <a:gd name="connsiteX517" fmla="*/ 85344 w 119729"/>
                <a:gd name="connsiteY517" fmla="*/ 47625 h 61055"/>
                <a:gd name="connsiteX518" fmla="*/ 84963 w 119729"/>
                <a:gd name="connsiteY518" fmla="*/ 48578 h 61055"/>
                <a:gd name="connsiteX519" fmla="*/ 84677 w 119729"/>
                <a:gd name="connsiteY519" fmla="*/ 48197 h 61055"/>
                <a:gd name="connsiteX520" fmla="*/ 84677 w 119729"/>
                <a:gd name="connsiteY520" fmla="*/ 47911 h 61055"/>
                <a:gd name="connsiteX521" fmla="*/ 84963 w 119729"/>
                <a:gd name="connsiteY521" fmla="*/ 46577 h 61055"/>
                <a:gd name="connsiteX522" fmla="*/ 84963 w 119729"/>
                <a:gd name="connsiteY522" fmla="*/ 46292 h 61055"/>
                <a:gd name="connsiteX523" fmla="*/ 84677 w 119729"/>
                <a:gd name="connsiteY523" fmla="*/ 45625 h 61055"/>
                <a:gd name="connsiteX524" fmla="*/ 84677 w 119729"/>
                <a:gd name="connsiteY524" fmla="*/ 43625 h 61055"/>
                <a:gd name="connsiteX525" fmla="*/ 84296 w 119729"/>
                <a:gd name="connsiteY525" fmla="*/ 43625 h 61055"/>
                <a:gd name="connsiteX526" fmla="*/ 84011 w 119729"/>
                <a:gd name="connsiteY526" fmla="*/ 43339 h 61055"/>
                <a:gd name="connsiteX527" fmla="*/ 84011 w 119729"/>
                <a:gd name="connsiteY527" fmla="*/ 42958 h 61055"/>
                <a:gd name="connsiteX528" fmla="*/ 83344 w 119729"/>
                <a:gd name="connsiteY528" fmla="*/ 42958 h 61055"/>
                <a:gd name="connsiteX529" fmla="*/ 83344 w 119729"/>
                <a:gd name="connsiteY529" fmla="*/ 42672 h 61055"/>
                <a:gd name="connsiteX530" fmla="*/ 83058 w 119729"/>
                <a:gd name="connsiteY530" fmla="*/ 42958 h 61055"/>
                <a:gd name="connsiteX531" fmla="*/ 83344 w 119729"/>
                <a:gd name="connsiteY531" fmla="*/ 42672 h 61055"/>
                <a:gd name="connsiteX532" fmla="*/ 83058 w 119729"/>
                <a:gd name="connsiteY532" fmla="*/ 42291 h 61055"/>
                <a:gd name="connsiteX533" fmla="*/ 83058 w 119729"/>
                <a:gd name="connsiteY533" fmla="*/ 42005 h 61055"/>
                <a:gd name="connsiteX534" fmla="*/ 82391 w 119729"/>
                <a:gd name="connsiteY534" fmla="*/ 42005 h 61055"/>
                <a:gd name="connsiteX535" fmla="*/ 82391 w 119729"/>
                <a:gd name="connsiteY535" fmla="*/ 41719 h 61055"/>
                <a:gd name="connsiteX536" fmla="*/ 82010 w 119729"/>
                <a:gd name="connsiteY536" fmla="*/ 42005 h 61055"/>
                <a:gd name="connsiteX537" fmla="*/ 81725 w 119729"/>
                <a:gd name="connsiteY537" fmla="*/ 41719 h 61055"/>
                <a:gd name="connsiteX538" fmla="*/ 81344 w 119729"/>
                <a:gd name="connsiteY538" fmla="*/ 42005 h 61055"/>
                <a:gd name="connsiteX539" fmla="*/ 81725 w 119729"/>
                <a:gd name="connsiteY539" fmla="*/ 42291 h 61055"/>
                <a:gd name="connsiteX540" fmla="*/ 81725 w 119729"/>
                <a:gd name="connsiteY540" fmla="*/ 42672 h 61055"/>
                <a:gd name="connsiteX541" fmla="*/ 82010 w 119729"/>
                <a:gd name="connsiteY541" fmla="*/ 42672 h 61055"/>
                <a:gd name="connsiteX542" fmla="*/ 82010 w 119729"/>
                <a:gd name="connsiteY542" fmla="*/ 42958 h 61055"/>
                <a:gd name="connsiteX543" fmla="*/ 82391 w 119729"/>
                <a:gd name="connsiteY543" fmla="*/ 42958 h 61055"/>
                <a:gd name="connsiteX544" fmla="*/ 82391 w 119729"/>
                <a:gd name="connsiteY544" fmla="*/ 43339 h 61055"/>
                <a:gd name="connsiteX545" fmla="*/ 83058 w 119729"/>
                <a:gd name="connsiteY545" fmla="*/ 43625 h 61055"/>
                <a:gd name="connsiteX546" fmla="*/ 83344 w 119729"/>
                <a:gd name="connsiteY546" fmla="*/ 44006 h 61055"/>
                <a:gd name="connsiteX547" fmla="*/ 83058 w 119729"/>
                <a:gd name="connsiteY547" fmla="*/ 44672 h 61055"/>
                <a:gd name="connsiteX548" fmla="*/ 83058 w 119729"/>
                <a:gd name="connsiteY548" fmla="*/ 45244 h 61055"/>
                <a:gd name="connsiteX549" fmla="*/ 82677 w 119729"/>
                <a:gd name="connsiteY549" fmla="*/ 45625 h 61055"/>
                <a:gd name="connsiteX550" fmla="*/ 83058 w 119729"/>
                <a:gd name="connsiteY550" fmla="*/ 46292 h 61055"/>
                <a:gd name="connsiteX551" fmla="*/ 82677 w 119729"/>
                <a:gd name="connsiteY551" fmla="*/ 46577 h 61055"/>
                <a:gd name="connsiteX552" fmla="*/ 83058 w 119729"/>
                <a:gd name="connsiteY552" fmla="*/ 46958 h 61055"/>
                <a:gd name="connsiteX553" fmla="*/ 82677 w 119729"/>
                <a:gd name="connsiteY553" fmla="*/ 48197 h 61055"/>
                <a:gd name="connsiteX554" fmla="*/ 82677 w 119729"/>
                <a:gd name="connsiteY554" fmla="*/ 50197 h 61055"/>
                <a:gd name="connsiteX555" fmla="*/ 83058 w 119729"/>
                <a:gd name="connsiteY555" fmla="*/ 50863 h 61055"/>
                <a:gd name="connsiteX556" fmla="*/ 82677 w 119729"/>
                <a:gd name="connsiteY556" fmla="*/ 51149 h 61055"/>
                <a:gd name="connsiteX557" fmla="*/ 82391 w 119729"/>
                <a:gd name="connsiteY557" fmla="*/ 51816 h 61055"/>
                <a:gd name="connsiteX558" fmla="*/ 82391 w 119729"/>
                <a:gd name="connsiteY558" fmla="*/ 52197 h 61055"/>
                <a:gd name="connsiteX559" fmla="*/ 81725 w 119729"/>
                <a:gd name="connsiteY559" fmla="*/ 52864 h 61055"/>
                <a:gd name="connsiteX560" fmla="*/ 80677 w 119729"/>
                <a:gd name="connsiteY560" fmla="*/ 53531 h 61055"/>
                <a:gd name="connsiteX561" fmla="*/ 80677 w 119729"/>
                <a:gd name="connsiteY561" fmla="*/ 54102 h 61055"/>
                <a:gd name="connsiteX562" fmla="*/ 80391 w 119729"/>
                <a:gd name="connsiteY562" fmla="*/ 54102 h 61055"/>
                <a:gd name="connsiteX563" fmla="*/ 80391 w 119729"/>
                <a:gd name="connsiteY563" fmla="*/ 54483 h 61055"/>
                <a:gd name="connsiteX564" fmla="*/ 79724 w 119729"/>
                <a:gd name="connsiteY564" fmla="*/ 54769 h 61055"/>
                <a:gd name="connsiteX565" fmla="*/ 79724 w 119729"/>
                <a:gd name="connsiteY565" fmla="*/ 55150 h 61055"/>
                <a:gd name="connsiteX566" fmla="*/ 79058 w 119729"/>
                <a:gd name="connsiteY566" fmla="*/ 55817 h 61055"/>
                <a:gd name="connsiteX567" fmla="*/ 79058 w 119729"/>
                <a:gd name="connsiteY567" fmla="*/ 56102 h 61055"/>
                <a:gd name="connsiteX568" fmla="*/ 78772 w 119729"/>
                <a:gd name="connsiteY568" fmla="*/ 56102 h 61055"/>
                <a:gd name="connsiteX569" fmla="*/ 78772 w 119729"/>
                <a:gd name="connsiteY569" fmla="*/ 56483 h 61055"/>
                <a:gd name="connsiteX570" fmla="*/ 78391 w 119729"/>
                <a:gd name="connsiteY570" fmla="*/ 56769 h 61055"/>
                <a:gd name="connsiteX571" fmla="*/ 78105 w 119729"/>
                <a:gd name="connsiteY571" fmla="*/ 56769 h 61055"/>
                <a:gd name="connsiteX572" fmla="*/ 76771 w 119729"/>
                <a:gd name="connsiteY572" fmla="*/ 57722 h 61055"/>
                <a:gd name="connsiteX573" fmla="*/ 76105 w 119729"/>
                <a:gd name="connsiteY573" fmla="*/ 57436 h 61055"/>
                <a:gd name="connsiteX574" fmla="*/ 75438 w 119729"/>
                <a:gd name="connsiteY574" fmla="*/ 57722 h 61055"/>
                <a:gd name="connsiteX575" fmla="*/ 75152 w 119729"/>
                <a:gd name="connsiteY575" fmla="*/ 57436 h 61055"/>
                <a:gd name="connsiteX576" fmla="*/ 73819 w 119729"/>
                <a:gd name="connsiteY576" fmla="*/ 57436 h 61055"/>
                <a:gd name="connsiteX577" fmla="*/ 73152 w 119729"/>
                <a:gd name="connsiteY577" fmla="*/ 57722 h 61055"/>
                <a:gd name="connsiteX578" fmla="*/ 72485 w 119729"/>
                <a:gd name="connsiteY578" fmla="*/ 57055 h 61055"/>
                <a:gd name="connsiteX579" fmla="*/ 72200 w 119729"/>
                <a:gd name="connsiteY579" fmla="*/ 57055 h 61055"/>
                <a:gd name="connsiteX580" fmla="*/ 72200 w 119729"/>
                <a:gd name="connsiteY580" fmla="*/ 56769 h 61055"/>
                <a:gd name="connsiteX581" fmla="*/ 71533 w 119729"/>
                <a:gd name="connsiteY581" fmla="*/ 56769 h 61055"/>
                <a:gd name="connsiteX582" fmla="*/ 71247 w 119729"/>
                <a:gd name="connsiteY582" fmla="*/ 56483 h 61055"/>
                <a:gd name="connsiteX583" fmla="*/ 70580 w 119729"/>
                <a:gd name="connsiteY583" fmla="*/ 56483 h 61055"/>
                <a:gd name="connsiteX584" fmla="*/ 70580 w 119729"/>
                <a:gd name="connsiteY584" fmla="*/ 56769 h 61055"/>
                <a:gd name="connsiteX585" fmla="*/ 69913 w 119729"/>
                <a:gd name="connsiteY585" fmla="*/ 57436 h 61055"/>
                <a:gd name="connsiteX586" fmla="*/ 69533 w 119729"/>
                <a:gd name="connsiteY586" fmla="*/ 57436 h 61055"/>
                <a:gd name="connsiteX587" fmla="*/ 68580 w 119729"/>
                <a:gd name="connsiteY587" fmla="*/ 58103 h 61055"/>
                <a:gd name="connsiteX588" fmla="*/ 67246 w 119729"/>
                <a:gd name="connsiteY588" fmla="*/ 58103 h 61055"/>
                <a:gd name="connsiteX589" fmla="*/ 67246 w 119729"/>
                <a:gd name="connsiteY589" fmla="*/ 57722 h 61055"/>
                <a:gd name="connsiteX590" fmla="*/ 66961 w 119729"/>
                <a:gd name="connsiteY590" fmla="*/ 57722 h 61055"/>
                <a:gd name="connsiteX591" fmla="*/ 66961 w 119729"/>
                <a:gd name="connsiteY591" fmla="*/ 57436 h 61055"/>
                <a:gd name="connsiteX592" fmla="*/ 66580 w 119729"/>
                <a:gd name="connsiteY592" fmla="*/ 57722 h 61055"/>
                <a:gd name="connsiteX593" fmla="*/ 66294 w 119729"/>
                <a:gd name="connsiteY593" fmla="*/ 57722 h 61055"/>
                <a:gd name="connsiteX594" fmla="*/ 66294 w 119729"/>
                <a:gd name="connsiteY594" fmla="*/ 56483 h 61055"/>
                <a:gd name="connsiteX595" fmla="*/ 64961 w 119729"/>
                <a:gd name="connsiteY595" fmla="*/ 55150 h 61055"/>
                <a:gd name="connsiteX596" fmla="*/ 64961 w 119729"/>
                <a:gd name="connsiteY596" fmla="*/ 54102 h 61055"/>
                <a:gd name="connsiteX597" fmla="*/ 65627 w 119729"/>
                <a:gd name="connsiteY597" fmla="*/ 53816 h 61055"/>
                <a:gd name="connsiteX598" fmla="*/ 66294 w 119729"/>
                <a:gd name="connsiteY598" fmla="*/ 52483 h 61055"/>
                <a:gd name="connsiteX599" fmla="*/ 65627 w 119729"/>
                <a:gd name="connsiteY599" fmla="*/ 51530 h 61055"/>
                <a:gd name="connsiteX600" fmla="*/ 64675 w 119729"/>
                <a:gd name="connsiteY600" fmla="*/ 51149 h 61055"/>
                <a:gd name="connsiteX601" fmla="*/ 64675 w 119729"/>
                <a:gd name="connsiteY601" fmla="*/ 50863 h 61055"/>
                <a:gd name="connsiteX602" fmla="*/ 63627 w 119729"/>
                <a:gd name="connsiteY602" fmla="*/ 50197 h 61055"/>
                <a:gd name="connsiteX603" fmla="*/ 65342 w 119729"/>
                <a:gd name="connsiteY603" fmla="*/ 50197 h 61055"/>
                <a:gd name="connsiteX604" fmla="*/ 63627 w 119729"/>
                <a:gd name="connsiteY604" fmla="*/ 49244 h 61055"/>
                <a:gd name="connsiteX605" fmla="*/ 64008 w 119729"/>
                <a:gd name="connsiteY605" fmla="*/ 49244 h 61055"/>
                <a:gd name="connsiteX606" fmla="*/ 65342 w 119729"/>
                <a:gd name="connsiteY606" fmla="*/ 49530 h 61055"/>
                <a:gd name="connsiteX607" fmla="*/ 64675 w 119729"/>
                <a:gd name="connsiteY607" fmla="*/ 48578 h 61055"/>
                <a:gd name="connsiteX608" fmla="*/ 64961 w 119729"/>
                <a:gd name="connsiteY608" fmla="*/ 47911 h 61055"/>
                <a:gd name="connsiteX609" fmla="*/ 64675 w 119729"/>
                <a:gd name="connsiteY609" fmla="*/ 47625 h 61055"/>
                <a:gd name="connsiteX610" fmla="*/ 64961 w 119729"/>
                <a:gd name="connsiteY610" fmla="*/ 47625 h 61055"/>
                <a:gd name="connsiteX611" fmla="*/ 64675 w 119729"/>
                <a:gd name="connsiteY611" fmla="*/ 47244 h 61055"/>
                <a:gd name="connsiteX612" fmla="*/ 64294 w 119729"/>
                <a:gd name="connsiteY612" fmla="*/ 47244 h 61055"/>
                <a:gd name="connsiteX613" fmla="*/ 64008 w 119729"/>
                <a:gd name="connsiteY613" fmla="*/ 47625 h 61055"/>
                <a:gd name="connsiteX614" fmla="*/ 63627 w 119729"/>
                <a:gd name="connsiteY614" fmla="*/ 47244 h 61055"/>
                <a:gd name="connsiteX615" fmla="*/ 63627 w 119729"/>
                <a:gd name="connsiteY615" fmla="*/ 47625 h 61055"/>
                <a:gd name="connsiteX616" fmla="*/ 63341 w 119729"/>
                <a:gd name="connsiteY616" fmla="*/ 47625 h 61055"/>
                <a:gd name="connsiteX617" fmla="*/ 63341 w 119729"/>
                <a:gd name="connsiteY617" fmla="*/ 47244 h 61055"/>
                <a:gd name="connsiteX618" fmla="*/ 61722 w 119729"/>
                <a:gd name="connsiteY618" fmla="*/ 47244 h 61055"/>
                <a:gd name="connsiteX619" fmla="*/ 59722 w 119729"/>
                <a:gd name="connsiteY619" fmla="*/ 47911 h 61055"/>
                <a:gd name="connsiteX620" fmla="*/ 57436 w 119729"/>
                <a:gd name="connsiteY620" fmla="*/ 49530 h 61055"/>
                <a:gd name="connsiteX621" fmla="*/ 56102 w 119729"/>
                <a:gd name="connsiteY621" fmla="*/ 49911 h 61055"/>
                <a:gd name="connsiteX622" fmla="*/ 55817 w 119729"/>
                <a:gd name="connsiteY622" fmla="*/ 50197 h 61055"/>
                <a:gd name="connsiteX623" fmla="*/ 54483 w 119729"/>
                <a:gd name="connsiteY623" fmla="*/ 51149 h 61055"/>
                <a:gd name="connsiteX624" fmla="*/ 54483 w 119729"/>
                <a:gd name="connsiteY624" fmla="*/ 51816 h 61055"/>
                <a:gd name="connsiteX625" fmla="*/ 53816 w 119729"/>
                <a:gd name="connsiteY625" fmla="*/ 52864 h 61055"/>
                <a:gd name="connsiteX626" fmla="*/ 53530 w 119729"/>
                <a:gd name="connsiteY626" fmla="*/ 54102 h 61055"/>
                <a:gd name="connsiteX627" fmla="*/ 52864 w 119729"/>
                <a:gd name="connsiteY627" fmla="*/ 53816 h 61055"/>
                <a:gd name="connsiteX628" fmla="*/ 51816 w 119729"/>
                <a:gd name="connsiteY628" fmla="*/ 54102 h 61055"/>
                <a:gd name="connsiteX629" fmla="*/ 51816 w 119729"/>
                <a:gd name="connsiteY629" fmla="*/ 54483 h 61055"/>
                <a:gd name="connsiteX630" fmla="*/ 51530 w 119729"/>
                <a:gd name="connsiteY630" fmla="*/ 54769 h 61055"/>
                <a:gd name="connsiteX631" fmla="*/ 51149 w 119729"/>
                <a:gd name="connsiteY631" fmla="*/ 54769 h 61055"/>
                <a:gd name="connsiteX632" fmla="*/ 51149 w 119729"/>
                <a:gd name="connsiteY632" fmla="*/ 55150 h 61055"/>
                <a:gd name="connsiteX633" fmla="*/ 50863 w 119729"/>
                <a:gd name="connsiteY633" fmla="*/ 55150 h 61055"/>
                <a:gd name="connsiteX634" fmla="*/ 49911 w 119729"/>
                <a:gd name="connsiteY634" fmla="*/ 55436 h 61055"/>
                <a:gd name="connsiteX635" fmla="*/ 49911 w 119729"/>
                <a:gd name="connsiteY635" fmla="*/ 54769 h 61055"/>
                <a:gd name="connsiteX636" fmla="*/ 48578 w 119729"/>
                <a:gd name="connsiteY636" fmla="*/ 54102 h 61055"/>
                <a:gd name="connsiteX637" fmla="*/ 48196 w 119729"/>
                <a:gd name="connsiteY637" fmla="*/ 54483 h 61055"/>
                <a:gd name="connsiteX638" fmla="*/ 47625 w 119729"/>
                <a:gd name="connsiteY638" fmla="*/ 54483 h 61055"/>
                <a:gd name="connsiteX639" fmla="*/ 46958 w 119729"/>
                <a:gd name="connsiteY639" fmla="*/ 54102 h 61055"/>
                <a:gd name="connsiteX640" fmla="*/ 45911 w 119729"/>
                <a:gd name="connsiteY640" fmla="*/ 54102 h 61055"/>
                <a:gd name="connsiteX641" fmla="*/ 44958 w 119729"/>
                <a:gd name="connsiteY641" fmla="*/ 53816 h 61055"/>
                <a:gd name="connsiteX642" fmla="*/ 44958 w 119729"/>
                <a:gd name="connsiteY642" fmla="*/ 54102 h 61055"/>
                <a:gd name="connsiteX643" fmla="*/ 44291 w 119729"/>
                <a:gd name="connsiteY643" fmla="*/ 54102 h 61055"/>
                <a:gd name="connsiteX644" fmla="*/ 43625 w 119729"/>
                <a:gd name="connsiteY644" fmla="*/ 53816 h 61055"/>
                <a:gd name="connsiteX645" fmla="*/ 43339 w 119729"/>
                <a:gd name="connsiteY645" fmla="*/ 53816 h 61055"/>
                <a:gd name="connsiteX646" fmla="*/ 42958 w 119729"/>
                <a:gd name="connsiteY646" fmla="*/ 53150 h 61055"/>
                <a:gd name="connsiteX647" fmla="*/ 42958 w 119729"/>
                <a:gd name="connsiteY647" fmla="*/ 52864 h 61055"/>
                <a:gd name="connsiteX648" fmla="*/ 42958 w 119729"/>
                <a:gd name="connsiteY648" fmla="*/ 53150 h 61055"/>
                <a:gd name="connsiteX649" fmla="*/ 42291 w 119729"/>
                <a:gd name="connsiteY649" fmla="*/ 53150 h 61055"/>
                <a:gd name="connsiteX650" fmla="*/ 41338 w 119729"/>
                <a:gd name="connsiteY650" fmla="*/ 53531 h 61055"/>
                <a:gd name="connsiteX651" fmla="*/ 38100 w 119729"/>
                <a:gd name="connsiteY651" fmla="*/ 52864 h 61055"/>
                <a:gd name="connsiteX652" fmla="*/ 36767 w 119729"/>
                <a:gd name="connsiteY652" fmla="*/ 53150 h 61055"/>
                <a:gd name="connsiteX653" fmla="*/ 35147 w 119729"/>
                <a:gd name="connsiteY653" fmla="*/ 53150 h 61055"/>
                <a:gd name="connsiteX654" fmla="*/ 31147 w 119729"/>
                <a:gd name="connsiteY654" fmla="*/ 53531 h 61055"/>
                <a:gd name="connsiteX655" fmla="*/ 31147 w 119729"/>
                <a:gd name="connsiteY655" fmla="*/ 53816 h 61055"/>
                <a:gd name="connsiteX656" fmla="*/ 29528 w 119729"/>
                <a:gd name="connsiteY656" fmla="*/ 56102 h 61055"/>
                <a:gd name="connsiteX657" fmla="*/ 27908 w 119729"/>
                <a:gd name="connsiteY657" fmla="*/ 56102 h 61055"/>
                <a:gd name="connsiteX658" fmla="*/ 26956 w 119729"/>
                <a:gd name="connsiteY658" fmla="*/ 57055 h 61055"/>
                <a:gd name="connsiteX659" fmla="*/ 26956 w 119729"/>
                <a:gd name="connsiteY659" fmla="*/ 57436 h 61055"/>
                <a:gd name="connsiteX660" fmla="*/ 25908 w 119729"/>
                <a:gd name="connsiteY660" fmla="*/ 57722 h 61055"/>
                <a:gd name="connsiteX661" fmla="*/ 24289 w 119729"/>
                <a:gd name="connsiteY661" fmla="*/ 58103 h 61055"/>
                <a:gd name="connsiteX662" fmla="*/ 23336 w 119729"/>
                <a:gd name="connsiteY662" fmla="*/ 59436 h 61055"/>
                <a:gd name="connsiteX663" fmla="*/ 22670 w 119729"/>
                <a:gd name="connsiteY663" fmla="*/ 60007 h 61055"/>
                <a:gd name="connsiteX664" fmla="*/ 21622 w 119729"/>
                <a:gd name="connsiteY664" fmla="*/ 60674 h 61055"/>
                <a:gd name="connsiteX665" fmla="*/ 21336 w 119729"/>
                <a:gd name="connsiteY665" fmla="*/ 60388 h 61055"/>
                <a:gd name="connsiteX666" fmla="*/ 20669 w 119729"/>
                <a:gd name="connsiteY666" fmla="*/ 61055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</a:cxnLst>
              <a:rect l="l" t="t" r="r" b="b"/>
              <a:pathLst>
                <a:path w="119729" h="61055">
                  <a:moveTo>
                    <a:pt x="20669" y="61055"/>
                  </a:moveTo>
                  <a:lnTo>
                    <a:pt x="20669" y="60674"/>
                  </a:lnTo>
                  <a:lnTo>
                    <a:pt x="21050" y="60388"/>
                  </a:lnTo>
                  <a:lnTo>
                    <a:pt x="21336" y="60388"/>
                  </a:lnTo>
                  <a:lnTo>
                    <a:pt x="21336" y="60007"/>
                  </a:lnTo>
                  <a:lnTo>
                    <a:pt x="21050" y="59722"/>
                  </a:lnTo>
                  <a:lnTo>
                    <a:pt x="20669" y="59722"/>
                  </a:lnTo>
                  <a:lnTo>
                    <a:pt x="20383" y="59436"/>
                  </a:lnTo>
                  <a:lnTo>
                    <a:pt x="19717" y="59436"/>
                  </a:lnTo>
                  <a:lnTo>
                    <a:pt x="19336" y="59055"/>
                  </a:lnTo>
                  <a:lnTo>
                    <a:pt x="19336" y="58388"/>
                  </a:lnTo>
                  <a:lnTo>
                    <a:pt x="19050" y="58388"/>
                  </a:lnTo>
                  <a:lnTo>
                    <a:pt x="18383" y="58769"/>
                  </a:lnTo>
                  <a:lnTo>
                    <a:pt x="18098" y="58388"/>
                  </a:lnTo>
                  <a:lnTo>
                    <a:pt x="17717" y="59055"/>
                  </a:lnTo>
                  <a:lnTo>
                    <a:pt x="17050" y="58769"/>
                  </a:lnTo>
                  <a:lnTo>
                    <a:pt x="16764" y="59055"/>
                  </a:lnTo>
                  <a:lnTo>
                    <a:pt x="16097" y="58769"/>
                  </a:lnTo>
                  <a:lnTo>
                    <a:pt x="16097" y="59055"/>
                  </a:lnTo>
                  <a:lnTo>
                    <a:pt x="16097" y="58769"/>
                  </a:lnTo>
                  <a:lnTo>
                    <a:pt x="15716" y="59055"/>
                  </a:lnTo>
                  <a:lnTo>
                    <a:pt x="15145" y="59055"/>
                  </a:lnTo>
                  <a:lnTo>
                    <a:pt x="15145" y="59436"/>
                  </a:lnTo>
                  <a:lnTo>
                    <a:pt x="14478" y="59055"/>
                  </a:lnTo>
                  <a:lnTo>
                    <a:pt x="14764" y="58388"/>
                  </a:lnTo>
                  <a:lnTo>
                    <a:pt x="14764" y="58103"/>
                  </a:lnTo>
                  <a:lnTo>
                    <a:pt x="14097" y="58388"/>
                  </a:lnTo>
                  <a:lnTo>
                    <a:pt x="13811" y="58103"/>
                  </a:lnTo>
                  <a:lnTo>
                    <a:pt x="13430" y="58388"/>
                  </a:lnTo>
                  <a:lnTo>
                    <a:pt x="12763" y="58388"/>
                  </a:lnTo>
                  <a:lnTo>
                    <a:pt x="12763" y="57436"/>
                  </a:lnTo>
                  <a:lnTo>
                    <a:pt x="12192" y="57055"/>
                  </a:lnTo>
                  <a:lnTo>
                    <a:pt x="11811" y="57055"/>
                  </a:lnTo>
                  <a:lnTo>
                    <a:pt x="11811" y="56769"/>
                  </a:lnTo>
                  <a:lnTo>
                    <a:pt x="12478" y="56769"/>
                  </a:lnTo>
                  <a:lnTo>
                    <a:pt x="12478" y="56483"/>
                  </a:lnTo>
                  <a:lnTo>
                    <a:pt x="12192" y="56102"/>
                  </a:lnTo>
                  <a:lnTo>
                    <a:pt x="11144" y="56483"/>
                  </a:lnTo>
                  <a:lnTo>
                    <a:pt x="10858" y="55817"/>
                  </a:lnTo>
                  <a:lnTo>
                    <a:pt x="11144" y="55436"/>
                  </a:lnTo>
                  <a:lnTo>
                    <a:pt x="11525" y="55436"/>
                  </a:lnTo>
                  <a:lnTo>
                    <a:pt x="11811" y="54769"/>
                  </a:lnTo>
                  <a:lnTo>
                    <a:pt x="12192" y="54769"/>
                  </a:lnTo>
                  <a:lnTo>
                    <a:pt x="12192" y="54483"/>
                  </a:lnTo>
                  <a:lnTo>
                    <a:pt x="12763" y="54483"/>
                  </a:lnTo>
                  <a:lnTo>
                    <a:pt x="12763" y="53531"/>
                  </a:lnTo>
                  <a:lnTo>
                    <a:pt x="13811" y="53531"/>
                  </a:lnTo>
                  <a:lnTo>
                    <a:pt x="13430" y="53150"/>
                  </a:lnTo>
                  <a:lnTo>
                    <a:pt x="13811" y="53150"/>
                  </a:lnTo>
                  <a:lnTo>
                    <a:pt x="13430" y="52864"/>
                  </a:lnTo>
                  <a:lnTo>
                    <a:pt x="12763" y="52864"/>
                  </a:lnTo>
                  <a:lnTo>
                    <a:pt x="12192" y="52483"/>
                  </a:lnTo>
                  <a:lnTo>
                    <a:pt x="11811" y="52197"/>
                  </a:lnTo>
                  <a:lnTo>
                    <a:pt x="10478" y="52197"/>
                  </a:lnTo>
                  <a:lnTo>
                    <a:pt x="8858" y="51530"/>
                  </a:lnTo>
                  <a:lnTo>
                    <a:pt x="8192" y="51816"/>
                  </a:lnTo>
                  <a:lnTo>
                    <a:pt x="8192" y="51530"/>
                  </a:lnTo>
                  <a:lnTo>
                    <a:pt x="7525" y="51530"/>
                  </a:lnTo>
                  <a:lnTo>
                    <a:pt x="7525" y="51816"/>
                  </a:lnTo>
                  <a:lnTo>
                    <a:pt x="7239" y="52197"/>
                  </a:lnTo>
                  <a:lnTo>
                    <a:pt x="6287" y="51816"/>
                  </a:lnTo>
                  <a:lnTo>
                    <a:pt x="5905" y="51149"/>
                  </a:lnTo>
                  <a:lnTo>
                    <a:pt x="5239" y="50863"/>
                  </a:lnTo>
                  <a:lnTo>
                    <a:pt x="5620" y="50578"/>
                  </a:lnTo>
                  <a:lnTo>
                    <a:pt x="4953" y="50197"/>
                  </a:lnTo>
                  <a:lnTo>
                    <a:pt x="4572" y="50578"/>
                  </a:lnTo>
                  <a:lnTo>
                    <a:pt x="4286" y="50578"/>
                  </a:lnTo>
                  <a:lnTo>
                    <a:pt x="4286" y="48197"/>
                  </a:lnTo>
                  <a:lnTo>
                    <a:pt x="3905" y="47911"/>
                  </a:lnTo>
                  <a:lnTo>
                    <a:pt x="4286" y="47244"/>
                  </a:lnTo>
                  <a:lnTo>
                    <a:pt x="4286" y="46292"/>
                  </a:lnTo>
                  <a:lnTo>
                    <a:pt x="3238" y="46958"/>
                  </a:lnTo>
                  <a:lnTo>
                    <a:pt x="1333" y="46958"/>
                  </a:lnTo>
                  <a:lnTo>
                    <a:pt x="0" y="46577"/>
                  </a:lnTo>
                  <a:lnTo>
                    <a:pt x="0" y="46292"/>
                  </a:lnTo>
                  <a:lnTo>
                    <a:pt x="1333" y="45625"/>
                  </a:lnTo>
                  <a:lnTo>
                    <a:pt x="1333" y="44958"/>
                  </a:lnTo>
                  <a:lnTo>
                    <a:pt x="2286" y="44958"/>
                  </a:lnTo>
                  <a:lnTo>
                    <a:pt x="2667" y="44291"/>
                  </a:lnTo>
                  <a:lnTo>
                    <a:pt x="3620" y="44006"/>
                  </a:lnTo>
                  <a:lnTo>
                    <a:pt x="3620" y="44291"/>
                  </a:lnTo>
                  <a:lnTo>
                    <a:pt x="4572" y="44291"/>
                  </a:lnTo>
                  <a:lnTo>
                    <a:pt x="4572" y="43625"/>
                  </a:lnTo>
                  <a:lnTo>
                    <a:pt x="4953" y="43339"/>
                  </a:lnTo>
                  <a:lnTo>
                    <a:pt x="4572" y="43339"/>
                  </a:lnTo>
                  <a:lnTo>
                    <a:pt x="4572" y="42958"/>
                  </a:lnTo>
                  <a:lnTo>
                    <a:pt x="4953" y="42672"/>
                  </a:lnTo>
                  <a:lnTo>
                    <a:pt x="4953" y="42958"/>
                  </a:lnTo>
                  <a:lnTo>
                    <a:pt x="4953" y="42291"/>
                  </a:lnTo>
                  <a:lnTo>
                    <a:pt x="5905" y="41719"/>
                  </a:lnTo>
                  <a:lnTo>
                    <a:pt x="6858" y="41338"/>
                  </a:lnTo>
                  <a:lnTo>
                    <a:pt x="5905" y="40672"/>
                  </a:lnTo>
                  <a:lnTo>
                    <a:pt x="4953" y="39719"/>
                  </a:lnTo>
                  <a:lnTo>
                    <a:pt x="4953" y="39338"/>
                  </a:lnTo>
                  <a:lnTo>
                    <a:pt x="5620" y="38386"/>
                  </a:lnTo>
                  <a:lnTo>
                    <a:pt x="5239" y="37719"/>
                  </a:lnTo>
                  <a:lnTo>
                    <a:pt x="6572" y="37433"/>
                  </a:lnTo>
                  <a:lnTo>
                    <a:pt x="7239" y="36386"/>
                  </a:lnTo>
                  <a:lnTo>
                    <a:pt x="7239" y="36100"/>
                  </a:lnTo>
                  <a:lnTo>
                    <a:pt x="7525" y="36767"/>
                  </a:lnTo>
                  <a:lnTo>
                    <a:pt x="8192" y="37052"/>
                  </a:lnTo>
                  <a:lnTo>
                    <a:pt x="8192" y="37433"/>
                  </a:lnTo>
                  <a:lnTo>
                    <a:pt x="8858" y="37719"/>
                  </a:lnTo>
                  <a:lnTo>
                    <a:pt x="9239" y="38100"/>
                  </a:lnTo>
                  <a:lnTo>
                    <a:pt x="10858" y="37719"/>
                  </a:lnTo>
                  <a:lnTo>
                    <a:pt x="11525" y="38100"/>
                  </a:lnTo>
                  <a:lnTo>
                    <a:pt x="11811" y="38100"/>
                  </a:lnTo>
                  <a:lnTo>
                    <a:pt x="12478" y="37719"/>
                  </a:lnTo>
                  <a:lnTo>
                    <a:pt x="12478" y="36767"/>
                  </a:lnTo>
                  <a:lnTo>
                    <a:pt x="13811" y="36767"/>
                  </a:lnTo>
                  <a:lnTo>
                    <a:pt x="13811" y="37433"/>
                  </a:lnTo>
                  <a:lnTo>
                    <a:pt x="14097" y="37719"/>
                  </a:lnTo>
                  <a:lnTo>
                    <a:pt x="15430" y="38100"/>
                  </a:lnTo>
                  <a:lnTo>
                    <a:pt x="16097" y="39053"/>
                  </a:lnTo>
                  <a:lnTo>
                    <a:pt x="16383" y="38767"/>
                  </a:lnTo>
                  <a:lnTo>
                    <a:pt x="17431" y="38767"/>
                  </a:lnTo>
                  <a:lnTo>
                    <a:pt x="18098" y="38386"/>
                  </a:lnTo>
                  <a:lnTo>
                    <a:pt x="18098" y="38100"/>
                  </a:lnTo>
                  <a:lnTo>
                    <a:pt x="17717" y="37719"/>
                  </a:lnTo>
                  <a:lnTo>
                    <a:pt x="17717" y="37052"/>
                  </a:lnTo>
                  <a:lnTo>
                    <a:pt x="18098" y="37052"/>
                  </a:lnTo>
                  <a:lnTo>
                    <a:pt x="18098" y="37433"/>
                  </a:lnTo>
                  <a:lnTo>
                    <a:pt x="18383" y="37052"/>
                  </a:lnTo>
                  <a:lnTo>
                    <a:pt x="18669" y="37052"/>
                  </a:lnTo>
                  <a:lnTo>
                    <a:pt x="19050" y="36767"/>
                  </a:lnTo>
                  <a:lnTo>
                    <a:pt x="19050" y="37052"/>
                  </a:lnTo>
                  <a:lnTo>
                    <a:pt x="19336" y="37052"/>
                  </a:lnTo>
                  <a:lnTo>
                    <a:pt x="19336" y="36386"/>
                  </a:lnTo>
                  <a:lnTo>
                    <a:pt x="20003" y="36386"/>
                  </a:lnTo>
                  <a:lnTo>
                    <a:pt x="20003" y="36100"/>
                  </a:lnTo>
                  <a:lnTo>
                    <a:pt x="20669" y="36100"/>
                  </a:lnTo>
                  <a:lnTo>
                    <a:pt x="20383" y="35814"/>
                  </a:lnTo>
                  <a:lnTo>
                    <a:pt x="20669" y="35433"/>
                  </a:lnTo>
                  <a:lnTo>
                    <a:pt x="20383" y="35147"/>
                  </a:lnTo>
                  <a:lnTo>
                    <a:pt x="20669" y="34766"/>
                  </a:lnTo>
                  <a:lnTo>
                    <a:pt x="20383" y="34100"/>
                  </a:lnTo>
                  <a:lnTo>
                    <a:pt x="21336" y="33814"/>
                  </a:lnTo>
                  <a:lnTo>
                    <a:pt x="21050" y="33433"/>
                  </a:lnTo>
                  <a:lnTo>
                    <a:pt x="20669" y="32861"/>
                  </a:lnTo>
                  <a:lnTo>
                    <a:pt x="21050" y="32194"/>
                  </a:lnTo>
                  <a:lnTo>
                    <a:pt x="20669" y="32194"/>
                  </a:lnTo>
                  <a:lnTo>
                    <a:pt x="20383" y="31528"/>
                  </a:lnTo>
                  <a:lnTo>
                    <a:pt x="20003" y="31813"/>
                  </a:lnTo>
                  <a:lnTo>
                    <a:pt x="20003" y="31147"/>
                  </a:lnTo>
                  <a:lnTo>
                    <a:pt x="19717" y="31147"/>
                  </a:lnTo>
                  <a:lnTo>
                    <a:pt x="19717" y="30861"/>
                  </a:lnTo>
                  <a:lnTo>
                    <a:pt x="20383" y="30480"/>
                  </a:lnTo>
                  <a:lnTo>
                    <a:pt x="20003" y="30480"/>
                  </a:lnTo>
                  <a:lnTo>
                    <a:pt x="20003" y="30194"/>
                  </a:lnTo>
                  <a:lnTo>
                    <a:pt x="19050" y="29908"/>
                  </a:lnTo>
                  <a:lnTo>
                    <a:pt x="18669" y="29528"/>
                  </a:lnTo>
                  <a:lnTo>
                    <a:pt x="18383" y="29528"/>
                  </a:lnTo>
                  <a:lnTo>
                    <a:pt x="18383" y="28861"/>
                  </a:lnTo>
                  <a:lnTo>
                    <a:pt x="18669" y="28575"/>
                  </a:lnTo>
                  <a:lnTo>
                    <a:pt x="18383" y="28575"/>
                  </a:lnTo>
                  <a:lnTo>
                    <a:pt x="18383" y="28194"/>
                  </a:lnTo>
                  <a:lnTo>
                    <a:pt x="22288" y="28194"/>
                  </a:lnTo>
                  <a:lnTo>
                    <a:pt x="22670" y="27908"/>
                  </a:lnTo>
                  <a:lnTo>
                    <a:pt x="22955" y="28194"/>
                  </a:lnTo>
                  <a:lnTo>
                    <a:pt x="24575" y="27908"/>
                  </a:lnTo>
                  <a:lnTo>
                    <a:pt x="25622" y="27527"/>
                  </a:lnTo>
                  <a:lnTo>
                    <a:pt x="25622" y="27242"/>
                  </a:lnTo>
                  <a:lnTo>
                    <a:pt x="25241" y="26956"/>
                  </a:lnTo>
                  <a:lnTo>
                    <a:pt x="25908" y="26289"/>
                  </a:lnTo>
                  <a:lnTo>
                    <a:pt x="25622" y="25908"/>
                  </a:lnTo>
                  <a:lnTo>
                    <a:pt x="25908" y="25908"/>
                  </a:lnTo>
                  <a:lnTo>
                    <a:pt x="26289" y="25241"/>
                  </a:lnTo>
                  <a:lnTo>
                    <a:pt x="26956" y="24956"/>
                  </a:lnTo>
                  <a:lnTo>
                    <a:pt x="26956" y="25241"/>
                  </a:lnTo>
                  <a:lnTo>
                    <a:pt x="27242" y="25241"/>
                  </a:lnTo>
                  <a:lnTo>
                    <a:pt x="27242" y="24956"/>
                  </a:lnTo>
                  <a:lnTo>
                    <a:pt x="26956" y="24956"/>
                  </a:lnTo>
                  <a:lnTo>
                    <a:pt x="27242" y="24289"/>
                  </a:lnTo>
                  <a:lnTo>
                    <a:pt x="26956" y="24289"/>
                  </a:lnTo>
                  <a:lnTo>
                    <a:pt x="27242" y="24003"/>
                  </a:lnTo>
                  <a:lnTo>
                    <a:pt x="27242" y="23622"/>
                  </a:lnTo>
                  <a:lnTo>
                    <a:pt x="27527" y="24003"/>
                  </a:lnTo>
                  <a:lnTo>
                    <a:pt x="27908" y="23622"/>
                  </a:lnTo>
                  <a:lnTo>
                    <a:pt x="28194" y="23622"/>
                  </a:lnTo>
                  <a:lnTo>
                    <a:pt x="27908" y="23336"/>
                  </a:lnTo>
                  <a:lnTo>
                    <a:pt x="27908" y="22955"/>
                  </a:lnTo>
                  <a:lnTo>
                    <a:pt x="28575" y="22955"/>
                  </a:lnTo>
                  <a:lnTo>
                    <a:pt x="28575" y="22288"/>
                  </a:lnTo>
                  <a:lnTo>
                    <a:pt x="28861" y="22003"/>
                  </a:lnTo>
                  <a:lnTo>
                    <a:pt x="29528" y="21622"/>
                  </a:lnTo>
                  <a:lnTo>
                    <a:pt x="29908" y="21622"/>
                  </a:lnTo>
                  <a:lnTo>
                    <a:pt x="30194" y="21336"/>
                  </a:lnTo>
                  <a:lnTo>
                    <a:pt x="30194" y="20383"/>
                  </a:lnTo>
                  <a:lnTo>
                    <a:pt x="32195" y="20383"/>
                  </a:lnTo>
                  <a:lnTo>
                    <a:pt x="32195" y="19336"/>
                  </a:lnTo>
                  <a:lnTo>
                    <a:pt x="32480" y="19336"/>
                  </a:lnTo>
                  <a:lnTo>
                    <a:pt x="32480" y="19050"/>
                  </a:lnTo>
                  <a:lnTo>
                    <a:pt x="33147" y="18669"/>
                  </a:lnTo>
                  <a:lnTo>
                    <a:pt x="33433" y="18669"/>
                  </a:lnTo>
                  <a:lnTo>
                    <a:pt x="33433" y="18383"/>
                  </a:lnTo>
                  <a:lnTo>
                    <a:pt x="33814" y="18383"/>
                  </a:lnTo>
                  <a:lnTo>
                    <a:pt x="34100" y="17431"/>
                  </a:lnTo>
                  <a:lnTo>
                    <a:pt x="34480" y="17717"/>
                  </a:lnTo>
                  <a:lnTo>
                    <a:pt x="34766" y="17431"/>
                  </a:lnTo>
                  <a:lnTo>
                    <a:pt x="35147" y="16764"/>
                  </a:lnTo>
                  <a:lnTo>
                    <a:pt x="35814" y="16764"/>
                  </a:lnTo>
                  <a:lnTo>
                    <a:pt x="35814" y="16097"/>
                  </a:lnTo>
                  <a:lnTo>
                    <a:pt x="36100" y="16097"/>
                  </a:lnTo>
                  <a:lnTo>
                    <a:pt x="36767" y="15431"/>
                  </a:lnTo>
                  <a:lnTo>
                    <a:pt x="37052" y="15716"/>
                  </a:lnTo>
                  <a:lnTo>
                    <a:pt x="36767" y="16383"/>
                  </a:lnTo>
                  <a:lnTo>
                    <a:pt x="37052" y="17050"/>
                  </a:lnTo>
                  <a:lnTo>
                    <a:pt x="38100" y="17050"/>
                  </a:lnTo>
                  <a:lnTo>
                    <a:pt x="38100" y="17431"/>
                  </a:lnTo>
                  <a:lnTo>
                    <a:pt x="38386" y="17431"/>
                  </a:lnTo>
                  <a:lnTo>
                    <a:pt x="38386" y="17717"/>
                  </a:lnTo>
                  <a:lnTo>
                    <a:pt x="39053" y="17431"/>
                  </a:lnTo>
                  <a:lnTo>
                    <a:pt x="39338" y="17050"/>
                  </a:lnTo>
                  <a:lnTo>
                    <a:pt x="41053" y="16764"/>
                  </a:lnTo>
                  <a:lnTo>
                    <a:pt x="42291" y="16097"/>
                  </a:lnTo>
                  <a:lnTo>
                    <a:pt x="42672" y="15431"/>
                  </a:lnTo>
                  <a:lnTo>
                    <a:pt x="42672" y="15716"/>
                  </a:lnTo>
                  <a:lnTo>
                    <a:pt x="42958" y="15431"/>
                  </a:lnTo>
                  <a:lnTo>
                    <a:pt x="42958" y="15716"/>
                  </a:lnTo>
                  <a:lnTo>
                    <a:pt x="44005" y="14764"/>
                  </a:lnTo>
                  <a:lnTo>
                    <a:pt x="43625" y="14097"/>
                  </a:lnTo>
                  <a:lnTo>
                    <a:pt x="43625" y="13430"/>
                  </a:lnTo>
                  <a:lnTo>
                    <a:pt x="44005" y="13144"/>
                  </a:lnTo>
                  <a:lnTo>
                    <a:pt x="45911" y="13144"/>
                  </a:lnTo>
                  <a:lnTo>
                    <a:pt x="46958" y="12763"/>
                  </a:lnTo>
                  <a:lnTo>
                    <a:pt x="49244" y="13144"/>
                  </a:lnTo>
                  <a:lnTo>
                    <a:pt x="49244" y="12763"/>
                  </a:lnTo>
                  <a:lnTo>
                    <a:pt x="49530" y="12478"/>
                  </a:lnTo>
                  <a:lnTo>
                    <a:pt x="50578" y="12192"/>
                  </a:lnTo>
                  <a:lnTo>
                    <a:pt x="50863" y="11525"/>
                  </a:lnTo>
                  <a:lnTo>
                    <a:pt x="50578" y="11144"/>
                  </a:lnTo>
                  <a:lnTo>
                    <a:pt x="50578" y="10477"/>
                  </a:lnTo>
                  <a:lnTo>
                    <a:pt x="50863" y="10192"/>
                  </a:lnTo>
                  <a:lnTo>
                    <a:pt x="50863" y="9525"/>
                  </a:lnTo>
                  <a:lnTo>
                    <a:pt x="51530" y="8858"/>
                  </a:lnTo>
                  <a:lnTo>
                    <a:pt x="50197" y="7239"/>
                  </a:lnTo>
                  <a:lnTo>
                    <a:pt x="49530" y="6191"/>
                  </a:lnTo>
                  <a:lnTo>
                    <a:pt x="49911" y="6191"/>
                  </a:lnTo>
                  <a:lnTo>
                    <a:pt x="49244" y="5620"/>
                  </a:lnTo>
                  <a:lnTo>
                    <a:pt x="48578" y="5239"/>
                  </a:lnTo>
                  <a:lnTo>
                    <a:pt x="48196" y="4953"/>
                  </a:lnTo>
                  <a:lnTo>
                    <a:pt x="48578" y="4953"/>
                  </a:lnTo>
                  <a:lnTo>
                    <a:pt x="49530" y="5239"/>
                  </a:lnTo>
                  <a:lnTo>
                    <a:pt x="52197" y="5620"/>
                  </a:lnTo>
                  <a:lnTo>
                    <a:pt x="52864" y="5906"/>
                  </a:lnTo>
                  <a:lnTo>
                    <a:pt x="53816" y="5906"/>
                  </a:lnTo>
                  <a:lnTo>
                    <a:pt x="54102" y="6191"/>
                  </a:lnTo>
                  <a:lnTo>
                    <a:pt x="55150" y="6191"/>
                  </a:lnTo>
                  <a:lnTo>
                    <a:pt x="58103" y="6858"/>
                  </a:lnTo>
                  <a:lnTo>
                    <a:pt x="58769" y="6858"/>
                  </a:lnTo>
                  <a:lnTo>
                    <a:pt x="59055" y="7239"/>
                  </a:lnTo>
                  <a:lnTo>
                    <a:pt x="58103" y="9239"/>
                  </a:lnTo>
                  <a:lnTo>
                    <a:pt x="59436" y="9239"/>
                  </a:lnTo>
                  <a:lnTo>
                    <a:pt x="59436" y="9525"/>
                  </a:lnTo>
                  <a:lnTo>
                    <a:pt x="60008" y="10192"/>
                  </a:lnTo>
                  <a:lnTo>
                    <a:pt x="60674" y="10192"/>
                  </a:lnTo>
                  <a:lnTo>
                    <a:pt x="60388" y="10477"/>
                  </a:lnTo>
                  <a:lnTo>
                    <a:pt x="61341" y="11144"/>
                  </a:lnTo>
                  <a:lnTo>
                    <a:pt x="62389" y="12478"/>
                  </a:lnTo>
                  <a:lnTo>
                    <a:pt x="62960" y="12192"/>
                  </a:lnTo>
                  <a:lnTo>
                    <a:pt x="64294" y="13430"/>
                  </a:lnTo>
                  <a:lnTo>
                    <a:pt x="64961" y="12192"/>
                  </a:lnTo>
                  <a:lnTo>
                    <a:pt x="65913" y="12763"/>
                  </a:lnTo>
                  <a:lnTo>
                    <a:pt x="67246" y="13430"/>
                  </a:lnTo>
                  <a:lnTo>
                    <a:pt x="67628" y="11811"/>
                  </a:lnTo>
                  <a:lnTo>
                    <a:pt x="67246" y="11144"/>
                  </a:lnTo>
                  <a:lnTo>
                    <a:pt x="68866" y="10858"/>
                  </a:lnTo>
                  <a:lnTo>
                    <a:pt x="69533" y="12763"/>
                  </a:lnTo>
                  <a:lnTo>
                    <a:pt x="68866" y="12763"/>
                  </a:lnTo>
                  <a:lnTo>
                    <a:pt x="69247" y="14097"/>
                  </a:lnTo>
                  <a:lnTo>
                    <a:pt x="69533" y="14764"/>
                  </a:lnTo>
                  <a:lnTo>
                    <a:pt x="70866" y="13430"/>
                  </a:lnTo>
                  <a:lnTo>
                    <a:pt x="71247" y="13811"/>
                  </a:lnTo>
                  <a:lnTo>
                    <a:pt x="72200" y="13811"/>
                  </a:lnTo>
                  <a:lnTo>
                    <a:pt x="72485" y="14764"/>
                  </a:lnTo>
                  <a:lnTo>
                    <a:pt x="73152" y="14764"/>
                  </a:lnTo>
                  <a:lnTo>
                    <a:pt x="73819" y="14478"/>
                  </a:lnTo>
                  <a:lnTo>
                    <a:pt x="74200" y="16097"/>
                  </a:lnTo>
                  <a:lnTo>
                    <a:pt x="74486" y="15431"/>
                  </a:lnTo>
                  <a:lnTo>
                    <a:pt x="75152" y="14764"/>
                  </a:lnTo>
                  <a:lnTo>
                    <a:pt x="76771" y="14764"/>
                  </a:lnTo>
                  <a:lnTo>
                    <a:pt x="76771" y="13811"/>
                  </a:lnTo>
                  <a:lnTo>
                    <a:pt x="78105" y="13144"/>
                  </a:lnTo>
                  <a:lnTo>
                    <a:pt x="79724" y="12192"/>
                  </a:lnTo>
                  <a:lnTo>
                    <a:pt x="79438" y="11525"/>
                  </a:lnTo>
                  <a:lnTo>
                    <a:pt x="80391" y="10477"/>
                  </a:lnTo>
                  <a:lnTo>
                    <a:pt x="80391" y="9525"/>
                  </a:lnTo>
                  <a:lnTo>
                    <a:pt x="82010" y="9525"/>
                  </a:lnTo>
                  <a:lnTo>
                    <a:pt x="82010" y="8858"/>
                  </a:lnTo>
                  <a:lnTo>
                    <a:pt x="84677" y="8858"/>
                  </a:lnTo>
                  <a:lnTo>
                    <a:pt x="84296" y="9811"/>
                  </a:lnTo>
                  <a:lnTo>
                    <a:pt x="84677" y="10477"/>
                  </a:lnTo>
                  <a:lnTo>
                    <a:pt x="84296" y="10858"/>
                  </a:lnTo>
                  <a:lnTo>
                    <a:pt x="84296" y="11525"/>
                  </a:lnTo>
                  <a:lnTo>
                    <a:pt x="84011" y="12192"/>
                  </a:lnTo>
                  <a:lnTo>
                    <a:pt x="83629" y="13144"/>
                  </a:lnTo>
                  <a:lnTo>
                    <a:pt x="83629" y="14097"/>
                  </a:lnTo>
                  <a:lnTo>
                    <a:pt x="84011" y="14478"/>
                  </a:lnTo>
                  <a:lnTo>
                    <a:pt x="83629" y="15145"/>
                  </a:lnTo>
                  <a:lnTo>
                    <a:pt x="84011" y="15716"/>
                  </a:lnTo>
                  <a:lnTo>
                    <a:pt x="84011" y="16383"/>
                  </a:lnTo>
                  <a:lnTo>
                    <a:pt x="88583" y="14478"/>
                  </a:lnTo>
                  <a:lnTo>
                    <a:pt x="88583" y="13430"/>
                  </a:lnTo>
                  <a:lnTo>
                    <a:pt x="89249" y="14097"/>
                  </a:lnTo>
                  <a:lnTo>
                    <a:pt x="89630" y="14764"/>
                  </a:lnTo>
                  <a:lnTo>
                    <a:pt x="90202" y="15431"/>
                  </a:lnTo>
                  <a:lnTo>
                    <a:pt x="91250" y="15431"/>
                  </a:lnTo>
                  <a:lnTo>
                    <a:pt x="91250" y="15716"/>
                  </a:lnTo>
                  <a:lnTo>
                    <a:pt x="91535" y="16097"/>
                  </a:lnTo>
                  <a:lnTo>
                    <a:pt x="92202" y="14764"/>
                  </a:lnTo>
                  <a:lnTo>
                    <a:pt x="93154" y="15431"/>
                  </a:lnTo>
                  <a:lnTo>
                    <a:pt x="92869" y="14097"/>
                  </a:lnTo>
                  <a:lnTo>
                    <a:pt x="93536" y="13811"/>
                  </a:lnTo>
                  <a:lnTo>
                    <a:pt x="93154" y="13430"/>
                  </a:lnTo>
                  <a:lnTo>
                    <a:pt x="93536" y="13144"/>
                  </a:lnTo>
                  <a:lnTo>
                    <a:pt x="93154" y="12763"/>
                  </a:lnTo>
                  <a:lnTo>
                    <a:pt x="94202" y="12192"/>
                  </a:lnTo>
                  <a:lnTo>
                    <a:pt x="94488" y="11811"/>
                  </a:lnTo>
                  <a:lnTo>
                    <a:pt x="93536" y="9239"/>
                  </a:lnTo>
                  <a:lnTo>
                    <a:pt x="94869" y="8573"/>
                  </a:lnTo>
                  <a:lnTo>
                    <a:pt x="95155" y="7525"/>
                  </a:lnTo>
                  <a:lnTo>
                    <a:pt x="95821" y="7525"/>
                  </a:lnTo>
                  <a:lnTo>
                    <a:pt x="95821" y="6858"/>
                  </a:lnTo>
                  <a:lnTo>
                    <a:pt x="96107" y="6858"/>
                  </a:lnTo>
                  <a:lnTo>
                    <a:pt x="96107" y="6572"/>
                  </a:lnTo>
                  <a:lnTo>
                    <a:pt x="97155" y="6572"/>
                  </a:lnTo>
                  <a:lnTo>
                    <a:pt x="97155" y="3905"/>
                  </a:lnTo>
                  <a:lnTo>
                    <a:pt x="96774" y="3238"/>
                  </a:lnTo>
                  <a:lnTo>
                    <a:pt x="100775" y="5620"/>
                  </a:lnTo>
                  <a:lnTo>
                    <a:pt x="101441" y="3619"/>
                  </a:lnTo>
                  <a:lnTo>
                    <a:pt x="102394" y="3238"/>
                  </a:lnTo>
                  <a:lnTo>
                    <a:pt x="103346" y="3238"/>
                  </a:lnTo>
                  <a:lnTo>
                    <a:pt x="104966" y="2953"/>
                  </a:lnTo>
                  <a:lnTo>
                    <a:pt x="104680" y="2953"/>
                  </a:lnTo>
                  <a:lnTo>
                    <a:pt x="104966" y="2286"/>
                  </a:lnTo>
                  <a:lnTo>
                    <a:pt x="105346" y="1333"/>
                  </a:lnTo>
                  <a:lnTo>
                    <a:pt x="104966" y="667"/>
                  </a:lnTo>
                  <a:lnTo>
                    <a:pt x="105346" y="0"/>
                  </a:lnTo>
                  <a:lnTo>
                    <a:pt x="105632" y="0"/>
                  </a:lnTo>
                  <a:lnTo>
                    <a:pt x="106680" y="1333"/>
                  </a:lnTo>
                  <a:lnTo>
                    <a:pt x="107918" y="286"/>
                  </a:lnTo>
                  <a:lnTo>
                    <a:pt x="108299" y="667"/>
                  </a:lnTo>
                  <a:lnTo>
                    <a:pt x="108966" y="952"/>
                  </a:lnTo>
                  <a:lnTo>
                    <a:pt x="109633" y="667"/>
                  </a:lnTo>
                  <a:lnTo>
                    <a:pt x="109919" y="2000"/>
                  </a:lnTo>
                  <a:lnTo>
                    <a:pt x="110585" y="2667"/>
                  </a:lnTo>
                  <a:lnTo>
                    <a:pt x="112586" y="6287"/>
                  </a:lnTo>
                  <a:lnTo>
                    <a:pt x="113252" y="7906"/>
                  </a:lnTo>
                  <a:lnTo>
                    <a:pt x="112586" y="8573"/>
                  </a:lnTo>
                  <a:lnTo>
                    <a:pt x="112586" y="9239"/>
                  </a:lnTo>
                  <a:lnTo>
                    <a:pt x="112871" y="9239"/>
                  </a:lnTo>
                  <a:lnTo>
                    <a:pt x="113252" y="9525"/>
                  </a:lnTo>
                  <a:lnTo>
                    <a:pt x="113538" y="9239"/>
                  </a:lnTo>
                  <a:lnTo>
                    <a:pt x="114205" y="9239"/>
                  </a:lnTo>
                  <a:lnTo>
                    <a:pt x="114491" y="8858"/>
                  </a:lnTo>
                  <a:lnTo>
                    <a:pt x="114871" y="8192"/>
                  </a:lnTo>
                  <a:lnTo>
                    <a:pt x="114871" y="7239"/>
                  </a:lnTo>
                  <a:lnTo>
                    <a:pt x="115157" y="6572"/>
                  </a:lnTo>
                  <a:lnTo>
                    <a:pt x="116491" y="6287"/>
                  </a:lnTo>
                  <a:lnTo>
                    <a:pt x="116491" y="6858"/>
                  </a:lnTo>
                  <a:lnTo>
                    <a:pt x="116205" y="7239"/>
                  </a:lnTo>
                  <a:lnTo>
                    <a:pt x="117158" y="7239"/>
                  </a:lnTo>
                  <a:lnTo>
                    <a:pt x="117158" y="6858"/>
                  </a:lnTo>
                  <a:lnTo>
                    <a:pt x="117443" y="6858"/>
                  </a:lnTo>
                  <a:lnTo>
                    <a:pt x="118491" y="7239"/>
                  </a:lnTo>
                  <a:lnTo>
                    <a:pt x="119158" y="7239"/>
                  </a:lnTo>
                  <a:lnTo>
                    <a:pt x="119158" y="7906"/>
                  </a:lnTo>
                  <a:lnTo>
                    <a:pt x="118110" y="8192"/>
                  </a:lnTo>
                  <a:lnTo>
                    <a:pt x="118110" y="9239"/>
                  </a:lnTo>
                  <a:lnTo>
                    <a:pt x="117824" y="8858"/>
                  </a:lnTo>
                  <a:lnTo>
                    <a:pt x="116491" y="9239"/>
                  </a:lnTo>
                  <a:lnTo>
                    <a:pt x="116205" y="9811"/>
                  </a:lnTo>
                  <a:lnTo>
                    <a:pt x="115538" y="10477"/>
                  </a:lnTo>
                  <a:lnTo>
                    <a:pt x="115824" y="11144"/>
                  </a:lnTo>
                  <a:lnTo>
                    <a:pt x="115824" y="11525"/>
                  </a:lnTo>
                  <a:lnTo>
                    <a:pt x="116205" y="11525"/>
                  </a:lnTo>
                  <a:lnTo>
                    <a:pt x="116205" y="11811"/>
                  </a:lnTo>
                  <a:lnTo>
                    <a:pt x="116491" y="11811"/>
                  </a:lnTo>
                  <a:lnTo>
                    <a:pt x="116491" y="12478"/>
                  </a:lnTo>
                  <a:lnTo>
                    <a:pt x="116776" y="12763"/>
                  </a:lnTo>
                  <a:lnTo>
                    <a:pt x="117443" y="13811"/>
                  </a:lnTo>
                  <a:lnTo>
                    <a:pt x="117158" y="14097"/>
                  </a:lnTo>
                  <a:lnTo>
                    <a:pt x="116491" y="15431"/>
                  </a:lnTo>
                  <a:lnTo>
                    <a:pt x="117158" y="15716"/>
                  </a:lnTo>
                  <a:lnTo>
                    <a:pt x="117824" y="15716"/>
                  </a:lnTo>
                  <a:lnTo>
                    <a:pt x="118491" y="16383"/>
                  </a:lnTo>
                  <a:lnTo>
                    <a:pt x="117443" y="17431"/>
                  </a:lnTo>
                  <a:lnTo>
                    <a:pt x="116776" y="19050"/>
                  </a:lnTo>
                  <a:lnTo>
                    <a:pt x="115824" y="19336"/>
                  </a:lnTo>
                  <a:lnTo>
                    <a:pt x="116491" y="19717"/>
                  </a:lnTo>
                  <a:lnTo>
                    <a:pt x="116776" y="20383"/>
                  </a:lnTo>
                  <a:lnTo>
                    <a:pt x="117158" y="20383"/>
                  </a:lnTo>
                  <a:lnTo>
                    <a:pt x="117443" y="20669"/>
                  </a:lnTo>
                  <a:lnTo>
                    <a:pt x="118110" y="21050"/>
                  </a:lnTo>
                  <a:lnTo>
                    <a:pt x="118491" y="21050"/>
                  </a:lnTo>
                  <a:lnTo>
                    <a:pt x="119158" y="21336"/>
                  </a:lnTo>
                  <a:lnTo>
                    <a:pt x="119729" y="21336"/>
                  </a:lnTo>
                  <a:lnTo>
                    <a:pt x="119729" y="22003"/>
                  </a:lnTo>
                  <a:lnTo>
                    <a:pt x="118491" y="22669"/>
                  </a:lnTo>
                  <a:lnTo>
                    <a:pt x="118110" y="22955"/>
                  </a:lnTo>
                  <a:lnTo>
                    <a:pt x="118110" y="23622"/>
                  </a:lnTo>
                  <a:lnTo>
                    <a:pt x="118491" y="23622"/>
                  </a:lnTo>
                  <a:lnTo>
                    <a:pt x="118491" y="24289"/>
                  </a:lnTo>
                  <a:lnTo>
                    <a:pt x="118777" y="24575"/>
                  </a:lnTo>
                  <a:lnTo>
                    <a:pt x="118491" y="24956"/>
                  </a:lnTo>
                  <a:lnTo>
                    <a:pt x="118777" y="25241"/>
                  </a:lnTo>
                  <a:lnTo>
                    <a:pt x="119444" y="25241"/>
                  </a:lnTo>
                  <a:lnTo>
                    <a:pt x="119444" y="25908"/>
                  </a:lnTo>
                  <a:lnTo>
                    <a:pt x="119158" y="25908"/>
                  </a:lnTo>
                  <a:lnTo>
                    <a:pt x="117824" y="27242"/>
                  </a:lnTo>
                  <a:lnTo>
                    <a:pt x="117824" y="28575"/>
                  </a:lnTo>
                  <a:lnTo>
                    <a:pt x="118110" y="29528"/>
                  </a:lnTo>
                  <a:lnTo>
                    <a:pt x="118110" y="30194"/>
                  </a:lnTo>
                  <a:lnTo>
                    <a:pt x="117158" y="30480"/>
                  </a:lnTo>
                  <a:lnTo>
                    <a:pt x="116491" y="30861"/>
                  </a:lnTo>
                  <a:lnTo>
                    <a:pt x="116205" y="31147"/>
                  </a:lnTo>
                  <a:lnTo>
                    <a:pt x="115538" y="30861"/>
                  </a:lnTo>
                  <a:lnTo>
                    <a:pt x="115824" y="31147"/>
                  </a:lnTo>
                  <a:lnTo>
                    <a:pt x="116491" y="32480"/>
                  </a:lnTo>
                  <a:lnTo>
                    <a:pt x="115824" y="32480"/>
                  </a:lnTo>
                  <a:lnTo>
                    <a:pt x="115538" y="33147"/>
                  </a:lnTo>
                  <a:lnTo>
                    <a:pt x="114871" y="33433"/>
                  </a:lnTo>
                  <a:lnTo>
                    <a:pt x="114871" y="33814"/>
                  </a:lnTo>
                  <a:lnTo>
                    <a:pt x="113538" y="33147"/>
                  </a:lnTo>
                  <a:lnTo>
                    <a:pt x="112204" y="33814"/>
                  </a:lnTo>
                  <a:lnTo>
                    <a:pt x="111538" y="33433"/>
                  </a:lnTo>
                  <a:lnTo>
                    <a:pt x="110585" y="33147"/>
                  </a:lnTo>
                  <a:lnTo>
                    <a:pt x="110300" y="32861"/>
                  </a:lnTo>
                  <a:lnTo>
                    <a:pt x="109633" y="32861"/>
                  </a:lnTo>
                  <a:lnTo>
                    <a:pt x="109252" y="32480"/>
                  </a:lnTo>
                  <a:lnTo>
                    <a:pt x="108966" y="32861"/>
                  </a:lnTo>
                  <a:lnTo>
                    <a:pt x="108299" y="32480"/>
                  </a:lnTo>
                  <a:lnTo>
                    <a:pt x="106680" y="32480"/>
                  </a:lnTo>
                  <a:lnTo>
                    <a:pt x="106680" y="32861"/>
                  </a:lnTo>
                  <a:lnTo>
                    <a:pt x="106299" y="32861"/>
                  </a:lnTo>
                  <a:lnTo>
                    <a:pt x="106680" y="32480"/>
                  </a:lnTo>
                  <a:lnTo>
                    <a:pt x="106013" y="32194"/>
                  </a:lnTo>
                  <a:lnTo>
                    <a:pt x="105632" y="32480"/>
                  </a:lnTo>
                  <a:lnTo>
                    <a:pt x="105632" y="32194"/>
                  </a:lnTo>
                  <a:lnTo>
                    <a:pt x="104966" y="32194"/>
                  </a:lnTo>
                  <a:lnTo>
                    <a:pt x="104680" y="31813"/>
                  </a:lnTo>
                  <a:lnTo>
                    <a:pt x="104394" y="32194"/>
                  </a:lnTo>
                  <a:lnTo>
                    <a:pt x="104394" y="31813"/>
                  </a:lnTo>
                  <a:lnTo>
                    <a:pt x="103346" y="31813"/>
                  </a:lnTo>
                  <a:lnTo>
                    <a:pt x="103346" y="32480"/>
                  </a:lnTo>
                  <a:lnTo>
                    <a:pt x="102679" y="33147"/>
                  </a:lnTo>
                  <a:lnTo>
                    <a:pt x="102679" y="33814"/>
                  </a:lnTo>
                  <a:lnTo>
                    <a:pt x="102394" y="33814"/>
                  </a:lnTo>
                  <a:lnTo>
                    <a:pt x="102394" y="34481"/>
                  </a:lnTo>
                  <a:lnTo>
                    <a:pt x="102013" y="34481"/>
                  </a:lnTo>
                  <a:lnTo>
                    <a:pt x="101727" y="34766"/>
                  </a:lnTo>
                  <a:lnTo>
                    <a:pt x="101441" y="34766"/>
                  </a:lnTo>
                  <a:lnTo>
                    <a:pt x="101441" y="35814"/>
                  </a:lnTo>
                  <a:lnTo>
                    <a:pt x="101060" y="35814"/>
                  </a:lnTo>
                  <a:lnTo>
                    <a:pt x="101060" y="36386"/>
                  </a:lnTo>
                  <a:lnTo>
                    <a:pt x="100775" y="36386"/>
                  </a:lnTo>
                  <a:lnTo>
                    <a:pt x="100775" y="37052"/>
                  </a:lnTo>
                  <a:lnTo>
                    <a:pt x="101060" y="37052"/>
                  </a:lnTo>
                  <a:lnTo>
                    <a:pt x="101060" y="37433"/>
                  </a:lnTo>
                  <a:lnTo>
                    <a:pt x="101727" y="38386"/>
                  </a:lnTo>
                  <a:lnTo>
                    <a:pt x="101727" y="39053"/>
                  </a:lnTo>
                  <a:lnTo>
                    <a:pt x="102394" y="39719"/>
                  </a:lnTo>
                  <a:lnTo>
                    <a:pt x="102013" y="39719"/>
                  </a:lnTo>
                  <a:lnTo>
                    <a:pt x="102394" y="40005"/>
                  </a:lnTo>
                  <a:lnTo>
                    <a:pt x="102013" y="40005"/>
                  </a:lnTo>
                  <a:lnTo>
                    <a:pt x="102394" y="40005"/>
                  </a:lnTo>
                  <a:lnTo>
                    <a:pt x="102013" y="40005"/>
                  </a:lnTo>
                  <a:lnTo>
                    <a:pt x="102394" y="40386"/>
                  </a:lnTo>
                  <a:lnTo>
                    <a:pt x="102013" y="40386"/>
                  </a:lnTo>
                  <a:lnTo>
                    <a:pt x="102679" y="41338"/>
                  </a:lnTo>
                  <a:lnTo>
                    <a:pt x="102394" y="41719"/>
                  </a:lnTo>
                  <a:lnTo>
                    <a:pt x="102013" y="41719"/>
                  </a:lnTo>
                  <a:lnTo>
                    <a:pt x="101727" y="41338"/>
                  </a:lnTo>
                  <a:lnTo>
                    <a:pt x="101060" y="41338"/>
                  </a:lnTo>
                  <a:lnTo>
                    <a:pt x="99441" y="42291"/>
                  </a:lnTo>
                  <a:lnTo>
                    <a:pt x="99441" y="42672"/>
                  </a:lnTo>
                  <a:lnTo>
                    <a:pt x="99060" y="42672"/>
                  </a:lnTo>
                  <a:lnTo>
                    <a:pt x="98774" y="42958"/>
                  </a:lnTo>
                  <a:lnTo>
                    <a:pt x="99727" y="43625"/>
                  </a:lnTo>
                  <a:lnTo>
                    <a:pt x="100108" y="44291"/>
                  </a:lnTo>
                  <a:lnTo>
                    <a:pt x="99060" y="44958"/>
                  </a:lnTo>
                  <a:lnTo>
                    <a:pt x="99060" y="45911"/>
                  </a:lnTo>
                  <a:lnTo>
                    <a:pt x="98774" y="46577"/>
                  </a:lnTo>
                  <a:lnTo>
                    <a:pt x="98488" y="46958"/>
                  </a:lnTo>
                  <a:lnTo>
                    <a:pt x="98488" y="47244"/>
                  </a:lnTo>
                  <a:lnTo>
                    <a:pt x="98488" y="46958"/>
                  </a:lnTo>
                  <a:lnTo>
                    <a:pt x="97822" y="46577"/>
                  </a:lnTo>
                  <a:lnTo>
                    <a:pt x="97441" y="47625"/>
                  </a:lnTo>
                  <a:lnTo>
                    <a:pt x="97155" y="47244"/>
                  </a:lnTo>
                  <a:lnTo>
                    <a:pt x="95821" y="47625"/>
                  </a:lnTo>
                  <a:lnTo>
                    <a:pt x="95536" y="47911"/>
                  </a:lnTo>
                  <a:lnTo>
                    <a:pt x="95536" y="48578"/>
                  </a:lnTo>
                  <a:lnTo>
                    <a:pt x="95155" y="48578"/>
                  </a:lnTo>
                  <a:lnTo>
                    <a:pt x="94488" y="49244"/>
                  </a:lnTo>
                  <a:lnTo>
                    <a:pt x="93821" y="48863"/>
                  </a:lnTo>
                  <a:lnTo>
                    <a:pt x="94202" y="48578"/>
                  </a:lnTo>
                  <a:lnTo>
                    <a:pt x="93821" y="47911"/>
                  </a:lnTo>
                  <a:lnTo>
                    <a:pt x="93154" y="47244"/>
                  </a:lnTo>
                  <a:lnTo>
                    <a:pt x="93154" y="46577"/>
                  </a:lnTo>
                  <a:lnTo>
                    <a:pt x="92869" y="46292"/>
                  </a:lnTo>
                  <a:lnTo>
                    <a:pt x="92869" y="45625"/>
                  </a:lnTo>
                  <a:lnTo>
                    <a:pt x="92583" y="45244"/>
                  </a:lnTo>
                  <a:lnTo>
                    <a:pt x="92202" y="45244"/>
                  </a:lnTo>
                  <a:lnTo>
                    <a:pt x="91250" y="44958"/>
                  </a:lnTo>
                  <a:lnTo>
                    <a:pt x="90869" y="44958"/>
                  </a:lnTo>
                  <a:lnTo>
                    <a:pt x="90583" y="44672"/>
                  </a:lnTo>
                  <a:lnTo>
                    <a:pt x="89916" y="44291"/>
                  </a:lnTo>
                  <a:lnTo>
                    <a:pt x="89249" y="44291"/>
                  </a:lnTo>
                  <a:lnTo>
                    <a:pt x="89249" y="44672"/>
                  </a:lnTo>
                  <a:lnTo>
                    <a:pt x="88963" y="44672"/>
                  </a:lnTo>
                  <a:lnTo>
                    <a:pt x="88583" y="44958"/>
                  </a:lnTo>
                  <a:lnTo>
                    <a:pt x="87249" y="44958"/>
                  </a:lnTo>
                  <a:lnTo>
                    <a:pt x="87249" y="45911"/>
                  </a:lnTo>
                  <a:lnTo>
                    <a:pt x="86678" y="46292"/>
                  </a:lnTo>
                  <a:lnTo>
                    <a:pt x="86678" y="46958"/>
                  </a:lnTo>
                  <a:lnTo>
                    <a:pt x="86011" y="47244"/>
                  </a:lnTo>
                  <a:lnTo>
                    <a:pt x="85630" y="47625"/>
                  </a:lnTo>
                  <a:lnTo>
                    <a:pt x="85344" y="47625"/>
                  </a:lnTo>
                  <a:lnTo>
                    <a:pt x="84963" y="48578"/>
                  </a:lnTo>
                  <a:lnTo>
                    <a:pt x="84677" y="48197"/>
                  </a:lnTo>
                  <a:lnTo>
                    <a:pt x="84677" y="47911"/>
                  </a:lnTo>
                  <a:lnTo>
                    <a:pt x="84963" y="46577"/>
                  </a:lnTo>
                  <a:lnTo>
                    <a:pt x="84963" y="46292"/>
                  </a:lnTo>
                  <a:lnTo>
                    <a:pt x="84677" y="45625"/>
                  </a:lnTo>
                  <a:lnTo>
                    <a:pt x="84677" y="43625"/>
                  </a:lnTo>
                  <a:lnTo>
                    <a:pt x="84296" y="43625"/>
                  </a:lnTo>
                  <a:lnTo>
                    <a:pt x="84011" y="43339"/>
                  </a:lnTo>
                  <a:lnTo>
                    <a:pt x="84011" y="42958"/>
                  </a:lnTo>
                  <a:lnTo>
                    <a:pt x="83344" y="42958"/>
                  </a:lnTo>
                  <a:lnTo>
                    <a:pt x="83344" y="42672"/>
                  </a:lnTo>
                  <a:lnTo>
                    <a:pt x="83058" y="42958"/>
                  </a:lnTo>
                  <a:lnTo>
                    <a:pt x="83344" y="42672"/>
                  </a:lnTo>
                  <a:lnTo>
                    <a:pt x="83058" y="42291"/>
                  </a:lnTo>
                  <a:lnTo>
                    <a:pt x="83058" y="42005"/>
                  </a:lnTo>
                  <a:lnTo>
                    <a:pt x="82391" y="42005"/>
                  </a:lnTo>
                  <a:lnTo>
                    <a:pt x="82391" y="41719"/>
                  </a:lnTo>
                  <a:lnTo>
                    <a:pt x="82010" y="42005"/>
                  </a:lnTo>
                  <a:lnTo>
                    <a:pt x="81725" y="41719"/>
                  </a:lnTo>
                  <a:lnTo>
                    <a:pt x="81344" y="42005"/>
                  </a:lnTo>
                  <a:lnTo>
                    <a:pt x="81725" y="42291"/>
                  </a:lnTo>
                  <a:lnTo>
                    <a:pt x="81725" y="42672"/>
                  </a:lnTo>
                  <a:lnTo>
                    <a:pt x="82010" y="42672"/>
                  </a:lnTo>
                  <a:lnTo>
                    <a:pt x="82010" y="42958"/>
                  </a:lnTo>
                  <a:lnTo>
                    <a:pt x="82391" y="42958"/>
                  </a:lnTo>
                  <a:lnTo>
                    <a:pt x="82391" y="43339"/>
                  </a:lnTo>
                  <a:lnTo>
                    <a:pt x="83058" y="43625"/>
                  </a:lnTo>
                  <a:lnTo>
                    <a:pt x="83344" y="44006"/>
                  </a:lnTo>
                  <a:lnTo>
                    <a:pt x="83058" y="44672"/>
                  </a:lnTo>
                  <a:lnTo>
                    <a:pt x="83058" y="45244"/>
                  </a:lnTo>
                  <a:lnTo>
                    <a:pt x="82677" y="45625"/>
                  </a:lnTo>
                  <a:lnTo>
                    <a:pt x="83058" y="46292"/>
                  </a:lnTo>
                  <a:lnTo>
                    <a:pt x="82677" y="46577"/>
                  </a:lnTo>
                  <a:lnTo>
                    <a:pt x="83058" y="46958"/>
                  </a:lnTo>
                  <a:lnTo>
                    <a:pt x="82677" y="48197"/>
                  </a:lnTo>
                  <a:lnTo>
                    <a:pt x="82677" y="50197"/>
                  </a:lnTo>
                  <a:lnTo>
                    <a:pt x="83058" y="50863"/>
                  </a:lnTo>
                  <a:lnTo>
                    <a:pt x="82677" y="51149"/>
                  </a:lnTo>
                  <a:lnTo>
                    <a:pt x="82391" y="51816"/>
                  </a:lnTo>
                  <a:lnTo>
                    <a:pt x="82391" y="52197"/>
                  </a:lnTo>
                  <a:lnTo>
                    <a:pt x="81725" y="52864"/>
                  </a:lnTo>
                  <a:lnTo>
                    <a:pt x="80677" y="53531"/>
                  </a:lnTo>
                  <a:lnTo>
                    <a:pt x="80677" y="54102"/>
                  </a:lnTo>
                  <a:lnTo>
                    <a:pt x="80391" y="54102"/>
                  </a:lnTo>
                  <a:lnTo>
                    <a:pt x="80391" y="54483"/>
                  </a:lnTo>
                  <a:lnTo>
                    <a:pt x="79724" y="54769"/>
                  </a:lnTo>
                  <a:lnTo>
                    <a:pt x="79724" y="55150"/>
                  </a:lnTo>
                  <a:lnTo>
                    <a:pt x="79058" y="55817"/>
                  </a:lnTo>
                  <a:lnTo>
                    <a:pt x="79058" y="56102"/>
                  </a:lnTo>
                  <a:lnTo>
                    <a:pt x="78772" y="56102"/>
                  </a:lnTo>
                  <a:lnTo>
                    <a:pt x="78772" y="56483"/>
                  </a:lnTo>
                  <a:lnTo>
                    <a:pt x="78391" y="56769"/>
                  </a:lnTo>
                  <a:lnTo>
                    <a:pt x="78105" y="56769"/>
                  </a:lnTo>
                  <a:lnTo>
                    <a:pt x="76771" y="57722"/>
                  </a:lnTo>
                  <a:lnTo>
                    <a:pt x="76105" y="57436"/>
                  </a:lnTo>
                  <a:lnTo>
                    <a:pt x="75438" y="57722"/>
                  </a:lnTo>
                  <a:lnTo>
                    <a:pt x="75152" y="57436"/>
                  </a:lnTo>
                  <a:lnTo>
                    <a:pt x="73819" y="57436"/>
                  </a:lnTo>
                  <a:lnTo>
                    <a:pt x="73152" y="57722"/>
                  </a:lnTo>
                  <a:lnTo>
                    <a:pt x="72485" y="57055"/>
                  </a:lnTo>
                  <a:lnTo>
                    <a:pt x="72200" y="57055"/>
                  </a:lnTo>
                  <a:lnTo>
                    <a:pt x="72200" y="56769"/>
                  </a:lnTo>
                  <a:lnTo>
                    <a:pt x="71533" y="56769"/>
                  </a:lnTo>
                  <a:lnTo>
                    <a:pt x="71247" y="56483"/>
                  </a:lnTo>
                  <a:lnTo>
                    <a:pt x="70580" y="56483"/>
                  </a:lnTo>
                  <a:lnTo>
                    <a:pt x="70580" y="56769"/>
                  </a:lnTo>
                  <a:lnTo>
                    <a:pt x="69913" y="57436"/>
                  </a:lnTo>
                  <a:lnTo>
                    <a:pt x="69533" y="57436"/>
                  </a:lnTo>
                  <a:lnTo>
                    <a:pt x="68580" y="58103"/>
                  </a:lnTo>
                  <a:lnTo>
                    <a:pt x="67246" y="58103"/>
                  </a:lnTo>
                  <a:lnTo>
                    <a:pt x="67246" y="57722"/>
                  </a:lnTo>
                  <a:lnTo>
                    <a:pt x="66961" y="57722"/>
                  </a:lnTo>
                  <a:lnTo>
                    <a:pt x="66961" y="57436"/>
                  </a:lnTo>
                  <a:lnTo>
                    <a:pt x="66580" y="57722"/>
                  </a:lnTo>
                  <a:lnTo>
                    <a:pt x="66294" y="57722"/>
                  </a:lnTo>
                  <a:lnTo>
                    <a:pt x="66294" y="56483"/>
                  </a:lnTo>
                  <a:lnTo>
                    <a:pt x="64961" y="55150"/>
                  </a:lnTo>
                  <a:lnTo>
                    <a:pt x="64961" y="54102"/>
                  </a:lnTo>
                  <a:lnTo>
                    <a:pt x="65627" y="53816"/>
                  </a:lnTo>
                  <a:lnTo>
                    <a:pt x="66294" y="52483"/>
                  </a:lnTo>
                  <a:lnTo>
                    <a:pt x="65627" y="51530"/>
                  </a:lnTo>
                  <a:lnTo>
                    <a:pt x="64675" y="51149"/>
                  </a:lnTo>
                  <a:lnTo>
                    <a:pt x="64675" y="50863"/>
                  </a:lnTo>
                  <a:lnTo>
                    <a:pt x="63627" y="50197"/>
                  </a:lnTo>
                  <a:lnTo>
                    <a:pt x="65342" y="50197"/>
                  </a:lnTo>
                  <a:lnTo>
                    <a:pt x="63627" y="49244"/>
                  </a:lnTo>
                  <a:lnTo>
                    <a:pt x="64008" y="49244"/>
                  </a:lnTo>
                  <a:lnTo>
                    <a:pt x="65342" y="49530"/>
                  </a:lnTo>
                  <a:lnTo>
                    <a:pt x="64675" y="48578"/>
                  </a:lnTo>
                  <a:lnTo>
                    <a:pt x="64961" y="47911"/>
                  </a:lnTo>
                  <a:lnTo>
                    <a:pt x="64675" y="47625"/>
                  </a:lnTo>
                  <a:lnTo>
                    <a:pt x="64961" y="47625"/>
                  </a:lnTo>
                  <a:lnTo>
                    <a:pt x="64675" y="47244"/>
                  </a:lnTo>
                  <a:lnTo>
                    <a:pt x="64294" y="47244"/>
                  </a:lnTo>
                  <a:lnTo>
                    <a:pt x="64008" y="47625"/>
                  </a:lnTo>
                  <a:lnTo>
                    <a:pt x="63627" y="47244"/>
                  </a:lnTo>
                  <a:lnTo>
                    <a:pt x="63627" y="47625"/>
                  </a:lnTo>
                  <a:lnTo>
                    <a:pt x="63341" y="47625"/>
                  </a:lnTo>
                  <a:lnTo>
                    <a:pt x="63341" y="47244"/>
                  </a:lnTo>
                  <a:lnTo>
                    <a:pt x="61722" y="47244"/>
                  </a:lnTo>
                  <a:lnTo>
                    <a:pt x="59722" y="47911"/>
                  </a:lnTo>
                  <a:lnTo>
                    <a:pt x="57436" y="49530"/>
                  </a:lnTo>
                  <a:lnTo>
                    <a:pt x="56102" y="49911"/>
                  </a:lnTo>
                  <a:lnTo>
                    <a:pt x="55817" y="50197"/>
                  </a:lnTo>
                  <a:lnTo>
                    <a:pt x="54483" y="51149"/>
                  </a:lnTo>
                  <a:lnTo>
                    <a:pt x="54483" y="51816"/>
                  </a:lnTo>
                  <a:lnTo>
                    <a:pt x="53816" y="52864"/>
                  </a:lnTo>
                  <a:lnTo>
                    <a:pt x="53530" y="54102"/>
                  </a:lnTo>
                  <a:lnTo>
                    <a:pt x="52864" y="53816"/>
                  </a:lnTo>
                  <a:lnTo>
                    <a:pt x="51816" y="54102"/>
                  </a:lnTo>
                  <a:lnTo>
                    <a:pt x="51816" y="54483"/>
                  </a:lnTo>
                  <a:lnTo>
                    <a:pt x="51530" y="54769"/>
                  </a:lnTo>
                  <a:lnTo>
                    <a:pt x="51149" y="54769"/>
                  </a:lnTo>
                  <a:lnTo>
                    <a:pt x="51149" y="55150"/>
                  </a:lnTo>
                  <a:lnTo>
                    <a:pt x="50863" y="55150"/>
                  </a:lnTo>
                  <a:lnTo>
                    <a:pt x="49911" y="55436"/>
                  </a:lnTo>
                  <a:lnTo>
                    <a:pt x="49911" y="54769"/>
                  </a:lnTo>
                  <a:lnTo>
                    <a:pt x="48578" y="54102"/>
                  </a:lnTo>
                  <a:lnTo>
                    <a:pt x="48196" y="54483"/>
                  </a:lnTo>
                  <a:lnTo>
                    <a:pt x="47625" y="54483"/>
                  </a:lnTo>
                  <a:lnTo>
                    <a:pt x="46958" y="54102"/>
                  </a:lnTo>
                  <a:lnTo>
                    <a:pt x="45911" y="54102"/>
                  </a:lnTo>
                  <a:lnTo>
                    <a:pt x="44958" y="53816"/>
                  </a:lnTo>
                  <a:lnTo>
                    <a:pt x="44958" y="54102"/>
                  </a:lnTo>
                  <a:lnTo>
                    <a:pt x="44291" y="54102"/>
                  </a:lnTo>
                  <a:lnTo>
                    <a:pt x="43625" y="53816"/>
                  </a:lnTo>
                  <a:lnTo>
                    <a:pt x="43339" y="53816"/>
                  </a:lnTo>
                  <a:lnTo>
                    <a:pt x="42958" y="53150"/>
                  </a:lnTo>
                  <a:lnTo>
                    <a:pt x="42958" y="52864"/>
                  </a:lnTo>
                  <a:lnTo>
                    <a:pt x="42958" y="53150"/>
                  </a:lnTo>
                  <a:lnTo>
                    <a:pt x="42291" y="53150"/>
                  </a:lnTo>
                  <a:lnTo>
                    <a:pt x="41338" y="53531"/>
                  </a:lnTo>
                  <a:lnTo>
                    <a:pt x="38100" y="52864"/>
                  </a:lnTo>
                  <a:lnTo>
                    <a:pt x="36767" y="53150"/>
                  </a:lnTo>
                  <a:lnTo>
                    <a:pt x="35147" y="53150"/>
                  </a:lnTo>
                  <a:lnTo>
                    <a:pt x="31147" y="53531"/>
                  </a:lnTo>
                  <a:lnTo>
                    <a:pt x="31147" y="53816"/>
                  </a:lnTo>
                  <a:lnTo>
                    <a:pt x="29528" y="56102"/>
                  </a:lnTo>
                  <a:lnTo>
                    <a:pt x="27908" y="56102"/>
                  </a:lnTo>
                  <a:lnTo>
                    <a:pt x="26956" y="57055"/>
                  </a:lnTo>
                  <a:lnTo>
                    <a:pt x="26956" y="57436"/>
                  </a:lnTo>
                  <a:lnTo>
                    <a:pt x="25908" y="57722"/>
                  </a:lnTo>
                  <a:lnTo>
                    <a:pt x="24289" y="58103"/>
                  </a:lnTo>
                  <a:lnTo>
                    <a:pt x="23336" y="59436"/>
                  </a:lnTo>
                  <a:lnTo>
                    <a:pt x="22670" y="60007"/>
                  </a:lnTo>
                  <a:lnTo>
                    <a:pt x="21622" y="60674"/>
                  </a:lnTo>
                  <a:lnTo>
                    <a:pt x="21336" y="60388"/>
                  </a:lnTo>
                  <a:lnTo>
                    <a:pt x="20669" y="61055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64D9B8DD-214F-122F-C17B-38E953C840F8}"/>
                </a:ext>
              </a:extLst>
            </p:cNvPr>
            <p:cNvSpPr/>
            <p:nvPr/>
          </p:nvSpPr>
          <p:spPr>
            <a:xfrm>
              <a:off x="2106881" y="3821207"/>
              <a:ext cx="163353" cy="119157"/>
            </a:xfrm>
            <a:custGeom>
              <a:avLst/>
              <a:gdLst>
                <a:gd name="connsiteX0" fmla="*/ 44577 w 163353"/>
                <a:gd name="connsiteY0" fmla="*/ 25908 h 119157"/>
                <a:gd name="connsiteX1" fmla="*/ 43910 w 163353"/>
                <a:gd name="connsiteY1" fmla="*/ 26956 h 119157"/>
                <a:gd name="connsiteX2" fmla="*/ 44958 w 163353"/>
                <a:gd name="connsiteY2" fmla="*/ 28194 h 119157"/>
                <a:gd name="connsiteX3" fmla="*/ 44577 w 163353"/>
                <a:gd name="connsiteY3" fmla="*/ 28575 h 119157"/>
                <a:gd name="connsiteX4" fmla="*/ 44958 w 163353"/>
                <a:gd name="connsiteY4" fmla="*/ 29527 h 119157"/>
                <a:gd name="connsiteX5" fmla="*/ 44958 w 163353"/>
                <a:gd name="connsiteY5" fmla="*/ 30861 h 119157"/>
                <a:gd name="connsiteX6" fmla="*/ 45244 w 163353"/>
                <a:gd name="connsiteY6" fmla="*/ 31813 h 119157"/>
                <a:gd name="connsiteX7" fmla="*/ 45244 w 163353"/>
                <a:gd name="connsiteY7" fmla="*/ 32480 h 119157"/>
                <a:gd name="connsiteX8" fmla="*/ 46863 w 163353"/>
                <a:gd name="connsiteY8" fmla="*/ 32861 h 119157"/>
                <a:gd name="connsiteX9" fmla="*/ 47244 w 163353"/>
                <a:gd name="connsiteY9" fmla="*/ 32861 h 119157"/>
                <a:gd name="connsiteX10" fmla="*/ 47530 w 163353"/>
                <a:gd name="connsiteY10" fmla="*/ 33147 h 119157"/>
                <a:gd name="connsiteX11" fmla="*/ 47244 w 163353"/>
                <a:gd name="connsiteY11" fmla="*/ 34100 h 119157"/>
                <a:gd name="connsiteX12" fmla="*/ 47244 w 163353"/>
                <a:gd name="connsiteY12" fmla="*/ 35147 h 119157"/>
                <a:gd name="connsiteX13" fmla="*/ 47530 w 163353"/>
                <a:gd name="connsiteY13" fmla="*/ 35814 h 119157"/>
                <a:gd name="connsiteX14" fmla="*/ 47911 w 163353"/>
                <a:gd name="connsiteY14" fmla="*/ 37052 h 119157"/>
                <a:gd name="connsiteX15" fmla="*/ 48196 w 163353"/>
                <a:gd name="connsiteY15" fmla="*/ 37052 h 119157"/>
                <a:gd name="connsiteX16" fmla="*/ 48482 w 163353"/>
                <a:gd name="connsiteY16" fmla="*/ 37433 h 119157"/>
                <a:gd name="connsiteX17" fmla="*/ 49530 w 163353"/>
                <a:gd name="connsiteY17" fmla="*/ 37433 h 119157"/>
                <a:gd name="connsiteX18" fmla="*/ 49530 w 163353"/>
                <a:gd name="connsiteY18" fmla="*/ 37719 h 119157"/>
                <a:gd name="connsiteX19" fmla="*/ 51435 w 163353"/>
                <a:gd name="connsiteY19" fmla="*/ 37052 h 119157"/>
                <a:gd name="connsiteX20" fmla="*/ 53435 w 163353"/>
                <a:gd name="connsiteY20" fmla="*/ 37052 h 119157"/>
                <a:gd name="connsiteX21" fmla="*/ 54102 w 163353"/>
                <a:gd name="connsiteY21" fmla="*/ 36766 h 119157"/>
                <a:gd name="connsiteX22" fmla="*/ 54769 w 163353"/>
                <a:gd name="connsiteY22" fmla="*/ 37052 h 119157"/>
                <a:gd name="connsiteX23" fmla="*/ 57721 w 163353"/>
                <a:gd name="connsiteY23" fmla="*/ 37052 h 119157"/>
                <a:gd name="connsiteX24" fmla="*/ 58007 w 163353"/>
                <a:gd name="connsiteY24" fmla="*/ 36481 h 119157"/>
                <a:gd name="connsiteX25" fmla="*/ 60293 w 163353"/>
                <a:gd name="connsiteY25" fmla="*/ 36481 h 119157"/>
                <a:gd name="connsiteX26" fmla="*/ 60674 w 163353"/>
                <a:gd name="connsiteY26" fmla="*/ 36100 h 119157"/>
                <a:gd name="connsiteX27" fmla="*/ 61627 w 163353"/>
                <a:gd name="connsiteY27" fmla="*/ 35814 h 119157"/>
                <a:gd name="connsiteX28" fmla="*/ 61627 w 163353"/>
                <a:gd name="connsiteY28" fmla="*/ 35433 h 119157"/>
                <a:gd name="connsiteX29" fmla="*/ 62293 w 163353"/>
                <a:gd name="connsiteY29" fmla="*/ 35814 h 119157"/>
                <a:gd name="connsiteX30" fmla="*/ 63246 w 163353"/>
                <a:gd name="connsiteY30" fmla="*/ 36100 h 119157"/>
                <a:gd name="connsiteX31" fmla="*/ 64579 w 163353"/>
                <a:gd name="connsiteY31" fmla="*/ 35433 h 119157"/>
                <a:gd name="connsiteX32" fmla="*/ 66199 w 163353"/>
                <a:gd name="connsiteY32" fmla="*/ 35433 h 119157"/>
                <a:gd name="connsiteX33" fmla="*/ 66199 w 163353"/>
                <a:gd name="connsiteY33" fmla="*/ 34480 h 119157"/>
                <a:gd name="connsiteX34" fmla="*/ 65246 w 163353"/>
                <a:gd name="connsiteY34" fmla="*/ 34480 h 119157"/>
                <a:gd name="connsiteX35" fmla="*/ 65246 w 163353"/>
                <a:gd name="connsiteY35" fmla="*/ 33814 h 119157"/>
                <a:gd name="connsiteX36" fmla="*/ 65627 w 163353"/>
                <a:gd name="connsiteY36" fmla="*/ 32480 h 119157"/>
                <a:gd name="connsiteX37" fmla="*/ 65913 w 163353"/>
                <a:gd name="connsiteY37" fmla="*/ 32194 h 119157"/>
                <a:gd name="connsiteX38" fmla="*/ 67532 w 163353"/>
                <a:gd name="connsiteY38" fmla="*/ 31813 h 119157"/>
                <a:gd name="connsiteX39" fmla="*/ 67913 w 163353"/>
                <a:gd name="connsiteY39" fmla="*/ 31813 h 119157"/>
                <a:gd name="connsiteX40" fmla="*/ 70485 w 163353"/>
                <a:gd name="connsiteY40" fmla="*/ 32861 h 119157"/>
                <a:gd name="connsiteX41" fmla="*/ 71152 w 163353"/>
                <a:gd name="connsiteY41" fmla="*/ 31813 h 119157"/>
                <a:gd name="connsiteX42" fmla="*/ 72485 w 163353"/>
                <a:gd name="connsiteY42" fmla="*/ 30575 h 119157"/>
                <a:gd name="connsiteX43" fmla="*/ 73152 w 163353"/>
                <a:gd name="connsiteY43" fmla="*/ 30861 h 119157"/>
                <a:gd name="connsiteX44" fmla="*/ 73438 w 163353"/>
                <a:gd name="connsiteY44" fmla="*/ 30575 h 119157"/>
                <a:gd name="connsiteX45" fmla="*/ 75057 w 163353"/>
                <a:gd name="connsiteY45" fmla="*/ 31147 h 119157"/>
                <a:gd name="connsiteX46" fmla="*/ 76105 w 163353"/>
                <a:gd name="connsiteY46" fmla="*/ 30861 h 119157"/>
                <a:gd name="connsiteX47" fmla="*/ 76771 w 163353"/>
                <a:gd name="connsiteY47" fmla="*/ 30575 h 119157"/>
                <a:gd name="connsiteX48" fmla="*/ 77724 w 163353"/>
                <a:gd name="connsiteY48" fmla="*/ 30861 h 119157"/>
                <a:gd name="connsiteX49" fmla="*/ 78676 w 163353"/>
                <a:gd name="connsiteY49" fmla="*/ 30861 h 119157"/>
                <a:gd name="connsiteX50" fmla="*/ 80010 w 163353"/>
                <a:gd name="connsiteY50" fmla="*/ 29527 h 119157"/>
                <a:gd name="connsiteX51" fmla="*/ 80677 w 163353"/>
                <a:gd name="connsiteY51" fmla="*/ 29242 h 119157"/>
                <a:gd name="connsiteX52" fmla="*/ 80010 w 163353"/>
                <a:gd name="connsiteY52" fmla="*/ 28575 h 119157"/>
                <a:gd name="connsiteX53" fmla="*/ 80010 w 163353"/>
                <a:gd name="connsiteY53" fmla="*/ 28194 h 119157"/>
                <a:gd name="connsiteX54" fmla="*/ 79724 w 163353"/>
                <a:gd name="connsiteY54" fmla="*/ 27622 h 119157"/>
                <a:gd name="connsiteX55" fmla="*/ 79058 w 163353"/>
                <a:gd name="connsiteY55" fmla="*/ 27908 h 119157"/>
                <a:gd name="connsiteX56" fmla="*/ 77724 w 163353"/>
                <a:gd name="connsiteY56" fmla="*/ 27908 h 119157"/>
                <a:gd name="connsiteX57" fmla="*/ 76771 w 163353"/>
                <a:gd name="connsiteY57" fmla="*/ 26575 h 119157"/>
                <a:gd name="connsiteX58" fmla="*/ 77057 w 163353"/>
                <a:gd name="connsiteY58" fmla="*/ 26289 h 119157"/>
                <a:gd name="connsiteX59" fmla="*/ 76771 w 163353"/>
                <a:gd name="connsiteY59" fmla="*/ 25241 h 119157"/>
                <a:gd name="connsiteX60" fmla="*/ 77057 w 163353"/>
                <a:gd name="connsiteY60" fmla="*/ 24670 h 119157"/>
                <a:gd name="connsiteX61" fmla="*/ 77724 w 163353"/>
                <a:gd name="connsiteY61" fmla="*/ 22955 h 119157"/>
                <a:gd name="connsiteX62" fmla="*/ 77724 w 163353"/>
                <a:gd name="connsiteY62" fmla="*/ 21336 h 119157"/>
                <a:gd name="connsiteX63" fmla="*/ 78010 w 163353"/>
                <a:gd name="connsiteY63" fmla="*/ 21336 h 119157"/>
                <a:gd name="connsiteX64" fmla="*/ 78010 w 163353"/>
                <a:gd name="connsiteY64" fmla="*/ 20669 h 119157"/>
                <a:gd name="connsiteX65" fmla="*/ 77724 w 163353"/>
                <a:gd name="connsiteY65" fmla="*/ 20669 h 119157"/>
                <a:gd name="connsiteX66" fmla="*/ 78010 w 163353"/>
                <a:gd name="connsiteY66" fmla="*/ 20383 h 119157"/>
                <a:gd name="connsiteX67" fmla="*/ 77724 w 163353"/>
                <a:gd name="connsiteY67" fmla="*/ 19336 h 119157"/>
                <a:gd name="connsiteX68" fmla="*/ 78676 w 163353"/>
                <a:gd name="connsiteY68" fmla="*/ 18383 h 119157"/>
                <a:gd name="connsiteX69" fmla="*/ 79724 w 163353"/>
                <a:gd name="connsiteY69" fmla="*/ 16097 h 119157"/>
                <a:gd name="connsiteX70" fmla="*/ 80391 w 163353"/>
                <a:gd name="connsiteY70" fmla="*/ 15430 h 119157"/>
                <a:gd name="connsiteX71" fmla="*/ 80010 w 163353"/>
                <a:gd name="connsiteY71" fmla="*/ 15145 h 119157"/>
                <a:gd name="connsiteX72" fmla="*/ 79724 w 163353"/>
                <a:gd name="connsiteY72" fmla="*/ 14478 h 119157"/>
                <a:gd name="connsiteX73" fmla="*/ 79343 w 163353"/>
                <a:gd name="connsiteY73" fmla="*/ 14097 h 119157"/>
                <a:gd name="connsiteX74" fmla="*/ 79343 w 163353"/>
                <a:gd name="connsiteY74" fmla="*/ 13811 h 119157"/>
                <a:gd name="connsiteX75" fmla="*/ 80963 w 163353"/>
                <a:gd name="connsiteY75" fmla="*/ 12859 h 119157"/>
                <a:gd name="connsiteX76" fmla="*/ 81629 w 163353"/>
                <a:gd name="connsiteY76" fmla="*/ 12478 h 119157"/>
                <a:gd name="connsiteX77" fmla="*/ 82296 w 163353"/>
                <a:gd name="connsiteY77" fmla="*/ 12859 h 119157"/>
                <a:gd name="connsiteX78" fmla="*/ 84582 w 163353"/>
                <a:gd name="connsiteY78" fmla="*/ 12192 h 119157"/>
                <a:gd name="connsiteX79" fmla="*/ 84963 w 163353"/>
                <a:gd name="connsiteY79" fmla="*/ 12478 h 119157"/>
                <a:gd name="connsiteX80" fmla="*/ 85630 w 163353"/>
                <a:gd name="connsiteY80" fmla="*/ 12478 h 119157"/>
                <a:gd name="connsiteX81" fmla="*/ 86582 w 163353"/>
                <a:gd name="connsiteY81" fmla="*/ 11525 h 119157"/>
                <a:gd name="connsiteX82" fmla="*/ 86868 w 163353"/>
                <a:gd name="connsiteY82" fmla="*/ 11811 h 119157"/>
                <a:gd name="connsiteX83" fmla="*/ 88583 w 163353"/>
                <a:gd name="connsiteY83" fmla="*/ 10477 h 119157"/>
                <a:gd name="connsiteX84" fmla="*/ 88583 w 163353"/>
                <a:gd name="connsiteY84" fmla="*/ 9906 h 119157"/>
                <a:gd name="connsiteX85" fmla="*/ 89535 w 163353"/>
                <a:gd name="connsiteY85" fmla="*/ 9525 h 119157"/>
                <a:gd name="connsiteX86" fmla="*/ 90868 w 163353"/>
                <a:gd name="connsiteY86" fmla="*/ 8572 h 119157"/>
                <a:gd name="connsiteX87" fmla="*/ 91535 w 163353"/>
                <a:gd name="connsiteY87" fmla="*/ 7525 h 119157"/>
                <a:gd name="connsiteX88" fmla="*/ 91821 w 163353"/>
                <a:gd name="connsiteY88" fmla="*/ 7525 h 119157"/>
                <a:gd name="connsiteX89" fmla="*/ 92774 w 163353"/>
                <a:gd name="connsiteY89" fmla="*/ 7906 h 119157"/>
                <a:gd name="connsiteX90" fmla="*/ 93440 w 163353"/>
                <a:gd name="connsiteY90" fmla="*/ 7525 h 119157"/>
                <a:gd name="connsiteX91" fmla="*/ 94107 w 163353"/>
                <a:gd name="connsiteY91" fmla="*/ 6286 h 119157"/>
                <a:gd name="connsiteX92" fmla="*/ 94774 w 163353"/>
                <a:gd name="connsiteY92" fmla="*/ 5620 h 119157"/>
                <a:gd name="connsiteX93" fmla="*/ 95441 w 163353"/>
                <a:gd name="connsiteY93" fmla="*/ 1333 h 119157"/>
                <a:gd name="connsiteX94" fmla="*/ 95726 w 163353"/>
                <a:gd name="connsiteY94" fmla="*/ 1333 h 119157"/>
                <a:gd name="connsiteX95" fmla="*/ 95726 w 163353"/>
                <a:gd name="connsiteY95" fmla="*/ 0 h 119157"/>
                <a:gd name="connsiteX96" fmla="*/ 96107 w 163353"/>
                <a:gd name="connsiteY96" fmla="*/ 381 h 119157"/>
                <a:gd name="connsiteX97" fmla="*/ 97726 w 163353"/>
                <a:gd name="connsiteY97" fmla="*/ 0 h 119157"/>
                <a:gd name="connsiteX98" fmla="*/ 98108 w 163353"/>
                <a:gd name="connsiteY98" fmla="*/ 381 h 119157"/>
                <a:gd name="connsiteX99" fmla="*/ 99060 w 163353"/>
                <a:gd name="connsiteY99" fmla="*/ 667 h 119157"/>
                <a:gd name="connsiteX100" fmla="*/ 100393 w 163353"/>
                <a:gd name="connsiteY100" fmla="*/ 667 h 119157"/>
                <a:gd name="connsiteX101" fmla="*/ 100679 w 163353"/>
                <a:gd name="connsiteY101" fmla="*/ 1048 h 119157"/>
                <a:gd name="connsiteX102" fmla="*/ 100679 w 163353"/>
                <a:gd name="connsiteY102" fmla="*/ 2667 h 119157"/>
                <a:gd name="connsiteX103" fmla="*/ 101632 w 163353"/>
                <a:gd name="connsiteY103" fmla="*/ 2667 h 119157"/>
                <a:gd name="connsiteX104" fmla="*/ 102299 w 163353"/>
                <a:gd name="connsiteY104" fmla="*/ 2953 h 119157"/>
                <a:gd name="connsiteX105" fmla="*/ 102299 w 163353"/>
                <a:gd name="connsiteY105" fmla="*/ 3619 h 119157"/>
                <a:gd name="connsiteX106" fmla="*/ 102965 w 163353"/>
                <a:gd name="connsiteY106" fmla="*/ 3619 h 119157"/>
                <a:gd name="connsiteX107" fmla="*/ 104299 w 163353"/>
                <a:gd name="connsiteY107" fmla="*/ 4572 h 119157"/>
                <a:gd name="connsiteX108" fmla="*/ 104299 w 163353"/>
                <a:gd name="connsiteY108" fmla="*/ 4953 h 119157"/>
                <a:gd name="connsiteX109" fmla="*/ 104966 w 163353"/>
                <a:gd name="connsiteY109" fmla="*/ 5905 h 119157"/>
                <a:gd name="connsiteX110" fmla="*/ 104680 w 163353"/>
                <a:gd name="connsiteY110" fmla="*/ 6286 h 119157"/>
                <a:gd name="connsiteX111" fmla="*/ 104680 w 163353"/>
                <a:gd name="connsiteY111" fmla="*/ 7525 h 119157"/>
                <a:gd name="connsiteX112" fmla="*/ 104299 w 163353"/>
                <a:gd name="connsiteY112" fmla="*/ 7525 h 119157"/>
                <a:gd name="connsiteX113" fmla="*/ 104680 w 163353"/>
                <a:gd name="connsiteY113" fmla="*/ 8191 h 119157"/>
                <a:gd name="connsiteX114" fmla="*/ 104966 w 163353"/>
                <a:gd name="connsiteY114" fmla="*/ 8191 h 119157"/>
                <a:gd name="connsiteX115" fmla="*/ 104680 w 163353"/>
                <a:gd name="connsiteY115" fmla="*/ 8858 h 119157"/>
                <a:gd name="connsiteX116" fmla="*/ 104680 w 163353"/>
                <a:gd name="connsiteY116" fmla="*/ 13144 h 119157"/>
                <a:gd name="connsiteX117" fmla="*/ 104013 w 163353"/>
                <a:gd name="connsiteY117" fmla="*/ 13811 h 119157"/>
                <a:gd name="connsiteX118" fmla="*/ 103346 w 163353"/>
                <a:gd name="connsiteY118" fmla="*/ 13811 h 119157"/>
                <a:gd name="connsiteX119" fmla="*/ 103346 w 163353"/>
                <a:gd name="connsiteY119" fmla="*/ 14097 h 119157"/>
                <a:gd name="connsiteX120" fmla="*/ 102965 w 163353"/>
                <a:gd name="connsiteY120" fmla="*/ 14478 h 119157"/>
                <a:gd name="connsiteX121" fmla="*/ 103346 w 163353"/>
                <a:gd name="connsiteY121" fmla="*/ 15145 h 119157"/>
                <a:gd name="connsiteX122" fmla="*/ 103346 w 163353"/>
                <a:gd name="connsiteY122" fmla="*/ 15811 h 119157"/>
                <a:gd name="connsiteX123" fmla="*/ 102965 w 163353"/>
                <a:gd name="connsiteY123" fmla="*/ 16097 h 119157"/>
                <a:gd name="connsiteX124" fmla="*/ 102679 w 163353"/>
                <a:gd name="connsiteY124" fmla="*/ 15811 h 119157"/>
                <a:gd name="connsiteX125" fmla="*/ 102299 w 163353"/>
                <a:gd name="connsiteY125" fmla="*/ 15811 h 119157"/>
                <a:gd name="connsiteX126" fmla="*/ 102679 w 163353"/>
                <a:gd name="connsiteY126" fmla="*/ 16383 h 119157"/>
                <a:gd name="connsiteX127" fmla="*/ 102299 w 163353"/>
                <a:gd name="connsiteY127" fmla="*/ 17716 h 119157"/>
                <a:gd name="connsiteX128" fmla="*/ 102013 w 163353"/>
                <a:gd name="connsiteY128" fmla="*/ 17716 h 119157"/>
                <a:gd name="connsiteX129" fmla="*/ 102679 w 163353"/>
                <a:gd name="connsiteY129" fmla="*/ 18097 h 119157"/>
                <a:gd name="connsiteX130" fmla="*/ 102299 w 163353"/>
                <a:gd name="connsiteY130" fmla="*/ 18764 h 119157"/>
                <a:gd name="connsiteX131" fmla="*/ 102965 w 163353"/>
                <a:gd name="connsiteY131" fmla="*/ 19050 h 119157"/>
                <a:gd name="connsiteX132" fmla="*/ 102965 w 163353"/>
                <a:gd name="connsiteY132" fmla="*/ 19717 h 119157"/>
                <a:gd name="connsiteX133" fmla="*/ 103346 w 163353"/>
                <a:gd name="connsiteY133" fmla="*/ 20383 h 119157"/>
                <a:gd name="connsiteX134" fmla="*/ 104013 w 163353"/>
                <a:gd name="connsiteY134" fmla="*/ 20669 h 119157"/>
                <a:gd name="connsiteX135" fmla="*/ 104680 w 163353"/>
                <a:gd name="connsiteY135" fmla="*/ 20383 h 119157"/>
                <a:gd name="connsiteX136" fmla="*/ 104966 w 163353"/>
                <a:gd name="connsiteY136" fmla="*/ 21050 h 119157"/>
                <a:gd name="connsiteX137" fmla="*/ 105632 w 163353"/>
                <a:gd name="connsiteY137" fmla="*/ 21050 h 119157"/>
                <a:gd name="connsiteX138" fmla="*/ 106299 w 163353"/>
                <a:gd name="connsiteY138" fmla="*/ 21336 h 119157"/>
                <a:gd name="connsiteX139" fmla="*/ 106299 w 163353"/>
                <a:gd name="connsiteY139" fmla="*/ 22003 h 119157"/>
                <a:gd name="connsiteX140" fmla="*/ 106966 w 163353"/>
                <a:gd name="connsiteY140" fmla="*/ 22288 h 119157"/>
                <a:gd name="connsiteX141" fmla="*/ 106585 w 163353"/>
                <a:gd name="connsiteY141" fmla="*/ 22955 h 119157"/>
                <a:gd name="connsiteX142" fmla="*/ 106966 w 163353"/>
                <a:gd name="connsiteY142" fmla="*/ 22955 h 119157"/>
                <a:gd name="connsiteX143" fmla="*/ 107251 w 163353"/>
                <a:gd name="connsiteY143" fmla="*/ 23622 h 119157"/>
                <a:gd name="connsiteX144" fmla="*/ 107251 w 163353"/>
                <a:gd name="connsiteY144" fmla="*/ 24670 h 119157"/>
                <a:gd name="connsiteX145" fmla="*/ 107633 w 163353"/>
                <a:gd name="connsiteY145" fmla="*/ 24670 h 119157"/>
                <a:gd name="connsiteX146" fmla="*/ 108204 w 163353"/>
                <a:gd name="connsiteY146" fmla="*/ 24003 h 119157"/>
                <a:gd name="connsiteX147" fmla="*/ 108585 w 163353"/>
                <a:gd name="connsiteY147" fmla="*/ 24289 h 119157"/>
                <a:gd name="connsiteX148" fmla="*/ 109252 w 163353"/>
                <a:gd name="connsiteY148" fmla="*/ 24670 h 119157"/>
                <a:gd name="connsiteX149" fmla="*/ 109252 w 163353"/>
                <a:gd name="connsiteY149" fmla="*/ 24289 h 119157"/>
                <a:gd name="connsiteX150" fmla="*/ 110585 w 163353"/>
                <a:gd name="connsiteY150" fmla="*/ 24289 h 119157"/>
                <a:gd name="connsiteX151" fmla="*/ 111538 w 163353"/>
                <a:gd name="connsiteY151" fmla="*/ 23622 h 119157"/>
                <a:gd name="connsiteX152" fmla="*/ 113157 w 163353"/>
                <a:gd name="connsiteY152" fmla="*/ 23336 h 119157"/>
                <a:gd name="connsiteX153" fmla="*/ 113538 w 163353"/>
                <a:gd name="connsiteY153" fmla="*/ 22955 h 119157"/>
                <a:gd name="connsiteX154" fmla="*/ 113538 w 163353"/>
                <a:gd name="connsiteY154" fmla="*/ 22669 h 119157"/>
                <a:gd name="connsiteX155" fmla="*/ 114491 w 163353"/>
                <a:gd name="connsiteY155" fmla="*/ 23336 h 119157"/>
                <a:gd name="connsiteX156" fmla="*/ 115824 w 163353"/>
                <a:gd name="connsiteY156" fmla="*/ 23622 h 119157"/>
                <a:gd name="connsiteX157" fmla="*/ 116110 w 163353"/>
                <a:gd name="connsiteY157" fmla="*/ 23622 h 119157"/>
                <a:gd name="connsiteX158" fmla="*/ 116776 w 163353"/>
                <a:gd name="connsiteY158" fmla="*/ 24003 h 119157"/>
                <a:gd name="connsiteX159" fmla="*/ 119063 w 163353"/>
                <a:gd name="connsiteY159" fmla="*/ 23622 h 119157"/>
                <a:gd name="connsiteX160" fmla="*/ 119729 w 163353"/>
                <a:gd name="connsiteY160" fmla="*/ 23622 h 119157"/>
                <a:gd name="connsiteX161" fmla="*/ 119729 w 163353"/>
                <a:gd name="connsiteY161" fmla="*/ 24003 h 119157"/>
                <a:gd name="connsiteX162" fmla="*/ 121349 w 163353"/>
                <a:gd name="connsiteY162" fmla="*/ 22669 h 119157"/>
                <a:gd name="connsiteX163" fmla="*/ 122968 w 163353"/>
                <a:gd name="connsiteY163" fmla="*/ 22669 h 119157"/>
                <a:gd name="connsiteX164" fmla="*/ 124016 w 163353"/>
                <a:gd name="connsiteY164" fmla="*/ 22955 h 119157"/>
                <a:gd name="connsiteX165" fmla="*/ 124301 w 163353"/>
                <a:gd name="connsiteY165" fmla="*/ 22669 h 119157"/>
                <a:gd name="connsiteX166" fmla="*/ 124682 w 163353"/>
                <a:gd name="connsiteY166" fmla="*/ 22955 h 119157"/>
                <a:gd name="connsiteX167" fmla="*/ 126968 w 163353"/>
                <a:gd name="connsiteY167" fmla="*/ 23336 h 119157"/>
                <a:gd name="connsiteX168" fmla="*/ 129540 w 163353"/>
                <a:gd name="connsiteY168" fmla="*/ 22288 h 119157"/>
                <a:gd name="connsiteX169" fmla="*/ 130874 w 163353"/>
                <a:gd name="connsiteY169" fmla="*/ 21717 h 119157"/>
                <a:gd name="connsiteX170" fmla="*/ 131540 w 163353"/>
                <a:gd name="connsiteY170" fmla="*/ 21050 h 119157"/>
                <a:gd name="connsiteX171" fmla="*/ 131540 w 163353"/>
                <a:gd name="connsiteY171" fmla="*/ 19717 h 119157"/>
                <a:gd name="connsiteX172" fmla="*/ 132493 w 163353"/>
                <a:gd name="connsiteY172" fmla="*/ 19336 h 119157"/>
                <a:gd name="connsiteX173" fmla="*/ 133826 w 163353"/>
                <a:gd name="connsiteY173" fmla="*/ 18764 h 119157"/>
                <a:gd name="connsiteX174" fmla="*/ 138398 w 163353"/>
                <a:gd name="connsiteY174" fmla="*/ 22003 h 119157"/>
                <a:gd name="connsiteX175" fmla="*/ 140113 w 163353"/>
                <a:gd name="connsiteY175" fmla="*/ 22003 h 119157"/>
                <a:gd name="connsiteX176" fmla="*/ 142018 w 163353"/>
                <a:gd name="connsiteY176" fmla="*/ 21717 h 119157"/>
                <a:gd name="connsiteX177" fmla="*/ 142018 w 163353"/>
                <a:gd name="connsiteY177" fmla="*/ 22955 h 119157"/>
                <a:gd name="connsiteX178" fmla="*/ 142684 w 163353"/>
                <a:gd name="connsiteY178" fmla="*/ 24670 h 119157"/>
                <a:gd name="connsiteX179" fmla="*/ 143351 w 163353"/>
                <a:gd name="connsiteY179" fmla="*/ 24670 h 119157"/>
                <a:gd name="connsiteX180" fmla="*/ 144018 w 163353"/>
                <a:gd name="connsiteY180" fmla="*/ 25622 h 119157"/>
                <a:gd name="connsiteX181" fmla="*/ 145637 w 163353"/>
                <a:gd name="connsiteY181" fmla="*/ 25622 h 119157"/>
                <a:gd name="connsiteX182" fmla="*/ 146018 w 163353"/>
                <a:gd name="connsiteY182" fmla="*/ 26289 h 119157"/>
                <a:gd name="connsiteX183" fmla="*/ 146018 w 163353"/>
                <a:gd name="connsiteY183" fmla="*/ 26575 h 119157"/>
                <a:gd name="connsiteX184" fmla="*/ 146304 w 163353"/>
                <a:gd name="connsiteY184" fmla="*/ 26956 h 119157"/>
                <a:gd name="connsiteX185" fmla="*/ 146304 w 163353"/>
                <a:gd name="connsiteY185" fmla="*/ 27622 h 119157"/>
                <a:gd name="connsiteX186" fmla="*/ 146590 w 163353"/>
                <a:gd name="connsiteY186" fmla="*/ 28194 h 119157"/>
                <a:gd name="connsiteX187" fmla="*/ 146590 w 163353"/>
                <a:gd name="connsiteY187" fmla="*/ 28575 h 119157"/>
                <a:gd name="connsiteX188" fmla="*/ 146018 w 163353"/>
                <a:gd name="connsiteY188" fmla="*/ 28861 h 119157"/>
                <a:gd name="connsiteX189" fmla="*/ 145637 w 163353"/>
                <a:gd name="connsiteY189" fmla="*/ 29242 h 119157"/>
                <a:gd name="connsiteX190" fmla="*/ 146304 w 163353"/>
                <a:gd name="connsiteY190" fmla="*/ 29527 h 119157"/>
                <a:gd name="connsiteX191" fmla="*/ 146590 w 163353"/>
                <a:gd name="connsiteY191" fmla="*/ 30194 h 119157"/>
                <a:gd name="connsiteX192" fmla="*/ 146971 w 163353"/>
                <a:gd name="connsiteY192" fmla="*/ 30575 h 119157"/>
                <a:gd name="connsiteX193" fmla="*/ 146971 w 163353"/>
                <a:gd name="connsiteY193" fmla="*/ 29908 h 119157"/>
                <a:gd name="connsiteX194" fmla="*/ 147638 w 163353"/>
                <a:gd name="connsiteY194" fmla="*/ 29527 h 119157"/>
                <a:gd name="connsiteX195" fmla="*/ 147923 w 163353"/>
                <a:gd name="connsiteY195" fmla="*/ 29527 h 119157"/>
                <a:gd name="connsiteX196" fmla="*/ 148304 w 163353"/>
                <a:gd name="connsiteY196" fmla="*/ 29908 h 119157"/>
                <a:gd name="connsiteX197" fmla="*/ 147923 w 163353"/>
                <a:gd name="connsiteY197" fmla="*/ 30575 h 119157"/>
                <a:gd name="connsiteX198" fmla="*/ 147256 w 163353"/>
                <a:gd name="connsiteY198" fmla="*/ 30861 h 119157"/>
                <a:gd name="connsiteX199" fmla="*/ 146971 w 163353"/>
                <a:gd name="connsiteY199" fmla="*/ 30575 h 119157"/>
                <a:gd name="connsiteX200" fmla="*/ 146590 w 163353"/>
                <a:gd name="connsiteY200" fmla="*/ 30575 h 119157"/>
                <a:gd name="connsiteX201" fmla="*/ 146018 w 163353"/>
                <a:gd name="connsiteY201" fmla="*/ 31147 h 119157"/>
                <a:gd name="connsiteX202" fmla="*/ 146304 w 163353"/>
                <a:gd name="connsiteY202" fmla="*/ 31147 h 119157"/>
                <a:gd name="connsiteX203" fmla="*/ 146590 w 163353"/>
                <a:gd name="connsiteY203" fmla="*/ 32194 h 119157"/>
                <a:gd name="connsiteX204" fmla="*/ 146971 w 163353"/>
                <a:gd name="connsiteY204" fmla="*/ 32480 h 119157"/>
                <a:gd name="connsiteX205" fmla="*/ 147256 w 163353"/>
                <a:gd name="connsiteY205" fmla="*/ 33147 h 119157"/>
                <a:gd name="connsiteX206" fmla="*/ 147638 w 163353"/>
                <a:gd name="connsiteY206" fmla="*/ 33147 h 119157"/>
                <a:gd name="connsiteX207" fmla="*/ 147638 w 163353"/>
                <a:gd name="connsiteY207" fmla="*/ 33528 h 119157"/>
                <a:gd name="connsiteX208" fmla="*/ 148304 w 163353"/>
                <a:gd name="connsiteY208" fmla="*/ 33147 h 119157"/>
                <a:gd name="connsiteX209" fmla="*/ 148304 w 163353"/>
                <a:gd name="connsiteY209" fmla="*/ 33814 h 119157"/>
                <a:gd name="connsiteX210" fmla="*/ 149924 w 163353"/>
                <a:gd name="connsiteY210" fmla="*/ 34100 h 119157"/>
                <a:gd name="connsiteX211" fmla="*/ 150209 w 163353"/>
                <a:gd name="connsiteY211" fmla="*/ 34480 h 119157"/>
                <a:gd name="connsiteX212" fmla="*/ 150209 w 163353"/>
                <a:gd name="connsiteY212" fmla="*/ 34766 h 119157"/>
                <a:gd name="connsiteX213" fmla="*/ 149924 w 163353"/>
                <a:gd name="connsiteY213" fmla="*/ 35147 h 119157"/>
                <a:gd name="connsiteX214" fmla="*/ 150590 w 163353"/>
                <a:gd name="connsiteY214" fmla="*/ 35147 h 119157"/>
                <a:gd name="connsiteX215" fmla="*/ 150590 w 163353"/>
                <a:gd name="connsiteY215" fmla="*/ 36100 h 119157"/>
                <a:gd name="connsiteX216" fmla="*/ 150209 w 163353"/>
                <a:gd name="connsiteY216" fmla="*/ 35814 h 119157"/>
                <a:gd name="connsiteX217" fmla="*/ 150209 w 163353"/>
                <a:gd name="connsiteY217" fmla="*/ 36481 h 119157"/>
                <a:gd name="connsiteX218" fmla="*/ 150590 w 163353"/>
                <a:gd name="connsiteY218" fmla="*/ 36481 h 119157"/>
                <a:gd name="connsiteX219" fmla="*/ 150876 w 163353"/>
                <a:gd name="connsiteY219" fmla="*/ 37147 h 119157"/>
                <a:gd name="connsiteX220" fmla="*/ 151257 w 163353"/>
                <a:gd name="connsiteY220" fmla="*/ 36766 h 119157"/>
                <a:gd name="connsiteX221" fmla="*/ 151543 w 163353"/>
                <a:gd name="connsiteY221" fmla="*/ 37719 h 119157"/>
                <a:gd name="connsiteX222" fmla="*/ 151924 w 163353"/>
                <a:gd name="connsiteY222" fmla="*/ 38386 h 119157"/>
                <a:gd name="connsiteX223" fmla="*/ 152495 w 163353"/>
                <a:gd name="connsiteY223" fmla="*/ 38386 h 119157"/>
                <a:gd name="connsiteX224" fmla="*/ 152495 w 163353"/>
                <a:gd name="connsiteY224" fmla="*/ 39053 h 119157"/>
                <a:gd name="connsiteX225" fmla="*/ 151924 w 163353"/>
                <a:gd name="connsiteY225" fmla="*/ 39053 h 119157"/>
                <a:gd name="connsiteX226" fmla="*/ 151543 w 163353"/>
                <a:gd name="connsiteY226" fmla="*/ 39433 h 119157"/>
                <a:gd name="connsiteX227" fmla="*/ 152876 w 163353"/>
                <a:gd name="connsiteY227" fmla="*/ 39433 h 119157"/>
                <a:gd name="connsiteX228" fmla="*/ 153829 w 163353"/>
                <a:gd name="connsiteY228" fmla="*/ 38100 h 119157"/>
                <a:gd name="connsiteX229" fmla="*/ 154210 w 163353"/>
                <a:gd name="connsiteY229" fmla="*/ 38100 h 119157"/>
                <a:gd name="connsiteX230" fmla="*/ 155829 w 163353"/>
                <a:gd name="connsiteY230" fmla="*/ 39719 h 119157"/>
                <a:gd name="connsiteX231" fmla="*/ 156496 w 163353"/>
                <a:gd name="connsiteY231" fmla="*/ 40100 h 119157"/>
                <a:gd name="connsiteX232" fmla="*/ 156115 w 163353"/>
                <a:gd name="connsiteY232" fmla="*/ 41339 h 119157"/>
                <a:gd name="connsiteX233" fmla="*/ 156781 w 163353"/>
                <a:gd name="connsiteY233" fmla="*/ 40672 h 119157"/>
                <a:gd name="connsiteX234" fmla="*/ 157448 w 163353"/>
                <a:gd name="connsiteY234" fmla="*/ 40672 h 119157"/>
                <a:gd name="connsiteX235" fmla="*/ 157829 w 163353"/>
                <a:gd name="connsiteY235" fmla="*/ 41053 h 119157"/>
                <a:gd name="connsiteX236" fmla="*/ 158115 w 163353"/>
                <a:gd name="connsiteY236" fmla="*/ 41719 h 119157"/>
                <a:gd name="connsiteX237" fmla="*/ 158401 w 163353"/>
                <a:gd name="connsiteY237" fmla="*/ 43339 h 119157"/>
                <a:gd name="connsiteX238" fmla="*/ 158115 w 163353"/>
                <a:gd name="connsiteY238" fmla="*/ 44005 h 119157"/>
                <a:gd name="connsiteX239" fmla="*/ 157448 w 163353"/>
                <a:gd name="connsiteY239" fmla="*/ 44291 h 119157"/>
                <a:gd name="connsiteX240" fmla="*/ 157829 w 163353"/>
                <a:gd name="connsiteY240" fmla="*/ 45339 h 119157"/>
                <a:gd name="connsiteX241" fmla="*/ 157448 w 163353"/>
                <a:gd name="connsiteY241" fmla="*/ 45625 h 119157"/>
                <a:gd name="connsiteX242" fmla="*/ 158115 w 163353"/>
                <a:gd name="connsiteY242" fmla="*/ 46577 h 119157"/>
                <a:gd name="connsiteX243" fmla="*/ 157829 w 163353"/>
                <a:gd name="connsiteY243" fmla="*/ 47625 h 119157"/>
                <a:gd name="connsiteX244" fmla="*/ 158401 w 163353"/>
                <a:gd name="connsiteY244" fmla="*/ 49244 h 119157"/>
                <a:gd name="connsiteX245" fmla="*/ 158782 w 163353"/>
                <a:gd name="connsiteY245" fmla="*/ 50197 h 119157"/>
                <a:gd name="connsiteX246" fmla="*/ 158782 w 163353"/>
                <a:gd name="connsiteY246" fmla="*/ 50578 h 119157"/>
                <a:gd name="connsiteX247" fmla="*/ 159449 w 163353"/>
                <a:gd name="connsiteY247" fmla="*/ 51244 h 119157"/>
                <a:gd name="connsiteX248" fmla="*/ 159734 w 163353"/>
                <a:gd name="connsiteY248" fmla="*/ 52197 h 119157"/>
                <a:gd name="connsiteX249" fmla="*/ 159067 w 163353"/>
                <a:gd name="connsiteY249" fmla="*/ 53150 h 119157"/>
                <a:gd name="connsiteX250" fmla="*/ 158401 w 163353"/>
                <a:gd name="connsiteY250" fmla="*/ 53150 h 119157"/>
                <a:gd name="connsiteX251" fmla="*/ 158115 w 163353"/>
                <a:gd name="connsiteY251" fmla="*/ 54864 h 119157"/>
                <a:gd name="connsiteX252" fmla="*/ 158401 w 163353"/>
                <a:gd name="connsiteY252" fmla="*/ 55150 h 119157"/>
                <a:gd name="connsiteX253" fmla="*/ 158115 w 163353"/>
                <a:gd name="connsiteY253" fmla="*/ 55435 h 119157"/>
                <a:gd name="connsiteX254" fmla="*/ 157448 w 163353"/>
                <a:gd name="connsiteY254" fmla="*/ 55816 h 119157"/>
                <a:gd name="connsiteX255" fmla="*/ 157163 w 163353"/>
                <a:gd name="connsiteY255" fmla="*/ 55435 h 119157"/>
                <a:gd name="connsiteX256" fmla="*/ 156781 w 163353"/>
                <a:gd name="connsiteY256" fmla="*/ 55816 h 119157"/>
                <a:gd name="connsiteX257" fmla="*/ 157448 w 163353"/>
                <a:gd name="connsiteY257" fmla="*/ 56769 h 119157"/>
                <a:gd name="connsiteX258" fmla="*/ 157829 w 163353"/>
                <a:gd name="connsiteY258" fmla="*/ 56769 h 119157"/>
                <a:gd name="connsiteX259" fmla="*/ 158115 w 163353"/>
                <a:gd name="connsiteY259" fmla="*/ 57150 h 119157"/>
                <a:gd name="connsiteX260" fmla="*/ 158401 w 163353"/>
                <a:gd name="connsiteY260" fmla="*/ 57150 h 119157"/>
                <a:gd name="connsiteX261" fmla="*/ 158401 w 163353"/>
                <a:gd name="connsiteY261" fmla="*/ 57817 h 119157"/>
                <a:gd name="connsiteX262" fmla="*/ 158782 w 163353"/>
                <a:gd name="connsiteY262" fmla="*/ 58103 h 119157"/>
                <a:gd name="connsiteX263" fmla="*/ 159449 w 163353"/>
                <a:gd name="connsiteY263" fmla="*/ 58103 h 119157"/>
                <a:gd name="connsiteX264" fmla="*/ 159734 w 163353"/>
                <a:gd name="connsiteY264" fmla="*/ 58769 h 119157"/>
                <a:gd name="connsiteX265" fmla="*/ 160115 w 163353"/>
                <a:gd name="connsiteY265" fmla="*/ 59055 h 119157"/>
                <a:gd name="connsiteX266" fmla="*/ 160401 w 163353"/>
                <a:gd name="connsiteY266" fmla="*/ 58769 h 119157"/>
                <a:gd name="connsiteX267" fmla="*/ 161354 w 163353"/>
                <a:gd name="connsiteY267" fmla="*/ 59055 h 119157"/>
                <a:gd name="connsiteX268" fmla="*/ 161734 w 163353"/>
                <a:gd name="connsiteY268" fmla="*/ 60103 h 119157"/>
                <a:gd name="connsiteX269" fmla="*/ 162401 w 163353"/>
                <a:gd name="connsiteY269" fmla="*/ 60389 h 119157"/>
                <a:gd name="connsiteX270" fmla="*/ 161734 w 163353"/>
                <a:gd name="connsiteY270" fmla="*/ 61341 h 119157"/>
                <a:gd name="connsiteX271" fmla="*/ 161354 w 163353"/>
                <a:gd name="connsiteY271" fmla="*/ 61341 h 119157"/>
                <a:gd name="connsiteX272" fmla="*/ 162401 w 163353"/>
                <a:gd name="connsiteY272" fmla="*/ 61722 h 119157"/>
                <a:gd name="connsiteX273" fmla="*/ 163354 w 163353"/>
                <a:gd name="connsiteY273" fmla="*/ 63055 h 119157"/>
                <a:gd name="connsiteX274" fmla="*/ 162687 w 163353"/>
                <a:gd name="connsiteY274" fmla="*/ 63055 h 119157"/>
                <a:gd name="connsiteX275" fmla="*/ 161734 w 163353"/>
                <a:gd name="connsiteY275" fmla="*/ 63722 h 119157"/>
                <a:gd name="connsiteX276" fmla="*/ 162020 w 163353"/>
                <a:gd name="connsiteY276" fmla="*/ 64008 h 119157"/>
                <a:gd name="connsiteX277" fmla="*/ 161734 w 163353"/>
                <a:gd name="connsiteY277" fmla="*/ 64294 h 119157"/>
                <a:gd name="connsiteX278" fmla="*/ 161734 w 163353"/>
                <a:gd name="connsiteY278" fmla="*/ 64675 h 119157"/>
                <a:gd name="connsiteX279" fmla="*/ 161068 w 163353"/>
                <a:gd name="connsiteY279" fmla="*/ 67246 h 119157"/>
                <a:gd name="connsiteX280" fmla="*/ 161354 w 163353"/>
                <a:gd name="connsiteY280" fmla="*/ 67246 h 119157"/>
                <a:gd name="connsiteX281" fmla="*/ 161354 w 163353"/>
                <a:gd name="connsiteY281" fmla="*/ 68961 h 119157"/>
                <a:gd name="connsiteX282" fmla="*/ 161068 w 163353"/>
                <a:gd name="connsiteY282" fmla="*/ 69247 h 119157"/>
                <a:gd name="connsiteX283" fmla="*/ 160782 w 163353"/>
                <a:gd name="connsiteY283" fmla="*/ 70580 h 119157"/>
                <a:gd name="connsiteX284" fmla="*/ 160401 w 163353"/>
                <a:gd name="connsiteY284" fmla="*/ 72200 h 119157"/>
                <a:gd name="connsiteX285" fmla="*/ 160115 w 163353"/>
                <a:gd name="connsiteY285" fmla="*/ 72580 h 119157"/>
                <a:gd name="connsiteX286" fmla="*/ 158115 w 163353"/>
                <a:gd name="connsiteY286" fmla="*/ 72200 h 119157"/>
                <a:gd name="connsiteX287" fmla="*/ 156781 w 163353"/>
                <a:gd name="connsiteY287" fmla="*/ 73533 h 119157"/>
                <a:gd name="connsiteX288" fmla="*/ 156781 w 163353"/>
                <a:gd name="connsiteY288" fmla="*/ 73819 h 119157"/>
                <a:gd name="connsiteX289" fmla="*/ 155829 w 163353"/>
                <a:gd name="connsiteY289" fmla="*/ 74866 h 119157"/>
                <a:gd name="connsiteX290" fmla="*/ 155829 w 163353"/>
                <a:gd name="connsiteY290" fmla="*/ 75152 h 119157"/>
                <a:gd name="connsiteX291" fmla="*/ 155162 w 163353"/>
                <a:gd name="connsiteY291" fmla="*/ 75152 h 119157"/>
                <a:gd name="connsiteX292" fmla="*/ 154876 w 163353"/>
                <a:gd name="connsiteY292" fmla="*/ 76105 h 119157"/>
                <a:gd name="connsiteX293" fmla="*/ 154496 w 163353"/>
                <a:gd name="connsiteY293" fmla="*/ 76105 h 119157"/>
                <a:gd name="connsiteX294" fmla="*/ 154210 w 163353"/>
                <a:gd name="connsiteY294" fmla="*/ 76771 h 119157"/>
                <a:gd name="connsiteX295" fmla="*/ 152876 w 163353"/>
                <a:gd name="connsiteY295" fmla="*/ 77153 h 119157"/>
                <a:gd name="connsiteX296" fmla="*/ 152209 w 163353"/>
                <a:gd name="connsiteY296" fmla="*/ 78772 h 119157"/>
                <a:gd name="connsiteX297" fmla="*/ 153162 w 163353"/>
                <a:gd name="connsiteY297" fmla="*/ 78772 h 119157"/>
                <a:gd name="connsiteX298" fmla="*/ 152876 w 163353"/>
                <a:gd name="connsiteY298" fmla="*/ 79724 h 119157"/>
                <a:gd name="connsiteX299" fmla="*/ 153162 w 163353"/>
                <a:gd name="connsiteY299" fmla="*/ 79724 h 119157"/>
                <a:gd name="connsiteX300" fmla="*/ 152495 w 163353"/>
                <a:gd name="connsiteY300" fmla="*/ 80105 h 119157"/>
                <a:gd name="connsiteX301" fmla="*/ 152209 w 163353"/>
                <a:gd name="connsiteY301" fmla="*/ 80391 h 119157"/>
                <a:gd name="connsiteX302" fmla="*/ 151924 w 163353"/>
                <a:gd name="connsiteY302" fmla="*/ 81058 h 119157"/>
                <a:gd name="connsiteX303" fmla="*/ 151543 w 163353"/>
                <a:gd name="connsiteY303" fmla="*/ 82010 h 119157"/>
                <a:gd name="connsiteX304" fmla="*/ 151257 w 163353"/>
                <a:gd name="connsiteY304" fmla="*/ 82391 h 119157"/>
                <a:gd name="connsiteX305" fmla="*/ 151924 w 163353"/>
                <a:gd name="connsiteY305" fmla="*/ 82391 h 119157"/>
                <a:gd name="connsiteX306" fmla="*/ 152495 w 163353"/>
                <a:gd name="connsiteY306" fmla="*/ 83344 h 119157"/>
                <a:gd name="connsiteX307" fmla="*/ 152209 w 163353"/>
                <a:gd name="connsiteY307" fmla="*/ 83344 h 119157"/>
                <a:gd name="connsiteX308" fmla="*/ 152495 w 163353"/>
                <a:gd name="connsiteY308" fmla="*/ 84677 h 119157"/>
                <a:gd name="connsiteX309" fmla="*/ 152495 w 163353"/>
                <a:gd name="connsiteY309" fmla="*/ 84963 h 119157"/>
                <a:gd name="connsiteX310" fmla="*/ 152876 w 163353"/>
                <a:gd name="connsiteY310" fmla="*/ 85630 h 119157"/>
                <a:gd name="connsiteX311" fmla="*/ 152209 w 163353"/>
                <a:gd name="connsiteY311" fmla="*/ 87344 h 119157"/>
                <a:gd name="connsiteX312" fmla="*/ 151257 w 163353"/>
                <a:gd name="connsiteY312" fmla="*/ 89249 h 119157"/>
                <a:gd name="connsiteX313" fmla="*/ 151543 w 163353"/>
                <a:gd name="connsiteY313" fmla="*/ 89630 h 119157"/>
                <a:gd name="connsiteX314" fmla="*/ 152495 w 163353"/>
                <a:gd name="connsiteY314" fmla="*/ 89630 h 119157"/>
                <a:gd name="connsiteX315" fmla="*/ 153543 w 163353"/>
                <a:gd name="connsiteY315" fmla="*/ 90583 h 119157"/>
                <a:gd name="connsiteX316" fmla="*/ 153162 w 163353"/>
                <a:gd name="connsiteY316" fmla="*/ 94488 h 119157"/>
                <a:gd name="connsiteX317" fmla="*/ 152209 w 163353"/>
                <a:gd name="connsiteY317" fmla="*/ 94869 h 119157"/>
                <a:gd name="connsiteX318" fmla="*/ 151543 w 163353"/>
                <a:gd name="connsiteY318" fmla="*/ 94488 h 119157"/>
                <a:gd name="connsiteX319" fmla="*/ 151257 w 163353"/>
                <a:gd name="connsiteY319" fmla="*/ 94202 h 119157"/>
                <a:gd name="connsiteX320" fmla="*/ 151257 w 163353"/>
                <a:gd name="connsiteY320" fmla="*/ 94488 h 119157"/>
                <a:gd name="connsiteX321" fmla="*/ 151543 w 163353"/>
                <a:gd name="connsiteY321" fmla="*/ 95536 h 119157"/>
                <a:gd name="connsiteX322" fmla="*/ 151924 w 163353"/>
                <a:gd name="connsiteY322" fmla="*/ 95536 h 119157"/>
                <a:gd name="connsiteX323" fmla="*/ 152495 w 163353"/>
                <a:gd name="connsiteY323" fmla="*/ 96774 h 119157"/>
                <a:gd name="connsiteX324" fmla="*/ 152495 w 163353"/>
                <a:gd name="connsiteY324" fmla="*/ 97155 h 119157"/>
                <a:gd name="connsiteX325" fmla="*/ 152209 w 163353"/>
                <a:gd name="connsiteY325" fmla="*/ 97441 h 119157"/>
                <a:gd name="connsiteX326" fmla="*/ 151924 w 163353"/>
                <a:gd name="connsiteY326" fmla="*/ 98489 h 119157"/>
                <a:gd name="connsiteX327" fmla="*/ 152209 w 163353"/>
                <a:gd name="connsiteY327" fmla="*/ 100393 h 119157"/>
                <a:gd name="connsiteX328" fmla="*/ 152209 w 163353"/>
                <a:gd name="connsiteY328" fmla="*/ 100775 h 119157"/>
                <a:gd name="connsiteX329" fmla="*/ 152495 w 163353"/>
                <a:gd name="connsiteY329" fmla="*/ 101060 h 119157"/>
                <a:gd name="connsiteX330" fmla="*/ 151924 w 163353"/>
                <a:gd name="connsiteY330" fmla="*/ 101060 h 119157"/>
                <a:gd name="connsiteX331" fmla="*/ 151924 w 163353"/>
                <a:gd name="connsiteY331" fmla="*/ 101441 h 119157"/>
                <a:gd name="connsiteX332" fmla="*/ 152876 w 163353"/>
                <a:gd name="connsiteY332" fmla="*/ 101727 h 119157"/>
                <a:gd name="connsiteX333" fmla="*/ 153829 w 163353"/>
                <a:gd name="connsiteY333" fmla="*/ 102394 h 119157"/>
                <a:gd name="connsiteX334" fmla="*/ 153829 w 163353"/>
                <a:gd name="connsiteY334" fmla="*/ 103061 h 119157"/>
                <a:gd name="connsiteX335" fmla="*/ 151543 w 163353"/>
                <a:gd name="connsiteY335" fmla="*/ 103727 h 119157"/>
                <a:gd name="connsiteX336" fmla="*/ 148971 w 163353"/>
                <a:gd name="connsiteY336" fmla="*/ 104680 h 119157"/>
                <a:gd name="connsiteX337" fmla="*/ 146971 w 163353"/>
                <a:gd name="connsiteY337" fmla="*/ 104394 h 119157"/>
                <a:gd name="connsiteX338" fmla="*/ 146304 w 163353"/>
                <a:gd name="connsiteY338" fmla="*/ 104680 h 119157"/>
                <a:gd name="connsiteX339" fmla="*/ 144018 w 163353"/>
                <a:gd name="connsiteY339" fmla="*/ 104013 h 119157"/>
                <a:gd name="connsiteX340" fmla="*/ 142684 w 163353"/>
                <a:gd name="connsiteY340" fmla="*/ 103727 h 119157"/>
                <a:gd name="connsiteX341" fmla="*/ 142399 w 163353"/>
                <a:gd name="connsiteY341" fmla="*/ 103346 h 119157"/>
                <a:gd name="connsiteX342" fmla="*/ 141351 w 163353"/>
                <a:gd name="connsiteY342" fmla="*/ 103061 h 119157"/>
                <a:gd name="connsiteX343" fmla="*/ 140399 w 163353"/>
                <a:gd name="connsiteY343" fmla="*/ 104013 h 119157"/>
                <a:gd name="connsiteX344" fmla="*/ 139732 w 163353"/>
                <a:gd name="connsiteY344" fmla="*/ 104013 h 119157"/>
                <a:gd name="connsiteX345" fmla="*/ 139446 w 163353"/>
                <a:gd name="connsiteY345" fmla="*/ 105061 h 119157"/>
                <a:gd name="connsiteX346" fmla="*/ 139732 w 163353"/>
                <a:gd name="connsiteY346" fmla="*/ 105061 h 119157"/>
                <a:gd name="connsiteX347" fmla="*/ 140113 w 163353"/>
                <a:gd name="connsiteY347" fmla="*/ 105346 h 119157"/>
                <a:gd name="connsiteX348" fmla="*/ 139446 w 163353"/>
                <a:gd name="connsiteY348" fmla="*/ 107347 h 119157"/>
                <a:gd name="connsiteX349" fmla="*/ 139446 w 163353"/>
                <a:gd name="connsiteY349" fmla="*/ 108299 h 119157"/>
                <a:gd name="connsiteX350" fmla="*/ 139732 w 163353"/>
                <a:gd name="connsiteY350" fmla="*/ 108585 h 119157"/>
                <a:gd name="connsiteX351" fmla="*/ 139446 w 163353"/>
                <a:gd name="connsiteY351" fmla="*/ 108966 h 119157"/>
                <a:gd name="connsiteX352" fmla="*/ 140399 w 163353"/>
                <a:gd name="connsiteY352" fmla="*/ 109918 h 119157"/>
                <a:gd name="connsiteX353" fmla="*/ 140113 w 163353"/>
                <a:gd name="connsiteY353" fmla="*/ 110300 h 119157"/>
                <a:gd name="connsiteX354" fmla="*/ 140113 w 163353"/>
                <a:gd name="connsiteY354" fmla="*/ 110585 h 119157"/>
                <a:gd name="connsiteX355" fmla="*/ 139732 w 163353"/>
                <a:gd name="connsiteY355" fmla="*/ 110966 h 119157"/>
                <a:gd name="connsiteX356" fmla="*/ 139732 w 163353"/>
                <a:gd name="connsiteY356" fmla="*/ 111252 h 119157"/>
                <a:gd name="connsiteX357" fmla="*/ 140113 w 163353"/>
                <a:gd name="connsiteY357" fmla="*/ 111538 h 119157"/>
                <a:gd name="connsiteX358" fmla="*/ 140113 w 163353"/>
                <a:gd name="connsiteY358" fmla="*/ 113919 h 119157"/>
                <a:gd name="connsiteX359" fmla="*/ 139446 w 163353"/>
                <a:gd name="connsiteY359" fmla="*/ 114205 h 119157"/>
                <a:gd name="connsiteX360" fmla="*/ 139446 w 163353"/>
                <a:gd name="connsiteY360" fmla="*/ 115157 h 119157"/>
                <a:gd name="connsiteX361" fmla="*/ 137731 w 163353"/>
                <a:gd name="connsiteY361" fmla="*/ 116205 h 119157"/>
                <a:gd name="connsiteX362" fmla="*/ 137160 w 163353"/>
                <a:gd name="connsiteY362" fmla="*/ 116491 h 119157"/>
                <a:gd name="connsiteX363" fmla="*/ 136779 w 163353"/>
                <a:gd name="connsiteY363" fmla="*/ 116872 h 119157"/>
                <a:gd name="connsiteX364" fmla="*/ 136493 w 163353"/>
                <a:gd name="connsiteY364" fmla="*/ 116872 h 119157"/>
                <a:gd name="connsiteX365" fmla="*/ 136112 w 163353"/>
                <a:gd name="connsiteY365" fmla="*/ 117443 h 119157"/>
                <a:gd name="connsiteX366" fmla="*/ 135160 w 163353"/>
                <a:gd name="connsiteY366" fmla="*/ 117443 h 119157"/>
                <a:gd name="connsiteX367" fmla="*/ 135160 w 163353"/>
                <a:gd name="connsiteY367" fmla="*/ 118110 h 119157"/>
                <a:gd name="connsiteX368" fmla="*/ 134207 w 163353"/>
                <a:gd name="connsiteY368" fmla="*/ 117824 h 119157"/>
                <a:gd name="connsiteX369" fmla="*/ 134207 w 163353"/>
                <a:gd name="connsiteY369" fmla="*/ 118777 h 119157"/>
                <a:gd name="connsiteX370" fmla="*/ 133541 w 163353"/>
                <a:gd name="connsiteY370" fmla="*/ 118777 h 119157"/>
                <a:gd name="connsiteX371" fmla="*/ 133159 w 163353"/>
                <a:gd name="connsiteY371" fmla="*/ 119158 h 119157"/>
                <a:gd name="connsiteX372" fmla="*/ 132874 w 163353"/>
                <a:gd name="connsiteY372" fmla="*/ 118110 h 119157"/>
                <a:gd name="connsiteX373" fmla="*/ 133159 w 163353"/>
                <a:gd name="connsiteY373" fmla="*/ 117443 h 119157"/>
                <a:gd name="connsiteX374" fmla="*/ 132874 w 163353"/>
                <a:gd name="connsiteY374" fmla="*/ 117157 h 119157"/>
                <a:gd name="connsiteX375" fmla="*/ 132874 w 163353"/>
                <a:gd name="connsiteY375" fmla="*/ 117824 h 119157"/>
                <a:gd name="connsiteX376" fmla="*/ 131254 w 163353"/>
                <a:gd name="connsiteY376" fmla="*/ 117824 h 119157"/>
                <a:gd name="connsiteX377" fmla="*/ 131254 w 163353"/>
                <a:gd name="connsiteY377" fmla="*/ 118777 h 119157"/>
                <a:gd name="connsiteX378" fmla="*/ 129540 w 163353"/>
                <a:gd name="connsiteY378" fmla="*/ 118491 h 119157"/>
                <a:gd name="connsiteX379" fmla="*/ 128873 w 163353"/>
                <a:gd name="connsiteY379" fmla="*/ 116491 h 119157"/>
                <a:gd name="connsiteX380" fmla="*/ 128873 w 163353"/>
                <a:gd name="connsiteY380" fmla="*/ 114491 h 119157"/>
                <a:gd name="connsiteX381" fmla="*/ 128588 w 163353"/>
                <a:gd name="connsiteY381" fmla="*/ 112871 h 119157"/>
                <a:gd name="connsiteX382" fmla="*/ 128588 w 163353"/>
                <a:gd name="connsiteY382" fmla="*/ 109918 h 119157"/>
                <a:gd name="connsiteX383" fmla="*/ 127635 w 163353"/>
                <a:gd name="connsiteY383" fmla="*/ 109252 h 119157"/>
                <a:gd name="connsiteX384" fmla="*/ 126301 w 163353"/>
                <a:gd name="connsiteY384" fmla="*/ 108966 h 119157"/>
                <a:gd name="connsiteX385" fmla="*/ 125635 w 163353"/>
                <a:gd name="connsiteY385" fmla="*/ 109252 h 119157"/>
                <a:gd name="connsiteX386" fmla="*/ 125635 w 163353"/>
                <a:gd name="connsiteY386" fmla="*/ 110300 h 119157"/>
                <a:gd name="connsiteX387" fmla="*/ 124682 w 163353"/>
                <a:gd name="connsiteY387" fmla="*/ 110585 h 119157"/>
                <a:gd name="connsiteX388" fmla="*/ 122015 w 163353"/>
                <a:gd name="connsiteY388" fmla="*/ 109633 h 119157"/>
                <a:gd name="connsiteX389" fmla="*/ 120682 w 163353"/>
                <a:gd name="connsiteY389" fmla="*/ 109918 h 119157"/>
                <a:gd name="connsiteX390" fmla="*/ 120682 w 163353"/>
                <a:gd name="connsiteY390" fmla="*/ 110300 h 119157"/>
                <a:gd name="connsiteX391" fmla="*/ 120396 w 163353"/>
                <a:gd name="connsiteY391" fmla="*/ 110300 h 119157"/>
                <a:gd name="connsiteX392" fmla="*/ 118777 w 163353"/>
                <a:gd name="connsiteY392" fmla="*/ 106966 h 119157"/>
                <a:gd name="connsiteX393" fmla="*/ 118110 w 163353"/>
                <a:gd name="connsiteY393" fmla="*/ 106680 h 119157"/>
                <a:gd name="connsiteX394" fmla="*/ 117729 w 163353"/>
                <a:gd name="connsiteY394" fmla="*/ 105632 h 119157"/>
                <a:gd name="connsiteX395" fmla="*/ 117062 w 163353"/>
                <a:gd name="connsiteY395" fmla="*/ 105346 h 119157"/>
                <a:gd name="connsiteX396" fmla="*/ 117062 w 163353"/>
                <a:gd name="connsiteY396" fmla="*/ 105061 h 119157"/>
                <a:gd name="connsiteX397" fmla="*/ 116776 w 163353"/>
                <a:gd name="connsiteY397" fmla="*/ 105061 h 119157"/>
                <a:gd name="connsiteX398" fmla="*/ 116776 w 163353"/>
                <a:gd name="connsiteY398" fmla="*/ 104013 h 119157"/>
                <a:gd name="connsiteX399" fmla="*/ 115443 w 163353"/>
                <a:gd name="connsiteY399" fmla="*/ 103061 h 119157"/>
                <a:gd name="connsiteX400" fmla="*/ 115443 w 163353"/>
                <a:gd name="connsiteY400" fmla="*/ 102394 h 119157"/>
                <a:gd name="connsiteX401" fmla="*/ 114776 w 163353"/>
                <a:gd name="connsiteY401" fmla="*/ 102108 h 119157"/>
                <a:gd name="connsiteX402" fmla="*/ 115157 w 163353"/>
                <a:gd name="connsiteY402" fmla="*/ 101727 h 119157"/>
                <a:gd name="connsiteX403" fmla="*/ 114109 w 163353"/>
                <a:gd name="connsiteY403" fmla="*/ 100775 h 119157"/>
                <a:gd name="connsiteX404" fmla="*/ 113824 w 163353"/>
                <a:gd name="connsiteY404" fmla="*/ 100775 h 119157"/>
                <a:gd name="connsiteX405" fmla="*/ 112871 w 163353"/>
                <a:gd name="connsiteY405" fmla="*/ 99727 h 119157"/>
                <a:gd name="connsiteX406" fmla="*/ 112204 w 163353"/>
                <a:gd name="connsiteY406" fmla="*/ 98774 h 119157"/>
                <a:gd name="connsiteX407" fmla="*/ 111824 w 163353"/>
                <a:gd name="connsiteY407" fmla="*/ 98774 h 119157"/>
                <a:gd name="connsiteX408" fmla="*/ 112204 w 163353"/>
                <a:gd name="connsiteY408" fmla="*/ 98489 h 119157"/>
                <a:gd name="connsiteX409" fmla="*/ 111824 w 163353"/>
                <a:gd name="connsiteY409" fmla="*/ 98489 h 119157"/>
                <a:gd name="connsiteX410" fmla="*/ 111157 w 163353"/>
                <a:gd name="connsiteY410" fmla="*/ 98774 h 119157"/>
                <a:gd name="connsiteX411" fmla="*/ 110585 w 163353"/>
                <a:gd name="connsiteY411" fmla="*/ 98774 h 119157"/>
                <a:gd name="connsiteX412" fmla="*/ 110204 w 163353"/>
                <a:gd name="connsiteY412" fmla="*/ 99441 h 119157"/>
                <a:gd name="connsiteX413" fmla="*/ 110204 w 163353"/>
                <a:gd name="connsiteY413" fmla="*/ 100393 h 119157"/>
                <a:gd name="connsiteX414" fmla="*/ 108871 w 163353"/>
                <a:gd name="connsiteY414" fmla="*/ 101441 h 119157"/>
                <a:gd name="connsiteX415" fmla="*/ 108204 w 163353"/>
                <a:gd name="connsiteY415" fmla="*/ 100393 h 119157"/>
                <a:gd name="connsiteX416" fmla="*/ 107251 w 163353"/>
                <a:gd name="connsiteY416" fmla="*/ 100108 h 119157"/>
                <a:gd name="connsiteX417" fmla="*/ 102013 w 163353"/>
                <a:gd name="connsiteY417" fmla="*/ 100108 h 119157"/>
                <a:gd name="connsiteX418" fmla="*/ 100679 w 163353"/>
                <a:gd name="connsiteY418" fmla="*/ 101060 h 119157"/>
                <a:gd name="connsiteX419" fmla="*/ 100393 w 163353"/>
                <a:gd name="connsiteY419" fmla="*/ 101060 h 119157"/>
                <a:gd name="connsiteX420" fmla="*/ 100013 w 163353"/>
                <a:gd name="connsiteY420" fmla="*/ 101441 h 119157"/>
                <a:gd name="connsiteX421" fmla="*/ 99727 w 163353"/>
                <a:gd name="connsiteY421" fmla="*/ 101441 h 119157"/>
                <a:gd name="connsiteX422" fmla="*/ 99060 w 163353"/>
                <a:gd name="connsiteY422" fmla="*/ 101060 h 119157"/>
                <a:gd name="connsiteX423" fmla="*/ 98774 w 163353"/>
                <a:gd name="connsiteY423" fmla="*/ 101441 h 119157"/>
                <a:gd name="connsiteX424" fmla="*/ 98393 w 163353"/>
                <a:gd name="connsiteY424" fmla="*/ 101441 h 119157"/>
                <a:gd name="connsiteX425" fmla="*/ 98108 w 163353"/>
                <a:gd name="connsiteY425" fmla="*/ 102394 h 119157"/>
                <a:gd name="connsiteX426" fmla="*/ 97441 w 163353"/>
                <a:gd name="connsiteY426" fmla="*/ 102679 h 119157"/>
                <a:gd name="connsiteX427" fmla="*/ 96774 w 163353"/>
                <a:gd name="connsiteY427" fmla="*/ 103346 h 119157"/>
                <a:gd name="connsiteX428" fmla="*/ 95726 w 163353"/>
                <a:gd name="connsiteY428" fmla="*/ 103346 h 119157"/>
                <a:gd name="connsiteX429" fmla="*/ 95441 w 163353"/>
                <a:gd name="connsiteY429" fmla="*/ 102679 h 119157"/>
                <a:gd name="connsiteX430" fmla="*/ 95155 w 163353"/>
                <a:gd name="connsiteY430" fmla="*/ 102394 h 119157"/>
                <a:gd name="connsiteX431" fmla="*/ 94488 w 163353"/>
                <a:gd name="connsiteY431" fmla="*/ 102108 h 119157"/>
                <a:gd name="connsiteX432" fmla="*/ 93821 w 163353"/>
                <a:gd name="connsiteY432" fmla="*/ 102108 h 119157"/>
                <a:gd name="connsiteX433" fmla="*/ 93154 w 163353"/>
                <a:gd name="connsiteY433" fmla="*/ 101727 h 119157"/>
                <a:gd name="connsiteX434" fmla="*/ 89249 w 163353"/>
                <a:gd name="connsiteY434" fmla="*/ 105061 h 119157"/>
                <a:gd name="connsiteX435" fmla="*/ 87916 w 163353"/>
                <a:gd name="connsiteY435" fmla="*/ 105061 h 119157"/>
                <a:gd name="connsiteX436" fmla="*/ 87249 w 163353"/>
                <a:gd name="connsiteY436" fmla="*/ 105346 h 119157"/>
                <a:gd name="connsiteX437" fmla="*/ 86582 w 163353"/>
                <a:gd name="connsiteY437" fmla="*/ 105061 h 119157"/>
                <a:gd name="connsiteX438" fmla="*/ 85249 w 163353"/>
                <a:gd name="connsiteY438" fmla="*/ 105346 h 119157"/>
                <a:gd name="connsiteX439" fmla="*/ 83344 w 163353"/>
                <a:gd name="connsiteY439" fmla="*/ 106680 h 119157"/>
                <a:gd name="connsiteX440" fmla="*/ 82963 w 163353"/>
                <a:gd name="connsiteY440" fmla="*/ 107632 h 119157"/>
                <a:gd name="connsiteX441" fmla="*/ 83344 w 163353"/>
                <a:gd name="connsiteY441" fmla="*/ 108014 h 119157"/>
                <a:gd name="connsiteX442" fmla="*/ 82963 w 163353"/>
                <a:gd name="connsiteY442" fmla="*/ 108014 h 119157"/>
                <a:gd name="connsiteX443" fmla="*/ 82677 w 163353"/>
                <a:gd name="connsiteY443" fmla="*/ 108299 h 119157"/>
                <a:gd name="connsiteX444" fmla="*/ 82677 w 163353"/>
                <a:gd name="connsiteY444" fmla="*/ 108966 h 119157"/>
                <a:gd name="connsiteX445" fmla="*/ 80391 w 163353"/>
                <a:gd name="connsiteY445" fmla="*/ 108966 h 119157"/>
                <a:gd name="connsiteX446" fmla="*/ 80010 w 163353"/>
                <a:gd name="connsiteY446" fmla="*/ 109252 h 119157"/>
                <a:gd name="connsiteX447" fmla="*/ 80391 w 163353"/>
                <a:gd name="connsiteY447" fmla="*/ 110300 h 119157"/>
                <a:gd name="connsiteX448" fmla="*/ 78676 w 163353"/>
                <a:gd name="connsiteY448" fmla="*/ 111919 h 119157"/>
                <a:gd name="connsiteX449" fmla="*/ 78391 w 163353"/>
                <a:gd name="connsiteY449" fmla="*/ 111919 h 119157"/>
                <a:gd name="connsiteX450" fmla="*/ 78010 w 163353"/>
                <a:gd name="connsiteY450" fmla="*/ 111538 h 119157"/>
                <a:gd name="connsiteX451" fmla="*/ 77724 w 163353"/>
                <a:gd name="connsiteY451" fmla="*/ 111919 h 119157"/>
                <a:gd name="connsiteX452" fmla="*/ 77438 w 163353"/>
                <a:gd name="connsiteY452" fmla="*/ 111538 h 119157"/>
                <a:gd name="connsiteX453" fmla="*/ 77057 w 163353"/>
                <a:gd name="connsiteY453" fmla="*/ 111538 h 119157"/>
                <a:gd name="connsiteX454" fmla="*/ 75724 w 163353"/>
                <a:gd name="connsiteY454" fmla="*/ 110966 h 119157"/>
                <a:gd name="connsiteX455" fmla="*/ 74104 w 163353"/>
                <a:gd name="connsiteY455" fmla="*/ 106680 h 119157"/>
                <a:gd name="connsiteX456" fmla="*/ 75724 w 163353"/>
                <a:gd name="connsiteY456" fmla="*/ 103727 h 119157"/>
                <a:gd name="connsiteX457" fmla="*/ 76771 w 163353"/>
                <a:gd name="connsiteY457" fmla="*/ 102679 h 119157"/>
                <a:gd name="connsiteX458" fmla="*/ 77724 w 163353"/>
                <a:gd name="connsiteY458" fmla="*/ 100775 h 119157"/>
                <a:gd name="connsiteX459" fmla="*/ 77057 w 163353"/>
                <a:gd name="connsiteY459" fmla="*/ 99155 h 119157"/>
                <a:gd name="connsiteX460" fmla="*/ 75724 w 163353"/>
                <a:gd name="connsiteY460" fmla="*/ 99727 h 119157"/>
                <a:gd name="connsiteX461" fmla="*/ 71818 w 163353"/>
                <a:gd name="connsiteY461" fmla="*/ 100775 h 119157"/>
                <a:gd name="connsiteX462" fmla="*/ 70199 w 163353"/>
                <a:gd name="connsiteY462" fmla="*/ 101727 h 119157"/>
                <a:gd name="connsiteX463" fmla="*/ 70485 w 163353"/>
                <a:gd name="connsiteY463" fmla="*/ 102108 h 119157"/>
                <a:gd name="connsiteX464" fmla="*/ 69818 w 163353"/>
                <a:gd name="connsiteY464" fmla="*/ 102108 h 119157"/>
                <a:gd name="connsiteX465" fmla="*/ 69818 w 163353"/>
                <a:gd name="connsiteY465" fmla="*/ 102394 h 119157"/>
                <a:gd name="connsiteX466" fmla="*/ 69151 w 163353"/>
                <a:gd name="connsiteY466" fmla="*/ 102679 h 119157"/>
                <a:gd name="connsiteX467" fmla="*/ 68866 w 163353"/>
                <a:gd name="connsiteY467" fmla="*/ 103346 h 119157"/>
                <a:gd name="connsiteX468" fmla="*/ 68580 w 163353"/>
                <a:gd name="connsiteY468" fmla="*/ 103346 h 119157"/>
                <a:gd name="connsiteX469" fmla="*/ 68199 w 163353"/>
                <a:gd name="connsiteY469" fmla="*/ 103727 h 119157"/>
                <a:gd name="connsiteX470" fmla="*/ 67913 w 163353"/>
                <a:gd name="connsiteY470" fmla="*/ 103346 h 119157"/>
                <a:gd name="connsiteX471" fmla="*/ 67532 w 163353"/>
                <a:gd name="connsiteY471" fmla="*/ 103346 h 119157"/>
                <a:gd name="connsiteX472" fmla="*/ 67532 w 163353"/>
                <a:gd name="connsiteY472" fmla="*/ 103727 h 119157"/>
                <a:gd name="connsiteX473" fmla="*/ 67913 w 163353"/>
                <a:gd name="connsiteY473" fmla="*/ 104394 h 119157"/>
                <a:gd name="connsiteX474" fmla="*/ 68866 w 163353"/>
                <a:gd name="connsiteY474" fmla="*/ 105061 h 119157"/>
                <a:gd name="connsiteX475" fmla="*/ 69151 w 163353"/>
                <a:gd name="connsiteY475" fmla="*/ 106299 h 119157"/>
                <a:gd name="connsiteX476" fmla="*/ 68866 w 163353"/>
                <a:gd name="connsiteY476" fmla="*/ 106299 h 119157"/>
                <a:gd name="connsiteX477" fmla="*/ 68580 w 163353"/>
                <a:gd name="connsiteY477" fmla="*/ 106680 h 119157"/>
                <a:gd name="connsiteX478" fmla="*/ 68199 w 163353"/>
                <a:gd name="connsiteY478" fmla="*/ 106680 h 119157"/>
                <a:gd name="connsiteX479" fmla="*/ 68580 w 163353"/>
                <a:gd name="connsiteY479" fmla="*/ 106966 h 119157"/>
                <a:gd name="connsiteX480" fmla="*/ 68580 w 163353"/>
                <a:gd name="connsiteY480" fmla="*/ 107632 h 119157"/>
                <a:gd name="connsiteX481" fmla="*/ 69533 w 163353"/>
                <a:gd name="connsiteY481" fmla="*/ 108585 h 119157"/>
                <a:gd name="connsiteX482" fmla="*/ 69533 w 163353"/>
                <a:gd name="connsiteY482" fmla="*/ 109252 h 119157"/>
                <a:gd name="connsiteX483" fmla="*/ 70199 w 163353"/>
                <a:gd name="connsiteY483" fmla="*/ 109918 h 119157"/>
                <a:gd name="connsiteX484" fmla="*/ 69818 w 163353"/>
                <a:gd name="connsiteY484" fmla="*/ 109918 h 119157"/>
                <a:gd name="connsiteX485" fmla="*/ 69818 w 163353"/>
                <a:gd name="connsiteY485" fmla="*/ 110300 h 119157"/>
                <a:gd name="connsiteX486" fmla="*/ 67913 w 163353"/>
                <a:gd name="connsiteY486" fmla="*/ 109252 h 119157"/>
                <a:gd name="connsiteX487" fmla="*/ 66580 w 163353"/>
                <a:gd name="connsiteY487" fmla="*/ 108966 h 119157"/>
                <a:gd name="connsiteX488" fmla="*/ 65246 w 163353"/>
                <a:gd name="connsiteY488" fmla="*/ 109252 h 119157"/>
                <a:gd name="connsiteX489" fmla="*/ 62008 w 163353"/>
                <a:gd name="connsiteY489" fmla="*/ 110300 h 119157"/>
                <a:gd name="connsiteX490" fmla="*/ 61341 w 163353"/>
                <a:gd name="connsiteY490" fmla="*/ 110585 h 119157"/>
                <a:gd name="connsiteX491" fmla="*/ 59341 w 163353"/>
                <a:gd name="connsiteY491" fmla="*/ 109918 h 119157"/>
                <a:gd name="connsiteX492" fmla="*/ 58007 w 163353"/>
                <a:gd name="connsiteY492" fmla="*/ 108966 h 119157"/>
                <a:gd name="connsiteX493" fmla="*/ 57055 w 163353"/>
                <a:gd name="connsiteY493" fmla="*/ 108585 h 119157"/>
                <a:gd name="connsiteX494" fmla="*/ 56388 w 163353"/>
                <a:gd name="connsiteY494" fmla="*/ 108299 h 119157"/>
                <a:gd name="connsiteX495" fmla="*/ 54102 w 163353"/>
                <a:gd name="connsiteY495" fmla="*/ 108299 h 119157"/>
                <a:gd name="connsiteX496" fmla="*/ 50483 w 163353"/>
                <a:gd name="connsiteY496" fmla="*/ 107632 h 119157"/>
                <a:gd name="connsiteX497" fmla="*/ 50483 w 163353"/>
                <a:gd name="connsiteY497" fmla="*/ 106966 h 119157"/>
                <a:gd name="connsiteX498" fmla="*/ 50863 w 163353"/>
                <a:gd name="connsiteY498" fmla="*/ 106680 h 119157"/>
                <a:gd name="connsiteX499" fmla="*/ 50197 w 163353"/>
                <a:gd name="connsiteY499" fmla="*/ 106013 h 119157"/>
                <a:gd name="connsiteX500" fmla="*/ 50483 w 163353"/>
                <a:gd name="connsiteY500" fmla="*/ 106013 h 119157"/>
                <a:gd name="connsiteX501" fmla="*/ 50197 w 163353"/>
                <a:gd name="connsiteY501" fmla="*/ 105346 h 119157"/>
                <a:gd name="connsiteX502" fmla="*/ 50197 w 163353"/>
                <a:gd name="connsiteY502" fmla="*/ 104680 h 119157"/>
                <a:gd name="connsiteX503" fmla="*/ 49816 w 163353"/>
                <a:gd name="connsiteY503" fmla="*/ 104394 h 119157"/>
                <a:gd name="connsiteX504" fmla="*/ 50197 w 163353"/>
                <a:gd name="connsiteY504" fmla="*/ 104013 h 119157"/>
                <a:gd name="connsiteX505" fmla="*/ 50197 w 163353"/>
                <a:gd name="connsiteY505" fmla="*/ 103346 h 119157"/>
                <a:gd name="connsiteX506" fmla="*/ 50863 w 163353"/>
                <a:gd name="connsiteY506" fmla="*/ 102679 h 119157"/>
                <a:gd name="connsiteX507" fmla="*/ 52102 w 163353"/>
                <a:gd name="connsiteY507" fmla="*/ 102394 h 119157"/>
                <a:gd name="connsiteX508" fmla="*/ 53816 w 163353"/>
                <a:gd name="connsiteY508" fmla="*/ 102108 h 119157"/>
                <a:gd name="connsiteX509" fmla="*/ 54102 w 163353"/>
                <a:gd name="connsiteY509" fmla="*/ 101727 h 119157"/>
                <a:gd name="connsiteX510" fmla="*/ 53816 w 163353"/>
                <a:gd name="connsiteY510" fmla="*/ 100775 h 119157"/>
                <a:gd name="connsiteX511" fmla="*/ 53435 w 163353"/>
                <a:gd name="connsiteY511" fmla="*/ 100108 h 119157"/>
                <a:gd name="connsiteX512" fmla="*/ 54388 w 163353"/>
                <a:gd name="connsiteY512" fmla="*/ 99727 h 119157"/>
                <a:gd name="connsiteX513" fmla="*/ 54388 w 163353"/>
                <a:gd name="connsiteY513" fmla="*/ 99441 h 119157"/>
                <a:gd name="connsiteX514" fmla="*/ 56769 w 163353"/>
                <a:gd name="connsiteY514" fmla="*/ 96774 h 119157"/>
                <a:gd name="connsiteX515" fmla="*/ 56388 w 163353"/>
                <a:gd name="connsiteY515" fmla="*/ 94488 h 119157"/>
                <a:gd name="connsiteX516" fmla="*/ 55721 w 163353"/>
                <a:gd name="connsiteY516" fmla="*/ 93536 h 119157"/>
                <a:gd name="connsiteX517" fmla="*/ 56102 w 163353"/>
                <a:gd name="connsiteY517" fmla="*/ 93250 h 119157"/>
                <a:gd name="connsiteX518" fmla="*/ 56388 w 163353"/>
                <a:gd name="connsiteY518" fmla="*/ 92583 h 119157"/>
                <a:gd name="connsiteX519" fmla="*/ 57341 w 163353"/>
                <a:gd name="connsiteY519" fmla="*/ 92869 h 119157"/>
                <a:gd name="connsiteX520" fmla="*/ 57721 w 163353"/>
                <a:gd name="connsiteY520" fmla="*/ 92869 h 119157"/>
                <a:gd name="connsiteX521" fmla="*/ 57721 w 163353"/>
                <a:gd name="connsiteY521" fmla="*/ 92202 h 119157"/>
                <a:gd name="connsiteX522" fmla="*/ 58007 w 163353"/>
                <a:gd name="connsiteY522" fmla="*/ 92202 h 119157"/>
                <a:gd name="connsiteX523" fmla="*/ 58674 w 163353"/>
                <a:gd name="connsiteY523" fmla="*/ 91916 h 119157"/>
                <a:gd name="connsiteX524" fmla="*/ 59341 w 163353"/>
                <a:gd name="connsiteY524" fmla="*/ 91916 h 119157"/>
                <a:gd name="connsiteX525" fmla="*/ 60008 w 163353"/>
                <a:gd name="connsiteY525" fmla="*/ 91250 h 119157"/>
                <a:gd name="connsiteX526" fmla="*/ 61341 w 163353"/>
                <a:gd name="connsiteY526" fmla="*/ 91250 h 119157"/>
                <a:gd name="connsiteX527" fmla="*/ 62008 w 163353"/>
                <a:gd name="connsiteY527" fmla="*/ 91535 h 119157"/>
                <a:gd name="connsiteX528" fmla="*/ 62293 w 163353"/>
                <a:gd name="connsiteY528" fmla="*/ 91250 h 119157"/>
                <a:gd name="connsiteX529" fmla="*/ 62293 w 163353"/>
                <a:gd name="connsiteY529" fmla="*/ 90583 h 119157"/>
                <a:gd name="connsiteX530" fmla="*/ 62675 w 163353"/>
                <a:gd name="connsiteY530" fmla="*/ 90583 h 119157"/>
                <a:gd name="connsiteX531" fmla="*/ 63246 w 163353"/>
                <a:gd name="connsiteY531" fmla="*/ 89630 h 119157"/>
                <a:gd name="connsiteX532" fmla="*/ 63627 w 163353"/>
                <a:gd name="connsiteY532" fmla="*/ 89630 h 119157"/>
                <a:gd name="connsiteX533" fmla="*/ 65246 w 163353"/>
                <a:gd name="connsiteY533" fmla="*/ 89916 h 119157"/>
                <a:gd name="connsiteX534" fmla="*/ 65913 w 163353"/>
                <a:gd name="connsiteY534" fmla="*/ 89916 h 119157"/>
                <a:gd name="connsiteX535" fmla="*/ 65627 w 163353"/>
                <a:gd name="connsiteY535" fmla="*/ 90297 h 119157"/>
                <a:gd name="connsiteX536" fmla="*/ 65913 w 163353"/>
                <a:gd name="connsiteY536" fmla="*/ 90868 h 119157"/>
                <a:gd name="connsiteX537" fmla="*/ 66199 w 163353"/>
                <a:gd name="connsiteY537" fmla="*/ 90297 h 119157"/>
                <a:gd name="connsiteX538" fmla="*/ 66199 w 163353"/>
                <a:gd name="connsiteY538" fmla="*/ 89916 h 119157"/>
                <a:gd name="connsiteX539" fmla="*/ 66866 w 163353"/>
                <a:gd name="connsiteY539" fmla="*/ 89249 h 119157"/>
                <a:gd name="connsiteX540" fmla="*/ 66199 w 163353"/>
                <a:gd name="connsiteY540" fmla="*/ 89249 h 119157"/>
                <a:gd name="connsiteX541" fmla="*/ 66199 w 163353"/>
                <a:gd name="connsiteY541" fmla="*/ 88582 h 119157"/>
                <a:gd name="connsiteX542" fmla="*/ 65913 w 163353"/>
                <a:gd name="connsiteY542" fmla="*/ 88297 h 119157"/>
                <a:gd name="connsiteX543" fmla="*/ 65627 w 163353"/>
                <a:gd name="connsiteY543" fmla="*/ 88297 h 119157"/>
                <a:gd name="connsiteX544" fmla="*/ 65246 w 163353"/>
                <a:gd name="connsiteY544" fmla="*/ 87916 h 119157"/>
                <a:gd name="connsiteX545" fmla="*/ 65627 w 163353"/>
                <a:gd name="connsiteY545" fmla="*/ 87344 h 119157"/>
                <a:gd name="connsiteX546" fmla="*/ 65246 w 163353"/>
                <a:gd name="connsiteY546" fmla="*/ 86963 h 119157"/>
                <a:gd name="connsiteX547" fmla="*/ 65246 w 163353"/>
                <a:gd name="connsiteY547" fmla="*/ 86678 h 119157"/>
                <a:gd name="connsiteX548" fmla="*/ 64960 w 163353"/>
                <a:gd name="connsiteY548" fmla="*/ 86296 h 119157"/>
                <a:gd name="connsiteX549" fmla="*/ 64960 w 163353"/>
                <a:gd name="connsiteY549" fmla="*/ 86011 h 119157"/>
                <a:gd name="connsiteX550" fmla="*/ 64579 w 163353"/>
                <a:gd name="connsiteY550" fmla="*/ 86011 h 119157"/>
                <a:gd name="connsiteX551" fmla="*/ 64294 w 163353"/>
                <a:gd name="connsiteY551" fmla="*/ 85630 h 119157"/>
                <a:gd name="connsiteX552" fmla="*/ 64579 w 163353"/>
                <a:gd name="connsiteY552" fmla="*/ 84677 h 119157"/>
                <a:gd name="connsiteX553" fmla="*/ 63627 w 163353"/>
                <a:gd name="connsiteY553" fmla="*/ 83725 h 119157"/>
                <a:gd name="connsiteX554" fmla="*/ 62960 w 163353"/>
                <a:gd name="connsiteY554" fmla="*/ 83725 h 119157"/>
                <a:gd name="connsiteX555" fmla="*/ 62675 w 163353"/>
                <a:gd name="connsiteY555" fmla="*/ 83058 h 119157"/>
                <a:gd name="connsiteX556" fmla="*/ 62293 w 163353"/>
                <a:gd name="connsiteY556" fmla="*/ 81725 h 119157"/>
                <a:gd name="connsiteX557" fmla="*/ 62960 w 163353"/>
                <a:gd name="connsiteY557" fmla="*/ 82391 h 119157"/>
                <a:gd name="connsiteX558" fmla="*/ 63627 w 163353"/>
                <a:gd name="connsiteY558" fmla="*/ 80772 h 119157"/>
                <a:gd name="connsiteX559" fmla="*/ 62960 w 163353"/>
                <a:gd name="connsiteY559" fmla="*/ 79439 h 119157"/>
                <a:gd name="connsiteX560" fmla="*/ 62960 w 163353"/>
                <a:gd name="connsiteY560" fmla="*/ 79057 h 119157"/>
                <a:gd name="connsiteX561" fmla="*/ 62293 w 163353"/>
                <a:gd name="connsiteY561" fmla="*/ 77438 h 119157"/>
                <a:gd name="connsiteX562" fmla="*/ 62293 w 163353"/>
                <a:gd name="connsiteY562" fmla="*/ 76486 h 119157"/>
                <a:gd name="connsiteX563" fmla="*/ 61627 w 163353"/>
                <a:gd name="connsiteY563" fmla="*/ 75533 h 119157"/>
                <a:gd name="connsiteX564" fmla="*/ 61627 w 163353"/>
                <a:gd name="connsiteY564" fmla="*/ 74200 h 119157"/>
                <a:gd name="connsiteX565" fmla="*/ 60960 w 163353"/>
                <a:gd name="connsiteY565" fmla="*/ 73819 h 119157"/>
                <a:gd name="connsiteX566" fmla="*/ 61341 w 163353"/>
                <a:gd name="connsiteY566" fmla="*/ 72200 h 119157"/>
                <a:gd name="connsiteX567" fmla="*/ 61341 w 163353"/>
                <a:gd name="connsiteY567" fmla="*/ 71533 h 119157"/>
                <a:gd name="connsiteX568" fmla="*/ 61627 w 163353"/>
                <a:gd name="connsiteY568" fmla="*/ 70199 h 119157"/>
                <a:gd name="connsiteX569" fmla="*/ 61341 w 163353"/>
                <a:gd name="connsiteY569" fmla="*/ 69914 h 119157"/>
                <a:gd name="connsiteX570" fmla="*/ 60960 w 163353"/>
                <a:gd name="connsiteY570" fmla="*/ 69914 h 119157"/>
                <a:gd name="connsiteX571" fmla="*/ 59341 w 163353"/>
                <a:gd name="connsiteY571" fmla="*/ 69247 h 119157"/>
                <a:gd name="connsiteX572" fmla="*/ 58388 w 163353"/>
                <a:gd name="connsiteY572" fmla="*/ 69247 h 119157"/>
                <a:gd name="connsiteX573" fmla="*/ 57721 w 163353"/>
                <a:gd name="connsiteY573" fmla="*/ 70199 h 119157"/>
                <a:gd name="connsiteX574" fmla="*/ 55435 w 163353"/>
                <a:gd name="connsiteY574" fmla="*/ 70199 h 119157"/>
                <a:gd name="connsiteX575" fmla="*/ 54388 w 163353"/>
                <a:gd name="connsiteY575" fmla="*/ 70866 h 119157"/>
                <a:gd name="connsiteX576" fmla="*/ 54102 w 163353"/>
                <a:gd name="connsiteY576" fmla="*/ 71247 h 119157"/>
                <a:gd name="connsiteX577" fmla="*/ 54102 w 163353"/>
                <a:gd name="connsiteY577" fmla="*/ 72200 h 119157"/>
                <a:gd name="connsiteX578" fmla="*/ 53816 w 163353"/>
                <a:gd name="connsiteY578" fmla="*/ 72866 h 119157"/>
                <a:gd name="connsiteX579" fmla="*/ 51816 w 163353"/>
                <a:gd name="connsiteY579" fmla="*/ 73533 h 119157"/>
                <a:gd name="connsiteX580" fmla="*/ 51435 w 163353"/>
                <a:gd name="connsiteY580" fmla="*/ 73819 h 119157"/>
                <a:gd name="connsiteX581" fmla="*/ 51149 w 163353"/>
                <a:gd name="connsiteY581" fmla="*/ 74866 h 119157"/>
                <a:gd name="connsiteX582" fmla="*/ 50483 w 163353"/>
                <a:gd name="connsiteY582" fmla="*/ 75152 h 119157"/>
                <a:gd name="connsiteX583" fmla="*/ 50197 w 163353"/>
                <a:gd name="connsiteY583" fmla="*/ 75533 h 119157"/>
                <a:gd name="connsiteX584" fmla="*/ 48863 w 163353"/>
                <a:gd name="connsiteY584" fmla="*/ 74866 h 119157"/>
                <a:gd name="connsiteX585" fmla="*/ 48196 w 163353"/>
                <a:gd name="connsiteY585" fmla="*/ 75152 h 119157"/>
                <a:gd name="connsiteX586" fmla="*/ 46863 w 163353"/>
                <a:gd name="connsiteY586" fmla="*/ 75533 h 119157"/>
                <a:gd name="connsiteX587" fmla="*/ 46196 w 163353"/>
                <a:gd name="connsiteY587" fmla="*/ 76486 h 119157"/>
                <a:gd name="connsiteX588" fmla="*/ 46196 w 163353"/>
                <a:gd name="connsiteY588" fmla="*/ 77153 h 119157"/>
                <a:gd name="connsiteX589" fmla="*/ 45910 w 163353"/>
                <a:gd name="connsiteY589" fmla="*/ 77819 h 119157"/>
                <a:gd name="connsiteX590" fmla="*/ 44577 w 163353"/>
                <a:gd name="connsiteY590" fmla="*/ 77438 h 119157"/>
                <a:gd name="connsiteX591" fmla="*/ 43625 w 163353"/>
                <a:gd name="connsiteY591" fmla="*/ 78486 h 119157"/>
                <a:gd name="connsiteX592" fmla="*/ 42958 w 163353"/>
                <a:gd name="connsiteY592" fmla="*/ 79439 h 119157"/>
                <a:gd name="connsiteX593" fmla="*/ 42291 w 163353"/>
                <a:gd name="connsiteY593" fmla="*/ 79057 h 119157"/>
                <a:gd name="connsiteX594" fmla="*/ 40672 w 163353"/>
                <a:gd name="connsiteY594" fmla="*/ 79057 h 119157"/>
                <a:gd name="connsiteX595" fmla="*/ 40005 w 163353"/>
                <a:gd name="connsiteY595" fmla="*/ 79439 h 119157"/>
                <a:gd name="connsiteX596" fmla="*/ 39053 w 163353"/>
                <a:gd name="connsiteY596" fmla="*/ 79057 h 119157"/>
                <a:gd name="connsiteX597" fmla="*/ 37719 w 163353"/>
                <a:gd name="connsiteY597" fmla="*/ 79724 h 119157"/>
                <a:gd name="connsiteX598" fmla="*/ 36385 w 163353"/>
                <a:gd name="connsiteY598" fmla="*/ 78772 h 119157"/>
                <a:gd name="connsiteX599" fmla="*/ 36100 w 163353"/>
                <a:gd name="connsiteY599" fmla="*/ 78772 h 119157"/>
                <a:gd name="connsiteX600" fmla="*/ 35719 w 163353"/>
                <a:gd name="connsiteY600" fmla="*/ 78486 h 119157"/>
                <a:gd name="connsiteX601" fmla="*/ 35433 w 163353"/>
                <a:gd name="connsiteY601" fmla="*/ 78486 h 119157"/>
                <a:gd name="connsiteX602" fmla="*/ 35052 w 163353"/>
                <a:gd name="connsiteY602" fmla="*/ 78772 h 119157"/>
                <a:gd name="connsiteX603" fmla="*/ 34766 w 163353"/>
                <a:gd name="connsiteY603" fmla="*/ 78772 h 119157"/>
                <a:gd name="connsiteX604" fmla="*/ 34100 w 163353"/>
                <a:gd name="connsiteY604" fmla="*/ 77819 h 119157"/>
                <a:gd name="connsiteX605" fmla="*/ 34100 w 163353"/>
                <a:gd name="connsiteY605" fmla="*/ 78105 h 119157"/>
                <a:gd name="connsiteX606" fmla="*/ 34385 w 163353"/>
                <a:gd name="connsiteY606" fmla="*/ 78486 h 119157"/>
                <a:gd name="connsiteX607" fmla="*/ 33718 w 163353"/>
                <a:gd name="connsiteY607" fmla="*/ 78486 h 119157"/>
                <a:gd name="connsiteX608" fmla="*/ 33147 w 163353"/>
                <a:gd name="connsiteY608" fmla="*/ 77819 h 119157"/>
                <a:gd name="connsiteX609" fmla="*/ 32099 w 163353"/>
                <a:gd name="connsiteY609" fmla="*/ 78486 h 119157"/>
                <a:gd name="connsiteX610" fmla="*/ 32480 w 163353"/>
                <a:gd name="connsiteY610" fmla="*/ 78105 h 119157"/>
                <a:gd name="connsiteX611" fmla="*/ 32099 w 163353"/>
                <a:gd name="connsiteY611" fmla="*/ 77819 h 119157"/>
                <a:gd name="connsiteX612" fmla="*/ 32766 w 163353"/>
                <a:gd name="connsiteY612" fmla="*/ 77153 h 119157"/>
                <a:gd name="connsiteX613" fmla="*/ 32766 w 163353"/>
                <a:gd name="connsiteY613" fmla="*/ 76771 h 119157"/>
                <a:gd name="connsiteX614" fmla="*/ 32099 w 163353"/>
                <a:gd name="connsiteY614" fmla="*/ 76771 h 119157"/>
                <a:gd name="connsiteX615" fmla="*/ 32099 w 163353"/>
                <a:gd name="connsiteY615" fmla="*/ 76486 h 119157"/>
                <a:gd name="connsiteX616" fmla="*/ 31813 w 163353"/>
                <a:gd name="connsiteY616" fmla="*/ 76486 h 119157"/>
                <a:gd name="connsiteX617" fmla="*/ 31813 w 163353"/>
                <a:gd name="connsiteY617" fmla="*/ 76105 h 119157"/>
                <a:gd name="connsiteX618" fmla="*/ 31433 w 163353"/>
                <a:gd name="connsiteY618" fmla="*/ 76105 h 119157"/>
                <a:gd name="connsiteX619" fmla="*/ 31147 w 163353"/>
                <a:gd name="connsiteY619" fmla="*/ 75152 h 119157"/>
                <a:gd name="connsiteX620" fmla="*/ 30766 w 163353"/>
                <a:gd name="connsiteY620" fmla="*/ 75533 h 119157"/>
                <a:gd name="connsiteX621" fmla="*/ 31147 w 163353"/>
                <a:gd name="connsiteY621" fmla="*/ 76105 h 119157"/>
                <a:gd name="connsiteX622" fmla="*/ 31147 w 163353"/>
                <a:gd name="connsiteY622" fmla="*/ 77153 h 119157"/>
                <a:gd name="connsiteX623" fmla="*/ 30480 w 163353"/>
                <a:gd name="connsiteY623" fmla="*/ 76486 h 119157"/>
                <a:gd name="connsiteX624" fmla="*/ 30766 w 163353"/>
                <a:gd name="connsiteY624" fmla="*/ 76486 h 119157"/>
                <a:gd name="connsiteX625" fmla="*/ 30766 w 163353"/>
                <a:gd name="connsiteY625" fmla="*/ 76105 h 119157"/>
                <a:gd name="connsiteX626" fmla="*/ 30194 w 163353"/>
                <a:gd name="connsiteY626" fmla="*/ 76105 h 119157"/>
                <a:gd name="connsiteX627" fmla="*/ 30194 w 163353"/>
                <a:gd name="connsiteY627" fmla="*/ 76771 h 119157"/>
                <a:gd name="connsiteX628" fmla="*/ 29813 w 163353"/>
                <a:gd name="connsiteY628" fmla="*/ 77153 h 119157"/>
                <a:gd name="connsiteX629" fmla="*/ 29146 w 163353"/>
                <a:gd name="connsiteY629" fmla="*/ 77153 h 119157"/>
                <a:gd name="connsiteX630" fmla="*/ 28861 w 163353"/>
                <a:gd name="connsiteY630" fmla="*/ 76105 h 119157"/>
                <a:gd name="connsiteX631" fmla="*/ 28480 w 163353"/>
                <a:gd name="connsiteY631" fmla="*/ 76105 h 119157"/>
                <a:gd name="connsiteX632" fmla="*/ 28480 w 163353"/>
                <a:gd name="connsiteY632" fmla="*/ 76771 h 119157"/>
                <a:gd name="connsiteX633" fmla="*/ 28194 w 163353"/>
                <a:gd name="connsiteY633" fmla="*/ 76486 h 119157"/>
                <a:gd name="connsiteX634" fmla="*/ 27813 w 163353"/>
                <a:gd name="connsiteY634" fmla="*/ 75819 h 119157"/>
                <a:gd name="connsiteX635" fmla="*/ 27527 w 163353"/>
                <a:gd name="connsiteY635" fmla="*/ 75819 h 119157"/>
                <a:gd name="connsiteX636" fmla="*/ 27242 w 163353"/>
                <a:gd name="connsiteY636" fmla="*/ 75152 h 119157"/>
                <a:gd name="connsiteX637" fmla="*/ 26194 w 163353"/>
                <a:gd name="connsiteY637" fmla="*/ 76105 h 119157"/>
                <a:gd name="connsiteX638" fmla="*/ 25527 w 163353"/>
                <a:gd name="connsiteY638" fmla="*/ 76486 h 119157"/>
                <a:gd name="connsiteX639" fmla="*/ 24575 w 163353"/>
                <a:gd name="connsiteY639" fmla="*/ 75819 h 119157"/>
                <a:gd name="connsiteX640" fmla="*/ 24575 w 163353"/>
                <a:gd name="connsiteY640" fmla="*/ 75533 h 119157"/>
                <a:gd name="connsiteX641" fmla="*/ 24289 w 163353"/>
                <a:gd name="connsiteY641" fmla="*/ 75152 h 119157"/>
                <a:gd name="connsiteX642" fmla="*/ 24575 w 163353"/>
                <a:gd name="connsiteY642" fmla="*/ 74866 h 119157"/>
                <a:gd name="connsiteX643" fmla="*/ 24289 w 163353"/>
                <a:gd name="connsiteY643" fmla="*/ 74200 h 119157"/>
                <a:gd name="connsiteX644" fmla="*/ 22574 w 163353"/>
                <a:gd name="connsiteY644" fmla="*/ 72866 h 119157"/>
                <a:gd name="connsiteX645" fmla="*/ 21336 w 163353"/>
                <a:gd name="connsiteY645" fmla="*/ 72580 h 119157"/>
                <a:gd name="connsiteX646" fmla="*/ 17335 w 163353"/>
                <a:gd name="connsiteY646" fmla="*/ 72580 h 119157"/>
                <a:gd name="connsiteX647" fmla="*/ 16669 w 163353"/>
                <a:gd name="connsiteY647" fmla="*/ 72866 h 119157"/>
                <a:gd name="connsiteX648" fmla="*/ 14764 w 163353"/>
                <a:gd name="connsiteY648" fmla="*/ 72580 h 119157"/>
                <a:gd name="connsiteX649" fmla="*/ 10478 w 163353"/>
                <a:gd name="connsiteY649" fmla="*/ 73533 h 119157"/>
                <a:gd name="connsiteX650" fmla="*/ 10478 w 163353"/>
                <a:gd name="connsiteY650" fmla="*/ 74486 h 119157"/>
                <a:gd name="connsiteX651" fmla="*/ 10763 w 163353"/>
                <a:gd name="connsiteY651" fmla="*/ 74200 h 119157"/>
                <a:gd name="connsiteX652" fmla="*/ 11144 w 163353"/>
                <a:gd name="connsiteY652" fmla="*/ 75533 h 119157"/>
                <a:gd name="connsiteX653" fmla="*/ 10478 w 163353"/>
                <a:gd name="connsiteY653" fmla="*/ 76486 h 119157"/>
                <a:gd name="connsiteX654" fmla="*/ 10096 w 163353"/>
                <a:gd name="connsiteY654" fmla="*/ 77153 h 119157"/>
                <a:gd name="connsiteX655" fmla="*/ 9144 w 163353"/>
                <a:gd name="connsiteY655" fmla="*/ 76771 h 119157"/>
                <a:gd name="connsiteX656" fmla="*/ 8192 w 163353"/>
                <a:gd name="connsiteY656" fmla="*/ 77819 h 119157"/>
                <a:gd name="connsiteX657" fmla="*/ 7144 w 163353"/>
                <a:gd name="connsiteY657" fmla="*/ 77819 h 119157"/>
                <a:gd name="connsiteX658" fmla="*/ 6477 w 163353"/>
                <a:gd name="connsiteY658" fmla="*/ 77153 h 119157"/>
                <a:gd name="connsiteX659" fmla="*/ 5239 w 163353"/>
                <a:gd name="connsiteY659" fmla="*/ 77153 h 119157"/>
                <a:gd name="connsiteX660" fmla="*/ 4858 w 163353"/>
                <a:gd name="connsiteY660" fmla="*/ 76771 h 119157"/>
                <a:gd name="connsiteX661" fmla="*/ 3905 w 163353"/>
                <a:gd name="connsiteY661" fmla="*/ 77438 h 119157"/>
                <a:gd name="connsiteX662" fmla="*/ 2953 w 163353"/>
                <a:gd name="connsiteY662" fmla="*/ 77153 h 119157"/>
                <a:gd name="connsiteX663" fmla="*/ 2953 w 163353"/>
                <a:gd name="connsiteY663" fmla="*/ 76486 h 119157"/>
                <a:gd name="connsiteX664" fmla="*/ 3238 w 163353"/>
                <a:gd name="connsiteY664" fmla="*/ 76105 h 119157"/>
                <a:gd name="connsiteX665" fmla="*/ 3238 w 163353"/>
                <a:gd name="connsiteY665" fmla="*/ 75152 h 119157"/>
                <a:gd name="connsiteX666" fmla="*/ 2953 w 163353"/>
                <a:gd name="connsiteY666" fmla="*/ 75819 h 119157"/>
                <a:gd name="connsiteX667" fmla="*/ 2572 w 163353"/>
                <a:gd name="connsiteY667" fmla="*/ 75533 h 119157"/>
                <a:gd name="connsiteX668" fmla="*/ 3238 w 163353"/>
                <a:gd name="connsiteY668" fmla="*/ 74866 h 119157"/>
                <a:gd name="connsiteX669" fmla="*/ 3238 w 163353"/>
                <a:gd name="connsiteY669" fmla="*/ 74200 h 119157"/>
                <a:gd name="connsiteX670" fmla="*/ 3524 w 163353"/>
                <a:gd name="connsiteY670" fmla="*/ 73819 h 119157"/>
                <a:gd name="connsiteX671" fmla="*/ 3524 w 163353"/>
                <a:gd name="connsiteY671" fmla="*/ 73152 h 119157"/>
                <a:gd name="connsiteX672" fmla="*/ 2953 w 163353"/>
                <a:gd name="connsiteY672" fmla="*/ 72200 h 119157"/>
                <a:gd name="connsiteX673" fmla="*/ 2572 w 163353"/>
                <a:gd name="connsiteY673" fmla="*/ 70866 h 119157"/>
                <a:gd name="connsiteX674" fmla="*/ 1619 w 163353"/>
                <a:gd name="connsiteY674" fmla="*/ 70866 h 119157"/>
                <a:gd name="connsiteX675" fmla="*/ 0 w 163353"/>
                <a:gd name="connsiteY675" fmla="*/ 69628 h 119157"/>
                <a:gd name="connsiteX676" fmla="*/ 953 w 163353"/>
                <a:gd name="connsiteY676" fmla="*/ 68580 h 119157"/>
                <a:gd name="connsiteX677" fmla="*/ 2572 w 163353"/>
                <a:gd name="connsiteY677" fmla="*/ 68294 h 119157"/>
                <a:gd name="connsiteX678" fmla="*/ 3905 w 163353"/>
                <a:gd name="connsiteY678" fmla="*/ 68294 h 119157"/>
                <a:gd name="connsiteX679" fmla="*/ 4572 w 163353"/>
                <a:gd name="connsiteY679" fmla="*/ 67913 h 119157"/>
                <a:gd name="connsiteX680" fmla="*/ 5905 w 163353"/>
                <a:gd name="connsiteY680" fmla="*/ 66294 h 119157"/>
                <a:gd name="connsiteX681" fmla="*/ 5525 w 163353"/>
                <a:gd name="connsiteY681" fmla="*/ 66008 h 119157"/>
                <a:gd name="connsiteX682" fmla="*/ 5905 w 163353"/>
                <a:gd name="connsiteY682" fmla="*/ 65627 h 119157"/>
                <a:gd name="connsiteX683" fmla="*/ 6191 w 163353"/>
                <a:gd name="connsiteY683" fmla="*/ 65627 h 119157"/>
                <a:gd name="connsiteX684" fmla="*/ 8192 w 163353"/>
                <a:gd name="connsiteY684" fmla="*/ 64008 h 119157"/>
                <a:gd name="connsiteX685" fmla="*/ 10096 w 163353"/>
                <a:gd name="connsiteY685" fmla="*/ 62008 h 119157"/>
                <a:gd name="connsiteX686" fmla="*/ 10478 w 163353"/>
                <a:gd name="connsiteY686" fmla="*/ 62008 h 119157"/>
                <a:gd name="connsiteX687" fmla="*/ 10096 w 163353"/>
                <a:gd name="connsiteY687" fmla="*/ 61341 h 119157"/>
                <a:gd name="connsiteX688" fmla="*/ 10478 w 163353"/>
                <a:gd name="connsiteY688" fmla="*/ 60769 h 119157"/>
                <a:gd name="connsiteX689" fmla="*/ 11144 w 163353"/>
                <a:gd name="connsiteY689" fmla="*/ 59722 h 119157"/>
                <a:gd name="connsiteX690" fmla="*/ 10478 w 163353"/>
                <a:gd name="connsiteY690" fmla="*/ 59436 h 119157"/>
                <a:gd name="connsiteX691" fmla="*/ 10096 w 163353"/>
                <a:gd name="connsiteY691" fmla="*/ 59436 h 119157"/>
                <a:gd name="connsiteX692" fmla="*/ 10478 w 163353"/>
                <a:gd name="connsiteY692" fmla="*/ 57436 h 119157"/>
                <a:gd name="connsiteX693" fmla="*/ 10763 w 163353"/>
                <a:gd name="connsiteY693" fmla="*/ 57150 h 119157"/>
                <a:gd name="connsiteX694" fmla="*/ 10763 w 163353"/>
                <a:gd name="connsiteY694" fmla="*/ 56769 h 119157"/>
                <a:gd name="connsiteX695" fmla="*/ 11144 w 163353"/>
                <a:gd name="connsiteY695" fmla="*/ 56483 h 119157"/>
                <a:gd name="connsiteX696" fmla="*/ 10763 w 163353"/>
                <a:gd name="connsiteY696" fmla="*/ 55435 h 119157"/>
                <a:gd name="connsiteX697" fmla="*/ 11144 w 163353"/>
                <a:gd name="connsiteY697" fmla="*/ 55150 h 119157"/>
                <a:gd name="connsiteX698" fmla="*/ 13049 w 163353"/>
                <a:gd name="connsiteY698" fmla="*/ 54197 h 119157"/>
                <a:gd name="connsiteX699" fmla="*/ 12763 w 163353"/>
                <a:gd name="connsiteY699" fmla="*/ 53530 h 119157"/>
                <a:gd name="connsiteX700" fmla="*/ 12383 w 163353"/>
                <a:gd name="connsiteY700" fmla="*/ 53816 h 119157"/>
                <a:gd name="connsiteX701" fmla="*/ 11430 w 163353"/>
                <a:gd name="connsiteY701" fmla="*/ 53150 h 119157"/>
                <a:gd name="connsiteX702" fmla="*/ 12097 w 163353"/>
                <a:gd name="connsiteY702" fmla="*/ 52483 h 119157"/>
                <a:gd name="connsiteX703" fmla="*/ 12383 w 163353"/>
                <a:gd name="connsiteY703" fmla="*/ 51911 h 119157"/>
                <a:gd name="connsiteX704" fmla="*/ 12383 w 163353"/>
                <a:gd name="connsiteY704" fmla="*/ 49530 h 119157"/>
                <a:gd name="connsiteX705" fmla="*/ 12763 w 163353"/>
                <a:gd name="connsiteY705" fmla="*/ 48958 h 119157"/>
                <a:gd name="connsiteX706" fmla="*/ 13049 w 163353"/>
                <a:gd name="connsiteY706" fmla="*/ 47911 h 119157"/>
                <a:gd name="connsiteX707" fmla="*/ 14097 w 163353"/>
                <a:gd name="connsiteY707" fmla="*/ 47244 h 119157"/>
                <a:gd name="connsiteX708" fmla="*/ 14383 w 163353"/>
                <a:gd name="connsiteY708" fmla="*/ 46958 h 119157"/>
                <a:gd name="connsiteX709" fmla="*/ 13430 w 163353"/>
                <a:gd name="connsiteY709" fmla="*/ 46006 h 119157"/>
                <a:gd name="connsiteX710" fmla="*/ 13049 w 163353"/>
                <a:gd name="connsiteY710" fmla="*/ 46291 h 119157"/>
                <a:gd name="connsiteX711" fmla="*/ 12763 w 163353"/>
                <a:gd name="connsiteY711" fmla="*/ 46006 h 119157"/>
                <a:gd name="connsiteX712" fmla="*/ 12383 w 163353"/>
                <a:gd name="connsiteY712" fmla="*/ 46291 h 119157"/>
                <a:gd name="connsiteX713" fmla="*/ 11811 w 163353"/>
                <a:gd name="connsiteY713" fmla="*/ 45625 h 119157"/>
                <a:gd name="connsiteX714" fmla="*/ 13049 w 163353"/>
                <a:gd name="connsiteY714" fmla="*/ 45339 h 119157"/>
                <a:gd name="connsiteX715" fmla="*/ 15050 w 163353"/>
                <a:gd name="connsiteY715" fmla="*/ 44672 h 119157"/>
                <a:gd name="connsiteX716" fmla="*/ 15335 w 163353"/>
                <a:gd name="connsiteY716" fmla="*/ 43625 h 119157"/>
                <a:gd name="connsiteX717" fmla="*/ 17050 w 163353"/>
                <a:gd name="connsiteY717" fmla="*/ 42958 h 119157"/>
                <a:gd name="connsiteX718" fmla="*/ 18955 w 163353"/>
                <a:gd name="connsiteY718" fmla="*/ 42672 h 119157"/>
                <a:gd name="connsiteX719" fmla="*/ 20955 w 163353"/>
                <a:gd name="connsiteY719" fmla="*/ 42005 h 119157"/>
                <a:gd name="connsiteX720" fmla="*/ 21622 w 163353"/>
                <a:gd name="connsiteY720" fmla="*/ 41053 h 119157"/>
                <a:gd name="connsiteX721" fmla="*/ 22288 w 163353"/>
                <a:gd name="connsiteY721" fmla="*/ 40672 h 119157"/>
                <a:gd name="connsiteX722" fmla="*/ 22955 w 163353"/>
                <a:gd name="connsiteY722" fmla="*/ 40005 h 119157"/>
                <a:gd name="connsiteX723" fmla="*/ 23908 w 163353"/>
                <a:gd name="connsiteY723" fmla="*/ 39719 h 119157"/>
                <a:gd name="connsiteX724" fmla="*/ 23622 w 163353"/>
                <a:gd name="connsiteY724" fmla="*/ 38767 h 119157"/>
                <a:gd name="connsiteX725" fmla="*/ 24289 w 163353"/>
                <a:gd name="connsiteY725" fmla="*/ 38100 h 119157"/>
                <a:gd name="connsiteX726" fmla="*/ 24289 w 163353"/>
                <a:gd name="connsiteY726" fmla="*/ 36766 h 119157"/>
                <a:gd name="connsiteX727" fmla="*/ 24860 w 163353"/>
                <a:gd name="connsiteY727" fmla="*/ 36100 h 119157"/>
                <a:gd name="connsiteX728" fmla="*/ 27527 w 163353"/>
                <a:gd name="connsiteY728" fmla="*/ 35147 h 119157"/>
                <a:gd name="connsiteX729" fmla="*/ 28194 w 163353"/>
                <a:gd name="connsiteY729" fmla="*/ 34480 h 119157"/>
                <a:gd name="connsiteX730" fmla="*/ 28480 w 163353"/>
                <a:gd name="connsiteY730" fmla="*/ 33814 h 119157"/>
                <a:gd name="connsiteX731" fmla="*/ 28861 w 163353"/>
                <a:gd name="connsiteY731" fmla="*/ 33528 h 119157"/>
                <a:gd name="connsiteX732" fmla="*/ 28861 w 163353"/>
                <a:gd name="connsiteY732" fmla="*/ 32480 h 119157"/>
                <a:gd name="connsiteX733" fmla="*/ 29528 w 163353"/>
                <a:gd name="connsiteY733" fmla="*/ 31528 h 119157"/>
                <a:gd name="connsiteX734" fmla="*/ 30480 w 163353"/>
                <a:gd name="connsiteY734" fmla="*/ 31528 h 119157"/>
                <a:gd name="connsiteX735" fmla="*/ 31813 w 163353"/>
                <a:gd name="connsiteY735" fmla="*/ 32480 h 119157"/>
                <a:gd name="connsiteX736" fmla="*/ 34385 w 163353"/>
                <a:gd name="connsiteY736" fmla="*/ 32861 h 119157"/>
                <a:gd name="connsiteX737" fmla="*/ 35052 w 163353"/>
                <a:gd name="connsiteY737" fmla="*/ 33147 h 119157"/>
                <a:gd name="connsiteX738" fmla="*/ 35719 w 163353"/>
                <a:gd name="connsiteY738" fmla="*/ 32861 h 119157"/>
                <a:gd name="connsiteX739" fmla="*/ 36671 w 163353"/>
                <a:gd name="connsiteY739" fmla="*/ 32194 h 119157"/>
                <a:gd name="connsiteX740" fmla="*/ 37338 w 163353"/>
                <a:gd name="connsiteY740" fmla="*/ 32480 h 119157"/>
                <a:gd name="connsiteX741" fmla="*/ 38005 w 163353"/>
                <a:gd name="connsiteY741" fmla="*/ 32480 h 119157"/>
                <a:gd name="connsiteX742" fmla="*/ 38671 w 163353"/>
                <a:gd name="connsiteY742" fmla="*/ 32194 h 119157"/>
                <a:gd name="connsiteX743" fmla="*/ 39053 w 163353"/>
                <a:gd name="connsiteY743" fmla="*/ 32194 h 119157"/>
                <a:gd name="connsiteX744" fmla="*/ 39624 w 163353"/>
                <a:gd name="connsiteY744" fmla="*/ 31147 h 119157"/>
                <a:gd name="connsiteX745" fmla="*/ 40291 w 163353"/>
                <a:gd name="connsiteY745" fmla="*/ 30575 h 119157"/>
                <a:gd name="connsiteX746" fmla="*/ 40672 w 163353"/>
                <a:gd name="connsiteY746" fmla="*/ 29242 h 119157"/>
                <a:gd name="connsiteX747" fmla="*/ 41624 w 163353"/>
                <a:gd name="connsiteY747" fmla="*/ 28194 h 119157"/>
                <a:gd name="connsiteX748" fmla="*/ 41624 w 163353"/>
                <a:gd name="connsiteY748" fmla="*/ 27622 h 119157"/>
                <a:gd name="connsiteX749" fmla="*/ 42005 w 163353"/>
                <a:gd name="connsiteY749" fmla="*/ 27622 h 119157"/>
                <a:gd name="connsiteX750" fmla="*/ 42005 w 163353"/>
                <a:gd name="connsiteY750" fmla="*/ 26575 h 119157"/>
                <a:gd name="connsiteX751" fmla="*/ 42958 w 163353"/>
                <a:gd name="connsiteY751" fmla="*/ 26289 h 119157"/>
                <a:gd name="connsiteX752" fmla="*/ 43243 w 163353"/>
                <a:gd name="connsiteY752" fmla="*/ 26289 h 119157"/>
                <a:gd name="connsiteX753" fmla="*/ 44577 w 163353"/>
                <a:gd name="connsiteY753" fmla="*/ 25908 h 119157"/>
                <a:gd name="connsiteX754" fmla="*/ 44577 w 163353"/>
                <a:gd name="connsiteY754" fmla="*/ 25908 h 11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</a:cxnLst>
              <a:rect l="l" t="t" r="r" b="b"/>
              <a:pathLst>
                <a:path w="163353" h="119157">
                  <a:moveTo>
                    <a:pt x="44577" y="25908"/>
                  </a:moveTo>
                  <a:lnTo>
                    <a:pt x="43910" y="26956"/>
                  </a:lnTo>
                  <a:lnTo>
                    <a:pt x="44958" y="28194"/>
                  </a:lnTo>
                  <a:lnTo>
                    <a:pt x="44577" y="28575"/>
                  </a:lnTo>
                  <a:lnTo>
                    <a:pt x="44958" y="29527"/>
                  </a:lnTo>
                  <a:lnTo>
                    <a:pt x="44958" y="30861"/>
                  </a:lnTo>
                  <a:lnTo>
                    <a:pt x="45244" y="31813"/>
                  </a:lnTo>
                  <a:lnTo>
                    <a:pt x="45244" y="32480"/>
                  </a:lnTo>
                  <a:lnTo>
                    <a:pt x="46863" y="32861"/>
                  </a:lnTo>
                  <a:lnTo>
                    <a:pt x="47244" y="32861"/>
                  </a:lnTo>
                  <a:lnTo>
                    <a:pt x="47530" y="33147"/>
                  </a:lnTo>
                  <a:lnTo>
                    <a:pt x="47244" y="34100"/>
                  </a:lnTo>
                  <a:lnTo>
                    <a:pt x="47244" y="35147"/>
                  </a:lnTo>
                  <a:lnTo>
                    <a:pt x="47530" y="35814"/>
                  </a:lnTo>
                  <a:lnTo>
                    <a:pt x="47911" y="37052"/>
                  </a:lnTo>
                  <a:lnTo>
                    <a:pt x="48196" y="37052"/>
                  </a:lnTo>
                  <a:lnTo>
                    <a:pt x="48482" y="37433"/>
                  </a:lnTo>
                  <a:lnTo>
                    <a:pt x="49530" y="37433"/>
                  </a:lnTo>
                  <a:lnTo>
                    <a:pt x="49530" y="37719"/>
                  </a:lnTo>
                  <a:lnTo>
                    <a:pt x="51435" y="37052"/>
                  </a:lnTo>
                  <a:lnTo>
                    <a:pt x="53435" y="37052"/>
                  </a:lnTo>
                  <a:lnTo>
                    <a:pt x="54102" y="36766"/>
                  </a:lnTo>
                  <a:lnTo>
                    <a:pt x="54769" y="37052"/>
                  </a:lnTo>
                  <a:lnTo>
                    <a:pt x="57721" y="37052"/>
                  </a:lnTo>
                  <a:lnTo>
                    <a:pt x="58007" y="36481"/>
                  </a:lnTo>
                  <a:lnTo>
                    <a:pt x="60293" y="36481"/>
                  </a:lnTo>
                  <a:lnTo>
                    <a:pt x="60674" y="36100"/>
                  </a:lnTo>
                  <a:lnTo>
                    <a:pt x="61627" y="35814"/>
                  </a:lnTo>
                  <a:lnTo>
                    <a:pt x="61627" y="35433"/>
                  </a:lnTo>
                  <a:lnTo>
                    <a:pt x="62293" y="35814"/>
                  </a:lnTo>
                  <a:lnTo>
                    <a:pt x="63246" y="36100"/>
                  </a:lnTo>
                  <a:lnTo>
                    <a:pt x="64579" y="35433"/>
                  </a:lnTo>
                  <a:lnTo>
                    <a:pt x="66199" y="35433"/>
                  </a:lnTo>
                  <a:lnTo>
                    <a:pt x="66199" y="34480"/>
                  </a:lnTo>
                  <a:lnTo>
                    <a:pt x="65246" y="34480"/>
                  </a:lnTo>
                  <a:lnTo>
                    <a:pt x="65246" y="33814"/>
                  </a:lnTo>
                  <a:lnTo>
                    <a:pt x="65627" y="32480"/>
                  </a:lnTo>
                  <a:lnTo>
                    <a:pt x="65913" y="32194"/>
                  </a:lnTo>
                  <a:lnTo>
                    <a:pt x="67532" y="31813"/>
                  </a:lnTo>
                  <a:lnTo>
                    <a:pt x="67913" y="31813"/>
                  </a:lnTo>
                  <a:lnTo>
                    <a:pt x="70485" y="32861"/>
                  </a:lnTo>
                  <a:lnTo>
                    <a:pt x="71152" y="31813"/>
                  </a:lnTo>
                  <a:lnTo>
                    <a:pt x="72485" y="30575"/>
                  </a:lnTo>
                  <a:lnTo>
                    <a:pt x="73152" y="30861"/>
                  </a:lnTo>
                  <a:lnTo>
                    <a:pt x="73438" y="30575"/>
                  </a:lnTo>
                  <a:lnTo>
                    <a:pt x="75057" y="31147"/>
                  </a:lnTo>
                  <a:lnTo>
                    <a:pt x="76105" y="30861"/>
                  </a:lnTo>
                  <a:lnTo>
                    <a:pt x="76771" y="30575"/>
                  </a:lnTo>
                  <a:lnTo>
                    <a:pt x="77724" y="30861"/>
                  </a:lnTo>
                  <a:lnTo>
                    <a:pt x="78676" y="30861"/>
                  </a:lnTo>
                  <a:lnTo>
                    <a:pt x="80010" y="29527"/>
                  </a:lnTo>
                  <a:lnTo>
                    <a:pt x="80677" y="29242"/>
                  </a:lnTo>
                  <a:lnTo>
                    <a:pt x="80010" y="28575"/>
                  </a:lnTo>
                  <a:lnTo>
                    <a:pt x="80010" y="28194"/>
                  </a:lnTo>
                  <a:lnTo>
                    <a:pt x="79724" y="27622"/>
                  </a:lnTo>
                  <a:lnTo>
                    <a:pt x="79058" y="27908"/>
                  </a:lnTo>
                  <a:lnTo>
                    <a:pt x="77724" y="27908"/>
                  </a:lnTo>
                  <a:lnTo>
                    <a:pt x="76771" y="26575"/>
                  </a:lnTo>
                  <a:lnTo>
                    <a:pt x="77057" y="26289"/>
                  </a:lnTo>
                  <a:lnTo>
                    <a:pt x="76771" y="25241"/>
                  </a:lnTo>
                  <a:lnTo>
                    <a:pt x="77057" y="24670"/>
                  </a:lnTo>
                  <a:lnTo>
                    <a:pt x="77724" y="22955"/>
                  </a:lnTo>
                  <a:lnTo>
                    <a:pt x="77724" y="21336"/>
                  </a:lnTo>
                  <a:lnTo>
                    <a:pt x="78010" y="21336"/>
                  </a:lnTo>
                  <a:lnTo>
                    <a:pt x="78010" y="20669"/>
                  </a:lnTo>
                  <a:lnTo>
                    <a:pt x="77724" y="20669"/>
                  </a:lnTo>
                  <a:lnTo>
                    <a:pt x="78010" y="20383"/>
                  </a:lnTo>
                  <a:lnTo>
                    <a:pt x="77724" y="19336"/>
                  </a:lnTo>
                  <a:lnTo>
                    <a:pt x="78676" y="18383"/>
                  </a:lnTo>
                  <a:lnTo>
                    <a:pt x="79724" y="16097"/>
                  </a:lnTo>
                  <a:lnTo>
                    <a:pt x="80391" y="15430"/>
                  </a:lnTo>
                  <a:lnTo>
                    <a:pt x="80010" y="15145"/>
                  </a:lnTo>
                  <a:lnTo>
                    <a:pt x="79724" y="14478"/>
                  </a:lnTo>
                  <a:lnTo>
                    <a:pt x="79343" y="14097"/>
                  </a:lnTo>
                  <a:lnTo>
                    <a:pt x="79343" y="13811"/>
                  </a:lnTo>
                  <a:lnTo>
                    <a:pt x="80963" y="12859"/>
                  </a:lnTo>
                  <a:lnTo>
                    <a:pt x="81629" y="12478"/>
                  </a:lnTo>
                  <a:lnTo>
                    <a:pt x="82296" y="12859"/>
                  </a:lnTo>
                  <a:lnTo>
                    <a:pt x="84582" y="12192"/>
                  </a:lnTo>
                  <a:lnTo>
                    <a:pt x="84963" y="12478"/>
                  </a:lnTo>
                  <a:lnTo>
                    <a:pt x="85630" y="12478"/>
                  </a:lnTo>
                  <a:lnTo>
                    <a:pt x="86582" y="11525"/>
                  </a:lnTo>
                  <a:lnTo>
                    <a:pt x="86868" y="11811"/>
                  </a:lnTo>
                  <a:lnTo>
                    <a:pt x="88583" y="10477"/>
                  </a:lnTo>
                  <a:lnTo>
                    <a:pt x="88583" y="9906"/>
                  </a:lnTo>
                  <a:lnTo>
                    <a:pt x="89535" y="9525"/>
                  </a:lnTo>
                  <a:lnTo>
                    <a:pt x="90868" y="8572"/>
                  </a:lnTo>
                  <a:lnTo>
                    <a:pt x="91535" y="7525"/>
                  </a:lnTo>
                  <a:lnTo>
                    <a:pt x="91821" y="7525"/>
                  </a:lnTo>
                  <a:lnTo>
                    <a:pt x="92774" y="7906"/>
                  </a:lnTo>
                  <a:lnTo>
                    <a:pt x="93440" y="7525"/>
                  </a:lnTo>
                  <a:lnTo>
                    <a:pt x="94107" y="6286"/>
                  </a:lnTo>
                  <a:lnTo>
                    <a:pt x="94774" y="5620"/>
                  </a:lnTo>
                  <a:lnTo>
                    <a:pt x="95441" y="1333"/>
                  </a:lnTo>
                  <a:lnTo>
                    <a:pt x="95726" y="1333"/>
                  </a:lnTo>
                  <a:lnTo>
                    <a:pt x="95726" y="0"/>
                  </a:lnTo>
                  <a:lnTo>
                    <a:pt x="96107" y="381"/>
                  </a:lnTo>
                  <a:lnTo>
                    <a:pt x="97726" y="0"/>
                  </a:lnTo>
                  <a:lnTo>
                    <a:pt x="98108" y="381"/>
                  </a:lnTo>
                  <a:lnTo>
                    <a:pt x="99060" y="667"/>
                  </a:lnTo>
                  <a:lnTo>
                    <a:pt x="100393" y="667"/>
                  </a:lnTo>
                  <a:lnTo>
                    <a:pt x="100679" y="1048"/>
                  </a:lnTo>
                  <a:lnTo>
                    <a:pt x="100679" y="2667"/>
                  </a:lnTo>
                  <a:lnTo>
                    <a:pt x="101632" y="2667"/>
                  </a:lnTo>
                  <a:lnTo>
                    <a:pt x="102299" y="2953"/>
                  </a:lnTo>
                  <a:lnTo>
                    <a:pt x="102299" y="3619"/>
                  </a:lnTo>
                  <a:lnTo>
                    <a:pt x="102965" y="3619"/>
                  </a:lnTo>
                  <a:lnTo>
                    <a:pt x="104299" y="4572"/>
                  </a:lnTo>
                  <a:lnTo>
                    <a:pt x="104299" y="4953"/>
                  </a:lnTo>
                  <a:lnTo>
                    <a:pt x="104966" y="5905"/>
                  </a:lnTo>
                  <a:lnTo>
                    <a:pt x="104680" y="6286"/>
                  </a:lnTo>
                  <a:lnTo>
                    <a:pt x="104680" y="7525"/>
                  </a:lnTo>
                  <a:lnTo>
                    <a:pt x="104299" y="7525"/>
                  </a:lnTo>
                  <a:lnTo>
                    <a:pt x="104680" y="8191"/>
                  </a:lnTo>
                  <a:lnTo>
                    <a:pt x="104966" y="8191"/>
                  </a:lnTo>
                  <a:lnTo>
                    <a:pt x="104680" y="8858"/>
                  </a:lnTo>
                  <a:lnTo>
                    <a:pt x="104680" y="13144"/>
                  </a:lnTo>
                  <a:lnTo>
                    <a:pt x="104013" y="13811"/>
                  </a:lnTo>
                  <a:lnTo>
                    <a:pt x="103346" y="13811"/>
                  </a:lnTo>
                  <a:lnTo>
                    <a:pt x="103346" y="14097"/>
                  </a:lnTo>
                  <a:lnTo>
                    <a:pt x="102965" y="14478"/>
                  </a:lnTo>
                  <a:lnTo>
                    <a:pt x="103346" y="15145"/>
                  </a:lnTo>
                  <a:lnTo>
                    <a:pt x="103346" y="15811"/>
                  </a:lnTo>
                  <a:lnTo>
                    <a:pt x="102965" y="16097"/>
                  </a:lnTo>
                  <a:lnTo>
                    <a:pt x="102679" y="15811"/>
                  </a:lnTo>
                  <a:lnTo>
                    <a:pt x="102299" y="15811"/>
                  </a:lnTo>
                  <a:lnTo>
                    <a:pt x="102679" y="16383"/>
                  </a:lnTo>
                  <a:lnTo>
                    <a:pt x="102299" y="17716"/>
                  </a:lnTo>
                  <a:lnTo>
                    <a:pt x="102013" y="17716"/>
                  </a:lnTo>
                  <a:lnTo>
                    <a:pt x="102679" y="18097"/>
                  </a:lnTo>
                  <a:lnTo>
                    <a:pt x="102299" y="18764"/>
                  </a:lnTo>
                  <a:lnTo>
                    <a:pt x="102965" y="19050"/>
                  </a:lnTo>
                  <a:lnTo>
                    <a:pt x="102965" y="19717"/>
                  </a:lnTo>
                  <a:lnTo>
                    <a:pt x="103346" y="20383"/>
                  </a:lnTo>
                  <a:lnTo>
                    <a:pt x="104013" y="20669"/>
                  </a:lnTo>
                  <a:lnTo>
                    <a:pt x="104680" y="20383"/>
                  </a:lnTo>
                  <a:lnTo>
                    <a:pt x="104966" y="21050"/>
                  </a:lnTo>
                  <a:lnTo>
                    <a:pt x="105632" y="21050"/>
                  </a:lnTo>
                  <a:lnTo>
                    <a:pt x="106299" y="21336"/>
                  </a:lnTo>
                  <a:lnTo>
                    <a:pt x="106299" y="22003"/>
                  </a:lnTo>
                  <a:lnTo>
                    <a:pt x="106966" y="22288"/>
                  </a:lnTo>
                  <a:lnTo>
                    <a:pt x="106585" y="22955"/>
                  </a:lnTo>
                  <a:lnTo>
                    <a:pt x="106966" y="22955"/>
                  </a:lnTo>
                  <a:lnTo>
                    <a:pt x="107251" y="23622"/>
                  </a:lnTo>
                  <a:lnTo>
                    <a:pt x="107251" y="24670"/>
                  </a:lnTo>
                  <a:lnTo>
                    <a:pt x="107633" y="24670"/>
                  </a:lnTo>
                  <a:lnTo>
                    <a:pt x="108204" y="24003"/>
                  </a:lnTo>
                  <a:lnTo>
                    <a:pt x="108585" y="24289"/>
                  </a:lnTo>
                  <a:lnTo>
                    <a:pt x="109252" y="24670"/>
                  </a:lnTo>
                  <a:lnTo>
                    <a:pt x="109252" y="24289"/>
                  </a:lnTo>
                  <a:lnTo>
                    <a:pt x="110585" y="24289"/>
                  </a:lnTo>
                  <a:lnTo>
                    <a:pt x="111538" y="23622"/>
                  </a:lnTo>
                  <a:lnTo>
                    <a:pt x="113157" y="23336"/>
                  </a:lnTo>
                  <a:lnTo>
                    <a:pt x="113538" y="22955"/>
                  </a:lnTo>
                  <a:lnTo>
                    <a:pt x="113538" y="22669"/>
                  </a:lnTo>
                  <a:lnTo>
                    <a:pt x="114491" y="23336"/>
                  </a:lnTo>
                  <a:lnTo>
                    <a:pt x="115824" y="23622"/>
                  </a:lnTo>
                  <a:lnTo>
                    <a:pt x="116110" y="23622"/>
                  </a:lnTo>
                  <a:lnTo>
                    <a:pt x="116776" y="24003"/>
                  </a:lnTo>
                  <a:lnTo>
                    <a:pt x="119063" y="23622"/>
                  </a:lnTo>
                  <a:lnTo>
                    <a:pt x="119729" y="23622"/>
                  </a:lnTo>
                  <a:lnTo>
                    <a:pt x="119729" y="24003"/>
                  </a:lnTo>
                  <a:lnTo>
                    <a:pt x="121349" y="22669"/>
                  </a:lnTo>
                  <a:lnTo>
                    <a:pt x="122968" y="22669"/>
                  </a:lnTo>
                  <a:lnTo>
                    <a:pt x="124016" y="22955"/>
                  </a:lnTo>
                  <a:lnTo>
                    <a:pt x="124301" y="22669"/>
                  </a:lnTo>
                  <a:lnTo>
                    <a:pt x="124682" y="22955"/>
                  </a:lnTo>
                  <a:lnTo>
                    <a:pt x="126968" y="23336"/>
                  </a:lnTo>
                  <a:lnTo>
                    <a:pt x="129540" y="22288"/>
                  </a:lnTo>
                  <a:lnTo>
                    <a:pt x="130874" y="21717"/>
                  </a:lnTo>
                  <a:lnTo>
                    <a:pt x="131540" y="21050"/>
                  </a:lnTo>
                  <a:lnTo>
                    <a:pt x="131540" y="19717"/>
                  </a:lnTo>
                  <a:lnTo>
                    <a:pt x="132493" y="19336"/>
                  </a:lnTo>
                  <a:lnTo>
                    <a:pt x="133826" y="18764"/>
                  </a:lnTo>
                  <a:lnTo>
                    <a:pt x="138398" y="22003"/>
                  </a:lnTo>
                  <a:lnTo>
                    <a:pt x="140113" y="22003"/>
                  </a:lnTo>
                  <a:lnTo>
                    <a:pt x="142018" y="21717"/>
                  </a:lnTo>
                  <a:lnTo>
                    <a:pt x="142018" y="22955"/>
                  </a:lnTo>
                  <a:lnTo>
                    <a:pt x="142684" y="24670"/>
                  </a:lnTo>
                  <a:lnTo>
                    <a:pt x="143351" y="24670"/>
                  </a:lnTo>
                  <a:lnTo>
                    <a:pt x="144018" y="25622"/>
                  </a:lnTo>
                  <a:lnTo>
                    <a:pt x="145637" y="25622"/>
                  </a:lnTo>
                  <a:lnTo>
                    <a:pt x="146018" y="26289"/>
                  </a:lnTo>
                  <a:lnTo>
                    <a:pt x="146018" y="26575"/>
                  </a:lnTo>
                  <a:lnTo>
                    <a:pt x="146304" y="26956"/>
                  </a:lnTo>
                  <a:lnTo>
                    <a:pt x="146304" y="27622"/>
                  </a:lnTo>
                  <a:lnTo>
                    <a:pt x="146590" y="28194"/>
                  </a:lnTo>
                  <a:lnTo>
                    <a:pt x="146590" y="28575"/>
                  </a:lnTo>
                  <a:lnTo>
                    <a:pt x="146018" y="28861"/>
                  </a:lnTo>
                  <a:lnTo>
                    <a:pt x="145637" y="29242"/>
                  </a:lnTo>
                  <a:lnTo>
                    <a:pt x="146304" y="29527"/>
                  </a:lnTo>
                  <a:lnTo>
                    <a:pt x="146590" y="30194"/>
                  </a:lnTo>
                  <a:lnTo>
                    <a:pt x="146971" y="30575"/>
                  </a:lnTo>
                  <a:lnTo>
                    <a:pt x="146971" y="29908"/>
                  </a:lnTo>
                  <a:lnTo>
                    <a:pt x="147638" y="29527"/>
                  </a:lnTo>
                  <a:lnTo>
                    <a:pt x="147923" y="29527"/>
                  </a:lnTo>
                  <a:lnTo>
                    <a:pt x="148304" y="29908"/>
                  </a:lnTo>
                  <a:lnTo>
                    <a:pt x="147923" y="30575"/>
                  </a:lnTo>
                  <a:lnTo>
                    <a:pt x="147256" y="30861"/>
                  </a:lnTo>
                  <a:lnTo>
                    <a:pt x="146971" y="30575"/>
                  </a:lnTo>
                  <a:lnTo>
                    <a:pt x="146590" y="30575"/>
                  </a:lnTo>
                  <a:lnTo>
                    <a:pt x="146018" y="31147"/>
                  </a:lnTo>
                  <a:lnTo>
                    <a:pt x="146304" y="31147"/>
                  </a:lnTo>
                  <a:lnTo>
                    <a:pt x="146590" y="32194"/>
                  </a:lnTo>
                  <a:lnTo>
                    <a:pt x="146971" y="32480"/>
                  </a:lnTo>
                  <a:lnTo>
                    <a:pt x="147256" y="33147"/>
                  </a:lnTo>
                  <a:lnTo>
                    <a:pt x="147638" y="33147"/>
                  </a:lnTo>
                  <a:lnTo>
                    <a:pt x="147638" y="33528"/>
                  </a:lnTo>
                  <a:lnTo>
                    <a:pt x="148304" y="33147"/>
                  </a:lnTo>
                  <a:lnTo>
                    <a:pt x="148304" y="33814"/>
                  </a:lnTo>
                  <a:lnTo>
                    <a:pt x="149924" y="34100"/>
                  </a:lnTo>
                  <a:lnTo>
                    <a:pt x="150209" y="34480"/>
                  </a:lnTo>
                  <a:lnTo>
                    <a:pt x="150209" y="34766"/>
                  </a:lnTo>
                  <a:lnTo>
                    <a:pt x="149924" y="35147"/>
                  </a:lnTo>
                  <a:lnTo>
                    <a:pt x="150590" y="35147"/>
                  </a:lnTo>
                  <a:lnTo>
                    <a:pt x="150590" y="36100"/>
                  </a:lnTo>
                  <a:lnTo>
                    <a:pt x="150209" y="35814"/>
                  </a:lnTo>
                  <a:lnTo>
                    <a:pt x="150209" y="36481"/>
                  </a:lnTo>
                  <a:lnTo>
                    <a:pt x="150590" y="36481"/>
                  </a:lnTo>
                  <a:lnTo>
                    <a:pt x="150876" y="37147"/>
                  </a:lnTo>
                  <a:lnTo>
                    <a:pt x="151257" y="36766"/>
                  </a:lnTo>
                  <a:lnTo>
                    <a:pt x="151543" y="37719"/>
                  </a:lnTo>
                  <a:lnTo>
                    <a:pt x="151924" y="38386"/>
                  </a:lnTo>
                  <a:lnTo>
                    <a:pt x="152495" y="38386"/>
                  </a:lnTo>
                  <a:lnTo>
                    <a:pt x="152495" y="39053"/>
                  </a:lnTo>
                  <a:lnTo>
                    <a:pt x="151924" y="39053"/>
                  </a:lnTo>
                  <a:lnTo>
                    <a:pt x="151543" y="39433"/>
                  </a:lnTo>
                  <a:lnTo>
                    <a:pt x="152876" y="39433"/>
                  </a:lnTo>
                  <a:lnTo>
                    <a:pt x="153829" y="38100"/>
                  </a:lnTo>
                  <a:lnTo>
                    <a:pt x="154210" y="38100"/>
                  </a:lnTo>
                  <a:lnTo>
                    <a:pt x="155829" y="39719"/>
                  </a:lnTo>
                  <a:lnTo>
                    <a:pt x="156496" y="40100"/>
                  </a:lnTo>
                  <a:lnTo>
                    <a:pt x="156115" y="41339"/>
                  </a:lnTo>
                  <a:lnTo>
                    <a:pt x="156781" y="40672"/>
                  </a:lnTo>
                  <a:lnTo>
                    <a:pt x="157448" y="40672"/>
                  </a:lnTo>
                  <a:lnTo>
                    <a:pt x="157829" y="41053"/>
                  </a:lnTo>
                  <a:lnTo>
                    <a:pt x="158115" y="41719"/>
                  </a:lnTo>
                  <a:lnTo>
                    <a:pt x="158401" y="43339"/>
                  </a:lnTo>
                  <a:lnTo>
                    <a:pt x="158115" y="44005"/>
                  </a:lnTo>
                  <a:lnTo>
                    <a:pt x="157448" y="44291"/>
                  </a:lnTo>
                  <a:lnTo>
                    <a:pt x="157829" y="45339"/>
                  </a:lnTo>
                  <a:lnTo>
                    <a:pt x="157448" y="45625"/>
                  </a:lnTo>
                  <a:lnTo>
                    <a:pt x="158115" y="46577"/>
                  </a:lnTo>
                  <a:lnTo>
                    <a:pt x="157829" y="47625"/>
                  </a:lnTo>
                  <a:lnTo>
                    <a:pt x="158401" y="49244"/>
                  </a:lnTo>
                  <a:lnTo>
                    <a:pt x="158782" y="50197"/>
                  </a:lnTo>
                  <a:lnTo>
                    <a:pt x="158782" y="50578"/>
                  </a:lnTo>
                  <a:lnTo>
                    <a:pt x="159449" y="51244"/>
                  </a:lnTo>
                  <a:lnTo>
                    <a:pt x="159734" y="52197"/>
                  </a:lnTo>
                  <a:lnTo>
                    <a:pt x="159067" y="53150"/>
                  </a:lnTo>
                  <a:lnTo>
                    <a:pt x="158401" y="53150"/>
                  </a:lnTo>
                  <a:lnTo>
                    <a:pt x="158115" y="54864"/>
                  </a:lnTo>
                  <a:lnTo>
                    <a:pt x="158401" y="55150"/>
                  </a:lnTo>
                  <a:lnTo>
                    <a:pt x="158115" y="55435"/>
                  </a:lnTo>
                  <a:lnTo>
                    <a:pt x="157448" y="55816"/>
                  </a:lnTo>
                  <a:lnTo>
                    <a:pt x="157163" y="55435"/>
                  </a:lnTo>
                  <a:lnTo>
                    <a:pt x="156781" y="55816"/>
                  </a:lnTo>
                  <a:lnTo>
                    <a:pt x="157448" y="56769"/>
                  </a:lnTo>
                  <a:lnTo>
                    <a:pt x="157829" y="56769"/>
                  </a:lnTo>
                  <a:lnTo>
                    <a:pt x="158115" y="57150"/>
                  </a:lnTo>
                  <a:lnTo>
                    <a:pt x="158401" y="57150"/>
                  </a:lnTo>
                  <a:lnTo>
                    <a:pt x="158401" y="57817"/>
                  </a:lnTo>
                  <a:lnTo>
                    <a:pt x="158782" y="58103"/>
                  </a:lnTo>
                  <a:lnTo>
                    <a:pt x="159449" y="58103"/>
                  </a:lnTo>
                  <a:lnTo>
                    <a:pt x="159734" y="58769"/>
                  </a:lnTo>
                  <a:lnTo>
                    <a:pt x="160115" y="59055"/>
                  </a:lnTo>
                  <a:lnTo>
                    <a:pt x="160401" y="58769"/>
                  </a:lnTo>
                  <a:lnTo>
                    <a:pt x="161354" y="59055"/>
                  </a:lnTo>
                  <a:lnTo>
                    <a:pt x="161734" y="60103"/>
                  </a:lnTo>
                  <a:lnTo>
                    <a:pt x="162401" y="60389"/>
                  </a:lnTo>
                  <a:lnTo>
                    <a:pt x="161734" y="61341"/>
                  </a:lnTo>
                  <a:lnTo>
                    <a:pt x="161354" y="61341"/>
                  </a:lnTo>
                  <a:lnTo>
                    <a:pt x="162401" y="61722"/>
                  </a:lnTo>
                  <a:lnTo>
                    <a:pt x="163354" y="63055"/>
                  </a:lnTo>
                  <a:lnTo>
                    <a:pt x="162687" y="63055"/>
                  </a:lnTo>
                  <a:lnTo>
                    <a:pt x="161734" y="63722"/>
                  </a:lnTo>
                  <a:lnTo>
                    <a:pt x="162020" y="64008"/>
                  </a:lnTo>
                  <a:lnTo>
                    <a:pt x="161734" y="64294"/>
                  </a:lnTo>
                  <a:lnTo>
                    <a:pt x="161734" y="64675"/>
                  </a:lnTo>
                  <a:lnTo>
                    <a:pt x="161068" y="67246"/>
                  </a:lnTo>
                  <a:lnTo>
                    <a:pt x="161354" y="67246"/>
                  </a:lnTo>
                  <a:lnTo>
                    <a:pt x="161354" y="68961"/>
                  </a:lnTo>
                  <a:lnTo>
                    <a:pt x="161068" y="69247"/>
                  </a:lnTo>
                  <a:lnTo>
                    <a:pt x="160782" y="70580"/>
                  </a:lnTo>
                  <a:lnTo>
                    <a:pt x="160401" y="72200"/>
                  </a:lnTo>
                  <a:lnTo>
                    <a:pt x="160115" y="72580"/>
                  </a:lnTo>
                  <a:lnTo>
                    <a:pt x="158115" y="72200"/>
                  </a:lnTo>
                  <a:lnTo>
                    <a:pt x="156781" y="73533"/>
                  </a:lnTo>
                  <a:lnTo>
                    <a:pt x="156781" y="73819"/>
                  </a:lnTo>
                  <a:lnTo>
                    <a:pt x="155829" y="74866"/>
                  </a:lnTo>
                  <a:lnTo>
                    <a:pt x="155829" y="75152"/>
                  </a:lnTo>
                  <a:lnTo>
                    <a:pt x="155162" y="75152"/>
                  </a:lnTo>
                  <a:lnTo>
                    <a:pt x="154876" y="76105"/>
                  </a:lnTo>
                  <a:lnTo>
                    <a:pt x="154496" y="76105"/>
                  </a:lnTo>
                  <a:lnTo>
                    <a:pt x="154210" y="76771"/>
                  </a:lnTo>
                  <a:lnTo>
                    <a:pt x="152876" y="77153"/>
                  </a:lnTo>
                  <a:lnTo>
                    <a:pt x="152209" y="78772"/>
                  </a:lnTo>
                  <a:lnTo>
                    <a:pt x="153162" y="78772"/>
                  </a:lnTo>
                  <a:lnTo>
                    <a:pt x="152876" y="79724"/>
                  </a:lnTo>
                  <a:lnTo>
                    <a:pt x="153162" y="79724"/>
                  </a:lnTo>
                  <a:lnTo>
                    <a:pt x="152495" y="80105"/>
                  </a:lnTo>
                  <a:lnTo>
                    <a:pt x="152209" y="80391"/>
                  </a:lnTo>
                  <a:lnTo>
                    <a:pt x="151924" y="81058"/>
                  </a:lnTo>
                  <a:lnTo>
                    <a:pt x="151543" y="82010"/>
                  </a:lnTo>
                  <a:lnTo>
                    <a:pt x="151257" y="82391"/>
                  </a:lnTo>
                  <a:lnTo>
                    <a:pt x="151924" y="82391"/>
                  </a:lnTo>
                  <a:lnTo>
                    <a:pt x="152495" y="83344"/>
                  </a:lnTo>
                  <a:lnTo>
                    <a:pt x="152209" y="83344"/>
                  </a:lnTo>
                  <a:lnTo>
                    <a:pt x="152495" y="84677"/>
                  </a:lnTo>
                  <a:lnTo>
                    <a:pt x="152495" y="84963"/>
                  </a:lnTo>
                  <a:lnTo>
                    <a:pt x="152876" y="85630"/>
                  </a:lnTo>
                  <a:lnTo>
                    <a:pt x="152209" y="87344"/>
                  </a:lnTo>
                  <a:lnTo>
                    <a:pt x="151257" y="89249"/>
                  </a:lnTo>
                  <a:lnTo>
                    <a:pt x="151543" y="89630"/>
                  </a:lnTo>
                  <a:lnTo>
                    <a:pt x="152495" y="89630"/>
                  </a:lnTo>
                  <a:lnTo>
                    <a:pt x="153543" y="90583"/>
                  </a:lnTo>
                  <a:lnTo>
                    <a:pt x="153162" y="94488"/>
                  </a:lnTo>
                  <a:lnTo>
                    <a:pt x="152209" y="94869"/>
                  </a:lnTo>
                  <a:lnTo>
                    <a:pt x="151543" y="94488"/>
                  </a:lnTo>
                  <a:lnTo>
                    <a:pt x="151257" y="94202"/>
                  </a:lnTo>
                  <a:lnTo>
                    <a:pt x="151257" y="94488"/>
                  </a:lnTo>
                  <a:lnTo>
                    <a:pt x="151543" y="95536"/>
                  </a:lnTo>
                  <a:lnTo>
                    <a:pt x="151924" y="95536"/>
                  </a:lnTo>
                  <a:lnTo>
                    <a:pt x="152495" y="96774"/>
                  </a:lnTo>
                  <a:lnTo>
                    <a:pt x="152495" y="97155"/>
                  </a:lnTo>
                  <a:lnTo>
                    <a:pt x="152209" y="97441"/>
                  </a:lnTo>
                  <a:lnTo>
                    <a:pt x="151924" y="98489"/>
                  </a:lnTo>
                  <a:lnTo>
                    <a:pt x="152209" y="100393"/>
                  </a:lnTo>
                  <a:lnTo>
                    <a:pt x="152209" y="100775"/>
                  </a:lnTo>
                  <a:lnTo>
                    <a:pt x="152495" y="101060"/>
                  </a:lnTo>
                  <a:lnTo>
                    <a:pt x="151924" y="101060"/>
                  </a:lnTo>
                  <a:lnTo>
                    <a:pt x="151924" y="101441"/>
                  </a:lnTo>
                  <a:lnTo>
                    <a:pt x="152876" y="101727"/>
                  </a:lnTo>
                  <a:lnTo>
                    <a:pt x="153829" y="102394"/>
                  </a:lnTo>
                  <a:lnTo>
                    <a:pt x="153829" y="103061"/>
                  </a:lnTo>
                  <a:lnTo>
                    <a:pt x="151543" y="103727"/>
                  </a:lnTo>
                  <a:lnTo>
                    <a:pt x="148971" y="104680"/>
                  </a:lnTo>
                  <a:lnTo>
                    <a:pt x="146971" y="104394"/>
                  </a:lnTo>
                  <a:lnTo>
                    <a:pt x="146304" y="104680"/>
                  </a:lnTo>
                  <a:lnTo>
                    <a:pt x="144018" y="104013"/>
                  </a:lnTo>
                  <a:lnTo>
                    <a:pt x="142684" y="103727"/>
                  </a:lnTo>
                  <a:lnTo>
                    <a:pt x="142399" y="103346"/>
                  </a:lnTo>
                  <a:lnTo>
                    <a:pt x="141351" y="103061"/>
                  </a:lnTo>
                  <a:lnTo>
                    <a:pt x="140399" y="104013"/>
                  </a:lnTo>
                  <a:lnTo>
                    <a:pt x="139732" y="104013"/>
                  </a:lnTo>
                  <a:lnTo>
                    <a:pt x="139446" y="105061"/>
                  </a:lnTo>
                  <a:lnTo>
                    <a:pt x="139732" y="105061"/>
                  </a:lnTo>
                  <a:lnTo>
                    <a:pt x="140113" y="105346"/>
                  </a:lnTo>
                  <a:lnTo>
                    <a:pt x="139446" y="107347"/>
                  </a:lnTo>
                  <a:lnTo>
                    <a:pt x="139446" y="108299"/>
                  </a:lnTo>
                  <a:lnTo>
                    <a:pt x="139732" y="108585"/>
                  </a:lnTo>
                  <a:lnTo>
                    <a:pt x="139446" y="108966"/>
                  </a:lnTo>
                  <a:lnTo>
                    <a:pt x="140399" y="109918"/>
                  </a:lnTo>
                  <a:lnTo>
                    <a:pt x="140113" y="110300"/>
                  </a:lnTo>
                  <a:lnTo>
                    <a:pt x="140113" y="110585"/>
                  </a:lnTo>
                  <a:lnTo>
                    <a:pt x="139732" y="110966"/>
                  </a:lnTo>
                  <a:lnTo>
                    <a:pt x="139732" y="111252"/>
                  </a:lnTo>
                  <a:lnTo>
                    <a:pt x="140113" y="111538"/>
                  </a:lnTo>
                  <a:lnTo>
                    <a:pt x="140113" y="113919"/>
                  </a:lnTo>
                  <a:lnTo>
                    <a:pt x="139446" y="114205"/>
                  </a:lnTo>
                  <a:lnTo>
                    <a:pt x="139446" y="115157"/>
                  </a:lnTo>
                  <a:lnTo>
                    <a:pt x="137731" y="116205"/>
                  </a:lnTo>
                  <a:lnTo>
                    <a:pt x="137160" y="116491"/>
                  </a:lnTo>
                  <a:lnTo>
                    <a:pt x="136779" y="116872"/>
                  </a:lnTo>
                  <a:lnTo>
                    <a:pt x="136493" y="116872"/>
                  </a:lnTo>
                  <a:lnTo>
                    <a:pt x="136112" y="117443"/>
                  </a:lnTo>
                  <a:lnTo>
                    <a:pt x="135160" y="117443"/>
                  </a:lnTo>
                  <a:lnTo>
                    <a:pt x="135160" y="118110"/>
                  </a:lnTo>
                  <a:lnTo>
                    <a:pt x="134207" y="117824"/>
                  </a:lnTo>
                  <a:lnTo>
                    <a:pt x="134207" y="118777"/>
                  </a:lnTo>
                  <a:lnTo>
                    <a:pt x="133541" y="118777"/>
                  </a:lnTo>
                  <a:lnTo>
                    <a:pt x="133159" y="119158"/>
                  </a:lnTo>
                  <a:lnTo>
                    <a:pt x="132874" y="118110"/>
                  </a:lnTo>
                  <a:lnTo>
                    <a:pt x="133159" y="117443"/>
                  </a:lnTo>
                  <a:lnTo>
                    <a:pt x="132874" y="117157"/>
                  </a:lnTo>
                  <a:lnTo>
                    <a:pt x="132874" y="117824"/>
                  </a:lnTo>
                  <a:lnTo>
                    <a:pt x="131254" y="117824"/>
                  </a:lnTo>
                  <a:lnTo>
                    <a:pt x="131254" y="118777"/>
                  </a:lnTo>
                  <a:lnTo>
                    <a:pt x="129540" y="118491"/>
                  </a:lnTo>
                  <a:lnTo>
                    <a:pt x="128873" y="116491"/>
                  </a:lnTo>
                  <a:lnTo>
                    <a:pt x="128873" y="114491"/>
                  </a:lnTo>
                  <a:lnTo>
                    <a:pt x="128588" y="112871"/>
                  </a:lnTo>
                  <a:lnTo>
                    <a:pt x="128588" y="109918"/>
                  </a:lnTo>
                  <a:lnTo>
                    <a:pt x="127635" y="109252"/>
                  </a:lnTo>
                  <a:lnTo>
                    <a:pt x="126301" y="108966"/>
                  </a:lnTo>
                  <a:lnTo>
                    <a:pt x="125635" y="109252"/>
                  </a:lnTo>
                  <a:lnTo>
                    <a:pt x="125635" y="110300"/>
                  </a:lnTo>
                  <a:lnTo>
                    <a:pt x="124682" y="110585"/>
                  </a:lnTo>
                  <a:lnTo>
                    <a:pt x="122015" y="109633"/>
                  </a:lnTo>
                  <a:lnTo>
                    <a:pt x="120682" y="109918"/>
                  </a:lnTo>
                  <a:lnTo>
                    <a:pt x="120682" y="110300"/>
                  </a:lnTo>
                  <a:lnTo>
                    <a:pt x="120396" y="110300"/>
                  </a:lnTo>
                  <a:lnTo>
                    <a:pt x="118777" y="106966"/>
                  </a:lnTo>
                  <a:lnTo>
                    <a:pt x="118110" y="106680"/>
                  </a:lnTo>
                  <a:lnTo>
                    <a:pt x="117729" y="105632"/>
                  </a:lnTo>
                  <a:lnTo>
                    <a:pt x="117062" y="105346"/>
                  </a:lnTo>
                  <a:lnTo>
                    <a:pt x="117062" y="105061"/>
                  </a:lnTo>
                  <a:lnTo>
                    <a:pt x="116776" y="105061"/>
                  </a:lnTo>
                  <a:lnTo>
                    <a:pt x="116776" y="104013"/>
                  </a:lnTo>
                  <a:lnTo>
                    <a:pt x="115443" y="103061"/>
                  </a:lnTo>
                  <a:lnTo>
                    <a:pt x="115443" y="102394"/>
                  </a:lnTo>
                  <a:lnTo>
                    <a:pt x="114776" y="102108"/>
                  </a:lnTo>
                  <a:lnTo>
                    <a:pt x="115157" y="101727"/>
                  </a:lnTo>
                  <a:lnTo>
                    <a:pt x="114109" y="100775"/>
                  </a:lnTo>
                  <a:lnTo>
                    <a:pt x="113824" y="100775"/>
                  </a:lnTo>
                  <a:lnTo>
                    <a:pt x="112871" y="99727"/>
                  </a:lnTo>
                  <a:lnTo>
                    <a:pt x="112204" y="98774"/>
                  </a:lnTo>
                  <a:lnTo>
                    <a:pt x="111824" y="98774"/>
                  </a:lnTo>
                  <a:lnTo>
                    <a:pt x="112204" y="98489"/>
                  </a:lnTo>
                  <a:lnTo>
                    <a:pt x="111824" y="98489"/>
                  </a:lnTo>
                  <a:lnTo>
                    <a:pt x="111157" y="98774"/>
                  </a:lnTo>
                  <a:lnTo>
                    <a:pt x="110585" y="98774"/>
                  </a:lnTo>
                  <a:lnTo>
                    <a:pt x="110204" y="99441"/>
                  </a:lnTo>
                  <a:lnTo>
                    <a:pt x="110204" y="100393"/>
                  </a:lnTo>
                  <a:lnTo>
                    <a:pt x="108871" y="101441"/>
                  </a:lnTo>
                  <a:lnTo>
                    <a:pt x="108204" y="100393"/>
                  </a:lnTo>
                  <a:lnTo>
                    <a:pt x="107251" y="100108"/>
                  </a:lnTo>
                  <a:lnTo>
                    <a:pt x="102013" y="100108"/>
                  </a:lnTo>
                  <a:lnTo>
                    <a:pt x="100679" y="101060"/>
                  </a:lnTo>
                  <a:lnTo>
                    <a:pt x="100393" y="101060"/>
                  </a:lnTo>
                  <a:lnTo>
                    <a:pt x="100013" y="101441"/>
                  </a:lnTo>
                  <a:lnTo>
                    <a:pt x="99727" y="101441"/>
                  </a:lnTo>
                  <a:lnTo>
                    <a:pt x="99060" y="101060"/>
                  </a:lnTo>
                  <a:lnTo>
                    <a:pt x="98774" y="101441"/>
                  </a:lnTo>
                  <a:lnTo>
                    <a:pt x="98393" y="101441"/>
                  </a:lnTo>
                  <a:lnTo>
                    <a:pt x="98108" y="102394"/>
                  </a:lnTo>
                  <a:lnTo>
                    <a:pt x="97441" y="102679"/>
                  </a:lnTo>
                  <a:lnTo>
                    <a:pt x="96774" y="103346"/>
                  </a:lnTo>
                  <a:lnTo>
                    <a:pt x="95726" y="103346"/>
                  </a:lnTo>
                  <a:lnTo>
                    <a:pt x="95441" y="102679"/>
                  </a:lnTo>
                  <a:lnTo>
                    <a:pt x="95155" y="102394"/>
                  </a:lnTo>
                  <a:lnTo>
                    <a:pt x="94488" y="102108"/>
                  </a:lnTo>
                  <a:lnTo>
                    <a:pt x="93821" y="102108"/>
                  </a:lnTo>
                  <a:lnTo>
                    <a:pt x="93154" y="101727"/>
                  </a:lnTo>
                  <a:lnTo>
                    <a:pt x="89249" y="105061"/>
                  </a:lnTo>
                  <a:lnTo>
                    <a:pt x="87916" y="105061"/>
                  </a:lnTo>
                  <a:lnTo>
                    <a:pt x="87249" y="105346"/>
                  </a:lnTo>
                  <a:lnTo>
                    <a:pt x="86582" y="105061"/>
                  </a:lnTo>
                  <a:lnTo>
                    <a:pt x="85249" y="105346"/>
                  </a:lnTo>
                  <a:lnTo>
                    <a:pt x="83344" y="106680"/>
                  </a:lnTo>
                  <a:lnTo>
                    <a:pt x="82963" y="107632"/>
                  </a:lnTo>
                  <a:lnTo>
                    <a:pt x="83344" y="108014"/>
                  </a:lnTo>
                  <a:lnTo>
                    <a:pt x="82963" y="108014"/>
                  </a:lnTo>
                  <a:lnTo>
                    <a:pt x="82677" y="108299"/>
                  </a:lnTo>
                  <a:lnTo>
                    <a:pt x="82677" y="108966"/>
                  </a:lnTo>
                  <a:lnTo>
                    <a:pt x="80391" y="108966"/>
                  </a:lnTo>
                  <a:lnTo>
                    <a:pt x="80010" y="109252"/>
                  </a:lnTo>
                  <a:lnTo>
                    <a:pt x="80391" y="110300"/>
                  </a:lnTo>
                  <a:lnTo>
                    <a:pt x="78676" y="111919"/>
                  </a:lnTo>
                  <a:lnTo>
                    <a:pt x="78391" y="111919"/>
                  </a:lnTo>
                  <a:lnTo>
                    <a:pt x="78010" y="111538"/>
                  </a:lnTo>
                  <a:lnTo>
                    <a:pt x="77724" y="111919"/>
                  </a:lnTo>
                  <a:lnTo>
                    <a:pt x="77438" y="111538"/>
                  </a:lnTo>
                  <a:lnTo>
                    <a:pt x="77057" y="111538"/>
                  </a:lnTo>
                  <a:lnTo>
                    <a:pt x="75724" y="110966"/>
                  </a:lnTo>
                  <a:lnTo>
                    <a:pt x="74104" y="106680"/>
                  </a:lnTo>
                  <a:lnTo>
                    <a:pt x="75724" y="103727"/>
                  </a:lnTo>
                  <a:lnTo>
                    <a:pt x="76771" y="102679"/>
                  </a:lnTo>
                  <a:lnTo>
                    <a:pt x="77724" y="100775"/>
                  </a:lnTo>
                  <a:lnTo>
                    <a:pt x="77057" y="99155"/>
                  </a:lnTo>
                  <a:lnTo>
                    <a:pt x="75724" y="99727"/>
                  </a:lnTo>
                  <a:lnTo>
                    <a:pt x="71818" y="100775"/>
                  </a:lnTo>
                  <a:lnTo>
                    <a:pt x="70199" y="101727"/>
                  </a:lnTo>
                  <a:lnTo>
                    <a:pt x="70485" y="102108"/>
                  </a:lnTo>
                  <a:lnTo>
                    <a:pt x="69818" y="102108"/>
                  </a:lnTo>
                  <a:lnTo>
                    <a:pt x="69818" y="102394"/>
                  </a:lnTo>
                  <a:lnTo>
                    <a:pt x="69151" y="102679"/>
                  </a:lnTo>
                  <a:lnTo>
                    <a:pt x="68866" y="103346"/>
                  </a:lnTo>
                  <a:lnTo>
                    <a:pt x="68580" y="103346"/>
                  </a:lnTo>
                  <a:lnTo>
                    <a:pt x="68199" y="103727"/>
                  </a:lnTo>
                  <a:lnTo>
                    <a:pt x="67913" y="103346"/>
                  </a:lnTo>
                  <a:lnTo>
                    <a:pt x="67532" y="103346"/>
                  </a:lnTo>
                  <a:lnTo>
                    <a:pt x="67532" y="103727"/>
                  </a:lnTo>
                  <a:lnTo>
                    <a:pt x="67913" y="104394"/>
                  </a:lnTo>
                  <a:lnTo>
                    <a:pt x="68866" y="105061"/>
                  </a:lnTo>
                  <a:lnTo>
                    <a:pt x="69151" y="106299"/>
                  </a:lnTo>
                  <a:lnTo>
                    <a:pt x="68866" y="106299"/>
                  </a:lnTo>
                  <a:lnTo>
                    <a:pt x="68580" y="106680"/>
                  </a:lnTo>
                  <a:lnTo>
                    <a:pt x="68199" y="106680"/>
                  </a:lnTo>
                  <a:lnTo>
                    <a:pt x="68580" y="106966"/>
                  </a:lnTo>
                  <a:lnTo>
                    <a:pt x="68580" y="107632"/>
                  </a:lnTo>
                  <a:lnTo>
                    <a:pt x="69533" y="108585"/>
                  </a:lnTo>
                  <a:lnTo>
                    <a:pt x="69533" y="109252"/>
                  </a:lnTo>
                  <a:lnTo>
                    <a:pt x="70199" y="109918"/>
                  </a:lnTo>
                  <a:lnTo>
                    <a:pt x="69818" y="109918"/>
                  </a:lnTo>
                  <a:lnTo>
                    <a:pt x="69818" y="110300"/>
                  </a:lnTo>
                  <a:lnTo>
                    <a:pt x="67913" y="109252"/>
                  </a:lnTo>
                  <a:lnTo>
                    <a:pt x="66580" y="108966"/>
                  </a:lnTo>
                  <a:lnTo>
                    <a:pt x="65246" y="109252"/>
                  </a:lnTo>
                  <a:lnTo>
                    <a:pt x="62008" y="110300"/>
                  </a:lnTo>
                  <a:lnTo>
                    <a:pt x="61341" y="110585"/>
                  </a:lnTo>
                  <a:lnTo>
                    <a:pt x="59341" y="109918"/>
                  </a:lnTo>
                  <a:lnTo>
                    <a:pt x="58007" y="108966"/>
                  </a:lnTo>
                  <a:lnTo>
                    <a:pt x="57055" y="108585"/>
                  </a:lnTo>
                  <a:lnTo>
                    <a:pt x="56388" y="108299"/>
                  </a:lnTo>
                  <a:lnTo>
                    <a:pt x="54102" y="108299"/>
                  </a:lnTo>
                  <a:lnTo>
                    <a:pt x="50483" y="107632"/>
                  </a:lnTo>
                  <a:lnTo>
                    <a:pt x="50483" y="106966"/>
                  </a:lnTo>
                  <a:lnTo>
                    <a:pt x="50863" y="106680"/>
                  </a:lnTo>
                  <a:lnTo>
                    <a:pt x="50197" y="106013"/>
                  </a:lnTo>
                  <a:lnTo>
                    <a:pt x="50483" y="106013"/>
                  </a:lnTo>
                  <a:lnTo>
                    <a:pt x="50197" y="105346"/>
                  </a:lnTo>
                  <a:lnTo>
                    <a:pt x="50197" y="104680"/>
                  </a:lnTo>
                  <a:lnTo>
                    <a:pt x="49816" y="104394"/>
                  </a:lnTo>
                  <a:lnTo>
                    <a:pt x="50197" y="104013"/>
                  </a:lnTo>
                  <a:lnTo>
                    <a:pt x="50197" y="103346"/>
                  </a:lnTo>
                  <a:lnTo>
                    <a:pt x="50863" y="102679"/>
                  </a:lnTo>
                  <a:lnTo>
                    <a:pt x="52102" y="102394"/>
                  </a:lnTo>
                  <a:lnTo>
                    <a:pt x="53816" y="102108"/>
                  </a:lnTo>
                  <a:lnTo>
                    <a:pt x="54102" y="101727"/>
                  </a:lnTo>
                  <a:lnTo>
                    <a:pt x="53816" y="100775"/>
                  </a:lnTo>
                  <a:lnTo>
                    <a:pt x="53435" y="100108"/>
                  </a:lnTo>
                  <a:lnTo>
                    <a:pt x="54388" y="99727"/>
                  </a:lnTo>
                  <a:lnTo>
                    <a:pt x="54388" y="99441"/>
                  </a:lnTo>
                  <a:lnTo>
                    <a:pt x="56769" y="96774"/>
                  </a:lnTo>
                  <a:lnTo>
                    <a:pt x="56388" y="94488"/>
                  </a:lnTo>
                  <a:lnTo>
                    <a:pt x="55721" y="93536"/>
                  </a:lnTo>
                  <a:lnTo>
                    <a:pt x="56102" y="93250"/>
                  </a:lnTo>
                  <a:lnTo>
                    <a:pt x="56388" y="92583"/>
                  </a:lnTo>
                  <a:lnTo>
                    <a:pt x="57341" y="92869"/>
                  </a:lnTo>
                  <a:lnTo>
                    <a:pt x="57721" y="92869"/>
                  </a:lnTo>
                  <a:lnTo>
                    <a:pt x="57721" y="92202"/>
                  </a:lnTo>
                  <a:lnTo>
                    <a:pt x="58007" y="92202"/>
                  </a:lnTo>
                  <a:lnTo>
                    <a:pt x="58674" y="91916"/>
                  </a:lnTo>
                  <a:lnTo>
                    <a:pt x="59341" y="91916"/>
                  </a:lnTo>
                  <a:lnTo>
                    <a:pt x="60008" y="91250"/>
                  </a:lnTo>
                  <a:lnTo>
                    <a:pt x="61341" y="91250"/>
                  </a:lnTo>
                  <a:lnTo>
                    <a:pt x="62008" y="91535"/>
                  </a:lnTo>
                  <a:lnTo>
                    <a:pt x="62293" y="91250"/>
                  </a:lnTo>
                  <a:lnTo>
                    <a:pt x="62293" y="90583"/>
                  </a:lnTo>
                  <a:lnTo>
                    <a:pt x="62675" y="90583"/>
                  </a:lnTo>
                  <a:lnTo>
                    <a:pt x="63246" y="89630"/>
                  </a:lnTo>
                  <a:lnTo>
                    <a:pt x="63627" y="89630"/>
                  </a:lnTo>
                  <a:lnTo>
                    <a:pt x="65246" y="89916"/>
                  </a:lnTo>
                  <a:lnTo>
                    <a:pt x="65913" y="89916"/>
                  </a:lnTo>
                  <a:lnTo>
                    <a:pt x="65627" y="90297"/>
                  </a:lnTo>
                  <a:lnTo>
                    <a:pt x="65913" y="90868"/>
                  </a:lnTo>
                  <a:lnTo>
                    <a:pt x="66199" y="90297"/>
                  </a:lnTo>
                  <a:lnTo>
                    <a:pt x="66199" y="89916"/>
                  </a:lnTo>
                  <a:lnTo>
                    <a:pt x="66866" y="89249"/>
                  </a:lnTo>
                  <a:lnTo>
                    <a:pt x="66199" y="89249"/>
                  </a:lnTo>
                  <a:lnTo>
                    <a:pt x="66199" y="88582"/>
                  </a:lnTo>
                  <a:lnTo>
                    <a:pt x="65913" y="88297"/>
                  </a:lnTo>
                  <a:lnTo>
                    <a:pt x="65627" y="88297"/>
                  </a:lnTo>
                  <a:lnTo>
                    <a:pt x="65246" y="87916"/>
                  </a:lnTo>
                  <a:lnTo>
                    <a:pt x="65627" y="87344"/>
                  </a:lnTo>
                  <a:lnTo>
                    <a:pt x="65246" y="86963"/>
                  </a:lnTo>
                  <a:lnTo>
                    <a:pt x="65246" y="86678"/>
                  </a:lnTo>
                  <a:lnTo>
                    <a:pt x="64960" y="86296"/>
                  </a:lnTo>
                  <a:lnTo>
                    <a:pt x="64960" y="86011"/>
                  </a:lnTo>
                  <a:lnTo>
                    <a:pt x="64579" y="86011"/>
                  </a:lnTo>
                  <a:lnTo>
                    <a:pt x="64294" y="85630"/>
                  </a:lnTo>
                  <a:lnTo>
                    <a:pt x="64579" y="84677"/>
                  </a:lnTo>
                  <a:lnTo>
                    <a:pt x="63627" y="83725"/>
                  </a:lnTo>
                  <a:lnTo>
                    <a:pt x="62960" y="83725"/>
                  </a:lnTo>
                  <a:lnTo>
                    <a:pt x="62675" y="83058"/>
                  </a:lnTo>
                  <a:lnTo>
                    <a:pt x="62293" y="81725"/>
                  </a:lnTo>
                  <a:lnTo>
                    <a:pt x="62960" y="82391"/>
                  </a:lnTo>
                  <a:lnTo>
                    <a:pt x="63627" y="80772"/>
                  </a:lnTo>
                  <a:lnTo>
                    <a:pt x="62960" y="79439"/>
                  </a:lnTo>
                  <a:lnTo>
                    <a:pt x="62960" y="79057"/>
                  </a:lnTo>
                  <a:lnTo>
                    <a:pt x="62293" y="77438"/>
                  </a:lnTo>
                  <a:lnTo>
                    <a:pt x="62293" y="76486"/>
                  </a:lnTo>
                  <a:lnTo>
                    <a:pt x="61627" y="75533"/>
                  </a:lnTo>
                  <a:lnTo>
                    <a:pt x="61627" y="74200"/>
                  </a:lnTo>
                  <a:lnTo>
                    <a:pt x="60960" y="73819"/>
                  </a:lnTo>
                  <a:lnTo>
                    <a:pt x="61341" y="72200"/>
                  </a:lnTo>
                  <a:lnTo>
                    <a:pt x="61341" y="71533"/>
                  </a:lnTo>
                  <a:lnTo>
                    <a:pt x="61627" y="70199"/>
                  </a:lnTo>
                  <a:lnTo>
                    <a:pt x="61341" y="69914"/>
                  </a:lnTo>
                  <a:lnTo>
                    <a:pt x="60960" y="69914"/>
                  </a:lnTo>
                  <a:lnTo>
                    <a:pt x="59341" y="69247"/>
                  </a:lnTo>
                  <a:lnTo>
                    <a:pt x="58388" y="69247"/>
                  </a:lnTo>
                  <a:lnTo>
                    <a:pt x="57721" y="70199"/>
                  </a:lnTo>
                  <a:lnTo>
                    <a:pt x="55435" y="70199"/>
                  </a:lnTo>
                  <a:lnTo>
                    <a:pt x="54388" y="70866"/>
                  </a:lnTo>
                  <a:lnTo>
                    <a:pt x="54102" y="71247"/>
                  </a:lnTo>
                  <a:lnTo>
                    <a:pt x="54102" y="72200"/>
                  </a:lnTo>
                  <a:lnTo>
                    <a:pt x="53816" y="72866"/>
                  </a:lnTo>
                  <a:lnTo>
                    <a:pt x="51816" y="73533"/>
                  </a:lnTo>
                  <a:lnTo>
                    <a:pt x="51435" y="73819"/>
                  </a:lnTo>
                  <a:lnTo>
                    <a:pt x="51149" y="74866"/>
                  </a:lnTo>
                  <a:lnTo>
                    <a:pt x="50483" y="75152"/>
                  </a:lnTo>
                  <a:lnTo>
                    <a:pt x="50197" y="75533"/>
                  </a:lnTo>
                  <a:lnTo>
                    <a:pt x="48863" y="74866"/>
                  </a:lnTo>
                  <a:lnTo>
                    <a:pt x="48196" y="75152"/>
                  </a:lnTo>
                  <a:lnTo>
                    <a:pt x="46863" y="75533"/>
                  </a:lnTo>
                  <a:lnTo>
                    <a:pt x="46196" y="76486"/>
                  </a:lnTo>
                  <a:lnTo>
                    <a:pt x="46196" y="77153"/>
                  </a:lnTo>
                  <a:lnTo>
                    <a:pt x="45910" y="77819"/>
                  </a:lnTo>
                  <a:lnTo>
                    <a:pt x="44577" y="77438"/>
                  </a:lnTo>
                  <a:lnTo>
                    <a:pt x="43625" y="78486"/>
                  </a:lnTo>
                  <a:lnTo>
                    <a:pt x="42958" y="79439"/>
                  </a:lnTo>
                  <a:lnTo>
                    <a:pt x="42291" y="79057"/>
                  </a:lnTo>
                  <a:lnTo>
                    <a:pt x="40672" y="79057"/>
                  </a:lnTo>
                  <a:lnTo>
                    <a:pt x="40005" y="79439"/>
                  </a:lnTo>
                  <a:lnTo>
                    <a:pt x="39053" y="79057"/>
                  </a:lnTo>
                  <a:lnTo>
                    <a:pt x="37719" y="79724"/>
                  </a:lnTo>
                  <a:lnTo>
                    <a:pt x="36385" y="78772"/>
                  </a:lnTo>
                  <a:lnTo>
                    <a:pt x="36100" y="78772"/>
                  </a:lnTo>
                  <a:lnTo>
                    <a:pt x="35719" y="78486"/>
                  </a:lnTo>
                  <a:lnTo>
                    <a:pt x="35433" y="78486"/>
                  </a:lnTo>
                  <a:lnTo>
                    <a:pt x="35052" y="78772"/>
                  </a:lnTo>
                  <a:lnTo>
                    <a:pt x="34766" y="78772"/>
                  </a:lnTo>
                  <a:lnTo>
                    <a:pt x="34100" y="77819"/>
                  </a:lnTo>
                  <a:lnTo>
                    <a:pt x="34100" y="78105"/>
                  </a:lnTo>
                  <a:lnTo>
                    <a:pt x="34385" y="78486"/>
                  </a:lnTo>
                  <a:lnTo>
                    <a:pt x="33718" y="78486"/>
                  </a:lnTo>
                  <a:lnTo>
                    <a:pt x="33147" y="77819"/>
                  </a:lnTo>
                  <a:lnTo>
                    <a:pt x="32099" y="78486"/>
                  </a:lnTo>
                  <a:lnTo>
                    <a:pt x="32480" y="78105"/>
                  </a:lnTo>
                  <a:lnTo>
                    <a:pt x="32099" y="77819"/>
                  </a:lnTo>
                  <a:lnTo>
                    <a:pt x="32766" y="77153"/>
                  </a:lnTo>
                  <a:lnTo>
                    <a:pt x="32766" y="76771"/>
                  </a:lnTo>
                  <a:lnTo>
                    <a:pt x="32099" y="76771"/>
                  </a:lnTo>
                  <a:lnTo>
                    <a:pt x="32099" y="76486"/>
                  </a:lnTo>
                  <a:lnTo>
                    <a:pt x="31813" y="76486"/>
                  </a:lnTo>
                  <a:lnTo>
                    <a:pt x="31813" y="76105"/>
                  </a:lnTo>
                  <a:lnTo>
                    <a:pt x="31433" y="76105"/>
                  </a:lnTo>
                  <a:lnTo>
                    <a:pt x="31147" y="75152"/>
                  </a:lnTo>
                  <a:lnTo>
                    <a:pt x="30766" y="75533"/>
                  </a:lnTo>
                  <a:lnTo>
                    <a:pt x="31147" y="76105"/>
                  </a:lnTo>
                  <a:lnTo>
                    <a:pt x="31147" y="77153"/>
                  </a:lnTo>
                  <a:lnTo>
                    <a:pt x="30480" y="76486"/>
                  </a:lnTo>
                  <a:lnTo>
                    <a:pt x="30766" y="76486"/>
                  </a:lnTo>
                  <a:lnTo>
                    <a:pt x="30766" y="76105"/>
                  </a:lnTo>
                  <a:lnTo>
                    <a:pt x="30194" y="76105"/>
                  </a:lnTo>
                  <a:lnTo>
                    <a:pt x="30194" y="76771"/>
                  </a:lnTo>
                  <a:lnTo>
                    <a:pt x="29813" y="77153"/>
                  </a:lnTo>
                  <a:lnTo>
                    <a:pt x="29146" y="77153"/>
                  </a:lnTo>
                  <a:lnTo>
                    <a:pt x="28861" y="76105"/>
                  </a:lnTo>
                  <a:lnTo>
                    <a:pt x="28480" y="76105"/>
                  </a:lnTo>
                  <a:lnTo>
                    <a:pt x="28480" y="76771"/>
                  </a:lnTo>
                  <a:lnTo>
                    <a:pt x="28194" y="76486"/>
                  </a:lnTo>
                  <a:lnTo>
                    <a:pt x="27813" y="75819"/>
                  </a:lnTo>
                  <a:lnTo>
                    <a:pt x="27527" y="75819"/>
                  </a:lnTo>
                  <a:lnTo>
                    <a:pt x="27242" y="75152"/>
                  </a:lnTo>
                  <a:lnTo>
                    <a:pt x="26194" y="76105"/>
                  </a:lnTo>
                  <a:lnTo>
                    <a:pt x="25527" y="76486"/>
                  </a:lnTo>
                  <a:lnTo>
                    <a:pt x="24575" y="75819"/>
                  </a:lnTo>
                  <a:lnTo>
                    <a:pt x="24575" y="75533"/>
                  </a:lnTo>
                  <a:lnTo>
                    <a:pt x="24289" y="75152"/>
                  </a:lnTo>
                  <a:lnTo>
                    <a:pt x="24575" y="74866"/>
                  </a:lnTo>
                  <a:lnTo>
                    <a:pt x="24289" y="74200"/>
                  </a:lnTo>
                  <a:lnTo>
                    <a:pt x="22574" y="72866"/>
                  </a:lnTo>
                  <a:lnTo>
                    <a:pt x="21336" y="72580"/>
                  </a:lnTo>
                  <a:lnTo>
                    <a:pt x="17335" y="72580"/>
                  </a:lnTo>
                  <a:lnTo>
                    <a:pt x="16669" y="72866"/>
                  </a:lnTo>
                  <a:lnTo>
                    <a:pt x="14764" y="72580"/>
                  </a:lnTo>
                  <a:lnTo>
                    <a:pt x="10478" y="73533"/>
                  </a:lnTo>
                  <a:lnTo>
                    <a:pt x="10478" y="74486"/>
                  </a:lnTo>
                  <a:lnTo>
                    <a:pt x="10763" y="74200"/>
                  </a:lnTo>
                  <a:lnTo>
                    <a:pt x="11144" y="75533"/>
                  </a:lnTo>
                  <a:lnTo>
                    <a:pt x="10478" y="76486"/>
                  </a:lnTo>
                  <a:lnTo>
                    <a:pt x="10096" y="77153"/>
                  </a:lnTo>
                  <a:lnTo>
                    <a:pt x="9144" y="76771"/>
                  </a:lnTo>
                  <a:lnTo>
                    <a:pt x="8192" y="77819"/>
                  </a:lnTo>
                  <a:lnTo>
                    <a:pt x="7144" y="77819"/>
                  </a:lnTo>
                  <a:lnTo>
                    <a:pt x="6477" y="77153"/>
                  </a:lnTo>
                  <a:lnTo>
                    <a:pt x="5239" y="77153"/>
                  </a:lnTo>
                  <a:lnTo>
                    <a:pt x="4858" y="76771"/>
                  </a:lnTo>
                  <a:lnTo>
                    <a:pt x="3905" y="77438"/>
                  </a:lnTo>
                  <a:lnTo>
                    <a:pt x="2953" y="77153"/>
                  </a:lnTo>
                  <a:lnTo>
                    <a:pt x="2953" y="76486"/>
                  </a:lnTo>
                  <a:lnTo>
                    <a:pt x="3238" y="76105"/>
                  </a:lnTo>
                  <a:lnTo>
                    <a:pt x="3238" y="75152"/>
                  </a:lnTo>
                  <a:lnTo>
                    <a:pt x="2953" y="75819"/>
                  </a:lnTo>
                  <a:lnTo>
                    <a:pt x="2572" y="75533"/>
                  </a:lnTo>
                  <a:lnTo>
                    <a:pt x="3238" y="74866"/>
                  </a:lnTo>
                  <a:lnTo>
                    <a:pt x="3238" y="74200"/>
                  </a:lnTo>
                  <a:lnTo>
                    <a:pt x="3524" y="73819"/>
                  </a:lnTo>
                  <a:lnTo>
                    <a:pt x="3524" y="73152"/>
                  </a:lnTo>
                  <a:lnTo>
                    <a:pt x="2953" y="72200"/>
                  </a:lnTo>
                  <a:lnTo>
                    <a:pt x="2572" y="70866"/>
                  </a:lnTo>
                  <a:lnTo>
                    <a:pt x="1619" y="70866"/>
                  </a:lnTo>
                  <a:lnTo>
                    <a:pt x="0" y="69628"/>
                  </a:lnTo>
                  <a:lnTo>
                    <a:pt x="953" y="68580"/>
                  </a:lnTo>
                  <a:lnTo>
                    <a:pt x="2572" y="68294"/>
                  </a:lnTo>
                  <a:lnTo>
                    <a:pt x="3905" y="68294"/>
                  </a:lnTo>
                  <a:lnTo>
                    <a:pt x="4572" y="67913"/>
                  </a:lnTo>
                  <a:lnTo>
                    <a:pt x="5905" y="66294"/>
                  </a:lnTo>
                  <a:lnTo>
                    <a:pt x="5525" y="66008"/>
                  </a:lnTo>
                  <a:lnTo>
                    <a:pt x="5905" y="65627"/>
                  </a:lnTo>
                  <a:lnTo>
                    <a:pt x="6191" y="65627"/>
                  </a:lnTo>
                  <a:lnTo>
                    <a:pt x="8192" y="64008"/>
                  </a:lnTo>
                  <a:lnTo>
                    <a:pt x="10096" y="62008"/>
                  </a:lnTo>
                  <a:lnTo>
                    <a:pt x="10478" y="62008"/>
                  </a:lnTo>
                  <a:lnTo>
                    <a:pt x="10096" y="61341"/>
                  </a:lnTo>
                  <a:lnTo>
                    <a:pt x="10478" y="60769"/>
                  </a:lnTo>
                  <a:lnTo>
                    <a:pt x="11144" y="59722"/>
                  </a:lnTo>
                  <a:lnTo>
                    <a:pt x="10478" y="59436"/>
                  </a:lnTo>
                  <a:lnTo>
                    <a:pt x="10096" y="59436"/>
                  </a:lnTo>
                  <a:lnTo>
                    <a:pt x="10478" y="57436"/>
                  </a:lnTo>
                  <a:lnTo>
                    <a:pt x="10763" y="57150"/>
                  </a:lnTo>
                  <a:lnTo>
                    <a:pt x="10763" y="56769"/>
                  </a:lnTo>
                  <a:lnTo>
                    <a:pt x="11144" y="56483"/>
                  </a:lnTo>
                  <a:lnTo>
                    <a:pt x="10763" y="55435"/>
                  </a:lnTo>
                  <a:lnTo>
                    <a:pt x="11144" y="55150"/>
                  </a:lnTo>
                  <a:lnTo>
                    <a:pt x="13049" y="54197"/>
                  </a:lnTo>
                  <a:lnTo>
                    <a:pt x="12763" y="53530"/>
                  </a:lnTo>
                  <a:lnTo>
                    <a:pt x="12383" y="53816"/>
                  </a:lnTo>
                  <a:lnTo>
                    <a:pt x="11430" y="53150"/>
                  </a:lnTo>
                  <a:lnTo>
                    <a:pt x="12097" y="52483"/>
                  </a:lnTo>
                  <a:lnTo>
                    <a:pt x="12383" y="51911"/>
                  </a:lnTo>
                  <a:lnTo>
                    <a:pt x="12383" y="49530"/>
                  </a:lnTo>
                  <a:lnTo>
                    <a:pt x="12763" y="48958"/>
                  </a:lnTo>
                  <a:lnTo>
                    <a:pt x="13049" y="47911"/>
                  </a:lnTo>
                  <a:lnTo>
                    <a:pt x="14097" y="47244"/>
                  </a:lnTo>
                  <a:lnTo>
                    <a:pt x="14383" y="46958"/>
                  </a:lnTo>
                  <a:lnTo>
                    <a:pt x="13430" y="46006"/>
                  </a:lnTo>
                  <a:lnTo>
                    <a:pt x="13049" y="46291"/>
                  </a:lnTo>
                  <a:lnTo>
                    <a:pt x="12763" y="46006"/>
                  </a:lnTo>
                  <a:lnTo>
                    <a:pt x="12383" y="46291"/>
                  </a:lnTo>
                  <a:lnTo>
                    <a:pt x="11811" y="45625"/>
                  </a:lnTo>
                  <a:lnTo>
                    <a:pt x="13049" y="45339"/>
                  </a:lnTo>
                  <a:lnTo>
                    <a:pt x="15050" y="44672"/>
                  </a:lnTo>
                  <a:lnTo>
                    <a:pt x="15335" y="43625"/>
                  </a:lnTo>
                  <a:lnTo>
                    <a:pt x="17050" y="42958"/>
                  </a:lnTo>
                  <a:lnTo>
                    <a:pt x="18955" y="42672"/>
                  </a:lnTo>
                  <a:lnTo>
                    <a:pt x="20955" y="42005"/>
                  </a:lnTo>
                  <a:lnTo>
                    <a:pt x="21622" y="41053"/>
                  </a:lnTo>
                  <a:lnTo>
                    <a:pt x="22288" y="40672"/>
                  </a:lnTo>
                  <a:lnTo>
                    <a:pt x="22955" y="40005"/>
                  </a:lnTo>
                  <a:lnTo>
                    <a:pt x="23908" y="39719"/>
                  </a:lnTo>
                  <a:lnTo>
                    <a:pt x="23622" y="38767"/>
                  </a:lnTo>
                  <a:lnTo>
                    <a:pt x="24289" y="38100"/>
                  </a:lnTo>
                  <a:lnTo>
                    <a:pt x="24289" y="36766"/>
                  </a:lnTo>
                  <a:lnTo>
                    <a:pt x="24860" y="36100"/>
                  </a:lnTo>
                  <a:lnTo>
                    <a:pt x="27527" y="35147"/>
                  </a:lnTo>
                  <a:lnTo>
                    <a:pt x="28194" y="34480"/>
                  </a:lnTo>
                  <a:lnTo>
                    <a:pt x="28480" y="33814"/>
                  </a:lnTo>
                  <a:lnTo>
                    <a:pt x="28861" y="33528"/>
                  </a:lnTo>
                  <a:lnTo>
                    <a:pt x="28861" y="32480"/>
                  </a:lnTo>
                  <a:lnTo>
                    <a:pt x="29528" y="31528"/>
                  </a:lnTo>
                  <a:lnTo>
                    <a:pt x="30480" y="31528"/>
                  </a:lnTo>
                  <a:lnTo>
                    <a:pt x="31813" y="32480"/>
                  </a:lnTo>
                  <a:lnTo>
                    <a:pt x="34385" y="32861"/>
                  </a:lnTo>
                  <a:lnTo>
                    <a:pt x="35052" y="33147"/>
                  </a:lnTo>
                  <a:lnTo>
                    <a:pt x="35719" y="32861"/>
                  </a:lnTo>
                  <a:lnTo>
                    <a:pt x="36671" y="32194"/>
                  </a:lnTo>
                  <a:lnTo>
                    <a:pt x="37338" y="32480"/>
                  </a:lnTo>
                  <a:lnTo>
                    <a:pt x="38005" y="32480"/>
                  </a:lnTo>
                  <a:lnTo>
                    <a:pt x="38671" y="32194"/>
                  </a:lnTo>
                  <a:lnTo>
                    <a:pt x="39053" y="32194"/>
                  </a:lnTo>
                  <a:lnTo>
                    <a:pt x="39624" y="31147"/>
                  </a:lnTo>
                  <a:lnTo>
                    <a:pt x="40291" y="30575"/>
                  </a:lnTo>
                  <a:lnTo>
                    <a:pt x="40672" y="29242"/>
                  </a:lnTo>
                  <a:lnTo>
                    <a:pt x="41624" y="28194"/>
                  </a:lnTo>
                  <a:lnTo>
                    <a:pt x="41624" y="27622"/>
                  </a:lnTo>
                  <a:lnTo>
                    <a:pt x="42005" y="27622"/>
                  </a:lnTo>
                  <a:lnTo>
                    <a:pt x="42005" y="26575"/>
                  </a:lnTo>
                  <a:lnTo>
                    <a:pt x="42958" y="26289"/>
                  </a:lnTo>
                  <a:lnTo>
                    <a:pt x="43243" y="26289"/>
                  </a:lnTo>
                  <a:lnTo>
                    <a:pt x="44577" y="25908"/>
                  </a:lnTo>
                  <a:lnTo>
                    <a:pt x="44577" y="2590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E391ED4D-3716-8641-1240-DAEDB819243F}"/>
                </a:ext>
              </a:extLst>
            </p:cNvPr>
            <p:cNvSpPr/>
            <p:nvPr/>
          </p:nvSpPr>
          <p:spPr>
            <a:xfrm>
              <a:off x="1997629" y="3788345"/>
              <a:ext cx="156781" cy="134493"/>
            </a:xfrm>
            <a:custGeom>
              <a:avLst/>
              <a:gdLst>
                <a:gd name="connsiteX0" fmla="*/ 152209 w 156781"/>
                <a:gd name="connsiteY0" fmla="*/ 26003 h 134493"/>
                <a:gd name="connsiteX1" fmla="*/ 152495 w 156781"/>
                <a:gd name="connsiteY1" fmla="*/ 28289 h 134493"/>
                <a:gd name="connsiteX2" fmla="*/ 153162 w 156781"/>
                <a:gd name="connsiteY2" fmla="*/ 29909 h 134493"/>
                <a:gd name="connsiteX3" fmla="*/ 153448 w 156781"/>
                <a:gd name="connsiteY3" fmla="*/ 30575 h 134493"/>
                <a:gd name="connsiteX4" fmla="*/ 153734 w 156781"/>
                <a:gd name="connsiteY4" fmla="*/ 30575 h 134493"/>
                <a:gd name="connsiteX5" fmla="*/ 156400 w 156781"/>
                <a:gd name="connsiteY5" fmla="*/ 31909 h 134493"/>
                <a:gd name="connsiteX6" fmla="*/ 156400 w 156781"/>
                <a:gd name="connsiteY6" fmla="*/ 32861 h 134493"/>
                <a:gd name="connsiteX7" fmla="*/ 156115 w 156781"/>
                <a:gd name="connsiteY7" fmla="*/ 33528 h 134493"/>
                <a:gd name="connsiteX8" fmla="*/ 156782 w 156781"/>
                <a:gd name="connsiteY8" fmla="*/ 34195 h 134493"/>
                <a:gd name="connsiteX9" fmla="*/ 156782 w 156781"/>
                <a:gd name="connsiteY9" fmla="*/ 35528 h 134493"/>
                <a:gd name="connsiteX10" fmla="*/ 156496 w 156781"/>
                <a:gd name="connsiteY10" fmla="*/ 36195 h 134493"/>
                <a:gd name="connsiteX11" fmla="*/ 156496 w 156781"/>
                <a:gd name="connsiteY11" fmla="*/ 38195 h 134493"/>
                <a:gd name="connsiteX12" fmla="*/ 156210 w 156781"/>
                <a:gd name="connsiteY12" fmla="*/ 38481 h 134493"/>
                <a:gd name="connsiteX13" fmla="*/ 155924 w 156781"/>
                <a:gd name="connsiteY13" fmla="*/ 39815 h 134493"/>
                <a:gd name="connsiteX14" fmla="*/ 155638 w 156781"/>
                <a:gd name="connsiteY14" fmla="*/ 40767 h 134493"/>
                <a:gd name="connsiteX15" fmla="*/ 155638 w 156781"/>
                <a:gd name="connsiteY15" fmla="*/ 41720 h 134493"/>
                <a:gd name="connsiteX16" fmla="*/ 154305 w 156781"/>
                <a:gd name="connsiteY16" fmla="*/ 42005 h 134493"/>
                <a:gd name="connsiteX17" fmla="*/ 154019 w 156781"/>
                <a:gd name="connsiteY17" fmla="*/ 42672 h 134493"/>
                <a:gd name="connsiteX18" fmla="*/ 154686 w 156781"/>
                <a:gd name="connsiteY18" fmla="*/ 42958 h 134493"/>
                <a:gd name="connsiteX19" fmla="*/ 155638 w 156781"/>
                <a:gd name="connsiteY19" fmla="*/ 44291 h 134493"/>
                <a:gd name="connsiteX20" fmla="*/ 152971 w 156781"/>
                <a:gd name="connsiteY20" fmla="*/ 46292 h 134493"/>
                <a:gd name="connsiteX21" fmla="*/ 151638 w 156781"/>
                <a:gd name="connsiteY21" fmla="*/ 46006 h 134493"/>
                <a:gd name="connsiteX22" fmla="*/ 150971 w 156781"/>
                <a:gd name="connsiteY22" fmla="*/ 46292 h 134493"/>
                <a:gd name="connsiteX23" fmla="*/ 150304 w 156781"/>
                <a:gd name="connsiteY23" fmla="*/ 47625 h 134493"/>
                <a:gd name="connsiteX24" fmla="*/ 150590 w 156781"/>
                <a:gd name="connsiteY24" fmla="*/ 47911 h 134493"/>
                <a:gd name="connsiteX25" fmla="*/ 150590 w 156781"/>
                <a:gd name="connsiteY25" fmla="*/ 49911 h 134493"/>
                <a:gd name="connsiteX26" fmla="*/ 151257 w 156781"/>
                <a:gd name="connsiteY26" fmla="*/ 50197 h 134493"/>
                <a:gd name="connsiteX27" fmla="*/ 151924 w 156781"/>
                <a:gd name="connsiteY27" fmla="*/ 51530 h 134493"/>
                <a:gd name="connsiteX28" fmla="*/ 152591 w 156781"/>
                <a:gd name="connsiteY28" fmla="*/ 51245 h 134493"/>
                <a:gd name="connsiteX29" fmla="*/ 152876 w 156781"/>
                <a:gd name="connsiteY29" fmla="*/ 51530 h 134493"/>
                <a:gd name="connsiteX30" fmla="*/ 152876 w 156781"/>
                <a:gd name="connsiteY30" fmla="*/ 51816 h 134493"/>
                <a:gd name="connsiteX31" fmla="*/ 152209 w 156781"/>
                <a:gd name="connsiteY31" fmla="*/ 52102 h 134493"/>
                <a:gd name="connsiteX32" fmla="*/ 152209 w 156781"/>
                <a:gd name="connsiteY32" fmla="*/ 52769 h 134493"/>
                <a:gd name="connsiteX33" fmla="*/ 153162 w 156781"/>
                <a:gd name="connsiteY33" fmla="*/ 52483 h 134493"/>
                <a:gd name="connsiteX34" fmla="*/ 153448 w 156781"/>
                <a:gd name="connsiteY34" fmla="*/ 52769 h 134493"/>
                <a:gd name="connsiteX35" fmla="*/ 153448 w 156781"/>
                <a:gd name="connsiteY35" fmla="*/ 54102 h 134493"/>
                <a:gd name="connsiteX36" fmla="*/ 153734 w 156781"/>
                <a:gd name="connsiteY36" fmla="*/ 54388 h 134493"/>
                <a:gd name="connsiteX37" fmla="*/ 155353 w 156781"/>
                <a:gd name="connsiteY37" fmla="*/ 54674 h 134493"/>
                <a:gd name="connsiteX38" fmla="*/ 154686 w 156781"/>
                <a:gd name="connsiteY38" fmla="*/ 54959 h 134493"/>
                <a:gd name="connsiteX39" fmla="*/ 154019 w 156781"/>
                <a:gd name="connsiteY39" fmla="*/ 54674 h 134493"/>
                <a:gd name="connsiteX40" fmla="*/ 154019 w 156781"/>
                <a:gd name="connsiteY40" fmla="*/ 54959 h 134493"/>
                <a:gd name="connsiteX41" fmla="*/ 153067 w 156781"/>
                <a:gd name="connsiteY41" fmla="*/ 56293 h 134493"/>
                <a:gd name="connsiteX42" fmla="*/ 153353 w 156781"/>
                <a:gd name="connsiteY42" fmla="*/ 57245 h 134493"/>
                <a:gd name="connsiteX43" fmla="*/ 153638 w 156781"/>
                <a:gd name="connsiteY43" fmla="*/ 57912 h 134493"/>
                <a:gd name="connsiteX44" fmla="*/ 153638 w 156781"/>
                <a:gd name="connsiteY44" fmla="*/ 58579 h 134493"/>
                <a:gd name="connsiteX45" fmla="*/ 153353 w 156781"/>
                <a:gd name="connsiteY45" fmla="*/ 58579 h 134493"/>
                <a:gd name="connsiteX46" fmla="*/ 152400 w 156781"/>
                <a:gd name="connsiteY46" fmla="*/ 58865 h 134493"/>
                <a:gd name="connsiteX47" fmla="*/ 152114 w 156781"/>
                <a:gd name="connsiteY47" fmla="*/ 58865 h 134493"/>
                <a:gd name="connsiteX48" fmla="*/ 151162 w 156781"/>
                <a:gd name="connsiteY48" fmla="*/ 59150 h 134493"/>
                <a:gd name="connsiteX49" fmla="*/ 151162 w 156781"/>
                <a:gd name="connsiteY49" fmla="*/ 60103 h 134493"/>
                <a:gd name="connsiteX50" fmla="*/ 150876 w 156781"/>
                <a:gd name="connsiteY50" fmla="*/ 60103 h 134493"/>
                <a:gd name="connsiteX51" fmla="*/ 150876 w 156781"/>
                <a:gd name="connsiteY51" fmla="*/ 60770 h 134493"/>
                <a:gd name="connsiteX52" fmla="*/ 149924 w 156781"/>
                <a:gd name="connsiteY52" fmla="*/ 61722 h 134493"/>
                <a:gd name="connsiteX53" fmla="*/ 149638 w 156781"/>
                <a:gd name="connsiteY53" fmla="*/ 63056 h 134493"/>
                <a:gd name="connsiteX54" fmla="*/ 148971 w 156781"/>
                <a:gd name="connsiteY54" fmla="*/ 63722 h 134493"/>
                <a:gd name="connsiteX55" fmla="*/ 148304 w 156781"/>
                <a:gd name="connsiteY55" fmla="*/ 64675 h 134493"/>
                <a:gd name="connsiteX56" fmla="*/ 148018 w 156781"/>
                <a:gd name="connsiteY56" fmla="*/ 64675 h 134493"/>
                <a:gd name="connsiteX57" fmla="*/ 147352 w 156781"/>
                <a:gd name="connsiteY57" fmla="*/ 64961 h 134493"/>
                <a:gd name="connsiteX58" fmla="*/ 146685 w 156781"/>
                <a:gd name="connsiteY58" fmla="*/ 64961 h 134493"/>
                <a:gd name="connsiteX59" fmla="*/ 146018 w 156781"/>
                <a:gd name="connsiteY59" fmla="*/ 64675 h 134493"/>
                <a:gd name="connsiteX60" fmla="*/ 145066 w 156781"/>
                <a:gd name="connsiteY60" fmla="*/ 65342 h 134493"/>
                <a:gd name="connsiteX61" fmla="*/ 144399 w 156781"/>
                <a:gd name="connsiteY61" fmla="*/ 65627 h 134493"/>
                <a:gd name="connsiteX62" fmla="*/ 143732 w 156781"/>
                <a:gd name="connsiteY62" fmla="*/ 65342 h 134493"/>
                <a:gd name="connsiteX63" fmla="*/ 141065 w 156781"/>
                <a:gd name="connsiteY63" fmla="*/ 65056 h 134493"/>
                <a:gd name="connsiteX64" fmla="*/ 139732 w 156781"/>
                <a:gd name="connsiteY64" fmla="*/ 64103 h 134493"/>
                <a:gd name="connsiteX65" fmla="*/ 138779 w 156781"/>
                <a:gd name="connsiteY65" fmla="*/ 64103 h 134493"/>
                <a:gd name="connsiteX66" fmla="*/ 138113 w 156781"/>
                <a:gd name="connsiteY66" fmla="*/ 65056 h 134493"/>
                <a:gd name="connsiteX67" fmla="*/ 138113 w 156781"/>
                <a:gd name="connsiteY67" fmla="*/ 66008 h 134493"/>
                <a:gd name="connsiteX68" fmla="*/ 137827 w 156781"/>
                <a:gd name="connsiteY68" fmla="*/ 66294 h 134493"/>
                <a:gd name="connsiteX69" fmla="*/ 137541 w 156781"/>
                <a:gd name="connsiteY69" fmla="*/ 66961 h 134493"/>
                <a:gd name="connsiteX70" fmla="*/ 136874 w 156781"/>
                <a:gd name="connsiteY70" fmla="*/ 67628 h 134493"/>
                <a:gd name="connsiteX71" fmla="*/ 134207 w 156781"/>
                <a:gd name="connsiteY71" fmla="*/ 68580 h 134493"/>
                <a:gd name="connsiteX72" fmla="*/ 133541 w 156781"/>
                <a:gd name="connsiteY72" fmla="*/ 69247 h 134493"/>
                <a:gd name="connsiteX73" fmla="*/ 133541 w 156781"/>
                <a:gd name="connsiteY73" fmla="*/ 70580 h 134493"/>
                <a:gd name="connsiteX74" fmla="*/ 132874 w 156781"/>
                <a:gd name="connsiteY74" fmla="*/ 71247 h 134493"/>
                <a:gd name="connsiteX75" fmla="*/ 133159 w 156781"/>
                <a:gd name="connsiteY75" fmla="*/ 72200 h 134493"/>
                <a:gd name="connsiteX76" fmla="*/ 132207 w 156781"/>
                <a:gd name="connsiteY76" fmla="*/ 72485 h 134493"/>
                <a:gd name="connsiteX77" fmla="*/ 131540 w 156781"/>
                <a:gd name="connsiteY77" fmla="*/ 73152 h 134493"/>
                <a:gd name="connsiteX78" fmla="*/ 130874 w 156781"/>
                <a:gd name="connsiteY78" fmla="*/ 73438 h 134493"/>
                <a:gd name="connsiteX79" fmla="*/ 130207 w 156781"/>
                <a:gd name="connsiteY79" fmla="*/ 74390 h 134493"/>
                <a:gd name="connsiteX80" fmla="*/ 128207 w 156781"/>
                <a:gd name="connsiteY80" fmla="*/ 75057 h 134493"/>
                <a:gd name="connsiteX81" fmla="*/ 126206 w 156781"/>
                <a:gd name="connsiteY81" fmla="*/ 75343 h 134493"/>
                <a:gd name="connsiteX82" fmla="*/ 124587 w 156781"/>
                <a:gd name="connsiteY82" fmla="*/ 76009 h 134493"/>
                <a:gd name="connsiteX83" fmla="*/ 124301 w 156781"/>
                <a:gd name="connsiteY83" fmla="*/ 76962 h 134493"/>
                <a:gd name="connsiteX84" fmla="*/ 122301 w 156781"/>
                <a:gd name="connsiteY84" fmla="*/ 77629 h 134493"/>
                <a:gd name="connsiteX85" fmla="*/ 120967 w 156781"/>
                <a:gd name="connsiteY85" fmla="*/ 77915 h 134493"/>
                <a:gd name="connsiteX86" fmla="*/ 121634 w 156781"/>
                <a:gd name="connsiteY86" fmla="*/ 78581 h 134493"/>
                <a:gd name="connsiteX87" fmla="*/ 121920 w 156781"/>
                <a:gd name="connsiteY87" fmla="*/ 78296 h 134493"/>
                <a:gd name="connsiteX88" fmla="*/ 122206 w 156781"/>
                <a:gd name="connsiteY88" fmla="*/ 78581 h 134493"/>
                <a:gd name="connsiteX89" fmla="*/ 122492 w 156781"/>
                <a:gd name="connsiteY89" fmla="*/ 78296 h 134493"/>
                <a:gd name="connsiteX90" fmla="*/ 123444 w 156781"/>
                <a:gd name="connsiteY90" fmla="*/ 79248 h 134493"/>
                <a:gd name="connsiteX91" fmla="*/ 123158 w 156781"/>
                <a:gd name="connsiteY91" fmla="*/ 79534 h 134493"/>
                <a:gd name="connsiteX92" fmla="*/ 122206 w 156781"/>
                <a:gd name="connsiteY92" fmla="*/ 80201 h 134493"/>
                <a:gd name="connsiteX93" fmla="*/ 121920 w 156781"/>
                <a:gd name="connsiteY93" fmla="*/ 81153 h 134493"/>
                <a:gd name="connsiteX94" fmla="*/ 121634 w 156781"/>
                <a:gd name="connsiteY94" fmla="*/ 81820 h 134493"/>
                <a:gd name="connsiteX95" fmla="*/ 121634 w 156781"/>
                <a:gd name="connsiteY95" fmla="*/ 84106 h 134493"/>
                <a:gd name="connsiteX96" fmla="*/ 121349 w 156781"/>
                <a:gd name="connsiteY96" fmla="*/ 84773 h 134493"/>
                <a:gd name="connsiteX97" fmla="*/ 120682 w 156781"/>
                <a:gd name="connsiteY97" fmla="*/ 85439 h 134493"/>
                <a:gd name="connsiteX98" fmla="*/ 121634 w 156781"/>
                <a:gd name="connsiteY98" fmla="*/ 86106 h 134493"/>
                <a:gd name="connsiteX99" fmla="*/ 121920 w 156781"/>
                <a:gd name="connsiteY99" fmla="*/ 85820 h 134493"/>
                <a:gd name="connsiteX100" fmla="*/ 122206 w 156781"/>
                <a:gd name="connsiteY100" fmla="*/ 86487 h 134493"/>
                <a:gd name="connsiteX101" fmla="*/ 120205 w 156781"/>
                <a:gd name="connsiteY101" fmla="*/ 87440 h 134493"/>
                <a:gd name="connsiteX102" fmla="*/ 119920 w 156781"/>
                <a:gd name="connsiteY102" fmla="*/ 87725 h 134493"/>
                <a:gd name="connsiteX103" fmla="*/ 120205 w 156781"/>
                <a:gd name="connsiteY103" fmla="*/ 88678 h 134493"/>
                <a:gd name="connsiteX104" fmla="*/ 119920 w 156781"/>
                <a:gd name="connsiteY104" fmla="*/ 88964 h 134493"/>
                <a:gd name="connsiteX105" fmla="*/ 119920 w 156781"/>
                <a:gd name="connsiteY105" fmla="*/ 89249 h 134493"/>
                <a:gd name="connsiteX106" fmla="*/ 119634 w 156781"/>
                <a:gd name="connsiteY106" fmla="*/ 89535 h 134493"/>
                <a:gd name="connsiteX107" fmla="*/ 119348 w 156781"/>
                <a:gd name="connsiteY107" fmla="*/ 91535 h 134493"/>
                <a:gd name="connsiteX108" fmla="*/ 119634 w 156781"/>
                <a:gd name="connsiteY108" fmla="*/ 91535 h 134493"/>
                <a:gd name="connsiteX109" fmla="*/ 120301 w 156781"/>
                <a:gd name="connsiteY109" fmla="*/ 91821 h 134493"/>
                <a:gd name="connsiteX110" fmla="*/ 119634 w 156781"/>
                <a:gd name="connsiteY110" fmla="*/ 92774 h 134493"/>
                <a:gd name="connsiteX111" fmla="*/ 119348 w 156781"/>
                <a:gd name="connsiteY111" fmla="*/ 93440 h 134493"/>
                <a:gd name="connsiteX112" fmla="*/ 119634 w 156781"/>
                <a:gd name="connsiteY112" fmla="*/ 94107 h 134493"/>
                <a:gd name="connsiteX113" fmla="*/ 119348 w 156781"/>
                <a:gd name="connsiteY113" fmla="*/ 94107 h 134493"/>
                <a:gd name="connsiteX114" fmla="*/ 117348 w 156781"/>
                <a:gd name="connsiteY114" fmla="*/ 96107 h 134493"/>
                <a:gd name="connsiteX115" fmla="*/ 115348 w 156781"/>
                <a:gd name="connsiteY115" fmla="*/ 97727 h 134493"/>
                <a:gd name="connsiteX116" fmla="*/ 115062 w 156781"/>
                <a:gd name="connsiteY116" fmla="*/ 97727 h 134493"/>
                <a:gd name="connsiteX117" fmla="*/ 114776 w 156781"/>
                <a:gd name="connsiteY117" fmla="*/ 98012 h 134493"/>
                <a:gd name="connsiteX118" fmla="*/ 115062 w 156781"/>
                <a:gd name="connsiteY118" fmla="*/ 98298 h 134493"/>
                <a:gd name="connsiteX119" fmla="*/ 113729 w 156781"/>
                <a:gd name="connsiteY119" fmla="*/ 99917 h 134493"/>
                <a:gd name="connsiteX120" fmla="*/ 113062 w 156781"/>
                <a:gd name="connsiteY120" fmla="*/ 100203 h 134493"/>
                <a:gd name="connsiteX121" fmla="*/ 111728 w 156781"/>
                <a:gd name="connsiteY121" fmla="*/ 100203 h 134493"/>
                <a:gd name="connsiteX122" fmla="*/ 110109 w 156781"/>
                <a:gd name="connsiteY122" fmla="*/ 100489 h 134493"/>
                <a:gd name="connsiteX123" fmla="*/ 108775 w 156781"/>
                <a:gd name="connsiteY123" fmla="*/ 101822 h 134493"/>
                <a:gd name="connsiteX124" fmla="*/ 108775 w 156781"/>
                <a:gd name="connsiteY124" fmla="*/ 102108 h 134493"/>
                <a:gd name="connsiteX125" fmla="*/ 108490 w 156781"/>
                <a:gd name="connsiteY125" fmla="*/ 102108 h 134493"/>
                <a:gd name="connsiteX126" fmla="*/ 108775 w 156781"/>
                <a:gd name="connsiteY126" fmla="*/ 102775 h 134493"/>
                <a:gd name="connsiteX127" fmla="*/ 108775 w 156781"/>
                <a:gd name="connsiteY127" fmla="*/ 103061 h 134493"/>
                <a:gd name="connsiteX128" fmla="*/ 108109 w 156781"/>
                <a:gd name="connsiteY128" fmla="*/ 104680 h 134493"/>
                <a:gd name="connsiteX129" fmla="*/ 108775 w 156781"/>
                <a:gd name="connsiteY129" fmla="*/ 104680 h 134493"/>
                <a:gd name="connsiteX130" fmla="*/ 109061 w 156781"/>
                <a:gd name="connsiteY130" fmla="*/ 106013 h 134493"/>
                <a:gd name="connsiteX131" fmla="*/ 107728 w 156781"/>
                <a:gd name="connsiteY131" fmla="*/ 106680 h 134493"/>
                <a:gd name="connsiteX132" fmla="*/ 107728 w 156781"/>
                <a:gd name="connsiteY132" fmla="*/ 107347 h 134493"/>
                <a:gd name="connsiteX133" fmla="*/ 107061 w 156781"/>
                <a:gd name="connsiteY133" fmla="*/ 108299 h 134493"/>
                <a:gd name="connsiteX134" fmla="*/ 106394 w 156781"/>
                <a:gd name="connsiteY134" fmla="*/ 108966 h 134493"/>
                <a:gd name="connsiteX135" fmla="*/ 106394 w 156781"/>
                <a:gd name="connsiteY135" fmla="*/ 110585 h 134493"/>
                <a:gd name="connsiteX136" fmla="*/ 106108 w 156781"/>
                <a:gd name="connsiteY136" fmla="*/ 111252 h 134493"/>
                <a:gd name="connsiteX137" fmla="*/ 105442 w 156781"/>
                <a:gd name="connsiteY137" fmla="*/ 112871 h 134493"/>
                <a:gd name="connsiteX138" fmla="*/ 105442 w 156781"/>
                <a:gd name="connsiteY138" fmla="*/ 113157 h 134493"/>
                <a:gd name="connsiteX139" fmla="*/ 105728 w 156781"/>
                <a:gd name="connsiteY139" fmla="*/ 113157 h 134493"/>
                <a:gd name="connsiteX140" fmla="*/ 105442 w 156781"/>
                <a:gd name="connsiteY140" fmla="*/ 113443 h 134493"/>
                <a:gd name="connsiteX141" fmla="*/ 105442 w 156781"/>
                <a:gd name="connsiteY141" fmla="*/ 114776 h 134493"/>
                <a:gd name="connsiteX142" fmla="*/ 105728 w 156781"/>
                <a:gd name="connsiteY142" fmla="*/ 115443 h 134493"/>
                <a:gd name="connsiteX143" fmla="*/ 105442 w 156781"/>
                <a:gd name="connsiteY143" fmla="*/ 115729 h 134493"/>
                <a:gd name="connsiteX144" fmla="*/ 105442 w 156781"/>
                <a:gd name="connsiteY144" fmla="*/ 116015 h 134493"/>
                <a:gd name="connsiteX145" fmla="*/ 105156 w 156781"/>
                <a:gd name="connsiteY145" fmla="*/ 116681 h 134493"/>
                <a:gd name="connsiteX146" fmla="*/ 105442 w 156781"/>
                <a:gd name="connsiteY146" fmla="*/ 116967 h 134493"/>
                <a:gd name="connsiteX147" fmla="*/ 104775 w 156781"/>
                <a:gd name="connsiteY147" fmla="*/ 116967 h 134493"/>
                <a:gd name="connsiteX148" fmla="*/ 104775 w 156781"/>
                <a:gd name="connsiteY148" fmla="*/ 117634 h 134493"/>
                <a:gd name="connsiteX149" fmla="*/ 104489 w 156781"/>
                <a:gd name="connsiteY149" fmla="*/ 117920 h 134493"/>
                <a:gd name="connsiteX150" fmla="*/ 104204 w 156781"/>
                <a:gd name="connsiteY150" fmla="*/ 118872 h 134493"/>
                <a:gd name="connsiteX151" fmla="*/ 103918 w 156781"/>
                <a:gd name="connsiteY151" fmla="*/ 118872 h 134493"/>
                <a:gd name="connsiteX152" fmla="*/ 103632 w 156781"/>
                <a:gd name="connsiteY152" fmla="*/ 119825 h 134493"/>
                <a:gd name="connsiteX153" fmla="*/ 103632 w 156781"/>
                <a:gd name="connsiteY153" fmla="*/ 121825 h 134493"/>
                <a:gd name="connsiteX154" fmla="*/ 102965 w 156781"/>
                <a:gd name="connsiteY154" fmla="*/ 121825 h 134493"/>
                <a:gd name="connsiteX155" fmla="*/ 102299 w 156781"/>
                <a:gd name="connsiteY155" fmla="*/ 122492 h 134493"/>
                <a:gd name="connsiteX156" fmla="*/ 102013 w 156781"/>
                <a:gd name="connsiteY156" fmla="*/ 122492 h 134493"/>
                <a:gd name="connsiteX157" fmla="*/ 101727 w 156781"/>
                <a:gd name="connsiteY157" fmla="*/ 122777 h 134493"/>
                <a:gd name="connsiteX158" fmla="*/ 101727 w 156781"/>
                <a:gd name="connsiteY158" fmla="*/ 123063 h 134493"/>
                <a:gd name="connsiteX159" fmla="*/ 101441 w 156781"/>
                <a:gd name="connsiteY159" fmla="*/ 123730 h 134493"/>
                <a:gd name="connsiteX160" fmla="*/ 101727 w 156781"/>
                <a:gd name="connsiteY160" fmla="*/ 123444 h 134493"/>
                <a:gd name="connsiteX161" fmla="*/ 101727 w 156781"/>
                <a:gd name="connsiteY161" fmla="*/ 124111 h 134493"/>
                <a:gd name="connsiteX162" fmla="*/ 102013 w 156781"/>
                <a:gd name="connsiteY162" fmla="*/ 124778 h 134493"/>
                <a:gd name="connsiteX163" fmla="*/ 101346 w 156781"/>
                <a:gd name="connsiteY163" fmla="*/ 125063 h 134493"/>
                <a:gd name="connsiteX164" fmla="*/ 101632 w 156781"/>
                <a:gd name="connsiteY164" fmla="*/ 125063 h 134493"/>
                <a:gd name="connsiteX165" fmla="*/ 101917 w 156781"/>
                <a:gd name="connsiteY165" fmla="*/ 125349 h 134493"/>
                <a:gd name="connsiteX166" fmla="*/ 101917 w 156781"/>
                <a:gd name="connsiteY166" fmla="*/ 125635 h 134493"/>
                <a:gd name="connsiteX167" fmla="*/ 102584 w 156781"/>
                <a:gd name="connsiteY167" fmla="*/ 125921 h 134493"/>
                <a:gd name="connsiteX168" fmla="*/ 102584 w 156781"/>
                <a:gd name="connsiteY168" fmla="*/ 126587 h 134493"/>
                <a:gd name="connsiteX169" fmla="*/ 103537 w 156781"/>
                <a:gd name="connsiteY169" fmla="*/ 126873 h 134493"/>
                <a:gd name="connsiteX170" fmla="*/ 103537 w 156781"/>
                <a:gd name="connsiteY170" fmla="*/ 127159 h 134493"/>
                <a:gd name="connsiteX171" fmla="*/ 103251 w 156781"/>
                <a:gd name="connsiteY171" fmla="*/ 127826 h 134493"/>
                <a:gd name="connsiteX172" fmla="*/ 104204 w 156781"/>
                <a:gd name="connsiteY172" fmla="*/ 127826 h 134493"/>
                <a:gd name="connsiteX173" fmla="*/ 104204 w 156781"/>
                <a:gd name="connsiteY173" fmla="*/ 128111 h 134493"/>
                <a:gd name="connsiteX174" fmla="*/ 103918 w 156781"/>
                <a:gd name="connsiteY174" fmla="*/ 128778 h 134493"/>
                <a:gd name="connsiteX175" fmla="*/ 104584 w 156781"/>
                <a:gd name="connsiteY175" fmla="*/ 129064 h 134493"/>
                <a:gd name="connsiteX176" fmla="*/ 104584 w 156781"/>
                <a:gd name="connsiteY176" fmla="*/ 129350 h 134493"/>
                <a:gd name="connsiteX177" fmla="*/ 103918 w 156781"/>
                <a:gd name="connsiteY177" fmla="*/ 130016 h 134493"/>
                <a:gd name="connsiteX178" fmla="*/ 104204 w 156781"/>
                <a:gd name="connsiteY178" fmla="*/ 130302 h 134493"/>
                <a:gd name="connsiteX179" fmla="*/ 104870 w 156781"/>
                <a:gd name="connsiteY179" fmla="*/ 130302 h 134493"/>
                <a:gd name="connsiteX180" fmla="*/ 104584 w 156781"/>
                <a:gd name="connsiteY180" fmla="*/ 130969 h 134493"/>
                <a:gd name="connsiteX181" fmla="*/ 104299 w 156781"/>
                <a:gd name="connsiteY181" fmla="*/ 131255 h 134493"/>
                <a:gd name="connsiteX182" fmla="*/ 104584 w 156781"/>
                <a:gd name="connsiteY182" fmla="*/ 131921 h 134493"/>
                <a:gd name="connsiteX183" fmla="*/ 104299 w 156781"/>
                <a:gd name="connsiteY183" fmla="*/ 132207 h 134493"/>
                <a:gd name="connsiteX184" fmla="*/ 104299 w 156781"/>
                <a:gd name="connsiteY184" fmla="*/ 132874 h 134493"/>
                <a:gd name="connsiteX185" fmla="*/ 103346 w 156781"/>
                <a:gd name="connsiteY185" fmla="*/ 132874 h 134493"/>
                <a:gd name="connsiteX186" fmla="*/ 103346 w 156781"/>
                <a:gd name="connsiteY186" fmla="*/ 132588 h 134493"/>
                <a:gd name="connsiteX187" fmla="*/ 102679 w 156781"/>
                <a:gd name="connsiteY187" fmla="*/ 132302 h 134493"/>
                <a:gd name="connsiteX188" fmla="*/ 101346 w 156781"/>
                <a:gd name="connsiteY188" fmla="*/ 132302 h 134493"/>
                <a:gd name="connsiteX189" fmla="*/ 98679 w 156781"/>
                <a:gd name="connsiteY189" fmla="*/ 131636 h 134493"/>
                <a:gd name="connsiteX190" fmla="*/ 97726 w 156781"/>
                <a:gd name="connsiteY190" fmla="*/ 131636 h 134493"/>
                <a:gd name="connsiteX191" fmla="*/ 96774 w 156781"/>
                <a:gd name="connsiteY191" fmla="*/ 130969 h 134493"/>
                <a:gd name="connsiteX192" fmla="*/ 94488 w 156781"/>
                <a:gd name="connsiteY192" fmla="*/ 129635 h 134493"/>
                <a:gd name="connsiteX193" fmla="*/ 93536 w 156781"/>
                <a:gd name="connsiteY193" fmla="*/ 128969 h 134493"/>
                <a:gd name="connsiteX194" fmla="*/ 91250 w 156781"/>
                <a:gd name="connsiteY194" fmla="*/ 127349 h 134493"/>
                <a:gd name="connsiteX195" fmla="*/ 90964 w 156781"/>
                <a:gd name="connsiteY195" fmla="*/ 127064 h 134493"/>
                <a:gd name="connsiteX196" fmla="*/ 90011 w 156781"/>
                <a:gd name="connsiteY196" fmla="*/ 127064 h 134493"/>
                <a:gd name="connsiteX197" fmla="*/ 89345 w 156781"/>
                <a:gd name="connsiteY197" fmla="*/ 128016 h 134493"/>
                <a:gd name="connsiteX198" fmla="*/ 88678 w 156781"/>
                <a:gd name="connsiteY198" fmla="*/ 127349 h 134493"/>
                <a:gd name="connsiteX199" fmla="*/ 87058 w 156781"/>
                <a:gd name="connsiteY199" fmla="*/ 126397 h 134493"/>
                <a:gd name="connsiteX200" fmla="*/ 85725 w 156781"/>
                <a:gd name="connsiteY200" fmla="*/ 127349 h 134493"/>
                <a:gd name="connsiteX201" fmla="*/ 85439 w 156781"/>
                <a:gd name="connsiteY201" fmla="*/ 127349 h 134493"/>
                <a:gd name="connsiteX202" fmla="*/ 85154 w 156781"/>
                <a:gd name="connsiteY202" fmla="*/ 128016 h 134493"/>
                <a:gd name="connsiteX203" fmla="*/ 84201 w 156781"/>
                <a:gd name="connsiteY203" fmla="*/ 129635 h 134493"/>
                <a:gd name="connsiteX204" fmla="*/ 84201 w 156781"/>
                <a:gd name="connsiteY204" fmla="*/ 130588 h 134493"/>
                <a:gd name="connsiteX205" fmla="*/ 80963 w 156781"/>
                <a:gd name="connsiteY205" fmla="*/ 131921 h 134493"/>
                <a:gd name="connsiteX206" fmla="*/ 80296 w 156781"/>
                <a:gd name="connsiteY206" fmla="*/ 132588 h 134493"/>
                <a:gd name="connsiteX207" fmla="*/ 79629 w 156781"/>
                <a:gd name="connsiteY207" fmla="*/ 132874 h 134493"/>
                <a:gd name="connsiteX208" fmla="*/ 79343 w 156781"/>
                <a:gd name="connsiteY208" fmla="*/ 132588 h 134493"/>
                <a:gd name="connsiteX209" fmla="*/ 79058 w 156781"/>
                <a:gd name="connsiteY209" fmla="*/ 132588 h 134493"/>
                <a:gd name="connsiteX210" fmla="*/ 78772 w 156781"/>
                <a:gd name="connsiteY210" fmla="*/ 133255 h 134493"/>
                <a:gd name="connsiteX211" fmla="*/ 78772 w 156781"/>
                <a:gd name="connsiteY211" fmla="*/ 133541 h 134493"/>
                <a:gd name="connsiteX212" fmla="*/ 78486 w 156781"/>
                <a:gd name="connsiteY212" fmla="*/ 133826 h 134493"/>
                <a:gd name="connsiteX213" fmla="*/ 78486 w 156781"/>
                <a:gd name="connsiteY213" fmla="*/ 134493 h 134493"/>
                <a:gd name="connsiteX214" fmla="*/ 77819 w 156781"/>
                <a:gd name="connsiteY214" fmla="*/ 133826 h 134493"/>
                <a:gd name="connsiteX215" fmla="*/ 77533 w 156781"/>
                <a:gd name="connsiteY215" fmla="*/ 134112 h 134493"/>
                <a:gd name="connsiteX216" fmla="*/ 77248 w 156781"/>
                <a:gd name="connsiteY216" fmla="*/ 133826 h 134493"/>
                <a:gd name="connsiteX217" fmla="*/ 76962 w 156781"/>
                <a:gd name="connsiteY217" fmla="*/ 133160 h 134493"/>
                <a:gd name="connsiteX218" fmla="*/ 77248 w 156781"/>
                <a:gd name="connsiteY218" fmla="*/ 133160 h 134493"/>
                <a:gd name="connsiteX219" fmla="*/ 76962 w 156781"/>
                <a:gd name="connsiteY219" fmla="*/ 132493 h 134493"/>
                <a:gd name="connsiteX220" fmla="*/ 76676 w 156781"/>
                <a:gd name="connsiteY220" fmla="*/ 132207 h 134493"/>
                <a:gd name="connsiteX221" fmla="*/ 75724 w 156781"/>
                <a:gd name="connsiteY221" fmla="*/ 131921 h 134493"/>
                <a:gd name="connsiteX222" fmla="*/ 74390 w 156781"/>
                <a:gd name="connsiteY222" fmla="*/ 132207 h 134493"/>
                <a:gd name="connsiteX223" fmla="*/ 74390 w 156781"/>
                <a:gd name="connsiteY223" fmla="*/ 132493 h 134493"/>
                <a:gd name="connsiteX224" fmla="*/ 74104 w 156781"/>
                <a:gd name="connsiteY224" fmla="*/ 132493 h 134493"/>
                <a:gd name="connsiteX225" fmla="*/ 74104 w 156781"/>
                <a:gd name="connsiteY225" fmla="*/ 133160 h 134493"/>
                <a:gd name="connsiteX226" fmla="*/ 73152 w 156781"/>
                <a:gd name="connsiteY226" fmla="*/ 134112 h 134493"/>
                <a:gd name="connsiteX227" fmla="*/ 73152 w 156781"/>
                <a:gd name="connsiteY227" fmla="*/ 133160 h 134493"/>
                <a:gd name="connsiteX228" fmla="*/ 72866 w 156781"/>
                <a:gd name="connsiteY228" fmla="*/ 133160 h 134493"/>
                <a:gd name="connsiteX229" fmla="*/ 72866 w 156781"/>
                <a:gd name="connsiteY229" fmla="*/ 132874 h 134493"/>
                <a:gd name="connsiteX230" fmla="*/ 72200 w 156781"/>
                <a:gd name="connsiteY230" fmla="*/ 132874 h 134493"/>
                <a:gd name="connsiteX231" fmla="*/ 72200 w 156781"/>
                <a:gd name="connsiteY231" fmla="*/ 132588 h 134493"/>
                <a:gd name="connsiteX232" fmla="*/ 71914 w 156781"/>
                <a:gd name="connsiteY232" fmla="*/ 132302 h 134493"/>
                <a:gd name="connsiteX233" fmla="*/ 71628 w 156781"/>
                <a:gd name="connsiteY233" fmla="*/ 132588 h 134493"/>
                <a:gd name="connsiteX234" fmla="*/ 71342 w 156781"/>
                <a:gd name="connsiteY234" fmla="*/ 131921 h 134493"/>
                <a:gd name="connsiteX235" fmla="*/ 71628 w 156781"/>
                <a:gd name="connsiteY235" fmla="*/ 131921 h 134493"/>
                <a:gd name="connsiteX236" fmla="*/ 71628 w 156781"/>
                <a:gd name="connsiteY236" fmla="*/ 131636 h 134493"/>
                <a:gd name="connsiteX237" fmla="*/ 71342 w 156781"/>
                <a:gd name="connsiteY237" fmla="*/ 131636 h 134493"/>
                <a:gd name="connsiteX238" fmla="*/ 71057 w 156781"/>
                <a:gd name="connsiteY238" fmla="*/ 131921 h 134493"/>
                <a:gd name="connsiteX239" fmla="*/ 71057 w 156781"/>
                <a:gd name="connsiteY239" fmla="*/ 131255 h 134493"/>
                <a:gd name="connsiteX240" fmla="*/ 70390 w 156781"/>
                <a:gd name="connsiteY240" fmla="*/ 131255 h 134493"/>
                <a:gd name="connsiteX241" fmla="*/ 70390 w 156781"/>
                <a:gd name="connsiteY241" fmla="*/ 129921 h 134493"/>
                <a:gd name="connsiteX242" fmla="*/ 71057 w 156781"/>
                <a:gd name="connsiteY242" fmla="*/ 129254 h 134493"/>
                <a:gd name="connsiteX243" fmla="*/ 71342 w 156781"/>
                <a:gd name="connsiteY243" fmla="*/ 129254 h 134493"/>
                <a:gd name="connsiteX244" fmla="*/ 71628 w 156781"/>
                <a:gd name="connsiteY244" fmla="*/ 128588 h 134493"/>
                <a:gd name="connsiteX245" fmla="*/ 71628 w 156781"/>
                <a:gd name="connsiteY245" fmla="*/ 128302 h 134493"/>
                <a:gd name="connsiteX246" fmla="*/ 71342 w 156781"/>
                <a:gd name="connsiteY246" fmla="*/ 128588 h 134493"/>
                <a:gd name="connsiteX247" fmla="*/ 71342 w 156781"/>
                <a:gd name="connsiteY247" fmla="*/ 127254 h 134493"/>
                <a:gd name="connsiteX248" fmla="*/ 70390 w 156781"/>
                <a:gd name="connsiteY248" fmla="*/ 127254 h 134493"/>
                <a:gd name="connsiteX249" fmla="*/ 68104 w 156781"/>
                <a:gd name="connsiteY249" fmla="*/ 125921 h 134493"/>
                <a:gd name="connsiteX250" fmla="*/ 67818 w 156781"/>
                <a:gd name="connsiteY250" fmla="*/ 125921 h 134493"/>
                <a:gd name="connsiteX251" fmla="*/ 67818 w 156781"/>
                <a:gd name="connsiteY251" fmla="*/ 125254 h 134493"/>
                <a:gd name="connsiteX252" fmla="*/ 66866 w 156781"/>
                <a:gd name="connsiteY252" fmla="*/ 124968 h 134493"/>
                <a:gd name="connsiteX253" fmla="*/ 66199 w 156781"/>
                <a:gd name="connsiteY253" fmla="*/ 125921 h 134493"/>
                <a:gd name="connsiteX254" fmla="*/ 65246 w 156781"/>
                <a:gd name="connsiteY254" fmla="*/ 126206 h 134493"/>
                <a:gd name="connsiteX255" fmla="*/ 65246 w 156781"/>
                <a:gd name="connsiteY255" fmla="*/ 125921 h 134493"/>
                <a:gd name="connsiteX256" fmla="*/ 64961 w 156781"/>
                <a:gd name="connsiteY256" fmla="*/ 125921 h 134493"/>
                <a:gd name="connsiteX257" fmla="*/ 64675 w 156781"/>
                <a:gd name="connsiteY257" fmla="*/ 125635 h 134493"/>
                <a:gd name="connsiteX258" fmla="*/ 64008 w 156781"/>
                <a:gd name="connsiteY258" fmla="*/ 125635 h 134493"/>
                <a:gd name="connsiteX259" fmla="*/ 63722 w 156781"/>
                <a:gd name="connsiteY259" fmla="*/ 124682 h 134493"/>
                <a:gd name="connsiteX260" fmla="*/ 63437 w 156781"/>
                <a:gd name="connsiteY260" fmla="*/ 124682 h 134493"/>
                <a:gd name="connsiteX261" fmla="*/ 63722 w 156781"/>
                <a:gd name="connsiteY261" fmla="*/ 124396 h 134493"/>
                <a:gd name="connsiteX262" fmla="*/ 63055 w 156781"/>
                <a:gd name="connsiteY262" fmla="*/ 123730 h 134493"/>
                <a:gd name="connsiteX263" fmla="*/ 62389 w 156781"/>
                <a:gd name="connsiteY263" fmla="*/ 123730 h 134493"/>
                <a:gd name="connsiteX264" fmla="*/ 61722 w 156781"/>
                <a:gd name="connsiteY264" fmla="*/ 123063 h 134493"/>
                <a:gd name="connsiteX265" fmla="*/ 61722 w 156781"/>
                <a:gd name="connsiteY265" fmla="*/ 122777 h 134493"/>
                <a:gd name="connsiteX266" fmla="*/ 61436 w 156781"/>
                <a:gd name="connsiteY266" fmla="*/ 122492 h 134493"/>
                <a:gd name="connsiteX267" fmla="*/ 61436 w 156781"/>
                <a:gd name="connsiteY267" fmla="*/ 121825 h 134493"/>
                <a:gd name="connsiteX268" fmla="*/ 60484 w 156781"/>
                <a:gd name="connsiteY268" fmla="*/ 120491 h 134493"/>
                <a:gd name="connsiteX269" fmla="*/ 60198 w 156781"/>
                <a:gd name="connsiteY269" fmla="*/ 120206 h 134493"/>
                <a:gd name="connsiteX270" fmla="*/ 59912 w 156781"/>
                <a:gd name="connsiteY270" fmla="*/ 119253 h 134493"/>
                <a:gd name="connsiteX271" fmla="*/ 58960 w 156781"/>
                <a:gd name="connsiteY271" fmla="*/ 119539 h 134493"/>
                <a:gd name="connsiteX272" fmla="*/ 57626 w 156781"/>
                <a:gd name="connsiteY272" fmla="*/ 119253 h 134493"/>
                <a:gd name="connsiteX273" fmla="*/ 51721 w 156781"/>
                <a:gd name="connsiteY273" fmla="*/ 118301 h 134493"/>
                <a:gd name="connsiteX274" fmla="*/ 49435 w 156781"/>
                <a:gd name="connsiteY274" fmla="*/ 118015 h 134493"/>
                <a:gd name="connsiteX275" fmla="*/ 47816 w 156781"/>
                <a:gd name="connsiteY275" fmla="*/ 119634 h 134493"/>
                <a:gd name="connsiteX276" fmla="*/ 47816 w 156781"/>
                <a:gd name="connsiteY276" fmla="*/ 120301 h 134493"/>
                <a:gd name="connsiteX277" fmla="*/ 48482 w 156781"/>
                <a:gd name="connsiteY277" fmla="*/ 120587 h 134493"/>
                <a:gd name="connsiteX278" fmla="*/ 48196 w 156781"/>
                <a:gd name="connsiteY278" fmla="*/ 120872 h 134493"/>
                <a:gd name="connsiteX279" fmla="*/ 48482 w 156781"/>
                <a:gd name="connsiteY279" fmla="*/ 120872 h 134493"/>
                <a:gd name="connsiteX280" fmla="*/ 48196 w 156781"/>
                <a:gd name="connsiteY280" fmla="*/ 121158 h 134493"/>
                <a:gd name="connsiteX281" fmla="*/ 48482 w 156781"/>
                <a:gd name="connsiteY281" fmla="*/ 121444 h 134493"/>
                <a:gd name="connsiteX282" fmla="*/ 48482 w 156781"/>
                <a:gd name="connsiteY282" fmla="*/ 121730 h 134493"/>
                <a:gd name="connsiteX283" fmla="*/ 47816 w 156781"/>
                <a:gd name="connsiteY283" fmla="*/ 121730 h 134493"/>
                <a:gd name="connsiteX284" fmla="*/ 48101 w 156781"/>
                <a:gd name="connsiteY284" fmla="*/ 122015 h 134493"/>
                <a:gd name="connsiteX285" fmla="*/ 47816 w 156781"/>
                <a:gd name="connsiteY285" fmla="*/ 122301 h 134493"/>
                <a:gd name="connsiteX286" fmla="*/ 48101 w 156781"/>
                <a:gd name="connsiteY286" fmla="*/ 122587 h 134493"/>
                <a:gd name="connsiteX287" fmla="*/ 47816 w 156781"/>
                <a:gd name="connsiteY287" fmla="*/ 122873 h 134493"/>
                <a:gd name="connsiteX288" fmla="*/ 47816 w 156781"/>
                <a:gd name="connsiteY288" fmla="*/ 123158 h 134493"/>
                <a:gd name="connsiteX289" fmla="*/ 47149 w 156781"/>
                <a:gd name="connsiteY289" fmla="*/ 123158 h 134493"/>
                <a:gd name="connsiteX290" fmla="*/ 46196 w 156781"/>
                <a:gd name="connsiteY290" fmla="*/ 123444 h 134493"/>
                <a:gd name="connsiteX291" fmla="*/ 45911 w 156781"/>
                <a:gd name="connsiteY291" fmla="*/ 123158 h 134493"/>
                <a:gd name="connsiteX292" fmla="*/ 45625 w 156781"/>
                <a:gd name="connsiteY292" fmla="*/ 123158 h 134493"/>
                <a:gd name="connsiteX293" fmla="*/ 45911 w 156781"/>
                <a:gd name="connsiteY293" fmla="*/ 122873 h 134493"/>
                <a:gd name="connsiteX294" fmla="*/ 45911 w 156781"/>
                <a:gd name="connsiteY294" fmla="*/ 122206 h 134493"/>
                <a:gd name="connsiteX295" fmla="*/ 43910 w 156781"/>
                <a:gd name="connsiteY295" fmla="*/ 119253 h 134493"/>
                <a:gd name="connsiteX296" fmla="*/ 43625 w 156781"/>
                <a:gd name="connsiteY296" fmla="*/ 119253 h 134493"/>
                <a:gd name="connsiteX297" fmla="*/ 41338 w 156781"/>
                <a:gd name="connsiteY297" fmla="*/ 116967 h 134493"/>
                <a:gd name="connsiteX298" fmla="*/ 41053 w 156781"/>
                <a:gd name="connsiteY298" fmla="*/ 115633 h 134493"/>
                <a:gd name="connsiteX299" fmla="*/ 42005 w 156781"/>
                <a:gd name="connsiteY299" fmla="*/ 114681 h 134493"/>
                <a:gd name="connsiteX300" fmla="*/ 41338 w 156781"/>
                <a:gd name="connsiteY300" fmla="*/ 114014 h 134493"/>
                <a:gd name="connsiteX301" fmla="*/ 40672 w 156781"/>
                <a:gd name="connsiteY301" fmla="*/ 113729 h 134493"/>
                <a:gd name="connsiteX302" fmla="*/ 39719 w 156781"/>
                <a:gd name="connsiteY302" fmla="*/ 113729 h 134493"/>
                <a:gd name="connsiteX303" fmla="*/ 39433 w 156781"/>
                <a:gd name="connsiteY303" fmla="*/ 113443 h 134493"/>
                <a:gd name="connsiteX304" fmla="*/ 39719 w 156781"/>
                <a:gd name="connsiteY304" fmla="*/ 113443 h 134493"/>
                <a:gd name="connsiteX305" fmla="*/ 38767 w 156781"/>
                <a:gd name="connsiteY305" fmla="*/ 112490 h 134493"/>
                <a:gd name="connsiteX306" fmla="*/ 38481 w 156781"/>
                <a:gd name="connsiteY306" fmla="*/ 112490 h 134493"/>
                <a:gd name="connsiteX307" fmla="*/ 38481 w 156781"/>
                <a:gd name="connsiteY307" fmla="*/ 112205 h 134493"/>
                <a:gd name="connsiteX308" fmla="*/ 38767 w 156781"/>
                <a:gd name="connsiteY308" fmla="*/ 111538 h 134493"/>
                <a:gd name="connsiteX309" fmla="*/ 38481 w 156781"/>
                <a:gd name="connsiteY309" fmla="*/ 110585 h 134493"/>
                <a:gd name="connsiteX310" fmla="*/ 38195 w 156781"/>
                <a:gd name="connsiteY310" fmla="*/ 109919 h 134493"/>
                <a:gd name="connsiteX311" fmla="*/ 38195 w 156781"/>
                <a:gd name="connsiteY311" fmla="*/ 108585 h 134493"/>
                <a:gd name="connsiteX312" fmla="*/ 37529 w 156781"/>
                <a:gd name="connsiteY312" fmla="*/ 108299 h 134493"/>
                <a:gd name="connsiteX313" fmla="*/ 37814 w 156781"/>
                <a:gd name="connsiteY313" fmla="*/ 107633 h 134493"/>
                <a:gd name="connsiteX314" fmla="*/ 37814 w 156781"/>
                <a:gd name="connsiteY314" fmla="*/ 107347 h 134493"/>
                <a:gd name="connsiteX315" fmla="*/ 36481 w 156781"/>
                <a:gd name="connsiteY315" fmla="*/ 106394 h 134493"/>
                <a:gd name="connsiteX316" fmla="*/ 37147 w 156781"/>
                <a:gd name="connsiteY316" fmla="*/ 106108 h 134493"/>
                <a:gd name="connsiteX317" fmla="*/ 37147 w 156781"/>
                <a:gd name="connsiteY317" fmla="*/ 105823 h 134493"/>
                <a:gd name="connsiteX318" fmla="*/ 36481 w 156781"/>
                <a:gd name="connsiteY318" fmla="*/ 105156 h 134493"/>
                <a:gd name="connsiteX319" fmla="*/ 33528 w 156781"/>
                <a:gd name="connsiteY319" fmla="*/ 103823 h 134493"/>
                <a:gd name="connsiteX320" fmla="*/ 32195 w 156781"/>
                <a:gd name="connsiteY320" fmla="*/ 103537 h 134493"/>
                <a:gd name="connsiteX321" fmla="*/ 31909 w 156781"/>
                <a:gd name="connsiteY321" fmla="*/ 103823 h 134493"/>
                <a:gd name="connsiteX322" fmla="*/ 30289 w 156781"/>
                <a:gd name="connsiteY322" fmla="*/ 103823 h 134493"/>
                <a:gd name="connsiteX323" fmla="*/ 29623 w 156781"/>
                <a:gd name="connsiteY323" fmla="*/ 103537 h 134493"/>
                <a:gd name="connsiteX324" fmla="*/ 28004 w 156781"/>
                <a:gd name="connsiteY324" fmla="*/ 102584 h 134493"/>
                <a:gd name="connsiteX325" fmla="*/ 27337 w 156781"/>
                <a:gd name="connsiteY325" fmla="*/ 102584 h 134493"/>
                <a:gd name="connsiteX326" fmla="*/ 26670 w 156781"/>
                <a:gd name="connsiteY326" fmla="*/ 101918 h 134493"/>
                <a:gd name="connsiteX327" fmla="*/ 25717 w 156781"/>
                <a:gd name="connsiteY327" fmla="*/ 101918 h 134493"/>
                <a:gd name="connsiteX328" fmla="*/ 25432 w 156781"/>
                <a:gd name="connsiteY328" fmla="*/ 102203 h 134493"/>
                <a:gd name="connsiteX329" fmla="*/ 24098 w 156781"/>
                <a:gd name="connsiteY329" fmla="*/ 101918 h 134493"/>
                <a:gd name="connsiteX330" fmla="*/ 23813 w 156781"/>
                <a:gd name="connsiteY330" fmla="*/ 101918 h 134493"/>
                <a:gd name="connsiteX331" fmla="*/ 23527 w 156781"/>
                <a:gd name="connsiteY331" fmla="*/ 101251 h 134493"/>
                <a:gd name="connsiteX332" fmla="*/ 22860 w 156781"/>
                <a:gd name="connsiteY332" fmla="*/ 100584 h 134493"/>
                <a:gd name="connsiteX333" fmla="*/ 21908 w 156781"/>
                <a:gd name="connsiteY333" fmla="*/ 100584 h 134493"/>
                <a:gd name="connsiteX334" fmla="*/ 20574 w 156781"/>
                <a:gd name="connsiteY334" fmla="*/ 101251 h 134493"/>
                <a:gd name="connsiteX335" fmla="*/ 20288 w 156781"/>
                <a:gd name="connsiteY335" fmla="*/ 101918 h 134493"/>
                <a:gd name="connsiteX336" fmla="*/ 20003 w 156781"/>
                <a:gd name="connsiteY336" fmla="*/ 102203 h 134493"/>
                <a:gd name="connsiteX337" fmla="*/ 19717 w 156781"/>
                <a:gd name="connsiteY337" fmla="*/ 102203 h 134493"/>
                <a:gd name="connsiteX338" fmla="*/ 19717 w 156781"/>
                <a:gd name="connsiteY338" fmla="*/ 101918 h 134493"/>
                <a:gd name="connsiteX339" fmla="*/ 19050 w 156781"/>
                <a:gd name="connsiteY339" fmla="*/ 102203 h 134493"/>
                <a:gd name="connsiteX340" fmla="*/ 18383 w 156781"/>
                <a:gd name="connsiteY340" fmla="*/ 101918 h 134493"/>
                <a:gd name="connsiteX341" fmla="*/ 17717 w 156781"/>
                <a:gd name="connsiteY341" fmla="*/ 101918 h 134493"/>
                <a:gd name="connsiteX342" fmla="*/ 16383 w 156781"/>
                <a:gd name="connsiteY342" fmla="*/ 101251 h 134493"/>
                <a:gd name="connsiteX343" fmla="*/ 16383 w 156781"/>
                <a:gd name="connsiteY343" fmla="*/ 100584 h 134493"/>
                <a:gd name="connsiteX344" fmla="*/ 15430 w 156781"/>
                <a:gd name="connsiteY344" fmla="*/ 100584 h 134493"/>
                <a:gd name="connsiteX345" fmla="*/ 15145 w 156781"/>
                <a:gd name="connsiteY345" fmla="*/ 100298 h 134493"/>
                <a:gd name="connsiteX346" fmla="*/ 15145 w 156781"/>
                <a:gd name="connsiteY346" fmla="*/ 99346 h 134493"/>
                <a:gd name="connsiteX347" fmla="*/ 15430 w 156781"/>
                <a:gd name="connsiteY347" fmla="*/ 98679 h 134493"/>
                <a:gd name="connsiteX348" fmla="*/ 15145 w 156781"/>
                <a:gd name="connsiteY348" fmla="*/ 98012 h 134493"/>
                <a:gd name="connsiteX349" fmla="*/ 14478 w 156781"/>
                <a:gd name="connsiteY349" fmla="*/ 96393 h 134493"/>
                <a:gd name="connsiteX350" fmla="*/ 15145 w 156781"/>
                <a:gd name="connsiteY350" fmla="*/ 96107 h 134493"/>
                <a:gd name="connsiteX351" fmla="*/ 15812 w 156781"/>
                <a:gd name="connsiteY351" fmla="*/ 96107 h 134493"/>
                <a:gd name="connsiteX352" fmla="*/ 16097 w 156781"/>
                <a:gd name="connsiteY352" fmla="*/ 96393 h 134493"/>
                <a:gd name="connsiteX353" fmla="*/ 16097 w 156781"/>
                <a:gd name="connsiteY353" fmla="*/ 96679 h 134493"/>
                <a:gd name="connsiteX354" fmla="*/ 16383 w 156781"/>
                <a:gd name="connsiteY354" fmla="*/ 96965 h 134493"/>
                <a:gd name="connsiteX355" fmla="*/ 18002 w 156781"/>
                <a:gd name="connsiteY355" fmla="*/ 96965 h 134493"/>
                <a:gd name="connsiteX356" fmla="*/ 18955 w 156781"/>
                <a:gd name="connsiteY356" fmla="*/ 97250 h 134493"/>
                <a:gd name="connsiteX357" fmla="*/ 19907 w 156781"/>
                <a:gd name="connsiteY357" fmla="*/ 96583 h 134493"/>
                <a:gd name="connsiteX358" fmla="*/ 20193 w 156781"/>
                <a:gd name="connsiteY358" fmla="*/ 96869 h 134493"/>
                <a:gd name="connsiteX359" fmla="*/ 21146 w 156781"/>
                <a:gd name="connsiteY359" fmla="*/ 96583 h 134493"/>
                <a:gd name="connsiteX360" fmla="*/ 21431 w 156781"/>
                <a:gd name="connsiteY360" fmla="*/ 96298 h 134493"/>
                <a:gd name="connsiteX361" fmla="*/ 21431 w 156781"/>
                <a:gd name="connsiteY361" fmla="*/ 95345 h 134493"/>
                <a:gd name="connsiteX362" fmla="*/ 21717 w 156781"/>
                <a:gd name="connsiteY362" fmla="*/ 95059 h 134493"/>
                <a:gd name="connsiteX363" fmla="*/ 21717 w 156781"/>
                <a:gd name="connsiteY363" fmla="*/ 94393 h 134493"/>
                <a:gd name="connsiteX364" fmla="*/ 22384 w 156781"/>
                <a:gd name="connsiteY364" fmla="*/ 93440 h 134493"/>
                <a:gd name="connsiteX365" fmla="*/ 23050 w 156781"/>
                <a:gd name="connsiteY365" fmla="*/ 93440 h 134493"/>
                <a:gd name="connsiteX366" fmla="*/ 23717 w 156781"/>
                <a:gd name="connsiteY366" fmla="*/ 92774 h 134493"/>
                <a:gd name="connsiteX367" fmla="*/ 24003 w 156781"/>
                <a:gd name="connsiteY367" fmla="*/ 92774 h 134493"/>
                <a:gd name="connsiteX368" fmla="*/ 24003 w 156781"/>
                <a:gd name="connsiteY368" fmla="*/ 91821 h 134493"/>
                <a:gd name="connsiteX369" fmla="*/ 24670 w 156781"/>
                <a:gd name="connsiteY369" fmla="*/ 91821 h 134493"/>
                <a:gd name="connsiteX370" fmla="*/ 24670 w 156781"/>
                <a:gd name="connsiteY370" fmla="*/ 91154 h 134493"/>
                <a:gd name="connsiteX371" fmla="*/ 25622 w 156781"/>
                <a:gd name="connsiteY371" fmla="*/ 91154 h 134493"/>
                <a:gd name="connsiteX372" fmla="*/ 26289 w 156781"/>
                <a:gd name="connsiteY372" fmla="*/ 90202 h 134493"/>
                <a:gd name="connsiteX373" fmla="*/ 27242 w 156781"/>
                <a:gd name="connsiteY373" fmla="*/ 90202 h 134493"/>
                <a:gd name="connsiteX374" fmla="*/ 27908 w 156781"/>
                <a:gd name="connsiteY374" fmla="*/ 89249 h 134493"/>
                <a:gd name="connsiteX375" fmla="*/ 28194 w 156781"/>
                <a:gd name="connsiteY375" fmla="*/ 89249 h 134493"/>
                <a:gd name="connsiteX376" fmla="*/ 28861 w 156781"/>
                <a:gd name="connsiteY376" fmla="*/ 87916 h 134493"/>
                <a:gd name="connsiteX377" fmla="*/ 30194 w 156781"/>
                <a:gd name="connsiteY377" fmla="*/ 86963 h 134493"/>
                <a:gd name="connsiteX378" fmla="*/ 28861 w 156781"/>
                <a:gd name="connsiteY378" fmla="*/ 85630 h 134493"/>
                <a:gd name="connsiteX379" fmla="*/ 29146 w 156781"/>
                <a:gd name="connsiteY379" fmla="*/ 85344 h 134493"/>
                <a:gd name="connsiteX380" fmla="*/ 28480 w 156781"/>
                <a:gd name="connsiteY380" fmla="*/ 83725 h 134493"/>
                <a:gd name="connsiteX381" fmla="*/ 28480 w 156781"/>
                <a:gd name="connsiteY381" fmla="*/ 81725 h 134493"/>
                <a:gd name="connsiteX382" fmla="*/ 26861 w 156781"/>
                <a:gd name="connsiteY382" fmla="*/ 81725 h 134493"/>
                <a:gd name="connsiteX383" fmla="*/ 26575 w 156781"/>
                <a:gd name="connsiteY383" fmla="*/ 80772 h 134493"/>
                <a:gd name="connsiteX384" fmla="*/ 25622 w 156781"/>
                <a:gd name="connsiteY384" fmla="*/ 79820 h 134493"/>
                <a:gd name="connsiteX385" fmla="*/ 26289 w 156781"/>
                <a:gd name="connsiteY385" fmla="*/ 78867 h 134493"/>
                <a:gd name="connsiteX386" fmla="*/ 26289 w 156781"/>
                <a:gd name="connsiteY386" fmla="*/ 77533 h 134493"/>
                <a:gd name="connsiteX387" fmla="*/ 27242 w 156781"/>
                <a:gd name="connsiteY387" fmla="*/ 76581 h 134493"/>
                <a:gd name="connsiteX388" fmla="*/ 27242 w 156781"/>
                <a:gd name="connsiteY388" fmla="*/ 73914 h 134493"/>
                <a:gd name="connsiteX389" fmla="*/ 28575 w 156781"/>
                <a:gd name="connsiteY389" fmla="*/ 73628 h 134493"/>
                <a:gd name="connsiteX390" fmla="*/ 28575 w 156781"/>
                <a:gd name="connsiteY390" fmla="*/ 73343 h 134493"/>
                <a:gd name="connsiteX391" fmla="*/ 29242 w 156781"/>
                <a:gd name="connsiteY391" fmla="*/ 73057 h 134493"/>
                <a:gd name="connsiteX392" fmla="*/ 30194 w 156781"/>
                <a:gd name="connsiteY392" fmla="*/ 72771 h 134493"/>
                <a:gd name="connsiteX393" fmla="*/ 32480 w 156781"/>
                <a:gd name="connsiteY393" fmla="*/ 72771 h 134493"/>
                <a:gd name="connsiteX394" fmla="*/ 32766 w 156781"/>
                <a:gd name="connsiteY394" fmla="*/ 73057 h 134493"/>
                <a:gd name="connsiteX395" fmla="*/ 33718 w 156781"/>
                <a:gd name="connsiteY395" fmla="*/ 72104 h 134493"/>
                <a:gd name="connsiteX396" fmla="*/ 34385 w 156781"/>
                <a:gd name="connsiteY396" fmla="*/ 72390 h 134493"/>
                <a:gd name="connsiteX397" fmla="*/ 34671 w 156781"/>
                <a:gd name="connsiteY397" fmla="*/ 71723 h 134493"/>
                <a:gd name="connsiteX398" fmla="*/ 34957 w 156781"/>
                <a:gd name="connsiteY398" fmla="*/ 71438 h 134493"/>
                <a:gd name="connsiteX399" fmla="*/ 36290 w 156781"/>
                <a:gd name="connsiteY399" fmla="*/ 71723 h 134493"/>
                <a:gd name="connsiteX400" fmla="*/ 36957 w 156781"/>
                <a:gd name="connsiteY400" fmla="*/ 71438 h 134493"/>
                <a:gd name="connsiteX401" fmla="*/ 37243 w 156781"/>
                <a:gd name="connsiteY401" fmla="*/ 71438 h 134493"/>
                <a:gd name="connsiteX402" fmla="*/ 36576 w 156781"/>
                <a:gd name="connsiteY402" fmla="*/ 70771 h 134493"/>
                <a:gd name="connsiteX403" fmla="*/ 36576 w 156781"/>
                <a:gd name="connsiteY403" fmla="*/ 70485 h 134493"/>
                <a:gd name="connsiteX404" fmla="*/ 36862 w 156781"/>
                <a:gd name="connsiteY404" fmla="*/ 70485 h 134493"/>
                <a:gd name="connsiteX405" fmla="*/ 36576 w 156781"/>
                <a:gd name="connsiteY405" fmla="*/ 69533 h 134493"/>
                <a:gd name="connsiteX406" fmla="*/ 37243 w 156781"/>
                <a:gd name="connsiteY406" fmla="*/ 69247 h 134493"/>
                <a:gd name="connsiteX407" fmla="*/ 37529 w 156781"/>
                <a:gd name="connsiteY407" fmla="*/ 68580 h 134493"/>
                <a:gd name="connsiteX408" fmla="*/ 38195 w 156781"/>
                <a:gd name="connsiteY408" fmla="*/ 67628 h 134493"/>
                <a:gd name="connsiteX409" fmla="*/ 38195 w 156781"/>
                <a:gd name="connsiteY409" fmla="*/ 66961 h 134493"/>
                <a:gd name="connsiteX410" fmla="*/ 38862 w 156781"/>
                <a:gd name="connsiteY410" fmla="*/ 66675 h 134493"/>
                <a:gd name="connsiteX411" fmla="*/ 37909 w 156781"/>
                <a:gd name="connsiteY411" fmla="*/ 65056 h 134493"/>
                <a:gd name="connsiteX412" fmla="*/ 36957 w 156781"/>
                <a:gd name="connsiteY412" fmla="*/ 64103 h 134493"/>
                <a:gd name="connsiteX413" fmla="*/ 36290 w 156781"/>
                <a:gd name="connsiteY413" fmla="*/ 62770 h 134493"/>
                <a:gd name="connsiteX414" fmla="*/ 36290 w 156781"/>
                <a:gd name="connsiteY414" fmla="*/ 62103 h 134493"/>
                <a:gd name="connsiteX415" fmla="*/ 36004 w 156781"/>
                <a:gd name="connsiteY415" fmla="*/ 61817 h 134493"/>
                <a:gd name="connsiteX416" fmla="*/ 36004 w 156781"/>
                <a:gd name="connsiteY416" fmla="*/ 61532 h 134493"/>
                <a:gd name="connsiteX417" fmla="*/ 35719 w 156781"/>
                <a:gd name="connsiteY417" fmla="*/ 60865 h 134493"/>
                <a:gd name="connsiteX418" fmla="*/ 35719 w 156781"/>
                <a:gd name="connsiteY418" fmla="*/ 60198 h 134493"/>
                <a:gd name="connsiteX419" fmla="*/ 35433 w 156781"/>
                <a:gd name="connsiteY419" fmla="*/ 60484 h 134493"/>
                <a:gd name="connsiteX420" fmla="*/ 34766 w 156781"/>
                <a:gd name="connsiteY420" fmla="*/ 59817 h 134493"/>
                <a:gd name="connsiteX421" fmla="*/ 33814 w 156781"/>
                <a:gd name="connsiteY421" fmla="*/ 60103 h 134493"/>
                <a:gd name="connsiteX422" fmla="*/ 33814 w 156781"/>
                <a:gd name="connsiteY422" fmla="*/ 59436 h 134493"/>
                <a:gd name="connsiteX423" fmla="*/ 32861 w 156781"/>
                <a:gd name="connsiteY423" fmla="*/ 59436 h 134493"/>
                <a:gd name="connsiteX424" fmla="*/ 32575 w 156781"/>
                <a:gd name="connsiteY424" fmla="*/ 59150 h 134493"/>
                <a:gd name="connsiteX425" fmla="*/ 32290 w 156781"/>
                <a:gd name="connsiteY425" fmla="*/ 59436 h 134493"/>
                <a:gd name="connsiteX426" fmla="*/ 31623 w 156781"/>
                <a:gd name="connsiteY426" fmla="*/ 59150 h 134493"/>
                <a:gd name="connsiteX427" fmla="*/ 32575 w 156781"/>
                <a:gd name="connsiteY427" fmla="*/ 58865 h 134493"/>
                <a:gd name="connsiteX428" fmla="*/ 33528 w 156781"/>
                <a:gd name="connsiteY428" fmla="*/ 58865 h 134493"/>
                <a:gd name="connsiteX429" fmla="*/ 34195 w 156781"/>
                <a:gd name="connsiteY429" fmla="*/ 58198 h 134493"/>
                <a:gd name="connsiteX430" fmla="*/ 33909 w 156781"/>
                <a:gd name="connsiteY430" fmla="*/ 57912 h 134493"/>
                <a:gd name="connsiteX431" fmla="*/ 34195 w 156781"/>
                <a:gd name="connsiteY431" fmla="*/ 57626 h 134493"/>
                <a:gd name="connsiteX432" fmla="*/ 34195 w 156781"/>
                <a:gd name="connsiteY432" fmla="*/ 57341 h 134493"/>
                <a:gd name="connsiteX433" fmla="*/ 34480 w 156781"/>
                <a:gd name="connsiteY433" fmla="*/ 56007 h 134493"/>
                <a:gd name="connsiteX434" fmla="*/ 35147 w 156781"/>
                <a:gd name="connsiteY434" fmla="*/ 55055 h 134493"/>
                <a:gd name="connsiteX435" fmla="*/ 34862 w 156781"/>
                <a:gd name="connsiteY435" fmla="*/ 54388 h 134493"/>
                <a:gd name="connsiteX436" fmla="*/ 35528 w 156781"/>
                <a:gd name="connsiteY436" fmla="*/ 53721 h 134493"/>
                <a:gd name="connsiteX437" fmla="*/ 35528 w 156781"/>
                <a:gd name="connsiteY437" fmla="*/ 52769 h 134493"/>
                <a:gd name="connsiteX438" fmla="*/ 35814 w 156781"/>
                <a:gd name="connsiteY438" fmla="*/ 52102 h 134493"/>
                <a:gd name="connsiteX439" fmla="*/ 34862 w 156781"/>
                <a:gd name="connsiteY439" fmla="*/ 51816 h 134493"/>
                <a:gd name="connsiteX440" fmla="*/ 34195 w 156781"/>
                <a:gd name="connsiteY440" fmla="*/ 51816 h 134493"/>
                <a:gd name="connsiteX441" fmla="*/ 34480 w 156781"/>
                <a:gd name="connsiteY441" fmla="*/ 50483 h 134493"/>
                <a:gd name="connsiteX442" fmla="*/ 35147 w 156781"/>
                <a:gd name="connsiteY442" fmla="*/ 50197 h 134493"/>
                <a:gd name="connsiteX443" fmla="*/ 36481 w 156781"/>
                <a:gd name="connsiteY443" fmla="*/ 49244 h 134493"/>
                <a:gd name="connsiteX444" fmla="*/ 36767 w 156781"/>
                <a:gd name="connsiteY444" fmla="*/ 49244 h 134493"/>
                <a:gd name="connsiteX445" fmla="*/ 37433 w 156781"/>
                <a:gd name="connsiteY445" fmla="*/ 48578 h 134493"/>
                <a:gd name="connsiteX446" fmla="*/ 38386 w 156781"/>
                <a:gd name="connsiteY446" fmla="*/ 48863 h 134493"/>
                <a:gd name="connsiteX447" fmla="*/ 38671 w 156781"/>
                <a:gd name="connsiteY447" fmla="*/ 49149 h 134493"/>
                <a:gd name="connsiteX448" fmla="*/ 38957 w 156781"/>
                <a:gd name="connsiteY448" fmla="*/ 48863 h 134493"/>
                <a:gd name="connsiteX449" fmla="*/ 38291 w 156781"/>
                <a:gd name="connsiteY449" fmla="*/ 48578 h 134493"/>
                <a:gd name="connsiteX450" fmla="*/ 38576 w 156781"/>
                <a:gd name="connsiteY450" fmla="*/ 48578 h 134493"/>
                <a:gd name="connsiteX451" fmla="*/ 39910 w 156781"/>
                <a:gd name="connsiteY451" fmla="*/ 48292 h 134493"/>
                <a:gd name="connsiteX452" fmla="*/ 40196 w 156781"/>
                <a:gd name="connsiteY452" fmla="*/ 48006 h 134493"/>
                <a:gd name="connsiteX453" fmla="*/ 41148 w 156781"/>
                <a:gd name="connsiteY453" fmla="*/ 46673 h 134493"/>
                <a:gd name="connsiteX454" fmla="*/ 41815 w 156781"/>
                <a:gd name="connsiteY454" fmla="*/ 46673 h 134493"/>
                <a:gd name="connsiteX455" fmla="*/ 41815 w 156781"/>
                <a:gd name="connsiteY455" fmla="*/ 45339 h 134493"/>
                <a:gd name="connsiteX456" fmla="*/ 41529 w 156781"/>
                <a:gd name="connsiteY456" fmla="*/ 45339 h 134493"/>
                <a:gd name="connsiteX457" fmla="*/ 40862 w 156781"/>
                <a:gd name="connsiteY457" fmla="*/ 44672 h 134493"/>
                <a:gd name="connsiteX458" fmla="*/ 39529 w 156781"/>
                <a:gd name="connsiteY458" fmla="*/ 44387 h 134493"/>
                <a:gd name="connsiteX459" fmla="*/ 39243 w 156781"/>
                <a:gd name="connsiteY459" fmla="*/ 43434 h 134493"/>
                <a:gd name="connsiteX460" fmla="*/ 38576 w 156781"/>
                <a:gd name="connsiteY460" fmla="*/ 43148 h 134493"/>
                <a:gd name="connsiteX461" fmla="*/ 38291 w 156781"/>
                <a:gd name="connsiteY461" fmla="*/ 42196 h 134493"/>
                <a:gd name="connsiteX462" fmla="*/ 37624 w 156781"/>
                <a:gd name="connsiteY462" fmla="*/ 41529 h 134493"/>
                <a:gd name="connsiteX463" fmla="*/ 36004 w 156781"/>
                <a:gd name="connsiteY463" fmla="*/ 39243 h 134493"/>
                <a:gd name="connsiteX464" fmla="*/ 36290 w 156781"/>
                <a:gd name="connsiteY464" fmla="*/ 38576 h 134493"/>
                <a:gd name="connsiteX465" fmla="*/ 35624 w 156781"/>
                <a:gd name="connsiteY465" fmla="*/ 37910 h 134493"/>
                <a:gd name="connsiteX466" fmla="*/ 35624 w 156781"/>
                <a:gd name="connsiteY466" fmla="*/ 37624 h 134493"/>
                <a:gd name="connsiteX467" fmla="*/ 35338 w 156781"/>
                <a:gd name="connsiteY467" fmla="*/ 36957 h 134493"/>
                <a:gd name="connsiteX468" fmla="*/ 35624 w 156781"/>
                <a:gd name="connsiteY468" fmla="*/ 36671 h 134493"/>
                <a:gd name="connsiteX469" fmla="*/ 35624 w 156781"/>
                <a:gd name="connsiteY469" fmla="*/ 36386 h 134493"/>
                <a:gd name="connsiteX470" fmla="*/ 35909 w 156781"/>
                <a:gd name="connsiteY470" fmla="*/ 36386 h 134493"/>
                <a:gd name="connsiteX471" fmla="*/ 36576 w 156781"/>
                <a:gd name="connsiteY471" fmla="*/ 36100 h 134493"/>
                <a:gd name="connsiteX472" fmla="*/ 36576 w 156781"/>
                <a:gd name="connsiteY472" fmla="*/ 35814 h 134493"/>
                <a:gd name="connsiteX473" fmla="*/ 37243 w 156781"/>
                <a:gd name="connsiteY473" fmla="*/ 35814 h 134493"/>
                <a:gd name="connsiteX474" fmla="*/ 37909 w 156781"/>
                <a:gd name="connsiteY474" fmla="*/ 35147 h 134493"/>
                <a:gd name="connsiteX475" fmla="*/ 38195 w 156781"/>
                <a:gd name="connsiteY475" fmla="*/ 34481 h 134493"/>
                <a:gd name="connsiteX476" fmla="*/ 37909 w 156781"/>
                <a:gd name="connsiteY476" fmla="*/ 33814 h 134493"/>
                <a:gd name="connsiteX477" fmla="*/ 38195 w 156781"/>
                <a:gd name="connsiteY477" fmla="*/ 32480 h 134493"/>
                <a:gd name="connsiteX478" fmla="*/ 38195 w 156781"/>
                <a:gd name="connsiteY478" fmla="*/ 32195 h 134493"/>
                <a:gd name="connsiteX479" fmla="*/ 35528 w 156781"/>
                <a:gd name="connsiteY479" fmla="*/ 32195 h 134493"/>
                <a:gd name="connsiteX480" fmla="*/ 34862 w 156781"/>
                <a:gd name="connsiteY480" fmla="*/ 32480 h 134493"/>
                <a:gd name="connsiteX481" fmla="*/ 33909 w 156781"/>
                <a:gd name="connsiteY481" fmla="*/ 31814 h 134493"/>
                <a:gd name="connsiteX482" fmla="*/ 33623 w 156781"/>
                <a:gd name="connsiteY482" fmla="*/ 30861 h 134493"/>
                <a:gd name="connsiteX483" fmla="*/ 32957 w 156781"/>
                <a:gd name="connsiteY483" fmla="*/ 30575 h 134493"/>
                <a:gd name="connsiteX484" fmla="*/ 32290 w 156781"/>
                <a:gd name="connsiteY484" fmla="*/ 29909 h 134493"/>
                <a:gd name="connsiteX485" fmla="*/ 31337 w 156781"/>
                <a:gd name="connsiteY485" fmla="*/ 29623 h 134493"/>
                <a:gd name="connsiteX486" fmla="*/ 30671 w 156781"/>
                <a:gd name="connsiteY486" fmla="*/ 29623 h 134493"/>
                <a:gd name="connsiteX487" fmla="*/ 30004 w 156781"/>
                <a:gd name="connsiteY487" fmla="*/ 29909 h 134493"/>
                <a:gd name="connsiteX488" fmla="*/ 30004 w 156781"/>
                <a:gd name="connsiteY488" fmla="*/ 29242 h 134493"/>
                <a:gd name="connsiteX489" fmla="*/ 29337 w 156781"/>
                <a:gd name="connsiteY489" fmla="*/ 29242 h 134493"/>
                <a:gd name="connsiteX490" fmla="*/ 29623 w 156781"/>
                <a:gd name="connsiteY490" fmla="*/ 28575 h 134493"/>
                <a:gd name="connsiteX491" fmla="*/ 28956 w 156781"/>
                <a:gd name="connsiteY491" fmla="*/ 27242 h 134493"/>
                <a:gd name="connsiteX492" fmla="*/ 27337 w 156781"/>
                <a:gd name="connsiteY492" fmla="*/ 27908 h 134493"/>
                <a:gd name="connsiteX493" fmla="*/ 26384 w 156781"/>
                <a:gd name="connsiteY493" fmla="*/ 28861 h 134493"/>
                <a:gd name="connsiteX494" fmla="*/ 25432 w 156781"/>
                <a:gd name="connsiteY494" fmla="*/ 28861 h 134493"/>
                <a:gd name="connsiteX495" fmla="*/ 25146 w 156781"/>
                <a:gd name="connsiteY495" fmla="*/ 29528 h 134493"/>
                <a:gd name="connsiteX496" fmla="*/ 26479 w 156781"/>
                <a:gd name="connsiteY496" fmla="*/ 30194 h 134493"/>
                <a:gd name="connsiteX497" fmla="*/ 26479 w 156781"/>
                <a:gd name="connsiteY497" fmla="*/ 30480 h 134493"/>
                <a:gd name="connsiteX498" fmla="*/ 26194 w 156781"/>
                <a:gd name="connsiteY498" fmla="*/ 31433 h 134493"/>
                <a:gd name="connsiteX499" fmla="*/ 25527 w 156781"/>
                <a:gd name="connsiteY499" fmla="*/ 31718 h 134493"/>
                <a:gd name="connsiteX500" fmla="*/ 24860 w 156781"/>
                <a:gd name="connsiteY500" fmla="*/ 31052 h 134493"/>
                <a:gd name="connsiteX501" fmla="*/ 24193 w 156781"/>
                <a:gd name="connsiteY501" fmla="*/ 31052 h 134493"/>
                <a:gd name="connsiteX502" fmla="*/ 23908 w 156781"/>
                <a:gd name="connsiteY502" fmla="*/ 31337 h 134493"/>
                <a:gd name="connsiteX503" fmla="*/ 23241 w 156781"/>
                <a:gd name="connsiteY503" fmla="*/ 32290 h 134493"/>
                <a:gd name="connsiteX504" fmla="*/ 22288 w 156781"/>
                <a:gd name="connsiteY504" fmla="*/ 32290 h 134493"/>
                <a:gd name="connsiteX505" fmla="*/ 22574 w 156781"/>
                <a:gd name="connsiteY505" fmla="*/ 32957 h 134493"/>
                <a:gd name="connsiteX506" fmla="*/ 21622 w 156781"/>
                <a:gd name="connsiteY506" fmla="*/ 33242 h 134493"/>
                <a:gd name="connsiteX507" fmla="*/ 21336 w 156781"/>
                <a:gd name="connsiteY507" fmla="*/ 33909 h 134493"/>
                <a:gd name="connsiteX508" fmla="*/ 21336 w 156781"/>
                <a:gd name="connsiteY508" fmla="*/ 35243 h 134493"/>
                <a:gd name="connsiteX509" fmla="*/ 20383 w 156781"/>
                <a:gd name="connsiteY509" fmla="*/ 35243 h 134493"/>
                <a:gd name="connsiteX510" fmla="*/ 20383 w 156781"/>
                <a:gd name="connsiteY510" fmla="*/ 34957 h 134493"/>
                <a:gd name="connsiteX511" fmla="*/ 20098 w 156781"/>
                <a:gd name="connsiteY511" fmla="*/ 34957 h 134493"/>
                <a:gd name="connsiteX512" fmla="*/ 18479 w 156781"/>
                <a:gd name="connsiteY512" fmla="*/ 35243 h 134493"/>
                <a:gd name="connsiteX513" fmla="*/ 18479 w 156781"/>
                <a:gd name="connsiteY513" fmla="*/ 35528 h 134493"/>
                <a:gd name="connsiteX514" fmla="*/ 19431 w 156781"/>
                <a:gd name="connsiteY514" fmla="*/ 35814 h 134493"/>
                <a:gd name="connsiteX515" fmla="*/ 19431 w 156781"/>
                <a:gd name="connsiteY515" fmla="*/ 36481 h 134493"/>
                <a:gd name="connsiteX516" fmla="*/ 18764 w 156781"/>
                <a:gd name="connsiteY516" fmla="*/ 37148 h 134493"/>
                <a:gd name="connsiteX517" fmla="*/ 18097 w 156781"/>
                <a:gd name="connsiteY517" fmla="*/ 37148 h 134493"/>
                <a:gd name="connsiteX518" fmla="*/ 17812 w 156781"/>
                <a:gd name="connsiteY518" fmla="*/ 36195 h 134493"/>
                <a:gd name="connsiteX519" fmla="*/ 17145 w 156781"/>
                <a:gd name="connsiteY519" fmla="*/ 36195 h 134493"/>
                <a:gd name="connsiteX520" fmla="*/ 17145 w 156781"/>
                <a:gd name="connsiteY520" fmla="*/ 35909 h 134493"/>
                <a:gd name="connsiteX521" fmla="*/ 16478 w 156781"/>
                <a:gd name="connsiteY521" fmla="*/ 34576 h 134493"/>
                <a:gd name="connsiteX522" fmla="*/ 15526 w 156781"/>
                <a:gd name="connsiteY522" fmla="*/ 34290 h 134493"/>
                <a:gd name="connsiteX523" fmla="*/ 15526 w 156781"/>
                <a:gd name="connsiteY523" fmla="*/ 34290 h 134493"/>
                <a:gd name="connsiteX524" fmla="*/ 14859 w 156781"/>
                <a:gd name="connsiteY524" fmla="*/ 34004 h 134493"/>
                <a:gd name="connsiteX525" fmla="*/ 14192 w 156781"/>
                <a:gd name="connsiteY525" fmla="*/ 33052 h 134493"/>
                <a:gd name="connsiteX526" fmla="*/ 13525 w 156781"/>
                <a:gd name="connsiteY526" fmla="*/ 31718 h 134493"/>
                <a:gd name="connsiteX527" fmla="*/ 13240 w 156781"/>
                <a:gd name="connsiteY527" fmla="*/ 31433 h 134493"/>
                <a:gd name="connsiteX528" fmla="*/ 11239 w 156781"/>
                <a:gd name="connsiteY528" fmla="*/ 31718 h 134493"/>
                <a:gd name="connsiteX529" fmla="*/ 11239 w 156781"/>
                <a:gd name="connsiteY529" fmla="*/ 30766 h 134493"/>
                <a:gd name="connsiteX530" fmla="*/ 10954 w 156781"/>
                <a:gd name="connsiteY530" fmla="*/ 30099 h 134493"/>
                <a:gd name="connsiteX531" fmla="*/ 10954 w 156781"/>
                <a:gd name="connsiteY531" fmla="*/ 29813 h 134493"/>
                <a:gd name="connsiteX532" fmla="*/ 10668 w 156781"/>
                <a:gd name="connsiteY532" fmla="*/ 28861 h 134493"/>
                <a:gd name="connsiteX533" fmla="*/ 10668 w 156781"/>
                <a:gd name="connsiteY533" fmla="*/ 27908 h 134493"/>
                <a:gd name="connsiteX534" fmla="*/ 10382 w 156781"/>
                <a:gd name="connsiteY534" fmla="*/ 28194 h 134493"/>
                <a:gd name="connsiteX535" fmla="*/ 9049 w 156781"/>
                <a:gd name="connsiteY535" fmla="*/ 27527 h 134493"/>
                <a:gd name="connsiteX536" fmla="*/ 10001 w 156781"/>
                <a:gd name="connsiteY536" fmla="*/ 26194 h 134493"/>
                <a:gd name="connsiteX537" fmla="*/ 9716 w 156781"/>
                <a:gd name="connsiteY537" fmla="*/ 25908 h 134493"/>
                <a:gd name="connsiteX538" fmla="*/ 9430 w 156781"/>
                <a:gd name="connsiteY538" fmla="*/ 25908 h 134493"/>
                <a:gd name="connsiteX539" fmla="*/ 9144 w 156781"/>
                <a:gd name="connsiteY539" fmla="*/ 24955 h 134493"/>
                <a:gd name="connsiteX540" fmla="*/ 8858 w 156781"/>
                <a:gd name="connsiteY540" fmla="*/ 24670 h 134493"/>
                <a:gd name="connsiteX541" fmla="*/ 7239 w 156781"/>
                <a:gd name="connsiteY541" fmla="*/ 24670 h 134493"/>
                <a:gd name="connsiteX542" fmla="*/ 7239 w 156781"/>
                <a:gd name="connsiteY542" fmla="*/ 24955 h 134493"/>
                <a:gd name="connsiteX543" fmla="*/ 6287 w 156781"/>
                <a:gd name="connsiteY543" fmla="*/ 24289 h 134493"/>
                <a:gd name="connsiteX544" fmla="*/ 5620 w 156781"/>
                <a:gd name="connsiteY544" fmla="*/ 24003 h 134493"/>
                <a:gd name="connsiteX545" fmla="*/ 5334 w 156781"/>
                <a:gd name="connsiteY545" fmla="*/ 23717 h 134493"/>
                <a:gd name="connsiteX546" fmla="*/ 4667 w 156781"/>
                <a:gd name="connsiteY546" fmla="*/ 23432 h 134493"/>
                <a:gd name="connsiteX547" fmla="*/ 3715 w 156781"/>
                <a:gd name="connsiteY547" fmla="*/ 22479 h 134493"/>
                <a:gd name="connsiteX548" fmla="*/ 3429 w 156781"/>
                <a:gd name="connsiteY548" fmla="*/ 21812 h 134493"/>
                <a:gd name="connsiteX549" fmla="*/ 2762 w 156781"/>
                <a:gd name="connsiteY549" fmla="*/ 21527 h 134493"/>
                <a:gd name="connsiteX550" fmla="*/ 2762 w 156781"/>
                <a:gd name="connsiteY550" fmla="*/ 20860 h 134493"/>
                <a:gd name="connsiteX551" fmla="*/ 2476 w 156781"/>
                <a:gd name="connsiteY551" fmla="*/ 20574 h 134493"/>
                <a:gd name="connsiteX552" fmla="*/ 857 w 156781"/>
                <a:gd name="connsiteY552" fmla="*/ 20860 h 134493"/>
                <a:gd name="connsiteX553" fmla="*/ 571 w 156781"/>
                <a:gd name="connsiteY553" fmla="*/ 20193 h 134493"/>
                <a:gd name="connsiteX554" fmla="*/ 286 w 156781"/>
                <a:gd name="connsiteY554" fmla="*/ 19241 h 134493"/>
                <a:gd name="connsiteX555" fmla="*/ 286 w 156781"/>
                <a:gd name="connsiteY555" fmla="*/ 18574 h 134493"/>
                <a:gd name="connsiteX556" fmla="*/ 0 w 156781"/>
                <a:gd name="connsiteY556" fmla="*/ 17621 h 134493"/>
                <a:gd name="connsiteX557" fmla="*/ 0 w 156781"/>
                <a:gd name="connsiteY557" fmla="*/ 16288 h 134493"/>
                <a:gd name="connsiteX558" fmla="*/ 1333 w 156781"/>
                <a:gd name="connsiteY558" fmla="*/ 14954 h 134493"/>
                <a:gd name="connsiteX559" fmla="*/ 1619 w 156781"/>
                <a:gd name="connsiteY559" fmla="*/ 14954 h 134493"/>
                <a:gd name="connsiteX560" fmla="*/ 1619 w 156781"/>
                <a:gd name="connsiteY560" fmla="*/ 14288 h 134493"/>
                <a:gd name="connsiteX561" fmla="*/ 953 w 156781"/>
                <a:gd name="connsiteY561" fmla="*/ 14288 h 134493"/>
                <a:gd name="connsiteX562" fmla="*/ 667 w 156781"/>
                <a:gd name="connsiteY562" fmla="*/ 14002 h 134493"/>
                <a:gd name="connsiteX563" fmla="*/ 953 w 156781"/>
                <a:gd name="connsiteY563" fmla="*/ 13716 h 134493"/>
                <a:gd name="connsiteX564" fmla="*/ 667 w 156781"/>
                <a:gd name="connsiteY564" fmla="*/ 13430 h 134493"/>
                <a:gd name="connsiteX565" fmla="*/ 667 w 156781"/>
                <a:gd name="connsiteY565" fmla="*/ 12764 h 134493"/>
                <a:gd name="connsiteX566" fmla="*/ 381 w 156781"/>
                <a:gd name="connsiteY566" fmla="*/ 12764 h 134493"/>
                <a:gd name="connsiteX567" fmla="*/ 381 w 156781"/>
                <a:gd name="connsiteY567" fmla="*/ 12097 h 134493"/>
                <a:gd name="connsiteX568" fmla="*/ 667 w 156781"/>
                <a:gd name="connsiteY568" fmla="*/ 11811 h 134493"/>
                <a:gd name="connsiteX569" fmla="*/ 2000 w 156781"/>
                <a:gd name="connsiteY569" fmla="*/ 11144 h 134493"/>
                <a:gd name="connsiteX570" fmla="*/ 2000 w 156781"/>
                <a:gd name="connsiteY570" fmla="*/ 10478 h 134493"/>
                <a:gd name="connsiteX571" fmla="*/ 2667 w 156781"/>
                <a:gd name="connsiteY571" fmla="*/ 9811 h 134493"/>
                <a:gd name="connsiteX572" fmla="*/ 2667 w 156781"/>
                <a:gd name="connsiteY572" fmla="*/ 9525 h 134493"/>
                <a:gd name="connsiteX573" fmla="*/ 4000 w 156781"/>
                <a:gd name="connsiteY573" fmla="*/ 9525 h 134493"/>
                <a:gd name="connsiteX574" fmla="*/ 4667 w 156781"/>
                <a:gd name="connsiteY574" fmla="*/ 8858 h 134493"/>
                <a:gd name="connsiteX575" fmla="*/ 5334 w 156781"/>
                <a:gd name="connsiteY575" fmla="*/ 8573 h 134493"/>
                <a:gd name="connsiteX576" fmla="*/ 6287 w 156781"/>
                <a:gd name="connsiteY576" fmla="*/ 8573 h 134493"/>
                <a:gd name="connsiteX577" fmla="*/ 7239 w 156781"/>
                <a:gd name="connsiteY577" fmla="*/ 8858 h 134493"/>
                <a:gd name="connsiteX578" fmla="*/ 7906 w 156781"/>
                <a:gd name="connsiteY578" fmla="*/ 9525 h 134493"/>
                <a:gd name="connsiteX579" fmla="*/ 8192 w 156781"/>
                <a:gd name="connsiteY579" fmla="*/ 9239 h 134493"/>
                <a:gd name="connsiteX580" fmla="*/ 8192 w 156781"/>
                <a:gd name="connsiteY580" fmla="*/ 8954 h 134493"/>
                <a:gd name="connsiteX581" fmla="*/ 8477 w 156781"/>
                <a:gd name="connsiteY581" fmla="*/ 8668 h 134493"/>
                <a:gd name="connsiteX582" fmla="*/ 8763 w 156781"/>
                <a:gd name="connsiteY582" fmla="*/ 9335 h 134493"/>
                <a:gd name="connsiteX583" fmla="*/ 10096 w 156781"/>
                <a:gd name="connsiteY583" fmla="*/ 10001 h 134493"/>
                <a:gd name="connsiteX584" fmla="*/ 11049 w 156781"/>
                <a:gd name="connsiteY584" fmla="*/ 10001 h 134493"/>
                <a:gd name="connsiteX585" fmla="*/ 12001 w 156781"/>
                <a:gd name="connsiteY585" fmla="*/ 10954 h 134493"/>
                <a:gd name="connsiteX586" fmla="*/ 12954 w 156781"/>
                <a:gd name="connsiteY586" fmla="*/ 10287 h 134493"/>
                <a:gd name="connsiteX587" fmla="*/ 15240 w 156781"/>
                <a:gd name="connsiteY587" fmla="*/ 10287 h 134493"/>
                <a:gd name="connsiteX588" fmla="*/ 15907 w 156781"/>
                <a:gd name="connsiteY588" fmla="*/ 11240 h 134493"/>
                <a:gd name="connsiteX589" fmla="*/ 16192 w 156781"/>
                <a:gd name="connsiteY589" fmla="*/ 11525 h 134493"/>
                <a:gd name="connsiteX590" fmla="*/ 16859 w 156781"/>
                <a:gd name="connsiteY590" fmla="*/ 9906 h 134493"/>
                <a:gd name="connsiteX591" fmla="*/ 17526 w 156781"/>
                <a:gd name="connsiteY591" fmla="*/ 8573 h 134493"/>
                <a:gd name="connsiteX592" fmla="*/ 18479 w 156781"/>
                <a:gd name="connsiteY592" fmla="*/ 8287 h 134493"/>
                <a:gd name="connsiteX593" fmla="*/ 22098 w 156781"/>
                <a:gd name="connsiteY593" fmla="*/ 8287 h 134493"/>
                <a:gd name="connsiteX594" fmla="*/ 22384 w 156781"/>
                <a:gd name="connsiteY594" fmla="*/ 8001 h 134493"/>
                <a:gd name="connsiteX595" fmla="*/ 22670 w 156781"/>
                <a:gd name="connsiteY595" fmla="*/ 8001 h 134493"/>
                <a:gd name="connsiteX596" fmla="*/ 23622 w 156781"/>
                <a:gd name="connsiteY596" fmla="*/ 7334 h 134493"/>
                <a:gd name="connsiteX597" fmla="*/ 23908 w 156781"/>
                <a:gd name="connsiteY597" fmla="*/ 7049 h 134493"/>
                <a:gd name="connsiteX598" fmla="*/ 23622 w 156781"/>
                <a:gd name="connsiteY598" fmla="*/ 6763 h 134493"/>
                <a:gd name="connsiteX599" fmla="*/ 24289 w 156781"/>
                <a:gd name="connsiteY599" fmla="*/ 6477 h 134493"/>
                <a:gd name="connsiteX600" fmla="*/ 25241 w 156781"/>
                <a:gd name="connsiteY600" fmla="*/ 6477 h 134493"/>
                <a:gd name="connsiteX601" fmla="*/ 25908 w 156781"/>
                <a:gd name="connsiteY601" fmla="*/ 6763 h 134493"/>
                <a:gd name="connsiteX602" fmla="*/ 26194 w 156781"/>
                <a:gd name="connsiteY602" fmla="*/ 6096 h 134493"/>
                <a:gd name="connsiteX603" fmla="*/ 25527 w 156781"/>
                <a:gd name="connsiteY603" fmla="*/ 4763 h 134493"/>
                <a:gd name="connsiteX604" fmla="*/ 26861 w 156781"/>
                <a:gd name="connsiteY604" fmla="*/ 4477 h 134493"/>
                <a:gd name="connsiteX605" fmla="*/ 26861 w 156781"/>
                <a:gd name="connsiteY605" fmla="*/ 4191 h 134493"/>
                <a:gd name="connsiteX606" fmla="*/ 27813 w 156781"/>
                <a:gd name="connsiteY606" fmla="*/ 3524 h 134493"/>
                <a:gd name="connsiteX607" fmla="*/ 27813 w 156781"/>
                <a:gd name="connsiteY607" fmla="*/ 2858 h 134493"/>
                <a:gd name="connsiteX608" fmla="*/ 27527 w 156781"/>
                <a:gd name="connsiteY608" fmla="*/ 2572 h 134493"/>
                <a:gd name="connsiteX609" fmla="*/ 28194 w 156781"/>
                <a:gd name="connsiteY609" fmla="*/ 2286 h 134493"/>
                <a:gd name="connsiteX610" fmla="*/ 28194 w 156781"/>
                <a:gd name="connsiteY610" fmla="*/ 953 h 134493"/>
                <a:gd name="connsiteX611" fmla="*/ 28480 w 156781"/>
                <a:gd name="connsiteY611" fmla="*/ 953 h 134493"/>
                <a:gd name="connsiteX612" fmla="*/ 29146 w 156781"/>
                <a:gd name="connsiteY612" fmla="*/ 667 h 134493"/>
                <a:gd name="connsiteX613" fmla="*/ 29146 w 156781"/>
                <a:gd name="connsiteY613" fmla="*/ 0 h 134493"/>
                <a:gd name="connsiteX614" fmla="*/ 29813 w 156781"/>
                <a:gd name="connsiteY614" fmla="*/ 286 h 134493"/>
                <a:gd name="connsiteX615" fmla="*/ 29813 w 156781"/>
                <a:gd name="connsiteY615" fmla="*/ 0 h 134493"/>
                <a:gd name="connsiteX616" fmla="*/ 30099 w 156781"/>
                <a:gd name="connsiteY616" fmla="*/ 286 h 134493"/>
                <a:gd name="connsiteX617" fmla="*/ 30766 w 156781"/>
                <a:gd name="connsiteY617" fmla="*/ 286 h 134493"/>
                <a:gd name="connsiteX618" fmla="*/ 31433 w 156781"/>
                <a:gd name="connsiteY618" fmla="*/ 572 h 134493"/>
                <a:gd name="connsiteX619" fmla="*/ 32385 w 156781"/>
                <a:gd name="connsiteY619" fmla="*/ 1238 h 134493"/>
                <a:gd name="connsiteX620" fmla="*/ 33338 w 156781"/>
                <a:gd name="connsiteY620" fmla="*/ 1524 h 134493"/>
                <a:gd name="connsiteX621" fmla="*/ 35338 w 156781"/>
                <a:gd name="connsiteY621" fmla="*/ 1524 h 134493"/>
                <a:gd name="connsiteX622" fmla="*/ 36957 w 156781"/>
                <a:gd name="connsiteY622" fmla="*/ 2191 h 134493"/>
                <a:gd name="connsiteX623" fmla="*/ 38291 w 156781"/>
                <a:gd name="connsiteY623" fmla="*/ 1905 h 134493"/>
                <a:gd name="connsiteX624" fmla="*/ 39624 w 156781"/>
                <a:gd name="connsiteY624" fmla="*/ 1905 h 134493"/>
                <a:gd name="connsiteX625" fmla="*/ 40291 w 156781"/>
                <a:gd name="connsiteY625" fmla="*/ 2572 h 134493"/>
                <a:gd name="connsiteX626" fmla="*/ 40291 w 156781"/>
                <a:gd name="connsiteY626" fmla="*/ 3905 h 134493"/>
                <a:gd name="connsiteX627" fmla="*/ 43243 w 156781"/>
                <a:gd name="connsiteY627" fmla="*/ 3905 h 134493"/>
                <a:gd name="connsiteX628" fmla="*/ 44863 w 156781"/>
                <a:gd name="connsiteY628" fmla="*/ 4191 h 134493"/>
                <a:gd name="connsiteX629" fmla="*/ 45529 w 156781"/>
                <a:gd name="connsiteY629" fmla="*/ 4477 h 134493"/>
                <a:gd name="connsiteX630" fmla="*/ 45815 w 156781"/>
                <a:gd name="connsiteY630" fmla="*/ 4477 h 134493"/>
                <a:gd name="connsiteX631" fmla="*/ 45815 w 156781"/>
                <a:gd name="connsiteY631" fmla="*/ 4763 h 134493"/>
                <a:gd name="connsiteX632" fmla="*/ 49721 w 156781"/>
                <a:gd name="connsiteY632" fmla="*/ 4763 h 134493"/>
                <a:gd name="connsiteX633" fmla="*/ 50006 w 156781"/>
                <a:gd name="connsiteY633" fmla="*/ 4096 h 134493"/>
                <a:gd name="connsiteX634" fmla="*/ 50006 w 156781"/>
                <a:gd name="connsiteY634" fmla="*/ 4382 h 134493"/>
                <a:gd name="connsiteX635" fmla="*/ 50292 w 156781"/>
                <a:gd name="connsiteY635" fmla="*/ 4667 h 134493"/>
                <a:gd name="connsiteX636" fmla="*/ 53245 w 156781"/>
                <a:gd name="connsiteY636" fmla="*/ 4667 h 134493"/>
                <a:gd name="connsiteX637" fmla="*/ 54864 w 156781"/>
                <a:gd name="connsiteY637" fmla="*/ 4001 h 134493"/>
                <a:gd name="connsiteX638" fmla="*/ 57531 w 156781"/>
                <a:gd name="connsiteY638" fmla="*/ 4001 h 134493"/>
                <a:gd name="connsiteX639" fmla="*/ 58864 w 156781"/>
                <a:gd name="connsiteY639" fmla="*/ 4286 h 134493"/>
                <a:gd name="connsiteX640" fmla="*/ 59817 w 156781"/>
                <a:gd name="connsiteY640" fmla="*/ 4286 h 134493"/>
                <a:gd name="connsiteX641" fmla="*/ 61150 w 156781"/>
                <a:gd name="connsiteY641" fmla="*/ 4572 h 134493"/>
                <a:gd name="connsiteX642" fmla="*/ 61436 w 156781"/>
                <a:gd name="connsiteY642" fmla="*/ 5239 h 134493"/>
                <a:gd name="connsiteX643" fmla="*/ 61436 w 156781"/>
                <a:gd name="connsiteY643" fmla="*/ 6191 h 134493"/>
                <a:gd name="connsiteX644" fmla="*/ 61722 w 156781"/>
                <a:gd name="connsiteY644" fmla="*/ 7144 h 134493"/>
                <a:gd name="connsiteX645" fmla="*/ 62389 w 156781"/>
                <a:gd name="connsiteY645" fmla="*/ 7811 h 134493"/>
                <a:gd name="connsiteX646" fmla="*/ 62389 w 156781"/>
                <a:gd name="connsiteY646" fmla="*/ 9144 h 134493"/>
                <a:gd name="connsiteX647" fmla="*/ 63341 w 156781"/>
                <a:gd name="connsiteY647" fmla="*/ 9811 h 134493"/>
                <a:gd name="connsiteX648" fmla="*/ 64008 w 156781"/>
                <a:gd name="connsiteY648" fmla="*/ 9811 h 134493"/>
                <a:gd name="connsiteX649" fmla="*/ 64008 w 156781"/>
                <a:gd name="connsiteY649" fmla="*/ 10097 h 134493"/>
                <a:gd name="connsiteX650" fmla="*/ 64675 w 156781"/>
                <a:gd name="connsiteY650" fmla="*/ 10097 h 134493"/>
                <a:gd name="connsiteX651" fmla="*/ 66008 w 156781"/>
                <a:gd name="connsiteY651" fmla="*/ 11049 h 134493"/>
                <a:gd name="connsiteX652" fmla="*/ 66008 w 156781"/>
                <a:gd name="connsiteY652" fmla="*/ 11716 h 134493"/>
                <a:gd name="connsiteX653" fmla="*/ 66294 w 156781"/>
                <a:gd name="connsiteY653" fmla="*/ 11716 h 134493"/>
                <a:gd name="connsiteX654" fmla="*/ 66961 w 156781"/>
                <a:gd name="connsiteY654" fmla="*/ 13049 h 134493"/>
                <a:gd name="connsiteX655" fmla="*/ 66961 w 156781"/>
                <a:gd name="connsiteY655" fmla="*/ 13335 h 134493"/>
                <a:gd name="connsiteX656" fmla="*/ 67246 w 156781"/>
                <a:gd name="connsiteY656" fmla="*/ 13335 h 134493"/>
                <a:gd name="connsiteX657" fmla="*/ 67532 w 156781"/>
                <a:gd name="connsiteY657" fmla="*/ 14002 h 134493"/>
                <a:gd name="connsiteX658" fmla="*/ 69151 w 156781"/>
                <a:gd name="connsiteY658" fmla="*/ 14002 h 134493"/>
                <a:gd name="connsiteX659" fmla="*/ 69437 w 156781"/>
                <a:gd name="connsiteY659" fmla="*/ 13716 h 134493"/>
                <a:gd name="connsiteX660" fmla="*/ 69723 w 156781"/>
                <a:gd name="connsiteY660" fmla="*/ 14002 h 134493"/>
                <a:gd name="connsiteX661" fmla="*/ 70675 w 156781"/>
                <a:gd name="connsiteY661" fmla="*/ 14288 h 134493"/>
                <a:gd name="connsiteX662" fmla="*/ 70675 w 156781"/>
                <a:gd name="connsiteY662" fmla="*/ 14002 h 134493"/>
                <a:gd name="connsiteX663" fmla="*/ 70390 w 156781"/>
                <a:gd name="connsiteY663" fmla="*/ 14002 h 134493"/>
                <a:gd name="connsiteX664" fmla="*/ 70675 w 156781"/>
                <a:gd name="connsiteY664" fmla="*/ 13716 h 134493"/>
                <a:gd name="connsiteX665" fmla="*/ 70961 w 156781"/>
                <a:gd name="connsiteY665" fmla="*/ 13716 h 134493"/>
                <a:gd name="connsiteX666" fmla="*/ 70961 w 156781"/>
                <a:gd name="connsiteY666" fmla="*/ 13430 h 134493"/>
                <a:gd name="connsiteX667" fmla="*/ 71247 w 156781"/>
                <a:gd name="connsiteY667" fmla="*/ 13716 h 134493"/>
                <a:gd name="connsiteX668" fmla="*/ 71533 w 156781"/>
                <a:gd name="connsiteY668" fmla="*/ 13716 h 134493"/>
                <a:gd name="connsiteX669" fmla="*/ 71533 w 156781"/>
                <a:gd name="connsiteY669" fmla="*/ 14002 h 134493"/>
                <a:gd name="connsiteX670" fmla="*/ 72200 w 156781"/>
                <a:gd name="connsiteY670" fmla="*/ 13716 h 134493"/>
                <a:gd name="connsiteX671" fmla="*/ 72485 w 156781"/>
                <a:gd name="connsiteY671" fmla="*/ 13716 h 134493"/>
                <a:gd name="connsiteX672" fmla="*/ 72771 w 156781"/>
                <a:gd name="connsiteY672" fmla="*/ 14383 h 134493"/>
                <a:gd name="connsiteX673" fmla="*/ 73057 w 156781"/>
                <a:gd name="connsiteY673" fmla="*/ 15335 h 134493"/>
                <a:gd name="connsiteX674" fmla="*/ 73724 w 156781"/>
                <a:gd name="connsiteY674" fmla="*/ 16002 h 134493"/>
                <a:gd name="connsiteX675" fmla="*/ 74009 w 156781"/>
                <a:gd name="connsiteY675" fmla="*/ 16669 h 134493"/>
                <a:gd name="connsiteX676" fmla="*/ 74009 w 156781"/>
                <a:gd name="connsiteY676" fmla="*/ 17336 h 134493"/>
                <a:gd name="connsiteX677" fmla="*/ 73342 w 156781"/>
                <a:gd name="connsiteY677" fmla="*/ 17621 h 134493"/>
                <a:gd name="connsiteX678" fmla="*/ 73628 w 156781"/>
                <a:gd name="connsiteY678" fmla="*/ 18288 h 134493"/>
                <a:gd name="connsiteX679" fmla="*/ 73628 w 156781"/>
                <a:gd name="connsiteY679" fmla="*/ 18574 h 134493"/>
                <a:gd name="connsiteX680" fmla="*/ 73914 w 156781"/>
                <a:gd name="connsiteY680" fmla="*/ 19526 h 134493"/>
                <a:gd name="connsiteX681" fmla="*/ 74581 w 156781"/>
                <a:gd name="connsiteY681" fmla="*/ 19241 h 134493"/>
                <a:gd name="connsiteX682" fmla="*/ 74581 w 156781"/>
                <a:gd name="connsiteY682" fmla="*/ 19526 h 134493"/>
                <a:gd name="connsiteX683" fmla="*/ 75247 w 156781"/>
                <a:gd name="connsiteY683" fmla="*/ 19812 h 134493"/>
                <a:gd name="connsiteX684" fmla="*/ 75533 w 156781"/>
                <a:gd name="connsiteY684" fmla="*/ 20765 h 134493"/>
                <a:gd name="connsiteX685" fmla="*/ 76200 w 156781"/>
                <a:gd name="connsiteY685" fmla="*/ 22384 h 134493"/>
                <a:gd name="connsiteX686" fmla="*/ 77153 w 156781"/>
                <a:gd name="connsiteY686" fmla="*/ 22098 h 134493"/>
                <a:gd name="connsiteX687" fmla="*/ 77819 w 156781"/>
                <a:gd name="connsiteY687" fmla="*/ 22384 h 134493"/>
                <a:gd name="connsiteX688" fmla="*/ 78486 w 156781"/>
                <a:gd name="connsiteY688" fmla="*/ 23717 h 134493"/>
                <a:gd name="connsiteX689" fmla="*/ 78486 w 156781"/>
                <a:gd name="connsiteY689" fmla="*/ 24003 h 134493"/>
                <a:gd name="connsiteX690" fmla="*/ 78772 w 156781"/>
                <a:gd name="connsiteY690" fmla="*/ 24289 h 134493"/>
                <a:gd name="connsiteX691" fmla="*/ 78486 w 156781"/>
                <a:gd name="connsiteY691" fmla="*/ 24575 h 134493"/>
                <a:gd name="connsiteX692" fmla="*/ 78486 w 156781"/>
                <a:gd name="connsiteY692" fmla="*/ 24860 h 134493"/>
                <a:gd name="connsiteX693" fmla="*/ 78772 w 156781"/>
                <a:gd name="connsiteY693" fmla="*/ 24860 h 134493"/>
                <a:gd name="connsiteX694" fmla="*/ 80772 w 156781"/>
                <a:gd name="connsiteY694" fmla="*/ 25527 h 134493"/>
                <a:gd name="connsiteX695" fmla="*/ 81725 w 156781"/>
                <a:gd name="connsiteY695" fmla="*/ 25241 h 134493"/>
                <a:gd name="connsiteX696" fmla="*/ 82010 w 156781"/>
                <a:gd name="connsiteY696" fmla="*/ 25241 h 134493"/>
                <a:gd name="connsiteX697" fmla="*/ 82296 w 156781"/>
                <a:gd name="connsiteY697" fmla="*/ 24955 h 134493"/>
                <a:gd name="connsiteX698" fmla="*/ 82963 w 156781"/>
                <a:gd name="connsiteY698" fmla="*/ 24955 h 134493"/>
                <a:gd name="connsiteX699" fmla="*/ 83629 w 156781"/>
                <a:gd name="connsiteY699" fmla="*/ 25241 h 134493"/>
                <a:gd name="connsiteX700" fmla="*/ 83915 w 156781"/>
                <a:gd name="connsiteY700" fmla="*/ 25527 h 134493"/>
                <a:gd name="connsiteX701" fmla="*/ 85249 w 156781"/>
                <a:gd name="connsiteY701" fmla="*/ 25813 h 134493"/>
                <a:gd name="connsiteX702" fmla="*/ 85534 w 156781"/>
                <a:gd name="connsiteY702" fmla="*/ 25813 h 134493"/>
                <a:gd name="connsiteX703" fmla="*/ 85820 w 156781"/>
                <a:gd name="connsiteY703" fmla="*/ 26099 h 134493"/>
                <a:gd name="connsiteX704" fmla="*/ 86773 w 156781"/>
                <a:gd name="connsiteY704" fmla="*/ 26384 h 134493"/>
                <a:gd name="connsiteX705" fmla="*/ 87058 w 156781"/>
                <a:gd name="connsiteY705" fmla="*/ 26670 h 134493"/>
                <a:gd name="connsiteX706" fmla="*/ 87344 w 156781"/>
                <a:gd name="connsiteY706" fmla="*/ 27337 h 134493"/>
                <a:gd name="connsiteX707" fmla="*/ 89345 w 156781"/>
                <a:gd name="connsiteY707" fmla="*/ 27051 h 134493"/>
                <a:gd name="connsiteX708" fmla="*/ 90297 w 156781"/>
                <a:gd name="connsiteY708" fmla="*/ 27337 h 134493"/>
                <a:gd name="connsiteX709" fmla="*/ 90964 w 156781"/>
                <a:gd name="connsiteY709" fmla="*/ 28004 h 134493"/>
                <a:gd name="connsiteX710" fmla="*/ 93250 w 156781"/>
                <a:gd name="connsiteY710" fmla="*/ 28004 h 134493"/>
                <a:gd name="connsiteX711" fmla="*/ 93536 w 156781"/>
                <a:gd name="connsiteY711" fmla="*/ 27718 h 134493"/>
                <a:gd name="connsiteX712" fmla="*/ 95155 w 156781"/>
                <a:gd name="connsiteY712" fmla="*/ 27051 h 134493"/>
                <a:gd name="connsiteX713" fmla="*/ 95441 w 156781"/>
                <a:gd name="connsiteY713" fmla="*/ 27051 h 134493"/>
                <a:gd name="connsiteX714" fmla="*/ 96107 w 156781"/>
                <a:gd name="connsiteY714" fmla="*/ 27337 h 134493"/>
                <a:gd name="connsiteX715" fmla="*/ 96774 w 156781"/>
                <a:gd name="connsiteY715" fmla="*/ 27051 h 134493"/>
                <a:gd name="connsiteX716" fmla="*/ 97726 w 156781"/>
                <a:gd name="connsiteY716" fmla="*/ 27337 h 134493"/>
                <a:gd name="connsiteX717" fmla="*/ 98393 w 156781"/>
                <a:gd name="connsiteY717" fmla="*/ 26670 h 134493"/>
                <a:gd name="connsiteX718" fmla="*/ 99060 w 156781"/>
                <a:gd name="connsiteY718" fmla="*/ 26384 h 134493"/>
                <a:gd name="connsiteX719" fmla="*/ 100679 w 156781"/>
                <a:gd name="connsiteY719" fmla="*/ 26384 h 134493"/>
                <a:gd name="connsiteX720" fmla="*/ 100965 w 156781"/>
                <a:gd name="connsiteY720" fmla="*/ 26670 h 134493"/>
                <a:gd name="connsiteX721" fmla="*/ 101632 w 156781"/>
                <a:gd name="connsiteY721" fmla="*/ 26384 h 134493"/>
                <a:gd name="connsiteX722" fmla="*/ 102299 w 156781"/>
                <a:gd name="connsiteY722" fmla="*/ 27051 h 134493"/>
                <a:gd name="connsiteX723" fmla="*/ 102584 w 156781"/>
                <a:gd name="connsiteY723" fmla="*/ 26765 h 134493"/>
                <a:gd name="connsiteX724" fmla="*/ 103918 w 156781"/>
                <a:gd name="connsiteY724" fmla="*/ 26765 h 134493"/>
                <a:gd name="connsiteX725" fmla="*/ 105537 w 156781"/>
                <a:gd name="connsiteY725" fmla="*/ 26480 h 134493"/>
                <a:gd name="connsiteX726" fmla="*/ 106204 w 156781"/>
                <a:gd name="connsiteY726" fmla="*/ 25813 h 134493"/>
                <a:gd name="connsiteX727" fmla="*/ 107156 w 156781"/>
                <a:gd name="connsiteY727" fmla="*/ 25813 h 134493"/>
                <a:gd name="connsiteX728" fmla="*/ 107442 w 156781"/>
                <a:gd name="connsiteY728" fmla="*/ 26099 h 134493"/>
                <a:gd name="connsiteX729" fmla="*/ 108109 w 156781"/>
                <a:gd name="connsiteY729" fmla="*/ 26099 h 134493"/>
                <a:gd name="connsiteX730" fmla="*/ 108109 w 156781"/>
                <a:gd name="connsiteY730" fmla="*/ 26384 h 134493"/>
                <a:gd name="connsiteX731" fmla="*/ 108775 w 156781"/>
                <a:gd name="connsiteY731" fmla="*/ 26670 h 134493"/>
                <a:gd name="connsiteX732" fmla="*/ 109442 w 156781"/>
                <a:gd name="connsiteY732" fmla="*/ 26670 h 134493"/>
                <a:gd name="connsiteX733" fmla="*/ 111442 w 156781"/>
                <a:gd name="connsiteY733" fmla="*/ 25718 h 134493"/>
                <a:gd name="connsiteX734" fmla="*/ 111728 w 156781"/>
                <a:gd name="connsiteY734" fmla="*/ 26003 h 134493"/>
                <a:gd name="connsiteX735" fmla="*/ 113062 w 156781"/>
                <a:gd name="connsiteY735" fmla="*/ 25051 h 134493"/>
                <a:gd name="connsiteX736" fmla="*/ 113729 w 156781"/>
                <a:gd name="connsiteY736" fmla="*/ 25718 h 134493"/>
                <a:gd name="connsiteX737" fmla="*/ 114681 w 156781"/>
                <a:gd name="connsiteY737" fmla="*/ 26003 h 134493"/>
                <a:gd name="connsiteX738" fmla="*/ 114967 w 156781"/>
                <a:gd name="connsiteY738" fmla="*/ 25718 h 134493"/>
                <a:gd name="connsiteX739" fmla="*/ 115253 w 156781"/>
                <a:gd name="connsiteY739" fmla="*/ 26003 h 134493"/>
                <a:gd name="connsiteX740" fmla="*/ 115538 w 156781"/>
                <a:gd name="connsiteY740" fmla="*/ 25718 h 134493"/>
                <a:gd name="connsiteX741" fmla="*/ 115824 w 156781"/>
                <a:gd name="connsiteY741" fmla="*/ 25718 h 134493"/>
                <a:gd name="connsiteX742" fmla="*/ 116110 w 156781"/>
                <a:gd name="connsiteY742" fmla="*/ 25051 h 134493"/>
                <a:gd name="connsiteX743" fmla="*/ 118396 w 156781"/>
                <a:gd name="connsiteY743" fmla="*/ 25718 h 134493"/>
                <a:gd name="connsiteX744" fmla="*/ 119729 w 156781"/>
                <a:gd name="connsiteY744" fmla="*/ 25432 h 134493"/>
                <a:gd name="connsiteX745" fmla="*/ 120682 w 156781"/>
                <a:gd name="connsiteY745" fmla="*/ 25146 h 134493"/>
                <a:gd name="connsiteX746" fmla="*/ 123349 w 156781"/>
                <a:gd name="connsiteY746" fmla="*/ 25146 h 134493"/>
                <a:gd name="connsiteX747" fmla="*/ 123634 w 156781"/>
                <a:gd name="connsiteY747" fmla="*/ 25813 h 134493"/>
                <a:gd name="connsiteX748" fmla="*/ 123634 w 156781"/>
                <a:gd name="connsiteY748" fmla="*/ 26765 h 134493"/>
                <a:gd name="connsiteX749" fmla="*/ 125921 w 156781"/>
                <a:gd name="connsiteY749" fmla="*/ 26765 h 134493"/>
                <a:gd name="connsiteX750" fmla="*/ 126587 w 156781"/>
                <a:gd name="connsiteY750" fmla="*/ 26480 h 134493"/>
                <a:gd name="connsiteX751" fmla="*/ 129540 w 156781"/>
                <a:gd name="connsiteY751" fmla="*/ 24860 h 134493"/>
                <a:gd name="connsiteX752" fmla="*/ 131826 w 156781"/>
                <a:gd name="connsiteY752" fmla="*/ 23527 h 134493"/>
                <a:gd name="connsiteX753" fmla="*/ 132779 w 156781"/>
                <a:gd name="connsiteY753" fmla="*/ 23527 h 134493"/>
                <a:gd name="connsiteX754" fmla="*/ 133064 w 156781"/>
                <a:gd name="connsiteY754" fmla="*/ 23241 h 134493"/>
                <a:gd name="connsiteX755" fmla="*/ 133350 w 156781"/>
                <a:gd name="connsiteY755" fmla="*/ 23908 h 134493"/>
                <a:gd name="connsiteX756" fmla="*/ 133636 w 156781"/>
                <a:gd name="connsiteY756" fmla="*/ 24194 h 134493"/>
                <a:gd name="connsiteX757" fmla="*/ 133921 w 156781"/>
                <a:gd name="connsiteY757" fmla="*/ 25813 h 134493"/>
                <a:gd name="connsiteX758" fmla="*/ 134207 w 156781"/>
                <a:gd name="connsiteY758" fmla="*/ 26480 h 134493"/>
                <a:gd name="connsiteX759" fmla="*/ 134207 w 156781"/>
                <a:gd name="connsiteY759" fmla="*/ 27146 h 134493"/>
                <a:gd name="connsiteX760" fmla="*/ 135541 w 156781"/>
                <a:gd name="connsiteY760" fmla="*/ 27146 h 134493"/>
                <a:gd name="connsiteX761" fmla="*/ 136493 w 156781"/>
                <a:gd name="connsiteY761" fmla="*/ 26861 h 134493"/>
                <a:gd name="connsiteX762" fmla="*/ 137827 w 156781"/>
                <a:gd name="connsiteY762" fmla="*/ 26861 h 134493"/>
                <a:gd name="connsiteX763" fmla="*/ 138493 w 156781"/>
                <a:gd name="connsiteY763" fmla="*/ 26575 h 134493"/>
                <a:gd name="connsiteX764" fmla="*/ 142399 w 156781"/>
                <a:gd name="connsiteY764" fmla="*/ 26575 h 134493"/>
                <a:gd name="connsiteX765" fmla="*/ 143351 w 156781"/>
                <a:gd name="connsiteY765" fmla="*/ 25908 h 134493"/>
                <a:gd name="connsiteX766" fmla="*/ 144685 w 156781"/>
                <a:gd name="connsiteY766" fmla="*/ 25908 h 134493"/>
                <a:gd name="connsiteX767" fmla="*/ 146304 w 156781"/>
                <a:gd name="connsiteY767" fmla="*/ 25622 h 134493"/>
                <a:gd name="connsiteX768" fmla="*/ 147257 w 156781"/>
                <a:gd name="connsiteY768" fmla="*/ 25622 h 134493"/>
                <a:gd name="connsiteX769" fmla="*/ 147542 w 156781"/>
                <a:gd name="connsiteY769" fmla="*/ 24955 h 134493"/>
                <a:gd name="connsiteX770" fmla="*/ 147828 w 156781"/>
                <a:gd name="connsiteY770" fmla="*/ 24003 h 134493"/>
                <a:gd name="connsiteX771" fmla="*/ 148495 w 156781"/>
                <a:gd name="connsiteY771" fmla="*/ 23717 h 134493"/>
                <a:gd name="connsiteX772" fmla="*/ 148780 w 156781"/>
                <a:gd name="connsiteY772" fmla="*/ 24384 h 134493"/>
                <a:gd name="connsiteX773" fmla="*/ 150400 w 156781"/>
                <a:gd name="connsiteY773" fmla="*/ 25051 h 134493"/>
                <a:gd name="connsiteX774" fmla="*/ 151733 w 156781"/>
                <a:gd name="connsiteY774" fmla="*/ 25718 h 134493"/>
                <a:gd name="connsiteX775" fmla="*/ 151733 w 156781"/>
                <a:gd name="connsiteY775" fmla="*/ 25718 h 1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156781" h="134493">
                  <a:moveTo>
                    <a:pt x="152209" y="26003"/>
                  </a:moveTo>
                  <a:lnTo>
                    <a:pt x="152495" y="28289"/>
                  </a:lnTo>
                  <a:lnTo>
                    <a:pt x="153162" y="29909"/>
                  </a:lnTo>
                  <a:lnTo>
                    <a:pt x="153448" y="30575"/>
                  </a:lnTo>
                  <a:lnTo>
                    <a:pt x="153734" y="30575"/>
                  </a:lnTo>
                  <a:lnTo>
                    <a:pt x="156400" y="31909"/>
                  </a:lnTo>
                  <a:lnTo>
                    <a:pt x="156400" y="32861"/>
                  </a:lnTo>
                  <a:lnTo>
                    <a:pt x="156115" y="33528"/>
                  </a:lnTo>
                  <a:lnTo>
                    <a:pt x="156782" y="34195"/>
                  </a:lnTo>
                  <a:lnTo>
                    <a:pt x="156782" y="35528"/>
                  </a:lnTo>
                  <a:lnTo>
                    <a:pt x="156496" y="36195"/>
                  </a:lnTo>
                  <a:lnTo>
                    <a:pt x="156496" y="38195"/>
                  </a:lnTo>
                  <a:lnTo>
                    <a:pt x="156210" y="38481"/>
                  </a:lnTo>
                  <a:lnTo>
                    <a:pt x="155924" y="39815"/>
                  </a:lnTo>
                  <a:lnTo>
                    <a:pt x="155638" y="40767"/>
                  </a:lnTo>
                  <a:lnTo>
                    <a:pt x="155638" y="41720"/>
                  </a:lnTo>
                  <a:lnTo>
                    <a:pt x="154305" y="42005"/>
                  </a:lnTo>
                  <a:lnTo>
                    <a:pt x="154019" y="42672"/>
                  </a:lnTo>
                  <a:lnTo>
                    <a:pt x="154686" y="42958"/>
                  </a:lnTo>
                  <a:lnTo>
                    <a:pt x="155638" y="44291"/>
                  </a:lnTo>
                  <a:lnTo>
                    <a:pt x="152971" y="46292"/>
                  </a:lnTo>
                  <a:lnTo>
                    <a:pt x="151638" y="46006"/>
                  </a:lnTo>
                  <a:lnTo>
                    <a:pt x="150971" y="46292"/>
                  </a:lnTo>
                  <a:lnTo>
                    <a:pt x="150304" y="47625"/>
                  </a:lnTo>
                  <a:lnTo>
                    <a:pt x="150590" y="47911"/>
                  </a:lnTo>
                  <a:lnTo>
                    <a:pt x="150590" y="49911"/>
                  </a:lnTo>
                  <a:lnTo>
                    <a:pt x="151257" y="50197"/>
                  </a:lnTo>
                  <a:lnTo>
                    <a:pt x="151924" y="51530"/>
                  </a:lnTo>
                  <a:lnTo>
                    <a:pt x="152591" y="51245"/>
                  </a:lnTo>
                  <a:lnTo>
                    <a:pt x="152876" y="51530"/>
                  </a:lnTo>
                  <a:lnTo>
                    <a:pt x="152876" y="51816"/>
                  </a:lnTo>
                  <a:lnTo>
                    <a:pt x="152209" y="52102"/>
                  </a:lnTo>
                  <a:lnTo>
                    <a:pt x="152209" y="52769"/>
                  </a:lnTo>
                  <a:lnTo>
                    <a:pt x="153162" y="52483"/>
                  </a:lnTo>
                  <a:lnTo>
                    <a:pt x="153448" y="52769"/>
                  </a:lnTo>
                  <a:lnTo>
                    <a:pt x="153448" y="54102"/>
                  </a:lnTo>
                  <a:lnTo>
                    <a:pt x="153734" y="54388"/>
                  </a:lnTo>
                  <a:lnTo>
                    <a:pt x="155353" y="54674"/>
                  </a:lnTo>
                  <a:lnTo>
                    <a:pt x="154686" y="54959"/>
                  </a:lnTo>
                  <a:lnTo>
                    <a:pt x="154019" y="54674"/>
                  </a:lnTo>
                  <a:lnTo>
                    <a:pt x="154019" y="54959"/>
                  </a:lnTo>
                  <a:lnTo>
                    <a:pt x="153067" y="56293"/>
                  </a:lnTo>
                  <a:lnTo>
                    <a:pt x="153353" y="57245"/>
                  </a:lnTo>
                  <a:lnTo>
                    <a:pt x="153638" y="57912"/>
                  </a:lnTo>
                  <a:lnTo>
                    <a:pt x="153638" y="58579"/>
                  </a:lnTo>
                  <a:lnTo>
                    <a:pt x="153353" y="58579"/>
                  </a:lnTo>
                  <a:lnTo>
                    <a:pt x="152400" y="58865"/>
                  </a:lnTo>
                  <a:lnTo>
                    <a:pt x="152114" y="58865"/>
                  </a:lnTo>
                  <a:lnTo>
                    <a:pt x="151162" y="59150"/>
                  </a:lnTo>
                  <a:lnTo>
                    <a:pt x="151162" y="60103"/>
                  </a:lnTo>
                  <a:lnTo>
                    <a:pt x="150876" y="60103"/>
                  </a:lnTo>
                  <a:lnTo>
                    <a:pt x="150876" y="60770"/>
                  </a:lnTo>
                  <a:lnTo>
                    <a:pt x="149924" y="61722"/>
                  </a:lnTo>
                  <a:lnTo>
                    <a:pt x="149638" y="63056"/>
                  </a:lnTo>
                  <a:lnTo>
                    <a:pt x="148971" y="63722"/>
                  </a:lnTo>
                  <a:lnTo>
                    <a:pt x="148304" y="64675"/>
                  </a:lnTo>
                  <a:lnTo>
                    <a:pt x="148018" y="64675"/>
                  </a:lnTo>
                  <a:lnTo>
                    <a:pt x="147352" y="64961"/>
                  </a:lnTo>
                  <a:lnTo>
                    <a:pt x="146685" y="64961"/>
                  </a:lnTo>
                  <a:lnTo>
                    <a:pt x="146018" y="64675"/>
                  </a:lnTo>
                  <a:lnTo>
                    <a:pt x="145066" y="65342"/>
                  </a:lnTo>
                  <a:lnTo>
                    <a:pt x="144399" y="65627"/>
                  </a:lnTo>
                  <a:lnTo>
                    <a:pt x="143732" y="65342"/>
                  </a:lnTo>
                  <a:lnTo>
                    <a:pt x="141065" y="65056"/>
                  </a:lnTo>
                  <a:lnTo>
                    <a:pt x="139732" y="64103"/>
                  </a:lnTo>
                  <a:lnTo>
                    <a:pt x="138779" y="64103"/>
                  </a:lnTo>
                  <a:lnTo>
                    <a:pt x="138113" y="65056"/>
                  </a:lnTo>
                  <a:lnTo>
                    <a:pt x="138113" y="66008"/>
                  </a:lnTo>
                  <a:lnTo>
                    <a:pt x="137827" y="66294"/>
                  </a:lnTo>
                  <a:lnTo>
                    <a:pt x="137541" y="66961"/>
                  </a:lnTo>
                  <a:lnTo>
                    <a:pt x="136874" y="67628"/>
                  </a:lnTo>
                  <a:lnTo>
                    <a:pt x="134207" y="68580"/>
                  </a:lnTo>
                  <a:lnTo>
                    <a:pt x="133541" y="69247"/>
                  </a:lnTo>
                  <a:lnTo>
                    <a:pt x="133541" y="70580"/>
                  </a:lnTo>
                  <a:lnTo>
                    <a:pt x="132874" y="71247"/>
                  </a:lnTo>
                  <a:lnTo>
                    <a:pt x="133159" y="72200"/>
                  </a:lnTo>
                  <a:lnTo>
                    <a:pt x="132207" y="72485"/>
                  </a:lnTo>
                  <a:lnTo>
                    <a:pt x="131540" y="73152"/>
                  </a:lnTo>
                  <a:lnTo>
                    <a:pt x="130874" y="73438"/>
                  </a:lnTo>
                  <a:lnTo>
                    <a:pt x="130207" y="74390"/>
                  </a:lnTo>
                  <a:lnTo>
                    <a:pt x="128207" y="75057"/>
                  </a:lnTo>
                  <a:lnTo>
                    <a:pt x="126206" y="75343"/>
                  </a:lnTo>
                  <a:lnTo>
                    <a:pt x="124587" y="76009"/>
                  </a:lnTo>
                  <a:lnTo>
                    <a:pt x="124301" y="76962"/>
                  </a:lnTo>
                  <a:lnTo>
                    <a:pt x="122301" y="77629"/>
                  </a:lnTo>
                  <a:lnTo>
                    <a:pt x="120967" y="77915"/>
                  </a:lnTo>
                  <a:lnTo>
                    <a:pt x="121634" y="78581"/>
                  </a:lnTo>
                  <a:lnTo>
                    <a:pt x="121920" y="78296"/>
                  </a:lnTo>
                  <a:lnTo>
                    <a:pt x="122206" y="78581"/>
                  </a:lnTo>
                  <a:lnTo>
                    <a:pt x="122492" y="78296"/>
                  </a:lnTo>
                  <a:lnTo>
                    <a:pt x="123444" y="79248"/>
                  </a:lnTo>
                  <a:lnTo>
                    <a:pt x="123158" y="79534"/>
                  </a:lnTo>
                  <a:lnTo>
                    <a:pt x="122206" y="80201"/>
                  </a:lnTo>
                  <a:lnTo>
                    <a:pt x="121920" y="81153"/>
                  </a:lnTo>
                  <a:lnTo>
                    <a:pt x="121634" y="81820"/>
                  </a:lnTo>
                  <a:lnTo>
                    <a:pt x="121634" y="84106"/>
                  </a:lnTo>
                  <a:lnTo>
                    <a:pt x="121349" y="84773"/>
                  </a:lnTo>
                  <a:lnTo>
                    <a:pt x="120682" y="85439"/>
                  </a:lnTo>
                  <a:lnTo>
                    <a:pt x="121634" y="86106"/>
                  </a:lnTo>
                  <a:lnTo>
                    <a:pt x="121920" y="85820"/>
                  </a:lnTo>
                  <a:lnTo>
                    <a:pt x="122206" y="86487"/>
                  </a:lnTo>
                  <a:lnTo>
                    <a:pt x="120205" y="87440"/>
                  </a:lnTo>
                  <a:lnTo>
                    <a:pt x="119920" y="87725"/>
                  </a:lnTo>
                  <a:lnTo>
                    <a:pt x="120205" y="88678"/>
                  </a:lnTo>
                  <a:lnTo>
                    <a:pt x="119920" y="88964"/>
                  </a:lnTo>
                  <a:lnTo>
                    <a:pt x="119920" y="89249"/>
                  </a:lnTo>
                  <a:lnTo>
                    <a:pt x="119634" y="89535"/>
                  </a:lnTo>
                  <a:lnTo>
                    <a:pt x="119348" y="91535"/>
                  </a:lnTo>
                  <a:lnTo>
                    <a:pt x="119634" y="91535"/>
                  </a:lnTo>
                  <a:lnTo>
                    <a:pt x="120301" y="91821"/>
                  </a:lnTo>
                  <a:lnTo>
                    <a:pt x="119634" y="92774"/>
                  </a:lnTo>
                  <a:lnTo>
                    <a:pt x="119348" y="93440"/>
                  </a:lnTo>
                  <a:lnTo>
                    <a:pt x="119634" y="94107"/>
                  </a:lnTo>
                  <a:lnTo>
                    <a:pt x="119348" y="94107"/>
                  </a:lnTo>
                  <a:lnTo>
                    <a:pt x="117348" y="96107"/>
                  </a:lnTo>
                  <a:lnTo>
                    <a:pt x="115348" y="97727"/>
                  </a:lnTo>
                  <a:lnTo>
                    <a:pt x="115062" y="97727"/>
                  </a:lnTo>
                  <a:lnTo>
                    <a:pt x="114776" y="98012"/>
                  </a:lnTo>
                  <a:lnTo>
                    <a:pt x="115062" y="98298"/>
                  </a:lnTo>
                  <a:lnTo>
                    <a:pt x="113729" y="99917"/>
                  </a:lnTo>
                  <a:lnTo>
                    <a:pt x="113062" y="100203"/>
                  </a:lnTo>
                  <a:lnTo>
                    <a:pt x="111728" y="100203"/>
                  </a:lnTo>
                  <a:lnTo>
                    <a:pt x="110109" y="100489"/>
                  </a:lnTo>
                  <a:lnTo>
                    <a:pt x="108775" y="101822"/>
                  </a:lnTo>
                  <a:lnTo>
                    <a:pt x="108775" y="102108"/>
                  </a:lnTo>
                  <a:lnTo>
                    <a:pt x="108490" y="102108"/>
                  </a:lnTo>
                  <a:lnTo>
                    <a:pt x="108775" y="102775"/>
                  </a:lnTo>
                  <a:lnTo>
                    <a:pt x="108775" y="103061"/>
                  </a:lnTo>
                  <a:lnTo>
                    <a:pt x="108109" y="104680"/>
                  </a:lnTo>
                  <a:lnTo>
                    <a:pt x="108775" y="104680"/>
                  </a:lnTo>
                  <a:lnTo>
                    <a:pt x="109061" y="106013"/>
                  </a:lnTo>
                  <a:lnTo>
                    <a:pt x="107728" y="106680"/>
                  </a:lnTo>
                  <a:lnTo>
                    <a:pt x="107728" y="107347"/>
                  </a:lnTo>
                  <a:lnTo>
                    <a:pt x="107061" y="108299"/>
                  </a:lnTo>
                  <a:lnTo>
                    <a:pt x="106394" y="108966"/>
                  </a:lnTo>
                  <a:lnTo>
                    <a:pt x="106394" y="110585"/>
                  </a:lnTo>
                  <a:lnTo>
                    <a:pt x="106108" y="111252"/>
                  </a:lnTo>
                  <a:lnTo>
                    <a:pt x="105442" y="112871"/>
                  </a:lnTo>
                  <a:lnTo>
                    <a:pt x="105442" y="113157"/>
                  </a:lnTo>
                  <a:lnTo>
                    <a:pt x="105728" y="113157"/>
                  </a:lnTo>
                  <a:lnTo>
                    <a:pt x="105442" y="113443"/>
                  </a:lnTo>
                  <a:lnTo>
                    <a:pt x="105442" y="114776"/>
                  </a:lnTo>
                  <a:lnTo>
                    <a:pt x="105728" y="115443"/>
                  </a:lnTo>
                  <a:lnTo>
                    <a:pt x="105442" y="115729"/>
                  </a:lnTo>
                  <a:lnTo>
                    <a:pt x="105442" y="116015"/>
                  </a:lnTo>
                  <a:lnTo>
                    <a:pt x="105156" y="116681"/>
                  </a:lnTo>
                  <a:lnTo>
                    <a:pt x="105442" y="116967"/>
                  </a:lnTo>
                  <a:lnTo>
                    <a:pt x="104775" y="116967"/>
                  </a:lnTo>
                  <a:lnTo>
                    <a:pt x="104775" y="117634"/>
                  </a:lnTo>
                  <a:lnTo>
                    <a:pt x="104489" y="117920"/>
                  </a:lnTo>
                  <a:lnTo>
                    <a:pt x="104204" y="118872"/>
                  </a:lnTo>
                  <a:lnTo>
                    <a:pt x="103918" y="118872"/>
                  </a:lnTo>
                  <a:lnTo>
                    <a:pt x="103632" y="119825"/>
                  </a:lnTo>
                  <a:lnTo>
                    <a:pt x="103632" y="121825"/>
                  </a:lnTo>
                  <a:lnTo>
                    <a:pt x="102965" y="121825"/>
                  </a:lnTo>
                  <a:lnTo>
                    <a:pt x="102299" y="122492"/>
                  </a:lnTo>
                  <a:lnTo>
                    <a:pt x="102013" y="122492"/>
                  </a:lnTo>
                  <a:lnTo>
                    <a:pt x="101727" y="122777"/>
                  </a:lnTo>
                  <a:lnTo>
                    <a:pt x="101727" y="123063"/>
                  </a:lnTo>
                  <a:lnTo>
                    <a:pt x="101441" y="123730"/>
                  </a:lnTo>
                  <a:lnTo>
                    <a:pt x="101727" y="123444"/>
                  </a:lnTo>
                  <a:lnTo>
                    <a:pt x="101727" y="124111"/>
                  </a:lnTo>
                  <a:lnTo>
                    <a:pt x="102013" y="124778"/>
                  </a:lnTo>
                  <a:lnTo>
                    <a:pt x="101346" y="125063"/>
                  </a:lnTo>
                  <a:lnTo>
                    <a:pt x="101632" y="125063"/>
                  </a:lnTo>
                  <a:lnTo>
                    <a:pt x="101917" y="125349"/>
                  </a:lnTo>
                  <a:lnTo>
                    <a:pt x="101917" y="125635"/>
                  </a:lnTo>
                  <a:lnTo>
                    <a:pt x="102584" y="125921"/>
                  </a:lnTo>
                  <a:lnTo>
                    <a:pt x="102584" y="126587"/>
                  </a:lnTo>
                  <a:lnTo>
                    <a:pt x="103537" y="126873"/>
                  </a:lnTo>
                  <a:lnTo>
                    <a:pt x="103537" y="127159"/>
                  </a:lnTo>
                  <a:lnTo>
                    <a:pt x="103251" y="127826"/>
                  </a:lnTo>
                  <a:lnTo>
                    <a:pt x="104204" y="127826"/>
                  </a:lnTo>
                  <a:lnTo>
                    <a:pt x="104204" y="128111"/>
                  </a:lnTo>
                  <a:lnTo>
                    <a:pt x="103918" y="128778"/>
                  </a:lnTo>
                  <a:lnTo>
                    <a:pt x="104584" y="129064"/>
                  </a:lnTo>
                  <a:lnTo>
                    <a:pt x="104584" y="129350"/>
                  </a:lnTo>
                  <a:lnTo>
                    <a:pt x="103918" y="130016"/>
                  </a:lnTo>
                  <a:lnTo>
                    <a:pt x="104204" y="130302"/>
                  </a:lnTo>
                  <a:lnTo>
                    <a:pt x="104870" y="130302"/>
                  </a:lnTo>
                  <a:lnTo>
                    <a:pt x="104584" y="130969"/>
                  </a:lnTo>
                  <a:lnTo>
                    <a:pt x="104299" y="131255"/>
                  </a:lnTo>
                  <a:lnTo>
                    <a:pt x="104584" y="131921"/>
                  </a:lnTo>
                  <a:lnTo>
                    <a:pt x="104299" y="132207"/>
                  </a:lnTo>
                  <a:lnTo>
                    <a:pt x="104299" y="132874"/>
                  </a:lnTo>
                  <a:lnTo>
                    <a:pt x="103346" y="132874"/>
                  </a:lnTo>
                  <a:lnTo>
                    <a:pt x="103346" y="132588"/>
                  </a:lnTo>
                  <a:lnTo>
                    <a:pt x="102679" y="132302"/>
                  </a:lnTo>
                  <a:lnTo>
                    <a:pt x="101346" y="132302"/>
                  </a:lnTo>
                  <a:lnTo>
                    <a:pt x="98679" y="131636"/>
                  </a:lnTo>
                  <a:lnTo>
                    <a:pt x="97726" y="131636"/>
                  </a:lnTo>
                  <a:lnTo>
                    <a:pt x="96774" y="130969"/>
                  </a:lnTo>
                  <a:lnTo>
                    <a:pt x="94488" y="129635"/>
                  </a:lnTo>
                  <a:lnTo>
                    <a:pt x="93536" y="128969"/>
                  </a:lnTo>
                  <a:lnTo>
                    <a:pt x="91250" y="127349"/>
                  </a:lnTo>
                  <a:lnTo>
                    <a:pt x="90964" y="127064"/>
                  </a:lnTo>
                  <a:lnTo>
                    <a:pt x="90011" y="127064"/>
                  </a:lnTo>
                  <a:lnTo>
                    <a:pt x="89345" y="128016"/>
                  </a:lnTo>
                  <a:lnTo>
                    <a:pt x="88678" y="127349"/>
                  </a:lnTo>
                  <a:lnTo>
                    <a:pt x="87058" y="126397"/>
                  </a:lnTo>
                  <a:lnTo>
                    <a:pt x="85725" y="127349"/>
                  </a:lnTo>
                  <a:lnTo>
                    <a:pt x="85439" y="127349"/>
                  </a:lnTo>
                  <a:lnTo>
                    <a:pt x="85154" y="128016"/>
                  </a:lnTo>
                  <a:lnTo>
                    <a:pt x="84201" y="129635"/>
                  </a:lnTo>
                  <a:lnTo>
                    <a:pt x="84201" y="130588"/>
                  </a:lnTo>
                  <a:lnTo>
                    <a:pt x="80963" y="131921"/>
                  </a:lnTo>
                  <a:lnTo>
                    <a:pt x="80296" y="132588"/>
                  </a:lnTo>
                  <a:lnTo>
                    <a:pt x="79629" y="132874"/>
                  </a:lnTo>
                  <a:lnTo>
                    <a:pt x="79343" y="132588"/>
                  </a:lnTo>
                  <a:lnTo>
                    <a:pt x="79058" y="132588"/>
                  </a:lnTo>
                  <a:lnTo>
                    <a:pt x="78772" y="133255"/>
                  </a:lnTo>
                  <a:lnTo>
                    <a:pt x="78772" y="133541"/>
                  </a:lnTo>
                  <a:lnTo>
                    <a:pt x="78486" y="133826"/>
                  </a:lnTo>
                  <a:lnTo>
                    <a:pt x="78486" y="134493"/>
                  </a:lnTo>
                  <a:lnTo>
                    <a:pt x="77819" y="133826"/>
                  </a:lnTo>
                  <a:lnTo>
                    <a:pt x="77533" y="134112"/>
                  </a:lnTo>
                  <a:lnTo>
                    <a:pt x="77248" y="133826"/>
                  </a:lnTo>
                  <a:lnTo>
                    <a:pt x="76962" y="133160"/>
                  </a:lnTo>
                  <a:lnTo>
                    <a:pt x="77248" y="133160"/>
                  </a:lnTo>
                  <a:lnTo>
                    <a:pt x="76962" y="132493"/>
                  </a:lnTo>
                  <a:lnTo>
                    <a:pt x="76676" y="132207"/>
                  </a:lnTo>
                  <a:lnTo>
                    <a:pt x="75724" y="131921"/>
                  </a:lnTo>
                  <a:lnTo>
                    <a:pt x="74390" y="132207"/>
                  </a:lnTo>
                  <a:lnTo>
                    <a:pt x="74390" y="132493"/>
                  </a:lnTo>
                  <a:lnTo>
                    <a:pt x="74104" y="132493"/>
                  </a:lnTo>
                  <a:lnTo>
                    <a:pt x="74104" y="133160"/>
                  </a:lnTo>
                  <a:lnTo>
                    <a:pt x="73152" y="134112"/>
                  </a:lnTo>
                  <a:lnTo>
                    <a:pt x="73152" y="133160"/>
                  </a:lnTo>
                  <a:lnTo>
                    <a:pt x="72866" y="133160"/>
                  </a:lnTo>
                  <a:lnTo>
                    <a:pt x="72866" y="132874"/>
                  </a:lnTo>
                  <a:lnTo>
                    <a:pt x="72200" y="132874"/>
                  </a:lnTo>
                  <a:lnTo>
                    <a:pt x="72200" y="132588"/>
                  </a:lnTo>
                  <a:lnTo>
                    <a:pt x="71914" y="132302"/>
                  </a:lnTo>
                  <a:lnTo>
                    <a:pt x="71628" y="132588"/>
                  </a:lnTo>
                  <a:lnTo>
                    <a:pt x="71342" y="131921"/>
                  </a:lnTo>
                  <a:lnTo>
                    <a:pt x="71628" y="131921"/>
                  </a:lnTo>
                  <a:lnTo>
                    <a:pt x="71628" y="131636"/>
                  </a:lnTo>
                  <a:lnTo>
                    <a:pt x="71342" y="131636"/>
                  </a:lnTo>
                  <a:lnTo>
                    <a:pt x="71057" y="131921"/>
                  </a:lnTo>
                  <a:lnTo>
                    <a:pt x="71057" y="131255"/>
                  </a:lnTo>
                  <a:lnTo>
                    <a:pt x="70390" y="131255"/>
                  </a:lnTo>
                  <a:lnTo>
                    <a:pt x="70390" y="129921"/>
                  </a:lnTo>
                  <a:lnTo>
                    <a:pt x="71057" y="129254"/>
                  </a:lnTo>
                  <a:lnTo>
                    <a:pt x="71342" y="129254"/>
                  </a:lnTo>
                  <a:lnTo>
                    <a:pt x="71628" y="128588"/>
                  </a:lnTo>
                  <a:lnTo>
                    <a:pt x="71628" y="128302"/>
                  </a:lnTo>
                  <a:lnTo>
                    <a:pt x="71342" y="128588"/>
                  </a:lnTo>
                  <a:lnTo>
                    <a:pt x="71342" y="127254"/>
                  </a:lnTo>
                  <a:lnTo>
                    <a:pt x="70390" y="127254"/>
                  </a:lnTo>
                  <a:lnTo>
                    <a:pt x="68104" y="125921"/>
                  </a:lnTo>
                  <a:lnTo>
                    <a:pt x="67818" y="125921"/>
                  </a:lnTo>
                  <a:lnTo>
                    <a:pt x="67818" y="125254"/>
                  </a:lnTo>
                  <a:lnTo>
                    <a:pt x="66866" y="124968"/>
                  </a:lnTo>
                  <a:lnTo>
                    <a:pt x="66199" y="125921"/>
                  </a:lnTo>
                  <a:lnTo>
                    <a:pt x="65246" y="126206"/>
                  </a:lnTo>
                  <a:lnTo>
                    <a:pt x="65246" y="125921"/>
                  </a:lnTo>
                  <a:lnTo>
                    <a:pt x="64961" y="125921"/>
                  </a:lnTo>
                  <a:lnTo>
                    <a:pt x="64675" y="125635"/>
                  </a:lnTo>
                  <a:lnTo>
                    <a:pt x="64008" y="125635"/>
                  </a:lnTo>
                  <a:lnTo>
                    <a:pt x="63722" y="124682"/>
                  </a:lnTo>
                  <a:lnTo>
                    <a:pt x="63437" y="124682"/>
                  </a:lnTo>
                  <a:lnTo>
                    <a:pt x="63722" y="124396"/>
                  </a:lnTo>
                  <a:lnTo>
                    <a:pt x="63055" y="123730"/>
                  </a:lnTo>
                  <a:lnTo>
                    <a:pt x="62389" y="123730"/>
                  </a:lnTo>
                  <a:lnTo>
                    <a:pt x="61722" y="123063"/>
                  </a:lnTo>
                  <a:lnTo>
                    <a:pt x="61722" y="122777"/>
                  </a:lnTo>
                  <a:lnTo>
                    <a:pt x="61436" y="122492"/>
                  </a:lnTo>
                  <a:lnTo>
                    <a:pt x="61436" y="121825"/>
                  </a:lnTo>
                  <a:lnTo>
                    <a:pt x="60484" y="120491"/>
                  </a:lnTo>
                  <a:lnTo>
                    <a:pt x="60198" y="120206"/>
                  </a:lnTo>
                  <a:lnTo>
                    <a:pt x="59912" y="119253"/>
                  </a:lnTo>
                  <a:lnTo>
                    <a:pt x="58960" y="119539"/>
                  </a:lnTo>
                  <a:lnTo>
                    <a:pt x="57626" y="119253"/>
                  </a:lnTo>
                  <a:lnTo>
                    <a:pt x="51721" y="118301"/>
                  </a:lnTo>
                  <a:lnTo>
                    <a:pt x="49435" y="118015"/>
                  </a:lnTo>
                  <a:lnTo>
                    <a:pt x="47816" y="119634"/>
                  </a:lnTo>
                  <a:lnTo>
                    <a:pt x="47816" y="120301"/>
                  </a:lnTo>
                  <a:lnTo>
                    <a:pt x="48482" y="120587"/>
                  </a:lnTo>
                  <a:lnTo>
                    <a:pt x="48196" y="120872"/>
                  </a:lnTo>
                  <a:lnTo>
                    <a:pt x="48482" y="120872"/>
                  </a:lnTo>
                  <a:lnTo>
                    <a:pt x="48196" y="121158"/>
                  </a:lnTo>
                  <a:lnTo>
                    <a:pt x="48482" y="121444"/>
                  </a:lnTo>
                  <a:lnTo>
                    <a:pt x="48482" y="121730"/>
                  </a:lnTo>
                  <a:lnTo>
                    <a:pt x="47816" y="121730"/>
                  </a:lnTo>
                  <a:lnTo>
                    <a:pt x="48101" y="122015"/>
                  </a:lnTo>
                  <a:lnTo>
                    <a:pt x="47816" y="122301"/>
                  </a:lnTo>
                  <a:lnTo>
                    <a:pt x="48101" y="122587"/>
                  </a:lnTo>
                  <a:lnTo>
                    <a:pt x="47816" y="122873"/>
                  </a:lnTo>
                  <a:lnTo>
                    <a:pt x="47816" y="123158"/>
                  </a:lnTo>
                  <a:lnTo>
                    <a:pt x="47149" y="123158"/>
                  </a:lnTo>
                  <a:lnTo>
                    <a:pt x="46196" y="123444"/>
                  </a:lnTo>
                  <a:lnTo>
                    <a:pt x="45911" y="123158"/>
                  </a:lnTo>
                  <a:lnTo>
                    <a:pt x="45625" y="123158"/>
                  </a:lnTo>
                  <a:lnTo>
                    <a:pt x="45911" y="122873"/>
                  </a:lnTo>
                  <a:lnTo>
                    <a:pt x="45911" y="122206"/>
                  </a:lnTo>
                  <a:lnTo>
                    <a:pt x="43910" y="119253"/>
                  </a:lnTo>
                  <a:lnTo>
                    <a:pt x="43625" y="119253"/>
                  </a:lnTo>
                  <a:lnTo>
                    <a:pt x="41338" y="116967"/>
                  </a:lnTo>
                  <a:lnTo>
                    <a:pt x="41053" y="115633"/>
                  </a:lnTo>
                  <a:lnTo>
                    <a:pt x="42005" y="114681"/>
                  </a:lnTo>
                  <a:lnTo>
                    <a:pt x="41338" y="114014"/>
                  </a:lnTo>
                  <a:lnTo>
                    <a:pt x="40672" y="113729"/>
                  </a:lnTo>
                  <a:lnTo>
                    <a:pt x="39719" y="113729"/>
                  </a:lnTo>
                  <a:lnTo>
                    <a:pt x="39433" y="113443"/>
                  </a:lnTo>
                  <a:lnTo>
                    <a:pt x="39719" y="113443"/>
                  </a:lnTo>
                  <a:lnTo>
                    <a:pt x="38767" y="112490"/>
                  </a:lnTo>
                  <a:lnTo>
                    <a:pt x="38481" y="112490"/>
                  </a:lnTo>
                  <a:lnTo>
                    <a:pt x="38481" y="112205"/>
                  </a:lnTo>
                  <a:lnTo>
                    <a:pt x="38767" y="111538"/>
                  </a:lnTo>
                  <a:lnTo>
                    <a:pt x="38481" y="110585"/>
                  </a:lnTo>
                  <a:lnTo>
                    <a:pt x="38195" y="109919"/>
                  </a:lnTo>
                  <a:lnTo>
                    <a:pt x="38195" y="108585"/>
                  </a:lnTo>
                  <a:lnTo>
                    <a:pt x="37529" y="108299"/>
                  </a:lnTo>
                  <a:lnTo>
                    <a:pt x="37814" y="107633"/>
                  </a:lnTo>
                  <a:lnTo>
                    <a:pt x="37814" y="107347"/>
                  </a:lnTo>
                  <a:lnTo>
                    <a:pt x="36481" y="106394"/>
                  </a:lnTo>
                  <a:lnTo>
                    <a:pt x="37147" y="106108"/>
                  </a:lnTo>
                  <a:lnTo>
                    <a:pt x="37147" y="105823"/>
                  </a:lnTo>
                  <a:lnTo>
                    <a:pt x="36481" y="105156"/>
                  </a:lnTo>
                  <a:lnTo>
                    <a:pt x="33528" y="103823"/>
                  </a:lnTo>
                  <a:lnTo>
                    <a:pt x="32195" y="103537"/>
                  </a:lnTo>
                  <a:lnTo>
                    <a:pt x="31909" y="103823"/>
                  </a:lnTo>
                  <a:lnTo>
                    <a:pt x="30289" y="103823"/>
                  </a:lnTo>
                  <a:lnTo>
                    <a:pt x="29623" y="103537"/>
                  </a:lnTo>
                  <a:lnTo>
                    <a:pt x="28004" y="102584"/>
                  </a:lnTo>
                  <a:lnTo>
                    <a:pt x="27337" y="102584"/>
                  </a:lnTo>
                  <a:lnTo>
                    <a:pt x="26670" y="101918"/>
                  </a:lnTo>
                  <a:lnTo>
                    <a:pt x="25717" y="101918"/>
                  </a:lnTo>
                  <a:lnTo>
                    <a:pt x="25432" y="102203"/>
                  </a:lnTo>
                  <a:lnTo>
                    <a:pt x="24098" y="101918"/>
                  </a:lnTo>
                  <a:lnTo>
                    <a:pt x="23813" y="101918"/>
                  </a:lnTo>
                  <a:lnTo>
                    <a:pt x="23527" y="101251"/>
                  </a:lnTo>
                  <a:lnTo>
                    <a:pt x="22860" y="100584"/>
                  </a:lnTo>
                  <a:lnTo>
                    <a:pt x="21908" y="100584"/>
                  </a:lnTo>
                  <a:lnTo>
                    <a:pt x="20574" y="101251"/>
                  </a:lnTo>
                  <a:lnTo>
                    <a:pt x="20288" y="101918"/>
                  </a:lnTo>
                  <a:lnTo>
                    <a:pt x="20003" y="102203"/>
                  </a:lnTo>
                  <a:lnTo>
                    <a:pt x="19717" y="102203"/>
                  </a:lnTo>
                  <a:lnTo>
                    <a:pt x="19717" y="101918"/>
                  </a:lnTo>
                  <a:lnTo>
                    <a:pt x="19050" y="102203"/>
                  </a:lnTo>
                  <a:lnTo>
                    <a:pt x="18383" y="101918"/>
                  </a:lnTo>
                  <a:lnTo>
                    <a:pt x="17717" y="101918"/>
                  </a:lnTo>
                  <a:lnTo>
                    <a:pt x="16383" y="101251"/>
                  </a:lnTo>
                  <a:lnTo>
                    <a:pt x="16383" y="100584"/>
                  </a:lnTo>
                  <a:lnTo>
                    <a:pt x="15430" y="100584"/>
                  </a:lnTo>
                  <a:lnTo>
                    <a:pt x="15145" y="100298"/>
                  </a:lnTo>
                  <a:lnTo>
                    <a:pt x="15145" y="99346"/>
                  </a:lnTo>
                  <a:lnTo>
                    <a:pt x="15430" y="98679"/>
                  </a:lnTo>
                  <a:lnTo>
                    <a:pt x="15145" y="98012"/>
                  </a:lnTo>
                  <a:lnTo>
                    <a:pt x="14478" y="96393"/>
                  </a:lnTo>
                  <a:lnTo>
                    <a:pt x="15145" y="96107"/>
                  </a:lnTo>
                  <a:lnTo>
                    <a:pt x="15812" y="96107"/>
                  </a:lnTo>
                  <a:lnTo>
                    <a:pt x="16097" y="96393"/>
                  </a:lnTo>
                  <a:lnTo>
                    <a:pt x="16097" y="96679"/>
                  </a:lnTo>
                  <a:lnTo>
                    <a:pt x="16383" y="96965"/>
                  </a:lnTo>
                  <a:lnTo>
                    <a:pt x="18002" y="96965"/>
                  </a:lnTo>
                  <a:lnTo>
                    <a:pt x="18955" y="97250"/>
                  </a:lnTo>
                  <a:lnTo>
                    <a:pt x="19907" y="96583"/>
                  </a:lnTo>
                  <a:lnTo>
                    <a:pt x="20193" y="96869"/>
                  </a:lnTo>
                  <a:lnTo>
                    <a:pt x="21146" y="96583"/>
                  </a:lnTo>
                  <a:lnTo>
                    <a:pt x="21431" y="96298"/>
                  </a:lnTo>
                  <a:lnTo>
                    <a:pt x="21431" y="95345"/>
                  </a:lnTo>
                  <a:lnTo>
                    <a:pt x="21717" y="95059"/>
                  </a:lnTo>
                  <a:lnTo>
                    <a:pt x="21717" y="94393"/>
                  </a:lnTo>
                  <a:lnTo>
                    <a:pt x="22384" y="93440"/>
                  </a:lnTo>
                  <a:lnTo>
                    <a:pt x="23050" y="93440"/>
                  </a:lnTo>
                  <a:lnTo>
                    <a:pt x="23717" y="92774"/>
                  </a:lnTo>
                  <a:lnTo>
                    <a:pt x="24003" y="92774"/>
                  </a:lnTo>
                  <a:lnTo>
                    <a:pt x="24003" y="91821"/>
                  </a:lnTo>
                  <a:lnTo>
                    <a:pt x="24670" y="91821"/>
                  </a:lnTo>
                  <a:lnTo>
                    <a:pt x="24670" y="91154"/>
                  </a:lnTo>
                  <a:lnTo>
                    <a:pt x="25622" y="91154"/>
                  </a:lnTo>
                  <a:lnTo>
                    <a:pt x="26289" y="90202"/>
                  </a:lnTo>
                  <a:lnTo>
                    <a:pt x="27242" y="90202"/>
                  </a:lnTo>
                  <a:lnTo>
                    <a:pt x="27908" y="89249"/>
                  </a:lnTo>
                  <a:lnTo>
                    <a:pt x="28194" y="89249"/>
                  </a:lnTo>
                  <a:lnTo>
                    <a:pt x="28861" y="87916"/>
                  </a:lnTo>
                  <a:lnTo>
                    <a:pt x="30194" y="86963"/>
                  </a:lnTo>
                  <a:lnTo>
                    <a:pt x="28861" y="85630"/>
                  </a:lnTo>
                  <a:lnTo>
                    <a:pt x="29146" y="85344"/>
                  </a:lnTo>
                  <a:lnTo>
                    <a:pt x="28480" y="83725"/>
                  </a:lnTo>
                  <a:lnTo>
                    <a:pt x="28480" y="81725"/>
                  </a:lnTo>
                  <a:lnTo>
                    <a:pt x="26861" y="81725"/>
                  </a:lnTo>
                  <a:lnTo>
                    <a:pt x="26575" y="80772"/>
                  </a:lnTo>
                  <a:lnTo>
                    <a:pt x="25622" y="79820"/>
                  </a:lnTo>
                  <a:lnTo>
                    <a:pt x="26289" y="78867"/>
                  </a:lnTo>
                  <a:lnTo>
                    <a:pt x="26289" y="77533"/>
                  </a:lnTo>
                  <a:lnTo>
                    <a:pt x="27242" y="76581"/>
                  </a:lnTo>
                  <a:lnTo>
                    <a:pt x="27242" y="73914"/>
                  </a:lnTo>
                  <a:lnTo>
                    <a:pt x="28575" y="73628"/>
                  </a:lnTo>
                  <a:lnTo>
                    <a:pt x="28575" y="73343"/>
                  </a:lnTo>
                  <a:lnTo>
                    <a:pt x="29242" y="73057"/>
                  </a:lnTo>
                  <a:lnTo>
                    <a:pt x="30194" y="72771"/>
                  </a:lnTo>
                  <a:lnTo>
                    <a:pt x="32480" y="72771"/>
                  </a:lnTo>
                  <a:lnTo>
                    <a:pt x="32766" y="73057"/>
                  </a:lnTo>
                  <a:lnTo>
                    <a:pt x="33718" y="72104"/>
                  </a:lnTo>
                  <a:lnTo>
                    <a:pt x="34385" y="72390"/>
                  </a:lnTo>
                  <a:lnTo>
                    <a:pt x="34671" y="71723"/>
                  </a:lnTo>
                  <a:lnTo>
                    <a:pt x="34957" y="71438"/>
                  </a:lnTo>
                  <a:lnTo>
                    <a:pt x="36290" y="71723"/>
                  </a:lnTo>
                  <a:lnTo>
                    <a:pt x="36957" y="71438"/>
                  </a:lnTo>
                  <a:lnTo>
                    <a:pt x="37243" y="71438"/>
                  </a:lnTo>
                  <a:lnTo>
                    <a:pt x="36576" y="70771"/>
                  </a:lnTo>
                  <a:lnTo>
                    <a:pt x="36576" y="70485"/>
                  </a:lnTo>
                  <a:lnTo>
                    <a:pt x="36862" y="70485"/>
                  </a:lnTo>
                  <a:lnTo>
                    <a:pt x="36576" y="69533"/>
                  </a:lnTo>
                  <a:lnTo>
                    <a:pt x="37243" y="69247"/>
                  </a:lnTo>
                  <a:lnTo>
                    <a:pt x="37529" y="68580"/>
                  </a:lnTo>
                  <a:lnTo>
                    <a:pt x="38195" y="67628"/>
                  </a:lnTo>
                  <a:lnTo>
                    <a:pt x="38195" y="66961"/>
                  </a:lnTo>
                  <a:lnTo>
                    <a:pt x="38862" y="66675"/>
                  </a:lnTo>
                  <a:lnTo>
                    <a:pt x="37909" y="65056"/>
                  </a:lnTo>
                  <a:lnTo>
                    <a:pt x="36957" y="64103"/>
                  </a:lnTo>
                  <a:lnTo>
                    <a:pt x="36290" y="62770"/>
                  </a:lnTo>
                  <a:lnTo>
                    <a:pt x="36290" y="62103"/>
                  </a:lnTo>
                  <a:lnTo>
                    <a:pt x="36004" y="61817"/>
                  </a:lnTo>
                  <a:lnTo>
                    <a:pt x="36004" y="61532"/>
                  </a:lnTo>
                  <a:lnTo>
                    <a:pt x="35719" y="60865"/>
                  </a:lnTo>
                  <a:lnTo>
                    <a:pt x="35719" y="60198"/>
                  </a:lnTo>
                  <a:lnTo>
                    <a:pt x="35433" y="60484"/>
                  </a:lnTo>
                  <a:lnTo>
                    <a:pt x="34766" y="59817"/>
                  </a:lnTo>
                  <a:lnTo>
                    <a:pt x="33814" y="60103"/>
                  </a:lnTo>
                  <a:lnTo>
                    <a:pt x="33814" y="59436"/>
                  </a:lnTo>
                  <a:lnTo>
                    <a:pt x="32861" y="59436"/>
                  </a:lnTo>
                  <a:lnTo>
                    <a:pt x="32575" y="59150"/>
                  </a:lnTo>
                  <a:lnTo>
                    <a:pt x="32290" y="59436"/>
                  </a:lnTo>
                  <a:lnTo>
                    <a:pt x="31623" y="59150"/>
                  </a:lnTo>
                  <a:lnTo>
                    <a:pt x="32575" y="58865"/>
                  </a:lnTo>
                  <a:lnTo>
                    <a:pt x="33528" y="58865"/>
                  </a:lnTo>
                  <a:lnTo>
                    <a:pt x="34195" y="58198"/>
                  </a:lnTo>
                  <a:lnTo>
                    <a:pt x="33909" y="57912"/>
                  </a:lnTo>
                  <a:lnTo>
                    <a:pt x="34195" y="57626"/>
                  </a:lnTo>
                  <a:lnTo>
                    <a:pt x="34195" y="57341"/>
                  </a:lnTo>
                  <a:lnTo>
                    <a:pt x="34480" y="56007"/>
                  </a:lnTo>
                  <a:lnTo>
                    <a:pt x="35147" y="55055"/>
                  </a:lnTo>
                  <a:lnTo>
                    <a:pt x="34862" y="54388"/>
                  </a:lnTo>
                  <a:lnTo>
                    <a:pt x="35528" y="53721"/>
                  </a:lnTo>
                  <a:lnTo>
                    <a:pt x="35528" y="52769"/>
                  </a:lnTo>
                  <a:lnTo>
                    <a:pt x="35814" y="52102"/>
                  </a:lnTo>
                  <a:lnTo>
                    <a:pt x="34862" y="51816"/>
                  </a:lnTo>
                  <a:lnTo>
                    <a:pt x="34195" y="51816"/>
                  </a:lnTo>
                  <a:lnTo>
                    <a:pt x="34480" y="50483"/>
                  </a:lnTo>
                  <a:lnTo>
                    <a:pt x="35147" y="50197"/>
                  </a:lnTo>
                  <a:lnTo>
                    <a:pt x="36481" y="49244"/>
                  </a:lnTo>
                  <a:lnTo>
                    <a:pt x="36767" y="49244"/>
                  </a:lnTo>
                  <a:lnTo>
                    <a:pt x="37433" y="48578"/>
                  </a:lnTo>
                  <a:lnTo>
                    <a:pt x="38386" y="48863"/>
                  </a:lnTo>
                  <a:lnTo>
                    <a:pt x="38671" y="49149"/>
                  </a:lnTo>
                  <a:lnTo>
                    <a:pt x="38957" y="48863"/>
                  </a:lnTo>
                  <a:lnTo>
                    <a:pt x="38291" y="48578"/>
                  </a:lnTo>
                  <a:lnTo>
                    <a:pt x="38576" y="48578"/>
                  </a:lnTo>
                  <a:lnTo>
                    <a:pt x="39910" y="48292"/>
                  </a:lnTo>
                  <a:lnTo>
                    <a:pt x="40196" y="48006"/>
                  </a:lnTo>
                  <a:lnTo>
                    <a:pt x="41148" y="46673"/>
                  </a:lnTo>
                  <a:lnTo>
                    <a:pt x="41815" y="46673"/>
                  </a:lnTo>
                  <a:lnTo>
                    <a:pt x="41815" y="45339"/>
                  </a:lnTo>
                  <a:lnTo>
                    <a:pt x="41529" y="45339"/>
                  </a:lnTo>
                  <a:lnTo>
                    <a:pt x="40862" y="44672"/>
                  </a:lnTo>
                  <a:lnTo>
                    <a:pt x="39529" y="44387"/>
                  </a:lnTo>
                  <a:lnTo>
                    <a:pt x="39243" y="43434"/>
                  </a:lnTo>
                  <a:lnTo>
                    <a:pt x="38576" y="43148"/>
                  </a:lnTo>
                  <a:lnTo>
                    <a:pt x="38291" y="42196"/>
                  </a:lnTo>
                  <a:lnTo>
                    <a:pt x="37624" y="41529"/>
                  </a:lnTo>
                  <a:lnTo>
                    <a:pt x="36004" y="39243"/>
                  </a:lnTo>
                  <a:lnTo>
                    <a:pt x="36290" y="38576"/>
                  </a:lnTo>
                  <a:lnTo>
                    <a:pt x="35624" y="37910"/>
                  </a:lnTo>
                  <a:lnTo>
                    <a:pt x="35624" y="37624"/>
                  </a:lnTo>
                  <a:lnTo>
                    <a:pt x="35338" y="36957"/>
                  </a:lnTo>
                  <a:lnTo>
                    <a:pt x="35624" y="36671"/>
                  </a:lnTo>
                  <a:lnTo>
                    <a:pt x="35624" y="36386"/>
                  </a:lnTo>
                  <a:lnTo>
                    <a:pt x="35909" y="36386"/>
                  </a:lnTo>
                  <a:lnTo>
                    <a:pt x="36576" y="36100"/>
                  </a:lnTo>
                  <a:lnTo>
                    <a:pt x="36576" y="35814"/>
                  </a:lnTo>
                  <a:lnTo>
                    <a:pt x="37243" y="35814"/>
                  </a:lnTo>
                  <a:lnTo>
                    <a:pt x="37909" y="35147"/>
                  </a:lnTo>
                  <a:lnTo>
                    <a:pt x="38195" y="34481"/>
                  </a:lnTo>
                  <a:lnTo>
                    <a:pt x="37909" y="33814"/>
                  </a:lnTo>
                  <a:lnTo>
                    <a:pt x="38195" y="32480"/>
                  </a:lnTo>
                  <a:lnTo>
                    <a:pt x="38195" y="32195"/>
                  </a:lnTo>
                  <a:lnTo>
                    <a:pt x="35528" y="32195"/>
                  </a:lnTo>
                  <a:lnTo>
                    <a:pt x="34862" y="32480"/>
                  </a:lnTo>
                  <a:lnTo>
                    <a:pt x="33909" y="31814"/>
                  </a:lnTo>
                  <a:lnTo>
                    <a:pt x="33623" y="30861"/>
                  </a:lnTo>
                  <a:lnTo>
                    <a:pt x="32957" y="30575"/>
                  </a:lnTo>
                  <a:lnTo>
                    <a:pt x="32290" y="29909"/>
                  </a:lnTo>
                  <a:lnTo>
                    <a:pt x="31337" y="29623"/>
                  </a:lnTo>
                  <a:lnTo>
                    <a:pt x="30671" y="29623"/>
                  </a:lnTo>
                  <a:lnTo>
                    <a:pt x="30004" y="29909"/>
                  </a:lnTo>
                  <a:lnTo>
                    <a:pt x="30004" y="29242"/>
                  </a:lnTo>
                  <a:lnTo>
                    <a:pt x="29337" y="29242"/>
                  </a:lnTo>
                  <a:lnTo>
                    <a:pt x="29623" y="28575"/>
                  </a:lnTo>
                  <a:lnTo>
                    <a:pt x="28956" y="27242"/>
                  </a:lnTo>
                  <a:lnTo>
                    <a:pt x="27337" y="27908"/>
                  </a:lnTo>
                  <a:lnTo>
                    <a:pt x="26384" y="28861"/>
                  </a:lnTo>
                  <a:lnTo>
                    <a:pt x="25432" y="28861"/>
                  </a:lnTo>
                  <a:lnTo>
                    <a:pt x="25146" y="29528"/>
                  </a:lnTo>
                  <a:lnTo>
                    <a:pt x="26479" y="30194"/>
                  </a:lnTo>
                  <a:lnTo>
                    <a:pt x="26479" y="30480"/>
                  </a:lnTo>
                  <a:lnTo>
                    <a:pt x="26194" y="31433"/>
                  </a:lnTo>
                  <a:lnTo>
                    <a:pt x="25527" y="31718"/>
                  </a:lnTo>
                  <a:lnTo>
                    <a:pt x="24860" y="31052"/>
                  </a:lnTo>
                  <a:lnTo>
                    <a:pt x="24193" y="31052"/>
                  </a:lnTo>
                  <a:lnTo>
                    <a:pt x="23908" y="31337"/>
                  </a:lnTo>
                  <a:lnTo>
                    <a:pt x="23241" y="32290"/>
                  </a:lnTo>
                  <a:lnTo>
                    <a:pt x="22288" y="32290"/>
                  </a:lnTo>
                  <a:lnTo>
                    <a:pt x="22574" y="32957"/>
                  </a:lnTo>
                  <a:lnTo>
                    <a:pt x="21622" y="33242"/>
                  </a:lnTo>
                  <a:lnTo>
                    <a:pt x="21336" y="33909"/>
                  </a:lnTo>
                  <a:lnTo>
                    <a:pt x="21336" y="35243"/>
                  </a:lnTo>
                  <a:lnTo>
                    <a:pt x="20383" y="35243"/>
                  </a:lnTo>
                  <a:lnTo>
                    <a:pt x="20383" y="34957"/>
                  </a:lnTo>
                  <a:lnTo>
                    <a:pt x="20098" y="34957"/>
                  </a:lnTo>
                  <a:lnTo>
                    <a:pt x="18479" y="35243"/>
                  </a:lnTo>
                  <a:lnTo>
                    <a:pt x="18479" y="35528"/>
                  </a:lnTo>
                  <a:lnTo>
                    <a:pt x="19431" y="35814"/>
                  </a:lnTo>
                  <a:lnTo>
                    <a:pt x="19431" y="36481"/>
                  </a:lnTo>
                  <a:lnTo>
                    <a:pt x="18764" y="37148"/>
                  </a:lnTo>
                  <a:lnTo>
                    <a:pt x="18097" y="37148"/>
                  </a:lnTo>
                  <a:lnTo>
                    <a:pt x="17812" y="36195"/>
                  </a:lnTo>
                  <a:lnTo>
                    <a:pt x="17145" y="36195"/>
                  </a:lnTo>
                  <a:lnTo>
                    <a:pt x="17145" y="35909"/>
                  </a:lnTo>
                  <a:lnTo>
                    <a:pt x="16478" y="34576"/>
                  </a:lnTo>
                  <a:lnTo>
                    <a:pt x="15526" y="34290"/>
                  </a:lnTo>
                  <a:lnTo>
                    <a:pt x="15526" y="34290"/>
                  </a:lnTo>
                  <a:lnTo>
                    <a:pt x="14859" y="34004"/>
                  </a:lnTo>
                  <a:lnTo>
                    <a:pt x="14192" y="33052"/>
                  </a:lnTo>
                  <a:lnTo>
                    <a:pt x="13525" y="31718"/>
                  </a:lnTo>
                  <a:lnTo>
                    <a:pt x="13240" y="31433"/>
                  </a:lnTo>
                  <a:lnTo>
                    <a:pt x="11239" y="31718"/>
                  </a:lnTo>
                  <a:lnTo>
                    <a:pt x="11239" y="30766"/>
                  </a:lnTo>
                  <a:lnTo>
                    <a:pt x="10954" y="30099"/>
                  </a:lnTo>
                  <a:lnTo>
                    <a:pt x="10954" y="29813"/>
                  </a:lnTo>
                  <a:lnTo>
                    <a:pt x="10668" y="28861"/>
                  </a:lnTo>
                  <a:lnTo>
                    <a:pt x="10668" y="27908"/>
                  </a:lnTo>
                  <a:lnTo>
                    <a:pt x="10382" y="28194"/>
                  </a:lnTo>
                  <a:lnTo>
                    <a:pt x="9049" y="27527"/>
                  </a:lnTo>
                  <a:lnTo>
                    <a:pt x="10001" y="26194"/>
                  </a:lnTo>
                  <a:lnTo>
                    <a:pt x="9716" y="25908"/>
                  </a:lnTo>
                  <a:lnTo>
                    <a:pt x="9430" y="25908"/>
                  </a:lnTo>
                  <a:lnTo>
                    <a:pt x="9144" y="24955"/>
                  </a:lnTo>
                  <a:lnTo>
                    <a:pt x="8858" y="24670"/>
                  </a:lnTo>
                  <a:lnTo>
                    <a:pt x="7239" y="24670"/>
                  </a:lnTo>
                  <a:lnTo>
                    <a:pt x="7239" y="24955"/>
                  </a:lnTo>
                  <a:lnTo>
                    <a:pt x="6287" y="24289"/>
                  </a:lnTo>
                  <a:lnTo>
                    <a:pt x="5620" y="24003"/>
                  </a:lnTo>
                  <a:lnTo>
                    <a:pt x="5334" y="23717"/>
                  </a:lnTo>
                  <a:lnTo>
                    <a:pt x="4667" y="23432"/>
                  </a:lnTo>
                  <a:lnTo>
                    <a:pt x="3715" y="22479"/>
                  </a:lnTo>
                  <a:lnTo>
                    <a:pt x="3429" y="21812"/>
                  </a:lnTo>
                  <a:lnTo>
                    <a:pt x="2762" y="21527"/>
                  </a:lnTo>
                  <a:lnTo>
                    <a:pt x="2762" y="20860"/>
                  </a:lnTo>
                  <a:lnTo>
                    <a:pt x="2476" y="20574"/>
                  </a:lnTo>
                  <a:lnTo>
                    <a:pt x="857" y="20860"/>
                  </a:lnTo>
                  <a:lnTo>
                    <a:pt x="571" y="20193"/>
                  </a:lnTo>
                  <a:lnTo>
                    <a:pt x="286" y="19241"/>
                  </a:lnTo>
                  <a:lnTo>
                    <a:pt x="286" y="18574"/>
                  </a:lnTo>
                  <a:lnTo>
                    <a:pt x="0" y="17621"/>
                  </a:lnTo>
                  <a:lnTo>
                    <a:pt x="0" y="16288"/>
                  </a:lnTo>
                  <a:lnTo>
                    <a:pt x="1333" y="14954"/>
                  </a:lnTo>
                  <a:lnTo>
                    <a:pt x="1619" y="14954"/>
                  </a:lnTo>
                  <a:lnTo>
                    <a:pt x="1619" y="14288"/>
                  </a:lnTo>
                  <a:lnTo>
                    <a:pt x="953" y="14288"/>
                  </a:lnTo>
                  <a:lnTo>
                    <a:pt x="667" y="14002"/>
                  </a:lnTo>
                  <a:lnTo>
                    <a:pt x="953" y="13716"/>
                  </a:lnTo>
                  <a:lnTo>
                    <a:pt x="667" y="13430"/>
                  </a:lnTo>
                  <a:lnTo>
                    <a:pt x="667" y="12764"/>
                  </a:lnTo>
                  <a:lnTo>
                    <a:pt x="381" y="12764"/>
                  </a:lnTo>
                  <a:lnTo>
                    <a:pt x="381" y="12097"/>
                  </a:lnTo>
                  <a:lnTo>
                    <a:pt x="667" y="11811"/>
                  </a:lnTo>
                  <a:lnTo>
                    <a:pt x="2000" y="11144"/>
                  </a:lnTo>
                  <a:lnTo>
                    <a:pt x="2000" y="10478"/>
                  </a:lnTo>
                  <a:lnTo>
                    <a:pt x="2667" y="9811"/>
                  </a:lnTo>
                  <a:lnTo>
                    <a:pt x="2667" y="9525"/>
                  </a:lnTo>
                  <a:lnTo>
                    <a:pt x="4000" y="9525"/>
                  </a:lnTo>
                  <a:lnTo>
                    <a:pt x="4667" y="8858"/>
                  </a:lnTo>
                  <a:lnTo>
                    <a:pt x="5334" y="8573"/>
                  </a:lnTo>
                  <a:lnTo>
                    <a:pt x="6287" y="8573"/>
                  </a:lnTo>
                  <a:lnTo>
                    <a:pt x="7239" y="8858"/>
                  </a:lnTo>
                  <a:lnTo>
                    <a:pt x="7906" y="9525"/>
                  </a:lnTo>
                  <a:lnTo>
                    <a:pt x="8192" y="9239"/>
                  </a:lnTo>
                  <a:lnTo>
                    <a:pt x="8192" y="8954"/>
                  </a:lnTo>
                  <a:lnTo>
                    <a:pt x="8477" y="8668"/>
                  </a:lnTo>
                  <a:lnTo>
                    <a:pt x="8763" y="9335"/>
                  </a:lnTo>
                  <a:lnTo>
                    <a:pt x="10096" y="10001"/>
                  </a:lnTo>
                  <a:lnTo>
                    <a:pt x="11049" y="10001"/>
                  </a:lnTo>
                  <a:lnTo>
                    <a:pt x="12001" y="10954"/>
                  </a:lnTo>
                  <a:lnTo>
                    <a:pt x="12954" y="10287"/>
                  </a:lnTo>
                  <a:lnTo>
                    <a:pt x="15240" y="10287"/>
                  </a:lnTo>
                  <a:lnTo>
                    <a:pt x="15907" y="11240"/>
                  </a:lnTo>
                  <a:lnTo>
                    <a:pt x="16192" y="11525"/>
                  </a:lnTo>
                  <a:lnTo>
                    <a:pt x="16859" y="9906"/>
                  </a:lnTo>
                  <a:lnTo>
                    <a:pt x="17526" y="8573"/>
                  </a:lnTo>
                  <a:lnTo>
                    <a:pt x="18479" y="8287"/>
                  </a:lnTo>
                  <a:lnTo>
                    <a:pt x="22098" y="8287"/>
                  </a:lnTo>
                  <a:lnTo>
                    <a:pt x="22384" y="8001"/>
                  </a:lnTo>
                  <a:lnTo>
                    <a:pt x="22670" y="8001"/>
                  </a:lnTo>
                  <a:lnTo>
                    <a:pt x="23622" y="7334"/>
                  </a:lnTo>
                  <a:lnTo>
                    <a:pt x="23908" y="7049"/>
                  </a:lnTo>
                  <a:lnTo>
                    <a:pt x="23622" y="6763"/>
                  </a:lnTo>
                  <a:lnTo>
                    <a:pt x="24289" y="6477"/>
                  </a:lnTo>
                  <a:lnTo>
                    <a:pt x="25241" y="6477"/>
                  </a:lnTo>
                  <a:lnTo>
                    <a:pt x="25908" y="6763"/>
                  </a:lnTo>
                  <a:lnTo>
                    <a:pt x="26194" y="6096"/>
                  </a:lnTo>
                  <a:lnTo>
                    <a:pt x="25527" y="4763"/>
                  </a:lnTo>
                  <a:lnTo>
                    <a:pt x="26861" y="4477"/>
                  </a:lnTo>
                  <a:lnTo>
                    <a:pt x="26861" y="4191"/>
                  </a:lnTo>
                  <a:lnTo>
                    <a:pt x="27813" y="3524"/>
                  </a:lnTo>
                  <a:lnTo>
                    <a:pt x="27813" y="2858"/>
                  </a:lnTo>
                  <a:lnTo>
                    <a:pt x="27527" y="2572"/>
                  </a:lnTo>
                  <a:lnTo>
                    <a:pt x="28194" y="2286"/>
                  </a:lnTo>
                  <a:lnTo>
                    <a:pt x="28194" y="953"/>
                  </a:lnTo>
                  <a:lnTo>
                    <a:pt x="28480" y="953"/>
                  </a:lnTo>
                  <a:lnTo>
                    <a:pt x="29146" y="667"/>
                  </a:lnTo>
                  <a:lnTo>
                    <a:pt x="29146" y="0"/>
                  </a:lnTo>
                  <a:lnTo>
                    <a:pt x="29813" y="286"/>
                  </a:lnTo>
                  <a:lnTo>
                    <a:pt x="29813" y="0"/>
                  </a:lnTo>
                  <a:lnTo>
                    <a:pt x="30099" y="286"/>
                  </a:lnTo>
                  <a:lnTo>
                    <a:pt x="30766" y="286"/>
                  </a:lnTo>
                  <a:lnTo>
                    <a:pt x="31433" y="572"/>
                  </a:lnTo>
                  <a:lnTo>
                    <a:pt x="32385" y="1238"/>
                  </a:lnTo>
                  <a:lnTo>
                    <a:pt x="33338" y="1524"/>
                  </a:lnTo>
                  <a:lnTo>
                    <a:pt x="35338" y="1524"/>
                  </a:lnTo>
                  <a:lnTo>
                    <a:pt x="36957" y="2191"/>
                  </a:lnTo>
                  <a:lnTo>
                    <a:pt x="38291" y="1905"/>
                  </a:lnTo>
                  <a:lnTo>
                    <a:pt x="39624" y="1905"/>
                  </a:lnTo>
                  <a:lnTo>
                    <a:pt x="40291" y="2572"/>
                  </a:lnTo>
                  <a:lnTo>
                    <a:pt x="40291" y="3905"/>
                  </a:lnTo>
                  <a:lnTo>
                    <a:pt x="43243" y="3905"/>
                  </a:lnTo>
                  <a:lnTo>
                    <a:pt x="44863" y="4191"/>
                  </a:lnTo>
                  <a:lnTo>
                    <a:pt x="45529" y="4477"/>
                  </a:lnTo>
                  <a:lnTo>
                    <a:pt x="45815" y="4477"/>
                  </a:lnTo>
                  <a:lnTo>
                    <a:pt x="45815" y="4763"/>
                  </a:lnTo>
                  <a:lnTo>
                    <a:pt x="49721" y="4763"/>
                  </a:lnTo>
                  <a:lnTo>
                    <a:pt x="50006" y="4096"/>
                  </a:lnTo>
                  <a:lnTo>
                    <a:pt x="50006" y="4382"/>
                  </a:lnTo>
                  <a:lnTo>
                    <a:pt x="50292" y="4667"/>
                  </a:lnTo>
                  <a:lnTo>
                    <a:pt x="53245" y="4667"/>
                  </a:lnTo>
                  <a:lnTo>
                    <a:pt x="54864" y="4001"/>
                  </a:lnTo>
                  <a:lnTo>
                    <a:pt x="57531" y="4001"/>
                  </a:lnTo>
                  <a:lnTo>
                    <a:pt x="58864" y="4286"/>
                  </a:lnTo>
                  <a:lnTo>
                    <a:pt x="59817" y="4286"/>
                  </a:lnTo>
                  <a:lnTo>
                    <a:pt x="61150" y="4572"/>
                  </a:lnTo>
                  <a:lnTo>
                    <a:pt x="61436" y="5239"/>
                  </a:lnTo>
                  <a:lnTo>
                    <a:pt x="61436" y="6191"/>
                  </a:lnTo>
                  <a:lnTo>
                    <a:pt x="61722" y="7144"/>
                  </a:lnTo>
                  <a:lnTo>
                    <a:pt x="62389" y="7811"/>
                  </a:lnTo>
                  <a:lnTo>
                    <a:pt x="62389" y="9144"/>
                  </a:lnTo>
                  <a:lnTo>
                    <a:pt x="63341" y="9811"/>
                  </a:lnTo>
                  <a:lnTo>
                    <a:pt x="64008" y="9811"/>
                  </a:lnTo>
                  <a:lnTo>
                    <a:pt x="64008" y="10097"/>
                  </a:lnTo>
                  <a:lnTo>
                    <a:pt x="64675" y="10097"/>
                  </a:lnTo>
                  <a:lnTo>
                    <a:pt x="66008" y="11049"/>
                  </a:lnTo>
                  <a:lnTo>
                    <a:pt x="66008" y="11716"/>
                  </a:lnTo>
                  <a:lnTo>
                    <a:pt x="66294" y="11716"/>
                  </a:lnTo>
                  <a:lnTo>
                    <a:pt x="66961" y="13049"/>
                  </a:lnTo>
                  <a:lnTo>
                    <a:pt x="66961" y="13335"/>
                  </a:lnTo>
                  <a:lnTo>
                    <a:pt x="67246" y="13335"/>
                  </a:lnTo>
                  <a:lnTo>
                    <a:pt x="67532" y="14002"/>
                  </a:lnTo>
                  <a:lnTo>
                    <a:pt x="69151" y="14002"/>
                  </a:lnTo>
                  <a:lnTo>
                    <a:pt x="69437" y="13716"/>
                  </a:lnTo>
                  <a:lnTo>
                    <a:pt x="69723" y="14002"/>
                  </a:lnTo>
                  <a:lnTo>
                    <a:pt x="70675" y="14288"/>
                  </a:lnTo>
                  <a:lnTo>
                    <a:pt x="70675" y="14002"/>
                  </a:lnTo>
                  <a:lnTo>
                    <a:pt x="70390" y="14002"/>
                  </a:lnTo>
                  <a:lnTo>
                    <a:pt x="70675" y="13716"/>
                  </a:lnTo>
                  <a:lnTo>
                    <a:pt x="70961" y="13716"/>
                  </a:lnTo>
                  <a:lnTo>
                    <a:pt x="70961" y="13430"/>
                  </a:lnTo>
                  <a:lnTo>
                    <a:pt x="71247" y="13716"/>
                  </a:lnTo>
                  <a:lnTo>
                    <a:pt x="71533" y="13716"/>
                  </a:lnTo>
                  <a:lnTo>
                    <a:pt x="71533" y="14002"/>
                  </a:lnTo>
                  <a:lnTo>
                    <a:pt x="72200" y="13716"/>
                  </a:lnTo>
                  <a:lnTo>
                    <a:pt x="72485" y="13716"/>
                  </a:lnTo>
                  <a:lnTo>
                    <a:pt x="72771" y="14383"/>
                  </a:lnTo>
                  <a:lnTo>
                    <a:pt x="73057" y="15335"/>
                  </a:lnTo>
                  <a:lnTo>
                    <a:pt x="73724" y="16002"/>
                  </a:lnTo>
                  <a:lnTo>
                    <a:pt x="74009" y="16669"/>
                  </a:lnTo>
                  <a:lnTo>
                    <a:pt x="74009" y="17336"/>
                  </a:lnTo>
                  <a:lnTo>
                    <a:pt x="73342" y="17621"/>
                  </a:lnTo>
                  <a:lnTo>
                    <a:pt x="73628" y="18288"/>
                  </a:lnTo>
                  <a:lnTo>
                    <a:pt x="73628" y="18574"/>
                  </a:lnTo>
                  <a:lnTo>
                    <a:pt x="73914" y="19526"/>
                  </a:lnTo>
                  <a:lnTo>
                    <a:pt x="74581" y="19241"/>
                  </a:lnTo>
                  <a:lnTo>
                    <a:pt x="74581" y="19526"/>
                  </a:lnTo>
                  <a:lnTo>
                    <a:pt x="75247" y="19812"/>
                  </a:lnTo>
                  <a:lnTo>
                    <a:pt x="75533" y="20765"/>
                  </a:lnTo>
                  <a:lnTo>
                    <a:pt x="76200" y="22384"/>
                  </a:lnTo>
                  <a:lnTo>
                    <a:pt x="77153" y="22098"/>
                  </a:lnTo>
                  <a:lnTo>
                    <a:pt x="77819" y="22384"/>
                  </a:lnTo>
                  <a:lnTo>
                    <a:pt x="78486" y="23717"/>
                  </a:lnTo>
                  <a:lnTo>
                    <a:pt x="78486" y="24003"/>
                  </a:lnTo>
                  <a:lnTo>
                    <a:pt x="78772" y="24289"/>
                  </a:lnTo>
                  <a:lnTo>
                    <a:pt x="78486" y="24575"/>
                  </a:lnTo>
                  <a:lnTo>
                    <a:pt x="78486" y="24860"/>
                  </a:lnTo>
                  <a:lnTo>
                    <a:pt x="78772" y="24860"/>
                  </a:lnTo>
                  <a:lnTo>
                    <a:pt x="80772" y="25527"/>
                  </a:lnTo>
                  <a:lnTo>
                    <a:pt x="81725" y="25241"/>
                  </a:lnTo>
                  <a:lnTo>
                    <a:pt x="82010" y="25241"/>
                  </a:lnTo>
                  <a:lnTo>
                    <a:pt x="82296" y="24955"/>
                  </a:lnTo>
                  <a:lnTo>
                    <a:pt x="82963" y="24955"/>
                  </a:lnTo>
                  <a:lnTo>
                    <a:pt x="83629" y="25241"/>
                  </a:lnTo>
                  <a:lnTo>
                    <a:pt x="83915" y="25527"/>
                  </a:lnTo>
                  <a:lnTo>
                    <a:pt x="85249" y="25813"/>
                  </a:lnTo>
                  <a:lnTo>
                    <a:pt x="85534" y="25813"/>
                  </a:lnTo>
                  <a:lnTo>
                    <a:pt x="85820" y="26099"/>
                  </a:lnTo>
                  <a:lnTo>
                    <a:pt x="86773" y="26384"/>
                  </a:lnTo>
                  <a:lnTo>
                    <a:pt x="87058" y="26670"/>
                  </a:lnTo>
                  <a:lnTo>
                    <a:pt x="87344" y="27337"/>
                  </a:lnTo>
                  <a:lnTo>
                    <a:pt x="89345" y="27051"/>
                  </a:lnTo>
                  <a:lnTo>
                    <a:pt x="90297" y="27337"/>
                  </a:lnTo>
                  <a:lnTo>
                    <a:pt x="90964" y="28004"/>
                  </a:lnTo>
                  <a:lnTo>
                    <a:pt x="93250" y="28004"/>
                  </a:lnTo>
                  <a:lnTo>
                    <a:pt x="93536" y="27718"/>
                  </a:lnTo>
                  <a:lnTo>
                    <a:pt x="95155" y="27051"/>
                  </a:lnTo>
                  <a:lnTo>
                    <a:pt x="95441" y="27051"/>
                  </a:lnTo>
                  <a:lnTo>
                    <a:pt x="96107" y="27337"/>
                  </a:lnTo>
                  <a:lnTo>
                    <a:pt x="96774" y="27051"/>
                  </a:lnTo>
                  <a:lnTo>
                    <a:pt x="97726" y="27337"/>
                  </a:lnTo>
                  <a:lnTo>
                    <a:pt x="98393" y="26670"/>
                  </a:lnTo>
                  <a:lnTo>
                    <a:pt x="99060" y="26384"/>
                  </a:lnTo>
                  <a:lnTo>
                    <a:pt x="100679" y="26384"/>
                  </a:lnTo>
                  <a:lnTo>
                    <a:pt x="100965" y="26670"/>
                  </a:lnTo>
                  <a:lnTo>
                    <a:pt x="101632" y="26384"/>
                  </a:lnTo>
                  <a:lnTo>
                    <a:pt x="102299" y="27051"/>
                  </a:lnTo>
                  <a:lnTo>
                    <a:pt x="102584" y="26765"/>
                  </a:lnTo>
                  <a:lnTo>
                    <a:pt x="103918" y="26765"/>
                  </a:lnTo>
                  <a:lnTo>
                    <a:pt x="105537" y="26480"/>
                  </a:lnTo>
                  <a:lnTo>
                    <a:pt x="106204" y="25813"/>
                  </a:lnTo>
                  <a:lnTo>
                    <a:pt x="107156" y="25813"/>
                  </a:lnTo>
                  <a:lnTo>
                    <a:pt x="107442" y="26099"/>
                  </a:lnTo>
                  <a:lnTo>
                    <a:pt x="108109" y="26099"/>
                  </a:lnTo>
                  <a:lnTo>
                    <a:pt x="108109" y="26384"/>
                  </a:lnTo>
                  <a:lnTo>
                    <a:pt x="108775" y="26670"/>
                  </a:lnTo>
                  <a:lnTo>
                    <a:pt x="109442" y="26670"/>
                  </a:lnTo>
                  <a:lnTo>
                    <a:pt x="111442" y="25718"/>
                  </a:lnTo>
                  <a:lnTo>
                    <a:pt x="111728" y="26003"/>
                  </a:lnTo>
                  <a:lnTo>
                    <a:pt x="113062" y="25051"/>
                  </a:lnTo>
                  <a:lnTo>
                    <a:pt x="113729" y="25718"/>
                  </a:lnTo>
                  <a:lnTo>
                    <a:pt x="114681" y="26003"/>
                  </a:lnTo>
                  <a:lnTo>
                    <a:pt x="114967" y="25718"/>
                  </a:lnTo>
                  <a:lnTo>
                    <a:pt x="115253" y="26003"/>
                  </a:lnTo>
                  <a:lnTo>
                    <a:pt x="115538" y="25718"/>
                  </a:lnTo>
                  <a:lnTo>
                    <a:pt x="115824" y="25718"/>
                  </a:lnTo>
                  <a:lnTo>
                    <a:pt x="116110" y="25051"/>
                  </a:lnTo>
                  <a:lnTo>
                    <a:pt x="118396" y="25718"/>
                  </a:lnTo>
                  <a:lnTo>
                    <a:pt x="119729" y="25432"/>
                  </a:lnTo>
                  <a:lnTo>
                    <a:pt x="120682" y="25146"/>
                  </a:lnTo>
                  <a:lnTo>
                    <a:pt x="123349" y="25146"/>
                  </a:lnTo>
                  <a:lnTo>
                    <a:pt x="123634" y="25813"/>
                  </a:lnTo>
                  <a:lnTo>
                    <a:pt x="123634" y="26765"/>
                  </a:lnTo>
                  <a:lnTo>
                    <a:pt x="125921" y="26765"/>
                  </a:lnTo>
                  <a:lnTo>
                    <a:pt x="126587" y="26480"/>
                  </a:lnTo>
                  <a:lnTo>
                    <a:pt x="129540" y="24860"/>
                  </a:lnTo>
                  <a:lnTo>
                    <a:pt x="131826" y="23527"/>
                  </a:lnTo>
                  <a:lnTo>
                    <a:pt x="132779" y="23527"/>
                  </a:lnTo>
                  <a:lnTo>
                    <a:pt x="133064" y="23241"/>
                  </a:lnTo>
                  <a:lnTo>
                    <a:pt x="133350" y="23908"/>
                  </a:lnTo>
                  <a:lnTo>
                    <a:pt x="133636" y="24194"/>
                  </a:lnTo>
                  <a:lnTo>
                    <a:pt x="133921" y="25813"/>
                  </a:lnTo>
                  <a:lnTo>
                    <a:pt x="134207" y="26480"/>
                  </a:lnTo>
                  <a:lnTo>
                    <a:pt x="134207" y="27146"/>
                  </a:lnTo>
                  <a:lnTo>
                    <a:pt x="135541" y="27146"/>
                  </a:lnTo>
                  <a:lnTo>
                    <a:pt x="136493" y="26861"/>
                  </a:lnTo>
                  <a:lnTo>
                    <a:pt x="137827" y="26861"/>
                  </a:lnTo>
                  <a:lnTo>
                    <a:pt x="138493" y="26575"/>
                  </a:lnTo>
                  <a:lnTo>
                    <a:pt x="142399" y="26575"/>
                  </a:lnTo>
                  <a:lnTo>
                    <a:pt x="143351" y="25908"/>
                  </a:lnTo>
                  <a:lnTo>
                    <a:pt x="144685" y="25908"/>
                  </a:lnTo>
                  <a:lnTo>
                    <a:pt x="146304" y="25622"/>
                  </a:lnTo>
                  <a:lnTo>
                    <a:pt x="147257" y="25622"/>
                  </a:lnTo>
                  <a:lnTo>
                    <a:pt x="147542" y="24955"/>
                  </a:lnTo>
                  <a:lnTo>
                    <a:pt x="147828" y="24003"/>
                  </a:lnTo>
                  <a:lnTo>
                    <a:pt x="148495" y="23717"/>
                  </a:lnTo>
                  <a:lnTo>
                    <a:pt x="148780" y="24384"/>
                  </a:lnTo>
                  <a:lnTo>
                    <a:pt x="150400" y="25051"/>
                  </a:lnTo>
                  <a:lnTo>
                    <a:pt x="151733" y="25718"/>
                  </a:lnTo>
                  <a:lnTo>
                    <a:pt x="151733" y="2571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D8FDAB40-7950-CF45-A834-9AE172CE2C20}"/>
                </a:ext>
              </a:extLst>
            </p:cNvPr>
            <p:cNvSpPr/>
            <p:nvPr/>
          </p:nvSpPr>
          <p:spPr>
            <a:xfrm>
              <a:off x="1985723" y="3732624"/>
              <a:ext cx="117538" cy="67246"/>
            </a:xfrm>
            <a:custGeom>
              <a:avLst/>
              <a:gdLst>
                <a:gd name="connsiteX0" fmla="*/ 0 w 117538"/>
                <a:gd name="connsiteY0" fmla="*/ 45244 h 67246"/>
                <a:gd name="connsiteX1" fmla="*/ 4953 w 117538"/>
                <a:gd name="connsiteY1" fmla="*/ 41720 h 67246"/>
                <a:gd name="connsiteX2" fmla="*/ 4667 w 117538"/>
                <a:gd name="connsiteY2" fmla="*/ 41339 h 67246"/>
                <a:gd name="connsiteX3" fmla="*/ 4953 w 117538"/>
                <a:gd name="connsiteY3" fmla="*/ 41053 h 67246"/>
                <a:gd name="connsiteX4" fmla="*/ 4286 w 117538"/>
                <a:gd name="connsiteY4" fmla="*/ 40005 h 67246"/>
                <a:gd name="connsiteX5" fmla="*/ 4000 w 117538"/>
                <a:gd name="connsiteY5" fmla="*/ 38767 h 67246"/>
                <a:gd name="connsiteX6" fmla="*/ 4000 w 117538"/>
                <a:gd name="connsiteY6" fmla="*/ 38100 h 67246"/>
                <a:gd name="connsiteX7" fmla="*/ 4667 w 117538"/>
                <a:gd name="connsiteY7" fmla="*/ 37433 h 67246"/>
                <a:gd name="connsiteX8" fmla="*/ 4000 w 117538"/>
                <a:gd name="connsiteY8" fmla="*/ 36767 h 67246"/>
                <a:gd name="connsiteX9" fmla="*/ 2667 w 117538"/>
                <a:gd name="connsiteY9" fmla="*/ 37052 h 67246"/>
                <a:gd name="connsiteX10" fmla="*/ 2381 w 117538"/>
                <a:gd name="connsiteY10" fmla="*/ 36767 h 67246"/>
                <a:gd name="connsiteX11" fmla="*/ 2381 w 117538"/>
                <a:gd name="connsiteY11" fmla="*/ 36386 h 67246"/>
                <a:gd name="connsiteX12" fmla="*/ 3620 w 117538"/>
                <a:gd name="connsiteY12" fmla="*/ 36386 h 67246"/>
                <a:gd name="connsiteX13" fmla="*/ 4286 w 117538"/>
                <a:gd name="connsiteY13" fmla="*/ 36100 h 67246"/>
                <a:gd name="connsiteX14" fmla="*/ 6287 w 117538"/>
                <a:gd name="connsiteY14" fmla="*/ 38767 h 67246"/>
                <a:gd name="connsiteX15" fmla="*/ 6572 w 117538"/>
                <a:gd name="connsiteY15" fmla="*/ 40005 h 67246"/>
                <a:gd name="connsiteX16" fmla="*/ 9239 w 117538"/>
                <a:gd name="connsiteY16" fmla="*/ 39053 h 67246"/>
                <a:gd name="connsiteX17" fmla="*/ 12478 w 117538"/>
                <a:gd name="connsiteY17" fmla="*/ 37719 h 67246"/>
                <a:gd name="connsiteX18" fmla="*/ 13145 w 117538"/>
                <a:gd name="connsiteY18" fmla="*/ 37433 h 67246"/>
                <a:gd name="connsiteX19" fmla="*/ 13145 w 117538"/>
                <a:gd name="connsiteY19" fmla="*/ 36386 h 67246"/>
                <a:gd name="connsiteX20" fmla="*/ 16097 w 117538"/>
                <a:gd name="connsiteY20" fmla="*/ 36100 h 67246"/>
                <a:gd name="connsiteX21" fmla="*/ 18097 w 117538"/>
                <a:gd name="connsiteY21" fmla="*/ 35433 h 67246"/>
                <a:gd name="connsiteX22" fmla="*/ 20669 w 117538"/>
                <a:gd name="connsiteY22" fmla="*/ 35433 h 67246"/>
                <a:gd name="connsiteX23" fmla="*/ 22670 w 117538"/>
                <a:gd name="connsiteY23" fmla="*/ 35147 h 67246"/>
                <a:gd name="connsiteX24" fmla="*/ 23050 w 117538"/>
                <a:gd name="connsiteY24" fmla="*/ 33433 h 67246"/>
                <a:gd name="connsiteX25" fmla="*/ 22003 w 117538"/>
                <a:gd name="connsiteY25" fmla="*/ 33147 h 67246"/>
                <a:gd name="connsiteX26" fmla="*/ 22384 w 117538"/>
                <a:gd name="connsiteY26" fmla="*/ 31528 h 67246"/>
                <a:gd name="connsiteX27" fmla="*/ 22384 w 117538"/>
                <a:gd name="connsiteY27" fmla="*/ 31147 h 67246"/>
                <a:gd name="connsiteX28" fmla="*/ 22670 w 117538"/>
                <a:gd name="connsiteY28" fmla="*/ 27908 h 67246"/>
                <a:gd name="connsiteX29" fmla="*/ 21717 w 117538"/>
                <a:gd name="connsiteY29" fmla="*/ 27908 h 67246"/>
                <a:gd name="connsiteX30" fmla="*/ 18097 w 117538"/>
                <a:gd name="connsiteY30" fmla="*/ 29528 h 67246"/>
                <a:gd name="connsiteX31" fmla="*/ 19431 w 117538"/>
                <a:gd name="connsiteY31" fmla="*/ 25622 h 67246"/>
                <a:gd name="connsiteX32" fmla="*/ 19717 w 117538"/>
                <a:gd name="connsiteY32" fmla="*/ 25622 h 67246"/>
                <a:gd name="connsiteX33" fmla="*/ 20098 w 117538"/>
                <a:gd name="connsiteY33" fmla="*/ 25908 h 67246"/>
                <a:gd name="connsiteX34" fmla="*/ 20669 w 117538"/>
                <a:gd name="connsiteY34" fmla="*/ 25908 h 67246"/>
                <a:gd name="connsiteX35" fmla="*/ 20669 w 117538"/>
                <a:gd name="connsiteY35" fmla="*/ 26289 h 67246"/>
                <a:gd name="connsiteX36" fmla="*/ 22384 w 117538"/>
                <a:gd name="connsiteY36" fmla="*/ 26289 h 67246"/>
                <a:gd name="connsiteX37" fmla="*/ 22384 w 117538"/>
                <a:gd name="connsiteY37" fmla="*/ 26575 h 67246"/>
                <a:gd name="connsiteX38" fmla="*/ 23622 w 117538"/>
                <a:gd name="connsiteY38" fmla="*/ 26575 h 67246"/>
                <a:gd name="connsiteX39" fmla="*/ 23622 w 117538"/>
                <a:gd name="connsiteY39" fmla="*/ 26956 h 67246"/>
                <a:gd name="connsiteX40" fmla="*/ 25337 w 117538"/>
                <a:gd name="connsiteY40" fmla="*/ 26956 h 67246"/>
                <a:gd name="connsiteX41" fmla="*/ 25337 w 117538"/>
                <a:gd name="connsiteY41" fmla="*/ 27241 h 67246"/>
                <a:gd name="connsiteX42" fmla="*/ 26289 w 117538"/>
                <a:gd name="connsiteY42" fmla="*/ 27241 h 67246"/>
                <a:gd name="connsiteX43" fmla="*/ 26289 w 117538"/>
                <a:gd name="connsiteY43" fmla="*/ 27527 h 67246"/>
                <a:gd name="connsiteX44" fmla="*/ 26575 w 117538"/>
                <a:gd name="connsiteY44" fmla="*/ 27527 h 67246"/>
                <a:gd name="connsiteX45" fmla="*/ 26575 w 117538"/>
                <a:gd name="connsiteY45" fmla="*/ 27241 h 67246"/>
                <a:gd name="connsiteX46" fmla="*/ 26575 w 117538"/>
                <a:gd name="connsiteY46" fmla="*/ 27527 h 67246"/>
                <a:gd name="connsiteX47" fmla="*/ 28575 w 117538"/>
                <a:gd name="connsiteY47" fmla="*/ 27527 h 67246"/>
                <a:gd name="connsiteX48" fmla="*/ 28575 w 117538"/>
                <a:gd name="connsiteY48" fmla="*/ 27908 h 67246"/>
                <a:gd name="connsiteX49" fmla="*/ 30861 w 117538"/>
                <a:gd name="connsiteY49" fmla="*/ 27908 h 67246"/>
                <a:gd name="connsiteX50" fmla="*/ 30861 w 117538"/>
                <a:gd name="connsiteY50" fmla="*/ 28194 h 67246"/>
                <a:gd name="connsiteX51" fmla="*/ 31242 w 117538"/>
                <a:gd name="connsiteY51" fmla="*/ 28194 h 67246"/>
                <a:gd name="connsiteX52" fmla="*/ 31242 w 117538"/>
                <a:gd name="connsiteY52" fmla="*/ 27908 h 67246"/>
                <a:gd name="connsiteX53" fmla="*/ 31242 w 117538"/>
                <a:gd name="connsiteY53" fmla="*/ 28194 h 67246"/>
                <a:gd name="connsiteX54" fmla="*/ 36100 w 117538"/>
                <a:gd name="connsiteY54" fmla="*/ 28194 h 67246"/>
                <a:gd name="connsiteX55" fmla="*/ 36100 w 117538"/>
                <a:gd name="connsiteY55" fmla="*/ 27908 h 67246"/>
                <a:gd name="connsiteX56" fmla="*/ 36100 w 117538"/>
                <a:gd name="connsiteY56" fmla="*/ 28194 h 67246"/>
                <a:gd name="connsiteX57" fmla="*/ 38100 w 117538"/>
                <a:gd name="connsiteY57" fmla="*/ 28194 h 67246"/>
                <a:gd name="connsiteX58" fmla="*/ 38100 w 117538"/>
                <a:gd name="connsiteY58" fmla="*/ 27908 h 67246"/>
                <a:gd name="connsiteX59" fmla="*/ 39053 w 117538"/>
                <a:gd name="connsiteY59" fmla="*/ 27908 h 67246"/>
                <a:gd name="connsiteX60" fmla="*/ 39433 w 117538"/>
                <a:gd name="connsiteY60" fmla="*/ 27527 h 67246"/>
                <a:gd name="connsiteX61" fmla="*/ 39719 w 117538"/>
                <a:gd name="connsiteY61" fmla="*/ 27527 h 67246"/>
                <a:gd name="connsiteX62" fmla="*/ 40100 w 117538"/>
                <a:gd name="connsiteY62" fmla="*/ 27241 h 67246"/>
                <a:gd name="connsiteX63" fmla="*/ 40386 w 117538"/>
                <a:gd name="connsiteY63" fmla="*/ 27241 h 67246"/>
                <a:gd name="connsiteX64" fmla="*/ 40767 w 117538"/>
                <a:gd name="connsiteY64" fmla="*/ 26956 h 67246"/>
                <a:gd name="connsiteX65" fmla="*/ 41338 w 117538"/>
                <a:gd name="connsiteY65" fmla="*/ 26956 h 67246"/>
                <a:gd name="connsiteX66" fmla="*/ 41338 w 117538"/>
                <a:gd name="connsiteY66" fmla="*/ 26575 h 67246"/>
                <a:gd name="connsiteX67" fmla="*/ 41720 w 117538"/>
                <a:gd name="connsiteY67" fmla="*/ 26289 h 67246"/>
                <a:gd name="connsiteX68" fmla="*/ 41720 w 117538"/>
                <a:gd name="connsiteY68" fmla="*/ 25241 h 67246"/>
                <a:gd name="connsiteX69" fmla="*/ 42386 w 117538"/>
                <a:gd name="connsiteY69" fmla="*/ 25241 h 67246"/>
                <a:gd name="connsiteX70" fmla="*/ 42672 w 117538"/>
                <a:gd name="connsiteY70" fmla="*/ 24956 h 67246"/>
                <a:gd name="connsiteX71" fmla="*/ 43720 w 117538"/>
                <a:gd name="connsiteY71" fmla="*/ 24956 h 67246"/>
                <a:gd name="connsiteX72" fmla="*/ 45625 w 117538"/>
                <a:gd name="connsiteY72" fmla="*/ 24575 h 67246"/>
                <a:gd name="connsiteX73" fmla="*/ 46006 w 117538"/>
                <a:gd name="connsiteY73" fmla="*/ 24289 h 67246"/>
                <a:gd name="connsiteX74" fmla="*/ 46958 w 117538"/>
                <a:gd name="connsiteY74" fmla="*/ 24003 h 67246"/>
                <a:gd name="connsiteX75" fmla="*/ 46958 w 117538"/>
                <a:gd name="connsiteY75" fmla="*/ 23622 h 67246"/>
                <a:gd name="connsiteX76" fmla="*/ 47625 w 117538"/>
                <a:gd name="connsiteY76" fmla="*/ 23336 h 67246"/>
                <a:gd name="connsiteX77" fmla="*/ 48292 w 117538"/>
                <a:gd name="connsiteY77" fmla="*/ 22669 h 67246"/>
                <a:gd name="connsiteX78" fmla="*/ 48292 w 117538"/>
                <a:gd name="connsiteY78" fmla="*/ 22003 h 67246"/>
                <a:gd name="connsiteX79" fmla="*/ 47911 w 117538"/>
                <a:gd name="connsiteY79" fmla="*/ 22003 h 67246"/>
                <a:gd name="connsiteX80" fmla="*/ 47911 w 117538"/>
                <a:gd name="connsiteY80" fmla="*/ 21622 h 67246"/>
                <a:gd name="connsiteX81" fmla="*/ 48292 w 117538"/>
                <a:gd name="connsiteY81" fmla="*/ 22003 h 67246"/>
                <a:gd name="connsiteX82" fmla="*/ 48578 w 117538"/>
                <a:gd name="connsiteY82" fmla="*/ 21622 h 67246"/>
                <a:gd name="connsiteX83" fmla="*/ 48292 w 117538"/>
                <a:gd name="connsiteY83" fmla="*/ 21622 h 67246"/>
                <a:gd name="connsiteX84" fmla="*/ 48292 w 117538"/>
                <a:gd name="connsiteY84" fmla="*/ 21336 h 67246"/>
                <a:gd name="connsiteX85" fmla="*/ 47911 w 117538"/>
                <a:gd name="connsiteY85" fmla="*/ 21336 h 67246"/>
                <a:gd name="connsiteX86" fmla="*/ 47911 w 117538"/>
                <a:gd name="connsiteY86" fmla="*/ 21622 h 67246"/>
                <a:gd name="connsiteX87" fmla="*/ 47911 w 117538"/>
                <a:gd name="connsiteY87" fmla="*/ 21336 h 67246"/>
                <a:gd name="connsiteX88" fmla="*/ 48292 w 117538"/>
                <a:gd name="connsiteY88" fmla="*/ 21336 h 67246"/>
                <a:gd name="connsiteX89" fmla="*/ 48292 w 117538"/>
                <a:gd name="connsiteY89" fmla="*/ 21622 h 67246"/>
                <a:gd name="connsiteX90" fmla="*/ 49244 w 117538"/>
                <a:gd name="connsiteY90" fmla="*/ 21622 h 67246"/>
                <a:gd name="connsiteX91" fmla="*/ 50863 w 117538"/>
                <a:gd name="connsiteY91" fmla="*/ 21336 h 67246"/>
                <a:gd name="connsiteX92" fmla="*/ 54197 w 117538"/>
                <a:gd name="connsiteY92" fmla="*/ 20384 h 67246"/>
                <a:gd name="connsiteX93" fmla="*/ 55150 w 117538"/>
                <a:gd name="connsiteY93" fmla="*/ 19717 h 67246"/>
                <a:gd name="connsiteX94" fmla="*/ 55817 w 117538"/>
                <a:gd name="connsiteY94" fmla="*/ 19717 h 67246"/>
                <a:gd name="connsiteX95" fmla="*/ 56769 w 117538"/>
                <a:gd name="connsiteY95" fmla="*/ 19050 h 67246"/>
                <a:gd name="connsiteX96" fmla="*/ 57150 w 117538"/>
                <a:gd name="connsiteY96" fmla="*/ 19050 h 67246"/>
                <a:gd name="connsiteX97" fmla="*/ 58103 w 117538"/>
                <a:gd name="connsiteY97" fmla="*/ 18383 h 67246"/>
                <a:gd name="connsiteX98" fmla="*/ 59055 w 117538"/>
                <a:gd name="connsiteY98" fmla="*/ 18097 h 67246"/>
                <a:gd name="connsiteX99" fmla="*/ 59436 w 117538"/>
                <a:gd name="connsiteY99" fmla="*/ 18097 h 67246"/>
                <a:gd name="connsiteX100" fmla="*/ 59722 w 117538"/>
                <a:gd name="connsiteY100" fmla="*/ 17716 h 67246"/>
                <a:gd name="connsiteX101" fmla="*/ 60770 w 117538"/>
                <a:gd name="connsiteY101" fmla="*/ 17431 h 67246"/>
                <a:gd name="connsiteX102" fmla="*/ 60770 w 117538"/>
                <a:gd name="connsiteY102" fmla="*/ 17050 h 67246"/>
                <a:gd name="connsiteX103" fmla="*/ 61436 w 117538"/>
                <a:gd name="connsiteY103" fmla="*/ 16764 h 67246"/>
                <a:gd name="connsiteX104" fmla="*/ 61722 w 117538"/>
                <a:gd name="connsiteY104" fmla="*/ 16383 h 67246"/>
                <a:gd name="connsiteX105" fmla="*/ 62675 w 117538"/>
                <a:gd name="connsiteY105" fmla="*/ 15716 h 67246"/>
                <a:gd name="connsiteX106" fmla="*/ 63055 w 117538"/>
                <a:gd name="connsiteY106" fmla="*/ 15716 h 67246"/>
                <a:gd name="connsiteX107" fmla="*/ 63055 w 117538"/>
                <a:gd name="connsiteY107" fmla="*/ 15431 h 67246"/>
                <a:gd name="connsiteX108" fmla="*/ 63722 w 117538"/>
                <a:gd name="connsiteY108" fmla="*/ 15145 h 67246"/>
                <a:gd name="connsiteX109" fmla="*/ 64008 w 117538"/>
                <a:gd name="connsiteY109" fmla="*/ 14764 h 67246"/>
                <a:gd name="connsiteX110" fmla="*/ 66675 w 117538"/>
                <a:gd name="connsiteY110" fmla="*/ 13811 h 67246"/>
                <a:gd name="connsiteX111" fmla="*/ 66961 w 117538"/>
                <a:gd name="connsiteY111" fmla="*/ 13811 h 67246"/>
                <a:gd name="connsiteX112" fmla="*/ 66961 w 117538"/>
                <a:gd name="connsiteY112" fmla="*/ 13430 h 67246"/>
                <a:gd name="connsiteX113" fmla="*/ 67342 w 117538"/>
                <a:gd name="connsiteY113" fmla="*/ 13430 h 67246"/>
                <a:gd name="connsiteX114" fmla="*/ 67342 w 117538"/>
                <a:gd name="connsiteY114" fmla="*/ 13144 h 67246"/>
                <a:gd name="connsiteX115" fmla="*/ 67628 w 117538"/>
                <a:gd name="connsiteY115" fmla="*/ 13144 h 67246"/>
                <a:gd name="connsiteX116" fmla="*/ 67628 w 117538"/>
                <a:gd name="connsiteY116" fmla="*/ 12478 h 67246"/>
                <a:gd name="connsiteX117" fmla="*/ 67913 w 117538"/>
                <a:gd name="connsiteY117" fmla="*/ 12478 h 67246"/>
                <a:gd name="connsiteX118" fmla="*/ 67913 w 117538"/>
                <a:gd name="connsiteY118" fmla="*/ 12763 h 67246"/>
                <a:gd name="connsiteX119" fmla="*/ 68580 w 117538"/>
                <a:gd name="connsiteY119" fmla="*/ 12478 h 67246"/>
                <a:gd name="connsiteX120" fmla="*/ 68961 w 117538"/>
                <a:gd name="connsiteY120" fmla="*/ 12192 h 67246"/>
                <a:gd name="connsiteX121" fmla="*/ 68961 w 117538"/>
                <a:gd name="connsiteY121" fmla="*/ 11811 h 67246"/>
                <a:gd name="connsiteX122" fmla="*/ 69628 w 117538"/>
                <a:gd name="connsiteY122" fmla="*/ 11811 h 67246"/>
                <a:gd name="connsiteX123" fmla="*/ 69628 w 117538"/>
                <a:gd name="connsiteY123" fmla="*/ 11525 h 67246"/>
                <a:gd name="connsiteX124" fmla="*/ 69913 w 117538"/>
                <a:gd name="connsiteY124" fmla="*/ 11525 h 67246"/>
                <a:gd name="connsiteX125" fmla="*/ 69913 w 117538"/>
                <a:gd name="connsiteY125" fmla="*/ 11144 h 67246"/>
                <a:gd name="connsiteX126" fmla="*/ 70866 w 117538"/>
                <a:gd name="connsiteY126" fmla="*/ 10192 h 67246"/>
                <a:gd name="connsiteX127" fmla="*/ 71247 w 117538"/>
                <a:gd name="connsiteY127" fmla="*/ 9239 h 67246"/>
                <a:gd name="connsiteX128" fmla="*/ 71247 w 117538"/>
                <a:gd name="connsiteY128" fmla="*/ 8572 h 67246"/>
                <a:gd name="connsiteX129" fmla="*/ 70866 w 117538"/>
                <a:gd name="connsiteY129" fmla="*/ 8572 h 67246"/>
                <a:gd name="connsiteX130" fmla="*/ 70866 w 117538"/>
                <a:gd name="connsiteY130" fmla="*/ 8191 h 67246"/>
                <a:gd name="connsiteX131" fmla="*/ 71247 w 117538"/>
                <a:gd name="connsiteY131" fmla="*/ 7906 h 67246"/>
                <a:gd name="connsiteX132" fmla="*/ 71914 w 117538"/>
                <a:gd name="connsiteY132" fmla="*/ 7525 h 67246"/>
                <a:gd name="connsiteX133" fmla="*/ 72200 w 117538"/>
                <a:gd name="connsiteY133" fmla="*/ 7525 h 67246"/>
                <a:gd name="connsiteX134" fmla="*/ 72200 w 117538"/>
                <a:gd name="connsiteY134" fmla="*/ 7239 h 67246"/>
                <a:gd name="connsiteX135" fmla="*/ 73247 w 117538"/>
                <a:gd name="connsiteY135" fmla="*/ 6858 h 67246"/>
                <a:gd name="connsiteX136" fmla="*/ 73247 w 117538"/>
                <a:gd name="connsiteY136" fmla="*/ 6572 h 67246"/>
                <a:gd name="connsiteX137" fmla="*/ 79438 w 117538"/>
                <a:gd name="connsiteY137" fmla="*/ 4953 h 67246"/>
                <a:gd name="connsiteX138" fmla="*/ 88678 w 117538"/>
                <a:gd name="connsiteY138" fmla="*/ 2667 h 67246"/>
                <a:gd name="connsiteX139" fmla="*/ 89249 w 117538"/>
                <a:gd name="connsiteY139" fmla="*/ 2000 h 67246"/>
                <a:gd name="connsiteX140" fmla="*/ 90297 w 117538"/>
                <a:gd name="connsiteY140" fmla="*/ 2000 h 67246"/>
                <a:gd name="connsiteX141" fmla="*/ 90297 w 117538"/>
                <a:gd name="connsiteY141" fmla="*/ 2286 h 67246"/>
                <a:gd name="connsiteX142" fmla="*/ 90583 w 117538"/>
                <a:gd name="connsiteY142" fmla="*/ 3619 h 67246"/>
                <a:gd name="connsiteX143" fmla="*/ 90297 w 117538"/>
                <a:gd name="connsiteY143" fmla="*/ 4953 h 67246"/>
                <a:gd name="connsiteX144" fmla="*/ 90297 w 117538"/>
                <a:gd name="connsiteY144" fmla="*/ 5239 h 67246"/>
                <a:gd name="connsiteX145" fmla="*/ 91250 w 117538"/>
                <a:gd name="connsiteY145" fmla="*/ 6287 h 67246"/>
                <a:gd name="connsiteX146" fmla="*/ 91250 w 117538"/>
                <a:gd name="connsiteY146" fmla="*/ 6572 h 67246"/>
                <a:gd name="connsiteX147" fmla="*/ 91630 w 117538"/>
                <a:gd name="connsiteY147" fmla="*/ 6572 h 67246"/>
                <a:gd name="connsiteX148" fmla="*/ 91630 w 117538"/>
                <a:gd name="connsiteY148" fmla="*/ 6858 h 67246"/>
                <a:gd name="connsiteX149" fmla="*/ 91630 w 117538"/>
                <a:gd name="connsiteY149" fmla="*/ 6572 h 67246"/>
                <a:gd name="connsiteX150" fmla="*/ 91250 w 117538"/>
                <a:gd name="connsiteY150" fmla="*/ 6572 h 67246"/>
                <a:gd name="connsiteX151" fmla="*/ 91250 w 117538"/>
                <a:gd name="connsiteY151" fmla="*/ 5905 h 67246"/>
                <a:gd name="connsiteX152" fmla="*/ 90964 w 117538"/>
                <a:gd name="connsiteY152" fmla="*/ 5905 h 67246"/>
                <a:gd name="connsiteX153" fmla="*/ 90964 w 117538"/>
                <a:gd name="connsiteY153" fmla="*/ 5620 h 67246"/>
                <a:gd name="connsiteX154" fmla="*/ 90583 w 117538"/>
                <a:gd name="connsiteY154" fmla="*/ 5620 h 67246"/>
                <a:gd name="connsiteX155" fmla="*/ 90583 w 117538"/>
                <a:gd name="connsiteY155" fmla="*/ 2286 h 67246"/>
                <a:gd name="connsiteX156" fmla="*/ 90297 w 117538"/>
                <a:gd name="connsiteY156" fmla="*/ 2000 h 67246"/>
                <a:gd name="connsiteX157" fmla="*/ 93250 w 117538"/>
                <a:gd name="connsiteY157" fmla="*/ 2000 h 67246"/>
                <a:gd name="connsiteX158" fmla="*/ 93250 w 117538"/>
                <a:gd name="connsiteY158" fmla="*/ 1619 h 67246"/>
                <a:gd name="connsiteX159" fmla="*/ 93917 w 117538"/>
                <a:gd name="connsiteY159" fmla="*/ 952 h 67246"/>
                <a:gd name="connsiteX160" fmla="*/ 93917 w 117538"/>
                <a:gd name="connsiteY160" fmla="*/ 667 h 67246"/>
                <a:gd name="connsiteX161" fmla="*/ 93917 w 117538"/>
                <a:gd name="connsiteY161" fmla="*/ 952 h 67246"/>
                <a:gd name="connsiteX162" fmla="*/ 94583 w 117538"/>
                <a:gd name="connsiteY162" fmla="*/ 952 h 67246"/>
                <a:gd name="connsiteX163" fmla="*/ 94583 w 117538"/>
                <a:gd name="connsiteY163" fmla="*/ 667 h 67246"/>
                <a:gd name="connsiteX164" fmla="*/ 94869 w 117538"/>
                <a:gd name="connsiteY164" fmla="*/ 667 h 67246"/>
                <a:gd name="connsiteX165" fmla="*/ 94869 w 117538"/>
                <a:gd name="connsiteY165" fmla="*/ 381 h 67246"/>
                <a:gd name="connsiteX166" fmla="*/ 95821 w 117538"/>
                <a:gd name="connsiteY166" fmla="*/ 381 h 67246"/>
                <a:gd name="connsiteX167" fmla="*/ 96488 w 117538"/>
                <a:gd name="connsiteY167" fmla="*/ 0 h 67246"/>
                <a:gd name="connsiteX168" fmla="*/ 96488 w 117538"/>
                <a:gd name="connsiteY168" fmla="*/ 381 h 67246"/>
                <a:gd name="connsiteX169" fmla="*/ 96869 w 117538"/>
                <a:gd name="connsiteY169" fmla="*/ 667 h 67246"/>
                <a:gd name="connsiteX170" fmla="*/ 97536 w 117538"/>
                <a:gd name="connsiteY170" fmla="*/ 667 h 67246"/>
                <a:gd name="connsiteX171" fmla="*/ 97536 w 117538"/>
                <a:gd name="connsiteY171" fmla="*/ 952 h 67246"/>
                <a:gd name="connsiteX172" fmla="*/ 98108 w 117538"/>
                <a:gd name="connsiteY172" fmla="*/ 952 h 67246"/>
                <a:gd name="connsiteX173" fmla="*/ 98774 w 117538"/>
                <a:gd name="connsiteY173" fmla="*/ 1333 h 67246"/>
                <a:gd name="connsiteX174" fmla="*/ 98774 w 117538"/>
                <a:gd name="connsiteY174" fmla="*/ 952 h 67246"/>
                <a:gd name="connsiteX175" fmla="*/ 99155 w 117538"/>
                <a:gd name="connsiteY175" fmla="*/ 952 h 67246"/>
                <a:gd name="connsiteX176" fmla="*/ 100108 w 117538"/>
                <a:gd name="connsiteY176" fmla="*/ 381 h 67246"/>
                <a:gd name="connsiteX177" fmla="*/ 99822 w 117538"/>
                <a:gd name="connsiteY177" fmla="*/ 952 h 67246"/>
                <a:gd name="connsiteX178" fmla="*/ 99822 w 117538"/>
                <a:gd name="connsiteY178" fmla="*/ 2000 h 67246"/>
                <a:gd name="connsiteX179" fmla="*/ 99822 w 117538"/>
                <a:gd name="connsiteY179" fmla="*/ 1619 h 67246"/>
                <a:gd name="connsiteX180" fmla="*/ 99441 w 117538"/>
                <a:gd name="connsiteY180" fmla="*/ 1333 h 67246"/>
                <a:gd name="connsiteX181" fmla="*/ 99441 w 117538"/>
                <a:gd name="connsiteY181" fmla="*/ 2286 h 67246"/>
                <a:gd name="connsiteX182" fmla="*/ 99822 w 117538"/>
                <a:gd name="connsiteY182" fmla="*/ 2667 h 67246"/>
                <a:gd name="connsiteX183" fmla="*/ 100108 w 117538"/>
                <a:gd name="connsiteY183" fmla="*/ 2667 h 67246"/>
                <a:gd name="connsiteX184" fmla="*/ 100108 w 117538"/>
                <a:gd name="connsiteY184" fmla="*/ 2953 h 67246"/>
                <a:gd name="connsiteX185" fmla="*/ 100489 w 117538"/>
                <a:gd name="connsiteY185" fmla="*/ 3334 h 67246"/>
                <a:gd name="connsiteX186" fmla="*/ 101060 w 117538"/>
                <a:gd name="connsiteY186" fmla="*/ 3334 h 67246"/>
                <a:gd name="connsiteX187" fmla="*/ 101060 w 117538"/>
                <a:gd name="connsiteY187" fmla="*/ 3619 h 67246"/>
                <a:gd name="connsiteX188" fmla="*/ 101727 w 117538"/>
                <a:gd name="connsiteY188" fmla="*/ 3619 h 67246"/>
                <a:gd name="connsiteX189" fmla="*/ 102108 w 117538"/>
                <a:gd name="connsiteY189" fmla="*/ 3905 h 67246"/>
                <a:gd name="connsiteX190" fmla="*/ 102394 w 117538"/>
                <a:gd name="connsiteY190" fmla="*/ 3905 h 67246"/>
                <a:gd name="connsiteX191" fmla="*/ 103061 w 117538"/>
                <a:gd name="connsiteY191" fmla="*/ 4286 h 67246"/>
                <a:gd name="connsiteX192" fmla="*/ 103442 w 117538"/>
                <a:gd name="connsiteY192" fmla="*/ 4286 h 67246"/>
                <a:gd name="connsiteX193" fmla="*/ 103442 w 117538"/>
                <a:gd name="connsiteY193" fmla="*/ 4572 h 67246"/>
                <a:gd name="connsiteX194" fmla="*/ 105061 w 117538"/>
                <a:gd name="connsiteY194" fmla="*/ 4572 h 67246"/>
                <a:gd name="connsiteX195" fmla="*/ 105346 w 117538"/>
                <a:gd name="connsiteY195" fmla="*/ 4953 h 67246"/>
                <a:gd name="connsiteX196" fmla="*/ 106013 w 117538"/>
                <a:gd name="connsiteY196" fmla="*/ 4572 h 67246"/>
                <a:gd name="connsiteX197" fmla="*/ 106394 w 117538"/>
                <a:gd name="connsiteY197" fmla="*/ 4572 h 67246"/>
                <a:gd name="connsiteX198" fmla="*/ 106394 w 117538"/>
                <a:gd name="connsiteY198" fmla="*/ 4953 h 67246"/>
                <a:gd name="connsiteX199" fmla="*/ 106680 w 117538"/>
                <a:gd name="connsiteY199" fmla="*/ 4953 h 67246"/>
                <a:gd name="connsiteX200" fmla="*/ 106680 w 117538"/>
                <a:gd name="connsiteY200" fmla="*/ 4572 h 67246"/>
                <a:gd name="connsiteX201" fmla="*/ 107347 w 117538"/>
                <a:gd name="connsiteY201" fmla="*/ 4286 h 67246"/>
                <a:gd name="connsiteX202" fmla="*/ 107347 w 117538"/>
                <a:gd name="connsiteY202" fmla="*/ 3905 h 67246"/>
                <a:gd name="connsiteX203" fmla="*/ 107633 w 117538"/>
                <a:gd name="connsiteY203" fmla="*/ 3905 h 67246"/>
                <a:gd name="connsiteX204" fmla="*/ 107633 w 117538"/>
                <a:gd name="connsiteY204" fmla="*/ 4286 h 67246"/>
                <a:gd name="connsiteX205" fmla="*/ 108299 w 117538"/>
                <a:gd name="connsiteY205" fmla="*/ 4286 h 67246"/>
                <a:gd name="connsiteX206" fmla="*/ 108299 w 117538"/>
                <a:gd name="connsiteY206" fmla="*/ 4572 h 67246"/>
                <a:gd name="connsiteX207" fmla="*/ 109633 w 117538"/>
                <a:gd name="connsiteY207" fmla="*/ 4572 h 67246"/>
                <a:gd name="connsiteX208" fmla="*/ 109633 w 117538"/>
                <a:gd name="connsiteY208" fmla="*/ 4286 h 67246"/>
                <a:gd name="connsiteX209" fmla="*/ 110966 w 117538"/>
                <a:gd name="connsiteY209" fmla="*/ 3905 h 67246"/>
                <a:gd name="connsiteX210" fmla="*/ 111633 w 117538"/>
                <a:gd name="connsiteY210" fmla="*/ 3905 h 67246"/>
                <a:gd name="connsiteX211" fmla="*/ 111633 w 117538"/>
                <a:gd name="connsiteY211" fmla="*/ 3619 h 67246"/>
                <a:gd name="connsiteX212" fmla="*/ 111919 w 117538"/>
                <a:gd name="connsiteY212" fmla="*/ 3905 h 67246"/>
                <a:gd name="connsiteX213" fmla="*/ 112586 w 117538"/>
                <a:gd name="connsiteY213" fmla="*/ 3905 h 67246"/>
                <a:gd name="connsiteX214" fmla="*/ 112586 w 117538"/>
                <a:gd name="connsiteY214" fmla="*/ 3619 h 67246"/>
                <a:gd name="connsiteX215" fmla="*/ 112586 w 117538"/>
                <a:gd name="connsiteY215" fmla="*/ 3905 h 67246"/>
                <a:gd name="connsiteX216" fmla="*/ 113252 w 117538"/>
                <a:gd name="connsiteY216" fmla="*/ 3619 h 67246"/>
                <a:gd name="connsiteX217" fmla="*/ 113919 w 117538"/>
                <a:gd name="connsiteY217" fmla="*/ 3905 h 67246"/>
                <a:gd name="connsiteX218" fmla="*/ 115253 w 117538"/>
                <a:gd name="connsiteY218" fmla="*/ 3905 h 67246"/>
                <a:gd name="connsiteX219" fmla="*/ 115824 w 117538"/>
                <a:gd name="connsiteY219" fmla="*/ 4286 h 67246"/>
                <a:gd name="connsiteX220" fmla="*/ 116872 w 117538"/>
                <a:gd name="connsiteY220" fmla="*/ 4286 h 67246"/>
                <a:gd name="connsiteX221" fmla="*/ 116872 w 117538"/>
                <a:gd name="connsiteY221" fmla="*/ 5905 h 67246"/>
                <a:gd name="connsiteX222" fmla="*/ 116491 w 117538"/>
                <a:gd name="connsiteY222" fmla="*/ 6572 h 67246"/>
                <a:gd name="connsiteX223" fmla="*/ 116872 w 117538"/>
                <a:gd name="connsiteY223" fmla="*/ 8572 h 67246"/>
                <a:gd name="connsiteX224" fmla="*/ 116872 w 117538"/>
                <a:gd name="connsiteY224" fmla="*/ 9525 h 67246"/>
                <a:gd name="connsiteX225" fmla="*/ 116491 w 117538"/>
                <a:gd name="connsiteY225" fmla="*/ 10859 h 67246"/>
                <a:gd name="connsiteX226" fmla="*/ 116491 w 117538"/>
                <a:gd name="connsiteY226" fmla="*/ 12192 h 67246"/>
                <a:gd name="connsiteX227" fmla="*/ 117158 w 117538"/>
                <a:gd name="connsiteY227" fmla="*/ 12192 h 67246"/>
                <a:gd name="connsiteX228" fmla="*/ 117538 w 117538"/>
                <a:gd name="connsiteY228" fmla="*/ 12478 h 67246"/>
                <a:gd name="connsiteX229" fmla="*/ 117158 w 117538"/>
                <a:gd name="connsiteY229" fmla="*/ 12478 h 67246"/>
                <a:gd name="connsiteX230" fmla="*/ 116491 w 117538"/>
                <a:gd name="connsiteY230" fmla="*/ 13144 h 67246"/>
                <a:gd name="connsiteX231" fmla="*/ 116872 w 117538"/>
                <a:gd name="connsiteY231" fmla="*/ 13430 h 67246"/>
                <a:gd name="connsiteX232" fmla="*/ 116491 w 117538"/>
                <a:gd name="connsiteY232" fmla="*/ 13811 h 67246"/>
                <a:gd name="connsiteX233" fmla="*/ 113538 w 117538"/>
                <a:gd name="connsiteY233" fmla="*/ 15145 h 67246"/>
                <a:gd name="connsiteX234" fmla="*/ 113919 w 117538"/>
                <a:gd name="connsiteY234" fmla="*/ 16097 h 67246"/>
                <a:gd name="connsiteX235" fmla="*/ 113538 w 117538"/>
                <a:gd name="connsiteY235" fmla="*/ 16383 h 67246"/>
                <a:gd name="connsiteX236" fmla="*/ 113538 w 117538"/>
                <a:gd name="connsiteY236" fmla="*/ 17716 h 67246"/>
                <a:gd name="connsiteX237" fmla="*/ 113252 w 117538"/>
                <a:gd name="connsiteY237" fmla="*/ 17716 h 67246"/>
                <a:gd name="connsiteX238" fmla="*/ 113252 w 117538"/>
                <a:gd name="connsiteY238" fmla="*/ 18097 h 67246"/>
                <a:gd name="connsiteX239" fmla="*/ 112871 w 117538"/>
                <a:gd name="connsiteY239" fmla="*/ 18383 h 67246"/>
                <a:gd name="connsiteX240" fmla="*/ 112300 w 117538"/>
                <a:gd name="connsiteY240" fmla="*/ 18669 h 67246"/>
                <a:gd name="connsiteX241" fmla="*/ 111919 w 117538"/>
                <a:gd name="connsiteY241" fmla="*/ 19050 h 67246"/>
                <a:gd name="connsiteX242" fmla="*/ 110300 w 117538"/>
                <a:gd name="connsiteY242" fmla="*/ 20384 h 67246"/>
                <a:gd name="connsiteX243" fmla="*/ 108013 w 117538"/>
                <a:gd name="connsiteY243" fmla="*/ 20384 h 67246"/>
                <a:gd name="connsiteX244" fmla="*/ 108680 w 117538"/>
                <a:gd name="connsiteY244" fmla="*/ 20669 h 67246"/>
                <a:gd name="connsiteX245" fmla="*/ 108966 w 117538"/>
                <a:gd name="connsiteY245" fmla="*/ 21336 h 67246"/>
                <a:gd name="connsiteX246" fmla="*/ 108680 w 117538"/>
                <a:gd name="connsiteY246" fmla="*/ 22003 h 67246"/>
                <a:gd name="connsiteX247" fmla="*/ 108299 w 117538"/>
                <a:gd name="connsiteY247" fmla="*/ 22289 h 67246"/>
                <a:gd name="connsiteX248" fmla="*/ 108013 w 117538"/>
                <a:gd name="connsiteY248" fmla="*/ 24575 h 67246"/>
                <a:gd name="connsiteX249" fmla="*/ 107347 w 117538"/>
                <a:gd name="connsiteY249" fmla="*/ 25908 h 67246"/>
                <a:gd name="connsiteX250" fmla="*/ 106680 w 117538"/>
                <a:gd name="connsiteY250" fmla="*/ 26289 h 67246"/>
                <a:gd name="connsiteX251" fmla="*/ 102394 w 117538"/>
                <a:gd name="connsiteY251" fmla="*/ 27527 h 67246"/>
                <a:gd name="connsiteX252" fmla="*/ 101441 w 117538"/>
                <a:gd name="connsiteY252" fmla="*/ 27241 h 67246"/>
                <a:gd name="connsiteX253" fmla="*/ 101060 w 117538"/>
                <a:gd name="connsiteY253" fmla="*/ 27241 h 67246"/>
                <a:gd name="connsiteX254" fmla="*/ 101060 w 117538"/>
                <a:gd name="connsiteY254" fmla="*/ 26289 h 67246"/>
                <a:gd name="connsiteX255" fmla="*/ 100489 w 117538"/>
                <a:gd name="connsiteY255" fmla="*/ 26956 h 67246"/>
                <a:gd name="connsiteX256" fmla="*/ 100489 w 117538"/>
                <a:gd name="connsiteY256" fmla="*/ 27908 h 67246"/>
                <a:gd name="connsiteX257" fmla="*/ 99441 w 117538"/>
                <a:gd name="connsiteY257" fmla="*/ 29528 h 67246"/>
                <a:gd name="connsiteX258" fmla="*/ 99822 w 117538"/>
                <a:gd name="connsiteY258" fmla="*/ 30194 h 67246"/>
                <a:gd name="connsiteX259" fmla="*/ 99822 w 117538"/>
                <a:gd name="connsiteY259" fmla="*/ 30480 h 67246"/>
                <a:gd name="connsiteX260" fmla="*/ 99155 w 117538"/>
                <a:gd name="connsiteY260" fmla="*/ 30480 h 67246"/>
                <a:gd name="connsiteX261" fmla="*/ 98108 w 117538"/>
                <a:gd name="connsiteY261" fmla="*/ 30194 h 67246"/>
                <a:gd name="connsiteX262" fmla="*/ 96869 w 117538"/>
                <a:gd name="connsiteY262" fmla="*/ 29242 h 67246"/>
                <a:gd name="connsiteX263" fmla="*/ 96488 w 117538"/>
                <a:gd name="connsiteY263" fmla="*/ 28575 h 67246"/>
                <a:gd name="connsiteX264" fmla="*/ 96203 w 117538"/>
                <a:gd name="connsiteY264" fmla="*/ 26956 h 67246"/>
                <a:gd name="connsiteX265" fmla="*/ 95155 w 117538"/>
                <a:gd name="connsiteY265" fmla="*/ 27241 h 67246"/>
                <a:gd name="connsiteX266" fmla="*/ 94869 w 117538"/>
                <a:gd name="connsiteY266" fmla="*/ 27908 h 67246"/>
                <a:gd name="connsiteX267" fmla="*/ 93250 w 117538"/>
                <a:gd name="connsiteY267" fmla="*/ 27908 h 67246"/>
                <a:gd name="connsiteX268" fmla="*/ 92202 w 117538"/>
                <a:gd name="connsiteY268" fmla="*/ 28575 h 67246"/>
                <a:gd name="connsiteX269" fmla="*/ 92202 w 117538"/>
                <a:gd name="connsiteY269" fmla="*/ 28861 h 67246"/>
                <a:gd name="connsiteX270" fmla="*/ 92583 w 117538"/>
                <a:gd name="connsiteY270" fmla="*/ 29242 h 67246"/>
                <a:gd name="connsiteX271" fmla="*/ 92869 w 117538"/>
                <a:gd name="connsiteY271" fmla="*/ 29909 h 67246"/>
                <a:gd name="connsiteX272" fmla="*/ 92869 w 117538"/>
                <a:gd name="connsiteY272" fmla="*/ 30194 h 67246"/>
                <a:gd name="connsiteX273" fmla="*/ 92583 w 117538"/>
                <a:gd name="connsiteY273" fmla="*/ 30480 h 67246"/>
                <a:gd name="connsiteX274" fmla="*/ 92583 w 117538"/>
                <a:gd name="connsiteY274" fmla="*/ 31528 h 67246"/>
                <a:gd name="connsiteX275" fmla="*/ 91916 w 117538"/>
                <a:gd name="connsiteY275" fmla="*/ 32194 h 67246"/>
                <a:gd name="connsiteX276" fmla="*/ 91630 w 117538"/>
                <a:gd name="connsiteY276" fmla="*/ 32194 h 67246"/>
                <a:gd name="connsiteX277" fmla="*/ 91916 w 117538"/>
                <a:gd name="connsiteY277" fmla="*/ 32480 h 67246"/>
                <a:gd name="connsiteX278" fmla="*/ 91630 w 117538"/>
                <a:gd name="connsiteY278" fmla="*/ 32194 h 67246"/>
                <a:gd name="connsiteX279" fmla="*/ 90964 w 117538"/>
                <a:gd name="connsiteY279" fmla="*/ 32480 h 67246"/>
                <a:gd name="connsiteX280" fmla="*/ 90964 w 117538"/>
                <a:gd name="connsiteY280" fmla="*/ 33433 h 67246"/>
                <a:gd name="connsiteX281" fmla="*/ 90583 w 117538"/>
                <a:gd name="connsiteY281" fmla="*/ 33814 h 67246"/>
                <a:gd name="connsiteX282" fmla="*/ 90583 w 117538"/>
                <a:gd name="connsiteY282" fmla="*/ 34481 h 67246"/>
                <a:gd name="connsiteX283" fmla="*/ 89916 w 117538"/>
                <a:gd name="connsiteY283" fmla="*/ 34766 h 67246"/>
                <a:gd name="connsiteX284" fmla="*/ 89916 w 117538"/>
                <a:gd name="connsiteY284" fmla="*/ 35433 h 67246"/>
                <a:gd name="connsiteX285" fmla="*/ 90297 w 117538"/>
                <a:gd name="connsiteY285" fmla="*/ 35433 h 67246"/>
                <a:gd name="connsiteX286" fmla="*/ 90297 w 117538"/>
                <a:gd name="connsiteY286" fmla="*/ 35814 h 67246"/>
                <a:gd name="connsiteX287" fmla="*/ 89249 w 117538"/>
                <a:gd name="connsiteY287" fmla="*/ 36767 h 67246"/>
                <a:gd name="connsiteX288" fmla="*/ 89630 w 117538"/>
                <a:gd name="connsiteY288" fmla="*/ 38767 h 67246"/>
                <a:gd name="connsiteX289" fmla="*/ 89630 w 117538"/>
                <a:gd name="connsiteY289" fmla="*/ 39053 h 67246"/>
                <a:gd name="connsiteX290" fmla="*/ 89916 w 117538"/>
                <a:gd name="connsiteY290" fmla="*/ 39719 h 67246"/>
                <a:gd name="connsiteX291" fmla="*/ 90583 w 117538"/>
                <a:gd name="connsiteY291" fmla="*/ 40005 h 67246"/>
                <a:gd name="connsiteX292" fmla="*/ 91250 w 117538"/>
                <a:gd name="connsiteY292" fmla="*/ 40005 h 67246"/>
                <a:gd name="connsiteX293" fmla="*/ 91916 w 117538"/>
                <a:gd name="connsiteY293" fmla="*/ 41339 h 67246"/>
                <a:gd name="connsiteX294" fmla="*/ 92202 w 117538"/>
                <a:gd name="connsiteY294" fmla="*/ 42291 h 67246"/>
                <a:gd name="connsiteX295" fmla="*/ 91916 w 117538"/>
                <a:gd name="connsiteY295" fmla="*/ 42291 h 67246"/>
                <a:gd name="connsiteX296" fmla="*/ 93250 w 117538"/>
                <a:gd name="connsiteY296" fmla="*/ 42672 h 67246"/>
                <a:gd name="connsiteX297" fmla="*/ 93536 w 117538"/>
                <a:gd name="connsiteY297" fmla="*/ 43339 h 67246"/>
                <a:gd name="connsiteX298" fmla="*/ 93917 w 117538"/>
                <a:gd name="connsiteY298" fmla="*/ 44291 h 67246"/>
                <a:gd name="connsiteX299" fmla="*/ 94583 w 117538"/>
                <a:gd name="connsiteY299" fmla="*/ 44291 h 67246"/>
                <a:gd name="connsiteX300" fmla="*/ 94869 w 117538"/>
                <a:gd name="connsiteY300" fmla="*/ 44672 h 67246"/>
                <a:gd name="connsiteX301" fmla="*/ 94583 w 117538"/>
                <a:gd name="connsiteY301" fmla="*/ 44672 h 67246"/>
                <a:gd name="connsiteX302" fmla="*/ 94583 w 117538"/>
                <a:gd name="connsiteY302" fmla="*/ 44958 h 67246"/>
                <a:gd name="connsiteX303" fmla="*/ 94202 w 117538"/>
                <a:gd name="connsiteY303" fmla="*/ 44672 h 67246"/>
                <a:gd name="connsiteX304" fmla="*/ 93536 w 117538"/>
                <a:gd name="connsiteY304" fmla="*/ 44672 h 67246"/>
                <a:gd name="connsiteX305" fmla="*/ 93536 w 117538"/>
                <a:gd name="connsiteY305" fmla="*/ 44291 h 67246"/>
                <a:gd name="connsiteX306" fmla="*/ 93250 w 117538"/>
                <a:gd name="connsiteY306" fmla="*/ 44672 h 67246"/>
                <a:gd name="connsiteX307" fmla="*/ 93250 w 117538"/>
                <a:gd name="connsiteY307" fmla="*/ 44291 h 67246"/>
                <a:gd name="connsiteX308" fmla="*/ 92869 w 117538"/>
                <a:gd name="connsiteY308" fmla="*/ 44672 h 67246"/>
                <a:gd name="connsiteX309" fmla="*/ 92869 w 117538"/>
                <a:gd name="connsiteY309" fmla="*/ 44958 h 67246"/>
                <a:gd name="connsiteX310" fmla="*/ 91630 w 117538"/>
                <a:gd name="connsiteY310" fmla="*/ 44958 h 67246"/>
                <a:gd name="connsiteX311" fmla="*/ 91250 w 117538"/>
                <a:gd name="connsiteY311" fmla="*/ 44672 h 67246"/>
                <a:gd name="connsiteX312" fmla="*/ 90583 w 117538"/>
                <a:gd name="connsiteY312" fmla="*/ 44291 h 67246"/>
                <a:gd name="connsiteX313" fmla="*/ 90297 w 117538"/>
                <a:gd name="connsiteY313" fmla="*/ 44006 h 67246"/>
                <a:gd name="connsiteX314" fmla="*/ 89916 w 117538"/>
                <a:gd name="connsiteY314" fmla="*/ 44006 h 67246"/>
                <a:gd name="connsiteX315" fmla="*/ 89630 w 117538"/>
                <a:gd name="connsiteY315" fmla="*/ 43625 h 67246"/>
                <a:gd name="connsiteX316" fmla="*/ 88963 w 117538"/>
                <a:gd name="connsiteY316" fmla="*/ 43625 h 67246"/>
                <a:gd name="connsiteX317" fmla="*/ 88297 w 117538"/>
                <a:gd name="connsiteY317" fmla="*/ 42672 h 67246"/>
                <a:gd name="connsiteX318" fmla="*/ 87630 w 117538"/>
                <a:gd name="connsiteY318" fmla="*/ 42291 h 67246"/>
                <a:gd name="connsiteX319" fmla="*/ 87630 w 117538"/>
                <a:gd name="connsiteY319" fmla="*/ 42005 h 67246"/>
                <a:gd name="connsiteX320" fmla="*/ 86963 w 117538"/>
                <a:gd name="connsiteY320" fmla="*/ 42291 h 67246"/>
                <a:gd name="connsiteX321" fmla="*/ 85344 w 117538"/>
                <a:gd name="connsiteY321" fmla="*/ 42291 h 67246"/>
                <a:gd name="connsiteX322" fmla="*/ 85725 w 117538"/>
                <a:gd name="connsiteY322" fmla="*/ 42958 h 67246"/>
                <a:gd name="connsiteX323" fmla="*/ 85344 w 117538"/>
                <a:gd name="connsiteY323" fmla="*/ 43339 h 67246"/>
                <a:gd name="connsiteX324" fmla="*/ 85725 w 117538"/>
                <a:gd name="connsiteY324" fmla="*/ 43625 h 67246"/>
                <a:gd name="connsiteX325" fmla="*/ 85725 w 117538"/>
                <a:gd name="connsiteY325" fmla="*/ 44291 h 67246"/>
                <a:gd name="connsiteX326" fmla="*/ 84677 w 117538"/>
                <a:gd name="connsiteY326" fmla="*/ 43625 h 67246"/>
                <a:gd name="connsiteX327" fmla="*/ 84392 w 117538"/>
                <a:gd name="connsiteY327" fmla="*/ 44006 h 67246"/>
                <a:gd name="connsiteX328" fmla="*/ 84392 w 117538"/>
                <a:gd name="connsiteY328" fmla="*/ 44291 h 67246"/>
                <a:gd name="connsiteX329" fmla="*/ 85058 w 117538"/>
                <a:gd name="connsiteY329" fmla="*/ 44672 h 67246"/>
                <a:gd name="connsiteX330" fmla="*/ 85344 w 117538"/>
                <a:gd name="connsiteY330" fmla="*/ 44958 h 67246"/>
                <a:gd name="connsiteX331" fmla="*/ 85725 w 117538"/>
                <a:gd name="connsiteY331" fmla="*/ 44958 h 67246"/>
                <a:gd name="connsiteX332" fmla="*/ 85344 w 117538"/>
                <a:gd name="connsiteY332" fmla="*/ 47244 h 67246"/>
                <a:gd name="connsiteX333" fmla="*/ 85344 w 117538"/>
                <a:gd name="connsiteY333" fmla="*/ 47625 h 67246"/>
                <a:gd name="connsiteX334" fmla="*/ 85725 w 117538"/>
                <a:gd name="connsiteY334" fmla="*/ 47911 h 67246"/>
                <a:gd name="connsiteX335" fmla="*/ 85725 w 117538"/>
                <a:gd name="connsiteY335" fmla="*/ 48577 h 67246"/>
                <a:gd name="connsiteX336" fmla="*/ 86678 w 117538"/>
                <a:gd name="connsiteY336" fmla="*/ 49530 h 67246"/>
                <a:gd name="connsiteX337" fmla="*/ 86963 w 117538"/>
                <a:gd name="connsiteY337" fmla="*/ 50578 h 67246"/>
                <a:gd name="connsiteX338" fmla="*/ 86678 w 117538"/>
                <a:gd name="connsiteY338" fmla="*/ 51245 h 67246"/>
                <a:gd name="connsiteX339" fmla="*/ 86296 w 117538"/>
                <a:gd name="connsiteY339" fmla="*/ 51530 h 67246"/>
                <a:gd name="connsiteX340" fmla="*/ 84677 w 117538"/>
                <a:gd name="connsiteY340" fmla="*/ 51530 h 67246"/>
                <a:gd name="connsiteX341" fmla="*/ 83725 w 117538"/>
                <a:gd name="connsiteY341" fmla="*/ 51245 h 67246"/>
                <a:gd name="connsiteX342" fmla="*/ 83344 w 117538"/>
                <a:gd name="connsiteY342" fmla="*/ 51530 h 67246"/>
                <a:gd name="connsiteX343" fmla="*/ 83058 w 117538"/>
                <a:gd name="connsiteY343" fmla="*/ 51530 h 67246"/>
                <a:gd name="connsiteX344" fmla="*/ 80772 w 117538"/>
                <a:gd name="connsiteY344" fmla="*/ 50197 h 67246"/>
                <a:gd name="connsiteX345" fmla="*/ 80772 w 117538"/>
                <a:gd name="connsiteY345" fmla="*/ 49911 h 67246"/>
                <a:gd name="connsiteX346" fmla="*/ 81058 w 117538"/>
                <a:gd name="connsiteY346" fmla="*/ 49911 h 67246"/>
                <a:gd name="connsiteX347" fmla="*/ 81439 w 117538"/>
                <a:gd name="connsiteY347" fmla="*/ 49244 h 67246"/>
                <a:gd name="connsiteX348" fmla="*/ 81725 w 117538"/>
                <a:gd name="connsiteY348" fmla="*/ 48863 h 67246"/>
                <a:gd name="connsiteX349" fmla="*/ 81058 w 117538"/>
                <a:gd name="connsiteY349" fmla="*/ 47625 h 67246"/>
                <a:gd name="connsiteX350" fmla="*/ 81058 w 117538"/>
                <a:gd name="connsiteY350" fmla="*/ 47244 h 67246"/>
                <a:gd name="connsiteX351" fmla="*/ 80391 w 117538"/>
                <a:gd name="connsiteY351" fmla="*/ 47244 h 67246"/>
                <a:gd name="connsiteX352" fmla="*/ 80391 w 117538"/>
                <a:gd name="connsiteY352" fmla="*/ 48577 h 67246"/>
                <a:gd name="connsiteX353" fmla="*/ 79153 w 117538"/>
                <a:gd name="connsiteY353" fmla="*/ 48577 h 67246"/>
                <a:gd name="connsiteX354" fmla="*/ 78772 w 117538"/>
                <a:gd name="connsiteY354" fmla="*/ 49530 h 67246"/>
                <a:gd name="connsiteX355" fmla="*/ 77819 w 117538"/>
                <a:gd name="connsiteY355" fmla="*/ 49244 h 67246"/>
                <a:gd name="connsiteX356" fmla="*/ 77438 w 117538"/>
                <a:gd name="connsiteY356" fmla="*/ 48863 h 67246"/>
                <a:gd name="connsiteX357" fmla="*/ 76486 w 117538"/>
                <a:gd name="connsiteY357" fmla="*/ 48863 h 67246"/>
                <a:gd name="connsiteX358" fmla="*/ 76200 w 117538"/>
                <a:gd name="connsiteY358" fmla="*/ 49244 h 67246"/>
                <a:gd name="connsiteX359" fmla="*/ 76200 w 117538"/>
                <a:gd name="connsiteY359" fmla="*/ 48863 h 67246"/>
                <a:gd name="connsiteX360" fmla="*/ 73533 w 117538"/>
                <a:gd name="connsiteY360" fmla="*/ 48863 h 67246"/>
                <a:gd name="connsiteX361" fmla="*/ 73533 w 117538"/>
                <a:gd name="connsiteY361" fmla="*/ 49244 h 67246"/>
                <a:gd name="connsiteX362" fmla="*/ 73247 w 117538"/>
                <a:gd name="connsiteY362" fmla="*/ 49244 h 67246"/>
                <a:gd name="connsiteX363" fmla="*/ 72866 w 117538"/>
                <a:gd name="connsiteY363" fmla="*/ 49530 h 67246"/>
                <a:gd name="connsiteX364" fmla="*/ 72580 w 117538"/>
                <a:gd name="connsiteY364" fmla="*/ 49244 h 67246"/>
                <a:gd name="connsiteX365" fmla="*/ 71914 w 117538"/>
                <a:gd name="connsiteY365" fmla="*/ 49530 h 67246"/>
                <a:gd name="connsiteX366" fmla="*/ 71533 w 117538"/>
                <a:gd name="connsiteY366" fmla="*/ 49244 h 67246"/>
                <a:gd name="connsiteX367" fmla="*/ 70580 w 117538"/>
                <a:gd name="connsiteY367" fmla="*/ 49244 h 67246"/>
                <a:gd name="connsiteX368" fmla="*/ 70961 w 117538"/>
                <a:gd name="connsiteY368" fmla="*/ 49911 h 67246"/>
                <a:gd name="connsiteX369" fmla="*/ 71247 w 117538"/>
                <a:gd name="connsiteY369" fmla="*/ 50197 h 67246"/>
                <a:gd name="connsiteX370" fmla="*/ 70961 w 117538"/>
                <a:gd name="connsiteY370" fmla="*/ 50578 h 67246"/>
                <a:gd name="connsiteX371" fmla="*/ 71247 w 117538"/>
                <a:gd name="connsiteY371" fmla="*/ 50864 h 67246"/>
                <a:gd name="connsiteX372" fmla="*/ 71247 w 117538"/>
                <a:gd name="connsiteY372" fmla="*/ 51245 h 67246"/>
                <a:gd name="connsiteX373" fmla="*/ 71533 w 117538"/>
                <a:gd name="connsiteY373" fmla="*/ 51530 h 67246"/>
                <a:gd name="connsiteX374" fmla="*/ 71247 w 117538"/>
                <a:gd name="connsiteY374" fmla="*/ 51530 h 67246"/>
                <a:gd name="connsiteX375" fmla="*/ 71533 w 117538"/>
                <a:gd name="connsiteY375" fmla="*/ 51816 h 67246"/>
                <a:gd name="connsiteX376" fmla="*/ 71533 w 117538"/>
                <a:gd name="connsiteY376" fmla="*/ 52197 h 67246"/>
                <a:gd name="connsiteX377" fmla="*/ 72200 w 117538"/>
                <a:gd name="connsiteY377" fmla="*/ 52483 h 67246"/>
                <a:gd name="connsiteX378" fmla="*/ 72200 w 117538"/>
                <a:gd name="connsiteY378" fmla="*/ 53816 h 67246"/>
                <a:gd name="connsiteX379" fmla="*/ 72580 w 117538"/>
                <a:gd name="connsiteY379" fmla="*/ 53816 h 67246"/>
                <a:gd name="connsiteX380" fmla="*/ 72200 w 117538"/>
                <a:gd name="connsiteY380" fmla="*/ 54197 h 67246"/>
                <a:gd name="connsiteX381" fmla="*/ 72580 w 117538"/>
                <a:gd name="connsiteY381" fmla="*/ 54197 h 67246"/>
                <a:gd name="connsiteX382" fmla="*/ 72580 w 117538"/>
                <a:gd name="connsiteY382" fmla="*/ 54483 h 67246"/>
                <a:gd name="connsiteX383" fmla="*/ 72866 w 117538"/>
                <a:gd name="connsiteY383" fmla="*/ 54769 h 67246"/>
                <a:gd name="connsiteX384" fmla="*/ 72866 w 117538"/>
                <a:gd name="connsiteY384" fmla="*/ 55150 h 67246"/>
                <a:gd name="connsiteX385" fmla="*/ 73247 w 117538"/>
                <a:gd name="connsiteY385" fmla="*/ 55150 h 67246"/>
                <a:gd name="connsiteX386" fmla="*/ 73247 w 117538"/>
                <a:gd name="connsiteY386" fmla="*/ 56102 h 67246"/>
                <a:gd name="connsiteX387" fmla="*/ 73533 w 117538"/>
                <a:gd name="connsiteY387" fmla="*/ 56483 h 67246"/>
                <a:gd name="connsiteX388" fmla="*/ 73914 w 117538"/>
                <a:gd name="connsiteY388" fmla="*/ 57721 h 67246"/>
                <a:gd name="connsiteX389" fmla="*/ 73247 w 117538"/>
                <a:gd name="connsiteY389" fmla="*/ 57721 h 67246"/>
                <a:gd name="connsiteX390" fmla="*/ 73247 w 117538"/>
                <a:gd name="connsiteY390" fmla="*/ 59055 h 67246"/>
                <a:gd name="connsiteX391" fmla="*/ 72866 w 117538"/>
                <a:gd name="connsiteY391" fmla="*/ 60389 h 67246"/>
                <a:gd name="connsiteX392" fmla="*/ 72580 w 117538"/>
                <a:gd name="connsiteY392" fmla="*/ 60674 h 67246"/>
                <a:gd name="connsiteX393" fmla="*/ 72200 w 117538"/>
                <a:gd name="connsiteY393" fmla="*/ 60674 h 67246"/>
                <a:gd name="connsiteX394" fmla="*/ 71914 w 117538"/>
                <a:gd name="connsiteY394" fmla="*/ 61055 h 67246"/>
                <a:gd name="connsiteX395" fmla="*/ 71533 w 117538"/>
                <a:gd name="connsiteY395" fmla="*/ 60389 h 67246"/>
                <a:gd name="connsiteX396" fmla="*/ 70295 w 117538"/>
                <a:gd name="connsiteY396" fmla="*/ 60103 h 67246"/>
                <a:gd name="connsiteX397" fmla="*/ 69247 w 117538"/>
                <a:gd name="connsiteY397" fmla="*/ 60103 h 67246"/>
                <a:gd name="connsiteX398" fmla="*/ 68008 w 117538"/>
                <a:gd name="connsiteY398" fmla="*/ 59722 h 67246"/>
                <a:gd name="connsiteX399" fmla="*/ 65342 w 117538"/>
                <a:gd name="connsiteY399" fmla="*/ 59722 h 67246"/>
                <a:gd name="connsiteX400" fmla="*/ 63722 w 117538"/>
                <a:gd name="connsiteY400" fmla="*/ 60389 h 67246"/>
                <a:gd name="connsiteX401" fmla="*/ 60770 w 117538"/>
                <a:gd name="connsiteY401" fmla="*/ 60389 h 67246"/>
                <a:gd name="connsiteX402" fmla="*/ 60388 w 117538"/>
                <a:gd name="connsiteY402" fmla="*/ 60103 h 67246"/>
                <a:gd name="connsiteX403" fmla="*/ 60388 w 117538"/>
                <a:gd name="connsiteY403" fmla="*/ 59722 h 67246"/>
                <a:gd name="connsiteX404" fmla="*/ 60103 w 117538"/>
                <a:gd name="connsiteY404" fmla="*/ 60389 h 67246"/>
                <a:gd name="connsiteX405" fmla="*/ 56102 w 117538"/>
                <a:gd name="connsiteY405" fmla="*/ 60389 h 67246"/>
                <a:gd name="connsiteX406" fmla="*/ 56102 w 117538"/>
                <a:gd name="connsiteY406" fmla="*/ 60103 h 67246"/>
                <a:gd name="connsiteX407" fmla="*/ 55817 w 117538"/>
                <a:gd name="connsiteY407" fmla="*/ 60103 h 67246"/>
                <a:gd name="connsiteX408" fmla="*/ 55150 w 117538"/>
                <a:gd name="connsiteY408" fmla="*/ 59722 h 67246"/>
                <a:gd name="connsiteX409" fmla="*/ 53530 w 117538"/>
                <a:gd name="connsiteY409" fmla="*/ 59436 h 67246"/>
                <a:gd name="connsiteX410" fmla="*/ 50578 w 117538"/>
                <a:gd name="connsiteY410" fmla="*/ 59436 h 67246"/>
                <a:gd name="connsiteX411" fmla="*/ 50578 w 117538"/>
                <a:gd name="connsiteY411" fmla="*/ 58102 h 67246"/>
                <a:gd name="connsiteX412" fmla="*/ 49911 w 117538"/>
                <a:gd name="connsiteY412" fmla="*/ 57436 h 67246"/>
                <a:gd name="connsiteX413" fmla="*/ 48578 w 117538"/>
                <a:gd name="connsiteY413" fmla="*/ 57436 h 67246"/>
                <a:gd name="connsiteX414" fmla="*/ 47244 w 117538"/>
                <a:gd name="connsiteY414" fmla="*/ 57721 h 67246"/>
                <a:gd name="connsiteX415" fmla="*/ 45625 w 117538"/>
                <a:gd name="connsiteY415" fmla="*/ 57150 h 67246"/>
                <a:gd name="connsiteX416" fmla="*/ 43720 w 117538"/>
                <a:gd name="connsiteY416" fmla="*/ 57150 h 67246"/>
                <a:gd name="connsiteX417" fmla="*/ 42672 w 117538"/>
                <a:gd name="connsiteY417" fmla="*/ 56769 h 67246"/>
                <a:gd name="connsiteX418" fmla="*/ 41720 w 117538"/>
                <a:gd name="connsiteY418" fmla="*/ 56102 h 67246"/>
                <a:gd name="connsiteX419" fmla="*/ 41053 w 117538"/>
                <a:gd name="connsiteY419" fmla="*/ 55817 h 67246"/>
                <a:gd name="connsiteX420" fmla="*/ 40386 w 117538"/>
                <a:gd name="connsiteY420" fmla="*/ 55817 h 67246"/>
                <a:gd name="connsiteX421" fmla="*/ 40100 w 117538"/>
                <a:gd name="connsiteY421" fmla="*/ 55436 h 67246"/>
                <a:gd name="connsiteX422" fmla="*/ 40100 w 117538"/>
                <a:gd name="connsiteY422" fmla="*/ 55817 h 67246"/>
                <a:gd name="connsiteX423" fmla="*/ 39433 w 117538"/>
                <a:gd name="connsiteY423" fmla="*/ 55436 h 67246"/>
                <a:gd name="connsiteX424" fmla="*/ 39433 w 117538"/>
                <a:gd name="connsiteY424" fmla="*/ 56102 h 67246"/>
                <a:gd name="connsiteX425" fmla="*/ 38767 w 117538"/>
                <a:gd name="connsiteY425" fmla="*/ 56483 h 67246"/>
                <a:gd name="connsiteX426" fmla="*/ 38386 w 117538"/>
                <a:gd name="connsiteY426" fmla="*/ 56483 h 67246"/>
                <a:gd name="connsiteX427" fmla="*/ 38386 w 117538"/>
                <a:gd name="connsiteY427" fmla="*/ 57721 h 67246"/>
                <a:gd name="connsiteX428" fmla="*/ 37814 w 117538"/>
                <a:gd name="connsiteY428" fmla="*/ 58102 h 67246"/>
                <a:gd name="connsiteX429" fmla="*/ 38100 w 117538"/>
                <a:gd name="connsiteY429" fmla="*/ 58388 h 67246"/>
                <a:gd name="connsiteX430" fmla="*/ 38100 w 117538"/>
                <a:gd name="connsiteY430" fmla="*/ 59055 h 67246"/>
                <a:gd name="connsiteX431" fmla="*/ 37147 w 117538"/>
                <a:gd name="connsiteY431" fmla="*/ 59722 h 67246"/>
                <a:gd name="connsiteX432" fmla="*/ 37147 w 117538"/>
                <a:gd name="connsiteY432" fmla="*/ 60103 h 67246"/>
                <a:gd name="connsiteX433" fmla="*/ 35814 w 117538"/>
                <a:gd name="connsiteY433" fmla="*/ 60389 h 67246"/>
                <a:gd name="connsiteX434" fmla="*/ 36481 w 117538"/>
                <a:gd name="connsiteY434" fmla="*/ 61722 h 67246"/>
                <a:gd name="connsiteX435" fmla="*/ 36100 w 117538"/>
                <a:gd name="connsiteY435" fmla="*/ 62389 h 67246"/>
                <a:gd name="connsiteX436" fmla="*/ 35433 w 117538"/>
                <a:gd name="connsiteY436" fmla="*/ 62008 h 67246"/>
                <a:gd name="connsiteX437" fmla="*/ 34480 w 117538"/>
                <a:gd name="connsiteY437" fmla="*/ 62008 h 67246"/>
                <a:gd name="connsiteX438" fmla="*/ 33814 w 117538"/>
                <a:gd name="connsiteY438" fmla="*/ 62389 h 67246"/>
                <a:gd name="connsiteX439" fmla="*/ 34195 w 117538"/>
                <a:gd name="connsiteY439" fmla="*/ 62675 h 67246"/>
                <a:gd name="connsiteX440" fmla="*/ 33814 w 117538"/>
                <a:gd name="connsiteY440" fmla="*/ 63056 h 67246"/>
                <a:gd name="connsiteX441" fmla="*/ 32861 w 117538"/>
                <a:gd name="connsiteY441" fmla="*/ 63627 h 67246"/>
                <a:gd name="connsiteX442" fmla="*/ 32480 w 117538"/>
                <a:gd name="connsiteY442" fmla="*/ 63627 h 67246"/>
                <a:gd name="connsiteX443" fmla="*/ 32195 w 117538"/>
                <a:gd name="connsiteY443" fmla="*/ 64008 h 67246"/>
                <a:gd name="connsiteX444" fmla="*/ 28575 w 117538"/>
                <a:gd name="connsiteY444" fmla="*/ 64008 h 67246"/>
                <a:gd name="connsiteX445" fmla="*/ 27622 w 117538"/>
                <a:gd name="connsiteY445" fmla="*/ 64294 h 67246"/>
                <a:gd name="connsiteX446" fmla="*/ 26956 w 117538"/>
                <a:gd name="connsiteY446" fmla="*/ 65627 h 67246"/>
                <a:gd name="connsiteX447" fmla="*/ 26289 w 117538"/>
                <a:gd name="connsiteY447" fmla="*/ 67247 h 67246"/>
                <a:gd name="connsiteX448" fmla="*/ 26003 w 117538"/>
                <a:gd name="connsiteY448" fmla="*/ 66961 h 67246"/>
                <a:gd name="connsiteX449" fmla="*/ 25337 w 117538"/>
                <a:gd name="connsiteY449" fmla="*/ 66008 h 67246"/>
                <a:gd name="connsiteX450" fmla="*/ 23050 w 117538"/>
                <a:gd name="connsiteY450" fmla="*/ 66008 h 67246"/>
                <a:gd name="connsiteX451" fmla="*/ 22003 w 117538"/>
                <a:gd name="connsiteY451" fmla="*/ 66580 h 67246"/>
                <a:gd name="connsiteX452" fmla="*/ 21050 w 117538"/>
                <a:gd name="connsiteY452" fmla="*/ 65627 h 67246"/>
                <a:gd name="connsiteX453" fmla="*/ 20098 w 117538"/>
                <a:gd name="connsiteY453" fmla="*/ 65627 h 67246"/>
                <a:gd name="connsiteX454" fmla="*/ 18764 w 117538"/>
                <a:gd name="connsiteY454" fmla="*/ 64961 h 67246"/>
                <a:gd name="connsiteX455" fmla="*/ 18383 w 117538"/>
                <a:gd name="connsiteY455" fmla="*/ 64294 h 67246"/>
                <a:gd name="connsiteX456" fmla="*/ 18097 w 117538"/>
                <a:gd name="connsiteY456" fmla="*/ 64675 h 67246"/>
                <a:gd name="connsiteX457" fmla="*/ 18097 w 117538"/>
                <a:gd name="connsiteY457" fmla="*/ 64961 h 67246"/>
                <a:gd name="connsiteX458" fmla="*/ 17717 w 117538"/>
                <a:gd name="connsiteY458" fmla="*/ 65342 h 67246"/>
                <a:gd name="connsiteX459" fmla="*/ 17145 w 117538"/>
                <a:gd name="connsiteY459" fmla="*/ 64675 h 67246"/>
                <a:gd name="connsiteX460" fmla="*/ 16097 w 117538"/>
                <a:gd name="connsiteY460" fmla="*/ 64294 h 67246"/>
                <a:gd name="connsiteX461" fmla="*/ 15145 w 117538"/>
                <a:gd name="connsiteY461" fmla="*/ 64294 h 67246"/>
                <a:gd name="connsiteX462" fmla="*/ 14478 w 117538"/>
                <a:gd name="connsiteY462" fmla="*/ 64675 h 67246"/>
                <a:gd name="connsiteX463" fmla="*/ 13811 w 117538"/>
                <a:gd name="connsiteY463" fmla="*/ 65342 h 67246"/>
                <a:gd name="connsiteX464" fmla="*/ 12478 w 117538"/>
                <a:gd name="connsiteY464" fmla="*/ 65342 h 67246"/>
                <a:gd name="connsiteX465" fmla="*/ 12478 w 117538"/>
                <a:gd name="connsiteY465" fmla="*/ 65627 h 67246"/>
                <a:gd name="connsiteX466" fmla="*/ 11811 w 117538"/>
                <a:gd name="connsiteY466" fmla="*/ 66294 h 67246"/>
                <a:gd name="connsiteX467" fmla="*/ 11239 w 117538"/>
                <a:gd name="connsiteY467" fmla="*/ 66294 h 67246"/>
                <a:gd name="connsiteX468" fmla="*/ 10573 w 117538"/>
                <a:gd name="connsiteY468" fmla="*/ 66008 h 67246"/>
                <a:gd name="connsiteX469" fmla="*/ 10192 w 117538"/>
                <a:gd name="connsiteY469" fmla="*/ 66008 h 67246"/>
                <a:gd name="connsiteX470" fmla="*/ 9525 w 117538"/>
                <a:gd name="connsiteY470" fmla="*/ 65627 h 67246"/>
                <a:gd name="connsiteX471" fmla="*/ 9239 w 117538"/>
                <a:gd name="connsiteY471" fmla="*/ 65342 h 67246"/>
                <a:gd name="connsiteX472" fmla="*/ 8858 w 117538"/>
                <a:gd name="connsiteY472" fmla="*/ 65342 h 67246"/>
                <a:gd name="connsiteX473" fmla="*/ 8572 w 117538"/>
                <a:gd name="connsiteY473" fmla="*/ 64675 h 67246"/>
                <a:gd name="connsiteX474" fmla="*/ 7906 w 117538"/>
                <a:gd name="connsiteY474" fmla="*/ 64294 h 67246"/>
                <a:gd name="connsiteX475" fmla="*/ 8858 w 117538"/>
                <a:gd name="connsiteY475" fmla="*/ 64008 h 67246"/>
                <a:gd name="connsiteX476" fmla="*/ 9525 w 117538"/>
                <a:gd name="connsiteY476" fmla="*/ 62389 h 67246"/>
                <a:gd name="connsiteX477" fmla="*/ 10573 w 117538"/>
                <a:gd name="connsiteY477" fmla="*/ 61341 h 67246"/>
                <a:gd name="connsiteX478" fmla="*/ 9906 w 117538"/>
                <a:gd name="connsiteY478" fmla="*/ 60674 h 67246"/>
                <a:gd name="connsiteX479" fmla="*/ 9239 w 117538"/>
                <a:gd name="connsiteY479" fmla="*/ 60674 h 67246"/>
                <a:gd name="connsiteX480" fmla="*/ 8572 w 117538"/>
                <a:gd name="connsiteY480" fmla="*/ 60389 h 67246"/>
                <a:gd name="connsiteX481" fmla="*/ 9239 w 117538"/>
                <a:gd name="connsiteY481" fmla="*/ 59055 h 67246"/>
                <a:gd name="connsiteX482" fmla="*/ 9525 w 117538"/>
                <a:gd name="connsiteY482" fmla="*/ 58769 h 67246"/>
                <a:gd name="connsiteX483" fmla="*/ 8858 w 117538"/>
                <a:gd name="connsiteY483" fmla="*/ 57721 h 67246"/>
                <a:gd name="connsiteX484" fmla="*/ 8572 w 117538"/>
                <a:gd name="connsiteY484" fmla="*/ 57436 h 67246"/>
                <a:gd name="connsiteX485" fmla="*/ 8572 w 117538"/>
                <a:gd name="connsiteY485" fmla="*/ 56769 h 67246"/>
                <a:gd name="connsiteX486" fmla="*/ 8287 w 117538"/>
                <a:gd name="connsiteY486" fmla="*/ 56769 h 67246"/>
                <a:gd name="connsiteX487" fmla="*/ 8287 w 117538"/>
                <a:gd name="connsiteY487" fmla="*/ 56483 h 67246"/>
                <a:gd name="connsiteX488" fmla="*/ 7906 w 117538"/>
                <a:gd name="connsiteY488" fmla="*/ 56483 h 67246"/>
                <a:gd name="connsiteX489" fmla="*/ 7906 w 117538"/>
                <a:gd name="connsiteY489" fmla="*/ 56102 h 67246"/>
                <a:gd name="connsiteX490" fmla="*/ 7620 w 117538"/>
                <a:gd name="connsiteY490" fmla="*/ 55436 h 67246"/>
                <a:gd name="connsiteX491" fmla="*/ 8287 w 117538"/>
                <a:gd name="connsiteY491" fmla="*/ 54769 h 67246"/>
                <a:gd name="connsiteX492" fmla="*/ 8572 w 117538"/>
                <a:gd name="connsiteY492" fmla="*/ 54197 h 67246"/>
                <a:gd name="connsiteX493" fmla="*/ 9906 w 117538"/>
                <a:gd name="connsiteY493" fmla="*/ 53816 h 67246"/>
                <a:gd name="connsiteX494" fmla="*/ 10192 w 117538"/>
                <a:gd name="connsiteY494" fmla="*/ 54197 h 67246"/>
                <a:gd name="connsiteX495" fmla="*/ 10192 w 117538"/>
                <a:gd name="connsiteY495" fmla="*/ 53150 h 67246"/>
                <a:gd name="connsiteX496" fmla="*/ 11239 w 117538"/>
                <a:gd name="connsiteY496" fmla="*/ 52864 h 67246"/>
                <a:gd name="connsiteX497" fmla="*/ 11239 w 117538"/>
                <a:gd name="connsiteY497" fmla="*/ 52197 h 67246"/>
                <a:gd name="connsiteX498" fmla="*/ 10573 w 117538"/>
                <a:gd name="connsiteY498" fmla="*/ 52197 h 67246"/>
                <a:gd name="connsiteX499" fmla="*/ 9525 w 117538"/>
                <a:gd name="connsiteY499" fmla="*/ 51816 h 67246"/>
                <a:gd name="connsiteX500" fmla="*/ 9239 w 117538"/>
                <a:gd name="connsiteY500" fmla="*/ 51816 h 67246"/>
                <a:gd name="connsiteX501" fmla="*/ 9239 w 117538"/>
                <a:gd name="connsiteY501" fmla="*/ 52197 h 67246"/>
                <a:gd name="connsiteX502" fmla="*/ 8287 w 117538"/>
                <a:gd name="connsiteY502" fmla="*/ 52197 h 67246"/>
                <a:gd name="connsiteX503" fmla="*/ 8572 w 117538"/>
                <a:gd name="connsiteY503" fmla="*/ 51816 h 67246"/>
                <a:gd name="connsiteX504" fmla="*/ 8572 w 117538"/>
                <a:gd name="connsiteY504" fmla="*/ 51245 h 67246"/>
                <a:gd name="connsiteX505" fmla="*/ 7239 w 117538"/>
                <a:gd name="connsiteY505" fmla="*/ 51530 h 67246"/>
                <a:gd name="connsiteX506" fmla="*/ 6953 w 117538"/>
                <a:gd name="connsiteY506" fmla="*/ 52197 h 67246"/>
                <a:gd name="connsiteX507" fmla="*/ 6953 w 117538"/>
                <a:gd name="connsiteY507" fmla="*/ 53150 h 67246"/>
                <a:gd name="connsiteX508" fmla="*/ 6572 w 117538"/>
                <a:gd name="connsiteY508" fmla="*/ 53816 h 67246"/>
                <a:gd name="connsiteX509" fmla="*/ 6287 w 117538"/>
                <a:gd name="connsiteY509" fmla="*/ 54197 h 67246"/>
                <a:gd name="connsiteX510" fmla="*/ 5620 w 117538"/>
                <a:gd name="connsiteY510" fmla="*/ 54197 h 67246"/>
                <a:gd name="connsiteX511" fmla="*/ 5334 w 117538"/>
                <a:gd name="connsiteY511" fmla="*/ 54483 h 67246"/>
                <a:gd name="connsiteX512" fmla="*/ 4953 w 117538"/>
                <a:gd name="connsiteY512" fmla="*/ 54197 h 67246"/>
                <a:gd name="connsiteX513" fmla="*/ 4667 w 117538"/>
                <a:gd name="connsiteY513" fmla="*/ 54197 h 67246"/>
                <a:gd name="connsiteX514" fmla="*/ 4667 w 117538"/>
                <a:gd name="connsiteY514" fmla="*/ 53531 h 67246"/>
                <a:gd name="connsiteX515" fmla="*/ 5334 w 117538"/>
                <a:gd name="connsiteY515" fmla="*/ 52864 h 67246"/>
                <a:gd name="connsiteX516" fmla="*/ 4667 w 117538"/>
                <a:gd name="connsiteY516" fmla="*/ 51245 h 67246"/>
                <a:gd name="connsiteX517" fmla="*/ 2667 w 117538"/>
                <a:gd name="connsiteY517" fmla="*/ 47625 h 67246"/>
                <a:gd name="connsiteX518" fmla="*/ 2000 w 117538"/>
                <a:gd name="connsiteY518" fmla="*/ 46958 h 67246"/>
                <a:gd name="connsiteX519" fmla="*/ 1714 w 117538"/>
                <a:gd name="connsiteY519" fmla="*/ 45625 h 67246"/>
                <a:gd name="connsiteX520" fmla="*/ 1048 w 117538"/>
                <a:gd name="connsiteY520" fmla="*/ 45911 h 67246"/>
                <a:gd name="connsiteX521" fmla="*/ 381 w 117538"/>
                <a:gd name="connsiteY521" fmla="*/ 45625 h 67246"/>
                <a:gd name="connsiteX522" fmla="*/ 0 w 117538"/>
                <a:gd name="connsiteY522" fmla="*/ 45244 h 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</a:cxnLst>
              <a:rect l="l" t="t" r="r" b="b"/>
              <a:pathLst>
                <a:path w="117538" h="67246">
                  <a:moveTo>
                    <a:pt x="0" y="45244"/>
                  </a:moveTo>
                  <a:lnTo>
                    <a:pt x="4953" y="41720"/>
                  </a:lnTo>
                  <a:lnTo>
                    <a:pt x="4667" y="41339"/>
                  </a:lnTo>
                  <a:lnTo>
                    <a:pt x="4953" y="41053"/>
                  </a:lnTo>
                  <a:lnTo>
                    <a:pt x="4286" y="40005"/>
                  </a:lnTo>
                  <a:lnTo>
                    <a:pt x="4000" y="38767"/>
                  </a:lnTo>
                  <a:lnTo>
                    <a:pt x="4000" y="38100"/>
                  </a:lnTo>
                  <a:lnTo>
                    <a:pt x="4667" y="37433"/>
                  </a:lnTo>
                  <a:lnTo>
                    <a:pt x="4000" y="36767"/>
                  </a:lnTo>
                  <a:lnTo>
                    <a:pt x="2667" y="37052"/>
                  </a:lnTo>
                  <a:lnTo>
                    <a:pt x="2381" y="36767"/>
                  </a:lnTo>
                  <a:lnTo>
                    <a:pt x="2381" y="36386"/>
                  </a:lnTo>
                  <a:lnTo>
                    <a:pt x="3620" y="36386"/>
                  </a:lnTo>
                  <a:lnTo>
                    <a:pt x="4286" y="36100"/>
                  </a:lnTo>
                  <a:lnTo>
                    <a:pt x="6287" y="38767"/>
                  </a:lnTo>
                  <a:lnTo>
                    <a:pt x="6572" y="40005"/>
                  </a:lnTo>
                  <a:lnTo>
                    <a:pt x="9239" y="39053"/>
                  </a:lnTo>
                  <a:lnTo>
                    <a:pt x="12478" y="37719"/>
                  </a:lnTo>
                  <a:lnTo>
                    <a:pt x="13145" y="37433"/>
                  </a:lnTo>
                  <a:lnTo>
                    <a:pt x="13145" y="36386"/>
                  </a:lnTo>
                  <a:lnTo>
                    <a:pt x="16097" y="36100"/>
                  </a:lnTo>
                  <a:lnTo>
                    <a:pt x="18097" y="35433"/>
                  </a:lnTo>
                  <a:lnTo>
                    <a:pt x="20669" y="35433"/>
                  </a:lnTo>
                  <a:lnTo>
                    <a:pt x="22670" y="35147"/>
                  </a:lnTo>
                  <a:lnTo>
                    <a:pt x="23050" y="33433"/>
                  </a:lnTo>
                  <a:lnTo>
                    <a:pt x="22003" y="33147"/>
                  </a:lnTo>
                  <a:lnTo>
                    <a:pt x="22384" y="31528"/>
                  </a:lnTo>
                  <a:lnTo>
                    <a:pt x="22384" y="31147"/>
                  </a:lnTo>
                  <a:lnTo>
                    <a:pt x="22670" y="27908"/>
                  </a:lnTo>
                  <a:lnTo>
                    <a:pt x="21717" y="27908"/>
                  </a:lnTo>
                  <a:lnTo>
                    <a:pt x="18097" y="29528"/>
                  </a:lnTo>
                  <a:lnTo>
                    <a:pt x="19431" y="25622"/>
                  </a:lnTo>
                  <a:lnTo>
                    <a:pt x="19717" y="25622"/>
                  </a:lnTo>
                  <a:lnTo>
                    <a:pt x="20098" y="25908"/>
                  </a:lnTo>
                  <a:lnTo>
                    <a:pt x="20669" y="25908"/>
                  </a:lnTo>
                  <a:lnTo>
                    <a:pt x="20669" y="26289"/>
                  </a:lnTo>
                  <a:lnTo>
                    <a:pt x="22384" y="26289"/>
                  </a:lnTo>
                  <a:lnTo>
                    <a:pt x="22384" y="26575"/>
                  </a:lnTo>
                  <a:lnTo>
                    <a:pt x="23622" y="26575"/>
                  </a:lnTo>
                  <a:lnTo>
                    <a:pt x="23622" y="26956"/>
                  </a:lnTo>
                  <a:lnTo>
                    <a:pt x="25337" y="26956"/>
                  </a:lnTo>
                  <a:lnTo>
                    <a:pt x="25337" y="27241"/>
                  </a:lnTo>
                  <a:lnTo>
                    <a:pt x="26289" y="27241"/>
                  </a:lnTo>
                  <a:lnTo>
                    <a:pt x="26289" y="27527"/>
                  </a:lnTo>
                  <a:lnTo>
                    <a:pt x="26575" y="27527"/>
                  </a:lnTo>
                  <a:lnTo>
                    <a:pt x="26575" y="27241"/>
                  </a:lnTo>
                  <a:lnTo>
                    <a:pt x="26575" y="27527"/>
                  </a:lnTo>
                  <a:lnTo>
                    <a:pt x="28575" y="27527"/>
                  </a:lnTo>
                  <a:lnTo>
                    <a:pt x="28575" y="27908"/>
                  </a:lnTo>
                  <a:lnTo>
                    <a:pt x="30861" y="27908"/>
                  </a:lnTo>
                  <a:lnTo>
                    <a:pt x="30861" y="28194"/>
                  </a:lnTo>
                  <a:lnTo>
                    <a:pt x="31242" y="28194"/>
                  </a:lnTo>
                  <a:lnTo>
                    <a:pt x="31242" y="27908"/>
                  </a:lnTo>
                  <a:lnTo>
                    <a:pt x="31242" y="28194"/>
                  </a:lnTo>
                  <a:lnTo>
                    <a:pt x="36100" y="28194"/>
                  </a:lnTo>
                  <a:lnTo>
                    <a:pt x="36100" y="27908"/>
                  </a:lnTo>
                  <a:lnTo>
                    <a:pt x="36100" y="28194"/>
                  </a:lnTo>
                  <a:lnTo>
                    <a:pt x="38100" y="28194"/>
                  </a:lnTo>
                  <a:lnTo>
                    <a:pt x="38100" y="27908"/>
                  </a:lnTo>
                  <a:lnTo>
                    <a:pt x="39053" y="27908"/>
                  </a:lnTo>
                  <a:lnTo>
                    <a:pt x="39433" y="27527"/>
                  </a:lnTo>
                  <a:lnTo>
                    <a:pt x="39719" y="27527"/>
                  </a:lnTo>
                  <a:lnTo>
                    <a:pt x="40100" y="27241"/>
                  </a:lnTo>
                  <a:lnTo>
                    <a:pt x="40386" y="27241"/>
                  </a:lnTo>
                  <a:lnTo>
                    <a:pt x="40767" y="26956"/>
                  </a:lnTo>
                  <a:lnTo>
                    <a:pt x="41338" y="26956"/>
                  </a:lnTo>
                  <a:lnTo>
                    <a:pt x="41338" y="26575"/>
                  </a:lnTo>
                  <a:lnTo>
                    <a:pt x="41720" y="26289"/>
                  </a:lnTo>
                  <a:lnTo>
                    <a:pt x="41720" y="25241"/>
                  </a:lnTo>
                  <a:lnTo>
                    <a:pt x="42386" y="25241"/>
                  </a:lnTo>
                  <a:lnTo>
                    <a:pt x="42672" y="24956"/>
                  </a:lnTo>
                  <a:lnTo>
                    <a:pt x="43720" y="24956"/>
                  </a:lnTo>
                  <a:lnTo>
                    <a:pt x="45625" y="24575"/>
                  </a:lnTo>
                  <a:lnTo>
                    <a:pt x="46006" y="24289"/>
                  </a:lnTo>
                  <a:lnTo>
                    <a:pt x="46958" y="24003"/>
                  </a:lnTo>
                  <a:lnTo>
                    <a:pt x="46958" y="23622"/>
                  </a:lnTo>
                  <a:lnTo>
                    <a:pt x="47625" y="23336"/>
                  </a:lnTo>
                  <a:lnTo>
                    <a:pt x="48292" y="22669"/>
                  </a:lnTo>
                  <a:lnTo>
                    <a:pt x="48292" y="22003"/>
                  </a:lnTo>
                  <a:lnTo>
                    <a:pt x="47911" y="22003"/>
                  </a:lnTo>
                  <a:lnTo>
                    <a:pt x="47911" y="21622"/>
                  </a:lnTo>
                  <a:lnTo>
                    <a:pt x="48292" y="22003"/>
                  </a:lnTo>
                  <a:lnTo>
                    <a:pt x="48578" y="21622"/>
                  </a:lnTo>
                  <a:lnTo>
                    <a:pt x="48292" y="21622"/>
                  </a:lnTo>
                  <a:lnTo>
                    <a:pt x="48292" y="21336"/>
                  </a:lnTo>
                  <a:lnTo>
                    <a:pt x="47911" y="21336"/>
                  </a:lnTo>
                  <a:lnTo>
                    <a:pt x="47911" y="21622"/>
                  </a:lnTo>
                  <a:lnTo>
                    <a:pt x="47911" y="21336"/>
                  </a:lnTo>
                  <a:lnTo>
                    <a:pt x="48292" y="21336"/>
                  </a:lnTo>
                  <a:lnTo>
                    <a:pt x="48292" y="21622"/>
                  </a:lnTo>
                  <a:lnTo>
                    <a:pt x="49244" y="21622"/>
                  </a:lnTo>
                  <a:lnTo>
                    <a:pt x="50863" y="21336"/>
                  </a:lnTo>
                  <a:lnTo>
                    <a:pt x="54197" y="20384"/>
                  </a:lnTo>
                  <a:lnTo>
                    <a:pt x="55150" y="19717"/>
                  </a:lnTo>
                  <a:lnTo>
                    <a:pt x="55817" y="19717"/>
                  </a:lnTo>
                  <a:lnTo>
                    <a:pt x="56769" y="19050"/>
                  </a:lnTo>
                  <a:lnTo>
                    <a:pt x="57150" y="19050"/>
                  </a:lnTo>
                  <a:lnTo>
                    <a:pt x="58103" y="18383"/>
                  </a:lnTo>
                  <a:lnTo>
                    <a:pt x="59055" y="18097"/>
                  </a:lnTo>
                  <a:lnTo>
                    <a:pt x="59436" y="18097"/>
                  </a:lnTo>
                  <a:lnTo>
                    <a:pt x="59722" y="17716"/>
                  </a:lnTo>
                  <a:lnTo>
                    <a:pt x="60770" y="17431"/>
                  </a:lnTo>
                  <a:lnTo>
                    <a:pt x="60770" y="17050"/>
                  </a:lnTo>
                  <a:lnTo>
                    <a:pt x="61436" y="16764"/>
                  </a:lnTo>
                  <a:lnTo>
                    <a:pt x="61722" y="16383"/>
                  </a:lnTo>
                  <a:lnTo>
                    <a:pt x="62675" y="15716"/>
                  </a:lnTo>
                  <a:lnTo>
                    <a:pt x="63055" y="15716"/>
                  </a:lnTo>
                  <a:lnTo>
                    <a:pt x="63055" y="15431"/>
                  </a:lnTo>
                  <a:lnTo>
                    <a:pt x="63722" y="15145"/>
                  </a:lnTo>
                  <a:lnTo>
                    <a:pt x="64008" y="14764"/>
                  </a:lnTo>
                  <a:lnTo>
                    <a:pt x="66675" y="13811"/>
                  </a:lnTo>
                  <a:lnTo>
                    <a:pt x="66961" y="13811"/>
                  </a:lnTo>
                  <a:lnTo>
                    <a:pt x="66961" y="13430"/>
                  </a:lnTo>
                  <a:lnTo>
                    <a:pt x="67342" y="13430"/>
                  </a:lnTo>
                  <a:lnTo>
                    <a:pt x="67342" y="13144"/>
                  </a:lnTo>
                  <a:lnTo>
                    <a:pt x="67628" y="13144"/>
                  </a:lnTo>
                  <a:lnTo>
                    <a:pt x="67628" y="12478"/>
                  </a:lnTo>
                  <a:lnTo>
                    <a:pt x="67913" y="12478"/>
                  </a:lnTo>
                  <a:lnTo>
                    <a:pt x="67913" y="12763"/>
                  </a:lnTo>
                  <a:lnTo>
                    <a:pt x="68580" y="12478"/>
                  </a:lnTo>
                  <a:lnTo>
                    <a:pt x="68961" y="12192"/>
                  </a:lnTo>
                  <a:lnTo>
                    <a:pt x="68961" y="11811"/>
                  </a:lnTo>
                  <a:lnTo>
                    <a:pt x="69628" y="11811"/>
                  </a:lnTo>
                  <a:lnTo>
                    <a:pt x="69628" y="11525"/>
                  </a:lnTo>
                  <a:lnTo>
                    <a:pt x="69913" y="11525"/>
                  </a:lnTo>
                  <a:lnTo>
                    <a:pt x="69913" y="11144"/>
                  </a:lnTo>
                  <a:lnTo>
                    <a:pt x="70866" y="10192"/>
                  </a:lnTo>
                  <a:lnTo>
                    <a:pt x="71247" y="9239"/>
                  </a:lnTo>
                  <a:lnTo>
                    <a:pt x="71247" y="8572"/>
                  </a:lnTo>
                  <a:lnTo>
                    <a:pt x="70866" y="8572"/>
                  </a:lnTo>
                  <a:lnTo>
                    <a:pt x="70866" y="8191"/>
                  </a:lnTo>
                  <a:lnTo>
                    <a:pt x="71247" y="7906"/>
                  </a:lnTo>
                  <a:lnTo>
                    <a:pt x="71914" y="7525"/>
                  </a:lnTo>
                  <a:lnTo>
                    <a:pt x="72200" y="7525"/>
                  </a:lnTo>
                  <a:lnTo>
                    <a:pt x="72200" y="7239"/>
                  </a:lnTo>
                  <a:lnTo>
                    <a:pt x="73247" y="6858"/>
                  </a:lnTo>
                  <a:lnTo>
                    <a:pt x="73247" y="6572"/>
                  </a:lnTo>
                  <a:lnTo>
                    <a:pt x="79438" y="4953"/>
                  </a:lnTo>
                  <a:lnTo>
                    <a:pt x="88678" y="2667"/>
                  </a:lnTo>
                  <a:lnTo>
                    <a:pt x="89249" y="2000"/>
                  </a:lnTo>
                  <a:lnTo>
                    <a:pt x="90297" y="2000"/>
                  </a:lnTo>
                  <a:lnTo>
                    <a:pt x="90297" y="2286"/>
                  </a:lnTo>
                  <a:lnTo>
                    <a:pt x="90583" y="3619"/>
                  </a:lnTo>
                  <a:lnTo>
                    <a:pt x="90297" y="4953"/>
                  </a:lnTo>
                  <a:lnTo>
                    <a:pt x="90297" y="5239"/>
                  </a:lnTo>
                  <a:lnTo>
                    <a:pt x="91250" y="6287"/>
                  </a:lnTo>
                  <a:lnTo>
                    <a:pt x="91250" y="6572"/>
                  </a:lnTo>
                  <a:lnTo>
                    <a:pt x="91630" y="6572"/>
                  </a:lnTo>
                  <a:lnTo>
                    <a:pt x="91630" y="6858"/>
                  </a:lnTo>
                  <a:lnTo>
                    <a:pt x="91630" y="6572"/>
                  </a:lnTo>
                  <a:lnTo>
                    <a:pt x="91250" y="6572"/>
                  </a:lnTo>
                  <a:lnTo>
                    <a:pt x="91250" y="5905"/>
                  </a:lnTo>
                  <a:lnTo>
                    <a:pt x="90964" y="5905"/>
                  </a:lnTo>
                  <a:lnTo>
                    <a:pt x="90964" y="5620"/>
                  </a:lnTo>
                  <a:lnTo>
                    <a:pt x="90583" y="5620"/>
                  </a:lnTo>
                  <a:lnTo>
                    <a:pt x="90583" y="2286"/>
                  </a:lnTo>
                  <a:lnTo>
                    <a:pt x="90297" y="2000"/>
                  </a:lnTo>
                  <a:lnTo>
                    <a:pt x="93250" y="2000"/>
                  </a:lnTo>
                  <a:lnTo>
                    <a:pt x="93250" y="1619"/>
                  </a:lnTo>
                  <a:lnTo>
                    <a:pt x="93917" y="952"/>
                  </a:lnTo>
                  <a:lnTo>
                    <a:pt x="93917" y="667"/>
                  </a:lnTo>
                  <a:lnTo>
                    <a:pt x="93917" y="952"/>
                  </a:lnTo>
                  <a:lnTo>
                    <a:pt x="94583" y="952"/>
                  </a:lnTo>
                  <a:lnTo>
                    <a:pt x="94583" y="667"/>
                  </a:lnTo>
                  <a:lnTo>
                    <a:pt x="94869" y="667"/>
                  </a:lnTo>
                  <a:lnTo>
                    <a:pt x="94869" y="381"/>
                  </a:lnTo>
                  <a:lnTo>
                    <a:pt x="95821" y="381"/>
                  </a:lnTo>
                  <a:lnTo>
                    <a:pt x="96488" y="0"/>
                  </a:lnTo>
                  <a:lnTo>
                    <a:pt x="96488" y="381"/>
                  </a:lnTo>
                  <a:lnTo>
                    <a:pt x="96869" y="667"/>
                  </a:lnTo>
                  <a:lnTo>
                    <a:pt x="97536" y="667"/>
                  </a:lnTo>
                  <a:lnTo>
                    <a:pt x="97536" y="952"/>
                  </a:lnTo>
                  <a:lnTo>
                    <a:pt x="98108" y="952"/>
                  </a:lnTo>
                  <a:lnTo>
                    <a:pt x="98774" y="1333"/>
                  </a:lnTo>
                  <a:lnTo>
                    <a:pt x="98774" y="952"/>
                  </a:lnTo>
                  <a:lnTo>
                    <a:pt x="99155" y="952"/>
                  </a:lnTo>
                  <a:lnTo>
                    <a:pt x="100108" y="381"/>
                  </a:lnTo>
                  <a:lnTo>
                    <a:pt x="99822" y="952"/>
                  </a:lnTo>
                  <a:lnTo>
                    <a:pt x="99822" y="2000"/>
                  </a:lnTo>
                  <a:lnTo>
                    <a:pt x="99822" y="1619"/>
                  </a:lnTo>
                  <a:lnTo>
                    <a:pt x="99441" y="1333"/>
                  </a:lnTo>
                  <a:lnTo>
                    <a:pt x="99441" y="2286"/>
                  </a:lnTo>
                  <a:lnTo>
                    <a:pt x="99822" y="2667"/>
                  </a:lnTo>
                  <a:lnTo>
                    <a:pt x="100108" y="2667"/>
                  </a:lnTo>
                  <a:lnTo>
                    <a:pt x="100108" y="2953"/>
                  </a:lnTo>
                  <a:lnTo>
                    <a:pt x="100489" y="3334"/>
                  </a:lnTo>
                  <a:lnTo>
                    <a:pt x="101060" y="3334"/>
                  </a:lnTo>
                  <a:lnTo>
                    <a:pt x="101060" y="3619"/>
                  </a:lnTo>
                  <a:lnTo>
                    <a:pt x="101727" y="3619"/>
                  </a:lnTo>
                  <a:lnTo>
                    <a:pt x="102108" y="3905"/>
                  </a:lnTo>
                  <a:lnTo>
                    <a:pt x="102394" y="3905"/>
                  </a:lnTo>
                  <a:lnTo>
                    <a:pt x="103061" y="4286"/>
                  </a:lnTo>
                  <a:lnTo>
                    <a:pt x="103442" y="4286"/>
                  </a:lnTo>
                  <a:lnTo>
                    <a:pt x="103442" y="4572"/>
                  </a:lnTo>
                  <a:lnTo>
                    <a:pt x="105061" y="4572"/>
                  </a:lnTo>
                  <a:lnTo>
                    <a:pt x="105346" y="4953"/>
                  </a:lnTo>
                  <a:lnTo>
                    <a:pt x="106013" y="4572"/>
                  </a:lnTo>
                  <a:lnTo>
                    <a:pt x="106394" y="4572"/>
                  </a:lnTo>
                  <a:lnTo>
                    <a:pt x="106394" y="4953"/>
                  </a:lnTo>
                  <a:lnTo>
                    <a:pt x="106680" y="4953"/>
                  </a:lnTo>
                  <a:lnTo>
                    <a:pt x="106680" y="4572"/>
                  </a:lnTo>
                  <a:lnTo>
                    <a:pt x="107347" y="4286"/>
                  </a:lnTo>
                  <a:lnTo>
                    <a:pt x="107347" y="3905"/>
                  </a:lnTo>
                  <a:lnTo>
                    <a:pt x="107633" y="3905"/>
                  </a:lnTo>
                  <a:lnTo>
                    <a:pt x="107633" y="4286"/>
                  </a:lnTo>
                  <a:lnTo>
                    <a:pt x="108299" y="4286"/>
                  </a:lnTo>
                  <a:lnTo>
                    <a:pt x="108299" y="4572"/>
                  </a:lnTo>
                  <a:lnTo>
                    <a:pt x="109633" y="4572"/>
                  </a:lnTo>
                  <a:lnTo>
                    <a:pt x="109633" y="4286"/>
                  </a:lnTo>
                  <a:lnTo>
                    <a:pt x="110966" y="3905"/>
                  </a:lnTo>
                  <a:lnTo>
                    <a:pt x="111633" y="3905"/>
                  </a:lnTo>
                  <a:lnTo>
                    <a:pt x="111633" y="3619"/>
                  </a:lnTo>
                  <a:lnTo>
                    <a:pt x="111919" y="3905"/>
                  </a:lnTo>
                  <a:lnTo>
                    <a:pt x="112586" y="3905"/>
                  </a:lnTo>
                  <a:lnTo>
                    <a:pt x="112586" y="3619"/>
                  </a:lnTo>
                  <a:lnTo>
                    <a:pt x="112586" y="3905"/>
                  </a:lnTo>
                  <a:lnTo>
                    <a:pt x="113252" y="3619"/>
                  </a:lnTo>
                  <a:lnTo>
                    <a:pt x="113919" y="3905"/>
                  </a:lnTo>
                  <a:lnTo>
                    <a:pt x="115253" y="3905"/>
                  </a:lnTo>
                  <a:lnTo>
                    <a:pt x="115824" y="4286"/>
                  </a:lnTo>
                  <a:lnTo>
                    <a:pt x="116872" y="4286"/>
                  </a:lnTo>
                  <a:lnTo>
                    <a:pt x="116872" y="5905"/>
                  </a:lnTo>
                  <a:lnTo>
                    <a:pt x="116491" y="6572"/>
                  </a:lnTo>
                  <a:lnTo>
                    <a:pt x="116872" y="8572"/>
                  </a:lnTo>
                  <a:lnTo>
                    <a:pt x="116872" y="9525"/>
                  </a:lnTo>
                  <a:lnTo>
                    <a:pt x="116491" y="10859"/>
                  </a:lnTo>
                  <a:lnTo>
                    <a:pt x="116491" y="12192"/>
                  </a:lnTo>
                  <a:lnTo>
                    <a:pt x="117158" y="12192"/>
                  </a:lnTo>
                  <a:lnTo>
                    <a:pt x="117538" y="12478"/>
                  </a:lnTo>
                  <a:lnTo>
                    <a:pt x="117158" y="12478"/>
                  </a:lnTo>
                  <a:lnTo>
                    <a:pt x="116491" y="13144"/>
                  </a:lnTo>
                  <a:lnTo>
                    <a:pt x="116872" y="13430"/>
                  </a:lnTo>
                  <a:lnTo>
                    <a:pt x="116491" y="13811"/>
                  </a:lnTo>
                  <a:lnTo>
                    <a:pt x="113538" y="15145"/>
                  </a:lnTo>
                  <a:lnTo>
                    <a:pt x="113919" y="16097"/>
                  </a:lnTo>
                  <a:lnTo>
                    <a:pt x="113538" y="16383"/>
                  </a:lnTo>
                  <a:lnTo>
                    <a:pt x="113538" y="17716"/>
                  </a:lnTo>
                  <a:lnTo>
                    <a:pt x="113252" y="17716"/>
                  </a:lnTo>
                  <a:lnTo>
                    <a:pt x="113252" y="18097"/>
                  </a:lnTo>
                  <a:lnTo>
                    <a:pt x="112871" y="18383"/>
                  </a:lnTo>
                  <a:lnTo>
                    <a:pt x="112300" y="18669"/>
                  </a:lnTo>
                  <a:lnTo>
                    <a:pt x="111919" y="19050"/>
                  </a:lnTo>
                  <a:lnTo>
                    <a:pt x="110300" y="20384"/>
                  </a:lnTo>
                  <a:lnTo>
                    <a:pt x="108013" y="20384"/>
                  </a:lnTo>
                  <a:lnTo>
                    <a:pt x="108680" y="20669"/>
                  </a:lnTo>
                  <a:lnTo>
                    <a:pt x="108966" y="21336"/>
                  </a:lnTo>
                  <a:lnTo>
                    <a:pt x="108680" y="22003"/>
                  </a:lnTo>
                  <a:lnTo>
                    <a:pt x="108299" y="22289"/>
                  </a:lnTo>
                  <a:lnTo>
                    <a:pt x="108013" y="24575"/>
                  </a:lnTo>
                  <a:lnTo>
                    <a:pt x="107347" y="25908"/>
                  </a:lnTo>
                  <a:lnTo>
                    <a:pt x="106680" y="26289"/>
                  </a:lnTo>
                  <a:lnTo>
                    <a:pt x="102394" y="27527"/>
                  </a:lnTo>
                  <a:lnTo>
                    <a:pt x="101441" y="27241"/>
                  </a:lnTo>
                  <a:lnTo>
                    <a:pt x="101060" y="27241"/>
                  </a:lnTo>
                  <a:lnTo>
                    <a:pt x="101060" y="26289"/>
                  </a:lnTo>
                  <a:lnTo>
                    <a:pt x="100489" y="26956"/>
                  </a:lnTo>
                  <a:lnTo>
                    <a:pt x="100489" y="27908"/>
                  </a:lnTo>
                  <a:lnTo>
                    <a:pt x="99441" y="29528"/>
                  </a:lnTo>
                  <a:lnTo>
                    <a:pt x="99822" y="30194"/>
                  </a:lnTo>
                  <a:lnTo>
                    <a:pt x="99822" y="30480"/>
                  </a:lnTo>
                  <a:lnTo>
                    <a:pt x="99155" y="30480"/>
                  </a:lnTo>
                  <a:lnTo>
                    <a:pt x="98108" y="30194"/>
                  </a:lnTo>
                  <a:lnTo>
                    <a:pt x="96869" y="29242"/>
                  </a:lnTo>
                  <a:lnTo>
                    <a:pt x="96488" y="28575"/>
                  </a:lnTo>
                  <a:lnTo>
                    <a:pt x="96203" y="26956"/>
                  </a:lnTo>
                  <a:lnTo>
                    <a:pt x="95155" y="27241"/>
                  </a:lnTo>
                  <a:lnTo>
                    <a:pt x="94869" y="27908"/>
                  </a:lnTo>
                  <a:lnTo>
                    <a:pt x="93250" y="27908"/>
                  </a:lnTo>
                  <a:lnTo>
                    <a:pt x="92202" y="28575"/>
                  </a:lnTo>
                  <a:lnTo>
                    <a:pt x="92202" y="28861"/>
                  </a:lnTo>
                  <a:lnTo>
                    <a:pt x="92583" y="29242"/>
                  </a:lnTo>
                  <a:lnTo>
                    <a:pt x="92869" y="29909"/>
                  </a:lnTo>
                  <a:lnTo>
                    <a:pt x="92869" y="30194"/>
                  </a:lnTo>
                  <a:lnTo>
                    <a:pt x="92583" y="30480"/>
                  </a:lnTo>
                  <a:lnTo>
                    <a:pt x="92583" y="31528"/>
                  </a:lnTo>
                  <a:lnTo>
                    <a:pt x="91916" y="32194"/>
                  </a:lnTo>
                  <a:lnTo>
                    <a:pt x="91630" y="32194"/>
                  </a:lnTo>
                  <a:lnTo>
                    <a:pt x="91916" y="32480"/>
                  </a:lnTo>
                  <a:lnTo>
                    <a:pt x="91630" y="32194"/>
                  </a:lnTo>
                  <a:lnTo>
                    <a:pt x="90964" y="32480"/>
                  </a:lnTo>
                  <a:lnTo>
                    <a:pt x="90964" y="33433"/>
                  </a:lnTo>
                  <a:lnTo>
                    <a:pt x="90583" y="33814"/>
                  </a:lnTo>
                  <a:lnTo>
                    <a:pt x="90583" y="34481"/>
                  </a:lnTo>
                  <a:lnTo>
                    <a:pt x="89916" y="34766"/>
                  </a:lnTo>
                  <a:lnTo>
                    <a:pt x="89916" y="35433"/>
                  </a:lnTo>
                  <a:lnTo>
                    <a:pt x="90297" y="35433"/>
                  </a:lnTo>
                  <a:lnTo>
                    <a:pt x="90297" y="35814"/>
                  </a:lnTo>
                  <a:lnTo>
                    <a:pt x="89249" y="36767"/>
                  </a:lnTo>
                  <a:lnTo>
                    <a:pt x="89630" y="38767"/>
                  </a:lnTo>
                  <a:lnTo>
                    <a:pt x="89630" y="39053"/>
                  </a:lnTo>
                  <a:lnTo>
                    <a:pt x="89916" y="39719"/>
                  </a:lnTo>
                  <a:lnTo>
                    <a:pt x="90583" y="40005"/>
                  </a:lnTo>
                  <a:lnTo>
                    <a:pt x="91250" y="40005"/>
                  </a:lnTo>
                  <a:lnTo>
                    <a:pt x="91916" y="41339"/>
                  </a:lnTo>
                  <a:lnTo>
                    <a:pt x="92202" y="42291"/>
                  </a:lnTo>
                  <a:lnTo>
                    <a:pt x="91916" y="42291"/>
                  </a:lnTo>
                  <a:lnTo>
                    <a:pt x="93250" y="42672"/>
                  </a:lnTo>
                  <a:lnTo>
                    <a:pt x="93536" y="43339"/>
                  </a:lnTo>
                  <a:lnTo>
                    <a:pt x="93917" y="44291"/>
                  </a:lnTo>
                  <a:lnTo>
                    <a:pt x="94583" y="44291"/>
                  </a:lnTo>
                  <a:lnTo>
                    <a:pt x="94869" y="44672"/>
                  </a:lnTo>
                  <a:lnTo>
                    <a:pt x="94583" y="44672"/>
                  </a:lnTo>
                  <a:lnTo>
                    <a:pt x="94583" y="44958"/>
                  </a:lnTo>
                  <a:lnTo>
                    <a:pt x="94202" y="44672"/>
                  </a:lnTo>
                  <a:lnTo>
                    <a:pt x="93536" y="44672"/>
                  </a:lnTo>
                  <a:lnTo>
                    <a:pt x="93536" y="44291"/>
                  </a:lnTo>
                  <a:lnTo>
                    <a:pt x="93250" y="44672"/>
                  </a:lnTo>
                  <a:lnTo>
                    <a:pt x="93250" y="44291"/>
                  </a:lnTo>
                  <a:lnTo>
                    <a:pt x="92869" y="44672"/>
                  </a:lnTo>
                  <a:lnTo>
                    <a:pt x="92869" y="44958"/>
                  </a:lnTo>
                  <a:lnTo>
                    <a:pt x="91630" y="44958"/>
                  </a:lnTo>
                  <a:lnTo>
                    <a:pt x="91250" y="44672"/>
                  </a:lnTo>
                  <a:lnTo>
                    <a:pt x="90583" y="44291"/>
                  </a:lnTo>
                  <a:lnTo>
                    <a:pt x="90297" y="44006"/>
                  </a:lnTo>
                  <a:lnTo>
                    <a:pt x="89916" y="44006"/>
                  </a:lnTo>
                  <a:lnTo>
                    <a:pt x="89630" y="43625"/>
                  </a:lnTo>
                  <a:lnTo>
                    <a:pt x="88963" y="43625"/>
                  </a:lnTo>
                  <a:lnTo>
                    <a:pt x="88297" y="42672"/>
                  </a:lnTo>
                  <a:lnTo>
                    <a:pt x="87630" y="42291"/>
                  </a:lnTo>
                  <a:lnTo>
                    <a:pt x="87630" y="42005"/>
                  </a:lnTo>
                  <a:lnTo>
                    <a:pt x="86963" y="42291"/>
                  </a:lnTo>
                  <a:lnTo>
                    <a:pt x="85344" y="42291"/>
                  </a:lnTo>
                  <a:lnTo>
                    <a:pt x="85725" y="42958"/>
                  </a:lnTo>
                  <a:lnTo>
                    <a:pt x="85344" y="43339"/>
                  </a:lnTo>
                  <a:lnTo>
                    <a:pt x="85725" y="43625"/>
                  </a:lnTo>
                  <a:lnTo>
                    <a:pt x="85725" y="44291"/>
                  </a:lnTo>
                  <a:lnTo>
                    <a:pt x="84677" y="43625"/>
                  </a:lnTo>
                  <a:lnTo>
                    <a:pt x="84392" y="44006"/>
                  </a:lnTo>
                  <a:lnTo>
                    <a:pt x="84392" y="44291"/>
                  </a:lnTo>
                  <a:lnTo>
                    <a:pt x="85058" y="44672"/>
                  </a:lnTo>
                  <a:lnTo>
                    <a:pt x="85344" y="44958"/>
                  </a:lnTo>
                  <a:lnTo>
                    <a:pt x="85725" y="44958"/>
                  </a:lnTo>
                  <a:lnTo>
                    <a:pt x="85344" y="47244"/>
                  </a:lnTo>
                  <a:lnTo>
                    <a:pt x="85344" y="47625"/>
                  </a:lnTo>
                  <a:lnTo>
                    <a:pt x="85725" y="47911"/>
                  </a:lnTo>
                  <a:lnTo>
                    <a:pt x="85725" y="48577"/>
                  </a:lnTo>
                  <a:lnTo>
                    <a:pt x="86678" y="49530"/>
                  </a:lnTo>
                  <a:lnTo>
                    <a:pt x="86963" y="50578"/>
                  </a:lnTo>
                  <a:lnTo>
                    <a:pt x="86678" y="51245"/>
                  </a:lnTo>
                  <a:lnTo>
                    <a:pt x="86296" y="51530"/>
                  </a:lnTo>
                  <a:lnTo>
                    <a:pt x="84677" y="51530"/>
                  </a:lnTo>
                  <a:lnTo>
                    <a:pt x="83725" y="51245"/>
                  </a:lnTo>
                  <a:lnTo>
                    <a:pt x="83344" y="51530"/>
                  </a:lnTo>
                  <a:lnTo>
                    <a:pt x="83058" y="51530"/>
                  </a:lnTo>
                  <a:lnTo>
                    <a:pt x="80772" y="50197"/>
                  </a:lnTo>
                  <a:lnTo>
                    <a:pt x="80772" y="49911"/>
                  </a:lnTo>
                  <a:lnTo>
                    <a:pt x="81058" y="49911"/>
                  </a:lnTo>
                  <a:lnTo>
                    <a:pt x="81439" y="49244"/>
                  </a:lnTo>
                  <a:lnTo>
                    <a:pt x="81725" y="48863"/>
                  </a:lnTo>
                  <a:lnTo>
                    <a:pt x="81058" y="47625"/>
                  </a:lnTo>
                  <a:lnTo>
                    <a:pt x="81058" y="47244"/>
                  </a:lnTo>
                  <a:lnTo>
                    <a:pt x="80391" y="47244"/>
                  </a:lnTo>
                  <a:lnTo>
                    <a:pt x="80391" y="48577"/>
                  </a:lnTo>
                  <a:lnTo>
                    <a:pt x="79153" y="48577"/>
                  </a:lnTo>
                  <a:lnTo>
                    <a:pt x="78772" y="49530"/>
                  </a:lnTo>
                  <a:lnTo>
                    <a:pt x="77819" y="49244"/>
                  </a:lnTo>
                  <a:lnTo>
                    <a:pt x="77438" y="48863"/>
                  </a:lnTo>
                  <a:lnTo>
                    <a:pt x="76486" y="48863"/>
                  </a:lnTo>
                  <a:lnTo>
                    <a:pt x="76200" y="49244"/>
                  </a:lnTo>
                  <a:lnTo>
                    <a:pt x="76200" y="48863"/>
                  </a:lnTo>
                  <a:lnTo>
                    <a:pt x="73533" y="48863"/>
                  </a:lnTo>
                  <a:lnTo>
                    <a:pt x="73533" y="49244"/>
                  </a:lnTo>
                  <a:lnTo>
                    <a:pt x="73247" y="49244"/>
                  </a:lnTo>
                  <a:lnTo>
                    <a:pt x="72866" y="49530"/>
                  </a:lnTo>
                  <a:lnTo>
                    <a:pt x="72580" y="49244"/>
                  </a:lnTo>
                  <a:lnTo>
                    <a:pt x="71914" y="49530"/>
                  </a:lnTo>
                  <a:lnTo>
                    <a:pt x="71533" y="49244"/>
                  </a:lnTo>
                  <a:lnTo>
                    <a:pt x="70580" y="49244"/>
                  </a:lnTo>
                  <a:lnTo>
                    <a:pt x="70961" y="49911"/>
                  </a:lnTo>
                  <a:lnTo>
                    <a:pt x="71247" y="50197"/>
                  </a:lnTo>
                  <a:lnTo>
                    <a:pt x="70961" y="50578"/>
                  </a:lnTo>
                  <a:lnTo>
                    <a:pt x="71247" y="50864"/>
                  </a:lnTo>
                  <a:lnTo>
                    <a:pt x="71247" y="51245"/>
                  </a:lnTo>
                  <a:lnTo>
                    <a:pt x="71533" y="51530"/>
                  </a:lnTo>
                  <a:lnTo>
                    <a:pt x="71247" y="51530"/>
                  </a:lnTo>
                  <a:lnTo>
                    <a:pt x="71533" y="51816"/>
                  </a:lnTo>
                  <a:lnTo>
                    <a:pt x="71533" y="52197"/>
                  </a:lnTo>
                  <a:lnTo>
                    <a:pt x="72200" y="52483"/>
                  </a:lnTo>
                  <a:lnTo>
                    <a:pt x="72200" y="53816"/>
                  </a:lnTo>
                  <a:lnTo>
                    <a:pt x="72580" y="53816"/>
                  </a:lnTo>
                  <a:lnTo>
                    <a:pt x="72200" y="54197"/>
                  </a:lnTo>
                  <a:lnTo>
                    <a:pt x="72580" y="54197"/>
                  </a:lnTo>
                  <a:lnTo>
                    <a:pt x="72580" y="54483"/>
                  </a:lnTo>
                  <a:lnTo>
                    <a:pt x="72866" y="54769"/>
                  </a:lnTo>
                  <a:lnTo>
                    <a:pt x="72866" y="55150"/>
                  </a:lnTo>
                  <a:lnTo>
                    <a:pt x="73247" y="55150"/>
                  </a:lnTo>
                  <a:lnTo>
                    <a:pt x="73247" y="56102"/>
                  </a:lnTo>
                  <a:lnTo>
                    <a:pt x="73533" y="56483"/>
                  </a:lnTo>
                  <a:lnTo>
                    <a:pt x="73914" y="57721"/>
                  </a:lnTo>
                  <a:lnTo>
                    <a:pt x="73247" y="57721"/>
                  </a:lnTo>
                  <a:lnTo>
                    <a:pt x="73247" y="59055"/>
                  </a:lnTo>
                  <a:lnTo>
                    <a:pt x="72866" y="60389"/>
                  </a:lnTo>
                  <a:lnTo>
                    <a:pt x="72580" y="60674"/>
                  </a:lnTo>
                  <a:lnTo>
                    <a:pt x="72200" y="60674"/>
                  </a:lnTo>
                  <a:lnTo>
                    <a:pt x="71914" y="61055"/>
                  </a:lnTo>
                  <a:lnTo>
                    <a:pt x="71533" y="60389"/>
                  </a:lnTo>
                  <a:lnTo>
                    <a:pt x="70295" y="60103"/>
                  </a:lnTo>
                  <a:lnTo>
                    <a:pt x="69247" y="60103"/>
                  </a:lnTo>
                  <a:lnTo>
                    <a:pt x="68008" y="59722"/>
                  </a:lnTo>
                  <a:lnTo>
                    <a:pt x="65342" y="59722"/>
                  </a:lnTo>
                  <a:lnTo>
                    <a:pt x="63722" y="60389"/>
                  </a:lnTo>
                  <a:lnTo>
                    <a:pt x="60770" y="60389"/>
                  </a:lnTo>
                  <a:lnTo>
                    <a:pt x="60388" y="60103"/>
                  </a:lnTo>
                  <a:lnTo>
                    <a:pt x="60388" y="59722"/>
                  </a:lnTo>
                  <a:lnTo>
                    <a:pt x="60103" y="60389"/>
                  </a:lnTo>
                  <a:lnTo>
                    <a:pt x="56102" y="60389"/>
                  </a:lnTo>
                  <a:lnTo>
                    <a:pt x="56102" y="60103"/>
                  </a:lnTo>
                  <a:lnTo>
                    <a:pt x="55817" y="60103"/>
                  </a:lnTo>
                  <a:lnTo>
                    <a:pt x="55150" y="59722"/>
                  </a:lnTo>
                  <a:lnTo>
                    <a:pt x="53530" y="59436"/>
                  </a:lnTo>
                  <a:lnTo>
                    <a:pt x="50578" y="59436"/>
                  </a:lnTo>
                  <a:lnTo>
                    <a:pt x="50578" y="58102"/>
                  </a:lnTo>
                  <a:lnTo>
                    <a:pt x="49911" y="57436"/>
                  </a:lnTo>
                  <a:lnTo>
                    <a:pt x="48578" y="57436"/>
                  </a:lnTo>
                  <a:lnTo>
                    <a:pt x="47244" y="57721"/>
                  </a:lnTo>
                  <a:lnTo>
                    <a:pt x="45625" y="57150"/>
                  </a:lnTo>
                  <a:lnTo>
                    <a:pt x="43720" y="57150"/>
                  </a:lnTo>
                  <a:lnTo>
                    <a:pt x="42672" y="56769"/>
                  </a:lnTo>
                  <a:lnTo>
                    <a:pt x="41720" y="56102"/>
                  </a:lnTo>
                  <a:lnTo>
                    <a:pt x="41053" y="55817"/>
                  </a:lnTo>
                  <a:lnTo>
                    <a:pt x="40386" y="55817"/>
                  </a:lnTo>
                  <a:lnTo>
                    <a:pt x="40100" y="55436"/>
                  </a:lnTo>
                  <a:lnTo>
                    <a:pt x="40100" y="55817"/>
                  </a:lnTo>
                  <a:lnTo>
                    <a:pt x="39433" y="55436"/>
                  </a:lnTo>
                  <a:lnTo>
                    <a:pt x="39433" y="56102"/>
                  </a:lnTo>
                  <a:lnTo>
                    <a:pt x="38767" y="56483"/>
                  </a:lnTo>
                  <a:lnTo>
                    <a:pt x="38386" y="56483"/>
                  </a:lnTo>
                  <a:lnTo>
                    <a:pt x="38386" y="57721"/>
                  </a:lnTo>
                  <a:lnTo>
                    <a:pt x="37814" y="58102"/>
                  </a:lnTo>
                  <a:lnTo>
                    <a:pt x="38100" y="58388"/>
                  </a:lnTo>
                  <a:lnTo>
                    <a:pt x="38100" y="59055"/>
                  </a:lnTo>
                  <a:lnTo>
                    <a:pt x="37147" y="59722"/>
                  </a:lnTo>
                  <a:lnTo>
                    <a:pt x="37147" y="60103"/>
                  </a:lnTo>
                  <a:lnTo>
                    <a:pt x="35814" y="60389"/>
                  </a:lnTo>
                  <a:lnTo>
                    <a:pt x="36481" y="61722"/>
                  </a:lnTo>
                  <a:lnTo>
                    <a:pt x="36100" y="62389"/>
                  </a:lnTo>
                  <a:lnTo>
                    <a:pt x="35433" y="62008"/>
                  </a:lnTo>
                  <a:lnTo>
                    <a:pt x="34480" y="62008"/>
                  </a:lnTo>
                  <a:lnTo>
                    <a:pt x="33814" y="62389"/>
                  </a:lnTo>
                  <a:lnTo>
                    <a:pt x="34195" y="62675"/>
                  </a:lnTo>
                  <a:lnTo>
                    <a:pt x="33814" y="63056"/>
                  </a:lnTo>
                  <a:lnTo>
                    <a:pt x="32861" y="63627"/>
                  </a:lnTo>
                  <a:lnTo>
                    <a:pt x="32480" y="63627"/>
                  </a:lnTo>
                  <a:lnTo>
                    <a:pt x="32195" y="64008"/>
                  </a:lnTo>
                  <a:lnTo>
                    <a:pt x="28575" y="64008"/>
                  </a:lnTo>
                  <a:lnTo>
                    <a:pt x="27622" y="64294"/>
                  </a:lnTo>
                  <a:lnTo>
                    <a:pt x="26956" y="65627"/>
                  </a:lnTo>
                  <a:lnTo>
                    <a:pt x="26289" y="67247"/>
                  </a:lnTo>
                  <a:lnTo>
                    <a:pt x="26003" y="66961"/>
                  </a:lnTo>
                  <a:lnTo>
                    <a:pt x="25337" y="66008"/>
                  </a:lnTo>
                  <a:lnTo>
                    <a:pt x="23050" y="66008"/>
                  </a:lnTo>
                  <a:lnTo>
                    <a:pt x="22003" y="66580"/>
                  </a:lnTo>
                  <a:lnTo>
                    <a:pt x="21050" y="65627"/>
                  </a:lnTo>
                  <a:lnTo>
                    <a:pt x="20098" y="65627"/>
                  </a:lnTo>
                  <a:lnTo>
                    <a:pt x="18764" y="64961"/>
                  </a:lnTo>
                  <a:lnTo>
                    <a:pt x="18383" y="64294"/>
                  </a:lnTo>
                  <a:lnTo>
                    <a:pt x="18097" y="64675"/>
                  </a:lnTo>
                  <a:lnTo>
                    <a:pt x="18097" y="64961"/>
                  </a:lnTo>
                  <a:lnTo>
                    <a:pt x="17717" y="65342"/>
                  </a:lnTo>
                  <a:lnTo>
                    <a:pt x="17145" y="64675"/>
                  </a:lnTo>
                  <a:lnTo>
                    <a:pt x="16097" y="64294"/>
                  </a:lnTo>
                  <a:lnTo>
                    <a:pt x="15145" y="64294"/>
                  </a:lnTo>
                  <a:lnTo>
                    <a:pt x="14478" y="64675"/>
                  </a:lnTo>
                  <a:lnTo>
                    <a:pt x="13811" y="65342"/>
                  </a:lnTo>
                  <a:lnTo>
                    <a:pt x="12478" y="65342"/>
                  </a:lnTo>
                  <a:lnTo>
                    <a:pt x="12478" y="65627"/>
                  </a:lnTo>
                  <a:lnTo>
                    <a:pt x="11811" y="66294"/>
                  </a:lnTo>
                  <a:lnTo>
                    <a:pt x="11239" y="66294"/>
                  </a:lnTo>
                  <a:lnTo>
                    <a:pt x="10573" y="66008"/>
                  </a:lnTo>
                  <a:lnTo>
                    <a:pt x="10192" y="66008"/>
                  </a:lnTo>
                  <a:lnTo>
                    <a:pt x="9525" y="65627"/>
                  </a:lnTo>
                  <a:lnTo>
                    <a:pt x="9239" y="65342"/>
                  </a:lnTo>
                  <a:lnTo>
                    <a:pt x="8858" y="65342"/>
                  </a:lnTo>
                  <a:lnTo>
                    <a:pt x="8572" y="64675"/>
                  </a:lnTo>
                  <a:lnTo>
                    <a:pt x="7906" y="64294"/>
                  </a:lnTo>
                  <a:lnTo>
                    <a:pt x="8858" y="64008"/>
                  </a:lnTo>
                  <a:lnTo>
                    <a:pt x="9525" y="62389"/>
                  </a:lnTo>
                  <a:lnTo>
                    <a:pt x="10573" y="61341"/>
                  </a:lnTo>
                  <a:lnTo>
                    <a:pt x="9906" y="60674"/>
                  </a:lnTo>
                  <a:lnTo>
                    <a:pt x="9239" y="60674"/>
                  </a:lnTo>
                  <a:lnTo>
                    <a:pt x="8572" y="60389"/>
                  </a:lnTo>
                  <a:lnTo>
                    <a:pt x="9239" y="59055"/>
                  </a:lnTo>
                  <a:lnTo>
                    <a:pt x="9525" y="58769"/>
                  </a:lnTo>
                  <a:lnTo>
                    <a:pt x="8858" y="57721"/>
                  </a:lnTo>
                  <a:lnTo>
                    <a:pt x="8572" y="57436"/>
                  </a:lnTo>
                  <a:lnTo>
                    <a:pt x="8572" y="56769"/>
                  </a:lnTo>
                  <a:lnTo>
                    <a:pt x="8287" y="56769"/>
                  </a:lnTo>
                  <a:lnTo>
                    <a:pt x="8287" y="56483"/>
                  </a:lnTo>
                  <a:lnTo>
                    <a:pt x="7906" y="56483"/>
                  </a:lnTo>
                  <a:lnTo>
                    <a:pt x="7906" y="56102"/>
                  </a:lnTo>
                  <a:lnTo>
                    <a:pt x="7620" y="55436"/>
                  </a:lnTo>
                  <a:lnTo>
                    <a:pt x="8287" y="54769"/>
                  </a:lnTo>
                  <a:lnTo>
                    <a:pt x="8572" y="54197"/>
                  </a:lnTo>
                  <a:lnTo>
                    <a:pt x="9906" y="53816"/>
                  </a:lnTo>
                  <a:lnTo>
                    <a:pt x="10192" y="54197"/>
                  </a:lnTo>
                  <a:lnTo>
                    <a:pt x="10192" y="53150"/>
                  </a:lnTo>
                  <a:lnTo>
                    <a:pt x="11239" y="52864"/>
                  </a:lnTo>
                  <a:lnTo>
                    <a:pt x="11239" y="52197"/>
                  </a:lnTo>
                  <a:lnTo>
                    <a:pt x="10573" y="52197"/>
                  </a:lnTo>
                  <a:lnTo>
                    <a:pt x="9525" y="51816"/>
                  </a:lnTo>
                  <a:lnTo>
                    <a:pt x="9239" y="51816"/>
                  </a:lnTo>
                  <a:lnTo>
                    <a:pt x="9239" y="52197"/>
                  </a:lnTo>
                  <a:lnTo>
                    <a:pt x="8287" y="52197"/>
                  </a:lnTo>
                  <a:lnTo>
                    <a:pt x="8572" y="51816"/>
                  </a:lnTo>
                  <a:lnTo>
                    <a:pt x="8572" y="51245"/>
                  </a:lnTo>
                  <a:lnTo>
                    <a:pt x="7239" y="51530"/>
                  </a:lnTo>
                  <a:lnTo>
                    <a:pt x="6953" y="52197"/>
                  </a:lnTo>
                  <a:lnTo>
                    <a:pt x="6953" y="53150"/>
                  </a:lnTo>
                  <a:lnTo>
                    <a:pt x="6572" y="53816"/>
                  </a:lnTo>
                  <a:lnTo>
                    <a:pt x="6287" y="54197"/>
                  </a:lnTo>
                  <a:lnTo>
                    <a:pt x="5620" y="54197"/>
                  </a:lnTo>
                  <a:lnTo>
                    <a:pt x="5334" y="54483"/>
                  </a:lnTo>
                  <a:lnTo>
                    <a:pt x="4953" y="54197"/>
                  </a:lnTo>
                  <a:lnTo>
                    <a:pt x="4667" y="54197"/>
                  </a:lnTo>
                  <a:lnTo>
                    <a:pt x="4667" y="53531"/>
                  </a:lnTo>
                  <a:lnTo>
                    <a:pt x="5334" y="52864"/>
                  </a:lnTo>
                  <a:lnTo>
                    <a:pt x="4667" y="51245"/>
                  </a:lnTo>
                  <a:lnTo>
                    <a:pt x="2667" y="47625"/>
                  </a:lnTo>
                  <a:lnTo>
                    <a:pt x="2000" y="46958"/>
                  </a:lnTo>
                  <a:lnTo>
                    <a:pt x="1714" y="45625"/>
                  </a:lnTo>
                  <a:lnTo>
                    <a:pt x="1048" y="45911"/>
                  </a:lnTo>
                  <a:lnTo>
                    <a:pt x="381" y="45625"/>
                  </a:lnTo>
                  <a:lnTo>
                    <a:pt x="0" y="4524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3B29F24F-D5B0-173F-13C3-A27EC690AADC}"/>
                </a:ext>
              </a:extLst>
            </p:cNvPr>
            <p:cNvSpPr/>
            <p:nvPr/>
          </p:nvSpPr>
          <p:spPr>
            <a:xfrm>
              <a:off x="1619867" y="3798918"/>
              <a:ext cx="148304" cy="125348"/>
            </a:xfrm>
            <a:custGeom>
              <a:avLst/>
              <a:gdLst>
                <a:gd name="connsiteX0" fmla="*/ 137541 w 148304"/>
                <a:gd name="connsiteY0" fmla="*/ 17050 h 125348"/>
                <a:gd name="connsiteX1" fmla="*/ 136874 w 148304"/>
                <a:gd name="connsiteY1" fmla="*/ 17431 h 125348"/>
                <a:gd name="connsiteX2" fmla="*/ 136874 w 148304"/>
                <a:gd name="connsiteY2" fmla="*/ 18669 h 125348"/>
                <a:gd name="connsiteX3" fmla="*/ 136493 w 148304"/>
                <a:gd name="connsiteY3" fmla="*/ 19050 h 125348"/>
                <a:gd name="connsiteX4" fmla="*/ 136208 w 148304"/>
                <a:gd name="connsiteY4" fmla="*/ 19050 h 125348"/>
                <a:gd name="connsiteX5" fmla="*/ 135255 w 148304"/>
                <a:gd name="connsiteY5" fmla="*/ 18669 h 125348"/>
                <a:gd name="connsiteX6" fmla="*/ 134874 w 148304"/>
                <a:gd name="connsiteY6" fmla="*/ 18669 h 125348"/>
                <a:gd name="connsiteX7" fmla="*/ 135255 w 148304"/>
                <a:gd name="connsiteY7" fmla="*/ 19717 h 125348"/>
                <a:gd name="connsiteX8" fmla="*/ 134588 w 148304"/>
                <a:gd name="connsiteY8" fmla="*/ 20002 h 125348"/>
                <a:gd name="connsiteX9" fmla="*/ 134588 w 148304"/>
                <a:gd name="connsiteY9" fmla="*/ 20955 h 125348"/>
                <a:gd name="connsiteX10" fmla="*/ 133921 w 148304"/>
                <a:gd name="connsiteY10" fmla="*/ 22289 h 125348"/>
                <a:gd name="connsiteX11" fmla="*/ 133255 w 148304"/>
                <a:gd name="connsiteY11" fmla="*/ 22670 h 125348"/>
                <a:gd name="connsiteX12" fmla="*/ 132969 w 148304"/>
                <a:gd name="connsiteY12" fmla="*/ 23622 h 125348"/>
                <a:gd name="connsiteX13" fmla="*/ 132302 w 148304"/>
                <a:gd name="connsiteY13" fmla="*/ 22670 h 125348"/>
                <a:gd name="connsiteX14" fmla="*/ 131254 w 148304"/>
                <a:gd name="connsiteY14" fmla="*/ 22955 h 125348"/>
                <a:gd name="connsiteX15" fmla="*/ 130969 w 148304"/>
                <a:gd name="connsiteY15" fmla="*/ 23622 h 125348"/>
                <a:gd name="connsiteX16" fmla="*/ 130588 w 148304"/>
                <a:gd name="connsiteY16" fmla="*/ 23622 h 125348"/>
                <a:gd name="connsiteX17" fmla="*/ 130302 w 148304"/>
                <a:gd name="connsiteY17" fmla="*/ 24289 h 125348"/>
                <a:gd name="connsiteX18" fmla="*/ 130016 w 148304"/>
                <a:gd name="connsiteY18" fmla="*/ 24575 h 125348"/>
                <a:gd name="connsiteX19" fmla="*/ 128302 w 148304"/>
                <a:gd name="connsiteY19" fmla="*/ 24289 h 125348"/>
                <a:gd name="connsiteX20" fmla="*/ 128016 w 148304"/>
                <a:gd name="connsiteY20" fmla="*/ 24955 h 125348"/>
                <a:gd name="connsiteX21" fmla="*/ 128016 w 148304"/>
                <a:gd name="connsiteY21" fmla="*/ 25622 h 125348"/>
                <a:gd name="connsiteX22" fmla="*/ 127063 w 148304"/>
                <a:gd name="connsiteY22" fmla="*/ 25908 h 125348"/>
                <a:gd name="connsiteX23" fmla="*/ 127063 w 148304"/>
                <a:gd name="connsiteY23" fmla="*/ 26289 h 125348"/>
                <a:gd name="connsiteX24" fmla="*/ 126016 w 148304"/>
                <a:gd name="connsiteY24" fmla="*/ 26289 h 125348"/>
                <a:gd name="connsiteX25" fmla="*/ 125730 w 148304"/>
                <a:gd name="connsiteY25" fmla="*/ 26575 h 125348"/>
                <a:gd name="connsiteX26" fmla="*/ 125730 w 148304"/>
                <a:gd name="connsiteY26" fmla="*/ 26860 h 125348"/>
                <a:gd name="connsiteX27" fmla="*/ 124396 w 148304"/>
                <a:gd name="connsiteY27" fmla="*/ 26860 h 125348"/>
                <a:gd name="connsiteX28" fmla="*/ 124396 w 148304"/>
                <a:gd name="connsiteY28" fmla="*/ 27241 h 125348"/>
                <a:gd name="connsiteX29" fmla="*/ 124111 w 148304"/>
                <a:gd name="connsiteY29" fmla="*/ 27908 h 125348"/>
                <a:gd name="connsiteX30" fmla="*/ 123444 w 148304"/>
                <a:gd name="connsiteY30" fmla="*/ 27527 h 125348"/>
                <a:gd name="connsiteX31" fmla="*/ 123063 w 148304"/>
                <a:gd name="connsiteY31" fmla="*/ 27908 h 125348"/>
                <a:gd name="connsiteX32" fmla="*/ 122777 w 148304"/>
                <a:gd name="connsiteY32" fmla="*/ 28575 h 125348"/>
                <a:gd name="connsiteX33" fmla="*/ 122777 w 148304"/>
                <a:gd name="connsiteY33" fmla="*/ 28861 h 125348"/>
                <a:gd name="connsiteX34" fmla="*/ 122111 w 148304"/>
                <a:gd name="connsiteY34" fmla="*/ 28575 h 125348"/>
                <a:gd name="connsiteX35" fmla="*/ 121729 w 148304"/>
                <a:gd name="connsiteY35" fmla="*/ 29527 h 125348"/>
                <a:gd name="connsiteX36" fmla="*/ 121444 w 148304"/>
                <a:gd name="connsiteY36" fmla="*/ 30194 h 125348"/>
                <a:gd name="connsiteX37" fmla="*/ 121158 w 148304"/>
                <a:gd name="connsiteY37" fmla="*/ 30194 h 125348"/>
                <a:gd name="connsiteX38" fmla="*/ 121158 w 148304"/>
                <a:gd name="connsiteY38" fmla="*/ 30480 h 125348"/>
                <a:gd name="connsiteX39" fmla="*/ 120777 w 148304"/>
                <a:gd name="connsiteY39" fmla="*/ 30480 h 125348"/>
                <a:gd name="connsiteX40" fmla="*/ 120777 w 148304"/>
                <a:gd name="connsiteY40" fmla="*/ 31147 h 125348"/>
                <a:gd name="connsiteX41" fmla="*/ 121158 w 148304"/>
                <a:gd name="connsiteY41" fmla="*/ 31528 h 125348"/>
                <a:gd name="connsiteX42" fmla="*/ 120777 w 148304"/>
                <a:gd name="connsiteY42" fmla="*/ 33147 h 125348"/>
                <a:gd name="connsiteX43" fmla="*/ 121444 w 148304"/>
                <a:gd name="connsiteY43" fmla="*/ 33814 h 125348"/>
                <a:gd name="connsiteX44" fmla="*/ 121158 w 148304"/>
                <a:gd name="connsiteY44" fmla="*/ 34100 h 125348"/>
                <a:gd name="connsiteX45" fmla="*/ 121158 w 148304"/>
                <a:gd name="connsiteY45" fmla="*/ 35147 h 125348"/>
                <a:gd name="connsiteX46" fmla="*/ 121444 w 148304"/>
                <a:gd name="connsiteY46" fmla="*/ 35433 h 125348"/>
                <a:gd name="connsiteX47" fmla="*/ 121729 w 148304"/>
                <a:gd name="connsiteY47" fmla="*/ 36100 h 125348"/>
                <a:gd name="connsiteX48" fmla="*/ 121729 w 148304"/>
                <a:gd name="connsiteY48" fmla="*/ 36385 h 125348"/>
                <a:gd name="connsiteX49" fmla="*/ 121158 w 148304"/>
                <a:gd name="connsiteY49" fmla="*/ 36766 h 125348"/>
                <a:gd name="connsiteX50" fmla="*/ 121444 w 148304"/>
                <a:gd name="connsiteY50" fmla="*/ 37433 h 125348"/>
                <a:gd name="connsiteX51" fmla="*/ 121729 w 148304"/>
                <a:gd name="connsiteY51" fmla="*/ 37052 h 125348"/>
                <a:gd name="connsiteX52" fmla="*/ 122111 w 148304"/>
                <a:gd name="connsiteY52" fmla="*/ 37052 h 125348"/>
                <a:gd name="connsiteX53" fmla="*/ 122111 w 148304"/>
                <a:gd name="connsiteY53" fmla="*/ 38100 h 125348"/>
                <a:gd name="connsiteX54" fmla="*/ 121729 w 148304"/>
                <a:gd name="connsiteY54" fmla="*/ 37719 h 125348"/>
                <a:gd name="connsiteX55" fmla="*/ 121729 w 148304"/>
                <a:gd name="connsiteY55" fmla="*/ 38100 h 125348"/>
                <a:gd name="connsiteX56" fmla="*/ 122111 w 148304"/>
                <a:gd name="connsiteY56" fmla="*/ 38386 h 125348"/>
                <a:gd name="connsiteX57" fmla="*/ 122111 w 148304"/>
                <a:gd name="connsiteY57" fmla="*/ 38671 h 125348"/>
                <a:gd name="connsiteX58" fmla="*/ 122396 w 148304"/>
                <a:gd name="connsiteY58" fmla="*/ 39052 h 125348"/>
                <a:gd name="connsiteX59" fmla="*/ 122396 w 148304"/>
                <a:gd name="connsiteY59" fmla="*/ 39338 h 125348"/>
                <a:gd name="connsiteX60" fmla="*/ 122777 w 148304"/>
                <a:gd name="connsiteY60" fmla="*/ 39719 h 125348"/>
                <a:gd name="connsiteX61" fmla="*/ 122777 w 148304"/>
                <a:gd name="connsiteY61" fmla="*/ 40005 h 125348"/>
                <a:gd name="connsiteX62" fmla="*/ 123063 w 148304"/>
                <a:gd name="connsiteY62" fmla="*/ 40005 h 125348"/>
                <a:gd name="connsiteX63" fmla="*/ 123063 w 148304"/>
                <a:gd name="connsiteY63" fmla="*/ 40386 h 125348"/>
                <a:gd name="connsiteX64" fmla="*/ 123444 w 148304"/>
                <a:gd name="connsiteY64" fmla="*/ 40386 h 125348"/>
                <a:gd name="connsiteX65" fmla="*/ 123444 w 148304"/>
                <a:gd name="connsiteY65" fmla="*/ 41053 h 125348"/>
                <a:gd name="connsiteX66" fmla="*/ 123730 w 148304"/>
                <a:gd name="connsiteY66" fmla="*/ 41053 h 125348"/>
                <a:gd name="connsiteX67" fmla="*/ 123730 w 148304"/>
                <a:gd name="connsiteY67" fmla="*/ 41624 h 125348"/>
                <a:gd name="connsiteX68" fmla="*/ 124396 w 148304"/>
                <a:gd name="connsiteY68" fmla="*/ 41624 h 125348"/>
                <a:gd name="connsiteX69" fmla="*/ 124682 w 148304"/>
                <a:gd name="connsiteY69" fmla="*/ 42291 h 125348"/>
                <a:gd name="connsiteX70" fmla="*/ 125730 w 148304"/>
                <a:gd name="connsiteY70" fmla="*/ 44006 h 125348"/>
                <a:gd name="connsiteX71" fmla="*/ 126016 w 148304"/>
                <a:gd name="connsiteY71" fmla="*/ 45625 h 125348"/>
                <a:gd name="connsiteX72" fmla="*/ 127635 w 148304"/>
                <a:gd name="connsiteY72" fmla="*/ 45625 h 125348"/>
                <a:gd name="connsiteX73" fmla="*/ 128302 w 148304"/>
                <a:gd name="connsiteY73" fmla="*/ 46291 h 125348"/>
                <a:gd name="connsiteX74" fmla="*/ 129635 w 148304"/>
                <a:gd name="connsiteY74" fmla="*/ 46291 h 125348"/>
                <a:gd name="connsiteX75" fmla="*/ 129635 w 148304"/>
                <a:gd name="connsiteY75" fmla="*/ 47244 h 125348"/>
                <a:gd name="connsiteX76" fmla="*/ 130588 w 148304"/>
                <a:gd name="connsiteY76" fmla="*/ 46958 h 125348"/>
                <a:gd name="connsiteX77" fmla="*/ 131254 w 148304"/>
                <a:gd name="connsiteY77" fmla="*/ 47911 h 125348"/>
                <a:gd name="connsiteX78" fmla="*/ 130969 w 148304"/>
                <a:gd name="connsiteY78" fmla="*/ 47911 h 125348"/>
                <a:gd name="connsiteX79" fmla="*/ 130302 w 148304"/>
                <a:gd name="connsiteY79" fmla="*/ 48196 h 125348"/>
                <a:gd name="connsiteX80" fmla="*/ 130302 w 148304"/>
                <a:gd name="connsiteY80" fmla="*/ 49911 h 125348"/>
                <a:gd name="connsiteX81" fmla="*/ 129635 w 148304"/>
                <a:gd name="connsiteY81" fmla="*/ 50482 h 125348"/>
                <a:gd name="connsiteX82" fmla="*/ 128302 w 148304"/>
                <a:gd name="connsiteY82" fmla="*/ 51530 h 125348"/>
                <a:gd name="connsiteX83" fmla="*/ 128302 w 148304"/>
                <a:gd name="connsiteY83" fmla="*/ 52483 h 125348"/>
                <a:gd name="connsiteX84" fmla="*/ 128016 w 148304"/>
                <a:gd name="connsiteY84" fmla="*/ 53435 h 125348"/>
                <a:gd name="connsiteX85" fmla="*/ 127349 w 148304"/>
                <a:gd name="connsiteY85" fmla="*/ 53816 h 125348"/>
                <a:gd name="connsiteX86" fmla="*/ 127063 w 148304"/>
                <a:gd name="connsiteY86" fmla="*/ 53816 h 125348"/>
                <a:gd name="connsiteX87" fmla="*/ 124682 w 148304"/>
                <a:gd name="connsiteY87" fmla="*/ 54102 h 125348"/>
                <a:gd name="connsiteX88" fmla="*/ 124111 w 148304"/>
                <a:gd name="connsiteY88" fmla="*/ 55150 h 125348"/>
                <a:gd name="connsiteX89" fmla="*/ 123444 w 148304"/>
                <a:gd name="connsiteY89" fmla="*/ 55817 h 125348"/>
                <a:gd name="connsiteX90" fmla="*/ 123063 w 148304"/>
                <a:gd name="connsiteY90" fmla="*/ 55817 h 125348"/>
                <a:gd name="connsiteX91" fmla="*/ 123063 w 148304"/>
                <a:gd name="connsiteY91" fmla="*/ 56102 h 125348"/>
                <a:gd name="connsiteX92" fmla="*/ 123730 w 148304"/>
                <a:gd name="connsiteY92" fmla="*/ 56102 h 125348"/>
                <a:gd name="connsiteX93" fmla="*/ 124682 w 148304"/>
                <a:gd name="connsiteY93" fmla="*/ 56483 h 125348"/>
                <a:gd name="connsiteX94" fmla="*/ 125063 w 148304"/>
                <a:gd name="connsiteY94" fmla="*/ 57436 h 125348"/>
                <a:gd name="connsiteX95" fmla="*/ 125730 w 148304"/>
                <a:gd name="connsiteY95" fmla="*/ 57436 h 125348"/>
                <a:gd name="connsiteX96" fmla="*/ 126397 w 148304"/>
                <a:gd name="connsiteY96" fmla="*/ 56769 h 125348"/>
                <a:gd name="connsiteX97" fmla="*/ 126683 w 148304"/>
                <a:gd name="connsiteY97" fmla="*/ 56102 h 125348"/>
                <a:gd name="connsiteX98" fmla="*/ 127063 w 148304"/>
                <a:gd name="connsiteY98" fmla="*/ 56102 h 125348"/>
                <a:gd name="connsiteX99" fmla="*/ 127635 w 148304"/>
                <a:gd name="connsiteY99" fmla="*/ 55817 h 125348"/>
                <a:gd name="connsiteX100" fmla="*/ 128302 w 148304"/>
                <a:gd name="connsiteY100" fmla="*/ 55817 h 125348"/>
                <a:gd name="connsiteX101" fmla="*/ 128302 w 148304"/>
                <a:gd name="connsiteY101" fmla="*/ 56388 h 125348"/>
                <a:gd name="connsiteX102" fmla="*/ 128969 w 148304"/>
                <a:gd name="connsiteY102" fmla="*/ 57055 h 125348"/>
                <a:gd name="connsiteX103" fmla="*/ 128969 w 148304"/>
                <a:gd name="connsiteY103" fmla="*/ 56769 h 125348"/>
                <a:gd name="connsiteX104" fmla="*/ 130016 w 148304"/>
                <a:gd name="connsiteY104" fmla="*/ 55817 h 125348"/>
                <a:gd name="connsiteX105" fmla="*/ 130016 w 148304"/>
                <a:gd name="connsiteY105" fmla="*/ 56102 h 125348"/>
                <a:gd name="connsiteX106" fmla="*/ 129635 w 148304"/>
                <a:gd name="connsiteY106" fmla="*/ 56483 h 125348"/>
                <a:gd name="connsiteX107" fmla="*/ 129635 w 148304"/>
                <a:gd name="connsiteY107" fmla="*/ 56769 h 125348"/>
                <a:gd name="connsiteX108" fmla="*/ 130302 w 148304"/>
                <a:gd name="connsiteY108" fmla="*/ 56769 h 125348"/>
                <a:gd name="connsiteX109" fmla="*/ 130588 w 148304"/>
                <a:gd name="connsiteY109" fmla="*/ 56483 h 125348"/>
                <a:gd name="connsiteX110" fmla="*/ 130969 w 148304"/>
                <a:gd name="connsiteY110" fmla="*/ 56769 h 125348"/>
                <a:gd name="connsiteX111" fmla="*/ 131254 w 148304"/>
                <a:gd name="connsiteY111" fmla="*/ 57721 h 125348"/>
                <a:gd name="connsiteX112" fmla="*/ 131921 w 148304"/>
                <a:gd name="connsiteY112" fmla="*/ 58388 h 125348"/>
                <a:gd name="connsiteX113" fmla="*/ 132302 w 148304"/>
                <a:gd name="connsiteY113" fmla="*/ 58103 h 125348"/>
                <a:gd name="connsiteX114" fmla="*/ 132588 w 148304"/>
                <a:gd name="connsiteY114" fmla="*/ 58103 h 125348"/>
                <a:gd name="connsiteX115" fmla="*/ 132302 w 148304"/>
                <a:gd name="connsiteY115" fmla="*/ 57721 h 125348"/>
                <a:gd name="connsiteX116" fmla="*/ 131921 w 148304"/>
                <a:gd name="connsiteY116" fmla="*/ 57055 h 125348"/>
                <a:gd name="connsiteX117" fmla="*/ 131921 w 148304"/>
                <a:gd name="connsiteY117" fmla="*/ 55817 h 125348"/>
                <a:gd name="connsiteX118" fmla="*/ 132969 w 148304"/>
                <a:gd name="connsiteY118" fmla="*/ 56483 h 125348"/>
                <a:gd name="connsiteX119" fmla="*/ 134207 w 148304"/>
                <a:gd name="connsiteY119" fmla="*/ 56483 h 125348"/>
                <a:gd name="connsiteX120" fmla="*/ 134588 w 148304"/>
                <a:gd name="connsiteY120" fmla="*/ 56769 h 125348"/>
                <a:gd name="connsiteX121" fmla="*/ 134207 w 148304"/>
                <a:gd name="connsiteY121" fmla="*/ 58388 h 125348"/>
                <a:gd name="connsiteX122" fmla="*/ 133921 w 148304"/>
                <a:gd name="connsiteY122" fmla="*/ 59436 h 125348"/>
                <a:gd name="connsiteX123" fmla="*/ 133921 w 148304"/>
                <a:gd name="connsiteY123" fmla="*/ 60007 h 125348"/>
                <a:gd name="connsiteX124" fmla="*/ 135922 w 148304"/>
                <a:gd name="connsiteY124" fmla="*/ 59722 h 125348"/>
                <a:gd name="connsiteX125" fmla="*/ 135922 w 148304"/>
                <a:gd name="connsiteY125" fmla="*/ 61341 h 125348"/>
                <a:gd name="connsiteX126" fmla="*/ 134874 w 148304"/>
                <a:gd name="connsiteY126" fmla="*/ 62008 h 125348"/>
                <a:gd name="connsiteX127" fmla="*/ 134874 w 148304"/>
                <a:gd name="connsiteY127" fmla="*/ 62675 h 125348"/>
                <a:gd name="connsiteX128" fmla="*/ 132588 w 148304"/>
                <a:gd name="connsiteY128" fmla="*/ 63341 h 125348"/>
                <a:gd name="connsiteX129" fmla="*/ 132588 w 148304"/>
                <a:gd name="connsiteY129" fmla="*/ 63627 h 125348"/>
                <a:gd name="connsiteX130" fmla="*/ 131636 w 148304"/>
                <a:gd name="connsiteY130" fmla="*/ 64675 h 125348"/>
                <a:gd name="connsiteX131" fmla="*/ 131254 w 148304"/>
                <a:gd name="connsiteY131" fmla="*/ 65913 h 125348"/>
                <a:gd name="connsiteX132" fmla="*/ 130588 w 148304"/>
                <a:gd name="connsiteY132" fmla="*/ 65627 h 125348"/>
                <a:gd name="connsiteX133" fmla="*/ 128683 w 148304"/>
                <a:gd name="connsiteY133" fmla="*/ 64960 h 125348"/>
                <a:gd name="connsiteX134" fmla="*/ 128683 w 148304"/>
                <a:gd name="connsiteY134" fmla="*/ 65342 h 125348"/>
                <a:gd name="connsiteX135" fmla="*/ 126683 w 148304"/>
                <a:gd name="connsiteY135" fmla="*/ 65913 h 125348"/>
                <a:gd name="connsiteX136" fmla="*/ 126397 w 148304"/>
                <a:gd name="connsiteY136" fmla="*/ 66961 h 125348"/>
                <a:gd name="connsiteX137" fmla="*/ 126683 w 148304"/>
                <a:gd name="connsiteY137" fmla="*/ 67628 h 125348"/>
                <a:gd name="connsiteX138" fmla="*/ 127349 w 148304"/>
                <a:gd name="connsiteY138" fmla="*/ 67913 h 125348"/>
                <a:gd name="connsiteX139" fmla="*/ 127635 w 148304"/>
                <a:gd name="connsiteY139" fmla="*/ 67628 h 125348"/>
                <a:gd name="connsiteX140" fmla="*/ 128016 w 148304"/>
                <a:gd name="connsiteY140" fmla="*/ 67628 h 125348"/>
                <a:gd name="connsiteX141" fmla="*/ 128016 w 148304"/>
                <a:gd name="connsiteY141" fmla="*/ 68580 h 125348"/>
                <a:gd name="connsiteX142" fmla="*/ 128683 w 148304"/>
                <a:gd name="connsiteY142" fmla="*/ 68866 h 125348"/>
                <a:gd name="connsiteX143" fmla="*/ 128969 w 148304"/>
                <a:gd name="connsiteY143" fmla="*/ 69247 h 125348"/>
                <a:gd name="connsiteX144" fmla="*/ 128683 w 148304"/>
                <a:gd name="connsiteY144" fmla="*/ 69914 h 125348"/>
                <a:gd name="connsiteX145" fmla="*/ 128683 w 148304"/>
                <a:gd name="connsiteY145" fmla="*/ 70866 h 125348"/>
                <a:gd name="connsiteX146" fmla="*/ 128302 w 148304"/>
                <a:gd name="connsiteY146" fmla="*/ 70866 h 125348"/>
                <a:gd name="connsiteX147" fmla="*/ 128016 w 148304"/>
                <a:gd name="connsiteY147" fmla="*/ 70580 h 125348"/>
                <a:gd name="connsiteX148" fmla="*/ 127635 w 148304"/>
                <a:gd name="connsiteY148" fmla="*/ 70580 h 125348"/>
                <a:gd name="connsiteX149" fmla="*/ 127349 w 148304"/>
                <a:gd name="connsiteY149" fmla="*/ 70199 h 125348"/>
                <a:gd name="connsiteX150" fmla="*/ 126397 w 148304"/>
                <a:gd name="connsiteY150" fmla="*/ 70199 h 125348"/>
                <a:gd name="connsiteX151" fmla="*/ 126397 w 148304"/>
                <a:gd name="connsiteY151" fmla="*/ 70580 h 125348"/>
                <a:gd name="connsiteX152" fmla="*/ 126683 w 148304"/>
                <a:gd name="connsiteY152" fmla="*/ 71818 h 125348"/>
                <a:gd name="connsiteX153" fmla="*/ 127635 w 148304"/>
                <a:gd name="connsiteY153" fmla="*/ 71247 h 125348"/>
                <a:gd name="connsiteX154" fmla="*/ 128016 w 148304"/>
                <a:gd name="connsiteY154" fmla="*/ 71818 h 125348"/>
                <a:gd name="connsiteX155" fmla="*/ 126683 w 148304"/>
                <a:gd name="connsiteY155" fmla="*/ 72866 h 125348"/>
                <a:gd name="connsiteX156" fmla="*/ 128016 w 148304"/>
                <a:gd name="connsiteY156" fmla="*/ 73819 h 125348"/>
                <a:gd name="connsiteX157" fmla="*/ 129350 w 148304"/>
                <a:gd name="connsiteY157" fmla="*/ 75438 h 125348"/>
                <a:gd name="connsiteX158" fmla="*/ 128302 w 148304"/>
                <a:gd name="connsiteY158" fmla="*/ 76486 h 125348"/>
                <a:gd name="connsiteX159" fmla="*/ 128683 w 148304"/>
                <a:gd name="connsiteY159" fmla="*/ 76771 h 125348"/>
                <a:gd name="connsiteX160" fmla="*/ 130302 w 148304"/>
                <a:gd name="connsiteY160" fmla="*/ 76771 h 125348"/>
                <a:gd name="connsiteX161" fmla="*/ 130588 w 148304"/>
                <a:gd name="connsiteY161" fmla="*/ 77153 h 125348"/>
                <a:gd name="connsiteX162" fmla="*/ 130588 w 148304"/>
                <a:gd name="connsiteY162" fmla="*/ 77438 h 125348"/>
                <a:gd name="connsiteX163" fmla="*/ 130969 w 148304"/>
                <a:gd name="connsiteY163" fmla="*/ 77438 h 125348"/>
                <a:gd name="connsiteX164" fmla="*/ 130969 w 148304"/>
                <a:gd name="connsiteY164" fmla="*/ 77724 h 125348"/>
                <a:gd name="connsiteX165" fmla="*/ 131636 w 148304"/>
                <a:gd name="connsiteY165" fmla="*/ 77724 h 125348"/>
                <a:gd name="connsiteX166" fmla="*/ 132302 w 148304"/>
                <a:gd name="connsiteY166" fmla="*/ 77153 h 125348"/>
                <a:gd name="connsiteX167" fmla="*/ 133255 w 148304"/>
                <a:gd name="connsiteY167" fmla="*/ 76771 h 125348"/>
                <a:gd name="connsiteX168" fmla="*/ 134588 w 148304"/>
                <a:gd name="connsiteY168" fmla="*/ 77438 h 125348"/>
                <a:gd name="connsiteX169" fmla="*/ 134874 w 148304"/>
                <a:gd name="connsiteY169" fmla="*/ 77153 h 125348"/>
                <a:gd name="connsiteX170" fmla="*/ 135541 w 148304"/>
                <a:gd name="connsiteY170" fmla="*/ 76771 h 125348"/>
                <a:gd name="connsiteX171" fmla="*/ 136874 w 148304"/>
                <a:gd name="connsiteY171" fmla="*/ 76486 h 125348"/>
                <a:gd name="connsiteX172" fmla="*/ 136493 w 148304"/>
                <a:gd name="connsiteY172" fmla="*/ 77438 h 125348"/>
                <a:gd name="connsiteX173" fmla="*/ 136208 w 148304"/>
                <a:gd name="connsiteY173" fmla="*/ 78105 h 125348"/>
                <a:gd name="connsiteX174" fmla="*/ 136208 w 148304"/>
                <a:gd name="connsiteY174" fmla="*/ 78391 h 125348"/>
                <a:gd name="connsiteX175" fmla="*/ 135922 w 148304"/>
                <a:gd name="connsiteY175" fmla="*/ 79439 h 125348"/>
                <a:gd name="connsiteX176" fmla="*/ 135255 w 148304"/>
                <a:gd name="connsiteY176" fmla="*/ 80391 h 125348"/>
                <a:gd name="connsiteX177" fmla="*/ 135541 w 148304"/>
                <a:gd name="connsiteY177" fmla="*/ 80391 h 125348"/>
                <a:gd name="connsiteX178" fmla="*/ 134874 w 148304"/>
                <a:gd name="connsiteY178" fmla="*/ 81725 h 125348"/>
                <a:gd name="connsiteX179" fmla="*/ 134874 w 148304"/>
                <a:gd name="connsiteY179" fmla="*/ 82391 h 125348"/>
                <a:gd name="connsiteX180" fmla="*/ 135255 w 148304"/>
                <a:gd name="connsiteY180" fmla="*/ 83344 h 125348"/>
                <a:gd name="connsiteX181" fmla="*/ 134874 w 148304"/>
                <a:gd name="connsiteY181" fmla="*/ 84296 h 125348"/>
                <a:gd name="connsiteX182" fmla="*/ 135255 w 148304"/>
                <a:gd name="connsiteY182" fmla="*/ 84677 h 125348"/>
                <a:gd name="connsiteX183" fmla="*/ 135541 w 148304"/>
                <a:gd name="connsiteY183" fmla="*/ 84677 h 125348"/>
                <a:gd name="connsiteX184" fmla="*/ 135922 w 148304"/>
                <a:gd name="connsiteY184" fmla="*/ 85630 h 125348"/>
                <a:gd name="connsiteX185" fmla="*/ 136493 w 148304"/>
                <a:gd name="connsiteY185" fmla="*/ 85630 h 125348"/>
                <a:gd name="connsiteX186" fmla="*/ 136493 w 148304"/>
                <a:gd name="connsiteY186" fmla="*/ 86296 h 125348"/>
                <a:gd name="connsiteX187" fmla="*/ 137160 w 148304"/>
                <a:gd name="connsiteY187" fmla="*/ 86963 h 125348"/>
                <a:gd name="connsiteX188" fmla="*/ 138494 w 148304"/>
                <a:gd name="connsiteY188" fmla="*/ 88964 h 125348"/>
                <a:gd name="connsiteX189" fmla="*/ 138494 w 148304"/>
                <a:gd name="connsiteY189" fmla="*/ 89535 h 125348"/>
                <a:gd name="connsiteX190" fmla="*/ 138875 w 148304"/>
                <a:gd name="connsiteY190" fmla="*/ 89916 h 125348"/>
                <a:gd name="connsiteX191" fmla="*/ 138875 w 148304"/>
                <a:gd name="connsiteY191" fmla="*/ 90202 h 125348"/>
                <a:gd name="connsiteX192" fmla="*/ 139160 w 148304"/>
                <a:gd name="connsiteY192" fmla="*/ 91916 h 125348"/>
                <a:gd name="connsiteX193" fmla="*/ 139827 w 148304"/>
                <a:gd name="connsiteY193" fmla="*/ 91535 h 125348"/>
                <a:gd name="connsiteX194" fmla="*/ 139446 w 148304"/>
                <a:gd name="connsiteY194" fmla="*/ 92202 h 125348"/>
                <a:gd name="connsiteX195" fmla="*/ 139446 w 148304"/>
                <a:gd name="connsiteY195" fmla="*/ 92488 h 125348"/>
                <a:gd name="connsiteX196" fmla="*/ 140779 w 148304"/>
                <a:gd name="connsiteY196" fmla="*/ 92488 h 125348"/>
                <a:gd name="connsiteX197" fmla="*/ 141446 w 148304"/>
                <a:gd name="connsiteY197" fmla="*/ 92869 h 125348"/>
                <a:gd name="connsiteX198" fmla="*/ 140779 w 148304"/>
                <a:gd name="connsiteY198" fmla="*/ 93821 h 125348"/>
                <a:gd name="connsiteX199" fmla="*/ 140113 w 148304"/>
                <a:gd name="connsiteY199" fmla="*/ 94488 h 125348"/>
                <a:gd name="connsiteX200" fmla="*/ 139446 w 148304"/>
                <a:gd name="connsiteY200" fmla="*/ 94869 h 125348"/>
                <a:gd name="connsiteX201" fmla="*/ 139827 w 148304"/>
                <a:gd name="connsiteY201" fmla="*/ 95441 h 125348"/>
                <a:gd name="connsiteX202" fmla="*/ 141161 w 148304"/>
                <a:gd name="connsiteY202" fmla="*/ 94869 h 125348"/>
                <a:gd name="connsiteX203" fmla="*/ 142399 w 148304"/>
                <a:gd name="connsiteY203" fmla="*/ 94869 h 125348"/>
                <a:gd name="connsiteX204" fmla="*/ 143066 w 148304"/>
                <a:gd name="connsiteY204" fmla="*/ 95821 h 125348"/>
                <a:gd name="connsiteX205" fmla="*/ 144113 w 148304"/>
                <a:gd name="connsiteY205" fmla="*/ 96774 h 125348"/>
                <a:gd name="connsiteX206" fmla="*/ 144399 w 148304"/>
                <a:gd name="connsiteY206" fmla="*/ 96774 h 125348"/>
                <a:gd name="connsiteX207" fmla="*/ 144780 w 148304"/>
                <a:gd name="connsiteY207" fmla="*/ 97155 h 125348"/>
                <a:gd name="connsiteX208" fmla="*/ 146018 w 148304"/>
                <a:gd name="connsiteY208" fmla="*/ 97822 h 125348"/>
                <a:gd name="connsiteX209" fmla="*/ 145733 w 148304"/>
                <a:gd name="connsiteY209" fmla="*/ 98393 h 125348"/>
                <a:gd name="connsiteX210" fmla="*/ 146685 w 148304"/>
                <a:gd name="connsiteY210" fmla="*/ 100393 h 125348"/>
                <a:gd name="connsiteX211" fmla="*/ 146399 w 148304"/>
                <a:gd name="connsiteY211" fmla="*/ 101060 h 125348"/>
                <a:gd name="connsiteX212" fmla="*/ 146685 w 148304"/>
                <a:gd name="connsiteY212" fmla="*/ 101060 h 125348"/>
                <a:gd name="connsiteX213" fmla="*/ 148019 w 148304"/>
                <a:gd name="connsiteY213" fmla="*/ 100775 h 125348"/>
                <a:gd name="connsiteX214" fmla="*/ 148304 w 148304"/>
                <a:gd name="connsiteY214" fmla="*/ 101727 h 125348"/>
                <a:gd name="connsiteX215" fmla="*/ 148304 w 148304"/>
                <a:gd name="connsiteY215" fmla="*/ 102679 h 125348"/>
                <a:gd name="connsiteX216" fmla="*/ 148019 w 148304"/>
                <a:gd name="connsiteY216" fmla="*/ 102679 h 125348"/>
                <a:gd name="connsiteX217" fmla="*/ 147733 w 148304"/>
                <a:gd name="connsiteY217" fmla="*/ 103346 h 125348"/>
                <a:gd name="connsiteX218" fmla="*/ 147352 w 148304"/>
                <a:gd name="connsiteY218" fmla="*/ 103727 h 125348"/>
                <a:gd name="connsiteX219" fmla="*/ 147352 w 148304"/>
                <a:gd name="connsiteY219" fmla="*/ 104013 h 125348"/>
                <a:gd name="connsiteX220" fmla="*/ 147066 w 148304"/>
                <a:gd name="connsiteY220" fmla="*/ 104299 h 125348"/>
                <a:gd name="connsiteX221" fmla="*/ 146018 w 148304"/>
                <a:gd name="connsiteY221" fmla="*/ 104966 h 125348"/>
                <a:gd name="connsiteX222" fmla="*/ 146399 w 148304"/>
                <a:gd name="connsiteY222" fmla="*/ 105632 h 125348"/>
                <a:gd name="connsiteX223" fmla="*/ 147066 w 148304"/>
                <a:gd name="connsiteY223" fmla="*/ 106680 h 125348"/>
                <a:gd name="connsiteX224" fmla="*/ 147066 w 148304"/>
                <a:gd name="connsiteY224" fmla="*/ 107632 h 125348"/>
                <a:gd name="connsiteX225" fmla="*/ 147733 w 148304"/>
                <a:gd name="connsiteY225" fmla="*/ 107632 h 125348"/>
                <a:gd name="connsiteX226" fmla="*/ 148019 w 148304"/>
                <a:gd name="connsiteY226" fmla="*/ 107918 h 125348"/>
                <a:gd name="connsiteX227" fmla="*/ 147352 w 148304"/>
                <a:gd name="connsiteY227" fmla="*/ 108299 h 125348"/>
                <a:gd name="connsiteX228" fmla="*/ 147066 w 148304"/>
                <a:gd name="connsiteY228" fmla="*/ 108966 h 125348"/>
                <a:gd name="connsiteX229" fmla="*/ 146399 w 148304"/>
                <a:gd name="connsiteY229" fmla="*/ 109252 h 125348"/>
                <a:gd name="connsiteX230" fmla="*/ 145352 w 148304"/>
                <a:gd name="connsiteY230" fmla="*/ 110204 h 125348"/>
                <a:gd name="connsiteX231" fmla="*/ 146018 w 148304"/>
                <a:gd name="connsiteY231" fmla="*/ 111252 h 125348"/>
                <a:gd name="connsiteX232" fmla="*/ 146685 w 148304"/>
                <a:gd name="connsiteY232" fmla="*/ 111538 h 125348"/>
                <a:gd name="connsiteX233" fmla="*/ 146399 w 148304"/>
                <a:gd name="connsiteY233" fmla="*/ 112871 h 125348"/>
                <a:gd name="connsiteX234" fmla="*/ 146685 w 148304"/>
                <a:gd name="connsiteY234" fmla="*/ 113538 h 125348"/>
                <a:gd name="connsiteX235" fmla="*/ 146685 w 148304"/>
                <a:gd name="connsiteY235" fmla="*/ 113824 h 125348"/>
                <a:gd name="connsiteX236" fmla="*/ 146399 w 148304"/>
                <a:gd name="connsiteY236" fmla="*/ 113824 h 125348"/>
                <a:gd name="connsiteX237" fmla="*/ 146018 w 148304"/>
                <a:gd name="connsiteY237" fmla="*/ 113538 h 125348"/>
                <a:gd name="connsiteX238" fmla="*/ 145066 w 148304"/>
                <a:gd name="connsiteY238" fmla="*/ 113538 h 125348"/>
                <a:gd name="connsiteX239" fmla="*/ 144399 w 148304"/>
                <a:gd name="connsiteY239" fmla="*/ 112871 h 125348"/>
                <a:gd name="connsiteX240" fmla="*/ 144113 w 148304"/>
                <a:gd name="connsiteY240" fmla="*/ 113157 h 125348"/>
                <a:gd name="connsiteX241" fmla="*/ 143446 w 148304"/>
                <a:gd name="connsiteY241" fmla="*/ 112586 h 125348"/>
                <a:gd name="connsiteX242" fmla="*/ 143066 w 148304"/>
                <a:gd name="connsiteY242" fmla="*/ 112871 h 125348"/>
                <a:gd name="connsiteX243" fmla="*/ 143066 w 148304"/>
                <a:gd name="connsiteY243" fmla="*/ 112204 h 125348"/>
                <a:gd name="connsiteX244" fmla="*/ 142113 w 148304"/>
                <a:gd name="connsiteY244" fmla="*/ 111252 h 125348"/>
                <a:gd name="connsiteX245" fmla="*/ 141827 w 148304"/>
                <a:gd name="connsiteY245" fmla="*/ 111538 h 125348"/>
                <a:gd name="connsiteX246" fmla="*/ 141161 w 148304"/>
                <a:gd name="connsiteY246" fmla="*/ 111538 h 125348"/>
                <a:gd name="connsiteX247" fmla="*/ 141161 w 148304"/>
                <a:gd name="connsiteY247" fmla="*/ 110871 h 125348"/>
                <a:gd name="connsiteX248" fmla="*/ 140779 w 148304"/>
                <a:gd name="connsiteY248" fmla="*/ 110585 h 125348"/>
                <a:gd name="connsiteX249" fmla="*/ 141161 w 148304"/>
                <a:gd name="connsiteY249" fmla="*/ 110204 h 125348"/>
                <a:gd name="connsiteX250" fmla="*/ 141161 w 148304"/>
                <a:gd name="connsiteY250" fmla="*/ 109918 h 125348"/>
                <a:gd name="connsiteX251" fmla="*/ 140779 w 148304"/>
                <a:gd name="connsiteY251" fmla="*/ 109918 h 125348"/>
                <a:gd name="connsiteX252" fmla="*/ 140494 w 148304"/>
                <a:gd name="connsiteY252" fmla="*/ 110204 h 125348"/>
                <a:gd name="connsiteX253" fmla="*/ 140113 w 148304"/>
                <a:gd name="connsiteY253" fmla="*/ 110871 h 125348"/>
                <a:gd name="connsiteX254" fmla="*/ 140113 w 148304"/>
                <a:gd name="connsiteY254" fmla="*/ 110204 h 125348"/>
                <a:gd name="connsiteX255" fmla="*/ 139160 w 148304"/>
                <a:gd name="connsiteY255" fmla="*/ 110204 h 125348"/>
                <a:gd name="connsiteX256" fmla="*/ 138875 w 148304"/>
                <a:gd name="connsiteY256" fmla="*/ 109633 h 125348"/>
                <a:gd name="connsiteX257" fmla="*/ 138208 w 148304"/>
                <a:gd name="connsiteY257" fmla="*/ 109918 h 125348"/>
                <a:gd name="connsiteX258" fmla="*/ 137827 w 148304"/>
                <a:gd name="connsiteY258" fmla="*/ 109918 h 125348"/>
                <a:gd name="connsiteX259" fmla="*/ 137827 w 148304"/>
                <a:gd name="connsiteY259" fmla="*/ 109633 h 125348"/>
                <a:gd name="connsiteX260" fmla="*/ 137541 w 148304"/>
                <a:gd name="connsiteY260" fmla="*/ 109252 h 125348"/>
                <a:gd name="connsiteX261" fmla="*/ 137541 w 148304"/>
                <a:gd name="connsiteY261" fmla="*/ 108585 h 125348"/>
                <a:gd name="connsiteX262" fmla="*/ 136874 w 148304"/>
                <a:gd name="connsiteY262" fmla="*/ 108585 h 125348"/>
                <a:gd name="connsiteX263" fmla="*/ 136874 w 148304"/>
                <a:gd name="connsiteY263" fmla="*/ 107918 h 125348"/>
                <a:gd name="connsiteX264" fmla="*/ 135922 w 148304"/>
                <a:gd name="connsiteY264" fmla="*/ 107918 h 125348"/>
                <a:gd name="connsiteX265" fmla="*/ 135255 w 148304"/>
                <a:gd name="connsiteY265" fmla="*/ 106966 h 125348"/>
                <a:gd name="connsiteX266" fmla="*/ 135255 w 148304"/>
                <a:gd name="connsiteY266" fmla="*/ 106299 h 125348"/>
                <a:gd name="connsiteX267" fmla="*/ 134874 w 148304"/>
                <a:gd name="connsiteY267" fmla="*/ 106013 h 125348"/>
                <a:gd name="connsiteX268" fmla="*/ 134588 w 148304"/>
                <a:gd name="connsiteY268" fmla="*/ 106013 h 125348"/>
                <a:gd name="connsiteX269" fmla="*/ 134588 w 148304"/>
                <a:gd name="connsiteY269" fmla="*/ 105632 h 125348"/>
                <a:gd name="connsiteX270" fmla="*/ 133921 w 148304"/>
                <a:gd name="connsiteY270" fmla="*/ 105632 h 125348"/>
                <a:gd name="connsiteX271" fmla="*/ 133921 w 148304"/>
                <a:gd name="connsiteY271" fmla="*/ 105346 h 125348"/>
                <a:gd name="connsiteX272" fmla="*/ 133541 w 148304"/>
                <a:gd name="connsiteY272" fmla="*/ 105632 h 125348"/>
                <a:gd name="connsiteX273" fmla="*/ 133541 w 148304"/>
                <a:gd name="connsiteY273" fmla="*/ 105346 h 125348"/>
                <a:gd name="connsiteX274" fmla="*/ 132969 w 148304"/>
                <a:gd name="connsiteY274" fmla="*/ 104680 h 125348"/>
                <a:gd name="connsiteX275" fmla="*/ 132969 w 148304"/>
                <a:gd name="connsiteY275" fmla="*/ 104299 h 125348"/>
                <a:gd name="connsiteX276" fmla="*/ 133921 w 148304"/>
                <a:gd name="connsiteY276" fmla="*/ 104299 h 125348"/>
                <a:gd name="connsiteX277" fmla="*/ 133255 w 148304"/>
                <a:gd name="connsiteY277" fmla="*/ 103727 h 125348"/>
                <a:gd name="connsiteX278" fmla="*/ 133255 w 148304"/>
                <a:gd name="connsiteY278" fmla="*/ 103061 h 125348"/>
                <a:gd name="connsiteX279" fmla="*/ 132969 w 148304"/>
                <a:gd name="connsiteY279" fmla="*/ 102679 h 125348"/>
                <a:gd name="connsiteX280" fmla="*/ 133255 w 148304"/>
                <a:gd name="connsiteY280" fmla="*/ 102394 h 125348"/>
                <a:gd name="connsiteX281" fmla="*/ 132969 w 148304"/>
                <a:gd name="connsiteY281" fmla="*/ 101727 h 125348"/>
                <a:gd name="connsiteX282" fmla="*/ 133255 w 148304"/>
                <a:gd name="connsiteY282" fmla="*/ 101346 h 125348"/>
                <a:gd name="connsiteX283" fmla="*/ 131921 w 148304"/>
                <a:gd name="connsiteY283" fmla="*/ 100775 h 125348"/>
                <a:gd name="connsiteX284" fmla="*/ 131636 w 148304"/>
                <a:gd name="connsiteY284" fmla="*/ 100775 h 125348"/>
                <a:gd name="connsiteX285" fmla="*/ 130969 w 148304"/>
                <a:gd name="connsiteY285" fmla="*/ 100108 h 125348"/>
                <a:gd name="connsiteX286" fmla="*/ 130016 w 148304"/>
                <a:gd name="connsiteY286" fmla="*/ 99727 h 125348"/>
                <a:gd name="connsiteX287" fmla="*/ 130016 w 148304"/>
                <a:gd name="connsiteY287" fmla="*/ 100108 h 125348"/>
                <a:gd name="connsiteX288" fmla="*/ 130016 w 148304"/>
                <a:gd name="connsiteY288" fmla="*/ 99727 h 125348"/>
                <a:gd name="connsiteX289" fmla="*/ 129635 w 148304"/>
                <a:gd name="connsiteY289" fmla="*/ 99727 h 125348"/>
                <a:gd name="connsiteX290" fmla="*/ 129635 w 148304"/>
                <a:gd name="connsiteY290" fmla="*/ 99441 h 125348"/>
                <a:gd name="connsiteX291" fmla="*/ 129350 w 148304"/>
                <a:gd name="connsiteY291" fmla="*/ 99060 h 125348"/>
                <a:gd name="connsiteX292" fmla="*/ 129635 w 148304"/>
                <a:gd name="connsiteY292" fmla="*/ 98107 h 125348"/>
                <a:gd name="connsiteX293" fmla="*/ 129350 w 148304"/>
                <a:gd name="connsiteY293" fmla="*/ 98107 h 125348"/>
                <a:gd name="connsiteX294" fmla="*/ 129350 w 148304"/>
                <a:gd name="connsiteY294" fmla="*/ 97822 h 125348"/>
                <a:gd name="connsiteX295" fmla="*/ 128302 w 148304"/>
                <a:gd name="connsiteY295" fmla="*/ 97822 h 125348"/>
                <a:gd name="connsiteX296" fmla="*/ 128016 w 148304"/>
                <a:gd name="connsiteY296" fmla="*/ 97441 h 125348"/>
                <a:gd name="connsiteX297" fmla="*/ 128016 w 148304"/>
                <a:gd name="connsiteY297" fmla="*/ 97155 h 125348"/>
                <a:gd name="connsiteX298" fmla="*/ 128302 w 148304"/>
                <a:gd name="connsiteY298" fmla="*/ 96774 h 125348"/>
                <a:gd name="connsiteX299" fmla="*/ 128302 w 148304"/>
                <a:gd name="connsiteY299" fmla="*/ 96107 h 125348"/>
                <a:gd name="connsiteX300" fmla="*/ 126683 w 148304"/>
                <a:gd name="connsiteY300" fmla="*/ 96488 h 125348"/>
                <a:gd name="connsiteX301" fmla="*/ 126016 w 148304"/>
                <a:gd name="connsiteY301" fmla="*/ 96488 h 125348"/>
                <a:gd name="connsiteX302" fmla="*/ 126016 w 148304"/>
                <a:gd name="connsiteY302" fmla="*/ 95441 h 125348"/>
                <a:gd name="connsiteX303" fmla="*/ 125349 w 148304"/>
                <a:gd name="connsiteY303" fmla="*/ 95441 h 125348"/>
                <a:gd name="connsiteX304" fmla="*/ 126016 w 148304"/>
                <a:gd name="connsiteY304" fmla="*/ 94202 h 125348"/>
                <a:gd name="connsiteX305" fmla="*/ 126397 w 148304"/>
                <a:gd name="connsiteY305" fmla="*/ 93821 h 125348"/>
                <a:gd name="connsiteX306" fmla="*/ 126397 w 148304"/>
                <a:gd name="connsiteY306" fmla="*/ 92488 h 125348"/>
                <a:gd name="connsiteX307" fmla="*/ 124111 w 148304"/>
                <a:gd name="connsiteY307" fmla="*/ 93536 h 125348"/>
                <a:gd name="connsiteX308" fmla="*/ 124111 w 148304"/>
                <a:gd name="connsiteY308" fmla="*/ 94488 h 125348"/>
                <a:gd name="connsiteX309" fmla="*/ 124396 w 148304"/>
                <a:gd name="connsiteY309" fmla="*/ 95155 h 125348"/>
                <a:gd name="connsiteX310" fmla="*/ 124111 w 148304"/>
                <a:gd name="connsiteY310" fmla="*/ 95821 h 125348"/>
                <a:gd name="connsiteX311" fmla="*/ 123444 w 148304"/>
                <a:gd name="connsiteY311" fmla="*/ 96488 h 125348"/>
                <a:gd name="connsiteX312" fmla="*/ 123444 w 148304"/>
                <a:gd name="connsiteY312" fmla="*/ 96774 h 125348"/>
                <a:gd name="connsiteX313" fmla="*/ 123063 w 148304"/>
                <a:gd name="connsiteY313" fmla="*/ 97155 h 125348"/>
                <a:gd name="connsiteX314" fmla="*/ 122777 w 148304"/>
                <a:gd name="connsiteY314" fmla="*/ 97155 h 125348"/>
                <a:gd name="connsiteX315" fmla="*/ 123063 w 148304"/>
                <a:gd name="connsiteY315" fmla="*/ 97822 h 125348"/>
                <a:gd name="connsiteX316" fmla="*/ 122777 w 148304"/>
                <a:gd name="connsiteY316" fmla="*/ 98393 h 125348"/>
                <a:gd name="connsiteX317" fmla="*/ 122396 w 148304"/>
                <a:gd name="connsiteY317" fmla="*/ 98393 h 125348"/>
                <a:gd name="connsiteX318" fmla="*/ 122396 w 148304"/>
                <a:gd name="connsiteY318" fmla="*/ 99441 h 125348"/>
                <a:gd name="connsiteX319" fmla="*/ 121729 w 148304"/>
                <a:gd name="connsiteY319" fmla="*/ 100108 h 125348"/>
                <a:gd name="connsiteX320" fmla="*/ 120491 w 148304"/>
                <a:gd name="connsiteY320" fmla="*/ 100775 h 125348"/>
                <a:gd name="connsiteX321" fmla="*/ 120491 w 148304"/>
                <a:gd name="connsiteY321" fmla="*/ 101727 h 125348"/>
                <a:gd name="connsiteX322" fmla="*/ 119444 w 148304"/>
                <a:gd name="connsiteY322" fmla="*/ 101060 h 125348"/>
                <a:gd name="connsiteX323" fmla="*/ 118205 w 148304"/>
                <a:gd name="connsiteY323" fmla="*/ 100775 h 125348"/>
                <a:gd name="connsiteX324" fmla="*/ 118205 w 148304"/>
                <a:gd name="connsiteY324" fmla="*/ 101060 h 125348"/>
                <a:gd name="connsiteX325" fmla="*/ 117538 w 148304"/>
                <a:gd name="connsiteY325" fmla="*/ 101727 h 125348"/>
                <a:gd name="connsiteX326" fmla="*/ 118205 w 148304"/>
                <a:gd name="connsiteY326" fmla="*/ 102013 h 125348"/>
                <a:gd name="connsiteX327" fmla="*/ 118205 w 148304"/>
                <a:gd name="connsiteY327" fmla="*/ 102679 h 125348"/>
                <a:gd name="connsiteX328" fmla="*/ 118777 w 148304"/>
                <a:gd name="connsiteY328" fmla="*/ 104013 h 125348"/>
                <a:gd name="connsiteX329" fmla="*/ 118777 w 148304"/>
                <a:gd name="connsiteY329" fmla="*/ 104680 h 125348"/>
                <a:gd name="connsiteX330" fmla="*/ 118205 w 148304"/>
                <a:gd name="connsiteY330" fmla="*/ 105346 h 125348"/>
                <a:gd name="connsiteX331" fmla="*/ 117824 w 148304"/>
                <a:gd name="connsiteY331" fmla="*/ 105346 h 125348"/>
                <a:gd name="connsiteX332" fmla="*/ 117538 w 148304"/>
                <a:gd name="connsiteY332" fmla="*/ 105632 h 125348"/>
                <a:gd name="connsiteX333" fmla="*/ 117824 w 148304"/>
                <a:gd name="connsiteY333" fmla="*/ 106680 h 125348"/>
                <a:gd name="connsiteX334" fmla="*/ 117158 w 148304"/>
                <a:gd name="connsiteY334" fmla="*/ 106966 h 125348"/>
                <a:gd name="connsiteX335" fmla="*/ 115253 w 148304"/>
                <a:gd name="connsiteY335" fmla="*/ 108299 h 125348"/>
                <a:gd name="connsiteX336" fmla="*/ 111919 w 148304"/>
                <a:gd name="connsiteY336" fmla="*/ 109633 h 125348"/>
                <a:gd name="connsiteX337" fmla="*/ 111633 w 148304"/>
                <a:gd name="connsiteY337" fmla="*/ 109633 h 125348"/>
                <a:gd name="connsiteX338" fmla="*/ 110300 w 148304"/>
                <a:gd name="connsiteY338" fmla="*/ 110204 h 125348"/>
                <a:gd name="connsiteX339" fmla="*/ 109633 w 148304"/>
                <a:gd name="connsiteY339" fmla="*/ 110204 h 125348"/>
                <a:gd name="connsiteX340" fmla="*/ 108966 w 148304"/>
                <a:gd name="connsiteY340" fmla="*/ 109633 h 125348"/>
                <a:gd name="connsiteX341" fmla="*/ 105728 w 148304"/>
                <a:gd name="connsiteY341" fmla="*/ 109633 h 125348"/>
                <a:gd name="connsiteX342" fmla="*/ 106013 w 148304"/>
                <a:gd name="connsiteY342" fmla="*/ 109918 h 125348"/>
                <a:gd name="connsiteX343" fmla="*/ 106966 w 148304"/>
                <a:gd name="connsiteY343" fmla="*/ 110585 h 125348"/>
                <a:gd name="connsiteX344" fmla="*/ 106394 w 148304"/>
                <a:gd name="connsiteY344" fmla="*/ 110585 h 125348"/>
                <a:gd name="connsiteX345" fmla="*/ 105346 w 148304"/>
                <a:gd name="connsiteY345" fmla="*/ 110871 h 125348"/>
                <a:gd name="connsiteX346" fmla="*/ 104394 w 148304"/>
                <a:gd name="connsiteY346" fmla="*/ 110871 h 125348"/>
                <a:gd name="connsiteX347" fmla="*/ 103442 w 148304"/>
                <a:gd name="connsiteY347" fmla="*/ 110585 h 125348"/>
                <a:gd name="connsiteX348" fmla="*/ 102108 w 148304"/>
                <a:gd name="connsiteY348" fmla="*/ 110871 h 125348"/>
                <a:gd name="connsiteX349" fmla="*/ 102108 w 148304"/>
                <a:gd name="connsiteY349" fmla="*/ 111252 h 125348"/>
                <a:gd name="connsiteX350" fmla="*/ 102394 w 148304"/>
                <a:gd name="connsiteY350" fmla="*/ 111252 h 125348"/>
                <a:gd name="connsiteX351" fmla="*/ 103061 w 148304"/>
                <a:gd name="connsiteY351" fmla="*/ 111538 h 125348"/>
                <a:gd name="connsiteX352" fmla="*/ 103442 w 148304"/>
                <a:gd name="connsiteY352" fmla="*/ 111919 h 125348"/>
                <a:gd name="connsiteX353" fmla="*/ 103727 w 148304"/>
                <a:gd name="connsiteY353" fmla="*/ 111919 h 125348"/>
                <a:gd name="connsiteX354" fmla="*/ 104680 w 148304"/>
                <a:gd name="connsiteY354" fmla="*/ 112871 h 125348"/>
                <a:gd name="connsiteX355" fmla="*/ 104680 w 148304"/>
                <a:gd name="connsiteY355" fmla="*/ 113538 h 125348"/>
                <a:gd name="connsiteX356" fmla="*/ 103442 w 148304"/>
                <a:gd name="connsiteY356" fmla="*/ 113538 h 125348"/>
                <a:gd name="connsiteX357" fmla="*/ 103061 w 148304"/>
                <a:gd name="connsiteY357" fmla="*/ 113824 h 125348"/>
                <a:gd name="connsiteX358" fmla="*/ 103061 w 148304"/>
                <a:gd name="connsiteY358" fmla="*/ 114491 h 125348"/>
                <a:gd name="connsiteX359" fmla="*/ 102394 w 148304"/>
                <a:gd name="connsiteY359" fmla="*/ 115157 h 125348"/>
                <a:gd name="connsiteX360" fmla="*/ 101441 w 148304"/>
                <a:gd name="connsiteY360" fmla="*/ 115824 h 125348"/>
                <a:gd name="connsiteX361" fmla="*/ 101441 w 148304"/>
                <a:gd name="connsiteY361" fmla="*/ 116110 h 125348"/>
                <a:gd name="connsiteX362" fmla="*/ 101727 w 148304"/>
                <a:gd name="connsiteY362" fmla="*/ 116491 h 125348"/>
                <a:gd name="connsiteX363" fmla="*/ 102108 w 148304"/>
                <a:gd name="connsiteY363" fmla="*/ 116491 h 125348"/>
                <a:gd name="connsiteX364" fmla="*/ 101441 w 148304"/>
                <a:gd name="connsiteY364" fmla="*/ 116777 h 125348"/>
                <a:gd name="connsiteX365" fmla="*/ 101060 w 148304"/>
                <a:gd name="connsiteY365" fmla="*/ 117443 h 125348"/>
                <a:gd name="connsiteX366" fmla="*/ 101060 w 148304"/>
                <a:gd name="connsiteY366" fmla="*/ 118110 h 125348"/>
                <a:gd name="connsiteX367" fmla="*/ 100489 w 148304"/>
                <a:gd name="connsiteY367" fmla="*/ 119063 h 125348"/>
                <a:gd name="connsiteX368" fmla="*/ 100775 w 148304"/>
                <a:gd name="connsiteY368" fmla="*/ 120396 h 125348"/>
                <a:gd name="connsiteX369" fmla="*/ 101441 w 148304"/>
                <a:gd name="connsiteY369" fmla="*/ 119729 h 125348"/>
                <a:gd name="connsiteX370" fmla="*/ 102394 w 148304"/>
                <a:gd name="connsiteY370" fmla="*/ 120396 h 125348"/>
                <a:gd name="connsiteX371" fmla="*/ 103442 w 148304"/>
                <a:gd name="connsiteY371" fmla="*/ 120777 h 125348"/>
                <a:gd name="connsiteX372" fmla="*/ 103442 w 148304"/>
                <a:gd name="connsiteY372" fmla="*/ 121063 h 125348"/>
                <a:gd name="connsiteX373" fmla="*/ 103061 w 148304"/>
                <a:gd name="connsiteY373" fmla="*/ 122015 h 125348"/>
                <a:gd name="connsiteX374" fmla="*/ 103061 w 148304"/>
                <a:gd name="connsiteY374" fmla="*/ 123063 h 125348"/>
                <a:gd name="connsiteX375" fmla="*/ 102394 w 148304"/>
                <a:gd name="connsiteY375" fmla="*/ 123349 h 125348"/>
                <a:gd name="connsiteX376" fmla="*/ 102108 w 148304"/>
                <a:gd name="connsiteY376" fmla="*/ 124016 h 125348"/>
                <a:gd name="connsiteX377" fmla="*/ 101727 w 148304"/>
                <a:gd name="connsiteY377" fmla="*/ 124016 h 125348"/>
                <a:gd name="connsiteX378" fmla="*/ 100775 w 148304"/>
                <a:gd name="connsiteY378" fmla="*/ 125349 h 125348"/>
                <a:gd name="connsiteX379" fmla="*/ 99822 w 148304"/>
                <a:gd name="connsiteY379" fmla="*/ 125349 h 125348"/>
                <a:gd name="connsiteX380" fmla="*/ 97441 w 148304"/>
                <a:gd name="connsiteY380" fmla="*/ 124016 h 125348"/>
                <a:gd name="connsiteX381" fmla="*/ 98488 w 148304"/>
                <a:gd name="connsiteY381" fmla="*/ 123063 h 125348"/>
                <a:gd name="connsiteX382" fmla="*/ 98108 w 148304"/>
                <a:gd name="connsiteY382" fmla="*/ 122682 h 125348"/>
                <a:gd name="connsiteX383" fmla="*/ 98108 w 148304"/>
                <a:gd name="connsiteY383" fmla="*/ 122396 h 125348"/>
                <a:gd name="connsiteX384" fmla="*/ 97822 w 148304"/>
                <a:gd name="connsiteY384" fmla="*/ 122015 h 125348"/>
                <a:gd name="connsiteX385" fmla="*/ 97155 w 148304"/>
                <a:gd name="connsiteY385" fmla="*/ 121063 h 125348"/>
                <a:gd name="connsiteX386" fmla="*/ 96869 w 148304"/>
                <a:gd name="connsiteY386" fmla="*/ 120777 h 125348"/>
                <a:gd name="connsiteX387" fmla="*/ 96869 w 148304"/>
                <a:gd name="connsiteY387" fmla="*/ 120396 h 125348"/>
                <a:gd name="connsiteX388" fmla="*/ 95155 w 148304"/>
                <a:gd name="connsiteY388" fmla="*/ 118777 h 125348"/>
                <a:gd name="connsiteX389" fmla="*/ 94202 w 148304"/>
                <a:gd name="connsiteY389" fmla="*/ 118110 h 125348"/>
                <a:gd name="connsiteX390" fmla="*/ 93536 w 148304"/>
                <a:gd name="connsiteY390" fmla="*/ 117443 h 125348"/>
                <a:gd name="connsiteX391" fmla="*/ 93536 w 148304"/>
                <a:gd name="connsiteY391" fmla="*/ 116491 h 125348"/>
                <a:gd name="connsiteX392" fmla="*/ 93917 w 148304"/>
                <a:gd name="connsiteY392" fmla="*/ 115824 h 125348"/>
                <a:gd name="connsiteX393" fmla="*/ 93917 w 148304"/>
                <a:gd name="connsiteY393" fmla="*/ 114871 h 125348"/>
                <a:gd name="connsiteX394" fmla="*/ 93536 w 148304"/>
                <a:gd name="connsiteY394" fmla="*/ 113824 h 125348"/>
                <a:gd name="connsiteX395" fmla="*/ 92202 w 148304"/>
                <a:gd name="connsiteY395" fmla="*/ 112204 h 125348"/>
                <a:gd name="connsiteX396" fmla="*/ 90964 w 148304"/>
                <a:gd name="connsiteY396" fmla="*/ 111919 h 125348"/>
                <a:gd name="connsiteX397" fmla="*/ 90297 w 148304"/>
                <a:gd name="connsiteY397" fmla="*/ 111252 h 125348"/>
                <a:gd name="connsiteX398" fmla="*/ 89630 w 148304"/>
                <a:gd name="connsiteY398" fmla="*/ 111252 h 125348"/>
                <a:gd name="connsiteX399" fmla="*/ 89630 w 148304"/>
                <a:gd name="connsiteY399" fmla="*/ 110871 h 125348"/>
                <a:gd name="connsiteX400" fmla="*/ 88963 w 148304"/>
                <a:gd name="connsiteY400" fmla="*/ 109633 h 125348"/>
                <a:gd name="connsiteX401" fmla="*/ 88583 w 148304"/>
                <a:gd name="connsiteY401" fmla="*/ 109252 h 125348"/>
                <a:gd name="connsiteX402" fmla="*/ 88011 w 148304"/>
                <a:gd name="connsiteY402" fmla="*/ 109252 h 125348"/>
                <a:gd name="connsiteX403" fmla="*/ 88011 w 148304"/>
                <a:gd name="connsiteY403" fmla="*/ 107632 h 125348"/>
                <a:gd name="connsiteX404" fmla="*/ 87630 w 148304"/>
                <a:gd name="connsiteY404" fmla="*/ 106680 h 125348"/>
                <a:gd name="connsiteX405" fmla="*/ 87630 w 148304"/>
                <a:gd name="connsiteY405" fmla="*/ 106013 h 125348"/>
                <a:gd name="connsiteX406" fmla="*/ 88011 w 148304"/>
                <a:gd name="connsiteY406" fmla="*/ 105346 h 125348"/>
                <a:gd name="connsiteX407" fmla="*/ 87630 w 148304"/>
                <a:gd name="connsiteY407" fmla="*/ 104013 h 125348"/>
                <a:gd name="connsiteX408" fmla="*/ 86963 w 148304"/>
                <a:gd name="connsiteY408" fmla="*/ 104299 h 125348"/>
                <a:gd name="connsiteX409" fmla="*/ 86678 w 148304"/>
                <a:gd name="connsiteY409" fmla="*/ 103346 h 125348"/>
                <a:gd name="connsiteX410" fmla="*/ 86011 w 148304"/>
                <a:gd name="connsiteY410" fmla="*/ 102679 h 125348"/>
                <a:gd name="connsiteX411" fmla="*/ 85630 w 148304"/>
                <a:gd name="connsiteY411" fmla="*/ 102679 h 125348"/>
                <a:gd name="connsiteX412" fmla="*/ 85344 w 148304"/>
                <a:gd name="connsiteY412" fmla="*/ 103061 h 125348"/>
                <a:gd name="connsiteX413" fmla="*/ 85344 w 148304"/>
                <a:gd name="connsiteY413" fmla="*/ 103346 h 125348"/>
                <a:gd name="connsiteX414" fmla="*/ 83725 w 148304"/>
                <a:gd name="connsiteY414" fmla="*/ 104966 h 125348"/>
                <a:gd name="connsiteX415" fmla="*/ 83058 w 148304"/>
                <a:gd name="connsiteY415" fmla="*/ 105346 h 125348"/>
                <a:gd name="connsiteX416" fmla="*/ 82677 w 148304"/>
                <a:gd name="connsiteY416" fmla="*/ 104966 h 125348"/>
                <a:gd name="connsiteX417" fmla="*/ 81439 w 148304"/>
                <a:gd name="connsiteY417" fmla="*/ 104966 h 125348"/>
                <a:gd name="connsiteX418" fmla="*/ 80105 w 148304"/>
                <a:gd name="connsiteY418" fmla="*/ 105632 h 125348"/>
                <a:gd name="connsiteX419" fmla="*/ 79438 w 148304"/>
                <a:gd name="connsiteY419" fmla="*/ 105632 h 125348"/>
                <a:gd name="connsiteX420" fmla="*/ 78772 w 148304"/>
                <a:gd name="connsiteY420" fmla="*/ 106013 h 125348"/>
                <a:gd name="connsiteX421" fmla="*/ 78486 w 148304"/>
                <a:gd name="connsiteY421" fmla="*/ 105632 h 125348"/>
                <a:gd name="connsiteX422" fmla="*/ 77153 w 148304"/>
                <a:gd name="connsiteY422" fmla="*/ 106299 h 125348"/>
                <a:gd name="connsiteX423" fmla="*/ 76771 w 148304"/>
                <a:gd name="connsiteY423" fmla="*/ 106013 h 125348"/>
                <a:gd name="connsiteX424" fmla="*/ 75533 w 148304"/>
                <a:gd name="connsiteY424" fmla="*/ 106013 h 125348"/>
                <a:gd name="connsiteX425" fmla="*/ 75152 w 148304"/>
                <a:gd name="connsiteY425" fmla="*/ 106680 h 125348"/>
                <a:gd name="connsiteX426" fmla="*/ 75152 w 148304"/>
                <a:gd name="connsiteY426" fmla="*/ 106966 h 125348"/>
                <a:gd name="connsiteX427" fmla="*/ 73819 w 148304"/>
                <a:gd name="connsiteY427" fmla="*/ 107632 h 125348"/>
                <a:gd name="connsiteX428" fmla="*/ 73247 w 148304"/>
                <a:gd name="connsiteY428" fmla="*/ 107252 h 125348"/>
                <a:gd name="connsiteX429" fmla="*/ 72866 w 148304"/>
                <a:gd name="connsiteY429" fmla="*/ 107632 h 125348"/>
                <a:gd name="connsiteX430" fmla="*/ 71914 w 148304"/>
                <a:gd name="connsiteY430" fmla="*/ 108299 h 125348"/>
                <a:gd name="connsiteX431" fmla="*/ 71914 w 148304"/>
                <a:gd name="connsiteY431" fmla="*/ 108585 h 125348"/>
                <a:gd name="connsiteX432" fmla="*/ 70580 w 148304"/>
                <a:gd name="connsiteY432" fmla="*/ 108966 h 125348"/>
                <a:gd name="connsiteX433" fmla="*/ 69628 w 148304"/>
                <a:gd name="connsiteY433" fmla="*/ 108585 h 125348"/>
                <a:gd name="connsiteX434" fmla="*/ 66294 w 148304"/>
                <a:gd name="connsiteY434" fmla="*/ 108585 h 125348"/>
                <a:gd name="connsiteX435" fmla="*/ 65627 w 148304"/>
                <a:gd name="connsiteY435" fmla="*/ 106966 h 125348"/>
                <a:gd name="connsiteX436" fmla="*/ 64961 w 148304"/>
                <a:gd name="connsiteY436" fmla="*/ 106013 h 125348"/>
                <a:gd name="connsiteX437" fmla="*/ 64008 w 148304"/>
                <a:gd name="connsiteY437" fmla="*/ 105346 h 125348"/>
                <a:gd name="connsiteX438" fmla="*/ 62389 w 148304"/>
                <a:gd name="connsiteY438" fmla="*/ 104013 h 125348"/>
                <a:gd name="connsiteX439" fmla="*/ 61436 w 148304"/>
                <a:gd name="connsiteY439" fmla="*/ 104299 h 125348"/>
                <a:gd name="connsiteX440" fmla="*/ 60388 w 148304"/>
                <a:gd name="connsiteY440" fmla="*/ 104299 h 125348"/>
                <a:gd name="connsiteX441" fmla="*/ 60388 w 148304"/>
                <a:gd name="connsiteY441" fmla="*/ 104013 h 125348"/>
                <a:gd name="connsiteX442" fmla="*/ 60103 w 148304"/>
                <a:gd name="connsiteY442" fmla="*/ 102394 h 125348"/>
                <a:gd name="connsiteX443" fmla="*/ 59055 w 148304"/>
                <a:gd name="connsiteY443" fmla="*/ 102679 h 125348"/>
                <a:gd name="connsiteX444" fmla="*/ 58483 w 148304"/>
                <a:gd name="connsiteY444" fmla="*/ 102394 h 125348"/>
                <a:gd name="connsiteX445" fmla="*/ 57817 w 148304"/>
                <a:gd name="connsiteY445" fmla="*/ 102394 h 125348"/>
                <a:gd name="connsiteX446" fmla="*/ 57150 w 148304"/>
                <a:gd name="connsiteY446" fmla="*/ 102013 h 125348"/>
                <a:gd name="connsiteX447" fmla="*/ 56769 w 148304"/>
                <a:gd name="connsiteY447" fmla="*/ 101346 h 125348"/>
                <a:gd name="connsiteX448" fmla="*/ 55531 w 148304"/>
                <a:gd name="connsiteY448" fmla="*/ 101727 h 125348"/>
                <a:gd name="connsiteX449" fmla="*/ 55817 w 148304"/>
                <a:gd name="connsiteY449" fmla="*/ 101060 h 125348"/>
                <a:gd name="connsiteX450" fmla="*/ 55531 w 148304"/>
                <a:gd name="connsiteY450" fmla="*/ 99727 h 125348"/>
                <a:gd name="connsiteX451" fmla="*/ 54197 w 148304"/>
                <a:gd name="connsiteY451" fmla="*/ 98393 h 125348"/>
                <a:gd name="connsiteX452" fmla="*/ 52864 w 148304"/>
                <a:gd name="connsiteY452" fmla="*/ 96107 h 125348"/>
                <a:gd name="connsiteX453" fmla="*/ 52197 w 148304"/>
                <a:gd name="connsiteY453" fmla="*/ 95441 h 125348"/>
                <a:gd name="connsiteX454" fmla="*/ 52578 w 148304"/>
                <a:gd name="connsiteY454" fmla="*/ 94869 h 125348"/>
                <a:gd name="connsiteX455" fmla="*/ 51911 w 148304"/>
                <a:gd name="connsiteY455" fmla="*/ 93536 h 125348"/>
                <a:gd name="connsiteX456" fmla="*/ 50197 w 148304"/>
                <a:gd name="connsiteY456" fmla="*/ 94869 h 125348"/>
                <a:gd name="connsiteX457" fmla="*/ 48958 w 148304"/>
                <a:gd name="connsiteY457" fmla="*/ 94488 h 125348"/>
                <a:gd name="connsiteX458" fmla="*/ 48578 w 148304"/>
                <a:gd name="connsiteY458" fmla="*/ 93821 h 125348"/>
                <a:gd name="connsiteX459" fmla="*/ 47911 w 148304"/>
                <a:gd name="connsiteY459" fmla="*/ 93154 h 125348"/>
                <a:gd name="connsiteX460" fmla="*/ 50197 w 148304"/>
                <a:gd name="connsiteY460" fmla="*/ 91535 h 125348"/>
                <a:gd name="connsiteX461" fmla="*/ 48958 w 148304"/>
                <a:gd name="connsiteY461" fmla="*/ 91535 h 125348"/>
                <a:gd name="connsiteX462" fmla="*/ 48292 w 148304"/>
                <a:gd name="connsiteY462" fmla="*/ 91916 h 125348"/>
                <a:gd name="connsiteX463" fmla="*/ 46958 w 148304"/>
                <a:gd name="connsiteY463" fmla="*/ 91535 h 125348"/>
                <a:gd name="connsiteX464" fmla="*/ 46958 w 148304"/>
                <a:gd name="connsiteY464" fmla="*/ 92202 h 125348"/>
                <a:gd name="connsiteX465" fmla="*/ 46006 w 148304"/>
                <a:gd name="connsiteY465" fmla="*/ 92202 h 125348"/>
                <a:gd name="connsiteX466" fmla="*/ 44672 w 148304"/>
                <a:gd name="connsiteY466" fmla="*/ 93154 h 125348"/>
                <a:gd name="connsiteX467" fmla="*/ 44958 w 148304"/>
                <a:gd name="connsiteY467" fmla="*/ 94202 h 125348"/>
                <a:gd name="connsiteX468" fmla="*/ 45625 w 148304"/>
                <a:gd name="connsiteY468" fmla="*/ 94488 h 125348"/>
                <a:gd name="connsiteX469" fmla="*/ 44958 w 148304"/>
                <a:gd name="connsiteY469" fmla="*/ 95155 h 125348"/>
                <a:gd name="connsiteX470" fmla="*/ 43053 w 148304"/>
                <a:gd name="connsiteY470" fmla="*/ 95821 h 125348"/>
                <a:gd name="connsiteX471" fmla="*/ 42386 w 148304"/>
                <a:gd name="connsiteY471" fmla="*/ 96488 h 125348"/>
                <a:gd name="connsiteX472" fmla="*/ 41338 w 148304"/>
                <a:gd name="connsiteY472" fmla="*/ 95821 h 125348"/>
                <a:gd name="connsiteX473" fmla="*/ 38100 w 148304"/>
                <a:gd name="connsiteY473" fmla="*/ 96107 h 125348"/>
                <a:gd name="connsiteX474" fmla="*/ 38386 w 148304"/>
                <a:gd name="connsiteY474" fmla="*/ 95821 h 125348"/>
                <a:gd name="connsiteX475" fmla="*/ 37433 w 148304"/>
                <a:gd name="connsiteY475" fmla="*/ 95155 h 125348"/>
                <a:gd name="connsiteX476" fmla="*/ 38100 w 148304"/>
                <a:gd name="connsiteY476" fmla="*/ 95155 h 125348"/>
                <a:gd name="connsiteX477" fmla="*/ 37814 w 148304"/>
                <a:gd name="connsiteY477" fmla="*/ 94202 h 125348"/>
                <a:gd name="connsiteX478" fmla="*/ 37814 w 148304"/>
                <a:gd name="connsiteY478" fmla="*/ 91916 h 125348"/>
                <a:gd name="connsiteX479" fmla="*/ 37433 w 148304"/>
                <a:gd name="connsiteY479" fmla="*/ 90868 h 125348"/>
                <a:gd name="connsiteX480" fmla="*/ 38100 w 148304"/>
                <a:gd name="connsiteY480" fmla="*/ 91250 h 125348"/>
                <a:gd name="connsiteX481" fmla="*/ 37814 w 148304"/>
                <a:gd name="connsiteY481" fmla="*/ 90868 h 125348"/>
                <a:gd name="connsiteX482" fmla="*/ 38100 w 148304"/>
                <a:gd name="connsiteY482" fmla="*/ 90583 h 125348"/>
                <a:gd name="connsiteX483" fmla="*/ 36481 w 148304"/>
                <a:gd name="connsiteY483" fmla="*/ 87249 h 125348"/>
                <a:gd name="connsiteX484" fmla="*/ 36100 w 148304"/>
                <a:gd name="connsiteY484" fmla="*/ 87630 h 125348"/>
                <a:gd name="connsiteX485" fmla="*/ 36100 w 148304"/>
                <a:gd name="connsiteY485" fmla="*/ 88297 h 125348"/>
                <a:gd name="connsiteX486" fmla="*/ 35147 w 148304"/>
                <a:gd name="connsiteY486" fmla="*/ 88297 h 125348"/>
                <a:gd name="connsiteX487" fmla="*/ 34862 w 148304"/>
                <a:gd name="connsiteY487" fmla="*/ 86963 h 125348"/>
                <a:gd name="connsiteX488" fmla="*/ 34195 w 148304"/>
                <a:gd name="connsiteY488" fmla="*/ 86296 h 125348"/>
                <a:gd name="connsiteX489" fmla="*/ 34195 w 148304"/>
                <a:gd name="connsiteY489" fmla="*/ 86582 h 125348"/>
                <a:gd name="connsiteX490" fmla="*/ 33528 w 148304"/>
                <a:gd name="connsiteY490" fmla="*/ 86582 h 125348"/>
                <a:gd name="connsiteX491" fmla="*/ 34195 w 148304"/>
                <a:gd name="connsiteY491" fmla="*/ 84963 h 125348"/>
                <a:gd name="connsiteX492" fmla="*/ 33814 w 148304"/>
                <a:gd name="connsiteY492" fmla="*/ 83629 h 125348"/>
                <a:gd name="connsiteX493" fmla="*/ 33814 w 148304"/>
                <a:gd name="connsiteY493" fmla="*/ 83058 h 125348"/>
                <a:gd name="connsiteX494" fmla="*/ 34481 w 148304"/>
                <a:gd name="connsiteY494" fmla="*/ 82391 h 125348"/>
                <a:gd name="connsiteX495" fmla="*/ 32480 w 148304"/>
                <a:gd name="connsiteY495" fmla="*/ 82391 h 125348"/>
                <a:gd name="connsiteX496" fmla="*/ 31909 w 148304"/>
                <a:gd name="connsiteY496" fmla="*/ 83058 h 125348"/>
                <a:gd name="connsiteX497" fmla="*/ 30861 w 148304"/>
                <a:gd name="connsiteY497" fmla="*/ 83629 h 125348"/>
                <a:gd name="connsiteX498" fmla="*/ 30861 w 148304"/>
                <a:gd name="connsiteY498" fmla="*/ 83344 h 125348"/>
                <a:gd name="connsiteX499" fmla="*/ 31242 w 148304"/>
                <a:gd name="connsiteY499" fmla="*/ 83058 h 125348"/>
                <a:gd name="connsiteX500" fmla="*/ 31528 w 148304"/>
                <a:gd name="connsiteY500" fmla="*/ 82391 h 125348"/>
                <a:gd name="connsiteX501" fmla="*/ 31909 w 148304"/>
                <a:gd name="connsiteY501" fmla="*/ 82010 h 125348"/>
                <a:gd name="connsiteX502" fmla="*/ 32480 w 148304"/>
                <a:gd name="connsiteY502" fmla="*/ 81725 h 125348"/>
                <a:gd name="connsiteX503" fmla="*/ 33528 w 148304"/>
                <a:gd name="connsiteY503" fmla="*/ 80677 h 125348"/>
                <a:gd name="connsiteX504" fmla="*/ 33814 w 148304"/>
                <a:gd name="connsiteY504" fmla="*/ 79724 h 125348"/>
                <a:gd name="connsiteX505" fmla="*/ 34481 w 148304"/>
                <a:gd name="connsiteY505" fmla="*/ 79724 h 125348"/>
                <a:gd name="connsiteX506" fmla="*/ 34481 w 148304"/>
                <a:gd name="connsiteY506" fmla="*/ 78772 h 125348"/>
                <a:gd name="connsiteX507" fmla="*/ 35147 w 148304"/>
                <a:gd name="connsiteY507" fmla="*/ 78105 h 125348"/>
                <a:gd name="connsiteX508" fmla="*/ 36767 w 148304"/>
                <a:gd name="connsiteY508" fmla="*/ 76771 h 125348"/>
                <a:gd name="connsiteX509" fmla="*/ 36481 w 148304"/>
                <a:gd name="connsiteY509" fmla="*/ 75819 h 125348"/>
                <a:gd name="connsiteX510" fmla="*/ 36481 w 148304"/>
                <a:gd name="connsiteY510" fmla="*/ 75438 h 125348"/>
                <a:gd name="connsiteX511" fmla="*/ 36100 w 148304"/>
                <a:gd name="connsiteY511" fmla="*/ 74771 h 125348"/>
                <a:gd name="connsiteX512" fmla="*/ 35433 w 148304"/>
                <a:gd name="connsiteY512" fmla="*/ 75819 h 125348"/>
                <a:gd name="connsiteX513" fmla="*/ 35147 w 148304"/>
                <a:gd name="connsiteY513" fmla="*/ 76105 h 125348"/>
                <a:gd name="connsiteX514" fmla="*/ 35147 w 148304"/>
                <a:gd name="connsiteY514" fmla="*/ 75819 h 125348"/>
                <a:gd name="connsiteX515" fmla="*/ 35814 w 148304"/>
                <a:gd name="connsiteY515" fmla="*/ 73819 h 125348"/>
                <a:gd name="connsiteX516" fmla="*/ 34862 w 148304"/>
                <a:gd name="connsiteY516" fmla="*/ 73152 h 125348"/>
                <a:gd name="connsiteX517" fmla="*/ 36100 w 148304"/>
                <a:gd name="connsiteY517" fmla="*/ 71818 h 125348"/>
                <a:gd name="connsiteX518" fmla="*/ 36481 w 148304"/>
                <a:gd name="connsiteY518" fmla="*/ 72200 h 125348"/>
                <a:gd name="connsiteX519" fmla="*/ 36481 w 148304"/>
                <a:gd name="connsiteY519" fmla="*/ 71533 h 125348"/>
                <a:gd name="connsiteX520" fmla="*/ 35814 w 148304"/>
                <a:gd name="connsiteY520" fmla="*/ 71247 h 125348"/>
                <a:gd name="connsiteX521" fmla="*/ 35147 w 148304"/>
                <a:gd name="connsiteY521" fmla="*/ 71247 h 125348"/>
                <a:gd name="connsiteX522" fmla="*/ 34481 w 148304"/>
                <a:gd name="connsiteY522" fmla="*/ 70866 h 125348"/>
                <a:gd name="connsiteX523" fmla="*/ 33814 w 148304"/>
                <a:gd name="connsiteY523" fmla="*/ 70866 h 125348"/>
                <a:gd name="connsiteX524" fmla="*/ 33147 w 148304"/>
                <a:gd name="connsiteY524" fmla="*/ 71818 h 125348"/>
                <a:gd name="connsiteX525" fmla="*/ 32861 w 148304"/>
                <a:gd name="connsiteY525" fmla="*/ 71818 h 125348"/>
                <a:gd name="connsiteX526" fmla="*/ 32861 w 148304"/>
                <a:gd name="connsiteY526" fmla="*/ 68866 h 125348"/>
                <a:gd name="connsiteX527" fmla="*/ 33528 w 148304"/>
                <a:gd name="connsiteY527" fmla="*/ 67913 h 125348"/>
                <a:gd name="connsiteX528" fmla="*/ 33147 w 148304"/>
                <a:gd name="connsiteY528" fmla="*/ 67913 h 125348"/>
                <a:gd name="connsiteX529" fmla="*/ 33147 w 148304"/>
                <a:gd name="connsiteY529" fmla="*/ 67246 h 125348"/>
                <a:gd name="connsiteX530" fmla="*/ 32861 w 148304"/>
                <a:gd name="connsiteY530" fmla="*/ 67246 h 125348"/>
                <a:gd name="connsiteX531" fmla="*/ 32480 w 148304"/>
                <a:gd name="connsiteY531" fmla="*/ 66580 h 125348"/>
                <a:gd name="connsiteX532" fmla="*/ 32480 w 148304"/>
                <a:gd name="connsiteY532" fmla="*/ 64294 h 125348"/>
                <a:gd name="connsiteX533" fmla="*/ 31242 w 148304"/>
                <a:gd name="connsiteY533" fmla="*/ 63627 h 125348"/>
                <a:gd name="connsiteX534" fmla="*/ 31909 w 148304"/>
                <a:gd name="connsiteY534" fmla="*/ 62960 h 125348"/>
                <a:gd name="connsiteX535" fmla="*/ 31909 w 148304"/>
                <a:gd name="connsiteY535" fmla="*/ 62675 h 125348"/>
                <a:gd name="connsiteX536" fmla="*/ 32195 w 148304"/>
                <a:gd name="connsiteY536" fmla="*/ 62293 h 125348"/>
                <a:gd name="connsiteX537" fmla="*/ 31909 w 148304"/>
                <a:gd name="connsiteY537" fmla="*/ 61722 h 125348"/>
                <a:gd name="connsiteX538" fmla="*/ 30194 w 148304"/>
                <a:gd name="connsiteY538" fmla="*/ 60389 h 125348"/>
                <a:gd name="connsiteX539" fmla="*/ 29528 w 148304"/>
                <a:gd name="connsiteY539" fmla="*/ 58769 h 125348"/>
                <a:gd name="connsiteX540" fmla="*/ 28575 w 148304"/>
                <a:gd name="connsiteY540" fmla="*/ 58388 h 125348"/>
                <a:gd name="connsiteX541" fmla="*/ 26003 w 148304"/>
                <a:gd name="connsiteY541" fmla="*/ 59055 h 125348"/>
                <a:gd name="connsiteX542" fmla="*/ 24956 w 148304"/>
                <a:gd name="connsiteY542" fmla="*/ 59722 h 125348"/>
                <a:gd name="connsiteX543" fmla="*/ 24003 w 148304"/>
                <a:gd name="connsiteY543" fmla="*/ 59722 h 125348"/>
                <a:gd name="connsiteX544" fmla="*/ 22384 w 148304"/>
                <a:gd name="connsiteY544" fmla="*/ 61341 h 125348"/>
                <a:gd name="connsiteX545" fmla="*/ 21717 w 148304"/>
                <a:gd name="connsiteY545" fmla="*/ 61341 h 125348"/>
                <a:gd name="connsiteX546" fmla="*/ 21717 w 148304"/>
                <a:gd name="connsiteY546" fmla="*/ 61055 h 125348"/>
                <a:gd name="connsiteX547" fmla="*/ 22003 w 148304"/>
                <a:gd name="connsiteY547" fmla="*/ 58769 h 125348"/>
                <a:gd name="connsiteX548" fmla="*/ 21336 w 148304"/>
                <a:gd name="connsiteY548" fmla="*/ 59341 h 125348"/>
                <a:gd name="connsiteX549" fmla="*/ 21336 w 148304"/>
                <a:gd name="connsiteY549" fmla="*/ 59722 h 125348"/>
                <a:gd name="connsiteX550" fmla="*/ 20669 w 148304"/>
                <a:gd name="connsiteY550" fmla="*/ 60007 h 125348"/>
                <a:gd name="connsiteX551" fmla="*/ 20669 w 148304"/>
                <a:gd name="connsiteY551" fmla="*/ 60389 h 125348"/>
                <a:gd name="connsiteX552" fmla="*/ 19717 w 148304"/>
                <a:gd name="connsiteY552" fmla="*/ 60389 h 125348"/>
                <a:gd name="connsiteX553" fmla="*/ 19050 w 148304"/>
                <a:gd name="connsiteY553" fmla="*/ 61055 h 125348"/>
                <a:gd name="connsiteX554" fmla="*/ 18383 w 148304"/>
                <a:gd name="connsiteY554" fmla="*/ 61055 h 125348"/>
                <a:gd name="connsiteX555" fmla="*/ 17717 w 148304"/>
                <a:gd name="connsiteY555" fmla="*/ 62008 h 125348"/>
                <a:gd name="connsiteX556" fmla="*/ 16764 w 148304"/>
                <a:gd name="connsiteY556" fmla="*/ 62008 h 125348"/>
                <a:gd name="connsiteX557" fmla="*/ 16764 w 148304"/>
                <a:gd name="connsiteY557" fmla="*/ 62675 h 125348"/>
                <a:gd name="connsiteX558" fmla="*/ 16478 w 148304"/>
                <a:gd name="connsiteY558" fmla="*/ 62960 h 125348"/>
                <a:gd name="connsiteX559" fmla="*/ 15145 w 148304"/>
                <a:gd name="connsiteY559" fmla="*/ 62960 h 125348"/>
                <a:gd name="connsiteX560" fmla="*/ 14478 w 148304"/>
                <a:gd name="connsiteY560" fmla="*/ 63341 h 125348"/>
                <a:gd name="connsiteX561" fmla="*/ 14478 w 148304"/>
                <a:gd name="connsiteY561" fmla="*/ 63627 h 125348"/>
                <a:gd name="connsiteX562" fmla="*/ 14764 w 148304"/>
                <a:gd name="connsiteY562" fmla="*/ 64008 h 125348"/>
                <a:gd name="connsiteX563" fmla="*/ 14764 w 148304"/>
                <a:gd name="connsiteY563" fmla="*/ 64294 h 125348"/>
                <a:gd name="connsiteX564" fmla="*/ 14478 w 148304"/>
                <a:gd name="connsiteY564" fmla="*/ 64294 h 125348"/>
                <a:gd name="connsiteX565" fmla="*/ 14478 w 148304"/>
                <a:gd name="connsiteY565" fmla="*/ 64008 h 125348"/>
                <a:gd name="connsiteX566" fmla="*/ 13525 w 148304"/>
                <a:gd name="connsiteY566" fmla="*/ 64008 h 125348"/>
                <a:gd name="connsiteX567" fmla="*/ 13145 w 148304"/>
                <a:gd name="connsiteY567" fmla="*/ 64294 h 125348"/>
                <a:gd name="connsiteX568" fmla="*/ 12478 w 148304"/>
                <a:gd name="connsiteY568" fmla="*/ 64008 h 125348"/>
                <a:gd name="connsiteX569" fmla="*/ 11811 w 148304"/>
                <a:gd name="connsiteY569" fmla="*/ 64294 h 125348"/>
                <a:gd name="connsiteX570" fmla="*/ 11811 w 148304"/>
                <a:gd name="connsiteY570" fmla="*/ 64675 h 125348"/>
                <a:gd name="connsiteX571" fmla="*/ 10573 w 148304"/>
                <a:gd name="connsiteY571" fmla="*/ 64675 h 125348"/>
                <a:gd name="connsiteX572" fmla="*/ 9906 w 148304"/>
                <a:gd name="connsiteY572" fmla="*/ 64294 h 125348"/>
                <a:gd name="connsiteX573" fmla="*/ 9239 w 148304"/>
                <a:gd name="connsiteY573" fmla="*/ 63627 h 125348"/>
                <a:gd name="connsiteX574" fmla="*/ 8192 w 148304"/>
                <a:gd name="connsiteY574" fmla="*/ 63627 h 125348"/>
                <a:gd name="connsiteX575" fmla="*/ 6953 w 148304"/>
                <a:gd name="connsiteY575" fmla="*/ 64008 h 125348"/>
                <a:gd name="connsiteX576" fmla="*/ 6287 w 148304"/>
                <a:gd name="connsiteY576" fmla="*/ 63627 h 125348"/>
                <a:gd name="connsiteX577" fmla="*/ 5906 w 148304"/>
                <a:gd name="connsiteY577" fmla="*/ 62960 h 125348"/>
                <a:gd name="connsiteX578" fmla="*/ 5620 w 148304"/>
                <a:gd name="connsiteY578" fmla="*/ 63341 h 125348"/>
                <a:gd name="connsiteX579" fmla="*/ 5239 w 148304"/>
                <a:gd name="connsiteY579" fmla="*/ 64008 h 125348"/>
                <a:gd name="connsiteX580" fmla="*/ 3620 w 148304"/>
                <a:gd name="connsiteY580" fmla="*/ 62960 h 125348"/>
                <a:gd name="connsiteX581" fmla="*/ 2953 w 148304"/>
                <a:gd name="connsiteY581" fmla="*/ 62960 h 125348"/>
                <a:gd name="connsiteX582" fmla="*/ 2286 w 148304"/>
                <a:gd name="connsiteY582" fmla="*/ 63341 h 125348"/>
                <a:gd name="connsiteX583" fmla="*/ 2000 w 148304"/>
                <a:gd name="connsiteY583" fmla="*/ 63341 h 125348"/>
                <a:gd name="connsiteX584" fmla="*/ 1715 w 148304"/>
                <a:gd name="connsiteY584" fmla="*/ 62960 h 125348"/>
                <a:gd name="connsiteX585" fmla="*/ 1715 w 148304"/>
                <a:gd name="connsiteY585" fmla="*/ 62389 h 125348"/>
                <a:gd name="connsiteX586" fmla="*/ 1333 w 148304"/>
                <a:gd name="connsiteY586" fmla="*/ 62008 h 125348"/>
                <a:gd name="connsiteX587" fmla="*/ 381 w 148304"/>
                <a:gd name="connsiteY587" fmla="*/ 62389 h 125348"/>
                <a:gd name="connsiteX588" fmla="*/ 0 w 148304"/>
                <a:gd name="connsiteY588" fmla="*/ 62008 h 125348"/>
                <a:gd name="connsiteX589" fmla="*/ 381 w 148304"/>
                <a:gd name="connsiteY589" fmla="*/ 61055 h 125348"/>
                <a:gd name="connsiteX590" fmla="*/ 0 w 148304"/>
                <a:gd name="connsiteY590" fmla="*/ 60674 h 125348"/>
                <a:gd name="connsiteX591" fmla="*/ 381 w 148304"/>
                <a:gd name="connsiteY591" fmla="*/ 59055 h 125348"/>
                <a:gd name="connsiteX592" fmla="*/ 381 w 148304"/>
                <a:gd name="connsiteY592" fmla="*/ 56102 h 125348"/>
                <a:gd name="connsiteX593" fmla="*/ 1715 w 148304"/>
                <a:gd name="connsiteY593" fmla="*/ 54102 h 125348"/>
                <a:gd name="connsiteX594" fmla="*/ 2667 w 148304"/>
                <a:gd name="connsiteY594" fmla="*/ 52864 h 125348"/>
                <a:gd name="connsiteX595" fmla="*/ 4000 w 148304"/>
                <a:gd name="connsiteY595" fmla="*/ 50482 h 125348"/>
                <a:gd name="connsiteX596" fmla="*/ 4286 w 148304"/>
                <a:gd name="connsiteY596" fmla="*/ 49530 h 125348"/>
                <a:gd name="connsiteX597" fmla="*/ 5906 w 148304"/>
                <a:gd name="connsiteY597" fmla="*/ 41624 h 125348"/>
                <a:gd name="connsiteX598" fmla="*/ 6287 w 148304"/>
                <a:gd name="connsiteY598" fmla="*/ 41339 h 125348"/>
                <a:gd name="connsiteX599" fmla="*/ 6572 w 148304"/>
                <a:gd name="connsiteY599" fmla="*/ 40672 h 125348"/>
                <a:gd name="connsiteX600" fmla="*/ 6572 w 148304"/>
                <a:gd name="connsiteY600" fmla="*/ 40386 h 125348"/>
                <a:gd name="connsiteX601" fmla="*/ 7239 w 148304"/>
                <a:gd name="connsiteY601" fmla="*/ 39719 h 125348"/>
                <a:gd name="connsiteX602" fmla="*/ 9239 w 148304"/>
                <a:gd name="connsiteY602" fmla="*/ 39719 h 125348"/>
                <a:gd name="connsiteX603" fmla="*/ 10192 w 148304"/>
                <a:gd name="connsiteY603" fmla="*/ 39338 h 125348"/>
                <a:gd name="connsiteX604" fmla="*/ 10858 w 148304"/>
                <a:gd name="connsiteY604" fmla="*/ 39052 h 125348"/>
                <a:gd name="connsiteX605" fmla="*/ 11144 w 148304"/>
                <a:gd name="connsiteY605" fmla="*/ 38671 h 125348"/>
                <a:gd name="connsiteX606" fmla="*/ 11811 w 148304"/>
                <a:gd name="connsiteY606" fmla="*/ 38386 h 125348"/>
                <a:gd name="connsiteX607" fmla="*/ 12192 w 148304"/>
                <a:gd name="connsiteY607" fmla="*/ 38386 h 125348"/>
                <a:gd name="connsiteX608" fmla="*/ 12192 w 148304"/>
                <a:gd name="connsiteY608" fmla="*/ 38100 h 125348"/>
                <a:gd name="connsiteX609" fmla="*/ 12478 w 148304"/>
                <a:gd name="connsiteY609" fmla="*/ 38100 h 125348"/>
                <a:gd name="connsiteX610" fmla="*/ 12478 w 148304"/>
                <a:gd name="connsiteY610" fmla="*/ 37719 h 125348"/>
                <a:gd name="connsiteX611" fmla="*/ 12859 w 148304"/>
                <a:gd name="connsiteY611" fmla="*/ 37719 h 125348"/>
                <a:gd name="connsiteX612" fmla="*/ 12859 w 148304"/>
                <a:gd name="connsiteY612" fmla="*/ 37052 h 125348"/>
                <a:gd name="connsiteX613" fmla="*/ 13811 w 148304"/>
                <a:gd name="connsiteY613" fmla="*/ 36766 h 125348"/>
                <a:gd name="connsiteX614" fmla="*/ 14478 w 148304"/>
                <a:gd name="connsiteY614" fmla="*/ 36100 h 125348"/>
                <a:gd name="connsiteX615" fmla="*/ 14764 w 148304"/>
                <a:gd name="connsiteY615" fmla="*/ 36100 h 125348"/>
                <a:gd name="connsiteX616" fmla="*/ 15431 w 148304"/>
                <a:gd name="connsiteY616" fmla="*/ 35433 h 125348"/>
                <a:gd name="connsiteX617" fmla="*/ 15431 w 148304"/>
                <a:gd name="connsiteY617" fmla="*/ 35147 h 125348"/>
                <a:gd name="connsiteX618" fmla="*/ 16097 w 148304"/>
                <a:gd name="connsiteY618" fmla="*/ 34766 h 125348"/>
                <a:gd name="connsiteX619" fmla="*/ 16478 w 148304"/>
                <a:gd name="connsiteY619" fmla="*/ 34100 h 125348"/>
                <a:gd name="connsiteX620" fmla="*/ 17717 w 148304"/>
                <a:gd name="connsiteY620" fmla="*/ 34100 h 125348"/>
                <a:gd name="connsiteX621" fmla="*/ 18098 w 148304"/>
                <a:gd name="connsiteY621" fmla="*/ 34481 h 125348"/>
                <a:gd name="connsiteX622" fmla="*/ 18098 w 148304"/>
                <a:gd name="connsiteY622" fmla="*/ 34100 h 125348"/>
                <a:gd name="connsiteX623" fmla="*/ 18098 w 148304"/>
                <a:gd name="connsiteY623" fmla="*/ 34481 h 125348"/>
                <a:gd name="connsiteX624" fmla="*/ 18764 w 148304"/>
                <a:gd name="connsiteY624" fmla="*/ 34481 h 125348"/>
                <a:gd name="connsiteX625" fmla="*/ 18764 w 148304"/>
                <a:gd name="connsiteY625" fmla="*/ 34766 h 125348"/>
                <a:gd name="connsiteX626" fmla="*/ 19431 w 148304"/>
                <a:gd name="connsiteY626" fmla="*/ 34766 h 125348"/>
                <a:gd name="connsiteX627" fmla="*/ 21336 w 148304"/>
                <a:gd name="connsiteY627" fmla="*/ 34481 h 125348"/>
                <a:gd name="connsiteX628" fmla="*/ 21717 w 148304"/>
                <a:gd name="connsiteY628" fmla="*/ 34481 h 125348"/>
                <a:gd name="connsiteX629" fmla="*/ 22003 w 148304"/>
                <a:gd name="connsiteY629" fmla="*/ 34100 h 125348"/>
                <a:gd name="connsiteX630" fmla="*/ 22670 w 148304"/>
                <a:gd name="connsiteY630" fmla="*/ 33814 h 125348"/>
                <a:gd name="connsiteX631" fmla="*/ 23336 w 148304"/>
                <a:gd name="connsiteY631" fmla="*/ 33814 h 125348"/>
                <a:gd name="connsiteX632" fmla="*/ 24670 w 148304"/>
                <a:gd name="connsiteY632" fmla="*/ 33433 h 125348"/>
                <a:gd name="connsiteX633" fmla="*/ 24956 w 148304"/>
                <a:gd name="connsiteY633" fmla="*/ 33433 h 125348"/>
                <a:gd name="connsiteX634" fmla="*/ 24956 w 148304"/>
                <a:gd name="connsiteY634" fmla="*/ 33147 h 125348"/>
                <a:gd name="connsiteX635" fmla="*/ 25337 w 148304"/>
                <a:gd name="connsiteY635" fmla="*/ 33147 h 125348"/>
                <a:gd name="connsiteX636" fmla="*/ 25622 w 148304"/>
                <a:gd name="connsiteY636" fmla="*/ 32766 h 125348"/>
                <a:gd name="connsiteX637" fmla="*/ 26289 w 148304"/>
                <a:gd name="connsiteY637" fmla="*/ 32766 h 125348"/>
                <a:gd name="connsiteX638" fmla="*/ 26003 w 148304"/>
                <a:gd name="connsiteY638" fmla="*/ 32480 h 125348"/>
                <a:gd name="connsiteX639" fmla="*/ 26289 w 148304"/>
                <a:gd name="connsiteY639" fmla="*/ 32480 h 125348"/>
                <a:gd name="connsiteX640" fmla="*/ 26289 w 148304"/>
                <a:gd name="connsiteY640" fmla="*/ 32195 h 125348"/>
                <a:gd name="connsiteX641" fmla="*/ 26956 w 148304"/>
                <a:gd name="connsiteY641" fmla="*/ 32195 h 125348"/>
                <a:gd name="connsiteX642" fmla="*/ 26956 w 148304"/>
                <a:gd name="connsiteY642" fmla="*/ 31814 h 125348"/>
                <a:gd name="connsiteX643" fmla="*/ 27242 w 148304"/>
                <a:gd name="connsiteY643" fmla="*/ 31528 h 125348"/>
                <a:gd name="connsiteX644" fmla="*/ 27623 w 148304"/>
                <a:gd name="connsiteY644" fmla="*/ 31528 h 125348"/>
                <a:gd name="connsiteX645" fmla="*/ 27908 w 148304"/>
                <a:gd name="connsiteY645" fmla="*/ 31147 h 125348"/>
                <a:gd name="connsiteX646" fmla="*/ 28956 w 148304"/>
                <a:gd name="connsiteY646" fmla="*/ 31147 h 125348"/>
                <a:gd name="connsiteX647" fmla="*/ 28956 w 148304"/>
                <a:gd name="connsiteY647" fmla="*/ 30861 h 125348"/>
                <a:gd name="connsiteX648" fmla="*/ 29242 w 148304"/>
                <a:gd name="connsiteY648" fmla="*/ 30861 h 125348"/>
                <a:gd name="connsiteX649" fmla="*/ 29242 w 148304"/>
                <a:gd name="connsiteY649" fmla="*/ 30480 h 125348"/>
                <a:gd name="connsiteX650" fmla="*/ 29528 w 148304"/>
                <a:gd name="connsiteY650" fmla="*/ 30480 h 125348"/>
                <a:gd name="connsiteX651" fmla="*/ 29528 w 148304"/>
                <a:gd name="connsiteY651" fmla="*/ 30194 h 125348"/>
                <a:gd name="connsiteX652" fmla="*/ 29908 w 148304"/>
                <a:gd name="connsiteY652" fmla="*/ 30194 h 125348"/>
                <a:gd name="connsiteX653" fmla="*/ 30194 w 148304"/>
                <a:gd name="connsiteY653" fmla="*/ 29813 h 125348"/>
                <a:gd name="connsiteX654" fmla="*/ 30575 w 148304"/>
                <a:gd name="connsiteY654" fmla="*/ 29813 h 125348"/>
                <a:gd name="connsiteX655" fmla="*/ 30575 w 148304"/>
                <a:gd name="connsiteY655" fmla="*/ 29242 h 125348"/>
                <a:gd name="connsiteX656" fmla="*/ 30861 w 148304"/>
                <a:gd name="connsiteY656" fmla="*/ 29242 h 125348"/>
                <a:gd name="connsiteX657" fmla="*/ 30861 w 148304"/>
                <a:gd name="connsiteY657" fmla="*/ 28861 h 125348"/>
                <a:gd name="connsiteX658" fmla="*/ 31242 w 148304"/>
                <a:gd name="connsiteY658" fmla="*/ 28861 h 125348"/>
                <a:gd name="connsiteX659" fmla="*/ 31242 w 148304"/>
                <a:gd name="connsiteY659" fmla="*/ 28575 h 125348"/>
                <a:gd name="connsiteX660" fmla="*/ 31528 w 148304"/>
                <a:gd name="connsiteY660" fmla="*/ 28575 h 125348"/>
                <a:gd name="connsiteX661" fmla="*/ 31528 w 148304"/>
                <a:gd name="connsiteY661" fmla="*/ 28194 h 125348"/>
                <a:gd name="connsiteX662" fmla="*/ 31813 w 148304"/>
                <a:gd name="connsiteY662" fmla="*/ 28194 h 125348"/>
                <a:gd name="connsiteX663" fmla="*/ 31813 w 148304"/>
                <a:gd name="connsiteY663" fmla="*/ 27527 h 125348"/>
                <a:gd name="connsiteX664" fmla="*/ 32195 w 148304"/>
                <a:gd name="connsiteY664" fmla="*/ 27527 h 125348"/>
                <a:gd name="connsiteX665" fmla="*/ 31813 w 148304"/>
                <a:gd name="connsiteY665" fmla="*/ 27241 h 125348"/>
                <a:gd name="connsiteX666" fmla="*/ 32195 w 148304"/>
                <a:gd name="connsiteY666" fmla="*/ 27241 h 125348"/>
                <a:gd name="connsiteX667" fmla="*/ 31813 w 148304"/>
                <a:gd name="connsiteY667" fmla="*/ 27241 h 125348"/>
                <a:gd name="connsiteX668" fmla="*/ 31813 w 148304"/>
                <a:gd name="connsiteY668" fmla="*/ 27527 h 125348"/>
                <a:gd name="connsiteX669" fmla="*/ 31528 w 148304"/>
                <a:gd name="connsiteY669" fmla="*/ 27527 h 125348"/>
                <a:gd name="connsiteX670" fmla="*/ 31909 w 148304"/>
                <a:gd name="connsiteY670" fmla="*/ 27241 h 125348"/>
                <a:gd name="connsiteX671" fmla="*/ 31909 w 148304"/>
                <a:gd name="connsiteY671" fmla="*/ 26860 h 125348"/>
                <a:gd name="connsiteX672" fmla="*/ 32195 w 148304"/>
                <a:gd name="connsiteY672" fmla="*/ 26860 h 125348"/>
                <a:gd name="connsiteX673" fmla="*/ 32195 w 148304"/>
                <a:gd name="connsiteY673" fmla="*/ 27241 h 125348"/>
                <a:gd name="connsiteX674" fmla="*/ 32480 w 148304"/>
                <a:gd name="connsiteY674" fmla="*/ 26860 h 125348"/>
                <a:gd name="connsiteX675" fmla="*/ 32480 w 148304"/>
                <a:gd name="connsiteY675" fmla="*/ 26575 h 125348"/>
                <a:gd name="connsiteX676" fmla="*/ 32861 w 148304"/>
                <a:gd name="connsiteY676" fmla="*/ 25908 h 125348"/>
                <a:gd name="connsiteX677" fmla="*/ 33147 w 148304"/>
                <a:gd name="connsiteY677" fmla="*/ 25622 h 125348"/>
                <a:gd name="connsiteX678" fmla="*/ 33147 w 148304"/>
                <a:gd name="connsiteY678" fmla="*/ 25241 h 125348"/>
                <a:gd name="connsiteX679" fmla="*/ 33528 w 148304"/>
                <a:gd name="connsiteY679" fmla="*/ 25241 h 125348"/>
                <a:gd name="connsiteX680" fmla="*/ 33528 w 148304"/>
                <a:gd name="connsiteY680" fmla="*/ 22670 h 125348"/>
                <a:gd name="connsiteX681" fmla="*/ 33814 w 148304"/>
                <a:gd name="connsiteY681" fmla="*/ 22670 h 125348"/>
                <a:gd name="connsiteX682" fmla="*/ 33814 w 148304"/>
                <a:gd name="connsiteY682" fmla="*/ 22003 h 125348"/>
                <a:gd name="connsiteX683" fmla="*/ 34195 w 148304"/>
                <a:gd name="connsiteY683" fmla="*/ 21622 h 125348"/>
                <a:gd name="connsiteX684" fmla="*/ 34195 w 148304"/>
                <a:gd name="connsiteY684" fmla="*/ 20955 h 125348"/>
                <a:gd name="connsiteX685" fmla="*/ 34862 w 148304"/>
                <a:gd name="connsiteY685" fmla="*/ 20955 h 125348"/>
                <a:gd name="connsiteX686" fmla="*/ 34862 w 148304"/>
                <a:gd name="connsiteY686" fmla="*/ 20669 h 125348"/>
                <a:gd name="connsiteX687" fmla="*/ 35147 w 148304"/>
                <a:gd name="connsiteY687" fmla="*/ 20383 h 125348"/>
                <a:gd name="connsiteX688" fmla="*/ 35147 w 148304"/>
                <a:gd name="connsiteY688" fmla="*/ 19717 h 125348"/>
                <a:gd name="connsiteX689" fmla="*/ 35433 w 148304"/>
                <a:gd name="connsiteY689" fmla="*/ 19717 h 125348"/>
                <a:gd name="connsiteX690" fmla="*/ 35433 w 148304"/>
                <a:gd name="connsiteY690" fmla="*/ 19336 h 125348"/>
                <a:gd name="connsiteX691" fmla="*/ 35814 w 148304"/>
                <a:gd name="connsiteY691" fmla="*/ 19336 h 125348"/>
                <a:gd name="connsiteX692" fmla="*/ 35814 w 148304"/>
                <a:gd name="connsiteY692" fmla="*/ 19050 h 125348"/>
                <a:gd name="connsiteX693" fmla="*/ 36100 w 148304"/>
                <a:gd name="connsiteY693" fmla="*/ 19336 h 125348"/>
                <a:gd name="connsiteX694" fmla="*/ 36481 w 148304"/>
                <a:gd name="connsiteY694" fmla="*/ 19050 h 125348"/>
                <a:gd name="connsiteX695" fmla="*/ 37433 w 148304"/>
                <a:gd name="connsiteY695" fmla="*/ 19050 h 125348"/>
                <a:gd name="connsiteX696" fmla="*/ 37433 w 148304"/>
                <a:gd name="connsiteY696" fmla="*/ 19336 h 125348"/>
                <a:gd name="connsiteX697" fmla="*/ 39053 w 148304"/>
                <a:gd name="connsiteY697" fmla="*/ 18669 h 125348"/>
                <a:gd name="connsiteX698" fmla="*/ 39433 w 148304"/>
                <a:gd name="connsiteY698" fmla="*/ 18669 h 125348"/>
                <a:gd name="connsiteX699" fmla="*/ 40767 w 148304"/>
                <a:gd name="connsiteY699" fmla="*/ 18002 h 125348"/>
                <a:gd name="connsiteX700" fmla="*/ 41338 w 148304"/>
                <a:gd name="connsiteY700" fmla="*/ 17431 h 125348"/>
                <a:gd name="connsiteX701" fmla="*/ 41338 w 148304"/>
                <a:gd name="connsiteY701" fmla="*/ 17716 h 125348"/>
                <a:gd name="connsiteX702" fmla="*/ 41720 w 148304"/>
                <a:gd name="connsiteY702" fmla="*/ 17716 h 125348"/>
                <a:gd name="connsiteX703" fmla="*/ 42005 w 148304"/>
                <a:gd name="connsiteY703" fmla="*/ 17431 h 125348"/>
                <a:gd name="connsiteX704" fmla="*/ 42005 w 148304"/>
                <a:gd name="connsiteY704" fmla="*/ 17050 h 125348"/>
                <a:gd name="connsiteX705" fmla="*/ 42005 w 148304"/>
                <a:gd name="connsiteY705" fmla="*/ 17431 h 125348"/>
                <a:gd name="connsiteX706" fmla="*/ 42672 w 148304"/>
                <a:gd name="connsiteY706" fmla="*/ 17431 h 125348"/>
                <a:gd name="connsiteX707" fmla="*/ 42672 w 148304"/>
                <a:gd name="connsiteY707" fmla="*/ 17050 h 125348"/>
                <a:gd name="connsiteX708" fmla="*/ 43339 w 148304"/>
                <a:gd name="connsiteY708" fmla="*/ 16764 h 125348"/>
                <a:gd name="connsiteX709" fmla="*/ 43339 w 148304"/>
                <a:gd name="connsiteY709" fmla="*/ 17050 h 125348"/>
                <a:gd name="connsiteX710" fmla="*/ 44291 w 148304"/>
                <a:gd name="connsiteY710" fmla="*/ 17050 h 125348"/>
                <a:gd name="connsiteX711" fmla="*/ 46006 w 148304"/>
                <a:gd name="connsiteY711" fmla="*/ 16097 h 125348"/>
                <a:gd name="connsiteX712" fmla="*/ 46673 w 148304"/>
                <a:gd name="connsiteY712" fmla="*/ 15716 h 125348"/>
                <a:gd name="connsiteX713" fmla="*/ 47244 w 148304"/>
                <a:gd name="connsiteY713" fmla="*/ 15716 h 125348"/>
                <a:gd name="connsiteX714" fmla="*/ 47625 w 148304"/>
                <a:gd name="connsiteY714" fmla="*/ 15430 h 125348"/>
                <a:gd name="connsiteX715" fmla="*/ 47911 w 148304"/>
                <a:gd name="connsiteY715" fmla="*/ 15430 h 125348"/>
                <a:gd name="connsiteX716" fmla="*/ 48292 w 148304"/>
                <a:gd name="connsiteY716" fmla="*/ 15049 h 125348"/>
                <a:gd name="connsiteX717" fmla="*/ 48958 w 148304"/>
                <a:gd name="connsiteY717" fmla="*/ 15049 h 125348"/>
                <a:gd name="connsiteX718" fmla="*/ 48958 w 148304"/>
                <a:gd name="connsiteY718" fmla="*/ 14764 h 125348"/>
                <a:gd name="connsiteX719" fmla="*/ 49625 w 148304"/>
                <a:gd name="connsiteY719" fmla="*/ 14764 h 125348"/>
                <a:gd name="connsiteX720" fmla="*/ 50197 w 148304"/>
                <a:gd name="connsiteY720" fmla="*/ 14478 h 125348"/>
                <a:gd name="connsiteX721" fmla="*/ 50863 w 148304"/>
                <a:gd name="connsiteY721" fmla="*/ 13811 h 125348"/>
                <a:gd name="connsiteX722" fmla="*/ 51245 w 148304"/>
                <a:gd name="connsiteY722" fmla="*/ 13811 h 125348"/>
                <a:gd name="connsiteX723" fmla="*/ 51245 w 148304"/>
                <a:gd name="connsiteY723" fmla="*/ 13430 h 125348"/>
                <a:gd name="connsiteX724" fmla="*/ 52197 w 148304"/>
                <a:gd name="connsiteY724" fmla="*/ 13430 h 125348"/>
                <a:gd name="connsiteX725" fmla="*/ 52197 w 148304"/>
                <a:gd name="connsiteY725" fmla="*/ 13145 h 125348"/>
                <a:gd name="connsiteX726" fmla="*/ 52578 w 148304"/>
                <a:gd name="connsiteY726" fmla="*/ 13145 h 125348"/>
                <a:gd name="connsiteX727" fmla="*/ 52864 w 148304"/>
                <a:gd name="connsiteY727" fmla="*/ 12764 h 125348"/>
                <a:gd name="connsiteX728" fmla="*/ 53150 w 148304"/>
                <a:gd name="connsiteY728" fmla="*/ 12764 h 125348"/>
                <a:gd name="connsiteX729" fmla="*/ 53531 w 148304"/>
                <a:gd name="connsiteY729" fmla="*/ 12478 h 125348"/>
                <a:gd name="connsiteX730" fmla="*/ 53150 w 148304"/>
                <a:gd name="connsiteY730" fmla="*/ 12478 h 125348"/>
                <a:gd name="connsiteX731" fmla="*/ 53531 w 148304"/>
                <a:gd name="connsiteY731" fmla="*/ 12478 h 125348"/>
                <a:gd name="connsiteX732" fmla="*/ 53816 w 148304"/>
                <a:gd name="connsiteY732" fmla="*/ 12097 h 125348"/>
                <a:gd name="connsiteX733" fmla="*/ 54483 w 148304"/>
                <a:gd name="connsiteY733" fmla="*/ 12097 h 125348"/>
                <a:gd name="connsiteX734" fmla="*/ 54483 w 148304"/>
                <a:gd name="connsiteY734" fmla="*/ 12478 h 125348"/>
                <a:gd name="connsiteX735" fmla="*/ 54483 w 148304"/>
                <a:gd name="connsiteY735" fmla="*/ 12097 h 125348"/>
                <a:gd name="connsiteX736" fmla="*/ 54864 w 148304"/>
                <a:gd name="connsiteY736" fmla="*/ 12097 h 125348"/>
                <a:gd name="connsiteX737" fmla="*/ 54864 w 148304"/>
                <a:gd name="connsiteY737" fmla="*/ 12478 h 125348"/>
                <a:gd name="connsiteX738" fmla="*/ 55531 w 148304"/>
                <a:gd name="connsiteY738" fmla="*/ 12097 h 125348"/>
                <a:gd name="connsiteX739" fmla="*/ 55150 w 148304"/>
                <a:gd name="connsiteY739" fmla="*/ 12097 h 125348"/>
                <a:gd name="connsiteX740" fmla="*/ 55531 w 148304"/>
                <a:gd name="connsiteY740" fmla="*/ 12097 h 125348"/>
                <a:gd name="connsiteX741" fmla="*/ 55531 w 148304"/>
                <a:gd name="connsiteY741" fmla="*/ 11811 h 125348"/>
                <a:gd name="connsiteX742" fmla="*/ 55817 w 148304"/>
                <a:gd name="connsiteY742" fmla="*/ 12097 h 125348"/>
                <a:gd name="connsiteX743" fmla="*/ 55817 w 148304"/>
                <a:gd name="connsiteY743" fmla="*/ 11811 h 125348"/>
                <a:gd name="connsiteX744" fmla="*/ 56102 w 148304"/>
                <a:gd name="connsiteY744" fmla="*/ 11525 h 125348"/>
                <a:gd name="connsiteX745" fmla="*/ 56483 w 148304"/>
                <a:gd name="connsiteY745" fmla="*/ 11525 h 125348"/>
                <a:gd name="connsiteX746" fmla="*/ 56483 w 148304"/>
                <a:gd name="connsiteY746" fmla="*/ 11144 h 125348"/>
                <a:gd name="connsiteX747" fmla="*/ 56769 w 148304"/>
                <a:gd name="connsiteY747" fmla="*/ 11144 h 125348"/>
                <a:gd name="connsiteX748" fmla="*/ 58483 w 148304"/>
                <a:gd name="connsiteY748" fmla="*/ 10858 h 125348"/>
                <a:gd name="connsiteX749" fmla="*/ 58483 w 148304"/>
                <a:gd name="connsiteY749" fmla="*/ 11144 h 125348"/>
                <a:gd name="connsiteX750" fmla="*/ 58769 w 148304"/>
                <a:gd name="connsiteY750" fmla="*/ 11144 h 125348"/>
                <a:gd name="connsiteX751" fmla="*/ 59055 w 148304"/>
                <a:gd name="connsiteY751" fmla="*/ 10858 h 125348"/>
                <a:gd name="connsiteX752" fmla="*/ 59055 w 148304"/>
                <a:gd name="connsiteY752" fmla="*/ 11811 h 125348"/>
                <a:gd name="connsiteX753" fmla="*/ 61436 w 148304"/>
                <a:gd name="connsiteY753" fmla="*/ 11811 h 125348"/>
                <a:gd name="connsiteX754" fmla="*/ 61722 w 148304"/>
                <a:gd name="connsiteY754" fmla="*/ 11525 h 125348"/>
                <a:gd name="connsiteX755" fmla="*/ 62675 w 148304"/>
                <a:gd name="connsiteY755" fmla="*/ 11525 h 125348"/>
                <a:gd name="connsiteX756" fmla="*/ 64675 w 148304"/>
                <a:gd name="connsiteY756" fmla="*/ 11144 h 125348"/>
                <a:gd name="connsiteX757" fmla="*/ 64961 w 148304"/>
                <a:gd name="connsiteY757" fmla="*/ 11144 h 125348"/>
                <a:gd name="connsiteX758" fmla="*/ 65342 w 148304"/>
                <a:gd name="connsiteY758" fmla="*/ 10858 h 125348"/>
                <a:gd name="connsiteX759" fmla="*/ 66008 w 148304"/>
                <a:gd name="connsiteY759" fmla="*/ 10477 h 125348"/>
                <a:gd name="connsiteX760" fmla="*/ 66294 w 148304"/>
                <a:gd name="connsiteY760" fmla="*/ 10192 h 125348"/>
                <a:gd name="connsiteX761" fmla="*/ 66675 w 148304"/>
                <a:gd name="connsiteY761" fmla="*/ 10192 h 125348"/>
                <a:gd name="connsiteX762" fmla="*/ 66675 w 148304"/>
                <a:gd name="connsiteY762" fmla="*/ 9811 h 125348"/>
                <a:gd name="connsiteX763" fmla="*/ 67628 w 148304"/>
                <a:gd name="connsiteY763" fmla="*/ 9525 h 125348"/>
                <a:gd name="connsiteX764" fmla="*/ 67628 w 148304"/>
                <a:gd name="connsiteY764" fmla="*/ 9144 h 125348"/>
                <a:gd name="connsiteX765" fmla="*/ 68580 w 148304"/>
                <a:gd name="connsiteY765" fmla="*/ 9144 h 125348"/>
                <a:gd name="connsiteX766" fmla="*/ 68580 w 148304"/>
                <a:gd name="connsiteY766" fmla="*/ 8858 h 125348"/>
                <a:gd name="connsiteX767" fmla="*/ 69913 w 148304"/>
                <a:gd name="connsiteY767" fmla="*/ 8191 h 125348"/>
                <a:gd name="connsiteX768" fmla="*/ 70295 w 148304"/>
                <a:gd name="connsiteY768" fmla="*/ 8191 h 125348"/>
                <a:gd name="connsiteX769" fmla="*/ 70295 w 148304"/>
                <a:gd name="connsiteY769" fmla="*/ 7906 h 125348"/>
                <a:gd name="connsiteX770" fmla="*/ 70580 w 148304"/>
                <a:gd name="connsiteY770" fmla="*/ 7906 h 125348"/>
                <a:gd name="connsiteX771" fmla="*/ 70580 w 148304"/>
                <a:gd name="connsiteY771" fmla="*/ 7525 h 125348"/>
                <a:gd name="connsiteX772" fmla="*/ 71533 w 148304"/>
                <a:gd name="connsiteY772" fmla="*/ 7239 h 125348"/>
                <a:gd name="connsiteX773" fmla="*/ 71533 w 148304"/>
                <a:gd name="connsiteY773" fmla="*/ 7525 h 125348"/>
                <a:gd name="connsiteX774" fmla="*/ 72200 w 148304"/>
                <a:gd name="connsiteY774" fmla="*/ 7525 h 125348"/>
                <a:gd name="connsiteX775" fmla="*/ 72581 w 148304"/>
                <a:gd name="connsiteY775" fmla="*/ 7239 h 125348"/>
                <a:gd name="connsiteX776" fmla="*/ 72581 w 148304"/>
                <a:gd name="connsiteY776" fmla="*/ 7525 h 125348"/>
                <a:gd name="connsiteX777" fmla="*/ 72866 w 148304"/>
                <a:gd name="connsiteY777" fmla="*/ 7525 h 125348"/>
                <a:gd name="connsiteX778" fmla="*/ 72866 w 148304"/>
                <a:gd name="connsiteY778" fmla="*/ 7906 h 125348"/>
                <a:gd name="connsiteX779" fmla="*/ 74867 w 148304"/>
                <a:gd name="connsiteY779" fmla="*/ 7906 h 125348"/>
                <a:gd name="connsiteX780" fmla="*/ 74867 w 148304"/>
                <a:gd name="connsiteY780" fmla="*/ 8191 h 125348"/>
                <a:gd name="connsiteX781" fmla="*/ 75819 w 148304"/>
                <a:gd name="connsiteY781" fmla="*/ 8191 h 125348"/>
                <a:gd name="connsiteX782" fmla="*/ 75819 w 148304"/>
                <a:gd name="connsiteY782" fmla="*/ 8572 h 125348"/>
                <a:gd name="connsiteX783" fmla="*/ 76200 w 148304"/>
                <a:gd name="connsiteY783" fmla="*/ 8572 h 125348"/>
                <a:gd name="connsiteX784" fmla="*/ 76200 w 148304"/>
                <a:gd name="connsiteY784" fmla="*/ 8858 h 125348"/>
                <a:gd name="connsiteX785" fmla="*/ 76486 w 148304"/>
                <a:gd name="connsiteY785" fmla="*/ 8858 h 125348"/>
                <a:gd name="connsiteX786" fmla="*/ 76771 w 148304"/>
                <a:gd name="connsiteY786" fmla="*/ 8572 h 125348"/>
                <a:gd name="connsiteX787" fmla="*/ 76771 w 148304"/>
                <a:gd name="connsiteY787" fmla="*/ 8858 h 125348"/>
                <a:gd name="connsiteX788" fmla="*/ 77819 w 148304"/>
                <a:gd name="connsiteY788" fmla="*/ 9144 h 125348"/>
                <a:gd name="connsiteX789" fmla="*/ 78486 w 148304"/>
                <a:gd name="connsiteY789" fmla="*/ 9144 h 125348"/>
                <a:gd name="connsiteX790" fmla="*/ 78486 w 148304"/>
                <a:gd name="connsiteY790" fmla="*/ 8858 h 125348"/>
                <a:gd name="connsiteX791" fmla="*/ 78772 w 148304"/>
                <a:gd name="connsiteY791" fmla="*/ 9144 h 125348"/>
                <a:gd name="connsiteX792" fmla="*/ 82391 w 148304"/>
                <a:gd name="connsiteY792" fmla="*/ 9144 h 125348"/>
                <a:gd name="connsiteX793" fmla="*/ 82677 w 148304"/>
                <a:gd name="connsiteY793" fmla="*/ 8858 h 125348"/>
                <a:gd name="connsiteX794" fmla="*/ 83058 w 148304"/>
                <a:gd name="connsiteY794" fmla="*/ 8858 h 125348"/>
                <a:gd name="connsiteX795" fmla="*/ 83058 w 148304"/>
                <a:gd name="connsiteY795" fmla="*/ 8572 h 125348"/>
                <a:gd name="connsiteX796" fmla="*/ 83344 w 148304"/>
                <a:gd name="connsiteY796" fmla="*/ 8572 h 125348"/>
                <a:gd name="connsiteX797" fmla="*/ 83725 w 148304"/>
                <a:gd name="connsiteY797" fmla="*/ 8858 h 125348"/>
                <a:gd name="connsiteX798" fmla="*/ 84011 w 148304"/>
                <a:gd name="connsiteY798" fmla="*/ 8858 h 125348"/>
                <a:gd name="connsiteX799" fmla="*/ 84011 w 148304"/>
                <a:gd name="connsiteY799" fmla="*/ 8572 h 125348"/>
                <a:gd name="connsiteX800" fmla="*/ 84677 w 148304"/>
                <a:gd name="connsiteY800" fmla="*/ 8572 h 125348"/>
                <a:gd name="connsiteX801" fmla="*/ 84677 w 148304"/>
                <a:gd name="connsiteY801" fmla="*/ 8858 h 125348"/>
                <a:gd name="connsiteX802" fmla="*/ 85344 w 148304"/>
                <a:gd name="connsiteY802" fmla="*/ 8572 h 125348"/>
                <a:gd name="connsiteX803" fmla="*/ 85344 w 148304"/>
                <a:gd name="connsiteY803" fmla="*/ 8858 h 125348"/>
                <a:gd name="connsiteX804" fmla="*/ 85630 w 148304"/>
                <a:gd name="connsiteY804" fmla="*/ 8572 h 125348"/>
                <a:gd name="connsiteX805" fmla="*/ 86296 w 148304"/>
                <a:gd name="connsiteY805" fmla="*/ 8572 h 125348"/>
                <a:gd name="connsiteX806" fmla="*/ 86296 w 148304"/>
                <a:gd name="connsiteY806" fmla="*/ 8191 h 125348"/>
                <a:gd name="connsiteX807" fmla="*/ 87344 w 148304"/>
                <a:gd name="connsiteY807" fmla="*/ 8191 h 125348"/>
                <a:gd name="connsiteX808" fmla="*/ 87344 w 148304"/>
                <a:gd name="connsiteY808" fmla="*/ 7906 h 125348"/>
                <a:gd name="connsiteX809" fmla="*/ 88011 w 148304"/>
                <a:gd name="connsiteY809" fmla="*/ 7906 h 125348"/>
                <a:gd name="connsiteX810" fmla="*/ 88297 w 148304"/>
                <a:gd name="connsiteY810" fmla="*/ 7525 h 125348"/>
                <a:gd name="connsiteX811" fmla="*/ 88963 w 148304"/>
                <a:gd name="connsiteY811" fmla="*/ 7239 h 125348"/>
                <a:gd name="connsiteX812" fmla="*/ 89630 w 148304"/>
                <a:gd name="connsiteY812" fmla="*/ 7239 h 125348"/>
                <a:gd name="connsiteX813" fmla="*/ 90297 w 148304"/>
                <a:gd name="connsiteY813" fmla="*/ 6572 h 125348"/>
                <a:gd name="connsiteX814" fmla="*/ 90297 w 148304"/>
                <a:gd name="connsiteY814" fmla="*/ 6191 h 125348"/>
                <a:gd name="connsiteX815" fmla="*/ 90583 w 148304"/>
                <a:gd name="connsiteY815" fmla="*/ 5905 h 125348"/>
                <a:gd name="connsiteX816" fmla="*/ 89916 w 148304"/>
                <a:gd name="connsiteY816" fmla="*/ 5905 h 125348"/>
                <a:gd name="connsiteX817" fmla="*/ 89916 w 148304"/>
                <a:gd name="connsiteY817" fmla="*/ 5239 h 125348"/>
                <a:gd name="connsiteX818" fmla="*/ 90297 w 148304"/>
                <a:gd name="connsiteY818" fmla="*/ 5239 h 125348"/>
                <a:gd name="connsiteX819" fmla="*/ 89916 w 148304"/>
                <a:gd name="connsiteY819" fmla="*/ 5620 h 125348"/>
                <a:gd name="connsiteX820" fmla="*/ 90297 w 148304"/>
                <a:gd name="connsiteY820" fmla="*/ 5620 h 125348"/>
                <a:gd name="connsiteX821" fmla="*/ 90583 w 148304"/>
                <a:gd name="connsiteY821" fmla="*/ 5905 h 125348"/>
                <a:gd name="connsiteX822" fmla="*/ 90964 w 148304"/>
                <a:gd name="connsiteY822" fmla="*/ 5620 h 125348"/>
                <a:gd name="connsiteX823" fmla="*/ 90964 w 148304"/>
                <a:gd name="connsiteY823" fmla="*/ 5239 h 125348"/>
                <a:gd name="connsiteX824" fmla="*/ 90964 w 148304"/>
                <a:gd name="connsiteY824" fmla="*/ 5620 h 125348"/>
                <a:gd name="connsiteX825" fmla="*/ 90964 w 148304"/>
                <a:gd name="connsiteY825" fmla="*/ 5239 h 125348"/>
                <a:gd name="connsiteX826" fmla="*/ 90583 w 148304"/>
                <a:gd name="connsiteY826" fmla="*/ 5239 h 125348"/>
                <a:gd name="connsiteX827" fmla="*/ 91250 w 148304"/>
                <a:gd name="connsiteY827" fmla="*/ 5239 h 125348"/>
                <a:gd name="connsiteX828" fmla="*/ 91250 w 148304"/>
                <a:gd name="connsiteY828" fmla="*/ 4572 h 125348"/>
                <a:gd name="connsiteX829" fmla="*/ 91535 w 148304"/>
                <a:gd name="connsiteY829" fmla="*/ 4572 h 125348"/>
                <a:gd name="connsiteX830" fmla="*/ 91535 w 148304"/>
                <a:gd name="connsiteY830" fmla="*/ 4286 h 125348"/>
                <a:gd name="connsiteX831" fmla="*/ 91916 w 148304"/>
                <a:gd name="connsiteY831" fmla="*/ 4286 h 125348"/>
                <a:gd name="connsiteX832" fmla="*/ 91916 w 148304"/>
                <a:gd name="connsiteY832" fmla="*/ 3905 h 125348"/>
                <a:gd name="connsiteX833" fmla="*/ 92202 w 148304"/>
                <a:gd name="connsiteY833" fmla="*/ 3905 h 125348"/>
                <a:gd name="connsiteX834" fmla="*/ 92202 w 148304"/>
                <a:gd name="connsiteY834" fmla="*/ 2953 h 125348"/>
                <a:gd name="connsiteX835" fmla="*/ 92583 w 148304"/>
                <a:gd name="connsiteY835" fmla="*/ 2953 h 125348"/>
                <a:gd name="connsiteX836" fmla="*/ 92583 w 148304"/>
                <a:gd name="connsiteY836" fmla="*/ 2667 h 125348"/>
                <a:gd name="connsiteX837" fmla="*/ 92869 w 148304"/>
                <a:gd name="connsiteY837" fmla="*/ 2667 h 125348"/>
                <a:gd name="connsiteX838" fmla="*/ 93250 w 148304"/>
                <a:gd name="connsiteY838" fmla="*/ 2286 h 125348"/>
                <a:gd name="connsiteX839" fmla="*/ 93250 w 148304"/>
                <a:gd name="connsiteY839" fmla="*/ 2000 h 125348"/>
                <a:gd name="connsiteX840" fmla="*/ 93536 w 148304"/>
                <a:gd name="connsiteY840" fmla="*/ 1619 h 125348"/>
                <a:gd name="connsiteX841" fmla="*/ 93536 w 148304"/>
                <a:gd name="connsiteY841" fmla="*/ 1333 h 125348"/>
                <a:gd name="connsiteX842" fmla="*/ 93250 w 148304"/>
                <a:gd name="connsiteY842" fmla="*/ 1333 h 125348"/>
                <a:gd name="connsiteX843" fmla="*/ 93250 w 148304"/>
                <a:gd name="connsiteY843" fmla="*/ 952 h 125348"/>
                <a:gd name="connsiteX844" fmla="*/ 93917 w 148304"/>
                <a:gd name="connsiteY844" fmla="*/ 952 h 125348"/>
                <a:gd name="connsiteX845" fmla="*/ 93917 w 148304"/>
                <a:gd name="connsiteY845" fmla="*/ 667 h 125348"/>
                <a:gd name="connsiteX846" fmla="*/ 94488 w 148304"/>
                <a:gd name="connsiteY846" fmla="*/ 667 h 125348"/>
                <a:gd name="connsiteX847" fmla="*/ 94488 w 148304"/>
                <a:gd name="connsiteY847" fmla="*/ 952 h 125348"/>
                <a:gd name="connsiteX848" fmla="*/ 94869 w 148304"/>
                <a:gd name="connsiteY848" fmla="*/ 952 h 125348"/>
                <a:gd name="connsiteX849" fmla="*/ 94869 w 148304"/>
                <a:gd name="connsiteY849" fmla="*/ 667 h 125348"/>
                <a:gd name="connsiteX850" fmla="*/ 94869 w 148304"/>
                <a:gd name="connsiteY850" fmla="*/ 952 h 125348"/>
                <a:gd name="connsiteX851" fmla="*/ 95536 w 148304"/>
                <a:gd name="connsiteY851" fmla="*/ 952 h 125348"/>
                <a:gd name="connsiteX852" fmla="*/ 95821 w 148304"/>
                <a:gd name="connsiteY852" fmla="*/ 667 h 125348"/>
                <a:gd name="connsiteX853" fmla="*/ 95536 w 148304"/>
                <a:gd name="connsiteY853" fmla="*/ 667 h 125348"/>
                <a:gd name="connsiteX854" fmla="*/ 96203 w 148304"/>
                <a:gd name="connsiteY854" fmla="*/ 667 h 125348"/>
                <a:gd name="connsiteX855" fmla="*/ 96203 w 148304"/>
                <a:gd name="connsiteY855" fmla="*/ 286 h 125348"/>
                <a:gd name="connsiteX856" fmla="*/ 97155 w 148304"/>
                <a:gd name="connsiteY856" fmla="*/ 286 h 125348"/>
                <a:gd name="connsiteX857" fmla="*/ 97155 w 148304"/>
                <a:gd name="connsiteY857" fmla="*/ 667 h 125348"/>
                <a:gd name="connsiteX858" fmla="*/ 96869 w 148304"/>
                <a:gd name="connsiteY858" fmla="*/ 667 h 125348"/>
                <a:gd name="connsiteX859" fmla="*/ 97155 w 148304"/>
                <a:gd name="connsiteY859" fmla="*/ 952 h 125348"/>
                <a:gd name="connsiteX860" fmla="*/ 98774 w 148304"/>
                <a:gd name="connsiteY860" fmla="*/ 952 h 125348"/>
                <a:gd name="connsiteX861" fmla="*/ 99155 w 148304"/>
                <a:gd name="connsiteY861" fmla="*/ 667 h 125348"/>
                <a:gd name="connsiteX862" fmla="*/ 99155 w 148304"/>
                <a:gd name="connsiteY862" fmla="*/ 952 h 125348"/>
                <a:gd name="connsiteX863" fmla="*/ 99441 w 148304"/>
                <a:gd name="connsiteY863" fmla="*/ 952 h 125348"/>
                <a:gd name="connsiteX864" fmla="*/ 99441 w 148304"/>
                <a:gd name="connsiteY864" fmla="*/ 667 h 125348"/>
                <a:gd name="connsiteX865" fmla="*/ 99441 w 148304"/>
                <a:gd name="connsiteY865" fmla="*/ 952 h 125348"/>
                <a:gd name="connsiteX866" fmla="*/ 99441 w 148304"/>
                <a:gd name="connsiteY866" fmla="*/ 667 h 125348"/>
                <a:gd name="connsiteX867" fmla="*/ 100108 w 148304"/>
                <a:gd name="connsiteY867" fmla="*/ 667 h 125348"/>
                <a:gd name="connsiteX868" fmla="*/ 100394 w 148304"/>
                <a:gd name="connsiteY868" fmla="*/ 952 h 125348"/>
                <a:gd name="connsiteX869" fmla="*/ 100394 w 148304"/>
                <a:gd name="connsiteY869" fmla="*/ 1619 h 125348"/>
                <a:gd name="connsiteX870" fmla="*/ 100775 w 148304"/>
                <a:gd name="connsiteY870" fmla="*/ 1619 h 125348"/>
                <a:gd name="connsiteX871" fmla="*/ 100775 w 148304"/>
                <a:gd name="connsiteY871" fmla="*/ 2286 h 125348"/>
                <a:gd name="connsiteX872" fmla="*/ 100394 w 148304"/>
                <a:gd name="connsiteY872" fmla="*/ 2286 h 125348"/>
                <a:gd name="connsiteX873" fmla="*/ 100394 w 148304"/>
                <a:gd name="connsiteY873" fmla="*/ 2667 h 125348"/>
                <a:gd name="connsiteX874" fmla="*/ 100775 w 148304"/>
                <a:gd name="connsiteY874" fmla="*/ 2667 h 125348"/>
                <a:gd name="connsiteX875" fmla="*/ 100775 w 148304"/>
                <a:gd name="connsiteY875" fmla="*/ 2953 h 125348"/>
                <a:gd name="connsiteX876" fmla="*/ 101060 w 148304"/>
                <a:gd name="connsiteY876" fmla="*/ 2953 h 125348"/>
                <a:gd name="connsiteX877" fmla="*/ 101060 w 148304"/>
                <a:gd name="connsiteY877" fmla="*/ 3239 h 125348"/>
                <a:gd name="connsiteX878" fmla="*/ 102108 w 148304"/>
                <a:gd name="connsiteY878" fmla="*/ 3239 h 125348"/>
                <a:gd name="connsiteX879" fmla="*/ 102775 w 148304"/>
                <a:gd name="connsiteY879" fmla="*/ 2953 h 125348"/>
                <a:gd name="connsiteX880" fmla="*/ 103727 w 148304"/>
                <a:gd name="connsiteY880" fmla="*/ 2953 h 125348"/>
                <a:gd name="connsiteX881" fmla="*/ 104013 w 148304"/>
                <a:gd name="connsiteY881" fmla="*/ 3239 h 125348"/>
                <a:gd name="connsiteX882" fmla="*/ 105346 w 148304"/>
                <a:gd name="connsiteY882" fmla="*/ 3239 h 125348"/>
                <a:gd name="connsiteX883" fmla="*/ 106013 w 148304"/>
                <a:gd name="connsiteY883" fmla="*/ 2953 h 125348"/>
                <a:gd name="connsiteX884" fmla="*/ 106966 w 148304"/>
                <a:gd name="connsiteY884" fmla="*/ 2953 h 125348"/>
                <a:gd name="connsiteX885" fmla="*/ 106966 w 148304"/>
                <a:gd name="connsiteY885" fmla="*/ 3239 h 125348"/>
                <a:gd name="connsiteX886" fmla="*/ 107633 w 148304"/>
                <a:gd name="connsiteY886" fmla="*/ 3239 h 125348"/>
                <a:gd name="connsiteX887" fmla="*/ 108013 w 148304"/>
                <a:gd name="connsiteY887" fmla="*/ 3620 h 125348"/>
                <a:gd name="connsiteX888" fmla="*/ 108680 w 148304"/>
                <a:gd name="connsiteY888" fmla="*/ 3620 h 125348"/>
                <a:gd name="connsiteX889" fmla="*/ 109347 w 148304"/>
                <a:gd name="connsiteY889" fmla="*/ 2953 h 125348"/>
                <a:gd name="connsiteX890" fmla="*/ 110300 w 148304"/>
                <a:gd name="connsiteY890" fmla="*/ 2953 h 125348"/>
                <a:gd name="connsiteX891" fmla="*/ 110300 w 148304"/>
                <a:gd name="connsiteY891" fmla="*/ 2667 h 125348"/>
                <a:gd name="connsiteX892" fmla="*/ 110966 w 148304"/>
                <a:gd name="connsiteY892" fmla="*/ 2286 h 125348"/>
                <a:gd name="connsiteX893" fmla="*/ 110966 w 148304"/>
                <a:gd name="connsiteY893" fmla="*/ 2667 h 125348"/>
                <a:gd name="connsiteX894" fmla="*/ 111252 w 148304"/>
                <a:gd name="connsiteY894" fmla="*/ 2667 h 125348"/>
                <a:gd name="connsiteX895" fmla="*/ 111633 w 148304"/>
                <a:gd name="connsiteY895" fmla="*/ 2953 h 125348"/>
                <a:gd name="connsiteX896" fmla="*/ 111633 w 148304"/>
                <a:gd name="connsiteY896" fmla="*/ 2667 h 125348"/>
                <a:gd name="connsiteX897" fmla="*/ 111919 w 148304"/>
                <a:gd name="connsiteY897" fmla="*/ 2667 h 125348"/>
                <a:gd name="connsiteX898" fmla="*/ 111919 w 148304"/>
                <a:gd name="connsiteY898" fmla="*/ 2953 h 125348"/>
                <a:gd name="connsiteX899" fmla="*/ 111919 w 148304"/>
                <a:gd name="connsiteY899" fmla="*/ 2667 h 125348"/>
                <a:gd name="connsiteX900" fmla="*/ 111919 w 148304"/>
                <a:gd name="connsiteY900" fmla="*/ 3620 h 125348"/>
                <a:gd name="connsiteX901" fmla="*/ 112300 w 148304"/>
                <a:gd name="connsiteY901" fmla="*/ 3620 h 125348"/>
                <a:gd name="connsiteX902" fmla="*/ 112300 w 148304"/>
                <a:gd name="connsiteY902" fmla="*/ 3905 h 125348"/>
                <a:gd name="connsiteX903" fmla="*/ 112586 w 148304"/>
                <a:gd name="connsiteY903" fmla="*/ 4286 h 125348"/>
                <a:gd name="connsiteX904" fmla="*/ 114586 w 148304"/>
                <a:gd name="connsiteY904" fmla="*/ 4953 h 125348"/>
                <a:gd name="connsiteX905" fmla="*/ 116491 w 148304"/>
                <a:gd name="connsiteY905" fmla="*/ 4953 h 125348"/>
                <a:gd name="connsiteX906" fmla="*/ 116872 w 148304"/>
                <a:gd name="connsiteY906" fmla="*/ 4572 h 125348"/>
                <a:gd name="connsiteX907" fmla="*/ 117158 w 148304"/>
                <a:gd name="connsiteY907" fmla="*/ 4953 h 125348"/>
                <a:gd name="connsiteX908" fmla="*/ 117824 w 148304"/>
                <a:gd name="connsiteY908" fmla="*/ 4953 h 125348"/>
                <a:gd name="connsiteX909" fmla="*/ 117824 w 148304"/>
                <a:gd name="connsiteY909" fmla="*/ 4572 h 125348"/>
                <a:gd name="connsiteX910" fmla="*/ 117824 w 148304"/>
                <a:gd name="connsiteY910" fmla="*/ 4953 h 125348"/>
                <a:gd name="connsiteX911" fmla="*/ 118491 w 148304"/>
                <a:gd name="connsiteY911" fmla="*/ 4953 h 125348"/>
                <a:gd name="connsiteX912" fmla="*/ 118491 w 148304"/>
                <a:gd name="connsiteY912" fmla="*/ 4572 h 125348"/>
                <a:gd name="connsiteX913" fmla="*/ 119158 w 148304"/>
                <a:gd name="connsiteY913" fmla="*/ 4572 h 125348"/>
                <a:gd name="connsiteX914" fmla="*/ 119158 w 148304"/>
                <a:gd name="connsiteY914" fmla="*/ 4286 h 125348"/>
                <a:gd name="connsiteX915" fmla="*/ 119444 w 148304"/>
                <a:gd name="connsiteY915" fmla="*/ 3905 h 125348"/>
                <a:gd name="connsiteX916" fmla="*/ 119444 w 148304"/>
                <a:gd name="connsiteY916" fmla="*/ 3620 h 125348"/>
                <a:gd name="connsiteX917" fmla="*/ 120110 w 148304"/>
                <a:gd name="connsiteY917" fmla="*/ 3620 h 125348"/>
                <a:gd name="connsiteX918" fmla="*/ 120110 w 148304"/>
                <a:gd name="connsiteY918" fmla="*/ 2667 h 125348"/>
                <a:gd name="connsiteX919" fmla="*/ 119825 w 148304"/>
                <a:gd name="connsiteY919" fmla="*/ 2667 h 125348"/>
                <a:gd name="connsiteX920" fmla="*/ 120110 w 148304"/>
                <a:gd name="connsiteY920" fmla="*/ 2667 h 125348"/>
                <a:gd name="connsiteX921" fmla="*/ 120110 w 148304"/>
                <a:gd name="connsiteY921" fmla="*/ 2286 h 125348"/>
                <a:gd name="connsiteX922" fmla="*/ 120491 w 148304"/>
                <a:gd name="connsiteY922" fmla="*/ 2286 h 125348"/>
                <a:gd name="connsiteX923" fmla="*/ 120491 w 148304"/>
                <a:gd name="connsiteY923" fmla="*/ 2667 h 125348"/>
                <a:gd name="connsiteX924" fmla="*/ 120777 w 148304"/>
                <a:gd name="connsiteY924" fmla="*/ 2953 h 125348"/>
                <a:gd name="connsiteX925" fmla="*/ 121729 w 148304"/>
                <a:gd name="connsiteY925" fmla="*/ 2953 h 125348"/>
                <a:gd name="connsiteX926" fmla="*/ 122111 w 148304"/>
                <a:gd name="connsiteY926" fmla="*/ 3239 h 125348"/>
                <a:gd name="connsiteX927" fmla="*/ 122111 w 148304"/>
                <a:gd name="connsiteY927" fmla="*/ 2953 h 125348"/>
                <a:gd name="connsiteX928" fmla="*/ 122777 w 148304"/>
                <a:gd name="connsiteY928" fmla="*/ 2953 h 125348"/>
                <a:gd name="connsiteX929" fmla="*/ 122777 w 148304"/>
                <a:gd name="connsiteY929" fmla="*/ 3239 h 125348"/>
                <a:gd name="connsiteX930" fmla="*/ 123444 w 148304"/>
                <a:gd name="connsiteY930" fmla="*/ 3239 h 125348"/>
                <a:gd name="connsiteX931" fmla="*/ 123730 w 148304"/>
                <a:gd name="connsiteY931" fmla="*/ 2953 h 125348"/>
                <a:gd name="connsiteX932" fmla="*/ 123730 w 148304"/>
                <a:gd name="connsiteY932" fmla="*/ 2667 h 125348"/>
                <a:gd name="connsiteX933" fmla="*/ 124111 w 148304"/>
                <a:gd name="connsiteY933" fmla="*/ 2667 h 125348"/>
                <a:gd name="connsiteX934" fmla="*/ 124111 w 148304"/>
                <a:gd name="connsiteY934" fmla="*/ 2286 h 125348"/>
                <a:gd name="connsiteX935" fmla="*/ 124111 w 148304"/>
                <a:gd name="connsiteY935" fmla="*/ 2667 h 125348"/>
                <a:gd name="connsiteX936" fmla="*/ 124396 w 148304"/>
                <a:gd name="connsiteY936" fmla="*/ 2667 h 125348"/>
                <a:gd name="connsiteX937" fmla="*/ 124396 w 148304"/>
                <a:gd name="connsiteY937" fmla="*/ 2286 h 125348"/>
                <a:gd name="connsiteX938" fmla="*/ 124396 w 148304"/>
                <a:gd name="connsiteY938" fmla="*/ 2667 h 125348"/>
                <a:gd name="connsiteX939" fmla="*/ 124682 w 148304"/>
                <a:gd name="connsiteY939" fmla="*/ 2667 h 125348"/>
                <a:gd name="connsiteX940" fmla="*/ 125349 w 148304"/>
                <a:gd name="connsiteY940" fmla="*/ 2953 h 125348"/>
                <a:gd name="connsiteX941" fmla="*/ 125730 w 148304"/>
                <a:gd name="connsiteY941" fmla="*/ 3239 h 125348"/>
                <a:gd name="connsiteX942" fmla="*/ 126016 w 148304"/>
                <a:gd name="connsiteY942" fmla="*/ 3239 h 125348"/>
                <a:gd name="connsiteX943" fmla="*/ 126683 w 148304"/>
                <a:gd name="connsiteY943" fmla="*/ 3620 h 125348"/>
                <a:gd name="connsiteX944" fmla="*/ 127063 w 148304"/>
                <a:gd name="connsiteY944" fmla="*/ 3905 h 125348"/>
                <a:gd name="connsiteX945" fmla="*/ 128683 w 148304"/>
                <a:gd name="connsiteY945" fmla="*/ 3905 h 125348"/>
                <a:gd name="connsiteX946" fmla="*/ 128969 w 148304"/>
                <a:gd name="connsiteY946" fmla="*/ 3620 h 125348"/>
                <a:gd name="connsiteX947" fmla="*/ 128683 w 148304"/>
                <a:gd name="connsiteY947" fmla="*/ 3620 h 125348"/>
                <a:gd name="connsiteX948" fmla="*/ 130016 w 148304"/>
                <a:gd name="connsiteY948" fmla="*/ 3239 h 125348"/>
                <a:gd name="connsiteX949" fmla="*/ 130588 w 148304"/>
                <a:gd name="connsiteY949" fmla="*/ 3239 h 125348"/>
                <a:gd name="connsiteX950" fmla="*/ 130588 w 148304"/>
                <a:gd name="connsiteY950" fmla="*/ 3620 h 125348"/>
                <a:gd name="connsiteX951" fmla="*/ 131636 w 148304"/>
                <a:gd name="connsiteY951" fmla="*/ 3620 h 125348"/>
                <a:gd name="connsiteX952" fmla="*/ 131636 w 148304"/>
                <a:gd name="connsiteY952" fmla="*/ 3239 h 125348"/>
                <a:gd name="connsiteX953" fmla="*/ 132302 w 148304"/>
                <a:gd name="connsiteY953" fmla="*/ 3239 h 125348"/>
                <a:gd name="connsiteX954" fmla="*/ 132302 w 148304"/>
                <a:gd name="connsiteY954" fmla="*/ 2667 h 125348"/>
                <a:gd name="connsiteX955" fmla="*/ 132969 w 148304"/>
                <a:gd name="connsiteY955" fmla="*/ 2667 h 125348"/>
                <a:gd name="connsiteX956" fmla="*/ 132969 w 148304"/>
                <a:gd name="connsiteY956" fmla="*/ 2286 h 125348"/>
                <a:gd name="connsiteX957" fmla="*/ 133255 w 148304"/>
                <a:gd name="connsiteY957" fmla="*/ 2286 h 125348"/>
                <a:gd name="connsiteX958" fmla="*/ 133255 w 148304"/>
                <a:gd name="connsiteY958" fmla="*/ 2000 h 125348"/>
                <a:gd name="connsiteX959" fmla="*/ 133255 w 148304"/>
                <a:gd name="connsiteY959" fmla="*/ 2286 h 125348"/>
                <a:gd name="connsiteX960" fmla="*/ 133541 w 148304"/>
                <a:gd name="connsiteY960" fmla="*/ 2286 h 125348"/>
                <a:gd name="connsiteX961" fmla="*/ 133541 w 148304"/>
                <a:gd name="connsiteY961" fmla="*/ 2000 h 125348"/>
                <a:gd name="connsiteX962" fmla="*/ 134207 w 148304"/>
                <a:gd name="connsiteY962" fmla="*/ 2000 h 125348"/>
                <a:gd name="connsiteX963" fmla="*/ 134588 w 148304"/>
                <a:gd name="connsiteY963" fmla="*/ 2286 h 125348"/>
                <a:gd name="connsiteX964" fmla="*/ 135255 w 148304"/>
                <a:gd name="connsiteY964" fmla="*/ 2286 h 125348"/>
                <a:gd name="connsiteX965" fmla="*/ 135255 w 148304"/>
                <a:gd name="connsiteY965" fmla="*/ 2000 h 125348"/>
                <a:gd name="connsiteX966" fmla="*/ 135541 w 148304"/>
                <a:gd name="connsiteY966" fmla="*/ 2000 h 125348"/>
                <a:gd name="connsiteX967" fmla="*/ 135541 w 148304"/>
                <a:gd name="connsiteY967" fmla="*/ 1619 h 125348"/>
                <a:gd name="connsiteX968" fmla="*/ 135922 w 148304"/>
                <a:gd name="connsiteY968" fmla="*/ 1333 h 125348"/>
                <a:gd name="connsiteX969" fmla="*/ 136493 w 148304"/>
                <a:gd name="connsiteY969" fmla="*/ 1333 h 125348"/>
                <a:gd name="connsiteX970" fmla="*/ 136493 w 148304"/>
                <a:gd name="connsiteY970" fmla="*/ 952 h 125348"/>
                <a:gd name="connsiteX971" fmla="*/ 136874 w 148304"/>
                <a:gd name="connsiteY971" fmla="*/ 952 h 125348"/>
                <a:gd name="connsiteX972" fmla="*/ 137160 w 148304"/>
                <a:gd name="connsiteY972" fmla="*/ 667 h 125348"/>
                <a:gd name="connsiteX973" fmla="*/ 138208 w 148304"/>
                <a:gd name="connsiteY973" fmla="*/ 667 h 125348"/>
                <a:gd name="connsiteX974" fmla="*/ 138494 w 148304"/>
                <a:gd name="connsiteY974" fmla="*/ 286 h 125348"/>
                <a:gd name="connsiteX975" fmla="*/ 139446 w 148304"/>
                <a:gd name="connsiteY975" fmla="*/ 0 h 125348"/>
                <a:gd name="connsiteX976" fmla="*/ 139446 w 148304"/>
                <a:gd name="connsiteY976" fmla="*/ 286 h 125348"/>
                <a:gd name="connsiteX977" fmla="*/ 140494 w 148304"/>
                <a:gd name="connsiteY977" fmla="*/ 286 h 125348"/>
                <a:gd name="connsiteX978" fmla="*/ 140494 w 148304"/>
                <a:gd name="connsiteY978" fmla="*/ 667 h 125348"/>
                <a:gd name="connsiteX979" fmla="*/ 140779 w 148304"/>
                <a:gd name="connsiteY979" fmla="*/ 667 h 125348"/>
                <a:gd name="connsiteX980" fmla="*/ 143066 w 148304"/>
                <a:gd name="connsiteY980" fmla="*/ 286 h 125348"/>
                <a:gd name="connsiteX981" fmla="*/ 144399 w 148304"/>
                <a:gd name="connsiteY981" fmla="*/ 286 h 125348"/>
                <a:gd name="connsiteX982" fmla="*/ 144780 w 148304"/>
                <a:gd name="connsiteY982" fmla="*/ 667 h 125348"/>
                <a:gd name="connsiteX983" fmla="*/ 144780 w 148304"/>
                <a:gd name="connsiteY983" fmla="*/ 952 h 125348"/>
                <a:gd name="connsiteX984" fmla="*/ 145066 w 148304"/>
                <a:gd name="connsiteY984" fmla="*/ 1333 h 125348"/>
                <a:gd name="connsiteX985" fmla="*/ 145066 w 148304"/>
                <a:gd name="connsiteY985" fmla="*/ 2000 h 125348"/>
                <a:gd name="connsiteX986" fmla="*/ 144780 w 148304"/>
                <a:gd name="connsiteY986" fmla="*/ 2286 h 125348"/>
                <a:gd name="connsiteX987" fmla="*/ 144399 w 148304"/>
                <a:gd name="connsiteY987" fmla="*/ 2286 h 125348"/>
                <a:gd name="connsiteX988" fmla="*/ 144113 w 148304"/>
                <a:gd name="connsiteY988" fmla="*/ 2953 h 125348"/>
                <a:gd name="connsiteX989" fmla="*/ 144113 w 148304"/>
                <a:gd name="connsiteY989" fmla="*/ 3620 h 125348"/>
                <a:gd name="connsiteX990" fmla="*/ 143732 w 148304"/>
                <a:gd name="connsiteY990" fmla="*/ 4286 h 125348"/>
                <a:gd name="connsiteX991" fmla="*/ 143066 w 148304"/>
                <a:gd name="connsiteY991" fmla="*/ 4572 h 125348"/>
                <a:gd name="connsiteX992" fmla="*/ 142780 w 148304"/>
                <a:gd name="connsiteY992" fmla="*/ 4572 h 125348"/>
                <a:gd name="connsiteX993" fmla="*/ 142780 w 148304"/>
                <a:gd name="connsiteY993" fmla="*/ 5620 h 125348"/>
                <a:gd name="connsiteX994" fmla="*/ 141827 w 148304"/>
                <a:gd name="connsiteY994" fmla="*/ 6572 h 125348"/>
                <a:gd name="connsiteX995" fmla="*/ 141446 w 148304"/>
                <a:gd name="connsiteY995" fmla="*/ 7239 h 125348"/>
                <a:gd name="connsiteX996" fmla="*/ 141446 w 148304"/>
                <a:gd name="connsiteY996" fmla="*/ 7525 h 125348"/>
                <a:gd name="connsiteX997" fmla="*/ 141827 w 148304"/>
                <a:gd name="connsiteY997" fmla="*/ 8572 h 125348"/>
                <a:gd name="connsiteX998" fmla="*/ 141827 w 148304"/>
                <a:gd name="connsiteY998" fmla="*/ 10477 h 125348"/>
                <a:gd name="connsiteX999" fmla="*/ 141161 w 148304"/>
                <a:gd name="connsiteY999" fmla="*/ 10477 h 125348"/>
                <a:gd name="connsiteX1000" fmla="*/ 140779 w 148304"/>
                <a:gd name="connsiteY1000" fmla="*/ 10858 h 125348"/>
                <a:gd name="connsiteX1001" fmla="*/ 141161 w 148304"/>
                <a:gd name="connsiteY1001" fmla="*/ 11144 h 125348"/>
                <a:gd name="connsiteX1002" fmla="*/ 141827 w 148304"/>
                <a:gd name="connsiteY1002" fmla="*/ 11144 h 125348"/>
                <a:gd name="connsiteX1003" fmla="*/ 142113 w 148304"/>
                <a:gd name="connsiteY1003" fmla="*/ 11525 h 125348"/>
                <a:gd name="connsiteX1004" fmla="*/ 141446 w 148304"/>
                <a:gd name="connsiteY1004" fmla="*/ 11525 h 125348"/>
                <a:gd name="connsiteX1005" fmla="*/ 141446 w 148304"/>
                <a:gd name="connsiteY1005" fmla="*/ 11811 h 125348"/>
                <a:gd name="connsiteX1006" fmla="*/ 141161 w 148304"/>
                <a:gd name="connsiteY1006" fmla="*/ 12097 h 125348"/>
                <a:gd name="connsiteX1007" fmla="*/ 140113 w 148304"/>
                <a:gd name="connsiteY1007" fmla="*/ 12097 h 125348"/>
                <a:gd name="connsiteX1008" fmla="*/ 139446 w 148304"/>
                <a:gd name="connsiteY1008" fmla="*/ 12764 h 125348"/>
                <a:gd name="connsiteX1009" fmla="*/ 138875 w 148304"/>
                <a:gd name="connsiteY1009" fmla="*/ 12764 h 125348"/>
                <a:gd name="connsiteX1010" fmla="*/ 138875 w 148304"/>
                <a:gd name="connsiteY1010" fmla="*/ 13145 h 125348"/>
                <a:gd name="connsiteX1011" fmla="*/ 139160 w 148304"/>
                <a:gd name="connsiteY1011" fmla="*/ 13430 h 125348"/>
                <a:gd name="connsiteX1012" fmla="*/ 138875 w 148304"/>
                <a:gd name="connsiteY1012" fmla="*/ 13811 h 125348"/>
                <a:gd name="connsiteX1013" fmla="*/ 138875 w 148304"/>
                <a:gd name="connsiteY1013" fmla="*/ 14478 h 125348"/>
                <a:gd name="connsiteX1014" fmla="*/ 138494 w 148304"/>
                <a:gd name="connsiteY1014" fmla="*/ 14478 h 125348"/>
                <a:gd name="connsiteX1015" fmla="*/ 138494 w 148304"/>
                <a:gd name="connsiteY1015" fmla="*/ 13430 h 125348"/>
                <a:gd name="connsiteX1016" fmla="*/ 138208 w 148304"/>
                <a:gd name="connsiteY1016" fmla="*/ 13811 h 125348"/>
                <a:gd name="connsiteX1017" fmla="*/ 137541 w 148304"/>
                <a:gd name="connsiteY1017" fmla="*/ 14097 h 125348"/>
                <a:gd name="connsiteX1018" fmla="*/ 137541 w 148304"/>
                <a:gd name="connsiteY1018" fmla="*/ 14478 h 125348"/>
                <a:gd name="connsiteX1019" fmla="*/ 137827 w 148304"/>
                <a:gd name="connsiteY1019" fmla="*/ 14097 h 125348"/>
                <a:gd name="connsiteX1020" fmla="*/ 138208 w 148304"/>
                <a:gd name="connsiteY1020" fmla="*/ 14478 h 125348"/>
                <a:gd name="connsiteX1021" fmla="*/ 137827 w 148304"/>
                <a:gd name="connsiteY1021" fmla="*/ 14764 h 125348"/>
                <a:gd name="connsiteX1022" fmla="*/ 138208 w 148304"/>
                <a:gd name="connsiteY1022" fmla="*/ 15049 h 125348"/>
                <a:gd name="connsiteX1023" fmla="*/ 137827 w 148304"/>
                <a:gd name="connsiteY1023" fmla="*/ 16097 h 125348"/>
                <a:gd name="connsiteX1024" fmla="*/ 138208 w 148304"/>
                <a:gd name="connsiteY1024" fmla="*/ 16383 h 125348"/>
                <a:gd name="connsiteX1025" fmla="*/ 137541 w 148304"/>
                <a:gd name="connsiteY1025" fmla="*/ 16383 h 125348"/>
                <a:gd name="connsiteX1026" fmla="*/ 137541 w 148304"/>
                <a:gd name="connsiteY1026" fmla="*/ 16764 h 125348"/>
                <a:gd name="connsiteX1027" fmla="*/ 137541 w 148304"/>
                <a:gd name="connsiteY1027" fmla="*/ 17050 h 125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</a:cxnLst>
              <a:rect l="l" t="t" r="r" b="b"/>
              <a:pathLst>
                <a:path w="148304" h="125348">
                  <a:moveTo>
                    <a:pt x="137541" y="17050"/>
                  </a:moveTo>
                  <a:lnTo>
                    <a:pt x="136874" y="17431"/>
                  </a:lnTo>
                  <a:lnTo>
                    <a:pt x="136874" y="18669"/>
                  </a:lnTo>
                  <a:lnTo>
                    <a:pt x="136493" y="19050"/>
                  </a:lnTo>
                  <a:lnTo>
                    <a:pt x="136208" y="19050"/>
                  </a:lnTo>
                  <a:lnTo>
                    <a:pt x="135255" y="18669"/>
                  </a:lnTo>
                  <a:lnTo>
                    <a:pt x="134874" y="18669"/>
                  </a:lnTo>
                  <a:lnTo>
                    <a:pt x="135255" y="19717"/>
                  </a:lnTo>
                  <a:lnTo>
                    <a:pt x="134588" y="20002"/>
                  </a:lnTo>
                  <a:lnTo>
                    <a:pt x="134588" y="20955"/>
                  </a:lnTo>
                  <a:lnTo>
                    <a:pt x="133921" y="22289"/>
                  </a:lnTo>
                  <a:lnTo>
                    <a:pt x="133255" y="22670"/>
                  </a:lnTo>
                  <a:lnTo>
                    <a:pt x="132969" y="23622"/>
                  </a:lnTo>
                  <a:lnTo>
                    <a:pt x="132302" y="22670"/>
                  </a:lnTo>
                  <a:lnTo>
                    <a:pt x="131254" y="22955"/>
                  </a:lnTo>
                  <a:lnTo>
                    <a:pt x="130969" y="23622"/>
                  </a:lnTo>
                  <a:lnTo>
                    <a:pt x="130588" y="23622"/>
                  </a:lnTo>
                  <a:lnTo>
                    <a:pt x="130302" y="24289"/>
                  </a:lnTo>
                  <a:lnTo>
                    <a:pt x="130016" y="24575"/>
                  </a:lnTo>
                  <a:lnTo>
                    <a:pt x="128302" y="24289"/>
                  </a:lnTo>
                  <a:lnTo>
                    <a:pt x="128016" y="24955"/>
                  </a:lnTo>
                  <a:lnTo>
                    <a:pt x="128016" y="25622"/>
                  </a:lnTo>
                  <a:lnTo>
                    <a:pt x="127063" y="25908"/>
                  </a:lnTo>
                  <a:lnTo>
                    <a:pt x="127063" y="26289"/>
                  </a:lnTo>
                  <a:lnTo>
                    <a:pt x="126016" y="26289"/>
                  </a:lnTo>
                  <a:lnTo>
                    <a:pt x="125730" y="26575"/>
                  </a:lnTo>
                  <a:lnTo>
                    <a:pt x="125730" y="26860"/>
                  </a:lnTo>
                  <a:lnTo>
                    <a:pt x="124396" y="26860"/>
                  </a:lnTo>
                  <a:lnTo>
                    <a:pt x="124396" y="27241"/>
                  </a:lnTo>
                  <a:lnTo>
                    <a:pt x="124111" y="27908"/>
                  </a:lnTo>
                  <a:lnTo>
                    <a:pt x="123444" y="27527"/>
                  </a:lnTo>
                  <a:lnTo>
                    <a:pt x="123063" y="27908"/>
                  </a:lnTo>
                  <a:lnTo>
                    <a:pt x="122777" y="28575"/>
                  </a:lnTo>
                  <a:lnTo>
                    <a:pt x="122777" y="28861"/>
                  </a:lnTo>
                  <a:lnTo>
                    <a:pt x="122111" y="28575"/>
                  </a:lnTo>
                  <a:lnTo>
                    <a:pt x="121729" y="29527"/>
                  </a:lnTo>
                  <a:lnTo>
                    <a:pt x="121444" y="30194"/>
                  </a:lnTo>
                  <a:lnTo>
                    <a:pt x="121158" y="30194"/>
                  </a:lnTo>
                  <a:lnTo>
                    <a:pt x="121158" y="30480"/>
                  </a:lnTo>
                  <a:lnTo>
                    <a:pt x="120777" y="30480"/>
                  </a:lnTo>
                  <a:lnTo>
                    <a:pt x="120777" y="31147"/>
                  </a:lnTo>
                  <a:lnTo>
                    <a:pt x="121158" y="31528"/>
                  </a:lnTo>
                  <a:lnTo>
                    <a:pt x="120777" y="33147"/>
                  </a:lnTo>
                  <a:lnTo>
                    <a:pt x="121444" y="33814"/>
                  </a:lnTo>
                  <a:lnTo>
                    <a:pt x="121158" y="34100"/>
                  </a:lnTo>
                  <a:lnTo>
                    <a:pt x="121158" y="35147"/>
                  </a:lnTo>
                  <a:lnTo>
                    <a:pt x="121444" y="35433"/>
                  </a:lnTo>
                  <a:lnTo>
                    <a:pt x="121729" y="36100"/>
                  </a:lnTo>
                  <a:lnTo>
                    <a:pt x="121729" y="36385"/>
                  </a:lnTo>
                  <a:lnTo>
                    <a:pt x="121158" y="36766"/>
                  </a:lnTo>
                  <a:lnTo>
                    <a:pt x="121444" y="37433"/>
                  </a:lnTo>
                  <a:lnTo>
                    <a:pt x="121729" y="37052"/>
                  </a:lnTo>
                  <a:lnTo>
                    <a:pt x="122111" y="37052"/>
                  </a:lnTo>
                  <a:lnTo>
                    <a:pt x="122111" y="38100"/>
                  </a:lnTo>
                  <a:lnTo>
                    <a:pt x="121729" y="37719"/>
                  </a:lnTo>
                  <a:lnTo>
                    <a:pt x="121729" y="38100"/>
                  </a:lnTo>
                  <a:lnTo>
                    <a:pt x="122111" y="38386"/>
                  </a:lnTo>
                  <a:lnTo>
                    <a:pt x="122111" y="38671"/>
                  </a:lnTo>
                  <a:lnTo>
                    <a:pt x="122396" y="39052"/>
                  </a:lnTo>
                  <a:lnTo>
                    <a:pt x="122396" y="39338"/>
                  </a:lnTo>
                  <a:lnTo>
                    <a:pt x="122777" y="39719"/>
                  </a:lnTo>
                  <a:lnTo>
                    <a:pt x="122777" y="40005"/>
                  </a:lnTo>
                  <a:lnTo>
                    <a:pt x="123063" y="40005"/>
                  </a:lnTo>
                  <a:lnTo>
                    <a:pt x="123063" y="40386"/>
                  </a:lnTo>
                  <a:lnTo>
                    <a:pt x="123444" y="40386"/>
                  </a:lnTo>
                  <a:lnTo>
                    <a:pt x="123444" y="41053"/>
                  </a:lnTo>
                  <a:lnTo>
                    <a:pt x="123730" y="41053"/>
                  </a:lnTo>
                  <a:lnTo>
                    <a:pt x="123730" y="41624"/>
                  </a:lnTo>
                  <a:lnTo>
                    <a:pt x="124396" y="41624"/>
                  </a:lnTo>
                  <a:lnTo>
                    <a:pt x="124682" y="42291"/>
                  </a:lnTo>
                  <a:lnTo>
                    <a:pt x="125730" y="44006"/>
                  </a:lnTo>
                  <a:lnTo>
                    <a:pt x="126016" y="45625"/>
                  </a:lnTo>
                  <a:lnTo>
                    <a:pt x="127635" y="45625"/>
                  </a:lnTo>
                  <a:lnTo>
                    <a:pt x="128302" y="46291"/>
                  </a:lnTo>
                  <a:lnTo>
                    <a:pt x="129635" y="46291"/>
                  </a:lnTo>
                  <a:lnTo>
                    <a:pt x="129635" y="47244"/>
                  </a:lnTo>
                  <a:lnTo>
                    <a:pt x="130588" y="46958"/>
                  </a:lnTo>
                  <a:lnTo>
                    <a:pt x="131254" y="47911"/>
                  </a:lnTo>
                  <a:lnTo>
                    <a:pt x="130969" y="47911"/>
                  </a:lnTo>
                  <a:lnTo>
                    <a:pt x="130302" y="48196"/>
                  </a:lnTo>
                  <a:lnTo>
                    <a:pt x="130302" y="49911"/>
                  </a:lnTo>
                  <a:lnTo>
                    <a:pt x="129635" y="50482"/>
                  </a:lnTo>
                  <a:lnTo>
                    <a:pt x="128302" y="51530"/>
                  </a:lnTo>
                  <a:lnTo>
                    <a:pt x="128302" y="52483"/>
                  </a:lnTo>
                  <a:lnTo>
                    <a:pt x="128016" y="53435"/>
                  </a:lnTo>
                  <a:lnTo>
                    <a:pt x="127349" y="53816"/>
                  </a:lnTo>
                  <a:lnTo>
                    <a:pt x="127063" y="53816"/>
                  </a:lnTo>
                  <a:lnTo>
                    <a:pt x="124682" y="54102"/>
                  </a:lnTo>
                  <a:lnTo>
                    <a:pt x="124111" y="55150"/>
                  </a:lnTo>
                  <a:lnTo>
                    <a:pt x="123444" y="55817"/>
                  </a:lnTo>
                  <a:lnTo>
                    <a:pt x="123063" y="55817"/>
                  </a:lnTo>
                  <a:lnTo>
                    <a:pt x="123063" y="56102"/>
                  </a:lnTo>
                  <a:lnTo>
                    <a:pt x="123730" y="56102"/>
                  </a:lnTo>
                  <a:lnTo>
                    <a:pt x="124682" y="56483"/>
                  </a:lnTo>
                  <a:lnTo>
                    <a:pt x="125063" y="57436"/>
                  </a:lnTo>
                  <a:lnTo>
                    <a:pt x="125730" y="57436"/>
                  </a:lnTo>
                  <a:lnTo>
                    <a:pt x="126397" y="56769"/>
                  </a:lnTo>
                  <a:lnTo>
                    <a:pt x="126683" y="56102"/>
                  </a:lnTo>
                  <a:lnTo>
                    <a:pt x="127063" y="56102"/>
                  </a:lnTo>
                  <a:lnTo>
                    <a:pt x="127635" y="55817"/>
                  </a:lnTo>
                  <a:lnTo>
                    <a:pt x="128302" y="55817"/>
                  </a:lnTo>
                  <a:lnTo>
                    <a:pt x="128302" y="56388"/>
                  </a:lnTo>
                  <a:lnTo>
                    <a:pt x="128969" y="57055"/>
                  </a:lnTo>
                  <a:lnTo>
                    <a:pt x="128969" y="56769"/>
                  </a:lnTo>
                  <a:lnTo>
                    <a:pt x="130016" y="55817"/>
                  </a:lnTo>
                  <a:lnTo>
                    <a:pt x="130016" y="56102"/>
                  </a:lnTo>
                  <a:lnTo>
                    <a:pt x="129635" y="56483"/>
                  </a:lnTo>
                  <a:lnTo>
                    <a:pt x="129635" y="56769"/>
                  </a:lnTo>
                  <a:lnTo>
                    <a:pt x="130302" y="56769"/>
                  </a:lnTo>
                  <a:lnTo>
                    <a:pt x="130588" y="56483"/>
                  </a:lnTo>
                  <a:lnTo>
                    <a:pt x="130969" y="56769"/>
                  </a:lnTo>
                  <a:lnTo>
                    <a:pt x="131254" y="57721"/>
                  </a:lnTo>
                  <a:lnTo>
                    <a:pt x="131921" y="58388"/>
                  </a:lnTo>
                  <a:lnTo>
                    <a:pt x="132302" y="58103"/>
                  </a:lnTo>
                  <a:lnTo>
                    <a:pt x="132588" y="58103"/>
                  </a:lnTo>
                  <a:lnTo>
                    <a:pt x="132302" y="57721"/>
                  </a:lnTo>
                  <a:lnTo>
                    <a:pt x="131921" y="57055"/>
                  </a:lnTo>
                  <a:lnTo>
                    <a:pt x="131921" y="55817"/>
                  </a:lnTo>
                  <a:lnTo>
                    <a:pt x="132969" y="56483"/>
                  </a:lnTo>
                  <a:lnTo>
                    <a:pt x="134207" y="56483"/>
                  </a:lnTo>
                  <a:lnTo>
                    <a:pt x="134588" y="56769"/>
                  </a:lnTo>
                  <a:lnTo>
                    <a:pt x="134207" y="58388"/>
                  </a:lnTo>
                  <a:lnTo>
                    <a:pt x="133921" y="59436"/>
                  </a:lnTo>
                  <a:lnTo>
                    <a:pt x="133921" y="60007"/>
                  </a:lnTo>
                  <a:lnTo>
                    <a:pt x="135922" y="59722"/>
                  </a:lnTo>
                  <a:lnTo>
                    <a:pt x="135922" y="61341"/>
                  </a:lnTo>
                  <a:lnTo>
                    <a:pt x="134874" y="62008"/>
                  </a:lnTo>
                  <a:lnTo>
                    <a:pt x="134874" y="62675"/>
                  </a:lnTo>
                  <a:lnTo>
                    <a:pt x="132588" y="63341"/>
                  </a:lnTo>
                  <a:lnTo>
                    <a:pt x="132588" y="63627"/>
                  </a:lnTo>
                  <a:lnTo>
                    <a:pt x="131636" y="64675"/>
                  </a:lnTo>
                  <a:lnTo>
                    <a:pt x="131254" y="65913"/>
                  </a:lnTo>
                  <a:lnTo>
                    <a:pt x="130588" y="65627"/>
                  </a:lnTo>
                  <a:lnTo>
                    <a:pt x="128683" y="64960"/>
                  </a:lnTo>
                  <a:lnTo>
                    <a:pt x="128683" y="65342"/>
                  </a:lnTo>
                  <a:lnTo>
                    <a:pt x="126683" y="65913"/>
                  </a:lnTo>
                  <a:lnTo>
                    <a:pt x="126397" y="66961"/>
                  </a:lnTo>
                  <a:lnTo>
                    <a:pt x="126683" y="67628"/>
                  </a:lnTo>
                  <a:lnTo>
                    <a:pt x="127349" y="67913"/>
                  </a:lnTo>
                  <a:lnTo>
                    <a:pt x="127635" y="67628"/>
                  </a:lnTo>
                  <a:lnTo>
                    <a:pt x="128016" y="67628"/>
                  </a:lnTo>
                  <a:lnTo>
                    <a:pt x="128016" y="68580"/>
                  </a:lnTo>
                  <a:lnTo>
                    <a:pt x="128683" y="68866"/>
                  </a:lnTo>
                  <a:lnTo>
                    <a:pt x="128969" y="69247"/>
                  </a:lnTo>
                  <a:lnTo>
                    <a:pt x="128683" y="69914"/>
                  </a:lnTo>
                  <a:lnTo>
                    <a:pt x="128683" y="70866"/>
                  </a:lnTo>
                  <a:lnTo>
                    <a:pt x="128302" y="70866"/>
                  </a:lnTo>
                  <a:lnTo>
                    <a:pt x="128016" y="70580"/>
                  </a:lnTo>
                  <a:lnTo>
                    <a:pt x="127635" y="70580"/>
                  </a:lnTo>
                  <a:lnTo>
                    <a:pt x="127349" y="70199"/>
                  </a:lnTo>
                  <a:lnTo>
                    <a:pt x="126397" y="70199"/>
                  </a:lnTo>
                  <a:lnTo>
                    <a:pt x="126397" y="70580"/>
                  </a:lnTo>
                  <a:lnTo>
                    <a:pt x="126683" y="71818"/>
                  </a:lnTo>
                  <a:lnTo>
                    <a:pt x="127635" y="71247"/>
                  </a:lnTo>
                  <a:lnTo>
                    <a:pt x="128016" y="71818"/>
                  </a:lnTo>
                  <a:lnTo>
                    <a:pt x="126683" y="72866"/>
                  </a:lnTo>
                  <a:lnTo>
                    <a:pt x="128016" y="73819"/>
                  </a:lnTo>
                  <a:lnTo>
                    <a:pt x="129350" y="75438"/>
                  </a:lnTo>
                  <a:lnTo>
                    <a:pt x="128302" y="76486"/>
                  </a:lnTo>
                  <a:lnTo>
                    <a:pt x="128683" y="76771"/>
                  </a:lnTo>
                  <a:lnTo>
                    <a:pt x="130302" y="76771"/>
                  </a:lnTo>
                  <a:lnTo>
                    <a:pt x="130588" y="77153"/>
                  </a:lnTo>
                  <a:lnTo>
                    <a:pt x="130588" y="77438"/>
                  </a:lnTo>
                  <a:lnTo>
                    <a:pt x="130969" y="77438"/>
                  </a:lnTo>
                  <a:lnTo>
                    <a:pt x="130969" y="77724"/>
                  </a:lnTo>
                  <a:lnTo>
                    <a:pt x="131636" y="77724"/>
                  </a:lnTo>
                  <a:lnTo>
                    <a:pt x="132302" y="77153"/>
                  </a:lnTo>
                  <a:lnTo>
                    <a:pt x="133255" y="76771"/>
                  </a:lnTo>
                  <a:lnTo>
                    <a:pt x="134588" y="77438"/>
                  </a:lnTo>
                  <a:lnTo>
                    <a:pt x="134874" y="77153"/>
                  </a:lnTo>
                  <a:lnTo>
                    <a:pt x="135541" y="76771"/>
                  </a:lnTo>
                  <a:lnTo>
                    <a:pt x="136874" y="76486"/>
                  </a:lnTo>
                  <a:lnTo>
                    <a:pt x="136493" y="77438"/>
                  </a:lnTo>
                  <a:lnTo>
                    <a:pt x="136208" y="78105"/>
                  </a:lnTo>
                  <a:lnTo>
                    <a:pt x="136208" y="78391"/>
                  </a:lnTo>
                  <a:lnTo>
                    <a:pt x="135922" y="79439"/>
                  </a:lnTo>
                  <a:lnTo>
                    <a:pt x="135255" y="80391"/>
                  </a:lnTo>
                  <a:lnTo>
                    <a:pt x="135541" y="80391"/>
                  </a:lnTo>
                  <a:lnTo>
                    <a:pt x="134874" y="81725"/>
                  </a:lnTo>
                  <a:lnTo>
                    <a:pt x="134874" y="82391"/>
                  </a:lnTo>
                  <a:lnTo>
                    <a:pt x="135255" y="83344"/>
                  </a:lnTo>
                  <a:lnTo>
                    <a:pt x="134874" y="84296"/>
                  </a:lnTo>
                  <a:lnTo>
                    <a:pt x="135255" y="84677"/>
                  </a:lnTo>
                  <a:lnTo>
                    <a:pt x="135541" y="84677"/>
                  </a:lnTo>
                  <a:lnTo>
                    <a:pt x="135922" y="85630"/>
                  </a:lnTo>
                  <a:lnTo>
                    <a:pt x="136493" y="85630"/>
                  </a:lnTo>
                  <a:lnTo>
                    <a:pt x="136493" y="86296"/>
                  </a:lnTo>
                  <a:lnTo>
                    <a:pt x="137160" y="86963"/>
                  </a:lnTo>
                  <a:lnTo>
                    <a:pt x="138494" y="88964"/>
                  </a:lnTo>
                  <a:lnTo>
                    <a:pt x="138494" y="89535"/>
                  </a:lnTo>
                  <a:lnTo>
                    <a:pt x="138875" y="89916"/>
                  </a:lnTo>
                  <a:lnTo>
                    <a:pt x="138875" y="90202"/>
                  </a:lnTo>
                  <a:lnTo>
                    <a:pt x="139160" y="91916"/>
                  </a:lnTo>
                  <a:lnTo>
                    <a:pt x="139827" y="91535"/>
                  </a:lnTo>
                  <a:lnTo>
                    <a:pt x="139446" y="92202"/>
                  </a:lnTo>
                  <a:lnTo>
                    <a:pt x="139446" y="92488"/>
                  </a:lnTo>
                  <a:lnTo>
                    <a:pt x="140779" y="92488"/>
                  </a:lnTo>
                  <a:lnTo>
                    <a:pt x="141446" y="92869"/>
                  </a:lnTo>
                  <a:lnTo>
                    <a:pt x="140779" y="93821"/>
                  </a:lnTo>
                  <a:lnTo>
                    <a:pt x="140113" y="94488"/>
                  </a:lnTo>
                  <a:lnTo>
                    <a:pt x="139446" y="94869"/>
                  </a:lnTo>
                  <a:lnTo>
                    <a:pt x="139827" y="95441"/>
                  </a:lnTo>
                  <a:lnTo>
                    <a:pt x="141161" y="94869"/>
                  </a:lnTo>
                  <a:lnTo>
                    <a:pt x="142399" y="94869"/>
                  </a:lnTo>
                  <a:lnTo>
                    <a:pt x="143066" y="95821"/>
                  </a:lnTo>
                  <a:lnTo>
                    <a:pt x="144113" y="96774"/>
                  </a:lnTo>
                  <a:lnTo>
                    <a:pt x="144399" y="96774"/>
                  </a:lnTo>
                  <a:lnTo>
                    <a:pt x="144780" y="97155"/>
                  </a:lnTo>
                  <a:lnTo>
                    <a:pt x="146018" y="97822"/>
                  </a:lnTo>
                  <a:lnTo>
                    <a:pt x="145733" y="98393"/>
                  </a:lnTo>
                  <a:lnTo>
                    <a:pt x="146685" y="100393"/>
                  </a:lnTo>
                  <a:lnTo>
                    <a:pt x="146399" y="101060"/>
                  </a:lnTo>
                  <a:lnTo>
                    <a:pt x="146685" y="101060"/>
                  </a:lnTo>
                  <a:lnTo>
                    <a:pt x="148019" y="100775"/>
                  </a:lnTo>
                  <a:lnTo>
                    <a:pt x="148304" y="101727"/>
                  </a:lnTo>
                  <a:lnTo>
                    <a:pt x="148304" y="102679"/>
                  </a:lnTo>
                  <a:lnTo>
                    <a:pt x="148019" y="102679"/>
                  </a:lnTo>
                  <a:lnTo>
                    <a:pt x="147733" y="103346"/>
                  </a:lnTo>
                  <a:lnTo>
                    <a:pt x="147352" y="103727"/>
                  </a:lnTo>
                  <a:lnTo>
                    <a:pt x="147352" y="104013"/>
                  </a:lnTo>
                  <a:lnTo>
                    <a:pt x="147066" y="104299"/>
                  </a:lnTo>
                  <a:lnTo>
                    <a:pt x="146018" y="104966"/>
                  </a:lnTo>
                  <a:lnTo>
                    <a:pt x="146399" y="105632"/>
                  </a:lnTo>
                  <a:lnTo>
                    <a:pt x="147066" y="106680"/>
                  </a:lnTo>
                  <a:lnTo>
                    <a:pt x="147066" y="107632"/>
                  </a:lnTo>
                  <a:lnTo>
                    <a:pt x="147733" y="107632"/>
                  </a:lnTo>
                  <a:lnTo>
                    <a:pt x="148019" y="107918"/>
                  </a:lnTo>
                  <a:lnTo>
                    <a:pt x="147352" y="108299"/>
                  </a:lnTo>
                  <a:lnTo>
                    <a:pt x="147066" y="108966"/>
                  </a:lnTo>
                  <a:lnTo>
                    <a:pt x="146399" y="109252"/>
                  </a:lnTo>
                  <a:lnTo>
                    <a:pt x="145352" y="110204"/>
                  </a:lnTo>
                  <a:lnTo>
                    <a:pt x="146018" y="111252"/>
                  </a:lnTo>
                  <a:lnTo>
                    <a:pt x="146685" y="111538"/>
                  </a:lnTo>
                  <a:lnTo>
                    <a:pt x="146399" y="112871"/>
                  </a:lnTo>
                  <a:lnTo>
                    <a:pt x="146685" y="113538"/>
                  </a:lnTo>
                  <a:lnTo>
                    <a:pt x="146685" y="113824"/>
                  </a:lnTo>
                  <a:lnTo>
                    <a:pt x="146399" y="113824"/>
                  </a:lnTo>
                  <a:lnTo>
                    <a:pt x="146018" y="113538"/>
                  </a:lnTo>
                  <a:lnTo>
                    <a:pt x="145066" y="113538"/>
                  </a:lnTo>
                  <a:lnTo>
                    <a:pt x="144399" y="112871"/>
                  </a:lnTo>
                  <a:lnTo>
                    <a:pt x="144113" y="113157"/>
                  </a:lnTo>
                  <a:lnTo>
                    <a:pt x="143446" y="112586"/>
                  </a:lnTo>
                  <a:lnTo>
                    <a:pt x="143066" y="112871"/>
                  </a:lnTo>
                  <a:lnTo>
                    <a:pt x="143066" y="112204"/>
                  </a:lnTo>
                  <a:lnTo>
                    <a:pt x="142113" y="111252"/>
                  </a:lnTo>
                  <a:lnTo>
                    <a:pt x="141827" y="111538"/>
                  </a:lnTo>
                  <a:lnTo>
                    <a:pt x="141161" y="111538"/>
                  </a:lnTo>
                  <a:lnTo>
                    <a:pt x="141161" y="110871"/>
                  </a:lnTo>
                  <a:lnTo>
                    <a:pt x="140779" y="110585"/>
                  </a:lnTo>
                  <a:lnTo>
                    <a:pt x="141161" y="110204"/>
                  </a:lnTo>
                  <a:lnTo>
                    <a:pt x="141161" y="109918"/>
                  </a:lnTo>
                  <a:lnTo>
                    <a:pt x="140779" y="109918"/>
                  </a:lnTo>
                  <a:lnTo>
                    <a:pt x="140494" y="110204"/>
                  </a:lnTo>
                  <a:lnTo>
                    <a:pt x="140113" y="110871"/>
                  </a:lnTo>
                  <a:lnTo>
                    <a:pt x="140113" y="110204"/>
                  </a:lnTo>
                  <a:lnTo>
                    <a:pt x="139160" y="110204"/>
                  </a:lnTo>
                  <a:lnTo>
                    <a:pt x="138875" y="109633"/>
                  </a:lnTo>
                  <a:lnTo>
                    <a:pt x="138208" y="109918"/>
                  </a:lnTo>
                  <a:lnTo>
                    <a:pt x="137827" y="109918"/>
                  </a:lnTo>
                  <a:lnTo>
                    <a:pt x="137827" y="109633"/>
                  </a:lnTo>
                  <a:lnTo>
                    <a:pt x="137541" y="109252"/>
                  </a:lnTo>
                  <a:lnTo>
                    <a:pt x="137541" y="108585"/>
                  </a:lnTo>
                  <a:lnTo>
                    <a:pt x="136874" y="108585"/>
                  </a:lnTo>
                  <a:lnTo>
                    <a:pt x="136874" y="107918"/>
                  </a:lnTo>
                  <a:lnTo>
                    <a:pt x="135922" y="107918"/>
                  </a:lnTo>
                  <a:lnTo>
                    <a:pt x="135255" y="106966"/>
                  </a:lnTo>
                  <a:lnTo>
                    <a:pt x="135255" y="106299"/>
                  </a:lnTo>
                  <a:lnTo>
                    <a:pt x="134874" y="106013"/>
                  </a:lnTo>
                  <a:lnTo>
                    <a:pt x="134588" y="106013"/>
                  </a:lnTo>
                  <a:lnTo>
                    <a:pt x="134588" y="105632"/>
                  </a:lnTo>
                  <a:lnTo>
                    <a:pt x="133921" y="105632"/>
                  </a:lnTo>
                  <a:lnTo>
                    <a:pt x="133921" y="105346"/>
                  </a:lnTo>
                  <a:lnTo>
                    <a:pt x="133541" y="105632"/>
                  </a:lnTo>
                  <a:lnTo>
                    <a:pt x="133541" y="105346"/>
                  </a:lnTo>
                  <a:lnTo>
                    <a:pt x="132969" y="104680"/>
                  </a:lnTo>
                  <a:lnTo>
                    <a:pt x="132969" y="104299"/>
                  </a:lnTo>
                  <a:lnTo>
                    <a:pt x="133921" y="104299"/>
                  </a:lnTo>
                  <a:lnTo>
                    <a:pt x="133255" y="103727"/>
                  </a:lnTo>
                  <a:lnTo>
                    <a:pt x="133255" y="103061"/>
                  </a:lnTo>
                  <a:lnTo>
                    <a:pt x="132969" y="102679"/>
                  </a:lnTo>
                  <a:lnTo>
                    <a:pt x="133255" y="102394"/>
                  </a:lnTo>
                  <a:lnTo>
                    <a:pt x="132969" y="101727"/>
                  </a:lnTo>
                  <a:lnTo>
                    <a:pt x="133255" y="101346"/>
                  </a:lnTo>
                  <a:lnTo>
                    <a:pt x="131921" y="100775"/>
                  </a:lnTo>
                  <a:lnTo>
                    <a:pt x="131636" y="100775"/>
                  </a:lnTo>
                  <a:lnTo>
                    <a:pt x="130969" y="100108"/>
                  </a:lnTo>
                  <a:lnTo>
                    <a:pt x="130016" y="99727"/>
                  </a:lnTo>
                  <a:lnTo>
                    <a:pt x="130016" y="100108"/>
                  </a:lnTo>
                  <a:lnTo>
                    <a:pt x="130016" y="99727"/>
                  </a:lnTo>
                  <a:lnTo>
                    <a:pt x="129635" y="99727"/>
                  </a:lnTo>
                  <a:lnTo>
                    <a:pt x="129635" y="99441"/>
                  </a:lnTo>
                  <a:lnTo>
                    <a:pt x="129350" y="99060"/>
                  </a:lnTo>
                  <a:lnTo>
                    <a:pt x="129635" y="98107"/>
                  </a:lnTo>
                  <a:lnTo>
                    <a:pt x="129350" y="98107"/>
                  </a:lnTo>
                  <a:lnTo>
                    <a:pt x="129350" y="97822"/>
                  </a:lnTo>
                  <a:lnTo>
                    <a:pt x="128302" y="97822"/>
                  </a:lnTo>
                  <a:lnTo>
                    <a:pt x="128016" y="97441"/>
                  </a:lnTo>
                  <a:lnTo>
                    <a:pt x="128016" y="97155"/>
                  </a:lnTo>
                  <a:lnTo>
                    <a:pt x="128302" y="96774"/>
                  </a:lnTo>
                  <a:lnTo>
                    <a:pt x="128302" y="96107"/>
                  </a:lnTo>
                  <a:lnTo>
                    <a:pt x="126683" y="96488"/>
                  </a:lnTo>
                  <a:lnTo>
                    <a:pt x="126016" y="96488"/>
                  </a:lnTo>
                  <a:lnTo>
                    <a:pt x="126016" y="95441"/>
                  </a:lnTo>
                  <a:lnTo>
                    <a:pt x="125349" y="95441"/>
                  </a:lnTo>
                  <a:lnTo>
                    <a:pt x="126016" y="94202"/>
                  </a:lnTo>
                  <a:lnTo>
                    <a:pt x="126397" y="93821"/>
                  </a:lnTo>
                  <a:lnTo>
                    <a:pt x="126397" y="92488"/>
                  </a:lnTo>
                  <a:lnTo>
                    <a:pt x="124111" y="93536"/>
                  </a:lnTo>
                  <a:lnTo>
                    <a:pt x="124111" y="94488"/>
                  </a:lnTo>
                  <a:lnTo>
                    <a:pt x="124396" y="95155"/>
                  </a:lnTo>
                  <a:lnTo>
                    <a:pt x="124111" y="95821"/>
                  </a:lnTo>
                  <a:lnTo>
                    <a:pt x="123444" y="96488"/>
                  </a:lnTo>
                  <a:lnTo>
                    <a:pt x="123444" y="96774"/>
                  </a:lnTo>
                  <a:lnTo>
                    <a:pt x="123063" y="97155"/>
                  </a:lnTo>
                  <a:lnTo>
                    <a:pt x="122777" y="97155"/>
                  </a:lnTo>
                  <a:lnTo>
                    <a:pt x="123063" y="97822"/>
                  </a:lnTo>
                  <a:lnTo>
                    <a:pt x="122777" y="98393"/>
                  </a:lnTo>
                  <a:lnTo>
                    <a:pt x="122396" y="98393"/>
                  </a:lnTo>
                  <a:lnTo>
                    <a:pt x="122396" y="99441"/>
                  </a:lnTo>
                  <a:lnTo>
                    <a:pt x="121729" y="100108"/>
                  </a:lnTo>
                  <a:lnTo>
                    <a:pt x="120491" y="100775"/>
                  </a:lnTo>
                  <a:lnTo>
                    <a:pt x="120491" y="101727"/>
                  </a:lnTo>
                  <a:lnTo>
                    <a:pt x="119444" y="101060"/>
                  </a:lnTo>
                  <a:lnTo>
                    <a:pt x="118205" y="100775"/>
                  </a:lnTo>
                  <a:lnTo>
                    <a:pt x="118205" y="101060"/>
                  </a:lnTo>
                  <a:lnTo>
                    <a:pt x="117538" y="101727"/>
                  </a:lnTo>
                  <a:lnTo>
                    <a:pt x="118205" y="102013"/>
                  </a:lnTo>
                  <a:lnTo>
                    <a:pt x="118205" y="102679"/>
                  </a:lnTo>
                  <a:lnTo>
                    <a:pt x="118777" y="104013"/>
                  </a:lnTo>
                  <a:lnTo>
                    <a:pt x="118777" y="104680"/>
                  </a:lnTo>
                  <a:lnTo>
                    <a:pt x="118205" y="105346"/>
                  </a:lnTo>
                  <a:lnTo>
                    <a:pt x="117824" y="105346"/>
                  </a:lnTo>
                  <a:lnTo>
                    <a:pt x="117538" y="105632"/>
                  </a:lnTo>
                  <a:lnTo>
                    <a:pt x="117824" y="106680"/>
                  </a:lnTo>
                  <a:lnTo>
                    <a:pt x="117158" y="106966"/>
                  </a:lnTo>
                  <a:lnTo>
                    <a:pt x="115253" y="108299"/>
                  </a:lnTo>
                  <a:lnTo>
                    <a:pt x="111919" y="109633"/>
                  </a:lnTo>
                  <a:lnTo>
                    <a:pt x="111633" y="109633"/>
                  </a:lnTo>
                  <a:lnTo>
                    <a:pt x="110300" y="110204"/>
                  </a:lnTo>
                  <a:lnTo>
                    <a:pt x="109633" y="110204"/>
                  </a:lnTo>
                  <a:lnTo>
                    <a:pt x="108966" y="109633"/>
                  </a:lnTo>
                  <a:lnTo>
                    <a:pt x="105728" y="109633"/>
                  </a:lnTo>
                  <a:lnTo>
                    <a:pt x="106013" y="109918"/>
                  </a:lnTo>
                  <a:lnTo>
                    <a:pt x="106966" y="110585"/>
                  </a:lnTo>
                  <a:lnTo>
                    <a:pt x="106394" y="110585"/>
                  </a:lnTo>
                  <a:lnTo>
                    <a:pt x="105346" y="110871"/>
                  </a:lnTo>
                  <a:lnTo>
                    <a:pt x="104394" y="110871"/>
                  </a:lnTo>
                  <a:lnTo>
                    <a:pt x="103442" y="110585"/>
                  </a:lnTo>
                  <a:lnTo>
                    <a:pt x="102108" y="110871"/>
                  </a:lnTo>
                  <a:lnTo>
                    <a:pt x="102108" y="111252"/>
                  </a:lnTo>
                  <a:lnTo>
                    <a:pt x="102394" y="111252"/>
                  </a:lnTo>
                  <a:lnTo>
                    <a:pt x="103061" y="111538"/>
                  </a:lnTo>
                  <a:lnTo>
                    <a:pt x="103442" y="111919"/>
                  </a:lnTo>
                  <a:lnTo>
                    <a:pt x="103727" y="111919"/>
                  </a:lnTo>
                  <a:lnTo>
                    <a:pt x="104680" y="112871"/>
                  </a:lnTo>
                  <a:lnTo>
                    <a:pt x="104680" y="113538"/>
                  </a:lnTo>
                  <a:lnTo>
                    <a:pt x="103442" y="113538"/>
                  </a:lnTo>
                  <a:lnTo>
                    <a:pt x="103061" y="113824"/>
                  </a:lnTo>
                  <a:lnTo>
                    <a:pt x="103061" y="114491"/>
                  </a:lnTo>
                  <a:lnTo>
                    <a:pt x="102394" y="115157"/>
                  </a:lnTo>
                  <a:lnTo>
                    <a:pt x="101441" y="115824"/>
                  </a:lnTo>
                  <a:lnTo>
                    <a:pt x="101441" y="116110"/>
                  </a:lnTo>
                  <a:lnTo>
                    <a:pt x="101727" y="116491"/>
                  </a:lnTo>
                  <a:lnTo>
                    <a:pt x="102108" y="116491"/>
                  </a:lnTo>
                  <a:lnTo>
                    <a:pt x="101441" y="116777"/>
                  </a:lnTo>
                  <a:lnTo>
                    <a:pt x="101060" y="117443"/>
                  </a:lnTo>
                  <a:lnTo>
                    <a:pt x="101060" y="118110"/>
                  </a:lnTo>
                  <a:lnTo>
                    <a:pt x="100489" y="119063"/>
                  </a:lnTo>
                  <a:lnTo>
                    <a:pt x="100775" y="120396"/>
                  </a:lnTo>
                  <a:lnTo>
                    <a:pt x="101441" y="119729"/>
                  </a:lnTo>
                  <a:lnTo>
                    <a:pt x="102394" y="120396"/>
                  </a:lnTo>
                  <a:lnTo>
                    <a:pt x="103442" y="120777"/>
                  </a:lnTo>
                  <a:lnTo>
                    <a:pt x="103442" y="121063"/>
                  </a:lnTo>
                  <a:lnTo>
                    <a:pt x="103061" y="122015"/>
                  </a:lnTo>
                  <a:lnTo>
                    <a:pt x="103061" y="123063"/>
                  </a:lnTo>
                  <a:lnTo>
                    <a:pt x="102394" y="123349"/>
                  </a:lnTo>
                  <a:lnTo>
                    <a:pt x="102108" y="124016"/>
                  </a:lnTo>
                  <a:lnTo>
                    <a:pt x="101727" y="124016"/>
                  </a:lnTo>
                  <a:lnTo>
                    <a:pt x="100775" y="125349"/>
                  </a:lnTo>
                  <a:lnTo>
                    <a:pt x="99822" y="125349"/>
                  </a:lnTo>
                  <a:lnTo>
                    <a:pt x="97441" y="124016"/>
                  </a:lnTo>
                  <a:lnTo>
                    <a:pt x="98488" y="123063"/>
                  </a:lnTo>
                  <a:lnTo>
                    <a:pt x="98108" y="122682"/>
                  </a:lnTo>
                  <a:lnTo>
                    <a:pt x="98108" y="122396"/>
                  </a:lnTo>
                  <a:lnTo>
                    <a:pt x="97822" y="122015"/>
                  </a:lnTo>
                  <a:lnTo>
                    <a:pt x="97155" y="121063"/>
                  </a:lnTo>
                  <a:lnTo>
                    <a:pt x="96869" y="120777"/>
                  </a:lnTo>
                  <a:lnTo>
                    <a:pt x="96869" y="120396"/>
                  </a:lnTo>
                  <a:lnTo>
                    <a:pt x="95155" y="118777"/>
                  </a:lnTo>
                  <a:lnTo>
                    <a:pt x="94202" y="118110"/>
                  </a:lnTo>
                  <a:lnTo>
                    <a:pt x="93536" y="117443"/>
                  </a:lnTo>
                  <a:lnTo>
                    <a:pt x="93536" y="116491"/>
                  </a:lnTo>
                  <a:lnTo>
                    <a:pt x="93917" y="115824"/>
                  </a:lnTo>
                  <a:lnTo>
                    <a:pt x="93917" y="114871"/>
                  </a:lnTo>
                  <a:lnTo>
                    <a:pt x="93536" y="113824"/>
                  </a:lnTo>
                  <a:lnTo>
                    <a:pt x="92202" y="112204"/>
                  </a:lnTo>
                  <a:lnTo>
                    <a:pt x="90964" y="111919"/>
                  </a:lnTo>
                  <a:lnTo>
                    <a:pt x="90297" y="111252"/>
                  </a:lnTo>
                  <a:lnTo>
                    <a:pt x="89630" y="111252"/>
                  </a:lnTo>
                  <a:lnTo>
                    <a:pt x="89630" y="110871"/>
                  </a:lnTo>
                  <a:lnTo>
                    <a:pt x="88963" y="109633"/>
                  </a:lnTo>
                  <a:lnTo>
                    <a:pt x="88583" y="109252"/>
                  </a:lnTo>
                  <a:lnTo>
                    <a:pt x="88011" y="109252"/>
                  </a:lnTo>
                  <a:lnTo>
                    <a:pt x="88011" y="107632"/>
                  </a:lnTo>
                  <a:lnTo>
                    <a:pt x="87630" y="106680"/>
                  </a:lnTo>
                  <a:lnTo>
                    <a:pt x="87630" y="106013"/>
                  </a:lnTo>
                  <a:lnTo>
                    <a:pt x="88011" y="105346"/>
                  </a:lnTo>
                  <a:lnTo>
                    <a:pt x="87630" y="104013"/>
                  </a:lnTo>
                  <a:lnTo>
                    <a:pt x="86963" y="104299"/>
                  </a:lnTo>
                  <a:lnTo>
                    <a:pt x="86678" y="103346"/>
                  </a:lnTo>
                  <a:lnTo>
                    <a:pt x="86011" y="102679"/>
                  </a:lnTo>
                  <a:lnTo>
                    <a:pt x="85630" y="102679"/>
                  </a:lnTo>
                  <a:lnTo>
                    <a:pt x="85344" y="103061"/>
                  </a:lnTo>
                  <a:lnTo>
                    <a:pt x="85344" y="103346"/>
                  </a:lnTo>
                  <a:lnTo>
                    <a:pt x="83725" y="104966"/>
                  </a:lnTo>
                  <a:lnTo>
                    <a:pt x="83058" y="105346"/>
                  </a:lnTo>
                  <a:lnTo>
                    <a:pt x="82677" y="104966"/>
                  </a:lnTo>
                  <a:lnTo>
                    <a:pt x="81439" y="104966"/>
                  </a:lnTo>
                  <a:lnTo>
                    <a:pt x="80105" y="105632"/>
                  </a:lnTo>
                  <a:lnTo>
                    <a:pt x="79438" y="105632"/>
                  </a:lnTo>
                  <a:lnTo>
                    <a:pt x="78772" y="106013"/>
                  </a:lnTo>
                  <a:lnTo>
                    <a:pt x="78486" y="105632"/>
                  </a:lnTo>
                  <a:lnTo>
                    <a:pt x="77153" y="106299"/>
                  </a:lnTo>
                  <a:lnTo>
                    <a:pt x="76771" y="106013"/>
                  </a:lnTo>
                  <a:lnTo>
                    <a:pt x="75533" y="106013"/>
                  </a:lnTo>
                  <a:lnTo>
                    <a:pt x="75152" y="106680"/>
                  </a:lnTo>
                  <a:lnTo>
                    <a:pt x="75152" y="106966"/>
                  </a:lnTo>
                  <a:lnTo>
                    <a:pt x="73819" y="107632"/>
                  </a:lnTo>
                  <a:lnTo>
                    <a:pt x="73247" y="107252"/>
                  </a:lnTo>
                  <a:lnTo>
                    <a:pt x="72866" y="107632"/>
                  </a:lnTo>
                  <a:lnTo>
                    <a:pt x="71914" y="108299"/>
                  </a:lnTo>
                  <a:lnTo>
                    <a:pt x="71914" y="108585"/>
                  </a:lnTo>
                  <a:lnTo>
                    <a:pt x="70580" y="108966"/>
                  </a:lnTo>
                  <a:lnTo>
                    <a:pt x="69628" y="108585"/>
                  </a:lnTo>
                  <a:lnTo>
                    <a:pt x="66294" y="108585"/>
                  </a:lnTo>
                  <a:lnTo>
                    <a:pt x="65627" y="106966"/>
                  </a:lnTo>
                  <a:lnTo>
                    <a:pt x="64961" y="106013"/>
                  </a:lnTo>
                  <a:lnTo>
                    <a:pt x="64008" y="105346"/>
                  </a:lnTo>
                  <a:lnTo>
                    <a:pt x="62389" y="104013"/>
                  </a:lnTo>
                  <a:lnTo>
                    <a:pt x="61436" y="104299"/>
                  </a:lnTo>
                  <a:lnTo>
                    <a:pt x="60388" y="104299"/>
                  </a:lnTo>
                  <a:lnTo>
                    <a:pt x="60388" y="104013"/>
                  </a:lnTo>
                  <a:lnTo>
                    <a:pt x="60103" y="102394"/>
                  </a:lnTo>
                  <a:lnTo>
                    <a:pt x="59055" y="102679"/>
                  </a:lnTo>
                  <a:lnTo>
                    <a:pt x="58483" y="102394"/>
                  </a:lnTo>
                  <a:lnTo>
                    <a:pt x="57817" y="102394"/>
                  </a:lnTo>
                  <a:lnTo>
                    <a:pt x="57150" y="102013"/>
                  </a:lnTo>
                  <a:lnTo>
                    <a:pt x="56769" y="101346"/>
                  </a:lnTo>
                  <a:lnTo>
                    <a:pt x="55531" y="101727"/>
                  </a:lnTo>
                  <a:lnTo>
                    <a:pt x="55817" y="101060"/>
                  </a:lnTo>
                  <a:lnTo>
                    <a:pt x="55531" y="99727"/>
                  </a:lnTo>
                  <a:lnTo>
                    <a:pt x="54197" y="98393"/>
                  </a:lnTo>
                  <a:lnTo>
                    <a:pt x="52864" y="96107"/>
                  </a:lnTo>
                  <a:lnTo>
                    <a:pt x="52197" y="95441"/>
                  </a:lnTo>
                  <a:lnTo>
                    <a:pt x="52578" y="94869"/>
                  </a:lnTo>
                  <a:lnTo>
                    <a:pt x="51911" y="93536"/>
                  </a:lnTo>
                  <a:lnTo>
                    <a:pt x="50197" y="94869"/>
                  </a:lnTo>
                  <a:lnTo>
                    <a:pt x="48958" y="94488"/>
                  </a:lnTo>
                  <a:lnTo>
                    <a:pt x="48578" y="93821"/>
                  </a:lnTo>
                  <a:lnTo>
                    <a:pt x="47911" y="93154"/>
                  </a:lnTo>
                  <a:lnTo>
                    <a:pt x="50197" y="91535"/>
                  </a:lnTo>
                  <a:lnTo>
                    <a:pt x="48958" y="91535"/>
                  </a:lnTo>
                  <a:lnTo>
                    <a:pt x="48292" y="91916"/>
                  </a:lnTo>
                  <a:lnTo>
                    <a:pt x="46958" y="91535"/>
                  </a:lnTo>
                  <a:lnTo>
                    <a:pt x="46958" y="92202"/>
                  </a:lnTo>
                  <a:lnTo>
                    <a:pt x="46006" y="92202"/>
                  </a:lnTo>
                  <a:lnTo>
                    <a:pt x="44672" y="93154"/>
                  </a:lnTo>
                  <a:lnTo>
                    <a:pt x="44958" y="94202"/>
                  </a:lnTo>
                  <a:lnTo>
                    <a:pt x="45625" y="94488"/>
                  </a:lnTo>
                  <a:lnTo>
                    <a:pt x="44958" y="95155"/>
                  </a:lnTo>
                  <a:lnTo>
                    <a:pt x="43053" y="95821"/>
                  </a:lnTo>
                  <a:lnTo>
                    <a:pt x="42386" y="96488"/>
                  </a:lnTo>
                  <a:lnTo>
                    <a:pt x="41338" y="95821"/>
                  </a:lnTo>
                  <a:lnTo>
                    <a:pt x="38100" y="96107"/>
                  </a:lnTo>
                  <a:lnTo>
                    <a:pt x="38386" y="95821"/>
                  </a:lnTo>
                  <a:lnTo>
                    <a:pt x="37433" y="95155"/>
                  </a:lnTo>
                  <a:lnTo>
                    <a:pt x="38100" y="95155"/>
                  </a:lnTo>
                  <a:lnTo>
                    <a:pt x="37814" y="94202"/>
                  </a:lnTo>
                  <a:lnTo>
                    <a:pt x="37814" y="91916"/>
                  </a:lnTo>
                  <a:lnTo>
                    <a:pt x="37433" y="90868"/>
                  </a:lnTo>
                  <a:lnTo>
                    <a:pt x="38100" y="91250"/>
                  </a:lnTo>
                  <a:lnTo>
                    <a:pt x="37814" y="90868"/>
                  </a:lnTo>
                  <a:lnTo>
                    <a:pt x="38100" y="90583"/>
                  </a:lnTo>
                  <a:lnTo>
                    <a:pt x="36481" y="87249"/>
                  </a:lnTo>
                  <a:lnTo>
                    <a:pt x="36100" y="87630"/>
                  </a:lnTo>
                  <a:lnTo>
                    <a:pt x="36100" y="88297"/>
                  </a:lnTo>
                  <a:lnTo>
                    <a:pt x="35147" y="88297"/>
                  </a:lnTo>
                  <a:lnTo>
                    <a:pt x="34862" y="86963"/>
                  </a:lnTo>
                  <a:lnTo>
                    <a:pt x="34195" y="86296"/>
                  </a:lnTo>
                  <a:lnTo>
                    <a:pt x="34195" y="86582"/>
                  </a:lnTo>
                  <a:lnTo>
                    <a:pt x="33528" y="86582"/>
                  </a:lnTo>
                  <a:lnTo>
                    <a:pt x="34195" y="84963"/>
                  </a:lnTo>
                  <a:lnTo>
                    <a:pt x="33814" y="83629"/>
                  </a:lnTo>
                  <a:lnTo>
                    <a:pt x="33814" y="83058"/>
                  </a:lnTo>
                  <a:lnTo>
                    <a:pt x="34481" y="82391"/>
                  </a:lnTo>
                  <a:lnTo>
                    <a:pt x="32480" y="82391"/>
                  </a:lnTo>
                  <a:lnTo>
                    <a:pt x="31909" y="83058"/>
                  </a:lnTo>
                  <a:lnTo>
                    <a:pt x="30861" y="83629"/>
                  </a:lnTo>
                  <a:lnTo>
                    <a:pt x="30861" y="83344"/>
                  </a:lnTo>
                  <a:lnTo>
                    <a:pt x="31242" y="83058"/>
                  </a:lnTo>
                  <a:lnTo>
                    <a:pt x="31528" y="82391"/>
                  </a:lnTo>
                  <a:lnTo>
                    <a:pt x="31909" y="82010"/>
                  </a:lnTo>
                  <a:lnTo>
                    <a:pt x="32480" y="81725"/>
                  </a:lnTo>
                  <a:lnTo>
                    <a:pt x="33528" y="80677"/>
                  </a:lnTo>
                  <a:lnTo>
                    <a:pt x="33814" y="79724"/>
                  </a:lnTo>
                  <a:lnTo>
                    <a:pt x="34481" y="79724"/>
                  </a:lnTo>
                  <a:lnTo>
                    <a:pt x="34481" y="78772"/>
                  </a:lnTo>
                  <a:lnTo>
                    <a:pt x="35147" y="78105"/>
                  </a:lnTo>
                  <a:lnTo>
                    <a:pt x="36767" y="76771"/>
                  </a:lnTo>
                  <a:lnTo>
                    <a:pt x="36481" y="75819"/>
                  </a:lnTo>
                  <a:lnTo>
                    <a:pt x="36481" y="75438"/>
                  </a:lnTo>
                  <a:lnTo>
                    <a:pt x="36100" y="74771"/>
                  </a:lnTo>
                  <a:lnTo>
                    <a:pt x="35433" y="75819"/>
                  </a:lnTo>
                  <a:lnTo>
                    <a:pt x="35147" y="76105"/>
                  </a:lnTo>
                  <a:lnTo>
                    <a:pt x="35147" y="75819"/>
                  </a:lnTo>
                  <a:lnTo>
                    <a:pt x="35814" y="73819"/>
                  </a:lnTo>
                  <a:lnTo>
                    <a:pt x="34862" y="73152"/>
                  </a:lnTo>
                  <a:lnTo>
                    <a:pt x="36100" y="71818"/>
                  </a:lnTo>
                  <a:lnTo>
                    <a:pt x="36481" y="72200"/>
                  </a:lnTo>
                  <a:lnTo>
                    <a:pt x="36481" y="71533"/>
                  </a:lnTo>
                  <a:lnTo>
                    <a:pt x="35814" y="71247"/>
                  </a:lnTo>
                  <a:lnTo>
                    <a:pt x="35147" y="71247"/>
                  </a:lnTo>
                  <a:lnTo>
                    <a:pt x="34481" y="70866"/>
                  </a:lnTo>
                  <a:lnTo>
                    <a:pt x="33814" y="70866"/>
                  </a:lnTo>
                  <a:lnTo>
                    <a:pt x="33147" y="71818"/>
                  </a:lnTo>
                  <a:lnTo>
                    <a:pt x="32861" y="71818"/>
                  </a:lnTo>
                  <a:lnTo>
                    <a:pt x="32861" y="68866"/>
                  </a:lnTo>
                  <a:lnTo>
                    <a:pt x="33528" y="67913"/>
                  </a:lnTo>
                  <a:lnTo>
                    <a:pt x="33147" y="67913"/>
                  </a:lnTo>
                  <a:lnTo>
                    <a:pt x="33147" y="67246"/>
                  </a:lnTo>
                  <a:lnTo>
                    <a:pt x="32861" y="67246"/>
                  </a:lnTo>
                  <a:lnTo>
                    <a:pt x="32480" y="66580"/>
                  </a:lnTo>
                  <a:lnTo>
                    <a:pt x="32480" y="64294"/>
                  </a:lnTo>
                  <a:lnTo>
                    <a:pt x="31242" y="63627"/>
                  </a:lnTo>
                  <a:lnTo>
                    <a:pt x="31909" y="62960"/>
                  </a:lnTo>
                  <a:lnTo>
                    <a:pt x="31909" y="62675"/>
                  </a:lnTo>
                  <a:lnTo>
                    <a:pt x="32195" y="62293"/>
                  </a:lnTo>
                  <a:lnTo>
                    <a:pt x="31909" y="61722"/>
                  </a:lnTo>
                  <a:lnTo>
                    <a:pt x="30194" y="60389"/>
                  </a:lnTo>
                  <a:lnTo>
                    <a:pt x="29528" y="58769"/>
                  </a:lnTo>
                  <a:lnTo>
                    <a:pt x="28575" y="58388"/>
                  </a:lnTo>
                  <a:lnTo>
                    <a:pt x="26003" y="59055"/>
                  </a:lnTo>
                  <a:lnTo>
                    <a:pt x="24956" y="59722"/>
                  </a:lnTo>
                  <a:lnTo>
                    <a:pt x="24003" y="59722"/>
                  </a:lnTo>
                  <a:lnTo>
                    <a:pt x="22384" y="61341"/>
                  </a:lnTo>
                  <a:lnTo>
                    <a:pt x="21717" y="61341"/>
                  </a:lnTo>
                  <a:lnTo>
                    <a:pt x="21717" y="61055"/>
                  </a:lnTo>
                  <a:lnTo>
                    <a:pt x="22003" y="58769"/>
                  </a:lnTo>
                  <a:lnTo>
                    <a:pt x="21336" y="59341"/>
                  </a:lnTo>
                  <a:lnTo>
                    <a:pt x="21336" y="59722"/>
                  </a:lnTo>
                  <a:lnTo>
                    <a:pt x="20669" y="60007"/>
                  </a:lnTo>
                  <a:lnTo>
                    <a:pt x="20669" y="60389"/>
                  </a:lnTo>
                  <a:lnTo>
                    <a:pt x="19717" y="60389"/>
                  </a:lnTo>
                  <a:lnTo>
                    <a:pt x="19050" y="61055"/>
                  </a:lnTo>
                  <a:lnTo>
                    <a:pt x="18383" y="61055"/>
                  </a:lnTo>
                  <a:lnTo>
                    <a:pt x="17717" y="62008"/>
                  </a:lnTo>
                  <a:lnTo>
                    <a:pt x="16764" y="62008"/>
                  </a:lnTo>
                  <a:lnTo>
                    <a:pt x="16764" y="62675"/>
                  </a:lnTo>
                  <a:lnTo>
                    <a:pt x="16478" y="62960"/>
                  </a:lnTo>
                  <a:lnTo>
                    <a:pt x="15145" y="62960"/>
                  </a:lnTo>
                  <a:lnTo>
                    <a:pt x="14478" y="63341"/>
                  </a:lnTo>
                  <a:lnTo>
                    <a:pt x="14478" y="63627"/>
                  </a:lnTo>
                  <a:lnTo>
                    <a:pt x="14764" y="64008"/>
                  </a:lnTo>
                  <a:lnTo>
                    <a:pt x="14764" y="64294"/>
                  </a:lnTo>
                  <a:lnTo>
                    <a:pt x="14478" y="64294"/>
                  </a:lnTo>
                  <a:lnTo>
                    <a:pt x="14478" y="64008"/>
                  </a:lnTo>
                  <a:lnTo>
                    <a:pt x="13525" y="64008"/>
                  </a:lnTo>
                  <a:lnTo>
                    <a:pt x="13145" y="64294"/>
                  </a:lnTo>
                  <a:lnTo>
                    <a:pt x="12478" y="64008"/>
                  </a:lnTo>
                  <a:lnTo>
                    <a:pt x="11811" y="64294"/>
                  </a:lnTo>
                  <a:lnTo>
                    <a:pt x="11811" y="64675"/>
                  </a:lnTo>
                  <a:lnTo>
                    <a:pt x="10573" y="64675"/>
                  </a:lnTo>
                  <a:lnTo>
                    <a:pt x="9906" y="64294"/>
                  </a:lnTo>
                  <a:lnTo>
                    <a:pt x="9239" y="63627"/>
                  </a:lnTo>
                  <a:lnTo>
                    <a:pt x="8192" y="63627"/>
                  </a:lnTo>
                  <a:lnTo>
                    <a:pt x="6953" y="64008"/>
                  </a:lnTo>
                  <a:lnTo>
                    <a:pt x="6287" y="63627"/>
                  </a:lnTo>
                  <a:lnTo>
                    <a:pt x="5906" y="62960"/>
                  </a:lnTo>
                  <a:lnTo>
                    <a:pt x="5620" y="63341"/>
                  </a:lnTo>
                  <a:lnTo>
                    <a:pt x="5239" y="64008"/>
                  </a:lnTo>
                  <a:lnTo>
                    <a:pt x="3620" y="62960"/>
                  </a:lnTo>
                  <a:lnTo>
                    <a:pt x="2953" y="62960"/>
                  </a:lnTo>
                  <a:lnTo>
                    <a:pt x="2286" y="63341"/>
                  </a:lnTo>
                  <a:lnTo>
                    <a:pt x="2000" y="63341"/>
                  </a:lnTo>
                  <a:lnTo>
                    <a:pt x="1715" y="62960"/>
                  </a:lnTo>
                  <a:lnTo>
                    <a:pt x="1715" y="62389"/>
                  </a:lnTo>
                  <a:lnTo>
                    <a:pt x="1333" y="62008"/>
                  </a:lnTo>
                  <a:lnTo>
                    <a:pt x="381" y="62389"/>
                  </a:lnTo>
                  <a:lnTo>
                    <a:pt x="0" y="62008"/>
                  </a:lnTo>
                  <a:lnTo>
                    <a:pt x="381" y="61055"/>
                  </a:lnTo>
                  <a:lnTo>
                    <a:pt x="0" y="60674"/>
                  </a:lnTo>
                  <a:lnTo>
                    <a:pt x="381" y="59055"/>
                  </a:lnTo>
                  <a:lnTo>
                    <a:pt x="381" y="56102"/>
                  </a:lnTo>
                  <a:lnTo>
                    <a:pt x="1715" y="54102"/>
                  </a:lnTo>
                  <a:lnTo>
                    <a:pt x="2667" y="52864"/>
                  </a:lnTo>
                  <a:lnTo>
                    <a:pt x="4000" y="50482"/>
                  </a:lnTo>
                  <a:lnTo>
                    <a:pt x="4286" y="49530"/>
                  </a:lnTo>
                  <a:lnTo>
                    <a:pt x="5906" y="41624"/>
                  </a:lnTo>
                  <a:lnTo>
                    <a:pt x="6287" y="41339"/>
                  </a:lnTo>
                  <a:lnTo>
                    <a:pt x="6572" y="40672"/>
                  </a:lnTo>
                  <a:lnTo>
                    <a:pt x="6572" y="40386"/>
                  </a:lnTo>
                  <a:lnTo>
                    <a:pt x="7239" y="39719"/>
                  </a:lnTo>
                  <a:lnTo>
                    <a:pt x="9239" y="39719"/>
                  </a:lnTo>
                  <a:lnTo>
                    <a:pt x="10192" y="39338"/>
                  </a:lnTo>
                  <a:lnTo>
                    <a:pt x="10858" y="39052"/>
                  </a:lnTo>
                  <a:lnTo>
                    <a:pt x="11144" y="38671"/>
                  </a:lnTo>
                  <a:lnTo>
                    <a:pt x="11811" y="38386"/>
                  </a:lnTo>
                  <a:lnTo>
                    <a:pt x="12192" y="38386"/>
                  </a:lnTo>
                  <a:lnTo>
                    <a:pt x="12192" y="38100"/>
                  </a:lnTo>
                  <a:lnTo>
                    <a:pt x="12478" y="38100"/>
                  </a:lnTo>
                  <a:lnTo>
                    <a:pt x="12478" y="37719"/>
                  </a:lnTo>
                  <a:lnTo>
                    <a:pt x="12859" y="37719"/>
                  </a:lnTo>
                  <a:lnTo>
                    <a:pt x="12859" y="37052"/>
                  </a:lnTo>
                  <a:lnTo>
                    <a:pt x="13811" y="36766"/>
                  </a:lnTo>
                  <a:lnTo>
                    <a:pt x="14478" y="36100"/>
                  </a:lnTo>
                  <a:lnTo>
                    <a:pt x="14764" y="36100"/>
                  </a:lnTo>
                  <a:lnTo>
                    <a:pt x="15431" y="35433"/>
                  </a:lnTo>
                  <a:lnTo>
                    <a:pt x="15431" y="35147"/>
                  </a:lnTo>
                  <a:lnTo>
                    <a:pt x="16097" y="34766"/>
                  </a:lnTo>
                  <a:lnTo>
                    <a:pt x="16478" y="34100"/>
                  </a:lnTo>
                  <a:lnTo>
                    <a:pt x="17717" y="34100"/>
                  </a:lnTo>
                  <a:lnTo>
                    <a:pt x="18098" y="34481"/>
                  </a:lnTo>
                  <a:lnTo>
                    <a:pt x="18098" y="34100"/>
                  </a:lnTo>
                  <a:lnTo>
                    <a:pt x="18098" y="34481"/>
                  </a:lnTo>
                  <a:lnTo>
                    <a:pt x="18764" y="34481"/>
                  </a:lnTo>
                  <a:lnTo>
                    <a:pt x="18764" y="34766"/>
                  </a:lnTo>
                  <a:lnTo>
                    <a:pt x="19431" y="34766"/>
                  </a:lnTo>
                  <a:lnTo>
                    <a:pt x="21336" y="34481"/>
                  </a:lnTo>
                  <a:lnTo>
                    <a:pt x="21717" y="34481"/>
                  </a:lnTo>
                  <a:lnTo>
                    <a:pt x="22003" y="34100"/>
                  </a:lnTo>
                  <a:lnTo>
                    <a:pt x="22670" y="33814"/>
                  </a:lnTo>
                  <a:lnTo>
                    <a:pt x="23336" y="33814"/>
                  </a:lnTo>
                  <a:lnTo>
                    <a:pt x="24670" y="33433"/>
                  </a:lnTo>
                  <a:lnTo>
                    <a:pt x="24956" y="33433"/>
                  </a:lnTo>
                  <a:lnTo>
                    <a:pt x="24956" y="33147"/>
                  </a:lnTo>
                  <a:lnTo>
                    <a:pt x="25337" y="33147"/>
                  </a:lnTo>
                  <a:lnTo>
                    <a:pt x="25622" y="32766"/>
                  </a:lnTo>
                  <a:lnTo>
                    <a:pt x="26289" y="32766"/>
                  </a:lnTo>
                  <a:lnTo>
                    <a:pt x="26003" y="32480"/>
                  </a:lnTo>
                  <a:lnTo>
                    <a:pt x="26289" y="32480"/>
                  </a:lnTo>
                  <a:lnTo>
                    <a:pt x="26289" y="32195"/>
                  </a:lnTo>
                  <a:lnTo>
                    <a:pt x="26956" y="32195"/>
                  </a:lnTo>
                  <a:lnTo>
                    <a:pt x="26956" y="31814"/>
                  </a:lnTo>
                  <a:lnTo>
                    <a:pt x="27242" y="31528"/>
                  </a:lnTo>
                  <a:lnTo>
                    <a:pt x="27623" y="31528"/>
                  </a:lnTo>
                  <a:lnTo>
                    <a:pt x="27908" y="31147"/>
                  </a:lnTo>
                  <a:lnTo>
                    <a:pt x="28956" y="31147"/>
                  </a:lnTo>
                  <a:lnTo>
                    <a:pt x="28956" y="30861"/>
                  </a:lnTo>
                  <a:lnTo>
                    <a:pt x="29242" y="30861"/>
                  </a:lnTo>
                  <a:lnTo>
                    <a:pt x="29242" y="30480"/>
                  </a:lnTo>
                  <a:lnTo>
                    <a:pt x="29528" y="30480"/>
                  </a:lnTo>
                  <a:lnTo>
                    <a:pt x="29528" y="30194"/>
                  </a:lnTo>
                  <a:lnTo>
                    <a:pt x="29908" y="30194"/>
                  </a:lnTo>
                  <a:lnTo>
                    <a:pt x="30194" y="29813"/>
                  </a:lnTo>
                  <a:lnTo>
                    <a:pt x="30575" y="29813"/>
                  </a:lnTo>
                  <a:lnTo>
                    <a:pt x="30575" y="29242"/>
                  </a:lnTo>
                  <a:lnTo>
                    <a:pt x="30861" y="29242"/>
                  </a:lnTo>
                  <a:lnTo>
                    <a:pt x="30861" y="28861"/>
                  </a:lnTo>
                  <a:lnTo>
                    <a:pt x="31242" y="28861"/>
                  </a:lnTo>
                  <a:lnTo>
                    <a:pt x="31242" y="28575"/>
                  </a:lnTo>
                  <a:lnTo>
                    <a:pt x="31528" y="28575"/>
                  </a:lnTo>
                  <a:lnTo>
                    <a:pt x="31528" y="28194"/>
                  </a:lnTo>
                  <a:lnTo>
                    <a:pt x="31813" y="28194"/>
                  </a:lnTo>
                  <a:lnTo>
                    <a:pt x="31813" y="27527"/>
                  </a:lnTo>
                  <a:lnTo>
                    <a:pt x="32195" y="27527"/>
                  </a:lnTo>
                  <a:lnTo>
                    <a:pt x="31813" y="27241"/>
                  </a:lnTo>
                  <a:lnTo>
                    <a:pt x="32195" y="27241"/>
                  </a:lnTo>
                  <a:lnTo>
                    <a:pt x="31813" y="27241"/>
                  </a:lnTo>
                  <a:lnTo>
                    <a:pt x="31813" y="27527"/>
                  </a:lnTo>
                  <a:lnTo>
                    <a:pt x="31528" y="27527"/>
                  </a:lnTo>
                  <a:lnTo>
                    <a:pt x="31909" y="27241"/>
                  </a:lnTo>
                  <a:lnTo>
                    <a:pt x="31909" y="26860"/>
                  </a:lnTo>
                  <a:lnTo>
                    <a:pt x="32195" y="26860"/>
                  </a:lnTo>
                  <a:lnTo>
                    <a:pt x="32195" y="27241"/>
                  </a:lnTo>
                  <a:lnTo>
                    <a:pt x="32480" y="26860"/>
                  </a:lnTo>
                  <a:lnTo>
                    <a:pt x="32480" y="26575"/>
                  </a:lnTo>
                  <a:lnTo>
                    <a:pt x="32861" y="25908"/>
                  </a:lnTo>
                  <a:lnTo>
                    <a:pt x="33147" y="25622"/>
                  </a:lnTo>
                  <a:lnTo>
                    <a:pt x="33147" y="25241"/>
                  </a:lnTo>
                  <a:lnTo>
                    <a:pt x="33528" y="25241"/>
                  </a:lnTo>
                  <a:lnTo>
                    <a:pt x="33528" y="22670"/>
                  </a:lnTo>
                  <a:lnTo>
                    <a:pt x="33814" y="22670"/>
                  </a:lnTo>
                  <a:lnTo>
                    <a:pt x="33814" y="22003"/>
                  </a:lnTo>
                  <a:lnTo>
                    <a:pt x="34195" y="21622"/>
                  </a:lnTo>
                  <a:lnTo>
                    <a:pt x="34195" y="20955"/>
                  </a:lnTo>
                  <a:lnTo>
                    <a:pt x="34862" y="20955"/>
                  </a:lnTo>
                  <a:lnTo>
                    <a:pt x="34862" y="20669"/>
                  </a:lnTo>
                  <a:lnTo>
                    <a:pt x="35147" y="20383"/>
                  </a:lnTo>
                  <a:lnTo>
                    <a:pt x="35147" y="19717"/>
                  </a:lnTo>
                  <a:lnTo>
                    <a:pt x="35433" y="19717"/>
                  </a:lnTo>
                  <a:lnTo>
                    <a:pt x="35433" y="19336"/>
                  </a:lnTo>
                  <a:lnTo>
                    <a:pt x="35814" y="19336"/>
                  </a:lnTo>
                  <a:lnTo>
                    <a:pt x="35814" y="19050"/>
                  </a:lnTo>
                  <a:lnTo>
                    <a:pt x="36100" y="19336"/>
                  </a:lnTo>
                  <a:lnTo>
                    <a:pt x="36481" y="19050"/>
                  </a:lnTo>
                  <a:lnTo>
                    <a:pt x="37433" y="19050"/>
                  </a:lnTo>
                  <a:lnTo>
                    <a:pt x="37433" y="19336"/>
                  </a:lnTo>
                  <a:lnTo>
                    <a:pt x="39053" y="18669"/>
                  </a:lnTo>
                  <a:lnTo>
                    <a:pt x="39433" y="18669"/>
                  </a:lnTo>
                  <a:lnTo>
                    <a:pt x="40767" y="18002"/>
                  </a:lnTo>
                  <a:lnTo>
                    <a:pt x="41338" y="17431"/>
                  </a:lnTo>
                  <a:lnTo>
                    <a:pt x="41338" y="17716"/>
                  </a:lnTo>
                  <a:lnTo>
                    <a:pt x="41720" y="17716"/>
                  </a:lnTo>
                  <a:lnTo>
                    <a:pt x="42005" y="17431"/>
                  </a:lnTo>
                  <a:lnTo>
                    <a:pt x="42005" y="17050"/>
                  </a:lnTo>
                  <a:lnTo>
                    <a:pt x="42005" y="17431"/>
                  </a:lnTo>
                  <a:lnTo>
                    <a:pt x="42672" y="17431"/>
                  </a:lnTo>
                  <a:lnTo>
                    <a:pt x="42672" y="17050"/>
                  </a:lnTo>
                  <a:lnTo>
                    <a:pt x="43339" y="16764"/>
                  </a:lnTo>
                  <a:lnTo>
                    <a:pt x="43339" y="17050"/>
                  </a:lnTo>
                  <a:lnTo>
                    <a:pt x="44291" y="17050"/>
                  </a:lnTo>
                  <a:lnTo>
                    <a:pt x="46006" y="16097"/>
                  </a:lnTo>
                  <a:lnTo>
                    <a:pt x="46673" y="15716"/>
                  </a:lnTo>
                  <a:lnTo>
                    <a:pt x="47244" y="15716"/>
                  </a:lnTo>
                  <a:lnTo>
                    <a:pt x="47625" y="15430"/>
                  </a:lnTo>
                  <a:lnTo>
                    <a:pt x="47911" y="15430"/>
                  </a:lnTo>
                  <a:lnTo>
                    <a:pt x="48292" y="15049"/>
                  </a:lnTo>
                  <a:lnTo>
                    <a:pt x="48958" y="15049"/>
                  </a:lnTo>
                  <a:lnTo>
                    <a:pt x="48958" y="14764"/>
                  </a:lnTo>
                  <a:lnTo>
                    <a:pt x="49625" y="14764"/>
                  </a:lnTo>
                  <a:lnTo>
                    <a:pt x="50197" y="14478"/>
                  </a:lnTo>
                  <a:lnTo>
                    <a:pt x="50863" y="13811"/>
                  </a:lnTo>
                  <a:lnTo>
                    <a:pt x="51245" y="13811"/>
                  </a:lnTo>
                  <a:lnTo>
                    <a:pt x="51245" y="13430"/>
                  </a:lnTo>
                  <a:lnTo>
                    <a:pt x="52197" y="13430"/>
                  </a:lnTo>
                  <a:lnTo>
                    <a:pt x="52197" y="13145"/>
                  </a:lnTo>
                  <a:lnTo>
                    <a:pt x="52578" y="13145"/>
                  </a:lnTo>
                  <a:lnTo>
                    <a:pt x="52864" y="12764"/>
                  </a:lnTo>
                  <a:lnTo>
                    <a:pt x="53150" y="12764"/>
                  </a:lnTo>
                  <a:lnTo>
                    <a:pt x="53531" y="12478"/>
                  </a:lnTo>
                  <a:lnTo>
                    <a:pt x="53150" y="12478"/>
                  </a:lnTo>
                  <a:lnTo>
                    <a:pt x="53531" y="12478"/>
                  </a:lnTo>
                  <a:lnTo>
                    <a:pt x="53816" y="12097"/>
                  </a:lnTo>
                  <a:lnTo>
                    <a:pt x="54483" y="12097"/>
                  </a:lnTo>
                  <a:lnTo>
                    <a:pt x="54483" y="12478"/>
                  </a:lnTo>
                  <a:lnTo>
                    <a:pt x="54483" y="12097"/>
                  </a:lnTo>
                  <a:lnTo>
                    <a:pt x="54864" y="12097"/>
                  </a:lnTo>
                  <a:lnTo>
                    <a:pt x="54864" y="12478"/>
                  </a:lnTo>
                  <a:lnTo>
                    <a:pt x="55531" y="12097"/>
                  </a:lnTo>
                  <a:lnTo>
                    <a:pt x="55150" y="12097"/>
                  </a:lnTo>
                  <a:lnTo>
                    <a:pt x="55531" y="12097"/>
                  </a:lnTo>
                  <a:lnTo>
                    <a:pt x="55531" y="11811"/>
                  </a:lnTo>
                  <a:lnTo>
                    <a:pt x="55817" y="12097"/>
                  </a:lnTo>
                  <a:lnTo>
                    <a:pt x="55817" y="11811"/>
                  </a:lnTo>
                  <a:lnTo>
                    <a:pt x="56102" y="11525"/>
                  </a:lnTo>
                  <a:lnTo>
                    <a:pt x="56483" y="11525"/>
                  </a:lnTo>
                  <a:lnTo>
                    <a:pt x="56483" y="11144"/>
                  </a:lnTo>
                  <a:lnTo>
                    <a:pt x="56769" y="11144"/>
                  </a:lnTo>
                  <a:lnTo>
                    <a:pt x="58483" y="10858"/>
                  </a:lnTo>
                  <a:lnTo>
                    <a:pt x="58483" y="11144"/>
                  </a:lnTo>
                  <a:lnTo>
                    <a:pt x="58769" y="11144"/>
                  </a:lnTo>
                  <a:lnTo>
                    <a:pt x="59055" y="10858"/>
                  </a:lnTo>
                  <a:lnTo>
                    <a:pt x="59055" y="11811"/>
                  </a:lnTo>
                  <a:lnTo>
                    <a:pt x="61436" y="11811"/>
                  </a:lnTo>
                  <a:lnTo>
                    <a:pt x="61722" y="11525"/>
                  </a:lnTo>
                  <a:lnTo>
                    <a:pt x="62675" y="11525"/>
                  </a:lnTo>
                  <a:lnTo>
                    <a:pt x="64675" y="11144"/>
                  </a:lnTo>
                  <a:lnTo>
                    <a:pt x="64961" y="11144"/>
                  </a:lnTo>
                  <a:lnTo>
                    <a:pt x="65342" y="10858"/>
                  </a:lnTo>
                  <a:lnTo>
                    <a:pt x="66008" y="10477"/>
                  </a:lnTo>
                  <a:lnTo>
                    <a:pt x="66294" y="10192"/>
                  </a:lnTo>
                  <a:lnTo>
                    <a:pt x="66675" y="10192"/>
                  </a:lnTo>
                  <a:lnTo>
                    <a:pt x="66675" y="9811"/>
                  </a:lnTo>
                  <a:lnTo>
                    <a:pt x="67628" y="9525"/>
                  </a:lnTo>
                  <a:lnTo>
                    <a:pt x="67628" y="9144"/>
                  </a:lnTo>
                  <a:lnTo>
                    <a:pt x="68580" y="9144"/>
                  </a:lnTo>
                  <a:lnTo>
                    <a:pt x="68580" y="8858"/>
                  </a:lnTo>
                  <a:lnTo>
                    <a:pt x="69913" y="8191"/>
                  </a:lnTo>
                  <a:lnTo>
                    <a:pt x="70295" y="8191"/>
                  </a:lnTo>
                  <a:lnTo>
                    <a:pt x="70295" y="7906"/>
                  </a:lnTo>
                  <a:lnTo>
                    <a:pt x="70580" y="7906"/>
                  </a:lnTo>
                  <a:lnTo>
                    <a:pt x="70580" y="7525"/>
                  </a:lnTo>
                  <a:lnTo>
                    <a:pt x="71533" y="7239"/>
                  </a:lnTo>
                  <a:lnTo>
                    <a:pt x="71533" y="7525"/>
                  </a:lnTo>
                  <a:lnTo>
                    <a:pt x="72200" y="7525"/>
                  </a:lnTo>
                  <a:lnTo>
                    <a:pt x="72581" y="7239"/>
                  </a:lnTo>
                  <a:lnTo>
                    <a:pt x="72581" y="7525"/>
                  </a:lnTo>
                  <a:lnTo>
                    <a:pt x="72866" y="7525"/>
                  </a:lnTo>
                  <a:lnTo>
                    <a:pt x="72866" y="7906"/>
                  </a:lnTo>
                  <a:lnTo>
                    <a:pt x="74867" y="7906"/>
                  </a:lnTo>
                  <a:lnTo>
                    <a:pt x="74867" y="8191"/>
                  </a:lnTo>
                  <a:lnTo>
                    <a:pt x="75819" y="8191"/>
                  </a:lnTo>
                  <a:lnTo>
                    <a:pt x="75819" y="8572"/>
                  </a:lnTo>
                  <a:lnTo>
                    <a:pt x="76200" y="8572"/>
                  </a:lnTo>
                  <a:lnTo>
                    <a:pt x="76200" y="8858"/>
                  </a:lnTo>
                  <a:lnTo>
                    <a:pt x="76486" y="8858"/>
                  </a:lnTo>
                  <a:lnTo>
                    <a:pt x="76771" y="8572"/>
                  </a:lnTo>
                  <a:lnTo>
                    <a:pt x="76771" y="8858"/>
                  </a:lnTo>
                  <a:lnTo>
                    <a:pt x="77819" y="9144"/>
                  </a:lnTo>
                  <a:lnTo>
                    <a:pt x="78486" y="9144"/>
                  </a:lnTo>
                  <a:lnTo>
                    <a:pt x="78486" y="8858"/>
                  </a:lnTo>
                  <a:lnTo>
                    <a:pt x="78772" y="9144"/>
                  </a:lnTo>
                  <a:lnTo>
                    <a:pt x="82391" y="9144"/>
                  </a:lnTo>
                  <a:lnTo>
                    <a:pt x="82677" y="8858"/>
                  </a:lnTo>
                  <a:lnTo>
                    <a:pt x="83058" y="8858"/>
                  </a:lnTo>
                  <a:lnTo>
                    <a:pt x="83058" y="8572"/>
                  </a:lnTo>
                  <a:lnTo>
                    <a:pt x="83344" y="8572"/>
                  </a:lnTo>
                  <a:lnTo>
                    <a:pt x="83725" y="8858"/>
                  </a:lnTo>
                  <a:lnTo>
                    <a:pt x="84011" y="8858"/>
                  </a:lnTo>
                  <a:lnTo>
                    <a:pt x="84011" y="8572"/>
                  </a:lnTo>
                  <a:lnTo>
                    <a:pt x="84677" y="8572"/>
                  </a:lnTo>
                  <a:lnTo>
                    <a:pt x="84677" y="8858"/>
                  </a:lnTo>
                  <a:lnTo>
                    <a:pt x="85344" y="8572"/>
                  </a:lnTo>
                  <a:lnTo>
                    <a:pt x="85344" y="8858"/>
                  </a:lnTo>
                  <a:lnTo>
                    <a:pt x="85630" y="8572"/>
                  </a:lnTo>
                  <a:lnTo>
                    <a:pt x="86296" y="8572"/>
                  </a:lnTo>
                  <a:lnTo>
                    <a:pt x="86296" y="8191"/>
                  </a:lnTo>
                  <a:lnTo>
                    <a:pt x="87344" y="8191"/>
                  </a:lnTo>
                  <a:lnTo>
                    <a:pt x="87344" y="7906"/>
                  </a:lnTo>
                  <a:lnTo>
                    <a:pt x="88011" y="7906"/>
                  </a:lnTo>
                  <a:lnTo>
                    <a:pt x="88297" y="7525"/>
                  </a:lnTo>
                  <a:lnTo>
                    <a:pt x="88963" y="7239"/>
                  </a:lnTo>
                  <a:lnTo>
                    <a:pt x="89630" y="7239"/>
                  </a:lnTo>
                  <a:lnTo>
                    <a:pt x="90297" y="6572"/>
                  </a:lnTo>
                  <a:lnTo>
                    <a:pt x="90297" y="6191"/>
                  </a:lnTo>
                  <a:lnTo>
                    <a:pt x="90583" y="5905"/>
                  </a:lnTo>
                  <a:lnTo>
                    <a:pt x="89916" y="5905"/>
                  </a:lnTo>
                  <a:lnTo>
                    <a:pt x="89916" y="5239"/>
                  </a:lnTo>
                  <a:lnTo>
                    <a:pt x="90297" y="5239"/>
                  </a:lnTo>
                  <a:lnTo>
                    <a:pt x="89916" y="5620"/>
                  </a:lnTo>
                  <a:lnTo>
                    <a:pt x="90297" y="5620"/>
                  </a:lnTo>
                  <a:lnTo>
                    <a:pt x="90583" y="5905"/>
                  </a:lnTo>
                  <a:lnTo>
                    <a:pt x="90964" y="5620"/>
                  </a:lnTo>
                  <a:lnTo>
                    <a:pt x="90964" y="5239"/>
                  </a:lnTo>
                  <a:lnTo>
                    <a:pt x="90964" y="5620"/>
                  </a:lnTo>
                  <a:lnTo>
                    <a:pt x="90964" y="5239"/>
                  </a:lnTo>
                  <a:lnTo>
                    <a:pt x="90583" y="5239"/>
                  </a:lnTo>
                  <a:lnTo>
                    <a:pt x="91250" y="5239"/>
                  </a:lnTo>
                  <a:lnTo>
                    <a:pt x="91250" y="4572"/>
                  </a:lnTo>
                  <a:lnTo>
                    <a:pt x="91535" y="4572"/>
                  </a:lnTo>
                  <a:lnTo>
                    <a:pt x="91535" y="4286"/>
                  </a:lnTo>
                  <a:lnTo>
                    <a:pt x="91916" y="4286"/>
                  </a:lnTo>
                  <a:lnTo>
                    <a:pt x="91916" y="3905"/>
                  </a:lnTo>
                  <a:lnTo>
                    <a:pt x="92202" y="3905"/>
                  </a:lnTo>
                  <a:lnTo>
                    <a:pt x="92202" y="2953"/>
                  </a:lnTo>
                  <a:lnTo>
                    <a:pt x="92583" y="2953"/>
                  </a:lnTo>
                  <a:lnTo>
                    <a:pt x="92583" y="2667"/>
                  </a:lnTo>
                  <a:lnTo>
                    <a:pt x="92869" y="2667"/>
                  </a:lnTo>
                  <a:lnTo>
                    <a:pt x="93250" y="2286"/>
                  </a:lnTo>
                  <a:lnTo>
                    <a:pt x="93250" y="2000"/>
                  </a:lnTo>
                  <a:lnTo>
                    <a:pt x="93536" y="1619"/>
                  </a:lnTo>
                  <a:lnTo>
                    <a:pt x="93536" y="1333"/>
                  </a:lnTo>
                  <a:lnTo>
                    <a:pt x="93250" y="1333"/>
                  </a:lnTo>
                  <a:lnTo>
                    <a:pt x="93250" y="952"/>
                  </a:lnTo>
                  <a:lnTo>
                    <a:pt x="93917" y="952"/>
                  </a:lnTo>
                  <a:lnTo>
                    <a:pt x="93917" y="667"/>
                  </a:lnTo>
                  <a:lnTo>
                    <a:pt x="94488" y="667"/>
                  </a:lnTo>
                  <a:lnTo>
                    <a:pt x="94488" y="952"/>
                  </a:lnTo>
                  <a:lnTo>
                    <a:pt x="94869" y="952"/>
                  </a:lnTo>
                  <a:lnTo>
                    <a:pt x="94869" y="667"/>
                  </a:lnTo>
                  <a:lnTo>
                    <a:pt x="94869" y="952"/>
                  </a:lnTo>
                  <a:lnTo>
                    <a:pt x="95536" y="952"/>
                  </a:lnTo>
                  <a:lnTo>
                    <a:pt x="95821" y="667"/>
                  </a:lnTo>
                  <a:lnTo>
                    <a:pt x="95536" y="667"/>
                  </a:lnTo>
                  <a:lnTo>
                    <a:pt x="96203" y="667"/>
                  </a:lnTo>
                  <a:lnTo>
                    <a:pt x="96203" y="286"/>
                  </a:lnTo>
                  <a:lnTo>
                    <a:pt x="97155" y="286"/>
                  </a:lnTo>
                  <a:lnTo>
                    <a:pt x="97155" y="667"/>
                  </a:lnTo>
                  <a:lnTo>
                    <a:pt x="96869" y="667"/>
                  </a:lnTo>
                  <a:lnTo>
                    <a:pt x="97155" y="952"/>
                  </a:lnTo>
                  <a:lnTo>
                    <a:pt x="98774" y="952"/>
                  </a:lnTo>
                  <a:lnTo>
                    <a:pt x="99155" y="667"/>
                  </a:lnTo>
                  <a:lnTo>
                    <a:pt x="99155" y="952"/>
                  </a:lnTo>
                  <a:lnTo>
                    <a:pt x="99441" y="952"/>
                  </a:lnTo>
                  <a:lnTo>
                    <a:pt x="99441" y="667"/>
                  </a:lnTo>
                  <a:lnTo>
                    <a:pt x="99441" y="952"/>
                  </a:lnTo>
                  <a:lnTo>
                    <a:pt x="99441" y="667"/>
                  </a:lnTo>
                  <a:lnTo>
                    <a:pt x="100108" y="667"/>
                  </a:lnTo>
                  <a:lnTo>
                    <a:pt x="100394" y="952"/>
                  </a:lnTo>
                  <a:lnTo>
                    <a:pt x="100394" y="1619"/>
                  </a:lnTo>
                  <a:lnTo>
                    <a:pt x="100775" y="1619"/>
                  </a:lnTo>
                  <a:lnTo>
                    <a:pt x="100775" y="2286"/>
                  </a:lnTo>
                  <a:lnTo>
                    <a:pt x="100394" y="2286"/>
                  </a:lnTo>
                  <a:lnTo>
                    <a:pt x="100394" y="2667"/>
                  </a:lnTo>
                  <a:lnTo>
                    <a:pt x="100775" y="2667"/>
                  </a:lnTo>
                  <a:lnTo>
                    <a:pt x="100775" y="2953"/>
                  </a:lnTo>
                  <a:lnTo>
                    <a:pt x="101060" y="2953"/>
                  </a:lnTo>
                  <a:lnTo>
                    <a:pt x="101060" y="3239"/>
                  </a:lnTo>
                  <a:lnTo>
                    <a:pt x="102108" y="3239"/>
                  </a:lnTo>
                  <a:lnTo>
                    <a:pt x="102775" y="2953"/>
                  </a:lnTo>
                  <a:lnTo>
                    <a:pt x="103727" y="2953"/>
                  </a:lnTo>
                  <a:lnTo>
                    <a:pt x="104013" y="3239"/>
                  </a:lnTo>
                  <a:lnTo>
                    <a:pt x="105346" y="3239"/>
                  </a:lnTo>
                  <a:lnTo>
                    <a:pt x="106013" y="2953"/>
                  </a:lnTo>
                  <a:lnTo>
                    <a:pt x="106966" y="2953"/>
                  </a:lnTo>
                  <a:lnTo>
                    <a:pt x="106966" y="3239"/>
                  </a:lnTo>
                  <a:lnTo>
                    <a:pt x="107633" y="3239"/>
                  </a:lnTo>
                  <a:lnTo>
                    <a:pt x="108013" y="3620"/>
                  </a:lnTo>
                  <a:lnTo>
                    <a:pt x="108680" y="3620"/>
                  </a:lnTo>
                  <a:lnTo>
                    <a:pt x="109347" y="2953"/>
                  </a:lnTo>
                  <a:lnTo>
                    <a:pt x="110300" y="2953"/>
                  </a:lnTo>
                  <a:lnTo>
                    <a:pt x="110300" y="2667"/>
                  </a:lnTo>
                  <a:lnTo>
                    <a:pt x="110966" y="2286"/>
                  </a:lnTo>
                  <a:lnTo>
                    <a:pt x="110966" y="2667"/>
                  </a:lnTo>
                  <a:lnTo>
                    <a:pt x="111252" y="2667"/>
                  </a:lnTo>
                  <a:lnTo>
                    <a:pt x="111633" y="2953"/>
                  </a:lnTo>
                  <a:lnTo>
                    <a:pt x="111633" y="2667"/>
                  </a:lnTo>
                  <a:lnTo>
                    <a:pt x="111919" y="2667"/>
                  </a:lnTo>
                  <a:lnTo>
                    <a:pt x="111919" y="2953"/>
                  </a:lnTo>
                  <a:lnTo>
                    <a:pt x="111919" y="2667"/>
                  </a:lnTo>
                  <a:lnTo>
                    <a:pt x="111919" y="3620"/>
                  </a:lnTo>
                  <a:lnTo>
                    <a:pt x="112300" y="3620"/>
                  </a:lnTo>
                  <a:lnTo>
                    <a:pt x="112300" y="3905"/>
                  </a:lnTo>
                  <a:lnTo>
                    <a:pt x="112586" y="4286"/>
                  </a:lnTo>
                  <a:lnTo>
                    <a:pt x="114586" y="4953"/>
                  </a:lnTo>
                  <a:lnTo>
                    <a:pt x="116491" y="4953"/>
                  </a:lnTo>
                  <a:lnTo>
                    <a:pt x="116872" y="4572"/>
                  </a:lnTo>
                  <a:lnTo>
                    <a:pt x="117158" y="4953"/>
                  </a:lnTo>
                  <a:lnTo>
                    <a:pt x="117824" y="4953"/>
                  </a:lnTo>
                  <a:lnTo>
                    <a:pt x="117824" y="4572"/>
                  </a:lnTo>
                  <a:lnTo>
                    <a:pt x="117824" y="4953"/>
                  </a:lnTo>
                  <a:lnTo>
                    <a:pt x="118491" y="4953"/>
                  </a:lnTo>
                  <a:lnTo>
                    <a:pt x="118491" y="4572"/>
                  </a:lnTo>
                  <a:lnTo>
                    <a:pt x="119158" y="4572"/>
                  </a:lnTo>
                  <a:lnTo>
                    <a:pt x="119158" y="4286"/>
                  </a:lnTo>
                  <a:lnTo>
                    <a:pt x="119444" y="3905"/>
                  </a:lnTo>
                  <a:lnTo>
                    <a:pt x="119444" y="3620"/>
                  </a:lnTo>
                  <a:lnTo>
                    <a:pt x="120110" y="3620"/>
                  </a:lnTo>
                  <a:lnTo>
                    <a:pt x="120110" y="2667"/>
                  </a:lnTo>
                  <a:lnTo>
                    <a:pt x="119825" y="2667"/>
                  </a:lnTo>
                  <a:lnTo>
                    <a:pt x="120110" y="2667"/>
                  </a:lnTo>
                  <a:lnTo>
                    <a:pt x="120110" y="2286"/>
                  </a:lnTo>
                  <a:lnTo>
                    <a:pt x="120491" y="2286"/>
                  </a:lnTo>
                  <a:lnTo>
                    <a:pt x="120491" y="2667"/>
                  </a:lnTo>
                  <a:lnTo>
                    <a:pt x="120777" y="2953"/>
                  </a:lnTo>
                  <a:lnTo>
                    <a:pt x="121729" y="2953"/>
                  </a:lnTo>
                  <a:lnTo>
                    <a:pt x="122111" y="3239"/>
                  </a:lnTo>
                  <a:lnTo>
                    <a:pt x="122111" y="2953"/>
                  </a:lnTo>
                  <a:lnTo>
                    <a:pt x="122777" y="2953"/>
                  </a:lnTo>
                  <a:lnTo>
                    <a:pt x="122777" y="3239"/>
                  </a:lnTo>
                  <a:lnTo>
                    <a:pt x="123444" y="3239"/>
                  </a:lnTo>
                  <a:lnTo>
                    <a:pt x="123730" y="2953"/>
                  </a:lnTo>
                  <a:lnTo>
                    <a:pt x="123730" y="2667"/>
                  </a:lnTo>
                  <a:lnTo>
                    <a:pt x="124111" y="2667"/>
                  </a:lnTo>
                  <a:lnTo>
                    <a:pt x="124111" y="2286"/>
                  </a:lnTo>
                  <a:lnTo>
                    <a:pt x="124111" y="2667"/>
                  </a:lnTo>
                  <a:lnTo>
                    <a:pt x="124396" y="2667"/>
                  </a:lnTo>
                  <a:lnTo>
                    <a:pt x="124396" y="2286"/>
                  </a:lnTo>
                  <a:lnTo>
                    <a:pt x="124396" y="2667"/>
                  </a:lnTo>
                  <a:lnTo>
                    <a:pt x="124682" y="2667"/>
                  </a:lnTo>
                  <a:lnTo>
                    <a:pt x="125349" y="2953"/>
                  </a:lnTo>
                  <a:lnTo>
                    <a:pt x="125730" y="3239"/>
                  </a:lnTo>
                  <a:lnTo>
                    <a:pt x="126016" y="3239"/>
                  </a:lnTo>
                  <a:lnTo>
                    <a:pt x="126683" y="3620"/>
                  </a:lnTo>
                  <a:lnTo>
                    <a:pt x="127063" y="3905"/>
                  </a:lnTo>
                  <a:lnTo>
                    <a:pt x="128683" y="3905"/>
                  </a:lnTo>
                  <a:lnTo>
                    <a:pt x="128969" y="3620"/>
                  </a:lnTo>
                  <a:lnTo>
                    <a:pt x="128683" y="3620"/>
                  </a:lnTo>
                  <a:lnTo>
                    <a:pt x="130016" y="3239"/>
                  </a:lnTo>
                  <a:lnTo>
                    <a:pt x="130588" y="3239"/>
                  </a:lnTo>
                  <a:lnTo>
                    <a:pt x="130588" y="3620"/>
                  </a:lnTo>
                  <a:lnTo>
                    <a:pt x="131636" y="3620"/>
                  </a:lnTo>
                  <a:lnTo>
                    <a:pt x="131636" y="3239"/>
                  </a:lnTo>
                  <a:lnTo>
                    <a:pt x="132302" y="3239"/>
                  </a:lnTo>
                  <a:lnTo>
                    <a:pt x="132302" y="2667"/>
                  </a:lnTo>
                  <a:lnTo>
                    <a:pt x="132969" y="2667"/>
                  </a:lnTo>
                  <a:lnTo>
                    <a:pt x="132969" y="2286"/>
                  </a:lnTo>
                  <a:lnTo>
                    <a:pt x="133255" y="2286"/>
                  </a:lnTo>
                  <a:lnTo>
                    <a:pt x="133255" y="2000"/>
                  </a:lnTo>
                  <a:lnTo>
                    <a:pt x="133255" y="2286"/>
                  </a:lnTo>
                  <a:lnTo>
                    <a:pt x="133541" y="2286"/>
                  </a:lnTo>
                  <a:lnTo>
                    <a:pt x="133541" y="2000"/>
                  </a:lnTo>
                  <a:lnTo>
                    <a:pt x="134207" y="2000"/>
                  </a:lnTo>
                  <a:lnTo>
                    <a:pt x="134588" y="2286"/>
                  </a:lnTo>
                  <a:lnTo>
                    <a:pt x="135255" y="2286"/>
                  </a:lnTo>
                  <a:lnTo>
                    <a:pt x="135255" y="2000"/>
                  </a:lnTo>
                  <a:lnTo>
                    <a:pt x="135541" y="2000"/>
                  </a:lnTo>
                  <a:lnTo>
                    <a:pt x="135541" y="1619"/>
                  </a:lnTo>
                  <a:lnTo>
                    <a:pt x="135922" y="1333"/>
                  </a:lnTo>
                  <a:lnTo>
                    <a:pt x="136493" y="1333"/>
                  </a:lnTo>
                  <a:lnTo>
                    <a:pt x="136493" y="952"/>
                  </a:lnTo>
                  <a:lnTo>
                    <a:pt x="136874" y="952"/>
                  </a:lnTo>
                  <a:lnTo>
                    <a:pt x="137160" y="667"/>
                  </a:lnTo>
                  <a:lnTo>
                    <a:pt x="138208" y="667"/>
                  </a:lnTo>
                  <a:lnTo>
                    <a:pt x="138494" y="286"/>
                  </a:lnTo>
                  <a:lnTo>
                    <a:pt x="139446" y="0"/>
                  </a:lnTo>
                  <a:lnTo>
                    <a:pt x="139446" y="286"/>
                  </a:lnTo>
                  <a:lnTo>
                    <a:pt x="140494" y="286"/>
                  </a:lnTo>
                  <a:lnTo>
                    <a:pt x="140494" y="667"/>
                  </a:lnTo>
                  <a:lnTo>
                    <a:pt x="140779" y="667"/>
                  </a:lnTo>
                  <a:lnTo>
                    <a:pt x="143066" y="286"/>
                  </a:lnTo>
                  <a:lnTo>
                    <a:pt x="144399" y="286"/>
                  </a:lnTo>
                  <a:lnTo>
                    <a:pt x="144780" y="667"/>
                  </a:lnTo>
                  <a:lnTo>
                    <a:pt x="144780" y="952"/>
                  </a:lnTo>
                  <a:lnTo>
                    <a:pt x="145066" y="1333"/>
                  </a:lnTo>
                  <a:lnTo>
                    <a:pt x="145066" y="2000"/>
                  </a:lnTo>
                  <a:lnTo>
                    <a:pt x="144780" y="2286"/>
                  </a:lnTo>
                  <a:lnTo>
                    <a:pt x="144399" y="2286"/>
                  </a:lnTo>
                  <a:lnTo>
                    <a:pt x="144113" y="2953"/>
                  </a:lnTo>
                  <a:lnTo>
                    <a:pt x="144113" y="3620"/>
                  </a:lnTo>
                  <a:lnTo>
                    <a:pt x="143732" y="4286"/>
                  </a:lnTo>
                  <a:lnTo>
                    <a:pt x="143066" y="4572"/>
                  </a:lnTo>
                  <a:lnTo>
                    <a:pt x="142780" y="4572"/>
                  </a:lnTo>
                  <a:lnTo>
                    <a:pt x="142780" y="5620"/>
                  </a:lnTo>
                  <a:lnTo>
                    <a:pt x="141827" y="6572"/>
                  </a:lnTo>
                  <a:lnTo>
                    <a:pt x="141446" y="7239"/>
                  </a:lnTo>
                  <a:lnTo>
                    <a:pt x="141446" y="7525"/>
                  </a:lnTo>
                  <a:lnTo>
                    <a:pt x="141827" y="8572"/>
                  </a:lnTo>
                  <a:lnTo>
                    <a:pt x="141827" y="10477"/>
                  </a:lnTo>
                  <a:lnTo>
                    <a:pt x="141161" y="10477"/>
                  </a:lnTo>
                  <a:lnTo>
                    <a:pt x="140779" y="10858"/>
                  </a:lnTo>
                  <a:lnTo>
                    <a:pt x="141161" y="11144"/>
                  </a:lnTo>
                  <a:lnTo>
                    <a:pt x="141827" y="11144"/>
                  </a:lnTo>
                  <a:lnTo>
                    <a:pt x="142113" y="11525"/>
                  </a:lnTo>
                  <a:lnTo>
                    <a:pt x="141446" y="11525"/>
                  </a:lnTo>
                  <a:lnTo>
                    <a:pt x="141446" y="11811"/>
                  </a:lnTo>
                  <a:lnTo>
                    <a:pt x="141161" y="12097"/>
                  </a:lnTo>
                  <a:lnTo>
                    <a:pt x="140113" y="12097"/>
                  </a:lnTo>
                  <a:lnTo>
                    <a:pt x="139446" y="12764"/>
                  </a:lnTo>
                  <a:lnTo>
                    <a:pt x="138875" y="12764"/>
                  </a:lnTo>
                  <a:lnTo>
                    <a:pt x="138875" y="13145"/>
                  </a:lnTo>
                  <a:lnTo>
                    <a:pt x="139160" y="13430"/>
                  </a:lnTo>
                  <a:lnTo>
                    <a:pt x="138875" y="13811"/>
                  </a:lnTo>
                  <a:lnTo>
                    <a:pt x="138875" y="14478"/>
                  </a:lnTo>
                  <a:lnTo>
                    <a:pt x="138494" y="14478"/>
                  </a:lnTo>
                  <a:lnTo>
                    <a:pt x="138494" y="13430"/>
                  </a:lnTo>
                  <a:lnTo>
                    <a:pt x="138208" y="13811"/>
                  </a:lnTo>
                  <a:lnTo>
                    <a:pt x="137541" y="14097"/>
                  </a:lnTo>
                  <a:lnTo>
                    <a:pt x="137541" y="14478"/>
                  </a:lnTo>
                  <a:lnTo>
                    <a:pt x="137827" y="14097"/>
                  </a:lnTo>
                  <a:lnTo>
                    <a:pt x="138208" y="14478"/>
                  </a:lnTo>
                  <a:lnTo>
                    <a:pt x="137827" y="14764"/>
                  </a:lnTo>
                  <a:lnTo>
                    <a:pt x="138208" y="15049"/>
                  </a:lnTo>
                  <a:lnTo>
                    <a:pt x="137827" y="16097"/>
                  </a:lnTo>
                  <a:lnTo>
                    <a:pt x="138208" y="16383"/>
                  </a:lnTo>
                  <a:lnTo>
                    <a:pt x="137541" y="16383"/>
                  </a:lnTo>
                  <a:lnTo>
                    <a:pt x="137541" y="16764"/>
                  </a:lnTo>
                  <a:lnTo>
                    <a:pt x="137541" y="1705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AC145C91-F827-96D8-6C53-9A32A960DF7F}"/>
                </a:ext>
              </a:extLst>
            </p:cNvPr>
            <p:cNvSpPr/>
            <p:nvPr/>
          </p:nvSpPr>
          <p:spPr>
            <a:xfrm>
              <a:off x="2430731" y="3786155"/>
              <a:ext cx="106584" cy="95440"/>
            </a:xfrm>
            <a:custGeom>
              <a:avLst/>
              <a:gdLst>
                <a:gd name="connsiteX0" fmla="*/ 92202 w 106584"/>
                <a:gd name="connsiteY0" fmla="*/ 36671 h 95440"/>
                <a:gd name="connsiteX1" fmla="*/ 93154 w 106584"/>
                <a:gd name="connsiteY1" fmla="*/ 37052 h 95440"/>
                <a:gd name="connsiteX2" fmla="*/ 93154 w 106584"/>
                <a:gd name="connsiteY2" fmla="*/ 37719 h 95440"/>
                <a:gd name="connsiteX3" fmla="*/ 92488 w 106584"/>
                <a:gd name="connsiteY3" fmla="*/ 38671 h 95440"/>
                <a:gd name="connsiteX4" fmla="*/ 92869 w 106584"/>
                <a:gd name="connsiteY4" fmla="*/ 40005 h 95440"/>
                <a:gd name="connsiteX5" fmla="*/ 93821 w 106584"/>
                <a:gd name="connsiteY5" fmla="*/ 41339 h 95440"/>
                <a:gd name="connsiteX6" fmla="*/ 95441 w 106584"/>
                <a:gd name="connsiteY6" fmla="*/ 42577 h 95440"/>
                <a:gd name="connsiteX7" fmla="*/ 95821 w 106584"/>
                <a:gd name="connsiteY7" fmla="*/ 43244 h 95440"/>
                <a:gd name="connsiteX8" fmla="*/ 94774 w 106584"/>
                <a:gd name="connsiteY8" fmla="*/ 43910 h 95440"/>
                <a:gd name="connsiteX9" fmla="*/ 94488 w 106584"/>
                <a:gd name="connsiteY9" fmla="*/ 44291 h 95440"/>
                <a:gd name="connsiteX10" fmla="*/ 94488 w 106584"/>
                <a:gd name="connsiteY10" fmla="*/ 44958 h 95440"/>
                <a:gd name="connsiteX11" fmla="*/ 93154 w 106584"/>
                <a:gd name="connsiteY11" fmla="*/ 45529 h 95440"/>
                <a:gd name="connsiteX12" fmla="*/ 92869 w 106584"/>
                <a:gd name="connsiteY12" fmla="*/ 46196 h 95440"/>
                <a:gd name="connsiteX13" fmla="*/ 91821 w 106584"/>
                <a:gd name="connsiteY13" fmla="*/ 46863 h 95440"/>
                <a:gd name="connsiteX14" fmla="*/ 92488 w 106584"/>
                <a:gd name="connsiteY14" fmla="*/ 47244 h 95440"/>
                <a:gd name="connsiteX15" fmla="*/ 92869 w 106584"/>
                <a:gd name="connsiteY15" fmla="*/ 47530 h 95440"/>
                <a:gd name="connsiteX16" fmla="*/ 93440 w 106584"/>
                <a:gd name="connsiteY16" fmla="*/ 47530 h 95440"/>
                <a:gd name="connsiteX17" fmla="*/ 94107 w 106584"/>
                <a:gd name="connsiteY17" fmla="*/ 48482 h 95440"/>
                <a:gd name="connsiteX18" fmla="*/ 95155 w 106584"/>
                <a:gd name="connsiteY18" fmla="*/ 48196 h 95440"/>
                <a:gd name="connsiteX19" fmla="*/ 95441 w 106584"/>
                <a:gd name="connsiteY19" fmla="*/ 48196 h 95440"/>
                <a:gd name="connsiteX20" fmla="*/ 96107 w 106584"/>
                <a:gd name="connsiteY20" fmla="*/ 48863 h 95440"/>
                <a:gd name="connsiteX21" fmla="*/ 97060 w 106584"/>
                <a:gd name="connsiteY21" fmla="*/ 50197 h 95440"/>
                <a:gd name="connsiteX22" fmla="*/ 98108 w 106584"/>
                <a:gd name="connsiteY22" fmla="*/ 50483 h 95440"/>
                <a:gd name="connsiteX23" fmla="*/ 99060 w 106584"/>
                <a:gd name="connsiteY23" fmla="*/ 51149 h 95440"/>
                <a:gd name="connsiteX24" fmla="*/ 97726 w 106584"/>
                <a:gd name="connsiteY24" fmla="*/ 51435 h 95440"/>
                <a:gd name="connsiteX25" fmla="*/ 97060 w 106584"/>
                <a:gd name="connsiteY25" fmla="*/ 52769 h 95440"/>
                <a:gd name="connsiteX26" fmla="*/ 97441 w 106584"/>
                <a:gd name="connsiteY26" fmla="*/ 53816 h 95440"/>
                <a:gd name="connsiteX27" fmla="*/ 96107 w 106584"/>
                <a:gd name="connsiteY27" fmla="*/ 55054 h 95440"/>
                <a:gd name="connsiteX28" fmla="*/ 95441 w 106584"/>
                <a:gd name="connsiteY28" fmla="*/ 55435 h 95440"/>
                <a:gd name="connsiteX29" fmla="*/ 95155 w 106584"/>
                <a:gd name="connsiteY29" fmla="*/ 55054 h 95440"/>
                <a:gd name="connsiteX30" fmla="*/ 94488 w 106584"/>
                <a:gd name="connsiteY30" fmla="*/ 55054 h 95440"/>
                <a:gd name="connsiteX31" fmla="*/ 94488 w 106584"/>
                <a:gd name="connsiteY31" fmla="*/ 55435 h 95440"/>
                <a:gd name="connsiteX32" fmla="*/ 94774 w 106584"/>
                <a:gd name="connsiteY32" fmla="*/ 56102 h 95440"/>
                <a:gd name="connsiteX33" fmla="*/ 95821 w 106584"/>
                <a:gd name="connsiteY33" fmla="*/ 56769 h 95440"/>
                <a:gd name="connsiteX34" fmla="*/ 96393 w 106584"/>
                <a:gd name="connsiteY34" fmla="*/ 57055 h 95440"/>
                <a:gd name="connsiteX35" fmla="*/ 97726 w 106584"/>
                <a:gd name="connsiteY35" fmla="*/ 58007 h 95440"/>
                <a:gd name="connsiteX36" fmla="*/ 100013 w 106584"/>
                <a:gd name="connsiteY36" fmla="*/ 58007 h 95440"/>
                <a:gd name="connsiteX37" fmla="*/ 100393 w 106584"/>
                <a:gd name="connsiteY37" fmla="*/ 58388 h 95440"/>
                <a:gd name="connsiteX38" fmla="*/ 101060 w 106584"/>
                <a:gd name="connsiteY38" fmla="*/ 58388 h 95440"/>
                <a:gd name="connsiteX39" fmla="*/ 101727 w 106584"/>
                <a:gd name="connsiteY39" fmla="*/ 58007 h 95440"/>
                <a:gd name="connsiteX40" fmla="*/ 102965 w 106584"/>
                <a:gd name="connsiteY40" fmla="*/ 57721 h 95440"/>
                <a:gd name="connsiteX41" fmla="*/ 104013 w 106584"/>
                <a:gd name="connsiteY41" fmla="*/ 60293 h 95440"/>
                <a:gd name="connsiteX42" fmla="*/ 104013 w 106584"/>
                <a:gd name="connsiteY42" fmla="*/ 61627 h 95440"/>
                <a:gd name="connsiteX43" fmla="*/ 105346 w 106584"/>
                <a:gd name="connsiteY43" fmla="*/ 64294 h 95440"/>
                <a:gd name="connsiteX44" fmla="*/ 105346 w 106584"/>
                <a:gd name="connsiteY44" fmla="*/ 65913 h 95440"/>
                <a:gd name="connsiteX45" fmla="*/ 106299 w 106584"/>
                <a:gd name="connsiteY45" fmla="*/ 67913 h 95440"/>
                <a:gd name="connsiteX46" fmla="*/ 106585 w 106584"/>
                <a:gd name="connsiteY46" fmla="*/ 67913 h 95440"/>
                <a:gd name="connsiteX47" fmla="*/ 105632 w 106584"/>
                <a:gd name="connsiteY47" fmla="*/ 68580 h 95440"/>
                <a:gd name="connsiteX48" fmla="*/ 106299 w 106584"/>
                <a:gd name="connsiteY48" fmla="*/ 70485 h 95440"/>
                <a:gd name="connsiteX49" fmla="*/ 106585 w 106584"/>
                <a:gd name="connsiteY49" fmla="*/ 70866 h 95440"/>
                <a:gd name="connsiteX50" fmla="*/ 106585 w 106584"/>
                <a:gd name="connsiteY50" fmla="*/ 72200 h 95440"/>
                <a:gd name="connsiteX51" fmla="*/ 105918 w 106584"/>
                <a:gd name="connsiteY51" fmla="*/ 73152 h 95440"/>
                <a:gd name="connsiteX52" fmla="*/ 105918 w 106584"/>
                <a:gd name="connsiteY52" fmla="*/ 74486 h 95440"/>
                <a:gd name="connsiteX53" fmla="*/ 105346 w 106584"/>
                <a:gd name="connsiteY53" fmla="*/ 75152 h 95440"/>
                <a:gd name="connsiteX54" fmla="*/ 104966 w 106584"/>
                <a:gd name="connsiteY54" fmla="*/ 75152 h 95440"/>
                <a:gd name="connsiteX55" fmla="*/ 104966 w 106584"/>
                <a:gd name="connsiteY55" fmla="*/ 75724 h 95440"/>
                <a:gd name="connsiteX56" fmla="*/ 105346 w 106584"/>
                <a:gd name="connsiteY56" fmla="*/ 76391 h 95440"/>
                <a:gd name="connsiteX57" fmla="*/ 105346 w 106584"/>
                <a:gd name="connsiteY57" fmla="*/ 77724 h 95440"/>
                <a:gd name="connsiteX58" fmla="*/ 104966 w 106584"/>
                <a:gd name="connsiteY58" fmla="*/ 78105 h 95440"/>
                <a:gd name="connsiteX59" fmla="*/ 105346 w 106584"/>
                <a:gd name="connsiteY59" fmla="*/ 78677 h 95440"/>
                <a:gd name="connsiteX60" fmla="*/ 105346 w 106584"/>
                <a:gd name="connsiteY60" fmla="*/ 79724 h 95440"/>
                <a:gd name="connsiteX61" fmla="*/ 104013 w 106584"/>
                <a:gd name="connsiteY61" fmla="*/ 80010 h 95440"/>
                <a:gd name="connsiteX62" fmla="*/ 102965 w 106584"/>
                <a:gd name="connsiteY62" fmla="*/ 80010 h 95440"/>
                <a:gd name="connsiteX63" fmla="*/ 102013 w 106584"/>
                <a:gd name="connsiteY63" fmla="*/ 80391 h 95440"/>
                <a:gd name="connsiteX64" fmla="*/ 101060 w 106584"/>
                <a:gd name="connsiteY64" fmla="*/ 81629 h 95440"/>
                <a:gd name="connsiteX65" fmla="*/ 99060 w 106584"/>
                <a:gd name="connsiteY65" fmla="*/ 82677 h 95440"/>
                <a:gd name="connsiteX66" fmla="*/ 99727 w 106584"/>
                <a:gd name="connsiteY66" fmla="*/ 82677 h 95440"/>
                <a:gd name="connsiteX67" fmla="*/ 100013 w 106584"/>
                <a:gd name="connsiteY67" fmla="*/ 84582 h 95440"/>
                <a:gd name="connsiteX68" fmla="*/ 99060 w 106584"/>
                <a:gd name="connsiteY68" fmla="*/ 85249 h 95440"/>
                <a:gd name="connsiteX69" fmla="*/ 99060 w 106584"/>
                <a:gd name="connsiteY69" fmla="*/ 85916 h 95440"/>
                <a:gd name="connsiteX70" fmla="*/ 99346 w 106584"/>
                <a:gd name="connsiteY70" fmla="*/ 85916 h 95440"/>
                <a:gd name="connsiteX71" fmla="*/ 99346 w 106584"/>
                <a:gd name="connsiteY71" fmla="*/ 86296 h 95440"/>
                <a:gd name="connsiteX72" fmla="*/ 99727 w 106584"/>
                <a:gd name="connsiteY72" fmla="*/ 86582 h 95440"/>
                <a:gd name="connsiteX73" fmla="*/ 99060 w 106584"/>
                <a:gd name="connsiteY73" fmla="*/ 86963 h 95440"/>
                <a:gd name="connsiteX74" fmla="*/ 98393 w 106584"/>
                <a:gd name="connsiteY74" fmla="*/ 86582 h 95440"/>
                <a:gd name="connsiteX75" fmla="*/ 98108 w 106584"/>
                <a:gd name="connsiteY75" fmla="*/ 86582 h 95440"/>
                <a:gd name="connsiteX76" fmla="*/ 97441 w 106584"/>
                <a:gd name="connsiteY76" fmla="*/ 86296 h 95440"/>
                <a:gd name="connsiteX77" fmla="*/ 97060 w 106584"/>
                <a:gd name="connsiteY77" fmla="*/ 86296 h 95440"/>
                <a:gd name="connsiteX78" fmla="*/ 96393 w 106584"/>
                <a:gd name="connsiteY78" fmla="*/ 86963 h 95440"/>
                <a:gd name="connsiteX79" fmla="*/ 95821 w 106584"/>
                <a:gd name="connsiteY79" fmla="*/ 87249 h 95440"/>
                <a:gd name="connsiteX80" fmla="*/ 94774 w 106584"/>
                <a:gd name="connsiteY80" fmla="*/ 87535 h 95440"/>
                <a:gd name="connsiteX81" fmla="*/ 94107 w 106584"/>
                <a:gd name="connsiteY81" fmla="*/ 86963 h 95440"/>
                <a:gd name="connsiteX82" fmla="*/ 94107 w 106584"/>
                <a:gd name="connsiteY82" fmla="*/ 85916 h 95440"/>
                <a:gd name="connsiteX83" fmla="*/ 92869 w 106584"/>
                <a:gd name="connsiteY83" fmla="*/ 85916 h 95440"/>
                <a:gd name="connsiteX84" fmla="*/ 91821 w 106584"/>
                <a:gd name="connsiteY84" fmla="*/ 85630 h 95440"/>
                <a:gd name="connsiteX85" fmla="*/ 90488 w 106584"/>
                <a:gd name="connsiteY85" fmla="*/ 86963 h 95440"/>
                <a:gd name="connsiteX86" fmla="*/ 89249 w 106584"/>
                <a:gd name="connsiteY86" fmla="*/ 86963 h 95440"/>
                <a:gd name="connsiteX87" fmla="*/ 87916 w 106584"/>
                <a:gd name="connsiteY87" fmla="*/ 86296 h 95440"/>
                <a:gd name="connsiteX88" fmla="*/ 86582 w 106584"/>
                <a:gd name="connsiteY88" fmla="*/ 86582 h 95440"/>
                <a:gd name="connsiteX89" fmla="*/ 85916 w 106584"/>
                <a:gd name="connsiteY89" fmla="*/ 85630 h 95440"/>
                <a:gd name="connsiteX90" fmla="*/ 85916 w 106584"/>
                <a:gd name="connsiteY90" fmla="*/ 86963 h 95440"/>
                <a:gd name="connsiteX91" fmla="*/ 85249 w 106584"/>
                <a:gd name="connsiteY91" fmla="*/ 87535 h 95440"/>
                <a:gd name="connsiteX92" fmla="*/ 84963 w 106584"/>
                <a:gd name="connsiteY92" fmla="*/ 87535 h 95440"/>
                <a:gd name="connsiteX93" fmla="*/ 84582 w 106584"/>
                <a:gd name="connsiteY93" fmla="*/ 86963 h 95440"/>
                <a:gd name="connsiteX94" fmla="*/ 84963 w 106584"/>
                <a:gd name="connsiteY94" fmla="*/ 85630 h 95440"/>
                <a:gd name="connsiteX95" fmla="*/ 82010 w 106584"/>
                <a:gd name="connsiteY95" fmla="*/ 85249 h 95440"/>
                <a:gd name="connsiteX96" fmla="*/ 79343 w 106584"/>
                <a:gd name="connsiteY96" fmla="*/ 85916 h 95440"/>
                <a:gd name="connsiteX97" fmla="*/ 78391 w 106584"/>
                <a:gd name="connsiteY97" fmla="*/ 85630 h 95440"/>
                <a:gd name="connsiteX98" fmla="*/ 77724 w 106584"/>
                <a:gd name="connsiteY98" fmla="*/ 85249 h 95440"/>
                <a:gd name="connsiteX99" fmla="*/ 77057 w 106584"/>
                <a:gd name="connsiteY99" fmla="*/ 85249 h 95440"/>
                <a:gd name="connsiteX100" fmla="*/ 74771 w 106584"/>
                <a:gd name="connsiteY100" fmla="*/ 84963 h 95440"/>
                <a:gd name="connsiteX101" fmla="*/ 74485 w 106584"/>
                <a:gd name="connsiteY101" fmla="*/ 84963 h 95440"/>
                <a:gd name="connsiteX102" fmla="*/ 73438 w 106584"/>
                <a:gd name="connsiteY102" fmla="*/ 84011 h 95440"/>
                <a:gd name="connsiteX103" fmla="*/ 73152 w 106584"/>
                <a:gd name="connsiteY103" fmla="*/ 83344 h 95440"/>
                <a:gd name="connsiteX104" fmla="*/ 73152 w 106584"/>
                <a:gd name="connsiteY104" fmla="*/ 82677 h 95440"/>
                <a:gd name="connsiteX105" fmla="*/ 72771 w 106584"/>
                <a:gd name="connsiteY105" fmla="*/ 81629 h 95440"/>
                <a:gd name="connsiteX106" fmla="*/ 72200 w 106584"/>
                <a:gd name="connsiteY106" fmla="*/ 80677 h 95440"/>
                <a:gd name="connsiteX107" fmla="*/ 71818 w 106584"/>
                <a:gd name="connsiteY107" fmla="*/ 81058 h 95440"/>
                <a:gd name="connsiteX108" fmla="*/ 71152 w 106584"/>
                <a:gd name="connsiteY108" fmla="*/ 81058 h 95440"/>
                <a:gd name="connsiteX109" fmla="*/ 70866 w 106584"/>
                <a:gd name="connsiteY109" fmla="*/ 80677 h 95440"/>
                <a:gd name="connsiteX110" fmla="*/ 69818 w 106584"/>
                <a:gd name="connsiteY110" fmla="*/ 81058 h 95440"/>
                <a:gd name="connsiteX111" fmla="*/ 68866 w 106584"/>
                <a:gd name="connsiteY111" fmla="*/ 80010 h 95440"/>
                <a:gd name="connsiteX112" fmla="*/ 68580 w 106584"/>
                <a:gd name="connsiteY112" fmla="*/ 79343 h 95440"/>
                <a:gd name="connsiteX113" fmla="*/ 68866 w 106584"/>
                <a:gd name="connsiteY113" fmla="*/ 78677 h 95440"/>
                <a:gd name="connsiteX114" fmla="*/ 69247 w 106584"/>
                <a:gd name="connsiteY114" fmla="*/ 77724 h 95440"/>
                <a:gd name="connsiteX115" fmla="*/ 69818 w 106584"/>
                <a:gd name="connsiteY115" fmla="*/ 77438 h 95440"/>
                <a:gd name="connsiteX116" fmla="*/ 68866 w 106584"/>
                <a:gd name="connsiteY116" fmla="*/ 76391 h 95440"/>
                <a:gd name="connsiteX117" fmla="*/ 68199 w 106584"/>
                <a:gd name="connsiteY117" fmla="*/ 77724 h 95440"/>
                <a:gd name="connsiteX118" fmla="*/ 67532 w 106584"/>
                <a:gd name="connsiteY118" fmla="*/ 77724 h 95440"/>
                <a:gd name="connsiteX119" fmla="*/ 65913 w 106584"/>
                <a:gd name="connsiteY119" fmla="*/ 78391 h 95440"/>
                <a:gd name="connsiteX120" fmla="*/ 65627 w 106584"/>
                <a:gd name="connsiteY120" fmla="*/ 78105 h 95440"/>
                <a:gd name="connsiteX121" fmla="*/ 65246 w 106584"/>
                <a:gd name="connsiteY121" fmla="*/ 76771 h 95440"/>
                <a:gd name="connsiteX122" fmla="*/ 64960 w 106584"/>
                <a:gd name="connsiteY122" fmla="*/ 76391 h 95440"/>
                <a:gd name="connsiteX123" fmla="*/ 62960 w 106584"/>
                <a:gd name="connsiteY123" fmla="*/ 78391 h 95440"/>
                <a:gd name="connsiteX124" fmla="*/ 63341 w 106584"/>
                <a:gd name="connsiteY124" fmla="*/ 78391 h 95440"/>
                <a:gd name="connsiteX125" fmla="*/ 63341 w 106584"/>
                <a:gd name="connsiteY125" fmla="*/ 78677 h 95440"/>
                <a:gd name="connsiteX126" fmla="*/ 63913 w 106584"/>
                <a:gd name="connsiteY126" fmla="*/ 80391 h 95440"/>
                <a:gd name="connsiteX127" fmla="*/ 63913 w 106584"/>
                <a:gd name="connsiteY127" fmla="*/ 82010 h 95440"/>
                <a:gd name="connsiteX128" fmla="*/ 63627 w 106584"/>
                <a:gd name="connsiteY128" fmla="*/ 82296 h 95440"/>
                <a:gd name="connsiteX129" fmla="*/ 63341 w 106584"/>
                <a:gd name="connsiteY129" fmla="*/ 82963 h 95440"/>
                <a:gd name="connsiteX130" fmla="*/ 63341 w 106584"/>
                <a:gd name="connsiteY130" fmla="*/ 83630 h 95440"/>
                <a:gd name="connsiteX131" fmla="*/ 63627 w 106584"/>
                <a:gd name="connsiteY131" fmla="*/ 84011 h 95440"/>
                <a:gd name="connsiteX132" fmla="*/ 63341 w 106584"/>
                <a:gd name="connsiteY132" fmla="*/ 84582 h 95440"/>
                <a:gd name="connsiteX133" fmla="*/ 63341 w 106584"/>
                <a:gd name="connsiteY133" fmla="*/ 85630 h 95440"/>
                <a:gd name="connsiteX134" fmla="*/ 62675 w 106584"/>
                <a:gd name="connsiteY134" fmla="*/ 86296 h 95440"/>
                <a:gd name="connsiteX135" fmla="*/ 62008 w 106584"/>
                <a:gd name="connsiteY135" fmla="*/ 86582 h 95440"/>
                <a:gd name="connsiteX136" fmla="*/ 61341 w 106584"/>
                <a:gd name="connsiteY136" fmla="*/ 85916 h 95440"/>
                <a:gd name="connsiteX137" fmla="*/ 60674 w 106584"/>
                <a:gd name="connsiteY137" fmla="*/ 86296 h 95440"/>
                <a:gd name="connsiteX138" fmla="*/ 60008 w 106584"/>
                <a:gd name="connsiteY138" fmla="*/ 86296 h 95440"/>
                <a:gd name="connsiteX139" fmla="*/ 59722 w 106584"/>
                <a:gd name="connsiteY139" fmla="*/ 86582 h 95440"/>
                <a:gd name="connsiteX140" fmla="*/ 59055 w 106584"/>
                <a:gd name="connsiteY140" fmla="*/ 86296 h 95440"/>
                <a:gd name="connsiteX141" fmla="*/ 58674 w 106584"/>
                <a:gd name="connsiteY141" fmla="*/ 86296 h 95440"/>
                <a:gd name="connsiteX142" fmla="*/ 58007 w 106584"/>
                <a:gd name="connsiteY142" fmla="*/ 87249 h 95440"/>
                <a:gd name="connsiteX143" fmla="*/ 55721 w 106584"/>
                <a:gd name="connsiteY143" fmla="*/ 86296 h 95440"/>
                <a:gd name="connsiteX144" fmla="*/ 54769 w 106584"/>
                <a:gd name="connsiteY144" fmla="*/ 86296 h 95440"/>
                <a:gd name="connsiteX145" fmla="*/ 52102 w 106584"/>
                <a:gd name="connsiteY145" fmla="*/ 85916 h 95440"/>
                <a:gd name="connsiteX146" fmla="*/ 51149 w 106584"/>
                <a:gd name="connsiteY146" fmla="*/ 86296 h 95440"/>
                <a:gd name="connsiteX147" fmla="*/ 49530 w 106584"/>
                <a:gd name="connsiteY147" fmla="*/ 86296 h 95440"/>
                <a:gd name="connsiteX148" fmla="*/ 47244 w 106584"/>
                <a:gd name="connsiteY148" fmla="*/ 86963 h 95440"/>
                <a:gd name="connsiteX149" fmla="*/ 46196 w 106584"/>
                <a:gd name="connsiteY149" fmla="*/ 87249 h 95440"/>
                <a:gd name="connsiteX150" fmla="*/ 46577 w 106584"/>
                <a:gd name="connsiteY150" fmla="*/ 88868 h 95440"/>
                <a:gd name="connsiteX151" fmla="*/ 47244 w 106584"/>
                <a:gd name="connsiteY151" fmla="*/ 89535 h 95440"/>
                <a:gd name="connsiteX152" fmla="*/ 47244 w 106584"/>
                <a:gd name="connsiteY152" fmla="*/ 90488 h 95440"/>
                <a:gd name="connsiteX153" fmla="*/ 47530 w 106584"/>
                <a:gd name="connsiteY153" fmla="*/ 90868 h 95440"/>
                <a:gd name="connsiteX154" fmla="*/ 47530 w 106584"/>
                <a:gd name="connsiteY154" fmla="*/ 91154 h 95440"/>
                <a:gd name="connsiteX155" fmla="*/ 46863 w 106584"/>
                <a:gd name="connsiteY155" fmla="*/ 91821 h 95440"/>
                <a:gd name="connsiteX156" fmla="*/ 46863 w 106584"/>
                <a:gd name="connsiteY156" fmla="*/ 92202 h 95440"/>
                <a:gd name="connsiteX157" fmla="*/ 46577 w 106584"/>
                <a:gd name="connsiteY157" fmla="*/ 92869 h 95440"/>
                <a:gd name="connsiteX158" fmla="*/ 46196 w 106584"/>
                <a:gd name="connsiteY158" fmla="*/ 93155 h 95440"/>
                <a:gd name="connsiteX159" fmla="*/ 44291 w 106584"/>
                <a:gd name="connsiteY159" fmla="*/ 94107 h 95440"/>
                <a:gd name="connsiteX160" fmla="*/ 44291 w 106584"/>
                <a:gd name="connsiteY160" fmla="*/ 93155 h 95440"/>
                <a:gd name="connsiteX161" fmla="*/ 43243 w 106584"/>
                <a:gd name="connsiteY161" fmla="*/ 93155 h 95440"/>
                <a:gd name="connsiteX162" fmla="*/ 43243 w 106584"/>
                <a:gd name="connsiteY162" fmla="*/ 93440 h 95440"/>
                <a:gd name="connsiteX163" fmla="*/ 42672 w 106584"/>
                <a:gd name="connsiteY163" fmla="*/ 93440 h 95440"/>
                <a:gd name="connsiteX164" fmla="*/ 40958 w 106584"/>
                <a:gd name="connsiteY164" fmla="*/ 92869 h 95440"/>
                <a:gd name="connsiteX165" fmla="*/ 40291 w 106584"/>
                <a:gd name="connsiteY165" fmla="*/ 90868 h 95440"/>
                <a:gd name="connsiteX166" fmla="*/ 39338 w 106584"/>
                <a:gd name="connsiteY166" fmla="*/ 90488 h 95440"/>
                <a:gd name="connsiteX167" fmla="*/ 38005 w 106584"/>
                <a:gd name="connsiteY167" fmla="*/ 90488 h 95440"/>
                <a:gd name="connsiteX168" fmla="*/ 37052 w 106584"/>
                <a:gd name="connsiteY168" fmla="*/ 89535 h 95440"/>
                <a:gd name="connsiteX169" fmla="*/ 36767 w 106584"/>
                <a:gd name="connsiteY169" fmla="*/ 89535 h 95440"/>
                <a:gd name="connsiteX170" fmla="*/ 36767 w 106584"/>
                <a:gd name="connsiteY170" fmla="*/ 89916 h 95440"/>
                <a:gd name="connsiteX171" fmla="*/ 37052 w 106584"/>
                <a:gd name="connsiteY171" fmla="*/ 90488 h 95440"/>
                <a:gd name="connsiteX172" fmla="*/ 37052 w 106584"/>
                <a:gd name="connsiteY172" fmla="*/ 91154 h 95440"/>
                <a:gd name="connsiteX173" fmla="*/ 36385 w 106584"/>
                <a:gd name="connsiteY173" fmla="*/ 91821 h 95440"/>
                <a:gd name="connsiteX174" fmla="*/ 38386 w 106584"/>
                <a:gd name="connsiteY174" fmla="*/ 92202 h 95440"/>
                <a:gd name="connsiteX175" fmla="*/ 38671 w 106584"/>
                <a:gd name="connsiteY175" fmla="*/ 92488 h 95440"/>
                <a:gd name="connsiteX176" fmla="*/ 39053 w 106584"/>
                <a:gd name="connsiteY176" fmla="*/ 93155 h 95440"/>
                <a:gd name="connsiteX177" fmla="*/ 39719 w 106584"/>
                <a:gd name="connsiteY177" fmla="*/ 93155 h 95440"/>
                <a:gd name="connsiteX178" fmla="*/ 40005 w 106584"/>
                <a:gd name="connsiteY178" fmla="*/ 95155 h 95440"/>
                <a:gd name="connsiteX179" fmla="*/ 40005 w 106584"/>
                <a:gd name="connsiteY179" fmla="*/ 95441 h 95440"/>
                <a:gd name="connsiteX180" fmla="*/ 39338 w 106584"/>
                <a:gd name="connsiteY180" fmla="*/ 95441 h 95440"/>
                <a:gd name="connsiteX181" fmla="*/ 39338 w 106584"/>
                <a:gd name="connsiteY181" fmla="*/ 95155 h 95440"/>
                <a:gd name="connsiteX182" fmla="*/ 39053 w 106584"/>
                <a:gd name="connsiteY182" fmla="*/ 95155 h 95440"/>
                <a:gd name="connsiteX183" fmla="*/ 38671 w 106584"/>
                <a:gd name="connsiteY183" fmla="*/ 94488 h 95440"/>
                <a:gd name="connsiteX184" fmla="*/ 38005 w 106584"/>
                <a:gd name="connsiteY184" fmla="*/ 94488 h 95440"/>
                <a:gd name="connsiteX185" fmla="*/ 38005 w 106584"/>
                <a:gd name="connsiteY185" fmla="*/ 93821 h 95440"/>
                <a:gd name="connsiteX186" fmla="*/ 37719 w 106584"/>
                <a:gd name="connsiteY186" fmla="*/ 93440 h 95440"/>
                <a:gd name="connsiteX187" fmla="*/ 37719 w 106584"/>
                <a:gd name="connsiteY187" fmla="*/ 93155 h 95440"/>
                <a:gd name="connsiteX188" fmla="*/ 37719 w 106584"/>
                <a:gd name="connsiteY188" fmla="*/ 93440 h 95440"/>
                <a:gd name="connsiteX189" fmla="*/ 37719 w 106584"/>
                <a:gd name="connsiteY189" fmla="*/ 93155 h 95440"/>
                <a:gd name="connsiteX190" fmla="*/ 37052 w 106584"/>
                <a:gd name="connsiteY190" fmla="*/ 93155 h 95440"/>
                <a:gd name="connsiteX191" fmla="*/ 37338 w 106584"/>
                <a:gd name="connsiteY191" fmla="*/ 92488 h 95440"/>
                <a:gd name="connsiteX192" fmla="*/ 37052 w 106584"/>
                <a:gd name="connsiteY192" fmla="*/ 92488 h 95440"/>
                <a:gd name="connsiteX193" fmla="*/ 37052 w 106584"/>
                <a:gd name="connsiteY193" fmla="*/ 92869 h 95440"/>
                <a:gd name="connsiteX194" fmla="*/ 36767 w 106584"/>
                <a:gd name="connsiteY194" fmla="*/ 93440 h 95440"/>
                <a:gd name="connsiteX195" fmla="*/ 35433 w 106584"/>
                <a:gd name="connsiteY195" fmla="*/ 93440 h 95440"/>
                <a:gd name="connsiteX196" fmla="*/ 35052 w 106584"/>
                <a:gd name="connsiteY196" fmla="*/ 92869 h 95440"/>
                <a:gd name="connsiteX197" fmla="*/ 34385 w 106584"/>
                <a:gd name="connsiteY197" fmla="*/ 91821 h 95440"/>
                <a:gd name="connsiteX198" fmla="*/ 33147 w 106584"/>
                <a:gd name="connsiteY198" fmla="*/ 92488 h 95440"/>
                <a:gd name="connsiteX199" fmla="*/ 33433 w 106584"/>
                <a:gd name="connsiteY199" fmla="*/ 91154 h 95440"/>
                <a:gd name="connsiteX200" fmla="*/ 33147 w 106584"/>
                <a:gd name="connsiteY200" fmla="*/ 91154 h 95440"/>
                <a:gd name="connsiteX201" fmla="*/ 33433 w 106584"/>
                <a:gd name="connsiteY201" fmla="*/ 90868 h 95440"/>
                <a:gd name="connsiteX202" fmla="*/ 33147 w 106584"/>
                <a:gd name="connsiteY202" fmla="*/ 90488 h 95440"/>
                <a:gd name="connsiteX203" fmla="*/ 33814 w 106584"/>
                <a:gd name="connsiteY203" fmla="*/ 90202 h 95440"/>
                <a:gd name="connsiteX204" fmla="*/ 33814 w 106584"/>
                <a:gd name="connsiteY204" fmla="*/ 89916 h 95440"/>
                <a:gd name="connsiteX205" fmla="*/ 33433 w 106584"/>
                <a:gd name="connsiteY205" fmla="*/ 90202 h 95440"/>
                <a:gd name="connsiteX206" fmla="*/ 33147 w 106584"/>
                <a:gd name="connsiteY206" fmla="*/ 89916 h 95440"/>
                <a:gd name="connsiteX207" fmla="*/ 33147 w 106584"/>
                <a:gd name="connsiteY207" fmla="*/ 88582 h 95440"/>
                <a:gd name="connsiteX208" fmla="*/ 31813 w 106584"/>
                <a:gd name="connsiteY208" fmla="*/ 87535 h 95440"/>
                <a:gd name="connsiteX209" fmla="*/ 31433 w 106584"/>
                <a:gd name="connsiteY209" fmla="*/ 86582 h 95440"/>
                <a:gd name="connsiteX210" fmla="*/ 32099 w 106584"/>
                <a:gd name="connsiteY210" fmla="*/ 85249 h 95440"/>
                <a:gd name="connsiteX211" fmla="*/ 30480 w 106584"/>
                <a:gd name="connsiteY211" fmla="*/ 85249 h 95440"/>
                <a:gd name="connsiteX212" fmla="*/ 30194 w 106584"/>
                <a:gd name="connsiteY212" fmla="*/ 84963 h 95440"/>
                <a:gd name="connsiteX213" fmla="*/ 29528 w 106584"/>
                <a:gd name="connsiteY213" fmla="*/ 84963 h 95440"/>
                <a:gd name="connsiteX214" fmla="*/ 29146 w 106584"/>
                <a:gd name="connsiteY214" fmla="*/ 84296 h 95440"/>
                <a:gd name="connsiteX215" fmla="*/ 29528 w 106584"/>
                <a:gd name="connsiteY215" fmla="*/ 83630 h 95440"/>
                <a:gd name="connsiteX216" fmla="*/ 30194 w 106584"/>
                <a:gd name="connsiteY216" fmla="*/ 82677 h 95440"/>
                <a:gd name="connsiteX217" fmla="*/ 30480 w 106584"/>
                <a:gd name="connsiteY217" fmla="*/ 82296 h 95440"/>
                <a:gd name="connsiteX218" fmla="*/ 31147 w 106584"/>
                <a:gd name="connsiteY218" fmla="*/ 82296 h 95440"/>
                <a:gd name="connsiteX219" fmla="*/ 31433 w 106584"/>
                <a:gd name="connsiteY219" fmla="*/ 81629 h 95440"/>
                <a:gd name="connsiteX220" fmla="*/ 31813 w 106584"/>
                <a:gd name="connsiteY220" fmla="*/ 81343 h 95440"/>
                <a:gd name="connsiteX221" fmla="*/ 32480 w 106584"/>
                <a:gd name="connsiteY221" fmla="*/ 81343 h 95440"/>
                <a:gd name="connsiteX222" fmla="*/ 33814 w 106584"/>
                <a:gd name="connsiteY222" fmla="*/ 80010 h 95440"/>
                <a:gd name="connsiteX223" fmla="*/ 33433 w 106584"/>
                <a:gd name="connsiteY223" fmla="*/ 79343 h 95440"/>
                <a:gd name="connsiteX224" fmla="*/ 34100 w 106584"/>
                <a:gd name="connsiteY224" fmla="*/ 78677 h 95440"/>
                <a:gd name="connsiteX225" fmla="*/ 33433 w 106584"/>
                <a:gd name="connsiteY225" fmla="*/ 78105 h 95440"/>
                <a:gd name="connsiteX226" fmla="*/ 33433 w 106584"/>
                <a:gd name="connsiteY226" fmla="*/ 77438 h 95440"/>
                <a:gd name="connsiteX227" fmla="*/ 33814 w 106584"/>
                <a:gd name="connsiteY227" fmla="*/ 77057 h 95440"/>
                <a:gd name="connsiteX228" fmla="*/ 33433 w 106584"/>
                <a:gd name="connsiteY228" fmla="*/ 77057 h 95440"/>
                <a:gd name="connsiteX229" fmla="*/ 32766 w 106584"/>
                <a:gd name="connsiteY229" fmla="*/ 76771 h 95440"/>
                <a:gd name="connsiteX230" fmla="*/ 31147 w 106584"/>
                <a:gd name="connsiteY230" fmla="*/ 75152 h 95440"/>
                <a:gd name="connsiteX231" fmla="*/ 31813 w 106584"/>
                <a:gd name="connsiteY231" fmla="*/ 74771 h 95440"/>
                <a:gd name="connsiteX232" fmla="*/ 32480 w 106584"/>
                <a:gd name="connsiteY232" fmla="*/ 74771 h 95440"/>
                <a:gd name="connsiteX233" fmla="*/ 33147 w 106584"/>
                <a:gd name="connsiteY233" fmla="*/ 74486 h 95440"/>
                <a:gd name="connsiteX234" fmla="*/ 33433 w 106584"/>
                <a:gd name="connsiteY234" fmla="*/ 73438 h 95440"/>
                <a:gd name="connsiteX235" fmla="*/ 32766 w 106584"/>
                <a:gd name="connsiteY235" fmla="*/ 72771 h 95440"/>
                <a:gd name="connsiteX236" fmla="*/ 32480 w 106584"/>
                <a:gd name="connsiteY236" fmla="*/ 72771 h 95440"/>
                <a:gd name="connsiteX237" fmla="*/ 33147 w 106584"/>
                <a:gd name="connsiteY237" fmla="*/ 72104 h 95440"/>
                <a:gd name="connsiteX238" fmla="*/ 31813 w 106584"/>
                <a:gd name="connsiteY238" fmla="*/ 71818 h 95440"/>
                <a:gd name="connsiteX239" fmla="*/ 28194 w 106584"/>
                <a:gd name="connsiteY239" fmla="*/ 69818 h 95440"/>
                <a:gd name="connsiteX240" fmla="*/ 27908 w 106584"/>
                <a:gd name="connsiteY240" fmla="*/ 69152 h 95440"/>
                <a:gd name="connsiteX241" fmla="*/ 27527 w 106584"/>
                <a:gd name="connsiteY241" fmla="*/ 69152 h 95440"/>
                <a:gd name="connsiteX242" fmla="*/ 27527 w 106584"/>
                <a:gd name="connsiteY242" fmla="*/ 68580 h 95440"/>
                <a:gd name="connsiteX243" fmla="*/ 26860 w 106584"/>
                <a:gd name="connsiteY243" fmla="*/ 67532 h 95440"/>
                <a:gd name="connsiteX244" fmla="*/ 26860 w 106584"/>
                <a:gd name="connsiteY244" fmla="*/ 66199 h 95440"/>
                <a:gd name="connsiteX245" fmla="*/ 26194 w 106584"/>
                <a:gd name="connsiteY245" fmla="*/ 65913 h 95440"/>
                <a:gd name="connsiteX246" fmla="*/ 25527 w 106584"/>
                <a:gd name="connsiteY246" fmla="*/ 66199 h 95440"/>
                <a:gd name="connsiteX247" fmla="*/ 24955 w 106584"/>
                <a:gd name="connsiteY247" fmla="*/ 66199 h 95440"/>
                <a:gd name="connsiteX248" fmla="*/ 24575 w 106584"/>
                <a:gd name="connsiteY248" fmla="*/ 65913 h 95440"/>
                <a:gd name="connsiteX249" fmla="*/ 24289 w 106584"/>
                <a:gd name="connsiteY249" fmla="*/ 65913 h 95440"/>
                <a:gd name="connsiteX250" fmla="*/ 24289 w 106584"/>
                <a:gd name="connsiteY250" fmla="*/ 66580 h 95440"/>
                <a:gd name="connsiteX251" fmla="*/ 23908 w 106584"/>
                <a:gd name="connsiteY251" fmla="*/ 66580 h 95440"/>
                <a:gd name="connsiteX252" fmla="*/ 23241 w 106584"/>
                <a:gd name="connsiteY252" fmla="*/ 66865 h 95440"/>
                <a:gd name="connsiteX253" fmla="*/ 22574 w 106584"/>
                <a:gd name="connsiteY253" fmla="*/ 66865 h 95440"/>
                <a:gd name="connsiteX254" fmla="*/ 22003 w 106584"/>
                <a:gd name="connsiteY254" fmla="*/ 67246 h 95440"/>
                <a:gd name="connsiteX255" fmla="*/ 22003 w 106584"/>
                <a:gd name="connsiteY255" fmla="*/ 67532 h 95440"/>
                <a:gd name="connsiteX256" fmla="*/ 20955 w 106584"/>
                <a:gd name="connsiteY256" fmla="*/ 67532 h 95440"/>
                <a:gd name="connsiteX257" fmla="*/ 20669 w 106584"/>
                <a:gd name="connsiteY257" fmla="*/ 67913 h 95440"/>
                <a:gd name="connsiteX258" fmla="*/ 20003 w 106584"/>
                <a:gd name="connsiteY258" fmla="*/ 67913 h 95440"/>
                <a:gd name="connsiteX259" fmla="*/ 18383 w 106584"/>
                <a:gd name="connsiteY259" fmla="*/ 67246 h 95440"/>
                <a:gd name="connsiteX260" fmla="*/ 17717 w 106584"/>
                <a:gd name="connsiteY260" fmla="*/ 67532 h 95440"/>
                <a:gd name="connsiteX261" fmla="*/ 17335 w 106584"/>
                <a:gd name="connsiteY261" fmla="*/ 67246 h 95440"/>
                <a:gd name="connsiteX262" fmla="*/ 16383 w 106584"/>
                <a:gd name="connsiteY262" fmla="*/ 67246 h 95440"/>
                <a:gd name="connsiteX263" fmla="*/ 16097 w 106584"/>
                <a:gd name="connsiteY263" fmla="*/ 66865 h 95440"/>
                <a:gd name="connsiteX264" fmla="*/ 16383 w 106584"/>
                <a:gd name="connsiteY264" fmla="*/ 66865 h 95440"/>
                <a:gd name="connsiteX265" fmla="*/ 16669 w 106584"/>
                <a:gd name="connsiteY265" fmla="*/ 66199 h 95440"/>
                <a:gd name="connsiteX266" fmla="*/ 16002 w 106584"/>
                <a:gd name="connsiteY266" fmla="*/ 65913 h 95440"/>
                <a:gd name="connsiteX267" fmla="*/ 15716 w 106584"/>
                <a:gd name="connsiteY267" fmla="*/ 65913 h 95440"/>
                <a:gd name="connsiteX268" fmla="*/ 15430 w 106584"/>
                <a:gd name="connsiteY268" fmla="*/ 64960 h 95440"/>
                <a:gd name="connsiteX269" fmla="*/ 14764 w 106584"/>
                <a:gd name="connsiteY269" fmla="*/ 64579 h 95440"/>
                <a:gd name="connsiteX270" fmla="*/ 14097 w 106584"/>
                <a:gd name="connsiteY270" fmla="*/ 63627 h 95440"/>
                <a:gd name="connsiteX271" fmla="*/ 13716 w 106584"/>
                <a:gd name="connsiteY271" fmla="*/ 62675 h 95440"/>
                <a:gd name="connsiteX272" fmla="*/ 14097 w 106584"/>
                <a:gd name="connsiteY272" fmla="*/ 61627 h 95440"/>
                <a:gd name="connsiteX273" fmla="*/ 13716 w 106584"/>
                <a:gd name="connsiteY273" fmla="*/ 60674 h 95440"/>
                <a:gd name="connsiteX274" fmla="*/ 14097 w 106584"/>
                <a:gd name="connsiteY274" fmla="*/ 60008 h 95440"/>
                <a:gd name="connsiteX275" fmla="*/ 16002 w 106584"/>
                <a:gd name="connsiteY275" fmla="*/ 59341 h 95440"/>
                <a:gd name="connsiteX276" fmla="*/ 17717 w 106584"/>
                <a:gd name="connsiteY276" fmla="*/ 57055 h 95440"/>
                <a:gd name="connsiteX277" fmla="*/ 17717 w 106584"/>
                <a:gd name="connsiteY277" fmla="*/ 56102 h 95440"/>
                <a:gd name="connsiteX278" fmla="*/ 16669 w 106584"/>
                <a:gd name="connsiteY278" fmla="*/ 55721 h 95440"/>
                <a:gd name="connsiteX279" fmla="*/ 16383 w 106584"/>
                <a:gd name="connsiteY279" fmla="*/ 55435 h 95440"/>
                <a:gd name="connsiteX280" fmla="*/ 16669 w 106584"/>
                <a:gd name="connsiteY280" fmla="*/ 54102 h 95440"/>
                <a:gd name="connsiteX281" fmla="*/ 16383 w 106584"/>
                <a:gd name="connsiteY281" fmla="*/ 54102 h 95440"/>
                <a:gd name="connsiteX282" fmla="*/ 14383 w 106584"/>
                <a:gd name="connsiteY282" fmla="*/ 52769 h 95440"/>
                <a:gd name="connsiteX283" fmla="*/ 12478 w 106584"/>
                <a:gd name="connsiteY283" fmla="*/ 52769 h 95440"/>
                <a:gd name="connsiteX284" fmla="*/ 11811 w 106584"/>
                <a:gd name="connsiteY284" fmla="*/ 52483 h 95440"/>
                <a:gd name="connsiteX285" fmla="*/ 10763 w 106584"/>
                <a:gd name="connsiteY285" fmla="*/ 52102 h 95440"/>
                <a:gd name="connsiteX286" fmla="*/ 10478 w 106584"/>
                <a:gd name="connsiteY286" fmla="*/ 51816 h 95440"/>
                <a:gd name="connsiteX287" fmla="*/ 10096 w 106584"/>
                <a:gd name="connsiteY287" fmla="*/ 51149 h 95440"/>
                <a:gd name="connsiteX288" fmla="*/ 9811 w 106584"/>
                <a:gd name="connsiteY288" fmla="*/ 50197 h 95440"/>
                <a:gd name="connsiteX289" fmla="*/ 10478 w 106584"/>
                <a:gd name="connsiteY289" fmla="*/ 48196 h 95440"/>
                <a:gd name="connsiteX290" fmla="*/ 9525 w 106584"/>
                <a:gd name="connsiteY290" fmla="*/ 48196 h 95440"/>
                <a:gd name="connsiteX291" fmla="*/ 9144 w 106584"/>
                <a:gd name="connsiteY291" fmla="*/ 47911 h 95440"/>
                <a:gd name="connsiteX292" fmla="*/ 8858 w 106584"/>
                <a:gd name="connsiteY292" fmla="*/ 47911 h 95440"/>
                <a:gd name="connsiteX293" fmla="*/ 7144 w 106584"/>
                <a:gd name="connsiteY293" fmla="*/ 48482 h 95440"/>
                <a:gd name="connsiteX294" fmla="*/ 4572 w 106584"/>
                <a:gd name="connsiteY294" fmla="*/ 48482 h 95440"/>
                <a:gd name="connsiteX295" fmla="*/ 3620 w 106584"/>
                <a:gd name="connsiteY295" fmla="*/ 49149 h 95440"/>
                <a:gd name="connsiteX296" fmla="*/ 2572 w 106584"/>
                <a:gd name="connsiteY296" fmla="*/ 50483 h 95440"/>
                <a:gd name="connsiteX297" fmla="*/ 286 w 106584"/>
                <a:gd name="connsiteY297" fmla="*/ 51149 h 95440"/>
                <a:gd name="connsiteX298" fmla="*/ 0 w 106584"/>
                <a:gd name="connsiteY298" fmla="*/ 50197 h 95440"/>
                <a:gd name="connsiteX299" fmla="*/ 286 w 106584"/>
                <a:gd name="connsiteY299" fmla="*/ 48863 h 95440"/>
                <a:gd name="connsiteX300" fmla="*/ 286 w 106584"/>
                <a:gd name="connsiteY300" fmla="*/ 48482 h 95440"/>
                <a:gd name="connsiteX301" fmla="*/ 953 w 106584"/>
                <a:gd name="connsiteY301" fmla="*/ 47911 h 95440"/>
                <a:gd name="connsiteX302" fmla="*/ 953 w 106584"/>
                <a:gd name="connsiteY302" fmla="*/ 47244 h 95440"/>
                <a:gd name="connsiteX303" fmla="*/ 1238 w 106584"/>
                <a:gd name="connsiteY303" fmla="*/ 46863 h 95440"/>
                <a:gd name="connsiteX304" fmla="*/ 953 w 106584"/>
                <a:gd name="connsiteY304" fmla="*/ 45910 h 95440"/>
                <a:gd name="connsiteX305" fmla="*/ 1905 w 106584"/>
                <a:gd name="connsiteY305" fmla="*/ 43910 h 95440"/>
                <a:gd name="connsiteX306" fmla="*/ 3905 w 106584"/>
                <a:gd name="connsiteY306" fmla="*/ 41339 h 95440"/>
                <a:gd name="connsiteX307" fmla="*/ 4858 w 106584"/>
                <a:gd name="connsiteY307" fmla="*/ 40958 h 95440"/>
                <a:gd name="connsiteX308" fmla="*/ 5905 w 106584"/>
                <a:gd name="connsiteY308" fmla="*/ 39624 h 95440"/>
                <a:gd name="connsiteX309" fmla="*/ 6572 w 106584"/>
                <a:gd name="connsiteY309" fmla="*/ 38386 h 95440"/>
                <a:gd name="connsiteX310" fmla="*/ 6572 w 106584"/>
                <a:gd name="connsiteY310" fmla="*/ 38005 h 95440"/>
                <a:gd name="connsiteX311" fmla="*/ 6858 w 106584"/>
                <a:gd name="connsiteY311" fmla="*/ 37338 h 95440"/>
                <a:gd name="connsiteX312" fmla="*/ 6858 w 106584"/>
                <a:gd name="connsiteY312" fmla="*/ 36385 h 95440"/>
                <a:gd name="connsiteX313" fmla="*/ 6572 w 106584"/>
                <a:gd name="connsiteY313" fmla="*/ 36100 h 95440"/>
                <a:gd name="connsiteX314" fmla="*/ 6191 w 106584"/>
                <a:gd name="connsiteY314" fmla="*/ 35052 h 95440"/>
                <a:gd name="connsiteX315" fmla="*/ 5905 w 106584"/>
                <a:gd name="connsiteY315" fmla="*/ 34385 h 95440"/>
                <a:gd name="connsiteX316" fmla="*/ 5525 w 106584"/>
                <a:gd name="connsiteY316" fmla="*/ 33433 h 95440"/>
                <a:gd name="connsiteX317" fmla="*/ 5239 w 106584"/>
                <a:gd name="connsiteY317" fmla="*/ 33433 h 95440"/>
                <a:gd name="connsiteX318" fmla="*/ 5525 w 106584"/>
                <a:gd name="connsiteY318" fmla="*/ 33147 h 95440"/>
                <a:gd name="connsiteX319" fmla="*/ 4858 w 106584"/>
                <a:gd name="connsiteY319" fmla="*/ 32480 h 95440"/>
                <a:gd name="connsiteX320" fmla="*/ 5239 w 106584"/>
                <a:gd name="connsiteY320" fmla="*/ 32099 h 95440"/>
                <a:gd name="connsiteX321" fmla="*/ 4858 w 106584"/>
                <a:gd name="connsiteY321" fmla="*/ 31433 h 95440"/>
                <a:gd name="connsiteX322" fmla="*/ 5239 w 106584"/>
                <a:gd name="connsiteY322" fmla="*/ 31433 h 95440"/>
                <a:gd name="connsiteX323" fmla="*/ 5239 w 106584"/>
                <a:gd name="connsiteY323" fmla="*/ 30480 h 95440"/>
                <a:gd name="connsiteX324" fmla="*/ 5525 w 106584"/>
                <a:gd name="connsiteY324" fmla="*/ 30194 h 95440"/>
                <a:gd name="connsiteX325" fmla="*/ 5239 w 106584"/>
                <a:gd name="connsiteY325" fmla="*/ 30194 h 95440"/>
                <a:gd name="connsiteX326" fmla="*/ 5905 w 106584"/>
                <a:gd name="connsiteY326" fmla="*/ 29813 h 95440"/>
                <a:gd name="connsiteX327" fmla="*/ 5905 w 106584"/>
                <a:gd name="connsiteY327" fmla="*/ 29527 h 95440"/>
                <a:gd name="connsiteX328" fmla="*/ 6191 w 106584"/>
                <a:gd name="connsiteY328" fmla="*/ 29146 h 95440"/>
                <a:gd name="connsiteX329" fmla="*/ 6191 w 106584"/>
                <a:gd name="connsiteY329" fmla="*/ 28480 h 95440"/>
                <a:gd name="connsiteX330" fmla="*/ 6572 w 106584"/>
                <a:gd name="connsiteY330" fmla="*/ 28480 h 95440"/>
                <a:gd name="connsiteX331" fmla="*/ 6572 w 106584"/>
                <a:gd name="connsiteY331" fmla="*/ 28194 h 95440"/>
                <a:gd name="connsiteX332" fmla="*/ 6191 w 106584"/>
                <a:gd name="connsiteY332" fmla="*/ 27527 h 95440"/>
                <a:gd name="connsiteX333" fmla="*/ 6572 w 106584"/>
                <a:gd name="connsiteY333" fmla="*/ 27241 h 95440"/>
                <a:gd name="connsiteX334" fmla="*/ 6191 w 106584"/>
                <a:gd name="connsiteY334" fmla="*/ 26860 h 95440"/>
                <a:gd name="connsiteX335" fmla="*/ 6191 w 106584"/>
                <a:gd name="connsiteY335" fmla="*/ 26575 h 95440"/>
                <a:gd name="connsiteX336" fmla="*/ 5905 w 106584"/>
                <a:gd name="connsiteY336" fmla="*/ 25908 h 95440"/>
                <a:gd name="connsiteX337" fmla="*/ 6191 w 106584"/>
                <a:gd name="connsiteY337" fmla="*/ 24575 h 95440"/>
                <a:gd name="connsiteX338" fmla="*/ 5905 w 106584"/>
                <a:gd name="connsiteY338" fmla="*/ 23908 h 95440"/>
                <a:gd name="connsiteX339" fmla="*/ 5525 w 106584"/>
                <a:gd name="connsiteY339" fmla="*/ 23908 h 95440"/>
                <a:gd name="connsiteX340" fmla="*/ 5525 w 106584"/>
                <a:gd name="connsiteY340" fmla="*/ 23241 h 95440"/>
                <a:gd name="connsiteX341" fmla="*/ 6191 w 106584"/>
                <a:gd name="connsiteY341" fmla="*/ 23908 h 95440"/>
                <a:gd name="connsiteX342" fmla="*/ 7525 w 106584"/>
                <a:gd name="connsiteY342" fmla="*/ 23622 h 95440"/>
                <a:gd name="connsiteX343" fmla="*/ 8192 w 106584"/>
                <a:gd name="connsiteY343" fmla="*/ 24289 h 95440"/>
                <a:gd name="connsiteX344" fmla="*/ 9144 w 106584"/>
                <a:gd name="connsiteY344" fmla="*/ 23241 h 95440"/>
                <a:gd name="connsiteX345" fmla="*/ 9525 w 106584"/>
                <a:gd name="connsiteY345" fmla="*/ 23241 h 95440"/>
                <a:gd name="connsiteX346" fmla="*/ 9811 w 106584"/>
                <a:gd name="connsiteY346" fmla="*/ 23622 h 95440"/>
                <a:gd name="connsiteX347" fmla="*/ 9811 w 106584"/>
                <a:gd name="connsiteY347" fmla="*/ 24575 h 95440"/>
                <a:gd name="connsiteX348" fmla="*/ 10478 w 106584"/>
                <a:gd name="connsiteY348" fmla="*/ 24860 h 95440"/>
                <a:gd name="connsiteX349" fmla="*/ 10763 w 106584"/>
                <a:gd name="connsiteY349" fmla="*/ 24575 h 95440"/>
                <a:gd name="connsiteX350" fmla="*/ 11144 w 106584"/>
                <a:gd name="connsiteY350" fmla="*/ 23622 h 95440"/>
                <a:gd name="connsiteX351" fmla="*/ 11430 w 106584"/>
                <a:gd name="connsiteY351" fmla="*/ 22955 h 95440"/>
                <a:gd name="connsiteX352" fmla="*/ 11811 w 106584"/>
                <a:gd name="connsiteY352" fmla="*/ 23241 h 95440"/>
                <a:gd name="connsiteX353" fmla="*/ 12097 w 106584"/>
                <a:gd name="connsiteY353" fmla="*/ 22574 h 95440"/>
                <a:gd name="connsiteX354" fmla="*/ 12763 w 106584"/>
                <a:gd name="connsiteY354" fmla="*/ 22574 h 95440"/>
                <a:gd name="connsiteX355" fmla="*/ 13430 w 106584"/>
                <a:gd name="connsiteY355" fmla="*/ 22955 h 95440"/>
                <a:gd name="connsiteX356" fmla="*/ 14383 w 106584"/>
                <a:gd name="connsiteY356" fmla="*/ 23241 h 95440"/>
                <a:gd name="connsiteX357" fmla="*/ 14383 w 106584"/>
                <a:gd name="connsiteY357" fmla="*/ 22289 h 95440"/>
                <a:gd name="connsiteX358" fmla="*/ 15050 w 106584"/>
                <a:gd name="connsiteY358" fmla="*/ 22289 h 95440"/>
                <a:gd name="connsiteX359" fmla="*/ 15716 w 106584"/>
                <a:gd name="connsiteY359" fmla="*/ 21908 h 95440"/>
                <a:gd name="connsiteX360" fmla="*/ 15716 w 106584"/>
                <a:gd name="connsiteY360" fmla="*/ 22289 h 95440"/>
                <a:gd name="connsiteX361" fmla="*/ 16669 w 106584"/>
                <a:gd name="connsiteY361" fmla="*/ 22955 h 95440"/>
                <a:gd name="connsiteX362" fmla="*/ 22003 w 106584"/>
                <a:gd name="connsiteY362" fmla="*/ 22955 h 95440"/>
                <a:gd name="connsiteX363" fmla="*/ 23622 w 106584"/>
                <a:gd name="connsiteY363" fmla="*/ 21908 h 95440"/>
                <a:gd name="connsiteX364" fmla="*/ 23908 w 106584"/>
                <a:gd name="connsiteY364" fmla="*/ 21622 h 95440"/>
                <a:gd name="connsiteX365" fmla="*/ 23908 w 106584"/>
                <a:gd name="connsiteY365" fmla="*/ 21336 h 95440"/>
                <a:gd name="connsiteX366" fmla="*/ 24289 w 106584"/>
                <a:gd name="connsiteY366" fmla="*/ 20669 h 95440"/>
                <a:gd name="connsiteX367" fmla="*/ 25527 w 106584"/>
                <a:gd name="connsiteY367" fmla="*/ 19621 h 95440"/>
                <a:gd name="connsiteX368" fmla="*/ 26194 w 106584"/>
                <a:gd name="connsiteY368" fmla="*/ 19336 h 95440"/>
                <a:gd name="connsiteX369" fmla="*/ 27242 w 106584"/>
                <a:gd name="connsiteY369" fmla="*/ 19336 h 95440"/>
                <a:gd name="connsiteX370" fmla="*/ 28480 w 106584"/>
                <a:gd name="connsiteY370" fmla="*/ 18669 h 95440"/>
                <a:gd name="connsiteX371" fmla="*/ 28480 w 106584"/>
                <a:gd name="connsiteY371" fmla="*/ 18383 h 95440"/>
                <a:gd name="connsiteX372" fmla="*/ 28194 w 106584"/>
                <a:gd name="connsiteY372" fmla="*/ 17716 h 95440"/>
                <a:gd name="connsiteX373" fmla="*/ 27908 w 106584"/>
                <a:gd name="connsiteY373" fmla="*/ 17335 h 95440"/>
                <a:gd name="connsiteX374" fmla="*/ 27908 w 106584"/>
                <a:gd name="connsiteY374" fmla="*/ 16002 h 95440"/>
                <a:gd name="connsiteX375" fmla="*/ 27527 w 106584"/>
                <a:gd name="connsiteY375" fmla="*/ 15049 h 95440"/>
                <a:gd name="connsiteX376" fmla="*/ 27908 w 106584"/>
                <a:gd name="connsiteY376" fmla="*/ 14764 h 95440"/>
                <a:gd name="connsiteX377" fmla="*/ 28194 w 106584"/>
                <a:gd name="connsiteY377" fmla="*/ 13430 h 95440"/>
                <a:gd name="connsiteX378" fmla="*/ 27908 w 106584"/>
                <a:gd name="connsiteY378" fmla="*/ 12097 h 95440"/>
                <a:gd name="connsiteX379" fmla="*/ 27242 w 106584"/>
                <a:gd name="connsiteY379" fmla="*/ 10763 h 95440"/>
                <a:gd name="connsiteX380" fmla="*/ 27908 w 106584"/>
                <a:gd name="connsiteY380" fmla="*/ 9811 h 95440"/>
                <a:gd name="connsiteX381" fmla="*/ 27908 w 106584"/>
                <a:gd name="connsiteY381" fmla="*/ 9525 h 95440"/>
                <a:gd name="connsiteX382" fmla="*/ 29146 w 106584"/>
                <a:gd name="connsiteY382" fmla="*/ 7810 h 95440"/>
                <a:gd name="connsiteX383" fmla="*/ 29813 w 106584"/>
                <a:gd name="connsiteY383" fmla="*/ 7810 h 95440"/>
                <a:gd name="connsiteX384" fmla="*/ 30194 w 106584"/>
                <a:gd name="connsiteY384" fmla="*/ 8191 h 95440"/>
                <a:gd name="connsiteX385" fmla="*/ 30194 w 106584"/>
                <a:gd name="connsiteY385" fmla="*/ 8477 h 95440"/>
                <a:gd name="connsiteX386" fmla="*/ 31433 w 106584"/>
                <a:gd name="connsiteY386" fmla="*/ 8477 h 95440"/>
                <a:gd name="connsiteX387" fmla="*/ 32099 w 106584"/>
                <a:gd name="connsiteY387" fmla="*/ 8191 h 95440"/>
                <a:gd name="connsiteX388" fmla="*/ 32766 w 106584"/>
                <a:gd name="connsiteY388" fmla="*/ 7525 h 95440"/>
                <a:gd name="connsiteX389" fmla="*/ 34385 w 106584"/>
                <a:gd name="connsiteY389" fmla="*/ 7144 h 95440"/>
                <a:gd name="connsiteX390" fmla="*/ 36100 w 106584"/>
                <a:gd name="connsiteY390" fmla="*/ 6572 h 95440"/>
                <a:gd name="connsiteX391" fmla="*/ 36767 w 106584"/>
                <a:gd name="connsiteY391" fmla="*/ 6858 h 95440"/>
                <a:gd name="connsiteX392" fmla="*/ 37719 w 106584"/>
                <a:gd name="connsiteY392" fmla="*/ 6572 h 95440"/>
                <a:gd name="connsiteX393" fmla="*/ 38386 w 106584"/>
                <a:gd name="connsiteY393" fmla="*/ 7525 h 95440"/>
                <a:gd name="connsiteX394" fmla="*/ 38671 w 106584"/>
                <a:gd name="connsiteY394" fmla="*/ 8191 h 95440"/>
                <a:gd name="connsiteX395" fmla="*/ 39719 w 106584"/>
                <a:gd name="connsiteY395" fmla="*/ 8858 h 95440"/>
                <a:gd name="connsiteX396" fmla="*/ 40291 w 106584"/>
                <a:gd name="connsiteY396" fmla="*/ 9525 h 95440"/>
                <a:gd name="connsiteX397" fmla="*/ 41338 w 106584"/>
                <a:gd name="connsiteY397" fmla="*/ 9144 h 95440"/>
                <a:gd name="connsiteX398" fmla="*/ 42958 w 106584"/>
                <a:gd name="connsiteY398" fmla="*/ 9144 h 95440"/>
                <a:gd name="connsiteX399" fmla="*/ 43625 w 106584"/>
                <a:gd name="connsiteY399" fmla="*/ 9525 h 95440"/>
                <a:gd name="connsiteX400" fmla="*/ 44577 w 106584"/>
                <a:gd name="connsiteY400" fmla="*/ 9144 h 95440"/>
                <a:gd name="connsiteX401" fmla="*/ 44958 w 106584"/>
                <a:gd name="connsiteY401" fmla="*/ 8858 h 95440"/>
                <a:gd name="connsiteX402" fmla="*/ 44958 w 106584"/>
                <a:gd name="connsiteY402" fmla="*/ 6572 h 95440"/>
                <a:gd name="connsiteX403" fmla="*/ 45625 w 106584"/>
                <a:gd name="connsiteY403" fmla="*/ 6572 h 95440"/>
                <a:gd name="connsiteX404" fmla="*/ 45910 w 106584"/>
                <a:gd name="connsiteY404" fmla="*/ 6191 h 95440"/>
                <a:gd name="connsiteX405" fmla="*/ 45910 w 106584"/>
                <a:gd name="connsiteY405" fmla="*/ 6572 h 95440"/>
                <a:gd name="connsiteX406" fmla="*/ 46196 w 106584"/>
                <a:gd name="connsiteY406" fmla="*/ 6191 h 95440"/>
                <a:gd name="connsiteX407" fmla="*/ 46196 w 106584"/>
                <a:gd name="connsiteY407" fmla="*/ 4858 h 95440"/>
                <a:gd name="connsiteX408" fmla="*/ 46577 w 106584"/>
                <a:gd name="connsiteY408" fmla="*/ 4858 h 95440"/>
                <a:gd name="connsiteX409" fmla="*/ 47244 w 106584"/>
                <a:gd name="connsiteY409" fmla="*/ 4191 h 95440"/>
                <a:gd name="connsiteX410" fmla="*/ 47530 w 106584"/>
                <a:gd name="connsiteY410" fmla="*/ 4191 h 95440"/>
                <a:gd name="connsiteX411" fmla="*/ 47530 w 106584"/>
                <a:gd name="connsiteY411" fmla="*/ 3239 h 95440"/>
                <a:gd name="connsiteX412" fmla="*/ 48196 w 106584"/>
                <a:gd name="connsiteY412" fmla="*/ 2953 h 95440"/>
                <a:gd name="connsiteX413" fmla="*/ 48196 w 106584"/>
                <a:gd name="connsiteY413" fmla="*/ 2572 h 95440"/>
                <a:gd name="connsiteX414" fmla="*/ 47911 w 106584"/>
                <a:gd name="connsiteY414" fmla="*/ 1905 h 95440"/>
                <a:gd name="connsiteX415" fmla="*/ 47911 w 106584"/>
                <a:gd name="connsiteY415" fmla="*/ 1238 h 95440"/>
                <a:gd name="connsiteX416" fmla="*/ 49149 w 106584"/>
                <a:gd name="connsiteY416" fmla="*/ 667 h 95440"/>
                <a:gd name="connsiteX417" fmla="*/ 50863 w 106584"/>
                <a:gd name="connsiteY417" fmla="*/ 286 h 95440"/>
                <a:gd name="connsiteX418" fmla="*/ 51149 w 106584"/>
                <a:gd name="connsiteY418" fmla="*/ 286 h 95440"/>
                <a:gd name="connsiteX419" fmla="*/ 51530 w 106584"/>
                <a:gd name="connsiteY419" fmla="*/ 667 h 95440"/>
                <a:gd name="connsiteX420" fmla="*/ 51816 w 106584"/>
                <a:gd name="connsiteY420" fmla="*/ 0 h 95440"/>
                <a:gd name="connsiteX421" fmla="*/ 52102 w 106584"/>
                <a:gd name="connsiteY421" fmla="*/ 286 h 95440"/>
                <a:gd name="connsiteX422" fmla="*/ 54102 w 106584"/>
                <a:gd name="connsiteY422" fmla="*/ 1238 h 95440"/>
                <a:gd name="connsiteX423" fmla="*/ 53816 w 106584"/>
                <a:gd name="connsiteY423" fmla="*/ 1619 h 95440"/>
                <a:gd name="connsiteX424" fmla="*/ 53816 w 106584"/>
                <a:gd name="connsiteY424" fmla="*/ 2286 h 95440"/>
                <a:gd name="connsiteX425" fmla="*/ 53435 w 106584"/>
                <a:gd name="connsiteY425" fmla="*/ 3620 h 95440"/>
                <a:gd name="connsiteX426" fmla="*/ 53435 w 106584"/>
                <a:gd name="connsiteY426" fmla="*/ 3905 h 95440"/>
                <a:gd name="connsiteX427" fmla="*/ 54483 w 106584"/>
                <a:gd name="connsiteY427" fmla="*/ 3905 h 95440"/>
                <a:gd name="connsiteX428" fmla="*/ 54769 w 106584"/>
                <a:gd name="connsiteY428" fmla="*/ 4191 h 95440"/>
                <a:gd name="connsiteX429" fmla="*/ 54769 w 106584"/>
                <a:gd name="connsiteY429" fmla="*/ 4858 h 95440"/>
                <a:gd name="connsiteX430" fmla="*/ 54102 w 106584"/>
                <a:gd name="connsiteY430" fmla="*/ 5524 h 95440"/>
                <a:gd name="connsiteX431" fmla="*/ 53816 w 106584"/>
                <a:gd name="connsiteY431" fmla="*/ 5524 h 95440"/>
                <a:gd name="connsiteX432" fmla="*/ 53816 w 106584"/>
                <a:gd name="connsiteY432" fmla="*/ 6572 h 95440"/>
                <a:gd name="connsiteX433" fmla="*/ 53435 w 106584"/>
                <a:gd name="connsiteY433" fmla="*/ 6858 h 95440"/>
                <a:gd name="connsiteX434" fmla="*/ 53150 w 106584"/>
                <a:gd name="connsiteY434" fmla="*/ 7525 h 95440"/>
                <a:gd name="connsiteX435" fmla="*/ 53435 w 106584"/>
                <a:gd name="connsiteY435" fmla="*/ 7525 h 95440"/>
                <a:gd name="connsiteX436" fmla="*/ 53816 w 106584"/>
                <a:gd name="connsiteY436" fmla="*/ 8191 h 95440"/>
                <a:gd name="connsiteX437" fmla="*/ 53435 w 106584"/>
                <a:gd name="connsiteY437" fmla="*/ 8858 h 95440"/>
                <a:gd name="connsiteX438" fmla="*/ 54102 w 106584"/>
                <a:gd name="connsiteY438" fmla="*/ 9525 h 95440"/>
                <a:gd name="connsiteX439" fmla="*/ 56102 w 106584"/>
                <a:gd name="connsiteY439" fmla="*/ 9144 h 95440"/>
                <a:gd name="connsiteX440" fmla="*/ 56769 w 106584"/>
                <a:gd name="connsiteY440" fmla="*/ 9144 h 95440"/>
                <a:gd name="connsiteX441" fmla="*/ 59055 w 106584"/>
                <a:gd name="connsiteY441" fmla="*/ 8191 h 95440"/>
                <a:gd name="connsiteX442" fmla="*/ 59722 w 106584"/>
                <a:gd name="connsiteY442" fmla="*/ 8191 h 95440"/>
                <a:gd name="connsiteX443" fmla="*/ 60008 w 106584"/>
                <a:gd name="connsiteY443" fmla="*/ 8858 h 95440"/>
                <a:gd name="connsiteX444" fmla="*/ 60388 w 106584"/>
                <a:gd name="connsiteY444" fmla="*/ 9144 h 95440"/>
                <a:gd name="connsiteX445" fmla="*/ 60960 w 106584"/>
                <a:gd name="connsiteY445" fmla="*/ 9144 h 95440"/>
                <a:gd name="connsiteX446" fmla="*/ 61627 w 106584"/>
                <a:gd name="connsiteY446" fmla="*/ 8858 h 95440"/>
                <a:gd name="connsiteX447" fmla="*/ 62008 w 106584"/>
                <a:gd name="connsiteY447" fmla="*/ 9811 h 95440"/>
                <a:gd name="connsiteX448" fmla="*/ 61627 w 106584"/>
                <a:gd name="connsiteY448" fmla="*/ 10477 h 95440"/>
                <a:gd name="connsiteX449" fmla="*/ 62960 w 106584"/>
                <a:gd name="connsiteY449" fmla="*/ 10763 h 95440"/>
                <a:gd name="connsiteX450" fmla="*/ 64960 w 106584"/>
                <a:gd name="connsiteY450" fmla="*/ 10763 h 95440"/>
                <a:gd name="connsiteX451" fmla="*/ 65627 w 106584"/>
                <a:gd name="connsiteY451" fmla="*/ 11144 h 95440"/>
                <a:gd name="connsiteX452" fmla="*/ 66294 w 106584"/>
                <a:gd name="connsiteY452" fmla="*/ 12478 h 95440"/>
                <a:gd name="connsiteX453" fmla="*/ 68866 w 106584"/>
                <a:gd name="connsiteY453" fmla="*/ 13049 h 95440"/>
                <a:gd name="connsiteX454" fmla="*/ 69818 w 106584"/>
                <a:gd name="connsiteY454" fmla="*/ 13049 h 95440"/>
                <a:gd name="connsiteX455" fmla="*/ 70485 w 106584"/>
                <a:gd name="connsiteY455" fmla="*/ 12478 h 95440"/>
                <a:gd name="connsiteX456" fmla="*/ 72200 w 106584"/>
                <a:gd name="connsiteY456" fmla="*/ 12764 h 95440"/>
                <a:gd name="connsiteX457" fmla="*/ 75438 w 106584"/>
                <a:gd name="connsiteY457" fmla="*/ 11430 h 95440"/>
                <a:gd name="connsiteX458" fmla="*/ 75724 w 106584"/>
                <a:gd name="connsiteY458" fmla="*/ 11144 h 95440"/>
                <a:gd name="connsiteX459" fmla="*/ 77057 w 106584"/>
                <a:gd name="connsiteY459" fmla="*/ 11144 h 95440"/>
                <a:gd name="connsiteX460" fmla="*/ 77438 w 106584"/>
                <a:gd name="connsiteY460" fmla="*/ 10477 h 95440"/>
                <a:gd name="connsiteX461" fmla="*/ 79058 w 106584"/>
                <a:gd name="connsiteY461" fmla="*/ 10477 h 95440"/>
                <a:gd name="connsiteX462" fmla="*/ 79343 w 106584"/>
                <a:gd name="connsiteY462" fmla="*/ 11144 h 95440"/>
                <a:gd name="connsiteX463" fmla="*/ 82296 w 106584"/>
                <a:gd name="connsiteY463" fmla="*/ 11144 h 95440"/>
                <a:gd name="connsiteX464" fmla="*/ 81343 w 106584"/>
                <a:gd name="connsiteY464" fmla="*/ 13430 h 95440"/>
                <a:gd name="connsiteX465" fmla="*/ 80010 w 106584"/>
                <a:gd name="connsiteY465" fmla="*/ 14097 h 95440"/>
                <a:gd name="connsiteX466" fmla="*/ 78105 w 106584"/>
                <a:gd name="connsiteY466" fmla="*/ 16002 h 95440"/>
                <a:gd name="connsiteX467" fmla="*/ 78676 w 106584"/>
                <a:gd name="connsiteY467" fmla="*/ 16669 h 95440"/>
                <a:gd name="connsiteX468" fmla="*/ 78391 w 106584"/>
                <a:gd name="connsiteY468" fmla="*/ 17050 h 95440"/>
                <a:gd name="connsiteX469" fmla="*/ 77438 w 106584"/>
                <a:gd name="connsiteY469" fmla="*/ 16669 h 95440"/>
                <a:gd name="connsiteX470" fmla="*/ 77057 w 106584"/>
                <a:gd name="connsiteY470" fmla="*/ 17050 h 95440"/>
                <a:gd name="connsiteX471" fmla="*/ 76105 w 106584"/>
                <a:gd name="connsiteY471" fmla="*/ 17050 h 95440"/>
                <a:gd name="connsiteX472" fmla="*/ 75152 w 106584"/>
                <a:gd name="connsiteY472" fmla="*/ 17716 h 95440"/>
                <a:gd name="connsiteX473" fmla="*/ 75152 w 106584"/>
                <a:gd name="connsiteY473" fmla="*/ 19336 h 95440"/>
                <a:gd name="connsiteX474" fmla="*/ 75724 w 106584"/>
                <a:gd name="connsiteY474" fmla="*/ 20669 h 95440"/>
                <a:gd name="connsiteX475" fmla="*/ 75438 w 106584"/>
                <a:gd name="connsiteY475" fmla="*/ 21336 h 95440"/>
                <a:gd name="connsiteX476" fmla="*/ 75438 w 106584"/>
                <a:gd name="connsiteY476" fmla="*/ 21908 h 95440"/>
                <a:gd name="connsiteX477" fmla="*/ 76391 w 106584"/>
                <a:gd name="connsiteY477" fmla="*/ 22955 h 95440"/>
                <a:gd name="connsiteX478" fmla="*/ 76105 w 106584"/>
                <a:gd name="connsiteY478" fmla="*/ 24860 h 95440"/>
                <a:gd name="connsiteX479" fmla="*/ 75724 w 106584"/>
                <a:gd name="connsiteY479" fmla="*/ 25527 h 95440"/>
                <a:gd name="connsiteX480" fmla="*/ 75724 w 106584"/>
                <a:gd name="connsiteY480" fmla="*/ 27813 h 95440"/>
                <a:gd name="connsiteX481" fmla="*/ 75152 w 106584"/>
                <a:gd name="connsiteY481" fmla="*/ 27813 h 95440"/>
                <a:gd name="connsiteX482" fmla="*/ 74485 w 106584"/>
                <a:gd name="connsiteY482" fmla="*/ 28861 h 95440"/>
                <a:gd name="connsiteX483" fmla="*/ 73438 w 106584"/>
                <a:gd name="connsiteY483" fmla="*/ 29146 h 95440"/>
                <a:gd name="connsiteX484" fmla="*/ 72771 w 106584"/>
                <a:gd name="connsiteY484" fmla="*/ 29527 h 95440"/>
                <a:gd name="connsiteX485" fmla="*/ 73438 w 106584"/>
                <a:gd name="connsiteY485" fmla="*/ 30766 h 95440"/>
                <a:gd name="connsiteX486" fmla="*/ 73152 w 106584"/>
                <a:gd name="connsiteY486" fmla="*/ 31433 h 95440"/>
                <a:gd name="connsiteX487" fmla="*/ 73152 w 106584"/>
                <a:gd name="connsiteY487" fmla="*/ 31814 h 95440"/>
                <a:gd name="connsiteX488" fmla="*/ 73438 w 106584"/>
                <a:gd name="connsiteY488" fmla="*/ 32099 h 95440"/>
                <a:gd name="connsiteX489" fmla="*/ 73819 w 106584"/>
                <a:gd name="connsiteY489" fmla="*/ 31433 h 95440"/>
                <a:gd name="connsiteX490" fmla="*/ 74771 w 106584"/>
                <a:gd name="connsiteY490" fmla="*/ 31433 h 95440"/>
                <a:gd name="connsiteX491" fmla="*/ 75152 w 106584"/>
                <a:gd name="connsiteY491" fmla="*/ 31147 h 95440"/>
                <a:gd name="connsiteX492" fmla="*/ 76105 w 106584"/>
                <a:gd name="connsiteY492" fmla="*/ 31147 h 95440"/>
                <a:gd name="connsiteX493" fmla="*/ 76391 w 106584"/>
                <a:gd name="connsiteY493" fmla="*/ 30766 h 95440"/>
                <a:gd name="connsiteX494" fmla="*/ 76771 w 106584"/>
                <a:gd name="connsiteY494" fmla="*/ 31147 h 95440"/>
                <a:gd name="connsiteX495" fmla="*/ 77438 w 106584"/>
                <a:gd name="connsiteY495" fmla="*/ 31147 h 95440"/>
                <a:gd name="connsiteX496" fmla="*/ 77724 w 106584"/>
                <a:gd name="connsiteY496" fmla="*/ 31433 h 95440"/>
                <a:gd name="connsiteX497" fmla="*/ 78105 w 106584"/>
                <a:gd name="connsiteY497" fmla="*/ 31147 h 95440"/>
                <a:gd name="connsiteX498" fmla="*/ 78105 w 106584"/>
                <a:gd name="connsiteY498" fmla="*/ 30480 h 95440"/>
                <a:gd name="connsiteX499" fmla="*/ 79058 w 106584"/>
                <a:gd name="connsiteY499" fmla="*/ 30766 h 95440"/>
                <a:gd name="connsiteX500" fmla="*/ 81058 w 106584"/>
                <a:gd name="connsiteY500" fmla="*/ 30480 h 95440"/>
                <a:gd name="connsiteX501" fmla="*/ 81058 w 106584"/>
                <a:gd name="connsiteY501" fmla="*/ 31814 h 95440"/>
                <a:gd name="connsiteX502" fmla="*/ 81343 w 106584"/>
                <a:gd name="connsiteY502" fmla="*/ 32480 h 95440"/>
                <a:gd name="connsiteX503" fmla="*/ 82010 w 106584"/>
                <a:gd name="connsiteY503" fmla="*/ 33147 h 95440"/>
                <a:gd name="connsiteX504" fmla="*/ 82010 w 106584"/>
                <a:gd name="connsiteY504" fmla="*/ 33719 h 95440"/>
                <a:gd name="connsiteX505" fmla="*/ 82963 w 106584"/>
                <a:gd name="connsiteY505" fmla="*/ 34385 h 95440"/>
                <a:gd name="connsiteX506" fmla="*/ 83629 w 106584"/>
                <a:gd name="connsiteY506" fmla="*/ 35052 h 95440"/>
                <a:gd name="connsiteX507" fmla="*/ 83629 w 106584"/>
                <a:gd name="connsiteY507" fmla="*/ 35719 h 95440"/>
                <a:gd name="connsiteX508" fmla="*/ 84010 w 106584"/>
                <a:gd name="connsiteY508" fmla="*/ 35433 h 95440"/>
                <a:gd name="connsiteX509" fmla="*/ 84296 w 106584"/>
                <a:gd name="connsiteY509" fmla="*/ 35433 h 95440"/>
                <a:gd name="connsiteX510" fmla="*/ 85630 w 106584"/>
                <a:gd name="connsiteY510" fmla="*/ 34766 h 95440"/>
                <a:gd name="connsiteX511" fmla="*/ 85630 w 106584"/>
                <a:gd name="connsiteY511" fmla="*/ 35052 h 95440"/>
                <a:gd name="connsiteX512" fmla="*/ 86582 w 106584"/>
                <a:gd name="connsiteY512" fmla="*/ 34766 h 95440"/>
                <a:gd name="connsiteX513" fmla="*/ 86582 w 106584"/>
                <a:gd name="connsiteY513" fmla="*/ 35052 h 95440"/>
                <a:gd name="connsiteX514" fmla="*/ 87916 w 106584"/>
                <a:gd name="connsiteY514" fmla="*/ 35052 h 95440"/>
                <a:gd name="connsiteX515" fmla="*/ 87916 w 106584"/>
                <a:gd name="connsiteY515" fmla="*/ 34766 h 95440"/>
                <a:gd name="connsiteX516" fmla="*/ 88201 w 106584"/>
                <a:gd name="connsiteY516" fmla="*/ 35052 h 95440"/>
                <a:gd name="connsiteX517" fmla="*/ 88201 w 106584"/>
                <a:gd name="connsiteY517" fmla="*/ 36100 h 95440"/>
                <a:gd name="connsiteX518" fmla="*/ 89249 w 106584"/>
                <a:gd name="connsiteY518" fmla="*/ 36385 h 95440"/>
                <a:gd name="connsiteX519" fmla="*/ 89916 w 106584"/>
                <a:gd name="connsiteY519" fmla="*/ 36100 h 95440"/>
                <a:gd name="connsiteX520" fmla="*/ 90488 w 106584"/>
                <a:gd name="connsiteY520" fmla="*/ 36385 h 95440"/>
                <a:gd name="connsiteX521" fmla="*/ 90488 w 106584"/>
                <a:gd name="connsiteY521" fmla="*/ 36100 h 95440"/>
                <a:gd name="connsiteX522" fmla="*/ 90868 w 106584"/>
                <a:gd name="connsiteY522" fmla="*/ 35719 h 95440"/>
                <a:gd name="connsiteX523" fmla="*/ 90868 w 106584"/>
                <a:gd name="connsiteY523" fmla="*/ 35433 h 95440"/>
                <a:gd name="connsiteX524" fmla="*/ 91154 w 106584"/>
                <a:gd name="connsiteY524" fmla="*/ 36100 h 95440"/>
                <a:gd name="connsiteX525" fmla="*/ 91821 w 106584"/>
                <a:gd name="connsiteY525" fmla="*/ 36385 h 95440"/>
                <a:gd name="connsiteX526" fmla="*/ 92202 w 106584"/>
                <a:gd name="connsiteY526" fmla="*/ 36671 h 95440"/>
                <a:gd name="connsiteX527" fmla="*/ 92202 w 106584"/>
                <a:gd name="connsiteY527" fmla="*/ 36671 h 9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</a:cxnLst>
              <a:rect l="l" t="t" r="r" b="b"/>
              <a:pathLst>
                <a:path w="106584" h="95440">
                  <a:moveTo>
                    <a:pt x="92202" y="36671"/>
                  </a:moveTo>
                  <a:lnTo>
                    <a:pt x="93154" y="37052"/>
                  </a:lnTo>
                  <a:lnTo>
                    <a:pt x="93154" y="37719"/>
                  </a:lnTo>
                  <a:lnTo>
                    <a:pt x="92488" y="38671"/>
                  </a:lnTo>
                  <a:lnTo>
                    <a:pt x="92869" y="40005"/>
                  </a:lnTo>
                  <a:lnTo>
                    <a:pt x="93821" y="41339"/>
                  </a:lnTo>
                  <a:lnTo>
                    <a:pt x="95441" y="42577"/>
                  </a:lnTo>
                  <a:lnTo>
                    <a:pt x="95821" y="43244"/>
                  </a:lnTo>
                  <a:lnTo>
                    <a:pt x="94774" y="43910"/>
                  </a:lnTo>
                  <a:lnTo>
                    <a:pt x="94488" y="44291"/>
                  </a:lnTo>
                  <a:lnTo>
                    <a:pt x="94488" y="44958"/>
                  </a:lnTo>
                  <a:lnTo>
                    <a:pt x="93154" y="45529"/>
                  </a:lnTo>
                  <a:lnTo>
                    <a:pt x="92869" y="46196"/>
                  </a:lnTo>
                  <a:lnTo>
                    <a:pt x="91821" y="46863"/>
                  </a:lnTo>
                  <a:lnTo>
                    <a:pt x="92488" y="47244"/>
                  </a:lnTo>
                  <a:lnTo>
                    <a:pt x="92869" y="47530"/>
                  </a:lnTo>
                  <a:lnTo>
                    <a:pt x="93440" y="47530"/>
                  </a:lnTo>
                  <a:lnTo>
                    <a:pt x="94107" y="48482"/>
                  </a:lnTo>
                  <a:lnTo>
                    <a:pt x="95155" y="48196"/>
                  </a:lnTo>
                  <a:lnTo>
                    <a:pt x="95441" y="48196"/>
                  </a:lnTo>
                  <a:lnTo>
                    <a:pt x="96107" y="48863"/>
                  </a:lnTo>
                  <a:lnTo>
                    <a:pt x="97060" y="50197"/>
                  </a:lnTo>
                  <a:lnTo>
                    <a:pt x="98108" y="50483"/>
                  </a:lnTo>
                  <a:lnTo>
                    <a:pt x="99060" y="51149"/>
                  </a:lnTo>
                  <a:lnTo>
                    <a:pt x="97726" y="51435"/>
                  </a:lnTo>
                  <a:lnTo>
                    <a:pt x="97060" y="52769"/>
                  </a:lnTo>
                  <a:lnTo>
                    <a:pt x="97441" y="53816"/>
                  </a:lnTo>
                  <a:lnTo>
                    <a:pt x="96107" y="55054"/>
                  </a:lnTo>
                  <a:lnTo>
                    <a:pt x="95441" y="55435"/>
                  </a:lnTo>
                  <a:lnTo>
                    <a:pt x="95155" y="55054"/>
                  </a:lnTo>
                  <a:lnTo>
                    <a:pt x="94488" y="55054"/>
                  </a:lnTo>
                  <a:lnTo>
                    <a:pt x="94488" y="55435"/>
                  </a:lnTo>
                  <a:lnTo>
                    <a:pt x="94774" y="56102"/>
                  </a:lnTo>
                  <a:lnTo>
                    <a:pt x="95821" y="56769"/>
                  </a:lnTo>
                  <a:lnTo>
                    <a:pt x="96393" y="57055"/>
                  </a:lnTo>
                  <a:lnTo>
                    <a:pt x="97726" y="58007"/>
                  </a:lnTo>
                  <a:lnTo>
                    <a:pt x="100013" y="58007"/>
                  </a:lnTo>
                  <a:lnTo>
                    <a:pt x="100393" y="58388"/>
                  </a:lnTo>
                  <a:lnTo>
                    <a:pt x="101060" y="58388"/>
                  </a:lnTo>
                  <a:lnTo>
                    <a:pt x="101727" y="58007"/>
                  </a:lnTo>
                  <a:lnTo>
                    <a:pt x="102965" y="57721"/>
                  </a:lnTo>
                  <a:lnTo>
                    <a:pt x="104013" y="60293"/>
                  </a:lnTo>
                  <a:lnTo>
                    <a:pt x="104013" y="61627"/>
                  </a:lnTo>
                  <a:lnTo>
                    <a:pt x="105346" y="64294"/>
                  </a:lnTo>
                  <a:lnTo>
                    <a:pt x="105346" y="65913"/>
                  </a:lnTo>
                  <a:lnTo>
                    <a:pt x="106299" y="67913"/>
                  </a:lnTo>
                  <a:lnTo>
                    <a:pt x="106585" y="67913"/>
                  </a:lnTo>
                  <a:lnTo>
                    <a:pt x="105632" y="68580"/>
                  </a:lnTo>
                  <a:lnTo>
                    <a:pt x="106299" y="70485"/>
                  </a:lnTo>
                  <a:lnTo>
                    <a:pt x="106585" y="70866"/>
                  </a:lnTo>
                  <a:lnTo>
                    <a:pt x="106585" y="72200"/>
                  </a:lnTo>
                  <a:lnTo>
                    <a:pt x="105918" y="73152"/>
                  </a:lnTo>
                  <a:lnTo>
                    <a:pt x="105918" y="74486"/>
                  </a:lnTo>
                  <a:lnTo>
                    <a:pt x="105346" y="75152"/>
                  </a:lnTo>
                  <a:lnTo>
                    <a:pt x="104966" y="75152"/>
                  </a:lnTo>
                  <a:lnTo>
                    <a:pt x="104966" y="75724"/>
                  </a:lnTo>
                  <a:lnTo>
                    <a:pt x="105346" y="76391"/>
                  </a:lnTo>
                  <a:lnTo>
                    <a:pt x="105346" y="77724"/>
                  </a:lnTo>
                  <a:lnTo>
                    <a:pt x="104966" y="78105"/>
                  </a:lnTo>
                  <a:lnTo>
                    <a:pt x="105346" y="78677"/>
                  </a:lnTo>
                  <a:lnTo>
                    <a:pt x="105346" y="79724"/>
                  </a:lnTo>
                  <a:lnTo>
                    <a:pt x="104013" y="80010"/>
                  </a:lnTo>
                  <a:lnTo>
                    <a:pt x="102965" y="80010"/>
                  </a:lnTo>
                  <a:lnTo>
                    <a:pt x="102013" y="80391"/>
                  </a:lnTo>
                  <a:lnTo>
                    <a:pt x="101060" y="81629"/>
                  </a:lnTo>
                  <a:lnTo>
                    <a:pt x="99060" y="82677"/>
                  </a:lnTo>
                  <a:lnTo>
                    <a:pt x="99727" y="82677"/>
                  </a:lnTo>
                  <a:lnTo>
                    <a:pt x="100013" y="84582"/>
                  </a:lnTo>
                  <a:lnTo>
                    <a:pt x="99060" y="85249"/>
                  </a:lnTo>
                  <a:lnTo>
                    <a:pt x="99060" y="85916"/>
                  </a:lnTo>
                  <a:lnTo>
                    <a:pt x="99346" y="85916"/>
                  </a:lnTo>
                  <a:lnTo>
                    <a:pt x="99346" y="86296"/>
                  </a:lnTo>
                  <a:lnTo>
                    <a:pt x="99727" y="86582"/>
                  </a:lnTo>
                  <a:lnTo>
                    <a:pt x="99060" y="86963"/>
                  </a:lnTo>
                  <a:lnTo>
                    <a:pt x="98393" y="86582"/>
                  </a:lnTo>
                  <a:lnTo>
                    <a:pt x="98108" y="86582"/>
                  </a:lnTo>
                  <a:lnTo>
                    <a:pt x="97441" y="86296"/>
                  </a:lnTo>
                  <a:lnTo>
                    <a:pt x="97060" y="86296"/>
                  </a:lnTo>
                  <a:lnTo>
                    <a:pt x="96393" y="86963"/>
                  </a:lnTo>
                  <a:lnTo>
                    <a:pt x="95821" y="87249"/>
                  </a:lnTo>
                  <a:lnTo>
                    <a:pt x="94774" y="87535"/>
                  </a:lnTo>
                  <a:lnTo>
                    <a:pt x="94107" y="86963"/>
                  </a:lnTo>
                  <a:lnTo>
                    <a:pt x="94107" y="85916"/>
                  </a:lnTo>
                  <a:lnTo>
                    <a:pt x="92869" y="85916"/>
                  </a:lnTo>
                  <a:lnTo>
                    <a:pt x="91821" y="85630"/>
                  </a:lnTo>
                  <a:lnTo>
                    <a:pt x="90488" y="86963"/>
                  </a:lnTo>
                  <a:lnTo>
                    <a:pt x="89249" y="86963"/>
                  </a:lnTo>
                  <a:lnTo>
                    <a:pt x="87916" y="86296"/>
                  </a:lnTo>
                  <a:lnTo>
                    <a:pt x="86582" y="86582"/>
                  </a:lnTo>
                  <a:lnTo>
                    <a:pt x="85916" y="85630"/>
                  </a:lnTo>
                  <a:lnTo>
                    <a:pt x="85916" y="86963"/>
                  </a:lnTo>
                  <a:lnTo>
                    <a:pt x="85249" y="87535"/>
                  </a:lnTo>
                  <a:lnTo>
                    <a:pt x="84963" y="87535"/>
                  </a:lnTo>
                  <a:lnTo>
                    <a:pt x="84582" y="86963"/>
                  </a:lnTo>
                  <a:lnTo>
                    <a:pt x="84963" y="85630"/>
                  </a:lnTo>
                  <a:lnTo>
                    <a:pt x="82010" y="85249"/>
                  </a:lnTo>
                  <a:lnTo>
                    <a:pt x="79343" y="85916"/>
                  </a:lnTo>
                  <a:lnTo>
                    <a:pt x="78391" y="85630"/>
                  </a:lnTo>
                  <a:lnTo>
                    <a:pt x="77724" y="85249"/>
                  </a:lnTo>
                  <a:lnTo>
                    <a:pt x="77057" y="85249"/>
                  </a:lnTo>
                  <a:lnTo>
                    <a:pt x="74771" y="84963"/>
                  </a:lnTo>
                  <a:lnTo>
                    <a:pt x="74485" y="84963"/>
                  </a:lnTo>
                  <a:lnTo>
                    <a:pt x="73438" y="84011"/>
                  </a:lnTo>
                  <a:lnTo>
                    <a:pt x="73152" y="83344"/>
                  </a:lnTo>
                  <a:lnTo>
                    <a:pt x="73152" y="82677"/>
                  </a:lnTo>
                  <a:lnTo>
                    <a:pt x="72771" y="81629"/>
                  </a:lnTo>
                  <a:lnTo>
                    <a:pt x="72200" y="80677"/>
                  </a:lnTo>
                  <a:lnTo>
                    <a:pt x="71818" y="81058"/>
                  </a:lnTo>
                  <a:lnTo>
                    <a:pt x="71152" y="81058"/>
                  </a:lnTo>
                  <a:lnTo>
                    <a:pt x="70866" y="80677"/>
                  </a:lnTo>
                  <a:lnTo>
                    <a:pt x="69818" y="81058"/>
                  </a:lnTo>
                  <a:lnTo>
                    <a:pt x="68866" y="80010"/>
                  </a:lnTo>
                  <a:lnTo>
                    <a:pt x="68580" y="79343"/>
                  </a:lnTo>
                  <a:lnTo>
                    <a:pt x="68866" y="78677"/>
                  </a:lnTo>
                  <a:lnTo>
                    <a:pt x="69247" y="77724"/>
                  </a:lnTo>
                  <a:lnTo>
                    <a:pt x="69818" y="77438"/>
                  </a:lnTo>
                  <a:lnTo>
                    <a:pt x="68866" y="76391"/>
                  </a:lnTo>
                  <a:lnTo>
                    <a:pt x="68199" y="77724"/>
                  </a:lnTo>
                  <a:lnTo>
                    <a:pt x="67532" y="77724"/>
                  </a:lnTo>
                  <a:lnTo>
                    <a:pt x="65913" y="78391"/>
                  </a:lnTo>
                  <a:lnTo>
                    <a:pt x="65627" y="78105"/>
                  </a:lnTo>
                  <a:lnTo>
                    <a:pt x="65246" y="76771"/>
                  </a:lnTo>
                  <a:lnTo>
                    <a:pt x="64960" y="76391"/>
                  </a:lnTo>
                  <a:lnTo>
                    <a:pt x="62960" y="78391"/>
                  </a:lnTo>
                  <a:lnTo>
                    <a:pt x="63341" y="78391"/>
                  </a:lnTo>
                  <a:lnTo>
                    <a:pt x="63341" y="78677"/>
                  </a:lnTo>
                  <a:lnTo>
                    <a:pt x="63913" y="80391"/>
                  </a:lnTo>
                  <a:lnTo>
                    <a:pt x="63913" y="82010"/>
                  </a:lnTo>
                  <a:lnTo>
                    <a:pt x="63627" y="82296"/>
                  </a:lnTo>
                  <a:lnTo>
                    <a:pt x="63341" y="82963"/>
                  </a:lnTo>
                  <a:lnTo>
                    <a:pt x="63341" y="83630"/>
                  </a:lnTo>
                  <a:lnTo>
                    <a:pt x="63627" y="84011"/>
                  </a:lnTo>
                  <a:lnTo>
                    <a:pt x="63341" y="84582"/>
                  </a:lnTo>
                  <a:lnTo>
                    <a:pt x="63341" y="85630"/>
                  </a:lnTo>
                  <a:lnTo>
                    <a:pt x="62675" y="86296"/>
                  </a:lnTo>
                  <a:lnTo>
                    <a:pt x="62008" y="86582"/>
                  </a:lnTo>
                  <a:lnTo>
                    <a:pt x="61341" y="85916"/>
                  </a:lnTo>
                  <a:lnTo>
                    <a:pt x="60674" y="86296"/>
                  </a:lnTo>
                  <a:lnTo>
                    <a:pt x="60008" y="86296"/>
                  </a:lnTo>
                  <a:lnTo>
                    <a:pt x="59722" y="86582"/>
                  </a:lnTo>
                  <a:lnTo>
                    <a:pt x="59055" y="86296"/>
                  </a:lnTo>
                  <a:lnTo>
                    <a:pt x="58674" y="86296"/>
                  </a:lnTo>
                  <a:lnTo>
                    <a:pt x="58007" y="87249"/>
                  </a:lnTo>
                  <a:lnTo>
                    <a:pt x="55721" y="86296"/>
                  </a:lnTo>
                  <a:lnTo>
                    <a:pt x="54769" y="86296"/>
                  </a:lnTo>
                  <a:lnTo>
                    <a:pt x="52102" y="85916"/>
                  </a:lnTo>
                  <a:lnTo>
                    <a:pt x="51149" y="86296"/>
                  </a:lnTo>
                  <a:lnTo>
                    <a:pt x="49530" y="86296"/>
                  </a:lnTo>
                  <a:lnTo>
                    <a:pt x="47244" y="86963"/>
                  </a:lnTo>
                  <a:lnTo>
                    <a:pt x="46196" y="87249"/>
                  </a:lnTo>
                  <a:lnTo>
                    <a:pt x="46577" y="88868"/>
                  </a:lnTo>
                  <a:lnTo>
                    <a:pt x="47244" y="89535"/>
                  </a:lnTo>
                  <a:lnTo>
                    <a:pt x="47244" y="90488"/>
                  </a:lnTo>
                  <a:lnTo>
                    <a:pt x="47530" y="90868"/>
                  </a:lnTo>
                  <a:lnTo>
                    <a:pt x="47530" y="91154"/>
                  </a:lnTo>
                  <a:lnTo>
                    <a:pt x="46863" y="91821"/>
                  </a:lnTo>
                  <a:lnTo>
                    <a:pt x="46863" y="92202"/>
                  </a:lnTo>
                  <a:lnTo>
                    <a:pt x="46577" y="92869"/>
                  </a:lnTo>
                  <a:lnTo>
                    <a:pt x="46196" y="93155"/>
                  </a:lnTo>
                  <a:lnTo>
                    <a:pt x="44291" y="94107"/>
                  </a:lnTo>
                  <a:lnTo>
                    <a:pt x="44291" y="93155"/>
                  </a:lnTo>
                  <a:lnTo>
                    <a:pt x="43243" y="93155"/>
                  </a:lnTo>
                  <a:lnTo>
                    <a:pt x="43243" y="93440"/>
                  </a:lnTo>
                  <a:lnTo>
                    <a:pt x="42672" y="93440"/>
                  </a:lnTo>
                  <a:lnTo>
                    <a:pt x="40958" y="92869"/>
                  </a:lnTo>
                  <a:lnTo>
                    <a:pt x="40291" y="90868"/>
                  </a:lnTo>
                  <a:lnTo>
                    <a:pt x="39338" y="90488"/>
                  </a:lnTo>
                  <a:lnTo>
                    <a:pt x="38005" y="90488"/>
                  </a:lnTo>
                  <a:lnTo>
                    <a:pt x="37052" y="89535"/>
                  </a:lnTo>
                  <a:lnTo>
                    <a:pt x="36767" y="89535"/>
                  </a:lnTo>
                  <a:lnTo>
                    <a:pt x="36767" y="89916"/>
                  </a:lnTo>
                  <a:lnTo>
                    <a:pt x="37052" y="90488"/>
                  </a:lnTo>
                  <a:lnTo>
                    <a:pt x="37052" y="91154"/>
                  </a:lnTo>
                  <a:lnTo>
                    <a:pt x="36385" y="91821"/>
                  </a:lnTo>
                  <a:lnTo>
                    <a:pt x="38386" y="92202"/>
                  </a:lnTo>
                  <a:lnTo>
                    <a:pt x="38671" y="92488"/>
                  </a:lnTo>
                  <a:lnTo>
                    <a:pt x="39053" y="93155"/>
                  </a:lnTo>
                  <a:lnTo>
                    <a:pt x="39719" y="93155"/>
                  </a:lnTo>
                  <a:lnTo>
                    <a:pt x="40005" y="95155"/>
                  </a:lnTo>
                  <a:lnTo>
                    <a:pt x="40005" y="95441"/>
                  </a:lnTo>
                  <a:lnTo>
                    <a:pt x="39338" y="95441"/>
                  </a:lnTo>
                  <a:lnTo>
                    <a:pt x="39338" y="95155"/>
                  </a:lnTo>
                  <a:lnTo>
                    <a:pt x="39053" y="95155"/>
                  </a:lnTo>
                  <a:lnTo>
                    <a:pt x="38671" y="94488"/>
                  </a:lnTo>
                  <a:lnTo>
                    <a:pt x="38005" y="94488"/>
                  </a:lnTo>
                  <a:lnTo>
                    <a:pt x="38005" y="93821"/>
                  </a:lnTo>
                  <a:lnTo>
                    <a:pt x="37719" y="93440"/>
                  </a:lnTo>
                  <a:lnTo>
                    <a:pt x="37719" y="93155"/>
                  </a:lnTo>
                  <a:lnTo>
                    <a:pt x="37719" y="93440"/>
                  </a:lnTo>
                  <a:lnTo>
                    <a:pt x="37719" y="93155"/>
                  </a:lnTo>
                  <a:lnTo>
                    <a:pt x="37052" y="93155"/>
                  </a:lnTo>
                  <a:lnTo>
                    <a:pt x="37338" y="92488"/>
                  </a:lnTo>
                  <a:lnTo>
                    <a:pt x="37052" y="92488"/>
                  </a:lnTo>
                  <a:lnTo>
                    <a:pt x="37052" y="92869"/>
                  </a:lnTo>
                  <a:lnTo>
                    <a:pt x="36767" y="93440"/>
                  </a:lnTo>
                  <a:lnTo>
                    <a:pt x="35433" y="93440"/>
                  </a:lnTo>
                  <a:lnTo>
                    <a:pt x="35052" y="92869"/>
                  </a:lnTo>
                  <a:lnTo>
                    <a:pt x="34385" y="91821"/>
                  </a:lnTo>
                  <a:lnTo>
                    <a:pt x="33147" y="92488"/>
                  </a:lnTo>
                  <a:lnTo>
                    <a:pt x="33433" y="91154"/>
                  </a:lnTo>
                  <a:lnTo>
                    <a:pt x="33147" y="91154"/>
                  </a:lnTo>
                  <a:lnTo>
                    <a:pt x="33433" y="90868"/>
                  </a:lnTo>
                  <a:lnTo>
                    <a:pt x="33147" y="90488"/>
                  </a:lnTo>
                  <a:lnTo>
                    <a:pt x="33814" y="90202"/>
                  </a:lnTo>
                  <a:lnTo>
                    <a:pt x="33814" y="89916"/>
                  </a:lnTo>
                  <a:lnTo>
                    <a:pt x="33433" y="90202"/>
                  </a:lnTo>
                  <a:lnTo>
                    <a:pt x="33147" y="89916"/>
                  </a:lnTo>
                  <a:lnTo>
                    <a:pt x="33147" y="88582"/>
                  </a:lnTo>
                  <a:lnTo>
                    <a:pt x="31813" y="87535"/>
                  </a:lnTo>
                  <a:lnTo>
                    <a:pt x="31433" y="86582"/>
                  </a:lnTo>
                  <a:lnTo>
                    <a:pt x="32099" y="85249"/>
                  </a:lnTo>
                  <a:lnTo>
                    <a:pt x="30480" y="85249"/>
                  </a:lnTo>
                  <a:lnTo>
                    <a:pt x="30194" y="84963"/>
                  </a:lnTo>
                  <a:lnTo>
                    <a:pt x="29528" y="84963"/>
                  </a:lnTo>
                  <a:lnTo>
                    <a:pt x="29146" y="84296"/>
                  </a:lnTo>
                  <a:lnTo>
                    <a:pt x="29528" y="83630"/>
                  </a:lnTo>
                  <a:lnTo>
                    <a:pt x="30194" y="82677"/>
                  </a:lnTo>
                  <a:lnTo>
                    <a:pt x="30480" y="82296"/>
                  </a:lnTo>
                  <a:lnTo>
                    <a:pt x="31147" y="82296"/>
                  </a:lnTo>
                  <a:lnTo>
                    <a:pt x="31433" y="81629"/>
                  </a:lnTo>
                  <a:lnTo>
                    <a:pt x="31813" y="81343"/>
                  </a:lnTo>
                  <a:lnTo>
                    <a:pt x="32480" y="81343"/>
                  </a:lnTo>
                  <a:lnTo>
                    <a:pt x="33814" y="80010"/>
                  </a:lnTo>
                  <a:lnTo>
                    <a:pt x="33433" y="79343"/>
                  </a:lnTo>
                  <a:lnTo>
                    <a:pt x="34100" y="78677"/>
                  </a:lnTo>
                  <a:lnTo>
                    <a:pt x="33433" y="78105"/>
                  </a:lnTo>
                  <a:lnTo>
                    <a:pt x="33433" y="77438"/>
                  </a:lnTo>
                  <a:lnTo>
                    <a:pt x="33814" y="77057"/>
                  </a:lnTo>
                  <a:lnTo>
                    <a:pt x="33433" y="77057"/>
                  </a:lnTo>
                  <a:lnTo>
                    <a:pt x="32766" y="76771"/>
                  </a:lnTo>
                  <a:lnTo>
                    <a:pt x="31147" y="75152"/>
                  </a:lnTo>
                  <a:lnTo>
                    <a:pt x="31813" y="74771"/>
                  </a:lnTo>
                  <a:lnTo>
                    <a:pt x="32480" y="74771"/>
                  </a:lnTo>
                  <a:lnTo>
                    <a:pt x="33147" y="74486"/>
                  </a:lnTo>
                  <a:lnTo>
                    <a:pt x="33433" y="73438"/>
                  </a:lnTo>
                  <a:lnTo>
                    <a:pt x="32766" y="72771"/>
                  </a:lnTo>
                  <a:lnTo>
                    <a:pt x="32480" y="72771"/>
                  </a:lnTo>
                  <a:lnTo>
                    <a:pt x="33147" y="72104"/>
                  </a:lnTo>
                  <a:lnTo>
                    <a:pt x="31813" y="71818"/>
                  </a:lnTo>
                  <a:lnTo>
                    <a:pt x="28194" y="69818"/>
                  </a:lnTo>
                  <a:lnTo>
                    <a:pt x="27908" y="69152"/>
                  </a:lnTo>
                  <a:lnTo>
                    <a:pt x="27527" y="69152"/>
                  </a:lnTo>
                  <a:lnTo>
                    <a:pt x="27527" y="68580"/>
                  </a:lnTo>
                  <a:lnTo>
                    <a:pt x="26860" y="67532"/>
                  </a:lnTo>
                  <a:lnTo>
                    <a:pt x="26860" y="66199"/>
                  </a:lnTo>
                  <a:lnTo>
                    <a:pt x="26194" y="65913"/>
                  </a:lnTo>
                  <a:lnTo>
                    <a:pt x="25527" y="66199"/>
                  </a:lnTo>
                  <a:lnTo>
                    <a:pt x="24955" y="66199"/>
                  </a:lnTo>
                  <a:lnTo>
                    <a:pt x="24575" y="65913"/>
                  </a:lnTo>
                  <a:lnTo>
                    <a:pt x="24289" y="65913"/>
                  </a:lnTo>
                  <a:lnTo>
                    <a:pt x="24289" y="66580"/>
                  </a:lnTo>
                  <a:lnTo>
                    <a:pt x="23908" y="66580"/>
                  </a:lnTo>
                  <a:lnTo>
                    <a:pt x="23241" y="66865"/>
                  </a:lnTo>
                  <a:lnTo>
                    <a:pt x="22574" y="66865"/>
                  </a:lnTo>
                  <a:lnTo>
                    <a:pt x="22003" y="67246"/>
                  </a:lnTo>
                  <a:lnTo>
                    <a:pt x="22003" y="67532"/>
                  </a:lnTo>
                  <a:lnTo>
                    <a:pt x="20955" y="67532"/>
                  </a:lnTo>
                  <a:lnTo>
                    <a:pt x="20669" y="67913"/>
                  </a:lnTo>
                  <a:lnTo>
                    <a:pt x="20003" y="67913"/>
                  </a:lnTo>
                  <a:lnTo>
                    <a:pt x="18383" y="67246"/>
                  </a:lnTo>
                  <a:lnTo>
                    <a:pt x="17717" y="67532"/>
                  </a:lnTo>
                  <a:lnTo>
                    <a:pt x="17335" y="67246"/>
                  </a:lnTo>
                  <a:lnTo>
                    <a:pt x="16383" y="67246"/>
                  </a:lnTo>
                  <a:lnTo>
                    <a:pt x="16097" y="66865"/>
                  </a:lnTo>
                  <a:lnTo>
                    <a:pt x="16383" y="66865"/>
                  </a:lnTo>
                  <a:lnTo>
                    <a:pt x="16669" y="66199"/>
                  </a:lnTo>
                  <a:lnTo>
                    <a:pt x="16002" y="65913"/>
                  </a:lnTo>
                  <a:lnTo>
                    <a:pt x="15716" y="65913"/>
                  </a:lnTo>
                  <a:lnTo>
                    <a:pt x="15430" y="64960"/>
                  </a:lnTo>
                  <a:lnTo>
                    <a:pt x="14764" y="64579"/>
                  </a:lnTo>
                  <a:lnTo>
                    <a:pt x="14097" y="63627"/>
                  </a:lnTo>
                  <a:lnTo>
                    <a:pt x="13716" y="62675"/>
                  </a:lnTo>
                  <a:lnTo>
                    <a:pt x="14097" y="61627"/>
                  </a:lnTo>
                  <a:lnTo>
                    <a:pt x="13716" y="60674"/>
                  </a:lnTo>
                  <a:lnTo>
                    <a:pt x="14097" y="60008"/>
                  </a:lnTo>
                  <a:lnTo>
                    <a:pt x="16002" y="59341"/>
                  </a:lnTo>
                  <a:lnTo>
                    <a:pt x="17717" y="57055"/>
                  </a:lnTo>
                  <a:lnTo>
                    <a:pt x="17717" y="56102"/>
                  </a:lnTo>
                  <a:lnTo>
                    <a:pt x="16669" y="55721"/>
                  </a:lnTo>
                  <a:lnTo>
                    <a:pt x="16383" y="55435"/>
                  </a:lnTo>
                  <a:lnTo>
                    <a:pt x="16669" y="54102"/>
                  </a:lnTo>
                  <a:lnTo>
                    <a:pt x="16383" y="54102"/>
                  </a:lnTo>
                  <a:lnTo>
                    <a:pt x="14383" y="52769"/>
                  </a:lnTo>
                  <a:lnTo>
                    <a:pt x="12478" y="52769"/>
                  </a:lnTo>
                  <a:lnTo>
                    <a:pt x="11811" y="52483"/>
                  </a:lnTo>
                  <a:lnTo>
                    <a:pt x="10763" y="52102"/>
                  </a:lnTo>
                  <a:lnTo>
                    <a:pt x="10478" y="51816"/>
                  </a:lnTo>
                  <a:lnTo>
                    <a:pt x="10096" y="51149"/>
                  </a:lnTo>
                  <a:lnTo>
                    <a:pt x="9811" y="50197"/>
                  </a:lnTo>
                  <a:lnTo>
                    <a:pt x="10478" y="48196"/>
                  </a:lnTo>
                  <a:lnTo>
                    <a:pt x="9525" y="48196"/>
                  </a:lnTo>
                  <a:lnTo>
                    <a:pt x="9144" y="47911"/>
                  </a:lnTo>
                  <a:lnTo>
                    <a:pt x="8858" y="47911"/>
                  </a:lnTo>
                  <a:lnTo>
                    <a:pt x="7144" y="48482"/>
                  </a:lnTo>
                  <a:lnTo>
                    <a:pt x="4572" y="48482"/>
                  </a:lnTo>
                  <a:lnTo>
                    <a:pt x="3620" y="49149"/>
                  </a:lnTo>
                  <a:lnTo>
                    <a:pt x="2572" y="50483"/>
                  </a:lnTo>
                  <a:lnTo>
                    <a:pt x="286" y="51149"/>
                  </a:lnTo>
                  <a:lnTo>
                    <a:pt x="0" y="50197"/>
                  </a:lnTo>
                  <a:lnTo>
                    <a:pt x="286" y="48863"/>
                  </a:lnTo>
                  <a:lnTo>
                    <a:pt x="286" y="48482"/>
                  </a:lnTo>
                  <a:lnTo>
                    <a:pt x="953" y="47911"/>
                  </a:lnTo>
                  <a:lnTo>
                    <a:pt x="953" y="47244"/>
                  </a:lnTo>
                  <a:lnTo>
                    <a:pt x="1238" y="46863"/>
                  </a:lnTo>
                  <a:lnTo>
                    <a:pt x="953" y="45910"/>
                  </a:lnTo>
                  <a:lnTo>
                    <a:pt x="1905" y="43910"/>
                  </a:lnTo>
                  <a:lnTo>
                    <a:pt x="3905" y="41339"/>
                  </a:lnTo>
                  <a:lnTo>
                    <a:pt x="4858" y="40958"/>
                  </a:lnTo>
                  <a:lnTo>
                    <a:pt x="5905" y="39624"/>
                  </a:lnTo>
                  <a:lnTo>
                    <a:pt x="6572" y="38386"/>
                  </a:lnTo>
                  <a:lnTo>
                    <a:pt x="6572" y="38005"/>
                  </a:lnTo>
                  <a:lnTo>
                    <a:pt x="6858" y="37338"/>
                  </a:lnTo>
                  <a:lnTo>
                    <a:pt x="6858" y="36385"/>
                  </a:lnTo>
                  <a:lnTo>
                    <a:pt x="6572" y="36100"/>
                  </a:lnTo>
                  <a:lnTo>
                    <a:pt x="6191" y="35052"/>
                  </a:lnTo>
                  <a:lnTo>
                    <a:pt x="5905" y="34385"/>
                  </a:lnTo>
                  <a:lnTo>
                    <a:pt x="5525" y="33433"/>
                  </a:lnTo>
                  <a:lnTo>
                    <a:pt x="5239" y="33433"/>
                  </a:lnTo>
                  <a:lnTo>
                    <a:pt x="5525" y="33147"/>
                  </a:lnTo>
                  <a:lnTo>
                    <a:pt x="4858" y="32480"/>
                  </a:lnTo>
                  <a:lnTo>
                    <a:pt x="5239" y="32099"/>
                  </a:lnTo>
                  <a:lnTo>
                    <a:pt x="4858" y="31433"/>
                  </a:lnTo>
                  <a:lnTo>
                    <a:pt x="5239" y="31433"/>
                  </a:lnTo>
                  <a:lnTo>
                    <a:pt x="5239" y="30480"/>
                  </a:lnTo>
                  <a:lnTo>
                    <a:pt x="5525" y="30194"/>
                  </a:lnTo>
                  <a:lnTo>
                    <a:pt x="5239" y="30194"/>
                  </a:lnTo>
                  <a:lnTo>
                    <a:pt x="5905" y="29813"/>
                  </a:lnTo>
                  <a:lnTo>
                    <a:pt x="5905" y="29527"/>
                  </a:lnTo>
                  <a:lnTo>
                    <a:pt x="6191" y="29146"/>
                  </a:lnTo>
                  <a:lnTo>
                    <a:pt x="6191" y="28480"/>
                  </a:lnTo>
                  <a:lnTo>
                    <a:pt x="6572" y="28480"/>
                  </a:lnTo>
                  <a:lnTo>
                    <a:pt x="6572" y="28194"/>
                  </a:lnTo>
                  <a:lnTo>
                    <a:pt x="6191" y="27527"/>
                  </a:lnTo>
                  <a:lnTo>
                    <a:pt x="6572" y="27241"/>
                  </a:lnTo>
                  <a:lnTo>
                    <a:pt x="6191" y="26860"/>
                  </a:lnTo>
                  <a:lnTo>
                    <a:pt x="6191" y="26575"/>
                  </a:lnTo>
                  <a:lnTo>
                    <a:pt x="5905" y="25908"/>
                  </a:lnTo>
                  <a:lnTo>
                    <a:pt x="6191" y="24575"/>
                  </a:lnTo>
                  <a:lnTo>
                    <a:pt x="5905" y="23908"/>
                  </a:lnTo>
                  <a:lnTo>
                    <a:pt x="5525" y="23908"/>
                  </a:lnTo>
                  <a:lnTo>
                    <a:pt x="5525" y="23241"/>
                  </a:lnTo>
                  <a:lnTo>
                    <a:pt x="6191" y="23908"/>
                  </a:lnTo>
                  <a:lnTo>
                    <a:pt x="7525" y="23622"/>
                  </a:lnTo>
                  <a:lnTo>
                    <a:pt x="8192" y="24289"/>
                  </a:lnTo>
                  <a:lnTo>
                    <a:pt x="9144" y="23241"/>
                  </a:lnTo>
                  <a:lnTo>
                    <a:pt x="9525" y="23241"/>
                  </a:lnTo>
                  <a:lnTo>
                    <a:pt x="9811" y="23622"/>
                  </a:lnTo>
                  <a:lnTo>
                    <a:pt x="9811" y="24575"/>
                  </a:lnTo>
                  <a:lnTo>
                    <a:pt x="10478" y="24860"/>
                  </a:lnTo>
                  <a:lnTo>
                    <a:pt x="10763" y="24575"/>
                  </a:lnTo>
                  <a:lnTo>
                    <a:pt x="11144" y="23622"/>
                  </a:lnTo>
                  <a:lnTo>
                    <a:pt x="11430" y="22955"/>
                  </a:lnTo>
                  <a:lnTo>
                    <a:pt x="11811" y="23241"/>
                  </a:lnTo>
                  <a:lnTo>
                    <a:pt x="12097" y="22574"/>
                  </a:lnTo>
                  <a:lnTo>
                    <a:pt x="12763" y="22574"/>
                  </a:lnTo>
                  <a:lnTo>
                    <a:pt x="13430" y="22955"/>
                  </a:lnTo>
                  <a:lnTo>
                    <a:pt x="14383" y="23241"/>
                  </a:lnTo>
                  <a:lnTo>
                    <a:pt x="14383" y="22289"/>
                  </a:lnTo>
                  <a:lnTo>
                    <a:pt x="15050" y="22289"/>
                  </a:lnTo>
                  <a:lnTo>
                    <a:pt x="15716" y="21908"/>
                  </a:lnTo>
                  <a:lnTo>
                    <a:pt x="15716" y="22289"/>
                  </a:lnTo>
                  <a:lnTo>
                    <a:pt x="16669" y="22955"/>
                  </a:lnTo>
                  <a:lnTo>
                    <a:pt x="22003" y="22955"/>
                  </a:lnTo>
                  <a:lnTo>
                    <a:pt x="23622" y="21908"/>
                  </a:lnTo>
                  <a:lnTo>
                    <a:pt x="23908" y="21622"/>
                  </a:lnTo>
                  <a:lnTo>
                    <a:pt x="23908" y="21336"/>
                  </a:lnTo>
                  <a:lnTo>
                    <a:pt x="24289" y="20669"/>
                  </a:lnTo>
                  <a:lnTo>
                    <a:pt x="25527" y="19621"/>
                  </a:lnTo>
                  <a:lnTo>
                    <a:pt x="26194" y="19336"/>
                  </a:lnTo>
                  <a:lnTo>
                    <a:pt x="27242" y="19336"/>
                  </a:lnTo>
                  <a:lnTo>
                    <a:pt x="28480" y="18669"/>
                  </a:lnTo>
                  <a:lnTo>
                    <a:pt x="28480" y="18383"/>
                  </a:lnTo>
                  <a:lnTo>
                    <a:pt x="28194" y="17716"/>
                  </a:lnTo>
                  <a:lnTo>
                    <a:pt x="27908" y="17335"/>
                  </a:lnTo>
                  <a:lnTo>
                    <a:pt x="27908" y="16002"/>
                  </a:lnTo>
                  <a:lnTo>
                    <a:pt x="27527" y="15049"/>
                  </a:lnTo>
                  <a:lnTo>
                    <a:pt x="27908" y="14764"/>
                  </a:lnTo>
                  <a:lnTo>
                    <a:pt x="28194" y="13430"/>
                  </a:lnTo>
                  <a:lnTo>
                    <a:pt x="27908" y="12097"/>
                  </a:lnTo>
                  <a:lnTo>
                    <a:pt x="27242" y="10763"/>
                  </a:lnTo>
                  <a:lnTo>
                    <a:pt x="27908" y="9811"/>
                  </a:lnTo>
                  <a:lnTo>
                    <a:pt x="27908" y="9525"/>
                  </a:lnTo>
                  <a:lnTo>
                    <a:pt x="29146" y="7810"/>
                  </a:lnTo>
                  <a:lnTo>
                    <a:pt x="29813" y="7810"/>
                  </a:lnTo>
                  <a:lnTo>
                    <a:pt x="30194" y="8191"/>
                  </a:lnTo>
                  <a:lnTo>
                    <a:pt x="30194" y="8477"/>
                  </a:lnTo>
                  <a:lnTo>
                    <a:pt x="31433" y="8477"/>
                  </a:lnTo>
                  <a:lnTo>
                    <a:pt x="32099" y="8191"/>
                  </a:lnTo>
                  <a:lnTo>
                    <a:pt x="32766" y="7525"/>
                  </a:lnTo>
                  <a:lnTo>
                    <a:pt x="34385" y="7144"/>
                  </a:lnTo>
                  <a:lnTo>
                    <a:pt x="36100" y="6572"/>
                  </a:lnTo>
                  <a:lnTo>
                    <a:pt x="36767" y="6858"/>
                  </a:lnTo>
                  <a:lnTo>
                    <a:pt x="37719" y="6572"/>
                  </a:lnTo>
                  <a:lnTo>
                    <a:pt x="38386" y="7525"/>
                  </a:lnTo>
                  <a:lnTo>
                    <a:pt x="38671" y="8191"/>
                  </a:lnTo>
                  <a:lnTo>
                    <a:pt x="39719" y="8858"/>
                  </a:lnTo>
                  <a:lnTo>
                    <a:pt x="40291" y="9525"/>
                  </a:lnTo>
                  <a:lnTo>
                    <a:pt x="41338" y="9144"/>
                  </a:lnTo>
                  <a:lnTo>
                    <a:pt x="42958" y="9144"/>
                  </a:lnTo>
                  <a:lnTo>
                    <a:pt x="43625" y="9525"/>
                  </a:lnTo>
                  <a:lnTo>
                    <a:pt x="44577" y="9144"/>
                  </a:lnTo>
                  <a:lnTo>
                    <a:pt x="44958" y="8858"/>
                  </a:lnTo>
                  <a:lnTo>
                    <a:pt x="44958" y="6572"/>
                  </a:lnTo>
                  <a:lnTo>
                    <a:pt x="45625" y="6572"/>
                  </a:lnTo>
                  <a:lnTo>
                    <a:pt x="45910" y="6191"/>
                  </a:lnTo>
                  <a:lnTo>
                    <a:pt x="45910" y="6572"/>
                  </a:lnTo>
                  <a:lnTo>
                    <a:pt x="46196" y="6191"/>
                  </a:lnTo>
                  <a:lnTo>
                    <a:pt x="46196" y="4858"/>
                  </a:lnTo>
                  <a:lnTo>
                    <a:pt x="46577" y="4858"/>
                  </a:lnTo>
                  <a:lnTo>
                    <a:pt x="47244" y="4191"/>
                  </a:lnTo>
                  <a:lnTo>
                    <a:pt x="47530" y="4191"/>
                  </a:lnTo>
                  <a:lnTo>
                    <a:pt x="47530" y="3239"/>
                  </a:lnTo>
                  <a:lnTo>
                    <a:pt x="48196" y="2953"/>
                  </a:lnTo>
                  <a:lnTo>
                    <a:pt x="48196" y="2572"/>
                  </a:lnTo>
                  <a:lnTo>
                    <a:pt x="47911" y="1905"/>
                  </a:lnTo>
                  <a:lnTo>
                    <a:pt x="47911" y="1238"/>
                  </a:lnTo>
                  <a:lnTo>
                    <a:pt x="49149" y="667"/>
                  </a:lnTo>
                  <a:lnTo>
                    <a:pt x="50863" y="286"/>
                  </a:lnTo>
                  <a:lnTo>
                    <a:pt x="51149" y="286"/>
                  </a:lnTo>
                  <a:lnTo>
                    <a:pt x="51530" y="667"/>
                  </a:lnTo>
                  <a:lnTo>
                    <a:pt x="51816" y="0"/>
                  </a:lnTo>
                  <a:lnTo>
                    <a:pt x="52102" y="286"/>
                  </a:lnTo>
                  <a:lnTo>
                    <a:pt x="54102" y="1238"/>
                  </a:lnTo>
                  <a:lnTo>
                    <a:pt x="53816" y="1619"/>
                  </a:lnTo>
                  <a:lnTo>
                    <a:pt x="53816" y="2286"/>
                  </a:lnTo>
                  <a:lnTo>
                    <a:pt x="53435" y="3620"/>
                  </a:lnTo>
                  <a:lnTo>
                    <a:pt x="53435" y="3905"/>
                  </a:lnTo>
                  <a:lnTo>
                    <a:pt x="54483" y="3905"/>
                  </a:lnTo>
                  <a:lnTo>
                    <a:pt x="54769" y="4191"/>
                  </a:lnTo>
                  <a:lnTo>
                    <a:pt x="54769" y="4858"/>
                  </a:lnTo>
                  <a:lnTo>
                    <a:pt x="54102" y="5524"/>
                  </a:lnTo>
                  <a:lnTo>
                    <a:pt x="53816" y="5524"/>
                  </a:lnTo>
                  <a:lnTo>
                    <a:pt x="53816" y="6572"/>
                  </a:lnTo>
                  <a:lnTo>
                    <a:pt x="53435" y="6858"/>
                  </a:lnTo>
                  <a:lnTo>
                    <a:pt x="53150" y="7525"/>
                  </a:lnTo>
                  <a:lnTo>
                    <a:pt x="53435" y="7525"/>
                  </a:lnTo>
                  <a:lnTo>
                    <a:pt x="53816" y="8191"/>
                  </a:lnTo>
                  <a:lnTo>
                    <a:pt x="53435" y="8858"/>
                  </a:lnTo>
                  <a:lnTo>
                    <a:pt x="54102" y="9525"/>
                  </a:lnTo>
                  <a:lnTo>
                    <a:pt x="56102" y="9144"/>
                  </a:lnTo>
                  <a:lnTo>
                    <a:pt x="56769" y="9144"/>
                  </a:lnTo>
                  <a:lnTo>
                    <a:pt x="59055" y="8191"/>
                  </a:lnTo>
                  <a:lnTo>
                    <a:pt x="59722" y="8191"/>
                  </a:lnTo>
                  <a:lnTo>
                    <a:pt x="60008" y="8858"/>
                  </a:lnTo>
                  <a:lnTo>
                    <a:pt x="60388" y="9144"/>
                  </a:lnTo>
                  <a:lnTo>
                    <a:pt x="60960" y="9144"/>
                  </a:lnTo>
                  <a:lnTo>
                    <a:pt x="61627" y="8858"/>
                  </a:lnTo>
                  <a:lnTo>
                    <a:pt x="62008" y="9811"/>
                  </a:lnTo>
                  <a:lnTo>
                    <a:pt x="61627" y="10477"/>
                  </a:lnTo>
                  <a:lnTo>
                    <a:pt x="62960" y="10763"/>
                  </a:lnTo>
                  <a:lnTo>
                    <a:pt x="64960" y="10763"/>
                  </a:lnTo>
                  <a:lnTo>
                    <a:pt x="65627" y="11144"/>
                  </a:lnTo>
                  <a:lnTo>
                    <a:pt x="66294" y="12478"/>
                  </a:lnTo>
                  <a:lnTo>
                    <a:pt x="68866" y="13049"/>
                  </a:lnTo>
                  <a:lnTo>
                    <a:pt x="69818" y="13049"/>
                  </a:lnTo>
                  <a:lnTo>
                    <a:pt x="70485" y="12478"/>
                  </a:lnTo>
                  <a:lnTo>
                    <a:pt x="72200" y="12764"/>
                  </a:lnTo>
                  <a:lnTo>
                    <a:pt x="75438" y="11430"/>
                  </a:lnTo>
                  <a:lnTo>
                    <a:pt x="75724" y="11144"/>
                  </a:lnTo>
                  <a:lnTo>
                    <a:pt x="77057" y="11144"/>
                  </a:lnTo>
                  <a:lnTo>
                    <a:pt x="77438" y="10477"/>
                  </a:lnTo>
                  <a:lnTo>
                    <a:pt x="79058" y="10477"/>
                  </a:lnTo>
                  <a:lnTo>
                    <a:pt x="79343" y="11144"/>
                  </a:lnTo>
                  <a:lnTo>
                    <a:pt x="82296" y="11144"/>
                  </a:lnTo>
                  <a:lnTo>
                    <a:pt x="81343" y="13430"/>
                  </a:lnTo>
                  <a:lnTo>
                    <a:pt x="80010" y="14097"/>
                  </a:lnTo>
                  <a:lnTo>
                    <a:pt x="78105" y="16002"/>
                  </a:lnTo>
                  <a:lnTo>
                    <a:pt x="78676" y="16669"/>
                  </a:lnTo>
                  <a:lnTo>
                    <a:pt x="78391" y="17050"/>
                  </a:lnTo>
                  <a:lnTo>
                    <a:pt x="77438" y="16669"/>
                  </a:lnTo>
                  <a:lnTo>
                    <a:pt x="77057" y="17050"/>
                  </a:lnTo>
                  <a:lnTo>
                    <a:pt x="76105" y="17050"/>
                  </a:lnTo>
                  <a:lnTo>
                    <a:pt x="75152" y="17716"/>
                  </a:lnTo>
                  <a:lnTo>
                    <a:pt x="75152" y="19336"/>
                  </a:lnTo>
                  <a:lnTo>
                    <a:pt x="75724" y="20669"/>
                  </a:lnTo>
                  <a:lnTo>
                    <a:pt x="75438" y="21336"/>
                  </a:lnTo>
                  <a:lnTo>
                    <a:pt x="75438" y="21908"/>
                  </a:lnTo>
                  <a:lnTo>
                    <a:pt x="76391" y="22955"/>
                  </a:lnTo>
                  <a:lnTo>
                    <a:pt x="76105" y="24860"/>
                  </a:lnTo>
                  <a:lnTo>
                    <a:pt x="75724" y="25527"/>
                  </a:lnTo>
                  <a:lnTo>
                    <a:pt x="75724" y="27813"/>
                  </a:lnTo>
                  <a:lnTo>
                    <a:pt x="75152" y="27813"/>
                  </a:lnTo>
                  <a:lnTo>
                    <a:pt x="74485" y="28861"/>
                  </a:lnTo>
                  <a:lnTo>
                    <a:pt x="73438" y="29146"/>
                  </a:lnTo>
                  <a:lnTo>
                    <a:pt x="72771" y="29527"/>
                  </a:lnTo>
                  <a:lnTo>
                    <a:pt x="73438" y="30766"/>
                  </a:lnTo>
                  <a:lnTo>
                    <a:pt x="73152" y="31433"/>
                  </a:lnTo>
                  <a:lnTo>
                    <a:pt x="73152" y="31814"/>
                  </a:lnTo>
                  <a:lnTo>
                    <a:pt x="73438" y="32099"/>
                  </a:lnTo>
                  <a:lnTo>
                    <a:pt x="73819" y="31433"/>
                  </a:lnTo>
                  <a:lnTo>
                    <a:pt x="74771" y="31433"/>
                  </a:lnTo>
                  <a:lnTo>
                    <a:pt x="75152" y="31147"/>
                  </a:lnTo>
                  <a:lnTo>
                    <a:pt x="76105" y="31147"/>
                  </a:lnTo>
                  <a:lnTo>
                    <a:pt x="76391" y="30766"/>
                  </a:lnTo>
                  <a:lnTo>
                    <a:pt x="76771" y="31147"/>
                  </a:lnTo>
                  <a:lnTo>
                    <a:pt x="77438" y="31147"/>
                  </a:lnTo>
                  <a:lnTo>
                    <a:pt x="77724" y="31433"/>
                  </a:lnTo>
                  <a:lnTo>
                    <a:pt x="78105" y="31147"/>
                  </a:lnTo>
                  <a:lnTo>
                    <a:pt x="78105" y="30480"/>
                  </a:lnTo>
                  <a:lnTo>
                    <a:pt x="79058" y="30766"/>
                  </a:lnTo>
                  <a:lnTo>
                    <a:pt x="81058" y="30480"/>
                  </a:lnTo>
                  <a:lnTo>
                    <a:pt x="81058" y="31814"/>
                  </a:lnTo>
                  <a:lnTo>
                    <a:pt x="81343" y="32480"/>
                  </a:lnTo>
                  <a:lnTo>
                    <a:pt x="82010" y="33147"/>
                  </a:lnTo>
                  <a:lnTo>
                    <a:pt x="82010" y="33719"/>
                  </a:lnTo>
                  <a:lnTo>
                    <a:pt x="82963" y="34385"/>
                  </a:lnTo>
                  <a:lnTo>
                    <a:pt x="83629" y="35052"/>
                  </a:lnTo>
                  <a:lnTo>
                    <a:pt x="83629" y="35719"/>
                  </a:lnTo>
                  <a:lnTo>
                    <a:pt x="84010" y="35433"/>
                  </a:lnTo>
                  <a:lnTo>
                    <a:pt x="84296" y="35433"/>
                  </a:lnTo>
                  <a:lnTo>
                    <a:pt x="85630" y="34766"/>
                  </a:lnTo>
                  <a:lnTo>
                    <a:pt x="85630" y="35052"/>
                  </a:lnTo>
                  <a:lnTo>
                    <a:pt x="86582" y="34766"/>
                  </a:lnTo>
                  <a:lnTo>
                    <a:pt x="86582" y="35052"/>
                  </a:lnTo>
                  <a:lnTo>
                    <a:pt x="87916" y="35052"/>
                  </a:lnTo>
                  <a:lnTo>
                    <a:pt x="87916" y="34766"/>
                  </a:lnTo>
                  <a:lnTo>
                    <a:pt x="88201" y="35052"/>
                  </a:lnTo>
                  <a:lnTo>
                    <a:pt x="88201" y="36100"/>
                  </a:lnTo>
                  <a:lnTo>
                    <a:pt x="89249" y="36385"/>
                  </a:lnTo>
                  <a:lnTo>
                    <a:pt x="89916" y="36100"/>
                  </a:lnTo>
                  <a:lnTo>
                    <a:pt x="90488" y="36385"/>
                  </a:lnTo>
                  <a:lnTo>
                    <a:pt x="90488" y="36100"/>
                  </a:lnTo>
                  <a:lnTo>
                    <a:pt x="90868" y="35719"/>
                  </a:lnTo>
                  <a:lnTo>
                    <a:pt x="90868" y="35433"/>
                  </a:lnTo>
                  <a:lnTo>
                    <a:pt x="91154" y="36100"/>
                  </a:lnTo>
                  <a:lnTo>
                    <a:pt x="91821" y="36385"/>
                  </a:lnTo>
                  <a:lnTo>
                    <a:pt x="92202" y="36671"/>
                  </a:lnTo>
                  <a:lnTo>
                    <a:pt x="92202" y="3667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1EE37D52-6B3E-99FF-E7BE-25BE86D659D1}"/>
                </a:ext>
              </a:extLst>
            </p:cNvPr>
            <p:cNvSpPr/>
            <p:nvPr/>
          </p:nvSpPr>
          <p:spPr>
            <a:xfrm>
              <a:off x="1810177" y="3927886"/>
              <a:ext cx="442055" cy="520731"/>
            </a:xfrm>
            <a:custGeom>
              <a:avLst/>
              <a:gdLst>
                <a:gd name="connsiteX0" fmla="*/ 195929 w 442055"/>
                <a:gd name="connsiteY0" fmla="*/ 12764 h 520731"/>
                <a:gd name="connsiteX1" fmla="*/ 197929 w 442055"/>
                <a:gd name="connsiteY1" fmla="*/ 21622 h 520731"/>
                <a:gd name="connsiteX2" fmla="*/ 201168 w 442055"/>
                <a:gd name="connsiteY2" fmla="*/ 25241 h 520731"/>
                <a:gd name="connsiteX3" fmla="*/ 210979 w 442055"/>
                <a:gd name="connsiteY3" fmla="*/ 34766 h 520731"/>
                <a:gd name="connsiteX4" fmla="*/ 210979 w 442055"/>
                <a:gd name="connsiteY4" fmla="*/ 35052 h 520731"/>
                <a:gd name="connsiteX5" fmla="*/ 222790 w 442055"/>
                <a:gd name="connsiteY5" fmla="*/ 44577 h 520731"/>
                <a:gd name="connsiteX6" fmla="*/ 223171 w 442055"/>
                <a:gd name="connsiteY6" fmla="*/ 44577 h 520731"/>
                <a:gd name="connsiteX7" fmla="*/ 230410 w 442055"/>
                <a:gd name="connsiteY7" fmla="*/ 49816 h 520731"/>
                <a:gd name="connsiteX8" fmla="*/ 240220 w 442055"/>
                <a:gd name="connsiteY8" fmla="*/ 57436 h 520731"/>
                <a:gd name="connsiteX9" fmla="*/ 241173 w 442055"/>
                <a:gd name="connsiteY9" fmla="*/ 59722 h 520731"/>
                <a:gd name="connsiteX10" fmla="*/ 242888 w 442055"/>
                <a:gd name="connsiteY10" fmla="*/ 62008 h 520731"/>
                <a:gd name="connsiteX11" fmla="*/ 242221 w 442055"/>
                <a:gd name="connsiteY11" fmla="*/ 67247 h 520731"/>
                <a:gd name="connsiteX12" fmla="*/ 241840 w 442055"/>
                <a:gd name="connsiteY12" fmla="*/ 68199 h 520731"/>
                <a:gd name="connsiteX13" fmla="*/ 240887 w 442055"/>
                <a:gd name="connsiteY13" fmla="*/ 69914 h 520731"/>
                <a:gd name="connsiteX14" fmla="*/ 240887 w 442055"/>
                <a:gd name="connsiteY14" fmla="*/ 70485 h 520731"/>
                <a:gd name="connsiteX15" fmla="*/ 241840 w 442055"/>
                <a:gd name="connsiteY15" fmla="*/ 74105 h 520731"/>
                <a:gd name="connsiteX16" fmla="*/ 239935 w 442055"/>
                <a:gd name="connsiteY16" fmla="*/ 75438 h 520731"/>
                <a:gd name="connsiteX17" fmla="*/ 235934 w 442055"/>
                <a:gd name="connsiteY17" fmla="*/ 78391 h 520731"/>
                <a:gd name="connsiteX18" fmla="*/ 237649 w 442055"/>
                <a:gd name="connsiteY18" fmla="*/ 85249 h 520731"/>
                <a:gd name="connsiteX19" fmla="*/ 238601 w 442055"/>
                <a:gd name="connsiteY19" fmla="*/ 91535 h 520731"/>
                <a:gd name="connsiteX20" fmla="*/ 228409 w 442055"/>
                <a:gd name="connsiteY20" fmla="*/ 100108 h 520731"/>
                <a:gd name="connsiteX21" fmla="*/ 228409 w 442055"/>
                <a:gd name="connsiteY21" fmla="*/ 100679 h 520731"/>
                <a:gd name="connsiteX22" fmla="*/ 209074 w 442055"/>
                <a:gd name="connsiteY22" fmla="*/ 115824 h 520731"/>
                <a:gd name="connsiteX23" fmla="*/ 212026 w 442055"/>
                <a:gd name="connsiteY23" fmla="*/ 124301 h 520731"/>
                <a:gd name="connsiteX24" fmla="*/ 213646 w 442055"/>
                <a:gd name="connsiteY24" fmla="*/ 126968 h 520731"/>
                <a:gd name="connsiteX25" fmla="*/ 214598 w 442055"/>
                <a:gd name="connsiteY25" fmla="*/ 129635 h 520731"/>
                <a:gd name="connsiteX26" fmla="*/ 214979 w 442055"/>
                <a:gd name="connsiteY26" fmla="*/ 129921 h 520731"/>
                <a:gd name="connsiteX27" fmla="*/ 215265 w 442055"/>
                <a:gd name="connsiteY27" fmla="*/ 130588 h 520731"/>
                <a:gd name="connsiteX28" fmla="*/ 216313 w 442055"/>
                <a:gd name="connsiteY28" fmla="*/ 131540 h 520731"/>
                <a:gd name="connsiteX29" fmla="*/ 215932 w 442055"/>
                <a:gd name="connsiteY29" fmla="*/ 131921 h 520731"/>
                <a:gd name="connsiteX30" fmla="*/ 216598 w 442055"/>
                <a:gd name="connsiteY30" fmla="*/ 131921 h 520731"/>
                <a:gd name="connsiteX31" fmla="*/ 216884 w 442055"/>
                <a:gd name="connsiteY31" fmla="*/ 132207 h 520731"/>
                <a:gd name="connsiteX32" fmla="*/ 217265 w 442055"/>
                <a:gd name="connsiteY32" fmla="*/ 132207 h 520731"/>
                <a:gd name="connsiteX33" fmla="*/ 216884 w 442055"/>
                <a:gd name="connsiteY33" fmla="*/ 133541 h 520731"/>
                <a:gd name="connsiteX34" fmla="*/ 217265 w 442055"/>
                <a:gd name="connsiteY34" fmla="*/ 133826 h 520731"/>
                <a:gd name="connsiteX35" fmla="*/ 215932 w 442055"/>
                <a:gd name="connsiteY35" fmla="*/ 135827 h 520731"/>
                <a:gd name="connsiteX36" fmla="*/ 215932 w 442055"/>
                <a:gd name="connsiteY36" fmla="*/ 136112 h 520731"/>
                <a:gd name="connsiteX37" fmla="*/ 216313 w 442055"/>
                <a:gd name="connsiteY37" fmla="*/ 137160 h 520731"/>
                <a:gd name="connsiteX38" fmla="*/ 216313 w 442055"/>
                <a:gd name="connsiteY38" fmla="*/ 137446 h 520731"/>
                <a:gd name="connsiteX39" fmla="*/ 216598 w 442055"/>
                <a:gd name="connsiteY39" fmla="*/ 137160 h 520731"/>
                <a:gd name="connsiteX40" fmla="*/ 218599 w 442055"/>
                <a:gd name="connsiteY40" fmla="*/ 138113 h 520731"/>
                <a:gd name="connsiteX41" fmla="*/ 218884 w 442055"/>
                <a:gd name="connsiteY41" fmla="*/ 137446 h 520731"/>
                <a:gd name="connsiteX42" fmla="*/ 219551 w 442055"/>
                <a:gd name="connsiteY42" fmla="*/ 137446 h 520731"/>
                <a:gd name="connsiteX43" fmla="*/ 220218 w 442055"/>
                <a:gd name="connsiteY43" fmla="*/ 137160 h 520731"/>
                <a:gd name="connsiteX44" fmla="*/ 221551 w 442055"/>
                <a:gd name="connsiteY44" fmla="*/ 137446 h 520731"/>
                <a:gd name="connsiteX45" fmla="*/ 222504 w 442055"/>
                <a:gd name="connsiteY45" fmla="*/ 137446 h 520731"/>
                <a:gd name="connsiteX46" fmla="*/ 222790 w 442055"/>
                <a:gd name="connsiteY46" fmla="*/ 137160 h 520731"/>
                <a:gd name="connsiteX47" fmla="*/ 223838 w 442055"/>
                <a:gd name="connsiteY47" fmla="*/ 134874 h 520731"/>
                <a:gd name="connsiteX48" fmla="*/ 225457 w 442055"/>
                <a:gd name="connsiteY48" fmla="*/ 134493 h 520731"/>
                <a:gd name="connsiteX49" fmla="*/ 226123 w 442055"/>
                <a:gd name="connsiteY49" fmla="*/ 133826 h 520731"/>
                <a:gd name="connsiteX50" fmla="*/ 226790 w 442055"/>
                <a:gd name="connsiteY50" fmla="*/ 134207 h 520731"/>
                <a:gd name="connsiteX51" fmla="*/ 229076 w 442055"/>
                <a:gd name="connsiteY51" fmla="*/ 132588 h 520731"/>
                <a:gd name="connsiteX52" fmla="*/ 225457 w 442055"/>
                <a:gd name="connsiteY52" fmla="*/ 143066 h 520731"/>
                <a:gd name="connsiteX53" fmla="*/ 221551 w 442055"/>
                <a:gd name="connsiteY53" fmla="*/ 143732 h 520731"/>
                <a:gd name="connsiteX54" fmla="*/ 224123 w 442055"/>
                <a:gd name="connsiteY54" fmla="*/ 146304 h 520731"/>
                <a:gd name="connsiteX55" fmla="*/ 223838 w 442055"/>
                <a:gd name="connsiteY55" fmla="*/ 146971 h 520731"/>
                <a:gd name="connsiteX56" fmla="*/ 224504 w 442055"/>
                <a:gd name="connsiteY56" fmla="*/ 151257 h 520731"/>
                <a:gd name="connsiteX57" fmla="*/ 226123 w 442055"/>
                <a:gd name="connsiteY57" fmla="*/ 150305 h 520731"/>
                <a:gd name="connsiteX58" fmla="*/ 225457 w 442055"/>
                <a:gd name="connsiteY58" fmla="*/ 151543 h 520731"/>
                <a:gd name="connsiteX59" fmla="*/ 225457 w 442055"/>
                <a:gd name="connsiteY59" fmla="*/ 154877 h 520731"/>
                <a:gd name="connsiteX60" fmla="*/ 224790 w 442055"/>
                <a:gd name="connsiteY60" fmla="*/ 157829 h 520731"/>
                <a:gd name="connsiteX61" fmla="*/ 223838 w 442055"/>
                <a:gd name="connsiteY61" fmla="*/ 158496 h 520731"/>
                <a:gd name="connsiteX62" fmla="*/ 224790 w 442055"/>
                <a:gd name="connsiteY62" fmla="*/ 162401 h 520731"/>
                <a:gd name="connsiteX63" fmla="*/ 226790 w 442055"/>
                <a:gd name="connsiteY63" fmla="*/ 166688 h 520731"/>
                <a:gd name="connsiteX64" fmla="*/ 224504 w 442055"/>
                <a:gd name="connsiteY64" fmla="*/ 170593 h 520731"/>
                <a:gd name="connsiteX65" fmla="*/ 230410 w 442055"/>
                <a:gd name="connsiteY65" fmla="*/ 170593 h 520731"/>
                <a:gd name="connsiteX66" fmla="*/ 232696 w 442055"/>
                <a:gd name="connsiteY66" fmla="*/ 171926 h 520731"/>
                <a:gd name="connsiteX67" fmla="*/ 234029 w 442055"/>
                <a:gd name="connsiteY67" fmla="*/ 172879 h 520731"/>
                <a:gd name="connsiteX68" fmla="*/ 232696 w 442055"/>
                <a:gd name="connsiteY68" fmla="*/ 173927 h 520731"/>
                <a:gd name="connsiteX69" fmla="*/ 232029 w 442055"/>
                <a:gd name="connsiteY69" fmla="*/ 174879 h 520731"/>
                <a:gd name="connsiteX70" fmla="*/ 232981 w 442055"/>
                <a:gd name="connsiteY70" fmla="*/ 175165 h 520731"/>
                <a:gd name="connsiteX71" fmla="*/ 234029 w 442055"/>
                <a:gd name="connsiteY71" fmla="*/ 177832 h 520731"/>
                <a:gd name="connsiteX72" fmla="*/ 234601 w 442055"/>
                <a:gd name="connsiteY72" fmla="*/ 178499 h 520731"/>
                <a:gd name="connsiteX73" fmla="*/ 235934 w 442055"/>
                <a:gd name="connsiteY73" fmla="*/ 182404 h 520731"/>
                <a:gd name="connsiteX74" fmla="*/ 234315 w 442055"/>
                <a:gd name="connsiteY74" fmla="*/ 181737 h 520731"/>
                <a:gd name="connsiteX75" fmla="*/ 234601 w 442055"/>
                <a:gd name="connsiteY75" fmla="*/ 184023 h 520731"/>
                <a:gd name="connsiteX76" fmla="*/ 236982 w 442055"/>
                <a:gd name="connsiteY76" fmla="*/ 184404 h 520731"/>
                <a:gd name="connsiteX77" fmla="*/ 243173 w 442055"/>
                <a:gd name="connsiteY77" fmla="*/ 181070 h 520731"/>
                <a:gd name="connsiteX78" fmla="*/ 244507 w 442055"/>
                <a:gd name="connsiteY78" fmla="*/ 181070 h 520731"/>
                <a:gd name="connsiteX79" fmla="*/ 247078 w 442055"/>
                <a:gd name="connsiteY79" fmla="*/ 184023 h 520731"/>
                <a:gd name="connsiteX80" fmla="*/ 258889 w 442055"/>
                <a:gd name="connsiteY80" fmla="*/ 186023 h 520731"/>
                <a:gd name="connsiteX81" fmla="*/ 260890 w 442055"/>
                <a:gd name="connsiteY81" fmla="*/ 185738 h 520731"/>
                <a:gd name="connsiteX82" fmla="*/ 270700 w 442055"/>
                <a:gd name="connsiteY82" fmla="*/ 188024 h 520731"/>
                <a:gd name="connsiteX83" fmla="*/ 271748 w 442055"/>
                <a:gd name="connsiteY83" fmla="*/ 200501 h 520731"/>
                <a:gd name="connsiteX84" fmla="*/ 272034 w 442055"/>
                <a:gd name="connsiteY84" fmla="*/ 206692 h 520731"/>
                <a:gd name="connsiteX85" fmla="*/ 274987 w 442055"/>
                <a:gd name="connsiteY85" fmla="*/ 217170 h 520731"/>
                <a:gd name="connsiteX86" fmla="*/ 274320 w 442055"/>
                <a:gd name="connsiteY86" fmla="*/ 224123 h 520731"/>
                <a:gd name="connsiteX87" fmla="*/ 272701 w 442055"/>
                <a:gd name="connsiteY87" fmla="*/ 230981 h 520731"/>
                <a:gd name="connsiteX88" fmla="*/ 284893 w 442055"/>
                <a:gd name="connsiteY88" fmla="*/ 244792 h 520731"/>
                <a:gd name="connsiteX89" fmla="*/ 283559 w 442055"/>
                <a:gd name="connsiteY89" fmla="*/ 250317 h 520731"/>
                <a:gd name="connsiteX90" fmla="*/ 282892 w 442055"/>
                <a:gd name="connsiteY90" fmla="*/ 258223 h 520731"/>
                <a:gd name="connsiteX91" fmla="*/ 282511 w 442055"/>
                <a:gd name="connsiteY91" fmla="*/ 258890 h 520731"/>
                <a:gd name="connsiteX92" fmla="*/ 284512 w 442055"/>
                <a:gd name="connsiteY92" fmla="*/ 261176 h 520731"/>
                <a:gd name="connsiteX93" fmla="*/ 285178 w 442055"/>
                <a:gd name="connsiteY93" fmla="*/ 261842 h 520731"/>
                <a:gd name="connsiteX94" fmla="*/ 285464 w 442055"/>
                <a:gd name="connsiteY94" fmla="*/ 262795 h 520731"/>
                <a:gd name="connsiteX95" fmla="*/ 286512 w 442055"/>
                <a:gd name="connsiteY95" fmla="*/ 263176 h 520731"/>
                <a:gd name="connsiteX96" fmla="*/ 287179 w 442055"/>
                <a:gd name="connsiteY96" fmla="*/ 264128 h 520731"/>
                <a:gd name="connsiteX97" fmla="*/ 288131 w 442055"/>
                <a:gd name="connsiteY97" fmla="*/ 264414 h 520731"/>
                <a:gd name="connsiteX98" fmla="*/ 290131 w 442055"/>
                <a:gd name="connsiteY98" fmla="*/ 265462 h 520731"/>
                <a:gd name="connsiteX99" fmla="*/ 290798 w 442055"/>
                <a:gd name="connsiteY99" fmla="*/ 265462 h 520731"/>
                <a:gd name="connsiteX100" fmla="*/ 291084 w 442055"/>
                <a:gd name="connsiteY100" fmla="*/ 265748 h 520731"/>
                <a:gd name="connsiteX101" fmla="*/ 291751 w 442055"/>
                <a:gd name="connsiteY101" fmla="*/ 265748 h 520731"/>
                <a:gd name="connsiteX102" fmla="*/ 292703 w 442055"/>
                <a:gd name="connsiteY102" fmla="*/ 265462 h 520731"/>
                <a:gd name="connsiteX103" fmla="*/ 293084 w 442055"/>
                <a:gd name="connsiteY103" fmla="*/ 266129 h 520731"/>
                <a:gd name="connsiteX104" fmla="*/ 293751 w 442055"/>
                <a:gd name="connsiteY104" fmla="*/ 265748 h 520731"/>
                <a:gd name="connsiteX105" fmla="*/ 294322 w 442055"/>
                <a:gd name="connsiteY105" fmla="*/ 266129 h 520731"/>
                <a:gd name="connsiteX106" fmla="*/ 294703 w 442055"/>
                <a:gd name="connsiteY106" fmla="*/ 266414 h 520731"/>
                <a:gd name="connsiteX107" fmla="*/ 294037 w 442055"/>
                <a:gd name="connsiteY107" fmla="*/ 266795 h 520731"/>
                <a:gd name="connsiteX108" fmla="*/ 294322 w 442055"/>
                <a:gd name="connsiteY108" fmla="*/ 267081 h 520731"/>
                <a:gd name="connsiteX109" fmla="*/ 294322 w 442055"/>
                <a:gd name="connsiteY109" fmla="*/ 267367 h 520731"/>
                <a:gd name="connsiteX110" fmla="*/ 295370 w 442055"/>
                <a:gd name="connsiteY110" fmla="*/ 267748 h 520731"/>
                <a:gd name="connsiteX111" fmla="*/ 295656 w 442055"/>
                <a:gd name="connsiteY111" fmla="*/ 268415 h 520731"/>
                <a:gd name="connsiteX112" fmla="*/ 294989 w 442055"/>
                <a:gd name="connsiteY112" fmla="*/ 269367 h 520731"/>
                <a:gd name="connsiteX113" fmla="*/ 297275 w 442055"/>
                <a:gd name="connsiteY113" fmla="*/ 269748 h 520731"/>
                <a:gd name="connsiteX114" fmla="*/ 297275 w 442055"/>
                <a:gd name="connsiteY114" fmla="*/ 270034 h 520731"/>
                <a:gd name="connsiteX115" fmla="*/ 297656 w 442055"/>
                <a:gd name="connsiteY115" fmla="*/ 270034 h 520731"/>
                <a:gd name="connsiteX116" fmla="*/ 299275 w 442055"/>
                <a:gd name="connsiteY116" fmla="*/ 270701 h 520731"/>
                <a:gd name="connsiteX117" fmla="*/ 300228 w 442055"/>
                <a:gd name="connsiteY117" fmla="*/ 271367 h 520731"/>
                <a:gd name="connsiteX118" fmla="*/ 299942 w 442055"/>
                <a:gd name="connsiteY118" fmla="*/ 272701 h 520731"/>
                <a:gd name="connsiteX119" fmla="*/ 301276 w 442055"/>
                <a:gd name="connsiteY119" fmla="*/ 272701 h 520731"/>
                <a:gd name="connsiteX120" fmla="*/ 301276 w 442055"/>
                <a:gd name="connsiteY120" fmla="*/ 273653 h 520731"/>
                <a:gd name="connsiteX121" fmla="*/ 302609 w 442055"/>
                <a:gd name="connsiteY121" fmla="*/ 274320 h 520731"/>
                <a:gd name="connsiteX122" fmla="*/ 302895 w 442055"/>
                <a:gd name="connsiteY122" fmla="*/ 274320 h 520731"/>
                <a:gd name="connsiteX123" fmla="*/ 302895 w 442055"/>
                <a:gd name="connsiteY123" fmla="*/ 275273 h 520731"/>
                <a:gd name="connsiteX124" fmla="*/ 303562 w 442055"/>
                <a:gd name="connsiteY124" fmla="*/ 275939 h 520731"/>
                <a:gd name="connsiteX125" fmla="*/ 303181 w 442055"/>
                <a:gd name="connsiteY125" fmla="*/ 276606 h 520731"/>
                <a:gd name="connsiteX126" fmla="*/ 302228 w 442055"/>
                <a:gd name="connsiteY126" fmla="*/ 277273 h 520731"/>
                <a:gd name="connsiteX127" fmla="*/ 302228 w 442055"/>
                <a:gd name="connsiteY127" fmla="*/ 277559 h 520731"/>
                <a:gd name="connsiteX128" fmla="*/ 303562 w 442055"/>
                <a:gd name="connsiteY128" fmla="*/ 277559 h 520731"/>
                <a:gd name="connsiteX129" fmla="*/ 303847 w 442055"/>
                <a:gd name="connsiteY129" fmla="*/ 277940 h 520731"/>
                <a:gd name="connsiteX130" fmla="*/ 303847 w 442055"/>
                <a:gd name="connsiteY130" fmla="*/ 278225 h 520731"/>
                <a:gd name="connsiteX131" fmla="*/ 303181 w 442055"/>
                <a:gd name="connsiteY131" fmla="*/ 278892 h 520731"/>
                <a:gd name="connsiteX132" fmla="*/ 303562 w 442055"/>
                <a:gd name="connsiteY132" fmla="*/ 279559 h 520731"/>
                <a:gd name="connsiteX133" fmla="*/ 303847 w 442055"/>
                <a:gd name="connsiteY133" fmla="*/ 279845 h 520731"/>
                <a:gd name="connsiteX134" fmla="*/ 305562 w 442055"/>
                <a:gd name="connsiteY134" fmla="*/ 279559 h 520731"/>
                <a:gd name="connsiteX135" fmla="*/ 306134 w 442055"/>
                <a:gd name="connsiteY135" fmla="*/ 279845 h 520731"/>
                <a:gd name="connsiteX136" fmla="*/ 306514 w 442055"/>
                <a:gd name="connsiteY136" fmla="*/ 280226 h 520731"/>
                <a:gd name="connsiteX137" fmla="*/ 306134 w 442055"/>
                <a:gd name="connsiteY137" fmla="*/ 281178 h 520731"/>
                <a:gd name="connsiteX138" fmla="*/ 306514 w 442055"/>
                <a:gd name="connsiteY138" fmla="*/ 281845 h 520731"/>
                <a:gd name="connsiteX139" fmla="*/ 306134 w 442055"/>
                <a:gd name="connsiteY139" fmla="*/ 282512 h 520731"/>
                <a:gd name="connsiteX140" fmla="*/ 307848 w 442055"/>
                <a:gd name="connsiteY140" fmla="*/ 283845 h 520731"/>
                <a:gd name="connsiteX141" fmla="*/ 308515 w 442055"/>
                <a:gd name="connsiteY141" fmla="*/ 284798 h 520731"/>
                <a:gd name="connsiteX142" fmla="*/ 309467 w 442055"/>
                <a:gd name="connsiteY142" fmla="*/ 284512 h 520731"/>
                <a:gd name="connsiteX143" fmla="*/ 309753 w 442055"/>
                <a:gd name="connsiteY143" fmla="*/ 283845 h 520731"/>
                <a:gd name="connsiteX144" fmla="*/ 310134 w 442055"/>
                <a:gd name="connsiteY144" fmla="*/ 283464 h 520731"/>
                <a:gd name="connsiteX145" fmla="*/ 310420 w 442055"/>
                <a:gd name="connsiteY145" fmla="*/ 283464 h 520731"/>
                <a:gd name="connsiteX146" fmla="*/ 310801 w 442055"/>
                <a:gd name="connsiteY146" fmla="*/ 283845 h 520731"/>
                <a:gd name="connsiteX147" fmla="*/ 311086 w 442055"/>
                <a:gd name="connsiteY147" fmla="*/ 283845 h 520731"/>
                <a:gd name="connsiteX148" fmla="*/ 312039 w 442055"/>
                <a:gd name="connsiteY148" fmla="*/ 284131 h 520731"/>
                <a:gd name="connsiteX149" fmla="*/ 312420 w 442055"/>
                <a:gd name="connsiteY149" fmla="*/ 284798 h 520731"/>
                <a:gd name="connsiteX150" fmla="*/ 312039 w 442055"/>
                <a:gd name="connsiteY150" fmla="*/ 285083 h 520731"/>
                <a:gd name="connsiteX151" fmla="*/ 311086 w 442055"/>
                <a:gd name="connsiteY151" fmla="*/ 286417 h 520731"/>
                <a:gd name="connsiteX152" fmla="*/ 309467 w 442055"/>
                <a:gd name="connsiteY152" fmla="*/ 286798 h 520731"/>
                <a:gd name="connsiteX153" fmla="*/ 308515 w 442055"/>
                <a:gd name="connsiteY153" fmla="*/ 287750 h 520731"/>
                <a:gd name="connsiteX154" fmla="*/ 308134 w 442055"/>
                <a:gd name="connsiteY154" fmla="*/ 288417 h 520731"/>
                <a:gd name="connsiteX155" fmla="*/ 308515 w 442055"/>
                <a:gd name="connsiteY155" fmla="*/ 289370 h 520731"/>
                <a:gd name="connsiteX156" fmla="*/ 310134 w 442055"/>
                <a:gd name="connsiteY156" fmla="*/ 290989 h 520731"/>
                <a:gd name="connsiteX157" fmla="*/ 310801 w 442055"/>
                <a:gd name="connsiteY157" fmla="*/ 290703 h 520731"/>
                <a:gd name="connsiteX158" fmla="*/ 311467 w 442055"/>
                <a:gd name="connsiteY158" fmla="*/ 290989 h 520731"/>
                <a:gd name="connsiteX159" fmla="*/ 311467 w 442055"/>
                <a:gd name="connsiteY159" fmla="*/ 292037 h 520731"/>
                <a:gd name="connsiteX160" fmla="*/ 312706 w 442055"/>
                <a:gd name="connsiteY160" fmla="*/ 293370 h 520731"/>
                <a:gd name="connsiteX161" fmla="*/ 313753 w 442055"/>
                <a:gd name="connsiteY161" fmla="*/ 295942 h 520731"/>
                <a:gd name="connsiteX162" fmla="*/ 314039 w 442055"/>
                <a:gd name="connsiteY162" fmla="*/ 296323 h 520731"/>
                <a:gd name="connsiteX163" fmla="*/ 314706 w 442055"/>
                <a:gd name="connsiteY163" fmla="*/ 296609 h 520731"/>
                <a:gd name="connsiteX164" fmla="*/ 320611 w 442055"/>
                <a:gd name="connsiteY164" fmla="*/ 295275 h 520731"/>
                <a:gd name="connsiteX165" fmla="*/ 321945 w 442055"/>
                <a:gd name="connsiteY165" fmla="*/ 295942 h 520731"/>
                <a:gd name="connsiteX166" fmla="*/ 323850 w 442055"/>
                <a:gd name="connsiteY166" fmla="*/ 297275 h 520731"/>
                <a:gd name="connsiteX167" fmla="*/ 326803 w 442055"/>
                <a:gd name="connsiteY167" fmla="*/ 298609 h 520731"/>
                <a:gd name="connsiteX168" fmla="*/ 327469 w 442055"/>
                <a:gd name="connsiteY168" fmla="*/ 299276 h 520731"/>
                <a:gd name="connsiteX169" fmla="*/ 328136 w 442055"/>
                <a:gd name="connsiteY169" fmla="*/ 300228 h 520731"/>
                <a:gd name="connsiteX170" fmla="*/ 328517 w 442055"/>
                <a:gd name="connsiteY170" fmla="*/ 300514 h 520731"/>
                <a:gd name="connsiteX171" fmla="*/ 328803 w 442055"/>
                <a:gd name="connsiteY171" fmla="*/ 300514 h 520731"/>
                <a:gd name="connsiteX172" fmla="*/ 329851 w 442055"/>
                <a:gd name="connsiteY172" fmla="*/ 301181 h 520731"/>
                <a:gd name="connsiteX173" fmla="*/ 328517 w 442055"/>
                <a:gd name="connsiteY173" fmla="*/ 302800 h 520731"/>
                <a:gd name="connsiteX174" fmla="*/ 328136 w 442055"/>
                <a:gd name="connsiteY174" fmla="*/ 303181 h 520731"/>
                <a:gd name="connsiteX175" fmla="*/ 328136 w 442055"/>
                <a:gd name="connsiteY175" fmla="*/ 306134 h 520731"/>
                <a:gd name="connsiteX176" fmla="*/ 328517 w 442055"/>
                <a:gd name="connsiteY176" fmla="*/ 307753 h 520731"/>
                <a:gd name="connsiteX177" fmla="*/ 329184 w 442055"/>
                <a:gd name="connsiteY177" fmla="*/ 308705 h 520731"/>
                <a:gd name="connsiteX178" fmla="*/ 331089 w 442055"/>
                <a:gd name="connsiteY178" fmla="*/ 309753 h 520731"/>
                <a:gd name="connsiteX179" fmla="*/ 335756 w 442055"/>
                <a:gd name="connsiteY179" fmla="*/ 311372 h 520731"/>
                <a:gd name="connsiteX180" fmla="*/ 340995 w 442055"/>
                <a:gd name="connsiteY180" fmla="*/ 311372 h 520731"/>
                <a:gd name="connsiteX181" fmla="*/ 344900 w 442055"/>
                <a:gd name="connsiteY181" fmla="*/ 311658 h 520731"/>
                <a:gd name="connsiteX182" fmla="*/ 348805 w 442055"/>
                <a:gd name="connsiteY182" fmla="*/ 316611 h 520731"/>
                <a:gd name="connsiteX183" fmla="*/ 346234 w 442055"/>
                <a:gd name="connsiteY183" fmla="*/ 317945 h 520731"/>
                <a:gd name="connsiteX184" fmla="*/ 342900 w 442055"/>
                <a:gd name="connsiteY184" fmla="*/ 316611 h 520731"/>
                <a:gd name="connsiteX185" fmla="*/ 341947 w 442055"/>
                <a:gd name="connsiteY185" fmla="*/ 316325 h 520731"/>
                <a:gd name="connsiteX186" fmla="*/ 340614 w 442055"/>
                <a:gd name="connsiteY186" fmla="*/ 316611 h 520731"/>
                <a:gd name="connsiteX187" fmla="*/ 340614 w 442055"/>
                <a:gd name="connsiteY187" fmla="*/ 317278 h 520731"/>
                <a:gd name="connsiteX188" fmla="*/ 339280 w 442055"/>
                <a:gd name="connsiteY188" fmla="*/ 317564 h 520731"/>
                <a:gd name="connsiteX189" fmla="*/ 337661 w 442055"/>
                <a:gd name="connsiteY189" fmla="*/ 318611 h 520731"/>
                <a:gd name="connsiteX190" fmla="*/ 336328 w 442055"/>
                <a:gd name="connsiteY190" fmla="*/ 319945 h 520731"/>
                <a:gd name="connsiteX191" fmla="*/ 336042 w 442055"/>
                <a:gd name="connsiteY191" fmla="*/ 320897 h 520731"/>
                <a:gd name="connsiteX192" fmla="*/ 335756 w 442055"/>
                <a:gd name="connsiteY192" fmla="*/ 322898 h 520731"/>
                <a:gd name="connsiteX193" fmla="*/ 335375 w 442055"/>
                <a:gd name="connsiteY193" fmla="*/ 323183 h 520731"/>
                <a:gd name="connsiteX194" fmla="*/ 334709 w 442055"/>
                <a:gd name="connsiteY194" fmla="*/ 323183 h 520731"/>
                <a:gd name="connsiteX195" fmla="*/ 333756 w 442055"/>
                <a:gd name="connsiteY195" fmla="*/ 323850 h 520731"/>
                <a:gd name="connsiteX196" fmla="*/ 333375 w 442055"/>
                <a:gd name="connsiteY196" fmla="*/ 324517 h 520731"/>
                <a:gd name="connsiteX197" fmla="*/ 331089 w 442055"/>
                <a:gd name="connsiteY197" fmla="*/ 326422 h 520731"/>
                <a:gd name="connsiteX198" fmla="*/ 329470 w 442055"/>
                <a:gd name="connsiteY198" fmla="*/ 326422 h 520731"/>
                <a:gd name="connsiteX199" fmla="*/ 327850 w 442055"/>
                <a:gd name="connsiteY199" fmla="*/ 327755 h 520731"/>
                <a:gd name="connsiteX200" fmla="*/ 326231 w 442055"/>
                <a:gd name="connsiteY200" fmla="*/ 328422 h 520731"/>
                <a:gd name="connsiteX201" fmla="*/ 324898 w 442055"/>
                <a:gd name="connsiteY201" fmla="*/ 327755 h 520731"/>
                <a:gd name="connsiteX202" fmla="*/ 323850 w 442055"/>
                <a:gd name="connsiteY202" fmla="*/ 328136 h 520731"/>
                <a:gd name="connsiteX203" fmla="*/ 323278 w 442055"/>
                <a:gd name="connsiteY203" fmla="*/ 327755 h 520731"/>
                <a:gd name="connsiteX204" fmla="*/ 322897 w 442055"/>
                <a:gd name="connsiteY204" fmla="*/ 327089 h 520731"/>
                <a:gd name="connsiteX205" fmla="*/ 321945 w 442055"/>
                <a:gd name="connsiteY205" fmla="*/ 327089 h 520731"/>
                <a:gd name="connsiteX206" fmla="*/ 321564 w 442055"/>
                <a:gd name="connsiteY206" fmla="*/ 327470 h 520731"/>
                <a:gd name="connsiteX207" fmla="*/ 320897 w 442055"/>
                <a:gd name="connsiteY207" fmla="*/ 328422 h 520731"/>
                <a:gd name="connsiteX208" fmla="*/ 320611 w 442055"/>
                <a:gd name="connsiteY208" fmla="*/ 329089 h 520731"/>
                <a:gd name="connsiteX209" fmla="*/ 319278 w 442055"/>
                <a:gd name="connsiteY209" fmla="*/ 330041 h 520731"/>
                <a:gd name="connsiteX210" fmla="*/ 319278 w 442055"/>
                <a:gd name="connsiteY210" fmla="*/ 330422 h 520731"/>
                <a:gd name="connsiteX211" fmla="*/ 321278 w 442055"/>
                <a:gd name="connsiteY211" fmla="*/ 334328 h 520731"/>
                <a:gd name="connsiteX212" fmla="*/ 322231 w 442055"/>
                <a:gd name="connsiteY212" fmla="*/ 335375 h 520731"/>
                <a:gd name="connsiteX213" fmla="*/ 325850 w 442055"/>
                <a:gd name="connsiteY213" fmla="*/ 337661 h 520731"/>
                <a:gd name="connsiteX214" fmla="*/ 326803 w 442055"/>
                <a:gd name="connsiteY214" fmla="*/ 338328 h 520731"/>
                <a:gd name="connsiteX215" fmla="*/ 336709 w 442055"/>
                <a:gd name="connsiteY215" fmla="*/ 340233 h 520731"/>
                <a:gd name="connsiteX216" fmla="*/ 339280 w 442055"/>
                <a:gd name="connsiteY216" fmla="*/ 342519 h 520731"/>
                <a:gd name="connsiteX217" fmla="*/ 339947 w 442055"/>
                <a:gd name="connsiteY217" fmla="*/ 343853 h 520731"/>
                <a:gd name="connsiteX218" fmla="*/ 341662 w 442055"/>
                <a:gd name="connsiteY218" fmla="*/ 345472 h 520731"/>
                <a:gd name="connsiteX219" fmla="*/ 342233 w 442055"/>
                <a:gd name="connsiteY219" fmla="*/ 345853 h 520731"/>
                <a:gd name="connsiteX220" fmla="*/ 342900 w 442055"/>
                <a:gd name="connsiteY220" fmla="*/ 346520 h 520731"/>
                <a:gd name="connsiteX221" fmla="*/ 343567 w 442055"/>
                <a:gd name="connsiteY221" fmla="*/ 346805 h 520731"/>
                <a:gd name="connsiteX222" fmla="*/ 348805 w 442055"/>
                <a:gd name="connsiteY222" fmla="*/ 348425 h 520731"/>
                <a:gd name="connsiteX223" fmla="*/ 351472 w 442055"/>
                <a:gd name="connsiteY223" fmla="*/ 349091 h 520731"/>
                <a:gd name="connsiteX224" fmla="*/ 358330 w 442055"/>
                <a:gd name="connsiteY224" fmla="*/ 351377 h 520731"/>
                <a:gd name="connsiteX225" fmla="*/ 360616 w 442055"/>
                <a:gd name="connsiteY225" fmla="*/ 352425 h 520731"/>
                <a:gd name="connsiteX226" fmla="*/ 362617 w 442055"/>
                <a:gd name="connsiteY226" fmla="*/ 353663 h 520731"/>
                <a:gd name="connsiteX227" fmla="*/ 365855 w 442055"/>
                <a:gd name="connsiteY227" fmla="*/ 355378 h 520731"/>
                <a:gd name="connsiteX228" fmla="*/ 367855 w 442055"/>
                <a:gd name="connsiteY228" fmla="*/ 356616 h 520731"/>
                <a:gd name="connsiteX229" fmla="*/ 369189 w 442055"/>
                <a:gd name="connsiteY229" fmla="*/ 358616 h 520731"/>
                <a:gd name="connsiteX230" fmla="*/ 370141 w 442055"/>
                <a:gd name="connsiteY230" fmla="*/ 359950 h 520731"/>
                <a:gd name="connsiteX231" fmla="*/ 372809 w 442055"/>
                <a:gd name="connsiteY231" fmla="*/ 362903 h 520731"/>
                <a:gd name="connsiteX232" fmla="*/ 372809 w 442055"/>
                <a:gd name="connsiteY232" fmla="*/ 363569 h 520731"/>
                <a:gd name="connsiteX233" fmla="*/ 371761 w 442055"/>
                <a:gd name="connsiteY233" fmla="*/ 364522 h 520731"/>
                <a:gd name="connsiteX234" fmla="*/ 373094 w 442055"/>
                <a:gd name="connsiteY234" fmla="*/ 365474 h 520731"/>
                <a:gd name="connsiteX235" fmla="*/ 373761 w 442055"/>
                <a:gd name="connsiteY235" fmla="*/ 365855 h 520731"/>
                <a:gd name="connsiteX236" fmla="*/ 376047 w 442055"/>
                <a:gd name="connsiteY236" fmla="*/ 366522 h 520731"/>
                <a:gd name="connsiteX237" fmla="*/ 378047 w 442055"/>
                <a:gd name="connsiteY237" fmla="*/ 367475 h 520731"/>
                <a:gd name="connsiteX238" fmla="*/ 378714 w 442055"/>
                <a:gd name="connsiteY238" fmla="*/ 368141 h 520731"/>
                <a:gd name="connsiteX239" fmla="*/ 379666 w 442055"/>
                <a:gd name="connsiteY239" fmla="*/ 368427 h 520731"/>
                <a:gd name="connsiteX240" fmla="*/ 381000 w 442055"/>
                <a:gd name="connsiteY240" fmla="*/ 367856 h 520731"/>
                <a:gd name="connsiteX241" fmla="*/ 383000 w 442055"/>
                <a:gd name="connsiteY241" fmla="*/ 368141 h 520731"/>
                <a:gd name="connsiteX242" fmla="*/ 387191 w 442055"/>
                <a:gd name="connsiteY242" fmla="*/ 367856 h 520731"/>
                <a:gd name="connsiteX243" fmla="*/ 389191 w 442055"/>
                <a:gd name="connsiteY243" fmla="*/ 368427 h 520731"/>
                <a:gd name="connsiteX244" fmla="*/ 390144 w 442055"/>
                <a:gd name="connsiteY244" fmla="*/ 369475 h 520731"/>
                <a:gd name="connsiteX245" fmla="*/ 391192 w 442055"/>
                <a:gd name="connsiteY245" fmla="*/ 369761 h 520731"/>
                <a:gd name="connsiteX246" fmla="*/ 391859 w 442055"/>
                <a:gd name="connsiteY246" fmla="*/ 369761 h 520731"/>
                <a:gd name="connsiteX247" fmla="*/ 392430 w 442055"/>
                <a:gd name="connsiteY247" fmla="*/ 370142 h 520731"/>
                <a:gd name="connsiteX248" fmla="*/ 393097 w 442055"/>
                <a:gd name="connsiteY248" fmla="*/ 370142 h 520731"/>
                <a:gd name="connsiteX249" fmla="*/ 394811 w 442055"/>
                <a:gd name="connsiteY249" fmla="*/ 370427 h 520731"/>
                <a:gd name="connsiteX250" fmla="*/ 395383 w 442055"/>
                <a:gd name="connsiteY250" fmla="*/ 371094 h 520731"/>
                <a:gd name="connsiteX251" fmla="*/ 397383 w 442055"/>
                <a:gd name="connsiteY251" fmla="*/ 376714 h 520731"/>
                <a:gd name="connsiteX252" fmla="*/ 410527 w 442055"/>
                <a:gd name="connsiteY252" fmla="*/ 374999 h 520731"/>
                <a:gd name="connsiteX253" fmla="*/ 412147 w 442055"/>
                <a:gd name="connsiteY253" fmla="*/ 379286 h 520731"/>
                <a:gd name="connsiteX254" fmla="*/ 413480 w 442055"/>
                <a:gd name="connsiteY254" fmla="*/ 381572 h 520731"/>
                <a:gd name="connsiteX255" fmla="*/ 414433 w 442055"/>
                <a:gd name="connsiteY255" fmla="*/ 382238 h 520731"/>
                <a:gd name="connsiteX256" fmla="*/ 415099 w 442055"/>
                <a:gd name="connsiteY256" fmla="*/ 383191 h 520731"/>
                <a:gd name="connsiteX257" fmla="*/ 421005 w 442055"/>
                <a:gd name="connsiteY257" fmla="*/ 383191 h 520731"/>
                <a:gd name="connsiteX258" fmla="*/ 422053 w 442055"/>
                <a:gd name="connsiteY258" fmla="*/ 383572 h 520731"/>
                <a:gd name="connsiteX259" fmla="*/ 429577 w 442055"/>
                <a:gd name="connsiteY259" fmla="*/ 385858 h 520731"/>
                <a:gd name="connsiteX260" fmla="*/ 432816 w 442055"/>
                <a:gd name="connsiteY260" fmla="*/ 387191 h 520731"/>
                <a:gd name="connsiteX261" fmla="*/ 434149 w 442055"/>
                <a:gd name="connsiteY261" fmla="*/ 387858 h 520731"/>
                <a:gd name="connsiteX262" fmla="*/ 442055 w 442055"/>
                <a:gd name="connsiteY262" fmla="*/ 390811 h 520731"/>
                <a:gd name="connsiteX263" fmla="*/ 441388 w 442055"/>
                <a:gd name="connsiteY263" fmla="*/ 391478 h 520731"/>
                <a:gd name="connsiteX264" fmla="*/ 438055 w 442055"/>
                <a:gd name="connsiteY264" fmla="*/ 396716 h 520731"/>
                <a:gd name="connsiteX265" fmla="*/ 438721 w 442055"/>
                <a:gd name="connsiteY265" fmla="*/ 409480 h 520731"/>
                <a:gd name="connsiteX266" fmla="*/ 435102 w 442055"/>
                <a:gd name="connsiteY266" fmla="*/ 416719 h 520731"/>
                <a:gd name="connsiteX267" fmla="*/ 430911 w 442055"/>
                <a:gd name="connsiteY267" fmla="*/ 425863 h 520731"/>
                <a:gd name="connsiteX268" fmla="*/ 429863 w 442055"/>
                <a:gd name="connsiteY268" fmla="*/ 426911 h 520731"/>
                <a:gd name="connsiteX269" fmla="*/ 421386 w 442055"/>
                <a:gd name="connsiteY269" fmla="*/ 443579 h 520731"/>
                <a:gd name="connsiteX270" fmla="*/ 421386 w 442055"/>
                <a:gd name="connsiteY270" fmla="*/ 451771 h 520731"/>
                <a:gd name="connsiteX271" fmla="*/ 422624 w 442055"/>
                <a:gd name="connsiteY271" fmla="*/ 460343 h 520731"/>
                <a:gd name="connsiteX272" fmla="*/ 429577 w 442055"/>
                <a:gd name="connsiteY272" fmla="*/ 495776 h 520731"/>
                <a:gd name="connsiteX273" fmla="*/ 429863 w 442055"/>
                <a:gd name="connsiteY273" fmla="*/ 496729 h 520731"/>
                <a:gd name="connsiteX274" fmla="*/ 430530 w 442055"/>
                <a:gd name="connsiteY274" fmla="*/ 500729 h 520731"/>
                <a:gd name="connsiteX275" fmla="*/ 430530 w 442055"/>
                <a:gd name="connsiteY275" fmla="*/ 501682 h 520731"/>
                <a:gd name="connsiteX276" fmla="*/ 431863 w 442055"/>
                <a:gd name="connsiteY276" fmla="*/ 508540 h 520731"/>
                <a:gd name="connsiteX277" fmla="*/ 434149 w 442055"/>
                <a:gd name="connsiteY277" fmla="*/ 520732 h 520731"/>
                <a:gd name="connsiteX278" fmla="*/ 433864 w 442055"/>
                <a:gd name="connsiteY278" fmla="*/ 520732 h 520731"/>
                <a:gd name="connsiteX279" fmla="*/ 430530 w 442055"/>
                <a:gd name="connsiteY279" fmla="*/ 520351 h 520731"/>
                <a:gd name="connsiteX280" fmla="*/ 422338 w 442055"/>
                <a:gd name="connsiteY280" fmla="*/ 517779 h 520731"/>
                <a:gd name="connsiteX281" fmla="*/ 398716 w 442055"/>
                <a:gd name="connsiteY281" fmla="*/ 510540 h 520731"/>
                <a:gd name="connsiteX282" fmla="*/ 371475 w 442055"/>
                <a:gd name="connsiteY282" fmla="*/ 502349 h 520731"/>
                <a:gd name="connsiteX283" fmla="*/ 355759 w 442055"/>
                <a:gd name="connsiteY283" fmla="*/ 497777 h 520731"/>
                <a:gd name="connsiteX284" fmla="*/ 355378 w 442055"/>
                <a:gd name="connsiteY284" fmla="*/ 497110 h 520731"/>
                <a:gd name="connsiteX285" fmla="*/ 355092 w 442055"/>
                <a:gd name="connsiteY285" fmla="*/ 497110 h 520731"/>
                <a:gd name="connsiteX286" fmla="*/ 354425 w 442055"/>
                <a:gd name="connsiteY286" fmla="*/ 496443 h 520731"/>
                <a:gd name="connsiteX287" fmla="*/ 346519 w 442055"/>
                <a:gd name="connsiteY287" fmla="*/ 484251 h 520731"/>
                <a:gd name="connsiteX288" fmla="*/ 345853 w 442055"/>
                <a:gd name="connsiteY288" fmla="*/ 478727 h 520731"/>
                <a:gd name="connsiteX289" fmla="*/ 338042 w 442055"/>
                <a:gd name="connsiteY289" fmla="*/ 471202 h 520731"/>
                <a:gd name="connsiteX290" fmla="*/ 334709 w 442055"/>
                <a:gd name="connsiteY290" fmla="*/ 460629 h 520731"/>
                <a:gd name="connsiteX291" fmla="*/ 317373 w 442055"/>
                <a:gd name="connsiteY291" fmla="*/ 441674 h 520731"/>
                <a:gd name="connsiteX292" fmla="*/ 313753 w 442055"/>
                <a:gd name="connsiteY292" fmla="*/ 438055 h 520731"/>
                <a:gd name="connsiteX293" fmla="*/ 308515 w 442055"/>
                <a:gd name="connsiteY293" fmla="*/ 433769 h 520731"/>
                <a:gd name="connsiteX294" fmla="*/ 298609 w 442055"/>
                <a:gd name="connsiteY294" fmla="*/ 426244 h 520731"/>
                <a:gd name="connsiteX295" fmla="*/ 286131 w 442055"/>
                <a:gd name="connsiteY295" fmla="*/ 421672 h 520731"/>
                <a:gd name="connsiteX296" fmla="*/ 284893 w 442055"/>
                <a:gd name="connsiteY296" fmla="*/ 421005 h 520731"/>
                <a:gd name="connsiteX297" fmla="*/ 257270 w 442055"/>
                <a:gd name="connsiteY297" fmla="*/ 409766 h 520731"/>
                <a:gd name="connsiteX298" fmla="*/ 244507 w 442055"/>
                <a:gd name="connsiteY298" fmla="*/ 404527 h 520731"/>
                <a:gd name="connsiteX299" fmla="*/ 235267 w 442055"/>
                <a:gd name="connsiteY299" fmla="*/ 388811 h 520731"/>
                <a:gd name="connsiteX300" fmla="*/ 230029 w 442055"/>
                <a:gd name="connsiteY300" fmla="*/ 386810 h 520731"/>
                <a:gd name="connsiteX301" fmla="*/ 228124 w 442055"/>
                <a:gd name="connsiteY301" fmla="*/ 383572 h 520731"/>
                <a:gd name="connsiteX302" fmla="*/ 227457 w 442055"/>
                <a:gd name="connsiteY302" fmla="*/ 381286 h 520731"/>
                <a:gd name="connsiteX303" fmla="*/ 221551 w 442055"/>
                <a:gd name="connsiteY303" fmla="*/ 376047 h 520731"/>
                <a:gd name="connsiteX304" fmla="*/ 209074 w 442055"/>
                <a:gd name="connsiteY304" fmla="*/ 364236 h 520731"/>
                <a:gd name="connsiteX305" fmla="*/ 193929 w 442055"/>
                <a:gd name="connsiteY305" fmla="*/ 358331 h 520731"/>
                <a:gd name="connsiteX306" fmla="*/ 190976 w 442055"/>
                <a:gd name="connsiteY306" fmla="*/ 357283 h 520731"/>
                <a:gd name="connsiteX307" fmla="*/ 190690 w 442055"/>
                <a:gd name="connsiteY307" fmla="*/ 356616 h 520731"/>
                <a:gd name="connsiteX308" fmla="*/ 187738 w 442055"/>
                <a:gd name="connsiteY308" fmla="*/ 355664 h 520731"/>
                <a:gd name="connsiteX309" fmla="*/ 173926 w 442055"/>
                <a:gd name="connsiteY309" fmla="*/ 353378 h 520731"/>
                <a:gd name="connsiteX310" fmla="*/ 172307 w 442055"/>
                <a:gd name="connsiteY310" fmla="*/ 349091 h 520731"/>
                <a:gd name="connsiteX311" fmla="*/ 172593 w 442055"/>
                <a:gd name="connsiteY311" fmla="*/ 347758 h 520731"/>
                <a:gd name="connsiteX312" fmla="*/ 169354 w 442055"/>
                <a:gd name="connsiteY312" fmla="*/ 345853 h 520731"/>
                <a:gd name="connsiteX313" fmla="*/ 166688 w 442055"/>
                <a:gd name="connsiteY313" fmla="*/ 337661 h 520731"/>
                <a:gd name="connsiteX314" fmla="*/ 165068 w 442055"/>
                <a:gd name="connsiteY314" fmla="*/ 333661 h 520731"/>
                <a:gd name="connsiteX315" fmla="*/ 163449 w 442055"/>
                <a:gd name="connsiteY315" fmla="*/ 331756 h 520731"/>
                <a:gd name="connsiteX316" fmla="*/ 161830 w 442055"/>
                <a:gd name="connsiteY316" fmla="*/ 325184 h 520731"/>
                <a:gd name="connsiteX317" fmla="*/ 163449 w 442055"/>
                <a:gd name="connsiteY317" fmla="*/ 324517 h 520731"/>
                <a:gd name="connsiteX318" fmla="*/ 164401 w 442055"/>
                <a:gd name="connsiteY318" fmla="*/ 323469 h 520731"/>
                <a:gd name="connsiteX319" fmla="*/ 164116 w 442055"/>
                <a:gd name="connsiteY319" fmla="*/ 322898 h 520731"/>
                <a:gd name="connsiteX320" fmla="*/ 163163 w 442055"/>
                <a:gd name="connsiteY320" fmla="*/ 322231 h 520731"/>
                <a:gd name="connsiteX321" fmla="*/ 163163 w 442055"/>
                <a:gd name="connsiteY321" fmla="*/ 321564 h 520731"/>
                <a:gd name="connsiteX322" fmla="*/ 162496 w 442055"/>
                <a:gd name="connsiteY322" fmla="*/ 320231 h 520731"/>
                <a:gd name="connsiteX323" fmla="*/ 161163 w 442055"/>
                <a:gd name="connsiteY323" fmla="*/ 314611 h 520731"/>
                <a:gd name="connsiteX324" fmla="*/ 160496 w 442055"/>
                <a:gd name="connsiteY324" fmla="*/ 313373 h 520731"/>
                <a:gd name="connsiteX325" fmla="*/ 159829 w 442055"/>
                <a:gd name="connsiteY325" fmla="*/ 312325 h 520731"/>
                <a:gd name="connsiteX326" fmla="*/ 159544 w 442055"/>
                <a:gd name="connsiteY326" fmla="*/ 312039 h 520731"/>
                <a:gd name="connsiteX327" fmla="*/ 158496 w 442055"/>
                <a:gd name="connsiteY327" fmla="*/ 308705 h 520731"/>
                <a:gd name="connsiteX328" fmla="*/ 156591 w 442055"/>
                <a:gd name="connsiteY328" fmla="*/ 303467 h 520731"/>
                <a:gd name="connsiteX329" fmla="*/ 154876 w 442055"/>
                <a:gd name="connsiteY329" fmla="*/ 301847 h 520731"/>
                <a:gd name="connsiteX330" fmla="*/ 153924 w 442055"/>
                <a:gd name="connsiteY330" fmla="*/ 299276 h 520731"/>
                <a:gd name="connsiteX331" fmla="*/ 154591 w 442055"/>
                <a:gd name="connsiteY331" fmla="*/ 298895 h 520731"/>
                <a:gd name="connsiteX332" fmla="*/ 155257 w 442055"/>
                <a:gd name="connsiteY332" fmla="*/ 299561 h 520731"/>
                <a:gd name="connsiteX333" fmla="*/ 155924 w 442055"/>
                <a:gd name="connsiteY333" fmla="*/ 292037 h 520731"/>
                <a:gd name="connsiteX334" fmla="*/ 154876 w 442055"/>
                <a:gd name="connsiteY334" fmla="*/ 288417 h 520731"/>
                <a:gd name="connsiteX335" fmla="*/ 153924 w 442055"/>
                <a:gd name="connsiteY335" fmla="*/ 288036 h 520731"/>
                <a:gd name="connsiteX336" fmla="*/ 153257 w 442055"/>
                <a:gd name="connsiteY336" fmla="*/ 285750 h 520731"/>
                <a:gd name="connsiteX337" fmla="*/ 150019 w 442055"/>
                <a:gd name="connsiteY337" fmla="*/ 286131 h 520731"/>
                <a:gd name="connsiteX338" fmla="*/ 150019 w 442055"/>
                <a:gd name="connsiteY338" fmla="*/ 278892 h 520731"/>
                <a:gd name="connsiteX339" fmla="*/ 149352 w 442055"/>
                <a:gd name="connsiteY339" fmla="*/ 278892 h 520731"/>
                <a:gd name="connsiteX340" fmla="*/ 148971 w 442055"/>
                <a:gd name="connsiteY340" fmla="*/ 277559 h 520731"/>
                <a:gd name="connsiteX341" fmla="*/ 148304 w 442055"/>
                <a:gd name="connsiteY341" fmla="*/ 278606 h 520731"/>
                <a:gd name="connsiteX342" fmla="*/ 140494 w 442055"/>
                <a:gd name="connsiteY342" fmla="*/ 280511 h 520731"/>
                <a:gd name="connsiteX343" fmla="*/ 140494 w 442055"/>
                <a:gd name="connsiteY343" fmla="*/ 279559 h 520731"/>
                <a:gd name="connsiteX344" fmla="*/ 140779 w 442055"/>
                <a:gd name="connsiteY344" fmla="*/ 278606 h 520731"/>
                <a:gd name="connsiteX345" fmla="*/ 141446 w 442055"/>
                <a:gd name="connsiteY345" fmla="*/ 278225 h 520731"/>
                <a:gd name="connsiteX346" fmla="*/ 141446 w 442055"/>
                <a:gd name="connsiteY346" fmla="*/ 277559 h 520731"/>
                <a:gd name="connsiteX347" fmla="*/ 135255 w 442055"/>
                <a:gd name="connsiteY347" fmla="*/ 274606 h 520731"/>
                <a:gd name="connsiteX348" fmla="*/ 134588 w 442055"/>
                <a:gd name="connsiteY348" fmla="*/ 272701 h 520731"/>
                <a:gd name="connsiteX349" fmla="*/ 133921 w 442055"/>
                <a:gd name="connsiteY349" fmla="*/ 272701 h 520731"/>
                <a:gd name="connsiteX350" fmla="*/ 133540 w 442055"/>
                <a:gd name="connsiteY350" fmla="*/ 272034 h 520731"/>
                <a:gd name="connsiteX351" fmla="*/ 133255 w 442055"/>
                <a:gd name="connsiteY351" fmla="*/ 272034 h 520731"/>
                <a:gd name="connsiteX352" fmla="*/ 133255 w 442055"/>
                <a:gd name="connsiteY352" fmla="*/ 272320 h 520731"/>
                <a:gd name="connsiteX353" fmla="*/ 132588 w 442055"/>
                <a:gd name="connsiteY353" fmla="*/ 272320 h 520731"/>
                <a:gd name="connsiteX354" fmla="*/ 131921 w 442055"/>
                <a:gd name="connsiteY354" fmla="*/ 272701 h 520731"/>
                <a:gd name="connsiteX355" fmla="*/ 131635 w 442055"/>
                <a:gd name="connsiteY355" fmla="*/ 272320 h 520731"/>
                <a:gd name="connsiteX356" fmla="*/ 130016 w 442055"/>
                <a:gd name="connsiteY356" fmla="*/ 273939 h 520731"/>
                <a:gd name="connsiteX357" fmla="*/ 127063 w 442055"/>
                <a:gd name="connsiteY357" fmla="*/ 275654 h 520731"/>
                <a:gd name="connsiteX358" fmla="*/ 126016 w 442055"/>
                <a:gd name="connsiteY358" fmla="*/ 275654 h 520731"/>
                <a:gd name="connsiteX359" fmla="*/ 125063 w 442055"/>
                <a:gd name="connsiteY359" fmla="*/ 276606 h 520731"/>
                <a:gd name="connsiteX360" fmla="*/ 123444 w 442055"/>
                <a:gd name="connsiteY360" fmla="*/ 277559 h 520731"/>
                <a:gd name="connsiteX361" fmla="*/ 122110 w 442055"/>
                <a:gd name="connsiteY361" fmla="*/ 278892 h 520731"/>
                <a:gd name="connsiteX362" fmla="*/ 121444 w 442055"/>
                <a:gd name="connsiteY362" fmla="*/ 280226 h 520731"/>
                <a:gd name="connsiteX363" fmla="*/ 120777 w 442055"/>
                <a:gd name="connsiteY363" fmla="*/ 280892 h 520731"/>
                <a:gd name="connsiteX364" fmla="*/ 120777 w 442055"/>
                <a:gd name="connsiteY364" fmla="*/ 281178 h 520731"/>
                <a:gd name="connsiteX365" fmla="*/ 120110 w 442055"/>
                <a:gd name="connsiteY365" fmla="*/ 282131 h 520731"/>
                <a:gd name="connsiteX366" fmla="*/ 118491 w 442055"/>
                <a:gd name="connsiteY366" fmla="*/ 283845 h 520731"/>
                <a:gd name="connsiteX367" fmla="*/ 118491 w 442055"/>
                <a:gd name="connsiteY367" fmla="*/ 284512 h 520731"/>
                <a:gd name="connsiteX368" fmla="*/ 118205 w 442055"/>
                <a:gd name="connsiteY368" fmla="*/ 285083 h 520731"/>
                <a:gd name="connsiteX369" fmla="*/ 118491 w 442055"/>
                <a:gd name="connsiteY369" fmla="*/ 285083 h 520731"/>
                <a:gd name="connsiteX370" fmla="*/ 118205 w 442055"/>
                <a:gd name="connsiteY370" fmla="*/ 285464 h 520731"/>
                <a:gd name="connsiteX371" fmla="*/ 118491 w 442055"/>
                <a:gd name="connsiteY371" fmla="*/ 286131 h 520731"/>
                <a:gd name="connsiteX372" fmla="*/ 118205 w 442055"/>
                <a:gd name="connsiteY372" fmla="*/ 286798 h 520731"/>
                <a:gd name="connsiteX373" fmla="*/ 116872 w 442055"/>
                <a:gd name="connsiteY373" fmla="*/ 287750 h 520731"/>
                <a:gd name="connsiteX374" fmla="*/ 116491 w 442055"/>
                <a:gd name="connsiteY374" fmla="*/ 287750 h 520731"/>
                <a:gd name="connsiteX375" fmla="*/ 116205 w 442055"/>
                <a:gd name="connsiteY375" fmla="*/ 288036 h 520731"/>
                <a:gd name="connsiteX376" fmla="*/ 117157 w 442055"/>
                <a:gd name="connsiteY376" fmla="*/ 288703 h 520731"/>
                <a:gd name="connsiteX377" fmla="*/ 117157 w 442055"/>
                <a:gd name="connsiteY377" fmla="*/ 289370 h 520731"/>
                <a:gd name="connsiteX378" fmla="*/ 116872 w 442055"/>
                <a:gd name="connsiteY378" fmla="*/ 289370 h 520731"/>
                <a:gd name="connsiteX379" fmla="*/ 116205 w 442055"/>
                <a:gd name="connsiteY379" fmla="*/ 290036 h 520731"/>
                <a:gd name="connsiteX380" fmla="*/ 115824 w 442055"/>
                <a:gd name="connsiteY380" fmla="*/ 290036 h 520731"/>
                <a:gd name="connsiteX381" fmla="*/ 115252 w 442055"/>
                <a:gd name="connsiteY381" fmla="*/ 290989 h 520731"/>
                <a:gd name="connsiteX382" fmla="*/ 114586 w 442055"/>
                <a:gd name="connsiteY382" fmla="*/ 291370 h 520731"/>
                <a:gd name="connsiteX383" fmla="*/ 114871 w 442055"/>
                <a:gd name="connsiteY383" fmla="*/ 292037 h 520731"/>
                <a:gd name="connsiteX384" fmla="*/ 114871 w 442055"/>
                <a:gd name="connsiteY384" fmla="*/ 292703 h 520731"/>
                <a:gd name="connsiteX385" fmla="*/ 114586 w 442055"/>
                <a:gd name="connsiteY385" fmla="*/ 293656 h 520731"/>
                <a:gd name="connsiteX386" fmla="*/ 114871 w 442055"/>
                <a:gd name="connsiteY386" fmla="*/ 294608 h 520731"/>
                <a:gd name="connsiteX387" fmla="*/ 115538 w 442055"/>
                <a:gd name="connsiteY387" fmla="*/ 295656 h 520731"/>
                <a:gd name="connsiteX388" fmla="*/ 116205 w 442055"/>
                <a:gd name="connsiteY388" fmla="*/ 297561 h 520731"/>
                <a:gd name="connsiteX389" fmla="*/ 111633 w 442055"/>
                <a:gd name="connsiteY389" fmla="*/ 295656 h 520731"/>
                <a:gd name="connsiteX390" fmla="*/ 101727 w 442055"/>
                <a:gd name="connsiteY390" fmla="*/ 300895 h 520731"/>
                <a:gd name="connsiteX391" fmla="*/ 96202 w 442055"/>
                <a:gd name="connsiteY391" fmla="*/ 302800 h 520731"/>
                <a:gd name="connsiteX392" fmla="*/ 92869 w 442055"/>
                <a:gd name="connsiteY392" fmla="*/ 300514 h 520731"/>
                <a:gd name="connsiteX393" fmla="*/ 90583 w 442055"/>
                <a:gd name="connsiteY393" fmla="*/ 301562 h 520731"/>
                <a:gd name="connsiteX394" fmla="*/ 88011 w 442055"/>
                <a:gd name="connsiteY394" fmla="*/ 300514 h 520731"/>
                <a:gd name="connsiteX395" fmla="*/ 88011 w 442055"/>
                <a:gd name="connsiteY395" fmla="*/ 299847 h 520731"/>
                <a:gd name="connsiteX396" fmla="*/ 87344 w 442055"/>
                <a:gd name="connsiteY396" fmla="*/ 299847 h 520731"/>
                <a:gd name="connsiteX397" fmla="*/ 86963 w 442055"/>
                <a:gd name="connsiteY397" fmla="*/ 299561 h 520731"/>
                <a:gd name="connsiteX398" fmla="*/ 86677 w 442055"/>
                <a:gd name="connsiteY398" fmla="*/ 298609 h 520731"/>
                <a:gd name="connsiteX399" fmla="*/ 86677 w 442055"/>
                <a:gd name="connsiteY399" fmla="*/ 297561 h 520731"/>
                <a:gd name="connsiteX400" fmla="*/ 86011 w 442055"/>
                <a:gd name="connsiteY400" fmla="*/ 296894 h 520731"/>
                <a:gd name="connsiteX401" fmla="*/ 85725 w 442055"/>
                <a:gd name="connsiteY401" fmla="*/ 296894 h 520731"/>
                <a:gd name="connsiteX402" fmla="*/ 85344 w 442055"/>
                <a:gd name="connsiteY402" fmla="*/ 295942 h 520731"/>
                <a:gd name="connsiteX403" fmla="*/ 84391 w 442055"/>
                <a:gd name="connsiteY403" fmla="*/ 294989 h 520731"/>
                <a:gd name="connsiteX404" fmla="*/ 84010 w 442055"/>
                <a:gd name="connsiteY404" fmla="*/ 294323 h 520731"/>
                <a:gd name="connsiteX405" fmla="*/ 84010 w 442055"/>
                <a:gd name="connsiteY405" fmla="*/ 293942 h 520731"/>
                <a:gd name="connsiteX406" fmla="*/ 83058 w 442055"/>
                <a:gd name="connsiteY406" fmla="*/ 292989 h 520731"/>
                <a:gd name="connsiteX407" fmla="*/ 80105 w 442055"/>
                <a:gd name="connsiteY407" fmla="*/ 291656 h 520731"/>
                <a:gd name="connsiteX408" fmla="*/ 79438 w 442055"/>
                <a:gd name="connsiteY408" fmla="*/ 291656 h 520731"/>
                <a:gd name="connsiteX409" fmla="*/ 76200 w 442055"/>
                <a:gd name="connsiteY409" fmla="*/ 284512 h 520731"/>
                <a:gd name="connsiteX410" fmla="*/ 74485 w 442055"/>
                <a:gd name="connsiteY410" fmla="*/ 282512 h 520731"/>
                <a:gd name="connsiteX411" fmla="*/ 72199 w 442055"/>
                <a:gd name="connsiteY411" fmla="*/ 281845 h 520731"/>
                <a:gd name="connsiteX412" fmla="*/ 68580 w 442055"/>
                <a:gd name="connsiteY412" fmla="*/ 273272 h 520731"/>
                <a:gd name="connsiteX413" fmla="*/ 66675 w 442055"/>
                <a:gd name="connsiteY413" fmla="*/ 270986 h 520731"/>
                <a:gd name="connsiteX414" fmla="*/ 65627 w 442055"/>
                <a:gd name="connsiteY414" fmla="*/ 268034 h 520731"/>
                <a:gd name="connsiteX415" fmla="*/ 65341 w 442055"/>
                <a:gd name="connsiteY415" fmla="*/ 268034 h 520731"/>
                <a:gd name="connsiteX416" fmla="*/ 62674 w 442055"/>
                <a:gd name="connsiteY416" fmla="*/ 268700 h 520731"/>
                <a:gd name="connsiteX417" fmla="*/ 63055 w 442055"/>
                <a:gd name="connsiteY417" fmla="*/ 267081 h 520731"/>
                <a:gd name="connsiteX418" fmla="*/ 58102 w 442055"/>
                <a:gd name="connsiteY418" fmla="*/ 250984 h 520731"/>
                <a:gd name="connsiteX419" fmla="*/ 54197 w 442055"/>
                <a:gd name="connsiteY419" fmla="*/ 244126 h 520731"/>
                <a:gd name="connsiteX420" fmla="*/ 55150 w 442055"/>
                <a:gd name="connsiteY420" fmla="*/ 237554 h 520731"/>
                <a:gd name="connsiteX421" fmla="*/ 53816 w 442055"/>
                <a:gd name="connsiteY421" fmla="*/ 230315 h 520731"/>
                <a:gd name="connsiteX422" fmla="*/ 53149 w 442055"/>
                <a:gd name="connsiteY422" fmla="*/ 225362 h 520731"/>
                <a:gd name="connsiteX423" fmla="*/ 53530 w 442055"/>
                <a:gd name="connsiteY423" fmla="*/ 224790 h 520731"/>
                <a:gd name="connsiteX424" fmla="*/ 53149 w 442055"/>
                <a:gd name="connsiteY424" fmla="*/ 223457 h 520731"/>
                <a:gd name="connsiteX425" fmla="*/ 51244 w 442055"/>
                <a:gd name="connsiteY425" fmla="*/ 212312 h 520731"/>
                <a:gd name="connsiteX426" fmla="*/ 50863 w 442055"/>
                <a:gd name="connsiteY426" fmla="*/ 200787 h 520731"/>
                <a:gd name="connsiteX427" fmla="*/ 51911 w 442055"/>
                <a:gd name="connsiteY427" fmla="*/ 198501 h 520731"/>
                <a:gd name="connsiteX428" fmla="*/ 50578 w 442055"/>
                <a:gd name="connsiteY428" fmla="*/ 195834 h 520731"/>
                <a:gd name="connsiteX429" fmla="*/ 49911 w 442055"/>
                <a:gd name="connsiteY429" fmla="*/ 186976 h 520731"/>
                <a:gd name="connsiteX430" fmla="*/ 49911 w 442055"/>
                <a:gd name="connsiteY430" fmla="*/ 184404 h 520731"/>
                <a:gd name="connsiteX431" fmla="*/ 54483 w 442055"/>
                <a:gd name="connsiteY431" fmla="*/ 183071 h 520731"/>
                <a:gd name="connsiteX432" fmla="*/ 59722 w 442055"/>
                <a:gd name="connsiteY432" fmla="*/ 181451 h 520731"/>
                <a:gd name="connsiteX433" fmla="*/ 62008 w 442055"/>
                <a:gd name="connsiteY433" fmla="*/ 176879 h 520731"/>
                <a:gd name="connsiteX434" fmla="*/ 64675 w 442055"/>
                <a:gd name="connsiteY434" fmla="*/ 172879 h 520731"/>
                <a:gd name="connsiteX435" fmla="*/ 66675 w 442055"/>
                <a:gd name="connsiteY435" fmla="*/ 168021 h 520731"/>
                <a:gd name="connsiteX436" fmla="*/ 66675 w 442055"/>
                <a:gd name="connsiteY436" fmla="*/ 166688 h 520731"/>
                <a:gd name="connsiteX437" fmla="*/ 67627 w 442055"/>
                <a:gd name="connsiteY437" fmla="*/ 163354 h 520731"/>
                <a:gd name="connsiteX438" fmla="*/ 67913 w 442055"/>
                <a:gd name="connsiteY438" fmla="*/ 160115 h 520731"/>
                <a:gd name="connsiteX439" fmla="*/ 69913 w 442055"/>
                <a:gd name="connsiteY439" fmla="*/ 149638 h 520731"/>
                <a:gd name="connsiteX440" fmla="*/ 70294 w 442055"/>
                <a:gd name="connsiteY440" fmla="*/ 149257 h 520731"/>
                <a:gd name="connsiteX441" fmla="*/ 72866 w 442055"/>
                <a:gd name="connsiteY441" fmla="*/ 147352 h 520731"/>
                <a:gd name="connsiteX442" fmla="*/ 75819 w 442055"/>
                <a:gd name="connsiteY442" fmla="*/ 146018 h 520731"/>
                <a:gd name="connsiteX443" fmla="*/ 76867 w 442055"/>
                <a:gd name="connsiteY443" fmla="*/ 145637 h 520731"/>
                <a:gd name="connsiteX444" fmla="*/ 78486 w 442055"/>
                <a:gd name="connsiteY444" fmla="*/ 145637 h 520731"/>
                <a:gd name="connsiteX445" fmla="*/ 81724 w 442055"/>
                <a:gd name="connsiteY445" fmla="*/ 146018 h 520731"/>
                <a:gd name="connsiteX446" fmla="*/ 83344 w 442055"/>
                <a:gd name="connsiteY446" fmla="*/ 146304 h 520731"/>
                <a:gd name="connsiteX447" fmla="*/ 85058 w 442055"/>
                <a:gd name="connsiteY447" fmla="*/ 146018 h 520731"/>
                <a:gd name="connsiteX448" fmla="*/ 86296 w 442055"/>
                <a:gd name="connsiteY448" fmla="*/ 144685 h 520731"/>
                <a:gd name="connsiteX449" fmla="*/ 89249 w 442055"/>
                <a:gd name="connsiteY449" fmla="*/ 141446 h 520731"/>
                <a:gd name="connsiteX450" fmla="*/ 91916 w 442055"/>
                <a:gd name="connsiteY450" fmla="*/ 141065 h 520731"/>
                <a:gd name="connsiteX451" fmla="*/ 82391 w 442055"/>
                <a:gd name="connsiteY451" fmla="*/ 132207 h 520731"/>
                <a:gd name="connsiteX452" fmla="*/ 84010 w 442055"/>
                <a:gd name="connsiteY452" fmla="*/ 129635 h 520731"/>
                <a:gd name="connsiteX453" fmla="*/ 83725 w 442055"/>
                <a:gd name="connsiteY453" fmla="*/ 129635 h 520731"/>
                <a:gd name="connsiteX454" fmla="*/ 86011 w 442055"/>
                <a:gd name="connsiteY454" fmla="*/ 125349 h 520731"/>
                <a:gd name="connsiteX455" fmla="*/ 88297 w 442055"/>
                <a:gd name="connsiteY455" fmla="*/ 119443 h 520731"/>
                <a:gd name="connsiteX456" fmla="*/ 90297 w 442055"/>
                <a:gd name="connsiteY456" fmla="*/ 116777 h 520731"/>
                <a:gd name="connsiteX457" fmla="*/ 92583 w 442055"/>
                <a:gd name="connsiteY457" fmla="*/ 115157 h 520731"/>
                <a:gd name="connsiteX458" fmla="*/ 94869 w 442055"/>
                <a:gd name="connsiteY458" fmla="*/ 114871 h 520731"/>
                <a:gd name="connsiteX459" fmla="*/ 92583 w 442055"/>
                <a:gd name="connsiteY459" fmla="*/ 111919 h 520731"/>
                <a:gd name="connsiteX460" fmla="*/ 93916 w 442055"/>
                <a:gd name="connsiteY460" fmla="*/ 107252 h 520731"/>
                <a:gd name="connsiteX461" fmla="*/ 94869 w 442055"/>
                <a:gd name="connsiteY461" fmla="*/ 104680 h 520731"/>
                <a:gd name="connsiteX462" fmla="*/ 90297 w 442055"/>
                <a:gd name="connsiteY462" fmla="*/ 105346 h 520731"/>
                <a:gd name="connsiteX463" fmla="*/ 86677 w 442055"/>
                <a:gd name="connsiteY463" fmla="*/ 104299 h 520731"/>
                <a:gd name="connsiteX464" fmla="*/ 83058 w 442055"/>
                <a:gd name="connsiteY464" fmla="*/ 101727 h 520731"/>
                <a:gd name="connsiteX465" fmla="*/ 82391 w 442055"/>
                <a:gd name="connsiteY465" fmla="*/ 101060 h 520731"/>
                <a:gd name="connsiteX466" fmla="*/ 81439 w 442055"/>
                <a:gd name="connsiteY466" fmla="*/ 98774 h 520731"/>
                <a:gd name="connsiteX467" fmla="*/ 80105 w 442055"/>
                <a:gd name="connsiteY467" fmla="*/ 98108 h 520731"/>
                <a:gd name="connsiteX468" fmla="*/ 81058 w 442055"/>
                <a:gd name="connsiteY468" fmla="*/ 96107 h 520731"/>
                <a:gd name="connsiteX469" fmla="*/ 80772 w 442055"/>
                <a:gd name="connsiteY469" fmla="*/ 95821 h 520731"/>
                <a:gd name="connsiteX470" fmla="*/ 80772 w 442055"/>
                <a:gd name="connsiteY470" fmla="*/ 95155 h 520731"/>
                <a:gd name="connsiteX471" fmla="*/ 81058 w 442055"/>
                <a:gd name="connsiteY471" fmla="*/ 94488 h 520731"/>
                <a:gd name="connsiteX472" fmla="*/ 81058 w 442055"/>
                <a:gd name="connsiteY472" fmla="*/ 93821 h 520731"/>
                <a:gd name="connsiteX473" fmla="*/ 79819 w 442055"/>
                <a:gd name="connsiteY473" fmla="*/ 92869 h 520731"/>
                <a:gd name="connsiteX474" fmla="*/ 79153 w 442055"/>
                <a:gd name="connsiteY474" fmla="*/ 92202 h 520731"/>
                <a:gd name="connsiteX475" fmla="*/ 79153 w 442055"/>
                <a:gd name="connsiteY475" fmla="*/ 91535 h 520731"/>
                <a:gd name="connsiteX476" fmla="*/ 78105 w 442055"/>
                <a:gd name="connsiteY476" fmla="*/ 90868 h 520731"/>
                <a:gd name="connsiteX477" fmla="*/ 77438 w 442055"/>
                <a:gd name="connsiteY477" fmla="*/ 90583 h 520731"/>
                <a:gd name="connsiteX478" fmla="*/ 77152 w 442055"/>
                <a:gd name="connsiteY478" fmla="*/ 90202 h 520731"/>
                <a:gd name="connsiteX479" fmla="*/ 76200 w 442055"/>
                <a:gd name="connsiteY479" fmla="*/ 89916 h 520731"/>
                <a:gd name="connsiteX480" fmla="*/ 75152 w 442055"/>
                <a:gd name="connsiteY480" fmla="*/ 89249 h 520731"/>
                <a:gd name="connsiteX481" fmla="*/ 73914 w 442055"/>
                <a:gd name="connsiteY481" fmla="*/ 88202 h 520731"/>
                <a:gd name="connsiteX482" fmla="*/ 70580 w 442055"/>
                <a:gd name="connsiteY482" fmla="*/ 92488 h 520731"/>
                <a:gd name="connsiteX483" fmla="*/ 68580 w 442055"/>
                <a:gd name="connsiteY483" fmla="*/ 92202 h 520731"/>
                <a:gd name="connsiteX484" fmla="*/ 67627 w 442055"/>
                <a:gd name="connsiteY484" fmla="*/ 91821 h 520731"/>
                <a:gd name="connsiteX485" fmla="*/ 65627 w 442055"/>
                <a:gd name="connsiteY485" fmla="*/ 95155 h 520731"/>
                <a:gd name="connsiteX486" fmla="*/ 64960 w 442055"/>
                <a:gd name="connsiteY486" fmla="*/ 97441 h 520731"/>
                <a:gd name="connsiteX487" fmla="*/ 62389 w 442055"/>
                <a:gd name="connsiteY487" fmla="*/ 97155 h 520731"/>
                <a:gd name="connsiteX488" fmla="*/ 61722 w 442055"/>
                <a:gd name="connsiteY488" fmla="*/ 97727 h 520731"/>
                <a:gd name="connsiteX489" fmla="*/ 61055 w 442055"/>
                <a:gd name="connsiteY489" fmla="*/ 98108 h 520731"/>
                <a:gd name="connsiteX490" fmla="*/ 56769 w 442055"/>
                <a:gd name="connsiteY490" fmla="*/ 103061 h 520731"/>
                <a:gd name="connsiteX491" fmla="*/ 56102 w 442055"/>
                <a:gd name="connsiteY491" fmla="*/ 104299 h 520731"/>
                <a:gd name="connsiteX492" fmla="*/ 55150 w 442055"/>
                <a:gd name="connsiteY492" fmla="*/ 104013 h 520731"/>
                <a:gd name="connsiteX493" fmla="*/ 55150 w 442055"/>
                <a:gd name="connsiteY493" fmla="*/ 102680 h 520731"/>
                <a:gd name="connsiteX494" fmla="*/ 54864 w 442055"/>
                <a:gd name="connsiteY494" fmla="*/ 102394 h 520731"/>
                <a:gd name="connsiteX495" fmla="*/ 54483 w 442055"/>
                <a:gd name="connsiteY495" fmla="*/ 101727 h 520731"/>
                <a:gd name="connsiteX496" fmla="*/ 53816 w 442055"/>
                <a:gd name="connsiteY496" fmla="*/ 101060 h 520731"/>
                <a:gd name="connsiteX497" fmla="*/ 53530 w 442055"/>
                <a:gd name="connsiteY497" fmla="*/ 100393 h 520731"/>
                <a:gd name="connsiteX498" fmla="*/ 53149 w 442055"/>
                <a:gd name="connsiteY498" fmla="*/ 100108 h 520731"/>
                <a:gd name="connsiteX499" fmla="*/ 52197 w 442055"/>
                <a:gd name="connsiteY499" fmla="*/ 98108 h 520731"/>
                <a:gd name="connsiteX500" fmla="*/ 52197 w 442055"/>
                <a:gd name="connsiteY500" fmla="*/ 97727 h 520731"/>
                <a:gd name="connsiteX501" fmla="*/ 49911 w 442055"/>
                <a:gd name="connsiteY501" fmla="*/ 93821 h 520731"/>
                <a:gd name="connsiteX502" fmla="*/ 49911 w 442055"/>
                <a:gd name="connsiteY502" fmla="*/ 93536 h 520731"/>
                <a:gd name="connsiteX503" fmla="*/ 48292 w 442055"/>
                <a:gd name="connsiteY503" fmla="*/ 92202 h 520731"/>
                <a:gd name="connsiteX504" fmla="*/ 48292 w 442055"/>
                <a:gd name="connsiteY504" fmla="*/ 91154 h 520731"/>
                <a:gd name="connsiteX505" fmla="*/ 47625 w 442055"/>
                <a:gd name="connsiteY505" fmla="*/ 91535 h 520731"/>
                <a:gd name="connsiteX506" fmla="*/ 46672 w 442055"/>
                <a:gd name="connsiteY506" fmla="*/ 92202 h 520731"/>
                <a:gd name="connsiteX507" fmla="*/ 46672 w 442055"/>
                <a:gd name="connsiteY507" fmla="*/ 91821 h 520731"/>
                <a:gd name="connsiteX508" fmla="*/ 46291 w 442055"/>
                <a:gd name="connsiteY508" fmla="*/ 92202 h 520731"/>
                <a:gd name="connsiteX509" fmla="*/ 46006 w 442055"/>
                <a:gd name="connsiteY509" fmla="*/ 91535 h 520731"/>
                <a:gd name="connsiteX510" fmla="*/ 43720 w 442055"/>
                <a:gd name="connsiteY510" fmla="*/ 90868 h 520731"/>
                <a:gd name="connsiteX511" fmla="*/ 43339 w 442055"/>
                <a:gd name="connsiteY511" fmla="*/ 90583 h 520731"/>
                <a:gd name="connsiteX512" fmla="*/ 43339 w 442055"/>
                <a:gd name="connsiteY512" fmla="*/ 90202 h 520731"/>
                <a:gd name="connsiteX513" fmla="*/ 41338 w 442055"/>
                <a:gd name="connsiteY513" fmla="*/ 88202 h 520731"/>
                <a:gd name="connsiteX514" fmla="*/ 37433 w 442055"/>
                <a:gd name="connsiteY514" fmla="*/ 87630 h 520731"/>
                <a:gd name="connsiteX515" fmla="*/ 11811 w 442055"/>
                <a:gd name="connsiteY515" fmla="*/ 69914 h 520731"/>
                <a:gd name="connsiteX516" fmla="*/ 4667 w 442055"/>
                <a:gd name="connsiteY516" fmla="*/ 64294 h 520731"/>
                <a:gd name="connsiteX517" fmla="*/ 4000 w 442055"/>
                <a:gd name="connsiteY517" fmla="*/ 64961 h 520731"/>
                <a:gd name="connsiteX518" fmla="*/ 2000 w 442055"/>
                <a:gd name="connsiteY518" fmla="*/ 62675 h 520731"/>
                <a:gd name="connsiteX519" fmla="*/ 1048 w 442055"/>
                <a:gd name="connsiteY519" fmla="*/ 60674 h 520731"/>
                <a:gd name="connsiteX520" fmla="*/ 381 w 442055"/>
                <a:gd name="connsiteY520" fmla="*/ 59722 h 520731"/>
                <a:gd name="connsiteX521" fmla="*/ 381 w 442055"/>
                <a:gd name="connsiteY521" fmla="*/ 59055 h 520731"/>
                <a:gd name="connsiteX522" fmla="*/ 0 w 442055"/>
                <a:gd name="connsiteY522" fmla="*/ 57722 h 520731"/>
                <a:gd name="connsiteX523" fmla="*/ 667 w 442055"/>
                <a:gd name="connsiteY523" fmla="*/ 53150 h 520731"/>
                <a:gd name="connsiteX524" fmla="*/ 2381 w 442055"/>
                <a:gd name="connsiteY524" fmla="*/ 52197 h 520731"/>
                <a:gd name="connsiteX525" fmla="*/ 4000 w 442055"/>
                <a:gd name="connsiteY525" fmla="*/ 52483 h 520731"/>
                <a:gd name="connsiteX526" fmla="*/ 6572 w 442055"/>
                <a:gd name="connsiteY526" fmla="*/ 52769 h 520731"/>
                <a:gd name="connsiteX527" fmla="*/ 8572 w 442055"/>
                <a:gd name="connsiteY527" fmla="*/ 51816 h 520731"/>
                <a:gd name="connsiteX528" fmla="*/ 9525 w 442055"/>
                <a:gd name="connsiteY528" fmla="*/ 51530 h 520731"/>
                <a:gd name="connsiteX529" fmla="*/ 9906 w 442055"/>
                <a:gd name="connsiteY529" fmla="*/ 51530 h 520731"/>
                <a:gd name="connsiteX530" fmla="*/ 12192 w 442055"/>
                <a:gd name="connsiteY530" fmla="*/ 51149 h 520731"/>
                <a:gd name="connsiteX531" fmla="*/ 14192 w 442055"/>
                <a:gd name="connsiteY531" fmla="*/ 50483 h 520731"/>
                <a:gd name="connsiteX532" fmla="*/ 15811 w 442055"/>
                <a:gd name="connsiteY532" fmla="*/ 50197 h 520731"/>
                <a:gd name="connsiteX533" fmla="*/ 22384 w 442055"/>
                <a:gd name="connsiteY533" fmla="*/ 48578 h 520731"/>
                <a:gd name="connsiteX534" fmla="*/ 28956 w 442055"/>
                <a:gd name="connsiteY534" fmla="*/ 49244 h 520731"/>
                <a:gd name="connsiteX535" fmla="*/ 35147 w 442055"/>
                <a:gd name="connsiteY535" fmla="*/ 49530 h 520731"/>
                <a:gd name="connsiteX536" fmla="*/ 36766 w 442055"/>
                <a:gd name="connsiteY536" fmla="*/ 56769 h 520731"/>
                <a:gd name="connsiteX537" fmla="*/ 38100 w 442055"/>
                <a:gd name="connsiteY537" fmla="*/ 62960 h 520731"/>
                <a:gd name="connsiteX538" fmla="*/ 39433 w 442055"/>
                <a:gd name="connsiteY538" fmla="*/ 65627 h 520731"/>
                <a:gd name="connsiteX539" fmla="*/ 43720 w 442055"/>
                <a:gd name="connsiteY539" fmla="*/ 65627 h 520731"/>
                <a:gd name="connsiteX540" fmla="*/ 48577 w 442055"/>
                <a:gd name="connsiteY540" fmla="*/ 64961 h 520731"/>
                <a:gd name="connsiteX541" fmla="*/ 54197 w 442055"/>
                <a:gd name="connsiteY541" fmla="*/ 64580 h 520731"/>
                <a:gd name="connsiteX542" fmla="*/ 56769 w 442055"/>
                <a:gd name="connsiteY542" fmla="*/ 63627 h 520731"/>
                <a:gd name="connsiteX543" fmla="*/ 59722 w 442055"/>
                <a:gd name="connsiteY543" fmla="*/ 61627 h 520731"/>
                <a:gd name="connsiteX544" fmla="*/ 69628 w 442055"/>
                <a:gd name="connsiteY544" fmla="*/ 57055 h 520731"/>
                <a:gd name="connsiteX545" fmla="*/ 69913 w 442055"/>
                <a:gd name="connsiteY545" fmla="*/ 57436 h 520731"/>
                <a:gd name="connsiteX546" fmla="*/ 70580 w 442055"/>
                <a:gd name="connsiteY546" fmla="*/ 59055 h 520731"/>
                <a:gd name="connsiteX547" fmla="*/ 70961 w 442055"/>
                <a:gd name="connsiteY547" fmla="*/ 59055 h 520731"/>
                <a:gd name="connsiteX548" fmla="*/ 71914 w 442055"/>
                <a:gd name="connsiteY548" fmla="*/ 58388 h 520731"/>
                <a:gd name="connsiteX549" fmla="*/ 72580 w 442055"/>
                <a:gd name="connsiteY549" fmla="*/ 57722 h 520731"/>
                <a:gd name="connsiteX550" fmla="*/ 72199 w 442055"/>
                <a:gd name="connsiteY550" fmla="*/ 56769 h 520731"/>
                <a:gd name="connsiteX551" fmla="*/ 72580 w 442055"/>
                <a:gd name="connsiteY551" fmla="*/ 56388 h 520731"/>
                <a:gd name="connsiteX552" fmla="*/ 72580 w 442055"/>
                <a:gd name="connsiteY552" fmla="*/ 55436 h 520731"/>
                <a:gd name="connsiteX553" fmla="*/ 75152 w 442055"/>
                <a:gd name="connsiteY553" fmla="*/ 60008 h 520731"/>
                <a:gd name="connsiteX554" fmla="*/ 78772 w 442055"/>
                <a:gd name="connsiteY554" fmla="*/ 61341 h 520731"/>
                <a:gd name="connsiteX555" fmla="*/ 83058 w 442055"/>
                <a:gd name="connsiteY555" fmla="*/ 64580 h 520731"/>
                <a:gd name="connsiteX556" fmla="*/ 84677 w 442055"/>
                <a:gd name="connsiteY556" fmla="*/ 66294 h 520731"/>
                <a:gd name="connsiteX557" fmla="*/ 85725 w 442055"/>
                <a:gd name="connsiteY557" fmla="*/ 67532 h 520731"/>
                <a:gd name="connsiteX558" fmla="*/ 90964 w 442055"/>
                <a:gd name="connsiteY558" fmla="*/ 68580 h 520731"/>
                <a:gd name="connsiteX559" fmla="*/ 96202 w 442055"/>
                <a:gd name="connsiteY559" fmla="*/ 66294 h 520731"/>
                <a:gd name="connsiteX560" fmla="*/ 97822 w 442055"/>
                <a:gd name="connsiteY560" fmla="*/ 65246 h 520731"/>
                <a:gd name="connsiteX561" fmla="*/ 99822 w 442055"/>
                <a:gd name="connsiteY561" fmla="*/ 64294 h 520731"/>
                <a:gd name="connsiteX562" fmla="*/ 105727 w 442055"/>
                <a:gd name="connsiteY562" fmla="*/ 52769 h 520731"/>
                <a:gd name="connsiteX563" fmla="*/ 106013 w 442055"/>
                <a:gd name="connsiteY563" fmla="*/ 52197 h 520731"/>
                <a:gd name="connsiteX564" fmla="*/ 106680 w 442055"/>
                <a:gd name="connsiteY564" fmla="*/ 52197 h 520731"/>
                <a:gd name="connsiteX565" fmla="*/ 106966 w 442055"/>
                <a:gd name="connsiteY565" fmla="*/ 51816 h 520731"/>
                <a:gd name="connsiteX566" fmla="*/ 109633 w 442055"/>
                <a:gd name="connsiteY566" fmla="*/ 48863 h 520731"/>
                <a:gd name="connsiteX567" fmla="*/ 111252 w 442055"/>
                <a:gd name="connsiteY567" fmla="*/ 46577 h 520731"/>
                <a:gd name="connsiteX568" fmla="*/ 111919 w 442055"/>
                <a:gd name="connsiteY568" fmla="*/ 46292 h 520731"/>
                <a:gd name="connsiteX569" fmla="*/ 113252 w 442055"/>
                <a:gd name="connsiteY569" fmla="*/ 46292 h 520731"/>
                <a:gd name="connsiteX570" fmla="*/ 114586 w 442055"/>
                <a:gd name="connsiteY570" fmla="*/ 45244 h 520731"/>
                <a:gd name="connsiteX571" fmla="*/ 114871 w 442055"/>
                <a:gd name="connsiteY571" fmla="*/ 45911 h 520731"/>
                <a:gd name="connsiteX572" fmla="*/ 115538 w 442055"/>
                <a:gd name="connsiteY572" fmla="*/ 45911 h 520731"/>
                <a:gd name="connsiteX573" fmla="*/ 115252 w 442055"/>
                <a:gd name="connsiteY573" fmla="*/ 45244 h 520731"/>
                <a:gd name="connsiteX574" fmla="*/ 115824 w 442055"/>
                <a:gd name="connsiteY574" fmla="*/ 44958 h 520731"/>
                <a:gd name="connsiteX575" fmla="*/ 116491 w 442055"/>
                <a:gd name="connsiteY575" fmla="*/ 44958 h 520731"/>
                <a:gd name="connsiteX576" fmla="*/ 116872 w 442055"/>
                <a:gd name="connsiteY576" fmla="*/ 44291 h 520731"/>
                <a:gd name="connsiteX577" fmla="*/ 116491 w 442055"/>
                <a:gd name="connsiteY577" fmla="*/ 43625 h 520731"/>
                <a:gd name="connsiteX578" fmla="*/ 117157 w 442055"/>
                <a:gd name="connsiteY578" fmla="*/ 43625 h 520731"/>
                <a:gd name="connsiteX579" fmla="*/ 117538 w 442055"/>
                <a:gd name="connsiteY579" fmla="*/ 43910 h 520731"/>
                <a:gd name="connsiteX580" fmla="*/ 117824 w 442055"/>
                <a:gd name="connsiteY580" fmla="*/ 43910 h 520731"/>
                <a:gd name="connsiteX581" fmla="*/ 117824 w 442055"/>
                <a:gd name="connsiteY581" fmla="*/ 43339 h 520731"/>
                <a:gd name="connsiteX582" fmla="*/ 119824 w 442055"/>
                <a:gd name="connsiteY582" fmla="*/ 41339 h 520731"/>
                <a:gd name="connsiteX583" fmla="*/ 120110 w 442055"/>
                <a:gd name="connsiteY583" fmla="*/ 40005 h 520731"/>
                <a:gd name="connsiteX584" fmla="*/ 120491 w 442055"/>
                <a:gd name="connsiteY584" fmla="*/ 39719 h 520731"/>
                <a:gd name="connsiteX585" fmla="*/ 121729 w 442055"/>
                <a:gd name="connsiteY585" fmla="*/ 39053 h 520731"/>
                <a:gd name="connsiteX586" fmla="*/ 122110 w 442055"/>
                <a:gd name="connsiteY586" fmla="*/ 39719 h 520731"/>
                <a:gd name="connsiteX587" fmla="*/ 122777 w 442055"/>
                <a:gd name="connsiteY587" fmla="*/ 39719 h 520731"/>
                <a:gd name="connsiteX588" fmla="*/ 122396 w 442055"/>
                <a:gd name="connsiteY588" fmla="*/ 39053 h 520731"/>
                <a:gd name="connsiteX589" fmla="*/ 122396 w 442055"/>
                <a:gd name="connsiteY589" fmla="*/ 38386 h 520731"/>
                <a:gd name="connsiteX590" fmla="*/ 122777 w 442055"/>
                <a:gd name="connsiteY590" fmla="*/ 38005 h 520731"/>
                <a:gd name="connsiteX591" fmla="*/ 123730 w 442055"/>
                <a:gd name="connsiteY591" fmla="*/ 37433 h 520731"/>
                <a:gd name="connsiteX592" fmla="*/ 124682 w 442055"/>
                <a:gd name="connsiteY592" fmla="*/ 37433 h 520731"/>
                <a:gd name="connsiteX593" fmla="*/ 124682 w 442055"/>
                <a:gd name="connsiteY593" fmla="*/ 37719 h 520731"/>
                <a:gd name="connsiteX594" fmla="*/ 125063 w 442055"/>
                <a:gd name="connsiteY594" fmla="*/ 38386 h 520731"/>
                <a:gd name="connsiteX595" fmla="*/ 125730 w 442055"/>
                <a:gd name="connsiteY595" fmla="*/ 37719 h 520731"/>
                <a:gd name="connsiteX596" fmla="*/ 126016 w 442055"/>
                <a:gd name="connsiteY596" fmla="*/ 38005 h 520731"/>
                <a:gd name="connsiteX597" fmla="*/ 125730 w 442055"/>
                <a:gd name="connsiteY597" fmla="*/ 38386 h 520731"/>
                <a:gd name="connsiteX598" fmla="*/ 126682 w 442055"/>
                <a:gd name="connsiteY598" fmla="*/ 39338 h 520731"/>
                <a:gd name="connsiteX599" fmla="*/ 127063 w 442055"/>
                <a:gd name="connsiteY599" fmla="*/ 40005 h 520731"/>
                <a:gd name="connsiteX600" fmla="*/ 127635 w 442055"/>
                <a:gd name="connsiteY600" fmla="*/ 39053 h 520731"/>
                <a:gd name="connsiteX601" fmla="*/ 126397 w 442055"/>
                <a:gd name="connsiteY601" fmla="*/ 37719 h 520731"/>
                <a:gd name="connsiteX602" fmla="*/ 126397 w 442055"/>
                <a:gd name="connsiteY602" fmla="*/ 37052 h 520731"/>
                <a:gd name="connsiteX603" fmla="*/ 126016 w 442055"/>
                <a:gd name="connsiteY603" fmla="*/ 36386 h 520731"/>
                <a:gd name="connsiteX604" fmla="*/ 126397 w 442055"/>
                <a:gd name="connsiteY604" fmla="*/ 35719 h 520731"/>
                <a:gd name="connsiteX605" fmla="*/ 127063 w 442055"/>
                <a:gd name="connsiteY605" fmla="*/ 35052 h 520731"/>
                <a:gd name="connsiteX606" fmla="*/ 127635 w 442055"/>
                <a:gd name="connsiteY606" fmla="*/ 35052 h 520731"/>
                <a:gd name="connsiteX607" fmla="*/ 127635 w 442055"/>
                <a:gd name="connsiteY607" fmla="*/ 35433 h 520731"/>
                <a:gd name="connsiteX608" fmla="*/ 128016 w 442055"/>
                <a:gd name="connsiteY608" fmla="*/ 35433 h 520731"/>
                <a:gd name="connsiteX609" fmla="*/ 127635 w 442055"/>
                <a:gd name="connsiteY609" fmla="*/ 35052 h 520731"/>
                <a:gd name="connsiteX610" fmla="*/ 127635 w 442055"/>
                <a:gd name="connsiteY610" fmla="*/ 34766 h 520731"/>
                <a:gd name="connsiteX611" fmla="*/ 128016 w 442055"/>
                <a:gd name="connsiteY611" fmla="*/ 34481 h 520731"/>
                <a:gd name="connsiteX612" fmla="*/ 128968 w 442055"/>
                <a:gd name="connsiteY612" fmla="*/ 34481 h 520731"/>
                <a:gd name="connsiteX613" fmla="*/ 128683 w 442055"/>
                <a:gd name="connsiteY613" fmla="*/ 33814 h 520731"/>
                <a:gd name="connsiteX614" fmla="*/ 128302 w 442055"/>
                <a:gd name="connsiteY614" fmla="*/ 33433 h 520731"/>
                <a:gd name="connsiteX615" fmla="*/ 127635 w 442055"/>
                <a:gd name="connsiteY615" fmla="*/ 32480 h 520731"/>
                <a:gd name="connsiteX616" fmla="*/ 127063 w 442055"/>
                <a:gd name="connsiteY616" fmla="*/ 32099 h 520731"/>
                <a:gd name="connsiteX617" fmla="*/ 127063 w 442055"/>
                <a:gd name="connsiteY617" fmla="*/ 31814 h 520731"/>
                <a:gd name="connsiteX618" fmla="*/ 126682 w 442055"/>
                <a:gd name="connsiteY618" fmla="*/ 31814 h 520731"/>
                <a:gd name="connsiteX619" fmla="*/ 126682 w 442055"/>
                <a:gd name="connsiteY619" fmla="*/ 31147 h 520731"/>
                <a:gd name="connsiteX620" fmla="*/ 127635 w 442055"/>
                <a:gd name="connsiteY620" fmla="*/ 29147 h 520731"/>
                <a:gd name="connsiteX621" fmla="*/ 128302 w 442055"/>
                <a:gd name="connsiteY621" fmla="*/ 26575 h 520731"/>
                <a:gd name="connsiteX622" fmla="*/ 128302 w 442055"/>
                <a:gd name="connsiteY622" fmla="*/ 23908 h 520731"/>
                <a:gd name="connsiteX623" fmla="*/ 128016 w 442055"/>
                <a:gd name="connsiteY623" fmla="*/ 22670 h 520731"/>
                <a:gd name="connsiteX624" fmla="*/ 126682 w 442055"/>
                <a:gd name="connsiteY624" fmla="*/ 22670 h 520731"/>
                <a:gd name="connsiteX625" fmla="*/ 125730 w 442055"/>
                <a:gd name="connsiteY625" fmla="*/ 22003 h 520731"/>
                <a:gd name="connsiteX626" fmla="*/ 125349 w 442055"/>
                <a:gd name="connsiteY626" fmla="*/ 21336 h 520731"/>
                <a:gd name="connsiteX627" fmla="*/ 125730 w 442055"/>
                <a:gd name="connsiteY627" fmla="*/ 19717 h 520731"/>
                <a:gd name="connsiteX628" fmla="*/ 126397 w 442055"/>
                <a:gd name="connsiteY628" fmla="*/ 18383 h 520731"/>
                <a:gd name="connsiteX629" fmla="*/ 126016 w 442055"/>
                <a:gd name="connsiteY629" fmla="*/ 18383 h 520731"/>
                <a:gd name="connsiteX630" fmla="*/ 126016 w 442055"/>
                <a:gd name="connsiteY630" fmla="*/ 17050 h 520731"/>
                <a:gd name="connsiteX631" fmla="*/ 125730 w 442055"/>
                <a:gd name="connsiteY631" fmla="*/ 15716 h 520731"/>
                <a:gd name="connsiteX632" fmla="*/ 125730 w 442055"/>
                <a:gd name="connsiteY632" fmla="*/ 11811 h 520731"/>
                <a:gd name="connsiteX633" fmla="*/ 125063 w 442055"/>
                <a:gd name="connsiteY633" fmla="*/ 10478 h 520731"/>
                <a:gd name="connsiteX634" fmla="*/ 125730 w 442055"/>
                <a:gd name="connsiteY634" fmla="*/ 9811 h 520731"/>
                <a:gd name="connsiteX635" fmla="*/ 125063 w 442055"/>
                <a:gd name="connsiteY635" fmla="*/ 9525 h 520731"/>
                <a:gd name="connsiteX636" fmla="*/ 124396 w 442055"/>
                <a:gd name="connsiteY636" fmla="*/ 8477 h 520731"/>
                <a:gd name="connsiteX637" fmla="*/ 123444 w 442055"/>
                <a:gd name="connsiteY637" fmla="*/ 7525 h 520731"/>
                <a:gd name="connsiteX638" fmla="*/ 123444 w 442055"/>
                <a:gd name="connsiteY638" fmla="*/ 7239 h 520731"/>
                <a:gd name="connsiteX639" fmla="*/ 124111 w 442055"/>
                <a:gd name="connsiteY639" fmla="*/ 6858 h 520731"/>
                <a:gd name="connsiteX640" fmla="*/ 124396 w 442055"/>
                <a:gd name="connsiteY640" fmla="*/ 6572 h 520731"/>
                <a:gd name="connsiteX641" fmla="*/ 124396 w 442055"/>
                <a:gd name="connsiteY641" fmla="*/ 6191 h 520731"/>
                <a:gd name="connsiteX642" fmla="*/ 124111 w 442055"/>
                <a:gd name="connsiteY642" fmla="*/ 4858 h 520731"/>
                <a:gd name="connsiteX643" fmla="*/ 123444 w 442055"/>
                <a:gd name="connsiteY643" fmla="*/ 4572 h 520731"/>
                <a:gd name="connsiteX644" fmla="*/ 124396 w 442055"/>
                <a:gd name="connsiteY644" fmla="*/ 4858 h 520731"/>
                <a:gd name="connsiteX645" fmla="*/ 125730 w 442055"/>
                <a:gd name="connsiteY645" fmla="*/ 3905 h 520731"/>
                <a:gd name="connsiteX646" fmla="*/ 128302 w 442055"/>
                <a:gd name="connsiteY646" fmla="*/ 2953 h 520731"/>
                <a:gd name="connsiteX647" fmla="*/ 128302 w 442055"/>
                <a:gd name="connsiteY647" fmla="*/ 3620 h 520731"/>
                <a:gd name="connsiteX648" fmla="*/ 128683 w 442055"/>
                <a:gd name="connsiteY648" fmla="*/ 4572 h 520731"/>
                <a:gd name="connsiteX649" fmla="*/ 130588 w 442055"/>
                <a:gd name="connsiteY649" fmla="*/ 4286 h 520731"/>
                <a:gd name="connsiteX650" fmla="*/ 131635 w 442055"/>
                <a:gd name="connsiteY650" fmla="*/ 4572 h 520731"/>
                <a:gd name="connsiteX651" fmla="*/ 132969 w 442055"/>
                <a:gd name="connsiteY651" fmla="*/ 4286 h 520731"/>
                <a:gd name="connsiteX652" fmla="*/ 133540 w 442055"/>
                <a:gd name="connsiteY652" fmla="*/ 4572 h 520731"/>
                <a:gd name="connsiteX653" fmla="*/ 134874 w 442055"/>
                <a:gd name="connsiteY653" fmla="*/ 3905 h 520731"/>
                <a:gd name="connsiteX654" fmla="*/ 135922 w 442055"/>
                <a:gd name="connsiteY654" fmla="*/ 3620 h 520731"/>
                <a:gd name="connsiteX655" fmla="*/ 135922 w 442055"/>
                <a:gd name="connsiteY655" fmla="*/ 2953 h 520731"/>
                <a:gd name="connsiteX656" fmla="*/ 137160 w 442055"/>
                <a:gd name="connsiteY656" fmla="*/ 3239 h 520731"/>
                <a:gd name="connsiteX657" fmla="*/ 137541 w 442055"/>
                <a:gd name="connsiteY657" fmla="*/ 2572 h 520731"/>
                <a:gd name="connsiteX658" fmla="*/ 138208 w 442055"/>
                <a:gd name="connsiteY658" fmla="*/ 2286 h 520731"/>
                <a:gd name="connsiteX659" fmla="*/ 138493 w 442055"/>
                <a:gd name="connsiteY659" fmla="*/ 1905 h 520731"/>
                <a:gd name="connsiteX660" fmla="*/ 139160 w 442055"/>
                <a:gd name="connsiteY660" fmla="*/ 667 h 520731"/>
                <a:gd name="connsiteX661" fmla="*/ 139160 w 442055"/>
                <a:gd name="connsiteY661" fmla="*/ 286 h 520731"/>
                <a:gd name="connsiteX662" fmla="*/ 139446 w 442055"/>
                <a:gd name="connsiteY662" fmla="*/ 667 h 520731"/>
                <a:gd name="connsiteX663" fmla="*/ 141446 w 442055"/>
                <a:gd name="connsiteY663" fmla="*/ 0 h 520731"/>
                <a:gd name="connsiteX664" fmla="*/ 142113 w 442055"/>
                <a:gd name="connsiteY664" fmla="*/ 1334 h 520731"/>
                <a:gd name="connsiteX665" fmla="*/ 142399 w 442055"/>
                <a:gd name="connsiteY665" fmla="*/ 953 h 520731"/>
                <a:gd name="connsiteX666" fmla="*/ 143065 w 442055"/>
                <a:gd name="connsiteY666" fmla="*/ 1905 h 520731"/>
                <a:gd name="connsiteX667" fmla="*/ 143065 w 442055"/>
                <a:gd name="connsiteY667" fmla="*/ 2286 h 520731"/>
                <a:gd name="connsiteX668" fmla="*/ 144399 w 442055"/>
                <a:gd name="connsiteY668" fmla="*/ 4286 h 520731"/>
                <a:gd name="connsiteX669" fmla="*/ 145066 w 442055"/>
                <a:gd name="connsiteY669" fmla="*/ 13430 h 520731"/>
                <a:gd name="connsiteX670" fmla="*/ 145351 w 442055"/>
                <a:gd name="connsiteY670" fmla="*/ 14764 h 520731"/>
                <a:gd name="connsiteX671" fmla="*/ 146018 w 442055"/>
                <a:gd name="connsiteY671" fmla="*/ 16383 h 520731"/>
                <a:gd name="connsiteX672" fmla="*/ 148304 w 442055"/>
                <a:gd name="connsiteY672" fmla="*/ 16383 h 520731"/>
                <a:gd name="connsiteX673" fmla="*/ 148971 w 442055"/>
                <a:gd name="connsiteY673" fmla="*/ 15716 h 520731"/>
                <a:gd name="connsiteX674" fmla="*/ 150685 w 442055"/>
                <a:gd name="connsiteY674" fmla="*/ 15049 h 520731"/>
                <a:gd name="connsiteX675" fmla="*/ 149638 w 442055"/>
                <a:gd name="connsiteY675" fmla="*/ 19717 h 520731"/>
                <a:gd name="connsiteX676" fmla="*/ 149352 w 442055"/>
                <a:gd name="connsiteY676" fmla="*/ 21622 h 520731"/>
                <a:gd name="connsiteX677" fmla="*/ 150019 w 442055"/>
                <a:gd name="connsiteY677" fmla="*/ 27242 h 520731"/>
                <a:gd name="connsiteX678" fmla="*/ 151257 w 442055"/>
                <a:gd name="connsiteY678" fmla="*/ 27908 h 520731"/>
                <a:gd name="connsiteX679" fmla="*/ 151257 w 442055"/>
                <a:gd name="connsiteY679" fmla="*/ 28861 h 520731"/>
                <a:gd name="connsiteX680" fmla="*/ 151638 w 442055"/>
                <a:gd name="connsiteY680" fmla="*/ 29147 h 520731"/>
                <a:gd name="connsiteX681" fmla="*/ 151257 w 442055"/>
                <a:gd name="connsiteY681" fmla="*/ 29528 h 520731"/>
                <a:gd name="connsiteX682" fmla="*/ 151638 w 442055"/>
                <a:gd name="connsiteY682" fmla="*/ 29528 h 520731"/>
                <a:gd name="connsiteX683" fmla="*/ 151257 w 442055"/>
                <a:gd name="connsiteY683" fmla="*/ 29528 h 520731"/>
                <a:gd name="connsiteX684" fmla="*/ 151638 w 442055"/>
                <a:gd name="connsiteY684" fmla="*/ 29528 h 520731"/>
                <a:gd name="connsiteX685" fmla="*/ 151257 w 442055"/>
                <a:gd name="connsiteY685" fmla="*/ 29813 h 520731"/>
                <a:gd name="connsiteX686" fmla="*/ 151638 w 442055"/>
                <a:gd name="connsiteY686" fmla="*/ 30480 h 520731"/>
                <a:gd name="connsiteX687" fmla="*/ 162782 w 442055"/>
                <a:gd name="connsiteY687" fmla="*/ 27527 h 520731"/>
                <a:gd name="connsiteX688" fmla="*/ 161830 w 442055"/>
                <a:gd name="connsiteY688" fmla="*/ 25908 h 520731"/>
                <a:gd name="connsiteX689" fmla="*/ 169069 w 442055"/>
                <a:gd name="connsiteY689" fmla="*/ 27242 h 520731"/>
                <a:gd name="connsiteX690" fmla="*/ 170974 w 442055"/>
                <a:gd name="connsiteY690" fmla="*/ 25908 h 520731"/>
                <a:gd name="connsiteX691" fmla="*/ 175546 w 442055"/>
                <a:gd name="connsiteY691" fmla="*/ 16383 h 520731"/>
                <a:gd name="connsiteX692" fmla="*/ 176213 w 442055"/>
                <a:gd name="connsiteY692" fmla="*/ 16383 h 520731"/>
                <a:gd name="connsiteX693" fmla="*/ 175927 w 442055"/>
                <a:gd name="connsiteY693" fmla="*/ 15049 h 520731"/>
                <a:gd name="connsiteX694" fmla="*/ 175546 w 442055"/>
                <a:gd name="connsiteY694" fmla="*/ 14097 h 520731"/>
                <a:gd name="connsiteX695" fmla="*/ 175927 w 442055"/>
                <a:gd name="connsiteY695" fmla="*/ 12764 h 520731"/>
                <a:gd name="connsiteX696" fmla="*/ 175260 w 442055"/>
                <a:gd name="connsiteY696" fmla="*/ 11811 h 520731"/>
                <a:gd name="connsiteX697" fmla="*/ 175927 w 442055"/>
                <a:gd name="connsiteY697" fmla="*/ 10192 h 520731"/>
                <a:gd name="connsiteX698" fmla="*/ 175927 w 442055"/>
                <a:gd name="connsiteY698" fmla="*/ 8858 h 520731"/>
                <a:gd name="connsiteX699" fmla="*/ 175546 w 442055"/>
                <a:gd name="connsiteY699" fmla="*/ 8192 h 520731"/>
                <a:gd name="connsiteX700" fmla="*/ 176213 w 442055"/>
                <a:gd name="connsiteY700" fmla="*/ 7525 h 520731"/>
                <a:gd name="connsiteX701" fmla="*/ 176213 w 442055"/>
                <a:gd name="connsiteY701" fmla="*/ 6572 h 520731"/>
                <a:gd name="connsiteX702" fmla="*/ 176879 w 442055"/>
                <a:gd name="connsiteY702" fmla="*/ 6572 h 520731"/>
                <a:gd name="connsiteX703" fmla="*/ 177546 w 442055"/>
                <a:gd name="connsiteY703" fmla="*/ 5524 h 520731"/>
                <a:gd name="connsiteX704" fmla="*/ 178498 w 442055"/>
                <a:gd name="connsiteY704" fmla="*/ 5239 h 520731"/>
                <a:gd name="connsiteX705" fmla="*/ 178879 w 442055"/>
                <a:gd name="connsiteY705" fmla="*/ 4858 h 520731"/>
                <a:gd name="connsiteX706" fmla="*/ 179165 w 442055"/>
                <a:gd name="connsiteY706" fmla="*/ 3620 h 520731"/>
                <a:gd name="connsiteX707" fmla="*/ 180499 w 442055"/>
                <a:gd name="connsiteY707" fmla="*/ 2286 h 520731"/>
                <a:gd name="connsiteX708" fmla="*/ 182785 w 442055"/>
                <a:gd name="connsiteY708" fmla="*/ 953 h 520731"/>
                <a:gd name="connsiteX709" fmla="*/ 183166 w 442055"/>
                <a:gd name="connsiteY709" fmla="*/ 1334 h 520731"/>
                <a:gd name="connsiteX710" fmla="*/ 183166 w 442055"/>
                <a:gd name="connsiteY710" fmla="*/ 3239 h 520731"/>
                <a:gd name="connsiteX711" fmla="*/ 182785 w 442055"/>
                <a:gd name="connsiteY711" fmla="*/ 4858 h 520731"/>
                <a:gd name="connsiteX712" fmla="*/ 183166 w 442055"/>
                <a:gd name="connsiteY712" fmla="*/ 5906 h 520731"/>
                <a:gd name="connsiteX713" fmla="*/ 183451 w 442055"/>
                <a:gd name="connsiteY713" fmla="*/ 6191 h 520731"/>
                <a:gd name="connsiteX714" fmla="*/ 183832 w 442055"/>
                <a:gd name="connsiteY714" fmla="*/ 7525 h 520731"/>
                <a:gd name="connsiteX715" fmla="*/ 184118 w 442055"/>
                <a:gd name="connsiteY715" fmla="*/ 8192 h 520731"/>
                <a:gd name="connsiteX716" fmla="*/ 185071 w 442055"/>
                <a:gd name="connsiteY716" fmla="*/ 7811 h 520731"/>
                <a:gd name="connsiteX717" fmla="*/ 185071 w 442055"/>
                <a:gd name="connsiteY717" fmla="*/ 8477 h 520731"/>
                <a:gd name="connsiteX718" fmla="*/ 185738 w 442055"/>
                <a:gd name="connsiteY718" fmla="*/ 8477 h 520731"/>
                <a:gd name="connsiteX719" fmla="*/ 186118 w 442055"/>
                <a:gd name="connsiteY719" fmla="*/ 9525 h 520731"/>
                <a:gd name="connsiteX720" fmla="*/ 187071 w 442055"/>
                <a:gd name="connsiteY720" fmla="*/ 10478 h 520731"/>
                <a:gd name="connsiteX721" fmla="*/ 187738 w 442055"/>
                <a:gd name="connsiteY721" fmla="*/ 12478 h 520731"/>
                <a:gd name="connsiteX722" fmla="*/ 188404 w 442055"/>
                <a:gd name="connsiteY722" fmla="*/ 13145 h 520731"/>
                <a:gd name="connsiteX723" fmla="*/ 190690 w 442055"/>
                <a:gd name="connsiteY723" fmla="*/ 14097 h 520731"/>
                <a:gd name="connsiteX724" fmla="*/ 195929 w 442055"/>
                <a:gd name="connsiteY724" fmla="*/ 12764 h 52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</a:cxnLst>
              <a:rect l="l" t="t" r="r" b="b"/>
              <a:pathLst>
                <a:path w="442055" h="520731">
                  <a:moveTo>
                    <a:pt x="195929" y="12764"/>
                  </a:moveTo>
                  <a:lnTo>
                    <a:pt x="197929" y="21622"/>
                  </a:lnTo>
                  <a:lnTo>
                    <a:pt x="201168" y="25241"/>
                  </a:lnTo>
                  <a:lnTo>
                    <a:pt x="210979" y="34766"/>
                  </a:lnTo>
                  <a:lnTo>
                    <a:pt x="210979" y="35052"/>
                  </a:lnTo>
                  <a:lnTo>
                    <a:pt x="222790" y="44577"/>
                  </a:lnTo>
                  <a:lnTo>
                    <a:pt x="223171" y="44577"/>
                  </a:lnTo>
                  <a:lnTo>
                    <a:pt x="230410" y="49816"/>
                  </a:lnTo>
                  <a:lnTo>
                    <a:pt x="240220" y="57436"/>
                  </a:lnTo>
                  <a:lnTo>
                    <a:pt x="241173" y="59722"/>
                  </a:lnTo>
                  <a:lnTo>
                    <a:pt x="242888" y="62008"/>
                  </a:lnTo>
                  <a:lnTo>
                    <a:pt x="242221" y="67247"/>
                  </a:lnTo>
                  <a:lnTo>
                    <a:pt x="241840" y="68199"/>
                  </a:lnTo>
                  <a:lnTo>
                    <a:pt x="240887" y="69914"/>
                  </a:lnTo>
                  <a:lnTo>
                    <a:pt x="240887" y="70485"/>
                  </a:lnTo>
                  <a:lnTo>
                    <a:pt x="241840" y="74105"/>
                  </a:lnTo>
                  <a:lnTo>
                    <a:pt x="239935" y="75438"/>
                  </a:lnTo>
                  <a:lnTo>
                    <a:pt x="235934" y="78391"/>
                  </a:lnTo>
                  <a:lnTo>
                    <a:pt x="237649" y="85249"/>
                  </a:lnTo>
                  <a:lnTo>
                    <a:pt x="238601" y="91535"/>
                  </a:lnTo>
                  <a:lnTo>
                    <a:pt x="228409" y="100108"/>
                  </a:lnTo>
                  <a:lnTo>
                    <a:pt x="228409" y="100679"/>
                  </a:lnTo>
                  <a:lnTo>
                    <a:pt x="209074" y="115824"/>
                  </a:lnTo>
                  <a:lnTo>
                    <a:pt x="212026" y="124301"/>
                  </a:lnTo>
                  <a:lnTo>
                    <a:pt x="213646" y="126968"/>
                  </a:lnTo>
                  <a:lnTo>
                    <a:pt x="214598" y="129635"/>
                  </a:lnTo>
                  <a:lnTo>
                    <a:pt x="214979" y="129921"/>
                  </a:lnTo>
                  <a:lnTo>
                    <a:pt x="215265" y="130588"/>
                  </a:lnTo>
                  <a:lnTo>
                    <a:pt x="216313" y="131540"/>
                  </a:lnTo>
                  <a:lnTo>
                    <a:pt x="215932" y="131921"/>
                  </a:lnTo>
                  <a:lnTo>
                    <a:pt x="216598" y="131921"/>
                  </a:lnTo>
                  <a:lnTo>
                    <a:pt x="216884" y="132207"/>
                  </a:lnTo>
                  <a:lnTo>
                    <a:pt x="217265" y="132207"/>
                  </a:lnTo>
                  <a:lnTo>
                    <a:pt x="216884" y="133541"/>
                  </a:lnTo>
                  <a:lnTo>
                    <a:pt x="217265" y="133826"/>
                  </a:lnTo>
                  <a:lnTo>
                    <a:pt x="215932" y="135827"/>
                  </a:lnTo>
                  <a:lnTo>
                    <a:pt x="215932" y="136112"/>
                  </a:lnTo>
                  <a:lnTo>
                    <a:pt x="216313" y="137160"/>
                  </a:lnTo>
                  <a:lnTo>
                    <a:pt x="216313" y="137446"/>
                  </a:lnTo>
                  <a:lnTo>
                    <a:pt x="216598" y="137160"/>
                  </a:lnTo>
                  <a:lnTo>
                    <a:pt x="218599" y="138113"/>
                  </a:lnTo>
                  <a:lnTo>
                    <a:pt x="218884" y="137446"/>
                  </a:lnTo>
                  <a:lnTo>
                    <a:pt x="219551" y="137446"/>
                  </a:lnTo>
                  <a:lnTo>
                    <a:pt x="220218" y="137160"/>
                  </a:lnTo>
                  <a:lnTo>
                    <a:pt x="221551" y="137446"/>
                  </a:lnTo>
                  <a:lnTo>
                    <a:pt x="222504" y="137446"/>
                  </a:lnTo>
                  <a:lnTo>
                    <a:pt x="222790" y="137160"/>
                  </a:lnTo>
                  <a:lnTo>
                    <a:pt x="223838" y="134874"/>
                  </a:lnTo>
                  <a:lnTo>
                    <a:pt x="225457" y="134493"/>
                  </a:lnTo>
                  <a:lnTo>
                    <a:pt x="226123" y="133826"/>
                  </a:lnTo>
                  <a:lnTo>
                    <a:pt x="226790" y="134207"/>
                  </a:lnTo>
                  <a:lnTo>
                    <a:pt x="229076" y="132588"/>
                  </a:lnTo>
                  <a:lnTo>
                    <a:pt x="225457" y="143066"/>
                  </a:lnTo>
                  <a:lnTo>
                    <a:pt x="221551" y="143732"/>
                  </a:lnTo>
                  <a:lnTo>
                    <a:pt x="224123" y="146304"/>
                  </a:lnTo>
                  <a:lnTo>
                    <a:pt x="223838" y="146971"/>
                  </a:lnTo>
                  <a:lnTo>
                    <a:pt x="224504" y="151257"/>
                  </a:lnTo>
                  <a:lnTo>
                    <a:pt x="226123" y="150305"/>
                  </a:lnTo>
                  <a:lnTo>
                    <a:pt x="225457" y="151543"/>
                  </a:lnTo>
                  <a:lnTo>
                    <a:pt x="225457" y="154877"/>
                  </a:lnTo>
                  <a:lnTo>
                    <a:pt x="224790" y="157829"/>
                  </a:lnTo>
                  <a:lnTo>
                    <a:pt x="223838" y="158496"/>
                  </a:lnTo>
                  <a:lnTo>
                    <a:pt x="224790" y="162401"/>
                  </a:lnTo>
                  <a:lnTo>
                    <a:pt x="226790" y="166688"/>
                  </a:lnTo>
                  <a:lnTo>
                    <a:pt x="224504" y="170593"/>
                  </a:lnTo>
                  <a:lnTo>
                    <a:pt x="230410" y="170593"/>
                  </a:lnTo>
                  <a:lnTo>
                    <a:pt x="232696" y="171926"/>
                  </a:lnTo>
                  <a:lnTo>
                    <a:pt x="234029" y="172879"/>
                  </a:lnTo>
                  <a:lnTo>
                    <a:pt x="232696" y="173927"/>
                  </a:lnTo>
                  <a:lnTo>
                    <a:pt x="232029" y="174879"/>
                  </a:lnTo>
                  <a:lnTo>
                    <a:pt x="232981" y="175165"/>
                  </a:lnTo>
                  <a:lnTo>
                    <a:pt x="234029" y="177832"/>
                  </a:lnTo>
                  <a:lnTo>
                    <a:pt x="234601" y="178499"/>
                  </a:lnTo>
                  <a:lnTo>
                    <a:pt x="235934" y="182404"/>
                  </a:lnTo>
                  <a:lnTo>
                    <a:pt x="234315" y="181737"/>
                  </a:lnTo>
                  <a:lnTo>
                    <a:pt x="234601" y="184023"/>
                  </a:lnTo>
                  <a:lnTo>
                    <a:pt x="236982" y="184404"/>
                  </a:lnTo>
                  <a:lnTo>
                    <a:pt x="243173" y="181070"/>
                  </a:lnTo>
                  <a:lnTo>
                    <a:pt x="244507" y="181070"/>
                  </a:lnTo>
                  <a:lnTo>
                    <a:pt x="247078" y="184023"/>
                  </a:lnTo>
                  <a:lnTo>
                    <a:pt x="258889" y="186023"/>
                  </a:lnTo>
                  <a:lnTo>
                    <a:pt x="260890" y="185738"/>
                  </a:lnTo>
                  <a:lnTo>
                    <a:pt x="270700" y="188024"/>
                  </a:lnTo>
                  <a:lnTo>
                    <a:pt x="271748" y="200501"/>
                  </a:lnTo>
                  <a:lnTo>
                    <a:pt x="272034" y="206692"/>
                  </a:lnTo>
                  <a:lnTo>
                    <a:pt x="274987" y="217170"/>
                  </a:lnTo>
                  <a:lnTo>
                    <a:pt x="274320" y="224123"/>
                  </a:lnTo>
                  <a:lnTo>
                    <a:pt x="272701" y="230981"/>
                  </a:lnTo>
                  <a:lnTo>
                    <a:pt x="284893" y="244792"/>
                  </a:lnTo>
                  <a:lnTo>
                    <a:pt x="283559" y="250317"/>
                  </a:lnTo>
                  <a:lnTo>
                    <a:pt x="282892" y="258223"/>
                  </a:lnTo>
                  <a:lnTo>
                    <a:pt x="282511" y="258890"/>
                  </a:lnTo>
                  <a:lnTo>
                    <a:pt x="284512" y="261176"/>
                  </a:lnTo>
                  <a:lnTo>
                    <a:pt x="285178" y="261842"/>
                  </a:lnTo>
                  <a:lnTo>
                    <a:pt x="285464" y="262795"/>
                  </a:lnTo>
                  <a:lnTo>
                    <a:pt x="286512" y="263176"/>
                  </a:lnTo>
                  <a:lnTo>
                    <a:pt x="287179" y="264128"/>
                  </a:lnTo>
                  <a:lnTo>
                    <a:pt x="288131" y="264414"/>
                  </a:lnTo>
                  <a:lnTo>
                    <a:pt x="290131" y="265462"/>
                  </a:lnTo>
                  <a:lnTo>
                    <a:pt x="290798" y="265462"/>
                  </a:lnTo>
                  <a:lnTo>
                    <a:pt x="291084" y="265748"/>
                  </a:lnTo>
                  <a:lnTo>
                    <a:pt x="291751" y="265748"/>
                  </a:lnTo>
                  <a:lnTo>
                    <a:pt x="292703" y="265462"/>
                  </a:lnTo>
                  <a:lnTo>
                    <a:pt x="293084" y="266129"/>
                  </a:lnTo>
                  <a:lnTo>
                    <a:pt x="293751" y="265748"/>
                  </a:lnTo>
                  <a:lnTo>
                    <a:pt x="294322" y="266129"/>
                  </a:lnTo>
                  <a:lnTo>
                    <a:pt x="294703" y="266414"/>
                  </a:lnTo>
                  <a:lnTo>
                    <a:pt x="294037" y="266795"/>
                  </a:lnTo>
                  <a:lnTo>
                    <a:pt x="294322" y="267081"/>
                  </a:lnTo>
                  <a:lnTo>
                    <a:pt x="294322" y="267367"/>
                  </a:lnTo>
                  <a:lnTo>
                    <a:pt x="295370" y="267748"/>
                  </a:lnTo>
                  <a:lnTo>
                    <a:pt x="295656" y="268415"/>
                  </a:lnTo>
                  <a:lnTo>
                    <a:pt x="294989" y="269367"/>
                  </a:lnTo>
                  <a:lnTo>
                    <a:pt x="297275" y="269748"/>
                  </a:lnTo>
                  <a:lnTo>
                    <a:pt x="297275" y="270034"/>
                  </a:lnTo>
                  <a:lnTo>
                    <a:pt x="297656" y="270034"/>
                  </a:lnTo>
                  <a:lnTo>
                    <a:pt x="299275" y="270701"/>
                  </a:lnTo>
                  <a:lnTo>
                    <a:pt x="300228" y="271367"/>
                  </a:lnTo>
                  <a:lnTo>
                    <a:pt x="299942" y="272701"/>
                  </a:lnTo>
                  <a:lnTo>
                    <a:pt x="301276" y="272701"/>
                  </a:lnTo>
                  <a:lnTo>
                    <a:pt x="301276" y="273653"/>
                  </a:lnTo>
                  <a:lnTo>
                    <a:pt x="302609" y="274320"/>
                  </a:lnTo>
                  <a:lnTo>
                    <a:pt x="302895" y="274320"/>
                  </a:lnTo>
                  <a:lnTo>
                    <a:pt x="302895" y="275273"/>
                  </a:lnTo>
                  <a:lnTo>
                    <a:pt x="303562" y="275939"/>
                  </a:lnTo>
                  <a:lnTo>
                    <a:pt x="303181" y="276606"/>
                  </a:lnTo>
                  <a:lnTo>
                    <a:pt x="302228" y="277273"/>
                  </a:lnTo>
                  <a:lnTo>
                    <a:pt x="302228" y="277559"/>
                  </a:lnTo>
                  <a:lnTo>
                    <a:pt x="303562" y="277559"/>
                  </a:lnTo>
                  <a:lnTo>
                    <a:pt x="303847" y="277940"/>
                  </a:lnTo>
                  <a:lnTo>
                    <a:pt x="303847" y="278225"/>
                  </a:lnTo>
                  <a:lnTo>
                    <a:pt x="303181" y="278892"/>
                  </a:lnTo>
                  <a:lnTo>
                    <a:pt x="303562" y="279559"/>
                  </a:lnTo>
                  <a:lnTo>
                    <a:pt x="303847" y="279845"/>
                  </a:lnTo>
                  <a:lnTo>
                    <a:pt x="305562" y="279559"/>
                  </a:lnTo>
                  <a:lnTo>
                    <a:pt x="306134" y="279845"/>
                  </a:lnTo>
                  <a:lnTo>
                    <a:pt x="306514" y="280226"/>
                  </a:lnTo>
                  <a:lnTo>
                    <a:pt x="306134" y="281178"/>
                  </a:lnTo>
                  <a:lnTo>
                    <a:pt x="306514" y="281845"/>
                  </a:lnTo>
                  <a:lnTo>
                    <a:pt x="306134" y="282512"/>
                  </a:lnTo>
                  <a:lnTo>
                    <a:pt x="307848" y="283845"/>
                  </a:lnTo>
                  <a:lnTo>
                    <a:pt x="308515" y="284798"/>
                  </a:lnTo>
                  <a:lnTo>
                    <a:pt x="309467" y="284512"/>
                  </a:lnTo>
                  <a:lnTo>
                    <a:pt x="309753" y="283845"/>
                  </a:lnTo>
                  <a:lnTo>
                    <a:pt x="310134" y="283464"/>
                  </a:lnTo>
                  <a:lnTo>
                    <a:pt x="310420" y="283464"/>
                  </a:lnTo>
                  <a:lnTo>
                    <a:pt x="310801" y="283845"/>
                  </a:lnTo>
                  <a:lnTo>
                    <a:pt x="311086" y="283845"/>
                  </a:lnTo>
                  <a:lnTo>
                    <a:pt x="312039" y="284131"/>
                  </a:lnTo>
                  <a:lnTo>
                    <a:pt x="312420" y="284798"/>
                  </a:lnTo>
                  <a:lnTo>
                    <a:pt x="312039" y="285083"/>
                  </a:lnTo>
                  <a:lnTo>
                    <a:pt x="311086" y="286417"/>
                  </a:lnTo>
                  <a:lnTo>
                    <a:pt x="309467" y="286798"/>
                  </a:lnTo>
                  <a:lnTo>
                    <a:pt x="308515" y="287750"/>
                  </a:lnTo>
                  <a:lnTo>
                    <a:pt x="308134" y="288417"/>
                  </a:lnTo>
                  <a:lnTo>
                    <a:pt x="308515" y="289370"/>
                  </a:lnTo>
                  <a:lnTo>
                    <a:pt x="310134" y="290989"/>
                  </a:lnTo>
                  <a:lnTo>
                    <a:pt x="310801" y="290703"/>
                  </a:lnTo>
                  <a:lnTo>
                    <a:pt x="311467" y="290989"/>
                  </a:lnTo>
                  <a:lnTo>
                    <a:pt x="311467" y="292037"/>
                  </a:lnTo>
                  <a:lnTo>
                    <a:pt x="312706" y="293370"/>
                  </a:lnTo>
                  <a:lnTo>
                    <a:pt x="313753" y="295942"/>
                  </a:lnTo>
                  <a:lnTo>
                    <a:pt x="314039" y="296323"/>
                  </a:lnTo>
                  <a:lnTo>
                    <a:pt x="314706" y="296609"/>
                  </a:lnTo>
                  <a:lnTo>
                    <a:pt x="320611" y="295275"/>
                  </a:lnTo>
                  <a:lnTo>
                    <a:pt x="321945" y="295942"/>
                  </a:lnTo>
                  <a:lnTo>
                    <a:pt x="323850" y="297275"/>
                  </a:lnTo>
                  <a:lnTo>
                    <a:pt x="326803" y="298609"/>
                  </a:lnTo>
                  <a:lnTo>
                    <a:pt x="327469" y="299276"/>
                  </a:lnTo>
                  <a:lnTo>
                    <a:pt x="328136" y="300228"/>
                  </a:lnTo>
                  <a:lnTo>
                    <a:pt x="328517" y="300514"/>
                  </a:lnTo>
                  <a:lnTo>
                    <a:pt x="328803" y="300514"/>
                  </a:lnTo>
                  <a:lnTo>
                    <a:pt x="329851" y="301181"/>
                  </a:lnTo>
                  <a:lnTo>
                    <a:pt x="328517" y="302800"/>
                  </a:lnTo>
                  <a:lnTo>
                    <a:pt x="328136" y="303181"/>
                  </a:lnTo>
                  <a:lnTo>
                    <a:pt x="328136" y="306134"/>
                  </a:lnTo>
                  <a:lnTo>
                    <a:pt x="328517" y="307753"/>
                  </a:lnTo>
                  <a:lnTo>
                    <a:pt x="329184" y="308705"/>
                  </a:lnTo>
                  <a:lnTo>
                    <a:pt x="331089" y="309753"/>
                  </a:lnTo>
                  <a:lnTo>
                    <a:pt x="335756" y="311372"/>
                  </a:lnTo>
                  <a:lnTo>
                    <a:pt x="340995" y="311372"/>
                  </a:lnTo>
                  <a:lnTo>
                    <a:pt x="344900" y="311658"/>
                  </a:lnTo>
                  <a:lnTo>
                    <a:pt x="348805" y="316611"/>
                  </a:lnTo>
                  <a:lnTo>
                    <a:pt x="346234" y="317945"/>
                  </a:lnTo>
                  <a:lnTo>
                    <a:pt x="342900" y="316611"/>
                  </a:lnTo>
                  <a:lnTo>
                    <a:pt x="341947" y="316325"/>
                  </a:lnTo>
                  <a:lnTo>
                    <a:pt x="340614" y="316611"/>
                  </a:lnTo>
                  <a:lnTo>
                    <a:pt x="340614" y="317278"/>
                  </a:lnTo>
                  <a:lnTo>
                    <a:pt x="339280" y="317564"/>
                  </a:lnTo>
                  <a:lnTo>
                    <a:pt x="337661" y="318611"/>
                  </a:lnTo>
                  <a:lnTo>
                    <a:pt x="336328" y="319945"/>
                  </a:lnTo>
                  <a:lnTo>
                    <a:pt x="336042" y="320897"/>
                  </a:lnTo>
                  <a:lnTo>
                    <a:pt x="335756" y="322898"/>
                  </a:lnTo>
                  <a:lnTo>
                    <a:pt x="335375" y="323183"/>
                  </a:lnTo>
                  <a:lnTo>
                    <a:pt x="334709" y="323183"/>
                  </a:lnTo>
                  <a:lnTo>
                    <a:pt x="333756" y="323850"/>
                  </a:lnTo>
                  <a:lnTo>
                    <a:pt x="333375" y="324517"/>
                  </a:lnTo>
                  <a:lnTo>
                    <a:pt x="331089" y="326422"/>
                  </a:lnTo>
                  <a:lnTo>
                    <a:pt x="329470" y="326422"/>
                  </a:lnTo>
                  <a:lnTo>
                    <a:pt x="327850" y="327755"/>
                  </a:lnTo>
                  <a:lnTo>
                    <a:pt x="326231" y="328422"/>
                  </a:lnTo>
                  <a:lnTo>
                    <a:pt x="324898" y="327755"/>
                  </a:lnTo>
                  <a:lnTo>
                    <a:pt x="323850" y="328136"/>
                  </a:lnTo>
                  <a:lnTo>
                    <a:pt x="323278" y="327755"/>
                  </a:lnTo>
                  <a:lnTo>
                    <a:pt x="322897" y="327089"/>
                  </a:lnTo>
                  <a:lnTo>
                    <a:pt x="321945" y="327089"/>
                  </a:lnTo>
                  <a:lnTo>
                    <a:pt x="321564" y="327470"/>
                  </a:lnTo>
                  <a:lnTo>
                    <a:pt x="320897" y="328422"/>
                  </a:lnTo>
                  <a:lnTo>
                    <a:pt x="320611" y="329089"/>
                  </a:lnTo>
                  <a:lnTo>
                    <a:pt x="319278" y="330041"/>
                  </a:lnTo>
                  <a:lnTo>
                    <a:pt x="319278" y="330422"/>
                  </a:lnTo>
                  <a:lnTo>
                    <a:pt x="321278" y="334328"/>
                  </a:lnTo>
                  <a:lnTo>
                    <a:pt x="322231" y="335375"/>
                  </a:lnTo>
                  <a:lnTo>
                    <a:pt x="325850" y="337661"/>
                  </a:lnTo>
                  <a:lnTo>
                    <a:pt x="326803" y="338328"/>
                  </a:lnTo>
                  <a:lnTo>
                    <a:pt x="336709" y="340233"/>
                  </a:lnTo>
                  <a:lnTo>
                    <a:pt x="339280" y="342519"/>
                  </a:lnTo>
                  <a:lnTo>
                    <a:pt x="339947" y="343853"/>
                  </a:lnTo>
                  <a:lnTo>
                    <a:pt x="341662" y="345472"/>
                  </a:lnTo>
                  <a:lnTo>
                    <a:pt x="342233" y="345853"/>
                  </a:lnTo>
                  <a:lnTo>
                    <a:pt x="342900" y="346520"/>
                  </a:lnTo>
                  <a:lnTo>
                    <a:pt x="343567" y="346805"/>
                  </a:lnTo>
                  <a:lnTo>
                    <a:pt x="348805" y="348425"/>
                  </a:lnTo>
                  <a:lnTo>
                    <a:pt x="351472" y="349091"/>
                  </a:lnTo>
                  <a:lnTo>
                    <a:pt x="358330" y="351377"/>
                  </a:lnTo>
                  <a:lnTo>
                    <a:pt x="360616" y="352425"/>
                  </a:lnTo>
                  <a:lnTo>
                    <a:pt x="362617" y="353663"/>
                  </a:lnTo>
                  <a:lnTo>
                    <a:pt x="365855" y="355378"/>
                  </a:lnTo>
                  <a:lnTo>
                    <a:pt x="367855" y="356616"/>
                  </a:lnTo>
                  <a:lnTo>
                    <a:pt x="369189" y="358616"/>
                  </a:lnTo>
                  <a:lnTo>
                    <a:pt x="370141" y="359950"/>
                  </a:lnTo>
                  <a:lnTo>
                    <a:pt x="372809" y="362903"/>
                  </a:lnTo>
                  <a:lnTo>
                    <a:pt x="372809" y="363569"/>
                  </a:lnTo>
                  <a:lnTo>
                    <a:pt x="371761" y="364522"/>
                  </a:lnTo>
                  <a:lnTo>
                    <a:pt x="373094" y="365474"/>
                  </a:lnTo>
                  <a:lnTo>
                    <a:pt x="373761" y="365855"/>
                  </a:lnTo>
                  <a:lnTo>
                    <a:pt x="376047" y="366522"/>
                  </a:lnTo>
                  <a:lnTo>
                    <a:pt x="378047" y="367475"/>
                  </a:lnTo>
                  <a:lnTo>
                    <a:pt x="378714" y="368141"/>
                  </a:lnTo>
                  <a:lnTo>
                    <a:pt x="379666" y="368427"/>
                  </a:lnTo>
                  <a:lnTo>
                    <a:pt x="381000" y="367856"/>
                  </a:lnTo>
                  <a:lnTo>
                    <a:pt x="383000" y="368141"/>
                  </a:lnTo>
                  <a:lnTo>
                    <a:pt x="387191" y="367856"/>
                  </a:lnTo>
                  <a:lnTo>
                    <a:pt x="389191" y="368427"/>
                  </a:lnTo>
                  <a:lnTo>
                    <a:pt x="390144" y="369475"/>
                  </a:lnTo>
                  <a:lnTo>
                    <a:pt x="391192" y="369761"/>
                  </a:lnTo>
                  <a:lnTo>
                    <a:pt x="391859" y="369761"/>
                  </a:lnTo>
                  <a:lnTo>
                    <a:pt x="392430" y="370142"/>
                  </a:lnTo>
                  <a:lnTo>
                    <a:pt x="393097" y="370142"/>
                  </a:lnTo>
                  <a:lnTo>
                    <a:pt x="394811" y="370427"/>
                  </a:lnTo>
                  <a:lnTo>
                    <a:pt x="395383" y="371094"/>
                  </a:lnTo>
                  <a:lnTo>
                    <a:pt x="397383" y="376714"/>
                  </a:lnTo>
                  <a:lnTo>
                    <a:pt x="410527" y="374999"/>
                  </a:lnTo>
                  <a:lnTo>
                    <a:pt x="412147" y="379286"/>
                  </a:lnTo>
                  <a:lnTo>
                    <a:pt x="413480" y="381572"/>
                  </a:lnTo>
                  <a:lnTo>
                    <a:pt x="414433" y="382238"/>
                  </a:lnTo>
                  <a:lnTo>
                    <a:pt x="415099" y="383191"/>
                  </a:lnTo>
                  <a:lnTo>
                    <a:pt x="421005" y="383191"/>
                  </a:lnTo>
                  <a:lnTo>
                    <a:pt x="422053" y="383572"/>
                  </a:lnTo>
                  <a:lnTo>
                    <a:pt x="429577" y="385858"/>
                  </a:lnTo>
                  <a:lnTo>
                    <a:pt x="432816" y="387191"/>
                  </a:lnTo>
                  <a:lnTo>
                    <a:pt x="434149" y="387858"/>
                  </a:lnTo>
                  <a:lnTo>
                    <a:pt x="442055" y="390811"/>
                  </a:lnTo>
                  <a:lnTo>
                    <a:pt x="441388" y="391478"/>
                  </a:lnTo>
                  <a:lnTo>
                    <a:pt x="438055" y="396716"/>
                  </a:lnTo>
                  <a:lnTo>
                    <a:pt x="438721" y="409480"/>
                  </a:lnTo>
                  <a:lnTo>
                    <a:pt x="435102" y="416719"/>
                  </a:lnTo>
                  <a:lnTo>
                    <a:pt x="430911" y="425863"/>
                  </a:lnTo>
                  <a:lnTo>
                    <a:pt x="429863" y="426911"/>
                  </a:lnTo>
                  <a:lnTo>
                    <a:pt x="421386" y="443579"/>
                  </a:lnTo>
                  <a:lnTo>
                    <a:pt x="421386" y="451771"/>
                  </a:lnTo>
                  <a:lnTo>
                    <a:pt x="422624" y="460343"/>
                  </a:lnTo>
                  <a:lnTo>
                    <a:pt x="429577" y="495776"/>
                  </a:lnTo>
                  <a:lnTo>
                    <a:pt x="429863" y="496729"/>
                  </a:lnTo>
                  <a:lnTo>
                    <a:pt x="430530" y="500729"/>
                  </a:lnTo>
                  <a:lnTo>
                    <a:pt x="430530" y="501682"/>
                  </a:lnTo>
                  <a:lnTo>
                    <a:pt x="431863" y="508540"/>
                  </a:lnTo>
                  <a:lnTo>
                    <a:pt x="434149" y="520732"/>
                  </a:lnTo>
                  <a:lnTo>
                    <a:pt x="433864" y="520732"/>
                  </a:lnTo>
                  <a:lnTo>
                    <a:pt x="430530" y="520351"/>
                  </a:lnTo>
                  <a:lnTo>
                    <a:pt x="422338" y="517779"/>
                  </a:lnTo>
                  <a:lnTo>
                    <a:pt x="398716" y="510540"/>
                  </a:lnTo>
                  <a:lnTo>
                    <a:pt x="371475" y="502349"/>
                  </a:lnTo>
                  <a:lnTo>
                    <a:pt x="355759" y="497777"/>
                  </a:lnTo>
                  <a:lnTo>
                    <a:pt x="355378" y="497110"/>
                  </a:lnTo>
                  <a:lnTo>
                    <a:pt x="355092" y="497110"/>
                  </a:lnTo>
                  <a:lnTo>
                    <a:pt x="354425" y="496443"/>
                  </a:lnTo>
                  <a:lnTo>
                    <a:pt x="346519" y="484251"/>
                  </a:lnTo>
                  <a:lnTo>
                    <a:pt x="345853" y="478727"/>
                  </a:lnTo>
                  <a:lnTo>
                    <a:pt x="338042" y="471202"/>
                  </a:lnTo>
                  <a:lnTo>
                    <a:pt x="334709" y="460629"/>
                  </a:lnTo>
                  <a:lnTo>
                    <a:pt x="317373" y="441674"/>
                  </a:lnTo>
                  <a:lnTo>
                    <a:pt x="313753" y="438055"/>
                  </a:lnTo>
                  <a:lnTo>
                    <a:pt x="308515" y="433769"/>
                  </a:lnTo>
                  <a:lnTo>
                    <a:pt x="298609" y="426244"/>
                  </a:lnTo>
                  <a:lnTo>
                    <a:pt x="286131" y="421672"/>
                  </a:lnTo>
                  <a:lnTo>
                    <a:pt x="284893" y="421005"/>
                  </a:lnTo>
                  <a:lnTo>
                    <a:pt x="257270" y="409766"/>
                  </a:lnTo>
                  <a:lnTo>
                    <a:pt x="244507" y="404527"/>
                  </a:lnTo>
                  <a:lnTo>
                    <a:pt x="235267" y="388811"/>
                  </a:lnTo>
                  <a:lnTo>
                    <a:pt x="230029" y="386810"/>
                  </a:lnTo>
                  <a:lnTo>
                    <a:pt x="228124" y="383572"/>
                  </a:lnTo>
                  <a:lnTo>
                    <a:pt x="227457" y="381286"/>
                  </a:lnTo>
                  <a:lnTo>
                    <a:pt x="221551" y="376047"/>
                  </a:lnTo>
                  <a:lnTo>
                    <a:pt x="209074" y="364236"/>
                  </a:lnTo>
                  <a:lnTo>
                    <a:pt x="193929" y="358331"/>
                  </a:lnTo>
                  <a:lnTo>
                    <a:pt x="190976" y="357283"/>
                  </a:lnTo>
                  <a:lnTo>
                    <a:pt x="190690" y="356616"/>
                  </a:lnTo>
                  <a:lnTo>
                    <a:pt x="187738" y="355664"/>
                  </a:lnTo>
                  <a:lnTo>
                    <a:pt x="173926" y="353378"/>
                  </a:lnTo>
                  <a:lnTo>
                    <a:pt x="172307" y="349091"/>
                  </a:lnTo>
                  <a:lnTo>
                    <a:pt x="172593" y="347758"/>
                  </a:lnTo>
                  <a:lnTo>
                    <a:pt x="169354" y="345853"/>
                  </a:lnTo>
                  <a:lnTo>
                    <a:pt x="166688" y="337661"/>
                  </a:lnTo>
                  <a:lnTo>
                    <a:pt x="165068" y="333661"/>
                  </a:lnTo>
                  <a:lnTo>
                    <a:pt x="163449" y="331756"/>
                  </a:lnTo>
                  <a:lnTo>
                    <a:pt x="161830" y="325184"/>
                  </a:lnTo>
                  <a:lnTo>
                    <a:pt x="163449" y="324517"/>
                  </a:lnTo>
                  <a:lnTo>
                    <a:pt x="164401" y="323469"/>
                  </a:lnTo>
                  <a:lnTo>
                    <a:pt x="164116" y="322898"/>
                  </a:lnTo>
                  <a:lnTo>
                    <a:pt x="163163" y="322231"/>
                  </a:lnTo>
                  <a:lnTo>
                    <a:pt x="163163" y="321564"/>
                  </a:lnTo>
                  <a:lnTo>
                    <a:pt x="162496" y="320231"/>
                  </a:lnTo>
                  <a:lnTo>
                    <a:pt x="161163" y="314611"/>
                  </a:lnTo>
                  <a:lnTo>
                    <a:pt x="160496" y="313373"/>
                  </a:lnTo>
                  <a:lnTo>
                    <a:pt x="159829" y="312325"/>
                  </a:lnTo>
                  <a:lnTo>
                    <a:pt x="159544" y="312039"/>
                  </a:lnTo>
                  <a:lnTo>
                    <a:pt x="158496" y="308705"/>
                  </a:lnTo>
                  <a:lnTo>
                    <a:pt x="156591" y="303467"/>
                  </a:lnTo>
                  <a:lnTo>
                    <a:pt x="154876" y="301847"/>
                  </a:lnTo>
                  <a:lnTo>
                    <a:pt x="153924" y="299276"/>
                  </a:lnTo>
                  <a:lnTo>
                    <a:pt x="154591" y="298895"/>
                  </a:lnTo>
                  <a:lnTo>
                    <a:pt x="155257" y="299561"/>
                  </a:lnTo>
                  <a:lnTo>
                    <a:pt x="155924" y="292037"/>
                  </a:lnTo>
                  <a:lnTo>
                    <a:pt x="154876" y="288417"/>
                  </a:lnTo>
                  <a:lnTo>
                    <a:pt x="153924" y="288036"/>
                  </a:lnTo>
                  <a:lnTo>
                    <a:pt x="153257" y="285750"/>
                  </a:lnTo>
                  <a:lnTo>
                    <a:pt x="150019" y="286131"/>
                  </a:lnTo>
                  <a:lnTo>
                    <a:pt x="150019" y="278892"/>
                  </a:lnTo>
                  <a:lnTo>
                    <a:pt x="149352" y="278892"/>
                  </a:lnTo>
                  <a:lnTo>
                    <a:pt x="148971" y="277559"/>
                  </a:lnTo>
                  <a:lnTo>
                    <a:pt x="148304" y="278606"/>
                  </a:lnTo>
                  <a:lnTo>
                    <a:pt x="140494" y="280511"/>
                  </a:lnTo>
                  <a:lnTo>
                    <a:pt x="140494" y="279559"/>
                  </a:lnTo>
                  <a:lnTo>
                    <a:pt x="140779" y="278606"/>
                  </a:lnTo>
                  <a:lnTo>
                    <a:pt x="141446" y="278225"/>
                  </a:lnTo>
                  <a:lnTo>
                    <a:pt x="141446" y="277559"/>
                  </a:lnTo>
                  <a:lnTo>
                    <a:pt x="135255" y="274606"/>
                  </a:lnTo>
                  <a:lnTo>
                    <a:pt x="134588" y="272701"/>
                  </a:lnTo>
                  <a:lnTo>
                    <a:pt x="133921" y="272701"/>
                  </a:lnTo>
                  <a:lnTo>
                    <a:pt x="133540" y="272034"/>
                  </a:lnTo>
                  <a:lnTo>
                    <a:pt x="133255" y="272034"/>
                  </a:lnTo>
                  <a:lnTo>
                    <a:pt x="133255" y="272320"/>
                  </a:lnTo>
                  <a:lnTo>
                    <a:pt x="132588" y="272320"/>
                  </a:lnTo>
                  <a:lnTo>
                    <a:pt x="131921" y="272701"/>
                  </a:lnTo>
                  <a:lnTo>
                    <a:pt x="131635" y="272320"/>
                  </a:lnTo>
                  <a:lnTo>
                    <a:pt x="130016" y="273939"/>
                  </a:lnTo>
                  <a:lnTo>
                    <a:pt x="127063" y="275654"/>
                  </a:lnTo>
                  <a:lnTo>
                    <a:pt x="126016" y="275654"/>
                  </a:lnTo>
                  <a:lnTo>
                    <a:pt x="125063" y="276606"/>
                  </a:lnTo>
                  <a:lnTo>
                    <a:pt x="123444" y="277559"/>
                  </a:lnTo>
                  <a:lnTo>
                    <a:pt x="122110" y="278892"/>
                  </a:lnTo>
                  <a:lnTo>
                    <a:pt x="121444" y="280226"/>
                  </a:lnTo>
                  <a:lnTo>
                    <a:pt x="120777" y="280892"/>
                  </a:lnTo>
                  <a:lnTo>
                    <a:pt x="120777" y="281178"/>
                  </a:lnTo>
                  <a:lnTo>
                    <a:pt x="120110" y="282131"/>
                  </a:lnTo>
                  <a:lnTo>
                    <a:pt x="118491" y="283845"/>
                  </a:lnTo>
                  <a:lnTo>
                    <a:pt x="118491" y="284512"/>
                  </a:lnTo>
                  <a:lnTo>
                    <a:pt x="118205" y="285083"/>
                  </a:lnTo>
                  <a:lnTo>
                    <a:pt x="118491" y="285083"/>
                  </a:lnTo>
                  <a:lnTo>
                    <a:pt x="118205" y="285464"/>
                  </a:lnTo>
                  <a:lnTo>
                    <a:pt x="118491" y="286131"/>
                  </a:lnTo>
                  <a:lnTo>
                    <a:pt x="118205" y="286798"/>
                  </a:lnTo>
                  <a:lnTo>
                    <a:pt x="116872" y="287750"/>
                  </a:lnTo>
                  <a:lnTo>
                    <a:pt x="116491" y="287750"/>
                  </a:lnTo>
                  <a:lnTo>
                    <a:pt x="116205" y="288036"/>
                  </a:lnTo>
                  <a:lnTo>
                    <a:pt x="117157" y="288703"/>
                  </a:lnTo>
                  <a:lnTo>
                    <a:pt x="117157" y="289370"/>
                  </a:lnTo>
                  <a:lnTo>
                    <a:pt x="116872" y="289370"/>
                  </a:lnTo>
                  <a:lnTo>
                    <a:pt x="116205" y="290036"/>
                  </a:lnTo>
                  <a:lnTo>
                    <a:pt x="115824" y="290036"/>
                  </a:lnTo>
                  <a:lnTo>
                    <a:pt x="115252" y="290989"/>
                  </a:lnTo>
                  <a:lnTo>
                    <a:pt x="114586" y="291370"/>
                  </a:lnTo>
                  <a:lnTo>
                    <a:pt x="114871" y="292037"/>
                  </a:lnTo>
                  <a:lnTo>
                    <a:pt x="114871" y="292703"/>
                  </a:lnTo>
                  <a:lnTo>
                    <a:pt x="114586" y="293656"/>
                  </a:lnTo>
                  <a:lnTo>
                    <a:pt x="114871" y="294608"/>
                  </a:lnTo>
                  <a:lnTo>
                    <a:pt x="115538" y="295656"/>
                  </a:lnTo>
                  <a:lnTo>
                    <a:pt x="116205" y="297561"/>
                  </a:lnTo>
                  <a:lnTo>
                    <a:pt x="111633" y="295656"/>
                  </a:lnTo>
                  <a:lnTo>
                    <a:pt x="101727" y="300895"/>
                  </a:lnTo>
                  <a:lnTo>
                    <a:pt x="96202" y="302800"/>
                  </a:lnTo>
                  <a:lnTo>
                    <a:pt x="92869" y="300514"/>
                  </a:lnTo>
                  <a:lnTo>
                    <a:pt x="90583" y="301562"/>
                  </a:lnTo>
                  <a:lnTo>
                    <a:pt x="88011" y="300514"/>
                  </a:lnTo>
                  <a:lnTo>
                    <a:pt x="88011" y="299847"/>
                  </a:lnTo>
                  <a:lnTo>
                    <a:pt x="87344" y="299847"/>
                  </a:lnTo>
                  <a:lnTo>
                    <a:pt x="86963" y="299561"/>
                  </a:lnTo>
                  <a:lnTo>
                    <a:pt x="86677" y="298609"/>
                  </a:lnTo>
                  <a:lnTo>
                    <a:pt x="86677" y="297561"/>
                  </a:lnTo>
                  <a:lnTo>
                    <a:pt x="86011" y="296894"/>
                  </a:lnTo>
                  <a:lnTo>
                    <a:pt x="85725" y="296894"/>
                  </a:lnTo>
                  <a:lnTo>
                    <a:pt x="85344" y="295942"/>
                  </a:lnTo>
                  <a:lnTo>
                    <a:pt x="84391" y="294989"/>
                  </a:lnTo>
                  <a:lnTo>
                    <a:pt x="84010" y="294323"/>
                  </a:lnTo>
                  <a:lnTo>
                    <a:pt x="84010" y="293942"/>
                  </a:lnTo>
                  <a:lnTo>
                    <a:pt x="83058" y="292989"/>
                  </a:lnTo>
                  <a:lnTo>
                    <a:pt x="80105" y="291656"/>
                  </a:lnTo>
                  <a:lnTo>
                    <a:pt x="79438" y="291656"/>
                  </a:lnTo>
                  <a:lnTo>
                    <a:pt x="76200" y="284512"/>
                  </a:lnTo>
                  <a:lnTo>
                    <a:pt x="74485" y="282512"/>
                  </a:lnTo>
                  <a:lnTo>
                    <a:pt x="72199" y="281845"/>
                  </a:lnTo>
                  <a:lnTo>
                    <a:pt x="68580" y="273272"/>
                  </a:lnTo>
                  <a:lnTo>
                    <a:pt x="66675" y="270986"/>
                  </a:lnTo>
                  <a:lnTo>
                    <a:pt x="65627" y="268034"/>
                  </a:lnTo>
                  <a:lnTo>
                    <a:pt x="65341" y="268034"/>
                  </a:lnTo>
                  <a:lnTo>
                    <a:pt x="62674" y="268700"/>
                  </a:lnTo>
                  <a:lnTo>
                    <a:pt x="63055" y="267081"/>
                  </a:lnTo>
                  <a:lnTo>
                    <a:pt x="58102" y="250984"/>
                  </a:lnTo>
                  <a:lnTo>
                    <a:pt x="54197" y="244126"/>
                  </a:lnTo>
                  <a:lnTo>
                    <a:pt x="55150" y="237554"/>
                  </a:lnTo>
                  <a:lnTo>
                    <a:pt x="53816" y="230315"/>
                  </a:lnTo>
                  <a:lnTo>
                    <a:pt x="53149" y="225362"/>
                  </a:lnTo>
                  <a:lnTo>
                    <a:pt x="53530" y="224790"/>
                  </a:lnTo>
                  <a:lnTo>
                    <a:pt x="53149" y="223457"/>
                  </a:lnTo>
                  <a:lnTo>
                    <a:pt x="51244" y="212312"/>
                  </a:lnTo>
                  <a:lnTo>
                    <a:pt x="50863" y="200787"/>
                  </a:lnTo>
                  <a:lnTo>
                    <a:pt x="51911" y="198501"/>
                  </a:lnTo>
                  <a:lnTo>
                    <a:pt x="50578" y="195834"/>
                  </a:lnTo>
                  <a:lnTo>
                    <a:pt x="49911" y="186976"/>
                  </a:lnTo>
                  <a:lnTo>
                    <a:pt x="49911" y="184404"/>
                  </a:lnTo>
                  <a:lnTo>
                    <a:pt x="54483" y="183071"/>
                  </a:lnTo>
                  <a:lnTo>
                    <a:pt x="59722" y="181451"/>
                  </a:lnTo>
                  <a:lnTo>
                    <a:pt x="62008" y="176879"/>
                  </a:lnTo>
                  <a:lnTo>
                    <a:pt x="64675" y="172879"/>
                  </a:lnTo>
                  <a:lnTo>
                    <a:pt x="66675" y="168021"/>
                  </a:lnTo>
                  <a:lnTo>
                    <a:pt x="66675" y="166688"/>
                  </a:lnTo>
                  <a:lnTo>
                    <a:pt x="67627" y="163354"/>
                  </a:lnTo>
                  <a:lnTo>
                    <a:pt x="67913" y="160115"/>
                  </a:lnTo>
                  <a:lnTo>
                    <a:pt x="69913" y="149638"/>
                  </a:lnTo>
                  <a:lnTo>
                    <a:pt x="70294" y="149257"/>
                  </a:lnTo>
                  <a:lnTo>
                    <a:pt x="72866" y="147352"/>
                  </a:lnTo>
                  <a:lnTo>
                    <a:pt x="75819" y="146018"/>
                  </a:lnTo>
                  <a:lnTo>
                    <a:pt x="76867" y="145637"/>
                  </a:lnTo>
                  <a:lnTo>
                    <a:pt x="78486" y="145637"/>
                  </a:lnTo>
                  <a:lnTo>
                    <a:pt x="81724" y="146018"/>
                  </a:lnTo>
                  <a:lnTo>
                    <a:pt x="83344" y="146304"/>
                  </a:lnTo>
                  <a:lnTo>
                    <a:pt x="85058" y="146018"/>
                  </a:lnTo>
                  <a:lnTo>
                    <a:pt x="86296" y="144685"/>
                  </a:lnTo>
                  <a:lnTo>
                    <a:pt x="89249" y="141446"/>
                  </a:lnTo>
                  <a:lnTo>
                    <a:pt x="91916" y="141065"/>
                  </a:lnTo>
                  <a:lnTo>
                    <a:pt x="82391" y="132207"/>
                  </a:lnTo>
                  <a:lnTo>
                    <a:pt x="84010" y="129635"/>
                  </a:lnTo>
                  <a:lnTo>
                    <a:pt x="83725" y="129635"/>
                  </a:lnTo>
                  <a:lnTo>
                    <a:pt x="86011" y="125349"/>
                  </a:lnTo>
                  <a:lnTo>
                    <a:pt x="88297" y="119443"/>
                  </a:lnTo>
                  <a:lnTo>
                    <a:pt x="90297" y="116777"/>
                  </a:lnTo>
                  <a:lnTo>
                    <a:pt x="92583" y="115157"/>
                  </a:lnTo>
                  <a:lnTo>
                    <a:pt x="94869" y="114871"/>
                  </a:lnTo>
                  <a:lnTo>
                    <a:pt x="92583" y="111919"/>
                  </a:lnTo>
                  <a:lnTo>
                    <a:pt x="93916" y="107252"/>
                  </a:lnTo>
                  <a:lnTo>
                    <a:pt x="94869" y="104680"/>
                  </a:lnTo>
                  <a:lnTo>
                    <a:pt x="90297" y="105346"/>
                  </a:lnTo>
                  <a:lnTo>
                    <a:pt x="86677" y="104299"/>
                  </a:lnTo>
                  <a:lnTo>
                    <a:pt x="83058" y="101727"/>
                  </a:lnTo>
                  <a:lnTo>
                    <a:pt x="82391" y="101060"/>
                  </a:lnTo>
                  <a:lnTo>
                    <a:pt x="81439" y="98774"/>
                  </a:lnTo>
                  <a:lnTo>
                    <a:pt x="80105" y="98108"/>
                  </a:lnTo>
                  <a:lnTo>
                    <a:pt x="81058" y="96107"/>
                  </a:lnTo>
                  <a:lnTo>
                    <a:pt x="80772" y="95821"/>
                  </a:lnTo>
                  <a:lnTo>
                    <a:pt x="80772" y="95155"/>
                  </a:lnTo>
                  <a:lnTo>
                    <a:pt x="81058" y="94488"/>
                  </a:lnTo>
                  <a:lnTo>
                    <a:pt x="81058" y="93821"/>
                  </a:lnTo>
                  <a:lnTo>
                    <a:pt x="79819" y="92869"/>
                  </a:lnTo>
                  <a:lnTo>
                    <a:pt x="79153" y="92202"/>
                  </a:lnTo>
                  <a:lnTo>
                    <a:pt x="79153" y="91535"/>
                  </a:lnTo>
                  <a:lnTo>
                    <a:pt x="78105" y="90868"/>
                  </a:lnTo>
                  <a:lnTo>
                    <a:pt x="77438" y="90583"/>
                  </a:lnTo>
                  <a:lnTo>
                    <a:pt x="77152" y="90202"/>
                  </a:lnTo>
                  <a:lnTo>
                    <a:pt x="76200" y="89916"/>
                  </a:lnTo>
                  <a:lnTo>
                    <a:pt x="75152" y="89249"/>
                  </a:lnTo>
                  <a:lnTo>
                    <a:pt x="73914" y="88202"/>
                  </a:lnTo>
                  <a:lnTo>
                    <a:pt x="70580" y="92488"/>
                  </a:lnTo>
                  <a:lnTo>
                    <a:pt x="68580" y="92202"/>
                  </a:lnTo>
                  <a:lnTo>
                    <a:pt x="67627" y="91821"/>
                  </a:lnTo>
                  <a:lnTo>
                    <a:pt x="65627" y="95155"/>
                  </a:lnTo>
                  <a:lnTo>
                    <a:pt x="64960" y="97441"/>
                  </a:lnTo>
                  <a:lnTo>
                    <a:pt x="62389" y="97155"/>
                  </a:lnTo>
                  <a:lnTo>
                    <a:pt x="61722" y="97727"/>
                  </a:lnTo>
                  <a:lnTo>
                    <a:pt x="61055" y="98108"/>
                  </a:lnTo>
                  <a:lnTo>
                    <a:pt x="56769" y="103061"/>
                  </a:lnTo>
                  <a:lnTo>
                    <a:pt x="56102" y="104299"/>
                  </a:lnTo>
                  <a:lnTo>
                    <a:pt x="55150" y="104013"/>
                  </a:lnTo>
                  <a:lnTo>
                    <a:pt x="55150" y="102680"/>
                  </a:lnTo>
                  <a:lnTo>
                    <a:pt x="54864" y="102394"/>
                  </a:lnTo>
                  <a:lnTo>
                    <a:pt x="54483" y="101727"/>
                  </a:lnTo>
                  <a:lnTo>
                    <a:pt x="53816" y="101060"/>
                  </a:lnTo>
                  <a:lnTo>
                    <a:pt x="53530" y="100393"/>
                  </a:lnTo>
                  <a:lnTo>
                    <a:pt x="53149" y="100108"/>
                  </a:lnTo>
                  <a:lnTo>
                    <a:pt x="52197" y="98108"/>
                  </a:lnTo>
                  <a:lnTo>
                    <a:pt x="52197" y="97727"/>
                  </a:lnTo>
                  <a:lnTo>
                    <a:pt x="49911" y="93821"/>
                  </a:lnTo>
                  <a:lnTo>
                    <a:pt x="49911" y="93536"/>
                  </a:lnTo>
                  <a:lnTo>
                    <a:pt x="48292" y="92202"/>
                  </a:lnTo>
                  <a:lnTo>
                    <a:pt x="48292" y="91154"/>
                  </a:lnTo>
                  <a:lnTo>
                    <a:pt x="47625" y="91535"/>
                  </a:lnTo>
                  <a:lnTo>
                    <a:pt x="46672" y="92202"/>
                  </a:lnTo>
                  <a:lnTo>
                    <a:pt x="46672" y="91821"/>
                  </a:lnTo>
                  <a:lnTo>
                    <a:pt x="46291" y="92202"/>
                  </a:lnTo>
                  <a:lnTo>
                    <a:pt x="46006" y="91535"/>
                  </a:lnTo>
                  <a:lnTo>
                    <a:pt x="43720" y="90868"/>
                  </a:lnTo>
                  <a:lnTo>
                    <a:pt x="43339" y="90583"/>
                  </a:lnTo>
                  <a:lnTo>
                    <a:pt x="43339" y="90202"/>
                  </a:lnTo>
                  <a:lnTo>
                    <a:pt x="41338" y="88202"/>
                  </a:lnTo>
                  <a:lnTo>
                    <a:pt x="37433" y="87630"/>
                  </a:lnTo>
                  <a:lnTo>
                    <a:pt x="11811" y="69914"/>
                  </a:lnTo>
                  <a:lnTo>
                    <a:pt x="4667" y="64294"/>
                  </a:lnTo>
                  <a:lnTo>
                    <a:pt x="4000" y="64961"/>
                  </a:lnTo>
                  <a:lnTo>
                    <a:pt x="2000" y="62675"/>
                  </a:lnTo>
                  <a:lnTo>
                    <a:pt x="1048" y="60674"/>
                  </a:lnTo>
                  <a:lnTo>
                    <a:pt x="381" y="59722"/>
                  </a:lnTo>
                  <a:lnTo>
                    <a:pt x="381" y="59055"/>
                  </a:lnTo>
                  <a:lnTo>
                    <a:pt x="0" y="57722"/>
                  </a:lnTo>
                  <a:lnTo>
                    <a:pt x="667" y="53150"/>
                  </a:lnTo>
                  <a:lnTo>
                    <a:pt x="2381" y="52197"/>
                  </a:lnTo>
                  <a:lnTo>
                    <a:pt x="4000" y="52483"/>
                  </a:lnTo>
                  <a:lnTo>
                    <a:pt x="6572" y="52769"/>
                  </a:lnTo>
                  <a:lnTo>
                    <a:pt x="8572" y="51816"/>
                  </a:lnTo>
                  <a:lnTo>
                    <a:pt x="9525" y="51530"/>
                  </a:lnTo>
                  <a:lnTo>
                    <a:pt x="9906" y="51530"/>
                  </a:lnTo>
                  <a:lnTo>
                    <a:pt x="12192" y="51149"/>
                  </a:lnTo>
                  <a:lnTo>
                    <a:pt x="14192" y="50483"/>
                  </a:lnTo>
                  <a:lnTo>
                    <a:pt x="15811" y="50197"/>
                  </a:lnTo>
                  <a:lnTo>
                    <a:pt x="22384" y="48578"/>
                  </a:lnTo>
                  <a:lnTo>
                    <a:pt x="28956" y="49244"/>
                  </a:lnTo>
                  <a:lnTo>
                    <a:pt x="35147" y="49530"/>
                  </a:lnTo>
                  <a:lnTo>
                    <a:pt x="36766" y="56769"/>
                  </a:lnTo>
                  <a:lnTo>
                    <a:pt x="38100" y="62960"/>
                  </a:lnTo>
                  <a:lnTo>
                    <a:pt x="39433" y="65627"/>
                  </a:lnTo>
                  <a:lnTo>
                    <a:pt x="43720" y="65627"/>
                  </a:lnTo>
                  <a:lnTo>
                    <a:pt x="48577" y="64961"/>
                  </a:lnTo>
                  <a:lnTo>
                    <a:pt x="54197" y="64580"/>
                  </a:lnTo>
                  <a:lnTo>
                    <a:pt x="56769" y="63627"/>
                  </a:lnTo>
                  <a:lnTo>
                    <a:pt x="59722" y="61627"/>
                  </a:lnTo>
                  <a:lnTo>
                    <a:pt x="69628" y="57055"/>
                  </a:lnTo>
                  <a:lnTo>
                    <a:pt x="69913" y="57436"/>
                  </a:lnTo>
                  <a:lnTo>
                    <a:pt x="70580" y="59055"/>
                  </a:lnTo>
                  <a:lnTo>
                    <a:pt x="70961" y="59055"/>
                  </a:lnTo>
                  <a:lnTo>
                    <a:pt x="71914" y="58388"/>
                  </a:lnTo>
                  <a:lnTo>
                    <a:pt x="72580" y="57722"/>
                  </a:lnTo>
                  <a:lnTo>
                    <a:pt x="72199" y="56769"/>
                  </a:lnTo>
                  <a:lnTo>
                    <a:pt x="72580" y="56388"/>
                  </a:lnTo>
                  <a:lnTo>
                    <a:pt x="72580" y="55436"/>
                  </a:lnTo>
                  <a:lnTo>
                    <a:pt x="75152" y="60008"/>
                  </a:lnTo>
                  <a:lnTo>
                    <a:pt x="78772" y="61341"/>
                  </a:lnTo>
                  <a:lnTo>
                    <a:pt x="83058" y="64580"/>
                  </a:lnTo>
                  <a:lnTo>
                    <a:pt x="84677" y="66294"/>
                  </a:lnTo>
                  <a:lnTo>
                    <a:pt x="85725" y="67532"/>
                  </a:lnTo>
                  <a:lnTo>
                    <a:pt x="90964" y="68580"/>
                  </a:lnTo>
                  <a:lnTo>
                    <a:pt x="96202" y="66294"/>
                  </a:lnTo>
                  <a:lnTo>
                    <a:pt x="97822" y="65246"/>
                  </a:lnTo>
                  <a:lnTo>
                    <a:pt x="99822" y="64294"/>
                  </a:lnTo>
                  <a:lnTo>
                    <a:pt x="105727" y="52769"/>
                  </a:lnTo>
                  <a:lnTo>
                    <a:pt x="106013" y="52197"/>
                  </a:lnTo>
                  <a:lnTo>
                    <a:pt x="106680" y="52197"/>
                  </a:lnTo>
                  <a:lnTo>
                    <a:pt x="106966" y="51816"/>
                  </a:lnTo>
                  <a:lnTo>
                    <a:pt x="109633" y="48863"/>
                  </a:lnTo>
                  <a:lnTo>
                    <a:pt x="111252" y="46577"/>
                  </a:lnTo>
                  <a:lnTo>
                    <a:pt x="111919" y="46292"/>
                  </a:lnTo>
                  <a:lnTo>
                    <a:pt x="113252" y="46292"/>
                  </a:lnTo>
                  <a:lnTo>
                    <a:pt x="114586" y="45244"/>
                  </a:lnTo>
                  <a:lnTo>
                    <a:pt x="114871" y="45911"/>
                  </a:lnTo>
                  <a:lnTo>
                    <a:pt x="115538" y="45911"/>
                  </a:lnTo>
                  <a:lnTo>
                    <a:pt x="115252" y="45244"/>
                  </a:lnTo>
                  <a:lnTo>
                    <a:pt x="115824" y="44958"/>
                  </a:lnTo>
                  <a:lnTo>
                    <a:pt x="116491" y="44958"/>
                  </a:lnTo>
                  <a:lnTo>
                    <a:pt x="116872" y="44291"/>
                  </a:lnTo>
                  <a:lnTo>
                    <a:pt x="116491" y="43625"/>
                  </a:lnTo>
                  <a:lnTo>
                    <a:pt x="117157" y="43625"/>
                  </a:lnTo>
                  <a:lnTo>
                    <a:pt x="117538" y="43910"/>
                  </a:lnTo>
                  <a:lnTo>
                    <a:pt x="117824" y="43910"/>
                  </a:lnTo>
                  <a:lnTo>
                    <a:pt x="117824" y="43339"/>
                  </a:lnTo>
                  <a:lnTo>
                    <a:pt x="119824" y="41339"/>
                  </a:lnTo>
                  <a:lnTo>
                    <a:pt x="120110" y="40005"/>
                  </a:lnTo>
                  <a:lnTo>
                    <a:pt x="120491" y="39719"/>
                  </a:lnTo>
                  <a:lnTo>
                    <a:pt x="121729" y="39053"/>
                  </a:lnTo>
                  <a:lnTo>
                    <a:pt x="122110" y="39719"/>
                  </a:lnTo>
                  <a:lnTo>
                    <a:pt x="122777" y="39719"/>
                  </a:lnTo>
                  <a:lnTo>
                    <a:pt x="122396" y="39053"/>
                  </a:lnTo>
                  <a:lnTo>
                    <a:pt x="122396" y="38386"/>
                  </a:lnTo>
                  <a:lnTo>
                    <a:pt x="122777" y="38005"/>
                  </a:lnTo>
                  <a:lnTo>
                    <a:pt x="123730" y="37433"/>
                  </a:lnTo>
                  <a:lnTo>
                    <a:pt x="124682" y="37433"/>
                  </a:lnTo>
                  <a:lnTo>
                    <a:pt x="124682" y="37719"/>
                  </a:lnTo>
                  <a:lnTo>
                    <a:pt x="125063" y="38386"/>
                  </a:lnTo>
                  <a:lnTo>
                    <a:pt x="125730" y="37719"/>
                  </a:lnTo>
                  <a:lnTo>
                    <a:pt x="126016" y="38005"/>
                  </a:lnTo>
                  <a:lnTo>
                    <a:pt x="125730" y="38386"/>
                  </a:lnTo>
                  <a:lnTo>
                    <a:pt x="126682" y="39338"/>
                  </a:lnTo>
                  <a:lnTo>
                    <a:pt x="127063" y="40005"/>
                  </a:lnTo>
                  <a:lnTo>
                    <a:pt x="127635" y="39053"/>
                  </a:lnTo>
                  <a:lnTo>
                    <a:pt x="126397" y="37719"/>
                  </a:lnTo>
                  <a:lnTo>
                    <a:pt x="126397" y="37052"/>
                  </a:lnTo>
                  <a:lnTo>
                    <a:pt x="126016" y="36386"/>
                  </a:lnTo>
                  <a:lnTo>
                    <a:pt x="126397" y="35719"/>
                  </a:lnTo>
                  <a:lnTo>
                    <a:pt x="127063" y="35052"/>
                  </a:lnTo>
                  <a:lnTo>
                    <a:pt x="127635" y="35052"/>
                  </a:lnTo>
                  <a:lnTo>
                    <a:pt x="127635" y="35433"/>
                  </a:lnTo>
                  <a:lnTo>
                    <a:pt x="128016" y="35433"/>
                  </a:lnTo>
                  <a:lnTo>
                    <a:pt x="127635" y="35052"/>
                  </a:lnTo>
                  <a:lnTo>
                    <a:pt x="127635" y="34766"/>
                  </a:lnTo>
                  <a:lnTo>
                    <a:pt x="128016" y="34481"/>
                  </a:lnTo>
                  <a:lnTo>
                    <a:pt x="128968" y="34481"/>
                  </a:lnTo>
                  <a:lnTo>
                    <a:pt x="128683" y="33814"/>
                  </a:lnTo>
                  <a:lnTo>
                    <a:pt x="128302" y="33433"/>
                  </a:lnTo>
                  <a:lnTo>
                    <a:pt x="127635" y="32480"/>
                  </a:lnTo>
                  <a:lnTo>
                    <a:pt x="127063" y="32099"/>
                  </a:lnTo>
                  <a:lnTo>
                    <a:pt x="127063" y="31814"/>
                  </a:lnTo>
                  <a:lnTo>
                    <a:pt x="126682" y="31814"/>
                  </a:lnTo>
                  <a:lnTo>
                    <a:pt x="126682" y="31147"/>
                  </a:lnTo>
                  <a:lnTo>
                    <a:pt x="127635" y="29147"/>
                  </a:lnTo>
                  <a:lnTo>
                    <a:pt x="128302" y="26575"/>
                  </a:lnTo>
                  <a:lnTo>
                    <a:pt x="128302" y="23908"/>
                  </a:lnTo>
                  <a:lnTo>
                    <a:pt x="128016" y="22670"/>
                  </a:lnTo>
                  <a:lnTo>
                    <a:pt x="126682" y="22670"/>
                  </a:lnTo>
                  <a:lnTo>
                    <a:pt x="125730" y="22003"/>
                  </a:lnTo>
                  <a:lnTo>
                    <a:pt x="125349" y="21336"/>
                  </a:lnTo>
                  <a:lnTo>
                    <a:pt x="125730" y="19717"/>
                  </a:lnTo>
                  <a:lnTo>
                    <a:pt x="126397" y="18383"/>
                  </a:lnTo>
                  <a:lnTo>
                    <a:pt x="126016" y="18383"/>
                  </a:lnTo>
                  <a:lnTo>
                    <a:pt x="126016" y="17050"/>
                  </a:lnTo>
                  <a:lnTo>
                    <a:pt x="125730" y="15716"/>
                  </a:lnTo>
                  <a:lnTo>
                    <a:pt x="125730" y="11811"/>
                  </a:lnTo>
                  <a:lnTo>
                    <a:pt x="125063" y="10478"/>
                  </a:lnTo>
                  <a:lnTo>
                    <a:pt x="125730" y="9811"/>
                  </a:lnTo>
                  <a:lnTo>
                    <a:pt x="125063" y="9525"/>
                  </a:lnTo>
                  <a:lnTo>
                    <a:pt x="124396" y="8477"/>
                  </a:lnTo>
                  <a:lnTo>
                    <a:pt x="123444" y="7525"/>
                  </a:lnTo>
                  <a:lnTo>
                    <a:pt x="123444" y="7239"/>
                  </a:lnTo>
                  <a:lnTo>
                    <a:pt x="124111" y="6858"/>
                  </a:lnTo>
                  <a:lnTo>
                    <a:pt x="124396" y="6572"/>
                  </a:lnTo>
                  <a:lnTo>
                    <a:pt x="124396" y="6191"/>
                  </a:lnTo>
                  <a:lnTo>
                    <a:pt x="124111" y="4858"/>
                  </a:lnTo>
                  <a:lnTo>
                    <a:pt x="123444" y="4572"/>
                  </a:lnTo>
                  <a:lnTo>
                    <a:pt x="124396" y="4858"/>
                  </a:lnTo>
                  <a:lnTo>
                    <a:pt x="125730" y="3905"/>
                  </a:lnTo>
                  <a:lnTo>
                    <a:pt x="128302" y="2953"/>
                  </a:lnTo>
                  <a:lnTo>
                    <a:pt x="128302" y="3620"/>
                  </a:lnTo>
                  <a:lnTo>
                    <a:pt x="128683" y="4572"/>
                  </a:lnTo>
                  <a:lnTo>
                    <a:pt x="130588" y="4286"/>
                  </a:lnTo>
                  <a:lnTo>
                    <a:pt x="131635" y="4572"/>
                  </a:lnTo>
                  <a:lnTo>
                    <a:pt x="132969" y="4286"/>
                  </a:lnTo>
                  <a:lnTo>
                    <a:pt x="133540" y="4572"/>
                  </a:lnTo>
                  <a:lnTo>
                    <a:pt x="134874" y="3905"/>
                  </a:lnTo>
                  <a:lnTo>
                    <a:pt x="135922" y="3620"/>
                  </a:lnTo>
                  <a:lnTo>
                    <a:pt x="135922" y="2953"/>
                  </a:lnTo>
                  <a:lnTo>
                    <a:pt x="137160" y="3239"/>
                  </a:lnTo>
                  <a:lnTo>
                    <a:pt x="137541" y="2572"/>
                  </a:lnTo>
                  <a:lnTo>
                    <a:pt x="138208" y="2286"/>
                  </a:lnTo>
                  <a:lnTo>
                    <a:pt x="138493" y="1905"/>
                  </a:lnTo>
                  <a:lnTo>
                    <a:pt x="139160" y="667"/>
                  </a:lnTo>
                  <a:lnTo>
                    <a:pt x="139160" y="286"/>
                  </a:lnTo>
                  <a:lnTo>
                    <a:pt x="139446" y="667"/>
                  </a:lnTo>
                  <a:lnTo>
                    <a:pt x="141446" y="0"/>
                  </a:lnTo>
                  <a:lnTo>
                    <a:pt x="142113" y="1334"/>
                  </a:lnTo>
                  <a:lnTo>
                    <a:pt x="142399" y="953"/>
                  </a:lnTo>
                  <a:lnTo>
                    <a:pt x="143065" y="1905"/>
                  </a:lnTo>
                  <a:lnTo>
                    <a:pt x="143065" y="2286"/>
                  </a:lnTo>
                  <a:lnTo>
                    <a:pt x="144399" y="4286"/>
                  </a:lnTo>
                  <a:lnTo>
                    <a:pt x="145066" y="13430"/>
                  </a:lnTo>
                  <a:lnTo>
                    <a:pt x="145351" y="14764"/>
                  </a:lnTo>
                  <a:lnTo>
                    <a:pt x="146018" y="16383"/>
                  </a:lnTo>
                  <a:lnTo>
                    <a:pt x="148304" y="16383"/>
                  </a:lnTo>
                  <a:lnTo>
                    <a:pt x="148971" y="15716"/>
                  </a:lnTo>
                  <a:lnTo>
                    <a:pt x="150685" y="15049"/>
                  </a:lnTo>
                  <a:lnTo>
                    <a:pt x="149638" y="19717"/>
                  </a:lnTo>
                  <a:lnTo>
                    <a:pt x="149352" y="21622"/>
                  </a:lnTo>
                  <a:lnTo>
                    <a:pt x="150019" y="27242"/>
                  </a:lnTo>
                  <a:lnTo>
                    <a:pt x="151257" y="27908"/>
                  </a:lnTo>
                  <a:lnTo>
                    <a:pt x="151257" y="28861"/>
                  </a:lnTo>
                  <a:lnTo>
                    <a:pt x="151638" y="29147"/>
                  </a:lnTo>
                  <a:lnTo>
                    <a:pt x="151257" y="29528"/>
                  </a:lnTo>
                  <a:lnTo>
                    <a:pt x="151638" y="29528"/>
                  </a:lnTo>
                  <a:lnTo>
                    <a:pt x="151257" y="29528"/>
                  </a:lnTo>
                  <a:lnTo>
                    <a:pt x="151638" y="29528"/>
                  </a:lnTo>
                  <a:lnTo>
                    <a:pt x="151257" y="29813"/>
                  </a:lnTo>
                  <a:lnTo>
                    <a:pt x="151638" y="30480"/>
                  </a:lnTo>
                  <a:lnTo>
                    <a:pt x="162782" y="27527"/>
                  </a:lnTo>
                  <a:lnTo>
                    <a:pt x="161830" y="25908"/>
                  </a:lnTo>
                  <a:lnTo>
                    <a:pt x="169069" y="27242"/>
                  </a:lnTo>
                  <a:lnTo>
                    <a:pt x="170974" y="25908"/>
                  </a:lnTo>
                  <a:lnTo>
                    <a:pt x="175546" y="16383"/>
                  </a:lnTo>
                  <a:lnTo>
                    <a:pt x="176213" y="16383"/>
                  </a:lnTo>
                  <a:lnTo>
                    <a:pt x="175927" y="15049"/>
                  </a:lnTo>
                  <a:lnTo>
                    <a:pt x="175546" y="14097"/>
                  </a:lnTo>
                  <a:lnTo>
                    <a:pt x="175927" y="12764"/>
                  </a:lnTo>
                  <a:lnTo>
                    <a:pt x="175260" y="11811"/>
                  </a:lnTo>
                  <a:lnTo>
                    <a:pt x="175927" y="10192"/>
                  </a:lnTo>
                  <a:lnTo>
                    <a:pt x="175927" y="8858"/>
                  </a:lnTo>
                  <a:lnTo>
                    <a:pt x="175546" y="8192"/>
                  </a:lnTo>
                  <a:lnTo>
                    <a:pt x="176213" y="7525"/>
                  </a:lnTo>
                  <a:lnTo>
                    <a:pt x="176213" y="6572"/>
                  </a:lnTo>
                  <a:lnTo>
                    <a:pt x="176879" y="6572"/>
                  </a:lnTo>
                  <a:lnTo>
                    <a:pt x="177546" y="5524"/>
                  </a:lnTo>
                  <a:lnTo>
                    <a:pt x="178498" y="5239"/>
                  </a:lnTo>
                  <a:lnTo>
                    <a:pt x="178879" y="4858"/>
                  </a:lnTo>
                  <a:lnTo>
                    <a:pt x="179165" y="3620"/>
                  </a:lnTo>
                  <a:lnTo>
                    <a:pt x="180499" y="2286"/>
                  </a:lnTo>
                  <a:lnTo>
                    <a:pt x="182785" y="953"/>
                  </a:lnTo>
                  <a:lnTo>
                    <a:pt x="183166" y="1334"/>
                  </a:lnTo>
                  <a:lnTo>
                    <a:pt x="183166" y="3239"/>
                  </a:lnTo>
                  <a:lnTo>
                    <a:pt x="182785" y="4858"/>
                  </a:lnTo>
                  <a:lnTo>
                    <a:pt x="183166" y="5906"/>
                  </a:lnTo>
                  <a:lnTo>
                    <a:pt x="183451" y="6191"/>
                  </a:lnTo>
                  <a:lnTo>
                    <a:pt x="183832" y="7525"/>
                  </a:lnTo>
                  <a:lnTo>
                    <a:pt x="184118" y="8192"/>
                  </a:lnTo>
                  <a:lnTo>
                    <a:pt x="185071" y="7811"/>
                  </a:lnTo>
                  <a:lnTo>
                    <a:pt x="185071" y="8477"/>
                  </a:lnTo>
                  <a:lnTo>
                    <a:pt x="185738" y="8477"/>
                  </a:lnTo>
                  <a:lnTo>
                    <a:pt x="186118" y="9525"/>
                  </a:lnTo>
                  <a:lnTo>
                    <a:pt x="187071" y="10478"/>
                  </a:lnTo>
                  <a:lnTo>
                    <a:pt x="187738" y="12478"/>
                  </a:lnTo>
                  <a:lnTo>
                    <a:pt x="188404" y="13145"/>
                  </a:lnTo>
                  <a:lnTo>
                    <a:pt x="190690" y="14097"/>
                  </a:lnTo>
                  <a:lnTo>
                    <a:pt x="195929" y="1276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8D539AB-63B3-79D4-5D76-39B0AEE3C60D}"/>
                </a:ext>
              </a:extLst>
            </p:cNvPr>
            <p:cNvSpPr/>
            <p:nvPr/>
          </p:nvSpPr>
          <p:spPr>
            <a:xfrm>
              <a:off x="2626565" y="3727385"/>
              <a:ext cx="146018" cy="100774"/>
            </a:xfrm>
            <a:custGeom>
              <a:avLst/>
              <a:gdLst>
                <a:gd name="connsiteX0" fmla="*/ 0 w 146018"/>
                <a:gd name="connsiteY0" fmla="*/ 53816 h 100774"/>
                <a:gd name="connsiteX1" fmla="*/ 0 w 146018"/>
                <a:gd name="connsiteY1" fmla="*/ 53150 h 100774"/>
                <a:gd name="connsiteX2" fmla="*/ 381 w 146018"/>
                <a:gd name="connsiteY2" fmla="*/ 52483 h 100774"/>
                <a:gd name="connsiteX3" fmla="*/ 0 w 146018"/>
                <a:gd name="connsiteY3" fmla="*/ 51530 h 100774"/>
                <a:gd name="connsiteX4" fmla="*/ 381 w 146018"/>
                <a:gd name="connsiteY4" fmla="*/ 51149 h 100774"/>
                <a:gd name="connsiteX5" fmla="*/ 667 w 146018"/>
                <a:gd name="connsiteY5" fmla="*/ 49244 h 100774"/>
                <a:gd name="connsiteX6" fmla="*/ 1048 w 146018"/>
                <a:gd name="connsiteY6" fmla="*/ 48578 h 100774"/>
                <a:gd name="connsiteX7" fmla="*/ 1333 w 146018"/>
                <a:gd name="connsiteY7" fmla="*/ 48578 h 100774"/>
                <a:gd name="connsiteX8" fmla="*/ 2953 w 146018"/>
                <a:gd name="connsiteY8" fmla="*/ 47530 h 100774"/>
                <a:gd name="connsiteX9" fmla="*/ 3334 w 146018"/>
                <a:gd name="connsiteY9" fmla="*/ 47530 h 100774"/>
                <a:gd name="connsiteX10" fmla="*/ 3620 w 146018"/>
                <a:gd name="connsiteY10" fmla="*/ 46958 h 100774"/>
                <a:gd name="connsiteX11" fmla="*/ 4286 w 146018"/>
                <a:gd name="connsiteY11" fmla="*/ 44006 h 100774"/>
                <a:gd name="connsiteX12" fmla="*/ 3334 w 146018"/>
                <a:gd name="connsiteY12" fmla="*/ 42958 h 100774"/>
                <a:gd name="connsiteX13" fmla="*/ 2000 w 146018"/>
                <a:gd name="connsiteY13" fmla="*/ 42005 h 100774"/>
                <a:gd name="connsiteX14" fmla="*/ 2000 w 146018"/>
                <a:gd name="connsiteY14" fmla="*/ 41624 h 100774"/>
                <a:gd name="connsiteX15" fmla="*/ 2667 w 146018"/>
                <a:gd name="connsiteY15" fmla="*/ 40005 h 100774"/>
                <a:gd name="connsiteX16" fmla="*/ 1715 w 146018"/>
                <a:gd name="connsiteY16" fmla="*/ 39338 h 100774"/>
                <a:gd name="connsiteX17" fmla="*/ 1715 w 146018"/>
                <a:gd name="connsiteY17" fmla="*/ 38386 h 100774"/>
                <a:gd name="connsiteX18" fmla="*/ 2667 w 146018"/>
                <a:gd name="connsiteY18" fmla="*/ 38386 h 100774"/>
                <a:gd name="connsiteX19" fmla="*/ 3334 w 146018"/>
                <a:gd name="connsiteY19" fmla="*/ 37719 h 100774"/>
                <a:gd name="connsiteX20" fmla="*/ 3620 w 146018"/>
                <a:gd name="connsiteY20" fmla="*/ 37719 h 100774"/>
                <a:gd name="connsiteX21" fmla="*/ 4000 w 146018"/>
                <a:gd name="connsiteY21" fmla="*/ 37433 h 100774"/>
                <a:gd name="connsiteX22" fmla="*/ 4667 w 146018"/>
                <a:gd name="connsiteY22" fmla="*/ 36385 h 100774"/>
                <a:gd name="connsiteX23" fmla="*/ 4286 w 146018"/>
                <a:gd name="connsiteY23" fmla="*/ 36100 h 100774"/>
                <a:gd name="connsiteX24" fmla="*/ 4667 w 146018"/>
                <a:gd name="connsiteY24" fmla="*/ 35719 h 100774"/>
                <a:gd name="connsiteX25" fmla="*/ 4953 w 146018"/>
                <a:gd name="connsiteY25" fmla="*/ 34766 h 100774"/>
                <a:gd name="connsiteX26" fmla="*/ 5620 w 146018"/>
                <a:gd name="connsiteY26" fmla="*/ 33433 h 100774"/>
                <a:gd name="connsiteX27" fmla="*/ 7620 w 146018"/>
                <a:gd name="connsiteY27" fmla="*/ 35433 h 100774"/>
                <a:gd name="connsiteX28" fmla="*/ 8192 w 146018"/>
                <a:gd name="connsiteY28" fmla="*/ 34481 h 100774"/>
                <a:gd name="connsiteX29" fmla="*/ 8572 w 146018"/>
                <a:gd name="connsiteY29" fmla="*/ 31528 h 100774"/>
                <a:gd name="connsiteX30" fmla="*/ 8858 w 146018"/>
                <a:gd name="connsiteY30" fmla="*/ 30861 h 100774"/>
                <a:gd name="connsiteX31" fmla="*/ 11525 w 146018"/>
                <a:gd name="connsiteY31" fmla="*/ 31814 h 100774"/>
                <a:gd name="connsiteX32" fmla="*/ 12192 w 146018"/>
                <a:gd name="connsiteY32" fmla="*/ 32766 h 100774"/>
                <a:gd name="connsiteX33" fmla="*/ 12192 w 146018"/>
                <a:gd name="connsiteY33" fmla="*/ 31814 h 100774"/>
                <a:gd name="connsiteX34" fmla="*/ 15430 w 146018"/>
                <a:gd name="connsiteY34" fmla="*/ 32195 h 100774"/>
                <a:gd name="connsiteX35" fmla="*/ 15430 w 146018"/>
                <a:gd name="connsiteY35" fmla="*/ 30194 h 100774"/>
                <a:gd name="connsiteX36" fmla="*/ 15145 w 146018"/>
                <a:gd name="connsiteY36" fmla="*/ 30194 h 100774"/>
                <a:gd name="connsiteX37" fmla="*/ 15430 w 146018"/>
                <a:gd name="connsiteY37" fmla="*/ 28194 h 100774"/>
                <a:gd name="connsiteX38" fmla="*/ 16478 w 146018"/>
                <a:gd name="connsiteY38" fmla="*/ 26575 h 100774"/>
                <a:gd name="connsiteX39" fmla="*/ 16764 w 146018"/>
                <a:gd name="connsiteY39" fmla="*/ 26289 h 100774"/>
                <a:gd name="connsiteX40" fmla="*/ 16764 w 146018"/>
                <a:gd name="connsiteY40" fmla="*/ 25908 h 100774"/>
                <a:gd name="connsiteX41" fmla="*/ 15812 w 146018"/>
                <a:gd name="connsiteY41" fmla="*/ 25622 h 100774"/>
                <a:gd name="connsiteX42" fmla="*/ 16097 w 146018"/>
                <a:gd name="connsiteY42" fmla="*/ 24575 h 100774"/>
                <a:gd name="connsiteX43" fmla="*/ 16097 w 146018"/>
                <a:gd name="connsiteY43" fmla="*/ 22955 h 100774"/>
                <a:gd name="connsiteX44" fmla="*/ 20003 w 146018"/>
                <a:gd name="connsiteY44" fmla="*/ 23908 h 100774"/>
                <a:gd name="connsiteX45" fmla="*/ 21336 w 146018"/>
                <a:gd name="connsiteY45" fmla="*/ 24955 h 100774"/>
                <a:gd name="connsiteX46" fmla="*/ 22384 w 146018"/>
                <a:gd name="connsiteY46" fmla="*/ 23908 h 100774"/>
                <a:gd name="connsiteX47" fmla="*/ 24003 w 146018"/>
                <a:gd name="connsiteY47" fmla="*/ 23336 h 100774"/>
                <a:gd name="connsiteX48" fmla="*/ 23336 w 146018"/>
                <a:gd name="connsiteY48" fmla="*/ 21336 h 100774"/>
                <a:gd name="connsiteX49" fmla="*/ 23336 w 146018"/>
                <a:gd name="connsiteY49" fmla="*/ 20003 h 100774"/>
                <a:gd name="connsiteX50" fmla="*/ 22384 w 146018"/>
                <a:gd name="connsiteY50" fmla="*/ 19717 h 100774"/>
                <a:gd name="connsiteX51" fmla="*/ 22003 w 146018"/>
                <a:gd name="connsiteY51" fmla="*/ 19050 h 100774"/>
                <a:gd name="connsiteX52" fmla="*/ 22384 w 146018"/>
                <a:gd name="connsiteY52" fmla="*/ 19050 h 100774"/>
                <a:gd name="connsiteX53" fmla="*/ 22670 w 146018"/>
                <a:gd name="connsiteY53" fmla="*/ 19336 h 100774"/>
                <a:gd name="connsiteX54" fmla="*/ 24003 w 146018"/>
                <a:gd name="connsiteY54" fmla="*/ 19336 h 100774"/>
                <a:gd name="connsiteX55" fmla="*/ 24289 w 146018"/>
                <a:gd name="connsiteY55" fmla="*/ 19717 h 100774"/>
                <a:gd name="connsiteX56" fmla="*/ 25622 w 146018"/>
                <a:gd name="connsiteY56" fmla="*/ 19717 h 100774"/>
                <a:gd name="connsiteX57" fmla="*/ 25908 w 146018"/>
                <a:gd name="connsiteY57" fmla="*/ 20003 h 100774"/>
                <a:gd name="connsiteX58" fmla="*/ 31242 w 146018"/>
                <a:gd name="connsiteY58" fmla="*/ 20003 h 100774"/>
                <a:gd name="connsiteX59" fmla="*/ 34195 w 146018"/>
                <a:gd name="connsiteY59" fmla="*/ 19717 h 100774"/>
                <a:gd name="connsiteX60" fmla="*/ 35433 w 146018"/>
                <a:gd name="connsiteY60" fmla="*/ 19717 h 100774"/>
                <a:gd name="connsiteX61" fmla="*/ 37719 w 146018"/>
                <a:gd name="connsiteY61" fmla="*/ 19336 h 100774"/>
                <a:gd name="connsiteX62" fmla="*/ 39719 w 146018"/>
                <a:gd name="connsiteY62" fmla="*/ 19050 h 100774"/>
                <a:gd name="connsiteX63" fmla="*/ 40100 w 146018"/>
                <a:gd name="connsiteY63" fmla="*/ 18669 h 100774"/>
                <a:gd name="connsiteX64" fmla="*/ 41338 w 146018"/>
                <a:gd name="connsiteY64" fmla="*/ 18669 h 100774"/>
                <a:gd name="connsiteX65" fmla="*/ 46958 w 146018"/>
                <a:gd name="connsiteY65" fmla="*/ 17050 h 100774"/>
                <a:gd name="connsiteX66" fmla="*/ 47244 w 146018"/>
                <a:gd name="connsiteY66" fmla="*/ 16764 h 100774"/>
                <a:gd name="connsiteX67" fmla="*/ 53150 w 146018"/>
                <a:gd name="connsiteY67" fmla="*/ 14478 h 100774"/>
                <a:gd name="connsiteX68" fmla="*/ 54864 w 146018"/>
                <a:gd name="connsiteY68" fmla="*/ 13811 h 100774"/>
                <a:gd name="connsiteX69" fmla="*/ 56102 w 146018"/>
                <a:gd name="connsiteY69" fmla="*/ 13145 h 100774"/>
                <a:gd name="connsiteX70" fmla="*/ 56483 w 146018"/>
                <a:gd name="connsiteY70" fmla="*/ 13145 h 100774"/>
                <a:gd name="connsiteX71" fmla="*/ 57150 w 146018"/>
                <a:gd name="connsiteY71" fmla="*/ 12764 h 100774"/>
                <a:gd name="connsiteX72" fmla="*/ 57436 w 146018"/>
                <a:gd name="connsiteY72" fmla="*/ 12478 h 100774"/>
                <a:gd name="connsiteX73" fmla="*/ 57150 w 146018"/>
                <a:gd name="connsiteY73" fmla="*/ 12478 h 100774"/>
                <a:gd name="connsiteX74" fmla="*/ 58103 w 146018"/>
                <a:gd name="connsiteY74" fmla="*/ 12478 h 100774"/>
                <a:gd name="connsiteX75" fmla="*/ 58103 w 146018"/>
                <a:gd name="connsiteY75" fmla="*/ 12097 h 100774"/>
                <a:gd name="connsiteX76" fmla="*/ 58388 w 146018"/>
                <a:gd name="connsiteY76" fmla="*/ 12097 h 100774"/>
                <a:gd name="connsiteX77" fmla="*/ 59055 w 146018"/>
                <a:gd name="connsiteY77" fmla="*/ 11811 h 100774"/>
                <a:gd name="connsiteX78" fmla="*/ 59055 w 146018"/>
                <a:gd name="connsiteY78" fmla="*/ 11525 h 100774"/>
                <a:gd name="connsiteX79" fmla="*/ 59436 w 146018"/>
                <a:gd name="connsiteY79" fmla="*/ 11525 h 100774"/>
                <a:gd name="connsiteX80" fmla="*/ 59436 w 146018"/>
                <a:gd name="connsiteY80" fmla="*/ 11811 h 100774"/>
                <a:gd name="connsiteX81" fmla="*/ 60103 w 146018"/>
                <a:gd name="connsiteY81" fmla="*/ 11811 h 100774"/>
                <a:gd name="connsiteX82" fmla="*/ 60103 w 146018"/>
                <a:gd name="connsiteY82" fmla="*/ 11144 h 100774"/>
                <a:gd name="connsiteX83" fmla="*/ 60770 w 146018"/>
                <a:gd name="connsiteY83" fmla="*/ 11144 h 100774"/>
                <a:gd name="connsiteX84" fmla="*/ 60770 w 146018"/>
                <a:gd name="connsiteY84" fmla="*/ 10858 h 100774"/>
                <a:gd name="connsiteX85" fmla="*/ 61055 w 146018"/>
                <a:gd name="connsiteY85" fmla="*/ 10858 h 100774"/>
                <a:gd name="connsiteX86" fmla="*/ 62008 w 146018"/>
                <a:gd name="connsiteY86" fmla="*/ 10192 h 100774"/>
                <a:gd name="connsiteX87" fmla="*/ 62389 w 146018"/>
                <a:gd name="connsiteY87" fmla="*/ 10192 h 100774"/>
                <a:gd name="connsiteX88" fmla="*/ 63055 w 146018"/>
                <a:gd name="connsiteY88" fmla="*/ 9811 h 100774"/>
                <a:gd name="connsiteX89" fmla="*/ 64675 w 146018"/>
                <a:gd name="connsiteY89" fmla="*/ 8858 h 100774"/>
                <a:gd name="connsiteX90" fmla="*/ 65342 w 146018"/>
                <a:gd name="connsiteY90" fmla="*/ 8858 h 100774"/>
                <a:gd name="connsiteX91" fmla="*/ 65342 w 146018"/>
                <a:gd name="connsiteY91" fmla="*/ 8572 h 100774"/>
                <a:gd name="connsiteX92" fmla="*/ 66294 w 146018"/>
                <a:gd name="connsiteY92" fmla="*/ 8572 h 100774"/>
                <a:gd name="connsiteX93" fmla="*/ 66675 w 146018"/>
                <a:gd name="connsiteY93" fmla="*/ 8191 h 100774"/>
                <a:gd name="connsiteX94" fmla="*/ 66675 w 146018"/>
                <a:gd name="connsiteY94" fmla="*/ 7906 h 100774"/>
                <a:gd name="connsiteX95" fmla="*/ 66675 w 146018"/>
                <a:gd name="connsiteY95" fmla="*/ 8191 h 100774"/>
                <a:gd name="connsiteX96" fmla="*/ 67246 w 146018"/>
                <a:gd name="connsiteY96" fmla="*/ 7906 h 100774"/>
                <a:gd name="connsiteX97" fmla="*/ 67246 w 146018"/>
                <a:gd name="connsiteY97" fmla="*/ 7525 h 100774"/>
                <a:gd name="connsiteX98" fmla="*/ 67246 w 146018"/>
                <a:gd name="connsiteY98" fmla="*/ 7906 h 100774"/>
                <a:gd name="connsiteX99" fmla="*/ 67628 w 146018"/>
                <a:gd name="connsiteY99" fmla="*/ 7906 h 100774"/>
                <a:gd name="connsiteX100" fmla="*/ 68294 w 146018"/>
                <a:gd name="connsiteY100" fmla="*/ 7525 h 100774"/>
                <a:gd name="connsiteX101" fmla="*/ 68294 w 146018"/>
                <a:gd name="connsiteY101" fmla="*/ 7239 h 100774"/>
                <a:gd name="connsiteX102" fmla="*/ 68580 w 146018"/>
                <a:gd name="connsiteY102" fmla="*/ 7239 h 100774"/>
                <a:gd name="connsiteX103" fmla="*/ 68961 w 146018"/>
                <a:gd name="connsiteY103" fmla="*/ 6858 h 100774"/>
                <a:gd name="connsiteX104" fmla="*/ 69628 w 146018"/>
                <a:gd name="connsiteY104" fmla="*/ 6858 h 100774"/>
                <a:gd name="connsiteX105" fmla="*/ 69913 w 146018"/>
                <a:gd name="connsiteY105" fmla="*/ 6572 h 100774"/>
                <a:gd name="connsiteX106" fmla="*/ 70580 w 146018"/>
                <a:gd name="connsiteY106" fmla="*/ 6191 h 100774"/>
                <a:gd name="connsiteX107" fmla="*/ 71533 w 146018"/>
                <a:gd name="connsiteY107" fmla="*/ 5905 h 100774"/>
                <a:gd name="connsiteX108" fmla="*/ 71533 w 146018"/>
                <a:gd name="connsiteY108" fmla="*/ 5620 h 100774"/>
                <a:gd name="connsiteX109" fmla="*/ 73819 w 146018"/>
                <a:gd name="connsiteY109" fmla="*/ 4572 h 100774"/>
                <a:gd name="connsiteX110" fmla="*/ 73819 w 146018"/>
                <a:gd name="connsiteY110" fmla="*/ 4286 h 100774"/>
                <a:gd name="connsiteX111" fmla="*/ 75533 w 146018"/>
                <a:gd name="connsiteY111" fmla="*/ 3619 h 100774"/>
                <a:gd name="connsiteX112" fmla="*/ 75819 w 146018"/>
                <a:gd name="connsiteY112" fmla="*/ 3238 h 100774"/>
                <a:gd name="connsiteX113" fmla="*/ 76200 w 146018"/>
                <a:gd name="connsiteY113" fmla="*/ 3238 h 100774"/>
                <a:gd name="connsiteX114" fmla="*/ 76200 w 146018"/>
                <a:gd name="connsiteY114" fmla="*/ 2667 h 100774"/>
                <a:gd name="connsiteX115" fmla="*/ 76486 w 146018"/>
                <a:gd name="connsiteY115" fmla="*/ 2286 h 100774"/>
                <a:gd name="connsiteX116" fmla="*/ 76486 w 146018"/>
                <a:gd name="connsiteY116" fmla="*/ 2667 h 100774"/>
                <a:gd name="connsiteX117" fmla="*/ 76771 w 146018"/>
                <a:gd name="connsiteY117" fmla="*/ 2667 h 100774"/>
                <a:gd name="connsiteX118" fmla="*/ 76771 w 146018"/>
                <a:gd name="connsiteY118" fmla="*/ 2286 h 100774"/>
                <a:gd name="connsiteX119" fmla="*/ 76771 w 146018"/>
                <a:gd name="connsiteY119" fmla="*/ 2667 h 100774"/>
                <a:gd name="connsiteX120" fmla="*/ 77819 w 146018"/>
                <a:gd name="connsiteY120" fmla="*/ 2667 h 100774"/>
                <a:gd name="connsiteX121" fmla="*/ 77819 w 146018"/>
                <a:gd name="connsiteY121" fmla="*/ 2000 h 100774"/>
                <a:gd name="connsiteX122" fmla="*/ 78105 w 146018"/>
                <a:gd name="connsiteY122" fmla="*/ 1619 h 100774"/>
                <a:gd name="connsiteX123" fmla="*/ 78486 w 146018"/>
                <a:gd name="connsiteY123" fmla="*/ 1619 h 100774"/>
                <a:gd name="connsiteX124" fmla="*/ 78486 w 146018"/>
                <a:gd name="connsiteY124" fmla="*/ 1333 h 100774"/>
                <a:gd name="connsiteX125" fmla="*/ 79724 w 146018"/>
                <a:gd name="connsiteY125" fmla="*/ 1333 h 100774"/>
                <a:gd name="connsiteX126" fmla="*/ 80105 w 146018"/>
                <a:gd name="connsiteY126" fmla="*/ 952 h 100774"/>
                <a:gd name="connsiteX127" fmla="*/ 80105 w 146018"/>
                <a:gd name="connsiteY127" fmla="*/ 667 h 100774"/>
                <a:gd name="connsiteX128" fmla="*/ 79724 w 146018"/>
                <a:gd name="connsiteY128" fmla="*/ 667 h 100774"/>
                <a:gd name="connsiteX129" fmla="*/ 80105 w 146018"/>
                <a:gd name="connsiteY129" fmla="*/ 667 h 100774"/>
                <a:gd name="connsiteX130" fmla="*/ 80105 w 146018"/>
                <a:gd name="connsiteY130" fmla="*/ 286 h 100774"/>
                <a:gd name="connsiteX131" fmla="*/ 80391 w 146018"/>
                <a:gd name="connsiteY131" fmla="*/ 286 h 100774"/>
                <a:gd name="connsiteX132" fmla="*/ 80772 w 146018"/>
                <a:gd name="connsiteY132" fmla="*/ 0 h 100774"/>
                <a:gd name="connsiteX133" fmla="*/ 80772 w 146018"/>
                <a:gd name="connsiteY133" fmla="*/ 286 h 100774"/>
                <a:gd name="connsiteX134" fmla="*/ 81058 w 146018"/>
                <a:gd name="connsiteY134" fmla="*/ 286 h 100774"/>
                <a:gd name="connsiteX135" fmla="*/ 81058 w 146018"/>
                <a:gd name="connsiteY135" fmla="*/ 667 h 100774"/>
                <a:gd name="connsiteX136" fmla="*/ 81439 w 146018"/>
                <a:gd name="connsiteY136" fmla="*/ 667 h 100774"/>
                <a:gd name="connsiteX137" fmla="*/ 81724 w 146018"/>
                <a:gd name="connsiteY137" fmla="*/ 286 h 100774"/>
                <a:gd name="connsiteX138" fmla="*/ 82391 w 146018"/>
                <a:gd name="connsiteY138" fmla="*/ 667 h 100774"/>
                <a:gd name="connsiteX139" fmla="*/ 82677 w 146018"/>
                <a:gd name="connsiteY139" fmla="*/ 667 h 100774"/>
                <a:gd name="connsiteX140" fmla="*/ 82677 w 146018"/>
                <a:gd name="connsiteY140" fmla="*/ 3238 h 100774"/>
                <a:gd name="connsiteX141" fmla="*/ 83058 w 146018"/>
                <a:gd name="connsiteY141" fmla="*/ 3619 h 100774"/>
                <a:gd name="connsiteX142" fmla="*/ 84677 w 146018"/>
                <a:gd name="connsiteY142" fmla="*/ 3619 h 100774"/>
                <a:gd name="connsiteX143" fmla="*/ 84677 w 146018"/>
                <a:gd name="connsiteY143" fmla="*/ 3905 h 100774"/>
                <a:gd name="connsiteX144" fmla="*/ 85630 w 146018"/>
                <a:gd name="connsiteY144" fmla="*/ 3905 h 100774"/>
                <a:gd name="connsiteX145" fmla="*/ 85630 w 146018"/>
                <a:gd name="connsiteY145" fmla="*/ 4286 h 100774"/>
                <a:gd name="connsiteX146" fmla="*/ 86011 w 146018"/>
                <a:gd name="connsiteY146" fmla="*/ 4286 h 100774"/>
                <a:gd name="connsiteX147" fmla="*/ 86011 w 146018"/>
                <a:gd name="connsiteY147" fmla="*/ 4572 h 100774"/>
                <a:gd name="connsiteX148" fmla="*/ 86296 w 146018"/>
                <a:gd name="connsiteY148" fmla="*/ 4953 h 100774"/>
                <a:gd name="connsiteX149" fmla="*/ 86296 w 146018"/>
                <a:gd name="connsiteY149" fmla="*/ 6191 h 100774"/>
                <a:gd name="connsiteX150" fmla="*/ 86963 w 146018"/>
                <a:gd name="connsiteY150" fmla="*/ 6572 h 100774"/>
                <a:gd name="connsiteX151" fmla="*/ 87630 w 146018"/>
                <a:gd name="connsiteY151" fmla="*/ 6572 h 100774"/>
                <a:gd name="connsiteX152" fmla="*/ 88011 w 146018"/>
                <a:gd name="connsiteY152" fmla="*/ 6858 h 100774"/>
                <a:gd name="connsiteX153" fmla="*/ 88963 w 146018"/>
                <a:gd name="connsiteY153" fmla="*/ 6858 h 100774"/>
                <a:gd name="connsiteX154" fmla="*/ 91535 w 146018"/>
                <a:gd name="connsiteY154" fmla="*/ 6572 h 100774"/>
                <a:gd name="connsiteX155" fmla="*/ 91916 w 146018"/>
                <a:gd name="connsiteY155" fmla="*/ 6572 h 100774"/>
                <a:gd name="connsiteX156" fmla="*/ 91916 w 146018"/>
                <a:gd name="connsiteY156" fmla="*/ 6191 h 100774"/>
                <a:gd name="connsiteX157" fmla="*/ 92869 w 146018"/>
                <a:gd name="connsiteY157" fmla="*/ 6191 h 100774"/>
                <a:gd name="connsiteX158" fmla="*/ 93250 w 146018"/>
                <a:gd name="connsiteY158" fmla="*/ 6572 h 100774"/>
                <a:gd name="connsiteX159" fmla="*/ 94202 w 146018"/>
                <a:gd name="connsiteY159" fmla="*/ 6572 h 100774"/>
                <a:gd name="connsiteX160" fmla="*/ 94202 w 146018"/>
                <a:gd name="connsiteY160" fmla="*/ 6191 h 100774"/>
                <a:gd name="connsiteX161" fmla="*/ 94869 w 146018"/>
                <a:gd name="connsiteY161" fmla="*/ 6191 h 100774"/>
                <a:gd name="connsiteX162" fmla="*/ 94488 w 146018"/>
                <a:gd name="connsiteY162" fmla="*/ 5905 h 100774"/>
                <a:gd name="connsiteX163" fmla="*/ 94869 w 146018"/>
                <a:gd name="connsiteY163" fmla="*/ 5905 h 100774"/>
                <a:gd name="connsiteX164" fmla="*/ 94869 w 146018"/>
                <a:gd name="connsiteY164" fmla="*/ 6191 h 100774"/>
                <a:gd name="connsiteX165" fmla="*/ 95155 w 146018"/>
                <a:gd name="connsiteY165" fmla="*/ 6191 h 100774"/>
                <a:gd name="connsiteX166" fmla="*/ 95155 w 146018"/>
                <a:gd name="connsiteY166" fmla="*/ 5905 h 100774"/>
                <a:gd name="connsiteX167" fmla="*/ 95821 w 146018"/>
                <a:gd name="connsiteY167" fmla="*/ 5905 h 100774"/>
                <a:gd name="connsiteX168" fmla="*/ 95821 w 146018"/>
                <a:gd name="connsiteY168" fmla="*/ 6191 h 100774"/>
                <a:gd name="connsiteX169" fmla="*/ 96488 w 146018"/>
                <a:gd name="connsiteY169" fmla="*/ 6191 h 100774"/>
                <a:gd name="connsiteX170" fmla="*/ 96488 w 146018"/>
                <a:gd name="connsiteY170" fmla="*/ 6572 h 100774"/>
                <a:gd name="connsiteX171" fmla="*/ 97155 w 146018"/>
                <a:gd name="connsiteY171" fmla="*/ 6572 h 100774"/>
                <a:gd name="connsiteX172" fmla="*/ 96869 w 146018"/>
                <a:gd name="connsiteY172" fmla="*/ 6191 h 100774"/>
                <a:gd name="connsiteX173" fmla="*/ 98107 w 146018"/>
                <a:gd name="connsiteY173" fmla="*/ 6191 h 100774"/>
                <a:gd name="connsiteX174" fmla="*/ 98107 w 146018"/>
                <a:gd name="connsiteY174" fmla="*/ 5905 h 100774"/>
                <a:gd name="connsiteX175" fmla="*/ 98107 w 146018"/>
                <a:gd name="connsiteY175" fmla="*/ 6191 h 100774"/>
                <a:gd name="connsiteX176" fmla="*/ 98488 w 146018"/>
                <a:gd name="connsiteY176" fmla="*/ 6191 h 100774"/>
                <a:gd name="connsiteX177" fmla="*/ 98488 w 146018"/>
                <a:gd name="connsiteY177" fmla="*/ 5905 h 100774"/>
                <a:gd name="connsiteX178" fmla="*/ 99441 w 146018"/>
                <a:gd name="connsiteY178" fmla="*/ 5905 h 100774"/>
                <a:gd name="connsiteX179" fmla="*/ 99441 w 146018"/>
                <a:gd name="connsiteY179" fmla="*/ 5620 h 100774"/>
                <a:gd name="connsiteX180" fmla="*/ 99822 w 146018"/>
                <a:gd name="connsiteY180" fmla="*/ 5620 h 100774"/>
                <a:gd name="connsiteX181" fmla="*/ 99822 w 146018"/>
                <a:gd name="connsiteY181" fmla="*/ 5239 h 100774"/>
                <a:gd name="connsiteX182" fmla="*/ 99822 w 146018"/>
                <a:gd name="connsiteY182" fmla="*/ 5620 h 100774"/>
                <a:gd name="connsiteX183" fmla="*/ 100108 w 146018"/>
                <a:gd name="connsiteY183" fmla="*/ 5620 h 100774"/>
                <a:gd name="connsiteX184" fmla="*/ 100108 w 146018"/>
                <a:gd name="connsiteY184" fmla="*/ 5905 h 100774"/>
                <a:gd name="connsiteX185" fmla="*/ 100394 w 146018"/>
                <a:gd name="connsiteY185" fmla="*/ 5905 h 100774"/>
                <a:gd name="connsiteX186" fmla="*/ 100394 w 146018"/>
                <a:gd name="connsiteY186" fmla="*/ 6191 h 100774"/>
                <a:gd name="connsiteX187" fmla="*/ 100774 w 146018"/>
                <a:gd name="connsiteY187" fmla="*/ 5905 h 100774"/>
                <a:gd name="connsiteX188" fmla="*/ 100774 w 146018"/>
                <a:gd name="connsiteY188" fmla="*/ 6191 h 100774"/>
                <a:gd name="connsiteX189" fmla="*/ 101060 w 146018"/>
                <a:gd name="connsiteY189" fmla="*/ 6191 h 100774"/>
                <a:gd name="connsiteX190" fmla="*/ 101060 w 146018"/>
                <a:gd name="connsiteY190" fmla="*/ 6572 h 100774"/>
                <a:gd name="connsiteX191" fmla="*/ 101441 w 146018"/>
                <a:gd name="connsiteY191" fmla="*/ 6572 h 100774"/>
                <a:gd name="connsiteX192" fmla="*/ 101441 w 146018"/>
                <a:gd name="connsiteY192" fmla="*/ 6191 h 100774"/>
                <a:gd name="connsiteX193" fmla="*/ 102775 w 146018"/>
                <a:gd name="connsiteY193" fmla="*/ 6191 h 100774"/>
                <a:gd name="connsiteX194" fmla="*/ 102775 w 146018"/>
                <a:gd name="connsiteY194" fmla="*/ 6572 h 100774"/>
                <a:gd name="connsiteX195" fmla="*/ 103061 w 146018"/>
                <a:gd name="connsiteY195" fmla="*/ 6858 h 100774"/>
                <a:gd name="connsiteX196" fmla="*/ 104013 w 146018"/>
                <a:gd name="connsiteY196" fmla="*/ 6858 h 100774"/>
                <a:gd name="connsiteX197" fmla="*/ 104680 w 146018"/>
                <a:gd name="connsiteY197" fmla="*/ 7239 h 100774"/>
                <a:gd name="connsiteX198" fmla="*/ 104680 w 146018"/>
                <a:gd name="connsiteY198" fmla="*/ 6858 h 100774"/>
                <a:gd name="connsiteX199" fmla="*/ 106013 w 146018"/>
                <a:gd name="connsiteY199" fmla="*/ 6858 h 100774"/>
                <a:gd name="connsiteX200" fmla="*/ 106013 w 146018"/>
                <a:gd name="connsiteY200" fmla="*/ 7239 h 100774"/>
                <a:gd name="connsiteX201" fmla="*/ 106680 w 146018"/>
                <a:gd name="connsiteY201" fmla="*/ 7525 h 100774"/>
                <a:gd name="connsiteX202" fmla="*/ 106966 w 146018"/>
                <a:gd name="connsiteY202" fmla="*/ 8191 h 100774"/>
                <a:gd name="connsiteX203" fmla="*/ 107347 w 146018"/>
                <a:gd name="connsiteY203" fmla="*/ 8191 h 100774"/>
                <a:gd name="connsiteX204" fmla="*/ 107632 w 146018"/>
                <a:gd name="connsiteY204" fmla="*/ 8572 h 100774"/>
                <a:gd name="connsiteX205" fmla="*/ 107632 w 146018"/>
                <a:gd name="connsiteY205" fmla="*/ 8858 h 100774"/>
                <a:gd name="connsiteX206" fmla="*/ 108299 w 146018"/>
                <a:gd name="connsiteY206" fmla="*/ 9144 h 100774"/>
                <a:gd name="connsiteX207" fmla="*/ 108680 w 146018"/>
                <a:gd name="connsiteY207" fmla="*/ 9144 h 100774"/>
                <a:gd name="connsiteX208" fmla="*/ 108680 w 146018"/>
                <a:gd name="connsiteY208" fmla="*/ 9525 h 100774"/>
                <a:gd name="connsiteX209" fmla="*/ 108966 w 146018"/>
                <a:gd name="connsiteY209" fmla="*/ 9525 h 100774"/>
                <a:gd name="connsiteX210" fmla="*/ 108966 w 146018"/>
                <a:gd name="connsiteY210" fmla="*/ 10192 h 100774"/>
                <a:gd name="connsiteX211" fmla="*/ 109252 w 146018"/>
                <a:gd name="connsiteY211" fmla="*/ 10477 h 100774"/>
                <a:gd name="connsiteX212" fmla="*/ 109919 w 146018"/>
                <a:gd name="connsiteY212" fmla="*/ 10477 h 100774"/>
                <a:gd name="connsiteX213" fmla="*/ 110585 w 146018"/>
                <a:gd name="connsiteY213" fmla="*/ 10192 h 100774"/>
                <a:gd name="connsiteX214" fmla="*/ 110585 w 146018"/>
                <a:gd name="connsiteY214" fmla="*/ 9525 h 100774"/>
                <a:gd name="connsiteX215" fmla="*/ 110966 w 146018"/>
                <a:gd name="connsiteY215" fmla="*/ 9811 h 100774"/>
                <a:gd name="connsiteX216" fmla="*/ 111252 w 146018"/>
                <a:gd name="connsiteY216" fmla="*/ 9811 h 100774"/>
                <a:gd name="connsiteX217" fmla="*/ 111252 w 146018"/>
                <a:gd name="connsiteY217" fmla="*/ 9525 h 100774"/>
                <a:gd name="connsiteX218" fmla="*/ 111252 w 146018"/>
                <a:gd name="connsiteY218" fmla="*/ 9811 h 100774"/>
                <a:gd name="connsiteX219" fmla="*/ 111633 w 146018"/>
                <a:gd name="connsiteY219" fmla="*/ 9811 h 100774"/>
                <a:gd name="connsiteX220" fmla="*/ 111633 w 146018"/>
                <a:gd name="connsiteY220" fmla="*/ 10192 h 100774"/>
                <a:gd name="connsiteX221" fmla="*/ 111919 w 146018"/>
                <a:gd name="connsiteY221" fmla="*/ 10192 h 100774"/>
                <a:gd name="connsiteX222" fmla="*/ 111919 w 146018"/>
                <a:gd name="connsiteY222" fmla="*/ 9811 h 100774"/>
                <a:gd name="connsiteX223" fmla="*/ 112204 w 146018"/>
                <a:gd name="connsiteY223" fmla="*/ 9811 h 100774"/>
                <a:gd name="connsiteX224" fmla="*/ 111633 w 146018"/>
                <a:gd name="connsiteY224" fmla="*/ 9811 h 100774"/>
                <a:gd name="connsiteX225" fmla="*/ 111252 w 146018"/>
                <a:gd name="connsiteY225" fmla="*/ 9525 h 100774"/>
                <a:gd name="connsiteX226" fmla="*/ 111919 w 146018"/>
                <a:gd name="connsiteY226" fmla="*/ 9525 h 100774"/>
                <a:gd name="connsiteX227" fmla="*/ 111919 w 146018"/>
                <a:gd name="connsiteY227" fmla="*/ 9811 h 100774"/>
                <a:gd name="connsiteX228" fmla="*/ 112204 w 146018"/>
                <a:gd name="connsiteY228" fmla="*/ 9525 h 100774"/>
                <a:gd name="connsiteX229" fmla="*/ 112204 w 146018"/>
                <a:gd name="connsiteY229" fmla="*/ 9811 h 100774"/>
                <a:gd name="connsiteX230" fmla="*/ 112871 w 146018"/>
                <a:gd name="connsiteY230" fmla="*/ 9811 h 100774"/>
                <a:gd name="connsiteX231" fmla="*/ 112871 w 146018"/>
                <a:gd name="connsiteY231" fmla="*/ 10192 h 100774"/>
                <a:gd name="connsiteX232" fmla="*/ 112871 w 146018"/>
                <a:gd name="connsiteY232" fmla="*/ 9811 h 100774"/>
                <a:gd name="connsiteX233" fmla="*/ 112871 w 146018"/>
                <a:gd name="connsiteY233" fmla="*/ 10192 h 100774"/>
                <a:gd name="connsiteX234" fmla="*/ 113252 w 146018"/>
                <a:gd name="connsiteY234" fmla="*/ 10192 h 100774"/>
                <a:gd name="connsiteX235" fmla="*/ 113252 w 146018"/>
                <a:gd name="connsiteY235" fmla="*/ 9525 h 100774"/>
                <a:gd name="connsiteX236" fmla="*/ 113919 w 146018"/>
                <a:gd name="connsiteY236" fmla="*/ 9811 h 100774"/>
                <a:gd name="connsiteX237" fmla="*/ 113919 w 146018"/>
                <a:gd name="connsiteY237" fmla="*/ 9525 h 100774"/>
                <a:gd name="connsiteX238" fmla="*/ 114871 w 146018"/>
                <a:gd name="connsiteY238" fmla="*/ 9811 h 100774"/>
                <a:gd name="connsiteX239" fmla="*/ 115538 w 146018"/>
                <a:gd name="connsiteY239" fmla="*/ 10192 h 100774"/>
                <a:gd name="connsiteX240" fmla="*/ 115538 w 146018"/>
                <a:gd name="connsiteY240" fmla="*/ 9525 h 100774"/>
                <a:gd name="connsiteX241" fmla="*/ 116491 w 146018"/>
                <a:gd name="connsiteY241" fmla="*/ 9525 h 100774"/>
                <a:gd name="connsiteX242" fmla="*/ 116491 w 146018"/>
                <a:gd name="connsiteY242" fmla="*/ 9144 h 100774"/>
                <a:gd name="connsiteX243" fmla="*/ 116872 w 146018"/>
                <a:gd name="connsiteY243" fmla="*/ 9144 h 100774"/>
                <a:gd name="connsiteX244" fmla="*/ 116872 w 146018"/>
                <a:gd name="connsiteY244" fmla="*/ 8858 h 100774"/>
                <a:gd name="connsiteX245" fmla="*/ 117157 w 146018"/>
                <a:gd name="connsiteY245" fmla="*/ 8858 h 100774"/>
                <a:gd name="connsiteX246" fmla="*/ 117157 w 146018"/>
                <a:gd name="connsiteY246" fmla="*/ 9144 h 100774"/>
                <a:gd name="connsiteX247" fmla="*/ 117538 w 146018"/>
                <a:gd name="connsiteY247" fmla="*/ 9144 h 100774"/>
                <a:gd name="connsiteX248" fmla="*/ 117824 w 146018"/>
                <a:gd name="connsiteY248" fmla="*/ 8858 h 100774"/>
                <a:gd name="connsiteX249" fmla="*/ 117824 w 146018"/>
                <a:gd name="connsiteY249" fmla="*/ 9144 h 100774"/>
                <a:gd name="connsiteX250" fmla="*/ 117824 w 146018"/>
                <a:gd name="connsiteY250" fmla="*/ 8858 h 100774"/>
                <a:gd name="connsiteX251" fmla="*/ 118110 w 146018"/>
                <a:gd name="connsiteY251" fmla="*/ 8858 h 100774"/>
                <a:gd name="connsiteX252" fmla="*/ 118110 w 146018"/>
                <a:gd name="connsiteY252" fmla="*/ 8572 h 100774"/>
                <a:gd name="connsiteX253" fmla="*/ 118110 w 146018"/>
                <a:gd name="connsiteY253" fmla="*/ 8858 h 100774"/>
                <a:gd name="connsiteX254" fmla="*/ 118777 w 146018"/>
                <a:gd name="connsiteY254" fmla="*/ 8858 h 100774"/>
                <a:gd name="connsiteX255" fmla="*/ 118777 w 146018"/>
                <a:gd name="connsiteY255" fmla="*/ 8191 h 100774"/>
                <a:gd name="connsiteX256" fmla="*/ 119158 w 146018"/>
                <a:gd name="connsiteY256" fmla="*/ 8191 h 100774"/>
                <a:gd name="connsiteX257" fmla="*/ 119158 w 146018"/>
                <a:gd name="connsiteY257" fmla="*/ 8572 h 100774"/>
                <a:gd name="connsiteX258" fmla="*/ 119444 w 146018"/>
                <a:gd name="connsiteY258" fmla="*/ 8572 h 100774"/>
                <a:gd name="connsiteX259" fmla="*/ 119444 w 146018"/>
                <a:gd name="connsiteY259" fmla="*/ 8858 h 100774"/>
                <a:gd name="connsiteX260" fmla="*/ 120491 w 146018"/>
                <a:gd name="connsiteY260" fmla="*/ 8858 h 100774"/>
                <a:gd name="connsiteX261" fmla="*/ 120777 w 146018"/>
                <a:gd name="connsiteY261" fmla="*/ 8572 h 100774"/>
                <a:gd name="connsiteX262" fmla="*/ 120777 w 146018"/>
                <a:gd name="connsiteY262" fmla="*/ 8191 h 100774"/>
                <a:gd name="connsiteX263" fmla="*/ 121063 w 146018"/>
                <a:gd name="connsiteY263" fmla="*/ 8572 h 100774"/>
                <a:gd name="connsiteX264" fmla="*/ 121063 w 146018"/>
                <a:gd name="connsiteY264" fmla="*/ 8191 h 100774"/>
                <a:gd name="connsiteX265" fmla="*/ 121729 w 146018"/>
                <a:gd name="connsiteY265" fmla="*/ 8191 h 100774"/>
                <a:gd name="connsiteX266" fmla="*/ 121444 w 146018"/>
                <a:gd name="connsiteY266" fmla="*/ 7906 h 100774"/>
                <a:gd name="connsiteX267" fmla="*/ 121729 w 146018"/>
                <a:gd name="connsiteY267" fmla="*/ 7906 h 100774"/>
                <a:gd name="connsiteX268" fmla="*/ 121729 w 146018"/>
                <a:gd name="connsiteY268" fmla="*/ 8191 h 100774"/>
                <a:gd name="connsiteX269" fmla="*/ 122396 w 146018"/>
                <a:gd name="connsiteY269" fmla="*/ 8191 h 100774"/>
                <a:gd name="connsiteX270" fmla="*/ 122396 w 146018"/>
                <a:gd name="connsiteY270" fmla="*/ 7906 h 100774"/>
                <a:gd name="connsiteX271" fmla="*/ 122777 w 146018"/>
                <a:gd name="connsiteY271" fmla="*/ 7906 h 100774"/>
                <a:gd name="connsiteX272" fmla="*/ 122777 w 146018"/>
                <a:gd name="connsiteY272" fmla="*/ 7525 h 100774"/>
                <a:gd name="connsiteX273" fmla="*/ 123444 w 146018"/>
                <a:gd name="connsiteY273" fmla="*/ 7525 h 100774"/>
                <a:gd name="connsiteX274" fmla="*/ 123444 w 146018"/>
                <a:gd name="connsiteY274" fmla="*/ 7239 h 100774"/>
                <a:gd name="connsiteX275" fmla="*/ 123730 w 146018"/>
                <a:gd name="connsiteY275" fmla="*/ 7239 h 100774"/>
                <a:gd name="connsiteX276" fmla="*/ 123730 w 146018"/>
                <a:gd name="connsiteY276" fmla="*/ 6858 h 100774"/>
                <a:gd name="connsiteX277" fmla="*/ 124396 w 146018"/>
                <a:gd name="connsiteY277" fmla="*/ 6858 h 100774"/>
                <a:gd name="connsiteX278" fmla="*/ 124396 w 146018"/>
                <a:gd name="connsiteY278" fmla="*/ 6572 h 100774"/>
                <a:gd name="connsiteX279" fmla="*/ 124682 w 146018"/>
                <a:gd name="connsiteY279" fmla="*/ 6572 h 100774"/>
                <a:gd name="connsiteX280" fmla="*/ 125063 w 146018"/>
                <a:gd name="connsiteY280" fmla="*/ 6191 h 100774"/>
                <a:gd name="connsiteX281" fmla="*/ 126397 w 146018"/>
                <a:gd name="connsiteY281" fmla="*/ 6191 h 100774"/>
                <a:gd name="connsiteX282" fmla="*/ 126397 w 146018"/>
                <a:gd name="connsiteY282" fmla="*/ 5905 h 100774"/>
                <a:gd name="connsiteX283" fmla="*/ 126682 w 146018"/>
                <a:gd name="connsiteY283" fmla="*/ 5905 h 100774"/>
                <a:gd name="connsiteX284" fmla="*/ 126968 w 146018"/>
                <a:gd name="connsiteY284" fmla="*/ 5620 h 100774"/>
                <a:gd name="connsiteX285" fmla="*/ 127635 w 146018"/>
                <a:gd name="connsiteY285" fmla="*/ 5620 h 100774"/>
                <a:gd name="connsiteX286" fmla="*/ 127635 w 146018"/>
                <a:gd name="connsiteY286" fmla="*/ 5239 h 100774"/>
                <a:gd name="connsiteX287" fmla="*/ 128016 w 146018"/>
                <a:gd name="connsiteY287" fmla="*/ 5239 h 100774"/>
                <a:gd name="connsiteX288" fmla="*/ 127635 w 146018"/>
                <a:gd name="connsiteY288" fmla="*/ 5239 h 100774"/>
                <a:gd name="connsiteX289" fmla="*/ 127635 w 146018"/>
                <a:gd name="connsiteY289" fmla="*/ 4953 h 100774"/>
                <a:gd name="connsiteX290" fmla="*/ 128016 w 146018"/>
                <a:gd name="connsiteY290" fmla="*/ 4953 h 100774"/>
                <a:gd name="connsiteX291" fmla="*/ 128302 w 146018"/>
                <a:gd name="connsiteY291" fmla="*/ 4572 h 100774"/>
                <a:gd name="connsiteX292" fmla="*/ 129635 w 146018"/>
                <a:gd name="connsiteY292" fmla="*/ 4572 h 100774"/>
                <a:gd name="connsiteX293" fmla="*/ 129635 w 146018"/>
                <a:gd name="connsiteY293" fmla="*/ 4286 h 100774"/>
                <a:gd name="connsiteX294" fmla="*/ 129921 w 146018"/>
                <a:gd name="connsiteY294" fmla="*/ 4286 h 100774"/>
                <a:gd name="connsiteX295" fmla="*/ 130302 w 146018"/>
                <a:gd name="connsiteY295" fmla="*/ 3905 h 100774"/>
                <a:gd name="connsiteX296" fmla="*/ 130588 w 146018"/>
                <a:gd name="connsiteY296" fmla="*/ 4286 h 100774"/>
                <a:gd name="connsiteX297" fmla="*/ 131254 w 146018"/>
                <a:gd name="connsiteY297" fmla="*/ 3905 h 100774"/>
                <a:gd name="connsiteX298" fmla="*/ 131636 w 146018"/>
                <a:gd name="connsiteY298" fmla="*/ 3905 h 100774"/>
                <a:gd name="connsiteX299" fmla="*/ 132588 w 146018"/>
                <a:gd name="connsiteY299" fmla="*/ 4286 h 100774"/>
                <a:gd name="connsiteX300" fmla="*/ 132874 w 146018"/>
                <a:gd name="connsiteY300" fmla="*/ 3905 h 100774"/>
                <a:gd name="connsiteX301" fmla="*/ 132874 w 146018"/>
                <a:gd name="connsiteY301" fmla="*/ 4286 h 100774"/>
                <a:gd name="connsiteX302" fmla="*/ 133255 w 146018"/>
                <a:gd name="connsiteY302" fmla="*/ 4286 h 100774"/>
                <a:gd name="connsiteX303" fmla="*/ 133255 w 146018"/>
                <a:gd name="connsiteY303" fmla="*/ 3905 h 100774"/>
                <a:gd name="connsiteX304" fmla="*/ 133540 w 146018"/>
                <a:gd name="connsiteY304" fmla="*/ 3905 h 100774"/>
                <a:gd name="connsiteX305" fmla="*/ 133540 w 146018"/>
                <a:gd name="connsiteY305" fmla="*/ 3619 h 100774"/>
                <a:gd name="connsiteX306" fmla="*/ 134588 w 146018"/>
                <a:gd name="connsiteY306" fmla="*/ 3619 h 100774"/>
                <a:gd name="connsiteX307" fmla="*/ 134874 w 146018"/>
                <a:gd name="connsiteY307" fmla="*/ 3238 h 100774"/>
                <a:gd name="connsiteX308" fmla="*/ 134874 w 146018"/>
                <a:gd name="connsiteY308" fmla="*/ 2953 h 100774"/>
                <a:gd name="connsiteX309" fmla="*/ 135255 w 146018"/>
                <a:gd name="connsiteY309" fmla="*/ 2953 h 100774"/>
                <a:gd name="connsiteX310" fmla="*/ 135255 w 146018"/>
                <a:gd name="connsiteY310" fmla="*/ 2667 h 100774"/>
                <a:gd name="connsiteX311" fmla="*/ 135541 w 146018"/>
                <a:gd name="connsiteY311" fmla="*/ 2667 h 100774"/>
                <a:gd name="connsiteX312" fmla="*/ 135541 w 146018"/>
                <a:gd name="connsiteY312" fmla="*/ 2286 h 100774"/>
                <a:gd name="connsiteX313" fmla="*/ 135827 w 146018"/>
                <a:gd name="connsiteY313" fmla="*/ 2286 h 100774"/>
                <a:gd name="connsiteX314" fmla="*/ 135541 w 146018"/>
                <a:gd name="connsiteY314" fmla="*/ 2000 h 100774"/>
                <a:gd name="connsiteX315" fmla="*/ 136493 w 146018"/>
                <a:gd name="connsiteY315" fmla="*/ 2000 h 100774"/>
                <a:gd name="connsiteX316" fmla="*/ 136207 w 146018"/>
                <a:gd name="connsiteY316" fmla="*/ 2667 h 100774"/>
                <a:gd name="connsiteX317" fmla="*/ 136493 w 146018"/>
                <a:gd name="connsiteY317" fmla="*/ 2667 h 100774"/>
                <a:gd name="connsiteX318" fmla="*/ 136493 w 146018"/>
                <a:gd name="connsiteY318" fmla="*/ 3238 h 100774"/>
                <a:gd name="connsiteX319" fmla="*/ 136874 w 146018"/>
                <a:gd name="connsiteY319" fmla="*/ 3238 h 100774"/>
                <a:gd name="connsiteX320" fmla="*/ 137541 w 146018"/>
                <a:gd name="connsiteY320" fmla="*/ 2953 h 100774"/>
                <a:gd name="connsiteX321" fmla="*/ 137827 w 146018"/>
                <a:gd name="connsiteY321" fmla="*/ 2953 h 100774"/>
                <a:gd name="connsiteX322" fmla="*/ 138779 w 146018"/>
                <a:gd name="connsiteY322" fmla="*/ 2667 h 100774"/>
                <a:gd name="connsiteX323" fmla="*/ 138494 w 146018"/>
                <a:gd name="connsiteY323" fmla="*/ 2667 h 100774"/>
                <a:gd name="connsiteX324" fmla="*/ 138779 w 146018"/>
                <a:gd name="connsiteY324" fmla="*/ 2667 h 100774"/>
                <a:gd name="connsiteX325" fmla="*/ 138494 w 146018"/>
                <a:gd name="connsiteY325" fmla="*/ 2667 h 100774"/>
                <a:gd name="connsiteX326" fmla="*/ 138779 w 146018"/>
                <a:gd name="connsiteY326" fmla="*/ 2667 h 100774"/>
                <a:gd name="connsiteX327" fmla="*/ 138779 w 146018"/>
                <a:gd name="connsiteY327" fmla="*/ 2953 h 100774"/>
                <a:gd name="connsiteX328" fmla="*/ 139827 w 146018"/>
                <a:gd name="connsiteY328" fmla="*/ 2953 h 100774"/>
                <a:gd name="connsiteX329" fmla="*/ 140113 w 146018"/>
                <a:gd name="connsiteY329" fmla="*/ 2667 h 100774"/>
                <a:gd name="connsiteX330" fmla="*/ 139827 w 146018"/>
                <a:gd name="connsiteY330" fmla="*/ 2667 h 100774"/>
                <a:gd name="connsiteX331" fmla="*/ 140113 w 146018"/>
                <a:gd name="connsiteY331" fmla="*/ 2000 h 100774"/>
                <a:gd name="connsiteX332" fmla="*/ 140494 w 146018"/>
                <a:gd name="connsiteY332" fmla="*/ 2000 h 100774"/>
                <a:gd name="connsiteX333" fmla="*/ 140494 w 146018"/>
                <a:gd name="connsiteY333" fmla="*/ 2286 h 100774"/>
                <a:gd name="connsiteX334" fmla="*/ 140494 w 146018"/>
                <a:gd name="connsiteY334" fmla="*/ 2000 h 100774"/>
                <a:gd name="connsiteX335" fmla="*/ 140494 w 146018"/>
                <a:gd name="connsiteY335" fmla="*/ 2953 h 100774"/>
                <a:gd name="connsiteX336" fmla="*/ 140779 w 146018"/>
                <a:gd name="connsiteY336" fmla="*/ 3905 h 100774"/>
                <a:gd name="connsiteX337" fmla="*/ 140494 w 146018"/>
                <a:gd name="connsiteY337" fmla="*/ 3905 h 100774"/>
                <a:gd name="connsiteX338" fmla="*/ 140779 w 146018"/>
                <a:gd name="connsiteY338" fmla="*/ 4286 h 100774"/>
                <a:gd name="connsiteX339" fmla="*/ 140779 w 146018"/>
                <a:gd name="connsiteY339" fmla="*/ 4572 h 100774"/>
                <a:gd name="connsiteX340" fmla="*/ 141732 w 146018"/>
                <a:gd name="connsiteY340" fmla="*/ 5620 h 100774"/>
                <a:gd name="connsiteX341" fmla="*/ 142113 w 146018"/>
                <a:gd name="connsiteY341" fmla="*/ 6858 h 100774"/>
                <a:gd name="connsiteX342" fmla="*/ 141732 w 146018"/>
                <a:gd name="connsiteY342" fmla="*/ 6858 h 100774"/>
                <a:gd name="connsiteX343" fmla="*/ 141732 w 146018"/>
                <a:gd name="connsiteY343" fmla="*/ 7239 h 100774"/>
                <a:gd name="connsiteX344" fmla="*/ 141161 w 146018"/>
                <a:gd name="connsiteY344" fmla="*/ 7239 h 100774"/>
                <a:gd name="connsiteX345" fmla="*/ 140494 w 146018"/>
                <a:gd name="connsiteY345" fmla="*/ 7906 h 100774"/>
                <a:gd name="connsiteX346" fmla="*/ 140113 w 146018"/>
                <a:gd name="connsiteY346" fmla="*/ 8572 h 100774"/>
                <a:gd name="connsiteX347" fmla="*/ 139827 w 146018"/>
                <a:gd name="connsiteY347" fmla="*/ 8858 h 100774"/>
                <a:gd name="connsiteX348" fmla="*/ 139827 w 146018"/>
                <a:gd name="connsiteY348" fmla="*/ 9144 h 100774"/>
                <a:gd name="connsiteX349" fmla="*/ 139446 w 146018"/>
                <a:gd name="connsiteY349" fmla="*/ 9525 h 100774"/>
                <a:gd name="connsiteX350" fmla="*/ 139160 w 146018"/>
                <a:gd name="connsiteY350" fmla="*/ 10192 h 100774"/>
                <a:gd name="connsiteX351" fmla="*/ 139160 w 146018"/>
                <a:gd name="connsiteY351" fmla="*/ 10858 h 100774"/>
                <a:gd name="connsiteX352" fmla="*/ 138779 w 146018"/>
                <a:gd name="connsiteY352" fmla="*/ 11525 h 100774"/>
                <a:gd name="connsiteX353" fmla="*/ 138779 w 146018"/>
                <a:gd name="connsiteY353" fmla="*/ 15049 h 100774"/>
                <a:gd name="connsiteX354" fmla="*/ 138494 w 146018"/>
                <a:gd name="connsiteY354" fmla="*/ 15430 h 100774"/>
                <a:gd name="connsiteX355" fmla="*/ 138779 w 146018"/>
                <a:gd name="connsiteY355" fmla="*/ 16383 h 100774"/>
                <a:gd name="connsiteX356" fmla="*/ 138494 w 146018"/>
                <a:gd name="connsiteY356" fmla="*/ 17050 h 100774"/>
                <a:gd name="connsiteX357" fmla="*/ 138208 w 146018"/>
                <a:gd name="connsiteY357" fmla="*/ 17431 h 100774"/>
                <a:gd name="connsiteX358" fmla="*/ 138208 w 146018"/>
                <a:gd name="connsiteY358" fmla="*/ 18002 h 100774"/>
                <a:gd name="connsiteX359" fmla="*/ 138779 w 146018"/>
                <a:gd name="connsiteY359" fmla="*/ 17717 h 100774"/>
                <a:gd name="connsiteX360" fmla="*/ 140113 w 146018"/>
                <a:gd name="connsiteY360" fmla="*/ 18002 h 100774"/>
                <a:gd name="connsiteX361" fmla="*/ 140779 w 146018"/>
                <a:gd name="connsiteY361" fmla="*/ 18002 h 100774"/>
                <a:gd name="connsiteX362" fmla="*/ 142399 w 146018"/>
                <a:gd name="connsiteY362" fmla="*/ 19050 h 100774"/>
                <a:gd name="connsiteX363" fmla="*/ 142780 w 146018"/>
                <a:gd name="connsiteY363" fmla="*/ 19050 h 100774"/>
                <a:gd name="connsiteX364" fmla="*/ 143446 w 146018"/>
                <a:gd name="connsiteY364" fmla="*/ 18383 h 100774"/>
                <a:gd name="connsiteX365" fmla="*/ 143732 w 146018"/>
                <a:gd name="connsiteY365" fmla="*/ 18383 h 100774"/>
                <a:gd name="connsiteX366" fmla="*/ 144399 w 146018"/>
                <a:gd name="connsiteY366" fmla="*/ 19717 h 100774"/>
                <a:gd name="connsiteX367" fmla="*/ 145352 w 146018"/>
                <a:gd name="connsiteY367" fmla="*/ 20383 h 100774"/>
                <a:gd name="connsiteX368" fmla="*/ 146018 w 146018"/>
                <a:gd name="connsiteY368" fmla="*/ 20669 h 100774"/>
                <a:gd name="connsiteX369" fmla="*/ 146018 w 146018"/>
                <a:gd name="connsiteY369" fmla="*/ 21336 h 100774"/>
                <a:gd name="connsiteX370" fmla="*/ 145732 w 146018"/>
                <a:gd name="connsiteY370" fmla="*/ 22289 h 100774"/>
                <a:gd name="connsiteX371" fmla="*/ 145066 w 146018"/>
                <a:gd name="connsiteY371" fmla="*/ 22955 h 100774"/>
                <a:gd name="connsiteX372" fmla="*/ 145066 w 146018"/>
                <a:gd name="connsiteY372" fmla="*/ 23336 h 100774"/>
                <a:gd name="connsiteX373" fmla="*/ 144780 w 146018"/>
                <a:gd name="connsiteY373" fmla="*/ 24289 h 100774"/>
                <a:gd name="connsiteX374" fmla="*/ 144113 w 146018"/>
                <a:gd name="connsiteY374" fmla="*/ 24575 h 100774"/>
                <a:gd name="connsiteX375" fmla="*/ 143446 w 146018"/>
                <a:gd name="connsiteY375" fmla="*/ 25241 h 100774"/>
                <a:gd name="connsiteX376" fmla="*/ 143065 w 146018"/>
                <a:gd name="connsiteY376" fmla="*/ 25241 h 100774"/>
                <a:gd name="connsiteX377" fmla="*/ 142399 w 146018"/>
                <a:gd name="connsiteY377" fmla="*/ 25622 h 100774"/>
                <a:gd name="connsiteX378" fmla="*/ 142113 w 146018"/>
                <a:gd name="connsiteY378" fmla="*/ 25622 h 100774"/>
                <a:gd name="connsiteX379" fmla="*/ 141161 w 146018"/>
                <a:gd name="connsiteY379" fmla="*/ 26289 h 100774"/>
                <a:gd name="connsiteX380" fmla="*/ 139827 w 146018"/>
                <a:gd name="connsiteY380" fmla="*/ 26860 h 100774"/>
                <a:gd name="connsiteX381" fmla="*/ 139446 w 146018"/>
                <a:gd name="connsiteY381" fmla="*/ 27242 h 100774"/>
                <a:gd name="connsiteX382" fmla="*/ 138494 w 146018"/>
                <a:gd name="connsiteY382" fmla="*/ 27527 h 100774"/>
                <a:gd name="connsiteX383" fmla="*/ 137827 w 146018"/>
                <a:gd name="connsiteY383" fmla="*/ 27908 h 100774"/>
                <a:gd name="connsiteX384" fmla="*/ 137541 w 146018"/>
                <a:gd name="connsiteY384" fmla="*/ 28575 h 100774"/>
                <a:gd name="connsiteX385" fmla="*/ 137160 w 146018"/>
                <a:gd name="connsiteY385" fmla="*/ 28575 h 100774"/>
                <a:gd name="connsiteX386" fmla="*/ 136493 w 146018"/>
                <a:gd name="connsiteY386" fmla="*/ 28861 h 100774"/>
                <a:gd name="connsiteX387" fmla="*/ 136207 w 146018"/>
                <a:gd name="connsiteY387" fmla="*/ 29242 h 100774"/>
                <a:gd name="connsiteX388" fmla="*/ 135827 w 146018"/>
                <a:gd name="connsiteY388" fmla="*/ 29242 h 100774"/>
                <a:gd name="connsiteX389" fmla="*/ 135255 w 146018"/>
                <a:gd name="connsiteY389" fmla="*/ 28575 h 100774"/>
                <a:gd name="connsiteX390" fmla="*/ 135255 w 146018"/>
                <a:gd name="connsiteY390" fmla="*/ 28194 h 100774"/>
                <a:gd name="connsiteX391" fmla="*/ 134588 w 146018"/>
                <a:gd name="connsiteY391" fmla="*/ 27908 h 100774"/>
                <a:gd name="connsiteX392" fmla="*/ 134207 w 146018"/>
                <a:gd name="connsiteY392" fmla="*/ 27908 h 100774"/>
                <a:gd name="connsiteX393" fmla="*/ 132302 w 146018"/>
                <a:gd name="connsiteY393" fmla="*/ 29813 h 100774"/>
                <a:gd name="connsiteX394" fmla="*/ 131921 w 146018"/>
                <a:gd name="connsiteY394" fmla="*/ 30861 h 100774"/>
                <a:gd name="connsiteX395" fmla="*/ 131254 w 146018"/>
                <a:gd name="connsiteY395" fmla="*/ 31147 h 100774"/>
                <a:gd name="connsiteX396" fmla="*/ 130969 w 146018"/>
                <a:gd name="connsiteY396" fmla="*/ 31814 h 100774"/>
                <a:gd name="connsiteX397" fmla="*/ 130588 w 146018"/>
                <a:gd name="connsiteY397" fmla="*/ 32195 h 100774"/>
                <a:gd name="connsiteX398" fmla="*/ 130588 w 146018"/>
                <a:gd name="connsiteY398" fmla="*/ 32480 h 100774"/>
                <a:gd name="connsiteX399" fmla="*/ 130302 w 146018"/>
                <a:gd name="connsiteY399" fmla="*/ 32480 h 100774"/>
                <a:gd name="connsiteX400" fmla="*/ 129921 w 146018"/>
                <a:gd name="connsiteY400" fmla="*/ 32195 h 100774"/>
                <a:gd name="connsiteX401" fmla="*/ 129635 w 146018"/>
                <a:gd name="connsiteY401" fmla="*/ 32195 h 100774"/>
                <a:gd name="connsiteX402" fmla="*/ 129635 w 146018"/>
                <a:gd name="connsiteY402" fmla="*/ 32480 h 100774"/>
                <a:gd name="connsiteX403" fmla="*/ 129349 w 146018"/>
                <a:gd name="connsiteY403" fmla="*/ 32195 h 100774"/>
                <a:gd name="connsiteX404" fmla="*/ 128969 w 146018"/>
                <a:gd name="connsiteY404" fmla="*/ 32480 h 100774"/>
                <a:gd name="connsiteX405" fmla="*/ 128683 w 146018"/>
                <a:gd name="connsiteY405" fmla="*/ 32195 h 100774"/>
                <a:gd name="connsiteX406" fmla="*/ 128302 w 146018"/>
                <a:gd name="connsiteY406" fmla="*/ 32195 h 100774"/>
                <a:gd name="connsiteX407" fmla="*/ 128016 w 146018"/>
                <a:gd name="connsiteY407" fmla="*/ 31814 h 100774"/>
                <a:gd name="connsiteX408" fmla="*/ 128016 w 146018"/>
                <a:gd name="connsiteY408" fmla="*/ 31528 h 100774"/>
                <a:gd name="connsiteX409" fmla="*/ 127635 w 146018"/>
                <a:gd name="connsiteY409" fmla="*/ 31528 h 100774"/>
                <a:gd name="connsiteX410" fmla="*/ 127349 w 146018"/>
                <a:gd name="connsiteY410" fmla="*/ 32195 h 100774"/>
                <a:gd name="connsiteX411" fmla="*/ 126397 w 146018"/>
                <a:gd name="connsiteY411" fmla="*/ 32195 h 100774"/>
                <a:gd name="connsiteX412" fmla="*/ 126016 w 146018"/>
                <a:gd name="connsiteY412" fmla="*/ 32480 h 100774"/>
                <a:gd name="connsiteX413" fmla="*/ 125730 w 146018"/>
                <a:gd name="connsiteY413" fmla="*/ 32480 h 100774"/>
                <a:gd name="connsiteX414" fmla="*/ 125730 w 146018"/>
                <a:gd name="connsiteY414" fmla="*/ 32195 h 100774"/>
                <a:gd name="connsiteX415" fmla="*/ 124396 w 146018"/>
                <a:gd name="connsiteY415" fmla="*/ 32195 h 100774"/>
                <a:gd name="connsiteX416" fmla="*/ 124396 w 146018"/>
                <a:gd name="connsiteY416" fmla="*/ 31528 h 100774"/>
                <a:gd name="connsiteX417" fmla="*/ 124015 w 146018"/>
                <a:gd name="connsiteY417" fmla="*/ 31528 h 100774"/>
                <a:gd name="connsiteX418" fmla="*/ 123730 w 146018"/>
                <a:gd name="connsiteY418" fmla="*/ 31147 h 100774"/>
                <a:gd name="connsiteX419" fmla="*/ 123730 w 146018"/>
                <a:gd name="connsiteY419" fmla="*/ 30861 h 100774"/>
                <a:gd name="connsiteX420" fmla="*/ 123444 w 146018"/>
                <a:gd name="connsiteY420" fmla="*/ 31147 h 100774"/>
                <a:gd name="connsiteX421" fmla="*/ 122111 w 146018"/>
                <a:gd name="connsiteY421" fmla="*/ 31147 h 100774"/>
                <a:gd name="connsiteX422" fmla="*/ 121063 w 146018"/>
                <a:gd name="connsiteY422" fmla="*/ 31528 h 100774"/>
                <a:gd name="connsiteX423" fmla="*/ 118110 w 146018"/>
                <a:gd name="connsiteY423" fmla="*/ 31528 h 100774"/>
                <a:gd name="connsiteX424" fmla="*/ 117538 w 146018"/>
                <a:gd name="connsiteY424" fmla="*/ 31147 h 100774"/>
                <a:gd name="connsiteX425" fmla="*/ 117157 w 146018"/>
                <a:gd name="connsiteY425" fmla="*/ 31147 h 100774"/>
                <a:gd name="connsiteX426" fmla="*/ 117157 w 146018"/>
                <a:gd name="connsiteY426" fmla="*/ 31528 h 100774"/>
                <a:gd name="connsiteX427" fmla="*/ 116872 w 146018"/>
                <a:gd name="connsiteY427" fmla="*/ 31814 h 100774"/>
                <a:gd name="connsiteX428" fmla="*/ 116872 w 146018"/>
                <a:gd name="connsiteY428" fmla="*/ 32195 h 100774"/>
                <a:gd name="connsiteX429" fmla="*/ 116491 w 146018"/>
                <a:gd name="connsiteY429" fmla="*/ 32195 h 100774"/>
                <a:gd name="connsiteX430" fmla="*/ 115824 w 146018"/>
                <a:gd name="connsiteY430" fmla="*/ 32480 h 100774"/>
                <a:gd name="connsiteX431" fmla="*/ 115538 w 146018"/>
                <a:gd name="connsiteY431" fmla="*/ 32480 h 100774"/>
                <a:gd name="connsiteX432" fmla="*/ 114205 w 146018"/>
                <a:gd name="connsiteY432" fmla="*/ 33147 h 100774"/>
                <a:gd name="connsiteX433" fmla="*/ 113919 w 146018"/>
                <a:gd name="connsiteY433" fmla="*/ 33147 h 100774"/>
                <a:gd name="connsiteX434" fmla="*/ 112871 w 146018"/>
                <a:gd name="connsiteY434" fmla="*/ 33814 h 100774"/>
                <a:gd name="connsiteX435" fmla="*/ 112586 w 146018"/>
                <a:gd name="connsiteY435" fmla="*/ 34100 h 100774"/>
                <a:gd name="connsiteX436" fmla="*/ 111633 w 146018"/>
                <a:gd name="connsiteY436" fmla="*/ 34481 h 100774"/>
                <a:gd name="connsiteX437" fmla="*/ 111252 w 146018"/>
                <a:gd name="connsiteY437" fmla="*/ 34766 h 100774"/>
                <a:gd name="connsiteX438" fmla="*/ 109919 w 146018"/>
                <a:gd name="connsiteY438" fmla="*/ 34766 h 100774"/>
                <a:gd name="connsiteX439" fmla="*/ 109919 w 146018"/>
                <a:gd name="connsiteY439" fmla="*/ 35147 h 100774"/>
                <a:gd name="connsiteX440" fmla="*/ 109633 w 146018"/>
                <a:gd name="connsiteY440" fmla="*/ 35433 h 100774"/>
                <a:gd name="connsiteX441" fmla="*/ 109633 w 146018"/>
                <a:gd name="connsiteY441" fmla="*/ 36100 h 100774"/>
                <a:gd name="connsiteX442" fmla="*/ 109919 w 146018"/>
                <a:gd name="connsiteY442" fmla="*/ 36385 h 100774"/>
                <a:gd name="connsiteX443" fmla="*/ 109919 w 146018"/>
                <a:gd name="connsiteY443" fmla="*/ 36767 h 100774"/>
                <a:gd name="connsiteX444" fmla="*/ 110966 w 146018"/>
                <a:gd name="connsiteY444" fmla="*/ 37433 h 100774"/>
                <a:gd name="connsiteX445" fmla="*/ 112204 w 146018"/>
                <a:gd name="connsiteY445" fmla="*/ 37433 h 100774"/>
                <a:gd name="connsiteX446" fmla="*/ 112586 w 146018"/>
                <a:gd name="connsiteY446" fmla="*/ 37052 h 100774"/>
                <a:gd name="connsiteX447" fmla="*/ 113538 w 146018"/>
                <a:gd name="connsiteY447" fmla="*/ 36767 h 100774"/>
                <a:gd name="connsiteX448" fmla="*/ 113919 w 146018"/>
                <a:gd name="connsiteY448" fmla="*/ 36385 h 100774"/>
                <a:gd name="connsiteX449" fmla="*/ 114205 w 146018"/>
                <a:gd name="connsiteY449" fmla="*/ 36385 h 100774"/>
                <a:gd name="connsiteX450" fmla="*/ 114871 w 146018"/>
                <a:gd name="connsiteY450" fmla="*/ 37052 h 100774"/>
                <a:gd name="connsiteX451" fmla="*/ 114871 w 146018"/>
                <a:gd name="connsiteY451" fmla="*/ 37433 h 100774"/>
                <a:gd name="connsiteX452" fmla="*/ 115157 w 146018"/>
                <a:gd name="connsiteY452" fmla="*/ 37433 h 100774"/>
                <a:gd name="connsiteX453" fmla="*/ 115157 w 146018"/>
                <a:gd name="connsiteY453" fmla="*/ 37719 h 100774"/>
                <a:gd name="connsiteX454" fmla="*/ 115538 w 146018"/>
                <a:gd name="connsiteY454" fmla="*/ 37719 h 100774"/>
                <a:gd name="connsiteX455" fmla="*/ 115157 w 146018"/>
                <a:gd name="connsiteY455" fmla="*/ 38386 h 100774"/>
                <a:gd name="connsiteX456" fmla="*/ 114871 w 146018"/>
                <a:gd name="connsiteY456" fmla="*/ 38672 h 100774"/>
                <a:gd name="connsiteX457" fmla="*/ 114871 w 146018"/>
                <a:gd name="connsiteY457" fmla="*/ 39338 h 100774"/>
                <a:gd name="connsiteX458" fmla="*/ 114586 w 146018"/>
                <a:gd name="connsiteY458" fmla="*/ 39338 h 100774"/>
                <a:gd name="connsiteX459" fmla="*/ 114586 w 146018"/>
                <a:gd name="connsiteY459" fmla="*/ 41339 h 100774"/>
                <a:gd name="connsiteX460" fmla="*/ 114871 w 146018"/>
                <a:gd name="connsiteY460" fmla="*/ 42005 h 100774"/>
                <a:gd name="connsiteX461" fmla="*/ 115157 w 146018"/>
                <a:gd name="connsiteY461" fmla="*/ 42291 h 100774"/>
                <a:gd name="connsiteX462" fmla="*/ 115538 w 146018"/>
                <a:gd name="connsiteY462" fmla="*/ 42958 h 100774"/>
                <a:gd name="connsiteX463" fmla="*/ 115824 w 146018"/>
                <a:gd name="connsiteY463" fmla="*/ 42958 h 100774"/>
                <a:gd name="connsiteX464" fmla="*/ 116205 w 146018"/>
                <a:gd name="connsiteY464" fmla="*/ 43339 h 100774"/>
                <a:gd name="connsiteX465" fmla="*/ 116205 w 146018"/>
                <a:gd name="connsiteY465" fmla="*/ 44006 h 100774"/>
                <a:gd name="connsiteX466" fmla="*/ 116491 w 146018"/>
                <a:gd name="connsiteY466" fmla="*/ 44291 h 100774"/>
                <a:gd name="connsiteX467" fmla="*/ 116872 w 146018"/>
                <a:gd name="connsiteY467" fmla="*/ 44958 h 100774"/>
                <a:gd name="connsiteX468" fmla="*/ 116872 w 146018"/>
                <a:gd name="connsiteY468" fmla="*/ 45910 h 100774"/>
                <a:gd name="connsiteX469" fmla="*/ 117157 w 146018"/>
                <a:gd name="connsiteY469" fmla="*/ 46292 h 100774"/>
                <a:gd name="connsiteX470" fmla="*/ 117824 w 146018"/>
                <a:gd name="connsiteY470" fmla="*/ 46292 h 100774"/>
                <a:gd name="connsiteX471" fmla="*/ 117824 w 146018"/>
                <a:gd name="connsiteY471" fmla="*/ 46958 h 100774"/>
                <a:gd name="connsiteX472" fmla="*/ 117538 w 146018"/>
                <a:gd name="connsiteY472" fmla="*/ 47244 h 100774"/>
                <a:gd name="connsiteX473" fmla="*/ 117538 w 146018"/>
                <a:gd name="connsiteY473" fmla="*/ 47625 h 100774"/>
                <a:gd name="connsiteX474" fmla="*/ 117157 w 146018"/>
                <a:gd name="connsiteY474" fmla="*/ 47625 h 100774"/>
                <a:gd name="connsiteX475" fmla="*/ 117538 w 146018"/>
                <a:gd name="connsiteY475" fmla="*/ 47911 h 100774"/>
                <a:gd name="connsiteX476" fmla="*/ 117538 w 146018"/>
                <a:gd name="connsiteY476" fmla="*/ 48863 h 100774"/>
                <a:gd name="connsiteX477" fmla="*/ 117157 w 146018"/>
                <a:gd name="connsiteY477" fmla="*/ 48863 h 100774"/>
                <a:gd name="connsiteX478" fmla="*/ 117157 w 146018"/>
                <a:gd name="connsiteY478" fmla="*/ 49244 h 100774"/>
                <a:gd name="connsiteX479" fmla="*/ 116205 w 146018"/>
                <a:gd name="connsiteY479" fmla="*/ 50197 h 100774"/>
                <a:gd name="connsiteX480" fmla="*/ 115824 w 146018"/>
                <a:gd name="connsiteY480" fmla="*/ 50864 h 100774"/>
                <a:gd name="connsiteX481" fmla="*/ 115157 w 146018"/>
                <a:gd name="connsiteY481" fmla="*/ 51530 h 100774"/>
                <a:gd name="connsiteX482" fmla="*/ 115157 w 146018"/>
                <a:gd name="connsiteY482" fmla="*/ 51816 h 100774"/>
                <a:gd name="connsiteX483" fmla="*/ 114871 w 146018"/>
                <a:gd name="connsiteY483" fmla="*/ 51816 h 100774"/>
                <a:gd name="connsiteX484" fmla="*/ 114205 w 146018"/>
                <a:gd name="connsiteY484" fmla="*/ 52483 h 100774"/>
                <a:gd name="connsiteX485" fmla="*/ 113919 w 146018"/>
                <a:gd name="connsiteY485" fmla="*/ 52483 h 100774"/>
                <a:gd name="connsiteX486" fmla="*/ 113252 w 146018"/>
                <a:gd name="connsiteY486" fmla="*/ 52864 h 100774"/>
                <a:gd name="connsiteX487" fmla="*/ 112586 w 146018"/>
                <a:gd name="connsiteY487" fmla="*/ 52864 h 100774"/>
                <a:gd name="connsiteX488" fmla="*/ 112871 w 146018"/>
                <a:gd name="connsiteY488" fmla="*/ 53150 h 100774"/>
                <a:gd name="connsiteX489" fmla="*/ 113538 w 146018"/>
                <a:gd name="connsiteY489" fmla="*/ 53531 h 100774"/>
                <a:gd name="connsiteX490" fmla="*/ 113919 w 146018"/>
                <a:gd name="connsiteY490" fmla="*/ 53531 h 100774"/>
                <a:gd name="connsiteX491" fmla="*/ 113919 w 146018"/>
                <a:gd name="connsiteY491" fmla="*/ 53816 h 100774"/>
                <a:gd name="connsiteX492" fmla="*/ 113538 w 146018"/>
                <a:gd name="connsiteY492" fmla="*/ 54769 h 100774"/>
                <a:gd name="connsiteX493" fmla="*/ 113538 w 146018"/>
                <a:gd name="connsiteY493" fmla="*/ 56102 h 100774"/>
                <a:gd name="connsiteX494" fmla="*/ 113252 w 146018"/>
                <a:gd name="connsiteY494" fmla="*/ 56483 h 100774"/>
                <a:gd name="connsiteX495" fmla="*/ 113252 w 146018"/>
                <a:gd name="connsiteY495" fmla="*/ 56769 h 100774"/>
                <a:gd name="connsiteX496" fmla="*/ 112871 w 146018"/>
                <a:gd name="connsiteY496" fmla="*/ 56769 h 100774"/>
                <a:gd name="connsiteX497" fmla="*/ 112871 w 146018"/>
                <a:gd name="connsiteY497" fmla="*/ 57436 h 100774"/>
                <a:gd name="connsiteX498" fmla="*/ 112586 w 146018"/>
                <a:gd name="connsiteY498" fmla="*/ 58103 h 100774"/>
                <a:gd name="connsiteX499" fmla="*/ 112586 w 146018"/>
                <a:gd name="connsiteY499" fmla="*/ 59055 h 100774"/>
                <a:gd name="connsiteX500" fmla="*/ 112204 w 146018"/>
                <a:gd name="connsiteY500" fmla="*/ 59722 h 100774"/>
                <a:gd name="connsiteX501" fmla="*/ 112204 w 146018"/>
                <a:gd name="connsiteY501" fmla="*/ 60389 h 100774"/>
                <a:gd name="connsiteX502" fmla="*/ 110299 w 146018"/>
                <a:gd name="connsiteY502" fmla="*/ 60389 h 100774"/>
                <a:gd name="connsiteX503" fmla="*/ 108299 w 146018"/>
                <a:gd name="connsiteY503" fmla="*/ 59722 h 100774"/>
                <a:gd name="connsiteX504" fmla="*/ 108013 w 146018"/>
                <a:gd name="connsiteY504" fmla="*/ 60008 h 100774"/>
                <a:gd name="connsiteX505" fmla="*/ 107632 w 146018"/>
                <a:gd name="connsiteY505" fmla="*/ 59722 h 100774"/>
                <a:gd name="connsiteX506" fmla="*/ 107632 w 146018"/>
                <a:gd name="connsiteY506" fmla="*/ 60008 h 100774"/>
                <a:gd name="connsiteX507" fmla="*/ 107347 w 146018"/>
                <a:gd name="connsiteY507" fmla="*/ 60389 h 100774"/>
                <a:gd name="connsiteX508" fmla="*/ 106299 w 146018"/>
                <a:gd name="connsiteY508" fmla="*/ 60674 h 100774"/>
                <a:gd name="connsiteX509" fmla="*/ 106013 w 146018"/>
                <a:gd name="connsiteY509" fmla="*/ 61055 h 100774"/>
                <a:gd name="connsiteX510" fmla="*/ 105728 w 146018"/>
                <a:gd name="connsiteY510" fmla="*/ 60674 h 100774"/>
                <a:gd name="connsiteX511" fmla="*/ 105346 w 146018"/>
                <a:gd name="connsiteY511" fmla="*/ 61341 h 100774"/>
                <a:gd name="connsiteX512" fmla="*/ 105061 w 146018"/>
                <a:gd name="connsiteY512" fmla="*/ 61722 h 100774"/>
                <a:gd name="connsiteX513" fmla="*/ 105061 w 146018"/>
                <a:gd name="connsiteY513" fmla="*/ 62675 h 100774"/>
                <a:gd name="connsiteX514" fmla="*/ 104680 w 146018"/>
                <a:gd name="connsiteY514" fmla="*/ 62960 h 100774"/>
                <a:gd name="connsiteX515" fmla="*/ 104394 w 146018"/>
                <a:gd name="connsiteY515" fmla="*/ 63627 h 100774"/>
                <a:gd name="connsiteX516" fmla="*/ 104394 w 146018"/>
                <a:gd name="connsiteY516" fmla="*/ 64008 h 100774"/>
                <a:gd name="connsiteX517" fmla="*/ 104680 w 146018"/>
                <a:gd name="connsiteY517" fmla="*/ 64294 h 100774"/>
                <a:gd name="connsiteX518" fmla="*/ 104013 w 146018"/>
                <a:gd name="connsiteY518" fmla="*/ 64675 h 100774"/>
                <a:gd name="connsiteX519" fmla="*/ 101727 w 146018"/>
                <a:gd name="connsiteY519" fmla="*/ 64675 h 100774"/>
                <a:gd name="connsiteX520" fmla="*/ 101441 w 146018"/>
                <a:gd name="connsiteY520" fmla="*/ 64960 h 100774"/>
                <a:gd name="connsiteX521" fmla="*/ 101060 w 146018"/>
                <a:gd name="connsiteY521" fmla="*/ 64960 h 100774"/>
                <a:gd name="connsiteX522" fmla="*/ 100774 w 146018"/>
                <a:gd name="connsiteY522" fmla="*/ 65341 h 100774"/>
                <a:gd name="connsiteX523" fmla="*/ 100108 w 146018"/>
                <a:gd name="connsiteY523" fmla="*/ 65627 h 100774"/>
                <a:gd name="connsiteX524" fmla="*/ 99822 w 146018"/>
                <a:gd name="connsiteY524" fmla="*/ 65627 h 100774"/>
                <a:gd name="connsiteX525" fmla="*/ 98774 w 146018"/>
                <a:gd name="connsiteY525" fmla="*/ 66580 h 100774"/>
                <a:gd name="connsiteX526" fmla="*/ 98107 w 146018"/>
                <a:gd name="connsiteY526" fmla="*/ 66961 h 100774"/>
                <a:gd name="connsiteX527" fmla="*/ 97822 w 146018"/>
                <a:gd name="connsiteY527" fmla="*/ 67246 h 100774"/>
                <a:gd name="connsiteX528" fmla="*/ 94869 w 146018"/>
                <a:gd name="connsiteY528" fmla="*/ 68294 h 100774"/>
                <a:gd name="connsiteX529" fmla="*/ 94488 w 146018"/>
                <a:gd name="connsiteY529" fmla="*/ 69247 h 100774"/>
                <a:gd name="connsiteX530" fmla="*/ 94202 w 146018"/>
                <a:gd name="connsiteY530" fmla="*/ 69533 h 100774"/>
                <a:gd name="connsiteX531" fmla="*/ 94202 w 146018"/>
                <a:gd name="connsiteY531" fmla="*/ 69914 h 100774"/>
                <a:gd name="connsiteX532" fmla="*/ 93917 w 146018"/>
                <a:gd name="connsiteY532" fmla="*/ 70199 h 100774"/>
                <a:gd name="connsiteX533" fmla="*/ 93917 w 146018"/>
                <a:gd name="connsiteY533" fmla="*/ 71247 h 100774"/>
                <a:gd name="connsiteX534" fmla="*/ 93250 w 146018"/>
                <a:gd name="connsiteY534" fmla="*/ 71533 h 100774"/>
                <a:gd name="connsiteX535" fmla="*/ 92869 w 146018"/>
                <a:gd name="connsiteY535" fmla="*/ 72200 h 100774"/>
                <a:gd name="connsiteX536" fmla="*/ 92583 w 146018"/>
                <a:gd name="connsiteY536" fmla="*/ 72485 h 100774"/>
                <a:gd name="connsiteX537" fmla="*/ 92202 w 146018"/>
                <a:gd name="connsiteY537" fmla="*/ 72485 h 100774"/>
                <a:gd name="connsiteX538" fmla="*/ 91916 w 146018"/>
                <a:gd name="connsiteY538" fmla="*/ 72866 h 100774"/>
                <a:gd name="connsiteX539" fmla="*/ 91535 w 146018"/>
                <a:gd name="connsiteY539" fmla="*/ 72866 h 100774"/>
                <a:gd name="connsiteX540" fmla="*/ 91249 w 146018"/>
                <a:gd name="connsiteY540" fmla="*/ 73152 h 100774"/>
                <a:gd name="connsiteX541" fmla="*/ 90583 w 146018"/>
                <a:gd name="connsiteY541" fmla="*/ 73533 h 100774"/>
                <a:gd name="connsiteX542" fmla="*/ 89630 w 146018"/>
                <a:gd name="connsiteY542" fmla="*/ 74486 h 100774"/>
                <a:gd name="connsiteX543" fmla="*/ 88963 w 146018"/>
                <a:gd name="connsiteY543" fmla="*/ 74771 h 100774"/>
                <a:gd name="connsiteX544" fmla="*/ 88297 w 146018"/>
                <a:gd name="connsiteY544" fmla="*/ 74771 h 100774"/>
                <a:gd name="connsiteX545" fmla="*/ 88011 w 146018"/>
                <a:gd name="connsiteY545" fmla="*/ 74486 h 100774"/>
                <a:gd name="connsiteX546" fmla="*/ 87630 w 146018"/>
                <a:gd name="connsiteY546" fmla="*/ 74486 h 100774"/>
                <a:gd name="connsiteX547" fmla="*/ 86963 w 146018"/>
                <a:gd name="connsiteY547" fmla="*/ 74771 h 100774"/>
                <a:gd name="connsiteX548" fmla="*/ 86011 w 146018"/>
                <a:gd name="connsiteY548" fmla="*/ 75152 h 100774"/>
                <a:gd name="connsiteX549" fmla="*/ 85630 w 146018"/>
                <a:gd name="connsiteY549" fmla="*/ 75152 h 100774"/>
                <a:gd name="connsiteX550" fmla="*/ 85058 w 146018"/>
                <a:gd name="connsiteY550" fmla="*/ 74771 h 100774"/>
                <a:gd name="connsiteX551" fmla="*/ 84677 w 146018"/>
                <a:gd name="connsiteY551" fmla="*/ 74771 h 100774"/>
                <a:gd name="connsiteX552" fmla="*/ 84011 w 146018"/>
                <a:gd name="connsiteY552" fmla="*/ 75438 h 100774"/>
                <a:gd name="connsiteX553" fmla="*/ 83725 w 146018"/>
                <a:gd name="connsiteY553" fmla="*/ 76105 h 100774"/>
                <a:gd name="connsiteX554" fmla="*/ 82677 w 146018"/>
                <a:gd name="connsiteY554" fmla="*/ 76771 h 100774"/>
                <a:gd name="connsiteX555" fmla="*/ 82391 w 146018"/>
                <a:gd name="connsiteY555" fmla="*/ 77153 h 100774"/>
                <a:gd name="connsiteX556" fmla="*/ 82105 w 146018"/>
                <a:gd name="connsiteY556" fmla="*/ 77153 h 100774"/>
                <a:gd name="connsiteX557" fmla="*/ 81724 w 146018"/>
                <a:gd name="connsiteY557" fmla="*/ 77438 h 100774"/>
                <a:gd name="connsiteX558" fmla="*/ 81439 w 146018"/>
                <a:gd name="connsiteY558" fmla="*/ 77438 h 100774"/>
                <a:gd name="connsiteX559" fmla="*/ 81439 w 146018"/>
                <a:gd name="connsiteY559" fmla="*/ 77724 h 100774"/>
                <a:gd name="connsiteX560" fmla="*/ 81058 w 146018"/>
                <a:gd name="connsiteY560" fmla="*/ 78105 h 100774"/>
                <a:gd name="connsiteX561" fmla="*/ 79724 w 146018"/>
                <a:gd name="connsiteY561" fmla="*/ 78105 h 100774"/>
                <a:gd name="connsiteX562" fmla="*/ 79724 w 146018"/>
                <a:gd name="connsiteY562" fmla="*/ 78391 h 100774"/>
                <a:gd name="connsiteX563" fmla="*/ 79438 w 146018"/>
                <a:gd name="connsiteY563" fmla="*/ 78772 h 100774"/>
                <a:gd name="connsiteX564" fmla="*/ 79153 w 146018"/>
                <a:gd name="connsiteY564" fmla="*/ 78772 h 100774"/>
                <a:gd name="connsiteX565" fmla="*/ 79153 w 146018"/>
                <a:gd name="connsiteY565" fmla="*/ 79058 h 100774"/>
                <a:gd name="connsiteX566" fmla="*/ 77438 w 146018"/>
                <a:gd name="connsiteY566" fmla="*/ 79058 h 100774"/>
                <a:gd name="connsiteX567" fmla="*/ 76486 w 146018"/>
                <a:gd name="connsiteY567" fmla="*/ 80105 h 100774"/>
                <a:gd name="connsiteX568" fmla="*/ 76200 w 146018"/>
                <a:gd name="connsiteY568" fmla="*/ 80105 h 100774"/>
                <a:gd name="connsiteX569" fmla="*/ 75819 w 146018"/>
                <a:gd name="connsiteY569" fmla="*/ 80391 h 100774"/>
                <a:gd name="connsiteX570" fmla="*/ 75533 w 146018"/>
                <a:gd name="connsiteY570" fmla="*/ 80391 h 100774"/>
                <a:gd name="connsiteX571" fmla="*/ 75533 w 146018"/>
                <a:gd name="connsiteY571" fmla="*/ 80105 h 100774"/>
                <a:gd name="connsiteX572" fmla="*/ 74867 w 146018"/>
                <a:gd name="connsiteY572" fmla="*/ 79724 h 100774"/>
                <a:gd name="connsiteX573" fmla="*/ 74486 w 146018"/>
                <a:gd name="connsiteY573" fmla="*/ 79724 h 100774"/>
                <a:gd name="connsiteX574" fmla="*/ 74200 w 146018"/>
                <a:gd name="connsiteY574" fmla="*/ 79439 h 100774"/>
                <a:gd name="connsiteX575" fmla="*/ 74200 w 146018"/>
                <a:gd name="connsiteY575" fmla="*/ 79724 h 100774"/>
                <a:gd name="connsiteX576" fmla="*/ 73819 w 146018"/>
                <a:gd name="connsiteY576" fmla="*/ 79439 h 100774"/>
                <a:gd name="connsiteX577" fmla="*/ 73247 w 146018"/>
                <a:gd name="connsiteY577" fmla="*/ 79439 h 100774"/>
                <a:gd name="connsiteX578" fmla="*/ 72580 w 146018"/>
                <a:gd name="connsiteY578" fmla="*/ 80105 h 100774"/>
                <a:gd name="connsiteX579" fmla="*/ 72580 w 146018"/>
                <a:gd name="connsiteY579" fmla="*/ 81344 h 100774"/>
                <a:gd name="connsiteX580" fmla="*/ 72200 w 146018"/>
                <a:gd name="connsiteY580" fmla="*/ 81344 h 100774"/>
                <a:gd name="connsiteX581" fmla="*/ 71914 w 146018"/>
                <a:gd name="connsiteY581" fmla="*/ 81725 h 100774"/>
                <a:gd name="connsiteX582" fmla="*/ 71247 w 146018"/>
                <a:gd name="connsiteY582" fmla="*/ 82010 h 100774"/>
                <a:gd name="connsiteX583" fmla="*/ 69913 w 146018"/>
                <a:gd name="connsiteY583" fmla="*/ 82010 h 100774"/>
                <a:gd name="connsiteX584" fmla="*/ 69913 w 146018"/>
                <a:gd name="connsiteY584" fmla="*/ 82391 h 100774"/>
                <a:gd name="connsiteX585" fmla="*/ 69247 w 146018"/>
                <a:gd name="connsiteY585" fmla="*/ 82677 h 100774"/>
                <a:gd name="connsiteX586" fmla="*/ 69628 w 146018"/>
                <a:gd name="connsiteY586" fmla="*/ 83058 h 100774"/>
                <a:gd name="connsiteX587" fmla="*/ 69913 w 146018"/>
                <a:gd name="connsiteY587" fmla="*/ 83058 h 100774"/>
                <a:gd name="connsiteX588" fmla="*/ 70295 w 146018"/>
                <a:gd name="connsiteY588" fmla="*/ 83344 h 100774"/>
                <a:gd name="connsiteX589" fmla="*/ 70580 w 146018"/>
                <a:gd name="connsiteY589" fmla="*/ 83344 h 100774"/>
                <a:gd name="connsiteX590" fmla="*/ 70580 w 146018"/>
                <a:gd name="connsiteY590" fmla="*/ 84296 h 100774"/>
                <a:gd name="connsiteX591" fmla="*/ 70295 w 146018"/>
                <a:gd name="connsiteY591" fmla="*/ 84963 h 100774"/>
                <a:gd name="connsiteX592" fmla="*/ 70295 w 146018"/>
                <a:gd name="connsiteY592" fmla="*/ 85630 h 100774"/>
                <a:gd name="connsiteX593" fmla="*/ 70580 w 146018"/>
                <a:gd name="connsiteY593" fmla="*/ 86011 h 100774"/>
                <a:gd name="connsiteX594" fmla="*/ 70866 w 146018"/>
                <a:gd name="connsiteY594" fmla="*/ 86582 h 100774"/>
                <a:gd name="connsiteX595" fmla="*/ 71533 w 146018"/>
                <a:gd name="connsiteY595" fmla="*/ 87249 h 100774"/>
                <a:gd name="connsiteX596" fmla="*/ 71533 w 146018"/>
                <a:gd name="connsiteY596" fmla="*/ 87916 h 100774"/>
                <a:gd name="connsiteX597" fmla="*/ 71914 w 146018"/>
                <a:gd name="connsiteY597" fmla="*/ 88297 h 100774"/>
                <a:gd name="connsiteX598" fmla="*/ 71914 w 146018"/>
                <a:gd name="connsiteY598" fmla="*/ 88583 h 100774"/>
                <a:gd name="connsiteX599" fmla="*/ 71533 w 146018"/>
                <a:gd name="connsiteY599" fmla="*/ 88583 h 100774"/>
                <a:gd name="connsiteX600" fmla="*/ 69628 w 146018"/>
                <a:gd name="connsiteY600" fmla="*/ 90583 h 100774"/>
                <a:gd name="connsiteX601" fmla="*/ 69628 w 146018"/>
                <a:gd name="connsiteY601" fmla="*/ 90869 h 100774"/>
                <a:gd name="connsiteX602" fmla="*/ 67913 w 146018"/>
                <a:gd name="connsiteY602" fmla="*/ 90202 h 100774"/>
                <a:gd name="connsiteX603" fmla="*/ 66294 w 146018"/>
                <a:gd name="connsiteY603" fmla="*/ 90202 h 100774"/>
                <a:gd name="connsiteX604" fmla="*/ 66008 w 146018"/>
                <a:gd name="connsiteY604" fmla="*/ 89916 h 100774"/>
                <a:gd name="connsiteX605" fmla="*/ 66008 w 146018"/>
                <a:gd name="connsiteY605" fmla="*/ 89535 h 100774"/>
                <a:gd name="connsiteX606" fmla="*/ 66294 w 146018"/>
                <a:gd name="connsiteY606" fmla="*/ 89249 h 100774"/>
                <a:gd name="connsiteX607" fmla="*/ 66008 w 146018"/>
                <a:gd name="connsiteY607" fmla="*/ 89249 h 100774"/>
                <a:gd name="connsiteX608" fmla="*/ 64389 w 146018"/>
                <a:gd name="connsiteY608" fmla="*/ 89535 h 100774"/>
                <a:gd name="connsiteX609" fmla="*/ 61722 w 146018"/>
                <a:gd name="connsiteY609" fmla="*/ 91916 h 100774"/>
                <a:gd name="connsiteX610" fmla="*/ 59055 w 146018"/>
                <a:gd name="connsiteY610" fmla="*/ 92202 h 100774"/>
                <a:gd name="connsiteX611" fmla="*/ 57150 w 146018"/>
                <a:gd name="connsiteY611" fmla="*/ 95821 h 100774"/>
                <a:gd name="connsiteX612" fmla="*/ 56483 w 146018"/>
                <a:gd name="connsiteY612" fmla="*/ 96488 h 100774"/>
                <a:gd name="connsiteX613" fmla="*/ 56102 w 146018"/>
                <a:gd name="connsiteY613" fmla="*/ 98108 h 100774"/>
                <a:gd name="connsiteX614" fmla="*/ 54483 w 146018"/>
                <a:gd name="connsiteY614" fmla="*/ 99060 h 100774"/>
                <a:gd name="connsiteX615" fmla="*/ 54864 w 146018"/>
                <a:gd name="connsiteY615" fmla="*/ 100394 h 100774"/>
                <a:gd name="connsiteX616" fmla="*/ 52864 w 146018"/>
                <a:gd name="connsiteY616" fmla="*/ 100775 h 100774"/>
                <a:gd name="connsiteX617" fmla="*/ 50863 w 146018"/>
                <a:gd name="connsiteY617" fmla="*/ 99727 h 100774"/>
                <a:gd name="connsiteX618" fmla="*/ 50863 w 146018"/>
                <a:gd name="connsiteY618" fmla="*/ 97155 h 100774"/>
                <a:gd name="connsiteX619" fmla="*/ 50197 w 146018"/>
                <a:gd name="connsiteY619" fmla="*/ 97155 h 100774"/>
                <a:gd name="connsiteX620" fmla="*/ 50197 w 146018"/>
                <a:gd name="connsiteY620" fmla="*/ 96774 h 100774"/>
                <a:gd name="connsiteX621" fmla="*/ 49911 w 146018"/>
                <a:gd name="connsiteY621" fmla="*/ 95821 h 100774"/>
                <a:gd name="connsiteX622" fmla="*/ 49530 w 146018"/>
                <a:gd name="connsiteY622" fmla="*/ 93536 h 100774"/>
                <a:gd name="connsiteX623" fmla="*/ 50197 w 146018"/>
                <a:gd name="connsiteY623" fmla="*/ 92202 h 100774"/>
                <a:gd name="connsiteX624" fmla="*/ 50197 w 146018"/>
                <a:gd name="connsiteY624" fmla="*/ 91916 h 100774"/>
                <a:gd name="connsiteX625" fmla="*/ 49911 w 146018"/>
                <a:gd name="connsiteY625" fmla="*/ 91535 h 100774"/>
                <a:gd name="connsiteX626" fmla="*/ 49911 w 146018"/>
                <a:gd name="connsiteY626" fmla="*/ 90583 h 100774"/>
                <a:gd name="connsiteX627" fmla="*/ 50197 w 146018"/>
                <a:gd name="connsiteY627" fmla="*/ 89916 h 100774"/>
                <a:gd name="connsiteX628" fmla="*/ 50863 w 146018"/>
                <a:gd name="connsiteY628" fmla="*/ 89916 h 100774"/>
                <a:gd name="connsiteX629" fmla="*/ 51530 w 146018"/>
                <a:gd name="connsiteY629" fmla="*/ 89249 h 100774"/>
                <a:gd name="connsiteX630" fmla="*/ 51530 w 146018"/>
                <a:gd name="connsiteY630" fmla="*/ 88583 h 100774"/>
                <a:gd name="connsiteX631" fmla="*/ 51911 w 146018"/>
                <a:gd name="connsiteY631" fmla="*/ 88583 h 100774"/>
                <a:gd name="connsiteX632" fmla="*/ 51530 w 146018"/>
                <a:gd name="connsiteY632" fmla="*/ 88583 h 100774"/>
                <a:gd name="connsiteX633" fmla="*/ 48958 w 146018"/>
                <a:gd name="connsiteY633" fmla="*/ 88297 h 100774"/>
                <a:gd name="connsiteX634" fmla="*/ 47244 w 146018"/>
                <a:gd name="connsiteY634" fmla="*/ 86582 h 100774"/>
                <a:gd name="connsiteX635" fmla="*/ 46292 w 146018"/>
                <a:gd name="connsiteY635" fmla="*/ 86963 h 100774"/>
                <a:gd name="connsiteX636" fmla="*/ 46006 w 146018"/>
                <a:gd name="connsiteY636" fmla="*/ 87249 h 100774"/>
                <a:gd name="connsiteX637" fmla="*/ 44958 w 146018"/>
                <a:gd name="connsiteY637" fmla="*/ 87249 h 100774"/>
                <a:gd name="connsiteX638" fmla="*/ 43625 w 146018"/>
                <a:gd name="connsiteY638" fmla="*/ 87916 h 100774"/>
                <a:gd name="connsiteX639" fmla="*/ 42386 w 146018"/>
                <a:gd name="connsiteY639" fmla="*/ 87916 h 100774"/>
                <a:gd name="connsiteX640" fmla="*/ 41338 w 146018"/>
                <a:gd name="connsiteY640" fmla="*/ 86011 h 100774"/>
                <a:gd name="connsiteX641" fmla="*/ 41053 w 146018"/>
                <a:gd name="connsiteY641" fmla="*/ 85630 h 100774"/>
                <a:gd name="connsiteX642" fmla="*/ 40100 w 146018"/>
                <a:gd name="connsiteY642" fmla="*/ 84296 h 100774"/>
                <a:gd name="connsiteX643" fmla="*/ 40100 w 146018"/>
                <a:gd name="connsiteY643" fmla="*/ 84011 h 100774"/>
                <a:gd name="connsiteX644" fmla="*/ 39719 w 146018"/>
                <a:gd name="connsiteY644" fmla="*/ 83630 h 100774"/>
                <a:gd name="connsiteX645" fmla="*/ 39433 w 146018"/>
                <a:gd name="connsiteY645" fmla="*/ 82677 h 100774"/>
                <a:gd name="connsiteX646" fmla="*/ 41720 w 146018"/>
                <a:gd name="connsiteY646" fmla="*/ 81725 h 100774"/>
                <a:gd name="connsiteX647" fmla="*/ 40672 w 146018"/>
                <a:gd name="connsiteY647" fmla="*/ 80677 h 100774"/>
                <a:gd name="connsiteX648" fmla="*/ 40672 w 146018"/>
                <a:gd name="connsiteY648" fmla="*/ 80105 h 100774"/>
                <a:gd name="connsiteX649" fmla="*/ 38386 w 146018"/>
                <a:gd name="connsiteY649" fmla="*/ 78105 h 100774"/>
                <a:gd name="connsiteX650" fmla="*/ 37719 w 146018"/>
                <a:gd name="connsiteY650" fmla="*/ 76771 h 100774"/>
                <a:gd name="connsiteX651" fmla="*/ 37433 w 146018"/>
                <a:gd name="connsiteY651" fmla="*/ 75819 h 100774"/>
                <a:gd name="connsiteX652" fmla="*/ 37147 w 146018"/>
                <a:gd name="connsiteY652" fmla="*/ 75819 h 100774"/>
                <a:gd name="connsiteX653" fmla="*/ 36481 w 146018"/>
                <a:gd name="connsiteY653" fmla="*/ 74771 h 100774"/>
                <a:gd name="connsiteX654" fmla="*/ 35814 w 146018"/>
                <a:gd name="connsiteY654" fmla="*/ 74771 h 100774"/>
                <a:gd name="connsiteX655" fmla="*/ 34480 w 146018"/>
                <a:gd name="connsiteY655" fmla="*/ 74200 h 100774"/>
                <a:gd name="connsiteX656" fmla="*/ 33814 w 146018"/>
                <a:gd name="connsiteY656" fmla="*/ 74200 h 100774"/>
                <a:gd name="connsiteX657" fmla="*/ 33528 w 146018"/>
                <a:gd name="connsiteY657" fmla="*/ 73819 h 100774"/>
                <a:gd name="connsiteX658" fmla="*/ 32861 w 146018"/>
                <a:gd name="connsiteY658" fmla="*/ 74200 h 100774"/>
                <a:gd name="connsiteX659" fmla="*/ 32480 w 146018"/>
                <a:gd name="connsiteY659" fmla="*/ 74200 h 100774"/>
                <a:gd name="connsiteX660" fmla="*/ 32195 w 146018"/>
                <a:gd name="connsiteY660" fmla="*/ 73819 h 100774"/>
                <a:gd name="connsiteX661" fmla="*/ 31242 w 146018"/>
                <a:gd name="connsiteY661" fmla="*/ 73819 h 100774"/>
                <a:gd name="connsiteX662" fmla="*/ 30575 w 146018"/>
                <a:gd name="connsiteY662" fmla="*/ 73533 h 100774"/>
                <a:gd name="connsiteX663" fmla="*/ 30194 w 146018"/>
                <a:gd name="connsiteY663" fmla="*/ 73152 h 100774"/>
                <a:gd name="connsiteX664" fmla="*/ 29908 w 146018"/>
                <a:gd name="connsiteY664" fmla="*/ 72200 h 100774"/>
                <a:gd name="connsiteX665" fmla="*/ 28861 w 146018"/>
                <a:gd name="connsiteY665" fmla="*/ 71533 h 100774"/>
                <a:gd name="connsiteX666" fmla="*/ 28575 w 146018"/>
                <a:gd name="connsiteY666" fmla="*/ 70580 h 100774"/>
                <a:gd name="connsiteX667" fmla="*/ 27622 w 146018"/>
                <a:gd name="connsiteY667" fmla="*/ 70580 h 100774"/>
                <a:gd name="connsiteX668" fmla="*/ 27242 w 146018"/>
                <a:gd name="connsiteY668" fmla="*/ 70866 h 100774"/>
                <a:gd name="connsiteX669" fmla="*/ 27622 w 146018"/>
                <a:gd name="connsiteY669" fmla="*/ 71533 h 100774"/>
                <a:gd name="connsiteX670" fmla="*/ 27622 w 146018"/>
                <a:gd name="connsiteY670" fmla="*/ 72200 h 100774"/>
                <a:gd name="connsiteX671" fmla="*/ 28861 w 146018"/>
                <a:gd name="connsiteY671" fmla="*/ 74200 h 100774"/>
                <a:gd name="connsiteX672" fmla="*/ 28575 w 146018"/>
                <a:gd name="connsiteY672" fmla="*/ 74771 h 100774"/>
                <a:gd name="connsiteX673" fmla="*/ 28575 w 146018"/>
                <a:gd name="connsiteY673" fmla="*/ 75152 h 100774"/>
                <a:gd name="connsiteX674" fmla="*/ 27622 w 146018"/>
                <a:gd name="connsiteY674" fmla="*/ 75819 h 100774"/>
                <a:gd name="connsiteX675" fmla="*/ 28289 w 146018"/>
                <a:gd name="connsiteY675" fmla="*/ 75152 h 100774"/>
                <a:gd name="connsiteX676" fmla="*/ 28575 w 146018"/>
                <a:gd name="connsiteY676" fmla="*/ 74200 h 100774"/>
                <a:gd name="connsiteX677" fmla="*/ 27622 w 146018"/>
                <a:gd name="connsiteY677" fmla="*/ 73533 h 100774"/>
                <a:gd name="connsiteX678" fmla="*/ 27242 w 146018"/>
                <a:gd name="connsiteY678" fmla="*/ 73533 h 100774"/>
                <a:gd name="connsiteX679" fmla="*/ 27242 w 146018"/>
                <a:gd name="connsiteY679" fmla="*/ 72485 h 100774"/>
                <a:gd name="connsiteX680" fmla="*/ 26956 w 146018"/>
                <a:gd name="connsiteY680" fmla="*/ 71819 h 100774"/>
                <a:gd name="connsiteX681" fmla="*/ 25908 w 146018"/>
                <a:gd name="connsiteY681" fmla="*/ 71819 h 100774"/>
                <a:gd name="connsiteX682" fmla="*/ 25337 w 146018"/>
                <a:gd name="connsiteY682" fmla="*/ 72485 h 100774"/>
                <a:gd name="connsiteX683" fmla="*/ 24670 w 146018"/>
                <a:gd name="connsiteY683" fmla="*/ 72200 h 100774"/>
                <a:gd name="connsiteX684" fmla="*/ 23622 w 146018"/>
                <a:gd name="connsiteY684" fmla="*/ 72200 h 100774"/>
                <a:gd name="connsiteX685" fmla="*/ 22384 w 146018"/>
                <a:gd name="connsiteY685" fmla="*/ 73152 h 100774"/>
                <a:gd name="connsiteX686" fmla="*/ 21717 w 146018"/>
                <a:gd name="connsiteY686" fmla="*/ 73533 h 100774"/>
                <a:gd name="connsiteX687" fmla="*/ 20383 w 146018"/>
                <a:gd name="connsiteY687" fmla="*/ 73819 h 100774"/>
                <a:gd name="connsiteX688" fmla="*/ 19717 w 146018"/>
                <a:gd name="connsiteY688" fmla="*/ 74486 h 100774"/>
                <a:gd name="connsiteX689" fmla="*/ 19717 w 146018"/>
                <a:gd name="connsiteY689" fmla="*/ 73819 h 100774"/>
                <a:gd name="connsiteX690" fmla="*/ 19431 w 146018"/>
                <a:gd name="connsiteY690" fmla="*/ 74200 h 100774"/>
                <a:gd name="connsiteX691" fmla="*/ 18383 w 146018"/>
                <a:gd name="connsiteY691" fmla="*/ 74200 h 100774"/>
                <a:gd name="connsiteX692" fmla="*/ 18097 w 146018"/>
                <a:gd name="connsiteY692" fmla="*/ 73819 h 100774"/>
                <a:gd name="connsiteX693" fmla="*/ 18097 w 146018"/>
                <a:gd name="connsiteY693" fmla="*/ 73152 h 100774"/>
                <a:gd name="connsiteX694" fmla="*/ 16764 w 146018"/>
                <a:gd name="connsiteY694" fmla="*/ 72866 h 100774"/>
                <a:gd name="connsiteX695" fmla="*/ 16478 w 146018"/>
                <a:gd name="connsiteY695" fmla="*/ 72200 h 100774"/>
                <a:gd name="connsiteX696" fmla="*/ 17050 w 146018"/>
                <a:gd name="connsiteY696" fmla="*/ 71247 h 100774"/>
                <a:gd name="connsiteX697" fmla="*/ 17050 w 146018"/>
                <a:gd name="connsiteY697" fmla="*/ 70866 h 100774"/>
                <a:gd name="connsiteX698" fmla="*/ 16764 w 146018"/>
                <a:gd name="connsiteY698" fmla="*/ 70580 h 100774"/>
                <a:gd name="connsiteX699" fmla="*/ 16764 w 146018"/>
                <a:gd name="connsiteY699" fmla="*/ 70199 h 100774"/>
                <a:gd name="connsiteX700" fmla="*/ 16097 w 146018"/>
                <a:gd name="connsiteY700" fmla="*/ 69533 h 100774"/>
                <a:gd name="connsiteX701" fmla="*/ 15812 w 146018"/>
                <a:gd name="connsiteY701" fmla="*/ 69533 h 100774"/>
                <a:gd name="connsiteX702" fmla="*/ 16478 w 146018"/>
                <a:gd name="connsiteY702" fmla="*/ 66580 h 100774"/>
                <a:gd name="connsiteX703" fmla="*/ 16478 w 146018"/>
                <a:gd name="connsiteY703" fmla="*/ 65627 h 100774"/>
                <a:gd name="connsiteX704" fmla="*/ 15145 w 146018"/>
                <a:gd name="connsiteY704" fmla="*/ 64960 h 100774"/>
                <a:gd name="connsiteX705" fmla="*/ 15145 w 146018"/>
                <a:gd name="connsiteY705" fmla="*/ 64294 h 100774"/>
                <a:gd name="connsiteX706" fmla="*/ 15430 w 146018"/>
                <a:gd name="connsiteY706" fmla="*/ 63627 h 100774"/>
                <a:gd name="connsiteX707" fmla="*/ 15145 w 146018"/>
                <a:gd name="connsiteY707" fmla="*/ 62960 h 100774"/>
                <a:gd name="connsiteX708" fmla="*/ 14764 w 146018"/>
                <a:gd name="connsiteY708" fmla="*/ 62675 h 100774"/>
                <a:gd name="connsiteX709" fmla="*/ 14764 w 146018"/>
                <a:gd name="connsiteY709" fmla="*/ 61722 h 100774"/>
                <a:gd name="connsiteX710" fmla="*/ 14478 w 146018"/>
                <a:gd name="connsiteY710" fmla="*/ 60674 h 100774"/>
                <a:gd name="connsiteX711" fmla="*/ 14097 w 146018"/>
                <a:gd name="connsiteY711" fmla="*/ 59055 h 100774"/>
                <a:gd name="connsiteX712" fmla="*/ 13145 w 146018"/>
                <a:gd name="connsiteY712" fmla="*/ 59436 h 100774"/>
                <a:gd name="connsiteX713" fmla="*/ 12859 w 146018"/>
                <a:gd name="connsiteY713" fmla="*/ 59055 h 100774"/>
                <a:gd name="connsiteX714" fmla="*/ 10858 w 146018"/>
                <a:gd name="connsiteY714" fmla="*/ 59722 h 100774"/>
                <a:gd name="connsiteX715" fmla="*/ 9906 w 146018"/>
                <a:gd name="connsiteY715" fmla="*/ 59055 h 100774"/>
                <a:gd name="connsiteX716" fmla="*/ 10573 w 146018"/>
                <a:gd name="connsiteY716" fmla="*/ 58769 h 100774"/>
                <a:gd name="connsiteX717" fmla="*/ 11144 w 146018"/>
                <a:gd name="connsiteY717" fmla="*/ 58103 h 100774"/>
                <a:gd name="connsiteX718" fmla="*/ 11144 w 146018"/>
                <a:gd name="connsiteY718" fmla="*/ 55816 h 100774"/>
                <a:gd name="connsiteX719" fmla="*/ 7906 w 146018"/>
                <a:gd name="connsiteY719" fmla="*/ 52864 h 100774"/>
                <a:gd name="connsiteX720" fmla="*/ 6572 w 146018"/>
                <a:gd name="connsiteY720" fmla="*/ 51816 h 100774"/>
                <a:gd name="connsiteX721" fmla="*/ 5905 w 146018"/>
                <a:gd name="connsiteY721" fmla="*/ 51816 h 100774"/>
                <a:gd name="connsiteX722" fmla="*/ 6287 w 146018"/>
                <a:gd name="connsiteY722" fmla="*/ 52197 h 100774"/>
                <a:gd name="connsiteX723" fmla="*/ 3620 w 146018"/>
                <a:gd name="connsiteY723" fmla="*/ 52864 h 100774"/>
                <a:gd name="connsiteX724" fmla="*/ 2953 w 146018"/>
                <a:gd name="connsiteY724" fmla="*/ 53531 h 100774"/>
                <a:gd name="connsiteX725" fmla="*/ 4286 w 146018"/>
                <a:gd name="connsiteY725" fmla="*/ 55150 h 100774"/>
                <a:gd name="connsiteX726" fmla="*/ 1048 w 146018"/>
                <a:gd name="connsiteY726" fmla="*/ 54483 h 100774"/>
                <a:gd name="connsiteX727" fmla="*/ 667 w 146018"/>
                <a:gd name="connsiteY727" fmla="*/ 53816 h 100774"/>
                <a:gd name="connsiteX728" fmla="*/ 0 w 146018"/>
                <a:gd name="connsiteY728" fmla="*/ 53816 h 10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</a:cxnLst>
              <a:rect l="l" t="t" r="r" b="b"/>
              <a:pathLst>
                <a:path w="146018" h="100774">
                  <a:moveTo>
                    <a:pt x="0" y="53816"/>
                  </a:moveTo>
                  <a:lnTo>
                    <a:pt x="0" y="53150"/>
                  </a:lnTo>
                  <a:lnTo>
                    <a:pt x="381" y="52483"/>
                  </a:lnTo>
                  <a:lnTo>
                    <a:pt x="0" y="51530"/>
                  </a:lnTo>
                  <a:lnTo>
                    <a:pt x="381" y="51149"/>
                  </a:lnTo>
                  <a:lnTo>
                    <a:pt x="667" y="49244"/>
                  </a:lnTo>
                  <a:lnTo>
                    <a:pt x="1048" y="48578"/>
                  </a:lnTo>
                  <a:lnTo>
                    <a:pt x="1333" y="48578"/>
                  </a:lnTo>
                  <a:lnTo>
                    <a:pt x="2953" y="47530"/>
                  </a:lnTo>
                  <a:lnTo>
                    <a:pt x="3334" y="47530"/>
                  </a:lnTo>
                  <a:lnTo>
                    <a:pt x="3620" y="46958"/>
                  </a:lnTo>
                  <a:lnTo>
                    <a:pt x="4286" y="44006"/>
                  </a:lnTo>
                  <a:lnTo>
                    <a:pt x="3334" y="42958"/>
                  </a:lnTo>
                  <a:lnTo>
                    <a:pt x="2000" y="42005"/>
                  </a:lnTo>
                  <a:lnTo>
                    <a:pt x="2000" y="41624"/>
                  </a:lnTo>
                  <a:lnTo>
                    <a:pt x="2667" y="40005"/>
                  </a:lnTo>
                  <a:lnTo>
                    <a:pt x="1715" y="39338"/>
                  </a:lnTo>
                  <a:lnTo>
                    <a:pt x="1715" y="38386"/>
                  </a:lnTo>
                  <a:lnTo>
                    <a:pt x="2667" y="38386"/>
                  </a:lnTo>
                  <a:lnTo>
                    <a:pt x="3334" y="37719"/>
                  </a:lnTo>
                  <a:lnTo>
                    <a:pt x="3620" y="37719"/>
                  </a:lnTo>
                  <a:lnTo>
                    <a:pt x="4000" y="37433"/>
                  </a:lnTo>
                  <a:lnTo>
                    <a:pt x="4667" y="36385"/>
                  </a:lnTo>
                  <a:lnTo>
                    <a:pt x="4286" y="36100"/>
                  </a:lnTo>
                  <a:lnTo>
                    <a:pt x="4667" y="35719"/>
                  </a:lnTo>
                  <a:lnTo>
                    <a:pt x="4953" y="34766"/>
                  </a:lnTo>
                  <a:lnTo>
                    <a:pt x="5620" y="33433"/>
                  </a:lnTo>
                  <a:lnTo>
                    <a:pt x="7620" y="35433"/>
                  </a:lnTo>
                  <a:lnTo>
                    <a:pt x="8192" y="34481"/>
                  </a:lnTo>
                  <a:lnTo>
                    <a:pt x="8572" y="31528"/>
                  </a:lnTo>
                  <a:lnTo>
                    <a:pt x="8858" y="30861"/>
                  </a:lnTo>
                  <a:lnTo>
                    <a:pt x="11525" y="31814"/>
                  </a:lnTo>
                  <a:lnTo>
                    <a:pt x="12192" y="32766"/>
                  </a:lnTo>
                  <a:lnTo>
                    <a:pt x="12192" y="31814"/>
                  </a:lnTo>
                  <a:lnTo>
                    <a:pt x="15430" y="32195"/>
                  </a:lnTo>
                  <a:lnTo>
                    <a:pt x="15430" y="30194"/>
                  </a:lnTo>
                  <a:lnTo>
                    <a:pt x="15145" y="30194"/>
                  </a:lnTo>
                  <a:lnTo>
                    <a:pt x="15430" y="28194"/>
                  </a:lnTo>
                  <a:lnTo>
                    <a:pt x="16478" y="26575"/>
                  </a:lnTo>
                  <a:lnTo>
                    <a:pt x="16764" y="26289"/>
                  </a:lnTo>
                  <a:lnTo>
                    <a:pt x="16764" y="25908"/>
                  </a:lnTo>
                  <a:lnTo>
                    <a:pt x="15812" y="25622"/>
                  </a:lnTo>
                  <a:lnTo>
                    <a:pt x="16097" y="24575"/>
                  </a:lnTo>
                  <a:lnTo>
                    <a:pt x="16097" y="22955"/>
                  </a:lnTo>
                  <a:lnTo>
                    <a:pt x="20003" y="23908"/>
                  </a:lnTo>
                  <a:lnTo>
                    <a:pt x="21336" y="24955"/>
                  </a:lnTo>
                  <a:lnTo>
                    <a:pt x="22384" y="23908"/>
                  </a:lnTo>
                  <a:lnTo>
                    <a:pt x="24003" y="23336"/>
                  </a:lnTo>
                  <a:lnTo>
                    <a:pt x="23336" y="21336"/>
                  </a:lnTo>
                  <a:lnTo>
                    <a:pt x="23336" y="20003"/>
                  </a:lnTo>
                  <a:lnTo>
                    <a:pt x="22384" y="19717"/>
                  </a:lnTo>
                  <a:lnTo>
                    <a:pt x="22003" y="19050"/>
                  </a:lnTo>
                  <a:lnTo>
                    <a:pt x="22384" y="19050"/>
                  </a:lnTo>
                  <a:lnTo>
                    <a:pt x="22670" y="19336"/>
                  </a:lnTo>
                  <a:lnTo>
                    <a:pt x="24003" y="19336"/>
                  </a:lnTo>
                  <a:lnTo>
                    <a:pt x="24289" y="19717"/>
                  </a:lnTo>
                  <a:lnTo>
                    <a:pt x="25622" y="19717"/>
                  </a:lnTo>
                  <a:lnTo>
                    <a:pt x="25908" y="20003"/>
                  </a:lnTo>
                  <a:lnTo>
                    <a:pt x="31242" y="20003"/>
                  </a:lnTo>
                  <a:lnTo>
                    <a:pt x="34195" y="19717"/>
                  </a:lnTo>
                  <a:lnTo>
                    <a:pt x="35433" y="19717"/>
                  </a:lnTo>
                  <a:lnTo>
                    <a:pt x="37719" y="19336"/>
                  </a:lnTo>
                  <a:lnTo>
                    <a:pt x="39719" y="19050"/>
                  </a:lnTo>
                  <a:lnTo>
                    <a:pt x="40100" y="18669"/>
                  </a:lnTo>
                  <a:lnTo>
                    <a:pt x="41338" y="18669"/>
                  </a:lnTo>
                  <a:lnTo>
                    <a:pt x="46958" y="17050"/>
                  </a:lnTo>
                  <a:lnTo>
                    <a:pt x="47244" y="16764"/>
                  </a:lnTo>
                  <a:lnTo>
                    <a:pt x="53150" y="14478"/>
                  </a:lnTo>
                  <a:lnTo>
                    <a:pt x="54864" y="13811"/>
                  </a:lnTo>
                  <a:lnTo>
                    <a:pt x="56102" y="13145"/>
                  </a:lnTo>
                  <a:lnTo>
                    <a:pt x="56483" y="13145"/>
                  </a:lnTo>
                  <a:lnTo>
                    <a:pt x="57150" y="12764"/>
                  </a:lnTo>
                  <a:lnTo>
                    <a:pt x="57436" y="12478"/>
                  </a:lnTo>
                  <a:lnTo>
                    <a:pt x="57150" y="12478"/>
                  </a:lnTo>
                  <a:lnTo>
                    <a:pt x="58103" y="12478"/>
                  </a:lnTo>
                  <a:lnTo>
                    <a:pt x="58103" y="12097"/>
                  </a:lnTo>
                  <a:lnTo>
                    <a:pt x="58388" y="12097"/>
                  </a:lnTo>
                  <a:lnTo>
                    <a:pt x="59055" y="11811"/>
                  </a:lnTo>
                  <a:lnTo>
                    <a:pt x="59055" y="11525"/>
                  </a:lnTo>
                  <a:lnTo>
                    <a:pt x="59436" y="11525"/>
                  </a:lnTo>
                  <a:lnTo>
                    <a:pt x="59436" y="11811"/>
                  </a:lnTo>
                  <a:lnTo>
                    <a:pt x="60103" y="11811"/>
                  </a:lnTo>
                  <a:lnTo>
                    <a:pt x="60103" y="11144"/>
                  </a:lnTo>
                  <a:lnTo>
                    <a:pt x="60770" y="11144"/>
                  </a:lnTo>
                  <a:lnTo>
                    <a:pt x="60770" y="10858"/>
                  </a:lnTo>
                  <a:lnTo>
                    <a:pt x="61055" y="10858"/>
                  </a:lnTo>
                  <a:lnTo>
                    <a:pt x="62008" y="10192"/>
                  </a:lnTo>
                  <a:lnTo>
                    <a:pt x="62389" y="10192"/>
                  </a:lnTo>
                  <a:lnTo>
                    <a:pt x="63055" y="9811"/>
                  </a:lnTo>
                  <a:lnTo>
                    <a:pt x="64675" y="8858"/>
                  </a:lnTo>
                  <a:lnTo>
                    <a:pt x="65342" y="8858"/>
                  </a:lnTo>
                  <a:lnTo>
                    <a:pt x="65342" y="8572"/>
                  </a:lnTo>
                  <a:lnTo>
                    <a:pt x="66294" y="8572"/>
                  </a:lnTo>
                  <a:lnTo>
                    <a:pt x="66675" y="8191"/>
                  </a:lnTo>
                  <a:lnTo>
                    <a:pt x="66675" y="7906"/>
                  </a:lnTo>
                  <a:lnTo>
                    <a:pt x="66675" y="8191"/>
                  </a:lnTo>
                  <a:lnTo>
                    <a:pt x="67246" y="7906"/>
                  </a:lnTo>
                  <a:lnTo>
                    <a:pt x="67246" y="7525"/>
                  </a:lnTo>
                  <a:lnTo>
                    <a:pt x="67246" y="7906"/>
                  </a:lnTo>
                  <a:lnTo>
                    <a:pt x="67628" y="7906"/>
                  </a:lnTo>
                  <a:lnTo>
                    <a:pt x="68294" y="7525"/>
                  </a:lnTo>
                  <a:lnTo>
                    <a:pt x="68294" y="7239"/>
                  </a:lnTo>
                  <a:lnTo>
                    <a:pt x="68580" y="7239"/>
                  </a:lnTo>
                  <a:lnTo>
                    <a:pt x="68961" y="6858"/>
                  </a:lnTo>
                  <a:lnTo>
                    <a:pt x="69628" y="6858"/>
                  </a:lnTo>
                  <a:lnTo>
                    <a:pt x="69913" y="6572"/>
                  </a:lnTo>
                  <a:lnTo>
                    <a:pt x="70580" y="6191"/>
                  </a:lnTo>
                  <a:lnTo>
                    <a:pt x="71533" y="5905"/>
                  </a:lnTo>
                  <a:lnTo>
                    <a:pt x="71533" y="5620"/>
                  </a:lnTo>
                  <a:lnTo>
                    <a:pt x="73819" y="4572"/>
                  </a:lnTo>
                  <a:lnTo>
                    <a:pt x="73819" y="4286"/>
                  </a:lnTo>
                  <a:lnTo>
                    <a:pt x="75533" y="3619"/>
                  </a:lnTo>
                  <a:lnTo>
                    <a:pt x="75819" y="3238"/>
                  </a:lnTo>
                  <a:lnTo>
                    <a:pt x="76200" y="3238"/>
                  </a:lnTo>
                  <a:lnTo>
                    <a:pt x="76200" y="2667"/>
                  </a:lnTo>
                  <a:lnTo>
                    <a:pt x="76486" y="2286"/>
                  </a:lnTo>
                  <a:lnTo>
                    <a:pt x="76486" y="2667"/>
                  </a:lnTo>
                  <a:lnTo>
                    <a:pt x="76771" y="2667"/>
                  </a:lnTo>
                  <a:lnTo>
                    <a:pt x="76771" y="2286"/>
                  </a:lnTo>
                  <a:lnTo>
                    <a:pt x="76771" y="2667"/>
                  </a:lnTo>
                  <a:lnTo>
                    <a:pt x="77819" y="2667"/>
                  </a:lnTo>
                  <a:lnTo>
                    <a:pt x="77819" y="2000"/>
                  </a:lnTo>
                  <a:lnTo>
                    <a:pt x="78105" y="1619"/>
                  </a:lnTo>
                  <a:lnTo>
                    <a:pt x="78486" y="1619"/>
                  </a:lnTo>
                  <a:lnTo>
                    <a:pt x="78486" y="1333"/>
                  </a:lnTo>
                  <a:lnTo>
                    <a:pt x="79724" y="1333"/>
                  </a:lnTo>
                  <a:lnTo>
                    <a:pt x="80105" y="952"/>
                  </a:lnTo>
                  <a:lnTo>
                    <a:pt x="80105" y="667"/>
                  </a:lnTo>
                  <a:lnTo>
                    <a:pt x="79724" y="667"/>
                  </a:lnTo>
                  <a:lnTo>
                    <a:pt x="80105" y="667"/>
                  </a:lnTo>
                  <a:lnTo>
                    <a:pt x="80105" y="286"/>
                  </a:lnTo>
                  <a:lnTo>
                    <a:pt x="80391" y="286"/>
                  </a:lnTo>
                  <a:lnTo>
                    <a:pt x="80772" y="0"/>
                  </a:lnTo>
                  <a:lnTo>
                    <a:pt x="80772" y="286"/>
                  </a:lnTo>
                  <a:lnTo>
                    <a:pt x="81058" y="286"/>
                  </a:lnTo>
                  <a:lnTo>
                    <a:pt x="81058" y="667"/>
                  </a:lnTo>
                  <a:lnTo>
                    <a:pt x="81439" y="667"/>
                  </a:lnTo>
                  <a:lnTo>
                    <a:pt x="81724" y="286"/>
                  </a:lnTo>
                  <a:lnTo>
                    <a:pt x="82391" y="667"/>
                  </a:lnTo>
                  <a:lnTo>
                    <a:pt x="82677" y="667"/>
                  </a:lnTo>
                  <a:lnTo>
                    <a:pt x="82677" y="3238"/>
                  </a:lnTo>
                  <a:lnTo>
                    <a:pt x="83058" y="3619"/>
                  </a:lnTo>
                  <a:lnTo>
                    <a:pt x="84677" y="3619"/>
                  </a:lnTo>
                  <a:lnTo>
                    <a:pt x="84677" y="3905"/>
                  </a:lnTo>
                  <a:lnTo>
                    <a:pt x="85630" y="3905"/>
                  </a:lnTo>
                  <a:lnTo>
                    <a:pt x="85630" y="4286"/>
                  </a:lnTo>
                  <a:lnTo>
                    <a:pt x="86011" y="4286"/>
                  </a:lnTo>
                  <a:lnTo>
                    <a:pt x="86011" y="4572"/>
                  </a:lnTo>
                  <a:lnTo>
                    <a:pt x="86296" y="4953"/>
                  </a:lnTo>
                  <a:lnTo>
                    <a:pt x="86296" y="6191"/>
                  </a:lnTo>
                  <a:lnTo>
                    <a:pt x="86963" y="6572"/>
                  </a:lnTo>
                  <a:lnTo>
                    <a:pt x="87630" y="6572"/>
                  </a:lnTo>
                  <a:lnTo>
                    <a:pt x="88011" y="6858"/>
                  </a:lnTo>
                  <a:lnTo>
                    <a:pt x="88963" y="6858"/>
                  </a:lnTo>
                  <a:lnTo>
                    <a:pt x="91535" y="6572"/>
                  </a:lnTo>
                  <a:lnTo>
                    <a:pt x="91916" y="6572"/>
                  </a:lnTo>
                  <a:lnTo>
                    <a:pt x="91916" y="6191"/>
                  </a:lnTo>
                  <a:lnTo>
                    <a:pt x="92869" y="6191"/>
                  </a:lnTo>
                  <a:lnTo>
                    <a:pt x="93250" y="6572"/>
                  </a:lnTo>
                  <a:lnTo>
                    <a:pt x="94202" y="6572"/>
                  </a:lnTo>
                  <a:lnTo>
                    <a:pt x="94202" y="6191"/>
                  </a:lnTo>
                  <a:lnTo>
                    <a:pt x="94869" y="6191"/>
                  </a:lnTo>
                  <a:lnTo>
                    <a:pt x="94488" y="5905"/>
                  </a:lnTo>
                  <a:lnTo>
                    <a:pt x="94869" y="5905"/>
                  </a:lnTo>
                  <a:lnTo>
                    <a:pt x="94869" y="6191"/>
                  </a:lnTo>
                  <a:lnTo>
                    <a:pt x="95155" y="6191"/>
                  </a:lnTo>
                  <a:lnTo>
                    <a:pt x="95155" y="5905"/>
                  </a:lnTo>
                  <a:lnTo>
                    <a:pt x="95821" y="5905"/>
                  </a:lnTo>
                  <a:lnTo>
                    <a:pt x="95821" y="6191"/>
                  </a:lnTo>
                  <a:lnTo>
                    <a:pt x="96488" y="6191"/>
                  </a:lnTo>
                  <a:lnTo>
                    <a:pt x="96488" y="6572"/>
                  </a:lnTo>
                  <a:lnTo>
                    <a:pt x="97155" y="6572"/>
                  </a:lnTo>
                  <a:lnTo>
                    <a:pt x="96869" y="6191"/>
                  </a:lnTo>
                  <a:lnTo>
                    <a:pt x="98107" y="6191"/>
                  </a:lnTo>
                  <a:lnTo>
                    <a:pt x="98107" y="5905"/>
                  </a:lnTo>
                  <a:lnTo>
                    <a:pt x="98107" y="6191"/>
                  </a:lnTo>
                  <a:lnTo>
                    <a:pt x="98488" y="6191"/>
                  </a:lnTo>
                  <a:lnTo>
                    <a:pt x="98488" y="5905"/>
                  </a:lnTo>
                  <a:lnTo>
                    <a:pt x="99441" y="5905"/>
                  </a:lnTo>
                  <a:lnTo>
                    <a:pt x="99441" y="5620"/>
                  </a:lnTo>
                  <a:lnTo>
                    <a:pt x="99822" y="5620"/>
                  </a:lnTo>
                  <a:lnTo>
                    <a:pt x="99822" y="5239"/>
                  </a:lnTo>
                  <a:lnTo>
                    <a:pt x="99822" y="5620"/>
                  </a:lnTo>
                  <a:lnTo>
                    <a:pt x="100108" y="5620"/>
                  </a:lnTo>
                  <a:lnTo>
                    <a:pt x="100108" y="5905"/>
                  </a:lnTo>
                  <a:lnTo>
                    <a:pt x="100394" y="5905"/>
                  </a:lnTo>
                  <a:lnTo>
                    <a:pt x="100394" y="6191"/>
                  </a:lnTo>
                  <a:lnTo>
                    <a:pt x="100774" y="5905"/>
                  </a:lnTo>
                  <a:lnTo>
                    <a:pt x="100774" y="6191"/>
                  </a:lnTo>
                  <a:lnTo>
                    <a:pt x="101060" y="6191"/>
                  </a:lnTo>
                  <a:lnTo>
                    <a:pt x="101060" y="6572"/>
                  </a:lnTo>
                  <a:lnTo>
                    <a:pt x="101441" y="6572"/>
                  </a:lnTo>
                  <a:lnTo>
                    <a:pt x="101441" y="6191"/>
                  </a:lnTo>
                  <a:lnTo>
                    <a:pt x="102775" y="6191"/>
                  </a:lnTo>
                  <a:lnTo>
                    <a:pt x="102775" y="6572"/>
                  </a:lnTo>
                  <a:lnTo>
                    <a:pt x="103061" y="6858"/>
                  </a:lnTo>
                  <a:lnTo>
                    <a:pt x="104013" y="6858"/>
                  </a:lnTo>
                  <a:lnTo>
                    <a:pt x="104680" y="7239"/>
                  </a:lnTo>
                  <a:lnTo>
                    <a:pt x="104680" y="6858"/>
                  </a:lnTo>
                  <a:lnTo>
                    <a:pt x="106013" y="6858"/>
                  </a:lnTo>
                  <a:lnTo>
                    <a:pt x="106013" y="7239"/>
                  </a:lnTo>
                  <a:lnTo>
                    <a:pt x="106680" y="7525"/>
                  </a:lnTo>
                  <a:lnTo>
                    <a:pt x="106966" y="8191"/>
                  </a:lnTo>
                  <a:lnTo>
                    <a:pt x="107347" y="8191"/>
                  </a:lnTo>
                  <a:lnTo>
                    <a:pt x="107632" y="8572"/>
                  </a:lnTo>
                  <a:lnTo>
                    <a:pt x="107632" y="8858"/>
                  </a:lnTo>
                  <a:lnTo>
                    <a:pt x="108299" y="9144"/>
                  </a:lnTo>
                  <a:lnTo>
                    <a:pt x="108680" y="9144"/>
                  </a:lnTo>
                  <a:lnTo>
                    <a:pt x="108680" y="9525"/>
                  </a:lnTo>
                  <a:lnTo>
                    <a:pt x="108966" y="9525"/>
                  </a:lnTo>
                  <a:lnTo>
                    <a:pt x="108966" y="10192"/>
                  </a:lnTo>
                  <a:lnTo>
                    <a:pt x="109252" y="10477"/>
                  </a:lnTo>
                  <a:lnTo>
                    <a:pt x="109919" y="10477"/>
                  </a:lnTo>
                  <a:lnTo>
                    <a:pt x="110585" y="10192"/>
                  </a:lnTo>
                  <a:lnTo>
                    <a:pt x="110585" y="9525"/>
                  </a:lnTo>
                  <a:lnTo>
                    <a:pt x="110966" y="9811"/>
                  </a:lnTo>
                  <a:lnTo>
                    <a:pt x="111252" y="9811"/>
                  </a:lnTo>
                  <a:lnTo>
                    <a:pt x="111252" y="9525"/>
                  </a:lnTo>
                  <a:lnTo>
                    <a:pt x="111252" y="9811"/>
                  </a:lnTo>
                  <a:lnTo>
                    <a:pt x="111633" y="9811"/>
                  </a:lnTo>
                  <a:lnTo>
                    <a:pt x="111633" y="10192"/>
                  </a:lnTo>
                  <a:lnTo>
                    <a:pt x="111919" y="10192"/>
                  </a:lnTo>
                  <a:lnTo>
                    <a:pt x="111919" y="9811"/>
                  </a:lnTo>
                  <a:lnTo>
                    <a:pt x="112204" y="9811"/>
                  </a:lnTo>
                  <a:lnTo>
                    <a:pt x="111633" y="9811"/>
                  </a:lnTo>
                  <a:lnTo>
                    <a:pt x="111252" y="9525"/>
                  </a:lnTo>
                  <a:lnTo>
                    <a:pt x="111919" y="9525"/>
                  </a:lnTo>
                  <a:lnTo>
                    <a:pt x="111919" y="9811"/>
                  </a:lnTo>
                  <a:lnTo>
                    <a:pt x="112204" y="9525"/>
                  </a:lnTo>
                  <a:lnTo>
                    <a:pt x="112204" y="9811"/>
                  </a:lnTo>
                  <a:lnTo>
                    <a:pt x="112871" y="9811"/>
                  </a:lnTo>
                  <a:lnTo>
                    <a:pt x="112871" y="10192"/>
                  </a:lnTo>
                  <a:lnTo>
                    <a:pt x="112871" y="9811"/>
                  </a:lnTo>
                  <a:lnTo>
                    <a:pt x="112871" y="10192"/>
                  </a:lnTo>
                  <a:lnTo>
                    <a:pt x="113252" y="10192"/>
                  </a:lnTo>
                  <a:lnTo>
                    <a:pt x="113252" y="9525"/>
                  </a:lnTo>
                  <a:lnTo>
                    <a:pt x="113919" y="9811"/>
                  </a:lnTo>
                  <a:lnTo>
                    <a:pt x="113919" y="9525"/>
                  </a:lnTo>
                  <a:lnTo>
                    <a:pt x="114871" y="9811"/>
                  </a:lnTo>
                  <a:lnTo>
                    <a:pt x="115538" y="10192"/>
                  </a:lnTo>
                  <a:lnTo>
                    <a:pt x="115538" y="9525"/>
                  </a:lnTo>
                  <a:lnTo>
                    <a:pt x="116491" y="9525"/>
                  </a:lnTo>
                  <a:lnTo>
                    <a:pt x="116491" y="9144"/>
                  </a:lnTo>
                  <a:lnTo>
                    <a:pt x="116872" y="9144"/>
                  </a:lnTo>
                  <a:lnTo>
                    <a:pt x="116872" y="8858"/>
                  </a:lnTo>
                  <a:lnTo>
                    <a:pt x="117157" y="8858"/>
                  </a:lnTo>
                  <a:lnTo>
                    <a:pt x="117157" y="9144"/>
                  </a:lnTo>
                  <a:lnTo>
                    <a:pt x="117538" y="9144"/>
                  </a:lnTo>
                  <a:lnTo>
                    <a:pt x="117824" y="8858"/>
                  </a:lnTo>
                  <a:lnTo>
                    <a:pt x="117824" y="9144"/>
                  </a:lnTo>
                  <a:lnTo>
                    <a:pt x="117824" y="8858"/>
                  </a:lnTo>
                  <a:lnTo>
                    <a:pt x="118110" y="8858"/>
                  </a:lnTo>
                  <a:lnTo>
                    <a:pt x="118110" y="8572"/>
                  </a:lnTo>
                  <a:lnTo>
                    <a:pt x="118110" y="8858"/>
                  </a:lnTo>
                  <a:lnTo>
                    <a:pt x="118777" y="8858"/>
                  </a:lnTo>
                  <a:lnTo>
                    <a:pt x="118777" y="8191"/>
                  </a:lnTo>
                  <a:lnTo>
                    <a:pt x="119158" y="8191"/>
                  </a:lnTo>
                  <a:lnTo>
                    <a:pt x="119158" y="8572"/>
                  </a:lnTo>
                  <a:lnTo>
                    <a:pt x="119444" y="8572"/>
                  </a:lnTo>
                  <a:lnTo>
                    <a:pt x="119444" y="8858"/>
                  </a:lnTo>
                  <a:lnTo>
                    <a:pt x="120491" y="8858"/>
                  </a:lnTo>
                  <a:lnTo>
                    <a:pt x="120777" y="8572"/>
                  </a:lnTo>
                  <a:lnTo>
                    <a:pt x="120777" y="8191"/>
                  </a:lnTo>
                  <a:lnTo>
                    <a:pt x="121063" y="8572"/>
                  </a:lnTo>
                  <a:lnTo>
                    <a:pt x="121063" y="8191"/>
                  </a:lnTo>
                  <a:lnTo>
                    <a:pt x="121729" y="8191"/>
                  </a:lnTo>
                  <a:lnTo>
                    <a:pt x="121444" y="7906"/>
                  </a:lnTo>
                  <a:lnTo>
                    <a:pt x="121729" y="7906"/>
                  </a:lnTo>
                  <a:lnTo>
                    <a:pt x="121729" y="8191"/>
                  </a:lnTo>
                  <a:lnTo>
                    <a:pt x="122396" y="8191"/>
                  </a:lnTo>
                  <a:lnTo>
                    <a:pt x="122396" y="7906"/>
                  </a:lnTo>
                  <a:lnTo>
                    <a:pt x="122777" y="7906"/>
                  </a:lnTo>
                  <a:lnTo>
                    <a:pt x="122777" y="7525"/>
                  </a:lnTo>
                  <a:lnTo>
                    <a:pt x="123444" y="7525"/>
                  </a:lnTo>
                  <a:lnTo>
                    <a:pt x="123444" y="7239"/>
                  </a:lnTo>
                  <a:lnTo>
                    <a:pt x="123730" y="7239"/>
                  </a:lnTo>
                  <a:lnTo>
                    <a:pt x="123730" y="6858"/>
                  </a:lnTo>
                  <a:lnTo>
                    <a:pt x="124396" y="6858"/>
                  </a:lnTo>
                  <a:lnTo>
                    <a:pt x="124396" y="6572"/>
                  </a:lnTo>
                  <a:lnTo>
                    <a:pt x="124682" y="6572"/>
                  </a:lnTo>
                  <a:lnTo>
                    <a:pt x="125063" y="6191"/>
                  </a:lnTo>
                  <a:lnTo>
                    <a:pt x="126397" y="6191"/>
                  </a:lnTo>
                  <a:lnTo>
                    <a:pt x="126397" y="5905"/>
                  </a:lnTo>
                  <a:lnTo>
                    <a:pt x="126682" y="5905"/>
                  </a:lnTo>
                  <a:lnTo>
                    <a:pt x="126968" y="5620"/>
                  </a:lnTo>
                  <a:lnTo>
                    <a:pt x="127635" y="5620"/>
                  </a:lnTo>
                  <a:lnTo>
                    <a:pt x="127635" y="5239"/>
                  </a:lnTo>
                  <a:lnTo>
                    <a:pt x="128016" y="5239"/>
                  </a:lnTo>
                  <a:lnTo>
                    <a:pt x="127635" y="5239"/>
                  </a:lnTo>
                  <a:lnTo>
                    <a:pt x="127635" y="4953"/>
                  </a:lnTo>
                  <a:lnTo>
                    <a:pt x="128016" y="4953"/>
                  </a:lnTo>
                  <a:lnTo>
                    <a:pt x="128302" y="4572"/>
                  </a:lnTo>
                  <a:lnTo>
                    <a:pt x="129635" y="4572"/>
                  </a:lnTo>
                  <a:lnTo>
                    <a:pt x="129635" y="4286"/>
                  </a:lnTo>
                  <a:lnTo>
                    <a:pt x="129921" y="4286"/>
                  </a:lnTo>
                  <a:lnTo>
                    <a:pt x="130302" y="3905"/>
                  </a:lnTo>
                  <a:lnTo>
                    <a:pt x="130588" y="4286"/>
                  </a:lnTo>
                  <a:lnTo>
                    <a:pt x="131254" y="3905"/>
                  </a:lnTo>
                  <a:lnTo>
                    <a:pt x="131636" y="3905"/>
                  </a:lnTo>
                  <a:lnTo>
                    <a:pt x="132588" y="4286"/>
                  </a:lnTo>
                  <a:lnTo>
                    <a:pt x="132874" y="3905"/>
                  </a:lnTo>
                  <a:lnTo>
                    <a:pt x="132874" y="4286"/>
                  </a:lnTo>
                  <a:lnTo>
                    <a:pt x="133255" y="4286"/>
                  </a:lnTo>
                  <a:lnTo>
                    <a:pt x="133255" y="3905"/>
                  </a:lnTo>
                  <a:lnTo>
                    <a:pt x="133540" y="3905"/>
                  </a:lnTo>
                  <a:lnTo>
                    <a:pt x="133540" y="3619"/>
                  </a:lnTo>
                  <a:lnTo>
                    <a:pt x="134588" y="3619"/>
                  </a:lnTo>
                  <a:lnTo>
                    <a:pt x="134874" y="3238"/>
                  </a:lnTo>
                  <a:lnTo>
                    <a:pt x="134874" y="2953"/>
                  </a:lnTo>
                  <a:lnTo>
                    <a:pt x="135255" y="2953"/>
                  </a:lnTo>
                  <a:lnTo>
                    <a:pt x="135255" y="2667"/>
                  </a:lnTo>
                  <a:lnTo>
                    <a:pt x="135541" y="2667"/>
                  </a:lnTo>
                  <a:lnTo>
                    <a:pt x="135541" y="2286"/>
                  </a:lnTo>
                  <a:lnTo>
                    <a:pt x="135827" y="2286"/>
                  </a:lnTo>
                  <a:lnTo>
                    <a:pt x="135541" y="2000"/>
                  </a:lnTo>
                  <a:lnTo>
                    <a:pt x="136493" y="2000"/>
                  </a:lnTo>
                  <a:lnTo>
                    <a:pt x="136207" y="2667"/>
                  </a:lnTo>
                  <a:lnTo>
                    <a:pt x="136493" y="2667"/>
                  </a:lnTo>
                  <a:lnTo>
                    <a:pt x="136493" y="3238"/>
                  </a:lnTo>
                  <a:lnTo>
                    <a:pt x="136874" y="3238"/>
                  </a:lnTo>
                  <a:lnTo>
                    <a:pt x="137541" y="2953"/>
                  </a:lnTo>
                  <a:lnTo>
                    <a:pt x="137827" y="2953"/>
                  </a:lnTo>
                  <a:lnTo>
                    <a:pt x="138779" y="2667"/>
                  </a:lnTo>
                  <a:lnTo>
                    <a:pt x="138494" y="2667"/>
                  </a:lnTo>
                  <a:lnTo>
                    <a:pt x="138779" y="2667"/>
                  </a:lnTo>
                  <a:lnTo>
                    <a:pt x="138494" y="2667"/>
                  </a:lnTo>
                  <a:lnTo>
                    <a:pt x="138779" y="2667"/>
                  </a:lnTo>
                  <a:lnTo>
                    <a:pt x="138779" y="2953"/>
                  </a:lnTo>
                  <a:lnTo>
                    <a:pt x="139827" y="2953"/>
                  </a:lnTo>
                  <a:lnTo>
                    <a:pt x="140113" y="2667"/>
                  </a:lnTo>
                  <a:lnTo>
                    <a:pt x="139827" y="2667"/>
                  </a:lnTo>
                  <a:lnTo>
                    <a:pt x="140113" y="2000"/>
                  </a:lnTo>
                  <a:lnTo>
                    <a:pt x="140494" y="2000"/>
                  </a:lnTo>
                  <a:lnTo>
                    <a:pt x="140494" y="2286"/>
                  </a:lnTo>
                  <a:lnTo>
                    <a:pt x="140494" y="2000"/>
                  </a:lnTo>
                  <a:lnTo>
                    <a:pt x="140494" y="2953"/>
                  </a:lnTo>
                  <a:lnTo>
                    <a:pt x="140779" y="3905"/>
                  </a:lnTo>
                  <a:lnTo>
                    <a:pt x="140494" y="3905"/>
                  </a:lnTo>
                  <a:lnTo>
                    <a:pt x="140779" y="4286"/>
                  </a:lnTo>
                  <a:lnTo>
                    <a:pt x="140779" y="4572"/>
                  </a:lnTo>
                  <a:lnTo>
                    <a:pt x="141732" y="5620"/>
                  </a:lnTo>
                  <a:lnTo>
                    <a:pt x="142113" y="6858"/>
                  </a:lnTo>
                  <a:lnTo>
                    <a:pt x="141732" y="6858"/>
                  </a:lnTo>
                  <a:lnTo>
                    <a:pt x="141732" y="7239"/>
                  </a:lnTo>
                  <a:lnTo>
                    <a:pt x="141161" y="7239"/>
                  </a:lnTo>
                  <a:lnTo>
                    <a:pt x="140494" y="7906"/>
                  </a:lnTo>
                  <a:lnTo>
                    <a:pt x="140113" y="8572"/>
                  </a:lnTo>
                  <a:lnTo>
                    <a:pt x="139827" y="8858"/>
                  </a:lnTo>
                  <a:lnTo>
                    <a:pt x="139827" y="9144"/>
                  </a:lnTo>
                  <a:lnTo>
                    <a:pt x="139446" y="9525"/>
                  </a:lnTo>
                  <a:lnTo>
                    <a:pt x="139160" y="10192"/>
                  </a:lnTo>
                  <a:lnTo>
                    <a:pt x="139160" y="10858"/>
                  </a:lnTo>
                  <a:lnTo>
                    <a:pt x="138779" y="11525"/>
                  </a:lnTo>
                  <a:lnTo>
                    <a:pt x="138779" y="15049"/>
                  </a:lnTo>
                  <a:lnTo>
                    <a:pt x="138494" y="15430"/>
                  </a:lnTo>
                  <a:lnTo>
                    <a:pt x="138779" y="16383"/>
                  </a:lnTo>
                  <a:lnTo>
                    <a:pt x="138494" y="17050"/>
                  </a:lnTo>
                  <a:lnTo>
                    <a:pt x="138208" y="17431"/>
                  </a:lnTo>
                  <a:lnTo>
                    <a:pt x="138208" y="18002"/>
                  </a:lnTo>
                  <a:lnTo>
                    <a:pt x="138779" y="17717"/>
                  </a:lnTo>
                  <a:lnTo>
                    <a:pt x="140113" y="18002"/>
                  </a:lnTo>
                  <a:lnTo>
                    <a:pt x="140779" y="18002"/>
                  </a:lnTo>
                  <a:lnTo>
                    <a:pt x="142399" y="19050"/>
                  </a:lnTo>
                  <a:lnTo>
                    <a:pt x="142780" y="19050"/>
                  </a:lnTo>
                  <a:lnTo>
                    <a:pt x="143446" y="18383"/>
                  </a:lnTo>
                  <a:lnTo>
                    <a:pt x="143732" y="18383"/>
                  </a:lnTo>
                  <a:lnTo>
                    <a:pt x="144399" y="19717"/>
                  </a:lnTo>
                  <a:lnTo>
                    <a:pt x="145352" y="20383"/>
                  </a:lnTo>
                  <a:lnTo>
                    <a:pt x="146018" y="20669"/>
                  </a:lnTo>
                  <a:lnTo>
                    <a:pt x="146018" y="21336"/>
                  </a:lnTo>
                  <a:lnTo>
                    <a:pt x="145732" y="22289"/>
                  </a:lnTo>
                  <a:lnTo>
                    <a:pt x="145066" y="22955"/>
                  </a:lnTo>
                  <a:lnTo>
                    <a:pt x="145066" y="23336"/>
                  </a:lnTo>
                  <a:lnTo>
                    <a:pt x="144780" y="24289"/>
                  </a:lnTo>
                  <a:lnTo>
                    <a:pt x="144113" y="24575"/>
                  </a:lnTo>
                  <a:lnTo>
                    <a:pt x="143446" y="25241"/>
                  </a:lnTo>
                  <a:lnTo>
                    <a:pt x="143065" y="25241"/>
                  </a:lnTo>
                  <a:lnTo>
                    <a:pt x="142399" y="25622"/>
                  </a:lnTo>
                  <a:lnTo>
                    <a:pt x="142113" y="25622"/>
                  </a:lnTo>
                  <a:lnTo>
                    <a:pt x="141161" y="26289"/>
                  </a:lnTo>
                  <a:lnTo>
                    <a:pt x="139827" y="26860"/>
                  </a:lnTo>
                  <a:lnTo>
                    <a:pt x="139446" y="27242"/>
                  </a:lnTo>
                  <a:lnTo>
                    <a:pt x="138494" y="27527"/>
                  </a:lnTo>
                  <a:lnTo>
                    <a:pt x="137827" y="27908"/>
                  </a:lnTo>
                  <a:lnTo>
                    <a:pt x="137541" y="28575"/>
                  </a:lnTo>
                  <a:lnTo>
                    <a:pt x="137160" y="28575"/>
                  </a:lnTo>
                  <a:lnTo>
                    <a:pt x="136493" y="28861"/>
                  </a:lnTo>
                  <a:lnTo>
                    <a:pt x="136207" y="29242"/>
                  </a:lnTo>
                  <a:lnTo>
                    <a:pt x="135827" y="29242"/>
                  </a:lnTo>
                  <a:lnTo>
                    <a:pt x="135255" y="28575"/>
                  </a:lnTo>
                  <a:lnTo>
                    <a:pt x="135255" y="28194"/>
                  </a:lnTo>
                  <a:lnTo>
                    <a:pt x="134588" y="27908"/>
                  </a:lnTo>
                  <a:lnTo>
                    <a:pt x="134207" y="27908"/>
                  </a:lnTo>
                  <a:lnTo>
                    <a:pt x="132302" y="29813"/>
                  </a:lnTo>
                  <a:lnTo>
                    <a:pt x="131921" y="30861"/>
                  </a:lnTo>
                  <a:lnTo>
                    <a:pt x="131254" y="31147"/>
                  </a:lnTo>
                  <a:lnTo>
                    <a:pt x="130969" y="31814"/>
                  </a:lnTo>
                  <a:lnTo>
                    <a:pt x="130588" y="32195"/>
                  </a:lnTo>
                  <a:lnTo>
                    <a:pt x="130588" y="32480"/>
                  </a:lnTo>
                  <a:lnTo>
                    <a:pt x="130302" y="32480"/>
                  </a:lnTo>
                  <a:lnTo>
                    <a:pt x="129921" y="32195"/>
                  </a:lnTo>
                  <a:lnTo>
                    <a:pt x="129635" y="32195"/>
                  </a:lnTo>
                  <a:lnTo>
                    <a:pt x="129635" y="32480"/>
                  </a:lnTo>
                  <a:lnTo>
                    <a:pt x="129349" y="32195"/>
                  </a:lnTo>
                  <a:lnTo>
                    <a:pt x="128969" y="32480"/>
                  </a:lnTo>
                  <a:lnTo>
                    <a:pt x="128683" y="32195"/>
                  </a:lnTo>
                  <a:lnTo>
                    <a:pt x="128302" y="32195"/>
                  </a:lnTo>
                  <a:lnTo>
                    <a:pt x="128016" y="31814"/>
                  </a:lnTo>
                  <a:lnTo>
                    <a:pt x="128016" y="31528"/>
                  </a:lnTo>
                  <a:lnTo>
                    <a:pt x="127635" y="31528"/>
                  </a:lnTo>
                  <a:lnTo>
                    <a:pt x="127349" y="32195"/>
                  </a:lnTo>
                  <a:lnTo>
                    <a:pt x="126397" y="32195"/>
                  </a:lnTo>
                  <a:lnTo>
                    <a:pt x="126016" y="32480"/>
                  </a:lnTo>
                  <a:lnTo>
                    <a:pt x="125730" y="32480"/>
                  </a:lnTo>
                  <a:lnTo>
                    <a:pt x="125730" y="32195"/>
                  </a:lnTo>
                  <a:lnTo>
                    <a:pt x="124396" y="32195"/>
                  </a:lnTo>
                  <a:lnTo>
                    <a:pt x="124396" y="31528"/>
                  </a:lnTo>
                  <a:lnTo>
                    <a:pt x="124015" y="31528"/>
                  </a:lnTo>
                  <a:lnTo>
                    <a:pt x="123730" y="31147"/>
                  </a:lnTo>
                  <a:lnTo>
                    <a:pt x="123730" y="30861"/>
                  </a:lnTo>
                  <a:lnTo>
                    <a:pt x="123444" y="31147"/>
                  </a:lnTo>
                  <a:lnTo>
                    <a:pt x="122111" y="31147"/>
                  </a:lnTo>
                  <a:lnTo>
                    <a:pt x="121063" y="31528"/>
                  </a:lnTo>
                  <a:lnTo>
                    <a:pt x="118110" y="31528"/>
                  </a:lnTo>
                  <a:lnTo>
                    <a:pt x="117538" y="31147"/>
                  </a:lnTo>
                  <a:lnTo>
                    <a:pt x="117157" y="31147"/>
                  </a:lnTo>
                  <a:lnTo>
                    <a:pt x="117157" y="31528"/>
                  </a:lnTo>
                  <a:lnTo>
                    <a:pt x="116872" y="31814"/>
                  </a:lnTo>
                  <a:lnTo>
                    <a:pt x="116872" y="32195"/>
                  </a:lnTo>
                  <a:lnTo>
                    <a:pt x="116491" y="32195"/>
                  </a:lnTo>
                  <a:lnTo>
                    <a:pt x="115824" y="32480"/>
                  </a:lnTo>
                  <a:lnTo>
                    <a:pt x="115538" y="32480"/>
                  </a:lnTo>
                  <a:lnTo>
                    <a:pt x="114205" y="33147"/>
                  </a:lnTo>
                  <a:lnTo>
                    <a:pt x="113919" y="33147"/>
                  </a:lnTo>
                  <a:lnTo>
                    <a:pt x="112871" y="33814"/>
                  </a:lnTo>
                  <a:lnTo>
                    <a:pt x="112586" y="34100"/>
                  </a:lnTo>
                  <a:lnTo>
                    <a:pt x="111633" y="34481"/>
                  </a:lnTo>
                  <a:lnTo>
                    <a:pt x="111252" y="34766"/>
                  </a:lnTo>
                  <a:lnTo>
                    <a:pt x="109919" y="34766"/>
                  </a:lnTo>
                  <a:lnTo>
                    <a:pt x="109919" y="35147"/>
                  </a:lnTo>
                  <a:lnTo>
                    <a:pt x="109633" y="35433"/>
                  </a:lnTo>
                  <a:lnTo>
                    <a:pt x="109633" y="36100"/>
                  </a:lnTo>
                  <a:lnTo>
                    <a:pt x="109919" y="36385"/>
                  </a:lnTo>
                  <a:lnTo>
                    <a:pt x="109919" y="36767"/>
                  </a:lnTo>
                  <a:lnTo>
                    <a:pt x="110966" y="37433"/>
                  </a:lnTo>
                  <a:lnTo>
                    <a:pt x="112204" y="37433"/>
                  </a:lnTo>
                  <a:lnTo>
                    <a:pt x="112586" y="37052"/>
                  </a:lnTo>
                  <a:lnTo>
                    <a:pt x="113538" y="36767"/>
                  </a:lnTo>
                  <a:lnTo>
                    <a:pt x="113919" y="36385"/>
                  </a:lnTo>
                  <a:lnTo>
                    <a:pt x="114205" y="36385"/>
                  </a:lnTo>
                  <a:lnTo>
                    <a:pt x="114871" y="37052"/>
                  </a:lnTo>
                  <a:lnTo>
                    <a:pt x="114871" y="37433"/>
                  </a:lnTo>
                  <a:lnTo>
                    <a:pt x="115157" y="37433"/>
                  </a:lnTo>
                  <a:lnTo>
                    <a:pt x="115157" y="37719"/>
                  </a:lnTo>
                  <a:lnTo>
                    <a:pt x="115538" y="37719"/>
                  </a:lnTo>
                  <a:lnTo>
                    <a:pt x="115157" y="38386"/>
                  </a:lnTo>
                  <a:lnTo>
                    <a:pt x="114871" y="38672"/>
                  </a:lnTo>
                  <a:lnTo>
                    <a:pt x="114871" y="39338"/>
                  </a:lnTo>
                  <a:lnTo>
                    <a:pt x="114586" y="39338"/>
                  </a:lnTo>
                  <a:lnTo>
                    <a:pt x="114586" y="41339"/>
                  </a:lnTo>
                  <a:lnTo>
                    <a:pt x="114871" y="42005"/>
                  </a:lnTo>
                  <a:lnTo>
                    <a:pt x="115157" y="42291"/>
                  </a:lnTo>
                  <a:lnTo>
                    <a:pt x="115538" y="42958"/>
                  </a:lnTo>
                  <a:lnTo>
                    <a:pt x="115824" y="42958"/>
                  </a:lnTo>
                  <a:lnTo>
                    <a:pt x="116205" y="43339"/>
                  </a:lnTo>
                  <a:lnTo>
                    <a:pt x="116205" y="44006"/>
                  </a:lnTo>
                  <a:lnTo>
                    <a:pt x="116491" y="44291"/>
                  </a:lnTo>
                  <a:lnTo>
                    <a:pt x="116872" y="44958"/>
                  </a:lnTo>
                  <a:lnTo>
                    <a:pt x="116872" y="45910"/>
                  </a:lnTo>
                  <a:lnTo>
                    <a:pt x="117157" y="46292"/>
                  </a:lnTo>
                  <a:lnTo>
                    <a:pt x="117824" y="46292"/>
                  </a:lnTo>
                  <a:lnTo>
                    <a:pt x="117824" y="46958"/>
                  </a:lnTo>
                  <a:lnTo>
                    <a:pt x="117538" y="47244"/>
                  </a:lnTo>
                  <a:lnTo>
                    <a:pt x="117538" y="47625"/>
                  </a:lnTo>
                  <a:lnTo>
                    <a:pt x="117157" y="47625"/>
                  </a:lnTo>
                  <a:lnTo>
                    <a:pt x="117538" y="47911"/>
                  </a:lnTo>
                  <a:lnTo>
                    <a:pt x="117538" y="48863"/>
                  </a:lnTo>
                  <a:lnTo>
                    <a:pt x="117157" y="48863"/>
                  </a:lnTo>
                  <a:lnTo>
                    <a:pt x="117157" y="49244"/>
                  </a:lnTo>
                  <a:lnTo>
                    <a:pt x="116205" y="50197"/>
                  </a:lnTo>
                  <a:lnTo>
                    <a:pt x="115824" y="50864"/>
                  </a:lnTo>
                  <a:lnTo>
                    <a:pt x="115157" y="51530"/>
                  </a:lnTo>
                  <a:lnTo>
                    <a:pt x="115157" y="51816"/>
                  </a:lnTo>
                  <a:lnTo>
                    <a:pt x="114871" y="51816"/>
                  </a:lnTo>
                  <a:lnTo>
                    <a:pt x="114205" y="52483"/>
                  </a:lnTo>
                  <a:lnTo>
                    <a:pt x="113919" y="52483"/>
                  </a:lnTo>
                  <a:lnTo>
                    <a:pt x="113252" y="52864"/>
                  </a:lnTo>
                  <a:lnTo>
                    <a:pt x="112586" y="52864"/>
                  </a:lnTo>
                  <a:lnTo>
                    <a:pt x="112871" y="53150"/>
                  </a:lnTo>
                  <a:lnTo>
                    <a:pt x="113538" y="53531"/>
                  </a:lnTo>
                  <a:lnTo>
                    <a:pt x="113919" y="53531"/>
                  </a:lnTo>
                  <a:lnTo>
                    <a:pt x="113919" y="53816"/>
                  </a:lnTo>
                  <a:lnTo>
                    <a:pt x="113538" y="54769"/>
                  </a:lnTo>
                  <a:lnTo>
                    <a:pt x="113538" y="56102"/>
                  </a:lnTo>
                  <a:lnTo>
                    <a:pt x="113252" y="56483"/>
                  </a:lnTo>
                  <a:lnTo>
                    <a:pt x="113252" y="56769"/>
                  </a:lnTo>
                  <a:lnTo>
                    <a:pt x="112871" y="56769"/>
                  </a:lnTo>
                  <a:lnTo>
                    <a:pt x="112871" y="57436"/>
                  </a:lnTo>
                  <a:lnTo>
                    <a:pt x="112586" y="58103"/>
                  </a:lnTo>
                  <a:lnTo>
                    <a:pt x="112586" y="59055"/>
                  </a:lnTo>
                  <a:lnTo>
                    <a:pt x="112204" y="59722"/>
                  </a:lnTo>
                  <a:lnTo>
                    <a:pt x="112204" y="60389"/>
                  </a:lnTo>
                  <a:lnTo>
                    <a:pt x="110299" y="60389"/>
                  </a:lnTo>
                  <a:lnTo>
                    <a:pt x="108299" y="59722"/>
                  </a:lnTo>
                  <a:lnTo>
                    <a:pt x="108013" y="60008"/>
                  </a:lnTo>
                  <a:lnTo>
                    <a:pt x="107632" y="59722"/>
                  </a:lnTo>
                  <a:lnTo>
                    <a:pt x="107632" y="60008"/>
                  </a:lnTo>
                  <a:lnTo>
                    <a:pt x="107347" y="60389"/>
                  </a:lnTo>
                  <a:lnTo>
                    <a:pt x="106299" y="60674"/>
                  </a:lnTo>
                  <a:lnTo>
                    <a:pt x="106013" y="61055"/>
                  </a:lnTo>
                  <a:lnTo>
                    <a:pt x="105728" y="60674"/>
                  </a:lnTo>
                  <a:lnTo>
                    <a:pt x="105346" y="61341"/>
                  </a:lnTo>
                  <a:lnTo>
                    <a:pt x="105061" y="61722"/>
                  </a:lnTo>
                  <a:lnTo>
                    <a:pt x="105061" y="62675"/>
                  </a:lnTo>
                  <a:lnTo>
                    <a:pt x="104680" y="62960"/>
                  </a:lnTo>
                  <a:lnTo>
                    <a:pt x="104394" y="63627"/>
                  </a:lnTo>
                  <a:lnTo>
                    <a:pt x="104394" y="64008"/>
                  </a:lnTo>
                  <a:lnTo>
                    <a:pt x="104680" y="64294"/>
                  </a:lnTo>
                  <a:lnTo>
                    <a:pt x="104013" y="64675"/>
                  </a:lnTo>
                  <a:lnTo>
                    <a:pt x="101727" y="64675"/>
                  </a:lnTo>
                  <a:lnTo>
                    <a:pt x="101441" y="64960"/>
                  </a:lnTo>
                  <a:lnTo>
                    <a:pt x="101060" y="64960"/>
                  </a:lnTo>
                  <a:lnTo>
                    <a:pt x="100774" y="65341"/>
                  </a:lnTo>
                  <a:lnTo>
                    <a:pt x="100108" y="65627"/>
                  </a:lnTo>
                  <a:lnTo>
                    <a:pt x="99822" y="65627"/>
                  </a:lnTo>
                  <a:lnTo>
                    <a:pt x="98774" y="66580"/>
                  </a:lnTo>
                  <a:lnTo>
                    <a:pt x="98107" y="66961"/>
                  </a:lnTo>
                  <a:lnTo>
                    <a:pt x="97822" y="67246"/>
                  </a:lnTo>
                  <a:lnTo>
                    <a:pt x="94869" y="68294"/>
                  </a:lnTo>
                  <a:lnTo>
                    <a:pt x="94488" y="69247"/>
                  </a:lnTo>
                  <a:lnTo>
                    <a:pt x="94202" y="69533"/>
                  </a:lnTo>
                  <a:lnTo>
                    <a:pt x="94202" y="69914"/>
                  </a:lnTo>
                  <a:lnTo>
                    <a:pt x="93917" y="70199"/>
                  </a:lnTo>
                  <a:lnTo>
                    <a:pt x="93917" y="71247"/>
                  </a:lnTo>
                  <a:lnTo>
                    <a:pt x="93250" y="71533"/>
                  </a:lnTo>
                  <a:lnTo>
                    <a:pt x="92869" y="72200"/>
                  </a:lnTo>
                  <a:lnTo>
                    <a:pt x="92583" y="72485"/>
                  </a:lnTo>
                  <a:lnTo>
                    <a:pt x="92202" y="72485"/>
                  </a:lnTo>
                  <a:lnTo>
                    <a:pt x="91916" y="72866"/>
                  </a:lnTo>
                  <a:lnTo>
                    <a:pt x="91535" y="72866"/>
                  </a:lnTo>
                  <a:lnTo>
                    <a:pt x="91249" y="73152"/>
                  </a:lnTo>
                  <a:lnTo>
                    <a:pt x="90583" y="73533"/>
                  </a:lnTo>
                  <a:lnTo>
                    <a:pt x="89630" y="74486"/>
                  </a:lnTo>
                  <a:lnTo>
                    <a:pt x="88963" y="74771"/>
                  </a:lnTo>
                  <a:lnTo>
                    <a:pt x="88297" y="74771"/>
                  </a:lnTo>
                  <a:lnTo>
                    <a:pt x="88011" y="74486"/>
                  </a:lnTo>
                  <a:lnTo>
                    <a:pt x="87630" y="74486"/>
                  </a:lnTo>
                  <a:lnTo>
                    <a:pt x="86963" y="74771"/>
                  </a:lnTo>
                  <a:lnTo>
                    <a:pt x="86011" y="75152"/>
                  </a:lnTo>
                  <a:lnTo>
                    <a:pt x="85630" y="75152"/>
                  </a:lnTo>
                  <a:lnTo>
                    <a:pt x="85058" y="74771"/>
                  </a:lnTo>
                  <a:lnTo>
                    <a:pt x="84677" y="74771"/>
                  </a:lnTo>
                  <a:lnTo>
                    <a:pt x="84011" y="75438"/>
                  </a:lnTo>
                  <a:lnTo>
                    <a:pt x="83725" y="76105"/>
                  </a:lnTo>
                  <a:lnTo>
                    <a:pt x="82677" y="76771"/>
                  </a:lnTo>
                  <a:lnTo>
                    <a:pt x="82391" y="77153"/>
                  </a:lnTo>
                  <a:lnTo>
                    <a:pt x="82105" y="77153"/>
                  </a:lnTo>
                  <a:lnTo>
                    <a:pt x="81724" y="77438"/>
                  </a:lnTo>
                  <a:lnTo>
                    <a:pt x="81439" y="77438"/>
                  </a:lnTo>
                  <a:lnTo>
                    <a:pt x="81439" y="77724"/>
                  </a:lnTo>
                  <a:lnTo>
                    <a:pt x="81058" y="78105"/>
                  </a:lnTo>
                  <a:lnTo>
                    <a:pt x="79724" y="78105"/>
                  </a:lnTo>
                  <a:lnTo>
                    <a:pt x="79724" y="78391"/>
                  </a:lnTo>
                  <a:lnTo>
                    <a:pt x="79438" y="78772"/>
                  </a:lnTo>
                  <a:lnTo>
                    <a:pt x="79153" y="78772"/>
                  </a:lnTo>
                  <a:lnTo>
                    <a:pt x="79153" y="79058"/>
                  </a:lnTo>
                  <a:lnTo>
                    <a:pt x="77438" y="79058"/>
                  </a:lnTo>
                  <a:lnTo>
                    <a:pt x="76486" y="80105"/>
                  </a:lnTo>
                  <a:lnTo>
                    <a:pt x="76200" y="80105"/>
                  </a:lnTo>
                  <a:lnTo>
                    <a:pt x="75819" y="80391"/>
                  </a:lnTo>
                  <a:lnTo>
                    <a:pt x="75533" y="80391"/>
                  </a:lnTo>
                  <a:lnTo>
                    <a:pt x="75533" y="80105"/>
                  </a:lnTo>
                  <a:lnTo>
                    <a:pt x="74867" y="79724"/>
                  </a:lnTo>
                  <a:lnTo>
                    <a:pt x="74486" y="79724"/>
                  </a:lnTo>
                  <a:lnTo>
                    <a:pt x="74200" y="79439"/>
                  </a:lnTo>
                  <a:lnTo>
                    <a:pt x="74200" y="79724"/>
                  </a:lnTo>
                  <a:lnTo>
                    <a:pt x="73819" y="79439"/>
                  </a:lnTo>
                  <a:lnTo>
                    <a:pt x="73247" y="79439"/>
                  </a:lnTo>
                  <a:lnTo>
                    <a:pt x="72580" y="80105"/>
                  </a:lnTo>
                  <a:lnTo>
                    <a:pt x="72580" y="81344"/>
                  </a:lnTo>
                  <a:lnTo>
                    <a:pt x="72200" y="81344"/>
                  </a:lnTo>
                  <a:lnTo>
                    <a:pt x="71914" y="81725"/>
                  </a:lnTo>
                  <a:lnTo>
                    <a:pt x="71247" y="82010"/>
                  </a:lnTo>
                  <a:lnTo>
                    <a:pt x="69913" y="82010"/>
                  </a:lnTo>
                  <a:lnTo>
                    <a:pt x="69913" y="82391"/>
                  </a:lnTo>
                  <a:lnTo>
                    <a:pt x="69247" y="82677"/>
                  </a:lnTo>
                  <a:lnTo>
                    <a:pt x="69628" y="83058"/>
                  </a:lnTo>
                  <a:lnTo>
                    <a:pt x="69913" y="83058"/>
                  </a:lnTo>
                  <a:lnTo>
                    <a:pt x="70295" y="83344"/>
                  </a:lnTo>
                  <a:lnTo>
                    <a:pt x="70580" y="83344"/>
                  </a:lnTo>
                  <a:lnTo>
                    <a:pt x="70580" y="84296"/>
                  </a:lnTo>
                  <a:lnTo>
                    <a:pt x="70295" y="84963"/>
                  </a:lnTo>
                  <a:lnTo>
                    <a:pt x="70295" y="85630"/>
                  </a:lnTo>
                  <a:lnTo>
                    <a:pt x="70580" y="86011"/>
                  </a:lnTo>
                  <a:lnTo>
                    <a:pt x="70866" y="86582"/>
                  </a:lnTo>
                  <a:lnTo>
                    <a:pt x="71533" y="87249"/>
                  </a:lnTo>
                  <a:lnTo>
                    <a:pt x="71533" y="87916"/>
                  </a:lnTo>
                  <a:lnTo>
                    <a:pt x="71914" y="88297"/>
                  </a:lnTo>
                  <a:lnTo>
                    <a:pt x="71914" y="88583"/>
                  </a:lnTo>
                  <a:lnTo>
                    <a:pt x="71533" y="88583"/>
                  </a:lnTo>
                  <a:lnTo>
                    <a:pt x="69628" y="90583"/>
                  </a:lnTo>
                  <a:lnTo>
                    <a:pt x="69628" y="90869"/>
                  </a:lnTo>
                  <a:lnTo>
                    <a:pt x="67913" y="90202"/>
                  </a:lnTo>
                  <a:lnTo>
                    <a:pt x="66294" y="90202"/>
                  </a:lnTo>
                  <a:lnTo>
                    <a:pt x="66008" y="89916"/>
                  </a:lnTo>
                  <a:lnTo>
                    <a:pt x="66008" y="89535"/>
                  </a:lnTo>
                  <a:lnTo>
                    <a:pt x="66294" y="89249"/>
                  </a:lnTo>
                  <a:lnTo>
                    <a:pt x="66008" y="89249"/>
                  </a:lnTo>
                  <a:lnTo>
                    <a:pt x="64389" y="89535"/>
                  </a:lnTo>
                  <a:lnTo>
                    <a:pt x="61722" y="91916"/>
                  </a:lnTo>
                  <a:lnTo>
                    <a:pt x="59055" y="92202"/>
                  </a:lnTo>
                  <a:lnTo>
                    <a:pt x="57150" y="95821"/>
                  </a:lnTo>
                  <a:lnTo>
                    <a:pt x="56483" y="96488"/>
                  </a:lnTo>
                  <a:lnTo>
                    <a:pt x="56102" y="98108"/>
                  </a:lnTo>
                  <a:lnTo>
                    <a:pt x="54483" y="99060"/>
                  </a:lnTo>
                  <a:lnTo>
                    <a:pt x="54864" y="100394"/>
                  </a:lnTo>
                  <a:lnTo>
                    <a:pt x="52864" y="100775"/>
                  </a:lnTo>
                  <a:lnTo>
                    <a:pt x="50863" y="99727"/>
                  </a:lnTo>
                  <a:lnTo>
                    <a:pt x="50863" y="97155"/>
                  </a:lnTo>
                  <a:lnTo>
                    <a:pt x="50197" y="97155"/>
                  </a:lnTo>
                  <a:lnTo>
                    <a:pt x="50197" y="96774"/>
                  </a:lnTo>
                  <a:lnTo>
                    <a:pt x="49911" y="95821"/>
                  </a:lnTo>
                  <a:lnTo>
                    <a:pt x="49530" y="93536"/>
                  </a:lnTo>
                  <a:lnTo>
                    <a:pt x="50197" y="92202"/>
                  </a:lnTo>
                  <a:lnTo>
                    <a:pt x="50197" y="91916"/>
                  </a:lnTo>
                  <a:lnTo>
                    <a:pt x="49911" y="91535"/>
                  </a:lnTo>
                  <a:lnTo>
                    <a:pt x="49911" y="90583"/>
                  </a:lnTo>
                  <a:lnTo>
                    <a:pt x="50197" y="89916"/>
                  </a:lnTo>
                  <a:lnTo>
                    <a:pt x="50863" y="89916"/>
                  </a:lnTo>
                  <a:lnTo>
                    <a:pt x="51530" y="89249"/>
                  </a:lnTo>
                  <a:lnTo>
                    <a:pt x="51530" y="88583"/>
                  </a:lnTo>
                  <a:lnTo>
                    <a:pt x="51911" y="88583"/>
                  </a:lnTo>
                  <a:lnTo>
                    <a:pt x="51530" y="88583"/>
                  </a:lnTo>
                  <a:lnTo>
                    <a:pt x="48958" y="88297"/>
                  </a:lnTo>
                  <a:lnTo>
                    <a:pt x="47244" y="86582"/>
                  </a:lnTo>
                  <a:lnTo>
                    <a:pt x="46292" y="86963"/>
                  </a:lnTo>
                  <a:lnTo>
                    <a:pt x="46006" y="87249"/>
                  </a:lnTo>
                  <a:lnTo>
                    <a:pt x="44958" y="87249"/>
                  </a:lnTo>
                  <a:lnTo>
                    <a:pt x="43625" y="87916"/>
                  </a:lnTo>
                  <a:lnTo>
                    <a:pt x="42386" y="87916"/>
                  </a:lnTo>
                  <a:lnTo>
                    <a:pt x="41338" y="86011"/>
                  </a:lnTo>
                  <a:lnTo>
                    <a:pt x="41053" y="85630"/>
                  </a:lnTo>
                  <a:lnTo>
                    <a:pt x="40100" y="84296"/>
                  </a:lnTo>
                  <a:lnTo>
                    <a:pt x="40100" y="84011"/>
                  </a:lnTo>
                  <a:lnTo>
                    <a:pt x="39719" y="83630"/>
                  </a:lnTo>
                  <a:lnTo>
                    <a:pt x="39433" y="82677"/>
                  </a:lnTo>
                  <a:lnTo>
                    <a:pt x="41720" y="81725"/>
                  </a:lnTo>
                  <a:lnTo>
                    <a:pt x="40672" y="80677"/>
                  </a:lnTo>
                  <a:lnTo>
                    <a:pt x="40672" y="80105"/>
                  </a:lnTo>
                  <a:lnTo>
                    <a:pt x="38386" y="78105"/>
                  </a:lnTo>
                  <a:lnTo>
                    <a:pt x="37719" y="76771"/>
                  </a:lnTo>
                  <a:lnTo>
                    <a:pt x="37433" y="75819"/>
                  </a:lnTo>
                  <a:lnTo>
                    <a:pt x="37147" y="75819"/>
                  </a:lnTo>
                  <a:lnTo>
                    <a:pt x="36481" y="74771"/>
                  </a:lnTo>
                  <a:lnTo>
                    <a:pt x="35814" y="74771"/>
                  </a:lnTo>
                  <a:lnTo>
                    <a:pt x="34480" y="74200"/>
                  </a:lnTo>
                  <a:lnTo>
                    <a:pt x="33814" y="74200"/>
                  </a:lnTo>
                  <a:lnTo>
                    <a:pt x="33528" y="73819"/>
                  </a:lnTo>
                  <a:lnTo>
                    <a:pt x="32861" y="74200"/>
                  </a:lnTo>
                  <a:lnTo>
                    <a:pt x="32480" y="74200"/>
                  </a:lnTo>
                  <a:lnTo>
                    <a:pt x="32195" y="73819"/>
                  </a:lnTo>
                  <a:lnTo>
                    <a:pt x="31242" y="73819"/>
                  </a:lnTo>
                  <a:lnTo>
                    <a:pt x="30575" y="73533"/>
                  </a:lnTo>
                  <a:lnTo>
                    <a:pt x="30194" y="73152"/>
                  </a:lnTo>
                  <a:lnTo>
                    <a:pt x="29908" y="72200"/>
                  </a:lnTo>
                  <a:lnTo>
                    <a:pt x="28861" y="71533"/>
                  </a:lnTo>
                  <a:lnTo>
                    <a:pt x="28575" y="70580"/>
                  </a:lnTo>
                  <a:lnTo>
                    <a:pt x="27622" y="70580"/>
                  </a:lnTo>
                  <a:lnTo>
                    <a:pt x="27242" y="70866"/>
                  </a:lnTo>
                  <a:lnTo>
                    <a:pt x="27622" y="71533"/>
                  </a:lnTo>
                  <a:lnTo>
                    <a:pt x="27622" y="72200"/>
                  </a:lnTo>
                  <a:lnTo>
                    <a:pt x="28861" y="74200"/>
                  </a:lnTo>
                  <a:lnTo>
                    <a:pt x="28575" y="74771"/>
                  </a:lnTo>
                  <a:lnTo>
                    <a:pt x="28575" y="75152"/>
                  </a:lnTo>
                  <a:lnTo>
                    <a:pt x="27622" y="75819"/>
                  </a:lnTo>
                  <a:lnTo>
                    <a:pt x="28289" y="75152"/>
                  </a:lnTo>
                  <a:lnTo>
                    <a:pt x="28575" y="74200"/>
                  </a:lnTo>
                  <a:lnTo>
                    <a:pt x="27622" y="73533"/>
                  </a:lnTo>
                  <a:lnTo>
                    <a:pt x="27242" y="73533"/>
                  </a:lnTo>
                  <a:lnTo>
                    <a:pt x="27242" y="72485"/>
                  </a:lnTo>
                  <a:lnTo>
                    <a:pt x="26956" y="71819"/>
                  </a:lnTo>
                  <a:lnTo>
                    <a:pt x="25908" y="71819"/>
                  </a:lnTo>
                  <a:lnTo>
                    <a:pt x="25337" y="72485"/>
                  </a:lnTo>
                  <a:lnTo>
                    <a:pt x="24670" y="72200"/>
                  </a:lnTo>
                  <a:lnTo>
                    <a:pt x="23622" y="72200"/>
                  </a:lnTo>
                  <a:lnTo>
                    <a:pt x="22384" y="73152"/>
                  </a:lnTo>
                  <a:lnTo>
                    <a:pt x="21717" y="73533"/>
                  </a:lnTo>
                  <a:lnTo>
                    <a:pt x="20383" y="73819"/>
                  </a:lnTo>
                  <a:lnTo>
                    <a:pt x="19717" y="74486"/>
                  </a:lnTo>
                  <a:lnTo>
                    <a:pt x="19717" y="73819"/>
                  </a:lnTo>
                  <a:lnTo>
                    <a:pt x="19431" y="74200"/>
                  </a:lnTo>
                  <a:lnTo>
                    <a:pt x="18383" y="74200"/>
                  </a:lnTo>
                  <a:lnTo>
                    <a:pt x="18097" y="73819"/>
                  </a:lnTo>
                  <a:lnTo>
                    <a:pt x="18097" y="73152"/>
                  </a:lnTo>
                  <a:lnTo>
                    <a:pt x="16764" y="72866"/>
                  </a:lnTo>
                  <a:lnTo>
                    <a:pt x="16478" y="72200"/>
                  </a:lnTo>
                  <a:lnTo>
                    <a:pt x="17050" y="71247"/>
                  </a:lnTo>
                  <a:lnTo>
                    <a:pt x="17050" y="70866"/>
                  </a:lnTo>
                  <a:lnTo>
                    <a:pt x="16764" y="70580"/>
                  </a:lnTo>
                  <a:lnTo>
                    <a:pt x="16764" y="70199"/>
                  </a:lnTo>
                  <a:lnTo>
                    <a:pt x="16097" y="69533"/>
                  </a:lnTo>
                  <a:lnTo>
                    <a:pt x="15812" y="69533"/>
                  </a:lnTo>
                  <a:lnTo>
                    <a:pt x="16478" y="66580"/>
                  </a:lnTo>
                  <a:lnTo>
                    <a:pt x="16478" y="65627"/>
                  </a:lnTo>
                  <a:lnTo>
                    <a:pt x="15145" y="64960"/>
                  </a:lnTo>
                  <a:lnTo>
                    <a:pt x="15145" y="64294"/>
                  </a:lnTo>
                  <a:lnTo>
                    <a:pt x="15430" y="63627"/>
                  </a:lnTo>
                  <a:lnTo>
                    <a:pt x="15145" y="62960"/>
                  </a:lnTo>
                  <a:lnTo>
                    <a:pt x="14764" y="62675"/>
                  </a:lnTo>
                  <a:lnTo>
                    <a:pt x="14764" y="61722"/>
                  </a:lnTo>
                  <a:lnTo>
                    <a:pt x="14478" y="60674"/>
                  </a:lnTo>
                  <a:lnTo>
                    <a:pt x="14097" y="59055"/>
                  </a:lnTo>
                  <a:lnTo>
                    <a:pt x="13145" y="59436"/>
                  </a:lnTo>
                  <a:lnTo>
                    <a:pt x="12859" y="59055"/>
                  </a:lnTo>
                  <a:lnTo>
                    <a:pt x="10858" y="59722"/>
                  </a:lnTo>
                  <a:lnTo>
                    <a:pt x="9906" y="59055"/>
                  </a:lnTo>
                  <a:lnTo>
                    <a:pt x="10573" y="58769"/>
                  </a:lnTo>
                  <a:lnTo>
                    <a:pt x="11144" y="58103"/>
                  </a:lnTo>
                  <a:lnTo>
                    <a:pt x="11144" y="55816"/>
                  </a:lnTo>
                  <a:lnTo>
                    <a:pt x="7906" y="52864"/>
                  </a:lnTo>
                  <a:lnTo>
                    <a:pt x="6572" y="51816"/>
                  </a:lnTo>
                  <a:lnTo>
                    <a:pt x="5905" y="51816"/>
                  </a:lnTo>
                  <a:lnTo>
                    <a:pt x="6287" y="52197"/>
                  </a:lnTo>
                  <a:lnTo>
                    <a:pt x="3620" y="52864"/>
                  </a:lnTo>
                  <a:lnTo>
                    <a:pt x="2953" y="53531"/>
                  </a:lnTo>
                  <a:lnTo>
                    <a:pt x="4286" y="55150"/>
                  </a:lnTo>
                  <a:lnTo>
                    <a:pt x="1048" y="54483"/>
                  </a:lnTo>
                  <a:lnTo>
                    <a:pt x="667" y="53816"/>
                  </a:lnTo>
                  <a:lnTo>
                    <a:pt x="0" y="5381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FEC44B60-6368-F816-C53C-060FD1EC0522}"/>
                </a:ext>
              </a:extLst>
            </p:cNvPr>
            <p:cNvSpPr/>
            <p:nvPr/>
          </p:nvSpPr>
          <p:spPr>
            <a:xfrm>
              <a:off x="1458419" y="4172012"/>
              <a:ext cx="401002" cy="641794"/>
            </a:xfrm>
            <a:custGeom>
              <a:avLst/>
              <a:gdLst>
                <a:gd name="connsiteX0" fmla="*/ 357092 w 401002"/>
                <a:gd name="connsiteY0" fmla="*/ 480346 h 641794"/>
                <a:gd name="connsiteX1" fmla="*/ 356711 w 401002"/>
                <a:gd name="connsiteY1" fmla="*/ 480727 h 641794"/>
                <a:gd name="connsiteX2" fmla="*/ 349187 w 401002"/>
                <a:gd name="connsiteY2" fmla="*/ 485299 h 641794"/>
                <a:gd name="connsiteX3" fmla="*/ 340328 w 401002"/>
                <a:gd name="connsiteY3" fmla="*/ 490823 h 641794"/>
                <a:gd name="connsiteX4" fmla="*/ 275368 w 401002"/>
                <a:gd name="connsiteY4" fmla="*/ 531209 h 641794"/>
                <a:gd name="connsiteX5" fmla="*/ 236982 w 401002"/>
                <a:gd name="connsiteY5" fmla="*/ 556165 h 641794"/>
                <a:gd name="connsiteX6" fmla="*/ 218218 w 401002"/>
                <a:gd name="connsiteY6" fmla="*/ 567595 h 641794"/>
                <a:gd name="connsiteX7" fmla="*/ 194977 w 401002"/>
                <a:gd name="connsiteY7" fmla="*/ 584073 h 641794"/>
                <a:gd name="connsiteX8" fmla="*/ 183166 w 401002"/>
                <a:gd name="connsiteY8" fmla="*/ 592265 h 641794"/>
                <a:gd name="connsiteX9" fmla="*/ 152591 w 401002"/>
                <a:gd name="connsiteY9" fmla="*/ 614267 h 641794"/>
                <a:gd name="connsiteX10" fmla="*/ 115253 w 401002"/>
                <a:gd name="connsiteY10" fmla="*/ 641795 h 641794"/>
                <a:gd name="connsiteX11" fmla="*/ 110966 w 401002"/>
                <a:gd name="connsiteY11" fmla="*/ 638175 h 641794"/>
                <a:gd name="connsiteX12" fmla="*/ 101727 w 401002"/>
                <a:gd name="connsiteY12" fmla="*/ 630269 h 641794"/>
                <a:gd name="connsiteX13" fmla="*/ 64675 w 401002"/>
                <a:gd name="connsiteY13" fmla="*/ 599123 h 641794"/>
                <a:gd name="connsiteX14" fmla="*/ 55150 w 401002"/>
                <a:gd name="connsiteY14" fmla="*/ 591884 h 641794"/>
                <a:gd name="connsiteX15" fmla="*/ 52864 w 401002"/>
                <a:gd name="connsiteY15" fmla="*/ 589598 h 641794"/>
                <a:gd name="connsiteX16" fmla="*/ 31909 w 401002"/>
                <a:gd name="connsiteY16" fmla="*/ 572262 h 641794"/>
                <a:gd name="connsiteX17" fmla="*/ 24956 w 401002"/>
                <a:gd name="connsiteY17" fmla="*/ 566642 h 641794"/>
                <a:gd name="connsiteX18" fmla="*/ 22384 w 401002"/>
                <a:gd name="connsiteY18" fmla="*/ 564642 h 641794"/>
                <a:gd name="connsiteX19" fmla="*/ 21717 w 401002"/>
                <a:gd name="connsiteY19" fmla="*/ 562356 h 641794"/>
                <a:gd name="connsiteX20" fmla="*/ 22669 w 401002"/>
                <a:gd name="connsiteY20" fmla="*/ 559403 h 641794"/>
                <a:gd name="connsiteX21" fmla="*/ 27623 w 401002"/>
                <a:gd name="connsiteY21" fmla="*/ 545021 h 641794"/>
                <a:gd name="connsiteX22" fmla="*/ 25622 w 401002"/>
                <a:gd name="connsiteY22" fmla="*/ 543401 h 641794"/>
                <a:gd name="connsiteX23" fmla="*/ 24289 w 401002"/>
                <a:gd name="connsiteY23" fmla="*/ 542068 h 641794"/>
                <a:gd name="connsiteX24" fmla="*/ 22669 w 401002"/>
                <a:gd name="connsiteY24" fmla="*/ 539782 h 641794"/>
                <a:gd name="connsiteX25" fmla="*/ 21336 w 401002"/>
                <a:gd name="connsiteY25" fmla="*/ 538448 h 641794"/>
                <a:gd name="connsiteX26" fmla="*/ 18383 w 401002"/>
                <a:gd name="connsiteY26" fmla="*/ 536448 h 641794"/>
                <a:gd name="connsiteX27" fmla="*/ 17145 w 401002"/>
                <a:gd name="connsiteY27" fmla="*/ 534829 h 641794"/>
                <a:gd name="connsiteX28" fmla="*/ 12859 w 401002"/>
                <a:gd name="connsiteY28" fmla="*/ 532543 h 641794"/>
                <a:gd name="connsiteX29" fmla="*/ 10192 w 401002"/>
                <a:gd name="connsiteY29" fmla="*/ 531590 h 641794"/>
                <a:gd name="connsiteX30" fmla="*/ 8287 w 401002"/>
                <a:gd name="connsiteY30" fmla="*/ 529590 h 641794"/>
                <a:gd name="connsiteX31" fmla="*/ 5906 w 401002"/>
                <a:gd name="connsiteY31" fmla="*/ 525304 h 641794"/>
                <a:gd name="connsiteX32" fmla="*/ 4953 w 401002"/>
                <a:gd name="connsiteY32" fmla="*/ 523018 h 641794"/>
                <a:gd name="connsiteX33" fmla="*/ 5620 w 401002"/>
                <a:gd name="connsiteY33" fmla="*/ 520732 h 641794"/>
                <a:gd name="connsiteX34" fmla="*/ 3619 w 401002"/>
                <a:gd name="connsiteY34" fmla="*/ 519113 h 641794"/>
                <a:gd name="connsiteX35" fmla="*/ 2381 w 401002"/>
                <a:gd name="connsiteY35" fmla="*/ 517779 h 641794"/>
                <a:gd name="connsiteX36" fmla="*/ 3334 w 401002"/>
                <a:gd name="connsiteY36" fmla="*/ 515112 h 641794"/>
                <a:gd name="connsiteX37" fmla="*/ 2000 w 401002"/>
                <a:gd name="connsiteY37" fmla="*/ 512826 h 641794"/>
                <a:gd name="connsiteX38" fmla="*/ 1048 w 401002"/>
                <a:gd name="connsiteY38" fmla="*/ 509873 h 641794"/>
                <a:gd name="connsiteX39" fmla="*/ 2381 w 401002"/>
                <a:gd name="connsiteY39" fmla="*/ 507968 h 641794"/>
                <a:gd name="connsiteX40" fmla="*/ 2000 w 401002"/>
                <a:gd name="connsiteY40" fmla="*/ 505301 h 641794"/>
                <a:gd name="connsiteX41" fmla="*/ 3619 w 401002"/>
                <a:gd name="connsiteY41" fmla="*/ 503968 h 641794"/>
                <a:gd name="connsiteX42" fmla="*/ 5334 w 401002"/>
                <a:gd name="connsiteY42" fmla="*/ 503682 h 641794"/>
                <a:gd name="connsiteX43" fmla="*/ 7239 w 401002"/>
                <a:gd name="connsiteY43" fmla="*/ 499110 h 641794"/>
                <a:gd name="connsiteX44" fmla="*/ 8573 w 401002"/>
                <a:gd name="connsiteY44" fmla="*/ 497396 h 641794"/>
                <a:gd name="connsiteX45" fmla="*/ 5620 w 401002"/>
                <a:gd name="connsiteY45" fmla="*/ 495110 h 641794"/>
                <a:gd name="connsiteX46" fmla="*/ 4000 w 401002"/>
                <a:gd name="connsiteY46" fmla="*/ 493109 h 641794"/>
                <a:gd name="connsiteX47" fmla="*/ 2953 w 401002"/>
                <a:gd name="connsiteY47" fmla="*/ 490538 h 641794"/>
                <a:gd name="connsiteX48" fmla="*/ 2000 w 401002"/>
                <a:gd name="connsiteY48" fmla="*/ 489585 h 641794"/>
                <a:gd name="connsiteX49" fmla="*/ 1333 w 401002"/>
                <a:gd name="connsiteY49" fmla="*/ 486632 h 641794"/>
                <a:gd name="connsiteX50" fmla="*/ 0 w 401002"/>
                <a:gd name="connsiteY50" fmla="*/ 484251 h 641794"/>
                <a:gd name="connsiteX51" fmla="*/ 0 w 401002"/>
                <a:gd name="connsiteY51" fmla="*/ 481965 h 641794"/>
                <a:gd name="connsiteX52" fmla="*/ 1048 w 401002"/>
                <a:gd name="connsiteY52" fmla="*/ 479679 h 641794"/>
                <a:gd name="connsiteX53" fmla="*/ 2667 w 401002"/>
                <a:gd name="connsiteY53" fmla="*/ 481013 h 641794"/>
                <a:gd name="connsiteX54" fmla="*/ 4286 w 401002"/>
                <a:gd name="connsiteY54" fmla="*/ 480346 h 641794"/>
                <a:gd name="connsiteX55" fmla="*/ 5334 w 401002"/>
                <a:gd name="connsiteY55" fmla="*/ 478727 h 641794"/>
                <a:gd name="connsiteX56" fmla="*/ 6572 w 401002"/>
                <a:gd name="connsiteY56" fmla="*/ 478060 h 641794"/>
                <a:gd name="connsiteX57" fmla="*/ 8287 w 401002"/>
                <a:gd name="connsiteY57" fmla="*/ 476060 h 641794"/>
                <a:gd name="connsiteX58" fmla="*/ 6287 w 401002"/>
                <a:gd name="connsiteY58" fmla="*/ 473773 h 641794"/>
                <a:gd name="connsiteX59" fmla="*/ 6287 w 401002"/>
                <a:gd name="connsiteY59" fmla="*/ 471488 h 641794"/>
                <a:gd name="connsiteX60" fmla="*/ 1715 w 401002"/>
                <a:gd name="connsiteY60" fmla="*/ 468249 h 641794"/>
                <a:gd name="connsiteX61" fmla="*/ 3334 w 401002"/>
                <a:gd name="connsiteY61" fmla="*/ 466916 h 641794"/>
                <a:gd name="connsiteX62" fmla="*/ 2667 w 401002"/>
                <a:gd name="connsiteY62" fmla="*/ 464915 h 641794"/>
                <a:gd name="connsiteX63" fmla="*/ 2667 w 401002"/>
                <a:gd name="connsiteY63" fmla="*/ 462629 h 641794"/>
                <a:gd name="connsiteX64" fmla="*/ 5620 w 401002"/>
                <a:gd name="connsiteY64" fmla="*/ 462629 h 641794"/>
                <a:gd name="connsiteX65" fmla="*/ 5334 w 401002"/>
                <a:gd name="connsiteY65" fmla="*/ 460058 h 641794"/>
                <a:gd name="connsiteX66" fmla="*/ 4000 w 401002"/>
                <a:gd name="connsiteY66" fmla="*/ 458057 h 641794"/>
                <a:gd name="connsiteX67" fmla="*/ 4286 w 401002"/>
                <a:gd name="connsiteY67" fmla="*/ 456057 h 641794"/>
                <a:gd name="connsiteX68" fmla="*/ 6572 w 401002"/>
                <a:gd name="connsiteY68" fmla="*/ 456057 h 641794"/>
                <a:gd name="connsiteX69" fmla="*/ 8858 w 401002"/>
                <a:gd name="connsiteY69" fmla="*/ 455771 h 641794"/>
                <a:gd name="connsiteX70" fmla="*/ 8573 w 401002"/>
                <a:gd name="connsiteY70" fmla="*/ 453485 h 641794"/>
                <a:gd name="connsiteX71" fmla="*/ 7620 w 401002"/>
                <a:gd name="connsiteY71" fmla="*/ 451199 h 641794"/>
                <a:gd name="connsiteX72" fmla="*/ 7620 w 401002"/>
                <a:gd name="connsiteY72" fmla="*/ 448818 h 641794"/>
                <a:gd name="connsiteX73" fmla="*/ 7239 w 401002"/>
                <a:gd name="connsiteY73" fmla="*/ 446913 h 641794"/>
                <a:gd name="connsiteX74" fmla="*/ 5906 w 401002"/>
                <a:gd name="connsiteY74" fmla="*/ 442341 h 641794"/>
                <a:gd name="connsiteX75" fmla="*/ 4000 w 401002"/>
                <a:gd name="connsiteY75" fmla="*/ 440627 h 641794"/>
                <a:gd name="connsiteX76" fmla="*/ 2667 w 401002"/>
                <a:gd name="connsiteY76" fmla="*/ 422243 h 641794"/>
                <a:gd name="connsiteX77" fmla="*/ 4000 w 401002"/>
                <a:gd name="connsiteY77" fmla="*/ 418719 h 641794"/>
                <a:gd name="connsiteX78" fmla="*/ 4000 w 401002"/>
                <a:gd name="connsiteY78" fmla="*/ 415766 h 641794"/>
                <a:gd name="connsiteX79" fmla="*/ 4667 w 401002"/>
                <a:gd name="connsiteY79" fmla="*/ 412718 h 641794"/>
                <a:gd name="connsiteX80" fmla="*/ 7239 w 401002"/>
                <a:gd name="connsiteY80" fmla="*/ 411099 h 641794"/>
                <a:gd name="connsiteX81" fmla="*/ 6287 w 401002"/>
                <a:gd name="connsiteY81" fmla="*/ 408813 h 641794"/>
                <a:gd name="connsiteX82" fmla="*/ 7239 w 401002"/>
                <a:gd name="connsiteY82" fmla="*/ 406813 h 641794"/>
                <a:gd name="connsiteX83" fmla="*/ 9525 w 401002"/>
                <a:gd name="connsiteY83" fmla="*/ 405194 h 641794"/>
                <a:gd name="connsiteX84" fmla="*/ 10573 w 401002"/>
                <a:gd name="connsiteY84" fmla="*/ 402241 h 641794"/>
                <a:gd name="connsiteX85" fmla="*/ 11811 w 401002"/>
                <a:gd name="connsiteY85" fmla="*/ 400336 h 641794"/>
                <a:gd name="connsiteX86" fmla="*/ 11525 w 401002"/>
                <a:gd name="connsiteY86" fmla="*/ 397955 h 641794"/>
                <a:gd name="connsiteX87" fmla="*/ 13811 w 401002"/>
                <a:gd name="connsiteY87" fmla="*/ 396335 h 641794"/>
                <a:gd name="connsiteX88" fmla="*/ 16097 w 401002"/>
                <a:gd name="connsiteY88" fmla="*/ 394049 h 641794"/>
                <a:gd name="connsiteX89" fmla="*/ 18764 w 401002"/>
                <a:gd name="connsiteY89" fmla="*/ 392430 h 641794"/>
                <a:gd name="connsiteX90" fmla="*/ 21336 w 401002"/>
                <a:gd name="connsiteY90" fmla="*/ 391097 h 641794"/>
                <a:gd name="connsiteX91" fmla="*/ 24289 w 401002"/>
                <a:gd name="connsiteY91" fmla="*/ 391097 h 641794"/>
                <a:gd name="connsiteX92" fmla="*/ 27242 w 401002"/>
                <a:gd name="connsiteY92" fmla="*/ 392049 h 641794"/>
                <a:gd name="connsiteX93" fmla="*/ 32575 w 401002"/>
                <a:gd name="connsiteY93" fmla="*/ 395383 h 641794"/>
                <a:gd name="connsiteX94" fmla="*/ 31242 w 401002"/>
                <a:gd name="connsiteY94" fmla="*/ 393383 h 641794"/>
                <a:gd name="connsiteX95" fmla="*/ 31242 w 401002"/>
                <a:gd name="connsiteY95" fmla="*/ 391763 h 641794"/>
                <a:gd name="connsiteX96" fmla="*/ 31909 w 401002"/>
                <a:gd name="connsiteY96" fmla="*/ 389477 h 641794"/>
                <a:gd name="connsiteX97" fmla="*/ 33147 w 401002"/>
                <a:gd name="connsiteY97" fmla="*/ 387191 h 641794"/>
                <a:gd name="connsiteX98" fmla="*/ 35528 w 401002"/>
                <a:gd name="connsiteY98" fmla="*/ 385191 h 641794"/>
                <a:gd name="connsiteX99" fmla="*/ 35814 w 401002"/>
                <a:gd name="connsiteY99" fmla="*/ 382905 h 641794"/>
                <a:gd name="connsiteX100" fmla="*/ 35814 w 401002"/>
                <a:gd name="connsiteY100" fmla="*/ 380619 h 641794"/>
                <a:gd name="connsiteX101" fmla="*/ 37147 w 401002"/>
                <a:gd name="connsiteY101" fmla="*/ 378333 h 641794"/>
                <a:gd name="connsiteX102" fmla="*/ 38767 w 401002"/>
                <a:gd name="connsiteY102" fmla="*/ 376333 h 641794"/>
                <a:gd name="connsiteX103" fmla="*/ 38481 w 401002"/>
                <a:gd name="connsiteY103" fmla="*/ 374999 h 641794"/>
                <a:gd name="connsiteX104" fmla="*/ 38767 w 401002"/>
                <a:gd name="connsiteY104" fmla="*/ 372047 h 641794"/>
                <a:gd name="connsiteX105" fmla="*/ 38481 w 401002"/>
                <a:gd name="connsiteY105" fmla="*/ 369094 h 641794"/>
                <a:gd name="connsiteX106" fmla="*/ 38481 w 401002"/>
                <a:gd name="connsiteY106" fmla="*/ 365855 h 641794"/>
                <a:gd name="connsiteX107" fmla="*/ 40100 w 401002"/>
                <a:gd name="connsiteY107" fmla="*/ 363188 h 641794"/>
                <a:gd name="connsiteX108" fmla="*/ 44958 w 401002"/>
                <a:gd name="connsiteY108" fmla="*/ 354711 h 641794"/>
                <a:gd name="connsiteX109" fmla="*/ 48958 w 401002"/>
                <a:gd name="connsiteY109" fmla="*/ 348139 h 641794"/>
                <a:gd name="connsiteX110" fmla="*/ 50578 w 401002"/>
                <a:gd name="connsiteY110" fmla="*/ 345186 h 641794"/>
                <a:gd name="connsiteX111" fmla="*/ 57817 w 401002"/>
                <a:gd name="connsiteY111" fmla="*/ 327089 h 641794"/>
                <a:gd name="connsiteX112" fmla="*/ 54864 w 401002"/>
                <a:gd name="connsiteY112" fmla="*/ 311372 h 641794"/>
                <a:gd name="connsiteX113" fmla="*/ 56483 w 401002"/>
                <a:gd name="connsiteY113" fmla="*/ 307086 h 641794"/>
                <a:gd name="connsiteX114" fmla="*/ 57150 w 401002"/>
                <a:gd name="connsiteY114" fmla="*/ 300895 h 641794"/>
                <a:gd name="connsiteX115" fmla="*/ 56769 w 401002"/>
                <a:gd name="connsiteY115" fmla="*/ 300514 h 641794"/>
                <a:gd name="connsiteX116" fmla="*/ 52864 w 401002"/>
                <a:gd name="connsiteY116" fmla="*/ 296323 h 641794"/>
                <a:gd name="connsiteX117" fmla="*/ 50578 w 401002"/>
                <a:gd name="connsiteY117" fmla="*/ 293656 h 641794"/>
                <a:gd name="connsiteX118" fmla="*/ 51245 w 401002"/>
                <a:gd name="connsiteY118" fmla="*/ 292322 h 641794"/>
                <a:gd name="connsiteX119" fmla="*/ 52197 w 401002"/>
                <a:gd name="connsiteY119" fmla="*/ 286131 h 641794"/>
                <a:gd name="connsiteX120" fmla="*/ 46958 w 401002"/>
                <a:gd name="connsiteY120" fmla="*/ 283178 h 641794"/>
                <a:gd name="connsiteX121" fmla="*/ 48578 w 401002"/>
                <a:gd name="connsiteY121" fmla="*/ 270700 h 641794"/>
                <a:gd name="connsiteX122" fmla="*/ 55150 w 401002"/>
                <a:gd name="connsiteY122" fmla="*/ 267081 h 641794"/>
                <a:gd name="connsiteX123" fmla="*/ 58769 w 401002"/>
                <a:gd name="connsiteY123" fmla="*/ 264795 h 641794"/>
                <a:gd name="connsiteX124" fmla="*/ 59722 w 401002"/>
                <a:gd name="connsiteY124" fmla="*/ 262795 h 641794"/>
                <a:gd name="connsiteX125" fmla="*/ 60103 w 401002"/>
                <a:gd name="connsiteY125" fmla="*/ 261461 h 641794"/>
                <a:gd name="connsiteX126" fmla="*/ 60388 w 401002"/>
                <a:gd name="connsiteY126" fmla="*/ 259842 h 641794"/>
                <a:gd name="connsiteX127" fmla="*/ 61436 w 401002"/>
                <a:gd name="connsiteY127" fmla="*/ 257937 h 641794"/>
                <a:gd name="connsiteX128" fmla="*/ 62675 w 401002"/>
                <a:gd name="connsiteY128" fmla="*/ 254318 h 641794"/>
                <a:gd name="connsiteX129" fmla="*/ 62103 w 401002"/>
                <a:gd name="connsiteY129" fmla="*/ 253270 h 641794"/>
                <a:gd name="connsiteX130" fmla="*/ 60388 w 401002"/>
                <a:gd name="connsiteY130" fmla="*/ 252317 h 641794"/>
                <a:gd name="connsiteX131" fmla="*/ 59436 w 401002"/>
                <a:gd name="connsiteY131" fmla="*/ 252317 h 641794"/>
                <a:gd name="connsiteX132" fmla="*/ 58103 w 401002"/>
                <a:gd name="connsiteY132" fmla="*/ 251365 h 641794"/>
                <a:gd name="connsiteX133" fmla="*/ 59722 w 401002"/>
                <a:gd name="connsiteY133" fmla="*/ 250317 h 641794"/>
                <a:gd name="connsiteX134" fmla="*/ 60388 w 401002"/>
                <a:gd name="connsiteY134" fmla="*/ 248984 h 641794"/>
                <a:gd name="connsiteX135" fmla="*/ 64008 w 401002"/>
                <a:gd name="connsiteY135" fmla="*/ 244412 h 641794"/>
                <a:gd name="connsiteX136" fmla="*/ 64008 w 401002"/>
                <a:gd name="connsiteY136" fmla="*/ 238506 h 641794"/>
                <a:gd name="connsiteX137" fmla="*/ 63055 w 401002"/>
                <a:gd name="connsiteY137" fmla="*/ 237839 h 641794"/>
                <a:gd name="connsiteX138" fmla="*/ 62675 w 401002"/>
                <a:gd name="connsiteY138" fmla="*/ 237554 h 641794"/>
                <a:gd name="connsiteX139" fmla="*/ 60770 w 401002"/>
                <a:gd name="connsiteY139" fmla="*/ 236220 h 641794"/>
                <a:gd name="connsiteX140" fmla="*/ 60770 w 401002"/>
                <a:gd name="connsiteY140" fmla="*/ 235553 h 641794"/>
                <a:gd name="connsiteX141" fmla="*/ 59722 w 401002"/>
                <a:gd name="connsiteY141" fmla="*/ 235553 h 641794"/>
                <a:gd name="connsiteX142" fmla="*/ 58769 w 401002"/>
                <a:gd name="connsiteY142" fmla="*/ 233934 h 641794"/>
                <a:gd name="connsiteX143" fmla="*/ 58103 w 401002"/>
                <a:gd name="connsiteY143" fmla="*/ 231267 h 641794"/>
                <a:gd name="connsiteX144" fmla="*/ 58103 w 401002"/>
                <a:gd name="connsiteY144" fmla="*/ 228695 h 641794"/>
                <a:gd name="connsiteX145" fmla="*/ 58483 w 401002"/>
                <a:gd name="connsiteY145" fmla="*/ 226695 h 641794"/>
                <a:gd name="connsiteX146" fmla="*/ 60388 w 401002"/>
                <a:gd name="connsiteY146" fmla="*/ 222123 h 641794"/>
                <a:gd name="connsiteX147" fmla="*/ 61722 w 401002"/>
                <a:gd name="connsiteY147" fmla="*/ 214884 h 641794"/>
                <a:gd name="connsiteX148" fmla="*/ 61436 w 401002"/>
                <a:gd name="connsiteY148" fmla="*/ 212598 h 641794"/>
                <a:gd name="connsiteX149" fmla="*/ 61436 w 401002"/>
                <a:gd name="connsiteY149" fmla="*/ 210598 h 641794"/>
                <a:gd name="connsiteX150" fmla="*/ 61722 w 401002"/>
                <a:gd name="connsiteY150" fmla="*/ 207645 h 641794"/>
                <a:gd name="connsiteX151" fmla="*/ 64389 w 401002"/>
                <a:gd name="connsiteY151" fmla="*/ 195263 h 641794"/>
                <a:gd name="connsiteX152" fmla="*/ 63341 w 401002"/>
                <a:gd name="connsiteY152" fmla="*/ 193929 h 641794"/>
                <a:gd name="connsiteX153" fmla="*/ 63055 w 401002"/>
                <a:gd name="connsiteY153" fmla="*/ 193548 h 641794"/>
                <a:gd name="connsiteX154" fmla="*/ 70580 w 401002"/>
                <a:gd name="connsiteY154" fmla="*/ 164402 h 641794"/>
                <a:gd name="connsiteX155" fmla="*/ 70580 w 401002"/>
                <a:gd name="connsiteY155" fmla="*/ 164021 h 641794"/>
                <a:gd name="connsiteX156" fmla="*/ 76867 w 401002"/>
                <a:gd name="connsiteY156" fmla="*/ 139732 h 641794"/>
                <a:gd name="connsiteX157" fmla="*/ 75533 w 401002"/>
                <a:gd name="connsiteY157" fmla="*/ 135541 h 641794"/>
                <a:gd name="connsiteX158" fmla="*/ 75152 w 401002"/>
                <a:gd name="connsiteY158" fmla="*/ 133826 h 641794"/>
                <a:gd name="connsiteX159" fmla="*/ 73914 w 401002"/>
                <a:gd name="connsiteY159" fmla="*/ 130207 h 641794"/>
                <a:gd name="connsiteX160" fmla="*/ 73247 w 401002"/>
                <a:gd name="connsiteY160" fmla="*/ 126683 h 641794"/>
                <a:gd name="connsiteX161" fmla="*/ 71247 w 401002"/>
                <a:gd name="connsiteY161" fmla="*/ 120110 h 641794"/>
                <a:gd name="connsiteX162" fmla="*/ 71247 w 401002"/>
                <a:gd name="connsiteY162" fmla="*/ 119444 h 641794"/>
                <a:gd name="connsiteX163" fmla="*/ 71533 w 401002"/>
                <a:gd name="connsiteY163" fmla="*/ 119063 h 641794"/>
                <a:gd name="connsiteX164" fmla="*/ 82105 w 401002"/>
                <a:gd name="connsiteY164" fmla="*/ 113157 h 641794"/>
                <a:gd name="connsiteX165" fmla="*/ 85344 w 401002"/>
                <a:gd name="connsiteY165" fmla="*/ 111919 h 641794"/>
                <a:gd name="connsiteX166" fmla="*/ 85344 w 401002"/>
                <a:gd name="connsiteY166" fmla="*/ 111538 h 641794"/>
                <a:gd name="connsiteX167" fmla="*/ 84011 w 401002"/>
                <a:gd name="connsiteY167" fmla="*/ 111919 h 641794"/>
                <a:gd name="connsiteX168" fmla="*/ 83344 w 401002"/>
                <a:gd name="connsiteY168" fmla="*/ 111919 h 641794"/>
                <a:gd name="connsiteX169" fmla="*/ 81725 w 401002"/>
                <a:gd name="connsiteY169" fmla="*/ 111252 h 641794"/>
                <a:gd name="connsiteX170" fmla="*/ 80105 w 401002"/>
                <a:gd name="connsiteY170" fmla="*/ 110871 h 641794"/>
                <a:gd name="connsiteX171" fmla="*/ 78772 w 401002"/>
                <a:gd name="connsiteY171" fmla="*/ 108966 h 641794"/>
                <a:gd name="connsiteX172" fmla="*/ 78486 w 401002"/>
                <a:gd name="connsiteY172" fmla="*/ 107633 h 641794"/>
                <a:gd name="connsiteX173" fmla="*/ 76867 w 401002"/>
                <a:gd name="connsiteY173" fmla="*/ 103346 h 641794"/>
                <a:gd name="connsiteX174" fmla="*/ 75152 w 401002"/>
                <a:gd name="connsiteY174" fmla="*/ 99727 h 641794"/>
                <a:gd name="connsiteX175" fmla="*/ 75152 w 401002"/>
                <a:gd name="connsiteY175" fmla="*/ 99060 h 641794"/>
                <a:gd name="connsiteX176" fmla="*/ 73247 w 401002"/>
                <a:gd name="connsiteY176" fmla="*/ 99060 h 641794"/>
                <a:gd name="connsiteX177" fmla="*/ 72580 w 401002"/>
                <a:gd name="connsiteY177" fmla="*/ 98393 h 641794"/>
                <a:gd name="connsiteX178" fmla="*/ 71914 w 401002"/>
                <a:gd name="connsiteY178" fmla="*/ 98108 h 641794"/>
                <a:gd name="connsiteX179" fmla="*/ 70961 w 401002"/>
                <a:gd name="connsiteY179" fmla="*/ 97441 h 641794"/>
                <a:gd name="connsiteX180" fmla="*/ 69913 w 401002"/>
                <a:gd name="connsiteY180" fmla="*/ 97155 h 641794"/>
                <a:gd name="connsiteX181" fmla="*/ 70295 w 401002"/>
                <a:gd name="connsiteY181" fmla="*/ 95822 h 641794"/>
                <a:gd name="connsiteX182" fmla="*/ 69913 w 401002"/>
                <a:gd name="connsiteY182" fmla="*/ 89535 h 641794"/>
                <a:gd name="connsiteX183" fmla="*/ 70295 w 401002"/>
                <a:gd name="connsiteY183" fmla="*/ 86297 h 641794"/>
                <a:gd name="connsiteX184" fmla="*/ 70580 w 401002"/>
                <a:gd name="connsiteY184" fmla="*/ 85630 h 641794"/>
                <a:gd name="connsiteX185" fmla="*/ 70580 w 401002"/>
                <a:gd name="connsiteY185" fmla="*/ 82010 h 641794"/>
                <a:gd name="connsiteX186" fmla="*/ 71247 w 401002"/>
                <a:gd name="connsiteY186" fmla="*/ 79058 h 641794"/>
                <a:gd name="connsiteX187" fmla="*/ 64008 w 401002"/>
                <a:gd name="connsiteY187" fmla="*/ 74105 h 641794"/>
                <a:gd name="connsiteX188" fmla="*/ 63722 w 401002"/>
                <a:gd name="connsiteY188" fmla="*/ 74486 h 641794"/>
                <a:gd name="connsiteX189" fmla="*/ 62675 w 401002"/>
                <a:gd name="connsiteY189" fmla="*/ 75152 h 641794"/>
                <a:gd name="connsiteX190" fmla="*/ 59150 w 401002"/>
                <a:gd name="connsiteY190" fmla="*/ 77057 h 641794"/>
                <a:gd name="connsiteX191" fmla="*/ 57436 w 401002"/>
                <a:gd name="connsiteY191" fmla="*/ 77724 h 641794"/>
                <a:gd name="connsiteX192" fmla="*/ 54864 w 401002"/>
                <a:gd name="connsiteY192" fmla="*/ 79058 h 641794"/>
                <a:gd name="connsiteX193" fmla="*/ 52864 w 401002"/>
                <a:gd name="connsiteY193" fmla="*/ 80391 h 641794"/>
                <a:gd name="connsiteX194" fmla="*/ 51911 w 401002"/>
                <a:gd name="connsiteY194" fmla="*/ 79724 h 641794"/>
                <a:gd name="connsiteX195" fmla="*/ 52197 w 401002"/>
                <a:gd name="connsiteY195" fmla="*/ 79724 h 641794"/>
                <a:gd name="connsiteX196" fmla="*/ 53530 w 401002"/>
                <a:gd name="connsiteY196" fmla="*/ 78391 h 641794"/>
                <a:gd name="connsiteX197" fmla="*/ 54197 w 401002"/>
                <a:gd name="connsiteY197" fmla="*/ 78105 h 641794"/>
                <a:gd name="connsiteX198" fmla="*/ 53816 w 401002"/>
                <a:gd name="connsiteY198" fmla="*/ 76105 h 641794"/>
                <a:gd name="connsiteX199" fmla="*/ 53530 w 401002"/>
                <a:gd name="connsiteY199" fmla="*/ 76105 h 641794"/>
                <a:gd name="connsiteX200" fmla="*/ 52864 w 401002"/>
                <a:gd name="connsiteY200" fmla="*/ 76391 h 641794"/>
                <a:gd name="connsiteX201" fmla="*/ 52197 w 401002"/>
                <a:gd name="connsiteY201" fmla="*/ 75819 h 641794"/>
                <a:gd name="connsiteX202" fmla="*/ 52197 w 401002"/>
                <a:gd name="connsiteY202" fmla="*/ 73438 h 641794"/>
                <a:gd name="connsiteX203" fmla="*/ 53530 w 401002"/>
                <a:gd name="connsiteY203" fmla="*/ 69247 h 641794"/>
                <a:gd name="connsiteX204" fmla="*/ 53530 w 401002"/>
                <a:gd name="connsiteY204" fmla="*/ 68199 h 641794"/>
                <a:gd name="connsiteX205" fmla="*/ 52864 w 401002"/>
                <a:gd name="connsiteY205" fmla="*/ 66294 h 641794"/>
                <a:gd name="connsiteX206" fmla="*/ 51911 w 401002"/>
                <a:gd name="connsiteY206" fmla="*/ 65246 h 641794"/>
                <a:gd name="connsiteX207" fmla="*/ 50578 w 401002"/>
                <a:gd name="connsiteY207" fmla="*/ 62960 h 641794"/>
                <a:gd name="connsiteX208" fmla="*/ 53245 w 401002"/>
                <a:gd name="connsiteY208" fmla="*/ 57722 h 641794"/>
                <a:gd name="connsiteX209" fmla="*/ 55150 w 401002"/>
                <a:gd name="connsiteY209" fmla="*/ 54483 h 641794"/>
                <a:gd name="connsiteX210" fmla="*/ 56483 w 401002"/>
                <a:gd name="connsiteY210" fmla="*/ 51530 h 641794"/>
                <a:gd name="connsiteX211" fmla="*/ 59150 w 401002"/>
                <a:gd name="connsiteY211" fmla="*/ 46863 h 641794"/>
                <a:gd name="connsiteX212" fmla="*/ 60103 w 401002"/>
                <a:gd name="connsiteY212" fmla="*/ 43910 h 641794"/>
                <a:gd name="connsiteX213" fmla="*/ 60103 w 401002"/>
                <a:gd name="connsiteY213" fmla="*/ 42958 h 641794"/>
                <a:gd name="connsiteX214" fmla="*/ 60388 w 401002"/>
                <a:gd name="connsiteY214" fmla="*/ 42291 h 641794"/>
                <a:gd name="connsiteX215" fmla="*/ 61055 w 401002"/>
                <a:gd name="connsiteY215" fmla="*/ 41339 h 641794"/>
                <a:gd name="connsiteX216" fmla="*/ 61436 w 401002"/>
                <a:gd name="connsiteY216" fmla="*/ 41339 h 641794"/>
                <a:gd name="connsiteX217" fmla="*/ 63341 w 401002"/>
                <a:gd name="connsiteY217" fmla="*/ 41624 h 641794"/>
                <a:gd name="connsiteX218" fmla="*/ 64389 w 401002"/>
                <a:gd name="connsiteY218" fmla="*/ 41624 h 641794"/>
                <a:gd name="connsiteX219" fmla="*/ 65627 w 401002"/>
                <a:gd name="connsiteY219" fmla="*/ 40958 h 641794"/>
                <a:gd name="connsiteX220" fmla="*/ 66294 w 401002"/>
                <a:gd name="connsiteY220" fmla="*/ 39338 h 641794"/>
                <a:gd name="connsiteX221" fmla="*/ 66675 w 401002"/>
                <a:gd name="connsiteY221" fmla="*/ 38005 h 641794"/>
                <a:gd name="connsiteX222" fmla="*/ 66961 w 401002"/>
                <a:gd name="connsiteY222" fmla="*/ 37433 h 641794"/>
                <a:gd name="connsiteX223" fmla="*/ 66675 w 401002"/>
                <a:gd name="connsiteY223" fmla="*/ 36100 h 641794"/>
                <a:gd name="connsiteX224" fmla="*/ 66008 w 401002"/>
                <a:gd name="connsiteY224" fmla="*/ 33147 h 641794"/>
                <a:gd name="connsiteX225" fmla="*/ 64675 w 401002"/>
                <a:gd name="connsiteY225" fmla="*/ 29813 h 641794"/>
                <a:gd name="connsiteX226" fmla="*/ 64675 w 401002"/>
                <a:gd name="connsiteY226" fmla="*/ 28861 h 641794"/>
                <a:gd name="connsiteX227" fmla="*/ 65342 w 401002"/>
                <a:gd name="connsiteY227" fmla="*/ 25241 h 641794"/>
                <a:gd name="connsiteX228" fmla="*/ 64675 w 401002"/>
                <a:gd name="connsiteY228" fmla="*/ 22955 h 641794"/>
                <a:gd name="connsiteX229" fmla="*/ 63722 w 401002"/>
                <a:gd name="connsiteY229" fmla="*/ 21622 h 641794"/>
                <a:gd name="connsiteX230" fmla="*/ 63722 w 401002"/>
                <a:gd name="connsiteY230" fmla="*/ 20955 h 641794"/>
                <a:gd name="connsiteX231" fmla="*/ 63341 w 401002"/>
                <a:gd name="connsiteY231" fmla="*/ 20669 h 641794"/>
                <a:gd name="connsiteX232" fmla="*/ 63722 w 401002"/>
                <a:gd name="connsiteY232" fmla="*/ 20003 h 641794"/>
                <a:gd name="connsiteX233" fmla="*/ 63341 w 401002"/>
                <a:gd name="connsiteY233" fmla="*/ 19717 h 641794"/>
                <a:gd name="connsiteX234" fmla="*/ 63722 w 401002"/>
                <a:gd name="connsiteY234" fmla="*/ 18383 h 641794"/>
                <a:gd name="connsiteX235" fmla="*/ 63341 w 401002"/>
                <a:gd name="connsiteY235" fmla="*/ 17717 h 641794"/>
                <a:gd name="connsiteX236" fmla="*/ 63722 w 401002"/>
                <a:gd name="connsiteY236" fmla="*/ 16097 h 641794"/>
                <a:gd name="connsiteX237" fmla="*/ 63722 w 401002"/>
                <a:gd name="connsiteY237" fmla="*/ 15716 h 641794"/>
                <a:gd name="connsiteX238" fmla="*/ 63341 w 401002"/>
                <a:gd name="connsiteY238" fmla="*/ 15431 h 641794"/>
                <a:gd name="connsiteX239" fmla="*/ 62103 w 401002"/>
                <a:gd name="connsiteY239" fmla="*/ 13811 h 641794"/>
                <a:gd name="connsiteX240" fmla="*/ 60770 w 401002"/>
                <a:gd name="connsiteY240" fmla="*/ 9525 h 641794"/>
                <a:gd name="connsiteX241" fmla="*/ 59722 w 401002"/>
                <a:gd name="connsiteY241" fmla="*/ 8477 h 641794"/>
                <a:gd name="connsiteX242" fmla="*/ 59722 w 401002"/>
                <a:gd name="connsiteY242" fmla="*/ 7239 h 641794"/>
                <a:gd name="connsiteX243" fmla="*/ 59436 w 401002"/>
                <a:gd name="connsiteY243" fmla="*/ 6858 h 641794"/>
                <a:gd name="connsiteX244" fmla="*/ 59436 w 401002"/>
                <a:gd name="connsiteY244" fmla="*/ 5239 h 641794"/>
                <a:gd name="connsiteX245" fmla="*/ 59150 w 401002"/>
                <a:gd name="connsiteY245" fmla="*/ 4572 h 641794"/>
                <a:gd name="connsiteX246" fmla="*/ 58483 w 401002"/>
                <a:gd name="connsiteY246" fmla="*/ 4286 h 641794"/>
                <a:gd name="connsiteX247" fmla="*/ 58483 w 401002"/>
                <a:gd name="connsiteY247" fmla="*/ 3239 h 641794"/>
                <a:gd name="connsiteX248" fmla="*/ 58103 w 401002"/>
                <a:gd name="connsiteY248" fmla="*/ 2953 h 641794"/>
                <a:gd name="connsiteX249" fmla="*/ 58103 w 401002"/>
                <a:gd name="connsiteY249" fmla="*/ 2572 h 641794"/>
                <a:gd name="connsiteX250" fmla="*/ 58483 w 401002"/>
                <a:gd name="connsiteY250" fmla="*/ 1905 h 641794"/>
                <a:gd name="connsiteX251" fmla="*/ 58103 w 401002"/>
                <a:gd name="connsiteY251" fmla="*/ 1619 h 641794"/>
                <a:gd name="connsiteX252" fmla="*/ 58483 w 401002"/>
                <a:gd name="connsiteY252" fmla="*/ 1619 h 641794"/>
                <a:gd name="connsiteX253" fmla="*/ 57817 w 401002"/>
                <a:gd name="connsiteY253" fmla="*/ 953 h 641794"/>
                <a:gd name="connsiteX254" fmla="*/ 58103 w 401002"/>
                <a:gd name="connsiteY254" fmla="*/ 0 h 641794"/>
                <a:gd name="connsiteX255" fmla="*/ 59436 w 401002"/>
                <a:gd name="connsiteY255" fmla="*/ 1334 h 641794"/>
                <a:gd name="connsiteX256" fmla="*/ 60388 w 401002"/>
                <a:gd name="connsiteY256" fmla="*/ 1334 h 641794"/>
                <a:gd name="connsiteX257" fmla="*/ 62103 w 401002"/>
                <a:gd name="connsiteY257" fmla="*/ 1619 h 641794"/>
                <a:gd name="connsiteX258" fmla="*/ 63055 w 401002"/>
                <a:gd name="connsiteY258" fmla="*/ 2572 h 641794"/>
                <a:gd name="connsiteX259" fmla="*/ 63722 w 401002"/>
                <a:gd name="connsiteY259" fmla="*/ 2953 h 641794"/>
                <a:gd name="connsiteX260" fmla="*/ 72866 w 401002"/>
                <a:gd name="connsiteY260" fmla="*/ 6191 h 641794"/>
                <a:gd name="connsiteX261" fmla="*/ 73247 w 401002"/>
                <a:gd name="connsiteY261" fmla="*/ 4572 h 641794"/>
                <a:gd name="connsiteX262" fmla="*/ 73914 w 401002"/>
                <a:gd name="connsiteY262" fmla="*/ 4858 h 641794"/>
                <a:gd name="connsiteX263" fmla="*/ 76200 w 401002"/>
                <a:gd name="connsiteY263" fmla="*/ 6858 h 641794"/>
                <a:gd name="connsiteX264" fmla="*/ 78105 w 401002"/>
                <a:gd name="connsiteY264" fmla="*/ 7810 h 641794"/>
                <a:gd name="connsiteX265" fmla="*/ 78772 w 401002"/>
                <a:gd name="connsiteY265" fmla="*/ 8477 h 641794"/>
                <a:gd name="connsiteX266" fmla="*/ 79438 w 401002"/>
                <a:gd name="connsiteY266" fmla="*/ 9811 h 641794"/>
                <a:gd name="connsiteX267" fmla="*/ 80391 w 401002"/>
                <a:gd name="connsiteY267" fmla="*/ 10478 h 641794"/>
                <a:gd name="connsiteX268" fmla="*/ 83058 w 401002"/>
                <a:gd name="connsiteY268" fmla="*/ 12764 h 641794"/>
                <a:gd name="connsiteX269" fmla="*/ 85725 w 401002"/>
                <a:gd name="connsiteY269" fmla="*/ 15431 h 641794"/>
                <a:gd name="connsiteX270" fmla="*/ 86296 w 401002"/>
                <a:gd name="connsiteY270" fmla="*/ 15716 h 641794"/>
                <a:gd name="connsiteX271" fmla="*/ 87344 w 401002"/>
                <a:gd name="connsiteY271" fmla="*/ 16764 h 641794"/>
                <a:gd name="connsiteX272" fmla="*/ 87630 w 401002"/>
                <a:gd name="connsiteY272" fmla="*/ 18383 h 641794"/>
                <a:gd name="connsiteX273" fmla="*/ 88297 w 401002"/>
                <a:gd name="connsiteY273" fmla="*/ 19336 h 641794"/>
                <a:gd name="connsiteX274" fmla="*/ 103061 w 401002"/>
                <a:gd name="connsiteY274" fmla="*/ 20955 h 641794"/>
                <a:gd name="connsiteX275" fmla="*/ 111252 w 401002"/>
                <a:gd name="connsiteY275" fmla="*/ 15050 h 641794"/>
                <a:gd name="connsiteX276" fmla="*/ 122111 w 401002"/>
                <a:gd name="connsiteY276" fmla="*/ 7525 h 641794"/>
                <a:gd name="connsiteX277" fmla="*/ 122111 w 401002"/>
                <a:gd name="connsiteY277" fmla="*/ 7239 h 641794"/>
                <a:gd name="connsiteX278" fmla="*/ 122396 w 401002"/>
                <a:gd name="connsiteY278" fmla="*/ 6858 h 641794"/>
                <a:gd name="connsiteX279" fmla="*/ 129635 w 401002"/>
                <a:gd name="connsiteY279" fmla="*/ 14764 h 641794"/>
                <a:gd name="connsiteX280" fmla="*/ 131254 w 401002"/>
                <a:gd name="connsiteY280" fmla="*/ 16383 h 641794"/>
                <a:gd name="connsiteX281" fmla="*/ 132969 w 401002"/>
                <a:gd name="connsiteY281" fmla="*/ 18383 h 641794"/>
                <a:gd name="connsiteX282" fmla="*/ 133636 w 401002"/>
                <a:gd name="connsiteY282" fmla="*/ 19336 h 641794"/>
                <a:gd name="connsiteX283" fmla="*/ 134207 w 401002"/>
                <a:gd name="connsiteY283" fmla="*/ 22670 h 641794"/>
                <a:gd name="connsiteX284" fmla="*/ 135255 w 401002"/>
                <a:gd name="connsiteY284" fmla="*/ 22289 h 641794"/>
                <a:gd name="connsiteX285" fmla="*/ 136588 w 401002"/>
                <a:gd name="connsiteY285" fmla="*/ 20955 h 641794"/>
                <a:gd name="connsiteX286" fmla="*/ 139827 w 401002"/>
                <a:gd name="connsiteY286" fmla="*/ 19336 h 641794"/>
                <a:gd name="connsiteX287" fmla="*/ 140113 w 401002"/>
                <a:gd name="connsiteY287" fmla="*/ 19336 h 641794"/>
                <a:gd name="connsiteX288" fmla="*/ 140494 w 401002"/>
                <a:gd name="connsiteY288" fmla="*/ 19050 h 641794"/>
                <a:gd name="connsiteX289" fmla="*/ 140779 w 401002"/>
                <a:gd name="connsiteY289" fmla="*/ 19336 h 641794"/>
                <a:gd name="connsiteX290" fmla="*/ 141161 w 401002"/>
                <a:gd name="connsiteY290" fmla="*/ 18669 h 641794"/>
                <a:gd name="connsiteX291" fmla="*/ 142113 w 401002"/>
                <a:gd name="connsiteY291" fmla="*/ 18383 h 641794"/>
                <a:gd name="connsiteX292" fmla="*/ 142780 w 401002"/>
                <a:gd name="connsiteY292" fmla="*/ 17717 h 641794"/>
                <a:gd name="connsiteX293" fmla="*/ 143066 w 401002"/>
                <a:gd name="connsiteY293" fmla="*/ 17717 h 641794"/>
                <a:gd name="connsiteX294" fmla="*/ 143446 w 401002"/>
                <a:gd name="connsiteY294" fmla="*/ 17335 h 641794"/>
                <a:gd name="connsiteX295" fmla="*/ 144780 w 401002"/>
                <a:gd name="connsiteY295" fmla="*/ 17335 h 641794"/>
                <a:gd name="connsiteX296" fmla="*/ 144780 w 401002"/>
                <a:gd name="connsiteY296" fmla="*/ 16764 h 641794"/>
                <a:gd name="connsiteX297" fmla="*/ 145066 w 401002"/>
                <a:gd name="connsiteY297" fmla="*/ 16097 h 641794"/>
                <a:gd name="connsiteX298" fmla="*/ 146018 w 401002"/>
                <a:gd name="connsiteY298" fmla="*/ 16097 h 641794"/>
                <a:gd name="connsiteX299" fmla="*/ 147352 w 401002"/>
                <a:gd name="connsiteY299" fmla="*/ 14764 h 641794"/>
                <a:gd name="connsiteX300" fmla="*/ 147733 w 401002"/>
                <a:gd name="connsiteY300" fmla="*/ 14764 h 641794"/>
                <a:gd name="connsiteX301" fmla="*/ 148018 w 401002"/>
                <a:gd name="connsiteY301" fmla="*/ 14383 h 641794"/>
                <a:gd name="connsiteX302" fmla="*/ 147733 w 401002"/>
                <a:gd name="connsiteY302" fmla="*/ 14383 h 641794"/>
                <a:gd name="connsiteX303" fmla="*/ 148971 w 401002"/>
                <a:gd name="connsiteY303" fmla="*/ 13430 h 641794"/>
                <a:gd name="connsiteX304" fmla="*/ 149352 w 401002"/>
                <a:gd name="connsiteY304" fmla="*/ 13430 h 641794"/>
                <a:gd name="connsiteX305" fmla="*/ 152591 w 401002"/>
                <a:gd name="connsiteY305" fmla="*/ 11430 h 641794"/>
                <a:gd name="connsiteX306" fmla="*/ 154591 w 401002"/>
                <a:gd name="connsiteY306" fmla="*/ 9525 h 641794"/>
                <a:gd name="connsiteX307" fmla="*/ 156591 w 401002"/>
                <a:gd name="connsiteY307" fmla="*/ 7810 h 641794"/>
                <a:gd name="connsiteX308" fmla="*/ 156877 w 401002"/>
                <a:gd name="connsiteY308" fmla="*/ 7239 h 641794"/>
                <a:gd name="connsiteX309" fmla="*/ 157543 w 401002"/>
                <a:gd name="connsiteY309" fmla="*/ 6572 h 641794"/>
                <a:gd name="connsiteX310" fmla="*/ 159829 w 401002"/>
                <a:gd name="connsiteY310" fmla="*/ 4858 h 641794"/>
                <a:gd name="connsiteX311" fmla="*/ 160496 w 401002"/>
                <a:gd name="connsiteY311" fmla="*/ 4858 h 641794"/>
                <a:gd name="connsiteX312" fmla="*/ 160782 w 401002"/>
                <a:gd name="connsiteY312" fmla="*/ 4286 h 641794"/>
                <a:gd name="connsiteX313" fmla="*/ 162496 w 401002"/>
                <a:gd name="connsiteY313" fmla="*/ 3239 h 641794"/>
                <a:gd name="connsiteX314" fmla="*/ 163735 w 401002"/>
                <a:gd name="connsiteY314" fmla="*/ 1905 h 641794"/>
                <a:gd name="connsiteX315" fmla="*/ 164783 w 401002"/>
                <a:gd name="connsiteY315" fmla="*/ 1619 h 641794"/>
                <a:gd name="connsiteX316" fmla="*/ 165449 w 401002"/>
                <a:gd name="connsiteY316" fmla="*/ 953 h 641794"/>
                <a:gd name="connsiteX317" fmla="*/ 165735 w 401002"/>
                <a:gd name="connsiteY317" fmla="*/ 1334 h 641794"/>
                <a:gd name="connsiteX318" fmla="*/ 166116 w 401002"/>
                <a:gd name="connsiteY318" fmla="*/ 1334 h 641794"/>
                <a:gd name="connsiteX319" fmla="*/ 167068 w 401002"/>
                <a:gd name="connsiteY319" fmla="*/ 1905 h 641794"/>
                <a:gd name="connsiteX320" fmla="*/ 167735 w 401002"/>
                <a:gd name="connsiteY320" fmla="*/ 2286 h 641794"/>
                <a:gd name="connsiteX321" fmla="*/ 167735 w 401002"/>
                <a:gd name="connsiteY321" fmla="*/ 2572 h 641794"/>
                <a:gd name="connsiteX322" fmla="*/ 168021 w 401002"/>
                <a:gd name="connsiteY322" fmla="*/ 2572 h 641794"/>
                <a:gd name="connsiteX323" fmla="*/ 168688 w 401002"/>
                <a:gd name="connsiteY323" fmla="*/ 2953 h 641794"/>
                <a:gd name="connsiteX324" fmla="*/ 169640 w 401002"/>
                <a:gd name="connsiteY324" fmla="*/ 2953 h 641794"/>
                <a:gd name="connsiteX325" fmla="*/ 169640 w 401002"/>
                <a:gd name="connsiteY325" fmla="*/ 3239 h 641794"/>
                <a:gd name="connsiteX326" fmla="*/ 170688 w 401002"/>
                <a:gd name="connsiteY326" fmla="*/ 3239 h 641794"/>
                <a:gd name="connsiteX327" fmla="*/ 175260 w 401002"/>
                <a:gd name="connsiteY327" fmla="*/ 4286 h 641794"/>
                <a:gd name="connsiteX328" fmla="*/ 184785 w 401002"/>
                <a:gd name="connsiteY328" fmla="*/ 5906 h 641794"/>
                <a:gd name="connsiteX329" fmla="*/ 197263 w 401002"/>
                <a:gd name="connsiteY329" fmla="*/ 8192 h 641794"/>
                <a:gd name="connsiteX330" fmla="*/ 211646 w 401002"/>
                <a:gd name="connsiteY330" fmla="*/ 11144 h 641794"/>
                <a:gd name="connsiteX331" fmla="*/ 211074 w 401002"/>
                <a:gd name="connsiteY331" fmla="*/ 15716 h 641794"/>
                <a:gd name="connsiteX332" fmla="*/ 210693 w 401002"/>
                <a:gd name="connsiteY332" fmla="*/ 19050 h 641794"/>
                <a:gd name="connsiteX333" fmla="*/ 210407 w 401002"/>
                <a:gd name="connsiteY333" fmla="*/ 20669 h 641794"/>
                <a:gd name="connsiteX334" fmla="*/ 209359 w 401002"/>
                <a:gd name="connsiteY334" fmla="*/ 27242 h 641794"/>
                <a:gd name="connsiteX335" fmla="*/ 207740 w 401002"/>
                <a:gd name="connsiteY335" fmla="*/ 40672 h 641794"/>
                <a:gd name="connsiteX336" fmla="*/ 207074 w 401002"/>
                <a:gd name="connsiteY336" fmla="*/ 43625 h 641794"/>
                <a:gd name="connsiteX337" fmla="*/ 207074 w 401002"/>
                <a:gd name="connsiteY337" fmla="*/ 44577 h 641794"/>
                <a:gd name="connsiteX338" fmla="*/ 219932 w 401002"/>
                <a:gd name="connsiteY338" fmla="*/ 43625 h 641794"/>
                <a:gd name="connsiteX339" fmla="*/ 225838 w 401002"/>
                <a:gd name="connsiteY339" fmla="*/ 43910 h 641794"/>
                <a:gd name="connsiteX340" fmla="*/ 226409 w 401002"/>
                <a:gd name="connsiteY340" fmla="*/ 43625 h 641794"/>
                <a:gd name="connsiteX341" fmla="*/ 228791 w 401002"/>
                <a:gd name="connsiteY341" fmla="*/ 43625 h 641794"/>
                <a:gd name="connsiteX342" fmla="*/ 230696 w 401002"/>
                <a:gd name="connsiteY342" fmla="*/ 42958 h 641794"/>
                <a:gd name="connsiteX343" fmla="*/ 235934 w 401002"/>
                <a:gd name="connsiteY343" fmla="*/ 42958 h 641794"/>
                <a:gd name="connsiteX344" fmla="*/ 240887 w 401002"/>
                <a:gd name="connsiteY344" fmla="*/ 42291 h 641794"/>
                <a:gd name="connsiteX345" fmla="*/ 244507 w 401002"/>
                <a:gd name="connsiteY345" fmla="*/ 42291 h 641794"/>
                <a:gd name="connsiteX346" fmla="*/ 245174 w 401002"/>
                <a:gd name="connsiteY346" fmla="*/ 43339 h 641794"/>
                <a:gd name="connsiteX347" fmla="*/ 245174 w 401002"/>
                <a:gd name="connsiteY347" fmla="*/ 44291 h 641794"/>
                <a:gd name="connsiteX348" fmla="*/ 244792 w 401002"/>
                <a:gd name="connsiteY348" fmla="*/ 44958 h 641794"/>
                <a:gd name="connsiteX349" fmla="*/ 244126 w 401002"/>
                <a:gd name="connsiteY349" fmla="*/ 45244 h 641794"/>
                <a:gd name="connsiteX350" fmla="*/ 244126 w 401002"/>
                <a:gd name="connsiteY350" fmla="*/ 46292 h 641794"/>
                <a:gd name="connsiteX351" fmla="*/ 244507 w 401002"/>
                <a:gd name="connsiteY351" fmla="*/ 45910 h 641794"/>
                <a:gd name="connsiteX352" fmla="*/ 244792 w 401002"/>
                <a:gd name="connsiteY352" fmla="*/ 45910 h 641794"/>
                <a:gd name="connsiteX353" fmla="*/ 244792 w 401002"/>
                <a:gd name="connsiteY353" fmla="*/ 46292 h 641794"/>
                <a:gd name="connsiteX354" fmla="*/ 244507 w 401002"/>
                <a:gd name="connsiteY354" fmla="*/ 47244 h 641794"/>
                <a:gd name="connsiteX355" fmla="*/ 243840 w 401002"/>
                <a:gd name="connsiteY355" fmla="*/ 47530 h 641794"/>
                <a:gd name="connsiteX356" fmla="*/ 243840 w 401002"/>
                <a:gd name="connsiteY356" fmla="*/ 47911 h 641794"/>
                <a:gd name="connsiteX357" fmla="*/ 244792 w 401002"/>
                <a:gd name="connsiteY357" fmla="*/ 48578 h 641794"/>
                <a:gd name="connsiteX358" fmla="*/ 244792 w 401002"/>
                <a:gd name="connsiteY358" fmla="*/ 49816 h 641794"/>
                <a:gd name="connsiteX359" fmla="*/ 245459 w 401002"/>
                <a:gd name="connsiteY359" fmla="*/ 51149 h 641794"/>
                <a:gd name="connsiteX360" fmla="*/ 245840 w 401002"/>
                <a:gd name="connsiteY360" fmla="*/ 51530 h 641794"/>
                <a:gd name="connsiteX361" fmla="*/ 245840 w 401002"/>
                <a:gd name="connsiteY361" fmla="*/ 52483 h 641794"/>
                <a:gd name="connsiteX362" fmla="*/ 246126 w 401002"/>
                <a:gd name="connsiteY362" fmla="*/ 52483 h 641794"/>
                <a:gd name="connsiteX363" fmla="*/ 246126 w 401002"/>
                <a:gd name="connsiteY363" fmla="*/ 53150 h 641794"/>
                <a:gd name="connsiteX364" fmla="*/ 246507 w 401002"/>
                <a:gd name="connsiteY364" fmla="*/ 53816 h 641794"/>
                <a:gd name="connsiteX365" fmla="*/ 246126 w 401002"/>
                <a:gd name="connsiteY365" fmla="*/ 54483 h 641794"/>
                <a:gd name="connsiteX366" fmla="*/ 246126 w 401002"/>
                <a:gd name="connsiteY366" fmla="*/ 55150 h 641794"/>
                <a:gd name="connsiteX367" fmla="*/ 247079 w 401002"/>
                <a:gd name="connsiteY367" fmla="*/ 55150 h 641794"/>
                <a:gd name="connsiteX368" fmla="*/ 247079 w 401002"/>
                <a:gd name="connsiteY368" fmla="*/ 55435 h 641794"/>
                <a:gd name="connsiteX369" fmla="*/ 247459 w 401002"/>
                <a:gd name="connsiteY369" fmla="*/ 55721 h 641794"/>
                <a:gd name="connsiteX370" fmla="*/ 247745 w 401002"/>
                <a:gd name="connsiteY370" fmla="*/ 56769 h 641794"/>
                <a:gd name="connsiteX371" fmla="*/ 248126 w 401002"/>
                <a:gd name="connsiteY371" fmla="*/ 57055 h 641794"/>
                <a:gd name="connsiteX372" fmla="*/ 248126 w 401002"/>
                <a:gd name="connsiteY372" fmla="*/ 57436 h 641794"/>
                <a:gd name="connsiteX373" fmla="*/ 249079 w 401002"/>
                <a:gd name="connsiteY373" fmla="*/ 57722 h 641794"/>
                <a:gd name="connsiteX374" fmla="*/ 248793 w 401002"/>
                <a:gd name="connsiteY374" fmla="*/ 58103 h 641794"/>
                <a:gd name="connsiteX375" fmla="*/ 248793 w 401002"/>
                <a:gd name="connsiteY375" fmla="*/ 58388 h 641794"/>
                <a:gd name="connsiteX376" fmla="*/ 249746 w 401002"/>
                <a:gd name="connsiteY376" fmla="*/ 58388 h 641794"/>
                <a:gd name="connsiteX377" fmla="*/ 250412 w 401002"/>
                <a:gd name="connsiteY377" fmla="*/ 59055 h 641794"/>
                <a:gd name="connsiteX378" fmla="*/ 250031 w 401002"/>
                <a:gd name="connsiteY378" fmla="*/ 59722 h 641794"/>
                <a:gd name="connsiteX379" fmla="*/ 250412 w 401002"/>
                <a:gd name="connsiteY379" fmla="*/ 60389 h 641794"/>
                <a:gd name="connsiteX380" fmla="*/ 250412 w 401002"/>
                <a:gd name="connsiteY380" fmla="*/ 60674 h 641794"/>
                <a:gd name="connsiteX381" fmla="*/ 250031 w 401002"/>
                <a:gd name="connsiteY381" fmla="*/ 61055 h 641794"/>
                <a:gd name="connsiteX382" fmla="*/ 250698 w 401002"/>
                <a:gd name="connsiteY382" fmla="*/ 61627 h 641794"/>
                <a:gd name="connsiteX383" fmla="*/ 251365 w 401002"/>
                <a:gd name="connsiteY383" fmla="*/ 62960 h 641794"/>
                <a:gd name="connsiteX384" fmla="*/ 252032 w 401002"/>
                <a:gd name="connsiteY384" fmla="*/ 63627 h 641794"/>
                <a:gd name="connsiteX385" fmla="*/ 253365 w 401002"/>
                <a:gd name="connsiteY385" fmla="*/ 64580 h 641794"/>
                <a:gd name="connsiteX386" fmla="*/ 253365 w 401002"/>
                <a:gd name="connsiteY386" fmla="*/ 65246 h 641794"/>
                <a:gd name="connsiteX387" fmla="*/ 253651 w 401002"/>
                <a:gd name="connsiteY387" fmla="*/ 65627 h 641794"/>
                <a:gd name="connsiteX388" fmla="*/ 253651 w 401002"/>
                <a:gd name="connsiteY388" fmla="*/ 66961 h 641794"/>
                <a:gd name="connsiteX389" fmla="*/ 254032 w 401002"/>
                <a:gd name="connsiteY389" fmla="*/ 66961 h 641794"/>
                <a:gd name="connsiteX390" fmla="*/ 254984 w 401002"/>
                <a:gd name="connsiteY390" fmla="*/ 66580 h 641794"/>
                <a:gd name="connsiteX391" fmla="*/ 254984 w 401002"/>
                <a:gd name="connsiteY391" fmla="*/ 67913 h 641794"/>
                <a:gd name="connsiteX392" fmla="*/ 255651 w 401002"/>
                <a:gd name="connsiteY392" fmla="*/ 69247 h 641794"/>
                <a:gd name="connsiteX393" fmla="*/ 255651 w 401002"/>
                <a:gd name="connsiteY393" fmla="*/ 70199 h 641794"/>
                <a:gd name="connsiteX394" fmla="*/ 255937 w 401002"/>
                <a:gd name="connsiteY394" fmla="*/ 70866 h 641794"/>
                <a:gd name="connsiteX395" fmla="*/ 256318 w 401002"/>
                <a:gd name="connsiteY395" fmla="*/ 71152 h 641794"/>
                <a:gd name="connsiteX396" fmla="*/ 257651 w 401002"/>
                <a:gd name="connsiteY396" fmla="*/ 72866 h 641794"/>
                <a:gd name="connsiteX397" fmla="*/ 258318 w 401002"/>
                <a:gd name="connsiteY397" fmla="*/ 73819 h 641794"/>
                <a:gd name="connsiteX398" fmla="*/ 258318 w 401002"/>
                <a:gd name="connsiteY398" fmla="*/ 74771 h 641794"/>
                <a:gd name="connsiteX399" fmla="*/ 259271 w 401002"/>
                <a:gd name="connsiteY399" fmla="*/ 75152 h 641794"/>
                <a:gd name="connsiteX400" fmla="*/ 259556 w 401002"/>
                <a:gd name="connsiteY400" fmla="*/ 75438 h 641794"/>
                <a:gd name="connsiteX401" fmla="*/ 258318 w 401002"/>
                <a:gd name="connsiteY401" fmla="*/ 75438 h 641794"/>
                <a:gd name="connsiteX402" fmla="*/ 258604 w 401002"/>
                <a:gd name="connsiteY402" fmla="*/ 75819 h 641794"/>
                <a:gd name="connsiteX403" fmla="*/ 258318 w 401002"/>
                <a:gd name="connsiteY403" fmla="*/ 76105 h 641794"/>
                <a:gd name="connsiteX404" fmla="*/ 258318 w 401002"/>
                <a:gd name="connsiteY404" fmla="*/ 78391 h 641794"/>
                <a:gd name="connsiteX405" fmla="*/ 257651 w 401002"/>
                <a:gd name="connsiteY405" fmla="*/ 78391 h 641794"/>
                <a:gd name="connsiteX406" fmla="*/ 257651 w 401002"/>
                <a:gd name="connsiteY406" fmla="*/ 78772 h 641794"/>
                <a:gd name="connsiteX407" fmla="*/ 257270 w 401002"/>
                <a:gd name="connsiteY407" fmla="*/ 79058 h 641794"/>
                <a:gd name="connsiteX408" fmla="*/ 257651 w 401002"/>
                <a:gd name="connsiteY408" fmla="*/ 79724 h 641794"/>
                <a:gd name="connsiteX409" fmla="*/ 258318 w 401002"/>
                <a:gd name="connsiteY409" fmla="*/ 80391 h 641794"/>
                <a:gd name="connsiteX410" fmla="*/ 257937 w 401002"/>
                <a:gd name="connsiteY410" fmla="*/ 81058 h 641794"/>
                <a:gd name="connsiteX411" fmla="*/ 258604 w 401002"/>
                <a:gd name="connsiteY411" fmla="*/ 82296 h 641794"/>
                <a:gd name="connsiteX412" fmla="*/ 260890 w 401002"/>
                <a:gd name="connsiteY412" fmla="*/ 82963 h 641794"/>
                <a:gd name="connsiteX413" fmla="*/ 262223 w 401002"/>
                <a:gd name="connsiteY413" fmla="*/ 84011 h 641794"/>
                <a:gd name="connsiteX414" fmla="*/ 263176 w 401002"/>
                <a:gd name="connsiteY414" fmla="*/ 84011 h 641794"/>
                <a:gd name="connsiteX415" fmla="*/ 264224 w 401002"/>
                <a:gd name="connsiteY415" fmla="*/ 84296 h 641794"/>
                <a:gd name="connsiteX416" fmla="*/ 265462 w 401002"/>
                <a:gd name="connsiteY416" fmla="*/ 85249 h 641794"/>
                <a:gd name="connsiteX417" fmla="*/ 265843 w 401002"/>
                <a:gd name="connsiteY417" fmla="*/ 85916 h 641794"/>
                <a:gd name="connsiteX418" fmla="*/ 266129 w 401002"/>
                <a:gd name="connsiteY418" fmla="*/ 86297 h 641794"/>
                <a:gd name="connsiteX419" fmla="*/ 266795 w 401002"/>
                <a:gd name="connsiteY419" fmla="*/ 86582 h 641794"/>
                <a:gd name="connsiteX420" fmla="*/ 267462 w 401002"/>
                <a:gd name="connsiteY420" fmla="*/ 87249 h 641794"/>
                <a:gd name="connsiteX421" fmla="*/ 268796 w 401002"/>
                <a:gd name="connsiteY421" fmla="*/ 87249 h 641794"/>
                <a:gd name="connsiteX422" fmla="*/ 269748 w 401002"/>
                <a:gd name="connsiteY422" fmla="*/ 87916 h 641794"/>
                <a:gd name="connsiteX423" fmla="*/ 270796 w 401002"/>
                <a:gd name="connsiteY423" fmla="*/ 87916 h 641794"/>
                <a:gd name="connsiteX424" fmla="*/ 273367 w 401002"/>
                <a:gd name="connsiteY424" fmla="*/ 88583 h 641794"/>
                <a:gd name="connsiteX425" fmla="*/ 274320 w 401002"/>
                <a:gd name="connsiteY425" fmla="*/ 89535 h 641794"/>
                <a:gd name="connsiteX426" fmla="*/ 274987 w 401002"/>
                <a:gd name="connsiteY426" fmla="*/ 90583 h 641794"/>
                <a:gd name="connsiteX427" fmla="*/ 275368 w 401002"/>
                <a:gd name="connsiteY427" fmla="*/ 91535 h 641794"/>
                <a:gd name="connsiteX428" fmla="*/ 276034 w 401002"/>
                <a:gd name="connsiteY428" fmla="*/ 92202 h 641794"/>
                <a:gd name="connsiteX429" fmla="*/ 276034 w 401002"/>
                <a:gd name="connsiteY429" fmla="*/ 92869 h 641794"/>
                <a:gd name="connsiteX430" fmla="*/ 276320 w 401002"/>
                <a:gd name="connsiteY430" fmla="*/ 93155 h 641794"/>
                <a:gd name="connsiteX431" fmla="*/ 276701 w 401002"/>
                <a:gd name="connsiteY431" fmla="*/ 94202 h 641794"/>
                <a:gd name="connsiteX432" fmla="*/ 278987 w 401002"/>
                <a:gd name="connsiteY432" fmla="*/ 95822 h 641794"/>
                <a:gd name="connsiteX433" fmla="*/ 280607 w 401002"/>
                <a:gd name="connsiteY433" fmla="*/ 97727 h 641794"/>
                <a:gd name="connsiteX434" fmla="*/ 281940 w 401002"/>
                <a:gd name="connsiteY434" fmla="*/ 98774 h 641794"/>
                <a:gd name="connsiteX435" fmla="*/ 282226 w 401002"/>
                <a:gd name="connsiteY435" fmla="*/ 99060 h 641794"/>
                <a:gd name="connsiteX436" fmla="*/ 284226 w 401002"/>
                <a:gd name="connsiteY436" fmla="*/ 100679 h 641794"/>
                <a:gd name="connsiteX437" fmla="*/ 285845 w 401002"/>
                <a:gd name="connsiteY437" fmla="*/ 101346 h 641794"/>
                <a:gd name="connsiteX438" fmla="*/ 287465 w 401002"/>
                <a:gd name="connsiteY438" fmla="*/ 101727 h 641794"/>
                <a:gd name="connsiteX439" fmla="*/ 288131 w 401002"/>
                <a:gd name="connsiteY439" fmla="*/ 101727 h 641794"/>
                <a:gd name="connsiteX440" fmla="*/ 298609 w 401002"/>
                <a:gd name="connsiteY440" fmla="*/ 96774 h 641794"/>
                <a:gd name="connsiteX441" fmla="*/ 298990 w 401002"/>
                <a:gd name="connsiteY441" fmla="*/ 96774 h 641794"/>
                <a:gd name="connsiteX442" fmla="*/ 307467 w 401002"/>
                <a:gd name="connsiteY442" fmla="*/ 95155 h 641794"/>
                <a:gd name="connsiteX443" fmla="*/ 309467 w 401002"/>
                <a:gd name="connsiteY443" fmla="*/ 97441 h 641794"/>
                <a:gd name="connsiteX444" fmla="*/ 310420 w 401002"/>
                <a:gd name="connsiteY444" fmla="*/ 98108 h 641794"/>
                <a:gd name="connsiteX445" fmla="*/ 311467 w 401002"/>
                <a:gd name="connsiteY445" fmla="*/ 98108 h 641794"/>
                <a:gd name="connsiteX446" fmla="*/ 312420 w 401002"/>
                <a:gd name="connsiteY446" fmla="*/ 99060 h 641794"/>
                <a:gd name="connsiteX447" fmla="*/ 313754 w 401002"/>
                <a:gd name="connsiteY447" fmla="*/ 101060 h 641794"/>
                <a:gd name="connsiteX448" fmla="*/ 314039 w 401002"/>
                <a:gd name="connsiteY448" fmla="*/ 101727 h 641794"/>
                <a:gd name="connsiteX449" fmla="*/ 314706 w 401002"/>
                <a:gd name="connsiteY449" fmla="*/ 102013 h 641794"/>
                <a:gd name="connsiteX450" fmla="*/ 315087 w 401002"/>
                <a:gd name="connsiteY450" fmla="*/ 103061 h 641794"/>
                <a:gd name="connsiteX451" fmla="*/ 315087 w 401002"/>
                <a:gd name="connsiteY451" fmla="*/ 103632 h 641794"/>
                <a:gd name="connsiteX452" fmla="*/ 315659 w 401002"/>
                <a:gd name="connsiteY452" fmla="*/ 104299 h 641794"/>
                <a:gd name="connsiteX453" fmla="*/ 316706 w 401002"/>
                <a:gd name="connsiteY453" fmla="*/ 104680 h 641794"/>
                <a:gd name="connsiteX454" fmla="*/ 318992 w 401002"/>
                <a:gd name="connsiteY454" fmla="*/ 104966 h 641794"/>
                <a:gd name="connsiteX455" fmla="*/ 319659 w 401002"/>
                <a:gd name="connsiteY455" fmla="*/ 105347 h 641794"/>
                <a:gd name="connsiteX456" fmla="*/ 319945 w 401002"/>
                <a:gd name="connsiteY456" fmla="*/ 106013 h 641794"/>
                <a:gd name="connsiteX457" fmla="*/ 320326 w 401002"/>
                <a:gd name="connsiteY457" fmla="*/ 106966 h 641794"/>
                <a:gd name="connsiteX458" fmla="*/ 320326 w 401002"/>
                <a:gd name="connsiteY458" fmla="*/ 107633 h 641794"/>
                <a:gd name="connsiteX459" fmla="*/ 320992 w 401002"/>
                <a:gd name="connsiteY459" fmla="*/ 108585 h 641794"/>
                <a:gd name="connsiteX460" fmla="*/ 321278 w 401002"/>
                <a:gd name="connsiteY460" fmla="*/ 109919 h 641794"/>
                <a:gd name="connsiteX461" fmla="*/ 322897 w 401002"/>
                <a:gd name="connsiteY461" fmla="*/ 114872 h 641794"/>
                <a:gd name="connsiteX462" fmla="*/ 323564 w 401002"/>
                <a:gd name="connsiteY462" fmla="*/ 116491 h 641794"/>
                <a:gd name="connsiteX463" fmla="*/ 323564 w 401002"/>
                <a:gd name="connsiteY463" fmla="*/ 117158 h 641794"/>
                <a:gd name="connsiteX464" fmla="*/ 322897 w 401002"/>
                <a:gd name="connsiteY464" fmla="*/ 119729 h 641794"/>
                <a:gd name="connsiteX465" fmla="*/ 322897 w 401002"/>
                <a:gd name="connsiteY465" fmla="*/ 120110 h 641794"/>
                <a:gd name="connsiteX466" fmla="*/ 321564 w 401002"/>
                <a:gd name="connsiteY466" fmla="*/ 120777 h 641794"/>
                <a:gd name="connsiteX467" fmla="*/ 321945 w 401002"/>
                <a:gd name="connsiteY467" fmla="*/ 121349 h 641794"/>
                <a:gd name="connsiteX468" fmla="*/ 321945 w 401002"/>
                <a:gd name="connsiteY468" fmla="*/ 123063 h 641794"/>
                <a:gd name="connsiteX469" fmla="*/ 323945 w 401002"/>
                <a:gd name="connsiteY469" fmla="*/ 125635 h 641794"/>
                <a:gd name="connsiteX470" fmla="*/ 323279 w 401002"/>
                <a:gd name="connsiteY470" fmla="*/ 126302 h 641794"/>
                <a:gd name="connsiteX471" fmla="*/ 323279 w 401002"/>
                <a:gd name="connsiteY471" fmla="*/ 127254 h 641794"/>
                <a:gd name="connsiteX472" fmla="*/ 322231 w 401002"/>
                <a:gd name="connsiteY472" fmla="*/ 128302 h 641794"/>
                <a:gd name="connsiteX473" fmla="*/ 322231 w 401002"/>
                <a:gd name="connsiteY473" fmla="*/ 129254 h 641794"/>
                <a:gd name="connsiteX474" fmla="*/ 321564 w 401002"/>
                <a:gd name="connsiteY474" fmla="*/ 130207 h 641794"/>
                <a:gd name="connsiteX475" fmla="*/ 321945 w 401002"/>
                <a:gd name="connsiteY475" fmla="*/ 131255 h 641794"/>
                <a:gd name="connsiteX476" fmla="*/ 322612 w 401002"/>
                <a:gd name="connsiteY476" fmla="*/ 132588 h 641794"/>
                <a:gd name="connsiteX477" fmla="*/ 323279 w 401002"/>
                <a:gd name="connsiteY477" fmla="*/ 133160 h 641794"/>
                <a:gd name="connsiteX478" fmla="*/ 322612 w 401002"/>
                <a:gd name="connsiteY478" fmla="*/ 134207 h 641794"/>
                <a:gd name="connsiteX479" fmla="*/ 322231 w 401002"/>
                <a:gd name="connsiteY479" fmla="*/ 134207 h 641794"/>
                <a:gd name="connsiteX480" fmla="*/ 321945 w 401002"/>
                <a:gd name="connsiteY480" fmla="*/ 134493 h 641794"/>
                <a:gd name="connsiteX481" fmla="*/ 322231 w 401002"/>
                <a:gd name="connsiteY481" fmla="*/ 134874 h 641794"/>
                <a:gd name="connsiteX482" fmla="*/ 323279 w 401002"/>
                <a:gd name="connsiteY482" fmla="*/ 135160 h 641794"/>
                <a:gd name="connsiteX483" fmla="*/ 323564 w 401002"/>
                <a:gd name="connsiteY483" fmla="*/ 134874 h 641794"/>
                <a:gd name="connsiteX484" fmla="*/ 324517 w 401002"/>
                <a:gd name="connsiteY484" fmla="*/ 135827 h 641794"/>
                <a:gd name="connsiteX485" fmla="*/ 325565 w 401002"/>
                <a:gd name="connsiteY485" fmla="*/ 135160 h 641794"/>
                <a:gd name="connsiteX486" fmla="*/ 326231 w 401002"/>
                <a:gd name="connsiteY486" fmla="*/ 134874 h 641794"/>
                <a:gd name="connsiteX487" fmla="*/ 326517 w 401002"/>
                <a:gd name="connsiteY487" fmla="*/ 135827 h 641794"/>
                <a:gd name="connsiteX488" fmla="*/ 326517 w 401002"/>
                <a:gd name="connsiteY488" fmla="*/ 136493 h 641794"/>
                <a:gd name="connsiteX489" fmla="*/ 326898 w 401002"/>
                <a:gd name="connsiteY489" fmla="*/ 136493 h 641794"/>
                <a:gd name="connsiteX490" fmla="*/ 327850 w 401002"/>
                <a:gd name="connsiteY490" fmla="*/ 137160 h 641794"/>
                <a:gd name="connsiteX491" fmla="*/ 328136 w 401002"/>
                <a:gd name="connsiteY491" fmla="*/ 137446 h 641794"/>
                <a:gd name="connsiteX492" fmla="*/ 328136 w 401002"/>
                <a:gd name="connsiteY492" fmla="*/ 138779 h 641794"/>
                <a:gd name="connsiteX493" fmla="*/ 329470 w 401002"/>
                <a:gd name="connsiteY493" fmla="*/ 139065 h 641794"/>
                <a:gd name="connsiteX494" fmla="*/ 329851 w 401002"/>
                <a:gd name="connsiteY494" fmla="*/ 138779 h 641794"/>
                <a:gd name="connsiteX495" fmla="*/ 330137 w 401002"/>
                <a:gd name="connsiteY495" fmla="*/ 137160 h 641794"/>
                <a:gd name="connsiteX496" fmla="*/ 331089 w 401002"/>
                <a:gd name="connsiteY496" fmla="*/ 136779 h 641794"/>
                <a:gd name="connsiteX497" fmla="*/ 331756 w 401002"/>
                <a:gd name="connsiteY497" fmla="*/ 137160 h 641794"/>
                <a:gd name="connsiteX498" fmla="*/ 332804 w 401002"/>
                <a:gd name="connsiteY498" fmla="*/ 139065 h 641794"/>
                <a:gd name="connsiteX499" fmla="*/ 332422 w 401002"/>
                <a:gd name="connsiteY499" fmla="*/ 140398 h 641794"/>
                <a:gd name="connsiteX500" fmla="*/ 333756 w 401002"/>
                <a:gd name="connsiteY500" fmla="*/ 141065 h 641794"/>
                <a:gd name="connsiteX501" fmla="*/ 334042 w 401002"/>
                <a:gd name="connsiteY501" fmla="*/ 141446 h 641794"/>
                <a:gd name="connsiteX502" fmla="*/ 333756 w 401002"/>
                <a:gd name="connsiteY502" fmla="*/ 142018 h 641794"/>
                <a:gd name="connsiteX503" fmla="*/ 332422 w 401002"/>
                <a:gd name="connsiteY503" fmla="*/ 142685 h 641794"/>
                <a:gd name="connsiteX504" fmla="*/ 332137 w 401002"/>
                <a:gd name="connsiteY504" fmla="*/ 143066 h 641794"/>
                <a:gd name="connsiteX505" fmla="*/ 332422 w 401002"/>
                <a:gd name="connsiteY505" fmla="*/ 144018 h 641794"/>
                <a:gd name="connsiteX506" fmla="*/ 333089 w 401002"/>
                <a:gd name="connsiteY506" fmla="*/ 144018 h 641794"/>
                <a:gd name="connsiteX507" fmla="*/ 333375 w 401002"/>
                <a:gd name="connsiteY507" fmla="*/ 144685 h 641794"/>
                <a:gd name="connsiteX508" fmla="*/ 334709 w 401002"/>
                <a:gd name="connsiteY508" fmla="*/ 145637 h 641794"/>
                <a:gd name="connsiteX509" fmla="*/ 334709 w 401002"/>
                <a:gd name="connsiteY509" fmla="*/ 146685 h 641794"/>
                <a:gd name="connsiteX510" fmla="*/ 335090 w 401002"/>
                <a:gd name="connsiteY510" fmla="*/ 147352 h 641794"/>
                <a:gd name="connsiteX511" fmla="*/ 336709 w 401002"/>
                <a:gd name="connsiteY511" fmla="*/ 146685 h 641794"/>
                <a:gd name="connsiteX512" fmla="*/ 337375 w 401002"/>
                <a:gd name="connsiteY512" fmla="*/ 146685 h 641794"/>
                <a:gd name="connsiteX513" fmla="*/ 337661 w 401002"/>
                <a:gd name="connsiteY513" fmla="*/ 147638 h 641794"/>
                <a:gd name="connsiteX514" fmla="*/ 338995 w 401002"/>
                <a:gd name="connsiteY514" fmla="*/ 148590 h 641794"/>
                <a:gd name="connsiteX515" fmla="*/ 339662 w 401002"/>
                <a:gd name="connsiteY515" fmla="*/ 149257 h 641794"/>
                <a:gd name="connsiteX516" fmla="*/ 340328 w 401002"/>
                <a:gd name="connsiteY516" fmla="*/ 150876 h 641794"/>
                <a:gd name="connsiteX517" fmla="*/ 336328 w 401002"/>
                <a:gd name="connsiteY517" fmla="*/ 153829 h 641794"/>
                <a:gd name="connsiteX518" fmla="*/ 334709 w 401002"/>
                <a:gd name="connsiteY518" fmla="*/ 160401 h 641794"/>
                <a:gd name="connsiteX519" fmla="*/ 334042 w 401002"/>
                <a:gd name="connsiteY519" fmla="*/ 163735 h 641794"/>
                <a:gd name="connsiteX520" fmla="*/ 336328 w 401002"/>
                <a:gd name="connsiteY520" fmla="*/ 170593 h 641794"/>
                <a:gd name="connsiteX521" fmla="*/ 333089 w 401002"/>
                <a:gd name="connsiteY521" fmla="*/ 179165 h 641794"/>
                <a:gd name="connsiteX522" fmla="*/ 332804 w 401002"/>
                <a:gd name="connsiteY522" fmla="*/ 179832 h 641794"/>
                <a:gd name="connsiteX523" fmla="*/ 339662 w 401002"/>
                <a:gd name="connsiteY523" fmla="*/ 179832 h 641794"/>
                <a:gd name="connsiteX524" fmla="*/ 345853 w 401002"/>
                <a:gd name="connsiteY524" fmla="*/ 180499 h 641794"/>
                <a:gd name="connsiteX525" fmla="*/ 346900 w 401002"/>
                <a:gd name="connsiteY525" fmla="*/ 180785 h 641794"/>
                <a:gd name="connsiteX526" fmla="*/ 348520 w 401002"/>
                <a:gd name="connsiteY526" fmla="*/ 180785 h 641794"/>
                <a:gd name="connsiteX527" fmla="*/ 349472 w 401002"/>
                <a:gd name="connsiteY527" fmla="*/ 181070 h 641794"/>
                <a:gd name="connsiteX528" fmla="*/ 353759 w 401002"/>
                <a:gd name="connsiteY528" fmla="*/ 181737 h 641794"/>
                <a:gd name="connsiteX529" fmla="*/ 351472 w 401002"/>
                <a:gd name="connsiteY529" fmla="*/ 187643 h 641794"/>
                <a:gd name="connsiteX530" fmla="*/ 352139 w 401002"/>
                <a:gd name="connsiteY530" fmla="*/ 192881 h 641794"/>
                <a:gd name="connsiteX531" fmla="*/ 352806 w 401002"/>
                <a:gd name="connsiteY531" fmla="*/ 192881 h 641794"/>
                <a:gd name="connsiteX532" fmla="*/ 362331 w 401002"/>
                <a:gd name="connsiteY532" fmla="*/ 196215 h 641794"/>
                <a:gd name="connsiteX533" fmla="*/ 375761 w 401002"/>
                <a:gd name="connsiteY533" fmla="*/ 200787 h 641794"/>
                <a:gd name="connsiteX534" fmla="*/ 389572 w 401002"/>
                <a:gd name="connsiteY534" fmla="*/ 197834 h 641794"/>
                <a:gd name="connsiteX535" fmla="*/ 389572 w 401002"/>
                <a:gd name="connsiteY535" fmla="*/ 201454 h 641794"/>
                <a:gd name="connsiteX536" fmla="*/ 388906 w 401002"/>
                <a:gd name="connsiteY536" fmla="*/ 210598 h 641794"/>
                <a:gd name="connsiteX537" fmla="*/ 388239 w 401002"/>
                <a:gd name="connsiteY537" fmla="*/ 224123 h 641794"/>
                <a:gd name="connsiteX538" fmla="*/ 363284 w 401002"/>
                <a:gd name="connsiteY538" fmla="*/ 223075 h 641794"/>
                <a:gd name="connsiteX539" fmla="*/ 362617 w 401002"/>
                <a:gd name="connsiteY539" fmla="*/ 223075 h 641794"/>
                <a:gd name="connsiteX540" fmla="*/ 361664 w 401002"/>
                <a:gd name="connsiteY540" fmla="*/ 223742 h 641794"/>
                <a:gd name="connsiteX541" fmla="*/ 361283 w 401002"/>
                <a:gd name="connsiteY541" fmla="*/ 224790 h 641794"/>
                <a:gd name="connsiteX542" fmla="*/ 361283 w 401002"/>
                <a:gd name="connsiteY542" fmla="*/ 225362 h 641794"/>
                <a:gd name="connsiteX543" fmla="*/ 363284 w 401002"/>
                <a:gd name="connsiteY543" fmla="*/ 227743 h 641794"/>
                <a:gd name="connsiteX544" fmla="*/ 364903 w 401002"/>
                <a:gd name="connsiteY544" fmla="*/ 228695 h 641794"/>
                <a:gd name="connsiteX545" fmla="*/ 365570 w 401002"/>
                <a:gd name="connsiteY545" fmla="*/ 230696 h 641794"/>
                <a:gd name="connsiteX546" fmla="*/ 365284 w 401002"/>
                <a:gd name="connsiteY546" fmla="*/ 231648 h 641794"/>
                <a:gd name="connsiteX547" fmla="*/ 364903 w 401002"/>
                <a:gd name="connsiteY547" fmla="*/ 234220 h 641794"/>
                <a:gd name="connsiteX548" fmla="*/ 364236 w 401002"/>
                <a:gd name="connsiteY548" fmla="*/ 236220 h 641794"/>
                <a:gd name="connsiteX549" fmla="*/ 363950 w 401002"/>
                <a:gd name="connsiteY549" fmla="*/ 237554 h 641794"/>
                <a:gd name="connsiteX550" fmla="*/ 364236 w 401002"/>
                <a:gd name="connsiteY550" fmla="*/ 239554 h 641794"/>
                <a:gd name="connsiteX551" fmla="*/ 364617 w 401002"/>
                <a:gd name="connsiteY551" fmla="*/ 241173 h 641794"/>
                <a:gd name="connsiteX552" fmla="*/ 365570 w 401002"/>
                <a:gd name="connsiteY552" fmla="*/ 242792 h 641794"/>
                <a:gd name="connsiteX553" fmla="*/ 367570 w 401002"/>
                <a:gd name="connsiteY553" fmla="*/ 245745 h 641794"/>
                <a:gd name="connsiteX554" fmla="*/ 369856 w 401002"/>
                <a:gd name="connsiteY554" fmla="*/ 250031 h 641794"/>
                <a:gd name="connsiteX555" fmla="*/ 370142 w 401002"/>
                <a:gd name="connsiteY555" fmla="*/ 251365 h 641794"/>
                <a:gd name="connsiteX556" fmla="*/ 370142 w 401002"/>
                <a:gd name="connsiteY556" fmla="*/ 251650 h 641794"/>
                <a:gd name="connsiteX557" fmla="*/ 370808 w 401002"/>
                <a:gd name="connsiteY557" fmla="*/ 253651 h 641794"/>
                <a:gd name="connsiteX558" fmla="*/ 371856 w 401002"/>
                <a:gd name="connsiteY558" fmla="*/ 256889 h 641794"/>
                <a:gd name="connsiteX559" fmla="*/ 372809 w 401002"/>
                <a:gd name="connsiteY559" fmla="*/ 257937 h 641794"/>
                <a:gd name="connsiteX560" fmla="*/ 373094 w 401002"/>
                <a:gd name="connsiteY560" fmla="*/ 259175 h 641794"/>
                <a:gd name="connsiteX561" fmla="*/ 372809 w 401002"/>
                <a:gd name="connsiteY561" fmla="*/ 260223 h 641794"/>
                <a:gd name="connsiteX562" fmla="*/ 373094 w 401002"/>
                <a:gd name="connsiteY562" fmla="*/ 261175 h 641794"/>
                <a:gd name="connsiteX563" fmla="*/ 374809 w 401002"/>
                <a:gd name="connsiteY563" fmla="*/ 262509 h 641794"/>
                <a:gd name="connsiteX564" fmla="*/ 374809 w 401002"/>
                <a:gd name="connsiteY564" fmla="*/ 264128 h 641794"/>
                <a:gd name="connsiteX565" fmla="*/ 374428 w 401002"/>
                <a:gd name="connsiteY565" fmla="*/ 265748 h 641794"/>
                <a:gd name="connsiteX566" fmla="*/ 375380 w 401002"/>
                <a:gd name="connsiteY566" fmla="*/ 267081 h 641794"/>
                <a:gd name="connsiteX567" fmla="*/ 379667 w 401002"/>
                <a:gd name="connsiteY567" fmla="*/ 271367 h 641794"/>
                <a:gd name="connsiteX568" fmla="*/ 381000 w 401002"/>
                <a:gd name="connsiteY568" fmla="*/ 272987 h 641794"/>
                <a:gd name="connsiteX569" fmla="*/ 381286 w 401002"/>
                <a:gd name="connsiteY569" fmla="*/ 274320 h 641794"/>
                <a:gd name="connsiteX570" fmla="*/ 381286 w 401002"/>
                <a:gd name="connsiteY570" fmla="*/ 276892 h 641794"/>
                <a:gd name="connsiteX571" fmla="*/ 381953 w 401002"/>
                <a:gd name="connsiteY571" fmla="*/ 279178 h 641794"/>
                <a:gd name="connsiteX572" fmla="*/ 381953 w 401002"/>
                <a:gd name="connsiteY572" fmla="*/ 280225 h 641794"/>
                <a:gd name="connsiteX573" fmla="*/ 383286 w 401002"/>
                <a:gd name="connsiteY573" fmla="*/ 282131 h 641794"/>
                <a:gd name="connsiteX574" fmla="*/ 382619 w 401002"/>
                <a:gd name="connsiteY574" fmla="*/ 284131 h 641794"/>
                <a:gd name="connsiteX575" fmla="*/ 384905 w 401002"/>
                <a:gd name="connsiteY575" fmla="*/ 285083 h 641794"/>
                <a:gd name="connsiteX576" fmla="*/ 383953 w 401002"/>
                <a:gd name="connsiteY576" fmla="*/ 285083 h 641794"/>
                <a:gd name="connsiteX577" fmla="*/ 388525 w 401002"/>
                <a:gd name="connsiteY577" fmla="*/ 326422 h 641794"/>
                <a:gd name="connsiteX578" fmla="*/ 388906 w 401002"/>
                <a:gd name="connsiteY578" fmla="*/ 328136 h 641794"/>
                <a:gd name="connsiteX579" fmla="*/ 388906 w 401002"/>
                <a:gd name="connsiteY579" fmla="*/ 328803 h 641794"/>
                <a:gd name="connsiteX580" fmla="*/ 391859 w 401002"/>
                <a:gd name="connsiteY580" fmla="*/ 340900 h 641794"/>
                <a:gd name="connsiteX581" fmla="*/ 401003 w 401002"/>
                <a:gd name="connsiteY581" fmla="*/ 377952 h 641794"/>
                <a:gd name="connsiteX582" fmla="*/ 391478 w 401002"/>
                <a:gd name="connsiteY582" fmla="*/ 383572 h 641794"/>
                <a:gd name="connsiteX583" fmla="*/ 385572 w 401002"/>
                <a:gd name="connsiteY583" fmla="*/ 387477 h 641794"/>
                <a:gd name="connsiteX584" fmla="*/ 383667 w 401002"/>
                <a:gd name="connsiteY584" fmla="*/ 389096 h 641794"/>
                <a:gd name="connsiteX585" fmla="*/ 383953 w 401002"/>
                <a:gd name="connsiteY585" fmla="*/ 389763 h 641794"/>
                <a:gd name="connsiteX586" fmla="*/ 384905 w 401002"/>
                <a:gd name="connsiteY586" fmla="*/ 404241 h 641794"/>
                <a:gd name="connsiteX587" fmla="*/ 386905 w 401002"/>
                <a:gd name="connsiteY587" fmla="*/ 422243 h 641794"/>
                <a:gd name="connsiteX588" fmla="*/ 387191 w 401002"/>
                <a:gd name="connsiteY588" fmla="*/ 434054 h 641794"/>
                <a:gd name="connsiteX589" fmla="*/ 387858 w 401002"/>
                <a:gd name="connsiteY589" fmla="*/ 439388 h 641794"/>
                <a:gd name="connsiteX590" fmla="*/ 388239 w 401002"/>
                <a:gd name="connsiteY590" fmla="*/ 446246 h 641794"/>
                <a:gd name="connsiteX591" fmla="*/ 357092 w 401002"/>
                <a:gd name="connsiteY591" fmla="*/ 480346 h 64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</a:cxnLst>
              <a:rect l="l" t="t" r="r" b="b"/>
              <a:pathLst>
                <a:path w="401002" h="641794">
                  <a:moveTo>
                    <a:pt x="357092" y="480346"/>
                  </a:moveTo>
                  <a:lnTo>
                    <a:pt x="356711" y="480727"/>
                  </a:lnTo>
                  <a:lnTo>
                    <a:pt x="349187" y="485299"/>
                  </a:lnTo>
                  <a:lnTo>
                    <a:pt x="340328" y="490823"/>
                  </a:lnTo>
                  <a:lnTo>
                    <a:pt x="275368" y="531209"/>
                  </a:lnTo>
                  <a:lnTo>
                    <a:pt x="236982" y="556165"/>
                  </a:lnTo>
                  <a:lnTo>
                    <a:pt x="218218" y="567595"/>
                  </a:lnTo>
                  <a:lnTo>
                    <a:pt x="194977" y="584073"/>
                  </a:lnTo>
                  <a:lnTo>
                    <a:pt x="183166" y="592265"/>
                  </a:lnTo>
                  <a:lnTo>
                    <a:pt x="152591" y="614267"/>
                  </a:lnTo>
                  <a:lnTo>
                    <a:pt x="115253" y="641795"/>
                  </a:lnTo>
                  <a:lnTo>
                    <a:pt x="110966" y="638175"/>
                  </a:lnTo>
                  <a:lnTo>
                    <a:pt x="101727" y="630269"/>
                  </a:lnTo>
                  <a:lnTo>
                    <a:pt x="64675" y="599123"/>
                  </a:lnTo>
                  <a:lnTo>
                    <a:pt x="55150" y="591884"/>
                  </a:lnTo>
                  <a:lnTo>
                    <a:pt x="52864" y="589598"/>
                  </a:lnTo>
                  <a:lnTo>
                    <a:pt x="31909" y="572262"/>
                  </a:lnTo>
                  <a:lnTo>
                    <a:pt x="24956" y="566642"/>
                  </a:lnTo>
                  <a:lnTo>
                    <a:pt x="22384" y="564642"/>
                  </a:lnTo>
                  <a:lnTo>
                    <a:pt x="21717" y="562356"/>
                  </a:lnTo>
                  <a:lnTo>
                    <a:pt x="22669" y="559403"/>
                  </a:lnTo>
                  <a:lnTo>
                    <a:pt x="27623" y="545021"/>
                  </a:lnTo>
                  <a:lnTo>
                    <a:pt x="25622" y="543401"/>
                  </a:lnTo>
                  <a:lnTo>
                    <a:pt x="24289" y="542068"/>
                  </a:lnTo>
                  <a:lnTo>
                    <a:pt x="22669" y="539782"/>
                  </a:lnTo>
                  <a:lnTo>
                    <a:pt x="21336" y="538448"/>
                  </a:lnTo>
                  <a:lnTo>
                    <a:pt x="18383" y="536448"/>
                  </a:lnTo>
                  <a:lnTo>
                    <a:pt x="17145" y="534829"/>
                  </a:lnTo>
                  <a:lnTo>
                    <a:pt x="12859" y="532543"/>
                  </a:lnTo>
                  <a:lnTo>
                    <a:pt x="10192" y="531590"/>
                  </a:lnTo>
                  <a:lnTo>
                    <a:pt x="8287" y="529590"/>
                  </a:lnTo>
                  <a:lnTo>
                    <a:pt x="5906" y="525304"/>
                  </a:lnTo>
                  <a:lnTo>
                    <a:pt x="4953" y="523018"/>
                  </a:lnTo>
                  <a:lnTo>
                    <a:pt x="5620" y="520732"/>
                  </a:lnTo>
                  <a:lnTo>
                    <a:pt x="3619" y="519113"/>
                  </a:lnTo>
                  <a:lnTo>
                    <a:pt x="2381" y="517779"/>
                  </a:lnTo>
                  <a:lnTo>
                    <a:pt x="3334" y="515112"/>
                  </a:lnTo>
                  <a:lnTo>
                    <a:pt x="2000" y="512826"/>
                  </a:lnTo>
                  <a:lnTo>
                    <a:pt x="1048" y="509873"/>
                  </a:lnTo>
                  <a:lnTo>
                    <a:pt x="2381" y="507968"/>
                  </a:lnTo>
                  <a:lnTo>
                    <a:pt x="2000" y="505301"/>
                  </a:lnTo>
                  <a:lnTo>
                    <a:pt x="3619" y="503968"/>
                  </a:lnTo>
                  <a:lnTo>
                    <a:pt x="5334" y="503682"/>
                  </a:lnTo>
                  <a:lnTo>
                    <a:pt x="7239" y="499110"/>
                  </a:lnTo>
                  <a:lnTo>
                    <a:pt x="8573" y="497396"/>
                  </a:lnTo>
                  <a:lnTo>
                    <a:pt x="5620" y="495110"/>
                  </a:lnTo>
                  <a:lnTo>
                    <a:pt x="4000" y="493109"/>
                  </a:lnTo>
                  <a:lnTo>
                    <a:pt x="2953" y="490538"/>
                  </a:lnTo>
                  <a:lnTo>
                    <a:pt x="2000" y="489585"/>
                  </a:lnTo>
                  <a:lnTo>
                    <a:pt x="1333" y="486632"/>
                  </a:lnTo>
                  <a:lnTo>
                    <a:pt x="0" y="484251"/>
                  </a:lnTo>
                  <a:lnTo>
                    <a:pt x="0" y="481965"/>
                  </a:lnTo>
                  <a:lnTo>
                    <a:pt x="1048" y="479679"/>
                  </a:lnTo>
                  <a:lnTo>
                    <a:pt x="2667" y="481013"/>
                  </a:lnTo>
                  <a:lnTo>
                    <a:pt x="4286" y="480346"/>
                  </a:lnTo>
                  <a:lnTo>
                    <a:pt x="5334" y="478727"/>
                  </a:lnTo>
                  <a:lnTo>
                    <a:pt x="6572" y="478060"/>
                  </a:lnTo>
                  <a:lnTo>
                    <a:pt x="8287" y="476060"/>
                  </a:lnTo>
                  <a:lnTo>
                    <a:pt x="6287" y="473773"/>
                  </a:lnTo>
                  <a:lnTo>
                    <a:pt x="6287" y="471488"/>
                  </a:lnTo>
                  <a:lnTo>
                    <a:pt x="1715" y="468249"/>
                  </a:lnTo>
                  <a:lnTo>
                    <a:pt x="3334" y="466916"/>
                  </a:lnTo>
                  <a:lnTo>
                    <a:pt x="2667" y="464915"/>
                  </a:lnTo>
                  <a:lnTo>
                    <a:pt x="2667" y="462629"/>
                  </a:lnTo>
                  <a:lnTo>
                    <a:pt x="5620" y="462629"/>
                  </a:lnTo>
                  <a:lnTo>
                    <a:pt x="5334" y="460058"/>
                  </a:lnTo>
                  <a:lnTo>
                    <a:pt x="4000" y="458057"/>
                  </a:lnTo>
                  <a:lnTo>
                    <a:pt x="4286" y="456057"/>
                  </a:lnTo>
                  <a:lnTo>
                    <a:pt x="6572" y="456057"/>
                  </a:lnTo>
                  <a:lnTo>
                    <a:pt x="8858" y="455771"/>
                  </a:lnTo>
                  <a:lnTo>
                    <a:pt x="8573" y="453485"/>
                  </a:lnTo>
                  <a:lnTo>
                    <a:pt x="7620" y="451199"/>
                  </a:lnTo>
                  <a:lnTo>
                    <a:pt x="7620" y="448818"/>
                  </a:lnTo>
                  <a:lnTo>
                    <a:pt x="7239" y="446913"/>
                  </a:lnTo>
                  <a:lnTo>
                    <a:pt x="5906" y="442341"/>
                  </a:lnTo>
                  <a:lnTo>
                    <a:pt x="4000" y="440627"/>
                  </a:lnTo>
                  <a:lnTo>
                    <a:pt x="2667" y="422243"/>
                  </a:lnTo>
                  <a:lnTo>
                    <a:pt x="4000" y="418719"/>
                  </a:lnTo>
                  <a:lnTo>
                    <a:pt x="4000" y="415766"/>
                  </a:lnTo>
                  <a:lnTo>
                    <a:pt x="4667" y="412718"/>
                  </a:lnTo>
                  <a:lnTo>
                    <a:pt x="7239" y="411099"/>
                  </a:lnTo>
                  <a:lnTo>
                    <a:pt x="6287" y="408813"/>
                  </a:lnTo>
                  <a:lnTo>
                    <a:pt x="7239" y="406813"/>
                  </a:lnTo>
                  <a:lnTo>
                    <a:pt x="9525" y="405194"/>
                  </a:lnTo>
                  <a:lnTo>
                    <a:pt x="10573" y="402241"/>
                  </a:lnTo>
                  <a:lnTo>
                    <a:pt x="11811" y="400336"/>
                  </a:lnTo>
                  <a:lnTo>
                    <a:pt x="11525" y="397955"/>
                  </a:lnTo>
                  <a:lnTo>
                    <a:pt x="13811" y="396335"/>
                  </a:lnTo>
                  <a:lnTo>
                    <a:pt x="16097" y="394049"/>
                  </a:lnTo>
                  <a:lnTo>
                    <a:pt x="18764" y="392430"/>
                  </a:lnTo>
                  <a:lnTo>
                    <a:pt x="21336" y="391097"/>
                  </a:lnTo>
                  <a:lnTo>
                    <a:pt x="24289" y="391097"/>
                  </a:lnTo>
                  <a:lnTo>
                    <a:pt x="27242" y="392049"/>
                  </a:lnTo>
                  <a:lnTo>
                    <a:pt x="32575" y="395383"/>
                  </a:lnTo>
                  <a:lnTo>
                    <a:pt x="31242" y="393383"/>
                  </a:lnTo>
                  <a:lnTo>
                    <a:pt x="31242" y="391763"/>
                  </a:lnTo>
                  <a:lnTo>
                    <a:pt x="31909" y="389477"/>
                  </a:lnTo>
                  <a:lnTo>
                    <a:pt x="33147" y="387191"/>
                  </a:lnTo>
                  <a:lnTo>
                    <a:pt x="35528" y="385191"/>
                  </a:lnTo>
                  <a:lnTo>
                    <a:pt x="35814" y="382905"/>
                  </a:lnTo>
                  <a:lnTo>
                    <a:pt x="35814" y="380619"/>
                  </a:lnTo>
                  <a:lnTo>
                    <a:pt x="37147" y="378333"/>
                  </a:lnTo>
                  <a:lnTo>
                    <a:pt x="38767" y="376333"/>
                  </a:lnTo>
                  <a:lnTo>
                    <a:pt x="38481" y="374999"/>
                  </a:lnTo>
                  <a:lnTo>
                    <a:pt x="38767" y="372047"/>
                  </a:lnTo>
                  <a:lnTo>
                    <a:pt x="38481" y="369094"/>
                  </a:lnTo>
                  <a:lnTo>
                    <a:pt x="38481" y="365855"/>
                  </a:lnTo>
                  <a:lnTo>
                    <a:pt x="40100" y="363188"/>
                  </a:lnTo>
                  <a:lnTo>
                    <a:pt x="44958" y="354711"/>
                  </a:lnTo>
                  <a:lnTo>
                    <a:pt x="48958" y="348139"/>
                  </a:lnTo>
                  <a:lnTo>
                    <a:pt x="50578" y="345186"/>
                  </a:lnTo>
                  <a:lnTo>
                    <a:pt x="57817" y="327089"/>
                  </a:lnTo>
                  <a:lnTo>
                    <a:pt x="54864" y="311372"/>
                  </a:lnTo>
                  <a:lnTo>
                    <a:pt x="56483" y="307086"/>
                  </a:lnTo>
                  <a:lnTo>
                    <a:pt x="57150" y="300895"/>
                  </a:lnTo>
                  <a:lnTo>
                    <a:pt x="56769" y="300514"/>
                  </a:lnTo>
                  <a:lnTo>
                    <a:pt x="52864" y="296323"/>
                  </a:lnTo>
                  <a:lnTo>
                    <a:pt x="50578" y="293656"/>
                  </a:lnTo>
                  <a:lnTo>
                    <a:pt x="51245" y="292322"/>
                  </a:lnTo>
                  <a:lnTo>
                    <a:pt x="52197" y="286131"/>
                  </a:lnTo>
                  <a:lnTo>
                    <a:pt x="46958" y="283178"/>
                  </a:lnTo>
                  <a:lnTo>
                    <a:pt x="48578" y="270700"/>
                  </a:lnTo>
                  <a:lnTo>
                    <a:pt x="55150" y="267081"/>
                  </a:lnTo>
                  <a:lnTo>
                    <a:pt x="58769" y="264795"/>
                  </a:lnTo>
                  <a:lnTo>
                    <a:pt x="59722" y="262795"/>
                  </a:lnTo>
                  <a:lnTo>
                    <a:pt x="60103" y="261461"/>
                  </a:lnTo>
                  <a:lnTo>
                    <a:pt x="60388" y="259842"/>
                  </a:lnTo>
                  <a:lnTo>
                    <a:pt x="61436" y="257937"/>
                  </a:lnTo>
                  <a:lnTo>
                    <a:pt x="62675" y="254318"/>
                  </a:lnTo>
                  <a:lnTo>
                    <a:pt x="62103" y="253270"/>
                  </a:lnTo>
                  <a:lnTo>
                    <a:pt x="60388" y="252317"/>
                  </a:lnTo>
                  <a:lnTo>
                    <a:pt x="59436" y="252317"/>
                  </a:lnTo>
                  <a:lnTo>
                    <a:pt x="58103" y="251365"/>
                  </a:lnTo>
                  <a:lnTo>
                    <a:pt x="59722" y="250317"/>
                  </a:lnTo>
                  <a:lnTo>
                    <a:pt x="60388" y="248984"/>
                  </a:lnTo>
                  <a:lnTo>
                    <a:pt x="64008" y="244412"/>
                  </a:lnTo>
                  <a:lnTo>
                    <a:pt x="64008" y="238506"/>
                  </a:lnTo>
                  <a:lnTo>
                    <a:pt x="63055" y="237839"/>
                  </a:lnTo>
                  <a:lnTo>
                    <a:pt x="62675" y="237554"/>
                  </a:lnTo>
                  <a:lnTo>
                    <a:pt x="60770" y="236220"/>
                  </a:lnTo>
                  <a:lnTo>
                    <a:pt x="60770" y="235553"/>
                  </a:lnTo>
                  <a:lnTo>
                    <a:pt x="59722" y="235553"/>
                  </a:lnTo>
                  <a:lnTo>
                    <a:pt x="58769" y="233934"/>
                  </a:lnTo>
                  <a:lnTo>
                    <a:pt x="58103" y="231267"/>
                  </a:lnTo>
                  <a:lnTo>
                    <a:pt x="58103" y="228695"/>
                  </a:lnTo>
                  <a:lnTo>
                    <a:pt x="58483" y="226695"/>
                  </a:lnTo>
                  <a:lnTo>
                    <a:pt x="60388" y="222123"/>
                  </a:lnTo>
                  <a:lnTo>
                    <a:pt x="61722" y="214884"/>
                  </a:lnTo>
                  <a:lnTo>
                    <a:pt x="61436" y="212598"/>
                  </a:lnTo>
                  <a:lnTo>
                    <a:pt x="61436" y="210598"/>
                  </a:lnTo>
                  <a:lnTo>
                    <a:pt x="61722" y="207645"/>
                  </a:lnTo>
                  <a:lnTo>
                    <a:pt x="64389" y="195263"/>
                  </a:lnTo>
                  <a:lnTo>
                    <a:pt x="63341" y="193929"/>
                  </a:lnTo>
                  <a:lnTo>
                    <a:pt x="63055" y="193548"/>
                  </a:lnTo>
                  <a:lnTo>
                    <a:pt x="70580" y="164402"/>
                  </a:lnTo>
                  <a:lnTo>
                    <a:pt x="70580" y="164021"/>
                  </a:lnTo>
                  <a:lnTo>
                    <a:pt x="76867" y="139732"/>
                  </a:lnTo>
                  <a:lnTo>
                    <a:pt x="75533" y="135541"/>
                  </a:lnTo>
                  <a:lnTo>
                    <a:pt x="75152" y="133826"/>
                  </a:lnTo>
                  <a:lnTo>
                    <a:pt x="73914" y="130207"/>
                  </a:lnTo>
                  <a:lnTo>
                    <a:pt x="73247" y="126683"/>
                  </a:lnTo>
                  <a:lnTo>
                    <a:pt x="71247" y="120110"/>
                  </a:lnTo>
                  <a:lnTo>
                    <a:pt x="71247" y="119444"/>
                  </a:lnTo>
                  <a:lnTo>
                    <a:pt x="71533" y="119063"/>
                  </a:lnTo>
                  <a:lnTo>
                    <a:pt x="82105" y="113157"/>
                  </a:lnTo>
                  <a:lnTo>
                    <a:pt x="85344" y="111919"/>
                  </a:lnTo>
                  <a:lnTo>
                    <a:pt x="85344" y="111538"/>
                  </a:lnTo>
                  <a:lnTo>
                    <a:pt x="84011" y="111919"/>
                  </a:lnTo>
                  <a:lnTo>
                    <a:pt x="83344" y="111919"/>
                  </a:lnTo>
                  <a:lnTo>
                    <a:pt x="81725" y="111252"/>
                  </a:lnTo>
                  <a:lnTo>
                    <a:pt x="80105" y="110871"/>
                  </a:lnTo>
                  <a:lnTo>
                    <a:pt x="78772" y="108966"/>
                  </a:lnTo>
                  <a:lnTo>
                    <a:pt x="78486" y="107633"/>
                  </a:lnTo>
                  <a:lnTo>
                    <a:pt x="76867" y="103346"/>
                  </a:lnTo>
                  <a:lnTo>
                    <a:pt x="75152" y="99727"/>
                  </a:lnTo>
                  <a:lnTo>
                    <a:pt x="75152" y="99060"/>
                  </a:lnTo>
                  <a:lnTo>
                    <a:pt x="73247" y="99060"/>
                  </a:lnTo>
                  <a:lnTo>
                    <a:pt x="72580" y="98393"/>
                  </a:lnTo>
                  <a:lnTo>
                    <a:pt x="71914" y="98108"/>
                  </a:lnTo>
                  <a:lnTo>
                    <a:pt x="70961" y="97441"/>
                  </a:lnTo>
                  <a:lnTo>
                    <a:pt x="69913" y="97155"/>
                  </a:lnTo>
                  <a:lnTo>
                    <a:pt x="70295" y="95822"/>
                  </a:lnTo>
                  <a:lnTo>
                    <a:pt x="69913" y="89535"/>
                  </a:lnTo>
                  <a:lnTo>
                    <a:pt x="70295" y="86297"/>
                  </a:lnTo>
                  <a:lnTo>
                    <a:pt x="70580" y="85630"/>
                  </a:lnTo>
                  <a:lnTo>
                    <a:pt x="70580" y="82010"/>
                  </a:lnTo>
                  <a:lnTo>
                    <a:pt x="71247" y="79058"/>
                  </a:lnTo>
                  <a:lnTo>
                    <a:pt x="64008" y="74105"/>
                  </a:lnTo>
                  <a:lnTo>
                    <a:pt x="63722" y="74486"/>
                  </a:lnTo>
                  <a:lnTo>
                    <a:pt x="62675" y="75152"/>
                  </a:lnTo>
                  <a:lnTo>
                    <a:pt x="59150" y="77057"/>
                  </a:lnTo>
                  <a:lnTo>
                    <a:pt x="57436" y="77724"/>
                  </a:lnTo>
                  <a:lnTo>
                    <a:pt x="54864" y="79058"/>
                  </a:lnTo>
                  <a:lnTo>
                    <a:pt x="52864" y="80391"/>
                  </a:lnTo>
                  <a:lnTo>
                    <a:pt x="51911" y="79724"/>
                  </a:lnTo>
                  <a:lnTo>
                    <a:pt x="52197" y="79724"/>
                  </a:lnTo>
                  <a:lnTo>
                    <a:pt x="53530" y="78391"/>
                  </a:lnTo>
                  <a:lnTo>
                    <a:pt x="54197" y="78105"/>
                  </a:lnTo>
                  <a:lnTo>
                    <a:pt x="53816" y="76105"/>
                  </a:lnTo>
                  <a:lnTo>
                    <a:pt x="53530" y="76105"/>
                  </a:lnTo>
                  <a:lnTo>
                    <a:pt x="52864" y="76391"/>
                  </a:lnTo>
                  <a:lnTo>
                    <a:pt x="52197" y="75819"/>
                  </a:lnTo>
                  <a:lnTo>
                    <a:pt x="52197" y="73438"/>
                  </a:lnTo>
                  <a:lnTo>
                    <a:pt x="53530" y="69247"/>
                  </a:lnTo>
                  <a:lnTo>
                    <a:pt x="53530" y="68199"/>
                  </a:lnTo>
                  <a:lnTo>
                    <a:pt x="52864" y="66294"/>
                  </a:lnTo>
                  <a:lnTo>
                    <a:pt x="51911" y="65246"/>
                  </a:lnTo>
                  <a:lnTo>
                    <a:pt x="50578" y="62960"/>
                  </a:lnTo>
                  <a:lnTo>
                    <a:pt x="53245" y="57722"/>
                  </a:lnTo>
                  <a:lnTo>
                    <a:pt x="55150" y="54483"/>
                  </a:lnTo>
                  <a:lnTo>
                    <a:pt x="56483" y="51530"/>
                  </a:lnTo>
                  <a:lnTo>
                    <a:pt x="59150" y="46863"/>
                  </a:lnTo>
                  <a:lnTo>
                    <a:pt x="60103" y="43910"/>
                  </a:lnTo>
                  <a:lnTo>
                    <a:pt x="60103" y="42958"/>
                  </a:lnTo>
                  <a:lnTo>
                    <a:pt x="60388" y="42291"/>
                  </a:lnTo>
                  <a:lnTo>
                    <a:pt x="61055" y="41339"/>
                  </a:lnTo>
                  <a:lnTo>
                    <a:pt x="61436" y="41339"/>
                  </a:lnTo>
                  <a:lnTo>
                    <a:pt x="63341" y="41624"/>
                  </a:lnTo>
                  <a:lnTo>
                    <a:pt x="64389" y="41624"/>
                  </a:lnTo>
                  <a:lnTo>
                    <a:pt x="65627" y="40958"/>
                  </a:lnTo>
                  <a:lnTo>
                    <a:pt x="66294" y="39338"/>
                  </a:lnTo>
                  <a:lnTo>
                    <a:pt x="66675" y="38005"/>
                  </a:lnTo>
                  <a:lnTo>
                    <a:pt x="66961" y="37433"/>
                  </a:lnTo>
                  <a:lnTo>
                    <a:pt x="66675" y="36100"/>
                  </a:lnTo>
                  <a:lnTo>
                    <a:pt x="66008" y="33147"/>
                  </a:lnTo>
                  <a:lnTo>
                    <a:pt x="64675" y="29813"/>
                  </a:lnTo>
                  <a:lnTo>
                    <a:pt x="64675" y="28861"/>
                  </a:lnTo>
                  <a:lnTo>
                    <a:pt x="65342" y="25241"/>
                  </a:lnTo>
                  <a:lnTo>
                    <a:pt x="64675" y="22955"/>
                  </a:lnTo>
                  <a:lnTo>
                    <a:pt x="63722" y="21622"/>
                  </a:lnTo>
                  <a:lnTo>
                    <a:pt x="63722" y="20955"/>
                  </a:lnTo>
                  <a:lnTo>
                    <a:pt x="63341" y="20669"/>
                  </a:lnTo>
                  <a:lnTo>
                    <a:pt x="63722" y="20003"/>
                  </a:lnTo>
                  <a:lnTo>
                    <a:pt x="63341" y="19717"/>
                  </a:lnTo>
                  <a:lnTo>
                    <a:pt x="63722" y="18383"/>
                  </a:lnTo>
                  <a:lnTo>
                    <a:pt x="63341" y="17717"/>
                  </a:lnTo>
                  <a:lnTo>
                    <a:pt x="63722" y="16097"/>
                  </a:lnTo>
                  <a:lnTo>
                    <a:pt x="63722" y="15716"/>
                  </a:lnTo>
                  <a:lnTo>
                    <a:pt x="63341" y="15431"/>
                  </a:lnTo>
                  <a:lnTo>
                    <a:pt x="62103" y="13811"/>
                  </a:lnTo>
                  <a:lnTo>
                    <a:pt x="60770" y="9525"/>
                  </a:lnTo>
                  <a:lnTo>
                    <a:pt x="59722" y="8477"/>
                  </a:lnTo>
                  <a:lnTo>
                    <a:pt x="59722" y="7239"/>
                  </a:lnTo>
                  <a:lnTo>
                    <a:pt x="59436" y="6858"/>
                  </a:lnTo>
                  <a:lnTo>
                    <a:pt x="59436" y="5239"/>
                  </a:lnTo>
                  <a:lnTo>
                    <a:pt x="59150" y="4572"/>
                  </a:lnTo>
                  <a:lnTo>
                    <a:pt x="58483" y="4286"/>
                  </a:lnTo>
                  <a:lnTo>
                    <a:pt x="58483" y="3239"/>
                  </a:lnTo>
                  <a:lnTo>
                    <a:pt x="58103" y="2953"/>
                  </a:lnTo>
                  <a:lnTo>
                    <a:pt x="58103" y="2572"/>
                  </a:lnTo>
                  <a:lnTo>
                    <a:pt x="58483" y="1905"/>
                  </a:lnTo>
                  <a:lnTo>
                    <a:pt x="58103" y="1619"/>
                  </a:lnTo>
                  <a:lnTo>
                    <a:pt x="58483" y="1619"/>
                  </a:lnTo>
                  <a:lnTo>
                    <a:pt x="57817" y="953"/>
                  </a:lnTo>
                  <a:lnTo>
                    <a:pt x="58103" y="0"/>
                  </a:lnTo>
                  <a:lnTo>
                    <a:pt x="59436" y="1334"/>
                  </a:lnTo>
                  <a:lnTo>
                    <a:pt x="60388" y="1334"/>
                  </a:lnTo>
                  <a:lnTo>
                    <a:pt x="62103" y="1619"/>
                  </a:lnTo>
                  <a:lnTo>
                    <a:pt x="63055" y="2572"/>
                  </a:lnTo>
                  <a:lnTo>
                    <a:pt x="63722" y="2953"/>
                  </a:lnTo>
                  <a:lnTo>
                    <a:pt x="72866" y="6191"/>
                  </a:lnTo>
                  <a:lnTo>
                    <a:pt x="73247" y="4572"/>
                  </a:lnTo>
                  <a:lnTo>
                    <a:pt x="73914" y="4858"/>
                  </a:lnTo>
                  <a:lnTo>
                    <a:pt x="76200" y="6858"/>
                  </a:lnTo>
                  <a:lnTo>
                    <a:pt x="78105" y="7810"/>
                  </a:lnTo>
                  <a:lnTo>
                    <a:pt x="78772" y="8477"/>
                  </a:lnTo>
                  <a:lnTo>
                    <a:pt x="79438" y="9811"/>
                  </a:lnTo>
                  <a:lnTo>
                    <a:pt x="80391" y="10478"/>
                  </a:lnTo>
                  <a:lnTo>
                    <a:pt x="83058" y="12764"/>
                  </a:lnTo>
                  <a:lnTo>
                    <a:pt x="85725" y="15431"/>
                  </a:lnTo>
                  <a:lnTo>
                    <a:pt x="86296" y="15716"/>
                  </a:lnTo>
                  <a:lnTo>
                    <a:pt x="87344" y="16764"/>
                  </a:lnTo>
                  <a:lnTo>
                    <a:pt x="87630" y="18383"/>
                  </a:lnTo>
                  <a:lnTo>
                    <a:pt x="88297" y="19336"/>
                  </a:lnTo>
                  <a:lnTo>
                    <a:pt x="103061" y="20955"/>
                  </a:lnTo>
                  <a:lnTo>
                    <a:pt x="111252" y="15050"/>
                  </a:lnTo>
                  <a:lnTo>
                    <a:pt x="122111" y="7525"/>
                  </a:lnTo>
                  <a:lnTo>
                    <a:pt x="122111" y="7239"/>
                  </a:lnTo>
                  <a:lnTo>
                    <a:pt x="122396" y="6858"/>
                  </a:lnTo>
                  <a:lnTo>
                    <a:pt x="129635" y="14764"/>
                  </a:lnTo>
                  <a:lnTo>
                    <a:pt x="131254" y="16383"/>
                  </a:lnTo>
                  <a:lnTo>
                    <a:pt x="132969" y="18383"/>
                  </a:lnTo>
                  <a:lnTo>
                    <a:pt x="133636" y="19336"/>
                  </a:lnTo>
                  <a:lnTo>
                    <a:pt x="134207" y="22670"/>
                  </a:lnTo>
                  <a:lnTo>
                    <a:pt x="135255" y="22289"/>
                  </a:lnTo>
                  <a:lnTo>
                    <a:pt x="136588" y="20955"/>
                  </a:lnTo>
                  <a:lnTo>
                    <a:pt x="139827" y="19336"/>
                  </a:lnTo>
                  <a:lnTo>
                    <a:pt x="140113" y="19336"/>
                  </a:lnTo>
                  <a:lnTo>
                    <a:pt x="140494" y="19050"/>
                  </a:lnTo>
                  <a:lnTo>
                    <a:pt x="140779" y="19336"/>
                  </a:lnTo>
                  <a:lnTo>
                    <a:pt x="141161" y="18669"/>
                  </a:lnTo>
                  <a:lnTo>
                    <a:pt x="142113" y="18383"/>
                  </a:lnTo>
                  <a:lnTo>
                    <a:pt x="142780" y="17717"/>
                  </a:lnTo>
                  <a:lnTo>
                    <a:pt x="143066" y="17717"/>
                  </a:lnTo>
                  <a:lnTo>
                    <a:pt x="143446" y="17335"/>
                  </a:lnTo>
                  <a:lnTo>
                    <a:pt x="144780" y="17335"/>
                  </a:lnTo>
                  <a:lnTo>
                    <a:pt x="144780" y="16764"/>
                  </a:lnTo>
                  <a:lnTo>
                    <a:pt x="145066" y="16097"/>
                  </a:lnTo>
                  <a:lnTo>
                    <a:pt x="146018" y="16097"/>
                  </a:lnTo>
                  <a:lnTo>
                    <a:pt x="147352" y="14764"/>
                  </a:lnTo>
                  <a:lnTo>
                    <a:pt x="147733" y="14764"/>
                  </a:lnTo>
                  <a:lnTo>
                    <a:pt x="148018" y="14383"/>
                  </a:lnTo>
                  <a:lnTo>
                    <a:pt x="147733" y="14383"/>
                  </a:lnTo>
                  <a:lnTo>
                    <a:pt x="148971" y="13430"/>
                  </a:lnTo>
                  <a:lnTo>
                    <a:pt x="149352" y="13430"/>
                  </a:lnTo>
                  <a:lnTo>
                    <a:pt x="152591" y="11430"/>
                  </a:lnTo>
                  <a:lnTo>
                    <a:pt x="154591" y="9525"/>
                  </a:lnTo>
                  <a:lnTo>
                    <a:pt x="156591" y="7810"/>
                  </a:lnTo>
                  <a:lnTo>
                    <a:pt x="156877" y="7239"/>
                  </a:lnTo>
                  <a:lnTo>
                    <a:pt x="157543" y="6572"/>
                  </a:lnTo>
                  <a:lnTo>
                    <a:pt x="159829" y="4858"/>
                  </a:lnTo>
                  <a:lnTo>
                    <a:pt x="160496" y="4858"/>
                  </a:lnTo>
                  <a:lnTo>
                    <a:pt x="160782" y="4286"/>
                  </a:lnTo>
                  <a:lnTo>
                    <a:pt x="162496" y="3239"/>
                  </a:lnTo>
                  <a:lnTo>
                    <a:pt x="163735" y="1905"/>
                  </a:lnTo>
                  <a:lnTo>
                    <a:pt x="164783" y="1619"/>
                  </a:lnTo>
                  <a:lnTo>
                    <a:pt x="165449" y="953"/>
                  </a:lnTo>
                  <a:lnTo>
                    <a:pt x="165735" y="1334"/>
                  </a:lnTo>
                  <a:lnTo>
                    <a:pt x="166116" y="1334"/>
                  </a:lnTo>
                  <a:lnTo>
                    <a:pt x="167068" y="1905"/>
                  </a:lnTo>
                  <a:lnTo>
                    <a:pt x="167735" y="2286"/>
                  </a:lnTo>
                  <a:lnTo>
                    <a:pt x="167735" y="2572"/>
                  </a:lnTo>
                  <a:lnTo>
                    <a:pt x="168021" y="2572"/>
                  </a:lnTo>
                  <a:lnTo>
                    <a:pt x="168688" y="2953"/>
                  </a:lnTo>
                  <a:lnTo>
                    <a:pt x="169640" y="2953"/>
                  </a:lnTo>
                  <a:lnTo>
                    <a:pt x="169640" y="3239"/>
                  </a:lnTo>
                  <a:lnTo>
                    <a:pt x="170688" y="3239"/>
                  </a:lnTo>
                  <a:lnTo>
                    <a:pt x="175260" y="4286"/>
                  </a:lnTo>
                  <a:lnTo>
                    <a:pt x="184785" y="5906"/>
                  </a:lnTo>
                  <a:lnTo>
                    <a:pt x="197263" y="8192"/>
                  </a:lnTo>
                  <a:lnTo>
                    <a:pt x="211646" y="11144"/>
                  </a:lnTo>
                  <a:lnTo>
                    <a:pt x="211074" y="15716"/>
                  </a:lnTo>
                  <a:lnTo>
                    <a:pt x="210693" y="19050"/>
                  </a:lnTo>
                  <a:lnTo>
                    <a:pt x="210407" y="20669"/>
                  </a:lnTo>
                  <a:lnTo>
                    <a:pt x="209359" y="27242"/>
                  </a:lnTo>
                  <a:lnTo>
                    <a:pt x="207740" y="40672"/>
                  </a:lnTo>
                  <a:lnTo>
                    <a:pt x="207074" y="43625"/>
                  </a:lnTo>
                  <a:lnTo>
                    <a:pt x="207074" y="44577"/>
                  </a:lnTo>
                  <a:lnTo>
                    <a:pt x="219932" y="43625"/>
                  </a:lnTo>
                  <a:lnTo>
                    <a:pt x="225838" y="43910"/>
                  </a:lnTo>
                  <a:lnTo>
                    <a:pt x="226409" y="43625"/>
                  </a:lnTo>
                  <a:lnTo>
                    <a:pt x="228791" y="43625"/>
                  </a:lnTo>
                  <a:lnTo>
                    <a:pt x="230696" y="42958"/>
                  </a:lnTo>
                  <a:lnTo>
                    <a:pt x="235934" y="42958"/>
                  </a:lnTo>
                  <a:lnTo>
                    <a:pt x="240887" y="42291"/>
                  </a:lnTo>
                  <a:lnTo>
                    <a:pt x="244507" y="42291"/>
                  </a:lnTo>
                  <a:lnTo>
                    <a:pt x="245174" y="43339"/>
                  </a:lnTo>
                  <a:lnTo>
                    <a:pt x="245174" y="44291"/>
                  </a:lnTo>
                  <a:lnTo>
                    <a:pt x="244792" y="44958"/>
                  </a:lnTo>
                  <a:lnTo>
                    <a:pt x="244126" y="45244"/>
                  </a:lnTo>
                  <a:lnTo>
                    <a:pt x="244126" y="46292"/>
                  </a:lnTo>
                  <a:lnTo>
                    <a:pt x="244507" y="45910"/>
                  </a:lnTo>
                  <a:lnTo>
                    <a:pt x="244792" y="45910"/>
                  </a:lnTo>
                  <a:lnTo>
                    <a:pt x="244792" y="46292"/>
                  </a:lnTo>
                  <a:lnTo>
                    <a:pt x="244507" y="47244"/>
                  </a:lnTo>
                  <a:lnTo>
                    <a:pt x="243840" y="47530"/>
                  </a:lnTo>
                  <a:lnTo>
                    <a:pt x="243840" y="47911"/>
                  </a:lnTo>
                  <a:lnTo>
                    <a:pt x="244792" y="48578"/>
                  </a:lnTo>
                  <a:lnTo>
                    <a:pt x="244792" y="49816"/>
                  </a:lnTo>
                  <a:lnTo>
                    <a:pt x="245459" y="51149"/>
                  </a:lnTo>
                  <a:lnTo>
                    <a:pt x="245840" y="51530"/>
                  </a:lnTo>
                  <a:lnTo>
                    <a:pt x="245840" y="52483"/>
                  </a:lnTo>
                  <a:lnTo>
                    <a:pt x="246126" y="52483"/>
                  </a:lnTo>
                  <a:lnTo>
                    <a:pt x="246126" y="53150"/>
                  </a:lnTo>
                  <a:lnTo>
                    <a:pt x="246507" y="53816"/>
                  </a:lnTo>
                  <a:lnTo>
                    <a:pt x="246126" y="54483"/>
                  </a:lnTo>
                  <a:lnTo>
                    <a:pt x="246126" y="55150"/>
                  </a:lnTo>
                  <a:lnTo>
                    <a:pt x="247079" y="55150"/>
                  </a:lnTo>
                  <a:lnTo>
                    <a:pt x="247079" y="55435"/>
                  </a:lnTo>
                  <a:lnTo>
                    <a:pt x="247459" y="55721"/>
                  </a:lnTo>
                  <a:lnTo>
                    <a:pt x="247745" y="56769"/>
                  </a:lnTo>
                  <a:lnTo>
                    <a:pt x="248126" y="57055"/>
                  </a:lnTo>
                  <a:lnTo>
                    <a:pt x="248126" y="57436"/>
                  </a:lnTo>
                  <a:lnTo>
                    <a:pt x="249079" y="57722"/>
                  </a:lnTo>
                  <a:lnTo>
                    <a:pt x="248793" y="58103"/>
                  </a:lnTo>
                  <a:lnTo>
                    <a:pt x="248793" y="58388"/>
                  </a:lnTo>
                  <a:lnTo>
                    <a:pt x="249746" y="58388"/>
                  </a:lnTo>
                  <a:lnTo>
                    <a:pt x="250412" y="59055"/>
                  </a:lnTo>
                  <a:lnTo>
                    <a:pt x="250031" y="59722"/>
                  </a:lnTo>
                  <a:lnTo>
                    <a:pt x="250412" y="60389"/>
                  </a:lnTo>
                  <a:lnTo>
                    <a:pt x="250412" y="60674"/>
                  </a:lnTo>
                  <a:lnTo>
                    <a:pt x="250031" y="61055"/>
                  </a:lnTo>
                  <a:lnTo>
                    <a:pt x="250698" y="61627"/>
                  </a:lnTo>
                  <a:lnTo>
                    <a:pt x="251365" y="62960"/>
                  </a:lnTo>
                  <a:lnTo>
                    <a:pt x="252032" y="63627"/>
                  </a:lnTo>
                  <a:lnTo>
                    <a:pt x="253365" y="64580"/>
                  </a:lnTo>
                  <a:lnTo>
                    <a:pt x="253365" y="65246"/>
                  </a:lnTo>
                  <a:lnTo>
                    <a:pt x="253651" y="65627"/>
                  </a:lnTo>
                  <a:lnTo>
                    <a:pt x="253651" y="66961"/>
                  </a:lnTo>
                  <a:lnTo>
                    <a:pt x="254032" y="66961"/>
                  </a:lnTo>
                  <a:lnTo>
                    <a:pt x="254984" y="66580"/>
                  </a:lnTo>
                  <a:lnTo>
                    <a:pt x="254984" y="67913"/>
                  </a:lnTo>
                  <a:lnTo>
                    <a:pt x="255651" y="69247"/>
                  </a:lnTo>
                  <a:lnTo>
                    <a:pt x="255651" y="70199"/>
                  </a:lnTo>
                  <a:lnTo>
                    <a:pt x="255937" y="70866"/>
                  </a:lnTo>
                  <a:lnTo>
                    <a:pt x="256318" y="71152"/>
                  </a:lnTo>
                  <a:lnTo>
                    <a:pt x="257651" y="72866"/>
                  </a:lnTo>
                  <a:lnTo>
                    <a:pt x="258318" y="73819"/>
                  </a:lnTo>
                  <a:lnTo>
                    <a:pt x="258318" y="74771"/>
                  </a:lnTo>
                  <a:lnTo>
                    <a:pt x="259271" y="75152"/>
                  </a:lnTo>
                  <a:lnTo>
                    <a:pt x="259556" y="75438"/>
                  </a:lnTo>
                  <a:lnTo>
                    <a:pt x="258318" y="75438"/>
                  </a:lnTo>
                  <a:lnTo>
                    <a:pt x="258604" y="75819"/>
                  </a:lnTo>
                  <a:lnTo>
                    <a:pt x="258318" y="76105"/>
                  </a:lnTo>
                  <a:lnTo>
                    <a:pt x="258318" y="78391"/>
                  </a:lnTo>
                  <a:lnTo>
                    <a:pt x="257651" y="78391"/>
                  </a:lnTo>
                  <a:lnTo>
                    <a:pt x="257651" y="78772"/>
                  </a:lnTo>
                  <a:lnTo>
                    <a:pt x="257270" y="79058"/>
                  </a:lnTo>
                  <a:lnTo>
                    <a:pt x="257651" y="79724"/>
                  </a:lnTo>
                  <a:lnTo>
                    <a:pt x="258318" y="80391"/>
                  </a:lnTo>
                  <a:lnTo>
                    <a:pt x="257937" y="81058"/>
                  </a:lnTo>
                  <a:lnTo>
                    <a:pt x="258604" y="82296"/>
                  </a:lnTo>
                  <a:lnTo>
                    <a:pt x="260890" y="82963"/>
                  </a:lnTo>
                  <a:lnTo>
                    <a:pt x="262223" y="84011"/>
                  </a:lnTo>
                  <a:lnTo>
                    <a:pt x="263176" y="84011"/>
                  </a:lnTo>
                  <a:lnTo>
                    <a:pt x="264224" y="84296"/>
                  </a:lnTo>
                  <a:lnTo>
                    <a:pt x="265462" y="85249"/>
                  </a:lnTo>
                  <a:lnTo>
                    <a:pt x="265843" y="85916"/>
                  </a:lnTo>
                  <a:lnTo>
                    <a:pt x="266129" y="86297"/>
                  </a:lnTo>
                  <a:lnTo>
                    <a:pt x="266795" y="86582"/>
                  </a:lnTo>
                  <a:lnTo>
                    <a:pt x="267462" y="87249"/>
                  </a:lnTo>
                  <a:lnTo>
                    <a:pt x="268796" y="87249"/>
                  </a:lnTo>
                  <a:lnTo>
                    <a:pt x="269748" y="87916"/>
                  </a:lnTo>
                  <a:lnTo>
                    <a:pt x="270796" y="87916"/>
                  </a:lnTo>
                  <a:lnTo>
                    <a:pt x="273367" y="88583"/>
                  </a:lnTo>
                  <a:lnTo>
                    <a:pt x="274320" y="89535"/>
                  </a:lnTo>
                  <a:lnTo>
                    <a:pt x="274987" y="90583"/>
                  </a:lnTo>
                  <a:lnTo>
                    <a:pt x="275368" y="91535"/>
                  </a:lnTo>
                  <a:lnTo>
                    <a:pt x="276034" y="92202"/>
                  </a:lnTo>
                  <a:lnTo>
                    <a:pt x="276034" y="92869"/>
                  </a:lnTo>
                  <a:lnTo>
                    <a:pt x="276320" y="93155"/>
                  </a:lnTo>
                  <a:lnTo>
                    <a:pt x="276701" y="94202"/>
                  </a:lnTo>
                  <a:lnTo>
                    <a:pt x="278987" y="95822"/>
                  </a:lnTo>
                  <a:lnTo>
                    <a:pt x="280607" y="97727"/>
                  </a:lnTo>
                  <a:lnTo>
                    <a:pt x="281940" y="98774"/>
                  </a:lnTo>
                  <a:lnTo>
                    <a:pt x="282226" y="99060"/>
                  </a:lnTo>
                  <a:lnTo>
                    <a:pt x="284226" y="100679"/>
                  </a:lnTo>
                  <a:lnTo>
                    <a:pt x="285845" y="101346"/>
                  </a:lnTo>
                  <a:lnTo>
                    <a:pt x="287465" y="101727"/>
                  </a:lnTo>
                  <a:lnTo>
                    <a:pt x="288131" y="101727"/>
                  </a:lnTo>
                  <a:lnTo>
                    <a:pt x="298609" y="96774"/>
                  </a:lnTo>
                  <a:lnTo>
                    <a:pt x="298990" y="96774"/>
                  </a:lnTo>
                  <a:lnTo>
                    <a:pt x="307467" y="95155"/>
                  </a:lnTo>
                  <a:lnTo>
                    <a:pt x="309467" y="97441"/>
                  </a:lnTo>
                  <a:lnTo>
                    <a:pt x="310420" y="98108"/>
                  </a:lnTo>
                  <a:lnTo>
                    <a:pt x="311467" y="98108"/>
                  </a:lnTo>
                  <a:lnTo>
                    <a:pt x="312420" y="99060"/>
                  </a:lnTo>
                  <a:lnTo>
                    <a:pt x="313754" y="101060"/>
                  </a:lnTo>
                  <a:lnTo>
                    <a:pt x="314039" y="101727"/>
                  </a:lnTo>
                  <a:lnTo>
                    <a:pt x="314706" y="102013"/>
                  </a:lnTo>
                  <a:lnTo>
                    <a:pt x="315087" y="103061"/>
                  </a:lnTo>
                  <a:lnTo>
                    <a:pt x="315087" y="103632"/>
                  </a:lnTo>
                  <a:lnTo>
                    <a:pt x="315659" y="104299"/>
                  </a:lnTo>
                  <a:lnTo>
                    <a:pt x="316706" y="104680"/>
                  </a:lnTo>
                  <a:lnTo>
                    <a:pt x="318992" y="104966"/>
                  </a:lnTo>
                  <a:lnTo>
                    <a:pt x="319659" y="105347"/>
                  </a:lnTo>
                  <a:lnTo>
                    <a:pt x="319945" y="106013"/>
                  </a:lnTo>
                  <a:lnTo>
                    <a:pt x="320326" y="106966"/>
                  </a:lnTo>
                  <a:lnTo>
                    <a:pt x="320326" y="107633"/>
                  </a:lnTo>
                  <a:lnTo>
                    <a:pt x="320992" y="108585"/>
                  </a:lnTo>
                  <a:lnTo>
                    <a:pt x="321278" y="109919"/>
                  </a:lnTo>
                  <a:lnTo>
                    <a:pt x="322897" y="114872"/>
                  </a:lnTo>
                  <a:lnTo>
                    <a:pt x="323564" y="116491"/>
                  </a:lnTo>
                  <a:lnTo>
                    <a:pt x="323564" y="117158"/>
                  </a:lnTo>
                  <a:lnTo>
                    <a:pt x="322897" y="119729"/>
                  </a:lnTo>
                  <a:lnTo>
                    <a:pt x="322897" y="120110"/>
                  </a:lnTo>
                  <a:lnTo>
                    <a:pt x="321564" y="120777"/>
                  </a:lnTo>
                  <a:lnTo>
                    <a:pt x="321945" y="121349"/>
                  </a:lnTo>
                  <a:lnTo>
                    <a:pt x="321945" y="123063"/>
                  </a:lnTo>
                  <a:lnTo>
                    <a:pt x="323945" y="125635"/>
                  </a:lnTo>
                  <a:lnTo>
                    <a:pt x="323279" y="126302"/>
                  </a:lnTo>
                  <a:lnTo>
                    <a:pt x="323279" y="127254"/>
                  </a:lnTo>
                  <a:lnTo>
                    <a:pt x="322231" y="128302"/>
                  </a:lnTo>
                  <a:lnTo>
                    <a:pt x="322231" y="129254"/>
                  </a:lnTo>
                  <a:lnTo>
                    <a:pt x="321564" y="130207"/>
                  </a:lnTo>
                  <a:lnTo>
                    <a:pt x="321945" y="131255"/>
                  </a:lnTo>
                  <a:lnTo>
                    <a:pt x="322612" y="132588"/>
                  </a:lnTo>
                  <a:lnTo>
                    <a:pt x="323279" y="133160"/>
                  </a:lnTo>
                  <a:lnTo>
                    <a:pt x="322612" y="134207"/>
                  </a:lnTo>
                  <a:lnTo>
                    <a:pt x="322231" y="134207"/>
                  </a:lnTo>
                  <a:lnTo>
                    <a:pt x="321945" y="134493"/>
                  </a:lnTo>
                  <a:lnTo>
                    <a:pt x="322231" y="134874"/>
                  </a:lnTo>
                  <a:lnTo>
                    <a:pt x="323279" y="135160"/>
                  </a:lnTo>
                  <a:lnTo>
                    <a:pt x="323564" y="134874"/>
                  </a:lnTo>
                  <a:lnTo>
                    <a:pt x="324517" y="135827"/>
                  </a:lnTo>
                  <a:lnTo>
                    <a:pt x="325565" y="135160"/>
                  </a:lnTo>
                  <a:lnTo>
                    <a:pt x="326231" y="134874"/>
                  </a:lnTo>
                  <a:lnTo>
                    <a:pt x="326517" y="135827"/>
                  </a:lnTo>
                  <a:lnTo>
                    <a:pt x="326517" y="136493"/>
                  </a:lnTo>
                  <a:lnTo>
                    <a:pt x="326898" y="136493"/>
                  </a:lnTo>
                  <a:lnTo>
                    <a:pt x="327850" y="137160"/>
                  </a:lnTo>
                  <a:lnTo>
                    <a:pt x="328136" y="137446"/>
                  </a:lnTo>
                  <a:lnTo>
                    <a:pt x="328136" y="138779"/>
                  </a:lnTo>
                  <a:lnTo>
                    <a:pt x="329470" y="139065"/>
                  </a:lnTo>
                  <a:lnTo>
                    <a:pt x="329851" y="138779"/>
                  </a:lnTo>
                  <a:lnTo>
                    <a:pt x="330137" y="137160"/>
                  </a:lnTo>
                  <a:lnTo>
                    <a:pt x="331089" y="136779"/>
                  </a:lnTo>
                  <a:lnTo>
                    <a:pt x="331756" y="137160"/>
                  </a:lnTo>
                  <a:lnTo>
                    <a:pt x="332804" y="139065"/>
                  </a:lnTo>
                  <a:lnTo>
                    <a:pt x="332422" y="140398"/>
                  </a:lnTo>
                  <a:lnTo>
                    <a:pt x="333756" y="141065"/>
                  </a:lnTo>
                  <a:lnTo>
                    <a:pt x="334042" y="141446"/>
                  </a:lnTo>
                  <a:lnTo>
                    <a:pt x="333756" y="142018"/>
                  </a:lnTo>
                  <a:lnTo>
                    <a:pt x="332422" y="142685"/>
                  </a:lnTo>
                  <a:lnTo>
                    <a:pt x="332137" y="143066"/>
                  </a:lnTo>
                  <a:lnTo>
                    <a:pt x="332422" y="144018"/>
                  </a:lnTo>
                  <a:lnTo>
                    <a:pt x="333089" y="144018"/>
                  </a:lnTo>
                  <a:lnTo>
                    <a:pt x="333375" y="144685"/>
                  </a:lnTo>
                  <a:lnTo>
                    <a:pt x="334709" y="145637"/>
                  </a:lnTo>
                  <a:lnTo>
                    <a:pt x="334709" y="146685"/>
                  </a:lnTo>
                  <a:lnTo>
                    <a:pt x="335090" y="147352"/>
                  </a:lnTo>
                  <a:lnTo>
                    <a:pt x="336709" y="146685"/>
                  </a:lnTo>
                  <a:lnTo>
                    <a:pt x="337375" y="146685"/>
                  </a:lnTo>
                  <a:lnTo>
                    <a:pt x="337661" y="147638"/>
                  </a:lnTo>
                  <a:lnTo>
                    <a:pt x="338995" y="148590"/>
                  </a:lnTo>
                  <a:lnTo>
                    <a:pt x="339662" y="149257"/>
                  </a:lnTo>
                  <a:lnTo>
                    <a:pt x="340328" y="150876"/>
                  </a:lnTo>
                  <a:lnTo>
                    <a:pt x="336328" y="153829"/>
                  </a:lnTo>
                  <a:lnTo>
                    <a:pt x="334709" y="160401"/>
                  </a:lnTo>
                  <a:lnTo>
                    <a:pt x="334042" y="163735"/>
                  </a:lnTo>
                  <a:lnTo>
                    <a:pt x="336328" y="170593"/>
                  </a:lnTo>
                  <a:lnTo>
                    <a:pt x="333089" y="179165"/>
                  </a:lnTo>
                  <a:lnTo>
                    <a:pt x="332804" y="179832"/>
                  </a:lnTo>
                  <a:lnTo>
                    <a:pt x="339662" y="179832"/>
                  </a:lnTo>
                  <a:lnTo>
                    <a:pt x="345853" y="180499"/>
                  </a:lnTo>
                  <a:lnTo>
                    <a:pt x="346900" y="180785"/>
                  </a:lnTo>
                  <a:lnTo>
                    <a:pt x="348520" y="180785"/>
                  </a:lnTo>
                  <a:lnTo>
                    <a:pt x="349472" y="181070"/>
                  </a:lnTo>
                  <a:lnTo>
                    <a:pt x="353759" y="181737"/>
                  </a:lnTo>
                  <a:lnTo>
                    <a:pt x="351472" y="187643"/>
                  </a:lnTo>
                  <a:lnTo>
                    <a:pt x="352139" y="192881"/>
                  </a:lnTo>
                  <a:lnTo>
                    <a:pt x="352806" y="192881"/>
                  </a:lnTo>
                  <a:lnTo>
                    <a:pt x="362331" y="196215"/>
                  </a:lnTo>
                  <a:lnTo>
                    <a:pt x="375761" y="200787"/>
                  </a:lnTo>
                  <a:lnTo>
                    <a:pt x="389572" y="197834"/>
                  </a:lnTo>
                  <a:lnTo>
                    <a:pt x="389572" y="201454"/>
                  </a:lnTo>
                  <a:lnTo>
                    <a:pt x="388906" y="210598"/>
                  </a:lnTo>
                  <a:lnTo>
                    <a:pt x="388239" y="224123"/>
                  </a:lnTo>
                  <a:lnTo>
                    <a:pt x="363284" y="223075"/>
                  </a:lnTo>
                  <a:lnTo>
                    <a:pt x="362617" y="223075"/>
                  </a:lnTo>
                  <a:lnTo>
                    <a:pt x="361664" y="223742"/>
                  </a:lnTo>
                  <a:lnTo>
                    <a:pt x="361283" y="224790"/>
                  </a:lnTo>
                  <a:lnTo>
                    <a:pt x="361283" y="225362"/>
                  </a:lnTo>
                  <a:lnTo>
                    <a:pt x="363284" y="227743"/>
                  </a:lnTo>
                  <a:lnTo>
                    <a:pt x="364903" y="228695"/>
                  </a:lnTo>
                  <a:lnTo>
                    <a:pt x="365570" y="230696"/>
                  </a:lnTo>
                  <a:lnTo>
                    <a:pt x="365284" y="231648"/>
                  </a:lnTo>
                  <a:lnTo>
                    <a:pt x="364903" y="234220"/>
                  </a:lnTo>
                  <a:lnTo>
                    <a:pt x="364236" y="236220"/>
                  </a:lnTo>
                  <a:lnTo>
                    <a:pt x="363950" y="237554"/>
                  </a:lnTo>
                  <a:lnTo>
                    <a:pt x="364236" y="239554"/>
                  </a:lnTo>
                  <a:lnTo>
                    <a:pt x="364617" y="241173"/>
                  </a:lnTo>
                  <a:lnTo>
                    <a:pt x="365570" y="242792"/>
                  </a:lnTo>
                  <a:lnTo>
                    <a:pt x="367570" y="245745"/>
                  </a:lnTo>
                  <a:lnTo>
                    <a:pt x="369856" y="250031"/>
                  </a:lnTo>
                  <a:lnTo>
                    <a:pt x="370142" y="251365"/>
                  </a:lnTo>
                  <a:lnTo>
                    <a:pt x="370142" y="251650"/>
                  </a:lnTo>
                  <a:lnTo>
                    <a:pt x="370808" y="253651"/>
                  </a:lnTo>
                  <a:lnTo>
                    <a:pt x="371856" y="256889"/>
                  </a:lnTo>
                  <a:lnTo>
                    <a:pt x="372809" y="257937"/>
                  </a:lnTo>
                  <a:lnTo>
                    <a:pt x="373094" y="259175"/>
                  </a:lnTo>
                  <a:lnTo>
                    <a:pt x="372809" y="260223"/>
                  </a:lnTo>
                  <a:lnTo>
                    <a:pt x="373094" y="261175"/>
                  </a:lnTo>
                  <a:lnTo>
                    <a:pt x="374809" y="262509"/>
                  </a:lnTo>
                  <a:lnTo>
                    <a:pt x="374809" y="264128"/>
                  </a:lnTo>
                  <a:lnTo>
                    <a:pt x="374428" y="265748"/>
                  </a:lnTo>
                  <a:lnTo>
                    <a:pt x="375380" y="267081"/>
                  </a:lnTo>
                  <a:lnTo>
                    <a:pt x="379667" y="271367"/>
                  </a:lnTo>
                  <a:lnTo>
                    <a:pt x="381000" y="272987"/>
                  </a:lnTo>
                  <a:lnTo>
                    <a:pt x="381286" y="274320"/>
                  </a:lnTo>
                  <a:lnTo>
                    <a:pt x="381286" y="276892"/>
                  </a:lnTo>
                  <a:lnTo>
                    <a:pt x="381953" y="279178"/>
                  </a:lnTo>
                  <a:lnTo>
                    <a:pt x="381953" y="280225"/>
                  </a:lnTo>
                  <a:lnTo>
                    <a:pt x="383286" y="282131"/>
                  </a:lnTo>
                  <a:lnTo>
                    <a:pt x="382619" y="284131"/>
                  </a:lnTo>
                  <a:lnTo>
                    <a:pt x="384905" y="285083"/>
                  </a:lnTo>
                  <a:lnTo>
                    <a:pt x="383953" y="285083"/>
                  </a:lnTo>
                  <a:lnTo>
                    <a:pt x="388525" y="326422"/>
                  </a:lnTo>
                  <a:lnTo>
                    <a:pt x="388906" y="328136"/>
                  </a:lnTo>
                  <a:lnTo>
                    <a:pt x="388906" y="328803"/>
                  </a:lnTo>
                  <a:lnTo>
                    <a:pt x="391859" y="340900"/>
                  </a:lnTo>
                  <a:lnTo>
                    <a:pt x="401003" y="377952"/>
                  </a:lnTo>
                  <a:lnTo>
                    <a:pt x="391478" y="383572"/>
                  </a:lnTo>
                  <a:lnTo>
                    <a:pt x="385572" y="387477"/>
                  </a:lnTo>
                  <a:lnTo>
                    <a:pt x="383667" y="389096"/>
                  </a:lnTo>
                  <a:lnTo>
                    <a:pt x="383953" y="389763"/>
                  </a:lnTo>
                  <a:lnTo>
                    <a:pt x="384905" y="404241"/>
                  </a:lnTo>
                  <a:lnTo>
                    <a:pt x="386905" y="422243"/>
                  </a:lnTo>
                  <a:lnTo>
                    <a:pt x="387191" y="434054"/>
                  </a:lnTo>
                  <a:lnTo>
                    <a:pt x="387858" y="439388"/>
                  </a:lnTo>
                  <a:lnTo>
                    <a:pt x="388239" y="446246"/>
                  </a:lnTo>
                  <a:lnTo>
                    <a:pt x="357092" y="48034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857FF268-2B53-D227-A2D8-F9C470DC6544}"/>
                </a:ext>
              </a:extLst>
            </p:cNvPr>
            <p:cNvSpPr/>
            <p:nvPr/>
          </p:nvSpPr>
          <p:spPr>
            <a:xfrm>
              <a:off x="2267282" y="4161154"/>
              <a:ext cx="139827" cy="190309"/>
            </a:xfrm>
            <a:custGeom>
              <a:avLst/>
              <a:gdLst>
                <a:gd name="connsiteX0" fmla="*/ 15430 w 139827"/>
                <a:gd name="connsiteY0" fmla="*/ 381 h 190309"/>
                <a:gd name="connsiteX1" fmla="*/ 16097 w 139827"/>
                <a:gd name="connsiteY1" fmla="*/ 0 h 190309"/>
                <a:gd name="connsiteX2" fmla="*/ 16764 w 139827"/>
                <a:gd name="connsiteY2" fmla="*/ 1619 h 190309"/>
                <a:gd name="connsiteX3" fmla="*/ 17050 w 139827"/>
                <a:gd name="connsiteY3" fmla="*/ 2000 h 190309"/>
                <a:gd name="connsiteX4" fmla="*/ 23336 w 139827"/>
                <a:gd name="connsiteY4" fmla="*/ 5906 h 190309"/>
                <a:gd name="connsiteX5" fmla="*/ 31147 w 139827"/>
                <a:gd name="connsiteY5" fmla="*/ 10858 h 190309"/>
                <a:gd name="connsiteX6" fmla="*/ 38767 w 139827"/>
                <a:gd name="connsiteY6" fmla="*/ 12192 h 190309"/>
                <a:gd name="connsiteX7" fmla="*/ 41338 w 139827"/>
                <a:gd name="connsiteY7" fmla="*/ 12764 h 190309"/>
                <a:gd name="connsiteX8" fmla="*/ 42005 w 139827"/>
                <a:gd name="connsiteY8" fmla="*/ 13145 h 190309"/>
                <a:gd name="connsiteX9" fmla="*/ 48292 w 139827"/>
                <a:gd name="connsiteY9" fmla="*/ 13430 h 190309"/>
                <a:gd name="connsiteX10" fmla="*/ 52864 w 139827"/>
                <a:gd name="connsiteY10" fmla="*/ 14478 h 190309"/>
                <a:gd name="connsiteX11" fmla="*/ 54483 w 139827"/>
                <a:gd name="connsiteY11" fmla="*/ 14764 h 190309"/>
                <a:gd name="connsiteX12" fmla="*/ 71914 w 139827"/>
                <a:gd name="connsiteY12" fmla="*/ 16097 h 190309"/>
                <a:gd name="connsiteX13" fmla="*/ 75438 w 139827"/>
                <a:gd name="connsiteY13" fmla="*/ 17050 h 190309"/>
                <a:gd name="connsiteX14" fmla="*/ 91916 w 139827"/>
                <a:gd name="connsiteY14" fmla="*/ 19336 h 190309"/>
                <a:gd name="connsiteX15" fmla="*/ 111538 w 139827"/>
                <a:gd name="connsiteY15" fmla="*/ 22289 h 190309"/>
                <a:gd name="connsiteX16" fmla="*/ 111919 w 139827"/>
                <a:gd name="connsiteY16" fmla="*/ 21717 h 190309"/>
                <a:gd name="connsiteX17" fmla="*/ 112586 w 139827"/>
                <a:gd name="connsiteY17" fmla="*/ 21717 h 190309"/>
                <a:gd name="connsiteX18" fmla="*/ 112586 w 139827"/>
                <a:gd name="connsiteY18" fmla="*/ 21050 h 190309"/>
                <a:gd name="connsiteX19" fmla="*/ 116491 w 139827"/>
                <a:gd name="connsiteY19" fmla="*/ 31814 h 190309"/>
                <a:gd name="connsiteX20" fmla="*/ 115824 w 139827"/>
                <a:gd name="connsiteY20" fmla="*/ 48578 h 190309"/>
                <a:gd name="connsiteX21" fmla="*/ 130588 w 139827"/>
                <a:gd name="connsiteY21" fmla="*/ 62675 h 190309"/>
                <a:gd name="connsiteX22" fmla="*/ 139827 w 139827"/>
                <a:gd name="connsiteY22" fmla="*/ 104013 h 190309"/>
                <a:gd name="connsiteX23" fmla="*/ 138779 w 139827"/>
                <a:gd name="connsiteY23" fmla="*/ 105061 h 190309"/>
                <a:gd name="connsiteX24" fmla="*/ 137160 w 139827"/>
                <a:gd name="connsiteY24" fmla="*/ 107347 h 190309"/>
                <a:gd name="connsiteX25" fmla="*/ 136874 w 139827"/>
                <a:gd name="connsiteY25" fmla="*/ 107347 h 190309"/>
                <a:gd name="connsiteX26" fmla="*/ 135827 w 139827"/>
                <a:gd name="connsiteY26" fmla="*/ 109633 h 190309"/>
                <a:gd name="connsiteX27" fmla="*/ 134874 w 139827"/>
                <a:gd name="connsiteY27" fmla="*/ 110966 h 190309"/>
                <a:gd name="connsiteX28" fmla="*/ 131254 w 139827"/>
                <a:gd name="connsiteY28" fmla="*/ 112586 h 190309"/>
                <a:gd name="connsiteX29" fmla="*/ 129254 w 139827"/>
                <a:gd name="connsiteY29" fmla="*/ 113252 h 190309"/>
                <a:gd name="connsiteX30" fmla="*/ 128016 w 139827"/>
                <a:gd name="connsiteY30" fmla="*/ 113252 h 190309"/>
                <a:gd name="connsiteX31" fmla="*/ 126968 w 139827"/>
                <a:gd name="connsiteY31" fmla="*/ 112205 h 190309"/>
                <a:gd name="connsiteX32" fmla="*/ 126968 w 139827"/>
                <a:gd name="connsiteY32" fmla="*/ 106680 h 190309"/>
                <a:gd name="connsiteX33" fmla="*/ 126683 w 139827"/>
                <a:gd name="connsiteY33" fmla="*/ 106299 h 190309"/>
                <a:gd name="connsiteX34" fmla="*/ 125349 w 139827"/>
                <a:gd name="connsiteY34" fmla="*/ 106013 h 190309"/>
                <a:gd name="connsiteX35" fmla="*/ 122777 w 139827"/>
                <a:gd name="connsiteY35" fmla="*/ 107632 h 190309"/>
                <a:gd name="connsiteX36" fmla="*/ 121729 w 139827"/>
                <a:gd name="connsiteY36" fmla="*/ 108585 h 190309"/>
                <a:gd name="connsiteX37" fmla="*/ 121444 w 139827"/>
                <a:gd name="connsiteY37" fmla="*/ 109252 h 190309"/>
                <a:gd name="connsiteX38" fmla="*/ 121063 w 139827"/>
                <a:gd name="connsiteY38" fmla="*/ 110300 h 190309"/>
                <a:gd name="connsiteX39" fmla="*/ 121444 w 139827"/>
                <a:gd name="connsiteY39" fmla="*/ 111538 h 190309"/>
                <a:gd name="connsiteX40" fmla="*/ 121729 w 139827"/>
                <a:gd name="connsiteY40" fmla="*/ 113252 h 190309"/>
                <a:gd name="connsiteX41" fmla="*/ 121063 w 139827"/>
                <a:gd name="connsiteY41" fmla="*/ 115157 h 190309"/>
                <a:gd name="connsiteX42" fmla="*/ 120396 w 139827"/>
                <a:gd name="connsiteY42" fmla="*/ 118491 h 190309"/>
                <a:gd name="connsiteX43" fmla="*/ 120396 w 139827"/>
                <a:gd name="connsiteY43" fmla="*/ 119444 h 190309"/>
                <a:gd name="connsiteX44" fmla="*/ 120777 w 139827"/>
                <a:gd name="connsiteY44" fmla="*/ 120110 h 190309"/>
                <a:gd name="connsiteX45" fmla="*/ 121729 w 139827"/>
                <a:gd name="connsiteY45" fmla="*/ 121444 h 190309"/>
                <a:gd name="connsiteX46" fmla="*/ 123063 w 139827"/>
                <a:gd name="connsiteY46" fmla="*/ 122396 h 190309"/>
                <a:gd name="connsiteX47" fmla="*/ 123730 w 139827"/>
                <a:gd name="connsiteY47" fmla="*/ 123349 h 190309"/>
                <a:gd name="connsiteX48" fmla="*/ 124016 w 139827"/>
                <a:gd name="connsiteY48" fmla="*/ 124397 h 190309"/>
                <a:gd name="connsiteX49" fmla="*/ 124016 w 139827"/>
                <a:gd name="connsiteY49" fmla="*/ 126682 h 190309"/>
                <a:gd name="connsiteX50" fmla="*/ 126683 w 139827"/>
                <a:gd name="connsiteY50" fmla="*/ 129254 h 190309"/>
                <a:gd name="connsiteX51" fmla="*/ 126683 w 139827"/>
                <a:gd name="connsiteY51" fmla="*/ 134874 h 190309"/>
                <a:gd name="connsiteX52" fmla="*/ 127349 w 139827"/>
                <a:gd name="connsiteY52" fmla="*/ 135827 h 190309"/>
                <a:gd name="connsiteX53" fmla="*/ 127349 w 139827"/>
                <a:gd name="connsiteY53" fmla="*/ 137827 h 190309"/>
                <a:gd name="connsiteX54" fmla="*/ 126968 w 139827"/>
                <a:gd name="connsiteY54" fmla="*/ 138779 h 190309"/>
                <a:gd name="connsiteX55" fmla="*/ 126302 w 139827"/>
                <a:gd name="connsiteY55" fmla="*/ 140113 h 190309"/>
                <a:gd name="connsiteX56" fmla="*/ 125730 w 139827"/>
                <a:gd name="connsiteY56" fmla="*/ 141065 h 190309"/>
                <a:gd name="connsiteX57" fmla="*/ 125349 w 139827"/>
                <a:gd name="connsiteY57" fmla="*/ 142780 h 190309"/>
                <a:gd name="connsiteX58" fmla="*/ 125730 w 139827"/>
                <a:gd name="connsiteY58" fmla="*/ 145733 h 190309"/>
                <a:gd name="connsiteX59" fmla="*/ 126968 w 139827"/>
                <a:gd name="connsiteY59" fmla="*/ 152876 h 190309"/>
                <a:gd name="connsiteX60" fmla="*/ 126968 w 139827"/>
                <a:gd name="connsiteY60" fmla="*/ 154877 h 190309"/>
                <a:gd name="connsiteX61" fmla="*/ 125349 w 139827"/>
                <a:gd name="connsiteY61" fmla="*/ 156210 h 190309"/>
                <a:gd name="connsiteX62" fmla="*/ 124682 w 139827"/>
                <a:gd name="connsiteY62" fmla="*/ 156496 h 190309"/>
                <a:gd name="connsiteX63" fmla="*/ 122396 w 139827"/>
                <a:gd name="connsiteY63" fmla="*/ 156877 h 190309"/>
                <a:gd name="connsiteX64" fmla="*/ 121729 w 139827"/>
                <a:gd name="connsiteY64" fmla="*/ 156877 h 190309"/>
                <a:gd name="connsiteX65" fmla="*/ 121063 w 139827"/>
                <a:gd name="connsiteY65" fmla="*/ 157544 h 190309"/>
                <a:gd name="connsiteX66" fmla="*/ 120777 w 139827"/>
                <a:gd name="connsiteY66" fmla="*/ 158210 h 190309"/>
                <a:gd name="connsiteX67" fmla="*/ 120396 w 139827"/>
                <a:gd name="connsiteY67" fmla="*/ 159829 h 190309"/>
                <a:gd name="connsiteX68" fmla="*/ 120396 w 139827"/>
                <a:gd name="connsiteY68" fmla="*/ 161735 h 190309"/>
                <a:gd name="connsiteX69" fmla="*/ 121063 w 139827"/>
                <a:gd name="connsiteY69" fmla="*/ 163449 h 190309"/>
                <a:gd name="connsiteX70" fmla="*/ 122396 w 139827"/>
                <a:gd name="connsiteY70" fmla="*/ 165068 h 190309"/>
                <a:gd name="connsiteX71" fmla="*/ 124016 w 139827"/>
                <a:gd name="connsiteY71" fmla="*/ 167069 h 190309"/>
                <a:gd name="connsiteX72" fmla="*/ 126016 w 139827"/>
                <a:gd name="connsiteY72" fmla="*/ 168688 h 190309"/>
                <a:gd name="connsiteX73" fmla="*/ 127349 w 139827"/>
                <a:gd name="connsiteY73" fmla="*/ 170307 h 190309"/>
                <a:gd name="connsiteX74" fmla="*/ 128016 w 139827"/>
                <a:gd name="connsiteY74" fmla="*/ 171641 h 190309"/>
                <a:gd name="connsiteX75" fmla="*/ 128016 w 139827"/>
                <a:gd name="connsiteY75" fmla="*/ 172974 h 190309"/>
                <a:gd name="connsiteX76" fmla="*/ 128302 w 139827"/>
                <a:gd name="connsiteY76" fmla="*/ 175260 h 190309"/>
                <a:gd name="connsiteX77" fmla="*/ 129635 w 139827"/>
                <a:gd name="connsiteY77" fmla="*/ 190024 h 190309"/>
                <a:gd name="connsiteX78" fmla="*/ 129635 w 139827"/>
                <a:gd name="connsiteY78" fmla="*/ 189643 h 190309"/>
                <a:gd name="connsiteX79" fmla="*/ 117443 w 139827"/>
                <a:gd name="connsiteY79" fmla="*/ 189357 h 190309"/>
                <a:gd name="connsiteX80" fmla="*/ 117158 w 139827"/>
                <a:gd name="connsiteY80" fmla="*/ 188976 h 190309"/>
                <a:gd name="connsiteX81" fmla="*/ 116872 w 139827"/>
                <a:gd name="connsiteY81" fmla="*/ 188976 h 190309"/>
                <a:gd name="connsiteX82" fmla="*/ 83058 w 139827"/>
                <a:gd name="connsiteY82" fmla="*/ 189357 h 190309"/>
                <a:gd name="connsiteX83" fmla="*/ 78391 w 139827"/>
                <a:gd name="connsiteY83" fmla="*/ 189643 h 190309"/>
                <a:gd name="connsiteX84" fmla="*/ 76771 w 139827"/>
                <a:gd name="connsiteY84" fmla="*/ 189643 h 190309"/>
                <a:gd name="connsiteX85" fmla="*/ 77153 w 139827"/>
                <a:gd name="connsiteY85" fmla="*/ 190310 h 190309"/>
                <a:gd name="connsiteX86" fmla="*/ 76486 w 139827"/>
                <a:gd name="connsiteY86" fmla="*/ 190310 h 190309"/>
                <a:gd name="connsiteX87" fmla="*/ 13430 w 139827"/>
                <a:gd name="connsiteY87" fmla="*/ 188404 h 190309"/>
                <a:gd name="connsiteX88" fmla="*/ 13811 w 139827"/>
                <a:gd name="connsiteY88" fmla="*/ 187738 h 190309"/>
                <a:gd name="connsiteX89" fmla="*/ 14478 w 139827"/>
                <a:gd name="connsiteY89" fmla="*/ 186690 h 190309"/>
                <a:gd name="connsiteX90" fmla="*/ 16383 w 139827"/>
                <a:gd name="connsiteY90" fmla="*/ 184118 h 190309"/>
                <a:gd name="connsiteX91" fmla="*/ 18383 w 139827"/>
                <a:gd name="connsiteY91" fmla="*/ 181832 h 190309"/>
                <a:gd name="connsiteX92" fmla="*/ 18669 w 139827"/>
                <a:gd name="connsiteY92" fmla="*/ 181166 h 190309"/>
                <a:gd name="connsiteX93" fmla="*/ 18669 w 139827"/>
                <a:gd name="connsiteY93" fmla="*/ 180499 h 190309"/>
                <a:gd name="connsiteX94" fmla="*/ 18383 w 139827"/>
                <a:gd name="connsiteY94" fmla="*/ 176879 h 190309"/>
                <a:gd name="connsiteX95" fmla="*/ 17431 w 139827"/>
                <a:gd name="connsiteY95" fmla="*/ 173546 h 190309"/>
                <a:gd name="connsiteX96" fmla="*/ 16764 w 139827"/>
                <a:gd name="connsiteY96" fmla="*/ 172593 h 190309"/>
                <a:gd name="connsiteX97" fmla="*/ 14478 w 139827"/>
                <a:gd name="connsiteY97" fmla="*/ 167354 h 190309"/>
                <a:gd name="connsiteX98" fmla="*/ 14097 w 139827"/>
                <a:gd name="connsiteY98" fmla="*/ 166021 h 190309"/>
                <a:gd name="connsiteX99" fmla="*/ 14764 w 139827"/>
                <a:gd name="connsiteY99" fmla="*/ 158782 h 190309"/>
                <a:gd name="connsiteX100" fmla="*/ 14764 w 139827"/>
                <a:gd name="connsiteY100" fmla="*/ 149352 h 190309"/>
                <a:gd name="connsiteX101" fmla="*/ 13430 w 139827"/>
                <a:gd name="connsiteY101" fmla="*/ 142780 h 190309"/>
                <a:gd name="connsiteX102" fmla="*/ 12478 w 139827"/>
                <a:gd name="connsiteY102" fmla="*/ 135541 h 190309"/>
                <a:gd name="connsiteX103" fmla="*/ 12763 w 139827"/>
                <a:gd name="connsiteY103" fmla="*/ 134588 h 190309"/>
                <a:gd name="connsiteX104" fmla="*/ 12478 w 139827"/>
                <a:gd name="connsiteY104" fmla="*/ 134207 h 190309"/>
                <a:gd name="connsiteX105" fmla="*/ 9239 w 139827"/>
                <a:gd name="connsiteY105" fmla="*/ 125349 h 190309"/>
                <a:gd name="connsiteX106" fmla="*/ 9525 w 139827"/>
                <a:gd name="connsiteY106" fmla="*/ 125730 h 190309"/>
                <a:gd name="connsiteX107" fmla="*/ 5905 w 139827"/>
                <a:gd name="connsiteY107" fmla="*/ 120110 h 190309"/>
                <a:gd name="connsiteX108" fmla="*/ 6858 w 139827"/>
                <a:gd name="connsiteY108" fmla="*/ 114491 h 190309"/>
                <a:gd name="connsiteX109" fmla="*/ 7525 w 139827"/>
                <a:gd name="connsiteY109" fmla="*/ 113538 h 190309"/>
                <a:gd name="connsiteX110" fmla="*/ 11144 w 139827"/>
                <a:gd name="connsiteY110" fmla="*/ 107347 h 190309"/>
                <a:gd name="connsiteX111" fmla="*/ 12192 w 139827"/>
                <a:gd name="connsiteY111" fmla="*/ 100775 h 190309"/>
                <a:gd name="connsiteX112" fmla="*/ 12192 w 139827"/>
                <a:gd name="connsiteY112" fmla="*/ 95155 h 190309"/>
                <a:gd name="connsiteX113" fmla="*/ 12478 w 139827"/>
                <a:gd name="connsiteY113" fmla="*/ 93155 h 190309"/>
                <a:gd name="connsiteX114" fmla="*/ 20669 w 139827"/>
                <a:gd name="connsiteY114" fmla="*/ 80105 h 190309"/>
                <a:gd name="connsiteX115" fmla="*/ 21050 w 139827"/>
                <a:gd name="connsiteY115" fmla="*/ 80105 h 190309"/>
                <a:gd name="connsiteX116" fmla="*/ 22003 w 139827"/>
                <a:gd name="connsiteY116" fmla="*/ 78772 h 190309"/>
                <a:gd name="connsiteX117" fmla="*/ 22955 w 139827"/>
                <a:gd name="connsiteY117" fmla="*/ 74200 h 190309"/>
                <a:gd name="connsiteX118" fmla="*/ 25241 w 139827"/>
                <a:gd name="connsiteY118" fmla="*/ 68961 h 190309"/>
                <a:gd name="connsiteX119" fmla="*/ 26956 w 139827"/>
                <a:gd name="connsiteY119" fmla="*/ 62008 h 190309"/>
                <a:gd name="connsiteX120" fmla="*/ 22670 w 139827"/>
                <a:gd name="connsiteY120" fmla="*/ 58769 h 190309"/>
                <a:gd name="connsiteX121" fmla="*/ 13430 w 139827"/>
                <a:gd name="connsiteY121" fmla="*/ 46958 h 190309"/>
                <a:gd name="connsiteX122" fmla="*/ 8192 w 139827"/>
                <a:gd name="connsiteY122" fmla="*/ 42672 h 190309"/>
                <a:gd name="connsiteX123" fmla="*/ 2667 w 139827"/>
                <a:gd name="connsiteY123" fmla="*/ 39053 h 190309"/>
                <a:gd name="connsiteX124" fmla="*/ 6287 w 139827"/>
                <a:gd name="connsiteY124" fmla="*/ 31147 h 190309"/>
                <a:gd name="connsiteX125" fmla="*/ 6858 w 139827"/>
                <a:gd name="connsiteY125" fmla="*/ 29528 h 190309"/>
                <a:gd name="connsiteX126" fmla="*/ 7906 w 139827"/>
                <a:gd name="connsiteY126" fmla="*/ 26575 h 190309"/>
                <a:gd name="connsiteX127" fmla="*/ 6572 w 139827"/>
                <a:gd name="connsiteY127" fmla="*/ 24670 h 190309"/>
                <a:gd name="connsiteX128" fmla="*/ 5905 w 139827"/>
                <a:gd name="connsiteY128" fmla="*/ 22955 h 190309"/>
                <a:gd name="connsiteX129" fmla="*/ 5239 w 139827"/>
                <a:gd name="connsiteY129" fmla="*/ 21622 h 190309"/>
                <a:gd name="connsiteX130" fmla="*/ 3620 w 139827"/>
                <a:gd name="connsiteY130" fmla="*/ 20003 h 190309"/>
                <a:gd name="connsiteX131" fmla="*/ 3334 w 139827"/>
                <a:gd name="connsiteY131" fmla="*/ 19336 h 190309"/>
                <a:gd name="connsiteX132" fmla="*/ 0 w 139827"/>
                <a:gd name="connsiteY132" fmla="*/ 17050 h 190309"/>
                <a:gd name="connsiteX133" fmla="*/ 1619 w 139827"/>
                <a:gd name="connsiteY133" fmla="*/ 14764 h 190309"/>
                <a:gd name="connsiteX134" fmla="*/ 4953 w 139827"/>
                <a:gd name="connsiteY134" fmla="*/ 12764 h 190309"/>
                <a:gd name="connsiteX135" fmla="*/ 7906 w 139827"/>
                <a:gd name="connsiteY135" fmla="*/ 10478 h 190309"/>
                <a:gd name="connsiteX136" fmla="*/ 11144 w 139827"/>
                <a:gd name="connsiteY136" fmla="*/ 9239 h 190309"/>
                <a:gd name="connsiteX137" fmla="*/ 13145 w 139827"/>
                <a:gd name="connsiteY137" fmla="*/ 8573 h 190309"/>
                <a:gd name="connsiteX138" fmla="*/ 12478 w 139827"/>
                <a:gd name="connsiteY138" fmla="*/ 7906 h 190309"/>
                <a:gd name="connsiteX139" fmla="*/ 11144 w 139827"/>
                <a:gd name="connsiteY139" fmla="*/ 6858 h 190309"/>
                <a:gd name="connsiteX140" fmla="*/ 8573 w 139827"/>
                <a:gd name="connsiteY140" fmla="*/ 3905 h 190309"/>
                <a:gd name="connsiteX141" fmla="*/ 9811 w 139827"/>
                <a:gd name="connsiteY141" fmla="*/ 3334 h 190309"/>
                <a:gd name="connsiteX142" fmla="*/ 13811 w 139827"/>
                <a:gd name="connsiteY142" fmla="*/ 2000 h 190309"/>
                <a:gd name="connsiteX143" fmla="*/ 15430 w 139827"/>
                <a:gd name="connsiteY143" fmla="*/ 381 h 19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39827" h="190309">
                  <a:moveTo>
                    <a:pt x="15430" y="381"/>
                  </a:moveTo>
                  <a:lnTo>
                    <a:pt x="16097" y="0"/>
                  </a:lnTo>
                  <a:lnTo>
                    <a:pt x="16764" y="1619"/>
                  </a:lnTo>
                  <a:lnTo>
                    <a:pt x="17050" y="2000"/>
                  </a:lnTo>
                  <a:lnTo>
                    <a:pt x="23336" y="5906"/>
                  </a:lnTo>
                  <a:lnTo>
                    <a:pt x="31147" y="10858"/>
                  </a:lnTo>
                  <a:lnTo>
                    <a:pt x="38767" y="12192"/>
                  </a:lnTo>
                  <a:lnTo>
                    <a:pt x="41338" y="12764"/>
                  </a:lnTo>
                  <a:lnTo>
                    <a:pt x="42005" y="13145"/>
                  </a:lnTo>
                  <a:lnTo>
                    <a:pt x="48292" y="13430"/>
                  </a:lnTo>
                  <a:lnTo>
                    <a:pt x="52864" y="14478"/>
                  </a:lnTo>
                  <a:lnTo>
                    <a:pt x="54483" y="14764"/>
                  </a:lnTo>
                  <a:lnTo>
                    <a:pt x="71914" y="16097"/>
                  </a:lnTo>
                  <a:lnTo>
                    <a:pt x="75438" y="17050"/>
                  </a:lnTo>
                  <a:lnTo>
                    <a:pt x="91916" y="19336"/>
                  </a:lnTo>
                  <a:lnTo>
                    <a:pt x="111538" y="22289"/>
                  </a:lnTo>
                  <a:lnTo>
                    <a:pt x="111919" y="21717"/>
                  </a:lnTo>
                  <a:lnTo>
                    <a:pt x="112586" y="21717"/>
                  </a:lnTo>
                  <a:lnTo>
                    <a:pt x="112586" y="21050"/>
                  </a:lnTo>
                  <a:lnTo>
                    <a:pt x="116491" y="31814"/>
                  </a:lnTo>
                  <a:lnTo>
                    <a:pt x="115824" y="48578"/>
                  </a:lnTo>
                  <a:lnTo>
                    <a:pt x="130588" y="62675"/>
                  </a:lnTo>
                  <a:lnTo>
                    <a:pt x="139827" y="104013"/>
                  </a:lnTo>
                  <a:lnTo>
                    <a:pt x="138779" y="105061"/>
                  </a:lnTo>
                  <a:lnTo>
                    <a:pt x="137160" y="107347"/>
                  </a:lnTo>
                  <a:lnTo>
                    <a:pt x="136874" y="107347"/>
                  </a:lnTo>
                  <a:lnTo>
                    <a:pt x="135827" y="109633"/>
                  </a:lnTo>
                  <a:lnTo>
                    <a:pt x="134874" y="110966"/>
                  </a:lnTo>
                  <a:lnTo>
                    <a:pt x="131254" y="112586"/>
                  </a:lnTo>
                  <a:lnTo>
                    <a:pt x="129254" y="113252"/>
                  </a:lnTo>
                  <a:lnTo>
                    <a:pt x="128016" y="113252"/>
                  </a:lnTo>
                  <a:lnTo>
                    <a:pt x="126968" y="112205"/>
                  </a:lnTo>
                  <a:lnTo>
                    <a:pt x="126968" y="106680"/>
                  </a:lnTo>
                  <a:lnTo>
                    <a:pt x="126683" y="106299"/>
                  </a:lnTo>
                  <a:lnTo>
                    <a:pt x="125349" y="106013"/>
                  </a:lnTo>
                  <a:lnTo>
                    <a:pt x="122777" y="107632"/>
                  </a:lnTo>
                  <a:lnTo>
                    <a:pt x="121729" y="108585"/>
                  </a:lnTo>
                  <a:lnTo>
                    <a:pt x="121444" y="109252"/>
                  </a:lnTo>
                  <a:lnTo>
                    <a:pt x="121063" y="110300"/>
                  </a:lnTo>
                  <a:lnTo>
                    <a:pt x="121444" y="111538"/>
                  </a:lnTo>
                  <a:lnTo>
                    <a:pt x="121729" y="113252"/>
                  </a:lnTo>
                  <a:lnTo>
                    <a:pt x="121063" y="115157"/>
                  </a:lnTo>
                  <a:lnTo>
                    <a:pt x="120396" y="118491"/>
                  </a:lnTo>
                  <a:lnTo>
                    <a:pt x="120396" y="119444"/>
                  </a:lnTo>
                  <a:lnTo>
                    <a:pt x="120777" y="120110"/>
                  </a:lnTo>
                  <a:lnTo>
                    <a:pt x="121729" y="121444"/>
                  </a:lnTo>
                  <a:lnTo>
                    <a:pt x="123063" y="122396"/>
                  </a:lnTo>
                  <a:lnTo>
                    <a:pt x="123730" y="123349"/>
                  </a:lnTo>
                  <a:lnTo>
                    <a:pt x="124016" y="124397"/>
                  </a:lnTo>
                  <a:lnTo>
                    <a:pt x="124016" y="126682"/>
                  </a:lnTo>
                  <a:lnTo>
                    <a:pt x="126683" y="129254"/>
                  </a:lnTo>
                  <a:lnTo>
                    <a:pt x="126683" y="134874"/>
                  </a:lnTo>
                  <a:lnTo>
                    <a:pt x="127349" y="135827"/>
                  </a:lnTo>
                  <a:lnTo>
                    <a:pt x="127349" y="137827"/>
                  </a:lnTo>
                  <a:lnTo>
                    <a:pt x="126968" y="138779"/>
                  </a:lnTo>
                  <a:lnTo>
                    <a:pt x="126302" y="140113"/>
                  </a:lnTo>
                  <a:lnTo>
                    <a:pt x="125730" y="141065"/>
                  </a:lnTo>
                  <a:lnTo>
                    <a:pt x="125349" y="142780"/>
                  </a:lnTo>
                  <a:lnTo>
                    <a:pt x="125730" y="145733"/>
                  </a:lnTo>
                  <a:lnTo>
                    <a:pt x="126968" y="152876"/>
                  </a:lnTo>
                  <a:lnTo>
                    <a:pt x="126968" y="154877"/>
                  </a:lnTo>
                  <a:lnTo>
                    <a:pt x="125349" y="156210"/>
                  </a:lnTo>
                  <a:lnTo>
                    <a:pt x="124682" y="156496"/>
                  </a:lnTo>
                  <a:lnTo>
                    <a:pt x="122396" y="156877"/>
                  </a:lnTo>
                  <a:lnTo>
                    <a:pt x="121729" y="156877"/>
                  </a:lnTo>
                  <a:lnTo>
                    <a:pt x="121063" y="157544"/>
                  </a:lnTo>
                  <a:lnTo>
                    <a:pt x="120777" y="158210"/>
                  </a:lnTo>
                  <a:lnTo>
                    <a:pt x="120396" y="159829"/>
                  </a:lnTo>
                  <a:lnTo>
                    <a:pt x="120396" y="161735"/>
                  </a:lnTo>
                  <a:lnTo>
                    <a:pt x="121063" y="163449"/>
                  </a:lnTo>
                  <a:lnTo>
                    <a:pt x="122396" y="165068"/>
                  </a:lnTo>
                  <a:lnTo>
                    <a:pt x="124016" y="167069"/>
                  </a:lnTo>
                  <a:lnTo>
                    <a:pt x="126016" y="168688"/>
                  </a:lnTo>
                  <a:lnTo>
                    <a:pt x="127349" y="170307"/>
                  </a:lnTo>
                  <a:lnTo>
                    <a:pt x="128016" y="171641"/>
                  </a:lnTo>
                  <a:lnTo>
                    <a:pt x="128016" y="172974"/>
                  </a:lnTo>
                  <a:lnTo>
                    <a:pt x="128302" y="175260"/>
                  </a:lnTo>
                  <a:lnTo>
                    <a:pt x="129635" y="190024"/>
                  </a:lnTo>
                  <a:lnTo>
                    <a:pt x="129635" y="189643"/>
                  </a:lnTo>
                  <a:lnTo>
                    <a:pt x="117443" y="189357"/>
                  </a:lnTo>
                  <a:lnTo>
                    <a:pt x="117158" y="188976"/>
                  </a:lnTo>
                  <a:lnTo>
                    <a:pt x="116872" y="188976"/>
                  </a:lnTo>
                  <a:lnTo>
                    <a:pt x="83058" y="189357"/>
                  </a:lnTo>
                  <a:lnTo>
                    <a:pt x="78391" y="189643"/>
                  </a:lnTo>
                  <a:lnTo>
                    <a:pt x="76771" y="189643"/>
                  </a:lnTo>
                  <a:lnTo>
                    <a:pt x="77153" y="190310"/>
                  </a:lnTo>
                  <a:lnTo>
                    <a:pt x="76486" y="190310"/>
                  </a:lnTo>
                  <a:lnTo>
                    <a:pt x="13430" y="188404"/>
                  </a:lnTo>
                  <a:lnTo>
                    <a:pt x="13811" y="187738"/>
                  </a:lnTo>
                  <a:lnTo>
                    <a:pt x="14478" y="186690"/>
                  </a:lnTo>
                  <a:lnTo>
                    <a:pt x="16383" y="184118"/>
                  </a:lnTo>
                  <a:lnTo>
                    <a:pt x="18383" y="181832"/>
                  </a:lnTo>
                  <a:lnTo>
                    <a:pt x="18669" y="181166"/>
                  </a:lnTo>
                  <a:lnTo>
                    <a:pt x="18669" y="180499"/>
                  </a:lnTo>
                  <a:lnTo>
                    <a:pt x="18383" y="176879"/>
                  </a:lnTo>
                  <a:lnTo>
                    <a:pt x="17431" y="173546"/>
                  </a:lnTo>
                  <a:lnTo>
                    <a:pt x="16764" y="172593"/>
                  </a:lnTo>
                  <a:lnTo>
                    <a:pt x="14478" y="167354"/>
                  </a:lnTo>
                  <a:lnTo>
                    <a:pt x="14097" y="166021"/>
                  </a:lnTo>
                  <a:lnTo>
                    <a:pt x="14764" y="158782"/>
                  </a:lnTo>
                  <a:lnTo>
                    <a:pt x="14764" y="149352"/>
                  </a:lnTo>
                  <a:lnTo>
                    <a:pt x="13430" y="142780"/>
                  </a:lnTo>
                  <a:lnTo>
                    <a:pt x="12478" y="135541"/>
                  </a:lnTo>
                  <a:lnTo>
                    <a:pt x="12763" y="134588"/>
                  </a:lnTo>
                  <a:lnTo>
                    <a:pt x="12478" y="134207"/>
                  </a:lnTo>
                  <a:lnTo>
                    <a:pt x="9239" y="125349"/>
                  </a:lnTo>
                  <a:lnTo>
                    <a:pt x="9525" y="125730"/>
                  </a:lnTo>
                  <a:lnTo>
                    <a:pt x="5905" y="120110"/>
                  </a:lnTo>
                  <a:lnTo>
                    <a:pt x="6858" y="114491"/>
                  </a:lnTo>
                  <a:lnTo>
                    <a:pt x="7525" y="113538"/>
                  </a:lnTo>
                  <a:lnTo>
                    <a:pt x="11144" y="107347"/>
                  </a:lnTo>
                  <a:lnTo>
                    <a:pt x="12192" y="100775"/>
                  </a:lnTo>
                  <a:lnTo>
                    <a:pt x="12192" y="95155"/>
                  </a:lnTo>
                  <a:lnTo>
                    <a:pt x="12478" y="93155"/>
                  </a:lnTo>
                  <a:lnTo>
                    <a:pt x="20669" y="80105"/>
                  </a:lnTo>
                  <a:lnTo>
                    <a:pt x="21050" y="80105"/>
                  </a:lnTo>
                  <a:lnTo>
                    <a:pt x="22003" y="78772"/>
                  </a:lnTo>
                  <a:lnTo>
                    <a:pt x="22955" y="74200"/>
                  </a:lnTo>
                  <a:lnTo>
                    <a:pt x="25241" y="68961"/>
                  </a:lnTo>
                  <a:lnTo>
                    <a:pt x="26956" y="62008"/>
                  </a:lnTo>
                  <a:lnTo>
                    <a:pt x="22670" y="58769"/>
                  </a:lnTo>
                  <a:lnTo>
                    <a:pt x="13430" y="46958"/>
                  </a:lnTo>
                  <a:lnTo>
                    <a:pt x="8192" y="42672"/>
                  </a:lnTo>
                  <a:lnTo>
                    <a:pt x="2667" y="39053"/>
                  </a:lnTo>
                  <a:lnTo>
                    <a:pt x="6287" y="31147"/>
                  </a:lnTo>
                  <a:lnTo>
                    <a:pt x="6858" y="29528"/>
                  </a:lnTo>
                  <a:lnTo>
                    <a:pt x="7906" y="26575"/>
                  </a:lnTo>
                  <a:lnTo>
                    <a:pt x="6572" y="24670"/>
                  </a:lnTo>
                  <a:lnTo>
                    <a:pt x="5905" y="22955"/>
                  </a:lnTo>
                  <a:lnTo>
                    <a:pt x="5239" y="21622"/>
                  </a:lnTo>
                  <a:lnTo>
                    <a:pt x="3620" y="20003"/>
                  </a:lnTo>
                  <a:lnTo>
                    <a:pt x="3334" y="19336"/>
                  </a:lnTo>
                  <a:lnTo>
                    <a:pt x="0" y="17050"/>
                  </a:lnTo>
                  <a:lnTo>
                    <a:pt x="1619" y="14764"/>
                  </a:lnTo>
                  <a:lnTo>
                    <a:pt x="4953" y="12764"/>
                  </a:lnTo>
                  <a:lnTo>
                    <a:pt x="7906" y="10478"/>
                  </a:lnTo>
                  <a:lnTo>
                    <a:pt x="11144" y="9239"/>
                  </a:lnTo>
                  <a:lnTo>
                    <a:pt x="13145" y="8573"/>
                  </a:lnTo>
                  <a:lnTo>
                    <a:pt x="12478" y="7906"/>
                  </a:lnTo>
                  <a:lnTo>
                    <a:pt x="11144" y="6858"/>
                  </a:lnTo>
                  <a:lnTo>
                    <a:pt x="8573" y="3905"/>
                  </a:lnTo>
                  <a:lnTo>
                    <a:pt x="9811" y="3334"/>
                  </a:lnTo>
                  <a:lnTo>
                    <a:pt x="13811" y="2000"/>
                  </a:lnTo>
                  <a:lnTo>
                    <a:pt x="15430" y="38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A55CDF36-3AC0-BAD6-FA45-95966C9CABE1}"/>
                </a:ext>
              </a:extLst>
            </p:cNvPr>
            <p:cNvSpPr/>
            <p:nvPr/>
          </p:nvSpPr>
          <p:spPr>
            <a:xfrm>
              <a:off x="1842371" y="4411185"/>
              <a:ext cx="401669" cy="217931"/>
            </a:xfrm>
            <a:custGeom>
              <a:avLst/>
              <a:gdLst>
                <a:gd name="connsiteX0" fmla="*/ 323183 w 401669"/>
                <a:gd name="connsiteY0" fmla="*/ 13811 h 217931"/>
                <a:gd name="connsiteX1" fmla="*/ 323564 w 401669"/>
                <a:gd name="connsiteY1" fmla="*/ 14478 h 217931"/>
                <a:gd name="connsiteX2" fmla="*/ 339281 w 401669"/>
                <a:gd name="connsiteY2" fmla="*/ 19050 h 217931"/>
                <a:gd name="connsiteX3" fmla="*/ 366522 w 401669"/>
                <a:gd name="connsiteY3" fmla="*/ 27242 h 217931"/>
                <a:gd name="connsiteX4" fmla="*/ 390144 w 401669"/>
                <a:gd name="connsiteY4" fmla="*/ 34481 h 217931"/>
                <a:gd name="connsiteX5" fmla="*/ 398336 w 401669"/>
                <a:gd name="connsiteY5" fmla="*/ 37052 h 217931"/>
                <a:gd name="connsiteX6" fmla="*/ 401669 w 401669"/>
                <a:gd name="connsiteY6" fmla="*/ 37433 h 217931"/>
                <a:gd name="connsiteX7" fmla="*/ 400336 w 401669"/>
                <a:gd name="connsiteY7" fmla="*/ 39719 h 217931"/>
                <a:gd name="connsiteX8" fmla="*/ 398336 w 401669"/>
                <a:gd name="connsiteY8" fmla="*/ 43625 h 217931"/>
                <a:gd name="connsiteX9" fmla="*/ 378619 w 401669"/>
                <a:gd name="connsiteY9" fmla="*/ 77152 h 217931"/>
                <a:gd name="connsiteX10" fmla="*/ 367475 w 401669"/>
                <a:gd name="connsiteY10" fmla="*/ 96774 h 217931"/>
                <a:gd name="connsiteX11" fmla="*/ 366522 w 401669"/>
                <a:gd name="connsiteY11" fmla="*/ 98774 h 217931"/>
                <a:gd name="connsiteX12" fmla="*/ 348139 w 401669"/>
                <a:gd name="connsiteY12" fmla="*/ 117443 h 217931"/>
                <a:gd name="connsiteX13" fmla="*/ 320231 w 401669"/>
                <a:gd name="connsiteY13" fmla="*/ 146685 h 217931"/>
                <a:gd name="connsiteX14" fmla="*/ 320231 w 401669"/>
                <a:gd name="connsiteY14" fmla="*/ 147352 h 217931"/>
                <a:gd name="connsiteX15" fmla="*/ 317945 w 401669"/>
                <a:gd name="connsiteY15" fmla="*/ 164116 h 217931"/>
                <a:gd name="connsiteX16" fmla="*/ 316325 w 401669"/>
                <a:gd name="connsiteY16" fmla="*/ 175927 h 217931"/>
                <a:gd name="connsiteX17" fmla="*/ 315944 w 401669"/>
                <a:gd name="connsiteY17" fmla="*/ 177165 h 217931"/>
                <a:gd name="connsiteX18" fmla="*/ 315944 w 401669"/>
                <a:gd name="connsiteY18" fmla="*/ 178213 h 217931"/>
                <a:gd name="connsiteX19" fmla="*/ 315659 w 401669"/>
                <a:gd name="connsiteY19" fmla="*/ 183452 h 217931"/>
                <a:gd name="connsiteX20" fmla="*/ 315373 w 401669"/>
                <a:gd name="connsiteY20" fmla="*/ 183452 h 217931"/>
                <a:gd name="connsiteX21" fmla="*/ 314706 w 401669"/>
                <a:gd name="connsiteY21" fmla="*/ 198215 h 217931"/>
                <a:gd name="connsiteX22" fmla="*/ 314039 w 401669"/>
                <a:gd name="connsiteY22" fmla="*/ 217551 h 217931"/>
                <a:gd name="connsiteX23" fmla="*/ 314039 w 401669"/>
                <a:gd name="connsiteY23" fmla="*/ 217932 h 217931"/>
                <a:gd name="connsiteX24" fmla="*/ 304800 w 401669"/>
                <a:gd name="connsiteY24" fmla="*/ 211646 h 217931"/>
                <a:gd name="connsiteX25" fmla="*/ 292037 w 401669"/>
                <a:gd name="connsiteY25" fmla="*/ 207073 h 217931"/>
                <a:gd name="connsiteX26" fmla="*/ 283845 w 401669"/>
                <a:gd name="connsiteY26" fmla="*/ 204121 h 217931"/>
                <a:gd name="connsiteX27" fmla="*/ 281178 w 401669"/>
                <a:gd name="connsiteY27" fmla="*/ 201168 h 217931"/>
                <a:gd name="connsiteX28" fmla="*/ 272320 w 401669"/>
                <a:gd name="connsiteY28" fmla="*/ 195263 h 217931"/>
                <a:gd name="connsiteX29" fmla="*/ 262128 w 401669"/>
                <a:gd name="connsiteY29" fmla="*/ 191357 h 217931"/>
                <a:gd name="connsiteX30" fmla="*/ 240506 w 401669"/>
                <a:gd name="connsiteY30" fmla="*/ 185452 h 217931"/>
                <a:gd name="connsiteX31" fmla="*/ 206407 w 401669"/>
                <a:gd name="connsiteY31" fmla="*/ 178498 h 217931"/>
                <a:gd name="connsiteX32" fmla="*/ 192310 w 401669"/>
                <a:gd name="connsiteY32" fmla="*/ 174593 h 217931"/>
                <a:gd name="connsiteX33" fmla="*/ 163068 w 401669"/>
                <a:gd name="connsiteY33" fmla="*/ 169640 h 217931"/>
                <a:gd name="connsiteX34" fmla="*/ 154877 w 401669"/>
                <a:gd name="connsiteY34" fmla="*/ 168688 h 217931"/>
                <a:gd name="connsiteX35" fmla="*/ 139827 w 401669"/>
                <a:gd name="connsiteY35" fmla="*/ 162782 h 217931"/>
                <a:gd name="connsiteX36" fmla="*/ 134874 w 401669"/>
                <a:gd name="connsiteY36" fmla="*/ 161735 h 217931"/>
                <a:gd name="connsiteX37" fmla="*/ 113157 w 401669"/>
                <a:gd name="connsiteY37" fmla="*/ 159829 h 217931"/>
                <a:gd name="connsiteX38" fmla="*/ 95441 w 401669"/>
                <a:gd name="connsiteY38" fmla="*/ 156877 h 217931"/>
                <a:gd name="connsiteX39" fmla="*/ 82391 w 401669"/>
                <a:gd name="connsiteY39" fmla="*/ 148971 h 217931"/>
                <a:gd name="connsiteX40" fmla="*/ 67246 w 401669"/>
                <a:gd name="connsiteY40" fmla="*/ 136208 h 217931"/>
                <a:gd name="connsiteX41" fmla="*/ 58103 w 401669"/>
                <a:gd name="connsiteY41" fmla="*/ 130302 h 217931"/>
                <a:gd name="connsiteX42" fmla="*/ 49911 w 401669"/>
                <a:gd name="connsiteY42" fmla="*/ 125349 h 217931"/>
                <a:gd name="connsiteX43" fmla="*/ 44006 w 401669"/>
                <a:gd name="connsiteY43" fmla="*/ 120396 h 217931"/>
                <a:gd name="connsiteX44" fmla="*/ 35719 w 401669"/>
                <a:gd name="connsiteY44" fmla="*/ 114491 h 217931"/>
                <a:gd name="connsiteX45" fmla="*/ 26575 w 401669"/>
                <a:gd name="connsiteY45" fmla="*/ 105632 h 217931"/>
                <a:gd name="connsiteX46" fmla="*/ 19050 w 401669"/>
                <a:gd name="connsiteY46" fmla="*/ 98774 h 217931"/>
                <a:gd name="connsiteX47" fmla="*/ 4953 w 401669"/>
                <a:gd name="connsiteY47" fmla="*/ 88964 h 217931"/>
                <a:gd name="connsiteX48" fmla="*/ 4572 w 401669"/>
                <a:gd name="connsiteY48" fmla="*/ 87249 h 217931"/>
                <a:gd name="connsiteX49" fmla="*/ 0 w 401669"/>
                <a:gd name="connsiteY49" fmla="*/ 45910 h 217931"/>
                <a:gd name="connsiteX50" fmla="*/ 953 w 401669"/>
                <a:gd name="connsiteY50" fmla="*/ 45910 h 217931"/>
                <a:gd name="connsiteX51" fmla="*/ 16097 w 401669"/>
                <a:gd name="connsiteY51" fmla="*/ 44672 h 217931"/>
                <a:gd name="connsiteX52" fmla="*/ 40386 w 401669"/>
                <a:gd name="connsiteY52" fmla="*/ 42672 h 217931"/>
                <a:gd name="connsiteX53" fmla="*/ 69913 w 401669"/>
                <a:gd name="connsiteY53" fmla="*/ 39719 h 217931"/>
                <a:gd name="connsiteX54" fmla="*/ 70199 w 401669"/>
                <a:gd name="connsiteY54" fmla="*/ 39719 h 217931"/>
                <a:gd name="connsiteX55" fmla="*/ 71533 w 401669"/>
                <a:gd name="connsiteY55" fmla="*/ 40005 h 217931"/>
                <a:gd name="connsiteX56" fmla="*/ 73533 w 401669"/>
                <a:gd name="connsiteY56" fmla="*/ 40005 h 217931"/>
                <a:gd name="connsiteX57" fmla="*/ 74486 w 401669"/>
                <a:gd name="connsiteY57" fmla="*/ 39433 h 217931"/>
                <a:gd name="connsiteX58" fmla="*/ 80677 w 401669"/>
                <a:gd name="connsiteY58" fmla="*/ 36767 h 217931"/>
                <a:gd name="connsiteX59" fmla="*/ 82010 w 401669"/>
                <a:gd name="connsiteY59" fmla="*/ 36100 h 217931"/>
                <a:gd name="connsiteX60" fmla="*/ 84296 w 401669"/>
                <a:gd name="connsiteY60" fmla="*/ 35433 h 217931"/>
                <a:gd name="connsiteX61" fmla="*/ 86582 w 401669"/>
                <a:gd name="connsiteY61" fmla="*/ 34481 h 217931"/>
                <a:gd name="connsiteX62" fmla="*/ 89916 w 401669"/>
                <a:gd name="connsiteY62" fmla="*/ 33814 h 217931"/>
                <a:gd name="connsiteX63" fmla="*/ 92869 w 401669"/>
                <a:gd name="connsiteY63" fmla="*/ 32480 h 217931"/>
                <a:gd name="connsiteX64" fmla="*/ 106680 w 401669"/>
                <a:gd name="connsiteY64" fmla="*/ 30575 h 217931"/>
                <a:gd name="connsiteX65" fmla="*/ 109252 w 401669"/>
                <a:gd name="connsiteY65" fmla="*/ 29908 h 217931"/>
                <a:gd name="connsiteX66" fmla="*/ 166021 w 401669"/>
                <a:gd name="connsiteY66" fmla="*/ 44291 h 217931"/>
                <a:gd name="connsiteX67" fmla="*/ 165354 w 401669"/>
                <a:gd name="connsiteY67" fmla="*/ 37719 h 217931"/>
                <a:gd name="connsiteX68" fmla="*/ 164402 w 401669"/>
                <a:gd name="connsiteY68" fmla="*/ 24670 h 217931"/>
                <a:gd name="connsiteX69" fmla="*/ 144399 w 401669"/>
                <a:gd name="connsiteY69" fmla="*/ 12764 h 217931"/>
                <a:gd name="connsiteX70" fmla="*/ 143066 w 401669"/>
                <a:gd name="connsiteY70" fmla="*/ 11811 h 217931"/>
                <a:gd name="connsiteX71" fmla="*/ 140113 w 401669"/>
                <a:gd name="connsiteY71" fmla="*/ 9239 h 217931"/>
                <a:gd name="connsiteX72" fmla="*/ 192596 w 401669"/>
                <a:gd name="connsiteY72" fmla="*/ 7525 h 217931"/>
                <a:gd name="connsiteX73" fmla="*/ 193548 w 401669"/>
                <a:gd name="connsiteY73" fmla="*/ 7239 h 217931"/>
                <a:gd name="connsiteX74" fmla="*/ 194215 w 401669"/>
                <a:gd name="connsiteY74" fmla="*/ 5239 h 217931"/>
                <a:gd name="connsiteX75" fmla="*/ 194596 w 401669"/>
                <a:gd name="connsiteY75" fmla="*/ 4953 h 217931"/>
                <a:gd name="connsiteX76" fmla="*/ 195263 w 401669"/>
                <a:gd name="connsiteY76" fmla="*/ 4953 h 217931"/>
                <a:gd name="connsiteX77" fmla="*/ 196215 w 401669"/>
                <a:gd name="connsiteY77" fmla="*/ 5906 h 217931"/>
                <a:gd name="connsiteX78" fmla="*/ 196882 w 401669"/>
                <a:gd name="connsiteY78" fmla="*/ 6287 h 217931"/>
                <a:gd name="connsiteX79" fmla="*/ 198215 w 401669"/>
                <a:gd name="connsiteY79" fmla="*/ 6287 h 217931"/>
                <a:gd name="connsiteX80" fmla="*/ 198882 w 401669"/>
                <a:gd name="connsiteY80" fmla="*/ 5239 h 217931"/>
                <a:gd name="connsiteX81" fmla="*/ 198882 w 401669"/>
                <a:gd name="connsiteY81" fmla="*/ 4286 h 217931"/>
                <a:gd name="connsiteX82" fmla="*/ 198501 w 401669"/>
                <a:gd name="connsiteY82" fmla="*/ 3334 h 217931"/>
                <a:gd name="connsiteX83" fmla="*/ 198882 w 401669"/>
                <a:gd name="connsiteY83" fmla="*/ 2953 h 217931"/>
                <a:gd name="connsiteX84" fmla="*/ 199549 w 401669"/>
                <a:gd name="connsiteY84" fmla="*/ 2953 h 217931"/>
                <a:gd name="connsiteX85" fmla="*/ 199834 w 401669"/>
                <a:gd name="connsiteY85" fmla="*/ 3334 h 217931"/>
                <a:gd name="connsiteX86" fmla="*/ 200120 w 401669"/>
                <a:gd name="connsiteY86" fmla="*/ 3905 h 217931"/>
                <a:gd name="connsiteX87" fmla="*/ 200120 w 401669"/>
                <a:gd name="connsiteY87" fmla="*/ 4572 h 217931"/>
                <a:gd name="connsiteX88" fmla="*/ 200501 w 401669"/>
                <a:gd name="connsiteY88" fmla="*/ 4953 h 217931"/>
                <a:gd name="connsiteX89" fmla="*/ 201168 w 401669"/>
                <a:gd name="connsiteY89" fmla="*/ 5239 h 217931"/>
                <a:gd name="connsiteX90" fmla="*/ 201835 w 401669"/>
                <a:gd name="connsiteY90" fmla="*/ 4953 h 217931"/>
                <a:gd name="connsiteX91" fmla="*/ 202502 w 401669"/>
                <a:gd name="connsiteY91" fmla="*/ 4286 h 217931"/>
                <a:gd name="connsiteX92" fmla="*/ 202787 w 401669"/>
                <a:gd name="connsiteY92" fmla="*/ 2953 h 217931"/>
                <a:gd name="connsiteX93" fmla="*/ 202787 w 401669"/>
                <a:gd name="connsiteY93" fmla="*/ 2286 h 217931"/>
                <a:gd name="connsiteX94" fmla="*/ 204121 w 401669"/>
                <a:gd name="connsiteY94" fmla="*/ 1333 h 217931"/>
                <a:gd name="connsiteX95" fmla="*/ 204407 w 401669"/>
                <a:gd name="connsiteY95" fmla="*/ 952 h 217931"/>
                <a:gd name="connsiteX96" fmla="*/ 204407 w 401669"/>
                <a:gd name="connsiteY96" fmla="*/ 667 h 217931"/>
                <a:gd name="connsiteX97" fmla="*/ 204788 w 401669"/>
                <a:gd name="connsiteY97" fmla="*/ 0 h 217931"/>
                <a:gd name="connsiteX98" fmla="*/ 205454 w 401669"/>
                <a:gd name="connsiteY98" fmla="*/ 0 h 217931"/>
                <a:gd name="connsiteX99" fmla="*/ 206026 w 401669"/>
                <a:gd name="connsiteY99" fmla="*/ 381 h 217931"/>
                <a:gd name="connsiteX100" fmla="*/ 206026 w 401669"/>
                <a:gd name="connsiteY100" fmla="*/ 2953 h 217931"/>
                <a:gd name="connsiteX101" fmla="*/ 206692 w 401669"/>
                <a:gd name="connsiteY101" fmla="*/ 3619 h 217931"/>
                <a:gd name="connsiteX102" fmla="*/ 207359 w 401669"/>
                <a:gd name="connsiteY102" fmla="*/ 3334 h 217931"/>
                <a:gd name="connsiteX103" fmla="*/ 207740 w 401669"/>
                <a:gd name="connsiteY103" fmla="*/ 2000 h 217931"/>
                <a:gd name="connsiteX104" fmla="*/ 208407 w 401669"/>
                <a:gd name="connsiteY104" fmla="*/ 1619 h 217931"/>
                <a:gd name="connsiteX105" fmla="*/ 209645 w 401669"/>
                <a:gd name="connsiteY105" fmla="*/ 1619 h 217931"/>
                <a:gd name="connsiteX106" fmla="*/ 210979 w 401669"/>
                <a:gd name="connsiteY106" fmla="*/ 2000 h 217931"/>
                <a:gd name="connsiteX107" fmla="*/ 211646 w 401669"/>
                <a:gd name="connsiteY107" fmla="*/ 2000 h 217931"/>
                <a:gd name="connsiteX108" fmla="*/ 212598 w 401669"/>
                <a:gd name="connsiteY108" fmla="*/ 952 h 217931"/>
                <a:gd name="connsiteX109" fmla="*/ 212979 w 401669"/>
                <a:gd name="connsiteY109" fmla="*/ 952 h 217931"/>
                <a:gd name="connsiteX110" fmla="*/ 212979 w 401669"/>
                <a:gd name="connsiteY110" fmla="*/ 1333 h 217931"/>
                <a:gd name="connsiteX111" fmla="*/ 214313 w 401669"/>
                <a:gd name="connsiteY111" fmla="*/ 3619 h 217931"/>
                <a:gd name="connsiteX112" fmla="*/ 215265 w 401669"/>
                <a:gd name="connsiteY112" fmla="*/ 3905 h 217931"/>
                <a:gd name="connsiteX113" fmla="*/ 215551 w 401669"/>
                <a:gd name="connsiteY113" fmla="*/ 3905 h 217931"/>
                <a:gd name="connsiteX114" fmla="*/ 216217 w 401669"/>
                <a:gd name="connsiteY114" fmla="*/ 2953 h 217931"/>
                <a:gd name="connsiteX115" fmla="*/ 217265 w 401669"/>
                <a:gd name="connsiteY115" fmla="*/ 3334 h 217931"/>
                <a:gd name="connsiteX116" fmla="*/ 217551 w 401669"/>
                <a:gd name="connsiteY116" fmla="*/ 3334 h 217931"/>
                <a:gd name="connsiteX117" fmla="*/ 218218 w 401669"/>
                <a:gd name="connsiteY117" fmla="*/ 2667 h 217931"/>
                <a:gd name="connsiteX118" fmla="*/ 218504 w 401669"/>
                <a:gd name="connsiteY118" fmla="*/ 2667 h 217931"/>
                <a:gd name="connsiteX119" fmla="*/ 219551 w 401669"/>
                <a:gd name="connsiteY119" fmla="*/ 3334 h 217931"/>
                <a:gd name="connsiteX120" fmla="*/ 220218 w 401669"/>
                <a:gd name="connsiteY120" fmla="*/ 2953 h 217931"/>
                <a:gd name="connsiteX121" fmla="*/ 221171 w 401669"/>
                <a:gd name="connsiteY121" fmla="*/ 2953 h 217931"/>
                <a:gd name="connsiteX122" fmla="*/ 225076 w 401669"/>
                <a:gd name="connsiteY122" fmla="*/ 4286 h 217931"/>
                <a:gd name="connsiteX123" fmla="*/ 226124 w 401669"/>
                <a:gd name="connsiteY123" fmla="*/ 4953 h 217931"/>
                <a:gd name="connsiteX124" fmla="*/ 227362 w 401669"/>
                <a:gd name="connsiteY124" fmla="*/ 5906 h 217931"/>
                <a:gd name="connsiteX125" fmla="*/ 228409 w 401669"/>
                <a:gd name="connsiteY125" fmla="*/ 5620 h 217931"/>
                <a:gd name="connsiteX126" fmla="*/ 228695 w 401669"/>
                <a:gd name="connsiteY126" fmla="*/ 5620 h 217931"/>
                <a:gd name="connsiteX127" fmla="*/ 229076 w 401669"/>
                <a:gd name="connsiteY127" fmla="*/ 6287 h 217931"/>
                <a:gd name="connsiteX128" fmla="*/ 229648 w 401669"/>
                <a:gd name="connsiteY128" fmla="*/ 7239 h 217931"/>
                <a:gd name="connsiteX129" fmla="*/ 230696 w 401669"/>
                <a:gd name="connsiteY129" fmla="*/ 8858 h 217931"/>
                <a:gd name="connsiteX130" fmla="*/ 232029 w 401669"/>
                <a:gd name="connsiteY130" fmla="*/ 8858 h 217931"/>
                <a:gd name="connsiteX131" fmla="*/ 232600 w 401669"/>
                <a:gd name="connsiteY131" fmla="*/ 8573 h 217931"/>
                <a:gd name="connsiteX132" fmla="*/ 233267 w 401669"/>
                <a:gd name="connsiteY132" fmla="*/ 7525 h 217931"/>
                <a:gd name="connsiteX133" fmla="*/ 234315 w 401669"/>
                <a:gd name="connsiteY133" fmla="*/ 7239 h 217931"/>
                <a:gd name="connsiteX134" fmla="*/ 235267 w 401669"/>
                <a:gd name="connsiteY134" fmla="*/ 6287 h 217931"/>
                <a:gd name="connsiteX135" fmla="*/ 235934 w 401669"/>
                <a:gd name="connsiteY135" fmla="*/ 5906 h 217931"/>
                <a:gd name="connsiteX136" fmla="*/ 237268 w 401669"/>
                <a:gd name="connsiteY136" fmla="*/ 7239 h 217931"/>
                <a:gd name="connsiteX137" fmla="*/ 250698 w 401669"/>
                <a:gd name="connsiteY137" fmla="*/ 8192 h 217931"/>
                <a:gd name="connsiteX138" fmla="*/ 272034 w 401669"/>
                <a:gd name="connsiteY138" fmla="*/ 9811 h 217931"/>
                <a:gd name="connsiteX139" fmla="*/ 274320 w 401669"/>
                <a:gd name="connsiteY139" fmla="*/ 9811 h 217931"/>
                <a:gd name="connsiteX140" fmla="*/ 305467 w 401669"/>
                <a:gd name="connsiteY140" fmla="*/ 12192 h 217931"/>
                <a:gd name="connsiteX141" fmla="*/ 307086 w 401669"/>
                <a:gd name="connsiteY141" fmla="*/ 12478 h 217931"/>
                <a:gd name="connsiteX142" fmla="*/ 323183 w 401669"/>
                <a:gd name="connsiteY142" fmla="*/ 13811 h 21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401669" h="217931">
                  <a:moveTo>
                    <a:pt x="323183" y="13811"/>
                  </a:moveTo>
                  <a:lnTo>
                    <a:pt x="323564" y="14478"/>
                  </a:lnTo>
                  <a:lnTo>
                    <a:pt x="339281" y="19050"/>
                  </a:lnTo>
                  <a:lnTo>
                    <a:pt x="366522" y="27242"/>
                  </a:lnTo>
                  <a:lnTo>
                    <a:pt x="390144" y="34481"/>
                  </a:lnTo>
                  <a:lnTo>
                    <a:pt x="398336" y="37052"/>
                  </a:lnTo>
                  <a:lnTo>
                    <a:pt x="401669" y="37433"/>
                  </a:lnTo>
                  <a:lnTo>
                    <a:pt x="400336" y="39719"/>
                  </a:lnTo>
                  <a:lnTo>
                    <a:pt x="398336" y="43625"/>
                  </a:lnTo>
                  <a:lnTo>
                    <a:pt x="378619" y="77152"/>
                  </a:lnTo>
                  <a:lnTo>
                    <a:pt x="367475" y="96774"/>
                  </a:lnTo>
                  <a:lnTo>
                    <a:pt x="366522" y="98774"/>
                  </a:lnTo>
                  <a:lnTo>
                    <a:pt x="348139" y="117443"/>
                  </a:lnTo>
                  <a:lnTo>
                    <a:pt x="320231" y="146685"/>
                  </a:lnTo>
                  <a:lnTo>
                    <a:pt x="320231" y="147352"/>
                  </a:lnTo>
                  <a:lnTo>
                    <a:pt x="317945" y="164116"/>
                  </a:lnTo>
                  <a:lnTo>
                    <a:pt x="316325" y="175927"/>
                  </a:lnTo>
                  <a:lnTo>
                    <a:pt x="315944" y="177165"/>
                  </a:lnTo>
                  <a:lnTo>
                    <a:pt x="315944" y="178213"/>
                  </a:lnTo>
                  <a:lnTo>
                    <a:pt x="315659" y="183452"/>
                  </a:lnTo>
                  <a:lnTo>
                    <a:pt x="315373" y="183452"/>
                  </a:lnTo>
                  <a:lnTo>
                    <a:pt x="314706" y="198215"/>
                  </a:lnTo>
                  <a:lnTo>
                    <a:pt x="314039" y="217551"/>
                  </a:lnTo>
                  <a:lnTo>
                    <a:pt x="314039" y="217932"/>
                  </a:lnTo>
                  <a:lnTo>
                    <a:pt x="304800" y="211646"/>
                  </a:lnTo>
                  <a:lnTo>
                    <a:pt x="292037" y="207073"/>
                  </a:lnTo>
                  <a:lnTo>
                    <a:pt x="283845" y="204121"/>
                  </a:lnTo>
                  <a:lnTo>
                    <a:pt x="281178" y="201168"/>
                  </a:lnTo>
                  <a:lnTo>
                    <a:pt x="272320" y="195263"/>
                  </a:lnTo>
                  <a:lnTo>
                    <a:pt x="262128" y="191357"/>
                  </a:lnTo>
                  <a:lnTo>
                    <a:pt x="240506" y="185452"/>
                  </a:lnTo>
                  <a:lnTo>
                    <a:pt x="206407" y="178498"/>
                  </a:lnTo>
                  <a:lnTo>
                    <a:pt x="192310" y="174593"/>
                  </a:lnTo>
                  <a:lnTo>
                    <a:pt x="163068" y="169640"/>
                  </a:lnTo>
                  <a:lnTo>
                    <a:pt x="154877" y="168688"/>
                  </a:lnTo>
                  <a:lnTo>
                    <a:pt x="139827" y="162782"/>
                  </a:lnTo>
                  <a:lnTo>
                    <a:pt x="134874" y="161735"/>
                  </a:lnTo>
                  <a:lnTo>
                    <a:pt x="113157" y="159829"/>
                  </a:lnTo>
                  <a:lnTo>
                    <a:pt x="95441" y="156877"/>
                  </a:lnTo>
                  <a:lnTo>
                    <a:pt x="82391" y="148971"/>
                  </a:lnTo>
                  <a:lnTo>
                    <a:pt x="67246" y="136208"/>
                  </a:lnTo>
                  <a:lnTo>
                    <a:pt x="58103" y="130302"/>
                  </a:lnTo>
                  <a:lnTo>
                    <a:pt x="49911" y="125349"/>
                  </a:lnTo>
                  <a:lnTo>
                    <a:pt x="44006" y="120396"/>
                  </a:lnTo>
                  <a:lnTo>
                    <a:pt x="35719" y="114491"/>
                  </a:lnTo>
                  <a:lnTo>
                    <a:pt x="26575" y="105632"/>
                  </a:lnTo>
                  <a:lnTo>
                    <a:pt x="19050" y="98774"/>
                  </a:lnTo>
                  <a:lnTo>
                    <a:pt x="4953" y="88964"/>
                  </a:lnTo>
                  <a:lnTo>
                    <a:pt x="4572" y="87249"/>
                  </a:lnTo>
                  <a:lnTo>
                    <a:pt x="0" y="45910"/>
                  </a:lnTo>
                  <a:lnTo>
                    <a:pt x="953" y="45910"/>
                  </a:lnTo>
                  <a:lnTo>
                    <a:pt x="16097" y="44672"/>
                  </a:lnTo>
                  <a:lnTo>
                    <a:pt x="40386" y="42672"/>
                  </a:lnTo>
                  <a:lnTo>
                    <a:pt x="69913" y="39719"/>
                  </a:lnTo>
                  <a:lnTo>
                    <a:pt x="70199" y="39719"/>
                  </a:lnTo>
                  <a:lnTo>
                    <a:pt x="71533" y="40005"/>
                  </a:lnTo>
                  <a:lnTo>
                    <a:pt x="73533" y="40005"/>
                  </a:lnTo>
                  <a:lnTo>
                    <a:pt x="74486" y="39433"/>
                  </a:lnTo>
                  <a:lnTo>
                    <a:pt x="80677" y="36767"/>
                  </a:lnTo>
                  <a:lnTo>
                    <a:pt x="82010" y="36100"/>
                  </a:lnTo>
                  <a:lnTo>
                    <a:pt x="84296" y="35433"/>
                  </a:lnTo>
                  <a:lnTo>
                    <a:pt x="86582" y="34481"/>
                  </a:lnTo>
                  <a:lnTo>
                    <a:pt x="89916" y="33814"/>
                  </a:lnTo>
                  <a:lnTo>
                    <a:pt x="92869" y="32480"/>
                  </a:lnTo>
                  <a:lnTo>
                    <a:pt x="106680" y="30575"/>
                  </a:lnTo>
                  <a:lnTo>
                    <a:pt x="109252" y="29908"/>
                  </a:lnTo>
                  <a:lnTo>
                    <a:pt x="166021" y="44291"/>
                  </a:lnTo>
                  <a:lnTo>
                    <a:pt x="165354" y="37719"/>
                  </a:lnTo>
                  <a:lnTo>
                    <a:pt x="164402" y="24670"/>
                  </a:lnTo>
                  <a:lnTo>
                    <a:pt x="144399" y="12764"/>
                  </a:lnTo>
                  <a:lnTo>
                    <a:pt x="143066" y="11811"/>
                  </a:lnTo>
                  <a:lnTo>
                    <a:pt x="140113" y="9239"/>
                  </a:lnTo>
                  <a:lnTo>
                    <a:pt x="192596" y="7525"/>
                  </a:lnTo>
                  <a:lnTo>
                    <a:pt x="193548" y="7239"/>
                  </a:lnTo>
                  <a:lnTo>
                    <a:pt x="194215" y="5239"/>
                  </a:lnTo>
                  <a:lnTo>
                    <a:pt x="194596" y="4953"/>
                  </a:lnTo>
                  <a:lnTo>
                    <a:pt x="195263" y="4953"/>
                  </a:lnTo>
                  <a:lnTo>
                    <a:pt x="196215" y="5906"/>
                  </a:lnTo>
                  <a:lnTo>
                    <a:pt x="196882" y="6287"/>
                  </a:lnTo>
                  <a:lnTo>
                    <a:pt x="198215" y="6287"/>
                  </a:lnTo>
                  <a:lnTo>
                    <a:pt x="198882" y="5239"/>
                  </a:lnTo>
                  <a:lnTo>
                    <a:pt x="198882" y="4286"/>
                  </a:lnTo>
                  <a:lnTo>
                    <a:pt x="198501" y="3334"/>
                  </a:lnTo>
                  <a:lnTo>
                    <a:pt x="198882" y="2953"/>
                  </a:lnTo>
                  <a:lnTo>
                    <a:pt x="199549" y="2953"/>
                  </a:lnTo>
                  <a:lnTo>
                    <a:pt x="199834" y="3334"/>
                  </a:lnTo>
                  <a:lnTo>
                    <a:pt x="200120" y="3905"/>
                  </a:lnTo>
                  <a:lnTo>
                    <a:pt x="200120" y="4572"/>
                  </a:lnTo>
                  <a:lnTo>
                    <a:pt x="200501" y="4953"/>
                  </a:lnTo>
                  <a:lnTo>
                    <a:pt x="201168" y="5239"/>
                  </a:lnTo>
                  <a:lnTo>
                    <a:pt x="201835" y="4953"/>
                  </a:lnTo>
                  <a:lnTo>
                    <a:pt x="202502" y="4286"/>
                  </a:lnTo>
                  <a:lnTo>
                    <a:pt x="202787" y="2953"/>
                  </a:lnTo>
                  <a:lnTo>
                    <a:pt x="202787" y="2286"/>
                  </a:lnTo>
                  <a:lnTo>
                    <a:pt x="204121" y="1333"/>
                  </a:lnTo>
                  <a:lnTo>
                    <a:pt x="204407" y="952"/>
                  </a:lnTo>
                  <a:lnTo>
                    <a:pt x="204407" y="667"/>
                  </a:lnTo>
                  <a:lnTo>
                    <a:pt x="204788" y="0"/>
                  </a:lnTo>
                  <a:lnTo>
                    <a:pt x="205454" y="0"/>
                  </a:lnTo>
                  <a:lnTo>
                    <a:pt x="206026" y="381"/>
                  </a:lnTo>
                  <a:lnTo>
                    <a:pt x="206026" y="2953"/>
                  </a:lnTo>
                  <a:lnTo>
                    <a:pt x="206692" y="3619"/>
                  </a:lnTo>
                  <a:lnTo>
                    <a:pt x="207359" y="3334"/>
                  </a:lnTo>
                  <a:lnTo>
                    <a:pt x="207740" y="2000"/>
                  </a:lnTo>
                  <a:lnTo>
                    <a:pt x="208407" y="1619"/>
                  </a:lnTo>
                  <a:lnTo>
                    <a:pt x="209645" y="1619"/>
                  </a:lnTo>
                  <a:lnTo>
                    <a:pt x="210979" y="2000"/>
                  </a:lnTo>
                  <a:lnTo>
                    <a:pt x="211646" y="2000"/>
                  </a:lnTo>
                  <a:lnTo>
                    <a:pt x="212598" y="952"/>
                  </a:lnTo>
                  <a:lnTo>
                    <a:pt x="212979" y="952"/>
                  </a:lnTo>
                  <a:lnTo>
                    <a:pt x="212979" y="1333"/>
                  </a:lnTo>
                  <a:lnTo>
                    <a:pt x="214313" y="3619"/>
                  </a:lnTo>
                  <a:lnTo>
                    <a:pt x="215265" y="3905"/>
                  </a:lnTo>
                  <a:lnTo>
                    <a:pt x="215551" y="3905"/>
                  </a:lnTo>
                  <a:lnTo>
                    <a:pt x="216217" y="2953"/>
                  </a:lnTo>
                  <a:lnTo>
                    <a:pt x="217265" y="3334"/>
                  </a:lnTo>
                  <a:lnTo>
                    <a:pt x="217551" y="3334"/>
                  </a:lnTo>
                  <a:lnTo>
                    <a:pt x="218218" y="2667"/>
                  </a:lnTo>
                  <a:lnTo>
                    <a:pt x="218504" y="2667"/>
                  </a:lnTo>
                  <a:lnTo>
                    <a:pt x="219551" y="3334"/>
                  </a:lnTo>
                  <a:lnTo>
                    <a:pt x="220218" y="2953"/>
                  </a:lnTo>
                  <a:lnTo>
                    <a:pt x="221171" y="2953"/>
                  </a:lnTo>
                  <a:lnTo>
                    <a:pt x="225076" y="4286"/>
                  </a:lnTo>
                  <a:lnTo>
                    <a:pt x="226124" y="4953"/>
                  </a:lnTo>
                  <a:lnTo>
                    <a:pt x="227362" y="5906"/>
                  </a:lnTo>
                  <a:lnTo>
                    <a:pt x="228409" y="5620"/>
                  </a:lnTo>
                  <a:lnTo>
                    <a:pt x="228695" y="5620"/>
                  </a:lnTo>
                  <a:lnTo>
                    <a:pt x="229076" y="6287"/>
                  </a:lnTo>
                  <a:lnTo>
                    <a:pt x="229648" y="7239"/>
                  </a:lnTo>
                  <a:lnTo>
                    <a:pt x="230696" y="8858"/>
                  </a:lnTo>
                  <a:lnTo>
                    <a:pt x="232029" y="8858"/>
                  </a:lnTo>
                  <a:lnTo>
                    <a:pt x="232600" y="8573"/>
                  </a:lnTo>
                  <a:lnTo>
                    <a:pt x="233267" y="7525"/>
                  </a:lnTo>
                  <a:lnTo>
                    <a:pt x="234315" y="7239"/>
                  </a:lnTo>
                  <a:lnTo>
                    <a:pt x="235267" y="6287"/>
                  </a:lnTo>
                  <a:lnTo>
                    <a:pt x="235934" y="5906"/>
                  </a:lnTo>
                  <a:lnTo>
                    <a:pt x="237268" y="7239"/>
                  </a:lnTo>
                  <a:lnTo>
                    <a:pt x="250698" y="8192"/>
                  </a:lnTo>
                  <a:lnTo>
                    <a:pt x="272034" y="9811"/>
                  </a:lnTo>
                  <a:lnTo>
                    <a:pt x="274320" y="9811"/>
                  </a:lnTo>
                  <a:lnTo>
                    <a:pt x="305467" y="12192"/>
                  </a:lnTo>
                  <a:lnTo>
                    <a:pt x="307086" y="12478"/>
                  </a:lnTo>
                  <a:lnTo>
                    <a:pt x="323183" y="1381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B879AEE9-F24B-B059-D01D-BB08F5097C69}"/>
                </a:ext>
              </a:extLst>
            </p:cNvPr>
            <p:cNvSpPr/>
            <p:nvPr/>
          </p:nvSpPr>
          <p:spPr>
            <a:xfrm>
              <a:off x="2521599" y="3777296"/>
              <a:ext cx="147351" cy="116109"/>
            </a:xfrm>
            <a:custGeom>
              <a:avLst/>
              <a:gdLst>
                <a:gd name="connsiteX0" fmla="*/ 58769 w 147351"/>
                <a:gd name="connsiteY0" fmla="*/ 2572 h 116109"/>
                <a:gd name="connsiteX1" fmla="*/ 60008 w 147351"/>
                <a:gd name="connsiteY1" fmla="*/ 2953 h 116109"/>
                <a:gd name="connsiteX2" fmla="*/ 61055 w 147351"/>
                <a:gd name="connsiteY2" fmla="*/ 2953 h 116109"/>
                <a:gd name="connsiteX3" fmla="*/ 62008 w 147351"/>
                <a:gd name="connsiteY3" fmla="*/ 3239 h 116109"/>
                <a:gd name="connsiteX4" fmla="*/ 62960 w 147351"/>
                <a:gd name="connsiteY4" fmla="*/ 2572 h 116109"/>
                <a:gd name="connsiteX5" fmla="*/ 64008 w 147351"/>
                <a:gd name="connsiteY5" fmla="*/ 2286 h 116109"/>
                <a:gd name="connsiteX6" fmla="*/ 65246 w 147351"/>
                <a:gd name="connsiteY6" fmla="*/ 1619 h 116109"/>
                <a:gd name="connsiteX7" fmla="*/ 66961 w 147351"/>
                <a:gd name="connsiteY7" fmla="*/ 2286 h 116109"/>
                <a:gd name="connsiteX8" fmla="*/ 67247 w 147351"/>
                <a:gd name="connsiteY8" fmla="*/ 2286 h 116109"/>
                <a:gd name="connsiteX9" fmla="*/ 67247 w 147351"/>
                <a:gd name="connsiteY9" fmla="*/ 5905 h 116109"/>
                <a:gd name="connsiteX10" fmla="*/ 67913 w 147351"/>
                <a:gd name="connsiteY10" fmla="*/ 6572 h 116109"/>
                <a:gd name="connsiteX11" fmla="*/ 69533 w 147351"/>
                <a:gd name="connsiteY11" fmla="*/ 8477 h 116109"/>
                <a:gd name="connsiteX12" fmla="*/ 69533 w 147351"/>
                <a:gd name="connsiteY12" fmla="*/ 6572 h 116109"/>
                <a:gd name="connsiteX13" fmla="*/ 70199 w 147351"/>
                <a:gd name="connsiteY13" fmla="*/ 5239 h 116109"/>
                <a:gd name="connsiteX14" fmla="*/ 70580 w 147351"/>
                <a:gd name="connsiteY14" fmla="*/ 3905 h 116109"/>
                <a:gd name="connsiteX15" fmla="*/ 71152 w 147351"/>
                <a:gd name="connsiteY15" fmla="*/ 3620 h 116109"/>
                <a:gd name="connsiteX16" fmla="*/ 71152 w 147351"/>
                <a:gd name="connsiteY16" fmla="*/ 3239 h 116109"/>
                <a:gd name="connsiteX17" fmla="*/ 72200 w 147351"/>
                <a:gd name="connsiteY17" fmla="*/ 3620 h 116109"/>
                <a:gd name="connsiteX18" fmla="*/ 72866 w 147351"/>
                <a:gd name="connsiteY18" fmla="*/ 3620 h 116109"/>
                <a:gd name="connsiteX19" fmla="*/ 73533 w 147351"/>
                <a:gd name="connsiteY19" fmla="*/ 2953 h 116109"/>
                <a:gd name="connsiteX20" fmla="*/ 74486 w 147351"/>
                <a:gd name="connsiteY20" fmla="*/ 2572 h 116109"/>
                <a:gd name="connsiteX21" fmla="*/ 74486 w 147351"/>
                <a:gd name="connsiteY21" fmla="*/ 1905 h 116109"/>
                <a:gd name="connsiteX22" fmla="*/ 74771 w 147351"/>
                <a:gd name="connsiteY22" fmla="*/ 1905 h 116109"/>
                <a:gd name="connsiteX23" fmla="*/ 75438 w 147351"/>
                <a:gd name="connsiteY23" fmla="*/ 1619 h 116109"/>
                <a:gd name="connsiteX24" fmla="*/ 76486 w 147351"/>
                <a:gd name="connsiteY24" fmla="*/ 1238 h 116109"/>
                <a:gd name="connsiteX25" fmla="*/ 78391 w 147351"/>
                <a:gd name="connsiteY25" fmla="*/ 1238 h 116109"/>
                <a:gd name="connsiteX26" fmla="*/ 78772 w 147351"/>
                <a:gd name="connsiteY26" fmla="*/ 953 h 116109"/>
                <a:gd name="connsiteX27" fmla="*/ 78772 w 147351"/>
                <a:gd name="connsiteY27" fmla="*/ 286 h 116109"/>
                <a:gd name="connsiteX28" fmla="*/ 79058 w 147351"/>
                <a:gd name="connsiteY28" fmla="*/ 0 h 116109"/>
                <a:gd name="connsiteX29" fmla="*/ 79058 w 147351"/>
                <a:gd name="connsiteY29" fmla="*/ 286 h 116109"/>
                <a:gd name="connsiteX30" fmla="*/ 79724 w 147351"/>
                <a:gd name="connsiteY30" fmla="*/ 953 h 116109"/>
                <a:gd name="connsiteX31" fmla="*/ 80010 w 147351"/>
                <a:gd name="connsiteY31" fmla="*/ 1905 h 116109"/>
                <a:gd name="connsiteX32" fmla="*/ 80677 w 147351"/>
                <a:gd name="connsiteY32" fmla="*/ 2572 h 116109"/>
                <a:gd name="connsiteX33" fmla="*/ 80391 w 147351"/>
                <a:gd name="connsiteY33" fmla="*/ 2953 h 116109"/>
                <a:gd name="connsiteX34" fmla="*/ 80010 w 147351"/>
                <a:gd name="connsiteY34" fmla="*/ 3905 h 116109"/>
                <a:gd name="connsiteX35" fmla="*/ 79724 w 147351"/>
                <a:gd name="connsiteY35" fmla="*/ 4191 h 116109"/>
                <a:gd name="connsiteX36" fmla="*/ 80010 w 147351"/>
                <a:gd name="connsiteY36" fmla="*/ 4858 h 116109"/>
                <a:gd name="connsiteX37" fmla="*/ 79724 w 147351"/>
                <a:gd name="connsiteY37" fmla="*/ 6191 h 116109"/>
                <a:gd name="connsiteX38" fmla="*/ 80010 w 147351"/>
                <a:gd name="connsiteY38" fmla="*/ 8192 h 116109"/>
                <a:gd name="connsiteX39" fmla="*/ 79724 w 147351"/>
                <a:gd name="connsiteY39" fmla="*/ 8477 h 116109"/>
                <a:gd name="connsiteX40" fmla="*/ 80677 w 147351"/>
                <a:gd name="connsiteY40" fmla="*/ 8477 h 116109"/>
                <a:gd name="connsiteX41" fmla="*/ 82391 w 147351"/>
                <a:gd name="connsiteY41" fmla="*/ 8192 h 116109"/>
                <a:gd name="connsiteX42" fmla="*/ 83344 w 147351"/>
                <a:gd name="connsiteY42" fmla="*/ 7810 h 116109"/>
                <a:gd name="connsiteX43" fmla="*/ 83629 w 147351"/>
                <a:gd name="connsiteY43" fmla="*/ 7144 h 116109"/>
                <a:gd name="connsiteX44" fmla="*/ 84296 w 147351"/>
                <a:gd name="connsiteY44" fmla="*/ 7525 h 116109"/>
                <a:gd name="connsiteX45" fmla="*/ 85344 w 147351"/>
                <a:gd name="connsiteY45" fmla="*/ 7144 h 116109"/>
                <a:gd name="connsiteX46" fmla="*/ 85630 w 147351"/>
                <a:gd name="connsiteY46" fmla="*/ 7525 h 116109"/>
                <a:gd name="connsiteX47" fmla="*/ 85630 w 147351"/>
                <a:gd name="connsiteY47" fmla="*/ 7810 h 116109"/>
                <a:gd name="connsiteX48" fmla="*/ 85916 w 147351"/>
                <a:gd name="connsiteY48" fmla="*/ 8858 h 116109"/>
                <a:gd name="connsiteX49" fmla="*/ 86297 w 147351"/>
                <a:gd name="connsiteY49" fmla="*/ 8477 h 116109"/>
                <a:gd name="connsiteX50" fmla="*/ 86963 w 147351"/>
                <a:gd name="connsiteY50" fmla="*/ 9525 h 116109"/>
                <a:gd name="connsiteX51" fmla="*/ 87249 w 147351"/>
                <a:gd name="connsiteY51" fmla="*/ 9811 h 116109"/>
                <a:gd name="connsiteX52" fmla="*/ 87249 w 147351"/>
                <a:gd name="connsiteY52" fmla="*/ 10478 h 116109"/>
                <a:gd name="connsiteX53" fmla="*/ 87916 w 147351"/>
                <a:gd name="connsiteY53" fmla="*/ 11144 h 116109"/>
                <a:gd name="connsiteX54" fmla="*/ 88583 w 147351"/>
                <a:gd name="connsiteY54" fmla="*/ 11144 h 116109"/>
                <a:gd name="connsiteX55" fmla="*/ 88868 w 147351"/>
                <a:gd name="connsiteY55" fmla="*/ 11811 h 116109"/>
                <a:gd name="connsiteX56" fmla="*/ 89916 w 147351"/>
                <a:gd name="connsiteY56" fmla="*/ 11430 h 116109"/>
                <a:gd name="connsiteX57" fmla="*/ 91250 w 147351"/>
                <a:gd name="connsiteY57" fmla="*/ 12097 h 116109"/>
                <a:gd name="connsiteX58" fmla="*/ 92202 w 147351"/>
                <a:gd name="connsiteY58" fmla="*/ 12097 h 116109"/>
                <a:gd name="connsiteX59" fmla="*/ 94202 w 147351"/>
                <a:gd name="connsiteY59" fmla="*/ 12764 h 116109"/>
                <a:gd name="connsiteX60" fmla="*/ 95441 w 147351"/>
                <a:gd name="connsiteY60" fmla="*/ 12478 h 116109"/>
                <a:gd name="connsiteX61" fmla="*/ 96107 w 147351"/>
                <a:gd name="connsiteY61" fmla="*/ 12097 h 116109"/>
                <a:gd name="connsiteX62" fmla="*/ 96107 w 147351"/>
                <a:gd name="connsiteY62" fmla="*/ 11144 h 116109"/>
                <a:gd name="connsiteX63" fmla="*/ 96774 w 147351"/>
                <a:gd name="connsiteY63" fmla="*/ 10478 h 116109"/>
                <a:gd name="connsiteX64" fmla="*/ 98393 w 147351"/>
                <a:gd name="connsiteY64" fmla="*/ 12764 h 116109"/>
                <a:gd name="connsiteX65" fmla="*/ 98774 w 147351"/>
                <a:gd name="connsiteY65" fmla="*/ 12764 h 116109"/>
                <a:gd name="connsiteX66" fmla="*/ 99727 w 147351"/>
                <a:gd name="connsiteY66" fmla="*/ 12478 h 116109"/>
                <a:gd name="connsiteX67" fmla="*/ 99727 w 147351"/>
                <a:gd name="connsiteY67" fmla="*/ 11811 h 116109"/>
                <a:gd name="connsiteX68" fmla="*/ 101060 w 147351"/>
                <a:gd name="connsiteY68" fmla="*/ 10763 h 116109"/>
                <a:gd name="connsiteX69" fmla="*/ 101060 w 147351"/>
                <a:gd name="connsiteY69" fmla="*/ 10097 h 116109"/>
                <a:gd name="connsiteX70" fmla="*/ 101727 w 147351"/>
                <a:gd name="connsiteY70" fmla="*/ 9144 h 116109"/>
                <a:gd name="connsiteX71" fmla="*/ 103727 w 147351"/>
                <a:gd name="connsiteY71" fmla="*/ 5239 h 116109"/>
                <a:gd name="connsiteX72" fmla="*/ 104966 w 147351"/>
                <a:gd name="connsiteY72" fmla="*/ 3905 h 116109"/>
                <a:gd name="connsiteX73" fmla="*/ 105632 w 147351"/>
                <a:gd name="connsiteY73" fmla="*/ 3905 h 116109"/>
                <a:gd name="connsiteX74" fmla="*/ 106013 w 147351"/>
                <a:gd name="connsiteY74" fmla="*/ 4572 h 116109"/>
                <a:gd name="connsiteX75" fmla="*/ 109252 w 147351"/>
                <a:gd name="connsiteY75" fmla="*/ 5239 h 116109"/>
                <a:gd name="connsiteX76" fmla="*/ 107918 w 147351"/>
                <a:gd name="connsiteY76" fmla="*/ 3620 h 116109"/>
                <a:gd name="connsiteX77" fmla="*/ 108585 w 147351"/>
                <a:gd name="connsiteY77" fmla="*/ 2953 h 116109"/>
                <a:gd name="connsiteX78" fmla="*/ 111252 w 147351"/>
                <a:gd name="connsiteY78" fmla="*/ 2286 h 116109"/>
                <a:gd name="connsiteX79" fmla="*/ 110871 w 147351"/>
                <a:gd name="connsiteY79" fmla="*/ 1905 h 116109"/>
                <a:gd name="connsiteX80" fmla="*/ 111538 w 147351"/>
                <a:gd name="connsiteY80" fmla="*/ 1905 h 116109"/>
                <a:gd name="connsiteX81" fmla="*/ 112871 w 147351"/>
                <a:gd name="connsiteY81" fmla="*/ 2953 h 116109"/>
                <a:gd name="connsiteX82" fmla="*/ 116110 w 147351"/>
                <a:gd name="connsiteY82" fmla="*/ 5905 h 116109"/>
                <a:gd name="connsiteX83" fmla="*/ 116110 w 147351"/>
                <a:gd name="connsiteY83" fmla="*/ 8192 h 116109"/>
                <a:gd name="connsiteX84" fmla="*/ 115538 w 147351"/>
                <a:gd name="connsiteY84" fmla="*/ 8858 h 116109"/>
                <a:gd name="connsiteX85" fmla="*/ 114872 w 147351"/>
                <a:gd name="connsiteY85" fmla="*/ 9144 h 116109"/>
                <a:gd name="connsiteX86" fmla="*/ 115824 w 147351"/>
                <a:gd name="connsiteY86" fmla="*/ 9811 h 116109"/>
                <a:gd name="connsiteX87" fmla="*/ 117824 w 147351"/>
                <a:gd name="connsiteY87" fmla="*/ 9144 h 116109"/>
                <a:gd name="connsiteX88" fmla="*/ 118110 w 147351"/>
                <a:gd name="connsiteY88" fmla="*/ 9525 h 116109"/>
                <a:gd name="connsiteX89" fmla="*/ 119063 w 147351"/>
                <a:gd name="connsiteY89" fmla="*/ 9144 h 116109"/>
                <a:gd name="connsiteX90" fmla="*/ 119444 w 147351"/>
                <a:gd name="connsiteY90" fmla="*/ 10763 h 116109"/>
                <a:gd name="connsiteX91" fmla="*/ 119729 w 147351"/>
                <a:gd name="connsiteY91" fmla="*/ 11811 h 116109"/>
                <a:gd name="connsiteX92" fmla="*/ 119729 w 147351"/>
                <a:gd name="connsiteY92" fmla="*/ 12764 h 116109"/>
                <a:gd name="connsiteX93" fmla="*/ 120110 w 147351"/>
                <a:gd name="connsiteY93" fmla="*/ 13049 h 116109"/>
                <a:gd name="connsiteX94" fmla="*/ 120396 w 147351"/>
                <a:gd name="connsiteY94" fmla="*/ 13716 h 116109"/>
                <a:gd name="connsiteX95" fmla="*/ 120110 w 147351"/>
                <a:gd name="connsiteY95" fmla="*/ 14383 h 116109"/>
                <a:gd name="connsiteX96" fmla="*/ 120110 w 147351"/>
                <a:gd name="connsiteY96" fmla="*/ 15049 h 116109"/>
                <a:gd name="connsiteX97" fmla="*/ 121444 w 147351"/>
                <a:gd name="connsiteY97" fmla="*/ 15716 h 116109"/>
                <a:gd name="connsiteX98" fmla="*/ 121444 w 147351"/>
                <a:gd name="connsiteY98" fmla="*/ 16669 h 116109"/>
                <a:gd name="connsiteX99" fmla="*/ 120777 w 147351"/>
                <a:gd name="connsiteY99" fmla="*/ 19622 h 116109"/>
                <a:gd name="connsiteX100" fmla="*/ 121063 w 147351"/>
                <a:gd name="connsiteY100" fmla="*/ 19622 h 116109"/>
                <a:gd name="connsiteX101" fmla="*/ 121729 w 147351"/>
                <a:gd name="connsiteY101" fmla="*/ 20288 h 116109"/>
                <a:gd name="connsiteX102" fmla="*/ 121729 w 147351"/>
                <a:gd name="connsiteY102" fmla="*/ 20669 h 116109"/>
                <a:gd name="connsiteX103" fmla="*/ 122015 w 147351"/>
                <a:gd name="connsiteY103" fmla="*/ 20955 h 116109"/>
                <a:gd name="connsiteX104" fmla="*/ 122015 w 147351"/>
                <a:gd name="connsiteY104" fmla="*/ 21336 h 116109"/>
                <a:gd name="connsiteX105" fmla="*/ 121444 w 147351"/>
                <a:gd name="connsiteY105" fmla="*/ 22289 h 116109"/>
                <a:gd name="connsiteX106" fmla="*/ 121729 w 147351"/>
                <a:gd name="connsiteY106" fmla="*/ 22955 h 116109"/>
                <a:gd name="connsiteX107" fmla="*/ 123063 w 147351"/>
                <a:gd name="connsiteY107" fmla="*/ 23241 h 116109"/>
                <a:gd name="connsiteX108" fmla="*/ 123063 w 147351"/>
                <a:gd name="connsiteY108" fmla="*/ 23908 h 116109"/>
                <a:gd name="connsiteX109" fmla="*/ 123349 w 147351"/>
                <a:gd name="connsiteY109" fmla="*/ 24289 h 116109"/>
                <a:gd name="connsiteX110" fmla="*/ 124397 w 147351"/>
                <a:gd name="connsiteY110" fmla="*/ 24289 h 116109"/>
                <a:gd name="connsiteX111" fmla="*/ 124682 w 147351"/>
                <a:gd name="connsiteY111" fmla="*/ 23908 h 116109"/>
                <a:gd name="connsiteX112" fmla="*/ 124682 w 147351"/>
                <a:gd name="connsiteY112" fmla="*/ 24575 h 116109"/>
                <a:gd name="connsiteX113" fmla="*/ 125349 w 147351"/>
                <a:gd name="connsiteY113" fmla="*/ 23908 h 116109"/>
                <a:gd name="connsiteX114" fmla="*/ 126683 w 147351"/>
                <a:gd name="connsiteY114" fmla="*/ 23622 h 116109"/>
                <a:gd name="connsiteX115" fmla="*/ 127349 w 147351"/>
                <a:gd name="connsiteY115" fmla="*/ 23241 h 116109"/>
                <a:gd name="connsiteX116" fmla="*/ 128588 w 147351"/>
                <a:gd name="connsiteY116" fmla="*/ 22289 h 116109"/>
                <a:gd name="connsiteX117" fmla="*/ 129635 w 147351"/>
                <a:gd name="connsiteY117" fmla="*/ 22289 h 116109"/>
                <a:gd name="connsiteX118" fmla="*/ 130302 w 147351"/>
                <a:gd name="connsiteY118" fmla="*/ 22574 h 116109"/>
                <a:gd name="connsiteX119" fmla="*/ 130874 w 147351"/>
                <a:gd name="connsiteY119" fmla="*/ 21908 h 116109"/>
                <a:gd name="connsiteX120" fmla="*/ 131921 w 147351"/>
                <a:gd name="connsiteY120" fmla="*/ 21908 h 116109"/>
                <a:gd name="connsiteX121" fmla="*/ 132207 w 147351"/>
                <a:gd name="connsiteY121" fmla="*/ 22574 h 116109"/>
                <a:gd name="connsiteX122" fmla="*/ 132207 w 147351"/>
                <a:gd name="connsiteY122" fmla="*/ 23622 h 116109"/>
                <a:gd name="connsiteX123" fmla="*/ 132588 w 147351"/>
                <a:gd name="connsiteY123" fmla="*/ 23622 h 116109"/>
                <a:gd name="connsiteX124" fmla="*/ 133541 w 147351"/>
                <a:gd name="connsiteY124" fmla="*/ 24289 h 116109"/>
                <a:gd name="connsiteX125" fmla="*/ 133255 w 147351"/>
                <a:gd name="connsiteY125" fmla="*/ 25241 h 116109"/>
                <a:gd name="connsiteX126" fmla="*/ 132588 w 147351"/>
                <a:gd name="connsiteY126" fmla="*/ 25908 h 116109"/>
                <a:gd name="connsiteX127" fmla="*/ 133541 w 147351"/>
                <a:gd name="connsiteY127" fmla="*/ 25241 h 116109"/>
                <a:gd name="connsiteX128" fmla="*/ 133541 w 147351"/>
                <a:gd name="connsiteY128" fmla="*/ 24860 h 116109"/>
                <a:gd name="connsiteX129" fmla="*/ 133826 w 147351"/>
                <a:gd name="connsiteY129" fmla="*/ 24289 h 116109"/>
                <a:gd name="connsiteX130" fmla="*/ 132588 w 147351"/>
                <a:gd name="connsiteY130" fmla="*/ 22289 h 116109"/>
                <a:gd name="connsiteX131" fmla="*/ 132588 w 147351"/>
                <a:gd name="connsiteY131" fmla="*/ 21622 h 116109"/>
                <a:gd name="connsiteX132" fmla="*/ 132207 w 147351"/>
                <a:gd name="connsiteY132" fmla="*/ 20955 h 116109"/>
                <a:gd name="connsiteX133" fmla="*/ 132588 w 147351"/>
                <a:gd name="connsiteY133" fmla="*/ 20669 h 116109"/>
                <a:gd name="connsiteX134" fmla="*/ 133541 w 147351"/>
                <a:gd name="connsiteY134" fmla="*/ 20669 h 116109"/>
                <a:gd name="connsiteX135" fmla="*/ 133826 w 147351"/>
                <a:gd name="connsiteY135" fmla="*/ 21622 h 116109"/>
                <a:gd name="connsiteX136" fmla="*/ 134874 w 147351"/>
                <a:gd name="connsiteY136" fmla="*/ 22289 h 116109"/>
                <a:gd name="connsiteX137" fmla="*/ 135160 w 147351"/>
                <a:gd name="connsiteY137" fmla="*/ 23241 h 116109"/>
                <a:gd name="connsiteX138" fmla="*/ 135541 w 147351"/>
                <a:gd name="connsiteY138" fmla="*/ 23622 h 116109"/>
                <a:gd name="connsiteX139" fmla="*/ 136208 w 147351"/>
                <a:gd name="connsiteY139" fmla="*/ 23908 h 116109"/>
                <a:gd name="connsiteX140" fmla="*/ 137160 w 147351"/>
                <a:gd name="connsiteY140" fmla="*/ 23908 h 116109"/>
                <a:gd name="connsiteX141" fmla="*/ 137446 w 147351"/>
                <a:gd name="connsiteY141" fmla="*/ 24289 h 116109"/>
                <a:gd name="connsiteX142" fmla="*/ 137827 w 147351"/>
                <a:gd name="connsiteY142" fmla="*/ 24289 h 116109"/>
                <a:gd name="connsiteX143" fmla="*/ 138494 w 147351"/>
                <a:gd name="connsiteY143" fmla="*/ 23908 h 116109"/>
                <a:gd name="connsiteX144" fmla="*/ 138779 w 147351"/>
                <a:gd name="connsiteY144" fmla="*/ 24289 h 116109"/>
                <a:gd name="connsiteX145" fmla="*/ 139446 w 147351"/>
                <a:gd name="connsiteY145" fmla="*/ 24289 h 116109"/>
                <a:gd name="connsiteX146" fmla="*/ 140779 w 147351"/>
                <a:gd name="connsiteY146" fmla="*/ 24860 h 116109"/>
                <a:gd name="connsiteX147" fmla="*/ 141446 w 147351"/>
                <a:gd name="connsiteY147" fmla="*/ 24860 h 116109"/>
                <a:gd name="connsiteX148" fmla="*/ 142113 w 147351"/>
                <a:gd name="connsiteY148" fmla="*/ 25908 h 116109"/>
                <a:gd name="connsiteX149" fmla="*/ 142399 w 147351"/>
                <a:gd name="connsiteY149" fmla="*/ 25908 h 116109"/>
                <a:gd name="connsiteX150" fmla="*/ 142685 w 147351"/>
                <a:gd name="connsiteY150" fmla="*/ 26860 h 116109"/>
                <a:gd name="connsiteX151" fmla="*/ 143351 w 147351"/>
                <a:gd name="connsiteY151" fmla="*/ 28194 h 116109"/>
                <a:gd name="connsiteX152" fmla="*/ 145637 w 147351"/>
                <a:gd name="connsiteY152" fmla="*/ 30194 h 116109"/>
                <a:gd name="connsiteX153" fmla="*/ 145637 w 147351"/>
                <a:gd name="connsiteY153" fmla="*/ 30766 h 116109"/>
                <a:gd name="connsiteX154" fmla="*/ 146685 w 147351"/>
                <a:gd name="connsiteY154" fmla="*/ 31814 h 116109"/>
                <a:gd name="connsiteX155" fmla="*/ 144399 w 147351"/>
                <a:gd name="connsiteY155" fmla="*/ 32766 h 116109"/>
                <a:gd name="connsiteX156" fmla="*/ 144685 w 147351"/>
                <a:gd name="connsiteY156" fmla="*/ 33719 h 116109"/>
                <a:gd name="connsiteX157" fmla="*/ 145066 w 147351"/>
                <a:gd name="connsiteY157" fmla="*/ 34100 h 116109"/>
                <a:gd name="connsiteX158" fmla="*/ 145066 w 147351"/>
                <a:gd name="connsiteY158" fmla="*/ 34385 h 116109"/>
                <a:gd name="connsiteX159" fmla="*/ 146018 w 147351"/>
                <a:gd name="connsiteY159" fmla="*/ 35719 h 116109"/>
                <a:gd name="connsiteX160" fmla="*/ 146304 w 147351"/>
                <a:gd name="connsiteY160" fmla="*/ 36100 h 116109"/>
                <a:gd name="connsiteX161" fmla="*/ 147352 w 147351"/>
                <a:gd name="connsiteY161" fmla="*/ 38005 h 116109"/>
                <a:gd name="connsiteX162" fmla="*/ 145637 w 147351"/>
                <a:gd name="connsiteY162" fmla="*/ 39053 h 116109"/>
                <a:gd name="connsiteX163" fmla="*/ 145066 w 147351"/>
                <a:gd name="connsiteY163" fmla="*/ 39053 h 116109"/>
                <a:gd name="connsiteX164" fmla="*/ 144399 w 147351"/>
                <a:gd name="connsiteY164" fmla="*/ 39338 h 116109"/>
                <a:gd name="connsiteX165" fmla="*/ 141446 w 147351"/>
                <a:gd name="connsiteY165" fmla="*/ 42291 h 116109"/>
                <a:gd name="connsiteX166" fmla="*/ 138779 w 147351"/>
                <a:gd name="connsiteY166" fmla="*/ 42577 h 116109"/>
                <a:gd name="connsiteX167" fmla="*/ 137446 w 147351"/>
                <a:gd name="connsiteY167" fmla="*/ 43910 h 116109"/>
                <a:gd name="connsiteX168" fmla="*/ 136493 w 147351"/>
                <a:gd name="connsiteY168" fmla="*/ 44577 h 116109"/>
                <a:gd name="connsiteX169" fmla="*/ 136493 w 147351"/>
                <a:gd name="connsiteY169" fmla="*/ 44958 h 116109"/>
                <a:gd name="connsiteX170" fmla="*/ 135827 w 147351"/>
                <a:gd name="connsiteY170" fmla="*/ 46196 h 116109"/>
                <a:gd name="connsiteX171" fmla="*/ 134874 w 147351"/>
                <a:gd name="connsiteY171" fmla="*/ 46196 h 116109"/>
                <a:gd name="connsiteX172" fmla="*/ 134874 w 147351"/>
                <a:gd name="connsiteY172" fmla="*/ 46577 h 116109"/>
                <a:gd name="connsiteX173" fmla="*/ 134207 w 147351"/>
                <a:gd name="connsiteY173" fmla="*/ 47244 h 116109"/>
                <a:gd name="connsiteX174" fmla="*/ 133826 w 147351"/>
                <a:gd name="connsiteY174" fmla="*/ 48197 h 116109"/>
                <a:gd name="connsiteX175" fmla="*/ 132207 w 147351"/>
                <a:gd name="connsiteY175" fmla="*/ 47244 h 116109"/>
                <a:gd name="connsiteX176" fmla="*/ 131540 w 147351"/>
                <a:gd name="connsiteY176" fmla="*/ 47244 h 116109"/>
                <a:gd name="connsiteX177" fmla="*/ 130302 w 147351"/>
                <a:gd name="connsiteY177" fmla="*/ 45910 h 116109"/>
                <a:gd name="connsiteX178" fmla="*/ 128969 w 147351"/>
                <a:gd name="connsiteY178" fmla="*/ 45244 h 116109"/>
                <a:gd name="connsiteX179" fmla="*/ 127635 w 147351"/>
                <a:gd name="connsiteY179" fmla="*/ 45244 h 116109"/>
                <a:gd name="connsiteX180" fmla="*/ 126968 w 147351"/>
                <a:gd name="connsiteY180" fmla="*/ 44958 h 116109"/>
                <a:gd name="connsiteX181" fmla="*/ 126968 w 147351"/>
                <a:gd name="connsiteY181" fmla="*/ 45529 h 116109"/>
                <a:gd name="connsiteX182" fmla="*/ 127349 w 147351"/>
                <a:gd name="connsiteY182" fmla="*/ 45910 h 116109"/>
                <a:gd name="connsiteX183" fmla="*/ 126683 w 147351"/>
                <a:gd name="connsiteY183" fmla="*/ 46196 h 116109"/>
                <a:gd name="connsiteX184" fmla="*/ 126302 w 147351"/>
                <a:gd name="connsiteY184" fmla="*/ 46863 h 116109"/>
                <a:gd name="connsiteX185" fmla="*/ 126016 w 147351"/>
                <a:gd name="connsiteY185" fmla="*/ 46863 h 116109"/>
                <a:gd name="connsiteX186" fmla="*/ 125635 w 147351"/>
                <a:gd name="connsiteY186" fmla="*/ 48482 h 116109"/>
                <a:gd name="connsiteX187" fmla="*/ 126016 w 147351"/>
                <a:gd name="connsiteY187" fmla="*/ 48863 h 116109"/>
                <a:gd name="connsiteX188" fmla="*/ 126302 w 147351"/>
                <a:gd name="connsiteY188" fmla="*/ 48863 h 116109"/>
                <a:gd name="connsiteX189" fmla="*/ 125635 w 147351"/>
                <a:gd name="connsiteY189" fmla="*/ 49530 h 116109"/>
                <a:gd name="connsiteX190" fmla="*/ 125635 w 147351"/>
                <a:gd name="connsiteY190" fmla="*/ 50483 h 116109"/>
                <a:gd name="connsiteX191" fmla="*/ 126302 w 147351"/>
                <a:gd name="connsiteY191" fmla="*/ 51149 h 116109"/>
                <a:gd name="connsiteX192" fmla="*/ 126302 w 147351"/>
                <a:gd name="connsiteY192" fmla="*/ 52102 h 116109"/>
                <a:gd name="connsiteX193" fmla="*/ 125635 w 147351"/>
                <a:gd name="connsiteY193" fmla="*/ 52769 h 116109"/>
                <a:gd name="connsiteX194" fmla="*/ 125349 w 147351"/>
                <a:gd name="connsiteY194" fmla="*/ 54102 h 116109"/>
                <a:gd name="connsiteX195" fmla="*/ 127921 w 147351"/>
                <a:gd name="connsiteY195" fmla="*/ 55721 h 116109"/>
                <a:gd name="connsiteX196" fmla="*/ 127921 w 147351"/>
                <a:gd name="connsiteY196" fmla="*/ 56769 h 116109"/>
                <a:gd name="connsiteX197" fmla="*/ 128588 w 147351"/>
                <a:gd name="connsiteY197" fmla="*/ 58007 h 116109"/>
                <a:gd name="connsiteX198" fmla="*/ 129921 w 147351"/>
                <a:gd name="connsiteY198" fmla="*/ 58007 h 116109"/>
                <a:gd name="connsiteX199" fmla="*/ 129921 w 147351"/>
                <a:gd name="connsiteY199" fmla="*/ 59341 h 116109"/>
                <a:gd name="connsiteX200" fmla="*/ 129635 w 147351"/>
                <a:gd name="connsiteY200" fmla="*/ 60293 h 116109"/>
                <a:gd name="connsiteX201" fmla="*/ 130588 w 147351"/>
                <a:gd name="connsiteY201" fmla="*/ 61341 h 116109"/>
                <a:gd name="connsiteX202" fmla="*/ 130874 w 147351"/>
                <a:gd name="connsiteY202" fmla="*/ 62675 h 116109"/>
                <a:gd name="connsiteX203" fmla="*/ 132207 w 147351"/>
                <a:gd name="connsiteY203" fmla="*/ 63913 h 116109"/>
                <a:gd name="connsiteX204" fmla="*/ 131921 w 147351"/>
                <a:gd name="connsiteY204" fmla="*/ 64579 h 116109"/>
                <a:gd name="connsiteX205" fmla="*/ 129254 w 147351"/>
                <a:gd name="connsiteY205" fmla="*/ 66866 h 116109"/>
                <a:gd name="connsiteX206" fmla="*/ 128969 w 147351"/>
                <a:gd name="connsiteY206" fmla="*/ 66866 h 116109"/>
                <a:gd name="connsiteX207" fmla="*/ 126683 w 147351"/>
                <a:gd name="connsiteY207" fmla="*/ 67247 h 116109"/>
                <a:gd name="connsiteX208" fmla="*/ 124968 w 147351"/>
                <a:gd name="connsiteY208" fmla="*/ 67247 h 116109"/>
                <a:gd name="connsiteX209" fmla="*/ 124397 w 147351"/>
                <a:gd name="connsiteY209" fmla="*/ 68199 h 116109"/>
                <a:gd name="connsiteX210" fmla="*/ 123730 w 147351"/>
                <a:gd name="connsiteY210" fmla="*/ 68580 h 116109"/>
                <a:gd name="connsiteX211" fmla="*/ 122396 w 147351"/>
                <a:gd name="connsiteY211" fmla="*/ 68199 h 116109"/>
                <a:gd name="connsiteX212" fmla="*/ 121444 w 147351"/>
                <a:gd name="connsiteY212" fmla="*/ 68199 h 116109"/>
                <a:gd name="connsiteX213" fmla="*/ 120396 w 147351"/>
                <a:gd name="connsiteY213" fmla="*/ 68866 h 116109"/>
                <a:gd name="connsiteX214" fmla="*/ 119729 w 147351"/>
                <a:gd name="connsiteY214" fmla="*/ 69818 h 116109"/>
                <a:gd name="connsiteX215" fmla="*/ 118777 w 147351"/>
                <a:gd name="connsiteY215" fmla="*/ 69818 h 116109"/>
                <a:gd name="connsiteX216" fmla="*/ 117824 w 147351"/>
                <a:gd name="connsiteY216" fmla="*/ 69152 h 116109"/>
                <a:gd name="connsiteX217" fmla="*/ 116777 w 147351"/>
                <a:gd name="connsiteY217" fmla="*/ 67913 h 116109"/>
                <a:gd name="connsiteX218" fmla="*/ 115824 w 147351"/>
                <a:gd name="connsiteY218" fmla="*/ 67247 h 116109"/>
                <a:gd name="connsiteX219" fmla="*/ 115157 w 147351"/>
                <a:gd name="connsiteY219" fmla="*/ 67913 h 116109"/>
                <a:gd name="connsiteX220" fmla="*/ 114491 w 147351"/>
                <a:gd name="connsiteY220" fmla="*/ 67532 h 116109"/>
                <a:gd name="connsiteX221" fmla="*/ 114205 w 147351"/>
                <a:gd name="connsiteY221" fmla="*/ 67247 h 116109"/>
                <a:gd name="connsiteX222" fmla="*/ 113824 w 147351"/>
                <a:gd name="connsiteY222" fmla="*/ 67532 h 116109"/>
                <a:gd name="connsiteX223" fmla="*/ 112871 w 147351"/>
                <a:gd name="connsiteY223" fmla="*/ 68866 h 116109"/>
                <a:gd name="connsiteX224" fmla="*/ 113538 w 147351"/>
                <a:gd name="connsiteY224" fmla="*/ 69533 h 116109"/>
                <a:gd name="connsiteX225" fmla="*/ 112871 w 147351"/>
                <a:gd name="connsiteY225" fmla="*/ 70485 h 116109"/>
                <a:gd name="connsiteX226" fmla="*/ 113824 w 147351"/>
                <a:gd name="connsiteY226" fmla="*/ 70485 h 116109"/>
                <a:gd name="connsiteX227" fmla="*/ 112871 w 147351"/>
                <a:gd name="connsiteY227" fmla="*/ 71819 h 116109"/>
                <a:gd name="connsiteX228" fmla="*/ 112204 w 147351"/>
                <a:gd name="connsiteY228" fmla="*/ 71819 h 116109"/>
                <a:gd name="connsiteX229" fmla="*/ 111538 w 147351"/>
                <a:gd name="connsiteY229" fmla="*/ 72771 h 116109"/>
                <a:gd name="connsiteX230" fmla="*/ 109252 w 147351"/>
                <a:gd name="connsiteY230" fmla="*/ 74486 h 116109"/>
                <a:gd name="connsiteX231" fmla="*/ 107918 w 147351"/>
                <a:gd name="connsiteY231" fmla="*/ 74105 h 116109"/>
                <a:gd name="connsiteX232" fmla="*/ 107252 w 147351"/>
                <a:gd name="connsiteY232" fmla="*/ 73819 h 116109"/>
                <a:gd name="connsiteX233" fmla="*/ 106299 w 147351"/>
                <a:gd name="connsiteY233" fmla="*/ 75057 h 116109"/>
                <a:gd name="connsiteX234" fmla="*/ 106013 w 147351"/>
                <a:gd name="connsiteY234" fmla="*/ 74105 h 116109"/>
                <a:gd name="connsiteX235" fmla="*/ 104299 w 147351"/>
                <a:gd name="connsiteY235" fmla="*/ 74105 h 116109"/>
                <a:gd name="connsiteX236" fmla="*/ 103727 w 147351"/>
                <a:gd name="connsiteY236" fmla="*/ 74771 h 116109"/>
                <a:gd name="connsiteX237" fmla="*/ 103727 w 147351"/>
                <a:gd name="connsiteY237" fmla="*/ 75438 h 116109"/>
                <a:gd name="connsiteX238" fmla="*/ 104013 w 147351"/>
                <a:gd name="connsiteY238" fmla="*/ 76105 h 116109"/>
                <a:gd name="connsiteX239" fmla="*/ 103061 w 147351"/>
                <a:gd name="connsiteY239" fmla="*/ 76772 h 116109"/>
                <a:gd name="connsiteX240" fmla="*/ 102394 w 147351"/>
                <a:gd name="connsiteY240" fmla="*/ 76772 h 116109"/>
                <a:gd name="connsiteX241" fmla="*/ 101060 w 147351"/>
                <a:gd name="connsiteY241" fmla="*/ 77438 h 116109"/>
                <a:gd name="connsiteX242" fmla="*/ 100775 w 147351"/>
                <a:gd name="connsiteY242" fmla="*/ 77724 h 116109"/>
                <a:gd name="connsiteX243" fmla="*/ 100108 w 147351"/>
                <a:gd name="connsiteY243" fmla="*/ 77438 h 116109"/>
                <a:gd name="connsiteX244" fmla="*/ 99727 w 147351"/>
                <a:gd name="connsiteY244" fmla="*/ 78391 h 116109"/>
                <a:gd name="connsiteX245" fmla="*/ 98774 w 147351"/>
                <a:gd name="connsiteY245" fmla="*/ 79724 h 116109"/>
                <a:gd name="connsiteX246" fmla="*/ 98393 w 147351"/>
                <a:gd name="connsiteY246" fmla="*/ 80677 h 116109"/>
                <a:gd name="connsiteX247" fmla="*/ 98393 w 147351"/>
                <a:gd name="connsiteY247" fmla="*/ 80963 h 116109"/>
                <a:gd name="connsiteX248" fmla="*/ 97822 w 147351"/>
                <a:gd name="connsiteY248" fmla="*/ 80963 h 116109"/>
                <a:gd name="connsiteX249" fmla="*/ 97155 w 147351"/>
                <a:gd name="connsiteY249" fmla="*/ 80391 h 116109"/>
                <a:gd name="connsiteX250" fmla="*/ 96774 w 147351"/>
                <a:gd name="connsiteY250" fmla="*/ 79343 h 116109"/>
                <a:gd name="connsiteX251" fmla="*/ 95441 w 147351"/>
                <a:gd name="connsiteY251" fmla="*/ 79343 h 116109"/>
                <a:gd name="connsiteX252" fmla="*/ 94869 w 147351"/>
                <a:gd name="connsiteY252" fmla="*/ 79057 h 116109"/>
                <a:gd name="connsiteX253" fmla="*/ 94488 w 147351"/>
                <a:gd name="connsiteY253" fmla="*/ 79343 h 116109"/>
                <a:gd name="connsiteX254" fmla="*/ 92869 w 147351"/>
                <a:gd name="connsiteY254" fmla="*/ 79724 h 116109"/>
                <a:gd name="connsiteX255" fmla="*/ 92202 w 147351"/>
                <a:gd name="connsiteY255" fmla="*/ 79724 h 116109"/>
                <a:gd name="connsiteX256" fmla="*/ 90202 w 147351"/>
                <a:gd name="connsiteY256" fmla="*/ 78677 h 116109"/>
                <a:gd name="connsiteX257" fmla="*/ 89916 w 147351"/>
                <a:gd name="connsiteY257" fmla="*/ 79057 h 116109"/>
                <a:gd name="connsiteX258" fmla="*/ 87630 w 147351"/>
                <a:gd name="connsiteY258" fmla="*/ 79724 h 116109"/>
                <a:gd name="connsiteX259" fmla="*/ 87249 w 147351"/>
                <a:gd name="connsiteY259" fmla="*/ 80010 h 116109"/>
                <a:gd name="connsiteX260" fmla="*/ 85630 w 147351"/>
                <a:gd name="connsiteY260" fmla="*/ 80010 h 116109"/>
                <a:gd name="connsiteX261" fmla="*/ 85344 w 147351"/>
                <a:gd name="connsiteY261" fmla="*/ 80391 h 116109"/>
                <a:gd name="connsiteX262" fmla="*/ 84296 w 147351"/>
                <a:gd name="connsiteY262" fmla="*/ 80677 h 116109"/>
                <a:gd name="connsiteX263" fmla="*/ 84296 w 147351"/>
                <a:gd name="connsiteY263" fmla="*/ 81344 h 116109"/>
                <a:gd name="connsiteX264" fmla="*/ 84011 w 147351"/>
                <a:gd name="connsiteY264" fmla="*/ 81629 h 116109"/>
                <a:gd name="connsiteX265" fmla="*/ 83344 w 147351"/>
                <a:gd name="connsiteY265" fmla="*/ 81344 h 116109"/>
                <a:gd name="connsiteX266" fmla="*/ 82677 w 147351"/>
                <a:gd name="connsiteY266" fmla="*/ 81629 h 116109"/>
                <a:gd name="connsiteX267" fmla="*/ 82391 w 147351"/>
                <a:gd name="connsiteY267" fmla="*/ 81344 h 116109"/>
                <a:gd name="connsiteX268" fmla="*/ 81344 w 147351"/>
                <a:gd name="connsiteY268" fmla="*/ 82296 h 116109"/>
                <a:gd name="connsiteX269" fmla="*/ 79724 w 147351"/>
                <a:gd name="connsiteY269" fmla="*/ 82296 h 116109"/>
                <a:gd name="connsiteX270" fmla="*/ 79439 w 147351"/>
                <a:gd name="connsiteY270" fmla="*/ 81629 h 116109"/>
                <a:gd name="connsiteX271" fmla="*/ 77438 w 147351"/>
                <a:gd name="connsiteY271" fmla="*/ 82677 h 116109"/>
                <a:gd name="connsiteX272" fmla="*/ 77057 w 147351"/>
                <a:gd name="connsiteY272" fmla="*/ 82963 h 116109"/>
                <a:gd name="connsiteX273" fmla="*/ 77057 w 147351"/>
                <a:gd name="connsiteY273" fmla="*/ 82677 h 116109"/>
                <a:gd name="connsiteX274" fmla="*/ 75152 w 147351"/>
                <a:gd name="connsiteY274" fmla="*/ 82677 h 116109"/>
                <a:gd name="connsiteX275" fmla="*/ 74486 w 147351"/>
                <a:gd name="connsiteY275" fmla="*/ 82963 h 116109"/>
                <a:gd name="connsiteX276" fmla="*/ 74104 w 147351"/>
                <a:gd name="connsiteY276" fmla="*/ 83630 h 116109"/>
                <a:gd name="connsiteX277" fmla="*/ 73819 w 147351"/>
                <a:gd name="connsiteY277" fmla="*/ 84011 h 116109"/>
                <a:gd name="connsiteX278" fmla="*/ 73533 w 147351"/>
                <a:gd name="connsiteY278" fmla="*/ 84011 h 116109"/>
                <a:gd name="connsiteX279" fmla="*/ 72866 w 147351"/>
                <a:gd name="connsiteY279" fmla="*/ 84296 h 116109"/>
                <a:gd name="connsiteX280" fmla="*/ 72485 w 147351"/>
                <a:gd name="connsiteY280" fmla="*/ 84296 h 116109"/>
                <a:gd name="connsiteX281" fmla="*/ 72485 w 147351"/>
                <a:gd name="connsiteY281" fmla="*/ 84011 h 116109"/>
                <a:gd name="connsiteX282" fmla="*/ 72200 w 147351"/>
                <a:gd name="connsiteY282" fmla="*/ 84011 h 116109"/>
                <a:gd name="connsiteX283" fmla="*/ 71533 w 147351"/>
                <a:gd name="connsiteY283" fmla="*/ 83630 h 116109"/>
                <a:gd name="connsiteX284" fmla="*/ 71152 w 147351"/>
                <a:gd name="connsiteY284" fmla="*/ 84011 h 116109"/>
                <a:gd name="connsiteX285" fmla="*/ 70580 w 147351"/>
                <a:gd name="connsiteY285" fmla="*/ 84011 h 116109"/>
                <a:gd name="connsiteX286" fmla="*/ 70580 w 147351"/>
                <a:gd name="connsiteY286" fmla="*/ 83630 h 116109"/>
                <a:gd name="connsiteX287" fmla="*/ 69914 w 147351"/>
                <a:gd name="connsiteY287" fmla="*/ 83630 h 116109"/>
                <a:gd name="connsiteX288" fmla="*/ 69914 w 147351"/>
                <a:gd name="connsiteY288" fmla="*/ 83344 h 116109"/>
                <a:gd name="connsiteX289" fmla="*/ 69533 w 147351"/>
                <a:gd name="connsiteY289" fmla="*/ 83344 h 116109"/>
                <a:gd name="connsiteX290" fmla="*/ 68866 w 147351"/>
                <a:gd name="connsiteY290" fmla="*/ 82963 h 116109"/>
                <a:gd name="connsiteX291" fmla="*/ 68199 w 147351"/>
                <a:gd name="connsiteY291" fmla="*/ 82963 h 116109"/>
                <a:gd name="connsiteX292" fmla="*/ 67628 w 147351"/>
                <a:gd name="connsiteY292" fmla="*/ 83344 h 116109"/>
                <a:gd name="connsiteX293" fmla="*/ 67247 w 147351"/>
                <a:gd name="connsiteY293" fmla="*/ 83344 h 116109"/>
                <a:gd name="connsiteX294" fmla="*/ 66961 w 147351"/>
                <a:gd name="connsiteY294" fmla="*/ 82963 h 116109"/>
                <a:gd name="connsiteX295" fmla="*/ 65913 w 147351"/>
                <a:gd name="connsiteY295" fmla="*/ 82963 h 116109"/>
                <a:gd name="connsiteX296" fmla="*/ 65246 w 147351"/>
                <a:gd name="connsiteY296" fmla="*/ 82677 h 116109"/>
                <a:gd name="connsiteX297" fmla="*/ 63341 w 147351"/>
                <a:gd name="connsiteY297" fmla="*/ 82677 h 116109"/>
                <a:gd name="connsiteX298" fmla="*/ 62960 w 147351"/>
                <a:gd name="connsiteY298" fmla="*/ 82010 h 116109"/>
                <a:gd name="connsiteX299" fmla="*/ 62675 w 147351"/>
                <a:gd name="connsiteY299" fmla="*/ 82296 h 116109"/>
                <a:gd name="connsiteX300" fmla="*/ 62008 w 147351"/>
                <a:gd name="connsiteY300" fmla="*/ 82010 h 116109"/>
                <a:gd name="connsiteX301" fmla="*/ 62008 w 147351"/>
                <a:gd name="connsiteY301" fmla="*/ 81629 h 116109"/>
                <a:gd name="connsiteX302" fmla="*/ 61722 w 147351"/>
                <a:gd name="connsiteY302" fmla="*/ 81629 h 116109"/>
                <a:gd name="connsiteX303" fmla="*/ 61341 w 147351"/>
                <a:gd name="connsiteY303" fmla="*/ 81344 h 116109"/>
                <a:gd name="connsiteX304" fmla="*/ 61341 w 147351"/>
                <a:gd name="connsiteY304" fmla="*/ 81629 h 116109"/>
                <a:gd name="connsiteX305" fmla="*/ 61055 w 147351"/>
                <a:gd name="connsiteY305" fmla="*/ 81344 h 116109"/>
                <a:gd name="connsiteX306" fmla="*/ 57722 w 147351"/>
                <a:gd name="connsiteY306" fmla="*/ 81344 h 116109"/>
                <a:gd name="connsiteX307" fmla="*/ 57436 w 147351"/>
                <a:gd name="connsiteY307" fmla="*/ 80963 h 116109"/>
                <a:gd name="connsiteX308" fmla="*/ 55817 w 147351"/>
                <a:gd name="connsiteY308" fmla="*/ 80963 h 116109"/>
                <a:gd name="connsiteX309" fmla="*/ 55436 w 147351"/>
                <a:gd name="connsiteY309" fmla="*/ 80391 h 116109"/>
                <a:gd name="connsiteX310" fmla="*/ 54483 w 147351"/>
                <a:gd name="connsiteY310" fmla="*/ 80391 h 116109"/>
                <a:gd name="connsiteX311" fmla="*/ 54483 w 147351"/>
                <a:gd name="connsiteY311" fmla="*/ 79724 h 116109"/>
                <a:gd name="connsiteX312" fmla="*/ 54102 w 147351"/>
                <a:gd name="connsiteY312" fmla="*/ 79343 h 116109"/>
                <a:gd name="connsiteX313" fmla="*/ 52864 w 147351"/>
                <a:gd name="connsiteY313" fmla="*/ 79724 h 116109"/>
                <a:gd name="connsiteX314" fmla="*/ 52483 w 147351"/>
                <a:gd name="connsiteY314" fmla="*/ 80010 h 116109"/>
                <a:gd name="connsiteX315" fmla="*/ 52197 w 147351"/>
                <a:gd name="connsiteY315" fmla="*/ 80963 h 116109"/>
                <a:gd name="connsiteX316" fmla="*/ 51530 w 147351"/>
                <a:gd name="connsiteY316" fmla="*/ 81629 h 116109"/>
                <a:gd name="connsiteX317" fmla="*/ 51149 w 147351"/>
                <a:gd name="connsiteY317" fmla="*/ 82677 h 116109"/>
                <a:gd name="connsiteX318" fmla="*/ 50483 w 147351"/>
                <a:gd name="connsiteY318" fmla="*/ 83344 h 116109"/>
                <a:gd name="connsiteX319" fmla="*/ 50864 w 147351"/>
                <a:gd name="connsiteY319" fmla="*/ 84963 h 116109"/>
                <a:gd name="connsiteX320" fmla="*/ 49530 w 147351"/>
                <a:gd name="connsiteY320" fmla="*/ 85916 h 116109"/>
                <a:gd name="connsiteX321" fmla="*/ 49530 w 147351"/>
                <a:gd name="connsiteY321" fmla="*/ 86963 h 116109"/>
                <a:gd name="connsiteX322" fmla="*/ 49911 w 147351"/>
                <a:gd name="connsiteY322" fmla="*/ 87535 h 116109"/>
                <a:gd name="connsiteX323" fmla="*/ 50197 w 147351"/>
                <a:gd name="connsiteY323" fmla="*/ 88868 h 116109"/>
                <a:gd name="connsiteX324" fmla="*/ 49244 w 147351"/>
                <a:gd name="connsiteY324" fmla="*/ 88868 h 116109"/>
                <a:gd name="connsiteX325" fmla="*/ 50197 w 147351"/>
                <a:gd name="connsiteY325" fmla="*/ 89535 h 116109"/>
                <a:gd name="connsiteX326" fmla="*/ 50483 w 147351"/>
                <a:gd name="connsiteY326" fmla="*/ 90202 h 116109"/>
                <a:gd name="connsiteX327" fmla="*/ 51149 w 147351"/>
                <a:gd name="connsiteY327" fmla="*/ 91154 h 116109"/>
                <a:gd name="connsiteX328" fmla="*/ 50197 w 147351"/>
                <a:gd name="connsiteY328" fmla="*/ 92202 h 116109"/>
                <a:gd name="connsiteX329" fmla="*/ 50483 w 147351"/>
                <a:gd name="connsiteY329" fmla="*/ 92869 h 116109"/>
                <a:gd name="connsiteX330" fmla="*/ 51149 w 147351"/>
                <a:gd name="connsiteY330" fmla="*/ 92869 h 116109"/>
                <a:gd name="connsiteX331" fmla="*/ 51530 w 147351"/>
                <a:gd name="connsiteY331" fmla="*/ 93155 h 116109"/>
                <a:gd name="connsiteX332" fmla="*/ 51149 w 147351"/>
                <a:gd name="connsiteY332" fmla="*/ 93155 h 116109"/>
                <a:gd name="connsiteX333" fmla="*/ 51530 w 147351"/>
                <a:gd name="connsiteY333" fmla="*/ 93821 h 116109"/>
                <a:gd name="connsiteX334" fmla="*/ 52197 w 147351"/>
                <a:gd name="connsiteY334" fmla="*/ 93821 h 116109"/>
                <a:gd name="connsiteX335" fmla="*/ 52483 w 147351"/>
                <a:gd name="connsiteY335" fmla="*/ 94107 h 116109"/>
                <a:gd name="connsiteX336" fmla="*/ 53150 w 147351"/>
                <a:gd name="connsiteY336" fmla="*/ 94107 h 116109"/>
                <a:gd name="connsiteX337" fmla="*/ 54102 w 147351"/>
                <a:gd name="connsiteY337" fmla="*/ 94488 h 116109"/>
                <a:gd name="connsiteX338" fmla="*/ 54483 w 147351"/>
                <a:gd name="connsiteY338" fmla="*/ 94488 h 116109"/>
                <a:gd name="connsiteX339" fmla="*/ 55150 w 147351"/>
                <a:gd name="connsiteY339" fmla="*/ 95155 h 116109"/>
                <a:gd name="connsiteX340" fmla="*/ 54769 w 147351"/>
                <a:gd name="connsiteY340" fmla="*/ 95821 h 116109"/>
                <a:gd name="connsiteX341" fmla="*/ 54102 w 147351"/>
                <a:gd name="connsiteY341" fmla="*/ 95441 h 116109"/>
                <a:gd name="connsiteX342" fmla="*/ 54102 w 147351"/>
                <a:gd name="connsiteY342" fmla="*/ 95155 h 116109"/>
                <a:gd name="connsiteX343" fmla="*/ 49530 w 147351"/>
                <a:gd name="connsiteY343" fmla="*/ 94774 h 116109"/>
                <a:gd name="connsiteX344" fmla="*/ 49244 w 147351"/>
                <a:gd name="connsiteY344" fmla="*/ 94774 h 116109"/>
                <a:gd name="connsiteX345" fmla="*/ 48578 w 147351"/>
                <a:gd name="connsiteY345" fmla="*/ 95155 h 116109"/>
                <a:gd name="connsiteX346" fmla="*/ 47530 w 147351"/>
                <a:gd name="connsiteY346" fmla="*/ 94488 h 116109"/>
                <a:gd name="connsiteX347" fmla="*/ 46958 w 147351"/>
                <a:gd name="connsiteY347" fmla="*/ 94774 h 116109"/>
                <a:gd name="connsiteX348" fmla="*/ 46292 w 147351"/>
                <a:gd name="connsiteY348" fmla="*/ 95441 h 116109"/>
                <a:gd name="connsiteX349" fmla="*/ 45625 w 147351"/>
                <a:gd name="connsiteY349" fmla="*/ 95441 h 116109"/>
                <a:gd name="connsiteX350" fmla="*/ 45625 w 147351"/>
                <a:gd name="connsiteY350" fmla="*/ 97060 h 116109"/>
                <a:gd name="connsiteX351" fmla="*/ 45244 w 147351"/>
                <a:gd name="connsiteY351" fmla="*/ 97441 h 116109"/>
                <a:gd name="connsiteX352" fmla="*/ 44006 w 147351"/>
                <a:gd name="connsiteY352" fmla="*/ 98107 h 116109"/>
                <a:gd name="connsiteX353" fmla="*/ 44006 w 147351"/>
                <a:gd name="connsiteY353" fmla="*/ 98774 h 116109"/>
                <a:gd name="connsiteX354" fmla="*/ 43625 w 147351"/>
                <a:gd name="connsiteY354" fmla="*/ 99060 h 116109"/>
                <a:gd name="connsiteX355" fmla="*/ 43339 w 147351"/>
                <a:gd name="connsiteY355" fmla="*/ 99060 h 116109"/>
                <a:gd name="connsiteX356" fmla="*/ 42672 w 147351"/>
                <a:gd name="connsiteY356" fmla="*/ 99346 h 116109"/>
                <a:gd name="connsiteX357" fmla="*/ 42291 w 147351"/>
                <a:gd name="connsiteY357" fmla="*/ 99727 h 116109"/>
                <a:gd name="connsiteX358" fmla="*/ 42291 w 147351"/>
                <a:gd name="connsiteY358" fmla="*/ 102013 h 116109"/>
                <a:gd name="connsiteX359" fmla="*/ 41339 w 147351"/>
                <a:gd name="connsiteY359" fmla="*/ 103346 h 116109"/>
                <a:gd name="connsiteX360" fmla="*/ 41624 w 147351"/>
                <a:gd name="connsiteY360" fmla="*/ 104013 h 116109"/>
                <a:gd name="connsiteX361" fmla="*/ 41053 w 147351"/>
                <a:gd name="connsiteY361" fmla="*/ 105632 h 116109"/>
                <a:gd name="connsiteX362" fmla="*/ 41339 w 147351"/>
                <a:gd name="connsiteY362" fmla="*/ 106299 h 116109"/>
                <a:gd name="connsiteX363" fmla="*/ 40386 w 147351"/>
                <a:gd name="connsiteY363" fmla="*/ 107632 h 116109"/>
                <a:gd name="connsiteX364" fmla="*/ 40005 w 147351"/>
                <a:gd name="connsiteY364" fmla="*/ 107632 h 116109"/>
                <a:gd name="connsiteX365" fmla="*/ 39719 w 147351"/>
                <a:gd name="connsiteY365" fmla="*/ 106585 h 116109"/>
                <a:gd name="connsiteX366" fmla="*/ 38672 w 147351"/>
                <a:gd name="connsiteY366" fmla="*/ 107252 h 116109"/>
                <a:gd name="connsiteX367" fmla="*/ 37719 w 147351"/>
                <a:gd name="connsiteY367" fmla="*/ 107632 h 116109"/>
                <a:gd name="connsiteX368" fmla="*/ 36386 w 147351"/>
                <a:gd name="connsiteY368" fmla="*/ 108585 h 116109"/>
                <a:gd name="connsiteX369" fmla="*/ 32480 w 147351"/>
                <a:gd name="connsiteY369" fmla="*/ 110585 h 116109"/>
                <a:gd name="connsiteX370" fmla="*/ 28861 w 147351"/>
                <a:gd name="connsiteY370" fmla="*/ 112205 h 116109"/>
                <a:gd name="connsiteX371" fmla="*/ 29242 w 147351"/>
                <a:gd name="connsiteY371" fmla="*/ 112490 h 116109"/>
                <a:gd name="connsiteX372" fmla="*/ 27527 w 147351"/>
                <a:gd name="connsiteY372" fmla="*/ 112490 h 116109"/>
                <a:gd name="connsiteX373" fmla="*/ 26289 w 147351"/>
                <a:gd name="connsiteY373" fmla="*/ 113157 h 116109"/>
                <a:gd name="connsiteX374" fmla="*/ 25241 w 147351"/>
                <a:gd name="connsiteY374" fmla="*/ 112871 h 116109"/>
                <a:gd name="connsiteX375" fmla="*/ 24289 w 147351"/>
                <a:gd name="connsiteY375" fmla="*/ 113157 h 116109"/>
                <a:gd name="connsiteX376" fmla="*/ 22289 w 147351"/>
                <a:gd name="connsiteY376" fmla="*/ 115157 h 116109"/>
                <a:gd name="connsiteX377" fmla="*/ 20669 w 147351"/>
                <a:gd name="connsiteY377" fmla="*/ 116110 h 116109"/>
                <a:gd name="connsiteX378" fmla="*/ 19717 w 147351"/>
                <a:gd name="connsiteY378" fmla="*/ 115157 h 116109"/>
                <a:gd name="connsiteX379" fmla="*/ 19336 w 147351"/>
                <a:gd name="connsiteY379" fmla="*/ 115157 h 116109"/>
                <a:gd name="connsiteX380" fmla="*/ 19050 w 147351"/>
                <a:gd name="connsiteY380" fmla="*/ 114776 h 116109"/>
                <a:gd name="connsiteX381" fmla="*/ 17717 w 147351"/>
                <a:gd name="connsiteY381" fmla="*/ 115157 h 116109"/>
                <a:gd name="connsiteX382" fmla="*/ 16764 w 147351"/>
                <a:gd name="connsiteY382" fmla="*/ 114776 h 116109"/>
                <a:gd name="connsiteX383" fmla="*/ 16097 w 147351"/>
                <a:gd name="connsiteY383" fmla="*/ 115157 h 116109"/>
                <a:gd name="connsiteX384" fmla="*/ 15431 w 147351"/>
                <a:gd name="connsiteY384" fmla="*/ 114776 h 116109"/>
                <a:gd name="connsiteX385" fmla="*/ 14478 w 147351"/>
                <a:gd name="connsiteY385" fmla="*/ 115157 h 116109"/>
                <a:gd name="connsiteX386" fmla="*/ 14097 w 147351"/>
                <a:gd name="connsiteY386" fmla="*/ 114776 h 116109"/>
                <a:gd name="connsiteX387" fmla="*/ 13811 w 147351"/>
                <a:gd name="connsiteY387" fmla="*/ 114776 h 116109"/>
                <a:gd name="connsiteX388" fmla="*/ 14478 w 147351"/>
                <a:gd name="connsiteY388" fmla="*/ 113538 h 116109"/>
                <a:gd name="connsiteX389" fmla="*/ 14097 w 147351"/>
                <a:gd name="connsiteY389" fmla="*/ 112871 h 116109"/>
                <a:gd name="connsiteX390" fmla="*/ 14478 w 147351"/>
                <a:gd name="connsiteY390" fmla="*/ 112871 h 116109"/>
                <a:gd name="connsiteX391" fmla="*/ 14478 w 147351"/>
                <a:gd name="connsiteY391" fmla="*/ 111157 h 116109"/>
                <a:gd name="connsiteX392" fmla="*/ 14097 w 147351"/>
                <a:gd name="connsiteY392" fmla="*/ 110871 h 116109"/>
                <a:gd name="connsiteX393" fmla="*/ 14097 w 147351"/>
                <a:gd name="connsiteY393" fmla="*/ 110204 h 116109"/>
                <a:gd name="connsiteX394" fmla="*/ 13811 w 147351"/>
                <a:gd name="connsiteY394" fmla="*/ 109919 h 116109"/>
                <a:gd name="connsiteX395" fmla="*/ 14097 w 147351"/>
                <a:gd name="connsiteY395" fmla="*/ 109252 h 116109"/>
                <a:gd name="connsiteX396" fmla="*/ 14764 w 147351"/>
                <a:gd name="connsiteY396" fmla="*/ 109252 h 116109"/>
                <a:gd name="connsiteX397" fmla="*/ 15050 w 147351"/>
                <a:gd name="connsiteY397" fmla="*/ 108585 h 116109"/>
                <a:gd name="connsiteX398" fmla="*/ 15431 w 147351"/>
                <a:gd name="connsiteY398" fmla="*/ 108204 h 116109"/>
                <a:gd name="connsiteX399" fmla="*/ 14764 w 147351"/>
                <a:gd name="connsiteY399" fmla="*/ 108204 h 116109"/>
                <a:gd name="connsiteX400" fmla="*/ 14478 w 147351"/>
                <a:gd name="connsiteY400" fmla="*/ 107632 h 116109"/>
                <a:gd name="connsiteX401" fmla="*/ 13430 w 147351"/>
                <a:gd name="connsiteY401" fmla="*/ 107632 h 116109"/>
                <a:gd name="connsiteX402" fmla="*/ 12478 w 147351"/>
                <a:gd name="connsiteY402" fmla="*/ 106299 h 116109"/>
                <a:gd name="connsiteX403" fmla="*/ 11811 w 147351"/>
                <a:gd name="connsiteY403" fmla="*/ 105918 h 116109"/>
                <a:gd name="connsiteX404" fmla="*/ 9811 w 147351"/>
                <a:gd name="connsiteY404" fmla="*/ 104680 h 116109"/>
                <a:gd name="connsiteX405" fmla="*/ 9144 w 147351"/>
                <a:gd name="connsiteY405" fmla="*/ 104680 h 116109"/>
                <a:gd name="connsiteX406" fmla="*/ 8192 w 147351"/>
                <a:gd name="connsiteY406" fmla="*/ 104013 h 116109"/>
                <a:gd name="connsiteX407" fmla="*/ 6858 w 147351"/>
                <a:gd name="connsiteY407" fmla="*/ 104013 h 116109"/>
                <a:gd name="connsiteX408" fmla="*/ 7239 w 147351"/>
                <a:gd name="connsiteY408" fmla="*/ 103632 h 116109"/>
                <a:gd name="connsiteX409" fmla="*/ 8192 w 147351"/>
                <a:gd name="connsiteY409" fmla="*/ 103346 h 116109"/>
                <a:gd name="connsiteX410" fmla="*/ 7525 w 147351"/>
                <a:gd name="connsiteY410" fmla="*/ 102013 h 116109"/>
                <a:gd name="connsiteX411" fmla="*/ 7906 w 147351"/>
                <a:gd name="connsiteY411" fmla="*/ 101727 h 116109"/>
                <a:gd name="connsiteX412" fmla="*/ 9144 w 147351"/>
                <a:gd name="connsiteY412" fmla="*/ 98393 h 116109"/>
                <a:gd name="connsiteX413" fmla="*/ 9144 w 147351"/>
                <a:gd name="connsiteY413" fmla="*/ 96107 h 116109"/>
                <a:gd name="connsiteX414" fmla="*/ 8858 w 147351"/>
                <a:gd name="connsiteY414" fmla="*/ 95441 h 116109"/>
                <a:gd name="connsiteX415" fmla="*/ 8573 w 147351"/>
                <a:gd name="connsiteY415" fmla="*/ 95155 h 116109"/>
                <a:gd name="connsiteX416" fmla="*/ 8573 w 147351"/>
                <a:gd name="connsiteY416" fmla="*/ 94774 h 116109"/>
                <a:gd name="connsiteX417" fmla="*/ 8192 w 147351"/>
                <a:gd name="connsiteY417" fmla="*/ 94774 h 116109"/>
                <a:gd name="connsiteX418" fmla="*/ 8192 w 147351"/>
                <a:gd name="connsiteY418" fmla="*/ 94107 h 116109"/>
                <a:gd name="connsiteX419" fmla="*/ 9144 w 147351"/>
                <a:gd name="connsiteY419" fmla="*/ 93440 h 116109"/>
                <a:gd name="connsiteX420" fmla="*/ 8858 w 147351"/>
                <a:gd name="connsiteY420" fmla="*/ 91535 h 116109"/>
                <a:gd name="connsiteX421" fmla="*/ 8192 w 147351"/>
                <a:gd name="connsiteY421" fmla="*/ 91535 h 116109"/>
                <a:gd name="connsiteX422" fmla="*/ 10192 w 147351"/>
                <a:gd name="connsiteY422" fmla="*/ 90488 h 116109"/>
                <a:gd name="connsiteX423" fmla="*/ 11144 w 147351"/>
                <a:gd name="connsiteY423" fmla="*/ 89249 h 116109"/>
                <a:gd name="connsiteX424" fmla="*/ 12097 w 147351"/>
                <a:gd name="connsiteY424" fmla="*/ 88868 h 116109"/>
                <a:gd name="connsiteX425" fmla="*/ 13145 w 147351"/>
                <a:gd name="connsiteY425" fmla="*/ 88868 h 116109"/>
                <a:gd name="connsiteX426" fmla="*/ 14478 w 147351"/>
                <a:gd name="connsiteY426" fmla="*/ 88582 h 116109"/>
                <a:gd name="connsiteX427" fmla="*/ 14478 w 147351"/>
                <a:gd name="connsiteY427" fmla="*/ 87535 h 116109"/>
                <a:gd name="connsiteX428" fmla="*/ 14097 w 147351"/>
                <a:gd name="connsiteY428" fmla="*/ 86963 h 116109"/>
                <a:gd name="connsiteX429" fmla="*/ 14478 w 147351"/>
                <a:gd name="connsiteY429" fmla="*/ 86582 h 116109"/>
                <a:gd name="connsiteX430" fmla="*/ 14478 w 147351"/>
                <a:gd name="connsiteY430" fmla="*/ 85249 h 116109"/>
                <a:gd name="connsiteX431" fmla="*/ 14097 w 147351"/>
                <a:gd name="connsiteY431" fmla="*/ 84582 h 116109"/>
                <a:gd name="connsiteX432" fmla="*/ 14097 w 147351"/>
                <a:gd name="connsiteY432" fmla="*/ 83915 h 116109"/>
                <a:gd name="connsiteX433" fmla="*/ 14478 w 147351"/>
                <a:gd name="connsiteY433" fmla="*/ 83915 h 116109"/>
                <a:gd name="connsiteX434" fmla="*/ 15050 w 147351"/>
                <a:gd name="connsiteY434" fmla="*/ 83344 h 116109"/>
                <a:gd name="connsiteX435" fmla="*/ 15050 w 147351"/>
                <a:gd name="connsiteY435" fmla="*/ 82010 h 116109"/>
                <a:gd name="connsiteX436" fmla="*/ 15716 w 147351"/>
                <a:gd name="connsiteY436" fmla="*/ 80963 h 116109"/>
                <a:gd name="connsiteX437" fmla="*/ 15716 w 147351"/>
                <a:gd name="connsiteY437" fmla="*/ 79724 h 116109"/>
                <a:gd name="connsiteX438" fmla="*/ 15431 w 147351"/>
                <a:gd name="connsiteY438" fmla="*/ 79343 h 116109"/>
                <a:gd name="connsiteX439" fmla="*/ 14764 w 147351"/>
                <a:gd name="connsiteY439" fmla="*/ 77438 h 116109"/>
                <a:gd name="connsiteX440" fmla="*/ 15716 w 147351"/>
                <a:gd name="connsiteY440" fmla="*/ 76772 h 116109"/>
                <a:gd name="connsiteX441" fmla="*/ 15431 w 147351"/>
                <a:gd name="connsiteY441" fmla="*/ 76772 h 116109"/>
                <a:gd name="connsiteX442" fmla="*/ 14478 w 147351"/>
                <a:gd name="connsiteY442" fmla="*/ 74771 h 116109"/>
                <a:gd name="connsiteX443" fmla="*/ 14478 w 147351"/>
                <a:gd name="connsiteY443" fmla="*/ 73152 h 116109"/>
                <a:gd name="connsiteX444" fmla="*/ 13145 w 147351"/>
                <a:gd name="connsiteY444" fmla="*/ 70485 h 116109"/>
                <a:gd name="connsiteX445" fmla="*/ 13145 w 147351"/>
                <a:gd name="connsiteY445" fmla="*/ 69152 h 116109"/>
                <a:gd name="connsiteX446" fmla="*/ 12097 w 147351"/>
                <a:gd name="connsiteY446" fmla="*/ 66580 h 116109"/>
                <a:gd name="connsiteX447" fmla="*/ 10858 w 147351"/>
                <a:gd name="connsiteY447" fmla="*/ 66866 h 116109"/>
                <a:gd name="connsiteX448" fmla="*/ 10192 w 147351"/>
                <a:gd name="connsiteY448" fmla="*/ 67247 h 116109"/>
                <a:gd name="connsiteX449" fmla="*/ 9525 w 147351"/>
                <a:gd name="connsiteY449" fmla="*/ 67247 h 116109"/>
                <a:gd name="connsiteX450" fmla="*/ 9144 w 147351"/>
                <a:gd name="connsiteY450" fmla="*/ 66866 h 116109"/>
                <a:gd name="connsiteX451" fmla="*/ 6858 w 147351"/>
                <a:gd name="connsiteY451" fmla="*/ 66866 h 116109"/>
                <a:gd name="connsiteX452" fmla="*/ 5525 w 147351"/>
                <a:gd name="connsiteY452" fmla="*/ 65913 h 116109"/>
                <a:gd name="connsiteX453" fmla="*/ 4953 w 147351"/>
                <a:gd name="connsiteY453" fmla="*/ 65627 h 116109"/>
                <a:gd name="connsiteX454" fmla="*/ 3905 w 147351"/>
                <a:gd name="connsiteY454" fmla="*/ 64960 h 116109"/>
                <a:gd name="connsiteX455" fmla="*/ 3620 w 147351"/>
                <a:gd name="connsiteY455" fmla="*/ 64294 h 116109"/>
                <a:gd name="connsiteX456" fmla="*/ 3620 w 147351"/>
                <a:gd name="connsiteY456" fmla="*/ 63913 h 116109"/>
                <a:gd name="connsiteX457" fmla="*/ 4286 w 147351"/>
                <a:gd name="connsiteY457" fmla="*/ 63913 h 116109"/>
                <a:gd name="connsiteX458" fmla="*/ 4572 w 147351"/>
                <a:gd name="connsiteY458" fmla="*/ 64294 h 116109"/>
                <a:gd name="connsiteX459" fmla="*/ 5239 w 147351"/>
                <a:gd name="connsiteY459" fmla="*/ 63913 h 116109"/>
                <a:gd name="connsiteX460" fmla="*/ 6572 w 147351"/>
                <a:gd name="connsiteY460" fmla="*/ 62675 h 116109"/>
                <a:gd name="connsiteX461" fmla="*/ 6191 w 147351"/>
                <a:gd name="connsiteY461" fmla="*/ 61627 h 116109"/>
                <a:gd name="connsiteX462" fmla="*/ 6858 w 147351"/>
                <a:gd name="connsiteY462" fmla="*/ 60293 h 116109"/>
                <a:gd name="connsiteX463" fmla="*/ 8192 w 147351"/>
                <a:gd name="connsiteY463" fmla="*/ 60008 h 116109"/>
                <a:gd name="connsiteX464" fmla="*/ 7239 w 147351"/>
                <a:gd name="connsiteY464" fmla="*/ 59341 h 116109"/>
                <a:gd name="connsiteX465" fmla="*/ 6191 w 147351"/>
                <a:gd name="connsiteY465" fmla="*/ 59055 h 116109"/>
                <a:gd name="connsiteX466" fmla="*/ 5239 w 147351"/>
                <a:gd name="connsiteY466" fmla="*/ 57722 h 116109"/>
                <a:gd name="connsiteX467" fmla="*/ 4572 w 147351"/>
                <a:gd name="connsiteY467" fmla="*/ 57055 h 116109"/>
                <a:gd name="connsiteX468" fmla="*/ 4286 w 147351"/>
                <a:gd name="connsiteY468" fmla="*/ 57055 h 116109"/>
                <a:gd name="connsiteX469" fmla="*/ 3239 w 147351"/>
                <a:gd name="connsiteY469" fmla="*/ 57341 h 116109"/>
                <a:gd name="connsiteX470" fmla="*/ 2572 w 147351"/>
                <a:gd name="connsiteY470" fmla="*/ 56388 h 116109"/>
                <a:gd name="connsiteX471" fmla="*/ 2000 w 147351"/>
                <a:gd name="connsiteY471" fmla="*/ 56388 h 116109"/>
                <a:gd name="connsiteX472" fmla="*/ 1619 w 147351"/>
                <a:gd name="connsiteY472" fmla="*/ 56102 h 116109"/>
                <a:gd name="connsiteX473" fmla="*/ 953 w 147351"/>
                <a:gd name="connsiteY473" fmla="*/ 55721 h 116109"/>
                <a:gd name="connsiteX474" fmla="*/ 2000 w 147351"/>
                <a:gd name="connsiteY474" fmla="*/ 55054 h 116109"/>
                <a:gd name="connsiteX475" fmla="*/ 2286 w 147351"/>
                <a:gd name="connsiteY475" fmla="*/ 54388 h 116109"/>
                <a:gd name="connsiteX476" fmla="*/ 3620 w 147351"/>
                <a:gd name="connsiteY476" fmla="*/ 53816 h 116109"/>
                <a:gd name="connsiteX477" fmla="*/ 3620 w 147351"/>
                <a:gd name="connsiteY477" fmla="*/ 53150 h 116109"/>
                <a:gd name="connsiteX478" fmla="*/ 3905 w 147351"/>
                <a:gd name="connsiteY478" fmla="*/ 52769 h 116109"/>
                <a:gd name="connsiteX479" fmla="*/ 4953 w 147351"/>
                <a:gd name="connsiteY479" fmla="*/ 52102 h 116109"/>
                <a:gd name="connsiteX480" fmla="*/ 4572 w 147351"/>
                <a:gd name="connsiteY480" fmla="*/ 51435 h 116109"/>
                <a:gd name="connsiteX481" fmla="*/ 2953 w 147351"/>
                <a:gd name="connsiteY481" fmla="*/ 50197 h 116109"/>
                <a:gd name="connsiteX482" fmla="*/ 2000 w 147351"/>
                <a:gd name="connsiteY482" fmla="*/ 48863 h 116109"/>
                <a:gd name="connsiteX483" fmla="*/ 1619 w 147351"/>
                <a:gd name="connsiteY483" fmla="*/ 47530 h 116109"/>
                <a:gd name="connsiteX484" fmla="*/ 2286 w 147351"/>
                <a:gd name="connsiteY484" fmla="*/ 46577 h 116109"/>
                <a:gd name="connsiteX485" fmla="*/ 2286 w 147351"/>
                <a:gd name="connsiteY485" fmla="*/ 45910 h 116109"/>
                <a:gd name="connsiteX486" fmla="*/ 1333 w 147351"/>
                <a:gd name="connsiteY486" fmla="*/ 45529 h 116109"/>
                <a:gd name="connsiteX487" fmla="*/ 2000 w 147351"/>
                <a:gd name="connsiteY487" fmla="*/ 44958 h 116109"/>
                <a:gd name="connsiteX488" fmla="*/ 667 w 147351"/>
                <a:gd name="connsiteY488" fmla="*/ 43910 h 116109"/>
                <a:gd name="connsiteX489" fmla="*/ 667 w 147351"/>
                <a:gd name="connsiteY489" fmla="*/ 43625 h 116109"/>
                <a:gd name="connsiteX490" fmla="*/ 0 w 147351"/>
                <a:gd name="connsiteY490" fmla="*/ 43244 h 116109"/>
                <a:gd name="connsiteX491" fmla="*/ 286 w 147351"/>
                <a:gd name="connsiteY491" fmla="*/ 42958 h 116109"/>
                <a:gd name="connsiteX492" fmla="*/ 0 w 147351"/>
                <a:gd name="connsiteY492" fmla="*/ 42577 h 116109"/>
                <a:gd name="connsiteX493" fmla="*/ 667 w 147351"/>
                <a:gd name="connsiteY493" fmla="*/ 42291 h 116109"/>
                <a:gd name="connsiteX494" fmla="*/ 667 w 147351"/>
                <a:gd name="connsiteY494" fmla="*/ 40291 h 116109"/>
                <a:gd name="connsiteX495" fmla="*/ 1619 w 147351"/>
                <a:gd name="connsiteY495" fmla="*/ 40958 h 116109"/>
                <a:gd name="connsiteX496" fmla="*/ 1333 w 147351"/>
                <a:gd name="connsiteY496" fmla="*/ 40005 h 116109"/>
                <a:gd name="connsiteX497" fmla="*/ 1333 w 147351"/>
                <a:gd name="connsiteY497" fmla="*/ 39338 h 116109"/>
                <a:gd name="connsiteX498" fmla="*/ 953 w 147351"/>
                <a:gd name="connsiteY498" fmla="*/ 39053 h 116109"/>
                <a:gd name="connsiteX499" fmla="*/ 953 w 147351"/>
                <a:gd name="connsiteY499" fmla="*/ 37719 h 116109"/>
                <a:gd name="connsiteX500" fmla="*/ 1333 w 147351"/>
                <a:gd name="connsiteY500" fmla="*/ 36671 h 116109"/>
                <a:gd name="connsiteX501" fmla="*/ 2000 w 147351"/>
                <a:gd name="connsiteY501" fmla="*/ 35719 h 116109"/>
                <a:gd name="connsiteX502" fmla="*/ 2286 w 147351"/>
                <a:gd name="connsiteY502" fmla="*/ 35052 h 116109"/>
                <a:gd name="connsiteX503" fmla="*/ 3239 w 147351"/>
                <a:gd name="connsiteY503" fmla="*/ 35052 h 116109"/>
                <a:gd name="connsiteX504" fmla="*/ 4286 w 147351"/>
                <a:gd name="connsiteY504" fmla="*/ 34766 h 116109"/>
                <a:gd name="connsiteX505" fmla="*/ 7239 w 147351"/>
                <a:gd name="connsiteY505" fmla="*/ 34766 h 116109"/>
                <a:gd name="connsiteX506" fmla="*/ 8573 w 147351"/>
                <a:gd name="connsiteY506" fmla="*/ 35433 h 116109"/>
                <a:gd name="connsiteX507" fmla="*/ 9525 w 147351"/>
                <a:gd name="connsiteY507" fmla="*/ 34766 h 116109"/>
                <a:gd name="connsiteX508" fmla="*/ 9811 w 147351"/>
                <a:gd name="connsiteY508" fmla="*/ 34385 h 116109"/>
                <a:gd name="connsiteX509" fmla="*/ 10478 w 147351"/>
                <a:gd name="connsiteY509" fmla="*/ 34766 h 116109"/>
                <a:gd name="connsiteX510" fmla="*/ 11811 w 147351"/>
                <a:gd name="connsiteY510" fmla="*/ 34100 h 116109"/>
                <a:gd name="connsiteX511" fmla="*/ 15431 w 147351"/>
                <a:gd name="connsiteY511" fmla="*/ 33147 h 116109"/>
                <a:gd name="connsiteX512" fmla="*/ 15431 w 147351"/>
                <a:gd name="connsiteY512" fmla="*/ 32766 h 116109"/>
                <a:gd name="connsiteX513" fmla="*/ 15050 w 147351"/>
                <a:gd name="connsiteY513" fmla="*/ 32766 h 116109"/>
                <a:gd name="connsiteX514" fmla="*/ 15050 w 147351"/>
                <a:gd name="connsiteY514" fmla="*/ 32099 h 116109"/>
                <a:gd name="connsiteX515" fmla="*/ 15716 w 147351"/>
                <a:gd name="connsiteY515" fmla="*/ 31433 h 116109"/>
                <a:gd name="connsiteX516" fmla="*/ 20669 w 147351"/>
                <a:gd name="connsiteY516" fmla="*/ 31147 h 116109"/>
                <a:gd name="connsiteX517" fmla="*/ 21336 w 147351"/>
                <a:gd name="connsiteY517" fmla="*/ 28480 h 116109"/>
                <a:gd name="connsiteX518" fmla="*/ 21336 w 147351"/>
                <a:gd name="connsiteY518" fmla="*/ 27527 h 116109"/>
                <a:gd name="connsiteX519" fmla="*/ 20383 w 147351"/>
                <a:gd name="connsiteY519" fmla="*/ 26575 h 116109"/>
                <a:gd name="connsiteX520" fmla="*/ 20003 w 147351"/>
                <a:gd name="connsiteY520" fmla="*/ 26860 h 116109"/>
                <a:gd name="connsiteX521" fmla="*/ 20003 w 147351"/>
                <a:gd name="connsiteY521" fmla="*/ 26575 h 116109"/>
                <a:gd name="connsiteX522" fmla="*/ 18669 w 147351"/>
                <a:gd name="connsiteY522" fmla="*/ 25241 h 116109"/>
                <a:gd name="connsiteX523" fmla="*/ 18383 w 147351"/>
                <a:gd name="connsiteY523" fmla="*/ 24289 h 116109"/>
                <a:gd name="connsiteX524" fmla="*/ 18383 w 147351"/>
                <a:gd name="connsiteY524" fmla="*/ 23908 h 116109"/>
                <a:gd name="connsiteX525" fmla="*/ 18002 w 147351"/>
                <a:gd name="connsiteY525" fmla="*/ 22289 h 116109"/>
                <a:gd name="connsiteX526" fmla="*/ 18383 w 147351"/>
                <a:gd name="connsiteY526" fmla="*/ 22289 h 116109"/>
                <a:gd name="connsiteX527" fmla="*/ 18669 w 147351"/>
                <a:gd name="connsiteY527" fmla="*/ 21908 h 116109"/>
                <a:gd name="connsiteX528" fmla="*/ 18669 w 147351"/>
                <a:gd name="connsiteY528" fmla="*/ 21622 h 116109"/>
                <a:gd name="connsiteX529" fmla="*/ 19050 w 147351"/>
                <a:gd name="connsiteY529" fmla="*/ 21908 h 116109"/>
                <a:gd name="connsiteX530" fmla="*/ 19717 w 147351"/>
                <a:gd name="connsiteY530" fmla="*/ 21622 h 116109"/>
                <a:gd name="connsiteX531" fmla="*/ 19717 w 147351"/>
                <a:gd name="connsiteY531" fmla="*/ 21336 h 116109"/>
                <a:gd name="connsiteX532" fmla="*/ 20003 w 147351"/>
                <a:gd name="connsiteY532" fmla="*/ 21336 h 116109"/>
                <a:gd name="connsiteX533" fmla="*/ 19050 w 147351"/>
                <a:gd name="connsiteY533" fmla="*/ 20288 h 116109"/>
                <a:gd name="connsiteX534" fmla="*/ 19050 w 147351"/>
                <a:gd name="connsiteY534" fmla="*/ 20003 h 116109"/>
                <a:gd name="connsiteX535" fmla="*/ 19336 w 147351"/>
                <a:gd name="connsiteY535" fmla="*/ 20003 h 116109"/>
                <a:gd name="connsiteX536" fmla="*/ 20383 w 147351"/>
                <a:gd name="connsiteY536" fmla="*/ 19336 h 116109"/>
                <a:gd name="connsiteX537" fmla="*/ 20955 w 147351"/>
                <a:gd name="connsiteY537" fmla="*/ 18669 h 116109"/>
                <a:gd name="connsiteX538" fmla="*/ 20955 w 147351"/>
                <a:gd name="connsiteY538" fmla="*/ 18002 h 116109"/>
                <a:gd name="connsiteX539" fmla="*/ 22003 w 147351"/>
                <a:gd name="connsiteY539" fmla="*/ 18002 h 116109"/>
                <a:gd name="connsiteX540" fmla="*/ 22289 w 147351"/>
                <a:gd name="connsiteY540" fmla="*/ 17335 h 116109"/>
                <a:gd name="connsiteX541" fmla="*/ 22003 w 147351"/>
                <a:gd name="connsiteY541" fmla="*/ 17335 h 116109"/>
                <a:gd name="connsiteX542" fmla="*/ 22670 w 147351"/>
                <a:gd name="connsiteY542" fmla="*/ 17050 h 116109"/>
                <a:gd name="connsiteX543" fmla="*/ 22955 w 147351"/>
                <a:gd name="connsiteY543" fmla="*/ 16383 h 116109"/>
                <a:gd name="connsiteX544" fmla="*/ 23908 w 147351"/>
                <a:gd name="connsiteY544" fmla="*/ 16383 h 116109"/>
                <a:gd name="connsiteX545" fmla="*/ 24289 w 147351"/>
                <a:gd name="connsiteY545" fmla="*/ 16002 h 116109"/>
                <a:gd name="connsiteX546" fmla="*/ 24956 w 147351"/>
                <a:gd name="connsiteY546" fmla="*/ 16002 h 116109"/>
                <a:gd name="connsiteX547" fmla="*/ 25622 w 147351"/>
                <a:gd name="connsiteY547" fmla="*/ 15716 h 116109"/>
                <a:gd name="connsiteX548" fmla="*/ 26575 w 147351"/>
                <a:gd name="connsiteY548" fmla="*/ 15716 h 116109"/>
                <a:gd name="connsiteX549" fmla="*/ 26861 w 147351"/>
                <a:gd name="connsiteY549" fmla="*/ 15049 h 116109"/>
                <a:gd name="connsiteX550" fmla="*/ 27908 w 147351"/>
                <a:gd name="connsiteY550" fmla="*/ 15430 h 116109"/>
                <a:gd name="connsiteX551" fmla="*/ 29242 w 147351"/>
                <a:gd name="connsiteY551" fmla="*/ 14764 h 116109"/>
                <a:gd name="connsiteX552" fmla="*/ 29242 w 147351"/>
                <a:gd name="connsiteY552" fmla="*/ 13716 h 116109"/>
                <a:gd name="connsiteX553" fmla="*/ 30480 w 147351"/>
                <a:gd name="connsiteY553" fmla="*/ 12764 h 116109"/>
                <a:gd name="connsiteX554" fmla="*/ 32480 w 147351"/>
                <a:gd name="connsiteY554" fmla="*/ 12764 h 116109"/>
                <a:gd name="connsiteX555" fmla="*/ 32766 w 147351"/>
                <a:gd name="connsiteY555" fmla="*/ 14097 h 116109"/>
                <a:gd name="connsiteX556" fmla="*/ 34100 w 147351"/>
                <a:gd name="connsiteY556" fmla="*/ 13049 h 116109"/>
                <a:gd name="connsiteX557" fmla="*/ 35719 w 147351"/>
                <a:gd name="connsiteY557" fmla="*/ 13716 h 116109"/>
                <a:gd name="connsiteX558" fmla="*/ 36100 w 147351"/>
                <a:gd name="connsiteY558" fmla="*/ 12764 h 116109"/>
                <a:gd name="connsiteX559" fmla="*/ 40386 w 147351"/>
                <a:gd name="connsiteY559" fmla="*/ 10763 h 116109"/>
                <a:gd name="connsiteX560" fmla="*/ 41053 w 147351"/>
                <a:gd name="connsiteY560" fmla="*/ 10763 h 116109"/>
                <a:gd name="connsiteX561" fmla="*/ 41053 w 147351"/>
                <a:gd name="connsiteY561" fmla="*/ 11144 h 116109"/>
                <a:gd name="connsiteX562" fmla="*/ 42958 w 147351"/>
                <a:gd name="connsiteY562" fmla="*/ 9811 h 116109"/>
                <a:gd name="connsiteX563" fmla="*/ 44006 w 147351"/>
                <a:gd name="connsiteY563" fmla="*/ 9525 h 116109"/>
                <a:gd name="connsiteX564" fmla="*/ 44577 w 147351"/>
                <a:gd name="connsiteY564" fmla="*/ 9811 h 116109"/>
                <a:gd name="connsiteX565" fmla="*/ 45911 w 147351"/>
                <a:gd name="connsiteY565" fmla="*/ 9811 h 116109"/>
                <a:gd name="connsiteX566" fmla="*/ 46577 w 147351"/>
                <a:gd name="connsiteY566" fmla="*/ 9144 h 116109"/>
                <a:gd name="connsiteX567" fmla="*/ 47530 w 147351"/>
                <a:gd name="connsiteY567" fmla="*/ 8858 h 116109"/>
                <a:gd name="connsiteX568" fmla="*/ 47911 w 147351"/>
                <a:gd name="connsiteY568" fmla="*/ 8477 h 116109"/>
                <a:gd name="connsiteX569" fmla="*/ 48197 w 147351"/>
                <a:gd name="connsiteY569" fmla="*/ 8858 h 116109"/>
                <a:gd name="connsiteX570" fmla="*/ 48197 w 147351"/>
                <a:gd name="connsiteY570" fmla="*/ 8477 h 116109"/>
                <a:gd name="connsiteX571" fmla="*/ 50197 w 147351"/>
                <a:gd name="connsiteY571" fmla="*/ 6572 h 116109"/>
                <a:gd name="connsiteX572" fmla="*/ 50483 w 147351"/>
                <a:gd name="connsiteY572" fmla="*/ 3620 h 116109"/>
                <a:gd name="connsiteX573" fmla="*/ 51149 w 147351"/>
                <a:gd name="connsiteY573" fmla="*/ 2953 h 116109"/>
                <a:gd name="connsiteX574" fmla="*/ 51530 w 147351"/>
                <a:gd name="connsiteY574" fmla="*/ 2286 h 116109"/>
                <a:gd name="connsiteX575" fmla="*/ 52197 w 147351"/>
                <a:gd name="connsiteY575" fmla="*/ 1619 h 116109"/>
                <a:gd name="connsiteX576" fmla="*/ 52197 w 147351"/>
                <a:gd name="connsiteY576" fmla="*/ 3239 h 116109"/>
                <a:gd name="connsiteX577" fmla="*/ 54102 w 147351"/>
                <a:gd name="connsiteY577" fmla="*/ 4191 h 116109"/>
                <a:gd name="connsiteX578" fmla="*/ 55150 w 147351"/>
                <a:gd name="connsiteY578" fmla="*/ 4858 h 116109"/>
                <a:gd name="connsiteX579" fmla="*/ 56388 w 147351"/>
                <a:gd name="connsiteY579" fmla="*/ 4191 h 116109"/>
                <a:gd name="connsiteX580" fmla="*/ 57055 w 147351"/>
                <a:gd name="connsiteY580" fmla="*/ 4191 h 116109"/>
                <a:gd name="connsiteX581" fmla="*/ 58769 w 147351"/>
                <a:gd name="connsiteY581" fmla="*/ 2572 h 11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</a:cxnLst>
              <a:rect l="l" t="t" r="r" b="b"/>
              <a:pathLst>
                <a:path w="147351" h="116109">
                  <a:moveTo>
                    <a:pt x="58769" y="2572"/>
                  </a:moveTo>
                  <a:lnTo>
                    <a:pt x="60008" y="2953"/>
                  </a:lnTo>
                  <a:lnTo>
                    <a:pt x="61055" y="2953"/>
                  </a:lnTo>
                  <a:lnTo>
                    <a:pt x="62008" y="3239"/>
                  </a:lnTo>
                  <a:lnTo>
                    <a:pt x="62960" y="2572"/>
                  </a:lnTo>
                  <a:lnTo>
                    <a:pt x="64008" y="2286"/>
                  </a:lnTo>
                  <a:lnTo>
                    <a:pt x="65246" y="1619"/>
                  </a:lnTo>
                  <a:lnTo>
                    <a:pt x="66961" y="2286"/>
                  </a:lnTo>
                  <a:lnTo>
                    <a:pt x="67247" y="2286"/>
                  </a:lnTo>
                  <a:lnTo>
                    <a:pt x="67247" y="5905"/>
                  </a:lnTo>
                  <a:lnTo>
                    <a:pt x="67913" y="6572"/>
                  </a:lnTo>
                  <a:lnTo>
                    <a:pt x="69533" y="8477"/>
                  </a:lnTo>
                  <a:lnTo>
                    <a:pt x="69533" y="6572"/>
                  </a:lnTo>
                  <a:lnTo>
                    <a:pt x="70199" y="5239"/>
                  </a:lnTo>
                  <a:lnTo>
                    <a:pt x="70580" y="3905"/>
                  </a:lnTo>
                  <a:lnTo>
                    <a:pt x="71152" y="3620"/>
                  </a:lnTo>
                  <a:lnTo>
                    <a:pt x="71152" y="3239"/>
                  </a:lnTo>
                  <a:lnTo>
                    <a:pt x="72200" y="3620"/>
                  </a:lnTo>
                  <a:lnTo>
                    <a:pt x="72866" y="3620"/>
                  </a:lnTo>
                  <a:lnTo>
                    <a:pt x="73533" y="2953"/>
                  </a:lnTo>
                  <a:lnTo>
                    <a:pt x="74486" y="2572"/>
                  </a:lnTo>
                  <a:lnTo>
                    <a:pt x="74486" y="1905"/>
                  </a:lnTo>
                  <a:lnTo>
                    <a:pt x="74771" y="1905"/>
                  </a:lnTo>
                  <a:lnTo>
                    <a:pt x="75438" y="1619"/>
                  </a:lnTo>
                  <a:lnTo>
                    <a:pt x="76486" y="1238"/>
                  </a:lnTo>
                  <a:lnTo>
                    <a:pt x="78391" y="1238"/>
                  </a:lnTo>
                  <a:lnTo>
                    <a:pt x="78772" y="953"/>
                  </a:lnTo>
                  <a:lnTo>
                    <a:pt x="78772" y="286"/>
                  </a:lnTo>
                  <a:lnTo>
                    <a:pt x="79058" y="0"/>
                  </a:lnTo>
                  <a:lnTo>
                    <a:pt x="79058" y="286"/>
                  </a:lnTo>
                  <a:lnTo>
                    <a:pt x="79724" y="953"/>
                  </a:lnTo>
                  <a:lnTo>
                    <a:pt x="80010" y="1905"/>
                  </a:lnTo>
                  <a:lnTo>
                    <a:pt x="80677" y="2572"/>
                  </a:lnTo>
                  <a:lnTo>
                    <a:pt x="80391" y="2953"/>
                  </a:lnTo>
                  <a:lnTo>
                    <a:pt x="80010" y="3905"/>
                  </a:lnTo>
                  <a:lnTo>
                    <a:pt x="79724" y="4191"/>
                  </a:lnTo>
                  <a:lnTo>
                    <a:pt x="80010" y="4858"/>
                  </a:lnTo>
                  <a:lnTo>
                    <a:pt x="79724" y="6191"/>
                  </a:lnTo>
                  <a:lnTo>
                    <a:pt x="80010" y="8192"/>
                  </a:lnTo>
                  <a:lnTo>
                    <a:pt x="79724" y="8477"/>
                  </a:lnTo>
                  <a:lnTo>
                    <a:pt x="80677" y="8477"/>
                  </a:lnTo>
                  <a:lnTo>
                    <a:pt x="82391" y="8192"/>
                  </a:lnTo>
                  <a:lnTo>
                    <a:pt x="83344" y="7810"/>
                  </a:lnTo>
                  <a:lnTo>
                    <a:pt x="83629" y="7144"/>
                  </a:lnTo>
                  <a:lnTo>
                    <a:pt x="84296" y="7525"/>
                  </a:lnTo>
                  <a:lnTo>
                    <a:pt x="85344" y="7144"/>
                  </a:lnTo>
                  <a:lnTo>
                    <a:pt x="85630" y="7525"/>
                  </a:lnTo>
                  <a:lnTo>
                    <a:pt x="85630" y="7810"/>
                  </a:lnTo>
                  <a:lnTo>
                    <a:pt x="85916" y="8858"/>
                  </a:lnTo>
                  <a:lnTo>
                    <a:pt x="86297" y="8477"/>
                  </a:lnTo>
                  <a:lnTo>
                    <a:pt x="86963" y="9525"/>
                  </a:lnTo>
                  <a:lnTo>
                    <a:pt x="87249" y="9811"/>
                  </a:lnTo>
                  <a:lnTo>
                    <a:pt x="87249" y="10478"/>
                  </a:lnTo>
                  <a:lnTo>
                    <a:pt x="87916" y="11144"/>
                  </a:lnTo>
                  <a:lnTo>
                    <a:pt x="88583" y="11144"/>
                  </a:lnTo>
                  <a:lnTo>
                    <a:pt x="88868" y="11811"/>
                  </a:lnTo>
                  <a:lnTo>
                    <a:pt x="89916" y="11430"/>
                  </a:lnTo>
                  <a:lnTo>
                    <a:pt x="91250" y="12097"/>
                  </a:lnTo>
                  <a:lnTo>
                    <a:pt x="92202" y="12097"/>
                  </a:lnTo>
                  <a:lnTo>
                    <a:pt x="94202" y="12764"/>
                  </a:lnTo>
                  <a:lnTo>
                    <a:pt x="95441" y="12478"/>
                  </a:lnTo>
                  <a:lnTo>
                    <a:pt x="96107" y="12097"/>
                  </a:lnTo>
                  <a:lnTo>
                    <a:pt x="96107" y="11144"/>
                  </a:lnTo>
                  <a:lnTo>
                    <a:pt x="96774" y="10478"/>
                  </a:lnTo>
                  <a:lnTo>
                    <a:pt x="98393" y="12764"/>
                  </a:lnTo>
                  <a:lnTo>
                    <a:pt x="98774" y="12764"/>
                  </a:lnTo>
                  <a:lnTo>
                    <a:pt x="99727" y="12478"/>
                  </a:lnTo>
                  <a:lnTo>
                    <a:pt x="99727" y="11811"/>
                  </a:lnTo>
                  <a:lnTo>
                    <a:pt x="101060" y="10763"/>
                  </a:lnTo>
                  <a:lnTo>
                    <a:pt x="101060" y="10097"/>
                  </a:lnTo>
                  <a:lnTo>
                    <a:pt x="101727" y="9144"/>
                  </a:lnTo>
                  <a:lnTo>
                    <a:pt x="103727" y="5239"/>
                  </a:lnTo>
                  <a:lnTo>
                    <a:pt x="104966" y="3905"/>
                  </a:lnTo>
                  <a:lnTo>
                    <a:pt x="105632" y="3905"/>
                  </a:lnTo>
                  <a:lnTo>
                    <a:pt x="106013" y="4572"/>
                  </a:lnTo>
                  <a:lnTo>
                    <a:pt x="109252" y="5239"/>
                  </a:lnTo>
                  <a:lnTo>
                    <a:pt x="107918" y="3620"/>
                  </a:lnTo>
                  <a:lnTo>
                    <a:pt x="108585" y="2953"/>
                  </a:lnTo>
                  <a:lnTo>
                    <a:pt x="111252" y="2286"/>
                  </a:lnTo>
                  <a:lnTo>
                    <a:pt x="110871" y="1905"/>
                  </a:lnTo>
                  <a:lnTo>
                    <a:pt x="111538" y="1905"/>
                  </a:lnTo>
                  <a:lnTo>
                    <a:pt x="112871" y="2953"/>
                  </a:lnTo>
                  <a:lnTo>
                    <a:pt x="116110" y="5905"/>
                  </a:lnTo>
                  <a:lnTo>
                    <a:pt x="116110" y="8192"/>
                  </a:lnTo>
                  <a:lnTo>
                    <a:pt x="115538" y="8858"/>
                  </a:lnTo>
                  <a:lnTo>
                    <a:pt x="114872" y="9144"/>
                  </a:lnTo>
                  <a:lnTo>
                    <a:pt x="115824" y="9811"/>
                  </a:lnTo>
                  <a:lnTo>
                    <a:pt x="117824" y="9144"/>
                  </a:lnTo>
                  <a:lnTo>
                    <a:pt x="118110" y="9525"/>
                  </a:lnTo>
                  <a:lnTo>
                    <a:pt x="119063" y="9144"/>
                  </a:lnTo>
                  <a:lnTo>
                    <a:pt x="119444" y="10763"/>
                  </a:lnTo>
                  <a:lnTo>
                    <a:pt x="119729" y="11811"/>
                  </a:lnTo>
                  <a:lnTo>
                    <a:pt x="119729" y="12764"/>
                  </a:lnTo>
                  <a:lnTo>
                    <a:pt x="120110" y="13049"/>
                  </a:lnTo>
                  <a:lnTo>
                    <a:pt x="120396" y="13716"/>
                  </a:lnTo>
                  <a:lnTo>
                    <a:pt x="120110" y="14383"/>
                  </a:lnTo>
                  <a:lnTo>
                    <a:pt x="120110" y="15049"/>
                  </a:lnTo>
                  <a:lnTo>
                    <a:pt x="121444" y="15716"/>
                  </a:lnTo>
                  <a:lnTo>
                    <a:pt x="121444" y="16669"/>
                  </a:lnTo>
                  <a:lnTo>
                    <a:pt x="120777" y="19622"/>
                  </a:lnTo>
                  <a:lnTo>
                    <a:pt x="121063" y="19622"/>
                  </a:lnTo>
                  <a:lnTo>
                    <a:pt x="121729" y="20288"/>
                  </a:lnTo>
                  <a:lnTo>
                    <a:pt x="121729" y="20669"/>
                  </a:lnTo>
                  <a:lnTo>
                    <a:pt x="122015" y="20955"/>
                  </a:lnTo>
                  <a:lnTo>
                    <a:pt x="122015" y="21336"/>
                  </a:lnTo>
                  <a:lnTo>
                    <a:pt x="121444" y="22289"/>
                  </a:lnTo>
                  <a:lnTo>
                    <a:pt x="121729" y="22955"/>
                  </a:lnTo>
                  <a:lnTo>
                    <a:pt x="123063" y="23241"/>
                  </a:lnTo>
                  <a:lnTo>
                    <a:pt x="123063" y="23908"/>
                  </a:lnTo>
                  <a:lnTo>
                    <a:pt x="123349" y="24289"/>
                  </a:lnTo>
                  <a:lnTo>
                    <a:pt x="124397" y="24289"/>
                  </a:lnTo>
                  <a:lnTo>
                    <a:pt x="124682" y="23908"/>
                  </a:lnTo>
                  <a:lnTo>
                    <a:pt x="124682" y="24575"/>
                  </a:lnTo>
                  <a:lnTo>
                    <a:pt x="125349" y="23908"/>
                  </a:lnTo>
                  <a:lnTo>
                    <a:pt x="126683" y="23622"/>
                  </a:lnTo>
                  <a:lnTo>
                    <a:pt x="127349" y="23241"/>
                  </a:lnTo>
                  <a:lnTo>
                    <a:pt x="128588" y="22289"/>
                  </a:lnTo>
                  <a:lnTo>
                    <a:pt x="129635" y="22289"/>
                  </a:lnTo>
                  <a:lnTo>
                    <a:pt x="130302" y="22574"/>
                  </a:lnTo>
                  <a:lnTo>
                    <a:pt x="130874" y="21908"/>
                  </a:lnTo>
                  <a:lnTo>
                    <a:pt x="131921" y="21908"/>
                  </a:lnTo>
                  <a:lnTo>
                    <a:pt x="132207" y="22574"/>
                  </a:lnTo>
                  <a:lnTo>
                    <a:pt x="132207" y="23622"/>
                  </a:lnTo>
                  <a:lnTo>
                    <a:pt x="132588" y="23622"/>
                  </a:lnTo>
                  <a:lnTo>
                    <a:pt x="133541" y="24289"/>
                  </a:lnTo>
                  <a:lnTo>
                    <a:pt x="133255" y="25241"/>
                  </a:lnTo>
                  <a:lnTo>
                    <a:pt x="132588" y="25908"/>
                  </a:lnTo>
                  <a:lnTo>
                    <a:pt x="133541" y="25241"/>
                  </a:lnTo>
                  <a:lnTo>
                    <a:pt x="133541" y="24860"/>
                  </a:lnTo>
                  <a:lnTo>
                    <a:pt x="133826" y="24289"/>
                  </a:lnTo>
                  <a:lnTo>
                    <a:pt x="132588" y="22289"/>
                  </a:lnTo>
                  <a:lnTo>
                    <a:pt x="132588" y="21622"/>
                  </a:lnTo>
                  <a:lnTo>
                    <a:pt x="132207" y="20955"/>
                  </a:lnTo>
                  <a:lnTo>
                    <a:pt x="132588" y="20669"/>
                  </a:lnTo>
                  <a:lnTo>
                    <a:pt x="133541" y="20669"/>
                  </a:lnTo>
                  <a:lnTo>
                    <a:pt x="133826" y="21622"/>
                  </a:lnTo>
                  <a:lnTo>
                    <a:pt x="134874" y="22289"/>
                  </a:lnTo>
                  <a:lnTo>
                    <a:pt x="135160" y="23241"/>
                  </a:lnTo>
                  <a:lnTo>
                    <a:pt x="135541" y="23622"/>
                  </a:lnTo>
                  <a:lnTo>
                    <a:pt x="136208" y="23908"/>
                  </a:lnTo>
                  <a:lnTo>
                    <a:pt x="137160" y="23908"/>
                  </a:lnTo>
                  <a:lnTo>
                    <a:pt x="137446" y="24289"/>
                  </a:lnTo>
                  <a:lnTo>
                    <a:pt x="137827" y="24289"/>
                  </a:lnTo>
                  <a:lnTo>
                    <a:pt x="138494" y="23908"/>
                  </a:lnTo>
                  <a:lnTo>
                    <a:pt x="138779" y="24289"/>
                  </a:lnTo>
                  <a:lnTo>
                    <a:pt x="139446" y="24289"/>
                  </a:lnTo>
                  <a:lnTo>
                    <a:pt x="140779" y="24860"/>
                  </a:lnTo>
                  <a:lnTo>
                    <a:pt x="141446" y="24860"/>
                  </a:lnTo>
                  <a:lnTo>
                    <a:pt x="142113" y="25908"/>
                  </a:lnTo>
                  <a:lnTo>
                    <a:pt x="142399" y="25908"/>
                  </a:lnTo>
                  <a:lnTo>
                    <a:pt x="142685" y="26860"/>
                  </a:lnTo>
                  <a:lnTo>
                    <a:pt x="143351" y="28194"/>
                  </a:lnTo>
                  <a:lnTo>
                    <a:pt x="145637" y="30194"/>
                  </a:lnTo>
                  <a:lnTo>
                    <a:pt x="145637" y="30766"/>
                  </a:lnTo>
                  <a:lnTo>
                    <a:pt x="146685" y="31814"/>
                  </a:lnTo>
                  <a:lnTo>
                    <a:pt x="144399" y="32766"/>
                  </a:lnTo>
                  <a:lnTo>
                    <a:pt x="144685" y="33719"/>
                  </a:lnTo>
                  <a:lnTo>
                    <a:pt x="145066" y="34100"/>
                  </a:lnTo>
                  <a:lnTo>
                    <a:pt x="145066" y="34385"/>
                  </a:lnTo>
                  <a:lnTo>
                    <a:pt x="146018" y="35719"/>
                  </a:lnTo>
                  <a:lnTo>
                    <a:pt x="146304" y="36100"/>
                  </a:lnTo>
                  <a:lnTo>
                    <a:pt x="147352" y="38005"/>
                  </a:lnTo>
                  <a:lnTo>
                    <a:pt x="145637" y="39053"/>
                  </a:lnTo>
                  <a:lnTo>
                    <a:pt x="145066" y="39053"/>
                  </a:lnTo>
                  <a:lnTo>
                    <a:pt x="144399" y="39338"/>
                  </a:lnTo>
                  <a:lnTo>
                    <a:pt x="141446" y="42291"/>
                  </a:lnTo>
                  <a:lnTo>
                    <a:pt x="138779" y="42577"/>
                  </a:lnTo>
                  <a:lnTo>
                    <a:pt x="137446" y="43910"/>
                  </a:lnTo>
                  <a:lnTo>
                    <a:pt x="136493" y="44577"/>
                  </a:lnTo>
                  <a:lnTo>
                    <a:pt x="136493" y="44958"/>
                  </a:lnTo>
                  <a:lnTo>
                    <a:pt x="135827" y="46196"/>
                  </a:lnTo>
                  <a:lnTo>
                    <a:pt x="134874" y="46196"/>
                  </a:lnTo>
                  <a:lnTo>
                    <a:pt x="134874" y="46577"/>
                  </a:lnTo>
                  <a:lnTo>
                    <a:pt x="134207" y="47244"/>
                  </a:lnTo>
                  <a:lnTo>
                    <a:pt x="133826" y="48197"/>
                  </a:lnTo>
                  <a:lnTo>
                    <a:pt x="132207" y="47244"/>
                  </a:lnTo>
                  <a:lnTo>
                    <a:pt x="131540" y="47244"/>
                  </a:lnTo>
                  <a:lnTo>
                    <a:pt x="130302" y="45910"/>
                  </a:lnTo>
                  <a:lnTo>
                    <a:pt x="128969" y="45244"/>
                  </a:lnTo>
                  <a:lnTo>
                    <a:pt x="127635" y="45244"/>
                  </a:lnTo>
                  <a:lnTo>
                    <a:pt x="126968" y="44958"/>
                  </a:lnTo>
                  <a:lnTo>
                    <a:pt x="126968" y="45529"/>
                  </a:lnTo>
                  <a:lnTo>
                    <a:pt x="127349" y="45910"/>
                  </a:lnTo>
                  <a:lnTo>
                    <a:pt x="126683" y="46196"/>
                  </a:lnTo>
                  <a:lnTo>
                    <a:pt x="126302" y="46863"/>
                  </a:lnTo>
                  <a:lnTo>
                    <a:pt x="126016" y="46863"/>
                  </a:lnTo>
                  <a:lnTo>
                    <a:pt x="125635" y="48482"/>
                  </a:lnTo>
                  <a:lnTo>
                    <a:pt x="126016" y="48863"/>
                  </a:lnTo>
                  <a:lnTo>
                    <a:pt x="126302" y="48863"/>
                  </a:lnTo>
                  <a:lnTo>
                    <a:pt x="125635" y="49530"/>
                  </a:lnTo>
                  <a:lnTo>
                    <a:pt x="125635" y="50483"/>
                  </a:lnTo>
                  <a:lnTo>
                    <a:pt x="126302" y="51149"/>
                  </a:lnTo>
                  <a:lnTo>
                    <a:pt x="126302" y="52102"/>
                  </a:lnTo>
                  <a:lnTo>
                    <a:pt x="125635" y="52769"/>
                  </a:lnTo>
                  <a:lnTo>
                    <a:pt x="125349" y="54102"/>
                  </a:lnTo>
                  <a:lnTo>
                    <a:pt x="127921" y="55721"/>
                  </a:lnTo>
                  <a:lnTo>
                    <a:pt x="127921" y="56769"/>
                  </a:lnTo>
                  <a:lnTo>
                    <a:pt x="128588" y="58007"/>
                  </a:lnTo>
                  <a:lnTo>
                    <a:pt x="129921" y="58007"/>
                  </a:lnTo>
                  <a:lnTo>
                    <a:pt x="129921" y="59341"/>
                  </a:lnTo>
                  <a:lnTo>
                    <a:pt x="129635" y="60293"/>
                  </a:lnTo>
                  <a:lnTo>
                    <a:pt x="130588" y="61341"/>
                  </a:lnTo>
                  <a:lnTo>
                    <a:pt x="130874" y="62675"/>
                  </a:lnTo>
                  <a:lnTo>
                    <a:pt x="132207" y="63913"/>
                  </a:lnTo>
                  <a:lnTo>
                    <a:pt x="131921" y="64579"/>
                  </a:lnTo>
                  <a:lnTo>
                    <a:pt x="129254" y="66866"/>
                  </a:lnTo>
                  <a:lnTo>
                    <a:pt x="128969" y="66866"/>
                  </a:lnTo>
                  <a:lnTo>
                    <a:pt x="126683" y="67247"/>
                  </a:lnTo>
                  <a:lnTo>
                    <a:pt x="124968" y="67247"/>
                  </a:lnTo>
                  <a:lnTo>
                    <a:pt x="124397" y="68199"/>
                  </a:lnTo>
                  <a:lnTo>
                    <a:pt x="123730" y="68580"/>
                  </a:lnTo>
                  <a:lnTo>
                    <a:pt x="122396" y="68199"/>
                  </a:lnTo>
                  <a:lnTo>
                    <a:pt x="121444" y="68199"/>
                  </a:lnTo>
                  <a:lnTo>
                    <a:pt x="120396" y="68866"/>
                  </a:lnTo>
                  <a:lnTo>
                    <a:pt x="119729" y="69818"/>
                  </a:lnTo>
                  <a:lnTo>
                    <a:pt x="118777" y="69818"/>
                  </a:lnTo>
                  <a:lnTo>
                    <a:pt x="117824" y="69152"/>
                  </a:lnTo>
                  <a:lnTo>
                    <a:pt x="116777" y="67913"/>
                  </a:lnTo>
                  <a:lnTo>
                    <a:pt x="115824" y="67247"/>
                  </a:lnTo>
                  <a:lnTo>
                    <a:pt x="115157" y="67913"/>
                  </a:lnTo>
                  <a:lnTo>
                    <a:pt x="114491" y="67532"/>
                  </a:lnTo>
                  <a:lnTo>
                    <a:pt x="114205" y="67247"/>
                  </a:lnTo>
                  <a:lnTo>
                    <a:pt x="113824" y="67532"/>
                  </a:lnTo>
                  <a:lnTo>
                    <a:pt x="112871" y="68866"/>
                  </a:lnTo>
                  <a:lnTo>
                    <a:pt x="113538" y="69533"/>
                  </a:lnTo>
                  <a:lnTo>
                    <a:pt x="112871" y="70485"/>
                  </a:lnTo>
                  <a:lnTo>
                    <a:pt x="113824" y="70485"/>
                  </a:lnTo>
                  <a:lnTo>
                    <a:pt x="112871" y="71819"/>
                  </a:lnTo>
                  <a:lnTo>
                    <a:pt x="112204" y="71819"/>
                  </a:lnTo>
                  <a:lnTo>
                    <a:pt x="111538" y="72771"/>
                  </a:lnTo>
                  <a:lnTo>
                    <a:pt x="109252" y="74486"/>
                  </a:lnTo>
                  <a:lnTo>
                    <a:pt x="107918" y="74105"/>
                  </a:lnTo>
                  <a:lnTo>
                    <a:pt x="107252" y="73819"/>
                  </a:lnTo>
                  <a:lnTo>
                    <a:pt x="106299" y="75057"/>
                  </a:lnTo>
                  <a:lnTo>
                    <a:pt x="106013" y="74105"/>
                  </a:lnTo>
                  <a:lnTo>
                    <a:pt x="104299" y="74105"/>
                  </a:lnTo>
                  <a:lnTo>
                    <a:pt x="103727" y="74771"/>
                  </a:lnTo>
                  <a:lnTo>
                    <a:pt x="103727" y="75438"/>
                  </a:lnTo>
                  <a:lnTo>
                    <a:pt x="104013" y="76105"/>
                  </a:lnTo>
                  <a:lnTo>
                    <a:pt x="103061" y="76772"/>
                  </a:lnTo>
                  <a:lnTo>
                    <a:pt x="102394" y="76772"/>
                  </a:lnTo>
                  <a:lnTo>
                    <a:pt x="101060" y="77438"/>
                  </a:lnTo>
                  <a:lnTo>
                    <a:pt x="100775" y="77724"/>
                  </a:lnTo>
                  <a:lnTo>
                    <a:pt x="100108" y="77438"/>
                  </a:lnTo>
                  <a:lnTo>
                    <a:pt x="99727" y="78391"/>
                  </a:lnTo>
                  <a:lnTo>
                    <a:pt x="98774" y="79724"/>
                  </a:lnTo>
                  <a:lnTo>
                    <a:pt x="98393" y="80677"/>
                  </a:lnTo>
                  <a:lnTo>
                    <a:pt x="98393" y="80963"/>
                  </a:lnTo>
                  <a:lnTo>
                    <a:pt x="97822" y="80963"/>
                  </a:lnTo>
                  <a:lnTo>
                    <a:pt x="97155" y="80391"/>
                  </a:lnTo>
                  <a:lnTo>
                    <a:pt x="96774" y="79343"/>
                  </a:lnTo>
                  <a:lnTo>
                    <a:pt x="95441" y="79343"/>
                  </a:lnTo>
                  <a:lnTo>
                    <a:pt x="94869" y="79057"/>
                  </a:lnTo>
                  <a:lnTo>
                    <a:pt x="94488" y="79343"/>
                  </a:lnTo>
                  <a:lnTo>
                    <a:pt x="92869" y="79724"/>
                  </a:lnTo>
                  <a:lnTo>
                    <a:pt x="92202" y="79724"/>
                  </a:lnTo>
                  <a:lnTo>
                    <a:pt x="90202" y="78677"/>
                  </a:lnTo>
                  <a:lnTo>
                    <a:pt x="89916" y="79057"/>
                  </a:lnTo>
                  <a:lnTo>
                    <a:pt x="87630" y="79724"/>
                  </a:lnTo>
                  <a:lnTo>
                    <a:pt x="87249" y="80010"/>
                  </a:lnTo>
                  <a:lnTo>
                    <a:pt x="85630" y="80010"/>
                  </a:lnTo>
                  <a:lnTo>
                    <a:pt x="85344" y="80391"/>
                  </a:lnTo>
                  <a:lnTo>
                    <a:pt x="84296" y="80677"/>
                  </a:lnTo>
                  <a:lnTo>
                    <a:pt x="84296" y="81344"/>
                  </a:lnTo>
                  <a:lnTo>
                    <a:pt x="84011" y="81629"/>
                  </a:lnTo>
                  <a:lnTo>
                    <a:pt x="83344" y="81344"/>
                  </a:lnTo>
                  <a:lnTo>
                    <a:pt x="82677" y="81629"/>
                  </a:lnTo>
                  <a:lnTo>
                    <a:pt x="82391" y="81344"/>
                  </a:lnTo>
                  <a:lnTo>
                    <a:pt x="81344" y="82296"/>
                  </a:lnTo>
                  <a:lnTo>
                    <a:pt x="79724" y="82296"/>
                  </a:lnTo>
                  <a:lnTo>
                    <a:pt x="79439" y="81629"/>
                  </a:lnTo>
                  <a:lnTo>
                    <a:pt x="77438" y="82677"/>
                  </a:lnTo>
                  <a:lnTo>
                    <a:pt x="77057" y="82963"/>
                  </a:lnTo>
                  <a:lnTo>
                    <a:pt x="77057" y="82677"/>
                  </a:lnTo>
                  <a:lnTo>
                    <a:pt x="75152" y="82677"/>
                  </a:lnTo>
                  <a:lnTo>
                    <a:pt x="74486" y="82963"/>
                  </a:lnTo>
                  <a:lnTo>
                    <a:pt x="74104" y="83630"/>
                  </a:lnTo>
                  <a:lnTo>
                    <a:pt x="73819" y="84011"/>
                  </a:lnTo>
                  <a:lnTo>
                    <a:pt x="73533" y="84011"/>
                  </a:lnTo>
                  <a:lnTo>
                    <a:pt x="72866" y="84296"/>
                  </a:lnTo>
                  <a:lnTo>
                    <a:pt x="72485" y="84296"/>
                  </a:lnTo>
                  <a:lnTo>
                    <a:pt x="72485" y="84011"/>
                  </a:lnTo>
                  <a:lnTo>
                    <a:pt x="72200" y="84011"/>
                  </a:lnTo>
                  <a:lnTo>
                    <a:pt x="71533" y="83630"/>
                  </a:lnTo>
                  <a:lnTo>
                    <a:pt x="71152" y="84011"/>
                  </a:lnTo>
                  <a:lnTo>
                    <a:pt x="70580" y="84011"/>
                  </a:lnTo>
                  <a:lnTo>
                    <a:pt x="70580" y="83630"/>
                  </a:lnTo>
                  <a:lnTo>
                    <a:pt x="69914" y="83630"/>
                  </a:lnTo>
                  <a:lnTo>
                    <a:pt x="69914" y="83344"/>
                  </a:lnTo>
                  <a:lnTo>
                    <a:pt x="69533" y="83344"/>
                  </a:lnTo>
                  <a:lnTo>
                    <a:pt x="68866" y="82963"/>
                  </a:lnTo>
                  <a:lnTo>
                    <a:pt x="68199" y="82963"/>
                  </a:lnTo>
                  <a:lnTo>
                    <a:pt x="67628" y="83344"/>
                  </a:lnTo>
                  <a:lnTo>
                    <a:pt x="67247" y="83344"/>
                  </a:lnTo>
                  <a:lnTo>
                    <a:pt x="66961" y="82963"/>
                  </a:lnTo>
                  <a:lnTo>
                    <a:pt x="65913" y="82963"/>
                  </a:lnTo>
                  <a:lnTo>
                    <a:pt x="65246" y="82677"/>
                  </a:lnTo>
                  <a:lnTo>
                    <a:pt x="63341" y="82677"/>
                  </a:lnTo>
                  <a:lnTo>
                    <a:pt x="62960" y="82010"/>
                  </a:lnTo>
                  <a:lnTo>
                    <a:pt x="62675" y="82296"/>
                  </a:lnTo>
                  <a:lnTo>
                    <a:pt x="62008" y="82010"/>
                  </a:lnTo>
                  <a:lnTo>
                    <a:pt x="62008" y="81629"/>
                  </a:lnTo>
                  <a:lnTo>
                    <a:pt x="61722" y="81629"/>
                  </a:lnTo>
                  <a:lnTo>
                    <a:pt x="61341" y="81344"/>
                  </a:lnTo>
                  <a:lnTo>
                    <a:pt x="61341" y="81629"/>
                  </a:lnTo>
                  <a:lnTo>
                    <a:pt x="61055" y="81344"/>
                  </a:lnTo>
                  <a:lnTo>
                    <a:pt x="57722" y="81344"/>
                  </a:lnTo>
                  <a:lnTo>
                    <a:pt x="57436" y="80963"/>
                  </a:lnTo>
                  <a:lnTo>
                    <a:pt x="55817" y="80963"/>
                  </a:lnTo>
                  <a:lnTo>
                    <a:pt x="55436" y="80391"/>
                  </a:lnTo>
                  <a:lnTo>
                    <a:pt x="54483" y="80391"/>
                  </a:lnTo>
                  <a:lnTo>
                    <a:pt x="54483" y="79724"/>
                  </a:lnTo>
                  <a:lnTo>
                    <a:pt x="54102" y="79343"/>
                  </a:lnTo>
                  <a:lnTo>
                    <a:pt x="52864" y="79724"/>
                  </a:lnTo>
                  <a:lnTo>
                    <a:pt x="52483" y="80010"/>
                  </a:lnTo>
                  <a:lnTo>
                    <a:pt x="52197" y="80963"/>
                  </a:lnTo>
                  <a:lnTo>
                    <a:pt x="51530" y="81629"/>
                  </a:lnTo>
                  <a:lnTo>
                    <a:pt x="51149" y="82677"/>
                  </a:lnTo>
                  <a:lnTo>
                    <a:pt x="50483" y="83344"/>
                  </a:lnTo>
                  <a:lnTo>
                    <a:pt x="50864" y="84963"/>
                  </a:lnTo>
                  <a:lnTo>
                    <a:pt x="49530" y="85916"/>
                  </a:lnTo>
                  <a:lnTo>
                    <a:pt x="49530" y="86963"/>
                  </a:lnTo>
                  <a:lnTo>
                    <a:pt x="49911" y="87535"/>
                  </a:lnTo>
                  <a:lnTo>
                    <a:pt x="50197" y="88868"/>
                  </a:lnTo>
                  <a:lnTo>
                    <a:pt x="49244" y="88868"/>
                  </a:lnTo>
                  <a:lnTo>
                    <a:pt x="50197" y="89535"/>
                  </a:lnTo>
                  <a:lnTo>
                    <a:pt x="50483" y="90202"/>
                  </a:lnTo>
                  <a:lnTo>
                    <a:pt x="51149" y="91154"/>
                  </a:lnTo>
                  <a:lnTo>
                    <a:pt x="50197" y="92202"/>
                  </a:lnTo>
                  <a:lnTo>
                    <a:pt x="50483" y="92869"/>
                  </a:lnTo>
                  <a:lnTo>
                    <a:pt x="51149" y="92869"/>
                  </a:lnTo>
                  <a:lnTo>
                    <a:pt x="51530" y="93155"/>
                  </a:lnTo>
                  <a:lnTo>
                    <a:pt x="51149" y="93155"/>
                  </a:lnTo>
                  <a:lnTo>
                    <a:pt x="51530" y="93821"/>
                  </a:lnTo>
                  <a:lnTo>
                    <a:pt x="52197" y="93821"/>
                  </a:lnTo>
                  <a:lnTo>
                    <a:pt x="52483" y="94107"/>
                  </a:lnTo>
                  <a:lnTo>
                    <a:pt x="53150" y="94107"/>
                  </a:lnTo>
                  <a:lnTo>
                    <a:pt x="54102" y="94488"/>
                  </a:lnTo>
                  <a:lnTo>
                    <a:pt x="54483" y="94488"/>
                  </a:lnTo>
                  <a:lnTo>
                    <a:pt x="55150" y="95155"/>
                  </a:lnTo>
                  <a:lnTo>
                    <a:pt x="54769" y="95821"/>
                  </a:lnTo>
                  <a:lnTo>
                    <a:pt x="54102" y="95441"/>
                  </a:lnTo>
                  <a:lnTo>
                    <a:pt x="54102" y="95155"/>
                  </a:lnTo>
                  <a:lnTo>
                    <a:pt x="49530" y="94774"/>
                  </a:lnTo>
                  <a:lnTo>
                    <a:pt x="49244" y="94774"/>
                  </a:lnTo>
                  <a:lnTo>
                    <a:pt x="48578" y="95155"/>
                  </a:lnTo>
                  <a:lnTo>
                    <a:pt x="47530" y="94488"/>
                  </a:lnTo>
                  <a:lnTo>
                    <a:pt x="46958" y="94774"/>
                  </a:lnTo>
                  <a:lnTo>
                    <a:pt x="46292" y="95441"/>
                  </a:lnTo>
                  <a:lnTo>
                    <a:pt x="45625" y="95441"/>
                  </a:lnTo>
                  <a:lnTo>
                    <a:pt x="45625" y="97060"/>
                  </a:lnTo>
                  <a:lnTo>
                    <a:pt x="45244" y="97441"/>
                  </a:lnTo>
                  <a:lnTo>
                    <a:pt x="44006" y="98107"/>
                  </a:lnTo>
                  <a:lnTo>
                    <a:pt x="44006" y="98774"/>
                  </a:lnTo>
                  <a:lnTo>
                    <a:pt x="43625" y="99060"/>
                  </a:lnTo>
                  <a:lnTo>
                    <a:pt x="43339" y="99060"/>
                  </a:lnTo>
                  <a:lnTo>
                    <a:pt x="42672" y="99346"/>
                  </a:lnTo>
                  <a:lnTo>
                    <a:pt x="42291" y="99727"/>
                  </a:lnTo>
                  <a:lnTo>
                    <a:pt x="42291" y="102013"/>
                  </a:lnTo>
                  <a:lnTo>
                    <a:pt x="41339" y="103346"/>
                  </a:lnTo>
                  <a:lnTo>
                    <a:pt x="41624" y="104013"/>
                  </a:lnTo>
                  <a:lnTo>
                    <a:pt x="41053" y="105632"/>
                  </a:lnTo>
                  <a:lnTo>
                    <a:pt x="41339" y="106299"/>
                  </a:lnTo>
                  <a:lnTo>
                    <a:pt x="40386" y="107632"/>
                  </a:lnTo>
                  <a:lnTo>
                    <a:pt x="40005" y="107632"/>
                  </a:lnTo>
                  <a:lnTo>
                    <a:pt x="39719" y="106585"/>
                  </a:lnTo>
                  <a:lnTo>
                    <a:pt x="38672" y="107252"/>
                  </a:lnTo>
                  <a:lnTo>
                    <a:pt x="37719" y="107632"/>
                  </a:lnTo>
                  <a:lnTo>
                    <a:pt x="36386" y="108585"/>
                  </a:lnTo>
                  <a:lnTo>
                    <a:pt x="32480" y="110585"/>
                  </a:lnTo>
                  <a:lnTo>
                    <a:pt x="28861" y="112205"/>
                  </a:lnTo>
                  <a:lnTo>
                    <a:pt x="29242" y="112490"/>
                  </a:lnTo>
                  <a:lnTo>
                    <a:pt x="27527" y="112490"/>
                  </a:lnTo>
                  <a:lnTo>
                    <a:pt x="26289" y="113157"/>
                  </a:lnTo>
                  <a:lnTo>
                    <a:pt x="25241" y="112871"/>
                  </a:lnTo>
                  <a:lnTo>
                    <a:pt x="24289" y="113157"/>
                  </a:lnTo>
                  <a:lnTo>
                    <a:pt x="22289" y="115157"/>
                  </a:lnTo>
                  <a:lnTo>
                    <a:pt x="20669" y="116110"/>
                  </a:lnTo>
                  <a:lnTo>
                    <a:pt x="19717" y="115157"/>
                  </a:lnTo>
                  <a:lnTo>
                    <a:pt x="19336" y="115157"/>
                  </a:lnTo>
                  <a:lnTo>
                    <a:pt x="19050" y="114776"/>
                  </a:lnTo>
                  <a:lnTo>
                    <a:pt x="17717" y="115157"/>
                  </a:lnTo>
                  <a:lnTo>
                    <a:pt x="16764" y="114776"/>
                  </a:lnTo>
                  <a:lnTo>
                    <a:pt x="16097" y="115157"/>
                  </a:lnTo>
                  <a:lnTo>
                    <a:pt x="15431" y="114776"/>
                  </a:lnTo>
                  <a:lnTo>
                    <a:pt x="14478" y="115157"/>
                  </a:lnTo>
                  <a:lnTo>
                    <a:pt x="14097" y="114776"/>
                  </a:lnTo>
                  <a:lnTo>
                    <a:pt x="13811" y="114776"/>
                  </a:lnTo>
                  <a:lnTo>
                    <a:pt x="14478" y="113538"/>
                  </a:lnTo>
                  <a:lnTo>
                    <a:pt x="14097" y="112871"/>
                  </a:lnTo>
                  <a:lnTo>
                    <a:pt x="14478" y="112871"/>
                  </a:lnTo>
                  <a:lnTo>
                    <a:pt x="14478" y="111157"/>
                  </a:lnTo>
                  <a:lnTo>
                    <a:pt x="14097" y="110871"/>
                  </a:lnTo>
                  <a:lnTo>
                    <a:pt x="14097" y="110204"/>
                  </a:lnTo>
                  <a:lnTo>
                    <a:pt x="13811" y="109919"/>
                  </a:lnTo>
                  <a:lnTo>
                    <a:pt x="14097" y="109252"/>
                  </a:lnTo>
                  <a:lnTo>
                    <a:pt x="14764" y="109252"/>
                  </a:lnTo>
                  <a:lnTo>
                    <a:pt x="15050" y="108585"/>
                  </a:lnTo>
                  <a:lnTo>
                    <a:pt x="15431" y="108204"/>
                  </a:lnTo>
                  <a:lnTo>
                    <a:pt x="14764" y="108204"/>
                  </a:lnTo>
                  <a:lnTo>
                    <a:pt x="14478" y="107632"/>
                  </a:lnTo>
                  <a:lnTo>
                    <a:pt x="13430" y="107632"/>
                  </a:lnTo>
                  <a:lnTo>
                    <a:pt x="12478" y="106299"/>
                  </a:lnTo>
                  <a:lnTo>
                    <a:pt x="11811" y="105918"/>
                  </a:lnTo>
                  <a:lnTo>
                    <a:pt x="9811" y="104680"/>
                  </a:lnTo>
                  <a:lnTo>
                    <a:pt x="9144" y="104680"/>
                  </a:lnTo>
                  <a:lnTo>
                    <a:pt x="8192" y="104013"/>
                  </a:lnTo>
                  <a:lnTo>
                    <a:pt x="6858" y="104013"/>
                  </a:lnTo>
                  <a:lnTo>
                    <a:pt x="7239" y="103632"/>
                  </a:lnTo>
                  <a:lnTo>
                    <a:pt x="8192" y="103346"/>
                  </a:lnTo>
                  <a:lnTo>
                    <a:pt x="7525" y="102013"/>
                  </a:lnTo>
                  <a:lnTo>
                    <a:pt x="7906" y="101727"/>
                  </a:lnTo>
                  <a:lnTo>
                    <a:pt x="9144" y="98393"/>
                  </a:lnTo>
                  <a:lnTo>
                    <a:pt x="9144" y="96107"/>
                  </a:lnTo>
                  <a:lnTo>
                    <a:pt x="8858" y="95441"/>
                  </a:lnTo>
                  <a:lnTo>
                    <a:pt x="8573" y="95155"/>
                  </a:lnTo>
                  <a:lnTo>
                    <a:pt x="8573" y="94774"/>
                  </a:lnTo>
                  <a:lnTo>
                    <a:pt x="8192" y="94774"/>
                  </a:lnTo>
                  <a:lnTo>
                    <a:pt x="8192" y="94107"/>
                  </a:lnTo>
                  <a:lnTo>
                    <a:pt x="9144" y="93440"/>
                  </a:lnTo>
                  <a:lnTo>
                    <a:pt x="8858" y="91535"/>
                  </a:lnTo>
                  <a:lnTo>
                    <a:pt x="8192" y="91535"/>
                  </a:lnTo>
                  <a:lnTo>
                    <a:pt x="10192" y="90488"/>
                  </a:lnTo>
                  <a:lnTo>
                    <a:pt x="11144" y="89249"/>
                  </a:lnTo>
                  <a:lnTo>
                    <a:pt x="12097" y="88868"/>
                  </a:lnTo>
                  <a:lnTo>
                    <a:pt x="13145" y="88868"/>
                  </a:lnTo>
                  <a:lnTo>
                    <a:pt x="14478" y="88582"/>
                  </a:lnTo>
                  <a:lnTo>
                    <a:pt x="14478" y="87535"/>
                  </a:lnTo>
                  <a:lnTo>
                    <a:pt x="14097" y="86963"/>
                  </a:lnTo>
                  <a:lnTo>
                    <a:pt x="14478" y="86582"/>
                  </a:lnTo>
                  <a:lnTo>
                    <a:pt x="14478" y="85249"/>
                  </a:lnTo>
                  <a:lnTo>
                    <a:pt x="14097" y="84582"/>
                  </a:lnTo>
                  <a:lnTo>
                    <a:pt x="14097" y="83915"/>
                  </a:lnTo>
                  <a:lnTo>
                    <a:pt x="14478" y="83915"/>
                  </a:lnTo>
                  <a:lnTo>
                    <a:pt x="15050" y="83344"/>
                  </a:lnTo>
                  <a:lnTo>
                    <a:pt x="15050" y="82010"/>
                  </a:lnTo>
                  <a:lnTo>
                    <a:pt x="15716" y="80963"/>
                  </a:lnTo>
                  <a:lnTo>
                    <a:pt x="15716" y="79724"/>
                  </a:lnTo>
                  <a:lnTo>
                    <a:pt x="15431" y="79343"/>
                  </a:lnTo>
                  <a:lnTo>
                    <a:pt x="14764" y="77438"/>
                  </a:lnTo>
                  <a:lnTo>
                    <a:pt x="15716" y="76772"/>
                  </a:lnTo>
                  <a:lnTo>
                    <a:pt x="15431" y="76772"/>
                  </a:lnTo>
                  <a:lnTo>
                    <a:pt x="14478" y="74771"/>
                  </a:lnTo>
                  <a:lnTo>
                    <a:pt x="14478" y="73152"/>
                  </a:lnTo>
                  <a:lnTo>
                    <a:pt x="13145" y="70485"/>
                  </a:lnTo>
                  <a:lnTo>
                    <a:pt x="13145" y="69152"/>
                  </a:lnTo>
                  <a:lnTo>
                    <a:pt x="12097" y="66580"/>
                  </a:lnTo>
                  <a:lnTo>
                    <a:pt x="10858" y="66866"/>
                  </a:lnTo>
                  <a:lnTo>
                    <a:pt x="10192" y="67247"/>
                  </a:lnTo>
                  <a:lnTo>
                    <a:pt x="9525" y="67247"/>
                  </a:lnTo>
                  <a:lnTo>
                    <a:pt x="9144" y="66866"/>
                  </a:lnTo>
                  <a:lnTo>
                    <a:pt x="6858" y="66866"/>
                  </a:lnTo>
                  <a:lnTo>
                    <a:pt x="5525" y="65913"/>
                  </a:lnTo>
                  <a:lnTo>
                    <a:pt x="4953" y="65627"/>
                  </a:lnTo>
                  <a:lnTo>
                    <a:pt x="3905" y="64960"/>
                  </a:lnTo>
                  <a:lnTo>
                    <a:pt x="3620" y="64294"/>
                  </a:lnTo>
                  <a:lnTo>
                    <a:pt x="3620" y="63913"/>
                  </a:lnTo>
                  <a:lnTo>
                    <a:pt x="4286" y="63913"/>
                  </a:lnTo>
                  <a:lnTo>
                    <a:pt x="4572" y="64294"/>
                  </a:lnTo>
                  <a:lnTo>
                    <a:pt x="5239" y="63913"/>
                  </a:lnTo>
                  <a:lnTo>
                    <a:pt x="6572" y="62675"/>
                  </a:lnTo>
                  <a:lnTo>
                    <a:pt x="6191" y="61627"/>
                  </a:lnTo>
                  <a:lnTo>
                    <a:pt x="6858" y="60293"/>
                  </a:lnTo>
                  <a:lnTo>
                    <a:pt x="8192" y="60008"/>
                  </a:lnTo>
                  <a:lnTo>
                    <a:pt x="7239" y="59341"/>
                  </a:lnTo>
                  <a:lnTo>
                    <a:pt x="6191" y="59055"/>
                  </a:lnTo>
                  <a:lnTo>
                    <a:pt x="5239" y="57722"/>
                  </a:lnTo>
                  <a:lnTo>
                    <a:pt x="4572" y="57055"/>
                  </a:lnTo>
                  <a:lnTo>
                    <a:pt x="4286" y="57055"/>
                  </a:lnTo>
                  <a:lnTo>
                    <a:pt x="3239" y="57341"/>
                  </a:lnTo>
                  <a:lnTo>
                    <a:pt x="2572" y="56388"/>
                  </a:lnTo>
                  <a:lnTo>
                    <a:pt x="2000" y="56388"/>
                  </a:lnTo>
                  <a:lnTo>
                    <a:pt x="1619" y="56102"/>
                  </a:lnTo>
                  <a:lnTo>
                    <a:pt x="953" y="55721"/>
                  </a:lnTo>
                  <a:lnTo>
                    <a:pt x="2000" y="55054"/>
                  </a:lnTo>
                  <a:lnTo>
                    <a:pt x="2286" y="54388"/>
                  </a:lnTo>
                  <a:lnTo>
                    <a:pt x="3620" y="53816"/>
                  </a:lnTo>
                  <a:lnTo>
                    <a:pt x="3620" y="53150"/>
                  </a:lnTo>
                  <a:lnTo>
                    <a:pt x="3905" y="52769"/>
                  </a:lnTo>
                  <a:lnTo>
                    <a:pt x="4953" y="52102"/>
                  </a:lnTo>
                  <a:lnTo>
                    <a:pt x="4572" y="51435"/>
                  </a:lnTo>
                  <a:lnTo>
                    <a:pt x="2953" y="50197"/>
                  </a:lnTo>
                  <a:lnTo>
                    <a:pt x="2000" y="48863"/>
                  </a:lnTo>
                  <a:lnTo>
                    <a:pt x="1619" y="47530"/>
                  </a:lnTo>
                  <a:lnTo>
                    <a:pt x="2286" y="46577"/>
                  </a:lnTo>
                  <a:lnTo>
                    <a:pt x="2286" y="45910"/>
                  </a:lnTo>
                  <a:lnTo>
                    <a:pt x="1333" y="45529"/>
                  </a:lnTo>
                  <a:lnTo>
                    <a:pt x="2000" y="44958"/>
                  </a:lnTo>
                  <a:lnTo>
                    <a:pt x="667" y="43910"/>
                  </a:lnTo>
                  <a:lnTo>
                    <a:pt x="667" y="43625"/>
                  </a:lnTo>
                  <a:lnTo>
                    <a:pt x="0" y="43244"/>
                  </a:lnTo>
                  <a:lnTo>
                    <a:pt x="286" y="42958"/>
                  </a:lnTo>
                  <a:lnTo>
                    <a:pt x="0" y="42577"/>
                  </a:lnTo>
                  <a:lnTo>
                    <a:pt x="667" y="42291"/>
                  </a:lnTo>
                  <a:lnTo>
                    <a:pt x="667" y="40291"/>
                  </a:lnTo>
                  <a:lnTo>
                    <a:pt x="1619" y="40958"/>
                  </a:lnTo>
                  <a:lnTo>
                    <a:pt x="1333" y="40005"/>
                  </a:lnTo>
                  <a:lnTo>
                    <a:pt x="1333" y="39338"/>
                  </a:lnTo>
                  <a:lnTo>
                    <a:pt x="953" y="39053"/>
                  </a:lnTo>
                  <a:lnTo>
                    <a:pt x="953" y="37719"/>
                  </a:lnTo>
                  <a:lnTo>
                    <a:pt x="1333" y="36671"/>
                  </a:lnTo>
                  <a:lnTo>
                    <a:pt x="2000" y="35719"/>
                  </a:lnTo>
                  <a:lnTo>
                    <a:pt x="2286" y="35052"/>
                  </a:lnTo>
                  <a:lnTo>
                    <a:pt x="3239" y="35052"/>
                  </a:lnTo>
                  <a:lnTo>
                    <a:pt x="4286" y="34766"/>
                  </a:lnTo>
                  <a:lnTo>
                    <a:pt x="7239" y="34766"/>
                  </a:lnTo>
                  <a:lnTo>
                    <a:pt x="8573" y="35433"/>
                  </a:lnTo>
                  <a:lnTo>
                    <a:pt x="9525" y="34766"/>
                  </a:lnTo>
                  <a:lnTo>
                    <a:pt x="9811" y="34385"/>
                  </a:lnTo>
                  <a:lnTo>
                    <a:pt x="10478" y="34766"/>
                  </a:lnTo>
                  <a:lnTo>
                    <a:pt x="11811" y="34100"/>
                  </a:lnTo>
                  <a:lnTo>
                    <a:pt x="15431" y="33147"/>
                  </a:lnTo>
                  <a:lnTo>
                    <a:pt x="15431" y="32766"/>
                  </a:lnTo>
                  <a:lnTo>
                    <a:pt x="15050" y="32766"/>
                  </a:lnTo>
                  <a:lnTo>
                    <a:pt x="15050" y="32099"/>
                  </a:lnTo>
                  <a:lnTo>
                    <a:pt x="15716" y="31433"/>
                  </a:lnTo>
                  <a:lnTo>
                    <a:pt x="20669" y="31147"/>
                  </a:lnTo>
                  <a:lnTo>
                    <a:pt x="21336" y="28480"/>
                  </a:lnTo>
                  <a:lnTo>
                    <a:pt x="21336" y="27527"/>
                  </a:lnTo>
                  <a:lnTo>
                    <a:pt x="20383" y="26575"/>
                  </a:lnTo>
                  <a:lnTo>
                    <a:pt x="20003" y="26860"/>
                  </a:lnTo>
                  <a:lnTo>
                    <a:pt x="20003" y="26575"/>
                  </a:lnTo>
                  <a:lnTo>
                    <a:pt x="18669" y="25241"/>
                  </a:lnTo>
                  <a:lnTo>
                    <a:pt x="18383" y="24289"/>
                  </a:lnTo>
                  <a:lnTo>
                    <a:pt x="18383" y="23908"/>
                  </a:lnTo>
                  <a:lnTo>
                    <a:pt x="18002" y="22289"/>
                  </a:lnTo>
                  <a:lnTo>
                    <a:pt x="18383" y="22289"/>
                  </a:lnTo>
                  <a:lnTo>
                    <a:pt x="18669" y="21908"/>
                  </a:lnTo>
                  <a:lnTo>
                    <a:pt x="18669" y="21622"/>
                  </a:lnTo>
                  <a:lnTo>
                    <a:pt x="19050" y="21908"/>
                  </a:lnTo>
                  <a:lnTo>
                    <a:pt x="19717" y="21622"/>
                  </a:lnTo>
                  <a:lnTo>
                    <a:pt x="19717" y="21336"/>
                  </a:lnTo>
                  <a:lnTo>
                    <a:pt x="20003" y="21336"/>
                  </a:lnTo>
                  <a:lnTo>
                    <a:pt x="19050" y="20288"/>
                  </a:lnTo>
                  <a:lnTo>
                    <a:pt x="19050" y="20003"/>
                  </a:lnTo>
                  <a:lnTo>
                    <a:pt x="19336" y="20003"/>
                  </a:lnTo>
                  <a:lnTo>
                    <a:pt x="20383" y="19336"/>
                  </a:lnTo>
                  <a:lnTo>
                    <a:pt x="20955" y="18669"/>
                  </a:lnTo>
                  <a:lnTo>
                    <a:pt x="20955" y="18002"/>
                  </a:lnTo>
                  <a:lnTo>
                    <a:pt x="22003" y="18002"/>
                  </a:lnTo>
                  <a:lnTo>
                    <a:pt x="22289" y="17335"/>
                  </a:lnTo>
                  <a:lnTo>
                    <a:pt x="22003" y="17335"/>
                  </a:lnTo>
                  <a:lnTo>
                    <a:pt x="22670" y="17050"/>
                  </a:lnTo>
                  <a:lnTo>
                    <a:pt x="22955" y="16383"/>
                  </a:lnTo>
                  <a:lnTo>
                    <a:pt x="23908" y="16383"/>
                  </a:lnTo>
                  <a:lnTo>
                    <a:pt x="24289" y="16002"/>
                  </a:lnTo>
                  <a:lnTo>
                    <a:pt x="24956" y="16002"/>
                  </a:lnTo>
                  <a:lnTo>
                    <a:pt x="25622" y="15716"/>
                  </a:lnTo>
                  <a:lnTo>
                    <a:pt x="26575" y="15716"/>
                  </a:lnTo>
                  <a:lnTo>
                    <a:pt x="26861" y="15049"/>
                  </a:lnTo>
                  <a:lnTo>
                    <a:pt x="27908" y="15430"/>
                  </a:lnTo>
                  <a:lnTo>
                    <a:pt x="29242" y="14764"/>
                  </a:lnTo>
                  <a:lnTo>
                    <a:pt x="29242" y="13716"/>
                  </a:lnTo>
                  <a:lnTo>
                    <a:pt x="30480" y="12764"/>
                  </a:lnTo>
                  <a:lnTo>
                    <a:pt x="32480" y="12764"/>
                  </a:lnTo>
                  <a:lnTo>
                    <a:pt x="32766" y="14097"/>
                  </a:lnTo>
                  <a:lnTo>
                    <a:pt x="34100" y="13049"/>
                  </a:lnTo>
                  <a:lnTo>
                    <a:pt x="35719" y="13716"/>
                  </a:lnTo>
                  <a:lnTo>
                    <a:pt x="36100" y="12764"/>
                  </a:lnTo>
                  <a:lnTo>
                    <a:pt x="40386" y="10763"/>
                  </a:lnTo>
                  <a:lnTo>
                    <a:pt x="41053" y="10763"/>
                  </a:lnTo>
                  <a:lnTo>
                    <a:pt x="41053" y="11144"/>
                  </a:lnTo>
                  <a:lnTo>
                    <a:pt x="42958" y="9811"/>
                  </a:lnTo>
                  <a:lnTo>
                    <a:pt x="44006" y="9525"/>
                  </a:lnTo>
                  <a:lnTo>
                    <a:pt x="44577" y="9811"/>
                  </a:lnTo>
                  <a:lnTo>
                    <a:pt x="45911" y="9811"/>
                  </a:lnTo>
                  <a:lnTo>
                    <a:pt x="46577" y="9144"/>
                  </a:lnTo>
                  <a:lnTo>
                    <a:pt x="47530" y="8858"/>
                  </a:lnTo>
                  <a:lnTo>
                    <a:pt x="47911" y="8477"/>
                  </a:lnTo>
                  <a:lnTo>
                    <a:pt x="48197" y="8858"/>
                  </a:lnTo>
                  <a:lnTo>
                    <a:pt x="48197" y="8477"/>
                  </a:lnTo>
                  <a:lnTo>
                    <a:pt x="50197" y="6572"/>
                  </a:lnTo>
                  <a:lnTo>
                    <a:pt x="50483" y="3620"/>
                  </a:lnTo>
                  <a:lnTo>
                    <a:pt x="51149" y="2953"/>
                  </a:lnTo>
                  <a:lnTo>
                    <a:pt x="51530" y="2286"/>
                  </a:lnTo>
                  <a:lnTo>
                    <a:pt x="52197" y="1619"/>
                  </a:lnTo>
                  <a:lnTo>
                    <a:pt x="52197" y="3239"/>
                  </a:lnTo>
                  <a:lnTo>
                    <a:pt x="54102" y="4191"/>
                  </a:lnTo>
                  <a:lnTo>
                    <a:pt x="55150" y="4858"/>
                  </a:lnTo>
                  <a:lnTo>
                    <a:pt x="56388" y="4191"/>
                  </a:lnTo>
                  <a:lnTo>
                    <a:pt x="57055" y="4191"/>
                  </a:lnTo>
                  <a:lnTo>
                    <a:pt x="58769" y="257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41AB246B-198F-70F0-C13F-D44F001ADC40}"/>
                </a:ext>
              </a:extLst>
            </p:cNvPr>
            <p:cNvSpPr/>
            <p:nvPr/>
          </p:nvSpPr>
          <p:spPr>
            <a:xfrm>
              <a:off x="2330909" y="4837810"/>
              <a:ext cx="636650" cy="886587"/>
            </a:xfrm>
            <a:custGeom>
              <a:avLst/>
              <a:gdLst>
                <a:gd name="connsiteX0" fmla="*/ 636651 w 636650"/>
                <a:gd name="connsiteY0" fmla="*/ 884872 h 886587"/>
                <a:gd name="connsiteX1" fmla="*/ 635984 w 636650"/>
                <a:gd name="connsiteY1" fmla="*/ 884872 h 886587"/>
                <a:gd name="connsiteX2" fmla="*/ 504349 w 636650"/>
                <a:gd name="connsiteY2" fmla="*/ 886587 h 886587"/>
                <a:gd name="connsiteX3" fmla="*/ 487299 w 636650"/>
                <a:gd name="connsiteY3" fmla="*/ 878014 h 886587"/>
                <a:gd name="connsiteX4" fmla="*/ 479774 w 636650"/>
                <a:gd name="connsiteY4" fmla="*/ 864584 h 886587"/>
                <a:gd name="connsiteX5" fmla="*/ 475202 w 636650"/>
                <a:gd name="connsiteY5" fmla="*/ 852773 h 886587"/>
                <a:gd name="connsiteX6" fmla="*/ 468916 w 636650"/>
                <a:gd name="connsiteY6" fmla="*/ 837343 h 886587"/>
                <a:gd name="connsiteX7" fmla="*/ 456819 w 636650"/>
                <a:gd name="connsiteY7" fmla="*/ 823913 h 886587"/>
                <a:gd name="connsiteX8" fmla="*/ 450913 w 636650"/>
                <a:gd name="connsiteY8" fmla="*/ 816959 h 886587"/>
                <a:gd name="connsiteX9" fmla="*/ 441674 w 636650"/>
                <a:gd name="connsiteY9" fmla="*/ 808482 h 886587"/>
                <a:gd name="connsiteX10" fmla="*/ 433864 w 636650"/>
                <a:gd name="connsiteY10" fmla="*/ 806863 h 886587"/>
                <a:gd name="connsiteX11" fmla="*/ 421672 w 636650"/>
                <a:gd name="connsiteY11" fmla="*/ 810101 h 886587"/>
                <a:gd name="connsiteX12" fmla="*/ 409575 w 636650"/>
                <a:gd name="connsiteY12" fmla="*/ 820293 h 886587"/>
                <a:gd name="connsiteX13" fmla="*/ 403288 w 636650"/>
                <a:gd name="connsiteY13" fmla="*/ 825532 h 886587"/>
                <a:gd name="connsiteX14" fmla="*/ 397097 w 636650"/>
                <a:gd name="connsiteY14" fmla="*/ 830485 h 886587"/>
                <a:gd name="connsiteX15" fmla="*/ 391192 w 636650"/>
                <a:gd name="connsiteY15" fmla="*/ 832390 h 886587"/>
                <a:gd name="connsiteX16" fmla="*/ 381952 w 636650"/>
                <a:gd name="connsiteY16" fmla="*/ 835724 h 886587"/>
                <a:gd name="connsiteX17" fmla="*/ 368236 w 636650"/>
                <a:gd name="connsiteY17" fmla="*/ 838962 h 886587"/>
                <a:gd name="connsiteX18" fmla="*/ 363569 w 636650"/>
                <a:gd name="connsiteY18" fmla="*/ 842582 h 886587"/>
                <a:gd name="connsiteX19" fmla="*/ 351092 w 636650"/>
                <a:gd name="connsiteY19" fmla="*/ 849154 h 886587"/>
                <a:gd name="connsiteX20" fmla="*/ 345186 w 636650"/>
                <a:gd name="connsiteY20" fmla="*/ 857631 h 886587"/>
                <a:gd name="connsiteX21" fmla="*/ 337375 w 636650"/>
                <a:gd name="connsiteY21" fmla="*/ 864584 h 886587"/>
                <a:gd name="connsiteX22" fmla="*/ 328136 w 636650"/>
                <a:gd name="connsiteY22" fmla="*/ 867823 h 886587"/>
                <a:gd name="connsiteX23" fmla="*/ 317659 w 636650"/>
                <a:gd name="connsiteY23" fmla="*/ 871157 h 886587"/>
                <a:gd name="connsiteX24" fmla="*/ 308515 w 636650"/>
                <a:gd name="connsiteY24" fmla="*/ 873062 h 886587"/>
                <a:gd name="connsiteX25" fmla="*/ 297656 w 636650"/>
                <a:gd name="connsiteY25" fmla="*/ 874776 h 886587"/>
                <a:gd name="connsiteX26" fmla="*/ 290131 w 636650"/>
                <a:gd name="connsiteY26" fmla="*/ 876395 h 886587"/>
                <a:gd name="connsiteX27" fmla="*/ 265462 w 636650"/>
                <a:gd name="connsiteY27" fmla="*/ 873062 h 886587"/>
                <a:gd name="connsiteX28" fmla="*/ 253365 w 636650"/>
                <a:gd name="connsiteY28" fmla="*/ 869442 h 886587"/>
                <a:gd name="connsiteX29" fmla="*/ 244126 w 636650"/>
                <a:gd name="connsiteY29" fmla="*/ 866204 h 886587"/>
                <a:gd name="connsiteX30" fmla="*/ 225838 w 636650"/>
                <a:gd name="connsiteY30" fmla="*/ 857631 h 886587"/>
                <a:gd name="connsiteX31" fmla="*/ 210407 w 636650"/>
                <a:gd name="connsiteY31" fmla="*/ 852773 h 886587"/>
                <a:gd name="connsiteX32" fmla="*/ 195263 w 636650"/>
                <a:gd name="connsiteY32" fmla="*/ 845820 h 886587"/>
                <a:gd name="connsiteX33" fmla="*/ 178213 w 636650"/>
                <a:gd name="connsiteY33" fmla="*/ 838962 h 886587"/>
                <a:gd name="connsiteX34" fmla="*/ 161449 w 636650"/>
                <a:gd name="connsiteY34" fmla="*/ 828770 h 886587"/>
                <a:gd name="connsiteX35" fmla="*/ 150685 w 636650"/>
                <a:gd name="connsiteY35" fmla="*/ 822198 h 886587"/>
                <a:gd name="connsiteX36" fmla="*/ 146018 w 636650"/>
                <a:gd name="connsiteY36" fmla="*/ 820293 h 886587"/>
                <a:gd name="connsiteX37" fmla="*/ 134207 w 636650"/>
                <a:gd name="connsiteY37" fmla="*/ 814673 h 886587"/>
                <a:gd name="connsiteX38" fmla="*/ 110966 w 636650"/>
                <a:gd name="connsiteY38" fmla="*/ 747427 h 886587"/>
                <a:gd name="connsiteX39" fmla="*/ 110585 w 636650"/>
                <a:gd name="connsiteY39" fmla="*/ 745808 h 886587"/>
                <a:gd name="connsiteX40" fmla="*/ 102394 w 636650"/>
                <a:gd name="connsiteY40" fmla="*/ 722186 h 886587"/>
                <a:gd name="connsiteX41" fmla="*/ 102108 w 636650"/>
                <a:gd name="connsiteY41" fmla="*/ 721805 h 886587"/>
                <a:gd name="connsiteX42" fmla="*/ 101441 w 636650"/>
                <a:gd name="connsiteY42" fmla="*/ 721519 h 886587"/>
                <a:gd name="connsiteX43" fmla="*/ 100489 w 636650"/>
                <a:gd name="connsiteY43" fmla="*/ 721519 h 886587"/>
                <a:gd name="connsiteX44" fmla="*/ 99822 w 636650"/>
                <a:gd name="connsiteY44" fmla="*/ 721138 h 886587"/>
                <a:gd name="connsiteX45" fmla="*/ 99441 w 636650"/>
                <a:gd name="connsiteY45" fmla="*/ 720566 h 886587"/>
                <a:gd name="connsiteX46" fmla="*/ 99155 w 636650"/>
                <a:gd name="connsiteY46" fmla="*/ 719518 h 886587"/>
                <a:gd name="connsiteX47" fmla="*/ 98774 w 636650"/>
                <a:gd name="connsiteY47" fmla="*/ 719233 h 886587"/>
                <a:gd name="connsiteX48" fmla="*/ 97155 w 636650"/>
                <a:gd name="connsiteY48" fmla="*/ 719233 h 886587"/>
                <a:gd name="connsiteX49" fmla="*/ 96869 w 636650"/>
                <a:gd name="connsiteY49" fmla="*/ 718566 h 886587"/>
                <a:gd name="connsiteX50" fmla="*/ 96869 w 636650"/>
                <a:gd name="connsiteY50" fmla="*/ 717233 h 886587"/>
                <a:gd name="connsiteX51" fmla="*/ 96488 w 636650"/>
                <a:gd name="connsiteY51" fmla="*/ 716280 h 886587"/>
                <a:gd name="connsiteX52" fmla="*/ 96488 w 636650"/>
                <a:gd name="connsiteY52" fmla="*/ 714947 h 886587"/>
                <a:gd name="connsiteX53" fmla="*/ 96202 w 636650"/>
                <a:gd name="connsiteY53" fmla="*/ 714661 h 886587"/>
                <a:gd name="connsiteX54" fmla="*/ 95155 w 636650"/>
                <a:gd name="connsiteY54" fmla="*/ 714947 h 886587"/>
                <a:gd name="connsiteX55" fmla="*/ 94583 w 636650"/>
                <a:gd name="connsiteY55" fmla="*/ 714947 h 886587"/>
                <a:gd name="connsiteX56" fmla="*/ 93250 w 636650"/>
                <a:gd name="connsiteY56" fmla="*/ 714661 h 886587"/>
                <a:gd name="connsiteX57" fmla="*/ 92869 w 636650"/>
                <a:gd name="connsiteY57" fmla="*/ 713994 h 886587"/>
                <a:gd name="connsiteX58" fmla="*/ 92869 w 636650"/>
                <a:gd name="connsiteY58" fmla="*/ 710375 h 886587"/>
                <a:gd name="connsiteX59" fmla="*/ 93250 w 636650"/>
                <a:gd name="connsiteY59" fmla="*/ 709327 h 886587"/>
                <a:gd name="connsiteX60" fmla="*/ 93250 w 636650"/>
                <a:gd name="connsiteY60" fmla="*/ 708660 h 886587"/>
                <a:gd name="connsiteX61" fmla="*/ 92583 w 636650"/>
                <a:gd name="connsiteY61" fmla="*/ 708088 h 886587"/>
                <a:gd name="connsiteX62" fmla="*/ 90964 w 636650"/>
                <a:gd name="connsiteY62" fmla="*/ 708088 h 886587"/>
                <a:gd name="connsiteX63" fmla="*/ 90583 w 636650"/>
                <a:gd name="connsiteY63" fmla="*/ 707708 h 886587"/>
                <a:gd name="connsiteX64" fmla="*/ 89249 w 636650"/>
                <a:gd name="connsiteY64" fmla="*/ 706088 h 886587"/>
                <a:gd name="connsiteX65" fmla="*/ 88963 w 636650"/>
                <a:gd name="connsiteY65" fmla="*/ 706088 h 886587"/>
                <a:gd name="connsiteX66" fmla="*/ 88011 w 636650"/>
                <a:gd name="connsiteY66" fmla="*/ 707041 h 886587"/>
                <a:gd name="connsiteX67" fmla="*/ 87344 w 636650"/>
                <a:gd name="connsiteY67" fmla="*/ 708088 h 886587"/>
                <a:gd name="connsiteX68" fmla="*/ 86296 w 636650"/>
                <a:gd name="connsiteY68" fmla="*/ 708660 h 886587"/>
                <a:gd name="connsiteX69" fmla="*/ 85725 w 636650"/>
                <a:gd name="connsiteY69" fmla="*/ 707708 h 886587"/>
                <a:gd name="connsiteX70" fmla="*/ 85058 w 636650"/>
                <a:gd name="connsiteY70" fmla="*/ 706374 h 886587"/>
                <a:gd name="connsiteX71" fmla="*/ 84392 w 636650"/>
                <a:gd name="connsiteY71" fmla="*/ 706088 h 886587"/>
                <a:gd name="connsiteX72" fmla="*/ 81725 w 636650"/>
                <a:gd name="connsiteY72" fmla="*/ 706088 h 886587"/>
                <a:gd name="connsiteX73" fmla="*/ 81439 w 636650"/>
                <a:gd name="connsiteY73" fmla="*/ 705422 h 886587"/>
                <a:gd name="connsiteX74" fmla="*/ 80391 w 636650"/>
                <a:gd name="connsiteY74" fmla="*/ 704755 h 886587"/>
                <a:gd name="connsiteX75" fmla="*/ 79819 w 636650"/>
                <a:gd name="connsiteY75" fmla="*/ 704469 h 886587"/>
                <a:gd name="connsiteX76" fmla="*/ 78772 w 636650"/>
                <a:gd name="connsiteY76" fmla="*/ 703802 h 886587"/>
                <a:gd name="connsiteX77" fmla="*/ 78105 w 636650"/>
                <a:gd name="connsiteY77" fmla="*/ 703421 h 886587"/>
                <a:gd name="connsiteX78" fmla="*/ 76867 w 636650"/>
                <a:gd name="connsiteY78" fmla="*/ 700850 h 886587"/>
                <a:gd name="connsiteX79" fmla="*/ 76867 w 636650"/>
                <a:gd name="connsiteY79" fmla="*/ 700183 h 886587"/>
                <a:gd name="connsiteX80" fmla="*/ 75819 w 636650"/>
                <a:gd name="connsiteY80" fmla="*/ 698183 h 886587"/>
                <a:gd name="connsiteX81" fmla="*/ 74485 w 636650"/>
                <a:gd name="connsiteY81" fmla="*/ 697897 h 886587"/>
                <a:gd name="connsiteX82" fmla="*/ 72866 w 636650"/>
                <a:gd name="connsiteY82" fmla="*/ 696278 h 886587"/>
                <a:gd name="connsiteX83" fmla="*/ 72866 w 636650"/>
                <a:gd name="connsiteY83" fmla="*/ 695897 h 886587"/>
                <a:gd name="connsiteX84" fmla="*/ 72200 w 636650"/>
                <a:gd name="connsiteY84" fmla="*/ 695230 h 886587"/>
                <a:gd name="connsiteX85" fmla="*/ 71914 w 636650"/>
                <a:gd name="connsiteY85" fmla="*/ 694277 h 886587"/>
                <a:gd name="connsiteX86" fmla="*/ 71533 w 636650"/>
                <a:gd name="connsiteY86" fmla="*/ 693896 h 886587"/>
                <a:gd name="connsiteX87" fmla="*/ 72200 w 636650"/>
                <a:gd name="connsiteY87" fmla="*/ 692658 h 886587"/>
                <a:gd name="connsiteX88" fmla="*/ 73247 w 636650"/>
                <a:gd name="connsiteY88" fmla="*/ 691991 h 886587"/>
                <a:gd name="connsiteX89" fmla="*/ 73533 w 636650"/>
                <a:gd name="connsiteY89" fmla="*/ 689991 h 886587"/>
                <a:gd name="connsiteX90" fmla="*/ 74200 w 636650"/>
                <a:gd name="connsiteY90" fmla="*/ 688658 h 886587"/>
                <a:gd name="connsiteX91" fmla="*/ 74867 w 636650"/>
                <a:gd name="connsiteY91" fmla="*/ 688658 h 886587"/>
                <a:gd name="connsiteX92" fmla="*/ 75533 w 636650"/>
                <a:gd name="connsiteY92" fmla="*/ 687991 h 886587"/>
                <a:gd name="connsiteX93" fmla="*/ 76200 w 636650"/>
                <a:gd name="connsiteY93" fmla="*/ 687705 h 886587"/>
                <a:gd name="connsiteX94" fmla="*/ 77152 w 636650"/>
                <a:gd name="connsiteY94" fmla="*/ 686086 h 886587"/>
                <a:gd name="connsiteX95" fmla="*/ 77152 w 636650"/>
                <a:gd name="connsiteY95" fmla="*/ 685038 h 886587"/>
                <a:gd name="connsiteX96" fmla="*/ 76486 w 636650"/>
                <a:gd name="connsiteY96" fmla="*/ 682752 h 886587"/>
                <a:gd name="connsiteX97" fmla="*/ 75152 w 636650"/>
                <a:gd name="connsiteY97" fmla="*/ 681514 h 886587"/>
                <a:gd name="connsiteX98" fmla="*/ 75152 w 636650"/>
                <a:gd name="connsiteY98" fmla="*/ 681133 h 886587"/>
                <a:gd name="connsiteX99" fmla="*/ 75533 w 636650"/>
                <a:gd name="connsiteY99" fmla="*/ 680466 h 886587"/>
                <a:gd name="connsiteX100" fmla="*/ 75819 w 636650"/>
                <a:gd name="connsiteY100" fmla="*/ 680466 h 886587"/>
                <a:gd name="connsiteX101" fmla="*/ 77438 w 636650"/>
                <a:gd name="connsiteY101" fmla="*/ 680180 h 886587"/>
                <a:gd name="connsiteX102" fmla="*/ 77438 w 636650"/>
                <a:gd name="connsiteY102" fmla="*/ 679799 h 886587"/>
                <a:gd name="connsiteX103" fmla="*/ 78105 w 636650"/>
                <a:gd name="connsiteY103" fmla="*/ 679133 h 886587"/>
                <a:gd name="connsiteX104" fmla="*/ 78105 w 636650"/>
                <a:gd name="connsiteY104" fmla="*/ 678180 h 886587"/>
                <a:gd name="connsiteX105" fmla="*/ 78486 w 636650"/>
                <a:gd name="connsiteY105" fmla="*/ 676847 h 886587"/>
                <a:gd name="connsiteX106" fmla="*/ 79153 w 636650"/>
                <a:gd name="connsiteY106" fmla="*/ 674942 h 886587"/>
                <a:gd name="connsiteX107" fmla="*/ 80105 w 636650"/>
                <a:gd name="connsiteY107" fmla="*/ 673608 h 886587"/>
                <a:gd name="connsiteX108" fmla="*/ 84010 w 636650"/>
                <a:gd name="connsiteY108" fmla="*/ 673608 h 886587"/>
                <a:gd name="connsiteX109" fmla="*/ 85725 w 636650"/>
                <a:gd name="connsiteY109" fmla="*/ 672655 h 886587"/>
                <a:gd name="connsiteX110" fmla="*/ 86296 w 636650"/>
                <a:gd name="connsiteY110" fmla="*/ 671989 h 886587"/>
                <a:gd name="connsiteX111" fmla="*/ 86963 w 636650"/>
                <a:gd name="connsiteY111" fmla="*/ 670941 h 886587"/>
                <a:gd name="connsiteX112" fmla="*/ 88011 w 636650"/>
                <a:gd name="connsiteY112" fmla="*/ 669322 h 886587"/>
                <a:gd name="connsiteX113" fmla="*/ 89249 w 636650"/>
                <a:gd name="connsiteY113" fmla="*/ 667703 h 886587"/>
                <a:gd name="connsiteX114" fmla="*/ 89630 w 636650"/>
                <a:gd name="connsiteY114" fmla="*/ 667322 h 886587"/>
                <a:gd name="connsiteX115" fmla="*/ 90583 w 636650"/>
                <a:gd name="connsiteY115" fmla="*/ 666750 h 886587"/>
                <a:gd name="connsiteX116" fmla="*/ 91916 w 636650"/>
                <a:gd name="connsiteY116" fmla="*/ 666083 h 886587"/>
                <a:gd name="connsiteX117" fmla="*/ 92869 w 636650"/>
                <a:gd name="connsiteY117" fmla="*/ 665417 h 886587"/>
                <a:gd name="connsiteX118" fmla="*/ 93917 w 636650"/>
                <a:gd name="connsiteY118" fmla="*/ 664083 h 886587"/>
                <a:gd name="connsiteX119" fmla="*/ 94583 w 636650"/>
                <a:gd name="connsiteY119" fmla="*/ 662464 h 886587"/>
                <a:gd name="connsiteX120" fmla="*/ 94869 w 636650"/>
                <a:gd name="connsiteY120" fmla="*/ 661797 h 886587"/>
                <a:gd name="connsiteX121" fmla="*/ 96488 w 636650"/>
                <a:gd name="connsiteY121" fmla="*/ 661416 h 886587"/>
                <a:gd name="connsiteX122" fmla="*/ 97155 w 636650"/>
                <a:gd name="connsiteY122" fmla="*/ 661130 h 886587"/>
                <a:gd name="connsiteX123" fmla="*/ 97536 w 636650"/>
                <a:gd name="connsiteY123" fmla="*/ 660463 h 886587"/>
                <a:gd name="connsiteX124" fmla="*/ 97536 w 636650"/>
                <a:gd name="connsiteY124" fmla="*/ 659511 h 886587"/>
                <a:gd name="connsiteX125" fmla="*/ 96202 w 636650"/>
                <a:gd name="connsiteY125" fmla="*/ 657225 h 886587"/>
                <a:gd name="connsiteX126" fmla="*/ 95821 w 636650"/>
                <a:gd name="connsiteY126" fmla="*/ 656558 h 886587"/>
                <a:gd name="connsiteX127" fmla="*/ 96202 w 636650"/>
                <a:gd name="connsiteY127" fmla="*/ 654558 h 886587"/>
                <a:gd name="connsiteX128" fmla="*/ 96202 w 636650"/>
                <a:gd name="connsiteY128" fmla="*/ 653891 h 886587"/>
                <a:gd name="connsiteX129" fmla="*/ 95155 w 636650"/>
                <a:gd name="connsiteY129" fmla="*/ 653225 h 886587"/>
                <a:gd name="connsiteX130" fmla="*/ 94202 w 636650"/>
                <a:gd name="connsiteY130" fmla="*/ 651986 h 886587"/>
                <a:gd name="connsiteX131" fmla="*/ 94202 w 636650"/>
                <a:gd name="connsiteY131" fmla="*/ 650272 h 886587"/>
                <a:gd name="connsiteX132" fmla="*/ 94869 w 636650"/>
                <a:gd name="connsiteY132" fmla="*/ 649319 h 886587"/>
                <a:gd name="connsiteX133" fmla="*/ 95155 w 636650"/>
                <a:gd name="connsiteY133" fmla="*/ 648367 h 886587"/>
                <a:gd name="connsiteX134" fmla="*/ 94583 w 636650"/>
                <a:gd name="connsiteY134" fmla="*/ 647700 h 886587"/>
                <a:gd name="connsiteX135" fmla="*/ 92869 w 636650"/>
                <a:gd name="connsiteY135" fmla="*/ 646367 h 886587"/>
                <a:gd name="connsiteX136" fmla="*/ 90297 w 636650"/>
                <a:gd name="connsiteY136" fmla="*/ 643128 h 886587"/>
                <a:gd name="connsiteX137" fmla="*/ 88297 w 636650"/>
                <a:gd name="connsiteY137" fmla="*/ 641413 h 886587"/>
                <a:gd name="connsiteX138" fmla="*/ 84677 w 636650"/>
                <a:gd name="connsiteY138" fmla="*/ 638842 h 886587"/>
                <a:gd name="connsiteX139" fmla="*/ 84010 w 636650"/>
                <a:gd name="connsiteY139" fmla="*/ 637794 h 886587"/>
                <a:gd name="connsiteX140" fmla="*/ 56197 w 636650"/>
                <a:gd name="connsiteY140" fmla="*/ 610553 h 886587"/>
                <a:gd name="connsiteX141" fmla="*/ 53530 w 636650"/>
                <a:gd name="connsiteY141" fmla="*/ 607981 h 886587"/>
                <a:gd name="connsiteX142" fmla="*/ 52197 w 636650"/>
                <a:gd name="connsiteY142" fmla="*/ 607028 h 886587"/>
                <a:gd name="connsiteX143" fmla="*/ 18097 w 636650"/>
                <a:gd name="connsiteY143" fmla="*/ 574548 h 886587"/>
                <a:gd name="connsiteX144" fmla="*/ 19431 w 636650"/>
                <a:gd name="connsiteY144" fmla="*/ 558070 h 886587"/>
                <a:gd name="connsiteX145" fmla="*/ 19717 w 636650"/>
                <a:gd name="connsiteY145" fmla="*/ 522637 h 886587"/>
                <a:gd name="connsiteX146" fmla="*/ 19717 w 636650"/>
                <a:gd name="connsiteY146" fmla="*/ 519017 h 886587"/>
                <a:gd name="connsiteX147" fmla="*/ 12192 w 636650"/>
                <a:gd name="connsiteY147" fmla="*/ 475107 h 886587"/>
                <a:gd name="connsiteX148" fmla="*/ 5334 w 636650"/>
                <a:gd name="connsiteY148" fmla="*/ 435674 h 886587"/>
                <a:gd name="connsiteX149" fmla="*/ 2953 w 636650"/>
                <a:gd name="connsiteY149" fmla="*/ 423577 h 886587"/>
                <a:gd name="connsiteX150" fmla="*/ 0 w 636650"/>
                <a:gd name="connsiteY150" fmla="*/ 405860 h 886587"/>
                <a:gd name="connsiteX151" fmla="*/ 13144 w 636650"/>
                <a:gd name="connsiteY151" fmla="*/ 352711 h 886587"/>
                <a:gd name="connsiteX152" fmla="*/ 12478 w 636650"/>
                <a:gd name="connsiteY152" fmla="*/ 259175 h 886587"/>
                <a:gd name="connsiteX153" fmla="*/ 13144 w 636650"/>
                <a:gd name="connsiteY153" fmla="*/ 257175 h 886587"/>
                <a:gd name="connsiteX154" fmla="*/ 12478 w 636650"/>
                <a:gd name="connsiteY154" fmla="*/ 133826 h 886587"/>
                <a:gd name="connsiteX155" fmla="*/ 12859 w 636650"/>
                <a:gd name="connsiteY155" fmla="*/ 133541 h 886587"/>
                <a:gd name="connsiteX156" fmla="*/ 51530 w 636650"/>
                <a:gd name="connsiteY156" fmla="*/ 114109 h 886587"/>
                <a:gd name="connsiteX157" fmla="*/ 52864 w 636650"/>
                <a:gd name="connsiteY157" fmla="*/ 113157 h 886587"/>
                <a:gd name="connsiteX158" fmla="*/ 89916 w 636650"/>
                <a:gd name="connsiteY158" fmla="*/ 93440 h 886587"/>
                <a:gd name="connsiteX159" fmla="*/ 117824 w 636650"/>
                <a:gd name="connsiteY159" fmla="*/ 79343 h 886587"/>
                <a:gd name="connsiteX160" fmla="*/ 134874 w 636650"/>
                <a:gd name="connsiteY160" fmla="*/ 85916 h 886587"/>
                <a:gd name="connsiteX161" fmla="*/ 135541 w 636650"/>
                <a:gd name="connsiteY161" fmla="*/ 85916 h 886587"/>
                <a:gd name="connsiteX162" fmla="*/ 206407 w 636650"/>
                <a:gd name="connsiteY162" fmla="*/ 70485 h 886587"/>
                <a:gd name="connsiteX163" fmla="*/ 206121 w 636650"/>
                <a:gd name="connsiteY163" fmla="*/ 70485 h 886587"/>
                <a:gd name="connsiteX164" fmla="*/ 209740 w 636650"/>
                <a:gd name="connsiteY164" fmla="*/ 69818 h 886587"/>
                <a:gd name="connsiteX165" fmla="*/ 230696 w 636650"/>
                <a:gd name="connsiteY165" fmla="*/ 65246 h 886587"/>
                <a:gd name="connsiteX166" fmla="*/ 279559 w 636650"/>
                <a:gd name="connsiteY166" fmla="*/ 54769 h 886587"/>
                <a:gd name="connsiteX167" fmla="*/ 313087 w 636650"/>
                <a:gd name="connsiteY167" fmla="*/ 47815 h 886587"/>
                <a:gd name="connsiteX168" fmla="*/ 339947 w 636650"/>
                <a:gd name="connsiteY168" fmla="*/ 41910 h 886587"/>
                <a:gd name="connsiteX169" fmla="*/ 341281 w 636650"/>
                <a:gd name="connsiteY169" fmla="*/ 41910 h 886587"/>
                <a:gd name="connsiteX170" fmla="*/ 341662 w 636650"/>
                <a:gd name="connsiteY170" fmla="*/ 42291 h 886587"/>
                <a:gd name="connsiteX171" fmla="*/ 377095 w 636650"/>
                <a:gd name="connsiteY171" fmla="*/ 35433 h 886587"/>
                <a:gd name="connsiteX172" fmla="*/ 419671 w 636650"/>
                <a:gd name="connsiteY172" fmla="*/ 26575 h 886587"/>
                <a:gd name="connsiteX173" fmla="*/ 450533 w 636650"/>
                <a:gd name="connsiteY173" fmla="*/ 20669 h 886587"/>
                <a:gd name="connsiteX174" fmla="*/ 483394 w 636650"/>
                <a:gd name="connsiteY174" fmla="*/ 14383 h 886587"/>
                <a:gd name="connsiteX175" fmla="*/ 485013 w 636650"/>
                <a:gd name="connsiteY175" fmla="*/ 13716 h 886587"/>
                <a:gd name="connsiteX176" fmla="*/ 486346 w 636650"/>
                <a:gd name="connsiteY176" fmla="*/ 13049 h 886587"/>
                <a:gd name="connsiteX177" fmla="*/ 489299 w 636650"/>
                <a:gd name="connsiteY177" fmla="*/ 12383 h 886587"/>
                <a:gd name="connsiteX178" fmla="*/ 525018 w 636650"/>
                <a:gd name="connsiteY178" fmla="*/ 5525 h 886587"/>
                <a:gd name="connsiteX179" fmla="*/ 555593 w 636650"/>
                <a:gd name="connsiteY179" fmla="*/ 0 h 886587"/>
                <a:gd name="connsiteX180" fmla="*/ 567404 w 636650"/>
                <a:gd name="connsiteY180" fmla="*/ 52483 h 886587"/>
                <a:gd name="connsiteX181" fmla="*/ 566357 w 636650"/>
                <a:gd name="connsiteY181" fmla="*/ 53721 h 886587"/>
                <a:gd name="connsiteX182" fmla="*/ 565404 w 636650"/>
                <a:gd name="connsiteY182" fmla="*/ 54769 h 886587"/>
                <a:gd name="connsiteX183" fmla="*/ 563785 w 636650"/>
                <a:gd name="connsiteY183" fmla="*/ 55054 h 886587"/>
                <a:gd name="connsiteX184" fmla="*/ 551593 w 636650"/>
                <a:gd name="connsiteY184" fmla="*/ 62008 h 886587"/>
                <a:gd name="connsiteX185" fmla="*/ 545020 w 636650"/>
                <a:gd name="connsiteY185" fmla="*/ 65532 h 886587"/>
                <a:gd name="connsiteX186" fmla="*/ 544068 w 636650"/>
                <a:gd name="connsiteY186" fmla="*/ 66199 h 886587"/>
                <a:gd name="connsiteX187" fmla="*/ 548354 w 636650"/>
                <a:gd name="connsiteY187" fmla="*/ 86582 h 886587"/>
                <a:gd name="connsiteX188" fmla="*/ 565404 w 636650"/>
                <a:gd name="connsiteY188" fmla="*/ 109538 h 886587"/>
                <a:gd name="connsiteX189" fmla="*/ 600837 w 636650"/>
                <a:gd name="connsiteY189" fmla="*/ 188976 h 886587"/>
                <a:gd name="connsiteX190" fmla="*/ 614267 w 636650"/>
                <a:gd name="connsiteY190" fmla="*/ 255270 h 886587"/>
                <a:gd name="connsiteX191" fmla="*/ 614648 w 636650"/>
                <a:gd name="connsiteY191" fmla="*/ 258889 h 886587"/>
                <a:gd name="connsiteX192" fmla="*/ 618553 w 636650"/>
                <a:gd name="connsiteY192" fmla="*/ 298513 h 886587"/>
                <a:gd name="connsiteX193" fmla="*/ 615982 w 636650"/>
                <a:gd name="connsiteY193" fmla="*/ 318611 h 886587"/>
                <a:gd name="connsiteX194" fmla="*/ 614267 w 636650"/>
                <a:gd name="connsiteY194" fmla="*/ 332708 h 886587"/>
                <a:gd name="connsiteX195" fmla="*/ 608743 w 636650"/>
                <a:gd name="connsiteY195" fmla="*/ 377000 h 886587"/>
                <a:gd name="connsiteX196" fmla="*/ 626078 w 636650"/>
                <a:gd name="connsiteY196" fmla="*/ 440912 h 886587"/>
                <a:gd name="connsiteX197" fmla="*/ 626745 w 636650"/>
                <a:gd name="connsiteY197" fmla="*/ 442627 h 886587"/>
                <a:gd name="connsiteX198" fmla="*/ 626745 w 636650"/>
                <a:gd name="connsiteY198" fmla="*/ 446818 h 886587"/>
                <a:gd name="connsiteX199" fmla="*/ 625126 w 636650"/>
                <a:gd name="connsiteY199" fmla="*/ 448151 h 886587"/>
                <a:gd name="connsiteX200" fmla="*/ 624840 w 636650"/>
                <a:gd name="connsiteY200" fmla="*/ 448151 h 886587"/>
                <a:gd name="connsiteX201" fmla="*/ 624459 w 636650"/>
                <a:gd name="connsiteY201" fmla="*/ 449199 h 886587"/>
                <a:gd name="connsiteX202" fmla="*/ 623792 w 636650"/>
                <a:gd name="connsiteY202" fmla="*/ 453390 h 886587"/>
                <a:gd name="connsiteX203" fmla="*/ 623792 w 636650"/>
                <a:gd name="connsiteY203" fmla="*/ 458343 h 886587"/>
                <a:gd name="connsiteX204" fmla="*/ 623507 w 636650"/>
                <a:gd name="connsiteY204" fmla="*/ 461296 h 886587"/>
                <a:gd name="connsiteX205" fmla="*/ 623792 w 636650"/>
                <a:gd name="connsiteY205" fmla="*/ 466534 h 886587"/>
                <a:gd name="connsiteX206" fmla="*/ 622459 w 636650"/>
                <a:gd name="connsiteY206" fmla="*/ 470440 h 886587"/>
                <a:gd name="connsiteX207" fmla="*/ 621220 w 636650"/>
                <a:gd name="connsiteY207" fmla="*/ 473107 h 886587"/>
                <a:gd name="connsiteX208" fmla="*/ 620840 w 636650"/>
                <a:gd name="connsiteY208" fmla="*/ 475774 h 886587"/>
                <a:gd name="connsiteX209" fmla="*/ 620173 w 636650"/>
                <a:gd name="connsiteY209" fmla="*/ 478060 h 886587"/>
                <a:gd name="connsiteX210" fmla="*/ 619220 w 636650"/>
                <a:gd name="connsiteY210" fmla="*/ 479965 h 886587"/>
                <a:gd name="connsiteX211" fmla="*/ 616268 w 636650"/>
                <a:gd name="connsiteY211" fmla="*/ 486918 h 886587"/>
                <a:gd name="connsiteX212" fmla="*/ 615315 w 636650"/>
                <a:gd name="connsiteY212" fmla="*/ 488251 h 886587"/>
                <a:gd name="connsiteX213" fmla="*/ 614648 w 636650"/>
                <a:gd name="connsiteY213" fmla="*/ 488823 h 886587"/>
                <a:gd name="connsiteX214" fmla="*/ 613029 w 636650"/>
                <a:gd name="connsiteY214" fmla="*/ 490157 h 886587"/>
                <a:gd name="connsiteX215" fmla="*/ 612362 w 636650"/>
                <a:gd name="connsiteY215" fmla="*/ 491490 h 886587"/>
                <a:gd name="connsiteX216" fmla="*/ 608076 w 636650"/>
                <a:gd name="connsiteY216" fmla="*/ 493109 h 886587"/>
                <a:gd name="connsiteX217" fmla="*/ 607695 w 636650"/>
                <a:gd name="connsiteY217" fmla="*/ 493490 h 886587"/>
                <a:gd name="connsiteX218" fmla="*/ 607695 w 636650"/>
                <a:gd name="connsiteY218" fmla="*/ 494729 h 886587"/>
                <a:gd name="connsiteX219" fmla="*/ 608743 w 636650"/>
                <a:gd name="connsiteY219" fmla="*/ 495109 h 886587"/>
                <a:gd name="connsiteX220" fmla="*/ 610648 w 636650"/>
                <a:gd name="connsiteY220" fmla="*/ 495395 h 886587"/>
                <a:gd name="connsiteX221" fmla="*/ 614267 w 636650"/>
                <a:gd name="connsiteY221" fmla="*/ 495395 h 886587"/>
                <a:gd name="connsiteX222" fmla="*/ 613315 w 636650"/>
                <a:gd name="connsiteY222" fmla="*/ 497681 h 886587"/>
                <a:gd name="connsiteX223" fmla="*/ 612362 w 636650"/>
                <a:gd name="connsiteY223" fmla="*/ 500634 h 886587"/>
                <a:gd name="connsiteX224" fmla="*/ 611981 w 636650"/>
                <a:gd name="connsiteY224" fmla="*/ 504254 h 886587"/>
                <a:gd name="connsiteX225" fmla="*/ 611695 w 636650"/>
                <a:gd name="connsiteY225" fmla="*/ 505301 h 886587"/>
                <a:gd name="connsiteX226" fmla="*/ 610648 w 636650"/>
                <a:gd name="connsiteY226" fmla="*/ 506254 h 886587"/>
                <a:gd name="connsiteX227" fmla="*/ 609409 w 636650"/>
                <a:gd name="connsiteY227" fmla="*/ 506921 h 886587"/>
                <a:gd name="connsiteX228" fmla="*/ 609028 w 636650"/>
                <a:gd name="connsiteY228" fmla="*/ 506921 h 886587"/>
                <a:gd name="connsiteX229" fmla="*/ 607695 w 636650"/>
                <a:gd name="connsiteY229" fmla="*/ 507873 h 886587"/>
                <a:gd name="connsiteX230" fmla="*/ 607124 w 636650"/>
                <a:gd name="connsiteY230" fmla="*/ 508921 h 886587"/>
                <a:gd name="connsiteX231" fmla="*/ 606743 w 636650"/>
                <a:gd name="connsiteY231" fmla="*/ 510159 h 886587"/>
                <a:gd name="connsiteX232" fmla="*/ 605790 w 636650"/>
                <a:gd name="connsiteY232" fmla="*/ 511207 h 886587"/>
                <a:gd name="connsiteX233" fmla="*/ 605409 w 636650"/>
                <a:gd name="connsiteY233" fmla="*/ 512159 h 886587"/>
                <a:gd name="connsiteX234" fmla="*/ 605409 w 636650"/>
                <a:gd name="connsiteY234" fmla="*/ 513112 h 886587"/>
                <a:gd name="connsiteX235" fmla="*/ 605790 w 636650"/>
                <a:gd name="connsiteY235" fmla="*/ 514159 h 886587"/>
                <a:gd name="connsiteX236" fmla="*/ 605123 w 636650"/>
                <a:gd name="connsiteY236" fmla="*/ 514826 h 886587"/>
                <a:gd name="connsiteX237" fmla="*/ 604457 w 636650"/>
                <a:gd name="connsiteY237" fmla="*/ 515779 h 886587"/>
                <a:gd name="connsiteX238" fmla="*/ 604457 w 636650"/>
                <a:gd name="connsiteY238" fmla="*/ 519684 h 886587"/>
                <a:gd name="connsiteX239" fmla="*/ 603504 w 636650"/>
                <a:gd name="connsiteY239" fmla="*/ 521017 h 886587"/>
                <a:gd name="connsiteX240" fmla="*/ 602837 w 636650"/>
                <a:gd name="connsiteY240" fmla="*/ 521970 h 886587"/>
                <a:gd name="connsiteX241" fmla="*/ 601790 w 636650"/>
                <a:gd name="connsiteY241" fmla="*/ 525304 h 886587"/>
                <a:gd name="connsiteX242" fmla="*/ 601790 w 636650"/>
                <a:gd name="connsiteY242" fmla="*/ 526637 h 886587"/>
                <a:gd name="connsiteX243" fmla="*/ 600837 w 636650"/>
                <a:gd name="connsiteY243" fmla="*/ 528542 h 886587"/>
                <a:gd name="connsiteX244" fmla="*/ 600551 w 636650"/>
                <a:gd name="connsiteY244" fmla="*/ 529590 h 886587"/>
                <a:gd name="connsiteX245" fmla="*/ 602170 w 636650"/>
                <a:gd name="connsiteY245" fmla="*/ 529876 h 886587"/>
                <a:gd name="connsiteX246" fmla="*/ 601790 w 636650"/>
                <a:gd name="connsiteY246" fmla="*/ 530162 h 886587"/>
                <a:gd name="connsiteX247" fmla="*/ 601790 w 636650"/>
                <a:gd name="connsiteY247" fmla="*/ 533781 h 886587"/>
                <a:gd name="connsiteX248" fmla="*/ 600551 w 636650"/>
                <a:gd name="connsiteY248" fmla="*/ 541687 h 886587"/>
                <a:gd name="connsiteX249" fmla="*/ 601790 w 636650"/>
                <a:gd name="connsiteY249" fmla="*/ 543306 h 886587"/>
                <a:gd name="connsiteX250" fmla="*/ 602456 w 636650"/>
                <a:gd name="connsiteY250" fmla="*/ 546259 h 886587"/>
                <a:gd name="connsiteX251" fmla="*/ 604457 w 636650"/>
                <a:gd name="connsiteY251" fmla="*/ 550545 h 886587"/>
                <a:gd name="connsiteX252" fmla="*/ 605409 w 636650"/>
                <a:gd name="connsiteY252" fmla="*/ 555784 h 886587"/>
                <a:gd name="connsiteX253" fmla="*/ 607695 w 636650"/>
                <a:gd name="connsiteY253" fmla="*/ 561689 h 886587"/>
                <a:gd name="connsiteX254" fmla="*/ 607695 w 636650"/>
                <a:gd name="connsiteY254" fmla="*/ 563309 h 886587"/>
                <a:gd name="connsiteX255" fmla="*/ 608076 w 636650"/>
                <a:gd name="connsiteY255" fmla="*/ 565309 h 886587"/>
                <a:gd name="connsiteX256" fmla="*/ 607695 w 636650"/>
                <a:gd name="connsiteY256" fmla="*/ 567309 h 886587"/>
                <a:gd name="connsiteX257" fmla="*/ 608743 w 636650"/>
                <a:gd name="connsiteY257" fmla="*/ 569214 h 886587"/>
                <a:gd name="connsiteX258" fmla="*/ 609409 w 636650"/>
                <a:gd name="connsiteY258" fmla="*/ 572548 h 886587"/>
                <a:gd name="connsiteX259" fmla="*/ 609409 w 636650"/>
                <a:gd name="connsiteY259" fmla="*/ 573500 h 886587"/>
                <a:gd name="connsiteX260" fmla="*/ 610076 w 636650"/>
                <a:gd name="connsiteY260" fmla="*/ 575786 h 886587"/>
                <a:gd name="connsiteX261" fmla="*/ 609695 w 636650"/>
                <a:gd name="connsiteY261" fmla="*/ 580739 h 886587"/>
                <a:gd name="connsiteX262" fmla="*/ 609695 w 636650"/>
                <a:gd name="connsiteY262" fmla="*/ 582359 h 886587"/>
                <a:gd name="connsiteX263" fmla="*/ 611981 w 636650"/>
                <a:gd name="connsiteY263" fmla="*/ 590264 h 886587"/>
                <a:gd name="connsiteX264" fmla="*/ 612648 w 636650"/>
                <a:gd name="connsiteY264" fmla="*/ 593884 h 886587"/>
                <a:gd name="connsiteX265" fmla="*/ 614267 w 636650"/>
                <a:gd name="connsiteY265" fmla="*/ 597789 h 886587"/>
                <a:gd name="connsiteX266" fmla="*/ 614267 w 636650"/>
                <a:gd name="connsiteY266" fmla="*/ 598170 h 886587"/>
                <a:gd name="connsiteX267" fmla="*/ 614648 w 636650"/>
                <a:gd name="connsiteY267" fmla="*/ 600742 h 886587"/>
                <a:gd name="connsiteX268" fmla="*/ 614934 w 636650"/>
                <a:gd name="connsiteY268" fmla="*/ 601409 h 886587"/>
                <a:gd name="connsiteX269" fmla="*/ 615601 w 636650"/>
                <a:gd name="connsiteY269" fmla="*/ 602075 h 886587"/>
                <a:gd name="connsiteX270" fmla="*/ 616268 w 636650"/>
                <a:gd name="connsiteY270" fmla="*/ 602361 h 886587"/>
                <a:gd name="connsiteX271" fmla="*/ 617220 w 636650"/>
                <a:gd name="connsiteY271" fmla="*/ 604361 h 886587"/>
                <a:gd name="connsiteX272" fmla="*/ 617601 w 636650"/>
                <a:gd name="connsiteY272" fmla="*/ 604647 h 886587"/>
                <a:gd name="connsiteX273" fmla="*/ 619220 w 636650"/>
                <a:gd name="connsiteY273" fmla="*/ 607028 h 886587"/>
                <a:gd name="connsiteX274" fmla="*/ 619887 w 636650"/>
                <a:gd name="connsiteY274" fmla="*/ 607314 h 886587"/>
                <a:gd name="connsiteX275" fmla="*/ 620173 w 636650"/>
                <a:gd name="connsiteY275" fmla="*/ 607314 h 886587"/>
                <a:gd name="connsiteX276" fmla="*/ 621220 w 636650"/>
                <a:gd name="connsiteY276" fmla="*/ 608267 h 886587"/>
                <a:gd name="connsiteX277" fmla="*/ 621887 w 636650"/>
                <a:gd name="connsiteY277" fmla="*/ 608647 h 886587"/>
                <a:gd name="connsiteX278" fmla="*/ 621506 w 636650"/>
                <a:gd name="connsiteY278" fmla="*/ 609600 h 886587"/>
                <a:gd name="connsiteX279" fmla="*/ 618268 w 636650"/>
                <a:gd name="connsiteY279" fmla="*/ 627697 h 886587"/>
                <a:gd name="connsiteX280" fmla="*/ 620173 w 636650"/>
                <a:gd name="connsiteY280" fmla="*/ 643033 h 886587"/>
                <a:gd name="connsiteX281" fmla="*/ 612648 w 636650"/>
                <a:gd name="connsiteY281" fmla="*/ 663797 h 886587"/>
                <a:gd name="connsiteX282" fmla="*/ 609695 w 636650"/>
                <a:gd name="connsiteY282" fmla="*/ 665036 h 886587"/>
                <a:gd name="connsiteX283" fmla="*/ 563404 w 636650"/>
                <a:gd name="connsiteY283" fmla="*/ 686086 h 886587"/>
                <a:gd name="connsiteX284" fmla="*/ 562737 w 636650"/>
                <a:gd name="connsiteY284" fmla="*/ 687705 h 886587"/>
                <a:gd name="connsiteX285" fmla="*/ 562166 w 636650"/>
                <a:gd name="connsiteY285" fmla="*/ 688658 h 886587"/>
                <a:gd name="connsiteX286" fmla="*/ 559784 w 636650"/>
                <a:gd name="connsiteY286" fmla="*/ 693325 h 886587"/>
                <a:gd name="connsiteX287" fmla="*/ 557498 w 636650"/>
                <a:gd name="connsiteY287" fmla="*/ 697230 h 886587"/>
                <a:gd name="connsiteX288" fmla="*/ 557212 w 636650"/>
                <a:gd name="connsiteY288" fmla="*/ 697897 h 886587"/>
                <a:gd name="connsiteX289" fmla="*/ 556260 w 636650"/>
                <a:gd name="connsiteY289" fmla="*/ 699516 h 886587"/>
                <a:gd name="connsiteX290" fmla="*/ 555212 w 636650"/>
                <a:gd name="connsiteY290" fmla="*/ 700468 h 886587"/>
                <a:gd name="connsiteX291" fmla="*/ 553879 w 636650"/>
                <a:gd name="connsiteY291" fmla="*/ 704755 h 886587"/>
                <a:gd name="connsiteX292" fmla="*/ 552641 w 636650"/>
                <a:gd name="connsiteY292" fmla="*/ 707041 h 886587"/>
                <a:gd name="connsiteX293" fmla="*/ 552259 w 636650"/>
                <a:gd name="connsiteY293" fmla="*/ 707708 h 886587"/>
                <a:gd name="connsiteX294" fmla="*/ 550926 w 636650"/>
                <a:gd name="connsiteY294" fmla="*/ 709327 h 886587"/>
                <a:gd name="connsiteX295" fmla="*/ 545020 w 636650"/>
                <a:gd name="connsiteY295" fmla="*/ 715232 h 886587"/>
                <a:gd name="connsiteX296" fmla="*/ 545687 w 636650"/>
                <a:gd name="connsiteY296" fmla="*/ 715899 h 886587"/>
                <a:gd name="connsiteX297" fmla="*/ 587026 w 636650"/>
                <a:gd name="connsiteY297" fmla="*/ 779621 h 886587"/>
                <a:gd name="connsiteX298" fmla="*/ 589978 w 636650"/>
                <a:gd name="connsiteY298" fmla="*/ 784193 h 886587"/>
                <a:gd name="connsiteX299" fmla="*/ 591693 w 636650"/>
                <a:gd name="connsiteY299" fmla="*/ 786479 h 886587"/>
                <a:gd name="connsiteX300" fmla="*/ 635984 w 636650"/>
                <a:gd name="connsiteY300" fmla="*/ 854107 h 886587"/>
                <a:gd name="connsiteX301" fmla="*/ 636651 w 636650"/>
                <a:gd name="connsiteY301" fmla="*/ 882968 h 886587"/>
                <a:gd name="connsiteX302" fmla="*/ 636651 w 636650"/>
                <a:gd name="connsiteY302" fmla="*/ 884872 h 88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</a:cxnLst>
              <a:rect l="l" t="t" r="r" b="b"/>
              <a:pathLst>
                <a:path w="636650" h="886587">
                  <a:moveTo>
                    <a:pt x="636651" y="884872"/>
                  </a:moveTo>
                  <a:lnTo>
                    <a:pt x="635984" y="884872"/>
                  </a:lnTo>
                  <a:lnTo>
                    <a:pt x="504349" y="886587"/>
                  </a:lnTo>
                  <a:lnTo>
                    <a:pt x="487299" y="878014"/>
                  </a:lnTo>
                  <a:lnTo>
                    <a:pt x="479774" y="864584"/>
                  </a:lnTo>
                  <a:lnTo>
                    <a:pt x="475202" y="852773"/>
                  </a:lnTo>
                  <a:lnTo>
                    <a:pt x="468916" y="837343"/>
                  </a:lnTo>
                  <a:lnTo>
                    <a:pt x="456819" y="823913"/>
                  </a:lnTo>
                  <a:lnTo>
                    <a:pt x="450913" y="816959"/>
                  </a:lnTo>
                  <a:lnTo>
                    <a:pt x="441674" y="808482"/>
                  </a:lnTo>
                  <a:lnTo>
                    <a:pt x="433864" y="806863"/>
                  </a:lnTo>
                  <a:lnTo>
                    <a:pt x="421672" y="810101"/>
                  </a:lnTo>
                  <a:lnTo>
                    <a:pt x="409575" y="820293"/>
                  </a:lnTo>
                  <a:lnTo>
                    <a:pt x="403288" y="825532"/>
                  </a:lnTo>
                  <a:lnTo>
                    <a:pt x="397097" y="830485"/>
                  </a:lnTo>
                  <a:lnTo>
                    <a:pt x="391192" y="832390"/>
                  </a:lnTo>
                  <a:lnTo>
                    <a:pt x="381952" y="835724"/>
                  </a:lnTo>
                  <a:lnTo>
                    <a:pt x="368236" y="838962"/>
                  </a:lnTo>
                  <a:lnTo>
                    <a:pt x="363569" y="842582"/>
                  </a:lnTo>
                  <a:lnTo>
                    <a:pt x="351092" y="849154"/>
                  </a:lnTo>
                  <a:lnTo>
                    <a:pt x="345186" y="857631"/>
                  </a:lnTo>
                  <a:lnTo>
                    <a:pt x="337375" y="864584"/>
                  </a:lnTo>
                  <a:lnTo>
                    <a:pt x="328136" y="867823"/>
                  </a:lnTo>
                  <a:lnTo>
                    <a:pt x="317659" y="871157"/>
                  </a:lnTo>
                  <a:lnTo>
                    <a:pt x="308515" y="873062"/>
                  </a:lnTo>
                  <a:lnTo>
                    <a:pt x="297656" y="874776"/>
                  </a:lnTo>
                  <a:lnTo>
                    <a:pt x="290131" y="876395"/>
                  </a:lnTo>
                  <a:lnTo>
                    <a:pt x="265462" y="873062"/>
                  </a:lnTo>
                  <a:lnTo>
                    <a:pt x="253365" y="869442"/>
                  </a:lnTo>
                  <a:lnTo>
                    <a:pt x="244126" y="866204"/>
                  </a:lnTo>
                  <a:lnTo>
                    <a:pt x="225838" y="857631"/>
                  </a:lnTo>
                  <a:lnTo>
                    <a:pt x="210407" y="852773"/>
                  </a:lnTo>
                  <a:lnTo>
                    <a:pt x="195263" y="845820"/>
                  </a:lnTo>
                  <a:lnTo>
                    <a:pt x="178213" y="838962"/>
                  </a:lnTo>
                  <a:lnTo>
                    <a:pt x="161449" y="828770"/>
                  </a:lnTo>
                  <a:lnTo>
                    <a:pt x="150685" y="822198"/>
                  </a:lnTo>
                  <a:lnTo>
                    <a:pt x="146018" y="820293"/>
                  </a:lnTo>
                  <a:lnTo>
                    <a:pt x="134207" y="814673"/>
                  </a:lnTo>
                  <a:lnTo>
                    <a:pt x="110966" y="747427"/>
                  </a:lnTo>
                  <a:lnTo>
                    <a:pt x="110585" y="745808"/>
                  </a:lnTo>
                  <a:lnTo>
                    <a:pt x="102394" y="722186"/>
                  </a:lnTo>
                  <a:lnTo>
                    <a:pt x="102108" y="721805"/>
                  </a:lnTo>
                  <a:lnTo>
                    <a:pt x="101441" y="721519"/>
                  </a:lnTo>
                  <a:lnTo>
                    <a:pt x="100489" y="721519"/>
                  </a:lnTo>
                  <a:lnTo>
                    <a:pt x="99822" y="721138"/>
                  </a:lnTo>
                  <a:lnTo>
                    <a:pt x="99441" y="720566"/>
                  </a:lnTo>
                  <a:lnTo>
                    <a:pt x="99155" y="719518"/>
                  </a:lnTo>
                  <a:lnTo>
                    <a:pt x="98774" y="719233"/>
                  </a:lnTo>
                  <a:lnTo>
                    <a:pt x="97155" y="719233"/>
                  </a:lnTo>
                  <a:lnTo>
                    <a:pt x="96869" y="718566"/>
                  </a:lnTo>
                  <a:lnTo>
                    <a:pt x="96869" y="717233"/>
                  </a:lnTo>
                  <a:lnTo>
                    <a:pt x="96488" y="716280"/>
                  </a:lnTo>
                  <a:lnTo>
                    <a:pt x="96488" y="714947"/>
                  </a:lnTo>
                  <a:lnTo>
                    <a:pt x="96202" y="714661"/>
                  </a:lnTo>
                  <a:lnTo>
                    <a:pt x="95155" y="714947"/>
                  </a:lnTo>
                  <a:lnTo>
                    <a:pt x="94583" y="714947"/>
                  </a:lnTo>
                  <a:lnTo>
                    <a:pt x="93250" y="714661"/>
                  </a:lnTo>
                  <a:lnTo>
                    <a:pt x="92869" y="713994"/>
                  </a:lnTo>
                  <a:lnTo>
                    <a:pt x="92869" y="710375"/>
                  </a:lnTo>
                  <a:lnTo>
                    <a:pt x="93250" y="709327"/>
                  </a:lnTo>
                  <a:lnTo>
                    <a:pt x="93250" y="708660"/>
                  </a:lnTo>
                  <a:lnTo>
                    <a:pt x="92583" y="708088"/>
                  </a:lnTo>
                  <a:lnTo>
                    <a:pt x="90964" y="708088"/>
                  </a:lnTo>
                  <a:lnTo>
                    <a:pt x="90583" y="707708"/>
                  </a:lnTo>
                  <a:lnTo>
                    <a:pt x="89249" y="706088"/>
                  </a:lnTo>
                  <a:lnTo>
                    <a:pt x="88963" y="706088"/>
                  </a:lnTo>
                  <a:lnTo>
                    <a:pt x="88011" y="707041"/>
                  </a:lnTo>
                  <a:lnTo>
                    <a:pt x="87344" y="708088"/>
                  </a:lnTo>
                  <a:lnTo>
                    <a:pt x="86296" y="708660"/>
                  </a:lnTo>
                  <a:lnTo>
                    <a:pt x="85725" y="707708"/>
                  </a:lnTo>
                  <a:lnTo>
                    <a:pt x="85058" y="706374"/>
                  </a:lnTo>
                  <a:lnTo>
                    <a:pt x="84392" y="706088"/>
                  </a:lnTo>
                  <a:lnTo>
                    <a:pt x="81725" y="706088"/>
                  </a:lnTo>
                  <a:lnTo>
                    <a:pt x="81439" y="705422"/>
                  </a:lnTo>
                  <a:lnTo>
                    <a:pt x="80391" y="704755"/>
                  </a:lnTo>
                  <a:lnTo>
                    <a:pt x="79819" y="704469"/>
                  </a:lnTo>
                  <a:lnTo>
                    <a:pt x="78772" y="703802"/>
                  </a:lnTo>
                  <a:lnTo>
                    <a:pt x="78105" y="703421"/>
                  </a:lnTo>
                  <a:lnTo>
                    <a:pt x="76867" y="700850"/>
                  </a:lnTo>
                  <a:lnTo>
                    <a:pt x="76867" y="700183"/>
                  </a:lnTo>
                  <a:lnTo>
                    <a:pt x="75819" y="698183"/>
                  </a:lnTo>
                  <a:lnTo>
                    <a:pt x="74485" y="697897"/>
                  </a:lnTo>
                  <a:lnTo>
                    <a:pt x="72866" y="696278"/>
                  </a:lnTo>
                  <a:lnTo>
                    <a:pt x="72866" y="695897"/>
                  </a:lnTo>
                  <a:lnTo>
                    <a:pt x="72200" y="695230"/>
                  </a:lnTo>
                  <a:lnTo>
                    <a:pt x="71914" y="694277"/>
                  </a:lnTo>
                  <a:lnTo>
                    <a:pt x="71533" y="693896"/>
                  </a:lnTo>
                  <a:lnTo>
                    <a:pt x="72200" y="692658"/>
                  </a:lnTo>
                  <a:lnTo>
                    <a:pt x="73247" y="691991"/>
                  </a:lnTo>
                  <a:lnTo>
                    <a:pt x="73533" y="689991"/>
                  </a:lnTo>
                  <a:lnTo>
                    <a:pt x="74200" y="688658"/>
                  </a:lnTo>
                  <a:lnTo>
                    <a:pt x="74867" y="688658"/>
                  </a:lnTo>
                  <a:lnTo>
                    <a:pt x="75533" y="687991"/>
                  </a:lnTo>
                  <a:lnTo>
                    <a:pt x="76200" y="687705"/>
                  </a:lnTo>
                  <a:lnTo>
                    <a:pt x="77152" y="686086"/>
                  </a:lnTo>
                  <a:lnTo>
                    <a:pt x="77152" y="685038"/>
                  </a:lnTo>
                  <a:lnTo>
                    <a:pt x="76486" y="682752"/>
                  </a:lnTo>
                  <a:lnTo>
                    <a:pt x="75152" y="681514"/>
                  </a:lnTo>
                  <a:lnTo>
                    <a:pt x="75152" y="681133"/>
                  </a:lnTo>
                  <a:lnTo>
                    <a:pt x="75533" y="680466"/>
                  </a:lnTo>
                  <a:lnTo>
                    <a:pt x="75819" y="680466"/>
                  </a:lnTo>
                  <a:lnTo>
                    <a:pt x="77438" y="680180"/>
                  </a:lnTo>
                  <a:lnTo>
                    <a:pt x="77438" y="679799"/>
                  </a:lnTo>
                  <a:lnTo>
                    <a:pt x="78105" y="679133"/>
                  </a:lnTo>
                  <a:lnTo>
                    <a:pt x="78105" y="678180"/>
                  </a:lnTo>
                  <a:lnTo>
                    <a:pt x="78486" y="676847"/>
                  </a:lnTo>
                  <a:lnTo>
                    <a:pt x="79153" y="674942"/>
                  </a:lnTo>
                  <a:lnTo>
                    <a:pt x="80105" y="673608"/>
                  </a:lnTo>
                  <a:lnTo>
                    <a:pt x="84010" y="673608"/>
                  </a:lnTo>
                  <a:lnTo>
                    <a:pt x="85725" y="672655"/>
                  </a:lnTo>
                  <a:lnTo>
                    <a:pt x="86296" y="671989"/>
                  </a:lnTo>
                  <a:lnTo>
                    <a:pt x="86963" y="670941"/>
                  </a:lnTo>
                  <a:lnTo>
                    <a:pt x="88011" y="669322"/>
                  </a:lnTo>
                  <a:lnTo>
                    <a:pt x="89249" y="667703"/>
                  </a:lnTo>
                  <a:lnTo>
                    <a:pt x="89630" y="667322"/>
                  </a:lnTo>
                  <a:lnTo>
                    <a:pt x="90583" y="666750"/>
                  </a:lnTo>
                  <a:lnTo>
                    <a:pt x="91916" y="666083"/>
                  </a:lnTo>
                  <a:lnTo>
                    <a:pt x="92869" y="665417"/>
                  </a:lnTo>
                  <a:lnTo>
                    <a:pt x="93917" y="664083"/>
                  </a:lnTo>
                  <a:lnTo>
                    <a:pt x="94583" y="662464"/>
                  </a:lnTo>
                  <a:lnTo>
                    <a:pt x="94869" y="661797"/>
                  </a:lnTo>
                  <a:lnTo>
                    <a:pt x="96488" y="661416"/>
                  </a:lnTo>
                  <a:lnTo>
                    <a:pt x="97155" y="661130"/>
                  </a:lnTo>
                  <a:lnTo>
                    <a:pt x="97536" y="660463"/>
                  </a:lnTo>
                  <a:lnTo>
                    <a:pt x="97536" y="659511"/>
                  </a:lnTo>
                  <a:lnTo>
                    <a:pt x="96202" y="657225"/>
                  </a:lnTo>
                  <a:lnTo>
                    <a:pt x="95821" y="656558"/>
                  </a:lnTo>
                  <a:lnTo>
                    <a:pt x="96202" y="654558"/>
                  </a:lnTo>
                  <a:lnTo>
                    <a:pt x="96202" y="653891"/>
                  </a:lnTo>
                  <a:lnTo>
                    <a:pt x="95155" y="653225"/>
                  </a:lnTo>
                  <a:lnTo>
                    <a:pt x="94202" y="651986"/>
                  </a:lnTo>
                  <a:lnTo>
                    <a:pt x="94202" y="650272"/>
                  </a:lnTo>
                  <a:lnTo>
                    <a:pt x="94869" y="649319"/>
                  </a:lnTo>
                  <a:lnTo>
                    <a:pt x="95155" y="648367"/>
                  </a:lnTo>
                  <a:lnTo>
                    <a:pt x="94583" y="647700"/>
                  </a:lnTo>
                  <a:lnTo>
                    <a:pt x="92869" y="646367"/>
                  </a:lnTo>
                  <a:lnTo>
                    <a:pt x="90297" y="643128"/>
                  </a:lnTo>
                  <a:lnTo>
                    <a:pt x="88297" y="641413"/>
                  </a:lnTo>
                  <a:lnTo>
                    <a:pt x="84677" y="638842"/>
                  </a:lnTo>
                  <a:lnTo>
                    <a:pt x="84010" y="637794"/>
                  </a:lnTo>
                  <a:lnTo>
                    <a:pt x="56197" y="610553"/>
                  </a:lnTo>
                  <a:lnTo>
                    <a:pt x="53530" y="607981"/>
                  </a:lnTo>
                  <a:lnTo>
                    <a:pt x="52197" y="607028"/>
                  </a:lnTo>
                  <a:lnTo>
                    <a:pt x="18097" y="574548"/>
                  </a:lnTo>
                  <a:lnTo>
                    <a:pt x="19431" y="558070"/>
                  </a:lnTo>
                  <a:lnTo>
                    <a:pt x="19717" y="522637"/>
                  </a:lnTo>
                  <a:lnTo>
                    <a:pt x="19717" y="519017"/>
                  </a:lnTo>
                  <a:lnTo>
                    <a:pt x="12192" y="475107"/>
                  </a:lnTo>
                  <a:lnTo>
                    <a:pt x="5334" y="435674"/>
                  </a:lnTo>
                  <a:lnTo>
                    <a:pt x="2953" y="423577"/>
                  </a:lnTo>
                  <a:lnTo>
                    <a:pt x="0" y="405860"/>
                  </a:lnTo>
                  <a:lnTo>
                    <a:pt x="13144" y="352711"/>
                  </a:lnTo>
                  <a:lnTo>
                    <a:pt x="12478" y="259175"/>
                  </a:lnTo>
                  <a:lnTo>
                    <a:pt x="13144" y="257175"/>
                  </a:lnTo>
                  <a:lnTo>
                    <a:pt x="12478" y="133826"/>
                  </a:lnTo>
                  <a:lnTo>
                    <a:pt x="12859" y="133541"/>
                  </a:lnTo>
                  <a:lnTo>
                    <a:pt x="51530" y="114109"/>
                  </a:lnTo>
                  <a:lnTo>
                    <a:pt x="52864" y="113157"/>
                  </a:lnTo>
                  <a:lnTo>
                    <a:pt x="89916" y="93440"/>
                  </a:lnTo>
                  <a:lnTo>
                    <a:pt x="117824" y="79343"/>
                  </a:lnTo>
                  <a:lnTo>
                    <a:pt x="134874" y="85916"/>
                  </a:lnTo>
                  <a:lnTo>
                    <a:pt x="135541" y="85916"/>
                  </a:lnTo>
                  <a:lnTo>
                    <a:pt x="206407" y="70485"/>
                  </a:lnTo>
                  <a:lnTo>
                    <a:pt x="206121" y="70485"/>
                  </a:lnTo>
                  <a:lnTo>
                    <a:pt x="209740" y="69818"/>
                  </a:lnTo>
                  <a:lnTo>
                    <a:pt x="230696" y="65246"/>
                  </a:lnTo>
                  <a:lnTo>
                    <a:pt x="279559" y="54769"/>
                  </a:lnTo>
                  <a:lnTo>
                    <a:pt x="313087" y="47815"/>
                  </a:lnTo>
                  <a:lnTo>
                    <a:pt x="339947" y="41910"/>
                  </a:lnTo>
                  <a:lnTo>
                    <a:pt x="341281" y="41910"/>
                  </a:lnTo>
                  <a:lnTo>
                    <a:pt x="341662" y="42291"/>
                  </a:lnTo>
                  <a:lnTo>
                    <a:pt x="377095" y="35433"/>
                  </a:lnTo>
                  <a:lnTo>
                    <a:pt x="419671" y="26575"/>
                  </a:lnTo>
                  <a:lnTo>
                    <a:pt x="450533" y="20669"/>
                  </a:lnTo>
                  <a:lnTo>
                    <a:pt x="483394" y="14383"/>
                  </a:lnTo>
                  <a:lnTo>
                    <a:pt x="485013" y="13716"/>
                  </a:lnTo>
                  <a:lnTo>
                    <a:pt x="486346" y="13049"/>
                  </a:lnTo>
                  <a:lnTo>
                    <a:pt x="489299" y="12383"/>
                  </a:lnTo>
                  <a:lnTo>
                    <a:pt x="525018" y="5525"/>
                  </a:lnTo>
                  <a:lnTo>
                    <a:pt x="555593" y="0"/>
                  </a:lnTo>
                  <a:lnTo>
                    <a:pt x="567404" y="52483"/>
                  </a:lnTo>
                  <a:lnTo>
                    <a:pt x="566357" y="53721"/>
                  </a:lnTo>
                  <a:lnTo>
                    <a:pt x="565404" y="54769"/>
                  </a:lnTo>
                  <a:lnTo>
                    <a:pt x="563785" y="55054"/>
                  </a:lnTo>
                  <a:lnTo>
                    <a:pt x="551593" y="62008"/>
                  </a:lnTo>
                  <a:lnTo>
                    <a:pt x="545020" y="65532"/>
                  </a:lnTo>
                  <a:lnTo>
                    <a:pt x="544068" y="66199"/>
                  </a:lnTo>
                  <a:lnTo>
                    <a:pt x="548354" y="86582"/>
                  </a:lnTo>
                  <a:lnTo>
                    <a:pt x="565404" y="109538"/>
                  </a:lnTo>
                  <a:lnTo>
                    <a:pt x="600837" y="188976"/>
                  </a:lnTo>
                  <a:lnTo>
                    <a:pt x="614267" y="255270"/>
                  </a:lnTo>
                  <a:lnTo>
                    <a:pt x="614648" y="258889"/>
                  </a:lnTo>
                  <a:lnTo>
                    <a:pt x="618553" y="298513"/>
                  </a:lnTo>
                  <a:lnTo>
                    <a:pt x="615982" y="318611"/>
                  </a:lnTo>
                  <a:lnTo>
                    <a:pt x="614267" y="332708"/>
                  </a:lnTo>
                  <a:lnTo>
                    <a:pt x="608743" y="377000"/>
                  </a:lnTo>
                  <a:lnTo>
                    <a:pt x="626078" y="440912"/>
                  </a:lnTo>
                  <a:lnTo>
                    <a:pt x="626745" y="442627"/>
                  </a:lnTo>
                  <a:lnTo>
                    <a:pt x="626745" y="446818"/>
                  </a:lnTo>
                  <a:lnTo>
                    <a:pt x="625126" y="448151"/>
                  </a:lnTo>
                  <a:lnTo>
                    <a:pt x="624840" y="448151"/>
                  </a:lnTo>
                  <a:lnTo>
                    <a:pt x="624459" y="449199"/>
                  </a:lnTo>
                  <a:lnTo>
                    <a:pt x="623792" y="453390"/>
                  </a:lnTo>
                  <a:lnTo>
                    <a:pt x="623792" y="458343"/>
                  </a:lnTo>
                  <a:lnTo>
                    <a:pt x="623507" y="461296"/>
                  </a:lnTo>
                  <a:lnTo>
                    <a:pt x="623792" y="466534"/>
                  </a:lnTo>
                  <a:lnTo>
                    <a:pt x="622459" y="470440"/>
                  </a:lnTo>
                  <a:lnTo>
                    <a:pt x="621220" y="473107"/>
                  </a:lnTo>
                  <a:lnTo>
                    <a:pt x="620840" y="475774"/>
                  </a:lnTo>
                  <a:lnTo>
                    <a:pt x="620173" y="478060"/>
                  </a:lnTo>
                  <a:lnTo>
                    <a:pt x="619220" y="479965"/>
                  </a:lnTo>
                  <a:lnTo>
                    <a:pt x="616268" y="486918"/>
                  </a:lnTo>
                  <a:lnTo>
                    <a:pt x="615315" y="488251"/>
                  </a:lnTo>
                  <a:lnTo>
                    <a:pt x="614648" y="488823"/>
                  </a:lnTo>
                  <a:lnTo>
                    <a:pt x="613029" y="490157"/>
                  </a:lnTo>
                  <a:lnTo>
                    <a:pt x="612362" y="491490"/>
                  </a:lnTo>
                  <a:lnTo>
                    <a:pt x="608076" y="493109"/>
                  </a:lnTo>
                  <a:lnTo>
                    <a:pt x="607695" y="493490"/>
                  </a:lnTo>
                  <a:lnTo>
                    <a:pt x="607695" y="494729"/>
                  </a:lnTo>
                  <a:lnTo>
                    <a:pt x="608743" y="495109"/>
                  </a:lnTo>
                  <a:lnTo>
                    <a:pt x="610648" y="495395"/>
                  </a:lnTo>
                  <a:lnTo>
                    <a:pt x="614267" y="495395"/>
                  </a:lnTo>
                  <a:lnTo>
                    <a:pt x="613315" y="497681"/>
                  </a:lnTo>
                  <a:lnTo>
                    <a:pt x="612362" y="500634"/>
                  </a:lnTo>
                  <a:lnTo>
                    <a:pt x="611981" y="504254"/>
                  </a:lnTo>
                  <a:lnTo>
                    <a:pt x="611695" y="505301"/>
                  </a:lnTo>
                  <a:lnTo>
                    <a:pt x="610648" y="506254"/>
                  </a:lnTo>
                  <a:lnTo>
                    <a:pt x="609409" y="506921"/>
                  </a:lnTo>
                  <a:lnTo>
                    <a:pt x="609028" y="506921"/>
                  </a:lnTo>
                  <a:lnTo>
                    <a:pt x="607695" y="507873"/>
                  </a:lnTo>
                  <a:lnTo>
                    <a:pt x="607124" y="508921"/>
                  </a:lnTo>
                  <a:lnTo>
                    <a:pt x="606743" y="510159"/>
                  </a:lnTo>
                  <a:lnTo>
                    <a:pt x="605790" y="511207"/>
                  </a:lnTo>
                  <a:lnTo>
                    <a:pt x="605409" y="512159"/>
                  </a:lnTo>
                  <a:lnTo>
                    <a:pt x="605409" y="513112"/>
                  </a:lnTo>
                  <a:lnTo>
                    <a:pt x="605790" y="514159"/>
                  </a:lnTo>
                  <a:lnTo>
                    <a:pt x="605123" y="514826"/>
                  </a:lnTo>
                  <a:lnTo>
                    <a:pt x="604457" y="515779"/>
                  </a:lnTo>
                  <a:lnTo>
                    <a:pt x="604457" y="519684"/>
                  </a:lnTo>
                  <a:lnTo>
                    <a:pt x="603504" y="521017"/>
                  </a:lnTo>
                  <a:lnTo>
                    <a:pt x="602837" y="521970"/>
                  </a:lnTo>
                  <a:lnTo>
                    <a:pt x="601790" y="525304"/>
                  </a:lnTo>
                  <a:lnTo>
                    <a:pt x="601790" y="526637"/>
                  </a:lnTo>
                  <a:lnTo>
                    <a:pt x="600837" y="528542"/>
                  </a:lnTo>
                  <a:lnTo>
                    <a:pt x="600551" y="529590"/>
                  </a:lnTo>
                  <a:lnTo>
                    <a:pt x="602170" y="529876"/>
                  </a:lnTo>
                  <a:lnTo>
                    <a:pt x="601790" y="530162"/>
                  </a:lnTo>
                  <a:lnTo>
                    <a:pt x="601790" y="533781"/>
                  </a:lnTo>
                  <a:lnTo>
                    <a:pt x="600551" y="541687"/>
                  </a:lnTo>
                  <a:lnTo>
                    <a:pt x="601790" y="543306"/>
                  </a:lnTo>
                  <a:lnTo>
                    <a:pt x="602456" y="546259"/>
                  </a:lnTo>
                  <a:lnTo>
                    <a:pt x="604457" y="550545"/>
                  </a:lnTo>
                  <a:lnTo>
                    <a:pt x="605409" y="555784"/>
                  </a:lnTo>
                  <a:lnTo>
                    <a:pt x="607695" y="561689"/>
                  </a:lnTo>
                  <a:lnTo>
                    <a:pt x="607695" y="563309"/>
                  </a:lnTo>
                  <a:lnTo>
                    <a:pt x="608076" y="565309"/>
                  </a:lnTo>
                  <a:lnTo>
                    <a:pt x="607695" y="567309"/>
                  </a:lnTo>
                  <a:lnTo>
                    <a:pt x="608743" y="569214"/>
                  </a:lnTo>
                  <a:lnTo>
                    <a:pt x="609409" y="572548"/>
                  </a:lnTo>
                  <a:lnTo>
                    <a:pt x="609409" y="573500"/>
                  </a:lnTo>
                  <a:lnTo>
                    <a:pt x="610076" y="575786"/>
                  </a:lnTo>
                  <a:lnTo>
                    <a:pt x="609695" y="580739"/>
                  </a:lnTo>
                  <a:lnTo>
                    <a:pt x="609695" y="582359"/>
                  </a:lnTo>
                  <a:lnTo>
                    <a:pt x="611981" y="590264"/>
                  </a:lnTo>
                  <a:lnTo>
                    <a:pt x="612648" y="593884"/>
                  </a:lnTo>
                  <a:lnTo>
                    <a:pt x="614267" y="597789"/>
                  </a:lnTo>
                  <a:lnTo>
                    <a:pt x="614267" y="598170"/>
                  </a:lnTo>
                  <a:lnTo>
                    <a:pt x="614648" y="600742"/>
                  </a:lnTo>
                  <a:lnTo>
                    <a:pt x="614934" y="601409"/>
                  </a:lnTo>
                  <a:lnTo>
                    <a:pt x="615601" y="602075"/>
                  </a:lnTo>
                  <a:lnTo>
                    <a:pt x="616268" y="602361"/>
                  </a:lnTo>
                  <a:lnTo>
                    <a:pt x="617220" y="604361"/>
                  </a:lnTo>
                  <a:lnTo>
                    <a:pt x="617601" y="604647"/>
                  </a:lnTo>
                  <a:lnTo>
                    <a:pt x="619220" y="607028"/>
                  </a:lnTo>
                  <a:lnTo>
                    <a:pt x="619887" y="607314"/>
                  </a:lnTo>
                  <a:lnTo>
                    <a:pt x="620173" y="607314"/>
                  </a:lnTo>
                  <a:lnTo>
                    <a:pt x="621220" y="608267"/>
                  </a:lnTo>
                  <a:lnTo>
                    <a:pt x="621887" y="608647"/>
                  </a:lnTo>
                  <a:lnTo>
                    <a:pt x="621506" y="609600"/>
                  </a:lnTo>
                  <a:lnTo>
                    <a:pt x="618268" y="627697"/>
                  </a:lnTo>
                  <a:lnTo>
                    <a:pt x="620173" y="643033"/>
                  </a:lnTo>
                  <a:lnTo>
                    <a:pt x="612648" y="663797"/>
                  </a:lnTo>
                  <a:lnTo>
                    <a:pt x="609695" y="665036"/>
                  </a:lnTo>
                  <a:lnTo>
                    <a:pt x="563404" y="686086"/>
                  </a:lnTo>
                  <a:lnTo>
                    <a:pt x="562737" y="687705"/>
                  </a:lnTo>
                  <a:lnTo>
                    <a:pt x="562166" y="688658"/>
                  </a:lnTo>
                  <a:lnTo>
                    <a:pt x="559784" y="693325"/>
                  </a:lnTo>
                  <a:lnTo>
                    <a:pt x="557498" y="697230"/>
                  </a:lnTo>
                  <a:lnTo>
                    <a:pt x="557212" y="697897"/>
                  </a:lnTo>
                  <a:lnTo>
                    <a:pt x="556260" y="699516"/>
                  </a:lnTo>
                  <a:lnTo>
                    <a:pt x="555212" y="700468"/>
                  </a:lnTo>
                  <a:lnTo>
                    <a:pt x="553879" y="704755"/>
                  </a:lnTo>
                  <a:lnTo>
                    <a:pt x="552641" y="707041"/>
                  </a:lnTo>
                  <a:lnTo>
                    <a:pt x="552259" y="707708"/>
                  </a:lnTo>
                  <a:lnTo>
                    <a:pt x="550926" y="709327"/>
                  </a:lnTo>
                  <a:lnTo>
                    <a:pt x="545020" y="715232"/>
                  </a:lnTo>
                  <a:lnTo>
                    <a:pt x="545687" y="715899"/>
                  </a:lnTo>
                  <a:lnTo>
                    <a:pt x="587026" y="779621"/>
                  </a:lnTo>
                  <a:lnTo>
                    <a:pt x="589978" y="784193"/>
                  </a:lnTo>
                  <a:lnTo>
                    <a:pt x="591693" y="786479"/>
                  </a:lnTo>
                  <a:lnTo>
                    <a:pt x="635984" y="854107"/>
                  </a:lnTo>
                  <a:lnTo>
                    <a:pt x="636651" y="882968"/>
                  </a:lnTo>
                  <a:lnTo>
                    <a:pt x="636651" y="88487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1C69A4E4-5A5F-98D8-7045-DA694DEDF0D7}"/>
                </a:ext>
              </a:extLst>
            </p:cNvPr>
            <p:cNvSpPr/>
            <p:nvPr/>
          </p:nvSpPr>
          <p:spPr>
            <a:xfrm>
              <a:off x="2303096" y="3729386"/>
              <a:ext cx="156781" cy="75723"/>
            </a:xfrm>
            <a:custGeom>
              <a:avLst/>
              <a:gdLst>
                <a:gd name="connsiteX0" fmla="*/ 6572 w 156781"/>
                <a:gd name="connsiteY0" fmla="*/ 62008 h 75723"/>
                <a:gd name="connsiteX1" fmla="*/ 5905 w 156781"/>
                <a:gd name="connsiteY1" fmla="*/ 60674 h 75723"/>
                <a:gd name="connsiteX2" fmla="*/ 4858 w 156781"/>
                <a:gd name="connsiteY2" fmla="*/ 60008 h 75723"/>
                <a:gd name="connsiteX3" fmla="*/ 3238 w 156781"/>
                <a:gd name="connsiteY3" fmla="*/ 59722 h 75723"/>
                <a:gd name="connsiteX4" fmla="*/ 2953 w 156781"/>
                <a:gd name="connsiteY4" fmla="*/ 60389 h 75723"/>
                <a:gd name="connsiteX5" fmla="*/ 1238 w 156781"/>
                <a:gd name="connsiteY5" fmla="*/ 60674 h 75723"/>
                <a:gd name="connsiteX6" fmla="*/ 286 w 156781"/>
                <a:gd name="connsiteY6" fmla="*/ 60389 h 75723"/>
                <a:gd name="connsiteX7" fmla="*/ 0 w 156781"/>
                <a:gd name="connsiteY7" fmla="*/ 58388 h 75723"/>
                <a:gd name="connsiteX8" fmla="*/ 0 w 156781"/>
                <a:gd name="connsiteY8" fmla="*/ 57436 h 75723"/>
                <a:gd name="connsiteX9" fmla="*/ 1238 w 156781"/>
                <a:gd name="connsiteY9" fmla="*/ 55435 h 75723"/>
                <a:gd name="connsiteX10" fmla="*/ 1619 w 156781"/>
                <a:gd name="connsiteY10" fmla="*/ 54769 h 75723"/>
                <a:gd name="connsiteX11" fmla="*/ 2286 w 156781"/>
                <a:gd name="connsiteY11" fmla="*/ 54483 h 75723"/>
                <a:gd name="connsiteX12" fmla="*/ 2286 w 156781"/>
                <a:gd name="connsiteY12" fmla="*/ 53150 h 75723"/>
                <a:gd name="connsiteX13" fmla="*/ 1905 w 156781"/>
                <a:gd name="connsiteY13" fmla="*/ 52769 h 75723"/>
                <a:gd name="connsiteX14" fmla="*/ 0 w 156781"/>
                <a:gd name="connsiteY14" fmla="*/ 53150 h 75723"/>
                <a:gd name="connsiteX15" fmla="*/ 286 w 156781"/>
                <a:gd name="connsiteY15" fmla="*/ 51816 h 75723"/>
                <a:gd name="connsiteX16" fmla="*/ 952 w 156781"/>
                <a:gd name="connsiteY16" fmla="*/ 51816 h 75723"/>
                <a:gd name="connsiteX17" fmla="*/ 952 w 156781"/>
                <a:gd name="connsiteY17" fmla="*/ 51530 h 75723"/>
                <a:gd name="connsiteX18" fmla="*/ 1238 w 156781"/>
                <a:gd name="connsiteY18" fmla="*/ 51530 h 75723"/>
                <a:gd name="connsiteX19" fmla="*/ 1238 w 156781"/>
                <a:gd name="connsiteY19" fmla="*/ 51149 h 75723"/>
                <a:gd name="connsiteX20" fmla="*/ 1619 w 156781"/>
                <a:gd name="connsiteY20" fmla="*/ 51149 h 75723"/>
                <a:gd name="connsiteX21" fmla="*/ 1619 w 156781"/>
                <a:gd name="connsiteY21" fmla="*/ 50483 h 75723"/>
                <a:gd name="connsiteX22" fmla="*/ 1238 w 156781"/>
                <a:gd name="connsiteY22" fmla="*/ 50483 h 75723"/>
                <a:gd name="connsiteX23" fmla="*/ 1238 w 156781"/>
                <a:gd name="connsiteY23" fmla="*/ 49816 h 75723"/>
                <a:gd name="connsiteX24" fmla="*/ 1619 w 156781"/>
                <a:gd name="connsiteY24" fmla="*/ 49816 h 75723"/>
                <a:gd name="connsiteX25" fmla="*/ 1619 w 156781"/>
                <a:gd name="connsiteY25" fmla="*/ 49530 h 75723"/>
                <a:gd name="connsiteX26" fmla="*/ 1905 w 156781"/>
                <a:gd name="connsiteY26" fmla="*/ 49530 h 75723"/>
                <a:gd name="connsiteX27" fmla="*/ 1905 w 156781"/>
                <a:gd name="connsiteY27" fmla="*/ 50197 h 75723"/>
                <a:gd name="connsiteX28" fmla="*/ 2572 w 156781"/>
                <a:gd name="connsiteY28" fmla="*/ 50483 h 75723"/>
                <a:gd name="connsiteX29" fmla="*/ 3238 w 156781"/>
                <a:gd name="connsiteY29" fmla="*/ 50197 h 75723"/>
                <a:gd name="connsiteX30" fmla="*/ 3619 w 156781"/>
                <a:gd name="connsiteY30" fmla="*/ 50197 h 75723"/>
                <a:gd name="connsiteX31" fmla="*/ 3619 w 156781"/>
                <a:gd name="connsiteY31" fmla="*/ 49816 h 75723"/>
                <a:gd name="connsiteX32" fmla="*/ 3619 w 156781"/>
                <a:gd name="connsiteY32" fmla="*/ 50197 h 75723"/>
                <a:gd name="connsiteX33" fmla="*/ 4858 w 156781"/>
                <a:gd name="connsiteY33" fmla="*/ 50197 h 75723"/>
                <a:gd name="connsiteX34" fmla="*/ 5905 w 156781"/>
                <a:gd name="connsiteY34" fmla="*/ 49816 h 75723"/>
                <a:gd name="connsiteX35" fmla="*/ 6572 w 156781"/>
                <a:gd name="connsiteY35" fmla="*/ 49530 h 75723"/>
                <a:gd name="connsiteX36" fmla="*/ 7144 w 156781"/>
                <a:gd name="connsiteY36" fmla="*/ 49530 h 75723"/>
                <a:gd name="connsiteX37" fmla="*/ 7144 w 156781"/>
                <a:gd name="connsiteY37" fmla="*/ 49149 h 75723"/>
                <a:gd name="connsiteX38" fmla="*/ 7525 w 156781"/>
                <a:gd name="connsiteY38" fmla="*/ 49149 h 75723"/>
                <a:gd name="connsiteX39" fmla="*/ 7525 w 156781"/>
                <a:gd name="connsiteY39" fmla="*/ 47911 h 75723"/>
                <a:gd name="connsiteX40" fmla="*/ 7144 w 156781"/>
                <a:gd name="connsiteY40" fmla="*/ 47911 h 75723"/>
                <a:gd name="connsiteX41" fmla="*/ 7525 w 156781"/>
                <a:gd name="connsiteY41" fmla="*/ 47911 h 75723"/>
                <a:gd name="connsiteX42" fmla="*/ 7525 w 156781"/>
                <a:gd name="connsiteY42" fmla="*/ 47244 h 75723"/>
                <a:gd name="connsiteX43" fmla="*/ 7810 w 156781"/>
                <a:gd name="connsiteY43" fmla="*/ 47244 h 75723"/>
                <a:gd name="connsiteX44" fmla="*/ 7810 w 156781"/>
                <a:gd name="connsiteY44" fmla="*/ 47530 h 75723"/>
                <a:gd name="connsiteX45" fmla="*/ 7525 w 156781"/>
                <a:gd name="connsiteY45" fmla="*/ 47530 h 75723"/>
                <a:gd name="connsiteX46" fmla="*/ 7810 w 156781"/>
                <a:gd name="connsiteY46" fmla="*/ 47530 h 75723"/>
                <a:gd name="connsiteX47" fmla="*/ 7810 w 156781"/>
                <a:gd name="connsiteY47" fmla="*/ 47911 h 75723"/>
                <a:gd name="connsiteX48" fmla="*/ 7810 w 156781"/>
                <a:gd name="connsiteY48" fmla="*/ 47530 h 75723"/>
                <a:gd name="connsiteX49" fmla="*/ 7525 w 156781"/>
                <a:gd name="connsiteY49" fmla="*/ 47530 h 75723"/>
                <a:gd name="connsiteX50" fmla="*/ 7525 w 156781"/>
                <a:gd name="connsiteY50" fmla="*/ 47911 h 75723"/>
                <a:gd name="connsiteX51" fmla="*/ 7810 w 156781"/>
                <a:gd name="connsiteY51" fmla="*/ 47911 h 75723"/>
                <a:gd name="connsiteX52" fmla="*/ 8477 w 156781"/>
                <a:gd name="connsiteY52" fmla="*/ 48197 h 75723"/>
                <a:gd name="connsiteX53" fmla="*/ 8477 w 156781"/>
                <a:gd name="connsiteY53" fmla="*/ 48482 h 75723"/>
                <a:gd name="connsiteX54" fmla="*/ 8858 w 156781"/>
                <a:gd name="connsiteY54" fmla="*/ 48482 h 75723"/>
                <a:gd name="connsiteX55" fmla="*/ 9811 w 156781"/>
                <a:gd name="connsiteY55" fmla="*/ 47530 h 75723"/>
                <a:gd name="connsiteX56" fmla="*/ 10763 w 156781"/>
                <a:gd name="connsiteY56" fmla="*/ 47530 h 75723"/>
                <a:gd name="connsiteX57" fmla="*/ 11430 w 156781"/>
                <a:gd name="connsiteY57" fmla="*/ 46863 h 75723"/>
                <a:gd name="connsiteX58" fmla="*/ 11811 w 156781"/>
                <a:gd name="connsiteY58" fmla="*/ 46863 h 75723"/>
                <a:gd name="connsiteX59" fmla="*/ 11811 w 156781"/>
                <a:gd name="connsiteY59" fmla="*/ 45910 h 75723"/>
                <a:gd name="connsiteX60" fmla="*/ 12097 w 156781"/>
                <a:gd name="connsiteY60" fmla="*/ 45910 h 75723"/>
                <a:gd name="connsiteX61" fmla="*/ 12478 w 156781"/>
                <a:gd name="connsiteY61" fmla="*/ 45529 h 75723"/>
                <a:gd name="connsiteX62" fmla="*/ 13430 w 156781"/>
                <a:gd name="connsiteY62" fmla="*/ 45529 h 75723"/>
                <a:gd name="connsiteX63" fmla="*/ 13430 w 156781"/>
                <a:gd name="connsiteY63" fmla="*/ 45244 h 75723"/>
                <a:gd name="connsiteX64" fmla="*/ 13716 w 156781"/>
                <a:gd name="connsiteY64" fmla="*/ 44958 h 75723"/>
                <a:gd name="connsiteX65" fmla="*/ 13716 w 156781"/>
                <a:gd name="connsiteY65" fmla="*/ 44577 h 75723"/>
                <a:gd name="connsiteX66" fmla="*/ 14097 w 156781"/>
                <a:gd name="connsiteY66" fmla="*/ 44577 h 75723"/>
                <a:gd name="connsiteX67" fmla="*/ 14097 w 156781"/>
                <a:gd name="connsiteY67" fmla="*/ 44958 h 75723"/>
                <a:gd name="connsiteX68" fmla="*/ 15049 w 156781"/>
                <a:gd name="connsiteY68" fmla="*/ 43910 h 75723"/>
                <a:gd name="connsiteX69" fmla="*/ 14764 w 156781"/>
                <a:gd name="connsiteY69" fmla="*/ 43625 h 75723"/>
                <a:gd name="connsiteX70" fmla="*/ 14764 w 156781"/>
                <a:gd name="connsiteY70" fmla="*/ 43244 h 75723"/>
                <a:gd name="connsiteX71" fmla="*/ 14383 w 156781"/>
                <a:gd name="connsiteY71" fmla="*/ 43244 h 75723"/>
                <a:gd name="connsiteX72" fmla="*/ 15716 w 156781"/>
                <a:gd name="connsiteY72" fmla="*/ 43244 h 75723"/>
                <a:gd name="connsiteX73" fmla="*/ 15716 w 156781"/>
                <a:gd name="connsiteY73" fmla="*/ 43625 h 75723"/>
                <a:gd name="connsiteX74" fmla="*/ 16383 w 156781"/>
                <a:gd name="connsiteY74" fmla="*/ 43244 h 75723"/>
                <a:gd name="connsiteX75" fmla="*/ 16383 w 156781"/>
                <a:gd name="connsiteY75" fmla="*/ 42958 h 75723"/>
                <a:gd name="connsiteX76" fmla="*/ 16669 w 156781"/>
                <a:gd name="connsiteY76" fmla="*/ 42958 h 75723"/>
                <a:gd name="connsiteX77" fmla="*/ 16669 w 156781"/>
                <a:gd name="connsiteY77" fmla="*/ 42005 h 75723"/>
                <a:gd name="connsiteX78" fmla="*/ 16383 w 156781"/>
                <a:gd name="connsiteY78" fmla="*/ 42005 h 75723"/>
                <a:gd name="connsiteX79" fmla="*/ 16383 w 156781"/>
                <a:gd name="connsiteY79" fmla="*/ 41338 h 75723"/>
                <a:gd name="connsiteX80" fmla="*/ 18002 w 156781"/>
                <a:gd name="connsiteY80" fmla="*/ 41338 h 75723"/>
                <a:gd name="connsiteX81" fmla="*/ 18002 w 156781"/>
                <a:gd name="connsiteY81" fmla="*/ 40957 h 75723"/>
                <a:gd name="connsiteX82" fmla="*/ 18383 w 156781"/>
                <a:gd name="connsiteY82" fmla="*/ 40957 h 75723"/>
                <a:gd name="connsiteX83" fmla="*/ 18383 w 156781"/>
                <a:gd name="connsiteY83" fmla="*/ 40672 h 75723"/>
                <a:gd name="connsiteX84" fmla="*/ 18955 w 156781"/>
                <a:gd name="connsiteY84" fmla="*/ 39624 h 75723"/>
                <a:gd name="connsiteX85" fmla="*/ 18669 w 156781"/>
                <a:gd name="connsiteY85" fmla="*/ 39053 h 75723"/>
                <a:gd name="connsiteX86" fmla="*/ 18669 w 156781"/>
                <a:gd name="connsiteY86" fmla="*/ 38672 h 75723"/>
                <a:gd name="connsiteX87" fmla="*/ 18002 w 156781"/>
                <a:gd name="connsiteY87" fmla="*/ 38005 h 75723"/>
                <a:gd name="connsiteX88" fmla="*/ 18002 w 156781"/>
                <a:gd name="connsiteY88" fmla="*/ 37719 h 75723"/>
                <a:gd name="connsiteX89" fmla="*/ 18383 w 156781"/>
                <a:gd name="connsiteY89" fmla="*/ 37719 h 75723"/>
                <a:gd name="connsiteX90" fmla="*/ 18383 w 156781"/>
                <a:gd name="connsiteY90" fmla="*/ 37052 h 75723"/>
                <a:gd name="connsiteX91" fmla="*/ 18002 w 156781"/>
                <a:gd name="connsiteY91" fmla="*/ 36671 h 75723"/>
                <a:gd name="connsiteX92" fmla="*/ 18383 w 156781"/>
                <a:gd name="connsiteY92" fmla="*/ 36671 h 75723"/>
                <a:gd name="connsiteX93" fmla="*/ 18669 w 156781"/>
                <a:gd name="connsiteY93" fmla="*/ 35719 h 75723"/>
                <a:gd name="connsiteX94" fmla="*/ 18955 w 156781"/>
                <a:gd name="connsiteY94" fmla="*/ 35433 h 75723"/>
                <a:gd name="connsiteX95" fmla="*/ 18955 w 156781"/>
                <a:gd name="connsiteY95" fmla="*/ 35052 h 75723"/>
                <a:gd name="connsiteX96" fmla="*/ 19336 w 156781"/>
                <a:gd name="connsiteY96" fmla="*/ 35052 h 75723"/>
                <a:gd name="connsiteX97" fmla="*/ 19621 w 156781"/>
                <a:gd name="connsiteY97" fmla="*/ 34766 h 75723"/>
                <a:gd name="connsiteX98" fmla="*/ 19621 w 156781"/>
                <a:gd name="connsiteY98" fmla="*/ 35052 h 75723"/>
                <a:gd name="connsiteX99" fmla="*/ 19621 w 156781"/>
                <a:gd name="connsiteY99" fmla="*/ 34766 h 75723"/>
                <a:gd name="connsiteX100" fmla="*/ 20002 w 156781"/>
                <a:gd name="connsiteY100" fmla="*/ 34766 h 75723"/>
                <a:gd name="connsiteX101" fmla="*/ 20288 w 156781"/>
                <a:gd name="connsiteY101" fmla="*/ 34385 h 75723"/>
                <a:gd name="connsiteX102" fmla="*/ 20288 w 156781"/>
                <a:gd name="connsiteY102" fmla="*/ 33433 h 75723"/>
                <a:gd name="connsiteX103" fmla="*/ 20955 w 156781"/>
                <a:gd name="connsiteY103" fmla="*/ 32766 h 75723"/>
                <a:gd name="connsiteX104" fmla="*/ 20955 w 156781"/>
                <a:gd name="connsiteY104" fmla="*/ 32099 h 75723"/>
                <a:gd name="connsiteX105" fmla="*/ 21622 w 156781"/>
                <a:gd name="connsiteY105" fmla="*/ 32099 h 75723"/>
                <a:gd name="connsiteX106" fmla="*/ 21907 w 156781"/>
                <a:gd name="connsiteY106" fmla="*/ 31813 h 75723"/>
                <a:gd name="connsiteX107" fmla="*/ 21907 w 156781"/>
                <a:gd name="connsiteY107" fmla="*/ 32099 h 75723"/>
                <a:gd name="connsiteX108" fmla="*/ 22288 w 156781"/>
                <a:gd name="connsiteY108" fmla="*/ 32099 h 75723"/>
                <a:gd name="connsiteX109" fmla="*/ 22288 w 156781"/>
                <a:gd name="connsiteY109" fmla="*/ 31813 h 75723"/>
                <a:gd name="connsiteX110" fmla="*/ 22574 w 156781"/>
                <a:gd name="connsiteY110" fmla="*/ 31813 h 75723"/>
                <a:gd name="connsiteX111" fmla="*/ 22574 w 156781"/>
                <a:gd name="connsiteY111" fmla="*/ 31432 h 75723"/>
                <a:gd name="connsiteX112" fmla="*/ 23241 w 156781"/>
                <a:gd name="connsiteY112" fmla="*/ 31432 h 75723"/>
                <a:gd name="connsiteX113" fmla="*/ 23241 w 156781"/>
                <a:gd name="connsiteY113" fmla="*/ 31147 h 75723"/>
                <a:gd name="connsiteX114" fmla="*/ 23622 w 156781"/>
                <a:gd name="connsiteY114" fmla="*/ 31147 h 75723"/>
                <a:gd name="connsiteX115" fmla="*/ 23622 w 156781"/>
                <a:gd name="connsiteY115" fmla="*/ 30480 h 75723"/>
                <a:gd name="connsiteX116" fmla="*/ 24289 w 156781"/>
                <a:gd name="connsiteY116" fmla="*/ 29813 h 75723"/>
                <a:gd name="connsiteX117" fmla="*/ 24289 w 156781"/>
                <a:gd name="connsiteY117" fmla="*/ 29147 h 75723"/>
                <a:gd name="connsiteX118" fmla="*/ 24574 w 156781"/>
                <a:gd name="connsiteY118" fmla="*/ 29147 h 75723"/>
                <a:gd name="connsiteX119" fmla="*/ 24574 w 156781"/>
                <a:gd name="connsiteY119" fmla="*/ 29528 h 75723"/>
                <a:gd name="connsiteX120" fmla="*/ 24860 w 156781"/>
                <a:gd name="connsiteY120" fmla="*/ 29528 h 75723"/>
                <a:gd name="connsiteX121" fmla="*/ 25241 w 156781"/>
                <a:gd name="connsiteY121" fmla="*/ 29813 h 75723"/>
                <a:gd name="connsiteX122" fmla="*/ 25527 w 156781"/>
                <a:gd name="connsiteY122" fmla="*/ 29813 h 75723"/>
                <a:gd name="connsiteX123" fmla="*/ 25527 w 156781"/>
                <a:gd name="connsiteY123" fmla="*/ 30194 h 75723"/>
                <a:gd name="connsiteX124" fmla="*/ 25908 w 156781"/>
                <a:gd name="connsiteY124" fmla="*/ 30194 h 75723"/>
                <a:gd name="connsiteX125" fmla="*/ 25908 w 156781"/>
                <a:gd name="connsiteY125" fmla="*/ 29813 h 75723"/>
                <a:gd name="connsiteX126" fmla="*/ 26860 w 156781"/>
                <a:gd name="connsiteY126" fmla="*/ 29813 h 75723"/>
                <a:gd name="connsiteX127" fmla="*/ 26860 w 156781"/>
                <a:gd name="connsiteY127" fmla="*/ 29528 h 75723"/>
                <a:gd name="connsiteX128" fmla="*/ 27813 w 156781"/>
                <a:gd name="connsiteY128" fmla="*/ 29813 h 75723"/>
                <a:gd name="connsiteX129" fmla="*/ 28861 w 156781"/>
                <a:gd name="connsiteY129" fmla="*/ 29528 h 75723"/>
                <a:gd name="connsiteX130" fmla="*/ 29146 w 156781"/>
                <a:gd name="connsiteY130" fmla="*/ 29147 h 75723"/>
                <a:gd name="connsiteX131" fmla="*/ 30766 w 156781"/>
                <a:gd name="connsiteY131" fmla="*/ 28861 h 75723"/>
                <a:gd name="connsiteX132" fmla="*/ 31813 w 156781"/>
                <a:gd name="connsiteY132" fmla="*/ 28194 h 75723"/>
                <a:gd name="connsiteX133" fmla="*/ 32099 w 156781"/>
                <a:gd name="connsiteY133" fmla="*/ 27813 h 75723"/>
                <a:gd name="connsiteX134" fmla="*/ 32099 w 156781"/>
                <a:gd name="connsiteY134" fmla="*/ 27527 h 75723"/>
                <a:gd name="connsiteX135" fmla="*/ 32766 w 156781"/>
                <a:gd name="connsiteY135" fmla="*/ 27527 h 75723"/>
                <a:gd name="connsiteX136" fmla="*/ 32766 w 156781"/>
                <a:gd name="connsiteY136" fmla="*/ 27241 h 75723"/>
                <a:gd name="connsiteX137" fmla="*/ 33147 w 156781"/>
                <a:gd name="connsiteY137" fmla="*/ 27241 h 75723"/>
                <a:gd name="connsiteX138" fmla="*/ 33147 w 156781"/>
                <a:gd name="connsiteY138" fmla="*/ 26194 h 75723"/>
                <a:gd name="connsiteX139" fmla="*/ 33433 w 156781"/>
                <a:gd name="connsiteY139" fmla="*/ 26194 h 75723"/>
                <a:gd name="connsiteX140" fmla="*/ 33433 w 156781"/>
                <a:gd name="connsiteY140" fmla="*/ 25527 h 75723"/>
                <a:gd name="connsiteX141" fmla="*/ 33718 w 156781"/>
                <a:gd name="connsiteY141" fmla="*/ 25527 h 75723"/>
                <a:gd name="connsiteX142" fmla="*/ 33718 w 156781"/>
                <a:gd name="connsiteY142" fmla="*/ 25908 h 75723"/>
                <a:gd name="connsiteX143" fmla="*/ 34099 w 156781"/>
                <a:gd name="connsiteY143" fmla="*/ 25908 h 75723"/>
                <a:gd name="connsiteX144" fmla="*/ 33718 w 156781"/>
                <a:gd name="connsiteY144" fmla="*/ 26194 h 75723"/>
                <a:gd name="connsiteX145" fmla="*/ 34766 w 156781"/>
                <a:gd name="connsiteY145" fmla="*/ 26194 h 75723"/>
                <a:gd name="connsiteX146" fmla="*/ 36100 w 156781"/>
                <a:gd name="connsiteY146" fmla="*/ 25908 h 75723"/>
                <a:gd name="connsiteX147" fmla="*/ 36385 w 156781"/>
                <a:gd name="connsiteY147" fmla="*/ 25908 h 75723"/>
                <a:gd name="connsiteX148" fmla="*/ 36385 w 156781"/>
                <a:gd name="connsiteY148" fmla="*/ 24575 h 75723"/>
                <a:gd name="connsiteX149" fmla="*/ 36671 w 156781"/>
                <a:gd name="connsiteY149" fmla="*/ 24575 h 75723"/>
                <a:gd name="connsiteX150" fmla="*/ 36671 w 156781"/>
                <a:gd name="connsiteY150" fmla="*/ 24289 h 75723"/>
                <a:gd name="connsiteX151" fmla="*/ 37052 w 156781"/>
                <a:gd name="connsiteY151" fmla="*/ 24289 h 75723"/>
                <a:gd name="connsiteX152" fmla="*/ 37052 w 156781"/>
                <a:gd name="connsiteY152" fmla="*/ 23622 h 75723"/>
                <a:gd name="connsiteX153" fmla="*/ 37338 w 156781"/>
                <a:gd name="connsiteY153" fmla="*/ 23622 h 75723"/>
                <a:gd name="connsiteX154" fmla="*/ 37338 w 156781"/>
                <a:gd name="connsiteY154" fmla="*/ 23908 h 75723"/>
                <a:gd name="connsiteX155" fmla="*/ 37719 w 156781"/>
                <a:gd name="connsiteY155" fmla="*/ 24289 h 75723"/>
                <a:gd name="connsiteX156" fmla="*/ 37719 w 156781"/>
                <a:gd name="connsiteY156" fmla="*/ 23908 h 75723"/>
                <a:gd name="connsiteX157" fmla="*/ 38005 w 156781"/>
                <a:gd name="connsiteY157" fmla="*/ 23908 h 75723"/>
                <a:gd name="connsiteX158" fmla="*/ 38386 w 156781"/>
                <a:gd name="connsiteY158" fmla="*/ 23622 h 75723"/>
                <a:gd name="connsiteX159" fmla="*/ 38671 w 156781"/>
                <a:gd name="connsiteY159" fmla="*/ 23622 h 75723"/>
                <a:gd name="connsiteX160" fmla="*/ 38671 w 156781"/>
                <a:gd name="connsiteY160" fmla="*/ 23241 h 75723"/>
                <a:gd name="connsiteX161" fmla="*/ 38386 w 156781"/>
                <a:gd name="connsiteY161" fmla="*/ 23241 h 75723"/>
                <a:gd name="connsiteX162" fmla="*/ 38386 w 156781"/>
                <a:gd name="connsiteY162" fmla="*/ 22574 h 75723"/>
                <a:gd name="connsiteX163" fmla="*/ 38005 w 156781"/>
                <a:gd name="connsiteY163" fmla="*/ 22574 h 75723"/>
                <a:gd name="connsiteX164" fmla="*/ 38005 w 156781"/>
                <a:gd name="connsiteY164" fmla="*/ 22288 h 75723"/>
                <a:gd name="connsiteX165" fmla="*/ 38386 w 156781"/>
                <a:gd name="connsiteY165" fmla="*/ 22288 h 75723"/>
                <a:gd name="connsiteX166" fmla="*/ 38671 w 156781"/>
                <a:gd name="connsiteY166" fmla="*/ 21907 h 75723"/>
                <a:gd name="connsiteX167" fmla="*/ 38386 w 156781"/>
                <a:gd name="connsiteY167" fmla="*/ 22574 h 75723"/>
                <a:gd name="connsiteX168" fmla="*/ 38671 w 156781"/>
                <a:gd name="connsiteY168" fmla="*/ 22574 h 75723"/>
                <a:gd name="connsiteX169" fmla="*/ 39624 w 156781"/>
                <a:gd name="connsiteY169" fmla="*/ 22955 h 75723"/>
                <a:gd name="connsiteX170" fmla="*/ 39624 w 156781"/>
                <a:gd name="connsiteY170" fmla="*/ 22574 h 75723"/>
                <a:gd name="connsiteX171" fmla="*/ 40005 w 156781"/>
                <a:gd name="connsiteY171" fmla="*/ 22288 h 75723"/>
                <a:gd name="connsiteX172" fmla="*/ 40672 w 156781"/>
                <a:gd name="connsiteY172" fmla="*/ 22288 h 75723"/>
                <a:gd name="connsiteX173" fmla="*/ 40672 w 156781"/>
                <a:gd name="connsiteY173" fmla="*/ 21907 h 75723"/>
                <a:gd name="connsiteX174" fmla="*/ 40957 w 156781"/>
                <a:gd name="connsiteY174" fmla="*/ 22288 h 75723"/>
                <a:gd name="connsiteX175" fmla="*/ 41338 w 156781"/>
                <a:gd name="connsiteY175" fmla="*/ 22288 h 75723"/>
                <a:gd name="connsiteX176" fmla="*/ 41338 w 156781"/>
                <a:gd name="connsiteY176" fmla="*/ 21907 h 75723"/>
                <a:gd name="connsiteX177" fmla="*/ 42005 w 156781"/>
                <a:gd name="connsiteY177" fmla="*/ 21907 h 75723"/>
                <a:gd name="connsiteX178" fmla="*/ 42005 w 156781"/>
                <a:gd name="connsiteY178" fmla="*/ 21622 h 75723"/>
                <a:gd name="connsiteX179" fmla="*/ 42577 w 156781"/>
                <a:gd name="connsiteY179" fmla="*/ 21622 h 75723"/>
                <a:gd name="connsiteX180" fmla="*/ 42577 w 156781"/>
                <a:gd name="connsiteY180" fmla="*/ 21336 h 75723"/>
                <a:gd name="connsiteX181" fmla="*/ 43243 w 156781"/>
                <a:gd name="connsiteY181" fmla="*/ 21622 h 75723"/>
                <a:gd name="connsiteX182" fmla="*/ 43243 w 156781"/>
                <a:gd name="connsiteY182" fmla="*/ 21336 h 75723"/>
                <a:gd name="connsiteX183" fmla="*/ 43243 w 156781"/>
                <a:gd name="connsiteY183" fmla="*/ 21622 h 75723"/>
                <a:gd name="connsiteX184" fmla="*/ 43624 w 156781"/>
                <a:gd name="connsiteY184" fmla="*/ 21622 h 75723"/>
                <a:gd name="connsiteX185" fmla="*/ 43624 w 156781"/>
                <a:gd name="connsiteY185" fmla="*/ 21907 h 75723"/>
                <a:gd name="connsiteX186" fmla="*/ 44958 w 156781"/>
                <a:gd name="connsiteY186" fmla="*/ 21907 h 75723"/>
                <a:gd name="connsiteX187" fmla="*/ 44958 w 156781"/>
                <a:gd name="connsiteY187" fmla="*/ 21622 h 75723"/>
                <a:gd name="connsiteX188" fmla="*/ 45244 w 156781"/>
                <a:gd name="connsiteY188" fmla="*/ 20955 h 75723"/>
                <a:gd name="connsiteX189" fmla="*/ 44577 w 156781"/>
                <a:gd name="connsiteY189" fmla="*/ 20669 h 75723"/>
                <a:gd name="connsiteX190" fmla="*/ 44958 w 156781"/>
                <a:gd name="connsiteY190" fmla="*/ 20669 h 75723"/>
                <a:gd name="connsiteX191" fmla="*/ 45244 w 156781"/>
                <a:gd name="connsiteY191" fmla="*/ 20288 h 75723"/>
                <a:gd name="connsiteX192" fmla="*/ 45529 w 156781"/>
                <a:gd name="connsiteY192" fmla="*/ 20288 h 75723"/>
                <a:gd name="connsiteX193" fmla="*/ 45910 w 156781"/>
                <a:gd name="connsiteY193" fmla="*/ 20669 h 75723"/>
                <a:gd name="connsiteX194" fmla="*/ 46863 w 156781"/>
                <a:gd name="connsiteY194" fmla="*/ 20669 h 75723"/>
                <a:gd name="connsiteX195" fmla="*/ 47244 w 156781"/>
                <a:gd name="connsiteY195" fmla="*/ 20955 h 75723"/>
                <a:gd name="connsiteX196" fmla="*/ 47530 w 156781"/>
                <a:gd name="connsiteY196" fmla="*/ 20955 h 75723"/>
                <a:gd name="connsiteX197" fmla="*/ 47244 w 156781"/>
                <a:gd name="connsiteY197" fmla="*/ 21336 h 75723"/>
                <a:gd name="connsiteX198" fmla="*/ 48196 w 156781"/>
                <a:gd name="connsiteY198" fmla="*/ 21336 h 75723"/>
                <a:gd name="connsiteX199" fmla="*/ 48196 w 156781"/>
                <a:gd name="connsiteY199" fmla="*/ 20955 h 75723"/>
                <a:gd name="connsiteX200" fmla="*/ 48482 w 156781"/>
                <a:gd name="connsiteY200" fmla="*/ 20955 h 75723"/>
                <a:gd name="connsiteX201" fmla="*/ 48482 w 156781"/>
                <a:gd name="connsiteY201" fmla="*/ 20669 h 75723"/>
                <a:gd name="connsiteX202" fmla="*/ 48863 w 156781"/>
                <a:gd name="connsiteY202" fmla="*/ 20669 h 75723"/>
                <a:gd name="connsiteX203" fmla="*/ 49149 w 156781"/>
                <a:gd name="connsiteY203" fmla="*/ 20955 h 75723"/>
                <a:gd name="connsiteX204" fmla="*/ 49149 w 156781"/>
                <a:gd name="connsiteY204" fmla="*/ 20288 h 75723"/>
                <a:gd name="connsiteX205" fmla="*/ 49530 w 156781"/>
                <a:gd name="connsiteY205" fmla="*/ 20288 h 75723"/>
                <a:gd name="connsiteX206" fmla="*/ 49530 w 156781"/>
                <a:gd name="connsiteY206" fmla="*/ 20669 h 75723"/>
                <a:gd name="connsiteX207" fmla="*/ 51149 w 156781"/>
                <a:gd name="connsiteY207" fmla="*/ 20669 h 75723"/>
                <a:gd name="connsiteX208" fmla="*/ 51149 w 156781"/>
                <a:gd name="connsiteY208" fmla="*/ 20955 h 75723"/>
                <a:gd name="connsiteX209" fmla="*/ 51149 w 156781"/>
                <a:gd name="connsiteY209" fmla="*/ 20669 h 75723"/>
                <a:gd name="connsiteX210" fmla="*/ 50482 w 156781"/>
                <a:gd name="connsiteY210" fmla="*/ 20669 h 75723"/>
                <a:gd name="connsiteX211" fmla="*/ 50197 w 156781"/>
                <a:gd name="connsiteY211" fmla="*/ 20955 h 75723"/>
                <a:gd name="connsiteX212" fmla="*/ 49530 w 156781"/>
                <a:gd name="connsiteY212" fmla="*/ 20955 h 75723"/>
                <a:gd name="connsiteX213" fmla="*/ 49530 w 156781"/>
                <a:gd name="connsiteY213" fmla="*/ 21336 h 75723"/>
                <a:gd name="connsiteX214" fmla="*/ 49530 w 156781"/>
                <a:gd name="connsiteY214" fmla="*/ 20955 h 75723"/>
                <a:gd name="connsiteX215" fmla="*/ 49530 w 156781"/>
                <a:gd name="connsiteY215" fmla="*/ 21336 h 75723"/>
                <a:gd name="connsiteX216" fmla="*/ 50197 w 156781"/>
                <a:gd name="connsiteY216" fmla="*/ 21336 h 75723"/>
                <a:gd name="connsiteX217" fmla="*/ 50482 w 156781"/>
                <a:gd name="connsiteY217" fmla="*/ 20955 h 75723"/>
                <a:gd name="connsiteX218" fmla="*/ 50482 w 156781"/>
                <a:gd name="connsiteY218" fmla="*/ 21336 h 75723"/>
                <a:gd name="connsiteX219" fmla="*/ 50197 w 156781"/>
                <a:gd name="connsiteY219" fmla="*/ 21336 h 75723"/>
                <a:gd name="connsiteX220" fmla="*/ 49816 w 156781"/>
                <a:gd name="connsiteY220" fmla="*/ 21622 h 75723"/>
                <a:gd name="connsiteX221" fmla="*/ 50482 w 156781"/>
                <a:gd name="connsiteY221" fmla="*/ 21622 h 75723"/>
                <a:gd name="connsiteX222" fmla="*/ 50863 w 156781"/>
                <a:gd name="connsiteY222" fmla="*/ 21336 h 75723"/>
                <a:gd name="connsiteX223" fmla="*/ 51149 w 156781"/>
                <a:gd name="connsiteY223" fmla="*/ 21336 h 75723"/>
                <a:gd name="connsiteX224" fmla="*/ 50863 w 156781"/>
                <a:gd name="connsiteY224" fmla="*/ 21336 h 75723"/>
                <a:gd name="connsiteX225" fmla="*/ 50482 w 156781"/>
                <a:gd name="connsiteY225" fmla="*/ 21622 h 75723"/>
                <a:gd name="connsiteX226" fmla="*/ 50482 w 156781"/>
                <a:gd name="connsiteY226" fmla="*/ 21907 h 75723"/>
                <a:gd name="connsiteX227" fmla="*/ 50863 w 156781"/>
                <a:gd name="connsiteY227" fmla="*/ 22574 h 75723"/>
                <a:gd name="connsiteX228" fmla="*/ 50197 w 156781"/>
                <a:gd name="connsiteY228" fmla="*/ 21907 h 75723"/>
                <a:gd name="connsiteX229" fmla="*/ 50197 w 156781"/>
                <a:gd name="connsiteY229" fmla="*/ 22288 h 75723"/>
                <a:gd name="connsiteX230" fmla="*/ 50482 w 156781"/>
                <a:gd name="connsiteY230" fmla="*/ 22288 h 75723"/>
                <a:gd name="connsiteX231" fmla="*/ 50197 w 156781"/>
                <a:gd name="connsiteY231" fmla="*/ 22574 h 75723"/>
                <a:gd name="connsiteX232" fmla="*/ 50482 w 156781"/>
                <a:gd name="connsiteY232" fmla="*/ 22574 h 75723"/>
                <a:gd name="connsiteX233" fmla="*/ 50482 w 156781"/>
                <a:gd name="connsiteY233" fmla="*/ 22955 h 75723"/>
                <a:gd name="connsiteX234" fmla="*/ 50863 w 156781"/>
                <a:gd name="connsiteY234" fmla="*/ 23622 h 75723"/>
                <a:gd name="connsiteX235" fmla="*/ 52483 w 156781"/>
                <a:gd name="connsiteY235" fmla="*/ 23908 h 75723"/>
                <a:gd name="connsiteX236" fmla="*/ 52768 w 156781"/>
                <a:gd name="connsiteY236" fmla="*/ 24289 h 75723"/>
                <a:gd name="connsiteX237" fmla="*/ 54102 w 156781"/>
                <a:gd name="connsiteY237" fmla="*/ 24289 h 75723"/>
                <a:gd name="connsiteX238" fmla="*/ 57055 w 156781"/>
                <a:gd name="connsiteY238" fmla="*/ 23908 h 75723"/>
                <a:gd name="connsiteX239" fmla="*/ 57721 w 156781"/>
                <a:gd name="connsiteY239" fmla="*/ 23908 h 75723"/>
                <a:gd name="connsiteX240" fmla="*/ 60960 w 156781"/>
                <a:gd name="connsiteY240" fmla="*/ 23241 h 75723"/>
                <a:gd name="connsiteX241" fmla="*/ 62960 w 156781"/>
                <a:gd name="connsiteY241" fmla="*/ 23241 h 75723"/>
                <a:gd name="connsiteX242" fmla="*/ 63627 w 156781"/>
                <a:gd name="connsiteY242" fmla="*/ 23908 h 75723"/>
                <a:gd name="connsiteX243" fmla="*/ 63246 w 156781"/>
                <a:gd name="connsiteY243" fmla="*/ 24289 h 75723"/>
                <a:gd name="connsiteX244" fmla="*/ 63246 w 156781"/>
                <a:gd name="connsiteY244" fmla="*/ 24575 h 75723"/>
                <a:gd name="connsiteX245" fmla="*/ 62960 w 156781"/>
                <a:gd name="connsiteY245" fmla="*/ 24575 h 75723"/>
                <a:gd name="connsiteX246" fmla="*/ 62960 w 156781"/>
                <a:gd name="connsiteY246" fmla="*/ 25241 h 75723"/>
                <a:gd name="connsiteX247" fmla="*/ 63246 w 156781"/>
                <a:gd name="connsiteY247" fmla="*/ 24860 h 75723"/>
                <a:gd name="connsiteX248" fmla="*/ 63246 w 156781"/>
                <a:gd name="connsiteY248" fmla="*/ 24575 h 75723"/>
                <a:gd name="connsiteX249" fmla="*/ 63627 w 156781"/>
                <a:gd name="connsiteY249" fmla="*/ 23908 h 75723"/>
                <a:gd name="connsiteX250" fmla="*/ 62960 w 156781"/>
                <a:gd name="connsiteY250" fmla="*/ 23241 h 75723"/>
                <a:gd name="connsiteX251" fmla="*/ 62293 w 156781"/>
                <a:gd name="connsiteY251" fmla="*/ 22955 h 75723"/>
                <a:gd name="connsiteX252" fmla="*/ 63627 w 156781"/>
                <a:gd name="connsiteY252" fmla="*/ 22955 h 75723"/>
                <a:gd name="connsiteX253" fmla="*/ 64579 w 156781"/>
                <a:gd name="connsiteY253" fmla="*/ 22574 h 75723"/>
                <a:gd name="connsiteX254" fmla="*/ 64960 w 156781"/>
                <a:gd name="connsiteY254" fmla="*/ 22574 h 75723"/>
                <a:gd name="connsiteX255" fmla="*/ 65913 w 156781"/>
                <a:gd name="connsiteY255" fmla="*/ 20955 h 75723"/>
                <a:gd name="connsiteX256" fmla="*/ 66199 w 156781"/>
                <a:gd name="connsiteY256" fmla="*/ 20288 h 75723"/>
                <a:gd name="connsiteX257" fmla="*/ 66199 w 156781"/>
                <a:gd name="connsiteY257" fmla="*/ 20003 h 75723"/>
                <a:gd name="connsiteX258" fmla="*/ 66580 w 156781"/>
                <a:gd name="connsiteY258" fmla="*/ 20003 h 75723"/>
                <a:gd name="connsiteX259" fmla="*/ 68199 w 156781"/>
                <a:gd name="connsiteY259" fmla="*/ 19336 h 75723"/>
                <a:gd name="connsiteX260" fmla="*/ 68199 w 156781"/>
                <a:gd name="connsiteY260" fmla="*/ 19622 h 75723"/>
                <a:gd name="connsiteX261" fmla="*/ 66580 w 156781"/>
                <a:gd name="connsiteY261" fmla="*/ 20003 h 75723"/>
                <a:gd name="connsiteX262" fmla="*/ 66199 w 156781"/>
                <a:gd name="connsiteY262" fmla="*/ 20003 h 75723"/>
                <a:gd name="connsiteX263" fmla="*/ 66199 w 156781"/>
                <a:gd name="connsiteY263" fmla="*/ 20288 h 75723"/>
                <a:gd name="connsiteX264" fmla="*/ 66580 w 156781"/>
                <a:gd name="connsiteY264" fmla="*/ 20669 h 75723"/>
                <a:gd name="connsiteX265" fmla="*/ 66199 w 156781"/>
                <a:gd name="connsiteY265" fmla="*/ 20955 h 75723"/>
                <a:gd name="connsiteX266" fmla="*/ 65627 w 156781"/>
                <a:gd name="connsiteY266" fmla="*/ 22288 h 75723"/>
                <a:gd name="connsiteX267" fmla="*/ 65627 w 156781"/>
                <a:gd name="connsiteY267" fmla="*/ 22574 h 75723"/>
                <a:gd name="connsiteX268" fmla="*/ 65913 w 156781"/>
                <a:gd name="connsiteY268" fmla="*/ 22955 h 75723"/>
                <a:gd name="connsiteX269" fmla="*/ 65913 w 156781"/>
                <a:gd name="connsiteY269" fmla="*/ 22288 h 75723"/>
                <a:gd name="connsiteX270" fmla="*/ 67246 w 156781"/>
                <a:gd name="connsiteY270" fmla="*/ 22288 h 75723"/>
                <a:gd name="connsiteX271" fmla="*/ 66865 w 156781"/>
                <a:gd name="connsiteY271" fmla="*/ 21622 h 75723"/>
                <a:gd name="connsiteX272" fmla="*/ 67532 w 156781"/>
                <a:gd name="connsiteY272" fmla="*/ 21622 h 75723"/>
                <a:gd name="connsiteX273" fmla="*/ 67532 w 156781"/>
                <a:gd name="connsiteY273" fmla="*/ 21907 h 75723"/>
                <a:gd name="connsiteX274" fmla="*/ 68199 w 156781"/>
                <a:gd name="connsiteY274" fmla="*/ 21907 h 75723"/>
                <a:gd name="connsiteX275" fmla="*/ 67913 w 156781"/>
                <a:gd name="connsiteY275" fmla="*/ 20669 h 75723"/>
                <a:gd name="connsiteX276" fmla="*/ 68199 w 156781"/>
                <a:gd name="connsiteY276" fmla="*/ 20669 h 75723"/>
                <a:gd name="connsiteX277" fmla="*/ 68580 w 156781"/>
                <a:gd name="connsiteY277" fmla="*/ 21622 h 75723"/>
                <a:gd name="connsiteX278" fmla="*/ 68866 w 156781"/>
                <a:gd name="connsiteY278" fmla="*/ 21622 h 75723"/>
                <a:gd name="connsiteX279" fmla="*/ 70485 w 156781"/>
                <a:gd name="connsiteY279" fmla="*/ 21336 h 75723"/>
                <a:gd name="connsiteX280" fmla="*/ 71152 w 156781"/>
                <a:gd name="connsiteY280" fmla="*/ 21336 h 75723"/>
                <a:gd name="connsiteX281" fmla="*/ 71533 w 156781"/>
                <a:gd name="connsiteY281" fmla="*/ 20955 h 75723"/>
                <a:gd name="connsiteX282" fmla="*/ 72199 w 156781"/>
                <a:gd name="connsiteY282" fmla="*/ 20955 h 75723"/>
                <a:gd name="connsiteX283" fmla="*/ 73819 w 156781"/>
                <a:gd name="connsiteY283" fmla="*/ 20669 h 75723"/>
                <a:gd name="connsiteX284" fmla="*/ 74771 w 156781"/>
                <a:gd name="connsiteY284" fmla="*/ 20288 h 75723"/>
                <a:gd name="connsiteX285" fmla="*/ 75152 w 156781"/>
                <a:gd name="connsiteY285" fmla="*/ 20288 h 75723"/>
                <a:gd name="connsiteX286" fmla="*/ 79343 w 156781"/>
                <a:gd name="connsiteY286" fmla="*/ 19336 h 75723"/>
                <a:gd name="connsiteX287" fmla="*/ 79343 w 156781"/>
                <a:gd name="connsiteY287" fmla="*/ 18955 h 75723"/>
                <a:gd name="connsiteX288" fmla="*/ 80391 w 156781"/>
                <a:gd name="connsiteY288" fmla="*/ 18955 h 75723"/>
                <a:gd name="connsiteX289" fmla="*/ 82010 w 156781"/>
                <a:gd name="connsiteY289" fmla="*/ 18383 h 75723"/>
                <a:gd name="connsiteX290" fmla="*/ 82677 w 156781"/>
                <a:gd name="connsiteY290" fmla="*/ 18383 h 75723"/>
                <a:gd name="connsiteX291" fmla="*/ 91535 w 156781"/>
                <a:gd name="connsiteY291" fmla="*/ 14764 h 75723"/>
                <a:gd name="connsiteX292" fmla="*/ 91535 w 156781"/>
                <a:gd name="connsiteY292" fmla="*/ 14383 h 75723"/>
                <a:gd name="connsiteX293" fmla="*/ 92202 w 156781"/>
                <a:gd name="connsiteY293" fmla="*/ 14383 h 75723"/>
                <a:gd name="connsiteX294" fmla="*/ 92202 w 156781"/>
                <a:gd name="connsiteY294" fmla="*/ 14097 h 75723"/>
                <a:gd name="connsiteX295" fmla="*/ 92488 w 156781"/>
                <a:gd name="connsiteY295" fmla="*/ 14097 h 75723"/>
                <a:gd name="connsiteX296" fmla="*/ 92488 w 156781"/>
                <a:gd name="connsiteY296" fmla="*/ 13716 h 75723"/>
                <a:gd name="connsiteX297" fmla="*/ 92869 w 156781"/>
                <a:gd name="connsiteY297" fmla="*/ 13716 h 75723"/>
                <a:gd name="connsiteX298" fmla="*/ 94774 w 156781"/>
                <a:gd name="connsiteY298" fmla="*/ 12763 h 75723"/>
                <a:gd name="connsiteX299" fmla="*/ 95155 w 156781"/>
                <a:gd name="connsiteY299" fmla="*/ 12763 h 75723"/>
                <a:gd name="connsiteX300" fmla="*/ 95821 w 156781"/>
                <a:gd name="connsiteY300" fmla="*/ 13049 h 75723"/>
                <a:gd name="connsiteX301" fmla="*/ 96107 w 156781"/>
                <a:gd name="connsiteY301" fmla="*/ 13049 h 75723"/>
                <a:gd name="connsiteX302" fmla="*/ 96774 w 156781"/>
                <a:gd name="connsiteY302" fmla="*/ 13716 h 75723"/>
                <a:gd name="connsiteX303" fmla="*/ 97060 w 156781"/>
                <a:gd name="connsiteY303" fmla="*/ 13716 h 75723"/>
                <a:gd name="connsiteX304" fmla="*/ 97060 w 156781"/>
                <a:gd name="connsiteY304" fmla="*/ 14097 h 75723"/>
                <a:gd name="connsiteX305" fmla="*/ 99060 w 156781"/>
                <a:gd name="connsiteY305" fmla="*/ 14764 h 75723"/>
                <a:gd name="connsiteX306" fmla="*/ 99727 w 156781"/>
                <a:gd name="connsiteY306" fmla="*/ 14764 h 75723"/>
                <a:gd name="connsiteX307" fmla="*/ 100393 w 156781"/>
                <a:gd name="connsiteY307" fmla="*/ 15430 h 75723"/>
                <a:gd name="connsiteX308" fmla="*/ 100679 w 156781"/>
                <a:gd name="connsiteY308" fmla="*/ 15430 h 75723"/>
                <a:gd name="connsiteX309" fmla="*/ 100393 w 156781"/>
                <a:gd name="connsiteY309" fmla="*/ 15049 h 75723"/>
                <a:gd name="connsiteX310" fmla="*/ 100013 w 156781"/>
                <a:gd name="connsiteY310" fmla="*/ 15049 h 75723"/>
                <a:gd name="connsiteX311" fmla="*/ 100013 w 156781"/>
                <a:gd name="connsiteY311" fmla="*/ 14764 h 75723"/>
                <a:gd name="connsiteX312" fmla="*/ 99727 w 156781"/>
                <a:gd name="connsiteY312" fmla="*/ 14764 h 75723"/>
                <a:gd name="connsiteX313" fmla="*/ 99727 w 156781"/>
                <a:gd name="connsiteY313" fmla="*/ 14383 h 75723"/>
                <a:gd name="connsiteX314" fmla="*/ 98393 w 156781"/>
                <a:gd name="connsiteY314" fmla="*/ 14383 h 75723"/>
                <a:gd name="connsiteX315" fmla="*/ 98107 w 156781"/>
                <a:gd name="connsiteY315" fmla="*/ 14097 h 75723"/>
                <a:gd name="connsiteX316" fmla="*/ 97441 w 156781"/>
                <a:gd name="connsiteY316" fmla="*/ 14097 h 75723"/>
                <a:gd name="connsiteX317" fmla="*/ 96393 w 156781"/>
                <a:gd name="connsiteY317" fmla="*/ 13049 h 75723"/>
                <a:gd name="connsiteX318" fmla="*/ 96107 w 156781"/>
                <a:gd name="connsiteY318" fmla="*/ 13049 h 75723"/>
                <a:gd name="connsiteX319" fmla="*/ 96107 w 156781"/>
                <a:gd name="connsiteY319" fmla="*/ 12763 h 75723"/>
                <a:gd name="connsiteX320" fmla="*/ 95155 w 156781"/>
                <a:gd name="connsiteY320" fmla="*/ 12763 h 75723"/>
                <a:gd name="connsiteX321" fmla="*/ 96107 w 156781"/>
                <a:gd name="connsiteY321" fmla="*/ 12097 h 75723"/>
                <a:gd name="connsiteX322" fmla="*/ 96774 w 156781"/>
                <a:gd name="connsiteY322" fmla="*/ 11811 h 75723"/>
                <a:gd name="connsiteX323" fmla="*/ 97060 w 156781"/>
                <a:gd name="connsiteY323" fmla="*/ 11811 h 75723"/>
                <a:gd name="connsiteX324" fmla="*/ 99060 w 156781"/>
                <a:gd name="connsiteY324" fmla="*/ 10763 h 75723"/>
                <a:gd name="connsiteX325" fmla="*/ 102298 w 156781"/>
                <a:gd name="connsiteY325" fmla="*/ 9525 h 75723"/>
                <a:gd name="connsiteX326" fmla="*/ 103346 w 156781"/>
                <a:gd name="connsiteY326" fmla="*/ 9144 h 75723"/>
                <a:gd name="connsiteX327" fmla="*/ 103632 w 156781"/>
                <a:gd name="connsiteY327" fmla="*/ 9144 h 75723"/>
                <a:gd name="connsiteX328" fmla="*/ 104013 w 156781"/>
                <a:gd name="connsiteY328" fmla="*/ 8858 h 75723"/>
                <a:gd name="connsiteX329" fmla="*/ 104013 w 156781"/>
                <a:gd name="connsiteY329" fmla="*/ 8477 h 75723"/>
                <a:gd name="connsiteX330" fmla="*/ 104013 w 156781"/>
                <a:gd name="connsiteY330" fmla="*/ 8858 h 75723"/>
                <a:gd name="connsiteX331" fmla="*/ 104013 w 156781"/>
                <a:gd name="connsiteY331" fmla="*/ 8477 h 75723"/>
                <a:gd name="connsiteX332" fmla="*/ 104299 w 156781"/>
                <a:gd name="connsiteY332" fmla="*/ 8191 h 75723"/>
                <a:gd name="connsiteX333" fmla="*/ 104965 w 156781"/>
                <a:gd name="connsiteY333" fmla="*/ 8191 h 75723"/>
                <a:gd name="connsiteX334" fmla="*/ 104965 w 156781"/>
                <a:gd name="connsiteY334" fmla="*/ 8477 h 75723"/>
                <a:gd name="connsiteX335" fmla="*/ 105632 w 156781"/>
                <a:gd name="connsiteY335" fmla="*/ 8477 h 75723"/>
                <a:gd name="connsiteX336" fmla="*/ 105632 w 156781"/>
                <a:gd name="connsiteY336" fmla="*/ 8191 h 75723"/>
                <a:gd name="connsiteX337" fmla="*/ 105251 w 156781"/>
                <a:gd name="connsiteY337" fmla="*/ 8191 h 75723"/>
                <a:gd name="connsiteX338" fmla="*/ 105632 w 156781"/>
                <a:gd name="connsiteY338" fmla="*/ 8191 h 75723"/>
                <a:gd name="connsiteX339" fmla="*/ 105918 w 156781"/>
                <a:gd name="connsiteY339" fmla="*/ 7810 h 75723"/>
                <a:gd name="connsiteX340" fmla="*/ 105918 w 156781"/>
                <a:gd name="connsiteY340" fmla="*/ 8191 h 75723"/>
                <a:gd name="connsiteX341" fmla="*/ 106299 w 156781"/>
                <a:gd name="connsiteY341" fmla="*/ 7810 h 75723"/>
                <a:gd name="connsiteX342" fmla="*/ 106299 w 156781"/>
                <a:gd name="connsiteY342" fmla="*/ 8191 h 75723"/>
                <a:gd name="connsiteX343" fmla="*/ 106299 w 156781"/>
                <a:gd name="connsiteY343" fmla="*/ 7810 h 75723"/>
                <a:gd name="connsiteX344" fmla="*/ 106299 w 156781"/>
                <a:gd name="connsiteY344" fmla="*/ 8191 h 75723"/>
                <a:gd name="connsiteX345" fmla="*/ 106585 w 156781"/>
                <a:gd name="connsiteY345" fmla="*/ 8191 h 75723"/>
                <a:gd name="connsiteX346" fmla="*/ 107251 w 156781"/>
                <a:gd name="connsiteY346" fmla="*/ 7810 h 75723"/>
                <a:gd name="connsiteX347" fmla="*/ 109538 w 156781"/>
                <a:gd name="connsiteY347" fmla="*/ 7144 h 75723"/>
                <a:gd name="connsiteX348" fmla="*/ 109538 w 156781"/>
                <a:gd name="connsiteY348" fmla="*/ 6572 h 75723"/>
                <a:gd name="connsiteX349" fmla="*/ 109918 w 156781"/>
                <a:gd name="connsiteY349" fmla="*/ 6572 h 75723"/>
                <a:gd name="connsiteX350" fmla="*/ 109918 w 156781"/>
                <a:gd name="connsiteY350" fmla="*/ 6858 h 75723"/>
                <a:gd name="connsiteX351" fmla="*/ 110204 w 156781"/>
                <a:gd name="connsiteY351" fmla="*/ 7144 h 75723"/>
                <a:gd name="connsiteX352" fmla="*/ 110585 w 156781"/>
                <a:gd name="connsiteY352" fmla="*/ 6858 h 75723"/>
                <a:gd name="connsiteX353" fmla="*/ 110871 w 156781"/>
                <a:gd name="connsiteY353" fmla="*/ 6858 h 75723"/>
                <a:gd name="connsiteX354" fmla="*/ 111823 w 156781"/>
                <a:gd name="connsiteY354" fmla="*/ 6572 h 75723"/>
                <a:gd name="connsiteX355" fmla="*/ 112204 w 156781"/>
                <a:gd name="connsiteY355" fmla="*/ 6572 h 75723"/>
                <a:gd name="connsiteX356" fmla="*/ 112490 w 156781"/>
                <a:gd name="connsiteY356" fmla="*/ 6191 h 75723"/>
                <a:gd name="connsiteX357" fmla="*/ 117062 w 156781"/>
                <a:gd name="connsiteY357" fmla="*/ 3905 h 75723"/>
                <a:gd name="connsiteX358" fmla="*/ 117062 w 156781"/>
                <a:gd name="connsiteY358" fmla="*/ 3619 h 75723"/>
                <a:gd name="connsiteX359" fmla="*/ 117443 w 156781"/>
                <a:gd name="connsiteY359" fmla="*/ 3619 h 75723"/>
                <a:gd name="connsiteX360" fmla="*/ 118110 w 156781"/>
                <a:gd name="connsiteY360" fmla="*/ 2953 h 75723"/>
                <a:gd name="connsiteX361" fmla="*/ 118777 w 156781"/>
                <a:gd name="connsiteY361" fmla="*/ 2572 h 75723"/>
                <a:gd name="connsiteX362" fmla="*/ 118777 w 156781"/>
                <a:gd name="connsiteY362" fmla="*/ 2286 h 75723"/>
                <a:gd name="connsiteX363" fmla="*/ 119063 w 156781"/>
                <a:gd name="connsiteY363" fmla="*/ 2286 h 75723"/>
                <a:gd name="connsiteX364" fmla="*/ 119063 w 156781"/>
                <a:gd name="connsiteY364" fmla="*/ 1619 h 75723"/>
                <a:gd name="connsiteX365" fmla="*/ 119443 w 156781"/>
                <a:gd name="connsiteY365" fmla="*/ 1619 h 75723"/>
                <a:gd name="connsiteX366" fmla="*/ 119443 w 156781"/>
                <a:gd name="connsiteY366" fmla="*/ 952 h 75723"/>
                <a:gd name="connsiteX367" fmla="*/ 119729 w 156781"/>
                <a:gd name="connsiteY367" fmla="*/ 952 h 75723"/>
                <a:gd name="connsiteX368" fmla="*/ 119729 w 156781"/>
                <a:gd name="connsiteY368" fmla="*/ 286 h 75723"/>
                <a:gd name="connsiteX369" fmla="*/ 120015 w 156781"/>
                <a:gd name="connsiteY369" fmla="*/ 286 h 75723"/>
                <a:gd name="connsiteX370" fmla="*/ 120015 w 156781"/>
                <a:gd name="connsiteY370" fmla="*/ 0 h 75723"/>
                <a:gd name="connsiteX371" fmla="*/ 121063 w 156781"/>
                <a:gd name="connsiteY371" fmla="*/ 286 h 75723"/>
                <a:gd name="connsiteX372" fmla="*/ 122396 w 156781"/>
                <a:gd name="connsiteY372" fmla="*/ 0 h 75723"/>
                <a:gd name="connsiteX373" fmla="*/ 122015 w 156781"/>
                <a:gd name="connsiteY373" fmla="*/ 667 h 75723"/>
                <a:gd name="connsiteX374" fmla="*/ 122396 w 156781"/>
                <a:gd name="connsiteY374" fmla="*/ 952 h 75723"/>
                <a:gd name="connsiteX375" fmla="*/ 122015 w 156781"/>
                <a:gd name="connsiteY375" fmla="*/ 1905 h 75723"/>
                <a:gd name="connsiteX376" fmla="*/ 122396 w 156781"/>
                <a:gd name="connsiteY376" fmla="*/ 2286 h 75723"/>
                <a:gd name="connsiteX377" fmla="*/ 122682 w 156781"/>
                <a:gd name="connsiteY377" fmla="*/ 3238 h 75723"/>
                <a:gd name="connsiteX378" fmla="*/ 123634 w 156781"/>
                <a:gd name="connsiteY378" fmla="*/ 3619 h 75723"/>
                <a:gd name="connsiteX379" fmla="*/ 123349 w 156781"/>
                <a:gd name="connsiteY379" fmla="*/ 3905 h 75723"/>
                <a:gd name="connsiteX380" fmla="*/ 123634 w 156781"/>
                <a:gd name="connsiteY380" fmla="*/ 4191 h 75723"/>
                <a:gd name="connsiteX381" fmla="*/ 123349 w 156781"/>
                <a:gd name="connsiteY381" fmla="*/ 4858 h 75723"/>
                <a:gd name="connsiteX382" fmla="*/ 123634 w 156781"/>
                <a:gd name="connsiteY382" fmla="*/ 4858 h 75723"/>
                <a:gd name="connsiteX383" fmla="*/ 123634 w 156781"/>
                <a:gd name="connsiteY383" fmla="*/ 5239 h 75723"/>
                <a:gd name="connsiteX384" fmla="*/ 123349 w 156781"/>
                <a:gd name="connsiteY384" fmla="*/ 5239 h 75723"/>
                <a:gd name="connsiteX385" fmla="*/ 123349 w 156781"/>
                <a:gd name="connsiteY385" fmla="*/ 5905 h 75723"/>
                <a:gd name="connsiteX386" fmla="*/ 122968 w 156781"/>
                <a:gd name="connsiteY386" fmla="*/ 6858 h 75723"/>
                <a:gd name="connsiteX387" fmla="*/ 122968 w 156781"/>
                <a:gd name="connsiteY387" fmla="*/ 9144 h 75723"/>
                <a:gd name="connsiteX388" fmla="*/ 122682 w 156781"/>
                <a:gd name="connsiteY388" fmla="*/ 9144 h 75723"/>
                <a:gd name="connsiteX389" fmla="*/ 122682 w 156781"/>
                <a:gd name="connsiteY389" fmla="*/ 9811 h 75723"/>
                <a:gd name="connsiteX390" fmla="*/ 121729 w 156781"/>
                <a:gd name="connsiteY390" fmla="*/ 9811 h 75723"/>
                <a:gd name="connsiteX391" fmla="*/ 121729 w 156781"/>
                <a:gd name="connsiteY391" fmla="*/ 10096 h 75723"/>
                <a:gd name="connsiteX392" fmla="*/ 121348 w 156781"/>
                <a:gd name="connsiteY392" fmla="*/ 11144 h 75723"/>
                <a:gd name="connsiteX393" fmla="*/ 121729 w 156781"/>
                <a:gd name="connsiteY393" fmla="*/ 11811 h 75723"/>
                <a:gd name="connsiteX394" fmla="*/ 121348 w 156781"/>
                <a:gd name="connsiteY394" fmla="*/ 12478 h 75723"/>
                <a:gd name="connsiteX395" fmla="*/ 122968 w 156781"/>
                <a:gd name="connsiteY395" fmla="*/ 12478 h 75723"/>
                <a:gd name="connsiteX396" fmla="*/ 123634 w 156781"/>
                <a:gd name="connsiteY396" fmla="*/ 12763 h 75723"/>
                <a:gd name="connsiteX397" fmla="*/ 124968 w 156781"/>
                <a:gd name="connsiteY397" fmla="*/ 13049 h 75723"/>
                <a:gd name="connsiteX398" fmla="*/ 125349 w 156781"/>
                <a:gd name="connsiteY398" fmla="*/ 12763 h 75723"/>
                <a:gd name="connsiteX399" fmla="*/ 125635 w 156781"/>
                <a:gd name="connsiteY399" fmla="*/ 12763 h 75723"/>
                <a:gd name="connsiteX400" fmla="*/ 126587 w 156781"/>
                <a:gd name="connsiteY400" fmla="*/ 13049 h 75723"/>
                <a:gd name="connsiteX401" fmla="*/ 127921 w 156781"/>
                <a:gd name="connsiteY401" fmla="*/ 13049 h 75723"/>
                <a:gd name="connsiteX402" fmla="*/ 128873 w 156781"/>
                <a:gd name="connsiteY402" fmla="*/ 14097 h 75723"/>
                <a:gd name="connsiteX403" fmla="*/ 129540 w 156781"/>
                <a:gd name="connsiteY403" fmla="*/ 14097 h 75723"/>
                <a:gd name="connsiteX404" fmla="*/ 130588 w 156781"/>
                <a:gd name="connsiteY404" fmla="*/ 15049 h 75723"/>
                <a:gd name="connsiteX405" fmla="*/ 131254 w 156781"/>
                <a:gd name="connsiteY405" fmla="*/ 14764 h 75723"/>
                <a:gd name="connsiteX406" fmla="*/ 132207 w 156781"/>
                <a:gd name="connsiteY406" fmla="*/ 15430 h 75723"/>
                <a:gd name="connsiteX407" fmla="*/ 132493 w 156781"/>
                <a:gd name="connsiteY407" fmla="*/ 15430 h 75723"/>
                <a:gd name="connsiteX408" fmla="*/ 132493 w 156781"/>
                <a:gd name="connsiteY408" fmla="*/ 16002 h 75723"/>
                <a:gd name="connsiteX409" fmla="*/ 132874 w 156781"/>
                <a:gd name="connsiteY409" fmla="*/ 16002 h 75723"/>
                <a:gd name="connsiteX410" fmla="*/ 132493 w 156781"/>
                <a:gd name="connsiteY410" fmla="*/ 16669 h 75723"/>
                <a:gd name="connsiteX411" fmla="*/ 133159 w 156781"/>
                <a:gd name="connsiteY411" fmla="*/ 17335 h 75723"/>
                <a:gd name="connsiteX412" fmla="*/ 133159 w 156781"/>
                <a:gd name="connsiteY412" fmla="*/ 18002 h 75723"/>
                <a:gd name="connsiteX413" fmla="*/ 132874 w 156781"/>
                <a:gd name="connsiteY413" fmla="*/ 18955 h 75723"/>
                <a:gd name="connsiteX414" fmla="*/ 132493 w 156781"/>
                <a:gd name="connsiteY414" fmla="*/ 19336 h 75723"/>
                <a:gd name="connsiteX415" fmla="*/ 132874 w 156781"/>
                <a:gd name="connsiteY415" fmla="*/ 20003 h 75723"/>
                <a:gd name="connsiteX416" fmla="*/ 133540 w 156781"/>
                <a:gd name="connsiteY416" fmla="*/ 20955 h 75723"/>
                <a:gd name="connsiteX417" fmla="*/ 133540 w 156781"/>
                <a:gd name="connsiteY417" fmla="*/ 21336 h 75723"/>
                <a:gd name="connsiteX418" fmla="*/ 133826 w 156781"/>
                <a:gd name="connsiteY418" fmla="*/ 22955 h 75723"/>
                <a:gd name="connsiteX419" fmla="*/ 133159 w 156781"/>
                <a:gd name="connsiteY419" fmla="*/ 24575 h 75723"/>
                <a:gd name="connsiteX420" fmla="*/ 132493 w 156781"/>
                <a:gd name="connsiteY420" fmla="*/ 24575 h 75723"/>
                <a:gd name="connsiteX421" fmla="*/ 132207 w 156781"/>
                <a:gd name="connsiteY421" fmla="*/ 24860 h 75723"/>
                <a:gd name="connsiteX422" fmla="*/ 132207 w 156781"/>
                <a:gd name="connsiteY422" fmla="*/ 25908 h 75723"/>
                <a:gd name="connsiteX423" fmla="*/ 132874 w 156781"/>
                <a:gd name="connsiteY423" fmla="*/ 26575 h 75723"/>
                <a:gd name="connsiteX424" fmla="*/ 132874 w 156781"/>
                <a:gd name="connsiteY424" fmla="*/ 26860 h 75723"/>
                <a:gd name="connsiteX425" fmla="*/ 133159 w 156781"/>
                <a:gd name="connsiteY425" fmla="*/ 27241 h 75723"/>
                <a:gd name="connsiteX426" fmla="*/ 133826 w 156781"/>
                <a:gd name="connsiteY426" fmla="*/ 27527 h 75723"/>
                <a:gd name="connsiteX427" fmla="*/ 133826 w 156781"/>
                <a:gd name="connsiteY427" fmla="*/ 28861 h 75723"/>
                <a:gd name="connsiteX428" fmla="*/ 134493 w 156781"/>
                <a:gd name="connsiteY428" fmla="*/ 28861 h 75723"/>
                <a:gd name="connsiteX429" fmla="*/ 134493 w 156781"/>
                <a:gd name="connsiteY429" fmla="*/ 29528 h 75723"/>
                <a:gd name="connsiteX430" fmla="*/ 134779 w 156781"/>
                <a:gd name="connsiteY430" fmla="*/ 29528 h 75723"/>
                <a:gd name="connsiteX431" fmla="*/ 135160 w 156781"/>
                <a:gd name="connsiteY431" fmla="*/ 30194 h 75723"/>
                <a:gd name="connsiteX432" fmla="*/ 136112 w 156781"/>
                <a:gd name="connsiteY432" fmla="*/ 30766 h 75723"/>
                <a:gd name="connsiteX433" fmla="*/ 136112 w 156781"/>
                <a:gd name="connsiteY433" fmla="*/ 31147 h 75723"/>
                <a:gd name="connsiteX434" fmla="*/ 136493 w 156781"/>
                <a:gd name="connsiteY434" fmla="*/ 31432 h 75723"/>
                <a:gd name="connsiteX435" fmla="*/ 135826 w 156781"/>
                <a:gd name="connsiteY435" fmla="*/ 31813 h 75723"/>
                <a:gd name="connsiteX436" fmla="*/ 135826 w 156781"/>
                <a:gd name="connsiteY436" fmla="*/ 33147 h 75723"/>
                <a:gd name="connsiteX437" fmla="*/ 137160 w 156781"/>
                <a:gd name="connsiteY437" fmla="*/ 34385 h 75723"/>
                <a:gd name="connsiteX438" fmla="*/ 136112 w 156781"/>
                <a:gd name="connsiteY438" fmla="*/ 35719 h 75723"/>
                <a:gd name="connsiteX439" fmla="*/ 136112 w 156781"/>
                <a:gd name="connsiteY439" fmla="*/ 36385 h 75723"/>
                <a:gd name="connsiteX440" fmla="*/ 135826 w 156781"/>
                <a:gd name="connsiteY440" fmla="*/ 36671 h 75723"/>
                <a:gd name="connsiteX441" fmla="*/ 135826 w 156781"/>
                <a:gd name="connsiteY441" fmla="*/ 37052 h 75723"/>
                <a:gd name="connsiteX442" fmla="*/ 136493 w 156781"/>
                <a:gd name="connsiteY442" fmla="*/ 38672 h 75723"/>
                <a:gd name="connsiteX443" fmla="*/ 138398 w 156781"/>
                <a:gd name="connsiteY443" fmla="*/ 38672 h 75723"/>
                <a:gd name="connsiteX444" fmla="*/ 139732 w 156781"/>
                <a:gd name="connsiteY444" fmla="*/ 38386 h 75723"/>
                <a:gd name="connsiteX445" fmla="*/ 140113 w 156781"/>
                <a:gd name="connsiteY445" fmla="*/ 38672 h 75723"/>
                <a:gd name="connsiteX446" fmla="*/ 141351 w 156781"/>
                <a:gd name="connsiteY446" fmla="*/ 40291 h 75723"/>
                <a:gd name="connsiteX447" fmla="*/ 141732 w 156781"/>
                <a:gd name="connsiteY447" fmla="*/ 41338 h 75723"/>
                <a:gd name="connsiteX448" fmla="*/ 142018 w 156781"/>
                <a:gd name="connsiteY448" fmla="*/ 42005 h 75723"/>
                <a:gd name="connsiteX449" fmla="*/ 142018 w 156781"/>
                <a:gd name="connsiteY449" fmla="*/ 42958 h 75723"/>
                <a:gd name="connsiteX450" fmla="*/ 143065 w 156781"/>
                <a:gd name="connsiteY450" fmla="*/ 43910 h 75723"/>
                <a:gd name="connsiteX451" fmla="*/ 145351 w 156781"/>
                <a:gd name="connsiteY451" fmla="*/ 43910 h 75723"/>
                <a:gd name="connsiteX452" fmla="*/ 146018 w 156781"/>
                <a:gd name="connsiteY452" fmla="*/ 43625 h 75723"/>
                <a:gd name="connsiteX453" fmla="*/ 146304 w 156781"/>
                <a:gd name="connsiteY453" fmla="*/ 43910 h 75723"/>
                <a:gd name="connsiteX454" fmla="*/ 146971 w 156781"/>
                <a:gd name="connsiteY454" fmla="*/ 44291 h 75723"/>
                <a:gd name="connsiteX455" fmla="*/ 148590 w 156781"/>
                <a:gd name="connsiteY455" fmla="*/ 44577 h 75723"/>
                <a:gd name="connsiteX456" fmla="*/ 149638 w 156781"/>
                <a:gd name="connsiteY456" fmla="*/ 44958 h 75723"/>
                <a:gd name="connsiteX457" fmla="*/ 150876 w 156781"/>
                <a:gd name="connsiteY457" fmla="*/ 44958 h 75723"/>
                <a:gd name="connsiteX458" fmla="*/ 151543 w 156781"/>
                <a:gd name="connsiteY458" fmla="*/ 44577 h 75723"/>
                <a:gd name="connsiteX459" fmla="*/ 151924 w 156781"/>
                <a:gd name="connsiteY459" fmla="*/ 44577 h 75723"/>
                <a:gd name="connsiteX460" fmla="*/ 152590 w 156781"/>
                <a:gd name="connsiteY460" fmla="*/ 44958 h 75723"/>
                <a:gd name="connsiteX461" fmla="*/ 153162 w 156781"/>
                <a:gd name="connsiteY461" fmla="*/ 44958 h 75723"/>
                <a:gd name="connsiteX462" fmla="*/ 153829 w 156781"/>
                <a:gd name="connsiteY462" fmla="*/ 45625 h 75723"/>
                <a:gd name="connsiteX463" fmla="*/ 153829 w 156781"/>
                <a:gd name="connsiteY463" fmla="*/ 46196 h 75723"/>
                <a:gd name="connsiteX464" fmla="*/ 154876 w 156781"/>
                <a:gd name="connsiteY464" fmla="*/ 46196 h 75723"/>
                <a:gd name="connsiteX465" fmla="*/ 154876 w 156781"/>
                <a:gd name="connsiteY465" fmla="*/ 46863 h 75723"/>
                <a:gd name="connsiteX466" fmla="*/ 155829 w 156781"/>
                <a:gd name="connsiteY466" fmla="*/ 47530 h 75723"/>
                <a:gd name="connsiteX467" fmla="*/ 155829 w 156781"/>
                <a:gd name="connsiteY467" fmla="*/ 48578 h 75723"/>
                <a:gd name="connsiteX468" fmla="*/ 156781 w 156781"/>
                <a:gd name="connsiteY468" fmla="*/ 49149 h 75723"/>
                <a:gd name="connsiteX469" fmla="*/ 156496 w 156781"/>
                <a:gd name="connsiteY469" fmla="*/ 49530 h 75723"/>
                <a:gd name="connsiteX470" fmla="*/ 155543 w 156781"/>
                <a:gd name="connsiteY470" fmla="*/ 51149 h 75723"/>
                <a:gd name="connsiteX471" fmla="*/ 155162 w 156781"/>
                <a:gd name="connsiteY471" fmla="*/ 51816 h 75723"/>
                <a:gd name="connsiteX472" fmla="*/ 155543 w 156781"/>
                <a:gd name="connsiteY472" fmla="*/ 52102 h 75723"/>
                <a:gd name="connsiteX473" fmla="*/ 155543 w 156781"/>
                <a:gd name="connsiteY473" fmla="*/ 52769 h 75723"/>
                <a:gd name="connsiteX474" fmla="*/ 155162 w 156781"/>
                <a:gd name="connsiteY474" fmla="*/ 53150 h 75723"/>
                <a:gd name="connsiteX475" fmla="*/ 154495 w 156781"/>
                <a:gd name="connsiteY475" fmla="*/ 54769 h 75723"/>
                <a:gd name="connsiteX476" fmla="*/ 152876 w 156781"/>
                <a:gd name="connsiteY476" fmla="*/ 54102 h 75723"/>
                <a:gd name="connsiteX477" fmla="*/ 151257 w 156781"/>
                <a:gd name="connsiteY477" fmla="*/ 54102 h 75723"/>
                <a:gd name="connsiteX478" fmla="*/ 150209 w 156781"/>
                <a:gd name="connsiteY478" fmla="*/ 54769 h 75723"/>
                <a:gd name="connsiteX479" fmla="*/ 148971 w 156781"/>
                <a:gd name="connsiteY479" fmla="*/ 55435 h 75723"/>
                <a:gd name="connsiteX480" fmla="*/ 148590 w 156781"/>
                <a:gd name="connsiteY480" fmla="*/ 55721 h 75723"/>
                <a:gd name="connsiteX481" fmla="*/ 148590 w 156781"/>
                <a:gd name="connsiteY481" fmla="*/ 56388 h 75723"/>
                <a:gd name="connsiteX482" fmla="*/ 148971 w 156781"/>
                <a:gd name="connsiteY482" fmla="*/ 56769 h 75723"/>
                <a:gd name="connsiteX483" fmla="*/ 149257 w 156781"/>
                <a:gd name="connsiteY483" fmla="*/ 56769 h 75723"/>
                <a:gd name="connsiteX484" fmla="*/ 149923 w 156781"/>
                <a:gd name="connsiteY484" fmla="*/ 57055 h 75723"/>
                <a:gd name="connsiteX485" fmla="*/ 150590 w 156781"/>
                <a:gd name="connsiteY485" fmla="*/ 57055 h 75723"/>
                <a:gd name="connsiteX486" fmla="*/ 150876 w 156781"/>
                <a:gd name="connsiteY486" fmla="*/ 57436 h 75723"/>
                <a:gd name="connsiteX487" fmla="*/ 151257 w 156781"/>
                <a:gd name="connsiteY487" fmla="*/ 58007 h 75723"/>
                <a:gd name="connsiteX488" fmla="*/ 150590 w 156781"/>
                <a:gd name="connsiteY488" fmla="*/ 59341 h 75723"/>
                <a:gd name="connsiteX489" fmla="*/ 150876 w 156781"/>
                <a:gd name="connsiteY489" fmla="*/ 60008 h 75723"/>
                <a:gd name="connsiteX490" fmla="*/ 150209 w 156781"/>
                <a:gd name="connsiteY490" fmla="*/ 60674 h 75723"/>
                <a:gd name="connsiteX491" fmla="*/ 150209 w 156781"/>
                <a:gd name="connsiteY491" fmla="*/ 60960 h 75723"/>
                <a:gd name="connsiteX492" fmla="*/ 149257 w 156781"/>
                <a:gd name="connsiteY492" fmla="*/ 61341 h 75723"/>
                <a:gd name="connsiteX493" fmla="*/ 148971 w 156781"/>
                <a:gd name="connsiteY493" fmla="*/ 61627 h 75723"/>
                <a:gd name="connsiteX494" fmla="*/ 149257 w 156781"/>
                <a:gd name="connsiteY494" fmla="*/ 64579 h 75723"/>
                <a:gd name="connsiteX495" fmla="*/ 149638 w 156781"/>
                <a:gd name="connsiteY495" fmla="*/ 65246 h 75723"/>
                <a:gd name="connsiteX496" fmla="*/ 149923 w 156781"/>
                <a:gd name="connsiteY496" fmla="*/ 65627 h 75723"/>
                <a:gd name="connsiteX497" fmla="*/ 149638 w 156781"/>
                <a:gd name="connsiteY497" fmla="*/ 65627 h 75723"/>
                <a:gd name="connsiteX498" fmla="*/ 149638 w 156781"/>
                <a:gd name="connsiteY498" fmla="*/ 66294 h 75723"/>
                <a:gd name="connsiteX499" fmla="*/ 148971 w 156781"/>
                <a:gd name="connsiteY499" fmla="*/ 66580 h 75723"/>
                <a:gd name="connsiteX500" fmla="*/ 147923 w 156781"/>
                <a:gd name="connsiteY500" fmla="*/ 65627 h 75723"/>
                <a:gd name="connsiteX501" fmla="*/ 147638 w 156781"/>
                <a:gd name="connsiteY501" fmla="*/ 65913 h 75723"/>
                <a:gd name="connsiteX502" fmla="*/ 147256 w 156781"/>
                <a:gd name="connsiteY502" fmla="*/ 65913 h 75723"/>
                <a:gd name="connsiteX503" fmla="*/ 146971 w 156781"/>
                <a:gd name="connsiteY503" fmla="*/ 66294 h 75723"/>
                <a:gd name="connsiteX504" fmla="*/ 146304 w 156781"/>
                <a:gd name="connsiteY504" fmla="*/ 66580 h 75723"/>
                <a:gd name="connsiteX505" fmla="*/ 145637 w 156781"/>
                <a:gd name="connsiteY505" fmla="*/ 66294 h 75723"/>
                <a:gd name="connsiteX506" fmla="*/ 145351 w 156781"/>
                <a:gd name="connsiteY506" fmla="*/ 65913 h 75723"/>
                <a:gd name="connsiteX507" fmla="*/ 143351 w 156781"/>
                <a:gd name="connsiteY507" fmla="*/ 64960 h 75723"/>
                <a:gd name="connsiteX508" fmla="*/ 142399 w 156781"/>
                <a:gd name="connsiteY508" fmla="*/ 63913 h 75723"/>
                <a:gd name="connsiteX509" fmla="*/ 142018 w 156781"/>
                <a:gd name="connsiteY509" fmla="*/ 62960 h 75723"/>
                <a:gd name="connsiteX510" fmla="*/ 140398 w 156781"/>
                <a:gd name="connsiteY510" fmla="*/ 62675 h 75723"/>
                <a:gd name="connsiteX511" fmla="*/ 139732 w 156781"/>
                <a:gd name="connsiteY511" fmla="*/ 62960 h 75723"/>
                <a:gd name="connsiteX512" fmla="*/ 139446 w 156781"/>
                <a:gd name="connsiteY512" fmla="*/ 62675 h 75723"/>
                <a:gd name="connsiteX513" fmla="*/ 139065 w 156781"/>
                <a:gd name="connsiteY513" fmla="*/ 62960 h 75723"/>
                <a:gd name="connsiteX514" fmla="*/ 135826 w 156781"/>
                <a:gd name="connsiteY514" fmla="*/ 62008 h 75723"/>
                <a:gd name="connsiteX515" fmla="*/ 133826 w 156781"/>
                <a:gd name="connsiteY515" fmla="*/ 61627 h 75723"/>
                <a:gd name="connsiteX516" fmla="*/ 132493 w 156781"/>
                <a:gd name="connsiteY516" fmla="*/ 61627 h 75723"/>
                <a:gd name="connsiteX517" fmla="*/ 131254 w 156781"/>
                <a:gd name="connsiteY517" fmla="*/ 61341 h 75723"/>
                <a:gd name="connsiteX518" fmla="*/ 131254 w 156781"/>
                <a:gd name="connsiteY518" fmla="*/ 59722 h 75723"/>
                <a:gd name="connsiteX519" fmla="*/ 130873 w 156781"/>
                <a:gd name="connsiteY519" fmla="*/ 59055 h 75723"/>
                <a:gd name="connsiteX520" fmla="*/ 130873 w 156781"/>
                <a:gd name="connsiteY520" fmla="*/ 58388 h 75723"/>
                <a:gd name="connsiteX521" fmla="*/ 131540 w 156781"/>
                <a:gd name="connsiteY521" fmla="*/ 58388 h 75723"/>
                <a:gd name="connsiteX522" fmla="*/ 130588 w 156781"/>
                <a:gd name="connsiteY522" fmla="*/ 58007 h 75723"/>
                <a:gd name="connsiteX523" fmla="*/ 130207 w 156781"/>
                <a:gd name="connsiteY523" fmla="*/ 57436 h 75723"/>
                <a:gd name="connsiteX524" fmla="*/ 128588 w 156781"/>
                <a:gd name="connsiteY524" fmla="*/ 57055 h 75723"/>
                <a:gd name="connsiteX525" fmla="*/ 128302 w 156781"/>
                <a:gd name="connsiteY525" fmla="*/ 56769 h 75723"/>
                <a:gd name="connsiteX526" fmla="*/ 128302 w 156781"/>
                <a:gd name="connsiteY526" fmla="*/ 57721 h 75723"/>
                <a:gd name="connsiteX527" fmla="*/ 127921 w 156781"/>
                <a:gd name="connsiteY527" fmla="*/ 58007 h 75723"/>
                <a:gd name="connsiteX528" fmla="*/ 127254 w 156781"/>
                <a:gd name="connsiteY528" fmla="*/ 57721 h 75723"/>
                <a:gd name="connsiteX529" fmla="*/ 125920 w 156781"/>
                <a:gd name="connsiteY529" fmla="*/ 58388 h 75723"/>
                <a:gd name="connsiteX530" fmla="*/ 124968 w 156781"/>
                <a:gd name="connsiteY530" fmla="*/ 57436 h 75723"/>
                <a:gd name="connsiteX531" fmla="*/ 124015 w 156781"/>
                <a:gd name="connsiteY531" fmla="*/ 57436 h 75723"/>
                <a:gd name="connsiteX532" fmla="*/ 124015 w 156781"/>
                <a:gd name="connsiteY532" fmla="*/ 57721 h 75723"/>
                <a:gd name="connsiteX533" fmla="*/ 122682 w 156781"/>
                <a:gd name="connsiteY533" fmla="*/ 58388 h 75723"/>
                <a:gd name="connsiteX534" fmla="*/ 122015 w 156781"/>
                <a:gd name="connsiteY534" fmla="*/ 58388 h 75723"/>
                <a:gd name="connsiteX535" fmla="*/ 120682 w 156781"/>
                <a:gd name="connsiteY535" fmla="*/ 59055 h 75723"/>
                <a:gd name="connsiteX536" fmla="*/ 119729 w 156781"/>
                <a:gd name="connsiteY536" fmla="*/ 59341 h 75723"/>
                <a:gd name="connsiteX537" fmla="*/ 119729 w 156781"/>
                <a:gd name="connsiteY537" fmla="*/ 60008 h 75723"/>
                <a:gd name="connsiteX538" fmla="*/ 119443 w 156781"/>
                <a:gd name="connsiteY538" fmla="*/ 60960 h 75723"/>
                <a:gd name="connsiteX539" fmla="*/ 118396 w 156781"/>
                <a:gd name="connsiteY539" fmla="*/ 60674 h 75723"/>
                <a:gd name="connsiteX540" fmla="*/ 118110 w 156781"/>
                <a:gd name="connsiteY540" fmla="*/ 61341 h 75723"/>
                <a:gd name="connsiteX541" fmla="*/ 118396 w 156781"/>
                <a:gd name="connsiteY541" fmla="*/ 62294 h 75723"/>
                <a:gd name="connsiteX542" fmla="*/ 118777 w 156781"/>
                <a:gd name="connsiteY542" fmla="*/ 62294 h 75723"/>
                <a:gd name="connsiteX543" fmla="*/ 118777 w 156781"/>
                <a:gd name="connsiteY543" fmla="*/ 62675 h 75723"/>
                <a:gd name="connsiteX544" fmla="*/ 118396 w 156781"/>
                <a:gd name="connsiteY544" fmla="*/ 62675 h 75723"/>
                <a:gd name="connsiteX545" fmla="*/ 118110 w 156781"/>
                <a:gd name="connsiteY545" fmla="*/ 63913 h 75723"/>
                <a:gd name="connsiteX546" fmla="*/ 117729 w 156781"/>
                <a:gd name="connsiteY546" fmla="*/ 64579 h 75723"/>
                <a:gd name="connsiteX547" fmla="*/ 116491 w 156781"/>
                <a:gd name="connsiteY547" fmla="*/ 64579 h 75723"/>
                <a:gd name="connsiteX548" fmla="*/ 115824 w 156781"/>
                <a:gd name="connsiteY548" fmla="*/ 64960 h 75723"/>
                <a:gd name="connsiteX549" fmla="*/ 114776 w 156781"/>
                <a:gd name="connsiteY549" fmla="*/ 64960 h 75723"/>
                <a:gd name="connsiteX550" fmla="*/ 113824 w 156781"/>
                <a:gd name="connsiteY550" fmla="*/ 64579 h 75723"/>
                <a:gd name="connsiteX551" fmla="*/ 112204 w 156781"/>
                <a:gd name="connsiteY551" fmla="*/ 64579 h 75723"/>
                <a:gd name="connsiteX552" fmla="*/ 111538 w 156781"/>
                <a:gd name="connsiteY552" fmla="*/ 63913 h 75723"/>
                <a:gd name="connsiteX553" fmla="*/ 109252 w 156781"/>
                <a:gd name="connsiteY553" fmla="*/ 63341 h 75723"/>
                <a:gd name="connsiteX554" fmla="*/ 109252 w 156781"/>
                <a:gd name="connsiteY554" fmla="*/ 63627 h 75723"/>
                <a:gd name="connsiteX555" fmla="*/ 108204 w 156781"/>
                <a:gd name="connsiteY555" fmla="*/ 64294 h 75723"/>
                <a:gd name="connsiteX556" fmla="*/ 105918 w 156781"/>
                <a:gd name="connsiteY556" fmla="*/ 63913 h 75723"/>
                <a:gd name="connsiteX557" fmla="*/ 104680 w 156781"/>
                <a:gd name="connsiteY557" fmla="*/ 62960 h 75723"/>
                <a:gd name="connsiteX558" fmla="*/ 102965 w 156781"/>
                <a:gd name="connsiteY558" fmla="*/ 62960 h 75723"/>
                <a:gd name="connsiteX559" fmla="*/ 101727 w 156781"/>
                <a:gd name="connsiteY559" fmla="*/ 62294 h 75723"/>
                <a:gd name="connsiteX560" fmla="*/ 101727 w 156781"/>
                <a:gd name="connsiteY560" fmla="*/ 60389 h 75723"/>
                <a:gd name="connsiteX561" fmla="*/ 101346 w 156781"/>
                <a:gd name="connsiteY561" fmla="*/ 60389 h 75723"/>
                <a:gd name="connsiteX562" fmla="*/ 100679 w 156781"/>
                <a:gd name="connsiteY562" fmla="*/ 60960 h 75723"/>
                <a:gd name="connsiteX563" fmla="*/ 99346 w 156781"/>
                <a:gd name="connsiteY563" fmla="*/ 60960 h 75723"/>
                <a:gd name="connsiteX564" fmla="*/ 98774 w 156781"/>
                <a:gd name="connsiteY564" fmla="*/ 60674 h 75723"/>
                <a:gd name="connsiteX565" fmla="*/ 98393 w 156781"/>
                <a:gd name="connsiteY565" fmla="*/ 60960 h 75723"/>
                <a:gd name="connsiteX566" fmla="*/ 96393 w 156781"/>
                <a:gd name="connsiteY566" fmla="*/ 60960 h 75723"/>
                <a:gd name="connsiteX567" fmla="*/ 96107 w 156781"/>
                <a:gd name="connsiteY567" fmla="*/ 60674 h 75723"/>
                <a:gd name="connsiteX568" fmla="*/ 95821 w 156781"/>
                <a:gd name="connsiteY568" fmla="*/ 60960 h 75723"/>
                <a:gd name="connsiteX569" fmla="*/ 95155 w 156781"/>
                <a:gd name="connsiteY569" fmla="*/ 60674 h 75723"/>
                <a:gd name="connsiteX570" fmla="*/ 93821 w 156781"/>
                <a:gd name="connsiteY570" fmla="*/ 60960 h 75723"/>
                <a:gd name="connsiteX571" fmla="*/ 92869 w 156781"/>
                <a:gd name="connsiteY571" fmla="*/ 60674 h 75723"/>
                <a:gd name="connsiteX572" fmla="*/ 92488 w 156781"/>
                <a:gd name="connsiteY572" fmla="*/ 60960 h 75723"/>
                <a:gd name="connsiteX573" fmla="*/ 91821 w 156781"/>
                <a:gd name="connsiteY573" fmla="*/ 60389 h 75723"/>
                <a:gd name="connsiteX574" fmla="*/ 91821 w 156781"/>
                <a:gd name="connsiteY574" fmla="*/ 60008 h 75723"/>
                <a:gd name="connsiteX575" fmla="*/ 91154 w 156781"/>
                <a:gd name="connsiteY575" fmla="*/ 59722 h 75723"/>
                <a:gd name="connsiteX576" fmla="*/ 91154 w 156781"/>
                <a:gd name="connsiteY576" fmla="*/ 59055 h 75723"/>
                <a:gd name="connsiteX577" fmla="*/ 90868 w 156781"/>
                <a:gd name="connsiteY577" fmla="*/ 58674 h 75723"/>
                <a:gd name="connsiteX578" fmla="*/ 89249 w 156781"/>
                <a:gd name="connsiteY578" fmla="*/ 59055 h 75723"/>
                <a:gd name="connsiteX579" fmla="*/ 87916 w 156781"/>
                <a:gd name="connsiteY579" fmla="*/ 59055 h 75723"/>
                <a:gd name="connsiteX580" fmla="*/ 87535 w 156781"/>
                <a:gd name="connsiteY580" fmla="*/ 59722 h 75723"/>
                <a:gd name="connsiteX581" fmla="*/ 87249 w 156781"/>
                <a:gd name="connsiteY581" fmla="*/ 60008 h 75723"/>
                <a:gd name="connsiteX582" fmla="*/ 85249 w 156781"/>
                <a:gd name="connsiteY582" fmla="*/ 58674 h 75723"/>
                <a:gd name="connsiteX583" fmla="*/ 83344 w 156781"/>
                <a:gd name="connsiteY583" fmla="*/ 58007 h 75723"/>
                <a:gd name="connsiteX584" fmla="*/ 82677 w 156781"/>
                <a:gd name="connsiteY584" fmla="*/ 58388 h 75723"/>
                <a:gd name="connsiteX585" fmla="*/ 82963 w 156781"/>
                <a:gd name="connsiteY585" fmla="*/ 58674 h 75723"/>
                <a:gd name="connsiteX586" fmla="*/ 82296 w 156781"/>
                <a:gd name="connsiteY586" fmla="*/ 58674 h 75723"/>
                <a:gd name="connsiteX587" fmla="*/ 82010 w 156781"/>
                <a:gd name="connsiteY587" fmla="*/ 58007 h 75723"/>
                <a:gd name="connsiteX588" fmla="*/ 81343 w 156781"/>
                <a:gd name="connsiteY588" fmla="*/ 58007 h 75723"/>
                <a:gd name="connsiteX589" fmla="*/ 80010 w 156781"/>
                <a:gd name="connsiteY589" fmla="*/ 58674 h 75723"/>
                <a:gd name="connsiteX590" fmla="*/ 79343 w 156781"/>
                <a:gd name="connsiteY590" fmla="*/ 59341 h 75723"/>
                <a:gd name="connsiteX591" fmla="*/ 79057 w 156781"/>
                <a:gd name="connsiteY591" fmla="*/ 59341 h 75723"/>
                <a:gd name="connsiteX592" fmla="*/ 77057 w 156781"/>
                <a:gd name="connsiteY592" fmla="*/ 60389 h 75723"/>
                <a:gd name="connsiteX593" fmla="*/ 76771 w 156781"/>
                <a:gd name="connsiteY593" fmla="*/ 60674 h 75723"/>
                <a:gd name="connsiteX594" fmla="*/ 76771 w 156781"/>
                <a:gd name="connsiteY594" fmla="*/ 61627 h 75723"/>
                <a:gd name="connsiteX595" fmla="*/ 76390 w 156781"/>
                <a:gd name="connsiteY595" fmla="*/ 62675 h 75723"/>
                <a:gd name="connsiteX596" fmla="*/ 77438 w 156781"/>
                <a:gd name="connsiteY596" fmla="*/ 63341 h 75723"/>
                <a:gd name="connsiteX597" fmla="*/ 77724 w 156781"/>
                <a:gd name="connsiteY597" fmla="*/ 63913 h 75723"/>
                <a:gd name="connsiteX598" fmla="*/ 75724 w 156781"/>
                <a:gd name="connsiteY598" fmla="*/ 65246 h 75723"/>
                <a:gd name="connsiteX599" fmla="*/ 75152 w 156781"/>
                <a:gd name="connsiteY599" fmla="*/ 66865 h 75723"/>
                <a:gd name="connsiteX600" fmla="*/ 74485 w 156781"/>
                <a:gd name="connsiteY600" fmla="*/ 67532 h 75723"/>
                <a:gd name="connsiteX601" fmla="*/ 73152 w 156781"/>
                <a:gd name="connsiteY601" fmla="*/ 67913 h 75723"/>
                <a:gd name="connsiteX602" fmla="*/ 73152 w 156781"/>
                <a:gd name="connsiteY602" fmla="*/ 68580 h 75723"/>
                <a:gd name="connsiteX603" fmla="*/ 72771 w 156781"/>
                <a:gd name="connsiteY603" fmla="*/ 69247 h 75723"/>
                <a:gd name="connsiteX604" fmla="*/ 71818 w 156781"/>
                <a:gd name="connsiteY604" fmla="*/ 69247 h 75723"/>
                <a:gd name="connsiteX605" fmla="*/ 71533 w 156781"/>
                <a:gd name="connsiteY605" fmla="*/ 68866 h 75723"/>
                <a:gd name="connsiteX606" fmla="*/ 70199 w 156781"/>
                <a:gd name="connsiteY606" fmla="*/ 68866 h 75723"/>
                <a:gd name="connsiteX607" fmla="*/ 69247 w 156781"/>
                <a:gd name="connsiteY607" fmla="*/ 69247 h 75723"/>
                <a:gd name="connsiteX608" fmla="*/ 68199 w 156781"/>
                <a:gd name="connsiteY608" fmla="*/ 68866 h 75723"/>
                <a:gd name="connsiteX609" fmla="*/ 67532 w 156781"/>
                <a:gd name="connsiteY609" fmla="*/ 68866 h 75723"/>
                <a:gd name="connsiteX610" fmla="*/ 66580 w 156781"/>
                <a:gd name="connsiteY610" fmla="*/ 69533 h 75723"/>
                <a:gd name="connsiteX611" fmla="*/ 65627 w 156781"/>
                <a:gd name="connsiteY611" fmla="*/ 69533 h 75723"/>
                <a:gd name="connsiteX612" fmla="*/ 64294 w 156781"/>
                <a:gd name="connsiteY612" fmla="*/ 69247 h 75723"/>
                <a:gd name="connsiteX613" fmla="*/ 63913 w 156781"/>
                <a:gd name="connsiteY613" fmla="*/ 69247 h 75723"/>
                <a:gd name="connsiteX614" fmla="*/ 63246 w 156781"/>
                <a:gd name="connsiteY614" fmla="*/ 70199 h 75723"/>
                <a:gd name="connsiteX615" fmla="*/ 62674 w 156781"/>
                <a:gd name="connsiteY615" fmla="*/ 71819 h 75723"/>
                <a:gd name="connsiteX616" fmla="*/ 62293 w 156781"/>
                <a:gd name="connsiteY616" fmla="*/ 72200 h 75723"/>
                <a:gd name="connsiteX617" fmla="*/ 62008 w 156781"/>
                <a:gd name="connsiteY617" fmla="*/ 72200 h 75723"/>
                <a:gd name="connsiteX618" fmla="*/ 61627 w 156781"/>
                <a:gd name="connsiteY618" fmla="*/ 71819 h 75723"/>
                <a:gd name="connsiteX619" fmla="*/ 60960 w 156781"/>
                <a:gd name="connsiteY619" fmla="*/ 71819 h 75723"/>
                <a:gd name="connsiteX620" fmla="*/ 60293 w 156781"/>
                <a:gd name="connsiteY620" fmla="*/ 71533 h 75723"/>
                <a:gd name="connsiteX621" fmla="*/ 59722 w 156781"/>
                <a:gd name="connsiteY621" fmla="*/ 71533 h 75723"/>
                <a:gd name="connsiteX622" fmla="*/ 59341 w 156781"/>
                <a:gd name="connsiteY622" fmla="*/ 70866 h 75723"/>
                <a:gd name="connsiteX623" fmla="*/ 59722 w 156781"/>
                <a:gd name="connsiteY623" fmla="*/ 70485 h 75723"/>
                <a:gd name="connsiteX624" fmla="*/ 59341 w 156781"/>
                <a:gd name="connsiteY624" fmla="*/ 70199 h 75723"/>
                <a:gd name="connsiteX625" fmla="*/ 58674 w 156781"/>
                <a:gd name="connsiteY625" fmla="*/ 70199 h 75723"/>
                <a:gd name="connsiteX626" fmla="*/ 58388 w 156781"/>
                <a:gd name="connsiteY626" fmla="*/ 69533 h 75723"/>
                <a:gd name="connsiteX627" fmla="*/ 56769 w 156781"/>
                <a:gd name="connsiteY627" fmla="*/ 69247 h 75723"/>
                <a:gd name="connsiteX628" fmla="*/ 55435 w 156781"/>
                <a:gd name="connsiteY628" fmla="*/ 67913 h 75723"/>
                <a:gd name="connsiteX629" fmla="*/ 54388 w 156781"/>
                <a:gd name="connsiteY629" fmla="*/ 67532 h 75723"/>
                <a:gd name="connsiteX630" fmla="*/ 53435 w 156781"/>
                <a:gd name="connsiteY630" fmla="*/ 66865 h 75723"/>
                <a:gd name="connsiteX631" fmla="*/ 52768 w 156781"/>
                <a:gd name="connsiteY631" fmla="*/ 66580 h 75723"/>
                <a:gd name="connsiteX632" fmla="*/ 51435 w 156781"/>
                <a:gd name="connsiteY632" fmla="*/ 66865 h 75723"/>
                <a:gd name="connsiteX633" fmla="*/ 50863 w 156781"/>
                <a:gd name="connsiteY633" fmla="*/ 66580 h 75723"/>
                <a:gd name="connsiteX634" fmla="*/ 48196 w 156781"/>
                <a:gd name="connsiteY634" fmla="*/ 66580 h 75723"/>
                <a:gd name="connsiteX635" fmla="*/ 47911 w 156781"/>
                <a:gd name="connsiteY635" fmla="*/ 66865 h 75723"/>
                <a:gd name="connsiteX636" fmla="*/ 47911 w 156781"/>
                <a:gd name="connsiteY636" fmla="*/ 67913 h 75723"/>
                <a:gd name="connsiteX637" fmla="*/ 46863 w 156781"/>
                <a:gd name="connsiteY637" fmla="*/ 68580 h 75723"/>
                <a:gd name="connsiteX638" fmla="*/ 46196 w 156781"/>
                <a:gd name="connsiteY638" fmla="*/ 68199 h 75723"/>
                <a:gd name="connsiteX639" fmla="*/ 45244 w 156781"/>
                <a:gd name="connsiteY639" fmla="*/ 68199 h 75723"/>
                <a:gd name="connsiteX640" fmla="*/ 45244 w 156781"/>
                <a:gd name="connsiteY640" fmla="*/ 68866 h 75723"/>
                <a:gd name="connsiteX641" fmla="*/ 43910 w 156781"/>
                <a:gd name="connsiteY641" fmla="*/ 70485 h 75723"/>
                <a:gd name="connsiteX642" fmla="*/ 42005 w 156781"/>
                <a:gd name="connsiteY642" fmla="*/ 71152 h 75723"/>
                <a:gd name="connsiteX643" fmla="*/ 40005 w 156781"/>
                <a:gd name="connsiteY643" fmla="*/ 72771 h 75723"/>
                <a:gd name="connsiteX644" fmla="*/ 38386 w 156781"/>
                <a:gd name="connsiteY644" fmla="*/ 73152 h 75723"/>
                <a:gd name="connsiteX645" fmla="*/ 36385 w 156781"/>
                <a:gd name="connsiteY645" fmla="*/ 74486 h 75723"/>
                <a:gd name="connsiteX646" fmla="*/ 35052 w 156781"/>
                <a:gd name="connsiteY646" fmla="*/ 73819 h 75723"/>
                <a:gd name="connsiteX647" fmla="*/ 34099 w 156781"/>
                <a:gd name="connsiteY647" fmla="*/ 73819 h 75723"/>
                <a:gd name="connsiteX648" fmla="*/ 33147 w 156781"/>
                <a:gd name="connsiteY648" fmla="*/ 74486 h 75723"/>
                <a:gd name="connsiteX649" fmla="*/ 32480 w 156781"/>
                <a:gd name="connsiteY649" fmla="*/ 74105 h 75723"/>
                <a:gd name="connsiteX650" fmla="*/ 32480 w 156781"/>
                <a:gd name="connsiteY650" fmla="*/ 73438 h 75723"/>
                <a:gd name="connsiteX651" fmla="*/ 31432 w 156781"/>
                <a:gd name="connsiteY651" fmla="*/ 73152 h 75723"/>
                <a:gd name="connsiteX652" fmla="*/ 31432 w 156781"/>
                <a:gd name="connsiteY652" fmla="*/ 70866 h 75723"/>
                <a:gd name="connsiteX653" fmla="*/ 30194 w 156781"/>
                <a:gd name="connsiteY653" fmla="*/ 70866 h 75723"/>
                <a:gd name="connsiteX654" fmla="*/ 28480 w 156781"/>
                <a:gd name="connsiteY654" fmla="*/ 70485 h 75723"/>
                <a:gd name="connsiteX655" fmla="*/ 28194 w 156781"/>
                <a:gd name="connsiteY655" fmla="*/ 69533 h 75723"/>
                <a:gd name="connsiteX656" fmla="*/ 27813 w 156781"/>
                <a:gd name="connsiteY656" fmla="*/ 69247 h 75723"/>
                <a:gd name="connsiteX657" fmla="*/ 27813 w 156781"/>
                <a:gd name="connsiteY657" fmla="*/ 69533 h 75723"/>
                <a:gd name="connsiteX658" fmla="*/ 27527 w 156781"/>
                <a:gd name="connsiteY658" fmla="*/ 70199 h 75723"/>
                <a:gd name="connsiteX659" fmla="*/ 26575 w 156781"/>
                <a:gd name="connsiteY659" fmla="*/ 71533 h 75723"/>
                <a:gd name="connsiteX660" fmla="*/ 23908 w 156781"/>
                <a:gd name="connsiteY660" fmla="*/ 71533 h 75723"/>
                <a:gd name="connsiteX661" fmla="*/ 23908 w 156781"/>
                <a:gd name="connsiteY661" fmla="*/ 72771 h 75723"/>
                <a:gd name="connsiteX662" fmla="*/ 23622 w 156781"/>
                <a:gd name="connsiteY662" fmla="*/ 73152 h 75723"/>
                <a:gd name="connsiteX663" fmla="*/ 23908 w 156781"/>
                <a:gd name="connsiteY663" fmla="*/ 73438 h 75723"/>
                <a:gd name="connsiteX664" fmla="*/ 22574 w 156781"/>
                <a:gd name="connsiteY664" fmla="*/ 73819 h 75723"/>
                <a:gd name="connsiteX665" fmla="*/ 22574 w 156781"/>
                <a:gd name="connsiteY665" fmla="*/ 74105 h 75723"/>
                <a:gd name="connsiteX666" fmla="*/ 22288 w 156781"/>
                <a:gd name="connsiteY666" fmla="*/ 74486 h 75723"/>
                <a:gd name="connsiteX667" fmla="*/ 21907 w 156781"/>
                <a:gd name="connsiteY667" fmla="*/ 74105 h 75723"/>
                <a:gd name="connsiteX668" fmla="*/ 21622 w 156781"/>
                <a:gd name="connsiteY668" fmla="*/ 74105 h 75723"/>
                <a:gd name="connsiteX669" fmla="*/ 21336 w 156781"/>
                <a:gd name="connsiteY669" fmla="*/ 73819 h 75723"/>
                <a:gd name="connsiteX670" fmla="*/ 21336 w 156781"/>
                <a:gd name="connsiteY670" fmla="*/ 75438 h 75723"/>
                <a:gd name="connsiteX671" fmla="*/ 20669 w 156781"/>
                <a:gd name="connsiteY671" fmla="*/ 75724 h 75723"/>
                <a:gd name="connsiteX672" fmla="*/ 20288 w 156781"/>
                <a:gd name="connsiteY672" fmla="*/ 75438 h 75723"/>
                <a:gd name="connsiteX673" fmla="*/ 19336 w 156781"/>
                <a:gd name="connsiteY673" fmla="*/ 75152 h 75723"/>
                <a:gd name="connsiteX674" fmla="*/ 18383 w 156781"/>
                <a:gd name="connsiteY674" fmla="*/ 75438 h 75723"/>
                <a:gd name="connsiteX675" fmla="*/ 16669 w 156781"/>
                <a:gd name="connsiteY675" fmla="*/ 75152 h 75723"/>
                <a:gd name="connsiteX676" fmla="*/ 14097 w 156781"/>
                <a:gd name="connsiteY676" fmla="*/ 75152 h 75723"/>
                <a:gd name="connsiteX677" fmla="*/ 13716 w 156781"/>
                <a:gd name="connsiteY677" fmla="*/ 74486 h 75723"/>
                <a:gd name="connsiteX678" fmla="*/ 13049 w 156781"/>
                <a:gd name="connsiteY678" fmla="*/ 74105 h 75723"/>
                <a:gd name="connsiteX679" fmla="*/ 12478 w 156781"/>
                <a:gd name="connsiteY679" fmla="*/ 73152 h 75723"/>
                <a:gd name="connsiteX680" fmla="*/ 12097 w 156781"/>
                <a:gd name="connsiteY680" fmla="*/ 73152 h 75723"/>
                <a:gd name="connsiteX681" fmla="*/ 12478 w 156781"/>
                <a:gd name="connsiteY681" fmla="*/ 72771 h 75723"/>
                <a:gd name="connsiteX682" fmla="*/ 12097 w 156781"/>
                <a:gd name="connsiteY682" fmla="*/ 72485 h 75723"/>
                <a:gd name="connsiteX683" fmla="*/ 12478 w 156781"/>
                <a:gd name="connsiteY683" fmla="*/ 72200 h 75723"/>
                <a:gd name="connsiteX684" fmla="*/ 12478 w 156781"/>
                <a:gd name="connsiteY684" fmla="*/ 71819 h 75723"/>
                <a:gd name="connsiteX685" fmla="*/ 13430 w 156781"/>
                <a:gd name="connsiteY685" fmla="*/ 70485 h 75723"/>
                <a:gd name="connsiteX686" fmla="*/ 12763 w 156781"/>
                <a:gd name="connsiteY686" fmla="*/ 70199 h 75723"/>
                <a:gd name="connsiteX687" fmla="*/ 12763 w 156781"/>
                <a:gd name="connsiteY687" fmla="*/ 69533 h 75723"/>
                <a:gd name="connsiteX688" fmla="*/ 13716 w 156781"/>
                <a:gd name="connsiteY688" fmla="*/ 68866 h 75723"/>
                <a:gd name="connsiteX689" fmla="*/ 13049 w 156781"/>
                <a:gd name="connsiteY689" fmla="*/ 67913 h 75723"/>
                <a:gd name="connsiteX690" fmla="*/ 13049 w 156781"/>
                <a:gd name="connsiteY690" fmla="*/ 67532 h 75723"/>
                <a:gd name="connsiteX691" fmla="*/ 12763 w 156781"/>
                <a:gd name="connsiteY691" fmla="*/ 66865 h 75723"/>
                <a:gd name="connsiteX692" fmla="*/ 12763 w 156781"/>
                <a:gd name="connsiteY692" fmla="*/ 66580 h 75723"/>
                <a:gd name="connsiteX693" fmla="*/ 13430 w 156781"/>
                <a:gd name="connsiteY693" fmla="*/ 65627 h 75723"/>
                <a:gd name="connsiteX694" fmla="*/ 13049 w 156781"/>
                <a:gd name="connsiteY694" fmla="*/ 65246 h 75723"/>
                <a:gd name="connsiteX695" fmla="*/ 12763 w 156781"/>
                <a:gd name="connsiteY695" fmla="*/ 65246 h 75723"/>
                <a:gd name="connsiteX696" fmla="*/ 12478 w 156781"/>
                <a:gd name="connsiteY696" fmla="*/ 64960 h 75723"/>
                <a:gd name="connsiteX697" fmla="*/ 11811 w 156781"/>
                <a:gd name="connsiteY697" fmla="*/ 63627 h 75723"/>
                <a:gd name="connsiteX698" fmla="*/ 12097 w 156781"/>
                <a:gd name="connsiteY698" fmla="*/ 63341 h 75723"/>
                <a:gd name="connsiteX699" fmla="*/ 11811 w 156781"/>
                <a:gd name="connsiteY699" fmla="*/ 62008 h 75723"/>
                <a:gd name="connsiteX700" fmla="*/ 10763 w 156781"/>
                <a:gd name="connsiteY700" fmla="*/ 62008 h 75723"/>
                <a:gd name="connsiteX701" fmla="*/ 9811 w 156781"/>
                <a:gd name="connsiteY701" fmla="*/ 62675 h 75723"/>
                <a:gd name="connsiteX702" fmla="*/ 8858 w 156781"/>
                <a:gd name="connsiteY702" fmla="*/ 62675 h 75723"/>
                <a:gd name="connsiteX703" fmla="*/ 7810 w 156781"/>
                <a:gd name="connsiteY703" fmla="*/ 62008 h 75723"/>
                <a:gd name="connsiteX704" fmla="*/ 6572 w 156781"/>
                <a:gd name="connsiteY704" fmla="*/ 62008 h 75723"/>
                <a:gd name="connsiteX705" fmla="*/ 6572 w 156781"/>
                <a:gd name="connsiteY705" fmla="*/ 62008 h 7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</a:cxnLst>
              <a:rect l="l" t="t" r="r" b="b"/>
              <a:pathLst>
                <a:path w="156781" h="75723">
                  <a:moveTo>
                    <a:pt x="6572" y="62008"/>
                  </a:moveTo>
                  <a:lnTo>
                    <a:pt x="5905" y="60674"/>
                  </a:lnTo>
                  <a:lnTo>
                    <a:pt x="4858" y="60008"/>
                  </a:lnTo>
                  <a:lnTo>
                    <a:pt x="3238" y="59722"/>
                  </a:lnTo>
                  <a:lnTo>
                    <a:pt x="2953" y="60389"/>
                  </a:lnTo>
                  <a:lnTo>
                    <a:pt x="1238" y="60674"/>
                  </a:lnTo>
                  <a:lnTo>
                    <a:pt x="286" y="60389"/>
                  </a:lnTo>
                  <a:lnTo>
                    <a:pt x="0" y="58388"/>
                  </a:lnTo>
                  <a:lnTo>
                    <a:pt x="0" y="57436"/>
                  </a:lnTo>
                  <a:lnTo>
                    <a:pt x="1238" y="55435"/>
                  </a:lnTo>
                  <a:lnTo>
                    <a:pt x="1619" y="54769"/>
                  </a:lnTo>
                  <a:lnTo>
                    <a:pt x="2286" y="54483"/>
                  </a:lnTo>
                  <a:lnTo>
                    <a:pt x="2286" y="53150"/>
                  </a:lnTo>
                  <a:lnTo>
                    <a:pt x="1905" y="52769"/>
                  </a:lnTo>
                  <a:lnTo>
                    <a:pt x="0" y="53150"/>
                  </a:lnTo>
                  <a:lnTo>
                    <a:pt x="286" y="51816"/>
                  </a:lnTo>
                  <a:lnTo>
                    <a:pt x="952" y="51816"/>
                  </a:lnTo>
                  <a:lnTo>
                    <a:pt x="952" y="51530"/>
                  </a:lnTo>
                  <a:lnTo>
                    <a:pt x="1238" y="51530"/>
                  </a:lnTo>
                  <a:lnTo>
                    <a:pt x="1238" y="51149"/>
                  </a:lnTo>
                  <a:lnTo>
                    <a:pt x="1619" y="51149"/>
                  </a:lnTo>
                  <a:lnTo>
                    <a:pt x="1619" y="50483"/>
                  </a:lnTo>
                  <a:lnTo>
                    <a:pt x="1238" y="50483"/>
                  </a:lnTo>
                  <a:lnTo>
                    <a:pt x="1238" y="49816"/>
                  </a:lnTo>
                  <a:lnTo>
                    <a:pt x="1619" y="49816"/>
                  </a:lnTo>
                  <a:lnTo>
                    <a:pt x="1619" y="49530"/>
                  </a:lnTo>
                  <a:lnTo>
                    <a:pt x="1905" y="49530"/>
                  </a:lnTo>
                  <a:lnTo>
                    <a:pt x="1905" y="50197"/>
                  </a:lnTo>
                  <a:lnTo>
                    <a:pt x="2572" y="50483"/>
                  </a:lnTo>
                  <a:lnTo>
                    <a:pt x="3238" y="50197"/>
                  </a:lnTo>
                  <a:lnTo>
                    <a:pt x="3619" y="50197"/>
                  </a:lnTo>
                  <a:lnTo>
                    <a:pt x="3619" y="49816"/>
                  </a:lnTo>
                  <a:lnTo>
                    <a:pt x="3619" y="50197"/>
                  </a:lnTo>
                  <a:lnTo>
                    <a:pt x="4858" y="50197"/>
                  </a:lnTo>
                  <a:lnTo>
                    <a:pt x="5905" y="49816"/>
                  </a:lnTo>
                  <a:lnTo>
                    <a:pt x="6572" y="49530"/>
                  </a:lnTo>
                  <a:lnTo>
                    <a:pt x="7144" y="49530"/>
                  </a:lnTo>
                  <a:lnTo>
                    <a:pt x="7144" y="49149"/>
                  </a:lnTo>
                  <a:lnTo>
                    <a:pt x="7525" y="49149"/>
                  </a:lnTo>
                  <a:lnTo>
                    <a:pt x="7525" y="47911"/>
                  </a:lnTo>
                  <a:lnTo>
                    <a:pt x="7144" y="47911"/>
                  </a:lnTo>
                  <a:lnTo>
                    <a:pt x="7525" y="47911"/>
                  </a:lnTo>
                  <a:lnTo>
                    <a:pt x="7525" y="47244"/>
                  </a:lnTo>
                  <a:lnTo>
                    <a:pt x="7810" y="47244"/>
                  </a:lnTo>
                  <a:lnTo>
                    <a:pt x="7810" y="47530"/>
                  </a:lnTo>
                  <a:lnTo>
                    <a:pt x="7525" y="47530"/>
                  </a:lnTo>
                  <a:lnTo>
                    <a:pt x="7810" y="47530"/>
                  </a:lnTo>
                  <a:lnTo>
                    <a:pt x="7810" y="47911"/>
                  </a:lnTo>
                  <a:lnTo>
                    <a:pt x="7810" y="47530"/>
                  </a:lnTo>
                  <a:lnTo>
                    <a:pt x="7525" y="47530"/>
                  </a:lnTo>
                  <a:lnTo>
                    <a:pt x="7525" y="47911"/>
                  </a:lnTo>
                  <a:lnTo>
                    <a:pt x="7810" y="47911"/>
                  </a:lnTo>
                  <a:lnTo>
                    <a:pt x="8477" y="48197"/>
                  </a:lnTo>
                  <a:lnTo>
                    <a:pt x="8477" y="48482"/>
                  </a:lnTo>
                  <a:lnTo>
                    <a:pt x="8858" y="48482"/>
                  </a:lnTo>
                  <a:lnTo>
                    <a:pt x="9811" y="47530"/>
                  </a:lnTo>
                  <a:lnTo>
                    <a:pt x="10763" y="47530"/>
                  </a:lnTo>
                  <a:lnTo>
                    <a:pt x="11430" y="46863"/>
                  </a:lnTo>
                  <a:lnTo>
                    <a:pt x="11811" y="46863"/>
                  </a:lnTo>
                  <a:lnTo>
                    <a:pt x="11811" y="45910"/>
                  </a:lnTo>
                  <a:lnTo>
                    <a:pt x="12097" y="45910"/>
                  </a:lnTo>
                  <a:lnTo>
                    <a:pt x="12478" y="45529"/>
                  </a:lnTo>
                  <a:lnTo>
                    <a:pt x="13430" y="45529"/>
                  </a:lnTo>
                  <a:lnTo>
                    <a:pt x="13430" y="45244"/>
                  </a:lnTo>
                  <a:lnTo>
                    <a:pt x="13716" y="44958"/>
                  </a:lnTo>
                  <a:lnTo>
                    <a:pt x="13716" y="44577"/>
                  </a:lnTo>
                  <a:lnTo>
                    <a:pt x="14097" y="44577"/>
                  </a:lnTo>
                  <a:lnTo>
                    <a:pt x="14097" y="44958"/>
                  </a:lnTo>
                  <a:lnTo>
                    <a:pt x="15049" y="43910"/>
                  </a:lnTo>
                  <a:lnTo>
                    <a:pt x="14764" y="43625"/>
                  </a:lnTo>
                  <a:lnTo>
                    <a:pt x="14764" y="43244"/>
                  </a:lnTo>
                  <a:lnTo>
                    <a:pt x="14383" y="43244"/>
                  </a:lnTo>
                  <a:lnTo>
                    <a:pt x="15716" y="43244"/>
                  </a:lnTo>
                  <a:lnTo>
                    <a:pt x="15716" y="43625"/>
                  </a:lnTo>
                  <a:lnTo>
                    <a:pt x="16383" y="43244"/>
                  </a:lnTo>
                  <a:lnTo>
                    <a:pt x="16383" y="42958"/>
                  </a:lnTo>
                  <a:lnTo>
                    <a:pt x="16669" y="42958"/>
                  </a:lnTo>
                  <a:lnTo>
                    <a:pt x="16669" y="42005"/>
                  </a:lnTo>
                  <a:lnTo>
                    <a:pt x="16383" y="42005"/>
                  </a:lnTo>
                  <a:lnTo>
                    <a:pt x="16383" y="41338"/>
                  </a:lnTo>
                  <a:lnTo>
                    <a:pt x="18002" y="41338"/>
                  </a:lnTo>
                  <a:lnTo>
                    <a:pt x="18002" y="40957"/>
                  </a:lnTo>
                  <a:lnTo>
                    <a:pt x="18383" y="40957"/>
                  </a:lnTo>
                  <a:lnTo>
                    <a:pt x="18383" y="40672"/>
                  </a:lnTo>
                  <a:lnTo>
                    <a:pt x="18955" y="39624"/>
                  </a:lnTo>
                  <a:lnTo>
                    <a:pt x="18669" y="39053"/>
                  </a:lnTo>
                  <a:lnTo>
                    <a:pt x="18669" y="38672"/>
                  </a:lnTo>
                  <a:lnTo>
                    <a:pt x="18002" y="38005"/>
                  </a:lnTo>
                  <a:lnTo>
                    <a:pt x="18002" y="37719"/>
                  </a:lnTo>
                  <a:lnTo>
                    <a:pt x="18383" y="37719"/>
                  </a:lnTo>
                  <a:lnTo>
                    <a:pt x="18383" y="37052"/>
                  </a:lnTo>
                  <a:lnTo>
                    <a:pt x="18002" y="36671"/>
                  </a:lnTo>
                  <a:lnTo>
                    <a:pt x="18383" y="36671"/>
                  </a:lnTo>
                  <a:lnTo>
                    <a:pt x="18669" y="35719"/>
                  </a:lnTo>
                  <a:lnTo>
                    <a:pt x="18955" y="35433"/>
                  </a:lnTo>
                  <a:lnTo>
                    <a:pt x="18955" y="35052"/>
                  </a:lnTo>
                  <a:lnTo>
                    <a:pt x="19336" y="35052"/>
                  </a:lnTo>
                  <a:lnTo>
                    <a:pt x="19621" y="34766"/>
                  </a:lnTo>
                  <a:lnTo>
                    <a:pt x="19621" y="35052"/>
                  </a:lnTo>
                  <a:lnTo>
                    <a:pt x="19621" y="34766"/>
                  </a:lnTo>
                  <a:lnTo>
                    <a:pt x="20002" y="34766"/>
                  </a:lnTo>
                  <a:lnTo>
                    <a:pt x="20288" y="34385"/>
                  </a:lnTo>
                  <a:lnTo>
                    <a:pt x="20288" y="33433"/>
                  </a:lnTo>
                  <a:lnTo>
                    <a:pt x="20955" y="32766"/>
                  </a:lnTo>
                  <a:lnTo>
                    <a:pt x="20955" y="32099"/>
                  </a:lnTo>
                  <a:lnTo>
                    <a:pt x="21622" y="32099"/>
                  </a:lnTo>
                  <a:lnTo>
                    <a:pt x="21907" y="31813"/>
                  </a:lnTo>
                  <a:lnTo>
                    <a:pt x="21907" y="32099"/>
                  </a:lnTo>
                  <a:lnTo>
                    <a:pt x="22288" y="32099"/>
                  </a:lnTo>
                  <a:lnTo>
                    <a:pt x="22288" y="31813"/>
                  </a:lnTo>
                  <a:lnTo>
                    <a:pt x="22574" y="31813"/>
                  </a:lnTo>
                  <a:lnTo>
                    <a:pt x="22574" y="31432"/>
                  </a:lnTo>
                  <a:lnTo>
                    <a:pt x="23241" y="31432"/>
                  </a:lnTo>
                  <a:lnTo>
                    <a:pt x="23241" y="31147"/>
                  </a:lnTo>
                  <a:lnTo>
                    <a:pt x="23622" y="31147"/>
                  </a:lnTo>
                  <a:lnTo>
                    <a:pt x="23622" y="30480"/>
                  </a:lnTo>
                  <a:lnTo>
                    <a:pt x="24289" y="29813"/>
                  </a:lnTo>
                  <a:lnTo>
                    <a:pt x="24289" y="29147"/>
                  </a:lnTo>
                  <a:lnTo>
                    <a:pt x="24574" y="29147"/>
                  </a:lnTo>
                  <a:lnTo>
                    <a:pt x="24574" y="29528"/>
                  </a:lnTo>
                  <a:lnTo>
                    <a:pt x="24860" y="29528"/>
                  </a:lnTo>
                  <a:lnTo>
                    <a:pt x="25241" y="29813"/>
                  </a:lnTo>
                  <a:lnTo>
                    <a:pt x="25527" y="29813"/>
                  </a:lnTo>
                  <a:lnTo>
                    <a:pt x="25527" y="30194"/>
                  </a:lnTo>
                  <a:lnTo>
                    <a:pt x="25908" y="30194"/>
                  </a:lnTo>
                  <a:lnTo>
                    <a:pt x="25908" y="29813"/>
                  </a:lnTo>
                  <a:lnTo>
                    <a:pt x="26860" y="29813"/>
                  </a:lnTo>
                  <a:lnTo>
                    <a:pt x="26860" y="29528"/>
                  </a:lnTo>
                  <a:lnTo>
                    <a:pt x="27813" y="29813"/>
                  </a:lnTo>
                  <a:lnTo>
                    <a:pt x="28861" y="29528"/>
                  </a:lnTo>
                  <a:lnTo>
                    <a:pt x="29146" y="29147"/>
                  </a:lnTo>
                  <a:lnTo>
                    <a:pt x="30766" y="28861"/>
                  </a:lnTo>
                  <a:lnTo>
                    <a:pt x="31813" y="28194"/>
                  </a:lnTo>
                  <a:lnTo>
                    <a:pt x="32099" y="27813"/>
                  </a:lnTo>
                  <a:lnTo>
                    <a:pt x="32099" y="27527"/>
                  </a:lnTo>
                  <a:lnTo>
                    <a:pt x="32766" y="27527"/>
                  </a:lnTo>
                  <a:lnTo>
                    <a:pt x="32766" y="27241"/>
                  </a:lnTo>
                  <a:lnTo>
                    <a:pt x="33147" y="27241"/>
                  </a:lnTo>
                  <a:lnTo>
                    <a:pt x="33147" y="26194"/>
                  </a:lnTo>
                  <a:lnTo>
                    <a:pt x="33433" y="26194"/>
                  </a:lnTo>
                  <a:lnTo>
                    <a:pt x="33433" y="25527"/>
                  </a:lnTo>
                  <a:lnTo>
                    <a:pt x="33718" y="25527"/>
                  </a:lnTo>
                  <a:lnTo>
                    <a:pt x="33718" y="25908"/>
                  </a:lnTo>
                  <a:lnTo>
                    <a:pt x="34099" y="25908"/>
                  </a:lnTo>
                  <a:lnTo>
                    <a:pt x="33718" y="26194"/>
                  </a:lnTo>
                  <a:lnTo>
                    <a:pt x="34766" y="26194"/>
                  </a:lnTo>
                  <a:lnTo>
                    <a:pt x="36100" y="25908"/>
                  </a:lnTo>
                  <a:lnTo>
                    <a:pt x="36385" y="25908"/>
                  </a:lnTo>
                  <a:lnTo>
                    <a:pt x="36385" y="24575"/>
                  </a:lnTo>
                  <a:lnTo>
                    <a:pt x="36671" y="24575"/>
                  </a:lnTo>
                  <a:lnTo>
                    <a:pt x="36671" y="24289"/>
                  </a:lnTo>
                  <a:lnTo>
                    <a:pt x="37052" y="24289"/>
                  </a:lnTo>
                  <a:lnTo>
                    <a:pt x="37052" y="23622"/>
                  </a:lnTo>
                  <a:lnTo>
                    <a:pt x="37338" y="23622"/>
                  </a:lnTo>
                  <a:lnTo>
                    <a:pt x="37338" y="23908"/>
                  </a:lnTo>
                  <a:lnTo>
                    <a:pt x="37719" y="24289"/>
                  </a:lnTo>
                  <a:lnTo>
                    <a:pt x="37719" y="23908"/>
                  </a:lnTo>
                  <a:lnTo>
                    <a:pt x="38005" y="23908"/>
                  </a:lnTo>
                  <a:lnTo>
                    <a:pt x="38386" y="23622"/>
                  </a:lnTo>
                  <a:lnTo>
                    <a:pt x="38671" y="23622"/>
                  </a:lnTo>
                  <a:lnTo>
                    <a:pt x="38671" y="23241"/>
                  </a:lnTo>
                  <a:lnTo>
                    <a:pt x="38386" y="23241"/>
                  </a:lnTo>
                  <a:lnTo>
                    <a:pt x="38386" y="22574"/>
                  </a:lnTo>
                  <a:lnTo>
                    <a:pt x="38005" y="22574"/>
                  </a:lnTo>
                  <a:lnTo>
                    <a:pt x="38005" y="22288"/>
                  </a:lnTo>
                  <a:lnTo>
                    <a:pt x="38386" y="22288"/>
                  </a:lnTo>
                  <a:lnTo>
                    <a:pt x="38671" y="21907"/>
                  </a:lnTo>
                  <a:lnTo>
                    <a:pt x="38386" y="22574"/>
                  </a:lnTo>
                  <a:lnTo>
                    <a:pt x="38671" y="22574"/>
                  </a:lnTo>
                  <a:lnTo>
                    <a:pt x="39624" y="22955"/>
                  </a:lnTo>
                  <a:lnTo>
                    <a:pt x="39624" y="22574"/>
                  </a:lnTo>
                  <a:lnTo>
                    <a:pt x="40005" y="22288"/>
                  </a:lnTo>
                  <a:lnTo>
                    <a:pt x="40672" y="22288"/>
                  </a:lnTo>
                  <a:lnTo>
                    <a:pt x="40672" y="21907"/>
                  </a:lnTo>
                  <a:lnTo>
                    <a:pt x="40957" y="22288"/>
                  </a:lnTo>
                  <a:lnTo>
                    <a:pt x="41338" y="22288"/>
                  </a:lnTo>
                  <a:lnTo>
                    <a:pt x="41338" y="21907"/>
                  </a:lnTo>
                  <a:lnTo>
                    <a:pt x="42005" y="21907"/>
                  </a:lnTo>
                  <a:lnTo>
                    <a:pt x="42005" y="21622"/>
                  </a:lnTo>
                  <a:lnTo>
                    <a:pt x="42577" y="21622"/>
                  </a:lnTo>
                  <a:lnTo>
                    <a:pt x="42577" y="21336"/>
                  </a:lnTo>
                  <a:lnTo>
                    <a:pt x="43243" y="21622"/>
                  </a:lnTo>
                  <a:lnTo>
                    <a:pt x="43243" y="21336"/>
                  </a:lnTo>
                  <a:lnTo>
                    <a:pt x="43243" y="21622"/>
                  </a:lnTo>
                  <a:lnTo>
                    <a:pt x="43624" y="21622"/>
                  </a:lnTo>
                  <a:lnTo>
                    <a:pt x="43624" y="21907"/>
                  </a:lnTo>
                  <a:lnTo>
                    <a:pt x="44958" y="21907"/>
                  </a:lnTo>
                  <a:lnTo>
                    <a:pt x="44958" y="21622"/>
                  </a:lnTo>
                  <a:lnTo>
                    <a:pt x="45244" y="20955"/>
                  </a:lnTo>
                  <a:lnTo>
                    <a:pt x="44577" y="20669"/>
                  </a:lnTo>
                  <a:lnTo>
                    <a:pt x="44958" y="20669"/>
                  </a:lnTo>
                  <a:lnTo>
                    <a:pt x="45244" y="20288"/>
                  </a:lnTo>
                  <a:lnTo>
                    <a:pt x="45529" y="20288"/>
                  </a:lnTo>
                  <a:lnTo>
                    <a:pt x="45910" y="20669"/>
                  </a:lnTo>
                  <a:lnTo>
                    <a:pt x="46863" y="20669"/>
                  </a:lnTo>
                  <a:lnTo>
                    <a:pt x="47244" y="20955"/>
                  </a:lnTo>
                  <a:lnTo>
                    <a:pt x="47530" y="20955"/>
                  </a:lnTo>
                  <a:lnTo>
                    <a:pt x="47244" y="21336"/>
                  </a:lnTo>
                  <a:lnTo>
                    <a:pt x="48196" y="21336"/>
                  </a:lnTo>
                  <a:lnTo>
                    <a:pt x="48196" y="20955"/>
                  </a:lnTo>
                  <a:lnTo>
                    <a:pt x="48482" y="20955"/>
                  </a:lnTo>
                  <a:lnTo>
                    <a:pt x="48482" y="20669"/>
                  </a:lnTo>
                  <a:lnTo>
                    <a:pt x="48863" y="20669"/>
                  </a:lnTo>
                  <a:lnTo>
                    <a:pt x="49149" y="20955"/>
                  </a:lnTo>
                  <a:lnTo>
                    <a:pt x="49149" y="20288"/>
                  </a:lnTo>
                  <a:lnTo>
                    <a:pt x="49530" y="20288"/>
                  </a:lnTo>
                  <a:lnTo>
                    <a:pt x="49530" y="20669"/>
                  </a:lnTo>
                  <a:lnTo>
                    <a:pt x="51149" y="20669"/>
                  </a:lnTo>
                  <a:lnTo>
                    <a:pt x="51149" y="20955"/>
                  </a:lnTo>
                  <a:lnTo>
                    <a:pt x="51149" y="20669"/>
                  </a:lnTo>
                  <a:lnTo>
                    <a:pt x="50482" y="20669"/>
                  </a:lnTo>
                  <a:lnTo>
                    <a:pt x="50197" y="20955"/>
                  </a:lnTo>
                  <a:lnTo>
                    <a:pt x="49530" y="20955"/>
                  </a:lnTo>
                  <a:lnTo>
                    <a:pt x="49530" y="21336"/>
                  </a:lnTo>
                  <a:lnTo>
                    <a:pt x="49530" y="20955"/>
                  </a:lnTo>
                  <a:lnTo>
                    <a:pt x="49530" y="21336"/>
                  </a:lnTo>
                  <a:lnTo>
                    <a:pt x="50197" y="21336"/>
                  </a:lnTo>
                  <a:lnTo>
                    <a:pt x="50482" y="20955"/>
                  </a:lnTo>
                  <a:lnTo>
                    <a:pt x="50482" y="21336"/>
                  </a:lnTo>
                  <a:lnTo>
                    <a:pt x="50197" y="21336"/>
                  </a:lnTo>
                  <a:lnTo>
                    <a:pt x="49816" y="21622"/>
                  </a:lnTo>
                  <a:lnTo>
                    <a:pt x="50482" y="21622"/>
                  </a:lnTo>
                  <a:lnTo>
                    <a:pt x="50863" y="21336"/>
                  </a:lnTo>
                  <a:lnTo>
                    <a:pt x="51149" y="21336"/>
                  </a:lnTo>
                  <a:lnTo>
                    <a:pt x="50863" y="21336"/>
                  </a:lnTo>
                  <a:lnTo>
                    <a:pt x="50482" y="21622"/>
                  </a:lnTo>
                  <a:lnTo>
                    <a:pt x="50482" y="21907"/>
                  </a:lnTo>
                  <a:lnTo>
                    <a:pt x="50863" y="22574"/>
                  </a:lnTo>
                  <a:lnTo>
                    <a:pt x="50197" y="21907"/>
                  </a:lnTo>
                  <a:lnTo>
                    <a:pt x="50197" y="22288"/>
                  </a:lnTo>
                  <a:lnTo>
                    <a:pt x="50482" y="22288"/>
                  </a:lnTo>
                  <a:lnTo>
                    <a:pt x="50197" y="22574"/>
                  </a:lnTo>
                  <a:lnTo>
                    <a:pt x="50482" y="22574"/>
                  </a:lnTo>
                  <a:lnTo>
                    <a:pt x="50482" y="22955"/>
                  </a:lnTo>
                  <a:lnTo>
                    <a:pt x="50863" y="23622"/>
                  </a:lnTo>
                  <a:lnTo>
                    <a:pt x="52483" y="23908"/>
                  </a:lnTo>
                  <a:lnTo>
                    <a:pt x="52768" y="24289"/>
                  </a:lnTo>
                  <a:lnTo>
                    <a:pt x="54102" y="24289"/>
                  </a:lnTo>
                  <a:lnTo>
                    <a:pt x="57055" y="23908"/>
                  </a:lnTo>
                  <a:lnTo>
                    <a:pt x="57721" y="23908"/>
                  </a:lnTo>
                  <a:lnTo>
                    <a:pt x="60960" y="23241"/>
                  </a:lnTo>
                  <a:lnTo>
                    <a:pt x="62960" y="23241"/>
                  </a:lnTo>
                  <a:lnTo>
                    <a:pt x="63627" y="23908"/>
                  </a:lnTo>
                  <a:lnTo>
                    <a:pt x="63246" y="24289"/>
                  </a:lnTo>
                  <a:lnTo>
                    <a:pt x="63246" y="24575"/>
                  </a:lnTo>
                  <a:lnTo>
                    <a:pt x="62960" y="24575"/>
                  </a:lnTo>
                  <a:lnTo>
                    <a:pt x="62960" y="25241"/>
                  </a:lnTo>
                  <a:lnTo>
                    <a:pt x="63246" y="24860"/>
                  </a:lnTo>
                  <a:lnTo>
                    <a:pt x="63246" y="24575"/>
                  </a:lnTo>
                  <a:lnTo>
                    <a:pt x="63627" y="23908"/>
                  </a:lnTo>
                  <a:lnTo>
                    <a:pt x="62960" y="23241"/>
                  </a:lnTo>
                  <a:lnTo>
                    <a:pt x="62293" y="22955"/>
                  </a:lnTo>
                  <a:lnTo>
                    <a:pt x="63627" y="22955"/>
                  </a:lnTo>
                  <a:lnTo>
                    <a:pt x="64579" y="22574"/>
                  </a:lnTo>
                  <a:lnTo>
                    <a:pt x="64960" y="22574"/>
                  </a:lnTo>
                  <a:lnTo>
                    <a:pt x="65913" y="20955"/>
                  </a:lnTo>
                  <a:lnTo>
                    <a:pt x="66199" y="20288"/>
                  </a:lnTo>
                  <a:lnTo>
                    <a:pt x="66199" y="20003"/>
                  </a:lnTo>
                  <a:lnTo>
                    <a:pt x="66580" y="20003"/>
                  </a:lnTo>
                  <a:lnTo>
                    <a:pt x="68199" y="19336"/>
                  </a:lnTo>
                  <a:lnTo>
                    <a:pt x="68199" y="19622"/>
                  </a:lnTo>
                  <a:lnTo>
                    <a:pt x="66580" y="20003"/>
                  </a:lnTo>
                  <a:lnTo>
                    <a:pt x="66199" y="20003"/>
                  </a:lnTo>
                  <a:lnTo>
                    <a:pt x="66199" y="20288"/>
                  </a:lnTo>
                  <a:lnTo>
                    <a:pt x="66580" y="20669"/>
                  </a:lnTo>
                  <a:lnTo>
                    <a:pt x="66199" y="20955"/>
                  </a:lnTo>
                  <a:lnTo>
                    <a:pt x="65627" y="22288"/>
                  </a:lnTo>
                  <a:lnTo>
                    <a:pt x="65627" y="22574"/>
                  </a:lnTo>
                  <a:lnTo>
                    <a:pt x="65913" y="22955"/>
                  </a:lnTo>
                  <a:lnTo>
                    <a:pt x="65913" y="22288"/>
                  </a:lnTo>
                  <a:lnTo>
                    <a:pt x="67246" y="22288"/>
                  </a:lnTo>
                  <a:lnTo>
                    <a:pt x="66865" y="21622"/>
                  </a:lnTo>
                  <a:lnTo>
                    <a:pt x="67532" y="21622"/>
                  </a:lnTo>
                  <a:lnTo>
                    <a:pt x="67532" y="21907"/>
                  </a:lnTo>
                  <a:lnTo>
                    <a:pt x="68199" y="21907"/>
                  </a:lnTo>
                  <a:lnTo>
                    <a:pt x="67913" y="20669"/>
                  </a:lnTo>
                  <a:lnTo>
                    <a:pt x="68199" y="20669"/>
                  </a:lnTo>
                  <a:lnTo>
                    <a:pt x="68580" y="21622"/>
                  </a:lnTo>
                  <a:lnTo>
                    <a:pt x="68866" y="21622"/>
                  </a:lnTo>
                  <a:lnTo>
                    <a:pt x="70485" y="21336"/>
                  </a:lnTo>
                  <a:lnTo>
                    <a:pt x="71152" y="21336"/>
                  </a:lnTo>
                  <a:lnTo>
                    <a:pt x="71533" y="20955"/>
                  </a:lnTo>
                  <a:lnTo>
                    <a:pt x="72199" y="20955"/>
                  </a:lnTo>
                  <a:lnTo>
                    <a:pt x="73819" y="20669"/>
                  </a:lnTo>
                  <a:lnTo>
                    <a:pt x="74771" y="20288"/>
                  </a:lnTo>
                  <a:lnTo>
                    <a:pt x="75152" y="20288"/>
                  </a:lnTo>
                  <a:lnTo>
                    <a:pt x="79343" y="19336"/>
                  </a:lnTo>
                  <a:lnTo>
                    <a:pt x="79343" y="18955"/>
                  </a:lnTo>
                  <a:lnTo>
                    <a:pt x="80391" y="18955"/>
                  </a:lnTo>
                  <a:lnTo>
                    <a:pt x="82010" y="18383"/>
                  </a:lnTo>
                  <a:lnTo>
                    <a:pt x="82677" y="18383"/>
                  </a:lnTo>
                  <a:lnTo>
                    <a:pt x="91535" y="14764"/>
                  </a:lnTo>
                  <a:lnTo>
                    <a:pt x="91535" y="14383"/>
                  </a:lnTo>
                  <a:lnTo>
                    <a:pt x="92202" y="14383"/>
                  </a:lnTo>
                  <a:lnTo>
                    <a:pt x="92202" y="14097"/>
                  </a:lnTo>
                  <a:lnTo>
                    <a:pt x="92488" y="14097"/>
                  </a:lnTo>
                  <a:lnTo>
                    <a:pt x="92488" y="13716"/>
                  </a:lnTo>
                  <a:lnTo>
                    <a:pt x="92869" y="13716"/>
                  </a:lnTo>
                  <a:lnTo>
                    <a:pt x="94774" y="12763"/>
                  </a:lnTo>
                  <a:lnTo>
                    <a:pt x="95155" y="12763"/>
                  </a:lnTo>
                  <a:lnTo>
                    <a:pt x="95821" y="13049"/>
                  </a:lnTo>
                  <a:lnTo>
                    <a:pt x="96107" y="13049"/>
                  </a:lnTo>
                  <a:lnTo>
                    <a:pt x="96774" y="13716"/>
                  </a:lnTo>
                  <a:lnTo>
                    <a:pt x="97060" y="13716"/>
                  </a:lnTo>
                  <a:lnTo>
                    <a:pt x="97060" y="14097"/>
                  </a:lnTo>
                  <a:lnTo>
                    <a:pt x="99060" y="14764"/>
                  </a:lnTo>
                  <a:lnTo>
                    <a:pt x="99727" y="14764"/>
                  </a:lnTo>
                  <a:lnTo>
                    <a:pt x="100393" y="15430"/>
                  </a:lnTo>
                  <a:lnTo>
                    <a:pt x="100679" y="15430"/>
                  </a:lnTo>
                  <a:lnTo>
                    <a:pt x="100393" y="15049"/>
                  </a:lnTo>
                  <a:lnTo>
                    <a:pt x="100013" y="15049"/>
                  </a:lnTo>
                  <a:lnTo>
                    <a:pt x="100013" y="14764"/>
                  </a:lnTo>
                  <a:lnTo>
                    <a:pt x="99727" y="14764"/>
                  </a:lnTo>
                  <a:lnTo>
                    <a:pt x="99727" y="14383"/>
                  </a:lnTo>
                  <a:lnTo>
                    <a:pt x="98393" y="14383"/>
                  </a:lnTo>
                  <a:lnTo>
                    <a:pt x="98107" y="14097"/>
                  </a:lnTo>
                  <a:lnTo>
                    <a:pt x="97441" y="14097"/>
                  </a:lnTo>
                  <a:lnTo>
                    <a:pt x="96393" y="13049"/>
                  </a:lnTo>
                  <a:lnTo>
                    <a:pt x="96107" y="13049"/>
                  </a:lnTo>
                  <a:lnTo>
                    <a:pt x="96107" y="12763"/>
                  </a:lnTo>
                  <a:lnTo>
                    <a:pt x="95155" y="12763"/>
                  </a:lnTo>
                  <a:lnTo>
                    <a:pt x="96107" y="12097"/>
                  </a:lnTo>
                  <a:lnTo>
                    <a:pt x="96774" y="11811"/>
                  </a:lnTo>
                  <a:lnTo>
                    <a:pt x="97060" y="11811"/>
                  </a:lnTo>
                  <a:lnTo>
                    <a:pt x="99060" y="10763"/>
                  </a:lnTo>
                  <a:lnTo>
                    <a:pt x="102298" y="9525"/>
                  </a:lnTo>
                  <a:lnTo>
                    <a:pt x="103346" y="9144"/>
                  </a:lnTo>
                  <a:lnTo>
                    <a:pt x="103632" y="9144"/>
                  </a:lnTo>
                  <a:lnTo>
                    <a:pt x="104013" y="8858"/>
                  </a:lnTo>
                  <a:lnTo>
                    <a:pt x="104013" y="8477"/>
                  </a:lnTo>
                  <a:lnTo>
                    <a:pt x="104013" y="8858"/>
                  </a:lnTo>
                  <a:lnTo>
                    <a:pt x="104013" y="8477"/>
                  </a:lnTo>
                  <a:lnTo>
                    <a:pt x="104299" y="8191"/>
                  </a:lnTo>
                  <a:lnTo>
                    <a:pt x="104965" y="8191"/>
                  </a:lnTo>
                  <a:lnTo>
                    <a:pt x="104965" y="8477"/>
                  </a:lnTo>
                  <a:lnTo>
                    <a:pt x="105632" y="8477"/>
                  </a:lnTo>
                  <a:lnTo>
                    <a:pt x="105632" y="8191"/>
                  </a:lnTo>
                  <a:lnTo>
                    <a:pt x="105251" y="8191"/>
                  </a:lnTo>
                  <a:lnTo>
                    <a:pt x="105632" y="8191"/>
                  </a:lnTo>
                  <a:lnTo>
                    <a:pt x="105918" y="7810"/>
                  </a:lnTo>
                  <a:lnTo>
                    <a:pt x="105918" y="8191"/>
                  </a:lnTo>
                  <a:lnTo>
                    <a:pt x="106299" y="7810"/>
                  </a:lnTo>
                  <a:lnTo>
                    <a:pt x="106299" y="8191"/>
                  </a:lnTo>
                  <a:lnTo>
                    <a:pt x="106299" y="7810"/>
                  </a:lnTo>
                  <a:lnTo>
                    <a:pt x="106299" y="8191"/>
                  </a:lnTo>
                  <a:lnTo>
                    <a:pt x="106585" y="8191"/>
                  </a:lnTo>
                  <a:lnTo>
                    <a:pt x="107251" y="7810"/>
                  </a:lnTo>
                  <a:lnTo>
                    <a:pt x="109538" y="7144"/>
                  </a:lnTo>
                  <a:lnTo>
                    <a:pt x="109538" y="6572"/>
                  </a:lnTo>
                  <a:lnTo>
                    <a:pt x="109918" y="6572"/>
                  </a:lnTo>
                  <a:lnTo>
                    <a:pt x="109918" y="6858"/>
                  </a:lnTo>
                  <a:lnTo>
                    <a:pt x="110204" y="7144"/>
                  </a:lnTo>
                  <a:lnTo>
                    <a:pt x="110585" y="6858"/>
                  </a:lnTo>
                  <a:lnTo>
                    <a:pt x="110871" y="6858"/>
                  </a:lnTo>
                  <a:lnTo>
                    <a:pt x="111823" y="6572"/>
                  </a:lnTo>
                  <a:lnTo>
                    <a:pt x="112204" y="6572"/>
                  </a:lnTo>
                  <a:lnTo>
                    <a:pt x="112490" y="6191"/>
                  </a:lnTo>
                  <a:lnTo>
                    <a:pt x="117062" y="3905"/>
                  </a:lnTo>
                  <a:lnTo>
                    <a:pt x="117062" y="3619"/>
                  </a:lnTo>
                  <a:lnTo>
                    <a:pt x="117443" y="3619"/>
                  </a:lnTo>
                  <a:lnTo>
                    <a:pt x="118110" y="2953"/>
                  </a:lnTo>
                  <a:lnTo>
                    <a:pt x="118777" y="2572"/>
                  </a:lnTo>
                  <a:lnTo>
                    <a:pt x="118777" y="2286"/>
                  </a:lnTo>
                  <a:lnTo>
                    <a:pt x="119063" y="2286"/>
                  </a:lnTo>
                  <a:lnTo>
                    <a:pt x="119063" y="1619"/>
                  </a:lnTo>
                  <a:lnTo>
                    <a:pt x="119443" y="1619"/>
                  </a:lnTo>
                  <a:lnTo>
                    <a:pt x="119443" y="952"/>
                  </a:lnTo>
                  <a:lnTo>
                    <a:pt x="119729" y="952"/>
                  </a:lnTo>
                  <a:lnTo>
                    <a:pt x="119729" y="286"/>
                  </a:lnTo>
                  <a:lnTo>
                    <a:pt x="120015" y="286"/>
                  </a:lnTo>
                  <a:lnTo>
                    <a:pt x="120015" y="0"/>
                  </a:lnTo>
                  <a:lnTo>
                    <a:pt x="121063" y="286"/>
                  </a:lnTo>
                  <a:lnTo>
                    <a:pt x="122396" y="0"/>
                  </a:lnTo>
                  <a:lnTo>
                    <a:pt x="122015" y="667"/>
                  </a:lnTo>
                  <a:lnTo>
                    <a:pt x="122396" y="952"/>
                  </a:lnTo>
                  <a:lnTo>
                    <a:pt x="122015" y="1905"/>
                  </a:lnTo>
                  <a:lnTo>
                    <a:pt x="122396" y="2286"/>
                  </a:lnTo>
                  <a:lnTo>
                    <a:pt x="122682" y="3238"/>
                  </a:lnTo>
                  <a:lnTo>
                    <a:pt x="123634" y="3619"/>
                  </a:lnTo>
                  <a:lnTo>
                    <a:pt x="123349" y="3905"/>
                  </a:lnTo>
                  <a:lnTo>
                    <a:pt x="123634" y="4191"/>
                  </a:lnTo>
                  <a:lnTo>
                    <a:pt x="123349" y="4858"/>
                  </a:lnTo>
                  <a:lnTo>
                    <a:pt x="123634" y="4858"/>
                  </a:lnTo>
                  <a:lnTo>
                    <a:pt x="123634" y="5239"/>
                  </a:lnTo>
                  <a:lnTo>
                    <a:pt x="123349" y="5239"/>
                  </a:lnTo>
                  <a:lnTo>
                    <a:pt x="123349" y="5905"/>
                  </a:lnTo>
                  <a:lnTo>
                    <a:pt x="122968" y="6858"/>
                  </a:lnTo>
                  <a:lnTo>
                    <a:pt x="122968" y="9144"/>
                  </a:lnTo>
                  <a:lnTo>
                    <a:pt x="122682" y="9144"/>
                  </a:lnTo>
                  <a:lnTo>
                    <a:pt x="122682" y="9811"/>
                  </a:lnTo>
                  <a:lnTo>
                    <a:pt x="121729" y="9811"/>
                  </a:lnTo>
                  <a:lnTo>
                    <a:pt x="121729" y="10096"/>
                  </a:lnTo>
                  <a:lnTo>
                    <a:pt x="121348" y="11144"/>
                  </a:lnTo>
                  <a:lnTo>
                    <a:pt x="121729" y="11811"/>
                  </a:lnTo>
                  <a:lnTo>
                    <a:pt x="121348" y="12478"/>
                  </a:lnTo>
                  <a:lnTo>
                    <a:pt x="122968" y="12478"/>
                  </a:lnTo>
                  <a:lnTo>
                    <a:pt x="123634" y="12763"/>
                  </a:lnTo>
                  <a:lnTo>
                    <a:pt x="124968" y="13049"/>
                  </a:lnTo>
                  <a:lnTo>
                    <a:pt x="125349" y="12763"/>
                  </a:lnTo>
                  <a:lnTo>
                    <a:pt x="125635" y="12763"/>
                  </a:lnTo>
                  <a:lnTo>
                    <a:pt x="126587" y="13049"/>
                  </a:lnTo>
                  <a:lnTo>
                    <a:pt x="127921" y="13049"/>
                  </a:lnTo>
                  <a:lnTo>
                    <a:pt x="128873" y="14097"/>
                  </a:lnTo>
                  <a:lnTo>
                    <a:pt x="129540" y="14097"/>
                  </a:lnTo>
                  <a:lnTo>
                    <a:pt x="130588" y="15049"/>
                  </a:lnTo>
                  <a:lnTo>
                    <a:pt x="131254" y="14764"/>
                  </a:lnTo>
                  <a:lnTo>
                    <a:pt x="132207" y="15430"/>
                  </a:lnTo>
                  <a:lnTo>
                    <a:pt x="132493" y="15430"/>
                  </a:lnTo>
                  <a:lnTo>
                    <a:pt x="132493" y="16002"/>
                  </a:lnTo>
                  <a:lnTo>
                    <a:pt x="132874" y="16002"/>
                  </a:lnTo>
                  <a:lnTo>
                    <a:pt x="132493" y="16669"/>
                  </a:lnTo>
                  <a:lnTo>
                    <a:pt x="133159" y="17335"/>
                  </a:lnTo>
                  <a:lnTo>
                    <a:pt x="133159" y="18002"/>
                  </a:lnTo>
                  <a:lnTo>
                    <a:pt x="132874" y="18955"/>
                  </a:lnTo>
                  <a:lnTo>
                    <a:pt x="132493" y="19336"/>
                  </a:lnTo>
                  <a:lnTo>
                    <a:pt x="132874" y="20003"/>
                  </a:lnTo>
                  <a:lnTo>
                    <a:pt x="133540" y="20955"/>
                  </a:lnTo>
                  <a:lnTo>
                    <a:pt x="133540" y="21336"/>
                  </a:lnTo>
                  <a:lnTo>
                    <a:pt x="133826" y="22955"/>
                  </a:lnTo>
                  <a:lnTo>
                    <a:pt x="133159" y="24575"/>
                  </a:lnTo>
                  <a:lnTo>
                    <a:pt x="132493" y="24575"/>
                  </a:lnTo>
                  <a:lnTo>
                    <a:pt x="132207" y="24860"/>
                  </a:lnTo>
                  <a:lnTo>
                    <a:pt x="132207" y="25908"/>
                  </a:lnTo>
                  <a:lnTo>
                    <a:pt x="132874" y="26575"/>
                  </a:lnTo>
                  <a:lnTo>
                    <a:pt x="132874" y="26860"/>
                  </a:lnTo>
                  <a:lnTo>
                    <a:pt x="133159" y="27241"/>
                  </a:lnTo>
                  <a:lnTo>
                    <a:pt x="133826" y="27527"/>
                  </a:lnTo>
                  <a:lnTo>
                    <a:pt x="133826" y="28861"/>
                  </a:lnTo>
                  <a:lnTo>
                    <a:pt x="134493" y="28861"/>
                  </a:lnTo>
                  <a:lnTo>
                    <a:pt x="134493" y="29528"/>
                  </a:lnTo>
                  <a:lnTo>
                    <a:pt x="134779" y="29528"/>
                  </a:lnTo>
                  <a:lnTo>
                    <a:pt x="135160" y="30194"/>
                  </a:lnTo>
                  <a:lnTo>
                    <a:pt x="136112" y="30766"/>
                  </a:lnTo>
                  <a:lnTo>
                    <a:pt x="136112" y="31147"/>
                  </a:lnTo>
                  <a:lnTo>
                    <a:pt x="136493" y="31432"/>
                  </a:lnTo>
                  <a:lnTo>
                    <a:pt x="135826" y="31813"/>
                  </a:lnTo>
                  <a:lnTo>
                    <a:pt x="135826" y="33147"/>
                  </a:lnTo>
                  <a:lnTo>
                    <a:pt x="137160" y="34385"/>
                  </a:lnTo>
                  <a:lnTo>
                    <a:pt x="136112" y="35719"/>
                  </a:lnTo>
                  <a:lnTo>
                    <a:pt x="136112" y="36385"/>
                  </a:lnTo>
                  <a:lnTo>
                    <a:pt x="135826" y="36671"/>
                  </a:lnTo>
                  <a:lnTo>
                    <a:pt x="135826" y="37052"/>
                  </a:lnTo>
                  <a:lnTo>
                    <a:pt x="136493" y="38672"/>
                  </a:lnTo>
                  <a:lnTo>
                    <a:pt x="138398" y="38672"/>
                  </a:lnTo>
                  <a:lnTo>
                    <a:pt x="139732" y="38386"/>
                  </a:lnTo>
                  <a:lnTo>
                    <a:pt x="140113" y="38672"/>
                  </a:lnTo>
                  <a:lnTo>
                    <a:pt x="141351" y="40291"/>
                  </a:lnTo>
                  <a:lnTo>
                    <a:pt x="141732" y="41338"/>
                  </a:lnTo>
                  <a:lnTo>
                    <a:pt x="142018" y="42005"/>
                  </a:lnTo>
                  <a:lnTo>
                    <a:pt x="142018" y="42958"/>
                  </a:lnTo>
                  <a:lnTo>
                    <a:pt x="143065" y="43910"/>
                  </a:lnTo>
                  <a:lnTo>
                    <a:pt x="145351" y="43910"/>
                  </a:lnTo>
                  <a:lnTo>
                    <a:pt x="146018" y="43625"/>
                  </a:lnTo>
                  <a:lnTo>
                    <a:pt x="146304" y="43910"/>
                  </a:lnTo>
                  <a:lnTo>
                    <a:pt x="146971" y="44291"/>
                  </a:lnTo>
                  <a:lnTo>
                    <a:pt x="148590" y="44577"/>
                  </a:lnTo>
                  <a:lnTo>
                    <a:pt x="149638" y="44958"/>
                  </a:lnTo>
                  <a:lnTo>
                    <a:pt x="150876" y="44958"/>
                  </a:lnTo>
                  <a:lnTo>
                    <a:pt x="151543" y="44577"/>
                  </a:lnTo>
                  <a:lnTo>
                    <a:pt x="151924" y="44577"/>
                  </a:lnTo>
                  <a:lnTo>
                    <a:pt x="152590" y="44958"/>
                  </a:lnTo>
                  <a:lnTo>
                    <a:pt x="153162" y="44958"/>
                  </a:lnTo>
                  <a:lnTo>
                    <a:pt x="153829" y="45625"/>
                  </a:lnTo>
                  <a:lnTo>
                    <a:pt x="153829" y="46196"/>
                  </a:lnTo>
                  <a:lnTo>
                    <a:pt x="154876" y="46196"/>
                  </a:lnTo>
                  <a:lnTo>
                    <a:pt x="154876" y="46863"/>
                  </a:lnTo>
                  <a:lnTo>
                    <a:pt x="155829" y="47530"/>
                  </a:lnTo>
                  <a:lnTo>
                    <a:pt x="155829" y="48578"/>
                  </a:lnTo>
                  <a:lnTo>
                    <a:pt x="156781" y="49149"/>
                  </a:lnTo>
                  <a:lnTo>
                    <a:pt x="156496" y="49530"/>
                  </a:lnTo>
                  <a:lnTo>
                    <a:pt x="155543" y="51149"/>
                  </a:lnTo>
                  <a:lnTo>
                    <a:pt x="155162" y="51816"/>
                  </a:lnTo>
                  <a:lnTo>
                    <a:pt x="155543" y="52102"/>
                  </a:lnTo>
                  <a:lnTo>
                    <a:pt x="155543" y="52769"/>
                  </a:lnTo>
                  <a:lnTo>
                    <a:pt x="155162" y="53150"/>
                  </a:lnTo>
                  <a:lnTo>
                    <a:pt x="154495" y="54769"/>
                  </a:lnTo>
                  <a:lnTo>
                    <a:pt x="152876" y="54102"/>
                  </a:lnTo>
                  <a:lnTo>
                    <a:pt x="151257" y="54102"/>
                  </a:lnTo>
                  <a:lnTo>
                    <a:pt x="150209" y="54769"/>
                  </a:lnTo>
                  <a:lnTo>
                    <a:pt x="148971" y="55435"/>
                  </a:lnTo>
                  <a:lnTo>
                    <a:pt x="148590" y="55721"/>
                  </a:lnTo>
                  <a:lnTo>
                    <a:pt x="148590" y="56388"/>
                  </a:lnTo>
                  <a:lnTo>
                    <a:pt x="148971" y="56769"/>
                  </a:lnTo>
                  <a:lnTo>
                    <a:pt x="149257" y="56769"/>
                  </a:lnTo>
                  <a:lnTo>
                    <a:pt x="149923" y="57055"/>
                  </a:lnTo>
                  <a:lnTo>
                    <a:pt x="150590" y="57055"/>
                  </a:lnTo>
                  <a:lnTo>
                    <a:pt x="150876" y="57436"/>
                  </a:lnTo>
                  <a:lnTo>
                    <a:pt x="151257" y="58007"/>
                  </a:lnTo>
                  <a:lnTo>
                    <a:pt x="150590" y="59341"/>
                  </a:lnTo>
                  <a:lnTo>
                    <a:pt x="150876" y="60008"/>
                  </a:lnTo>
                  <a:lnTo>
                    <a:pt x="150209" y="60674"/>
                  </a:lnTo>
                  <a:lnTo>
                    <a:pt x="150209" y="60960"/>
                  </a:lnTo>
                  <a:lnTo>
                    <a:pt x="149257" y="61341"/>
                  </a:lnTo>
                  <a:lnTo>
                    <a:pt x="148971" y="61627"/>
                  </a:lnTo>
                  <a:lnTo>
                    <a:pt x="149257" y="64579"/>
                  </a:lnTo>
                  <a:lnTo>
                    <a:pt x="149638" y="65246"/>
                  </a:lnTo>
                  <a:lnTo>
                    <a:pt x="149923" y="65627"/>
                  </a:lnTo>
                  <a:lnTo>
                    <a:pt x="149638" y="65627"/>
                  </a:lnTo>
                  <a:lnTo>
                    <a:pt x="149638" y="66294"/>
                  </a:lnTo>
                  <a:lnTo>
                    <a:pt x="148971" y="66580"/>
                  </a:lnTo>
                  <a:lnTo>
                    <a:pt x="147923" y="65627"/>
                  </a:lnTo>
                  <a:lnTo>
                    <a:pt x="147638" y="65913"/>
                  </a:lnTo>
                  <a:lnTo>
                    <a:pt x="147256" y="65913"/>
                  </a:lnTo>
                  <a:lnTo>
                    <a:pt x="146971" y="66294"/>
                  </a:lnTo>
                  <a:lnTo>
                    <a:pt x="146304" y="66580"/>
                  </a:lnTo>
                  <a:lnTo>
                    <a:pt x="145637" y="66294"/>
                  </a:lnTo>
                  <a:lnTo>
                    <a:pt x="145351" y="65913"/>
                  </a:lnTo>
                  <a:lnTo>
                    <a:pt x="143351" y="64960"/>
                  </a:lnTo>
                  <a:lnTo>
                    <a:pt x="142399" y="63913"/>
                  </a:lnTo>
                  <a:lnTo>
                    <a:pt x="142018" y="62960"/>
                  </a:lnTo>
                  <a:lnTo>
                    <a:pt x="140398" y="62675"/>
                  </a:lnTo>
                  <a:lnTo>
                    <a:pt x="139732" y="62960"/>
                  </a:lnTo>
                  <a:lnTo>
                    <a:pt x="139446" y="62675"/>
                  </a:lnTo>
                  <a:lnTo>
                    <a:pt x="139065" y="62960"/>
                  </a:lnTo>
                  <a:lnTo>
                    <a:pt x="135826" y="62008"/>
                  </a:lnTo>
                  <a:lnTo>
                    <a:pt x="133826" y="61627"/>
                  </a:lnTo>
                  <a:lnTo>
                    <a:pt x="132493" y="61627"/>
                  </a:lnTo>
                  <a:lnTo>
                    <a:pt x="131254" y="61341"/>
                  </a:lnTo>
                  <a:lnTo>
                    <a:pt x="131254" y="59722"/>
                  </a:lnTo>
                  <a:lnTo>
                    <a:pt x="130873" y="59055"/>
                  </a:lnTo>
                  <a:lnTo>
                    <a:pt x="130873" y="58388"/>
                  </a:lnTo>
                  <a:lnTo>
                    <a:pt x="131540" y="58388"/>
                  </a:lnTo>
                  <a:lnTo>
                    <a:pt x="130588" y="58007"/>
                  </a:lnTo>
                  <a:lnTo>
                    <a:pt x="130207" y="57436"/>
                  </a:lnTo>
                  <a:lnTo>
                    <a:pt x="128588" y="57055"/>
                  </a:lnTo>
                  <a:lnTo>
                    <a:pt x="128302" y="56769"/>
                  </a:lnTo>
                  <a:lnTo>
                    <a:pt x="128302" y="57721"/>
                  </a:lnTo>
                  <a:lnTo>
                    <a:pt x="127921" y="58007"/>
                  </a:lnTo>
                  <a:lnTo>
                    <a:pt x="127254" y="57721"/>
                  </a:lnTo>
                  <a:lnTo>
                    <a:pt x="125920" y="58388"/>
                  </a:lnTo>
                  <a:lnTo>
                    <a:pt x="124968" y="57436"/>
                  </a:lnTo>
                  <a:lnTo>
                    <a:pt x="124015" y="57436"/>
                  </a:lnTo>
                  <a:lnTo>
                    <a:pt x="124015" y="57721"/>
                  </a:lnTo>
                  <a:lnTo>
                    <a:pt x="122682" y="58388"/>
                  </a:lnTo>
                  <a:lnTo>
                    <a:pt x="122015" y="58388"/>
                  </a:lnTo>
                  <a:lnTo>
                    <a:pt x="120682" y="59055"/>
                  </a:lnTo>
                  <a:lnTo>
                    <a:pt x="119729" y="59341"/>
                  </a:lnTo>
                  <a:lnTo>
                    <a:pt x="119729" y="60008"/>
                  </a:lnTo>
                  <a:lnTo>
                    <a:pt x="119443" y="60960"/>
                  </a:lnTo>
                  <a:lnTo>
                    <a:pt x="118396" y="60674"/>
                  </a:lnTo>
                  <a:lnTo>
                    <a:pt x="118110" y="61341"/>
                  </a:lnTo>
                  <a:lnTo>
                    <a:pt x="118396" y="62294"/>
                  </a:lnTo>
                  <a:lnTo>
                    <a:pt x="118777" y="62294"/>
                  </a:lnTo>
                  <a:lnTo>
                    <a:pt x="118777" y="62675"/>
                  </a:lnTo>
                  <a:lnTo>
                    <a:pt x="118396" y="62675"/>
                  </a:lnTo>
                  <a:lnTo>
                    <a:pt x="118110" y="63913"/>
                  </a:lnTo>
                  <a:lnTo>
                    <a:pt x="117729" y="64579"/>
                  </a:lnTo>
                  <a:lnTo>
                    <a:pt x="116491" y="64579"/>
                  </a:lnTo>
                  <a:lnTo>
                    <a:pt x="115824" y="64960"/>
                  </a:lnTo>
                  <a:lnTo>
                    <a:pt x="114776" y="64960"/>
                  </a:lnTo>
                  <a:lnTo>
                    <a:pt x="113824" y="64579"/>
                  </a:lnTo>
                  <a:lnTo>
                    <a:pt x="112204" y="64579"/>
                  </a:lnTo>
                  <a:lnTo>
                    <a:pt x="111538" y="63913"/>
                  </a:lnTo>
                  <a:lnTo>
                    <a:pt x="109252" y="63341"/>
                  </a:lnTo>
                  <a:lnTo>
                    <a:pt x="109252" y="63627"/>
                  </a:lnTo>
                  <a:lnTo>
                    <a:pt x="108204" y="64294"/>
                  </a:lnTo>
                  <a:lnTo>
                    <a:pt x="105918" y="63913"/>
                  </a:lnTo>
                  <a:lnTo>
                    <a:pt x="104680" y="62960"/>
                  </a:lnTo>
                  <a:lnTo>
                    <a:pt x="102965" y="62960"/>
                  </a:lnTo>
                  <a:lnTo>
                    <a:pt x="101727" y="62294"/>
                  </a:lnTo>
                  <a:lnTo>
                    <a:pt x="101727" y="60389"/>
                  </a:lnTo>
                  <a:lnTo>
                    <a:pt x="101346" y="60389"/>
                  </a:lnTo>
                  <a:lnTo>
                    <a:pt x="100679" y="60960"/>
                  </a:lnTo>
                  <a:lnTo>
                    <a:pt x="99346" y="60960"/>
                  </a:lnTo>
                  <a:lnTo>
                    <a:pt x="98774" y="60674"/>
                  </a:lnTo>
                  <a:lnTo>
                    <a:pt x="98393" y="60960"/>
                  </a:lnTo>
                  <a:lnTo>
                    <a:pt x="96393" y="60960"/>
                  </a:lnTo>
                  <a:lnTo>
                    <a:pt x="96107" y="60674"/>
                  </a:lnTo>
                  <a:lnTo>
                    <a:pt x="95821" y="60960"/>
                  </a:lnTo>
                  <a:lnTo>
                    <a:pt x="95155" y="60674"/>
                  </a:lnTo>
                  <a:lnTo>
                    <a:pt x="93821" y="60960"/>
                  </a:lnTo>
                  <a:lnTo>
                    <a:pt x="92869" y="60674"/>
                  </a:lnTo>
                  <a:lnTo>
                    <a:pt x="92488" y="60960"/>
                  </a:lnTo>
                  <a:lnTo>
                    <a:pt x="91821" y="60389"/>
                  </a:lnTo>
                  <a:lnTo>
                    <a:pt x="91821" y="60008"/>
                  </a:lnTo>
                  <a:lnTo>
                    <a:pt x="91154" y="59722"/>
                  </a:lnTo>
                  <a:lnTo>
                    <a:pt x="91154" y="59055"/>
                  </a:lnTo>
                  <a:lnTo>
                    <a:pt x="90868" y="58674"/>
                  </a:lnTo>
                  <a:lnTo>
                    <a:pt x="89249" y="59055"/>
                  </a:lnTo>
                  <a:lnTo>
                    <a:pt x="87916" y="59055"/>
                  </a:lnTo>
                  <a:lnTo>
                    <a:pt x="87535" y="59722"/>
                  </a:lnTo>
                  <a:lnTo>
                    <a:pt x="87249" y="60008"/>
                  </a:lnTo>
                  <a:lnTo>
                    <a:pt x="85249" y="58674"/>
                  </a:lnTo>
                  <a:lnTo>
                    <a:pt x="83344" y="58007"/>
                  </a:lnTo>
                  <a:lnTo>
                    <a:pt x="82677" y="58388"/>
                  </a:lnTo>
                  <a:lnTo>
                    <a:pt x="82963" y="58674"/>
                  </a:lnTo>
                  <a:lnTo>
                    <a:pt x="82296" y="58674"/>
                  </a:lnTo>
                  <a:lnTo>
                    <a:pt x="82010" y="58007"/>
                  </a:lnTo>
                  <a:lnTo>
                    <a:pt x="81343" y="58007"/>
                  </a:lnTo>
                  <a:lnTo>
                    <a:pt x="80010" y="58674"/>
                  </a:lnTo>
                  <a:lnTo>
                    <a:pt x="79343" y="59341"/>
                  </a:lnTo>
                  <a:lnTo>
                    <a:pt x="79057" y="59341"/>
                  </a:lnTo>
                  <a:lnTo>
                    <a:pt x="77057" y="60389"/>
                  </a:lnTo>
                  <a:lnTo>
                    <a:pt x="76771" y="60674"/>
                  </a:lnTo>
                  <a:lnTo>
                    <a:pt x="76771" y="61627"/>
                  </a:lnTo>
                  <a:lnTo>
                    <a:pt x="76390" y="62675"/>
                  </a:lnTo>
                  <a:lnTo>
                    <a:pt x="77438" y="63341"/>
                  </a:lnTo>
                  <a:lnTo>
                    <a:pt x="77724" y="63913"/>
                  </a:lnTo>
                  <a:lnTo>
                    <a:pt x="75724" y="65246"/>
                  </a:lnTo>
                  <a:lnTo>
                    <a:pt x="75152" y="66865"/>
                  </a:lnTo>
                  <a:lnTo>
                    <a:pt x="74485" y="67532"/>
                  </a:lnTo>
                  <a:lnTo>
                    <a:pt x="73152" y="67913"/>
                  </a:lnTo>
                  <a:lnTo>
                    <a:pt x="73152" y="68580"/>
                  </a:lnTo>
                  <a:lnTo>
                    <a:pt x="72771" y="69247"/>
                  </a:lnTo>
                  <a:lnTo>
                    <a:pt x="71818" y="69247"/>
                  </a:lnTo>
                  <a:lnTo>
                    <a:pt x="71533" y="68866"/>
                  </a:lnTo>
                  <a:lnTo>
                    <a:pt x="70199" y="68866"/>
                  </a:lnTo>
                  <a:lnTo>
                    <a:pt x="69247" y="69247"/>
                  </a:lnTo>
                  <a:lnTo>
                    <a:pt x="68199" y="68866"/>
                  </a:lnTo>
                  <a:lnTo>
                    <a:pt x="67532" y="68866"/>
                  </a:lnTo>
                  <a:lnTo>
                    <a:pt x="66580" y="69533"/>
                  </a:lnTo>
                  <a:lnTo>
                    <a:pt x="65627" y="69533"/>
                  </a:lnTo>
                  <a:lnTo>
                    <a:pt x="64294" y="69247"/>
                  </a:lnTo>
                  <a:lnTo>
                    <a:pt x="63913" y="69247"/>
                  </a:lnTo>
                  <a:lnTo>
                    <a:pt x="63246" y="70199"/>
                  </a:lnTo>
                  <a:lnTo>
                    <a:pt x="62674" y="71819"/>
                  </a:lnTo>
                  <a:lnTo>
                    <a:pt x="62293" y="72200"/>
                  </a:lnTo>
                  <a:lnTo>
                    <a:pt x="62008" y="72200"/>
                  </a:lnTo>
                  <a:lnTo>
                    <a:pt x="61627" y="71819"/>
                  </a:lnTo>
                  <a:lnTo>
                    <a:pt x="60960" y="71819"/>
                  </a:lnTo>
                  <a:lnTo>
                    <a:pt x="60293" y="71533"/>
                  </a:lnTo>
                  <a:lnTo>
                    <a:pt x="59722" y="71533"/>
                  </a:lnTo>
                  <a:lnTo>
                    <a:pt x="59341" y="70866"/>
                  </a:lnTo>
                  <a:lnTo>
                    <a:pt x="59722" y="70485"/>
                  </a:lnTo>
                  <a:lnTo>
                    <a:pt x="59341" y="70199"/>
                  </a:lnTo>
                  <a:lnTo>
                    <a:pt x="58674" y="70199"/>
                  </a:lnTo>
                  <a:lnTo>
                    <a:pt x="58388" y="69533"/>
                  </a:lnTo>
                  <a:lnTo>
                    <a:pt x="56769" y="69247"/>
                  </a:lnTo>
                  <a:lnTo>
                    <a:pt x="55435" y="67913"/>
                  </a:lnTo>
                  <a:lnTo>
                    <a:pt x="54388" y="67532"/>
                  </a:lnTo>
                  <a:lnTo>
                    <a:pt x="53435" y="66865"/>
                  </a:lnTo>
                  <a:lnTo>
                    <a:pt x="52768" y="66580"/>
                  </a:lnTo>
                  <a:lnTo>
                    <a:pt x="51435" y="66865"/>
                  </a:lnTo>
                  <a:lnTo>
                    <a:pt x="50863" y="66580"/>
                  </a:lnTo>
                  <a:lnTo>
                    <a:pt x="48196" y="66580"/>
                  </a:lnTo>
                  <a:lnTo>
                    <a:pt x="47911" y="66865"/>
                  </a:lnTo>
                  <a:lnTo>
                    <a:pt x="47911" y="67913"/>
                  </a:lnTo>
                  <a:lnTo>
                    <a:pt x="46863" y="68580"/>
                  </a:lnTo>
                  <a:lnTo>
                    <a:pt x="46196" y="68199"/>
                  </a:lnTo>
                  <a:lnTo>
                    <a:pt x="45244" y="68199"/>
                  </a:lnTo>
                  <a:lnTo>
                    <a:pt x="45244" y="68866"/>
                  </a:lnTo>
                  <a:lnTo>
                    <a:pt x="43910" y="70485"/>
                  </a:lnTo>
                  <a:lnTo>
                    <a:pt x="42005" y="71152"/>
                  </a:lnTo>
                  <a:lnTo>
                    <a:pt x="40005" y="72771"/>
                  </a:lnTo>
                  <a:lnTo>
                    <a:pt x="38386" y="73152"/>
                  </a:lnTo>
                  <a:lnTo>
                    <a:pt x="36385" y="74486"/>
                  </a:lnTo>
                  <a:lnTo>
                    <a:pt x="35052" y="73819"/>
                  </a:lnTo>
                  <a:lnTo>
                    <a:pt x="34099" y="73819"/>
                  </a:lnTo>
                  <a:lnTo>
                    <a:pt x="33147" y="74486"/>
                  </a:lnTo>
                  <a:lnTo>
                    <a:pt x="32480" y="74105"/>
                  </a:lnTo>
                  <a:lnTo>
                    <a:pt x="32480" y="73438"/>
                  </a:lnTo>
                  <a:lnTo>
                    <a:pt x="31432" y="73152"/>
                  </a:lnTo>
                  <a:lnTo>
                    <a:pt x="31432" y="70866"/>
                  </a:lnTo>
                  <a:lnTo>
                    <a:pt x="30194" y="70866"/>
                  </a:lnTo>
                  <a:lnTo>
                    <a:pt x="28480" y="70485"/>
                  </a:lnTo>
                  <a:lnTo>
                    <a:pt x="28194" y="69533"/>
                  </a:lnTo>
                  <a:lnTo>
                    <a:pt x="27813" y="69247"/>
                  </a:lnTo>
                  <a:lnTo>
                    <a:pt x="27813" y="69533"/>
                  </a:lnTo>
                  <a:lnTo>
                    <a:pt x="27527" y="70199"/>
                  </a:lnTo>
                  <a:lnTo>
                    <a:pt x="26575" y="71533"/>
                  </a:lnTo>
                  <a:lnTo>
                    <a:pt x="23908" y="71533"/>
                  </a:lnTo>
                  <a:lnTo>
                    <a:pt x="23908" y="72771"/>
                  </a:lnTo>
                  <a:lnTo>
                    <a:pt x="23622" y="73152"/>
                  </a:lnTo>
                  <a:lnTo>
                    <a:pt x="23908" y="73438"/>
                  </a:lnTo>
                  <a:lnTo>
                    <a:pt x="22574" y="73819"/>
                  </a:lnTo>
                  <a:lnTo>
                    <a:pt x="22574" y="74105"/>
                  </a:lnTo>
                  <a:lnTo>
                    <a:pt x="22288" y="74486"/>
                  </a:lnTo>
                  <a:lnTo>
                    <a:pt x="21907" y="74105"/>
                  </a:lnTo>
                  <a:lnTo>
                    <a:pt x="21622" y="74105"/>
                  </a:lnTo>
                  <a:lnTo>
                    <a:pt x="21336" y="73819"/>
                  </a:lnTo>
                  <a:lnTo>
                    <a:pt x="21336" y="75438"/>
                  </a:lnTo>
                  <a:lnTo>
                    <a:pt x="20669" y="75724"/>
                  </a:lnTo>
                  <a:lnTo>
                    <a:pt x="20288" y="75438"/>
                  </a:lnTo>
                  <a:lnTo>
                    <a:pt x="19336" y="75152"/>
                  </a:lnTo>
                  <a:lnTo>
                    <a:pt x="18383" y="75438"/>
                  </a:lnTo>
                  <a:lnTo>
                    <a:pt x="16669" y="75152"/>
                  </a:lnTo>
                  <a:lnTo>
                    <a:pt x="14097" y="75152"/>
                  </a:lnTo>
                  <a:lnTo>
                    <a:pt x="13716" y="74486"/>
                  </a:lnTo>
                  <a:lnTo>
                    <a:pt x="13049" y="74105"/>
                  </a:lnTo>
                  <a:lnTo>
                    <a:pt x="12478" y="73152"/>
                  </a:lnTo>
                  <a:lnTo>
                    <a:pt x="12097" y="73152"/>
                  </a:lnTo>
                  <a:lnTo>
                    <a:pt x="12478" y="72771"/>
                  </a:lnTo>
                  <a:lnTo>
                    <a:pt x="12097" y="72485"/>
                  </a:lnTo>
                  <a:lnTo>
                    <a:pt x="12478" y="72200"/>
                  </a:lnTo>
                  <a:lnTo>
                    <a:pt x="12478" y="71819"/>
                  </a:lnTo>
                  <a:lnTo>
                    <a:pt x="13430" y="70485"/>
                  </a:lnTo>
                  <a:lnTo>
                    <a:pt x="12763" y="70199"/>
                  </a:lnTo>
                  <a:lnTo>
                    <a:pt x="12763" y="69533"/>
                  </a:lnTo>
                  <a:lnTo>
                    <a:pt x="13716" y="68866"/>
                  </a:lnTo>
                  <a:lnTo>
                    <a:pt x="13049" y="67913"/>
                  </a:lnTo>
                  <a:lnTo>
                    <a:pt x="13049" y="67532"/>
                  </a:lnTo>
                  <a:lnTo>
                    <a:pt x="12763" y="66865"/>
                  </a:lnTo>
                  <a:lnTo>
                    <a:pt x="12763" y="66580"/>
                  </a:lnTo>
                  <a:lnTo>
                    <a:pt x="13430" y="65627"/>
                  </a:lnTo>
                  <a:lnTo>
                    <a:pt x="13049" y="65246"/>
                  </a:lnTo>
                  <a:lnTo>
                    <a:pt x="12763" y="65246"/>
                  </a:lnTo>
                  <a:lnTo>
                    <a:pt x="12478" y="64960"/>
                  </a:lnTo>
                  <a:lnTo>
                    <a:pt x="11811" y="63627"/>
                  </a:lnTo>
                  <a:lnTo>
                    <a:pt x="12097" y="63341"/>
                  </a:lnTo>
                  <a:lnTo>
                    <a:pt x="11811" y="62008"/>
                  </a:lnTo>
                  <a:lnTo>
                    <a:pt x="10763" y="62008"/>
                  </a:lnTo>
                  <a:lnTo>
                    <a:pt x="9811" y="62675"/>
                  </a:lnTo>
                  <a:lnTo>
                    <a:pt x="8858" y="62675"/>
                  </a:lnTo>
                  <a:lnTo>
                    <a:pt x="7810" y="62008"/>
                  </a:lnTo>
                  <a:lnTo>
                    <a:pt x="6572" y="62008"/>
                  </a:lnTo>
                  <a:lnTo>
                    <a:pt x="6572" y="6200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359FFA35-BEA2-9BF0-432C-01EA3F2A1F7B}"/>
                </a:ext>
              </a:extLst>
            </p:cNvPr>
            <p:cNvSpPr/>
            <p:nvPr/>
          </p:nvSpPr>
          <p:spPr>
            <a:xfrm>
              <a:off x="2457305" y="3956081"/>
              <a:ext cx="151923" cy="267461"/>
            </a:xfrm>
            <a:custGeom>
              <a:avLst/>
              <a:gdLst>
                <a:gd name="connsiteX0" fmla="*/ 12478 w 151923"/>
                <a:gd name="connsiteY0" fmla="*/ 159448 h 267461"/>
                <a:gd name="connsiteX1" fmla="*/ 11811 w 151923"/>
                <a:gd name="connsiteY1" fmla="*/ 158782 h 267461"/>
                <a:gd name="connsiteX2" fmla="*/ 12097 w 151923"/>
                <a:gd name="connsiteY2" fmla="*/ 158210 h 267461"/>
                <a:gd name="connsiteX3" fmla="*/ 11430 w 151923"/>
                <a:gd name="connsiteY3" fmla="*/ 157163 h 267461"/>
                <a:gd name="connsiteX4" fmla="*/ 11430 w 151923"/>
                <a:gd name="connsiteY4" fmla="*/ 156210 h 267461"/>
                <a:gd name="connsiteX5" fmla="*/ 9811 w 151923"/>
                <a:gd name="connsiteY5" fmla="*/ 154876 h 267461"/>
                <a:gd name="connsiteX6" fmla="*/ 9811 w 151923"/>
                <a:gd name="connsiteY6" fmla="*/ 153543 h 267461"/>
                <a:gd name="connsiteX7" fmla="*/ 9144 w 151923"/>
                <a:gd name="connsiteY7" fmla="*/ 152305 h 267461"/>
                <a:gd name="connsiteX8" fmla="*/ 9525 w 151923"/>
                <a:gd name="connsiteY8" fmla="*/ 151924 h 267461"/>
                <a:gd name="connsiteX9" fmla="*/ 9525 w 151923"/>
                <a:gd name="connsiteY9" fmla="*/ 149923 h 267461"/>
                <a:gd name="connsiteX10" fmla="*/ 9144 w 151923"/>
                <a:gd name="connsiteY10" fmla="*/ 149352 h 267461"/>
                <a:gd name="connsiteX11" fmla="*/ 9525 w 151923"/>
                <a:gd name="connsiteY11" fmla="*/ 148685 h 267461"/>
                <a:gd name="connsiteX12" fmla="*/ 9525 w 151923"/>
                <a:gd name="connsiteY12" fmla="*/ 147352 h 267461"/>
                <a:gd name="connsiteX13" fmla="*/ 9144 w 151923"/>
                <a:gd name="connsiteY13" fmla="*/ 147352 h 267461"/>
                <a:gd name="connsiteX14" fmla="*/ 8858 w 151923"/>
                <a:gd name="connsiteY14" fmla="*/ 146685 h 267461"/>
                <a:gd name="connsiteX15" fmla="*/ 9144 w 151923"/>
                <a:gd name="connsiteY15" fmla="*/ 146304 h 267461"/>
                <a:gd name="connsiteX16" fmla="*/ 8858 w 151923"/>
                <a:gd name="connsiteY16" fmla="*/ 145733 h 267461"/>
                <a:gd name="connsiteX17" fmla="*/ 8858 w 151923"/>
                <a:gd name="connsiteY17" fmla="*/ 145066 h 267461"/>
                <a:gd name="connsiteX18" fmla="*/ 8477 w 151923"/>
                <a:gd name="connsiteY18" fmla="*/ 144685 h 267461"/>
                <a:gd name="connsiteX19" fmla="*/ 8858 w 151923"/>
                <a:gd name="connsiteY19" fmla="*/ 144018 h 267461"/>
                <a:gd name="connsiteX20" fmla="*/ 9811 w 151923"/>
                <a:gd name="connsiteY20" fmla="*/ 143351 h 267461"/>
                <a:gd name="connsiteX21" fmla="*/ 9525 w 151923"/>
                <a:gd name="connsiteY21" fmla="*/ 142780 h 267461"/>
                <a:gd name="connsiteX22" fmla="*/ 10763 w 151923"/>
                <a:gd name="connsiteY22" fmla="*/ 141732 h 267461"/>
                <a:gd name="connsiteX23" fmla="*/ 11144 w 151923"/>
                <a:gd name="connsiteY23" fmla="*/ 141446 h 267461"/>
                <a:gd name="connsiteX24" fmla="*/ 12097 w 151923"/>
                <a:gd name="connsiteY24" fmla="*/ 141446 h 267461"/>
                <a:gd name="connsiteX25" fmla="*/ 12478 w 151923"/>
                <a:gd name="connsiteY25" fmla="*/ 140779 h 267461"/>
                <a:gd name="connsiteX26" fmla="*/ 13145 w 151923"/>
                <a:gd name="connsiteY26" fmla="*/ 140779 h 267461"/>
                <a:gd name="connsiteX27" fmla="*/ 13430 w 151923"/>
                <a:gd name="connsiteY27" fmla="*/ 140113 h 267461"/>
                <a:gd name="connsiteX28" fmla="*/ 14383 w 151923"/>
                <a:gd name="connsiteY28" fmla="*/ 139446 h 267461"/>
                <a:gd name="connsiteX29" fmla="*/ 14383 w 151923"/>
                <a:gd name="connsiteY29" fmla="*/ 139160 h 267461"/>
                <a:gd name="connsiteX30" fmla="*/ 14097 w 151923"/>
                <a:gd name="connsiteY30" fmla="*/ 138494 h 267461"/>
                <a:gd name="connsiteX31" fmla="*/ 14383 w 151923"/>
                <a:gd name="connsiteY31" fmla="*/ 137160 h 267461"/>
                <a:gd name="connsiteX32" fmla="*/ 13716 w 151923"/>
                <a:gd name="connsiteY32" fmla="*/ 137446 h 267461"/>
                <a:gd name="connsiteX33" fmla="*/ 13430 w 151923"/>
                <a:gd name="connsiteY33" fmla="*/ 136493 h 267461"/>
                <a:gd name="connsiteX34" fmla="*/ 11811 w 151923"/>
                <a:gd name="connsiteY34" fmla="*/ 136493 h 267461"/>
                <a:gd name="connsiteX35" fmla="*/ 10478 w 151923"/>
                <a:gd name="connsiteY35" fmla="*/ 135826 h 267461"/>
                <a:gd name="connsiteX36" fmla="*/ 11430 w 151923"/>
                <a:gd name="connsiteY36" fmla="*/ 134874 h 267461"/>
                <a:gd name="connsiteX37" fmla="*/ 13145 w 151923"/>
                <a:gd name="connsiteY37" fmla="*/ 132588 h 267461"/>
                <a:gd name="connsiteX38" fmla="*/ 14097 w 151923"/>
                <a:gd name="connsiteY38" fmla="*/ 132207 h 267461"/>
                <a:gd name="connsiteX39" fmla="*/ 12764 w 151923"/>
                <a:gd name="connsiteY39" fmla="*/ 129921 h 267461"/>
                <a:gd name="connsiteX40" fmla="*/ 11430 w 151923"/>
                <a:gd name="connsiteY40" fmla="*/ 130302 h 267461"/>
                <a:gd name="connsiteX41" fmla="*/ 10763 w 151923"/>
                <a:gd name="connsiteY41" fmla="*/ 128969 h 267461"/>
                <a:gd name="connsiteX42" fmla="*/ 10763 w 151923"/>
                <a:gd name="connsiteY42" fmla="*/ 128588 h 267461"/>
                <a:gd name="connsiteX43" fmla="*/ 9811 w 151923"/>
                <a:gd name="connsiteY43" fmla="*/ 128969 h 267461"/>
                <a:gd name="connsiteX44" fmla="*/ 8192 w 151923"/>
                <a:gd name="connsiteY44" fmla="*/ 125349 h 267461"/>
                <a:gd name="connsiteX45" fmla="*/ 8192 w 151923"/>
                <a:gd name="connsiteY45" fmla="*/ 124016 h 267461"/>
                <a:gd name="connsiteX46" fmla="*/ 7811 w 151923"/>
                <a:gd name="connsiteY46" fmla="*/ 123349 h 267461"/>
                <a:gd name="connsiteX47" fmla="*/ 7811 w 151923"/>
                <a:gd name="connsiteY47" fmla="*/ 122396 h 267461"/>
                <a:gd name="connsiteX48" fmla="*/ 6858 w 151923"/>
                <a:gd name="connsiteY48" fmla="*/ 119444 h 267461"/>
                <a:gd name="connsiteX49" fmla="*/ 5525 w 151923"/>
                <a:gd name="connsiteY49" fmla="*/ 116491 h 267461"/>
                <a:gd name="connsiteX50" fmla="*/ 5239 w 151923"/>
                <a:gd name="connsiteY50" fmla="*/ 116205 h 267461"/>
                <a:gd name="connsiteX51" fmla="*/ 2286 w 151923"/>
                <a:gd name="connsiteY51" fmla="*/ 114872 h 267461"/>
                <a:gd name="connsiteX52" fmla="*/ 0 w 151923"/>
                <a:gd name="connsiteY52" fmla="*/ 115157 h 267461"/>
                <a:gd name="connsiteX53" fmla="*/ 286 w 151923"/>
                <a:gd name="connsiteY53" fmla="*/ 113824 h 267461"/>
                <a:gd name="connsiteX54" fmla="*/ 953 w 151923"/>
                <a:gd name="connsiteY54" fmla="*/ 113538 h 267461"/>
                <a:gd name="connsiteX55" fmla="*/ 1333 w 151923"/>
                <a:gd name="connsiteY55" fmla="*/ 112204 h 267461"/>
                <a:gd name="connsiteX56" fmla="*/ 1619 w 151923"/>
                <a:gd name="connsiteY56" fmla="*/ 111252 h 267461"/>
                <a:gd name="connsiteX57" fmla="*/ 1905 w 151923"/>
                <a:gd name="connsiteY57" fmla="*/ 110585 h 267461"/>
                <a:gd name="connsiteX58" fmla="*/ 2572 w 151923"/>
                <a:gd name="connsiteY58" fmla="*/ 110299 h 267461"/>
                <a:gd name="connsiteX59" fmla="*/ 2953 w 151923"/>
                <a:gd name="connsiteY59" fmla="*/ 109633 h 267461"/>
                <a:gd name="connsiteX60" fmla="*/ 2572 w 151923"/>
                <a:gd name="connsiteY60" fmla="*/ 108966 h 267461"/>
                <a:gd name="connsiteX61" fmla="*/ 2572 w 151923"/>
                <a:gd name="connsiteY61" fmla="*/ 108299 h 267461"/>
                <a:gd name="connsiteX62" fmla="*/ 2286 w 151923"/>
                <a:gd name="connsiteY62" fmla="*/ 107632 h 267461"/>
                <a:gd name="connsiteX63" fmla="*/ 1905 w 151923"/>
                <a:gd name="connsiteY63" fmla="*/ 106013 h 267461"/>
                <a:gd name="connsiteX64" fmla="*/ 1619 w 151923"/>
                <a:gd name="connsiteY64" fmla="*/ 104966 h 267461"/>
                <a:gd name="connsiteX65" fmla="*/ 1905 w 151923"/>
                <a:gd name="connsiteY65" fmla="*/ 104394 h 267461"/>
                <a:gd name="connsiteX66" fmla="*/ 1619 w 151923"/>
                <a:gd name="connsiteY66" fmla="*/ 103727 h 267461"/>
                <a:gd name="connsiteX67" fmla="*/ 1333 w 151923"/>
                <a:gd name="connsiteY67" fmla="*/ 101727 h 267461"/>
                <a:gd name="connsiteX68" fmla="*/ 286 w 151923"/>
                <a:gd name="connsiteY68" fmla="*/ 100108 h 267461"/>
                <a:gd name="connsiteX69" fmla="*/ 2953 w 151923"/>
                <a:gd name="connsiteY69" fmla="*/ 94869 h 267461"/>
                <a:gd name="connsiteX70" fmla="*/ 2572 w 151923"/>
                <a:gd name="connsiteY70" fmla="*/ 94202 h 267461"/>
                <a:gd name="connsiteX71" fmla="*/ 7811 w 151923"/>
                <a:gd name="connsiteY71" fmla="*/ 93536 h 267461"/>
                <a:gd name="connsiteX72" fmla="*/ 9811 w 151923"/>
                <a:gd name="connsiteY72" fmla="*/ 90583 h 267461"/>
                <a:gd name="connsiteX73" fmla="*/ 9811 w 151923"/>
                <a:gd name="connsiteY73" fmla="*/ 85344 h 267461"/>
                <a:gd name="connsiteX74" fmla="*/ 9525 w 151923"/>
                <a:gd name="connsiteY74" fmla="*/ 84963 h 267461"/>
                <a:gd name="connsiteX75" fmla="*/ 9525 w 151923"/>
                <a:gd name="connsiteY75" fmla="*/ 84677 h 267461"/>
                <a:gd name="connsiteX76" fmla="*/ 10192 w 151923"/>
                <a:gd name="connsiteY76" fmla="*/ 84011 h 267461"/>
                <a:gd name="connsiteX77" fmla="*/ 8858 w 151923"/>
                <a:gd name="connsiteY77" fmla="*/ 81344 h 267461"/>
                <a:gd name="connsiteX78" fmla="*/ 9144 w 151923"/>
                <a:gd name="connsiteY78" fmla="*/ 80391 h 267461"/>
                <a:gd name="connsiteX79" fmla="*/ 8858 w 151923"/>
                <a:gd name="connsiteY79" fmla="*/ 79724 h 267461"/>
                <a:gd name="connsiteX80" fmla="*/ 8858 w 151923"/>
                <a:gd name="connsiteY80" fmla="*/ 79439 h 267461"/>
                <a:gd name="connsiteX81" fmla="*/ 8477 w 151923"/>
                <a:gd name="connsiteY81" fmla="*/ 79439 h 267461"/>
                <a:gd name="connsiteX82" fmla="*/ 7811 w 151923"/>
                <a:gd name="connsiteY82" fmla="*/ 78772 h 267461"/>
                <a:gd name="connsiteX83" fmla="*/ 7525 w 151923"/>
                <a:gd name="connsiteY83" fmla="*/ 78105 h 267461"/>
                <a:gd name="connsiteX84" fmla="*/ 7811 w 151923"/>
                <a:gd name="connsiteY84" fmla="*/ 77819 h 267461"/>
                <a:gd name="connsiteX85" fmla="*/ 8192 w 151923"/>
                <a:gd name="connsiteY85" fmla="*/ 77152 h 267461"/>
                <a:gd name="connsiteX86" fmla="*/ 8192 w 151923"/>
                <a:gd name="connsiteY86" fmla="*/ 76772 h 267461"/>
                <a:gd name="connsiteX87" fmla="*/ 8477 w 151923"/>
                <a:gd name="connsiteY87" fmla="*/ 76486 h 267461"/>
                <a:gd name="connsiteX88" fmla="*/ 8477 w 151923"/>
                <a:gd name="connsiteY88" fmla="*/ 76772 h 267461"/>
                <a:gd name="connsiteX89" fmla="*/ 8192 w 151923"/>
                <a:gd name="connsiteY89" fmla="*/ 76772 h 267461"/>
                <a:gd name="connsiteX90" fmla="*/ 8192 w 151923"/>
                <a:gd name="connsiteY90" fmla="*/ 77152 h 267461"/>
                <a:gd name="connsiteX91" fmla="*/ 8477 w 151923"/>
                <a:gd name="connsiteY91" fmla="*/ 76772 h 267461"/>
                <a:gd name="connsiteX92" fmla="*/ 8858 w 151923"/>
                <a:gd name="connsiteY92" fmla="*/ 77152 h 267461"/>
                <a:gd name="connsiteX93" fmla="*/ 8858 w 151923"/>
                <a:gd name="connsiteY93" fmla="*/ 77438 h 267461"/>
                <a:gd name="connsiteX94" fmla="*/ 8477 w 151923"/>
                <a:gd name="connsiteY94" fmla="*/ 77819 h 267461"/>
                <a:gd name="connsiteX95" fmla="*/ 8858 w 151923"/>
                <a:gd name="connsiteY95" fmla="*/ 77819 h 267461"/>
                <a:gd name="connsiteX96" fmla="*/ 9144 w 151923"/>
                <a:gd name="connsiteY96" fmla="*/ 78105 h 267461"/>
                <a:gd name="connsiteX97" fmla="*/ 9525 w 151923"/>
                <a:gd name="connsiteY97" fmla="*/ 77819 h 267461"/>
                <a:gd name="connsiteX98" fmla="*/ 9144 w 151923"/>
                <a:gd name="connsiteY98" fmla="*/ 76772 h 267461"/>
                <a:gd name="connsiteX99" fmla="*/ 9144 w 151923"/>
                <a:gd name="connsiteY99" fmla="*/ 75438 h 267461"/>
                <a:gd name="connsiteX100" fmla="*/ 9811 w 151923"/>
                <a:gd name="connsiteY100" fmla="*/ 75152 h 267461"/>
                <a:gd name="connsiteX101" fmla="*/ 9811 w 151923"/>
                <a:gd name="connsiteY101" fmla="*/ 74200 h 267461"/>
                <a:gd name="connsiteX102" fmla="*/ 8858 w 151923"/>
                <a:gd name="connsiteY102" fmla="*/ 72485 h 267461"/>
                <a:gd name="connsiteX103" fmla="*/ 10478 w 151923"/>
                <a:gd name="connsiteY103" fmla="*/ 71914 h 267461"/>
                <a:gd name="connsiteX104" fmla="*/ 11144 w 151923"/>
                <a:gd name="connsiteY104" fmla="*/ 71247 h 267461"/>
                <a:gd name="connsiteX105" fmla="*/ 11811 w 151923"/>
                <a:gd name="connsiteY105" fmla="*/ 71247 h 267461"/>
                <a:gd name="connsiteX106" fmla="*/ 12478 w 151923"/>
                <a:gd name="connsiteY106" fmla="*/ 70866 h 267461"/>
                <a:gd name="connsiteX107" fmla="*/ 12478 w 151923"/>
                <a:gd name="connsiteY107" fmla="*/ 70580 h 267461"/>
                <a:gd name="connsiteX108" fmla="*/ 13430 w 151923"/>
                <a:gd name="connsiteY108" fmla="*/ 70199 h 267461"/>
                <a:gd name="connsiteX109" fmla="*/ 14097 w 151923"/>
                <a:gd name="connsiteY109" fmla="*/ 69914 h 267461"/>
                <a:gd name="connsiteX110" fmla="*/ 17050 w 151923"/>
                <a:gd name="connsiteY110" fmla="*/ 68580 h 267461"/>
                <a:gd name="connsiteX111" fmla="*/ 16383 w 151923"/>
                <a:gd name="connsiteY111" fmla="*/ 67627 h 267461"/>
                <a:gd name="connsiteX112" fmla="*/ 16669 w 151923"/>
                <a:gd name="connsiteY112" fmla="*/ 66961 h 267461"/>
                <a:gd name="connsiteX113" fmla="*/ 16383 w 151923"/>
                <a:gd name="connsiteY113" fmla="*/ 65627 h 267461"/>
                <a:gd name="connsiteX114" fmla="*/ 17050 w 151923"/>
                <a:gd name="connsiteY114" fmla="*/ 65627 h 267461"/>
                <a:gd name="connsiteX115" fmla="*/ 17336 w 151923"/>
                <a:gd name="connsiteY115" fmla="*/ 65913 h 267461"/>
                <a:gd name="connsiteX116" fmla="*/ 18383 w 151923"/>
                <a:gd name="connsiteY116" fmla="*/ 64960 h 267461"/>
                <a:gd name="connsiteX117" fmla="*/ 19336 w 151923"/>
                <a:gd name="connsiteY117" fmla="*/ 64960 h 267461"/>
                <a:gd name="connsiteX118" fmla="*/ 19622 w 151923"/>
                <a:gd name="connsiteY118" fmla="*/ 64008 h 267461"/>
                <a:gd name="connsiteX119" fmla="*/ 20669 w 151923"/>
                <a:gd name="connsiteY119" fmla="*/ 63341 h 267461"/>
                <a:gd name="connsiteX120" fmla="*/ 20288 w 151923"/>
                <a:gd name="connsiteY120" fmla="*/ 62960 h 267461"/>
                <a:gd name="connsiteX121" fmla="*/ 19336 w 151923"/>
                <a:gd name="connsiteY121" fmla="*/ 62674 h 267461"/>
                <a:gd name="connsiteX122" fmla="*/ 18669 w 151923"/>
                <a:gd name="connsiteY122" fmla="*/ 62008 h 267461"/>
                <a:gd name="connsiteX123" fmla="*/ 18383 w 151923"/>
                <a:gd name="connsiteY123" fmla="*/ 62008 h 267461"/>
                <a:gd name="connsiteX124" fmla="*/ 17336 w 151923"/>
                <a:gd name="connsiteY124" fmla="*/ 62960 h 267461"/>
                <a:gd name="connsiteX125" fmla="*/ 17050 w 151923"/>
                <a:gd name="connsiteY125" fmla="*/ 63627 h 267461"/>
                <a:gd name="connsiteX126" fmla="*/ 16097 w 151923"/>
                <a:gd name="connsiteY126" fmla="*/ 63627 h 267461"/>
                <a:gd name="connsiteX127" fmla="*/ 14383 w 151923"/>
                <a:gd name="connsiteY127" fmla="*/ 63341 h 267461"/>
                <a:gd name="connsiteX128" fmla="*/ 13145 w 151923"/>
                <a:gd name="connsiteY128" fmla="*/ 61341 h 267461"/>
                <a:gd name="connsiteX129" fmla="*/ 13145 w 151923"/>
                <a:gd name="connsiteY129" fmla="*/ 59722 h 267461"/>
                <a:gd name="connsiteX130" fmla="*/ 12478 w 151923"/>
                <a:gd name="connsiteY130" fmla="*/ 58388 h 267461"/>
                <a:gd name="connsiteX131" fmla="*/ 13716 w 151923"/>
                <a:gd name="connsiteY131" fmla="*/ 57722 h 267461"/>
                <a:gd name="connsiteX132" fmla="*/ 12764 w 151923"/>
                <a:gd name="connsiteY132" fmla="*/ 56483 h 267461"/>
                <a:gd name="connsiteX133" fmla="*/ 13145 w 151923"/>
                <a:gd name="connsiteY133" fmla="*/ 55150 h 267461"/>
                <a:gd name="connsiteX134" fmla="*/ 13145 w 151923"/>
                <a:gd name="connsiteY134" fmla="*/ 54769 h 267461"/>
                <a:gd name="connsiteX135" fmla="*/ 13430 w 151923"/>
                <a:gd name="connsiteY135" fmla="*/ 54483 h 267461"/>
                <a:gd name="connsiteX136" fmla="*/ 13145 w 151923"/>
                <a:gd name="connsiteY136" fmla="*/ 54102 h 267461"/>
                <a:gd name="connsiteX137" fmla="*/ 13430 w 151923"/>
                <a:gd name="connsiteY137" fmla="*/ 53530 h 267461"/>
                <a:gd name="connsiteX138" fmla="*/ 14383 w 151923"/>
                <a:gd name="connsiteY138" fmla="*/ 53149 h 267461"/>
                <a:gd name="connsiteX139" fmla="*/ 15050 w 151923"/>
                <a:gd name="connsiteY139" fmla="*/ 52864 h 267461"/>
                <a:gd name="connsiteX140" fmla="*/ 15050 w 151923"/>
                <a:gd name="connsiteY140" fmla="*/ 51816 h 267461"/>
                <a:gd name="connsiteX141" fmla="*/ 14764 w 151923"/>
                <a:gd name="connsiteY141" fmla="*/ 51530 h 267461"/>
                <a:gd name="connsiteX142" fmla="*/ 14764 w 151923"/>
                <a:gd name="connsiteY142" fmla="*/ 51149 h 267461"/>
                <a:gd name="connsiteX143" fmla="*/ 14383 w 151923"/>
                <a:gd name="connsiteY143" fmla="*/ 51149 h 267461"/>
                <a:gd name="connsiteX144" fmla="*/ 14383 w 151923"/>
                <a:gd name="connsiteY144" fmla="*/ 50578 h 267461"/>
                <a:gd name="connsiteX145" fmla="*/ 12478 w 151923"/>
                <a:gd name="connsiteY145" fmla="*/ 50197 h 267461"/>
                <a:gd name="connsiteX146" fmla="*/ 11811 w 151923"/>
                <a:gd name="connsiteY146" fmla="*/ 48863 h 267461"/>
                <a:gd name="connsiteX147" fmla="*/ 12097 w 151923"/>
                <a:gd name="connsiteY147" fmla="*/ 46577 h 267461"/>
                <a:gd name="connsiteX148" fmla="*/ 11811 w 151923"/>
                <a:gd name="connsiteY148" fmla="*/ 45625 h 267461"/>
                <a:gd name="connsiteX149" fmla="*/ 11811 w 151923"/>
                <a:gd name="connsiteY149" fmla="*/ 44672 h 267461"/>
                <a:gd name="connsiteX150" fmla="*/ 10763 w 151923"/>
                <a:gd name="connsiteY150" fmla="*/ 44291 h 267461"/>
                <a:gd name="connsiteX151" fmla="*/ 10763 w 151923"/>
                <a:gd name="connsiteY151" fmla="*/ 43339 h 267461"/>
                <a:gd name="connsiteX152" fmla="*/ 11144 w 151923"/>
                <a:gd name="connsiteY152" fmla="*/ 42958 h 267461"/>
                <a:gd name="connsiteX153" fmla="*/ 11144 w 151923"/>
                <a:gd name="connsiteY153" fmla="*/ 42005 h 267461"/>
                <a:gd name="connsiteX154" fmla="*/ 11811 w 151923"/>
                <a:gd name="connsiteY154" fmla="*/ 42005 h 267461"/>
                <a:gd name="connsiteX155" fmla="*/ 12097 w 151923"/>
                <a:gd name="connsiteY155" fmla="*/ 41719 h 267461"/>
                <a:gd name="connsiteX156" fmla="*/ 11811 w 151923"/>
                <a:gd name="connsiteY156" fmla="*/ 41719 h 267461"/>
                <a:gd name="connsiteX157" fmla="*/ 11811 w 151923"/>
                <a:gd name="connsiteY157" fmla="*/ 41339 h 267461"/>
                <a:gd name="connsiteX158" fmla="*/ 12478 w 151923"/>
                <a:gd name="connsiteY158" fmla="*/ 40672 h 267461"/>
                <a:gd name="connsiteX159" fmla="*/ 14383 w 151923"/>
                <a:gd name="connsiteY159" fmla="*/ 39338 h 267461"/>
                <a:gd name="connsiteX160" fmla="*/ 15431 w 151923"/>
                <a:gd name="connsiteY160" fmla="*/ 38100 h 267461"/>
                <a:gd name="connsiteX161" fmla="*/ 17717 w 151923"/>
                <a:gd name="connsiteY161" fmla="*/ 37433 h 267461"/>
                <a:gd name="connsiteX162" fmla="*/ 18002 w 151923"/>
                <a:gd name="connsiteY162" fmla="*/ 37052 h 267461"/>
                <a:gd name="connsiteX163" fmla="*/ 18002 w 151923"/>
                <a:gd name="connsiteY163" fmla="*/ 36767 h 267461"/>
                <a:gd name="connsiteX164" fmla="*/ 18383 w 151923"/>
                <a:gd name="connsiteY164" fmla="*/ 36385 h 267461"/>
                <a:gd name="connsiteX165" fmla="*/ 18383 w 151923"/>
                <a:gd name="connsiteY165" fmla="*/ 36100 h 267461"/>
                <a:gd name="connsiteX166" fmla="*/ 19050 w 151923"/>
                <a:gd name="connsiteY166" fmla="*/ 36100 h 267461"/>
                <a:gd name="connsiteX167" fmla="*/ 19336 w 151923"/>
                <a:gd name="connsiteY167" fmla="*/ 35814 h 267461"/>
                <a:gd name="connsiteX168" fmla="*/ 19336 w 151923"/>
                <a:gd name="connsiteY168" fmla="*/ 36100 h 267461"/>
                <a:gd name="connsiteX169" fmla="*/ 20288 w 151923"/>
                <a:gd name="connsiteY169" fmla="*/ 36100 h 267461"/>
                <a:gd name="connsiteX170" fmla="*/ 20288 w 151923"/>
                <a:gd name="connsiteY170" fmla="*/ 35814 h 267461"/>
                <a:gd name="connsiteX171" fmla="*/ 20955 w 151923"/>
                <a:gd name="connsiteY171" fmla="*/ 35433 h 267461"/>
                <a:gd name="connsiteX172" fmla="*/ 21336 w 151923"/>
                <a:gd name="connsiteY172" fmla="*/ 34480 h 267461"/>
                <a:gd name="connsiteX173" fmla="*/ 21336 w 151923"/>
                <a:gd name="connsiteY173" fmla="*/ 33814 h 267461"/>
                <a:gd name="connsiteX174" fmla="*/ 21622 w 151923"/>
                <a:gd name="connsiteY174" fmla="*/ 33433 h 267461"/>
                <a:gd name="connsiteX175" fmla="*/ 23908 w 151923"/>
                <a:gd name="connsiteY175" fmla="*/ 33147 h 267461"/>
                <a:gd name="connsiteX176" fmla="*/ 25908 w 151923"/>
                <a:gd name="connsiteY176" fmla="*/ 33147 h 267461"/>
                <a:gd name="connsiteX177" fmla="*/ 26861 w 151923"/>
                <a:gd name="connsiteY177" fmla="*/ 32194 h 267461"/>
                <a:gd name="connsiteX178" fmla="*/ 32099 w 151923"/>
                <a:gd name="connsiteY178" fmla="*/ 33814 h 267461"/>
                <a:gd name="connsiteX179" fmla="*/ 34100 w 151923"/>
                <a:gd name="connsiteY179" fmla="*/ 32861 h 267461"/>
                <a:gd name="connsiteX180" fmla="*/ 34385 w 151923"/>
                <a:gd name="connsiteY180" fmla="*/ 32194 h 267461"/>
                <a:gd name="connsiteX181" fmla="*/ 34766 w 151923"/>
                <a:gd name="connsiteY181" fmla="*/ 32194 h 267461"/>
                <a:gd name="connsiteX182" fmla="*/ 34766 w 151923"/>
                <a:gd name="connsiteY182" fmla="*/ 30861 h 267461"/>
                <a:gd name="connsiteX183" fmla="*/ 36100 w 151923"/>
                <a:gd name="connsiteY183" fmla="*/ 30861 h 267461"/>
                <a:gd name="connsiteX184" fmla="*/ 36767 w 151923"/>
                <a:gd name="connsiteY184" fmla="*/ 30480 h 267461"/>
                <a:gd name="connsiteX185" fmla="*/ 37719 w 151923"/>
                <a:gd name="connsiteY185" fmla="*/ 30480 h 267461"/>
                <a:gd name="connsiteX186" fmla="*/ 38386 w 151923"/>
                <a:gd name="connsiteY186" fmla="*/ 29908 h 267461"/>
                <a:gd name="connsiteX187" fmla="*/ 38386 w 151923"/>
                <a:gd name="connsiteY187" fmla="*/ 29528 h 267461"/>
                <a:gd name="connsiteX188" fmla="*/ 38005 w 151923"/>
                <a:gd name="connsiteY188" fmla="*/ 28575 h 267461"/>
                <a:gd name="connsiteX189" fmla="*/ 38005 w 151923"/>
                <a:gd name="connsiteY189" fmla="*/ 28194 h 267461"/>
                <a:gd name="connsiteX190" fmla="*/ 38386 w 151923"/>
                <a:gd name="connsiteY190" fmla="*/ 27908 h 267461"/>
                <a:gd name="connsiteX191" fmla="*/ 38005 w 151923"/>
                <a:gd name="connsiteY191" fmla="*/ 27527 h 267461"/>
                <a:gd name="connsiteX192" fmla="*/ 38386 w 151923"/>
                <a:gd name="connsiteY192" fmla="*/ 27242 h 267461"/>
                <a:gd name="connsiteX193" fmla="*/ 38672 w 151923"/>
                <a:gd name="connsiteY193" fmla="*/ 27527 h 267461"/>
                <a:gd name="connsiteX194" fmla="*/ 39053 w 151923"/>
                <a:gd name="connsiteY194" fmla="*/ 27242 h 267461"/>
                <a:gd name="connsiteX195" fmla="*/ 39338 w 151923"/>
                <a:gd name="connsiteY195" fmla="*/ 27242 h 267461"/>
                <a:gd name="connsiteX196" fmla="*/ 39338 w 151923"/>
                <a:gd name="connsiteY196" fmla="*/ 26956 h 267461"/>
                <a:gd name="connsiteX197" fmla="*/ 39719 w 151923"/>
                <a:gd name="connsiteY197" fmla="*/ 26956 h 267461"/>
                <a:gd name="connsiteX198" fmla="*/ 39338 w 151923"/>
                <a:gd name="connsiteY198" fmla="*/ 26575 h 267461"/>
                <a:gd name="connsiteX199" fmla="*/ 39719 w 151923"/>
                <a:gd name="connsiteY199" fmla="*/ 25908 h 267461"/>
                <a:gd name="connsiteX200" fmla="*/ 40005 w 151923"/>
                <a:gd name="connsiteY200" fmla="*/ 25908 h 267461"/>
                <a:gd name="connsiteX201" fmla="*/ 40005 w 151923"/>
                <a:gd name="connsiteY201" fmla="*/ 25622 h 267461"/>
                <a:gd name="connsiteX202" fmla="*/ 39719 w 151923"/>
                <a:gd name="connsiteY202" fmla="*/ 25241 h 267461"/>
                <a:gd name="connsiteX203" fmla="*/ 40291 w 151923"/>
                <a:gd name="connsiteY203" fmla="*/ 25241 h 267461"/>
                <a:gd name="connsiteX204" fmla="*/ 40005 w 151923"/>
                <a:gd name="connsiteY204" fmla="*/ 24289 h 267461"/>
                <a:gd name="connsiteX205" fmla="*/ 40291 w 151923"/>
                <a:gd name="connsiteY205" fmla="*/ 24289 h 267461"/>
                <a:gd name="connsiteX206" fmla="*/ 40291 w 151923"/>
                <a:gd name="connsiteY206" fmla="*/ 24003 h 267461"/>
                <a:gd name="connsiteX207" fmla="*/ 40672 w 151923"/>
                <a:gd name="connsiteY207" fmla="*/ 24003 h 267461"/>
                <a:gd name="connsiteX208" fmla="*/ 40291 w 151923"/>
                <a:gd name="connsiteY208" fmla="*/ 23622 h 267461"/>
                <a:gd name="connsiteX209" fmla="*/ 40672 w 151923"/>
                <a:gd name="connsiteY209" fmla="*/ 23622 h 267461"/>
                <a:gd name="connsiteX210" fmla="*/ 40672 w 151923"/>
                <a:gd name="connsiteY210" fmla="*/ 23336 h 267461"/>
                <a:gd name="connsiteX211" fmla="*/ 40958 w 151923"/>
                <a:gd name="connsiteY211" fmla="*/ 23336 h 267461"/>
                <a:gd name="connsiteX212" fmla="*/ 40958 w 151923"/>
                <a:gd name="connsiteY212" fmla="*/ 22289 h 267461"/>
                <a:gd name="connsiteX213" fmla="*/ 41339 w 151923"/>
                <a:gd name="connsiteY213" fmla="*/ 22003 h 267461"/>
                <a:gd name="connsiteX214" fmla="*/ 41624 w 151923"/>
                <a:gd name="connsiteY214" fmla="*/ 22003 h 267461"/>
                <a:gd name="connsiteX215" fmla="*/ 42005 w 151923"/>
                <a:gd name="connsiteY215" fmla="*/ 21622 h 267461"/>
                <a:gd name="connsiteX216" fmla="*/ 42005 w 151923"/>
                <a:gd name="connsiteY216" fmla="*/ 21336 h 267461"/>
                <a:gd name="connsiteX217" fmla="*/ 42958 w 151923"/>
                <a:gd name="connsiteY217" fmla="*/ 20383 h 267461"/>
                <a:gd name="connsiteX218" fmla="*/ 42958 w 151923"/>
                <a:gd name="connsiteY218" fmla="*/ 17717 h 267461"/>
                <a:gd name="connsiteX219" fmla="*/ 42005 w 151923"/>
                <a:gd name="connsiteY219" fmla="*/ 15716 h 267461"/>
                <a:gd name="connsiteX220" fmla="*/ 41339 w 151923"/>
                <a:gd name="connsiteY220" fmla="*/ 14097 h 267461"/>
                <a:gd name="connsiteX221" fmla="*/ 40291 w 151923"/>
                <a:gd name="connsiteY221" fmla="*/ 13430 h 267461"/>
                <a:gd name="connsiteX222" fmla="*/ 39338 w 151923"/>
                <a:gd name="connsiteY222" fmla="*/ 12192 h 267461"/>
                <a:gd name="connsiteX223" fmla="*/ 39053 w 151923"/>
                <a:gd name="connsiteY223" fmla="*/ 11144 h 267461"/>
                <a:gd name="connsiteX224" fmla="*/ 39053 w 151923"/>
                <a:gd name="connsiteY224" fmla="*/ 10478 h 267461"/>
                <a:gd name="connsiteX225" fmla="*/ 38386 w 151923"/>
                <a:gd name="connsiteY225" fmla="*/ 9525 h 267461"/>
                <a:gd name="connsiteX226" fmla="*/ 38386 w 151923"/>
                <a:gd name="connsiteY226" fmla="*/ 7525 h 267461"/>
                <a:gd name="connsiteX227" fmla="*/ 38672 w 151923"/>
                <a:gd name="connsiteY227" fmla="*/ 6858 h 267461"/>
                <a:gd name="connsiteX228" fmla="*/ 38672 w 151923"/>
                <a:gd name="connsiteY228" fmla="*/ 5905 h 267461"/>
                <a:gd name="connsiteX229" fmla="*/ 39053 w 151923"/>
                <a:gd name="connsiteY229" fmla="*/ 4286 h 267461"/>
                <a:gd name="connsiteX230" fmla="*/ 39719 w 151923"/>
                <a:gd name="connsiteY230" fmla="*/ 3334 h 267461"/>
                <a:gd name="connsiteX231" fmla="*/ 38672 w 151923"/>
                <a:gd name="connsiteY231" fmla="*/ 1619 h 267461"/>
                <a:gd name="connsiteX232" fmla="*/ 38386 w 151923"/>
                <a:gd name="connsiteY232" fmla="*/ 953 h 267461"/>
                <a:gd name="connsiteX233" fmla="*/ 38672 w 151923"/>
                <a:gd name="connsiteY233" fmla="*/ 667 h 267461"/>
                <a:gd name="connsiteX234" fmla="*/ 38672 w 151923"/>
                <a:gd name="connsiteY234" fmla="*/ 0 h 267461"/>
                <a:gd name="connsiteX235" fmla="*/ 39338 w 151923"/>
                <a:gd name="connsiteY235" fmla="*/ 381 h 267461"/>
                <a:gd name="connsiteX236" fmla="*/ 40291 w 151923"/>
                <a:gd name="connsiteY236" fmla="*/ 0 h 267461"/>
                <a:gd name="connsiteX237" fmla="*/ 40291 w 151923"/>
                <a:gd name="connsiteY237" fmla="*/ 381 h 267461"/>
                <a:gd name="connsiteX238" fmla="*/ 45244 w 151923"/>
                <a:gd name="connsiteY238" fmla="*/ 11525 h 267461"/>
                <a:gd name="connsiteX239" fmla="*/ 45911 w 151923"/>
                <a:gd name="connsiteY239" fmla="*/ 11144 h 267461"/>
                <a:gd name="connsiteX240" fmla="*/ 45911 w 151923"/>
                <a:gd name="connsiteY240" fmla="*/ 11525 h 267461"/>
                <a:gd name="connsiteX241" fmla="*/ 50197 w 151923"/>
                <a:gd name="connsiteY241" fmla="*/ 11525 h 267461"/>
                <a:gd name="connsiteX242" fmla="*/ 55054 w 151923"/>
                <a:gd name="connsiteY242" fmla="*/ 10858 h 267461"/>
                <a:gd name="connsiteX243" fmla="*/ 72771 w 151923"/>
                <a:gd name="connsiteY243" fmla="*/ 8192 h 267461"/>
                <a:gd name="connsiteX244" fmla="*/ 77057 w 151923"/>
                <a:gd name="connsiteY244" fmla="*/ 12192 h 267461"/>
                <a:gd name="connsiteX245" fmla="*/ 77057 w 151923"/>
                <a:gd name="connsiteY245" fmla="*/ 12478 h 267461"/>
                <a:gd name="connsiteX246" fmla="*/ 76391 w 151923"/>
                <a:gd name="connsiteY246" fmla="*/ 13430 h 267461"/>
                <a:gd name="connsiteX247" fmla="*/ 76772 w 151923"/>
                <a:gd name="connsiteY247" fmla="*/ 13430 h 267461"/>
                <a:gd name="connsiteX248" fmla="*/ 76105 w 151923"/>
                <a:gd name="connsiteY248" fmla="*/ 13811 h 267461"/>
                <a:gd name="connsiteX249" fmla="*/ 76105 w 151923"/>
                <a:gd name="connsiteY249" fmla="*/ 15430 h 267461"/>
                <a:gd name="connsiteX250" fmla="*/ 75724 w 151923"/>
                <a:gd name="connsiteY250" fmla="*/ 15430 h 267461"/>
                <a:gd name="connsiteX251" fmla="*/ 75724 w 151923"/>
                <a:gd name="connsiteY251" fmla="*/ 16097 h 267461"/>
                <a:gd name="connsiteX252" fmla="*/ 75438 w 151923"/>
                <a:gd name="connsiteY252" fmla="*/ 16383 h 267461"/>
                <a:gd name="connsiteX253" fmla="*/ 75152 w 151923"/>
                <a:gd name="connsiteY253" fmla="*/ 18383 h 267461"/>
                <a:gd name="connsiteX254" fmla="*/ 74771 w 151923"/>
                <a:gd name="connsiteY254" fmla="*/ 18383 h 267461"/>
                <a:gd name="connsiteX255" fmla="*/ 73819 w 151923"/>
                <a:gd name="connsiteY255" fmla="*/ 19050 h 267461"/>
                <a:gd name="connsiteX256" fmla="*/ 75438 w 151923"/>
                <a:gd name="connsiteY256" fmla="*/ 19050 h 267461"/>
                <a:gd name="connsiteX257" fmla="*/ 77438 w 151923"/>
                <a:gd name="connsiteY257" fmla="*/ 20383 h 267461"/>
                <a:gd name="connsiteX258" fmla="*/ 78677 w 151923"/>
                <a:gd name="connsiteY258" fmla="*/ 20383 h 267461"/>
                <a:gd name="connsiteX259" fmla="*/ 82677 w 151923"/>
                <a:gd name="connsiteY259" fmla="*/ 22289 h 267461"/>
                <a:gd name="connsiteX260" fmla="*/ 84963 w 151923"/>
                <a:gd name="connsiteY260" fmla="*/ 22955 h 267461"/>
                <a:gd name="connsiteX261" fmla="*/ 89535 w 151923"/>
                <a:gd name="connsiteY261" fmla="*/ 14478 h 267461"/>
                <a:gd name="connsiteX262" fmla="*/ 92202 w 151923"/>
                <a:gd name="connsiteY262" fmla="*/ 9239 h 267461"/>
                <a:gd name="connsiteX263" fmla="*/ 93821 w 151923"/>
                <a:gd name="connsiteY263" fmla="*/ 10192 h 267461"/>
                <a:gd name="connsiteX264" fmla="*/ 94488 w 151923"/>
                <a:gd name="connsiteY264" fmla="*/ 10478 h 267461"/>
                <a:gd name="connsiteX265" fmla="*/ 94774 w 151923"/>
                <a:gd name="connsiteY265" fmla="*/ 10858 h 267461"/>
                <a:gd name="connsiteX266" fmla="*/ 96107 w 151923"/>
                <a:gd name="connsiteY266" fmla="*/ 10478 h 267461"/>
                <a:gd name="connsiteX267" fmla="*/ 96488 w 151923"/>
                <a:gd name="connsiteY267" fmla="*/ 10192 h 267461"/>
                <a:gd name="connsiteX268" fmla="*/ 97727 w 151923"/>
                <a:gd name="connsiteY268" fmla="*/ 10478 h 267461"/>
                <a:gd name="connsiteX269" fmla="*/ 98774 w 151923"/>
                <a:gd name="connsiteY269" fmla="*/ 10192 h 267461"/>
                <a:gd name="connsiteX270" fmla="*/ 100013 w 151923"/>
                <a:gd name="connsiteY270" fmla="*/ 10192 h 267461"/>
                <a:gd name="connsiteX271" fmla="*/ 102013 w 151923"/>
                <a:gd name="connsiteY271" fmla="*/ 9525 h 267461"/>
                <a:gd name="connsiteX272" fmla="*/ 102394 w 151923"/>
                <a:gd name="connsiteY272" fmla="*/ 9525 h 267461"/>
                <a:gd name="connsiteX273" fmla="*/ 102965 w 151923"/>
                <a:gd name="connsiteY273" fmla="*/ 10192 h 267461"/>
                <a:gd name="connsiteX274" fmla="*/ 103632 w 151923"/>
                <a:gd name="connsiteY274" fmla="*/ 11144 h 267461"/>
                <a:gd name="connsiteX275" fmla="*/ 104680 w 151923"/>
                <a:gd name="connsiteY275" fmla="*/ 11811 h 267461"/>
                <a:gd name="connsiteX276" fmla="*/ 105347 w 151923"/>
                <a:gd name="connsiteY276" fmla="*/ 11525 h 267461"/>
                <a:gd name="connsiteX277" fmla="*/ 104966 w 151923"/>
                <a:gd name="connsiteY277" fmla="*/ 11144 h 267461"/>
                <a:gd name="connsiteX278" fmla="*/ 104680 w 151923"/>
                <a:gd name="connsiteY278" fmla="*/ 11525 h 267461"/>
                <a:gd name="connsiteX279" fmla="*/ 104299 w 151923"/>
                <a:gd name="connsiteY279" fmla="*/ 11525 h 267461"/>
                <a:gd name="connsiteX280" fmla="*/ 104013 w 151923"/>
                <a:gd name="connsiteY280" fmla="*/ 10858 h 267461"/>
                <a:gd name="connsiteX281" fmla="*/ 104299 w 151923"/>
                <a:gd name="connsiteY281" fmla="*/ 11144 h 267461"/>
                <a:gd name="connsiteX282" fmla="*/ 104680 w 151923"/>
                <a:gd name="connsiteY282" fmla="*/ 11144 h 267461"/>
                <a:gd name="connsiteX283" fmla="*/ 104299 w 151923"/>
                <a:gd name="connsiteY283" fmla="*/ 9811 h 267461"/>
                <a:gd name="connsiteX284" fmla="*/ 104966 w 151923"/>
                <a:gd name="connsiteY284" fmla="*/ 7906 h 267461"/>
                <a:gd name="connsiteX285" fmla="*/ 110871 w 151923"/>
                <a:gd name="connsiteY285" fmla="*/ 10478 h 267461"/>
                <a:gd name="connsiteX286" fmla="*/ 113538 w 151923"/>
                <a:gd name="connsiteY286" fmla="*/ 11811 h 267461"/>
                <a:gd name="connsiteX287" fmla="*/ 115824 w 151923"/>
                <a:gd name="connsiteY287" fmla="*/ 13144 h 267461"/>
                <a:gd name="connsiteX288" fmla="*/ 117443 w 151923"/>
                <a:gd name="connsiteY288" fmla="*/ 14478 h 267461"/>
                <a:gd name="connsiteX289" fmla="*/ 118110 w 151923"/>
                <a:gd name="connsiteY289" fmla="*/ 16383 h 267461"/>
                <a:gd name="connsiteX290" fmla="*/ 117729 w 151923"/>
                <a:gd name="connsiteY290" fmla="*/ 17431 h 267461"/>
                <a:gd name="connsiteX291" fmla="*/ 118396 w 151923"/>
                <a:gd name="connsiteY291" fmla="*/ 18669 h 267461"/>
                <a:gd name="connsiteX292" fmla="*/ 117729 w 151923"/>
                <a:gd name="connsiteY292" fmla="*/ 19336 h 267461"/>
                <a:gd name="connsiteX293" fmla="*/ 117158 w 151923"/>
                <a:gd name="connsiteY293" fmla="*/ 19336 h 267461"/>
                <a:gd name="connsiteX294" fmla="*/ 117158 w 151923"/>
                <a:gd name="connsiteY294" fmla="*/ 22003 h 267461"/>
                <a:gd name="connsiteX295" fmla="*/ 116777 w 151923"/>
                <a:gd name="connsiteY295" fmla="*/ 23622 h 267461"/>
                <a:gd name="connsiteX296" fmla="*/ 115443 w 151923"/>
                <a:gd name="connsiteY296" fmla="*/ 22955 h 267461"/>
                <a:gd name="connsiteX297" fmla="*/ 115157 w 151923"/>
                <a:gd name="connsiteY297" fmla="*/ 23336 h 267461"/>
                <a:gd name="connsiteX298" fmla="*/ 115443 w 151923"/>
                <a:gd name="connsiteY298" fmla="*/ 23622 h 267461"/>
                <a:gd name="connsiteX299" fmla="*/ 115443 w 151923"/>
                <a:gd name="connsiteY299" fmla="*/ 25622 h 267461"/>
                <a:gd name="connsiteX300" fmla="*/ 116110 w 151923"/>
                <a:gd name="connsiteY300" fmla="*/ 26575 h 267461"/>
                <a:gd name="connsiteX301" fmla="*/ 116777 w 151923"/>
                <a:gd name="connsiteY301" fmla="*/ 27908 h 267461"/>
                <a:gd name="connsiteX302" fmla="*/ 116491 w 151923"/>
                <a:gd name="connsiteY302" fmla="*/ 28194 h 267461"/>
                <a:gd name="connsiteX303" fmla="*/ 116491 w 151923"/>
                <a:gd name="connsiteY303" fmla="*/ 28575 h 267461"/>
                <a:gd name="connsiteX304" fmla="*/ 116110 w 151923"/>
                <a:gd name="connsiteY304" fmla="*/ 29528 h 267461"/>
                <a:gd name="connsiteX305" fmla="*/ 117443 w 151923"/>
                <a:gd name="connsiteY305" fmla="*/ 28861 h 267461"/>
                <a:gd name="connsiteX306" fmla="*/ 118110 w 151923"/>
                <a:gd name="connsiteY306" fmla="*/ 28194 h 267461"/>
                <a:gd name="connsiteX307" fmla="*/ 119444 w 151923"/>
                <a:gd name="connsiteY307" fmla="*/ 28194 h 267461"/>
                <a:gd name="connsiteX308" fmla="*/ 121349 w 151923"/>
                <a:gd name="connsiteY308" fmla="*/ 27527 h 267461"/>
                <a:gd name="connsiteX309" fmla="*/ 123349 w 151923"/>
                <a:gd name="connsiteY309" fmla="*/ 27527 h 267461"/>
                <a:gd name="connsiteX310" fmla="*/ 124016 w 151923"/>
                <a:gd name="connsiteY310" fmla="*/ 26956 h 267461"/>
                <a:gd name="connsiteX311" fmla="*/ 123063 w 151923"/>
                <a:gd name="connsiteY311" fmla="*/ 25622 h 267461"/>
                <a:gd name="connsiteX312" fmla="*/ 123063 w 151923"/>
                <a:gd name="connsiteY312" fmla="*/ 25241 h 267461"/>
                <a:gd name="connsiteX313" fmla="*/ 124016 w 151923"/>
                <a:gd name="connsiteY313" fmla="*/ 23622 h 267461"/>
                <a:gd name="connsiteX314" fmla="*/ 124682 w 151923"/>
                <a:gd name="connsiteY314" fmla="*/ 20669 h 267461"/>
                <a:gd name="connsiteX315" fmla="*/ 124682 w 151923"/>
                <a:gd name="connsiteY315" fmla="*/ 19717 h 267461"/>
                <a:gd name="connsiteX316" fmla="*/ 126587 w 151923"/>
                <a:gd name="connsiteY316" fmla="*/ 18097 h 267461"/>
                <a:gd name="connsiteX317" fmla="*/ 127921 w 151923"/>
                <a:gd name="connsiteY317" fmla="*/ 19050 h 267461"/>
                <a:gd name="connsiteX318" fmla="*/ 130207 w 151923"/>
                <a:gd name="connsiteY318" fmla="*/ 21336 h 267461"/>
                <a:gd name="connsiteX319" fmla="*/ 133160 w 151923"/>
                <a:gd name="connsiteY319" fmla="*/ 22289 h 267461"/>
                <a:gd name="connsiteX320" fmla="*/ 133541 w 151923"/>
                <a:gd name="connsiteY320" fmla="*/ 23622 h 267461"/>
                <a:gd name="connsiteX321" fmla="*/ 134874 w 151923"/>
                <a:gd name="connsiteY321" fmla="*/ 24955 h 267461"/>
                <a:gd name="connsiteX322" fmla="*/ 135446 w 151923"/>
                <a:gd name="connsiteY322" fmla="*/ 24955 h 267461"/>
                <a:gd name="connsiteX323" fmla="*/ 135446 w 151923"/>
                <a:gd name="connsiteY323" fmla="*/ 25241 h 267461"/>
                <a:gd name="connsiteX324" fmla="*/ 134874 w 151923"/>
                <a:gd name="connsiteY324" fmla="*/ 25622 h 267461"/>
                <a:gd name="connsiteX325" fmla="*/ 134493 w 151923"/>
                <a:gd name="connsiteY325" fmla="*/ 25622 h 267461"/>
                <a:gd name="connsiteX326" fmla="*/ 133160 w 151923"/>
                <a:gd name="connsiteY326" fmla="*/ 27242 h 267461"/>
                <a:gd name="connsiteX327" fmla="*/ 133826 w 151923"/>
                <a:gd name="connsiteY327" fmla="*/ 28575 h 267461"/>
                <a:gd name="connsiteX328" fmla="*/ 134493 w 151923"/>
                <a:gd name="connsiteY328" fmla="*/ 29242 h 267461"/>
                <a:gd name="connsiteX329" fmla="*/ 134874 w 151923"/>
                <a:gd name="connsiteY329" fmla="*/ 28575 h 267461"/>
                <a:gd name="connsiteX330" fmla="*/ 135827 w 151923"/>
                <a:gd name="connsiteY330" fmla="*/ 28575 h 267461"/>
                <a:gd name="connsiteX331" fmla="*/ 135827 w 151923"/>
                <a:gd name="connsiteY331" fmla="*/ 29242 h 267461"/>
                <a:gd name="connsiteX332" fmla="*/ 136493 w 151923"/>
                <a:gd name="connsiteY332" fmla="*/ 29528 h 267461"/>
                <a:gd name="connsiteX333" fmla="*/ 137160 w 151923"/>
                <a:gd name="connsiteY333" fmla="*/ 29242 h 267461"/>
                <a:gd name="connsiteX334" fmla="*/ 138113 w 151923"/>
                <a:gd name="connsiteY334" fmla="*/ 28861 h 267461"/>
                <a:gd name="connsiteX335" fmla="*/ 138113 w 151923"/>
                <a:gd name="connsiteY335" fmla="*/ 27908 h 267461"/>
                <a:gd name="connsiteX336" fmla="*/ 138398 w 151923"/>
                <a:gd name="connsiteY336" fmla="*/ 26956 h 267461"/>
                <a:gd name="connsiteX337" fmla="*/ 138779 w 151923"/>
                <a:gd name="connsiteY337" fmla="*/ 26575 h 267461"/>
                <a:gd name="connsiteX338" fmla="*/ 138398 w 151923"/>
                <a:gd name="connsiteY338" fmla="*/ 25622 h 267461"/>
                <a:gd name="connsiteX339" fmla="*/ 138113 w 151923"/>
                <a:gd name="connsiteY339" fmla="*/ 25241 h 267461"/>
                <a:gd name="connsiteX340" fmla="*/ 138398 w 151923"/>
                <a:gd name="connsiteY340" fmla="*/ 24955 h 267461"/>
                <a:gd name="connsiteX341" fmla="*/ 138398 w 151923"/>
                <a:gd name="connsiteY341" fmla="*/ 25622 h 267461"/>
                <a:gd name="connsiteX342" fmla="*/ 139446 w 151923"/>
                <a:gd name="connsiteY342" fmla="*/ 26289 h 267461"/>
                <a:gd name="connsiteX343" fmla="*/ 139065 w 151923"/>
                <a:gd name="connsiteY343" fmla="*/ 26956 h 267461"/>
                <a:gd name="connsiteX344" fmla="*/ 139065 w 151923"/>
                <a:gd name="connsiteY344" fmla="*/ 27242 h 267461"/>
                <a:gd name="connsiteX345" fmla="*/ 139732 w 151923"/>
                <a:gd name="connsiteY345" fmla="*/ 27242 h 267461"/>
                <a:gd name="connsiteX346" fmla="*/ 140113 w 151923"/>
                <a:gd name="connsiteY346" fmla="*/ 26956 h 267461"/>
                <a:gd name="connsiteX347" fmla="*/ 140779 w 151923"/>
                <a:gd name="connsiteY347" fmla="*/ 27242 h 267461"/>
                <a:gd name="connsiteX348" fmla="*/ 140779 w 151923"/>
                <a:gd name="connsiteY348" fmla="*/ 28575 h 267461"/>
                <a:gd name="connsiteX349" fmla="*/ 141732 w 151923"/>
                <a:gd name="connsiteY349" fmla="*/ 29242 h 267461"/>
                <a:gd name="connsiteX350" fmla="*/ 142399 w 151923"/>
                <a:gd name="connsiteY350" fmla="*/ 29528 h 267461"/>
                <a:gd name="connsiteX351" fmla="*/ 143066 w 151923"/>
                <a:gd name="connsiteY351" fmla="*/ 31147 h 267461"/>
                <a:gd name="connsiteX352" fmla="*/ 142685 w 151923"/>
                <a:gd name="connsiteY352" fmla="*/ 31814 h 267461"/>
                <a:gd name="connsiteX353" fmla="*/ 141732 w 151923"/>
                <a:gd name="connsiteY353" fmla="*/ 32861 h 267461"/>
                <a:gd name="connsiteX354" fmla="*/ 142399 w 151923"/>
                <a:gd name="connsiteY354" fmla="*/ 34100 h 267461"/>
                <a:gd name="connsiteX355" fmla="*/ 142018 w 151923"/>
                <a:gd name="connsiteY355" fmla="*/ 34480 h 267461"/>
                <a:gd name="connsiteX356" fmla="*/ 142685 w 151923"/>
                <a:gd name="connsiteY356" fmla="*/ 35433 h 267461"/>
                <a:gd name="connsiteX357" fmla="*/ 145352 w 151923"/>
                <a:gd name="connsiteY357" fmla="*/ 36385 h 267461"/>
                <a:gd name="connsiteX358" fmla="*/ 145637 w 151923"/>
                <a:gd name="connsiteY358" fmla="*/ 36385 h 267461"/>
                <a:gd name="connsiteX359" fmla="*/ 145637 w 151923"/>
                <a:gd name="connsiteY359" fmla="*/ 36100 h 267461"/>
                <a:gd name="connsiteX360" fmla="*/ 147638 w 151923"/>
                <a:gd name="connsiteY360" fmla="*/ 36100 h 267461"/>
                <a:gd name="connsiteX361" fmla="*/ 147638 w 151923"/>
                <a:gd name="connsiteY361" fmla="*/ 37719 h 267461"/>
                <a:gd name="connsiteX362" fmla="*/ 148304 w 151923"/>
                <a:gd name="connsiteY362" fmla="*/ 39338 h 267461"/>
                <a:gd name="connsiteX363" fmla="*/ 148971 w 151923"/>
                <a:gd name="connsiteY363" fmla="*/ 40386 h 267461"/>
                <a:gd name="connsiteX364" fmla="*/ 149257 w 151923"/>
                <a:gd name="connsiteY364" fmla="*/ 40672 h 267461"/>
                <a:gd name="connsiteX365" fmla="*/ 149924 w 151923"/>
                <a:gd name="connsiteY365" fmla="*/ 40386 h 267461"/>
                <a:gd name="connsiteX366" fmla="*/ 150209 w 151923"/>
                <a:gd name="connsiteY366" fmla="*/ 40672 h 267461"/>
                <a:gd name="connsiteX367" fmla="*/ 150876 w 151923"/>
                <a:gd name="connsiteY367" fmla="*/ 40672 h 267461"/>
                <a:gd name="connsiteX368" fmla="*/ 151257 w 151923"/>
                <a:gd name="connsiteY368" fmla="*/ 41053 h 267461"/>
                <a:gd name="connsiteX369" fmla="*/ 151924 w 151923"/>
                <a:gd name="connsiteY369" fmla="*/ 41339 h 267461"/>
                <a:gd name="connsiteX370" fmla="*/ 151924 w 151923"/>
                <a:gd name="connsiteY370" fmla="*/ 42005 h 267461"/>
                <a:gd name="connsiteX371" fmla="*/ 151543 w 151923"/>
                <a:gd name="connsiteY371" fmla="*/ 43625 h 267461"/>
                <a:gd name="connsiteX372" fmla="*/ 150876 w 151923"/>
                <a:gd name="connsiteY372" fmla="*/ 44291 h 267461"/>
                <a:gd name="connsiteX373" fmla="*/ 148590 w 151923"/>
                <a:gd name="connsiteY373" fmla="*/ 45244 h 267461"/>
                <a:gd name="connsiteX374" fmla="*/ 144304 w 151923"/>
                <a:gd name="connsiteY374" fmla="*/ 46292 h 267461"/>
                <a:gd name="connsiteX375" fmla="*/ 142399 w 151923"/>
                <a:gd name="connsiteY375" fmla="*/ 47244 h 267461"/>
                <a:gd name="connsiteX376" fmla="*/ 140779 w 151923"/>
                <a:gd name="connsiteY376" fmla="*/ 47244 h 267461"/>
                <a:gd name="connsiteX377" fmla="*/ 139065 w 151923"/>
                <a:gd name="connsiteY377" fmla="*/ 48863 h 267461"/>
                <a:gd name="connsiteX378" fmla="*/ 138113 w 151923"/>
                <a:gd name="connsiteY378" fmla="*/ 48196 h 267461"/>
                <a:gd name="connsiteX379" fmla="*/ 136779 w 151923"/>
                <a:gd name="connsiteY379" fmla="*/ 48196 h 267461"/>
                <a:gd name="connsiteX380" fmla="*/ 136112 w 151923"/>
                <a:gd name="connsiteY380" fmla="*/ 48578 h 267461"/>
                <a:gd name="connsiteX381" fmla="*/ 134874 w 151923"/>
                <a:gd name="connsiteY381" fmla="*/ 48578 h 267461"/>
                <a:gd name="connsiteX382" fmla="*/ 131254 w 151923"/>
                <a:gd name="connsiteY382" fmla="*/ 49530 h 267461"/>
                <a:gd name="connsiteX383" fmla="*/ 129921 w 151923"/>
                <a:gd name="connsiteY383" fmla="*/ 50578 h 267461"/>
                <a:gd name="connsiteX384" fmla="*/ 130588 w 151923"/>
                <a:gd name="connsiteY384" fmla="*/ 51149 h 267461"/>
                <a:gd name="connsiteX385" fmla="*/ 129540 w 151923"/>
                <a:gd name="connsiteY385" fmla="*/ 53149 h 267461"/>
                <a:gd name="connsiteX386" fmla="*/ 130588 w 151923"/>
                <a:gd name="connsiteY386" fmla="*/ 54102 h 267461"/>
                <a:gd name="connsiteX387" fmla="*/ 131254 w 151923"/>
                <a:gd name="connsiteY387" fmla="*/ 54483 h 267461"/>
                <a:gd name="connsiteX388" fmla="*/ 130874 w 151923"/>
                <a:gd name="connsiteY388" fmla="*/ 54769 h 267461"/>
                <a:gd name="connsiteX389" fmla="*/ 132207 w 151923"/>
                <a:gd name="connsiteY389" fmla="*/ 56483 h 267461"/>
                <a:gd name="connsiteX390" fmla="*/ 131254 w 151923"/>
                <a:gd name="connsiteY390" fmla="*/ 56483 h 267461"/>
                <a:gd name="connsiteX391" fmla="*/ 131921 w 151923"/>
                <a:gd name="connsiteY391" fmla="*/ 57436 h 267461"/>
                <a:gd name="connsiteX392" fmla="*/ 131921 w 151923"/>
                <a:gd name="connsiteY392" fmla="*/ 57722 h 267461"/>
                <a:gd name="connsiteX393" fmla="*/ 130207 w 151923"/>
                <a:gd name="connsiteY393" fmla="*/ 59055 h 267461"/>
                <a:gd name="connsiteX394" fmla="*/ 130207 w 151923"/>
                <a:gd name="connsiteY394" fmla="*/ 61341 h 267461"/>
                <a:gd name="connsiteX395" fmla="*/ 130874 w 151923"/>
                <a:gd name="connsiteY395" fmla="*/ 62389 h 267461"/>
                <a:gd name="connsiteX396" fmla="*/ 130588 w 151923"/>
                <a:gd name="connsiteY396" fmla="*/ 64294 h 267461"/>
                <a:gd name="connsiteX397" fmla="*/ 130874 w 151923"/>
                <a:gd name="connsiteY397" fmla="*/ 64960 h 267461"/>
                <a:gd name="connsiteX398" fmla="*/ 130588 w 151923"/>
                <a:gd name="connsiteY398" fmla="*/ 65342 h 267461"/>
                <a:gd name="connsiteX399" fmla="*/ 130874 w 151923"/>
                <a:gd name="connsiteY399" fmla="*/ 66008 h 267461"/>
                <a:gd name="connsiteX400" fmla="*/ 130874 w 151923"/>
                <a:gd name="connsiteY400" fmla="*/ 66294 h 267461"/>
                <a:gd name="connsiteX401" fmla="*/ 129921 w 151923"/>
                <a:gd name="connsiteY401" fmla="*/ 66961 h 267461"/>
                <a:gd name="connsiteX402" fmla="*/ 129921 w 151923"/>
                <a:gd name="connsiteY402" fmla="*/ 67247 h 267461"/>
                <a:gd name="connsiteX403" fmla="*/ 130874 w 151923"/>
                <a:gd name="connsiteY403" fmla="*/ 69247 h 267461"/>
                <a:gd name="connsiteX404" fmla="*/ 131921 w 151923"/>
                <a:gd name="connsiteY404" fmla="*/ 70199 h 267461"/>
                <a:gd name="connsiteX405" fmla="*/ 132493 w 151923"/>
                <a:gd name="connsiteY405" fmla="*/ 70580 h 267461"/>
                <a:gd name="connsiteX406" fmla="*/ 134207 w 151923"/>
                <a:gd name="connsiteY406" fmla="*/ 71533 h 267461"/>
                <a:gd name="connsiteX407" fmla="*/ 134874 w 151923"/>
                <a:gd name="connsiteY407" fmla="*/ 71247 h 267461"/>
                <a:gd name="connsiteX408" fmla="*/ 134207 w 151923"/>
                <a:gd name="connsiteY408" fmla="*/ 72199 h 267461"/>
                <a:gd name="connsiteX409" fmla="*/ 133541 w 151923"/>
                <a:gd name="connsiteY409" fmla="*/ 72866 h 267461"/>
                <a:gd name="connsiteX410" fmla="*/ 132874 w 151923"/>
                <a:gd name="connsiteY410" fmla="*/ 73819 h 267461"/>
                <a:gd name="connsiteX411" fmla="*/ 130207 w 151923"/>
                <a:gd name="connsiteY411" fmla="*/ 75819 h 267461"/>
                <a:gd name="connsiteX412" fmla="*/ 129921 w 151923"/>
                <a:gd name="connsiteY412" fmla="*/ 76105 h 267461"/>
                <a:gd name="connsiteX413" fmla="*/ 129254 w 151923"/>
                <a:gd name="connsiteY413" fmla="*/ 76486 h 267461"/>
                <a:gd name="connsiteX414" fmla="*/ 128969 w 151923"/>
                <a:gd name="connsiteY414" fmla="*/ 76486 h 267461"/>
                <a:gd name="connsiteX415" fmla="*/ 128969 w 151923"/>
                <a:gd name="connsiteY415" fmla="*/ 77152 h 267461"/>
                <a:gd name="connsiteX416" fmla="*/ 129254 w 151923"/>
                <a:gd name="connsiteY416" fmla="*/ 79439 h 267461"/>
                <a:gd name="connsiteX417" fmla="*/ 129540 w 151923"/>
                <a:gd name="connsiteY417" fmla="*/ 80391 h 267461"/>
                <a:gd name="connsiteX418" fmla="*/ 132874 w 151923"/>
                <a:gd name="connsiteY418" fmla="*/ 85344 h 267461"/>
                <a:gd name="connsiteX419" fmla="*/ 135827 w 151923"/>
                <a:gd name="connsiteY419" fmla="*/ 90202 h 267461"/>
                <a:gd name="connsiteX420" fmla="*/ 124968 w 151923"/>
                <a:gd name="connsiteY420" fmla="*/ 106680 h 267461"/>
                <a:gd name="connsiteX421" fmla="*/ 124016 w 151923"/>
                <a:gd name="connsiteY421" fmla="*/ 106013 h 267461"/>
                <a:gd name="connsiteX422" fmla="*/ 117443 w 151923"/>
                <a:gd name="connsiteY422" fmla="*/ 109633 h 267461"/>
                <a:gd name="connsiteX423" fmla="*/ 115824 w 151923"/>
                <a:gd name="connsiteY423" fmla="*/ 112204 h 267461"/>
                <a:gd name="connsiteX424" fmla="*/ 114491 w 151923"/>
                <a:gd name="connsiteY424" fmla="*/ 113824 h 267461"/>
                <a:gd name="connsiteX425" fmla="*/ 114491 w 151923"/>
                <a:gd name="connsiteY425" fmla="*/ 114491 h 267461"/>
                <a:gd name="connsiteX426" fmla="*/ 114205 w 151923"/>
                <a:gd name="connsiteY426" fmla="*/ 115538 h 267461"/>
                <a:gd name="connsiteX427" fmla="*/ 114205 w 151923"/>
                <a:gd name="connsiteY427" fmla="*/ 118777 h 267461"/>
                <a:gd name="connsiteX428" fmla="*/ 113824 w 151923"/>
                <a:gd name="connsiteY428" fmla="*/ 119729 h 267461"/>
                <a:gd name="connsiteX429" fmla="*/ 112204 w 151923"/>
                <a:gd name="connsiteY429" fmla="*/ 120110 h 267461"/>
                <a:gd name="connsiteX430" fmla="*/ 110871 w 151923"/>
                <a:gd name="connsiteY430" fmla="*/ 120777 h 267461"/>
                <a:gd name="connsiteX431" fmla="*/ 110585 w 151923"/>
                <a:gd name="connsiteY431" fmla="*/ 121063 h 267461"/>
                <a:gd name="connsiteX432" fmla="*/ 110585 w 151923"/>
                <a:gd name="connsiteY432" fmla="*/ 121444 h 267461"/>
                <a:gd name="connsiteX433" fmla="*/ 111252 w 151923"/>
                <a:gd name="connsiteY433" fmla="*/ 122396 h 267461"/>
                <a:gd name="connsiteX434" fmla="*/ 110871 w 151923"/>
                <a:gd name="connsiteY434" fmla="*/ 122396 h 267461"/>
                <a:gd name="connsiteX435" fmla="*/ 108871 w 151923"/>
                <a:gd name="connsiteY435" fmla="*/ 124397 h 267461"/>
                <a:gd name="connsiteX436" fmla="*/ 108299 w 151923"/>
                <a:gd name="connsiteY436" fmla="*/ 124682 h 267461"/>
                <a:gd name="connsiteX437" fmla="*/ 108299 w 151923"/>
                <a:gd name="connsiteY437" fmla="*/ 125349 h 267461"/>
                <a:gd name="connsiteX438" fmla="*/ 107918 w 151923"/>
                <a:gd name="connsiteY438" fmla="*/ 126016 h 267461"/>
                <a:gd name="connsiteX439" fmla="*/ 107252 w 151923"/>
                <a:gd name="connsiteY439" fmla="*/ 128588 h 267461"/>
                <a:gd name="connsiteX440" fmla="*/ 107633 w 151923"/>
                <a:gd name="connsiteY440" fmla="*/ 130588 h 267461"/>
                <a:gd name="connsiteX441" fmla="*/ 106966 w 151923"/>
                <a:gd name="connsiteY441" fmla="*/ 131540 h 267461"/>
                <a:gd name="connsiteX442" fmla="*/ 106585 w 151923"/>
                <a:gd name="connsiteY442" fmla="*/ 131921 h 267461"/>
                <a:gd name="connsiteX443" fmla="*/ 106299 w 151923"/>
                <a:gd name="connsiteY443" fmla="*/ 133922 h 267461"/>
                <a:gd name="connsiteX444" fmla="*/ 105347 w 151923"/>
                <a:gd name="connsiteY444" fmla="*/ 135826 h 267461"/>
                <a:gd name="connsiteX445" fmla="*/ 105347 w 151923"/>
                <a:gd name="connsiteY445" fmla="*/ 136208 h 267461"/>
                <a:gd name="connsiteX446" fmla="*/ 105632 w 151923"/>
                <a:gd name="connsiteY446" fmla="*/ 136874 h 267461"/>
                <a:gd name="connsiteX447" fmla="*/ 106299 w 151923"/>
                <a:gd name="connsiteY447" fmla="*/ 137160 h 267461"/>
                <a:gd name="connsiteX448" fmla="*/ 105918 w 151923"/>
                <a:gd name="connsiteY448" fmla="*/ 138113 h 267461"/>
                <a:gd name="connsiteX449" fmla="*/ 106299 w 151923"/>
                <a:gd name="connsiteY449" fmla="*/ 138779 h 267461"/>
                <a:gd name="connsiteX450" fmla="*/ 107252 w 151923"/>
                <a:gd name="connsiteY450" fmla="*/ 140113 h 267461"/>
                <a:gd name="connsiteX451" fmla="*/ 107918 w 151923"/>
                <a:gd name="connsiteY451" fmla="*/ 140779 h 267461"/>
                <a:gd name="connsiteX452" fmla="*/ 108299 w 151923"/>
                <a:gd name="connsiteY452" fmla="*/ 142113 h 267461"/>
                <a:gd name="connsiteX453" fmla="*/ 109252 w 151923"/>
                <a:gd name="connsiteY453" fmla="*/ 143732 h 267461"/>
                <a:gd name="connsiteX454" fmla="*/ 109919 w 151923"/>
                <a:gd name="connsiteY454" fmla="*/ 144685 h 267461"/>
                <a:gd name="connsiteX455" fmla="*/ 109919 w 151923"/>
                <a:gd name="connsiteY455" fmla="*/ 145351 h 267461"/>
                <a:gd name="connsiteX456" fmla="*/ 110204 w 151923"/>
                <a:gd name="connsiteY456" fmla="*/ 146018 h 267461"/>
                <a:gd name="connsiteX457" fmla="*/ 110204 w 151923"/>
                <a:gd name="connsiteY457" fmla="*/ 148019 h 267461"/>
                <a:gd name="connsiteX458" fmla="*/ 109919 w 151923"/>
                <a:gd name="connsiteY458" fmla="*/ 148685 h 267461"/>
                <a:gd name="connsiteX459" fmla="*/ 110585 w 151923"/>
                <a:gd name="connsiteY459" fmla="*/ 150304 h 267461"/>
                <a:gd name="connsiteX460" fmla="*/ 110585 w 151923"/>
                <a:gd name="connsiteY460" fmla="*/ 150590 h 267461"/>
                <a:gd name="connsiteX461" fmla="*/ 110871 w 151923"/>
                <a:gd name="connsiteY461" fmla="*/ 150590 h 267461"/>
                <a:gd name="connsiteX462" fmla="*/ 110871 w 151923"/>
                <a:gd name="connsiteY462" fmla="*/ 149923 h 267461"/>
                <a:gd name="connsiteX463" fmla="*/ 110585 w 151923"/>
                <a:gd name="connsiteY463" fmla="*/ 148971 h 267461"/>
                <a:gd name="connsiteX464" fmla="*/ 110871 w 151923"/>
                <a:gd name="connsiteY464" fmla="*/ 148304 h 267461"/>
                <a:gd name="connsiteX465" fmla="*/ 110871 w 151923"/>
                <a:gd name="connsiteY465" fmla="*/ 147352 h 267461"/>
                <a:gd name="connsiteX466" fmla="*/ 111538 w 151923"/>
                <a:gd name="connsiteY466" fmla="*/ 146685 h 267461"/>
                <a:gd name="connsiteX467" fmla="*/ 111538 w 151923"/>
                <a:gd name="connsiteY467" fmla="*/ 146304 h 267461"/>
                <a:gd name="connsiteX468" fmla="*/ 111252 w 151923"/>
                <a:gd name="connsiteY468" fmla="*/ 145733 h 267461"/>
                <a:gd name="connsiteX469" fmla="*/ 111538 w 151923"/>
                <a:gd name="connsiteY469" fmla="*/ 144685 h 267461"/>
                <a:gd name="connsiteX470" fmla="*/ 110585 w 151923"/>
                <a:gd name="connsiteY470" fmla="*/ 142399 h 267461"/>
                <a:gd name="connsiteX471" fmla="*/ 110871 w 151923"/>
                <a:gd name="connsiteY471" fmla="*/ 141065 h 267461"/>
                <a:gd name="connsiteX472" fmla="*/ 111824 w 151923"/>
                <a:gd name="connsiteY472" fmla="*/ 139827 h 267461"/>
                <a:gd name="connsiteX473" fmla="*/ 111824 w 151923"/>
                <a:gd name="connsiteY473" fmla="*/ 139446 h 267461"/>
                <a:gd name="connsiteX474" fmla="*/ 111252 w 151923"/>
                <a:gd name="connsiteY474" fmla="*/ 140113 h 267461"/>
                <a:gd name="connsiteX475" fmla="*/ 110585 w 151923"/>
                <a:gd name="connsiteY475" fmla="*/ 140398 h 267461"/>
                <a:gd name="connsiteX476" fmla="*/ 110204 w 151923"/>
                <a:gd name="connsiteY476" fmla="*/ 142113 h 267461"/>
                <a:gd name="connsiteX477" fmla="*/ 109919 w 151923"/>
                <a:gd name="connsiteY477" fmla="*/ 142780 h 267461"/>
                <a:gd name="connsiteX478" fmla="*/ 109538 w 151923"/>
                <a:gd name="connsiteY478" fmla="*/ 142780 h 267461"/>
                <a:gd name="connsiteX479" fmla="*/ 108585 w 151923"/>
                <a:gd name="connsiteY479" fmla="*/ 141446 h 267461"/>
                <a:gd name="connsiteX480" fmla="*/ 108585 w 151923"/>
                <a:gd name="connsiteY480" fmla="*/ 140398 h 267461"/>
                <a:gd name="connsiteX481" fmla="*/ 108871 w 151923"/>
                <a:gd name="connsiteY481" fmla="*/ 139160 h 267461"/>
                <a:gd name="connsiteX482" fmla="*/ 109538 w 151923"/>
                <a:gd name="connsiteY482" fmla="*/ 138113 h 267461"/>
                <a:gd name="connsiteX483" fmla="*/ 109538 w 151923"/>
                <a:gd name="connsiteY483" fmla="*/ 137446 h 267461"/>
                <a:gd name="connsiteX484" fmla="*/ 110871 w 151923"/>
                <a:gd name="connsiteY484" fmla="*/ 134874 h 267461"/>
                <a:gd name="connsiteX485" fmla="*/ 111538 w 151923"/>
                <a:gd name="connsiteY485" fmla="*/ 132207 h 267461"/>
                <a:gd name="connsiteX486" fmla="*/ 111824 w 151923"/>
                <a:gd name="connsiteY486" fmla="*/ 131540 h 267461"/>
                <a:gd name="connsiteX487" fmla="*/ 113157 w 151923"/>
                <a:gd name="connsiteY487" fmla="*/ 130302 h 267461"/>
                <a:gd name="connsiteX488" fmla="*/ 114491 w 151923"/>
                <a:gd name="connsiteY488" fmla="*/ 129635 h 267461"/>
                <a:gd name="connsiteX489" fmla="*/ 115824 w 151923"/>
                <a:gd name="connsiteY489" fmla="*/ 128302 h 267461"/>
                <a:gd name="connsiteX490" fmla="*/ 116777 w 151923"/>
                <a:gd name="connsiteY490" fmla="*/ 126682 h 267461"/>
                <a:gd name="connsiteX491" fmla="*/ 116777 w 151923"/>
                <a:gd name="connsiteY491" fmla="*/ 125063 h 267461"/>
                <a:gd name="connsiteX492" fmla="*/ 117158 w 151923"/>
                <a:gd name="connsiteY492" fmla="*/ 125063 h 267461"/>
                <a:gd name="connsiteX493" fmla="*/ 117443 w 151923"/>
                <a:gd name="connsiteY493" fmla="*/ 125349 h 267461"/>
                <a:gd name="connsiteX494" fmla="*/ 118396 w 151923"/>
                <a:gd name="connsiteY494" fmla="*/ 125063 h 267461"/>
                <a:gd name="connsiteX495" fmla="*/ 119063 w 151923"/>
                <a:gd name="connsiteY495" fmla="*/ 125063 h 267461"/>
                <a:gd name="connsiteX496" fmla="*/ 120110 w 151923"/>
                <a:gd name="connsiteY496" fmla="*/ 126016 h 267461"/>
                <a:gd name="connsiteX497" fmla="*/ 122015 w 151923"/>
                <a:gd name="connsiteY497" fmla="*/ 127635 h 267461"/>
                <a:gd name="connsiteX498" fmla="*/ 122396 w 151923"/>
                <a:gd name="connsiteY498" fmla="*/ 127635 h 267461"/>
                <a:gd name="connsiteX499" fmla="*/ 123063 w 151923"/>
                <a:gd name="connsiteY499" fmla="*/ 127349 h 267461"/>
                <a:gd name="connsiteX500" fmla="*/ 123635 w 151923"/>
                <a:gd name="connsiteY500" fmla="*/ 127349 h 267461"/>
                <a:gd name="connsiteX501" fmla="*/ 124301 w 151923"/>
                <a:gd name="connsiteY501" fmla="*/ 126682 h 267461"/>
                <a:gd name="connsiteX502" fmla="*/ 125349 w 151923"/>
                <a:gd name="connsiteY502" fmla="*/ 126016 h 267461"/>
                <a:gd name="connsiteX503" fmla="*/ 125635 w 151923"/>
                <a:gd name="connsiteY503" fmla="*/ 126301 h 267461"/>
                <a:gd name="connsiteX504" fmla="*/ 126016 w 151923"/>
                <a:gd name="connsiteY504" fmla="*/ 127349 h 267461"/>
                <a:gd name="connsiteX505" fmla="*/ 126016 w 151923"/>
                <a:gd name="connsiteY505" fmla="*/ 130588 h 267461"/>
                <a:gd name="connsiteX506" fmla="*/ 126968 w 151923"/>
                <a:gd name="connsiteY506" fmla="*/ 131254 h 267461"/>
                <a:gd name="connsiteX507" fmla="*/ 127921 w 151923"/>
                <a:gd name="connsiteY507" fmla="*/ 133541 h 267461"/>
                <a:gd name="connsiteX508" fmla="*/ 128969 w 151923"/>
                <a:gd name="connsiteY508" fmla="*/ 134493 h 267461"/>
                <a:gd name="connsiteX509" fmla="*/ 129540 w 151923"/>
                <a:gd name="connsiteY509" fmla="*/ 137827 h 267461"/>
                <a:gd name="connsiteX510" fmla="*/ 130207 w 151923"/>
                <a:gd name="connsiteY510" fmla="*/ 139827 h 267461"/>
                <a:gd name="connsiteX511" fmla="*/ 129540 w 151923"/>
                <a:gd name="connsiteY511" fmla="*/ 142399 h 267461"/>
                <a:gd name="connsiteX512" fmla="*/ 130207 w 151923"/>
                <a:gd name="connsiteY512" fmla="*/ 142399 h 267461"/>
                <a:gd name="connsiteX513" fmla="*/ 130588 w 151923"/>
                <a:gd name="connsiteY513" fmla="*/ 142780 h 267461"/>
                <a:gd name="connsiteX514" fmla="*/ 129254 w 151923"/>
                <a:gd name="connsiteY514" fmla="*/ 146971 h 267461"/>
                <a:gd name="connsiteX515" fmla="*/ 128588 w 151923"/>
                <a:gd name="connsiteY515" fmla="*/ 148019 h 267461"/>
                <a:gd name="connsiteX516" fmla="*/ 126968 w 151923"/>
                <a:gd name="connsiteY516" fmla="*/ 149923 h 267461"/>
                <a:gd name="connsiteX517" fmla="*/ 126587 w 151923"/>
                <a:gd name="connsiteY517" fmla="*/ 151257 h 267461"/>
                <a:gd name="connsiteX518" fmla="*/ 126968 w 151923"/>
                <a:gd name="connsiteY518" fmla="*/ 152305 h 267461"/>
                <a:gd name="connsiteX519" fmla="*/ 126016 w 151923"/>
                <a:gd name="connsiteY519" fmla="*/ 153257 h 267461"/>
                <a:gd name="connsiteX520" fmla="*/ 126016 w 151923"/>
                <a:gd name="connsiteY520" fmla="*/ 153543 h 267461"/>
                <a:gd name="connsiteX521" fmla="*/ 126302 w 151923"/>
                <a:gd name="connsiteY521" fmla="*/ 153924 h 267461"/>
                <a:gd name="connsiteX522" fmla="*/ 126302 w 151923"/>
                <a:gd name="connsiteY522" fmla="*/ 154210 h 267461"/>
                <a:gd name="connsiteX523" fmla="*/ 124968 w 151923"/>
                <a:gd name="connsiteY523" fmla="*/ 155543 h 267461"/>
                <a:gd name="connsiteX524" fmla="*/ 124682 w 151923"/>
                <a:gd name="connsiteY524" fmla="*/ 156210 h 267461"/>
                <a:gd name="connsiteX525" fmla="*/ 125349 w 151923"/>
                <a:gd name="connsiteY525" fmla="*/ 157829 h 267461"/>
                <a:gd name="connsiteX526" fmla="*/ 125635 w 151923"/>
                <a:gd name="connsiteY526" fmla="*/ 159163 h 267461"/>
                <a:gd name="connsiteX527" fmla="*/ 126302 w 151923"/>
                <a:gd name="connsiteY527" fmla="*/ 159829 h 267461"/>
                <a:gd name="connsiteX528" fmla="*/ 127635 w 151923"/>
                <a:gd name="connsiteY528" fmla="*/ 161735 h 267461"/>
                <a:gd name="connsiteX529" fmla="*/ 128588 w 151923"/>
                <a:gd name="connsiteY529" fmla="*/ 162782 h 267461"/>
                <a:gd name="connsiteX530" fmla="*/ 128588 w 151923"/>
                <a:gd name="connsiteY530" fmla="*/ 165735 h 267461"/>
                <a:gd name="connsiteX531" fmla="*/ 129254 w 151923"/>
                <a:gd name="connsiteY531" fmla="*/ 166402 h 267461"/>
                <a:gd name="connsiteX532" fmla="*/ 129254 w 151923"/>
                <a:gd name="connsiteY532" fmla="*/ 167069 h 267461"/>
                <a:gd name="connsiteX533" fmla="*/ 128969 w 151923"/>
                <a:gd name="connsiteY533" fmla="*/ 168688 h 267461"/>
                <a:gd name="connsiteX534" fmla="*/ 128969 w 151923"/>
                <a:gd name="connsiteY534" fmla="*/ 171260 h 267461"/>
                <a:gd name="connsiteX535" fmla="*/ 128302 w 151923"/>
                <a:gd name="connsiteY535" fmla="*/ 173926 h 267461"/>
                <a:gd name="connsiteX536" fmla="*/ 126587 w 151923"/>
                <a:gd name="connsiteY536" fmla="*/ 178213 h 267461"/>
                <a:gd name="connsiteX537" fmla="*/ 124682 w 151923"/>
                <a:gd name="connsiteY537" fmla="*/ 180785 h 267461"/>
                <a:gd name="connsiteX538" fmla="*/ 124301 w 151923"/>
                <a:gd name="connsiteY538" fmla="*/ 181451 h 267461"/>
                <a:gd name="connsiteX539" fmla="*/ 123349 w 151923"/>
                <a:gd name="connsiteY539" fmla="*/ 183071 h 267461"/>
                <a:gd name="connsiteX540" fmla="*/ 123063 w 151923"/>
                <a:gd name="connsiteY540" fmla="*/ 183451 h 267461"/>
                <a:gd name="connsiteX541" fmla="*/ 123349 w 151923"/>
                <a:gd name="connsiteY541" fmla="*/ 183451 h 267461"/>
                <a:gd name="connsiteX542" fmla="*/ 119444 w 151923"/>
                <a:gd name="connsiteY542" fmla="*/ 189357 h 267461"/>
                <a:gd name="connsiteX543" fmla="*/ 119444 w 151923"/>
                <a:gd name="connsiteY543" fmla="*/ 190024 h 267461"/>
                <a:gd name="connsiteX544" fmla="*/ 118777 w 151923"/>
                <a:gd name="connsiteY544" fmla="*/ 190691 h 267461"/>
                <a:gd name="connsiteX545" fmla="*/ 118110 w 151923"/>
                <a:gd name="connsiteY545" fmla="*/ 191643 h 267461"/>
                <a:gd name="connsiteX546" fmla="*/ 117729 w 151923"/>
                <a:gd name="connsiteY546" fmla="*/ 192596 h 267461"/>
                <a:gd name="connsiteX547" fmla="*/ 117158 w 151923"/>
                <a:gd name="connsiteY547" fmla="*/ 193262 h 267461"/>
                <a:gd name="connsiteX548" fmla="*/ 116491 w 151923"/>
                <a:gd name="connsiteY548" fmla="*/ 194881 h 267461"/>
                <a:gd name="connsiteX549" fmla="*/ 116110 w 151923"/>
                <a:gd name="connsiteY549" fmla="*/ 195548 h 267461"/>
                <a:gd name="connsiteX550" fmla="*/ 115443 w 151923"/>
                <a:gd name="connsiteY550" fmla="*/ 197168 h 267461"/>
                <a:gd name="connsiteX551" fmla="*/ 112871 w 151923"/>
                <a:gd name="connsiteY551" fmla="*/ 199835 h 267461"/>
                <a:gd name="connsiteX552" fmla="*/ 112490 w 151923"/>
                <a:gd name="connsiteY552" fmla="*/ 200501 h 267461"/>
                <a:gd name="connsiteX553" fmla="*/ 109919 w 151923"/>
                <a:gd name="connsiteY553" fmla="*/ 208407 h 267461"/>
                <a:gd name="connsiteX554" fmla="*/ 107633 w 151923"/>
                <a:gd name="connsiteY554" fmla="*/ 216598 h 267461"/>
                <a:gd name="connsiteX555" fmla="*/ 105632 w 151923"/>
                <a:gd name="connsiteY555" fmla="*/ 234982 h 267461"/>
                <a:gd name="connsiteX556" fmla="*/ 102394 w 151923"/>
                <a:gd name="connsiteY556" fmla="*/ 235268 h 267461"/>
                <a:gd name="connsiteX557" fmla="*/ 102013 w 151923"/>
                <a:gd name="connsiteY557" fmla="*/ 234982 h 267461"/>
                <a:gd name="connsiteX558" fmla="*/ 94488 w 151923"/>
                <a:gd name="connsiteY558" fmla="*/ 235648 h 267461"/>
                <a:gd name="connsiteX559" fmla="*/ 75438 w 151923"/>
                <a:gd name="connsiteY559" fmla="*/ 236220 h 267461"/>
                <a:gd name="connsiteX560" fmla="*/ 75152 w 151923"/>
                <a:gd name="connsiteY560" fmla="*/ 243173 h 267461"/>
                <a:gd name="connsiteX561" fmla="*/ 75438 w 151923"/>
                <a:gd name="connsiteY561" fmla="*/ 243840 h 267461"/>
                <a:gd name="connsiteX562" fmla="*/ 73819 w 151923"/>
                <a:gd name="connsiteY562" fmla="*/ 258604 h 267461"/>
                <a:gd name="connsiteX563" fmla="*/ 73819 w 151923"/>
                <a:gd name="connsiteY563" fmla="*/ 267462 h 267461"/>
                <a:gd name="connsiteX564" fmla="*/ 73438 w 151923"/>
                <a:gd name="connsiteY564" fmla="*/ 267462 h 267461"/>
                <a:gd name="connsiteX565" fmla="*/ 63341 w 151923"/>
                <a:gd name="connsiteY565" fmla="*/ 264509 h 267461"/>
                <a:gd name="connsiteX566" fmla="*/ 59341 w 151923"/>
                <a:gd name="connsiteY566" fmla="*/ 261175 h 267461"/>
                <a:gd name="connsiteX567" fmla="*/ 46863 w 151923"/>
                <a:gd name="connsiteY567" fmla="*/ 254984 h 267461"/>
                <a:gd name="connsiteX568" fmla="*/ 38005 w 151923"/>
                <a:gd name="connsiteY568" fmla="*/ 248031 h 267461"/>
                <a:gd name="connsiteX569" fmla="*/ 30861 w 151923"/>
                <a:gd name="connsiteY569" fmla="*/ 243459 h 267461"/>
                <a:gd name="connsiteX570" fmla="*/ 28861 w 151923"/>
                <a:gd name="connsiteY570" fmla="*/ 241554 h 267461"/>
                <a:gd name="connsiteX571" fmla="*/ 28480 w 151923"/>
                <a:gd name="connsiteY571" fmla="*/ 240887 h 267461"/>
                <a:gd name="connsiteX572" fmla="*/ 27527 w 151923"/>
                <a:gd name="connsiteY572" fmla="*/ 237553 h 267461"/>
                <a:gd name="connsiteX573" fmla="*/ 28861 w 151923"/>
                <a:gd name="connsiteY573" fmla="*/ 228410 h 267461"/>
                <a:gd name="connsiteX574" fmla="*/ 28861 w 151923"/>
                <a:gd name="connsiteY574" fmla="*/ 227076 h 267461"/>
                <a:gd name="connsiteX575" fmla="*/ 29147 w 151923"/>
                <a:gd name="connsiteY575" fmla="*/ 227076 h 267461"/>
                <a:gd name="connsiteX576" fmla="*/ 29813 w 151923"/>
                <a:gd name="connsiteY576" fmla="*/ 226790 h 267461"/>
                <a:gd name="connsiteX577" fmla="*/ 30480 w 151923"/>
                <a:gd name="connsiteY577" fmla="*/ 225457 h 267461"/>
                <a:gd name="connsiteX578" fmla="*/ 30480 w 151923"/>
                <a:gd name="connsiteY578" fmla="*/ 224123 h 267461"/>
                <a:gd name="connsiteX579" fmla="*/ 30194 w 151923"/>
                <a:gd name="connsiteY579" fmla="*/ 222123 h 267461"/>
                <a:gd name="connsiteX580" fmla="*/ 29147 w 151923"/>
                <a:gd name="connsiteY580" fmla="*/ 221171 h 267461"/>
                <a:gd name="connsiteX581" fmla="*/ 29147 w 151923"/>
                <a:gd name="connsiteY581" fmla="*/ 220790 h 267461"/>
                <a:gd name="connsiteX582" fmla="*/ 28194 w 151923"/>
                <a:gd name="connsiteY582" fmla="*/ 220218 h 267461"/>
                <a:gd name="connsiteX583" fmla="*/ 28194 w 151923"/>
                <a:gd name="connsiteY583" fmla="*/ 218503 h 267461"/>
                <a:gd name="connsiteX584" fmla="*/ 27908 w 151923"/>
                <a:gd name="connsiteY584" fmla="*/ 217551 h 267461"/>
                <a:gd name="connsiteX585" fmla="*/ 27908 w 151923"/>
                <a:gd name="connsiteY585" fmla="*/ 216598 h 267461"/>
                <a:gd name="connsiteX586" fmla="*/ 27527 w 151923"/>
                <a:gd name="connsiteY586" fmla="*/ 215551 h 267461"/>
                <a:gd name="connsiteX587" fmla="*/ 26861 w 151923"/>
                <a:gd name="connsiteY587" fmla="*/ 214884 h 267461"/>
                <a:gd name="connsiteX588" fmla="*/ 26861 w 151923"/>
                <a:gd name="connsiteY588" fmla="*/ 214313 h 267461"/>
                <a:gd name="connsiteX589" fmla="*/ 26194 w 151923"/>
                <a:gd name="connsiteY589" fmla="*/ 213931 h 267461"/>
                <a:gd name="connsiteX590" fmla="*/ 26861 w 151923"/>
                <a:gd name="connsiteY590" fmla="*/ 213265 h 267461"/>
                <a:gd name="connsiteX591" fmla="*/ 26575 w 151923"/>
                <a:gd name="connsiteY591" fmla="*/ 212979 h 267461"/>
                <a:gd name="connsiteX592" fmla="*/ 26861 w 151923"/>
                <a:gd name="connsiteY592" fmla="*/ 212979 h 267461"/>
                <a:gd name="connsiteX593" fmla="*/ 26861 w 151923"/>
                <a:gd name="connsiteY593" fmla="*/ 211646 h 267461"/>
                <a:gd name="connsiteX594" fmla="*/ 27527 w 151923"/>
                <a:gd name="connsiteY594" fmla="*/ 210979 h 267461"/>
                <a:gd name="connsiteX595" fmla="*/ 28194 w 151923"/>
                <a:gd name="connsiteY595" fmla="*/ 210693 h 267461"/>
                <a:gd name="connsiteX596" fmla="*/ 28480 w 151923"/>
                <a:gd name="connsiteY596" fmla="*/ 210026 h 267461"/>
                <a:gd name="connsiteX597" fmla="*/ 29147 w 151923"/>
                <a:gd name="connsiteY597" fmla="*/ 208978 h 267461"/>
                <a:gd name="connsiteX598" fmla="*/ 29147 w 151923"/>
                <a:gd name="connsiteY598" fmla="*/ 208693 h 267461"/>
                <a:gd name="connsiteX599" fmla="*/ 29528 w 151923"/>
                <a:gd name="connsiteY599" fmla="*/ 208407 h 267461"/>
                <a:gd name="connsiteX600" fmla="*/ 30480 w 151923"/>
                <a:gd name="connsiteY600" fmla="*/ 206693 h 267461"/>
                <a:gd name="connsiteX601" fmla="*/ 31433 w 151923"/>
                <a:gd name="connsiteY601" fmla="*/ 206026 h 267461"/>
                <a:gd name="connsiteX602" fmla="*/ 31433 w 151923"/>
                <a:gd name="connsiteY602" fmla="*/ 205073 h 267461"/>
                <a:gd name="connsiteX603" fmla="*/ 31814 w 151923"/>
                <a:gd name="connsiteY603" fmla="*/ 204788 h 267461"/>
                <a:gd name="connsiteX604" fmla="*/ 33147 w 151923"/>
                <a:gd name="connsiteY604" fmla="*/ 202787 h 267461"/>
                <a:gd name="connsiteX605" fmla="*/ 32766 w 151923"/>
                <a:gd name="connsiteY605" fmla="*/ 201835 h 267461"/>
                <a:gd name="connsiteX606" fmla="*/ 33147 w 151923"/>
                <a:gd name="connsiteY606" fmla="*/ 200501 h 267461"/>
                <a:gd name="connsiteX607" fmla="*/ 34100 w 151923"/>
                <a:gd name="connsiteY607" fmla="*/ 200120 h 267461"/>
                <a:gd name="connsiteX608" fmla="*/ 34100 w 151923"/>
                <a:gd name="connsiteY608" fmla="*/ 199549 h 267461"/>
                <a:gd name="connsiteX609" fmla="*/ 33814 w 151923"/>
                <a:gd name="connsiteY609" fmla="*/ 199549 h 267461"/>
                <a:gd name="connsiteX610" fmla="*/ 34385 w 151923"/>
                <a:gd name="connsiteY610" fmla="*/ 198501 h 267461"/>
                <a:gd name="connsiteX611" fmla="*/ 34100 w 151923"/>
                <a:gd name="connsiteY611" fmla="*/ 196882 h 267461"/>
                <a:gd name="connsiteX612" fmla="*/ 35052 w 151923"/>
                <a:gd name="connsiteY612" fmla="*/ 196215 h 267461"/>
                <a:gd name="connsiteX613" fmla="*/ 35052 w 151923"/>
                <a:gd name="connsiteY613" fmla="*/ 195929 h 267461"/>
                <a:gd name="connsiteX614" fmla="*/ 34766 w 151923"/>
                <a:gd name="connsiteY614" fmla="*/ 195263 h 267461"/>
                <a:gd name="connsiteX615" fmla="*/ 34766 w 151923"/>
                <a:gd name="connsiteY615" fmla="*/ 192596 h 267461"/>
                <a:gd name="connsiteX616" fmla="*/ 35052 w 151923"/>
                <a:gd name="connsiteY616" fmla="*/ 191643 h 267461"/>
                <a:gd name="connsiteX617" fmla="*/ 34385 w 151923"/>
                <a:gd name="connsiteY617" fmla="*/ 190310 h 267461"/>
                <a:gd name="connsiteX618" fmla="*/ 34385 w 151923"/>
                <a:gd name="connsiteY618" fmla="*/ 189357 h 267461"/>
                <a:gd name="connsiteX619" fmla="*/ 34100 w 151923"/>
                <a:gd name="connsiteY619" fmla="*/ 188309 h 267461"/>
                <a:gd name="connsiteX620" fmla="*/ 34385 w 151923"/>
                <a:gd name="connsiteY620" fmla="*/ 187738 h 267461"/>
                <a:gd name="connsiteX621" fmla="*/ 34385 w 151923"/>
                <a:gd name="connsiteY621" fmla="*/ 187071 h 267461"/>
                <a:gd name="connsiteX622" fmla="*/ 33814 w 151923"/>
                <a:gd name="connsiteY622" fmla="*/ 185071 h 267461"/>
                <a:gd name="connsiteX623" fmla="*/ 33814 w 151923"/>
                <a:gd name="connsiteY623" fmla="*/ 182785 h 267461"/>
                <a:gd name="connsiteX624" fmla="*/ 34100 w 151923"/>
                <a:gd name="connsiteY624" fmla="*/ 182118 h 267461"/>
                <a:gd name="connsiteX625" fmla="*/ 34766 w 151923"/>
                <a:gd name="connsiteY625" fmla="*/ 181832 h 267461"/>
                <a:gd name="connsiteX626" fmla="*/ 35433 w 151923"/>
                <a:gd name="connsiteY626" fmla="*/ 180499 h 267461"/>
                <a:gd name="connsiteX627" fmla="*/ 35052 w 151923"/>
                <a:gd name="connsiteY627" fmla="*/ 180118 h 267461"/>
                <a:gd name="connsiteX628" fmla="*/ 34766 w 151923"/>
                <a:gd name="connsiteY628" fmla="*/ 178498 h 267461"/>
                <a:gd name="connsiteX629" fmla="*/ 34100 w 151923"/>
                <a:gd name="connsiteY629" fmla="*/ 176498 h 267461"/>
                <a:gd name="connsiteX630" fmla="*/ 34100 w 151923"/>
                <a:gd name="connsiteY630" fmla="*/ 176213 h 267461"/>
                <a:gd name="connsiteX631" fmla="*/ 34766 w 151923"/>
                <a:gd name="connsiteY631" fmla="*/ 175546 h 267461"/>
                <a:gd name="connsiteX632" fmla="*/ 35052 w 151923"/>
                <a:gd name="connsiteY632" fmla="*/ 174593 h 267461"/>
                <a:gd name="connsiteX633" fmla="*/ 36767 w 151923"/>
                <a:gd name="connsiteY633" fmla="*/ 172974 h 267461"/>
                <a:gd name="connsiteX634" fmla="*/ 36386 w 151923"/>
                <a:gd name="connsiteY634" fmla="*/ 171926 h 267461"/>
                <a:gd name="connsiteX635" fmla="*/ 37052 w 151923"/>
                <a:gd name="connsiteY635" fmla="*/ 170974 h 267461"/>
                <a:gd name="connsiteX636" fmla="*/ 37052 w 151923"/>
                <a:gd name="connsiteY636" fmla="*/ 170307 h 267461"/>
                <a:gd name="connsiteX637" fmla="*/ 37338 w 151923"/>
                <a:gd name="connsiteY637" fmla="*/ 170307 h 267461"/>
                <a:gd name="connsiteX638" fmla="*/ 37338 w 151923"/>
                <a:gd name="connsiteY638" fmla="*/ 170021 h 267461"/>
                <a:gd name="connsiteX639" fmla="*/ 37719 w 151923"/>
                <a:gd name="connsiteY639" fmla="*/ 169640 h 267461"/>
                <a:gd name="connsiteX640" fmla="*/ 37719 w 151923"/>
                <a:gd name="connsiteY640" fmla="*/ 169354 h 267461"/>
                <a:gd name="connsiteX641" fmla="*/ 37338 w 151923"/>
                <a:gd name="connsiteY641" fmla="*/ 168973 h 267461"/>
                <a:gd name="connsiteX642" fmla="*/ 37719 w 151923"/>
                <a:gd name="connsiteY642" fmla="*/ 168973 h 267461"/>
                <a:gd name="connsiteX643" fmla="*/ 37719 w 151923"/>
                <a:gd name="connsiteY643" fmla="*/ 168307 h 267461"/>
                <a:gd name="connsiteX644" fmla="*/ 38386 w 151923"/>
                <a:gd name="connsiteY644" fmla="*/ 167069 h 267461"/>
                <a:gd name="connsiteX645" fmla="*/ 38672 w 151923"/>
                <a:gd name="connsiteY645" fmla="*/ 166688 h 267461"/>
                <a:gd name="connsiteX646" fmla="*/ 38672 w 151923"/>
                <a:gd name="connsiteY646" fmla="*/ 164687 h 267461"/>
                <a:gd name="connsiteX647" fmla="*/ 39053 w 151923"/>
                <a:gd name="connsiteY647" fmla="*/ 163449 h 267461"/>
                <a:gd name="connsiteX648" fmla="*/ 39338 w 151923"/>
                <a:gd name="connsiteY648" fmla="*/ 160496 h 267461"/>
                <a:gd name="connsiteX649" fmla="*/ 39719 w 151923"/>
                <a:gd name="connsiteY649" fmla="*/ 160115 h 267461"/>
                <a:gd name="connsiteX650" fmla="*/ 34100 w 151923"/>
                <a:gd name="connsiteY650" fmla="*/ 161449 h 267461"/>
                <a:gd name="connsiteX651" fmla="*/ 34100 w 151923"/>
                <a:gd name="connsiteY651" fmla="*/ 159448 h 267461"/>
                <a:gd name="connsiteX652" fmla="*/ 34385 w 151923"/>
                <a:gd name="connsiteY652" fmla="*/ 158496 h 267461"/>
                <a:gd name="connsiteX653" fmla="*/ 35052 w 151923"/>
                <a:gd name="connsiteY653" fmla="*/ 157163 h 267461"/>
                <a:gd name="connsiteX654" fmla="*/ 37052 w 151923"/>
                <a:gd name="connsiteY654" fmla="*/ 155258 h 267461"/>
                <a:gd name="connsiteX655" fmla="*/ 37052 w 151923"/>
                <a:gd name="connsiteY655" fmla="*/ 154591 h 267461"/>
                <a:gd name="connsiteX656" fmla="*/ 36767 w 151923"/>
                <a:gd name="connsiteY656" fmla="*/ 153924 h 267461"/>
                <a:gd name="connsiteX657" fmla="*/ 36100 w 151923"/>
                <a:gd name="connsiteY657" fmla="*/ 151924 h 267461"/>
                <a:gd name="connsiteX658" fmla="*/ 35052 w 151923"/>
                <a:gd name="connsiteY658" fmla="*/ 150304 h 267461"/>
                <a:gd name="connsiteX659" fmla="*/ 34385 w 151923"/>
                <a:gd name="connsiteY659" fmla="*/ 149638 h 267461"/>
                <a:gd name="connsiteX660" fmla="*/ 32766 w 151923"/>
                <a:gd name="connsiteY660" fmla="*/ 149352 h 267461"/>
                <a:gd name="connsiteX661" fmla="*/ 32099 w 151923"/>
                <a:gd name="connsiteY661" fmla="*/ 148304 h 267461"/>
                <a:gd name="connsiteX662" fmla="*/ 31433 w 151923"/>
                <a:gd name="connsiteY662" fmla="*/ 148019 h 267461"/>
                <a:gd name="connsiteX663" fmla="*/ 31147 w 151923"/>
                <a:gd name="connsiteY663" fmla="*/ 147638 h 267461"/>
                <a:gd name="connsiteX664" fmla="*/ 30194 w 151923"/>
                <a:gd name="connsiteY664" fmla="*/ 147352 h 267461"/>
                <a:gd name="connsiteX665" fmla="*/ 30194 w 151923"/>
                <a:gd name="connsiteY665" fmla="*/ 146971 h 267461"/>
                <a:gd name="connsiteX666" fmla="*/ 30480 w 151923"/>
                <a:gd name="connsiteY666" fmla="*/ 146685 h 267461"/>
                <a:gd name="connsiteX667" fmla="*/ 31433 w 151923"/>
                <a:gd name="connsiteY667" fmla="*/ 146304 h 267461"/>
                <a:gd name="connsiteX668" fmla="*/ 33147 w 151923"/>
                <a:gd name="connsiteY668" fmla="*/ 144685 h 267461"/>
                <a:gd name="connsiteX669" fmla="*/ 33433 w 151923"/>
                <a:gd name="connsiteY669" fmla="*/ 144018 h 267461"/>
                <a:gd name="connsiteX670" fmla="*/ 25527 w 151923"/>
                <a:gd name="connsiteY670" fmla="*/ 144018 h 267461"/>
                <a:gd name="connsiteX671" fmla="*/ 24289 w 151923"/>
                <a:gd name="connsiteY671" fmla="*/ 146685 h 267461"/>
                <a:gd name="connsiteX672" fmla="*/ 23622 w 151923"/>
                <a:gd name="connsiteY672" fmla="*/ 146685 h 267461"/>
                <a:gd name="connsiteX673" fmla="*/ 23622 w 151923"/>
                <a:gd name="connsiteY673" fmla="*/ 147638 h 267461"/>
                <a:gd name="connsiteX674" fmla="*/ 23241 w 151923"/>
                <a:gd name="connsiteY674" fmla="*/ 148019 h 267461"/>
                <a:gd name="connsiteX675" fmla="*/ 22955 w 151923"/>
                <a:gd name="connsiteY675" fmla="*/ 148685 h 267461"/>
                <a:gd name="connsiteX676" fmla="*/ 22289 w 151923"/>
                <a:gd name="connsiteY676" fmla="*/ 148971 h 267461"/>
                <a:gd name="connsiteX677" fmla="*/ 22003 w 151923"/>
                <a:gd name="connsiteY677" fmla="*/ 150304 h 267461"/>
                <a:gd name="connsiteX678" fmla="*/ 21622 w 151923"/>
                <a:gd name="connsiteY678" fmla="*/ 150590 h 267461"/>
                <a:gd name="connsiteX679" fmla="*/ 21622 w 151923"/>
                <a:gd name="connsiteY679" fmla="*/ 150971 h 267461"/>
                <a:gd name="connsiteX680" fmla="*/ 22003 w 151923"/>
                <a:gd name="connsiteY680" fmla="*/ 150971 h 267461"/>
                <a:gd name="connsiteX681" fmla="*/ 21622 w 151923"/>
                <a:gd name="connsiteY681" fmla="*/ 151638 h 267461"/>
                <a:gd name="connsiteX682" fmla="*/ 20955 w 151923"/>
                <a:gd name="connsiteY682" fmla="*/ 152305 h 267461"/>
                <a:gd name="connsiteX683" fmla="*/ 20955 w 151923"/>
                <a:gd name="connsiteY683" fmla="*/ 153543 h 267461"/>
                <a:gd name="connsiteX684" fmla="*/ 20003 w 151923"/>
                <a:gd name="connsiteY684" fmla="*/ 154876 h 267461"/>
                <a:gd name="connsiteX685" fmla="*/ 20003 w 151923"/>
                <a:gd name="connsiteY685" fmla="*/ 155829 h 267461"/>
                <a:gd name="connsiteX686" fmla="*/ 19336 w 151923"/>
                <a:gd name="connsiteY686" fmla="*/ 155543 h 267461"/>
                <a:gd name="connsiteX687" fmla="*/ 18669 w 151923"/>
                <a:gd name="connsiteY687" fmla="*/ 156210 h 267461"/>
                <a:gd name="connsiteX688" fmla="*/ 16669 w 151923"/>
                <a:gd name="connsiteY688" fmla="*/ 157829 h 267461"/>
                <a:gd name="connsiteX689" fmla="*/ 16383 w 151923"/>
                <a:gd name="connsiteY689" fmla="*/ 157829 h 267461"/>
                <a:gd name="connsiteX690" fmla="*/ 15050 w 151923"/>
                <a:gd name="connsiteY690" fmla="*/ 158496 h 267461"/>
                <a:gd name="connsiteX691" fmla="*/ 14097 w 151923"/>
                <a:gd name="connsiteY691" fmla="*/ 158496 h 267461"/>
                <a:gd name="connsiteX692" fmla="*/ 13145 w 151923"/>
                <a:gd name="connsiteY692" fmla="*/ 158782 h 267461"/>
                <a:gd name="connsiteX693" fmla="*/ 13145 w 151923"/>
                <a:gd name="connsiteY693" fmla="*/ 159163 h 267461"/>
                <a:gd name="connsiteX694" fmla="*/ 12764 w 151923"/>
                <a:gd name="connsiteY694" fmla="*/ 159163 h 267461"/>
                <a:gd name="connsiteX695" fmla="*/ 12478 w 151923"/>
                <a:gd name="connsiteY695" fmla="*/ 159448 h 26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</a:cxnLst>
              <a:rect l="l" t="t" r="r" b="b"/>
              <a:pathLst>
                <a:path w="151923" h="267461">
                  <a:moveTo>
                    <a:pt x="12478" y="159448"/>
                  </a:moveTo>
                  <a:lnTo>
                    <a:pt x="11811" y="158782"/>
                  </a:lnTo>
                  <a:lnTo>
                    <a:pt x="12097" y="158210"/>
                  </a:lnTo>
                  <a:lnTo>
                    <a:pt x="11430" y="157163"/>
                  </a:lnTo>
                  <a:lnTo>
                    <a:pt x="11430" y="156210"/>
                  </a:lnTo>
                  <a:lnTo>
                    <a:pt x="9811" y="154876"/>
                  </a:lnTo>
                  <a:lnTo>
                    <a:pt x="9811" y="153543"/>
                  </a:lnTo>
                  <a:lnTo>
                    <a:pt x="9144" y="152305"/>
                  </a:lnTo>
                  <a:lnTo>
                    <a:pt x="9525" y="151924"/>
                  </a:lnTo>
                  <a:lnTo>
                    <a:pt x="9525" y="149923"/>
                  </a:lnTo>
                  <a:lnTo>
                    <a:pt x="9144" y="149352"/>
                  </a:lnTo>
                  <a:lnTo>
                    <a:pt x="9525" y="148685"/>
                  </a:lnTo>
                  <a:lnTo>
                    <a:pt x="9525" y="147352"/>
                  </a:lnTo>
                  <a:lnTo>
                    <a:pt x="9144" y="147352"/>
                  </a:lnTo>
                  <a:lnTo>
                    <a:pt x="8858" y="146685"/>
                  </a:lnTo>
                  <a:lnTo>
                    <a:pt x="9144" y="146304"/>
                  </a:lnTo>
                  <a:lnTo>
                    <a:pt x="8858" y="145733"/>
                  </a:lnTo>
                  <a:lnTo>
                    <a:pt x="8858" y="145066"/>
                  </a:lnTo>
                  <a:lnTo>
                    <a:pt x="8477" y="144685"/>
                  </a:lnTo>
                  <a:lnTo>
                    <a:pt x="8858" y="144018"/>
                  </a:lnTo>
                  <a:lnTo>
                    <a:pt x="9811" y="143351"/>
                  </a:lnTo>
                  <a:lnTo>
                    <a:pt x="9525" y="142780"/>
                  </a:lnTo>
                  <a:lnTo>
                    <a:pt x="10763" y="141732"/>
                  </a:lnTo>
                  <a:lnTo>
                    <a:pt x="11144" y="141446"/>
                  </a:lnTo>
                  <a:lnTo>
                    <a:pt x="12097" y="141446"/>
                  </a:lnTo>
                  <a:lnTo>
                    <a:pt x="12478" y="140779"/>
                  </a:lnTo>
                  <a:lnTo>
                    <a:pt x="13145" y="140779"/>
                  </a:lnTo>
                  <a:lnTo>
                    <a:pt x="13430" y="140113"/>
                  </a:lnTo>
                  <a:lnTo>
                    <a:pt x="14383" y="139446"/>
                  </a:lnTo>
                  <a:lnTo>
                    <a:pt x="14383" y="139160"/>
                  </a:lnTo>
                  <a:lnTo>
                    <a:pt x="14097" y="138494"/>
                  </a:lnTo>
                  <a:lnTo>
                    <a:pt x="14383" y="137160"/>
                  </a:lnTo>
                  <a:lnTo>
                    <a:pt x="13716" y="137446"/>
                  </a:lnTo>
                  <a:lnTo>
                    <a:pt x="13430" y="136493"/>
                  </a:lnTo>
                  <a:lnTo>
                    <a:pt x="11811" y="136493"/>
                  </a:lnTo>
                  <a:lnTo>
                    <a:pt x="10478" y="135826"/>
                  </a:lnTo>
                  <a:lnTo>
                    <a:pt x="11430" y="134874"/>
                  </a:lnTo>
                  <a:lnTo>
                    <a:pt x="13145" y="132588"/>
                  </a:lnTo>
                  <a:lnTo>
                    <a:pt x="14097" y="132207"/>
                  </a:lnTo>
                  <a:lnTo>
                    <a:pt x="12764" y="129921"/>
                  </a:lnTo>
                  <a:lnTo>
                    <a:pt x="11430" y="130302"/>
                  </a:lnTo>
                  <a:lnTo>
                    <a:pt x="10763" y="128969"/>
                  </a:lnTo>
                  <a:lnTo>
                    <a:pt x="10763" y="128588"/>
                  </a:lnTo>
                  <a:lnTo>
                    <a:pt x="9811" y="128969"/>
                  </a:lnTo>
                  <a:lnTo>
                    <a:pt x="8192" y="125349"/>
                  </a:lnTo>
                  <a:lnTo>
                    <a:pt x="8192" y="124016"/>
                  </a:lnTo>
                  <a:lnTo>
                    <a:pt x="7811" y="123349"/>
                  </a:lnTo>
                  <a:lnTo>
                    <a:pt x="7811" y="122396"/>
                  </a:lnTo>
                  <a:lnTo>
                    <a:pt x="6858" y="119444"/>
                  </a:lnTo>
                  <a:lnTo>
                    <a:pt x="5525" y="116491"/>
                  </a:lnTo>
                  <a:lnTo>
                    <a:pt x="5239" y="116205"/>
                  </a:lnTo>
                  <a:lnTo>
                    <a:pt x="2286" y="114872"/>
                  </a:lnTo>
                  <a:lnTo>
                    <a:pt x="0" y="115157"/>
                  </a:lnTo>
                  <a:lnTo>
                    <a:pt x="286" y="113824"/>
                  </a:lnTo>
                  <a:lnTo>
                    <a:pt x="953" y="113538"/>
                  </a:lnTo>
                  <a:lnTo>
                    <a:pt x="1333" y="112204"/>
                  </a:lnTo>
                  <a:lnTo>
                    <a:pt x="1619" y="111252"/>
                  </a:lnTo>
                  <a:lnTo>
                    <a:pt x="1905" y="110585"/>
                  </a:lnTo>
                  <a:lnTo>
                    <a:pt x="2572" y="110299"/>
                  </a:lnTo>
                  <a:lnTo>
                    <a:pt x="2953" y="109633"/>
                  </a:lnTo>
                  <a:lnTo>
                    <a:pt x="2572" y="108966"/>
                  </a:lnTo>
                  <a:lnTo>
                    <a:pt x="2572" y="108299"/>
                  </a:lnTo>
                  <a:lnTo>
                    <a:pt x="2286" y="107632"/>
                  </a:lnTo>
                  <a:lnTo>
                    <a:pt x="1905" y="106013"/>
                  </a:lnTo>
                  <a:lnTo>
                    <a:pt x="1619" y="104966"/>
                  </a:lnTo>
                  <a:lnTo>
                    <a:pt x="1905" y="104394"/>
                  </a:lnTo>
                  <a:lnTo>
                    <a:pt x="1619" y="103727"/>
                  </a:lnTo>
                  <a:lnTo>
                    <a:pt x="1333" y="101727"/>
                  </a:lnTo>
                  <a:lnTo>
                    <a:pt x="286" y="100108"/>
                  </a:lnTo>
                  <a:lnTo>
                    <a:pt x="2953" y="94869"/>
                  </a:lnTo>
                  <a:lnTo>
                    <a:pt x="2572" y="94202"/>
                  </a:lnTo>
                  <a:lnTo>
                    <a:pt x="7811" y="93536"/>
                  </a:lnTo>
                  <a:lnTo>
                    <a:pt x="9811" y="90583"/>
                  </a:lnTo>
                  <a:lnTo>
                    <a:pt x="9811" y="85344"/>
                  </a:lnTo>
                  <a:lnTo>
                    <a:pt x="9525" y="84963"/>
                  </a:lnTo>
                  <a:lnTo>
                    <a:pt x="9525" y="84677"/>
                  </a:lnTo>
                  <a:lnTo>
                    <a:pt x="10192" y="84011"/>
                  </a:lnTo>
                  <a:lnTo>
                    <a:pt x="8858" y="81344"/>
                  </a:lnTo>
                  <a:lnTo>
                    <a:pt x="9144" y="80391"/>
                  </a:lnTo>
                  <a:lnTo>
                    <a:pt x="8858" y="79724"/>
                  </a:lnTo>
                  <a:lnTo>
                    <a:pt x="8858" y="79439"/>
                  </a:lnTo>
                  <a:lnTo>
                    <a:pt x="8477" y="79439"/>
                  </a:lnTo>
                  <a:lnTo>
                    <a:pt x="7811" y="78772"/>
                  </a:lnTo>
                  <a:lnTo>
                    <a:pt x="7525" y="78105"/>
                  </a:lnTo>
                  <a:lnTo>
                    <a:pt x="7811" y="77819"/>
                  </a:lnTo>
                  <a:lnTo>
                    <a:pt x="8192" y="77152"/>
                  </a:lnTo>
                  <a:lnTo>
                    <a:pt x="8192" y="76772"/>
                  </a:lnTo>
                  <a:lnTo>
                    <a:pt x="8477" y="76486"/>
                  </a:lnTo>
                  <a:lnTo>
                    <a:pt x="8477" y="76772"/>
                  </a:lnTo>
                  <a:lnTo>
                    <a:pt x="8192" y="76772"/>
                  </a:lnTo>
                  <a:lnTo>
                    <a:pt x="8192" y="77152"/>
                  </a:lnTo>
                  <a:lnTo>
                    <a:pt x="8477" y="76772"/>
                  </a:lnTo>
                  <a:lnTo>
                    <a:pt x="8858" y="77152"/>
                  </a:lnTo>
                  <a:lnTo>
                    <a:pt x="8858" y="77438"/>
                  </a:lnTo>
                  <a:lnTo>
                    <a:pt x="8477" y="77819"/>
                  </a:lnTo>
                  <a:lnTo>
                    <a:pt x="8858" y="77819"/>
                  </a:lnTo>
                  <a:lnTo>
                    <a:pt x="9144" y="78105"/>
                  </a:lnTo>
                  <a:lnTo>
                    <a:pt x="9525" y="77819"/>
                  </a:lnTo>
                  <a:lnTo>
                    <a:pt x="9144" y="76772"/>
                  </a:lnTo>
                  <a:lnTo>
                    <a:pt x="9144" y="75438"/>
                  </a:lnTo>
                  <a:lnTo>
                    <a:pt x="9811" y="75152"/>
                  </a:lnTo>
                  <a:lnTo>
                    <a:pt x="9811" y="74200"/>
                  </a:lnTo>
                  <a:lnTo>
                    <a:pt x="8858" y="72485"/>
                  </a:lnTo>
                  <a:lnTo>
                    <a:pt x="10478" y="71914"/>
                  </a:lnTo>
                  <a:lnTo>
                    <a:pt x="11144" y="71247"/>
                  </a:lnTo>
                  <a:lnTo>
                    <a:pt x="11811" y="71247"/>
                  </a:lnTo>
                  <a:lnTo>
                    <a:pt x="12478" y="70866"/>
                  </a:lnTo>
                  <a:lnTo>
                    <a:pt x="12478" y="70580"/>
                  </a:lnTo>
                  <a:lnTo>
                    <a:pt x="13430" y="70199"/>
                  </a:lnTo>
                  <a:lnTo>
                    <a:pt x="14097" y="69914"/>
                  </a:lnTo>
                  <a:lnTo>
                    <a:pt x="17050" y="68580"/>
                  </a:lnTo>
                  <a:lnTo>
                    <a:pt x="16383" y="67627"/>
                  </a:lnTo>
                  <a:lnTo>
                    <a:pt x="16669" y="66961"/>
                  </a:lnTo>
                  <a:lnTo>
                    <a:pt x="16383" y="65627"/>
                  </a:lnTo>
                  <a:lnTo>
                    <a:pt x="17050" y="65627"/>
                  </a:lnTo>
                  <a:lnTo>
                    <a:pt x="17336" y="65913"/>
                  </a:lnTo>
                  <a:lnTo>
                    <a:pt x="18383" y="64960"/>
                  </a:lnTo>
                  <a:lnTo>
                    <a:pt x="19336" y="64960"/>
                  </a:lnTo>
                  <a:lnTo>
                    <a:pt x="19622" y="64008"/>
                  </a:lnTo>
                  <a:lnTo>
                    <a:pt x="20669" y="63341"/>
                  </a:lnTo>
                  <a:lnTo>
                    <a:pt x="20288" y="62960"/>
                  </a:lnTo>
                  <a:lnTo>
                    <a:pt x="19336" y="62674"/>
                  </a:lnTo>
                  <a:lnTo>
                    <a:pt x="18669" y="62008"/>
                  </a:lnTo>
                  <a:lnTo>
                    <a:pt x="18383" y="62008"/>
                  </a:lnTo>
                  <a:lnTo>
                    <a:pt x="17336" y="62960"/>
                  </a:lnTo>
                  <a:lnTo>
                    <a:pt x="17050" y="63627"/>
                  </a:lnTo>
                  <a:lnTo>
                    <a:pt x="16097" y="63627"/>
                  </a:lnTo>
                  <a:lnTo>
                    <a:pt x="14383" y="63341"/>
                  </a:lnTo>
                  <a:lnTo>
                    <a:pt x="13145" y="61341"/>
                  </a:lnTo>
                  <a:lnTo>
                    <a:pt x="13145" y="59722"/>
                  </a:lnTo>
                  <a:lnTo>
                    <a:pt x="12478" y="58388"/>
                  </a:lnTo>
                  <a:lnTo>
                    <a:pt x="13716" y="57722"/>
                  </a:lnTo>
                  <a:lnTo>
                    <a:pt x="12764" y="56483"/>
                  </a:lnTo>
                  <a:lnTo>
                    <a:pt x="13145" y="55150"/>
                  </a:lnTo>
                  <a:lnTo>
                    <a:pt x="13145" y="54769"/>
                  </a:lnTo>
                  <a:lnTo>
                    <a:pt x="13430" y="54483"/>
                  </a:lnTo>
                  <a:lnTo>
                    <a:pt x="13145" y="54102"/>
                  </a:lnTo>
                  <a:lnTo>
                    <a:pt x="13430" y="53530"/>
                  </a:lnTo>
                  <a:lnTo>
                    <a:pt x="14383" y="53149"/>
                  </a:lnTo>
                  <a:lnTo>
                    <a:pt x="15050" y="52864"/>
                  </a:lnTo>
                  <a:lnTo>
                    <a:pt x="15050" y="51816"/>
                  </a:lnTo>
                  <a:lnTo>
                    <a:pt x="14764" y="51530"/>
                  </a:lnTo>
                  <a:lnTo>
                    <a:pt x="14764" y="51149"/>
                  </a:lnTo>
                  <a:lnTo>
                    <a:pt x="14383" y="51149"/>
                  </a:lnTo>
                  <a:lnTo>
                    <a:pt x="14383" y="50578"/>
                  </a:lnTo>
                  <a:lnTo>
                    <a:pt x="12478" y="50197"/>
                  </a:lnTo>
                  <a:lnTo>
                    <a:pt x="11811" y="48863"/>
                  </a:lnTo>
                  <a:lnTo>
                    <a:pt x="12097" y="46577"/>
                  </a:lnTo>
                  <a:lnTo>
                    <a:pt x="11811" y="45625"/>
                  </a:lnTo>
                  <a:lnTo>
                    <a:pt x="11811" y="44672"/>
                  </a:lnTo>
                  <a:lnTo>
                    <a:pt x="10763" y="44291"/>
                  </a:lnTo>
                  <a:lnTo>
                    <a:pt x="10763" y="43339"/>
                  </a:lnTo>
                  <a:lnTo>
                    <a:pt x="11144" y="42958"/>
                  </a:lnTo>
                  <a:lnTo>
                    <a:pt x="11144" y="42005"/>
                  </a:lnTo>
                  <a:lnTo>
                    <a:pt x="11811" y="42005"/>
                  </a:lnTo>
                  <a:lnTo>
                    <a:pt x="12097" y="41719"/>
                  </a:lnTo>
                  <a:lnTo>
                    <a:pt x="11811" y="41719"/>
                  </a:lnTo>
                  <a:lnTo>
                    <a:pt x="11811" y="41339"/>
                  </a:lnTo>
                  <a:lnTo>
                    <a:pt x="12478" y="40672"/>
                  </a:lnTo>
                  <a:lnTo>
                    <a:pt x="14383" y="39338"/>
                  </a:lnTo>
                  <a:lnTo>
                    <a:pt x="15431" y="38100"/>
                  </a:lnTo>
                  <a:lnTo>
                    <a:pt x="17717" y="37433"/>
                  </a:lnTo>
                  <a:lnTo>
                    <a:pt x="18002" y="37052"/>
                  </a:lnTo>
                  <a:lnTo>
                    <a:pt x="18002" y="36767"/>
                  </a:lnTo>
                  <a:lnTo>
                    <a:pt x="18383" y="36385"/>
                  </a:lnTo>
                  <a:lnTo>
                    <a:pt x="18383" y="36100"/>
                  </a:lnTo>
                  <a:lnTo>
                    <a:pt x="19050" y="36100"/>
                  </a:lnTo>
                  <a:lnTo>
                    <a:pt x="19336" y="35814"/>
                  </a:lnTo>
                  <a:lnTo>
                    <a:pt x="19336" y="36100"/>
                  </a:lnTo>
                  <a:lnTo>
                    <a:pt x="20288" y="36100"/>
                  </a:lnTo>
                  <a:lnTo>
                    <a:pt x="20288" y="35814"/>
                  </a:lnTo>
                  <a:lnTo>
                    <a:pt x="20955" y="35433"/>
                  </a:lnTo>
                  <a:lnTo>
                    <a:pt x="21336" y="34480"/>
                  </a:lnTo>
                  <a:lnTo>
                    <a:pt x="21336" y="33814"/>
                  </a:lnTo>
                  <a:lnTo>
                    <a:pt x="21622" y="33433"/>
                  </a:lnTo>
                  <a:lnTo>
                    <a:pt x="23908" y="33147"/>
                  </a:lnTo>
                  <a:lnTo>
                    <a:pt x="25908" y="33147"/>
                  </a:lnTo>
                  <a:lnTo>
                    <a:pt x="26861" y="32194"/>
                  </a:lnTo>
                  <a:lnTo>
                    <a:pt x="32099" y="33814"/>
                  </a:lnTo>
                  <a:lnTo>
                    <a:pt x="34100" y="32861"/>
                  </a:lnTo>
                  <a:lnTo>
                    <a:pt x="34385" y="32194"/>
                  </a:lnTo>
                  <a:lnTo>
                    <a:pt x="34766" y="32194"/>
                  </a:lnTo>
                  <a:lnTo>
                    <a:pt x="34766" y="30861"/>
                  </a:lnTo>
                  <a:lnTo>
                    <a:pt x="36100" y="30861"/>
                  </a:lnTo>
                  <a:lnTo>
                    <a:pt x="36767" y="30480"/>
                  </a:lnTo>
                  <a:lnTo>
                    <a:pt x="37719" y="30480"/>
                  </a:lnTo>
                  <a:lnTo>
                    <a:pt x="38386" y="29908"/>
                  </a:lnTo>
                  <a:lnTo>
                    <a:pt x="38386" y="29528"/>
                  </a:lnTo>
                  <a:lnTo>
                    <a:pt x="38005" y="28575"/>
                  </a:lnTo>
                  <a:lnTo>
                    <a:pt x="38005" y="28194"/>
                  </a:lnTo>
                  <a:lnTo>
                    <a:pt x="38386" y="27908"/>
                  </a:lnTo>
                  <a:lnTo>
                    <a:pt x="38005" y="27527"/>
                  </a:lnTo>
                  <a:lnTo>
                    <a:pt x="38386" y="27242"/>
                  </a:lnTo>
                  <a:lnTo>
                    <a:pt x="38672" y="27527"/>
                  </a:lnTo>
                  <a:lnTo>
                    <a:pt x="39053" y="27242"/>
                  </a:lnTo>
                  <a:lnTo>
                    <a:pt x="39338" y="27242"/>
                  </a:lnTo>
                  <a:lnTo>
                    <a:pt x="39338" y="26956"/>
                  </a:lnTo>
                  <a:lnTo>
                    <a:pt x="39719" y="26956"/>
                  </a:lnTo>
                  <a:lnTo>
                    <a:pt x="39338" y="26575"/>
                  </a:lnTo>
                  <a:lnTo>
                    <a:pt x="39719" y="25908"/>
                  </a:lnTo>
                  <a:lnTo>
                    <a:pt x="40005" y="25908"/>
                  </a:lnTo>
                  <a:lnTo>
                    <a:pt x="40005" y="25622"/>
                  </a:lnTo>
                  <a:lnTo>
                    <a:pt x="39719" y="25241"/>
                  </a:lnTo>
                  <a:lnTo>
                    <a:pt x="40291" y="25241"/>
                  </a:lnTo>
                  <a:lnTo>
                    <a:pt x="40005" y="24289"/>
                  </a:lnTo>
                  <a:lnTo>
                    <a:pt x="40291" y="24289"/>
                  </a:lnTo>
                  <a:lnTo>
                    <a:pt x="40291" y="24003"/>
                  </a:lnTo>
                  <a:lnTo>
                    <a:pt x="40672" y="24003"/>
                  </a:lnTo>
                  <a:lnTo>
                    <a:pt x="40291" y="23622"/>
                  </a:lnTo>
                  <a:lnTo>
                    <a:pt x="40672" y="23622"/>
                  </a:lnTo>
                  <a:lnTo>
                    <a:pt x="40672" y="23336"/>
                  </a:lnTo>
                  <a:lnTo>
                    <a:pt x="40958" y="23336"/>
                  </a:lnTo>
                  <a:lnTo>
                    <a:pt x="40958" y="22289"/>
                  </a:lnTo>
                  <a:lnTo>
                    <a:pt x="41339" y="22003"/>
                  </a:lnTo>
                  <a:lnTo>
                    <a:pt x="41624" y="22003"/>
                  </a:lnTo>
                  <a:lnTo>
                    <a:pt x="42005" y="21622"/>
                  </a:lnTo>
                  <a:lnTo>
                    <a:pt x="42005" y="21336"/>
                  </a:lnTo>
                  <a:lnTo>
                    <a:pt x="42958" y="20383"/>
                  </a:lnTo>
                  <a:lnTo>
                    <a:pt x="42958" y="17717"/>
                  </a:lnTo>
                  <a:lnTo>
                    <a:pt x="42005" y="15716"/>
                  </a:lnTo>
                  <a:lnTo>
                    <a:pt x="41339" y="14097"/>
                  </a:lnTo>
                  <a:lnTo>
                    <a:pt x="40291" y="13430"/>
                  </a:lnTo>
                  <a:lnTo>
                    <a:pt x="39338" y="12192"/>
                  </a:lnTo>
                  <a:lnTo>
                    <a:pt x="39053" y="11144"/>
                  </a:lnTo>
                  <a:lnTo>
                    <a:pt x="39053" y="10478"/>
                  </a:lnTo>
                  <a:lnTo>
                    <a:pt x="38386" y="9525"/>
                  </a:lnTo>
                  <a:lnTo>
                    <a:pt x="38386" y="7525"/>
                  </a:lnTo>
                  <a:lnTo>
                    <a:pt x="38672" y="6858"/>
                  </a:lnTo>
                  <a:lnTo>
                    <a:pt x="38672" y="5905"/>
                  </a:lnTo>
                  <a:lnTo>
                    <a:pt x="39053" y="4286"/>
                  </a:lnTo>
                  <a:lnTo>
                    <a:pt x="39719" y="3334"/>
                  </a:lnTo>
                  <a:lnTo>
                    <a:pt x="38672" y="1619"/>
                  </a:lnTo>
                  <a:lnTo>
                    <a:pt x="38386" y="953"/>
                  </a:lnTo>
                  <a:lnTo>
                    <a:pt x="38672" y="667"/>
                  </a:lnTo>
                  <a:lnTo>
                    <a:pt x="38672" y="0"/>
                  </a:lnTo>
                  <a:lnTo>
                    <a:pt x="39338" y="381"/>
                  </a:lnTo>
                  <a:lnTo>
                    <a:pt x="40291" y="0"/>
                  </a:lnTo>
                  <a:lnTo>
                    <a:pt x="40291" y="381"/>
                  </a:lnTo>
                  <a:lnTo>
                    <a:pt x="45244" y="11525"/>
                  </a:lnTo>
                  <a:lnTo>
                    <a:pt x="45911" y="11144"/>
                  </a:lnTo>
                  <a:lnTo>
                    <a:pt x="45911" y="11525"/>
                  </a:lnTo>
                  <a:lnTo>
                    <a:pt x="50197" y="11525"/>
                  </a:lnTo>
                  <a:lnTo>
                    <a:pt x="55054" y="10858"/>
                  </a:lnTo>
                  <a:lnTo>
                    <a:pt x="72771" y="8192"/>
                  </a:lnTo>
                  <a:lnTo>
                    <a:pt x="77057" y="12192"/>
                  </a:lnTo>
                  <a:lnTo>
                    <a:pt x="77057" y="12478"/>
                  </a:lnTo>
                  <a:lnTo>
                    <a:pt x="76391" y="13430"/>
                  </a:lnTo>
                  <a:lnTo>
                    <a:pt x="76772" y="13430"/>
                  </a:lnTo>
                  <a:lnTo>
                    <a:pt x="76105" y="13811"/>
                  </a:lnTo>
                  <a:lnTo>
                    <a:pt x="76105" y="15430"/>
                  </a:lnTo>
                  <a:lnTo>
                    <a:pt x="75724" y="15430"/>
                  </a:lnTo>
                  <a:lnTo>
                    <a:pt x="75724" y="16097"/>
                  </a:lnTo>
                  <a:lnTo>
                    <a:pt x="75438" y="16383"/>
                  </a:lnTo>
                  <a:lnTo>
                    <a:pt x="75152" y="18383"/>
                  </a:lnTo>
                  <a:lnTo>
                    <a:pt x="74771" y="18383"/>
                  </a:lnTo>
                  <a:lnTo>
                    <a:pt x="73819" y="19050"/>
                  </a:lnTo>
                  <a:lnTo>
                    <a:pt x="75438" y="19050"/>
                  </a:lnTo>
                  <a:lnTo>
                    <a:pt x="77438" y="20383"/>
                  </a:lnTo>
                  <a:lnTo>
                    <a:pt x="78677" y="20383"/>
                  </a:lnTo>
                  <a:lnTo>
                    <a:pt x="82677" y="22289"/>
                  </a:lnTo>
                  <a:lnTo>
                    <a:pt x="84963" y="22955"/>
                  </a:lnTo>
                  <a:lnTo>
                    <a:pt x="89535" y="14478"/>
                  </a:lnTo>
                  <a:lnTo>
                    <a:pt x="92202" y="9239"/>
                  </a:lnTo>
                  <a:lnTo>
                    <a:pt x="93821" y="10192"/>
                  </a:lnTo>
                  <a:lnTo>
                    <a:pt x="94488" y="10478"/>
                  </a:lnTo>
                  <a:lnTo>
                    <a:pt x="94774" y="10858"/>
                  </a:lnTo>
                  <a:lnTo>
                    <a:pt x="96107" y="10478"/>
                  </a:lnTo>
                  <a:lnTo>
                    <a:pt x="96488" y="10192"/>
                  </a:lnTo>
                  <a:lnTo>
                    <a:pt x="97727" y="10478"/>
                  </a:lnTo>
                  <a:lnTo>
                    <a:pt x="98774" y="10192"/>
                  </a:lnTo>
                  <a:lnTo>
                    <a:pt x="100013" y="10192"/>
                  </a:lnTo>
                  <a:lnTo>
                    <a:pt x="102013" y="9525"/>
                  </a:lnTo>
                  <a:lnTo>
                    <a:pt x="102394" y="9525"/>
                  </a:lnTo>
                  <a:lnTo>
                    <a:pt x="102965" y="10192"/>
                  </a:lnTo>
                  <a:lnTo>
                    <a:pt x="103632" y="11144"/>
                  </a:lnTo>
                  <a:lnTo>
                    <a:pt x="104680" y="11811"/>
                  </a:lnTo>
                  <a:lnTo>
                    <a:pt x="105347" y="11525"/>
                  </a:lnTo>
                  <a:lnTo>
                    <a:pt x="104966" y="11144"/>
                  </a:lnTo>
                  <a:lnTo>
                    <a:pt x="104680" y="11525"/>
                  </a:lnTo>
                  <a:lnTo>
                    <a:pt x="104299" y="11525"/>
                  </a:lnTo>
                  <a:lnTo>
                    <a:pt x="104013" y="10858"/>
                  </a:lnTo>
                  <a:lnTo>
                    <a:pt x="104299" y="11144"/>
                  </a:lnTo>
                  <a:lnTo>
                    <a:pt x="104680" y="11144"/>
                  </a:lnTo>
                  <a:lnTo>
                    <a:pt x="104299" y="9811"/>
                  </a:lnTo>
                  <a:lnTo>
                    <a:pt x="104966" y="7906"/>
                  </a:lnTo>
                  <a:lnTo>
                    <a:pt x="110871" y="10478"/>
                  </a:lnTo>
                  <a:lnTo>
                    <a:pt x="113538" y="11811"/>
                  </a:lnTo>
                  <a:lnTo>
                    <a:pt x="115824" y="13144"/>
                  </a:lnTo>
                  <a:lnTo>
                    <a:pt x="117443" y="14478"/>
                  </a:lnTo>
                  <a:lnTo>
                    <a:pt x="118110" y="16383"/>
                  </a:lnTo>
                  <a:lnTo>
                    <a:pt x="117729" y="17431"/>
                  </a:lnTo>
                  <a:lnTo>
                    <a:pt x="118396" y="18669"/>
                  </a:lnTo>
                  <a:lnTo>
                    <a:pt x="117729" y="19336"/>
                  </a:lnTo>
                  <a:lnTo>
                    <a:pt x="117158" y="19336"/>
                  </a:lnTo>
                  <a:lnTo>
                    <a:pt x="117158" y="22003"/>
                  </a:lnTo>
                  <a:lnTo>
                    <a:pt x="116777" y="23622"/>
                  </a:lnTo>
                  <a:lnTo>
                    <a:pt x="115443" y="22955"/>
                  </a:lnTo>
                  <a:lnTo>
                    <a:pt x="115157" y="23336"/>
                  </a:lnTo>
                  <a:lnTo>
                    <a:pt x="115443" y="23622"/>
                  </a:lnTo>
                  <a:lnTo>
                    <a:pt x="115443" y="25622"/>
                  </a:lnTo>
                  <a:lnTo>
                    <a:pt x="116110" y="26575"/>
                  </a:lnTo>
                  <a:lnTo>
                    <a:pt x="116777" y="27908"/>
                  </a:lnTo>
                  <a:lnTo>
                    <a:pt x="116491" y="28194"/>
                  </a:lnTo>
                  <a:lnTo>
                    <a:pt x="116491" y="28575"/>
                  </a:lnTo>
                  <a:lnTo>
                    <a:pt x="116110" y="29528"/>
                  </a:lnTo>
                  <a:lnTo>
                    <a:pt x="117443" y="28861"/>
                  </a:lnTo>
                  <a:lnTo>
                    <a:pt x="118110" y="28194"/>
                  </a:lnTo>
                  <a:lnTo>
                    <a:pt x="119444" y="28194"/>
                  </a:lnTo>
                  <a:lnTo>
                    <a:pt x="121349" y="27527"/>
                  </a:lnTo>
                  <a:lnTo>
                    <a:pt x="123349" y="27527"/>
                  </a:lnTo>
                  <a:lnTo>
                    <a:pt x="124016" y="26956"/>
                  </a:lnTo>
                  <a:lnTo>
                    <a:pt x="123063" y="25622"/>
                  </a:lnTo>
                  <a:lnTo>
                    <a:pt x="123063" y="25241"/>
                  </a:lnTo>
                  <a:lnTo>
                    <a:pt x="124016" y="23622"/>
                  </a:lnTo>
                  <a:lnTo>
                    <a:pt x="124682" y="20669"/>
                  </a:lnTo>
                  <a:lnTo>
                    <a:pt x="124682" y="19717"/>
                  </a:lnTo>
                  <a:lnTo>
                    <a:pt x="126587" y="18097"/>
                  </a:lnTo>
                  <a:lnTo>
                    <a:pt x="127921" y="19050"/>
                  </a:lnTo>
                  <a:lnTo>
                    <a:pt x="130207" y="21336"/>
                  </a:lnTo>
                  <a:lnTo>
                    <a:pt x="133160" y="22289"/>
                  </a:lnTo>
                  <a:lnTo>
                    <a:pt x="133541" y="23622"/>
                  </a:lnTo>
                  <a:lnTo>
                    <a:pt x="134874" y="24955"/>
                  </a:lnTo>
                  <a:lnTo>
                    <a:pt x="135446" y="24955"/>
                  </a:lnTo>
                  <a:lnTo>
                    <a:pt x="135446" y="25241"/>
                  </a:lnTo>
                  <a:lnTo>
                    <a:pt x="134874" y="25622"/>
                  </a:lnTo>
                  <a:lnTo>
                    <a:pt x="134493" y="25622"/>
                  </a:lnTo>
                  <a:lnTo>
                    <a:pt x="133160" y="27242"/>
                  </a:lnTo>
                  <a:lnTo>
                    <a:pt x="133826" y="28575"/>
                  </a:lnTo>
                  <a:lnTo>
                    <a:pt x="134493" y="29242"/>
                  </a:lnTo>
                  <a:lnTo>
                    <a:pt x="134874" y="28575"/>
                  </a:lnTo>
                  <a:lnTo>
                    <a:pt x="135827" y="28575"/>
                  </a:lnTo>
                  <a:lnTo>
                    <a:pt x="135827" y="29242"/>
                  </a:lnTo>
                  <a:lnTo>
                    <a:pt x="136493" y="29528"/>
                  </a:lnTo>
                  <a:lnTo>
                    <a:pt x="137160" y="29242"/>
                  </a:lnTo>
                  <a:lnTo>
                    <a:pt x="138113" y="28861"/>
                  </a:lnTo>
                  <a:lnTo>
                    <a:pt x="138113" y="27908"/>
                  </a:lnTo>
                  <a:lnTo>
                    <a:pt x="138398" y="26956"/>
                  </a:lnTo>
                  <a:lnTo>
                    <a:pt x="138779" y="26575"/>
                  </a:lnTo>
                  <a:lnTo>
                    <a:pt x="138398" y="25622"/>
                  </a:lnTo>
                  <a:lnTo>
                    <a:pt x="138113" y="25241"/>
                  </a:lnTo>
                  <a:lnTo>
                    <a:pt x="138398" y="24955"/>
                  </a:lnTo>
                  <a:lnTo>
                    <a:pt x="138398" y="25622"/>
                  </a:lnTo>
                  <a:lnTo>
                    <a:pt x="139446" y="26289"/>
                  </a:lnTo>
                  <a:lnTo>
                    <a:pt x="139065" y="26956"/>
                  </a:lnTo>
                  <a:lnTo>
                    <a:pt x="139065" y="27242"/>
                  </a:lnTo>
                  <a:lnTo>
                    <a:pt x="139732" y="27242"/>
                  </a:lnTo>
                  <a:lnTo>
                    <a:pt x="140113" y="26956"/>
                  </a:lnTo>
                  <a:lnTo>
                    <a:pt x="140779" y="27242"/>
                  </a:lnTo>
                  <a:lnTo>
                    <a:pt x="140779" y="28575"/>
                  </a:lnTo>
                  <a:lnTo>
                    <a:pt x="141732" y="29242"/>
                  </a:lnTo>
                  <a:lnTo>
                    <a:pt x="142399" y="29528"/>
                  </a:lnTo>
                  <a:lnTo>
                    <a:pt x="143066" y="31147"/>
                  </a:lnTo>
                  <a:lnTo>
                    <a:pt x="142685" y="31814"/>
                  </a:lnTo>
                  <a:lnTo>
                    <a:pt x="141732" y="32861"/>
                  </a:lnTo>
                  <a:lnTo>
                    <a:pt x="142399" y="34100"/>
                  </a:lnTo>
                  <a:lnTo>
                    <a:pt x="142018" y="34480"/>
                  </a:lnTo>
                  <a:lnTo>
                    <a:pt x="142685" y="35433"/>
                  </a:lnTo>
                  <a:lnTo>
                    <a:pt x="145352" y="36385"/>
                  </a:lnTo>
                  <a:lnTo>
                    <a:pt x="145637" y="36385"/>
                  </a:lnTo>
                  <a:lnTo>
                    <a:pt x="145637" y="36100"/>
                  </a:lnTo>
                  <a:lnTo>
                    <a:pt x="147638" y="36100"/>
                  </a:lnTo>
                  <a:lnTo>
                    <a:pt x="147638" y="37719"/>
                  </a:lnTo>
                  <a:lnTo>
                    <a:pt x="148304" y="39338"/>
                  </a:lnTo>
                  <a:lnTo>
                    <a:pt x="148971" y="40386"/>
                  </a:lnTo>
                  <a:lnTo>
                    <a:pt x="149257" y="40672"/>
                  </a:lnTo>
                  <a:lnTo>
                    <a:pt x="149924" y="40386"/>
                  </a:lnTo>
                  <a:lnTo>
                    <a:pt x="150209" y="40672"/>
                  </a:lnTo>
                  <a:lnTo>
                    <a:pt x="150876" y="40672"/>
                  </a:lnTo>
                  <a:lnTo>
                    <a:pt x="151257" y="41053"/>
                  </a:lnTo>
                  <a:lnTo>
                    <a:pt x="151924" y="41339"/>
                  </a:lnTo>
                  <a:lnTo>
                    <a:pt x="151924" y="42005"/>
                  </a:lnTo>
                  <a:lnTo>
                    <a:pt x="151543" y="43625"/>
                  </a:lnTo>
                  <a:lnTo>
                    <a:pt x="150876" y="44291"/>
                  </a:lnTo>
                  <a:lnTo>
                    <a:pt x="148590" y="45244"/>
                  </a:lnTo>
                  <a:lnTo>
                    <a:pt x="144304" y="46292"/>
                  </a:lnTo>
                  <a:lnTo>
                    <a:pt x="142399" y="47244"/>
                  </a:lnTo>
                  <a:lnTo>
                    <a:pt x="140779" y="47244"/>
                  </a:lnTo>
                  <a:lnTo>
                    <a:pt x="139065" y="48863"/>
                  </a:lnTo>
                  <a:lnTo>
                    <a:pt x="138113" y="48196"/>
                  </a:lnTo>
                  <a:lnTo>
                    <a:pt x="136779" y="48196"/>
                  </a:lnTo>
                  <a:lnTo>
                    <a:pt x="136112" y="48578"/>
                  </a:lnTo>
                  <a:lnTo>
                    <a:pt x="134874" y="48578"/>
                  </a:lnTo>
                  <a:lnTo>
                    <a:pt x="131254" y="49530"/>
                  </a:lnTo>
                  <a:lnTo>
                    <a:pt x="129921" y="50578"/>
                  </a:lnTo>
                  <a:lnTo>
                    <a:pt x="130588" y="51149"/>
                  </a:lnTo>
                  <a:lnTo>
                    <a:pt x="129540" y="53149"/>
                  </a:lnTo>
                  <a:lnTo>
                    <a:pt x="130588" y="54102"/>
                  </a:lnTo>
                  <a:lnTo>
                    <a:pt x="131254" y="54483"/>
                  </a:lnTo>
                  <a:lnTo>
                    <a:pt x="130874" y="54769"/>
                  </a:lnTo>
                  <a:lnTo>
                    <a:pt x="132207" y="56483"/>
                  </a:lnTo>
                  <a:lnTo>
                    <a:pt x="131254" y="56483"/>
                  </a:lnTo>
                  <a:lnTo>
                    <a:pt x="131921" y="57436"/>
                  </a:lnTo>
                  <a:lnTo>
                    <a:pt x="131921" y="57722"/>
                  </a:lnTo>
                  <a:lnTo>
                    <a:pt x="130207" y="59055"/>
                  </a:lnTo>
                  <a:lnTo>
                    <a:pt x="130207" y="61341"/>
                  </a:lnTo>
                  <a:lnTo>
                    <a:pt x="130874" y="62389"/>
                  </a:lnTo>
                  <a:lnTo>
                    <a:pt x="130588" y="64294"/>
                  </a:lnTo>
                  <a:lnTo>
                    <a:pt x="130874" y="64960"/>
                  </a:lnTo>
                  <a:lnTo>
                    <a:pt x="130588" y="65342"/>
                  </a:lnTo>
                  <a:lnTo>
                    <a:pt x="130874" y="66008"/>
                  </a:lnTo>
                  <a:lnTo>
                    <a:pt x="130874" y="66294"/>
                  </a:lnTo>
                  <a:lnTo>
                    <a:pt x="129921" y="66961"/>
                  </a:lnTo>
                  <a:lnTo>
                    <a:pt x="129921" y="67247"/>
                  </a:lnTo>
                  <a:lnTo>
                    <a:pt x="130874" y="69247"/>
                  </a:lnTo>
                  <a:lnTo>
                    <a:pt x="131921" y="70199"/>
                  </a:lnTo>
                  <a:lnTo>
                    <a:pt x="132493" y="70580"/>
                  </a:lnTo>
                  <a:lnTo>
                    <a:pt x="134207" y="71533"/>
                  </a:lnTo>
                  <a:lnTo>
                    <a:pt x="134874" y="71247"/>
                  </a:lnTo>
                  <a:lnTo>
                    <a:pt x="134207" y="72199"/>
                  </a:lnTo>
                  <a:lnTo>
                    <a:pt x="133541" y="72866"/>
                  </a:lnTo>
                  <a:lnTo>
                    <a:pt x="132874" y="73819"/>
                  </a:lnTo>
                  <a:lnTo>
                    <a:pt x="130207" y="75819"/>
                  </a:lnTo>
                  <a:lnTo>
                    <a:pt x="129921" y="76105"/>
                  </a:lnTo>
                  <a:lnTo>
                    <a:pt x="129254" y="76486"/>
                  </a:lnTo>
                  <a:lnTo>
                    <a:pt x="128969" y="76486"/>
                  </a:lnTo>
                  <a:lnTo>
                    <a:pt x="128969" y="77152"/>
                  </a:lnTo>
                  <a:lnTo>
                    <a:pt x="129254" y="79439"/>
                  </a:lnTo>
                  <a:lnTo>
                    <a:pt x="129540" y="80391"/>
                  </a:lnTo>
                  <a:lnTo>
                    <a:pt x="132874" y="85344"/>
                  </a:lnTo>
                  <a:lnTo>
                    <a:pt x="135827" y="90202"/>
                  </a:lnTo>
                  <a:lnTo>
                    <a:pt x="124968" y="106680"/>
                  </a:lnTo>
                  <a:lnTo>
                    <a:pt x="124016" y="106013"/>
                  </a:lnTo>
                  <a:lnTo>
                    <a:pt x="117443" y="109633"/>
                  </a:lnTo>
                  <a:lnTo>
                    <a:pt x="115824" y="112204"/>
                  </a:lnTo>
                  <a:lnTo>
                    <a:pt x="114491" y="113824"/>
                  </a:lnTo>
                  <a:lnTo>
                    <a:pt x="114491" y="114491"/>
                  </a:lnTo>
                  <a:lnTo>
                    <a:pt x="114205" y="115538"/>
                  </a:lnTo>
                  <a:lnTo>
                    <a:pt x="114205" y="118777"/>
                  </a:lnTo>
                  <a:lnTo>
                    <a:pt x="113824" y="119729"/>
                  </a:lnTo>
                  <a:lnTo>
                    <a:pt x="112204" y="120110"/>
                  </a:lnTo>
                  <a:lnTo>
                    <a:pt x="110871" y="120777"/>
                  </a:lnTo>
                  <a:lnTo>
                    <a:pt x="110585" y="121063"/>
                  </a:lnTo>
                  <a:lnTo>
                    <a:pt x="110585" y="121444"/>
                  </a:lnTo>
                  <a:lnTo>
                    <a:pt x="111252" y="122396"/>
                  </a:lnTo>
                  <a:lnTo>
                    <a:pt x="110871" y="122396"/>
                  </a:lnTo>
                  <a:lnTo>
                    <a:pt x="108871" y="124397"/>
                  </a:lnTo>
                  <a:lnTo>
                    <a:pt x="108299" y="124682"/>
                  </a:lnTo>
                  <a:lnTo>
                    <a:pt x="108299" y="125349"/>
                  </a:lnTo>
                  <a:lnTo>
                    <a:pt x="107918" y="126016"/>
                  </a:lnTo>
                  <a:lnTo>
                    <a:pt x="107252" y="128588"/>
                  </a:lnTo>
                  <a:lnTo>
                    <a:pt x="107633" y="130588"/>
                  </a:lnTo>
                  <a:lnTo>
                    <a:pt x="106966" y="131540"/>
                  </a:lnTo>
                  <a:lnTo>
                    <a:pt x="106585" y="131921"/>
                  </a:lnTo>
                  <a:lnTo>
                    <a:pt x="106299" y="133922"/>
                  </a:lnTo>
                  <a:lnTo>
                    <a:pt x="105347" y="135826"/>
                  </a:lnTo>
                  <a:lnTo>
                    <a:pt x="105347" y="136208"/>
                  </a:lnTo>
                  <a:lnTo>
                    <a:pt x="105632" y="136874"/>
                  </a:lnTo>
                  <a:lnTo>
                    <a:pt x="106299" y="137160"/>
                  </a:lnTo>
                  <a:lnTo>
                    <a:pt x="105918" y="138113"/>
                  </a:lnTo>
                  <a:lnTo>
                    <a:pt x="106299" y="138779"/>
                  </a:lnTo>
                  <a:lnTo>
                    <a:pt x="107252" y="140113"/>
                  </a:lnTo>
                  <a:lnTo>
                    <a:pt x="107918" y="140779"/>
                  </a:lnTo>
                  <a:lnTo>
                    <a:pt x="108299" y="142113"/>
                  </a:lnTo>
                  <a:lnTo>
                    <a:pt x="109252" y="143732"/>
                  </a:lnTo>
                  <a:lnTo>
                    <a:pt x="109919" y="144685"/>
                  </a:lnTo>
                  <a:lnTo>
                    <a:pt x="109919" y="145351"/>
                  </a:lnTo>
                  <a:lnTo>
                    <a:pt x="110204" y="146018"/>
                  </a:lnTo>
                  <a:lnTo>
                    <a:pt x="110204" y="148019"/>
                  </a:lnTo>
                  <a:lnTo>
                    <a:pt x="109919" y="148685"/>
                  </a:lnTo>
                  <a:lnTo>
                    <a:pt x="110585" y="150304"/>
                  </a:lnTo>
                  <a:lnTo>
                    <a:pt x="110585" y="150590"/>
                  </a:lnTo>
                  <a:lnTo>
                    <a:pt x="110871" y="150590"/>
                  </a:lnTo>
                  <a:lnTo>
                    <a:pt x="110871" y="149923"/>
                  </a:lnTo>
                  <a:lnTo>
                    <a:pt x="110585" y="148971"/>
                  </a:lnTo>
                  <a:lnTo>
                    <a:pt x="110871" y="148304"/>
                  </a:lnTo>
                  <a:lnTo>
                    <a:pt x="110871" y="147352"/>
                  </a:lnTo>
                  <a:lnTo>
                    <a:pt x="111538" y="146685"/>
                  </a:lnTo>
                  <a:lnTo>
                    <a:pt x="111538" y="146304"/>
                  </a:lnTo>
                  <a:lnTo>
                    <a:pt x="111252" y="145733"/>
                  </a:lnTo>
                  <a:lnTo>
                    <a:pt x="111538" y="144685"/>
                  </a:lnTo>
                  <a:lnTo>
                    <a:pt x="110585" y="142399"/>
                  </a:lnTo>
                  <a:lnTo>
                    <a:pt x="110871" y="141065"/>
                  </a:lnTo>
                  <a:lnTo>
                    <a:pt x="111824" y="139827"/>
                  </a:lnTo>
                  <a:lnTo>
                    <a:pt x="111824" y="139446"/>
                  </a:lnTo>
                  <a:lnTo>
                    <a:pt x="111252" y="140113"/>
                  </a:lnTo>
                  <a:lnTo>
                    <a:pt x="110585" y="140398"/>
                  </a:lnTo>
                  <a:lnTo>
                    <a:pt x="110204" y="142113"/>
                  </a:lnTo>
                  <a:lnTo>
                    <a:pt x="109919" y="142780"/>
                  </a:lnTo>
                  <a:lnTo>
                    <a:pt x="109538" y="142780"/>
                  </a:lnTo>
                  <a:lnTo>
                    <a:pt x="108585" y="141446"/>
                  </a:lnTo>
                  <a:lnTo>
                    <a:pt x="108585" y="140398"/>
                  </a:lnTo>
                  <a:lnTo>
                    <a:pt x="108871" y="139160"/>
                  </a:lnTo>
                  <a:lnTo>
                    <a:pt x="109538" y="138113"/>
                  </a:lnTo>
                  <a:lnTo>
                    <a:pt x="109538" y="137446"/>
                  </a:lnTo>
                  <a:lnTo>
                    <a:pt x="110871" y="134874"/>
                  </a:lnTo>
                  <a:lnTo>
                    <a:pt x="111538" y="132207"/>
                  </a:lnTo>
                  <a:lnTo>
                    <a:pt x="111824" y="131540"/>
                  </a:lnTo>
                  <a:lnTo>
                    <a:pt x="113157" y="130302"/>
                  </a:lnTo>
                  <a:lnTo>
                    <a:pt x="114491" y="129635"/>
                  </a:lnTo>
                  <a:lnTo>
                    <a:pt x="115824" y="128302"/>
                  </a:lnTo>
                  <a:lnTo>
                    <a:pt x="116777" y="126682"/>
                  </a:lnTo>
                  <a:lnTo>
                    <a:pt x="116777" y="125063"/>
                  </a:lnTo>
                  <a:lnTo>
                    <a:pt x="117158" y="125063"/>
                  </a:lnTo>
                  <a:lnTo>
                    <a:pt x="117443" y="125349"/>
                  </a:lnTo>
                  <a:lnTo>
                    <a:pt x="118396" y="125063"/>
                  </a:lnTo>
                  <a:lnTo>
                    <a:pt x="119063" y="125063"/>
                  </a:lnTo>
                  <a:lnTo>
                    <a:pt x="120110" y="126016"/>
                  </a:lnTo>
                  <a:lnTo>
                    <a:pt x="122015" y="127635"/>
                  </a:lnTo>
                  <a:lnTo>
                    <a:pt x="122396" y="127635"/>
                  </a:lnTo>
                  <a:lnTo>
                    <a:pt x="123063" y="127349"/>
                  </a:lnTo>
                  <a:lnTo>
                    <a:pt x="123635" y="127349"/>
                  </a:lnTo>
                  <a:lnTo>
                    <a:pt x="124301" y="126682"/>
                  </a:lnTo>
                  <a:lnTo>
                    <a:pt x="125349" y="126016"/>
                  </a:lnTo>
                  <a:lnTo>
                    <a:pt x="125635" y="126301"/>
                  </a:lnTo>
                  <a:lnTo>
                    <a:pt x="126016" y="127349"/>
                  </a:lnTo>
                  <a:lnTo>
                    <a:pt x="126016" y="130588"/>
                  </a:lnTo>
                  <a:lnTo>
                    <a:pt x="126968" y="131254"/>
                  </a:lnTo>
                  <a:lnTo>
                    <a:pt x="127921" y="133541"/>
                  </a:lnTo>
                  <a:lnTo>
                    <a:pt x="128969" y="134493"/>
                  </a:lnTo>
                  <a:lnTo>
                    <a:pt x="129540" y="137827"/>
                  </a:lnTo>
                  <a:lnTo>
                    <a:pt x="130207" y="139827"/>
                  </a:lnTo>
                  <a:lnTo>
                    <a:pt x="129540" y="142399"/>
                  </a:lnTo>
                  <a:lnTo>
                    <a:pt x="130207" y="142399"/>
                  </a:lnTo>
                  <a:lnTo>
                    <a:pt x="130588" y="142780"/>
                  </a:lnTo>
                  <a:lnTo>
                    <a:pt x="129254" y="146971"/>
                  </a:lnTo>
                  <a:lnTo>
                    <a:pt x="128588" y="148019"/>
                  </a:lnTo>
                  <a:lnTo>
                    <a:pt x="126968" y="149923"/>
                  </a:lnTo>
                  <a:lnTo>
                    <a:pt x="126587" y="151257"/>
                  </a:lnTo>
                  <a:lnTo>
                    <a:pt x="126968" y="152305"/>
                  </a:lnTo>
                  <a:lnTo>
                    <a:pt x="126016" y="153257"/>
                  </a:lnTo>
                  <a:lnTo>
                    <a:pt x="126016" y="153543"/>
                  </a:lnTo>
                  <a:lnTo>
                    <a:pt x="126302" y="153924"/>
                  </a:lnTo>
                  <a:lnTo>
                    <a:pt x="126302" y="154210"/>
                  </a:lnTo>
                  <a:lnTo>
                    <a:pt x="124968" y="155543"/>
                  </a:lnTo>
                  <a:lnTo>
                    <a:pt x="124682" y="156210"/>
                  </a:lnTo>
                  <a:lnTo>
                    <a:pt x="125349" y="157829"/>
                  </a:lnTo>
                  <a:lnTo>
                    <a:pt x="125635" y="159163"/>
                  </a:lnTo>
                  <a:lnTo>
                    <a:pt x="126302" y="159829"/>
                  </a:lnTo>
                  <a:lnTo>
                    <a:pt x="127635" y="161735"/>
                  </a:lnTo>
                  <a:lnTo>
                    <a:pt x="128588" y="162782"/>
                  </a:lnTo>
                  <a:lnTo>
                    <a:pt x="128588" y="165735"/>
                  </a:lnTo>
                  <a:lnTo>
                    <a:pt x="129254" y="166402"/>
                  </a:lnTo>
                  <a:lnTo>
                    <a:pt x="129254" y="167069"/>
                  </a:lnTo>
                  <a:lnTo>
                    <a:pt x="128969" y="168688"/>
                  </a:lnTo>
                  <a:lnTo>
                    <a:pt x="128969" y="171260"/>
                  </a:lnTo>
                  <a:lnTo>
                    <a:pt x="128302" y="173926"/>
                  </a:lnTo>
                  <a:lnTo>
                    <a:pt x="126587" y="178213"/>
                  </a:lnTo>
                  <a:lnTo>
                    <a:pt x="124682" y="180785"/>
                  </a:lnTo>
                  <a:lnTo>
                    <a:pt x="124301" y="181451"/>
                  </a:lnTo>
                  <a:lnTo>
                    <a:pt x="123349" y="183071"/>
                  </a:lnTo>
                  <a:lnTo>
                    <a:pt x="123063" y="183451"/>
                  </a:lnTo>
                  <a:lnTo>
                    <a:pt x="123349" y="183451"/>
                  </a:lnTo>
                  <a:lnTo>
                    <a:pt x="119444" y="189357"/>
                  </a:lnTo>
                  <a:lnTo>
                    <a:pt x="119444" y="190024"/>
                  </a:lnTo>
                  <a:lnTo>
                    <a:pt x="118777" y="190691"/>
                  </a:lnTo>
                  <a:lnTo>
                    <a:pt x="118110" y="191643"/>
                  </a:lnTo>
                  <a:lnTo>
                    <a:pt x="117729" y="192596"/>
                  </a:lnTo>
                  <a:lnTo>
                    <a:pt x="117158" y="193262"/>
                  </a:lnTo>
                  <a:lnTo>
                    <a:pt x="116491" y="194881"/>
                  </a:lnTo>
                  <a:lnTo>
                    <a:pt x="116110" y="195548"/>
                  </a:lnTo>
                  <a:lnTo>
                    <a:pt x="115443" y="197168"/>
                  </a:lnTo>
                  <a:lnTo>
                    <a:pt x="112871" y="199835"/>
                  </a:lnTo>
                  <a:lnTo>
                    <a:pt x="112490" y="200501"/>
                  </a:lnTo>
                  <a:lnTo>
                    <a:pt x="109919" y="208407"/>
                  </a:lnTo>
                  <a:lnTo>
                    <a:pt x="107633" y="216598"/>
                  </a:lnTo>
                  <a:lnTo>
                    <a:pt x="105632" y="234982"/>
                  </a:lnTo>
                  <a:lnTo>
                    <a:pt x="102394" y="235268"/>
                  </a:lnTo>
                  <a:lnTo>
                    <a:pt x="102013" y="234982"/>
                  </a:lnTo>
                  <a:lnTo>
                    <a:pt x="94488" y="235648"/>
                  </a:lnTo>
                  <a:lnTo>
                    <a:pt x="75438" y="236220"/>
                  </a:lnTo>
                  <a:lnTo>
                    <a:pt x="75152" y="243173"/>
                  </a:lnTo>
                  <a:lnTo>
                    <a:pt x="75438" y="243840"/>
                  </a:lnTo>
                  <a:lnTo>
                    <a:pt x="73819" y="258604"/>
                  </a:lnTo>
                  <a:lnTo>
                    <a:pt x="73819" y="267462"/>
                  </a:lnTo>
                  <a:lnTo>
                    <a:pt x="73438" y="267462"/>
                  </a:lnTo>
                  <a:lnTo>
                    <a:pt x="63341" y="264509"/>
                  </a:lnTo>
                  <a:lnTo>
                    <a:pt x="59341" y="261175"/>
                  </a:lnTo>
                  <a:lnTo>
                    <a:pt x="46863" y="254984"/>
                  </a:lnTo>
                  <a:lnTo>
                    <a:pt x="38005" y="248031"/>
                  </a:lnTo>
                  <a:lnTo>
                    <a:pt x="30861" y="243459"/>
                  </a:lnTo>
                  <a:lnTo>
                    <a:pt x="28861" y="241554"/>
                  </a:lnTo>
                  <a:lnTo>
                    <a:pt x="28480" y="240887"/>
                  </a:lnTo>
                  <a:lnTo>
                    <a:pt x="27527" y="237553"/>
                  </a:lnTo>
                  <a:lnTo>
                    <a:pt x="28861" y="228410"/>
                  </a:lnTo>
                  <a:lnTo>
                    <a:pt x="28861" y="227076"/>
                  </a:lnTo>
                  <a:lnTo>
                    <a:pt x="29147" y="227076"/>
                  </a:lnTo>
                  <a:lnTo>
                    <a:pt x="29813" y="226790"/>
                  </a:lnTo>
                  <a:lnTo>
                    <a:pt x="30480" y="225457"/>
                  </a:lnTo>
                  <a:lnTo>
                    <a:pt x="30480" y="224123"/>
                  </a:lnTo>
                  <a:lnTo>
                    <a:pt x="30194" y="222123"/>
                  </a:lnTo>
                  <a:lnTo>
                    <a:pt x="29147" y="221171"/>
                  </a:lnTo>
                  <a:lnTo>
                    <a:pt x="29147" y="220790"/>
                  </a:lnTo>
                  <a:lnTo>
                    <a:pt x="28194" y="220218"/>
                  </a:lnTo>
                  <a:lnTo>
                    <a:pt x="28194" y="218503"/>
                  </a:lnTo>
                  <a:lnTo>
                    <a:pt x="27908" y="217551"/>
                  </a:lnTo>
                  <a:lnTo>
                    <a:pt x="27908" y="216598"/>
                  </a:lnTo>
                  <a:lnTo>
                    <a:pt x="27527" y="215551"/>
                  </a:lnTo>
                  <a:lnTo>
                    <a:pt x="26861" y="214884"/>
                  </a:lnTo>
                  <a:lnTo>
                    <a:pt x="26861" y="214313"/>
                  </a:lnTo>
                  <a:lnTo>
                    <a:pt x="26194" y="213931"/>
                  </a:lnTo>
                  <a:lnTo>
                    <a:pt x="26861" y="213265"/>
                  </a:lnTo>
                  <a:lnTo>
                    <a:pt x="26575" y="212979"/>
                  </a:lnTo>
                  <a:lnTo>
                    <a:pt x="26861" y="212979"/>
                  </a:lnTo>
                  <a:lnTo>
                    <a:pt x="26861" y="211646"/>
                  </a:lnTo>
                  <a:lnTo>
                    <a:pt x="27527" y="210979"/>
                  </a:lnTo>
                  <a:lnTo>
                    <a:pt x="28194" y="210693"/>
                  </a:lnTo>
                  <a:lnTo>
                    <a:pt x="28480" y="210026"/>
                  </a:lnTo>
                  <a:lnTo>
                    <a:pt x="29147" y="208978"/>
                  </a:lnTo>
                  <a:lnTo>
                    <a:pt x="29147" y="208693"/>
                  </a:lnTo>
                  <a:lnTo>
                    <a:pt x="29528" y="208407"/>
                  </a:lnTo>
                  <a:lnTo>
                    <a:pt x="30480" y="206693"/>
                  </a:lnTo>
                  <a:lnTo>
                    <a:pt x="31433" y="206026"/>
                  </a:lnTo>
                  <a:lnTo>
                    <a:pt x="31433" y="205073"/>
                  </a:lnTo>
                  <a:lnTo>
                    <a:pt x="31814" y="204788"/>
                  </a:lnTo>
                  <a:lnTo>
                    <a:pt x="33147" y="202787"/>
                  </a:lnTo>
                  <a:lnTo>
                    <a:pt x="32766" y="201835"/>
                  </a:lnTo>
                  <a:lnTo>
                    <a:pt x="33147" y="200501"/>
                  </a:lnTo>
                  <a:lnTo>
                    <a:pt x="34100" y="200120"/>
                  </a:lnTo>
                  <a:lnTo>
                    <a:pt x="34100" y="199549"/>
                  </a:lnTo>
                  <a:lnTo>
                    <a:pt x="33814" y="199549"/>
                  </a:lnTo>
                  <a:lnTo>
                    <a:pt x="34385" y="198501"/>
                  </a:lnTo>
                  <a:lnTo>
                    <a:pt x="34100" y="196882"/>
                  </a:lnTo>
                  <a:lnTo>
                    <a:pt x="35052" y="196215"/>
                  </a:lnTo>
                  <a:lnTo>
                    <a:pt x="35052" y="195929"/>
                  </a:lnTo>
                  <a:lnTo>
                    <a:pt x="34766" y="195263"/>
                  </a:lnTo>
                  <a:lnTo>
                    <a:pt x="34766" y="192596"/>
                  </a:lnTo>
                  <a:lnTo>
                    <a:pt x="35052" y="191643"/>
                  </a:lnTo>
                  <a:lnTo>
                    <a:pt x="34385" y="190310"/>
                  </a:lnTo>
                  <a:lnTo>
                    <a:pt x="34385" y="189357"/>
                  </a:lnTo>
                  <a:lnTo>
                    <a:pt x="34100" y="188309"/>
                  </a:lnTo>
                  <a:lnTo>
                    <a:pt x="34385" y="187738"/>
                  </a:lnTo>
                  <a:lnTo>
                    <a:pt x="34385" y="187071"/>
                  </a:lnTo>
                  <a:lnTo>
                    <a:pt x="33814" y="185071"/>
                  </a:lnTo>
                  <a:lnTo>
                    <a:pt x="33814" y="182785"/>
                  </a:lnTo>
                  <a:lnTo>
                    <a:pt x="34100" y="182118"/>
                  </a:lnTo>
                  <a:lnTo>
                    <a:pt x="34766" y="181832"/>
                  </a:lnTo>
                  <a:lnTo>
                    <a:pt x="35433" y="180499"/>
                  </a:lnTo>
                  <a:lnTo>
                    <a:pt x="35052" y="180118"/>
                  </a:lnTo>
                  <a:lnTo>
                    <a:pt x="34766" y="178498"/>
                  </a:lnTo>
                  <a:lnTo>
                    <a:pt x="34100" y="176498"/>
                  </a:lnTo>
                  <a:lnTo>
                    <a:pt x="34100" y="176213"/>
                  </a:lnTo>
                  <a:lnTo>
                    <a:pt x="34766" y="175546"/>
                  </a:lnTo>
                  <a:lnTo>
                    <a:pt x="35052" y="174593"/>
                  </a:lnTo>
                  <a:lnTo>
                    <a:pt x="36767" y="172974"/>
                  </a:lnTo>
                  <a:lnTo>
                    <a:pt x="36386" y="171926"/>
                  </a:lnTo>
                  <a:lnTo>
                    <a:pt x="37052" y="170974"/>
                  </a:lnTo>
                  <a:lnTo>
                    <a:pt x="37052" y="170307"/>
                  </a:lnTo>
                  <a:lnTo>
                    <a:pt x="37338" y="170307"/>
                  </a:lnTo>
                  <a:lnTo>
                    <a:pt x="37338" y="170021"/>
                  </a:lnTo>
                  <a:lnTo>
                    <a:pt x="37719" y="169640"/>
                  </a:lnTo>
                  <a:lnTo>
                    <a:pt x="37719" y="169354"/>
                  </a:lnTo>
                  <a:lnTo>
                    <a:pt x="37338" y="168973"/>
                  </a:lnTo>
                  <a:lnTo>
                    <a:pt x="37719" y="168973"/>
                  </a:lnTo>
                  <a:lnTo>
                    <a:pt x="37719" y="168307"/>
                  </a:lnTo>
                  <a:lnTo>
                    <a:pt x="38386" y="167069"/>
                  </a:lnTo>
                  <a:lnTo>
                    <a:pt x="38672" y="166688"/>
                  </a:lnTo>
                  <a:lnTo>
                    <a:pt x="38672" y="164687"/>
                  </a:lnTo>
                  <a:lnTo>
                    <a:pt x="39053" y="163449"/>
                  </a:lnTo>
                  <a:lnTo>
                    <a:pt x="39338" y="160496"/>
                  </a:lnTo>
                  <a:lnTo>
                    <a:pt x="39719" y="160115"/>
                  </a:lnTo>
                  <a:lnTo>
                    <a:pt x="34100" y="161449"/>
                  </a:lnTo>
                  <a:lnTo>
                    <a:pt x="34100" y="159448"/>
                  </a:lnTo>
                  <a:lnTo>
                    <a:pt x="34385" y="158496"/>
                  </a:lnTo>
                  <a:lnTo>
                    <a:pt x="35052" y="157163"/>
                  </a:lnTo>
                  <a:lnTo>
                    <a:pt x="37052" y="155258"/>
                  </a:lnTo>
                  <a:lnTo>
                    <a:pt x="37052" y="154591"/>
                  </a:lnTo>
                  <a:lnTo>
                    <a:pt x="36767" y="153924"/>
                  </a:lnTo>
                  <a:lnTo>
                    <a:pt x="36100" y="151924"/>
                  </a:lnTo>
                  <a:lnTo>
                    <a:pt x="35052" y="150304"/>
                  </a:lnTo>
                  <a:lnTo>
                    <a:pt x="34385" y="149638"/>
                  </a:lnTo>
                  <a:lnTo>
                    <a:pt x="32766" y="149352"/>
                  </a:lnTo>
                  <a:lnTo>
                    <a:pt x="32099" y="148304"/>
                  </a:lnTo>
                  <a:lnTo>
                    <a:pt x="31433" y="148019"/>
                  </a:lnTo>
                  <a:lnTo>
                    <a:pt x="31147" y="147638"/>
                  </a:lnTo>
                  <a:lnTo>
                    <a:pt x="30194" y="147352"/>
                  </a:lnTo>
                  <a:lnTo>
                    <a:pt x="30194" y="146971"/>
                  </a:lnTo>
                  <a:lnTo>
                    <a:pt x="30480" y="146685"/>
                  </a:lnTo>
                  <a:lnTo>
                    <a:pt x="31433" y="146304"/>
                  </a:lnTo>
                  <a:lnTo>
                    <a:pt x="33147" y="144685"/>
                  </a:lnTo>
                  <a:lnTo>
                    <a:pt x="33433" y="144018"/>
                  </a:lnTo>
                  <a:lnTo>
                    <a:pt x="25527" y="144018"/>
                  </a:lnTo>
                  <a:lnTo>
                    <a:pt x="24289" y="146685"/>
                  </a:lnTo>
                  <a:lnTo>
                    <a:pt x="23622" y="146685"/>
                  </a:lnTo>
                  <a:lnTo>
                    <a:pt x="23622" y="147638"/>
                  </a:lnTo>
                  <a:lnTo>
                    <a:pt x="23241" y="148019"/>
                  </a:lnTo>
                  <a:lnTo>
                    <a:pt x="22955" y="148685"/>
                  </a:lnTo>
                  <a:lnTo>
                    <a:pt x="22289" y="148971"/>
                  </a:lnTo>
                  <a:lnTo>
                    <a:pt x="22003" y="150304"/>
                  </a:lnTo>
                  <a:lnTo>
                    <a:pt x="21622" y="150590"/>
                  </a:lnTo>
                  <a:lnTo>
                    <a:pt x="21622" y="150971"/>
                  </a:lnTo>
                  <a:lnTo>
                    <a:pt x="22003" y="150971"/>
                  </a:lnTo>
                  <a:lnTo>
                    <a:pt x="21622" y="151638"/>
                  </a:lnTo>
                  <a:lnTo>
                    <a:pt x="20955" y="152305"/>
                  </a:lnTo>
                  <a:lnTo>
                    <a:pt x="20955" y="153543"/>
                  </a:lnTo>
                  <a:lnTo>
                    <a:pt x="20003" y="154876"/>
                  </a:lnTo>
                  <a:lnTo>
                    <a:pt x="20003" y="155829"/>
                  </a:lnTo>
                  <a:lnTo>
                    <a:pt x="19336" y="155543"/>
                  </a:lnTo>
                  <a:lnTo>
                    <a:pt x="18669" y="156210"/>
                  </a:lnTo>
                  <a:lnTo>
                    <a:pt x="16669" y="157829"/>
                  </a:lnTo>
                  <a:lnTo>
                    <a:pt x="16383" y="157829"/>
                  </a:lnTo>
                  <a:lnTo>
                    <a:pt x="15050" y="158496"/>
                  </a:lnTo>
                  <a:lnTo>
                    <a:pt x="14097" y="158496"/>
                  </a:lnTo>
                  <a:lnTo>
                    <a:pt x="13145" y="158782"/>
                  </a:lnTo>
                  <a:lnTo>
                    <a:pt x="13145" y="159163"/>
                  </a:lnTo>
                  <a:lnTo>
                    <a:pt x="12764" y="159163"/>
                  </a:lnTo>
                  <a:lnTo>
                    <a:pt x="12478" y="15944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07700D9C-8FB9-B7ED-4722-A4F15E839CA9}"/>
                </a:ext>
              </a:extLst>
            </p:cNvPr>
            <p:cNvSpPr/>
            <p:nvPr/>
          </p:nvSpPr>
          <p:spPr>
            <a:xfrm>
              <a:off x="1712070" y="4128673"/>
              <a:ext cx="453485" cy="328421"/>
            </a:xfrm>
            <a:custGeom>
              <a:avLst/>
              <a:gdLst>
                <a:gd name="connsiteX0" fmla="*/ 148971 w 453485"/>
                <a:gd name="connsiteY0" fmla="*/ 0 h 328421"/>
                <a:gd name="connsiteX1" fmla="*/ 149352 w 453485"/>
                <a:gd name="connsiteY1" fmla="*/ 11525 h 328421"/>
                <a:gd name="connsiteX2" fmla="*/ 151257 w 453485"/>
                <a:gd name="connsiteY2" fmla="*/ 22670 h 328421"/>
                <a:gd name="connsiteX3" fmla="*/ 151638 w 453485"/>
                <a:gd name="connsiteY3" fmla="*/ 24003 h 328421"/>
                <a:gd name="connsiteX4" fmla="*/ 151257 w 453485"/>
                <a:gd name="connsiteY4" fmla="*/ 24575 h 328421"/>
                <a:gd name="connsiteX5" fmla="*/ 151924 w 453485"/>
                <a:gd name="connsiteY5" fmla="*/ 29528 h 328421"/>
                <a:gd name="connsiteX6" fmla="*/ 153257 w 453485"/>
                <a:gd name="connsiteY6" fmla="*/ 36767 h 328421"/>
                <a:gd name="connsiteX7" fmla="*/ 152305 w 453485"/>
                <a:gd name="connsiteY7" fmla="*/ 43339 h 328421"/>
                <a:gd name="connsiteX8" fmla="*/ 156210 w 453485"/>
                <a:gd name="connsiteY8" fmla="*/ 50197 h 328421"/>
                <a:gd name="connsiteX9" fmla="*/ 161163 w 453485"/>
                <a:gd name="connsiteY9" fmla="*/ 66294 h 328421"/>
                <a:gd name="connsiteX10" fmla="*/ 160782 w 453485"/>
                <a:gd name="connsiteY10" fmla="*/ 67913 h 328421"/>
                <a:gd name="connsiteX11" fmla="*/ 163449 w 453485"/>
                <a:gd name="connsiteY11" fmla="*/ 67247 h 328421"/>
                <a:gd name="connsiteX12" fmla="*/ 163735 w 453485"/>
                <a:gd name="connsiteY12" fmla="*/ 67247 h 328421"/>
                <a:gd name="connsiteX13" fmla="*/ 164783 w 453485"/>
                <a:gd name="connsiteY13" fmla="*/ 70199 h 328421"/>
                <a:gd name="connsiteX14" fmla="*/ 166688 w 453485"/>
                <a:gd name="connsiteY14" fmla="*/ 72485 h 328421"/>
                <a:gd name="connsiteX15" fmla="*/ 170307 w 453485"/>
                <a:gd name="connsiteY15" fmla="*/ 81058 h 328421"/>
                <a:gd name="connsiteX16" fmla="*/ 172593 w 453485"/>
                <a:gd name="connsiteY16" fmla="*/ 81725 h 328421"/>
                <a:gd name="connsiteX17" fmla="*/ 174308 w 453485"/>
                <a:gd name="connsiteY17" fmla="*/ 83725 h 328421"/>
                <a:gd name="connsiteX18" fmla="*/ 177546 w 453485"/>
                <a:gd name="connsiteY18" fmla="*/ 90869 h 328421"/>
                <a:gd name="connsiteX19" fmla="*/ 178213 w 453485"/>
                <a:gd name="connsiteY19" fmla="*/ 90869 h 328421"/>
                <a:gd name="connsiteX20" fmla="*/ 181165 w 453485"/>
                <a:gd name="connsiteY20" fmla="*/ 92202 h 328421"/>
                <a:gd name="connsiteX21" fmla="*/ 182118 w 453485"/>
                <a:gd name="connsiteY21" fmla="*/ 93155 h 328421"/>
                <a:gd name="connsiteX22" fmla="*/ 182118 w 453485"/>
                <a:gd name="connsiteY22" fmla="*/ 93536 h 328421"/>
                <a:gd name="connsiteX23" fmla="*/ 182499 w 453485"/>
                <a:gd name="connsiteY23" fmla="*/ 94202 h 328421"/>
                <a:gd name="connsiteX24" fmla="*/ 183451 w 453485"/>
                <a:gd name="connsiteY24" fmla="*/ 95155 h 328421"/>
                <a:gd name="connsiteX25" fmla="*/ 183833 w 453485"/>
                <a:gd name="connsiteY25" fmla="*/ 96107 h 328421"/>
                <a:gd name="connsiteX26" fmla="*/ 184118 w 453485"/>
                <a:gd name="connsiteY26" fmla="*/ 96107 h 328421"/>
                <a:gd name="connsiteX27" fmla="*/ 184785 w 453485"/>
                <a:gd name="connsiteY27" fmla="*/ 96774 h 328421"/>
                <a:gd name="connsiteX28" fmla="*/ 184785 w 453485"/>
                <a:gd name="connsiteY28" fmla="*/ 97822 h 328421"/>
                <a:gd name="connsiteX29" fmla="*/ 185071 w 453485"/>
                <a:gd name="connsiteY29" fmla="*/ 98774 h 328421"/>
                <a:gd name="connsiteX30" fmla="*/ 185452 w 453485"/>
                <a:gd name="connsiteY30" fmla="*/ 99060 h 328421"/>
                <a:gd name="connsiteX31" fmla="*/ 186118 w 453485"/>
                <a:gd name="connsiteY31" fmla="*/ 99060 h 328421"/>
                <a:gd name="connsiteX32" fmla="*/ 186118 w 453485"/>
                <a:gd name="connsiteY32" fmla="*/ 99727 h 328421"/>
                <a:gd name="connsiteX33" fmla="*/ 188690 w 453485"/>
                <a:gd name="connsiteY33" fmla="*/ 100775 h 328421"/>
                <a:gd name="connsiteX34" fmla="*/ 190976 w 453485"/>
                <a:gd name="connsiteY34" fmla="*/ 99727 h 328421"/>
                <a:gd name="connsiteX35" fmla="*/ 194310 w 453485"/>
                <a:gd name="connsiteY35" fmla="*/ 102013 h 328421"/>
                <a:gd name="connsiteX36" fmla="*/ 199834 w 453485"/>
                <a:gd name="connsiteY36" fmla="*/ 100108 h 328421"/>
                <a:gd name="connsiteX37" fmla="*/ 209740 w 453485"/>
                <a:gd name="connsiteY37" fmla="*/ 94869 h 328421"/>
                <a:gd name="connsiteX38" fmla="*/ 214313 w 453485"/>
                <a:gd name="connsiteY38" fmla="*/ 96774 h 328421"/>
                <a:gd name="connsiteX39" fmla="*/ 213646 w 453485"/>
                <a:gd name="connsiteY39" fmla="*/ 94869 h 328421"/>
                <a:gd name="connsiteX40" fmla="*/ 212979 w 453485"/>
                <a:gd name="connsiteY40" fmla="*/ 93821 h 328421"/>
                <a:gd name="connsiteX41" fmla="*/ 212693 w 453485"/>
                <a:gd name="connsiteY41" fmla="*/ 92869 h 328421"/>
                <a:gd name="connsiteX42" fmla="*/ 212979 w 453485"/>
                <a:gd name="connsiteY42" fmla="*/ 91916 h 328421"/>
                <a:gd name="connsiteX43" fmla="*/ 212979 w 453485"/>
                <a:gd name="connsiteY43" fmla="*/ 91250 h 328421"/>
                <a:gd name="connsiteX44" fmla="*/ 212693 w 453485"/>
                <a:gd name="connsiteY44" fmla="*/ 90583 h 328421"/>
                <a:gd name="connsiteX45" fmla="*/ 213360 w 453485"/>
                <a:gd name="connsiteY45" fmla="*/ 90202 h 328421"/>
                <a:gd name="connsiteX46" fmla="*/ 213931 w 453485"/>
                <a:gd name="connsiteY46" fmla="*/ 89249 h 328421"/>
                <a:gd name="connsiteX47" fmla="*/ 214313 w 453485"/>
                <a:gd name="connsiteY47" fmla="*/ 89249 h 328421"/>
                <a:gd name="connsiteX48" fmla="*/ 214979 w 453485"/>
                <a:gd name="connsiteY48" fmla="*/ 88582 h 328421"/>
                <a:gd name="connsiteX49" fmla="*/ 215265 w 453485"/>
                <a:gd name="connsiteY49" fmla="*/ 88582 h 328421"/>
                <a:gd name="connsiteX50" fmla="*/ 215265 w 453485"/>
                <a:gd name="connsiteY50" fmla="*/ 87916 h 328421"/>
                <a:gd name="connsiteX51" fmla="*/ 214313 w 453485"/>
                <a:gd name="connsiteY51" fmla="*/ 87249 h 328421"/>
                <a:gd name="connsiteX52" fmla="*/ 214598 w 453485"/>
                <a:gd name="connsiteY52" fmla="*/ 86963 h 328421"/>
                <a:gd name="connsiteX53" fmla="*/ 214979 w 453485"/>
                <a:gd name="connsiteY53" fmla="*/ 86963 h 328421"/>
                <a:gd name="connsiteX54" fmla="*/ 216313 w 453485"/>
                <a:gd name="connsiteY54" fmla="*/ 86011 h 328421"/>
                <a:gd name="connsiteX55" fmla="*/ 216598 w 453485"/>
                <a:gd name="connsiteY55" fmla="*/ 85344 h 328421"/>
                <a:gd name="connsiteX56" fmla="*/ 216313 w 453485"/>
                <a:gd name="connsiteY56" fmla="*/ 84677 h 328421"/>
                <a:gd name="connsiteX57" fmla="*/ 216598 w 453485"/>
                <a:gd name="connsiteY57" fmla="*/ 84296 h 328421"/>
                <a:gd name="connsiteX58" fmla="*/ 216313 w 453485"/>
                <a:gd name="connsiteY58" fmla="*/ 84296 h 328421"/>
                <a:gd name="connsiteX59" fmla="*/ 216598 w 453485"/>
                <a:gd name="connsiteY59" fmla="*/ 83725 h 328421"/>
                <a:gd name="connsiteX60" fmla="*/ 216598 w 453485"/>
                <a:gd name="connsiteY60" fmla="*/ 83058 h 328421"/>
                <a:gd name="connsiteX61" fmla="*/ 218218 w 453485"/>
                <a:gd name="connsiteY61" fmla="*/ 81344 h 328421"/>
                <a:gd name="connsiteX62" fmla="*/ 218884 w 453485"/>
                <a:gd name="connsiteY62" fmla="*/ 80391 h 328421"/>
                <a:gd name="connsiteX63" fmla="*/ 218884 w 453485"/>
                <a:gd name="connsiteY63" fmla="*/ 80105 h 328421"/>
                <a:gd name="connsiteX64" fmla="*/ 219551 w 453485"/>
                <a:gd name="connsiteY64" fmla="*/ 79439 h 328421"/>
                <a:gd name="connsiteX65" fmla="*/ 220218 w 453485"/>
                <a:gd name="connsiteY65" fmla="*/ 78105 h 328421"/>
                <a:gd name="connsiteX66" fmla="*/ 221551 w 453485"/>
                <a:gd name="connsiteY66" fmla="*/ 76772 h 328421"/>
                <a:gd name="connsiteX67" fmla="*/ 223171 w 453485"/>
                <a:gd name="connsiteY67" fmla="*/ 75819 h 328421"/>
                <a:gd name="connsiteX68" fmla="*/ 224123 w 453485"/>
                <a:gd name="connsiteY68" fmla="*/ 74867 h 328421"/>
                <a:gd name="connsiteX69" fmla="*/ 225171 w 453485"/>
                <a:gd name="connsiteY69" fmla="*/ 74867 h 328421"/>
                <a:gd name="connsiteX70" fmla="*/ 228124 w 453485"/>
                <a:gd name="connsiteY70" fmla="*/ 73152 h 328421"/>
                <a:gd name="connsiteX71" fmla="*/ 229743 w 453485"/>
                <a:gd name="connsiteY71" fmla="*/ 71533 h 328421"/>
                <a:gd name="connsiteX72" fmla="*/ 230029 w 453485"/>
                <a:gd name="connsiteY72" fmla="*/ 71914 h 328421"/>
                <a:gd name="connsiteX73" fmla="*/ 230696 w 453485"/>
                <a:gd name="connsiteY73" fmla="*/ 71533 h 328421"/>
                <a:gd name="connsiteX74" fmla="*/ 231362 w 453485"/>
                <a:gd name="connsiteY74" fmla="*/ 71533 h 328421"/>
                <a:gd name="connsiteX75" fmla="*/ 231362 w 453485"/>
                <a:gd name="connsiteY75" fmla="*/ 71247 h 328421"/>
                <a:gd name="connsiteX76" fmla="*/ 231648 w 453485"/>
                <a:gd name="connsiteY76" fmla="*/ 71247 h 328421"/>
                <a:gd name="connsiteX77" fmla="*/ 232029 w 453485"/>
                <a:gd name="connsiteY77" fmla="*/ 71914 h 328421"/>
                <a:gd name="connsiteX78" fmla="*/ 232696 w 453485"/>
                <a:gd name="connsiteY78" fmla="*/ 71914 h 328421"/>
                <a:gd name="connsiteX79" fmla="*/ 233363 w 453485"/>
                <a:gd name="connsiteY79" fmla="*/ 73819 h 328421"/>
                <a:gd name="connsiteX80" fmla="*/ 239554 w 453485"/>
                <a:gd name="connsiteY80" fmla="*/ 76772 h 328421"/>
                <a:gd name="connsiteX81" fmla="*/ 239554 w 453485"/>
                <a:gd name="connsiteY81" fmla="*/ 77438 h 328421"/>
                <a:gd name="connsiteX82" fmla="*/ 238887 w 453485"/>
                <a:gd name="connsiteY82" fmla="*/ 77819 h 328421"/>
                <a:gd name="connsiteX83" fmla="*/ 238601 w 453485"/>
                <a:gd name="connsiteY83" fmla="*/ 78772 h 328421"/>
                <a:gd name="connsiteX84" fmla="*/ 238601 w 453485"/>
                <a:gd name="connsiteY84" fmla="*/ 79724 h 328421"/>
                <a:gd name="connsiteX85" fmla="*/ 246412 w 453485"/>
                <a:gd name="connsiteY85" fmla="*/ 77819 h 328421"/>
                <a:gd name="connsiteX86" fmla="*/ 247079 w 453485"/>
                <a:gd name="connsiteY86" fmla="*/ 76772 h 328421"/>
                <a:gd name="connsiteX87" fmla="*/ 247459 w 453485"/>
                <a:gd name="connsiteY87" fmla="*/ 78105 h 328421"/>
                <a:gd name="connsiteX88" fmla="*/ 248126 w 453485"/>
                <a:gd name="connsiteY88" fmla="*/ 78105 h 328421"/>
                <a:gd name="connsiteX89" fmla="*/ 248126 w 453485"/>
                <a:gd name="connsiteY89" fmla="*/ 85344 h 328421"/>
                <a:gd name="connsiteX90" fmla="*/ 251365 w 453485"/>
                <a:gd name="connsiteY90" fmla="*/ 84963 h 328421"/>
                <a:gd name="connsiteX91" fmla="*/ 252031 w 453485"/>
                <a:gd name="connsiteY91" fmla="*/ 87249 h 328421"/>
                <a:gd name="connsiteX92" fmla="*/ 252984 w 453485"/>
                <a:gd name="connsiteY92" fmla="*/ 87630 h 328421"/>
                <a:gd name="connsiteX93" fmla="*/ 254032 w 453485"/>
                <a:gd name="connsiteY93" fmla="*/ 91250 h 328421"/>
                <a:gd name="connsiteX94" fmla="*/ 253365 w 453485"/>
                <a:gd name="connsiteY94" fmla="*/ 98774 h 328421"/>
                <a:gd name="connsiteX95" fmla="*/ 252698 w 453485"/>
                <a:gd name="connsiteY95" fmla="*/ 98107 h 328421"/>
                <a:gd name="connsiteX96" fmla="*/ 252031 w 453485"/>
                <a:gd name="connsiteY96" fmla="*/ 98489 h 328421"/>
                <a:gd name="connsiteX97" fmla="*/ 252984 w 453485"/>
                <a:gd name="connsiteY97" fmla="*/ 101060 h 328421"/>
                <a:gd name="connsiteX98" fmla="*/ 254698 w 453485"/>
                <a:gd name="connsiteY98" fmla="*/ 102680 h 328421"/>
                <a:gd name="connsiteX99" fmla="*/ 256604 w 453485"/>
                <a:gd name="connsiteY99" fmla="*/ 107918 h 328421"/>
                <a:gd name="connsiteX100" fmla="*/ 257651 w 453485"/>
                <a:gd name="connsiteY100" fmla="*/ 111252 h 328421"/>
                <a:gd name="connsiteX101" fmla="*/ 257937 w 453485"/>
                <a:gd name="connsiteY101" fmla="*/ 111538 h 328421"/>
                <a:gd name="connsiteX102" fmla="*/ 258604 w 453485"/>
                <a:gd name="connsiteY102" fmla="*/ 112586 h 328421"/>
                <a:gd name="connsiteX103" fmla="*/ 259271 w 453485"/>
                <a:gd name="connsiteY103" fmla="*/ 113824 h 328421"/>
                <a:gd name="connsiteX104" fmla="*/ 260604 w 453485"/>
                <a:gd name="connsiteY104" fmla="*/ 119444 h 328421"/>
                <a:gd name="connsiteX105" fmla="*/ 261271 w 453485"/>
                <a:gd name="connsiteY105" fmla="*/ 120777 h 328421"/>
                <a:gd name="connsiteX106" fmla="*/ 261271 w 453485"/>
                <a:gd name="connsiteY106" fmla="*/ 121444 h 328421"/>
                <a:gd name="connsiteX107" fmla="*/ 262223 w 453485"/>
                <a:gd name="connsiteY107" fmla="*/ 122111 h 328421"/>
                <a:gd name="connsiteX108" fmla="*/ 262509 w 453485"/>
                <a:gd name="connsiteY108" fmla="*/ 122682 h 328421"/>
                <a:gd name="connsiteX109" fmla="*/ 261556 w 453485"/>
                <a:gd name="connsiteY109" fmla="*/ 123730 h 328421"/>
                <a:gd name="connsiteX110" fmla="*/ 259937 w 453485"/>
                <a:gd name="connsiteY110" fmla="*/ 124397 h 328421"/>
                <a:gd name="connsiteX111" fmla="*/ 261556 w 453485"/>
                <a:gd name="connsiteY111" fmla="*/ 130969 h 328421"/>
                <a:gd name="connsiteX112" fmla="*/ 263176 w 453485"/>
                <a:gd name="connsiteY112" fmla="*/ 132874 h 328421"/>
                <a:gd name="connsiteX113" fmla="*/ 264795 w 453485"/>
                <a:gd name="connsiteY113" fmla="*/ 136874 h 328421"/>
                <a:gd name="connsiteX114" fmla="*/ 267462 w 453485"/>
                <a:gd name="connsiteY114" fmla="*/ 145066 h 328421"/>
                <a:gd name="connsiteX115" fmla="*/ 270700 w 453485"/>
                <a:gd name="connsiteY115" fmla="*/ 146971 h 328421"/>
                <a:gd name="connsiteX116" fmla="*/ 270415 w 453485"/>
                <a:gd name="connsiteY116" fmla="*/ 148304 h 328421"/>
                <a:gd name="connsiteX117" fmla="*/ 272034 w 453485"/>
                <a:gd name="connsiteY117" fmla="*/ 152591 h 328421"/>
                <a:gd name="connsiteX118" fmla="*/ 285845 w 453485"/>
                <a:gd name="connsiteY118" fmla="*/ 154877 h 328421"/>
                <a:gd name="connsiteX119" fmla="*/ 288798 w 453485"/>
                <a:gd name="connsiteY119" fmla="*/ 155829 h 328421"/>
                <a:gd name="connsiteX120" fmla="*/ 289084 w 453485"/>
                <a:gd name="connsiteY120" fmla="*/ 156496 h 328421"/>
                <a:gd name="connsiteX121" fmla="*/ 292036 w 453485"/>
                <a:gd name="connsiteY121" fmla="*/ 157544 h 328421"/>
                <a:gd name="connsiteX122" fmla="*/ 307181 w 453485"/>
                <a:gd name="connsiteY122" fmla="*/ 163449 h 328421"/>
                <a:gd name="connsiteX123" fmla="*/ 319659 w 453485"/>
                <a:gd name="connsiteY123" fmla="*/ 175260 h 328421"/>
                <a:gd name="connsiteX124" fmla="*/ 325564 w 453485"/>
                <a:gd name="connsiteY124" fmla="*/ 180499 h 328421"/>
                <a:gd name="connsiteX125" fmla="*/ 326231 w 453485"/>
                <a:gd name="connsiteY125" fmla="*/ 182785 h 328421"/>
                <a:gd name="connsiteX126" fmla="*/ 328136 w 453485"/>
                <a:gd name="connsiteY126" fmla="*/ 186023 h 328421"/>
                <a:gd name="connsiteX127" fmla="*/ 333375 w 453485"/>
                <a:gd name="connsiteY127" fmla="*/ 188024 h 328421"/>
                <a:gd name="connsiteX128" fmla="*/ 342614 w 453485"/>
                <a:gd name="connsiteY128" fmla="*/ 203740 h 328421"/>
                <a:gd name="connsiteX129" fmla="*/ 355378 w 453485"/>
                <a:gd name="connsiteY129" fmla="*/ 208978 h 328421"/>
                <a:gd name="connsiteX130" fmla="*/ 383000 w 453485"/>
                <a:gd name="connsiteY130" fmla="*/ 220218 h 328421"/>
                <a:gd name="connsiteX131" fmla="*/ 384238 w 453485"/>
                <a:gd name="connsiteY131" fmla="*/ 220885 h 328421"/>
                <a:gd name="connsiteX132" fmla="*/ 396716 w 453485"/>
                <a:gd name="connsiteY132" fmla="*/ 225457 h 328421"/>
                <a:gd name="connsiteX133" fmla="*/ 406622 w 453485"/>
                <a:gd name="connsiteY133" fmla="*/ 232982 h 328421"/>
                <a:gd name="connsiteX134" fmla="*/ 411861 w 453485"/>
                <a:gd name="connsiteY134" fmla="*/ 237268 h 328421"/>
                <a:gd name="connsiteX135" fmla="*/ 415480 w 453485"/>
                <a:gd name="connsiteY135" fmla="*/ 240887 h 328421"/>
                <a:gd name="connsiteX136" fmla="*/ 432816 w 453485"/>
                <a:gd name="connsiteY136" fmla="*/ 259842 h 328421"/>
                <a:gd name="connsiteX137" fmla="*/ 436150 w 453485"/>
                <a:gd name="connsiteY137" fmla="*/ 270415 h 328421"/>
                <a:gd name="connsiteX138" fmla="*/ 443960 w 453485"/>
                <a:gd name="connsiteY138" fmla="*/ 277940 h 328421"/>
                <a:gd name="connsiteX139" fmla="*/ 444627 w 453485"/>
                <a:gd name="connsiteY139" fmla="*/ 283464 h 328421"/>
                <a:gd name="connsiteX140" fmla="*/ 452533 w 453485"/>
                <a:gd name="connsiteY140" fmla="*/ 295656 h 328421"/>
                <a:gd name="connsiteX141" fmla="*/ 453200 w 453485"/>
                <a:gd name="connsiteY141" fmla="*/ 296323 h 328421"/>
                <a:gd name="connsiteX142" fmla="*/ 453485 w 453485"/>
                <a:gd name="connsiteY142" fmla="*/ 296323 h 328421"/>
                <a:gd name="connsiteX143" fmla="*/ 437388 w 453485"/>
                <a:gd name="connsiteY143" fmla="*/ 294989 h 328421"/>
                <a:gd name="connsiteX144" fmla="*/ 435769 w 453485"/>
                <a:gd name="connsiteY144" fmla="*/ 294704 h 328421"/>
                <a:gd name="connsiteX145" fmla="*/ 404622 w 453485"/>
                <a:gd name="connsiteY145" fmla="*/ 292322 h 328421"/>
                <a:gd name="connsiteX146" fmla="*/ 402336 w 453485"/>
                <a:gd name="connsiteY146" fmla="*/ 292322 h 328421"/>
                <a:gd name="connsiteX147" fmla="*/ 381000 w 453485"/>
                <a:gd name="connsiteY147" fmla="*/ 290703 h 328421"/>
                <a:gd name="connsiteX148" fmla="*/ 367570 w 453485"/>
                <a:gd name="connsiteY148" fmla="*/ 289751 h 328421"/>
                <a:gd name="connsiteX149" fmla="*/ 366236 w 453485"/>
                <a:gd name="connsiteY149" fmla="*/ 288417 h 328421"/>
                <a:gd name="connsiteX150" fmla="*/ 365569 w 453485"/>
                <a:gd name="connsiteY150" fmla="*/ 288798 h 328421"/>
                <a:gd name="connsiteX151" fmla="*/ 364617 w 453485"/>
                <a:gd name="connsiteY151" fmla="*/ 289751 h 328421"/>
                <a:gd name="connsiteX152" fmla="*/ 363569 w 453485"/>
                <a:gd name="connsiteY152" fmla="*/ 290036 h 328421"/>
                <a:gd name="connsiteX153" fmla="*/ 362902 w 453485"/>
                <a:gd name="connsiteY153" fmla="*/ 291084 h 328421"/>
                <a:gd name="connsiteX154" fmla="*/ 362331 w 453485"/>
                <a:gd name="connsiteY154" fmla="*/ 291370 h 328421"/>
                <a:gd name="connsiteX155" fmla="*/ 360997 w 453485"/>
                <a:gd name="connsiteY155" fmla="*/ 291370 h 328421"/>
                <a:gd name="connsiteX156" fmla="*/ 359950 w 453485"/>
                <a:gd name="connsiteY156" fmla="*/ 289751 h 328421"/>
                <a:gd name="connsiteX157" fmla="*/ 359378 w 453485"/>
                <a:gd name="connsiteY157" fmla="*/ 288798 h 328421"/>
                <a:gd name="connsiteX158" fmla="*/ 358997 w 453485"/>
                <a:gd name="connsiteY158" fmla="*/ 288131 h 328421"/>
                <a:gd name="connsiteX159" fmla="*/ 358711 w 453485"/>
                <a:gd name="connsiteY159" fmla="*/ 288131 h 328421"/>
                <a:gd name="connsiteX160" fmla="*/ 357664 w 453485"/>
                <a:gd name="connsiteY160" fmla="*/ 288417 h 328421"/>
                <a:gd name="connsiteX161" fmla="*/ 356425 w 453485"/>
                <a:gd name="connsiteY161" fmla="*/ 287465 h 328421"/>
                <a:gd name="connsiteX162" fmla="*/ 355378 w 453485"/>
                <a:gd name="connsiteY162" fmla="*/ 286798 h 328421"/>
                <a:gd name="connsiteX163" fmla="*/ 351472 w 453485"/>
                <a:gd name="connsiteY163" fmla="*/ 285464 h 328421"/>
                <a:gd name="connsiteX164" fmla="*/ 350520 w 453485"/>
                <a:gd name="connsiteY164" fmla="*/ 285464 h 328421"/>
                <a:gd name="connsiteX165" fmla="*/ 349853 w 453485"/>
                <a:gd name="connsiteY165" fmla="*/ 285845 h 328421"/>
                <a:gd name="connsiteX166" fmla="*/ 348805 w 453485"/>
                <a:gd name="connsiteY166" fmla="*/ 285179 h 328421"/>
                <a:gd name="connsiteX167" fmla="*/ 348520 w 453485"/>
                <a:gd name="connsiteY167" fmla="*/ 285179 h 328421"/>
                <a:gd name="connsiteX168" fmla="*/ 347853 w 453485"/>
                <a:gd name="connsiteY168" fmla="*/ 285845 h 328421"/>
                <a:gd name="connsiteX169" fmla="*/ 347567 w 453485"/>
                <a:gd name="connsiteY169" fmla="*/ 285845 h 328421"/>
                <a:gd name="connsiteX170" fmla="*/ 346519 w 453485"/>
                <a:gd name="connsiteY170" fmla="*/ 285464 h 328421"/>
                <a:gd name="connsiteX171" fmla="*/ 345853 w 453485"/>
                <a:gd name="connsiteY171" fmla="*/ 286417 h 328421"/>
                <a:gd name="connsiteX172" fmla="*/ 345567 w 453485"/>
                <a:gd name="connsiteY172" fmla="*/ 286417 h 328421"/>
                <a:gd name="connsiteX173" fmla="*/ 344614 w 453485"/>
                <a:gd name="connsiteY173" fmla="*/ 286131 h 328421"/>
                <a:gd name="connsiteX174" fmla="*/ 343281 w 453485"/>
                <a:gd name="connsiteY174" fmla="*/ 283845 h 328421"/>
                <a:gd name="connsiteX175" fmla="*/ 343281 w 453485"/>
                <a:gd name="connsiteY175" fmla="*/ 283464 h 328421"/>
                <a:gd name="connsiteX176" fmla="*/ 342900 w 453485"/>
                <a:gd name="connsiteY176" fmla="*/ 283464 h 328421"/>
                <a:gd name="connsiteX177" fmla="*/ 341947 w 453485"/>
                <a:gd name="connsiteY177" fmla="*/ 284512 h 328421"/>
                <a:gd name="connsiteX178" fmla="*/ 341281 w 453485"/>
                <a:gd name="connsiteY178" fmla="*/ 284512 h 328421"/>
                <a:gd name="connsiteX179" fmla="*/ 339947 w 453485"/>
                <a:gd name="connsiteY179" fmla="*/ 284131 h 328421"/>
                <a:gd name="connsiteX180" fmla="*/ 338709 w 453485"/>
                <a:gd name="connsiteY180" fmla="*/ 284131 h 328421"/>
                <a:gd name="connsiteX181" fmla="*/ 338042 w 453485"/>
                <a:gd name="connsiteY181" fmla="*/ 284512 h 328421"/>
                <a:gd name="connsiteX182" fmla="*/ 337661 w 453485"/>
                <a:gd name="connsiteY182" fmla="*/ 285845 h 328421"/>
                <a:gd name="connsiteX183" fmla="*/ 336994 w 453485"/>
                <a:gd name="connsiteY183" fmla="*/ 286131 h 328421"/>
                <a:gd name="connsiteX184" fmla="*/ 336328 w 453485"/>
                <a:gd name="connsiteY184" fmla="*/ 285464 h 328421"/>
                <a:gd name="connsiteX185" fmla="*/ 336328 w 453485"/>
                <a:gd name="connsiteY185" fmla="*/ 282893 h 328421"/>
                <a:gd name="connsiteX186" fmla="*/ 335756 w 453485"/>
                <a:gd name="connsiteY186" fmla="*/ 282512 h 328421"/>
                <a:gd name="connsiteX187" fmla="*/ 335089 w 453485"/>
                <a:gd name="connsiteY187" fmla="*/ 282512 h 328421"/>
                <a:gd name="connsiteX188" fmla="*/ 334709 w 453485"/>
                <a:gd name="connsiteY188" fmla="*/ 283178 h 328421"/>
                <a:gd name="connsiteX189" fmla="*/ 334709 w 453485"/>
                <a:gd name="connsiteY189" fmla="*/ 283464 h 328421"/>
                <a:gd name="connsiteX190" fmla="*/ 334423 w 453485"/>
                <a:gd name="connsiteY190" fmla="*/ 283845 h 328421"/>
                <a:gd name="connsiteX191" fmla="*/ 333089 w 453485"/>
                <a:gd name="connsiteY191" fmla="*/ 284797 h 328421"/>
                <a:gd name="connsiteX192" fmla="*/ 333089 w 453485"/>
                <a:gd name="connsiteY192" fmla="*/ 285464 h 328421"/>
                <a:gd name="connsiteX193" fmla="*/ 332708 w 453485"/>
                <a:gd name="connsiteY193" fmla="*/ 286798 h 328421"/>
                <a:gd name="connsiteX194" fmla="*/ 332137 w 453485"/>
                <a:gd name="connsiteY194" fmla="*/ 287465 h 328421"/>
                <a:gd name="connsiteX195" fmla="*/ 331470 w 453485"/>
                <a:gd name="connsiteY195" fmla="*/ 287750 h 328421"/>
                <a:gd name="connsiteX196" fmla="*/ 330803 w 453485"/>
                <a:gd name="connsiteY196" fmla="*/ 287465 h 328421"/>
                <a:gd name="connsiteX197" fmla="*/ 330422 w 453485"/>
                <a:gd name="connsiteY197" fmla="*/ 287084 h 328421"/>
                <a:gd name="connsiteX198" fmla="*/ 330422 w 453485"/>
                <a:gd name="connsiteY198" fmla="*/ 286417 h 328421"/>
                <a:gd name="connsiteX199" fmla="*/ 330136 w 453485"/>
                <a:gd name="connsiteY199" fmla="*/ 285845 h 328421"/>
                <a:gd name="connsiteX200" fmla="*/ 329755 w 453485"/>
                <a:gd name="connsiteY200" fmla="*/ 285464 h 328421"/>
                <a:gd name="connsiteX201" fmla="*/ 329184 w 453485"/>
                <a:gd name="connsiteY201" fmla="*/ 285464 h 328421"/>
                <a:gd name="connsiteX202" fmla="*/ 328803 w 453485"/>
                <a:gd name="connsiteY202" fmla="*/ 285845 h 328421"/>
                <a:gd name="connsiteX203" fmla="*/ 329184 w 453485"/>
                <a:gd name="connsiteY203" fmla="*/ 286798 h 328421"/>
                <a:gd name="connsiteX204" fmla="*/ 329184 w 453485"/>
                <a:gd name="connsiteY204" fmla="*/ 287750 h 328421"/>
                <a:gd name="connsiteX205" fmla="*/ 328517 w 453485"/>
                <a:gd name="connsiteY205" fmla="*/ 288798 h 328421"/>
                <a:gd name="connsiteX206" fmla="*/ 327184 w 453485"/>
                <a:gd name="connsiteY206" fmla="*/ 288798 h 328421"/>
                <a:gd name="connsiteX207" fmla="*/ 326517 w 453485"/>
                <a:gd name="connsiteY207" fmla="*/ 288417 h 328421"/>
                <a:gd name="connsiteX208" fmla="*/ 325564 w 453485"/>
                <a:gd name="connsiteY208" fmla="*/ 287465 h 328421"/>
                <a:gd name="connsiteX209" fmla="*/ 324898 w 453485"/>
                <a:gd name="connsiteY209" fmla="*/ 287465 h 328421"/>
                <a:gd name="connsiteX210" fmla="*/ 324517 w 453485"/>
                <a:gd name="connsiteY210" fmla="*/ 287750 h 328421"/>
                <a:gd name="connsiteX211" fmla="*/ 323850 w 453485"/>
                <a:gd name="connsiteY211" fmla="*/ 289751 h 328421"/>
                <a:gd name="connsiteX212" fmla="*/ 322897 w 453485"/>
                <a:gd name="connsiteY212" fmla="*/ 290036 h 328421"/>
                <a:gd name="connsiteX213" fmla="*/ 270415 w 453485"/>
                <a:gd name="connsiteY213" fmla="*/ 291751 h 328421"/>
                <a:gd name="connsiteX214" fmla="*/ 273367 w 453485"/>
                <a:gd name="connsiteY214" fmla="*/ 294322 h 328421"/>
                <a:gd name="connsiteX215" fmla="*/ 274701 w 453485"/>
                <a:gd name="connsiteY215" fmla="*/ 295275 h 328421"/>
                <a:gd name="connsiteX216" fmla="*/ 294704 w 453485"/>
                <a:gd name="connsiteY216" fmla="*/ 307181 h 328421"/>
                <a:gd name="connsiteX217" fmla="*/ 295656 w 453485"/>
                <a:gd name="connsiteY217" fmla="*/ 320231 h 328421"/>
                <a:gd name="connsiteX218" fmla="*/ 296323 w 453485"/>
                <a:gd name="connsiteY218" fmla="*/ 326803 h 328421"/>
                <a:gd name="connsiteX219" fmla="*/ 239554 w 453485"/>
                <a:gd name="connsiteY219" fmla="*/ 312420 h 328421"/>
                <a:gd name="connsiteX220" fmla="*/ 236982 w 453485"/>
                <a:gd name="connsiteY220" fmla="*/ 313087 h 328421"/>
                <a:gd name="connsiteX221" fmla="*/ 223171 w 453485"/>
                <a:gd name="connsiteY221" fmla="*/ 314992 h 328421"/>
                <a:gd name="connsiteX222" fmla="*/ 220218 w 453485"/>
                <a:gd name="connsiteY222" fmla="*/ 316325 h 328421"/>
                <a:gd name="connsiteX223" fmla="*/ 216884 w 453485"/>
                <a:gd name="connsiteY223" fmla="*/ 316992 h 328421"/>
                <a:gd name="connsiteX224" fmla="*/ 214598 w 453485"/>
                <a:gd name="connsiteY224" fmla="*/ 317945 h 328421"/>
                <a:gd name="connsiteX225" fmla="*/ 212312 w 453485"/>
                <a:gd name="connsiteY225" fmla="*/ 318611 h 328421"/>
                <a:gd name="connsiteX226" fmla="*/ 210979 w 453485"/>
                <a:gd name="connsiteY226" fmla="*/ 319278 h 328421"/>
                <a:gd name="connsiteX227" fmla="*/ 204788 w 453485"/>
                <a:gd name="connsiteY227" fmla="*/ 321945 h 328421"/>
                <a:gd name="connsiteX228" fmla="*/ 203835 w 453485"/>
                <a:gd name="connsiteY228" fmla="*/ 322517 h 328421"/>
                <a:gd name="connsiteX229" fmla="*/ 201835 w 453485"/>
                <a:gd name="connsiteY229" fmla="*/ 322517 h 328421"/>
                <a:gd name="connsiteX230" fmla="*/ 200501 w 453485"/>
                <a:gd name="connsiteY230" fmla="*/ 322231 h 328421"/>
                <a:gd name="connsiteX231" fmla="*/ 200215 w 453485"/>
                <a:gd name="connsiteY231" fmla="*/ 322231 h 328421"/>
                <a:gd name="connsiteX232" fmla="*/ 170688 w 453485"/>
                <a:gd name="connsiteY232" fmla="*/ 325184 h 328421"/>
                <a:gd name="connsiteX233" fmla="*/ 146399 w 453485"/>
                <a:gd name="connsiteY233" fmla="*/ 327184 h 328421"/>
                <a:gd name="connsiteX234" fmla="*/ 131254 w 453485"/>
                <a:gd name="connsiteY234" fmla="*/ 328422 h 328421"/>
                <a:gd name="connsiteX235" fmla="*/ 128968 w 453485"/>
                <a:gd name="connsiteY235" fmla="*/ 327470 h 328421"/>
                <a:gd name="connsiteX236" fmla="*/ 129635 w 453485"/>
                <a:gd name="connsiteY236" fmla="*/ 325469 h 328421"/>
                <a:gd name="connsiteX237" fmla="*/ 128302 w 453485"/>
                <a:gd name="connsiteY237" fmla="*/ 323564 h 328421"/>
                <a:gd name="connsiteX238" fmla="*/ 128302 w 453485"/>
                <a:gd name="connsiteY238" fmla="*/ 322517 h 328421"/>
                <a:gd name="connsiteX239" fmla="*/ 127635 w 453485"/>
                <a:gd name="connsiteY239" fmla="*/ 320231 h 328421"/>
                <a:gd name="connsiteX240" fmla="*/ 127635 w 453485"/>
                <a:gd name="connsiteY240" fmla="*/ 317659 h 328421"/>
                <a:gd name="connsiteX241" fmla="*/ 127349 w 453485"/>
                <a:gd name="connsiteY241" fmla="*/ 316325 h 328421"/>
                <a:gd name="connsiteX242" fmla="*/ 126016 w 453485"/>
                <a:gd name="connsiteY242" fmla="*/ 314706 h 328421"/>
                <a:gd name="connsiteX243" fmla="*/ 121729 w 453485"/>
                <a:gd name="connsiteY243" fmla="*/ 310420 h 328421"/>
                <a:gd name="connsiteX244" fmla="*/ 120777 w 453485"/>
                <a:gd name="connsiteY244" fmla="*/ 309086 h 328421"/>
                <a:gd name="connsiteX245" fmla="*/ 121158 w 453485"/>
                <a:gd name="connsiteY245" fmla="*/ 307467 h 328421"/>
                <a:gd name="connsiteX246" fmla="*/ 121158 w 453485"/>
                <a:gd name="connsiteY246" fmla="*/ 305848 h 328421"/>
                <a:gd name="connsiteX247" fmla="*/ 119443 w 453485"/>
                <a:gd name="connsiteY247" fmla="*/ 304514 h 328421"/>
                <a:gd name="connsiteX248" fmla="*/ 119158 w 453485"/>
                <a:gd name="connsiteY248" fmla="*/ 303562 h 328421"/>
                <a:gd name="connsiteX249" fmla="*/ 119443 w 453485"/>
                <a:gd name="connsiteY249" fmla="*/ 302514 h 328421"/>
                <a:gd name="connsiteX250" fmla="*/ 119158 w 453485"/>
                <a:gd name="connsiteY250" fmla="*/ 301276 h 328421"/>
                <a:gd name="connsiteX251" fmla="*/ 118205 w 453485"/>
                <a:gd name="connsiteY251" fmla="*/ 300228 h 328421"/>
                <a:gd name="connsiteX252" fmla="*/ 117158 w 453485"/>
                <a:gd name="connsiteY252" fmla="*/ 296990 h 328421"/>
                <a:gd name="connsiteX253" fmla="*/ 116491 w 453485"/>
                <a:gd name="connsiteY253" fmla="*/ 294989 h 328421"/>
                <a:gd name="connsiteX254" fmla="*/ 116491 w 453485"/>
                <a:gd name="connsiteY254" fmla="*/ 294704 h 328421"/>
                <a:gd name="connsiteX255" fmla="*/ 116205 w 453485"/>
                <a:gd name="connsiteY255" fmla="*/ 293370 h 328421"/>
                <a:gd name="connsiteX256" fmla="*/ 113919 w 453485"/>
                <a:gd name="connsiteY256" fmla="*/ 289084 h 328421"/>
                <a:gd name="connsiteX257" fmla="*/ 111919 w 453485"/>
                <a:gd name="connsiteY257" fmla="*/ 286131 h 328421"/>
                <a:gd name="connsiteX258" fmla="*/ 110966 w 453485"/>
                <a:gd name="connsiteY258" fmla="*/ 284512 h 328421"/>
                <a:gd name="connsiteX259" fmla="*/ 110585 w 453485"/>
                <a:gd name="connsiteY259" fmla="*/ 282893 h 328421"/>
                <a:gd name="connsiteX260" fmla="*/ 110300 w 453485"/>
                <a:gd name="connsiteY260" fmla="*/ 280892 h 328421"/>
                <a:gd name="connsiteX261" fmla="*/ 110585 w 453485"/>
                <a:gd name="connsiteY261" fmla="*/ 279559 h 328421"/>
                <a:gd name="connsiteX262" fmla="*/ 111252 w 453485"/>
                <a:gd name="connsiteY262" fmla="*/ 277559 h 328421"/>
                <a:gd name="connsiteX263" fmla="*/ 111633 w 453485"/>
                <a:gd name="connsiteY263" fmla="*/ 274987 h 328421"/>
                <a:gd name="connsiteX264" fmla="*/ 111919 w 453485"/>
                <a:gd name="connsiteY264" fmla="*/ 274034 h 328421"/>
                <a:gd name="connsiteX265" fmla="*/ 111252 w 453485"/>
                <a:gd name="connsiteY265" fmla="*/ 272034 h 328421"/>
                <a:gd name="connsiteX266" fmla="*/ 109633 w 453485"/>
                <a:gd name="connsiteY266" fmla="*/ 271082 h 328421"/>
                <a:gd name="connsiteX267" fmla="*/ 107633 w 453485"/>
                <a:gd name="connsiteY267" fmla="*/ 268700 h 328421"/>
                <a:gd name="connsiteX268" fmla="*/ 107633 w 453485"/>
                <a:gd name="connsiteY268" fmla="*/ 268129 h 328421"/>
                <a:gd name="connsiteX269" fmla="*/ 108013 w 453485"/>
                <a:gd name="connsiteY269" fmla="*/ 267081 h 328421"/>
                <a:gd name="connsiteX270" fmla="*/ 108966 w 453485"/>
                <a:gd name="connsiteY270" fmla="*/ 266414 h 328421"/>
                <a:gd name="connsiteX271" fmla="*/ 109633 w 453485"/>
                <a:gd name="connsiteY271" fmla="*/ 266414 h 328421"/>
                <a:gd name="connsiteX272" fmla="*/ 134588 w 453485"/>
                <a:gd name="connsiteY272" fmla="*/ 267462 h 328421"/>
                <a:gd name="connsiteX273" fmla="*/ 135255 w 453485"/>
                <a:gd name="connsiteY273" fmla="*/ 253937 h 328421"/>
                <a:gd name="connsiteX274" fmla="*/ 135922 w 453485"/>
                <a:gd name="connsiteY274" fmla="*/ 244793 h 328421"/>
                <a:gd name="connsiteX275" fmla="*/ 135922 w 453485"/>
                <a:gd name="connsiteY275" fmla="*/ 241173 h 328421"/>
                <a:gd name="connsiteX276" fmla="*/ 122110 w 453485"/>
                <a:gd name="connsiteY276" fmla="*/ 244126 h 328421"/>
                <a:gd name="connsiteX277" fmla="*/ 108680 w 453485"/>
                <a:gd name="connsiteY277" fmla="*/ 239554 h 328421"/>
                <a:gd name="connsiteX278" fmla="*/ 99155 w 453485"/>
                <a:gd name="connsiteY278" fmla="*/ 236220 h 328421"/>
                <a:gd name="connsiteX279" fmla="*/ 98488 w 453485"/>
                <a:gd name="connsiteY279" fmla="*/ 236220 h 328421"/>
                <a:gd name="connsiteX280" fmla="*/ 97822 w 453485"/>
                <a:gd name="connsiteY280" fmla="*/ 230981 h 328421"/>
                <a:gd name="connsiteX281" fmla="*/ 100108 w 453485"/>
                <a:gd name="connsiteY281" fmla="*/ 225076 h 328421"/>
                <a:gd name="connsiteX282" fmla="*/ 95821 w 453485"/>
                <a:gd name="connsiteY282" fmla="*/ 224409 h 328421"/>
                <a:gd name="connsiteX283" fmla="*/ 94869 w 453485"/>
                <a:gd name="connsiteY283" fmla="*/ 224123 h 328421"/>
                <a:gd name="connsiteX284" fmla="*/ 93250 w 453485"/>
                <a:gd name="connsiteY284" fmla="*/ 224123 h 328421"/>
                <a:gd name="connsiteX285" fmla="*/ 92202 w 453485"/>
                <a:gd name="connsiteY285" fmla="*/ 223838 h 328421"/>
                <a:gd name="connsiteX286" fmla="*/ 86011 w 453485"/>
                <a:gd name="connsiteY286" fmla="*/ 223171 h 328421"/>
                <a:gd name="connsiteX287" fmla="*/ 79153 w 453485"/>
                <a:gd name="connsiteY287" fmla="*/ 223171 h 328421"/>
                <a:gd name="connsiteX288" fmla="*/ 79438 w 453485"/>
                <a:gd name="connsiteY288" fmla="*/ 222504 h 328421"/>
                <a:gd name="connsiteX289" fmla="*/ 82677 w 453485"/>
                <a:gd name="connsiteY289" fmla="*/ 213932 h 328421"/>
                <a:gd name="connsiteX290" fmla="*/ 80391 w 453485"/>
                <a:gd name="connsiteY290" fmla="*/ 207074 h 328421"/>
                <a:gd name="connsiteX291" fmla="*/ 81058 w 453485"/>
                <a:gd name="connsiteY291" fmla="*/ 203740 h 328421"/>
                <a:gd name="connsiteX292" fmla="*/ 82677 w 453485"/>
                <a:gd name="connsiteY292" fmla="*/ 197168 h 328421"/>
                <a:gd name="connsiteX293" fmla="*/ 86677 w 453485"/>
                <a:gd name="connsiteY293" fmla="*/ 194215 h 328421"/>
                <a:gd name="connsiteX294" fmla="*/ 86011 w 453485"/>
                <a:gd name="connsiteY294" fmla="*/ 192595 h 328421"/>
                <a:gd name="connsiteX295" fmla="*/ 85344 w 453485"/>
                <a:gd name="connsiteY295" fmla="*/ 191929 h 328421"/>
                <a:gd name="connsiteX296" fmla="*/ 84010 w 453485"/>
                <a:gd name="connsiteY296" fmla="*/ 190976 h 328421"/>
                <a:gd name="connsiteX297" fmla="*/ 83725 w 453485"/>
                <a:gd name="connsiteY297" fmla="*/ 190024 h 328421"/>
                <a:gd name="connsiteX298" fmla="*/ 83058 w 453485"/>
                <a:gd name="connsiteY298" fmla="*/ 190024 h 328421"/>
                <a:gd name="connsiteX299" fmla="*/ 81439 w 453485"/>
                <a:gd name="connsiteY299" fmla="*/ 190691 h 328421"/>
                <a:gd name="connsiteX300" fmla="*/ 81058 w 453485"/>
                <a:gd name="connsiteY300" fmla="*/ 190024 h 328421"/>
                <a:gd name="connsiteX301" fmla="*/ 81058 w 453485"/>
                <a:gd name="connsiteY301" fmla="*/ 188976 h 328421"/>
                <a:gd name="connsiteX302" fmla="*/ 79724 w 453485"/>
                <a:gd name="connsiteY302" fmla="*/ 188024 h 328421"/>
                <a:gd name="connsiteX303" fmla="*/ 79438 w 453485"/>
                <a:gd name="connsiteY303" fmla="*/ 187357 h 328421"/>
                <a:gd name="connsiteX304" fmla="*/ 78772 w 453485"/>
                <a:gd name="connsiteY304" fmla="*/ 187357 h 328421"/>
                <a:gd name="connsiteX305" fmla="*/ 78486 w 453485"/>
                <a:gd name="connsiteY305" fmla="*/ 186404 h 328421"/>
                <a:gd name="connsiteX306" fmla="*/ 78772 w 453485"/>
                <a:gd name="connsiteY306" fmla="*/ 186023 h 328421"/>
                <a:gd name="connsiteX307" fmla="*/ 80105 w 453485"/>
                <a:gd name="connsiteY307" fmla="*/ 185357 h 328421"/>
                <a:gd name="connsiteX308" fmla="*/ 80391 w 453485"/>
                <a:gd name="connsiteY308" fmla="*/ 184785 h 328421"/>
                <a:gd name="connsiteX309" fmla="*/ 80105 w 453485"/>
                <a:gd name="connsiteY309" fmla="*/ 184404 h 328421"/>
                <a:gd name="connsiteX310" fmla="*/ 78772 w 453485"/>
                <a:gd name="connsiteY310" fmla="*/ 183737 h 328421"/>
                <a:gd name="connsiteX311" fmla="*/ 79153 w 453485"/>
                <a:gd name="connsiteY311" fmla="*/ 182404 h 328421"/>
                <a:gd name="connsiteX312" fmla="*/ 78105 w 453485"/>
                <a:gd name="connsiteY312" fmla="*/ 180499 h 328421"/>
                <a:gd name="connsiteX313" fmla="*/ 77438 w 453485"/>
                <a:gd name="connsiteY313" fmla="*/ 180118 h 328421"/>
                <a:gd name="connsiteX314" fmla="*/ 76486 w 453485"/>
                <a:gd name="connsiteY314" fmla="*/ 180499 h 328421"/>
                <a:gd name="connsiteX315" fmla="*/ 76200 w 453485"/>
                <a:gd name="connsiteY315" fmla="*/ 182118 h 328421"/>
                <a:gd name="connsiteX316" fmla="*/ 75819 w 453485"/>
                <a:gd name="connsiteY316" fmla="*/ 182404 h 328421"/>
                <a:gd name="connsiteX317" fmla="*/ 74485 w 453485"/>
                <a:gd name="connsiteY317" fmla="*/ 182118 h 328421"/>
                <a:gd name="connsiteX318" fmla="*/ 74485 w 453485"/>
                <a:gd name="connsiteY318" fmla="*/ 180785 h 328421"/>
                <a:gd name="connsiteX319" fmla="*/ 74200 w 453485"/>
                <a:gd name="connsiteY319" fmla="*/ 180499 h 328421"/>
                <a:gd name="connsiteX320" fmla="*/ 73247 w 453485"/>
                <a:gd name="connsiteY320" fmla="*/ 179832 h 328421"/>
                <a:gd name="connsiteX321" fmla="*/ 72866 w 453485"/>
                <a:gd name="connsiteY321" fmla="*/ 179832 h 328421"/>
                <a:gd name="connsiteX322" fmla="*/ 72866 w 453485"/>
                <a:gd name="connsiteY322" fmla="*/ 179165 h 328421"/>
                <a:gd name="connsiteX323" fmla="*/ 72580 w 453485"/>
                <a:gd name="connsiteY323" fmla="*/ 178213 h 328421"/>
                <a:gd name="connsiteX324" fmla="*/ 71914 w 453485"/>
                <a:gd name="connsiteY324" fmla="*/ 178499 h 328421"/>
                <a:gd name="connsiteX325" fmla="*/ 70866 w 453485"/>
                <a:gd name="connsiteY325" fmla="*/ 179165 h 328421"/>
                <a:gd name="connsiteX326" fmla="*/ 69913 w 453485"/>
                <a:gd name="connsiteY326" fmla="*/ 178213 h 328421"/>
                <a:gd name="connsiteX327" fmla="*/ 69628 w 453485"/>
                <a:gd name="connsiteY327" fmla="*/ 178499 h 328421"/>
                <a:gd name="connsiteX328" fmla="*/ 68580 w 453485"/>
                <a:gd name="connsiteY328" fmla="*/ 178213 h 328421"/>
                <a:gd name="connsiteX329" fmla="*/ 68294 w 453485"/>
                <a:gd name="connsiteY329" fmla="*/ 177832 h 328421"/>
                <a:gd name="connsiteX330" fmla="*/ 68580 w 453485"/>
                <a:gd name="connsiteY330" fmla="*/ 177546 h 328421"/>
                <a:gd name="connsiteX331" fmla="*/ 68961 w 453485"/>
                <a:gd name="connsiteY331" fmla="*/ 177546 h 328421"/>
                <a:gd name="connsiteX332" fmla="*/ 69628 w 453485"/>
                <a:gd name="connsiteY332" fmla="*/ 176498 h 328421"/>
                <a:gd name="connsiteX333" fmla="*/ 68961 w 453485"/>
                <a:gd name="connsiteY333" fmla="*/ 175927 h 328421"/>
                <a:gd name="connsiteX334" fmla="*/ 68294 w 453485"/>
                <a:gd name="connsiteY334" fmla="*/ 174593 h 328421"/>
                <a:gd name="connsiteX335" fmla="*/ 67913 w 453485"/>
                <a:gd name="connsiteY335" fmla="*/ 173546 h 328421"/>
                <a:gd name="connsiteX336" fmla="*/ 68580 w 453485"/>
                <a:gd name="connsiteY336" fmla="*/ 172593 h 328421"/>
                <a:gd name="connsiteX337" fmla="*/ 68580 w 453485"/>
                <a:gd name="connsiteY337" fmla="*/ 171641 h 328421"/>
                <a:gd name="connsiteX338" fmla="*/ 69628 w 453485"/>
                <a:gd name="connsiteY338" fmla="*/ 170593 h 328421"/>
                <a:gd name="connsiteX339" fmla="*/ 69628 w 453485"/>
                <a:gd name="connsiteY339" fmla="*/ 169640 h 328421"/>
                <a:gd name="connsiteX340" fmla="*/ 70294 w 453485"/>
                <a:gd name="connsiteY340" fmla="*/ 168974 h 328421"/>
                <a:gd name="connsiteX341" fmla="*/ 68294 w 453485"/>
                <a:gd name="connsiteY341" fmla="*/ 166402 h 328421"/>
                <a:gd name="connsiteX342" fmla="*/ 68294 w 453485"/>
                <a:gd name="connsiteY342" fmla="*/ 164687 h 328421"/>
                <a:gd name="connsiteX343" fmla="*/ 67913 w 453485"/>
                <a:gd name="connsiteY343" fmla="*/ 164116 h 328421"/>
                <a:gd name="connsiteX344" fmla="*/ 69247 w 453485"/>
                <a:gd name="connsiteY344" fmla="*/ 163449 h 328421"/>
                <a:gd name="connsiteX345" fmla="*/ 69247 w 453485"/>
                <a:gd name="connsiteY345" fmla="*/ 163068 h 328421"/>
                <a:gd name="connsiteX346" fmla="*/ 69913 w 453485"/>
                <a:gd name="connsiteY346" fmla="*/ 160496 h 328421"/>
                <a:gd name="connsiteX347" fmla="*/ 69913 w 453485"/>
                <a:gd name="connsiteY347" fmla="*/ 159830 h 328421"/>
                <a:gd name="connsiteX348" fmla="*/ 69247 w 453485"/>
                <a:gd name="connsiteY348" fmla="*/ 158210 h 328421"/>
                <a:gd name="connsiteX349" fmla="*/ 67627 w 453485"/>
                <a:gd name="connsiteY349" fmla="*/ 153257 h 328421"/>
                <a:gd name="connsiteX350" fmla="*/ 67342 w 453485"/>
                <a:gd name="connsiteY350" fmla="*/ 151924 h 328421"/>
                <a:gd name="connsiteX351" fmla="*/ 66675 w 453485"/>
                <a:gd name="connsiteY351" fmla="*/ 150971 h 328421"/>
                <a:gd name="connsiteX352" fmla="*/ 66675 w 453485"/>
                <a:gd name="connsiteY352" fmla="*/ 150305 h 328421"/>
                <a:gd name="connsiteX353" fmla="*/ 66294 w 453485"/>
                <a:gd name="connsiteY353" fmla="*/ 149352 h 328421"/>
                <a:gd name="connsiteX354" fmla="*/ 66008 w 453485"/>
                <a:gd name="connsiteY354" fmla="*/ 148685 h 328421"/>
                <a:gd name="connsiteX355" fmla="*/ 65342 w 453485"/>
                <a:gd name="connsiteY355" fmla="*/ 148304 h 328421"/>
                <a:gd name="connsiteX356" fmla="*/ 63055 w 453485"/>
                <a:gd name="connsiteY356" fmla="*/ 148019 h 328421"/>
                <a:gd name="connsiteX357" fmla="*/ 62008 w 453485"/>
                <a:gd name="connsiteY357" fmla="*/ 147638 h 328421"/>
                <a:gd name="connsiteX358" fmla="*/ 61436 w 453485"/>
                <a:gd name="connsiteY358" fmla="*/ 146971 h 328421"/>
                <a:gd name="connsiteX359" fmla="*/ 61436 w 453485"/>
                <a:gd name="connsiteY359" fmla="*/ 146399 h 328421"/>
                <a:gd name="connsiteX360" fmla="*/ 61055 w 453485"/>
                <a:gd name="connsiteY360" fmla="*/ 145352 h 328421"/>
                <a:gd name="connsiteX361" fmla="*/ 60388 w 453485"/>
                <a:gd name="connsiteY361" fmla="*/ 145066 h 328421"/>
                <a:gd name="connsiteX362" fmla="*/ 60103 w 453485"/>
                <a:gd name="connsiteY362" fmla="*/ 144399 h 328421"/>
                <a:gd name="connsiteX363" fmla="*/ 58769 w 453485"/>
                <a:gd name="connsiteY363" fmla="*/ 142399 h 328421"/>
                <a:gd name="connsiteX364" fmla="*/ 57817 w 453485"/>
                <a:gd name="connsiteY364" fmla="*/ 141446 h 328421"/>
                <a:gd name="connsiteX365" fmla="*/ 56769 w 453485"/>
                <a:gd name="connsiteY365" fmla="*/ 141446 h 328421"/>
                <a:gd name="connsiteX366" fmla="*/ 55817 w 453485"/>
                <a:gd name="connsiteY366" fmla="*/ 140780 h 328421"/>
                <a:gd name="connsiteX367" fmla="*/ 53816 w 453485"/>
                <a:gd name="connsiteY367" fmla="*/ 138494 h 328421"/>
                <a:gd name="connsiteX368" fmla="*/ 45339 w 453485"/>
                <a:gd name="connsiteY368" fmla="*/ 140113 h 328421"/>
                <a:gd name="connsiteX369" fmla="*/ 44958 w 453485"/>
                <a:gd name="connsiteY369" fmla="*/ 140113 h 328421"/>
                <a:gd name="connsiteX370" fmla="*/ 34480 w 453485"/>
                <a:gd name="connsiteY370" fmla="*/ 145066 h 328421"/>
                <a:gd name="connsiteX371" fmla="*/ 33814 w 453485"/>
                <a:gd name="connsiteY371" fmla="*/ 145066 h 328421"/>
                <a:gd name="connsiteX372" fmla="*/ 32194 w 453485"/>
                <a:gd name="connsiteY372" fmla="*/ 144685 h 328421"/>
                <a:gd name="connsiteX373" fmla="*/ 30575 w 453485"/>
                <a:gd name="connsiteY373" fmla="*/ 144018 h 328421"/>
                <a:gd name="connsiteX374" fmla="*/ 28575 w 453485"/>
                <a:gd name="connsiteY374" fmla="*/ 142399 h 328421"/>
                <a:gd name="connsiteX375" fmla="*/ 28289 w 453485"/>
                <a:gd name="connsiteY375" fmla="*/ 142113 h 328421"/>
                <a:gd name="connsiteX376" fmla="*/ 26956 w 453485"/>
                <a:gd name="connsiteY376" fmla="*/ 141065 h 328421"/>
                <a:gd name="connsiteX377" fmla="*/ 25336 w 453485"/>
                <a:gd name="connsiteY377" fmla="*/ 139160 h 328421"/>
                <a:gd name="connsiteX378" fmla="*/ 23050 w 453485"/>
                <a:gd name="connsiteY378" fmla="*/ 137541 h 328421"/>
                <a:gd name="connsiteX379" fmla="*/ 22669 w 453485"/>
                <a:gd name="connsiteY379" fmla="*/ 136493 h 328421"/>
                <a:gd name="connsiteX380" fmla="*/ 22384 w 453485"/>
                <a:gd name="connsiteY380" fmla="*/ 136208 h 328421"/>
                <a:gd name="connsiteX381" fmla="*/ 22384 w 453485"/>
                <a:gd name="connsiteY381" fmla="*/ 135541 h 328421"/>
                <a:gd name="connsiteX382" fmla="*/ 21717 w 453485"/>
                <a:gd name="connsiteY382" fmla="*/ 134874 h 328421"/>
                <a:gd name="connsiteX383" fmla="*/ 21336 w 453485"/>
                <a:gd name="connsiteY383" fmla="*/ 133922 h 328421"/>
                <a:gd name="connsiteX384" fmla="*/ 20669 w 453485"/>
                <a:gd name="connsiteY384" fmla="*/ 132874 h 328421"/>
                <a:gd name="connsiteX385" fmla="*/ 19717 w 453485"/>
                <a:gd name="connsiteY385" fmla="*/ 131921 h 328421"/>
                <a:gd name="connsiteX386" fmla="*/ 17145 w 453485"/>
                <a:gd name="connsiteY386" fmla="*/ 131255 h 328421"/>
                <a:gd name="connsiteX387" fmla="*/ 16097 w 453485"/>
                <a:gd name="connsiteY387" fmla="*/ 131255 h 328421"/>
                <a:gd name="connsiteX388" fmla="*/ 15145 w 453485"/>
                <a:gd name="connsiteY388" fmla="*/ 130588 h 328421"/>
                <a:gd name="connsiteX389" fmla="*/ 13811 w 453485"/>
                <a:gd name="connsiteY389" fmla="*/ 130588 h 328421"/>
                <a:gd name="connsiteX390" fmla="*/ 13144 w 453485"/>
                <a:gd name="connsiteY390" fmla="*/ 129921 h 328421"/>
                <a:gd name="connsiteX391" fmla="*/ 12478 w 453485"/>
                <a:gd name="connsiteY391" fmla="*/ 129635 h 328421"/>
                <a:gd name="connsiteX392" fmla="*/ 12192 w 453485"/>
                <a:gd name="connsiteY392" fmla="*/ 129254 h 328421"/>
                <a:gd name="connsiteX393" fmla="*/ 11811 w 453485"/>
                <a:gd name="connsiteY393" fmla="*/ 128588 h 328421"/>
                <a:gd name="connsiteX394" fmla="*/ 10573 w 453485"/>
                <a:gd name="connsiteY394" fmla="*/ 127635 h 328421"/>
                <a:gd name="connsiteX395" fmla="*/ 9525 w 453485"/>
                <a:gd name="connsiteY395" fmla="*/ 127349 h 328421"/>
                <a:gd name="connsiteX396" fmla="*/ 8572 w 453485"/>
                <a:gd name="connsiteY396" fmla="*/ 127349 h 328421"/>
                <a:gd name="connsiteX397" fmla="*/ 7239 w 453485"/>
                <a:gd name="connsiteY397" fmla="*/ 126302 h 328421"/>
                <a:gd name="connsiteX398" fmla="*/ 4953 w 453485"/>
                <a:gd name="connsiteY398" fmla="*/ 125635 h 328421"/>
                <a:gd name="connsiteX399" fmla="*/ 4286 w 453485"/>
                <a:gd name="connsiteY399" fmla="*/ 124397 h 328421"/>
                <a:gd name="connsiteX400" fmla="*/ 4667 w 453485"/>
                <a:gd name="connsiteY400" fmla="*/ 123730 h 328421"/>
                <a:gd name="connsiteX401" fmla="*/ 4000 w 453485"/>
                <a:gd name="connsiteY401" fmla="*/ 123063 h 328421"/>
                <a:gd name="connsiteX402" fmla="*/ 3619 w 453485"/>
                <a:gd name="connsiteY402" fmla="*/ 122396 h 328421"/>
                <a:gd name="connsiteX403" fmla="*/ 4000 w 453485"/>
                <a:gd name="connsiteY403" fmla="*/ 122111 h 328421"/>
                <a:gd name="connsiteX404" fmla="*/ 4000 w 453485"/>
                <a:gd name="connsiteY404" fmla="*/ 121730 h 328421"/>
                <a:gd name="connsiteX405" fmla="*/ 4667 w 453485"/>
                <a:gd name="connsiteY405" fmla="*/ 121730 h 328421"/>
                <a:gd name="connsiteX406" fmla="*/ 4667 w 453485"/>
                <a:gd name="connsiteY406" fmla="*/ 119444 h 328421"/>
                <a:gd name="connsiteX407" fmla="*/ 4953 w 453485"/>
                <a:gd name="connsiteY407" fmla="*/ 119158 h 328421"/>
                <a:gd name="connsiteX408" fmla="*/ 4667 w 453485"/>
                <a:gd name="connsiteY408" fmla="*/ 118777 h 328421"/>
                <a:gd name="connsiteX409" fmla="*/ 5905 w 453485"/>
                <a:gd name="connsiteY409" fmla="*/ 118777 h 328421"/>
                <a:gd name="connsiteX410" fmla="*/ 5620 w 453485"/>
                <a:gd name="connsiteY410" fmla="*/ 118491 h 328421"/>
                <a:gd name="connsiteX411" fmla="*/ 4667 w 453485"/>
                <a:gd name="connsiteY411" fmla="*/ 118110 h 328421"/>
                <a:gd name="connsiteX412" fmla="*/ 4667 w 453485"/>
                <a:gd name="connsiteY412" fmla="*/ 117157 h 328421"/>
                <a:gd name="connsiteX413" fmla="*/ 4000 w 453485"/>
                <a:gd name="connsiteY413" fmla="*/ 116205 h 328421"/>
                <a:gd name="connsiteX414" fmla="*/ 2667 w 453485"/>
                <a:gd name="connsiteY414" fmla="*/ 114491 h 328421"/>
                <a:gd name="connsiteX415" fmla="*/ 2286 w 453485"/>
                <a:gd name="connsiteY415" fmla="*/ 114205 h 328421"/>
                <a:gd name="connsiteX416" fmla="*/ 2000 w 453485"/>
                <a:gd name="connsiteY416" fmla="*/ 113538 h 328421"/>
                <a:gd name="connsiteX417" fmla="*/ 2000 w 453485"/>
                <a:gd name="connsiteY417" fmla="*/ 112586 h 328421"/>
                <a:gd name="connsiteX418" fmla="*/ 1333 w 453485"/>
                <a:gd name="connsiteY418" fmla="*/ 111252 h 328421"/>
                <a:gd name="connsiteX419" fmla="*/ 1333 w 453485"/>
                <a:gd name="connsiteY419" fmla="*/ 109919 h 328421"/>
                <a:gd name="connsiteX420" fmla="*/ 381 w 453485"/>
                <a:gd name="connsiteY420" fmla="*/ 110300 h 328421"/>
                <a:gd name="connsiteX421" fmla="*/ 0 w 453485"/>
                <a:gd name="connsiteY421" fmla="*/ 110300 h 328421"/>
                <a:gd name="connsiteX422" fmla="*/ 0 w 453485"/>
                <a:gd name="connsiteY422" fmla="*/ 108966 h 328421"/>
                <a:gd name="connsiteX423" fmla="*/ 2667 w 453485"/>
                <a:gd name="connsiteY423" fmla="*/ 107632 h 328421"/>
                <a:gd name="connsiteX424" fmla="*/ 6572 w 453485"/>
                <a:gd name="connsiteY424" fmla="*/ 104966 h 328421"/>
                <a:gd name="connsiteX425" fmla="*/ 7239 w 453485"/>
                <a:gd name="connsiteY425" fmla="*/ 104394 h 328421"/>
                <a:gd name="connsiteX426" fmla="*/ 14764 w 453485"/>
                <a:gd name="connsiteY426" fmla="*/ 98774 h 328421"/>
                <a:gd name="connsiteX427" fmla="*/ 13144 w 453485"/>
                <a:gd name="connsiteY427" fmla="*/ 98774 h 328421"/>
                <a:gd name="connsiteX428" fmla="*/ 10573 w 453485"/>
                <a:gd name="connsiteY428" fmla="*/ 94202 h 328421"/>
                <a:gd name="connsiteX429" fmla="*/ 9239 w 453485"/>
                <a:gd name="connsiteY429" fmla="*/ 89916 h 328421"/>
                <a:gd name="connsiteX430" fmla="*/ 20383 w 453485"/>
                <a:gd name="connsiteY430" fmla="*/ 86011 h 328421"/>
                <a:gd name="connsiteX431" fmla="*/ 26575 w 453485"/>
                <a:gd name="connsiteY431" fmla="*/ 81058 h 328421"/>
                <a:gd name="connsiteX432" fmla="*/ 31242 w 453485"/>
                <a:gd name="connsiteY432" fmla="*/ 77438 h 328421"/>
                <a:gd name="connsiteX433" fmla="*/ 34861 w 453485"/>
                <a:gd name="connsiteY433" fmla="*/ 74867 h 328421"/>
                <a:gd name="connsiteX434" fmla="*/ 34861 w 453485"/>
                <a:gd name="connsiteY434" fmla="*/ 74486 h 328421"/>
                <a:gd name="connsiteX435" fmla="*/ 36767 w 453485"/>
                <a:gd name="connsiteY435" fmla="*/ 82391 h 328421"/>
                <a:gd name="connsiteX436" fmla="*/ 40767 w 453485"/>
                <a:gd name="connsiteY436" fmla="*/ 80105 h 328421"/>
                <a:gd name="connsiteX437" fmla="*/ 41719 w 453485"/>
                <a:gd name="connsiteY437" fmla="*/ 79724 h 328421"/>
                <a:gd name="connsiteX438" fmla="*/ 47244 w 453485"/>
                <a:gd name="connsiteY438" fmla="*/ 76105 h 328421"/>
                <a:gd name="connsiteX439" fmla="*/ 47911 w 453485"/>
                <a:gd name="connsiteY439" fmla="*/ 75819 h 328421"/>
                <a:gd name="connsiteX440" fmla="*/ 47911 w 453485"/>
                <a:gd name="connsiteY440" fmla="*/ 75152 h 328421"/>
                <a:gd name="connsiteX441" fmla="*/ 48292 w 453485"/>
                <a:gd name="connsiteY441" fmla="*/ 73152 h 328421"/>
                <a:gd name="connsiteX442" fmla="*/ 48292 w 453485"/>
                <a:gd name="connsiteY442" fmla="*/ 71533 h 328421"/>
                <a:gd name="connsiteX443" fmla="*/ 48958 w 453485"/>
                <a:gd name="connsiteY443" fmla="*/ 65342 h 328421"/>
                <a:gd name="connsiteX444" fmla="*/ 50197 w 453485"/>
                <a:gd name="connsiteY444" fmla="*/ 59055 h 328421"/>
                <a:gd name="connsiteX445" fmla="*/ 52197 w 453485"/>
                <a:gd name="connsiteY445" fmla="*/ 57436 h 328421"/>
                <a:gd name="connsiteX446" fmla="*/ 51911 w 453485"/>
                <a:gd name="connsiteY446" fmla="*/ 56102 h 328421"/>
                <a:gd name="connsiteX447" fmla="*/ 56102 w 453485"/>
                <a:gd name="connsiteY447" fmla="*/ 51816 h 328421"/>
                <a:gd name="connsiteX448" fmla="*/ 57150 w 453485"/>
                <a:gd name="connsiteY448" fmla="*/ 50578 h 328421"/>
                <a:gd name="connsiteX449" fmla="*/ 60388 w 453485"/>
                <a:gd name="connsiteY449" fmla="*/ 47625 h 328421"/>
                <a:gd name="connsiteX450" fmla="*/ 62389 w 453485"/>
                <a:gd name="connsiteY450" fmla="*/ 45244 h 328421"/>
                <a:gd name="connsiteX451" fmla="*/ 67627 w 453485"/>
                <a:gd name="connsiteY451" fmla="*/ 41720 h 328421"/>
                <a:gd name="connsiteX452" fmla="*/ 70580 w 453485"/>
                <a:gd name="connsiteY452" fmla="*/ 39719 h 328421"/>
                <a:gd name="connsiteX453" fmla="*/ 72580 w 453485"/>
                <a:gd name="connsiteY453" fmla="*/ 40386 h 328421"/>
                <a:gd name="connsiteX454" fmla="*/ 73533 w 453485"/>
                <a:gd name="connsiteY454" fmla="*/ 40005 h 328421"/>
                <a:gd name="connsiteX455" fmla="*/ 73533 w 453485"/>
                <a:gd name="connsiteY455" fmla="*/ 39719 h 328421"/>
                <a:gd name="connsiteX456" fmla="*/ 74485 w 453485"/>
                <a:gd name="connsiteY456" fmla="*/ 39719 h 328421"/>
                <a:gd name="connsiteX457" fmla="*/ 74485 w 453485"/>
                <a:gd name="connsiteY457" fmla="*/ 39053 h 328421"/>
                <a:gd name="connsiteX458" fmla="*/ 75152 w 453485"/>
                <a:gd name="connsiteY458" fmla="*/ 39338 h 328421"/>
                <a:gd name="connsiteX459" fmla="*/ 74867 w 453485"/>
                <a:gd name="connsiteY459" fmla="*/ 39053 h 328421"/>
                <a:gd name="connsiteX460" fmla="*/ 75533 w 453485"/>
                <a:gd name="connsiteY460" fmla="*/ 38767 h 328421"/>
                <a:gd name="connsiteX461" fmla="*/ 75152 w 453485"/>
                <a:gd name="connsiteY461" fmla="*/ 38386 h 328421"/>
                <a:gd name="connsiteX462" fmla="*/ 75533 w 453485"/>
                <a:gd name="connsiteY462" fmla="*/ 38100 h 328421"/>
                <a:gd name="connsiteX463" fmla="*/ 75819 w 453485"/>
                <a:gd name="connsiteY463" fmla="*/ 38100 h 328421"/>
                <a:gd name="connsiteX464" fmla="*/ 76200 w 453485"/>
                <a:gd name="connsiteY464" fmla="*/ 38386 h 328421"/>
                <a:gd name="connsiteX465" fmla="*/ 76486 w 453485"/>
                <a:gd name="connsiteY465" fmla="*/ 37719 h 328421"/>
                <a:gd name="connsiteX466" fmla="*/ 76771 w 453485"/>
                <a:gd name="connsiteY466" fmla="*/ 37719 h 328421"/>
                <a:gd name="connsiteX467" fmla="*/ 77152 w 453485"/>
                <a:gd name="connsiteY467" fmla="*/ 38100 h 328421"/>
                <a:gd name="connsiteX468" fmla="*/ 77819 w 453485"/>
                <a:gd name="connsiteY468" fmla="*/ 38100 h 328421"/>
                <a:gd name="connsiteX469" fmla="*/ 78486 w 453485"/>
                <a:gd name="connsiteY469" fmla="*/ 37433 h 328421"/>
                <a:gd name="connsiteX470" fmla="*/ 79153 w 453485"/>
                <a:gd name="connsiteY470" fmla="*/ 37719 h 328421"/>
                <a:gd name="connsiteX471" fmla="*/ 79153 w 453485"/>
                <a:gd name="connsiteY471" fmla="*/ 38100 h 328421"/>
                <a:gd name="connsiteX472" fmla="*/ 79438 w 453485"/>
                <a:gd name="connsiteY472" fmla="*/ 37052 h 328421"/>
                <a:gd name="connsiteX473" fmla="*/ 80772 w 453485"/>
                <a:gd name="connsiteY473" fmla="*/ 37433 h 328421"/>
                <a:gd name="connsiteX474" fmla="*/ 81439 w 453485"/>
                <a:gd name="connsiteY474" fmla="*/ 36385 h 328421"/>
                <a:gd name="connsiteX475" fmla="*/ 82105 w 453485"/>
                <a:gd name="connsiteY475" fmla="*/ 36767 h 328421"/>
                <a:gd name="connsiteX476" fmla="*/ 83058 w 453485"/>
                <a:gd name="connsiteY476" fmla="*/ 36767 h 328421"/>
                <a:gd name="connsiteX477" fmla="*/ 83344 w 453485"/>
                <a:gd name="connsiteY477" fmla="*/ 37052 h 328421"/>
                <a:gd name="connsiteX478" fmla="*/ 84392 w 453485"/>
                <a:gd name="connsiteY478" fmla="*/ 36767 h 328421"/>
                <a:gd name="connsiteX479" fmla="*/ 85058 w 453485"/>
                <a:gd name="connsiteY479" fmla="*/ 36767 h 328421"/>
                <a:gd name="connsiteX480" fmla="*/ 86677 w 453485"/>
                <a:gd name="connsiteY480" fmla="*/ 36385 h 328421"/>
                <a:gd name="connsiteX481" fmla="*/ 88583 w 453485"/>
                <a:gd name="connsiteY481" fmla="*/ 35433 h 328421"/>
                <a:gd name="connsiteX482" fmla="*/ 88963 w 453485"/>
                <a:gd name="connsiteY482" fmla="*/ 35433 h 328421"/>
                <a:gd name="connsiteX483" fmla="*/ 88963 w 453485"/>
                <a:gd name="connsiteY483" fmla="*/ 35147 h 328421"/>
                <a:gd name="connsiteX484" fmla="*/ 89630 w 453485"/>
                <a:gd name="connsiteY484" fmla="*/ 34766 h 328421"/>
                <a:gd name="connsiteX485" fmla="*/ 94202 w 453485"/>
                <a:gd name="connsiteY485" fmla="*/ 33433 h 328421"/>
                <a:gd name="connsiteX486" fmla="*/ 95821 w 453485"/>
                <a:gd name="connsiteY486" fmla="*/ 33147 h 328421"/>
                <a:gd name="connsiteX487" fmla="*/ 99441 w 453485"/>
                <a:gd name="connsiteY487" fmla="*/ 25908 h 328421"/>
                <a:gd name="connsiteX488" fmla="*/ 111919 w 453485"/>
                <a:gd name="connsiteY488" fmla="*/ 15716 h 328421"/>
                <a:gd name="connsiteX489" fmla="*/ 122396 w 453485"/>
                <a:gd name="connsiteY489" fmla="*/ 11811 h 328421"/>
                <a:gd name="connsiteX490" fmla="*/ 122777 w 453485"/>
                <a:gd name="connsiteY490" fmla="*/ 10858 h 328421"/>
                <a:gd name="connsiteX491" fmla="*/ 125349 w 453485"/>
                <a:gd name="connsiteY491" fmla="*/ 9525 h 328421"/>
                <a:gd name="connsiteX492" fmla="*/ 125730 w 453485"/>
                <a:gd name="connsiteY492" fmla="*/ 8573 h 328421"/>
                <a:gd name="connsiteX493" fmla="*/ 127063 w 453485"/>
                <a:gd name="connsiteY493" fmla="*/ 6286 h 328421"/>
                <a:gd name="connsiteX494" fmla="*/ 128016 w 453485"/>
                <a:gd name="connsiteY494" fmla="*/ 3620 h 328421"/>
                <a:gd name="connsiteX495" fmla="*/ 128302 w 453485"/>
                <a:gd name="connsiteY495" fmla="*/ 2667 h 328421"/>
                <a:gd name="connsiteX496" fmla="*/ 140113 w 453485"/>
                <a:gd name="connsiteY496" fmla="*/ 953 h 328421"/>
                <a:gd name="connsiteX497" fmla="*/ 144780 w 453485"/>
                <a:gd name="connsiteY497" fmla="*/ 667 h 328421"/>
                <a:gd name="connsiteX498" fmla="*/ 148971 w 453485"/>
                <a:gd name="connsiteY498" fmla="*/ 0 h 328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</a:cxnLst>
              <a:rect l="l" t="t" r="r" b="b"/>
              <a:pathLst>
                <a:path w="453485" h="328421">
                  <a:moveTo>
                    <a:pt x="148971" y="0"/>
                  </a:moveTo>
                  <a:lnTo>
                    <a:pt x="149352" y="11525"/>
                  </a:lnTo>
                  <a:lnTo>
                    <a:pt x="151257" y="22670"/>
                  </a:lnTo>
                  <a:lnTo>
                    <a:pt x="151638" y="24003"/>
                  </a:lnTo>
                  <a:lnTo>
                    <a:pt x="151257" y="24575"/>
                  </a:lnTo>
                  <a:lnTo>
                    <a:pt x="151924" y="29528"/>
                  </a:lnTo>
                  <a:lnTo>
                    <a:pt x="153257" y="36767"/>
                  </a:lnTo>
                  <a:lnTo>
                    <a:pt x="152305" y="43339"/>
                  </a:lnTo>
                  <a:lnTo>
                    <a:pt x="156210" y="50197"/>
                  </a:lnTo>
                  <a:lnTo>
                    <a:pt x="161163" y="66294"/>
                  </a:lnTo>
                  <a:lnTo>
                    <a:pt x="160782" y="67913"/>
                  </a:lnTo>
                  <a:lnTo>
                    <a:pt x="163449" y="67247"/>
                  </a:lnTo>
                  <a:lnTo>
                    <a:pt x="163735" y="67247"/>
                  </a:lnTo>
                  <a:lnTo>
                    <a:pt x="164783" y="70199"/>
                  </a:lnTo>
                  <a:lnTo>
                    <a:pt x="166688" y="72485"/>
                  </a:lnTo>
                  <a:lnTo>
                    <a:pt x="170307" y="81058"/>
                  </a:lnTo>
                  <a:lnTo>
                    <a:pt x="172593" y="81725"/>
                  </a:lnTo>
                  <a:lnTo>
                    <a:pt x="174308" y="83725"/>
                  </a:lnTo>
                  <a:lnTo>
                    <a:pt x="177546" y="90869"/>
                  </a:lnTo>
                  <a:lnTo>
                    <a:pt x="178213" y="90869"/>
                  </a:lnTo>
                  <a:lnTo>
                    <a:pt x="181165" y="92202"/>
                  </a:lnTo>
                  <a:lnTo>
                    <a:pt x="182118" y="93155"/>
                  </a:lnTo>
                  <a:lnTo>
                    <a:pt x="182118" y="93536"/>
                  </a:lnTo>
                  <a:lnTo>
                    <a:pt x="182499" y="94202"/>
                  </a:lnTo>
                  <a:lnTo>
                    <a:pt x="183451" y="95155"/>
                  </a:lnTo>
                  <a:lnTo>
                    <a:pt x="183833" y="96107"/>
                  </a:lnTo>
                  <a:lnTo>
                    <a:pt x="184118" y="96107"/>
                  </a:lnTo>
                  <a:lnTo>
                    <a:pt x="184785" y="96774"/>
                  </a:lnTo>
                  <a:lnTo>
                    <a:pt x="184785" y="97822"/>
                  </a:lnTo>
                  <a:lnTo>
                    <a:pt x="185071" y="98774"/>
                  </a:lnTo>
                  <a:lnTo>
                    <a:pt x="185452" y="99060"/>
                  </a:lnTo>
                  <a:lnTo>
                    <a:pt x="186118" y="99060"/>
                  </a:lnTo>
                  <a:lnTo>
                    <a:pt x="186118" y="99727"/>
                  </a:lnTo>
                  <a:lnTo>
                    <a:pt x="188690" y="100775"/>
                  </a:lnTo>
                  <a:lnTo>
                    <a:pt x="190976" y="99727"/>
                  </a:lnTo>
                  <a:lnTo>
                    <a:pt x="194310" y="102013"/>
                  </a:lnTo>
                  <a:lnTo>
                    <a:pt x="199834" y="100108"/>
                  </a:lnTo>
                  <a:lnTo>
                    <a:pt x="209740" y="94869"/>
                  </a:lnTo>
                  <a:lnTo>
                    <a:pt x="214313" y="96774"/>
                  </a:lnTo>
                  <a:lnTo>
                    <a:pt x="213646" y="94869"/>
                  </a:lnTo>
                  <a:lnTo>
                    <a:pt x="212979" y="93821"/>
                  </a:lnTo>
                  <a:lnTo>
                    <a:pt x="212693" y="92869"/>
                  </a:lnTo>
                  <a:lnTo>
                    <a:pt x="212979" y="91916"/>
                  </a:lnTo>
                  <a:lnTo>
                    <a:pt x="212979" y="91250"/>
                  </a:lnTo>
                  <a:lnTo>
                    <a:pt x="212693" y="90583"/>
                  </a:lnTo>
                  <a:lnTo>
                    <a:pt x="213360" y="90202"/>
                  </a:lnTo>
                  <a:lnTo>
                    <a:pt x="213931" y="89249"/>
                  </a:lnTo>
                  <a:lnTo>
                    <a:pt x="214313" y="89249"/>
                  </a:lnTo>
                  <a:lnTo>
                    <a:pt x="214979" y="88582"/>
                  </a:lnTo>
                  <a:lnTo>
                    <a:pt x="215265" y="88582"/>
                  </a:lnTo>
                  <a:lnTo>
                    <a:pt x="215265" y="87916"/>
                  </a:lnTo>
                  <a:lnTo>
                    <a:pt x="214313" y="87249"/>
                  </a:lnTo>
                  <a:lnTo>
                    <a:pt x="214598" y="86963"/>
                  </a:lnTo>
                  <a:lnTo>
                    <a:pt x="214979" y="86963"/>
                  </a:lnTo>
                  <a:lnTo>
                    <a:pt x="216313" y="86011"/>
                  </a:lnTo>
                  <a:lnTo>
                    <a:pt x="216598" y="85344"/>
                  </a:lnTo>
                  <a:lnTo>
                    <a:pt x="216313" y="84677"/>
                  </a:lnTo>
                  <a:lnTo>
                    <a:pt x="216598" y="84296"/>
                  </a:lnTo>
                  <a:lnTo>
                    <a:pt x="216313" y="84296"/>
                  </a:lnTo>
                  <a:lnTo>
                    <a:pt x="216598" y="83725"/>
                  </a:lnTo>
                  <a:lnTo>
                    <a:pt x="216598" y="83058"/>
                  </a:lnTo>
                  <a:lnTo>
                    <a:pt x="218218" y="81344"/>
                  </a:lnTo>
                  <a:lnTo>
                    <a:pt x="218884" y="80391"/>
                  </a:lnTo>
                  <a:lnTo>
                    <a:pt x="218884" y="80105"/>
                  </a:lnTo>
                  <a:lnTo>
                    <a:pt x="219551" y="79439"/>
                  </a:lnTo>
                  <a:lnTo>
                    <a:pt x="220218" y="78105"/>
                  </a:lnTo>
                  <a:lnTo>
                    <a:pt x="221551" y="76772"/>
                  </a:lnTo>
                  <a:lnTo>
                    <a:pt x="223171" y="75819"/>
                  </a:lnTo>
                  <a:lnTo>
                    <a:pt x="224123" y="74867"/>
                  </a:lnTo>
                  <a:lnTo>
                    <a:pt x="225171" y="74867"/>
                  </a:lnTo>
                  <a:lnTo>
                    <a:pt x="228124" y="73152"/>
                  </a:lnTo>
                  <a:lnTo>
                    <a:pt x="229743" y="71533"/>
                  </a:lnTo>
                  <a:lnTo>
                    <a:pt x="230029" y="71914"/>
                  </a:lnTo>
                  <a:lnTo>
                    <a:pt x="230696" y="71533"/>
                  </a:lnTo>
                  <a:lnTo>
                    <a:pt x="231362" y="71533"/>
                  </a:lnTo>
                  <a:lnTo>
                    <a:pt x="231362" y="71247"/>
                  </a:lnTo>
                  <a:lnTo>
                    <a:pt x="231648" y="71247"/>
                  </a:lnTo>
                  <a:lnTo>
                    <a:pt x="232029" y="71914"/>
                  </a:lnTo>
                  <a:lnTo>
                    <a:pt x="232696" y="71914"/>
                  </a:lnTo>
                  <a:lnTo>
                    <a:pt x="233363" y="73819"/>
                  </a:lnTo>
                  <a:lnTo>
                    <a:pt x="239554" y="76772"/>
                  </a:lnTo>
                  <a:lnTo>
                    <a:pt x="239554" y="77438"/>
                  </a:lnTo>
                  <a:lnTo>
                    <a:pt x="238887" y="77819"/>
                  </a:lnTo>
                  <a:lnTo>
                    <a:pt x="238601" y="78772"/>
                  </a:lnTo>
                  <a:lnTo>
                    <a:pt x="238601" y="79724"/>
                  </a:lnTo>
                  <a:lnTo>
                    <a:pt x="246412" y="77819"/>
                  </a:lnTo>
                  <a:lnTo>
                    <a:pt x="247079" y="76772"/>
                  </a:lnTo>
                  <a:lnTo>
                    <a:pt x="247459" y="78105"/>
                  </a:lnTo>
                  <a:lnTo>
                    <a:pt x="248126" y="78105"/>
                  </a:lnTo>
                  <a:lnTo>
                    <a:pt x="248126" y="85344"/>
                  </a:lnTo>
                  <a:lnTo>
                    <a:pt x="251365" y="84963"/>
                  </a:lnTo>
                  <a:lnTo>
                    <a:pt x="252031" y="87249"/>
                  </a:lnTo>
                  <a:lnTo>
                    <a:pt x="252984" y="87630"/>
                  </a:lnTo>
                  <a:lnTo>
                    <a:pt x="254032" y="91250"/>
                  </a:lnTo>
                  <a:lnTo>
                    <a:pt x="253365" y="98774"/>
                  </a:lnTo>
                  <a:lnTo>
                    <a:pt x="252698" y="98107"/>
                  </a:lnTo>
                  <a:lnTo>
                    <a:pt x="252031" y="98489"/>
                  </a:lnTo>
                  <a:lnTo>
                    <a:pt x="252984" y="101060"/>
                  </a:lnTo>
                  <a:lnTo>
                    <a:pt x="254698" y="102680"/>
                  </a:lnTo>
                  <a:lnTo>
                    <a:pt x="256604" y="107918"/>
                  </a:lnTo>
                  <a:lnTo>
                    <a:pt x="257651" y="111252"/>
                  </a:lnTo>
                  <a:lnTo>
                    <a:pt x="257937" y="111538"/>
                  </a:lnTo>
                  <a:lnTo>
                    <a:pt x="258604" y="112586"/>
                  </a:lnTo>
                  <a:lnTo>
                    <a:pt x="259271" y="113824"/>
                  </a:lnTo>
                  <a:lnTo>
                    <a:pt x="260604" y="119444"/>
                  </a:lnTo>
                  <a:lnTo>
                    <a:pt x="261271" y="120777"/>
                  </a:lnTo>
                  <a:lnTo>
                    <a:pt x="261271" y="121444"/>
                  </a:lnTo>
                  <a:lnTo>
                    <a:pt x="262223" y="122111"/>
                  </a:lnTo>
                  <a:lnTo>
                    <a:pt x="262509" y="122682"/>
                  </a:lnTo>
                  <a:lnTo>
                    <a:pt x="261556" y="123730"/>
                  </a:lnTo>
                  <a:lnTo>
                    <a:pt x="259937" y="124397"/>
                  </a:lnTo>
                  <a:lnTo>
                    <a:pt x="261556" y="130969"/>
                  </a:lnTo>
                  <a:lnTo>
                    <a:pt x="263176" y="132874"/>
                  </a:lnTo>
                  <a:lnTo>
                    <a:pt x="264795" y="136874"/>
                  </a:lnTo>
                  <a:lnTo>
                    <a:pt x="267462" y="145066"/>
                  </a:lnTo>
                  <a:lnTo>
                    <a:pt x="270700" y="146971"/>
                  </a:lnTo>
                  <a:lnTo>
                    <a:pt x="270415" y="148304"/>
                  </a:lnTo>
                  <a:lnTo>
                    <a:pt x="272034" y="152591"/>
                  </a:lnTo>
                  <a:lnTo>
                    <a:pt x="285845" y="154877"/>
                  </a:lnTo>
                  <a:lnTo>
                    <a:pt x="288798" y="155829"/>
                  </a:lnTo>
                  <a:lnTo>
                    <a:pt x="289084" y="156496"/>
                  </a:lnTo>
                  <a:lnTo>
                    <a:pt x="292036" y="157544"/>
                  </a:lnTo>
                  <a:lnTo>
                    <a:pt x="307181" y="163449"/>
                  </a:lnTo>
                  <a:lnTo>
                    <a:pt x="319659" y="175260"/>
                  </a:lnTo>
                  <a:lnTo>
                    <a:pt x="325564" y="180499"/>
                  </a:lnTo>
                  <a:lnTo>
                    <a:pt x="326231" y="182785"/>
                  </a:lnTo>
                  <a:lnTo>
                    <a:pt x="328136" y="186023"/>
                  </a:lnTo>
                  <a:lnTo>
                    <a:pt x="333375" y="188024"/>
                  </a:lnTo>
                  <a:lnTo>
                    <a:pt x="342614" y="203740"/>
                  </a:lnTo>
                  <a:lnTo>
                    <a:pt x="355378" y="208978"/>
                  </a:lnTo>
                  <a:lnTo>
                    <a:pt x="383000" y="220218"/>
                  </a:lnTo>
                  <a:lnTo>
                    <a:pt x="384238" y="220885"/>
                  </a:lnTo>
                  <a:lnTo>
                    <a:pt x="396716" y="225457"/>
                  </a:lnTo>
                  <a:lnTo>
                    <a:pt x="406622" y="232982"/>
                  </a:lnTo>
                  <a:lnTo>
                    <a:pt x="411861" y="237268"/>
                  </a:lnTo>
                  <a:lnTo>
                    <a:pt x="415480" y="240887"/>
                  </a:lnTo>
                  <a:lnTo>
                    <a:pt x="432816" y="259842"/>
                  </a:lnTo>
                  <a:lnTo>
                    <a:pt x="436150" y="270415"/>
                  </a:lnTo>
                  <a:lnTo>
                    <a:pt x="443960" y="277940"/>
                  </a:lnTo>
                  <a:lnTo>
                    <a:pt x="444627" y="283464"/>
                  </a:lnTo>
                  <a:lnTo>
                    <a:pt x="452533" y="295656"/>
                  </a:lnTo>
                  <a:lnTo>
                    <a:pt x="453200" y="296323"/>
                  </a:lnTo>
                  <a:lnTo>
                    <a:pt x="453485" y="296323"/>
                  </a:lnTo>
                  <a:lnTo>
                    <a:pt x="437388" y="294989"/>
                  </a:lnTo>
                  <a:lnTo>
                    <a:pt x="435769" y="294704"/>
                  </a:lnTo>
                  <a:lnTo>
                    <a:pt x="404622" y="292322"/>
                  </a:lnTo>
                  <a:lnTo>
                    <a:pt x="402336" y="292322"/>
                  </a:lnTo>
                  <a:lnTo>
                    <a:pt x="381000" y="290703"/>
                  </a:lnTo>
                  <a:lnTo>
                    <a:pt x="367570" y="289751"/>
                  </a:lnTo>
                  <a:lnTo>
                    <a:pt x="366236" y="288417"/>
                  </a:lnTo>
                  <a:lnTo>
                    <a:pt x="365569" y="288798"/>
                  </a:lnTo>
                  <a:lnTo>
                    <a:pt x="364617" y="289751"/>
                  </a:lnTo>
                  <a:lnTo>
                    <a:pt x="363569" y="290036"/>
                  </a:lnTo>
                  <a:lnTo>
                    <a:pt x="362902" y="291084"/>
                  </a:lnTo>
                  <a:lnTo>
                    <a:pt x="362331" y="291370"/>
                  </a:lnTo>
                  <a:lnTo>
                    <a:pt x="360997" y="291370"/>
                  </a:lnTo>
                  <a:lnTo>
                    <a:pt x="359950" y="289751"/>
                  </a:lnTo>
                  <a:lnTo>
                    <a:pt x="359378" y="288798"/>
                  </a:lnTo>
                  <a:lnTo>
                    <a:pt x="358997" y="288131"/>
                  </a:lnTo>
                  <a:lnTo>
                    <a:pt x="358711" y="288131"/>
                  </a:lnTo>
                  <a:lnTo>
                    <a:pt x="357664" y="288417"/>
                  </a:lnTo>
                  <a:lnTo>
                    <a:pt x="356425" y="287465"/>
                  </a:lnTo>
                  <a:lnTo>
                    <a:pt x="355378" y="286798"/>
                  </a:lnTo>
                  <a:lnTo>
                    <a:pt x="351472" y="285464"/>
                  </a:lnTo>
                  <a:lnTo>
                    <a:pt x="350520" y="285464"/>
                  </a:lnTo>
                  <a:lnTo>
                    <a:pt x="349853" y="285845"/>
                  </a:lnTo>
                  <a:lnTo>
                    <a:pt x="348805" y="285179"/>
                  </a:lnTo>
                  <a:lnTo>
                    <a:pt x="348520" y="285179"/>
                  </a:lnTo>
                  <a:lnTo>
                    <a:pt x="347853" y="285845"/>
                  </a:lnTo>
                  <a:lnTo>
                    <a:pt x="347567" y="285845"/>
                  </a:lnTo>
                  <a:lnTo>
                    <a:pt x="346519" y="285464"/>
                  </a:lnTo>
                  <a:lnTo>
                    <a:pt x="345853" y="286417"/>
                  </a:lnTo>
                  <a:lnTo>
                    <a:pt x="345567" y="286417"/>
                  </a:lnTo>
                  <a:lnTo>
                    <a:pt x="344614" y="286131"/>
                  </a:lnTo>
                  <a:lnTo>
                    <a:pt x="343281" y="283845"/>
                  </a:lnTo>
                  <a:lnTo>
                    <a:pt x="343281" y="283464"/>
                  </a:lnTo>
                  <a:lnTo>
                    <a:pt x="342900" y="283464"/>
                  </a:lnTo>
                  <a:lnTo>
                    <a:pt x="341947" y="284512"/>
                  </a:lnTo>
                  <a:lnTo>
                    <a:pt x="341281" y="284512"/>
                  </a:lnTo>
                  <a:lnTo>
                    <a:pt x="339947" y="284131"/>
                  </a:lnTo>
                  <a:lnTo>
                    <a:pt x="338709" y="284131"/>
                  </a:lnTo>
                  <a:lnTo>
                    <a:pt x="338042" y="284512"/>
                  </a:lnTo>
                  <a:lnTo>
                    <a:pt x="337661" y="285845"/>
                  </a:lnTo>
                  <a:lnTo>
                    <a:pt x="336994" y="286131"/>
                  </a:lnTo>
                  <a:lnTo>
                    <a:pt x="336328" y="285464"/>
                  </a:lnTo>
                  <a:lnTo>
                    <a:pt x="336328" y="282893"/>
                  </a:lnTo>
                  <a:lnTo>
                    <a:pt x="335756" y="282512"/>
                  </a:lnTo>
                  <a:lnTo>
                    <a:pt x="335089" y="282512"/>
                  </a:lnTo>
                  <a:lnTo>
                    <a:pt x="334709" y="283178"/>
                  </a:lnTo>
                  <a:lnTo>
                    <a:pt x="334709" y="283464"/>
                  </a:lnTo>
                  <a:lnTo>
                    <a:pt x="334423" y="283845"/>
                  </a:lnTo>
                  <a:lnTo>
                    <a:pt x="333089" y="284797"/>
                  </a:lnTo>
                  <a:lnTo>
                    <a:pt x="333089" y="285464"/>
                  </a:lnTo>
                  <a:lnTo>
                    <a:pt x="332708" y="286798"/>
                  </a:lnTo>
                  <a:lnTo>
                    <a:pt x="332137" y="287465"/>
                  </a:lnTo>
                  <a:lnTo>
                    <a:pt x="331470" y="287750"/>
                  </a:lnTo>
                  <a:lnTo>
                    <a:pt x="330803" y="287465"/>
                  </a:lnTo>
                  <a:lnTo>
                    <a:pt x="330422" y="287084"/>
                  </a:lnTo>
                  <a:lnTo>
                    <a:pt x="330422" y="286417"/>
                  </a:lnTo>
                  <a:lnTo>
                    <a:pt x="330136" y="285845"/>
                  </a:lnTo>
                  <a:lnTo>
                    <a:pt x="329755" y="285464"/>
                  </a:lnTo>
                  <a:lnTo>
                    <a:pt x="329184" y="285464"/>
                  </a:lnTo>
                  <a:lnTo>
                    <a:pt x="328803" y="285845"/>
                  </a:lnTo>
                  <a:lnTo>
                    <a:pt x="329184" y="286798"/>
                  </a:lnTo>
                  <a:lnTo>
                    <a:pt x="329184" y="287750"/>
                  </a:lnTo>
                  <a:lnTo>
                    <a:pt x="328517" y="288798"/>
                  </a:lnTo>
                  <a:lnTo>
                    <a:pt x="327184" y="288798"/>
                  </a:lnTo>
                  <a:lnTo>
                    <a:pt x="326517" y="288417"/>
                  </a:lnTo>
                  <a:lnTo>
                    <a:pt x="325564" y="287465"/>
                  </a:lnTo>
                  <a:lnTo>
                    <a:pt x="324898" y="287465"/>
                  </a:lnTo>
                  <a:lnTo>
                    <a:pt x="324517" y="287750"/>
                  </a:lnTo>
                  <a:lnTo>
                    <a:pt x="323850" y="289751"/>
                  </a:lnTo>
                  <a:lnTo>
                    <a:pt x="322897" y="290036"/>
                  </a:lnTo>
                  <a:lnTo>
                    <a:pt x="270415" y="291751"/>
                  </a:lnTo>
                  <a:lnTo>
                    <a:pt x="273367" y="294322"/>
                  </a:lnTo>
                  <a:lnTo>
                    <a:pt x="274701" y="295275"/>
                  </a:lnTo>
                  <a:lnTo>
                    <a:pt x="294704" y="307181"/>
                  </a:lnTo>
                  <a:lnTo>
                    <a:pt x="295656" y="320231"/>
                  </a:lnTo>
                  <a:lnTo>
                    <a:pt x="296323" y="326803"/>
                  </a:lnTo>
                  <a:lnTo>
                    <a:pt x="239554" y="312420"/>
                  </a:lnTo>
                  <a:lnTo>
                    <a:pt x="236982" y="313087"/>
                  </a:lnTo>
                  <a:lnTo>
                    <a:pt x="223171" y="314992"/>
                  </a:lnTo>
                  <a:lnTo>
                    <a:pt x="220218" y="316325"/>
                  </a:lnTo>
                  <a:lnTo>
                    <a:pt x="216884" y="316992"/>
                  </a:lnTo>
                  <a:lnTo>
                    <a:pt x="214598" y="317945"/>
                  </a:lnTo>
                  <a:lnTo>
                    <a:pt x="212312" y="318611"/>
                  </a:lnTo>
                  <a:lnTo>
                    <a:pt x="210979" y="319278"/>
                  </a:lnTo>
                  <a:lnTo>
                    <a:pt x="204788" y="321945"/>
                  </a:lnTo>
                  <a:lnTo>
                    <a:pt x="203835" y="322517"/>
                  </a:lnTo>
                  <a:lnTo>
                    <a:pt x="201835" y="322517"/>
                  </a:lnTo>
                  <a:lnTo>
                    <a:pt x="200501" y="322231"/>
                  </a:lnTo>
                  <a:lnTo>
                    <a:pt x="200215" y="322231"/>
                  </a:lnTo>
                  <a:lnTo>
                    <a:pt x="170688" y="325184"/>
                  </a:lnTo>
                  <a:lnTo>
                    <a:pt x="146399" y="327184"/>
                  </a:lnTo>
                  <a:lnTo>
                    <a:pt x="131254" y="328422"/>
                  </a:lnTo>
                  <a:lnTo>
                    <a:pt x="128968" y="327470"/>
                  </a:lnTo>
                  <a:lnTo>
                    <a:pt x="129635" y="325469"/>
                  </a:lnTo>
                  <a:lnTo>
                    <a:pt x="128302" y="323564"/>
                  </a:lnTo>
                  <a:lnTo>
                    <a:pt x="128302" y="322517"/>
                  </a:lnTo>
                  <a:lnTo>
                    <a:pt x="127635" y="320231"/>
                  </a:lnTo>
                  <a:lnTo>
                    <a:pt x="127635" y="317659"/>
                  </a:lnTo>
                  <a:lnTo>
                    <a:pt x="127349" y="316325"/>
                  </a:lnTo>
                  <a:lnTo>
                    <a:pt x="126016" y="314706"/>
                  </a:lnTo>
                  <a:lnTo>
                    <a:pt x="121729" y="310420"/>
                  </a:lnTo>
                  <a:lnTo>
                    <a:pt x="120777" y="309086"/>
                  </a:lnTo>
                  <a:lnTo>
                    <a:pt x="121158" y="307467"/>
                  </a:lnTo>
                  <a:lnTo>
                    <a:pt x="121158" y="305848"/>
                  </a:lnTo>
                  <a:lnTo>
                    <a:pt x="119443" y="304514"/>
                  </a:lnTo>
                  <a:lnTo>
                    <a:pt x="119158" y="303562"/>
                  </a:lnTo>
                  <a:lnTo>
                    <a:pt x="119443" y="302514"/>
                  </a:lnTo>
                  <a:lnTo>
                    <a:pt x="119158" y="301276"/>
                  </a:lnTo>
                  <a:lnTo>
                    <a:pt x="118205" y="300228"/>
                  </a:lnTo>
                  <a:lnTo>
                    <a:pt x="117158" y="296990"/>
                  </a:lnTo>
                  <a:lnTo>
                    <a:pt x="116491" y="294989"/>
                  </a:lnTo>
                  <a:lnTo>
                    <a:pt x="116491" y="294704"/>
                  </a:lnTo>
                  <a:lnTo>
                    <a:pt x="116205" y="293370"/>
                  </a:lnTo>
                  <a:lnTo>
                    <a:pt x="113919" y="289084"/>
                  </a:lnTo>
                  <a:lnTo>
                    <a:pt x="111919" y="286131"/>
                  </a:lnTo>
                  <a:lnTo>
                    <a:pt x="110966" y="284512"/>
                  </a:lnTo>
                  <a:lnTo>
                    <a:pt x="110585" y="282893"/>
                  </a:lnTo>
                  <a:lnTo>
                    <a:pt x="110300" y="280892"/>
                  </a:lnTo>
                  <a:lnTo>
                    <a:pt x="110585" y="279559"/>
                  </a:lnTo>
                  <a:lnTo>
                    <a:pt x="111252" y="277559"/>
                  </a:lnTo>
                  <a:lnTo>
                    <a:pt x="111633" y="274987"/>
                  </a:lnTo>
                  <a:lnTo>
                    <a:pt x="111919" y="274034"/>
                  </a:lnTo>
                  <a:lnTo>
                    <a:pt x="111252" y="272034"/>
                  </a:lnTo>
                  <a:lnTo>
                    <a:pt x="109633" y="271082"/>
                  </a:lnTo>
                  <a:lnTo>
                    <a:pt x="107633" y="268700"/>
                  </a:lnTo>
                  <a:lnTo>
                    <a:pt x="107633" y="268129"/>
                  </a:lnTo>
                  <a:lnTo>
                    <a:pt x="108013" y="267081"/>
                  </a:lnTo>
                  <a:lnTo>
                    <a:pt x="108966" y="266414"/>
                  </a:lnTo>
                  <a:lnTo>
                    <a:pt x="109633" y="266414"/>
                  </a:lnTo>
                  <a:lnTo>
                    <a:pt x="134588" y="267462"/>
                  </a:lnTo>
                  <a:lnTo>
                    <a:pt x="135255" y="253937"/>
                  </a:lnTo>
                  <a:lnTo>
                    <a:pt x="135922" y="244793"/>
                  </a:lnTo>
                  <a:lnTo>
                    <a:pt x="135922" y="241173"/>
                  </a:lnTo>
                  <a:lnTo>
                    <a:pt x="122110" y="244126"/>
                  </a:lnTo>
                  <a:lnTo>
                    <a:pt x="108680" y="239554"/>
                  </a:lnTo>
                  <a:lnTo>
                    <a:pt x="99155" y="236220"/>
                  </a:lnTo>
                  <a:lnTo>
                    <a:pt x="98488" y="236220"/>
                  </a:lnTo>
                  <a:lnTo>
                    <a:pt x="97822" y="230981"/>
                  </a:lnTo>
                  <a:lnTo>
                    <a:pt x="100108" y="225076"/>
                  </a:lnTo>
                  <a:lnTo>
                    <a:pt x="95821" y="224409"/>
                  </a:lnTo>
                  <a:lnTo>
                    <a:pt x="94869" y="224123"/>
                  </a:lnTo>
                  <a:lnTo>
                    <a:pt x="93250" y="224123"/>
                  </a:lnTo>
                  <a:lnTo>
                    <a:pt x="92202" y="223838"/>
                  </a:lnTo>
                  <a:lnTo>
                    <a:pt x="86011" y="223171"/>
                  </a:lnTo>
                  <a:lnTo>
                    <a:pt x="79153" y="223171"/>
                  </a:lnTo>
                  <a:lnTo>
                    <a:pt x="79438" y="222504"/>
                  </a:lnTo>
                  <a:lnTo>
                    <a:pt x="82677" y="213932"/>
                  </a:lnTo>
                  <a:lnTo>
                    <a:pt x="80391" y="207074"/>
                  </a:lnTo>
                  <a:lnTo>
                    <a:pt x="81058" y="203740"/>
                  </a:lnTo>
                  <a:lnTo>
                    <a:pt x="82677" y="197168"/>
                  </a:lnTo>
                  <a:lnTo>
                    <a:pt x="86677" y="194215"/>
                  </a:lnTo>
                  <a:lnTo>
                    <a:pt x="86011" y="192595"/>
                  </a:lnTo>
                  <a:lnTo>
                    <a:pt x="85344" y="191929"/>
                  </a:lnTo>
                  <a:lnTo>
                    <a:pt x="84010" y="190976"/>
                  </a:lnTo>
                  <a:lnTo>
                    <a:pt x="83725" y="190024"/>
                  </a:lnTo>
                  <a:lnTo>
                    <a:pt x="83058" y="190024"/>
                  </a:lnTo>
                  <a:lnTo>
                    <a:pt x="81439" y="190691"/>
                  </a:lnTo>
                  <a:lnTo>
                    <a:pt x="81058" y="190024"/>
                  </a:lnTo>
                  <a:lnTo>
                    <a:pt x="81058" y="188976"/>
                  </a:lnTo>
                  <a:lnTo>
                    <a:pt x="79724" y="188024"/>
                  </a:lnTo>
                  <a:lnTo>
                    <a:pt x="79438" y="187357"/>
                  </a:lnTo>
                  <a:lnTo>
                    <a:pt x="78772" y="187357"/>
                  </a:lnTo>
                  <a:lnTo>
                    <a:pt x="78486" y="186404"/>
                  </a:lnTo>
                  <a:lnTo>
                    <a:pt x="78772" y="186023"/>
                  </a:lnTo>
                  <a:lnTo>
                    <a:pt x="80105" y="185357"/>
                  </a:lnTo>
                  <a:lnTo>
                    <a:pt x="80391" y="184785"/>
                  </a:lnTo>
                  <a:lnTo>
                    <a:pt x="80105" y="184404"/>
                  </a:lnTo>
                  <a:lnTo>
                    <a:pt x="78772" y="183737"/>
                  </a:lnTo>
                  <a:lnTo>
                    <a:pt x="79153" y="182404"/>
                  </a:lnTo>
                  <a:lnTo>
                    <a:pt x="78105" y="180499"/>
                  </a:lnTo>
                  <a:lnTo>
                    <a:pt x="77438" y="180118"/>
                  </a:lnTo>
                  <a:lnTo>
                    <a:pt x="76486" y="180499"/>
                  </a:lnTo>
                  <a:lnTo>
                    <a:pt x="76200" y="182118"/>
                  </a:lnTo>
                  <a:lnTo>
                    <a:pt x="75819" y="182404"/>
                  </a:lnTo>
                  <a:lnTo>
                    <a:pt x="74485" y="182118"/>
                  </a:lnTo>
                  <a:lnTo>
                    <a:pt x="74485" y="180785"/>
                  </a:lnTo>
                  <a:lnTo>
                    <a:pt x="74200" y="180499"/>
                  </a:lnTo>
                  <a:lnTo>
                    <a:pt x="73247" y="179832"/>
                  </a:lnTo>
                  <a:lnTo>
                    <a:pt x="72866" y="179832"/>
                  </a:lnTo>
                  <a:lnTo>
                    <a:pt x="72866" y="179165"/>
                  </a:lnTo>
                  <a:lnTo>
                    <a:pt x="72580" y="178213"/>
                  </a:lnTo>
                  <a:lnTo>
                    <a:pt x="71914" y="178499"/>
                  </a:lnTo>
                  <a:lnTo>
                    <a:pt x="70866" y="179165"/>
                  </a:lnTo>
                  <a:lnTo>
                    <a:pt x="69913" y="178213"/>
                  </a:lnTo>
                  <a:lnTo>
                    <a:pt x="69628" y="178499"/>
                  </a:lnTo>
                  <a:lnTo>
                    <a:pt x="68580" y="178213"/>
                  </a:lnTo>
                  <a:lnTo>
                    <a:pt x="68294" y="177832"/>
                  </a:lnTo>
                  <a:lnTo>
                    <a:pt x="68580" y="177546"/>
                  </a:lnTo>
                  <a:lnTo>
                    <a:pt x="68961" y="177546"/>
                  </a:lnTo>
                  <a:lnTo>
                    <a:pt x="69628" y="176498"/>
                  </a:lnTo>
                  <a:lnTo>
                    <a:pt x="68961" y="175927"/>
                  </a:lnTo>
                  <a:lnTo>
                    <a:pt x="68294" y="174593"/>
                  </a:lnTo>
                  <a:lnTo>
                    <a:pt x="67913" y="173546"/>
                  </a:lnTo>
                  <a:lnTo>
                    <a:pt x="68580" y="172593"/>
                  </a:lnTo>
                  <a:lnTo>
                    <a:pt x="68580" y="171641"/>
                  </a:lnTo>
                  <a:lnTo>
                    <a:pt x="69628" y="170593"/>
                  </a:lnTo>
                  <a:lnTo>
                    <a:pt x="69628" y="169640"/>
                  </a:lnTo>
                  <a:lnTo>
                    <a:pt x="70294" y="168974"/>
                  </a:lnTo>
                  <a:lnTo>
                    <a:pt x="68294" y="166402"/>
                  </a:lnTo>
                  <a:lnTo>
                    <a:pt x="68294" y="164687"/>
                  </a:lnTo>
                  <a:lnTo>
                    <a:pt x="67913" y="164116"/>
                  </a:lnTo>
                  <a:lnTo>
                    <a:pt x="69247" y="163449"/>
                  </a:lnTo>
                  <a:lnTo>
                    <a:pt x="69247" y="163068"/>
                  </a:lnTo>
                  <a:lnTo>
                    <a:pt x="69913" y="160496"/>
                  </a:lnTo>
                  <a:lnTo>
                    <a:pt x="69913" y="159830"/>
                  </a:lnTo>
                  <a:lnTo>
                    <a:pt x="69247" y="158210"/>
                  </a:lnTo>
                  <a:lnTo>
                    <a:pt x="67627" y="153257"/>
                  </a:lnTo>
                  <a:lnTo>
                    <a:pt x="67342" y="151924"/>
                  </a:lnTo>
                  <a:lnTo>
                    <a:pt x="66675" y="150971"/>
                  </a:lnTo>
                  <a:lnTo>
                    <a:pt x="66675" y="150305"/>
                  </a:lnTo>
                  <a:lnTo>
                    <a:pt x="66294" y="149352"/>
                  </a:lnTo>
                  <a:lnTo>
                    <a:pt x="66008" y="148685"/>
                  </a:lnTo>
                  <a:lnTo>
                    <a:pt x="65342" y="148304"/>
                  </a:lnTo>
                  <a:lnTo>
                    <a:pt x="63055" y="148019"/>
                  </a:lnTo>
                  <a:lnTo>
                    <a:pt x="62008" y="147638"/>
                  </a:lnTo>
                  <a:lnTo>
                    <a:pt x="61436" y="146971"/>
                  </a:lnTo>
                  <a:lnTo>
                    <a:pt x="61436" y="146399"/>
                  </a:lnTo>
                  <a:lnTo>
                    <a:pt x="61055" y="145352"/>
                  </a:lnTo>
                  <a:lnTo>
                    <a:pt x="60388" y="145066"/>
                  </a:lnTo>
                  <a:lnTo>
                    <a:pt x="60103" y="144399"/>
                  </a:lnTo>
                  <a:lnTo>
                    <a:pt x="58769" y="142399"/>
                  </a:lnTo>
                  <a:lnTo>
                    <a:pt x="57817" y="141446"/>
                  </a:lnTo>
                  <a:lnTo>
                    <a:pt x="56769" y="141446"/>
                  </a:lnTo>
                  <a:lnTo>
                    <a:pt x="55817" y="140780"/>
                  </a:lnTo>
                  <a:lnTo>
                    <a:pt x="53816" y="138494"/>
                  </a:lnTo>
                  <a:lnTo>
                    <a:pt x="45339" y="140113"/>
                  </a:lnTo>
                  <a:lnTo>
                    <a:pt x="44958" y="140113"/>
                  </a:lnTo>
                  <a:lnTo>
                    <a:pt x="34480" y="145066"/>
                  </a:lnTo>
                  <a:lnTo>
                    <a:pt x="33814" y="145066"/>
                  </a:lnTo>
                  <a:lnTo>
                    <a:pt x="32194" y="144685"/>
                  </a:lnTo>
                  <a:lnTo>
                    <a:pt x="30575" y="144018"/>
                  </a:lnTo>
                  <a:lnTo>
                    <a:pt x="28575" y="142399"/>
                  </a:lnTo>
                  <a:lnTo>
                    <a:pt x="28289" y="142113"/>
                  </a:lnTo>
                  <a:lnTo>
                    <a:pt x="26956" y="141065"/>
                  </a:lnTo>
                  <a:lnTo>
                    <a:pt x="25336" y="139160"/>
                  </a:lnTo>
                  <a:lnTo>
                    <a:pt x="23050" y="137541"/>
                  </a:lnTo>
                  <a:lnTo>
                    <a:pt x="22669" y="136493"/>
                  </a:lnTo>
                  <a:lnTo>
                    <a:pt x="22384" y="136208"/>
                  </a:lnTo>
                  <a:lnTo>
                    <a:pt x="22384" y="135541"/>
                  </a:lnTo>
                  <a:lnTo>
                    <a:pt x="21717" y="134874"/>
                  </a:lnTo>
                  <a:lnTo>
                    <a:pt x="21336" y="133922"/>
                  </a:lnTo>
                  <a:lnTo>
                    <a:pt x="20669" y="132874"/>
                  </a:lnTo>
                  <a:lnTo>
                    <a:pt x="19717" y="131921"/>
                  </a:lnTo>
                  <a:lnTo>
                    <a:pt x="17145" y="131255"/>
                  </a:lnTo>
                  <a:lnTo>
                    <a:pt x="16097" y="131255"/>
                  </a:lnTo>
                  <a:lnTo>
                    <a:pt x="15145" y="130588"/>
                  </a:lnTo>
                  <a:lnTo>
                    <a:pt x="13811" y="130588"/>
                  </a:lnTo>
                  <a:lnTo>
                    <a:pt x="13144" y="129921"/>
                  </a:lnTo>
                  <a:lnTo>
                    <a:pt x="12478" y="129635"/>
                  </a:lnTo>
                  <a:lnTo>
                    <a:pt x="12192" y="129254"/>
                  </a:lnTo>
                  <a:lnTo>
                    <a:pt x="11811" y="128588"/>
                  </a:lnTo>
                  <a:lnTo>
                    <a:pt x="10573" y="127635"/>
                  </a:lnTo>
                  <a:lnTo>
                    <a:pt x="9525" y="127349"/>
                  </a:lnTo>
                  <a:lnTo>
                    <a:pt x="8572" y="127349"/>
                  </a:lnTo>
                  <a:lnTo>
                    <a:pt x="7239" y="126302"/>
                  </a:lnTo>
                  <a:lnTo>
                    <a:pt x="4953" y="125635"/>
                  </a:lnTo>
                  <a:lnTo>
                    <a:pt x="4286" y="124397"/>
                  </a:lnTo>
                  <a:lnTo>
                    <a:pt x="4667" y="123730"/>
                  </a:lnTo>
                  <a:lnTo>
                    <a:pt x="4000" y="123063"/>
                  </a:lnTo>
                  <a:lnTo>
                    <a:pt x="3619" y="122396"/>
                  </a:lnTo>
                  <a:lnTo>
                    <a:pt x="4000" y="122111"/>
                  </a:lnTo>
                  <a:lnTo>
                    <a:pt x="4000" y="121730"/>
                  </a:lnTo>
                  <a:lnTo>
                    <a:pt x="4667" y="121730"/>
                  </a:lnTo>
                  <a:lnTo>
                    <a:pt x="4667" y="119444"/>
                  </a:lnTo>
                  <a:lnTo>
                    <a:pt x="4953" y="119158"/>
                  </a:lnTo>
                  <a:lnTo>
                    <a:pt x="4667" y="118777"/>
                  </a:lnTo>
                  <a:lnTo>
                    <a:pt x="5905" y="118777"/>
                  </a:lnTo>
                  <a:lnTo>
                    <a:pt x="5620" y="118491"/>
                  </a:lnTo>
                  <a:lnTo>
                    <a:pt x="4667" y="118110"/>
                  </a:lnTo>
                  <a:lnTo>
                    <a:pt x="4667" y="117157"/>
                  </a:lnTo>
                  <a:lnTo>
                    <a:pt x="4000" y="116205"/>
                  </a:lnTo>
                  <a:lnTo>
                    <a:pt x="2667" y="114491"/>
                  </a:lnTo>
                  <a:lnTo>
                    <a:pt x="2286" y="114205"/>
                  </a:lnTo>
                  <a:lnTo>
                    <a:pt x="2000" y="113538"/>
                  </a:lnTo>
                  <a:lnTo>
                    <a:pt x="2000" y="112586"/>
                  </a:lnTo>
                  <a:lnTo>
                    <a:pt x="1333" y="111252"/>
                  </a:lnTo>
                  <a:lnTo>
                    <a:pt x="1333" y="109919"/>
                  </a:lnTo>
                  <a:lnTo>
                    <a:pt x="381" y="110300"/>
                  </a:lnTo>
                  <a:lnTo>
                    <a:pt x="0" y="110300"/>
                  </a:lnTo>
                  <a:lnTo>
                    <a:pt x="0" y="108966"/>
                  </a:lnTo>
                  <a:lnTo>
                    <a:pt x="2667" y="107632"/>
                  </a:lnTo>
                  <a:lnTo>
                    <a:pt x="6572" y="104966"/>
                  </a:lnTo>
                  <a:lnTo>
                    <a:pt x="7239" y="104394"/>
                  </a:lnTo>
                  <a:lnTo>
                    <a:pt x="14764" y="98774"/>
                  </a:lnTo>
                  <a:lnTo>
                    <a:pt x="13144" y="98774"/>
                  </a:lnTo>
                  <a:lnTo>
                    <a:pt x="10573" y="94202"/>
                  </a:lnTo>
                  <a:lnTo>
                    <a:pt x="9239" y="89916"/>
                  </a:lnTo>
                  <a:lnTo>
                    <a:pt x="20383" y="86011"/>
                  </a:lnTo>
                  <a:lnTo>
                    <a:pt x="26575" y="81058"/>
                  </a:lnTo>
                  <a:lnTo>
                    <a:pt x="31242" y="77438"/>
                  </a:lnTo>
                  <a:lnTo>
                    <a:pt x="34861" y="74867"/>
                  </a:lnTo>
                  <a:lnTo>
                    <a:pt x="34861" y="74486"/>
                  </a:lnTo>
                  <a:lnTo>
                    <a:pt x="36767" y="82391"/>
                  </a:lnTo>
                  <a:lnTo>
                    <a:pt x="40767" y="80105"/>
                  </a:lnTo>
                  <a:lnTo>
                    <a:pt x="41719" y="79724"/>
                  </a:lnTo>
                  <a:lnTo>
                    <a:pt x="47244" y="76105"/>
                  </a:lnTo>
                  <a:lnTo>
                    <a:pt x="47911" y="75819"/>
                  </a:lnTo>
                  <a:lnTo>
                    <a:pt x="47911" y="75152"/>
                  </a:lnTo>
                  <a:lnTo>
                    <a:pt x="48292" y="73152"/>
                  </a:lnTo>
                  <a:lnTo>
                    <a:pt x="48292" y="71533"/>
                  </a:lnTo>
                  <a:lnTo>
                    <a:pt x="48958" y="65342"/>
                  </a:lnTo>
                  <a:lnTo>
                    <a:pt x="50197" y="59055"/>
                  </a:lnTo>
                  <a:lnTo>
                    <a:pt x="52197" y="57436"/>
                  </a:lnTo>
                  <a:lnTo>
                    <a:pt x="51911" y="56102"/>
                  </a:lnTo>
                  <a:lnTo>
                    <a:pt x="56102" y="51816"/>
                  </a:lnTo>
                  <a:lnTo>
                    <a:pt x="57150" y="50578"/>
                  </a:lnTo>
                  <a:lnTo>
                    <a:pt x="60388" y="47625"/>
                  </a:lnTo>
                  <a:lnTo>
                    <a:pt x="62389" y="45244"/>
                  </a:lnTo>
                  <a:lnTo>
                    <a:pt x="67627" y="41720"/>
                  </a:lnTo>
                  <a:lnTo>
                    <a:pt x="70580" y="39719"/>
                  </a:lnTo>
                  <a:lnTo>
                    <a:pt x="72580" y="40386"/>
                  </a:lnTo>
                  <a:lnTo>
                    <a:pt x="73533" y="40005"/>
                  </a:lnTo>
                  <a:lnTo>
                    <a:pt x="73533" y="39719"/>
                  </a:lnTo>
                  <a:lnTo>
                    <a:pt x="74485" y="39719"/>
                  </a:lnTo>
                  <a:lnTo>
                    <a:pt x="74485" y="39053"/>
                  </a:lnTo>
                  <a:lnTo>
                    <a:pt x="75152" y="39338"/>
                  </a:lnTo>
                  <a:lnTo>
                    <a:pt x="74867" y="39053"/>
                  </a:lnTo>
                  <a:lnTo>
                    <a:pt x="75533" y="38767"/>
                  </a:lnTo>
                  <a:lnTo>
                    <a:pt x="75152" y="38386"/>
                  </a:lnTo>
                  <a:lnTo>
                    <a:pt x="75533" y="38100"/>
                  </a:lnTo>
                  <a:lnTo>
                    <a:pt x="75819" y="38100"/>
                  </a:lnTo>
                  <a:lnTo>
                    <a:pt x="76200" y="38386"/>
                  </a:lnTo>
                  <a:lnTo>
                    <a:pt x="76486" y="37719"/>
                  </a:lnTo>
                  <a:lnTo>
                    <a:pt x="76771" y="37719"/>
                  </a:lnTo>
                  <a:lnTo>
                    <a:pt x="77152" y="38100"/>
                  </a:lnTo>
                  <a:lnTo>
                    <a:pt x="77819" y="38100"/>
                  </a:lnTo>
                  <a:lnTo>
                    <a:pt x="78486" y="37433"/>
                  </a:lnTo>
                  <a:lnTo>
                    <a:pt x="79153" y="37719"/>
                  </a:lnTo>
                  <a:lnTo>
                    <a:pt x="79153" y="38100"/>
                  </a:lnTo>
                  <a:lnTo>
                    <a:pt x="79438" y="37052"/>
                  </a:lnTo>
                  <a:lnTo>
                    <a:pt x="80772" y="37433"/>
                  </a:lnTo>
                  <a:lnTo>
                    <a:pt x="81439" y="36385"/>
                  </a:lnTo>
                  <a:lnTo>
                    <a:pt x="82105" y="36767"/>
                  </a:lnTo>
                  <a:lnTo>
                    <a:pt x="83058" y="36767"/>
                  </a:lnTo>
                  <a:lnTo>
                    <a:pt x="83344" y="37052"/>
                  </a:lnTo>
                  <a:lnTo>
                    <a:pt x="84392" y="36767"/>
                  </a:lnTo>
                  <a:lnTo>
                    <a:pt x="85058" y="36767"/>
                  </a:lnTo>
                  <a:lnTo>
                    <a:pt x="86677" y="36385"/>
                  </a:lnTo>
                  <a:lnTo>
                    <a:pt x="88583" y="35433"/>
                  </a:lnTo>
                  <a:lnTo>
                    <a:pt x="88963" y="35433"/>
                  </a:lnTo>
                  <a:lnTo>
                    <a:pt x="88963" y="35147"/>
                  </a:lnTo>
                  <a:lnTo>
                    <a:pt x="89630" y="34766"/>
                  </a:lnTo>
                  <a:lnTo>
                    <a:pt x="94202" y="33433"/>
                  </a:lnTo>
                  <a:lnTo>
                    <a:pt x="95821" y="33147"/>
                  </a:lnTo>
                  <a:lnTo>
                    <a:pt x="99441" y="25908"/>
                  </a:lnTo>
                  <a:lnTo>
                    <a:pt x="111919" y="15716"/>
                  </a:lnTo>
                  <a:lnTo>
                    <a:pt x="122396" y="11811"/>
                  </a:lnTo>
                  <a:lnTo>
                    <a:pt x="122777" y="10858"/>
                  </a:lnTo>
                  <a:lnTo>
                    <a:pt x="125349" y="9525"/>
                  </a:lnTo>
                  <a:lnTo>
                    <a:pt x="125730" y="8573"/>
                  </a:lnTo>
                  <a:lnTo>
                    <a:pt x="127063" y="6286"/>
                  </a:lnTo>
                  <a:lnTo>
                    <a:pt x="128016" y="3620"/>
                  </a:lnTo>
                  <a:lnTo>
                    <a:pt x="128302" y="2667"/>
                  </a:lnTo>
                  <a:lnTo>
                    <a:pt x="140113" y="953"/>
                  </a:lnTo>
                  <a:lnTo>
                    <a:pt x="144780" y="667"/>
                  </a:lnTo>
                  <a:lnTo>
                    <a:pt x="148971" y="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97EAA837-29F2-0CB4-008A-8040E4D89A7A}"/>
                </a:ext>
              </a:extLst>
            </p:cNvPr>
            <p:cNvSpPr/>
            <p:nvPr/>
          </p:nvSpPr>
          <p:spPr>
            <a:xfrm>
              <a:off x="2006106" y="3890453"/>
              <a:ext cx="284130" cy="322230"/>
            </a:xfrm>
            <a:custGeom>
              <a:avLst/>
              <a:gdLst>
                <a:gd name="connsiteX0" fmla="*/ 284131 w 284130"/>
                <a:gd name="connsiteY0" fmla="*/ 73152 h 322230"/>
                <a:gd name="connsiteX1" fmla="*/ 283845 w 284130"/>
                <a:gd name="connsiteY1" fmla="*/ 74486 h 322230"/>
                <a:gd name="connsiteX2" fmla="*/ 283178 w 284130"/>
                <a:gd name="connsiteY2" fmla="*/ 75438 h 322230"/>
                <a:gd name="connsiteX3" fmla="*/ 280511 w 284130"/>
                <a:gd name="connsiteY3" fmla="*/ 78772 h 322230"/>
                <a:gd name="connsiteX4" fmla="*/ 279559 w 284130"/>
                <a:gd name="connsiteY4" fmla="*/ 79724 h 322230"/>
                <a:gd name="connsiteX5" fmla="*/ 279273 w 284130"/>
                <a:gd name="connsiteY5" fmla="*/ 80391 h 322230"/>
                <a:gd name="connsiteX6" fmla="*/ 277940 w 284130"/>
                <a:gd name="connsiteY6" fmla="*/ 81343 h 322230"/>
                <a:gd name="connsiteX7" fmla="*/ 276892 w 284130"/>
                <a:gd name="connsiteY7" fmla="*/ 81058 h 322230"/>
                <a:gd name="connsiteX8" fmla="*/ 276606 w 284130"/>
                <a:gd name="connsiteY8" fmla="*/ 81725 h 322230"/>
                <a:gd name="connsiteX9" fmla="*/ 274606 w 284130"/>
                <a:gd name="connsiteY9" fmla="*/ 83058 h 322230"/>
                <a:gd name="connsiteX10" fmla="*/ 273653 w 284130"/>
                <a:gd name="connsiteY10" fmla="*/ 83344 h 322230"/>
                <a:gd name="connsiteX11" fmla="*/ 273367 w 284130"/>
                <a:gd name="connsiteY11" fmla="*/ 83344 h 322230"/>
                <a:gd name="connsiteX12" fmla="*/ 272987 w 284130"/>
                <a:gd name="connsiteY12" fmla="*/ 84011 h 322230"/>
                <a:gd name="connsiteX13" fmla="*/ 272034 w 284130"/>
                <a:gd name="connsiteY13" fmla="*/ 84963 h 322230"/>
                <a:gd name="connsiteX14" fmla="*/ 271653 w 284130"/>
                <a:gd name="connsiteY14" fmla="*/ 84963 h 322230"/>
                <a:gd name="connsiteX15" fmla="*/ 271367 w 284130"/>
                <a:gd name="connsiteY15" fmla="*/ 85630 h 322230"/>
                <a:gd name="connsiteX16" fmla="*/ 271367 w 284130"/>
                <a:gd name="connsiteY16" fmla="*/ 85344 h 322230"/>
                <a:gd name="connsiteX17" fmla="*/ 270700 w 284130"/>
                <a:gd name="connsiteY17" fmla="*/ 85344 h 322230"/>
                <a:gd name="connsiteX18" fmla="*/ 270415 w 284130"/>
                <a:gd name="connsiteY18" fmla="*/ 86011 h 322230"/>
                <a:gd name="connsiteX19" fmla="*/ 269748 w 284130"/>
                <a:gd name="connsiteY19" fmla="*/ 86011 h 322230"/>
                <a:gd name="connsiteX20" fmla="*/ 268034 w 284130"/>
                <a:gd name="connsiteY20" fmla="*/ 86963 h 322230"/>
                <a:gd name="connsiteX21" fmla="*/ 268415 w 284130"/>
                <a:gd name="connsiteY21" fmla="*/ 87249 h 322230"/>
                <a:gd name="connsiteX22" fmla="*/ 267748 w 284130"/>
                <a:gd name="connsiteY22" fmla="*/ 87916 h 322230"/>
                <a:gd name="connsiteX23" fmla="*/ 267748 w 284130"/>
                <a:gd name="connsiteY23" fmla="*/ 88963 h 322230"/>
                <a:gd name="connsiteX24" fmla="*/ 266414 w 284130"/>
                <a:gd name="connsiteY24" fmla="*/ 90202 h 322230"/>
                <a:gd name="connsiteX25" fmla="*/ 266414 w 284130"/>
                <a:gd name="connsiteY25" fmla="*/ 91250 h 322230"/>
                <a:gd name="connsiteX26" fmla="*/ 265462 w 284130"/>
                <a:gd name="connsiteY26" fmla="*/ 92583 h 322230"/>
                <a:gd name="connsiteX27" fmla="*/ 264795 w 284130"/>
                <a:gd name="connsiteY27" fmla="*/ 93154 h 322230"/>
                <a:gd name="connsiteX28" fmla="*/ 264509 w 284130"/>
                <a:gd name="connsiteY28" fmla="*/ 93154 h 322230"/>
                <a:gd name="connsiteX29" fmla="*/ 263462 w 284130"/>
                <a:gd name="connsiteY29" fmla="*/ 94202 h 322230"/>
                <a:gd name="connsiteX30" fmla="*/ 263462 w 284130"/>
                <a:gd name="connsiteY30" fmla="*/ 94488 h 322230"/>
                <a:gd name="connsiteX31" fmla="*/ 261842 w 284130"/>
                <a:gd name="connsiteY31" fmla="*/ 94488 h 322230"/>
                <a:gd name="connsiteX32" fmla="*/ 261557 w 284130"/>
                <a:gd name="connsiteY32" fmla="*/ 94869 h 322230"/>
                <a:gd name="connsiteX33" fmla="*/ 260509 w 284130"/>
                <a:gd name="connsiteY33" fmla="*/ 94202 h 322230"/>
                <a:gd name="connsiteX34" fmla="*/ 259175 w 284130"/>
                <a:gd name="connsiteY34" fmla="*/ 93154 h 322230"/>
                <a:gd name="connsiteX35" fmla="*/ 257937 w 284130"/>
                <a:gd name="connsiteY35" fmla="*/ 94488 h 322230"/>
                <a:gd name="connsiteX36" fmla="*/ 254984 w 284130"/>
                <a:gd name="connsiteY36" fmla="*/ 96774 h 322230"/>
                <a:gd name="connsiteX37" fmla="*/ 254603 w 284130"/>
                <a:gd name="connsiteY37" fmla="*/ 96774 h 322230"/>
                <a:gd name="connsiteX38" fmla="*/ 254603 w 284130"/>
                <a:gd name="connsiteY38" fmla="*/ 97822 h 322230"/>
                <a:gd name="connsiteX39" fmla="*/ 253270 w 284130"/>
                <a:gd name="connsiteY39" fmla="*/ 97822 h 322230"/>
                <a:gd name="connsiteX40" fmla="*/ 252698 w 284130"/>
                <a:gd name="connsiteY40" fmla="*/ 98774 h 322230"/>
                <a:gd name="connsiteX41" fmla="*/ 252032 w 284130"/>
                <a:gd name="connsiteY41" fmla="*/ 98774 h 322230"/>
                <a:gd name="connsiteX42" fmla="*/ 250317 w 284130"/>
                <a:gd name="connsiteY42" fmla="*/ 96774 h 322230"/>
                <a:gd name="connsiteX43" fmla="*/ 250984 w 284130"/>
                <a:gd name="connsiteY43" fmla="*/ 94869 h 322230"/>
                <a:gd name="connsiteX44" fmla="*/ 250984 w 284130"/>
                <a:gd name="connsiteY44" fmla="*/ 94488 h 322230"/>
                <a:gd name="connsiteX45" fmla="*/ 249079 w 284130"/>
                <a:gd name="connsiteY45" fmla="*/ 93154 h 322230"/>
                <a:gd name="connsiteX46" fmla="*/ 248698 w 284130"/>
                <a:gd name="connsiteY46" fmla="*/ 92583 h 322230"/>
                <a:gd name="connsiteX47" fmla="*/ 247745 w 284130"/>
                <a:gd name="connsiteY47" fmla="*/ 91535 h 322230"/>
                <a:gd name="connsiteX48" fmla="*/ 247079 w 284130"/>
                <a:gd name="connsiteY48" fmla="*/ 92869 h 322230"/>
                <a:gd name="connsiteX49" fmla="*/ 244126 w 284130"/>
                <a:gd name="connsiteY49" fmla="*/ 91535 h 322230"/>
                <a:gd name="connsiteX50" fmla="*/ 240506 w 284130"/>
                <a:gd name="connsiteY50" fmla="*/ 91250 h 322230"/>
                <a:gd name="connsiteX51" fmla="*/ 239840 w 284130"/>
                <a:gd name="connsiteY51" fmla="*/ 93154 h 322230"/>
                <a:gd name="connsiteX52" fmla="*/ 238506 w 284130"/>
                <a:gd name="connsiteY52" fmla="*/ 94869 h 322230"/>
                <a:gd name="connsiteX53" fmla="*/ 238220 w 284130"/>
                <a:gd name="connsiteY53" fmla="*/ 95155 h 322230"/>
                <a:gd name="connsiteX54" fmla="*/ 236887 w 284130"/>
                <a:gd name="connsiteY54" fmla="*/ 95155 h 322230"/>
                <a:gd name="connsiteX55" fmla="*/ 234601 w 284130"/>
                <a:gd name="connsiteY55" fmla="*/ 97441 h 322230"/>
                <a:gd name="connsiteX56" fmla="*/ 234601 w 284130"/>
                <a:gd name="connsiteY56" fmla="*/ 95536 h 322230"/>
                <a:gd name="connsiteX57" fmla="*/ 234315 w 284130"/>
                <a:gd name="connsiteY57" fmla="*/ 91916 h 322230"/>
                <a:gd name="connsiteX58" fmla="*/ 233267 w 284130"/>
                <a:gd name="connsiteY58" fmla="*/ 92869 h 322230"/>
                <a:gd name="connsiteX59" fmla="*/ 232982 w 284130"/>
                <a:gd name="connsiteY59" fmla="*/ 92869 h 322230"/>
                <a:gd name="connsiteX60" fmla="*/ 232029 w 284130"/>
                <a:gd name="connsiteY60" fmla="*/ 95536 h 322230"/>
                <a:gd name="connsiteX61" fmla="*/ 231648 w 284130"/>
                <a:gd name="connsiteY61" fmla="*/ 95536 h 322230"/>
                <a:gd name="connsiteX62" fmla="*/ 231648 w 284130"/>
                <a:gd name="connsiteY62" fmla="*/ 95821 h 322230"/>
                <a:gd name="connsiteX63" fmla="*/ 231362 w 284130"/>
                <a:gd name="connsiteY63" fmla="*/ 95821 h 322230"/>
                <a:gd name="connsiteX64" fmla="*/ 231362 w 284130"/>
                <a:gd name="connsiteY64" fmla="*/ 96107 h 322230"/>
                <a:gd name="connsiteX65" fmla="*/ 230981 w 284130"/>
                <a:gd name="connsiteY65" fmla="*/ 96488 h 322230"/>
                <a:gd name="connsiteX66" fmla="*/ 230981 w 284130"/>
                <a:gd name="connsiteY66" fmla="*/ 97441 h 322230"/>
                <a:gd name="connsiteX67" fmla="*/ 230696 w 284130"/>
                <a:gd name="connsiteY67" fmla="*/ 97441 h 322230"/>
                <a:gd name="connsiteX68" fmla="*/ 229648 w 284130"/>
                <a:gd name="connsiteY68" fmla="*/ 98488 h 322230"/>
                <a:gd name="connsiteX69" fmla="*/ 228695 w 284130"/>
                <a:gd name="connsiteY69" fmla="*/ 98774 h 322230"/>
                <a:gd name="connsiteX70" fmla="*/ 228409 w 284130"/>
                <a:gd name="connsiteY70" fmla="*/ 99060 h 322230"/>
                <a:gd name="connsiteX71" fmla="*/ 228029 w 284130"/>
                <a:gd name="connsiteY71" fmla="*/ 99727 h 322230"/>
                <a:gd name="connsiteX72" fmla="*/ 227743 w 284130"/>
                <a:gd name="connsiteY72" fmla="*/ 100108 h 322230"/>
                <a:gd name="connsiteX73" fmla="*/ 227743 w 284130"/>
                <a:gd name="connsiteY73" fmla="*/ 102013 h 322230"/>
                <a:gd name="connsiteX74" fmla="*/ 227362 w 284130"/>
                <a:gd name="connsiteY74" fmla="*/ 102013 h 322230"/>
                <a:gd name="connsiteX75" fmla="*/ 226695 w 284130"/>
                <a:gd name="connsiteY75" fmla="*/ 101060 h 322230"/>
                <a:gd name="connsiteX76" fmla="*/ 225076 w 284130"/>
                <a:gd name="connsiteY76" fmla="*/ 100108 h 322230"/>
                <a:gd name="connsiteX77" fmla="*/ 222790 w 284130"/>
                <a:gd name="connsiteY77" fmla="*/ 99727 h 322230"/>
                <a:gd name="connsiteX78" fmla="*/ 221171 w 284130"/>
                <a:gd name="connsiteY78" fmla="*/ 97441 h 322230"/>
                <a:gd name="connsiteX79" fmla="*/ 219837 w 284130"/>
                <a:gd name="connsiteY79" fmla="*/ 95155 h 322230"/>
                <a:gd name="connsiteX80" fmla="*/ 219551 w 284130"/>
                <a:gd name="connsiteY80" fmla="*/ 94488 h 322230"/>
                <a:gd name="connsiteX81" fmla="*/ 219170 w 284130"/>
                <a:gd name="connsiteY81" fmla="*/ 93536 h 322230"/>
                <a:gd name="connsiteX82" fmla="*/ 218504 w 284130"/>
                <a:gd name="connsiteY82" fmla="*/ 93154 h 322230"/>
                <a:gd name="connsiteX83" fmla="*/ 217551 w 284130"/>
                <a:gd name="connsiteY83" fmla="*/ 92202 h 322230"/>
                <a:gd name="connsiteX84" fmla="*/ 216884 w 284130"/>
                <a:gd name="connsiteY84" fmla="*/ 91916 h 322230"/>
                <a:gd name="connsiteX85" fmla="*/ 214598 w 284130"/>
                <a:gd name="connsiteY85" fmla="*/ 89916 h 322230"/>
                <a:gd name="connsiteX86" fmla="*/ 219170 w 284130"/>
                <a:gd name="connsiteY86" fmla="*/ 120110 h 322230"/>
                <a:gd name="connsiteX87" fmla="*/ 219170 w 284130"/>
                <a:gd name="connsiteY87" fmla="*/ 120396 h 322230"/>
                <a:gd name="connsiteX88" fmla="*/ 218218 w 284130"/>
                <a:gd name="connsiteY88" fmla="*/ 123349 h 322230"/>
                <a:gd name="connsiteX89" fmla="*/ 216217 w 284130"/>
                <a:gd name="connsiteY89" fmla="*/ 137827 h 322230"/>
                <a:gd name="connsiteX90" fmla="*/ 215551 w 284130"/>
                <a:gd name="connsiteY90" fmla="*/ 139160 h 322230"/>
                <a:gd name="connsiteX91" fmla="*/ 214598 w 284130"/>
                <a:gd name="connsiteY91" fmla="*/ 140113 h 322230"/>
                <a:gd name="connsiteX92" fmla="*/ 213932 w 284130"/>
                <a:gd name="connsiteY92" fmla="*/ 143446 h 322230"/>
                <a:gd name="connsiteX93" fmla="*/ 209645 w 284130"/>
                <a:gd name="connsiteY93" fmla="*/ 148304 h 322230"/>
                <a:gd name="connsiteX94" fmla="*/ 206026 w 284130"/>
                <a:gd name="connsiteY94" fmla="*/ 146971 h 322230"/>
                <a:gd name="connsiteX95" fmla="*/ 205454 w 284130"/>
                <a:gd name="connsiteY95" fmla="*/ 148304 h 322230"/>
                <a:gd name="connsiteX96" fmla="*/ 200501 w 284130"/>
                <a:gd name="connsiteY96" fmla="*/ 152305 h 322230"/>
                <a:gd name="connsiteX97" fmla="*/ 197834 w 284130"/>
                <a:gd name="connsiteY97" fmla="*/ 153257 h 322230"/>
                <a:gd name="connsiteX98" fmla="*/ 197834 w 284130"/>
                <a:gd name="connsiteY98" fmla="*/ 154876 h 322230"/>
                <a:gd name="connsiteX99" fmla="*/ 198882 w 284130"/>
                <a:gd name="connsiteY99" fmla="*/ 156496 h 322230"/>
                <a:gd name="connsiteX100" fmla="*/ 198501 w 284130"/>
                <a:gd name="connsiteY100" fmla="*/ 157829 h 322230"/>
                <a:gd name="connsiteX101" fmla="*/ 198882 w 284130"/>
                <a:gd name="connsiteY101" fmla="*/ 158782 h 322230"/>
                <a:gd name="connsiteX102" fmla="*/ 199168 w 284130"/>
                <a:gd name="connsiteY102" fmla="*/ 158782 h 322230"/>
                <a:gd name="connsiteX103" fmla="*/ 205454 w 284130"/>
                <a:gd name="connsiteY103" fmla="*/ 159163 h 322230"/>
                <a:gd name="connsiteX104" fmla="*/ 212598 w 284130"/>
                <a:gd name="connsiteY104" fmla="*/ 159163 h 322230"/>
                <a:gd name="connsiteX105" fmla="*/ 218884 w 284130"/>
                <a:gd name="connsiteY105" fmla="*/ 159829 h 322230"/>
                <a:gd name="connsiteX106" fmla="*/ 230029 w 284130"/>
                <a:gd name="connsiteY106" fmla="*/ 164687 h 322230"/>
                <a:gd name="connsiteX107" fmla="*/ 230981 w 284130"/>
                <a:gd name="connsiteY107" fmla="*/ 165068 h 322230"/>
                <a:gd name="connsiteX108" fmla="*/ 230315 w 284130"/>
                <a:gd name="connsiteY108" fmla="*/ 168307 h 322230"/>
                <a:gd name="connsiteX109" fmla="*/ 231648 w 284130"/>
                <a:gd name="connsiteY109" fmla="*/ 168973 h 322230"/>
                <a:gd name="connsiteX110" fmla="*/ 233267 w 284130"/>
                <a:gd name="connsiteY110" fmla="*/ 169640 h 322230"/>
                <a:gd name="connsiteX111" fmla="*/ 233267 w 284130"/>
                <a:gd name="connsiteY111" fmla="*/ 170021 h 322230"/>
                <a:gd name="connsiteX112" fmla="*/ 235553 w 284130"/>
                <a:gd name="connsiteY112" fmla="*/ 170593 h 322230"/>
                <a:gd name="connsiteX113" fmla="*/ 235553 w 284130"/>
                <a:gd name="connsiteY113" fmla="*/ 177832 h 322230"/>
                <a:gd name="connsiteX114" fmla="*/ 235267 w 284130"/>
                <a:gd name="connsiteY114" fmla="*/ 178213 h 322230"/>
                <a:gd name="connsiteX115" fmla="*/ 234982 w 284130"/>
                <a:gd name="connsiteY115" fmla="*/ 178213 h 322230"/>
                <a:gd name="connsiteX116" fmla="*/ 235553 w 284130"/>
                <a:gd name="connsiteY116" fmla="*/ 179451 h 322230"/>
                <a:gd name="connsiteX117" fmla="*/ 235934 w 284130"/>
                <a:gd name="connsiteY117" fmla="*/ 179832 h 322230"/>
                <a:gd name="connsiteX118" fmla="*/ 235934 w 284130"/>
                <a:gd name="connsiteY118" fmla="*/ 180785 h 322230"/>
                <a:gd name="connsiteX119" fmla="*/ 236220 w 284130"/>
                <a:gd name="connsiteY119" fmla="*/ 181166 h 322230"/>
                <a:gd name="connsiteX120" fmla="*/ 236220 w 284130"/>
                <a:gd name="connsiteY120" fmla="*/ 181451 h 322230"/>
                <a:gd name="connsiteX121" fmla="*/ 235934 w 284130"/>
                <a:gd name="connsiteY121" fmla="*/ 182404 h 322230"/>
                <a:gd name="connsiteX122" fmla="*/ 236220 w 284130"/>
                <a:gd name="connsiteY122" fmla="*/ 183737 h 322230"/>
                <a:gd name="connsiteX123" fmla="*/ 235934 w 284130"/>
                <a:gd name="connsiteY123" fmla="*/ 184404 h 322230"/>
                <a:gd name="connsiteX124" fmla="*/ 235934 w 284130"/>
                <a:gd name="connsiteY124" fmla="*/ 184785 h 322230"/>
                <a:gd name="connsiteX125" fmla="*/ 236887 w 284130"/>
                <a:gd name="connsiteY125" fmla="*/ 185071 h 322230"/>
                <a:gd name="connsiteX126" fmla="*/ 236887 w 284130"/>
                <a:gd name="connsiteY126" fmla="*/ 185356 h 322230"/>
                <a:gd name="connsiteX127" fmla="*/ 237268 w 284130"/>
                <a:gd name="connsiteY127" fmla="*/ 187357 h 322230"/>
                <a:gd name="connsiteX128" fmla="*/ 235553 w 284130"/>
                <a:gd name="connsiteY128" fmla="*/ 192310 h 322230"/>
                <a:gd name="connsiteX129" fmla="*/ 235553 w 284130"/>
                <a:gd name="connsiteY129" fmla="*/ 193929 h 322230"/>
                <a:gd name="connsiteX130" fmla="*/ 235934 w 284130"/>
                <a:gd name="connsiteY130" fmla="*/ 194215 h 322230"/>
                <a:gd name="connsiteX131" fmla="*/ 236601 w 284130"/>
                <a:gd name="connsiteY131" fmla="*/ 194215 h 322230"/>
                <a:gd name="connsiteX132" fmla="*/ 236887 w 284130"/>
                <a:gd name="connsiteY132" fmla="*/ 194596 h 322230"/>
                <a:gd name="connsiteX133" fmla="*/ 237934 w 284130"/>
                <a:gd name="connsiteY133" fmla="*/ 194596 h 322230"/>
                <a:gd name="connsiteX134" fmla="*/ 238220 w 284130"/>
                <a:gd name="connsiteY134" fmla="*/ 194881 h 322230"/>
                <a:gd name="connsiteX135" fmla="*/ 238887 w 284130"/>
                <a:gd name="connsiteY135" fmla="*/ 195263 h 322230"/>
                <a:gd name="connsiteX136" fmla="*/ 239173 w 284130"/>
                <a:gd name="connsiteY136" fmla="*/ 195929 h 322230"/>
                <a:gd name="connsiteX137" fmla="*/ 239173 w 284130"/>
                <a:gd name="connsiteY137" fmla="*/ 196882 h 322230"/>
                <a:gd name="connsiteX138" fmla="*/ 237554 w 284130"/>
                <a:gd name="connsiteY138" fmla="*/ 196596 h 322230"/>
                <a:gd name="connsiteX139" fmla="*/ 236601 w 284130"/>
                <a:gd name="connsiteY139" fmla="*/ 196215 h 322230"/>
                <a:gd name="connsiteX140" fmla="*/ 235934 w 284130"/>
                <a:gd name="connsiteY140" fmla="*/ 195929 h 322230"/>
                <a:gd name="connsiteX141" fmla="*/ 235267 w 284130"/>
                <a:gd name="connsiteY141" fmla="*/ 196596 h 322230"/>
                <a:gd name="connsiteX142" fmla="*/ 235553 w 284130"/>
                <a:gd name="connsiteY142" fmla="*/ 196882 h 322230"/>
                <a:gd name="connsiteX143" fmla="*/ 235267 w 284130"/>
                <a:gd name="connsiteY143" fmla="*/ 197548 h 322230"/>
                <a:gd name="connsiteX144" fmla="*/ 235267 w 284130"/>
                <a:gd name="connsiteY144" fmla="*/ 198215 h 322230"/>
                <a:gd name="connsiteX145" fmla="*/ 234601 w 284130"/>
                <a:gd name="connsiteY145" fmla="*/ 199549 h 322230"/>
                <a:gd name="connsiteX146" fmla="*/ 234601 w 284130"/>
                <a:gd name="connsiteY146" fmla="*/ 201168 h 322230"/>
                <a:gd name="connsiteX147" fmla="*/ 234315 w 284130"/>
                <a:gd name="connsiteY147" fmla="*/ 202501 h 322230"/>
                <a:gd name="connsiteX148" fmla="*/ 234601 w 284130"/>
                <a:gd name="connsiteY148" fmla="*/ 202787 h 322230"/>
                <a:gd name="connsiteX149" fmla="*/ 234601 w 284130"/>
                <a:gd name="connsiteY149" fmla="*/ 203454 h 322230"/>
                <a:gd name="connsiteX150" fmla="*/ 233648 w 284130"/>
                <a:gd name="connsiteY150" fmla="*/ 204121 h 322230"/>
                <a:gd name="connsiteX151" fmla="*/ 232029 w 284130"/>
                <a:gd name="connsiteY151" fmla="*/ 205454 h 322230"/>
                <a:gd name="connsiteX152" fmla="*/ 230981 w 284130"/>
                <a:gd name="connsiteY152" fmla="*/ 206026 h 322230"/>
                <a:gd name="connsiteX153" fmla="*/ 230696 w 284130"/>
                <a:gd name="connsiteY153" fmla="*/ 207073 h 322230"/>
                <a:gd name="connsiteX154" fmla="*/ 230315 w 284130"/>
                <a:gd name="connsiteY154" fmla="*/ 207359 h 322230"/>
                <a:gd name="connsiteX155" fmla="*/ 229076 w 284130"/>
                <a:gd name="connsiteY155" fmla="*/ 207073 h 322230"/>
                <a:gd name="connsiteX156" fmla="*/ 228409 w 284130"/>
                <a:gd name="connsiteY156" fmla="*/ 207359 h 322230"/>
                <a:gd name="connsiteX157" fmla="*/ 227076 w 284130"/>
                <a:gd name="connsiteY157" fmla="*/ 207740 h 322230"/>
                <a:gd name="connsiteX158" fmla="*/ 226409 w 284130"/>
                <a:gd name="connsiteY158" fmla="*/ 207359 h 322230"/>
                <a:gd name="connsiteX159" fmla="*/ 225457 w 284130"/>
                <a:gd name="connsiteY159" fmla="*/ 208693 h 322230"/>
                <a:gd name="connsiteX160" fmla="*/ 224409 w 284130"/>
                <a:gd name="connsiteY160" fmla="*/ 209360 h 322230"/>
                <a:gd name="connsiteX161" fmla="*/ 223457 w 284130"/>
                <a:gd name="connsiteY161" fmla="*/ 209360 h 322230"/>
                <a:gd name="connsiteX162" fmla="*/ 221837 w 284130"/>
                <a:gd name="connsiteY162" fmla="*/ 208978 h 322230"/>
                <a:gd name="connsiteX163" fmla="*/ 221171 w 284130"/>
                <a:gd name="connsiteY163" fmla="*/ 208978 h 322230"/>
                <a:gd name="connsiteX164" fmla="*/ 220790 w 284130"/>
                <a:gd name="connsiteY164" fmla="*/ 209360 h 322230"/>
                <a:gd name="connsiteX165" fmla="*/ 220504 w 284130"/>
                <a:gd name="connsiteY165" fmla="*/ 210312 h 322230"/>
                <a:gd name="connsiteX166" fmla="*/ 219837 w 284130"/>
                <a:gd name="connsiteY166" fmla="*/ 211360 h 322230"/>
                <a:gd name="connsiteX167" fmla="*/ 218504 w 284130"/>
                <a:gd name="connsiteY167" fmla="*/ 211360 h 322230"/>
                <a:gd name="connsiteX168" fmla="*/ 217551 w 284130"/>
                <a:gd name="connsiteY168" fmla="*/ 212026 h 322230"/>
                <a:gd name="connsiteX169" fmla="*/ 216599 w 284130"/>
                <a:gd name="connsiteY169" fmla="*/ 212312 h 322230"/>
                <a:gd name="connsiteX170" fmla="*/ 215932 w 284130"/>
                <a:gd name="connsiteY170" fmla="*/ 212312 h 322230"/>
                <a:gd name="connsiteX171" fmla="*/ 214884 w 284130"/>
                <a:gd name="connsiteY171" fmla="*/ 211360 h 322230"/>
                <a:gd name="connsiteX172" fmla="*/ 213646 w 284130"/>
                <a:gd name="connsiteY172" fmla="*/ 212026 h 322230"/>
                <a:gd name="connsiteX173" fmla="*/ 212598 w 284130"/>
                <a:gd name="connsiteY173" fmla="*/ 211645 h 322230"/>
                <a:gd name="connsiteX174" fmla="*/ 211646 w 284130"/>
                <a:gd name="connsiteY174" fmla="*/ 211645 h 322230"/>
                <a:gd name="connsiteX175" fmla="*/ 208026 w 284130"/>
                <a:gd name="connsiteY175" fmla="*/ 212979 h 322230"/>
                <a:gd name="connsiteX176" fmla="*/ 207359 w 284130"/>
                <a:gd name="connsiteY176" fmla="*/ 212598 h 322230"/>
                <a:gd name="connsiteX177" fmla="*/ 207074 w 284130"/>
                <a:gd name="connsiteY177" fmla="*/ 213646 h 322230"/>
                <a:gd name="connsiteX178" fmla="*/ 207074 w 284130"/>
                <a:gd name="connsiteY178" fmla="*/ 213931 h 322230"/>
                <a:gd name="connsiteX179" fmla="*/ 206407 w 284130"/>
                <a:gd name="connsiteY179" fmla="*/ 213931 h 322230"/>
                <a:gd name="connsiteX180" fmla="*/ 206026 w 284130"/>
                <a:gd name="connsiteY180" fmla="*/ 214598 h 322230"/>
                <a:gd name="connsiteX181" fmla="*/ 203740 w 284130"/>
                <a:gd name="connsiteY181" fmla="*/ 214598 h 322230"/>
                <a:gd name="connsiteX182" fmla="*/ 201454 w 284130"/>
                <a:gd name="connsiteY182" fmla="*/ 214979 h 322230"/>
                <a:gd name="connsiteX183" fmla="*/ 200787 w 284130"/>
                <a:gd name="connsiteY183" fmla="*/ 214979 h 322230"/>
                <a:gd name="connsiteX184" fmla="*/ 200501 w 284130"/>
                <a:gd name="connsiteY184" fmla="*/ 214313 h 322230"/>
                <a:gd name="connsiteX185" fmla="*/ 198215 w 284130"/>
                <a:gd name="connsiteY185" fmla="*/ 216598 h 322230"/>
                <a:gd name="connsiteX186" fmla="*/ 196501 w 284130"/>
                <a:gd name="connsiteY186" fmla="*/ 216598 h 322230"/>
                <a:gd name="connsiteX187" fmla="*/ 195263 w 284130"/>
                <a:gd name="connsiteY187" fmla="*/ 217551 h 322230"/>
                <a:gd name="connsiteX188" fmla="*/ 194215 w 284130"/>
                <a:gd name="connsiteY188" fmla="*/ 217932 h 322230"/>
                <a:gd name="connsiteX189" fmla="*/ 193262 w 284130"/>
                <a:gd name="connsiteY189" fmla="*/ 217265 h 322230"/>
                <a:gd name="connsiteX190" fmla="*/ 191643 w 284130"/>
                <a:gd name="connsiteY190" fmla="*/ 219170 h 322230"/>
                <a:gd name="connsiteX191" fmla="*/ 191262 w 284130"/>
                <a:gd name="connsiteY191" fmla="*/ 219837 h 322230"/>
                <a:gd name="connsiteX192" fmla="*/ 189357 w 284130"/>
                <a:gd name="connsiteY192" fmla="*/ 221837 h 322230"/>
                <a:gd name="connsiteX193" fmla="*/ 188976 w 284130"/>
                <a:gd name="connsiteY193" fmla="*/ 221837 h 322230"/>
                <a:gd name="connsiteX194" fmla="*/ 188690 w 284130"/>
                <a:gd name="connsiteY194" fmla="*/ 222123 h 322230"/>
                <a:gd name="connsiteX195" fmla="*/ 188976 w 284130"/>
                <a:gd name="connsiteY195" fmla="*/ 222504 h 322230"/>
                <a:gd name="connsiteX196" fmla="*/ 188309 w 284130"/>
                <a:gd name="connsiteY196" fmla="*/ 223456 h 322230"/>
                <a:gd name="connsiteX197" fmla="*/ 187357 w 284130"/>
                <a:gd name="connsiteY197" fmla="*/ 224123 h 322230"/>
                <a:gd name="connsiteX198" fmla="*/ 186690 w 284130"/>
                <a:gd name="connsiteY198" fmla="*/ 225076 h 322230"/>
                <a:gd name="connsiteX199" fmla="*/ 186690 w 284130"/>
                <a:gd name="connsiteY199" fmla="*/ 227362 h 322230"/>
                <a:gd name="connsiteX200" fmla="*/ 185738 w 284130"/>
                <a:gd name="connsiteY200" fmla="*/ 225743 h 322230"/>
                <a:gd name="connsiteX201" fmla="*/ 184690 w 284130"/>
                <a:gd name="connsiteY201" fmla="*/ 225076 h 322230"/>
                <a:gd name="connsiteX202" fmla="*/ 183451 w 284130"/>
                <a:gd name="connsiteY202" fmla="*/ 226409 h 322230"/>
                <a:gd name="connsiteX203" fmla="*/ 182785 w 284130"/>
                <a:gd name="connsiteY203" fmla="*/ 225743 h 322230"/>
                <a:gd name="connsiteX204" fmla="*/ 181737 w 284130"/>
                <a:gd name="connsiteY204" fmla="*/ 227362 h 322230"/>
                <a:gd name="connsiteX205" fmla="*/ 181166 w 284130"/>
                <a:gd name="connsiteY205" fmla="*/ 226790 h 322230"/>
                <a:gd name="connsiteX206" fmla="*/ 180784 w 284130"/>
                <a:gd name="connsiteY206" fmla="*/ 227743 h 322230"/>
                <a:gd name="connsiteX207" fmla="*/ 179832 w 284130"/>
                <a:gd name="connsiteY207" fmla="*/ 228410 h 322230"/>
                <a:gd name="connsiteX208" fmla="*/ 180499 w 284130"/>
                <a:gd name="connsiteY208" fmla="*/ 230315 h 322230"/>
                <a:gd name="connsiteX209" fmla="*/ 180499 w 284130"/>
                <a:gd name="connsiteY209" fmla="*/ 230695 h 322230"/>
                <a:gd name="connsiteX210" fmla="*/ 187357 w 284130"/>
                <a:gd name="connsiteY210" fmla="*/ 234982 h 322230"/>
                <a:gd name="connsiteX211" fmla="*/ 188024 w 284130"/>
                <a:gd name="connsiteY211" fmla="*/ 235268 h 322230"/>
                <a:gd name="connsiteX212" fmla="*/ 188309 w 284130"/>
                <a:gd name="connsiteY212" fmla="*/ 235934 h 322230"/>
                <a:gd name="connsiteX213" fmla="*/ 188024 w 284130"/>
                <a:gd name="connsiteY213" fmla="*/ 236601 h 322230"/>
                <a:gd name="connsiteX214" fmla="*/ 186690 w 284130"/>
                <a:gd name="connsiteY214" fmla="*/ 237268 h 322230"/>
                <a:gd name="connsiteX215" fmla="*/ 185738 w 284130"/>
                <a:gd name="connsiteY215" fmla="*/ 236601 h 322230"/>
                <a:gd name="connsiteX216" fmla="*/ 183737 w 284130"/>
                <a:gd name="connsiteY216" fmla="*/ 236601 h 322230"/>
                <a:gd name="connsiteX217" fmla="*/ 183071 w 284130"/>
                <a:gd name="connsiteY217" fmla="*/ 236220 h 322230"/>
                <a:gd name="connsiteX218" fmla="*/ 182118 w 284130"/>
                <a:gd name="connsiteY218" fmla="*/ 236601 h 322230"/>
                <a:gd name="connsiteX219" fmla="*/ 181737 w 284130"/>
                <a:gd name="connsiteY219" fmla="*/ 236601 h 322230"/>
                <a:gd name="connsiteX220" fmla="*/ 182118 w 284130"/>
                <a:gd name="connsiteY220" fmla="*/ 237553 h 322230"/>
                <a:gd name="connsiteX221" fmla="*/ 181737 w 284130"/>
                <a:gd name="connsiteY221" fmla="*/ 239173 h 322230"/>
                <a:gd name="connsiteX222" fmla="*/ 181166 w 284130"/>
                <a:gd name="connsiteY222" fmla="*/ 239554 h 322230"/>
                <a:gd name="connsiteX223" fmla="*/ 178784 w 284130"/>
                <a:gd name="connsiteY223" fmla="*/ 236887 h 322230"/>
                <a:gd name="connsiteX224" fmla="*/ 177832 w 284130"/>
                <a:gd name="connsiteY224" fmla="*/ 236220 h 322230"/>
                <a:gd name="connsiteX225" fmla="*/ 176879 w 284130"/>
                <a:gd name="connsiteY225" fmla="*/ 236220 h 322230"/>
                <a:gd name="connsiteX226" fmla="*/ 175832 w 284130"/>
                <a:gd name="connsiteY226" fmla="*/ 236887 h 322230"/>
                <a:gd name="connsiteX227" fmla="*/ 175260 w 284130"/>
                <a:gd name="connsiteY227" fmla="*/ 237553 h 322230"/>
                <a:gd name="connsiteX228" fmla="*/ 174593 w 284130"/>
                <a:gd name="connsiteY228" fmla="*/ 239173 h 322230"/>
                <a:gd name="connsiteX229" fmla="*/ 174593 w 284130"/>
                <a:gd name="connsiteY229" fmla="*/ 240220 h 322230"/>
                <a:gd name="connsiteX230" fmla="*/ 173546 w 284130"/>
                <a:gd name="connsiteY230" fmla="*/ 240887 h 322230"/>
                <a:gd name="connsiteX231" fmla="*/ 172879 w 284130"/>
                <a:gd name="connsiteY231" fmla="*/ 240220 h 322230"/>
                <a:gd name="connsiteX232" fmla="*/ 171641 w 284130"/>
                <a:gd name="connsiteY232" fmla="*/ 241173 h 322230"/>
                <a:gd name="connsiteX233" fmla="*/ 171926 w 284130"/>
                <a:gd name="connsiteY233" fmla="*/ 241840 h 322230"/>
                <a:gd name="connsiteX234" fmla="*/ 171641 w 284130"/>
                <a:gd name="connsiteY234" fmla="*/ 242125 h 322230"/>
                <a:gd name="connsiteX235" fmla="*/ 170307 w 284130"/>
                <a:gd name="connsiteY235" fmla="*/ 241554 h 322230"/>
                <a:gd name="connsiteX236" fmla="*/ 168688 w 284130"/>
                <a:gd name="connsiteY236" fmla="*/ 242125 h 322230"/>
                <a:gd name="connsiteX237" fmla="*/ 165735 w 284130"/>
                <a:gd name="connsiteY237" fmla="*/ 243173 h 322230"/>
                <a:gd name="connsiteX238" fmla="*/ 164401 w 284130"/>
                <a:gd name="connsiteY238" fmla="*/ 243840 h 322230"/>
                <a:gd name="connsiteX239" fmla="*/ 157829 w 284130"/>
                <a:gd name="connsiteY239" fmla="*/ 243459 h 322230"/>
                <a:gd name="connsiteX240" fmla="*/ 154210 w 284130"/>
                <a:gd name="connsiteY240" fmla="*/ 243459 h 322230"/>
                <a:gd name="connsiteX241" fmla="*/ 147638 w 284130"/>
                <a:gd name="connsiteY241" fmla="*/ 244507 h 322230"/>
                <a:gd name="connsiteX242" fmla="*/ 142113 w 284130"/>
                <a:gd name="connsiteY242" fmla="*/ 245745 h 322230"/>
                <a:gd name="connsiteX243" fmla="*/ 140779 w 284130"/>
                <a:gd name="connsiteY243" fmla="*/ 245459 h 322230"/>
                <a:gd name="connsiteX244" fmla="*/ 139827 w 284130"/>
                <a:gd name="connsiteY244" fmla="*/ 245078 h 322230"/>
                <a:gd name="connsiteX245" fmla="*/ 139446 w 284130"/>
                <a:gd name="connsiteY245" fmla="*/ 245078 h 322230"/>
                <a:gd name="connsiteX246" fmla="*/ 138113 w 284130"/>
                <a:gd name="connsiteY246" fmla="*/ 244793 h 322230"/>
                <a:gd name="connsiteX247" fmla="*/ 137160 w 284130"/>
                <a:gd name="connsiteY247" fmla="*/ 244126 h 322230"/>
                <a:gd name="connsiteX248" fmla="*/ 136874 w 284130"/>
                <a:gd name="connsiteY248" fmla="*/ 244793 h 322230"/>
                <a:gd name="connsiteX249" fmla="*/ 134493 w 284130"/>
                <a:gd name="connsiteY249" fmla="*/ 245745 h 322230"/>
                <a:gd name="connsiteX250" fmla="*/ 131540 w 284130"/>
                <a:gd name="connsiteY250" fmla="*/ 243459 h 322230"/>
                <a:gd name="connsiteX251" fmla="*/ 131540 w 284130"/>
                <a:gd name="connsiteY251" fmla="*/ 244126 h 322230"/>
                <a:gd name="connsiteX252" fmla="*/ 131921 w 284130"/>
                <a:gd name="connsiteY252" fmla="*/ 244793 h 322230"/>
                <a:gd name="connsiteX253" fmla="*/ 130969 w 284130"/>
                <a:gd name="connsiteY253" fmla="*/ 245745 h 322230"/>
                <a:gd name="connsiteX254" fmla="*/ 130588 w 284130"/>
                <a:gd name="connsiteY254" fmla="*/ 246412 h 322230"/>
                <a:gd name="connsiteX255" fmla="*/ 129635 w 284130"/>
                <a:gd name="connsiteY255" fmla="*/ 246793 h 322230"/>
                <a:gd name="connsiteX256" fmla="*/ 128968 w 284130"/>
                <a:gd name="connsiteY256" fmla="*/ 247078 h 322230"/>
                <a:gd name="connsiteX257" fmla="*/ 128302 w 284130"/>
                <a:gd name="connsiteY257" fmla="*/ 248698 h 322230"/>
                <a:gd name="connsiteX258" fmla="*/ 125635 w 284130"/>
                <a:gd name="connsiteY258" fmla="*/ 251650 h 322230"/>
                <a:gd name="connsiteX259" fmla="*/ 126016 w 284130"/>
                <a:gd name="connsiteY259" fmla="*/ 252031 h 322230"/>
                <a:gd name="connsiteX260" fmla="*/ 126968 w 284130"/>
                <a:gd name="connsiteY260" fmla="*/ 252031 h 322230"/>
                <a:gd name="connsiteX261" fmla="*/ 126968 w 284130"/>
                <a:gd name="connsiteY261" fmla="*/ 252984 h 322230"/>
                <a:gd name="connsiteX262" fmla="*/ 125349 w 284130"/>
                <a:gd name="connsiteY262" fmla="*/ 255937 h 322230"/>
                <a:gd name="connsiteX263" fmla="*/ 124682 w 284130"/>
                <a:gd name="connsiteY263" fmla="*/ 256318 h 322230"/>
                <a:gd name="connsiteX264" fmla="*/ 121729 w 284130"/>
                <a:gd name="connsiteY264" fmla="*/ 258890 h 322230"/>
                <a:gd name="connsiteX265" fmla="*/ 120777 w 284130"/>
                <a:gd name="connsiteY265" fmla="*/ 259556 h 322230"/>
                <a:gd name="connsiteX266" fmla="*/ 120110 w 284130"/>
                <a:gd name="connsiteY266" fmla="*/ 260223 h 322230"/>
                <a:gd name="connsiteX267" fmla="*/ 120396 w 284130"/>
                <a:gd name="connsiteY267" fmla="*/ 260509 h 322230"/>
                <a:gd name="connsiteX268" fmla="*/ 119729 w 284130"/>
                <a:gd name="connsiteY268" fmla="*/ 260509 h 322230"/>
                <a:gd name="connsiteX269" fmla="*/ 116491 w 284130"/>
                <a:gd name="connsiteY269" fmla="*/ 263843 h 322230"/>
                <a:gd name="connsiteX270" fmla="*/ 115157 w 284130"/>
                <a:gd name="connsiteY270" fmla="*/ 264128 h 322230"/>
                <a:gd name="connsiteX271" fmla="*/ 114871 w 284130"/>
                <a:gd name="connsiteY271" fmla="*/ 264509 h 322230"/>
                <a:gd name="connsiteX272" fmla="*/ 114871 w 284130"/>
                <a:gd name="connsiteY272" fmla="*/ 264128 h 322230"/>
                <a:gd name="connsiteX273" fmla="*/ 112586 w 284130"/>
                <a:gd name="connsiteY273" fmla="*/ 265747 h 322230"/>
                <a:gd name="connsiteX274" fmla="*/ 111252 w 284130"/>
                <a:gd name="connsiteY274" fmla="*/ 267081 h 322230"/>
                <a:gd name="connsiteX275" fmla="*/ 110204 w 284130"/>
                <a:gd name="connsiteY275" fmla="*/ 267748 h 322230"/>
                <a:gd name="connsiteX276" fmla="*/ 110204 w 284130"/>
                <a:gd name="connsiteY276" fmla="*/ 268129 h 322230"/>
                <a:gd name="connsiteX277" fmla="*/ 111252 w 284130"/>
                <a:gd name="connsiteY277" fmla="*/ 268415 h 322230"/>
                <a:gd name="connsiteX278" fmla="*/ 113538 w 284130"/>
                <a:gd name="connsiteY278" fmla="*/ 269748 h 322230"/>
                <a:gd name="connsiteX279" fmla="*/ 113824 w 284130"/>
                <a:gd name="connsiteY279" fmla="*/ 270034 h 322230"/>
                <a:gd name="connsiteX280" fmla="*/ 114205 w 284130"/>
                <a:gd name="connsiteY280" fmla="*/ 272320 h 322230"/>
                <a:gd name="connsiteX281" fmla="*/ 113824 w 284130"/>
                <a:gd name="connsiteY281" fmla="*/ 274034 h 322230"/>
                <a:gd name="connsiteX282" fmla="*/ 113538 w 284130"/>
                <a:gd name="connsiteY282" fmla="*/ 274606 h 322230"/>
                <a:gd name="connsiteX283" fmla="*/ 113824 w 284130"/>
                <a:gd name="connsiteY283" fmla="*/ 275272 h 322230"/>
                <a:gd name="connsiteX284" fmla="*/ 113824 w 284130"/>
                <a:gd name="connsiteY284" fmla="*/ 275939 h 322230"/>
                <a:gd name="connsiteX285" fmla="*/ 114205 w 284130"/>
                <a:gd name="connsiteY285" fmla="*/ 277273 h 322230"/>
                <a:gd name="connsiteX286" fmla="*/ 114871 w 284130"/>
                <a:gd name="connsiteY286" fmla="*/ 277559 h 322230"/>
                <a:gd name="connsiteX287" fmla="*/ 115538 w 284130"/>
                <a:gd name="connsiteY287" fmla="*/ 278892 h 322230"/>
                <a:gd name="connsiteX288" fmla="*/ 115538 w 284130"/>
                <a:gd name="connsiteY288" fmla="*/ 279273 h 322230"/>
                <a:gd name="connsiteX289" fmla="*/ 114871 w 284130"/>
                <a:gd name="connsiteY289" fmla="*/ 280892 h 322230"/>
                <a:gd name="connsiteX290" fmla="*/ 115157 w 284130"/>
                <a:gd name="connsiteY290" fmla="*/ 281559 h 322230"/>
                <a:gd name="connsiteX291" fmla="*/ 114871 w 284130"/>
                <a:gd name="connsiteY291" fmla="*/ 282226 h 322230"/>
                <a:gd name="connsiteX292" fmla="*/ 115157 w 284130"/>
                <a:gd name="connsiteY292" fmla="*/ 283464 h 322230"/>
                <a:gd name="connsiteX293" fmla="*/ 114871 w 284130"/>
                <a:gd name="connsiteY293" fmla="*/ 284797 h 322230"/>
                <a:gd name="connsiteX294" fmla="*/ 115157 w 284130"/>
                <a:gd name="connsiteY294" fmla="*/ 285845 h 322230"/>
                <a:gd name="connsiteX295" fmla="*/ 114871 w 284130"/>
                <a:gd name="connsiteY295" fmla="*/ 286131 h 322230"/>
                <a:gd name="connsiteX296" fmla="*/ 115157 w 284130"/>
                <a:gd name="connsiteY296" fmla="*/ 288798 h 322230"/>
                <a:gd name="connsiteX297" fmla="*/ 115824 w 284130"/>
                <a:gd name="connsiteY297" fmla="*/ 289084 h 322230"/>
                <a:gd name="connsiteX298" fmla="*/ 116110 w 284130"/>
                <a:gd name="connsiteY298" fmla="*/ 289369 h 322230"/>
                <a:gd name="connsiteX299" fmla="*/ 116110 w 284130"/>
                <a:gd name="connsiteY299" fmla="*/ 291084 h 322230"/>
                <a:gd name="connsiteX300" fmla="*/ 116776 w 284130"/>
                <a:gd name="connsiteY300" fmla="*/ 291751 h 322230"/>
                <a:gd name="connsiteX301" fmla="*/ 117443 w 284130"/>
                <a:gd name="connsiteY301" fmla="*/ 292037 h 322230"/>
                <a:gd name="connsiteX302" fmla="*/ 117824 w 284130"/>
                <a:gd name="connsiteY302" fmla="*/ 292703 h 322230"/>
                <a:gd name="connsiteX303" fmla="*/ 119443 w 284130"/>
                <a:gd name="connsiteY303" fmla="*/ 292989 h 322230"/>
                <a:gd name="connsiteX304" fmla="*/ 119729 w 284130"/>
                <a:gd name="connsiteY304" fmla="*/ 293656 h 322230"/>
                <a:gd name="connsiteX305" fmla="*/ 121063 w 284130"/>
                <a:gd name="connsiteY305" fmla="*/ 293656 h 322230"/>
                <a:gd name="connsiteX306" fmla="*/ 121063 w 284130"/>
                <a:gd name="connsiteY306" fmla="*/ 294037 h 322230"/>
                <a:gd name="connsiteX307" fmla="*/ 120777 w 284130"/>
                <a:gd name="connsiteY307" fmla="*/ 294704 h 322230"/>
                <a:gd name="connsiteX308" fmla="*/ 119729 w 284130"/>
                <a:gd name="connsiteY308" fmla="*/ 294704 h 322230"/>
                <a:gd name="connsiteX309" fmla="*/ 119443 w 284130"/>
                <a:gd name="connsiteY309" fmla="*/ 295370 h 322230"/>
                <a:gd name="connsiteX310" fmla="*/ 119729 w 284130"/>
                <a:gd name="connsiteY310" fmla="*/ 295656 h 322230"/>
                <a:gd name="connsiteX311" fmla="*/ 121063 w 284130"/>
                <a:gd name="connsiteY311" fmla="*/ 295656 h 322230"/>
                <a:gd name="connsiteX312" fmla="*/ 121063 w 284130"/>
                <a:gd name="connsiteY312" fmla="*/ 297942 h 322230"/>
                <a:gd name="connsiteX313" fmla="*/ 122015 w 284130"/>
                <a:gd name="connsiteY313" fmla="*/ 298323 h 322230"/>
                <a:gd name="connsiteX314" fmla="*/ 122015 w 284130"/>
                <a:gd name="connsiteY314" fmla="*/ 298894 h 322230"/>
                <a:gd name="connsiteX315" fmla="*/ 121729 w 284130"/>
                <a:gd name="connsiteY315" fmla="*/ 299561 h 322230"/>
                <a:gd name="connsiteX316" fmla="*/ 121729 w 284130"/>
                <a:gd name="connsiteY316" fmla="*/ 299942 h 322230"/>
                <a:gd name="connsiteX317" fmla="*/ 122396 w 284130"/>
                <a:gd name="connsiteY317" fmla="*/ 299942 h 322230"/>
                <a:gd name="connsiteX318" fmla="*/ 123730 w 284130"/>
                <a:gd name="connsiteY318" fmla="*/ 299561 h 322230"/>
                <a:gd name="connsiteX319" fmla="*/ 124016 w 284130"/>
                <a:gd name="connsiteY319" fmla="*/ 299561 h 322230"/>
                <a:gd name="connsiteX320" fmla="*/ 124016 w 284130"/>
                <a:gd name="connsiteY320" fmla="*/ 301847 h 322230"/>
                <a:gd name="connsiteX321" fmla="*/ 123349 w 284130"/>
                <a:gd name="connsiteY321" fmla="*/ 301562 h 322230"/>
                <a:gd name="connsiteX322" fmla="*/ 123063 w 284130"/>
                <a:gd name="connsiteY322" fmla="*/ 301847 h 322230"/>
                <a:gd name="connsiteX323" fmla="*/ 123063 w 284130"/>
                <a:gd name="connsiteY323" fmla="*/ 303181 h 322230"/>
                <a:gd name="connsiteX324" fmla="*/ 122111 w 284130"/>
                <a:gd name="connsiteY324" fmla="*/ 303562 h 322230"/>
                <a:gd name="connsiteX325" fmla="*/ 121729 w 284130"/>
                <a:gd name="connsiteY325" fmla="*/ 304229 h 322230"/>
                <a:gd name="connsiteX326" fmla="*/ 121729 w 284130"/>
                <a:gd name="connsiteY326" fmla="*/ 304514 h 322230"/>
                <a:gd name="connsiteX327" fmla="*/ 122111 w 284130"/>
                <a:gd name="connsiteY327" fmla="*/ 304800 h 322230"/>
                <a:gd name="connsiteX328" fmla="*/ 122682 w 284130"/>
                <a:gd name="connsiteY328" fmla="*/ 304800 h 322230"/>
                <a:gd name="connsiteX329" fmla="*/ 124016 w 284130"/>
                <a:gd name="connsiteY329" fmla="*/ 304229 h 322230"/>
                <a:gd name="connsiteX330" fmla="*/ 124396 w 284130"/>
                <a:gd name="connsiteY330" fmla="*/ 304229 h 322230"/>
                <a:gd name="connsiteX331" fmla="*/ 124396 w 284130"/>
                <a:gd name="connsiteY331" fmla="*/ 305181 h 322230"/>
                <a:gd name="connsiteX332" fmla="*/ 124682 w 284130"/>
                <a:gd name="connsiteY332" fmla="*/ 305848 h 322230"/>
                <a:gd name="connsiteX333" fmla="*/ 126683 w 284130"/>
                <a:gd name="connsiteY333" fmla="*/ 306800 h 322230"/>
                <a:gd name="connsiteX334" fmla="*/ 128016 w 284130"/>
                <a:gd name="connsiteY334" fmla="*/ 307181 h 322230"/>
                <a:gd name="connsiteX335" fmla="*/ 128016 w 284130"/>
                <a:gd name="connsiteY335" fmla="*/ 308419 h 322230"/>
                <a:gd name="connsiteX336" fmla="*/ 128588 w 284130"/>
                <a:gd name="connsiteY336" fmla="*/ 308419 h 322230"/>
                <a:gd name="connsiteX337" fmla="*/ 129254 w 284130"/>
                <a:gd name="connsiteY337" fmla="*/ 308800 h 322230"/>
                <a:gd name="connsiteX338" fmla="*/ 130588 w 284130"/>
                <a:gd name="connsiteY338" fmla="*/ 310420 h 322230"/>
                <a:gd name="connsiteX339" fmla="*/ 132874 w 284130"/>
                <a:gd name="connsiteY339" fmla="*/ 310706 h 322230"/>
                <a:gd name="connsiteX340" fmla="*/ 134207 w 284130"/>
                <a:gd name="connsiteY340" fmla="*/ 311372 h 322230"/>
                <a:gd name="connsiteX341" fmla="*/ 134207 w 284130"/>
                <a:gd name="connsiteY341" fmla="*/ 312039 h 322230"/>
                <a:gd name="connsiteX342" fmla="*/ 133921 w 284130"/>
                <a:gd name="connsiteY342" fmla="*/ 312706 h 322230"/>
                <a:gd name="connsiteX343" fmla="*/ 132874 w 284130"/>
                <a:gd name="connsiteY343" fmla="*/ 313372 h 322230"/>
                <a:gd name="connsiteX344" fmla="*/ 129921 w 284130"/>
                <a:gd name="connsiteY344" fmla="*/ 313372 h 322230"/>
                <a:gd name="connsiteX345" fmla="*/ 129635 w 284130"/>
                <a:gd name="connsiteY345" fmla="*/ 314325 h 322230"/>
                <a:gd name="connsiteX346" fmla="*/ 129635 w 284130"/>
                <a:gd name="connsiteY346" fmla="*/ 316611 h 322230"/>
                <a:gd name="connsiteX347" fmla="*/ 129254 w 284130"/>
                <a:gd name="connsiteY347" fmla="*/ 317659 h 322230"/>
                <a:gd name="connsiteX348" fmla="*/ 128588 w 284130"/>
                <a:gd name="connsiteY348" fmla="*/ 317944 h 322230"/>
                <a:gd name="connsiteX349" fmla="*/ 125635 w 284130"/>
                <a:gd name="connsiteY349" fmla="*/ 318325 h 322230"/>
                <a:gd name="connsiteX350" fmla="*/ 123730 w 284130"/>
                <a:gd name="connsiteY350" fmla="*/ 317659 h 322230"/>
                <a:gd name="connsiteX351" fmla="*/ 123063 w 284130"/>
                <a:gd name="connsiteY351" fmla="*/ 317659 h 322230"/>
                <a:gd name="connsiteX352" fmla="*/ 122396 w 284130"/>
                <a:gd name="connsiteY352" fmla="*/ 317944 h 322230"/>
                <a:gd name="connsiteX353" fmla="*/ 122111 w 284130"/>
                <a:gd name="connsiteY353" fmla="*/ 317944 h 322230"/>
                <a:gd name="connsiteX354" fmla="*/ 122111 w 284130"/>
                <a:gd name="connsiteY354" fmla="*/ 319278 h 322230"/>
                <a:gd name="connsiteX355" fmla="*/ 121444 w 284130"/>
                <a:gd name="connsiteY355" fmla="*/ 319945 h 322230"/>
                <a:gd name="connsiteX356" fmla="*/ 120777 w 284130"/>
                <a:gd name="connsiteY356" fmla="*/ 320231 h 322230"/>
                <a:gd name="connsiteX357" fmla="*/ 120110 w 284130"/>
                <a:gd name="connsiteY357" fmla="*/ 319945 h 322230"/>
                <a:gd name="connsiteX358" fmla="*/ 118491 w 284130"/>
                <a:gd name="connsiteY358" fmla="*/ 318325 h 322230"/>
                <a:gd name="connsiteX359" fmla="*/ 117158 w 284130"/>
                <a:gd name="connsiteY359" fmla="*/ 318325 h 322230"/>
                <a:gd name="connsiteX360" fmla="*/ 115824 w 284130"/>
                <a:gd name="connsiteY360" fmla="*/ 318992 h 322230"/>
                <a:gd name="connsiteX361" fmla="*/ 115157 w 284130"/>
                <a:gd name="connsiteY361" fmla="*/ 320897 h 322230"/>
                <a:gd name="connsiteX362" fmla="*/ 115157 w 284130"/>
                <a:gd name="connsiteY362" fmla="*/ 321278 h 322230"/>
                <a:gd name="connsiteX363" fmla="*/ 114871 w 284130"/>
                <a:gd name="connsiteY363" fmla="*/ 321278 h 322230"/>
                <a:gd name="connsiteX364" fmla="*/ 114491 w 284130"/>
                <a:gd name="connsiteY364" fmla="*/ 320897 h 322230"/>
                <a:gd name="connsiteX365" fmla="*/ 114205 w 284130"/>
                <a:gd name="connsiteY365" fmla="*/ 320897 h 322230"/>
                <a:gd name="connsiteX366" fmla="*/ 113824 w 284130"/>
                <a:gd name="connsiteY366" fmla="*/ 321278 h 322230"/>
                <a:gd name="connsiteX367" fmla="*/ 113538 w 284130"/>
                <a:gd name="connsiteY367" fmla="*/ 321945 h 322230"/>
                <a:gd name="connsiteX368" fmla="*/ 112586 w 284130"/>
                <a:gd name="connsiteY368" fmla="*/ 322231 h 322230"/>
                <a:gd name="connsiteX369" fmla="*/ 111919 w 284130"/>
                <a:gd name="connsiteY369" fmla="*/ 321278 h 322230"/>
                <a:gd name="connsiteX370" fmla="*/ 110204 w 284130"/>
                <a:gd name="connsiteY370" fmla="*/ 319945 h 322230"/>
                <a:gd name="connsiteX371" fmla="*/ 110585 w 284130"/>
                <a:gd name="connsiteY371" fmla="*/ 319278 h 322230"/>
                <a:gd name="connsiteX372" fmla="*/ 110204 w 284130"/>
                <a:gd name="connsiteY372" fmla="*/ 318611 h 322230"/>
                <a:gd name="connsiteX373" fmla="*/ 110585 w 284130"/>
                <a:gd name="connsiteY373" fmla="*/ 317659 h 322230"/>
                <a:gd name="connsiteX374" fmla="*/ 110204 w 284130"/>
                <a:gd name="connsiteY374" fmla="*/ 317278 h 322230"/>
                <a:gd name="connsiteX375" fmla="*/ 109633 w 284130"/>
                <a:gd name="connsiteY375" fmla="*/ 316992 h 322230"/>
                <a:gd name="connsiteX376" fmla="*/ 107918 w 284130"/>
                <a:gd name="connsiteY376" fmla="*/ 317278 h 322230"/>
                <a:gd name="connsiteX377" fmla="*/ 107633 w 284130"/>
                <a:gd name="connsiteY377" fmla="*/ 316992 h 322230"/>
                <a:gd name="connsiteX378" fmla="*/ 107251 w 284130"/>
                <a:gd name="connsiteY378" fmla="*/ 316325 h 322230"/>
                <a:gd name="connsiteX379" fmla="*/ 107918 w 284130"/>
                <a:gd name="connsiteY379" fmla="*/ 315659 h 322230"/>
                <a:gd name="connsiteX380" fmla="*/ 107918 w 284130"/>
                <a:gd name="connsiteY380" fmla="*/ 315373 h 322230"/>
                <a:gd name="connsiteX381" fmla="*/ 107633 w 284130"/>
                <a:gd name="connsiteY381" fmla="*/ 314992 h 322230"/>
                <a:gd name="connsiteX382" fmla="*/ 106299 w 284130"/>
                <a:gd name="connsiteY382" fmla="*/ 314992 h 322230"/>
                <a:gd name="connsiteX383" fmla="*/ 106299 w 284130"/>
                <a:gd name="connsiteY383" fmla="*/ 314706 h 322230"/>
                <a:gd name="connsiteX384" fmla="*/ 107251 w 284130"/>
                <a:gd name="connsiteY384" fmla="*/ 314039 h 322230"/>
                <a:gd name="connsiteX385" fmla="*/ 107633 w 284130"/>
                <a:gd name="connsiteY385" fmla="*/ 313372 h 322230"/>
                <a:gd name="connsiteX386" fmla="*/ 106966 w 284130"/>
                <a:gd name="connsiteY386" fmla="*/ 312706 h 322230"/>
                <a:gd name="connsiteX387" fmla="*/ 106966 w 284130"/>
                <a:gd name="connsiteY387" fmla="*/ 311753 h 322230"/>
                <a:gd name="connsiteX388" fmla="*/ 106680 w 284130"/>
                <a:gd name="connsiteY388" fmla="*/ 311753 h 322230"/>
                <a:gd name="connsiteX389" fmla="*/ 105346 w 284130"/>
                <a:gd name="connsiteY389" fmla="*/ 311087 h 322230"/>
                <a:gd name="connsiteX390" fmla="*/ 105346 w 284130"/>
                <a:gd name="connsiteY390" fmla="*/ 310134 h 322230"/>
                <a:gd name="connsiteX391" fmla="*/ 104013 w 284130"/>
                <a:gd name="connsiteY391" fmla="*/ 310134 h 322230"/>
                <a:gd name="connsiteX392" fmla="*/ 104299 w 284130"/>
                <a:gd name="connsiteY392" fmla="*/ 308800 h 322230"/>
                <a:gd name="connsiteX393" fmla="*/ 103346 w 284130"/>
                <a:gd name="connsiteY393" fmla="*/ 308134 h 322230"/>
                <a:gd name="connsiteX394" fmla="*/ 101727 w 284130"/>
                <a:gd name="connsiteY394" fmla="*/ 307467 h 322230"/>
                <a:gd name="connsiteX395" fmla="*/ 101346 w 284130"/>
                <a:gd name="connsiteY395" fmla="*/ 307467 h 322230"/>
                <a:gd name="connsiteX396" fmla="*/ 101346 w 284130"/>
                <a:gd name="connsiteY396" fmla="*/ 307181 h 322230"/>
                <a:gd name="connsiteX397" fmla="*/ 99060 w 284130"/>
                <a:gd name="connsiteY397" fmla="*/ 306800 h 322230"/>
                <a:gd name="connsiteX398" fmla="*/ 99727 w 284130"/>
                <a:gd name="connsiteY398" fmla="*/ 305848 h 322230"/>
                <a:gd name="connsiteX399" fmla="*/ 99441 w 284130"/>
                <a:gd name="connsiteY399" fmla="*/ 305181 h 322230"/>
                <a:gd name="connsiteX400" fmla="*/ 98393 w 284130"/>
                <a:gd name="connsiteY400" fmla="*/ 304800 h 322230"/>
                <a:gd name="connsiteX401" fmla="*/ 98393 w 284130"/>
                <a:gd name="connsiteY401" fmla="*/ 304514 h 322230"/>
                <a:gd name="connsiteX402" fmla="*/ 98108 w 284130"/>
                <a:gd name="connsiteY402" fmla="*/ 304229 h 322230"/>
                <a:gd name="connsiteX403" fmla="*/ 98774 w 284130"/>
                <a:gd name="connsiteY403" fmla="*/ 303847 h 322230"/>
                <a:gd name="connsiteX404" fmla="*/ 98393 w 284130"/>
                <a:gd name="connsiteY404" fmla="*/ 303562 h 322230"/>
                <a:gd name="connsiteX405" fmla="*/ 97822 w 284130"/>
                <a:gd name="connsiteY405" fmla="*/ 303181 h 322230"/>
                <a:gd name="connsiteX406" fmla="*/ 97155 w 284130"/>
                <a:gd name="connsiteY406" fmla="*/ 303562 h 322230"/>
                <a:gd name="connsiteX407" fmla="*/ 96774 w 284130"/>
                <a:gd name="connsiteY407" fmla="*/ 302895 h 322230"/>
                <a:gd name="connsiteX408" fmla="*/ 95821 w 284130"/>
                <a:gd name="connsiteY408" fmla="*/ 303181 h 322230"/>
                <a:gd name="connsiteX409" fmla="*/ 95155 w 284130"/>
                <a:gd name="connsiteY409" fmla="*/ 303181 h 322230"/>
                <a:gd name="connsiteX410" fmla="*/ 94869 w 284130"/>
                <a:gd name="connsiteY410" fmla="*/ 302895 h 322230"/>
                <a:gd name="connsiteX411" fmla="*/ 94202 w 284130"/>
                <a:gd name="connsiteY411" fmla="*/ 302895 h 322230"/>
                <a:gd name="connsiteX412" fmla="*/ 92202 w 284130"/>
                <a:gd name="connsiteY412" fmla="*/ 301847 h 322230"/>
                <a:gd name="connsiteX413" fmla="*/ 91250 w 284130"/>
                <a:gd name="connsiteY413" fmla="*/ 301562 h 322230"/>
                <a:gd name="connsiteX414" fmla="*/ 90583 w 284130"/>
                <a:gd name="connsiteY414" fmla="*/ 300609 h 322230"/>
                <a:gd name="connsiteX415" fmla="*/ 89535 w 284130"/>
                <a:gd name="connsiteY415" fmla="*/ 300228 h 322230"/>
                <a:gd name="connsiteX416" fmla="*/ 89249 w 284130"/>
                <a:gd name="connsiteY416" fmla="*/ 299275 h 322230"/>
                <a:gd name="connsiteX417" fmla="*/ 88583 w 284130"/>
                <a:gd name="connsiteY417" fmla="*/ 298609 h 322230"/>
                <a:gd name="connsiteX418" fmla="*/ 86582 w 284130"/>
                <a:gd name="connsiteY418" fmla="*/ 296323 h 322230"/>
                <a:gd name="connsiteX419" fmla="*/ 86963 w 284130"/>
                <a:gd name="connsiteY419" fmla="*/ 295656 h 322230"/>
                <a:gd name="connsiteX420" fmla="*/ 87630 w 284130"/>
                <a:gd name="connsiteY420" fmla="*/ 287750 h 322230"/>
                <a:gd name="connsiteX421" fmla="*/ 88963 w 284130"/>
                <a:gd name="connsiteY421" fmla="*/ 282226 h 322230"/>
                <a:gd name="connsiteX422" fmla="*/ 76771 w 284130"/>
                <a:gd name="connsiteY422" fmla="*/ 268415 h 322230"/>
                <a:gd name="connsiteX423" fmla="*/ 78391 w 284130"/>
                <a:gd name="connsiteY423" fmla="*/ 261556 h 322230"/>
                <a:gd name="connsiteX424" fmla="*/ 79058 w 284130"/>
                <a:gd name="connsiteY424" fmla="*/ 254603 h 322230"/>
                <a:gd name="connsiteX425" fmla="*/ 76105 w 284130"/>
                <a:gd name="connsiteY425" fmla="*/ 244126 h 322230"/>
                <a:gd name="connsiteX426" fmla="*/ 75819 w 284130"/>
                <a:gd name="connsiteY426" fmla="*/ 237935 h 322230"/>
                <a:gd name="connsiteX427" fmla="*/ 74771 w 284130"/>
                <a:gd name="connsiteY427" fmla="*/ 225457 h 322230"/>
                <a:gd name="connsiteX428" fmla="*/ 64961 w 284130"/>
                <a:gd name="connsiteY428" fmla="*/ 223171 h 322230"/>
                <a:gd name="connsiteX429" fmla="*/ 62960 w 284130"/>
                <a:gd name="connsiteY429" fmla="*/ 223456 h 322230"/>
                <a:gd name="connsiteX430" fmla="*/ 51149 w 284130"/>
                <a:gd name="connsiteY430" fmla="*/ 221456 h 322230"/>
                <a:gd name="connsiteX431" fmla="*/ 48578 w 284130"/>
                <a:gd name="connsiteY431" fmla="*/ 218503 h 322230"/>
                <a:gd name="connsiteX432" fmla="*/ 47244 w 284130"/>
                <a:gd name="connsiteY432" fmla="*/ 218503 h 322230"/>
                <a:gd name="connsiteX433" fmla="*/ 41053 w 284130"/>
                <a:gd name="connsiteY433" fmla="*/ 221837 h 322230"/>
                <a:gd name="connsiteX434" fmla="*/ 38767 w 284130"/>
                <a:gd name="connsiteY434" fmla="*/ 221456 h 322230"/>
                <a:gd name="connsiteX435" fmla="*/ 38386 w 284130"/>
                <a:gd name="connsiteY435" fmla="*/ 219170 h 322230"/>
                <a:gd name="connsiteX436" fmla="*/ 40005 w 284130"/>
                <a:gd name="connsiteY436" fmla="*/ 219837 h 322230"/>
                <a:gd name="connsiteX437" fmla="*/ 38767 w 284130"/>
                <a:gd name="connsiteY437" fmla="*/ 215932 h 322230"/>
                <a:gd name="connsiteX438" fmla="*/ 38100 w 284130"/>
                <a:gd name="connsiteY438" fmla="*/ 215265 h 322230"/>
                <a:gd name="connsiteX439" fmla="*/ 37052 w 284130"/>
                <a:gd name="connsiteY439" fmla="*/ 212598 h 322230"/>
                <a:gd name="connsiteX440" fmla="*/ 36100 w 284130"/>
                <a:gd name="connsiteY440" fmla="*/ 212312 h 322230"/>
                <a:gd name="connsiteX441" fmla="*/ 36767 w 284130"/>
                <a:gd name="connsiteY441" fmla="*/ 211360 h 322230"/>
                <a:gd name="connsiteX442" fmla="*/ 38100 w 284130"/>
                <a:gd name="connsiteY442" fmla="*/ 210312 h 322230"/>
                <a:gd name="connsiteX443" fmla="*/ 36767 w 284130"/>
                <a:gd name="connsiteY443" fmla="*/ 209360 h 322230"/>
                <a:gd name="connsiteX444" fmla="*/ 34480 w 284130"/>
                <a:gd name="connsiteY444" fmla="*/ 208026 h 322230"/>
                <a:gd name="connsiteX445" fmla="*/ 28575 w 284130"/>
                <a:gd name="connsiteY445" fmla="*/ 208026 h 322230"/>
                <a:gd name="connsiteX446" fmla="*/ 30861 w 284130"/>
                <a:gd name="connsiteY446" fmla="*/ 204121 h 322230"/>
                <a:gd name="connsiteX447" fmla="*/ 28861 w 284130"/>
                <a:gd name="connsiteY447" fmla="*/ 199835 h 322230"/>
                <a:gd name="connsiteX448" fmla="*/ 27908 w 284130"/>
                <a:gd name="connsiteY448" fmla="*/ 195929 h 322230"/>
                <a:gd name="connsiteX449" fmla="*/ 28861 w 284130"/>
                <a:gd name="connsiteY449" fmla="*/ 195263 h 322230"/>
                <a:gd name="connsiteX450" fmla="*/ 29528 w 284130"/>
                <a:gd name="connsiteY450" fmla="*/ 192310 h 322230"/>
                <a:gd name="connsiteX451" fmla="*/ 29528 w 284130"/>
                <a:gd name="connsiteY451" fmla="*/ 188976 h 322230"/>
                <a:gd name="connsiteX452" fmla="*/ 30194 w 284130"/>
                <a:gd name="connsiteY452" fmla="*/ 187738 h 322230"/>
                <a:gd name="connsiteX453" fmla="*/ 28575 w 284130"/>
                <a:gd name="connsiteY453" fmla="*/ 188690 h 322230"/>
                <a:gd name="connsiteX454" fmla="*/ 27908 w 284130"/>
                <a:gd name="connsiteY454" fmla="*/ 184404 h 322230"/>
                <a:gd name="connsiteX455" fmla="*/ 28194 w 284130"/>
                <a:gd name="connsiteY455" fmla="*/ 183737 h 322230"/>
                <a:gd name="connsiteX456" fmla="*/ 25622 w 284130"/>
                <a:gd name="connsiteY456" fmla="*/ 181166 h 322230"/>
                <a:gd name="connsiteX457" fmla="*/ 29528 w 284130"/>
                <a:gd name="connsiteY457" fmla="*/ 180499 h 322230"/>
                <a:gd name="connsiteX458" fmla="*/ 33147 w 284130"/>
                <a:gd name="connsiteY458" fmla="*/ 170021 h 322230"/>
                <a:gd name="connsiteX459" fmla="*/ 30861 w 284130"/>
                <a:gd name="connsiteY459" fmla="*/ 171641 h 322230"/>
                <a:gd name="connsiteX460" fmla="*/ 30194 w 284130"/>
                <a:gd name="connsiteY460" fmla="*/ 171260 h 322230"/>
                <a:gd name="connsiteX461" fmla="*/ 29528 w 284130"/>
                <a:gd name="connsiteY461" fmla="*/ 171926 h 322230"/>
                <a:gd name="connsiteX462" fmla="*/ 27908 w 284130"/>
                <a:gd name="connsiteY462" fmla="*/ 172307 h 322230"/>
                <a:gd name="connsiteX463" fmla="*/ 26861 w 284130"/>
                <a:gd name="connsiteY463" fmla="*/ 174593 h 322230"/>
                <a:gd name="connsiteX464" fmla="*/ 26575 w 284130"/>
                <a:gd name="connsiteY464" fmla="*/ 174879 h 322230"/>
                <a:gd name="connsiteX465" fmla="*/ 25622 w 284130"/>
                <a:gd name="connsiteY465" fmla="*/ 174879 h 322230"/>
                <a:gd name="connsiteX466" fmla="*/ 24289 w 284130"/>
                <a:gd name="connsiteY466" fmla="*/ 174593 h 322230"/>
                <a:gd name="connsiteX467" fmla="*/ 23622 w 284130"/>
                <a:gd name="connsiteY467" fmla="*/ 174879 h 322230"/>
                <a:gd name="connsiteX468" fmla="*/ 22955 w 284130"/>
                <a:gd name="connsiteY468" fmla="*/ 174879 h 322230"/>
                <a:gd name="connsiteX469" fmla="*/ 22670 w 284130"/>
                <a:gd name="connsiteY469" fmla="*/ 175546 h 322230"/>
                <a:gd name="connsiteX470" fmla="*/ 20669 w 284130"/>
                <a:gd name="connsiteY470" fmla="*/ 174593 h 322230"/>
                <a:gd name="connsiteX471" fmla="*/ 20383 w 284130"/>
                <a:gd name="connsiteY471" fmla="*/ 174879 h 322230"/>
                <a:gd name="connsiteX472" fmla="*/ 20383 w 284130"/>
                <a:gd name="connsiteY472" fmla="*/ 174593 h 322230"/>
                <a:gd name="connsiteX473" fmla="*/ 20003 w 284130"/>
                <a:gd name="connsiteY473" fmla="*/ 173545 h 322230"/>
                <a:gd name="connsiteX474" fmla="*/ 20003 w 284130"/>
                <a:gd name="connsiteY474" fmla="*/ 173260 h 322230"/>
                <a:gd name="connsiteX475" fmla="*/ 21336 w 284130"/>
                <a:gd name="connsiteY475" fmla="*/ 171260 h 322230"/>
                <a:gd name="connsiteX476" fmla="*/ 20955 w 284130"/>
                <a:gd name="connsiteY476" fmla="*/ 170974 h 322230"/>
                <a:gd name="connsiteX477" fmla="*/ 21336 w 284130"/>
                <a:gd name="connsiteY477" fmla="*/ 169640 h 322230"/>
                <a:gd name="connsiteX478" fmla="*/ 20955 w 284130"/>
                <a:gd name="connsiteY478" fmla="*/ 169640 h 322230"/>
                <a:gd name="connsiteX479" fmla="*/ 20669 w 284130"/>
                <a:gd name="connsiteY479" fmla="*/ 169354 h 322230"/>
                <a:gd name="connsiteX480" fmla="*/ 20003 w 284130"/>
                <a:gd name="connsiteY480" fmla="*/ 169354 h 322230"/>
                <a:gd name="connsiteX481" fmla="*/ 20383 w 284130"/>
                <a:gd name="connsiteY481" fmla="*/ 168973 h 322230"/>
                <a:gd name="connsiteX482" fmla="*/ 19336 w 284130"/>
                <a:gd name="connsiteY482" fmla="*/ 168021 h 322230"/>
                <a:gd name="connsiteX483" fmla="*/ 19050 w 284130"/>
                <a:gd name="connsiteY483" fmla="*/ 167354 h 322230"/>
                <a:gd name="connsiteX484" fmla="*/ 18669 w 284130"/>
                <a:gd name="connsiteY484" fmla="*/ 167069 h 322230"/>
                <a:gd name="connsiteX485" fmla="*/ 17717 w 284130"/>
                <a:gd name="connsiteY485" fmla="*/ 164401 h 322230"/>
                <a:gd name="connsiteX486" fmla="*/ 16097 w 284130"/>
                <a:gd name="connsiteY486" fmla="*/ 161735 h 322230"/>
                <a:gd name="connsiteX487" fmla="*/ 13145 w 284130"/>
                <a:gd name="connsiteY487" fmla="*/ 153257 h 322230"/>
                <a:gd name="connsiteX488" fmla="*/ 32480 w 284130"/>
                <a:gd name="connsiteY488" fmla="*/ 138113 h 322230"/>
                <a:gd name="connsiteX489" fmla="*/ 32480 w 284130"/>
                <a:gd name="connsiteY489" fmla="*/ 137541 h 322230"/>
                <a:gd name="connsiteX490" fmla="*/ 42672 w 284130"/>
                <a:gd name="connsiteY490" fmla="*/ 128969 h 322230"/>
                <a:gd name="connsiteX491" fmla="*/ 41720 w 284130"/>
                <a:gd name="connsiteY491" fmla="*/ 122682 h 322230"/>
                <a:gd name="connsiteX492" fmla="*/ 40005 w 284130"/>
                <a:gd name="connsiteY492" fmla="*/ 115824 h 322230"/>
                <a:gd name="connsiteX493" fmla="*/ 44005 w 284130"/>
                <a:gd name="connsiteY493" fmla="*/ 112871 h 322230"/>
                <a:gd name="connsiteX494" fmla="*/ 45911 w 284130"/>
                <a:gd name="connsiteY494" fmla="*/ 111538 h 322230"/>
                <a:gd name="connsiteX495" fmla="*/ 44958 w 284130"/>
                <a:gd name="connsiteY495" fmla="*/ 107918 h 322230"/>
                <a:gd name="connsiteX496" fmla="*/ 44958 w 284130"/>
                <a:gd name="connsiteY496" fmla="*/ 107347 h 322230"/>
                <a:gd name="connsiteX497" fmla="*/ 45911 w 284130"/>
                <a:gd name="connsiteY497" fmla="*/ 105632 h 322230"/>
                <a:gd name="connsiteX498" fmla="*/ 46292 w 284130"/>
                <a:gd name="connsiteY498" fmla="*/ 104680 h 322230"/>
                <a:gd name="connsiteX499" fmla="*/ 46958 w 284130"/>
                <a:gd name="connsiteY499" fmla="*/ 99441 h 322230"/>
                <a:gd name="connsiteX500" fmla="*/ 45244 w 284130"/>
                <a:gd name="connsiteY500" fmla="*/ 97155 h 322230"/>
                <a:gd name="connsiteX501" fmla="*/ 44291 w 284130"/>
                <a:gd name="connsiteY501" fmla="*/ 94869 h 322230"/>
                <a:gd name="connsiteX502" fmla="*/ 34480 w 284130"/>
                <a:gd name="connsiteY502" fmla="*/ 87249 h 322230"/>
                <a:gd name="connsiteX503" fmla="*/ 27242 w 284130"/>
                <a:gd name="connsiteY503" fmla="*/ 82010 h 322230"/>
                <a:gd name="connsiteX504" fmla="*/ 26861 w 284130"/>
                <a:gd name="connsiteY504" fmla="*/ 82010 h 322230"/>
                <a:gd name="connsiteX505" fmla="*/ 15050 w 284130"/>
                <a:gd name="connsiteY505" fmla="*/ 72485 h 322230"/>
                <a:gd name="connsiteX506" fmla="*/ 15050 w 284130"/>
                <a:gd name="connsiteY506" fmla="*/ 72200 h 322230"/>
                <a:gd name="connsiteX507" fmla="*/ 5239 w 284130"/>
                <a:gd name="connsiteY507" fmla="*/ 62675 h 322230"/>
                <a:gd name="connsiteX508" fmla="*/ 2000 w 284130"/>
                <a:gd name="connsiteY508" fmla="*/ 59055 h 322230"/>
                <a:gd name="connsiteX509" fmla="*/ 0 w 284130"/>
                <a:gd name="connsiteY509" fmla="*/ 50197 h 322230"/>
                <a:gd name="connsiteX510" fmla="*/ 286 w 284130"/>
                <a:gd name="connsiteY510" fmla="*/ 50197 h 322230"/>
                <a:gd name="connsiteX511" fmla="*/ 1619 w 284130"/>
                <a:gd name="connsiteY511" fmla="*/ 48196 h 322230"/>
                <a:gd name="connsiteX512" fmla="*/ 3620 w 284130"/>
                <a:gd name="connsiteY512" fmla="*/ 46958 h 322230"/>
                <a:gd name="connsiteX513" fmla="*/ 3238 w 284130"/>
                <a:gd name="connsiteY513" fmla="*/ 46958 h 322230"/>
                <a:gd name="connsiteX514" fmla="*/ 3238 w 284130"/>
                <a:gd name="connsiteY514" fmla="*/ 46577 h 322230"/>
                <a:gd name="connsiteX515" fmla="*/ 2667 w 284130"/>
                <a:gd name="connsiteY515" fmla="*/ 46291 h 322230"/>
                <a:gd name="connsiteX516" fmla="*/ 2667 w 284130"/>
                <a:gd name="connsiteY516" fmla="*/ 45910 h 322230"/>
                <a:gd name="connsiteX517" fmla="*/ 2286 w 284130"/>
                <a:gd name="connsiteY517" fmla="*/ 45910 h 322230"/>
                <a:gd name="connsiteX518" fmla="*/ 2286 w 284130"/>
                <a:gd name="connsiteY518" fmla="*/ 45244 h 322230"/>
                <a:gd name="connsiteX519" fmla="*/ 2000 w 284130"/>
                <a:gd name="connsiteY519" fmla="*/ 44291 h 322230"/>
                <a:gd name="connsiteX520" fmla="*/ 2000 w 284130"/>
                <a:gd name="connsiteY520" fmla="*/ 43625 h 322230"/>
                <a:gd name="connsiteX521" fmla="*/ 1333 w 284130"/>
                <a:gd name="connsiteY521" fmla="*/ 42958 h 322230"/>
                <a:gd name="connsiteX522" fmla="*/ 1333 w 284130"/>
                <a:gd name="connsiteY522" fmla="*/ 42672 h 322230"/>
                <a:gd name="connsiteX523" fmla="*/ 953 w 284130"/>
                <a:gd name="connsiteY523" fmla="*/ 42672 h 322230"/>
                <a:gd name="connsiteX524" fmla="*/ 953 w 284130"/>
                <a:gd name="connsiteY524" fmla="*/ 41719 h 322230"/>
                <a:gd name="connsiteX525" fmla="*/ 667 w 284130"/>
                <a:gd name="connsiteY525" fmla="*/ 41338 h 322230"/>
                <a:gd name="connsiteX526" fmla="*/ 4286 w 284130"/>
                <a:gd name="connsiteY526" fmla="*/ 40005 h 322230"/>
                <a:gd name="connsiteX527" fmla="*/ 4286 w 284130"/>
                <a:gd name="connsiteY527" fmla="*/ 40386 h 322230"/>
                <a:gd name="connsiteX528" fmla="*/ 4572 w 284130"/>
                <a:gd name="connsiteY528" fmla="*/ 40672 h 322230"/>
                <a:gd name="connsiteX529" fmla="*/ 6858 w 284130"/>
                <a:gd name="connsiteY529" fmla="*/ 40672 h 322230"/>
                <a:gd name="connsiteX530" fmla="*/ 7239 w 284130"/>
                <a:gd name="connsiteY530" fmla="*/ 41053 h 322230"/>
                <a:gd name="connsiteX531" fmla="*/ 7239 w 284130"/>
                <a:gd name="connsiteY531" fmla="*/ 41719 h 322230"/>
                <a:gd name="connsiteX532" fmla="*/ 7525 w 284130"/>
                <a:gd name="connsiteY532" fmla="*/ 41719 h 322230"/>
                <a:gd name="connsiteX533" fmla="*/ 7906 w 284130"/>
                <a:gd name="connsiteY533" fmla="*/ 42672 h 322230"/>
                <a:gd name="connsiteX534" fmla="*/ 7525 w 284130"/>
                <a:gd name="connsiteY534" fmla="*/ 43625 h 322230"/>
                <a:gd name="connsiteX535" fmla="*/ 10192 w 284130"/>
                <a:gd name="connsiteY535" fmla="*/ 44005 h 322230"/>
                <a:gd name="connsiteX536" fmla="*/ 11144 w 284130"/>
                <a:gd name="connsiteY536" fmla="*/ 44958 h 322230"/>
                <a:gd name="connsiteX537" fmla="*/ 12097 w 284130"/>
                <a:gd name="connsiteY537" fmla="*/ 47911 h 322230"/>
                <a:gd name="connsiteX538" fmla="*/ 12097 w 284130"/>
                <a:gd name="connsiteY538" fmla="*/ 48577 h 322230"/>
                <a:gd name="connsiteX539" fmla="*/ 11811 w 284130"/>
                <a:gd name="connsiteY539" fmla="*/ 49244 h 322230"/>
                <a:gd name="connsiteX540" fmla="*/ 12478 w 284130"/>
                <a:gd name="connsiteY540" fmla="*/ 49244 h 322230"/>
                <a:gd name="connsiteX541" fmla="*/ 12763 w 284130"/>
                <a:gd name="connsiteY541" fmla="*/ 49530 h 322230"/>
                <a:gd name="connsiteX542" fmla="*/ 14097 w 284130"/>
                <a:gd name="connsiteY542" fmla="*/ 49530 h 322230"/>
                <a:gd name="connsiteX543" fmla="*/ 13145 w 284130"/>
                <a:gd name="connsiteY543" fmla="*/ 52483 h 322230"/>
                <a:gd name="connsiteX544" fmla="*/ 14478 w 284130"/>
                <a:gd name="connsiteY544" fmla="*/ 54197 h 322230"/>
                <a:gd name="connsiteX545" fmla="*/ 20669 w 284130"/>
                <a:gd name="connsiteY545" fmla="*/ 64960 h 322230"/>
                <a:gd name="connsiteX546" fmla="*/ 24955 w 284130"/>
                <a:gd name="connsiteY546" fmla="*/ 69532 h 322230"/>
                <a:gd name="connsiteX547" fmla="*/ 23908 w 284130"/>
                <a:gd name="connsiteY547" fmla="*/ 53150 h 322230"/>
                <a:gd name="connsiteX548" fmla="*/ 23336 w 284130"/>
                <a:gd name="connsiteY548" fmla="*/ 51816 h 322230"/>
                <a:gd name="connsiteX549" fmla="*/ 23908 w 284130"/>
                <a:gd name="connsiteY549" fmla="*/ 49911 h 322230"/>
                <a:gd name="connsiteX550" fmla="*/ 25241 w 284130"/>
                <a:gd name="connsiteY550" fmla="*/ 49244 h 322230"/>
                <a:gd name="connsiteX551" fmla="*/ 24575 w 284130"/>
                <a:gd name="connsiteY551" fmla="*/ 48577 h 322230"/>
                <a:gd name="connsiteX552" fmla="*/ 23908 w 284130"/>
                <a:gd name="connsiteY552" fmla="*/ 48577 h 322230"/>
                <a:gd name="connsiteX553" fmla="*/ 22955 w 284130"/>
                <a:gd name="connsiteY553" fmla="*/ 48196 h 322230"/>
                <a:gd name="connsiteX554" fmla="*/ 20955 w 284130"/>
                <a:gd name="connsiteY554" fmla="*/ 46577 h 322230"/>
                <a:gd name="connsiteX555" fmla="*/ 20383 w 284130"/>
                <a:gd name="connsiteY555" fmla="*/ 45910 h 322230"/>
                <a:gd name="connsiteX556" fmla="*/ 22003 w 284130"/>
                <a:gd name="connsiteY556" fmla="*/ 42005 h 322230"/>
                <a:gd name="connsiteX557" fmla="*/ 20955 w 284130"/>
                <a:gd name="connsiteY557" fmla="*/ 41338 h 322230"/>
                <a:gd name="connsiteX558" fmla="*/ 20003 w 284130"/>
                <a:gd name="connsiteY558" fmla="*/ 41053 h 322230"/>
                <a:gd name="connsiteX559" fmla="*/ 19336 w 284130"/>
                <a:gd name="connsiteY559" fmla="*/ 40672 h 322230"/>
                <a:gd name="connsiteX560" fmla="*/ 19336 w 284130"/>
                <a:gd name="connsiteY560" fmla="*/ 40005 h 322230"/>
                <a:gd name="connsiteX561" fmla="*/ 19717 w 284130"/>
                <a:gd name="connsiteY561" fmla="*/ 40005 h 322230"/>
                <a:gd name="connsiteX562" fmla="*/ 20383 w 284130"/>
                <a:gd name="connsiteY562" fmla="*/ 40386 h 322230"/>
                <a:gd name="connsiteX563" fmla="*/ 22288 w 284130"/>
                <a:gd name="connsiteY563" fmla="*/ 40386 h 322230"/>
                <a:gd name="connsiteX564" fmla="*/ 22955 w 284130"/>
                <a:gd name="connsiteY564" fmla="*/ 40672 h 322230"/>
                <a:gd name="connsiteX565" fmla="*/ 24955 w 284130"/>
                <a:gd name="connsiteY565" fmla="*/ 39719 h 322230"/>
                <a:gd name="connsiteX566" fmla="*/ 26289 w 284130"/>
                <a:gd name="connsiteY566" fmla="*/ 37719 h 322230"/>
                <a:gd name="connsiteX567" fmla="*/ 27242 w 284130"/>
                <a:gd name="connsiteY567" fmla="*/ 36766 h 322230"/>
                <a:gd name="connsiteX568" fmla="*/ 28194 w 284130"/>
                <a:gd name="connsiteY568" fmla="*/ 35433 h 322230"/>
                <a:gd name="connsiteX569" fmla="*/ 28575 w 284130"/>
                <a:gd name="connsiteY569" fmla="*/ 35433 h 322230"/>
                <a:gd name="connsiteX570" fmla="*/ 31813 w 284130"/>
                <a:gd name="connsiteY570" fmla="*/ 36100 h 322230"/>
                <a:gd name="connsiteX571" fmla="*/ 33147 w 284130"/>
                <a:gd name="connsiteY571" fmla="*/ 35814 h 322230"/>
                <a:gd name="connsiteX572" fmla="*/ 33433 w 284130"/>
                <a:gd name="connsiteY572" fmla="*/ 35814 h 322230"/>
                <a:gd name="connsiteX573" fmla="*/ 33147 w 284130"/>
                <a:gd name="connsiteY573" fmla="*/ 34100 h 322230"/>
                <a:gd name="connsiteX574" fmla="*/ 29528 w 284130"/>
                <a:gd name="connsiteY574" fmla="*/ 33147 h 322230"/>
                <a:gd name="connsiteX575" fmla="*/ 30480 w 284130"/>
                <a:gd name="connsiteY575" fmla="*/ 30861 h 322230"/>
                <a:gd name="connsiteX576" fmla="*/ 32861 w 284130"/>
                <a:gd name="connsiteY576" fmla="*/ 28861 h 322230"/>
                <a:gd name="connsiteX577" fmla="*/ 33147 w 284130"/>
                <a:gd name="connsiteY577" fmla="*/ 28575 h 322230"/>
                <a:gd name="connsiteX578" fmla="*/ 37719 w 284130"/>
                <a:gd name="connsiteY578" fmla="*/ 28575 h 322230"/>
                <a:gd name="connsiteX579" fmla="*/ 36386 w 284130"/>
                <a:gd name="connsiteY579" fmla="*/ 25241 h 322230"/>
                <a:gd name="connsiteX580" fmla="*/ 34480 w 284130"/>
                <a:gd name="connsiteY580" fmla="*/ 22955 h 322230"/>
                <a:gd name="connsiteX581" fmla="*/ 36100 w 284130"/>
                <a:gd name="connsiteY581" fmla="*/ 22955 h 322230"/>
                <a:gd name="connsiteX582" fmla="*/ 36386 w 284130"/>
                <a:gd name="connsiteY582" fmla="*/ 23336 h 322230"/>
                <a:gd name="connsiteX583" fmla="*/ 37433 w 284130"/>
                <a:gd name="connsiteY583" fmla="*/ 22955 h 322230"/>
                <a:gd name="connsiteX584" fmla="*/ 38100 w 284130"/>
                <a:gd name="connsiteY584" fmla="*/ 22955 h 322230"/>
                <a:gd name="connsiteX585" fmla="*/ 38100 w 284130"/>
                <a:gd name="connsiteY585" fmla="*/ 22669 h 322230"/>
                <a:gd name="connsiteX586" fmla="*/ 38386 w 284130"/>
                <a:gd name="connsiteY586" fmla="*/ 22288 h 322230"/>
                <a:gd name="connsiteX587" fmla="*/ 38100 w 284130"/>
                <a:gd name="connsiteY587" fmla="*/ 22003 h 322230"/>
                <a:gd name="connsiteX588" fmla="*/ 38386 w 284130"/>
                <a:gd name="connsiteY588" fmla="*/ 21622 h 322230"/>
                <a:gd name="connsiteX589" fmla="*/ 38100 w 284130"/>
                <a:gd name="connsiteY589" fmla="*/ 21336 h 322230"/>
                <a:gd name="connsiteX590" fmla="*/ 38767 w 284130"/>
                <a:gd name="connsiteY590" fmla="*/ 21336 h 322230"/>
                <a:gd name="connsiteX591" fmla="*/ 38767 w 284130"/>
                <a:gd name="connsiteY591" fmla="*/ 21050 h 322230"/>
                <a:gd name="connsiteX592" fmla="*/ 38386 w 284130"/>
                <a:gd name="connsiteY592" fmla="*/ 20669 h 322230"/>
                <a:gd name="connsiteX593" fmla="*/ 38767 w 284130"/>
                <a:gd name="connsiteY593" fmla="*/ 20383 h 322230"/>
                <a:gd name="connsiteX594" fmla="*/ 38386 w 284130"/>
                <a:gd name="connsiteY594" fmla="*/ 20383 h 322230"/>
                <a:gd name="connsiteX595" fmla="*/ 38767 w 284130"/>
                <a:gd name="connsiteY595" fmla="*/ 20002 h 322230"/>
                <a:gd name="connsiteX596" fmla="*/ 38100 w 284130"/>
                <a:gd name="connsiteY596" fmla="*/ 19717 h 322230"/>
                <a:gd name="connsiteX597" fmla="*/ 38100 w 284130"/>
                <a:gd name="connsiteY597" fmla="*/ 19050 h 322230"/>
                <a:gd name="connsiteX598" fmla="*/ 39719 w 284130"/>
                <a:gd name="connsiteY598" fmla="*/ 17431 h 322230"/>
                <a:gd name="connsiteX599" fmla="*/ 42005 w 284130"/>
                <a:gd name="connsiteY599" fmla="*/ 17716 h 322230"/>
                <a:gd name="connsiteX600" fmla="*/ 47911 w 284130"/>
                <a:gd name="connsiteY600" fmla="*/ 18669 h 322230"/>
                <a:gd name="connsiteX601" fmla="*/ 49244 w 284130"/>
                <a:gd name="connsiteY601" fmla="*/ 19050 h 322230"/>
                <a:gd name="connsiteX602" fmla="*/ 50197 w 284130"/>
                <a:gd name="connsiteY602" fmla="*/ 18669 h 322230"/>
                <a:gd name="connsiteX603" fmla="*/ 50578 w 284130"/>
                <a:gd name="connsiteY603" fmla="*/ 19717 h 322230"/>
                <a:gd name="connsiteX604" fmla="*/ 50863 w 284130"/>
                <a:gd name="connsiteY604" fmla="*/ 20002 h 322230"/>
                <a:gd name="connsiteX605" fmla="*/ 51816 w 284130"/>
                <a:gd name="connsiteY605" fmla="*/ 21336 h 322230"/>
                <a:gd name="connsiteX606" fmla="*/ 51816 w 284130"/>
                <a:gd name="connsiteY606" fmla="*/ 22003 h 322230"/>
                <a:gd name="connsiteX607" fmla="*/ 52197 w 284130"/>
                <a:gd name="connsiteY607" fmla="*/ 22288 h 322230"/>
                <a:gd name="connsiteX608" fmla="*/ 52197 w 284130"/>
                <a:gd name="connsiteY608" fmla="*/ 22669 h 322230"/>
                <a:gd name="connsiteX609" fmla="*/ 52864 w 284130"/>
                <a:gd name="connsiteY609" fmla="*/ 23336 h 322230"/>
                <a:gd name="connsiteX610" fmla="*/ 53530 w 284130"/>
                <a:gd name="connsiteY610" fmla="*/ 23336 h 322230"/>
                <a:gd name="connsiteX611" fmla="*/ 54102 w 284130"/>
                <a:gd name="connsiteY611" fmla="*/ 24003 h 322230"/>
                <a:gd name="connsiteX612" fmla="*/ 53816 w 284130"/>
                <a:gd name="connsiteY612" fmla="*/ 24289 h 322230"/>
                <a:gd name="connsiteX613" fmla="*/ 54102 w 284130"/>
                <a:gd name="connsiteY613" fmla="*/ 24289 h 322230"/>
                <a:gd name="connsiteX614" fmla="*/ 54483 w 284130"/>
                <a:gd name="connsiteY614" fmla="*/ 25241 h 322230"/>
                <a:gd name="connsiteX615" fmla="*/ 55150 w 284130"/>
                <a:gd name="connsiteY615" fmla="*/ 25241 h 322230"/>
                <a:gd name="connsiteX616" fmla="*/ 55436 w 284130"/>
                <a:gd name="connsiteY616" fmla="*/ 25622 h 322230"/>
                <a:gd name="connsiteX617" fmla="*/ 55817 w 284130"/>
                <a:gd name="connsiteY617" fmla="*/ 25622 h 322230"/>
                <a:gd name="connsiteX618" fmla="*/ 55817 w 284130"/>
                <a:gd name="connsiteY618" fmla="*/ 25908 h 322230"/>
                <a:gd name="connsiteX619" fmla="*/ 56769 w 284130"/>
                <a:gd name="connsiteY619" fmla="*/ 25622 h 322230"/>
                <a:gd name="connsiteX620" fmla="*/ 57436 w 284130"/>
                <a:gd name="connsiteY620" fmla="*/ 24575 h 322230"/>
                <a:gd name="connsiteX621" fmla="*/ 58388 w 284130"/>
                <a:gd name="connsiteY621" fmla="*/ 24955 h 322230"/>
                <a:gd name="connsiteX622" fmla="*/ 58388 w 284130"/>
                <a:gd name="connsiteY622" fmla="*/ 25622 h 322230"/>
                <a:gd name="connsiteX623" fmla="*/ 58769 w 284130"/>
                <a:gd name="connsiteY623" fmla="*/ 25622 h 322230"/>
                <a:gd name="connsiteX624" fmla="*/ 61055 w 284130"/>
                <a:gd name="connsiteY624" fmla="*/ 26956 h 322230"/>
                <a:gd name="connsiteX625" fmla="*/ 62008 w 284130"/>
                <a:gd name="connsiteY625" fmla="*/ 26956 h 322230"/>
                <a:gd name="connsiteX626" fmla="*/ 62008 w 284130"/>
                <a:gd name="connsiteY626" fmla="*/ 28194 h 322230"/>
                <a:gd name="connsiteX627" fmla="*/ 62389 w 284130"/>
                <a:gd name="connsiteY627" fmla="*/ 27908 h 322230"/>
                <a:gd name="connsiteX628" fmla="*/ 62389 w 284130"/>
                <a:gd name="connsiteY628" fmla="*/ 28194 h 322230"/>
                <a:gd name="connsiteX629" fmla="*/ 62008 w 284130"/>
                <a:gd name="connsiteY629" fmla="*/ 28861 h 322230"/>
                <a:gd name="connsiteX630" fmla="*/ 61722 w 284130"/>
                <a:gd name="connsiteY630" fmla="*/ 28861 h 322230"/>
                <a:gd name="connsiteX631" fmla="*/ 61055 w 284130"/>
                <a:gd name="connsiteY631" fmla="*/ 29527 h 322230"/>
                <a:gd name="connsiteX632" fmla="*/ 61055 w 284130"/>
                <a:gd name="connsiteY632" fmla="*/ 30861 h 322230"/>
                <a:gd name="connsiteX633" fmla="*/ 61722 w 284130"/>
                <a:gd name="connsiteY633" fmla="*/ 30861 h 322230"/>
                <a:gd name="connsiteX634" fmla="*/ 61722 w 284130"/>
                <a:gd name="connsiteY634" fmla="*/ 31528 h 322230"/>
                <a:gd name="connsiteX635" fmla="*/ 62008 w 284130"/>
                <a:gd name="connsiteY635" fmla="*/ 31147 h 322230"/>
                <a:gd name="connsiteX636" fmla="*/ 62389 w 284130"/>
                <a:gd name="connsiteY636" fmla="*/ 31147 h 322230"/>
                <a:gd name="connsiteX637" fmla="*/ 62389 w 284130"/>
                <a:gd name="connsiteY637" fmla="*/ 31528 h 322230"/>
                <a:gd name="connsiteX638" fmla="*/ 62008 w 284130"/>
                <a:gd name="connsiteY638" fmla="*/ 31528 h 322230"/>
                <a:gd name="connsiteX639" fmla="*/ 62389 w 284130"/>
                <a:gd name="connsiteY639" fmla="*/ 32194 h 322230"/>
                <a:gd name="connsiteX640" fmla="*/ 62675 w 284130"/>
                <a:gd name="connsiteY640" fmla="*/ 31813 h 322230"/>
                <a:gd name="connsiteX641" fmla="*/ 62960 w 284130"/>
                <a:gd name="connsiteY641" fmla="*/ 32194 h 322230"/>
                <a:gd name="connsiteX642" fmla="*/ 62960 w 284130"/>
                <a:gd name="connsiteY642" fmla="*/ 32480 h 322230"/>
                <a:gd name="connsiteX643" fmla="*/ 63627 w 284130"/>
                <a:gd name="connsiteY643" fmla="*/ 32480 h 322230"/>
                <a:gd name="connsiteX644" fmla="*/ 63627 w 284130"/>
                <a:gd name="connsiteY644" fmla="*/ 32861 h 322230"/>
                <a:gd name="connsiteX645" fmla="*/ 64008 w 284130"/>
                <a:gd name="connsiteY645" fmla="*/ 32861 h 322230"/>
                <a:gd name="connsiteX646" fmla="*/ 64008 w 284130"/>
                <a:gd name="connsiteY646" fmla="*/ 33814 h 322230"/>
                <a:gd name="connsiteX647" fmla="*/ 64961 w 284130"/>
                <a:gd name="connsiteY647" fmla="*/ 32861 h 322230"/>
                <a:gd name="connsiteX648" fmla="*/ 64961 w 284130"/>
                <a:gd name="connsiteY648" fmla="*/ 32194 h 322230"/>
                <a:gd name="connsiteX649" fmla="*/ 65342 w 284130"/>
                <a:gd name="connsiteY649" fmla="*/ 32194 h 322230"/>
                <a:gd name="connsiteX650" fmla="*/ 65342 w 284130"/>
                <a:gd name="connsiteY650" fmla="*/ 31813 h 322230"/>
                <a:gd name="connsiteX651" fmla="*/ 66580 w 284130"/>
                <a:gd name="connsiteY651" fmla="*/ 31528 h 322230"/>
                <a:gd name="connsiteX652" fmla="*/ 67628 w 284130"/>
                <a:gd name="connsiteY652" fmla="*/ 31813 h 322230"/>
                <a:gd name="connsiteX653" fmla="*/ 67913 w 284130"/>
                <a:gd name="connsiteY653" fmla="*/ 32194 h 322230"/>
                <a:gd name="connsiteX654" fmla="*/ 68294 w 284130"/>
                <a:gd name="connsiteY654" fmla="*/ 32861 h 322230"/>
                <a:gd name="connsiteX655" fmla="*/ 67913 w 284130"/>
                <a:gd name="connsiteY655" fmla="*/ 32861 h 322230"/>
                <a:gd name="connsiteX656" fmla="*/ 68294 w 284130"/>
                <a:gd name="connsiteY656" fmla="*/ 33433 h 322230"/>
                <a:gd name="connsiteX657" fmla="*/ 68580 w 284130"/>
                <a:gd name="connsiteY657" fmla="*/ 33814 h 322230"/>
                <a:gd name="connsiteX658" fmla="*/ 68866 w 284130"/>
                <a:gd name="connsiteY658" fmla="*/ 33433 h 322230"/>
                <a:gd name="connsiteX659" fmla="*/ 69533 w 284130"/>
                <a:gd name="connsiteY659" fmla="*/ 34100 h 322230"/>
                <a:gd name="connsiteX660" fmla="*/ 69533 w 284130"/>
                <a:gd name="connsiteY660" fmla="*/ 33433 h 322230"/>
                <a:gd name="connsiteX661" fmla="*/ 69913 w 284130"/>
                <a:gd name="connsiteY661" fmla="*/ 33147 h 322230"/>
                <a:gd name="connsiteX662" fmla="*/ 69913 w 284130"/>
                <a:gd name="connsiteY662" fmla="*/ 32861 h 322230"/>
                <a:gd name="connsiteX663" fmla="*/ 70199 w 284130"/>
                <a:gd name="connsiteY663" fmla="*/ 32194 h 322230"/>
                <a:gd name="connsiteX664" fmla="*/ 70580 w 284130"/>
                <a:gd name="connsiteY664" fmla="*/ 32194 h 322230"/>
                <a:gd name="connsiteX665" fmla="*/ 70866 w 284130"/>
                <a:gd name="connsiteY665" fmla="*/ 32480 h 322230"/>
                <a:gd name="connsiteX666" fmla="*/ 71533 w 284130"/>
                <a:gd name="connsiteY666" fmla="*/ 32194 h 322230"/>
                <a:gd name="connsiteX667" fmla="*/ 72200 w 284130"/>
                <a:gd name="connsiteY667" fmla="*/ 31528 h 322230"/>
                <a:gd name="connsiteX668" fmla="*/ 75438 w 284130"/>
                <a:gd name="connsiteY668" fmla="*/ 30194 h 322230"/>
                <a:gd name="connsiteX669" fmla="*/ 75438 w 284130"/>
                <a:gd name="connsiteY669" fmla="*/ 29242 h 322230"/>
                <a:gd name="connsiteX670" fmla="*/ 76486 w 284130"/>
                <a:gd name="connsiteY670" fmla="*/ 27527 h 322230"/>
                <a:gd name="connsiteX671" fmla="*/ 76771 w 284130"/>
                <a:gd name="connsiteY671" fmla="*/ 26956 h 322230"/>
                <a:gd name="connsiteX672" fmla="*/ 77153 w 284130"/>
                <a:gd name="connsiteY672" fmla="*/ 26956 h 322230"/>
                <a:gd name="connsiteX673" fmla="*/ 78391 w 284130"/>
                <a:gd name="connsiteY673" fmla="*/ 25908 h 322230"/>
                <a:gd name="connsiteX674" fmla="*/ 80105 w 284130"/>
                <a:gd name="connsiteY674" fmla="*/ 26956 h 322230"/>
                <a:gd name="connsiteX675" fmla="*/ 80677 w 284130"/>
                <a:gd name="connsiteY675" fmla="*/ 27527 h 322230"/>
                <a:gd name="connsiteX676" fmla="*/ 81343 w 284130"/>
                <a:gd name="connsiteY676" fmla="*/ 26575 h 322230"/>
                <a:gd name="connsiteX677" fmla="*/ 82391 w 284130"/>
                <a:gd name="connsiteY677" fmla="*/ 26575 h 322230"/>
                <a:gd name="connsiteX678" fmla="*/ 82677 w 284130"/>
                <a:gd name="connsiteY678" fmla="*/ 26956 h 322230"/>
                <a:gd name="connsiteX679" fmla="*/ 84963 w 284130"/>
                <a:gd name="connsiteY679" fmla="*/ 28575 h 322230"/>
                <a:gd name="connsiteX680" fmla="*/ 86011 w 284130"/>
                <a:gd name="connsiteY680" fmla="*/ 29242 h 322230"/>
                <a:gd name="connsiteX681" fmla="*/ 88297 w 284130"/>
                <a:gd name="connsiteY681" fmla="*/ 30480 h 322230"/>
                <a:gd name="connsiteX682" fmla="*/ 89249 w 284130"/>
                <a:gd name="connsiteY682" fmla="*/ 31147 h 322230"/>
                <a:gd name="connsiteX683" fmla="*/ 90202 w 284130"/>
                <a:gd name="connsiteY683" fmla="*/ 31147 h 322230"/>
                <a:gd name="connsiteX684" fmla="*/ 92869 w 284130"/>
                <a:gd name="connsiteY684" fmla="*/ 31813 h 322230"/>
                <a:gd name="connsiteX685" fmla="*/ 94202 w 284130"/>
                <a:gd name="connsiteY685" fmla="*/ 31813 h 322230"/>
                <a:gd name="connsiteX686" fmla="*/ 94869 w 284130"/>
                <a:gd name="connsiteY686" fmla="*/ 32194 h 322230"/>
                <a:gd name="connsiteX687" fmla="*/ 94869 w 284130"/>
                <a:gd name="connsiteY687" fmla="*/ 32480 h 322230"/>
                <a:gd name="connsiteX688" fmla="*/ 95821 w 284130"/>
                <a:gd name="connsiteY688" fmla="*/ 32480 h 322230"/>
                <a:gd name="connsiteX689" fmla="*/ 95821 w 284130"/>
                <a:gd name="connsiteY689" fmla="*/ 31813 h 322230"/>
                <a:gd name="connsiteX690" fmla="*/ 96107 w 284130"/>
                <a:gd name="connsiteY690" fmla="*/ 31528 h 322230"/>
                <a:gd name="connsiteX691" fmla="*/ 95821 w 284130"/>
                <a:gd name="connsiteY691" fmla="*/ 30861 h 322230"/>
                <a:gd name="connsiteX692" fmla="*/ 96107 w 284130"/>
                <a:gd name="connsiteY692" fmla="*/ 30480 h 322230"/>
                <a:gd name="connsiteX693" fmla="*/ 96488 w 284130"/>
                <a:gd name="connsiteY693" fmla="*/ 29908 h 322230"/>
                <a:gd name="connsiteX694" fmla="*/ 95821 w 284130"/>
                <a:gd name="connsiteY694" fmla="*/ 29908 h 322230"/>
                <a:gd name="connsiteX695" fmla="*/ 95441 w 284130"/>
                <a:gd name="connsiteY695" fmla="*/ 29527 h 322230"/>
                <a:gd name="connsiteX696" fmla="*/ 96107 w 284130"/>
                <a:gd name="connsiteY696" fmla="*/ 28861 h 322230"/>
                <a:gd name="connsiteX697" fmla="*/ 96107 w 284130"/>
                <a:gd name="connsiteY697" fmla="*/ 28575 h 322230"/>
                <a:gd name="connsiteX698" fmla="*/ 95441 w 284130"/>
                <a:gd name="connsiteY698" fmla="*/ 28194 h 322230"/>
                <a:gd name="connsiteX699" fmla="*/ 95821 w 284130"/>
                <a:gd name="connsiteY699" fmla="*/ 27527 h 322230"/>
                <a:gd name="connsiteX700" fmla="*/ 95821 w 284130"/>
                <a:gd name="connsiteY700" fmla="*/ 27241 h 322230"/>
                <a:gd name="connsiteX701" fmla="*/ 94869 w 284130"/>
                <a:gd name="connsiteY701" fmla="*/ 27241 h 322230"/>
                <a:gd name="connsiteX702" fmla="*/ 95155 w 284130"/>
                <a:gd name="connsiteY702" fmla="*/ 26575 h 322230"/>
                <a:gd name="connsiteX703" fmla="*/ 95155 w 284130"/>
                <a:gd name="connsiteY703" fmla="*/ 26289 h 322230"/>
                <a:gd name="connsiteX704" fmla="*/ 94202 w 284130"/>
                <a:gd name="connsiteY704" fmla="*/ 25908 h 322230"/>
                <a:gd name="connsiteX705" fmla="*/ 94202 w 284130"/>
                <a:gd name="connsiteY705" fmla="*/ 25241 h 322230"/>
                <a:gd name="connsiteX706" fmla="*/ 93536 w 284130"/>
                <a:gd name="connsiteY706" fmla="*/ 24955 h 322230"/>
                <a:gd name="connsiteX707" fmla="*/ 93536 w 284130"/>
                <a:gd name="connsiteY707" fmla="*/ 24575 h 322230"/>
                <a:gd name="connsiteX708" fmla="*/ 93154 w 284130"/>
                <a:gd name="connsiteY708" fmla="*/ 24289 h 322230"/>
                <a:gd name="connsiteX709" fmla="*/ 92869 w 284130"/>
                <a:gd name="connsiteY709" fmla="*/ 24289 h 322230"/>
                <a:gd name="connsiteX710" fmla="*/ 93536 w 284130"/>
                <a:gd name="connsiteY710" fmla="*/ 24003 h 322230"/>
                <a:gd name="connsiteX711" fmla="*/ 93154 w 284130"/>
                <a:gd name="connsiteY711" fmla="*/ 23336 h 322230"/>
                <a:gd name="connsiteX712" fmla="*/ 93154 w 284130"/>
                <a:gd name="connsiteY712" fmla="*/ 22669 h 322230"/>
                <a:gd name="connsiteX713" fmla="*/ 92869 w 284130"/>
                <a:gd name="connsiteY713" fmla="*/ 22955 h 322230"/>
                <a:gd name="connsiteX714" fmla="*/ 93154 w 284130"/>
                <a:gd name="connsiteY714" fmla="*/ 22288 h 322230"/>
                <a:gd name="connsiteX715" fmla="*/ 93154 w 284130"/>
                <a:gd name="connsiteY715" fmla="*/ 22003 h 322230"/>
                <a:gd name="connsiteX716" fmla="*/ 93536 w 284130"/>
                <a:gd name="connsiteY716" fmla="*/ 21622 h 322230"/>
                <a:gd name="connsiteX717" fmla="*/ 93821 w 284130"/>
                <a:gd name="connsiteY717" fmla="*/ 21622 h 322230"/>
                <a:gd name="connsiteX718" fmla="*/ 94488 w 284130"/>
                <a:gd name="connsiteY718" fmla="*/ 21050 h 322230"/>
                <a:gd name="connsiteX719" fmla="*/ 95155 w 284130"/>
                <a:gd name="connsiteY719" fmla="*/ 21050 h 322230"/>
                <a:gd name="connsiteX720" fmla="*/ 95155 w 284130"/>
                <a:gd name="connsiteY720" fmla="*/ 19050 h 322230"/>
                <a:gd name="connsiteX721" fmla="*/ 95441 w 284130"/>
                <a:gd name="connsiteY721" fmla="*/ 18097 h 322230"/>
                <a:gd name="connsiteX722" fmla="*/ 95821 w 284130"/>
                <a:gd name="connsiteY722" fmla="*/ 18097 h 322230"/>
                <a:gd name="connsiteX723" fmla="*/ 96107 w 284130"/>
                <a:gd name="connsiteY723" fmla="*/ 17050 h 322230"/>
                <a:gd name="connsiteX724" fmla="*/ 96488 w 284130"/>
                <a:gd name="connsiteY724" fmla="*/ 16764 h 322230"/>
                <a:gd name="connsiteX725" fmla="*/ 96488 w 284130"/>
                <a:gd name="connsiteY725" fmla="*/ 16097 h 322230"/>
                <a:gd name="connsiteX726" fmla="*/ 97155 w 284130"/>
                <a:gd name="connsiteY726" fmla="*/ 16097 h 322230"/>
                <a:gd name="connsiteX727" fmla="*/ 96774 w 284130"/>
                <a:gd name="connsiteY727" fmla="*/ 15716 h 322230"/>
                <a:gd name="connsiteX728" fmla="*/ 97155 w 284130"/>
                <a:gd name="connsiteY728" fmla="*/ 15145 h 322230"/>
                <a:gd name="connsiteX729" fmla="*/ 97155 w 284130"/>
                <a:gd name="connsiteY729" fmla="*/ 14764 h 322230"/>
                <a:gd name="connsiteX730" fmla="*/ 97441 w 284130"/>
                <a:gd name="connsiteY730" fmla="*/ 14478 h 322230"/>
                <a:gd name="connsiteX731" fmla="*/ 97155 w 284130"/>
                <a:gd name="connsiteY731" fmla="*/ 13811 h 322230"/>
                <a:gd name="connsiteX732" fmla="*/ 97155 w 284130"/>
                <a:gd name="connsiteY732" fmla="*/ 12478 h 322230"/>
                <a:gd name="connsiteX733" fmla="*/ 97441 w 284130"/>
                <a:gd name="connsiteY733" fmla="*/ 12192 h 322230"/>
                <a:gd name="connsiteX734" fmla="*/ 97155 w 284130"/>
                <a:gd name="connsiteY734" fmla="*/ 12192 h 322230"/>
                <a:gd name="connsiteX735" fmla="*/ 97155 w 284130"/>
                <a:gd name="connsiteY735" fmla="*/ 11811 h 322230"/>
                <a:gd name="connsiteX736" fmla="*/ 97822 w 284130"/>
                <a:gd name="connsiteY736" fmla="*/ 10192 h 322230"/>
                <a:gd name="connsiteX737" fmla="*/ 98108 w 284130"/>
                <a:gd name="connsiteY737" fmla="*/ 9525 h 322230"/>
                <a:gd name="connsiteX738" fmla="*/ 98108 w 284130"/>
                <a:gd name="connsiteY738" fmla="*/ 7906 h 322230"/>
                <a:gd name="connsiteX739" fmla="*/ 98774 w 284130"/>
                <a:gd name="connsiteY739" fmla="*/ 7239 h 322230"/>
                <a:gd name="connsiteX740" fmla="*/ 99441 w 284130"/>
                <a:gd name="connsiteY740" fmla="*/ 6286 h 322230"/>
                <a:gd name="connsiteX741" fmla="*/ 99441 w 284130"/>
                <a:gd name="connsiteY741" fmla="*/ 5620 h 322230"/>
                <a:gd name="connsiteX742" fmla="*/ 100775 w 284130"/>
                <a:gd name="connsiteY742" fmla="*/ 4953 h 322230"/>
                <a:gd name="connsiteX743" fmla="*/ 100393 w 284130"/>
                <a:gd name="connsiteY743" fmla="*/ 3619 h 322230"/>
                <a:gd name="connsiteX744" fmla="*/ 99727 w 284130"/>
                <a:gd name="connsiteY744" fmla="*/ 3619 h 322230"/>
                <a:gd name="connsiteX745" fmla="*/ 100393 w 284130"/>
                <a:gd name="connsiteY745" fmla="*/ 2000 h 322230"/>
                <a:gd name="connsiteX746" fmla="*/ 100393 w 284130"/>
                <a:gd name="connsiteY746" fmla="*/ 1619 h 322230"/>
                <a:gd name="connsiteX747" fmla="*/ 100108 w 284130"/>
                <a:gd name="connsiteY747" fmla="*/ 952 h 322230"/>
                <a:gd name="connsiteX748" fmla="*/ 100393 w 284130"/>
                <a:gd name="connsiteY748" fmla="*/ 952 h 322230"/>
                <a:gd name="connsiteX749" fmla="*/ 100393 w 284130"/>
                <a:gd name="connsiteY749" fmla="*/ 667 h 322230"/>
                <a:gd name="connsiteX750" fmla="*/ 100775 w 284130"/>
                <a:gd name="connsiteY750" fmla="*/ 381 h 322230"/>
                <a:gd name="connsiteX751" fmla="*/ 102394 w 284130"/>
                <a:gd name="connsiteY751" fmla="*/ 1619 h 322230"/>
                <a:gd name="connsiteX752" fmla="*/ 103346 w 284130"/>
                <a:gd name="connsiteY752" fmla="*/ 1619 h 322230"/>
                <a:gd name="connsiteX753" fmla="*/ 103727 w 284130"/>
                <a:gd name="connsiteY753" fmla="*/ 2953 h 322230"/>
                <a:gd name="connsiteX754" fmla="*/ 104299 w 284130"/>
                <a:gd name="connsiteY754" fmla="*/ 3905 h 322230"/>
                <a:gd name="connsiteX755" fmla="*/ 104299 w 284130"/>
                <a:gd name="connsiteY755" fmla="*/ 4572 h 322230"/>
                <a:gd name="connsiteX756" fmla="*/ 104013 w 284130"/>
                <a:gd name="connsiteY756" fmla="*/ 4953 h 322230"/>
                <a:gd name="connsiteX757" fmla="*/ 104013 w 284130"/>
                <a:gd name="connsiteY757" fmla="*/ 5620 h 322230"/>
                <a:gd name="connsiteX758" fmla="*/ 103346 w 284130"/>
                <a:gd name="connsiteY758" fmla="*/ 6286 h 322230"/>
                <a:gd name="connsiteX759" fmla="*/ 103727 w 284130"/>
                <a:gd name="connsiteY759" fmla="*/ 6572 h 322230"/>
                <a:gd name="connsiteX760" fmla="*/ 104013 w 284130"/>
                <a:gd name="connsiteY760" fmla="*/ 5905 h 322230"/>
                <a:gd name="connsiteX761" fmla="*/ 104013 w 284130"/>
                <a:gd name="connsiteY761" fmla="*/ 6858 h 322230"/>
                <a:gd name="connsiteX762" fmla="*/ 103727 w 284130"/>
                <a:gd name="connsiteY762" fmla="*/ 7239 h 322230"/>
                <a:gd name="connsiteX763" fmla="*/ 103727 w 284130"/>
                <a:gd name="connsiteY763" fmla="*/ 7906 h 322230"/>
                <a:gd name="connsiteX764" fmla="*/ 104680 w 284130"/>
                <a:gd name="connsiteY764" fmla="*/ 8191 h 322230"/>
                <a:gd name="connsiteX765" fmla="*/ 105632 w 284130"/>
                <a:gd name="connsiteY765" fmla="*/ 7525 h 322230"/>
                <a:gd name="connsiteX766" fmla="*/ 106013 w 284130"/>
                <a:gd name="connsiteY766" fmla="*/ 7906 h 322230"/>
                <a:gd name="connsiteX767" fmla="*/ 107251 w 284130"/>
                <a:gd name="connsiteY767" fmla="*/ 7906 h 322230"/>
                <a:gd name="connsiteX768" fmla="*/ 107918 w 284130"/>
                <a:gd name="connsiteY768" fmla="*/ 8572 h 322230"/>
                <a:gd name="connsiteX769" fmla="*/ 108966 w 284130"/>
                <a:gd name="connsiteY769" fmla="*/ 8572 h 322230"/>
                <a:gd name="connsiteX770" fmla="*/ 109918 w 284130"/>
                <a:gd name="connsiteY770" fmla="*/ 7525 h 322230"/>
                <a:gd name="connsiteX771" fmla="*/ 110871 w 284130"/>
                <a:gd name="connsiteY771" fmla="*/ 7906 h 322230"/>
                <a:gd name="connsiteX772" fmla="*/ 111252 w 284130"/>
                <a:gd name="connsiteY772" fmla="*/ 7239 h 322230"/>
                <a:gd name="connsiteX773" fmla="*/ 111919 w 284130"/>
                <a:gd name="connsiteY773" fmla="*/ 6286 h 322230"/>
                <a:gd name="connsiteX774" fmla="*/ 111538 w 284130"/>
                <a:gd name="connsiteY774" fmla="*/ 4953 h 322230"/>
                <a:gd name="connsiteX775" fmla="*/ 111252 w 284130"/>
                <a:gd name="connsiteY775" fmla="*/ 5239 h 322230"/>
                <a:gd name="connsiteX776" fmla="*/ 111252 w 284130"/>
                <a:gd name="connsiteY776" fmla="*/ 4286 h 322230"/>
                <a:gd name="connsiteX777" fmla="*/ 115538 w 284130"/>
                <a:gd name="connsiteY777" fmla="*/ 3334 h 322230"/>
                <a:gd name="connsiteX778" fmla="*/ 117443 w 284130"/>
                <a:gd name="connsiteY778" fmla="*/ 3619 h 322230"/>
                <a:gd name="connsiteX779" fmla="*/ 118110 w 284130"/>
                <a:gd name="connsiteY779" fmla="*/ 3334 h 322230"/>
                <a:gd name="connsiteX780" fmla="*/ 122111 w 284130"/>
                <a:gd name="connsiteY780" fmla="*/ 3334 h 322230"/>
                <a:gd name="connsiteX781" fmla="*/ 123349 w 284130"/>
                <a:gd name="connsiteY781" fmla="*/ 3619 h 322230"/>
                <a:gd name="connsiteX782" fmla="*/ 125063 w 284130"/>
                <a:gd name="connsiteY782" fmla="*/ 4953 h 322230"/>
                <a:gd name="connsiteX783" fmla="*/ 125349 w 284130"/>
                <a:gd name="connsiteY783" fmla="*/ 5620 h 322230"/>
                <a:gd name="connsiteX784" fmla="*/ 125063 w 284130"/>
                <a:gd name="connsiteY784" fmla="*/ 5905 h 322230"/>
                <a:gd name="connsiteX785" fmla="*/ 125349 w 284130"/>
                <a:gd name="connsiteY785" fmla="*/ 6286 h 322230"/>
                <a:gd name="connsiteX786" fmla="*/ 125349 w 284130"/>
                <a:gd name="connsiteY786" fmla="*/ 6572 h 322230"/>
                <a:gd name="connsiteX787" fmla="*/ 126301 w 284130"/>
                <a:gd name="connsiteY787" fmla="*/ 7239 h 322230"/>
                <a:gd name="connsiteX788" fmla="*/ 126968 w 284130"/>
                <a:gd name="connsiteY788" fmla="*/ 6858 h 322230"/>
                <a:gd name="connsiteX789" fmla="*/ 128016 w 284130"/>
                <a:gd name="connsiteY789" fmla="*/ 5905 h 322230"/>
                <a:gd name="connsiteX790" fmla="*/ 128302 w 284130"/>
                <a:gd name="connsiteY790" fmla="*/ 6572 h 322230"/>
                <a:gd name="connsiteX791" fmla="*/ 128588 w 284130"/>
                <a:gd name="connsiteY791" fmla="*/ 6572 h 322230"/>
                <a:gd name="connsiteX792" fmla="*/ 128968 w 284130"/>
                <a:gd name="connsiteY792" fmla="*/ 7239 h 322230"/>
                <a:gd name="connsiteX793" fmla="*/ 129254 w 284130"/>
                <a:gd name="connsiteY793" fmla="*/ 7525 h 322230"/>
                <a:gd name="connsiteX794" fmla="*/ 129254 w 284130"/>
                <a:gd name="connsiteY794" fmla="*/ 6858 h 322230"/>
                <a:gd name="connsiteX795" fmla="*/ 129635 w 284130"/>
                <a:gd name="connsiteY795" fmla="*/ 6858 h 322230"/>
                <a:gd name="connsiteX796" fmla="*/ 129921 w 284130"/>
                <a:gd name="connsiteY796" fmla="*/ 7906 h 322230"/>
                <a:gd name="connsiteX797" fmla="*/ 130588 w 284130"/>
                <a:gd name="connsiteY797" fmla="*/ 7906 h 322230"/>
                <a:gd name="connsiteX798" fmla="*/ 130969 w 284130"/>
                <a:gd name="connsiteY798" fmla="*/ 7525 h 322230"/>
                <a:gd name="connsiteX799" fmla="*/ 130969 w 284130"/>
                <a:gd name="connsiteY799" fmla="*/ 6858 h 322230"/>
                <a:gd name="connsiteX800" fmla="*/ 131540 w 284130"/>
                <a:gd name="connsiteY800" fmla="*/ 6858 h 322230"/>
                <a:gd name="connsiteX801" fmla="*/ 131540 w 284130"/>
                <a:gd name="connsiteY801" fmla="*/ 7239 h 322230"/>
                <a:gd name="connsiteX802" fmla="*/ 131254 w 284130"/>
                <a:gd name="connsiteY802" fmla="*/ 7239 h 322230"/>
                <a:gd name="connsiteX803" fmla="*/ 131921 w 284130"/>
                <a:gd name="connsiteY803" fmla="*/ 7906 h 322230"/>
                <a:gd name="connsiteX804" fmla="*/ 131921 w 284130"/>
                <a:gd name="connsiteY804" fmla="*/ 6858 h 322230"/>
                <a:gd name="connsiteX805" fmla="*/ 131540 w 284130"/>
                <a:gd name="connsiteY805" fmla="*/ 6286 h 322230"/>
                <a:gd name="connsiteX806" fmla="*/ 131921 w 284130"/>
                <a:gd name="connsiteY806" fmla="*/ 5905 h 322230"/>
                <a:gd name="connsiteX807" fmla="*/ 132207 w 284130"/>
                <a:gd name="connsiteY807" fmla="*/ 6858 h 322230"/>
                <a:gd name="connsiteX808" fmla="*/ 132588 w 284130"/>
                <a:gd name="connsiteY808" fmla="*/ 6858 h 322230"/>
                <a:gd name="connsiteX809" fmla="*/ 132588 w 284130"/>
                <a:gd name="connsiteY809" fmla="*/ 7239 h 322230"/>
                <a:gd name="connsiteX810" fmla="*/ 132874 w 284130"/>
                <a:gd name="connsiteY810" fmla="*/ 7239 h 322230"/>
                <a:gd name="connsiteX811" fmla="*/ 132874 w 284130"/>
                <a:gd name="connsiteY811" fmla="*/ 7525 h 322230"/>
                <a:gd name="connsiteX812" fmla="*/ 133541 w 284130"/>
                <a:gd name="connsiteY812" fmla="*/ 7525 h 322230"/>
                <a:gd name="connsiteX813" fmla="*/ 133541 w 284130"/>
                <a:gd name="connsiteY813" fmla="*/ 7906 h 322230"/>
                <a:gd name="connsiteX814" fmla="*/ 132874 w 284130"/>
                <a:gd name="connsiteY814" fmla="*/ 8572 h 322230"/>
                <a:gd name="connsiteX815" fmla="*/ 133255 w 284130"/>
                <a:gd name="connsiteY815" fmla="*/ 8858 h 322230"/>
                <a:gd name="connsiteX816" fmla="*/ 132874 w 284130"/>
                <a:gd name="connsiteY816" fmla="*/ 9239 h 322230"/>
                <a:gd name="connsiteX817" fmla="*/ 133921 w 284130"/>
                <a:gd name="connsiteY817" fmla="*/ 8572 h 322230"/>
                <a:gd name="connsiteX818" fmla="*/ 134493 w 284130"/>
                <a:gd name="connsiteY818" fmla="*/ 9239 h 322230"/>
                <a:gd name="connsiteX819" fmla="*/ 135160 w 284130"/>
                <a:gd name="connsiteY819" fmla="*/ 9239 h 322230"/>
                <a:gd name="connsiteX820" fmla="*/ 134874 w 284130"/>
                <a:gd name="connsiteY820" fmla="*/ 8858 h 322230"/>
                <a:gd name="connsiteX821" fmla="*/ 134874 w 284130"/>
                <a:gd name="connsiteY821" fmla="*/ 8572 h 322230"/>
                <a:gd name="connsiteX822" fmla="*/ 135541 w 284130"/>
                <a:gd name="connsiteY822" fmla="*/ 9525 h 322230"/>
                <a:gd name="connsiteX823" fmla="*/ 135826 w 284130"/>
                <a:gd name="connsiteY823" fmla="*/ 9525 h 322230"/>
                <a:gd name="connsiteX824" fmla="*/ 136208 w 284130"/>
                <a:gd name="connsiteY824" fmla="*/ 9239 h 322230"/>
                <a:gd name="connsiteX825" fmla="*/ 136493 w 284130"/>
                <a:gd name="connsiteY825" fmla="*/ 9239 h 322230"/>
                <a:gd name="connsiteX826" fmla="*/ 136874 w 284130"/>
                <a:gd name="connsiteY826" fmla="*/ 9525 h 322230"/>
                <a:gd name="connsiteX827" fmla="*/ 137160 w 284130"/>
                <a:gd name="connsiteY827" fmla="*/ 9525 h 322230"/>
                <a:gd name="connsiteX828" fmla="*/ 138493 w 284130"/>
                <a:gd name="connsiteY828" fmla="*/ 10477 h 322230"/>
                <a:gd name="connsiteX829" fmla="*/ 139827 w 284130"/>
                <a:gd name="connsiteY829" fmla="*/ 9811 h 322230"/>
                <a:gd name="connsiteX830" fmla="*/ 140779 w 284130"/>
                <a:gd name="connsiteY830" fmla="*/ 10192 h 322230"/>
                <a:gd name="connsiteX831" fmla="*/ 141446 w 284130"/>
                <a:gd name="connsiteY831" fmla="*/ 9811 h 322230"/>
                <a:gd name="connsiteX832" fmla="*/ 143066 w 284130"/>
                <a:gd name="connsiteY832" fmla="*/ 9811 h 322230"/>
                <a:gd name="connsiteX833" fmla="*/ 143732 w 284130"/>
                <a:gd name="connsiteY833" fmla="*/ 10192 h 322230"/>
                <a:gd name="connsiteX834" fmla="*/ 144399 w 284130"/>
                <a:gd name="connsiteY834" fmla="*/ 9239 h 322230"/>
                <a:gd name="connsiteX835" fmla="*/ 145351 w 284130"/>
                <a:gd name="connsiteY835" fmla="*/ 8191 h 322230"/>
                <a:gd name="connsiteX836" fmla="*/ 146685 w 284130"/>
                <a:gd name="connsiteY836" fmla="*/ 8572 h 322230"/>
                <a:gd name="connsiteX837" fmla="*/ 146971 w 284130"/>
                <a:gd name="connsiteY837" fmla="*/ 7906 h 322230"/>
                <a:gd name="connsiteX838" fmla="*/ 146971 w 284130"/>
                <a:gd name="connsiteY838" fmla="*/ 7239 h 322230"/>
                <a:gd name="connsiteX839" fmla="*/ 147638 w 284130"/>
                <a:gd name="connsiteY839" fmla="*/ 6286 h 322230"/>
                <a:gd name="connsiteX840" fmla="*/ 148971 w 284130"/>
                <a:gd name="connsiteY840" fmla="*/ 5905 h 322230"/>
                <a:gd name="connsiteX841" fmla="*/ 149638 w 284130"/>
                <a:gd name="connsiteY841" fmla="*/ 5620 h 322230"/>
                <a:gd name="connsiteX842" fmla="*/ 150971 w 284130"/>
                <a:gd name="connsiteY842" fmla="*/ 6286 h 322230"/>
                <a:gd name="connsiteX843" fmla="*/ 151257 w 284130"/>
                <a:gd name="connsiteY843" fmla="*/ 5905 h 322230"/>
                <a:gd name="connsiteX844" fmla="*/ 151924 w 284130"/>
                <a:gd name="connsiteY844" fmla="*/ 5620 h 322230"/>
                <a:gd name="connsiteX845" fmla="*/ 152209 w 284130"/>
                <a:gd name="connsiteY845" fmla="*/ 4572 h 322230"/>
                <a:gd name="connsiteX846" fmla="*/ 152591 w 284130"/>
                <a:gd name="connsiteY846" fmla="*/ 4286 h 322230"/>
                <a:gd name="connsiteX847" fmla="*/ 154591 w 284130"/>
                <a:gd name="connsiteY847" fmla="*/ 3619 h 322230"/>
                <a:gd name="connsiteX848" fmla="*/ 154876 w 284130"/>
                <a:gd name="connsiteY848" fmla="*/ 2953 h 322230"/>
                <a:gd name="connsiteX849" fmla="*/ 154876 w 284130"/>
                <a:gd name="connsiteY849" fmla="*/ 2000 h 322230"/>
                <a:gd name="connsiteX850" fmla="*/ 155162 w 284130"/>
                <a:gd name="connsiteY850" fmla="*/ 1619 h 322230"/>
                <a:gd name="connsiteX851" fmla="*/ 156210 w 284130"/>
                <a:gd name="connsiteY851" fmla="*/ 952 h 322230"/>
                <a:gd name="connsiteX852" fmla="*/ 158496 w 284130"/>
                <a:gd name="connsiteY852" fmla="*/ 952 h 322230"/>
                <a:gd name="connsiteX853" fmla="*/ 159163 w 284130"/>
                <a:gd name="connsiteY853" fmla="*/ 0 h 322230"/>
                <a:gd name="connsiteX854" fmla="*/ 160115 w 284130"/>
                <a:gd name="connsiteY854" fmla="*/ 0 h 322230"/>
                <a:gd name="connsiteX855" fmla="*/ 161734 w 284130"/>
                <a:gd name="connsiteY855" fmla="*/ 667 h 322230"/>
                <a:gd name="connsiteX856" fmla="*/ 162116 w 284130"/>
                <a:gd name="connsiteY856" fmla="*/ 667 h 322230"/>
                <a:gd name="connsiteX857" fmla="*/ 162401 w 284130"/>
                <a:gd name="connsiteY857" fmla="*/ 952 h 322230"/>
                <a:gd name="connsiteX858" fmla="*/ 162116 w 284130"/>
                <a:gd name="connsiteY858" fmla="*/ 2286 h 322230"/>
                <a:gd name="connsiteX859" fmla="*/ 162116 w 284130"/>
                <a:gd name="connsiteY859" fmla="*/ 2953 h 322230"/>
                <a:gd name="connsiteX860" fmla="*/ 161734 w 284130"/>
                <a:gd name="connsiteY860" fmla="*/ 4572 h 322230"/>
                <a:gd name="connsiteX861" fmla="*/ 162401 w 284130"/>
                <a:gd name="connsiteY861" fmla="*/ 4953 h 322230"/>
                <a:gd name="connsiteX862" fmla="*/ 162401 w 284130"/>
                <a:gd name="connsiteY862" fmla="*/ 6286 h 322230"/>
                <a:gd name="connsiteX863" fmla="*/ 163068 w 284130"/>
                <a:gd name="connsiteY863" fmla="*/ 7239 h 322230"/>
                <a:gd name="connsiteX864" fmla="*/ 163068 w 284130"/>
                <a:gd name="connsiteY864" fmla="*/ 8191 h 322230"/>
                <a:gd name="connsiteX865" fmla="*/ 163735 w 284130"/>
                <a:gd name="connsiteY865" fmla="*/ 9811 h 322230"/>
                <a:gd name="connsiteX866" fmla="*/ 163735 w 284130"/>
                <a:gd name="connsiteY866" fmla="*/ 10192 h 322230"/>
                <a:gd name="connsiteX867" fmla="*/ 164401 w 284130"/>
                <a:gd name="connsiteY867" fmla="*/ 11525 h 322230"/>
                <a:gd name="connsiteX868" fmla="*/ 163735 w 284130"/>
                <a:gd name="connsiteY868" fmla="*/ 13144 h 322230"/>
                <a:gd name="connsiteX869" fmla="*/ 163068 w 284130"/>
                <a:gd name="connsiteY869" fmla="*/ 12478 h 322230"/>
                <a:gd name="connsiteX870" fmla="*/ 163449 w 284130"/>
                <a:gd name="connsiteY870" fmla="*/ 13811 h 322230"/>
                <a:gd name="connsiteX871" fmla="*/ 163735 w 284130"/>
                <a:gd name="connsiteY871" fmla="*/ 14478 h 322230"/>
                <a:gd name="connsiteX872" fmla="*/ 164401 w 284130"/>
                <a:gd name="connsiteY872" fmla="*/ 14478 h 322230"/>
                <a:gd name="connsiteX873" fmla="*/ 165354 w 284130"/>
                <a:gd name="connsiteY873" fmla="*/ 15430 h 322230"/>
                <a:gd name="connsiteX874" fmla="*/ 165068 w 284130"/>
                <a:gd name="connsiteY874" fmla="*/ 16383 h 322230"/>
                <a:gd name="connsiteX875" fmla="*/ 165354 w 284130"/>
                <a:gd name="connsiteY875" fmla="*/ 16764 h 322230"/>
                <a:gd name="connsiteX876" fmla="*/ 165735 w 284130"/>
                <a:gd name="connsiteY876" fmla="*/ 16764 h 322230"/>
                <a:gd name="connsiteX877" fmla="*/ 165735 w 284130"/>
                <a:gd name="connsiteY877" fmla="*/ 17050 h 322230"/>
                <a:gd name="connsiteX878" fmla="*/ 166021 w 284130"/>
                <a:gd name="connsiteY878" fmla="*/ 17431 h 322230"/>
                <a:gd name="connsiteX879" fmla="*/ 166021 w 284130"/>
                <a:gd name="connsiteY879" fmla="*/ 17716 h 322230"/>
                <a:gd name="connsiteX880" fmla="*/ 166402 w 284130"/>
                <a:gd name="connsiteY880" fmla="*/ 18097 h 322230"/>
                <a:gd name="connsiteX881" fmla="*/ 166021 w 284130"/>
                <a:gd name="connsiteY881" fmla="*/ 18669 h 322230"/>
                <a:gd name="connsiteX882" fmla="*/ 166402 w 284130"/>
                <a:gd name="connsiteY882" fmla="*/ 19050 h 322230"/>
                <a:gd name="connsiteX883" fmla="*/ 166688 w 284130"/>
                <a:gd name="connsiteY883" fmla="*/ 19050 h 322230"/>
                <a:gd name="connsiteX884" fmla="*/ 166973 w 284130"/>
                <a:gd name="connsiteY884" fmla="*/ 19336 h 322230"/>
                <a:gd name="connsiteX885" fmla="*/ 166973 w 284130"/>
                <a:gd name="connsiteY885" fmla="*/ 20002 h 322230"/>
                <a:gd name="connsiteX886" fmla="*/ 167640 w 284130"/>
                <a:gd name="connsiteY886" fmla="*/ 20002 h 322230"/>
                <a:gd name="connsiteX887" fmla="*/ 166973 w 284130"/>
                <a:gd name="connsiteY887" fmla="*/ 20669 h 322230"/>
                <a:gd name="connsiteX888" fmla="*/ 166973 w 284130"/>
                <a:gd name="connsiteY888" fmla="*/ 21050 h 322230"/>
                <a:gd name="connsiteX889" fmla="*/ 166688 w 284130"/>
                <a:gd name="connsiteY889" fmla="*/ 21622 h 322230"/>
                <a:gd name="connsiteX890" fmla="*/ 166402 w 284130"/>
                <a:gd name="connsiteY890" fmla="*/ 21050 h 322230"/>
                <a:gd name="connsiteX891" fmla="*/ 166688 w 284130"/>
                <a:gd name="connsiteY891" fmla="*/ 20669 h 322230"/>
                <a:gd name="connsiteX892" fmla="*/ 166021 w 284130"/>
                <a:gd name="connsiteY892" fmla="*/ 20669 h 322230"/>
                <a:gd name="connsiteX893" fmla="*/ 164401 w 284130"/>
                <a:gd name="connsiteY893" fmla="*/ 20383 h 322230"/>
                <a:gd name="connsiteX894" fmla="*/ 164021 w 284130"/>
                <a:gd name="connsiteY894" fmla="*/ 20383 h 322230"/>
                <a:gd name="connsiteX895" fmla="*/ 163449 w 284130"/>
                <a:gd name="connsiteY895" fmla="*/ 21336 h 322230"/>
                <a:gd name="connsiteX896" fmla="*/ 163068 w 284130"/>
                <a:gd name="connsiteY896" fmla="*/ 21336 h 322230"/>
                <a:gd name="connsiteX897" fmla="*/ 163068 w 284130"/>
                <a:gd name="connsiteY897" fmla="*/ 22003 h 322230"/>
                <a:gd name="connsiteX898" fmla="*/ 162782 w 284130"/>
                <a:gd name="connsiteY898" fmla="*/ 22288 h 322230"/>
                <a:gd name="connsiteX899" fmla="*/ 162116 w 284130"/>
                <a:gd name="connsiteY899" fmla="*/ 22003 h 322230"/>
                <a:gd name="connsiteX900" fmla="*/ 160782 w 284130"/>
                <a:gd name="connsiteY900" fmla="*/ 22003 h 322230"/>
                <a:gd name="connsiteX901" fmla="*/ 160115 w 284130"/>
                <a:gd name="connsiteY901" fmla="*/ 22669 h 322230"/>
                <a:gd name="connsiteX902" fmla="*/ 159449 w 284130"/>
                <a:gd name="connsiteY902" fmla="*/ 22669 h 322230"/>
                <a:gd name="connsiteX903" fmla="*/ 158782 w 284130"/>
                <a:gd name="connsiteY903" fmla="*/ 22955 h 322230"/>
                <a:gd name="connsiteX904" fmla="*/ 158496 w 284130"/>
                <a:gd name="connsiteY904" fmla="*/ 22955 h 322230"/>
                <a:gd name="connsiteX905" fmla="*/ 158496 w 284130"/>
                <a:gd name="connsiteY905" fmla="*/ 23622 h 322230"/>
                <a:gd name="connsiteX906" fmla="*/ 158115 w 284130"/>
                <a:gd name="connsiteY906" fmla="*/ 23622 h 322230"/>
                <a:gd name="connsiteX907" fmla="*/ 157163 w 284130"/>
                <a:gd name="connsiteY907" fmla="*/ 23336 h 322230"/>
                <a:gd name="connsiteX908" fmla="*/ 156877 w 284130"/>
                <a:gd name="connsiteY908" fmla="*/ 24003 h 322230"/>
                <a:gd name="connsiteX909" fmla="*/ 156496 w 284130"/>
                <a:gd name="connsiteY909" fmla="*/ 24289 h 322230"/>
                <a:gd name="connsiteX910" fmla="*/ 157163 w 284130"/>
                <a:gd name="connsiteY910" fmla="*/ 25241 h 322230"/>
                <a:gd name="connsiteX911" fmla="*/ 157543 w 284130"/>
                <a:gd name="connsiteY911" fmla="*/ 27527 h 322230"/>
                <a:gd name="connsiteX912" fmla="*/ 155162 w 284130"/>
                <a:gd name="connsiteY912" fmla="*/ 30194 h 322230"/>
                <a:gd name="connsiteX913" fmla="*/ 155162 w 284130"/>
                <a:gd name="connsiteY913" fmla="*/ 30480 h 322230"/>
                <a:gd name="connsiteX914" fmla="*/ 154210 w 284130"/>
                <a:gd name="connsiteY914" fmla="*/ 30861 h 322230"/>
                <a:gd name="connsiteX915" fmla="*/ 154591 w 284130"/>
                <a:gd name="connsiteY915" fmla="*/ 31528 h 322230"/>
                <a:gd name="connsiteX916" fmla="*/ 154876 w 284130"/>
                <a:gd name="connsiteY916" fmla="*/ 32480 h 322230"/>
                <a:gd name="connsiteX917" fmla="*/ 154591 w 284130"/>
                <a:gd name="connsiteY917" fmla="*/ 32861 h 322230"/>
                <a:gd name="connsiteX918" fmla="*/ 152876 w 284130"/>
                <a:gd name="connsiteY918" fmla="*/ 33147 h 322230"/>
                <a:gd name="connsiteX919" fmla="*/ 151638 w 284130"/>
                <a:gd name="connsiteY919" fmla="*/ 33433 h 322230"/>
                <a:gd name="connsiteX920" fmla="*/ 150971 w 284130"/>
                <a:gd name="connsiteY920" fmla="*/ 34100 h 322230"/>
                <a:gd name="connsiteX921" fmla="*/ 150971 w 284130"/>
                <a:gd name="connsiteY921" fmla="*/ 34766 h 322230"/>
                <a:gd name="connsiteX922" fmla="*/ 150590 w 284130"/>
                <a:gd name="connsiteY922" fmla="*/ 35147 h 322230"/>
                <a:gd name="connsiteX923" fmla="*/ 150971 w 284130"/>
                <a:gd name="connsiteY923" fmla="*/ 35433 h 322230"/>
                <a:gd name="connsiteX924" fmla="*/ 150971 w 284130"/>
                <a:gd name="connsiteY924" fmla="*/ 36100 h 322230"/>
                <a:gd name="connsiteX925" fmla="*/ 151257 w 284130"/>
                <a:gd name="connsiteY925" fmla="*/ 36766 h 322230"/>
                <a:gd name="connsiteX926" fmla="*/ 150971 w 284130"/>
                <a:gd name="connsiteY926" fmla="*/ 36766 h 322230"/>
                <a:gd name="connsiteX927" fmla="*/ 151638 w 284130"/>
                <a:gd name="connsiteY927" fmla="*/ 37433 h 322230"/>
                <a:gd name="connsiteX928" fmla="*/ 151257 w 284130"/>
                <a:gd name="connsiteY928" fmla="*/ 37719 h 322230"/>
                <a:gd name="connsiteX929" fmla="*/ 151257 w 284130"/>
                <a:gd name="connsiteY929" fmla="*/ 38386 h 322230"/>
                <a:gd name="connsiteX930" fmla="*/ 154876 w 284130"/>
                <a:gd name="connsiteY930" fmla="*/ 39052 h 322230"/>
                <a:gd name="connsiteX931" fmla="*/ 157163 w 284130"/>
                <a:gd name="connsiteY931" fmla="*/ 39052 h 322230"/>
                <a:gd name="connsiteX932" fmla="*/ 157829 w 284130"/>
                <a:gd name="connsiteY932" fmla="*/ 39338 h 322230"/>
                <a:gd name="connsiteX933" fmla="*/ 158782 w 284130"/>
                <a:gd name="connsiteY933" fmla="*/ 39719 h 322230"/>
                <a:gd name="connsiteX934" fmla="*/ 160115 w 284130"/>
                <a:gd name="connsiteY934" fmla="*/ 40672 h 322230"/>
                <a:gd name="connsiteX935" fmla="*/ 162116 w 284130"/>
                <a:gd name="connsiteY935" fmla="*/ 41338 h 322230"/>
                <a:gd name="connsiteX936" fmla="*/ 162782 w 284130"/>
                <a:gd name="connsiteY936" fmla="*/ 41053 h 322230"/>
                <a:gd name="connsiteX937" fmla="*/ 166021 w 284130"/>
                <a:gd name="connsiteY937" fmla="*/ 40005 h 322230"/>
                <a:gd name="connsiteX938" fmla="*/ 167354 w 284130"/>
                <a:gd name="connsiteY938" fmla="*/ 39719 h 322230"/>
                <a:gd name="connsiteX939" fmla="*/ 168688 w 284130"/>
                <a:gd name="connsiteY939" fmla="*/ 40005 h 322230"/>
                <a:gd name="connsiteX940" fmla="*/ 170593 w 284130"/>
                <a:gd name="connsiteY940" fmla="*/ 41053 h 322230"/>
                <a:gd name="connsiteX941" fmla="*/ 170593 w 284130"/>
                <a:gd name="connsiteY941" fmla="*/ 40672 h 322230"/>
                <a:gd name="connsiteX942" fmla="*/ 170974 w 284130"/>
                <a:gd name="connsiteY942" fmla="*/ 40672 h 322230"/>
                <a:gd name="connsiteX943" fmla="*/ 170307 w 284130"/>
                <a:gd name="connsiteY943" fmla="*/ 40005 h 322230"/>
                <a:gd name="connsiteX944" fmla="*/ 170307 w 284130"/>
                <a:gd name="connsiteY944" fmla="*/ 39338 h 322230"/>
                <a:gd name="connsiteX945" fmla="*/ 169354 w 284130"/>
                <a:gd name="connsiteY945" fmla="*/ 38386 h 322230"/>
                <a:gd name="connsiteX946" fmla="*/ 169354 w 284130"/>
                <a:gd name="connsiteY946" fmla="*/ 37719 h 322230"/>
                <a:gd name="connsiteX947" fmla="*/ 168974 w 284130"/>
                <a:gd name="connsiteY947" fmla="*/ 37433 h 322230"/>
                <a:gd name="connsiteX948" fmla="*/ 169354 w 284130"/>
                <a:gd name="connsiteY948" fmla="*/ 37433 h 322230"/>
                <a:gd name="connsiteX949" fmla="*/ 169640 w 284130"/>
                <a:gd name="connsiteY949" fmla="*/ 37052 h 322230"/>
                <a:gd name="connsiteX950" fmla="*/ 169926 w 284130"/>
                <a:gd name="connsiteY950" fmla="*/ 37052 h 322230"/>
                <a:gd name="connsiteX951" fmla="*/ 169640 w 284130"/>
                <a:gd name="connsiteY951" fmla="*/ 35814 h 322230"/>
                <a:gd name="connsiteX952" fmla="*/ 168688 w 284130"/>
                <a:gd name="connsiteY952" fmla="*/ 35147 h 322230"/>
                <a:gd name="connsiteX953" fmla="*/ 168307 w 284130"/>
                <a:gd name="connsiteY953" fmla="*/ 34480 h 322230"/>
                <a:gd name="connsiteX954" fmla="*/ 168307 w 284130"/>
                <a:gd name="connsiteY954" fmla="*/ 34100 h 322230"/>
                <a:gd name="connsiteX955" fmla="*/ 168688 w 284130"/>
                <a:gd name="connsiteY955" fmla="*/ 34100 h 322230"/>
                <a:gd name="connsiteX956" fmla="*/ 168974 w 284130"/>
                <a:gd name="connsiteY956" fmla="*/ 34480 h 322230"/>
                <a:gd name="connsiteX957" fmla="*/ 169354 w 284130"/>
                <a:gd name="connsiteY957" fmla="*/ 34100 h 322230"/>
                <a:gd name="connsiteX958" fmla="*/ 169640 w 284130"/>
                <a:gd name="connsiteY958" fmla="*/ 34100 h 322230"/>
                <a:gd name="connsiteX959" fmla="*/ 169926 w 284130"/>
                <a:gd name="connsiteY959" fmla="*/ 33433 h 322230"/>
                <a:gd name="connsiteX960" fmla="*/ 170593 w 284130"/>
                <a:gd name="connsiteY960" fmla="*/ 33147 h 322230"/>
                <a:gd name="connsiteX961" fmla="*/ 170593 w 284130"/>
                <a:gd name="connsiteY961" fmla="*/ 32861 h 322230"/>
                <a:gd name="connsiteX962" fmla="*/ 171259 w 284130"/>
                <a:gd name="connsiteY962" fmla="*/ 32861 h 322230"/>
                <a:gd name="connsiteX963" fmla="*/ 170974 w 284130"/>
                <a:gd name="connsiteY963" fmla="*/ 32480 h 322230"/>
                <a:gd name="connsiteX964" fmla="*/ 172593 w 284130"/>
                <a:gd name="connsiteY964" fmla="*/ 31528 h 322230"/>
                <a:gd name="connsiteX965" fmla="*/ 176498 w 284130"/>
                <a:gd name="connsiteY965" fmla="*/ 30480 h 322230"/>
                <a:gd name="connsiteX966" fmla="*/ 177832 w 284130"/>
                <a:gd name="connsiteY966" fmla="*/ 29908 h 322230"/>
                <a:gd name="connsiteX967" fmla="*/ 178499 w 284130"/>
                <a:gd name="connsiteY967" fmla="*/ 31528 h 322230"/>
                <a:gd name="connsiteX968" fmla="*/ 177546 w 284130"/>
                <a:gd name="connsiteY968" fmla="*/ 33433 h 322230"/>
                <a:gd name="connsiteX969" fmla="*/ 176498 w 284130"/>
                <a:gd name="connsiteY969" fmla="*/ 34480 h 322230"/>
                <a:gd name="connsiteX970" fmla="*/ 174879 w 284130"/>
                <a:gd name="connsiteY970" fmla="*/ 37433 h 322230"/>
                <a:gd name="connsiteX971" fmla="*/ 176498 w 284130"/>
                <a:gd name="connsiteY971" fmla="*/ 41719 h 322230"/>
                <a:gd name="connsiteX972" fmla="*/ 177832 w 284130"/>
                <a:gd name="connsiteY972" fmla="*/ 42291 h 322230"/>
                <a:gd name="connsiteX973" fmla="*/ 178213 w 284130"/>
                <a:gd name="connsiteY973" fmla="*/ 42291 h 322230"/>
                <a:gd name="connsiteX974" fmla="*/ 178499 w 284130"/>
                <a:gd name="connsiteY974" fmla="*/ 42672 h 322230"/>
                <a:gd name="connsiteX975" fmla="*/ 178784 w 284130"/>
                <a:gd name="connsiteY975" fmla="*/ 42291 h 322230"/>
                <a:gd name="connsiteX976" fmla="*/ 179165 w 284130"/>
                <a:gd name="connsiteY976" fmla="*/ 42672 h 322230"/>
                <a:gd name="connsiteX977" fmla="*/ 179451 w 284130"/>
                <a:gd name="connsiteY977" fmla="*/ 42672 h 322230"/>
                <a:gd name="connsiteX978" fmla="*/ 181166 w 284130"/>
                <a:gd name="connsiteY978" fmla="*/ 41053 h 322230"/>
                <a:gd name="connsiteX979" fmla="*/ 180784 w 284130"/>
                <a:gd name="connsiteY979" fmla="*/ 40005 h 322230"/>
                <a:gd name="connsiteX980" fmla="*/ 181166 w 284130"/>
                <a:gd name="connsiteY980" fmla="*/ 39719 h 322230"/>
                <a:gd name="connsiteX981" fmla="*/ 183451 w 284130"/>
                <a:gd name="connsiteY981" fmla="*/ 39719 h 322230"/>
                <a:gd name="connsiteX982" fmla="*/ 183451 w 284130"/>
                <a:gd name="connsiteY982" fmla="*/ 39052 h 322230"/>
                <a:gd name="connsiteX983" fmla="*/ 183737 w 284130"/>
                <a:gd name="connsiteY983" fmla="*/ 38767 h 322230"/>
                <a:gd name="connsiteX984" fmla="*/ 184118 w 284130"/>
                <a:gd name="connsiteY984" fmla="*/ 38767 h 322230"/>
                <a:gd name="connsiteX985" fmla="*/ 183737 w 284130"/>
                <a:gd name="connsiteY985" fmla="*/ 38386 h 322230"/>
                <a:gd name="connsiteX986" fmla="*/ 184118 w 284130"/>
                <a:gd name="connsiteY986" fmla="*/ 37433 h 322230"/>
                <a:gd name="connsiteX987" fmla="*/ 186023 w 284130"/>
                <a:gd name="connsiteY987" fmla="*/ 36100 h 322230"/>
                <a:gd name="connsiteX988" fmla="*/ 187357 w 284130"/>
                <a:gd name="connsiteY988" fmla="*/ 35814 h 322230"/>
                <a:gd name="connsiteX989" fmla="*/ 188024 w 284130"/>
                <a:gd name="connsiteY989" fmla="*/ 36100 h 322230"/>
                <a:gd name="connsiteX990" fmla="*/ 188690 w 284130"/>
                <a:gd name="connsiteY990" fmla="*/ 35814 h 322230"/>
                <a:gd name="connsiteX991" fmla="*/ 190024 w 284130"/>
                <a:gd name="connsiteY991" fmla="*/ 35814 h 322230"/>
                <a:gd name="connsiteX992" fmla="*/ 193929 w 284130"/>
                <a:gd name="connsiteY992" fmla="*/ 32480 h 322230"/>
                <a:gd name="connsiteX993" fmla="*/ 194596 w 284130"/>
                <a:gd name="connsiteY993" fmla="*/ 32861 h 322230"/>
                <a:gd name="connsiteX994" fmla="*/ 195263 w 284130"/>
                <a:gd name="connsiteY994" fmla="*/ 32861 h 322230"/>
                <a:gd name="connsiteX995" fmla="*/ 195929 w 284130"/>
                <a:gd name="connsiteY995" fmla="*/ 33147 h 322230"/>
                <a:gd name="connsiteX996" fmla="*/ 196215 w 284130"/>
                <a:gd name="connsiteY996" fmla="*/ 33433 h 322230"/>
                <a:gd name="connsiteX997" fmla="*/ 196501 w 284130"/>
                <a:gd name="connsiteY997" fmla="*/ 34100 h 322230"/>
                <a:gd name="connsiteX998" fmla="*/ 197549 w 284130"/>
                <a:gd name="connsiteY998" fmla="*/ 34100 h 322230"/>
                <a:gd name="connsiteX999" fmla="*/ 198215 w 284130"/>
                <a:gd name="connsiteY999" fmla="*/ 33433 h 322230"/>
                <a:gd name="connsiteX1000" fmla="*/ 198882 w 284130"/>
                <a:gd name="connsiteY1000" fmla="*/ 33147 h 322230"/>
                <a:gd name="connsiteX1001" fmla="*/ 199168 w 284130"/>
                <a:gd name="connsiteY1001" fmla="*/ 32194 h 322230"/>
                <a:gd name="connsiteX1002" fmla="*/ 199454 w 284130"/>
                <a:gd name="connsiteY1002" fmla="*/ 32194 h 322230"/>
                <a:gd name="connsiteX1003" fmla="*/ 199834 w 284130"/>
                <a:gd name="connsiteY1003" fmla="*/ 31813 h 322230"/>
                <a:gd name="connsiteX1004" fmla="*/ 200501 w 284130"/>
                <a:gd name="connsiteY1004" fmla="*/ 32194 h 322230"/>
                <a:gd name="connsiteX1005" fmla="*/ 200787 w 284130"/>
                <a:gd name="connsiteY1005" fmla="*/ 32194 h 322230"/>
                <a:gd name="connsiteX1006" fmla="*/ 201168 w 284130"/>
                <a:gd name="connsiteY1006" fmla="*/ 31813 h 322230"/>
                <a:gd name="connsiteX1007" fmla="*/ 201454 w 284130"/>
                <a:gd name="connsiteY1007" fmla="*/ 31813 h 322230"/>
                <a:gd name="connsiteX1008" fmla="*/ 202787 w 284130"/>
                <a:gd name="connsiteY1008" fmla="*/ 30861 h 322230"/>
                <a:gd name="connsiteX1009" fmla="*/ 208026 w 284130"/>
                <a:gd name="connsiteY1009" fmla="*/ 30861 h 322230"/>
                <a:gd name="connsiteX1010" fmla="*/ 208979 w 284130"/>
                <a:gd name="connsiteY1010" fmla="*/ 31147 h 322230"/>
                <a:gd name="connsiteX1011" fmla="*/ 209645 w 284130"/>
                <a:gd name="connsiteY1011" fmla="*/ 32194 h 322230"/>
                <a:gd name="connsiteX1012" fmla="*/ 210979 w 284130"/>
                <a:gd name="connsiteY1012" fmla="*/ 31147 h 322230"/>
                <a:gd name="connsiteX1013" fmla="*/ 210979 w 284130"/>
                <a:gd name="connsiteY1013" fmla="*/ 30194 h 322230"/>
                <a:gd name="connsiteX1014" fmla="*/ 211265 w 284130"/>
                <a:gd name="connsiteY1014" fmla="*/ 29527 h 322230"/>
                <a:gd name="connsiteX1015" fmla="*/ 211931 w 284130"/>
                <a:gd name="connsiteY1015" fmla="*/ 29527 h 322230"/>
                <a:gd name="connsiteX1016" fmla="*/ 212598 w 284130"/>
                <a:gd name="connsiteY1016" fmla="*/ 29242 h 322230"/>
                <a:gd name="connsiteX1017" fmla="*/ 212979 w 284130"/>
                <a:gd name="connsiteY1017" fmla="*/ 29242 h 322230"/>
                <a:gd name="connsiteX1018" fmla="*/ 212598 w 284130"/>
                <a:gd name="connsiteY1018" fmla="*/ 29527 h 322230"/>
                <a:gd name="connsiteX1019" fmla="*/ 212979 w 284130"/>
                <a:gd name="connsiteY1019" fmla="*/ 29527 h 322230"/>
                <a:gd name="connsiteX1020" fmla="*/ 213646 w 284130"/>
                <a:gd name="connsiteY1020" fmla="*/ 30480 h 322230"/>
                <a:gd name="connsiteX1021" fmla="*/ 214598 w 284130"/>
                <a:gd name="connsiteY1021" fmla="*/ 31528 h 322230"/>
                <a:gd name="connsiteX1022" fmla="*/ 214884 w 284130"/>
                <a:gd name="connsiteY1022" fmla="*/ 31528 h 322230"/>
                <a:gd name="connsiteX1023" fmla="*/ 215932 w 284130"/>
                <a:gd name="connsiteY1023" fmla="*/ 32480 h 322230"/>
                <a:gd name="connsiteX1024" fmla="*/ 215551 w 284130"/>
                <a:gd name="connsiteY1024" fmla="*/ 32861 h 322230"/>
                <a:gd name="connsiteX1025" fmla="*/ 216217 w 284130"/>
                <a:gd name="connsiteY1025" fmla="*/ 33147 h 322230"/>
                <a:gd name="connsiteX1026" fmla="*/ 216217 w 284130"/>
                <a:gd name="connsiteY1026" fmla="*/ 33814 h 322230"/>
                <a:gd name="connsiteX1027" fmla="*/ 217551 w 284130"/>
                <a:gd name="connsiteY1027" fmla="*/ 34766 h 322230"/>
                <a:gd name="connsiteX1028" fmla="*/ 217551 w 284130"/>
                <a:gd name="connsiteY1028" fmla="*/ 35814 h 322230"/>
                <a:gd name="connsiteX1029" fmla="*/ 217837 w 284130"/>
                <a:gd name="connsiteY1029" fmla="*/ 35814 h 322230"/>
                <a:gd name="connsiteX1030" fmla="*/ 217837 w 284130"/>
                <a:gd name="connsiteY1030" fmla="*/ 36100 h 322230"/>
                <a:gd name="connsiteX1031" fmla="*/ 218504 w 284130"/>
                <a:gd name="connsiteY1031" fmla="*/ 36385 h 322230"/>
                <a:gd name="connsiteX1032" fmla="*/ 218884 w 284130"/>
                <a:gd name="connsiteY1032" fmla="*/ 37433 h 322230"/>
                <a:gd name="connsiteX1033" fmla="*/ 219551 w 284130"/>
                <a:gd name="connsiteY1033" fmla="*/ 37719 h 322230"/>
                <a:gd name="connsiteX1034" fmla="*/ 221171 w 284130"/>
                <a:gd name="connsiteY1034" fmla="*/ 41053 h 322230"/>
                <a:gd name="connsiteX1035" fmla="*/ 221456 w 284130"/>
                <a:gd name="connsiteY1035" fmla="*/ 41053 h 322230"/>
                <a:gd name="connsiteX1036" fmla="*/ 221456 w 284130"/>
                <a:gd name="connsiteY1036" fmla="*/ 40672 h 322230"/>
                <a:gd name="connsiteX1037" fmla="*/ 222790 w 284130"/>
                <a:gd name="connsiteY1037" fmla="*/ 40386 h 322230"/>
                <a:gd name="connsiteX1038" fmla="*/ 225457 w 284130"/>
                <a:gd name="connsiteY1038" fmla="*/ 41338 h 322230"/>
                <a:gd name="connsiteX1039" fmla="*/ 226409 w 284130"/>
                <a:gd name="connsiteY1039" fmla="*/ 41053 h 322230"/>
                <a:gd name="connsiteX1040" fmla="*/ 226409 w 284130"/>
                <a:gd name="connsiteY1040" fmla="*/ 40005 h 322230"/>
                <a:gd name="connsiteX1041" fmla="*/ 227076 w 284130"/>
                <a:gd name="connsiteY1041" fmla="*/ 39719 h 322230"/>
                <a:gd name="connsiteX1042" fmla="*/ 228409 w 284130"/>
                <a:gd name="connsiteY1042" fmla="*/ 40005 h 322230"/>
                <a:gd name="connsiteX1043" fmla="*/ 229362 w 284130"/>
                <a:gd name="connsiteY1043" fmla="*/ 40672 h 322230"/>
                <a:gd name="connsiteX1044" fmla="*/ 229362 w 284130"/>
                <a:gd name="connsiteY1044" fmla="*/ 43625 h 322230"/>
                <a:gd name="connsiteX1045" fmla="*/ 229648 w 284130"/>
                <a:gd name="connsiteY1045" fmla="*/ 45244 h 322230"/>
                <a:gd name="connsiteX1046" fmla="*/ 229648 w 284130"/>
                <a:gd name="connsiteY1046" fmla="*/ 47244 h 322230"/>
                <a:gd name="connsiteX1047" fmla="*/ 230315 w 284130"/>
                <a:gd name="connsiteY1047" fmla="*/ 49244 h 322230"/>
                <a:gd name="connsiteX1048" fmla="*/ 232029 w 284130"/>
                <a:gd name="connsiteY1048" fmla="*/ 49530 h 322230"/>
                <a:gd name="connsiteX1049" fmla="*/ 232029 w 284130"/>
                <a:gd name="connsiteY1049" fmla="*/ 48577 h 322230"/>
                <a:gd name="connsiteX1050" fmla="*/ 233648 w 284130"/>
                <a:gd name="connsiteY1050" fmla="*/ 48577 h 322230"/>
                <a:gd name="connsiteX1051" fmla="*/ 233648 w 284130"/>
                <a:gd name="connsiteY1051" fmla="*/ 47911 h 322230"/>
                <a:gd name="connsiteX1052" fmla="*/ 233934 w 284130"/>
                <a:gd name="connsiteY1052" fmla="*/ 48196 h 322230"/>
                <a:gd name="connsiteX1053" fmla="*/ 233648 w 284130"/>
                <a:gd name="connsiteY1053" fmla="*/ 48863 h 322230"/>
                <a:gd name="connsiteX1054" fmla="*/ 233934 w 284130"/>
                <a:gd name="connsiteY1054" fmla="*/ 49911 h 322230"/>
                <a:gd name="connsiteX1055" fmla="*/ 234315 w 284130"/>
                <a:gd name="connsiteY1055" fmla="*/ 49530 h 322230"/>
                <a:gd name="connsiteX1056" fmla="*/ 234982 w 284130"/>
                <a:gd name="connsiteY1056" fmla="*/ 49530 h 322230"/>
                <a:gd name="connsiteX1057" fmla="*/ 234982 w 284130"/>
                <a:gd name="connsiteY1057" fmla="*/ 48577 h 322230"/>
                <a:gd name="connsiteX1058" fmla="*/ 235934 w 284130"/>
                <a:gd name="connsiteY1058" fmla="*/ 48863 h 322230"/>
                <a:gd name="connsiteX1059" fmla="*/ 235934 w 284130"/>
                <a:gd name="connsiteY1059" fmla="*/ 48196 h 322230"/>
                <a:gd name="connsiteX1060" fmla="*/ 236887 w 284130"/>
                <a:gd name="connsiteY1060" fmla="*/ 48196 h 322230"/>
                <a:gd name="connsiteX1061" fmla="*/ 237268 w 284130"/>
                <a:gd name="connsiteY1061" fmla="*/ 47625 h 322230"/>
                <a:gd name="connsiteX1062" fmla="*/ 237554 w 284130"/>
                <a:gd name="connsiteY1062" fmla="*/ 47625 h 322230"/>
                <a:gd name="connsiteX1063" fmla="*/ 237934 w 284130"/>
                <a:gd name="connsiteY1063" fmla="*/ 47244 h 322230"/>
                <a:gd name="connsiteX1064" fmla="*/ 238506 w 284130"/>
                <a:gd name="connsiteY1064" fmla="*/ 46958 h 322230"/>
                <a:gd name="connsiteX1065" fmla="*/ 240221 w 284130"/>
                <a:gd name="connsiteY1065" fmla="*/ 45910 h 322230"/>
                <a:gd name="connsiteX1066" fmla="*/ 241459 w 284130"/>
                <a:gd name="connsiteY1066" fmla="*/ 45625 h 322230"/>
                <a:gd name="connsiteX1067" fmla="*/ 241840 w 284130"/>
                <a:gd name="connsiteY1067" fmla="*/ 46291 h 322230"/>
                <a:gd name="connsiteX1068" fmla="*/ 241840 w 284130"/>
                <a:gd name="connsiteY1068" fmla="*/ 47625 h 322230"/>
                <a:gd name="connsiteX1069" fmla="*/ 241459 w 284130"/>
                <a:gd name="connsiteY1069" fmla="*/ 48196 h 322230"/>
                <a:gd name="connsiteX1070" fmla="*/ 241173 w 284130"/>
                <a:gd name="connsiteY1070" fmla="*/ 48577 h 322230"/>
                <a:gd name="connsiteX1071" fmla="*/ 240887 w 284130"/>
                <a:gd name="connsiteY1071" fmla="*/ 49244 h 322230"/>
                <a:gd name="connsiteX1072" fmla="*/ 238887 w 284130"/>
                <a:gd name="connsiteY1072" fmla="*/ 50197 h 322230"/>
                <a:gd name="connsiteX1073" fmla="*/ 240887 w 284130"/>
                <a:gd name="connsiteY1073" fmla="*/ 50578 h 322230"/>
                <a:gd name="connsiteX1074" fmla="*/ 242792 w 284130"/>
                <a:gd name="connsiteY1074" fmla="*/ 51530 h 322230"/>
                <a:gd name="connsiteX1075" fmla="*/ 242792 w 284130"/>
                <a:gd name="connsiteY1075" fmla="*/ 52483 h 322230"/>
                <a:gd name="connsiteX1076" fmla="*/ 243459 w 284130"/>
                <a:gd name="connsiteY1076" fmla="*/ 53150 h 322230"/>
                <a:gd name="connsiteX1077" fmla="*/ 245459 w 284130"/>
                <a:gd name="connsiteY1077" fmla="*/ 54197 h 322230"/>
                <a:gd name="connsiteX1078" fmla="*/ 248031 w 284130"/>
                <a:gd name="connsiteY1078" fmla="*/ 56102 h 322230"/>
                <a:gd name="connsiteX1079" fmla="*/ 248412 w 284130"/>
                <a:gd name="connsiteY1079" fmla="*/ 56102 h 322230"/>
                <a:gd name="connsiteX1080" fmla="*/ 248412 w 284130"/>
                <a:gd name="connsiteY1080" fmla="*/ 57436 h 322230"/>
                <a:gd name="connsiteX1081" fmla="*/ 249079 w 284130"/>
                <a:gd name="connsiteY1081" fmla="*/ 57721 h 322230"/>
                <a:gd name="connsiteX1082" fmla="*/ 250031 w 284130"/>
                <a:gd name="connsiteY1082" fmla="*/ 56769 h 322230"/>
                <a:gd name="connsiteX1083" fmla="*/ 250698 w 284130"/>
                <a:gd name="connsiteY1083" fmla="*/ 56483 h 322230"/>
                <a:gd name="connsiteX1084" fmla="*/ 251365 w 284130"/>
                <a:gd name="connsiteY1084" fmla="*/ 57436 h 322230"/>
                <a:gd name="connsiteX1085" fmla="*/ 252317 w 284130"/>
                <a:gd name="connsiteY1085" fmla="*/ 57721 h 322230"/>
                <a:gd name="connsiteX1086" fmla="*/ 254603 w 284130"/>
                <a:gd name="connsiteY1086" fmla="*/ 57436 h 322230"/>
                <a:gd name="connsiteX1087" fmla="*/ 256222 w 284130"/>
                <a:gd name="connsiteY1087" fmla="*/ 56483 h 322230"/>
                <a:gd name="connsiteX1088" fmla="*/ 256604 w 284130"/>
                <a:gd name="connsiteY1088" fmla="*/ 56483 h 322230"/>
                <a:gd name="connsiteX1089" fmla="*/ 258604 w 284130"/>
                <a:gd name="connsiteY1089" fmla="*/ 59055 h 322230"/>
                <a:gd name="connsiteX1090" fmla="*/ 259556 w 284130"/>
                <a:gd name="connsiteY1090" fmla="*/ 60103 h 322230"/>
                <a:gd name="connsiteX1091" fmla="*/ 259175 w 284130"/>
                <a:gd name="connsiteY1091" fmla="*/ 61055 h 322230"/>
                <a:gd name="connsiteX1092" fmla="*/ 256889 w 284130"/>
                <a:gd name="connsiteY1092" fmla="*/ 61055 h 322230"/>
                <a:gd name="connsiteX1093" fmla="*/ 256889 w 284130"/>
                <a:gd name="connsiteY1093" fmla="*/ 62389 h 322230"/>
                <a:gd name="connsiteX1094" fmla="*/ 256604 w 284130"/>
                <a:gd name="connsiteY1094" fmla="*/ 63627 h 322230"/>
                <a:gd name="connsiteX1095" fmla="*/ 256889 w 284130"/>
                <a:gd name="connsiteY1095" fmla="*/ 63627 h 322230"/>
                <a:gd name="connsiteX1096" fmla="*/ 259175 w 284130"/>
                <a:gd name="connsiteY1096" fmla="*/ 66580 h 322230"/>
                <a:gd name="connsiteX1097" fmla="*/ 260223 w 284130"/>
                <a:gd name="connsiteY1097" fmla="*/ 69247 h 322230"/>
                <a:gd name="connsiteX1098" fmla="*/ 260890 w 284130"/>
                <a:gd name="connsiteY1098" fmla="*/ 69532 h 322230"/>
                <a:gd name="connsiteX1099" fmla="*/ 261175 w 284130"/>
                <a:gd name="connsiteY1099" fmla="*/ 69913 h 322230"/>
                <a:gd name="connsiteX1100" fmla="*/ 261842 w 284130"/>
                <a:gd name="connsiteY1100" fmla="*/ 69532 h 322230"/>
                <a:gd name="connsiteX1101" fmla="*/ 266795 w 284130"/>
                <a:gd name="connsiteY1101" fmla="*/ 69913 h 322230"/>
                <a:gd name="connsiteX1102" fmla="*/ 269367 w 284130"/>
                <a:gd name="connsiteY1102" fmla="*/ 69532 h 322230"/>
                <a:gd name="connsiteX1103" fmla="*/ 269748 w 284130"/>
                <a:gd name="connsiteY1103" fmla="*/ 69913 h 322230"/>
                <a:gd name="connsiteX1104" fmla="*/ 270034 w 284130"/>
                <a:gd name="connsiteY1104" fmla="*/ 69532 h 322230"/>
                <a:gd name="connsiteX1105" fmla="*/ 270700 w 284130"/>
                <a:gd name="connsiteY1105" fmla="*/ 69532 h 322230"/>
                <a:gd name="connsiteX1106" fmla="*/ 272701 w 284130"/>
                <a:gd name="connsiteY1106" fmla="*/ 69913 h 322230"/>
                <a:gd name="connsiteX1107" fmla="*/ 272987 w 284130"/>
                <a:gd name="connsiteY1107" fmla="*/ 70866 h 322230"/>
                <a:gd name="connsiteX1108" fmla="*/ 274320 w 284130"/>
                <a:gd name="connsiteY1108" fmla="*/ 71533 h 322230"/>
                <a:gd name="connsiteX1109" fmla="*/ 274987 w 284130"/>
                <a:gd name="connsiteY1109" fmla="*/ 71533 h 322230"/>
                <a:gd name="connsiteX1110" fmla="*/ 277559 w 284130"/>
                <a:gd name="connsiteY1110" fmla="*/ 73152 h 322230"/>
                <a:gd name="connsiteX1111" fmla="*/ 279845 w 284130"/>
                <a:gd name="connsiteY1111" fmla="*/ 71914 h 322230"/>
                <a:gd name="connsiteX1112" fmla="*/ 280225 w 284130"/>
                <a:gd name="connsiteY1112" fmla="*/ 71914 h 322230"/>
                <a:gd name="connsiteX1113" fmla="*/ 282226 w 284130"/>
                <a:gd name="connsiteY1113" fmla="*/ 72485 h 322230"/>
                <a:gd name="connsiteX1114" fmla="*/ 284131 w 284130"/>
                <a:gd name="connsiteY1114" fmla="*/ 73152 h 32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</a:cxnLst>
              <a:rect l="l" t="t" r="r" b="b"/>
              <a:pathLst>
                <a:path w="284130" h="322230">
                  <a:moveTo>
                    <a:pt x="284131" y="73152"/>
                  </a:moveTo>
                  <a:lnTo>
                    <a:pt x="283845" y="74486"/>
                  </a:lnTo>
                  <a:lnTo>
                    <a:pt x="283178" y="75438"/>
                  </a:lnTo>
                  <a:lnTo>
                    <a:pt x="280511" y="78772"/>
                  </a:lnTo>
                  <a:lnTo>
                    <a:pt x="279559" y="79724"/>
                  </a:lnTo>
                  <a:lnTo>
                    <a:pt x="279273" y="80391"/>
                  </a:lnTo>
                  <a:lnTo>
                    <a:pt x="277940" y="81343"/>
                  </a:lnTo>
                  <a:lnTo>
                    <a:pt x="276892" y="81058"/>
                  </a:lnTo>
                  <a:lnTo>
                    <a:pt x="276606" y="81725"/>
                  </a:lnTo>
                  <a:lnTo>
                    <a:pt x="274606" y="83058"/>
                  </a:lnTo>
                  <a:lnTo>
                    <a:pt x="273653" y="83344"/>
                  </a:lnTo>
                  <a:lnTo>
                    <a:pt x="273367" y="83344"/>
                  </a:lnTo>
                  <a:lnTo>
                    <a:pt x="272987" y="84011"/>
                  </a:lnTo>
                  <a:lnTo>
                    <a:pt x="272034" y="84963"/>
                  </a:lnTo>
                  <a:lnTo>
                    <a:pt x="271653" y="84963"/>
                  </a:lnTo>
                  <a:lnTo>
                    <a:pt x="271367" y="85630"/>
                  </a:lnTo>
                  <a:lnTo>
                    <a:pt x="271367" y="85344"/>
                  </a:lnTo>
                  <a:lnTo>
                    <a:pt x="270700" y="85344"/>
                  </a:lnTo>
                  <a:lnTo>
                    <a:pt x="270415" y="86011"/>
                  </a:lnTo>
                  <a:lnTo>
                    <a:pt x="269748" y="86011"/>
                  </a:lnTo>
                  <a:lnTo>
                    <a:pt x="268034" y="86963"/>
                  </a:lnTo>
                  <a:lnTo>
                    <a:pt x="268415" y="87249"/>
                  </a:lnTo>
                  <a:lnTo>
                    <a:pt x="267748" y="87916"/>
                  </a:lnTo>
                  <a:lnTo>
                    <a:pt x="267748" y="88963"/>
                  </a:lnTo>
                  <a:lnTo>
                    <a:pt x="266414" y="90202"/>
                  </a:lnTo>
                  <a:lnTo>
                    <a:pt x="266414" y="91250"/>
                  </a:lnTo>
                  <a:lnTo>
                    <a:pt x="265462" y="92583"/>
                  </a:lnTo>
                  <a:lnTo>
                    <a:pt x="264795" y="93154"/>
                  </a:lnTo>
                  <a:lnTo>
                    <a:pt x="264509" y="93154"/>
                  </a:lnTo>
                  <a:lnTo>
                    <a:pt x="263462" y="94202"/>
                  </a:lnTo>
                  <a:lnTo>
                    <a:pt x="263462" y="94488"/>
                  </a:lnTo>
                  <a:lnTo>
                    <a:pt x="261842" y="94488"/>
                  </a:lnTo>
                  <a:lnTo>
                    <a:pt x="261557" y="94869"/>
                  </a:lnTo>
                  <a:lnTo>
                    <a:pt x="260509" y="94202"/>
                  </a:lnTo>
                  <a:lnTo>
                    <a:pt x="259175" y="93154"/>
                  </a:lnTo>
                  <a:lnTo>
                    <a:pt x="257937" y="94488"/>
                  </a:lnTo>
                  <a:lnTo>
                    <a:pt x="254984" y="96774"/>
                  </a:lnTo>
                  <a:lnTo>
                    <a:pt x="254603" y="96774"/>
                  </a:lnTo>
                  <a:lnTo>
                    <a:pt x="254603" y="97822"/>
                  </a:lnTo>
                  <a:lnTo>
                    <a:pt x="253270" y="97822"/>
                  </a:lnTo>
                  <a:lnTo>
                    <a:pt x="252698" y="98774"/>
                  </a:lnTo>
                  <a:lnTo>
                    <a:pt x="252032" y="98774"/>
                  </a:lnTo>
                  <a:lnTo>
                    <a:pt x="250317" y="96774"/>
                  </a:lnTo>
                  <a:lnTo>
                    <a:pt x="250984" y="94869"/>
                  </a:lnTo>
                  <a:lnTo>
                    <a:pt x="250984" y="94488"/>
                  </a:lnTo>
                  <a:lnTo>
                    <a:pt x="249079" y="93154"/>
                  </a:lnTo>
                  <a:lnTo>
                    <a:pt x="248698" y="92583"/>
                  </a:lnTo>
                  <a:lnTo>
                    <a:pt x="247745" y="91535"/>
                  </a:lnTo>
                  <a:lnTo>
                    <a:pt x="247079" y="92869"/>
                  </a:lnTo>
                  <a:lnTo>
                    <a:pt x="244126" y="91535"/>
                  </a:lnTo>
                  <a:lnTo>
                    <a:pt x="240506" y="91250"/>
                  </a:lnTo>
                  <a:lnTo>
                    <a:pt x="239840" y="93154"/>
                  </a:lnTo>
                  <a:lnTo>
                    <a:pt x="238506" y="94869"/>
                  </a:lnTo>
                  <a:lnTo>
                    <a:pt x="238220" y="95155"/>
                  </a:lnTo>
                  <a:lnTo>
                    <a:pt x="236887" y="95155"/>
                  </a:lnTo>
                  <a:lnTo>
                    <a:pt x="234601" y="97441"/>
                  </a:lnTo>
                  <a:lnTo>
                    <a:pt x="234601" y="95536"/>
                  </a:lnTo>
                  <a:lnTo>
                    <a:pt x="234315" y="91916"/>
                  </a:lnTo>
                  <a:lnTo>
                    <a:pt x="233267" y="92869"/>
                  </a:lnTo>
                  <a:lnTo>
                    <a:pt x="232982" y="92869"/>
                  </a:lnTo>
                  <a:lnTo>
                    <a:pt x="232029" y="95536"/>
                  </a:lnTo>
                  <a:lnTo>
                    <a:pt x="231648" y="95536"/>
                  </a:lnTo>
                  <a:lnTo>
                    <a:pt x="231648" y="95821"/>
                  </a:lnTo>
                  <a:lnTo>
                    <a:pt x="231362" y="95821"/>
                  </a:lnTo>
                  <a:lnTo>
                    <a:pt x="231362" y="96107"/>
                  </a:lnTo>
                  <a:lnTo>
                    <a:pt x="230981" y="96488"/>
                  </a:lnTo>
                  <a:lnTo>
                    <a:pt x="230981" y="97441"/>
                  </a:lnTo>
                  <a:lnTo>
                    <a:pt x="230696" y="97441"/>
                  </a:lnTo>
                  <a:lnTo>
                    <a:pt x="229648" y="98488"/>
                  </a:lnTo>
                  <a:lnTo>
                    <a:pt x="228695" y="98774"/>
                  </a:lnTo>
                  <a:lnTo>
                    <a:pt x="228409" y="99060"/>
                  </a:lnTo>
                  <a:lnTo>
                    <a:pt x="228029" y="99727"/>
                  </a:lnTo>
                  <a:lnTo>
                    <a:pt x="227743" y="100108"/>
                  </a:lnTo>
                  <a:lnTo>
                    <a:pt x="227743" y="102013"/>
                  </a:lnTo>
                  <a:lnTo>
                    <a:pt x="227362" y="102013"/>
                  </a:lnTo>
                  <a:lnTo>
                    <a:pt x="226695" y="101060"/>
                  </a:lnTo>
                  <a:lnTo>
                    <a:pt x="225076" y="100108"/>
                  </a:lnTo>
                  <a:lnTo>
                    <a:pt x="222790" y="99727"/>
                  </a:lnTo>
                  <a:lnTo>
                    <a:pt x="221171" y="97441"/>
                  </a:lnTo>
                  <a:lnTo>
                    <a:pt x="219837" y="95155"/>
                  </a:lnTo>
                  <a:lnTo>
                    <a:pt x="219551" y="94488"/>
                  </a:lnTo>
                  <a:lnTo>
                    <a:pt x="219170" y="93536"/>
                  </a:lnTo>
                  <a:lnTo>
                    <a:pt x="218504" y="93154"/>
                  </a:lnTo>
                  <a:lnTo>
                    <a:pt x="217551" y="92202"/>
                  </a:lnTo>
                  <a:lnTo>
                    <a:pt x="216884" y="91916"/>
                  </a:lnTo>
                  <a:lnTo>
                    <a:pt x="214598" y="89916"/>
                  </a:lnTo>
                  <a:lnTo>
                    <a:pt x="219170" y="120110"/>
                  </a:lnTo>
                  <a:lnTo>
                    <a:pt x="219170" y="120396"/>
                  </a:lnTo>
                  <a:lnTo>
                    <a:pt x="218218" y="123349"/>
                  </a:lnTo>
                  <a:lnTo>
                    <a:pt x="216217" y="137827"/>
                  </a:lnTo>
                  <a:lnTo>
                    <a:pt x="215551" y="139160"/>
                  </a:lnTo>
                  <a:lnTo>
                    <a:pt x="214598" y="140113"/>
                  </a:lnTo>
                  <a:lnTo>
                    <a:pt x="213932" y="143446"/>
                  </a:lnTo>
                  <a:lnTo>
                    <a:pt x="209645" y="148304"/>
                  </a:lnTo>
                  <a:lnTo>
                    <a:pt x="206026" y="146971"/>
                  </a:lnTo>
                  <a:lnTo>
                    <a:pt x="205454" y="148304"/>
                  </a:lnTo>
                  <a:lnTo>
                    <a:pt x="200501" y="152305"/>
                  </a:lnTo>
                  <a:lnTo>
                    <a:pt x="197834" y="153257"/>
                  </a:lnTo>
                  <a:lnTo>
                    <a:pt x="197834" y="154876"/>
                  </a:lnTo>
                  <a:lnTo>
                    <a:pt x="198882" y="156496"/>
                  </a:lnTo>
                  <a:lnTo>
                    <a:pt x="198501" y="157829"/>
                  </a:lnTo>
                  <a:lnTo>
                    <a:pt x="198882" y="158782"/>
                  </a:lnTo>
                  <a:lnTo>
                    <a:pt x="199168" y="158782"/>
                  </a:lnTo>
                  <a:lnTo>
                    <a:pt x="205454" y="159163"/>
                  </a:lnTo>
                  <a:lnTo>
                    <a:pt x="212598" y="159163"/>
                  </a:lnTo>
                  <a:lnTo>
                    <a:pt x="218884" y="159829"/>
                  </a:lnTo>
                  <a:lnTo>
                    <a:pt x="230029" y="164687"/>
                  </a:lnTo>
                  <a:lnTo>
                    <a:pt x="230981" y="165068"/>
                  </a:lnTo>
                  <a:lnTo>
                    <a:pt x="230315" y="168307"/>
                  </a:lnTo>
                  <a:lnTo>
                    <a:pt x="231648" y="168973"/>
                  </a:lnTo>
                  <a:lnTo>
                    <a:pt x="233267" y="169640"/>
                  </a:lnTo>
                  <a:lnTo>
                    <a:pt x="233267" y="170021"/>
                  </a:lnTo>
                  <a:lnTo>
                    <a:pt x="235553" y="170593"/>
                  </a:lnTo>
                  <a:lnTo>
                    <a:pt x="235553" y="177832"/>
                  </a:lnTo>
                  <a:lnTo>
                    <a:pt x="235267" y="178213"/>
                  </a:lnTo>
                  <a:lnTo>
                    <a:pt x="234982" y="178213"/>
                  </a:lnTo>
                  <a:lnTo>
                    <a:pt x="235553" y="179451"/>
                  </a:lnTo>
                  <a:lnTo>
                    <a:pt x="235934" y="179832"/>
                  </a:lnTo>
                  <a:lnTo>
                    <a:pt x="235934" y="180785"/>
                  </a:lnTo>
                  <a:lnTo>
                    <a:pt x="236220" y="181166"/>
                  </a:lnTo>
                  <a:lnTo>
                    <a:pt x="236220" y="181451"/>
                  </a:lnTo>
                  <a:lnTo>
                    <a:pt x="235934" y="182404"/>
                  </a:lnTo>
                  <a:lnTo>
                    <a:pt x="236220" y="183737"/>
                  </a:lnTo>
                  <a:lnTo>
                    <a:pt x="235934" y="184404"/>
                  </a:lnTo>
                  <a:lnTo>
                    <a:pt x="235934" y="184785"/>
                  </a:lnTo>
                  <a:lnTo>
                    <a:pt x="236887" y="185071"/>
                  </a:lnTo>
                  <a:lnTo>
                    <a:pt x="236887" y="185356"/>
                  </a:lnTo>
                  <a:lnTo>
                    <a:pt x="237268" y="187357"/>
                  </a:lnTo>
                  <a:lnTo>
                    <a:pt x="235553" y="192310"/>
                  </a:lnTo>
                  <a:lnTo>
                    <a:pt x="235553" y="193929"/>
                  </a:lnTo>
                  <a:lnTo>
                    <a:pt x="235934" y="194215"/>
                  </a:lnTo>
                  <a:lnTo>
                    <a:pt x="236601" y="194215"/>
                  </a:lnTo>
                  <a:lnTo>
                    <a:pt x="236887" y="194596"/>
                  </a:lnTo>
                  <a:lnTo>
                    <a:pt x="237934" y="194596"/>
                  </a:lnTo>
                  <a:lnTo>
                    <a:pt x="238220" y="194881"/>
                  </a:lnTo>
                  <a:lnTo>
                    <a:pt x="238887" y="195263"/>
                  </a:lnTo>
                  <a:lnTo>
                    <a:pt x="239173" y="195929"/>
                  </a:lnTo>
                  <a:lnTo>
                    <a:pt x="239173" y="196882"/>
                  </a:lnTo>
                  <a:lnTo>
                    <a:pt x="237554" y="196596"/>
                  </a:lnTo>
                  <a:lnTo>
                    <a:pt x="236601" y="196215"/>
                  </a:lnTo>
                  <a:lnTo>
                    <a:pt x="235934" y="195929"/>
                  </a:lnTo>
                  <a:lnTo>
                    <a:pt x="235267" y="196596"/>
                  </a:lnTo>
                  <a:lnTo>
                    <a:pt x="235553" y="196882"/>
                  </a:lnTo>
                  <a:lnTo>
                    <a:pt x="235267" y="197548"/>
                  </a:lnTo>
                  <a:lnTo>
                    <a:pt x="235267" y="198215"/>
                  </a:lnTo>
                  <a:lnTo>
                    <a:pt x="234601" y="199549"/>
                  </a:lnTo>
                  <a:lnTo>
                    <a:pt x="234601" y="201168"/>
                  </a:lnTo>
                  <a:lnTo>
                    <a:pt x="234315" y="202501"/>
                  </a:lnTo>
                  <a:lnTo>
                    <a:pt x="234601" y="202787"/>
                  </a:lnTo>
                  <a:lnTo>
                    <a:pt x="234601" y="203454"/>
                  </a:lnTo>
                  <a:lnTo>
                    <a:pt x="233648" y="204121"/>
                  </a:lnTo>
                  <a:lnTo>
                    <a:pt x="232029" y="205454"/>
                  </a:lnTo>
                  <a:lnTo>
                    <a:pt x="230981" y="206026"/>
                  </a:lnTo>
                  <a:lnTo>
                    <a:pt x="230696" y="207073"/>
                  </a:lnTo>
                  <a:lnTo>
                    <a:pt x="230315" y="207359"/>
                  </a:lnTo>
                  <a:lnTo>
                    <a:pt x="229076" y="207073"/>
                  </a:lnTo>
                  <a:lnTo>
                    <a:pt x="228409" y="207359"/>
                  </a:lnTo>
                  <a:lnTo>
                    <a:pt x="227076" y="207740"/>
                  </a:lnTo>
                  <a:lnTo>
                    <a:pt x="226409" y="207359"/>
                  </a:lnTo>
                  <a:lnTo>
                    <a:pt x="225457" y="208693"/>
                  </a:lnTo>
                  <a:lnTo>
                    <a:pt x="224409" y="209360"/>
                  </a:lnTo>
                  <a:lnTo>
                    <a:pt x="223457" y="209360"/>
                  </a:lnTo>
                  <a:lnTo>
                    <a:pt x="221837" y="208978"/>
                  </a:lnTo>
                  <a:lnTo>
                    <a:pt x="221171" y="208978"/>
                  </a:lnTo>
                  <a:lnTo>
                    <a:pt x="220790" y="209360"/>
                  </a:lnTo>
                  <a:lnTo>
                    <a:pt x="220504" y="210312"/>
                  </a:lnTo>
                  <a:lnTo>
                    <a:pt x="219837" y="211360"/>
                  </a:lnTo>
                  <a:lnTo>
                    <a:pt x="218504" y="211360"/>
                  </a:lnTo>
                  <a:lnTo>
                    <a:pt x="217551" y="212026"/>
                  </a:lnTo>
                  <a:lnTo>
                    <a:pt x="216599" y="212312"/>
                  </a:lnTo>
                  <a:lnTo>
                    <a:pt x="215932" y="212312"/>
                  </a:lnTo>
                  <a:lnTo>
                    <a:pt x="214884" y="211360"/>
                  </a:lnTo>
                  <a:lnTo>
                    <a:pt x="213646" y="212026"/>
                  </a:lnTo>
                  <a:lnTo>
                    <a:pt x="212598" y="211645"/>
                  </a:lnTo>
                  <a:lnTo>
                    <a:pt x="211646" y="211645"/>
                  </a:lnTo>
                  <a:lnTo>
                    <a:pt x="208026" y="212979"/>
                  </a:lnTo>
                  <a:lnTo>
                    <a:pt x="207359" y="212598"/>
                  </a:lnTo>
                  <a:lnTo>
                    <a:pt x="207074" y="213646"/>
                  </a:lnTo>
                  <a:lnTo>
                    <a:pt x="207074" y="213931"/>
                  </a:lnTo>
                  <a:lnTo>
                    <a:pt x="206407" y="213931"/>
                  </a:lnTo>
                  <a:lnTo>
                    <a:pt x="206026" y="214598"/>
                  </a:lnTo>
                  <a:lnTo>
                    <a:pt x="203740" y="214598"/>
                  </a:lnTo>
                  <a:lnTo>
                    <a:pt x="201454" y="214979"/>
                  </a:lnTo>
                  <a:lnTo>
                    <a:pt x="200787" y="214979"/>
                  </a:lnTo>
                  <a:lnTo>
                    <a:pt x="200501" y="214313"/>
                  </a:lnTo>
                  <a:lnTo>
                    <a:pt x="198215" y="216598"/>
                  </a:lnTo>
                  <a:lnTo>
                    <a:pt x="196501" y="216598"/>
                  </a:lnTo>
                  <a:lnTo>
                    <a:pt x="195263" y="217551"/>
                  </a:lnTo>
                  <a:lnTo>
                    <a:pt x="194215" y="217932"/>
                  </a:lnTo>
                  <a:lnTo>
                    <a:pt x="193262" y="217265"/>
                  </a:lnTo>
                  <a:lnTo>
                    <a:pt x="191643" y="219170"/>
                  </a:lnTo>
                  <a:lnTo>
                    <a:pt x="191262" y="219837"/>
                  </a:lnTo>
                  <a:lnTo>
                    <a:pt x="189357" y="221837"/>
                  </a:lnTo>
                  <a:lnTo>
                    <a:pt x="188976" y="221837"/>
                  </a:lnTo>
                  <a:lnTo>
                    <a:pt x="188690" y="222123"/>
                  </a:lnTo>
                  <a:lnTo>
                    <a:pt x="188976" y="222504"/>
                  </a:lnTo>
                  <a:lnTo>
                    <a:pt x="188309" y="223456"/>
                  </a:lnTo>
                  <a:lnTo>
                    <a:pt x="187357" y="224123"/>
                  </a:lnTo>
                  <a:lnTo>
                    <a:pt x="186690" y="225076"/>
                  </a:lnTo>
                  <a:lnTo>
                    <a:pt x="186690" y="227362"/>
                  </a:lnTo>
                  <a:lnTo>
                    <a:pt x="185738" y="225743"/>
                  </a:lnTo>
                  <a:lnTo>
                    <a:pt x="184690" y="225076"/>
                  </a:lnTo>
                  <a:lnTo>
                    <a:pt x="183451" y="226409"/>
                  </a:lnTo>
                  <a:lnTo>
                    <a:pt x="182785" y="225743"/>
                  </a:lnTo>
                  <a:lnTo>
                    <a:pt x="181737" y="227362"/>
                  </a:lnTo>
                  <a:lnTo>
                    <a:pt x="181166" y="226790"/>
                  </a:lnTo>
                  <a:lnTo>
                    <a:pt x="180784" y="227743"/>
                  </a:lnTo>
                  <a:lnTo>
                    <a:pt x="179832" y="228410"/>
                  </a:lnTo>
                  <a:lnTo>
                    <a:pt x="180499" y="230315"/>
                  </a:lnTo>
                  <a:lnTo>
                    <a:pt x="180499" y="230695"/>
                  </a:lnTo>
                  <a:lnTo>
                    <a:pt x="187357" y="234982"/>
                  </a:lnTo>
                  <a:lnTo>
                    <a:pt x="188024" y="235268"/>
                  </a:lnTo>
                  <a:lnTo>
                    <a:pt x="188309" y="235934"/>
                  </a:lnTo>
                  <a:lnTo>
                    <a:pt x="188024" y="236601"/>
                  </a:lnTo>
                  <a:lnTo>
                    <a:pt x="186690" y="237268"/>
                  </a:lnTo>
                  <a:lnTo>
                    <a:pt x="185738" y="236601"/>
                  </a:lnTo>
                  <a:lnTo>
                    <a:pt x="183737" y="236601"/>
                  </a:lnTo>
                  <a:lnTo>
                    <a:pt x="183071" y="236220"/>
                  </a:lnTo>
                  <a:lnTo>
                    <a:pt x="182118" y="236601"/>
                  </a:lnTo>
                  <a:lnTo>
                    <a:pt x="181737" y="236601"/>
                  </a:lnTo>
                  <a:lnTo>
                    <a:pt x="182118" y="237553"/>
                  </a:lnTo>
                  <a:lnTo>
                    <a:pt x="181737" y="239173"/>
                  </a:lnTo>
                  <a:lnTo>
                    <a:pt x="181166" y="239554"/>
                  </a:lnTo>
                  <a:lnTo>
                    <a:pt x="178784" y="236887"/>
                  </a:lnTo>
                  <a:lnTo>
                    <a:pt x="177832" y="236220"/>
                  </a:lnTo>
                  <a:lnTo>
                    <a:pt x="176879" y="236220"/>
                  </a:lnTo>
                  <a:lnTo>
                    <a:pt x="175832" y="236887"/>
                  </a:lnTo>
                  <a:lnTo>
                    <a:pt x="175260" y="237553"/>
                  </a:lnTo>
                  <a:lnTo>
                    <a:pt x="174593" y="239173"/>
                  </a:lnTo>
                  <a:lnTo>
                    <a:pt x="174593" y="240220"/>
                  </a:lnTo>
                  <a:lnTo>
                    <a:pt x="173546" y="240887"/>
                  </a:lnTo>
                  <a:lnTo>
                    <a:pt x="172879" y="240220"/>
                  </a:lnTo>
                  <a:lnTo>
                    <a:pt x="171641" y="241173"/>
                  </a:lnTo>
                  <a:lnTo>
                    <a:pt x="171926" y="241840"/>
                  </a:lnTo>
                  <a:lnTo>
                    <a:pt x="171641" y="242125"/>
                  </a:lnTo>
                  <a:lnTo>
                    <a:pt x="170307" y="241554"/>
                  </a:lnTo>
                  <a:lnTo>
                    <a:pt x="168688" y="242125"/>
                  </a:lnTo>
                  <a:lnTo>
                    <a:pt x="165735" y="243173"/>
                  </a:lnTo>
                  <a:lnTo>
                    <a:pt x="164401" y="243840"/>
                  </a:lnTo>
                  <a:lnTo>
                    <a:pt x="157829" y="243459"/>
                  </a:lnTo>
                  <a:lnTo>
                    <a:pt x="154210" y="243459"/>
                  </a:lnTo>
                  <a:lnTo>
                    <a:pt x="147638" y="244507"/>
                  </a:lnTo>
                  <a:lnTo>
                    <a:pt x="142113" y="245745"/>
                  </a:lnTo>
                  <a:lnTo>
                    <a:pt x="140779" y="245459"/>
                  </a:lnTo>
                  <a:lnTo>
                    <a:pt x="139827" y="245078"/>
                  </a:lnTo>
                  <a:lnTo>
                    <a:pt x="139446" y="245078"/>
                  </a:lnTo>
                  <a:lnTo>
                    <a:pt x="138113" y="244793"/>
                  </a:lnTo>
                  <a:lnTo>
                    <a:pt x="137160" y="244126"/>
                  </a:lnTo>
                  <a:lnTo>
                    <a:pt x="136874" y="244793"/>
                  </a:lnTo>
                  <a:lnTo>
                    <a:pt x="134493" y="245745"/>
                  </a:lnTo>
                  <a:lnTo>
                    <a:pt x="131540" y="243459"/>
                  </a:lnTo>
                  <a:lnTo>
                    <a:pt x="131540" y="244126"/>
                  </a:lnTo>
                  <a:lnTo>
                    <a:pt x="131921" y="244793"/>
                  </a:lnTo>
                  <a:lnTo>
                    <a:pt x="130969" y="245745"/>
                  </a:lnTo>
                  <a:lnTo>
                    <a:pt x="130588" y="246412"/>
                  </a:lnTo>
                  <a:lnTo>
                    <a:pt x="129635" y="246793"/>
                  </a:lnTo>
                  <a:lnTo>
                    <a:pt x="128968" y="247078"/>
                  </a:lnTo>
                  <a:lnTo>
                    <a:pt x="128302" y="248698"/>
                  </a:lnTo>
                  <a:lnTo>
                    <a:pt x="125635" y="251650"/>
                  </a:lnTo>
                  <a:lnTo>
                    <a:pt x="126016" y="252031"/>
                  </a:lnTo>
                  <a:lnTo>
                    <a:pt x="126968" y="252031"/>
                  </a:lnTo>
                  <a:lnTo>
                    <a:pt x="126968" y="252984"/>
                  </a:lnTo>
                  <a:lnTo>
                    <a:pt x="125349" y="255937"/>
                  </a:lnTo>
                  <a:lnTo>
                    <a:pt x="124682" y="256318"/>
                  </a:lnTo>
                  <a:lnTo>
                    <a:pt x="121729" y="258890"/>
                  </a:lnTo>
                  <a:lnTo>
                    <a:pt x="120777" y="259556"/>
                  </a:lnTo>
                  <a:lnTo>
                    <a:pt x="120110" y="260223"/>
                  </a:lnTo>
                  <a:lnTo>
                    <a:pt x="120396" y="260509"/>
                  </a:lnTo>
                  <a:lnTo>
                    <a:pt x="119729" y="260509"/>
                  </a:lnTo>
                  <a:lnTo>
                    <a:pt x="116491" y="263843"/>
                  </a:lnTo>
                  <a:lnTo>
                    <a:pt x="115157" y="264128"/>
                  </a:lnTo>
                  <a:lnTo>
                    <a:pt x="114871" y="264509"/>
                  </a:lnTo>
                  <a:lnTo>
                    <a:pt x="114871" y="264128"/>
                  </a:lnTo>
                  <a:lnTo>
                    <a:pt x="112586" y="265747"/>
                  </a:lnTo>
                  <a:lnTo>
                    <a:pt x="111252" y="267081"/>
                  </a:lnTo>
                  <a:lnTo>
                    <a:pt x="110204" y="267748"/>
                  </a:lnTo>
                  <a:lnTo>
                    <a:pt x="110204" y="268129"/>
                  </a:lnTo>
                  <a:lnTo>
                    <a:pt x="111252" y="268415"/>
                  </a:lnTo>
                  <a:lnTo>
                    <a:pt x="113538" y="269748"/>
                  </a:lnTo>
                  <a:lnTo>
                    <a:pt x="113824" y="270034"/>
                  </a:lnTo>
                  <a:lnTo>
                    <a:pt x="114205" y="272320"/>
                  </a:lnTo>
                  <a:lnTo>
                    <a:pt x="113824" y="274034"/>
                  </a:lnTo>
                  <a:lnTo>
                    <a:pt x="113538" y="274606"/>
                  </a:lnTo>
                  <a:lnTo>
                    <a:pt x="113824" y="275272"/>
                  </a:lnTo>
                  <a:lnTo>
                    <a:pt x="113824" y="275939"/>
                  </a:lnTo>
                  <a:lnTo>
                    <a:pt x="114205" y="277273"/>
                  </a:lnTo>
                  <a:lnTo>
                    <a:pt x="114871" y="277559"/>
                  </a:lnTo>
                  <a:lnTo>
                    <a:pt x="115538" y="278892"/>
                  </a:lnTo>
                  <a:lnTo>
                    <a:pt x="115538" y="279273"/>
                  </a:lnTo>
                  <a:lnTo>
                    <a:pt x="114871" y="280892"/>
                  </a:lnTo>
                  <a:lnTo>
                    <a:pt x="115157" y="281559"/>
                  </a:lnTo>
                  <a:lnTo>
                    <a:pt x="114871" y="282226"/>
                  </a:lnTo>
                  <a:lnTo>
                    <a:pt x="115157" y="283464"/>
                  </a:lnTo>
                  <a:lnTo>
                    <a:pt x="114871" y="284797"/>
                  </a:lnTo>
                  <a:lnTo>
                    <a:pt x="115157" y="285845"/>
                  </a:lnTo>
                  <a:lnTo>
                    <a:pt x="114871" y="286131"/>
                  </a:lnTo>
                  <a:lnTo>
                    <a:pt x="115157" y="288798"/>
                  </a:lnTo>
                  <a:lnTo>
                    <a:pt x="115824" y="289084"/>
                  </a:lnTo>
                  <a:lnTo>
                    <a:pt x="116110" y="289369"/>
                  </a:lnTo>
                  <a:lnTo>
                    <a:pt x="116110" y="291084"/>
                  </a:lnTo>
                  <a:lnTo>
                    <a:pt x="116776" y="291751"/>
                  </a:lnTo>
                  <a:lnTo>
                    <a:pt x="117443" y="292037"/>
                  </a:lnTo>
                  <a:lnTo>
                    <a:pt x="117824" y="292703"/>
                  </a:lnTo>
                  <a:lnTo>
                    <a:pt x="119443" y="292989"/>
                  </a:lnTo>
                  <a:lnTo>
                    <a:pt x="119729" y="293656"/>
                  </a:lnTo>
                  <a:lnTo>
                    <a:pt x="121063" y="293656"/>
                  </a:lnTo>
                  <a:lnTo>
                    <a:pt x="121063" y="294037"/>
                  </a:lnTo>
                  <a:lnTo>
                    <a:pt x="120777" y="294704"/>
                  </a:lnTo>
                  <a:lnTo>
                    <a:pt x="119729" y="294704"/>
                  </a:lnTo>
                  <a:lnTo>
                    <a:pt x="119443" y="295370"/>
                  </a:lnTo>
                  <a:lnTo>
                    <a:pt x="119729" y="295656"/>
                  </a:lnTo>
                  <a:lnTo>
                    <a:pt x="121063" y="295656"/>
                  </a:lnTo>
                  <a:lnTo>
                    <a:pt x="121063" y="297942"/>
                  </a:lnTo>
                  <a:lnTo>
                    <a:pt x="122015" y="298323"/>
                  </a:lnTo>
                  <a:lnTo>
                    <a:pt x="122015" y="298894"/>
                  </a:lnTo>
                  <a:lnTo>
                    <a:pt x="121729" y="299561"/>
                  </a:lnTo>
                  <a:lnTo>
                    <a:pt x="121729" y="299942"/>
                  </a:lnTo>
                  <a:lnTo>
                    <a:pt x="122396" y="299942"/>
                  </a:lnTo>
                  <a:lnTo>
                    <a:pt x="123730" y="299561"/>
                  </a:lnTo>
                  <a:lnTo>
                    <a:pt x="124016" y="299561"/>
                  </a:lnTo>
                  <a:lnTo>
                    <a:pt x="124016" y="301847"/>
                  </a:lnTo>
                  <a:lnTo>
                    <a:pt x="123349" y="301562"/>
                  </a:lnTo>
                  <a:lnTo>
                    <a:pt x="123063" y="301847"/>
                  </a:lnTo>
                  <a:lnTo>
                    <a:pt x="123063" y="303181"/>
                  </a:lnTo>
                  <a:lnTo>
                    <a:pt x="122111" y="303562"/>
                  </a:lnTo>
                  <a:lnTo>
                    <a:pt x="121729" y="304229"/>
                  </a:lnTo>
                  <a:lnTo>
                    <a:pt x="121729" y="304514"/>
                  </a:lnTo>
                  <a:lnTo>
                    <a:pt x="122111" y="304800"/>
                  </a:lnTo>
                  <a:lnTo>
                    <a:pt x="122682" y="304800"/>
                  </a:lnTo>
                  <a:lnTo>
                    <a:pt x="124016" y="304229"/>
                  </a:lnTo>
                  <a:lnTo>
                    <a:pt x="124396" y="304229"/>
                  </a:lnTo>
                  <a:lnTo>
                    <a:pt x="124396" y="305181"/>
                  </a:lnTo>
                  <a:lnTo>
                    <a:pt x="124682" y="305848"/>
                  </a:lnTo>
                  <a:lnTo>
                    <a:pt x="126683" y="306800"/>
                  </a:lnTo>
                  <a:lnTo>
                    <a:pt x="128016" y="307181"/>
                  </a:lnTo>
                  <a:lnTo>
                    <a:pt x="128016" y="308419"/>
                  </a:lnTo>
                  <a:lnTo>
                    <a:pt x="128588" y="308419"/>
                  </a:lnTo>
                  <a:lnTo>
                    <a:pt x="129254" y="308800"/>
                  </a:lnTo>
                  <a:lnTo>
                    <a:pt x="130588" y="310420"/>
                  </a:lnTo>
                  <a:lnTo>
                    <a:pt x="132874" y="310706"/>
                  </a:lnTo>
                  <a:lnTo>
                    <a:pt x="134207" y="311372"/>
                  </a:lnTo>
                  <a:lnTo>
                    <a:pt x="134207" y="312039"/>
                  </a:lnTo>
                  <a:lnTo>
                    <a:pt x="133921" y="312706"/>
                  </a:lnTo>
                  <a:lnTo>
                    <a:pt x="132874" y="313372"/>
                  </a:lnTo>
                  <a:lnTo>
                    <a:pt x="129921" y="313372"/>
                  </a:lnTo>
                  <a:lnTo>
                    <a:pt x="129635" y="314325"/>
                  </a:lnTo>
                  <a:lnTo>
                    <a:pt x="129635" y="316611"/>
                  </a:lnTo>
                  <a:lnTo>
                    <a:pt x="129254" y="317659"/>
                  </a:lnTo>
                  <a:lnTo>
                    <a:pt x="128588" y="317944"/>
                  </a:lnTo>
                  <a:lnTo>
                    <a:pt x="125635" y="318325"/>
                  </a:lnTo>
                  <a:lnTo>
                    <a:pt x="123730" y="317659"/>
                  </a:lnTo>
                  <a:lnTo>
                    <a:pt x="123063" y="317659"/>
                  </a:lnTo>
                  <a:lnTo>
                    <a:pt x="122396" y="317944"/>
                  </a:lnTo>
                  <a:lnTo>
                    <a:pt x="122111" y="317944"/>
                  </a:lnTo>
                  <a:lnTo>
                    <a:pt x="122111" y="319278"/>
                  </a:lnTo>
                  <a:lnTo>
                    <a:pt x="121444" y="319945"/>
                  </a:lnTo>
                  <a:lnTo>
                    <a:pt x="120777" y="320231"/>
                  </a:lnTo>
                  <a:lnTo>
                    <a:pt x="120110" y="319945"/>
                  </a:lnTo>
                  <a:lnTo>
                    <a:pt x="118491" y="318325"/>
                  </a:lnTo>
                  <a:lnTo>
                    <a:pt x="117158" y="318325"/>
                  </a:lnTo>
                  <a:lnTo>
                    <a:pt x="115824" y="318992"/>
                  </a:lnTo>
                  <a:lnTo>
                    <a:pt x="115157" y="320897"/>
                  </a:lnTo>
                  <a:lnTo>
                    <a:pt x="115157" y="321278"/>
                  </a:lnTo>
                  <a:lnTo>
                    <a:pt x="114871" y="321278"/>
                  </a:lnTo>
                  <a:lnTo>
                    <a:pt x="114491" y="320897"/>
                  </a:lnTo>
                  <a:lnTo>
                    <a:pt x="114205" y="320897"/>
                  </a:lnTo>
                  <a:lnTo>
                    <a:pt x="113824" y="321278"/>
                  </a:lnTo>
                  <a:lnTo>
                    <a:pt x="113538" y="321945"/>
                  </a:lnTo>
                  <a:lnTo>
                    <a:pt x="112586" y="322231"/>
                  </a:lnTo>
                  <a:lnTo>
                    <a:pt x="111919" y="321278"/>
                  </a:lnTo>
                  <a:lnTo>
                    <a:pt x="110204" y="319945"/>
                  </a:lnTo>
                  <a:lnTo>
                    <a:pt x="110585" y="319278"/>
                  </a:lnTo>
                  <a:lnTo>
                    <a:pt x="110204" y="318611"/>
                  </a:lnTo>
                  <a:lnTo>
                    <a:pt x="110585" y="317659"/>
                  </a:lnTo>
                  <a:lnTo>
                    <a:pt x="110204" y="317278"/>
                  </a:lnTo>
                  <a:lnTo>
                    <a:pt x="109633" y="316992"/>
                  </a:lnTo>
                  <a:lnTo>
                    <a:pt x="107918" y="317278"/>
                  </a:lnTo>
                  <a:lnTo>
                    <a:pt x="107633" y="316992"/>
                  </a:lnTo>
                  <a:lnTo>
                    <a:pt x="107251" y="316325"/>
                  </a:lnTo>
                  <a:lnTo>
                    <a:pt x="107918" y="315659"/>
                  </a:lnTo>
                  <a:lnTo>
                    <a:pt x="107918" y="315373"/>
                  </a:lnTo>
                  <a:lnTo>
                    <a:pt x="107633" y="314992"/>
                  </a:lnTo>
                  <a:lnTo>
                    <a:pt x="106299" y="314992"/>
                  </a:lnTo>
                  <a:lnTo>
                    <a:pt x="106299" y="314706"/>
                  </a:lnTo>
                  <a:lnTo>
                    <a:pt x="107251" y="314039"/>
                  </a:lnTo>
                  <a:lnTo>
                    <a:pt x="107633" y="313372"/>
                  </a:lnTo>
                  <a:lnTo>
                    <a:pt x="106966" y="312706"/>
                  </a:lnTo>
                  <a:lnTo>
                    <a:pt x="106966" y="311753"/>
                  </a:lnTo>
                  <a:lnTo>
                    <a:pt x="106680" y="311753"/>
                  </a:lnTo>
                  <a:lnTo>
                    <a:pt x="105346" y="311087"/>
                  </a:lnTo>
                  <a:lnTo>
                    <a:pt x="105346" y="310134"/>
                  </a:lnTo>
                  <a:lnTo>
                    <a:pt x="104013" y="310134"/>
                  </a:lnTo>
                  <a:lnTo>
                    <a:pt x="104299" y="308800"/>
                  </a:lnTo>
                  <a:lnTo>
                    <a:pt x="103346" y="308134"/>
                  </a:lnTo>
                  <a:lnTo>
                    <a:pt x="101727" y="307467"/>
                  </a:lnTo>
                  <a:lnTo>
                    <a:pt x="101346" y="307467"/>
                  </a:lnTo>
                  <a:lnTo>
                    <a:pt x="101346" y="307181"/>
                  </a:lnTo>
                  <a:lnTo>
                    <a:pt x="99060" y="306800"/>
                  </a:lnTo>
                  <a:lnTo>
                    <a:pt x="99727" y="305848"/>
                  </a:lnTo>
                  <a:lnTo>
                    <a:pt x="99441" y="305181"/>
                  </a:lnTo>
                  <a:lnTo>
                    <a:pt x="98393" y="304800"/>
                  </a:lnTo>
                  <a:lnTo>
                    <a:pt x="98393" y="304514"/>
                  </a:lnTo>
                  <a:lnTo>
                    <a:pt x="98108" y="304229"/>
                  </a:lnTo>
                  <a:lnTo>
                    <a:pt x="98774" y="303847"/>
                  </a:lnTo>
                  <a:lnTo>
                    <a:pt x="98393" y="303562"/>
                  </a:lnTo>
                  <a:lnTo>
                    <a:pt x="97822" y="303181"/>
                  </a:lnTo>
                  <a:lnTo>
                    <a:pt x="97155" y="303562"/>
                  </a:lnTo>
                  <a:lnTo>
                    <a:pt x="96774" y="302895"/>
                  </a:lnTo>
                  <a:lnTo>
                    <a:pt x="95821" y="303181"/>
                  </a:lnTo>
                  <a:lnTo>
                    <a:pt x="95155" y="303181"/>
                  </a:lnTo>
                  <a:lnTo>
                    <a:pt x="94869" y="302895"/>
                  </a:lnTo>
                  <a:lnTo>
                    <a:pt x="94202" y="302895"/>
                  </a:lnTo>
                  <a:lnTo>
                    <a:pt x="92202" y="301847"/>
                  </a:lnTo>
                  <a:lnTo>
                    <a:pt x="91250" y="301562"/>
                  </a:lnTo>
                  <a:lnTo>
                    <a:pt x="90583" y="300609"/>
                  </a:lnTo>
                  <a:lnTo>
                    <a:pt x="89535" y="300228"/>
                  </a:lnTo>
                  <a:lnTo>
                    <a:pt x="89249" y="299275"/>
                  </a:lnTo>
                  <a:lnTo>
                    <a:pt x="88583" y="298609"/>
                  </a:lnTo>
                  <a:lnTo>
                    <a:pt x="86582" y="296323"/>
                  </a:lnTo>
                  <a:lnTo>
                    <a:pt x="86963" y="295656"/>
                  </a:lnTo>
                  <a:lnTo>
                    <a:pt x="87630" y="287750"/>
                  </a:lnTo>
                  <a:lnTo>
                    <a:pt x="88963" y="282226"/>
                  </a:lnTo>
                  <a:lnTo>
                    <a:pt x="76771" y="268415"/>
                  </a:lnTo>
                  <a:lnTo>
                    <a:pt x="78391" y="261556"/>
                  </a:lnTo>
                  <a:lnTo>
                    <a:pt x="79058" y="254603"/>
                  </a:lnTo>
                  <a:lnTo>
                    <a:pt x="76105" y="244126"/>
                  </a:lnTo>
                  <a:lnTo>
                    <a:pt x="75819" y="237935"/>
                  </a:lnTo>
                  <a:lnTo>
                    <a:pt x="74771" y="225457"/>
                  </a:lnTo>
                  <a:lnTo>
                    <a:pt x="64961" y="223171"/>
                  </a:lnTo>
                  <a:lnTo>
                    <a:pt x="62960" y="223456"/>
                  </a:lnTo>
                  <a:lnTo>
                    <a:pt x="51149" y="221456"/>
                  </a:lnTo>
                  <a:lnTo>
                    <a:pt x="48578" y="218503"/>
                  </a:lnTo>
                  <a:lnTo>
                    <a:pt x="47244" y="218503"/>
                  </a:lnTo>
                  <a:lnTo>
                    <a:pt x="41053" y="221837"/>
                  </a:lnTo>
                  <a:lnTo>
                    <a:pt x="38767" y="221456"/>
                  </a:lnTo>
                  <a:lnTo>
                    <a:pt x="38386" y="219170"/>
                  </a:lnTo>
                  <a:lnTo>
                    <a:pt x="40005" y="219837"/>
                  </a:lnTo>
                  <a:lnTo>
                    <a:pt x="38767" y="215932"/>
                  </a:lnTo>
                  <a:lnTo>
                    <a:pt x="38100" y="215265"/>
                  </a:lnTo>
                  <a:lnTo>
                    <a:pt x="37052" y="212598"/>
                  </a:lnTo>
                  <a:lnTo>
                    <a:pt x="36100" y="212312"/>
                  </a:lnTo>
                  <a:lnTo>
                    <a:pt x="36767" y="211360"/>
                  </a:lnTo>
                  <a:lnTo>
                    <a:pt x="38100" y="210312"/>
                  </a:lnTo>
                  <a:lnTo>
                    <a:pt x="36767" y="209360"/>
                  </a:lnTo>
                  <a:lnTo>
                    <a:pt x="34480" y="208026"/>
                  </a:lnTo>
                  <a:lnTo>
                    <a:pt x="28575" y="208026"/>
                  </a:lnTo>
                  <a:lnTo>
                    <a:pt x="30861" y="204121"/>
                  </a:lnTo>
                  <a:lnTo>
                    <a:pt x="28861" y="199835"/>
                  </a:lnTo>
                  <a:lnTo>
                    <a:pt x="27908" y="195929"/>
                  </a:lnTo>
                  <a:lnTo>
                    <a:pt x="28861" y="195263"/>
                  </a:lnTo>
                  <a:lnTo>
                    <a:pt x="29528" y="192310"/>
                  </a:lnTo>
                  <a:lnTo>
                    <a:pt x="29528" y="188976"/>
                  </a:lnTo>
                  <a:lnTo>
                    <a:pt x="30194" y="187738"/>
                  </a:lnTo>
                  <a:lnTo>
                    <a:pt x="28575" y="188690"/>
                  </a:lnTo>
                  <a:lnTo>
                    <a:pt x="27908" y="184404"/>
                  </a:lnTo>
                  <a:lnTo>
                    <a:pt x="28194" y="183737"/>
                  </a:lnTo>
                  <a:lnTo>
                    <a:pt x="25622" y="181166"/>
                  </a:lnTo>
                  <a:lnTo>
                    <a:pt x="29528" y="180499"/>
                  </a:lnTo>
                  <a:lnTo>
                    <a:pt x="33147" y="170021"/>
                  </a:lnTo>
                  <a:lnTo>
                    <a:pt x="30861" y="171641"/>
                  </a:lnTo>
                  <a:lnTo>
                    <a:pt x="30194" y="171260"/>
                  </a:lnTo>
                  <a:lnTo>
                    <a:pt x="29528" y="171926"/>
                  </a:lnTo>
                  <a:lnTo>
                    <a:pt x="27908" y="172307"/>
                  </a:lnTo>
                  <a:lnTo>
                    <a:pt x="26861" y="174593"/>
                  </a:lnTo>
                  <a:lnTo>
                    <a:pt x="26575" y="174879"/>
                  </a:lnTo>
                  <a:lnTo>
                    <a:pt x="25622" y="174879"/>
                  </a:lnTo>
                  <a:lnTo>
                    <a:pt x="24289" y="174593"/>
                  </a:lnTo>
                  <a:lnTo>
                    <a:pt x="23622" y="174879"/>
                  </a:lnTo>
                  <a:lnTo>
                    <a:pt x="22955" y="174879"/>
                  </a:lnTo>
                  <a:lnTo>
                    <a:pt x="22670" y="175546"/>
                  </a:lnTo>
                  <a:lnTo>
                    <a:pt x="20669" y="174593"/>
                  </a:lnTo>
                  <a:lnTo>
                    <a:pt x="20383" y="174879"/>
                  </a:lnTo>
                  <a:lnTo>
                    <a:pt x="20383" y="174593"/>
                  </a:lnTo>
                  <a:lnTo>
                    <a:pt x="20003" y="173545"/>
                  </a:lnTo>
                  <a:lnTo>
                    <a:pt x="20003" y="173260"/>
                  </a:lnTo>
                  <a:lnTo>
                    <a:pt x="21336" y="171260"/>
                  </a:lnTo>
                  <a:lnTo>
                    <a:pt x="20955" y="170974"/>
                  </a:lnTo>
                  <a:lnTo>
                    <a:pt x="21336" y="169640"/>
                  </a:lnTo>
                  <a:lnTo>
                    <a:pt x="20955" y="169640"/>
                  </a:lnTo>
                  <a:lnTo>
                    <a:pt x="20669" y="169354"/>
                  </a:lnTo>
                  <a:lnTo>
                    <a:pt x="20003" y="169354"/>
                  </a:lnTo>
                  <a:lnTo>
                    <a:pt x="20383" y="168973"/>
                  </a:lnTo>
                  <a:lnTo>
                    <a:pt x="19336" y="168021"/>
                  </a:lnTo>
                  <a:lnTo>
                    <a:pt x="19050" y="167354"/>
                  </a:lnTo>
                  <a:lnTo>
                    <a:pt x="18669" y="167069"/>
                  </a:lnTo>
                  <a:lnTo>
                    <a:pt x="17717" y="164401"/>
                  </a:lnTo>
                  <a:lnTo>
                    <a:pt x="16097" y="161735"/>
                  </a:lnTo>
                  <a:lnTo>
                    <a:pt x="13145" y="153257"/>
                  </a:lnTo>
                  <a:lnTo>
                    <a:pt x="32480" y="138113"/>
                  </a:lnTo>
                  <a:lnTo>
                    <a:pt x="32480" y="137541"/>
                  </a:lnTo>
                  <a:lnTo>
                    <a:pt x="42672" y="128969"/>
                  </a:lnTo>
                  <a:lnTo>
                    <a:pt x="41720" y="122682"/>
                  </a:lnTo>
                  <a:lnTo>
                    <a:pt x="40005" y="115824"/>
                  </a:lnTo>
                  <a:lnTo>
                    <a:pt x="44005" y="112871"/>
                  </a:lnTo>
                  <a:lnTo>
                    <a:pt x="45911" y="111538"/>
                  </a:lnTo>
                  <a:lnTo>
                    <a:pt x="44958" y="107918"/>
                  </a:lnTo>
                  <a:lnTo>
                    <a:pt x="44958" y="107347"/>
                  </a:lnTo>
                  <a:lnTo>
                    <a:pt x="45911" y="105632"/>
                  </a:lnTo>
                  <a:lnTo>
                    <a:pt x="46292" y="104680"/>
                  </a:lnTo>
                  <a:lnTo>
                    <a:pt x="46958" y="99441"/>
                  </a:lnTo>
                  <a:lnTo>
                    <a:pt x="45244" y="97155"/>
                  </a:lnTo>
                  <a:lnTo>
                    <a:pt x="44291" y="94869"/>
                  </a:lnTo>
                  <a:lnTo>
                    <a:pt x="34480" y="87249"/>
                  </a:lnTo>
                  <a:lnTo>
                    <a:pt x="27242" y="82010"/>
                  </a:lnTo>
                  <a:lnTo>
                    <a:pt x="26861" y="82010"/>
                  </a:lnTo>
                  <a:lnTo>
                    <a:pt x="15050" y="72485"/>
                  </a:lnTo>
                  <a:lnTo>
                    <a:pt x="15050" y="72200"/>
                  </a:lnTo>
                  <a:lnTo>
                    <a:pt x="5239" y="62675"/>
                  </a:lnTo>
                  <a:lnTo>
                    <a:pt x="2000" y="59055"/>
                  </a:lnTo>
                  <a:lnTo>
                    <a:pt x="0" y="50197"/>
                  </a:lnTo>
                  <a:lnTo>
                    <a:pt x="286" y="50197"/>
                  </a:lnTo>
                  <a:lnTo>
                    <a:pt x="1619" y="48196"/>
                  </a:lnTo>
                  <a:lnTo>
                    <a:pt x="3620" y="46958"/>
                  </a:lnTo>
                  <a:lnTo>
                    <a:pt x="3238" y="46958"/>
                  </a:lnTo>
                  <a:lnTo>
                    <a:pt x="3238" y="46577"/>
                  </a:lnTo>
                  <a:lnTo>
                    <a:pt x="2667" y="46291"/>
                  </a:lnTo>
                  <a:lnTo>
                    <a:pt x="2667" y="45910"/>
                  </a:lnTo>
                  <a:lnTo>
                    <a:pt x="2286" y="45910"/>
                  </a:lnTo>
                  <a:lnTo>
                    <a:pt x="2286" y="45244"/>
                  </a:lnTo>
                  <a:lnTo>
                    <a:pt x="2000" y="44291"/>
                  </a:lnTo>
                  <a:lnTo>
                    <a:pt x="2000" y="43625"/>
                  </a:lnTo>
                  <a:lnTo>
                    <a:pt x="1333" y="42958"/>
                  </a:lnTo>
                  <a:lnTo>
                    <a:pt x="1333" y="42672"/>
                  </a:lnTo>
                  <a:lnTo>
                    <a:pt x="953" y="42672"/>
                  </a:lnTo>
                  <a:lnTo>
                    <a:pt x="953" y="41719"/>
                  </a:lnTo>
                  <a:lnTo>
                    <a:pt x="667" y="41338"/>
                  </a:lnTo>
                  <a:lnTo>
                    <a:pt x="4286" y="40005"/>
                  </a:lnTo>
                  <a:lnTo>
                    <a:pt x="4286" y="40386"/>
                  </a:lnTo>
                  <a:lnTo>
                    <a:pt x="4572" y="40672"/>
                  </a:lnTo>
                  <a:lnTo>
                    <a:pt x="6858" y="40672"/>
                  </a:lnTo>
                  <a:lnTo>
                    <a:pt x="7239" y="41053"/>
                  </a:lnTo>
                  <a:lnTo>
                    <a:pt x="7239" y="41719"/>
                  </a:lnTo>
                  <a:lnTo>
                    <a:pt x="7525" y="41719"/>
                  </a:lnTo>
                  <a:lnTo>
                    <a:pt x="7906" y="42672"/>
                  </a:lnTo>
                  <a:lnTo>
                    <a:pt x="7525" y="43625"/>
                  </a:lnTo>
                  <a:lnTo>
                    <a:pt x="10192" y="44005"/>
                  </a:lnTo>
                  <a:lnTo>
                    <a:pt x="11144" y="44958"/>
                  </a:lnTo>
                  <a:lnTo>
                    <a:pt x="12097" y="47911"/>
                  </a:lnTo>
                  <a:lnTo>
                    <a:pt x="12097" y="48577"/>
                  </a:lnTo>
                  <a:lnTo>
                    <a:pt x="11811" y="49244"/>
                  </a:lnTo>
                  <a:lnTo>
                    <a:pt x="12478" y="49244"/>
                  </a:lnTo>
                  <a:lnTo>
                    <a:pt x="12763" y="49530"/>
                  </a:lnTo>
                  <a:lnTo>
                    <a:pt x="14097" y="49530"/>
                  </a:lnTo>
                  <a:lnTo>
                    <a:pt x="13145" y="52483"/>
                  </a:lnTo>
                  <a:lnTo>
                    <a:pt x="14478" y="54197"/>
                  </a:lnTo>
                  <a:lnTo>
                    <a:pt x="20669" y="64960"/>
                  </a:lnTo>
                  <a:lnTo>
                    <a:pt x="24955" y="69532"/>
                  </a:lnTo>
                  <a:lnTo>
                    <a:pt x="23908" y="53150"/>
                  </a:lnTo>
                  <a:lnTo>
                    <a:pt x="23336" y="51816"/>
                  </a:lnTo>
                  <a:lnTo>
                    <a:pt x="23908" y="49911"/>
                  </a:lnTo>
                  <a:lnTo>
                    <a:pt x="25241" y="49244"/>
                  </a:lnTo>
                  <a:lnTo>
                    <a:pt x="24575" y="48577"/>
                  </a:lnTo>
                  <a:lnTo>
                    <a:pt x="23908" y="48577"/>
                  </a:lnTo>
                  <a:lnTo>
                    <a:pt x="22955" y="48196"/>
                  </a:lnTo>
                  <a:lnTo>
                    <a:pt x="20955" y="46577"/>
                  </a:lnTo>
                  <a:lnTo>
                    <a:pt x="20383" y="45910"/>
                  </a:lnTo>
                  <a:lnTo>
                    <a:pt x="22003" y="42005"/>
                  </a:lnTo>
                  <a:lnTo>
                    <a:pt x="20955" y="41338"/>
                  </a:lnTo>
                  <a:lnTo>
                    <a:pt x="20003" y="41053"/>
                  </a:lnTo>
                  <a:lnTo>
                    <a:pt x="19336" y="40672"/>
                  </a:lnTo>
                  <a:lnTo>
                    <a:pt x="19336" y="40005"/>
                  </a:lnTo>
                  <a:lnTo>
                    <a:pt x="19717" y="40005"/>
                  </a:lnTo>
                  <a:lnTo>
                    <a:pt x="20383" y="40386"/>
                  </a:lnTo>
                  <a:lnTo>
                    <a:pt x="22288" y="40386"/>
                  </a:lnTo>
                  <a:lnTo>
                    <a:pt x="22955" y="40672"/>
                  </a:lnTo>
                  <a:lnTo>
                    <a:pt x="24955" y="39719"/>
                  </a:lnTo>
                  <a:lnTo>
                    <a:pt x="26289" y="37719"/>
                  </a:lnTo>
                  <a:lnTo>
                    <a:pt x="27242" y="36766"/>
                  </a:lnTo>
                  <a:lnTo>
                    <a:pt x="28194" y="35433"/>
                  </a:lnTo>
                  <a:lnTo>
                    <a:pt x="28575" y="35433"/>
                  </a:lnTo>
                  <a:lnTo>
                    <a:pt x="31813" y="36100"/>
                  </a:lnTo>
                  <a:lnTo>
                    <a:pt x="33147" y="35814"/>
                  </a:lnTo>
                  <a:lnTo>
                    <a:pt x="33433" y="35814"/>
                  </a:lnTo>
                  <a:lnTo>
                    <a:pt x="33147" y="34100"/>
                  </a:lnTo>
                  <a:lnTo>
                    <a:pt x="29528" y="33147"/>
                  </a:lnTo>
                  <a:lnTo>
                    <a:pt x="30480" y="30861"/>
                  </a:lnTo>
                  <a:lnTo>
                    <a:pt x="32861" y="28861"/>
                  </a:lnTo>
                  <a:lnTo>
                    <a:pt x="33147" y="28575"/>
                  </a:lnTo>
                  <a:lnTo>
                    <a:pt x="37719" y="28575"/>
                  </a:lnTo>
                  <a:lnTo>
                    <a:pt x="36386" y="25241"/>
                  </a:lnTo>
                  <a:lnTo>
                    <a:pt x="34480" y="22955"/>
                  </a:lnTo>
                  <a:lnTo>
                    <a:pt x="36100" y="22955"/>
                  </a:lnTo>
                  <a:lnTo>
                    <a:pt x="36386" y="23336"/>
                  </a:lnTo>
                  <a:lnTo>
                    <a:pt x="37433" y="22955"/>
                  </a:lnTo>
                  <a:lnTo>
                    <a:pt x="38100" y="22955"/>
                  </a:lnTo>
                  <a:lnTo>
                    <a:pt x="38100" y="22669"/>
                  </a:lnTo>
                  <a:lnTo>
                    <a:pt x="38386" y="22288"/>
                  </a:lnTo>
                  <a:lnTo>
                    <a:pt x="38100" y="22003"/>
                  </a:lnTo>
                  <a:lnTo>
                    <a:pt x="38386" y="21622"/>
                  </a:lnTo>
                  <a:lnTo>
                    <a:pt x="38100" y="21336"/>
                  </a:lnTo>
                  <a:lnTo>
                    <a:pt x="38767" y="21336"/>
                  </a:lnTo>
                  <a:lnTo>
                    <a:pt x="38767" y="21050"/>
                  </a:lnTo>
                  <a:lnTo>
                    <a:pt x="38386" y="20669"/>
                  </a:lnTo>
                  <a:lnTo>
                    <a:pt x="38767" y="20383"/>
                  </a:lnTo>
                  <a:lnTo>
                    <a:pt x="38386" y="20383"/>
                  </a:lnTo>
                  <a:lnTo>
                    <a:pt x="38767" y="20002"/>
                  </a:lnTo>
                  <a:lnTo>
                    <a:pt x="38100" y="19717"/>
                  </a:lnTo>
                  <a:lnTo>
                    <a:pt x="38100" y="19050"/>
                  </a:lnTo>
                  <a:lnTo>
                    <a:pt x="39719" y="17431"/>
                  </a:lnTo>
                  <a:lnTo>
                    <a:pt x="42005" y="17716"/>
                  </a:lnTo>
                  <a:lnTo>
                    <a:pt x="47911" y="18669"/>
                  </a:lnTo>
                  <a:lnTo>
                    <a:pt x="49244" y="19050"/>
                  </a:lnTo>
                  <a:lnTo>
                    <a:pt x="50197" y="18669"/>
                  </a:lnTo>
                  <a:lnTo>
                    <a:pt x="50578" y="19717"/>
                  </a:lnTo>
                  <a:lnTo>
                    <a:pt x="50863" y="20002"/>
                  </a:lnTo>
                  <a:lnTo>
                    <a:pt x="51816" y="21336"/>
                  </a:lnTo>
                  <a:lnTo>
                    <a:pt x="51816" y="22003"/>
                  </a:lnTo>
                  <a:lnTo>
                    <a:pt x="52197" y="22288"/>
                  </a:lnTo>
                  <a:lnTo>
                    <a:pt x="52197" y="22669"/>
                  </a:lnTo>
                  <a:lnTo>
                    <a:pt x="52864" y="23336"/>
                  </a:lnTo>
                  <a:lnTo>
                    <a:pt x="53530" y="23336"/>
                  </a:lnTo>
                  <a:lnTo>
                    <a:pt x="54102" y="24003"/>
                  </a:lnTo>
                  <a:lnTo>
                    <a:pt x="53816" y="24289"/>
                  </a:lnTo>
                  <a:lnTo>
                    <a:pt x="54102" y="24289"/>
                  </a:lnTo>
                  <a:lnTo>
                    <a:pt x="54483" y="25241"/>
                  </a:lnTo>
                  <a:lnTo>
                    <a:pt x="55150" y="25241"/>
                  </a:lnTo>
                  <a:lnTo>
                    <a:pt x="55436" y="25622"/>
                  </a:lnTo>
                  <a:lnTo>
                    <a:pt x="55817" y="25622"/>
                  </a:lnTo>
                  <a:lnTo>
                    <a:pt x="55817" y="25908"/>
                  </a:lnTo>
                  <a:lnTo>
                    <a:pt x="56769" y="25622"/>
                  </a:lnTo>
                  <a:lnTo>
                    <a:pt x="57436" y="24575"/>
                  </a:lnTo>
                  <a:lnTo>
                    <a:pt x="58388" y="24955"/>
                  </a:lnTo>
                  <a:lnTo>
                    <a:pt x="58388" y="25622"/>
                  </a:lnTo>
                  <a:lnTo>
                    <a:pt x="58769" y="25622"/>
                  </a:lnTo>
                  <a:lnTo>
                    <a:pt x="61055" y="26956"/>
                  </a:lnTo>
                  <a:lnTo>
                    <a:pt x="62008" y="26956"/>
                  </a:lnTo>
                  <a:lnTo>
                    <a:pt x="62008" y="28194"/>
                  </a:lnTo>
                  <a:lnTo>
                    <a:pt x="62389" y="27908"/>
                  </a:lnTo>
                  <a:lnTo>
                    <a:pt x="62389" y="28194"/>
                  </a:lnTo>
                  <a:lnTo>
                    <a:pt x="62008" y="28861"/>
                  </a:lnTo>
                  <a:lnTo>
                    <a:pt x="61722" y="28861"/>
                  </a:lnTo>
                  <a:lnTo>
                    <a:pt x="61055" y="29527"/>
                  </a:lnTo>
                  <a:lnTo>
                    <a:pt x="61055" y="30861"/>
                  </a:lnTo>
                  <a:lnTo>
                    <a:pt x="61722" y="30861"/>
                  </a:lnTo>
                  <a:lnTo>
                    <a:pt x="61722" y="31528"/>
                  </a:lnTo>
                  <a:lnTo>
                    <a:pt x="62008" y="31147"/>
                  </a:lnTo>
                  <a:lnTo>
                    <a:pt x="62389" y="31147"/>
                  </a:lnTo>
                  <a:lnTo>
                    <a:pt x="62389" y="31528"/>
                  </a:lnTo>
                  <a:lnTo>
                    <a:pt x="62008" y="31528"/>
                  </a:lnTo>
                  <a:lnTo>
                    <a:pt x="62389" y="32194"/>
                  </a:lnTo>
                  <a:lnTo>
                    <a:pt x="62675" y="31813"/>
                  </a:lnTo>
                  <a:lnTo>
                    <a:pt x="62960" y="32194"/>
                  </a:lnTo>
                  <a:lnTo>
                    <a:pt x="62960" y="32480"/>
                  </a:lnTo>
                  <a:lnTo>
                    <a:pt x="63627" y="32480"/>
                  </a:lnTo>
                  <a:lnTo>
                    <a:pt x="63627" y="32861"/>
                  </a:lnTo>
                  <a:lnTo>
                    <a:pt x="64008" y="32861"/>
                  </a:lnTo>
                  <a:lnTo>
                    <a:pt x="64008" y="33814"/>
                  </a:lnTo>
                  <a:lnTo>
                    <a:pt x="64961" y="32861"/>
                  </a:lnTo>
                  <a:lnTo>
                    <a:pt x="64961" y="32194"/>
                  </a:lnTo>
                  <a:lnTo>
                    <a:pt x="65342" y="32194"/>
                  </a:lnTo>
                  <a:lnTo>
                    <a:pt x="65342" y="31813"/>
                  </a:lnTo>
                  <a:lnTo>
                    <a:pt x="66580" y="31528"/>
                  </a:lnTo>
                  <a:lnTo>
                    <a:pt x="67628" y="31813"/>
                  </a:lnTo>
                  <a:lnTo>
                    <a:pt x="67913" y="32194"/>
                  </a:lnTo>
                  <a:lnTo>
                    <a:pt x="68294" y="32861"/>
                  </a:lnTo>
                  <a:lnTo>
                    <a:pt x="67913" y="32861"/>
                  </a:lnTo>
                  <a:lnTo>
                    <a:pt x="68294" y="33433"/>
                  </a:lnTo>
                  <a:lnTo>
                    <a:pt x="68580" y="33814"/>
                  </a:lnTo>
                  <a:lnTo>
                    <a:pt x="68866" y="33433"/>
                  </a:lnTo>
                  <a:lnTo>
                    <a:pt x="69533" y="34100"/>
                  </a:lnTo>
                  <a:lnTo>
                    <a:pt x="69533" y="33433"/>
                  </a:lnTo>
                  <a:lnTo>
                    <a:pt x="69913" y="33147"/>
                  </a:lnTo>
                  <a:lnTo>
                    <a:pt x="69913" y="32861"/>
                  </a:lnTo>
                  <a:lnTo>
                    <a:pt x="70199" y="32194"/>
                  </a:lnTo>
                  <a:lnTo>
                    <a:pt x="70580" y="32194"/>
                  </a:lnTo>
                  <a:lnTo>
                    <a:pt x="70866" y="32480"/>
                  </a:lnTo>
                  <a:lnTo>
                    <a:pt x="71533" y="32194"/>
                  </a:lnTo>
                  <a:lnTo>
                    <a:pt x="72200" y="31528"/>
                  </a:lnTo>
                  <a:lnTo>
                    <a:pt x="75438" y="30194"/>
                  </a:lnTo>
                  <a:lnTo>
                    <a:pt x="75438" y="29242"/>
                  </a:lnTo>
                  <a:lnTo>
                    <a:pt x="76486" y="27527"/>
                  </a:lnTo>
                  <a:lnTo>
                    <a:pt x="76771" y="26956"/>
                  </a:lnTo>
                  <a:lnTo>
                    <a:pt x="77153" y="26956"/>
                  </a:lnTo>
                  <a:lnTo>
                    <a:pt x="78391" y="25908"/>
                  </a:lnTo>
                  <a:lnTo>
                    <a:pt x="80105" y="26956"/>
                  </a:lnTo>
                  <a:lnTo>
                    <a:pt x="80677" y="27527"/>
                  </a:lnTo>
                  <a:lnTo>
                    <a:pt x="81343" y="26575"/>
                  </a:lnTo>
                  <a:lnTo>
                    <a:pt x="82391" y="26575"/>
                  </a:lnTo>
                  <a:lnTo>
                    <a:pt x="82677" y="26956"/>
                  </a:lnTo>
                  <a:lnTo>
                    <a:pt x="84963" y="28575"/>
                  </a:lnTo>
                  <a:lnTo>
                    <a:pt x="86011" y="29242"/>
                  </a:lnTo>
                  <a:lnTo>
                    <a:pt x="88297" y="30480"/>
                  </a:lnTo>
                  <a:lnTo>
                    <a:pt x="89249" y="31147"/>
                  </a:lnTo>
                  <a:lnTo>
                    <a:pt x="90202" y="31147"/>
                  </a:lnTo>
                  <a:lnTo>
                    <a:pt x="92869" y="31813"/>
                  </a:lnTo>
                  <a:lnTo>
                    <a:pt x="94202" y="31813"/>
                  </a:lnTo>
                  <a:lnTo>
                    <a:pt x="94869" y="32194"/>
                  </a:lnTo>
                  <a:lnTo>
                    <a:pt x="94869" y="32480"/>
                  </a:lnTo>
                  <a:lnTo>
                    <a:pt x="95821" y="32480"/>
                  </a:lnTo>
                  <a:lnTo>
                    <a:pt x="95821" y="31813"/>
                  </a:lnTo>
                  <a:lnTo>
                    <a:pt x="96107" y="31528"/>
                  </a:lnTo>
                  <a:lnTo>
                    <a:pt x="95821" y="30861"/>
                  </a:lnTo>
                  <a:lnTo>
                    <a:pt x="96107" y="30480"/>
                  </a:lnTo>
                  <a:lnTo>
                    <a:pt x="96488" y="29908"/>
                  </a:lnTo>
                  <a:lnTo>
                    <a:pt x="95821" y="29908"/>
                  </a:lnTo>
                  <a:lnTo>
                    <a:pt x="95441" y="29527"/>
                  </a:lnTo>
                  <a:lnTo>
                    <a:pt x="96107" y="28861"/>
                  </a:lnTo>
                  <a:lnTo>
                    <a:pt x="96107" y="28575"/>
                  </a:lnTo>
                  <a:lnTo>
                    <a:pt x="95441" y="28194"/>
                  </a:lnTo>
                  <a:lnTo>
                    <a:pt x="95821" y="27527"/>
                  </a:lnTo>
                  <a:lnTo>
                    <a:pt x="95821" y="27241"/>
                  </a:lnTo>
                  <a:lnTo>
                    <a:pt x="94869" y="27241"/>
                  </a:lnTo>
                  <a:lnTo>
                    <a:pt x="95155" y="26575"/>
                  </a:lnTo>
                  <a:lnTo>
                    <a:pt x="95155" y="26289"/>
                  </a:lnTo>
                  <a:lnTo>
                    <a:pt x="94202" y="25908"/>
                  </a:lnTo>
                  <a:lnTo>
                    <a:pt x="94202" y="25241"/>
                  </a:lnTo>
                  <a:lnTo>
                    <a:pt x="93536" y="24955"/>
                  </a:lnTo>
                  <a:lnTo>
                    <a:pt x="93536" y="24575"/>
                  </a:lnTo>
                  <a:lnTo>
                    <a:pt x="93154" y="24289"/>
                  </a:lnTo>
                  <a:lnTo>
                    <a:pt x="92869" y="24289"/>
                  </a:lnTo>
                  <a:lnTo>
                    <a:pt x="93536" y="24003"/>
                  </a:lnTo>
                  <a:lnTo>
                    <a:pt x="93154" y="23336"/>
                  </a:lnTo>
                  <a:lnTo>
                    <a:pt x="93154" y="22669"/>
                  </a:lnTo>
                  <a:lnTo>
                    <a:pt x="92869" y="22955"/>
                  </a:lnTo>
                  <a:lnTo>
                    <a:pt x="93154" y="22288"/>
                  </a:lnTo>
                  <a:lnTo>
                    <a:pt x="93154" y="22003"/>
                  </a:lnTo>
                  <a:lnTo>
                    <a:pt x="93536" y="21622"/>
                  </a:lnTo>
                  <a:lnTo>
                    <a:pt x="93821" y="21622"/>
                  </a:lnTo>
                  <a:lnTo>
                    <a:pt x="94488" y="21050"/>
                  </a:lnTo>
                  <a:lnTo>
                    <a:pt x="95155" y="21050"/>
                  </a:lnTo>
                  <a:lnTo>
                    <a:pt x="95155" y="19050"/>
                  </a:lnTo>
                  <a:lnTo>
                    <a:pt x="95441" y="18097"/>
                  </a:lnTo>
                  <a:lnTo>
                    <a:pt x="95821" y="18097"/>
                  </a:lnTo>
                  <a:lnTo>
                    <a:pt x="96107" y="17050"/>
                  </a:lnTo>
                  <a:lnTo>
                    <a:pt x="96488" y="16764"/>
                  </a:lnTo>
                  <a:lnTo>
                    <a:pt x="96488" y="16097"/>
                  </a:lnTo>
                  <a:lnTo>
                    <a:pt x="97155" y="16097"/>
                  </a:lnTo>
                  <a:lnTo>
                    <a:pt x="96774" y="15716"/>
                  </a:lnTo>
                  <a:lnTo>
                    <a:pt x="97155" y="15145"/>
                  </a:lnTo>
                  <a:lnTo>
                    <a:pt x="97155" y="14764"/>
                  </a:lnTo>
                  <a:lnTo>
                    <a:pt x="97441" y="14478"/>
                  </a:lnTo>
                  <a:lnTo>
                    <a:pt x="97155" y="13811"/>
                  </a:lnTo>
                  <a:lnTo>
                    <a:pt x="97155" y="12478"/>
                  </a:lnTo>
                  <a:lnTo>
                    <a:pt x="97441" y="12192"/>
                  </a:lnTo>
                  <a:lnTo>
                    <a:pt x="97155" y="12192"/>
                  </a:lnTo>
                  <a:lnTo>
                    <a:pt x="97155" y="11811"/>
                  </a:lnTo>
                  <a:lnTo>
                    <a:pt x="97822" y="10192"/>
                  </a:lnTo>
                  <a:lnTo>
                    <a:pt x="98108" y="9525"/>
                  </a:lnTo>
                  <a:lnTo>
                    <a:pt x="98108" y="7906"/>
                  </a:lnTo>
                  <a:lnTo>
                    <a:pt x="98774" y="7239"/>
                  </a:lnTo>
                  <a:lnTo>
                    <a:pt x="99441" y="6286"/>
                  </a:lnTo>
                  <a:lnTo>
                    <a:pt x="99441" y="5620"/>
                  </a:lnTo>
                  <a:lnTo>
                    <a:pt x="100775" y="4953"/>
                  </a:lnTo>
                  <a:lnTo>
                    <a:pt x="100393" y="3619"/>
                  </a:lnTo>
                  <a:lnTo>
                    <a:pt x="99727" y="3619"/>
                  </a:lnTo>
                  <a:lnTo>
                    <a:pt x="100393" y="2000"/>
                  </a:lnTo>
                  <a:lnTo>
                    <a:pt x="100393" y="1619"/>
                  </a:lnTo>
                  <a:lnTo>
                    <a:pt x="100108" y="952"/>
                  </a:lnTo>
                  <a:lnTo>
                    <a:pt x="100393" y="952"/>
                  </a:lnTo>
                  <a:lnTo>
                    <a:pt x="100393" y="667"/>
                  </a:lnTo>
                  <a:lnTo>
                    <a:pt x="100775" y="381"/>
                  </a:lnTo>
                  <a:lnTo>
                    <a:pt x="102394" y="1619"/>
                  </a:lnTo>
                  <a:lnTo>
                    <a:pt x="103346" y="1619"/>
                  </a:lnTo>
                  <a:lnTo>
                    <a:pt x="103727" y="2953"/>
                  </a:lnTo>
                  <a:lnTo>
                    <a:pt x="104299" y="3905"/>
                  </a:lnTo>
                  <a:lnTo>
                    <a:pt x="104299" y="4572"/>
                  </a:lnTo>
                  <a:lnTo>
                    <a:pt x="104013" y="4953"/>
                  </a:lnTo>
                  <a:lnTo>
                    <a:pt x="104013" y="5620"/>
                  </a:lnTo>
                  <a:lnTo>
                    <a:pt x="103346" y="6286"/>
                  </a:lnTo>
                  <a:lnTo>
                    <a:pt x="103727" y="6572"/>
                  </a:lnTo>
                  <a:lnTo>
                    <a:pt x="104013" y="5905"/>
                  </a:lnTo>
                  <a:lnTo>
                    <a:pt x="104013" y="6858"/>
                  </a:lnTo>
                  <a:lnTo>
                    <a:pt x="103727" y="7239"/>
                  </a:lnTo>
                  <a:lnTo>
                    <a:pt x="103727" y="7906"/>
                  </a:lnTo>
                  <a:lnTo>
                    <a:pt x="104680" y="8191"/>
                  </a:lnTo>
                  <a:lnTo>
                    <a:pt x="105632" y="7525"/>
                  </a:lnTo>
                  <a:lnTo>
                    <a:pt x="106013" y="7906"/>
                  </a:lnTo>
                  <a:lnTo>
                    <a:pt x="107251" y="7906"/>
                  </a:lnTo>
                  <a:lnTo>
                    <a:pt x="107918" y="8572"/>
                  </a:lnTo>
                  <a:lnTo>
                    <a:pt x="108966" y="8572"/>
                  </a:lnTo>
                  <a:lnTo>
                    <a:pt x="109918" y="7525"/>
                  </a:lnTo>
                  <a:lnTo>
                    <a:pt x="110871" y="7906"/>
                  </a:lnTo>
                  <a:lnTo>
                    <a:pt x="111252" y="7239"/>
                  </a:lnTo>
                  <a:lnTo>
                    <a:pt x="111919" y="6286"/>
                  </a:lnTo>
                  <a:lnTo>
                    <a:pt x="111538" y="4953"/>
                  </a:lnTo>
                  <a:lnTo>
                    <a:pt x="111252" y="5239"/>
                  </a:lnTo>
                  <a:lnTo>
                    <a:pt x="111252" y="4286"/>
                  </a:lnTo>
                  <a:lnTo>
                    <a:pt x="115538" y="3334"/>
                  </a:lnTo>
                  <a:lnTo>
                    <a:pt x="117443" y="3619"/>
                  </a:lnTo>
                  <a:lnTo>
                    <a:pt x="118110" y="3334"/>
                  </a:lnTo>
                  <a:lnTo>
                    <a:pt x="122111" y="3334"/>
                  </a:lnTo>
                  <a:lnTo>
                    <a:pt x="123349" y="3619"/>
                  </a:lnTo>
                  <a:lnTo>
                    <a:pt x="125063" y="4953"/>
                  </a:lnTo>
                  <a:lnTo>
                    <a:pt x="125349" y="5620"/>
                  </a:lnTo>
                  <a:lnTo>
                    <a:pt x="125063" y="5905"/>
                  </a:lnTo>
                  <a:lnTo>
                    <a:pt x="125349" y="6286"/>
                  </a:lnTo>
                  <a:lnTo>
                    <a:pt x="125349" y="6572"/>
                  </a:lnTo>
                  <a:lnTo>
                    <a:pt x="126301" y="7239"/>
                  </a:lnTo>
                  <a:lnTo>
                    <a:pt x="126968" y="6858"/>
                  </a:lnTo>
                  <a:lnTo>
                    <a:pt x="128016" y="5905"/>
                  </a:lnTo>
                  <a:lnTo>
                    <a:pt x="128302" y="6572"/>
                  </a:lnTo>
                  <a:lnTo>
                    <a:pt x="128588" y="6572"/>
                  </a:lnTo>
                  <a:lnTo>
                    <a:pt x="128968" y="7239"/>
                  </a:lnTo>
                  <a:lnTo>
                    <a:pt x="129254" y="7525"/>
                  </a:lnTo>
                  <a:lnTo>
                    <a:pt x="129254" y="6858"/>
                  </a:lnTo>
                  <a:lnTo>
                    <a:pt x="129635" y="6858"/>
                  </a:lnTo>
                  <a:lnTo>
                    <a:pt x="129921" y="7906"/>
                  </a:lnTo>
                  <a:lnTo>
                    <a:pt x="130588" y="7906"/>
                  </a:lnTo>
                  <a:lnTo>
                    <a:pt x="130969" y="7525"/>
                  </a:lnTo>
                  <a:lnTo>
                    <a:pt x="130969" y="6858"/>
                  </a:lnTo>
                  <a:lnTo>
                    <a:pt x="131540" y="6858"/>
                  </a:lnTo>
                  <a:lnTo>
                    <a:pt x="131540" y="7239"/>
                  </a:lnTo>
                  <a:lnTo>
                    <a:pt x="131254" y="7239"/>
                  </a:lnTo>
                  <a:lnTo>
                    <a:pt x="131921" y="7906"/>
                  </a:lnTo>
                  <a:lnTo>
                    <a:pt x="131921" y="6858"/>
                  </a:lnTo>
                  <a:lnTo>
                    <a:pt x="131540" y="6286"/>
                  </a:lnTo>
                  <a:lnTo>
                    <a:pt x="131921" y="5905"/>
                  </a:lnTo>
                  <a:lnTo>
                    <a:pt x="132207" y="6858"/>
                  </a:lnTo>
                  <a:lnTo>
                    <a:pt x="132588" y="6858"/>
                  </a:lnTo>
                  <a:lnTo>
                    <a:pt x="132588" y="7239"/>
                  </a:lnTo>
                  <a:lnTo>
                    <a:pt x="132874" y="7239"/>
                  </a:lnTo>
                  <a:lnTo>
                    <a:pt x="132874" y="7525"/>
                  </a:lnTo>
                  <a:lnTo>
                    <a:pt x="133541" y="7525"/>
                  </a:lnTo>
                  <a:lnTo>
                    <a:pt x="133541" y="7906"/>
                  </a:lnTo>
                  <a:lnTo>
                    <a:pt x="132874" y="8572"/>
                  </a:lnTo>
                  <a:lnTo>
                    <a:pt x="133255" y="8858"/>
                  </a:lnTo>
                  <a:lnTo>
                    <a:pt x="132874" y="9239"/>
                  </a:lnTo>
                  <a:lnTo>
                    <a:pt x="133921" y="8572"/>
                  </a:lnTo>
                  <a:lnTo>
                    <a:pt x="134493" y="9239"/>
                  </a:lnTo>
                  <a:lnTo>
                    <a:pt x="135160" y="9239"/>
                  </a:lnTo>
                  <a:lnTo>
                    <a:pt x="134874" y="8858"/>
                  </a:lnTo>
                  <a:lnTo>
                    <a:pt x="134874" y="8572"/>
                  </a:lnTo>
                  <a:lnTo>
                    <a:pt x="135541" y="9525"/>
                  </a:lnTo>
                  <a:lnTo>
                    <a:pt x="135826" y="9525"/>
                  </a:lnTo>
                  <a:lnTo>
                    <a:pt x="136208" y="9239"/>
                  </a:lnTo>
                  <a:lnTo>
                    <a:pt x="136493" y="9239"/>
                  </a:lnTo>
                  <a:lnTo>
                    <a:pt x="136874" y="9525"/>
                  </a:lnTo>
                  <a:lnTo>
                    <a:pt x="137160" y="9525"/>
                  </a:lnTo>
                  <a:lnTo>
                    <a:pt x="138493" y="10477"/>
                  </a:lnTo>
                  <a:lnTo>
                    <a:pt x="139827" y="9811"/>
                  </a:lnTo>
                  <a:lnTo>
                    <a:pt x="140779" y="10192"/>
                  </a:lnTo>
                  <a:lnTo>
                    <a:pt x="141446" y="9811"/>
                  </a:lnTo>
                  <a:lnTo>
                    <a:pt x="143066" y="9811"/>
                  </a:lnTo>
                  <a:lnTo>
                    <a:pt x="143732" y="10192"/>
                  </a:lnTo>
                  <a:lnTo>
                    <a:pt x="144399" y="9239"/>
                  </a:lnTo>
                  <a:lnTo>
                    <a:pt x="145351" y="8191"/>
                  </a:lnTo>
                  <a:lnTo>
                    <a:pt x="146685" y="8572"/>
                  </a:lnTo>
                  <a:lnTo>
                    <a:pt x="146971" y="7906"/>
                  </a:lnTo>
                  <a:lnTo>
                    <a:pt x="146971" y="7239"/>
                  </a:lnTo>
                  <a:lnTo>
                    <a:pt x="147638" y="6286"/>
                  </a:lnTo>
                  <a:lnTo>
                    <a:pt x="148971" y="5905"/>
                  </a:lnTo>
                  <a:lnTo>
                    <a:pt x="149638" y="5620"/>
                  </a:lnTo>
                  <a:lnTo>
                    <a:pt x="150971" y="6286"/>
                  </a:lnTo>
                  <a:lnTo>
                    <a:pt x="151257" y="5905"/>
                  </a:lnTo>
                  <a:lnTo>
                    <a:pt x="151924" y="5620"/>
                  </a:lnTo>
                  <a:lnTo>
                    <a:pt x="152209" y="4572"/>
                  </a:lnTo>
                  <a:lnTo>
                    <a:pt x="152591" y="4286"/>
                  </a:lnTo>
                  <a:lnTo>
                    <a:pt x="154591" y="3619"/>
                  </a:lnTo>
                  <a:lnTo>
                    <a:pt x="154876" y="2953"/>
                  </a:lnTo>
                  <a:lnTo>
                    <a:pt x="154876" y="2000"/>
                  </a:lnTo>
                  <a:lnTo>
                    <a:pt x="155162" y="1619"/>
                  </a:lnTo>
                  <a:lnTo>
                    <a:pt x="156210" y="952"/>
                  </a:lnTo>
                  <a:lnTo>
                    <a:pt x="158496" y="952"/>
                  </a:lnTo>
                  <a:lnTo>
                    <a:pt x="159163" y="0"/>
                  </a:lnTo>
                  <a:lnTo>
                    <a:pt x="160115" y="0"/>
                  </a:lnTo>
                  <a:lnTo>
                    <a:pt x="161734" y="667"/>
                  </a:lnTo>
                  <a:lnTo>
                    <a:pt x="162116" y="667"/>
                  </a:lnTo>
                  <a:lnTo>
                    <a:pt x="162401" y="952"/>
                  </a:lnTo>
                  <a:lnTo>
                    <a:pt x="162116" y="2286"/>
                  </a:lnTo>
                  <a:lnTo>
                    <a:pt x="162116" y="2953"/>
                  </a:lnTo>
                  <a:lnTo>
                    <a:pt x="161734" y="4572"/>
                  </a:lnTo>
                  <a:lnTo>
                    <a:pt x="162401" y="4953"/>
                  </a:lnTo>
                  <a:lnTo>
                    <a:pt x="162401" y="6286"/>
                  </a:lnTo>
                  <a:lnTo>
                    <a:pt x="163068" y="7239"/>
                  </a:lnTo>
                  <a:lnTo>
                    <a:pt x="163068" y="8191"/>
                  </a:lnTo>
                  <a:lnTo>
                    <a:pt x="163735" y="9811"/>
                  </a:lnTo>
                  <a:lnTo>
                    <a:pt x="163735" y="10192"/>
                  </a:lnTo>
                  <a:lnTo>
                    <a:pt x="164401" y="11525"/>
                  </a:lnTo>
                  <a:lnTo>
                    <a:pt x="163735" y="13144"/>
                  </a:lnTo>
                  <a:lnTo>
                    <a:pt x="163068" y="12478"/>
                  </a:lnTo>
                  <a:lnTo>
                    <a:pt x="163449" y="13811"/>
                  </a:lnTo>
                  <a:lnTo>
                    <a:pt x="163735" y="14478"/>
                  </a:lnTo>
                  <a:lnTo>
                    <a:pt x="164401" y="14478"/>
                  </a:lnTo>
                  <a:lnTo>
                    <a:pt x="165354" y="15430"/>
                  </a:lnTo>
                  <a:lnTo>
                    <a:pt x="165068" y="16383"/>
                  </a:lnTo>
                  <a:lnTo>
                    <a:pt x="165354" y="16764"/>
                  </a:lnTo>
                  <a:lnTo>
                    <a:pt x="165735" y="16764"/>
                  </a:lnTo>
                  <a:lnTo>
                    <a:pt x="165735" y="17050"/>
                  </a:lnTo>
                  <a:lnTo>
                    <a:pt x="166021" y="17431"/>
                  </a:lnTo>
                  <a:lnTo>
                    <a:pt x="166021" y="17716"/>
                  </a:lnTo>
                  <a:lnTo>
                    <a:pt x="166402" y="18097"/>
                  </a:lnTo>
                  <a:lnTo>
                    <a:pt x="166021" y="18669"/>
                  </a:lnTo>
                  <a:lnTo>
                    <a:pt x="166402" y="19050"/>
                  </a:lnTo>
                  <a:lnTo>
                    <a:pt x="166688" y="19050"/>
                  </a:lnTo>
                  <a:lnTo>
                    <a:pt x="166973" y="19336"/>
                  </a:lnTo>
                  <a:lnTo>
                    <a:pt x="166973" y="20002"/>
                  </a:lnTo>
                  <a:lnTo>
                    <a:pt x="167640" y="20002"/>
                  </a:lnTo>
                  <a:lnTo>
                    <a:pt x="166973" y="20669"/>
                  </a:lnTo>
                  <a:lnTo>
                    <a:pt x="166973" y="21050"/>
                  </a:lnTo>
                  <a:lnTo>
                    <a:pt x="166688" y="21622"/>
                  </a:lnTo>
                  <a:lnTo>
                    <a:pt x="166402" y="21050"/>
                  </a:lnTo>
                  <a:lnTo>
                    <a:pt x="166688" y="20669"/>
                  </a:lnTo>
                  <a:lnTo>
                    <a:pt x="166021" y="20669"/>
                  </a:lnTo>
                  <a:lnTo>
                    <a:pt x="164401" y="20383"/>
                  </a:lnTo>
                  <a:lnTo>
                    <a:pt x="164021" y="20383"/>
                  </a:lnTo>
                  <a:lnTo>
                    <a:pt x="163449" y="21336"/>
                  </a:lnTo>
                  <a:lnTo>
                    <a:pt x="163068" y="21336"/>
                  </a:lnTo>
                  <a:lnTo>
                    <a:pt x="163068" y="22003"/>
                  </a:lnTo>
                  <a:lnTo>
                    <a:pt x="162782" y="22288"/>
                  </a:lnTo>
                  <a:lnTo>
                    <a:pt x="162116" y="22003"/>
                  </a:lnTo>
                  <a:lnTo>
                    <a:pt x="160782" y="22003"/>
                  </a:lnTo>
                  <a:lnTo>
                    <a:pt x="160115" y="22669"/>
                  </a:lnTo>
                  <a:lnTo>
                    <a:pt x="159449" y="22669"/>
                  </a:lnTo>
                  <a:lnTo>
                    <a:pt x="158782" y="22955"/>
                  </a:lnTo>
                  <a:lnTo>
                    <a:pt x="158496" y="22955"/>
                  </a:lnTo>
                  <a:lnTo>
                    <a:pt x="158496" y="23622"/>
                  </a:lnTo>
                  <a:lnTo>
                    <a:pt x="158115" y="23622"/>
                  </a:lnTo>
                  <a:lnTo>
                    <a:pt x="157163" y="23336"/>
                  </a:lnTo>
                  <a:lnTo>
                    <a:pt x="156877" y="24003"/>
                  </a:lnTo>
                  <a:lnTo>
                    <a:pt x="156496" y="24289"/>
                  </a:lnTo>
                  <a:lnTo>
                    <a:pt x="157163" y="25241"/>
                  </a:lnTo>
                  <a:lnTo>
                    <a:pt x="157543" y="27527"/>
                  </a:lnTo>
                  <a:lnTo>
                    <a:pt x="155162" y="30194"/>
                  </a:lnTo>
                  <a:lnTo>
                    <a:pt x="155162" y="30480"/>
                  </a:lnTo>
                  <a:lnTo>
                    <a:pt x="154210" y="30861"/>
                  </a:lnTo>
                  <a:lnTo>
                    <a:pt x="154591" y="31528"/>
                  </a:lnTo>
                  <a:lnTo>
                    <a:pt x="154876" y="32480"/>
                  </a:lnTo>
                  <a:lnTo>
                    <a:pt x="154591" y="32861"/>
                  </a:lnTo>
                  <a:lnTo>
                    <a:pt x="152876" y="33147"/>
                  </a:lnTo>
                  <a:lnTo>
                    <a:pt x="151638" y="33433"/>
                  </a:lnTo>
                  <a:lnTo>
                    <a:pt x="150971" y="34100"/>
                  </a:lnTo>
                  <a:lnTo>
                    <a:pt x="150971" y="34766"/>
                  </a:lnTo>
                  <a:lnTo>
                    <a:pt x="150590" y="35147"/>
                  </a:lnTo>
                  <a:lnTo>
                    <a:pt x="150971" y="35433"/>
                  </a:lnTo>
                  <a:lnTo>
                    <a:pt x="150971" y="36100"/>
                  </a:lnTo>
                  <a:lnTo>
                    <a:pt x="151257" y="36766"/>
                  </a:lnTo>
                  <a:lnTo>
                    <a:pt x="150971" y="36766"/>
                  </a:lnTo>
                  <a:lnTo>
                    <a:pt x="151638" y="37433"/>
                  </a:lnTo>
                  <a:lnTo>
                    <a:pt x="151257" y="37719"/>
                  </a:lnTo>
                  <a:lnTo>
                    <a:pt x="151257" y="38386"/>
                  </a:lnTo>
                  <a:lnTo>
                    <a:pt x="154876" y="39052"/>
                  </a:lnTo>
                  <a:lnTo>
                    <a:pt x="157163" y="39052"/>
                  </a:lnTo>
                  <a:lnTo>
                    <a:pt x="157829" y="39338"/>
                  </a:lnTo>
                  <a:lnTo>
                    <a:pt x="158782" y="39719"/>
                  </a:lnTo>
                  <a:lnTo>
                    <a:pt x="160115" y="40672"/>
                  </a:lnTo>
                  <a:lnTo>
                    <a:pt x="162116" y="41338"/>
                  </a:lnTo>
                  <a:lnTo>
                    <a:pt x="162782" y="41053"/>
                  </a:lnTo>
                  <a:lnTo>
                    <a:pt x="166021" y="40005"/>
                  </a:lnTo>
                  <a:lnTo>
                    <a:pt x="167354" y="39719"/>
                  </a:lnTo>
                  <a:lnTo>
                    <a:pt x="168688" y="40005"/>
                  </a:lnTo>
                  <a:lnTo>
                    <a:pt x="170593" y="41053"/>
                  </a:lnTo>
                  <a:lnTo>
                    <a:pt x="170593" y="40672"/>
                  </a:lnTo>
                  <a:lnTo>
                    <a:pt x="170974" y="40672"/>
                  </a:lnTo>
                  <a:lnTo>
                    <a:pt x="170307" y="40005"/>
                  </a:lnTo>
                  <a:lnTo>
                    <a:pt x="170307" y="39338"/>
                  </a:lnTo>
                  <a:lnTo>
                    <a:pt x="169354" y="38386"/>
                  </a:lnTo>
                  <a:lnTo>
                    <a:pt x="169354" y="37719"/>
                  </a:lnTo>
                  <a:lnTo>
                    <a:pt x="168974" y="37433"/>
                  </a:lnTo>
                  <a:lnTo>
                    <a:pt x="169354" y="37433"/>
                  </a:lnTo>
                  <a:lnTo>
                    <a:pt x="169640" y="37052"/>
                  </a:lnTo>
                  <a:lnTo>
                    <a:pt x="169926" y="37052"/>
                  </a:lnTo>
                  <a:lnTo>
                    <a:pt x="169640" y="35814"/>
                  </a:lnTo>
                  <a:lnTo>
                    <a:pt x="168688" y="35147"/>
                  </a:lnTo>
                  <a:lnTo>
                    <a:pt x="168307" y="34480"/>
                  </a:lnTo>
                  <a:lnTo>
                    <a:pt x="168307" y="34100"/>
                  </a:lnTo>
                  <a:lnTo>
                    <a:pt x="168688" y="34100"/>
                  </a:lnTo>
                  <a:lnTo>
                    <a:pt x="168974" y="34480"/>
                  </a:lnTo>
                  <a:lnTo>
                    <a:pt x="169354" y="34100"/>
                  </a:lnTo>
                  <a:lnTo>
                    <a:pt x="169640" y="34100"/>
                  </a:lnTo>
                  <a:lnTo>
                    <a:pt x="169926" y="33433"/>
                  </a:lnTo>
                  <a:lnTo>
                    <a:pt x="170593" y="33147"/>
                  </a:lnTo>
                  <a:lnTo>
                    <a:pt x="170593" y="32861"/>
                  </a:lnTo>
                  <a:lnTo>
                    <a:pt x="171259" y="32861"/>
                  </a:lnTo>
                  <a:lnTo>
                    <a:pt x="170974" y="32480"/>
                  </a:lnTo>
                  <a:lnTo>
                    <a:pt x="172593" y="31528"/>
                  </a:lnTo>
                  <a:lnTo>
                    <a:pt x="176498" y="30480"/>
                  </a:lnTo>
                  <a:lnTo>
                    <a:pt x="177832" y="29908"/>
                  </a:lnTo>
                  <a:lnTo>
                    <a:pt x="178499" y="31528"/>
                  </a:lnTo>
                  <a:lnTo>
                    <a:pt x="177546" y="33433"/>
                  </a:lnTo>
                  <a:lnTo>
                    <a:pt x="176498" y="34480"/>
                  </a:lnTo>
                  <a:lnTo>
                    <a:pt x="174879" y="37433"/>
                  </a:lnTo>
                  <a:lnTo>
                    <a:pt x="176498" y="41719"/>
                  </a:lnTo>
                  <a:lnTo>
                    <a:pt x="177832" y="42291"/>
                  </a:lnTo>
                  <a:lnTo>
                    <a:pt x="178213" y="42291"/>
                  </a:lnTo>
                  <a:lnTo>
                    <a:pt x="178499" y="42672"/>
                  </a:lnTo>
                  <a:lnTo>
                    <a:pt x="178784" y="42291"/>
                  </a:lnTo>
                  <a:lnTo>
                    <a:pt x="179165" y="42672"/>
                  </a:lnTo>
                  <a:lnTo>
                    <a:pt x="179451" y="42672"/>
                  </a:lnTo>
                  <a:lnTo>
                    <a:pt x="181166" y="41053"/>
                  </a:lnTo>
                  <a:lnTo>
                    <a:pt x="180784" y="40005"/>
                  </a:lnTo>
                  <a:lnTo>
                    <a:pt x="181166" y="39719"/>
                  </a:lnTo>
                  <a:lnTo>
                    <a:pt x="183451" y="39719"/>
                  </a:lnTo>
                  <a:lnTo>
                    <a:pt x="183451" y="39052"/>
                  </a:lnTo>
                  <a:lnTo>
                    <a:pt x="183737" y="38767"/>
                  </a:lnTo>
                  <a:lnTo>
                    <a:pt x="184118" y="38767"/>
                  </a:lnTo>
                  <a:lnTo>
                    <a:pt x="183737" y="38386"/>
                  </a:lnTo>
                  <a:lnTo>
                    <a:pt x="184118" y="37433"/>
                  </a:lnTo>
                  <a:lnTo>
                    <a:pt x="186023" y="36100"/>
                  </a:lnTo>
                  <a:lnTo>
                    <a:pt x="187357" y="35814"/>
                  </a:lnTo>
                  <a:lnTo>
                    <a:pt x="188024" y="36100"/>
                  </a:lnTo>
                  <a:lnTo>
                    <a:pt x="188690" y="35814"/>
                  </a:lnTo>
                  <a:lnTo>
                    <a:pt x="190024" y="35814"/>
                  </a:lnTo>
                  <a:lnTo>
                    <a:pt x="193929" y="32480"/>
                  </a:lnTo>
                  <a:lnTo>
                    <a:pt x="194596" y="32861"/>
                  </a:lnTo>
                  <a:lnTo>
                    <a:pt x="195263" y="32861"/>
                  </a:lnTo>
                  <a:lnTo>
                    <a:pt x="195929" y="33147"/>
                  </a:lnTo>
                  <a:lnTo>
                    <a:pt x="196215" y="33433"/>
                  </a:lnTo>
                  <a:lnTo>
                    <a:pt x="196501" y="34100"/>
                  </a:lnTo>
                  <a:lnTo>
                    <a:pt x="197549" y="34100"/>
                  </a:lnTo>
                  <a:lnTo>
                    <a:pt x="198215" y="33433"/>
                  </a:lnTo>
                  <a:lnTo>
                    <a:pt x="198882" y="33147"/>
                  </a:lnTo>
                  <a:lnTo>
                    <a:pt x="199168" y="32194"/>
                  </a:lnTo>
                  <a:lnTo>
                    <a:pt x="199454" y="32194"/>
                  </a:lnTo>
                  <a:lnTo>
                    <a:pt x="199834" y="31813"/>
                  </a:lnTo>
                  <a:lnTo>
                    <a:pt x="200501" y="32194"/>
                  </a:lnTo>
                  <a:lnTo>
                    <a:pt x="200787" y="32194"/>
                  </a:lnTo>
                  <a:lnTo>
                    <a:pt x="201168" y="31813"/>
                  </a:lnTo>
                  <a:lnTo>
                    <a:pt x="201454" y="31813"/>
                  </a:lnTo>
                  <a:lnTo>
                    <a:pt x="202787" y="30861"/>
                  </a:lnTo>
                  <a:lnTo>
                    <a:pt x="208026" y="30861"/>
                  </a:lnTo>
                  <a:lnTo>
                    <a:pt x="208979" y="31147"/>
                  </a:lnTo>
                  <a:lnTo>
                    <a:pt x="209645" y="32194"/>
                  </a:lnTo>
                  <a:lnTo>
                    <a:pt x="210979" y="31147"/>
                  </a:lnTo>
                  <a:lnTo>
                    <a:pt x="210979" y="30194"/>
                  </a:lnTo>
                  <a:lnTo>
                    <a:pt x="211265" y="29527"/>
                  </a:lnTo>
                  <a:lnTo>
                    <a:pt x="211931" y="29527"/>
                  </a:lnTo>
                  <a:lnTo>
                    <a:pt x="212598" y="29242"/>
                  </a:lnTo>
                  <a:lnTo>
                    <a:pt x="212979" y="29242"/>
                  </a:lnTo>
                  <a:lnTo>
                    <a:pt x="212598" y="29527"/>
                  </a:lnTo>
                  <a:lnTo>
                    <a:pt x="212979" y="29527"/>
                  </a:lnTo>
                  <a:lnTo>
                    <a:pt x="213646" y="30480"/>
                  </a:lnTo>
                  <a:lnTo>
                    <a:pt x="214598" y="31528"/>
                  </a:lnTo>
                  <a:lnTo>
                    <a:pt x="214884" y="31528"/>
                  </a:lnTo>
                  <a:lnTo>
                    <a:pt x="215932" y="32480"/>
                  </a:lnTo>
                  <a:lnTo>
                    <a:pt x="215551" y="32861"/>
                  </a:lnTo>
                  <a:lnTo>
                    <a:pt x="216217" y="33147"/>
                  </a:lnTo>
                  <a:lnTo>
                    <a:pt x="216217" y="33814"/>
                  </a:lnTo>
                  <a:lnTo>
                    <a:pt x="217551" y="34766"/>
                  </a:lnTo>
                  <a:lnTo>
                    <a:pt x="217551" y="35814"/>
                  </a:lnTo>
                  <a:lnTo>
                    <a:pt x="217837" y="35814"/>
                  </a:lnTo>
                  <a:lnTo>
                    <a:pt x="217837" y="36100"/>
                  </a:lnTo>
                  <a:lnTo>
                    <a:pt x="218504" y="36385"/>
                  </a:lnTo>
                  <a:lnTo>
                    <a:pt x="218884" y="37433"/>
                  </a:lnTo>
                  <a:lnTo>
                    <a:pt x="219551" y="37719"/>
                  </a:lnTo>
                  <a:lnTo>
                    <a:pt x="221171" y="41053"/>
                  </a:lnTo>
                  <a:lnTo>
                    <a:pt x="221456" y="41053"/>
                  </a:lnTo>
                  <a:lnTo>
                    <a:pt x="221456" y="40672"/>
                  </a:lnTo>
                  <a:lnTo>
                    <a:pt x="222790" y="40386"/>
                  </a:lnTo>
                  <a:lnTo>
                    <a:pt x="225457" y="41338"/>
                  </a:lnTo>
                  <a:lnTo>
                    <a:pt x="226409" y="41053"/>
                  </a:lnTo>
                  <a:lnTo>
                    <a:pt x="226409" y="40005"/>
                  </a:lnTo>
                  <a:lnTo>
                    <a:pt x="227076" y="39719"/>
                  </a:lnTo>
                  <a:lnTo>
                    <a:pt x="228409" y="40005"/>
                  </a:lnTo>
                  <a:lnTo>
                    <a:pt x="229362" y="40672"/>
                  </a:lnTo>
                  <a:lnTo>
                    <a:pt x="229362" y="43625"/>
                  </a:lnTo>
                  <a:lnTo>
                    <a:pt x="229648" y="45244"/>
                  </a:lnTo>
                  <a:lnTo>
                    <a:pt x="229648" y="47244"/>
                  </a:lnTo>
                  <a:lnTo>
                    <a:pt x="230315" y="49244"/>
                  </a:lnTo>
                  <a:lnTo>
                    <a:pt x="232029" y="49530"/>
                  </a:lnTo>
                  <a:lnTo>
                    <a:pt x="232029" y="48577"/>
                  </a:lnTo>
                  <a:lnTo>
                    <a:pt x="233648" y="48577"/>
                  </a:lnTo>
                  <a:lnTo>
                    <a:pt x="233648" y="47911"/>
                  </a:lnTo>
                  <a:lnTo>
                    <a:pt x="233934" y="48196"/>
                  </a:lnTo>
                  <a:lnTo>
                    <a:pt x="233648" y="48863"/>
                  </a:lnTo>
                  <a:lnTo>
                    <a:pt x="233934" y="49911"/>
                  </a:lnTo>
                  <a:lnTo>
                    <a:pt x="234315" y="49530"/>
                  </a:lnTo>
                  <a:lnTo>
                    <a:pt x="234982" y="49530"/>
                  </a:lnTo>
                  <a:lnTo>
                    <a:pt x="234982" y="48577"/>
                  </a:lnTo>
                  <a:lnTo>
                    <a:pt x="235934" y="48863"/>
                  </a:lnTo>
                  <a:lnTo>
                    <a:pt x="235934" y="48196"/>
                  </a:lnTo>
                  <a:lnTo>
                    <a:pt x="236887" y="48196"/>
                  </a:lnTo>
                  <a:lnTo>
                    <a:pt x="237268" y="47625"/>
                  </a:lnTo>
                  <a:lnTo>
                    <a:pt x="237554" y="47625"/>
                  </a:lnTo>
                  <a:lnTo>
                    <a:pt x="237934" y="47244"/>
                  </a:lnTo>
                  <a:lnTo>
                    <a:pt x="238506" y="46958"/>
                  </a:lnTo>
                  <a:lnTo>
                    <a:pt x="240221" y="45910"/>
                  </a:lnTo>
                  <a:lnTo>
                    <a:pt x="241459" y="45625"/>
                  </a:lnTo>
                  <a:lnTo>
                    <a:pt x="241840" y="46291"/>
                  </a:lnTo>
                  <a:lnTo>
                    <a:pt x="241840" y="47625"/>
                  </a:lnTo>
                  <a:lnTo>
                    <a:pt x="241459" y="48196"/>
                  </a:lnTo>
                  <a:lnTo>
                    <a:pt x="241173" y="48577"/>
                  </a:lnTo>
                  <a:lnTo>
                    <a:pt x="240887" y="49244"/>
                  </a:lnTo>
                  <a:lnTo>
                    <a:pt x="238887" y="50197"/>
                  </a:lnTo>
                  <a:lnTo>
                    <a:pt x="240887" y="50578"/>
                  </a:lnTo>
                  <a:lnTo>
                    <a:pt x="242792" y="51530"/>
                  </a:lnTo>
                  <a:lnTo>
                    <a:pt x="242792" y="52483"/>
                  </a:lnTo>
                  <a:lnTo>
                    <a:pt x="243459" y="53150"/>
                  </a:lnTo>
                  <a:lnTo>
                    <a:pt x="245459" y="54197"/>
                  </a:lnTo>
                  <a:lnTo>
                    <a:pt x="248031" y="56102"/>
                  </a:lnTo>
                  <a:lnTo>
                    <a:pt x="248412" y="56102"/>
                  </a:lnTo>
                  <a:lnTo>
                    <a:pt x="248412" y="57436"/>
                  </a:lnTo>
                  <a:lnTo>
                    <a:pt x="249079" y="57721"/>
                  </a:lnTo>
                  <a:lnTo>
                    <a:pt x="250031" y="56769"/>
                  </a:lnTo>
                  <a:lnTo>
                    <a:pt x="250698" y="56483"/>
                  </a:lnTo>
                  <a:lnTo>
                    <a:pt x="251365" y="57436"/>
                  </a:lnTo>
                  <a:lnTo>
                    <a:pt x="252317" y="57721"/>
                  </a:lnTo>
                  <a:lnTo>
                    <a:pt x="254603" y="57436"/>
                  </a:lnTo>
                  <a:lnTo>
                    <a:pt x="256222" y="56483"/>
                  </a:lnTo>
                  <a:lnTo>
                    <a:pt x="256604" y="56483"/>
                  </a:lnTo>
                  <a:lnTo>
                    <a:pt x="258604" y="59055"/>
                  </a:lnTo>
                  <a:lnTo>
                    <a:pt x="259556" y="60103"/>
                  </a:lnTo>
                  <a:lnTo>
                    <a:pt x="259175" y="61055"/>
                  </a:lnTo>
                  <a:lnTo>
                    <a:pt x="256889" y="61055"/>
                  </a:lnTo>
                  <a:lnTo>
                    <a:pt x="256889" y="62389"/>
                  </a:lnTo>
                  <a:lnTo>
                    <a:pt x="256604" y="63627"/>
                  </a:lnTo>
                  <a:lnTo>
                    <a:pt x="256889" y="63627"/>
                  </a:lnTo>
                  <a:lnTo>
                    <a:pt x="259175" y="66580"/>
                  </a:lnTo>
                  <a:lnTo>
                    <a:pt x="260223" y="69247"/>
                  </a:lnTo>
                  <a:lnTo>
                    <a:pt x="260890" y="69532"/>
                  </a:lnTo>
                  <a:lnTo>
                    <a:pt x="261175" y="69913"/>
                  </a:lnTo>
                  <a:lnTo>
                    <a:pt x="261842" y="69532"/>
                  </a:lnTo>
                  <a:lnTo>
                    <a:pt x="266795" y="69913"/>
                  </a:lnTo>
                  <a:lnTo>
                    <a:pt x="269367" y="69532"/>
                  </a:lnTo>
                  <a:lnTo>
                    <a:pt x="269748" y="69913"/>
                  </a:lnTo>
                  <a:lnTo>
                    <a:pt x="270034" y="69532"/>
                  </a:lnTo>
                  <a:lnTo>
                    <a:pt x="270700" y="69532"/>
                  </a:lnTo>
                  <a:lnTo>
                    <a:pt x="272701" y="69913"/>
                  </a:lnTo>
                  <a:lnTo>
                    <a:pt x="272987" y="70866"/>
                  </a:lnTo>
                  <a:lnTo>
                    <a:pt x="274320" y="71533"/>
                  </a:lnTo>
                  <a:lnTo>
                    <a:pt x="274987" y="71533"/>
                  </a:lnTo>
                  <a:lnTo>
                    <a:pt x="277559" y="73152"/>
                  </a:lnTo>
                  <a:lnTo>
                    <a:pt x="279845" y="71914"/>
                  </a:lnTo>
                  <a:lnTo>
                    <a:pt x="280225" y="71914"/>
                  </a:lnTo>
                  <a:lnTo>
                    <a:pt x="282226" y="72485"/>
                  </a:lnTo>
                  <a:lnTo>
                    <a:pt x="284131" y="7315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85FFF75F-34EA-F1DA-3212-93005821004F}"/>
                </a:ext>
              </a:extLst>
            </p:cNvPr>
            <p:cNvSpPr/>
            <p:nvPr/>
          </p:nvSpPr>
          <p:spPr>
            <a:xfrm>
              <a:off x="1444703" y="3936364"/>
              <a:ext cx="205358" cy="136874"/>
            </a:xfrm>
            <a:custGeom>
              <a:avLst/>
              <a:gdLst>
                <a:gd name="connsiteX0" fmla="*/ 107918 w 205358"/>
                <a:gd name="connsiteY0" fmla="*/ 14192 h 136874"/>
                <a:gd name="connsiteX1" fmla="*/ 108585 w 205358"/>
                <a:gd name="connsiteY1" fmla="*/ 14192 h 136874"/>
                <a:gd name="connsiteX2" fmla="*/ 109538 w 205358"/>
                <a:gd name="connsiteY2" fmla="*/ 14478 h 136874"/>
                <a:gd name="connsiteX3" fmla="*/ 109919 w 205358"/>
                <a:gd name="connsiteY3" fmla="*/ 14478 h 136874"/>
                <a:gd name="connsiteX4" fmla="*/ 109919 w 205358"/>
                <a:gd name="connsiteY4" fmla="*/ 15145 h 136874"/>
                <a:gd name="connsiteX5" fmla="*/ 110585 w 205358"/>
                <a:gd name="connsiteY5" fmla="*/ 15145 h 136874"/>
                <a:gd name="connsiteX6" fmla="*/ 111824 w 205358"/>
                <a:gd name="connsiteY6" fmla="*/ 15430 h 136874"/>
                <a:gd name="connsiteX7" fmla="*/ 111538 w 205358"/>
                <a:gd name="connsiteY7" fmla="*/ 16478 h 136874"/>
                <a:gd name="connsiteX8" fmla="*/ 111824 w 205358"/>
                <a:gd name="connsiteY8" fmla="*/ 16478 h 136874"/>
                <a:gd name="connsiteX9" fmla="*/ 112204 w 205358"/>
                <a:gd name="connsiteY9" fmla="*/ 17145 h 136874"/>
                <a:gd name="connsiteX10" fmla="*/ 112871 w 205358"/>
                <a:gd name="connsiteY10" fmla="*/ 17145 h 136874"/>
                <a:gd name="connsiteX11" fmla="*/ 112871 w 205358"/>
                <a:gd name="connsiteY11" fmla="*/ 19431 h 136874"/>
                <a:gd name="connsiteX12" fmla="*/ 112204 w 205358"/>
                <a:gd name="connsiteY12" fmla="*/ 20098 h 136874"/>
                <a:gd name="connsiteX13" fmla="*/ 112204 w 205358"/>
                <a:gd name="connsiteY13" fmla="*/ 20383 h 136874"/>
                <a:gd name="connsiteX14" fmla="*/ 111538 w 205358"/>
                <a:gd name="connsiteY14" fmla="*/ 21050 h 136874"/>
                <a:gd name="connsiteX15" fmla="*/ 111538 w 205358"/>
                <a:gd name="connsiteY15" fmla="*/ 21336 h 136874"/>
                <a:gd name="connsiteX16" fmla="*/ 111824 w 205358"/>
                <a:gd name="connsiteY16" fmla="*/ 21336 h 136874"/>
                <a:gd name="connsiteX17" fmla="*/ 112204 w 205358"/>
                <a:gd name="connsiteY17" fmla="*/ 21717 h 136874"/>
                <a:gd name="connsiteX18" fmla="*/ 112871 w 205358"/>
                <a:gd name="connsiteY18" fmla="*/ 22003 h 136874"/>
                <a:gd name="connsiteX19" fmla="*/ 113157 w 205358"/>
                <a:gd name="connsiteY19" fmla="*/ 22384 h 136874"/>
                <a:gd name="connsiteX20" fmla="*/ 113538 w 205358"/>
                <a:gd name="connsiteY20" fmla="*/ 22384 h 136874"/>
                <a:gd name="connsiteX21" fmla="*/ 114205 w 205358"/>
                <a:gd name="connsiteY21" fmla="*/ 22669 h 136874"/>
                <a:gd name="connsiteX22" fmla="*/ 114205 w 205358"/>
                <a:gd name="connsiteY22" fmla="*/ 23622 h 136874"/>
                <a:gd name="connsiteX23" fmla="*/ 114491 w 205358"/>
                <a:gd name="connsiteY23" fmla="*/ 23622 h 136874"/>
                <a:gd name="connsiteX24" fmla="*/ 114491 w 205358"/>
                <a:gd name="connsiteY24" fmla="*/ 24003 h 136874"/>
                <a:gd name="connsiteX25" fmla="*/ 114205 w 205358"/>
                <a:gd name="connsiteY25" fmla="*/ 24670 h 136874"/>
                <a:gd name="connsiteX26" fmla="*/ 114776 w 205358"/>
                <a:gd name="connsiteY26" fmla="*/ 24955 h 136874"/>
                <a:gd name="connsiteX27" fmla="*/ 115157 w 205358"/>
                <a:gd name="connsiteY27" fmla="*/ 25622 h 136874"/>
                <a:gd name="connsiteX28" fmla="*/ 115157 w 205358"/>
                <a:gd name="connsiteY28" fmla="*/ 26003 h 136874"/>
                <a:gd name="connsiteX29" fmla="*/ 115443 w 205358"/>
                <a:gd name="connsiteY29" fmla="*/ 26003 h 136874"/>
                <a:gd name="connsiteX30" fmla="*/ 115824 w 205358"/>
                <a:gd name="connsiteY30" fmla="*/ 26289 h 136874"/>
                <a:gd name="connsiteX31" fmla="*/ 116110 w 205358"/>
                <a:gd name="connsiteY31" fmla="*/ 26289 h 136874"/>
                <a:gd name="connsiteX32" fmla="*/ 116110 w 205358"/>
                <a:gd name="connsiteY32" fmla="*/ 26003 h 136874"/>
                <a:gd name="connsiteX33" fmla="*/ 116491 w 205358"/>
                <a:gd name="connsiteY33" fmla="*/ 26289 h 136874"/>
                <a:gd name="connsiteX34" fmla="*/ 117158 w 205358"/>
                <a:gd name="connsiteY34" fmla="*/ 28289 h 136874"/>
                <a:gd name="connsiteX35" fmla="*/ 117729 w 205358"/>
                <a:gd name="connsiteY35" fmla="*/ 28575 h 136874"/>
                <a:gd name="connsiteX36" fmla="*/ 117729 w 205358"/>
                <a:gd name="connsiteY36" fmla="*/ 28956 h 136874"/>
                <a:gd name="connsiteX37" fmla="*/ 118396 w 205358"/>
                <a:gd name="connsiteY37" fmla="*/ 29242 h 136874"/>
                <a:gd name="connsiteX38" fmla="*/ 118110 w 205358"/>
                <a:gd name="connsiteY38" fmla="*/ 31528 h 136874"/>
                <a:gd name="connsiteX39" fmla="*/ 117443 w 205358"/>
                <a:gd name="connsiteY39" fmla="*/ 32480 h 136874"/>
                <a:gd name="connsiteX40" fmla="*/ 117158 w 205358"/>
                <a:gd name="connsiteY40" fmla="*/ 32480 h 136874"/>
                <a:gd name="connsiteX41" fmla="*/ 117158 w 205358"/>
                <a:gd name="connsiteY41" fmla="*/ 33528 h 136874"/>
                <a:gd name="connsiteX42" fmla="*/ 116777 w 205358"/>
                <a:gd name="connsiteY42" fmla="*/ 34195 h 136874"/>
                <a:gd name="connsiteX43" fmla="*/ 117158 w 205358"/>
                <a:gd name="connsiteY43" fmla="*/ 34862 h 136874"/>
                <a:gd name="connsiteX44" fmla="*/ 117158 w 205358"/>
                <a:gd name="connsiteY44" fmla="*/ 35147 h 136874"/>
                <a:gd name="connsiteX45" fmla="*/ 116491 w 205358"/>
                <a:gd name="connsiteY45" fmla="*/ 35433 h 136874"/>
                <a:gd name="connsiteX46" fmla="*/ 116777 w 205358"/>
                <a:gd name="connsiteY46" fmla="*/ 36100 h 136874"/>
                <a:gd name="connsiteX47" fmla="*/ 117443 w 205358"/>
                <a:gd name="connsiteY47" fmla="*/ 36481 h 136874"/>
                <a:gd name="connsiteX48" fmla="*/ 118396 w 205358"/>
                <a:gd name="connsiteY48" fmla="*/ 36481 h 136874"/>
                <a:gd name="connsiteX49" fmla="*/ 119063 w 205358"/>
                <a:gd name="connsiteY49" fmla="*/ 36766 h 136874"/>
                <a:gd name="connsiteX50" fmla="*/ 120110 w 205358"/>
                <a:gd name="connsiteY50" fmla="*/ 36766 h 136874"/>
                <a:gd name="connsiteX51" fmla="*/ 119729 w 205358"/>
                <a:gd name="connsiteY51" fmla="*/ 37147 h 136874"/>
                <a:gd name="connsiteX52" fmla="*/ 120110 w 205358"/>
                <a:gd name="connsiteY52" fmla="*/ 37433 h 136874"/>
                <a:gd name="connsiteX53" fmla="*/ 119729 w 205358"/>
                <a:gd name="connsiteY53" fmla="*/ 37814 h 136874"/>
                <a:gd name="connsiteX54" fmla="*/ 119729 w 205358"/>
                <a:gd name="connsiteY54" fmla="*/ 38100 h 136874"/>
                <a:gd name="connsiteX55" fmla="*/ 120396 w 205358"/>
                <a:gd name="connsiteY55" fmla="*/ 40100 h 136874"/>
                <a:gd name="connsiteX56" fmla="*/ 120777 w 205358"/>
                <a:gd name="connsiteY56" fmla="*/ 40386 h 136874"/>
                <a:gd name="connsiteX57" fmla="*/ 121349 w 205358"/>
                <a:gd name="connsiteY57" fmla="*/ 40386 h 136874"/>
                <a:gd name="connsiteX58" fmla="*/ 122396 w 205358"/>
                <a:gd name="connsiteY58" fmla="*/ 40100 h 136874"/>
                <a:gd name="connsiteX59" fmla="*/ 123063 w 205358"/>
                <a:gd name="connsiteY59" fmla="*/ 40767 h 136874"/>
                <a:gd name="connsiteX60" fmla="*/ 124016 w 205358"/>
                <a:gd name="connsiteY60" fmla="*/ 41053 h 136874"/>
                <a:gd name="connsiteX61" fmla="*/ 124968 w 205358"/>
                <a:gd name="connsiteY61" fmla="*/ 41053 h 136874"/>
                <a:gd name="connsiteX62" fmla="*/ 124968 w 205358"/>
                <a:gd name="connsiteY62" fmla="*/ 41339 h 136874"/>
                <a:gd name="connsiteX63" fmla="*/ 126302 w 205358"/>
                <a:gd name="connsiteY63" fmla="*/ 40100 h 136874"/>
                <a:gd name="connsiteX64" fmla="*/ 126302 w 205358"/>
                <a:gd name="connsiteY64" fmla="*/ 39433 h 136874"/>
                <a:gd name="connsiteX65" fmla="*/ 127254 w 205358"/>
                <a:gd name="connsiteY65" fmla="*/ 39433 h 136874"/>
                <a:gd name="connsiteX66" fmla="*/ 127921 w 205358"/>
                <a:gd name="connsiteY66" fmla="*/ 40100 h 136874"/>
                <a:gd name="connsiteX67" fmla="*/ 129635 w 205358"/>
                <a:gd name="connsiteY67" fmla="*/ 39052 h 136874"/>
                <a:gd name="connsiteX68" fmla="*/ 129635 w 205358"/>
                <a:gd name="connsiteY68" fmla="*/ 37814 h 136874"/>
                <a:gd name="connsiteX69" fmla="*/ 130588 w 205358"/>
                <a:gd name="connsiteY69" fmla="*/ 36766 h 136874"/>
                <a:gd name="connsiteX70" fmla="*/ 131540 w 205358"/>
                <a:gd name="connsiteY70" fmla="*/ 36766 h 136874"/>
                <a:gd name="connsiteX71" fmla="*/ 131540 w 205358"/>
                <a:gd name="connsiteY71" fmla="*/ 37147 h 136874"/>
                <a:gd name="connsiteX72" fmla="*/ 132207 w 205358"/>
                <a:gd name="connsiteY72" fmla="*/ 36766 h 136874"/>
                <a:gd name="connsiteX73" fmla="*/ 131921 w 205358"/>
                <a:gd name="connsiteY73" fmla="*/ 37433 h 136874"/>
                <a:gd name="connsiteX74" fmla="*/ 132207 w 205358"/>
                <a:gd name="connsiteY74" fmla="*/ 37433 h 136874"/>
                <a:gd name="connsiteX75" fmla="*/ 133159 w 205358"/>
                <a:gd name="connsiteY75" fmla="*/ 38767 h 136874"/>
                <a:gd name="connsiteX76" fmla="*/ 132874 w 205358"/>
                <a:gd name="connsiteY76" fmla="*/ 39719 h 136874"/>
                <a:gd name="connsiteX77" fmla="*/ 133159 w 205358"/>
                <a:gd name="connsiteY77" fmla="*/ 40386 h 136874"/>
                <a:gd name="connsiteX78" fmla="*/ 134874 w 205358"/>
                <a:gd name="connsiteY78" fmla="*/ 38767 h 136874"/>
                <a:gd name="connsiteX79" fmla="*/ 135827 w 205358"/>
                <a:gd name="connsiteY79" fmla="*/ 38386 h 136874"/>
                <a:gd name="connsiteX80" fmla="*/ 136493 w 205358"/>
                <a:gd name="connsiteY80" fmla="*/ 39433 h 136874"/>
                <a:gd name="connsiteX81" fmla="*/ 138494 w 205358"/>
                <a:gd name="connsiteY81" fmla="*/ 37433 h 136874"/>
                <a:gd name="connsiteX82" fmla="*/ 138494 w 205358"/>
                <a:gd name="connsiteY82" fmla="*/ 36766 h 136874"/>
                <a:gd name="connsiteX83" fmla="*/ 139065 w 205358"/>
                <a:gd name="connsiteY83" fmla="*/ 36100 h 136874"/>
                <a:gd name="connsiteX84" fmla="*/ 139446 w 205358"/>
                <a:gd name="connsiteY84" fmla="*/ 36100 h 136874"/>
                <a:gd name="connsiteX85" fmla="*/ 139446 w 205358"/>
                <a:gd name="connsiteY85" fmla="*/ 37433 h 136874"/>
                <a:gd name="connsiteX86" fmla="*/ 139065 w 205358"/>
                <a:gd name="connsiteY86" fmla="*/ 38100 h 136874"/>
                <a:gd name="connsiteX87" fmla="*/ 139732 w 205358"/>
                <a:gd name="connsiteY87" fmla="*/ 39052 h 136874"/>
                <a:gd name="connsiteX88" fmla="*/ 140113 w 205358"/>
                <a:gd name="connsiteY88" fmla="*/ 39433 h 136874"/>
                <a:gd name="connsiteX89" fmla="*/ 141446 w 205358"/>
                <a:gd name="connsiteY89" fmla="*/ 39433 h 136874"/>
                <a:gd name="connsiteX90" fmla="*/ 142399 w 205358"/>
                <a:gd name="connsiteY90" fmla="*/ 39719 h 136874"/>
                <a:gd name="connsiteX91" fmla="*/ 144399 w 205358"/>
                <a:gd name="connsiteY91" fmla="*/ 41339 h 136874"/>
                <a:gd name="connsiteX92" fmla="*/ 144971 w 205358"/>
                <a:gd name="connsiteY92" fmla="*/ 43720 h 136874"/>
                <a:gd name="connsiteX93" fmla="*/ 146304 w 205358"/>
                <a:gd name="connsiteY93" fmla="*/ 44291 h 136874"/>
                <a:gd name="connsiteX94" fmla="*/ 146971 w 205358"/>
                <a:gd name="connsiteY94" fmla="*/ 46006 h 136874"/>
                <a:gd name="connsiteX95" fmla="*/ 147352 w 205358"/>
                <a:gd name="connsiteY95" fmla="*/ 46958 h 136874"/>
                <a:gd name="connsiteX96" fmla="*/ 147923 w 205358"/>
                <a:gd name="connsiteY96" fmla="*/ 48292 h 136874"/>
                <a:gd name="connsiteX97" fmla="*/ 151257 w 205358"/>
                <a:gd name="connsiteY97" fmla="*/ 48577 h 136874"/>
                <a:gd name="connsiteX98" fmla="*/ 152876 w 205358"/>
                <a:gd name="connsiteY98" fmla="*/ 48292 h 136874"/>
                <a:gd name="connsiteX99" fmla="*/ 153257 w 205358"/>
                <a:gd name="connsiteY99" fmla="*/ 47625 h 136874"/>
                <a:gd name="connsiteX100" fmla="*/ 154496 w 205358"/>
                <a:gd name="connsiteY100" fmla="*/ 46672 h 136874"/>
                <a:gd name="connsiteX101" fmla="*/ 154877 w 205358"/>
                <a:gd name="connsiteY101" fmla="*/ 46958 h 136874"/>
                <a:gd name="connsiteX102" fmla="*/ 156210 w 205358"/>
                <a:gd name="connsiteY102" fmla="*/ 47911 h 136874"/>
                <a:gd name="connsiteX103" fmla="*/ 157829 w 205358"/>
                <a:gd name="connsiteY103" fmla="*/ 48292 h 136874"/>
                <a:gd name="connsiteX104" fmla="*/ 159449 w 205358"/>
                <a:gd name="connsiteY104" fmla="*/ 48292 h 136874"/>
                <a:gd name="connsiteX105" fmla="*/ 160115 w 205358"/>
                <a:gd name="connsiteY105" fmla="*/ 48577 h 136874"/>
                <a:gd name="connsiteX106" fmla="*/ 160782 w 205358"/>
                <a:gd name="connsiteY106" fmla="*/ 47911 h 136874"/>
                <a:gd name="connsiteX107" fmla="*/ 161734 w 205358"/>
                <a:gd name="connsiteY107" fmla="*/ 48577 h 136874"/>
                <a:gd name="connsiteX108" fmla="*/ 162687 w 205358"/>
                <a:gd name="connsiteY108" fmla="*/ 48958 h 136874"/>
                <a:gd name="connsiteX109" fmla="*/ 165068 w 205358"/>
                <a:gd name="connsiteY109" fmla="*/ 50197 h 136874"/>
                <a:gd name="connsiteX110" fmla="*/ 165354 w 205358"/>
                <a:gd name="connsiteY110" fmla="*/ 50197 h 136874"/>
                <a:gd name="connsiteX111" fmla="*/ 165354 w 205358"/>
                <a:gd name="connsiteY111" fmla="*/ 50578 h 136874"/>
                <a:gd name="connsiteX112" fmla="*/ 165640 w 205358"/>
                <a:gd name="connsiteY112" fmla="*/ 50864 h 136874"/>
                <a:gd name="connsiteX113" fmla="*/ 165640 w 205358"/>
                <a:gd name="connsiteY113" fmla="*/ 51530 h 136874"/>
                <a:gd name="connsiteX114" fmla="*/ 166973 w 205358"/>
                <a:gd name="connsiteY114" fmla="*/ 53816 h 136874"/>
                <a:gd name="connsiteX115" fmla="*/ 167354 w 205358"/>
                <a:gd name="connsiteY115" fmla="*/ 54197 h 136874"/>
                <a:gd name="connsiteX116" fmla="*/ 168307 w 205358"/>
                <a:gd name="connsiteY116" fmla="*/ 53816 h 136874"/>
                <a:gd name="connsiteX117" fmla="*/ 168974 w 205358"/>
                <a:gd name="connsiteY117" fmla="*/ 52864 h 136874"/>
                <a:gd name="connsiteX118" fmla="*/ 169926 w 205358"/>
                <a:gd name="connsiteY118" fmla="*/ 53530 h 136874"/>
                <a:gd name="connsiteX119" fmla="*/ 171545 w 205358"/>
                <a:gd name="connsiteY119" fmla="*/ 54864 h 136874"/>
                <a:gd name="connsiteX120" fmla="*/ 172593 w 205358"/>
                <a:gd name="connsiteY120" fmla="*/ 55150 h 136874"/>
                <a:gd name="connsiteX121" fmla="*/ 172879 w 205358"/>
                <a:gd name="connsiteY121" fmla="*/ 54483 h 136874"/>
                <a:gd name="connsiteX122" fmla="*/ 173927 w 205358"/>
                <a:gd name="connsiteY122" fmla="*/ 54483 h 136874"/>
                <a:gd name="connsiteX123" fmla="*/ 174498 w 205358"/>
                <a:gd name="connsiteY123" fmla="*/ 53816 h 136874"/>
                <a:gd name="connsiteX124" fmla="*/ 174498 w 205358"/>
                <a:gd name="connsiteY124" fmla="*/ 53530 h 136874"/>
                <a:gd name="connsiteX125" fmla="*/ 174879 w 205358"/>
                <a:gd name="connsiteY125" fmla="*/ 53150 h 136874"/>
                <a:gd name="connsiteX126" fmla="*/ 175546 w 205358"/>
                <a:gd name="connsiteY126" fmla="*/ 52864 h 136874"/>
                <a:gd name="connsiteX127" fmla="*/ 175832 w 205358"/>
                <a:gd name="connsiteY127" fmla="*/ 53530 h 136874"/>
                <a:gd name="connsiteX128" fmla="*/ 176213 w 205358"/>
                <a:gd name="connsiteY128" fmla="*/ 53530 h 136874"/>
                <a:gd name="connsiteX129" fmla="*/ 176498 w 205358"/>
                <a:gd name="connsiteY129" fmla="*/ 53816 h 136874"/>
                <a:gd name="connsiteX130" fmla="*/ 177832 w 205358"/>
                <a:gd name="connsiteY130" fmla="*/ 53530 h 136874"/>
                <a:gd name="connsiteX131" fmla="*/ 178499 w 205358"/>
                <a:gd name="connsiteY131" fmla="*/ 53816 h 136874"/>
                <a:gd name="connsiteX132" fmla="*/ 178784 w 205358"/>
                <a:gd name="connsiteY132" fmla="*/ 53530 h 136874"/>
                <a:gd name="connsiteX133" fmla="*/ 180118 w 205358"/>
                <a:gd name="connsiteY133" fmla="*/ 54864 h 136874"/>
                <a:gd name="connsiteX134" fmla="*/ 180118 w 205358"/>
                <a:gd name="connsiteY134" fmla="*/ 55150 h 136874"/>
                <a:gd name="connsiteX135" fmla="*/ 180404 w 205358"/>
                <a:gd name="connsiteY135" fmla="*/ 55531 h 136874"/>
                <a:gd name="connsiteX136" fmla="*/ 179451 w 205358"/>
                <a:gd name="connsiteY136" fmla="*/ 56483 h 136874"/>
                <a:gd name="connsiteX137" fmla="*/ 179832 w 205358"/>
                <a:gd name="connsiteY137" fmla="*/ 56483 h 136874"/>
                <a:gd name="connsiteX138" fmla="*/ 180118 w 205358"/>
                <a:gd name="connsiteY138" fmla="*/ 56769 h 136874"/>
                <a:gd name="connsiteX139" fmla="*/ 180404 w 205358"/>
                <a:gd name="connsiteY139" fmla="*/ 56769 h 136874"/>
                <a:gd name="connsiteX140" fmla="*/ 180404 w 205358"/>
                <a:gd name="connsiteY140" fmla="*/ 56483 h 136874"/>
                <a:gd name="connsiteX141" fmla="*/ 180784 w 205358"/>
                <a:gd name="connsiteY141" fmla="*/ 57150 h 136874"/>
                <a:gd name="connsiteX142" fmla="*/ 180784 w 205358"/>
                <a:gd name="connsiteY142" fmla="*/ 57436 h 136874"/>
                <a:gd name="connsiteX143" fmla="*/ 181070 w 205358"/>
                <a:gd name="connsiteY143" fmla="*/ 58102 h 136874"/>
                <a:gd name="connsiteX144" fmla="*/ 181451 w 205358"/>
                <a:gd name="connsiteY144" fmla="*/ 57817 h 136874"/>
                <a:gd name="connsiteX145" fmla="*/ 181737 w 205358"/>
                <a:gd name="connsiteY145" fmla="*/ 57817 h 136874"/>
                <a:gd name="connsiteX146" fmla="*/ 182118 w 205358"/>
                <a:gd name="connsiteY146" fmla="*/ 57150 h 136874"/>
                <a:gd name="connsiteX147" fmla="*/ 183071 w 205358"/>
                <a:gd name="connsiteY147" fmla="*/ 57150 h 136874"/>
                <a:gd name="connsiteX148" fmla="*/ 183356 w 205358"/>
                <a:gd name="connsiteY148" fmla="*/ 56483 h 136874"/>
                <a:gd name="connsiteX149" fmla="*/ 183737 w 205358"/>
                <a:gd name="connsiteY149" fmla="*/ 56769 h 136874"/>
                <a:gd name="connsiteX150" fmla="*/ 183737 w 205358"/>
                <a:gd name="connsiteY150" fmla="*/ 57436 h 136874"/>
                <a:gd name="connsiteX151" fmla="*/ 184023 w 205358"/>
                <a:gd name="connsiteY151" fmla="*/ 57436 h 136874"/>
                <a:gd name="connsiteX152" fmla="*/ 184404 w 205358"/>
                <a:gd name="connsiteY152" fmla="*/ 57150 h 136874"/>
                <a:gd name="connsiteX153" fmla="*/ 184690 w 205358"/>
                <a:gd name="connsiteY153" fmla="*/ 57150 h 136874"/>
                <a:gd name="connsiteX154" fmla="*/ 185738 w 205358"/>
                <a:gd name="connsiteY154" fmla="*/ 58483 h 136874"/>
                <a:gd name="connsiteX155" fmla="*/ 185738 w 205358"/>
                <a:gd name="connsiteY155" fmla="*/ 58102 h 136874"/>
                <a:gd name="connsiteX156" fmla="*/ 186976 w 205358"/>
                <a:gd name="connsiteY156" fmla="*/ 58483 h 136874"/>
                <a:gd name="connsiteX157" fmla="*/ 187642 w 205358"/>
                <a:gd name="connsiteY157" fmla="*/ 59055 h 136874"/>
                <a:gd name="connsiteX158" fmla="*/ 189643 w 205358"/>
                <a:gd name="connsiteY158" fmla="*/ 59436 h 136874"/>
                <a:gd name="connsiteX159" fmla="*/ 191262 w 205358"/>
                <a:gd name="connsiteY159" fmla="*/ 59055 h 136874"/>
                <a:gd name="connsiteX160" fmla="*/ 191643 w 205358"/>
                <a:gd name="connsiteY160" fmla="*/ 59436 h 136874"/>
                <a:gd name="connsiteX161" fmla="*/ 191929 w 205358"/>
                <a:gd name="connsiteY161" fmla="*/ 59436 h 136874"/>
                <a:gd name="connsiteX162" fmla="*/ 192596 w 205358"/>
                <a:gd name="connsiteY162" fmla="*/ 59055 h 136874"/>
                <a:gd name="connsiteX163" fmla="*/ 192596 w 205358"/>
                <a:gd name="connsiteY163" fmla="*/ 59436 h 136874"/>
                <a:gd name="connsiteX164" fmla="*/ 194215 w 205358"/>
                <a:gd name="connsiteY164" fmla="*/ 60103 h 136874"/>
                <a:gd name="connsiteX165" fmla="*/ 194882 w 205358"/>
                <a:gd name="connsiteY165" fmla="*/ 60389 h 136874"/>
                <a:gd name="connsiteX166" fmla="*/ 194882 w 205358"/>
                <a:gd name="connsiteY166" fmla="*/ 60103 h 136874"/>
                <a:gd name="connsiteX167" fmla="*/ 195167 w 205358"/>
                <a:gd name="connsiteY167" fmla="*/ 60769 h 136874"/>
                <a:gd name="connsiteX168" fmla="*/ 194882 w 205358"/>
                <a:gd name="connsiteY168" fmla="*/ 61055 h 136874"/>
                <a:gd name="connsiteX169" fmla="*/ 195834 w 205358"/>
                <a:gd name="connsiteY169" fmla="*/ 62008 h 136874"/>
                <a:gd name="connsiteX170" fmla="*/ 195548 w 205358"/>
                <a:gd name="connsiteY170" fmla="*/ 62389 h 136874"/>
                <a:gd name="connsiteX171" fmla="*/ 196882 w 205358"/>
                <a:gd name="connsiteY171" fmla="*/ 62389 h 136874"/>
                <a:gd name="connsiteX172" fmla="*/ 196501 w 205358"/>
                <a:gd name="connsiteY172" fmla="*/ 63055 h 136874"/>
                <a:gd name="connsiteX173" fmla="*/ 197549 w 205358"/>
                <a:gd name="connsiteY173" fmla="*/ 63055 h 136874"/>
                <a:gd name="connsiteX174" fmla="*/ 198787 w 205358"/>
                <a:gd name="connsiteY174" fmla="*/ 64389 h 136874"/>
                <a:gd name="connsiteX175" fmla="*/ 201454 w 205358"/>
                <a:gd name="connsiteY175" fmla="*/ 64389 h 136874"/>
                <a:gd name="connsiteX176" fmla="*/ 201073 w 205358"/>
                <a:gd name="connsiteY176" fmla="*/ 64675 h 136874"/>
                <a:gd name="connsiteX177" fmla="*/ 201454 w 205358"/>
                <a:gd name="connsiteY177" fmla="*/ 65341 h 136874"/>
                <a:gd name="connsiteX178" fmla="*/ 202406 w 205358"/>
                <a:gd name="connsiteY178" fmla="*/ 66008 h 136874"/>
                <a:gd name="connsiteX179" fmla="*/ 203740 w 205358"/>
                <a:gd name="connsiteY179" fmla="*/ 67342 h 136874"/>
                <a:gd name="connsiteX180" fmla="*/ 203740 w 205358"/>
                <a:gd name="connsiteY180" fmla="*/ 68294 h 136874"/>
                <a:gd name="connsiteX181" fmla="*/ 205359 w 205358"/>
                <a:gd name="connsiteY181" fmla="*/ 70866 h 136874"/>
                <a:gd name="connsiteX182" fmla="*/ 205073 w 205358"/>
                <a:gd name="connsiteY182" fmla="*/ 71247 h 136874"/>
                <a:gd name="connsiteX183" fmla="*/ 204692 w 205358"/>
                <a:gd name="connsiteY183" fmla="*/ 71914 h 136874"/>
                <a:gd name="connsiteX184" fmla="*/ 203073 w 205358"/>
                <a:gd name="connsiteY184" fmla="*/ 72580 h 136874"/>
                <a:gd name="connsiteX185" fmla="*/ 203073 w 205358"/>
                <a:gd name="connsiteY185" fmla="*/ 73247 h 136874"/>
                <a:gd name="connsiteX186" fmla="*/ 202406 w 205358"/>
                <a:gd name="connsiteY186" fmla="*/ 72866 h 136874"/>
                <a:gd name="connsiteX187" fmla="*/ 201454 w 205358"/>
                <a:gd name="connsiteY187" fmla="*/ 72580 h 136874"/>
                <a:gd name="connsiteX188" fmla="*/ 200787 w 205358"/>
                <a:gd name="connsiteY188" fmla="*/ 72580 h 136874"/>
                <a:gd name="connsiteX189" fmla="*/ 200120 w 205358"/>
                <a:gd name="connsiteY189" fmla="*/ 73819 h 136874"/>
                <a:gd name="connsiteX190" fmla="*/ 200120 w 205358"/>
                <a:gd name="connsiteY190" fmla="*/ 75152 h 136874"/>
                <a:gd name="connsiteX191" fmla="*/ 199834 w 205358"/>
                <a:gd name="connsiteY191" fmla="*/ 75819 h 136874"/>
                <a:gd name="connsiteX192" fmla="*/ 199834 w 205358"/>
                <a:gd name="connsiteY192" fmla="*/ 76200 h 136874"/>
                <a:gd name="connsiteX193" fmla="*/ 199454 w 205358"/>
                <a:gd name="connsiteY193" fmla="*/ 76486 h 136874"/>
                <a:gd name="connsiteX194" fmla="*/ 199834 w 205358"/>
                <a:gd name="connsiteY194" fmla="*/ 77819 h 136874"/>
                <a:gd name="connsiteX195" fmla="*/ 199454 w 205358"/>
                <a:gd name="connsiteY195" fmla="*/ 78105 h 136874"/>
                <a:gd name="connsiteX196" fmla="*/ 199834 w 205358"/>
                <a:gd name="connsiteY196" fmla="*/ 78486 h 136874"/>
                <a:gd name="connsiteX197" fmla="*/ 199834 w 205358"/>
                <a:gd name="connsiteY197" fmla="*/ 79439 h 136874"/>
                <a:gd name="connsiteX198" fmla="*/ 199168 w 205358"/>
                <a:gd name="connsiteY198" fmla="*/ 79820 h 136874"/>
                <a:gd name="connsiteX199" fmla="*/ 198120 w 205358"/>
                <a:gd name="connsiteY199" fmla="*/ 81058 h 136874"/>
                <a:gd name="connsiteX200" fmla="*/ 197549 w 205358"/>
                <a:gd name="connsiteY200" fmla="*/ 81439 h 136874"/>
                <a:gd name="connsiteX201" fmla="*/ 195548 w 205358"/>
                <a:gd name="connsiteY201" fmla="*/ 82105 h 136874"/>
                <a:gd name="connsiteX202" fmla="*/ 195834 w 205358"/>
                <a:gd name="connsiteY202" fmla="*/ 82772 h 136874"/>
                <a:gd name="connsiteX203" fmla="*/ 195834 w 205358"/>
                <a:gd name="connsiteY203" fmla="*/ 84011 h 136874"/>
                <a:gd name="connsiteX204" fmla="*/ 195548 w 205358"/>
                <a:gd name="connsiteY204" fmla="*/ 84392 h 136874"/>
                <a:gd name="connsiteX205" fmla="*/ 195548 w 205358"/>
                <a:gd name="connsiteY205" fmla="*/ 85058 h 136874"/>
                <a:gd name="connsiteX206" fmla="*/ 194882 w 205358"/>
                <a:gd name="connsiteY206" fmla="*/ 85725 h 136874"/>
                <a:gd name="connsiteX207" fmla="*/ 194882 w 205358"/>
                <a:gd name="connsiteY207" fmla="*/ 86677 h 136874"/>
                <a:gd name="connsiteX208" fmla="*/ 194596 w 205358"/>
                <a:gd name="connsiteY208" fmla="*/ 87344 h 136874"/>
                <a:gd name="connsiteX209" fmla="*/ 193929 w 205358"/>
                <a:gd name="connsiteY209" fmla="*/ 87630 h 136874"/>
                <a:gd name="connsiteX210" fmla="*/ 193262 w 205358"/>
                <a:gd name="connsiteY210" fmla="*/ 88297 h 136874"/>
                <a:gd name="connsiteX211" fmla="*/ 193262 w 205358"/>
                <a:gd name="connsiteY211" fmla="*/ 88678 h 136874"/>
                <a:gd name="connsiteX212" fmla="*/ 192596 w 205358"/>
                <a:gd name="connsiteY212" fmla="*/ 88297 h 136874"/>
                <a:gd name="connsiteX213" fmla="*/ 192596 w 205358"/>
                <a:gd name="connsiteY213" fmla="*/ 88678 h 136874"/>
                <a:gd name="connsiteX214" fmla="*/ 191262 w 205358"/>
                <a:gd name="connsiteY214" fmla="*/ 89249 h 136874"/>
                <a:gd name="connsiteX215" fmla="*/ 190976 w 205358"/>
                <a:gd name="connsiteY215" fmla="*/ 89916 h 136874"/>
                <a:gd name="connsiteX216" fmla="*/ 189929 w 205358"/>
                <a:gd name="connsiteY216" fmla="*/ 89249 h 136874"/>
                <a:gd name="connsiteX217" fmla="*/ 189262 w 205358"/>
                <a:gd name="connsiteY217" fmla="*/ 88964 h 136874"/>
                <a:gd name="connsiteX218" fmla="*/ 189262 w 205358"/>
                <a:gd name="connsiteY218" fmla="*/ 88678 h 136874"/>
                <a:gd name="connsiteX219" fmla="*/ 188690 w 205358"/>
                <a:gd name="connsiteY219" fmla="*/ 88678 h 136874"/>
                <a:gd name="connsiteX220" fmla="*/ 188690 w 205358"/>
                <a:gd name="connsiteY220" fmla="*/ 88297 h 136874"/>
                <a:gd name="connsiteX221" fmla="*/ 188309 w 205358"/>
                <a:gd name="connsiteY221" fmla="*/ 87344 h 136874"/>
                <a:gd name="connsiteX222" fmla="*/ 188024 w 205358"/>
                <a:gd name="connsiteY222" fmla="*/ 86963 h 136874"/>
                <a:gd name="connsiteX223" fmla="*/ 187642 w 205358"/>
                <a:gd name="connsiteY223" fmla="*/ 86963 h 136874"/>
                <a:gd name="connsiteX224" fmla="*/ 187642 w 205358"/>
                <a:gd name="connsiteY224" fmla="*/ 87344 h 136874"/>
                <a:gd name="connsiteX225" fmla="*/ 187357 w 205358"/>
                <a:gd name="connsiteY225" fmla="*/ 88011 h 136874"/>
                <a:gd name="connsiteX226" fmla="*/ 187642 w 205358"/>
                <a:gd name="connsiteY226" fmla="*/ 88297 h 136874"/>
                <a:gd name="connsiteX227" fmla="*/ 186976 w 205358"/>
                <a:gd name="connsiteY227" fmla="*/ 88964 h 136874"/>
                <a:gd name="connsiteX228" fmla="*/ 186976 w 205358"/>
                <a:gd name="connsiteY228" fmla="*/ 89630 h 136874"/>
                <a:gd name="connsiteX229" fmla="*/ 185738 w 205358"/>
                <a:gd name="connsiteY229" fmla="*/ 88678 h 136874"/>
                <a:gd name="connsiteX230" fmla="*/ 184404 w 205358"/>
                <a:gd name="connsiteY230" fmla="*/ 88011 h 136874"/>
                <a:gd name="connsiteX231" fmla="*/ 177165 w 205358"/>
                <a:gd name="connsiteY231" fmla="*/ 85344 h 136874"/>
                <a:gd name="connsiteX232" fmla="*/ 176879 w 205358"/>
                <a:gd name="connsiteY232" fmla="*/ 85058 h 136874"/>
                <a:gd name="connsiteX233" fmla="*/ 176879 w 205358"/>
                <a:gd name="connsiteY233" fmla="*/ 84392 h 136874"/>
                <a:gd name="connsiteX234" fmla="*/ 176498 w 205358"/>
                <a:gd name="connsiteY234" fmla="*/ 84392 h 136874"/>
                <a:gd name="connsiteX235" fmla="*/ 174879 w 205358"/>
                <a:gd name="connsiteY235" fmla="*/ 84011 h 136874"/>
                <a:gd name="connsiteX236" fmla="*/ 173927 w 205358"/>
                <a:gd name="connsiteY236" fmla="*/ 84392 h 136874"/>
                <a:gd name="connsiteX237" fmla="*/ 173260 w 205358"/>
                <a:gd name="connsiteY237" fmla="*/ 84011 h 136874"/>
                <a:gd name="connsiteX238" fmla="*/ 169259 w 205358"/>
                <a:gd name="connsiteY238" fmla="*/ 85344 h 136874"/>
                <a:gd name="connsiteX239" fmla="*/ 168307 w 205358"/>
                <a:gd name="connsiteY239" fmla="*/ 86963 h 136874"/>
                <a:gd name="connsiteX240" fmla="*/ 166973 w 205358"/>
                <a:gd name="connsiteY240" fmla="*/ 87344 h 136874"/>
                <a:gd name="connsiteX241" fmla="*/ 165640 w 205358"/>
                <a:gd name="connsiteY241" fmla="*/ 88678 h 136874"/>
                <a:gd name="connsiteX242" fmla="*/ 164402 w 205358"/>
                <a:gd name="connsiteY242" fmla="*/ 89249 h 136874"/>
                <a:gd name="connsiteX243" fmla="*/ 164402 w 205358"/>
                <a:gd name="connsiteY243" fmla="*/ 89630 h 136874"/>
                <a:gd name="connsiteX244" fmla="*/ 165354 w 205358"/>
                <a:gd name="connsiteY244" fmla="*/ 90583 h 136874"/>
                <a:gd name="connsiteX245" fmla="*/ 166307 w 205358"/>
                <a:gd name="connsiteY245" fmla="*/ 90583 h 136874"/>
                <a:gd name="connsiteX246" fmla="*/ 165640 w 205358"/>
                <a:gd name="connsiteY246" fmla="*/ 90964 h 136874"/>
                <a:gd name="connsiteX247" fmla="*/ 164402 w 205358"/>
                <a:gd name="connsiteY247" fmla="*/ 90964 h 136874"/>
                <a:gd name="connsiteX248" fmla="*/ 164402 w 205358"/>
                <a:gd name="connsiteY248" fmla="*/ 92583 h 136874"/>
                <a:gd name="connsiteX249" fmla="*/ 165640 w 205358"/>
                <a:gd name="connsiteY249" fmla="*/ 92869 h 136874"/>
                <a:gd name="connsiteX250" fmla="*/ 166307 w 205358"/>
                <a:gd name="connsiteY250" fmla="*/ 92869 h 136874"/>
                <a:gd name="connsiteX251" fmla="*/ 166021 w 205358"/>
                <a:gd name="connsiteY251" fmla="*/ 92869 h 136874"/>
                <a:gd name="connsiteX252" fmla="*/ 166021 w 205358"/>
                <a:gd name="connsiteY252" fmla="*/ 93250 h 136874"/>
                <a:gd name="connsiteX253" fmla="*/ 166021 w 205358"/>
                <a:gd name="connsiteY253" fmla="*/ 92869 h 136874"/>
                <a:gd name="connsiteX254" fmla="*/ 165640 w 205358"/>
                <a:gd name="connsiteY254" fmla="*/ 93250 h 136874"/>
                <a:gd name="connsiteX255" fmla="*/ 164687 w 205358"/>
                <a:gd name="connsiteY255" fmla="*/ 93250 h 136874"/>
                <a:gd name="connsiteX256" fmla="*/ 164687 w 205358"/>
                <a:gd name="connsiteY256" fmla="*/ 93536 h 136874"/>
                <a:gd name="connsiteX257" fmla="*/ 164021 w 205358"/>
                <a:gd name="connsiteY257" fmla="*/ 93536 h 136874"/>
                <a:gd name="connsiteX258" fmla="*/ 162687 w 205358"/>
                <a:gd name="connsiteY258" fmla="*/ 93917 h 136874"/>
                <a:gd name="connsiteX259" fmla="*/ 162116 w 205358"/>
                <a:gd name="connsiteY259" fmla="*/ 94583 h 136874"/>
                <a:gd name="connsiteX260" fmla="*/ 162116 w 205358"/>
                <a:gd name="connsiteY260" fmla="*/ 94869 h 136874"/>
                <a:gd name="connsiteX261" fmla="*/ 161449 w 205358"/>
                <a:gd name="connsiteY261" fmla="*/ 94869 h 136874"/>
                <a:gd name="connsiteX262" fmla="*/ 161449 w 205358"/>
                <a:gd name="connsiteY262" fmla="*/ 95821 h 136874"/>
                <a:gd name="connsiteX263" fmla="*/ 161068 w 205358"/>
                <a:gd name="connsiteY263" fmla="*/ 95821 h 136874"/>
                <a:gd name="connsiteX264" fmla="*/ 161449 w 205358"/>
                <a:gd name="connsiteY264" fmla="*/ 96202 h 136874"/>
                <a:gd name="connsiteX265" fmla="*/ 160782 w 205358"/>
                <a:gd name="connsiteY265" fmla="*/ 96869 h 136874"/>
                <a:gd name="connsiteX266" fmla="*/ 161068 w 205358"/>
                <a:gd name="connsiteY266" fmla="*/ 97822 h 136874"/>
                <a:gd name="connsiteX267" fmla="*/ 160401 w 205358"/>
                <a:gd name="connsiteY267" fmla="*/ 98489 h 136874"/>
                <a:gd name="connsiteX268" fmla="*/ 160782 w 205358"/>
                <a:gd name="connsiteY268" fmla="*/ 98774 h 136874"/>
                <a:gd name="connsiteX269" fmla="*/ 160782 w 205358"/>
                <a:gd name="connsiteY269" fmla="*/ 99822 h 136874"/>
                <a:gd name="connsiteX270" fmla="*/ 162401 w 205358"/>
                <a:gd name="connsiteY270" fmla="*/ 101060 h 136874"/>
                <a:gd name="connsiteX271" fmla="*/ 163068 w 205358"/>
                <a:gd name="connsiteY271" fmla="*/ 101727 h 136874"/>
                <a:gd name="connsiteX272" fmla="*/ 162401 w 205358"/>
                <a:gd name="connsiteY272" fmla="*/ 101441 h 136874"/>
                <a:gd name="connsiteX273" fmla="*/ 162401 w 205358"/>
                <a:gd name="connsiteY273" fmla="*/ 101727 h 136874"/>
                <a:gd name="connsiteX274" fmla="*/ 162116 w 205358"/>
                <a:gd name="connsiteY274" fmla="*/ 101441 h 136874"/>
                <a:gd name="connsiteX275" fmla="*/ 162116 w 205358"/>
                <a:gd name="connsiteY275" fmla="*/ 102108 h 136874"/>
                <a:gd name="connsiteX276" fmla="*/ 161068 w 205358"/>
                <a:gd name="connsiteY276" fmla="*/ 101727 h 136874"/>
                <a:gd name="connsiteX277" fmla="*/ 161449 w 205358"/>
                <a:gd name="connsiteY277" fmla="*/ 102108 h 136874"/>
                <a:gd name="connsiteX278" fmla="*/ 160782 w 205358"/>
                <a:gd name="connsiteY278" fmla="*/ 104013 h 136874"/>
                <a:gd name="connsiteX279" fmla="*/ 160782 w 205358"/>
                <a:gd name="connsiteY279" fmla="*/ 104680 h 136874"/>
                <a:gd name="connsiteX280" fmla="*/ 160115 w 205358"/>
                <a:gd name="connsiteY280" fmla="*/ 105346 h 136874"/>
                <a:gd name="connsiteX281" fmla="*/ 159734 w 205358"/>
                <a:gd name="connsiteY281" fmla="*/ 105061 h 136874"/>
                <a:gd name="connsiteX282" fmla="*/ 159163 w 205358"/>
                <a:gd name="connsiteY282" fmla="*/ 105346 h 136874"/>
                <a:gd name="connsiteX283" fmla="*/ 159163 w 205358"/>
                <a:gd name="connsiteY283" fmla="*/ 106013 h 136874"/>
                <a:gd name="connsiteX284" fmla="*/ 158782 w 205358"/>
                <a:gd name="connsiteY284" fmla="*/ 106013 h 136874"/>
                <a:gd name="connsiteX285" fmla="*/ 158496 w 205358"/>
                <a:gd name="connsiteY285" fmla="*/ 106966 h 136874"/>
                <a:gd name="connsiteX286" fmla="*/ 157163 w 205358"/>
                <a:gd name="connsiteY286" fmla="*/ 107632 h 136874"/>
                <a:gd name="connsiteX287" fmla="*/ 155543 w 205358"/>
                <a:gd name="connsiteY287" fmla="*/ 108014 h 136874"/>
                <a:gd name="connsiteX288" fmla="*/ 154496 w 205358"/>
                <a:gd name="connsiteY288" fmla="*/ 108299 h 136874"/>
                <a:gd name="connsiteX289" fmla="*/ 153829 w 205358"/>
                <a:gd name="connsiteY289" fmla="*/ 108680 h 136874"/>
                <a:gd name="connsiteX290" fmla="*/ 153543 w 205358"/>
                <a:gd name="connsiteY290" fmla="*/ 109347 h 136874"/>
                <a:gd name="connsiteX291" fmla="*/ 152876 w 205358"/>
                <a:gd name="connsiteY291" fmla="*/ 108966 h 136874"/>
                <a:gd name="connsiteX292" fmla="*/ 152591 w 205358"/>
                <a:gd name="connsiteY292" fmla="*/ 109347 h 136874"/>
                <a:gd name="connsiteX293" fmla="*/ 152591 w 205358"/>
                <a:gd name="connsiteY293" fmla="*/ 109919 h 136874"/>
                <a:gd name="connsiteX294" fmla="*/ 151257 w 205358"/>
                <a:gd name="connsiteY294" fmla="*/ 111252 h 136874"/>
                <a:gd name="connsiteX295" fmla="*/ 151257 w 205358"/>
                <a:gd name="connsiteY295" fmla="*/ 111919 h 136874"/>
                <a:gd name="connsiteX296" fmla="*/ 150876 w 205358"/>
                <a:gd name="connsiteY296" fmla="*/ 112300 h 136874"/>
                <a:gd name="connsiteX297" fmla="*/ 150876 w 205358"/>
                <a:gd name="connsiteY297" fmla="*/ 112586 h 136874"/>
                <a:gd name="connsiteX298" fmla="*/ 149924 w 205358"/>
                <a:gd name="connsiteY298" fmla="*/ 113919 h 136874"/>
                <a:gd name="connsiteX299" fmla="*/ 149924 w 205358"/>
                <a:gd name="connsiteY299" fmla="*/ 114586 h 136874"/>
                <a:gd name="connsiteX300" fmla="*/ 149257 w 205358"/>
                <a:gd name="connsiteY300" fmla="*/ 114871 h 136874"/>
                <a:gd name="connsiteX301" fmla="*/ 148590 w 205358"/>
                <a:gd name="connsiteY301" fmla="*/ 115824 h 136874"/>
                <a:gd name="connsiteX302" fmla="*/ 147923 w 205358"/>
                <a:gd name="connsiteY302" fmla="*/ 117157 h 136874"/>
                <a:gd name="connsiteX303" fmla="*/ 147923 w 205358"/>
                <a:gd name="connsiteY303" fmla="*/ 117539 h 136874"/>
                <a:gd name="connsiteX304" fmla="*/ 147638 w 205358"/>
                <a:gd name="connsiteY304" fmla="*/ 118205 h 136874"/>
                <a:gd name="connsiteX305" fmla="*/ 145637 w 205358"/>
                <a:gd name="connsiteY305" fmla="*/ 119444 h 136874"/>
                <a:gd name="connsiteX306" fmla="*/ 145352 w 205358"/>
                <a:gd name="connsiteY306" fmla="*/ 121729 h 136874"/>
                <a:gd name="connsiteX307" fmla="*/ 144971 w 205358"/>
                <a:gd name="connsiteY307" fmla="*/ 123730 h 136874"/>
                <a:gd name="connsiteX308" fmla="*/ 144685 w 205358"/>
                <a:gd name="connsiteY308" fmla="*/ 124396 h 136874"/>
                <a:gd name="connsiteX309" fmla="*/ 143066 w 205358"/>
                <a:gd name="connsiteY309" fmla="*/ 126397 h 136874"/>
                <a:gd name="connsiteX310" fmla="*/ 140779 w 205358"/>
                <a:gd name="connsiteY310" fmla="*/ 126397 h 136874"/>
                <a:gd name="connsiteX311" fmla="*/ 140779 w 205358"/>
                <a:gd name="connsiteY311" fmla="*/ 127064 h 136874"/>
                <a:gd name="connsiteX312" fmla="*/ 141065 w 205358"/>
                <a:gd name="connsiteY312" fmla="*/ 127635 h 136874"/>
                <a:gd name="connsiteX313" fmla="*/ 140779 w 205358"/>
                <a:gd name="connsiteY313" fmla="*/ 128302 h 136874"/>
                <a:gd name="connsiteX314" fmla="*/ 138494 w 205358"/>
                <a:gd name="connsiteY314" fmla="*/ 129349 h 136874"/>
                <a:gd name="connsiteX315" fmla="*/ 138494 w 205358"/>
                <a:gd name="connsiteY315" fmla="*/ 130588 h 136874"/>
                <a:gd name="connsiteX316" fmla="*/ 135541 w 205358"/>
                <a:gd name="connsiteY316" fmla="*/ 131921 h 136874"/>
                <a:gd name="connsiteX317" fmla="*/ 134874 w 205358"/>
                <a:gd name="connsiteY317" fmla="*/ 132302 h 136874"/>
                <a:gd name="connsiteX318" fmla="*/ 133541 w 205358"/>
                <a:gd name="connsiteY318" fmla="*/ 131254 h 136874"/>
                <a:gd name="connsiteX319" fmla="*/ 132874 w 205358"/>
                <a:gd name="connsiteY319" fmla="*/ 130588 h 136874"/>
                <a:gd name="connsiteX320" fmla="*/ 131540 w 205358"/>
                <a:gd name="connsiteY320" fmla="*/ 129635 h 136874"/>
                <a:gd name="connsiteX321" fmla="*/ 131254 w 205358"/>
                <a:gd name="connsiteY321" fmla="*/ 129635 h 136874"/>
                <a:gd name="connsiteX322" fmla="*/ 130874 w 205358"/>
                <a:gd name="connsiteY322" fmla="*/ 129349 h 136874"/>
                <a:gd name="connsiteX323" fmla="*/ 130874 w 205358"/>
                <a:gd name="connsiteY323" fmla="*/ 129635 h 136874"/>
                <a:gd name="connsiteX324" fmla="*/ 130207 w 205358"/>
                <a:gd name="connsiteY324" fmla="*/ 129349 h 136874"/>
                <a:gd name="connsiteX325" fmla="*/ 129921 w 205358"/>
                <a:gd name="connsiteY325" fmla="*/ 130016 h 136874"/>
                <a:gd name="connsiteX326" fmla="*/ 129921 w 205358"/>
                <a:gd name="connsiteY326" fmla="*/ 130302 h 136874"/>
                <a:gd name="connsiteX327" fmla="*/ 129635 w 205358"/>
                <a:gd name="connsiteY327" fmla="*/ 130588 h 136874"/>
                <a:gd name="connsiteX328" fmla="*/ 128302 w 205358"/>
                <a:gd name="connsiteY328" fmla="*/ 130969 h 136874"/>
                <a:gd name="connsiteX329" fmla="*/ 127921 w 205358"/>
                <a:gd name="connsiteY329" fmla="*/ 131254 h 136874"/>
                <a:gd name="connsiteX330" fmla="*/ 126016 w 205358"/>
                <a:gd name="connsiteY330" fmla="*/ 130016 h 136874"/>
                <a:gd name="connsiteX331" fmla="*/ 125635 w 205358"/>
                <a:gd name="connsiteY331" fmla="*/ 129349 h 136874"/>
                <a:gd name="connsiteX332" fmla="*/ 124968 w 205358"/>
                <a:gd name="connsiteY332" fmla="*/ 128683 h 136874"/>
                <a:gd name="connsiteX333" fmla="*/ 124301 w 205358"/>
                <a:gd name="connsiteY333" fmla="*/ 127349 h 136874"/>
                <a:gd name="connsiteX334" fmla="*/ 122682 w 205358"/>
                <a:gd name="connsiteY334" fmla="*/ 125349 h 136874"/>
                <a:gd name="connsiteX335" fmla="*/ 121349 w 205358"/>
                <a:gd name="connsiteY335" fmla="*/ 126397 h 136874"/>
                <a:gd name="connsiteX336" fmla="*/ 117824 w 205358"/>
                <a:gd name="connsiteY336" fmla="*/ 128683 h 136874"/>
                <a:gd name="connsiteX337" fmla="*/ 116491 w 205358"/>
                <a:gd name="connsiteY337" fmla="*/ 128302 h 136874"/>
                <a:gd name="connsiteX338" fmla="*/ 116491 w 205358"/>
                <a:gd name="connsiteY338" fmla="*/ 128683 h 136874"/>
                <a:gd name="connsiteX339" fmla="*/ 114491 w 205358"/>
                <a:gd name="connsiteY339" fmla="*/ 130302 h 136874"/>
                <a:gd name="connsiteX340" fmla="*/ 115157 w 205358"/>
                <a:gd name="connsiteY340" fmla="*/ 131254 h 136874"/>
                <a:gd name="connsiteX341" fmla="*/ 114205 w 205358"/>
                <a:gd name="connsiteY341" fmla="*/ 131636 h 136874"/>
                <a:gd name="connsiteX342" fmla="*/ 113157 w 205358"/>
                <a:gd name="connsiteY342" fmla="*/ 132969 h 136874"/>
                <a:gd name="connsiteX343" fmla="*/ 111538 w 205358"/>
                <a:gd name="connsiteY343" fmla="*/ 133255 h 136874"/>
                <a:gd name="connsiteX344" fmla="*/ 111538 w 205358"/>
                <a:gd name="connsiteY344" fmla="*/ 133541 h 136874"/>
                <a:gd name="connsiteX345" fmla="*/ 111252 w 205358"/>
                <a:gd name="connsiteY345" fmla="*/ 133541 h 136874"/>
                <a:gd name="connsiteX346" fmla="*/ 111252 w 205358"/>
                <a:gd name="connsiteY346" fmla="*/ 133255 h 136874"/>
                <a:gd name="connsiteX347" fmla="*/ 110871 w 205358"/>
                <a:gd name="connsiteY347" fmla="*/ 132969 h 136874"/>
                <a:gd name="connsiteX348" fmla="*/ 108585 w 205358"/>
                <a:gd name="connsiteY348" fmla="*/ 134588 h 136874"/>
                <a:gd name="connsiteX349" fmla="*/ 108299 w 205358"/>
                <a:gd name="connsiteY349" fmla="*/ 135255 h 136874"/>
                <a:gd name="connsiteX350" fmla="*/ 107633 w 205358"/>
                <a:gd name="connsiteY350" fmla="*/ 135922 h 136874"/>
                <a:gd name="connsiteX351" fmla="*/ 107252 w 205358"/>
                <a:gd name="connsiteY351" fmla="*/ 136493 h 136874"/>
                <a:gd name="connsiteX352" fmla="*/ 107252 w 205358"/>
                <a:gd name="connsiteY352" fmla="*/ 136874 h 136874"/>
                <a:gd name="connsiteX353" fmla="*/ 105632 w 205358"/>
                <a:gd name="connsiteY353" fmla="*/ 136874 h 136874"/>
                <a:gd name="connsiteX354" fmla="*/ 104966 w 205358"/>
                <a:gd name="connsiteY354" fmla="*/ 136208 h 136874"/>
                <a:gd name="connsiteX355" fmla="*/ 103632 w 205358"/>
                <a:gd name="connsiteY355" fmla="*/ 136208 h 136874"/>
                <a:gd name="connsiteX356" fmla="*/ 102965 w 205358"/>
                <a:gd name="connsiteY356" fmla="*/ 135255 h 136874"/>
                <a:gd name="connsiteX357" fmla="*/ 102679 w 205358"/>
                <a:gd name="connsiteY357" fmla="*/ 134874 h 136874"/>
                <a:gd name="connsiteX358" fmla="*/ 101727 w 205358"/>
                <a:gd name="connsiteY358" fmla="*/ 134588 h 136874"/>
                <a:gd name="connsiteX359" fmla="*/ 100679 w 205358"/>
                <a:gd name="connsiteY359" fmla="*/ 132969 h 136874"/>
                <a:gd name="connsiteX360" fmla="*/ 98774 w 205358"/>
                <a:gd name="connsiteY360" fmla="*/ 132302 h 136874"/>
                <a:gd name="connsiteX361" fmla="*/ 100394 w 205358"/>
                <a:gd name="connsiteY361" fmla="*/ 129349 h 136874"/>
                <a:gd name="connsiteX362" fmla="*/ 98393 w 205358"/>
                <a:gd name="connsiteY362" fmla="*/ 128683 h 136874"/>
                <a:gd name="connsiteX363" fmla="*/ 97441 w 205358"/>
                <a:gd name="connsiteY363" fmla="*/ 126016 h 136874"/>
                <a:gd name="connsiteX364" fmla="*/ 95821 w 205358"/>
                <a:gd name="connsiteY364" fmla="*/ 127349 h 136874"/>
                <a:gd name="connsiteX365" fmla="*/ 93154 w 205358"/>
                <a:gd name="connsiteY365" fmla="*/ 127064 h 136874"/>
                <a:gd name="connsiteX366" fmla="*/ 92202 w 205358"/>
                <a:gd name="connsiteY366" fmla="*/ 126016 h 136874"/>
                <a:gd name="connsiteX367" fmla="*/ 91535 w 205358"/>
                <a:gd name="connsiteY367" fmla="*/ 126397 h 136874"/>
                <a:gd name="connsiteX368" fmla="*/ 90583 w 205358"/>
                <a:gd name="connsiteY368" fmla="*/ 126682 h 136874"/>
                <a:gd name="connsiteX369" fmla="*/ 89916 w 205358"/>
                <a:gd name="connsiteY369" fmla="*/ 127064 h 136874"/>
                <a:gd name="connsiteX370" fmla="*/ 89916 w 205358"/>
                <a:gd name="connsiteY370" fmla="*/ 126682 h 136874"/>
                <a:gd name="connsiteX371" fmla="*/ 89535 w 205358"/>
                <a:gd name="connsiteY371" fmla="*/ 126016 h 136874"/>
                <a:gd name="connsiteX372" fmla="*/ 89535 w 205358"/>
                <a:gd name="connsiteY372" fmla="*/ 125730 h 136874"/>
                <a:gd name="connsiteX373" fmla="*/ 88868 w 205358"/>
                <a:gd name="connsiteY373" fmla="*/ 124682 h 136874"/>
                <a:gd name="connsiteX374" fmla="*/ 88868 w 205358"/>
                <a:gd name="connsiteY374" fmla="*/ 124396 h 136874"/>
                <a:gd name="connsiteX375" fmla="*/ 88202 w 205358"/>
                <a:gd name="connsiteY375" fmla="*/ 124682 h 136874"/>
                <a:gd name="connsiteX376" fmla="*/ 84296 w 205358"/>
                <a:gd name="connsiteY376" fmla="*/ 124682 h 136874"/>
                <a:gd name="connsiteX377" fmla="*/ 83344 w 205358"/>
                <a:gd name="connsiteY377" fmla="*/ 124396 h 136874"/>
                <a:gd name="connsiteX378" fmla="*/ 83344 w 205358"/>
                <a:gd name="connsiteY378" fmla="*/ 124111 h 136874"/>
                <a:gd name="connsiteX379" fmla="*/ 82963 w 205358"/>
                <a:gd name="connsiteY379" fmla="*/ 123730 h 136874"/>
                <a:gd name="connsiteX380" fmla="*/ 82963 w 205358"/>
                <a:gd name="connsiteY380" fmla="*/ 123444 h 136874"/>
                <a:gd name="connsiteX381" fmla="*/ 82010 w 205358"/>
                <a:gd name="connsiteY381" fmla="*/ 122396 h 136874"/>
                <a:gd name="connsiteX382" fmla="*/ 81344 w 205358"/>
                <a:gd name="connsiteY382" fmla="*/ 121444 h 136874"/>
                <a:gd name="connsiteX383" fmla="*/ 81058 w 205358"/>
                <a:gd name="connsiteY383" fmla="*/ 121158 h 136874"/>
                <a:gd name="connsiteX384" fmla="*/ 80677 w 205358"/>
                <a:gd name="connsiteY384" fmla="*/ 121729 h 136874"/>
                <a:gd name="connsiteX385" fmla="*/ 79058 w 205358"/>
                <a:gd name="connsiteY385" fmla="*/ 122111 h 136874"/>
                <a:gd name="connsiteX386" fmla="*/ 78391 w 205358"/>
                <a:gd name="connsiteY386" fmla="*/ 121729 h 136874"/>
                <a:gd name="connsiteX387" fmla="*/ 77724 w 205358"/>
                <a:gd name="connsiteY387" fmla="*/ 122111 h 136874"/>
                <a:gd name="connsiteX388" fmla="*/ 76771 w 205358"/>
                <a:gd name="connsiteY388" fmla="*/ 122777 h 136874"/>
                <a:gd name="connsiteX389" fmla="*/ 75438 w 205358"/>
                <a:gd name="connsiteY389" fmla="*/ 123063 h 136874"/>
                <a:gd name="connsiteX390" fmla="*/ 74104 w 205358"/>
                <a:gd name="connsiteY390" fmla="*/ 123730 h 136874"/>
                <a:gd name="connsiteX391" fmla="*/ 73819 w 205358"/>
                <a:gd name="connsiteY391" fmla="*/ 123730 h 136874"/>
                <a:gd name="connsiteX392" fmla="*/ 73438 w 205358"/>
                <a:gd name="connsiteY392" fmla="*/ 123444 h 136874"/>
                <a:gd name="connsiteX393" fmla="*/ 72200 w 205358"/>
                <a:gd name="connsiteY393" fmla="*/ 123063 h 136874"/>
                <a:gd name="connsiteX394" fmla="*/ 71152 w 205358"/>
                <a:gd name="connsiteY394" fmla="*/ 122396 h 136874"/>
                <a:gd name="connsiteX395" fmla="*/ 64961 w 205358"/>
                <a:gd name="connsiteY395" fmla="*/ 122111 h 136874"/>
                <a:gd name="connsiteX396" fmla="*/ 63627 w 205358"/>
                <a:gd name="connsiteY396" fmla="*/ 122777 h 136874"/>
                <a:gd name="connsiteX397" fmla="*/ 62960 w 205358"/>
                <a:gd name="connsiteY397" fmla="*/ 121729 h 136874"/>
                <a:gd name="connsiteX398" fmla="*/ 63341 w 205358"/>
                <a:gd name="connsiteY398" fmla="*/ 119444 h 136874"/>
                <a:gd name="connsiteX399" fmla="*/ 62675 w 205358"/>
                <a:gd name="connsiteY399" fmla="*/ 118777 h 136874"/>
                <a:gd name="connsiteX400" fmla="*/ 62294 w 205358"/>
                <a:gd name="connsiteY400" fmla="*/ 118205 h 136874"/>
                <a:gd name="connsiteX401" fmla="*/ 62675 w 205358"/>
                <a:gd name="connsiteY401" fmla="*/ 117539 h 136874"/>
                <a:gd name="connsiteX402" fmla="*/ 62675 w 205358"/>
                <a:gd name="connsiteY402" fmla="*/ 115824 h 136874"/>
                <a:gd name="connsiteX403" fmla="*/ 62294 w 205358"/>
                <a:gd name="connsiteY403" fmla="*/ 115824 h 136874"/>
                <a:gd name="connsiteX404" fmla="*/ 62675 w 205358"/>
                <a:gd name="connsiteY404" fmla="*/ 114871 h 136874"/>
                <a:gd name="connsiteX405" fmla="*/ 62294 w 205358"/>
                <a:gd name="connsiteY405" fmla="*/ 114586 h 136874"/>
                <a:gd name="connsiteX406" fmla="*/ 62008 w 205358"/>
                <a:gd name="connsiteY406" fmla="*/ 113919 h 136874"/>
                <a:gd name="connsiteX407" fmla="*/ 62294 w 205358"/>
                <a:gd name="connsiteY407" fmla="*/ 113252 h 136874"/>
                <a:gd name="connsiteX408" fmla="*/ 62294 w 205358"/>
                <a:gd name="connsiteY408" fmla="*/ 111633 h 136874"/>
                <a:gd name="connsiteX409" fmla="*/ 61627 w 205358"/>
                <a:gd name="connsiteY409" fmla="*/ 110585 h 136874"/>
                <a:gd name="connsiteX410" fmla="*/ 61055 w 205358"/>
                <a:gd name="connsiteY410" fmla="*/ 109919 h 136874"/>
                <a:gd name="connsiteX411" fmla="*/ 61055 w 205358"/>
                <a:gd name="connsiteY411" fmla="*/ 108966 h 136874"/>
                <a:gd name="connsiteX412" fmla="*/ 60008 w 205358"/>
                <a:gd name="connsiteY412" fmla="*/ 108966 h 136874"/>
                <a:gd name="connsiteX413" fmla="*/ 59722 w 205358"/>
                <a:gd name="connsiteY413" fmla="*/ 109347 h 136874"/>
                <a:gd name="connsiteX414" fmla="*/ 59722 w 205358"/>
                <a:gd name="connsiteY414" fmla="*/ 109633 h 136874"/>
                <a:gd name="connsiteX415" fmla="*/ 59055 w 205358"/>
                <a:gd name="connsiteY415" fmla="*/ 109347 h 136874"/>
                <a:gd name="connsiteX416" fmla="*/ 58674 w 205358"/>
                <a:gd name="connsiteY416" fmla="*/ 109633 h 136874"/>
                <a:gd name="connsiteX417" fmla="*/ 58388 w 205358"/>
                <a:gd name="connsiteY417" fmla="*/ 110585 h 136874"/>
                <a:gd name="connsiteX418" fmla="*/ 57721 w 205358"/>
                <a:gd name="connsiteY418" fmla="*/ 115538 h 136874"/>
                <a:gd name="connsiteX419" fmla="*/ 56388 w 205358"/>
                <a:gd name="connsiteY419" fmla="*/ 117824 h 136874"/>
                <a:gd name="connsiteX420" fmla="*/ 55150 w 205358"/>
                <a:gd name="connsiteY420" fmla="*/ 117157 h 136874"/>
                <a:gd name="connsiteX421" fmla="*/ 51530 w 205358"/>
                <a:gd name="connsiteY421" fmla="*/ 117824 h 136874"/>
                <a:gd name="connsiteX422" fmla="*/ 49816 w 205358"/>
                <a:gd name="connsiteY422" fmla="*/ 117824 h 136874"/>
                <a:gd name="connsiteX423" fmla="*/ 49816 w 205358"/>
                <a:gd name="connsiteY423" fmla="*/ 117157 h 136874"/>
                <a:gd name="connsiteX424" fmla="*/ 50483 w 205358"/>
                <a:gd name="connsiteY424" fmla="*/ 115252 h 136874"/>
                <a:gd name="connsiteX425" fmla="*/ 50197 w 205358"/>
                <a:gd name="connsiteY425" fmla="*/ 114205 h 136874"/>
                <a:gd name="connsiteX426" fmla="*/ 49816 w 205358"/>
                <a:gd name="connsiteY426" fmla="*/ 110966 h 136874"/>
                <a:gd name="connsiteX427" fmla="*/ 49244 w 205358"/>
                <a:gd name="connsiteY427" fmla="*/ 109633 h 136874"/>
                <a:gd name="connsiteX428" fmla="*/ 49244 w 205358"/>
                <a:gd name="connsiteY428" fmla="*/ 108966 h 136874"/>
                <a:gd name="connsiteX429" fmla="*/ 48863 w 205358"/>
                <a:gd name="connsiteY429" fmla="*/ 108680 h 136874"/>
                <a:gd name="connsiteX430" fmla="*/ 48863 w 205358"/>
                <a:gd name="connsiteY430" fmla="*/ 108014 h 136874"/>
                <a:gd name="connsiteX431" fmla="*/ 48196 w 205358"/>
                <a:gd name="connsiteY431" fmla="*/ 107347 h 136874"/>
                <a:gd name="connsiteX432" fmla="*/ 47530 w 205358"/>
                <a:gd name="connsiteY432" fmla="*/ 106966 h 136874"/>
                <a:gd name="connsiteX433" fmla="*/ 46863 w 205358"/>
                <a:gd name="connsiteY433" fmla="*/ 106966 h 136874"/>
                <a:gd name="connsiteX434" fmla="*/ 45911 w 205358"/>
                <a:gd name="connsiteY434" fmla="*/ 107347 h 136874"/>
                <a:gd name="connsiteX435" fmla="*/ 44577 w 205358"/>
                <a:gd name="connsiteY435" fmla="*/ 107347 h 136874"/>
                <a:gd name="connsiteX436" fmla="*/ 44577 w 205358"/>
                <a:gd name="connsiteY436" fmla="*/ 106966 h 136874"/>
                <a:gd name="connsiteX437" fmla="*/ 44958 w 205358"/>
                <a:gd name="connsiteY437" fmla="*/ 106013 h 136874"/>
                <a:gd name="connsiteX438" fmla="*/ 44577 w 205358"/>
                <a:gd name="connsiteY438" fmla="*/ 105727 h 136874"/>
                <a:gd name="connsiteX439" fmla="*/ 44958 w 205358"/>
                <a:gd name="connsiteY439" fmla="*/ 104680 h 136874"/>
                <a:gd name="connsiteX440" fmla="*/ 44577 w 205358"/>
                <a:gd name="connsiteY440" fmla="*/ 103727 h 136874"/>
                <a:gd name="connsiteX441" fmla="*/ 44577 w 205358"/>
                <a:gd name="connsiteY441" fmla="*/ 103442 h 136874"/>
                <a:gd name="connsiteX442" fmla="*/ 44291 w 205358"/>
                <a:gd name="connsiteY442" fmla="*/ 102775 h 136874"/>
                <a:gd name="connsiteX443" fmla="*/ 44577 w 205358"/>
                <a:gd name="connsiteY443" fmla="*/ 102108 h 136874"/>
                <a:gd name="connsiteX444" fmla="*/ 45244 w 205358"/>
                <a:gd name="connsiteY444" fmla="*/ 101060 h 136874"/>
                <a:gd name="connsiteX445" fmla="*/ 46292 w 205358"/>
                <a:gd name="connsiteY445" fmla="*/ 100108 h 136874"/>
                <a:gd name="connsiteX446" fmla="*/ 47244 w 205358"/>
                <a:gd name="connsiteY446" fmla="*/ 100489 h 136874"/>
                <a:gd name="connsiteX447" fmla="*/ 47530 w 205358"/>
                <a:gd name="connsiteY447" fmla="*/ 100489 h 136874"/>
                <a:gd name="connsiteX448" fmla="*/ 47530 w 205358"/>
                <a:gd name="connsiteY448" fmla="*/ 99441 h 136874"/>
                <a:gd name="connsiteX449" fmla="*/ 47911 w 205358"/>
                <a:gd name="connsiteY449" fmla="*/ 99441 h 136874"/>
                <a:gd name="connsiteX450" fmla="*/ 47911 w 205358"/>
                <a:gd name="connsiteY450" fmla="*/ 98774 h 136874"/>
                <a:gd name="connsiteX451" fmla="*/ 47244 w 205358"/>
                <a:gd name="connsiteY451" fmla="*/ 97536 h 136874"/>
                <a:gd name="connsiteX452" fmla="*/ 47244 w 205358"/>
                <a:gd name="connsiteY452" fmla="*/ 97155 h 136874"/>
                <a:gd name="connsiteX453" fmla="*/ 46577 w 205358"/>
                <a:gd name="connsiteY453" fmla="*/ 96202 h 136874"/>
                <a:gd name="connsiteX454" fmla="*/ 47244 w 205358"/>
                <a:gd name="connsiteY454" fmla="*/ 95536 h 136874"/>
                <a:gd name="connsiteX455" fmla="*/ 47911 w 205358"/>
                <a:gd name="connsiteY455" fmla="*/ 95536 h 136874"/>
                <a:gd name="connsiteX456" fmla="*/ 49244 w 205358"/>
                <a:gd name="connsiteY456" fmla="*/ 94869 h 136874"/>
                <a:gd name="connsiteX457" fmla="*/ 49816 w 205358"/>
                <a:gd name="connsiteY457" fmla="*/ 94202 h 136874"/>
                <a:gd name="connsiteX458" fmla="*/ 51149 w 205358"/>
                <a:gd name="connsiteY458" fmla="*/ 93536 h 136874"/>
                <a:gd name="connsiteX459" fmla="*/ 51816 w 205358"/>
                <a:gd name="connsiteY459" fmla="*/ 92869 h 136874"/>
                <a:gd name="connsiteX460" fmla="*/ 52769 w 205358"/>
                <a:gd name="connsiteY460" fmla="*/ 92583 h 136874"/>
                <a:gd name="connsiteX461" fmla="*/ 53816 w 205358"/>
                <a:gd name="connsiteY461" fmla="*/ 91630 h 136874"/>
                <a:gd name="connsiteX462" fmla="*/ 55150 w 205358"/>
                <a:gd name="connsiteY462" fmla="*/ 91916 h 136874"/>
                <a:gd name="connsiteX463" fmla="*/ 55436 w 205358"/>
                <a:gd name="connsiteY463" fmla="*/ 91630 h 136874"/>
                <a:gd name="connsiteX464" fmla="*/ 55721 w 205358"/>
                <a:gd name="connsiteY464" fmla="*/ 91630 h 136874"/>
                <a:gd name="connsiteX465" fmla="*/ 56102 w 205358"/>
                <a:gd name="connsiteY465" fmla="*/ 91249 h 136874"/>
                <a:gd name="connsiteX466" fmla="*/ 56769 w 205358"/>
                <a:gd name="connsiteY466" fmla="*/ 90964 h 136874"/>
                <a:gd name="connsiteX467" fmla="*/ 55721 w 205358"/>
                <a:gd name="connsiteY467" fmla="*/ 90297 h 136874"/>
                <a:gd name="connsiteX468" fmla="*/ 55436 w 205358"/>
                <a:gd name="connsiteY468" fmla="*/ 90297 h 136874"/>
                <a:gd name="connsiteX469" fmla="*/ 55436 w 205358"/>
                <a:gd name="connsiteY469" fmla="*/ 89916 h 136874"/>
                <a:gd name="connsiteX470" fmla="*/ 54102 w 205358"/>
                <a:gd name="connsiteY470" fmla="*/ 88964 h 136874"/>
                <a:gd name="connsiteX471" fmla="*/ 53150 w 205358"/>
                <a:gd name="connsiteY471" fmla="*/ 88678 h 136874"/>
                <a:gd name="connsiteX472" fmla="*/ 52769 w 205358"/>
                <a:gd name="connsiteY472" fmla="*/ 88964 h 136874"/>
                <a:gd name="connsiteX473" fmla="*/ 52483 w 205358"/>
                <a:gd name="connsiteY473" fmla="*/ 88678 h 136874"/>
                <a:gd name="connsiteX474" fmla="*/ 51816 w 205358"/>
                <a:gd name="connsiteY474" fmla="*/ 88964 h 136874"/>
                <a:gd name="connsiteX475" fmla="*/ 50197 w 205358"/>
                <a:gd name="connsiteY475" fmla="*/ 88678 h 136874"/>
                <a:gd name="connsiteX476" fmla="*/ 49816 w 205358"/>
                <a:gd name="connsiteY476" fmla="*/ 89630 h 136874"/>
                <a:gd name="connsiteX477" fmla="*/ 49816 w 205358"/>
                <a:gd name="connsiteY477" fmla="*/ 89916 h 136874"/>
                <a:gd name="connsiteX478" fmla="*/ 49244 w 205358"/>
                <a:gd name="connsiteY478" fmla="*/ 89916 h 136874"/>
                <a:gd name="connsiteX479" fmla="*/ 49530 w 205358"/>
                <a:gd name="connsiteY479" fmla="*/ 90583 h 136874"/>
                <a:gd name="connsiteX480" fmla="*/ 48863 w 205358"/>
                <a:gd name="connsiteY480" fmla="*/ 91630 h 136874"/>
                <a:gd name="connsiteX481" fmla="*/ 48196 w 205358"/>
                <a:gd name="connsiteY481" fmla="*/ 91916 h 136874"/>
                <a:gd name="connsiteX482" fmla="*/ 47911 w 205358"/>
                <a:gd name="connsiteY482" fmla="*/ 92202 h 136874"/>
                <a:gd name="connsiteX483" fmla="*/ 45911 w 205358"/>
                <a:gd name="connsiteY483" fmla="*/ 92202 h 136874"/>
                <a:gd name="connsiteX484" fmla="*/ 45911 w 205358"/>
                <a:gd name="connsiteY484" fmla="*/ 92869 h 136874"/>
                <a:gd name="connsiteX485" fmla="*/ 44958 w 205358"/>
                <a:gd name="connsiteY485" fmla="*/ 93250 h 136874"/>
                <a:gd name="connsiteX486" fmla="*/ 43339 w 205358"/>
                <a:gd name="connsiteY486" fmla="*/ 93917 h 136874"/>
                <a:gd name="connsiteX487" fmla="*/ 43339 w 205358"/>
                <a:gd name="connsiteY487" fmla="*/ 94202 h 136874"/>
                <a:gd name="connsiteX488" fmla="*/ 43625 w 205358"/>
                <a:gd name="connsiteY488" fmla="*/ 94202 h 136874"/>
                <a:gd name="connsiteX489" fmla="*/ 43625 w 205358"/>
                <a:gd name="connsiteY489" fmla="*/ 94869 h 136874"/>
                <a:gd name="connsiteX490" fmla="*/ 42005 w 205358"/>
                <a:gd name="connsiteY490" fmla="*/ 95821 h 136874"/>
                <a:gd name="connsiteX491" fmla="*/ 41624 w 205358"/>
                <a:gd name="connsiteY491" fmla="*/ 94869 h 136874"/>
                <a:gd name="connsiteX492" fmla="*/ 40958 w 205358"/>
                <a:gd name="connsiteY492" fmla="*/ 94202 h 136874"/>
                <a:gd name="connsiteX493" fmla="*/ 40386 w 205358"/>
                <a:gd name="connsiteY493" fmla="*/ 93250 h 136874"/>
                <a:gd name="connsiteX494" fmla="*/ 40386 w 205358"/>
                <a:gd name="connsiteY494" fmla="*/ 91916 h 136874"/>
                <a:gd name="connsiteX495" fmla="*/ 41339 w 205358"/>
                <a:gd name="connsiteY495" fmla="*/ 91249 h 136874"/>
                <a:gd name="connsiteX496" fmla="*/ 42005 w 205358"/>
                <a:gd name="connsiteY496" fmla="*/ 90297 h 136874"/>
                <a:gd name="connsiteX497" fmla="*/ 42958 w 205358"/>
                <a:gd name="connsiteY497" fmla="*/ 88964 h 136874"/>
                <a:gd name="connsiteX498" fmla="*/ 42958 w 205358"/>
                <a:gd name="connsiteY498" fmla="*/ 88297 h 136874"/>
                <a:gd name="connsiteX499" fmla="*/ 43625 w 205358"/>
                <a:gd name="connsiteY499" fmla="*/ 88678 h 136874"/>
                <a:gd name="connsiteX500" fmla="*/ 43625 w 205358"/>
                <a:gd name="connsiteY500" fmla="*/ 88297 h 136874"/>
                <a:gd name="connsiteX501" fmla="*/ 44291 w 205358"/>
                <a:gd name="connsiteY501" fmla="*/ 88297 h 136874"/>
                <a:gd name="connsiteX502" fmla="*/ 44577 w 205358"/>
                <a:gd name="connsiteY502" fmla="*/ 88678 h 136874"/>
                <a:gd name="connsiteX503" fmla="*/ 45911 w 205358"/>
                <a:gd name="connsiteY503" fmla="*/ 88678 h 136874"/>
                <a:gd name="connsiteX504" fmla="*/ 47244 w 205358"/>
                <a:gd name="connsiteY504" fmla="*/ 88011 h 136874"/>
                <a:gd name="connsiteX505" fmla="*/ 47911 w 205358"/>
                <a:gd name="connsiteY505" fmla="*/ 86677 h 136874"/>
                <a:gd name="connsiteX506" fmla="*/ 48196 w 205358"/>
                <a:gd name="connsiteY506" fmla="*/ 86296 h 136874"/>
                <a:gd name="connsiteX507" fmla="*/ 49244 w 205358"/>
                <a:gd name="connsiteY507" fmla="*/ 86011 h 136874"/>
                <a:gd name="connsiteX508" fmla="*/ 49244 w 205358"/>
                <a:gd name="connsiteY508" fmla="*/ 85058 h 136874"/>
                <a:gd name="connsiteX509" fmla="*/ 49530 w 205358"/>
                <a:gd name="connsiteY509" fmla="*/ 84677 h 136874"/>
                <a:gd name="connsiteX510" fmla="*/ 49244 w 205358"/>
                <a:gd name="connsiteY510" fmla="*/ 84011 h 136874"/>
                <a:gd name="connsiteX511" fmla="*/ 49816 w 205358"/>
                <a:gd name="connsiteY511" fmla="*/ 82677 h 136874"/>
                <a:gd name="connsiteX512" fmla="*/ 49816 w 205358"/>
                <a:gd name="connsiteY512" fmla="*/ 82105 h 136874"/>
                <a:gd name="connsiteX513" fmla="*/ 50863 w 205358"/>
                <a:gd name="connsiteY513" fmla="*/ 80772 h 136874"/>
                <a:gd name="connsiteX514" fmla="*/ 51530 w 205358"/>
                <a:gd name="connsiteY514" fmla="*/ 80391 h 136874"/>
                <a:gd name="connsiteX515" fmla="*/ 51530 w 205358"/>
                <a:gd name="connsiteY515" fmla="*/ 80105 h 136874"/>
                <a:gd name="connsiteX516" fmla="*/ 51816 w 205358"/>
                <a:gd name="connsiteY516" fmla="*/ 79153 h 136874"/>
                <a:gd name="connsiteX517" fmla="*/ 50483 w 205358"/>
                <a:gd name="connsiteY517" fmla="*/ 79153 h 136874"/>
                <a:gd name="connsiteX518" fmla="*/ 50197 w 205358"/>
                <a:gd name="connsiteY518" fmla="*/ 78105 h 136874"/>
                <a:gd name="connsiteX519" fmla="*/ 50197 w 205358"/>
                <a:gd name="connsiteY519" fmla="*/ 77819 h 136874"/>
                <a:gd name="connsiteX520" fmla="*/ 49530 w 205358"/>
                <a:gd name="connsiteY520" fmla="*/ 76771 h 136874"/>
                <a:gd name="connsiteX521" fmla="*/ 48578 w 205358"/>
                <a:gd name="connsiteY521" fmla="*/ 77152 h 136874"/>
                <a:gd name="connsiteX522" fmla="*/ 47244 w 205358"/>
                <a:gd name="connsiteY522" fmla="*/ 76771 h 136874"/>
                <a:gd name="connsiteX523" fmla="*/ 46292 w 205358"/>
                <a:gd name="connsiteY523" fmla="*/ 77152 h 136874"/>
                <a:gd name="connsiteX524" fmla="*/ 45911 w 205358"/>
                <a:gd name="connsiteY524" fmla="*/ 76771 h 136874"/>
                <a:gd name="connsiteX525" fmla="*/ 44577 w 205358"/>
                <a:gd name="connsiteY525" fmla="*/ 76771 h 136874"/>
                <a:gd name="connsiteX526" fmla="*/ 44577 w 205358"/>
                <a:gd name="connsiteY526" fmla="*/ 76486 h 136874"/>
                <a:gd name="connsiteX527" fmla="*/ 43625 w 205358"/>
                <a:gd name="connsiteY527" fmla="*/ 75819 h 136874"/>
                <a:gd name="connsiteX528" fmla="*/ 42958 w 205358"/>
                <a:gd name="connsiteY528" fmla="*/ 76200 h 136874"/>
                <a:gd name="connsiteX529" fmla="*/ 42005 w 205358"/>
                <a:gd name="connsiteY529" fmla="*/ 76486 h 136874"/>
                <a:gd name="connsiteX530" fmla="*/ 40958 w 205358"/>
                <a:gd name="connsiteY530" fmla="*/ 76486 h 136874"/>
                <a:gd name="connsiteX531" fmla="*/ 39719 w 205358"/>
                <a:gd name="connsiteY531" fmla="*/ 75819 h 136874"/>
                <a:gd name="connsiteX532" fmla="*/ 38005 w 205358"/>
                <a:gd name="connsiteY532" fmla="*/ 74200 h 136874"/>
                <a:gd name="connsiteX533" fmla="*/ 36385 w 205358"/>
                <a:gd name="connsiteY533" fmla="*/ 73819 h 136874"/>
                <a:gd name="connsiteX534" fmla="*/ 35433 w 205358"/>
                <a:gd name="connsiteY534" fmla="*/ 73533 h 136874"/>
                <a:gd name="connsiteX535" fmla="*/ 34100 w 205358"/>
                <a:gd name="connsiteY535" fmla="*/ 73533 h 136874"/>
                <a:gd name="connsiteX536" fmla="*/ 33814 w 205358"/>
                <a:gd name="connsiteY536" fmla="*/ 73247 h 136874"/>
                <a:gd name="connsiteX537" fmla="*/ 33147 w 205358"/>
                <a:gd name="connsiteY537" fmla="*/ 73533 h 136874"/>
                <a:gd name="connsiteX538" fmla="*/ 32480 w 205358"/>
                <a:gd name="connsiteY538" fmla="*/ 73247 h 136874"/>
                <a:gd name="connsiteX539" fmla="*/ 32099 w 205358"/>
                <a:gd name="connsiteY539" fmla="*/ 72866 h 136874"/>
                <a:gd name="connsiteX540" fmla="*/ 32480 w 205358"/>
                <a:gd name="connsiteY540" fmla="*/ 72580 h 136874"/>
                <a:gd name="connsiteX541" fmla="*/ 32099 w 205358"/>
                <a:gd name="connsiteY541" fmla="*/ 71533 h 136874"/>
                <a:gd name="connsiteX542" fmla="*/ 31814 w 205358"/>
                <a:gd name="connsiteY542" fmla="*/ 71247 h 136874"/>
                <a:gd name="connsiteX543" fmla="*/ 31814 w 205358"/>
                <a:gd name="connsiteY543" fmla="*/ 70866 h 136874"/>
                <a:gd name="connsiteX544" fmla="*/ 30861 w 205358"/>
                <a:gd name="connsiteY544" fmla="*/ 70294 h 136874"/>
                <a:gd name="connsiteX545" fmla="*/ 30480 w 205358"/>
                <a:gd name="connsiteY545" fmla="*/ 69247 h 136874"/>
                <a:gd name="connsiteX546" fmla="*/ 28861 w 205358"/>
                <a:gd name="connsiteY546" fmla="*/ 70866 h 136874"/>
                <a:gd name="connsiteX547" fmla="*/ 27527 w 205358"/>
                <a:gd name="connsiteY547" fmla="*/ 71914 h 136874"/>
                <a:gd name="connsiteX548" fmla="*/ 26860 w 205358"/>
                <a:gd name="connsiteY548" fmla="*/ 72866 h 136874"/>
                <a:gd name="connsiteX549" fmla="*/ 25527 w 205358"/>
                <a:gd name="connsiteY549" fmla="*/ 73819 h 136874"/>
                <a:gd name="connsiteX550" fmla="*/ 25527 w 205358"/>
                <a:gd name="connsiteY550" fmla="*/ 75533 h 136874"/>
                <a:gd name="connsiteX551" fmla="*/ 22574 w 205358"/>
                <a:gd name="connsiteY551" fmla="*/ 74200 h 136874"/>
                <a:gd name="connsiteX552" fmla="*/ 22289 w 205358"/>
                <a:gd name="connsiteY552" fmla="*/ 73819 h 136874"/>
                <a:gd name="connsiteX553" fmla="*/ 21622 w 205358"/>
                <a:gd name="connsiteY553" fmla="*/ 74200 h 136874"/>
                <a:gd name="connsiteX554" fmla="*/ 21336 w 205358"/>
                <a:gd name="connsiteY554" fmla="*/ 74200 h 136874"/>
                <a:gd name="connsiteX555" fmla="*/ 20669 w 205358"/>
                <a:gd name="connsiteY555" fmla="*/ 73819 h 136874"/>
                <a:gd name="connsiteX556" fmla="*/ 20003 w 205358"/>
                <a:gd name="connsiteY556" fmla="*/ 73819 h 136874"/>
                <a:gd name="connsiteX557" fmla="*/ 20003 w 205358"/>
                <a:gd name="connsiteY557" fmla="*/ 74867 h 136874"/>
                <a:gd name="connsiteX558" fmla="*/ 19336 w 205358"/>
                <a:gd name="connsiteY558" fmla="*/ 74486 h 136874"/>
                <a:gd name="connsiteX559" fmla="*/ 18669 w 205358"/>
                <a:gd name="connsiteY559" fmla="*/ 74486 h 136874"/>
                <a:gd name="connsiteX560" fmla="*/ 17717 w 205358"/>
                <a:gd name="connsiteY560" fmla="*/ 75152 h 136874"/>
                <a:gd name="connsiteX561" fmla="*/ 17717 w 205358"/>
                <a:gd name="connsiteY561" fmla="*/ 75533 h 136874"/>
                <a:gd name="connsiteX562" fmla="*/ 17335 w 205358"/>
                <a:gd name="connsiteY562" fmla="*/ 75533 h 136874"/>
                <a:gd name="connsiteX563" fmla="*/ 17717 w 205358"/>
                <a:gd name="connsiteY563" fmla="*/ 75152 h 136874"/>
                <a:gd name="connsiteX564" fmla="*/ 17335 w 205358"/>
                <a:gd name="connsiteY564" fmla="*/ 74486 h 136874"/>
                <a:gd name="connsiteX565" fmla="*/ 14764 w 205358"/>
                <a:gd name="connsiteY565" fmla="*/ 74867 h 136874"/>
                <a:gd name="connsiteX566" fmla="*/ 14764 w 205358"/>
                <a:gd name="connsiteY566" fmla="*/ 74486 h 136874"/>
                <a:gd name="connsiteX567" fmla="*/ 13716 w 205358"/>
                <a:gd name="connsiteY567" fmla="*/ 73819 h 136874"/>
                <a:gd name="connsiteX568" fmla="*/ 14097 w 205358"/>
                <a:gd name="connsiteY568" fmla="*/ 73533 h 136874"/>
                <a:gd name="connsiteX569" fmla="*/ 13716 w 205358"/>
                <a:gd name="connsiteY569" fmla="*/ 72580 h 136874"/>
                <a:gd name="connsiteX570" fmla="*/ 14097 w 205358"/>
                <a:gd name="connsiteY570" fmla="*/ 71914 h 136874"/>
                <a:gd name="connsiteX571" fmla="*/ 14097 w 205358"/>
                <a:gd name="connsiteY571" fmla="*/ 70580 h 136874"/>
                <a:gd name="connsiteX572" fmla="*/ 14764 w 205358"/>
                <a:gd name="connsiteY572" fmla="*/ 69914 h 136874"/>
                <a:gd name="connsiteX573" fmla="*/ 15716 w 205358"/>
                <a:gd name="connsiteY573" fmla="*/ 69628 h 136874"/>
                <a:gd name="connsiteX574" fmla="*/ 16383 w 205358"/>
                <a:gd name="connsiteY574" fmla="*/ 68580 h 136874"/>
                <a:gd name="connsiteX575" fmla="*/ 16097 w 205358"/>
                <a:gd name="connsiteY575" fmla="*/ 67913 h 136874"/>
                <a:gd name="connsiteX576" fmla="*/ 15716 w 205358"/>
                <a:gd name="connsiteY576" fmla="*/ 66961 h 136874"/>
                <a:gd name="connsiteX577" fmla="*/ 15716 w 205358"/>
                <a:gd name="connsiteY577" fmla="*/ 66675 h 136874"/>
                <a:gd name="connsiteX578" fmla="*/ 15431 w 205358"/>
                <a:gd name="connsiteY578" fmla="*/ 65627 h 136874"/>
                <a:gd name="connsiteX579" fmla="*/ 16383 w 205358"/>
                <a:gd name="connsiteY579" fmla="*/ 64675 h 136874"/>
                <a:gd name="connsiteX580" fmla="*/ 16097 w 205358"/>
                <a:gd name="connsiteY580" fmla="*/ 64675 h 136874"/>
                <a:gd name="connsiteX581" fmla="*/ 16383 w 205358"/>
                <a:gd name="connsiteY581" fmla="*/ 64008 h 136874"/>
                <a:gd name="connsiteX582" fmla="*/ 16669 w 205358"/>
                <a:gd name="connsiteY582" fmla="*/ 64008 h 136874"/>
                <a:gd name="connsiteX583" fmla="*/ 16669 w 205358"/>
                <a:gd name="connsiteY583" fmla="*/ 63341 h 136874"/>
                <a:gd name="connsiteX584" fmla="*/ 17050 w 205358"/>
                <a:gd name="connsiteY584" fmla="*/ 63055 h 136874"/>
                <a:gd name="connsiteX585" fmla="*/ 17050 w 205358"/>
                <a:gd name="connsiteY585" fmla="*/ 62389 h 136874"/>
                <a:gd name="connsiteX586" fmla="*/ 17335 w 205358"/>
                <a:gd name="connsiteY586" fmla="*/ 61722 h 136874"/>
                <a:gd name="connsiteX587" fmla="*/ 17050 w 205358"/>
                <a:gd name="connsiteY587" fmla="*/ 60769 h 136874"/>
                <a:gd name="connsiteX588" fmla="*/ 16097 w 205358"/>
                <a:gd name="connsiteY588" fmla="*/ 60389 h 136874"/>
                <a:gd name="connsiteX589" fmla="*/ 16669 w 205358"/>
                <a:gd name="connsiteY589" fmla="*/ 60103 h 136874"/>
                <a:gd name="connsiteX590" fmla="*/ 16097 w 205358"/>
                <a:gd name="connsiteY590" fmla="*/ 59436 h 136874"/>
                <a:gd name="connsiteX591" fmla="*/ 15716 w 205358"/>
                <a:gd name="connsiteY591" fmla="*/ 59436 h 136874"/>
                <a:gd name="connsiteX592" fmla="*/ 15050 w 205358"/>
                <a:gd name="connsiteY592" fmla="*/ 59055 h 136874"/>
                <a:gd name="connsiteX593" fmla="*/ 13430 w 205358"/>
                <a:gd name="connsiteY593" fmla="*/ 58769 h 136874"/>
                <a:gd name="connsiteX594" fmla="*/ 12764 w 205358"/>
                <a:gd name="connsiteY594" fmla="*/ 58102 h 136874"/>
                <a:gd name="connsiteX595" fmla="*/ 12097 w 205358"/>
                <a:gd name="connsiteY595" fmla="*/ 58769 h 136874"/>
                <a:gd name="connsiteX596" fmla="*/ 11811 w 205358"/>
                <a:gd name="connsiteY596" fmla="*/ 58769 h 136874"/>
                <a:gd name="connsiteX597" fmla="*/ 11811 w 205358"/>
                <a:gd name="connsiteY597" fmla="*/ 59055 h 136874"/>
                <a:gd name="connsiteX598" fmla="*/ 10763 w 205358"/>
                <a:gd name="connsiteY598" fmla="*/ 60769 h 136874"/>
                <a:gd name="connsiteX599" fmla="*/ 10478 w 205358"/>
                <a:gd name="connsiteY599" fmla="*/ 61055 h 136874"/>
                <a:gd name="connsiteX600" fmla="*/ 9811 w 205358"/>
                <a:gd name="connsiteY600" fmla="*/ 61436 h 136874"/>
                <a:gd name="connsiteX601" fmla="*/ 9144 w 205358"/>
                <a:gd name="connsiteY601" fmla="*/ 61436 h 136874"/>
                <a:gd name="connsiteX602" fmla="*/ 8477 w 205358"/>
                <a:gd name="connsiteY602" fmla="*/ 62389 h 136874"/>
                <a:gd name="connsiteX603" fmla="*/ 8192 w 205358"/>
                <a:gd name="connsiteY603" fmla="*/ 62675 h 136874"/>
                <a:gd name="connsiteX604" fmla="*/ 7525 w 205358"/>
                <a:gd name="connsiteY604" fmla="*/ 62675 h 136874"/>
                <a:gd name="connsiteX605" fmla="*/ 7239 w 205358"/>
                <a:gd name="connsiteY605" fmla="*/ 62008 h 136874"/>
                <a:gd name="connsiteX606" fmla="*/ 6858 w 205358"/>
                <a:gd name="connsiteY606" fmla="*/ 63055 h 136874"/>
                <a:gd name="connsiteX607" fmla="*/ 5239 w 205358"/>
                <a:gd name="connsiteY607" fmla="*/ 63055 h 136874"/>
                <a:gd name="connsiteX608" fmla="*/ 5525 w 205358"/>
                <a:gd name="connsiteY608" fmla="*/ 63341 h 136874"/>
                <a:gd name="connsiteX609" fmla="*/ 5239 w 205358"/>
                <a:gd name="connsiteY609" fmla="*/ 63722 h 136874"/>
                <a:gd name="connsiteX610" fmla="*/ 4572 w 205358"/>
                <a:gd name="connsiteY610" fmla="*/ 63055 h 136874"/>
                <a:gd name="connsiteX611" fmla="*/ 3239 w 205358"/>
                <a:gd name="connsiteY611" fmla="*/ 62008 h 136874"/>
                <a:gd name="connsiteX612" fmla="*/ 1333 w 205358"/>
                <a:gd name="connsiteY612" fmla="*/ 61722 h 136874"/>
                <a:gd name="connsiteX613" fmla="*/ 0 w 205358"/>
                <a:gd name="connsiteY613" fmla="*/ 61055 h 136874"/>
                <a:gd name="connsiteX614" fmla="*/ 0 w 205358"/>
                <a:gd name="connsiteY614" fmla="*/ 59722 h 136874"/>
                <a:gd name="connsiteX615" fmla="*/ 667 w 205358"/>
                <a:gd name="connsiteY615" fmla="*/ 59055 h 136874"/>
                <a:gd name="connsiteX616" fmla="*/ 1333 w 205358"/>
                <a:gd name="connsiteY616" fmla="*/ 59055 h 136874"/>
                <a:gd name="connsiteX617" fmla="*/ 2286 w 205358"/>
                <a:gd name="connsiteY617" fmla="*/ 58102 h 136874"/>
                <a:gd name="connsiteX618" fmla="*/ 1905 w 205358"/>
                <a:gd name="connsiteY618" fmla="*/ 56769 h 136874"/>
                <a:gd name="connsiteX619" fmla="*/ 1619 w 205358"/>
                <a:gd name="connsiteY619" fmla="*/ 56483 h 136874"/>
                <a:gd name="connsiteX620" fmla="*/ 1905 w 205358"/>
                <a:gd name="connsiteY620" fmla="*/ 56483 h 136874"/>
                <a:gd name="connsiteX621" fmla="*/ 1905 w 205358"/>
                <a:gd name="connsiteY621" fmla="*/ 55816 h 136874"/>
                <a:gd name="connsiteX622" fmla="*/ 2572 w 205358"/>
                <a:gd name="connsiteY622" fmla="*/ 55816 h 136874"/>
                <a:gd name="connsiteX623" fmla="*/ 2953 w 205358"/>
                <a:gd name="connsiteY623" fmla="*/ 56483 h 136874"/>
                <a:gd name="connsiteX624" fmla="*/ 3239 w 205358"/>
                <a:gd name="connsiteY624" fmla="*/ 56769 h 136874"/>
                <a:gd name="connsiteX625" fmla="*/ 4286 w 205358"/>
                <a:gd name="connsiteY625" fmla="*/ 56483 h 136874"/>
                <a:gd name="connsiteX626" fmla="*/ 5239 w 205358"/>
                <a:gd name="connsiteY626" fmla="*/ 56769 h 136874"/>
                <a:gd name="connsiteX627" fmla="*/ 6858 w 205358"/>
                <a:gd name="connsiteY627" fmla="*/ 55816 h 136874"/>
                <a:gd name="connsiteX628" fmla="*/ 8192 w 205358"/>
                <a:gd name="connsiteY628" fmla="*/ 55816 h 136874"/>
                <a:gd name="connsiteX629" fmla="*/ 8858 w 205358"/>
                <a:gd name="connsiteY629" fmla="*/ 55150 h 136874"/>
                <a:gd name="connsiteX630" fmla="*/ 8858 w 205358"/>
                <a:gd name="connsiteY630" fmla="*/ 53530 h 136874"/>
                <a:gd name="connsiteX631" fmla="*/ 8477 w 205358"/>
                <a:gd name="connsiteY631" fmla="*/ 53150 h 136874"/>
                <a:gd name="connsiteX632" fmla="*/ 8477 w 205358"/>
                <a:gd name="connsiteY632" fmla="*/ 52578 h 136874"/>
                <a:gd name="connsiteX633" fmla="*/ 9144 w 205358"/>
                <a:gd name="connsiteY633" fmla="*/ 50864 h 136874"/>
                <a:gd name="connsiteX634" fmla="*/ 9144 w 205358"/>
                <a:gd name="connsiteY634" fmla="*/ 50578 h 136874"/>
                <a:gd name="connsiteX635" fmla="*/ 8477 w 205358"/>
                <a:gd name="connsiteY635" fmla="*/ 50864 h 136874"/>
                <a:gd name="connsiteX636" fmla="*/ 7525 w 205358"/>
                <a:gd name="connsiteY636" fmla="*/ 50578 h 136874"/>
                <a:gd name="connsiteX637" fmla="*/ 6191 w 205358"/>
                <a:gd name="connsiteY637" fmla="*/ 48958 h 136874"/>
                <a:gd name="connsiteX638" fmla="*/ 6572 w 205358"/>
                <a:gd name="connsiteY638" fmla="*/ 48577 h 136874"/>
                <a:gd name="connsiteX639" fmla="*/ 7525 w 205358"/>
                <a:gd name="connsiteY639" fmla="*/ 48292 h 136874"/>
                <a:gd name="connsiteX640" fmla="*/ 9525 w 205358"/>
                <a:gd name="connsiteY640" fmla="*/ 47244 h 136874"/>
                <a:gd name="connsiteX641" fmla="*/ 10478 w 205358"/>
                <a:gd name="connsiteY641" fmla="*/ 46291 h 136874"/>
                <a:gd name="connsiteX642" fmla="*/ 10763 w 205358"/>
                <a:gd name="connsiteY642" fmla="*/ 45339 h 136874"/>
                <a:gd name="connsiteX643" fmla="*/ 11811 w 205358"/>
                <a:gd name="connsiteY643" fmla="*/ 45339 h 136874"/>
                <a:gd name="connsiteX644" fmla="*/ 12764 w 205358"/>
                <a:gd name="connsiteY644" fmla="*/ 45625 h 136874"/>
                <a:gd name="connsiteX645" fmla="*/ 15050 w 205358"/>
                <a:gd name="connsiteY645" fmla="*/ 45625 h 136874"/>
                <a:gd name="connsiteX646" fmla="*/ 16669 w 205358"/>
                <a:gd name="connsiteY646" fmla="*/ 46006 h 136874"/>
                <a:gd name="connsiteX647" fmla="*/ 17050 w 205358"/>
                <a:gd name="connsiteY647" fmla="*/ 46006 h 136874"/>
                <a:gd name="connsiteX648" fmla="*/ 16383 w 205358"/>
                <a:gd name="connsiteY648" fmla="*/ 44672 h 136874"/>
                <a:gd name="connsiteX649" fmla="*/ 16097 w 205358"/>
                <a:gd name="connsiteY649" fmla="*/ 43720 h 136874"/>
                <a:gd name="connsiteX650" fmla="*/ 16097 w 205358"/>
                <a:gd name="connsiteY650" fmla="*/ 43053 h 136874"/>
                <a:gd name="connsiteX651" fmla="*/ 16669 w 205358"/>
                <a:gd name="connsiteY651" fmla="*/ 41719 h 136874"/>
                <a:gd name="connsiteX652" fmla="*/ 16669 w 205358"/>
                <a:gd name="connsiteY652" fmla="*/ 40767 h 136874"/>
                <a:gd name="connsiteX653" fmla="*/ 18002 w 205358"/>
                <a:gd name="connsiteY653" fmla="*/ 40100 h 136874"/>
                <a:gd name="connsiteX654" fmla="*/ 18383 w 205358"/>
                <a:gd name="connsiteY654" fmla="*/ 39052 h 136874"/>
                <a:gd name="connsiteX655" fmla="*/ 19050 w 205358"/>
                <a:gd name="connsiteY655" fmla="*/ 38386 h 136874"/>
                <a:gd name="connsiteX656" fmla="*/ 19622 w 205358"/>
                <a:gd name="connsiteY656" fmla="*/ 37147 h 136874"/>
                <a:gd name="connsiteX657" fmla="*/ 20288 w 205358"/>
                <a:gd name="connsiteY657" fmla="*/ 37433 h 136874"/>
                <a:gd name="connsiteX658" fmla="*/ 20669 w 205358"/>
                <a:gd name="connsiteY658" fmla="*/ 37147 h 136874"/>
                <a:gd name="connsiteX659" fmla="*/ 20288 w 205358"/>
                <a:gd name="connsiteY659" fmla="*/ 37147 h 136874"/>
                <a:gd name="connsiteX660" fmla="*/ 19050 w 205358"/>
                <a:gd name="connsiteY660" fmla="*/ 34195 h 136874"/>
                <a:gd name="connsiteX661" fmla="*/ 18669 w 205358"/>
                <a:gd name="connsiteY661" fmla="*/ 33814 h 136874"/>
                <a:gd name="connsiteX662" fmla="*/ 19050 w 205358"/>
                <a:gd name="connsiteY662" fmla="*/ 33814 h 136874"/>
                <a:gd name="connsiteX663" fmla="*/ 20669 w 205358"/>
                <a:gd name="connsiteY663" fmla="*/ 32480 h 136874"/>
                <a:gd name="connsiteX664" fmla="*/ 22003 w 205358"/>
                <a:gd name="connsiteY664" fmla="*/ 30861 h 136874"/>
                <a:gd name="connsiteX665" fmla="*/ 23622 w 205358"/>
                <a:gd name="connsiteY665" fmla="*/ 29527 h 136874"/>
                <a:gd name="connsiteX666" fmla="*/ 28861 w 205358"/>
                <a:gd name="connsiteY666" fmla="*/ 24670 h 136874"/>
                <a:gd name="connsiteX667" fmla="*/ 36767 w 205358"/>
                <a:gd name="connsiteY667" fmla="*/ 19050 h 136874"/>
                <a:gd name="connsiteX668" fmla="*/ 32099 w 205358"/>
                <a:gd name="connsiteY668" fmla="*/ 19050 h 136874"/>
                <a:gd name="connsiteX669" fmla="*/ 32099 w 205358"/>
                <a:gd name="connsiteY669" fmla="*/ 18764 h 136874"/>
                <a:gd name="connsiteX670" fmla="*/ 33814 w 205358"/>
                <a:gd name="connsiteY670" fmla="*/ 17145 h 136874"/>
                <a:gd name="connsiteX671" fmla="*/ 35052 w 205358"/>
                <a:gd name="connsiteY671" fmla="*/ 13526 h 136874"/>
                <a:gd name="connsiteX672" fmla="*/ 35719 w 205358"/>
                <a:gd name="connsiteY672" fmla="*/ 11525 h 136874"/>
                <a:gd name="connsiteX673" fmla="*/ 37719 w 205358"/>
                <a:gd name="connsiteY673" fmla="*/ 9525 h 136874"/>
                <a:gd name="connsiteX674" fmla="*/ 38005 w 205358"/>
                <a:gd name="connsiteY674" fmla="*/ 8572 h 136874"/>
                <a:gd name="connsiteX675" fmla="*/ 39053 w 205358"/>
                <a:gd name="connsiteY675" fmla="*/ 10573 h 136874"/>
                <a:gd name="connsiteX676" fmla="*/ 39719 w 205358"/>
                <a:gd name="connsiteY676" fmla="*/ 11240 h 136874"/>
                <a:gd name="connsiteX677" fmla="*/ 40958 w 205358"/>
                <a:gd name="connsiteY677" fmla="*/ 12192 h 136874"/>
                <a:gd name="connsiteX678" fmla="*/ 41624 w 205358"/>
                <a:gd name="connsiteY678" fmla="*/ 12859 h 136874"/>
                <a:gd name="connsiteX679" fmla="*/ 41339 w 205358"/>
                <a:gd name="connsiteY679" fmla="*/ 13144 h 136874"/>
                <a:gd name="connsiteX680" fmla="*/ 40958 w 205358"/>
                <a:gd name="connsiteY680" fmla="*/ 13144 h 136874"/>
                <a:gd name="connsiteX681" fmla="*/ 41339 w 205358"/>
                <a:gd name="connsiteY681" fmla="*/ 13526 h 136874"/>
                <a:gd name="connsiteX682" fmla="*/ 42291 w 205358"/>
                <a:gd name="connsiteY682" fmla="*/ 14192 h 136874"/>
                <a:gd name="connsiteX683" fmla="*/ 42958 w 205358"/>
                <a:gd name="connsiteY683" fmla="*/ 14192 h 136874"/>
                <a:gd name="connsiteX684" fmla="*/ 43625 w 205358"/>
                <a:gd name="connsiteY684" fmla="*/ 14478 h 136874"/>
                <a:gd name="connsiteX685" fmla="*/ 44958 w 205358"/>
                <a:gd name="connsiteY685" fmla="*/ 14192 h 136874"/>
                <a:gd name="connsiteX686" fmla="*/ 45625 w 205358"/>
                <a:gd name="connsiteY686" fmla="*/ 16478 h 136874"/>
                <a:gd name="connsiteX687" fmla="*/ 47244 w 205358"/>
                <a:gd name="connsiteY687" fmla="*/ 16097 h 136874"/>
                <a:gd name="connsiteX688" fmla="*/ 47911 w 205358"/>
                <a:gd name="connsiteY688" fmla="*/ 15811 h 136874"/>
                <a:gd name="connsiteX689" fmla="*/ 47911 w 205358"/>
                <a:gd name="connsiteY689" fmla="*/ 15430 h 136874"/>
                <a:gd name="connsiteX690" fmla="*/ 48196 w 205358"/>
                <a:gd name="connsiteY690" fmla="*/ 15145 h 136874"/>
                <a:gd name="connsiteX691" fmla="*/ 48196 w 205358"/>
                <a:gd name="connsiteY691" fmla="*/ 14764 h 136874"/>
                <a:gd name="connsiteX692" fmla="*/ 48578 w 205358"/>
                <a:gd name="connsiteY692" fmla="*/ 14192 h 136874"/>
                <a:gd name="connsiteX693" fmla="*/ 47911 w 205358"/>
                <a:gd name="connsiteY693" fmla="*/ 13526 h 136874"/>
                <a:gd name="connsiteX694" fmla="*/ 47911 w 205358"/>
                <a:gd name="connsiteY694" fmla="*/ 12859 h 136874"/>
                <a:gd name="connsiteX695" fmla="*/ 48578 w 205358"/>
                <a:gd name="connsiteY695" fmla="*/ 12478 h 136874"/>
                <a:gd name="connsiteX696" fmla="*/ 48578 w 205358"/>
                <a:gd name="connsiteY696" fmla="*/ 12859 h 136874"/>
                <a:gd name="connsiteX697" fmla="*/ 48863 w 205358"/>
                <a:gd name="connsiteY697" fmla="*/ 13144 h 136874"/>
                <a:gd name="connsiteX698" fmla="*/ 49244 w 205358"/>
                <a:gd name="connsiteY698" fmla="*/ 13144 h 136874"/>
                <a:gd name="connsiteX699" fmla="*/ 49244 w 205358"/>
                <a:gd name="connsiteY699" fmla="*/ 12478 h 136874"/>
                <a:gd name="connsiteX700" fmla="*/ 49530 w 205358"/>
                <a:gd name="connsiteY700" fmla="*/ 12192 h 136874"/>
                <a:gd name="connsiteX701" fmla="*/ 49530 w 205358"/>
                <a:gd name="connsiteY701" fmla="*/ 11525 h 136874"/>
                <a:gd name="connsiteX702" fmla="*/ 49816 w 205358"/>
                <a:gd name="connsiteY702" fmla="*/ 11240 h 136874"/>
                <a:gd name="connsiteX703" fmla="*/ 50197 w 205358"/>
                <a:gd name="connsiteY703" fmla="*/ 10573 h 136874"/>
                <a:gd name="connsiteX704" fmla="*/ 50483 w 205358"/>
                <a:gd name="connsiteY704" fmla="*/ 10573 h 136874"/>
                <a:gd name="connsiteX705" fmla="*/ 51816 w 205358"/>
                <a:gd name="connsiteY705" fmla="*/ 9239 h 136874"/>
                <a:gd name="connsiteX706" fmla="*/ 52769 w 205358"/>
                <a:gd name="connsiteY706" fmla="*/ 8858 h 136874"/>
                <a:gd name="connsiteX707" fmla="*/ 53150 w 205358"/>
                <a:gd name="connsiteY707" fmla="*/ 8287 h 136874"/>
                <a:gd name="connsiteX708" fmla="*/ 53816 w 205358"/>
                <a:gd name="connsiteY708" fmla="*/ 7620 h 136874"/>
                <a:gd name="connsiteX709" fmla="*/ 54483 w 205358"/>
                <a:gd name="connsiteY709" fmla="*/ 6572 h 136874"/>
                <a:gd name="connsiteX710" fmla="*/ 55436 w 205358"/>
                <a:gd name="connsiteY710" fmla="*/ 5620 h 136874"/>
                <a:gd name="connsiteX711" fmla="*/ 56388 w 205358"/>
                <a:gd name="connsiteY711" fmla="*/ 4286 h 136874"/>
                <a:gd name="connsiteX712" fmla="*/ 57055 w 205358"/>
                <a:gd name="connsiteY712" fmla="*/ 2953 h 136874"/>
                <a:gd name="connsiteX713" fmla="*/ 57055 w 205358"/>
                <a:gd name="connsiteY713" fmla="*/ 2286 h 136874"/>
                <a:gd name="connsiteX714" fmla="*/ 57436 w 205358"/>
                <a:gd name="connsiteY714" fmla="*/ 2000 h 136874"/>
                <a:gd name="connsiteX715" fmla="*/ 57721 w 205358"/>
                <a:gd name="connsiteY715" fmla="*/ 1333 h 136874"/>
                <a:gd name="connsiteX716" fmla="*/ 58388 w 205358"/>
                <a:gd name="connsiteY716" fmla="*/ 667 h 136874"/>
                <a:gd name="connsiteX717" fmla="*/ 58674 w 205358"/>
                <a:gd name="connsiteY717" fmla="*/ 0 h 136874"/>
                <a:gd name="connsiteX718" fmla="*/ 59341 w 205358"/>
                <a:gd name="connsiteY718" fmla="*/ 0 h 136874"/>
                <a:gd name="connsiteX719" fmla="*/ 59341 w 205358"/>
                <a:gd name="connsiteY719" fmla="*/ 1048 h 136874"/>
                <a:gd name="connsiteX720" fmla="*/ 60008 w 205358"/>
                <a:gd name="connsiteY720" fmla="*/ 1333 h 136874"/>
                <a:gd name="connsiteX721" fmla="*/ 61055 w 205358"/>
                <a:gd name="connsiteY721" fmla="*/ 1715 h 136874"/>
                <a:gd name="connsiteX722" fmla="*/ 61627 w 205358"/>
                <a:gd name="connsiteY722" fmla="*/ 2667 h 136874"/>
                <a:gd name="connsiteX723" fmla="*/ 61627 w 205358"/>
                <a:gd name="connsiteY723" fmla="*/ 4001 h 136874"/>
                <a:gd name="connsiteX724" fmla="*/ 61341 w 205358"/>
                <a:gd name="connsiteY724" fmla="*/ 6286 h 136874"/>
                <a:gd name="connsiteX725" fmla="*/ 67532 w 205358"/>
                <a:gd name="connsiteY725" fmla="*/ 10573 h 136874"/>
                <a:gd name="connsiteX726" fmla="*/ 70199 w 205358"/>
                <a:gd name="connsiteY726" fmla="*/ 11240 h 136874"/>
                <a:gd name="connsiteX727" fmla="*/ 71533 w 205358"/>
                <a:gd name="connsiteY727" fmla="*/ 11811 h 136874"/>
                <a:gd name="connsiteX728" fmla="*/ 72485 w 205358"/>
                <a:gd name="connsiteY728" fmla="*/ 11525 h 136874"/>
                <a:gd name="connsiteX729" fmla="*/ 73819 w 205358"/>
                <a:gd name="connsiteY729" fmla="*/ 10858 h 136874"/>
                <a:gd name="connsiteX730" fmla="*/ 73819 w 205358"/>
                <a:gd name="connsiteY730" fmla="*/ 10573 h 136874"/>
                <a:gd name="connsiteX731" fmla="*/ 74104 w 205358"/>
                <a:gd name="connsiteY731" fmla="*/ 10192 h 136874"/>
                <a:gd name="connsiteX732" fmla="*/ 75152 w 205358"/>
                <a:gd name="connsiteY732" fmla="*/ 10192 h 136874"/>
                <a:gd name="connsiteX733" fmla="*/ 76105 w 205358"/>
                <a:gd name="connsiteY733" fmla="*/ 9239 h 136874"/>
                <a:gd name="connsiteX734" fmla="*/ 76105 w 205358"/>
                <a:gd name="connsiteY734" fmla="*/ 8572 h 136874"/>
                <a:gd name="connsiteX735" fmla="*/ 76771 w 205358"/>
                <a:gd name="connsiteY735" fmla="*/ 8287 h 136874"/>
                <a:gd name="connsiteX736" fmla="*/ 77057 w 205358"/>
                <a:gd name="connsiteY736" fmla="*/ 7620 h 136874"/>
                <a:gd name="connsiteX737" fmla="*/ 77438 w 205358"/>
                <a:gd name="connsiteY737" fmla="*/ 7620 h 136874"/>
                <a:gd name="connsiteX738" fmla="*/ 78105 w 205358"/>
                <a:gd name="connsiteY738" fmla="*/ 7239 h 136874"/>
                <a:gd name="connsiteX739" fmla="*/ 78391 w 205358"/>
                <a:gd name="connsiteY739" fmla="*/ 6953 h 136874"/>
                <a:gd name="connsiteX740" fmla="*/ 80010 w 205358"/>
                <a:gd name="connsiteY740" fmla="*/ 6286 h 136874"/>
                <a:gd name="connsiteX741" fmla="*/ 80677 w 205358"/>
                <a:gd name="connsiteY741" fmla="*/ 6286 h 136874"/>
                <a:gd name="connsiteX742" fmla="*/ 81058 w 205358"/>
                <a:gd name="connsiteY742" fmla="*/ 6953 h 136874"/>
                <a:gd name="connsiteX743" fmla="*/ 81058 w 205358"/>
                <a:gd name="connsiteY743" fmla="*/ 7239 h 136874"/>
                <a:gd name="connsiteX744" fmla="*/ 82963 w 205358"/>
                <a:gd name="connsiteY744" fmla="*/ 6286 h 136874"/>
                <a:gd name="connsiteX745" fmla="*/ 82963 w 205358"/>
                <a:gd name="connsiteY745" fmla="*/ 7620 h 136874"/>
                <a:gd name="connsiteX746" fmla="*/ 83629 w 205358"/>
                <a:gd name="connsiteY746" fmla="*/ 9239 h 136874"/>
                <a:gd name="connsiteX747" fmla="*/ 86582 w 205358"/>
                <a:gd name="connsiteY747" fmla="*/ 10192 h 136874"/>
                <a:gd name="connsiteX748" fmla="*/ 87249 w 205358"/>
                <a:gd name="connsiteY748" fmla="*/ 9906 h 136874"/>
                <a:gd name="connsiteX749" fmla="*/ 87916 w 205358"/>
                <a:gd name="connsiteY749" fmla="*/ 10192 h 136874"/>
                <a:gd name="connsiteX750" fmla="*/ 90583 w 205358"/>
                <a:gd name="connsiteY750" fmla="*/ 14764 h 136874"/>
                <a:gd name="connsiteX751" fmla="*/ 90202 w 205358"/>
                <a:gd name="connsiteY751" fmla="*/ 16097 h 136874"/>
                <a:gd name="connsiteX752" fmla="*/ 94488 w 205358"/>
                <a:gd name="connsiteY752" fmla="*/ 16097 h 136874"/>
                <a:gd name="connsiteX753" fmla="*/ 94774 w 205358"/>
                <a:gd name="connsiteY753" fmla="*/ 17431 h 136874"/>
                <a:gd name="connsiteX754" fmla="*/ 95155 w 205358"/>
                <a:gd name="connsiteY754" fmla="*/ 17145 h 136874"/>
                <a:gd name="connsiteX755" fmla="*/ 96774 w 205358"/>
                <a:gd name="connsiteY755" fmla="*/ 15145 h 136874"/>
                <a:gd name="connsiteX756" fmla="*/ 97441 w 205358"/>
                <a:gd name="connsiteY756" fmla="*/ 14764 h 136874"/>
                <a:gd name="connsiteX757" fmla="*/ 97727 w 205358"/>
                <a:gd name="connsiteY757" fmla="*/ 16764 h 136874"/>
                <a:gd name="connsiteX758" fmla="*/ 97727 w 205358"/>
                <a:gd name="connsiteY758" fmla="*/ 20098 h 136874"/>
                <a:gd name="connsiteX759" fmla="*/ 98108 w 205358"/>
                <a:gd name="connsiteY759" fmla="*/ 20098 h 136874"/>
                <a:gd name="connsiteX760" fmla="*/ 99441 w 205358"/>
                <a:gd name="connsiteY760" fmla="*/ 15811 h 136874"/>
                <a:gd name="connsiteX761" fmla="*/ 100394 w 205358"/>
                <a:gd name="connsiteY761" fmla="*/ 14764 h 136874"/>
                <a:gd name="connsiteX762" fmla="*/ 100679 w 205358"/>
                <a:gd name="connsiteY762" fmla="*/ 14764 h 136874"/>
                <a:gd name="connsiteX763" fmla="*/ 101060 w 205358"/>
                <a:gd name="connsiteY763" fmla="*/ 13811 h 136874"/>
                <a:gd name="connsiteX764" fmla="*/ 101727 w 205358"/>
                <a:gd name="connsiteY764" fmla="*/ 13144 h 136874"/>
                <a:gd name="connsiteX765" fmla="*/ 102394 w 205358"/>
                <a:gd name="connsiteY765" fmla="*/ 13144 h 136874"/>
                <a:gd name="connsiteX766" fmla="*/ 102679 w 205358"/>
                <a:gd name="connsiteY766" fmla="*/ 12859 h 136874"/>
                <a:gd name="connsiteX767" fmla="*/ 102965 w 205358"/>
                <a:gd name="connsiteY767" fmla="*/ 13144 h 136874"/>
                <a:gd name="connsiteX768" fmla="*/ 105346 w 205358"/>
                <a:gd name="connsiteY768" fmla="*/ 13144 h 136874"/>
                <a:gd name="connsiteX769" fmla="*/ 106299 w 205358"/>
                <a:gd name="connsiteY769" fmla="*/ 13526 h 136874"/>
                <a:gd name="connsiteX770" fmla="*/ 106585 w 205358"/>
                <a:gd name="connsiteY770" fmla="*/ 13144 h 136874"/>
                <a:gd name="connsiteX771" fmla="*/ 107252 w 205358"/>
                <a:gd name="connsiteY771" fmla="*/ 13144 h 136874"/>
                <a:gd name="connsiteX772" fmla="*/ 107252 w 205358"/>
                <a:gd name="connsiteY772" fmla="*/ 13811 h 136874"/>
                <a:gd name="connsiteX773" fmla="*/ 107633 w 205358"/>
                <a:gd name="connsiteY773" fmla="*/ 14192 h 136874"/>
                <a:gd name="connsiteX774" fmla="*/ 107918 w 205358"/>
                <a:gd name="connsiteY774" fmla="*/ 14192 h 13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</a:cxnLst>
              <a:rect l="l" t="t" r="r" b="b"/>
              <a:pathLst>
                <a:path w="205358" h="136874">
                  <a:moveTo>
                    <a:pt x="107918" y="14192"/>
                  </a:moveTo>
                  <a:lnTo>
                    <a:pt x="108585" y="14192"/>
                  </a:lnTo>
                  <a:lnTo>
                    <a:pt x="109538" y="14478"/>
                  </a:lnTo>
                  <a:lnTo>
                    <a:pt x="109919" y="14478"/>
                  </a:lnTo>
                  <a:lnTo>
                    <a:pt x="109919" y="15145"/>
                  </a:lnTo>
                  <a:lnTo>
                    <a:pt x="110585" y="15145"/>
                  </a:lnTo>
                  <a:lnTo>
                    <a:pt x="111824" y="15430"/>
                  </a:lnTo>
                  <a:lnTo>
                    <a:pt x="111538" y="16478"/>
                  </a:lnTo>
                  <a:lnTo>
                    <a:pt x="111824" y="16478"/>
                  </a:lnTo>
                  <a:lnTo>
                    <a:pt x="112204" y="17145"/>
                  </a:lnTo>
                  <a:lnTo>
                    <a:pt x="112871" y="17145"/>
                  </a:lnTo>
                  <a:lnTo>
                    <a:pt x="112871" y="19431"/>
                  </a:lnTo>
                  <a:lnTo>
                    <a:pt x="112204" y="20098"/>
                  </a:lnTo>
                  <a:lnTo>
                    <a:pt x="112204" y="20383"/>
                  </a:lnTo>
                  <a:lnTo>
                    <a:pt x="111538" y="21050"/>
                  </a:lnTo>
                  <a:lnTo>
                    <a:pt x="111538" y="21336"/>
                  </a:lnTo>
                  <a:lnTo>
                    <a:pt x="111824" y="21336"/>
                  </a:lnTo>
                  <a:lnTo>
                    <a:pt x="112204" y="21717"/>
                  </a:lnTo>
                  <a:lnTo>
                    <a:pt x="112871" y="22003"/>
                  </a:lnTo>
                  <a:lnTo>
                    <a:pt x="113157" y="22384"/>
                  </a:lnTo>
                  <a:lnTo>
                    <a:pt x="113538" y="22384"/>
                  </a:lnTo>
                  <a:lnTo>
                    <a:pt x="114205" y="22669"/>
                  </a:lnTo>
                  <a:lnTo>
                    <a:pt x="114205" y="23622"/>
                  </a:lnTo>
                  <a:lnTo>
                    <a:pt x="114491" y="23622"/>
                  </a:lnTo>
                  <a:lnTo>
                    <a:pt x="114491" y="24003"/>
                  </a:lnTo>
                  <a:lnTo>
                    <a:pt x="114205" y="24670"/>
                  </a:lnTo>
                  <a:lnTo>
                    <a:pt x="114776" y="24955"/>
                  </a:lnTo>
                  <a:lnTo>
                    <a:pt x="115157" y="25622"/>
                  </a:lnTo>
                  <a:lnTo>
                    <a:pt x="115157" y="26003"/>
                  </a:lnTo>
                  <a:lnTo>
                    <a:pt x="115443" y="26003"/>
                  </a:lnTo>
                  <a:lnTo>
                    <a:pt x="115824" y="26289"/>
                  </a:lnTo>
                  <a:lnTo>
                    <a:pt x="116110" y="26289"/>
                  </a:lnTo>
                  <a:lnTo>
                    <a:pt x="116110" y="26003"/>
                  </a:lnTo>
                  <a:lnTo>
                    <a:pt x="116491" y="26289"/>
                  </a:lnTo>
                  <a:lnTo>
                    <a:pt x="117158" y="28289"/>
                  </a:lnTo>
                  <a:lnTo>
                    <a:pt x="117729" y="28575"/>
                  </a:lnTo>
                  <a:lnTo>
                    <a:pt x="117729" y="28956"/>
                  </a:lnTo>
                  <a:lnTo>
                    <a:pt x="118396" y="29242"/>
                  </a:lnTo>
                  <a:lnTo>
                    <a:pt x="118110" y="31528"/>
                  </a:lnTo>
                  <a:lnTo>
                    <a:pt x="117443" y="32480"/>
                  </a:lnTo>
                  <a:lnTo>
                    <a:pt x="117158" y="32480"/>
                  </a:lnTo>
                  <a:lnTo>
                    <a:pt x="117158" y="33528"/>
                  </a:lnTo>
                  <a:lnTo>
                    <a:pt x="116777" y="34195"/>
                  </a:lnTo>
                  <a:lnTo>
                    <a:pt x="117158" y="34862"/>
                  </a:lnTo>
                  <a:lnTo>
                    <a:pt x="117158" y="35147"/>
                  </a:lnTo>
                  <a:lnTo>
                    <a:pt x="116491" y="35433"/>
                  </a:lnTo>
                  <a:lnTo>
                    <a:pt x="116777" y="36100"/>
                  </a:lnTo>
                  <a:lnTo>
                    <a:pt x="117443" y="36481"/>
                  </a:lnTo>
                  <a:lnTo>
                    <a:pt x="118396" y="36481"/>
                  </a:lnTo>
                  <a:lnTo>
                    <a:pt x="119063" y="36766"/>
                  </a:lnTo>
                  <a:lnTo>
                    <a:pt x="120110" y="36766"/>
                  </a:lnTo>
                  <a:lnTo>
                    <a:pt x="119729" y="37147"/>
                  </a:lnTo>
                  <a:lnTo>
                    <a:pt x="120110" y="37433"/>
                  </a:lnTo>
                  <a:lnTo>
                    <a:pt x="119729" y="37814"/>
                  </a:lnTo>
                  <a:lnTo>
                    <a:pt x="119729" y="38100"/>
                  </a:lnTo>
                  <a:lnTo>
                    <a:pt x="120396" y="40100"/>
                  </a:lnTo>
                  <a:lnTo>
                    <a:pt x="120777" y="40386"/>
                  </a:lnTo>
                  <a:lnTo>
                    <a:pt x="121349" y="40386"/>
                  </a:lnTo>
                  <a:lnTo>
                    <a:pt x="122396" y="40100"/>
                  </a:lnTo>
                  <a:lnTo>
                    <a:pt x="123063" y="40767"/>
                  </a:lnTo>
                  <a:lnTo>
                    <a:pt x="124016" y="41053"/>
                  </a:lnTo>
                  <a:lnTo>
                    <a:pt x="124968" y="41053"/>
                  </a:lnTo>
                  <a:lnTo>
                    <a:pt x="124968" y="41339"/>
                  </a:lnTo>
                  <a:lnTo>
                    <a:pt x="126302" y="40100"/>
                  </a:lnTo>
                  <a:lnTo>
                    <a:pt x="126302" y="39433"/>
                  </a:lnTo>
                  <a:lnTo>
                    <a:pt x="127254" y="39433"/>
                  </a:lnTo>
                  <a:lnTo>
                    <a:pt x="127921" y="40100"/>
                  </a:lnTo>
                  <a:lnTo>
                    <a:pt x="129635" y="39052"/>
                  </a:lnTo>
                  <a:lnTo>
                    <a:pt x="129635" y="37814"/>
                  </a:lnTo>
                  <a:lnTo>
                    <a:pt x="130588" y="36766"/>
                  </a:lnTo>
                  <a:lnTo>
                    <a:pt x="131540" y="36766"/>
                  </a:lnTo>
                  <a:lnTo>
                    <a:pt x="131540" y="37147"/>
                  </a:lnTo>
                  <a:lnTo>
                    <a:pt x="132207" y="36766"/>
                  </a:lnTo>
                  <a:lnTo>
                    <a:pt x="131921" y="37433"/>
                  </a:lnTo>
                  <a:lnTo>
                    <a:pt x="132207" y="37433"/>
                  </a:lnTo>
                  <a:lnTo>
                    <a:pt x="133159" y="38767"/>
                  </a:lnTo>
                  <a:lnTo>
                    <a:pt x="132874" y="39719"/>
                  </a:lnTo>
                  <a:lnTo>
                    <a:pt x="133159" y="40386"/>
                  </a:lnTo>
                  <a:lnTo>
                    <a:pt x="134874" y="38767"/>
                  </a:lnTo>
                  <a:lnTo>
                    <a:pt x="135827" y="38386"/>
                  </a:lnTo>
                  <a:lnTo>
                    <a:pt x="136493" y="39433"/>
                  </a:lnTo>
                  <a:lnTo>
                    <a:pt x="138494" y="37433"/>
                  </a:lnTo>
                  <a:lnTo>
                    <a:pt x="138494" y="36766"/>
                  </a:lnTo>
                  <a:lnTo>
                    <a:pt x="139065" y="36100"/>
                  </a:lnTo>
                  <a:lnTo>
                    <a:pt x="139446" y="36100"/>
                  </a:lnTo>
                  <a:lnTo>
                    <a:pt x="139446" y="37433"/>
                  </a:lnTo>
                  <a:lnTo>
                    <a:pt x="139065" y="38100"/>
                  </a:lnTo>
                  <a:lnTo>
                    <a:pt x="139732" y="39052"/>
                  </a:lnTo>
                  <a:lnTo>
                    <a:pt x="140113" y="39433"/>
                  </a:lnTo>
                  <a:lnTo>
                    <a:pt x="141446" y="39433"/>
                  </a:lnTo>
                  <a:lnTo>
                    <a:pt x="142399" y="39719"/>
                  </a:lnTo>
                  <a:lnTo>
                    <a:pt x="144399" y="41339"/>
                  </a:lnTo>
                  <a:lnTo>
                    <a:pt x="144971" y="43720"/>
                  </a:lnTo>
                  <a:lnTo>
                    <a:pt x="146304" y="44291"/>
                  </a:lnTo>
                  <a:lnTo>
                    <a:pt x="146971" y="46006"/>
                  </a:lnTo>
                  <a:lnTo>
                    <a:pt x="147352" y="46958"/>
                  </a:lnTo>
                  <a:lnTo>
                    <a:pt x="147923" y="48292"/>
                  </a:lnTo>
                  <a:lnTo>
                    <a:pt x="151257" y="48577"/>
                  </a:lnTo>
                  <a:lnTo>
                    <a:pt x="152876" y="48292"/>
                  </a:lnTo>
                  <a:lnTo>
                    <a:pt x="153257" y="47625"/>
                  </a:lnTo>
                  <a:lnTo>
                    <a:pt x="154496" y="46672"/>
                  </a:lnTo>
                  <a:lnTo>
                    <a:pt x="154877" y="46958"/>
                  </a:lnTo>
                  <a:lnTo>
                    <a:pt x="156210" y="47911"/>
                  </a:lnTo>
                  <a:lnTo>
                    <a:pt x="157829" y="48292"/>
                  </a:lnTo>
                  <a:lnTo>
                    <a:pt x="159449" y="48292"/>
                  </a:lnTo>
                  <a:lnTo>
                    <a:pt x="160115" y="48577"/>
                  </a:lnTo>
                  <a:lnTo>
                    <a:pt x="160782" y="47911"/>
                  </a:lnTo>
                  <a:lnTo>
                    <a:pt x="161734" y="48577"/>
                  </a:lnTo>
                  <a:lnTo>
                    <a:pt x="162687" y="48958"/>
                  </a:lnTo>
                  <a:lnTo>
                    <a:pt x="165068" y="50197"/>
                  </a:lnTo>
                  <a:lnTo>
                    <a:pt x="165354" y="50197"/>
                  </a:lnTo>
                  <a:lnTo>
                    <a:pt x="165354" y="50578"/>
                  </a:lnTo>
                  <a:lnTo>
                    <a:pt x="165640" y="50864"/>
                  </a:lnTo>
                  <a:lnTo>
                    <a:pt x="165640" y="51530"/>
                  </a:lnTo>
                  <a:lnTo>
                    <a:pt x="166973" y="53816"/>
                  </a:lnTo>
                  <a:lnTo>
                    <a:pt x="167354" y="54197"/>
                  </a:lnTo>
                  <a:lnTo>
                    <a:pt x="168307" y="53816"/>
                  </a:lnTo>
                  <a:lnTo>
                    <a:pt x="168974" y="52864"/>
                  </a:lnTo>
                  <a:lnTo>
                    <a:pt x="169926" y="53530"/>
                  </a:lnTo>
                  <a:lnTo>
                    <a:pt x="171545" y="54864"/>
                  </a:lnTo>
                  <a:lnTo>
                    <a:pt x="172593" y="55150"/>
                  </a:lnTo>
                  <a:lnTo>
                    <a:pt x="172879" y="54483"/>
                  </a:lnTo>
                  <a:lnTo>
                    <a:pt x="173927" y="54483"/>
                  </a:lnTo>
                  <a:lnTo>
                    <a:pt x="174498" y="53816"/>
                  </a:lnTo>
                  <a:lnTo>
                    <a:pt x="174498" y="53530"/>
                  </a:lnTo>
                  <a:lnTo>
                    <a:pt x="174879" y="53150"/>
                  </a:lnTo>
                  <a:lnTo>
                    <a:pt x="175546" y="52864"/>
                  </a:lnTo>
                  <a:lnTo>
                    <a:pt x="175832" y="53530"/>
                  </a:lnTo>
                  <a:lnTo>
                    <a:pt x="176213" y="53530"/>
                  </a:lnTo>
                  <a:lnTo>
                    <a:pt x="176498" y="53816"/>
                  </a:lnTo>
                  <a:lnTo>
                    <a:pt x="177832" y="53530"/>
                  </a:lnTo>
                  <a:lnTo>
                    <a:pt x="178499" y="53816"/>
                  </a:lnTo>
                  <a:lnTo>
                    <a:pt x="178784" y="53530"/>
                  </a:lnTo>
                  <a:lnTo>
                    <a:pt x="180118" y="54864"/>
                  </a:lnTo>
                  <a:lnTo>
                    <a:pt x="180118" y="55150"/>
                  </a:lnTo>
                  <a:lnTo>
                    <a:pt x="180404" y="55531"/>
                  </a:lnTo>
                  <a:lnTo>
                    <a:pt x="179451" y="56483"/>
                  </a:lnTo>
                  <a:lnTo>
                    <a:pt x="179832" y="56483"/>
                  </a:lnTo>
                  <a:lnTo>
                    <a:pt x="180118" y="56769"/>
                  </a:lnTo>
                  <a:lnTo>
                    <a:pt x="180404" y="56769"/>
                  </a:lnTo>
                  <a:lnTo>
                    <a:pt x="180404" y="56483"/>
                  </a:lnTo>
                  <a:lnTo>
                    <a:pt x="180784" y="57150"/>
                  </a:lnTo>
                  <a:lnTo>
                    <a:pt x="180784" y="57436"/>
                  </a:lnTo>
                  <a:lnTo>
                    <a:pt x="181070" y="58102"/>
                  </a:lnTo>
                  <a:lnTo>
                    <a:pt x="181451" y="57817"/>
                  </a:lnTo>
                  <a:lnTo>
                    <a:pt x="181737" y="57817"/>
                  </a:lnTo>
                  <a:lnTo>
                    <a:pt x="182118" y="57150"/>
                  </a:lnTo>
                  <a:lnTo>
                    <a:pt x="183071" y="57150"/>
                  </a:lnTo>
                  <a:lnTo>
                    <a:pt x="183356" y="56483"/>
                  </a:lnTo>
                  <a:lnTo>
                    <a:pt x="183737" y="56769"/>
                  </a:lnTo>
                  <a:lnTo>
                    <a:pt x="183737" y="57436"/>
                  </a:lnTo>
                  <a:lnTo>
                    <a:pt x="184023" y="57436"/>
                  </a:lnTo>
                  <a:lnTo>
                    <a:pt x="184404" y="57150"/>
                  </a:lnTo>
                  <a:lnTo>
                    <a:pt x="184690" y="57150"/>
                  </a:lnTo>
                  <a:lnTo>
                    <a:pt x="185738" y="58483"/>
                  </a:lnTo>
                  <a:lnTo>
                    <a:pt x="185738" y="58102"/>
                  </a:lnTo>
                  <a:lnTo>
                    <a:pt x="186976" y="58483"/>
                  </a:lnTo>
                  <a:lnTo>
                    <a:pt x="187642" y="59055"/>
                  </a:lnTo>
                  <a:lnTo>
                    <a:pt x="189643" y="59436"/>
                  </a:lnTo>
                  <a:lnTo>
                    <a:pt x="191262" y="59055"/>
                  </a:lnTo>
                  <a:lnTo>
                    <a:pt x="191643" y="59436"/>
                  </a:lnTo>
                  <a:lnTo>
                    <a:pt x="191929" y="59436"/>
                  </a:lnTo>
                  <a:lnTo>
                    <a:pt x="192596" y="59055"/>
                  </a:lnTo>
                  <a:lnTo>
                    <a:pt x="192596" y="59436"/>
                  </a:lnTo>
                  <a:lnTo>
                    <a:pt x="194215" y="60103"/>
                  </a:lnTo>
                  <a:lnTo>
                    <a:pt x="194882" y="60389"/>
                  </a:lnTo>
                  <a:lnTo>
                    <a:pt x="194882" y="60103"/>
                  </a:lnTo>
                  <a:lnTo>
                    <a:pt x="195167" y="60769"/>
                  </a:lnTo>
                  <a:lnTo>
                    <a:pt x="194882" y="61055"/>
                  </a:lnTo>
                  <a:lnTo>
                    <a:pt x="195834" y="62008"/>
                  </a:lnTo>
                  <a:lnTo>
                    <a:pt x="195548" y="62389"/>
                  </a:lnTo>
                  <a:lnTo>
                    <a:pt x="196882" y="62389"/>
                  </a:lnTo>
                  <a:lnTo>
                    <a:pt x="196501" y="63055"/>
                  </a:lnTo>
                  <a:lnTo>
                    <a:pt x="197549" y="63055"/>
                  </a:lnTo>
                  <a:lnTo>
                    <a:pt x="198787" y="64389"/>
                  </a:lnTo>
                  <a:lnTo>
                    <a:pt x="201454" y="64389"/>
                  </a:lnTo>
                  <a:lnTo>
                    <a:pt x="201073" y="64675"/>
                  </a:lnTo>
                  <a:lnTo>
                    <a:pt x="201454" y="65341"/>
                  </a:lnTo>
                  <a:lnTo>
                    <a:pt x="202406" y="66008"/>
                  </a:lnTo>
                  <a:lnTo>
                    <a:pt x="203740" y="67342"/>
                  </a:lnTo>
                  <a:lnTo>
                    <a:pt x="203740" y="68294"/>
                  </a:lnTo>
                  <a:lnTo>
                    <a:pt x="205359" y="70866"/>
                  </a:lnTo>
                  <a:lnTo>
                    <a:pt x="205073" y="71247"/>
                  </a:lnTo>
                  <a:lnTo>
                    <a:pt x="204692" y="71914"/>
                  </a:lnTo>
                  <a:lnTo>
                    <a:pt x="203073" y="72580"/>
                  </a:lnTo>
                  <a:lnTo>
                    <a:pt x="203073" y="73247"/>
                  </a:lnTo>
                  <a:lnTo>
                    <a:pt x="202406" y="72866"/>
                  </a:lnTo>
                  <a:lnTo>
                    <a:pt x="201454" y="72580"/>
                  </a:lnTo>
                  <a:lnTo>
                    <a:pt x="200787" y="72580"/>
                  </a:lnTo>
                  <a:lnTo>
                    <a:pt x="200120" y="73819"/>
                  </a:lnTo>
                  <a:lnTo>
                    <a:pt x="200120" y="75152"/>
                  </a:lnTo>
                  <a:lnTo>
                    <a:pt x="199834" y="75819"/>
                  </a:lnTo>
                  <a:lnTo>
                    <a:pt x="199834" y="76200"/>
                  </a:lnTo>
                  <a:lnTo>
                    <a:pt x="199454" y="76486"/>
                  </a:lnTo>
                  <a:lnTo>
                    <a:pt x="199834" y="77819"/>
                  </a:lnTo>
                  <a:lnTo>
                    <a:pt x="199454" y="78105"/>
                  </a:lnTo>
                  <a:lnTo>
                    <a:pt x="199834" y="78486"/>
                  </a:lnTo>
                  <a:lnTo>
                    <a:pt x="199834" y="79439"/>
                  </a:lnTo>
                  <a:lnTo>
                    <a:pt x="199168" y="79820"/>
                  </a:lnTo>
                  <a:lnTo>
                    <a:pt x="198120" y="81058"/>
                  </a:lnTo>
                  <a:lnTo>
                    <a:pt x="197549" y="81439"/>
                  </a:lnTo>
                  <a:lnTo>
                    <a:pt x="195548" y="82105"/>
                  </a:lnTo>
                  <a:lnTo>
                    <a:pt x="195834" y="82772"/>
                  </a:lnTo>
                  <a:lnTo>
                    <a:pt x="195834" y="84011"/>
                  </a:lnTo>
                  <a:lnTo>
                    <a:pt x="195548" y="84392"/>
                  </a:lnTo>
                  <a:lnTo>
                    <a:pt x="195548" y="85058"/>
                  </a:lnTo>
                  <a:lnTo>
                    <a:pt x="194882" y="85725"/>
                  </a:lnTo>
                  <a:lnTo>
                    <a:pt x="194882" y="86677"/>
                  </a:lnTo>
                  <a:lnTo>
                    <a:pt x="194596" y="87344"/>
                  </a:lnTo>
                  <a:lnTo>
                    <a:pt x="193929" y="87630"/>
                  </a:lnTo>
                  <a:lnTo>
                    <a:pt x="193262" y="88297"/>
                  </a:lnTo>
                  <a:lnTo>
                    <a:pt x="193262" y="88678"/>
                  </a:lnTo>
                  <a:lnTo>
                    <a:pt x="192596" y="88297"/>
                  </a:lnTo>
                  <a:lnTo>
                    <a:pt x="192596" y="88678"/>
                  </a:lnTo>
                  <a:lnTo>
                    <a:pt x="191262" y="89249"/>
                  </a:lnTo>
                  <a:lnTo>
                    <a:pt x="190976" y="89916"/>
                  </a:lnTo>
                  <a:lnTo>
                    <a:pt x="189929" y="89249"/>
                  </a:lnTo>
                  <a:lnTo>
                    <a:pt x="189262" y="88964"/>
                  </a:lnTo>
                  <a:lnTo>
                    <a:pt x="189262" y="88678"/>
                  </a:lnTo>
                  <a:lnTo>
                    <a:pt x="188690" y="88678"/>
                  </a:lnTo>
                  <a:lnTo>
                    <a:pt x="188690" y="88297"/>
                  </a:lnTo>
                  <a:lnTo>
                    <a:pt x="188309" y="87344"/>
                  </a:lnTo>
                  <a:lnTo>
                    <a:pt x="188024" y="86963"/>
                  </a:lnTo>
                  <a:lnTo>
                    <a:pt x="187642" y="86963"/>
                  </a:lnTo>
                  <a:lnTo>
                    <a:pt x="187642" y="87344"/>
                  </a:lnTo>
                  <a:lnTo>
                    <a:pt x="187357" y="88011"/>
                  </a:lnTo>
                  <a:lnTo>
                    <a:pt x="187642" y="88297"/>
                  </a:lnTo>
                  <a:lnTo>
                    <a:pt x="186976" y="88964"/>
                  </a:lnTo>
                  <a:lnTo>
                    <a:pt x="186976" y="89630"/>
                  </a:lnTo>
                  <a:lnTo>
                    <a:pt x="185738" y="88678"/>
                  </a:lnTo>
                  <a:lnTo>
                    <a:pt x="184404" y="88011"/>
                  </a:lnTo>
                  <a:lnTo>
                    <a:pt x="177165" y="85344"/>
                  </a:lnTo>
                  <a:lnTo>
                    <a:pt x="176879" y="85058"/>
                  </a:lnTo>
                  <a:lnTo>
                    <a:pt x="176879" y="84392"/>
                  </a:lnTo>
                  <a:lnTo>
                    <a:pt x="176498" y="84392"/>
                  </a:lnTo>
                  <a:lnTo>
                    <a:pt x="174879" y="84011"/>
                  </a:lnTo>
                  <a:lnTo>
                    <a:pt x="173927" y="84392"/>
                  </a:lnTo>
                  <a:lnTo>
                    <a:pt x="173260" y="84011"/>
                  </a:lnTo>
                  <a:lnTo>
                    <a:pt x="169259" y="85344"/>
                  </a:lnTo>
                  <a:lnTo>
                    <a:pt x="168307" y="86963"/>
                  </a:lnTo>
                  <a:lnTo>
                    <a:pt x="166973" y="87344"/>
                  </a:lnTo>
                  <a:lnTo>
                    <a:pt x="165640" y="88678"/>
                  </a:lnTo>
                  <a:lnTo>
                    <a:pt x="164402" y="89249"/>
                  </a:lnTo>
                  <a:lnTo>
                    <a:pt x="164402" y="89630"/>
                  </a:lnTo>
                  <a:lnTo>
                    <a:pt x="165354" y="90583"/>
                  </a:lnTo>
                  <a:lnTo>
                    <a:pt x="166307" y="90583"/>
                  </a:lnTo>
                  <a:lnTo>
                    <a:pt x="165640" y="90964"/>
                  </a:lnTo>
                  <a:lnTo>
                    <a:pt x="164402" y="90964"/>
                  </a:lnTo>
                  <a:lnTo>
                    <a:pt x="164402" y="92583"/>
                  </a:lnTo>
                  <a:lnTo>
                    <a:pt x="165640" y="92869"/>
                  </a:lnTo>
                  <a:lnTo>
                    <a:pt x="166307" y="92869"/>
                  </a:lnTo>
                  <a:lnTo>
                    <a:pt x="166021" y="92869"/>
                  </a:lnTo>
                  <a:lnTo>
                    <a:pt x="166021" y="93250"/>
                  </a:lnTo>
                  <a:lnTo>
                    <a:pt x="166021" y="92869"/>
                  </a:lnTo>
                  <a:lnTo>
                    <a:pt x="165640" y="93250"/>
                  </a:lnTo>
                  <a:lnTo>
                    <a:pt x="164687" y="93250"/>
                  </a:lnTo>
                  <a:lnTo>
                    <a:pt x="164687" y="93536"/>
                  </a:lnTo>
                  <a:lnTo>
                    <a:pt x="164021" y="93536"/>
                  </a:lnTo>
                  <a:lnTo>
                    <a:pt x="162687" y="93917"/>
                  </a:lnTo>
                  <a:lnTo>
                    <a:pt x="162116" y="94583"/>
                  </a:lnTo>
                  <a:lnTo>
                    <a:pt x="162116" y="94869"/>
                  </a:lnTo>
                  <a:lnTo>
                    <a:pt x="161449" y="94869"/>
                  </a:lnTo>
                  <a:lnTo>
                    <a:pt x="161449" y="95821"/>
                  </a:lnTo>
                  <a:lnTo>
                    <a:pt x="161068" y="95821"/>
                  </a:lnTo>
                  <a:lnTo>
                    <a:pt x="161449" y="96202"/>
                  </a:lnTo>
                  <a:lnTo>
                    <a:pt x="160782" y="96869"/>
                  </a:lnTo>
                  <a:lnTo>
                    <a:pt x="161068" y="97822"/>
                  </a:lnTo>
                  <a:lnTo>
                    <a:pt x="160401" y="98489"/>
                  </a:lnTo>
                  <a:lnTo>
                    <a:pt x="160782" y="98774"/>
                  </a:lnTo>
                  <a:lnTo>
                    <a:pt x="160782" y="99822"/>
                  </a:lnTo>
                  <a:lnTo>
                    <a:pt x="162401" y="101060"/>
                  </a:lnTo>
                  <a:lnTo>
                    <a:pt x="163068" y="101727"/>
                  </a:lnTo>
                  <a:lnTo>
                    <a:pt x="162401" y="101441"/>
                  </a:lnTo>
                  <a:lnTo>
                    <a:pt x="162401" y="101727"/>
                  </a:lnTo>
                  <a:lnTo>
                    <a:pt x="162116" y="101441"/>
                  </a:lnTo>
                  <a:lnTo>
                    <a:pt x="162116" y="102108"/>
                  </a:lnTo>
                  <a:lnTo>
                    <a:pt x="161068" y="101727"/>
                  </a:lnTo>
                  <a:lnTo>
                    <a:pt x="161449" y="102108"/>
                  </a:lnTo>
                  <a:lnTo>
                    <a:pt x="160782" y="104013"/>
                  </a:lnTo>
                  <a:lnTo>
                    <a:pt x="160782" y="104680"/>
                  </a:lnTo>
                  <a:lnTo>
                    <a:pt x="160115" y="105346"/>
                  </a:lnTo>
                  <a:lnTo>
                    <a:pt x="159734" y="105061"/>
                  </a:lnTo>
                  <a:lnTo>
                    <a:pt x="159163" y="105346"/>
                  </a:lnTo>
                  <a:lnTo>
                    <a:pt x="159163" y="106013"/>
                  </a:lnTo>
                  <a:lnTo>
                    <a:pt x="158782" y="106013"/>
                  </a:lnTo>
                  <a:lnTo>
                    <a:pt x="158496" y="106966"/>
                  </a:lnTo>
                  <a:lnTo>
                    <a:pt x="157163" y="107632"/>
                  </a:lnTo>
                  <a:lnTo>
                    <a:pt x="155543" y="108014"/>
                  </a:lnTo>
                  <a:lnTo>
                    <a:pt x="154496" y="108299"/>
                  </a:lnTo>
                  <a:lnTo>
                    <a:pt x="153829" y="108680"/>
                  </a:lnTo>
                  <a:lnTo>
                    <a:pt x="153543" y="109347"/>
                  </a:lnTo>
                  <a:lnTo>
                    <a:pt x="152876" y="108966"/>
                  </a:lnTo>
                  <a:lnTo>
                    <a:pt x="152591" y="109347"/>
                  </a:lnTo>
                  <a:lnTo>
                    <a:pt x="152591" y="109919"/>
                  </a:lnTo>
                  <a:lnTo>
                    <a:pt x="151257" y="111252"/>
                  </a:lnTo>
                  <a:lnTo>
                    <a:pt x="151257" y="111919"/>
                  </a:lnTo>
                  <a:lnTo>
                    <a:pt x="150876" y="112300"/>
                  </a:lnTo>
                  <a:lnTo>
                    <a:pt x="150876" y="112586"/>
                  </a:lnTo>
                  <a:lnTo>
                    <a:pt x="149924" y="113919"/>
                  </a:lnTo>
                  <a:lnTo>
                    <a:pt x="149924" y="114586"/>
                  </a:lnTo>
                  <a:lnTo>
                    <a:pt x="149257" y="114871"/>
                  </a:lnTo>
                  <a:lnTo>
                    <a:pt x="148590" y="115824"/>
                  </a:lnTo>
                  <a:lnTo>
                    <a:pt x="147923" y="117157"/>
                  </a:lnTo>
                  <a:lnTo>
                    <a:pt x="147923" y="117539"/>
                  </a:lnTo>
                  <a:lnTo>
                    <a:pt x="147638" y="118205"/>
                  </a:lnTo>
                  <a:lnTo>
                    <a:pt x="145637" y="119444"/>
                  </a:lnTo>
                  <a:lnTo>
                    <a:pt x="145352" y="121729"/>
                  </a:lnTo>
                  <a:lnTo>
                    <a:pt x="144971" y="123730"/>
                  </a:lnTo>
                  <a:lnTo>
                    <a:pt x="144685" y="124396"/>
                  </a:lnTo>
                  <a:lnTo>
                    <a:pt x="143066" y="126397"/>
                  </a:lnTo>
                  <a:lnTo>
                    <a:pt x="140779" y="126397"/>
                  </a:lnTo>
                  <a:lnTo>
                    <a:pt x="140779" y="127064"/>
                  </a:lnTo>
                  <a:lnTo>
                    <a:pt x="141065" y="127635"/>
                  </a:lnTo>
                  <a:lnTo>
                    <a:pt x="140779" y="128302"/>
                  </a:lnTo>
                  <a:lnTo>
                    <a:pt x="138494" y="129349"/>
                  </a:lnTo>
                  <a:lnTo>
                    <a:pt x="138494" y="130588"/>
                  </a:lnTo>
                  <a:lnTo>
                    <a:pt x="135541" y="131921"/>
                  </a:lnTo>
                  <a:lnTo>
                    <a:pt x="134874" y="132302"/>
                  </a:lnTo>
                  <a:lnTo>
                    <a:pt x="133541" y="131254"/>
                  </a:lnTo>
                  <a:lnTo>
                    <a:pt x="132874" y="130588"/>
                  </a:lnTo>
                  <a:lnTo>
                    <a:pt x="131540" y="129635"/>
                  </a:lnTo>
                  <a:lnTo>
                    <a:pt x="131254" y="129635"/>
                  </a:lnTo>
                  <a:lnTo>
                    <a:pt x="130874" y="129349"/>
                  </a:lnTo>
                  <a:lnTo>
                    <a:pt x="130874" y="129635"/>
                  </a:lnTo>
                  <a:lnTo>
                    <a:pt x="130207" y="129349"/>
                  </a:lnTo>
                  <a:lnTo>
                    <a:pt x="129921" y="130016"/>
                  </a:lnTo>
                  <a:lnTo>
                    <a:pt x="129921" y="130302"/>
                  </a:lnTo>
                  <a:lnTo>
                    <a:pt x="129635" y="130588"/>
                  </a:lnTo>
                  <a:lnTo>
                    <a:pt x="128302" y="130969"/>
                  </a:lnTo>
                  <a:lnTo>
                    <a:pt x="127921" y="131254"/>
                  </a:lnTo>
                  <a:lnTo>
                    <a:pt x="126016" y="130016"/>
                  </a:lnTo>
                  <a:lnTo>
                    <a:pt x="125635" y="129349"/>
                  </a:lnTo>
                  <a:lnTo>
                    <a:pt x="124968" y="128683"/>
                  </a:lnTo>
                  <a:lnTo>
                    <a:pt x="124301" y="127349"/>
                  </a:lnTo>
                  <a:lnTo>
                    <a:pt x="122682" y="125349"/>
                  </a:lnTo>
                  <a:lnTo>
                    <a:pt x="121349" y="126397"/>
                  </a:lnTo>
                  <a:lnTo>
                    <a:pt x="117824" y="128683"/>
                  </a:lnTo>
                  <a:lnTo>
                    <a:pt x="116491" y="128302"/>
                  </a:lnTo>
                  <a:lnTo>
                    <a:pt x="116491" y="128683"/>
                  </a:lnTo>
                  <a:lnTo>
                    <a:pt x="114491" y="130302"/>
                  </a:lnTo>
                  <a:lnTo>
                    <a:pt x="115157" y="131254"/>
                  </a:lnTo>
                  <a:lnTo>
                    <a:pt x="114205" y="131636"/>
                  </a:lnTo>
                  <a:lnTo>
                    <a:pt x="113157" y="132969"/>
                  </a:lnTo>
                  <a:lnTo>
                    <a:pt x="111538" y="133255"/>
                  </a:lnTo>
                  <a:lnTo>
                    <a:pt x="111538" y="133541"/>
                  </a:lnTo>
                  <a:lnTo>
                    <a:pt x="111252" y="133541"/>
                  </a:lnTo>
                  <a:lnTo>
                    <a:pt x="111252" y="133255"/>
                  </a:lnTo>
                  <a:lnTo>
                    <a:pt x="110871" y="132969"/>
                  </a:lnTo>
                  <a:lnTo>
                    <a:pt x="108585" y="134588"/>
                  </a:lnTo>
                  <a:lnTo>
                    <a:pt x="108299" y="135255"/>
                  </a:lnTo>
                  <a:lnTo>
                    <a:pt x="107633" y="135922"/>
                  </a:lnTo>
                  <a:lnTo>
                    <a:pt x="107252" y="136493"/>
                  </a:lnTo>
                  <a:lnTo>
                    <a:pt x="107252" y="136874"/>
                  </a:lnTo>
                  <a:lnTo>
                    <a:pt x="105632" y="136874"/>
                  </a:lnTo>
                  <a:lnTo>
                    <a:pt x="104966" y="136208"/>
                  </a:lnTo>
                  <a:lnTo>
                    <a:pt x="103632" y="136208"/>
                  </a:lnTo>
                  <a:lnTo>
                    <a:pt x="102965" y="135255"/>
                  </a:lnTo>
                  <a:lnTo>
                    <a:pt x="102679" y="134874"/>
                  </a:lnTo>
                  <a:lnTo>
                    <a:pt x="101727" y="134588"/>
                  </a:lnTo>
                  <a:lnTo>
                    <a:pt x="100679" y="132969"/>
                  </a:lnTo>
                  <a:lnTo>
                    <a:pt x="98774" y="132302"/>
                  </a:lnTo>
                  <a:lnTo>
                    <a:pt x="100394" y="129349"/>
                  </a:lnTo>
                  <a:lnTo>
                    <a:pt x="98393" y="128683"/>
                  </a:lnTo>
                  <a:lnTo>
                    <a:pt x="97441" y="126016"/>
                  </a:lnTo>
                  <a:lnTo>
                    <a:pt x="95821" y="127349"/>
                  </a:lnTo>
                  <a:lnTo>
                    <a:pt x="93154" y="127064"/>
                  </a:lnTo>
                  <a:lnTo>
                    <a:pt x="92202" y="126016"/>
                  </a:lnTo>
                  <a:lnTo>
                    <a:pt x="91535" y="126397"/>
                  </a:lnTo>
                  <a:lnTo>
                    <a:pt x="90583" y="126682"/>
                  </a:lnTo>
                  <a:lnTo>
                    <a:pt x="89916" y="127064"/>
                  </a:lnTo>
                  <a:lnTo>
                    <a:pt x="89916" y="126682"/>
                  </a:lnTo>
                  <a:lnTo>
                    <a:pt x="89535" y="126016"/>
                  </a:lnTo>
                  <a:lnTo>
                    <a:pt x="89535" y="125730"/>
                  </a:lnTo>
                  <a:lnTo>
                    <a:pt x="88868" y="124682"/>
                  </a:lnTo>
                  <a:lnTo>
                    <a:pt x="88868" y="124396"/>
                  </a:lnTo>
                  <a:lnTo>
                    <a:pt x="88202" y="124682"/>
                  </a:lnTo>
                  <a:lnTo>
                    <a:pt x="84296" y="124682"/>
                  </a:lnTo>
                  <a:lnTo>
                    <a:pt x="83344" y="124396"/>
                  </a:lnTo>
                  <a:lnTo>
                    <a:pt x="83344" y="124111"/>
                  </a:lnTo>
                  <a:lnTo>
                    <a:pt x="82963" y="123730"/>
                  </a:lnTo>
                  <a:lnTo>
                    <a:pt x="82963" y="123444"/>
                  </a:lnTo>
                  <a:lnTo>
                    <a:pt x="82010" y="122396"/>
                  </a:lnTo>
                  <a:lnTo>
                    <a:pt x="81344" y="121444"/>
                  </a:lnTo>
                  <a:lnTo>
                    <a:pt x="81058" y="121158"/>
                  </a:lnTo>
                  <a:lnTo>
                    <a:pt x="80677" y="121729"/>
                  </a:lnTo>
                  <a:lnTo>
                    <a:pt x="79058" y="122111"/>
                  </a:lnTo>
                  <a:lnTo>
                    <a:pt x="78391" y="121729"/>
                  </a:lnTo>
                  <a:lnTo>
                    <a:pt x="77724" y="122111"/>
                  </a:lnTo>
                  <a:lnTo>
                    <a:pt x="76771" y="122777"/>
                  </a:lnTo>
                  <a:lnTo>
                    <a:pt x="75438" y="123063"/>
                  </a:lnTo>
                  <a:lnTo>
                    <a:pt x="74104" y="123730"/>
                  </a:lnTo>
                  <a:lnTo>
                    <a:pt x="73819" y="123730"/>
                  </a:lnTo>
                  <a:lnTo>
                    <a:pt x="73438" y="123444"/>
                  </a:lnTo>
                  <a:lnTo>
                    <a:pt x="72200" y="123063"/>
                  </a:lnTo>
                  <a:lnTo>
                    <a:pt x="71152" y="122396"/>
                  </a:lnTo>
                  <a:lnTo>
                    <a:pt x="64961" y="122111"/>
                  </a:lnTo>
                  <a:lnTo>
                    <a:pt x="63627" y="122777"/>
                  </a:lnTo>
                  <a:lnTo>
                    <a:pt x="62960" y="121729"/>
                  </a:lnTo>
                  <a:lnTo>
                    <a:pt x="63341" y="119444"/>
                  </a:lnTo>
                  <a:lnTo>
                    <a:pt x="62675" y="118777"/>
                  </a:lnTo>
                  <a:lnTo>
                    <a:pt x="62294" y="118205"/>
                  </a:lnTo>
                  <a:lnTo>
                    <a:pt x="62675" y="117539"/>
                  </a:lnTo>
                  <a:lnTo>
                    <a:pt x="62675" y="115824"/>
                  </a:lnTo>
                  <a:lnTo>
                    <a:pt x="62294" y="115824"/>
                  </a:lnTo>
                  <a:lnTo>
                    <a:pt x="62675" y="114871"/>
                  </a:lnTo>
                  <a:lnTo>
                    <a:pt x="62294" y="114586"/>
                  </a:lnTo>
                  <a:lnTo>
                    <a:pt x="62008" y="113919"/>
                  </a:lnTo>
                  <a:lnTo>
                    <a:pt x="62294" y="113252"/>
                  </a:lnTo>
                  <a:lnTo>
                    <a:pt x="62294" y="111633"/>
                  </a:lnTo>
                  <a:lnTo>
                    <a:pt x="61627" y="110585"/>
                  </a:lnTo>
                  <a:lnTo>
                    <a:pt x="61055" y="109919"/>
                  </a:lnTo>
                  <a:lnTo>
                    <a:pt x="61055" y="108966"/>
                  </a:lnTo>
                  <a:lnTo>
                    <a:pt x="60008" y="108966"/>
                  </a:lnTo>
                  <a:lnTo>
                    <a:pt x="59722" y="109347"/>
                  </a:lnTo>
                  <a:lnTo>
                    <a:pt x="59722" y="109633"/>
                  </a:lnTo>
                  <a:lnTo>
                    <a:pt x="59055" y="109347"/>
                  </a:lnTo>
                  <a:lnTo>
                    <a:pt x="58674" y="109633"/>
                  </a:lnTo>
                  <a:lnTo>
                    <a:pt x="58388" y="110585"/>
                  </a:lnTo>
                  <a:lnTo>
                    <a:pt x="57721" y="115538"/>
                  </a:lnTo>
                  <a:lnTo>
                    <a:pt x="56388" y="117824"/>
                  </a:lnTo>
                  <a:lnTo>
                    <a:pt x="55150" y="117157"/>
                  </a:lnTo>
                  <a:lnTo>
                    <a:pt x="51530" y="117824"/>
                  </a:lnTo>
                  <a:lnTo>
                    <a:pt x="49816" y="117824"/>
                  </a:lnTo>
                  <a:lnTo>
                    <a:pt x="49816" y="117157"/>
                  </a:lnTo>
                  <a:lnTo>
                    <a:pt x="50483" y="115252"/>
                  </a:lnTo>
                  <a:lnTo>
                    <a:pt x="50197" y="114205"/>
                  </a:lnTo>
                  <a:lnTo>
                    <a:pt x="49816" y="110966"/>
                  </a:lnTo>
                  <a:lnTo>
                    <a:pt x="49244" y="109633"/>
                  </a:lnTo>
                  <a:lnTo>
                    <a:pt x="49244" y="108966"/>
                  </a:lnTo>
                  <a:lnTo>
                    <a:pt x="48863" y="108680"/>
                  </a:lnTo>
                  <a:lnTo>
                    <a:pt x="48863" y="108014"/>
                  </a:lnTo>
                  <a:lnTo>
                    <a:pt x="48196" y="107347"/>
                  </a:lnTo>
                  <a:lnTo>
                    <a:pt x="47530" y="106966"/>
                  </a:lnTo>
                  <a:lnTo>
                    <a:pt x="46863" y="106966"/>
                  </a:lnTo>
                  <a:lnTo>
                    <a:pt x="45911" y="107347"/>
                  </a:lnTo>
                  <a:lnTo>
                    <a:pt x="44577" y="107347"/>
                  </a:lnTo>
                  <a:lnTo>
                    <a:pt x="44577" y="106966"/>
                  </a:lnTo>
                  <a:lnTo>
                    <a:pt x="44958" y="106013"/>
                  </a:lnTo>
                  <a:lnTo>
                    <a:pt x="44577" y="105727"/>
                  </a:lnTo>
                  <a:lnTo>
                    <a:pt x="44958" y="104680"/>
                  </a:lnTo>
                  <a:lnTo>
                    <a:pt x="44577" y="103727"/>
                  </a:lnTo>
                  <a:lnTo>
                    <a:pt x="44577" y="103442"/>
                  </a:lnTo>
                  <a:lnTo>
                    <a:pt x="44291" y="102775"/>
                  </a:lnTo>
                  <a:lnTo>
                    <a:pt x="44577" y="102108"/>
                  </a:lnTo>
                  <a:lnTo>
                    <a:pt x="45244" y="101060"/>
                  </a:lnTo>
                  <a:lnTo>
                    <a:pt x="46292" y="100108"/>
                  </a:lnTo>
                  <a:lnTo>
                    <a:pt x="47244" y="100489"/>
                  </a:lnTo>
                  <a:lnTo>
                    <a:pt x="47530" y="100489"/>
                  </a:lnTo>
                  <a:lnTo>
                    <a:pt x="47530" y="99441"/>
                  </a:lnTo>
                  <a:lnTo>
                    <a:pt x="47911" y="99441"/>
                  </a:lnTo>
                  <a:lnTo>
                    <a:pt x="47911" y="98774"/>
                  </a:lnTo>
                  <a:lnTo>
                    <a:pt x="47244" y="97536"/>
                  </a:lnTo>
                  <a:lnTo>
                    <a:pt x="47244" y="97155"/>
                  </a:lnTo>
                  <a:lnTo>
                    <a:pt x="46577" y="96202"/>
                  </a:lnTo>
                  <a:lnTo>
                    <a:pt x="47244" y="95536"/>
                  </a:lnTo>
                  <a:lnTo>
                    <a:pt x="47911" y="95536"/>
                  </a:lnTo>
                  <a:lnTo>
                    <a:pt x="49244" y="94869"/>
                  </a:lnTo>
                  <a:lnTo>
                    <a:pt x="49816" y="94202"/>
                  </a:lnTo>
                  <a:lnTo>
                    <a:pt x="51149" y="93536"/>
                  </a:lnTo>
                  <a:lnTo>
                    <a:pt x="51816" y="92869"/>
                  </a:lnTo>
                  <a:lnTo>
                    <a:pt x="52769" y="92583"/>
                  </a:lnTo>
                  <a:lnTo>
                    <a:pt x="53816" y="91630"/>
                  </a:lnTo>
                  <a:lnTo>
                    <a:pt x="55150" y="91916"/>
                  </a:lnTo>
                  <a:lnTo>
                    <a:pt x="55436" y="91630"/>
                  </a:lnTo>
                  <a:lnTo>
                    <a:pt x="55721" y="91630"/>
                  </a:lnTo>
                  <a:lnTo>
                    <a:pt x="56102" y="91249"/>
                  </a:lnTo>
                  <a:lnTo>
                    <a:pt x="56769" y="90964"/>
                  </a:lnTo>
                  <a:lnTo>
                    <a:pt x="55721" y="90297"/>
                  </a:lnTo>
                  <a:lnTo>
                    <a:pt x="55436" y="90297"/>
                  </a:lnTo>
                  <a:lnTo>
                    <a:pt x="55436" y="89916"/>
                  </a:lnTo>
                  <a:lnTo>
                    <a:pt x="54102" y="88964"/>
                  </a:lnTo>
                  <a:lnTo>
                    <a:pt x="53150" y="88678"/>
                  </a:lnTo>
                  <a:lnTo>
                    <a:pt x="52769" y="88964"/>
                  </a:lnTo>
                  <a:lnTo>
                    <a:pt x="52483" y="88678"/>
                  </a:lnTo>
                  <a:lnTo>
                    <a:pt x="51816" y="88964"/>
                  </a:lnTo>
                  <a:lnTo>
                    <a:pt x="50197" y="88678"/>
                  </a:lnTo>
                  <a:lnTo>
                    <a:pt x="49816" y="89630"/>
                  </a:lnTo>
                  <a:lnTo>
                    <a:pt x="49816" y="89916"/>
                  </a:lnTo>
                  <a:lnTo>
                    <a:pt x="49244" y="89916"/>
                  </a:lnTo>
                  <a:lnTo>
                    <a:pt x="49530" y="90583"/>
                  </a:lnTo>
                  <a:lnTo>
                    <a:pt x="48863" y="91630"/>
                  </a:lnTo>
                  <a:lnTo>
                    <a:pt x="48196" y="91916"/>
                  </a:lnTo>
                  <a:lnTo>
                    <a:pt x="47911" y="92202"/>
                  </a:lnTo>
                  <a:lnTo>
                    <a:pt x="45911" y="92202"/>
                  </a:lnTo>
                  <a:lnTo>
                    <a:pt x="45911" y="92869"/>
                  </a:lnTo>
                  <a:lnTo>
                    <a:pt x="44958" y="93250"/>
                  </a:lnTo>
                  <a:lnTo>
                    <a:pt x="43339" y="93917"/>
                  </a:lnTo>
                  <a:lnTo>
                    <a:pt x="43339" y="94202"/>
                  </a:lnTo>
                  <a:lnTo>
                    <a:pt x="43625" y="94202"/>
                  </a:lnTo>
                  <a:lnTo>
                    <a:pt x="43625" y="94869"/>
                  </a:lnTo>
                  <a:lnTo>
                    <a:pt x="42005" y="95821"/>
                  </a:lnTo>
                  <a:lnTo>
                    <a:pt x="41624" y="94869"/>
                  </a:lnTo>
                  <a:lnTo>
                    <a:pt x="40958" y="94202"/>
                  </a:lnTo>
                  <a:lnTo>
                    <a:pt x="40386" y="93250"/>
                  </a:lnTo>
                  <a:lnTo>
                    <a:pt x="40386" y="91916"/>
                  </a:lnTo>
                  <a:lnTo>
                    <a:pt x="41339" y="91249"/>
                  </a:lnTo>
                  <a:lnTo>
                    <a:pt x="42005" y="90297"/>
                  </a:lnTo>
                  <a:lnTo>
                    <a:pt x="42958" y="88964"/>
                  </a:lnTo>
                  <a:lnTo>
                    <a:pt x="42958" y="88297"/>
                  </a:lnTo>
                  <a:lnTo>
                    <a:pt x="43625" y="88678"/>
                  </a:lnTo>
                  <a:lnTo>
                    <a:pt x="43625" y="88297"/>
                  </a:lnTo>
                  <a:lnTo>
                    <a:pt x="44291" y="88297"/>
                  </a:lnTo>
                  <a:lnTo>
                    <a:pt x="44577" y="88678"/>
                  </a:lnTo>
                  <a:lnTo>
                    <a:pt x="45911" y="88678"/>
                  </a:lnTo>
                  <a:lnTo>
                    <a:pt x="47244" y="88011"/>
                  </a:lnTo>
                  <a:lnTo>
                    <a:pt x="47911" y="86677"/>
                  </a:lnTo>
                  <a:lnTo>
                    <a:pt x="48196" y="86296"/>
                  </a:lnTo>
                  <a:lnTo>
                    <a:pt x="49244" y="86011"/>
                  </a:lnTo>
                  <a:lnTo>
                    <a:pt x="49244" y="85058"/>
                  </a:lnTo>
                  <a:lnTo>
                    <a:pt x="49530" y="84677"/>
                  </a:lnTo>
                  <a:lnTo>
                    <a:pt x="49244" y="84011"/>
                  </a:lnTo>
                  <a:lnTo>
                    <a:pt x="49816" y="82677"/>
                  </a:lnTo>
                  <a:lnTo>
                    <a:pt x="49816" y="82105"/>
                  </a:lnTo>
                  <a:lnTo>
                    <a:pt x="50863" y="80772"/>
                  </a:lnTo>
                  <a:lnTo>
                    <a:pt x="51530" y="80391"/>
                  </a:lnTo>
                  <a:lnTo>
                    <a:pt x="51530" y="80105"/>
                  </a:lnTo>
                  <a:lnTo>
                    <a:pt x="51816" y="79153"/>
                  </a:lnTo>
                  <a:lnTo>
                    <a:pt x="50483" y="79153"/>
                  </a:lnTo>
                  <a:lnTo>
                    <a:pt x="50197" y="78105"/>
                  </a:lnTo>
                  <a:lnTo>
                    <a:pt x="50197" y="77819"/>
                  </a:lnTo>
                  <a:lnTo>
                    <a:pt x="49530" y="76771"/>
                  </a:lnTo>
                  <a:lnTo>
                    <a:pt x="48578" y="77152"/>
                  </a:lnTo>
                  <a:lnTo>
                    <a:pt x="47244" y="76771"/>
                  </a:lnTo>
                  <a:lnTo>
                    <a:pt x="46292" y="77152"/>
                  </a:lnTo>
                  <a:lnTo>
                    <a:pt x="45911" y="76771"/>
                  </a:lnTo>
                  <a:lnTo>
                    <a:pt x="44577" y="76771"/>
                  </a:lnTo>
                  <a:lnTo>
                    <a:pt x="44577" y="76486"/>
                  </a:lnTo>
                  <a:lnTo>
                    <a:pt x="43625" y="75819"/>
                  </a:lnTo>
                  <a:lnTo>
                    <a:pt x="42958" y="76200"/>
                  </a:lnTo>
                  <a:lnTo>
                    <a:pt x="42005" y="76486"/>
                  </a:lnTo>
                  <a:lnTo>
                    <a:pt x="40958" y="76486"/>
                  </a:lnTo>
                  <a:lnTo>
                    <a:pt x="39719" y="75819"/>
                  </a:lnTo>
                  <a:lnTo>
                    <a:pt x="38005" y="74200"/>
                  </a:lnTo>
                  <a:lnTo>
                    <a:pt x="36385" y="73819"/>
                  </a:lnTo>
                  <a:lnTo>
                    <a:pt x="35433" y="73533"/>
                  </a:lnTo>
                  <a:lnTo>
                    <a:pt x="34100" y="73533"/>
                  </a:lnTo>
                  <a:lnTo>
                    <a:pt x="33814" y="73247"/>
                  </a:lnTo>
                  <a:lnTo>
                    <a:pt x="33147" y="73533"/>
                  </a:lnTo>
                  <a:lnTo>
                    <a:pt x="32480" y="73247"/>
                  </a:lnTo>
                  <a:lnTo>
                    <a:pt x="32099" y="72866"/>
                  </a:lnTo>
                  <a:lnTo>
                    <a:pt x="32480" y="72580"/>
                  </a:lnTo>
                  <a:lnTo>
                    <a:pt x="32099" y="71533"/>
                  </a:lnTo>
                  <a:lnTo>
                    <a:pt x="31814" y="71247"/>
                  </a:lnTo>
                  <a:lnTo>
                    <a:pt x="31814" y="70866"/>
                  </a:lnTo>
                  <a:lnTo>
                    <a:pt x="30861" y="70294"/>
                  </a:lnTo>
                  <a:lnTo>
                    <a:pt x="30480" y="69247"/>
                  </a:lnTo>
                  <a:lnTo>
                    <a:pt x="28861" y="70866"/>
                  </a:lnTo>
                  <a:lnTo>
                    <a:pt x="27527" y="71914"/>
                  </a:lnTo>
                  <a:lnTo>
                    <a:pt x="26860" y="72866"/>
                  </a:lnTo>
                  <a:lnTo>
                    <a:pt x="25527" y="73819"/>
                  </a:lnTo>
                  <a:lnTo>
                    <a:pt x="25527" y="75533"/>
                  </a:lnTo>
                  <a:lnTo>
                    <a:pt x="22574" y="74200"/>
                  </a:lnTo>
                  <a:lnTo>
                    <a:pt x="22289" y="73819"/>
                  </a:lnTo>
                  <a:lnTo>
                    <a:pt x="21622" y="74200"/>
                  </a:lnTo>
                  <a:lnTo>
                    <a:pt x="21336" y="74200"/>
                  </a:lnTo>
                  <a:lnTo>
                    <a:pt x="20669" y="73819"/>
                  </a:lnTo>
                  <a:lnTo>
                    <a:pt x="20003" y="73819"/>
                  </a:lnTo>
                  <a:lnTo>
                    <a:pt x="20003" y="74867"/>
                  </a:lnTo>
                  <a:lnTo>
                    <a:pt x="19336" y="74486"/>
                  </a:lnTo>
                  <a:lnTo>
                    <a:pt x="18669" y="74486"/>
                  </a:lnTo>
                  <a:lnTo>
                    <a:pt x="17717" y="75152"/>
                  </a:lnTo>
                  <a:lnTo>
                    <a:pt x="17717" y="75533"/>
                  </a:lnTo>
                  <a:lnTo>
                    <a:pt x="17335" y="75533"/>
                  </a:lnTo>
                  <a:lnTo>
                    <a:pt x="17717" y="75152"/>
                  </a:lnTo>
                  <a:lnTo>
                    <a:pt x="17335" y="74486"/>
                  </a:lnTo>
                  <a:lnTo>
                    <a:pt x="14764" y="74867"/>
                  </a:lnTo>
                  <a:lnTo>
                    <a:pt x="14764" y="74486"/>
                  </a:lnTo>
                  <a:lnTo>
                    <a:pt x="13716" y="73819"/>
                  </a:lnTo>
                  <a:lnTo>
                    <a:pt x="14097" y="73533"/>
                  </a:lnTo>
                  <a:lnTo>
                    <a:pt x="13716" y="72580"/>
                  </a:lnTo>
                  <a:lnTo>
                    <a:pt x="14097" y="71914"/>
                  </a:lnTo>
                  <a:lnTo>
                    <a:pt x="14097" y="70580"/>
                  </a:lnTo>
                  <a:lnTo>
                    <a:pt x="14764" y="69914"/>
                  </a:lnTo>
                  <a:lnTo>
                    <a:pt x="15716" y="69628"/>
                  </a:lnTo>
                  <a:lnTo>
                    <a:pt x="16383" y="68580"/>
                  </a:lnTo>
                  <a:lnTo>
                    <a:pt x="16097" y="67913"/>
                  </a:lnTo>
                  <a:lnTo>
                    <a:pt x="15716" y="66961"/>
                  </a:lnTo>
                  <a:lnTo>
                    <a:pt x="15716" y="66675"/>
                  </a:lnTo>
                  <a:lnTo>
                    <a:pt x="15431" y="65627"/>
                  </a:lnTo>
                  <a:lnTo>
                    <a:pt x="16383" y="64675"/>
                  </a:lnTo>
                  <a:lnTo>
                    <a:pt x="16097" y="64675"/>
                  </a:lnTo>
                  <a:lnTo>
                    <a:pt x="16383" y="64008"/>
                  </a:lnTo>
                  <a:lnTo>
                    <a:pt x="16669" y="64008"/>
                  </a:lnTo>
                  <a:lnTo>
                    <a:pt x="16669" y="63341"/>
                  </a:lnTo>
                  <a:lnTo>
                    <a:pt x="17050" y="63055"/>
                  </a:lnTo>
                  <a:lnTo>
                    <a:pt x="17050" y="62389"/>
                  </a:lnTo>
                  <a:lnTo>
                    <a:pt x="17335" y="61722"/>
                  </a:lnTo>
                  <a:lnTo>
                    <a:pt x="17050" y="60769"/>
                  </a:lnTo>
                  <a:lnTo>
                    <a:pt x="16097" y="60389"/>
                  </a:lnTo>
                  <a:lnTo>
                    <a:pt x="16669" y="60103"/>
                  </a:lnTo>
                  <a:lnTo>
                    <a:pt x="16097" y="59436"/>
                  </a:lnTo>
                  <a:lnTo>
                    <a:pt x="15716" y="59436"/>
                  </a:lnTo>
                  <a:lnTo>
                    <a:pt x="15050" y="59055"/>
                  </a:lnTo>
                  <a:lnTo>
                    <a:pt x="13430" y="58769"/>
                  </a:lnTo>
                  <a:lnTo>
                    <a:pt x="12764" y="58102"/>
                  </a:lnTo>
                  <a:lnTo>
                    <a:pt x="12097" y="58769"/>
                  </a:lnTo>
                  <a:lnTo>
                    <a:pt x="11811" y="58769"/>
                  </a:lnTo>
                  <a:lnTo>
                    <a:pt x="11811" y="59055"/>
                  </a:lnTo>
                  <a:lnTo>
                    <a:pt x="10763" y="60769"/>
                  </a:lnTo>
                  <a:lnTo>
                    <a:pt x="10478" y="61055"/>
                  </a:lnTo>
                  <a:lnTo>
                    <a:pt x="9811" y="61436"/>
                  </a:lnTo>
                  <a:lnTo>
                    <a:pt x="9144" y="61436"/>
                  </a:lnTo>
                  <a:lnTo>
                    <a:pt x="8477" y="62389"/>
                  </a:lnTo>
                  <a:lnTo>
                    <a:pt x="8192" y="62675"/>
                  </a:lnTo>
                  <a:lnTo>
                    <a:pt x="7525" y="62675"/>
                  </a:lnTo>
                  <a:lnTo>
                    <a:pt x="7239" y="62008"/>
                  </a:lnTo>
                  <a:lnTo>
                    <a:pt x="6858" y="63055"/>
                  </a:lnTo>
                  <a:lnTo>
                    <a:pt x="5239" y="63055"/>
                  </a:lnTo>
                  <a:lnTo>
                    <a:pt x="5525" y="63341"/>
                  </a:lnTo>
                  <a:lnTo>
                    <a:pt x="5239" y="63722"/>
                  </a:lnTo>
                  <a:lnTo>
                    <a:pt x="4572" y="63055"/>
                  </a:lnTo>
                  <a:lnTo>
                    <a:pt x="3239" y="62008"/>
                  </a:lnTo>
                  <a:lnTo>
                    <a:pt x="1333" y="61722"/>
                  </a:lnTo>
                  <a:lnTo>
                    <a:pt x="0" y="61055"/>
                  </a:lnTo>
                  <a:lnTo>
                    <a:pt x="0" y="59722"/>
                  </a:lnTo>
                  <a:lnTo>
                    <a:pt x="667" y="59055"/>
                  </a:lnTo>
                  <a:lnTo>
                    <a:pt x="1333" y="59055"/>
                  </a:lnTo>
                  <a:lnTo>
                    <a:pt x="2286" y="58102"/>
                  </a:lnTo>
                  <a:lnTo>
                    <a:pt x="1905" y="56769"/>
                  </a:lnTo>
                  <a:lnTo>
                    <a:pt x="1619" y="56483"/>
                  </a:lnTo>
                  <a:lnTo>
                    <a:pt x="1905" y="56483"/>
                  </a:lnTo>
                  <a:lnTo>
                    <a:pt x="1905" y="55816"/>
                  </a:lnTo>
                  <a:lnTo>
                    <a:pt x="2572" y="55816"/>
                  </a:lnTo>
                  <a:lnTo>
                    <a:pt x="2953" y="56483"/>
                  </a:lnTo>
                  <a:lnTo>
                    <a:pt x="3239" y="56769"/>
                  </a:lnTo>
                  <a:lnTo>
                    <a:pt x="4286" y="56483"/>
                  </a:lnTo>
                  <a:lnTo>
                    <a:pt x="5239" y="56769"/>
                  </a:lnTo>
                  <a:lnTo>
                    <a:pt x="6858" y="55816"/>
                  </a:lnTo>
                  <a:lnTo>
                    <a:pt x="8192" y="55816"/>
                  </a:lnTo>
                  <a:lnTo>
                    <a:pt x="8858" y="55150"/>
                  </a:lnTo>
                  <a:lnTo>
                    <a:pt x="8858" y="53530"/>
                  </a:lnTo>
                  <a:lnTo>
                    <a:pt x="8477" y="53150"/>
                  </a:lnTo>
                  <a:lnTo>
                    <a:pt x="8477" y="52578"/>
                  </a:lnTo>
                  <a:lnTo>
                    <a:pt x="9144" y="50864"/>
                  </a:lnTo>
                  <a:lnTo>
                    <a:pt x="9144" y="50578"/>
                  </a:lnTo>
                  <a:lnTo>
                    <a:pt x="8477" y="50864"/>
                  </a:lnTo>
                  <a:lnTo>
                    <a:pt x="7525" y="50578"/>
                  </a:lnTo>
                  <a:lnTo>
                    <a:pt x="6191" y="48958"/>
                  </a:lnTo>
                  <a:lnTo>
                    <a:pt x="6572" y="48577"/>
                  </a:lnTo>
                  <a:lnTo>
                    <a:pt x="7525" y="48292"/>
                  </a:lnTo>
                  <a:lnTo>
                    <a:pt x="9525" y="47244"/>
                  </a:lnTo>
                  <a:lnTo>
                    <a:pt x="10478" y="46291"/>
                  </a:lnTo>
                  <a:lnTo>
                    <a:pt x="10763" y="45339"/>
                  </a:lnTo>
                  <a:lnTo>
                    <a:pt x="11811" y="45339"/>
                  </a:lnTo>
                  <a:lnTo>
                    <a:pt x="12764" y="45625"/>
                  </a:lnTo>
                  <a:lnTo>
                    <a:pt x="15050" y="45625"/>
                  </a:lnTo>
                  <a:lnTo>
                    <a:pt x="16669" y="46006"/>
                  </a:lnTo>
                  <a:lnTo>
                    <a:pt x="17050" y="46006"/>
                  </a:lnTo>
                  <a:lnTo>
                    <a:pt x="16383" y="44672"/>
                  </a:lnTo>
                  <a:lnTo>
                    <a:pt x="16097" y="43720"/>
                  </a:lnTo>
                  <a:lnTo>
                    <a:pt x="16097" y="43053"/>
                  </a:lnTo>
                  <a:lnTo>
                    <a:pt x="16669" y="41719"/>
                  </a:lnTo>
                  <a:lnTo>
                    <a:pt x="16669" y="40767"/>
                  </a:lnTo>
                  <a:lnTo>
                    <a:pt x="18002" y="40100"/>
                  </a:lnTo>
                  <a:lnTo>
                    <a:pt x="18383" y="39052"/>
                  </a:lnTo>
                  <a:lnTo>
                    <a:pt x="19050" y="38386"/>
                  </a:lnTo>
                  <a:lnTo>
                    <a:pt x="19622" y="37147"/>
                  </a:lnTo>
                  <a:lnTo>
                    <a:pt x="20288" y="37433"/>
                  </a:lnTo>
                  <a:lnTo>
                    <a:pt x="20669" y="37147"/>
                  </a:lnTo>
                  <a:lnTo>
                    <a:pt x="20288" y="37147"/>
                  </a:lnTo>
                  <a:lnTo>
                    <a:pt x="19050" y="34195"/>
                  </a:lnTo>
                  <a:lnTo>
                    <a:pt x="18669" y="33814"/>
                  </a:lnTo>
                  <a:lnTo>
                    <a:pt x="19050" y="33814"/>
                  </a:lnTo>
                  <a:lnTo>
                    <a:pt x="20669" y="32480"/>
                  </a:lnTo>
                  <a:lnTo>
                    <a:pt x="22003" y="30861"/>
                  </a:lnTo>
                  <a:lnTo>
                    <a:pt x="23622" y="29527"/>
                  </a:lnTo>
                  <a:lnTo>
                    <a:pt x="28861" y="24670"/>
                  </a:lnTo>
                  <a:lnTo>
                    <a:pt x="36767" y="19050"/>
                  </a:lnTo>
                  <a:lnTo>
                    <a:pt x="32099" y="19050"/>
                  </a:lnTo>
                  <a:lnTo>
                    <a:pt x="32099" y="18764"/>
                  </a:lnTo>
                  <a:lnTo>
                    <a:pt x="33814" y="17145"/>
                  </a:lnTo>
                  <a:lnTo>
                    <a:pt x="35052" y="13526"/>
                  </a:lnTo>
                  <a:lnTo>
                    <a:pt x="35719" y="11525"/>
                  </a:lnTo>
                  <a:lnTo>
                    <a:pt x="37719" y="9525"/>
                  </a:lnTo>
                  <a:lnTo>
                    <a:pt x="38005" y="8572"/>
                  </a:lnTo>
                  <a:lnTo>
                    <a:pt x="39053" y="10573"/>
                  </a:lnTo>
                  <a:lnTo>
                    <a:pt x="39719" y="11240"/>
                  </a:lnTo>
                  <a:lnTo>
                    <a:pt x="40958" y="12192"/>
                  </a:lnTo>
                  <a:lnTo>
                    <a:pt x="41624" y="12859"/>
                  </a:lnTo>
                  <a:lnTo>
                    <a:pt x="41339" y="13144"/>
                  </a:lnTo>
                  <a:lnTo>
                    <a:pt x="40958" y="13144"/>
                  </a:lnTo>
                  <a:lnTo>
                    <a:pt x="41339" y="13526"/>
                  </a:lnTo>
                  <a:lnTo>
                    <a:pt x="42291" y="14192"/>
                  </a:lnTo>
                  <a:lnTo>
                    <a:pt x="42958" y="14192"/>
                  </a:lnTo>
                  <a:lnTo>
                    <a:pt x="43625" y="14478"/>
                  </a:lnTo>
                  <a:lnTo>
                    <a:pt x="44958" y="14192"/>
                  </a:lnTo>
                  <a:lnTo>
                    <a:pt x="45625" y="16478"/>
                  </a:lnTo>
                  <a:lnTo>
                    <a:pt x="47244" y="16097"/>
                  </a:lnTo>
                  <a:lnTo>
                    <a:pt x="47911" y="15811"/>
                  </a:lnTo>
                  <a:lnTo>
                    <a:pt x="47911" y="15430"/>
                  </a:lnTo>
                  <a:lnTo>
                    <a:pt x="48196" y="15145"/>
                  </a:lnTo>
                  <a:lnTo>
                    <a:pt x="48196" y="14764"/>
                  </a:lnTo>
                  <a:lnTo>
                    <a:pt x="48578" y="14192"/>
                  </a:lnTo>
                  <a:lnTo>
                    <a:pt x="47911" y="13526"/>
                  </a:lnTo>
                  <a:lnTo>
                    <a:pt x="47911" y="12859"/>
                  </a:lnTo>
                  <a:lnTo>
                    <a:pt x="48578" y="12478"/>
                  </a:lnTo>
                  <a:lnTo>
                    <a:pt x="48578" y="12859"/>
                  </a:lnTo>
                  <a:lnTo>
                    <a:pt x="48863" y="13144"/>
                  </a:lnTo>
                  <a:lnTo>
                    <a:pt x="49244" y="13144"/>
                  </a:lnTo>
                  <a:lnTo>
                    <a:pt x="49244" y="12478"/>
                  </a:lnTo>
                  <a:lnTo>
                    <a:pt x="49530" y="12192"/>
                  </a:lnTo>
                  <a:lnTo>
                    <a:pt x="49530" y="11525"/>
                  </a:lnTo>
                  <a:lnTo>
                    <a:pt x="49816" y="11240"/>
                  </a:lnTo>
                  <a:lnTo>
                    <a:pt x="50197" y="10573"/>
                  </a:lnTo>
                  <a:lnTo>
                    <a:pt x="50483" y="10573"/>
                  </a:lnTo>
                  <a:lnTo>
                    <a:pt x="51816" y="9239"/>
                  </a:lnTo>
                  <a:lnTo>
                    <a:pt x="52769" y="8858"/>
                  </a:lnTo>
                  <a:lnTo>
                    <a:pt x="53150" y="8287"/>
                  </a:lnTo>
                  <a:lnTo>
                    <a:pt x="53816" y="7620"/>
                  </a:lnTo>
                  <a:lnTo>
                    <a:pt x="54483" y="6572"/>
                  </a:lnTo>
                  <a:lnTo>
                    <a:pt x="55436" y="5620"/>
                  </a:lnTo>
                  <a:lnTo>
                    <a:pt x="56388" y="4286"/>
                  </a:lnTo>
                  <a:lnTo>
                    <a:pt x="57055" y="2953"/>
                  </a:lnTo>
                  <a:lnTo>
                    <a:pt x="57055" y="2286"/>
                  </a:lnTo>
                  <a:lnTo>
                    <a:pt x="57436" y="2000"/>
                  </a:lnTo>
                  <a:lnTo>
                    <a:pt x="57721" y="1333"/>
                  </a:lnTo>
                  <a:lnTo>
                    <a:pt x="58388" y="667"/>
                  </a:lnTo>
                  <a:lnTo>
                    <a:pt x="58674" y="0"/>
                  </a:lnTo>
                  <a:lnTo>
                    <a:pt x="59341" y="0"/>
                  </a:lnTo>
                  <a:lnTo>
                    <a:pt x="59341" y="1048"/>
                  </a:lnTo>
                  <a:lnTo>
                    <a:pt x="60008" y="1333"/>
                  </a:lnTo>
                  <a:lnTo>
                    <a:pt x="61055" y="1715"/>
                  </a:lnTo>
                  <a:lnTo>
                    <a:pt x="61627" y="2667"/>
                  </a:lnTo>
                  <a:lnTo>
                    <a:pt x="61627" y="4001"/>
                  </a:lnTo>
                  <a:lnTo>
                    <a:pt x="61341" y="6286"/>
                  </a:lnTo>
                  <a:lnTo>
                    <a:pt x="67532" y="10573"/>
                  </a:lnTo>
                  <a:lnTo>
                    <a:pt x="70199" y="11240"/>
                  </a:lnTo>
                  <a:lnTo>
                    <a:pt x="71533" y="11811"/>
                  </a:lnTo>
                  <a:lnTo>
                    <a:pt x="72485" y="11525"/>
                  </a:lnTo>
                  <a:lnTo>
                    <a:pt x="73819" y="10858"/>
                  </a:lnTo>
                  <a:lnTo>
                    <a:pt x="73819" y="10573"/>
                  </a:lnTo>
                  <a:lnTo>
                    <a:pt x="74104" y="10192"/>
                  </a:lnTo>
                  <a:lnTo>
                    <a:pt x="75152" y="10192"/>
                  </a:lnTo>
                  <a:lnTo>
                    <a:pt x="76105" y="9239"/>
                  </a:lnTo>
                  <a:lnTo>
                    <a:pt x="76105" y="8572"/>
                  </a:lnTo>
                  <a:lnTo>
                    <a:pt x="76771" y="8287"/>
                  </a:lnTo>
                  <a:lnTo>
                    <a:pt x="77057" y="7620"/>
                  </a:lnTo>
                  <a:lnTo>
                    <a:pt x="77438" y="7620"/>
                  </a:lnTo>
                  <a:lnTo>
                    <a:pt x="78105" y="7239"/>
                  </a:lnTo>
                  <a:lnTo>
                    <a:pt x="78391" y="6953"/>
                  </a:lnTo>
                  <a:lnTo>
                    <a:pt x="80010" y="6286"/>
                  </a:lnTo>
                  <a:lnTo>
                    <a:pt x="80677" y="6286"/>
                  </a:lnTo>
                  <a:lnTo>
                    <a:pt x="81058" y="6953"/>
                  </a:lnTo>
                  <a:lnTo>
                    <a:pt x="81058" y="7239"/>
                  </a:lnTo>
                  <a:lnTo>
                    <a:pt x="82963" y="6286"/>
                  </a:lnTo>
                  <a:lnTo>
                    <a:pt x="82963" y="7620"/>
                  </a:lnTo>
                  <a:lnTo>
                    <a:pt x="83629" y="9239"/>
                  </a:lnTo>
                  <a:lnTo>
                    <a:pt x="86582" y="10192"/>
                  </a:lnTo>
                  <a:lnTo>
                    <a:pt x="87249" y="9906"/>
                  </a:lnTo>
                  <a:lnTo>
                    <a:pt x="87916" y="10192"/>
                  </a:lnTo>
                  <a:lnTo>
                    <a:pt x="90583" y="14764"/>
                  </a:lnTo>
                  <a:lnTo>
                    <a:pt x="90202" y="16097"/>
                  </a:lnTo>
                  <a:lnTo>
                    <a:pt x="94488" y="16097"/>
                  </a:lnTo>
                  <a:lnTo>
                    <a:pt x="94774" y="17431"/>
                  </a:lnTo>
                  <a:lnTo>
                    <a:pt x="95155" y="17145"/>
                  </a:lnTo>
                  <a:lnTo>
                    <a:pt x="96774" y="15145"/>
                  </a:lnTo>
                  <a:lnTo>
                    <a:pt x="97441" y="14764"/>
                  </a:lnTo>
                  <a:lnTo>
                    <a:pt x="97727" y="16764"/>
                  </a:lnTo>
                  <a:lnTo>
                    <a:pt x="97727" y="20098"/>
                  </a:lnTo>
                  <a:lnTo>
                    <a:pt x="98108" y="20098"/>
                  </a:lnTo>
                  <a:lnTo>
                    <a:pt x="99441" y="15811"/>
                  </a:lnTo>
                  <a:lnTo>
                    <a:pt x="100394" y="14764"/>
                  </a:lnTo>
                  <a:lnTo>
                    <a:pt x="100679" y="14764"/>
                  </a:lnTo>
                  <a:lnTo>
                    <a:pt x="101060" y="13811"/>
                  </a:lnTo>
                  <a:lnTo>
                    <a:pt x="101727" y="13144"/>
                  </a:lnTo>
                  <a:lnTo>
                    <a:pt x="102394" y="13144"/>
                  </a:lnTo>
                  <a:lnTo>
                    <a:pt x="102679" y="12859"/>
                  </a:lnTo>
                  <a:lnTo>
                    <a:pt x="102965" y="13144"/>
                  </a:lnTo>
                  <a:lnTo>
                    <a:pt x="105346" y="13144"/>
                  </a:lnTo>
                  <a:lnTo>
                    <a:pt x="106299" y="13526"/>
                  </a:lnTo>
                  <a:lnTo>
                    <a:pt x="106585" y="13144"/>
                  </a:lnTo>
                  <a:lnTo>
                    <a:pt x="107252" y="13144"/>
                  </a:lnTo>
                  <a:lnTo>
                    <a:pt x="107252" y="13811"/>
                  </a:lnTo>
                  <a:lnTo>
                    <a:pt x="107633" y="14192"/>
                  </a:lnTo>
                  <a:lnTo>
                    <a:pt x="107918" y="1419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10CABE00-F384-DBCD-C067-0945AFA882CE}"/>
                </a:ext>
              </a:extLst>
            </p:cNvPr>
            <p:cNvSpPr/>
            <p:nvPr/>
          </p:nvSpPr>
          <p:spPr>
            <a:xfrm>
              <a:off x="1828560" y="3807776"/>
              <a:ext cx="215265" cy="188690"/>
            </a:xfrm>
            <a:custGeom>
              <a:avLst/>
              <a:gdLst>
                <a:gd name="connsiteX0" fmla="*/ 25337 w 215265"/>
                <a:gd name="connsiteY0" fmla="*/ 111919 h 188690"/>
                <a:gd name="connsiteX1" fmla="*/ 25622 w 215265"/>
                <a:gd name="connsiteY1" fmla="*/ 111538 h 188690"/>
                <a:gd name="connsiteX2" fmla="*/ 25908 w 215265"/>
                <a:gd name="connsiteY2" fmla="*/ 110871 h 188690"/>
                <a:gd name="connsiteX3" fmla="*/ 25908 w 215265"/>
                <a:gd name="connsiteY3" fmla="*/ 108966 h 188690"/>
                <a:gd name="connsiteX4" fmla="*/ 26289 w 215265"/>
                <a:gd name="connsiteY4" fmla="*/ 108966 h 188690"/>
                <a:gd name="connsiteX5" fmla="*/ 28289 w 215265"/>
                <a:gd name="connsiteY5" fmla="*/ 108299 h 188690"/>
                <a:gd name="connsiteX6" fmla="*/ 28575 w 215265"/>
                <a:gd name="connsiteY6" fmla="*/ 107918 h 188690"/>
                <a:gd name="connsiteX7" fmla="*/ 28861 w 215265"/>
                <a:gd name="connsiteY7" fmla="*/ 108299 h 188690"/>
                <a:gd name="connsiteX8" fmla="*/ 30194 w 215265"/>
                <a:gd name="connsiteY8" fmla="*/ 107918 h 188690"/>
                <a:gd name="connsiteX9" fmla="*/ 30575 w 215265"/>
                <a:gd name="connsiteY9" fmla="*/ 107252 h 188690"/>
                <a:gd name="connsiteX10" fmla="*/ 31242 w 215265"/>
                <a:gd name="connsiteY10" fmla="*/ 106966 h 188690"/>
                <a:gd name="connsiteX11" fmla="*/ 30575 w 215265"/>
                <a:gd name="connsiteY11" fmla="*/ 106680 h 188690"/>
                <a:gd name="connsiteX12" fmla="*/ 30575 w 215265"/>
                <a:gd name="connsiteY12" fmla="*/ 106299 h 188690"/>
                <a:gd name="connsiteX13" fmla="*/ 30861 w 215265"/>
                <a:gd name="connsiteY13" fmla="*/ 106299 h 188690"/>
                <a:gd name="connsiteX14" fmla="*/ 30194 w 215265"/>
                <a:gd name="connsiteY14" fmla="*/ 106013 h 188690"/>
                <a:gd name="connsiteX15" fmla="*/ 30575 w 215265"/>
                <a:gd name="connsiteY15" fmla="*/ 106013 h 188690"/>
                <a:gd name="connsiteX16" fmla="*/ 30861 w 215265"/>
                <a:gd name="connsiteY16" fmla="*/ 105347 h 188690"/>
                <a:gd name="connsiteX17" fmla="*/ 32480 w 215265"/>
                <a:gd name="connsiteY17" fmla="*/ 104299 h 188690"/>
                <a:gd name="connsiteX18" fmla="*/ 32195 w 215265"/>
                <a:gd name="connsiteY18" fmla="*/ 104013 h 188690"/>
                <a:gd name="connsiteX19" fmla="*/ 32195 w 215265"/>
                <a:gd name="connsiteY19" fmla="*/ 103061 h 188690"/>
                <a:gd name="connsiteX20" fmla="*/ 32861 w 215265"/>
                <a:gd name="connsiteY20" fmla="*/ 101727 h 188690"/>
                <a:gd name="connsiteX21" fmla="*/ 32480 w 215265"/>
                <a:gd name="connsiteY21" fmla="*/ 101346 h 188690"/>
                <a:gd name="connsiteX22" fmla="*/ 32861 w 215265"/>
                <a:gd name="connsiteY22" fmla="*/ 101346 h 188690"/>
                <a:gd name="connsiteX23" fmla="*/ 32861 w 215265"/>
                <a:gd name="connsiteY23" fmla="*/ 101060 h 188690"/>
                <a:gd name="connsiteX24" fmla="*/ 32480 w 215265"/>
                <a:gd name="connsiteY24" fmla="*/ 101060 h 188690"/>
                <a:gd name="connsiteX25" fmla="*/ 32195 w 215265"/>
                <a:gd name="connsiteY25" fmla="*/ 101346 h 188690"/>
                <a:gd name="connsiteX26" fmla="*/ 32195 w 215265"/>
                <a:gd name="connsiteY26" fmla="*/ 101060 h 188690"/>
                <a:gd name="connsiteX27" fmla="*/ 31813 w 215265"/>
                <a:gd name="connsiteY27" fmla="*/ 101060 h 188690"/>
                <a:gd name="connsiteX28" fmla="*/ 32195 w 215265"/>
                <a:gd name="connsiteY28" fmla="*/ 100775 h 188690"/>
                <a:gd name="connsiteX29" fmla="*/ 31813 w 215265"/>
                <a:gd name="connsiteY29" fmla="*/ 100394 h 188690"/>
                <a:gd name="connsiteX30" fmla="*/ 31242 w 215265"/>
                <a:gd name="connsiteY30" fmla="*/ 100775 h 188690"/>
                <a:gd name="connsiteX31" fmla="*/ 30861 w 215265"/>
                <a:gd name="connsiteY31" fmla="*/ 100394 h 188690"/>
                <a:gd name="connsiteX32" fmla="*/ 30861 w 215265"/>
                <a:gd name="connsiteY32" fmla="*/ 100108 h 188690"/>
                <a:gd name="connsiteX33" fmla="*/ 30575 w 215265"/>
                <a:gd name="connsiteY33" fmla="*/ 100108 h 188690"/>
                <a:gd name="connsiteX34" fmla="*/ 29908 w 215265"/>
                <a:gd name="connsiteY34" fmla="*/ 99727 h 188690"/>
                <a:gd name="connsiteX35" fmla="*/ 30194 w 215265"/>
                <a:gd name="connsiteY35" fmla="*/ 99441 h 188690"/>
                <a:gd name="connsiteX36" fmla="*/ 29908 w 215265"/>
                <a:gd name="connsiteY36" fmla="*/ 99441 h 188690"/>
                <a:gd name="connsiteX37" fmla="*/ 30194 w 215265"/>
                <a:gd name="connsiteY37" fmla="*/ 99060 h 188690"/>
                <a:gd name="connsiteX38" fmla="*/ 30194 w 215265"/>
                <a:gd name="connsiteY38" fmla="*/ 98393 h 188690"/>
                <a:gd name="connsiteX39" fmla="*/ 30575 w 215265"/>
                <a:gd name="connsiteY39" fmla="*/ 98774 h 188690"/>
                <a:gd name="connsiteX40" fmla="*/ 31813 w 215265"/>
                <a:gd name="connsiteY40" fmla="*/ 97822 h 188690"/>
                <a:gd name="connsiteX41" fmla="*/ 31813 w 215265"/>
                <a:gd name="connsiteY41" fmla="*/ 98108 h 188690"/>
                <a:gd name="connsiteX42" fmla="*/ 32480 w 215265"/>
                <a:gd name="connsiteY42" fmla="*/ 98774 h 188690"/>
                <a:gd name="connsiteX43" fmla="*/ 33528 w 215265"/>
                <a:gd name="connsiteY43" fmla="*/ 98774 h 188690"/>
                <a:gd name="connsiteX44" fmla="*/ 33814 w 215265"/>
                <a:gd name="connsiteY44" fmla="*/ 99441 h 188690"/>
                <a:gd name="connsiteX45" fmla="*/ 33814 w 215265"/>
                <a:gd name="connsiteY45" fmla="*/ 99060 h 188690"/>
                <a:gd name="connsiteX46" fmla="*/ 34195 w 215265"/>
                <a:gd name="connsiteY46" fmla="*/ 98393 h 188690"/>
                <a:gd name="connsiteX47" fmla="*/ 34766 w 215265"/>
                <a:gd name="connsiteY47" fmla="*/ 98774 h 188690"/>
                <a:gd name="connsiteX48" fmla="*/ 35147 w 215265"/>
                <a:gd name="connsiteY48" fmla="*/ 98774 h 188690"/>
                <a:gd name="connsiteX49" fmla="*/ 35433 w 215265"/>
                <a:gd name="connsiteY49" fmla="*/ 98393 h 188690"/>
                <a:gd name="connsiteX50" fmla="*/ 35433 w 215265"/>
                <a:gd name="connsiteY50" fmla="*/ 98108 h 188690"/>
                <a:gd name="connsiteX51" fmla="*/ 36100 w 215265"/>
                <a:gd name="connsiteY51" fmla="*/ 98774 h 188690"/>
                <a:gd name="connsiteX52" fmla="*/ 36100 w 215265"/>
                <a:gd name="connsiteY52" fmla="*/ 99060 h 188690"/>
                <a:gd name="connsiteX53" fmla="*/ 36481 w 215265"/>
                <a:gd name="connsiteY53" fmla="*/ 98393 h 188690"/>
                <a:gd name="connsiteX54" fmla="*/ 36767 w 215265"/>
                <a:gd name="connsiteY54" fmla="*/ 99727 h 188690"/>
                <a:gd name="connsiteX55" fmla="*/ 36767 w 215265"/>
                <a:gd name="connsiteY55" fmla="*/ 100394 h 188690"/>
                <a:gd name="connsiteX56" fmla="*/ 37147 w 215265"/>
                <a:gd name="connsiteY56" fmla="*/ 100394 h 188690"/>
                <a:gd name="connsiteX57" fmla="*/ 38767 w 215265"/>
                <a:gd name="connsiteY57" fmla="*/ 99727 h 188690"/>
                <a:gd name="connsiteX58" fmla="*/ 39053 w 215265"/>
                <a:gd name="connsiteY58" fmla="*/ 99727 h 188690"/>
                <a:gd name="connsiteX59" fmla="*/ 40100 w 215265"/>
                <a:gd name="connsiteY59" fmla="*/ 100108 h 188690"/>
                <a:gd name="connsiteX60" fmla="*/ 41053 w 215265"/>
                <a:gd name="connsiteY60" fmla="*/ 99727 h 188690"/>
                <a:gd name="connsiteX61" fmla="*/ 41338 w 215265"/>
                <a:gd name="connsiteY61" fmla="*/ 100108 h 188690"/>
                <a:gd name="connsiteX62" fmla="*/ 41720 w 215265"/>
                <a:gd name="connsiteY62" fmla="*/ 100108 h 188690"/>
                <a:gd name="connsiteX63" fmla="*/ 42005 w 215265"/>
                <a:gd name="connsiteY63" fmla="*/ 99441 h 188690"/>
                <a:gd name="connsiteX64" fmla="*/ 43053 w 215265"/>
                <a:gd name="connsiteY64" fmla="*/ 99441 h 188690"/>
                <a:gd name="connsiteX65" fmla="*/ 44005 w 215265"/>
                <a:gd name="connsiteY65" fmla="*/ 98774 h 188690"/>
                <a:gd name="connsiteX66" fmla="*/ 44005 w 215265"/>
                <a:gd name="connsiteY66" fmla="*/ 96774 h 188690"/>
                <a:gd name="connsiteX67" fmla="*/ 44958 w 215265"/>
                <a:gd name="connsiteY67" fmla="*/ 95822 h 188690"/>
                <a:gd name="connsiteX68" fmla="*/ 46006 w 215265"/>
                <a:gd name="connsiteY68" fmla="*/ 95155 h 188690"/>
                <a:gd name="connsiteX69" fmla="*/ 46292 w 215265"/>
                <a:gd name="connsiteY69" fmla="*/ 94488 h 188690"/>
                <a:gd name="connsiteX70" fmla="*/ 46006 w 215265"/>
                <a:gd name="connsiteY70" fmla="*/ 93821 h 188690"/>
                <a:gd name="connsiteX71" fmla="*/ 45625 w 215265"/>
                <a:gd name="connsiteY71" fmla="*/ 93536 h 188690"/>
                <a:gd name="connsiteX72" fmla="*/ 45339 w 215265"/>
                <a:gd name="connsiteY72" fmla="*/ 92488 h 188690"/>
                <a:gd name="connsiteX73" fmla="*/ 44958 w 215265"/>
                <a:gd name="connsiteY73" fmla="*/ 92202 h 188690"/>
                <a:gd name="connsiteX74" fmla="*/ 46006 w 215265"/>
                <a:gd name="connsiteY74" fmla="*/ 90202 h 188690"/>
                <a:gd name="connsiteX75" fmla="*/ 46006 w 215265"/>
                <a:gd name="connsiteY75" fmla="*/ 89916 h 188690"/>
                <a:gd name="connsiteX76" fmla="*/ 45339 w 215265"/>
                <a:gd name="connsiteY76" fmla="*/ 89916 h 188690"/>
                <a:gd name="connsiteX77" fmla="*/ 46292 w 215265"/>
                <a:gd name="connsiteY77" fmla="*/ 88964 h 188690"/>
                <a:gd name="connsiteX78" fmla="*/ 46577 w 215265"/>
                <a:gd name="connsiteY78" fmla="*/ 87630 h 188690"/>
                <a:gd name="connsiteX79" fmla="*/ 46577 w 215265"/>
                <a:gd name="connsiteY79" fmla="*/ 86963 h 188690"/>
                <a:gd name="connsiteX80" fmla="*/ 45339 w 215265"/>
                <a:gd name="connsiteY80" fmla="*/ 86011 h 188690"/>
                <a:gd name="connsiteX81" fmla="*/ 46006 w 215265"/>
                <a:gd name="connsiteY81" fmla="*/ 84963 h 188690"/>
                <a:gd name="connsiteX82" fmla="*/ 46006 w 215265"/>
                <a:gd name="connsiteY82" fmla="*/ 84677 h 188690"/>
                <a:gd name="connsiteX83" fmla="*/ 46577 w 215265"/>
                <a:gd name="connsiteY83" fmla="*/ 83344 h 188690"/>
                <a:gd name="connsiteX84" fmla="*/ 46292 w 215265"/>
                <a:gd name="connsiteY84" fmla="*/ 82677 h 188690"/>
                <a:gd name="connsiteX85" fmla="*/ 46577 w 215265"/>
                <a:gd name="connsiteY85" fmla="*/ 82391 h 188690"/>
                <a:gd name="connsiteX86" fmla="*/ 46292 w 215265"/>
                <a:gd name="connsiteY86" fmla="*/ 81344 h 188690"/>
                <a:gd name="connsiteX87" fmla="*/ 46292 w 215265"/>
                <a:gd name="connsiteY87" fmla="*/ 80391 h 188690"/>
                <a:gd name="connsiteX88" fmla="*/ 46006 w 215265"/>
                <a:gd name="connsiteY88" fmla="*/ 80105 h 188690"/>
                <a:gd name="connsiteX89" fmla="*/ 46292 w 215265"/>
                <a:gd name="connsiteY89" fmla="*/ 79724 h 188690"/>
                <a:gd name="connsiteX90" fmla="*/ 47911 w 215265"/>
                <a:gd name="connsiteY90" fmla="*/ 80105 h 188690"/>
                <a:gd name="connsiteX91" fmla="*/ 48958 w 215265"/>
                <a:gd name="connsiteY91" fmla="*/ 80677 h 188690"/>
                <a:gd name="connsiteX92" fmla="*/ 50578 w 215265"/>
                <a:gd name="connsiteY92" fmla="*/ 81058 h 188690"/>
                <a:gd name="connsiteX93" fmla="*/ 50863 w 215265"/>
                <a:gd name="connsiteY93" fmla="*/ 81344 h 188690"/>
                <a:gd name="connsiteX94" fmla="*/ 52197 w 215265"/>
                <a:gd name="connsiteY94" fmla="*/ 81344 h 188690"/>
                <a:gd name="connsiteX95" fmla="*/ 52483 w 215265"/>
                <a:gd name="connsiteY95" fmla="*/ 81058 h 188690"/>
                <a:gd name="connsiteX96" fmla="*/ 52864 w 215265"/>
                <a:gd name="connsiteY96" fmla="*/ 80391 h 188690"/>
                <a:gd name="connsiteX97" fmla="*/ 53150 w 215265"/>
                <a:gd name="connsiteY97" fmla="*/ 80391 h 188690"/>
                <a:gd name="connsiteX98" fmla="*/ 53150 w 215265"/>
                <a:gd name="connsiteY98" fmla="*/ 79724 h 188690"/>
                <a:gd name="connsiteX99" fmla="*/ 53816 w 215265"/>
                <a:gd name="connsiteY99" fmla="*/ 79439 h 188690"/>
                <a:gd name="connsiteX100" fmla="*/ 54197 w 215265"/>
                <a:gd name="connsiteY100" fmla="*/ 78391 h 188690"/>
                <a:gd name="connsiteX101" fmla="*/ 54483 w 215265"/>
                <a:gd name="connsiteY101" fmla="*/ 78105 h 188690"/>
                <a:gd name="connsiteX102" fmla="*/ 54483 w 215265"/>
                <a:gd name="connsiteY102" fmla="*/ 78772 h 188690"/>
                <a:gd name="connsiteX103" fmla="*/ 55150 w 215265"/>
                <a:gd name="connsiteY103" fmla="*/ 78772 h 188690"/>
                <a:gd name="connsiteX104" fmla="*/ 56483 w 215265"/>
                <a:gd name="connsiteY104" fmla="*/ 78105 h 188690"/>
                <a:gd name="connsiteX105" fmla="*/ 56102 w 215265"/>
                <a:gd name="connsiteY105" fmla="*/ 78105 h 188690"/>
                <a:gd name="connsiteX106" fmla="*/ 56102 w 215265"/>
                <a:gd name="connsiteY106" fmla="*/ 77152 h 188690"/>
                <a:gd name="connsiteX107" fmla="*/ 56483 w 215265"/>
                <a:gd name="connsiteY107" fmla="*/ 76772 h 188690"/>
                <a:gd name="connsiteX108" fmla="*/ 56769 w 215265"/>
                <a:gd name="connsiteY108" fmla="*/ 76772 h 188690"/>
                <a:gd name="connsiteX109" fmla="*/ 56769 w 215265"/>
                <a:gd name="connsiteY109" fmla="*/ 76486 h 188690"/>
                <a:gd name="connsiteX110" fmla="*/ 57150 w 215265"/>
                <a:gd name="connsiteY110" fmla="*/ 75819 h 188690"/>
                <a:gd name="connsiteX111" fmla="*/ 59055 w 215265"/>
                <a:gd name="connsiteY111" fmla="*/ 74771 h 188690"/>
                <a:gd name="connsiteX112" fmla="*/ 59055 w 215265"/>
                <a:gd name="connsiteY112" fmla="*/ 74486 h 188690"/>
                <a:gd name="connsiteX113" fmla="*/ 59436 w 215265"/>
                <a:gd name="connsiteY113" fmla="*/ 74771 h 188690"/>
                <a:gd name="connsiteX114" fmla="*/ 59436 w 215265"/>
                <a:gd name="connsiteY114" fmla="*/ 74486 h 188690"/>
                <a:gd name="connsiteX115" fmla="*/ 60103 w 215265"/>
                <a:gd name="connsiteY115" fmla="*/ 74486 h 188690"/>
                <a:gd name="connsiteX116" fmla="*/ 60388 w 215265"/>
                <a:gd name="connsiteY116" fmla="*/ 73819 h 188690"/>
                <a:gd name="connsiteX117" fmla="*/ 60770 w 215265"/>
                <a:gd name="connsiteY117" fmla="*/ 73819 h 188690"/>
                <a:gd name="connsiteX118" fmla="*/ 60770 w 215265"/>
                <a:gd name="connsiteY118" fmla="*/ 73533 h 188690"/>
                <a:gd name="connsiteX119" fmla="*/ 61722 w 215265"/>
                <a:gd name="connsiteY119" fmla="*/ 73152 h 188690"/>
                <a:gd name="connsiteX120" fmla="*/ 62008 w 215265"/>
                <a:gd name="connsiteY120" fmla="*/ 73152 h 188690"/>
                <a:gd name="connsiteX121" fmla="*/ 61722 w 215265"/>
                <a:gd name="connsiteY121" fmla="*/ 72866 h 188690"/>
                <a:gd name="connsiteX122" fmla="*/ 62008 w 215265"/>
                <a:gd name="connsiteY122" fmla="*/ 72866 h 188690"/>
                <a:gd name="connsiteX123" fmla="*/ 62008 w 215265"/>
                <a:gd name="connsiteY123" fmla="*/ 72485 h 188690"/>
                <a:gd name="connsiteX124" fmla="*/ 62675 w 215265"/>
                <a:gd name="connsiteY124" fmla="*/ 73152 h 188690"/>
                <a:gd name="connsiteX125" fmla="*/ 62675 w 215265"/>
                <a:gd name="connsiteY125" fmla="*/ 73533 h 188690"/>
                <a:gd name="connsiteX126" fmla="*/ 64961 w 215265"/>
                <a:gd name="connsiteY126" fmla="*/ 73819 h 188690"/>
                <a:gd name="connsiteX127" fmla="*/ 64675 w 215265"/>
                <a:gd name="connsiteY127" fmla="*/ 72200 h 188690"/>
                <a:gd name="connsiteX128" fmla="*/ 64961 w 215265"/>
                <a:gd name="connsiteY128" fmla="*/ 71533 h 188690"/>
                <a:gd name="connsiteX129" fmla="*/ 65627 w 215265"/>
                <a:gd name="connsiteY129" fmla="*/ 70866 h 188690"/>
                <a:gd name="connsiteX130" fmla="*/ 64961 w 215265"/>
                <a:gd name="connsiteY130" fmla="*/ 68866 h 188690"/>
                <a:gd name="connsiteX131" fmla="*/ 65342 w 215265"/>
                <a:gd name="connsiteY131" fmla="*/ 67913 h 188690"/>
                <a:gd name="connsiteX132" fmla="*/ 65627 w 215265"/>
                <a:gd name="connsiteY132" fmla="*/ 67627 h 188690"/>
                <a:gd name="connsiteX133" fmla="*/ 66675 w 215265"/>
                <a:gd name="connsiteY133" fmla="*/ 67247 h 188690"/>
                <a:gd name="connsiteX134" fmla="*/ 67246 w 215265"/>
                <a:gd name="connsiteY134" fmla="*/ 66580 h 188690"/>
                <a:gd name="connsiteX135" fmla="*/ 66008 w 215265"/>
                <a:gd name="connsiteY135" fmla="*/ 65913 h 188690"/>
                <a:gd name="connsiteX136" fmla="*/ 66294 w 215265"/>
                <a:gd name="connsiteY136" fmla="*/ 65341 h 188690"/>
                <a:gd name="connsiteX137" fmla="*/ 66008 w 215265"/>
                <a:gd name="connsiteY137" fmla="*/ 65341 h 188690"/>
                <a:gd name="connsiteX138" fmla="*/ 66008 w 215265"/>
                <a:gd name="connsiteY138" fmla="*/ 64961 h 188690"/>
                <a:gd name="connsiteX139" fmla="*/ 65627 w 215265"/>
                <a:gd name="connsiteY139" fmla="*/ 65627 h 188690"/>
                <a:gd name="connsiteX140" fmla="*/ 65342 w 215265"/>
                <a:gd name="connsiteY140" fmla="*/ 65627 h 188690"/>
                <a:gd name="connsiteX141" fmla="*/ 64675 w 215265"/>
                <a:gd name="connsiteY141" fmla="*/ 65341 h 188690"/>
                <a:gd name="connsiteX142" fmla="*/ 64961 w 215265"/>
                <a:gd name="connsiteY142" fmla="*/ 64675 h 188690"/>
                <a:gd name="connsiteX143" fmla="*/ 64961 w 215265"/>
                <a:gd name="connsiteY143" fmla="*/ 64294 h 188690"/>
                <a:gd name="connsiteX144" fmla="*/ 65627 w 215265"/>
                <a:gd name="connsiteY144" fmla="*/ 64294 h 188690"/>
                <a:gd name="connsiteX145" fmla="*/ 65342 w 215265"/>
                <a:gd name="connsiteY145" fmla="*/ 64008 h 188690"/>
                <a:gd name="connsiteX146" fmla="*/ 65627 w 215265"/>
                <a:gd name="connsiteY146" fmla="*/ 64008 h 188690"/>
                <a:gd name="connsiteX147" fmla="*/ 64961 w 215265"/>
                <a:gd name="connsiteY147" fmla="*/ 64008 h 188690"/>
                <a:gd name="connsiteX148" fmla="*/ 64294 w 215265"/>
                <a:gd name="connsiteY148" fmla="*/ 63627 h 188690"/>
                <a:gd name="connsiteX149" fmla="*/ 63341 w 215265"/>
                <a:gd name="connsiteY149" fmla="*/ 64008 h 188690"/>
                <a:gd name="connsiteX150" fmla="*/ 63341 w 215265"/>
                <a:gd name="connsiteY150" fmla="*/ 63341 h 188690"/>
                <a:gd name="connsiteX151" fmla="*/ 63722 w 215265"/>
                <a:gd name="connsiteY151" fmla="*/ 62960 h 188690"/>
                <a:gd name="connsiteX152" fmla="*/ 64008 w 215265"/>
                <a:gd name="connsiteY152" fmla="*/ 62960 h 188690"/>
                <a:gd name="connsiteX153" fmla="*/ 63722 w 215265"/>
                <a:gd name="connsiteY153" fmla="*/ 62960 h 188690"/>
                <a:gd name="connsiteX154" fmla="*/ 63722 w 215265"/>
                <a:gd name="connsiteY154" fmla="*/ 62008 h 188690"/>
                <a:gd name="connsiteX155" fmla="*/ 64675 w 215265"/>
                <a:gd name="connsiteY155" fmla="*/ 62008 h 188690"/>
                <a:gd name="connsiteX156" fmla="*/ 65627 w 215265"/>
                <a:gd name="connsiteY156" fmla="*/ 62389 h 188690"/>
                <a:gd name="connsiteX157" fmla="*/ 65342 w 215265"/>
                <a:gd name="connsiteY157" fmla="*/ 62008 h 188690"/>
                <a:gd name="connsiteX158" fmla="*/ 64961 w 215265"/>
                <a:gd name="connsiteY158" fmla="*/ 62008 h 188690"/>
                <a:gd name="connsiteX159" fmla="*/ 64961 w 215265"/>
                <a:gd name="connsiteY159" fmla="*/ 61722 h 188690"/>
                <a:gd name="connsiteX160" fmla="*/ 65342 w 215265"/>
                <a:gd name="connsiteY160" fmla="*/ 61341 h 188690"/>
                <a:gd name="connsiteX161" fmla="*/ 65342 w 215265"/>
                <a:gd name="connsiteY161" fmla="*/ 61055 h 188690"/>
                <a:gd name="connsiteX162" fmla="*/ 64675 w 215265"/>
                <a:gd name="connsiteY162" fmla="*/ 61722 h 188690"/>
                <a:gd name="connsiteX163" fmla="*/ 64294 w 215265"/>
                <a:gd name="connsiteY163" fmla="*/ 61341 h 188690"/>
                <a:gd name="connsiteX164" fmla="*/ 64008 w 215265"/>
                <a:gd name="connsiteY164" fmla="*/ 61722 h 188690"/>
                <a:gd name="connsiteX165" fmla="*/ 63722 w 215265"/>
                <a:gd name="connsiteY165" fmla="*/ 61722 h 188690"/>
                <a:gd name="connsiteX166" fmla="*/ 63722 w 215265"/>
                <a:gd name="connsiteY166" fmla="*/ 61341 h 188690"/>
                <a:gd name="connsiteX167" fmla="*/ 63341 w 215265"/>
                <a:gd name="connsiteY167" fmla="*/ 61341 h 188690"/>
                <a:gd name="connsiteX168" fmla="*/ 62675 w 215265"/>
                <a:gd name="connsiteY168" fmla="*/ 61055 h 188690"/>
                <a:gd name="connsiteX169" fmla="*/ 62008 w 215265"/>
                <a:gd name="connsiteY169" fmla="*/ 61055 h 188690"/>
                <a:gd name="connsiteX170" fmla="*/ 61341 w 215265"/>
                <a:gd name="connsiteY170" fmla="*/ 60389 h 188690"/>
                <a:gd name="connsiteX171" fmla="*/ 61055 w 215265"/>
                <a:gd name="connsiteY171" fmla="*/ 60389 h 188690"/>
                <a:gd name="connsiteX172" fmla="*/ 60770 w 215265"/>
                <a:gd name="connsiteY172" fmla="*/ 59436 h 188690"/>
                <a:gd name="connsiteX173" fmla="*/ 60103 w 215265"/>
                <a:gd name="connsiteY173" fmla="*/ 59436 h 188690"/>
                <a:gd name="connsiteX174" fmla="*/ 59436 w 215265"/>
                <a:gd name="connsiteY174" fmla="*/ 59055 h 188690"/>
                <a:gd name="connsiteX175" fmla="*/ 59436 w 215265"/>
                <a:gd name="connsiteY175" fmla="*/ 58769 h 188690"/>
                <a:gd name="connsiteX176" fmla="*/ 59722 w 215265"/>
                <a:gd name="connsiteY176" fmla="*/ 58769 h 188690"/>
                <a:gd name="connsiteX177" fmla="*/ 59722 w 215265"/>
                <a:gd name="connsiteY177" fmla="*/ 58388 h 188690"/>
                <a:gd name="connsiteX178" fmla="*/ 59436 w 215265"/>
                <a:gd name="connsiteY178" fmla="*/ 57722 h 188690"/>
                <a:gd name="connsiteX179" fmla="*/ 59055 w 215265"/>
                <a:gd name="connsiteY179" fmla="*/ 58102 h 188690"/>
                <a:gd name="connsiteX180" fmla="*/ 59055 w 215265"/>
                <a:gd name="connsiteY180" fmla="*/ 58769 h 188690"/>
                <a:gd name="connsiteX181" fmla="*/ 58769 w 215265"/>
                <a:gd name="connsiteY181" fmla="*/ 59055 h 188690"/>
                <a:gd name="connsiteX182" fmla="*/ 57817 w 215265"/>
                <a:gd name="connsiteY182" fmla="*/ 58769 h 188690"/>
                <a:gd name="connsiteX183" fmla="*/ 56483 w 215265"/>
                <a:gd name="connsiteY183" fmla="*/ 58388 h 188690"/>
                <a:gd name="connsiteX184" fmla="*/ 56483 w 215265"/>
                <a:gd name="connsiteY184" fmla="*/ 58769 h 188690"/>
                <a:gd name="connsiteX185" fmla="*/ 56102 w 215265"/>
                <a:gd name="connsiteY185" fmla="*/ 58769 h 188690"/>
                <a:gd name="connsiteX186" fmla="*/ 55817 w 215265"/>
                <a:gd name="connsiteY186" fmla="*/ 58102 h 188690"/>
                <a:gd name="connsiteX187" fmla="*/ 55817 w 215265"/>
                <a:gd name="connsiteY187" fmla="*/ 57436 h 188690"/>
                <a:gd name="connsiteX188" fmla="*/ 55436 w 215265"/>
                <a:gd name="connsiteY188" fmla="*/ 56769 h 188690"/>
                <a:gd name="connsiteX189" fmla="*/ 55150 w 215265"/>
                <a:gd name="connsiteY189" fmla="*/ 56483 h 188690"/>
                <a:gd name="connsiteX190" fmla="*/ 55150 w 215265"/>
                <a:gd name="connsiteY190" fmla="*/ 55436 h 188690"/>
                <a:gd name="connsiteX191" fmla="*/ 55436 w 215265"/>
                <a:gd name="connsiteY191" fmla="*/ 55150 h 188690"/>
                <a:gd name="connsiteX192" fmla="*/ 55436 w 215265"/>
                <a:gd name="connsiteY192" fmla="*/ 54769 h 188690"/>
                <a:gd name="connsiteX193" fmla="*/ 55150 w 215265"/>
                <a:gd name="connsiteY193" fmla="*/ 53816 h 188690"/>
                <a:gd name="connsiteX194" fmla="*/ 54483 w 215265"/>
                <a:gd name="connsiteY194" fmla="*/ 54483 h 188690"/>
                <a:gd name="connsiteX195" fmla="*/ 54197 w 215265"/>
                <a:gd name="connsiteY195" fmla="*/ 54102 h 188690"/>
                <a:gd name="connsiteX196" fmla="*/ 53816 w 215265"/>
                <a:gd name="connsiteY196" fmla="*/ 54102 h 188690"/>
                <a:gd name="connsiteX197" fmla="*/ 53530 w 215265"/>
                <a:gd name="connsiteY197" fmla="*/ 53435 h 188690"/>
                <a:gd name="connsiteX198" fmla="*/ 53816 w 215265"/>
                <a:gd name="connsiteY198" fmla="*/ 53150 h 188690"/>
                <a:gd name="connsiteX199" fmla="*/ 53150 w 215265"/>
                <a:gd name="connsiteY199" fmla="*/ 52483 h 188690"/>
                <a:gd name="connsiteX200" fmla="*/ 53150 w 215265"/>
                <a:gd name="connsiteY200" fmla="*/ 50864 h 188690"/>
                <a:gd name="connsiteX201" fmla="*/ 53816 w 215265"/>
                <a:gd name="connsiteY201" fmla="*/ 50864 h 188690"/>
                <a:gd name="connsiteX202" fmla="*/ 54197 w 215265"/>
                <a:gd name="connsiteY202" fmla="*/ 50197 h 188690"/>
                <a:gd name="connsiteX203" fmla="*/ 54197 w 215265"/>
                <a:gd name="connsiteY203" fmla="*/ 49911 h 188690"/>
                <a:gd name="connsiteX204" fmla="*/ 54483 w 215265"/>
                <a:gd name="connsiteY204" fmla="*/ 49530 h 188690"/>
                <a:gd name="connsiteX205" fmla="*/ 54864 w 215265"/>
                <a:gd name="connsiteY205" fmla="*/ 49530 h 188690"/>
                <a:gd name="connsiteX206" fmla="*/ 55436 w 215265"/>
                <a:gd name="connsiteY206" fmla="*/ 49911 h 188690"/>
                <a:gd name="connsiteX207" fmla="*/ 55436 w 215265"/>
                <a:gd name="connsiteY207" fmla="*/ 49530 h 188690"/>
                <a:gd name="connsiteX208" fmla="*/ 55817 w 215265"/>
                <a:gd name="connsiteY208" fmla="*/ 49244 h 188690"/>
                <a:gd name="connsiteX209" fmla="*/ 54197 w 215265"/>
                <a:gd name="connsiteY209" fmla="*/ 49244 h 188690"/>
                <a:gd name="connsiteX210" fmla="*/ 53816 w 215265"/>
                <a:gd name="connsiteY210" fmla="*/ 48577 h 188690"/>
                <a:gd name="connsiteX211" fmla="*/ 52864 w 215265"/>
                <a:gd name="connsiteY211" fmla="*/ 47530 h 188690"/>
                <a:gd name="connsiteX212" fmla="*/ 52483 w 215265"/>
                <a:gd name="connsiteY212" fmla="*/ 47530 h 188690"/>
                <a:gd name="connsiteX213" fmla="*/ 52483 w 215265"/>
                <a:gd name="connsiteY213" fmla="*/ 47911 h 188690"/>
                <a:gd name="connsiteX214" fmla="*/ 51530 w 215265"/>
                <a:gd name="connsiteY214" fmla="*/ 48197 h 188690"/>
                <a:gd name="connsiteX215" fmla="*/ 50863 w 215265"/>
                <a:gd name="connsiteY215" fmla="*/ 47911 h 188690"/>
                <a:gd name="connsiteX216" fmla="*/ 51530 w 215265"/>
                <a:gd name="connsiteY216" fmla="*/ 46292 h 188690"/>
                <a:gd name="connsiteX217" fmla="*/ 53150 w 215265"/>
                <a:gd name="connsiteY217" fmla="*/ 46292 h 188690"/>
                <a:gd name="connsiteX218" fmla="*/ 53150 w 215265"/>
                <a:gd name="connsiteY218" fmla="*/ 45911 h 188690"/>
                <a:gd name="connsiteX219" fmla="*/ 53530 w 215265"/>
                <a:gd name="connsiteY219" fmla="*/ 45244 h 188690"/>
                <a:gd name="connsiteX220" fmla="*/ 53530 w 215265"/>
                <a:gd name="connsiteY220" fmla="*/ 44958 h 188690"/>
                <a:gd name="connsiteX221" fmla="*/ 53816 w 215265"/>
                <a:gd name="connsiteY221" fmla="*/ 44958 h 188690"/>
                <a:gd name="connsiteX222" fmla="*/ 54197 w 215265"/>
                <a:gd name="connsiteY222" fmla="*/ 44291 h 188690"/>
                <a:gd name="connsiteX223" fmla="*/ 54197 w 215265"/>
                <a:gd name="connsiteY223" fmla="*/ 44006 h 188690"/>
                <a:gd name="connsiteX224" fmla="*/ 54483 w 215265"/>
                <a:gd name="connsiteY224" fmla="*/ 43625 h 188690"/>
                <a:gd name="connsiteX225" fmla="*/ 55150 w 215265"/>
                <a:gd name="connsiteY225" fmla="*/ 42291 h 188690"/>
                <a:gd name="connsiteX226" fmla="*/ 54864 w 215265"/>
                <a:gd name="connsiteY226" fmla="*/ 42005 h 188690"/>
                <a:gd name="connsiteX227" fmla="*/ 54864 w 215265"/>
                <a:gd name="connsiteY227" fmla="*/ 41339 h 188690"/>
                <a:gd name="connsiteX228" fmla="*/ 55150 w 215265"/>
                <a:gd name="connsiteY228" fmla="*/ 41339 h 188690"/>
                <a:gd name="connsiteX229" fmla="*/ 55150 w 215265"/>
                <a:gd name="connsiteY229" fmla="*/ 41624 h 188690"/>
                <a:gd name="connsiteX230" fmla="*/ 55150 w 215265"/>
                <a:gd name="connsiteY230" fmla="*/ 41339 h 188690"/>
                <a:gd name="connsiteX231" fmla="*/ 55436 w 215265"/>
                <a:gd name="connsiteY231" fmla="*/ 41339 h 188690"/>
                <a:gd name="connsiteX232" fmla="*/ 55436 w 215265"/>
                <a:gd name="connsiteY232" fmla="*/ 41053 h 188690"/>
                <a:gd name="connsiteX233" fmla="*/ 55817 w 215265"/>
                <a:gd name="connsiteY233" fmla="*/ 40672 h 188690"/>
                <a:gd name="connsiteX234" fmla="*/ 55436 w 215265"/>
                <a:gd name="connsiteY234" fmla="*/ 40386 h 188690"/>
                <a:gd name="connsiteX235" fmla="*/ 55150 w 215265"/>
                <a:gd name="connsiteY235" fmla="*/ 39053 h 188690"/>
                <a:gd name="connsiteX236" fmla="*/ 56483 w 215265"/>
                <a:gd name="connsiteY236" fmla="*/ 38386 h 188690"/>
                <a:gd name="connsiteX237" fmla="*/ 56483 w 215265"/>
                <a:gd name="connsiteY237" fmla="*/ 38100 h 188690"/>
                <a:gd name="connsiteX238" fmla="*/ 56102 w 215265"/>
                <a:gd name="connsiteY238" fmla="*/ 37052 h 188690"/>
                <a:gd name="connsiteX239" fmla="*/ 54864 w 215265"/>
                <a:gd name="connsiteY239" fmla="*/ 36100 h 188690"/>
                <a:gd name="connsiteX240" fmla="*/ 55150 w 215265"/>
                <a:gd name="connsiteY240" fmla="*/ 34766 h 188690"/>
                <a:gd name="connsiteX241" fmla="*/ 57150 w 215265"/>
                <a:gd name="connsiteY241" fmla="*/ 34481 h 188690"/>
                <a:gd name="connsiteX242" fmla="*/ 58483 w 215265"/>
                <a:gd name="connsiteY242" fmla="*/ 34100 h 188690"/>
                <a:gd name="connsiteX243" fmla="*/ 59055 w 215265"/>
                <a:gd name="connsiteY243" fmla="*/ 33814 h 188690"/>
                <a:gd name="connsiteX244" fmla="*/ 61436 w 215265"/>
                <a:gd name="connsiteY244" fmla="*/ 34100 h 188690"/>
                <a:gd name="connsiteX245" fmla="*/ 62008 w 215265"/>
                <a:gd name="connsiteY245" fmla="*/ 34100 h 188690"/>
                <a:gd name="connsiteX246" fmla="*/ 62675 w 215265"/>
                <a:gd name="connsiteY246" fmla="*/ 34481 h 188690"/>
                <a:gd name="connsiteX247" fmla="*/ 63722 w 215265"/>
                <a:gd name="connsiteY247" fmla="*/ 35147 h 188690"/>
                <a:gd name="connsiteX248" fmla="*/ 64675 w 215265"/>
                <a:gd name="connsiteY248" fmla="*/ 35147 h 188690"/>
                <a:gd name="connsiteX249" fmla="*/ 65342 w 215265"/>
                <a:gd name="connsiteY249" fmla="*/ 34766 h 188690"/>
                <a:gd name="connsiteX250" fmla="*/ 66675 w 215265"/>
                <a:gd name="connsiteY250" fmla="*/ 33433 h 188690"/>
                <a:gd name="connsiteX251" fmla="*/ 67342 w 215265"/>
                <a:gd name="connsiteY251" fmla="*/ 32480 h 188690"/>
                <a:gd name="connsiteX252" fmla="*/ 67628 w 215265"/>
                <a:gd name="connsiteY252" fmla="*/ 32195 h 188690"/>
                <a:gd name="connsiteX253" fmla="*/ 68961 w 215265"/>
                <a:gd name="connsiteY253" fmla="*/ 31147 h 188690"/>
                <a:gd name="connsiteX254" fmla="*/ 69913 w 215265"/>
                <a:gd name="connsiteY254" fmla="*/ 30861 h 188690"/>
                <a:gd name="connsiteX255" fmla="*/ 70580 w 215265"/>
                <a:gd name="connsiteY255" fmla="*/ 30194 h 188690"/>
                <a:gd name="connsiteX256" fmla="*/ 70866 w 215265"/>
                <a:gd name="connsiteY256" fmla="*/ 30480 h 188690"/>
                <a:gd name="connsiteX257" fmla="*/ 71914 w 215265"/>
                <a:gd name="connsiteY257" fmla="*/ 29813 h 188690"/>
                <a:gd name="connsiteX258" fmla="*/ 72580 w 215265"/>
                <a:gd name="connsiteY258" fmla="*/ 29242 h 188690"/>
                <a:gd name="connsiteX259" fmla="*/ 73533 w 215265"/>
                <a:gd name="connsiteY259" fmla="*/ 27908 h 188690"/>
                <a:gd name="connsiteX260" fmla="*/ 75152 w 215265"/>
                <a:gd name="connsiteY260" fmla="*/ 27527 h 188690"/>
                <a:gd name="connsiteX261" fmla="*/ 76200 w 215265"/>
                <a:gd name="connsiteY261" fmla="*/ 27242 h 188690"/>
                <a:gd name="connsiteX262" fmla="*/ 76200 w 215265"/>
                <a:gd name="connsiteY262" fmla="*/ 26861 h 188690"/>
                <a:gd name="connsiteX263" fmla="*/ 77153 w 215265"/>
                <a:gd name="connsiteY263" fmla="*/ 25908 h 188690"/>
                <a:gd name="connsiteX264" fmla="*/ 78772 w 215265"/>
                <a:gd name="connsiteY264" fmla="*/ 25908 h 188690"/>
                <a:gd name="connsiteX265" fmla="*/ 80391 w 215265"/>
                <a:gd name="connsiteY265" fmla="*/ 23622 h 188690"/>
                <a:gd name="connsiteX266" fmla="*/ 80391 w 215265"/>
                <a:gd name="connsiteY266" fmla="*/ 23336 h 188690"/>
                <a:gd name="connsiteX267" fmla="*/ 84392 w 215265"/>
                <a:gd name="connsiteY267" fmla="*/ 22955 h 188690"/>
                <a:gd name="connsiteX268" fmla="*/ 86011 w 215265"/>
                <a:gd name="connsiteY268" fmla="*/ 22955 h 188690"/>
                <a:gd name="connsiteX269" fmla="*/ 87344 w 215265"/>
                <a:gd name="connsiteY269" fmla="*/ 22670 h 188690"/>
                <a:gd name="connsiteX270" fmla="*/ 90583 w 215265"/>
                <a:gd name="connsiteY270" fmla="*/ 23336 h 188690"/>
                <a:gd name="connsiteX271" fmla="*/ 91535 w 215265"/>
                <a:gd name="connsiteY271" fmla="*/ 22955 h 188690"/>
                <a:gd name="connsiteX272" fmla="*/ 92202 w 215265"/>
                <a:gd name="connsiteY272" fmla="*/ 22955 h 188690"/>
                <a:gd name="connsiteX273" fmla="*/ 92202 w 215265"/>
                <a:gd name="connsiteY273" fmla="*/ 22670 h 188690"/>
                <a:gd name="connsiteX274" fmla="*/ 92202 w 215265"/>
                <a:gd name="connsiteY274" fmla="*/ 22955 h 188690"/>
                <a:gd name="connsiteX275" fmla="*/ 92583 w 215265"/>
                <a:gd name="connsiteY275" fmla="*/ 23622 h 188690"/>
                <a:gd name="connsiteX276" fmla="*/ 92869 w 215265"/>
                <a:gd name="connsiteY276" fmla="*/ 23622 h 188690"/>
                <a:gd name="connsiteX277" fmla="*/ 93536 w 215265"/>
                <a:gd name="connsiteY277" fmla="*/ 23908 h 188690"/>
                <a:gd name="connsiteX278" fmla="*/ 94202 w 215265"/>
                <a:gd name="connsiteY278" fmla="*/ 23908 h 188690"/>
                <a:gd name="connsiteX279" fmla="*/ 94202 w 215265"/>
                <a:gd name="connsiteY279" fmla="*/ 23622 h 188690"/>
                <a:gd name="connsiteX280" fmla="*/ 95155 w 215265"/>
                <a:gd name="connsiteY280" fmla="*/ 23908 h 188690"/>
                <a:gd name="connsiteX281" fmla="*/ 96203 w 215265"/>
                <a:gd name="connsiteY281" fmla="*/ 23908 h 188690"/>
                <a:gd name="connsiteX282" fmla="*/ 96869 w 215265"/>
                <a:gd name="connsiteY282" fmla="*/ 24289 h 188690"/>
                <a:gd name="connsiteX283" fmla="*/ 97441 w 215265"/>
                <a:gd name="connsiteY283" fmla="*/ 24289 h 188690"/>
                <a:gd name="connsiteX284" fmla="*/ 97822 w 215265"/>
                <a:gd name="connsiteY284" fmla="*/ 23908 h 188690"/>
                <a:gd name="connsiteX285" fmla="*/ 99155 w 215265"/>
                <a:gd name="connsiteY285" fmla="*/ 24575 h 188690"/>
                <a:gd name="connsiteX286" fmla="*/ 99155 w 215265"/>
                <a:gd name="connsiteY286" fmla="*/ 25241 h 188690"/>
                <a:gd name="connsiteX287" fmla="*/ 100108 w 215265"/>
                <a:gd name="connsiteY287" fmla="*/ 24955 h 188690"/>
                <a:gd name="connsiteX288" fmla="*/ 100393 w 215265"/>
                <a:gd name="connsiteY288" fmla="*/ 24955 h 188690"/>
                <a:gd name="connsiteX289" fmla="*/ 100393 w 215265"/>
                <a:gd name="connsiteY289" fmla="*/ 24575 h 188690"/>
                <a:gd name="connsiteX290" fmla="*/ 100775 w 215265"/>
                <a:gd name="connsiteY290" fmla="*/ 24575 h 188690"/>
                <a:gd name="connsiteX291" fmla="*/ 101060 w 215265"/>
                <a:gd name="connsiteY291" fmla="*/ 24289 h 188690"/>
                <a:gd name="connsiteX292" fmla="*/ 101060 w 215265"/>
                <a:gd name="connsiteY292" fmla="*/ 23908 h 188690"/>
                <a:gd name="connsiteX293" fmla="*/ 102108 w 215265"/>
                <a:gd name="connsiteY293" fmla="*/ 23622 h 188690"/>
                <a:gd name="connsiteX294" fmla="*/ 102775 w 215265"/>
                <a:gd name="connsiteY294" fmla="*/ 23908 h 188690"/>
                <a:gd name="connsiteX295" fmla="*/ 103061 w 215265"/>
                <a:gd name="connsiteY295" fmla="*/ 22670 h 188690"/>
                <a:gd name="connsiteX296" fmla="*/ 103727 w 215265"/>
                <a:gd name="connsiteY296" fmla="*/ 21622 h 188690"/>
                <a:gd name="connsiteX297" fmla="*/ 103727 w 215265"/>
                <a:gd name="connsiteY297" fmla="*/ 20955 h 188690"/>
                <a:gd name="connsiteX298" fmla="*/ 105061 w 215265"/>
                <a:gd name="connsiteY298" fmla="*/ 20003 h 188690"/>
                <a:gd name="connsiteX299" fmla="*/ 105346 w 215265"/>
                <a:gd name="connsiteY299" fmla="*/ 19717 h 188690"/>
                <a:gd name="connsiteX300" fmla="*/ 106680 w 215265"/>
                <a:gd name="connsiteY300" fmla="*/ 19336 h 188690"/>
                <a:gd name="connsiteX301" fmla="*/ 108966 w 215265"/>
                <a:gd name="connsiteY301" fmla="*/ 17717 h 188690"/>
                <a:gd name="connsiteX302" fmla="*/ 110966 w 215265"/>
                <a:gd name="connsiteY302" fmla="*/ 17050 h 188690"/>
                <a:gd name="connsiteX303" fmla="*/ 112586 w 215265"/>
                <a:gd name="connsiteY303" fmla="*/ 17050 h 188690"/>
                <a:gd name="connsiteX304" fmla="*/ 112586 w 215265"/>
                <a:gd name="connsiteY304" fmla="*/ 17431 h 188690"/>
                <a:gd name="connsiteX305" fmla="*/ 112871 w 215265"/>
                <a:gd name="connsiteY305" fmla="*/ 17431 h 188690"/>
                <a:gd name="connsiteX306" fmla="*/ 112871 w 215265"/>
                <a:gd name="connsiteY306" fmla="*/ 17050 h 188690"/>
                <a:gd name="connsiteX307" fmla="*/ 113252 w 215265"/>
                <a:gd name="connsiteY307" fmla="*/ 17431 h 188690"/>
                <a:gd name="connsiteX308" fmla="*/ 113538 w 215265"/>
                <a:gd name="connsiteY308" fmla="*/ 17050 h 188690"/>
                <a:gd name="connsiteX309" fmla="*/ 113919 w 215265"/>
                <a:gd name="connsiteY309" fmla="*/ 17050 h 188690"/>
                <a:gd name="connsiteX310" fmla="*/ 114205 w 215265"/>
                <a:gd name="connsiteY310" fmla="*/ 17431 h 188690"/>
                <a:gd name="connsiteX311" fmla="*/ 113919 w 215265"/>
                <a:gd name="connsiteY311" fmla="*/ 17431 h 188690"/>
                <a:gd name="connsiteX312" fmla="*/ 114205 w 215265"/>
                <a:gd name="connsiteY312" fmla="*/ 17717 h 188690"/>
                <a:gd name="connsiteX313" fmla="*/ 113919 w 215265"/>
                <a:gd name="connsiteY313" fmla="*/ 18383 h 188690"/>
                <a:gd name="connsiteX314" fmla="*/ 114586 w 215265"/>
                <a:gd name="connsiteY314" fmla="*/ 19336 h 188690"/>
                <a:gd name="connsiteX315" fmla="*/ 113252 w 215265"/>
                <a:gd name="connsiteY315" fmla="*/ 19050 h 188690"/>
                <a:gd name="connsiteX316" fmla="*/ 112871 w 215265"/>
                <a:gd name="connsiteY316" fmla="*/ 19050 h 188690"/>
                <a:gd name="connsiteX317" fmla="*/ 114586 w 215265"/>
                <a:gd name="connsiteY317" fmla="*/ 20003 h 188690"/>
                <a:gd name="connsiteX318" fmla="*/ 112871 w 215265"/>
                <a:gd name="connsiteY318" fmla="*/ 20003 h 188690"/>
                <a:gd name="connsiteX319" fmla="*/ 113919 w 215265"/>
                <a:gd name="connsiteY319" fmla="*/ 20669 h 188690"/>
                <a:gd name="connsiteX320" fmla="*/ 113919 w 215265"/>
                <a:gd name="connsiteY320" fmla="*/ 20955 h 188690"/>
                <a:gd name="connsiteX321" fmla="*/ 114871 w 215265"/>
                <a:gd name="connsiteY321" fmla="*/ 21336 h 188690"/>
                <a:gd name="connsiteX322" fmla="*/ 115538 w 215265"/>
                <a:gd name="connsiteY322" fmla="*/ 22289 h 188690"/>
                <a:gd name="connsiteX323" fmla="*/ 114871 w 215265"/>
                <a:gd name="connsiteY323" fmla="*/ 23622 h 188690"/>
                <a:gd name="connsiteX324" fmla="*/ 114205 w 215265"/>
                <a:gd name="connsiteY324" fmla="*/ 23908 h 188690"/>
                <a:gd name="connsiteX325" fmla="*/ 114205 w 215265"/>
                <a:gd name="connsiteY325" fmla="*/ 24955 h 188690"/>
                <a:gd name="connsiteX326" fmla="*/ 115538 w 215265"/>
                <a:gd name="connsiteY326" fmla="*/ 26289 h 188690"/>
                <a:gd name="connsiteX327" fmla="*/ 115538 w 215265"/>
                <a:gd name="connsiteY327" fmla="*/ 27527 h 188690"/>
                <a:gd name="connsiteX328" fmla="*/ 115824 w 215265"/>
                <a:gd name="connsiteY328" fmla="*/ 27527 h 188690"/>
                <a:gd name="connsiteX329" fmla="*/ 116205 w 215265"/>
                <a:gd name="connsiteY329" fmla="*/ 27242 h 188690"/>
                <a:gd name="connsiteX330" fmla="*/ 116205 w 215265"/>
                <a:gd name="connsiteY330" fmla="*/ 27527 h 188690"/>
                <a:gd name="connsiteX331" fmla="*/ 116491 w 215265"/>
                <a:gd name="connsiteY331" fmla="*/ 27527 h 188690"/>
                <a:gd name="connsiteX332" fmla="*/ 116491 w 215265"/>
                <a:gd name="connsiteY332" fmla="*/ 27908 h 188690"/>
                <a:gd name="connsiteX333" fmla="*/ 117824 w 215265"/>
                <a:gd name="connsiteY333" fmla="*/ 27908 h 188690"/>
                <a:gd name="connsiteX334" fmla="*/ 118777 w 215265"/>
                <a:gd name="connsiteY334" fmla="*/ 27242 h 188690"/>
                <a:gd name="connsiteX335" fmla="*/ 119158 w 215265"/>
                <a:gd name="connsiteY335" fmla="*/ 27242 h 188690"/>
                <a:gd name="connsiteX336" fmla="*/ 119825 w 215265"/>
                <a:gd name="connsiteY336" fmla="*/ 26575 h 188690"/>
                <a:gd name="connsiteX337" fmla="*/ 119825 w 215265"/>
                <a:gd name="connsiteY337" fmla="*/ 26289 h 188690"/>
                <a:gd name="connsiteX338" fmla="*/ 120491 w 215265"/>
                <a:gd name="connsiteY338" fmla="*/ 26289 h 188690"/>
                <a:gd name="connsiteX339" fmla="*/ 120777 w 215265"/>
                <a:gd name="connsiteY339" fmla="*/ 26575 h 188690"/>
                <a:gd name="connsiteX340" fmla="*/ 121444 w 215265"/>
                <a:gd name="connsiteY340" fmla="*/ 26575 h 188690"/>
                <a:gd name="connsiteX341" fmla="*/ 121444 w 215265"/>
                <a:gd name="connsiteY341" fmla="*/ 26861 h 188690"/>
                <a:gd name="connsiteX342" fmla="*/ 121729 w 215265"/>
                <a:gd name="connsiteY342" fmla="*/ 26861 h 188690"/>
                <a:gd name="connsiteX343" fmla="*/ 122396 w 215265"/>
                <a:gd name="connsiteY343" fmla="*/ 27527 h 188690"/>
                <a:gd name="connsiteX344" fmla="*/ 123063 w 215265"/>
                <a:gd name="connsiteY344" fmla="*/ 27242 h 188690"/>
                <a:gd name="connsiteX345" fmla="*/ 124396 w 215265"/>
                <a:gd name="connsiteY345" fmla="*/ 27242 h 188690"/>
                <a:gd name="connsiteX346" fmla="*/ 124682 w 215265"/>
                <a:gd name="connsiteY346" fmla="*/ 27527 h 188690"/>
                <a:gd name="connsiteX347" fmla="*/ 125349 w 215265"/>
                <a:gd name="connsiteY347" fmla="*/ 27242 h 188690"/>
                <a:gd name="connsiteX348" fmla="*/ 126016 w 215265"/>
                <a:gd name="connsiteY348" fmla="*/ 27527 h 188690"/>
                <a:gd name="connsiteX349" fmla="*/ 127349 w 215265"/>
                <a:gd name="connsiteY349" fmla="*/ 26575 h 188690"/>
                <a:gd name="connsiteX350" fmla="*/ 127635 w 215265"/>
                <a:gd name="connsiteY350" fmla="*/ 26575 h 188690"/>
                <a:gd name="connsiteX351" fmla="*/ 128016 w 215265"/>
                <a:gd name="connsiteY351" fmla="*/ 26289 h 188690"/>
                <a:gd name="connsiteX352" fmla="*/ 128016 w 215265"/>
                <a:gd name="connsiteY352" fmla="*/ 25908 h 188690"/>
                <a:gd name="connsiteX353" fmla="*/ 128302 w 215265"/>
                <a:gd name="connsiteY353" fmla="*/ 25908 h 188690"/>
                <a:gd name="connsiteX354" fmla="*/ 128302 w 215265"/>
                <a:gd name="connsiteY354" fmla="*/ 25622 h 188690"/>
                <a:gd name="connsiteX355" fmla="*/ 128968 w 215265"/>
                <a:gd name="connsiteY355" fmla="*/ 24955 h 188690"/>
                <a:gd name="connsiteX356" fmla="*/ 128968 w 215265"/>
                <a:gd name="connsiteY356" fmla="*/ 24575 h 188690"/>
                <a:gd name="connsiteX357" fmla="*/ 129635 w 215265"/>
                <a:gd name="connsiteY357" fmla="*/ 24289 h 188690"/>
                <a:gd name="connsiteX358" fmla="*/ 129635 w 215265"/>
                <a:gd name="connsiteY358" fmla="*/ 23908 h 188690"/>
                <a:gd name="connsiteX359" fmla="*/ 129921 w 215265"/>
                <a:gd name="connsiteY359" fmla="*/ 23908 h 188690"/>
                <a:gd name="connsiteX360" fmla="*/ 129921 w 215265"/>
                <a:gd name="connsiteY360" fmla="*/ 23336 h 188690"/>
                <a:gd name="connsiteX361" fmla="*/ 130969 w 215265"/>
                <a:gd name="connsiteY361" fmla="*/ 22670 h 188690"/>
                <a:gd name="connsiteX362" fmla="*/ 131636 w 215265"/>
                <a:gd name="connsiteY362" fmla="*/ 22003 h 188690"/>
                <a:gd name="connsiteX363" fmla="*/ 131636 w 215265"/>
                <a:gd name="connsiteY363" fmla="*/ 21622 h 188690"/>
                <a:gd name="connsiteX364" fmla="*/ 131921 w 215265"/>
                <a:gd name="connsiteY364" fmla="*/ 20955 h 188690"/>
                <a:gd name="connsiteX365" fmla="*/ 132302 w 215265"/>
                <a:gd name="connsiteY365" fmla="*/ 20669 h 188690"/>
                <a:gd name="connsiteX366" fmla="*/ 131921 w 215265"/>
                <a:gd name="connsiteY366" fmla="*/ 20003 h 188690"/>
                <a:gd name="connsiteX367" fmla="*/ 131921 w 215265"/>
                <a:gd name="connsiteY367" fmla="*/ 18002 h 188690"/>
                <a:gd name="connsiteX368" fmla="*/ 132302 w 215265"/>
                <a:gd name="connsiteY368" fmla="*/ 16764 h 188690"/>
                <a:gd name="connsiteX369" fmla="*/ 131921 w 215265"/>
                <a:gd name="connsiteY369" fmla="*/ 16383 h 188690"/>
                <a:gd name="connsiteX370" fmla="*/ 132302 w 215265"/>
                <a:gd name="connsiteY370" fmla="*/ 16097 h 188690"/>
                <a:gd name="connsiteX371" fmla="*/ 131921 w 215265"/>
                <a:gd name="connsiteY371" fmla="*/ 15430 h 188690"/>
                <a:gd name="connsiteX372" fmla="*/ 132302 w 215265"/>
                <a:gd name="connsiteY372" fmla="*/ 15049 h 188690"/>
                <a:gd name="connsiteX373" fmla="*/ 132302 w 215265"/>
                <a:gd name="connsiteY373" fmla="*/ 14478 h 188690"/>
                <a:gd name="connsiteX374" fmla="*/ 132588 w 215265"/>
                <a:gd name="connsiteY374" fmla="*/ 13811 h 188690"/>
                <a:gd name="connsiteX375" fmla="*/ 132302 w 215265"/>
                <a:gd name="connsiteY375" fmla="*/ 13430 h 188690"/>
                <a:gd name="connsiteX376" fmla="*/ 131636 w 215265"/>
                <a:gd name="connsiteY376" fmla="*/ 13145 h 188690"/>
                <a:gd name="connsiteX377" fmla="*/ 131636 w 215265"/>
                <a:gd name="connsiteY377" fmla="*/ 12764 h 188690"/>
                <a:gd name="connsiteX378" fmla="*/ 131254 w 215265"/>
                <a:gd name="connsiteY378" fmla="*/ 12764 h 188690"/>
                <a:gd name="connsiteX379" fmla="*/ 131254 w 215265"/>
                <a:gd name="connsiteY379" fmla="*/ 12478 h 188690"/>
                <a:gd name="connsiteX380" fmla="*/ 130969 w 215265"/>
                <a:gd name="connsiteY380" fmla="*/ 12478 h 188690"/>
                <a:gd name="connsiteX381" fmla="*/ 130969 w 215265"/>
                <a:gd name="connsiteY381" fmla="*/ 12097 h 188690"/>
                <a:gd name="connsiteX382" fmla="*/ 130588 w 215265"/>
                <a:gd name="connsiteY382" fmla="*/ 11811 h 188690"/>
                <a:gd name="connsiteX383" fmla="*/ 130969 w 215265"/>
                <a:gd name="connsiteY383" fmla="*/ 11525 h 188690"/>
                <a:gd name="connsiteX384" fmla="*/ 131254 w 215265"/>
                <a:gd name="connsiteY384" fmla="*/ 11811 h 188690"/>
                <a:gd name="connsiteX385" fmla="*/ 131636 w 215265"/>
                <a:gd name="connsiteY385" fmla="*/ 11525 h 188690"/>
                <a:gd name="connsiteX386" fmla="*/ 131636 w 215265"/>
                <a:gd name="connsiteY386" fmla="*/ 11811 h 188690"/>
                <a:gd name="connsiteX387" fmla="*/ 132302 w 215265"/>
                <a:gd name="connsiteY387" fmla="*/ 11811 h 188690"/>
                <a:gd name="connsiteX388" fmla="*/ 132302 w 215265"/>
                <a:gd name="connsiteY388" fmla="*/ 12097 h 188690"/>
                <a:gd name="connsiteX389" fmla="*/ 132588 w 215265"/>
                <a:gd name="connsiteY389" fmla="*/ 12478 h 188690"/>
                <a:gd name="connsiteX390" fmla="*/ 132302 w 215265"/>
                <a:gd name="connsiteY390" fmla="*/ 12764 h 188690"/>
                <a:gd name="connsiteX391" fmla="*/ 132588 w 215265"/>
                <a:gd name="connsiteY391" fmla="*/ 12478 h 188690"/>
                <a:gd name="connsiteX392" fmla="*/ 132588 w 215265"/>
                <a:gd name="connsiteY392" fmla="*/ 12764 h 188690"/>
                <a:gd name="connsiteX393" fmla="*/ 133255 w 215265"/>
                <a:gd name="connsiteY393" fmla="*/ 12764 h 188690"/>
                <a:gd name="connsiteX394" fmla="*/ 133255 w 215265"/>
                <a:gd name="connsiteY394" fmla="*/ 13145 h 188690"/>
                <a:gd name="connsiteX395" fmla="*/ 133541 w 215265"/>
                <a:gd name="connsiteY395" fmla="*/ 13430 h 188690"/>
                <a:gd name="connsiteX396" fmla="*/ 133921 w 215265"/>
                <a:gd name="connsiteY396" fmla="*/ 13430 h 188690"/>
                <a:gd name="connsiteX397" fmla="*/ 133921 w 215265"/>
                <a:gd name="connsiteY397" fmla="*/ 15430 h 188690"/>
                <a:gd name="connsiteX398" fmla="*/ 134207 w 215265"/>
                <a:gd name="connsiteY398" fmla="*/ 16097 h 188690"/>
                <a:gd name="connsiteX399" fmla="*/ 134207 w 215265"/>
                <a:gd name="connsiteY399" fmla="*/ 16383 h 188690"/>
                <a:gd name="connsiteX400" fmla="*/ 133921 w 215265"/>
                <a:gd name="connsiteY400" fmla="*/ 17717 h 188690"/>
                <a:gd name="connsiteX401" fmla="*/ 133921 w 215265"/>
                <a:gd name="connsiteY401" fmla="*/ 18002 h 188690"/>
                <a:gd name="connsiteX402" fmla="*/ 134207 w 215265"/>
                <a:gd name="connsiteY402" fmla="*/ 18383 h 188690"/>
                <a:gd name="connsiteX403" fmla="*/ 134588 w 215265"/>
                <a:gd name="connsiteY403" fmla="*/ 17431 h 188690"/>
                <a:gd name="connsiteX404" fmla="*/ 134874 w 215265"/>
                <a:gd name="connsiteY404" fmla="*/ 17431 h 188690"/>
                <a:gd name="connsiteX405" fmla="*/ 135255 w 215265"/>
                <a:gd name="connsiteY405" fmla="*/ 17050 h 188690"/>
                <a:gd name="connsiteX406" fmla="*/ 135826 w 215265"/>
                <a:gd name="connsiteY406" fmla="*/ 16764 h 188690"/>
                <a:gd name="connsiteX407" fmla="*/ 135826 w 215265"/>
                <a:gd name="connsiteY407" fmla="*/ 16097 h 188690"/>
                <a:gd name="connsiteX408" fmla="*/ 136493 w 215265"/>
                <a:gd name="connsiteY408" fmla="*/ 15716 h 188690"/>
                <a:gd name="connsiteX409" fmla="*/ 136493 w 215265"/>
                <a:gd name="connsiteY409" fmla="*/ 14764 h 188690"/>
                <a:gd name="connsiteX410" fmla="*/ 137827 w 215265"/>
                <a:gd name="connsiteY410" fmla="*/ 14764 h 188690"/>
                <a:gd name="connsiteX411" fmla="*/ 138208 w 215265"/>
                <a:gd name="connsiteY411" fmla="*/ 14478 h 188690"/>
                <a:gd name="connsiteX412" fmla="*/ 138493 w 215265"/>
                <a:gd name="connsiteY412" fmla="*/ 14478 h 188690"/>
                <a:gd name="connsiteX413" fmla="*/ 138493 w 215265"/>
                <a:gd name="connsiteY413" fmla="*/ 14097 h 188690"/>
                <a:gd name="connsiteX414" fmla="*/ 139160 w 215265"/>
                <a:gd name="connsiteY414" fmla="*/ 14097 h 188690"/>
                <a:gd name="connsiteX415" fmla="*/ 139827 w 215265"/>
                <a:gd name="connsiteY415" fmla="*/ 14478 h 188690"/>
                <a:gd name="connsiteX416" fmla="*/ 140113 w 215265"/>
                <a:gd name="connsiteY416" fmla="*/ 14764 h 188690"/>
                <a:gd name="connsiteX417" fmla="*/ 140494 w 215265"/>
                <a:gd name="connsiteY417" fmla="*/ 14764 h 188690"/>
                <a:gd name="connsiteX418" fmla="*/ 141446 w 215265"/>
                <a:gd name="connsiteY418" fmla="*/ 15049 h 188690"/>
                <a:gd name="connsiteX419" fmla="*/ 141732 w 215265"/>
                <a:gd name="connsiteY419" fmla="*/ 15049 h 188690"/>
                <a:gd name="connsiteX420" fmla="*/ 142113 w 215265"/>
                <a:gd name="connsiteY420" fmla="*/ 15430 h 188690"/>
                <a:gd name="connsiteX421" fmla="*/ 142113 w 215265"/>
                <a:gd name="connsiteY421" fmla="*/ 16097 h 188690"/>
                <a:gd name="connsiteX422" fmla="*/ 142399 w 215265"/>
                <a:gd name="connsiteY422" fmla="*/ 16383 h 188690"/>
                <a:gd name="connsiteX423" fmla="*/ 142399 w 215265"/>
                <a:gd name="connsiteY423" fmla="*/ 17050 h 188690"/>
                <a:gd name="connsiteX424" fmla="*/ 143066 w 215265"/>
                <a:gd name="connsiteY424" fmla="*/ 17717 h 188690"/>
                <a:gd name="connsiteX425" fmla="*/ 143446 w 215265"/>
                <a:gd name="connsiteY425" fmla="*/ 18383 h 188690"/>
                <a:gd name="connsiteX426" fmla="*/ 143066 w 215265"/>
                <a:gd name="connsiteY426" fmla="*/ 18669 h 188690"/>
                <a:gd name="connsiteX427" fmla="*/ 143732 w 215265"/>
                <a:gd name="connsiteY427" fmla="*/ 19050 h 188690"/>
                <a:gd name="connsiteX428" fmla="*/ 144399 w 215265"/>
                <a:gd name="connsiteY428" fmla="*/ 18383 h 188690"/>
                <a:gd name="connsiteX429" fmla="*/ 144780 w 215265"/>
                <a:gd name="connsiteY429" fmla="*/ 18383 h 188690"/>
                <a:gd name="connsiteX430" fmla="*/ 144780 w 215265"/>
                <a:gd name="connsiteY430" fmla="*/ 17717 h 188690"/>
                <a:gd name="connsiteX431" fmla="*/ 145066 w 215265"/>
                <a:gd name="connsiteY431" fmla="*/ 17431 h 188690"/>
                <a:gd name="connsiteX432" fmla="*/ 146399 w 215265"/>
                <a:gd name="connsiteY432" fmla="*/ 17050 h 188690"/>
                <a:gd name="connsiteX433" fmla="*/ 146685 w 215265"/>
                <a:gd name="connsiteY433" fmla="*/ 17431 h 188690"/>
                <a:gd name="connsiteX434" fmla="*/ 147066 w 215265"/>
                <a:gd name="connsiteY434" fmla="*/ 16383 h 188690"/>
                <a:gd name="connsiteX435" fmla="*/ 147733 w 215265"/>
                <a:gd name="connsiteY435" fmla="*/ 16764 h 188690"/>
                <a:gd name="connsiteX436" fmla="*/ 147733 w 215265"/>
                <a:gd name="connsiteY436" fmla="*/ 17050 h 188690"/>
                <a:gd name="connsiteX437" fmla="*/ 147733 w 215265"/>
                <a:gd name="connsiteY437" fmla="*/ 16764 h 188690"/>
                <a:gd name="connsiteX438" fmla="*/ 148018 w 215265"/>
                <a:gd name="connsiteY438" fmla="*/ 16383 h 188690"/>
                <a:gd name="connsiteX439" fmla="*/ 148304 w 215265"/>
                <a:gd name="connsiteY439" fmla="*/ 15716 h 188690"/>
                <a:gd name="connsiteX440" fmla="*/ 148304 w 215265"/>
                <a:gd name="connsiteY440" fmla="*/ 14764 h 188690"/>
                <a:gd name="connsiteX441" fmla="*/ 149352 w 215265"/>
                <a:gd name="connsiteY441" fmla="*/ 14097 h 188690"/>
                <a:gd name="connsiteX442" fmla="*/ 148971 w 215265"/>
                <a:gd name="connsiteY442" fmla="*/ 13430 h 188690"/>
                <a:gd name="connsiteX443" fmla="*/ 148018 w 215265"/>
                <a:gd name="connsiteY443" fmla="*/ 12764 h 188690"/>
                <a:gd name="connsiteX444" fmla="*/ 148304 w 215265"/>
                <a:gd name="connsiteY444" fmla="*/ 12478 h 188690"/>
                <a:gd name="connsiteX445" fmla="*/ 148685 w 215265"/>
                <a:gd name="connsiteY445" fmla="*/ 12478 h 188690"/>
                <a:gd name="connsiteX446" fmla="*/ 148685 w 215265"/>
                <a:gd name="connsiteY446" fmla="*/ 12097 h 188690"/>
                <a:gd name="connsiteX447" fmla="*/ 150304 w 215265"/>
                <a:gd name="connsiteY447" fmla="*/ 11144 h 188690"/>
                <a:gd name="connsiteX448" fmla="*/ 150971 w 215265"/>
                <a:gd name="connsiteY448" fmla="*/ 11144 h 188690"/>
                <a:gd name="connsiteX449" fmla="*/ 151257 w 215265"/>
                <a:gd name="connsiteY449" fmla="*/ 11525 h 188690"/>
                <a:gd name="connsiteX450" fmla="*/ 151638 w 215265"/>
                <a:gd name="connsiteY450" fmla="*/ 11525 h 188690"/>
                <a:gd name="connsiteX451" fmla="*/ 151924 w 215265"/>
                <a:gd name="connsiteY451" fmla="*/ 11144 h 188690"/>
                <a:gd name="connsiteX452" fmla="*/ 151257 w 215265"/>
                <a:gd name="connsiteY452" fmla="*/ 10192 h 188690"/>
                <a:gd name="connsiteX453" fmla="*/ 151638 w 215265"/>
                <a:gd name="connsiteY453" fmla="*/ 10192 h 188690"/>
                <a:gd name="connsiteX454" fmla="*/ 151257 w 215265"/>
                <a:gd name="connsiteY454" fmla="*/ 9811 h 188690"/>
                <a:gd name="connsiteX455" fmla="*/ 151638 w 215265"/>
                <a:gd name="connsiteY455" fmla="*/ 9811 h 188690"/>
                <a:gd name="connsiteX456" fmla="*/ 151257 w 215265"/>
                <a:gd name="connsiteY456" fmla="*/ 9811 h 188690"/>
                <a:gd name="connsiteX457" fmla="*/ 151638 w 215265"/>
                <a:gd name="connsiteY457" fmla="*/ 9811 h 188690"/>
                <a:gd name="connsiteX458" fmla="*/ 151257 w 215265"/>
                <a:gd name="connsiteY458" fmla="*/ 9525 h 188690"/>
                <a:gd name="connsiteX459" fmla="*/ 151638 w 215265"/>
                <a:gd name="connsiteY459" fmla="*/ 9525 h 188690"/>
                <a:gd name="connsiteX460" fmla="*/ 150971 w 215265"/>
                <a:gd name="connsiteY460" fmla="*/ 8858 h 188690"/>
                <a:gd name="connsiteX461" fmla="*/ 150971 w 215265"/>
                <a:gd name="connsiteY461" fmla="*/ 8192 h 188690"/>
                <a:gd name="connsiteX462" fmla="*/ 150304 w 215265"/>
                <a:gd name="connsiteY462" fmla="*/ 7239 h 188690"/>
                <a:gd name="connsiteX463" fmla="*/ 150304 w 215265"/>
                <a:gd name="connsiteY463" fmla="*/ 6858 h 188690"/>
                <a:gd name="connsiteX464" fmla="*/ 150019 w 215265"/>
                <a:gd name="connsiteY464" fmla="*/ 6858 h 188690"/>
                <a:gd name="connsiteX465" fmla="*/ 150019 w 215265"/>
                <a:gd name="connsiteY465" fmla="*/ 6191 h 188690"/>
                <a:gd name="connsiteX466" fmla="*/ 150304 w 215265"/>
                <a:gd name="connsiteY466" fmla="*/ 6191 h 188690"/>
                <a:gd name="connsiteX467" fmla="*/ 150304 w 215265"/>
                <a:gd name="connsiteY467" fmla="*/ 5620 h 188690"/>
                <a:gd name="connsiteX468" fmla="*/ 150686 w 215265"/>
                <a:gd name="connsiteY468" fmla="*/ 5620 h 188690"/>
                <a:gd name="connsiteX469" fmla="*/ 150686 w 215265"/>
                <a:gd name="connsiteY469" fmla="*/ 4572 h 188690"/>
                <a:gd name="connsiteX470" fmla="*/ 150971 w 215265"/>
                <a:gd name="connsiteY470" fmla="*/ 4572 h 188690"/>
                <a:gd name="connsiteX471" fmla="*/ 151257 w 215265"/>
                <a:gd name="connsiteY471" fmla="*/ 4286 h 188690"/>
                <a:gd name="connsiteX472" fmla="*/ 151638 w 215265"/>
                <a:gd name="connsiteY472" fmla="*/ 4286 h 188690"/>
                <a:gd name="connsiteX473" fmla="*/ 151638 w 215265"/>
                <a:gd name="connsiteY473" fmla="*/ 3620 h 188690"/>
                <a:gd name="connsiteX474" fmla="*/ 151924 w 215265"/>
                <a:gd name="connsiteY474" fmla="*/ 3620 h 188690"/>
                <a:gd name="connsiteX475" fmla="*/ 151924 w 215265"/>
                <a:gd name="connsiteY475" fmla="*/ 2953 h 188690"/>
                <a:gd name="connsiteX476" fmla="*/ 152591 w 215265"/>
                <a:gd name="connsiteY476" fmla="*/ 2286 h 188690"/>
                <a:gd name="connsiteX477" fmla="*/ 152591 w 215265"/>
                <a:gd name="connsiteY477" fmla="*/ 1619 h 188690"/>
                <a:gd name="connsiteX478" fmla="*/ 153638 w 215265"/>
                <a:gd name="connsiteY478" fmla="*/ 1619 h 188690"/>
                <a:gd name="connsiteX479" fmla="*/ 153638 w 215265"/>
                <a:gd name="connsiteY479" fmla="*/ 2000 h 188690"/>
                <a:gd name="connsiteX480" fmla="*/ 153924 w 215265"/>
                <a:gd name="connsiteY480" fmla="*/ 1619 h 188690"/>
                <a:gd name="connsiteX481" fmla="*/ 154210 w 215265"/>
                <a:gd name="connsiteY481" fmla="*/ 2000 h 188690"/>
                <a:gd name="connsiteX482" fmla="*/ 154876 w 215265"/>
                <a:gd name="connsiteY482" fmla="*/ 2000 h 188690"/>
                <a:gd name="connsiteX483" fmla="*/ 154876 w 215265"/>
                <a:gd name="connsiteY483" fmla="*/ 2286 h 188690"/>
                <a:gd name="connsiteX484" fmla="*/ 155258 w 215265"/>
                <a:gd name="connsiteY484" fmla="*/ 2000 h 188690"/>
                <a:gd name="connsiteX485" fmla="*/ 155924 w 215265"/>
                <a:gd name="connsiteY485" fmla="*/ 2286 h 188690"/>
                <a:gd name="connsiteX486" fmla="*/ 155543 w 215265"/>
                <a:gd name="connsiteY486" fmla="*/ 2667 h 188690"/>
                <a:gd name="connsiteX487" fmla="*/ 155924 w 215265"/>
                <a:gd name="connsiteY487" fmla="*/ 2667 h 188690"/>
                <a:gd name="connsiteX488" fmla="*/ 155924 w 215265"/>
                <a:gd name="connsiteY488" fmla="*/ 2286 h 188690"/>
                <a:gd name="connsiteX489" fmla="*/ 157543 w 215265"/>
                <a:gd name="connsiteY489" fmla="*/ 2286 h 188690"/>
                <a:gd name="connsiteX490" fmla="*/ 158210 w 215265"/>
                <a:gd name="connsiteY490" fmla="*/ 2667 h 188690"/>
                <a:gd name="connsiteX491" fmla="*/ 158496 w 215265"/>
                <a:gd name="connsiteY491" fmla="*/ 2286 h 188690"/>
                <a:gd name="connsiteX492" fmla="*/ 158877 w 215265"/>
                <a:gd name="connsiteY492" fmla="*/ 2667 h 188690"/>
                <a:gd name="connsiteX493" fmla="*/ 159544 w 215265"/>
                <a:gd name="connsiteY493" fmla="*/ 2667 h 188690"/>
                <a:gd name="connsiteX494" fmla="*/ 159829 w 215265"/>
                <a:gd name="connsiteY494" fmla="*/ 2953 h 188690"/>
                <a:gd name="connsiteX495" fmla="*/ 160782 w 215265"/>
                <a:gd name="connsiteY495" fmla="*/ 3239 h 188690"/>
                <a:gd name="connsiteX496" fmla="*/ 161449 w 215265"/>
                <a:gd name="connsiteY496" fmla="*/ 3620 h 188690"/>
                <a:gd name="connsiteX497" fmla="*/ 162782 w 215265"/>
                <a:gd name="connsiteY497" fmla="*/ 2953 h 188690"/>
                <a:gd name="connsiteX498" fmla="*/ 164116 w 215265"/>
                <a:gd name="connsiteY498" fmla="*/ 3620 h 188690"/>
                <a:gd name="connsiteX499" fmla="*/ 164116 w 215265"/>
                <a:gd name="connsiteY499" fmla="*/ 3239 h 188690"/>
                <a:gd name="connsiteX500" fmla="*/ 164783 w 215265"/>
                <a:gd name="connsiteY500" fmla="*/ 2953 h 188690"/>
                <a:gd name="connsiteX501" fmla="*/ 165068 w 215265"/>
                <a:gd name="connsiteY501" fmla="*/ 2286 h 188690"/>
                <a:gd name="connsiteX502" fmla="*/ 165735 w 215265"/>
                <a:gd name="connsiteY502" fmla="*/ 2286 h 188690"/>
                <a:gd name="connsiteX503" fmla="*/ 165068 w 215265"/>
                <a:gd name="connsiteY503" fmla="*/ 953 h 188690"/>
                <a:gd name="connsiteX504" fmla="*/ 164783 w 215265"/>
                <a:gd name="connsiteY504" fmla="*/ 667 h 188690"/>
                <a:gd name="connsiteX505" fmla="*/ 165449 w 215265"/>
                <a:gd name="connsiteY505" fmla="*/ 953 h 188690"/>
                <a:gd name="connsiteX506" fmla="*/ 165735 w 215265"/>
                <a:gd name="connsiteY506" fmla="*/ 667 h 188690"/>
                <a:gd name="connsiteX507" fmla="*/ 166402 w 215265"/>
                <a:gd name="connsiteY507" fmla="*/ 286 h 188690"/>
                <a:gd name="connsiteX508" fmla="*/ 167354 w 215265"/>
                <a:gd name="connsiteY508" fmla="*/ 0 h 188690"/>
                <a:gd name="connsiteX509" fmla="*/ 167735 w 215265"/>
                <a:gd name="connsiteY509" fmla="*/ 953 h 188690"/>
                <a:gd name="connsiteX510" fmla="*/ 168021 w 215265"/>
                <a:gd name="connsiteY510" fmla="*/ 1619 h 188690"/>
                <a:gd name="connsiteX511" fmla="*/ 169640 w 215265"/>
                <a:gd name="connsiteY511" fmla="*/ 1334 h 188690"/>
                <a:gd name="connsiteX512" fmla="*/ 170021 w 215265"/>
                <a:gd name="connsiteY512" fmla="*/ 1619 h 188690"/>
                <a:gd name="connsiteX513" fmla="*/ 170021 w 215265"/>
                <a:gd name="connsiteY513" fmla="*/ 2286 h 188690"/>
                <a:gd name="connsiteX514" fmla="*/ 170688 w 215265"/>
                <a:gd name="connsiteY514" fmla="*/ 2667 h 188690"/>
                <a:gd name="connsiteX515" fmla="*/ 170974 w 215265"/>
                <a:gd name="connsiteY515" fmla="*/ 3239 h 188690"/>
                <a:gd name="connsiteX516" fmla="*/ 171926 w 215265"/>
                <a:gd name="connsiteY516" fmla="*/ 4286 h 188690"/>
                <a:gd name="connsiteX517" fmla="*/ 172593 w 215265"/>
                <a:gd name="connsiteY517" fmla="*/ 4572 h 188690"/>
                <a:gd name="connsiteX518" fmla="*/ 172974 w 215265"/>
                <a:gd name="connsiteY518" fmla="*/ 4953 h 188690"/>
                <a:gd name="connsiteX519" fmla="*/ 173641 w 215265"/>
                <a:gd name="connsiteY519" fmla="*/ 5239 h 188690"/>
                <a:gd name="connsiteX520" fmla="*/ 174593 w 215265"/>
                <a:gd name="connsiteY520" fmla="*/ 5905 h 188690"/>
                <a:gd name="connsiteX521" fmla="*/ 174593 w 215265"/>
                <a:gd name="connsiteY521" fmla="*/ 5620 h 188690"/>
                <a:gd name="connsiteX522" fmla="*/ 176213 w 215265"/>
                <a:gd name="connsiteY522" fmla="*/ 5620 h 188690"/>
                <a:gd name="connsiteX523" fmla="*/ 176593 w 215265"/>
                <a:gd name="connsiteY523" fmla="*/ 5905 h 188690"/>
                <a:gd name="connsiteX524" fmla="*/ 176879 w 215265"/>
                <a:gd name="connsiteY524" fmla="*/ 6858 h 188690"/>
                <a:gd name="connsiteX525" fmla="*/ 177260 w 215265"/>
                <a:gd name="connsiteY525" fmla="*/ 6858 h 188690"/>
                <a:gd name="connsiteX526" fmla="*/ 177546 w 215265"/>
                <a:gd name="connsiteY526" fmla="*/ 7239 h 188690"/>
                <a:gd name="connsiteX527" fmla="*/ 176593 w 215265"/>
                <a:gd name="connsiteY527" fmla="*/ 8573 h 188690"/>
                <a:gd name="connsiteX528" fmla="*/ 177832 w 215265"/>
                <a:gd name="connsiteY528" fmla="*/ 9144 h 188690"/>
                <a:gd name="connsiteX529" fmla="*/ 178213 w 215265"/>
                <a:gd name="connsiteY529" fmla="*/ 8858 h 188690"/>
                <a:gd name="connsiteX530" fmla="*/ 178213 w 215265"/>
                <a:gd name="connsiteY530" fmla="*/ 9811 h 188690"/>
                <a:gd name="connsiteX531" fmla="*/ 178499 w 215265"/>
                <a:gd name="connsiteY531" fmla="*/ 10859 h 188690"/>
                <a:gd name="connsiteX532" fmla="*/ 178499 w 215265"/>
                <a:gd name="connsiteY532" fmla="*/ 11144 h 188690"/>
                <a:gd name="connsiteX533" fmla="*/ 178879 w 215265"/>
                <a:gd name="connsiteY533" fmla="*/ 11811 h 188690"/>
                <a:gd name="connsiteX534" fmla="*/ 178879 w 215265"/>
                <a:gd name="connsiteY534" fmla="*/ 12764 h 188690"/>
                <a:gd name="connsiteX535" fmla="*/ 180784 w 215265"/>
                <a:gd name="connsiteY535" fmla="*/ 12478 h 188690"/>
                <a:gd name="connsiteX536" fmla="*/ 181166 w 215265"/>
                <a:gd name="connsiteY536" fmla="*/ 12764 h 188690"/>
                <a:gd name="connsiteX537" fmla="*/ 181832 w 215265"/>
                <a:gd name="connsiteY537" fmla="*/ 14097 h 188690"/>
                <a:gd name="connsiteX538" fmla="*/ 182499 w 215265"/>
                <a:gd name="connsiteY538" fmla="*/ 15049 h 188690"/>
                <a:gd name="connsiteX539" fmla="*/ 183166 w 215265"/>
                <a:gd name="connsiteY539" fmla="*/ 15430 h 188690"/>
                <a:gd name="connsiteX540" fmla="*/ 183166 w 215265"/>
                <a:gd name="connsiteY540" fmla="*/ 15716 h 188690"/>
                <a:gd name="connsiteX541" fmla="*/ 183166 w 215265"/>
                <a:gd name="connsiteY541" fmla="*/ 15430 h 188690"/>
                <a:gd name="connsiteX542" fmla="*/ 184118 w 215265"/>
                <a:gd name="connsiteY542" fmla="*/ 15716 h 188690"/>
                <a:gd name="connsiteX543" fmla="*/ 184785 w 215265"/>
                <a:gd name="connsiteY543" fmla="*/ 17050 h 188690"/>
                <a:gd name="connsiteX544" fmla="*/ 184785 w 215265"/>
                <a:gd name="connsiteY544" fmla="*/ 17431 h 188690"/>
                <a:gd name="connsiteX545" fmla="*/ 185452 w 215265"/>
                <a:gd name="connsiteY545" fmla="*/ 17431 h 188690"/>
                <a:gd name="connsiteX546" fmla="*/ 185738 w 215265"/>
                <a:gd name="connsiteY546" fmla="*/ 18383 h 188690"/>
                <a:gd name="connsiteX547" fmla="*/ 186404 w 215265"/>
                <a:gd name="connsiteY547" fmla="*/ 18383 h 188690"/>
                <a:gd name="connsiteX548" fmla="*/ 187071 w 215265"/>
                <a:gd name="connsiteY548" fmla="*/ 17717 h 188690"/>
                <a:gd name="connsiteX549" fmla="*/ 187071 w 215265"/>
                <a:gd name="connsiteY549" fmla="*/ 17050 h 188690"/>
                <a:gd name="connsiteX550" fmla="*/ 186118 w 215265"/>
                <a:gd name="connsiteY550" fmla="*/ 16764 h 188690"/>
                <a:gd name="connsiteX551" fmla="*/ 186118 w 215265"/>
                <a:gd name="connsiteY551" fmla="*/ 16383 h 188690"/>
                <a:gd name="connsiteX552" fmla="*/ 187738 w 215265"/>
                <a:gd name="connsiteY552" fmla="*/ 16097 h 188690"/>
                <a:gd name="connsiteX553" fmla="*/ 188024 w 215265"/>
                <a:gd name="connsiteY553" fmla="*/ 16097 h 188690"/>
                <a:gd name="connsiteX554" fmla="*/ 188024 w 215265"/>
                <a:gd name="connsiteY554" fmla="*/ 16383 h 188690"/>
                <a:gd name="connsiteX555" fmla="*/ 189071 w 215265"/>
                <a:gd name="connsiteY555" fmla="*/ 16383 h 188690"/>
                <a:gd name="connsiteX556" fmla="*/ 189071 w 215265"/>
                <a:gd name="connsiteY556" fmla="*/ 15049 h 188690"/>
                <a:gd name="connsiteX557" fmla="*/ 189357 w 215265"/>
                <a:gd name="connsiteY557" fmla="*/ 14478 h 188690"/>
                <a:gd name="connsiteX558" fmla="*/ 190309 w 215265"/>
                <a:gd name="connsiteY558" fmla="*/ 14097 h 188690"/>
                <a:gd name="connsiteX559" fmla="*/ 190024 w 215265"/>
                <a:gd name="connsiteY559" fmla="*/ 13430 h 188690"/>
                <a:gd name="connsiteX560" fmla="*/ 190976 w 215265"/>
                <a:gd name="connsiteY560" fmla="*/ 13430 h 188690"/>
                <a:gd name="connsiteX561" fmla="*/ 191643 w 215265"/>
                <a:gd name="connsiteY561" fmla="*/ 12478 h 188690"/>
                <a:gd name="connsiteX562" fmla="*/ 192024 w 215265"/>
                <a:gd name="connsiteY562" fmla="*/ 12097 h 188690"/>
                <a:gd name="connsiteX563" fmla="*/ 192596 w 215265"/>
                <a:gd name="connsiteY563" fmla="*/ 12097 h 188690"/>
                <a:gd name="connsiteX564" fmla="*/ 193262 w 215265"/>
                <a:gd name="connsiteY564" fmla="*/ 12764 h 188690"/>
                <a:gd name="connsiteX565" fmla="*/ 193929 w 215265"/>
                <a:gd name="connsiteY565" fmla="*/ 12478 h 188690"/>
                <a:gd name="connsiteX566" fmla="*/ 194310 w 215265"/>
                <a:gd name="connsiteY566" fmla="*/ 11525 h 188690"/>
                <a:gd name="connsiteX567" fmla="*/ 194310 w 215265"/>
                <a:gd name="connsiteY567" fmla="*/ 11144 h 188690"/>
                <a:gd name="connsiteX568" fmla="*/ 192976 w 215265"/>
                <a:gd name="connsiteY568" fmla="*/ 10478 h 188690"/>
                <a:gd name="connsiteX569" fmla="*/ 193262 w 215265"/>
                <a:gd name="connsiteY569" fmla="*/ 9811 h 188690"/>
                <a:gd name="connsiteX570" fmla="*/ 194310 w 215265"/>
                <a:gd name="connsiteY570" fmla="*/ 9811 h 188690"/>
                <a:gd name="connsiteX571" fmla="*/ 195263 w 215265"/>
                <a:gd name="connsiteY571" fmla="*/ 8858 h 188690"/>
                <a:gd name="connsiteX572" fmla="*/ 196882 w 215265"/>
                <a:gd name="connsiteY572" fmla="*/ 8192 h 188690"/>
                <a:gd name="connsiteX573" fmla="*/ 197549 w 215265"/>
                <a:gd name="connsiteY573" fmla="*/ 9525 h 188690"/>
                <a:gd name="connsiteX574" fmla="*/ 197263 w 215265"/>
                <a:gd name="connsiteY574" fmla="*/ 10192 h 188690"/>
                <a:gd name="connsiteX575" fmla="*/ 197929 w 215265"/>
                <a:gd name="connsiteY575" fmla="*/ 10192 h 188690"/>
                <a:gd name="connsiteX576" fmla="*/ 197929 w 215265"/>
                <a:gd name="connsiteY576" fmla="*/ 10859 h 188690"/>
                <a:gd name="connsiteX577" fmla="*/ 198501 w 215265"/>
                <a:gd name="connsiteY577" fmla="*/ 10478 h 188690"/>
                <a:gd name="connsiteX578" fmla="*/ 199168 w 215265"/>
                <a:gd name="connsiteY578" fmla="*/ 10478 h 188690"/>
                <a:gd name="connsiteX579" fmla="*/ 200216 w 215265"/>
                <a:gd name="connsiteY579" fmla="*/ 10859 h 188690"/>
                <a:gd name="connsiteX580" fmla="*/ 200882 w 215265"/>
                <a:gd name="connsiteY580" fmla="*/ 11525 h 188690"/>
                <a:gd name="connsiteX581" fmla="*/ 201454 w 215265"/>
                <a:gd name="connsiteY581" fmla="*/ 11811 h 188690"/>
                <a:gd name="connsiteX582" fmla="*/ 201835 w 215265"/>
                <a:gd name="connsiteY582" fmla="*/ 12764 h 188690"/>
                <a:gd name="connsiteX583" fmla="*/ 202787 w 215265"/>
                <a:gd name="connsiteY583" fmla="*/ 13430 h 188690"/>
                <a:gd name="connsiteX584" fmla="*/ 203454 w 215265"/>
                <a:gd name="connsiteY584" fmla="*/ 13145 h 188690"/>
                <a:gd name="connsiteX585" fmla="*/ 206121 w 215265"/>
                <a:gd name="connsiteY585" fmla="*/ 13145 h 188690"/>
                <a:gd name="connsiteX586" fmla="*/ 206121 w 215265"/>
                <a:gd name="connsiteY586" fmla="*/ 13430 h 188690"/>
                <a:gd name="connsiteX587" fmla="*/ 205740 w 215265"/>
                <a:gd name="connsiteY587" fmla="*/ 14764 h 188690"/>
                <a:gd name="connsiteX588" fmla="*/ 206121 w 215265"/>
                <a:gd name="connsiteY588" fmla="*/ 15430 h 188690"/>
                <a:gd name="connsiteX589" fmla="*/ 205740 w 215265"/>
                <a:gd name="connsiteY589" fmla="*/ 16097 h 188690"/>
                <a:gd name="connsiteX590" fmla="*/ 205073 w 215265"/>
                <a:gd name="connsiteY590" fmla="*/ 16764 h 188690"/>
                <a:gd name="connsiteX591" fmla="*/ 204407 w 215265"/>
                <a:gd name="connsiteY591" fmla="*/ 16764 h 188690"/>
                <a:gd name="connsiteX592" fmla="*/ 204407 w 215265"/>
                <a:gd name="connsiteY592" fmla="*/ 17050 h 188690"/>
                <a:gd name="connsiteX593" fmla="*/ 203835 w 215265"/>
                <a:gd name="connsiteY593" fmla="*/ 17431 h 188690"/>
                <a:gd name="connsiteX594" fmla="*/ 203454 w 215265"/>
                <a:gd name="connsiteY594" fmla="*/ 17431 h 188690"/>
                <a:gd name="connsiteX595" fmla="*/ 203454 w 215265"/>
                <a:gd name="connsiteY595" fmla="*/ 17717 h 188690"/>
                <a:gd name="connsiteX596" fmla="*/ 203168 w 215265"/>
                <a:gd name="connsiteY596" fmla="*/ 18002 h 188690"/>
                <a:gd name="connsiteX597" fmla="*/ 203454 w 215265"/>
                <a:gd name="connsiteY597" fmla="*/ 18669 h 188690"/>
                <a:gd name="connsiteX598" fmla="*/ 203454 w 215265"/>
                <a:gd name="connsiteY598" fmla="*/ 19050 h 188690"/>
                <a:gd name="connsiteX599" fmla="*/ 204121 w 215265"/>
                <a:gd name="connsiteY599" fmla="*/ 19717 h 188690"/>
                <a:gd name="connsiteX600" fmla="*/ 203835 w 215265"/>
                <a:gd name="connsiteY600" fmla="*/ 20384 h 188690"/>
                <a:gd name="connsiteX601" fmla="*/ 205454 w 215265"/>
                <a:gd name="connsiteY601" fmla="*/ 22670 h 188690"/>
                <a:gd name="connsiteX602" fmla="*/ 206121 w 215265"/>
                <a:gd name="connsiteY602" fmla="*/ 23336 h 188690"/>
                <a:gd name="connsiteX603" fmla="*/ 206407 w 215265"/>
                <a:gd name="connsiteY603" fmla="*/ 24289 h 188690"/>
                <a:gd name="connsiteX604" fmla="*/ 207074 w 215265"/>
                <a:gd name="connsiteY604" fmla="*/ 24575 h 188690"/>
                <a:gd name="connsiteX605" fmla="*/ 207359 w 215265"/>
                <a:gd name="connsiteY605" fmla="*/ 25622 h 188690"/>
                <a:gd name="connsiteX606" fmla="*/ 208693 w 215265"/>
                <a:gd name="connsiteY606" fmla="*/ 25908 h 188690"/>
                <a:gd name="connsiteX607" fmla="*/ 209359 w 215265"/>
                <a:gd name="connsiteY607" fmla="*/ 26575 h 188690"/>
                <a:gd name="connsiteX608" fmla="*/ 209741 w 215265"/>
                <a:gd name="connsiteY608" fmla="*/ 26575 h 188690"/>
                <a:gd name="connsiteX609" fmla="*/ 209741 w 215265"/>
                <a:gd name="connsiteY609" fmla="*/ 27908 h 188690"/>
                <a:gd name="connsiteX610" fmla="*/ 209074 w 215265"/>
                <a:gd name="connsiteY610" fmla="*/ 27908 h 188690"/>
                <a:gd name="connsiteX611" fmla="*/ 208026 w 215265"/>
                <a:gd name="connsiteY611" fmla="*/ 29242 h 188690"/>
                <a:gd name="connsiteX612" fmla="*/ 207740 w 215265"/>
                <a:gd name="connsiteY612" fmla="*/ 29528 h 188690"/>
                <a:gd name="connsiteX613" fmla="*/ 206407 w 215265"/>
                <a:gd name="connsiteY613" fmla="*/ 29813 h 188690"/>
                <a:gd name="connsiteX614" fmla="*/ 206121 w 215265"/>
                <a:gd name="connsiteY614" fmla="*/ 29813 h 188690"/>
                <a:gd name="connsiteX615" fmla="*/ 206788 w 215265"/>
                <a:gd name="connsiteY615" fmla="*/ 30194 h 188690"/>
                <a:gd name="connsiteX616" fmla="*/ 206407 w 215265"/>
                <a:gd name="connsiteY616" fmla="*/ 30480 h 188690"/>
                <a:gd name="connsiteX617" fmla="*/ 206121 w 215265"/>
                <a:gd name="connsiteY617" fmla="*/ 30194 h 188690"/>
                <a:gd name="connsiteX618" fmla="*/ 205073 w 215265"/>
                <a:gd name="connsiteY618" fmla="*/ 29813 h 188690"/>
                <a:gd name="connsiteX619" fmla="*/ 204407 w 215265"/>
                <a:gd name="connsiteY619" fmla="*/ 30480 h 188690"/>
                <a:gd name="connsiteX620" fmla="*/ 204121 w 215265"/>
                <a:gd name="connsiteY620" fmla="*/ 30480 h 188690"/>
                <a:gd name="connsiteX621" fmla="*/ 202787 w 215265"/>
                <a:gd name="connsiteY621" fmla="*/ 31528 h 188690"/>
                <a:gd name="connsiteX622" fmla="*/ 202121 w 215265"/>
                <a:gd name="connsiteY622" fmla="*/ 31814 h 188690"/>
                <a:gd name="connsiteX623" fmla="*/ 201835 w 215265"/>
                <a:gd name="connsiteY623" fmla="*/ 33147 h 188690"/>
                <a:gd name="connsiteX624" fmla="*/ 202501 w 215265"/>
                <a:gd name="connsiteY624" fmla="*/ 33147 h 188690"/>
                <a:gd name="connsiteX625" fmla="*/ 203454 w 215265"/>
                <a:gd name="connsiteY625" fmla="*/ 33433 h 188690"/>
                <a:gd name="connsiteX626" fmla="*/ 203168 w 215265"/>
                <a:gd name="connsiteY626" fmla="*/ 34100 h 188690"/>
                <a:gd name="connsiteX627" fmla="*/ 203168 w 215265"/>
                <a:gd name="connsiteY627" fmla="*/ 35147 h 188690"/>
                <a:gd name="connsiteX628" fmla="*/ 202501 w 215265"/>
                <a:gd name="connsiteY628" fmla="*/ 35719 h 188690"/>
                <a:gd name="connsiteX629" fmla="*/ 202787 w 215265"/>
                <a:gd name="connsiteY629" fmla="*/ 36386 h 188690"/>
                <a:gd name="connsiteX630" fmla="*/ 202121 w 215265"/>
                <a:gd name="connsiteY630" fmla="*/ 37433 h 188690"/>
                <a:gd name="connsiteX631" fmla="*/ 201835 w 215265"/>
                <a:gd name="connsiteY631" fmla="*/ 38672 h 188690"/>
                <a:gd name="connsiteX632" fmla="*/ 201835 w 215265"/>
                <a:gd name="connsiteY632" fmla="*/ 39053 h 188690"/>
                <a:gd name="connsiteX633" fmla="*/ 201454 w 215265"/>
                <a:gd name="connsiteY633" fmla="*/ 39338 h 188690"/>
                <a:gd name="connsiteX634" fmla="*/ 201835 w 215265"/>
                <a:gd name="connsiteY634" fmla="*/ 39719 h 188690"/>
                <a:gd name="connsiteX635" fmla="*/ 201168 w 215265"/>
                <a:gd name="connsiteY635" fmla="*/ 40386 h 188690"/>
                <a:gd name="connsiteX636" fmla="*/ 200216 w 215265"/>
                <a:gd name="connsiteY636" fmla="*/ 40386 h 188690"/>
                <a:gd name="connsiteX637" fmla="*/ 199168 w 215265"/>
                <a:gd name="connsiteY637" fmla="*/ 40672 h 188690"/>
                <a:gd name="connsiteX638" fmla="*/ 199834 w 215265"/>
                <a:gd name="connsiteY638" fmla="*/ 41053 h 188690"/>
                <a:gd name="connsiteX639" fmla="*/ 200216 w 215265"/>
                <a:gd name="connsiteY639" fmla="*/ 40672 h 188690"/>
                <a:gd name="connsiteX640" fmla="*/ 200501 w 215265"/>
                <a:gd name="connsiteY640" fmla="*/ 41053 h 188690"/>
                <a:gd name="connsiteX641" fmla="*/ 201454 w 215265"/>
                <a:gd name="connsiteY641" fmla="*/ 41053 h 188690"/>
                <a:gd name="connsiteX642" fmla="*/ 201454 w 215265"/>
                <a:gd name="connsiteY642" fmla="*/ 41624 h 188690"/>
                <a:gd name="connsiteX643" fmla="*/ 202501 w 215265"/>
                <a:gd name="connsiteY643" fmla="*/ 41339 h 188690"/>
                <a:gd name="connsiteX644" fmla="*/ 203168 w 215265"/>
                <a:gd name="connsiteY644" fmla="*/ 42005 h 188690"/>
                <a:gd name="connsiteX645" fmla="*/ 203454 w 215265"/>
                <a:gd name="connsiteY645" fmla="*/ 41624 h 188690"/>
                <a:gd name="connsiteX646" fmla="*/ 203454 w 215265"/>
                <a:gd name="connsiteY646" fmla="*/ 42291 h 188690"/>
                <a:gd name="connsiteX647" fmla="*/ 203835 w 215265"/>
                <a:gd name="connsiteY647" fmla="*/ 42958 h 188690"/>
                <a:gd name="connsiteX648" fmla="*/ 203835 w 215265"/>
                <a:gd name="connsiteY648" fmla="*/ 43339 h 188690"/>
                <a:gd name="connsiteX649" fmla="*/ 204121 w 215265"/>
                <a:gd name="connsiteY649" fmla="*/ 43625 h 188690"/>
                <a:gd name="connsiteX650" fmla="*/ 204121 w 215265"/>
                <a:gd name="connsiteY650" fmla="*/ 44291 h 188690"/>
                <a:gd name="connsiteX651" fmla="*/ 204788 w 215265"/>
                <a:gd name="connsiteY651" fmla="*/ 45625 h 188690"/>
                <a:gd name="connsiteX652" fmla="*/ 205740 w 215265"/>
                <a:gd name="connsiteY652" fmla="*/ 46577 h 188690"/>
                <a:gd name="connsiteX653" fmla="*/ 206788 w 215265"/>
                <a:gd name="connsiteY653" fmla="*/ 48197 h 188690"/>
                <a:gd name="connsiteX654" fmla="*/ 206121 w 215265"/>
                <a:gd name="connsiteY654" fmla="*/ 48577 h 188690"/>
                <a:gd name="connsiteX655" fmla="*/ 206121 w 215265"/>
                <a:gd name="connsiteY655" fmla="*/ 49244 h 188690"/>
                <a:gd name="connsiteX656" fmla="*/ 205454 w 215265"/>
                <a:gd name="connsiteY656" fmla="*/ 50197 h 188690"/>
                <a:gd name="connsiteX657" fmla="*/ 205073 w 215265"/>
                <a:gd name="connsiteY657" fmla="*/ 50864 h 188690"/>
                <a:gd name="connsiteX658" fmla="*/ 204407 w 215265"/>
                <a:gd name="connsiteY658" fmla="*/ 51149 h 188690"/>
                <a:gd name="connsiteX659" fmla="*/ 204788 w 215265"/>
                <a:gd name="connsiteY659" fmla="*/ 52197 h 188690"/>
                <a:gd name="connsiteX660" fmla="*/ 204407 w 215265"/>
                <a:gd name="connsiteY660" fmla="*/ 52197 h 188690"/>
                <a:gd name="connsiteX661" fmla="*/ 204407 w 215265"/>
                <a:gd name="connsiteY661" fmla="*/ 52483 h 188690"/>
                <a:gd name="connsiteX662" fmla="*/ 205073 w 215265"/>
                <a:gd name="connsiteY662" fmla="*/ 53150 h 188690"/>
                <a:gd name="connsiteX663" fmla="*/ 204788 w 215265"/>
                <a:gd name="connsiteY663" fmla="*/ 53150 h 188690"/>
                <a:gd name="connsiteX664" fmla="*/ 204121 w 215265"/>
                <a:gd name="connsiteY664" fmla="*/ 53531 h 188690"/>
                <a:gd name="connsiteX665" fmla="*/ 202787 w 215265"/>
                <a:gd name="connsiteY665" fmla="*/ 53150 h 188690"/>
                <a:gd name="connsiteX666" fmla="*/ 202501 w 215265"/>
                <a:gd name="connsiteY666" fmla="*/ 53531 h 188690"/>
                <a:gd name="connsiteX667" fmla="*/ 202121 w 215265"/>
                <a:gd name="connsiteY667" fmla="*/ 54102 h 188690"/>
                <a:gd name="connsiteX668" fmla="*/ 201454 w 215265"/>
                <a:gd name="connsiteY668" fmla="*/ 53816 h 188690"/>
                <a:gd name="connsiteX669" fmla="*/ 200501 w 215265"/>
                <a:gd name="connsiteY669" fmla="*/ 54769 h 188690"/>
                <a:gd name="connsiteX670" fmla="*/ 200216 w 215265"/>
                <a:gd name="connsiteY670" fmla="*/ 54483 h 188690"/>
                <a:gd name="connsiteX671" fmla="*/ 197929 w 215265"/>
                <a:gd name="connsiteY671" fmla="*/ 54483 h 188690"/>
                <a:gd name="connsiteX672" fmla="*/ 196882 w 215265"/>
                <a:gd name="connsiteY672" fmla="*/ 54769 h 188690"/>
                <a:gd name="connsiteX673" fmla="*/ 196215 w 215265"/>
                <a:gd name="connsiteY673" fmla="*/ 55150 h 188690"/>
                <a:gd name="connsiteX674" fmla="*/ 196215 w 215265"/>
                <a:gd name="connsiteY674" fmla="*/ 55436 h 188690"/>
                <a:gd name="connsiteX675" fmla="*/ 194977 w 215265"/>
                <a:gd name="connsiteY675" fmla="*/ 55816 h 188690"/>
                <a:gd name="connsiteX676" fmla="*/ 194977 w 215265"/>
                <a:gd name="connsiteY676" fmla="*/ 58388 h 188690"/>
                <a:gd name="connsiteX677" fmla="*/ 193929 w 215265"/>
                <a:gd name="connsiteY677" fmla="*/ 59436 h 188690"/>
                <a:gd name="connsiteX678" fmla="*/ 193929 w 215265"/>
                <a:gd name="connsiteY678" fmla="*/ 60674 h 188690"/>
                <a:gd name="connsiteX679" fmla="*/ 193262 w 215265"/>
                <a:gd name="connsiteY679" fmla="*/ 61722 h 188690"/>
                <a:gd name="connsiteX680" fmla="*/ 194310 w 215265"/>
                <a:gd name="connsiteY680" fmla="*/ 62675 h 188690"/>
                <a:gd name="connsiteX681" fmla="*/ 194596 w 215265"/>
                <a:gd name="connsiteY681" fmla="*/ 63627 h 188690"/>
                <a:gd name="connsiteX682" fmla="*/ 196215 w 215265"/>
                <a:gd name="connsiteY682" fmla="*/ 63627 h 188690"/>
                <a:gd name="connsiteX683" fmla="*/ 196215 w 215265"/>
                <a:gd name="connsiteY683" fmla="*/ 65627 h 188690"/>
                <a:gd name="connsiteX684" fmla="*/ 196882 w 215265"/>
                <a:gd name="connsiteY684" fmla="*/ 67247 h 188690"/>
                <a:gd name="connsiteX685" fmla="*/ 196596 w 215265"/>
                <a:gd name="connsiteY685" fmla="*/ 67627 h 188690"/>
                <a:gd name="connsiteX686" fmla="*/ 197929 w 215265"/>
                <a:gd name="connsiteY686" fmla="*/ 68866 h 188690"/>
                <a:gd name="connsiteX687" fmla="*/ 196596 w 215265"/>
                <a:gd name="connsiteY687" fmla="*/ 69914 h 188690"/>
                <a:gd name="connsiteX688" fmla="*/ 195929 w 215265"/>
                <a:gd name="connsiteY688" fmla="*/ 71247 h 188690"/>
                <a:gd name="connsiteX689" fmla="*/ 195548 w 215265"/>
                <a:gd name="connsiteY689" fmla="*/ 71247 h 188690"/>
                <a:gd name="connsiteX690" fmla="*/ 194977 w 215265"/>
                <a:gd name="connsiteY690" fmla="*/ 72200 h 188690"/>
                <a:gd name="connsiteX691" fmla="*/ 193929 w 215265"/>
                <a:gd name="connsiteY691" fmla="*/ 72200 h 188690"/>
                <a:gd name="connsiteX692" fmla="*/ 193262 w 215265"/>
                <a:gd name="connsiteY692" fmla="*/ 73152 h 188690"/>
                <a:gd name="connsiteX693" fmla="*/ 192310 w 215265"/>
                <a:gd name="connsiteY693" fmla="*/ 73152 h 188690"/>
                <a:gd name="connsiteX694" fmla="*/ 192310 w 215265"/>
                <a:gd name="connsiteY694" fmla="*/ 73819 h 188690"/>
                <a:gd name="connsiteX695" fmla="*/ 191643 w 215265"/>
                <a:gd name="connsiteY695" fmla="*/ 73819 h 188690"/>
                <a:gd name="connsiteX696" fmla="*/ 191643 w 215265"/>
                <a:gd name="connsiteY696" fmla="*/ 74771 h 188690"/>
                <a:gd name="connsiteX697" fmla="*/ 191357 w 215265"/>
                <a:gd name="connsiteY697" fmla="*/ 74771 h 188690"/>
                <a:gd name="connsiteX698" fmla="*/ 190691 w 215265"/>
                <a:gd name="connsiteY698" fmla="*/ 75438 h 188690"/>
                <a:gd name="connsiteX699" fmla="*/ 190024 w 215265"/>
                <a:gd name="connsiteY699" fmla="*/ 75438 h 188690"/>
                <a:gd name="connsiteX700" fmla="*/ 189357 w 215265"/>
                <a:gd name="connsiteY700" fmla="*/ 76486 h 188690"/>
                <a:gd name="connsiteX701" fmla="*/ 189357 w 215265"/>
                <a:gd name="connsiteY701" fmla="*/ 77152 h 188690"/>
                <a:gd name="connsiteX702" fmla="*/ 189071 w 215265"/>
                <a:gd name="connsiteY702" fmla="*/ 77438 h 188690"/>
                <a:gd name="connsiteX703" fmla="*/ 189071 w 215265"/>
                <a:gd name="connsiteY703" fmla="*/ 78391 h 188690"/>
                <a:gd name="connsiteX704" fmla="*/ 188690 w 215265"/>
                <a:gd name="connsiteY704" fmla="*/ 78772 h 188690"/>
                <a:gd name="connsiteX705" fmla="*/ 187738 w 215265"/>
                <a:gd name="connsiteY705" fmla="*/ 79058 h 188690"/>
                <a:gd name="connsiteX706" fmla="*/ 187357 w 215265"/>
                <a:gd name="connsiteY706" fmla="*/ 78772 h 188690"/>
                <a:gd name="connsiteX707" fmla="*/ 186404 w 215265"/>
                <a:gd name="connsiteY707" fmla="*/ 79439 h 188690"/>
                <a:gd name="connsiteX708" fmla="*/ 185452 w 215265"/>
                <a:gd name="connsiteY708" fmla="*/ 79058 h 188690"/>
                <a:gd name="connsiteX709" fmla="*/ 183737 w 215265"/>
                <a:gd name="connsiteY709" fmla="*/ 79058 h 188690"/>
                <a:gd name="connsiteX710" fmla="*/ 183451 w 215265"/>
                <a:gd name="connsiteY710" fmla="*/ 78772 h 188690"/>
                <a:gd name="connsiteX711" fmla="*/ 183451 w 215265"/>
                <a:gd name="connsiteY711" fmla="*/ 78391 h 188690"/>
                <a:gd name="connsiteX712" fmla="*/ 183166 w 215265"/>
                <a:gd name="connsiteY712" fmla="*/ 78105 h 188690"/>
                <a:gd name="connsiteX713" fmla="*/ 182499 w 215265"/>
                <a:gd name="connsiteY713" fmla="*/ 78105 h 188690"/>
                <a:gd name="connsiteX714" fmla="*/ 181832 w 215265"/>
                <a:gd name="connsiteY714" fmla="*/ 78391 h 188690"/>
                <a:gd name="connsiteX715" fmla="*/ 182499 w 215265"/>
                <a:gd name="connsiteY715" fmla="*/ 80105 h 188690"/>
                <a:gd name="connsiteX716" fmla="*/ 182785 w 215265"/>
                <a:gd name="connsiteY716" fmla="*/ 80677 h 188690"/>
                <a:gd name="connsiteX717" fmla="*/ 182499 w 215265"/>
                <a:gd name="connsiteY717" fmla="*/ 81344 h 188690"/>
                <a:gd name="connsiteX718" fmla="*/ 182499 w 215265"/>
                <a:gd name="connsiteY718" fmla="*/ 82391 h 188690"/>
                <a:gd name="connsiteX719" fmla="*/ 182785 w 215265"/>
                <a:gd name="connsiteY719" fmla="*/ 82677 h 188690"/>
                <a:gd name="connsiteX720" fmla="*/ 183737 w 215265"/>
                <a:gd name="connsiteY720" fmla="*/ 82677 h 188690"/>
                <a:gd name="connsiteX721" fmla="*/ 183737 w 215265"/>
                <a:gd name="connsiteY721" fmla="*/ 83344 h 188690"/>
                <a:gd name="connsiteX722" fmla="*/ 185071 w 215265"/>
                <a:gd name="connsiteY722" fmla="*/ 84011 h 188690"/>
                <a:gd name="connsiteX723" fmla="*/ 185738 w 215265"/>
                <a:gd name="connsiteY723" fmla="*/ 84011 h 188690"/>
                <a:gd name="connsiteX724" fmla="*/ 186404 w 215265"/>
                <a:gd name="connsiteY724" fmla="*/ 84296 h 188690"/>
                <a:gd name="connsiteX725" fmla="*/ 187071 w 215265"/>
                <a:gd name="connsiteY725" fmla="*/ 84011 h 188690"/>
                <a:gd name="connsiteX726" fmla="*/ 187071 w 215265"/>
                <a:gd name="connsiteY726" fmla="*/ 84296 h 188690"/>
                <a:gd name="connsiteX727" fmla="*/ 187357 w 215265"/>
                <a:gd name="connsiteY727" fmla="*/ 84296 h 188690"/>
                <a:gd name="connsiteX728" fmla="*/ 187738 w 215265"/>
                <a:gd name="connsiteY728" fmla="*/ 84011 h 188690"/>
                <a:gd name="connsiteX729" fmla="*/ 188024 w 215265"/>
                <a:gd name="connsiteY729" fmla="*/ 83344 h 188690"/>
                <a:gd name="connsiteX730" fmla="*/ 189357 w 215265"/>
                <a:gd name="connsiteY730" fmla="*/ 82677 h 188690"/>
                <a:gd name="connsiteX731" fmla="*/ 190309 w 215265"/>
                <a:gd name="connsiteY731" fmla="*/ 82677 h 188690"/>
                <a:gd name="connsiteX732" fmla="*/ 190976 w 215265"/>
                <a:gd name="connsiteY732" fmla="*/ 83344 h 188690"/>
                <a:gd name="connsiteX733" fmla="*/ 191357 w 215265"/>
                <a:gd name="connsiteY733" fmla="*/ 84011 h 188690"/>
                <a:gd name="connsiteX734" fmla="*/ 191643 w 215265"/>
                <a:gd name="connsiteY734" fmla="*/ 84011 h 188690"/>
                <a:gd name="connsiteX735" fmla="*/ 192976 w 215265"/>
                <a:gd name="connsiteY735" fmla="*/ 84296 h 188690"/>
                <a:gd name="connsiteX736" fmla="*/ 193262 w 215265"/>
                <a:gd name="connsiteY736" fmla="*/ 84011 h 188690"/>
                <a:gd name="connsiteX737" fmla="*/ 194310 w 215265"/>
                <a:gd name="connsiteY737" fmla="*/ 84011 h 188690"/>
                <a:gd name="connsiteX738" fmla="*/ 194977 w 215265"/>
                <a:gd name="connsiteY738" fmla="*/ 84677 h 188690"/>
                <a:gd name="connsiteX739" fmla="*/ 195548 w 215265"/>
                <a:gd name="connsiteY739" fmla="*/ 84677 h 188690"/>
                <a:gd name="connsiteX740" fmla="*/ 197263 w 215265"/>
                <a:gd name="connsiteY740" fmla="*/ 85630 h 188690"/>
                <a:gd name="connsiteX741" fmla="*/ 197929 w 215265"/>
                <a:gd name="connsiteY741" fmla="*/ 86011 h 188690"/>
                <a:gd name="connsiteX742" fmla="*/ 199549 w 215265"/>
                <a:gd name="connsiteY742" fmla="*/ 86011 h 188690"/>
                <a:gd name="connsiteX743" fmla="*/ 199834 w 215265"/>
                <a:gd name="connsiteY743" fmla="*/ 85630 h 188690"/>
                <a:gd name="connsiteX744" fmla="*/ 201168 w 215265"/>
                <a:gd name="connsiteY744" fmla="*/ 86011 h 188690"/>
                <a:gd name="connsiteX745" fmla="*/ 204121 w 215265"/>
                <a:gd name="connsiteY745" fmla="*/ 87249 h 188690"/>
                <a:gd name="connsiteX746" fmla="*/ 204788 w 215265"/>
                <a:gd name="connsiteY746" fmla="*/ 87916 h 188690"/>
                <a:gd name="connsiteX747" fmla="*/ 204788 w 215265"/>
                <a:gd name="connsiteY747" fmla="*/ 88297 h 188690"/>
                <a:gd name="connsiteX748" fmla="*/ 204121 w 215265"/>
                <a:gd name="connsiteY748" fmla="*/ 88583 h 188690"/>
                <a:gd name="connsiteX749" fmla="*/ 205454 w 215265"/>
                <a:gd name="connsiteY749" fmla="*/ 89535 h 188690"/>
                <a:gd name="connsiteX750" fmla="*/ 205454 w 215265"/>
                <a:gd name="connsiteY750" fmla="*/ 89916 h 188690"/>
                <a:gd name="connsiteX751" fmla="*/ 205073 w 215265"/>
                <a:gd name="connsiteY751" fmla="*/ 90583 h 188690"/>
                <a:gd name="connsiteX752" fmla="*/ 205740 w 215265"/>
                <a:gd name="connsiteY752" fmla="*/ 90869 h 188690"/>
                <a:gd name="connsiteX753" fmla="*/ 205740 w 215265"/>
                <a:gd name="connsiteY753" fmla="*/ 92202 h 188690"/>
                <a:gd name="connsiteX754" fmla="*/ 206121 w 215265"/>
                <a:gd name="connsiteY754" fmla="*/ 92869 h 188690"/>
                <a:gd name="connsiteX755" fmla="*/ 206407 w 215265"/>
                <a:gd name="connsiteY755" fmla="*/ 93821 h 188690"/>
                <a:gd name="connsiteX756" fmla="*/ 206121 w 215265"/>
                <a:gd name="connsiteY756" fmla="*/ 94488 h 188690"/>
                <a:gd name="connsiteX757" fmla="*/ 206121 w 215265"/>
                <a:gd name="connsiteY757" fmla="*/ 94869 h 188690"/>
                <a:gd name="connsiteX758" fmla="*/ 206407 w 215265"/>
                <a:gd name="connsiteY758" fmla="*/ 94869 h 188690"/>
                <a:gd name="connsiteX759" fmla="*/ 207359 w 215265"/>
                <a:gd name="connsiteY759" fmla="*/ 95822 h 188690"/>
                <a:gd name="connsiteX760" fmla="*/ 207074 w 215265"/>
                <a:gd name="connsiteY760" fmla="*/ 95822 h 188690"/>
                <a:gd name="connsiteX761" fmla="*/ 207359 w 215265"/>
                <a:gd name="connsiteY761" fmla="*/ 96107 h 188690"/>
                <a:gd name="connsiteX762" fmla="*/ 208407 w 215265"/>
                <a:gd name="connsiteY762" fmla="*/ 96107 h 188690"/>
                <a:gd name="connsiteX763" fmla="*/ 209074 w 215265"/>
                <a:gd name="connsiteY763" fmla="*/ 96488 h 188690"/>
                <a:gd name="connsiteX764" fmla="*/ 209741 w 215265"/>
                <a:gd name="connsiteY764" fmla="*/ 97155 h 188690"/>
                <a:gd name="connsiteX765" fmla="*/ 208693 w 215265"/>
                <a:gd name="connsiteY765" fmla="*/ 98108 h 188690"/>
                <a:gd name="connsiteX766" fmla="*/ 209074 w 215265"/>
                <a:gd name="connsiteY766" fmla="*/ 99441 h 188690"/>
                <a:gd name="connsiteX767" fmla="*/ 211360 w 215265"/>
                <a:gd name="connsiteY767" fmla="*/ 101727 h 188690"/>
                <a:gd name="connsiteX768" fmla="*/ 211646 w 215265"/>
                <a:gd name="connsiteY768" fmla="*/ 101727 h 188690"/>
                <a:gd name="connsiteX769" fmla="*/ 213646 w 215265"/>
                <a:gd name="connsiteY769" fmla="*/ 104680 h 188690"/>
                <a:gd name="connsiteX770" fmla="*/ 213646 w 215265"/>
                <a:gd name="connsiteY770" fmla="*/ 105347 h 188690"/>
                <a:gd name="connsiteX771" fmla="*/ 213265 w 215265"/>
                <a:gd name="connsiteY771" fmla="*/ 105632 h 188690"/>
                <a:gd name="connsiteX772" fmla="*/ 212026 w 215265"/>
                <a:gd name="connsiteY772" fmla="*/ 105632 h 188690"/>
                <a:gd name="connsiteX773" fmla="*/ 213932 w 215265"/>
                <a:gd name="connsiteY773" fmla="*/ 107918 h 188690"/>
                <a:gd name="connsiteX774" fmla="*/ 215265 w 215265"/>
                <a:gd name="connsiteY774" fmla="*/ 111252 h 188690"/>
                <a:gd name="connsiteX775" fmla="*/ 210693 w 215265"/>
                <a:gd name="connsiteY775" fmla="*/ 111252 h 188690"/>
                <a:gd name="connsiteX776" fmla="*/ 210312 w 215265"/>
                <a:gd name="connsiteY776" fmla="*/ 111538 h 188690"/>
                <a:gd name="connsiteX777" fmla="*/ 208026 w 215265"/>
                <a:gd name="connsiteY777" fmla="*/ 113538 h 188690"/>
                <a:gd name="connsiteX778" fmla="*/ 207074 w 215265"/>
                <a:gd name="connsiteY778" fmla="*/ 115824 h 188690"/>
                <a:gd name="connsiteX779" fmla="*/ 210693 w 215265"/>
                <a:gd name="connsiteY779" fmla="*/ 116777 h 188690"/>
                <a:gd name="connsiteX780" fmla="*/ 210979 w 215265"/>
                <a:gd name="connsiteY780" fmla="*/ 118491 h 188690"/>
                <a:gd name="connsiteX781" fmla="*/ 210693 w 215265"/>
                <a:gd name="connsiteY781" fmla="*/ 118491 h 188690"/>
                <a:gd name="connsiteX782" fmla="*/ 209359 w 215265"/>
                <a:gd name="connsiteY782" fmla="*/ 118777 h 188690"/>
                <a:gd name="connsiteX783" fmla="*/ 206121 w 215265"/>
                <a:gd name="connsiteY783" fmla="*/ 118110 h 188690"/>
                <a:gd name="connsiteX784" fmla="*/ 205740 w 215265"/>
                <a:gd name="connsiteY784" fmla="*/ 118110 h 188690"/>
                <a:gd name="connsiteX785" fmla="*/ 204788 w 215265"/>
                <a:gd name="connsiteY785" fmla="*/ 119444 h 188690"/>
                <a:gd name="connsiteX786" fmla="*/ 203835 w 215265"/>
                <a:gd name="connsiteY786" fmla="*/ 120396 h 188690"/>
                <a:gd name="connsiteX787" fmla="*/ 202501 w 215265"/>
                <a:gd name="connsiteY787" fmla="*/ 122396 h 188690"/>
                <a:gd name="connsiteX788" fmla="*/ 200501 w 215265"/>
                <a:gd name="connsiteY788" fmla="*/ 123349 h 188690"/>
                <a:gd name="connsiteX789" fmla="*/ 199834 w 215265"/>
                <a:gd name="connsiteY789" fmla="*/ 123063 h 188690"/>
                <a:gd name="connsiteX790" fmla="*/ 197929 w 215265"/>
                <a:gd name="connsiteY790" fmla="*/ 123063 h 188690"/>
                <a:gd name="connsiteX791" fmla="*/ 197263 w 215265"/>
                <a:gd name="connsiteY791" fmla="*/ 122682 h 188690"/>
                <a:gd name="connsiteX792" fmla="*/ 196882 w 215265"/>
                <a:gd name="connsiteY792" fmla="*/ 122682 h 188690"/>
                <a:gd name="connsiteX793" fmla="*/ 196882 w 215265"/>
                <a:gd name="connsiteY793" fmla="*/ 123349 h 188690"/>
                <a:gd name="connsiteX794" fmla="*/ 197549 w 215265"/>
                <a:gd name="connsiteY794" fmla="*/ 123730 h 188690"/>
                <a:gd name="connsiteX795" fmla="*/ 198501 w 215265"/>
                <a:gd name="connsiteY795" fmla="*/ 124015 h 188690"/>
                <a:gd name="connsiteX796" fmla="*/ 199549 w 215265"/>
                <a:gd name="connsiteY796" fmla="*/ 124682 h 188690"/>
                <a:gd name="connsiteX797" fmla="*/ 197929 w 215265"/>
                <a:gd name="connsiteY797" fmla="*/ 128588 h 188690"/>
                <a:gd name="connsiteX798" fmla="*/ 198501 w 215265"/>
                <a:gd name="connsiteY798" fmla="*/ 129254 h 188690"/>
                <a:gd name="connsiteX799" fmla="*/ 200501 w 215265"/>
                <a:gd name="connsiteY799" fmla="*/ 130969 h 188690"/>
                <a:gd name="connsiteX800" fmla="*/ 201454 w 215265"/>
                <a:gd name="connsiteY800" fmla="*/ 131255 h 188690"/>
                <a:gd name="connsiteX801" fmla="*/ 202121 w 215265"/>
                <a:gd name="connsiteY801" fmla="*/ 131255 h 188690"/>
                <a:gd name="connsiteX802" fmla="*/ 202787 w 215265"/>
                <a:gd name="connsiteY802" fmla="*/ 131921 h 188690"/>
                <a:gd name="connsiteX803" fmla="*/ 201454 w 215265"/>
                <a:gd name="connsiteY803" fmla="*/ 132588 h 188690"/>
                <a:gd name="connsiteX804" fmla="*/ 200882 w 215265"/>
                <a:gd name="connsiteY804" fmla="*/ 134493 h 188690"/>
                <a:gd name="connsiteX805" fmla="*/ 201454 w 215265"/>
                <a:gd name="connsiteY805" fmla="*/ 135827 h 188690"/>
                <a:gd name="connsiteX806" fmla="*/ 202501 w 215265"/>
                <a:gd name="connsiteY806" fmla="*/ 152210 h 188690"/>
                <a:gd name="connsiteX807" fmla="*/ 198215 w 215265"/>
                <a:gd name="connsiteY807" fmla="*/ 147638 h 188690"/>
                <a:gd name="connsiteX808" fmla="*/ 192024 w 215265"/>
                <a:gd name="connsiteY808" fmla="*/ 136874 h 188690"/>
                <a:gd name="connsiteX809" fmla="*/ 190691 w 215265"/>
                <a:gd name="connsiteY809" fmla="*/ 135160 h 188690"/>
                <a:gd name="connsiteX810" fmla="*/ 191643 w 215265"/>
                <a:gd name="connsiteY810" fmla="*/ 132207 h 188690"/>
                <a:gd name="connsiteX811" fmla="*/ 190309 w 215265"/>
                <a:gd name="connsiteY811" fmla="*/ 132207 h 188690"/>
                <a:gd name="connsiteX812" fmla="*/ 190024 w 215265"/>
                <a:gd name="connsiteY812" fmla="*/ 131921 h 188690"/>
                <a:gd name="connsiteX813" fmla="*/ 189357 w 215265"/>
                <a:gd name="connsiteY813" fmla="*/ 131921 h 188690"/>
                <a:gd name="connsiteX814" fmla="*/ 189643 w 215265"/>
                <a:gd name="connsiteY814" fmla="*/ 131255 h 188690"/>
                <a:gd name="connsiteX815" fmla="*/ 189643 w 215265"/>
                <a:gd name="connsiteY815" fmla="*/ 130588 h 188690"/>
                <a:gd name="connsiteX816" fmla="*/ 188690 w 215265"/>
                <a:gd name="connsiteY816" fmla="*/ 127635 h 188690"/>
                <a:gd name="connsiteX817" fmla="*/ 187738 w 215265"/>
                <a:gd name="connsiteY817" fmla="*/ 126683 h 188690"/>
                <a:gd name="connsiteX818" fmla="*/ 185071 w 215265"/>
                <a:gd name="connsiteY818" fmla="*/ 126302 h 188690"/>
                <a:gd name="connsiteX819" fmla="*/ 185452 w 215265"/>
                <a:gd name="connsiteY819" fmla="*/ 125349 h 188690"/>
                <a:gd name="connsiteX820" fmla="*/ 185071 w 215265"/>
                <a:gd name="connsiteY820" fmla="*/ 124397 h 188690"/>
                <a:gd name="connsiteX821" fmla="*/ 184785 w 215265"/>
                <a:gd name="connsiteY821" fmla="*/ 124397 h 188690"/>
                <a:gd name="connsiteX822" fmla="*/ 184785 w 215265"/>
                <a:gd name="connsiteY822" fmla="*/ 123730 h 188690"/>
                <a:gd name="connsiteX823" fmla="*/ 184404 w 215265"/>
                <a:gd name="connsiteY823" fmla="*/ 123349 h 188690"/>
                <a:gd name="connsiteX824" fmla="*/ 182118 w 215265"/>
                <a:gd name="connsiteY824" fmla="*/ 123349 h 188690"/>
                <a:gd name="connsiteX825" fmla="*/ 181832 w 215265"/>
                <a:gd name="connsiteY825" fmla="*/ 123063 h 188690"/>
                <a:gd name="connsiteX826" fmla="*/ 181832 w 215265"/>
                <a:gd name="connsiteY826" fmla="*/ 122682 h 188690"/>
                <a:gd name="connsiteX827" fmla="*/ 178213 w 215265"/>
                <a:gd name="connsiteY827" fmla="*/ 124015 h 188690"/>
                <a:gd name="connsiteX828" fmla="*/ 178499 w 215265"/>
                <a:gd name="connsiteY828" fmla="*/ 124397 h 188690"/>
                <a:gd name="connsiteX829" fmla="*/ 178499 w 215265"/>
                <a:gd name="connsiteY829" fmla="*/ 125349 h 188690"/>
                <a:gd name="connsiteX830" fmla="*/ 178879 w 215265"/>
                <a:gd name="connsiteY830" fmla="*/ 125349 h 188690"/>
                <a:gd name="connsiteX831" fmla="*/ 178879 w 215265"/>
                <a:gd name="connsiteY831" fmla="*/ 125635 h 188690"/>
                <a:gd name="connsiteX832" fmla="*/ 179546 w 215265"/>
                <a:gd name="connsiteY832" fmla="*/ 126302 h 188690"/>
                <a:gd name="connsiteX833" fmla="*/ 179546 w 215265"/>
                <a:gd name="connsiteY833" fmla="*/ 126968 h 188690"/>
                <a:gd name="connsiteX834" fmla="*/ 179832 w 215265"/>
                <a:gd name="connsiteY834" fmla="*/ 128016 h 188690"/>
                <a:gd name="connsiteX835" fmla="*/ 179832 w 215265"/>
                <a:gd name="connsiteY835" fmla="*/ 128588 h 188690"/>
                <a:gd name="connsiteX836" fmla="*/ 180213 w 215265"/>
                <a:gd name="connsiteY836" fmla="*/ 128588 h 188690"/>
                <a:gd name="connsiteX837" fmla="*/ 180213 w 215265"/>
                <a:gd name="connsiteY837" fmla="*/ 128969 h 188690"/>
                <a:gd name="connsiteX838" fmla="*/ 180784 w 215265"/>
                <a:gd name="connsiteY838" fmla="*/ 129254 h 188690"/>
                <a:gd name="connsiteX839" fmla="*/ 180784 w 215265"/>
                <a:gd name="connsiteY839" fmla="*/ 129635 h 188690"/>
                <a:gd name="connsiteX840" fmla="*/ 181166 w 215265"/>
                <a:gd name="connsiteY840" fmla="*/ 129635 h 188690"/>
                <a:gd name="connsiteX841" fmla="*/ 179165 w 215265"/>
                <a:gd name="connsiteY841" fmla="*/ 130969 h 188690"/>
                <a:gd name="connsiteX842" fmla="*/ 177832 w 215265"/>
                <a:gd name="connsiteY842" fmla="*/ 132874 h 188690"/>
                <a:gd name="connsiteX843" fmla="*/ 177546 w 215265"/>
                <a:gd name="connsiteY843" fmla="*/ 132874 h 188690"/>
                <a:gd name="connsiteX844" fmla="*/ 172307 w 215265"/>
                <a:gd name="connsiteY844" fmla="*/ 134207 h 188690"/>
                <a:gd name="connsiteX845" fmla="*/ 170021 w 215265"/>
                <a:gd name="connsiteY845" fmla="*/ 133255 h 188690"/>
                <a:gd name="connsiteX846" fmla="*/ 169354 w 215265"/>
                <a:gd name="connsiteY846" fmla="*/ 132588 h 188690"/>
                <a:gd name="connsiteX847" fmla="*/ 168688 w 215265"/>
                <a:gd name="connsiteY847" fmla="*/ 130588 h 188690"/>
                <a:gd name="connsiteX848" fmla="*/ 167735 w 215265"/>
                <a:gd name="connsiteY848" fmla="*/ 129635 h 188690"/>
                <a:gd name="connsiteX849" fmla="*/ 167354 w 215265"/>
                <a:gd name="connsiteY849" fmla="*/ 128588 h 188690"/>
                <a:gd name="connsiteX850" fmla="*/ 166688 w 215265"/>
                <a:gd name="connsiteY850" fmla="*/ 128588 h 188690"/>
                <a:gd name="connsiteX851" fmla="*/ 166688 w 215265"/>
                <a:gd name="connsiteY851" fmla="*/ 128016 h 188690"/>
                <a:gd name="connsiteX852" fmla="*/ 165735 w 215265"/>
                <a:gd name="connsiteY852" fmla="*/ 128302 h 188690"/>
                <a:gd name="connsiteX853" fmla="*/ 165449 w 215265"/>
                <a:gd name="connsiteY853" fmla="*/ 127635 h 188690"/>
                <a:gd name="connsiteX854" fmla="*/ 165068 w 215265"/>
                <a:gd name="connsiteY854" fmla="*/ 126302 h 188690"/>
                <a:gd name="connsiteX855" fmla="*/ 164783 w 215265"/>
                <a:gd name="connsiteY855" fmla="*/ 126016 h 188690"/>
                <a:gd name="connsiteX856" fmla="*/ 164401 w 215265"/>
                <a:gd name="connsiteY856" fmla="*/ 125063 h 188690"/>
                <a:gd name="connsiteX857" fmla="*/ 164783 w 215265"/>
                <a:gd name="connsiteY857" fmla="*/ 123349 h 188690"/>
                <a:gd name="connsiteX858" fmla="*/ 164783 w 215265"/>
                <a:gd name="connsiteY858" fmla="*/ 121444 h 188690"/>
                <a:gd name="connsiteX859" fmla="*/ 164401 w 215265"/>
                <a:gd name="connsiteY859" fmla="*/ 121063 h 188690"/>
                <a:gd name="connsiteX860" fmla="*/ 162116 w 215265"/>
                <a:gd name="connsiteY860" fmla="*/ 122396 h 188690"/>
                <a:gd name="connsiteX861" fmla="*/ 160782 w 215265"/>
                <a:gd name="connsiteY861" fmla="*/ 123730 h 188690"/>
                <a:gd name="connsiteX862" fmla="*/ 160496 w 215265"/>
                <a:gd name="connsiteY862" fmla="*/ 124968 h 188690"/>
                <a:gd name="connsiteX863" fmla="*/ 160115 w 215265"/>
                <a:gd name="connsiteY863" fmla="*/ 125349 h 188690"/>
                <a:gd name="connsiteX864" fmla="*/ 159163 w 215265"/>
                <a:gd name="connsiteY864" fmla="*/ 125635 h 188690"/>
                <a:gd name="connsiteX865" fmla="*/ 158496 w 215265"/>
                <a:gd name="connsiteY865" fmla="*/ 126683 h 188690"/>
                <a:gd name="connsiteX866" fmla="*/ 157829 w 215265"/>
                <a:gd name="connsiteY866" fmla="*/ 126683 h 188690"/>
                <a:gd name="connsiteX867" fmla="*/ 157829 w 215265"/>
                <a:gd name="connsiteY867" fmla="*/ 127635 h 188690"/>
                <a:gd name="connsiteX868" fmla="*/ 157163 w 215265"/>
                <a:gd name="connsiteY868" fmla="*/ 128302 h 188690"/>
                <a:gd name="connsiteX869" fmla="*/ 157543 w 215265"/>
                <a:gd name="connsiteY869" fmla="*/ 128969 h 188690"/>
                <a:gd name="connsiteX870" fmla="*/ 157543 w 215265"/>
                <a:gd name="connsiteY870" fmla="*/ 130302 h 188690"/>
                <a:gd name="connsiteX871" fmla="*/ 156877 w 215265"/>
                <a:gd name="connsiteY871" fmla="*/ 131921 h 188690"/>
                <a:gd name="connsiteX872" fmla="*/ 157543 w 215265"/>
                <a:gd name="connsiteY872" fmla="*/ 132874 h 188690"/>
                <a:gd name="connsiteX873" fmla="*/ 157163 w 215265"/>
                <a:gd name="connsiteY873" fmla="*/ 134207 h 188690"/>
                <a:gd name="connsiteX874" fmla="*/ 157543 w 215265"/>
                <a:gd name="connsiteY874" fmla="*/ 135160 h 188690"/>
                <a:gd name="connsiteX875" fmla="*/ 157829 w 215265"/>
                <a:gd name="connsiteY875" fmla="*/ 136493 h 188690"/>
                <a:gd name="connsiteX876" fmla="*/ 157163 w 215265"/>
                <a:gd name="connsiteY876" fmla="*/ 136493 h 188690"/>
                <a:gd name="connsiteX877" fmla="*/ 152591 w 215265"/>
                <a:gd name="connsiteY877" fmla="*/ 146018 h 188690"/>
                <a:gd name="connsiteX878" fmla="*/ 150686 w 215265"/>
                <a:gd name="connsiteY878" fmla="*/ 147352 h 188690"/>
                <a:gd name="connsiteX879" fmla="*/ 143446 w 215265"/>
                <a:gd name="connsiteY879" fmla="*/ 146018 h 188690"/>
                <a:gd name="connsiteX880" fmla="*/ 144399 w 215265"/>
                <a:gd name="connsiteY880" fmla="*/ 147638 h 188690"/>
                <a:gd name="connsiteX881" fmla="*/ 133255 w 215265"/>
                <a:gd name="connsiteY881" fmla="*/ 150590 h 188690"/>
                <a:gd name="connsiteX882" fmla="*/ 132874 w 215265"/>
                <a:gd name="connsiteY882" fmla="*/ 149924 h 188690"/>
                <a:gd name="connsiteX883" fmla="*/ 133255 w 215265"/>
                <a:gd name="connsiteY883" fmla="*/ 149638 h 188690"/>
                <a:gd name="connsiteX884" fmla="*/ 132874 w 215265"/>
                <a:gd name="connsiteY884" fmla="*/ 149638 h 188690"/>
                <a:gd name="connsiteX885" fmla="*/ 133255 w 215265"/>
                <a:gd name="connsiteY885" fmla="*/ 149638 h 188690"/>
                <a:gd name="connsiteX886" fmla="*/ 132874 w 215265"/>
                <a:gd name="connsiteY886" fmla="*/ 149638 h 188690"/>
                <a:gd name="connsiteX887" fmla="*/ 133255 w 215265"/>
                <a:gd name="connsiteY887" fmla="*/ 149257 h 188690"/>
                <a:gd name="connsiteX888" fmla="*/ 132874 w 215265"/>
                <a:gd name="connsiteY888" fmla="*/ 148971 h 188690"/>
                <a:gd name="connsiteX889" fmla="*/ 132874 w 215265"/>
                <a:gd name="connsiteY889" fmla="*/ 148019 h 188690"/>
                <a:gd name="connsiteX890" fmla="*/ 131636 w 215265"/>
                <a:gd name="connsiteY890" fmla="*/ 147352 h 188690"/>
                <a:gd name="connsiteX891" fmla="*/ 130969 w 215265"/>
                <a:gd name="connsiteY891" fmla="*/ 141732 h 188690"/>
                <a:gd name="connsiteX892" fmla="*/ 131254 w 215265"/>
                <a:gd name="connsiteY892" fmla="*/ 139827 h 188690"/>
                <a:gd name="connsiteX893" fmla="*/ 132302 w 215265"/>
                <a:gd name="connsiteY893" fmla="*/ 135160 h 188690"/>
                <a:gd name="connsiteX894" fmla="*/ 130588 w 215265"/>
                <a:gd name="connsiteY894" fmla="*/ 135827 h 188690"/>
                <a:gd name="connsiteX895" fmla="*/ 129921 w 215265"/>
                <a:gd name="connsiteY895" fmla="*/ 136493 h 188690"/>
                <a:gd name="connsiteX896" fmla="*/ 127635 w 215265"/>
                <a:gd name="connsiteY896" fmla="*/ 136493 h 188690"/>
                <a:gd name="connsiteX897" fmla="*/ 126968 w 215265"/>
                <a:gd name="connsiteY897" fmla="*/ 134874 h 188690"/>
                <a:gd name="connsiteX898" fmla="*/ 126683 w 215265"/>
                <a:gd name="connsiteY898" fmla="*/ 133541 h 188690"/>
                <a:gd name="connsiteX899" fmla="*/ 126016 w 215265"/>
                <a:gd name="connsiteY899" fmla="*/ 124397 h 188690"/>
                <a:gd name="connsiteX900" fmla="*/ 124682 w 215265"/>
                <a:gd name="connsiteY900" fmla="*/ 122396 h 188690"/>
                <a:gd name="connsiteX901" fmla="*/ 124682 w 215265"/>
                <a:gd name="connsiteY901" fmla="*/ 122015 h 188690"/>
                <a:gd name="connsiteX902" fmla="*/ 124016 w 215265"/>
                <a:gd name="connsiteY902" fmla="*/ 121063 h 188690"/>
                <a:gd name="connsiteX903" fmla="*/ 123730 w 215265"/>
                <a:gd name="connsiteY903" fmla="*/ 121444 h 188690"/>
                <a:gd name="connsiteX904" fmla="*/ 123063 w 215265"/>
                <a:gd name="connsiteY904" fmla="*/ 120110 h 188690"/>
                <a:gd name="connsiteX905" fmla="*/ 121063 w 215265"/>
                <a:gd name="connsiteY905" fmla="*/ 120777 h 188690"/>
                <a:gd name="connsiteX906" fmla="*/ 120777 w 215265"/>
                <a:gd name="connsiteY906" fmla="*/ 120396 h 188690"/>
                <a:gd name="connsiteX907" fmla="*/ 120777 w 215265"/>
                <a:gd name="connsiteY907" fmla="*/ 120777 h 188690"/>
                <a:gd name="connsiteX908" fmla="*/ 120110 w 215265"/>
                <a:gd name="connsiteY908" fmla="*/ 122015 h 188690"/>
                <a:gd name="connsiteX909" fmla="*/ 119825 w 215265"/>
                <a:gd name="connsiteY909" fmla="*/ 122396 h 188690"/>
                <a:gd name="connsiteX910" fmla="*/ 119158 w 215265"/>
                <a:gd name="connsiteY910" fmla="*/ 122682 h 188690"/>
                <a:gd name="connsiteX911" fmla="*/ 118777 w 215265"/>
                <a:gd name="connsiteY911" fmla="*/ 123349 h 188690"/>
                <a:gd name="connsiteX912" fmla="*/ 117538 w 215265"/>
                <a:gd name="connsiteY912" fmla="*/ 123063 h 188690"/>
                <a:gd name="connsiteX913" fmla="*/ 117538 w 215265"/>
                <a:gd name="connsiteY913" fmla="*/ 123730 h 188690"/>
                <a:gd name="connsiteX914" fmla="*/ 116491 w 215265"/>
                <a:gd name="connsiteY914" fmla="*/ 124015 h 188690"/>
                <a:gd name="connsiteX915" fmla="*/ 115157 w 215265"/>
                <a:gd name="connsiteY915" fmla="*/ 124682 h 188690"/>
                <a:gd name="connsiteX916" fmla="*/ 114586 w 215265"/>
                <a:gd name="connsiteY916" fmla="*/ 124397 h 188690"/>
                <a:gd name="connsiteX917" fmla="*/ 113252 w 215265"/>
                <a:gd name="connsiteY917" fmla="*/ 124682 h 188690"/>
                <a:gd name="connsiteX918" fmla="*/ 112204 w 215265"/>
                <a:gd name="connsiteY918" fmla="*/ 124397 h 188690"/>
                <a:gd name="connsiteX919" fmla="*/ 110300 w 215265"/>
                <a:gd name="connsiteY919" fmla="*/ 124682 h 188690"/>
                <a:gd name="connsiteX920" fmla="*/ 109918 w 215265"/>
                <a:gd name="connsiteY920" fmla="*/ 123730 h 188690"/>
                <a:gd name="connsiteX921" fmla="*/ 109918 w 215265"/>
                <a:gd name="connsiteY921" fmla="*/ 123063 h 188690"/>
                <a:gd name="connsiteX922" fmla="*/ 107347 w 215265"/>
                <a:gd name="connsiteY922" fmla="*/ 124015 h 188690"/>
                <a:gd name="connsiteX923" fmla="*/ 106013 w 215265"/>
                <a:gd name="connsiteY923" fmla="*/ 124968 h 188690"/>
                <a:gd name="connsiteX924" fmla="*/ 105061 w 215265"/>
                <a:gd name="connsiteY924" fmla="*/ 124682 h 188690"/>
                <a:gd name="connsiteX925" fmla="*/ 105728 w 215265"/>
                <a:gd name="connsiteY925" fmla="*/ 124968 h 188690"/>
                <a:gd name="connsiteX926" fmla="*/ 106013 w 215265"/>
                <a:gd name="connsiteY926" fmla="*/ 126302 h 188690"/>
                <a:gd name="connsiteX927" fmla="*/ 106013 w 215265"/>
                <a:gd name="connsiteY927" fmla="*/ 126683 h 188690"/>
                <a:gd name="connsiteX928" fmla="*/ 105728 w 215265"/>
                <a:gd name="connsiteY928" fmla="*/ 126968 h 188690"/>
                <a:gd name="connsiteX929" fmla="*/ 105061 w 215265"/>
                <a:gd name="connsiteY929" fmla="*/ 127349 h 188690"/>
                <a:gd name="connsiteX930" fmla="*/ 105061 w 215265"/>
                <a:gd name="connsiteY930" fmla="*/ 127635 h 188690"/>
                <a:gd name="connsiteX931" fmla="*/ 106013 w 215265"/>
                <a:gd name="connsiteY931" fmla="*/ 128588 h 188690"/>
                <a:gd name="connsiteX932" fmla="*/ 106680 w 215265"/>
                <a:gd name="connsiteY932" fmla="*/ 129635 h 188690"/>
                <a:gd name="connsiteX933" fmla="*/ 107347 w 215265"/>
                <a:gd name="connsiteY933" fmla="*/ 129921 h 188690"/>
                <a:gd name="connsiteX934" fmla="*/ 106680 w 215265"/>
                <a:gd name="connsiteY934" fmla="*/ 130588 h 188690"/>
                <a:gd name="connsiteX935" fmla="*/ 107347 w 215265"/>
                <a:gd name="connsiteY935" fmla="*/ 131921 h 188690"/>
                <a:gd name="connsiteX936" fmla="*/ 107347 w 215265"/>
                <a:gd name="connsiteY936" fmla="*/ 135827 h 188690"/>
                <a:gd name="connsiteX937" fmla="*/ 107633 w 215265"/>
                <a:gd name="connsiteY937" fmla="*/ 137160 h 188690"/>
                <a:gd name="connsiteX938" fmla="*/ 107633 w 215265"/>
                <a:gd name="connsiteY938" fmla="*/ 138494 h 188690"/>
                <a:gd name="connsiteX939" fmla="*/ 108013 w 215265"/>
                <a:gd name="connsiteY939" fmla="*/ 138494 h 188690"/>
                <a:gd name="connsiteX940" fmla="*/ 107347 w 215265"/>
                <a:gd name="connsiteY940" fmla="*/ 139827 h 188690"/>
                <a:gd name="connsiteX941" fmla="*/ 106966 w 215265"/>
                <a:gd name="connsiteY941" fmla="*/ 141446 h 188690"/>
                <a:gd name="connsiteX942" fmla="*/ 107347 w 215265"/>
                <a:gd name="connsiteY942" fmla="*/ 142113 h 188690"/>
                <a:gd name="connsiteX943" fmla="*/ 108299 w 215265"/>
                <a:gd name="connsiteY943" fmla="*/ 142780 h 188690"/>
                <a:gd name="connsiteX944" fmla="*/ 109633 w 215265"/>
                <a:gd name="connsiteY944" fmla="*/ 142780 h 188690"/>
                <a:gd name="connsiteX945" fmla="*/ 109918 w 215265"/>
                <a:gd name="connsiteY945" fmla="*/ 144018 h 188690"/>
                <a:gd name="connsiteX946" fmla="*/ 109918 w 215265"/>
                <a:gd name="connsiteY946" fmla="*/ 146685 h 188690"/>
                <a:gd name="connsiteX947" fmla="*/ 109252 w 215265"/>
                <a:gd name="connsiteY947" fmla="*/ 149257 h 188690"/>
                <a:gd name="connsiteX948" fmla="*/ 108299 w 215265"/>
                <a:gd name="connsiteY948" fmla="*/ 151257 h 188690"/>
                <a:gd name="connsiteX949" fmla="*/ 108299 w 215265"/>
                <a:gd name="connsiteY949" fmla="*/ 151924 h 188690"/>
                <a:gd name="connsiteX950" fmla="*/ 108680 w 215265"/>
                <a:gd name="connsiteY950" fmla="*/ 151924 h 188690"/>
                <a:gd name="connsiteX951" fmla="*/ 108680 w 215265"/>
                <a:gd name="connsiteY951" fmla="*/ 152210 h 188690"/>
                <a:gd name="connsiteX952" fmla="*/ 109252 w 215265"/>
                <a:gd name="connsiteY952" fmla="*/ 152591 h 188690"/>
                <a:gd name="connsiteX953" fmla="*/ 109918 w 215265"/>
                <a:gd name="connsiteY953" fmla="*/ 153543 h 188690"/>
                <a:gd name="connsiteX954" fmla="*/ 110300 w 215265"/>
                <a:gd name="connsiteY954" fmla="*/ 153924 h 188690"/>
                <a:gd name="connsiteX955" fmla="*/ 110585 w 215265"/>
                <a:gd name="connsiteY955" fmla="*/ 154591 h 188690"/>
                <a:gd name="connsiteX956" fmla="*/ 109633 w 215265"/>
                <a:gd name="connsiteY956" fmla="*/ 154591 h 188690"/>
                <a:gd name="connsiteX957" fmla="*/ 109252 w 215265"/>
                <a:gd name="connsiteY957" fmla="*/ 154877 h 188690"/>
                <a:gd name="connsiteX958" fmla="*/ 109252 w 215265"/>
                <a:gd name="connsiteY958" fmla="*/ 155162 h 188690"/>
                <a:gd name="connsiteX959" fmla="*/ 109633 w 215265"/>
                <a:gd name="connsiteY959" fmla="*/ 155543 h 188690"/>
                <a:gd name="connsiteX960" fmla="*/ 109252 w 215265"/>
                <a:gd name="connsiteY960" fmla="*/ 155543 h 188690"/>
                <a:gd name="connsiteX961" fmla="*/ 109252 w 215265"/>
                <a:gd name="connsiteY961" fmla="*/ 155162 h 188690"/>
                <a:gd name="connsiteX962" fmla="*/ 108680 w 215265"/>
                <a:gd name="connsiteY962" fmla="*/ 155162 h 188690"/>
                <a:gd name="connsiteX963" fmla="*/ 108013 w 215265"/>
                <a:gd name="connsiteY963" fmla="*/ 155829 h 188690"/>
                <a:gd name="connsiteX964" fmla="*/ 107633 w 215265"/>
                <a:gd name="connsiteY964" fmla="*/ 156496 h 188690"/>
                <a:gd name="connsiteX965" fmla="*/ 108013 w 215265"/>
                <a:gd name="connsiteY965" fmla="*/ 157163 h 188690"/>
                <a:gd name="connsiteX966" fmla="*/ 108013 w 215265"/>
                <a:gd name="connsiteY966" fmla="*/ 157829 h 188690"/>
                <a:gd name="connsiteX967" fmla="*/ 109252 w 215265"/>
                <a:gd name="connsiteY967" fmla="*/ 159163 h 188690"/>
                <a:gd name="connsiteX968" fmla="*/ 108680 w 215265"/>
                <a:gd name="connsiteY968" fmla="*/ 160115 h 188690"/>
                <a:gd name="connsiteX969" fmla="*/ 108299 w 215265"/>
                <a:gd name="connsiteY969" fmla="*/ 159449 h 188690"/>
                <a:gd name="connsiteX970" fmla="*/ 107347 w 215265"/>
                <a:gd name="connsiteY970" fmla="*/ 158496 h 188690"/>
                <a:gd name="connsiteX971" fmla="*/ 107633 w 215265"/>
                <a:gd name="connsiteY971" fmla="*/ 158115 h 188690"/>
                <a:gd name="connsiteX972" fmla="*/ 107347 w 215265"/>
                <a:gd name="connsiteY972" fmla="*/ 157829 h 188690"/>
                <a:gd name="connsiteX973" fmla="*/ 106680 w 215265"/>
                <a:gd name="connsiteY973" fmla="*/ 158496 h 188690"/>
                <a:gd name="connsiteX974" fmla="*/ 106299 w 215265"/>
                <a:gd name="connsiteY974" fmla="*/ 157829 h 188690"/>
                <a:gd name="connsiteX975" fmla="*/ 106299 w 215265"/>
                <a:gd name="connsiteY975" fmla="*/ 157544 h 188690"/>
                <a:gd name="connsiteX976" fmla="*/ 105346 w 215265"/>
                <a:gd name="connsiteY976" fmla="*/ 157544 h 188690"/>
                <a:gd name="connsiteX977" fmla="*/ 104394 w 215265"/>
                <a:gd name="connsiteY977" fmla="*/ 158115 h 188690"/>
                <a:gd name="connsiteX978" fmla="*/ 104013 w 215265"/>
                <a:gd name="connsiteY978" fmla="*/ 158496 h 188690"/>
                <a:gd name="connsiteX979" fmla="*/ 104013 w 215265"/>
                <a:gd name="connsiteY979" fmla="*/ 159163 h 188690"/>
                <a:gd name="connsiteX980" fmla="*/ 104394 w 215265"/>
                <a:gd name="connsiteY980" fmla="*/ 159830 h 188690"/>
                <a:gd name="connsiteX981" fmla="*/ 103727 w 215265"/>
                <a:gd name="connsiteY981" fmla="*/ 159830 h 188690"/>
                <a:gd name="connsiteX982" fmla="*/ 103346 w 215265"/>
                <a:gd name="connsiteY982" fmla="*/ 159163 h 188690"/>
                <a:gd name="connsiteX983" fmla="*/ 102108 w 215265"/>
                <a:gd name="connsiteY983" fmla="*/ 159830 h 188690"/>
                <a:gd name="connsiteX984" fmla="*/ 101727 w 215265"/>
                <a:gd name="connsiteY984" fmla="*/ 160115 h 188690"/>
                <a:gd name="connsiteX985" fmla="*/ 101441 w 215265"/>
                <a:gd name="connsiteY985" fmla="*/ 161449 h 188690"/>
                <a:gd name="connsiteX986" fmla="*/ 99441 w 215265"/>
                <a:gd name="connsiteY986" fmla="*/ 163449 h 188690"/>
                <a:gd name="connsiteX987" fmla="*/ 99441 w 215265"/>
                <a:gd name="connsiteY987" fmla="*/ 164021 h 188690"/>
                <a:gd name="connsiteX988" fmla="*/ 99155 w 215265"/>
                <a:gd name="connsiteY988" fmla="*/ 164021 h 188690"/>
                <a:gd name="connsiteX989" fmla="*/ 98774 w 215265"/>
                <a:gd name="connsiteY989" fmla="*/ 163735 h 188690"/>
                <a:gd name="connsiteX990" fmla="*/ 98108 w 215265"/>
                <a:gd name="connsiteY990" fmla="*/ 163735 h 188690"/>
                <a:gd name="connsiteX991" fmla="*/ 98488 w 215265"/>
                <a:gd name="connsiteY991" fmla="*/ 164402 h 188690"/>
                <a:gd name="connsiteX992" fmla="*/ 98108 w 215265"/>
                <a:gd name="connsiteY992" fmla="*/ 165068 h 188690"/>
                <a:gd name="connsiteX993" fmla="*/ 97441 w 215265"/>
                <a:gd name="connsiteY993" fmla="*/ 165068 h 188690"/>
                <a:gd name="connsiteX994" fmla="*/ 96869 w 215265"/>
                <a:gd name="connsiteY994" fmla="*/ 165354 h 188690"/>
                <a:gd name="connsiteX995" fmla="*/ 97155 w 215265"/>
                <a:gd name="connsiteY995" fmla="*/ 166021 h 188690"/>
                <a:gd name="connsiteX996" fmla="*/ 96488 w 215265"/>
                <a:gd name="connsiteY996" fmla="*/ 166021 h 188690"/>
                <a:gd name="connsiteX997" fmla="*/ 96203 w 215265"/>
                <a:gd name="connsiteY997" fmla="*/ 165354 h 188690"/>
                <a:gd name="connsiteX998" fmla="*/ 94869 w 215265"/>
                <a:gd name="connsiteY998" fmla="*/ 166402 h 188690"/>
                <a:gd name="connsiteX999" fmla="*/ 93536 w 215265"/>
                <a:gd name="connsiteY999" fmla="*/ 166402 h 188690"/>
                <a:gd name="connsiteX1000" fmla="*/ 92869 w 215265"/>
                <a:gd name="connsiteY1000" fmla="*/ 166688 h 188690"/>
                <a:gd name="connsiteX1001" fmla="*/ 91250 w 215265"/>
                <a:gd name="connsiteY1001" fmla="*/ 168974 h 188690"/>
                <a:gd name="connsiteX1002" fmla="*/ 88583 w 215265"/>
                <a:gd name="connsiteY1002" fmla="*/ 171926 h 188690"/>
                <a:gd name="connsiteX1003" fmla="*/ 88297 w 215265"/>
                <a:gd name="connsiteY1003" fmla="*/ 172307 h 188690"/>
                <a:gd name="connsiteX1004" fmla="*/ 87630 w 215265"/>
                <a:gd name="connsiteY1004" fmla="*/ 172307 h 188690"/>
                <a:gd name="connsiteX1005" fmla="*/ 87344 w 215265"/>
                <a:gd name="connsiteY1005" fmla="*/ 172879 h 188690"/>
                <a:gd name="connsiteX1006" fmla="*/ 81439 w 215265"/>
                <a:gd name="connsiteY1006" fmla="*/ 184404 h 188690"/>
                <a:gd name="connsiteX1007" fmla="*/ 79438 w 215265"/>
                <a:gd name="connsiteY1007" fmla="*/ 185357 h 188690"/>
                <a:gd name="connsiteX1008" fmla="*/ 77819 w 215265"/>
                <a:gd name="connsiteY1008" fmla="*/ 186404 h 188690"/>
                <a:gd name="connsiteX1009" fmla="*/ 72580 w 215265"/>
                <a:gd name="connsiteY1009" fmla="*/ 188690 h 188690"/>
                <a:gd name="connsiteX1010" fmla="*/ 67342 w 215265"/>
                <a:gd name="connsiteY1010" fmla="*/ 187643 h 188690"/>
                <a:gd name="connsiteX1011" fmla="*/ 66294 w 215265"/>
                <a:gd name="connsiteY1011" fmla="*/ 186404 h 188690"/>
                <a:gd name="connsiteX1012" fmla="*/ 64675 w 215265"/>
                <a:gd name="connsiteY1012" fmla="*/ 184690 h 188690"/>
                <a:gd name="connsiteX1013" fmla="*/ 60388 w 215265"/>
                <a:gd name="connsiteY1013" fmla="*/ 181451 h 188690"/>
                <a:gd name="connsiteX1014" fmla="*/ 56769 w 215265"/>
                <a:gd name="connsiteY1014" fmla="*/ 180118 h 188690"/>
                <a:gd name="connsiteX1015" fmla="*/ 54197 w 215265"/>
                <a:gd name="connsiteY1015" fmla="*/ 175546 h 188690"/>
                <a:gd name="connsiteX1016" fmla="*/ 54197 w 215265"/>
                <a:gd name="connsiteY1016" fmla="*/ 176498 h 188690"/>
                <a:gd name="connsiteX1017" fmla="*/ 53816 w 215265"/>
                <a:gd name="connsiteY1017" fmla="*/ 176879 h 188690"/>
                <a:gd name="connsiteX1018" fmla="*/ 54197 w 215265"/>
                <a:gd name="connsiteY1018" fmla="*/ 177832 h 188690"/>
                <a:gd name="connsiteX1019" fmla="*/ 53530 w 215265"/>
                <a:gd name="connsiteY1019" fmla="*/ 178499 h 188690"/>
                <a:gd name="connsiteX1020" fmla="*/ 52578 w 215265"/>
                <a:gd name="connsiteY1020" fmla="*/ 179165 h 188690"/>
                <a:gd name="connsiteX1021" fmla="*/ 52197 w 215265"/>
                <a:gd name="connsiteY1021" fmla="*/ 179165 h 188690"/>
                <a:gd name="connsiteX1022" fmla="*/ 51530 w 215265"/>
                <a:gd name="connsiteY1022" fmla="*/ 177546 h 188690"/>
                <a:gd name="connsiteX1023" fmla="*/ 51245 w 215265"/>
                <a:gd name="connsiteY1023" fmla="*/ 177165 h 188690"/>
                <a:gd name="connsiteX1024" fmla="*/ 41338 w 215265"/>
                <a:gd name="connsiteY1024" fmla="*/ 181737 h 188690"/>
                <a:gd name="connsiteX1025" fmla="*/ 38386 w 215265"/>
                <a:gd name="connsiteY1025" fmla="*/ 183737 h 188690"/>
                <a:gd name="connsiteX1026" fmla="*/ 35814 w 215265"/>
                <a:gd name="connsiteY1026" fmla="*/ 184690 h 188690"/>
                <a:gd name="connsiteX1027" fmla="*/ 30194 w 215265"/>
                <a:gd name="connsiteY1027" fmla="*/ 185071 h 188690"/>
                <a:gd name="connsiteX1028" fmla="*/ 25337 w 215265"/>
                <a:gd name="connsiteY1028" fmla="*/ 185738 h 188690"/>
                <a:gd name="connsiteX1029" fmla="*/ 21050 w 215265"/>
                <a:gd name="connsiteY1029" fmla="*/ 185738 h 188690"/>
                <a:gd name="connsiteX1030" fmla="*/ 19717 w 215265"/>
                <a:gd name="connsiteY1030" fmla="*/ 183071 h 188690"/>
                <a:gd name="connsiteX1031" fmla="*/ 18383 w 215265"/>
                <a:gd name="connsiteY1031" fmla="*/ 176879 h 188690"/>
                <a:gd name="connsiteX1032" fmla="*/ 16764 w 215265"/>
                <a:gd name="connsiteY1032" fmla="*/ 169640 h 188690"/>
                <a:gd name="connsiteX1033" fmla="*/ 17050 w 215265"/>
                <a:gd name="connsiteY1033" fmla="*/ 161068 h 188690"/>
                <a:gd name="connsiteX1034" fmla="*/ 17717 w 215265"/>
                <a:gd name="connsiteY1034" fmla="*/ 161068 h 188690"/>
                <a:gd name="connsiteX1035" fmla="*/ 17717 w 215265"/>
                <a:gd name="connsiteY1035" fmla="*/ 160782 h 188690"/>
                <a:gd name="connsiteX1036" fmla="*/ 18764 w 215265"/>
                <a:gd name="connsiteY1036" fmla="*/ 160496 h 188690"/>
                <a:gd name="connsiteX1037" fmla="*/ 21050 w 215265"/>
                <a:gd name="connsiteY1037" fmla="*/ 158115 h 188690"/>
                <a:gd name="connsiteX1038" fmla="*/ 21717 w 215265"/>
                <a:gd name="connsiteY1038" fmla="*/ 156877 h 188690"/>
                <a:gd name="connsiteX1039" fmla="*/ 21717 w 215265"/>
                <a:gd name="connsiteY1039" fmla="*/ 156210 h 188690"/>
                <a:gd name="connsiteX1040" fmla="*/ 21336 w 215265"/>
                <a:gd name="connsiteY1040" fmla="*/ 155829 h 188690"/>
                <a:gd name="connsiteX1041" fmla="*/ 21050 w 215265"/>
                <a:gd name="connsiteY1041" fmla="*/ 155829 h 188690"/>
                <a:gd name="connsiteX1042" fmla="*/ 20669 w 215265"/>
                <a:gd name="connsiteY1042" fmla="*/ 156210 h 188690"/>
                <a:gd name="connsiteX1043" fmla="*/ 19431 w 215265"/>
                <a:gd name="connsiteY1043" fmla="*/ 156210 h 188690"/>
                <a:gd name="connsiteX1044" fmla="*/ 18764 w 215265"/>
                <a:gd name="connsiteY1044" fmla="*/ 155543 h 188690"/>
                <a:gd name="connsiteX1045" fmla="*/ 18764 w 215265"/>
                <a:gd name="connsiteY1045" fmla="*/ 155162 h 188690"/>
                <a:gd name="connsiteX1046" fmla="*/ 12859 w 215265"/>
                <a:gd name="connsiteY1046" fmla="*/ 154591 h 188690"/>
                <a:gd name="connsiteX1047" fmla="*/ 6953 w 215265"/>
                <a:gd name="connsiteY1047" fmla="*/ 152210 h 188690"/>
                <a:gd name="connsiteX1048" fmla="*/ 2286 w 215265"/>
                <a:gd name="connsiteY1048" fmla="*/ 150971 h 188690"/>
                <a:gd name="connsiteX1049" fmla="*/ 667 w 215265"/>
                <a:gd name="connsiteY1049" fmla="*/ 147352 h 188690"/>
                <a:gd name="connsiteX1050" fmla="*/ 1048 w 215265"/>
                <a:gd name="connsiteY1050" fmla="*/ 147352 h 188690"/>
                <a:gd name="connsiteX1051" fmla="*/ 1048 w 215265"/>
                <a:gd name="connsiteY1051" fmla="*/ 146304 h 188690"/>
                <a:gd name="connsiteX1052" fmla="*/ 1714 w 215265"/>
                <a:gd name="connsiteY1052" fmla="*/ 145733 h 188690"/>
                <a:gd name="connsiteX1053" fmla="*/ 1333 w 215265"/>
                <a:gd name="connsiteY1053" fmla="*/ 145352 h 188690"/>
                <a:gd name="connsiteX1054" fmla="*/ 1333 w 215265"/>
                <a:gd name="connsiteY1054" fmla="*/ 145066 h 188690"/>
                <a:gd name="connsiteX1055" fmla="*/ 1714 w 215265"/>
                <a:gd name="connsiteY1055" fmla="*/ 144399 h 188690"/>
                <a:gd name="connsiteX1056" fmla="*/ 1714 w 215265"/>
                <a:gd name="connsiteY1056" fmla="*/ 144018 h 188690"/>
                <a:gd name="connsiteX1057" fmla="*/ 1333 w 215265"/>
                <a:gd name="connsiteY1057" fmla="*/ 143732 h 188690"/>
                <a:gd name="connsiteX1058" fmla="*/ 1333 w 215265"/>
                <a:gd name="connsiteY1058" fmla="*/ 143351 h 188690"/>
                <a:gd name="connsiteX1059" fmla="*/ 1048 w 215265"/>
                <a:gd name="connsiteY1059" fmla="*/ 143351 h 188690"/>
                <a:gd name="connsiteX1060" fmla="*/ 1048 w 215265"/>
                <a:gd name="connsiteY1060" fmla="*/ 142780 h 188690"/>
                <a:gd name="connsiteX1061" fmla="*/ 667 w 215265"/>
                <a:gd name="connsiteY1061" fmla="*/ 142780 h 188690"/>
                <a:gd name="connsiteX1062" fmla="*/ 667 w 215265"/>
                <a:gd name="connsiteY1062" fmla="*/ 141732 h 188690"/>
                <a:gd name="connsiteX1063" fmla="*/ 0 w 215265"/>
                <a:gd name="connsiteY1063" fmla="*/ 141446 h 188690"/>
                <a:gd name="connsiteX1064" fmla="*/ 667 w 215265"/>
                <a:gd name="connsiteY1064" fmla="*/ 141446 h 188690"/>
                <a:gd name="connsiteX1065" fmla="*/ 667 w 215265"/>
                <a:gd name="connsiteY1065" fmla="*/ 140780 h 188690"/>
                <a:gd name="connsiteX1066" fmla="*/ 1048 w 215265"/>
                <a:gd name="connsiteY1066" fmla="*/ 140399 h 188690"/>
                <a:gd name="connsiteX1067" fmla="*/ 2286 w 215265"/>
                <a:gd name="connsiteY1067" fmla="*/ 137446 h 188690"/>
                <a:gd name="connsiteX1068" fmla="*/ 3620 w 215265"/>
                <a:gd name="connsiteY1068" fmla="*/ 137160 h 188690"/>
                <a:gd name="connsiteX1069" fmla="*/ 4953 w 215265"/>
                <a:gd name="connsiteY1069" fmla="*/ 137446 h 188690"/>
                <a:gd name="connsiteX1070" fmla="*/ 7906 w 215265"/>
                <a:gd name="connsiteY1070" fmla="*/ 136874 h 188690"/>
                <a:gd name="connsiteX1071" fmla="*/ 9239 w 215265"/>
                <a:gd name="connsiteY1071" fmla="*/ 137160 h 188690"/>
                <a:gd name="connsiteX1072" fmla="*/ 10858 w 215265"/>
                <a:gd name="connsiteY1072" fmla="*/ 138113 h 188690"/>
                <a:gd name="connsiteX1073" fmla="*/ 11144 w 215265"/>
                <a:gd name="connsiteY1073" fmla="*/ 138494 h 188690"/>
                <a:gd name="connsiteX1074" fmla="*/ 11144 w 215265"/>
                <a:gd name="connsiteY1074" fmla="*/ 139160 h 188690"/>
                <a:gd name="connsiteX1075" fmla="*/ 11525 w 215265"/>
                <a:gd name="connsiteY1075" fmla="*/ 139160 h 188690"/>
                <a:gd name="connsiteX1076" fmla="*/ 11144 w 215265"/>
                <a:gd name="connsiteY1076" fmla="*/ 139446 h 188690"/>
                <a:gd name="connsiteX1077" fmla="*/ 11144 w 215265"/>
                <a:gd name="connsiteY1077" fmla="*/ 139827 h 188690"/>
                <a:gd name="connsiteX1078" fmla="*/ 14764 w 215265"/>
                <a:gd name="connsiteY1078" fmla="*/ 140399 h 188690"/>
                <a:gd name="connsiteX1079" fmla="*/ 15145 w 215265"/>
                <a:gd name="connsiteY1079" fmla="*/ 140113 h 188690"/>
                <a:gd name="connsiteX1080" fmla="*/ 17050 w 215265"/>
                <a:gd name="connsiteY1080" fmla="*/ 138779 h 188690"/>
                <a:gd name="connsiteX1081" fmla="*/ 18764 w 215265"/>
                <a:gd name="connsiteY1081" fmla="*/ 138779 h 188690"/>
                <a:gd name="connsiteX1082" fmla="*/ 21050 w 215265"/>
                <a:gd name="connsiteY1082" fmla="*/ 134493 h 188690"/>
                <a:gd name="connsiteX1083" fmla="*/ 21050 w 215265"/>
                <a:gd name="connsiteY1083" fmla="*/ 130588 h 188690"/>
                <a:gd name="connsiteX1084" fmla="*/ 20669 w 215265"/>
                <a:gd name="connsiteY1084" fmla="*/ 129921 h 188690"/>
                <a:gd name="connsiteX1085" fmla="*/ 20669 w 215265"/>
                <a:gd name="connsiteY1085" fmla="*/ 129254 h 188690"/>
                <a:gd name="connsiteX1086" fmla="*/ 20383 w 215265"/>
                <a:gd name="connsiteY1086" fmla="*/ 128588 h 188690"/>
                <a:gd name="connsiteX1087" fmla="*/ 20669 w 215265"/>
                <a:gd name="connsiteY1087" fmla="*/ 128588 h 188690"/>
                <a:gd name="connsiteX1088" fmla="*/ 20003 w 215265"/>
                <a:gd name="connsiteY1088" fmla="*/ 127921 h 188690"/>
                <a:gd name="connsiteX1089" fmla="*/ 20383 w 215265"/>
                <a:gd name="connsiteY1089" fmla="*/ 127635 h 188690"/>
                <a:gd name="connsiteX1090" fmla="*/ 20003 w 215265"/>
                <a:gd name="connsiteY1090" fmla="*/ 126968 h 188690"/>
                <a:gd name="connsiteX1091" fmla="*/ 21050 w 215265"/>
                <a:gd name="connsiteY1091" fmla="*/ 126016 h 188690"/>
                <a:gd name="connsiteX1092" fmla="*/ 21717 w 215265"/>
                <a:gd name="connsiteY1092" fmla="*/ 126016 h 188690"/>
                <a:gd name="connsiteX1093" fmla="*/ 22384 w 215265"/>
                <a:gd name="connsiteY1093" fmla="*/ 125635 h 188690"/>
                <a:gd name="connsiteX1094" fmla="*/ 22670 w 215265"/>
                <a:gd name="connsiteY1094" fmla="*/ 124968 h 188690"/>
                <a:gd name="connsiteX1095" fmla="*/ 22670 w 215265"/>
                <a:gd name="connsiteY1095" fmla="*/ 123730 h 188690"/>
                <a:gd name="connsiteX1096" fmla="*/ 22955 w 215265"/>
                <a:gd name="connsiteY1096" fmla="*/ 123730 h 188690"/>
                <a:gd name="connsiteX1097" fmla="*/ 22955 w 215265"/>
                <a:gd name="connsiteY1097" fmla="*/ 123349 h 188690"/>
                <a:gd name="connsiteX1098" fmla="*/ 23622 w 215265"/>
                <a:gd name="connsiteY1098" fmla="*/ 122682 h 188690"/>
                <a:gd name="connsiteX1099" fmla="*/ 23622 w 215265"/>
                <a:gd name="connsiteY1099" fmla="*/ 121730 h 188690"/>
                <a:gd name="connsiteX1100" fmla="*/ 24670 w 215265"/>
                <a:gd name="connsiteY1100" fmla="*/ 119729 h 188690"/>
                <a:gd name="connsiteX1101" fmla="*/ 24670 w 215265"/>
                <a:gd name="connsiteY1101" fmla="*/ 119063 h 188690"/>
                <a:gd name="connsiteX1102" fmla="*/ 25337 w 215265"/>
                <a:gd name="connsiteY1102" fmla="*/ 117824 h 188690"/>
                <a:gd name="connsiteX1103" fmla="*/ 25337 w 215265"/>
                <a:gd name="connsiteY1103" fmla="*/ 115538 h 188690"/>
                <a:gd name="connsiteX1104" fmla="*/ 24955 w 215265"/>
                <a:gd name="connsiteY1104" fmla="*/ 111919 h 188690"/>
                <a:gd name="connsiteX1105" fmla="*/ 25337 w 215265"/>
                <a:gd name="connsiteY1105" fmla="*/ 111919 h 18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</a:cxnLst>
              <a:rect l="l" t="t" r="r" b="b"/>
              <a:pathLst>
                <a:path w="215265" h="188690">
                  <a:moveTo>
                    <a:pt x="25337" y="111919"/>
                  </a:moveTo>
                  <a:lnTo>
                    <a:pt x="25622" y="111538"/>
                  </a:lnTo>
                  <a:lnTo>
                    <a:pt x="25908" y="110871"/>
                  </a:lnTo>
                  <a:lnTo>
                    <a:pt x="25908" y="108966"/>
                  </a:lnTo>
                  <a:lnTo>
                    <a:pt x="26289" y="108966"/>
                  </a:lnTo>
                  <a:lnTo>
                    <a:pt x="28289" y="108299"/>
                  </a:lnTo>
                  <a:lnTo>
                    <a:pt x="28575" y="107918"/>
                  </a:lnTo>
                  <a:lnTo>
                    <a:pt x="28861" y="108299"/>
                  </a:lnTo>
                  <a:lnTo>
                    <a:pt x="30194" y="107918"/>
                  </a:lnTo>
                  <a:lnTo>
                    <a:pt x="30575" y="107252"/>
                  </a:lnTo>
                  <a:lnTo>
                    <a:pt x="31242" y="106966"/>
                  </a:lnTo>
                  <a:lnTo>
                    <a:pt x="30575" y="106680"/>
                  </a:lnTo>
                  <a:lnTo>
                    <a:pt x="30575" y="106299"/>
                  </a:lnTo>
                  <a:lnTo>
                    <a:pt x="30861" y="106299"/>
                  </a:lnTo>
                  <a:lnTo>
                    <a:pt x="30194" y="106013"/>
                  </a:lnTo>
                  <a:lnTo>
                    <a:pt x="30575" y="106013"/>
                  </a:lnTo>
                  <a:lnTo>
                    <a:pt x="30861" y="105347"/>
                  </a:lnTo>
                  <a:lnTo>
                    <a:pt x="32480" y="104299"/>
                  </a:lnTo>
                  <a:lnTo>
                    <a:pt x="32195" y="104013"/>
                  </a:lnTo>
                  <a:lnTo>
                    <a:pt x="32195" y="103061"/>
                  </a:lnTo>
                  <a:lnTo>
                    <a:pt x="32861" y="101727"/>
                  </a:lnTo>
                  <a:lnTo>
                    <a:pt x="32480" y="101346"/>
                  </a:lnTo>
                  <a:lnTo>
                    <a:pt x="32861" y="101346"/>
                  </a:lnTo>
                  <a:lnTo>
                    <a:pt x="32861" y="101060"/>
                  </a:lnTo>
                  <a:lnTo>
                    <a:pt x="32480" y="101060"/>
                  </a:lnTo>
                  <a:lnTo>
                    <a:pt x="32195" y="101346"/>
                  </a:lnTo>
                  <a:lnTo>
                    <a:pt x="32195" y="101060"/>
                  </a:lnTo>
                  <a:lnTo>
                    <a:pt x="31813" y="101060"/>
                  </a:lnTo>
                  <a:lnTo>
                    <a:pt x="32195" y="100775"/>
                  </a:lnTo>
                  <a:lnTo>
                    <a:pt x="31813" y="100394"/>
                  </a:lnTo>
                  <a:lnTo>
                    <a:pt x="31242" y="100775"/>
                  </a:lnTo>
                  <a:lnTo>
                    <a:pt x="30861" y="100394"/>
                  </a:lnTo>
                  <a:lnTo>
                    <a:pt x="30861" y="100108"/>
                  </a:lnTo>
                  <a:lnTo>
                    <a:pt x="30575" y="100108"/>
                  </a:lnTo>
                  <a:lnTo>
                    <a:pt x="29908" y="99727"/>
                  </a:lnTo>
                  <a:lnTo>
                    <a:pt x="30194" y="99441"/>
                  </a:lnTo>
                  <a:lnTo>
                    <a:pt x="29908" y="99441"/>
                  </a:lnTo>
                  <a:lnTo>
                    <a:pt x="30194" y="99060"/>
                  </a:lnTo>
                  <a:lnTo>
                    <a:pt x="30194" y="98393"/>
                  </a:lnTo>
                  <a:lnTo>
                    <a:pt x="30575" y="98774"/>
                  </a:lnTo>
                  <a:lnTo>
                    <a:pt x="31813" y="97822"/>
                  </a:lnTo>
                  <a:lnTo>
                    <a:pt x="31813" y="98108"/>
                  </a:lnTo>
                  <a:lnTo>
                    <a:pt x="32480" y="98774"/>
                  </a:lnTo>
                  <a:lnTo>
                    <a:pt x="33528" y="98774"/>
                  </a:lnTo>
                  <a:lnTo>
                    <a:pt x="33814" y="99441"/>
                  </a:lnTo>
                  <a:lnTo>
                    <a:pt x="33814" y="99060"/>
                  </a:lnTo>
                  <a:lnTo>
                    <a:pt x="34195" y="98393"/>
                  </a:lnTo>
                  <a:lnTo>
                    <a:pt x="34766" y="98774"/>
                  </a:lnTo>
                  <a:lnTo>
                    <a:pt x="35147" y="98774"/>
                  </a:lnTo>
                  <a:lnTo>
                    <a:pt x="35433" y="98393"/>
                  </a:lnTo>
                  <a:lnTo>
                    <a:pt x="35433" y="98108"/>
                  </a:lnTo>
                  <a:lnTo>
                    <a:pt x="36100" y="98774"/>
                  </a:lnTo>
                  <a:lnTo>
                    <a:pt x="36100" y="99060"/>
                  </a:lnTo>
                  <a:lnTo>
                    <a:pt x="36481" y="98393"/>
                  </a:lnTo>
                  <a:lnTo>
                    <a:pt x="36767" y="99727"/>
                  </a:lnTo>
                  <a:lnTo>
                    <a:pt x="36767" y="100394"/>
                  </a:lnTo>
                  <a:lnTo>
                    <a:pt x="37147" y="100394"/>
                  </a:lnTo>
                  <a:lnTo>
                    <a:pt x="38767" y="99727"/>
                  </a:lnTo>
                  <a:lnTo>
                    <a:pt x="39053" y="99727"/>
                  </a:lnTo>
                  <a:lnTo>
                    <a:pt x="40100" y="100108"/>
                  </a:lnTo>
                  <a:lnTo>
                    <a:pt x="41053" y="99727"/>
                  </a:lnTo>
                  <a:lnTo>
                    <a:pt x="41338" y="100108"/>
                  </a:lnTo>
                  <a:lnTo>
                    <a:pt x="41720" y="100108"/>
                  </a:lnTo>
                  <a:lnTo>
                    <a:pt x="42005" y="99441"/>
                  </a:lnTo>
                  <a:lnTo>
                    <a:pt x="43053" y="99441"/>
                  </a:lnTo>
                  <a:lnTo>
                    <a:pt x="44005" y="98774"/>
                  </a:lnTo>
                  <a:lnTo>
                    <a:pt x="44005" y="96774"/>
                  </a:lnTo>
                  <a:lnTo>
                    <a:pt x="44958" y="95822"/>
                  </a:lnTo>
                  <a:lnTo>
                    <a:pt x="46006" y="95155"/>
                  </a:lnTo>
                  <a:lnTo>
                    <a:pt x="46292" y="94488"/>
                  </a:lnTo>
                  <a:lnTo>
                    <a:pt x="46006" y="93821"/>
                  </a:lnTo>
                  <a:lnTo>
                    <a:pt x="45625" y="93536"/>
                  </a:lnTo>
                  <a:lnTo>
                    <a:pt x="45339" y="92488"/>
                  </a:lnTo>
                  <a:lnTo>
                    <a:pt x="44958" y="92202"/>
                  </a:lnTo>
                  <a:lnTo>
                    <a:pt x="46006" y="90202"/>
                  </a:lnTo>
                  <a:lnTo>
                    <a:pt x="46006" y="89916"/>
                  </a:lnTo>
                  <a:lnTo>
                    <a:pt x="45339" y="89916"/>
                  </a:lnTo>
                  <a:lnTo>
                    <a:pt x="46292" y="88964"/>
                  </a:lnTo>
                  <a:lnTo>
                    <a:pt x="46577" y="87630"/>
                  </a:lnTo>
                  <a:lnTo>
                    <a:pt x="46577" y="86963"/>
                  </a:lnTo>
                  <a:lnTo>
                    <a:pt x="45339" y="86011"/>
                  </a:lnTo>
                  <a:lnTo>
                    <a:pt x="46006" y="84963"/>
                  </a:lnTo>
                  <a:lnTo>
                    <a:pt x="46006" y="84677"/>
                  </a:lnTo>
                  <a:lnTo>
                    <a:pt x="46577" y="83344"/>
                  </a:lnTo>
                  <a:lnTo>
                    <a:pt x="46292" y="82677"/>
                  </a:lnTo>
                  <a:lnTo>
                    <a:pt x="46577" y="82391"/>
                  </a:lnTo>
                  <a:lnTo>
                    <a:pt x="46292" y="81344"/>
                  </a:lnTo>
                  <a:lnTo>
                    <a:pt x="46292" y="80391"/>
                  </a:lnTo>
                  <a:lnTo>
                    <a:pt x="46006" y="80105"/>
                  </a:lnTo>
                  <a:lnTo>
                    <a:pt x="46292" y="79724"/>
                  </a:lnTo>
                  <a:lnTo>
                    <a:pt x="47911" y="80105"/>
                  </a:lnTo>
                  <a:lnTo>
                    <a:pt x="48958" y="80677"/>
                  </a:lnTo>
                  <a:lnTo>
                    <a:pt x="50578" y="81058"/>
                  </a:lnTo>
                  <a:lnTo>
                    <a:pt x="50863" y="81344"/>
                  </a:lnTo>
                  <a:lnTo>
                    <a:pt x="52197" y="81344"/>
                  </a:lnTo>
                  <a:lnTo>
                    <a:pt x="52483" y="81058"/>
                  </a:lnTo>
                  <a:lnTo>
                    <a:pt x="52864" y="80391"/>
                  </a:lnTo>
                  <a:lnTo>
                    <a:pt x="53150" y="80391"/>
                  </a:lnTo>
                  <a:lnTo>
                    <a:pt x="53150" y="79724"/>
                  </a:lnTo>
                  <a:lnTo>
                    <a:pt x="53816" y="79439"/>
                  </a:lnTo>
                  <a:lnTo>
                    <a:pt x="54197" y="78391"/>
                  </a:lnTo>
                  <a:lnTo>
                    <a:pt x="54483" y="78105"/>
                  </a:lnTo>
                  <a:lnTo>
                    <a:pt x="54483" y="78772"/>
                  </a:lnTo>
                  <a:lnTo>
                    <a:pt x="55150" y="78772"/>
                  </a:lnTo>
                  <a:lnTo>
                    <a:pt x="56483" y="78105"/>
                  </a:lnTo>
                  <a:lnTo>
                    <a:pt x="56102" y="78105"/>
                  </a:lnTo>
                  <a:lnTo>
                    <a:pt x="56102" y="77152"/>
                  </a:lnTo>
                  <a:lnTo>
                    <a:pt x="56483" y="76772"/>
                  </a:lnTo>
                  <a:lnTo>
                    <a:pt x="56769" y="76772"/>
                  </a:lnTo>
                  <a:lnTo>
                    <a:pt x="56769" y="76486"/>
                  </a:lnTo>
                  <a:lnTo>
                    <a:pt x="57150" y="75819"/>
                  </a:lnTo>
                  <a:lnTo>
                    <a:pt x="59055" y="74771"/>
                  </a:lnTo>
                  <a:lnTo>
                    <a:pt x="59055" y="74486"/>
                  </a:lnTo>
                  <a:lnTo>
                    <a:pt x="59436" y="74771"/>
                  </a:lnTo>
                  <a:lnTo>
                    <a:pt x="59436" y="74486"/>
                  </a:lnTo>
                  <a:lnTo>
                    <a:pt x="60103" y="74486"/>
                  </a:lnTo>
                  <a:lnTo>
                    <a:pt x="60388" y="73819"/>
                  </a:lnTo>
                  <a:lnTo>
                    <a:pt x="60770" y="73819"/>
                  </a:lnTo>
                  <a:lnTo>
                    <a:pt x="60770" y="73533"/>
                  </a:lnTo>
                  <a:lnTo>
                    <a:pt x="61722" y="73152"/>
                  </a:lnTo>
                  <a:lnTo>
                    <a:pt x="62008" y="73152"/>
                  </a:lnTo>
                  <a:lnTo>
                    <a:pt x="61722" y="72866"/>
                  </a:lnTo>
                  <a:lnTo>
                    <a:pt x="62008" y="72866"/>
                  </a:lnTo>
                  <a:lnTo>
                    <a:pt x="62008" y="72485"/>
                  </a:lnTo>
                  <a:lnTo>
                    <a:pt x="62675" y="73152"/>
                  </a:lnTo>
                  <a:lnTo>
                    <a:pt x="62675" y="73533"/>
                  </a:lnTo>
                  <a:lnTo>
                    <a:pt x="64961" y="73819"/>
                  </a:lnTo>
                  <a:lnTo>
                    <a:pt x="64675" y="72200"/>
                  </a:lnTo>
                  <a:lnTo>
                    <a:pt x="64961" y="71533"/>
                  </a:lnTo>
                  <a:lnTo>
                    <a:pt x="65627" y="70866"/>
                  </a:lnTo>
                  <a:lnTo>
                    <a:pt x="64961" y="68866"/>
                  </a:lnTo>
                  <a:lnTo>
                    <a:pt x="65342" y="67913"/>
                  </a:lnTo>
                  <a:lnTo>
                    <a:pt x="65627" y="67627"/>
                  </a:lnTo>
                  <a:lnTo>
                    <a:pt x="66675" y="67247"/>
                  </a:lnTo>
                  <a:lnTo>
                    <a:pt x="67246" y="66580"/>
                  </a:lnTo>
                  <a:lnTo>
                    <a:pt x="66008" y="65913"/>
                  </a:lnTo>
                  <a:lnTo>
                    <a:pt x="66294" y="65341"/>
                  </a:lnTo>
                  <a:lnTo>
                    <a:pt x="66008" y="65341"/>
                  </a:lnTo>
                  <a:lnTo>
                    <a:pt x="66008" y="64961"/>
                  </a:lnTo>
                  <a:lnTo>
                    <a:pt x="65627" y="65627"/>
                  </a:lnTo>
                  <a:lnTo>
                    <a:pt x="65342" y="65627"/>
                  </a:lnTo>
                  <a:lnTo>
                    <a:pt x="64675" y="65341"/>
                  </a:lnTo>
                  <a:lnTo>
                    <a:pt x="64961" y="64675"/>
                  </a:lnTo>
                  <a:lnTo>
                    <a:pt x="64961" y="64294"/>
                  </a:lnTo>
                  <a:lnTo>
                    <a:pt x="65627" y="64294"/>
                  </a:lnTo>
                  <a:lnTo>
                    <a:pt x="65342" y="64008"/>
                  </a:lnTo>
                  <a:lnTo>
                    <a:pt x="65627" y="64008"/>
                  </a:lnTo>
                  <a:lnTo>
                    <a:pt x="64961" y="64008"/>
                  </a:lnTo>
                  <a:lnTo>
                    <a:pt x="64294" y="63627"/>
                  </a:lnTo>
                  <a:lnTo>
                    <a:pt x="63341" y="64008"/>
                  </a:lnTo>
                  <a:lnTo>
                    <a:pt x="63341" y="63341"/>
                  </a:lnTo>
                  <a:lnTo>
                    <a:pt x="63722" y="62960"/>
                  </a:lnTo>
                  <a:lnTo>
                    <a:pt x="64008" y="62960"/>
                  </a:lnTo>
                  <a:lnTo>
                    <a:pt x="63722" y="62960"/>
                  </a:lnTo>
                  <a:lnTo>
                    <a:pt x="63722" y="62008"/>
                  </a:lnTo>
                  <a:lnTo>
                    <a:pt x="64675" y="62008"/>
                  </a:lnTo>
                  <a:lnTo>
                    <a:pt x="65627" y="62389"/>
                  </a:lnTo>
                  <a:lnTo>
                    <a:pt x="65342" y="62008"/>
                  </a:lnTo>
                  <a:lnTo>
                    <a:pt x="64961" y="62008"/>
                  </a:lnTo>
                  <a:lnTo>
                    <a:pt x="64961" y="61722"/>
                  </a:lnTo>
                  <a:lnTo>
                    <a:pt x="65342" y="61341"/>
                  </a:lnTo>
                  <a:lnTo>
                    <a:pt x="65342" y="61055"/>
                  </a:lnTo>
                  <a:lnTo>
                    <a:pt x="64675" y="61722"/>
                  </a:lnTo>
                  <a:lnTo>
                    <a:pt x="64294" y="61341"/>
                  </a:lnTo>
                  <a:lnTo>
                    <a:pt x="64008" y="61722"/>
                  </a:lnTo>
                  <a:lnTo>
                    <a:pt x="63722" y="61722"/>
                  </a:lnTo>
                  <a:lnTo>
                    <a:pt x="63722" y="61341"/>
                  </a:lnTo>
                  <a:lnTo>
                    <a:pt x="63341" y="61341"/>
                  </a:lnTo>
                  <a:lnTo>
                    <a:pt x="62675" y="61055"/>
                  </a:lnTo>
                  <a:lnTo>
                    <a:pt x="62008" y="61055"/>
                  </a:lnTo>
                  <a:lnTo>
                    <a:pt x="61341" y="60389"/>
                  </a:lnTo>
                  <a:lnTo>
                    <a:pt x="61055" y="60389"/>
                  </a:lnTo>
                  <a:lnTo>
                    <a:pt x="60770" y="59436"/>
                  </a:lnTo>
                  <a:lnTo>
                    <a:pt x="60103" y="59436"/>
                  </a:lnTo>
                  <a:lnTo>
                    <a:pt x="59436" y="59055"/>
                  </a:lnTo>
                  <a:lnTo>
                    <a:pt x="59436" y="58769"/>
                  </a:lnTo>
                  <a:lnTo>
                    <a:pt x="59722" y="58769"/>
                  </a:lnTo>
                  <a:lnTo>
                    <a:pt x="59722" y="58388"/>
                  </a:lnTo>
                  <a:lnTo>
                    <a:pt x="59436" y="57722"/>
                  </a:lnTo>
                  <a:lnTo>
                    <a:pt x="59055" y="58102"/>
                  </a:lnTo>
                  <a:lnTo>
                    <a:pt x="59055" y="58769"/>
                  </a:lnTo>
                  <a:lnTo>
                    <a:pt x="58769" y="59055"/>
                  </a:lnTo>
                  <a:lnTo>
                    <a:pt x="57817" y="58769"/>
                  </a:lnTo>
                  <a:lnTo>
                    <a:pt x="56483" y="58388"/>
                  </a:lnTo>
                  <a:lnTo>
                    <a:pt x="56483" y="58769"/>
                  </a:lnTo>
                  <a:lnTo>
                    <a:pt x="56102" y="58769"/>
                  </a:lnTo>
                  <a:lnTo>
                    <a:pt x="55817" y="58102"/>
                  </a:lnTo>
                  <a:lnTo>
                    <a:pt x="55817" y="57436"/>
                  </a:lnTo>
                  <a:lnTo>
                    <a:pt x="55436" y="56769"/>
                  </a:lnTo>
                  <a:lnTo>
                    <a:pt x="55150" y="56483"/>
                  </a:lnTo>
                  <a:lnTo>
                    <a:pt x="55150" y="55436"/>
                  </a:lnTo>
                  <a:lnTo>
                    <a:pt x="55436" y="55150"/>
                  </a:lnTo>
                  <a:lnTo>
                    <a:pt x="55436" y="54769"/>
                  </a:lnTo>
                  <a:lnTo>
                    <a:pt x="55150" y="53816"/>
                  </a:lnTo>
                  <a:lnTo>
                    <a:pt x="54483" y="54483"/>
                  </a:lnTo>
                  <a:lnTo>
                    <a:pt x="54197" y="54102"/>
                  </a:lnTo>
                  <a:lnTo>
                    <a:pt x="53816" y="54102"/>
                  </a:lnTo>
                  <a:lnTo>
                    <a:pt x="53530" y="53435"/>
                  </a:lnTo>
                  <a:lnTo>
                    <a:pt x="53816" y="53150"/>
                  </a:lnTo>
                  <a:lnTo>
                    <a:pt x="53150" y="52483"/>
                  </a:lnTo>
                  <a:lnTo>
                    <a:pt x="53150" y="50864"/>
                  </a:lnTo>
                  <a:lnTo>
                    <a:pt x="53816" y="50864"/>
                  </a:lnTo>
                  <a:lnTo>
                    <a:pt x="54197" y="50197"/>
                  </a:lnTo>
                  <a:lnTo>
                    <a:pt x="54197" y="49911"/>
                  </a:lnTo>
                  <a:lnTo>
                    <a:pt x="54483" y="49530"/>
                  </a:lnTo>
                  <a:lnTo>
                    <a:pt x="54864" y="49530"/>
                  </a:lnTo>
                  <a:lnTo>
                    <a:pt x="55436" y="49911"/>
                  </a:lnTo>
                  <a:lnTo>
                    <a:pt x="55436" y="49530"/>
                  </a:lnTo>
                  <a:lnTo>
                    <a:pt x="55817" y="49244"/>
                  </a:lnTo>
                  <a:lnTo>
                    <a:pt x="54197" y="49244"/>
                  </a:lnTo>
                  <a:lnTo>
                    <a:pt x="53816" y="48577"/>
                  </a:lnTo>
                  <a:lnTo>
                    <a:pt x="52864" y="47530"/>
                  </a:lnTo>
                  <a:lnTo>
                    <a:pt x="52483" y="47530"/>
                  </a:lnTo>
                  <a:lnTo>
                    <a:pt x="52483" y="47911"/>
                  </a:lnTo>
                  <a:lnTo>
                    <a:pt x="51530" y="48197"/>
                  </a:lnTo>
                  <a:lnTo>
                    <a:pt x="50863" y="47911"/>
                  </a:lnTo>
                  <a:lnTo>
                    <a:pt x="51530" y="46292"/>
                  </a:lnTo>
                  <a:lnTo>
                    <a:pt x="53150" y="46292"/>
                  </a:lnTo>
                  <a:lnTo>
                    <a:pt x="53150" y="45911"/>
                  </a:lnTo>
                  <a:lnTo>
                    <a:pt x="53530" y="45244"/>
                  </a:lnTo>
                  <a:lnTo>
                    <a:pt x="53530" y="44958"/>
                  </a:lnTo>
                  <a:lnTo>
                    <a:pt x="53816" y="44958"/>
                  </a:lnTo>
                  <a:lnTo>
                    <a:pt x="54197" y="44291"/>
                  </a:lnTo>
                  <a:lnTo>
                    <a:pt x="54197" y="44006"/>
                  </a:lnTo>
                  <a:lnTo>
                    <a:pt x="54483" y="43625"/>
                  </a:lnTo>
                  <a:lnTo>
                    <a:pt x="55150" y="42291"/>
                  </a:lnTo>
                  <a:lnTo>
                    <a:pt x="54864" y="42005"/>
                  </a:lnTo>
                  <a:lnTo>
                    <a:pt x="54864" y="41339"/>
                  </a:lnTo>
                  <a:lnTo>
                    <a:pt x="55150" y="41339"/>
                  </a:lnTo>
                  <a:lnTo>
                    <a:pt x="55150" y="41624"/>
                  </a:lnTo>
                  <a:lnTo>
                    <a:pt x="55150" y="41339"/>
                  </a:lnTo>
                  <a:lnTo>
                    <a:pt x="55436" y="41339"/>
                  </a:lnTo>
                  <a:lnTo>
                    <a:pt x="55436" y="41053"/>
                  </a:lnTo>
                  <a:lnTo>
                    <a:pt x="55817" y="40672"/>
                  </a:lnTo>
                  <a:lnTo>
                    <a:pt x="55436" y="40386"/>
                  </a:lnTo>
                  <a:lnTo>
                    <a:pt x="55150" y="39053"/>
                  </a:lnTo>
                  <a:lnTo>
                    <a:pt x="56483" y="38386"/>
                  </a:lnTo>
                  <a:lnTo>
                    <a:pt x="56483" y="38100"/>
                  </a:lnTo>
                  <a:lnTo>
                    <a:pt x="56102" y="37052"/>
                  </a:lnTo>
                  <a:lnTo>
                    <a:pt x="54864" y="36100"/>
                  </a:lnTo>
                  <a:lnTo>
                    <a:pt x="55150" y="34766"/>
                  </a:lnTo>
                  <a:lnTo>
                    <a:pt x="57150" y="34481"/>
                  </a:lnTo>
                  <a:lnTo>
                    <a:pt x="58483" y="34100"/>
                  </a:lnTo>
                  <a:lnTo>
                    <a:pt x="59055" y="33814"/>
                  </a:lnTo>
                  <a:lnTo>
                    <a:pt x="61436" y="34100"/>
                  </a:lnTo>
                  <a:lnTo>
                    <a:pt x="62008" y="34100"/>
                  </a:lnTo>
                  <a:lnTo>
                    <a:pt x="62675" y="34481"/>
                  </a:lnTo>
                  <a:lnTo>
                    <a:pt x="63722" y="35147"/>
                  </a:lnTo>
                  <a:lnTo>
                    <a:pt x="64675" y="35147"/>
                  </a:lnTo>
                  <a:lnTo>
                    <a:pt x="65342" y="34766"/>
                  </a:lnTo>
                  <a:lnTo>
                    <a:pt x="66675" y="33433"/>
                  </a:lnTo>
                  <a:lnTo>
                    <a:pt x="67342" y="32480"/>
                  </a:lnTo>
                  <a:lnTo>
                    <a:pt x="67628" y="32195"/>
                  </a:lnTo>
                  <a:lnTo>
                    <a:pt x="68961" y="31147"/>
                  </a:lnTo>
                  <a:lnTo>
                    <a:pt x="69913" y="30861"/>
                  </a:lnTo>
                  <a:lnTo>
                    <a:pt x="70580" y="30194"/>
                  </a:lnTo>
                  <a:lnTo>
                    <a:pt x="70866" y="30480"/>
                  </a:lnTo>
                  <a:lnTo>
                    <a:pt x="71914" y="29813"/>
                  </a:lnTo>
                  <a:lnTo>
                    <a:pt x="72580" y="29242"/>
                  </a:lnTo>
                  <a:lnTo>
                    <a:pt x="73533" y="27908"/>
                  </a:lnTo>
                  <a:lnTo>
                    <a:pt x="75152" y="27527"/>
                  </a:lnTo>
                  <a:lnTo>
                    <a:pt x="76200" y="27242"/>
                  </a:lnTo>
                  <a:lnTo>
                    <a:pt x="76200" y="26861"/>
                  </a:lnTo>
                  <a:lnTo>
                    <a:pt x="77153" y="25908"/>
                  </a:lnTo>
                  <a:lnTo>
                    <a:pt x="78772" y="25908"/>
                  </a:lnTo>
                  <a:lnTo>
                    <a:pt x="80391" y="23622"/>
                  </a:lnTo>
                  <a:lnTo>
                    <a:pt x="80391" y="23336"/>
                  </a:lnTo>
                  <a:lnTo>
                    <a:pt x="84392" y="22955"/>
                  </a:lnTo>
                  <a:lnTo>
                    <a:pt x="86011" y="22955"/>
                  </a:lnTo>
                  <a:lnTo>
                    <a:pt x="87344" y="22670"/>
                  </a:lnTo>
                  <a:lnTo>
                    <a:pt x="90583" y="23336"/>
                  </a:lnTo>
                  <a:lnTo>
                    <a:pt x="91535" y="22955"/>
                  </a:lnTo>
                  <a:lnTo>
                    <a:pt x="92202" y="22955"/>
                  </a:lnTo>
                  <a:lnTo>
                    <a:pt x="92202" y="22670"/>
                  </a:lnTo>
                  <a:lnTo>
                    <a:pt x="92202" y="22955"/>
                  </a:lnTo>
                  <a:lnTo>
                    <a:pt x="92583" y="23622"/>
                  </a:lnTo>
                  <a:lnTo>
                    <a:pt x="92869" y="23622"/>
                  </a:lnTo>
                  <a:lnTo>
                    <a:pt x="93536" y="23908"/>
                  </a:lnTo>
                  <a:lnTo>
                    <a:pt x="94202" y="23908"/>
                  </a:lnTo>
                  <a:lnTo>
                    <a:pt x="94202" y="23622"/>
                  </a:lnTo>
                  <a:lnTo>
                    <a:pt x="95155" y="23908"/>
                  </a:lnTo>
                  <a:lnTo>
                    <a:pt x="96203" y="23908"/>
                  </a:lnTo>
                  <a:lnTo>
                    <a:pt x="96869" y="24289"/>
                  </a:lnTo>
                  <a:lnTo>
                    <a:pt x="97441" y="24289"/>
                  </a:lnTo>
                  <a:lnTo>
                    <a:pt x="97822" y="23908"/>
                  </a:lnTo>
                  <a:lnTo>
                    <a:pt x="99155" y="24575"/>
                  </a:lnTo>
                  <a:lnTo>
                    <a:pt x="99155" y="25241"/>
                  </a:lnTo>
                  <a:lnTo>
                    <a:pt x="100108" y="24955"/>
                  </a:lnTo>
                  <a:lnTo>
                    <a:pt x="100393" y="24955"/>
                  </a:lnTo>
                  <a:lnTo>
                    <a:pt x="100393" y="24575"/>
                  </a:lnTo>
                  <a:lnTo>
                    <a:pt x="100775" y="24575"/>
                  </a:lnTo>
                  <a:lnTo>
                    <a:pt x="101060" y="24289"/>
                  </a:lnTo>
                  <a:lnTo>
                    <a:pt x="101060" y="23908"/>
                  </a:lnTo>
                  <a:lnTo>
                    <a:pt x="102108" y="23622"/>
                  </a:lnTo>
                  <a:lnTo>
                    <a:pt x="102775" y="23908"/>
                  </a:lnTo>
                  <a:lnTo>
                    <a:pt x="103061" y="22670"/>
                  </a:lnTo>
                  <a:lnTo>
                    <a:pt x="103727" y="21622"/>
                  </a:lnTo>
                  <a:lnTo>
                    <a:pt x="103727" y="20955"/>
                  </a:lnTo>
                  <a:lnTo>
                    <a:pt x="105061" y="20003"/>
                  </a:lnTo>
                  <a:lnTo>
                    <a:pt x="105346" y="19717"/>
                  </a:lnTo>
                  <a:lnTo>
                    <a:pt x="106680" y="19336"/>
                  </a:lnTo>
                  <a:lnTo>
                    <a:pt x="108966" y="17717"/>
                  </a:lnTo>
                  <a:lnTo>
                    <a:pt x="110966" y="17050"/>
                  </a:lnTo>
                  <a:lnTo>
                    <a:pt x="112586" y="17050"/>
                  </a:lnTo>
                  <a:lnTo>
                    <a:pt x="112586" y="17431"/>
                  </a:lnTo>
                  <a:lnTo>
                    <a:pt x="112871" y="17431"/>
                  </a:lnTo>
                  <a:lnTo>
                    <a:pt x="112871" y="17050"/>
                  </a:lnTo>
                  <a:lnTo>
                    <a:pt x="113252" y="17431"/>
                  </a:lnTo>
                  <a:lnTo>
                    <a:pt x="113538" y="17050"/>
                  </a:lnTo>
                  <a:lnTo>
                    <a:pt x="113919" y="17050"/>
                  </a:lnTo>
                  <a:lnTo>
                    <a:pt x="114205" y="17431"/>
                  </a:lnTo>
                  <a:lnTo>
                    <a:pt x="113919" y="17431"/>
                  </a:lnTo>
                  <a:lnTo>
                    <a:pt x="114205" y="17717"/>
                  </a:lnTo>
                  <a:lnTo>
                    <a:pt x="113919" y="18383"/>
                  </a:lnTo>
                  <a:lnTo>
                    <a:pt x="114586" y="19336"/>
                  </a:lnTo>
                  <a:lnTo>
                    <a:pt x="113252" y="19050"/>
                  </a:lnTo>
                  <a:lnTo>
                    <a:pt x="112871" y="19050"/>
                  </a:lnTo>
                  <a:lnTo>
                    <a:pt x="114586" y="20003"/>
                  </a:lnTo>
                  <a:lnTo>
                    <a:pt x="112871" y="20003"/>
                  </a:lnTo>
                  <a:lnTo>
                    <a:pt x="113919" y="20669"/>
                  </a:lnTo>
                  <a:lnTo>
                    <a:pt x="113919" y="20955"/>
                  </a:lnTo>
                  <a:lnTo>
                    <a:pt x="114871" y="21336"/>
                  </a:lnTo>
                  <a:lnTo>
                    <a:pt x="115538" y="22289"/>
                  </a:lnTo>
                  <a:lnTo>
                    <a:pt x="114871" y="23622"/>
                  </a:lnTo>
                  <a:lnTo>
                    <a:pt x="114205" y="23908"/>
                  </a:lnTo>
                  <a:lnTo>
                    <a:pt x="114205" y="24955"/>
                  </a:lnTo>
                  <a:lnTo>
                    <a:pt x="115538" y="26289"/>
                  </a:lnTo>
                  <a:lnTo>
                    <a:pt x="115538" y="27527"/>
                  </a:lnTo>
                  <a:lnTo>
                    <a:pt x="115824" y="27527"/>
                  </a:lnTo>
                  <a:lnTo>
                    <a:pt x="116205" y="27242"/>
                  </a:lnTo>
                  <a:lnTo>
                    <a:pt x="116205" y="27527"/>
                  </a:lnTo>
                  <a:lnTo>
                    <a:pt x="116491" y="27527"/>
                  </a:lnTo>
                  <a:lnTo>
                    <a:pt x="116491" y="27908"/>
                  </a:lnTo>
                  <a:lnTo>
                    <a:pt x="117824" y="27908"/>
                  </a:lnTo>
                  <a:lnTo>
                    <a:pt x="118777" y="27242"/>
                  </a:lnTo>
                  <a:lnTo>
                    <a:pt x="119158" y="27242"/>
                  </a:lnTo>
                  <a:lnTo>
                    <a:pt x="119825" y="26575"/>
                  </a:lnTo>
                  <a:lnTo>
                    <a:pt x="119825" y="26289"/>
                  </a:lnTo>
                  <a:lnTo>
                    <a:pt x="120491" y="26289"/>
                  </a:lnTo>
                  <a:lnTo>
                    <a:pt x="120777" y="26575"/>
                  </a:lnTo>
                  <a:lnTo>
                    <a:pt x="121444" y="26575"/>
                  </a:lnTo>
                  <a:lnTo>
                    <a:pt x="121444" y="26861"/>
                  </a:lnTo>
                  <a:lnTo>
                    <a:pt x="121729" y="26861"/>
                  </a:lnTo>
                  <a:lnTo>
                    <a:pt x="122396" y="27527"/>
                  </a:lnTo>
                  <a:lnTo>
                    <a:pt x="123063" y="27242"/>
                  </a:lnTo>
                  <a:lnTo>
                    <a:pt x="124396" y="27242"/>
                  </a:lnTo>
                  <a:lnTo>
                    <a:pt x="124682" y="27527"/>
                  </a:lnTo>
                  <a:lnTo>
                    <a:pt x="125349" y="27242"/>
                  </a:lnTo>
                  <a:lnTo>
                    <a:pt x="126016" y="27527"/>
                  </a:lnTo>
                  <a:lnTo>
                    <a:pt x="127349" y="26575"/>
                  </a:lnTo>
                  <a:lnTo>
                    <a:pt x="127635" y="26575"/>
                  </a:lnTo>
                  <a:lnTo>
                    <a:pt x="128016" y="26289"/>
                  </a:lnTo>
                  <a:lnTo>
                    <a:pt x="128016" y="25908"/>
                  </a:lnTo>
                  <a:lnTo>
                    <a:pt x="128302" y="25908"/>
                  </a:lnTo>
                  <a:lnTo>
                    <a:pt x="128302" y="25622"/>
                  </a:lnTo>
                  <a:lnTo>
                    <a:pt x="128968" y="24955"/>
                  </a:lnTo>
                  <a:lnTo>
                    <a:pt x="128968" y="24575"/>
                  </a:lnTo>
                  <a:lnTo>
                    <a:pt x="129635" y="24289"/>
                  </a:lnTo>
                  <a:lnTo>
                    <a:pt x="129635" y="23908"/>
                  </a:lnTo>
                  <a:lnTo>
                    <a:pt x="129921" y="23908"/>
                  </a:lnTo>
                  <a:lnTo>
                    <a:pt x="129921" y="23336"/>
                  </a:lnTo>
                  <a:lnTo>
                    <a:pt x="130969" y="22670"/>
                  </a:lnTo>
                  <a:lnTo>
                    <a:pt x="131636" y="22003"/>
                  </a:lnTo>
                  <a:lnTo>
                    <a:pt x="131636" y="21622"/>
                  </a:lnTo>
                  <a:lnTo>
                    <a:pt x="131921" y="20955"/>
                  </a:lnTo>
                  <a:lnTo>
                    <a:pt x="132302" y="20669"/>
                  </a:lnTo>
                  <a:lnTo>
                    <a:pt x="131921" y="20003"/>
                  </a:lnTo>
                  <a:lnTo>
                    <a:pt x="131921" y="18002"/>
                  </a:lnTo>
                  <a:lnTo>
                    <a:pt x="132302" y="16764"/>
                  </a:lnTo>
                  <a:lnTo>
                    <a:pt x="131921" y="16383"/>
                  </a:lnTo>
                  <a:lnTo>
                    <a:pt x="132302" y="16097"/>
                  </a:lnTo>
                  <a:lnTo>
                    <a:pt x="131921" y="15430"/>
                  </a:lnTo>
                  <a:lnTo>
                    <a:pt x="132302" y="15049"/>
                  </a:lnTo>
                  <a:lnTo>
                    <a:pt x="132302" y="14478"/>
                  </a:lnTo>
                  <a:lnTo>
                    <a:pt x="132588" y="13811"/>
                  </a:lnTo>
                  <a:lnTo>
                    <a:pt x="132302" y="13430"/>
                  </a:lnTo>
                  <a:lnTo>
                    <a:pt x="131636" y="13145"/>
                  </a:lnTo>
                  <a:lnTo>
                    <a:pt x="131636" y="12764"/>
                  </a:lnTo>
                  <a:lnTo>
                    <a:pt x="131254" y="12764"/>
                  </a:lnTo>
                  <a:lnTo>
                    <a:pt x="131254" y="12478"/>
                  </a:lnTo>
                  <a:lnTo>
                    <a:pt x="130969" y="12478"/>
                  </a:lnTo>
                  <a:lnTo>
                    <a:pt x="130969" y="12097"/>
                  </a:lnTo>
                  <a:lnTo>
                    <a:pt x="130588" y="11811"/>
                  </a:lnTo>
                  <a:lnTo>
                    <a:pt x="130969" y="11525"/>
                  </a:lnTo>
                  <a:lnTo>
                    <a:pt x="131254" y="11811"/>
                  </a:lnTo>
                  <a:lnTo>
                    <a:pt x="131636" y="11525"/>
                  </a:lnTo>
                  <a:lnTo>
                    <a:pt x="131636" y="11811"/>
                  </a:lnTo>
                  <a:lnTo>
                    <a:pt x="132302" y="11811"/>
                  </a:lnTo>
                  <a:lnTo>
                    <a:pt x="132302" y="12097"/>
                  </a:lnTo>
                  <a:lnTo>
                    <a:pt x="132588" y="12478"/>
                  </a:lnTo>
                  <a:lnTo>
                    <a:pt x="132302" y="12764"/>
                  </a:lnTo>
                  <a:lnTo>
                    <a:pt x="132588" y="12478"/>
                  </a:lnTo>
                  <a:lnTo>
                    <a:pt x="132588" y="12764"/>
                  </a:lnTo>
                  <a:lnTo>
                    <a:pt x="133255" y="12764"/>
                  </a:lnTo>
                  <a:lnTo>
                    <a:pt x="133255" y="13145"/>
                  </a:lnTo>
                  <a:lnTo>
                    <a:pt x="133541" y="13430"/>
                  </a:lnTo>
                  <a:lnTo>
                    <a:pt x="133921" y="13430"/>
                  </a:lnTo>
                  <a:lnTo>
                    <a:pt x="133921" y="15430"/>
                  </a:lnTo>
                  <a:lnTo>
                    <a:pt x="134207" y="16097"/>
                  </a:lnTo>
                  <a:lnTo>
                    <a:pt x="134207" y="16383"/>
                  </a:lnTo>
                  <a:lnTo>
                    <a:pt x="133921" y="17717"/>
                  </a:lnTo>
                  <a:lnTo>
                    <a:pt x="133921" y="18002"/>
                  </a:lnTo>
                  <a:lnTo>
                    <a:pt x="134207" y="18383"/>
                  </a:lnTo>
                  <a:lnTo>
                    <a:pt x="134588" y="17431"/>
                  </a:lnTo>
                  <a:lnTo>
                    <a:pt x="134874" y="17431"/>
                  </a:lnTo>
                  <a:lnTo>
                    <a:pt x="135255" y="17050"/>
                  </a:lnTo>
                  <a:lnTo>
                    <a:pt x="135826" y="16764"/>
                  </a:lnTo>
                  <a:lnTo>
                    <a:pt x="135826" y="16097"/>
                  </a:lnTo>
                  <a:lnTo>
                    <a:pt x="136493" y="15716"/>
                  </a:lnTo>
                  <a:lnTo>
                    <a:pt x="136493" y="14764"/>
                  </a:lnTo>
                  <a:lnTo>
                    <a:pt x="137827" y="14764"/>
                  </a:lnTo>
                  <a:lnTo>
                    <a:pt x="138208" y="14478"/>
                  </a:lnTo>
                  <a:lnTo>
                    <a:pt x="138493" y="14478"/>
                  </a:lnTo>
                  <a:lnTo>
                    <a:pt x="138493" y="14097"/>
                  </a:lnTo>
                  <a:lnTo>
                    <a:pt x="139160" y="14097"/>
                  </a:lnTo>
                  <a:lnTo>
                    <a:pt x="139827" y="14478"/>
                  </a:lnTo>
                  <a:lnTo>
                    <a:pt x="140113" y="14764"/>
                  </a:lnTo>
                  <a:lnTo>
                    <a:pt x="140494" y="14764"/>
                  </a:lnTo>
                  <a:lnTo>
                    <a:pt x="141446" y="15049"/>
                  </a:lnTo>
                  <a:lnTo>
                    <a:pt x="141732" y="15049"/>
                  </a:lnTo>
                  <a:lnTo>
                    <a:pt x="142113" y="15430"/>
                  </a:lnTo>
                  <a:lnTo>
                    <a:pt x="142113" y="16097"/>
                  </a:lnTo>
                  <a:lnTo>
                    <a:pt x="142399" y="16383"/>
                  </a:lnTo>
                  <a:lnTo>
                    <a:pt x="142399" y="17050"/>
                  </a:lnTo>
                  <a:lnTo>
                    <a:pt x="143066" y="17717"/>
                  </a:lnTo>
                  <a:lnTo>
                    <a:pt x="143446" y="18383"/>
                  </a:lnTo>
                  <a:lnTo>
                    <a:pt x="143066" y="18669"/>
                  </a:lnTo>
                  <a:lnTo>
                    <a:pt x="143732" y="19050"/>
                  </a:lnTo>
                  <a:lnTo>
                    <a:pt x="144399" y="18383"/>
                  </a:lnTo>
                  <a:lnTo>
                    <a:pt x="144780" y="18383"/>
                  </a:lnTo>
                  <a:lnTo>
                    <a:pt x="144780" y="17717"/>
                  </a:lnTo>
                  <a:lnTo>
                    <a:pt x="145066" y="17431"/>
                  </a:lnTo>
                  <a:lnTo>
                    <a:pt x="146399" y="17050"/>
                  </a:lnTo>
                  <a:lnTo>
                    <a:pt x="146685" y="17431"/>
                  </a:lnTo>
                  <a:lnTo>
                    <a:pt x="147066" y="16383"/>
                  </a:lnTo>
                  <a:lnTo>
                    <a:pt x="147733" y="16764"/>
                  </a:lnTo>
                  <a:lnTo>
                    <a:pt x="147733" y="17050"/>
                  </a:lnTo>
                  <a:lnTo>
                    <a:pt x="147733" y="16764"/>
                  </a:lnTo>
                  <a:lnTo>
                    <a:pt x="148018" y="16383"/>
                  </a:lnTo>
                  <a:lnTo>
                    <a:pt x="148304" y="15716"/>
                  </a:lnTo>
                  <a:lnTo>
                    <a:pt x="148304" y="14764"/>
                  </a:lnTo>
                  <a:lnTo>
                    <a:pt x="149352" y="14097"/>
                  </a:lnTo>
                  <a:lnTo>
                    <a:pt x="148971" y="13430"/>
                  </a:lnTo>
                  <a:lnTo>
                    <a:pt x="148018" y="12764"/>
                  </a:lnTo>
                  <a:lnTo>
                    <a:pt x="148304" y="12478"/>
                  </a:lnTo>
                  <a:lnTo>
                    <a:pt x="148685" y="12478"/>
                  </a:lnTo>
                  <a:lnTo>
                    <a:pt x="148685" y="12097"/>
                  </a:lnTo>
                  <a:lnTo>
                    <a:pt x="150304" y="11144"/>
                  </a:lnTo>
                  <a:lnTo>
                    <a:pt x="150971" y="11144"/>
                  </a:lnTo>
                  <a:lnTo>
                    <a:pt x="151257" y="11525"/>
                  </a:lnTo>
                  <a:lnTo>
                    <a:pt x="151638" y="11525"/>
                  </a:lnTo>
                  <a:lnTo>
                    <a:pt x="151924" y="11144"/>
                  </a:lnTo>
                  <a:lnTo>
                    <a:pt x="151257" y="10192"/>
                  </a:lnTo>
                  <a:lnTo>
                    <a:pt x="151638" y="10192"/>
                  </a:lnTo>
                  <a:lnTo>
                    <a:pt x="151257" y="9811"/>
                  </a:lnTo>
                  <a:lnTo>
                    <a:pt x="151638" y="9811"/>
                  </a:lnTo>
                  <a:lnTo>
                    <a:pt x="151257" y="9811"/>
                  </a:lnTo>
                  <a:lnTo>
                    <a:pt x="151638" y="9811"/>
                  </a:lnTo>
                  <a:lnTo>
                    <a:pt x="151257" y="9525"/>
                  </a:lnTo>
                  <a:lnTo>
                    <a:pt x="151638" y="9525"/>
                  </a:lnTo>
                  <a:lnTo>
                    <a:pt x="150971" y="8858"/>
                  </a:lnTo>
                  <a:lnTo>
                    <a:pt x="150971" y="8192"/>
                  </a:lnTo>
                  <a:lnTo>
                    <a:pt x="150304" y="7239"/>
                  </a:lnTo>
                  <a:lnTo>
                    <a:pt x="150304" y="6858"/>
                  </a:lnTo>
                  <a:lnTo>
                    <a:pt x="150019" y="6858"/>
                  </a:lnTo>
                  <a:lnTo>
                    <a:pt x="150019" y="6191"/>
                  </a:lnTo>
                  <a:lnTo>
                    <a:pt x="150304" y="6191"/>
                  </a:lnTo>
                  <a:lnTo>
                    <a:pt x="150304" y="5620"/>
                  </a:lnTo>
                  <a:lnTo>
                    <a:pt x="150686" y="5620"/>
                  </a:lnTo>
                  <a:lnTo>
                    <a:pt x="150686" y="4572"/>
                  </a:lnTo>
                  <a:lnTo>
                    <a:pt x="150971" y="4572"/>
                  </a:lnTo>
                  <a:lnTo>
                    <a:pt x="151257" y="4286"/>
                  </a:lnTo>
                  <a:lnTo>
                    <a:pt x="151638" y="4286"/>
                  </a:lnTo>
                  <a:lnTo>
                    <a:pt x="151638" y="3620"/>
                  </a:lnTo>
                  <a:lnTo>
                    <a:pt x="151924" y="3620"/>
                  </a:lnTo>
                  <a:lnTo>
                    <a:pt x="151924" y="2953"/>
                  </a:lnTo>
                  <a:lnTo>
                    <a:pt x="152591" y="2286"/>
                  </a:lnTo>
                  <a:lnTo>
                    <a:pt x="152591" y="1619"/>
                  </a:lnTo>
                  <a:lnTo>
                    <a:pt x="153638" y="1619"/>
                  </a:lnTo>
                  <a:lnTo>
                    <a:pt x="153638" y="2000"/>
                  </a:lnTo>
                  <a:lnTo>
                    <a:pt x="153924" y="1619"/>
                  </a:lnTo>
                  <a:lnTo>
                    <a:pt x="154210" y="2000"/>
                  </a:lnTo>
                  <a:lnTo>
                    <a:pt x="154876" y="2000"/>
                  </a:lnTo>
                  <a:lnTo>
                    <a:pt x="154876" y="2286"/>
                  </a:lnTo>
                  <a:lnTo>
                    <a:pt x="155258" y="2000"/>
                  </a:lnTo>
                  <a:lnTo>
                    <a:pt x="155924" y="2286"/>
                  </a:lnTo>
                  <a:lnTo>
                    <a:pt x="155543" y="2667"/>
                  </a:lnTo>
                  <a:lnTo>
                    <a:pt x="155924" y="2667"/>
                  </a:lnTo>
                  <a:lnTo>
                    <a:pt x="155924" y="2286"/>
                  </a:lnTo>
                  <a:lnTo>
                    <a:pt x="157543" y="2286"/>
                  </a:lnTo>
                  <a:lnTo>
                    <a:pt x="158210" y="2667"/>
                  </a:lnTo>
                  <a:lnTo>
                    <a:pt x="158496" y="2286"/>
                  </a:lnTo>
                  <a:lnTo>
                    <a:pt x="158877" y="2667"/>
                  </a:lnTo>
                  <a:lnTo>
                    <a:pt x="159544" y="2667"/>
                  </a:lnTo>
                  <a:lnTo>
                    <a:pt x="159829" y="2953"/>
                  </a:lnTo>
                  <a:lnTo>
                    <a:pt x="160782" y="3239"/>
                  </a:lnTo>
                  <a:lnTo>
                    <a:pt x="161449" y="3620"/>
                  </a:lnTo>
                  <a:lnTo>
                    <a:pt x="162782" y="2953"/>
                  </a:lnTo>
                  <a:lnTo>
                    <a:pt x="164116" y="3620"/>
                  </a:lnTo>
                  <a:lnTo>
                    <a:pt x="164116" y="3239"/>
                  </a:lnTo>
                  <a:lnTo>
                    <a:pt x="164783" y="2953"/>
                  </a:lnTo>
                  <a:lnTo>
                    <a:pt x="165068" y="2286"/>
                  </a:lnTo>
                  <a:lnTo>
                    <a:pt x="165735" y="2286"/>
                  </a:lnTo>
                  <a:lnTo>
                    <a:pt x="165068" y="953"/>
                  </a:lnTo>
                  <a:lnTo>
                    <a:pt x="164783" y="667"/>
                  </a:lnTo>
                  <a:lnTo>
                    <a:pt x="165449" y="953"/>
                  </a:lnTo>
                  <a:lnTo>
                    <a:pt x="165735" y="667"/>
                  </a:lnTo>
                  <a:lnTo>
                    <a:pt x="166402" y="286"/>
                  </a:lnTo>
                  <a:lnTo>
                    <a:pt x="167354" y="0"/>
                  </a:lnTo>
                  <a:lnTo>
                    <a:pt x="167735" y="953"/>
                  </a:lnTo>
                  <a:lnTo>
                    <a:pt x="168021" y="1619"/>
                  </a:lnTo>
                  <a:lnTo>
                    <a:pt x="169640" y="1334"/>
                  </a:lnTo>
                  <a:lnTo>
                    <a:pt x="170021" y="1619"/>
                  </a:lnTo>
                  <a:lnTo>
                    <a:pt x="170021" y="2286"/>
                  </a:lnTo>
                  <a:lnTo>
                    <a:pt x="170688" y="2667"/>
                  </a:lnTo>
                  <a:lnTo>
                    <a:pt x="170974" y="3239"/>
                  </a:lnTo>
                  <a:lnTo>
                    <a:pt x="171926" y="4286"/>
                  </a:lnTo>
                  <a:lnTo>
                    <a:pt x="172593" y="4572"/>
                  </a:lnTo>
                  <a:lnTo>
                    <a:pt x="172974" y="4953"/>
                  </a:lnTo>
                  <a:lnTo>
                    <a:pt x="173641" y="5239"/>
                  </a:lnTo>
                  <a:lnTo>
                    <a:pt x="174593" y="5905"/>
                  </a:lnTo>
                  <a:lnTo>
                    <a:pt x="174593" y="5620"/>
                  </a:lnTo>
                  <a:lnTo>
                    <a:pt x="176213" y="5620"/>
                  </a:lnTo>
                  <a:lnTo>
                    <a:pt x="176593" y="5905"/>
                  </a:lnTo>
                  <a:lnTo>
                    <a:pt x="176879" y="6858"/>
                  </a:lnTo>
                  <a:lnTo>
                    <a:pt x="177260" y="6858"/>
                  </a:lnTo>
                  <a:lnTo>
                    <a:pt x="177546" y="7239"/>
                  </a:lnTo>
                  <a:lnTo>
                    <a:pt x="176593" y="8573"/>
                  </a:lnTo>
                  <a:lnTo>
                    <a:pt x="177832" y="9144"/>
                  </a:lnTo>
                  <a:lnTo>
                    <a:pt x="178213" y="8858"/>
                  </a:lnTo>
                  <a:lnTo>
                    <a:pt x="178213" y="9811"/>
                  </a:lnTo>
                  <a:lnTo>
                    <a:pt x="178499" y="10859"/>
                  </a:lnTo>
                  <a:lnTo>
                    <a:pt x="178499" y="11144"/>
                  </a:lnTo>
                  <a:lnTo>
                    <a:pt x="178879" y="11811"/>
                  </a:lnTo>
                  <a:lnTo>
                    <a:pt x="178879" y="12764"/>
                  </a:lnTo>
                  <a:lnTo>
                    <a:pt x="180784" y="12478"/>
                  </a:lnTo>
                  <a:lnTo>
                    <a:pt x="181166" y="12764"/>
                  </a:lnTo>
                  <a:lnTo>
                    <a:pt x="181832" y="14097"/>
                  </a:lnTo>
                  <a:lnTo>
                    <a:pt x="182499" y="15049"/>
                  </a:lnTo>
                  <a:lnTo>
                    <a:pt x="183166" y="15430"/>
                  </a:lnTo>
                  <a:lnTo>
                    <a:pt x="183166" y="15716"/>
                  </a:lnTo>
                  <a:lnTo>
                    <a:pt x="183166" y="15430"/>
                  </a:lnTo>
                  <a:lnTo>
                    <a:pt x="184118" y="15716"/>
                  </a:lnTo>
                  <a:lnTo>
                    <a:pt x="184785" y="17050"/>
                  </a:lnTo>
                  <a:lnTo>
                    <a:pt x="184785" y="17431"/>
                  </a:lnTo>
                  <a:lnTo>
                    <a:pt x="185452" y="17431"/>
                  </a:lnTo>
                  <a:lnTo>
                    <a:pt x="185738" y="18383"/>
                  </a:lnTo>
                  <a:lnTo>
                    <a:pt x="186404" y="18383"/>
                  </a:lnTo>
                  <a:lnTo>
                    <a:pt x="187071" y="17717"/>
                  </a:lnTo>
                  <a:lnTo>
                    <a:pt x="187071" y="17050"/>
                  </a:lnTo>
                  <a:lnTo>
                    <a:pt x="186118" y="16764"/>
                  </a:lnTo>
                  <a:lnTo>
                    <a:pt x="186118" y="16383"/>
                  </a:lnTo>
                  <a:lnTo>
                    <a:pt x="187738" y="16097"/>
                  </a:lnTo>
                  <a:lnTo>
                    <a:pt x="188024" y="16097"/>
                  </a:lnTo>
                  <a:lnTo>
                    <a:pt x="188024" y="16383"/>
                  </a:lnTo>
                  <a:lnTo>
                    <a:pt x="189071" y="16383"/>
                  </a:lnTo>
                  <a:lnTo>
                    <a:pt x="189071" y="15049"/>
                  </a:lnTo>
                  <a:lnTo>
                    <a:pt x="189357" y="14478"/>
                  </a:lnTo>
                  <a:lnTo>
                    <a:pt x="190309" y="14097"/>
                  </a:lnTo>
                  <a:lnTo>
                    <a:pt x="190024" y="13430"/>
                  </a:lnTo>
                  <a:lnTo>
                    <a:pt x="190976" y="13430"/>
                  </a:lnTo>
                  <a:lnTo>
                    <a:pt x="191643" y="12478"/>
                  </a:lnTo>
                  <a:lnTo>
                    <a:pt x="192024" y="12097"/>
                  </a:lnTo>
                  <a:lnTo>
                    <a:pt x="192596" y="12097"/>
                  </a:lnTo>
                  <a:lnTo>
                    <a:pt x="193262" y="12764"/>
                  </a:lnTo>
                  <a:lnTo>
                    <a:pt x="193929" y="12478"/>
                  </a:lnTo>
                  <a:lnTo>
                    <a:pt x="194310" y="11525"/>
                  </a:lnTo>
                  <a:lnTo>
                    <a:pt x="194310" y="11144"/>
                  </a:lnTo>
                  <a:lnTo>
                    <a:pt x="192976" y="10478"/>
                  </a:lnTo>
                  <a:lnTo>
                    <a:pt x="193262" y="9811"/>
                  </a:lnTo>
                  <a:lnTo>
                    <a:pt x="194310" y="9811"/>
                  </a:lnTo>
                  <a:lnTo>
                    <a:pt x="195263" y="8858"/>
                  </a:lnTo>
                  <a:lnTo>
                    <a:pt x="196882" y="8192"/>
                  </a:lnTo>
                  <a:lnTo>
                    <a:pt x="197549" y="9525"/>
                  </a:lnTo>
                  <a:lnTo>
                    <a:pt x="197263" y="10192"/>
                  </a:lnTo>
                  <a:lnTo>
                    <a:pt x="197929" y="10192"/>
                  </a:lnTo>
                  <a:lnTo>
                    <a:pt x="197929" y="10859"/>
                  </a:lnTo>
                  <a:lnTo>
                    <a:pt x="198501" y="10478"/>
                  </a:lnTo>
                  <a:lnTo>
                    <a:pt x="199168" y="10478"/>
                  </a:lnTo>
                  <a:lnTo>
                    <a:pt x="200216" y="10859"/>
                  </a:lnTo>
                  <a:lnTo>
                    <a:pt x="200882" y="11525"/>
                  </a:lnTo>
                  <a:lnTo>
                    <a:pt x="201454" y="11811"/>
                  </a:lnTo>
                  <a:lnTo>
                    <a:pt x="201835" y="12764"/>
                  </a:lnTo>
                  <a:lnTo>
                    <a:pt x="202787" y="13430"/>
                  </a:lnTo>
                  <a:lnTo>
                    <a:pt x="203454" y="13145"/>
                  </a:lnTo>
                  <a:lnTo>
                    <a:pt x="206121" y="13145"/>
                  </a:lnTo>
                  <a:lnTo>
                    <a:pt x="206121" y="13430"/>
                  </a:lnTo>
                  <a:lnTo>
                    <a:pt x="205740" y="14764"/>
                  </a:lnTo>
                  <a:lnTo>
                    <a:pt x="206121" y="15430"/>
                  </a:lnTo>
                  <a:lnTo>
                    <a:pt x="205740" y="16097"/>
                  </a:lnTo>
                  <a:lnTo>
                    <a:pt x="205073" y="16764"/>
                  </a:lnTo>
                  <a:lnTo>
                    <a:pt x="204407" y="16764"/>
                  </a:lnTo>
                  <a:lnTo>
                    <a:pt x="204407" y="17050"/>
                  </a:lnTo>
                  <a:lnTo>
                    <a:pt x="203835" y="17431"/>
                  </a:lnTo>
                  <a:lnTo>
                    <a:pt x="203454" y="17431"/>
                  </a:lnTo>
                  <a:lnTo>
                    <a:pt x="203454" y="17717"/>
                  </a:lnTo>
                  <a:lnTo>
                    <a:pt x="203168" y="18002"/>
                  </a:lnTo>
                  <a:lnTo>
                    <a:pt x="203454" y="18669"/>
                  </a:lnTo>
                  <a:lnTo>
                    <a:pt x="203454" y="19050"/>
                  </a:lnTo>
                  <a:lnTo>
                    <a:pt x="204121" y="19717"/>
                  </a:lnTo>
                  <a:lnTo>
                    <a:pt x="203835" y="20384"/>
                  </a:lnTo>
                  <a:lnTo>
                    <a:pt x="205454" y="22670"/>
                  </a:lnTo>
                  <a:lnTo>
                    <a:pt x="206121" y="23336"/>
                  </a:lnTo>
                  <a:lnTo>
                    <a:pt x="206407" y="24289"/>
                  </a:lnTo>
                  <a:lnTo>
                    <a:pt x="207074" y="24575"/>
                  </a:lnTo>
                  <a:lnTo>
                    <a:pt x="207359" y="25622"/>
                  </a:lnTo>
                  <a:lnTo>
                    <a:pt x="208693" y="25908"/>
                  </a:lnTo>
                  <a:lnTo>
                    <a:pt x="209359" y="26575"/>
                  </a:lnTo>
                  <a:lnTo>
                    <a:pt x="209741" y="26575"/>
                  </a:lnTo>
                  <a:lnTo>
                    <a:pt x="209741" y="27908"/>
                  </a:lnTo>
                  <a:lnTo>
                    <a:pt x="209074" y="27908"/>
                  </a:lnTo>
                  <a:lnTo>
                    <a:pt x="208026" y="29242"/>
                  </a:lnTo>
                  <a:lnTo>
                    <a:pt x="207740" y="29528"/>
                  </a:lnTo>
                  <a:lnTo>
                    <a:pt x="206407" y="29813"/>
                  </a:lnTo>
                  <a:lnTo>
                    <a:pt x="206121" y="29813"/>
                  </a:lnTo>
                  <a:lnTo>
                    <a:pt x="206788" y="30194"/>
                  </a:lnTo>
                  <a:lnTo>
                    <a:pt x="206407" y="30480"/>
                  </a:lnTo>
                  <a:lnTo>
                    <a:pt x="206121" y="30194"/>
                  </a:lnTo>
                  <a:lnTo>
                    <a:pt x="205073" y="29813"/>
                  </a:lnTo>
                  <a:lnTo>
                    <a:pt x="204407" y="30480"/>
                  </a:lnTo>
                  <a:lnTo>
                    <a:pt x="204121" y="30480"/>
                  </a:lnTo>
                  <a:lnTo>
                    <a:pt x="202787" y="31528"/>
                  </a:lnTo>
                  <a:lnTo>
                    <a:pt x="202121" y="31814"/>
                  </a:lnTo>
                  <a:lnTo>
                    <a:pt x="201835" y="33147"/>
                  </a:lnTo>
                  <a:lnTo>
                    <a:pt x="202501" y="33147"/>
                  </a:lnTo>
                  <a:lnTo>
                    <a:pt x="203454" y="33433"/>
                  </a:lnTo>
                  <a:lnTo>
                    <a:pt x="203168" y="34100"/>
                  </a:lnTo>
                  <a:lnTo>
                    <a:pt x="203168" y="35147"/>
                  </a:lnTo>
                  <a:lnTo>
                    <a:pt x="202501" y="35719"/>
                  </a:lnTo>
                  <a:lnTo>
                    <a:pt x="202787" y="36386"/>
                  </a:lnTo>
                  <a:lnTo>
                    <a:pt x="202121" y="37433"/>
                  </a:lnTo>
                  <a:lnTo>
                    <a:pt x="201835" y="38672"/>
                  </a:lnTo>
                  <a:lnTo>
                    <a:pt x="201835" y="39053"/>
                  </a:lnTo>
                  <a:lnTo>
                    <a:pt x="201454" y="39338"/>
                  </a:lnTo>
                  <a:lnTo>
                    <a:pt x="201835" y="39719"/>
                  </a:lnTo>
                  <a:lnTo>
                    <a:pt x="201168" y="40386"/>
                  </a:lnTo>
                  <a:lnTo>
                    <a:pt x="200216" y="40386"/>
                  </a:lnTo>
                  <a:lnTo>
                    <a:pt x="199168" y="40672"/>
                  </a:lnTo>
                  <a:lnTo>
                    <a:pt x="199834" y="41053"/>
                  </a:lnTo>
                  <a:lnTo>
                    <a:pt x="200216" y="40672"/>
                  </a:lnTo>
                  <a:lnTo>
                    <a:pt x="200501" y="41053"/>
                  </a:lnTo>
                  <a:lnTo>
                    <a:pt x="201454" y="41053"/>
                  </a:lnTo>
                  <a:lnTo>
                    <a:pt x="201454" y="41624"/>
                  </a:lnTo>
                  <a:lnTo>
                    <a:pt x="202501" y="41339"/>
                  </a:lnTo>
                  <a:lnTo>
                    <a:pt x="203168" y="42005"/>
                  </a:lnTo>
                  <a:lnTo>
                    <a:pt x="203454" y="41624"/>
                  </a:lnTo>
                  <a:lnTo>
                    <a:pt x="203454" y="42291"/>
                  </a:lnTo>
                  <a:lnTo>
                    <a:pt x="203835" y="42958"/>
                  </a:lnTo>
                  <a:lnTo>
                    <a:pt x="203835" y="43339"/>
                  </a:lnTo>
                  <a:lnTo>
                    <a:pt x="204121" y="43625"/>
                  </a:lnTo>
                  <a:lnTo>
                    <a:pt x="204121" y="44291"/>
                  </a:lnTo>
                  <a:lnTo>
                    <a:pt x="204788" y="45625"/>
                  </a:lnTo>
                  <a:lnTo>
                    <a:pt x="205740" y="46577"/>
                  </a:lnTo>
                  <a:lnTo>
                    <a:pt x="206788" y="48197"/>
                  </a:lnTo>
                  <a:lnTo>
                    <a:pt x="206121" y="48577"/>
                  </a:lnTo>
                  <a:lnTo>
                    <a:pt x="206121" y="49244"/>
                  </a:lnTo>
                  <a:lnTo>
                    <a:pt x="205454" y="50197"/>
                  </a:lnTo>
                  <a:lnTo>
                    <a:pt x="205073" y="50864"/>
                  </a:lnTo>
                  <a:lnTo>
                    <a:pt x="204407" y="51149"/>
                  </a:lnTo>
                  <a:lnTo>
                    <a:pt x="204788" y="52197"/>
                  </a:lnTo>
                  <a:lnTo>
                    <a:pt x="204407" y="52197"/>
                  </a:lnTo>
                  <a:lnTo>
                    <a:pt x="204407" y="52483"/>
                  </a:lnTo>
                  <a:lnTo>
                    <a:pt x="205073" y="53150"/>
                  </a:lnTo>
                  <a:lnTo>
                    <a:pt x="204788" y="53150"/>
                  </a:lnTo>
                  <a:lnTo>
                    <a:pt x="204121" y="53531"/>
                  </a:lnTo>
                  <a:lnTo>
                    <a:pt x="202787" y="53150"/>
                  </a:lnTo>
                  <a:lnTo>
                    <a:pt x="202501" y="53531"/>
                  </a:lnTo>
                  <a:lnTo>
                    <a:pt x="202121" y="54102"/>
                  </a:lnTo>
                  <a:lnTo>
                    <a:pt x="201454" y="53816"/>
                  </a:lnTo>
                  <a:lnTo>
                    <a:pt x="200501" y="54769"/>
                  </a:lnTo>
                  <a:lnTo>
                    <a:pt x="200216" y="54483"/>
                  </a:lnTo>
                  <a:lnTo>
                    <a:pt x="197929" y="54483"/>
                  </a:lnTo>
                  <a:lnTo>
                    <a:pt x="196882" y="54769"/>
                  </a:lnTo>
                  <a:lnTo>
                    <a:pt x="196215" y="55150"/>
                  </a:lnTo>
                  <a:lnTo>
                    <a:pt x="196215" y="55436"/>
                  </a:lnTo>
                  <a:lnTo>
                    <a:pt x="194977" y="55816"/>
                  </a:lnTo>
                  <a:lnTo>
                    <a:pt x="194977" y="58388"/>
                  </a:lnTo>
                  <a:lnTo>
                    <a:pt x="193929" y="59436"/>
                  </a:lnTo>
                  <a:lnTo>
                    <a:pt x="193929" y="60674"/>
                  </a:lnTo>
                  <a:lnTo>
                    <a:pt x="193262" y="61722"/>
                  </a:lnTo>
                  <a:lnTo>
                    <a:pt x="194310" y="62675"/>
                  </a:lnTo>
                  <a:lnTo>
                    <a:pt x="194596" y="63627"/>
                  </a:lnTo>
                  <a:lnTo>
                    <a:pt x="196215" y="63627"/>
                  </a:lnTo>
                  <a:lnTo>
                    <a:pt x="196215" y="65627"/>
                  </a:lnTo>
                  <a:lnTo>
                    <a:pt x="196882" y="67247"/>
                  </a:lnTo>
                  <a:lnTo>
                    <a:pt x="196596" y="67627"/>
                  </a:lnTo>
                  <a:lnTo>
                    <a:pt x="197929" y="68866"/>
                  </a:lnTo>
                  <a:lnTo>
                    <a:pt x="196596" y="69914"/>
                  </a:lnTo>
                  <a:lnTo>
                    <a:pt x="195929" y="71247"/>
                  </a:lnTo>
                  <a:lnTo>
                    <a:pt x="195548" y="71247"/>
                  </a:lnTo>
                  <a:lnTo>
                    <a:pt x="194977" y="72200"/>
                  </a:lnTo>
                  <a:lnTo>
                    <a:pt x="193929" y="72200"/>
                  </a:lnTo>
                  <a:lnTo>
                    <a:pt x="193262" y="73152"/>
                  </a:lnTo>
                  <a:lnTo>
                    <a:pt x="192310" y="73152"/>
                  </a:lnTo>
                  <a:lnTo>
                    <a:pt x="192310" y="73819"/>
                  </a:lnTo>
                  <a:lnTo>
                    <a:pt x="191643" y="73819"/>
                  </a:lnTo>
                  <a:lnTo>
                    <a:pt x="191643" y="74771"/>
                  </a:lnTo>
                  <a:lnTo>
                    <a:pt x="191357" y="74771"/>
                  </a:lnTo>
                  <a:lnTo>
                    <a:pt x="190691" y="75438"/>
                  </a:lnTo>
                  <a:lnTo>
                    <a:pt x="190024" y="75438"/>
                  </a:lnTo>
                  <a:lnTo>
                    <a:pt x="189357" y="76486"/>
                  </a:lnTo>
                  <a:lnTo>
                    <a:pt x="189357" y="77152"/>
                  </a:lnTo>
                  <a:lnTo>
                    <a:pt x="189071" y="77438"/>
                  </a:lnTo>
                  <a:lnTo>
                    <a:pt x="189071" y="78391"/>
                  </a:lnTo>
                  <a:lnTo>
                    <a:pt x="188690" y="78772"/>
                  </a:lnTo>
                  <a:lnTo>
                    <a:pt x="187738" y="79058"/>
                  </a:lnTo>
                  <a:lnTo>
                    <a:pt x="187357" y="78772"/>
                  </a:lnTo>
                  <a:lnTo>
                    <a:pt x="186404" y="79439"/>
                  </a:lnTo>
                  <a:lnTo>
                    <a:pt x="185452" y="79058"/>
                  </a:lnTo>
                  <a:lnTo>
                    <a:pt x="183737" y="79058"/>
                  </a:lnTo>
                  <a:lnTo>
                    <a:pt x="183451" y="78772"/>
                  </a:lnTo>
                  <a:lnTo>
                    <a:pt x="183451" y="78391"/>
                  </a:lnTo>
                  <a:lnTo>
                    <a:pt x="183166" y="78105"/>
                  </a:lnTo>
                  <a:lnTo>
                    <a:pt x="182499" y="78105"/>
                  </a:lnTo>
                  <a:lnTo>
                    <a:pt x="181832" y="78391"/>
                  </a:lnTo>
                  <a:lnTo>
                    <a:pt x="182499" y="80105"/>
                  </a:lnTo>
                  <a:lnTo>
                    <a:pt x="182785" y="80677"/>
                  </a:lnTo>
                  <a:lnTo>
                    <a:pt x="182499" y="81344"/>
                  </a:lnTo>
                  <a:lnTo>
                    <a:pt x="182499" y="82391"/>
                  </a:lnTo>
                  <a:lnTo>
                    <a:pt x="182785" y="82677"/>
                  </a:lnTo>
                  <a:lnTo>
                    <a:pt x="183737" y="82677"/>
                  </a:lnTo>
                  <a:lnTo>
                    <a:pt x="183737" y="83344"/>
                  </a:lnTo>
                  <a:lnTo>
                    <a:pt x="185071" y="84011"/>
                  </a:lnTo>
                  <a:lnTo>
                    <a:pt x="185738" y="84011"/>
                  </a:lnTo>
                  <a:lnTo>
                    <a:pt x="186404" y="84296"/>
                  </a:lnTo>
                  <a:lnTo>
                    <a:pt x="187071" y="84011"/>
                  </a:lnTo>
                  <a:lnTo>
                    <a:pt x="187071" y="84296"/>
                  </a:lnTo>
                  <a:lnTo>
                    <a:pt x="187357" y="84296"/>
                  </a:lnTo>
                  <a:lnTo>
                    <a:pt x="187738" y="84011"/>
                  </a:lnTo>
                  <a:lnTo>
                    <a:pt x="188024" y="83344"/>
                  </a:lnTo>
                  <a:lnTo>
                    <a:pt x="189357" y="82677"/>
                  </a:lnTo>
                  <a:lnTo>
                    <a:pt x="190309" y="82677"/>
                  </a:lnTo>
                  <a:lnTo>
                    <a:pt x="190976" y="83344"/>
                  </a:lnTo>
                  <a:lnTo>
                    <a:pt x="191357" y="84011"/>
                  </a:lnTo>
                  <a:lnTo>
                    <a:pt x="191643" y="84011"/>
                  </a:lnTo>
                  <a:lnTo>
                    <a:pt x="192976" y="84296"/>
                  </a:lnTo>
                  <a:lnTo>
                    <a:pt x="193262" y="84011"/>
                  </a:lnTo>
                  <a:lnTo>
                    <a:pt x="194310" y="84011"/>
                  </a:lnTo>
                  <a:lnTo>
                    <a:pt x="194977" y="84677"/>
                  </a:lnTo>
                  <a:lnTo>
                    <a:pt x="195548" y="84677"/>
                  </a:lnTo>
                  <a:lnTo>
                    <a:pt x="197263" y="85630"/>
                  </a:lnTo>
                  <a:lnTo>
                    <a:pt x="197929" y="86011"/>
                  </a:lnTo>
                  <a:lnTo>
                    <a:pt x="199549" y="86011"/>
                  </a:lnTo>
                  <a:lnTo>
                    <a:pt x="199834" y="85630"/>
                  </a:lnTo>
                  <a:lnTo>
                    <a:pt x="201168" y="86011"/>
                  </a:lnTo>
                  <a:lnTo>
                    <a:pt x="204121" y="87249"/>
                  </a:lnTo>
                  <a:lnTo>
                    <a:pt x="204788" y="87916"/>
                  </a:lnTo>
                  <a:lnTo>
                    <a:pt x="204788" y="88297"/>
                  </a:lnTo>
                  <a:lnTo>
                    <a:pt x="204121" y="88583"/>
                  </a:lnTo>
                  <a:lnTo>
                    <a:pt x="205454" y="89535"/>
                  </a:lnTo>
                  <a:lnTo>
                    <a:pt x="205454" y="89916"/>
                  </a:lnTo>
                  <a:lnTo>
                    <a:pt x="205073" y="90583"/>
                  </a:lnTo>
                  <a:lnTo>
                    <a:pt x="205740" y="90869"/>
                  </a:lnTo>
                  <a:lnTo>
                    <a:pt x="205740" y="92202"/>
                  </a:lnTo>
                  <a:lnTo>
                    <a:pt x="206121" y="92869"/>
                  </a:lnTo>
                  <a:lnTo>
                    <a:pt x="206407" y="93821"/>
                  </a:lnTo>
                  <a:lnTo>
                    <a:pt x="206121" y="94488"/>
                  </a:lnTo>
                  <a:lnTo>
                    <a:pt x="206121" y="94869"/>
                  </a:lnTo>
                  <a:lnTo>
                    <a:pt x="206407" y="94869"/>
                  </a:lnTo>
                  <a:lnTo>
                    <a:pt x="207359" y="95822"/>
                  </a:lnTo>
                  <a:lnTo>
                    <a:pt x="207074" y="95822"/>
                  </a:lnTo>
                  <a:lnTo>
                    <a:pt x="207359" y="96107"/>
                  </a:lnTo>
                  <a:lnTo>
                    <a:pt x="208407" y="96107"/>
                  </a:lnTo>
                  <a:lnTo>
                    <a:pt x="209074" y="96488"/>
                  </a:lnTo>
                  <a:lnTo>
                    <a:pt x="209741" y="97155"/>
                  </a:lnTo>
                  <a:lnTo>
                    <a:pt x="208693" y="98108"/>
                  </a:lnTo>
                  <a:lnTo>
                    <a:pt x="209074" y="99441"/>
                  </a:lnTo>
                  <a:lnTo>
                    <a:pt x="211360" y="101727"/>
                  </a:lnTo>
                  <a:lnTo>
                    <a:pt x="211646" y="101727"/>
                  </a:lnTo>
                  <a:lnTo>
                    <a:pt x="213646" y="104680"/>
                  </a:lnTo>
                  <a:lnTo>
                    <a:pt x="213646" y="105347"/>
                  </a:lnTo>
                  <a:lnTo>
                    <a:pt x="213265" y="105632"/>
                  </a:lnTo>
                  <a:lnTo>
                    <a:pt x="212026" y="105632"/>
                  </a:lnTo>
                  <a:lnTo>
                    <a:pt x="213932" y="107918"/>
                  </a:lnTo>
                  <a:lnTo>
                    <a:pt x="215265" y="111252"/>
                  </a:lnTo>
                  <a:lnTo>
                    <a:pt x="210693" y="111252"/>
                  </a:lnTo>
                  <a:lnTo>
                    <a:pt x="210312" y="111538"/>
                  </a:lnTo>
                  <a:lnTo>
                    <a:pt x="208026" y="113538"/>
                  </a:lnTo>
                  <a:lnTo>
                    <a:pt x="207074" y="115824"/>
                  </a:lnTo>
                  <a:lnTo>
                    <a:pt x="210693" y="116777"/>
                  </a:lnTo>
                  <a:lnTo>
                    <a:pt x="210979" y="118491"/>
                  </a:lnTo>
                  <a:lnTo>
                    <a:pt x="210693" y="118491"/>
                  </a:lnTo>
                  <a:lnTo>
                    <a:pt x="209359" y="118777"/>
                  </a:lnTo>
                  <a:lnTo>
                    <a:pt x="206121" y="118110"/>
                  </a:lnTo>
                  <a:lnTo>
                    <a:pt x="205740" y="118110"/>
                  </a:lnTo>
                  <a:lnTo>
                    <a:pt x="204788" y="119444"/>
                  </a:lnTo>
                  <a:lnTo>
                    <a:pt x="203835" y="120396"/>
                  </a:lnTo>
                  <a:lnTo>
                    <a:pt x="202501" y="122396"/>
                  </a:lnTo>
                  <a:lnTo>
                    <a:pt x="200501" y="123349"/>
                  </a:lnTo>
                  <a:lnTo>
                    <a:pt x="199834" y="123063"/>
                  </a:lnTo>
                  <a:lnTo>
                    <a:pt x="197929" y="123063"/>
                  </a:lnTo>
                  <a:lnTo>
                    <a:pt x="197263" y="122682"/>
                  </a:lnTo>
                  <a:lnTo>
                    <a:pt x="196882" y="122682"/>
                  </a:lnTo>
                  <a:lnTo>
                    <a:pt x="196882" y="123349"/>
                  </a:lnTo>
                  <a:lnTo>
                    <a:pt x="197549" y="123730"/>
                  </a:lnTo>
                  <a:lnTo>
                    <a:pt x="198501" y="124015"/>
                  </a:lnTo>
                  <a:lnTo>
                    <a:pt x="199549" y="124682"/>
                  </a:lnTo>
                  <a:lnTo>
                    <a:pt x="197929" y="128588"/>
                  </a:lnTo>
                  <a:lnTo>
                    <a:pt x="198501" y="129254"/>
                  </a:lnTo>
                  <a:lnTo>
                    <a:pt x="200501" y="130969"/>
                  </a:lnTo>
                  <a:lnTo>
                    <a:pt x="201454" y="131255"/>
                  </a:lnTo>
                  <a:lnTo>
                    <a:pt x="202121" y="131255"/>
                  </a:lnTo>
                  <a:lnTo>
                    <a:pt x="202787" y="131921"/>
                  </a:lnTo>
                  <a:lnTo>
                    <a:pt x="201454" y="132588"/>
                  </a:lnTo>
                  <a:lnTo>
                    <a:pt x="200882" y="134493"/>
                  </a:lnTo>
                  <a:lnTo>
                    <a:pt x="201454" y="135827"/>
                  </a:lnTo>
                  <a:lnTo>
                    <a:pt x="202501" y="152210"/>
                  </a:lnTo>
                  <a:lnTo>
                    <a:pt x="198215" y="147638"/>
                  </a:lnTo>
                  <a:lnTo>
                    <a:pt x="192024" y="136874"/>
                  </a:lnTo>
                  <a:lnTo>
                    <a:pt x="190691" y="135160"/>
                  </a:lnTo>
                  <a:lnTo>
                    <a:pt x="191643" y="132207"/>
                  </a:lnTo>
                  <a:lnTo>
                    <a:pt x="190309" y="132207"/>
                  </a:lnTo>
                  <a:lnTo>
                    <a:pt x="190024" y="131921"/>
                  </a:lnTo>
                  <a:lnTo>
                    <a:pt x="189357" y="131921"/>
                  </a:lnTo>
                  <a:lnTo>
                    <a:pt x="189643" y="131255"/>
                  </a:lnTo>
                  <a:lnTo>
                    <a:pt x="189643" y="130588"/>
                  </a:lnTo>
                  <a:lnTo>
                    <a:pt x="188690" y="127635"/>
                  </a:lnTo>
                  <a:lnTo>
                    <a:pt x="187738" y="126683"/>
                  </a:lnTo>
                  <a:lnTo>
                    <a:pt x="185071" y="126302"/>
                  </a:lnTo>
                  <a:lnTo>
                    <a:pt x="185452" y="125349"/>
                  </a:lnTo>
                  <a:lnTo>
                    <a:pt x="185071" y="124397"/>
                  </a:lnTo>
                  <a:lnTo>
                    <a:pt x="184785" y="124397"/>
                  </a:lnTo>
                  <a:lnTo>
                    <a:pt x="184785" y="123730"/>
                  </a:lnTo>
                  <a:lnTo>
                    <a:pt x="184404" y="123349"/>
                  </a:lnTo>
                  <a:lnTo>
                    <a:pt x="182118" y="123349"/>
                  </a:lnTo>
                  <a:lnTo>
                    <a:pt x="181832" y="123063"/>
                  </a:lnTo>
                  <a:lnTo>
                    <a:pt x="181832" y="122682"/>
                  </a:lnTo>
                  <a:lnTo>
                    <a:pt x="178213" y="124015"/>
                  </a:lnTo>
                  <a:lnTo>
                    <a:pt x="178499" y="124397"/>
                  </a:lnTo>
                  <a:lnTo>
                    <a:pt x="178499" y="125349"/>
                  </a:lnTo>
                  <a:lnTo>
                    <a:pt x="178879" y="125349"/>
                  </a:lnTo>
                  <a:lnTo>
                    <a:pt x="178879" y="125635"/>
                  </a:lnTo>
                  <a:lnTo>
                    <a:pt x="179546" y="126302"/>
                  </a:lnTo>
                  <a:lnTo>
                    <a:pt x="179546" y="126968"/>
                  </a:lnTo>
                  <a:lnTo>
                    <a:pt x="179832" y="128016"/>
                  </a:lnTo>
                  <a:lnTo>
                    <a:pt x="179832" y="128588"/>
                  </a:lnTo>
                  <a:lnTo>
                    <a:pt x="180213" y="128588"/>
                  </a:lnTo>
                  <a:lnTo>
                    <a:pt x="180213" y="128969"/>
                  </a:lnTo>
                  <a:lnTo>
                    <a:pt x="180784" y="129254"/>
                  </a:lnTo>
                  <a:lnTo>
                    <a:pt x="180784" y="129635"/>
                  </a:lnTo>
                  <a:lnTo>
                    <a:pt x="181166" y="129635"/>
                  </a:lnTo>
                  <a:lnTo>
                    <a:pt x="179165" y="130969"/>
                  </a:lnTo>
                  <a:lnTo>
                    <a:pt x="177832" y="132874"/>
                  </a:lnTo>
                  <a:lnTo>
                    <a:pt x="177546" y="132874"/>
                  </a:lnTo>
                  <a:lnTo>
                    <a:pt x="172307" y="134207"/>
                  </a:lnTo>
                  <a:lnTo>
                    <a:pt x="170021" y="133255"/>
                  </a:lnTo>
                  <a:lnTo>
                    <a:pt x="169354" y="132588"/>
                  </a:lnTo>
                  <a:lnTo>
                    <a:pt x="168688" y="130588"/>
                  </a:lnTo>
                  <a:lnTo>
                    <a:pt x="167735" y="129635"/>
                  </a:lnTo>
                  <a:lnTo>
                    <a:pt x="167354" y="128588"/>
                  </a:lnTo>
                  <a:lnTo>
                    <a:pt x="166688" y="128588"/>
                  </a:lnTo>
                  <a:lnTo>
                    <a:pt x="166688" y="128016"/>
                  </a:lnTo>
                  <a:lnTo>
                    <a:pt x="165735" y="128302"/>
                  </a:lnTo>
                  <a:lnTo>
                    <a:pt x="165449" y="127635"/>
                  </a:lnTo>
                  <a:lnTo>
                    <a:pt x="165068" y="126302"/>
                  </a:lnTo>
                  <a:lnTo>
                    <a:pt x="164783" y="126016"/>
                  </a:lnTo>
                  <a:lnTo>
                    <a:pt x="164401" y="125063"/>
                  </a:lnTo>
                  <a:lnTo>
                    <a:pt x="164783" y="123349"/>
                  </a:lnTo>
                  <a:lnTo>
                    <a:pt x="164783" y="121444"/>
                  </a:lnTo>
                  <a:lnTo>
                    <a:pt x="164401" y="121063"/>
                  </a:lnTo>
                  <a:lnTo>
                    <a:pt x="162116" y="122396"/>
                  </a:lnTo>
                  <a:lnTo>
                    <a:pt x="160782" y="123730"/>
                  </a:lnTo>
                  <a:lnTo>
                    <a:pt x="160496" y="124968"/>
                  </a:lnTo>
                  <a:lnTo>
                    <a:pt x="160115" y="125349"/>
                  </a:lnTo>
                  <a:lnTo>
                    <a:pt x="159163" y="125635"/>
                  </a:lnTo>
                  <a:lnTo>
                    <a:pt x="158496" y="126683"/>
                  </a:lnTo>
                  <a:lnTo>
                    <a:pt x="157829" y="126683"/>
                  </a:lnTo>
                  <a:lnTo>
                    <a:pt x="157829" y="127635"/>
                  </a:lnTo>
                  <a:lnTo>
                    <a:pt x="157163" y="128302"/>
                  </a:lnTo>
                  <a:lnTo>
                    <a:pt x="157543" y="128969"/>
                  </a:lnTo>
                  <a:lnTo>
                    <a:pt x="157543" y="130302"/>
                  </a:lnTo>
                  <a:lnTo>
                    <a:pt x="156877" y="131921"/>
                  </a:lnTo>
                  <a:lnTo>
                    <a:pt x="157543" y="132874"/>
                  </a:lnTo>
                  <a:lnTo>
                    <a:pt x="157163" y="134207"/>
                  </a:lnTo>
                  <a:lnTo>
                    <a:pt x="157543" y="135160"/>
                  </a:lnTo>
                  <a:lnTo>
                    <a:pt x="157829" y="136493"/>
                  </a:lnTo>
                  <a:lnTo>
                    <a:pt x="157163" y="136493"/>
                  </a:lnTo>
                  <a:lnTo>
                    <a:pt x="152591" y="146018"/>
                  </a:lnTo>
                  <a:lnTo>
                    <a:pt x="150686" y="147352"/>
                  </a:lnTo>
                  <a:lnTo>
                    <a:pt x="143446" y="146018"/>
                  </a:lnTo>
                  <a:lnTo>
                    <a:pt x="144399" y="147638"/>
                  </a:lnTo>
                  <a:lnTo>
                    <a:pt x="133255" y="150590"/>
                  </a:lnTo>
                  <a:lnTo>
                    <a:pt x="132874" y="149924"/>
                  </a:lnTo>
                  <a:lnTo>
                    <a:pt x="133255" y="149638"/>
                  </a:lnTo>
                  <a:lnTo>
                    <a:pt x="132874" y="149638"/>
                  </a:lnTo>
                  <a:lnTo>
                    <a:pt x="133255" y="149638"/>
                  </a:lnTo>
                  <a:lnTo>
                    <a:pt x="132874" y="149638"/>
                  </a:lnTo>
                  <a:lnTo>
                    <a:pt x="133255" y="149257"/>
                  </a:lnTo>
                  <a:lnTo>
                    <a:pt x="132874" y="148971"/>
                  </a:lnTo>
                  <a:lnTo>
                    <a:pt x="132874" y="148019"/>
                  </a:lnTo>
                  <a:lnTo>
                    <a:pt x="131636" y="147352"/>
                  </a:lnTo>
                  <a:lnTo>
                    <a:pt x="130969" y="141732"/>
                  </a:lnTo>
                  <a:lnTo>
                    <a:pt x="131254" y="139827"/>
                  </a:lnTo>
                  <a:lnTo>
                    <a:pt x="132302" y="135160"/>
                  </a:lnTo>
                  <a:lnTo>
                    <a:pt x="130588" y="135827"/>
                  </a:lnTo>
                  <a:lnTo>
                    <a:pt x="129921" y="136493"/>
                  </a:lnTo>
                  <a:lnTo>
                    <a:pt x="127635" y="136493"/>
                  </a:lnTo>
                  <a:lnTo>
                    <a:pt x="126968" y="134874"/>
                  </a:lnTo>
                  <a:lnTo>
                    <a:pt x="126683" y="133541"/>
                  </a:lnTo>
                  <a:lnTo>
                    <a:pt x="126016" y="124397"/>
                  </a:lnTo>
                  <a:lnTo>
                    <a:pt x="124682" y="122396"/>
                  </a:lnTo>
                  <a:lnTo>
                    <a:pt x="124682" y="122015"/>
                  </a:lnTo>
                  <a:lnTo>
                    <a:pt x="124016" y="121063"/>
                  </a:lnTo>
                  <a:lnTo>
                    <a:pt x="123730" y="121444"/>
                  </a:lnTo>
                  <a:lnTo>
                    <a:pt x="123063" y="120110"/>
                  </a:lnTo>
                  <a:lnTo>
                    <a:pt x="121063" y="120777"/>
                  </a:lnTo>
                  <a:lnTo>
                    <a:pt x="120777" y="120396"/>
                  </a:lnTo>
                  <a:lnTo>
                    <a:pt x="120777" y="120777"/>
                  </a:lnTo>
                  <a:lnTo>
                    <a:pt x="120110" y="122015"/>
                  </a:lnTo>
                  <a:lnTo>
                    <a:pt x="119825" y="122396"/>
                  </a:lnTo>
                  <a:lnTo>
                    <a:pt x="119158" y="122682"/>
                  </a:lnTo>
                  <a:lnTo>
                    <a:pt x="118777" y="123349"/>
                  </a:lnTo>
                  <a:lnTo>
                    <a:pt x="117538" y="123063"/>
                  </a:lnTo>
                  <a:lnTo>
                    <a:pt x="117538" y="123730"/>
                  </a:lnTo>
                  <a:lnTo>
                    <a:pt x="116491" y="124015"/>
                  </a:lnTo>
                  <a:lnTo>
                    <a:pt x="115157" y="124682"/>
                  </a:lnTo>
                  <a:lnTo>
                    <a:pt x="114586" y="124397"/>
                  </a:lnTo>
                  <a:lnTo>
                    <a:pt x="113252" y="124682"/>
                  </a:lnTo>
                  <a:lnTo>
                    <a:pt x="112204" y="124397"/>
                  </a:lnTo>
                  <a:lnTo>
                    <a:pt x="110300" y="124682"/>
                  </a:lnTo>
                  <a:lnTo>
                    <a:pt x="109918" y="123730"/>
                  </a:lnTo>
                  <a:lnTo>
                    <a:pt x="109918" y="123063"/>
                  </a:lnTo>
                  <a:lnTo>
                    <a:pt x="107347" y="124015"/>
                  </a:lnTo>
                  <a:lnTo>
                    <a:pt x="106013" y="124968"/>
                  </a:lnTo>
                  <a:lnTo>
                    <a:pt x="105061" y="124682"/>
                  </a:lnTo>
                  <a:lnTo>
                    <a:pt x="105728" y="124968"/>
                  </a:lnTo>
                  <a:lnTo>
                    <a:pt x="106013" y="126302"/>
                  </a:lnTo>
                  <a:lnTo>
                    <a:pt x="106013" y="126683"/>
                  </a:lnTo>
                  <a:lnTo>
                    <a:pt x="105728" y="126968"/>
                  </a:lnTo>
                  <a:lnTo>
                    <a:pt x="105061" y="127349"/>
                  </a:lnTo>
                  <a:lnTo>
                    <a:pt x="105061" y="127635"/>
                  </a:lnTo>
                  <a:lnTo>
                    <a:pt x="106013" y="128588"/>
                  </a:lnTo>
                  <a:lnTo>
                    <a:pt x="106680" y="129635"/>
                  </a:lnTo>
                  <a:lnTo>
                    <a:pt x="107347" y="129921"/>
                  </a:lnTo>
                  <a:lnTo>
                    <a:pt x="106680" y="130588"/>
                  </a:lnTo>
                  <a:lnTo>
                    <a:pt x="107347" y="131921"/>
                  </a:lnTo>
                  <a:lnTo>
                    <a:pt x="107347" y="135827"/>
                  </a:lnTo>
                  <a:lnTo>
                    <a:pt x="107633" y="137160"/>
                  </a:lnTo>
                  <a:lnTo>
                    <a:pt x="107633" y="138494"/>
                  </a:lnTo>
                  <a:lnTo>
                    <a:pt x="108013" y="138494"/>
                  </a:lnTo>
                  <a:lnTo>
                    <a:pt x="107347" y="139827"/>
                  </a:lnTo>
                  <a:lnTo>
                    <a:pt x="106966" y="141446"/>
                  </a:lnTo>
                  <a:lnTo>
                    <a:pt x="107347" y="142113"/>
                  </a:lnTo>
                  <a:lnTo>
                    <a:pt x="108299" y="142780"/>
                  </a:lnTo>
                  <a:lnTo>
                    <a:pt x="109633" y="142780"/>
                  </a:lnTo>
                  <a:lnTo>
                    <a:pt x="109918" y="144018"/>
                  </a:lnTo>
                  <a:lnTo>
                    <a:pt x="109918" y="146685"/>
                  </a:lnTo>
                  <a:lnTo>
                    <a:pt x="109252" y="149257"/>
                  </a:lnTo>
                  <a:lnTo>
                    <a:pt x="108299" y="151257"/>
                  </a:lnTo>
                  <a:lnTo>
                    <a:pt x="108299" y="151924"/>
                  </a:lnTo>
                  <a:lnTo>
                    <a:pt x="108680" y="151924"/>
                  </a:lnTo>
                  <a:lnTo>
                    <a:pt x="108680" y="152210"/>
                  </a:lnTo>
                  <a:lnTo>
                    <a:pt x="109252" y="152591"/>
                  </a:lnTo>
                  <a:lnTo>
                    <a:pt x="109918" y="153543"/>
                  </a:lnTo>
                  <a:lnTo>
                    <a:pt x="110300" y="153924"/>
                  </a:lnTo>
                  <a:lnTo>
                    <a:pt x="110585" y="154591"/>
                  </a:lnTo>
                  <a:lnTo>
                    <a:pt x="109633" y="154591"/>
                  </a:lnTo>
                  <a:lnTo>
                    <a:pt x="109252" y="154877"/>
                  </a:lnTo>
                  <a:lnTo>
                    <a:pt x="109252" y="155162"/>
                  </a:lnTo>
                  <a:lnTo>
                    <a:pt x="109633" y="155543"/>
                  </a:lnTo>
                  <a:lnTo>
                    <a:pt x="109252" y="155543"/>
                  </a:lnTo>
                  <a:lnTo>
                    <a:pt x="109252" y="155162"/>
                  </a:lnTo>
                  <a:lnTo>
                    <a:pt x="108680" y="155162"/>
                  </a:lnTo>
                  <a:lnTo>
                    <a:pt x="108013" y="155829"/>
                  </a:lnTo>
                  <a:lnTo>
                    <a:pt x="107633" y="156496"/>
                  </a:lnTo>
                  <a:lnTo>
                    <a:pt x="108013" y="157163"/>
                  </a:lnTo>
                  <a:lnTo>
                    <a:pt x="108013" y="157829"/>
                  </a:lnTo>
                  <a:lnTo>
                    <a:pt x="109252" y="159163"/>
                  </a:lnTo>
                  <a:lnTo>
                    <a:pt x="108680" y="160115"/>
                  </a:lnTo>
                  <a:lnTo>
                    <a:pt x="108299" y="159449"/>
                  </a:lnTo>
                  <a:lnTo>
                    <a:pt x="107347" y="158496"/>
                  </a:lnTo>
                  <a:lnTo>
                    <a:pt x="107633" y="158115"/>
                  </a:lnTo>
                  <a:lnTo>
                    <a:pt x="107347" y="157829"/>
                  </a:lnTo>
                  <a:lnTo>
                    <a:pt x="106680" y="158496"/>
                  </a:lnTo>
                  <a:lnTo>
                    <a:pt x="106299" y="157829"/>
                  </a:lnTo>
                  <a:lnTo>
                    <a:pt x="106299" y="157544"/>
                  </a:lnTo>
                  <a:lnTo>
                    <a:pt x="105346" y="157544"/>
                  </a:lnTo>
                  <a:lnTo>
                    <a:pt x="104394" y="158115"/>
                  </a:lnTo>
                  <a:lnTo>
                    <a:pt x="104013" y="158496"/>
                  </a:lnTo>
                  <a:lnTo>
                    <a:pt x="104013" y="159163"/>
                  </a:lnTo>
                  <a:lnTo>
                    <a:pt x="104394" y="159830"/>
                  </a:lnTo>
                  <a:lnTo>
                    <a:pt x="103727" y="159830"/>
                  </a:lnTo>
                  <a:lnTo>
                    <a:pt x="103346" y="159163"/>
                  </a:lnTo>
                  <a:lnTo>
                    <a:pt x="102108" y="159830"/>
                  </a:lnTo>
                  <a:lnTo>
                    <a:pt x="101727" y="160115"/>
                  </a:lnTo>
                  <a:lnTo>
                    <a:pt x="101441" y="161449"/>
                  </a:lnTo>
                  <a:lnTo>
                    <a:pt x="99441" y="163449"/>
                  </a:lnTo>
                  <a:lnTo>
                    <a:pt x="99441" y="164021"/>
                  </a:lnTo>
                  <a:lnTo>
                    <a:pt x="99155" y="164021"/>
                  </a:lnTo>
                  <a:lnTo>
                    <a:pt x="98774" y="163735"/>
                  </a:lnTo>
                  <a:lnTo>
                    <a:pt x="98108" y="163735"/>
                  </a:lnTo>
                  <a:lnTo>
                    <a:pt x="98488" y="164402"/>
                  </a:lnTo>
                  <a:lnTo>
                    <a:pt x="98108" y="165068"/>
                  </a:lnTo>
                  <a:lnTo>
                    <a:pt x="97441" y="165068"/>
                  </a:lnTo>
                  <a:lnTo>
                    <a:pt x="96869" y="165354"/>
                  </a:lnTo>
                  <a:lnTo>
                    <a:pt x="97155" y="166021"/>
                  </a:lnTo>
                  <a:lnTo>
                    <a:pt x="96488" y="166021"/>
                  </a:lnTo>
                  <a:lnTo>
                    <a:pt x="96203" y="165354"/>
                  </a:lnTo>
                  <a:lnTo>
                    <a:pt x="94869" y="166402"/>
                  </a:lnTo>
                  <a:lnTo>
                    <a:pt x="93536" y="166402"/>
                  </a:lnTo>
                  <a:lnTo>
                    <a:pt x="92869" y="166688"/>
                  </a:lnTo>
                  <a:lnTo>
                    <a:pt x="91250" y="168974"/>
                  </a:lnTo>
                  <a:lnTo>
                    <a:pt x="88583" y="171926"/>
                  </a:lnTo>
                  <a:lnTo>
                    <a:pt x="88297" y="172307"/>
                  </a:lnTo>
                  <a:lnTo>
                    <a:pt x="87630" y="172307"/>
                  </a:lnTo>
                  <a:lnTo>
                    <a:pt x="87344" y="172879"/>
                  </a:lnTo>
                  <a:lnTo>
                    <a:pt x="81439" y="184404"/>
                  </a:lnTo>
                  <a:lnTo>
                    <a:pt x="79438" y="185357"/>
                  </a:lnTo>
                  <a:lnTo>
                    <a:pt x="77819" y="186404"/>
                  </a:lnTo>
                  <a:lnTo>
                    <a:pt x="72580" y="188690"/>
                  </a:lnTo>
                  <a:lnTo>
                    <a:pt x="67342" y="187643"/>
                  </a:lnTo>
                  <a:lnTo>
                    <a:pt x="66294" y="186404"/>
                  </a:lnTo>
                  <a:lnTo>
                    <a:pt x="64675" y="184690"/>
                  </a:lnTo>
                  <a:lnTo>
                    <a:pt x="60388" y="181451"/>
                  </a:lnTo>
                  <a:lnTo>
                    <a:pt x="56769" y="180118"/>
                  </a:lnTo>
                  <a:lnTo>
                    <a:pt x="54197" y="175546"/>
                  </a:lnTo>
                  <a:lnTo>
                    <a:pt x="54197" y="176498"/>
                  </a:lnTo>
                  <a:lnTo>
                    <a:pt x="53816" y="176879"/>
                  </a:lnTo>
                  <a:lnTo>
                    <a:pt x="54197" y="177832"/>
                  </a:lnTo>
                  <a:lnTo>
                    <a:pt x="53530" y="178499"/>
                  </a:lnTo>
                  <a:lnTo>
                    <a:pt x="52578" y="179165"/>
                  </a:lnTo>
                  <a:lnTo>
                    <a:pt x="52197" y="179165"/>
                  </a:lnTo>
                  <a:lnTo>
                    <a:pt x="51530" y="177546"/>
                  </a:lnTo>
                  <a:lnTo>
                    <a:pt x="51245" y="177165"/>
                  </a:lnTo>
                  <a:lnTo>
                    <a:pt x="41338" y="181737"/>
                  </a:lnTo>
                  <a:lnTo>
                    <a:pt x="38386" y="183737"/>
                  </a:lnTo>
                  <a:lnTo>
                    <a:pt x="35814" y="184690"/>
                  </a:lnTo>
                  <a:lnTo>
                    <a:pt x="30194" y="185071"/>
                  </a:lnTo>
                  <a:lnTo>
                    <a:pt x="25337" y="185738"/>
                  </a:lnTo>
                  <a:lnTo>
                    <a:pt x="21050" y="185738"/>
                  </a:lnTo>
                  <a:lnTo>
                    <a:pt x="19717" y="183071"/>
                  </a:lnTo>
                  <a:lnTo>
                    <a:pt x="18383" y="176879"/>
                  </a:lnTo>
                  <a:lnTo>
                    <a:pt x="16764" y="169640"/>
                  </a:lnTo>
                  <a:lnTo>
                    <a:pt x="17050" y="161068"/>
                  </a:lnTo>
                  <a:lnTo>
                    <a:pt x="17717" y="161068"/>
                  </a:lnTo>
                  <a:lnTo>
                    <a:pt x="17717" y="160782"/>
                  </a:lnTo>
                  <a:lnTo>
                    <a:pt x="18764" y="160496"/>
                  </a:lnTo>
                  <a:lnTo>
                    <a:pt x="21050" y="158115"/>
                  </a:lnTo>
                  <a:lnTo>
                    <a:pt x="21717" y="156877"/>
                  </a:lnTo>
                  <a:lnTo>
                    <a:pt x="21717" y="156210"/>
                  </a:lnTo>
                  <a:lnTo>
                    <a:pt x="21336" y="155829"/>
                  </a:lnTo>
                  <a:lnTo>
                    <a:pt x="21050" y="155829"/>
                  </a:lnTo>
                  <a:lnTo>
                    <a:pt x="20669" y="156210"/>
                  </a:lnTo>
                  <a:lnTo>
                    <a:pt x="19431" y="156210"/>
                  </a:lnTo>
                  <a:lnTo>
                    <a:pt x="18764" y="155543"/>
                  </a:lnTo>
                  <a:lnTo>
                    <a:pt x="18764" y="155162"/>
                  </a:lnTo>
                  <a:lnTo>
                    <a:pt x="12859" y="154591"/>
                  </a:lnTo>
                  <a:lnTo>
                    <a:pt x="6953" y="152210"/>
                  </a:lnTo>
                  <a:lnTo>
                    <a:pt x="2286" y="150971"/>
                  </a:lnTo>
                  <a:lnTo>
                    <a:pt x="667" y="147352"/>
                  </a:lnTo>
                  <a:lnTo>
                    <a:pt x="1048" y="147352"/>
                  </a:lnTo>
                  <a:lnTo>
                    <a:pt x="1048" y="146304"/>
                  </a:lnTo>
                  <a:lnTo>
                    <a:pt x="1714" y="145733"/>
                  </a:lnTo>
                  <a:lnTo>
                    <a:pt x="1333" y="145352"/>
                  </a:lnTo>
                  <a:lnTo>
                    <a:pt x="1333" y="145066"/>
                  </a:lnTo>
                  <a:lnTo>
                    <a:pt x="1714" y="144399"/>
                  </a:lnTo>
                  <a:lnTo>
                    <a:pt x="1714" y="144018"/>
                  </a:lnTo>
                  <a:lnTo>
                    <a:pt x="1333" y="143732"/>
                  </a:lnTo>
                  <a:lnTo>
                    <a:pt x="1333" y="143351"/>
                  </a:lnTo>
                  <a:lnTo>
                    <a:pt x="1048" y="143351"/>
                  </a:lnTo>
                  <a:lnTo>
                    <a:pt x="1048" y="142780"/>
                  </a:lnTo>
                  <a:lnTo>
                    <a:pt x="667" y="142780"/>
                  </a:lnTo>
                  <a:lnTo>
                    <a:pt x="667" y="141732"/>
                  </a:lnTo>
                  <a:lnTo>
                    <a:pt x="0" y="141446"/>
                  </a:lnTo>
                  <a:lnTo>
                    <a:pt x="667" y="141446"/>
                  </a:lnTo>
                  <a:lnTo>
                    <a:pt x="667" y="140780"/>
                  </a:lnTo>
                  <a:lnTo>
                    <a:pt x="1048" y="140399"/>
                  </a:lnTo>
                  <a:lnTo>
                    <a:pt x="2286" y="137446"/>
                  </a:lnTo>
                  <a:lnTo>
                    <a:pt x="3620" y="137160"/>
                  </a:lnTo>
                  <a:lnTo>
                    <a:pt x="4953" y="137446"/>
                  </a:lnTo>
                  <a:lnTo>
                    <a:pt x="7906" y="136874"/>
                  </a:lnTo>
                  <a:lnTo>
                    <a:pt x="9239" y="137160"/>
                  </a:lnTo>
                  <a:lnTo>
                    <a:pt x="10858" y="138113"/>
                  </a:lnTo>
                  <a:lnTo>
                    <a:pt x="11144" y="138494"/>
                  </a:lnTo>
                  <a:lnTo>
                    <a:pt x="11144" y="139160"/>
                  </a:lnTo>
                  <a:lnTo>
                    <a:pt x="11525" y="139160"/>
                  </a:lnTo>
                  <a:lnTo>
                    <a:pt x="11144" y="139446"/>
                  </a:lnTo>
                  <a:lnTo>
                    <a:pt x="11144" y="139827"/>
                  </a:lnTo>
                  <a:lnTo>
                    <a:pt x="14764" y="140399"/>
                  </a:lnTo>
                  <a:lnTo>
                    <a:pt x="15145" y="140113"/>
                  </a:lnTo>
                  <a:lnTo>
                    <a:pt x="17050" y="138779"/>
                  </a:lnTo>
                  <a:lnTo>
                    <a:pt x="18764" y="138779"/>
                  </a:lnTo>
                  <a:lnTo>
                    <a:pt x="21050" y="134493"/>
                  </a:lnTo>
                  <a:lnTo>
                    <a:pt x="21050" y="130588"/>
                  </a:lnTo>
                  <a:lnTo>
                    <a:pt x="20669" y="129921"/>
                  </a:lnTo>
                  <a:lnTo>
                    <a:pt x="20669" y="129254"/>
                  </a:lnTo>
                  <a:lnTo>
                    <a:pt x="20383" y="128588"/>
                  </a:lnTo>
                  <a:lnTo>
                    <a:pt x="20669" y="128588"/>
                  </a:lnTo>
                  <a:lnTo>
                    <a:pt x="20003" y="127921"/>
                  </a:lnTo>
                  <a:lnTo>
                    <a:pt x="20383" y="127635"/>
                  </a:lnTo>
                  <a:lnTo>
                    <a:pt x="20003" y="126968"/>
                  </a:lnTo>
                  <a:lnTo>
                    <a:pt x="21050" y="126016"/>
                  </a:lnTo>
                  <a:lnTo>
                    <a:pt x="21717" y="126016"/>
                  </a:lnTo>
                  <a:lnTo>
                    <a:pt x="22384" y="125635"/>
                  </a:lnTo>
                  <a:lnTo>
                    <a:pt x="22670" y="124968"/>
                  </a:lnTo>
                  <a:lnTo>
                    <a:pt x="22670" y="123730"/>
                  </a:lnTo>
                  <a:lnTo>
                    <a:pt x="22955" y="123730"/>
                  </a:lnTo>
                  <a:lnTo>
                    <a:pt x="22955" y="123349"/>
                  </a:lnTo>
                  <a:lnTo>
                    <a:pt x="23622" y="122682"/>
                  </a:lnTo>
                  <a:lnTo>
                    <a:pt x="23622" y="121730"/>
                  </a:lnTo>
                  <a:lnTo>
                    <a:pt x="24670" y="119729"/>
                  </a:lnTo>
                  <a:lnTo>
                    <a:pt x="24670" y="119063"/>
                  </a:lnTo>
                  <a:lnTo>
                    <a:pt x="25337" y="117824"/>
                  </a:lnTo>
                  <a:lnTo>
                    <a:pt x="25337" y="115538"/>
                  </a:lnTo>
                  <a:lnTo>
                    <a:pt x="24955" y="111919"/>
                  </a:lnTo>
                  <a:lnTo>
                    <a:pt x="25337" y="11191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BCA5B99-6154-291D-BD8E-57899FA7556A}"/>
                </a:ext>
              </a:extLst>
            </p:cNvPr>
            <p:cNvSpPr/>
            <p:nvPr/>
          </p:nvSpPr>
          <p:spPr>
            <a:xfrm>
              <a:off x="2348340" y="3786155"/>
              <a:ext cx="116490" cy="133826"/>
            </a:xfrm>
            <a:custGeom>
              <a:avLst/>
              <a:gdLst>
                <a:gd name="connsiteX0" fmla="*/ 60674 w 116490"/>
                <a:gd name="connsiteY0" fmla="*/ 132493 h 133826"/>
                <a:gd name="connsiteX1" fmla="*/ 60388 w 116490"/>
                <a:gd name="connsiteY1" fmla="*/ 132874 h 133826"/>
                <a:gd name="connsiteX2" fmla="*/ 59722 w 116490"/>
                <a:gd name="connsiteY2" fmla="*/ 133826 h 133826"/>
                <a:gd name="connsiteX3" fmla="*/ 59436 w 116490"/>
                <a:gd name="connsiteY3" fmla="*/ 133826 h 133826"/>
                <a:gd name="connsiteX4" fmla="*/ 58769 w 116490"/>
                <a:gd name="connsiteY4" fmla="*/ 133541 h 133826"/>
                <a:gd name="connsiteX5" fmla="*/ 58102 w 116490"/>
                <a:gd name="connsiteY5" fmla="*/ 133541 h 133826"/>
                <a:gd name="connsiteX6" fmla="*/ 58102 w 116490"/>
                <a:gd name="connsiteY6" fmla="*/ 133160 h 133826"/>
                <a:gd name="connsiteX7" fmla="*/ 56769 w 116490"/>
                <a:gd name="connsiteY7" fmla="*/ 132493 h 133826"/>
                <a:gd name="connsiteX8" fmla="*/ 49244 w 116490"/>
                <a:gd name="connsiteY8" fmla="*/ 131826 h 133826"/>
                <a:gd name="connsiteX9" fmla="*/ 42672 w 116490"/>
                <a:gd name="connsiteY9" fmla="*/ 131255 h 133826"/>
                <a:gd name="connsiteX10" fmla="*/ 41719 w 116490"/>
                <a:gd name="connsiteY10" fmla="*/ 131540 h 133826"/>
                <a:gd name="connsiteX11" fmla="*/ 41053 w 116490"/>
                <a:gd name="connsiteY11" fmla="*/ 131540 h 133826"/>
                <a:gd name="connsiteX12" fmla="*/ 40672 w 116490"/>
                <a:gd name="connsiteY12" fmla="*/ 130874 h 133826"/>
                <a:gd name="connsiteX13" fmla="*/ 40672 w 116490"/>
                <a:gd name="connsiteY13" fmla="*/ 130207 h 133826"/>
                <a:gd name="connsiteX14" fmla="*/ 39338 w 116490"/>
                <a:gd name="connsiteY14" fmla="*/ 130207 h 133826"/>
                <a:gd name="connsiteX15" fmla="*/ 39338 w 116490"/>
                <a:gd name="connsiteY15" fmla="*/ 130588 h 133826"/>
                <a:gd name="connsiteX16" fmla="*/ 38767 w 116490"/>
                <a:gd name="connsiteY16" fmla="*/ 130207 h 133826"/>
                <a:gd name="connsiteX17" fmla="*/ 38386 w 116490"/>
                <a:gd name="connsiteY17" fmla="*/ 130207 h 133826"/>
                <a:gd name="connsiteX18" fmla="*/ 37433 w 116490"/>
                <a:gd name="connsiteY18" fmla="*/ 131255 h 133826"/>
                <a:gd name="connsiteX19" fmla="*/ 37433 w 116490"/>
                <a:gd name="connsiteY19" fmla="*/ 130588 h 133826"/>
                <a:gd name="connsiteX20" fmla="*/ 36385 w 116490"/>
                <a:gd name="connsiteY20" fmla="*/ 129254 h 133826"/>
                <a:gd name="connsiteX21" fmla="*/ 36766 w 116490"/>
                <a:gd name="connsiteY21" fmla="*/ 129254 h 133826"/>
                <a:gd name="connsiteX22" fmla="*/ 36100 w 116490"/>
                <a:gd name="connsiteY22" fmla="*/ 128588 h 133826"/>
                <a:gd name="connsiteX23" fmla="*/ 32861 w 116490"/>
                <a:gd name="connsiteY23" fmla="*/ 131255 h 133826"/>
                <a:gd name="connsiteX24" fmla="*/ 32861 w 116490"/>
                <a:gd name="connsiteY24" fmla="*/ 128588 h 133826"/>
                <a:gd name="connsiteX25" fmla="*/ 35147 w 116490"/>
                <a:gd name="connsiteY25" fmla="*/ 127921 h 133826"/>
                <a:gd name="connsiteX26" fmla="*/ 36385 w 116490"/>
                <a:gd name="connsiteY26" fmla="*/ 126968 h 133826"/>
                <a:gd name="connsiteX27" fmla="*/ 36766 w 116490"/>
                <a:gd name="connsiteY27" fmla="*/ 126968 h 133826"/>
                <a:gd name="connsiteX28" fmla="*/ 37433 w 116490"/>
                <a:gd name="connsiteY28" fmla="*/ 126587 h 133826"/>
                <a:gd name="connsiteX29" fmla="*/ 37719 w 116490"/>
                <a:gd name="connsiteY29" fmla="*/ 126302 h 133826"/>
                <a:gd name="connsiteX30" fmla="*/ 37719 w 116490"/>
                <a:gd name="connsiteY30" fmla="*/ 125920 h 133826"/>
                <a:gd name="connsiteX31" fmla="*/ 38767 w 116490"/>
                <a:gd name="connsiteY31" fmla="*/ 124682 h 133826"/>
                <a:gd name="connsiteX32" fmla="*/ 41338 w 116490"/>
                <a:gd name="connsiteY32" fmla="*/ 122682 h 133826"/>
                <a:gd name="connsiteX33" fmla="*/ 40672 w 116490"/>
                <a:gd name="connsiteY33" fmla="*/ 121730 h 133826"/>
                <a:gd name="connsiteX34" fmla="*/ 39052 w 116490"/>
                <a:gd name="connsiteY34" fmla="*/ 120396 h 133826"/>
                <a:gd name="connsiteX35" fmla="*/ 37433 w 116490"/>
                <a:gd name="connsiteY35" fmla="*/ 120015 h 133826"/>
                <a:gd name="connsiteX36" fmla="*/ 36100 w 116490"/>
                <a:gd name="connsiteY36" fmla="*/ 119443 h 133826"/>
                <a:gd name="connsiteX37" fmla="*/ 36385 w 116490"/>
                <a:gd name="connsiteY37" fmla="*/ 119063 h 133826"/>
                <a:gd name="connsiteX38" fmla="*/ 36100 w 116490"/>
                <a:gd name="connsiteY38" fmla="*/ 118396 h 133826"/>
                <a:gd name="connsiteX39" fmla="*/ 36385 w 116490"/>
                <a:gd name="connsiteY39" fmla="*/ 118110 h 133826"/>
                <a:gd name="connsiteX40" fmla="*/ 36100 w 116490"/>
                <a:gd name="connsiteY40" fmla="*/ 118110 h 133826"/>
                <a:gd name="connsiteX41" fmla="*/ 36766 w 116490"/>
                <a:gd name="connsiteY41" fmla="*/ 117443 h 133826"/>
                <a:gd name="connsiteX42" fmla="*/ 36766 w 116490"/>
                <a:gd name="connsiteY42" fmla="*/ 117062 h 133826"/>
                <a:gd name="connsiteX43" fmla="*/ 36100 w 116490"/>
                <a:gd name="connsiteY43" fmla="*/ 116491 h 133826"/>
                <a:gd name="connsiteX44" fmla="*/ 36100 w 116490"/>
                <a:gd name="connsiteY44" fmla="*/ 115824 h 133826"/>
                <a:gd name="connsiteX45" fmla="*/ 36385 w 116490"/>
                <a:gd name="connsiteY45" fmla="*/ 115824 h 133826"/>
                <a:gd name="connsiteX46" fmla="*/ 36100 w 116490"/>
                <a:gd name="connsiteY46" fmla="*/ 115443 h 133826"/>
                <a:gd name="connsiteX47" fmla="*/ 35147 w 116490"/>
                <a:gd name="connsiteY47" fmla="*/ 115157 h 133826"/>
                <a:gd name="connsiteX48" fmla="*/ 33814 w 116490"/>
                <a:gd name="connsiteY48" fmla="*/ 113824 h 133826"/>
                <a:gd name="connsiteX49" fmla="*/ 34766 w 116490"/>
                <a:gd name="connsiteY49" fmla="*/ 112871 h 133826"/>
                <a:gd name="connsiteX50" fmla="*/ 36100 w 116490"/>
                <a:gd name="connsiteY50" fmla="*/ 112490 h 133826"/>
                <a:gd name="connsiteX51" fmla="*/ 36766 w 116490"/>
                <a:gd name="connsiteY51" fmla="*/ 111538 h 133826"/>
                <a:gd name="connsiteX52" fmla="*/ 37052 w 116490"/>
                <a:gd name="connsiteY52" fmla="*/ 110871 h 133826"/>
                <a:gd name="connsiteX53" fmla="*/ 38100 w 116490"/>
                <a:gd name="connsiteY53" fmla="*/ 110204 h 133826"/>
                <a:gd name="connsiteX54" fmla="*/ 38386 w 116490"/>
                <a:gd name="connsiteY54" fmla="*/ 109918 h 133826"/>
                <a:gd name="connsiteX55" fmla="*/ 38386 w 116490"/>
                <a:gd name="connsiteY55" fmla="*/ 109252 h 133826"/>
                <a:gd name="connsiteX56" fmla="*/ 38100 w 116490"/>
                <a:gd name="connsiteY56" fmla="*/ 108585 h 133826"/>
                <a:gd name="connsiteX57" fmla="*/ 37719 w 116490"/>
                <a:gd name="connsiteY57" fmla="*/ 107632 h 133826"/>
                <a:gd name="connsiteX58" fmla="*/ 37719 w 116490"/>
                <a:gd name="connsiteY58" fmla="*/ 106966 h 133826"/>
                <a:gd name="connsiteX59" fmla="*/ 37433 w 116490"/>
                <a:gd name="connsiteY59" fmla="*/ 106585 h 133826"/>
                <a:gd name="connsiteX60" fmla="*/ 37719 w 116490"/>
                <a:gd name="connsiteY60" fmla="*/ 105632 h 133826"/>
                <a:gd name="connsiteX61" fmla="*/ 38100 w 116490"/>
                <a:gd name="connsiteY61" fmla="*/ 105632 h 133826"/>
                <a:gd name="connsiteX62" fmla="*/ 38100 w 116490"/>
                <a:gd name="connsiteY62" fmla="*/ 104299 h 133826"/>
                <a:gd name="connsiteX63" fmla="*/ 37433 w 116490"/>
                <a:gd name="connsiteY63" fmla="*/ 104013 h 133826"/>
                <a:gd name="connsiteX64" fmla="*/ 37052 w 116490"/>
                <a:gd name="connsiteY64" fmla="*/ 102965 h 133826"/>
                <a:gd name="connsiteX65" fmla="*/ 36766 w 116490"/>
                <a:gd name="connsiteY65" fmla="*/ 102299 h 133826"/>
                <a:gd name="connsiteX66" fmla="*/ 36766 w 116490"/>
                <a:gd name="connsiteY66" fmla="*/ 102013 h 133826"/>
                <a:gd name="connsiteX67" fmla="*/ 37433 w 116490"/>
                <a:gd name="connsiteY67" fmla="*/ 101346 h 133826"/>
                <a:gd name="connsiteX68" fmla="*/ 37719 w 116490"/>
                <a:gd name="connsiteY68" fmla="*/ 100393 h 133826"/>
                <a:gd name="connsiteX69" fmla="*/ 37052 w 116490"/>
                <a:gd name="connsiteY69" fmla="*/ 99346 h 133826"/>
                <a:gd name="connsiteX70" fmla="*/ 36766 w 116490"/>
                <a:gd name="connsiteY70" fmla="*/ 99346 h 133826"/>
                <a:gd name="connsiteX71" fmla="*/ 36766 w 116490"/>
                <a:gd name="connsiteY71" fmla="*/ 99060 h 133826"/>
                <a:gd name="connsiteX72" fmla="*/ 36100 w 116490"/>
                <a:gd name="connsiteY72" fmla="*/ 98107 h 133826"/>
                <a:gd name="connsiteX73" fmla="*/ 35814 w 116490"/>
                <a:gd name="connsiteY73" fmla="*/ 97441 h 133826"/>
                <a:gd name="connsiteX74" fmla="*/ 36385 w 116490"/>
                <a:gd name="connsiteY74" fmla="*/ 96107 h 133826"/>
                <a:gd name="connsiteX75" fmla="*/ 37052 w 116490"/>
                <a:gd name="connsiteY75" fmla="*/ 95441 h 133826"/>
                <a:gd name="connsiteX76" fmla="*/ 36766 w 116490"/>
                <a:gd name="connsiteY76" fmla="*/ 94774 h 133826"/>
                <a:gd name="connsiteX77" fmla="*/ 35147 w 116490"/>
                <a:gd name="connsiteY77" fmla="*/ 94488 h 133826"/>
                <a:gd name="connsiteX78" fmla="*/ 32480 w 116490"/>
                <a:gd name="connsiteY78" fmla="*/ 93155 h 133826"/>
                <a:gd name="connsiteX79" fmla="*/ 29527 w 116490"/>
                <a:gd name="connsiteY79" fmla="*/ 92488 h 133826"/>
                <a:gd name="connsiteX80" fmla="*/ 27527 w 116490"/>
                <a:gd name="connsiteY80" fmla="*/ 92488 h 133826"/>
                <a:gd name="connsiteX81" fmla="*/ 25241 w 116490"/>
                <a:gd name="connsiteY81" fmla="*/ 92202 h 133826"/>
                <a:gd name="connsiteX82" fmla="*/ 25622 w 116490"/>
                <a:gd name="connsiteY82" fmla="*/ 91154 h 133826"/>
                <a:gd name="connsiteX83" fmla="*/ 25622 w 116490"/>
                <a:gd name="connsiteY83" fmla="*/ 89249 h 133826"/>
                <a:gd name="connsiteX84" fmla="*/ 26289 w 116490"/>
                <a:gd name="connsiteY84" fmla="*/ 86582 h 133826"/>
                <a:gd name="connsiteX85" fmla="*/ 26289 w 116490"/>
                <a:gd name="connsiteY85" fmla="*/ 85916 h 133826"/>
                <a:gd name="connsiteX86" fmla="*/ 25622 w 116490"/>
                <a:gd name="connsiteY86" fmla="*/ 85916 h 133826"/>
                <a:gd name="connsiteX87" fmla="*/ 25622 w 116490"/>
                <a:gd name="connsiteY87" fmla="*/ 85630 h 133826"/>
                <a:gd name="connsiteX88" fmla="*/ 25908 w 116490"/>
                <a:gd name="connsiteY88" fmla="*/ 84296 h 133826"/>
                <a:gd name="connsiteX89" fmla="*/ 25622 w 116490"/>
                <a:gd name="connsiteY89" fmla="*/ 83344 h 133826"/>
                <a:gd name="connsiteX90" fmla="*/ 25908 w 116490"/>
                <a:gd name="connsiteY90" fmla="*/ 82677 h 133826"/>
                <a:gd name="connsiteX91" fmla="*/ 25622 w 116490"/>
                <a:gd name="connsiteY91" fmla="*/ 82296 h 133826"/>
                <a:gd name="connsiteX92" fmla="*/ 25622 w 116490"/>
                <a:gd name="connsiteY92" fmla="*/ 82010 h 133826"/>
                <a:gd name="connsiteX93" fmla="*/ 25241 w 116490"/>
                <a:gd name="connsiteY93" fmla="*/ 81343 h 133826"/>
                <a:gd name="connsiteX94" fmla="*/ 25622 w 116490"/>
                <a:gd name="connsiteY94" fmla="*/ 81343 h 133826"/>
                <a:gd name="connsiteX95" fmla="*/ 25241 w 116490"/>
                <a:gd name="connsiteY95" fmla="*/ 80677 h 133826"/>
                <a:gd name="connsiteX96" fmla="*/ 25241 w 116490"/>
                <a:gd name="connsiteY96" fmla="*/ 80010 h 133826"/>
                <a:gd name="connsiteX97" fmla="*/ 25622 w 116490"/>
                <a:gd name="connsiteY97" fmla="*/ 80010 h 133826"/>
                <a:gd name="connsiteX98" fmla="*/ 25622 w 116490"/>
                <a:gd name="connsiteY98" fmla="*/ 79343 h 133826"/>
                <a:gd name="connsiteX99" fmla="*/ 26289 w 116490"/>
                <a:gd name="connsiteY99" fmla="*/ 78677 h 133826"/>
                <a:gd name="connsiteX100" fmla="*/ 26289 w 116490"/>
                <a:gd name="connsiteY100" fmla="*/ 78010 h 133826"/>
                <a:gd name="connsiteX101" fmla="*/ 28194 w 116490"/>
                <a:gd name="connsiteY101" fmla="*/ 77438 h 133826"/>
                <a:gd name="connsiteX102" fmla="*/ 28575 w 116490"/>
                <a:gd name="connsiteY102" fmla="*/ 77438 h 133826"/>
                <a:gd name="connsiteX103" fmla="*/ 29908 w 116490"/>
                <a:gd name="connsiteY103" fmla="*/ 77057 h 133826"/>
                <a:gd name="connsiteX104" fmla="*/ 29527 w 116490"/>
                <a:gd name="connsiteY104" fmla="*/ 76391 h 133826"/>
                <a:gd name="connsiteX105" fmla="*/ 29908 w 116490"/>
                <a:gd name="connsiteY105" fmla="*/ 76105 h 133826"/>
                <a:gd name="connsiteX106" fmla="*/ 30480 w 116490"/>
                <a:gd name="connsiteY106" fmla="*/ 75057 h 133826"/>
                <a:gd name="connsiteX107" fmla="*/ 32480 w 116490"/>
                <a:gd name="connsiteY107" fmla="*/ 75724 h 133826"/>
                <a:gd name="connsiteX108" fmla="*/ 31813 w 116490"/>
                <a:gd name="connsiteY108" fmla="*/ 74486 h 133826"/>
                <a:gd name="connsiteX109" fmla="*/ 30861 w 116490"/>
                <a:gd name="connsiteY109" fmla="*/ 73819 h 133826"/>
                <a:gd name="connsiteX110" fmla="*/ 29908 w 116490"/>
                <a:gd name="connsiteY110" fmla="*/ 73438 h 133826"/>
                <a:gd name="connsiteX111" fmla="*/ 29527 w 116490"/>
                <a:gd name="connsiteY111" fmla="*/ 73152 h 133826"/>
                <a:gd name="connsiteX112" fmla="*/ 30194 w 116490"/>
                <a:gd name="connsiteY112" fmla="*/ 72771 h 133826"/>
                <a:gd name="connsiteX113" fmla="*/ 30194 w 116490"/>
                <a:gd name="connsiteY113" fmla="*/ 72104 h 133826"/>
                <a:gd name="connsiteX114" fmla="*/ 29527 w 116490"/>
                <a:gd name="connsiteY114" fmla="*/ 72485 h 133826"/>
                <a:gd name="connsiteX115" fmla="*/ 29242 w 116490"/>
                <a:gd name="connsiteY115" fmla="*/ 72485 h 133826"/>
                <a:gd name="connsiteX116" fmla="*/ 28861 w 116490"/>
                <a:gd name="connsiteY116" fmla="*/ 70866 h 133826"/>
                <a:gd name="connsiteX117" fmla="*/ 28575 w 116490"/>
                <a:gd name="connsiteY117" fmla="*/ 70199 h 133826"/>
                <a:gd name="connsiteX118" fmla="*/ 28575 w 116490"/>
                <a:gd name="connsiteY118" fmla="*/ 69818 h 133826"/>
                <a:gd name="connsiteX119" fmla="*/ 27241 w 116490"/>
                <a:gd name="connsiteY119" fmla="*/ 68580 h 133826"/>
                <a:gd name="connsiteX120" fmla="*/ 26956 w 116490"/>
                <a:gd name="connsiteY120" fmla="*/ 68866 h 133826"/>
                <a:gd name="connsiteX121" fmla="*/ 26289 w 116490"/>
                <a:gd name="connsiteY121" fmla="*/ 69152 h 133826"/>
                <a:gd name="connsiteX122" fmla="*/ 25622 w 116490"/>
                <a:gd name="connsiteY122" fmla="*/ 68866 h 133826"/>
                <a:gd name="connsiteX123" fmla="*/ 24574 w 116490"/>
                <a:gd name="connsiteY123" fmla="*/ 68199 h 133826"/>
                <a:gd name="connsiteX124" fmla="*/ 24574 w 116490"/>
                <a:gd name="connsiteY124" fmla="*/ 67532 h 133826"/>
                <a:gd name="connsiteX125" fmla="*/ 23336 w 116490"/>
                <a:gd name="connsiteY125" fmla="*/ 66865 h 133826"/>
                <a:gd name="connsiteX126" fmla="*/ 22669 w 116490"/>
                <a:gd name="connsiteY126" fmla="*/ 66865 h 133826"/>
                <a:gd name="connsiteX127" fmla="*/ 22288 w 116490"/>
                <a:gd name="connsiteY127" fmla="*/ 66199 h 133826"/>
                <a:gd name="connsiteX128" fmla="*/ 22003 w 116490"/>
                <a:gd name="connsiteY128" fmla="*/ 65913 h 133826"/>
                <a:gd name="connsiteX129" fmla="*/ 22288 w 116490"/>
                <a:gd name="connsiteY129" fmla="*/ 65246 h 133826"/>
                <a:gd name="connsiteX130" fmla="*/ 22003 w 116490"/>
                <a:gd name="connsiteY130" fmla="*/ 65246 h 133826"/>
                <a:gd name="connsiteX131" fmla="*/ 22288 w 116490"/>
                <a:gd name="connsiteY131" fmla="*/ 64960 h 133826"/>
                <a:gd name="connsiteX132" fmla="*/ 22288 w 116490"/>
                <a:gd name="connsiteY132" fmla="*/ 64294 h 133826"/>
                <a:gd name="connsiteX133" fmla="*/ 22003 w 116490"/>
                <a:gd name="connsiteY133" fmla="*/ 63913 h 133826"/>
                <a:gd name="connsiteX134" fmla="*/ 21622 w 116490"/>
                <a:gd name="connsiteY134" fmla="*/ 63246 h 133826"/>
                <a:gd name="connsiteX135" fmla="*/ 21050 w 116490"/>
                <a:gd name="connsiteY135" fmla="*/ 62960 h 133826"/>
                <a:gd name="connsiteX136" fmla="*/ 21336 w 116490"/>
                <a:gd name="connsiteY136" fmla="*/ 62294 h 133826"/>
                <a:gd name="connsiteX137" fmla="*/ 21622 w 116490"/>
                <a:gd name="connsiteY137" fmla="*/ 62008 h 133826"/>
                <a:gd name="connsiteX138" fmla="*/ 21050 w 116490"/>
                <a:gd name="connsiteY138" fmla="*/ 61341 h 133826"/>
                <a:gd name="connsiteX139" fmla="*/ 21336 w 116490"/>
                <a:gd name="connsiteY139" fmla="*/ 60960 h 133826"/>
                <a:gd name="connsiteX140" fmla="*/ 20002 w 116490"/>
                <a:gd name="connsiteY140" fmla="*/ 60008 h 133826"/>
                <a:gd name="connsiteX141" fmla="*/ 19336 w 116490"/>
                <a:gd name="connsiteY141" fmla="*/ 59055 h 133826"/>
                <a:gd name="connsiteX142" fmla="*/ 18002 w 116490"/>
                <a:gd name="connsiteY142" fmla="*/ 59055 h 133826"/>
                <a:gd name="connsiteX143" fmla="*/ 17431 w 116490"/>
                <a:gd name="connsiteY143" fmla="*/ 57340 h 133826"/>
                <a:gd name="connsiteX144" fmla="*/ 17716 w 116490"/>
                <a:gd name="connsiteY144" fmla="*/ 56769 h 133826"/>
                <a:gd name="connsiteX145" fmla="*/ 18383 w 116490"/>
                <a:gd name="connsiteY145" fmla="*/ 55721 h 133826"/>
                <a:gd name="connsiteX146" fmla="*/ 18669 w 116490"/>
                <a:gd name="connsiteY146" fmla="*/ 55435 h 133826"/>
                <a:gd name="connsiteX147" fmla="*/ 19050 w 116490"/>
                <a:gd name="connsiteY147" fmla="*/ 55721 h 133826"/>
                <a:gd name="connsiteX148" fmla="*/ 19336 w 116490"/>
                <a:gd name="connsiteY148" fmla="*/ 55721 h 133826"/>
                <a:gd name="connsiteX149" fmla="*/ 18383 w 116490"/>
                <a:gd name="connsiteY149" fmla="*/ 54769 h 133826"/>
                <a:gd name="connsiteX150" fmla="*/ 18383 w 116490"/>
                <a:gd name="connsiteY150" fmla="*/ 53435 h 133826"/>
                <a:gd name="connsiteX151" fmla="*/ 18002 w 116490"/>
                <a:gd name="connsiteY151" fmla="*/ 53150 h 133826"/>
                <a:gd name="connsiteX152" fmla="*/ 18383 w 116490"/>
                <a:gd name="connsiteY152" fmla="*/ 51435 h 133826"/>
                <a:gd name="connsiteX153" fmla="*/ 19050 w 116490"/>
                <a:gd name="connsiteY153" fmla="*/ 50864 h 133826"/>
                <a:gd name="connsiteX154" fmla="*/ 17050 w 116490"/>
                <a:gd name="connsiteY154" fmla="*/ 50864 h 133826"/>
                <a:gd name="connsiteX155" fmla="*/ 14097 w 116490"/>
                <a:gd name="connsiteY155" fmla="*/ 51149 h 133826"/>
                <a:gd name="connsiteX156" fmla="*/ 9525 w 116490"/>
                <a:gd name="connsiteY156" fmla="*/ 47530 h 133826"/>
                <a:gd name="connsiteX157" fmla="*/ 11144 w 116490"/>
                <a:gd name="connsiteY157" fmla="*/ 44958 h 133826"/>
                <a:gd name="connsiteX158" fmla="*/ 10858 w 116490"/>
                <a:gd name="connsiteY158" fmla="*/ 44577 h 133826"/>
                <a:gd name="connsiteX159" fmla="*/ 10192 w 116490"/>
                <a:gd name="connsiteY159" fmla="*/ 44291 h 133826"/>
                <a:gd name="connsiteX160" fmla="*/ 9811 w 116490"/>
                <a:gd name="connsiteY160" fmla="*/ 44291 h 133826"/>
                <a:gd name="connsiteX161" fmla="*/ 9811 w 116490"/>
                <a:gd name="connsiteY161" fmla="*/ 43910 h 133826"/>
                <a:gd name="connsiteX162" fmla="*/ 11144 w 116490"/>
                <a:gd name="connsiteY162" fmla="*/ 42577 h 133826"/>
                <a:gd name="connsiteX163" fmla="*/ 10858 w 116490"/>
                <a:gd name="connsiteY163" fmla="*/ 42291 h 133826"/>
                <a:gd name="connsiteX164" fmla="*/ 10858 w 116490"/>
                <a:gd name="connsiteY164" fmla="*/ 40291 h 133826"/>
                <a:gd name="connsiteX165" fmla="*/ 10477 w 116490"/>
                <a:gd name="connsiteY165" fmla="*/ 40291 h 133826"/>
                <a:gd name="connsiteX166" fmla="*/ 10477 w 116490"/>
                <a:gd name="connsiteY166" fmla="*/ 38386 h 133826"/>
                <a:gd name="connsiteX167" fmla="*/ 8191 w 116490"/>
                <a:gd name="connsiteY167" fmla="*/ 37338 h 133826"/>
                <a:gd name="connsiteX168" fmla="*/ 6858 w 116490"/>
                <a:gd name="connsiteY168" fmla="*/ 36385 h 133826"/>
                <a:gd name="connsiteX169" fmla="*/ 4286 w 116490"/>
                <a:gd name="connsiteY169" fmla="*/ 35719 h 133826"/>
                <a:gd name="connsiteX170" fmla="*/ 4286 w 116490"/>
                <a:gd name="connsiteY170" fmla="*/ 35052 h 133826"/>
                <a:gd name="connsiteX171" fmla="*/ 5239 w 116490"/>
                <a:gd name="connsiteY171" fmla="*/ 34766 h 133826"/>
                <a:gd name="connsiteX172" fmla="*/ 4953 w 116490"/>
                <a:gd name="connsiteY172" fmla="*/ 34385 h 133826"/>
                <a:gd name="connsiteX173" fmla="*/ 4572 w 116490"/>
                <a:gd name="connsiteY173" fmla="*/ 34385 h 133826"/>
                <a:gd name="connsiteX174" fmla="*/ 3905 w 116490"/>
                <a:gd name="connsiteY174" fmla="*/ 33719 h 133826"/>
                <a:gd name="connsiteX175" fmla="*/ 3905 w 116490"/>
                <a:gd name="connsiteY175" fmla="*/ 33433 h 133826"/>
                <a:gd name="connsiteX176" fmla="*/ 3619 w 116490"/>
                <a:gd name="connsiteY176" fmla="*/ 32480 h 133826"/>
                <a:gd name="connsiteX177" fmla="*/ 3238 w 116490"/>
                <a:gd name="connsiteY177" fmla="*/ 32480 h 133826"/>
                <a:gd name="connsiteX178" fmla="*/ 2667 w 116490"/>
                <a:gd name="connsiteY178" fmla="*/ 32766 h 133826"/>
                <a:gd name="connsiteX179" fmla="*/ 2667 w 116490"/>
                <a:gd name="connsiteY179" fmla="*/ 31814 h 133826"/>
                <a:gd name="connsiteX180" fmla="*/ 2286 w 116490"/>
                <a:gd name="connsiteY180" fmla="*/ 31433 h 133826"/>
                <a:gd name="connsiteX181" fmla="*/ 2667 w 116490"/>
                <a:gd name="connsiteY181" fmla="*/ 31147 h 133826"/>
                <a:gd name="connsiteX182" fmla="*/ 2000 w 116490"/>
                <a:gd name="connsiteY182" fmla="*/ 30480 h 133826"/>
                <a:gd name="connsiteX183" fmla="*/ 1333 w 116490"/>
                <a:gd name="connsiteY183" fmla="*/ 28861 h 133826"/>
                <a:gd name="connsiteX184" fmla="*/ 1333 w 116490"/>
                <a:gd name="connsiteY184" fmla="*/ 26860 h 133826"/>
                <a:gd name="connsiteX185" fmla="*/ 2286 w 116490"/>
                <a:gd name="connsiteY185" fmla="*/ 26575 h 133826"/>
                <a:gd name="connsiteX186" fmla="*/ 1619 w 116490"/>
                <a:gd name="connsiteY186" fmla="*/ 26194 h 133826"/>
                <a:gd name="connsiteX187" fmla="*/ 2000 w 116490"/>
                <a:gd name="connsiteY187" fmla="*/ 25908 h 133826"/>
                <a:gd name="connsiteX188" fmla="*/ 2286 w 116490"/>
                <a:gd name="connsiteY188" fmla="*/ 25908 h 133826"/>
                <a:gd name="connsiteX189" fmla="*/ 2667 w 116490"/>
                <a:gd name="connsiteY189" fmla="*/ 25241 h 133826"/>
                <a:gd name="connsiteX190" fmla="*/ 3619 w 116490"/>
                <a:gd name="connsiteY190" fmla="*/ 25241 h 133826"/>
                <a:gd name="connsiteX191" fmla="*/ 3905 w 116490"/>
                <a:gd name="connsiteY191" fmla="*/ 24860 h 133826"/>
                <a:gd name="connsiteX192" fmla="*/ 3619 w 116490"/>
                <a:gd name="connsiteY192" fmla="*/ 24575 h 133826"/>
                <a:gd name="connsiteX193" fmla="*/ 3905 w 116490"/>
                <a:gd name="connsiteY193" fmla="*/ 24289 h 133826"/>
                <a:gd name="connsiteX194" fmla="*/ 3238 w 116490"/>
                <a:gd name="connsiteY194" fmla="*/ 24289 h 133826"/>
                <a:gd name="connsiteX195" fmla="*/ 3905 w 116490"/>
                <a:gd name="connsiteY195" fmla="*/ 23241 h 133826"/>
                <a:gd name="connsiteX196" fmla="*/ 3238 w 116490"/>
                <a:gd name="connsiteY196" fmla="*/ 23241 h 133826"/>
                <a:gd name="connsiteX197" fmla="*/ 2953 w 116490"/>
                <a:gd name="connsiteY197" fmla="*/ 22955 h 133826"/>
                <a:gd name="connsiteX198" fmla="*/ 2953 w 116490"/>
                <a:gd name="connsiteY198" fmla="*/ 21908 h 133826"/>
                <a:gd name="connsiteX199" fmla="*/ 3619 w 116490"/>
                <a:gd name="connsiteY199" fmla="*/ 18669 h 133826"/>
                <a:gd name="connsiteX200" fmla="*/ 3619 w 116490"/>
                <a:gd name="connsiteY200" fmla="*/ 17050 h 133826"/>
                <a:gd name="connsiteX201" fmla="*/ 1619 w 116490"/>
                <a:gd name="connsiteY201" fmla="*/ 15049 h 133826"/>
                <a:gd name="connsiteX202" fmla="*/ 1333 w 116490"/>
                <a:gd name="connsiteY202" fmla="*/ 14097 h 133826"/>
                <a:gd name="connsiteX203" fmla="*/ 1333 w 116490"/>
                <a:gd name="connsiteY203" fmla="*/ 13716 h 133826"/>
                <a:gd name="connsiteX204" fmla="*/ 667 w 116490"/>
                <a:gd name="connsiteY204" fmla="*/ 12764 h 133826"/>
                <a:gd name="connsiteX205" fmla="*/ 0 w 116490"/>
                <a:gd name="connsiteY205" fmla="*/ 12478 h 133826"/>
                <a:gd name="connsiteX206" fmla="*/ 0 w 116490"/>
                <a:gd name="connsiteY206" fmla="*/ 11430 h 133826"/>
                <a:gd name="connsiteX207" fmla="*/ 952 w 116490"/>
                <a:gd name="connsiteY207" fmla="*/ 11430 h 133826"/>
                <a:gd name="connsiteX208" fmla="*/ 1619 w 116490"/>
                <a:gd name="connsiteY208" fmla="*/ 11811 h 133826"/>
                <a:gd name="connsiteX209" fmla="*/ 2667 w 116490"/>
                <a:gd name="connsiteY209" fmla="*/ 11144 h 133826"/>
                <a:gd name="connsiteX210" fmla="*/ 2667 w 116490"/>
                <a:gd name="connsiteY210" fmla="*/ 10096 h 133826"/>
                <a:gd name="connsiteX211" fmla="*/ 2953 w 116490"/>
                <a:gd name="connsiteY211" fmla="*/ 9811 h 133826"/>
                <a:gd name="connsiteX212" fmla="*/ 5620 w 116490"/>
                <a:gd name="connsiteY212" fmla="*/ 9811 h 133826"/>
                <a:gd name="connsiteX213" fmla="*/ 6191 w 116490"/>
                <a:gd name="connsiteY213" fmla="*/ 10096 h 133826"/>
                <a:gd name="connsiteX214" fmla="*/ 7525 w 116490"/>
                <a:gd name="connsiteY214" fmla="*/ 9811 h 133826"/>
                <a:gd name="connsiteX215" fmla="*/ 8191 w 116490"/>
                <a:gd name="connsiteY215" fmla="*/ 10096 h 133826"/>
                <a:gd name="connsiteX216" fmla="*/ 9144 w 116490"/>
                <a:gd name="connsiteY216" fmla="*/ 10763 h 133826"/>
                <a:gd name="connsiteX217" fmla="*/ 10192 w 116490"/>
                <a:gd name="connsiteY217" fmla="*/ 11144 h 133826"/>
                <a:gd name="connsiteX218" fmla="*/ 11525 w 116490"/>
                <a:gd name="connsiteY218" fmla="*/ 12478 h 133826"/>
                <a:gd name="connsiteX219" fmla="*/ 13144 w 116490"/>
                <a:gd name="connsiteY219" fmla="*/ 12764 h 133826"/>
                <a:gd name="connsiteX220" fmla="*/ 13430 w 116490"/>
                <a:gd name="connsiteY220" fmla="*/ 13430 h 133826"/>
                <a:gd name="connsiteX221" fmla="*/ 14097 w 116490"/>
                <a:gd name="connsiteY221" fmla="*/ 13430 h 133826"/>
                <a:gd name="connsiteX222" fmla="*/ 14478 w 116490"/>
                <a:gd name="connsiteY222" fmla="*/ 13716 h 133826"/>
                <a:gd name="connsiteX223" fmla="*/ 14097 w 116490"/>
                <a:gd name="connsiteY223" fmla="*/ 14097 h 133826"/>
                <a:gd name="connsiteX224" fmla="*/ 14478 w 116490"/>
                <a:gd name="connsiteY224" fmla="*/ 14764 h 133826"/>
                <a:gd name="connsiteX225" fmla="*/ 15049 w 116490"/>
                <a:gd name="connsiteY225" fmla="*/ 14764 h 133826"/>
                <a:gd name="connsiteX226" fmla="*/ 15716 w 116490"/>
                <a:gd name="connsiteY226" fmla="*/ 15049 h 133826"/>
                <a:gd name="connsiteX227" fmla="*/ 16383 w 116490"/>
                <a:gd name="connsiteY227" fmla="*/ 15049 h 133826"/>
                <a:gd name="connsiteX228" fmla="*/ 16764 w 116490"/>
                <a:gd name="connsiteY228" fmla="*/ 15430 h 133826"/>
                <a:gd name="connsiteX229" fmla="*/ 17050 w 116490"/>
                <a:gd name="connsiteY229" fmla="*/ 15430 h 133826"/>
                <a:gd name="connsiteX230" fmla="*/ 17431 w 116490"/>
                <a:gd name="connsiteY230" fmla="*/ 15049 h 133826"/>
                <a:gd name="connsiteX231" fmla="*/ 18002 w 116490"/>
                <a:gd name="connsiteY231" fmla="*/ 13430 h 133826"/>
                <a:gd name="connsiteX232" fmla="*/ 18669 w 116490"/>
                <a:gd name="connsiteY232" fmla="*/ 12478 h 133826"/>
                <a:gd name="connsiteX233" fmla="*/ 19050 w 116490"/>
                <a:gd name="connsiteY233" fmla="*/ 12478 h 133826"/>
                <a:gd name="connsiteX234" fmla="*/ 20383 w 116490"/>
                <a:gd name="connsiteY234" fmla="*/ 12764 h 133826"/>
                <a:gd name="connsiteX235" fmla="*/ 21336 w 116490"/>
                <a:gd name="connsiteY235" fmla="*/ 12764 h 133826"/>
                <a:gd name="connsiteX236" fmla="*/ 22288 w 116490"/>
                <a:gd name="connsiteY236" fmla="*/ 12097 h 133826"/>
                <a:gd name="connsiteX237" fmla="*/ 22955 w 116490"/>
                <a:gd name="connsiteY237" fmla="*/ 12097 h 133826"/>
                <a:gd name="connsiteX238" fmla="*/ 24003 w 116490"/>
                <a:gd name="connsiteY238" fmla="*/ 12478 h 133826"/>
                <a:gd name="connsiteX239" fmla="*/ 24955 w 116490"/>
                <a:gd name="connsiteY239" fmla="*/ 12097 h 133826"/>
                <a:gd name="connsiteX240" fmla="*/ 26289 w 116490"/>
                <a:gd name="connsiteY240" fmla="*/ 12097 h 133826"/>
                <a:gd name="connsiteX241" fmla="*/ 26575 w 116490"/>
                <a:gd name="connsiteY241" fmla="*/ 12478 h 133826"/>
                <a:gd name="connsiteX242" fmla="*/ 27527 w 116490"/>
                <a:gd name="connsiteY242" fmla="*/ 12478 h 133826"/>
                <a:gd name="connsiteX243" fmla="*/ 27908 w 116490"/>
                <a:gd name="connsiteY243" fmla="*/ 11811 h 133826"/>
                <a:gd name="connsiteX244" fmla="*/ 27908 w 116490"/>
                <a:gd name="connsiteY244" fmla="*/ 11144 h 133826"/>
                <a:gd name="connsiteX245" fmla="*/ 29242 w 116490"/>
                <a:gd name="connsiteY245" fmla="*/ 10763 h 133826"/>
                <a:gd name="connsiteX246" fmla="*/ 29908 w 116490"/>
                <a:gd name="connsiteY246" fmla="*/ 10096 h 133826"/>
                <a:gd name="connsiteX247" fmla="*/ 30480 w 116490"/>
                <a:gd name="connsiteY247" fmla="*/ 8477 h 133826"/>
                <a:gd name="connsiteX248" fmla="*/ 32480 w 116490"/>
                <a:gd name="connsiteY248" fmla="*/ 7144 h 133826"/>
                <a:gd name="connsiteX249" fmla="*/ 32194 w 116490"/>
                <a:gd name="connsiteY249" fmla="*/ 6572 h 133826"/>
                <a:gd name="connsiteX250" fmla="*/ 31147 w 116490"/>
                <a:gd name="connsiteY250" fmla="*/ 5905 h 133826"/>
                <a:gd name="connsiteX251" fmla="*/ 31528 w 116490"/>
                <a:gd name="connsiteY251" fmla="*/ 4858 h 133826"/>
                <a:gd name="connsiteX252" fmla="*/ 31528 w 116490"/>
                <a:gd name="connsiteY252" fmla="*/ 3905 h 133826"/>
                <a:gd name="connsiteX253" fmla="*/ 31813 w 116490"/>
                <a:gd name="connsiteY253" fmla="*/ 3620 h 133826"/>
                <a:gd name="connsiteX254" fmla="*/ 33814 w 116490"/>
                <a:gd name="connsiteY254" fmla="*/ 2572 h 133826"/>
                <a:gd name="connsiteX255" fmla="*/ 34099 w 116490"/>
                <a:gd name="connsiteY255" fmla="*/ 2572 h 133826"/>
                <a:gd name="connsiteX256" fmla="*/ 34766 w 116490"/>
                <a:gd name="connsiteY256" fmla="*/ 1905 h 133826"/>
                <a:gd name="connsiteX257" fmla="*/ 36100 w 116490"/>
                <a:gd name="connsiteY257" fmla="*/ 1238 h 133826"/>
                <a:gd name="connsiteX258" fmla="*/ 36766 w 116490"/>
                <a:gd name="connsiteY258" fmla="*/ 1238 h 133826"/>
                <a:gd name="connsiteX259" fmla="*/ 37052 w 116490"/>
                <a:gd name="connsiteY259" fmla="*/ 1905 h 133826"/>
                <a:gd name="connsiteX260" fmla="*/ 37719 w 116490"/>
                <a:gd name="connsiteY260" fmla="*/ 1905 h 133826"/>
                <a:gd name="connsiteX261" fmla="*/ 37433 w 116490"/>
                <a:gd name="connsiteY261" fmla="*/ 1619 h 133826"/>
                <a:gd name="connsiteX262" fmla="*/ 38100 w 116490"/>
                <a:gd name="connsiteY262" fmla="*/ 1238 h 133826"/>
                <a:gd name="connsiteX263" fmla="*/ 40005 w 116490"/>
                <a:gd name="connsiteY263" fmla="*/ 1905 h 133826"/>
                <a:gd name="connsiteX264" fmla="*/ 42005 w 116490"/>
                <a:gd name="connsiteY264" fmla="*/ 3239 h 133826"/>
                <a:gd name="connsiteX265" fmla="*/ 42291 w 116490"/>
                <a:gd name="connsiteY265" fmla="*/ 2953 h 133826"/>
                <a:gd name="connsiteX266" fmla="*/ 42672 w 116490"/>
                <a:gd name="connsiteY266" fmla="*/ 2286 h 133826"/>
                <a:gd name="connsiteX267" fmla="*/ 44005 w 116490"/>
                <a:gd name="connsiteY267" fmla="*/ 2286 h 133826"/>
                <a:gd name="connsiteX268" fmla="*/ 45625 w 116490"/>
                <a:gd name="connsiteY268" fmla="*/ 1905 h 133826"/>
                <a:gd name="connsiteX269" fmla="*/ 45910 w 116490"/>
                <a:gd name="connsiteY269" fmla="*/ 2286 h 133826"/>
                <a:gd name="connsiteX270" fmla="*/ 45910 w 116490"/>
                <a:gd name="connsiteY270" fmla="*/ 2953 h 133826"/>
                <a:gd name="connsiteX271" fmla="*/ 46577 w 116490"/>
                <a:gd name="connsiteY271" fmla="*/ 3239 h 133826"/>
                <a:gd name="connsiteX272" fmla="*/ 46577 w 116490"/>
                <a:gd name="connsiteY272" fmla="*/ 3620 h 133826"/>
                <a:gd name="connsiteX273" fmla="*/ 47244 w 116490"/>
                <a:gd name="connsiteY273" fmla="*/ 4191 h 133826"/>
                <a:gd name="connsiteX274" fmla="*/ 47625 w 116490"/>
                <a:gd name="connsiteY274" fmla="*/ 3905 h 133826"/>
                <a:gd name="connsiteX275" fmla="*/ 48577 w 116490"/>
                <a:gd name="connsiteY275" fmla="*/ 4191 h 133826"/>
                <a:gd name="connsiteX276" fmla="*/ 49911 w 116490"/>
                <a:gd name="connsiteY276" fmla="*/ 3905 h 133826"/>
                <a:gd name="connsiteX277" fmla="*/ 50578 w 116490"/>
                <a:gd name="connsiteY277" fmla="*/ 4191 h 133826"/>
                <a:gd name="connsiteX278" fmla="*/ 50863 w 116490"/>
                <a:gd name="connsiteY278" fmla="*/ 3905 h 133826"/>
                <a:gd name="connsiteX279" fmla="*/ 51149 w 116490"/>
                <a:gd name="connsiteY279" fmla="*/ 4191 h 133826"/>
                <a:gd name="connsiteX280" fmla="*/ 53149 w 116490"/>
                <a:gd name="connsiteY280" fmla="*/ 4191 h 133826"/>
                <a:gd name="connsiteX281" fmla="*/ 53530 w 116490"/>
                <a:gd name="connsiteY281" fmla="*/ 3905 h 133826"/>
                <a:gd name="connsiteX282" fmla="*/ 54102 w 116490"/>
                <a:gd name="connsiteY282" fmla="*/ 4191 h 133826"/>
                <a:gd name="connsiteX283" fmla="*/ 55435 w 116490"/>
                <a:gd name="connsiteY283" fmla="*/ 4191 h 133826"/>
                <a:gd name="connsiteX284" fmla="*/ 56102 w 116490"/>
                <a:gd name="connsiteY284" fmla="*/ 3620 h 133826"/>
                <a:gd name="connsiteX285" fmla="*/ 56483 w 116490"/>
                <a:gd name="connsiteY285" fmla="*/ 3620 h 133826"/>
                <a:gd name="connsiteX286" fmla="*/ 56483 w 116490"/>
                <a:gd name="connsiteY286" fmla="*/ 5524 h 133826"/>
                <a:gd name="connsiteX287" fmla="*/ 57721 w 116490"/>
                <a:gd name="connsiteY287" fmla="*/ 6191 h 133826"/>
                <a:gd name="connsiteX288" fmla="*/ 59436 w 116490"/>
                <a:gd name="connsiteY288" fmla="*/ 6191 h 133826"/>
                <a:gd name="connsiteX289" fmla="*/ 60674 w 116490"/>
                <a:gd name="connsiteY289" fmla="*/ 7144 h 133826"/>
                <a:gd name="connsiteX290" fmla="*/ 62960 w 116490"/>
                <a:gd name="connsiteY290" fmla="*/ 7525 h 133826"/>
                <a:gd name="connsiteX291" fmla="*/ 64008 w 116490"/>
                <a:gd name="connsiteY291" fmla="*/ 6858 h 133826"/>
                <a:gd name="connsiteX292" fmla="*/ 64008 w 116490"/>
                <a:gd name="connsiteY292" fmla="*/ 6572 h 133826"/>
                <a:gd name="connsiteX293" fmla="*/ 66294 w 116490"/>
                <a:gd name="connsiteY293" fmla="*/ 7144 h 133826"/>
                <a:gd name="connsiteX294" fmla="*/ 66961 w 116490"/>
                <a:gd name="connsiteY294" fmla="*/ 7810 h 133826"/>
                <a:gd name="connsiteX295" fmla="*/ 68580 w 116490"/>
                <a:gd name="connsiteY295" fmla="*/ 7810 h 133826"/>
                <a:gd name="connsiteX296" fmla="*/ 69532 w 116490"/>
                <a:gd name="connsiteY296" fmla="*/ 8191 h 133826"/>
                <a:gd name="connsiteX297" fmla="*/ 70580 w 116490"/>
                <a:gd name="connsiteY297" fmla="*/ 8191 h 133826"/>
                <a:gd name="connsiteX298" fmla="*/ 71247 w 116490"/>
                <a:gd name="connsiteY298" fmla="*/ 7810 h 133826"/>
                <a:gd name="connsiteX299" fmla="*/ 72485 w 116490"/>
                <a:gd name="connsiteY299" fmla="*/ 7810 h 133826"/>
                <a:gd name="connsiteX300" fmla="*/ 72866 w 116490"/>
                <a:gd name="connsiteY300" fmla="*/ 7144 h 133826"/>
                <a:gd name="connsiteX301" fmla="*/ 73152 w 116490"/>
                <a:gd name="connsiteY301" fmla="*/ 5905 h 133826"/>
                <a:gd name="connsiteX302" fmla="*/ 73533 w 116490"/>
                <a:gd name="connsiteY302" fmla="*/ 5905 h 133826"/>
                <a:gd name="connsiteX303" fmla="*/ 73533 w 116490"/>
                <a:gd name="connsiteY303" fmla="*/ 5524 h 133826"/>
                <a:gd name="connsiteX304" fmla="*/ 73152 w 116490"/>
                <a:gd name="connsiteY304" fmla="*/ 5524 h 133826"/>
                <a:gd name="connsiteX305" fmla="*/ 72866 w 116490"/>
                <a:gd name="connsiteY305" fmla="*/ 4572 h 133826"/>
                <a:gd name="connsiteX306" fmla="*/ 73152 w 116490"/>
                <a:gd name="connsiteY306" fmla="*/ 3905 h 133826"/>
                <a:gd name="connsiteX307" fmla="*/ 74200 w 116490"/>
                <a:gd name="connsiteY307" fmla="*/ 4191 h 133826"/>
                <a:gd name="connsiteX308" fmla="*/ 74485 w 116490"/>
                <a:gd name="connsiteY308" fmla="*/ 3239 h 133826"/>
                <a:gd name="connsiteX309" fmla="*/ 74485 w 116490"/>
                <a:gd name="connsiteY309" fmla="*/ 2572 h 133826"/>
                <a:gd name="connsiteX310" fmla="*/ 75438 w 116490"/>
                <a:gd name="connsiteY310" fmla="*/ 2286 h 133826"/>
                <a:gd name="connsiteX311" fmla="*/ 76771 w 116490"/>
                <a:gd name="connsiteY311" fmla="*/ 1619 h 133826"/>
                <a:gd name="connsiteX312" fmla="*/ 77438 w 116490"/>
                <a:gd name="connsiteY312" fmla="*/ 1619 h 133826"/>
                <a:gd name="connsiteX313" fmla="*/ 78772 w 116490"/>
                <a:gd name="connsiteY313" fmla="*/ 952 h 133826"/>
                <a:gd name="connsiteX314" fmla="*/ 78772 w 116490"/>
                <a:gd name="connsiteY314" fmla="*/ 667 h 133826"/>
                <a:gd name="connsiteX315" fmla="*/ 79724 w 116490"/>
                <a:gd name="connsiteY315" fmla="*/ 667 h 133826"/>
                <a:gd name="connsiteX316" fmla="*/ 80677 w 116490"/>
                <a:gd name="connsiteY316" fmla="*/ 1619 h 133826"/>
                <a:gd name="connsiteX317" fmla="*/ 82010 w 116490"/>
                <a:gd name="connsiteY317" fmla="*/ 952 h 133826"/>
                <a:gd name="connsiteX318" fmla="*/ 82677 w 116490"/>
                <a:gd name="connsiteY318" fmla="*/ 1238 h 133826"/>
                <a:gd name="connsiteX319" fmla="*/ 83058 w 116490"/>
                <a:gd name="connsiteY319" fmla="*/ 952 h 133826"/>
                <a:gd name="connsiteX320" fmla="*/ 83058 w 116490"/>
                <a:gd name="connsiteY320" fmla="*/ 0 h 133826"/>
                <a:gd name="connsiteX321" fmla="*/ 83344 w 116490"/>
                <a:gd name="connsiteY321" fmla="*/ 286 h 133826"/>
                <a:gd name="connsiteX322" fmla="*/ 84963 w 116490"/>
                <a:gd name="connsiteY322" fmla="*/ 667 h 133826"/>
                <a:gd name="connsiteX323" fmla="*/ 85344 w 116490"/>
                <a:gd name="connsiteY323" fmla="*/ 1238 h 133826"/>
                <a:gd name="connsiteX324" fmla="*/ 86296 w 116490"/>
                <a:gd name="connsiteY324" fmla="*/ 1619 h 133826"/>
                <a:gd name="connsiteX325" fmla="*/ 85630 w 116490"/>
                <a:gd name="connsiteY325" fmla="*/ 1619 h 133826"/>
                <a:gd name="connsiteX326" fmla="*/ 85630 w 116490"/>
                <a:gd name="connsiteY326" fmla="*/ 2286 h 133826"/>
                <a:gd name="connsiteX327" fmla="*/ 86011 w 116490"/>
                <a:gd name="connsiteY327" fmla="*/ 2953 h 133826"/>
                <a:gd name="connsiteX328" fmla="*/ 86011 w 116490"/>
                <a:gd name="connsiteY328" fmla="*/ 4572 h 133826"/>
                <a:gd name="connsiteX329" fmla="*/ 87249 w 116490"/>
                <a:gd name="connsiteY329" fmla="*/ 4858 h 133826"/>
                <a:gd name="connsiteX330" fmla="*/ 88582 w 116490"/>
                <a:gd name="connsiteY330" fmla="*/ 4858 h 133826"/>
                <a:gd name="connsiteX331" fmla="*/ 90583 w 116490"/>
                <a:gd name="connsiteY331" fmla="*/ 5239 h 133826"/>
                <a:gd name="connsiteX332" fmla="*/ 93821 w 116490"/>
                <a:gd name="connsiteY332" fmla="*/ 6191 h 133826"/>
                <a:gd name="connsiteX333" fmla="*/ 94202 w 116490"/>
                <a:gd name="connsiteY333" fmla="*/ 5905 h 133826"/>
                <a:gd name="connsiteX334" fmla="*/ 94488 w 116490"/>
                <a:gd name="connsiteY334" fmla="*/ 6191 h 133826"/>
                <a:gd name="connsiteX335" fmla="*/ 95155 w 116490"/>
                <a:gd name="connsiteY335" fmla="*/ 5905 h 133826"/>
                <a:gd name="connsiteX336" fmla="*/ 96774 w 116490"/>
                <a:gd name="connsiteY336" fmla="*/ 6191 h 133826"/>
                <a:gd name="connsiteX337" fmla="*/ 97155 w 116490"/>
                <a:gd name="connsiteY337" fmla="*/ 7144 h 133826"/>
                <a:gd name="connsiteX338" fmla="*/ 98107 w 116490"/>
                <a:gd name="connsiteY338" fmla="*/ 8191 h 133826"/>
                <a:gd name="connsiteX339" fmla="*/ 100108 w 116490"/>
                <a:gd name="connsiteY339" fmla="*/ 9144 h 133826"/>
                <a:gd name="connsiteX340" fmla="*/ 100393 w 116490"/>
                <a:gd name="connsiteY340" fmla="*/ 9525 h 133826"/>
                <a:gd name="connsiteX341" fmla="*/ 101060 w 116490"/>
                <a:gd name="connsiteY341" fmla="*/ 9811 h 133826"/>
                <a:gd name="connsiteX342" fmla="*/ 101727 w 116490"/>
                <a:gd name="connsiteY342" fmla="*/ 9525 h 133826"/>
                <a:gd name="connsiteX343" fmla="*/ 102013 w 116490"/>
                <a:gd name="connsiteY343" fmla="*/ 9144 h 133826"/>
                <a:gd name="connsiteX344" fmla="*/ 102394 w 116490"/>
                <a:gd name="connsiteY344" fmla="*/ 9144 h 133826"/>
                <a:gd name="connsiteX345" fmla="*/ 102679 w 116490"/>
                <a:gd name="connsiteY345" fmla="*/ 8858 h 133826"/>
                <a:gd name="connsiteX346" fmla="*/ 103727 w 116490"/>
                <a:gd name="connsiteY346" fmla="*/ 9811 h 133826"/>
                <a:gd name="connsiteX347" fmla="*/ 104299 w 116490"/>
                <a:gd name="connsiteY347" fmla="*/ 9525 h 133826"/>
                <a:gd name="connsiteX348" fmla="*/ 104299 w 116490"/>
                <a:gd name="connsiteY348" fmla="*/ 8858 h 133826"/>
                <a:gd name="connsiteX349" fmla="*/ 104680 w 116490"/>
                <a:gd name="connsiteY349" fmla="*/ 8858 h 133826"/>
                <a:gd name="connsiteX350" fmla="*/ 106013 w 116490"/>
                <a:gd name="connsiteY350" fmla="*/ 9144 h 133826"/>
                <a:gd name="connsiteX351" fmla="*/ 107632 w 116490"/>
                <a:gd name="connsiteY351" fmla="*/ 8858 h 133826"/>
                <a:gd name="connsiteX352" fmla="*/ 108299 w 116490"/>
                <a:gd name="connsiteY352" fmla="*/ 8858 h 133826"/>
                <a:gd name="connsiteX353" fmla="*/ 109633 w 116490"/>
                <a:gd name="connsiteY353" fmla="*/ 8477 h 133826"/>
                <a:gd name="connsiteX354" fmla="*/ 109633 w 116490"/>
                <a:gd name="connsiteY354" fmla="*/ 8191 h 133826"/>
                <a:gd name="connsiteX355" fmla="*/ 111538 w 116490"/>
                <a:gd name="connsiteY355" fmla="*/ 7810 h 133826"/>
                <a:gd name="connsiteX356" fmla="*/ 110204 w 116490"/>
                <a:gd name="connsiteY356" fmla="*/ 9525 h 133826"/>
                <a:gd name="connsiteX357" fmla="*/ 110204 w 116490"/>
                <a:gd name="connsiteY357" fmla="*/ 9811 h 133826"/>
                <a:gd name="connsiteX358" fmla="*/ 109633 w 116490"/>
                <a:gd name="connsiteY358" fmla="*/ 10763 h 133826"/>
                <a:gd name="connsiteX359" fmla="*/ 110204 w 116490"/>
                <a:gd name="connsiteY359" fmla="*/ 12097 h 133826"/>
                <a:gd name="connsiteX360" fmla="*/ 110585 w 116490"/>
                <a:gd name="connsiteY360" fmla="*/ 13430 h 133826"/>
                <a:gd name="connsiteX361" fmla="*/ 110204 w 116490"/>
                <a:gd name="connsiteY361" fmla="*/ 14764 h 133826"/>
                <a:gd name="connsiteX362" fmla="*/ 109918 w 116490"/>
                <a:gd name="connsiteY362" fmla="*/ 15049 h 133826"/>
                <a:gd name="connsiteX363" fmla="*/ 110204 w 116490"/>
                <a:gd name="connsiteY363" fmla="*/ 16002 h 133826"/>
                <a:gd name="connsiteX364" fmla="*/ 110204 w 116490"/>
                <a:gd name="connsiteY364" fmla="*/ 17335 h 133826"/>
                <a:gd name="connsiteX365" fmla="*/ 110585 w 116490"/>
                <a:gd name="connsiteY365" fmla="*/ 17716 h 133826"/>
                <a:gd name="connsiteX366" fmla="*/ 110871 w 116490"/>
                <a:gd name="connsiteY366" fmla="*/ 18383 h 133826"/>
                <a:gd name="connsiteX367" fmla="*/ 110871 w 116490"/>
                <a:gd name="connsiteY367" fmla="*/ 18669 h 133826"/>
                <a:gd name="connsiteX368" fmla="*/ 109633 w 116490"/>
                <a:gd name="connsiteY368" fmla="*/ 19336 h 133826"/>
                <a:gd name="connsiteX369" fmla="*/ 108585 w 116490"/>
                <a:gd name="connsiteY369" fmla="*/ 19336 h 133826"/>
                <a:gd name="connsiteX370" fmla="*/ 107918 w 116490"/>
                <a:gd name="connsiteY370" fmla="*/ 19621 h 133826"/>
                <a:gd name="connsiteX371" fmla="*/ 106680 w 116490"/>
                <a:gd name="connsiteY371" fmla="*/ 20669 h 133826"/>
                <a:gd name="connsiteX372" fmla="*/ 106299 w 116490"/>
                <a:gd name="connsiteY372" fmla="*/ 21336 h 133826"/>
                <a:gd name="connsiteX373" fmla="*/ 106299 w 116490"/>
                <a:gd name="connsiteY373" fmla="*/ 21622 h 133826"/>
                <a:gd name="connsiteX374" fmla="*/ 106013 w 116490"/>
                <a:gd name="connsiteY374" fmla="*/ 21908 h 133826"/>
                <a:gd name="connsiteX375" fmla="*/ 104299 w 116490"/>
                <a:gd name="connsiteY375" fmla="*/ 22955 h 133826"/>
                <a:gd name="connsiteX376" fmla="*/ 99060 w 116490"/>
                <a:gd name="connsiteY376" fmla="*/ 22955 h 133826"/>
                <a:gd name="connsiteX377" fmla="*/ 98107 w 116490"/>
                <a:gd name="connsiteY377" fmla="*/ 22289 h 133826"/>
                <a:gd name="connsiteX378" fmla="*/ 98107 w 116490"/>
                <a:gd name="connsiteY378" fmla="*/ 21908 h 133826"/>
                <a:gd name="connsiteX379" fmla="*/ 97441 w 116490"/>
                <a:gd name="connsiteY379" fmla="*/ 22289 h 133826"/>
                <a:gd name="connsiteX380" fmla="*/ 96774 w 116490"/>
                <a:gd name="connsiteY380" fmla="*/ 22289 h 133826"/>
                <a:gd name="connsiteX381" fmla="*/ 96774 w 116490"/>
                <a:gd name="connsiteY381" fmla="*/ 23241 h 133826"/>
                <a:gd name="connsiteX382" fmla="*/ 95821 w 116490"/>
                <a:gd name="connsiteY382" fmla="*/ 22955 h 133826"/>
                <a:gd name="connsiteX383" fmla="*/ 95155 w 116490"/>
                <a:gd name="connsiteY383" fmla="*/ 22574 h 133826"/>
                <a:gd name="connsiteX384" fmla="*/ 94488 w 116490"/>
                <a:gd name="connsiteY384" fmla="*/ 22574 h 133826"/>
                <a:gd name="connsiteX385" fmla="*/ 94202 w 116490"/>
                <a:gd name="connsiteY385" fmla="*/ 23241 h 133826"/>
                <a:gd name="connsiteX386" fmla="*/ 93821 w 116490"/>
                <a:gd name="connsiteY386" fmla="*/ 22955 h 133826"/>
                <a:gd name="connsiteX387" fmla="*/ 93535 w 116490"/>
                <a:gd name="connsiteY387" fmla="*/ 23622 h 133826"/>
                <a:gd name="connsiteX388" fmla="*/ 93154 w 116490"/>
                <a:gd name="connsiteY388" fmla="*/ 24575 h 133826"/>
                <a:gd name="connsiteX389" fmla="*/ 92869 w 116490"/>
                <a:gd name="connsiteY389" fmla="*/ 24860 h 133826"/>
                <a:gd name="connsiteX390" fmla="*/ 92202 w 116490"/>
                <a:gd name="connsiteY390" fmla="*/ 24575 h 133826"/>
                <a:gd name="connsiteX391" fmla="*/ 92202 w 116490"/>
                <a:gd name="connsiteY391" fmla="*/ 23622 h 133826"/>
                <a:gd name="connsiteX392" fmla="*/ 91916 w 116490"/>
                <a:gd name="connsiteY392" fmla="*/ 23241 h 133826"/>
                <a:gd name="connsiteX393" fmla="*/ 91535 w 116490"/>
                <a:gd name="connsiteY393" fmla="*/ 23241 h 133826"/>
                <a:gd name="connsiteX394" fmla="*/ 90583 w 116490"/>
                <a:gd name="connsiteY394" fmla="*/ 24289 h 133826"/>
                <a:gd name="connsiteX395" fmla="*/ 89916 w 116490"/>
                <a:gd name="connsiteY395" fmla="*/ 23622 h 133826"/>
                <a:gd name="connsiteX396" fmla="*/ 88582 w 116490"/>
                <a:gd name="connsiteY396" fmla="*/ 23908 h 133826"/>
                <a:gd name="connsiteX397" fmla="*/ 87916 w 116490"/>
                <a:gd name="connsiteY397" fmla="*/ 23241 h 133826"/>
                <a:gd name="connsiteX398" fmla="*/ 87916 w 116490"/>
                <a:gd name="connsiteY398" fmla="*/ 23908 h 133826"/>
                <a:gd name="connsiteX399" fmla="*/ 88297 w 116490"/>
                <a:gd name="connsiteY399" fmla="*/ 23908 h 133826"/>
                <a:gd name="connsiteX400" fmla="*/ 88582 w 116490"/>
                <a:gd name="connsiteY400" fmla="*/ 24575 h 133826"/>
                <a:gd name="connsiteX401" fmla="*/ 88297 w 116490"/>
                <a:gd name="connsiteY401" fmla="*/ 25908 h 133826"/>
                <a:gd name="connsiteX402" fmla="*/ 88582 w 116490"/>
                <a:gd name="connsiteY402" fmla="*/ 26575 h 133826"/>
                <a:gd name="connsiteX403" fmla="*/ 88582 w 116490"/>
                <a:gd name="connsiteY403" fmla="*/ 26860 h 133826"/>
                <a:gd name="connsiteX404" fmla="*/ 88963 w 116490"/>
                <a:gd name="connsiteY404" fmla="*/ 27241 h 133826"/>
                <a:gd name="connsiteX405" fmla="*/ 88582 w 116490"/>
                <a:gd name="connsiteY405" fmla="*/ 27527 h 133826"/>
                <a:gd name="connsiteX406" fmla="*/ 88963 w 116490"/>
                <a:gd name="connsiteY406" fmla="*/ 28194 h 133826"/>
                <a:gd name="connsiteX407" fmla="*/ 88963 w 116490"/>
                <a:gd name="connsiteY407" fmla="*/ 28480 h 133826"/>
                <a:gd name="connsiteX408" fmla="*/ 88582 w 116490"/>
                <a:gd name="connsiteY408" fmla="*/ 28480 h 133826"/>
                <a:gd name="connsiteX409" fmla="*/ 88582 w 116490"/>
                <a:gd name="connsiteY409" fmla="*/ 29146 h 133826"/>
                <a:gd name="connsiteX410" fmla="*/ 88297 w 116490"/>
                <a:gd name="connsiteY410" fmla="*/ 29527 h 133826"/>
                <a:gd name="connsiteX411" fmla="*/ 88297 w 116490"/>
                <a:gd name="connsiteY411" fmla="*/ 29813 h 133826"/>
                <a:gd name="connsiteX412" fmla="*/ 87630 w 116490"/>
                <a:gd name="connsiteY412" fmla="*/ 30194 h 133826"/>
                <a:gd name="connsiteX413" fmla="*/ 87916 w 116490"/>
                <a:gd name="connsiteY413" fmla="*/ 30194 h 133826"/>
                <a:gd name="connsiteX414" fmla="*/ 87630 w 116490"/>
                <a:gd name="connsiteY414" fmla="*/ 30480 h 133826"/>
                <a:gd name="connsiteX415" fmla="*/ 87630 w 116490"/>
                <a:gd name="connsiteY415" fmla="*/ 31433 h 133826"/>
                <a:gd name="connsiteX416" fmla="*/ 87249 w 116490"/>
                <a:gd name="connsiteY416" fmla="*/ 31433 h 133826"/>
                <a:gd name="connsiteX417" fmla="*/ 87630 w 116490"/>
                <a:gd name="connsiteY417" fmla="*/ 32099 h 133826"/>
                <a:gd name="connsiteX418" fmla="*/ 87249 w 116490"/>
                <a:gd name="connsiteY418" fmla="*/ 32480 h 133826"/>
                <a:gd name="connsiteX419" fmla="*/ 87916 w 116490"/>
                <a:gd name="connsiteY419" fmla="*/ 33147 h 133826"/>
                <a:gd name="connsiteX420" fmla="*/ 87630 w 116490"/>
                <a:gd name="connsiteY420" fmla="*/ 33433 h 133826"/>
                <a:gd name="connsiteX421" fmla="*/ 87916 w 116490"/>
                <a:gd name="connsiteY421" fmla="*/ 33433 h 133826"/>
                <a:gd name="connsiteX422" fmla="*/ 88297 w 116490"/>
                <a:gd name="connsiteY422" fmla="*/ 34385 h 133826"/>
                <a:gd name="connsiteX423" fmla="*/ 88582 w 116490"/>
                <a:gd name="connsiteY423" fmla="*/ 35052 h 133826"/>
                <a:gd name="connsiteX424" fmla="*/ 88963 w 116490"/>
                <a:gd name="connsiteY424" fmla="*/ 36100 h 133826"/>
                <a:gd name="connsiteX425" fmla="*/ 89249 w 116490"/>
                <a:gd name="connsiteY425" fmla="*/ 36385 h 133826"/>
                <a:gd name="connsiteX426" fmla="*/ 89249 w 116490"/>
                <a:gd name="connsiteY426" fmla="*/ 37338 h 133826"/>
                <a:gd name="connsiteX427" fmla="*/ 88963 w 116490"/>
                <a:gd name="connsiteY427" fmla="*/ 38005 h 133826"/>
                <a:gd name="connsiteX428" fmla="*/ 88963 w 116490"/>
                <a:gd name="connsiteY428" fmla="*/ 38386 h 133826"/>
                <a:gd name="connsiteX429" fmla="*/ 88297 w 116490"/>
                <a:gd name="connsiteY429" fmla="*/ 39624 h 133826"/>
                <a:gd name="connsiteX430" fmla="*/ 87249 w 116490"/>
                <a:gd name="connsiteY430" fmla="*/ 40958 h 133826"/>
                <a:gd name="connsiteX431" fmla="*/ 86296 w 116490"/>
                <a:gd name="connsiteY431" fmla="*/ 41339 h 133826"/>
                <a:gd name="connsiteX432" fmla="*/ 84296 w 116490"/>
                <a:gd name="connsiteY432" fmla="*/ 43910 h 133826"/>
                <a:gd name="connsiteX433" fmla="*/ 83344 w 116490"/>
                <a:gd name="connsiteY433" fmla="*/ 45910 h 133826"/>
                <a:gd name="connsiteX434" fmla="*/ 83629 w 116490"/>
                <a:gd name="connsiteY434" fmla="*/ 46863 h 133826"/>
                <a:gd name="connsiteX435" fmla="*/ 83344 w 116490"/>
                <a:gd name="connsiteY435" fmla="*/ 47244 h 133826"/>
                <a:gd name="connsiteX436" fmla="*/ 83344 w 116490"/>
                <a:gd name="connsiteY436" fmla="*/ 47911 h 133826"/>
                <a:gd name="connsiteX437" fmla="*/ 82677 w 116490"/>
                <a:gd name="connsiteY437" fmla="*/ 48482 h 133826"/>
                <a:gd name="connsiteX438" fmla="*/ 82677 w 116490"/>
                <a:gd name="connsiteY438" fmla="*/ 48863 h 133826"/>
                <a:gd name="connsiteX439" fmla="*/ 82391 w 116490"/>
                <a:gd name="connsiteY439" fmla="*/ 50197 h 133826"/>
                <a:gd name="connsiteX440" fmla="*/ 82677 w 116490"/>
                <a:gd name="connsiteY440" fmla="*/ 51149 h 133826"/>
                <a:gd name="connsiteX441" fmla="*/ 84963 w 116490"/>
                <a:gd name="connsiteY441" fmla="*/ 50483 h 133826"/>
                <a:gd name="connsiteX442" fmla="*/ 86011 w 116490"/>
                <a:gd name="connsiteY442" fmla="*/ 49149 h 133826"/>
                <a:gd name="connsiteX443" fmla="*/ 86963 w 116490"/>
                <a:gd name="connsiteY443" fmla="*/ 48482 h 133826"/>
                <a:gd name="connsiteX444" fmla="*/ 89535 w 116490"/>
                <a:gd name="connsiteY444" fmla="*/ 48482 h 133826"/>
                <a:gd name="connsiteX445" fmla="*/ 91249 w 116490"/>
                <a:gd name="connsiteY445" fmla="*/ 47911 h 133826"/>
                <a:gd name="connsiteX446" fmla="*/ 91535 w 116490"/>
                <a:gd name="connsiteY446" fmla="*/ 47911 h 133826"/>
                <a:gd name="connsiteX447" fmla="*/ 91916 w 116490"/>
                <a:gd name="connsiteY447" fmla="*/ 48196 h 133826"/>
                <a:gd name="connsiteX448" fmla="*/ 92869 w 116490"/>
                <a:gd name="connsiteY448" fmla="*/ 48196 h 133826"/>
                <a:gd name="connsiteX449" fmla="*/ 92202 w 116490"/>
                <a:gd name="connsiteY449" fmla="*/ 50197 h 133826"/>
                <a:gd name="connsiteX450" fmla="*/ 92488 w 116490"/>
                <a:gd name="connsiteY450" fmla="*/ 51149 h 133826"/>
                <a:gd name="connsiteX451" fmla="*/ 92869 w 116490"/>
                <a:gd name="connsiteY451" fmla="*/ 51816 h 133826"/>
                <a:gd name="connsiteX452" fmla="*/ 93154 w 116490"/>
                <a:gd name="connsiteY452" fmla="*/ 52102 h 133826"/>
                <a:gd name="connsiteX453" fmla="*/ 94202 w 116490"/>
                <a:gd name="connsiteY453" fmla="*/ 52483 h 133826"/>
                <a:gd name="connsiteX454" fmla="*/ 94869 w 116490"/>
                <a:gd name="connsiteY454" fmla="*/ 52769 h 133826"/>
                <a:gd name="connsiteX455" fmla="*/ 96774 w 116490"/>
                <a:gd name="connsiteY455" fmla="*/ 52769 h 133826"/>
                <a:gd name="connsiteX456" fmla="*/ 98774 w 116490"/>
                <a:gd name="connsiteY456" fmla="*/ 54102 h 133826"/>
                <a:gd name="connsiteX457" fmla="*/ 99060 w 116490"/>
                <a:gd name="connsiteY457" fmla="*/ 54102 h 133826"/>
                <a:gd name="connsiteX458" fmla="*/ 98774 w 116490"/>
                <a:gd name="connsiteY458" fmla="*/ 55435 h 133826"/>
                <a:gd name="connsiteX459" fmla="*/ 99060 w 116490"/>
                <a:gd name="connsiteY459" fmla="*/ 55721 h 133826"/>
                <a:gd name="connsiteX460" fmla="*/ 100108 w 116490"/>
                <a:gd name="connsiteY460" fmla="*/ 56102 h 133826"/>
                <a:gd name="connsiteX461" fmla="*/ 100108 w 116490"/>
                <a:gd name="connsiteY461" fmla="*/ 57055 h 133826"/>
                <a:gd name="connsiteX462" fmla="*/ 98393 w 116490"/>
                <a:gd name="connsiteY462" fmla="*/ 59341 h 133826"/>
                <a:gd name="connsiteX463" fmla="*/ 96488 w 116490"/>
                <a:gd name="connsiteY463" fmla="*/ 60008 h 133826"/>
                <a:gd name="connsiteX464" fmla="*/ 96107 w 116490"/>
                <a:gd name="connsiteY464" fmla="*/ 60674 h 133826"/>
                <a:gd name="connsiteX465" fmla="*/ 96488 w 116490"/>
                <a:gd name="connsiteY465" fmla="*/ 61627 h 133826"/>
                <a:gd name="connsiteX466" fmla="*/ 96107 w 116490"/>
                <a:gd name="connsiteY466" fmla="*/ 62675 h 133826"/>
                <a:gd name="connsiteX467" fmla="*/ 96488 w 116490"/>
                <a:gd name="connsiteY467" fmla="*/ 63627 h 133826"/>
                <a:gd name="connsiteX468" fmla="*/ 97155 w 116490"/>
                <a:gd name="connsiteY468" fmla="*/ 64579 h 133826"/>
                <a:gd name="connsiteX469" fmla="*/ 97822 w 116490"/>
                <a:gd name="connsiteY469" fmla="*/ 64960 h 133826"/>
                <a:gd name="connsiteX470" fmla="*/ 98107 w 116490"/>
                <a:gd name="connsiteY470" fmla="*/ 65913 h 133826"/>
                <a:gd name="connsiteX471" fmla="*/ 98393 w 116490"/>
                <a:gd name="connsiteY471" fmla="*/ 65913 h 133826"/>
                <a:gd name="connsiteX472" fmla="*/ 99060 w 116490"/>
                <a:gd name="connsiteY472" fmla="*/ 66199 h 133826"/>
                <a:gd name="connsiteX473" fmla="*/ 98774 w 116490"/>
                <a:gd name="connsiteY473" fmla="*/ 66865 h 133826"/>
                <a:gd name="connsiteX474" fmla="*/ 98393 w 116490"/>
                <a:gd name="connsiteY474" fmla="*/ 66865 h 133826"/>
                <a:gd name="connsiteX475" fmla="*/ 98774 w 116490"/>
                <a:gd name="connsiteY475" fmla="*/ 67246 h 133826"/>
                <a:gd name="connsiteX476" fmla="*/ 99727 w 116490"/>
                <a:gd name="connsiteY476" fmla="*/ 67246 h 133826"/>
                <a:gd name="connsiteX477" fmla="*/ 100108 w 116490"/>
                <a:gd name="connsiteY477" fmla="*/ 67532 h 133826"/>
                <a:gd name="connsiteX478" fmla="*/ 100774 w 116490"/>
                <a:gd name="connsiteY478" fmla="*/ 67246 h 133826"/>
                <a:gd name="connsiteX479" fmla="*/ 102394 w 116490"/>
                <a:gd name="connsiteY479" fmla="*/ 67913 h 133826"/>
                <a:gd name="connsiteX480" fmla="*/ 103060 w 116490"/>
                <a:gd name="connsiteY480" fmla="*/ 67913 h 133826"/>
                <a:gd name="connsiteX481" fmla="*/ 103346 w 116490"/>
                <a:gd name="connsiteY481" fmla="*/ 67532 h 133826"/>
                <a:gd name="connsiteX482" fmla="*/ 104299 w 116490"/>
                <a:gd name="connsiteY482" fmla="*/ 67532 h 133826"/>
                <a:gd name="connsiteX483" fmla="*/ 104299 w 116490"/>
                <a:gd name="connsiteY483" fmla="*/ 67246 h 133826"/>
                <a:gd name="connsiteX484" fmla="*/ 104965 w 116490"/>
                <a:gd name="connsiteY484" fmla="*/ 66865 h 133826"/>
                <a:gd name="connsiteX485" fmla="*/ 105632 w 116490"/>
                <a:gd name="connsiteY485" fmla="*/ 66865 h 133826"/>
                <a:gd name="connsiteX486" fmla="*/ 106299 w 116490"/>
                <a:gd name="connsiteY486" fmla="*/ 66580 h 133826"/>
                <a:gd name="connsiteX487" fmla="*/ 106680 w 116490"/>
                <a:gd name="connsiteY487" fmla="*/ 66580 h 133826"/>
                <a:gd name="connsiteX488" fmla="*/ 106680 w 116490"/>
                <a:gd name="connsiteY488" fmla="*/ 65913 h 133826"/>
                <a:gd name="connsiteX489" fmla="*/ 106966 w 116490"/>
                <a:gd name="connsiteY489" fmla="*/ 65913 h 133826"/>
                <a:gd name="connsiteX490" fmla="*/ 107251 w 116490"/>
                <a:gd name="connsiteY490" fmla="*/ 66199 h 133826"/>
                <a:gd name="connsiteX491" fmla="*/ 107918 w 116490"/>
                <a:gd name="connsiteY491" fmla="*/ 66199 h 133826"/>
                <a:gd name="connsiteX492" fmla="*/ 108585 w 116490"/>
                <a:gd name="connsiteY492" fmla="*/ 65913 h 133826"/>
                <a:gd name="connsiteX493" fmla="*/ 109252 w 116490"/>
                <a:gd name="connsiteY493" fmla="*/ 66199 h 133826"/>
                <a:gd name="connsiteX494" fmla="*/ 109252 w 116490"/>
                <a:gd name="connsiteY494" fmla="*/ 67532 h 133826"/>
                <a:gd name="connsiteX495" fmla="*/ 109918 w 116490"/>
                <a:gd name="connsiteY495" fmla="*/ 68580 h 133826"/>
                <a:gd name="connsiteX496" fmla="*/ 109918 w 116490"/>
                <a:gd name="connsiteY496" fmla="*/ 69152 h 133826"/>
                <a:gd name="connsiteX497" fmla="*/ 110299 w 116490"/>
                <a:gd name="connsiteY497" fmla="*/ 69152 h 133826"/>
                <a:gd name="connsiteX498" fmla="*/ 110585 w 116490"/>
                <a:gd name="connsiteY498" fmla="*/ 69818 h 133826"/>
                <a:gd name="connsiteX499" fmla="*/ 114205 w 116490"/>
                <a:gd name="connsiteY499" fmla="*/ 71818 h 133826"/>
                <a:gd name="connsiteX500" fmla="*/ 115538 w 116490"/>
                <a:gd name="connsiteY500" fmla="*/ 72200 h 133826"/>
                <a:gd name="connsiteX501" fmla="*/ 114871 w 116490"/>
                <a:gd name="connsiteY501" fmla="*/ 72771 h 133826"/>
                <a:gd name="connsiteX502" fmla="*/ 115157 w 116490"/>
                <a:gd name="connsiteY502" fmla="*/ 72771 h 133826"/>
                <a:gd name="connsiteX503" fmla="*/ 115824 w 116490"/>
                <a:gd name="connsiteY503" fmla="*/ 73438 h 133826"/>
                <a:gd name="connsiteX504" fmla="*/ 115538 w 116490"/>
                <a:gd name="connsiteY504" fmla="*/ 74486 h 133826"/>
                <a:gd name="connsiteX505" fmla="*/ 114871 w 116490"/>
                <a:gd name="connsiteY505" fmla="*/ 74771 h 133826"/>
                <a:gd name="connsiteX506" fmla="*/ 114205 w 116490"/>
                <a:gd name="connsiteY506" fmla="*/ 74771 h 133826"/>
                <a:gd name="connsiteX507" fmla="*/ 113538 w 116490"/>
                <a:gd name="connsiteY507" fmla="*/ 75152 h 133826"/>
                <a:gd name="connsiteX508" fmla="*/ 115157 w 116490"/>
                <a:gd name="connsiteY508" fmla="*/ 76771 h 133826"/>
                <a:gd name="connsiteX509" fmla="*/ 115824 w 116490"/>
                <a:gd name="connsiteY509" fmla="*/ 77057 h 133826"/>
                <a:gd name="connsiteX510" fmla="*/ 116205 w 116490"/>
                <a:gd name="connsiteY510" fmla="*/ 77057 h 133826"/>
                <a:gd name="connsiteX511" fmla="*/ 115824 w 116490"/>
                <a:gd name="connsiteY511" fmla="*/ 77438 h 133826"/>
                <a:gd name="connsiteX512" fmla="*/ 115824 w 116490"/>
                <a:gd name="connsiteY512" fmla="*/ 78105 h 133826"/>
                <a:gd name="connsiteX513" fmla="*/ 116491 w 116490"/>
                <a:gd name="connsiteY513" fmla="*/ 78677 h 133826"/>
                <a:gd name="connsiteX514" fmla="*/ 115824 w 116490"/>
                <a:gd name="connsiteY514" fmla="*/ 79343 h 133826"/>
                <a:gd name="connsiteX515" fmla="*/ 116205 w 116490"/>
                <a:gd name="connsiteY515" fmla="*/ 80010 h 133826"/>
                <a:gd name="connsiteX516" fmla="*/ 114871 w 116490"/>
                <a:gd name="connsiteY516" fmla="*/ 81343 h 133826"/>
                <a:gd name="connsiteX517" fmla="*/ 114205 w 116490"/>
                <a:gd name="connsiteY517" fmla="*/ 81343 h 133826"/>
                <a:gd name="connsiteX518" fmla="*/ 112871 w 116490"/>
                <a:gd name="connsiteY518" fmla="*/ 82010 h 133826"/>
                <a:gd name="connsiteX519" fmla="*/ 111919 w 116490"/>
                <a:gd name="connsiteY519" fmla="*/ 81629 h 133826"/>
                <a:gd name="connsiteX520" fmla="*/ 106966 w 116490"/>
                <a:gd name="connsiteY520" fmla="*/ 82296 h 133826"/>
                <a:gd name="connsiteX521" fmla="*/ 107251 w 116490"/>
                <a:gd name="connsiteY521" fmla="*/ 82677 h 133826"/>
                <a:gd name="connsiteX522" fmla="*/ 107251 w 116490"/>
                <a:gd name="connsiteY522" fmla="*/ 83344 h 133826"/>
                <a:gd name="connsiteX523" fmla="*/ 106966 w 116490"/>
                <a:gd name="connsiteY523" fmla="*/ 83630 h 133826"/>
                <a:gd name="connsiteX524" fmla="*/ 106680 w 116490"/>
                <a:gd name="connsiteY524" fmla="*/ 83630 h 133826"/>
                <a:gd name="connsiteX525" fmla="*/ 105632 w 116490"/>
                <a:gd name="connsiteY525" fmla="*/ 84296 h 133826"/>
                <a:gd name="connsiteX526" fmla="*/ 104680 w 116490"/>
                <a:gd name="connsiteY526" fmla="*/ 84296 h 133826"/>
                <a:gd name="connsiteX527" fmla="*/ 104299 w 116490"/>
                <a:gd name="connsiteY527" fmla="*/ 84011 h 133826"/>
                <a:gd name="connsiteX528" fmla="*/ 103060 w 116490"/>
                <a:gd name="connsiteY528" fmla="*/ 84011 h 133826"/>
                <a:gd name="connsiteX529" fmla="*/ 101727 w 116490"/>
                <a:gd name="connsiteY529" fmla="*/ 84963 h 133826"/>
                <a:gd name="connsiteX530" fmla="*/ 100393 w 116490"/>
                <a:gd name="connsiteY530" fmla="*/ 86296 h 133826"/>
                <a:gd name="connsiteX531" fmla="*/ 97822 w 116490"/>
                <a:gd name="connsiteY531" fmla="*/ 86582 h 133826"/>
                <a:gd name="connsiteX532" fmla="*/ 95821 w 116490"/>
                <a:gd name="connsiteY532" fmla="*/ 90488 h 133826"/>
                <a:gd name="connsiteX533" fmla="*/ 95440 w 116490"/>
                <a:gd name="connsiteY533" fmla="*/ 91535 h 133826"/>
                <a:gd name="connsiteX534" fmla="*/ 95440 w 116490"/>
                <a:gd name="connsiteY534" fmla="*/ 92488 h 133826"/>
                <a:gd name="connsiteX535" fmla="*/ 95821 w 116490"/>
                <a:gd name="connsiteY535" fmla="*/ 93440 h 133826"/>
                <a:gd name="connsiteX536" fmla="*/ 96107 w 116490"/>
                <a:gd name="connsiteY536" fmla="*/ 93821 h 133826"/>
                <a:gd name="connsiteX537" fmla="*/ 95821 w 116490"/>
                <a:gd name="connsiteY537" fmla="*/ 94488 h 133826"/>
                <a:gd name="connsiteX538" fmla="*/ 96488 w 116490"/>
                <a:gd name="connsiteY538" fmla="*/ 95155 h 133826"/>
                <a:gd name="connsiteX539" fmla="*/ 96107 w 116490"/>
                <a:gd name="connsiteY539" fmla="*/ 95441 h 133826"/>
                <a:gd name="connsiteX540" fmla="*/ 96774 w 116490"/>
                <a:gd name="connsiteY540" fmla="*/ 96774 h 133826"/>
                <a:gd name="connsiteX541" fmla="*/ 96774 w 116490"/>
                <a:gd name="connsiteY541" fmla="*/ 98393 h 133826"/>
                <a:gd name="connsiteX542" fmla="*/ 95440 w 116490"/>
                <a:gd name="connsiteY542" fmla="*/ 99727 h 133826"/>
                <a:gd name="connsiteX543" fmla="*/ 95440 w 116490"/>
                <a:gd name="connsiteY543" fmla="*/ 104299 h 133826"/>
                <a:gd name="connsiteX544" fmla="*/ 95821 w 116490"/>
                <a:gd name="connsiteY544" fmla="*/ 105632 h 133826"/>
                <a:gd name="connsiteX545" fmla="*/ 96107 w 116490"/>
                <a:gd name="connsiteY545" fmla="*/ 105918 h 133826"/>
                <a:gd name="connsiteX546" fmla="*/ 94488 w 116490"/>
                <a:gd name="connsiteY546" fmla="*/ 107632 h 133826"/>
                <a:gd name="connsiteX547" fmla="*/ 92488 w 116490"/>
                <a:gd name="connsiteY547" fmla="*/ 108585 h 133826"/>
                <a:gd name="connsiteX548" fmla="*/ 91535 w 116490"/>
                <a:gd name="connsiteY548" fmla="*/ 109918 h 133826"/>
                <a:gd name="connsiteX549" fmla="*/ 90202 w 116490"/>
                <a:gd name="connsiteY549" fmla="*/ 112205 h 133826"/>
                <a:gd name="connsiteX550" fmla="*/ 88963 w 116490"/>
                <a:gd name="connsiteY550" fmla="*/ 113538 h 133826"/>
                <a:gd name="connsiteX551" fmla="*/ 88963 w 116490"/>
                <a:gd name="connsiteY551" fmla="*/ 114109 h 133826"/>
                <a:gd name="connsiteX552" fmla="*/ 88582 w 116490"/>
                <a:gd name="connsiteY552" fmla="*/ 114491 h 133826"/>
                <a:gd name="connsiteX553" fmla="*/ 88297 w 116490"/>
                <a:gd name="connsiteY553" fmla="*/ 114491 h 133826"/>
                <a:gd name="connsiteX554" fmla="*/ 88297 w 116490"/>
                <a:gd name="connsiteY554" fmla="*/ 115157 h 133826"/>
                <a:gd name="connsiteX555" fmla="*/ 87630 w 116490"/>
                <a:gd name="connsiteY555" fmla="*/ 115443 h 133826"/>
                <a:gd name="connsiteX556" fmla="*/ 87249 w 116490"/>
                <a:gd name="connsiteY556" fmla="*/ 116110 h 133826"/>
                <a:gd name="connsiteX557" fmla="*/ 86296 w 116490"/>
                <a:gd name="connsiteY557" fmla="*/ 116110 h 133826"/>
                <a:gd name="connsiteX558" fmla="*/ 86011 w 116490"/>
                <a:gd name="connsiteY558" fmla="*/ 115443 h 133826"/>
                <a:gd name="connsiteX559" fmla="*/ 85344 w 116490"/>
                <a:gd name="connsiteY559" fmla="*/ 115157 h 133826"/>
                <a:gd name="connsiteX560" fmla="*/ 84296 w 116490"/>
                <a:gd name="connsiteY560" fmla="*/ 114776 h 133826"/>
                <a:gd name="connsiteX561" fmla="*/ 84010 w 116490"/>
                <a:gd name="connsiteY561" fmla="*/ 114776 h 133826"/>
                <a:gd name="connsiteX562" fmla="*/ 83629 w 116490"/>
                <a:gd name="connsiteY562" fmla="*/ 114491 h 133826"/>
                <a:gd name="connsiteX563" fmla="*/ 82677 w 116490"/>
                <a:gd name="connsiteY563" fmla="*/ 114491 h 133826"/>
                <a:gd name="connsiteX564" fmla="*/ 81724 w 116490"/>
                <a:gd name="connsiteY564" fmla="*/ 115157 h 133826"/>
                <a:gd name="connsiteX565" fmla="*/ 82010 w 116490"/>
                <a:gd name="connsiteY565" fmla="*/ 118110 h 133826"/>
                <a:gd name="connsiteX566" fmla="*/ 82677 w 116490"/>
                <a:gd name="connsiteY566" fmla="*/ 118777 h 133826"/>
                <a:gd name="connsiteX567" fmla="*/ 83058 w 116490"/>
                <a:gd name="connsiteY567" fmla="*/ 120682 h 133826"/>
                <a:gd name="connsiteX568" fmla="*/ 82677 w 116490"/>
                <a:gd name="connsiteY568" fmla="*/ 120396 h 133826"/>
                <a:gd name="connsiteX569" fmla="*/ 82010 w 116490"/>
                <a:gd name="connsiteY569" fmla="*/ 120396 h 133826"/>
                <a:gd name="connsiteX570" fmla="*/ 81058 w 116490"/>
                <a:gd name="connsiteY570" fmla="*/ 119729 h 133826"/>
                <a:gd name="connsiteX571" fmla="*/ 80391 w 116490"/>
                <a:gd name="connsiteY571" fmla="*/ 119443 h 133826"/>
                <a:gd name="connsiteX572" fmla="*/ 80105 w 116490"/>
                <a:gd name="connsiteY572" fmla="*/ 118777 h 133826"/>
                <a:gd name="connsiteX573" fmla="*/ 78772 w 116490"/>
                <a:gd name="connsiteY573" fmla="*/ 117729 h 133826"/>
                <a:gd name="connsiteX574" fmla="*/ 78105 w 116490"/>
                <a:gd name="connsiteY574" fmla="*/ 116777 h 133826"/>
                <a:gd name="connsiteX575" fmla="*/ 66961 w 116490"/>
                <a:gd name="connsiteY575" fmla="*/ 118110 h 133826"/>
                <a:gd name="connsiteX576" fmla="*/ 65913 w 116490"/>
                <a:gd name="connsiteY576" fmla="*/ 119729 h 133826"/>
                <a:gd name="connsiteX577" fmla="*/ 65341 w 116490"/>
                <a:gd name="connsiteY577" fmla="*/ 120396 h 133826"/>
                <a:gd name="connsiteX578" fmla="*/ 64675 w 116490"/>
                <a:gd name="connsiteY578" fmla="*/ 121349 h 133826"/>
                <a:gd name="connsiteX579" fmla="*/ 64675 w 116490"/>
                <a:gd name="connsiteY579" fmla="*/ 122682 h 133826"/>
                <a:gd name="connsiteX580" fmla="*/ 64294 w 116490"/>
                <a:gd name="connsiteY580" fmla="*/ 124301 h 133826"/>
                <a:gd name="connsiteX581" fmla="*/ 62008 w 116490"/>
                <a:gd name="connsiteY581" fmla="*/ 124016 h 133826"/>
                <a:gd name="connsiteX582" fmla="*/ 61341 w 116490"/>
                <a:gd name="connsiteY582" fmla="*/ 124301 h 133826"/>
                <a:gd name="connsiteX583" fmla="*/ 61341 w 116490"/>
                <a:gd name="connsiteY583" fmla="*/ 129921 h 133826"/>
                <a:gd name="connsiteX584" fmla="*/ 59722 w 116490"/>
                <a:gd name="connsiteY584" fmla="*/ 131540 h 133826"/>
                <a:gd name="connsiteX585" fmla="*/ 60674 w 116490"/>
                <a:gd name="connsiteY585" fmla="*/ 132493 h 13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</a:cxnLst>
              <a:rect l="l" t="t" r="r" b="b"/>
              <a:pathLst>
                <a:path w="116490" h="133826">
                  <a:moveTo>
                    <a:pt x="60674" y="132493"/>
                  </a:moveTo>
                  <a:lnTo>
                    <a:pt x="60388" y="132874"/>
                  </a:lnTo>
                  <a:lnTo>
                    <a:pt x="59722" y="133826"/>
                  </a:lnTo>
                  <a:lnTo>
                    <a:pt x="59436" y="133826"/>
                  </a:lnTo>
                  <a:lnTo>
                    <a:pt x="58769" y="133541"/>
                  </a:lnTo>
                  <a:lnTo>
                    <a:pt x="58102" y="133541"/>
                  </a:lnTo>
                  <a:lnTo>
                    <a:pt x="58102" y="133160"/>
                  </a:lnTo>
                  <a:lnTo>
                    <a:pt x="56769" y="132493"/>
                  </a:lnTo>
                  <a:lnTo>
                    <a:pt x="49244" y="131826"/>
                  </a:lnTo>
                  <a:lnTo>
                    <a:pt x="42672" y="131255"/>
                  </a:lnTo>
                  <a:lnTo>
                    <a:pt x="41719" y="131540"/>
                  </a:lnTo>
                  <a:lnTo>
                    <a:pt x="41053" y="131540"/>
                  </a:lnTo>
                  <a:lnTo>
                    <a:pt x="40672" y="130874"/>
                  </a:lnTo>
                  <a:lnTo>
                    <a:pt x="40672" y="130207"/>
                  </a:lnTo>
                  <a:lnTo>
                    <a:pt x="39338" y="130207"/>
                  </a:lnTo>
                  <a:lnTo>
                    <a:pt x="39338" y="130588"/>
                  </a:lnTo>
                  <a:lnTo>
                    <a:pt x="38767" y="130207"/>
                  </a:lnTo>
                  <a:lnTo>
                    <a:pt x="38386" y="130207"/>
                  </a:lnTo>
                  <a:lnTo>
                    <a:pt x="37433" y="131255"/>
                  </a:lnTo>
                  <a:lnTo>
                    <a:pt x="37433" y="130588"/>
                  </a:lnTo>
                  <a:lnTo>
                    <a:pt x="36385" y="129254"/>
                  </a:lnTo>
                  <a:lnTo>
                    <a:pt x="36766" y="129254"/>
                  </a:lnTo>
                  <a:lnTo>
                    <a:pt x="36100" y="128588"/>
                  </a:lnTo>
                  <a:lnTo>
                    <a:pt x="32861" y="131255"/>
                  </a:lnTo>
                  <a:lnTo>
                    <a:pt x="32861" y="128588"/>
                  </a:lnTo>
                  <a:lnTo>
                    <a:pt x="35147" y="127921"/>
                  </a:lnTo>
                  <a:lnTo>
                    <a:pt x="36385" y="126968"/>
                  </a:lnTo>
                  <a:lnTo>
                    <a:pt x="36766" y="126968"/>
                  </a:lnTo>
                  <a:lnTo>
                    <a:pt x="37433" y="126587"/>
                  </a:lnTo>
                  <a:lnTo>
                    <a:pt x="37719" y="126302"/>
                  </a:lnTo>
                  <a:lnTo>
                    <a:pt x="37719" y="125920"/>
                  </a:lnTo>
                  <a:lnTo>
                    <a:pt x="38767" y="124682"/>
                  </a:lnTo>
                  <a:lnTo>
                    <a:pt x="41338" y="122682"/>
                  </a:lnTo>
                  <a:lnTo>
                    <a:pt x="40672" y="121730"/>
                  </a:lnTo>
                  <a:lnTo>
                    <a:pt x="39052" y="120396"/>
                  </a:lnTo>
                  <a:lnTo>
                    <a:pt x="37433" y="120015"/>
                  </a:lnTo>
                  <a:lnTo>
                    <a:pt x="36100" y="119443"/>
                  </a:lnTo>
                  <a:lnTo>
                    <a:pt x="36385" y="119063"/>
                  </a:lnTo>
                  <a:lnTo>
                    <a:pt x="36100" y="118396"/>
                  </a:lnTo>
                  <a:lnTo>
                    <a:pt x="36385" y="118110"/>
                  </a:lnTo>
                  <a:lnTo>
                    <a:pt x="36100" y="118110"/>
                  </a:lnTo>
                  <a:lnTo>
                    <a:pt x="36766" y="117443"/>
                  </a:lnTo>
                  <a:lnTo>
                    <a:pt x="36766" y="117062"/>
                  </a:lnTo>
                  <a:lnTo>
                    <a:pt x="36100" y="116491"/>
                  </a:lnTo>
                  <a:lnTo>
                    <a:pt x="36100" y="115824"/>
                  </a:lnTo>
                  <a:lnTo>
                    <a:pt x="36385" y="115824"/>
                  </a:lnTo>
                  <a:lnTo>
                    <a:pt x="36100" y="115443"/>
                  </a:lnTo>
                  <a:lnTo>
                    <a:pt x="35147" y="115157"/>
                  </a:lnTo>
                  <a:lnTo>
                    <a:pt x="33814" y="113824"/>
                  </a:lnTo>
                  <a:lnTo>
                    <a:pt x="34766" y="112871"/>
                  </a:lnTo>
                  <a:lnTo>
                    <a:pt x="36100" y="112490"/>
                  </a:lnTo>
                  <a:lnTo>
                    <a:pt x="36766" y="111538"/>
                  </a:lnTo>
                  <a:lnTo>
                    <a:pt x="37052" y="110871"/>
                  </a:lnTo>
                  <a:lnTo>
                    <a:pt x="38100" y="110204"/>
                  </a:lnTo>
                  <a:lnTo>
                    <a:pt x="38386" y="109918"/>
                  </a:lnTo>
                  <a:lnTo>
                    <a:pt x="38386" y="109252"/>
                  </a:lnTo>
                  <a:lnTo>
                    <a:pt x="38100" y="108585"/>
                  </a:lnTo>
                  <a:lnTo>
                    <a:pt x="37719" y="107632"/>
                  </a:lnTo>
                  <a:lnTo>
                    <a:pt x="37719" y="106966"/>
                  </a:lnTo>
                  <a:lnTo>
                    <a:pt x="37433" y="106585"/>
                  </a:lnTo>
                  <a:lnTo>
                    <a:pt x="37719" y="105632"/>
                  </a:lnTo>
                  <a:lnTo>
                    <a:pt x="38100" y="105632"/>
                  </a:lnTo>
                  <a:lnTo>
                    <a:pt x="38100" y="104299"/>
                  </a:lnTo>
                  <a:lnTo>
                    <a:pt x="37433" y="104013"/>
                  </a:lnTo>
                  <a:lnTo>
                    <a:pt x="37052" y="102965"/>
                  </a:lnTo>
                  <a:lnTo>
                    <a:pt x="36766" y="102299"/>
                  </a:lnTo>
                  <a:lnTo>
                    <a:pt x="36766" y="102013"/>
                  </a:lnTo>
                  <a:lnTo>
                    <a:pt x="37433" y="101346"/>
                  </a:lnTo>
                  <a:lnTo>
                    <a:pt x="37719" y="100393"/>
                  </a:lnTo>
                  <a:lnTo>
                    <a:pt x="37052" y="99346"/>
                  </a:lnTo>
                  <a:lnTo>
                    <a:pt x="36766" y="99346"/>
                  </a:lnTo>
                  <a:lnTo>
                    <a:pt x="36766" y="99060"/>
                  </a:lnTo>
                  <a:lnTo>
                    <a:pt x="36100" y="98107"/>
                  </a:lnTo>
                  <a:lnTo>
                    <a:pt x="35814" y="97441"/>
                  </a:lnTo>
                  <a:lnTo>
                    <a:pt x="36385" y="96107"/>
                  </a:lnTo>
                  <a:lnTo>
                    <a:pt x="37052" y="95441"/>
                  </a:lnTo>
                  <a:lnTo>
                    <a:pt x="36766" y="94774"/>
                  </a:lnTo>
                  <a:lnTo>
                    <a:pt x="35147" y="94488"/>
                  </a:lnTo>
                  <a:lnTo>
                    <a:pt x="32480" y="93155"/>
                  </a:lnTo>
                  <a:lnTo>
                    <a:pt x="29527" y="92488"/>
                  </a:lnTo>
                  <a:lnTo>
                    <a:pt x="27527" y="92488"/>
                  </a:lnTo>
                  <a:lnTo>
                    <a:pt x="25241" y="92202"/>
                  </a:lnTo>
                  <a:lnTo>
                    <a:pt x="25622" y="91154"/>
                  </a:lnTo>
                  <a:lnTo>
                    <a:pt x="25622" y="89249"/>
                  </a:lnTo>
                  <a:lnTo>
                    <a:pt x="26289" y="86582"/>
                  </a:lnTo>
                  <a:lnTo>
                    <a:pt x="26289" y="85916"/>
                  </a:lnTo>
                  <a:lnTo>
                    <a:pt x="25622" y="85916"/>
                  </a:lnTo>
                  <a:lnTo>
                    <a:pt x="25622" y="85630"/>
                  </a:lnTo>
                  <a:lnTo>
                    <a:pt x="25908" y="84296"/>
                  </a:lnTo>
                  <a:lnTo>
                    <a:pt x="25622" y="83344"/>
                  </a:lnTo>
                  <a:lnTo>
                    <a:pt x="25908" y="82677"/>
                  </a:lnTo>
                  <a:lnTo>
                    <a:pt x="25622" y="82296"/>
                  </a:lnTo>
                  <a:lnTo>
                    <a:pt x="25622" y="82010"/>
                  </a:lnTo>
                  <a:lnTo>
                    <a:pt x="25241" y="81343"/>
                  </a:lnTo>
                  <a:lnTo>
                    <a:pt x="25622" y="81343"/>
                  </a:lnTo>
                  <a:lnTo>
                    <a:pt x="25241" y="80677"/>
                  </a:lnTo>
                  <a:lnTo>
                    <a:pt x="25241" y="80010"/>
                  </a:lnTo>
                  <a:lnTo>
                    <a:pt x="25622" y="80010"/>
                  </a:lnTo>
                  <a:lnTo>
                    <a:pt x="25622" y="79343"/>
                  </a:lnTo>
                  <a:lnTo>
                    <a:pt x="26289" y="78677"/>
                  </a:lnTo>
                  <a:lnTo>
                    <a:pt x="26289" y="78010"/>
                  </a:lnTo>
                  <a:lnTo>
                    <a:pt x="28194" y="77438"/>
                  </a:lnTo>
                  <a:lnTo>
                    <a:pt x="28575" y="77438"/>
                  </a:lnTo>
                  <a:lnTo>
                    <a:pt x="29908" y="77057"/>
                  </a:lnTo>
                  <a:lnTo>
                    <a:pt x="29527" y="76391"/>
                  </a:lnTo>
                  <a:lnTo>
                    <a:pt x="29908" y="76105"/>
                  </a:lnTo>
                  <a:lnTo>
                    <a:pt x="30480" y="75057"/>
                  </a:lnTo>
                  <a:lnTo>
                    <a:pt x="32480" y="75724"/>
                  </a:lnTo>
                  <a:lnTo>
                    <a:pt x="31813" y="74486"/>
                  </a:lnTo>
                  <a:lnTo>
                    <a:pt x="30861" y="73819"/>
                  </a:lnTo>
                  <a:lnTo>
                    <a:pt x="29908" y="73438"/>
                  </a:lnTo>
                  <a:lnTo>
                    <a:pt x="29527" y="73152"/>
                  </a:lnTo>
                  <a:lnTo>
                    <a:pt x="30194" y="72771"/>
                  </a:lnTo>
                  <a:lnTo>
                    <a:pt x="30194" y="72104"/>
                  </a:lnTo>
                  <a:lnTo>
                    <a:pt x="29527" y="72485"/>
                  </a:lnTo>
                  <a:lnTo>
                    <a:pt x="29242" y="72485"/>
                  </a:lnTo>
                  <a:lnTo>
                    <a:pt x="28861" y="70866"/>
                  </a:lnTo>
                  <a:lnTo>
                    <a:pt x="28575" y="70199"/>
                  </a:lnTo>
                  <a:lnTo>
                    <a:pt x="28575" y="69818"/>
                  </a:lnTo>
                  <a:lnTo>
                    <a:pt x="27241" y="68580"/>
                  </a:lnTo>
                  <a:lnTo>
                    <a:pt x="26956" y="68866"/>
                  </a:lnTo>
                  <a:lnTo>
                    <a:pt x="26289" y="69152"/>
                  </a:lnTo>
                  <a:lnTo>
                    <a:pt x="25622" y="68866"/>
                  </a:lnTo>
                  <a:lnTo>
                    <a:pt x="24574" y="68199"/>
                  </a:lnTo>
                  <a:lnTo>
                    <a:pt x="24574" y="67532"/>
                  </a:lnTo>
                  <a:lnTo>
                    <a:pt x="23336" y="66865"/>
                  </a:lnTo>
                  <a:lnTo>
                    <a:pt x="22669" y="66865"/>
                  </a:lnTo>
                  <a:lnTo>
                    <a:pt x="22288" y="66199"/>
                  </a:lnTo>
                  <a:lnTo>
                    <a:pt x="22003" y="65913"/>
                  </a:lnTo>
                  <a:lnTo>
                    <a:pt x="22288" y="65246"/>
                  </a:lnTo>
                  <a:lnTo>
                    <a:pt x="22003" y="65246"/>
                  </a:lnTo>
                  <a:lnTo>
                    <a:pt x="22288" y="64960"/>
                  </a:lnTo>
                  <a:lnTo>
                    <a:pt x="22288" y="64294"/>
                  </a:lnTo>
                  <a:lnTo>
                    <a:pt x="22003" y="63913"/>
                  </a:lnTo>
                  <a:lnTo>
                    <a:pt x="21622" y="63246"/>
                  </a:lnTo>
                  <a:lnTo>
                    <a:pt x="21050" y="62960"/>
                  </a:lnTo>
                  <a:lnTo>
                    <a:pt x="21336" y="62294"/>
                  </a:lnTo>
                  <a:lnTo>
                    <a:pt x="21622" y="62008"/>
                  </a:lnTo>
                  <a:lnTo>
                    <a:pt x="21050" y="61341"/>
                  </a:lnTo>
                  <a:lnTo>
                    <a:pt x="21336" y="60960"/>
                  </a:lnTo>
                  <a:lnTo>
                    <a:pt x="20002" y="60008"/>
                  </a:lnTo>
                  <a:lnTo>
                    <a:pt x="19336" y="59055"/>
                  </a:lnTo>
                  <a:lnTo>
                    <a:pt x="18002" y="59055"/>
                  </a:lnTo>
                  <a:lnTo>
                    <a:pt x="17431" y="57340"/>
                  </a:lnTo>
                  <a:lnTo>
                    <a:pt x="17716" y="56769"/>
                  </a:lnTo>
                  <a:lnTo>
                    <a:pt x="18383" y="55721"/>
                  </a:lnTo>
                  <a:lnTo>
                    <a:pt x="18669" y="55435"/>
                  </a:lnTo>
                  <a:lnTo>
                    <a:pt x="19050" y="55721"/>
                  </a:lnTo>
                  <a:lnTo>
                    <a:pt x="19336" y="55721"/>
                  </a:lnTo>
                  <a:lnTo>
                    <a:pt x="18383" y="54769"/>
                  </a:lnTo>
                  <a:lnTo>
                    <a:pt x="18383" y="53435"/>
                  </a:lnTo>
                  <a:lnTo>
                    <a:pt x="18002" y="53150"/>
                  </a:lnTo>
                  <a:lnTo>
                    <a:pt x="18383" y="51435"/>
                  </a:lnTo>
                  <a:lnTo>
                    <a:pt x="19050" y="50864"/>
                  </a:lnTo>
                  <a:lnTo>
                    <a:pt x="17050" y="50864"/>
                  </a:lnTo>
                  <a:lnTo>
                    <a:pt x="14097" y="51149"/>
                  </a:lnTo>
                  <a:lnTo>
                    <a:pt x="9525" y="47530"/>
                  </a:lnTo>
                  <a:lnTo>
                    <a:pt x="11144" y="44958"/>
                  </a:lnTo>
                  <a:lnTo>
                    <a:pt x="10858" y="44577"/>
                  </a:lnTo>
                  <a:lnTo>
                    <a:pt x="10192" y="44291"/>
                  </a:lnTo>
                  <a:lnTo>
                    <a:pt x="9811" y="44291"/>
                  </a:lnTo>
                  <a:lnTo>
                    <a:pt x="9811" y="43910"/>
                  </a:lnTo>
                  <a:lnTo>
                    <a:pt x="11144" y="42577"/>
                  </a:lnTo>
                  <a:lnTo>
                    <a:pt x="10858" y="42291"/>
                  </a:lnTo>
                  <a:lnTo>
                    <a:pt x="10858" y="40291"/>
                  </a:lnTo>
                  <a:lnTo>
                    <a:pt x="10477" y="40291"/>
                  </a:lnTo>
                  <a:lnTo>
                    <a:pt x="10477" y="38386"/>
                  </a:lnTo>
                  <a:lnTo>
                    <a:pt x="8191" y="37338"/>
                  </a:lnTo>
                  <a:lnTo>
                    <a:pt x="6858" y="36385"/>
                  </a:lnTo>
                  <a:lnTo>
                    <a:pt x="4286" y="35719"/>
                  </a:lnTo>
                  <a:lnTo>
                    <a:pt x="4286" y="35052"/>
                  </a:lnTo>
                  <a:lnTo>
                    <a:pt x="5239" y="34766"/>
                  </a:lnTo>
                  <a:lnTo>
                    <a:pt x="4953" y="34385"/>
                  </a:lnTo>
                  <a:lnTo>
                    <a:pt x="4572" y="34385"/>
                  </a:lnTo>
                  <a:lnTo>
                    <a:pt x="3905" y="33719"/>
                  </a:lnTo>
                  <a:lnTo>
                    <a:pt x="3905" y="33433"/>
                  </a:lnTo>
                  <a:lnTo>
                    <a:pt x="3619" y="32480"/>
                  </a:lnTo>
                  <a:lnTo>
                    <a:pt x="3238" y="32480"/>
                  </a:lnTo>
                  <a:lnTo>
                    <a:pt x="2667" y="32766"/>
                  </a:lnTo>
                  <a:lnTo>
                    <a:pt x="2667" y="31814"/>
                  </a:lnTo>
                  <a:lnTo>
                    <a:pt x="2286" y="31433"/>
                  </a:lnTo>
                  <a:lnTo>
                    <a:pt x="2667" y="31147"/>
                  </a:lnTo>
                  <a:lnTo>
                    <a:pt x="2000" y="30480"/>
                  </a:lnTo>
                  <a:lnTo>
                    <a:pt x="1333" y="28861"/>
                  </a:lnTo>
                  <a:lnTo>
                    <a:pt x="1333" y="26860"/>
                  </a:lnTo>
                  <a:lnTo>
                    <a:pt x="2286" y="26575"/>
                  </a:lnTo>
                  <a:lnTo>
                    <a:pt x="1619" y="26194"/>
                  </a:lnTo>
                  <a:lnTo>
                    <a:pt x="2000" y="25908"/>
                  </a:lnTo>
                  <a:lnTo>
                    <a:pt x="2286" y="25908"/>
                  </a:lnTo>
                  <a:lnTo>
                    <a:pt x="2667" y="25241"/>
                  </a:lnTo>
                  <a:lnTo>
                    <a:pt x="3619" y="25241"/>
                  </a:lnTo>
                  <a:lnTo>
                    <a:pt x="3905" y="24860"/>
                  </a:lnTo>
                  <a:lnTo>
                    <a:pt x="3619" y="24575"/>
                  </a:lnTo>
                  <a:lnTo>
                    <a:pt x="3905" y="24289"/>
                  </a:lnTo>
                  <a:lnTo>
                    <a:pt x="3238" y="24289"/>
                  </a:lnTo>
                  <a:lnTo>
                    <a:pt x="3905" y="23241"/>
                  </a:lnTo>
                  <a:lnTo>
                    <a:pt x="3238" y="23241"/>
                  </a:lnTo>
                  <a:lnTo>
                    <a:pt x="2953" y="22955"/>
                  </a:lnTo>
                  <a:lnTo>
                    <a:pt x="2953" y="21908"/>
                  </a:lnTo>
                  <a:lnTo>
                    <a:pt x="3619" y="18669"/>
                  </a:lnTo>
                  <a:lnTo>
                    <a:pt x="3619" y="17050"/>
                  </a:lnTo>
                  <a:lnTo>
                    <a:pt x="1619" y="15049"/>
                  </a:lnTo>
                  <a:lnTo>
                    <a:pt x="1333" y="14097"/>
                  </a:lnTo>
                  <a:lnTo>
                    <a:pt x="1333" y="13716"/>
                  </a:lnTo>
                  <a:lnTo>
                    <a:pt x="667" y="12764"/>
                  </a:lnTo>
                  <a:lnTo>
                    <a:pt x="0" y="12478"/>
                  </a:lnTo>
                  <a:lnTo>
                    <a:pt x="0" y="11430"/>
                  </a:lnTo>
                  <a:lnTo>
                    <a:pt x="952" y="11430"/>
                  </a:lnTo>
                  <a:lnTo>
                    <a:pt x="1619" y="11811"/>
                  </a:lnTo>
                  <a:lnTo>
                    <a:pt x="2667" y="11144"/>
                  </a:lnTo>
                  <a:lnTo>
                    <a:pt x="2667" y="10096"/>
                  </a:lnTo>
                  <a:lnTo>
                    <a:pt x="2953" y="9811"/>
                  </a:lnTo>
                  <a:lnTo>
                    <a:pt x="5620" y="9811"/>
                  </a:lnTo>
                  <a:lnTo>
                    <a:pt x="6191" y="10096"/>
                  </a:lnTo>
                  <a:lnTo>
                    <a:pt x="7525" y="9811"/>
                  </a:lnTo>
                  <a:lnTo>
                    <a:pt x="8191" y="10096"/>
                  </a:lnTo>
                  <a:lnTo>
                    <a:pt x="9144" y="10763"/>
                  </a:lnTo>
                  <a:lnTo>
                    <a:pt x="10192" y="11144"/>
                  </a:lnTo>
                  <a:lnTo>
                    <a:pt x="11525" y="12478"/>
                  </a:lnTo>
                  <a:lnTo>
                    <a:pt x="13144" y="12764"/>
                  </a:lnTo>
                  <a:lnTo>
                    <a:pt x="13430" y="13430"/>
                  </a:lnTo>
                  <a:lnTo>
                    <a:pt x="14097" y="13430"/>
                  </a:lnTo>
                  <a:lnTo>
                    <a:pt x="14478" y="13716"/>
                  </a:lnTo>
                  <a:lnTo>
                    <a:pt x="14097" y="14097"/>
                  </a:lnTo>
                  <a:lnTo>
                    <a:pt x="14478" y="14764"/>
                  </a:lnTo>
                  <a:lnTo>
                    <a:pt x="15049" y="14764"/>
                  </a:lnTo>
                  <a:lnTo>
                    <a:pt x="15716" y="15049"/>
                  </a:lnTo>
                  <a:lnTo>
                    <a:pt x="16383" y="15049"/>
                  </a:lnTo>
                  <a:lnTo>
                    <a:pt x="16764" y="15430"/>
                  </a:lnTo>
                  <a:lnTo>
                    <a:pt x="17050" y="15430"/>
                  </a:lnTo>
                  <a:lnTo>
                    <a:pt x="17431" y="15049"/>
                  </a:lnTo>
                  <a:lnTo>
                    <a:pt x="18002" y="13430"/>
                  </a:lnTo>
                  <a:lnTo>
                    <a:pt x="18669" y="12478"/>
                  </a:lnTo>
                  <a:lnTo>
                    <a:pt x="19050" y="12478"/>
                  </a:lnTo>
                  <a:lnTo>
                    <a:pt x="20383" y="12764"/>
                  </a:lnTo>
                  <a:lnTo>
                    <a:pt x="21336" y="12764"/>
                  </a:lnTo>
                  <a:lnTo>
                    <a:pt x="22288" y="12097"/>
                  </a:lnTo>
                  <a:lnTo>
                    <a:pt x="22955" y="12097"/>
                  </a:lnTo>
                  <a:lnTo>
                    <a:pt x="24003" y="12478"/>
                  </a:lnTo>
                  <a:lnTo>
                    <a:pt x="24955" y="12097"/>
                  </a:lnTo>
                  <a:lnTo>
                    <a:pt x="26289" y="12097"/>
                  </a:lnTo>
                  <a:lnTo>
                    <a:pt x="26575" y="12478"/>
                  </a:lnTo>
                  <a:lnTo>
                    <a:pt x="27527" y="12478"/>
                  </a:lnTo>
                  <a:lnTo>
                    <a:pt x="27908" y="11811"/>
                  </a:lnTo>
                  <a:lnTo>
                    <a:pt x="27908" y="11144"/>
                  </a:lnTo>
                  <a:lnTo>
                    <a:pt x="29242" y="10763"/>
                  </a:lnTo>
                  <a:lnTo>
                    <a:pt x="29908" y="10096"/>
                  </a:lnTo>
                  <a:lnTo>
                    <a:pt x="30480" y="8477"/>
                  </a:lnTo>
                  <a:lnTo>
                    <a:pt x="32480" y="7144"/>
                  </a:lnTo>
                  <a:lnTo>
                    <a:pt x="32194" y="6572"/>
                  </a:lnTo>
                  <a:lnTo>
                    <a:pt x="31147" y="5905"/>
                  </a:lnTo>
                  <a:lnTo>
                    <a:pt x="31528" y="4858"/>
                  </a:lnTo>
                  <a:lnTo>
                    <a:pt x="31528" y="3905"/>
                  </a:lnTo>
                  <a:lnTo>
                    <a:pt x="31813" y="3620"/>
                  </a:lnTo>
                  <a:lnTo>
                    <a:pt x="33814" y="2572"/>
                  </a:lnTo>
                  <a:lnTo>
                    <a:pt x="34099" y="2572"/>
                  </a:lnTo>
                  <a:lnTo>
                    <a:pt x="34766" y="1905"/>
                  </a:lnTo>
                  <a:lnTo>
                    <a:pt x="36100" y="1238"/>
                  </a:lnTo>
                  <a:lnTo>
                    <a:pt x="36766" y="1238"/>
                  </a:lnTo>
                  <a:lnTo>
                    <a:pt x="37052" y="1905"/>
                  </a:lnTo>
                  <a:lnTo>
                    <a:pt x="37719" y="1905"/>
                  </a:lnTo>
                  <a:lnTo>
                    <a:pt x="37433" y="1619"/>
                  </a:lnTo>
                  <a:lnTo>
                    <a:pt x="38100" y="1238"/>
                  </a:lnTo>
                  <a:lnTo>
                    <a:pt x="40005" y="1905"/>
                  </a:lnTo>
                  <a:lnTo>
                    <a:pt x="42005" y="3239"/>
                  </a:lnTo>
                  <a:lnTo>
                    <a:pt x="42291" y="2953"/>
                  </a:lnTo>
                  <a:lnTo>
                    <a:pt x="42672" y="2286"/>
                  </a:lnTo>
                  <a:lnTo>
                    <a:pt x="44005" y="2286"/>
                  </a:lnTo>
                  <a:lnTo>
                    <a:pt x="45625" y="1905"/>
                  </a:lnTo>
                  <a:lnTo>
                    <a:pt x="45910" y="2286"/>
                  </a:lnTo>
                  <a:lnTo>
                    <a:pt x="45910" y="2953"/>
                  </a:lnTo>
                  <a:lnTo>
                    <a:pt x="46577" y="3239"/>
                  </a:lnTo>
                  <a:lnTo>
                    <a:pt x="46577" y="3620"/>
                  </a:lnTo>
                  <a:lnTo>
                    <a:pt x="47244" y="4191"/>
                  </a:lnTo>
                  <a:lnTo>
                    <a:pt x="47625" y="3905"/>
                  </a:lnTo>
                  <a:lnTo>
                    <a:pt x="48577" y="4191"/>
                  </a:lnTo>
                  <a:lnTo>
                    <a:pt x="49911" y="3905"/>
                  </a:lnTo>
                  <a:lnTo>
                    <a:pt x="50578" y="4191"/>
                  </a:lnTo>
                  <a:lnTo>
                    <a:pt x="50863" y="3905"/>
                  </a:lnTo>
                  <a:lnTo>
                    <a:pt x="51149" y="4191"/>
                  </a:lnTo>
                  <a:lnTo>
                    <a:pt x="53149" y="4191"/>
                  </a:lnTo>
                  <a:lnTo>
                    <a:pt x="53530" y="3905"/>
                  </a:lnTo>
                  <a:lnTo>
                    <a:pt x="54102" y="4191"/>
                  </a:lnTo>
                  <a:lnTo>
                    <a:pt x="55435" y="4191"/>
                  </a:lnTo>
                  <a:lnTo>
                    <a:pt x="56102" y="3620"/>
                  </a:lnTo>
                  <a:lnTo>
                    <a:pt x="56483" y="3620"/>
                  </a:lnTo>
                  <a:lnTo>
                    <a:pt x="56483" y="5524"/>
                  </a:lnTo>
                  <a:lnTo>
                    <a:pt x="57721" y="6191"/>
                  </a:lnTo>
                  <a:lnTo>
                    <a:pt x="59436" y="6191"/>
                  </a:lnTo>
                  <a:lnTo>
                    <a:pt x="60674" y="7144"/>
                  </a:lnTo>
                  <a:lnTo>
                    <a:pt x="62960" y="7525"/>
                  </a:lnTo>
                  <a:lnTo>
                    <a:pt x="64008" y="6858"/>
                  </a:lnTo>
                  <a:lnTo>
                    <a:pt x="64008" y="6572"/>
                  </a:lnTo>
                  <a:lnTo>
                    <a:pt x="66294" y="7144"/>
                  </a:lnTo>
                  <a:lnTo>
                    <a:pt x="66961" y="7810"/>
                  </a:lnTo>
                  <a:lnTo>
                    <a:pt x="68580" y="7810"/>
                  </a:lnTo>
                  <a:lnTo>
                    <a:pt x="69532" y="8191"/>
                  </a:lnTo>
                  <a:lnTo>
                    <a:pt x="70580" y="8191"/>
                  </a:lnTo>
                  <a:lnTo>
                    <a:pt x="71247" y="7810"/>
                  </a:lnTo>
                  <a:lnTo>
                    <a:pt x="72485" y="7810"/>
                  </a:lnTo>
                  <a:lnTo>
                    <a:pt x="72866" y="7144"/>
                  </a:lnTo>
                  <a:lnTo>
                    <a:pt x="73152" y="5905"/>
                  </a:lnTo>
                  <a:lnTo>
                    <a:pt x="73533" y="5905"/>
                  </a:lnTo>
                  <a:lnTo>
                    <a:pt x="73533" y="5524"/>
                  </a:lnTo>
                  <a:lnTo>
                    <a:pt x="73152" y="5524"/>
                  </a:lnTo>
                  <a:lnTo>
                    <a:pt x="72866" y="4572"/>
                  </a:lnTo>
                  <a:lnTo>
                    <a:pt x="73152" y="3905"/>
                  </a:lnTo>
                  <a:lnTo>
                    <a:pt x="74200" y="4191"/>
                  </a:lnTo>
                  <a:lnTo>
                    <a:pt x="74485" y="3239"/>
                  </a:lnTo>
                  <a:lnTo>
                    <a:pt x="74485" y="2572"/>
                  </a:lnTo>
                  <a:lnTo>
                    <a:pt x="75438" y="2286"/>
                  </a:lnTo>
                  <a:lnTo>
                    <a:pt x="76771" y="1619"/>
                  </a:lnTo>
                  <a:lnTo>
                    <a:pt x="77438" y="1619"/>
                  </a:lnTo>
                  <a:lnTo>
                    <a:pt x="78772" y="952"/>
                  </a:lnTo>
                  <a:lnTo>
                    <a:pt x="78772" y="667"/>
                  </a:lnTo>
                  <a:lnTo>
                    <a:pt x="79724" y="667"/>
                  </a:lnTo>
                  <a:lnTo>
                    <a:pt x="80677" y="1619"/>
                  </a:lnTo>
                  <a:lnTo>
                    <a:pt x="82010" y="952"/>
                  </a:lnTo>
                  <a:lnTo>
                    <a:pt x="82677" y="1238"/>
                  </a:lnTo>
                  <a:lnTo>
                    <a:pt x="83058" y="952"/>
                  </a:lnTo>
                  <a:lnTo>
                    <a:pt x="83058" y="0"/>
                  </a:lnTo>
                  <a:lnTo>
                    <a:pt x="83344" y="286"/>
                  </a:lnTo>
                  <a:lnTo>
                    <a:pt x="84963" y="667"/>
                  </a:lnTo>
                  <a:lnTo>
                    <a:pt x="85344" y="1238"/>
                  </a:lnTo>
                  <a:lnTo>
                    <a:pt x="86296" y="1619"/>
                  </a:lnTo>
                  <a:lnTo>
                    <a:pt x="85630" y="1619"/>
                  </a:lnTo>
                  <a:lnTo>
                    <a:pt x="85630" y="2286"/>
                  </a:lnTo>
                  <a:lnTo>
                    <a:pt x="86011" y="2953"/>
                  </a:lnTo>
                  <a:lnTo>
                    <a:pt x="86011" y="4572"/>
                  </a:lnTo>
                  <a:lnTo>
                    <a:pt x="87249" y="4858"/>
                  </a:lnTo>
                  <a:lnTo>
                    <a:pt x="88582" y="4858"/>
                  </a:lnTo>
                  <a:lnTo>
                    <a:pt x="90583" y="5239"/>
                  </a:lnTo>
                  <a:lnTo>
                    <a:pt x="93821" y="6191"/>
                  </a:lnTo>
                  <a:lnTo>
                    <a:pt x="94202" y="5905"/>
                  </a:lnTo>
                  <a:lnTo>
                    <a:pt x="94488" y="6191"/>
                  </a:lnTo>
                  <a:lnTo>
                    <a:pt x="95155" y="5905"/>
                  </a:lnTo>
                  <a:lnTo>
                    <a:pt x="96774" y="6191"/>
                  </a:lnTo>
                  <a:lnTo>
                    <a:pt x="97155" y="7144"/>
                  </a:lnTo>
                  <a:lnTo>
                    <a:pt x="98107" y="8191"/>
                  </a:lnTo>
                  <a:lnTo>
                    <a:pt x="100108" y="9144"/>
                  </a:lnTo>
                  <a:lnTo>
                    <a:pt x="100393" y="9525"/>
                  </a:lnTo>
                  <a:lnTo>
                    <a:pt x="101060" y="9811"/>
                  </a:lnTo>
                  <a:lnTo>
                    <a:pt x="101727" y="9525"/>
                  </a:lnTo>
                  <a:lnTo>
                    <a:pt x="102013" y="9144"/>
                  </a:lnTo>
                  <a:lnTo>
                    <a:pt x="102394" y="9144"/>
                  </a:lnTo>
                  <a:lnTo>
                    <a:pt x="102679" y="8858"/>
                  </a:lnTo>
                  <a:lnTo>
                    <a:pt x="103727" y="9811"/>
                  </a:lnTo>
                  <a:lnTo>
                    <a:pt x="104299" y="9525"/>
                  </a:lnTo>
                  <a:lnTo>
                    <a:pt x="104299" y="8858"/>
                  </a:lnTo>
                  <a:lnTo>
                    <a:pt x="104680" y="8858"/>
                  </a:lnTo>
                  <a:lnTo>
                    <a:pt x="106013" y="9144"/>
                  </a:lnTo>
                  <a:lnTo>
                    <a:pt x="107632" y="8858"/>
                  </a:lnTo>
                  <a:lnTo>
                    <a:pt x="108299" y="8858"/>
                  </a:lnTo>
                  <a:lnTo>
                    <a:pt x="109633" y="8477"/>
                  </a:lnTo>
                  <a:lnTo>
                    <a:pt x="109633" y="8191"/>
                  </a:lnTo>
                  <a:lnTo>
                    <a:pt x="111538" y="7810"/>
                  </a:lnTo>
                  <a:lnTo>
                    <a:pt x="110204" y="9525"/>
                  </a:lnTo>
                  <a:lnTo>
                    <a:pt x="110204" y="9811"/>
                  </a:lnTo>
                  <a:lnTo>
                    <a:pt x="109633" y="10763"/>
                  </a:lnTo>
                  <a:lnTo>
                    <a:pt x="110204" y="12097"/>
                  </a:lnTo>
                  <a:lnTo>
                    <a:pt x="110585" y="13430"/>
                  </a:lnTo>
                  <a:lnTo>
                    <a:pt x="110204" y="14764"/>
                  </a:lnTo>
                  <a:lnTo>
                    <a:pt x="109918" y="15049"/>
                  </a:lnTo>
                  <a:lnTo>
                    <a:pt x="110204" y="16002"/>
                  </a:lnTo>
                  <a:lnTo>
                    <a:pt x="110204" y="17335"/>
                  </a:lnTo>
                  <a:lnTo>
                    <a:pt x="110585" y="17716"/>
                  </a:lnTo>
                  <a:lnTo>
                    <a:pt x="110871" y="18383"/>
                  </a:lnTo>
                  <a:lnTo>
                    <a:pt x="110871" y="18669"/>
                  </a:lnTo>
                  <a:lnTo>
                    <a:pt x="109633" y="19336"/>
                  </a:lnTo>
                  <a:lnTo>
                    <a:pt x="108585" y="19336"/>
                  </a:lnTo>
                  <a:lnTo>
                    <a:pt x="107918" y="19621"/>
                  </a:lnTo>
                  <a:lnTo>
                    <a:pt x="106680" y="20669"/>
                  </a:lnTo>
                  <a:lnTo>
                    <a:pt x="106299" y="21336"/>
                  </a:lnTo>
                  <a:lnTo>
                    <a:pt x="106299" y="21622"/>
                  </a:lnTo>
                  <a:lnTo>
                    <a:pt x="106013" y="21908"/>
                  </a:lnTo>
                  <a:lnTo>
                    <a:pt x="104299" y="22955"/>
                  </a:lnTo>
                  <a:lnTo>
                    <a:pt x="99060" y="22955"/>
                  </a:lnTo>
                  <a:lnTo>
                    <a:pt x="98107" y="22289"/>
                  </a:lnTo>
                  <a:lnTo>
                    <a:pt x="98107" y="21908"/>
                  </a:lnTo>
                  <a:lnTo>
                    <a:pt x="97441" y="22289"/>
                  </a:lnTo>
                  <a:lnTo>
                    <a:pt x="96774" y="22289"/>
                  </a:lnTo>
                  <a:lnTo>
                    <a:pt x="96774" y="23241"/>
                  </a:lnTo>
                  <a:lnTo>
                    <a:pt x="95821" y="22955"/>
                  </a:lnTo>
                  <a:lnTo>
                    <a:pt x="95155" y="22574"/>
                  </a:lnTo>
                  <a:lnTo>
                    <a:pt x="94488" y="22574"/>
                  </a:lnTo>
                  <a:lnTo>
                    <a:pt x="94202" y="23241"/>
                  </a:lnTo>
                  <a:lnTo>
                    <a:pt x="93821" y="22955"/>
                  </a:lnTo>
                  <a:lnTo>
                    <a:pt x="93535" y="23622"/>
                  </a:lnTo>
                  <a:lnTo>
                    <a:pt x="93154" y="24575"/>
                  </a:lnTo>
                  <a:lnTo>
                    <a:pt x="92869" y="24860"/>
                  </a:lnTo>
                  <a:lnTo>
                    <a:pt x="92202" y="24575"/>
                  </a:lnTo>
                  <a:lnTo>
                    <a:pt x="92202" y="23622"/>
                  </a:lnTo>
                  <a:lnTo>
                    <a:pt x="91916" y="23241"/>
                  </a:lnTo>
                  <a:lnTo>
                    <a:pt x="91535" y="23241"/>
                  </a:lnTo>
                  <a:lnTo>
                    <a:pt x="90583" y="24289"/>
                  </a:lnTo>
                  <a:lnTo>
                    <a:pt x="89916" y="23622"/>
                  </a:lnTo>
                  <a:lnTo>
                    <a:pt x="88582" y="23908"/>
                  </a:lnTo>
                  <a:lnTo>
                    <a:pt x="87916" y="23241"/>
                  </a:lnTo>
                  <a:lnTo>
                    <a:pt x="87916" y="23908"/>
                  </a:lnTo>
                  <a:lnTo>
                    <a:pt x="88297" y="23908"/>
                  </a:lnTo>
                  <a:lnTo>
                    <a:pt x="88582" y="24575"/>
                  </a:lnTo>
                  <a:lnTo>
                    <a:pt x="88297" y="25908"/>
                  </a:lnTo>
                  <a:lnTo>
                    <a:pt x="88582" y="26575"/>
                  </a:lnTo>
                  <a:lnTo>
                    <a:pt x="88582" y="26860"/>
                  </a:lnTo>
                  <a:lnTo>
                    <a:pt x="88963" y="27241"/>
                  </a:lnTo>
                  <a:lnTo>
                    <a:pt x="88582" y="27527"/>
                  </a:lnTo>
                  <a:lnTo>
                    <a:pt x="88963" y="28194"/>
                  </a:lnTo>
                  <a:lnTo>
                    <a:pt x="88963" y="28480"/>
                  </a:lnTo>
                  <a:lnTo>
                    <a:pt x="88582" y="28480"/>
                  </a:lnTo>
                  <a:lnTo>
                    <a:pt x="88582" y="29146"/>
                  </a:lnTo>
                  <a:lnTo>
                    <a:pt x="88297" y="29527"/>
                  </a:lnTo>
                  <a:lnTo>
                    <a:pt x="88297" y="29813"/>
                  </a:lnTo>
                  <a:lnTo>
                    <a:pt x="87630" y="30194"/>
                  </a:lnTo>
                  <a:lnTo>
                    <a:pt x="87916" y="30194"/>
                  </a:lnTo>
                  <a:lnTo>
                    <a:pt x="87630" y="30480"/>
                  </a:lnTo>
                  <a:lnTo>
                    <a:pt x="87630" y="31433"/>
                  </a:lnTo>
                  <a:lnTo>
                    <a:pt x="87249" y="31433"/>
                  </a:lnTo>
                  <a:lnTo>
                    <a:pt x="87630" y="32099"/>
                  </a:lnTo>
                  <a:lnTo>
                    <a:pt x="87249" y="32480"/>
                  </a:lnTo>
                  <a:lnTo>
                    <a:pt x="87916" y="33147"/>
                  </a:lnTo>
                  <a:lnTo>
                    <a:pt x="87630" y="33433"/>
                  </a:lnTo>
                  <a:lnTo>
                    <a:pt x="87916" y="33433"/>
                  </a:lnTo>
                  <a:lnTo>
                    <a:pt x="88297" y="34385"/>
                  </a:lnTo>
                  <a:lnTo>
                    <a:pt x="88582" y="35052"/>
                  </a:lnTo>
                  <a:lnTo>
                    <a:pt x="88963" y="36100"/>
                  </a:lnTo>
                  <a:lnTo>
                    <a:pt x="89249" y="36385"/>
                  </a:lnTo>
                  <a:lnTo>
                    <a:pt x="89249" y="37338"/>
                  </a:lnTo>
                  <a:lnTo>
                    <a:pt x="88963" y="38005"/>
                  </a:lnTo>
                  <a:lnTo>
                    <a:pt x="88963" y="38386"/>
                  </a:lnTo>
                  <a:lnTo>
                    <a:pt x="88297" y="39624"/>
                  </a:lnTo>
                  <a:lnTo>
                    <a:pt x="87249" y="40958"/>
                  </a:lnTo>
                  <a:lnTo>
                    <a:pt x="86296" y="41339"/>
                  </a:lnTo>
                  <a:lnTo>
                    <a:pt x="84296" y="43910"/>
                  </a:lnTo>
                  <a:lnTo>
                    <a:pt x="83344" y="45910"/>
                  </a:lnTo>
                  <a:lnTo>
                    <a:pt x="83629" y="46863"/>
                  </a:lnTo>
                  <a:lnTo>
                    <a:pt x="83344" y="47244"/>
                  </a:lnTo>
                  <a:lnTo>
                    <a:pt x="83344" y="47911"/>
                  </a:lnTo>
                  <a:lnTo>
                    <a:pt x="82677" y="48482"/>
                  </a:lnTo>
                  <a:lnTo>
                    <a:pt x="82677" y="48863"/>
                  </a:lnTo>
                  <a:lnTo>
                    <a:pt x="82391" y="50197"/>
                  </a:lnTo>
                  <a:lnTo>
                    <a:pt x="82677" y="51149"/>
                  </a:lnTo>
                  <a:lnTo>
                    <a:pt x="84963" y="50483"/>
                  </a:lnTo>
                  <a:lnTo>
                    <a:pt x="86011" y="49149"/>
                  </a:lnTo>
                  <a:lnTo>
                    <a:pt x="86963" y="48482"/>
                  </a:lnTo>
                  <a:lnTo>
                    <a:pt x="89535" y="48482"/>
                  </a:lnTo>
                  <a:lnTo>
                    <a:pt x="91249" y="47911"/>
                  </a:lnTo>
                  <a:lnTo>
                    <a:pt x="91535" y="47911"/>
                  </a:lnTo>
                  <a:lnTo>
                    <a:pt x="91916" y="48196"/>
                  </a:lnTo>
                  <a:lnTo>
                    <a:pt x="92869" y="48196"/>
                  </a:lnTo>
                  <a:lnTo>
                    <a:pt x="92202" y="50197"/>
                  </a:lnTo>
                  <a:lnTo>
                    <a:pt x="92488" y="51149"/>
                  </a:lnTo>
                  <a:lnTo>
                    <a:pt x="92869" y="51816"/>
                  </a:lnTo>
                  <a:lnTo>
                    <a:pt x="93154" y="52102"/>
                  </a:lnTo>
                  <a:lnTo>
                    <a:pt x="94202" y="52483"/>
                  </a:lnTo>
                  <a:lnTo>
                    <a:pt x="94869" y="52769"/>
                  </a:lnTo>
                  <a:lnTo>
                    <a:pt x="96774" y="52769"/>
                  </a:lnTo>
                  <a:lnTo>
                    <a:pt x="98774" y="54102"/>
                  </a:lnTo>
                  <a:lnTo>
                    <a:pt x="99060" y="54102"/>
                  </a:lnTo>
                  <a:lnTo>
                    <a:pt x="98774" y="55435"/>
                  </a:lnTo>
                  <a:lnTo>
                    <a:pt x="99060" y="55721"/>
                  </a:lnTo>
                  <a:lnTo>
                    <a:pt x="100108" y="56102"/>
                  </a:lnTo>
                  <a:lnTo>
                    <a:pt x="100108" y="57055"/>
                  </a:lnTo>
                  <a:lnTo>
                    <a:pt x="98393" y="59341"/>
                  </a:lnTo>
                  <a:lnTo>
                    <a:pt x="96488" y="60008"/>
                  </a:lnTo>
                  <a:lnTo>
                    <a:pt x="96107" y="60674"/>
                  </a:lnTo>
                  <a:lnTo>
                    <a:pt x="96488" y="61627"/>
                  </a:lnTo>
                  <a:lnTo>
                    <a:pt x="96107" y="62675"/>
                  </a:lnTo>
                  <a:lnTo>
                    <a:pt x="96488" y="63627"/>
                  </a:lnTo>
                  <a:lnTo>
                    <a:pt x="97155" y="64579"/>
                  </a:lnTo>
                  <a:lnTo>
                    <a:pt x="97822" y="64960"/>
                  </a:lnTo>
                  <a:lnTo>
                    <a:pt x="98107" y="65913"/>
                  </a:lnTo>
                  <a:lnTo>
                    <a:pt x="98393" y="65913"/>
                  </a:lnTo>
                  <a:lnTo>
                    <a:pt x="99060" y="66199"/>
                  </a:lnTo>
                  <a:lnTo>
                    <a:pt x="98774" y="66865"/>
                  </a:lnTo>
                  <a:lnTo>
                    <a:pt x="98393" y="66865"/>
                  </a:lnTo>
                  <a:lnTo>
                    <a:pt x="98774" y="67246"/>
                  </a:lnTo>
                  <a:lnTo>
                    <a:pt x="99727" y="67246"/>
                  </a:lnTo>
                  <a:lnTo>
                    <a:pt x="100108" y="67532"/>
                  </a:lnTo>
                  <a:lnTo>
                    <a:pt x="100774" y="67246"/>
                  </a:lnTo>
                  <a:lnTo>
                    <a:pt x="102394" y="67913"/>
                  </a:lnTo>
                  <a:lnTo>
                    <a:pt x="103060" y="67913"/>
                  </a:lnTo>
                  <a:lnTo>
                    <a:pt x="103346" y="67532"/>
                  </a:lnTo>
                  <a:lnTo>
                    <a:pt x="104299" y="67532"/>
                  </a:lnTo>
                  <a:lnTo>
                    <a:pt x="104299" y="67246"/>
                  </a:lnTo>
                  <a:lnTo>
                    <a:pt x="104965" y="66865"/>
                  </a:lnTo>
                  <a:lnTo>
                    <a:pt x="105632" y="66865"/>
                  </a:lnTo>
                  <a:lnTo>
                    <a:pt x="106299" y="66580"/>
                  </a:lnTo>
                  <a:lnTo>
                    <a:pt x="106680" y="66580"/>
                  </a:lnTo>
                  <a:lnTo>
                    <a:pt x="106680" y="65913"/>
                  </a:lnTo>
                  <a:lnTo>
                    <a:pt x="106966" y="65913"/>
                  </a:lnTo>
                  <a:lnTo>
                    <a:pt x="107251" y="66199"/>
                  </a:lnTo>
                  <a:lnTo>
                    <a:pt x="107918" y="66199"/>
                  </a:lnTo>
                  <a:lnTo>
                    <a:pt x="108585" y="65913"/>
                  </a:lnTo>
                  <a:lnTo>
                    <a:pt x="109252" y="66199"/>
                  </a:lnTo>
                  <a:lnTo>
                    <a:pt x="109252" y="67532"/>
                  </a:lnTo>
                  <a:lnTo>
                    <a:pt x="109918" y="68580"/>
                  </a:lnTo>
                  <a:lnTo>
                    <a:pt x="109918" y="69152"/>
                  </a:lnTo>
                  <a:lnTo>
                    <a:pt x="110299" y="69152"/>
                  </a:lnTo>
                  <a:lnTo>
                    <a:pt x="110585" y="69818"/>
                  </a:lnTo>
                  <a:lnTo>
                    <a:pt x="114205" y="71818"/>
                  </a:lnTo>
                  <a:lnTo>
                    <a:pt x="115538" y="72200"/>
                  </a:lnTo>
                  <a:lnTo>
                    <a:pt x="114871" y="72771"/>
                  </a:lnTo>
                  <a:lnTo>
                    <a:pt x="115157" y="72771"/>
                  </a:lnTo>
                  <a:lnTo>
                    <a:pt x="115824" y="73438"/>
                  </a:lnTo>
                  <a:lnTo>
                    <a:pt x="115538" y="74486"/>
                  </a:lnTo>
                  <a:lnTo>
                    <a:pt x="114871" y="74771"/>
                  </a:lnTo>
                  <a:lnTo>
                    <a:pt x="114205" y="74771"/>
                  </a:lnTo>
                  <a:lnTo>
                    <a:pt x="113538" y="75152"/>
                  </a:lnTo>
                  <a:lnTo>
                    <a:pt x="115157" y="76771"/>
                  </a:lnTo>
                  <a:lnTo>
                    <a:pt x="115824" y="77057"/>
                  </a:lnTo>
                  <a:lnTo>
                    <a:pt x="116205" y="77057"/>
                  </a:lnTo>
                  <a:lnTo>
                    <a:pt x="115824" y="77438"/>
                  </a:lnTo>
                  <a:lnTo>
                    <a:pt x="115824" y="78105"/>
                  </a:lnTo>
                  <a:lnTo>
                    <a:pt x="116491" y="78677"/>
                  </a:lnTo>
                  <a:lnTo>
                    <a:pt x="115824" y="79343"/>
                  </a:lnTo>
                  <a:lnTo>
                    <a:pt x="116205" y="80010"/>
                  </a:lnTo>
                  <a:lnTo>
                    <a:pt x="114871" y="81343"/>
                  </a:lnTo>
                  <a:lnTo>
                    <a:pt x="114205" y="81343"/>
                  </a:lnTo>
                  <a:lnTo>
                    <a:pt x="112871" y="82010"/>
                  </a:lnTo>
                  <a:lnTo>
                    <a:pt x="111919" y="81629"/>
                  </a:lnTo>
                  <a:lnTo>
                    <a:pt x="106966" y="82296"/>
                  </a:lnTo>
                  <a:lnTo>
                    <a:pt x="107251" y="82677"/>
                  </a:lnTo>
                  <a:lnTo>
                    <a:pt x="107251" y="83344"/>
                  </a:lnTo>
                  <a:lnTo>
                    <a:pt x="106966" y="83630"/>
                  </a:lnTo>
                  <a:lnTo>
                    <a:pt x="106680" y="83630"/>
                  </a:lnTo>
                  <a:lnTo>
                    <a:pt x="105632" y="84296"/>
                  </a:lnTo>
                  <a:lnTo>
                    <a:pt x="104680" y="84296"/>
                  </a:lnTo>
                  <a:lnTo>
                    <a:pt x="104299" y="84011"/>
                  </a:lnTo>
                  <a:lnTo>
                    <a:pt x="103060" y="84011"/>
                  </a:lnTo>
                  <a:lnTo>
                    <a:pt x="101727" y="84963"/>
                  </a:lnTo>
                  <a:lnTo>
                    <a:pt x="100393" y="86296"/>
                  </a:lnTo>
                  <a:lnTo>
                    <a:pt x="97822" y="86582"/>
                  </a:lnTo>
                  <a:lnTo>
                    <a:pt x="95821" y="90488"/>
                  </a:lnTo>
                  <a:lnTo>
                    <a:pt x="95440" y="91535"/>
                  </a:lnTo>
                  <a:lnTo>
                    <a:pt x="95440" y="92488"/>
                  </a:lnTo>
                  <a:lnTo>
                    <a:pt x="95821" y="93440"/>
                  </a:lnTo>
                  <a:lnTo>
                    <a:pt x="96107" y="93821"/>
                  </a:lnTo>
                  <a:lnTo>
                    <a:pt x="95821" y="94488"/>
                  </a:lnTo>
                  <a:lnTo>
                    <a:pt x="96488" y="95155"/>
                  </a:lnTo>
                  <a:lnTo>
                    <a:pt x="96107" y="95441"/>
                  </a:lnTo>
                  <a:lnTo>
                    <a:pt x="96774" y="96774"/>
                  </a:lnTo>
                  <a:lnTo>
                    <a:pt x="96774" y="98393"/>
                  </a:lnTo>
                  <a:lnTo>
                    <a:pt x="95440" y="99727"/>
                  </a:lnTo>
                  <a:lnTo>
                    <a:pt x="95440" y="104299"/>
                  </a:lnTo>
                  <a:lnTo>
                    <a:pt x="95821" y="105632"/>
                  </a:lnTo>
                  <a:lnTo>
                    <a:pt x="96107" y="105918"/>
                  </a:lnTo>
                  <a:lnTo>
                    <a:pt x="94488" y="107632"/>
                  </a:lnTo>
                  <a:lnTo>
                    <a:pt x="92488" y="108585"/>
                  </a:lnTo>
                  <a:lnTo>
                    <a:pt x="91535" y="109918"/>
                  </a:lnTo>
                  <a:lnTo>
                    <a:pt x="90202" y="112205"/>
                  </a:lnTo>
                  <a:lnTo>
                    <a:pt x="88963" y="113538"/>
                  </a:lnTo>
                  <a:lnTo>
                    <a:pt x="88963" y="114109"/>
                  </a:lnTo>
                  <a:lnTo>
                    <a:pt x="88582" y="114491"/>
                  </a:lnTo>
                  <a:lnTo>
                    <a:pt x="88297" y="114491"/>
                  </a:lnTo>
                  <a:lnTo>
                    <a:pt x="88297" y="115157"/>
                  </a:lnTo>
                  <a:lnTo>
                    <a:pt x="87630" y="115443"/>
                  </a:lnTo>
                  <a:lnTo>
                    <a:pt x="87249" y="116110"/>
                  </a:lnTo>
                  <a:lnTo>
                    <a:pt x="86296" y="116110"/>
                  </a:lnTo>
                  <a:lnTo>
                    <a:pt x="86011" y="115443"/>
                  </a:lnTo>
                  <a:lnTo>
                    <a:pt x="85344" y="115157"/>
                  </a:lnTo>
                  <a:lnTo>
                    <a:pt x="84296" y="114776"/>
                  </a:lnTo>
                  <a:lnTo>
                    <a:pt x="84010" y="114776"/>
                  </a:lnTo>
                  <a:lnTo>
                    <a:pt x="83629" y="114491"/>
                  </a:lnTo>
                  <a:lnTo>
                    <a:pt x="82677" y="114491"/>
                  </a:lnTo>
                  <a:lnTo>
                    <a:pt x="81724" y="115157"/>
                  </a:lnTo>
                  <a:lnTo>
                    <a:pt x="82010" y="118110"/>
                  </a:lnTo>
                  <a:lnTo>
                    <a:pt x="82677" y="118777"/>
                  </a:lnTo>
                  <a:lnTo>
                    <a:pt x="83058" y="120682"/>
                  </a:lnTo>
                  <a:lnTo>
                    <a:pt x="82677" y="120396"/>
                  </a:lnTo>
                  <a:lnTo>
                    <a:pt x="82010" y="120396"/>
                  </a:lnTo>
                  <a:lnTo>
                    <a:pt x="81058" y="119729"/>
                  </a:lnTo>
                  <a:lnTo>
                    <a:pt x="80391" y="119443"/>
                  </a:lnTo>
                  <a:lnTo>
                    <a:pt x="80105" y="118777"/>
                  </a:lnTo>
                  <a:lnTo>
                    <a:pt x="78772" y="117729"/>
                  </a:lnTo>
                  <a:lnTo>
                    <a:pt x="78105" y="116777"/>
                  </a:lnTo>
                  <a:lnTo>
                    <a:pt x="66961" y="118110"/>
                  </a:lnTo>
                  <a:lnTo>
                    <a:pt x="65913" y="119729"/>
                  </a:lnTo>
                  <a:lnTo>
                    <a:pt x="65341" y="120396"/>
                  </a:lnTo>
                  <a:lnTo>
                    <a:pt x="64675" y="121349"/>
                  </a:lnTo>
                  <a:lnTo>
                    <a:pt x="64675" y="122682"/>
                  </a:lnTo>
                  <a:lnTo>
                    <a:pt x="64294" y="124301"/>
                  </a:lnTo>
                  <a:lnTo>
                    <a:pt x="62008" y="124016"/>
                  </a:lnTo>
                  <a:lnTo>
                    <a:pt x="61341" y="124301"/>
                  </a:lnTo>
                  <a:lnTo>
                    <a:pt x="61341" y="129921"/>
                  </a:lnTo>
                  <a:lnTo>
                    <a:pt x="59722" y="131540"/>
                  </a:lnTo>
                  <a:lnTo>
                    <a:pt x="60674" y="132493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B1E7A709-BB02-8FC7-9B1B-520666B77E1F}"/>
                </a:ext>
              </a:extLst>
            </p:cNvPr>
            <p:cNvSpPr/>
            <p:nvPr/>
          </p:nvSpPr>
          <p:spPr>
            <a:xfrm>
              <a:off x="1503377" y="3838637"/>
              <a:ext cx="123729" cy="117824"/>
            </a:xfrm>
            <a:custGeom>
              <a:avLst/>
              <a:gdLst>
                <a:gd name="connsiteX0" fmla="*/ 123730 w 123729"/>
                <a:gd name="connsiteY0" fmla="*/ 0 h 117824"/>
                <a:gd name="connsiteX1" fmla="*/ 123063 w 123729"/>
                <a:gd name="connsiteY1" fmla="*/ 667 h 117824"/>
                <a:gd name="connsiteX2" fmla="*/ 123063 w 123729"/>
                <a:gd name="connsiteY2" fmla="*/ 952 h 117824"/>
                <a:gd name="connsiteX3" fmla="*/ 122777 w 123729"/>
                <a:gd name="connsiteY3" fmla="*/ 1619 h 117824"/>
                <a:gd name="connsiteX4" fmla="*/ 122396 w 123729"/>
                <a:gd name="connsiteY4" fmla="*/ 1905 h 117824"/>
                <a:gd name="connsiteX5" fmla="*/ 120777 w 123729"/>
                <a:gd name="connsiteY5" fmla="*/ 9811 h 117824"/>
                <a:gd name="connsiteX6" fmla="*/ 120491 w 123729"/>
                <a:gd name="connsiteY6" fmla="*/ 10763 h 117824"/>
                <a:gd name="connsiteX7" fmla="*/ 119158 w 123729"/>
                <a:gd name="connsiteY7" fmla="*/ 13144 h 117824"/>
                <a:gd name="connsiteX8" fmla="*/ 118205 w 123729"/>
                <a:gd name="connsiteY8" fmla="*/ 14383 h 117824"/>
                <a:gd name="connsiteX9" fmla="*/ 116872 w 123729"/>
                <a:gd name="connsiteY9" fmla="*/ 16383 h 117824"/>
                <a:gd name="connsiteX10" fmla="*/ 116872 w 123729"/>
                <a:gd name="connsiteY10" fmla="*/ 19336 h 117824"/>
                <a:gd name="connsiteX11" fmla="*/ 116491 w 123729"/>
                <a:gd name="connsiteY11" fmla="*/ 20955 h 117824"/>
                <a:gd name="connsiteX12" fmla="*/ 116872 w 123729"/>
                <a:gd name="connsiteY12" fmla="*/ 21336 h 117824"/>
                <a:gd name="connsiteX13" fmla="*/ 116491 w 123729"/>
                <a:gd name="connsiteY13" fmla="*/ 22289 h 117824"/>
                <a:gd name="connsiteX14" fmla="*/ 116872 w 123729"/>
                <a:gd name="connsiteY14" fmla="*/ 22669 h 117824"/>
                <a:gd name="connsiteX15" fmla="*/ 116872 w 123729"/>
                <a:gd name="connsiteY15" fmla="*/ 23241 h 117824"/>
                <a:gd name="connsiteX16" fmla="*/ 116491 w 123729"/>
                <a:gd name="connsiteY16" fmla="*/ 23622 h 117824"/>
                <a:gd name="connsiteX17" fmla="*/ 116491 w 123729"/>
                <a:gd name="connsiteY17" fmla="*/ 23908 h 117824"/>
                <a:gd name="connsiteX18" fmla="*/ 116205 w 123729"/>
                <a:gd name="connsiteY18" fmla="*/ 24575 h 117824"/>
                <a:gd name="connsiteX19" fmla="*/ 116491 w 123729"/>
                <a:gd name="connsiteY19" fmla="*/ 24955 h 117824"/>
                <a:gd name="connsiteX20" fmla="*/ 116205 w 123729"/>
                <a:gd name="connsiteY20" fmla="*/ 25622 h 117824"/>
                <a:gd name="connsiteX21" fmla="*/ 114871 w 123729"/>
                <a:gd name="connsiteY21" fmla="*/ 25622 h 117824"/>
                <a:gd name="connsiteX22" fmla="*/ 113919 w 123729"/>
                <a:gd name="connsiteY22" fmla="*/ 25908 h 117824"/>
                <a:gd name="connsiteX23" fmla="*/ 114205 w 123729"/>
                <a:gd name="connsiteY23" fmla="*/ 26194 h 117824"/>
                <a:gd name="connsiteX24" fmla="*/ 113919 w 123729"/>
                <a:gd name="connsiteY24" fmla="*/ 26860 h 117824"/>
                <a:gd name="connsiteX25" fmla="*/ 113252 w 123729"/>
                <a:gd name="connsiteY25" fmla="*/ 27527 h 117824"/>
                <a:gd name="connsiteX26" fmla="*/ 112585 w 123729"/>
                <a:gd name="connsiteY26" fmla="*/ 27908 h 117824"/>
                <a:gd name="connsiteX27" fmla="*/ 112300 w 123729"/>
                <a:gd name="connsiteY27" fmla="*/ 27908 h 117824"/>
                <a:gd name="connsiteX28" fmla="*/ 111633 w 123729"/>
                <a:gd name="connsiteY28" fmla="*/ 28194 h 117824"/>
                <a:gd name="connsiteX29" fmla="*/ 111919 w 123729"/>
                <a:gd name="connsiteY29" fmla="*/ 28861 h 117824"/>
                <a:gd name="connsiteX30" fmla="*/ 111633 w 123729"/>
                <a:gd name="connsiteY30" fmla="*/ 29146 h 117824"/>
                <a:gd name="connsiteX31" fmla="*/ 112300 w 123729"/>
                <a:gd name="connsiteY31" fmla="*/ 29146 h 117824"/>
                <a:gd name="connsiteX32" fmla="*/ 111919 w 123729"/>
                <a:gd name="connsiteY32" fmla="*/ 29528 h 117824"/>
                <a:gd name="connsiteX33" fmla="*/ 111919 w 123729"/>
                <a:gd name="connsiteY33" fmla="*/ 30480 h 117824"/>
                <a:gd name="connsiteX34" fmla="*/ 111633 w 123729"/>
                <a:gd name="connsiteY34" fmla="*/ 30480 h 117824"/>
                <a:gd name="connsiteX35" fmla="*/ 111633 w 123729"/>
                <a:gd name="connsiteY35" fmla="*/ 30861 h 117824"/>
                <a:gd name="connsiteX36" fmla="*/ 111919 w 123729"/>
                <a:gd name="connsiteY36" fmla="*/ 30861 h 117824"/>
                <a:gd name="connsiteX37" fmla="*/ 111919 w 123729"/>
                <a:gd name="connsiteY37" fmla="*/ 31147 h 117824"/>
                <a:gd name="connsiteX38" fmla="*/ 112300 w 123729"/>
                <a:gd name="connsiteY38" fmla="*/ 31147 h 117824"/>
                <a:gd name="connsiteX39" fmla="*/ 111919 w 123729"/>
                <a:gd name="connsiteY39" fmla="*/ 31528 h 117824"/>
                <a:gd name="connsiteX40" fmla="*/ 111919 w 123729"/>
                <a:gd name="connsiteY40" fmla="*/ 31814 h 117824"/>
                <a:gd name="connsiteX41" fmla="*/ 111252 w 123729"/>
                <a:gd name="connsiteY41" fmla="*/ 32480 h 117824"/>
                <a:gd name="connsiteX42" fmla="*/ 108966 w 123729"/>
                <a:gd name="connsiteY42" fmla="*/ 32480 h 117824"/>
                <a:gd name="connsiteX43" fmla="*/ 108680 w 123729"/>
                <a:gd name="connsiteY43" fmla="*/ 33147 h 117824"/>
                <a:gd name="connsiteX44" fmla="*/ 108013 w 123729"/>
                <a:gd name="connsiteY44" fmla="*/ 33147 h 117824"/>
                <a:gd name="connsiteX45" fmla="*/ 106966 w 123729"/>
                <a:gd name="connsiteY45" fmla="*/ 33433 h 117824"/>
                <a:gd name="connsiteX46" fmla="*/ 106680 w 123729"/>
                <a:gd name="connsiteY46" fmla="*/ 33147 h 117824"/>
                <a:gd name="connsiteX47" fmla="*/ 106394 w 123729"/>
                <a:gd name="connsiteY47" fmla="*/ 33147 h 117824"/>
                <a:gd name="connsiteX48" fmla="*/ 106013 w 123729"/>
                <a:gd name="connsiteY48" fmla="*/ 33433 h 117824"/>
                <a:gd name="connsiteX49" fmla="*/ 106013 w 123729"/>
                <a:gd name="connsiteY49" fmla="*/ 33814 h 117824"/>
                <a:gd name="connsiteX50" fmla="*/ 105728 w 123729"/>
                <a:gd name="connsiteY50" fmla="*/ 34100 h 117824"/>
                <a:gd name="connsiteX51" fmla="*/ 105728 w 123729"/>
                <a:gd name="connsiteY51" fmla="*/ 34480 h 117824"/>
                <a:gd name="connsiteX52" fmla="*/ 105061 w 123729"/>
                <a:gd name="connsiteY52" fmla="*/ 35052 h 117824"/>
                <a:gd name="connsiteX53" fmla="*/ 104680 w 123729"/>
                <a:gd name="connsiteY53" fmla="*/ 35719 h 117824"/>
                <a:gd name="connsiteX54" fmla="*/ 105346 w 123729"/>
                <a:gd name="connsiteY54" fmla="*/ 36100 h 117824"/>
                <a:gd name="connsiteX55" fmla="*/ 105061 w 123729"/>
                <a:gd name="connsiteY55" fmla="*/ 36766 h 117824"/>
                <a:gd name="connsiteX56" fmla="*/ 104680 w 123729"/>
                <a:gd name="connsiteY56" fmla="*/ 36766 h 117824"/>
                <a:gd name="connsiteX57" fmla="*/ 104680 w 123729"/>
                <a:gd name="connsiteY57" fmla="*/ 37052 h 117824"/>
                <a:gd name="connsiteX58" fmla="*/ 104394 w 123729"/>
                <a:gd name="connsiteY58" fmla="*/ 37052 h 117824"/>
                <a:gd name="connsiteX59" fmla="*/ 103727 w 123729"/>
                <a:gd name="connsiteY59" fmla="*/ 38005 h 117824"/>
                <a:gd name="connsiteX60" fmla="*/ 103727 w 123729"/>
                <a:gd name="connsiteY60" fmla="*/ 39053 h 117824"/>
                <a:gd name="connsiteX61" fmla="*/ 104013 w 123729"/>
                <a:gd name="connsiteY61" fmla="*/ 39053 h 117824"/>
                <a:gd name="connsiteX62" fmla="*/ 104394 w 123729"/>
                <a:gd name="connsiteY62" fmla="*/ 39338 h 117824"/>
                <a:gd name="connsiteX63" fmla="*/ 103442 w 123729"/>
                <a:gd name="connsiteY63" fmla="*/ 39719 h 117824"/>
                <a:gd name="connsiteX64" fmla="*/ 104394 w 123729"/>
                <a:gd name="connsiteY64" fmla="*/ 40005 h 117824"/>
                <a:gd name="connsiteX65" fmla="*/ 104680 w 123729"/>
                <a:gd name="connsiteY65" fmla="*/ 40672 h 117824"/>
                <a:gd name="connsiteX66" fmla="*/ 104680 w 123729"/>
                <a:gd name="connsiteY66" fmla="*/ 40957 h 117824"/>
                <a:gd name="connsiteX67" fmla="*/ 105061 w 123729"/>
                <a:gd name="connsiteY67" fmla="*/ 40957 h 117824"/>
                <a:gd name="connsiteX68" fmla="*/ 105728 w 123729"/>
                <a:gd name="connsiteY68" fmla="*/ 41339 h 117824"/>
                <a:gd name="connsiteX69" fmla="*/ 106013 w 123729"/>
                <a:gd name="connsiteY69" fmla="*/ 42291 h 117824"/>
                <a:gd name="connsiteX70" fmla="*/ 105728 w 123729"/>
                <a:gd name="connsiteY70" fmla="*/ 42672 h 117824"/>
                <a:gd name="connsiteX71" fmla="*/ 106013 w 123729"/>
                <a:gd name="connsiteY71" fmla="*/ 42672 h 117824"/>
                <a:gd name="connsiteX72" fmla="*/ 105728 w 123729"/>
                <a:gd name="connsiteY72" fmla="*/ 42958 h 117824"/>
                <a:gd name="connsiteX73" fmla="*/ 105728 w 123729"/>
                <a:gd name="connsiteY73" fmla="*/ 43625 h 117824"/>
                <a:gd name="connsiteX74" fmla="*/ 105346 w 123729"/>
                <a:gd name="connsiteY74" fmla="*/ 43625 h 117824"/>
                <a:gd name="connsiteX75" fmla="*/ 105346 w 123729"/>
                <a:gd name="connsiteY75" fmla="*/ 44577 h 117824"/>
                <a:gd name="connsiteX76" fmla="*/ 106680 w 123729"/>
                <a:gd name="connsiteY76" fmla="*/ 45244 h 117824"/>
                <a:gd name="connsiteX77" fmla="*/ 107347 w 123729"/>
                <a:gd name="connsiteY77" fmla="*/ 45910 h 117824"/>
                <a:gd name="connsiteX78" fmla="*/ 107633 w 123729"/>
                <a:gd name="connsiteY78" fmla="*/ 47530 h 117824"/>
                <a:gd name="connsiteX79" fmla="*/ 108013 w 123729"/>
                <a:gd name="connsiteY79" fmla="*/ 47530 h 117824"/>
                <a:gd name="connsiteX80" fmla="*/ 108299 w 123729"/>
                <a:gd name="connsiteY80" fmla="*/ 47244 h 117824"/>
                <a:gd name="connsiteX81" fmla="*/ 107633 w 123729"/>
                <a:gd name="connsiteY81" fmla="*/ 47911 h 117824"/>
                <a:gd name="connsiteX82" fmla="*/ 108299 w 123729"/>
                <a:gd name="connsiteY82" fmla="*/ 48196 h 117824"/>
                <a:gd name="connsiteX83" fmla="*/ 109347 w 123729"/>
                <a:gd name="connsiteY83" fmla="*/ 47911 h 117824"/>
                <a:gd name="connsiteX84" fmla="*/ 110300 w 123729"/>
                <a:gd name="connsiteY84" fmla="*/ 47911 h 117824"/>
                <a:gd name="connsiteX85" fmla="*/ 112300 w 123729"/>
                <a:gd name="connsiteY85" fmla="*/ 48863 h 117824"/>
                <a:gd name="connsiteX86" fmla="*/ 112300 w 123729"/>
                <a:gd name="connsiteY86" fmla="*/ 49244 h 117824"/>
                <a:gd name="connsiteX87" fmla="*/ 111633 w 123729"/>
                <a:gd name="connsiteY87" fmla="*/ 49816 h 117824"/>
                <a:gd name="connsiteX88" fmla="*/ 111252 w 123729"/>
                <a:gd name="connsiteY88" fmla="*/ 49816 h 117824"/>
                <a:gd name="connsiteX89" fmla="*/ 110585 w 123729"/>
                <a:gd name="connsiteY89" fmla="*/ 51149 h 117824"/>
                <a:gd name="connsiteX90" fmla="*/ 108680 w 123729"/>
                <a:gd name="connsiteY90" fmla="*/ 51149 h 117824"/>
                <a:gd name="connsiteX91" fmla="*/ 108680 w 123729"/>
                <a:gd name="connsiteY91" fmla="*/ 52483 h 117824"/>
                <a:gd name="connsiteX92" fmla="*/ 108013 w 123729"/>
                <a:gd name="connsiteY92" fmla="*/ 53816 h 117824"/>
                <a:gd name="connsiteX93" fmla="*/ 108299 w 123729"/>
                <a:gd name="connsiteY93" fmla="*/ 53435 h 117824"/>
                <a:gd name="connsiteX94" fmla="*/ 109347 w 123729"/>
                <a:gd name="connsiteY94" fmla="*/ 54102 h 117824"/>
                <a:gd name="connsiteX95" fmla="*/ 109633 w 123729"/>
                <a:gd name="connsiteY95" fmla="*/ 54102 h 117824"/>
                <a:gd name="connsiteX96" fmla="*/ 109918 w 123729"/>
                <a:gd name="connsiteY96" fmla="*/ 54483 h 117824"/>
                <a:gd name="connsiteX97" fmla="*/ 109633 w 123729"/>
                <a:gd name="connsiteY97" fmla="*/ 54769 h 117824"/>
                <a:gd name="connsiteX98" fmla="*/ 110300 w 123729"/>
                <a:gd name="connsiteY98" fmla="*/ 54769 h 117824"/>
                <a:gd name="connsiteX99" fmla="*/ 110300 w 123729"/>
                <a:gd name="connsiteY99" fmla="*/ 55150 h 117824"/>
                <a:gd name="connsiteX100" fmla="*/ 110585 w 123729"/>
                <a:gd name="connsiteY100" fmla="*/ 55721 h 117824"/>
                <a:gd name="connsiteX101" fmla="*/ 110585 w 123729"/>
                <a:gd name="connsiteY101" fmla="*/ 56388 h 117824"/>
                <a:gd name="connsiteX102" fmla="*/ 110966 w 123729"/>
                <a:gd name="connsiteY102" fmla="*/ 57055 h 117824"/>
                <a:gd name="connsiteX103" fmla="*/ 110966 w 123729"/>
                <a:gd name="connsiteY103" fmla="*/ 58103 h 117824"/>
                <a:gd name="connsiteX104" fmla="*/ 110300 w 123729"/>
                <a:gd name="connsiteY104" fmla="*/ 58674 h 117824"/>
                <a:gd name="connsiteX105" fmla="*/ 110585 w 123729"/>
                <a:gd name="connsiteY105" fmla="*/ 58674 h 117824"/>
                <a:gd name="connsiteX106" fmla="*/ 110300 w 123729"/>
                <a:gd name="connsiteY106" fmla="*/ 59722 h 117824"/>
                <a:gd name="connsiteX107" fmla="*/ 109633 w 123729"/>
                <a:gd name="connsiteY107" fmla="*/ 60007 h 117824"/>
                <a:gd name="connsiteX108" fmla="*/ 108680 w 123729"/>
                <a:gd name="connsiteY108" fmla="*/ 60007 h 117824"/>
                <a:gd name="connsiteX109" fmla="*/ 108680 w 123729"/>
                <a:gd name="connsiteY109" fmla="*/ 59055 h 117824"/>
                <a:gd name="connsiteX110" fmla="*/ 107633 w 123729"/>
                <a:gd name="connsiteY110" fmla="*/ 58388 h 117824"/>
                <a:gd name="connsiteX111" fmla="*/ 106966 w 123729"/>
                <a:gd name="connsiteY111" fmla="*/ 58388 h 117824"/>
                <a:gd name="connsiteX112" fmla="*/ 106394 w 123729"/>
                <a:gd name="connsiteY112" fmla="*/ 58674 h 117824"/>
                <a:gd name="connsiteX113" fmla="*/ 105346 w 123729"/>
                <a:gd name="connsiteY113" fmla="*/ 59722 h 117824"/>
                <a:gd name="connsiteX114" fmla="*/ 104394 w 123729"/>
                <a:gd name="connsiteY114" fmla="*/ 59722 h 117824"/>
                <a:gd name="connsiteX115" fmla="*/ 102775 w 123729"/>
                <a:gd name="connsiteY115" fmla="*/ 60007 h 117824"/>
                <a:gd name="connsiteX116" fmla="*/ 101727 w 123729"/>
                <a:gd name="connsiteY116" fmla="*/ 61341 h 117824"/>
                <a:gd name="connsiteX117" fmla="*/ 101060 w 123729"/>
                <a:gd name="connsiteY117" fmla="*/ 61341 h 117824"/>
                <a:gd name="connsiteX118" fmla="*/ 100489 w 123729"/>
                <a:gd name="connsiteY118" fmla="*/ 62008 h 117824"/>
                <a:gd name="connsiteX119" fmla="*/ 99822 w 123729"/>
                <a:gd name="connsiteY119" fmla="*/ 61627 h 117824"/>
                <a:gd name="connsiteX120" fmla="*/ 98108 w 123729"/>
                <a:gd name="connsiteY120" fmla="*/ 61627 h 117824"/>
                <a:gd name="connsiteX121" fmla="*/ 97822 w 123729"/>
                <a:gd name="connsiteY121" fmla="*/ 62293 h 117824"/>
                <a:gd name="connsiteX122" fmla="*/ 97822 w 123729"/>
                <a:gd name="connsiteY122" fmla="*/ 62675 h 117824"/>
                <a:gd name="connsiteX123" fmla="*/ 97536 w 123729"/>
                <a:gd name="connsiteY123" fmla="*/ 62293 h 117824"/>
                <a:gd name="connsiteX124" fmla="*/ 97536 w 123729"/>
                <a:gd name="connsiteY124" fmla="*/ 61341 h 117824"/>
                <a:gd name="connsiteX125" fmla="*/ 96488 w 123729"/>
                <a:gd name="connsiteY125" fmla="*/ 61341 h 117824"/>
                <a:gd name="connsiteX126" fmla="*/ 96203 w 123729"/>
                <a:gd name="connsiteY126" fmla="*/ 60674 h 117824"/>
                <a:gd name="connsiteX127" fmla="*/ 95821 w 123729"/>
                <a:gd name="connsiteY127" fmla="*/ 60674 h 117824"/>
                <a:gd name="connsiteX128" fmla="*/ 95155 w 123729"/>
                <a:gd name="connsiteY128" fmla="*/ 62008 h 117824"/>
                <a:gd name="connsiteX129" fmla="*/ 93917 w 123729"/>
                <a:gd name="connsiteY129" fmla="*/ 62008 h 117824"/>
                <a:gd name="connsiteX130" fmla="*/ 94202 w 123729"/>
                <a:gd name="connsiteY130" fmla="*/ 62675 h 117824"/>
                <a:gd name="connsiteX131" fmla="*/ 94202 w 123729"/>
                <a:gd name="connsiteY131" fmla="*/ 62960 h 117824"/>
                <a:gd name="connsiteX132" fmla="*/ 93535 w 123729"/>
                <a:gd name="connsiteY132" fmla="*/ 63627 h 117824"/>
                <a:gd name="connsiteX133" fmla="*/ 92583 w 123729"/>
                <a:gd name="connsiteY133" fmla="*/ 64294 h 117824"/>
                <a:gd name="connsiteX134" fmla="*/ 91916 w 123729"/>
                <a:gd name="connsiteY134" fmla="*/ 64960 h 117824"/>
                <a:gd name="connsiteX135" fmla="*/ 91630 w 123729"/>
                <a:gd name="connsiteY135" fmla="*/ 64294 h 117824"/>
                <a:gd name="connsiteX136" fmla="*/ 90964 w 123729"/>
                <a:gd name="connsiteY136" fmla="*/ 64294 h 117824"/>
                <a:gd name="connsiteX137" fmla="*/ 90583 w 123729"/>
                <a:gd name="connsiteY137" fmla="*/ 64008 h 117824"/>
                <a:gd name="connsiteX138" fmla="*/ 91916 w 123729"/>
                <a:gd name="connsiteY138" fmla="*/ 62960 h 117824"/>
                <a:gd name="connsiteX139" fmla="*/ 91916 w 123729"/>
                <a:gd name="connsiteY139" fmla="*/ 62008 h 117824"/>
                <a:gd name="connsiteX140" fmla="*/ 91630 w 123729"/>
                <a:gd name="connsiteY140" fmla="*/ 61627 h 117824"/>
                <a:gd name="connsiteX141" fmla="*/ 90964 w 123729"/>
                <a:gd name="connsiteY141" fmla="*/ 62008 h 117824"/>
                <a:gd name="connsiteX142" fmla="*/ 90964 w 123729"/>
                <a:gd name="connsiteY142" fmla="*/ 62675 h 117824"/>
                <a:gd name="connsiteX143" fmla="*/ 89916 w 123729"/>
                <a:gd name="connsiteY143" fmla="*/ 62960 h 117824"/>
                <a:gd name="connsiteX144" fmla="*/ 88297 w 123729"/>
                <a:gd name="connsiteY144" fmla="*/ 64294 h 117824"/>
                <a:gd name="connsiteX145" fmla="*/ 88297 w 123729"/>
                <a:gd name="connsiteY145" fmla="*/ 64008 h 117824"/>
                <a:gd name="connsiteX146" fmla="*/ 88011 w 123729"/>
                <a:gd name="connsiteY146" fmla="*/ 63627 h 117824"/>
                <a:gd name="connsiteX147" fmla="*/ 88011 w 123729"/>
                <a:gd name="connsiteY147" fmla="*/ 63341 h 117824"/>
                <a:gd name="connsiteX148" fmla="*/ 88297 w 123729"/>
                <a:gd name="connsiteY148" fmla="*/ 62960 h 117824"/>
                <a:gd name="connsiteX149" fmla="*/ 88297 w 123729"/>
                <a:gd name="connsiteY149" fmla="*/ 62675 h 117824"/>
                <a:gd name="connsiteX150" fmla="*/ 86963 w 123729"/>
                <a:gd name="connsiteY150" fmla="*/ 62675 h 117824"/>
                <a:gd name="connsiteX151" fmla="*/ 86011 w 123729"/>
                <a:gd name="connsiteY151" fmla="*/ 62293 h 117824"/>
                <a:gd name="connsiteX152" fmla="*/ 86011 w 123729"/>
                <a:gd name="connsiteY152" fmla="*/ 62008 h 117824"/>
                <a:gd name="connsiteX153" fmla="*/ 85725 w 123729"/>
                <a:gd name="connsiteY153" fmla="*/ 61341 h 117824"/>
                <a:gd name="connsiteX154" fmla="*/ 85344 w 123729"/>
                <a:gd name="connsiteY154" fmla="*/ 61341 h 117824"/>
                <a:gd name="connsiteX155" fmla="*/ 85058 w 123729"/>
                <a:gd name="connsiteY155" fmla="*/ 61055 h 117824"/>
                <a:gd name="connsiteX156" fmla="*/ 84677 w 123729"/>
                <a:gd name="connsiteY156" fmla="*/ 61341 h 117824"/>
                <a:gd name="connsiteX157" fmla="*/ 84677 w 123729"/>
                <a:gd name="connsiteY157" fmla="*/ 61627 h 117824"/>
                <a:gd name="connsiteX158" fmla="*/ 85058 w 123729"/>
                <a:gd name="connsiteY158" fmla="*/ 62293 h 117824"/>
                <a:gd name="connsiteX159" fmla="*/ 84677 w 123729"/>
                <a:gd name="connsiteY159" fmla="*/ 62675 h 117824"/>
                <a:gd name="connsiteX160" fmla="*/ 84392 w 123729"/>
                <a:gd name="connsiteY160" fmla="*/ 62293 h 117824"/>
                <a:gd name="connsiteX161" fmla="*/ 84010 w 123729"/>
                <a:gd name="connsiteY161" fmla="*/ 61055 h 117824"/>
                <a:gd name="connsiteX162" fmla="*/ 83725 w 123729"/>
                <a:gd name="connsiteY162" fmla="*/ 60674 h 117824"/>
                <a:gd name="connsiteX163" fmla="*/ 83058 w 123729"/>
                <a:gd name="connsiteY163" fmla="*/ 61341 h 117824"/>
                <a:gd name="connsiteX164" fmla="*/ 83058 w 123729"/>
                <a:gd name="connsiteY164" fmla="*/ 62675 h 117824"/>
                <a:gd name="connsiteX165" fmla="*/ 82772 w 123729"/>
                <a:gd name="connsiteY165" fmla="*/ 62960 h 117824"/>
                <a:gd name="connsiteX166" fmla="*/ 81725 w 123729"/>
                <a:gd name="connsiteY166" fmla="*/ 64294 h 117824"/>
                <a:gd name="connsiteX167" fmla="*/ 80391 w 123729"/>
                <a:gd name="connsiteY167" fmla="*/ 65246 h 117824"/>
                <a:gd name="connsiteX168" fmla="*/ 79820 w 123729"/>
                <a:gd name="connsiteY168" fmla="*/ 66294 h 117824"/>
                <a:gd name="connsiteX169" fmla="*/ 79820 w 123729"/>
                <a:gd name="connsiteY169" fmla="*/ 65913 h 117824"/>
                <a:gd name="connsiteX170" fmla="*/ 79438 w 123729"/>
                <a:gd name="connsiteY170" fmla="*/ 66580 h 117824"/>
                <a:gd name="connsiteX171" fmla="*/ 78486 w 123729"/>
                <a:gd name="connsiteY171" fmla="*/ 67246 h 117824"/>
                <a:gd name="connsiteX172" fmla="*/ 77819 w 123729"/>
                <a:gd name="connsiteY172" fmla="*/ 67913 h 117824"/>
                <a:gd name="connsiteX173" fmla="*/ 78772 w 123729"/>
                <a:gd name="connsiteY173" fmla="*/ 67913 h 117824"/>
                <a:gd name="connsiteX174" fmla="*/ 79820 w 123729"/>
                <a:gd name="connsiteY174" fmla="*/ 67532 h 117824"/>
                <a:gd name="connsiteX175" fmla="*/ 79438 w 123729"/>
                <a:gd name="connsiteY175" fmla="*/ 68580 h 117824"/>
                <a:gd name="connsiteX176" fmla="*/ 79438 w 123729"/>
                <a:gd name="connsiteY176" fmla="*/ 69247 h 117824"/>
                <a:gd name="connsiteX177" fmla="*/ 79153 w 123729"/>
                <a:gd name="connsiteY177" fmla="*/ 69532 h 117824"/>
                <a:gd name="connsiteX178" fmla="*/ 79153 w 123729"/>
                <a:gd name="connsiteY178" fmla="*/ 71533 h 117824"/>
                <a:gd name="connsiteX179" fmla="*/ 79820 w 123729"/>
                <a:gd name="connsiteY179" fmla="*/ 71818 h 117824"/>
                <a:gd name="connsiteX180" fmla="*/ 80105 w 123729"/>
                <a:gd name="connsiteY180" fmla="*/ 72485 h 117824"/>
                <a:gd name="connsiteX181" fmla="*/ 79820 w 123729"/>
                <a:gd name="connsiteY181" fmla="*/ 72866 h 117824"/>
                <a:gd name="connsiteX182" fmla="*/ 79820 w 123729"/>
                <a:gd name="connsiteY182" fmla="*/ 73152 h 117824"/>
                <a:gd name="connsiteX183" fmla="*/ 80105 w 123729"/>
                <a:gd name="connsiteY183" fmla="*/ 73152 h 117824"/>
                <a:gd name="connsiteX184" fmla="*/ 80772 w 123729"/>
                <a:gd name="connsiteY184" fmla="*/ 73438 h 117824"/>
                <a:gd name="connsiteX185" fmla="*/ 80772 w 123729"/>
                <a:gd name="connsiteY185" fmla="*/ 73152 h 117824"/>
                <a:gd name="connsiteX186" fmla="*/ 81058 w 123729"/>
                <a:gd name="connsiteY186" fmla="*/ 73152 h 117824"/>
                <a:gd name="connsiteX187" fmla="*/ 82105 w 123729"/>
                <a:gd name="connsiteY187" fmla="*/ 72485 h 117824"/>
                <a:gd name="connsiteX188" fmla="*/ 82772 w 123729"/>
                <a:gd name="connsiteY188" fmla="*/ 72485 h 117824"/>
                <a:gd name="connsiteX189" fmla="*/ 84677 w 123729"/>
                <a:gd name="connsiteY189" fmla="*/ 73152 h 117824"/>
                <a:gd name="connsiteX190" fmla="*/ 83725 w 123729"/>
                <a:gd name="connsiteY190" fmla="*/ 73438 h 117824"/>
                <a:gd name="connsiteX191" fmla="*/ 83058 w 123729"/>
                <a:gd name="connsiteY191" fmla="*/ 74104 h 117824"/>
                <a:gd name="connsiteX192" fmla="*/ 83344 w 123729"/>
                <a:gd name="connsiteY192" fmla="*/ 75152 h 117824"/>
                <a:gd name="connsiteX193" fmla="*/ 84392 w 123729"/>
                <a:gd name="connsiteY193" fmla="*/ 76391 h 117824"/>
                <a:gd name="connsiteX194" fmla="*/ 83725 w 123729"/>
                <a:gd name="connsiteY194" fmla="*/ 76771 h 117824"/>
                <a:gd name="connsiteX195" fmla="*/ 82105 w 123729"/>
                <a:gd name="connsiteY195" fmla="*/ 78391 h 117824"/>
                <a:gd name="connsiteX196" fmla="*/ 81725 w 123729"/>
                <a:gd name="connsiteY196" fmla="*/ 79057 h 117824"/>
                <a:gd name="connsiteX197" fmla="*/ 80772 w 123729"/>
                <a:gd name="connsiteY197" fmla="*/ 80010 h 117824"/>
                <a:gd name="connsiteX198" fmla="*/ 81439 w 123729"/>
                <a:gd name="connsiteY198" fmla="*/ 80391 h 117824"/>
                <a:gd name="connsiteX199" fmla="*/ 82772 w 123729"/>
                <a:gd name="connsiteY199" fmla="*/ 81725 h 117824"/>
                <a:gd name="connsiteX200" fmla="*/ 83344 w 123729"/>
                <a:gd name="connsiteY200" fmla="*/ 82010 h 117824"/>
                <a:gd name="connsiteX201" fmla="*/ 83344 w 123729"/>
                <a:gd name="connsiteY201" fmla="*/ 83344 h 117824"/>
                <a:gd name="connsiteX202" fmla="*/ 83058 w 123729"/>
                <a:gd name="connsiteY202" fmla="*/ 84011 h 117824"/>
                <a:gd name="connsiteX203" fmla="*/ 82391 w 123729"/>
                <a:gd name="connsiteY203" fmla="*/ 84677 h 117824"/>
                <a:gd name="connsiteX204" fmla="*/ 82105 w 123729"/>
                <a:gd name="connsiteY204" fmla="*/ 84677 h 117824"/>
                <a:gd name="connsiteX205" fmla="*/ 81725 w 123729"/>
                <a:gd name="connsiteY205" fmla="*/ 85249 h 117824"/>
                <a:gd name="connsiteX206" fmla="*/ 82105 w 123729"/>
                <a:gd name="connsiteY206" fmla="*/ 85630 h 117824"/>
                <a:gd name="connsiteX207" fmla="*/ 82391 w 123729"/>
                <a:gd name="connsiteY207" fmla="*/ 85630 h 117824"/>
                <a:gd name="connsiteX208" fmla="*/ 82105 w 123729"/>
                <a:gd name="connsiteY208" fmla="*/ 86296 h 117824"/>
                <a:gd name="connsiteX209" fmla="*/ 81725 w 123729"/>
                <a:gd name="connsiteY209" fmla="*/ 85916 h 117824"/>
                <a:gd name="connsiteX210" fmla="*/ 80772 w 123729"/>
                <a:gd name="connsiteY210" fmla="*/ 87249 h 117824"/>
                <a:gd name="connsiteX211" fmla="*/ 80105 w 123729"/>
                <a:gd name="connsiteY211" fmla="*/ 87630 h 117824"/>
                <a:gd name="connsiteX212" fmla="*/ 79820 w 123729"/>
                <a:gd name="connsiteY212" fmla="*/ 87630 h 117824"/>
                <a:gd name="connsiteX213" fmla="*/ 78486 w 123729"/>
                <a:gd name="connsiteY213" fmla="*/ 88868 h 117824"/>
                <a:gd name="connsiteX214" fmla="*/ 77819 w 123729"/>
                <a:gd name="connsiteY214" fmla="*/ 90583 h 117824"/>
                <a:gd name="connsiteX215" fmla="*/ 77438 w 123729"/>
                <a:gd name="connsiteY215" fmla="*/ 91535 h 117824"/>
                <a:gd name="connsiteX216" fmla="*/ 77153 w 123729"/>
                <a:gd name="connsiteY216" fmla="*/ 91154 h 117824"/>
                <a:gd name="connsiteX217" fmla="*/ 76200 w 123729"/>
                <a:gd name="connsiteY217" fmla="*/ 92202 h 117824"/>
                <a:gd name="connsiteX218" fmla="*/ 75819 w 123729"/>
                <a:gd name="connsiteY218" fmla="*/ 91535 h 117824"/>
                <a:gd name="connsiteX219" fmla="*/ 75152 w 123729"/>
                <a:gd name="connsiteY219" fmla="*/ 91535 h 117824"/>
                <a:gd name="connsiteX220" fmla="*/ 74867 w 123729"/>
                <a:gd name="connsiteY220" fmla="*/ 92202 h 117824"/>
                <a:gd name="connsiteX221" fmla="*/ 74867 w 123729"/>
                <a:gd name="connsiteY221" fmla="*/ 92488 h 117824"/>
                <a:gd name="connsiteX222" fmla="*/ 75533 w 123729"/>
                <a:gd name="connsiteY222" fmla="*/ 93821 h 117824"/>
                <a:gd name="connsiteX223" fmla="*/ 74867 w 123729"/>
                <a:gd name="connsiteY223" fmla="*/ 94774 h 117824"/>
                <a:gd name="connsiteX224" fmla="*/ 74485 w 123729"/>
                <a:gd name="connsiteY224" fmla="*/ 94774 h 117824"/>
                <a:gd name="connsiteX225" fmla="*/ 74485 w 123729"/>
                <a:gd name="connsiteY225" fmla="*/ 94488 h 117824"/>
                <a:gd name="connsiteX226" fmla="*/ 73533 w 123729"/>
                <a:gd name="connsiteY226" fmla="*/ 94488 h 117824"/>
                <a:gd name="connsiteX227" fmla="*/ 73533 w 123729"/>
                <a:gd name="connsiteY227" fmla="*/ 94774 h 117824"/>
                <a:gd name="connsiteX228" fmla="*/ 73247 w 123729"/>
                <a:gd name="connsiteY228" fmla="*/ 95441 h 117824"/>
                <a:gd name="connsiteX229" fmla="*/ 72866 w 123729"/>
                <a:gd name="connsiteY229" fmla="*/ 95441 h 117824"/>
                <a:gd name="connsiteX230" fmla="*/ 73247 w 123729"/>
                <a:gd name="connsiteY230" fmla="*/ 95821 h 117824"/>
                <a:gd name="connsiteX231" fmla="*/ 73247 w 123729"/>
                <a:gd name="connsiteY231" fmla="*/ 96107 h 117824"/>
                <a:gd name="connsiteX232" fmla="*/ 71247 w 123729"/>
                <a:gd name="connsiteY232" fmla="*/ 96107 h 117824"/>
                <a:gd name="connsiteX233" fmla="*/ 70961 w 123729"/>
                <a:gd name="connsiteY233" fmla="*/ 95441 h 117824"/>
                <a:gd name="connsiteX234" fmla="*/ 69913 w 123729"/>
                <a:gd name="connsiteY234" fmla="*/ 95155 h 117824"/>
                <a:gd name="connsiteX235" fmla="*/ 68294 w 123729"/>
                <a:gd name="connsiteY235" fmla="*/ 93536 h 117824"/>
                <a:gd name="connsiteX236" fmla="*/ 66961 w 123729"/>
                <a:gd name="connsiteY236" fmla="*/ 93536 h 117824"/>
                <a:gd name="connsiteX237" fmla="*/ 66961 w 123729"/>
                <a:gd name="connsiteY237" fmla="*/ 94107 h 117824"/>
                <a:gd name="connsiteX238" fmla="*/ 66294 w 123729"/>
                <a:gd name="connsiteY238" fmla="*/ 94488 h 117824"/>
                <a:gd name="connsiteX239" fmla="*/ 65056 w 123729"/>
                <a:gd name="connsiteY239" fmla="*/ 94488 h 117824"/>
                <a:gd name="connsiteX240" fmla="*/ 64675 w 123729"/>
                <a:gd name="connsiteY240" fmla="*/ 95155 h 117824"/>
                <a:gd name="connsiteX241" fmla="*/ 64675 w 123729"/>
                <a:gd name="connsiteY241" fmla="*/ 95821 h 117824"/>
                <a:gd name="connsiteX242" fmla="*/ 65056 w 123729"/>
                <a:gd name="connsiteY242" fmla="*/ 96488 h 117824"/>
                <a:gd name="connsiteX243" fmla="*/ 62389 w 123729"/>
                <a:gd name="connsiteY243" fmla="*/ 97727 h 117824"/>
                <a:gd name="connsiteX244" fmla="*/ 61436 w 123729"/>
                <a:gd name="connsiteY244" fmla="*/ 97441 h 117824"/>
                <a:gd name="connsiteX245" fmla="*/ 61055 w 123729"/>
                <a:gd name="connsiteY245" fmla="*/ 97441 h 117824"/>
                <a:gd name="connsiteX246" fmla="*/ 61436 w 123729"/>
                <a:gd name="connsiteY246" fmla="*/ 97441 h 117824"/>
                <a:gd name="connsiteX247" fmla="*/ 61436 w 123729"/>
                <a:gd name="connsiteY247" fmla="*/ 98107 h 117824"/>
                <a:gd name="connsiteX248" fmla="*/ 60103 w 123729"/>
                <a:gd name="connsiteY248" fmla="*/ 99060 h 117824"/>
                <a:gd name="connsiteX249" fmla="*/ 60103 w 123729"/>
                <a:gd name="connsiteY249" fmla="*/ 99441 h 117824"/>
                <a:gd name="connsiteX250" fmla="*/ 58769 w 123729"/>
                <a:gd name="connsiteY250" fmla="*/ 101060 h 117824"/>
                <a:gd name="connsiteX251" fmla="*/ 57436 w 123729"/>
                <a:gd name="connsiteY251" fmla="*/ 102013 h 117824"/>
                <a:gd name="connsiteX252" fmla="*/ 57150 w 123729"/>
                <a:gd name="connsiteY252" fmla="*/ 102394 h 117824"/>
                <a:gd name="connsiteX253" fmla="*/ 55531 w 123729"/>
                <a:gd name="connsiteY253" fmla="*/ 102013 h 117824"/>
                <a:gd name="connsiteX254" fmla="*/ 56483 w 123729"/>
                <a:gd name="connsiteY254" fmla="*/ 102679 h 117824"/>
                <a:gd name="connsiteX255" fmla="*/ 57150 w 123729"/>
                <a:gd name="connsiteY255" fmla="*/ 103346 h 117824"/>
                <a:gd name="connsiteX256" fmla="*/ 57436 w 123729"/>
                <a:gd name="connsiteY256" fmla="*/ 103346 h 117824"/>
                <a:gd name="connsiteX257" fmla="*/ 57436 w 123729"/>
                <a:gd name="connsiteY257" fmla="*/ 104013 h 117824"/>
                <a:gd name="connsiteX258" fmla="*/ 57817 w 123729"/>
                <a:gd name="connsiteY258" fmla="*/ 104013 h 117824"/>
                <a:gd name="connsiteX259" fmla="*/ 58103 w 123729"/>
                <a:gd name="connsiteY259" fmla="*/ 104680 h 117824"/>
                <a:gd name="connsiteX260" fmla="*/ 57817 w 123729"/>
                <a:gd name="connsiteY260" fmla="*/ 105632 h 117824"/>
                <a:gd name="connsiteX261" fmla="*/ 55150 w 123729"/>
                <a:gd name="connsiteY261" fmla="*/ 105346 h 117824"/>
                <a:gd name="connsiteX262" fmla="*/ 54483 w 123729"/>
                <a:gd name="connsiteY262" fmla="*/ 104966 h 117824"/>
                <a:gd name="connsiteX263" fmla="*/ 51911 w 123729"/>
                <a:gd name="connsiteY263" fmla="*/ 106013 h 117824"/>
                <a:gd name="connsiteX264" fmla="*/ 52578 w 123729"/>
                <a:gd name="connsiteY264" fmla="*/ 106585 h 117824"/>
                <a:gd name="connsiteX265" fmla="*/ 51530 w 123729"/>
                <a:gd name="connsiteY265" fmla="*/ 107632 h 117824"/>
                <a:gd name="connsiteX266" fmla="*/ 50863 w 123729"/>
                <a:gd name="connsiteY266" fmla="*/ 108585 h 117824"/>
                <a:gd name="connsiteX267" fmla="*/ 51245 w 123729"/>
                <a:gd name="connsiteY267" fmla="*/ 109252 h 117824"/>
                <a:gd name="connsiteX268" fmla="*/ 49911 w 123729"/>
                <a:gd name="connsiteY268" fmla="*/ 111252 h 117824"/>
                <a:gd name="connsiteX269" fmla="*/ 49244 w 123729"/>
                <a:gd name="connsiteY269" fmla="*/ 111919 h 117824"/>
                <a:gd name="connsiteX270" fmla="*/ 48958 w 123729"/>
                <a:gd name="connsiteY270" fmla="*/ 111919 h 117824"/>
                <a:gd name="connsiteX271" fmla="*/ 48578 w 123729"/>
                <a:gd name="connsiteY271" fmla="*/ 111538 h 117824"/>
                <a:gd name="connsiteX272" fmla="*/ 48578 w 123729"/>
                <a:gd name="connsiteY272" fmla="*/ 110871 h 117824"/>
                <a:gd name="connsiteX273" fmla="*/ 47911 w 123729"/>
                <a:gd name="connsiteY273" fmla="*/ 110871 h 117824"/>
                <a:gd name="connsiteX274" fmla="*/ 47625 w 123729"/>
                <a:gd name="connsiteY274" fmla="*/ 111252 h 117824"/>
                <a:gd name="connsiteX275" fmla="*/ 46672 w 123729"/>
                <a:gd name="connsiteY275" fmla="*/ 110871 h 117824"/>
                <a:gd name="connsiteX276" fmla="*/ 44291 w 123729"/>
                <a:gd name="connsiteY276" fmla="*/ 110871 h 117824"/>
                <a:gd name="connsiteX277" fmla="*/ 44005 w 123729"/>
                <a:gd name="connsiteY277" fmla="*/ 110585 h 117824"/>
                <a:gd name="connsiteX278" fmla="*/ 43720 w 123729"/>
                <a:gd name="connsiteY278" fmla="*/ 110871 h 117824"/>
                <a:gd name="connsiteX279" fmla="*/ 43053 w 123729"/>
                <a:gd name="connsiteY279" fmla="*/ 110871 h 117824"/>
                <a:gd name="connsiteX280" fmla="*/ 42386 w 123729"/>
                <a:gd name="connsiteY280" fmla="*/ 111538 h 117824"/>
                <a:gd name="connsiteX281" fmla="*/ 42005 w 123729"/>
                <a:gd name="connsiteY281" fmla="*/ 112490 h 117824"/>
                <a:gd name="connsiteX282" fmla="*/ 41720 w 123729"/>
                <a:gd name="connsiteY282" fmla="*/ 112490 h 117824"/>
                <a:gd name="connsiteX283" fmla="*/ 40767 w 123729"/>
                <a:gd name="connsiteY283" fmla="*/ 113538 h 117824"/>
                <a:gd name="connsiteX284" fmla="*/ 39433 w 123729"/>
                <a:gd name="connsiteY284" fmla="*/ 117824 h 117824"/>
                <a:gd name="connsiteX285" fmla="*/ 39053 w 123729"/>
                <a:gd name="connsiteY285" fmla="*/ 117824 h 117824"/>
                <a:gd name="connsiteX286" fmla="*/ 39053 w 123729"/>
                <a:gd name="connsiteY286" fmla="*/ 114491 h 117824"/>
                <a:gd name="connsiteX287" fmla="*/ 38767 w 123729"/>
                <a:gd name="connsiteY287" fmla="*/ 112490 h 117824"/>
                <a:gd name="connsiteX288" fmla="*/ 38100 w 123729"/>
                <a:gd name="connsiteY288" fmla="*/ 112871 h 117824"/>
                <a:gd name="connsiteX289" fmla="*/ 36481 w 123729"/>
                <a:gd name="connsiteY289" fmla="*/ 114871 h 117824"/>
                <a:gd name="connsiteX290" fmla="*/ 36100 w 123729"/>
                <a:gd name="connsiteY290" fmla="*/ 115157 h 117824"/>
                <a:gd name="connsiteX291" fmla="*/ 35814 w 123729"/>
                <a:gd name="connsiteY291" fmla="*/ 113824 h 117824"/>
                <a:gd name="connsiteX292" fmla="*/ 31528 w 123729"/>
                <a:gd name="connsiteY292" fmla="*/ 113824 h 117824"/>
                <a:gd name="connsiteX293" fmla="*/ 31909 w 123729"/>
                <a:gd name="connsiteY293" fmla="*/ 112490 h 117824"/>
                <a:gd name="connsiteX294" fmla="*/ 29242 w 123729"/>
                <a:gd name="connsiteY294" fmla="*/ 107918 h 117824"/>
                <a:gd name="connsiteX295" fmla="*/ 28575 w 123729"/>
                <a:gd name="connsiteY295" fmla="*/ 107632 h 117824"/>
                <a:gd name="connsiteX296" fmla="*/ 27908 w 123729"/>
                <a:gd name="connsiteY296" fmla="*/ 107918 h 117824"/>
                <a:gd name="connsiteX297" fmla="*/ 24955 w 123729"/>
                <a:gd name="connsiteY297" fmla="*/ 106966 h 117824"/>
                <a:gd name="connsiteX298" fmla="*/ 24289 w 123729"/>
                <a:gd name="connsiteY298" fmla="*/ 105346 h 117824"/>
                <a:gd name="connsiteX299" fmla="*/ 24289 w 123729"/>
                <a:gd name="connsiteY299" fmla="*/ 104013 h 117824"/>
                <a:gd name="connsiteX300" fmla="*/ 22384 w 123729"/>
                <a:gd name="connsiteY300" fmla="*/ 104966 h 117824"/>
                <a:gd name="connsiteX301" fmla="*/ 22384 w 123729"/>
                <a:gd name="connsiteY301" fmla="*/ 104680 h 117824"/>
                <a:gd name="connsiteX302" fmla="*/ 22003 w 123729"/>
                <a:gd name="connsiteY302" fmla="*/ 104013 h 117824"/>
                <a:gd name="connsiteX303" fmla="*/ 21336 w 123729"/>
                <a:gd name="connsiteY303" fmla="*/ 104013 h 117824"/>
                <a:gd name="connsiteX304" fmla="*/ 19717 w 123729"/>
                <a:gd name="connsiteY304" fmla="*/ 104680 h 117824"/>
                <a:gd name="connsiteX305" fmla="*/ 19431 w 123729"/>
                <a:gd name="connsiteY305" fmla="*/ 104966 h 117824"/>
                <a:gd name="connsiteX306" fmla="*/ 18764 w 123729"/>
                <a:gd name="connsiteY306" fmla="*/ 105346 h 117824"/>
                <a:gd name="connsiteX307" fmla="*/ 18383 w 123729"/>
                <a:gd name="connsiteY307" fmla="*/ 105346 h 117824"/>
                <a:gd name="connsiteX308" fmla="*/ 18097 w 123729"/>
                <a:gd name="connsiteY308" fmla="*/ 106013 h 117824"/>
                <a:gd name="connsiteX309" fmla="*/ 17431 w 123729"/>
                <a:gd name="connsiteY309" fmla="*/ 106299 h 117824"/>
                <a:gd name="connsiteX310" fmla="*/ 17431 w 123729"/>
                <a:gd name="connsiteY310" fmla="*/ 106966 h 117824"/>
                <a:gd name="connsiteX311" fmla="*/ 16478 w 123729"/>
                <a:gd name="connsiteY311" fmla="*/ 107918 h 117824"/>
                <a:gd name="connsiteX312" fmla="*/ 15430 w 123729"/>
                <a:gd name="connsiteY312" fmla="*/ 107918 h 117824"/>
                <a:gd name="connsiteX313" fmla="*/ 15145 w 123729"/>
                <a:gd name="connsiteY313" fmla="*/ 108299 h 117824"/>
                <a:gd name="connsiteX314" fmla="*/ 15145 w 123729"/>
                <a:gd name="connsiteY314" fmla="*/ 108585 h 117824"/>
                <a:gd name="connsiteX315" fmla="*/ 13811 w 123729"/>
                <a:gd name="connsiteY315" fmla="*/ 109252 h 117824"/>
                <a:gd name="connsiteX316" fmla="*/ 12859 w 123729"/>
                <a:gd name="connsiteY316" fmla="*/ 109538 h 117824"/>
                <a:gd name="connsiteX317" fmla="*/ 11525 w 123729"/>
                <a:gd name="connsiteY317" fmla="*/ 108966 h 117824"/>
                <a:gd name="connsiteX318" fmla="*/ 8858 w 123729"/>
                <a:gd name="connsiteY318" fmla="*/ 108299 h 117824"/>
                <a:gd name="connsiteX319" fmla="*/ 2667 w 123729"/>
                <a:gd name="connsiteY319" fmla="*/ 104013 h 117824"/>
                <a:gd name="connsiteX320" fmla="*/ 2953 w 123729"/>
                <a:gd name="connsiteY320" fmla="*/ 101727 h 117824"/>
                <a:gd name="connsiteX321" fmla="*/ 2953 w 123729"/>
                <a:gd name="connsiteY321" fmla="*/ 100393 h 117824"/>
                <a:gd name="connsiteX322" fmla="*/ 2381 w 123729"/>
                <a:gd name="connsiteY322" fmla="*/ 99441 h 117824"/>
                <a:gd name="connsiteX323" fmla="*/ 1333 w 123729"/>
                <a:gd name="connsiteY323" fmla="*/ 99060 h 117824"/>
                <a:gd name="connsiteX324" fmla="*/ 667 w 123729"/>
                <a:gd name="connsiteY324" fmla="*/ 98774 h 117824"/>
                <a:gd name="connsiteX325" fmla="*/ 667 w 123729"/>
                <a:gd name="connsiteY325" fmla="*/ 97727 h 117824"/>
                <a:gd name="connsiteX326" fmla="*/ 0 w 123729"/>
                <a:gd name="connsiteY326" fmla="*/ 97727 h 117824"/>
                <a:gd name="connsiteX327" fmla="*/ 0 w 123729"/>
                <a:gd name="connsiteY327" fmla="*/ 97441 h 117824"/>
                <a:gd name="connsiteX328" fmla="*/ 1048 w 123729"/>
                <a:gd name="connsiteY328" fmla="*/ 97441 h 117824"/>
                <a:gd name="connsiteX329" fmla="*/ 2381 w 123729"/>
                <a:gd name="connsiteY329" fmla="*/ 97060 h 117824"/>
                <a:gd name="connsiteX330" fmla="*/ 2953 w 123729"/>
                <a:gd name="connsiteY330" fmla="*/ 96774 h 117824"/>
                <a:gd name="connsiteX331" fmla="*/ 2953 w 123729"/>
                <a:gd name="connsiteY331" fmla="*/ 96488 h 117824"/>
                <a:gd name="connsiteX332" fmla="*/ 3334 w 123729"/>
                <a:gd name="connsiteY332" fmla="*/ 96107 h 117824"/>
                <a:gd name="connsiteX333" fmla="*/ 3334 w 123729"/>
                <a:gd name="connsiteY333" fmla="*/ 95821 h 117824"/>
                <a:gd name="connsiteX334" fmla="*/ 3620 w 123729"/>
                <a:gd name="connsiteY334" fmla="*/ 95821 h 117824"/>
                <a:gd name="connsiteX335" fmla="*/ 4286 w 123729"/>
                <a:gd name="connsiteY335" fmla="*/ 95155 h 117824"/>
                <a:gd name="connsiteX336" fmla="*/ 4667 w 123729"/>
                <a:gd name="connsiteY336" fmla="*/ 95155 h 117824"/>
                <a:gd name="connsiteX337" fmla="*/ 4667 w 123729"/>
                <a:gd name="connsiteY337" fmla="*/ 94774 h 117824"/>
                <a:gd name="connsiteX338" fmla="*/ 5334 w 123729"/>
                <a:gd name="connsiteY338" fmla="*/ 95155 h 117824"/>
                <a:gd name="connsiteX339" fmla="*/ 5905 w 123729"/>
                <a:gd name="connsiteY339" fmla="*/ 94774 h 117824"/>
                <a:gd name="connsiteX340" fmla="*/ 5620 w 123729"/>
                <a:gd name="connsiteY340" fmla="*/ 94488 h 117824"/>
                <a:gd name="connsiteX341" fmla="*/ 5905 w 123729"/>
                <a:gd name="connsiteY341" fmla="*/ 94488 h 117824"/>
                <a:gd name="connsiteX342" fmla="*/ 5905 w 123729"/>
                <a:gd name="connsiteY342" fmla="*/ 94107 h 117824"/>
                <a:gd name="connsiteX343" fmla="*/ 5905 w 123729"/>
                <a:gd name="connsiteY343" fmla="*/ 94488 h 117824"/>
                <a:gd name="connsiteX344" fmla="*/ 7239 w 123729"/>
                <a:gd name="connsiteY344" fmla="*/ 94107 h 117824"/>
                <a:gd name="connsiteX345" fmla="*/ 7239 w 123729"/>
                <a:gd name="connsiteY345" fmla="*/ 93821 h 117824"/>
                <a:gd name="connsiteX346" fmla="*/ 7620 w 123729"/>
                <a:gd name="connsiteY346" fmla="*/ 93821 h 117824"/>
                <a:gd name="connsiteX347" fmla="*/ 8287 w 123729"/>
                <a:gd name="connsiteY347" fmla="*/ 93536 h 117824"/>
                <a:gd name="connsiteX348" fmla="*/ 8287 w 123729"/>
                <a:gd name="connsiteY348" fmla="*/ 93821 h 117824"/>
                <a:gd name="connsiteX349" fmla="*/ 8287 w 123729"/>
                <a:gd name="connsiteY349" fmla="*/ 93536 h 117824"/>
                <a:gd name="connsiteX350" fmla="*/ 8858 w 123729"/>
                <a:gd name="connsiteY350" fmla="*/ 93536 h 117824"/>
                <a:gd name="connsiteX351" fmla="*/ 9525 w 123729"/>
                <a:gd name="connsiteY351" fmla="*/ 93154 h 117824"/>
                <a:gd name="connsiteX352" fmla="*/ 10192 w 123729"/>
                <a:gd name="connsiteY352" fmla="*/ 92488 h 117824"/>
                <a:gd name="connsiteX353" fmla="*/ 10573 w 123729"/>
                <a:gd name="connsiteY353" fmla="*/ 92488 h 117824"/>
                <a:gd name="connsiteX354" fmla="*/ 10858 w 123729"/>
                <a:gd name="connsiteY354" fmla="*/ 92202 h 117824"/>
                <a:gd name="connsiteX355" fmla="*/ 11239 w 123729"/>
                <a:gd name="connsiteY355" fmla="*/ 92202 h 117824"/>
                <a:gd name="connsiteX356" fmla="*/ 11239 w 123729"/>
                <a:gd name="connsiteY356" fmla="*/ 91535 h 117824"/>
                <a:gd name="connsiteX357" fmla="*/ 11525 w 123729"/>
                <a:gd name="connsiteY357" fmla="*/ 91535 h 117824"/>
                <a:gd name="connsiteX358" fmla="*/ 11811 w 123729"/>
                <a:gd name="connsiteY358" fmla="*/ 91154 h 117824"/>
                <a:gd name="connsiteX359" fmla="*/ 12192 w 123729"/>
                <a:gd name="connsiteY359" fmla="*/ 91154 h 117824"/>
                <a:gd name="connsiteX360" fmla="*/ 12192 w 123729"/>
                <a:gd name="connsiteY360" fmla="*/ 90868 h 117824"/>
                <a:gd name="connsiteX361" fmla="*/ 12478 w 123729"/>
                <a:gd name="connsiteY361" fmla="*/ 90868 h 117824"/>
                <a:gd name="connsiteX362" fmla="*/ 12859 w 123729"/>
                <a:gd name="connsiteY362" fmla="*/ 90583 h 117824"/>
                <a:gd name="connsiteX363" fmla="*/ 13145 w 123729"/>
                <a:gd name="connsiteY363" fmla="*/ 90583 h 117824"/>
                <a:gd name="connsiteX364" fmla="*/ 13145 w 123729"/>
                <a:gd name="connsiteY364" fmla="*/ 90202 h 117824"/>
                <a:gd name="connsiteX365" fmla="*/ 13525 w 123729"/>
                <a:gd name="connsiteY365" fmla="*/ 90202 h 117824"/>
                <a:gd name="connsiteX366" fmla="*/ 14192 w 123729"/>
                <a:gd name="connsiteY366" fmla="*/ 89916 h 117824"/>
                <a:gd name="connsiteX367" fmla="*/ 14192 w 123729"/>
                <a:gd name="connsiteY367" fmla="*/ 89535 h 117824"/>
                <a:gd name="connsiteX368" fmla="*/ 14764 w 123729"/>
                <a:gd name="connsiteY368" fmla="*/ 89535 h 117824"/>
                <a:gd name="connsiteX369" fmla="*/ 14764 w 123729"/>
                <a:gd name="connsiteY369" fmla="*/ 89249 h 117824"/>
                <a:gd name="connsiteX370" fmla="*/ 15145 w 123729"/>
                <a:gd name="connsiteY370" fmla="*/ 89249 h 117824"/>
                <a:gd name="connsiteX371" fmla="*/ 15145 w 123729"/>
                <a:gd name="connsiteY371" fmla="*/ 88868 h 117824"/>
                <a:gd name="connsiteX372" fmla="*/ 16097 w 123729"/>
                <a:gd name="connsiteY372" fmla="*/ 88582 h 117824"/>
                <a:gd name="connsiteX373" fmla="*/ 17145 w 123729"/>
                <a:gd name="connsiteY373" fmla="*/ 87630 h 117824"/>
                <a:gd name="connsiteX374" fmla="*/ 17431 w 123729"/>
                <a:gd name="connsiteY374" fmla="*/ 87630 h 117824"/>
                <a:gd name="connsiteX375" fmla="*/ 17717 w 123729"/>
                <a:gd name="connsiteY375" fmla="*/ 87249 h 117824"/>
                <a:gd name="connsiteX376" fmla="*/ 18097 w 123729"/>
                <a:gd name="connsiteY376" fmla="*/ 87249 h 117824"/>
                <a:gd name="connsiteX377" fmla="*/ 18383 w 123729"/>
                <a:gd name="connsiteY377" fmla="*/ 86582 h 117824"/>
                <a:gd name="connsiteX378" fmla="*/ 18383 w 123729"/>
                <a:gd name="connsiteY378" fmla="*/ 86296 h 117824"/>
                <a:gd name="connsiteX379" fmla="*/ 19050 w 123729"/>
                <a:gd name="connsiteY379" fmla="*/ 86296 h 117824"/>
                <a:gd name="connsiteX380" fmla="*/ 19050 w 123729"/>
                <a:gd name="connsiteY380" fmla="*/ 85916 h 117824"/>
                <a:gd name="connsiteX381" fmla="*/ 19431 w 123729"/>
                <a:gd name="connsiteY381" fmla="*/ 85916 h 117824"/>
                <a:gd name="connsiteX382" fmla="*/ 19431 w 123729"/>
                <a:gd name="connsiteY382" fmla="*/ 85630 h 117824"/>
                <a:gd name="connsiteX383" fmla="*/ 19717 w 123729"/>
                <a:gd name="connsiteY383" fmla="*/ 85630 h 117824"/>
                <a:gd name="connsiteX384" fmla="*/ 19717 w 123729"/>
                <a:gd name="connsiteY384" fmla="*/ 85249 h 117824"/>
                <a:gd name="connsiteX385" fmla="*/ 20098 w 123729"/>
                <a:gd name="connsiteY385" fmla="*/ 85249 h 117824"/>
                <a:gd name="connsiteX386" fmla="*/ 20098 w 123729"/>
                <a:gd name="connsiteY386" fmla="*/ 84963 h 117824"/>
                <a:gd name="connsiteX387" fmla="*/ 20383 w 123729"/>
                <a:gd name="connsiteY387" fmla="*/ 84963 h 117824"/>
                <a:gd name="connsiteX388" fmla="*/ 20383 w 123729"/>
                <a:gd name="connsiteY388" fmla="*/ 84677 h 117824"/>
                <a:gd name="connsiteX389" fmla="*/ 20669 w 123729"/>
                <a:gd name="connsiteY389" fmla="*/ 84296 h 117824"/>
                <a:gd name="connsiteX390" fmla="*/ 20669 w 123729"/>
                <a:gd name="connsiteY390" fmla="*/ 84011 h 117824"/>
                <a:gd name="connsiteX391" fmla="*/ 21336 w 123729"/>
                <a:gd name="connsiteY391" fmla="*/ 83344 h 117824"/>
                <a:gd name="connsiteX392" fmla="*/ 21336 w 123729"/>
                <a:gd name="connsiteY392" fmla="*/ 82963 h 117824"/>
                <a:gd name="connsiteX393" fmla="*/ 21717 w 123729"/>
                <a:gd name="connsiteY393" fmla="*/ 82963 h 117824"/>
                <a:gd name="connsiteX394" fmla="*/ 21717 w 123729"/>
                <a:gd name="connsiteY394" fmla="*/ 82296 h 117824"/>
                <a:gd name="connsiteX395" fmla="*/ 22003 w 123729"/>
                <a:gd name="connsiteY395" fmla="*/ 82296 h 117824"/>
                <a:gd name="connsiteX396" fmla="*/ 22384 w 123729"/>
                <a:gd name="connsiteY396" fmla="*/ 81343 h 117824"/>
                <a:gd name="connsiteX397" fmla="*/ 22670 w 123729"/>
                <a:gd name="connsiteY397" fmla="*/ 81058 h 117824"/>
                <a:gd name="connsiteX398" fmla="*/ 22670 w 123729"/>
                <a:gd name="connsiteY398" fmla="*/ 80677 h 117824"/>
                <a:gd name="connsiteX399" fmla="*/ 23050 w 123729"/>
                <a:gd name="connsiteY399" fmla="*/ 80391 h 117824"/>
                <a:gd name="connsiteX400" fmla="*/ 23050 w 123729"/>
                <a:gd name="connsiteY400" fmla="*/ 79724 h 117824"/>
                <a:gd name="connsiteX401" fmla="*/ 23622 w 123729"/>
                <a:gd name="connsiteY401" fmla="*/ 78772 h 117824"/>
                <a:gd name="connsiteX402" fmla="*/ 23622 w 123729"/>
                <a:gd name="connsiteY402" fmla="*/ 77438 h 117824"/>
                <a:gd name="connsiteX403" fmla="*/ 24003 w 123729"/>
                <a:gd name="connsiteY403" fmla="*/ 77438 h 117824"/>
                <a:gd name="connsiteX404" fmla="*/ 24003 w 123729"/>
                <a:gd name="connsiteY404" fmla="*/ 77057 h 117824"/>
                <a:gd name="connsiteX405" fmla="*/ 24289 w 123729"/>
                <a:gd name="connsiteY405" fmla="*/ 76771 h 117824"/>
                <a:gd name="connsiteX406" fmla="*/ 24003 w 123729"/>
                <a:gd name="connsiteY406" fmla="*/ 76771 h 117824"/>
                <a:gd name="connsiteX407" fmla="*/ 24289 w 123729"/>
                <a:gd name="connsiteY407" fmla="*/ 76391 h 117824"/>
                <a:gd name="connsiteX408" fmla="*/ 24289 w 123729"/>
                <a:gd name="connsiteY408" fmla="*/ 75819 h 117824"/>
                <a:gd name="connsiteX409" fmla="*/ 24670 w 123729"/>
                <a:gd name="connsiteY409" fmla="*/ 75819 h 117824"/>
                <a:gd name="connsiteX410" fmla="*/ 24670 w 123729"/>
                <a:gd name="connsiteY410" fmla="*/ 74771 h 117824"/>
                <a:gd name="connsiteX411" fmla="*/ 24955 w 123729"/>
                <a:gd name="connsiteY411" fmla="*/ 74771 h 117824"/>
                <a:gd name="connsiteX412" fmla="*/ 24955 w 123729"/>
                <a:gd name="connsiteY412" fmla="*/ 73819 h 117824"/>
                <a:gd name="connsiteX413" fmla="*/ 24670 w 123729"/>
                <a:gd name="connsiteY413" fmla="*/ 73819 h 117824"/>
                <a:gd name="connsiteX414" fmla="*/ 24955 w 123729"/>
                <a:gd name="connsiteY414" fmla="*/ 73819 h 117824"/>
                <a:gd name="connsiteX415" fmla="*/ 24955 w 123729"/>
                <a:gd name="connsiteY415" fmla="*/ 73438 h 117824"/>
                <a:gd name="connsiteX416" fmla="*/ 24955 w 123729"/>
                <a:gd name="connsiteY416" fmla="*/ 73819 h 117824"/>
                <a:gd name="connsiteX417" fmla="*/ 24955 w 123729"/>
                <a:gd name="connsiteY417" fmla="*/ 73438 h 117824"/>
                <a:gd name="connsiteX418" fmla="*/ 25337 w 123729"/>
                <a:gd name="connsiteY418" fmla="*/ 73438 h 117824"/>
                <a:gd name="connsiteX419" fmla="*/ 24955 w 123729"/>
                <a:gd name="connsiteY419" fmla="*/ 73438 h 117824"/>
                <a:gd name="connsiteX420" fmla="*/ 24955 w 123729"/>
                <a:gd name="connsiteY420" fmla="*/ 73152 h 117824"/>
                <a:gd name="connsiteX421" fmla="*/ 24670 w 123729"/>
                <a:gd name="connsiteY421" fmla="*/ 73438 h 117824"/>
                <a:gd name="connsiteX422" fmla="*/ 24670 w 123729"/>
                <a:gd name="connsiteY422" fmla="*/ 73819 h 117824"/>
                <a:gd name="connsiteX423" fmla="*/ 24670 w 123729"/>
                <a:gd name="connsiteY423" fmla="*/ 73438 h 117824"/>
                <a:gd name="connsiteX424" fmla="*/ 24955 w 123729"/>
                <a:gd name="connsiteY424" fmla="*/ 73152 h 117824"/>
                <a:gd name="connsiteX425" fmla="*/ 25337 w 123729"/>
                <a:gd name="connsiteY425" fmla="*/ 73152 h 117824"/>
                <a:gd name="connsiteX426" fmla="*/ 25337 w 123729"/>
                <a:gd name="connsiteY426" fmla="*/ 73438 h 117824"/>
                <a:gd name="connsiteX427" fmla="*/ 25337 w 123729"/>
                <a:gd name="connsiteY427" fmla="*/ 73152 h 117824"/>
                <a:gd name="connsiteX428" fmla="*/ 27242 w 123729"/>
                <a:gd name="connsiteY428" fmla="*/ 73152 h 117824"/>
                <a:gd name="connsiteX429" fmla="*/ 27242 w 123729"/>
                <a:gd name="connsiteY429" fmla="*/ 72485 h 117824"/>
                <a:gd name="connsiteX430" fmla="*/ 27622 w 123729"/>
                <a:gd name="connsiteY430" fmla="*/ 72485 h 117824"/>
                <a:gd name="connsiteX431" fmla="*/ 27622 w 123729"/>
                <a:gd name="connsiteY431" fmla="*/ 72200 h 117824"/>
                <a:gd name="connsiteX432" fmla="*/ 27242 w 123729"/>
                <a:gd name="connsiteY432" fmla="*/ 72200 h 117824"/>
                <a:gd name="connsiteX433" fmla="*/ 26956 w 123729"/>
                <a:gd name="connsiteY433" fmla="*/ 71818 h 117824"/>
                <a:gd name="connsiteX434" fmla="*/ 26956 w 123729"/>
                <a:gd name="connsiteY434" fmla="*/ 71533 h 117824"/>
                <a:gd name="connsiteX435" fmla="*/ 27242 w 123729"/>
                <a:gd name="connsiteY435" fmla="*/ 71533 h 117824"/>
                <a:gd name="connsiteX436" fmla="*/ 27242 w 123729"/>
                <a:gd name="connsiteY436" fmla="*/ 71818 h 117824"/>
                <a:gd name="connsiteX437" fmla="*/ 27242 w 123729"/>
                <a:gd name="connsiteY437" fmla="*/ 71533 h 117824"/>
                <a:gd name="connsiteX438" fmla="*/ 27622 w 123729"/>
                <a:gd name="connsiteY438" fmla="*/ 72200 h 117824"/>
                <a:gd name="connsiteX439" fmla="*/ 27622 w 123729"/>
                <a:gd name="connsiteY439" fmla="*/ 71818 h 117824"/>
                <a:gd name="connsiteX440" fmla="*/ 27908 w 123729"/>
                <a:gd name="connsiteY440" fmla="*/ 71818 h 117824"/>
                <a:gd name="connsiteX441" fmla="*/ 27908 w 123729"/>
                <a:gd name="connsiteY441" fmla="*/ 71533 h 117824"/>
                <a:gd name="connsiteX442" fmla="*/ 27622 w 123729"/>
                <a:gd name="connsiteY442" fmla="*/ 71533 h 117824"/>
                <a:gd name="connsiteX443" fmla="*/ 27908 w 123729"/>
                <a:gd name="connsiteY443" fmla="*/ 71533 h 117824"/>
                <a:gd name="connsiteX444" fmla="*/ 27622 w 123729"/>
                <a:gd name="connsiteY444" fmla="*/ 71152 h 117824"/>
                <a:gd name="connsiteX445" fmla="*/ 27908 w 123729"/>
                <a:gd name="connsiteY445" fmla="*/ 71533 h 117824"/>
                <a:gd name="connsiteX446" fmla="*/ 28289 w 123729"/>
                <a:gd name="connsiteY446" fmla="*/ 70866 h 117824"/>
                <a:gd name="connsiteX447" fmla="*/ 28289 w 123729"/>
                <a:gd name="connsiteY447" fmla="*/ 70485 h 117824"/>
                <a:gd name="connsiteX448" fmla="*/ 27908 w 123729"/>
                <a:gd name="connsiteY448" fmla="*/ 70485 h 117824"/>
                <a:gd name="connsiteX449" fmla="*/ 27908 w 123729"/>
                <a:gd name="connsiteY449" fmla="*/ 70866 h 117824"/>
                <a:gd name="connsiteX450" fmla="*/ 27622 w 123729"/>
                <a:gd name="connsiteY450" fmla="*/ 70866 h 117824"/>
                <a:gd name="connsiteX451" fmla="*/ 27622 w 123729"/>
                <a:gd name="connsiteY451" fmla="*/ 71152 h 117824"/>
                <a:gd name="connsiteX452" fmla="*/ 27622 w 123729"/>
                <a:gd name="connsiteY452" fmla="*/ 70866 h 117824"/>
                <a:gd name="connsiteX453" fmla="*/ 27242 w 123729"/>
                <a:gd name="connsiteY453" fmla="*/ 71152 h 117824"/>
                <a:gd name="connsiteX454" fmla="*/ 26575 w 123729"/>
                <a:gd name="connsiteY454" fmla="*/ 71533 h 117824"/>
                <a:gd name="connsiteX455" fmla="*/ 27242 w 123729"/>
                <a:gd name="connsiteY455" fmla="*/ 71152 h 117824"/>
                <a:gd name="connsiteX456" fmla="*/ 27908 w 123729"/>
                <a:gd name="connsiteY456" fmla="*/ 70485 h 117824"/>
                <a:gd name="connsiteX457" fmla="*/ 28575 w 123729"/>
                <a:gd name="connsiteY457" fmla="*/ 70485 h 117824"/>
                <a:gd name="connsiteX458" fmla="*/ 28575 w 123729"/>
                <a:gd name="connsiteY458" fmla="*/ 70199 h 117824"/>
                <a:gd name="connsiteX459" fmla="*/ 28956 w 123729"/>
                <a:gd name="connsiteY459" fmla="*/ 70199 h 117824"/>
                <a:gd name="connsiteX460" fmla="*/ 28956 w 123729"/>
                <a:gd name="connsiteY460" fmla="*/ 69532 h 117824"/>
                <a:gd name="connsiteX461" fmla="*/ 29242 w 123729"/>
                <a:gd name="connsiteY461" fmla="*/ 69247 h 117824"/>
                <a:gd name="connsiteX462" fmla="*/ 29242 w 123729"/>
                <a:gd name="connsiteY462" fmla="*/ 68866 h 117824"/>
                <a:gd name="connsiteX463" fmla="*/ 29528 w 123729"/>
                <a:gd name="connsiteY463" fmla="*/ 68580 h 117824"/>
                <a:gd name="connsiteX464" fmla="*/ 29528 w 123729"/>
                <a:gd name="connsiteY464" fmla="*/ 67913 h 117824"/>
                <a:gd name="connsiteX465" fmla="*/ 29908 w 123729"/>
                <a:gd name="connsiteY465" fmla="*/ 67532 h 117824"/>
                <a:gd name="connsiteX466" fmla="*/ 29908 w 123729"/>
                <a:gd name="connsiteY466" fmla="*/ 66580 h 117824"/>
                <a:gd name="connsiteX467" fmla="*/ 30194 w 123729"/>
                <a:gd name="connsiteY467" fmla="*/ 66580 h 117824"/>
                <a:gd name="connsiteX468" fmla="*/ 30194 w 123729"/>
                <a:gd name="connsiteY468" fmla="*/ 65913 h 117824"/>
                <a:gd name="connsiteX469" fmla="*/ 29908 w 123729"/>
                <a:gd name="connsiteY469" fmla="*/ 65913 h 117824"/>
                <a:gd name="connsiteX470" fmla="*/ 29908 w 123729"/>
                <a:gd name="connsiteY470" fmla="*/ 65627 h 117824"/>
                <a:gd name="connsiteX471" fmla="*/ 30194 w 123729"/>
                <a:gd name="connsiteY471" fmla="*/ 65627 h 117824"/>
                <a:gd name="connsiteX472" fmla="*/ 30194 w 123729"/>
                <a:gd name="connsiteY472" fmla="*/ 64960 h 117824"/>
                <a:gd name="connsiteX473" fmla="*/ 30575 w 123729"/>
                <a:gd name="connsiteY473" fmla="*/ 64579 h 117824"/>
                <a:gd name="connsiteX474" fmla="*/ 30861 w 123729"/>
                <a:gd name="connsiteY474" fmla="*/ 64579 h 117824"/>
                <a:gd name="connsiteX475" fmla="*/ 30861 w 123729"/>
                <a:gd name="connsiteY475" fmla="*/ 64294 h 117824"/>
                <a:gd name="connsiteX476" fmla="*/ 31242 w 123729"/>
                <a:gd name="connsiteY476" fmla="*/ 64294 h 117824"/>
                <a:gd name="connsiteX477" fmla="*/ 30861 w 123729"/>
                <a:gd name="connsiteY477" fmla="*/ 64008 h 117824"/>
                <a:gd name="connsiteX478" fmla="*/ 31242 w 123729"/>
                <a:gd name="connsiteY478" fmla="*/ 64008 h 117824"/>
                <a:gd name="connsiteX479" fmla="*/ 31242 w 123729"/>
                <a:gd name="connsiteY479" fmla="*/ 62960 h 117824"/>
                <a:gd name="connsiteX480" fmla="*/ 31528 w 123729"/>
                <a:gd name="connsiteY480" fmla="*/ 62960 h 117824"/>
                <a:gd name="connsiteX481" fmla="*/ 31528 w 123729"/>
                <a:gd name="connsiteY481" fmla="*/ 62675 h 117824"/>
                <a:gd name="connsiteX482" fmla="*/ 31528 w 123729"/>
                <a:gd name="connsiteY482" fmla="*/ 62960 h 117824"/>
                <a:gd name="connsiteX483" fmla="*/ 31528 w 123729"/>
                <a:gd name="connsiteY483" fmla="*/ 62675 h 117824"/>
                <a:gd name="connsiteX484" fmla="*/ 31909 w 123729"/>
                <a:gd name="connsiteY484" fmla="*/ 62675 h 117824"/>
                <a:gd name="connsiteX485" fmla="*/ 31909 w 123729"/>
                <a:gd name="connsiteY485" fmla="*/ 62008 h 117824"/>
                <a:gd name="connsiteX486" fmla="*/ 32195 w 123729"/>
                <a:gd name="connsiteY486" fmla="*/ 62008 h 117824"/>
                <a:gd name="connsiteX487" fmla="*/ 32195 w 123729"/>
                <a:gd name="connsiteY487" fmla="*/ 61627 h 117824"/>
                <a:gd name="connsiteX488" fmla="*/ 32480 w 123729"/>
                <a:gd name="connsiteY488" fmla="*/ 61627 h 117824"/>
                <a:gd name="connsiteX489" fmla="*/ 32480 w 123729"/>
                <a:gd name="connsiteY489" fmla="*/ 61341 h 117824"/>
                <a:gd name="connsiteX490" fmla="*/ 32861 w 123729"/>
                <a:gd name="connsiteY490" fmla="*/ 61341 h 117824"/>
                <a:gd name="connsiteX491" fmla="*/ 32861 w 123729"/>
                <a:gd name="connsiteY491" fmla="*/ 61055 h 117824"/>
                <a:gd name="connsiteX492" fmla="*/ 33147 w 123729"/>
                <a:gd name="connsiteY492" fmla="*/ 60674 h 117824"/>
                <a:gd name="connsiteX493" fmla="*/ 33147 w 123729"/>
                <a:gd name="connsiteY493" fmla="*/ 60007 h 117824"/>
                <a:gd name="connsiteX494" fmla="*/ 33528 w 123729"/>
                <a:gd name="connsiteY494" fmla="*/ 60007 h 117824"/>
                <a:gd name="connsiteX495" fmla="*/ 33528 w 123729"/>
                <a:gd name="connsiteY495" fmla="*/ 59722 h 117824"/>
                <a:gd name="connsiteX496" fmla="*/ 33814 w 123729"/>
                <a:gd name="connsiteY496" fmla="*/ 58388 h 117824"/>
                <a:gd name="connsiteX497" fmla="*/ 33814 w 123729"/>
                <a:gd name="connsiteY497" fmla="*/ 57721 h 117824"/>
                <a:gd name="connsiteX498" fmla="*/ 34195 w 123729"/>
                <a:gd name="connsiteY498" fmla="*/ 57721 h 117824"/>
                <a:gd name="connsiteX499" fmla="*/ 34195 w 123729"/>
                <a:gd name="connsiteY499" fmla="*/ 57055 h 117824"/>
                <a:gd name="connsiteX500" fmla="*/ 35433 w 123729"/>
                <a:gd name="connsiteY500" fmla="*/ 52768 h 117824"/>
                <a:gd name="connsiteX501" fmla="*/ 36100 w 123729"/>
                <a:gd name="connsiteY501" fmla="*/ 52768 h 117824"/>
                <a:gd name="connsiteX502" fmla="*/ 36481 w 123729"/>
                <a:gd name="connsiteY502" fmla="*/ 53150 h 117824"/>
                <a:gd name="connsiteX503" fmla="*/ 36481 w 123729"/>
                <a:gd name="connsiteY503" fmla="*/ 52768 h 117824"/>
                <a:gd name="connsiteX504" fmla="*/ 36100 w 123729"/>
                <a:gd name="connsiteY504" fmla="*/ 52768 h 117824"/>
                <a:gd name="connsiteX505" fmla="*/ 36100 w 123729"/>
                <a:gd name="connsiteY505" fmla="*/ 52197 h 117824"/>
                <a:gd name="connsiteX506" fmla="*/ 36481 w 123729"/>
                <a:gd name="connsiteY506" fmla="*/ 52197 h 117824"/>
                <a:gd name="connsiteX507" fmla="*/ 36767 w 123729"/>
                <a:gd name="connsiteY507" fmla="*/ 51816 h 117824"/>
                <a:gd name="connsiteX508" fmla="*/ 38100 w 123729"/>
                <a:gd name="connsiteY508" fmla="*/ 50864 h 117824"/>
                <a:gd name="connsiteX509" fmla="*/ 38386 w 123729"/>
                <a:gd name="connsiteY509" fmla="*/ 50482 h 117824"/>
                <a:gd name="connsiteX510" fmla="*/ 38386 w 123729"/>
                <a:gd name="connsiteY510" fmla="*/ 50197 h 117824"/>
                <a:gd name="connsiteX511" fmla="*/ 38767 w 123729"/>
                <a:gd name="connsiteY511" fmla="*/ 50197 h 117824"/>
                <a:gd name="connsiteX512" fmla="*/ 38767 w 123729"/>
                <a:gd name="connsiteY512" fmla="*/ 49816 h 117824"/>
                <a:gd name="connsiteX513" fmla="*/ 39053 w 123729"/>
                <a:gd name="connsiteY513" fmla="*/ 49530 h 117824"/>
                <a:gd name="connsiteX514" fmla="*/ 39433 w 123729"/>
                <a:gd name="connsiteY514" fmla="*/ 49530 h 117824"/>
                <a:gd name="connsiteX515" fmla="*/ 39433 w 123729"/>
                <a:gd name="connsiteY515" fmla="*/ 49244 h 117824"/>
                <a:gd name="connsiteX516" fmla="*/ 40386 w 123729"/>
                <a:gd name="connsiteY516" fmla="*/ 48196 h 117824"/>
                <a:gd name="connsiteX517" fmla="*/ 40767 w 123729"/>
                <a:gd name="connsiteY517" fmla="*/ 48196 h 117824"/>
                <a:gd name="connsiteX518" fmla="*/ 40767 w 123729"/>
                <a:gd name="connsiteY518" fmla="*/ 47911 h 117824"/>
                <a:gd name="connsiteX519" fmla="*/ 41338 w 123729"/>
                <a:gd name="connsiteY519" fmla="*/ 47244 h 117824"/>
                <a:gd name="connsiteX520" fmla="*/ 41338 w 123729"/>
                <a:gd name="connsiteY520" fmla="*/ 46863 h 117824"/>
                <a:gd name="connsiteX521" fmla="*/ 41720 w 123729"/>
                <a:gd name="connsiteY521" fmla="*/ 46863 h 117824"/>
                <a:gd name="connsiteX522" fmla="*/ 41720 w 123729"/>
                <a:gd name="connsiteY522" fmla="*/ 46577 h 117824"/>
                <a:gd name="connsiteX523" fmla="*/ 42005 w 123729"/>
                <a:gd name="connsiteY523" fmla="*/ 46577 h 117824"/>
                <a:gd name="connsiteX524" fmla="*/ 42672 w 123729"/>
                <a:gd name="connsiteY524" fmla="*/ 45910 h 117824"/>
                <a:gd name="connsiteX525" fmla="*/ 43053 w 123729"/>
                <a:gd name="connsiteY525" fmla="*/ 45910 h 117824"/>
                <a:gd name="connsiteX526" fmla="*/ 43339 w 123729"/>
                <a:gd name="connsiteY526" fmla="*/ 45244 h 117824"/>
                <a:gd name="connsiteX527" fmla="*/ 43720 w 123729"/>
                <a:gd name="connsiteY527" fmla="*/ 44958 h 117824"/>
                <a:gd name="connsiteX528" fmla="*/ 43720 w 123729"/>
                <a:gd name="connsiteY528" fmla="*/ 44577 h 117824"/>
                <a:gd name="connsiteX529" fmla="*/ 44005 w 123729"/>
                <a:gd name="connsiteY529" fmla="*/ 44577 h 117824"/>
                <a:gd name="connsiteX530" fmla="*/ 44005 w 123729"/>
                <a:gd name="connsiteY530" fmla="*/ 44291 h 117824"/>
                <a:gd name="connsiteX531" fmla="*/ 44291 w 123729"/>
                <a:gd name="connsiteY531" fmla="*/ 44291 h 117824"/>
                <a:gd name="connsiteX532" fmla="*/ 44672 w 123729"/>
                <a:gd name="connsiteY532" fmla="*/ 43625 h 117824"/>
                <a:gd name="connsiteX533" fmla="*/ 44958 w 123729"/>
                <a:gd name="connsiteY533" fmla="*/ 43339 h 117824"/>
                <a:gd name="connsiteX534" fmla="*/ 44958 w 123729"/>
                <a:gd name="connsiteY534" fmla="*/ 42958 h 117824"/>
                <a:gd name="connsiteX535" fmla="*/ 45339 w 123729"/>
                <a:gd name="connsiteY535" fmla="*/ 42958 h 117824"/>
                <a:gd name="connsiteX536" fmla="*/ 45625 w 123729"/>
                <a:gd name="connsiteY536" fmla="*/ 42291 h 117824"/>
                <a:gd name="connsiteX537" fmla="*/ 45625 w 123729"/>
                <a:gd name="connsiteY537" fmla="*/ 42005 h 117824"/>
                <a:gd name="connsiteX538" fmla="*/ 46006 w 123729"/>
                <a:gd name="connsiteY538" fmla="*/ 42005 h 117824"/>
                <a:gd name="connsiteX539" fmla="*/ 46006 w 123729"/>
                <a:gd name="connsiteY539" fmla="*/ 40957 h 117824"/>
                <a:gd name="connsiteX540" fmla="*/ 46672 w 123729"/>
                <a:gd name="connsiteY540" fmla="*/ 40672 h 117824"/>
                <a:gd name="connsiteX541" fmla="*/ 46958 w 123729"/>
                <a:gd name="connsiteY541" fmla="*/ 40386 h 117824"/>
                <a:gd name="connsiteX542" fmla="*/ 46958 w 123729"/>
                <a:gd name="connsiteY542" fmla="*/ 40005 h 117824"/>
                <a:gd name="connsiteX543" fmla="*/ 47625 w 123729"/>
                <a:gd name="connsiteY543" fmla="*/ 40005 h 117824"/>
                <a:gd name="connsiteX544" fmla="*/ 48292 w 123729"/>
                <a:gd name="connsiteY544" fmla="*/ 39719 h 117824"/>
                <a:gd name="connsiteX545" fmla="*/ 48292 w 123729"/>
                <a:gd name="connsiteY545" fmla="*/ 39338 h 117824"/>
                <a:gd name="connsiteX546" fmla="*/ 48578 w 123729"/>
                <a:gd name="connsiteY546" fmla="*/ 39338 h 117824"/>
                <a:gd name="connsiteX547" fmla="*/ 48578 w 123729"/>
                <a:gd name="connsiteY547" fmla="*/ 38671 h 117824"/>
                <a:gd name="connsiteX548" fmla="*/ 49625 w 123729"/>
                <a:gd name="connsiteY548" fmla="*/ 38671 h 117824"/>
                <a:gd name="connsiteX549" fmla="*/ 49911 w 123729"/>
                <a:gd name="connsiteY549" fmla="*/ 38386 h 117824"/>
                <a:gd name="connsiteX550" fmla="*/ 50578 w 123729"/>
                <a:gd name="connsiteY550" fmla="*/ 38386 h 117824"/>
                <a:gd name="connsiteX551" fmla="*/ 50578 w 123729"/>
                <a:gd name="connsiteY551" fmla="*/ 37719 h 117824"/>
                <a:gd name="connsiteX552" fmla="*/ 50863 w 123729"/>
                <a:gd name="connsiteY552" fmla="*/ 38005 h 117824"/>
                <a:gd name="connsiteX553" fmla="*/ 51530 w 123729"/>
                <a:gd name="connsiteY553" fmla="*/ 38005 h 117824"/>
                <a:gd name="connsiteX554" fmla="*/ 52197 w 123729"/>
                <a:gd name="connsiteY554" fmla="*/ 37719 h 117824"/>
                <a:gd name="connsiteX555" fmla="*/ 52197 w 123729"/>
                <a:gd name="connsiteY555" fmla="*/ 38005 h 117824"/>
                <a:gd name="connsiteX556" fmla="*/ 53530 w 123729"/>
                <a:gd name="connsiteY556" fmla="*/ 37719 h 117824"/>
                <a:gd name="connsiteX557" fmla="*/ 54197 w 123729"/>
                <a:gd name="connsiteY557" fmla="*/ 37433 h 117824"/>
                <a:gd name="connsiteX558" fmla="*/ 54483 w 123729"/>
                <a:gd name="connsiteY558" fmla="*/ 37052 h 117824"/>
                <a:gd name="connsiteX559" fmla="*/ 54864 w 123729"/>
                <a:gd name="connsiteY559" fmla="*/ 37052 h 117824"/>
                <a:gd name="connsiteX560" fmla="*/ 55150 w 123729"/>
                <a:gd name="connsiteY560" fmla="*/ 36766 h 117824"/>
                <a:gd name="connsiteX561" fmla="*/ 55150 w 123729"/>
                <a:gd name="connsiteY561" fmla="*/ 36385 h 117824"/>
                <a:gd name="connsiteX562" fmla="*/ 55817 w 123729"/>
                <a:gd name="connsiteY562" fmla="*/ 36385 h 117824"/>
                <a:gd name="connsiteX563" fmla="*/ 56483 w 123729"/>
                <a:gd name="connsiteY563" fmla="*/ 36766 h 117824"/>
                <a:gd name="connsiteX564" fmla="*/ 57817 w 123729"/>
                <a:gd name="connsiteY564" fmla="*/ 35719 h 117824"/>
                <a:gd name="connsiteX565" fmla="*/ 58103 w 123729"/>
                <a:gd name="connsiteY565" fmla="*/ 36100 h 117824"/>
                <a:gd name="connsiteX566" fmla="*/ 58103 w 123729"/>
                <a:gd name="connsiteY566" fmla="*/ 35719 h 117824"/>
                <a:gd name="connsiteX567" fmla="*/ 58483 w 123729"/>
                <a:gd name="connsiteY567" fmla="*/ 35433 h 117824"/>
                <a:gd name="connsiteX568" fmla="*/ 58769 w 123729"/>
                <a:gd name="connsiteY568" fmla="*/ 35433 h 117824"/>
                <a:gd name="connsiteX569" fmla="*/ 58769 w 123729"/>
                <a:gd name="connsiteY569" fmla="*/ 35052 h 117824"/>
                <a:gd name="connsiteX570" fmla="*/ 59055 w 123729"/>
                <a:gd name="connsiteY570" fmla="*/ 35052 h 117824"/>
                <a:gd name="connsiteX571" fmla="*/ 59055 w 123729"/>
                <a:gd name="connsiteY571" fmla="*/ 34766 h 117824"/>
                <a:gd name="connsiteX572" fmla="*/ 59436 w 123729"/>
                <a:gd name="connsiteY572" fmla="*/ 34766 h 117824"/>
                <a:gd name="connsiteX573" fmla="*/ 59436 w 123729"/>
                <a:gd name="connsiteY573" fmla="*/ 34100 h 117824"/>
                <a:gd name="connsiteX574" fmla="*/ 59722 w 123729"/>
                <a:gd name="connsiteY574" fmla="*/ 34100 h 117824"/>
                <a:gd name="connsiteX575" fmla="*/ 59722 w 123729"/>
                <a:gd name="connsiteY575" fmla="*/ 33814 h 117824"/>
                <a:gd name="connsiteX576" fmla="*/ 60103 w 123729"/>
                <a:gd name="connsiteY576" fmla="*/ 33814 h 117824"/>
                <a:gd name="connsiteX577" fmla="*/ 60388 w 123729"/>
                <a:gd name="connsiteY577" fmla="*/ 33147 h 117824"/>
                <a:gd name="connsiteX578" fmla="*/ 60103 w 123729"/>
                <a:gd name="connsiteY578" fmla="*/ 33147 h 117824"/>
                <a:gd name="connsiteX579" fmla="*/ 61436 w 123729"/>
                <a:gd name="connsiteY579" fmla="*/ 33147 h 117824"/>
                <a:gd name="connsiteX580" fmla="*/ 62389 w 123729"/>
                <a:gd name="connsiteY580" fmla="*/ 32099 h 117824"/>
                <a:gd name="connsiteX581" fmla="*/ 62675 w 123729"/>
                <a:gd name="connsiteY581" fmla="*/ 32099 h 117824"/>
                <a:gd name="connsiteX582" fmla="*/ 62675 w 123729"/>
                <a:gd name="connsiteY582" fmla="*/ 31814 h 117824"/>
                <a:gd name="connsiteX583" fmla="*/ 63055 w 123729"/>
                <a:gd name="connsiteY583" fmla="*/ 31814 h 117824"/>
                <a:gd name="connsiteX584" fmla="*/ 63055 w 123729"/>
                <a:gd name="connsiteY584" fmla="*/ 31528 h 117824"/>
                <a:gd name="connsiteX585" fmla="*/ 63722 w 123729"/>
                <a:gd name="connsiteY585" fmla="*/ 30861 h 117824"/>
                <a:gd name="connsiteX586" fmla="*/ 63722 w 123729"/>
                <a:gd name="connsiteY586" fmla="*/ 30480 h 117824"/>
                <a:gd name="connsiteX587" fmla="*/ 64389 w 123729"/>
                <a:gd name="connsiteY587" fmla="*/ 29813 h 117824"/>
                <a:gd name="connsiteX588" fmla="*/ 64389 w 123729"/>
                <a:gd name="connsiteY588" fmla="*/ 29528 h 117824"/>
                <a:gd name="connsiteX589" fmla="*/ 64675 w 123729"/>
                <a:gd name="connsiteY589" fmla="*/ 29528 h 117824"/>
                <a:gd name="connsiteX590" fmla="*/ 64675 w 123729"/>
                <a:gd name="connsiteY590" fmla="*/ 28861 h 117824"/>
                <a:gd name="connsiteX591" fmla="*/ 64960 w 123729"/>
                <a:gd name="connsiteY591" fmla="*/ 28861 h 117824"/>
                <a:gd name="connsiteX592" fmla="*/ 64960 w 123729"/>
                <a:gd name="connsiteY592" fmla="*/ 28575 h 117824"/>
                <a:gd name="connsiteX593" fmla="*/ 65342 w 123729"/>
                <a:gd name="connsiteY593" fmla="*/ 27908 h 117824"/>
                <a:gd name="connsiteX594" fmla="*/ 65342 w 123729"/>
                <a:gd name="connsiteY594" fmla="*/ 27527 h 117824"/>
                <a:gd name="connsiteX595" fmla="*/ 65627 w 123729"/>
                <a:gd name="connsiteY595" fmla="*/ 26575 h 117824"/>
                <a:gd name="connsiteX596" fmla="*/ 65627 w 123729"/>
                <a:gd name="connsiteY596" fmla="*/ 25908 h 117824"/>
                <a:gd name="connsiteX597" fmla="*/ 66008 w 123729"/>
                <a:gd name="connsiteY597" fmla="*/ 25622 h 117824"/>
                <a:gd name="connsiteX598" fmla="*/ 66294 w 123729"/>
                <a:gd name="connsiteY598" fmla="*/ 25622 h 117824"/>
                <a:gd name="connsiteX599" fmla="*/ 66008 w 123729"/>
                <a:gd name="connsiteY599" fmla="*/ 25241 h 117824"/>
                <a:gd name="connsiteX600" fmla="*/ 66294 w 123729"/>
                <a:gd name="connsiteY600" fmla="*/ 25241 h 117824"/>
                <a:gd name="connsiteX601" fmla="*/ 66961 w 123729"/>
                <a:gd name="connsiteY601" fmla="*/ 24955 h 117824"/>
                <a:gd name="connsiteX602" fmla="*/ 67342 w 123729"/>
                <a:gd name="connsiteY602" fmla="*/ 24575 h 117824"/>
                <a:gd name="connsiteX603" fmla="*/ 67628 w 123729"/>
                <a:gd name="connsiteY603" fmla="*/ 24575 h 117824"/>
                <a:gd name="connsiteX604" fmla="*/ 67628 w 123729"/>
                <a:gd name="connsiteY604" fmla="*/ 24289 h 117824"/>
                <a:gd name="connsiteX605" fmla="*/ 68008 w 123729"/>
                <a:gd name="connsiteY605" fmla="*/ 24289 h 117824"/>
                <a:gd name="connsiteX606" fmla="*/ 68294 w 123729"/>
                <a:gd name="connsiteY606" fmla="*/ 23908 h 117824"/>
                <a:gd name="connsiteX607" fmla="*/ 68580 w 123729"/>
                <a:gd name="connsiteY607" fmla="*/ 23908 h 117824"/>
                <a:gd name="connsiteX608" fmla="*/ 68961 w 123729"/>
                <a:gd name="connsiteY608" fmla="*/ 23622 h 117824"/>
                <a:gd name="connsiteX609" fmla="*/ 69247 w 123729"/>
                <a:gd name="connsiteY609" fmla="*/ 23622 h 117824"/>
                <a:gd name="connsiteX610" fmla="*/ 69247 w 123729"/>
                <a:gd name="connsiteY610" fmla="*/ 23241 h 117824"/>
                <a:gd name="connsiteX611" fmla="*/ 69247 w 123729"/>
                <a:gd name="connsiteY611" fmla="*/ 23622 h 117824"/>
                <a:gd name="connsiteX612" fmla="*/ 69913 w 123729"/>
                <a:gd name="connsiteY612" fmla="*/ 23241 h 117824"/>
                <a:gd name="connsiteX613" fmla="*/ 69913 w 123729"/>
                <a:gd name="connsiteY613" fmla="*/ 22955 h 117824"/>
                <a:gd name="connsiteX614" fmla="*/ 70961 w 123729"/>
                <a:gd name="connsiteY614" fmla="*/ 22955 h 117824"/>
                <a:gd name="connsiteX615" fmla="*/ 70961 w 123729"/>
                <a:gd name="connsiteY615" fmla="*/ 22574 h 117824"/>
                <a:gd name="connsiteX616" fmla="*/ 71247 w 123729"/>
                <a:gd name="connsiteY616" fmla="*/ 22574 h 117824"/>
                <a:gd name="connsiteX617" fmla="*/ 71914 w 123729"/>
                <a:gd name="connsiteY617" fmla="*/ 22289 h 117824"/>
                <a:gd name="connsiteX618" fmla="*/ 71914 w 123729"/>
                <a:gd name="connsiteY618" fmla="*/ 22003 h 117824"/>
                <a:gd name="connsiteX619" fmla="*/ 74200 w 123729"/>
                <a:gd name="connsiteY619" fmla="*/ 22289 h 117824"/>
                <a:gd name="connsiteX620" fmla="*/ 74200 w 123729"/>
                <a:gd name="connsiteY620" fmla="*/ 21622 h 117824"/>
                <a:gd name="connsiteX621" fmla="*/ 74485 w 123729"/>
                <a:gd name="connsiteY621" fmla="*/ 21622 h 117824"/>
                <a:gd name="connsiteX622" fmla="*/ 74200 w 123729"/>
                <a:gd name="connsiteY622" fmla="*/ 22003 h 117824"/>
                <a:gd name="connsiteX623" fmla="*/ 74200 w 123729"/>
                <a:gd name="connsiteY623" fmla="*/ 22289 h 117824"/>
                <a:gd name="connsiteX624" fmla="*/ 74485 w 123729"/>
                <a:gd name="connsiteY624" fmla="*/ 22289 h 117824"/>
                <a:gd name="connsiteX625" fmla="*/ 74485 w 123729"/>
                <a:gd name="connsiteY625" fmla="*/ 22003 h 117824"/>
                <a:gd name="connsiteX626" fmla="*/ 74485 w 123729"/>
                <a:gd name="connsiteY626" fmla="*/ 22289 h 117824"/>
                <a:gd name="connsiteX627" fmla="*/ 75152 w 123729"/>
                <a:gd name="connsiteY627" fmla="*/ 22669 h 117824"/>
                <a:gd name="connsiteX628" fmla="*/ 76200 w 123729"/>
                <a:gd name="connsiteY628" fmla="*/ 22289 h 117824"/>
                <a:gd name="connsiteX629" fmla="*/ 77438 w 123729"/>
                <a:gd name="connsiteY629" fmla="*/ 22003 h 117824"/>
                <a:gd name="connsiteX630" fmla="*/ 77819 w 123729"/>
                <a:gd name="connsiteY630" fmla="*/ 22003 h 117824"/>
                <a:gd name="connsiteX631" fmla="*/ 77819 w 123729"/>
                <a:gd name="connsiteY631" fmla="*/ 21622 h 117824"/>
                <a:gd name="connsiteX632" fmla="*/ 78772 w 123729"/>
                <a:gd name="connsiteY632" fmla="*/ 21622 h 117824"/>
                <a:gd name="connsiteX633" fmla="*/ 79438 w 123729"/>
                <a:gd name="connsiteY633" fmla="*/ 21336 h 117824"/>
                <a:gd name="connsiteX634" fmla="*/ 79820 w 123729"/>
                <a:gd name="connsiteY634" fmla="*/ 20955 h 117824"/>
                <a:gd name="connsiteX635" fmla="*/ 80105 w 123729"/>
                <a:gd name="connsiteY635" fmla="*/ 20955 h 117824"/>
                <a:gd name="connsiteX636" fmla="*/ 80772 w 123729"/>
                <a:gd name="connsiteY636" fmla="*/ 20669 h 117824"/>
                <a:gd name="connsiteX637" fmla="*/ 80772 w 123729"/>
                <a:gd name="connsiteY637" fmla="*/ 20288 h 117824"/>
                <a:gd name="connsiteX638" fmla="*/ 81725 w 123729"/>
                <a:gd name="connsiteY638" fmla="*/ 20288 h 117824"/>
                <a:gd name="connsiteX639" fmla="*/ 82105 w 123729"/>
                <a:gd name="connsiteY639" fmla="*/ 20003 h 117824"/>
                <a:gd name="connsiteX640" fmla="*/ 82772 w 123729"/>
                <a:gd name="connsiteY640" fmla="*/ 20003 h 117824"/>
                <a:gd name="connsiteX641" fmla="*/ 83058 w 123729"/>
                <a:gd name="connsiteY641" fmla="*/ 19621 h 117824"/>
                <a:gd name="connsiteX642" fmla="*/ 83344 w 123729"/>
                <a:gd name="connsiteY642" fmla="*/ 19050 h 117824"/>
                <a:gd name="connsiteX643" fmla="*/ 83725 w 123729"/>
                <a:gd name="connsiteY643" fmla="*/ 19050 h 117824"/>
                <a:gd name="connsiteX644" fmla="*/ 83725 w 123729"/>
                <a:gd name="connsiteY644" fmla="*/ 18669 h 117824"/>
                <a:gd name="connsiteX645" fmla="*/ 84677 w 123729"/>
                <a:gd name="connsiteY645" fmla="*/ 18669 h 117824"/>
                <a:gd name="connsiteX646" fmla="*/ 85725 w 123729"/>
                <a:gd name="connsiteY646" fmla="*/ 18383 h 117824"/>
                <a:gd name="connsiteX647" fmla="*/ 85725 w 123729"/>
                <a:gd name="connsiteY647" fmla="*/ 18002 h 117824"/>
                <a:gd name="connsiteX648" fmla="*/ 86296 w 123729"/>
                <a:gd name="connsiteY648" fmla="*/ 17716 h 117824"/>
                <a:gd name="connsiteX649" fmla="*/ 86678 w 123729"/>
                <a:gd name="connsiteY649" fmla="*/ 17716 h 117824"/>
                <a:gd name="connsiteX650" fmla="*/ 86678 w 123729"/>
                <a:gd name="connsiteY650" fmla="*/ 17335 h 117824"/>
                <a:gd name="connsiteX651" fmla="*/ 87344 w 123729"/>
                <a:gd name="connsiteY651" fmla="*/ 16669 h 117824"/>
                <a:gd name="connsiteX652" fmla="*/ 87344 w 123729"/>
                <a:gd name="connsiteY652" fmla="*/ 16097 h 117824"/>
                <a:gd name="connsiteX653" fmla="*/ 88011 w 123729"/>
                <a:gd name="connsiteY653" fmla="*/ 16097 h 117824"/>
                <a:gd name="connsiteX654" fmla="*/ 88011 w 123729"/>
                <a:gd name="connsiteY654" fmla="*/ 15716 h 117824"/>
                <a:gd name="connsiteX655" fmla="*/ 88297 w 123729"/>
                <a:gd name="connsiteY655" fmla="*/ 15716 h 117824"/>
                <a:gd name="connsiteX656" fmla="*/ 88678 w 123729"/>
                <a:gd name="connsiteY656" fmla="*/ 15430 h 117824"/>
                <a:gd name="connsiteX657" fmla="*/ 88963 w 123729"/>
                <a:gd name="connsiteY657" fmla="*/ 15430 h 117824"/>
                <a:gd name="connsiteX658" fmla="*/ 88963 w 123729"/>
                <a:gd name="connsiteY658" fmla="*/ 15049 h 117824"/>
                <a:gd name="connsiteX659" fmla="*/ 89249 w 123729"/>
                <a:gd name="connsiteY659" fmla="*/ 15049 h 117824"/>
                <a:gd name="connsiteX660" fmla="*/ 90297 w 123729"/>
                <a:gd name="connsiteY660" fmla="*/ 14764 h 117824"/>
                <a:gd name="connsiteX661" fmla="*/ 90297 w 123729"/>
                <a:gd name="connsiteY661" fmla="*/ 14383 h 117824"/>
                <a:gd name="connsiteX662" fmla="*/ 90583 w 123729"/>
                <a:gd name="connsiteY662" fmla="*/ 14383 h 117824"/>
                <a:gd name="connsiteX663" fmla="*/ 90964 w 123729"/>
                <a:gd name="connsiteY663" fmla="*/ 14097 h 117824"/>
                <a:gd name="connsiteX664" fmla="*/ 91630 w 123729"/>
                <a:gd name="connsiteY664" fmla="*/ 14097 h 117824"/>
                <a:gd name="connsiteX665" fmla="*/ 91916 w 123729"/>
                <a:gd name="connsiteY665" fmla="*/ 13716 h 117824"/>
                <a:gd name="connsiteX666" fmla="*/ 91916 w 123729"/>
                <a:gd name="connsiteY666" fmla="*/ 14097 h 117824"/>
                <a:gd name="connsiteX667" fmla="*/ 91916 w 123729"/>
                <a:gd name="connsiteY667" fmla="*/ 13716 h 117824"/>
                <a:gd name="connsiteX668" fmla="*/ 92202 w 123729"/>
                <a:gd name="connsiteY668" fmla="*/ 13716 h 117824"/>
                <a:gd name="connsiteX669" fmla="*/ 92202 w 123729"/>
                <a:gd name="connsiteY669" fmla="*/ 13430 h 117824"/>
                <a:gd name="connsiteX670" fmla="*/ 92583 w 123729"/>
                <a:gd name="connsiteY670" fmla="*/ 13430 h 117824"/>
                <a:gd name="connsiteX671" fmla="*/ 92583 w 123729"/>
                <a:gd name="connsiteY671" fmla="*/ 13144 h 117824"/>
                <a:gd name="connsiteX672" fmla="*/ 93250 w 123729"/>
                <a:gd name="connsiteY672" fmla="*/ 13144 h 117824"/>
                <a:gd name="connsiteX673" fmla="*/ 93250 w 123729"/>
                <a:gd name="connsiteY673" fmla="*/ 12763 h 117824"/>
                <a:gd name="connsiteX674" fmla="*/ 93250 w 123729"/>
                <a:gd name="connsiteY674" fmla="*/ 13144 h 117824"/>
                <a:gd name="connsiteX675" fmla="*/ 93250 w 123729"/>
                <a:gd name="connsiteY675" fmla="*/ 12763 h 117824"/>
                <a:gd name="connsiteX676" fmla="*/ 93917 w 123729"/>
                <a:gd name="connsiteY676" fmla="*/ 12763 h 117824"/>
                <a:gd name="connsiteX677" fmla="*/ 94583 w 123729"/>
                <a:gd name="connsiteY677" fmla="*/ 12478 h 117824"/>
                <a:gd name="connsiteX678" fmla="*/ 94869 w 123729"/>
                <a:gd name="connsiteY678" fmla="*/ 12097 h 117824"/>
                <a:gd name="connsiteX679" fmla="*/ 95536 w 123729"/>
                <a:gd name="connsiteY679" fmla="*/ 11811 h 117824"/>
                <a:gd name="connsiteX680" fmla="*/ 95821 w 123729"/>
                <a:gd name="connsiteY680" fmla="*/ 11430 h 117824"/>
                <a:gd name="connsiteX681" fmla="*/ 96203 w 123729"/>
                <a:gd name="connsiteY681" fmla="*/ 11430 h 117824"/>
                <a:gd name="connsiteX682" fmla="*/ 96203 w 123729"/>
                <a:gd name="connsiteY682" fmla="*/ 11144 h 117824"/>
                <a:gd name="connsiteX683" fmla="*/ 96869 w 123729"/>
                <a:gd name="connsiteY683" fmla="*/ 11144 h 117824"/>
                <a:gd name="connsiteX684" fmla="*/ 96869 w 123729"/>
                <a:gd name="connsiteY684" fmla="*/ 10763 h 117824"/>
                <a:gd name="connsiteX685" fmla="*/ 97155 w 123729"/>
                <a:gd name="connsiteY685" fmla="*/ 10763 h 117824"/>
                <a:gd name="connsiteX686" fmla="*/ 97155 w 123729"/>
                <a:gd name="connsiteY686" fmla="*/ 10477 h 117824"/>
                <a:gd name="connsiteX687" fmla="*/ 97822 w 123729"/>
                <a:gd name="connsiteY687" fmla="*/ 10477 h 117824"/>
                <a:gd name="connsiteX688" fmla="*/ 98774 w 123729"/>
                <a:gd name="connsiteY688" fmla="*/ 10192 h 117824"/>
                <a:gd name="connsiteX689" fmla="*/ 98774 w 123729"/>
                <a:gd name="connsiteY689" fmla="*/ 9811 h 117824"/>
                <a:gd name="connsiteX690" fmla="*/ 99155 w 123729"/>
                <a:gd name="connsiteY690" fmla="*/ 10192 h 117824"/>
                <a:gd name="connsiteX691" fmla="*/ 99441 w 123729"/>
                <a:gd name="connsiteY691" fmla="*/ 9811 h 117824"/>
                <a:gd name="connsiteX692" fmla="*/ 100108 w 123729"/>
                <a:gd name="connsiteY692" fmla="*/ 9811 h 117824"/>
                <a:gd name="connsiteX693" fmla="*/ 100489 w 123729"/>
                <a:gd name="connsiteY693" fmla="*/ 9525 h 117824"/>
                <a:gd name="connsiteX694" fmla="*/ 100489 w 123729"/>
                <a:gd name="connsiteY694" fmla="*/ 9144 h 117824"/>
                <a:gd name="connsiteX695" fmla="*/ 101727 w 123729"/>
                <a:gd name="connsiteY695" fmla="*/ 9144 h 117824"/>
                <a:gd name="connsiteX696" fmla="*/ 102394 w 123729"/>
                <a:gd name="connsiteY696" fmla="*/ 8858 h 117824"/>
                <a:gd name="connsiteX697" fmla="*/ 103442 w 123729"/>
                <a:gd name="connsiteY697" fmla="*/ 7810 h 117824"/>
                <a:gd name="connsiteX698" fmla="*/ 104394 w 123729"/>
                <a:gd name="connsiteY698" fmla="*/ 7239 h 117824"/>
                <a:gd name="connsiteX699" fmla="*/ 104394 w 123729"/>
                <a:gd name="connsiteY699" fmla="*/ 6858 h 117824"/>
                <a:gd name="connsiteX700" fmla="*/ 105061 w 123729"/>
                <a:gd name="connsiteY700" fmla="*/ 6572 h 117824"/>
                <a:gd name="connsiteX701" fmla="*/ 105061 w 123729"/>
                <a:gd name="connsiteY701" fmla="*/ 5905 h 117824"/>
                <a:gd name="connsiteX702" fmla="*/ 105346 w 123729"/>
                <a:gd name="connsiteY702" fmla="*/ 5905 h 117824"/>
                <a:gd name="connsiteX703" fmla="*/ 105728 w 123729"/>
                <a:gd name="connsiteY703" fmla="*/ 5524 h 117824"/>
                <a:gd name="connsiteX704" fmla="*/ 105728 w 123729"/>
                <a:gd name="connsiteY704" fmla="*/ 5905 h 117824"/>
                <a:gd name="connsiteX705" fmla="*/ 106013 w 123729"/>
                <a:gd name="connsiteY705" fmla="*/ 5905 h 117824"/>
                <a:gd name="connsiteX706" fmla="*/ 106394 w 123729"/>
                <a:gd name="connsiteY706" fmla="*/ 5524 h 117824"/>
                <a:gd name="connsiteX707" fmla="*/ 106394 w 123729"/>
                <a:gd name="connsiteY707" fmla="*/ 5239 h 117824"/>
                <a:gd name="connsiteX708" fmla="*/ 107347 w 123729"/>
                <a:gd name="connsiteY708" fmla="*/ 5239 h 117824"/>
                <a:gd name="connsiteX709" fmla="*/ 107633 w 123729"/>
                <a:gd name="connsiteY709" fmla="*/ 4858 h 117824"/>
                <a:gd name="connsiteX710" fmla="*/ 108299 w 123729"/>
                <a:gd name="connsiteY710" fmla="*/ 4858 h 117824"/>
                <a:gd name="connsiteX711" fmla="*/ 108299 w 123729"/>
                <a:gd name="connsiteY711" fmla="*/ 4572 h 117824"/>
                <a:gd name="connsiteX712" fmla="*/ 108966 w 123729"/>
                <a:gd name="connsiteY712" fmla="*/ 3905 h 117824"/>
                <a:gd name="connsiteX713" fmla="*/ 108966 w 123729"/>
                <a:gd name="connsiteY713" fmla="*/ 3619 h 117824"/>
                <a:gd name="connsiteX714" fmla="*/ 109347 w 123729"/>
                <a:gd name="connsiteY714" fmla="*/ 3619 h 117824"/>
                <a:gd name="connsiteX715" fmla="*/ 109347 w 123729"/>
                <a:gd name="connsiteY715" fmla="*/ 3238 h 117824"/>
                <a:gd name="connsiteX716" fmla="*/ 109633 w 123729"/>
                <a:gd name="connsiteY716" fmla="*/ 3238 h 117824"/>
                <a:gd name="connsiteX717" fmla="*/ 109633 w 123729"/>
                <a:gd name="connsiteY717" fmla="*/ 2572 h 117824"/>
                <a:gd name="connsiteX718" fmla="*/ 109918 w 123729"/>
                <a:gd name="connsiteY718" fmla="*/ 2572 h 117824"/>
                <a:gd name="connsiteX719" fmla="*/ 109918 w 123729"/>
                <a:gd name="connsiteY719" fmla="*/ 1905 h 117824"/>
                <a:gd name="connsiteX720" fmla="*/ 110300 w 123729"/>
                <a:gd name="connsiteY720" fmla="*/ 1905 h 117824"/>
                <a:gd name="connsiteX721" fmla="*/ 110300 w 123729"/>
                <a:gd name="connsiteY721" fmla="*/ 1619 h 117824"/>
                <a:gd name="connsiteX722" fmla="*/ 111252 w 123729"/>
                <a:gd name="connsiteY722" fmla="*/ 1619 h 117824"/>
                <a:gd name="connsiteX723" fmla="*/ 110966 w 123729"/>
                <a:gd name="connsiteY723" fmla="*/ 1333 h 117824"/>
                <a:gd name="connsiteX724" fmla="*/ 111252 w 123729"/>
                <a:gd name="connsiteY724" fmla="*/ 1619 h 117824"/>
                <a:gd name="connsiteX725" fmla="*/ 111252 w 123729"/>
                <a:gd name="connsiteY725" fmla="*/ 1333 h 117824"/>
                <a:gd name="connsiteX726" fmla="*/ 111633 w 123729"/>
                <a:gd name="connsiteY726" fmla="*/ 1333 h 117824"/>
                <a:gd name="connsiteX727" fmla="*/ 111633 w 123729"/>
                <a:gd name="connsiteY727" fmla="*/ 667 h 117824"/>
                <a:gd name="connsiteX728" fmla="*/ 112871 w 123729"/>
                <a:gd name="connsiteY728" fmla="*/ 667 h 117824"/>
                <a:gd name="connsiteX729" fmla="*/ 112871 w 123729"/>
                <a:gd name="connsiteY729" fmla="*/ 952 h 117824"/>
                <a:gd name="connsiteX730" fmla="*/ 113538 w 123729"/>
                <a:gd name="connsiteY730" fmla="*/ 952 h 117824"/>
                <a:gd name="connsiteX731" fmla="*/ 114586 w 123729"/>
                <a:gd name="connsiteY731" fmla="*/ 667 h 117824"/>
                <a:gd name="connsiteX732" fmla="*/ 114586 w 123729"/>
                <a:gd name="connsiteY732" fmla="*/ 952 h 117824"/>
                <a:gd name="connsiteX733" fmla="*/ 115253 w 123729"/>
                <a:gd name="connsiteY733" fmla="*/ 952 h 117824"/>
                <a:gd name="connsiteX734" fmla="*/ 115253 w 123729"/>
                <a:gd name="connsiteY734" fmla="*/ 667 h 117824"/>
                <a:gd name="connsiteX735" fmla="*/ 115824 w 123729"/>
                <a:gd name="connsiteY735" fmla="*/ 667 h 117824"/>
                <a:gd name="connsiteX736" fmla="*/ 116205 w 123729"/>
                <a:gd name="connsiteY736" fmla="*/ 286 h 117824"/>
                <a:gd name="connsiteX737" fmla="*/ 116205 w 123729"/>
                <a:gd name="connsiteY737" fmla="*/ 667 h 117824"/>
                <a:gd name="connsiteX738" fmla="*/ 116205 w 123729"/>
                <a:gd name="connsiteY738" fmla="*/ 286 h 117824"/>
                <a:gd name="connsiteX739" fmla="*/ 116491 w 123729"/>
                <a:gd name="connsiteY739" fmla="*/ 667 h 117824"/>
                <a:gd name="connsiteX740" fmla="*/ 119825 w 123729"/>
                <a:gd name="connsiteY740" fmla="*/ 667 h 117824"/>
                <a:gd name="connsiteX741" fmla="*/ 119825 w 123729"/>
                <a:gd name="connsiteY741" fmla="*/ 286 h 117824"/>
                <a:gd name="connsiteX742" fmla="*/ 122110 w 123729"/>
                <a:gd name="connsiteY742" fmla="*/ 286 h 117824"/>
                <a:gd name="connsiteX743" fmla="*/ 123730 w 123729"/>
                <a:gd name="connsiteY743" fmla="*/ 0 h 11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</a:cxnLst>
              <a:rect l="l" t="t" r="r" b="b"/>
              <a:pathLst>
                <a:path w="123729" h="117824">
                  <a:moveTo>
                    <a:pt x="123730" y="0"/>
                  </a:moveTo>
                  <a:lnTo>
                    <a:pt x="123063" y="667"/>
                  </a:lnTo>
                  <a:lnTo>
                    <a:pt x="123063" y="952"/>
                  </a:lnTo>
                  <a:lnTo>
                    <a:pt x="122777" y="1619"/>
                  </a:lnTo>
                  <a:lnTo>
                    <a:pt x="122396" y="1905"/>
                  </a:lnTo>
                  <a:lnTo>
                    <a:pt x="120777" y="9811"/>
                  </a:lnTo>
                  <a:lnTo>
                    <a:pt x="120491" y="10763"/>
                  </a:lnTo>
                  <a:lnTo>
                    <a:pt x="119158" y="13144"/>
                  </a:lnTo>
                  <a:lnTo>
                    <a:pt x="118205" y="14383"/>
                  </a:lnTo>
                  <a:lnTo>
                    <a:pt x="116872" y="16383"/>
                  </a:lnTo>
                  <a:lnTo>
                    <a:pt x="116872" y="19336"/>
                  </a:lnTo>
                  <a:lnTo>
                    <a:pt x="116491" y="20955"/>
                  </a:lnTo>
                  <a:lnTo>
                    <a:pt x="116872" y="21336"/>
                  </a:lnTo>
                  <a:lnTo>
                    <a:pt x="116491" y="22289"/>
                  </a:lnTo>
                  <a:lnTo>
                    <a:pt x="116872" y="22669"/>
                  </a:lnTo>
                  <a:lnTo>
                    <a:pt x="116872" y="23241"/>
                  </a:lnTo>
                  <a:lnTo>
                    <a:pt x="116491" y="23622"/>
                  </a:lnTo>
                  <a:lnTo>
                    <a:pt x="116491" y="23908"/>
                  </a:lnTo>
                  <a:lnTo>
                    <a:pt x="116205" y="24575"/>
                  </a:lnTo>
                  <a:lnTo>
                    <a:pt x="116491" y="24955"/>
                  </a:lnTo>
                  <a:lnTo>
                    <a:pt x="116205" y="25622"/>
                  </a:lnTo>
                  <a:lnTo>
                    <a:pt x="114871" y="25622"/>
                  </a:lnTo>
                  <a:lnTo>
                    <a:pt x="113919" y="25908"/>
                  </a:lnTo>
                  <a:lnTo>
                    <a:pt x="114205" y="26194"/>
                  </a:lnTo>
                  <a:lnTo>
                    <a:pt x="113919" y="26860"/>
                  </a:lnTo>
                  <a:lnTo>
                    <a:pt x="113252" y="27527"/>
                  </a:lnTo>
                  <a:lnTo>
                    <a:pt x="112585" y="27908"/>
                  </a:lnTo>
                  <a:lnTo>
                    <a:pt x="112300" y="27908"/>
                  </a:lnTo>
                  <a:lnTo>
                    <a:pt x="111633" y="28194"/>
                  </a:lnTo>
                  <a:lnTo>
                    <a:pt x="111919" y="28861"/>
                  </a:lnTo>
                  <a:lnTo>
                    <a:pt x="111633" y="29146"/>
                  </a:lnTo>
                  <a:lnTo>
                    <a:pt x="112300" y="29146"/>
                  </a:lnTo>
                  <a:lnTo>
                    <a:pt x="111919" y="29528"/>
                  </a:lnTo>
                  <a:lnTo>
                    <a:pt x="111919" y="30480"/>
                  </a:lnTo>
                  <a:lnTo>
                    <a:pt x="111633" y="30480"/>
                  </a:lnTo>
                  <a:lnTo>
                    <a:pt x="111633" y="30861"/>
                  </a:lnTo>
                  <a:lnTo>
                    <a:pt x="111919" y="30861"/>
                  </a:lnTo>
                  <a:lnTo>
                    <a:pt x="111919" y="31147"/>
                  </a:lnTo>
                  <a:lnTo>
                    <a:pt x="112300" y="31147"/>
                  </a:lnTo>
                  <a:lnTo>
                    <a:pt x="111919" y="31528"/>
                  </a:lnTo>
                  <a:lnTo>
                    <a:pt x="111919" y="31814"/>
                  </a:lnTo>
                  <a:lnTo>
                    <a:pt x="111252" y="32480"/>
                  </a:lnTo>
                  <a:lnTo>
                    <a:pt x="108966" y="32480"/>
                  </a:lnTo>
                  <a:lnTo>
                    <a:pt x="108680" y="33147"/>
                  </a:lnTo>
                  <a:lnTo>
                    <a:pt x="108013" y="33147"/>
                  </a:lnTo>
                  <a:lnTo>
                    <a:pt x="106966" y="33433"/>
                  </a:lnTo>
                  <a:lnTo>
                    <a:pt x="106680" y="33147"/>
                  </a:lnTo>
                  <a:lnTo>
                    <a:pt x="106394" y="33147"/>
                  </a:lnTo>
                  <a:lnTo>
                    <a:pt x="106013" y="33433"/>
                  </a:lnTo>
                  <a:lnTo>
                    <a:pt x="106013" y="33814"/>
                  </a:lnTo>
                  <a:lnTo>
                    <a:pt x="105728" y="34100"/>
                  </a:lnTo>
                  <a:lnTo>
                    <a:pt x="105728" y="34480"/>
                  </a:lnTo>
                  <a:lnTo>
                    <a:pt x="105061" y="35052"/>
                  </a:lnTo>
                  <a:lnTo>
                    <a:pt x="104680" y="35719"/>
                  </a:lnTo>
                  <a:lnTo>
                    <a:pt x="105346" y="36100"/>
                  </a:lnTo>
                  <a:lnTo>
                    <a:pt x="105061" y="36766"/>
                  </a:lnTo>
                  <a:lnTo>
                    <a:pt x="104680" y="36766"/>
                  </a:lnTo>
                  <a:lnTo>
                    <a:pt x="104680" y="37052"/>
                  </a:lnTo>
                  <a:lnTo>
                    <a:pt x="104394" y="37052"/>
                  </a:lnTo>
                  <a:lnTo>
                    <a:pt x="103727" y="38005"/>
                  </a:lnTo>
                  <a:lnTo>
                    <a:pt x="103727" y="39053"/>
                  </a:lnTo>
                  <a:lnTo>
                    <a:pt x="104013" y="39053"/>
                  </a:lnTo>
                  <a:lnTo>
                    <a:pt x="104394" y="39338"/>
                  </a:lnTo>
                  <a:lnTo>
                    <a:pt x="103442" y="39719"/>
                  </a:lnTo>
                  <a:lnTo>
                    <a:pt x="104394" y="40005"/>
                  </a:lnTo>
                  <a:lnTo>
                    <a:pt x="104680" y="40672"/>
                  </a:lnTo>
                  <a:lnTo>
                    <a:pt x="104680" y="40957"/>
                  </a:lnTo>
                  <a:lnTo>
                    <a:pt x="105061" y="40957"/>
                  </a:lnTo>
                  <a:lnTo>
                    <a:pt x="105728" y="41339"/>
                  </a:lnTo>
                  <a:lnTo>
                    <a:pt x="106013" y="42291"/>
                  </a:lnTo>
                  <a:lnTo>
                    <a:pt x="105728" y="42672"/>
                  </a:lnTo>
                  <a:lnTo>
                    <a:pt x="106013" y="42672"/>
                  </a:lnTo>
                  <a:lnTo>
                    <a:pt x="105728" y="42958"/>
                  </a:lnTo>
                  <a:lnTo>
                    <a:pt x="105728" y="43625"/>
                  </a:lnTo>
                  <a:lnTo>
                    <a:pt x="105346" y="43625"/>
                  </a:lnTo>
                  <a:lnTo>
                    <a:pt x="105346" y="44577"/>
                  </a:lnTo>
                  <a:lnTo>
                    <a:pt x="106680" y="45244"/>
                  </a:lnTo>
                  <a:lnTo>
                    <a:pt x="107347" y="45910"/>
                  </a:lnTo>
                  <a:lnTo>
                    <a:pt x="107633" y="47530"/>
                  </a:lnTo>
                  <a:lnTo>
                    <a:pt x="108013" y="47530"/>
                  </a:lnTo>
                  <a:lnTo>
                    <a:pt x="108299" y="47244"/>
                  </a:lnTo>
                  <a:lnTo>
                    <a:pt x="107633" y="47911"/>
                  </a:lnTo>
                  <a:lnTo>
                    <a:pt x="108299" y="48196"/>
                  </a:lnTo>
                  <a:lnTo>
                    <a:pt x="109347" y="47911"/>
                  </a:lnTo>
                  <a:lnTo>
                    <a:pt x="110300" y="47911"/>
                  </a:lnTo>
                  <a:lnTo>
                    <a:pt x="112300" y="48863"/>
                  </a:lnTo>
                  <a:lnTo>
                    <a:pt x="112300" y="49244"/>
                  </a:lnTo>
                  <a:lnTo>
                    <a:pt x="111633" y="49816"/>
                  </a:lnTo>
                  <a:lnTo>
                    <a:pt x="111252" y="49816"/>
                  </a:lnTo>
                  <a:lnTo>
                    <a:pt x="110585" y="51149"/>
                  </a:lnTo>
                  <a:lnTo>
                    <a:pt x="108680" y="51149"/>
                  </a:lnTo>
                  <a:lnTo>
                    <a:pt x="108680" y="52483"/>
                  </a:lnTo>
                  <a:lnTo>
                    <a:pt x="108013" y="53816"/>
                  </a:lnTo>
                  <a:lnTo>
                    <a:pt x="108299" y="53435"/>
                  </a:lnTo>
                  <a:lnTo>
                    <a:pt x="109347" y="54102"/>
                  </a:lnTo>
                  <a:lnTo>
                    <a:pt x="109633" y="54102"/>
                  </a:lnTo>
                  <a:lnTo>
                    <a:pt x="109918" y="54483"/>
                  </a:lnTo>
                  <a:lnTo>
                    <a:pt x="109633" y="54769"/>
                  </a:lnTo>
                  <a:lnTo>
                    <a:pt x="110300" y="54769"/>
                  </a:lnTo>
                  <a:lnTo>
                    <a:pt x="110300" y="55150"/>
                  </a:lnTo>
                  <a:lnTo>
                    <a:pt x="110585" y="55721"/>
                  </a:lnTo>
                  <a:lnTo>
                    <a:pt x="110585" y="56388"/>
                  </a:lnTo>
                  <a:lnTo>
                    <a:pt x="110966" y="57055"/>
                  </a:lnTo>
                  <a:lnTo>
                    <a:pt x="110966" y="58103"/>
                  </a:lnTo>
                  <a:lnTo>
                    <a:pt x="110300" y="58674"/>
                  </a:lnTo>
                  <a:lnTo>
                    <a:pt x="110585" y="58674"/>
                  </a:lnTo>
                  <a:lnTo>
                    <a:pt x="110300" y="59722"/>
                  </a:lnTo>
                  <a:lnTo>
                    <a:pt x="109633" y="60007"/>
                  </a:lnTo>
                  <a:lnTo>
                    <a:pt x="108680" y="60007"/>
                  </a:lnTo>
                  <a:lnTo>
                    <a:pt x="108680" y="59055"/>
                  </a:lnTo>
                  <a:lnTo>
                    <a:pt x="107633" y="58388"/>
                  </a:lnTo>
                  <a:lnTo>
                    <a:pt x="106966" y="58388"/>
                  </a:lnTo>
                  <a:lnTo>
                    <a:pt x="106394" y="58674"/>
                  </a:lnTo>
                  <a:lnTo>
                    <a:pt x="105346" y="59722"/>
                  </a:lnTo>
                  <a:lnTo>
                    <a:pt x="104394" y="59722"/>
                  </a:lnTo>
                  <a:lnTo>
                    <a:pt x="102775" y="60007"/>
                  </a:lnTo>
                  <a:lnTo>
                    <a:pt x="101727" y="61341"/>
                  </a:lnTo>
                  <a:lnTo>
                    <a:pt x="101060" y="61341"/>
                  </a:lnTo>
                  <a:lnTo>
                    <a:pt x="100489" y="62008"/>
                  </a:lnTo>
                  <a:lnTo>
                    <a:pt x="99822" y="61627"/>
                  </a:lnTo>
                  <a:lnTo>
                    <a:pt x="98108" y="61627"/>
                  </a:lnTo>
                  <a:lnTo>
                    <a:pt x="97822" y="62293"/>
                  </a:lnTo>
                  <a:lnTo>
                    <a:pt x="97822" y="62675"/>
                  </a:lnTo>
                  <a:lnTo>
                    <a:pt x="97536" y="62293"/>
                  </a:lnTo>
                  <a:lnTo>
                    <a:pt x="97536" y="61341"/>
                  </a:lnTo>
                  <a:lnTo>
                    <a:pt x="96488" y="61341"/>
                  </a:lnTo>
                  <a:lnTo>
                    <a:pt x="96203" y="60674"/>
                  </a:lnTo>
                  <a:lnTo>
                    <a:pt x="95821" y="60674"/>
                  </a:lnTo>
                  <a:lnTo>
                    <a:pt x="95155" y="62008"/>
                  </a:lnTo>
                  <a:lnTo>
                    <a:pt x="93917" y="62008"/>
                  </a:lnTo>
                  <a:lnTo>
                    <a:pt x="94202" y="62675"/>
                  </a:lnTo>
                  <a:lnTo>
                    <a:pt x="94202" y="62960"/>
                  </a:lnTo>
                  <a:lnTo>
                    <a:pt x="93535" y="63627"/>
                  </a:lnTo>
                  <a:lnTo>
                    <a:pt x="92583" y="64294"/>
                  </a:lnTo>
                  <a:lnTo>
                    <a:pt x="91916" y="64960"/>
                  </a:lnTo>
                  <a:lnTo>
                    <a:pt x="91630" y="64294"/>
                  </a:lnTo>
                  <a:lnTo>
                    <a:pt x="90964" y="64294"/>
                  </a:lnTo>
                  <a:lnTo>
                    <a:pt x="90583" y="64008"/>
                  </a:lnTo>
                  <a:lnTo>
                    <a:pt x="91916" y="62960"/>
                  </a:lnTo>
                  <a:lnTo>
                    <a:pt x="91916" y="62008"/>
                  </a:lnTo>
                  <a:lnTo>
                    <a:pt x="91630" y="61627"/>
                  </a:lnTo>
                  <a:lnTo>
                    <a:pt x="90964" y="62008"/>
                  </a:lnTo>
                  <a:lnTo>
                    <a:pt x="90964" y="62675"/>
                  </a:lnTo>
                  <a:lnTo>
                    <a:pt x="89916" y="62960"/>
                  </a:lnTo>
                  <a:lnTo>
                    <a:pt x="88297" y="64294"/>
                  </a:lnTo>
                  <a:lnTo>
                    <a:pt x="88297" y="64008"/>
                  </a:lnTo>
                  <a:lnTo>
                    <a:pt x="88011" y="63627"/>
                  </a:lnTo>
                  <a:lnTo>
                    <a:pt x="88011" y="63341"/>
                  </a:lnTo>
                  <a:lnTo>
                    <a:pt x="88297" y="62960"/>
                  </a:lnTo>
                  <a:lnTo>
                    <a:pt x="88297" y="62675"/>
                  </a:lnTo>
                  <a:lnTo>
                    <a:pt x="86963" y="62675"/>
                  </a:lnTo>
                  <a:lnTo>
                    <a:pt x="86011" y="62293"/>
                  </a:lnTo>
                  <a:lnTo>
                    <a:pt x="86011" y="62008"/>
                  </a:lnTo>
                  <a:lnTo>
                    <a:pt x="85725" y="61341"/>
                  </a:lnTo>
                  <a:lnTo>
                    <a:pt x="85344" y="61341"/>
                  </a:lnTo>
                  <a:lnTo>
                    <a:pt x="85058" y="61055"/>
                  </a:lnTo>
                  <a:lnTo>
                    <a:pt x="84677" y="61341"/>
                  </a:lnTo>
                  <a:lnTo>
                    <a:pt x="84677" y="61627"/>
                  </a:lnTo>
                  <a:lnTo>
                    <a:pt x="85058" y="62293"/>
                  </a:lnTo>
                  <a:lnTo>
                    <a:pt x="84677" y="62675"/>
                  </a:lnTo>
                  <a:lnTo>
                    <a:pt x="84392" y="62293"/>
                  </a:lnTo>
                  <a:lnTo>
                    <a:pt x="84010" y="61055"/>
                  </a:lnTo>
                  <a:lnTo>
                    <a:pt x="83725" y="60674"/>
                  </a:lnTo>
                  <a:lnTo>
                    <a:pt x="83058" y="61341"/>
                  </a:lnTo>
                  <a:lnTo>
                    <a:pt x="83058" y="62675"/>
                  </a:lnTo>
                  <a:lnTo>
                    <a:pt x="82772" y="62960"/>
                  </a:lnTo>
                  <a:lnTo>
                    <a:pt x="81725" y="64294"/>
                  </a:lnTo>
                  <a:lnTo>
                    <a:pt x="80391" y="65246"/>
                  </a:lnTo>
                  <a:lnTo>
                    <a:pt x="79820" y="66294"/>
                  </a:lnTo>
                  <a:lnTo>
                    <a:pt x="79820" y="65913"/>
                  </a:lnTo>
                  <a:lnTo>
                    <a:pt x="79438" y="66580"/>
                  </a:lnTo>
                  <a:lnTo>
                    <a:pt x="78486" y="67246"/>
                  </a:lnTo>
                  <a:lnTo>
                    <a:pt x="77819" y="67913"/>
                  </a:lnTo>
                  <a:lnTo>
                    <a:pt x="78772" y="67913"/>
                  </a:lnTo>
                  <a:lnTo>
                    <a:pt x="79820" y="67532"/>
                  </a:lnTo>
                  <a:lnTo>
                    <a:pt x="79438" y="68580"/>
                  </a:lnTo>
                  <a:lnTo>
                    <a:pt x="79438" y="69247"/>
                  </a:lnTo>
                  <a:lnTo>
                    <a:pt x="79153" y="69532"/>
                  </a:lnTo>
                  <a:lnTo>
                    <a:pt x="79153" y="71533"/>
                  </a:lnTo>
                  <a:lnTo>
                    <a:pt x="79820" y="71818"/>
                  </a:lnTo>
                  <a:lnTo>
                    <a:pt x="80105" y="72485"/>
                  </a:lnTo>
                  <a:lnTo>
                    <a:pt x="79820" y="72866"/>
                  </a:lnTo>
                  <a:lnTo>
                    <a:pt x="79820" y="73152"/>
                  </a:lnTo>
                  <a:lnTo>
                    <a:pt x="80105" y="73152"/>
                  </a:lnTo>
                  <a:lnTo>
                    <a:pt x="80772" y="73438"/>
                  </a:lnTo>
                  <a:lnTo>
                    <a:pt x="80772" y="73152"/>
                  </a:lnTo>
                  <a:lnTo>
                    <a:pt x="81058" y="73152"/>
                  </a:lnTo>
                  <a:lnTo>
                    <a:pt x="82105" y="72485"/>
                  </a:lnTo>
                  <a:lnTo>
                    <a:pt x="82772" y="72485"/>
                  </a:lnTo>
                  <a:lnTo>
                    <a:pt x="84677" y="73152"/>
                  </a:lnTo>
                  <a:lnTo>
                    <a:pt x="83725" y="73438"/>
                  </a:lnTo>
                  <a:lnTo>
                    <a:pt x="83058" y="74104"/>
                  </a:lnTo>
                  <a:lnTo>
                    <a:pt x="83344" y="75152"/>
                  </a:lnTo>
                  <a:lnTo>
                    <a:pt x="84392" y="76391"/>
                  </a:lnTo>
                  <a:lnTo>
                    <a:pt x="83725" y="76771"/>
                  </a:lnTo>
                  <a:lnTo>
                    <a:pt x="82105" y="78391"/>
                  </a:lnTo>
                  <a:lnTo>
                    <a:pt x="81725" y="79057"/>
                  </a:lnTo>
                  <a:lnTo>
                    <a:pt x="80772" y="80010"/>
                  </a:lnTo>
                  <a:lnTo>
                    <a:pt x="81439" y="80391"/>
                  </a:lnTo>
                  <a:lnTo>
                    <a:pt x="82772" y="81725"/>
                  </a:lnTo>
                  <a:lnTo>
                    <a:pt x="83344" y="82010"/>
                  </a:lnTo>
                  <a:lnTo>
                    <a:pt x="83344" y="83344"/>
                  </a:lnTo>
                  <a:lnTo>
                    <a:pt x="83058" y="84011"/>
                  </a:lnTo>
                  <a:lnTo>
                    <a:pt x="82391" y="84677"/>
                  </a:lnTo>
                  <a:lnTo>
                    <a:pt x="82105" y="84677"/>
                  </a:lnTo>
                  <a:lnTo>
                    <a:pt x="81725" y="85249"/>
                  </a:lnTo>
                  <a:lnTo>
                    <a:pt x="82105" y="85630"/>
                  </a:lnTo>
                  <a:lnTo>
                    <a:pt x="82391" y="85630"/>
                  </a:lnTo>
                  <a:lnTo>
                    <a:pt x="82105" y="86296"/>
                  </a:lnTo>
                  <a:lnTo>
                    <a:pt x="81725" y="85916"/>
                  </a:lnTo>
                  <a:lnTo>
                    <a:pt x="80772" y="87249"/>
                  </a:lnTo>
                  <a:lnTo>
                    <a:pt x="80105" y="87630"/>
                  </a:lnTo>
                  <a:lnTo>
                    <a:pt x="79820" y="87630"/>
                  </a:lnTo>
                  <a:lnTo>
                    <a:pt x="78486" y="88868"/>
                  </a:lnTo>
                  <a:lnTo>
                    <a:pt x="77819" y="90583"/>
                  </a:lnTo>
                  <a:lnTo>
                    <a:pt x="77438" y="91535"/>
                  </a:lnTo>
                  <a:lnTo>
                    <a:pt x="77153" y="91154"/>
                  </a:lnTo>
                  <a:lnTo>
                    <a:pt x="76200" y="92202"/>
                  </a:lnTo>
                  <a:lnTo>
                    <a:pt x="75819" y="91535"/>
                  </a:lnTo>
                  <a:lnTo>
                    <a:pt x="75152" y="91535"/>
                  </a:lnTo>
                  <a:lnTo>
                    <a:pt x="74867" y="92202"/>
                  </a:lnTo>
                  <a:lnTo>
                    <a:pt x="74867" y="92488"/>
                  </a:lnTo>
                  <a:lnTo>
                    <a:pt x="75533" y="93821"/>
                  </a:lnTo>
                  <a:lnTo>
                    <a:pt x="74867" y="94774"/>
                  </a:lnTo>
                  <a:lnTo>
                    <a:pt x="74485" y="94774"/>
                  </a:lnTo>
                  <a:lnTo>
                    <a:pt x="74485" y="94488"/>
                  </a:lnTo>
                  <a:lnTo>
                    <a:pt x="73533" y="94488"/>
                  </a:lnTo>
                  <a:lnTo>
                    <a:pt x="73533" y="94774"/>
                  </a:lnTo>
                  <a:lnTo>
                    <a:pt x="73247" y="95441"/>
                  </a:lnTo>
                  <a:lnTo>
                    <a:pt x="72866" y="95441"/>
                  </a:lnTo>
                  <a:lnTo>
                    <a:pt x="73247" y="95821"/>
                  </a:lnTo>
                  <a:lnTo>
                    <a:pt x="73247" y="96107"/>
                  </a:lnTo>
                  <a:lnTo>
                    <a:pt x="71247" y="96107"/>
                  </a:lnTo>
                  <a:lnTo>
                    <a:pt x="70961" y="95441"/>
                  </a:lnTo>
                  <a:lnTo>
                    <a:pt x="69913" y="95155"/>
                  </a:lnTo>
                  <a:lnTo>
                    <a:pt x="68294" y="93536"/>
                  </a:lnTo>
                  <a:lnTo>
                    <a:pt x="66961" y="93536"/>
                  </a:lnTo>
                  <a:lnTo>
                    <a:pt x="66961" y="94107"/>
                  </a:lnTo>
                  <a:lnTo>
                    <a:pt x="66294" y="94488"/>
                  </a:lnTo>
                  <a:lnTo>
                    <a:pt x="65056" y="94488"/>
                  </a:lnTo>
                  <a:lnTo>
                    <a:pt x="64675" y="95155"/>
                  </a:lnTo>
                  <a:lnTo>
                    <a:pt x="64675" y="95821"/>
                  </a:lnTo>
                  <a:lnTo>
                    <a:pt x="65056" y="96488"/>
                  </a:lnTo>
                  <a:lnTo>
                    <a:pt x="62389" y="97727"/>
                  </a:lnTo>
                  <a:lnTo>
                    <a:pt x="61436" y="97441"/>
                  </a:lnTo>
                  <a:lnTo>
                    <a:pt x="61055" y="97441"/>
                  </a:lnTo>
                  <a:lnTo>
                    <a:pt x="61436" y="97441"/>
                  </a:lnTo>
                  <a:lnTo>
                    <a:pt x="61436" y="98107"/>
                  </a:lnTo>
                  <a:lnTo>
                    <a:pt x="60103" y="99060"/>
                  </a:lnTo>
                  <a:lnTo>
                    <a:pt x="60103" y="99441"/>
                  </a:lnTo>
                  <a:lnTo>
                    <a:pt x="58769" y="101060"/>
                  </a:lnTo>
                  <a:lnTo>
                    <a:pt x="57436" y="102013"/>
                  </a:lnTo>
                  <a:lnTo>
                    <a:pt x="57150" y="102394"/>
                  </a:lnTo>
                  <a:lnTo>
                    <a:pt x="55531" y="102013"/>
                  </a:lnTo>
                  <a:lnTo>
                    <a:pt x="56483" y="102679"/>
                  </a:lnTo>
                  <a:lnTo>
                    <a:pt x="57150" y="103346"/>
                  </a:lnTo>
                  <a:lnTo>
                    <a:pt x="57436" y="103346"/>
                  </a:lnTo>
                  <a:lnTo>
                    <a:pt x="57436" y="104013"/>
                  </a:lnTo>
                  <a:lnTo>
                    <a:pt x="57817" y="104013"/>
                  </a:lnTo>
                  <a:lnTo>
                    <a:pt x="58103" y="104680"/>
                  </a:lnTo>
                  <a:lnTo>
                    <a:pt x="57817" y="105632"/>
                  </a:lnTo>
                  <a:lnTo>
                    <a:pt x="55150" y="105346"/>
                  </a:lnTo>
                  <a:lnTo>
                    <a:pt x="54483" y="104966"/>
                  </a:lnTo>
                  <a:lnTo>
                    <a:pt x="51911" y="106013"/>
                  </a:lnTo>
                  <a:lnTo>
                    <a:pt x="52578" y="106585"/>
                  </a:lnTo>
                  <a:lnTo>
                    <a:pt x="51530" y="107632"/>
                  </a:lnTo>
                  <a:lnTo>
                    <a:pt x="50863" y="108585"/>
                  </a:lnTo>
                  <a:lnTo>
                    <a:pt x="51245" y="109252"/>
                  </a:lnTo>
                  <a:lnTo>
                    <a:pt x="49911" y="111252"/>
                  </a:lnTo>
                  <a:lnTo>
                    <a:pt x="49244" y="111919"/>
                  </a:lnTo>
                  <a:lnTo>
                    <a:pt x="48958" y="111919"/>
                  </a:lnTo>
                  <a:lnTo>
                    <a:pt x="48578" y="111538"/>
                  </a:lnTo>
                  <a:lnTo>
                    <a:pt x="48578" y="110871"/>
                  </a:lnTo>
                  <a:lnTo>
                    <a:pt x="47911" y="110871"/>
                  </a:lnTo>
                  <a:lnTo>
                    <a:pt x="47625" y="111252"/>
                  </a:lnTo>
                  <a:lnTo>
                    <a:pt x="46672" y="110871"/>
                  </a:lnTo>
                  <a:lnTo>
                    <a:pt x="44291" y="110871"/>
                  </a:lnTo>
                  <a:lnTo>
                    <a:pt x="44005" y="110585"/>
                  </a:lnTo>
                  <a:lnTo>
                    <a:pt x="43720" y="110871"/>
                  </a:lnTo>
                  <a:lnTo>
                    <a:pt x="43053" y="110871"/>
                  </a:lnTo>
                  <a:lnTo>
                    <a:pt x="42386" y="111538"/>
                  </a:lnTo>
                  <a:lnTo>
                    <a:pt x="42005" y="112490"/>
                  </a:lnTo>
                  <a:lnTo>
                    <a:pt x="41720" y="112490"/>
                  </a:lnTo>
                  <a:lnTo>
                    <a:pt x="40767" y="113538"/>
                  </a:lnTo>
                  <a:lnTo>
                    <a:pt x="39433" y="117824"/>
                  </a:lnTo>
                  <a:lnTo>
                    <a:pt x="39053" y="117824"/>
                  </a:lnTo>
                  <a:lnTo>
                    <a:pt x="39053" y="114491"/>
                  </a:lnTo>
                  <a:lnTo>
                    <a:pt x="38767" y="112490"/>
                  </a:lnTo>
                  <a:lnTo>
                    <a:pt x="38100" y="112871"/>
                  </a:lnTo>
                  <a:lnTo>
                    <a:pt x="36481" y="114871"/>
                  </a:lnTo>
                  <a:lnTo>
                    <a:pt x="36100" y="115157"/>
                  </a:lnTo>
                  <a:lnTo>
                    <a:pt x="35814" y="113824"/>
                  </a:lnTo>
                  <a:lnTo>
                    <a:pt x="31528" y="113824"/>
                  </a:lnTo>
                  <a:lnTo>
                    <a:pt x="31909" y="112490"/>
                  </a:lnTo>
                  <a:lnTo>
                    <a:pt x="29242" y="107918"/>
                  </a:lnTo>
                  <a:lnTo>
                    <a:pt x="28575" y="107632"/>
                  </a:lnTo>
                  <a:lnTo>
                    <a:pt x="27908" y="107918"/>
                  </a:lnTo>
                  <a:lnTo>
                    <a:pt x="24955" y="106966"/>
                  </a:lnTo>
                  <a:lnTo>
                    <a:pt x="24289" y="105346"/>
                  </a:lnTo>
                  <a:lnTo>
                    <a:pt x="24289" y="104013"/>
                  </a:lnTo>
                  <a:lnTo>
                    <a:pt x="22384" y="104966"/>
                  </a:lnTo>
                  <a:lnTo>
                    <a:pt x="22384" y="104680"/>
                  </a:lnTo>
                  <a:lnTo>
                    <a:pt x="22003" y="104013"/>
                  </a:lnTo>
                  <a:lnTo>
                    <a:pt x="21336" y="104013"/>
                  </a:lnTo>
                  <a:lnTo>
                    <a:pt x="19717" y="104680"/>
                  </a:lnTo>
                  <a:lnTo>
                    <a:pt x="19431" y="104966"/>
                  </a:lnTo>
                  <a:lnTo>
                    <a:pt x="18764" y="105346"/>
                  </a:lnTo>
                  <a:lnTo>
                    <a:pt x="18383" y="105346"/>
                  </a:lnTo>
                  <a:lnTo>
                    <a:pt x="18097" y="106013"/>
                  </a:lnTo>
                  <a:lnTo>
                    <a:pt x="17431" y="106299"/>
                  </a:lnTo>
                  <a:lnTo>
                    <a:pt x="17431" y="106966"/>
                  </a:lnTo>
                  <a:lnTo>
                    <a:pt x="16478" y="107918"/>
                  </a:lnTo>
                  <a:lnTo>
                    <a:pt x="15430" y="107918"/>
                  </a:lnTo>
                  <a:lnTo>
                    <a:pt x="15145" y="108299"/>
                  </a:lnTo>
                  <a:lnTo>
                    <a:pt x="15145" y="108585"/>
                  </a:lnTo>
                  <a:lnTo>
                    <a:pt x="13811" y="109252"/>
                  </a:lnTo>
                  <a:lnTo>
                    <a:pt x="12859" y="109538"/>
                  </a:lnTo>
                  <a:lnTo>
                    <a:pt x="11525" y="108966"/>
                  </a:lnTo>
                  <a:lnTo>
                    <a:pt x="8858" y="108299"/>
                  </a:lnTo>
                  <a:lnTo>
                    <a:pt x="2667" y="104013"/>
                  </a:lnTo>
                  <a:lnTo>
                    <a:pt x="2953" y="101727"/>
                  </a:lnTo>
                  <a:lnTo>
                    <a:pt x="2953" y="100393"/>
                  </a:lnTo>
                  <a:lnTo>
                    <a:pt x="2381" y="99441"/>
                  </a:lnTo>
                  <a:lnTo>
                    <a:pt x="1333" y="99060"/>
                  </a:lnTo>
                  <a:lnTo>
                    <a:pt x="667" y="98774"/>
                  </a:lnTo>
                  <a:lnTo>
                    <a:pt x="667" y="97727"/>
                  </a:lnTo>
                  <a:lnTo>
                    <a:pt x="0" y="97727"/>
                  </a:lnTo>
                  <a:lnTo>
                    <a:pt x="0" y="97441"/>
                  </a:lnTo>
                  <a:lnTo>
                    <a:pt x="1048" y="97441"/>
                  </a:lnTo>
                  <a:lnTo>
                    <a:pt x="2381" y="97060"/>
                  </a:lnTo>
                  <a:lnTo>
                    <a:pt x="2953" y="96774"/>
                  </a:lnTo>
                  <a:lnTo>
                    <a:pt x="2953" y="96488"/>
                  </a:lnTo>
                  <a:lnTo>
                    <a:pt x="3334" y="96107"/>
                  </a:lnTo>
                  <a:lnTo>
                    <a:pt x="3334" y="95821"/>
                  </a:lnTo>
                  <a:lnTo>
                    <a:pt x="3620" y="95821"/>
                  </a:lnTo>
                  <a:lnTo>
                    <a:pt x="4286" y="95155"/>
                  </a:lnTo>
                  <a:lnTo>
                    <a:pt x="4667" y="95155"/>
                  </a:lnTo>
                  <a:lnTo>
                    <a:pt x="4667" y="94774"/>
                  </a:lnTo>
                  <a:lnTo>
                    <a:pt x="5334" y="95155"/>
                  </a:lnTo>
                  <a:lnTo>
                    <a:pt x="5905" y="94774"/>
                  </a:lnTo>
                  <a:lnTo>
                    <a:pt x="5620" y="94488"/>
                  </a:lnTo>
                  <a:lnTo>
                    <a:pt x="5905" y="94488"/>
                  </a:lnTo>
                  <a:lnTo>
                    <a:pt x="5905" y="94107"/>
                  </a:lnTo>
                  <a:lnTo>
                    <a:pt x="5905" y="94488"/>
                  </a:lnTo>
                  <a:lnTo>
                    <a:pt x="7239" y="94107"/>
                  </a:lnTo>
                  <a:lnTo>
                    <a:pt x="7239" y="93821"/>
                  </a:lnTo>
                  <a:lnTo>
                    <a:pt x="7620" y="93821"/>
                  </a:lnTo>
                  <a:lnTo>
                    <a:pt x="8287" y="93536"/>
                  </a:lnTo>
                  <a:lnTo>
                    <a:pt x="8287" y="93821"/>
                  </a:lnTo>
                  <a:lnTo>
                    <a:pt x="8287" y="93536"/>
                  </a:lnTo>
                  <a:lnTo>
                    <a:pt x="8858" y="93536"/>
                  </a:lnTo>
                  <a:lnTo>
                    <a:pt x="9525" y="93154"/>
                  </a:lnTo>
                  <a:lnTo>
                    <a:pt x="10192" y="92488"/>
                  </a:lnTo>
                  <a:lnTo>
                    <a:pt x="10573" y="92488"/>
                  </a:lnTo>
                  <a:lnTo>
                    <a:pt x="10858" y="92202"/>
                  </a:lnTo>
                  <a:lnTo>
                    <a:pt x="11239" y="92202"/>
                  </a:lnTo>
                  <a:lnTo>
                    <a:pt x="11239" y="91535"/>
                  </a:lnTo>
                  <a:lnTo>
                    <a:pt x="11525" y="91535"/>
                  </a:lnTo>
                  <a:lnTo>
                    <a:pt x="11811" y="91154"/>
                  </a:lnTo>
                  <a:lnTo>
                    <a:pt x="12192" y="91154"/>
                  </a:lnTo>
                  <a:lnTo>
                    <a:pt x="12192" y="90868"/>
                  </a:lnTo>
                  <a:lnTo>
                    <a:pt x="12478" y="90868"/>
                  </a:lnTo>
                  <a:lnTo>
                    <a:pt x="12859" y="90583"/>
                  </a:lnTo>
                  <a:lnTo>
                    <a:pt x="13145" y="90583"/>
                  </a:lnTo>
                  <a:lnTo>
                    <a:pt x="13145" y="90202"/>
                  </a:lnTo>
                  <a:lnTo>
                    <a:pt x="13525" y="90202"/>
                  </a:lnTo>
                  <a:lnTo>
                    <a:pt x="14192" y="89916"/>
                  </a:lnTo>
                  <a:lnTo>
                    <a:pt x="14192" y="89535"/>
                  </a:lnTo>
                  <a:lnTo>
                    <a:pt x="14764" y="89535"/>
                  </a:lnTo>
                  <a:lnTo>
                    <a:pt x="14764" y="89249"/>
                  </a:lnTo>
                  <a:lnTo>
                    <a:pt x="15145" y="89249"/>
                  </a:lnTo>
                  <a:lnTo>
                    <a:pt x="15145" y="88868"/>
                  </a:lnTo>
                  <a:lnTo>
                    <a:pt x="16097" y="88582"/>
                  </a:lnTo>
                  <a:lnTo>
                    <a:pt x="17145" y="87630"/>
                  </a:lnTo>
                  <a:lnTo>
                    <a:pt x="17431" y="87630"/>
                  </a:lnTo>
                  <a:lnTo>
                    <a:pt x="17717" y="87249"/>
                  </a:lnTo>
                  <a:lnTo>
                    <a:pt x="18097" y="87249"/>
                  </a:lnTo>
                  <a:lnTo>
                    <a:pt x="18383" y="86582"/>
                  </a:lnTo>
                  <a:lnTo>
                    <a:pt x="18383" y="86296"/>
                  </a:lnTo>
                  <a:lnTo>
                    <a:pt x="19050" y="86296"/>
                  </a:lnTo>
                  <a:lnTo>
                    <a:pt x="19050" y="85916"/>
                  </a:lnTo>
                  <a:lnTo>
                    <a:pt x="19431" y="85916"/>
                  </a:lnTo>
                  <a:lnTo>
                    <a:pt x="19431" y="85630"/>
                  </a:lnTo>
                  <a:lnTo>
                    <a:pt x="19717" y="85630"/>
                  </a:lnTo>
                  <a:lnTo>
                    <a:pt x="19717" y="85249"/>
                  </a:lnTo>
                  <a:lnTo>
                    <a:pt x="20098" y="85249"/>
                  </a:lnTo>
                  <a:lnTo>
                    <a:pt x="20098" y="84963"/>
                  </a:lnTo>
                  <a:lnTo>
                    <a:pt x="20383" y="84963"/>
                  </a:lnTo>
                  <a:lnTo>
                    <a:pt x="20383" y="84677"/>
                  </a:lnTo>
                  <a:lnTo>
                    <a:pt x="20669" y="84296"/>
                  </a:lnTo>
                  <a:lnTo>
                    <a:pt x="20669" y="84011"/>
                  </a:lnTo>
                  <a:lnTo>
                    <a:pt x="21336" y="83344"/>
                  </a:lnTo>
                  <a:lnTo>
                    <a:pt x="21336" y="82963"/>
                  </a:lnTo>
                  <a:lnTo>
                    <a:pt x="21717" y="82963"/>
                  </a:lnTo>
                  <a:lnTo>
                    <a:pt x="21717" y="82296"/>
                  </a:lnTo>
                  <a:lnTo>
                    <a:pt x="22003" y="82296"/>
                  </a:lnTo>
                  <a:lnTo>
                    <a:pt x="22384" y="81343"/>
                  </a:lnTo>
                  <a:lnTo>
                    <a:pt x="22670" y="81058"/>
                  </a:lnTo>
                  <a:lnTo>
                    <a:pt x="22670" y="80677"/>
                  </a:lnTo>
                  <a:lnTo>
                    <a:pt x="23050" y="80391"/>
                  </a:lnTo>
                  <a:lnTo>
                    <a:pt x="23050" y="79724"/>
                  </a:lnTo>
                  <a:lnTo>
                    <a:pt x="23622" y="78772"/>
                  </a:lnTo>
                  <a:lnTo>
                    <a:pt x="23622" y="77438"/>
                  </a:lnTo>
                  <a:lnTo>
                    <a:pt x="24003" y="77438"/>
                  </a:lnTo>
                  <a:lnTo>
                    <a:pt x="24003" y="77057"/>
                  </a:lnTo>
                  <a:lnTo>
                    <a:pt x="24289" y="76771"/>
                  </a:lnTo>
                  <a:lnTo>
                    <a:pt x="24003" y="76771"/>
                  </a:lnTo>
                  <a:lnTo>
                    <a:pt x="24289" y="76391"/>
                  </a:lnTo>
                  <a:lnTo>
                    <a:pt x="24289" y="75819"/>
                  </a:lnTo>
                  <a:lnTo>
                    <a:pt x="24670" y="75819"/>
                  </a:lnTo>
                  <a:lnTo>
                    <a:pt x="24670" y="74771"/>
                  </a:lnTo>
                  <a:lnTo>
                    <a:pt x="24955" y="74771"/>
                  </a:lnTo>
                  <a:lnTo>
                    <a:pt x="24955" y="73819"/>
                  </a:lnTo>
                  <a:lnTo>
                    <a:pt x="24670" y="73819"/>
                  </a:lnTo>
                  <a:lnTo>
                    <a:pt x="24955" y="73819"/>
                  </a:lnTo>
                  <a:lnTo>
                    <a:pt x="24955" y="73438"/>
                  </a:lnTo>
                  <a:lnTo>
                    <a:pt x="24955" y="73819"/>
                  </a:lnTo>
                  <a:lnTo>
                    <a:pt x="24955" y="73438"/>
                  </a:lnTo>
                  <a:lnTo>
                    <a:pt x="25337" y="73438"/>
                  </a:lnTo>
                  <a:lnTo>
                    <a:pt x="24955" y="73438"/>
                  </a:lnTo>
                  <a:lnTo>
                    <a:pt x="24955" y="73152"/>
                  </a:lnTo>
                  <a:lnTo>
                    <a:pt x="24670" y="73438"/>
                  </a:lnTo>
                  <a:lnTo>
                    <a:pt x="24670" y="73819"/>
                  </a:lnTo>
                  <a:lnTo>
                    <a:pt x="24670" y="73438"/>
                  </a:lnTo>
                  <a:lnTo>
                    <a:pt x="24955" y="73152"/>
                  </a:lnTo>
                  <a:lnTo>
                    <a:pt x="25337" y="73152"/>
                  </a:lnTo>
                  <a:lnTo>
                    <a:pt x="25337" y="73438"/>
                  </a:lnTo>
                  <a:lnTo>
                    <a:pt x="25337" y="73152"/>
                  </a:lnTo>
                  <a:lnTo>
                    <a:pt x="27242" y="73152"/>
                  </a:lnTo>
                  <a:lnTo>
                    <a:pt x="27242" y="72485"/>
                  </a:lnTo>
                  <a:lnTo>
                    <a:pt x="27622" y="72485"/>
                  </a:lnTo>
                  <a:lnTo>
                    <a:pt x="27622" y="72200"/>
                  </a:lnTo>
                  <a:lnTo>
                    <a:pt x="27242" y="72200"/>
                  </a:lnTo>
                  <a:lnTo>
                    <a:pt x="26956" y="71818"/>
                  </a:lnTo>
                  <a:lnTo>
                    <a:pt x="26956" y="71533"/>
                  </a:lnTo>
                  <a:lnTo>
                    <a:pt x="27242" y="71533"/>
                  </a:lnTo>
                  <a:lnTo>
                    <a:pt x="27242" y="71818"/>
                  </a:lnTo>
                  <a:lnTo>
                    <a:pt x="27242" y="71533"/>
                  </a:lnTo>
                  <a:lnTo>
                    <a:pt x="27622" y="72200"/>
                  </a:lnTo>
                  <a:lnTo>
                    <a:pt x="27622" y="71818"/>
                  </a:lnTo>
                  <a:lnTo>
                    <a:pt x="27908" y="71818"/>
                  </a:lnTo>
                  <a:lnTo>
                    <a:pt x="27908" y="71533"/>
                  </a:lnTo>
                  <a:lnTo>
                    <a:pt x="27622" y="71533"/>
                  </a:lnTo>
                  <a:lnTo>
                    <a:pt x="27908" y="71533"/>
                  </a:lnTo>
                  <a:lnTo>
                    <a:pt x="27622" y="71152"/>
                  </a:lnTo>
                  <a:lnTo>
                    <a:pt x="27908" y="71533"/>
                  </a:lnTo>
                  <a:lnTo>
                    <a:pt x="28289" y="70866"/>
                  </a:lnTo>
                  <a:lnTo>
                    <a:pt x="28289" y="70485"/>
                  </a:lnTo>
                  <a:lnTo>
                    <a:pt x="27908" y="70485"/>
                  </a:lnTo>
                  <a:lnTo>
                    <a:pt x="27908" y="70866"/>
                  </a:lnTo>
                  <a:lnTo>
                    <a:pt x="27622" y="70866"/>
                  </a:lnTo>
                  <a:lnTo>
                    <a:pt x="27622" y="71152"/>
                  </a:lnTo>
                  <a:lnTo>
                    <a:pt x="27622" y="70866"/>
                  </a:lnTo>
                  <a:lnTo>
                    <a:pt x="27242" y="71152"/>
                  </a:lnTo>
                  <a:lnTo>
                    <a:pt x="26575" y="71533"/>
                  </a:lnTo>
                  <a:lnTo>
                    <a:pt x="27242" y="71152"/>
                  </a:lnTo>
                  <a:lnTo>
                    <a:pt x="27908" y="70485"/>
                  </a:lnTo>
                  <a:lnTo>
                    <a:pt x="28575" y="70485"/>
                  </a:lnTo>
                  <a:lnTo>
                    <a:pt x="28575" y="70199"/>
                  </a:lnTo>
                  <a:lnTo>
                    <a:pt x="28956" y="70199"/>
                  </a:lnTo>
                  <a:lnTo>
                    <a:pt x="28956" y="69532"/>
                  </a:lnTo>
                  <a:lnTo>
                    <a:pt x="29242" y="69247"/>
                  </a:lnTo>
                  <a:lnTo>
                    <a:pt x="29242" y="68866"/>
                  </a:lnTo>
                  <a:lnTo>
                    <a:pt x="29528" y="68580"/>
                  </a:lnTo>
                  <a:lnTo>
                    <a:pt x="29528" y="67913"/>
                  </a:lnTo>
                  <a:lnTo>
                    <a:pt x="29908" y="67532"/>
                  </a:lnTo>
                  <a:lnTo>
                    <a:pt x="29908" y="66580"/>
                  </a:lnTo>
                  <a:lnTo>
                    <a:pt x="30194" y="66580"/>
                  </a:lnTo>
                  <a:lnTo>
                    <a:pt x="30194" y="65913"/>
                  </a:lnTo>
                  <a:lnTo>
                    <a:pt x="29908" y="65913"/>
                  </a:lnTo>
                  <a:lnTo>
                    <a:pt x="29908" y="65627"/>
                  </a:lnTo>
                  <a:lnTo>
                    <a:pt x="30194" y="65627"/>
                  </a:lnTo>
                  <a:lnTo>
                    <a:pt x="30194" y="64960"/>
                  </a:lnTo>
                  <a:lnTo>
                    <a:pt x="30575" y="64579"/>
                  </a:lnTo>
                  <a:lnTo>
                    <a:pt x="30861" y="64579"/>
                  </a:lnTo>
                  <a:lnTo>
                    <a:pt x="30861" y="64294"/>
                  </a:lnTo>
                  <a:lnTo>
                    <a:pt x="31242" y="64294"/>
                  </a:lnTo>
                  <a:lnTo>
                    <a:pt x="30861" y="64008"/>
                  </a:lnTo>
                  <a:lnTo>
                    <a:pt x="31242" y="64008"/>
                  </a:lnTo>
                  <a:lnTo>
                    <a:pt x="31242" y="62960"/>
                  </a:lnTo>
                  <a:lnTo>
                    <a:pt x="31528" y="62960"/>
                  </a:lnTo>
                  <a:lnTo>
                    <a:pt x="31528" y="62675"/>
                  </a:lnTo>
                  <a:lnTo>
                    <a:pt x="31528" y="62960"/>
                  </a:lnTo>
                  <a:lnTo>
                    <a:pt x="31528" y="62675"/>
                  </a:lnTo>
                  <a:lnTo>
                    <a:pt x="31909" y="62675"/>
                  </a:lnTo>
                  <a:lnTo>
                    <a:pt x="31909" y="62008"/>
                  </a:lnTo>
                  <a:lnTo>
                    <a:pt x="32195" y="62008"/>
                  </a:lnTo>
                  <a:lnTo>
                    <a:pt x="32195" y="61627"/>
                  </a:lnTo>
                  <a:lnTo>
                    <a:pt x="32480" y="61627"/>
                  </a:lnTo>
                  <a:lnTo>
                    <a:pt x="32480" y="61341"/>
                  </a:lnTo>
                  <a:lnTo>
                    <a:pt x="32861" y="61341"/>
                  </a:lnTo>
                  <a:lnTo>
                    <a:pt x="32861" y="61055"/>
                  </a:lnTo>
                  <a:lnTo>
                    <a:pt x="33147" y="60674"/>
                  </a:lnTo>
                  <a:lnTo>
                    <a:pt x="33147" y="60007"/>
                  </a:lnTo>
                  <a:lnTo>
                    <a:pt x="33528" y="60007"/>
                  </a:lnTo>
                  <a:lnTo>
                    <a:pt x="33528" y="59722"/>
                  </a:lnTo>
                  <a:lnTo>
                    <a:pt x="33814" y="58388"/>
                  </a:lnTo>
                  <a:lnTo>
                    <a:pt x="33814" y="57721"/>
                  </a:lnTo>
                  <a:lnTo>
                    <a:pt x="34195" y="57721"/>
                  </a:lnTo>
                  <a:lnTo>
                    <a:pt x="34195" y="57055"/>
                  </a:lnTo>
                  <a:lnTo>
                    <a:pt x="35433" y="52768"/>
                  </a:lnTo>
                  <a:lnTo>
                    <a:pt x="36100" y="52768"/>
                  </a:lnTo>
                  <a:lnTo>
                    <a:pt x="36481" y="53150"/>
                  </a:lnTo>
                  <a:lnTo>
                    <a:pt x="36481" y="52768"/>
                  </a:lnTo>
                  <a:lnTo>
                    <a:pt x="36100" y="52768"/>
                  </a:lnTo>
                  <a:lnTo>
                    <a:pt x="36100" y="52197"/>
                  </a:lnTo>
                  <a:lnTo>
                    <a:pt x="36481" y="52197"/>
                  </a:lnTo>
                  <a:lnTo>
                    <a:pt x="36767" y="51816"/>
                  </a:lnTo>
                  <a:lnTo>
                    <a:pt x="38100" y="50864"/>
                  </a:lnTo>
                  <a:lnTo>
                    <a:pt x="38386" y="50482"/>
                  </a:lnTo>
                  <a:lnTo>
                    <a:pt x="38386" y="50197"/>
                  </a:lnTo>
                  <a:lnTo>
                    <a:pt x="38767" y="50197"/>
                  </a:lnTo>
                  <a:lnTo>
                    <a:pt x="38767" y="49816"/>
                  </a:lnTo>
                  <a:lnTo>
                    <a:pt x="39053" y="49530"/>
                  </a:lnTo>
                  <a:lnTo>
                    <a:pt x="39433" y="49530"/>
                  </a:lnTo>
                  <a:lnTo>
                    <a:pt x="39433" y="49244"/>
                  </a:lnTo>
                  <a:lnTo>
                    <a:pt x="40386" y="48196"/>
                  </a:lnTo>
                  <a:lnTo>
                    <a:pt x="40767" y="48196"/>
                  </a:lnTo>
                  <a:lnTo>
                    <a:pt x="40767" y="47911"/>
                  </a:lnTo>
                  <a:lnTo>
                    <a:pt x="41338" y="47244"/>
                  </a:lnTo>
                  <a:lnTo>
                    <a:pt x="41338" y="46863"/>
                  </a:lnTo>
                  <a:lnTo>
                    <a:pt x="41720" y="46863"/>
                  </a:lnTo>
                  <a:lnTo>
                    <a:pt x="41720" y="46577"/>
                  </a:lnTo>
                  <a:lnTo>
                    <a:pt x="42005" y="46577"/>
                  </a:lnTo>
                  <a:lnTo>
                    <a:pt x="42672" y="45910"/>
                  </a:lnTo>
                  <a:lnTo>
                    <a:pt x="43053" y="45910"/>
                  </a:lnTo>
                  <a:lnTo>
                    <a:pt x="43339" y="45244"/>
                  </a:lnTo>
                  <a:lnTo>
                    <a:pt x="43720" y="44958"/>
                  </a:lnTo>
                  <a:lnTo>
                    <a:pt x="43720" y="44577"/>
                  </a:lnTo>
                  <a:lnTo>
                    <a:pt x="44005" y="44577"/>
                  </a:lnTo>
                  <a:lnTo>
                    <a:pt x="44005" y="44291"/>
                  </a:lnTo>
                  <a:lnTo>
                    <a:pt x="44291" y="44291"/>
                  </a:lnTo>
                  <a:lnTo>
                    <a:pt x="44672" y="43625"/>
                  </a:lnTo>
                  <a:lnTo>
                    <a:pt x="44958" y="43339"/>
                  </a:lnTo>
                  <a:lnTo>
                    <a:pt x="44958" y="42958"/>
                  </a:lnTo>
                  <a:lnTo>
                    <a:pt x="45339" y="42958"/>
                  </a:lnTo>
                  <a:lnTo>
                    <a:pt x="45625" y="42291"/>
                  </a:lnTo>
                  <a:lnTo>
                    <a:pt x="45625" y="42005"/>
                  </a:lnTo>
                  <a:lnTo>
                    <a:pt x="46006" y="42005"/>
                  </a:lnTo>
                  <a:lnTo>
                    <a:pt x="46006" y="40957"/>
                  </a:lnTo>
                  <a:lnTo>
                    <a:pt x="46672" y="40672"/>
                  </a:lnTo>
                  <a:lnTo>
                    <a:pt x="46958" y="40386"/>
                  </a:lnTo>
                  <a:lnTo>
                    <a:pt x="46958" y="40005"/>
                  </a:lnTo>
                  <a:lnTo>
                    <a:pt x="47625" y="40005"/>
                  </a:lnTo>
                  <a:lnTo>
                    <a:pt x="48292" y="39719"/>
                  </a:lnTo>
                  <a:lnTo>
                    <a:pt x="48292" y="39338"/>
                  </a:lnTo>
                  <a:lnTo>
                    <a:pt x="48578" y="39338"/>
                  </a:lnTo>
                  <a:lnTo>
                    <a:pt x="48578" y="38671"/>
                  </a:lnTo>
                  <a:lnTo>
                    <a:pt x="49625" y="38671"/>
                  </a:lnTo>
                  <a:lnTo>
                    <a:pt x="49911" y="38386"/>
                  </a:lnTo>
                  <a:lnTo>
                    <a:pt x="50578" y="38386"/>
                  </a:lnTo>
                  <a:lnTo>
                    <a:pt x="50578" y="37719"/>
                  </a:lnTo>
                  <a:lnTo>
                    <a:pt x="50863" y="38005"/>
                  </a:lnTo>
                  <a:lnTo>
                    <a:pt x="51530" y="38005"/>
                  </a:lnTo>
                  <a:lnTo>
                    <a:pt x="52197" y="37719"/>
                  </a:lnTo>
                  <a:lnTo>
                    <a:pt x="52197" y="38005"/>
                  </a:lnTo>
                  <a:lnTo>
                    <a:pt x="53530" y="37719"/>
                  </a:lnTo>
                  <a:lnTo>
                    <a:pt x="54197" y="37433"/>
                  </a:lnTo>
                  <a:lnTo>
                    <a:pt x="54483" y="37052"/>
                  </a:lnTo>
                  <a:lnTo>
                    <a:pt x="54864" y="37052"/>
                  </a:lnTo>
                  <a:lnTo>
                    <a:pt x="55150" y="36766"/>
                  </a:lnTo>
                  <a:lnTo>
                    <a:pt x="55150" y="36385"/>
                  </a:lnTo>
                  <a:lnTo>
                    <a:pt x="55817" y="36385"/>
                  </a:lnTo>
                  <a:lnTo>
                    <a:pt x="56483" y="36766"/>
                  </a:lnTo>
                  <a:lnTo>
                    <a:pt x="57817" y="35719"/>
                  </a:lnTo>
                  <a:lnTo>
                    <a:pt x="58103" y="36100"/>
                  </a:lnTo>
                  <a:lnTo>
                    <a:pt x="58103" y="35719"/>
                  </a:lnTo>
                  <a:lnTo>
                    <a:pt x="58483" y="35433"/>
                  </a:lnTo>
                  <a:lnTo>
                    <a:pt x="58769" y="35433"/>
                  </a:lnTo>
                  <a:lnTo>
                    <a:pt x="58769" y="35052"/>
                  </a:lnTo>
                  <a:lnTo>
                    <a:pt x="59055" y="35052"/>
                  </a:lnTo>
                  <a:lnTo>
                    <a:pt x="59055" y="34766"/>
                  </a:lnTo>
                  <a:lnTo>
                    <a:pt x="59436" y="34766"/>
                  </a:lnTo>
                  <a:lnTo>
                    <a:pt x="59436" y="34100"/>
                  </a:lnTo>
                  <a:lnTo>
                    <a:pt x="59722" y="34100"/>
                  </a:lnTo>
                  <a:lnTo>
                    <a:pt x="59722" y="33814"/>
                  </a:lnTo>
                  <a:lnTo>
                    <a:pt x="60103" y="33814"/>
                  </a:lnTo>
                  <a:lnTo>
                    <a:pt x="60388" y="33147"/>
                  </a:lnTo>
                  <a:lnTo>
                    <a:pt x="60103" y="33147"/>
                  </a:lnTo>
                  <a:lnTo>
                    <a:pt x="61436" y="33147"/>
                  </a:lnTo>
                  <a:lnTo>
                    <a:pt x="62389" y="32099"/>
                  </a:lnTo>
                  <a:lnTo>
                    <a:pt x="62675" y="32099"/>
                  </a:lnTo>
                  <a:lnTo>
                    <a:pt x="62675" y="31814"/>
                  </a:lnTo>
                  <a:lnTo>
                    <a:pt x="63055" y="31814"/>
                  </a:lnTo>
                  <a:lnTo>
                    <a:pt x="63055" y="31528"/>
                  </a:lnTo>
                  <a:lnTo>
                    <a:pt x="63722" y="30861"/>
                  </a:lnTo>
                  <a:lnTo>
                    <a:pt x="63722" y="30480"/>
                  </a:lnTo>
                  <a:lnTo>
                    <a:pt x="64389" y="29813"/>
                  </a:lnTo>
                  <a:lnTo>
                    <a:pt x="64389" y="29528"/>
                  </a:lnTo>
                  <a:lnTo>
                    <a:pt x="64675" y="29528"/>
                  </a:lnTo>
                  <a:lnTo>
                    <a:pt x="64675" y="28861"/>
                  </a:lnTo>
                  <a:lnTo>
                    <a:pt x="64960" y="28861"/>
                  </a:lnTo>
                  <a:lnTo>
                    <a:pt x="64960" y="28575"/>
                  </a:lnTo>
                  <a:lnTo>
                    <a:pt x="65342" y="27908"/>
                  </a:lnTo>
                  <a:lnTo>
                    <a:pt x="65342" y="27527"/>
                  </a:lnTo>
                  <a:lnTo>
                    <a:pt x="65627" y="26575"/>
                  </a:lnTo>
                  <a:lnTo>
                    <a:pt x="65627" y="25908"/>
                  </a:lnTo>
                  <a:lnTo>
                    <a:pt x="66008" y="25622"/>
                  </a:lnTo>
                  <a:lnTo>
                    <a:pt x="66294" y="25622"/>
                  </a:lnTo>
                  <a:lnTo>
                    <a:pt x="66008" y="25241"/>
                  </a:lnTo>
                  <a:lnTo>
                    <a:pt x="66294" y="25241"/>
                  </a:lnTo>
                  <a:lnTo>
                    <a:pt x="66961" y="24955"/>
                  </a:lnTo>
                  <a:lnTo>
                    <a:pt x="67342" y="24575"/>
                  </a:lnTo>
                  <a:lnTo>
                    <a:pt x="67628" y="24575"/>
                  </a:lnTo>
                  <a:lnTo>
                    <a:pt x="67628" y="24289"/>
                  </a:lnTo>
                  <a:lnTo>
                    <a:pt x="68008" y="24289"/>
                  </a:lnTo>
                  <a:lnTo>
                    <a:pt x="68294" y="23908"/>
                  </a:lnTo>
                  <a:lnTo>
                    <a:pt x="68580" y="23908"/>
                  </a:lnTo>
                  <a:lnTo>
                    <a:pt x="68961" y="23622"/>
                  </a:lnTo>
                  <a:lnTo>
                    <a:pt x="69247" y="23622"/>
                  </a:lnTo>
                  <a:lnTo>
                    <a:pt x="69247" y="23241"/>
                  </a:lnTo>
                  <a:lnTo>
                    <a:pt x="69247" y="23622"/>
                  </a:lnTo>
                  <a:lnTo>
                    <a:pt x="69913" y="23241"/>
                  </a:lnTo>
                  <a:lnTo>
                    <a:pt x="69913" y="22955"/>
                  </a:lnTo>
                  <a:lnTo>
                    <a:pt x="70961" y="22955"/>
                  </a:lnTo>
                  <a:lnTo>
                    <a:pt x="70961" y="22574"/>
                  </a:lnTo>
                  <a:lnTo>
                    <a:pt x="71247" y="22574"/>
                  </a:lnTo>
                  <a:lnTo>
                    <a:pt x="71914" y="22289"/>
                  </a:lnTo>
                  <a:lnTo>
                    <a:pt x="71914" y="22003"/>
                  </a:lnTo>
                  <a:lnTo>
                    <a:pt x="74200" y="22289"/>
                  </a:lnTo>
                  <a:lnTo>
                    <a:pt x="74200" y="21622"/>
                  </a:lnTo>
                  <a:lnTo>
                    <a:pt x="74485" y="21622"/>
                  </a:lnTo>
                  <a:lnTo>
                    <a:pt x="74200" y="22003"/>
                  </a:lnTo>
                  <a:lnTo>
                    <a:pt x="74200" y="22289"/>
                  </a:lnTo>
                  <a:lnTo>
                    <a:pt x="74485" y="22289"/>
                  </a:lnTo>
                  <a:lnTo>
                    <a:pt x="74485" y="22003"/>
                  </a:lnTo>
                  <a:lnTo>
                    <a:pt x="74485" y="22289"/>
                  </a:lnTo>
                  <a:lnTo>
                    <a:pt x="75152" y="22669"/>
                  </a:lnTo>
                  <a:lnTo>
                    <a:pt x="76200" y="22289"/>
                  </a:lnTo>
                  <a:lnTo>
                    <a:pt x="77438" y="22003"/>
                  </a:lnTo>
                  <a:lnTo>
                    <a:pt x="77819" y="22003"/>
                  </a:lnTo>
                  <a:lnTo>
                    <a:pt x="77819" y="21622"/>
                  </a:lnTo>
                  <a:lnTo>
                    <a:pt x="78772" y="21622"/>
                  </a:lnTo>
                  <a:lnTo>
                    <a:pt x="79438" y="21336"/>
                  </a:lnTo>
                  <a:lnTo>
                    <a:pt x="79820" y="20955"/>
                  </a:lnTo>
                  <a:lnTo>
                    <a:pt x="80105" y="20955"/>
                  </a:lnTo>
                  <a:lnTo>
                    <a:pt x="80772" y="20669"/>
                  </a:lnTo>
                  <a:lnTo>
                    <a:pt x="80772" y="20288"/>
                  </a:lnTo>
                  <a:lnTo>
                    <a:pt x="81725" y="20288"/>
                  </a:lnTo>
                  <a:lnTo>
                    <a:pt x="82105" y="20003"/>
                  </a:lnTo>
                  <a:lnTo>
                    <a:pt x="82772" y="20003"/>
                  </a:lnTo>
                  <a:lnTo>
                    <a:pt x="83058" y="19621"/>
                  </a:lnTo>
                  <a:lnTo>
                    <a:pt x="83344" y="19050"/>
                  </a:lnTo>
                  <a:lnTo>
                    <a:pt x="83725" y="19050"/>
                  </a:lnTo>
                  <a:lnTo>
                    <a:pt x="83725" y="18669"/>
                  </a:lnTo>
                  <a:lnTo>
                    <a:pt x="84677" y="18669"/>
                  </a:lnTo>
                  <a:lnTo>
                    <a:pt x="85725" y="18383"/>
                  </a:lnTo>
                  <a:lnTo>
                    <a:pt x="85725" y="18002"/>
                  </a:lnTo>
                  <a:lnTo>
                    <a:pt x="86296" y="17716"/>
                  </a:lnTo>
                  <a:lnTo>
                    <a:pt x="86678" y="17716"/>
                  </a:lnTo>
                  <a:lnTo>
                    <a:pt x="86678" y="17335"/>
                  </a:lnTo>
                  <a:lnTo>
                    <a:pt x="87344" y="16669"/>
                  </a:lnTo>
                  <a:lnTo>
                    <a:pt x="87344" y="16097"/>
                  </a:lnTo>
                  <a:lnTo>
                    <a:pt x="88011" y="16097"/>
                  </a:lnTo>
                  <a:lnTo>
                    <a:pt x="88011" y="15716"/>
                  </a:lnTo>
                  <a:lnTo>
                    <a:pt x="88297" y="15716"/>
                  </a:lnTo>
                  <a:lnTo>
                    <a:pt x="88678" y="15430"/>
                  </a:lnTo>
                  <a:lnTo>
                    <a:pt x="88963" y="15430"/>
                  </a:lnTo>
                  <a:lnTo>
                    <a:pt x="88963" y="15049"/>
                  </a:lnTo>
                  <a:lnTo>
                    <a:pt x="89249" y="15049"/>
                  </a:lnTo>
                  <a:lnTo>
                    <a:pt x="90297" y="14764"/>
                  </a:lnTo>
                  <a:lnTo>
                    <a:pt x="90297" y="14383"/>
                  </a:lnTo>
                  <a:lnTo>
                    <a:pt x="90583" y="14383"/>
                  </a:lnTo>
                  <a:lnTo>
                    <a:pt x="90964" y="14097"/>
                  </a:lnTo>
                  <a:lnTo>
                    <a:pt x="91630" y="14097"/>
                  </a:lnTo>
                  <a:lnTo>
                    <a:pt x="91916" y="13716"/>
                  </a:lnTo>
                  <a:lnTo>
                    <a:pt x="91916" y="14097"/>
                  </a:lnTo>
                  <a:lnTo>
                    <a:pt x="91916" y="13716"/>
                  </a:lnTo>
                  <a:lnTo>
                    <a:pt x="92202" y="13716"/>
                  </a:lnTo>
                  <a:lnTo>
                    <a:pt x="92202" y="13430"/>
                  </a:lnTo>
                  <a:lnTo>
                    <a:pt x="92583" y="13430"/>
                  </a:lnTo>
                  <a:lnTo>
                    <a:pt x="92583" y="13144"/>
                  </a:lnTo>
                  <a:lnTo>
                    <a:pt x="93250" y="13144"/>
                  </a:lnTo>
                  <a:lnTo>
                    <a:pt x="93250" y="12763"/>
                  </a:lnTo>
                  <a:lnTo>
                    <a:pt x="93250" y="13144"/>
                  </a:lnTo>
                  <a:lnTo>
                    <a:pt x="93250" y="12763"/>
                  </a:lnTo>
                  <a:lnTo>
                    <a:pt x="93917" y="12763"/>
                  </a:lnTo>
                  <a:lnTo>
                    <a:pt x="94583" y="12478"/>
                  </a:lnTo>
                  <a:lnTo>
                    <a:pt x="94869" y="12097"/>
                  </a:lnTo>
                  <a:lnTo>
                    <a:pt x="95536" y="11811"/>
                  </a:lnTo>
                  <a:lnTo>
                    <a:pt x="95821" y="11430"/>
                  </a:lnTo>
                  <a:lnTo>
                    <a:pt x="96203" y="11430"/>
                  </a:lnTo>
                  <a:lnTo>
                    <a:pt x="96203" y="11144"/>
                  </a:lnTo>
                  <a:lnTo>
                    <a:pt x="96869" y="11144"/>
                  </a:lnTo>
                  <a:lnTo>
                    <a:pt x="96869" y="10763"/>
                  </a:lnTo>
                  <a:lnTo>
                    <a:pt x="97155" y="10763"/>
                  </a:lnTo>
                  <a:lnTo>
                    <a:pt x="97155" y="10477"/>
                  </a:lnTo>
                  <a:lnTo>
                    <a:pt x="97822" y="10477"/>
                  </a:lnTo>
                  <a:lnTo>
                    <a:pt x="98774" y="10192"/>
                  </a:lnTo>
                  <a:lnTo>
                    <a:pt x="98774" y="9811"/>
                  </a:lnTo>
                  <a:lnTo>
                    <a:pt x="99155" y="10192"/>
                  </a:lnTo>
                  <a:lnTo>
                    <a:pt x="99441" y="9811"/>
                  </a:lnTo>
                  <a:lnTo>
                    <a:pt x="100108" y="9811"/>
                  </a:lnTo>
                  <a:lnTo>
                    <a:pt x="100489" y="9525"/>
                  </a:lnTo>
                  <a:lnTo>
                    <a:pt x="100489" y="9144"/>
                  </a:lnTo>
                  <a:lnTo>
                    <a:pt x="101727" y="9144"/>
                  </a:lnTo>
                  <a:lnTo>
                    <a:pt x="102394" y="8858"/>
                  </a:lnTo>
                  <a:lnTo>
                    <a:pt x="103442" y="7810"/>
                  </a:lnTo>
                  <a:lnTo>
                    <a:pt x="104394" y="7239"/>
                  </a:lnTo>
                  <a:lnTo>
                    <a:pt x="104394" y="6858"/>
                  </a:lnTo>
                  <a:lnTo>
                    <a:pt x="105061" y="6572"/>
                  </a:lnTo>
                  <a:lnTo>
                    <a:pt x="105061" y="5905"/>
                  </a:lnTo>
                  <a:lnTo>
                    <a:pt x="105346" y="5905"/>
                  </a:lnTo>
                  <a:lnTo>
                    <a:pt x="105728" y="5524"/>
                  </a:lnTo>
                  <a:lnTo>
                    <a:pt x="105728" y="5905"/>
                  </a:lnTo>
                  <a:lnTo>
                    <a:pt x="106013" y="5905"/>
                  </a:lnTo>
                  <a:lnTo>
                    <a:pt x="106394" y="5524"/>
                  </a:lnTo>
                  <a:lnTo>
                    <a:pt x="106394" y="5239"/>
                  </a:lnTo>
                  <a:lnTo>
                    <a:pt x="107347" y="5239"/>
                  </a:lnTo>
                  <a:lnTo>
                    <a:pt x="107633" y="4858"/>
                  </a:lnTo>
                  <a:lnTo>
                    <a:pt x="108299" y="4858"/>
                  </a:lnTo>
                  <a:lnTo>
                    <a:pt x="108299" y="4572"/>
                  </a:lnTo>
                  <a:lnTo>
                    <a:pt x="108966" y="3905"/>
                  </a:lnTo>
                  <a:lnTo>
                    <a:pt x="108966" y="3619"/>
                  </a:lnTo>
                  <a:lnTo>
                    <a:pt x="109347" y="3619"/>
                  </a:lnTo>
                  <a:lnTo>
                    <a:pt x="109347" y="3238"/>
                  </a:lnTo>
                  <a:lnTo>
                    <a:pt x="109633" y="3238"/>
                  </a:lnTo>
                  <a:lnTo>
                    <a:pt x="109633" y="2572"/>
                  </a:lnTo>
                  <a:lnTo>
                    <a:pt x="109918" y="2572"/>
                  </a:lnTo>
                  <a:lnTo>
                    <a:pt x="109918" y="1905"/>
                  </a:lnTo>
                  <a:lnTo>
                    <a:pt x="110300" y="1905"/>
                  </a:lnTo>
                  <a:lnTo>
                    <a:pt x="110300" y="1619"/>
                  </a:lnTo>
                  <a:lnTo>
                    <a:pt x="111252" y="1619"/>
                  </a:lnTo>
                  <a:lnTo>
                    <a:pt x="110966" y="1333"/>
                  </a:lnTo>
                  <a:lnTo>
                    <a:pt x="111252" y="1619"/>
                  </a:lnTo>
                  <a:lnTo>
                    <a:pt x="111252" y="1333"/>
                  </a:lnTo>
                  <a:lnTo>
                    <a:pt x="111633" y="1333"/>
                  </a:lnTo>
                  <a:lnTo>
                    <a:pt x="111633" y="667"/>
                  </a:lnTo>
                  <a:lnTo>
                    <a:pt x="112871" y="667"/>
                  </a:lnTo>
                  <a:lnTo>
                    <a:pt x="112871" y="952"/>
                  </a:lnTo>
                  <a:lnTo>
                    <a:pt x="113538" y="952"/>
                  </a:lnTo>
                  <a:lnTo>
                    <a:pt x="114586" y="667"/>
                  </a:lnTo>
                  <a:lnTo>
                    <a:pt x="114586" y="952"/>
                  </a:lnTo>
                  <a:lnTo>
                    <a:pt x="115253" y="952"/>
                  </a:lnTo>
                  <a:lnTo>
                    <a:pt x="115253" y="667"/>
                  </a:lnTo>
                  <a:lnTo>
                    <a:pt x="115824" y="667"/>
                  </a:lnTo>
                  <a:lnTo>
                    <a:pt x="116205" y="286"/>
                  </a:lnTo>
                  <a:lnTo>
                    <a:pt x="116205" y="667"/>
                  </a:lnTo>
                  <a:lnTo>
                    <a:pt x="116205" y="286"/>
                  </a:lnTo>
                  <a:lnTo>
                    <a:pt x="116491" y="667"/>
                  </a:lnTo>
                  <a:lnTo>
                    <a:pt x="119825" y="667"/>
                  </a:lnTo>
                  <a:lnTo>
                    <a:pt x="119825" y="286"/>
                  </a:lnTo>
                  <a:lnTo>
                    <a:pt x="122110" y="286"/>
                  </a:lnTo>
                  <a:lnTo>
                    <a:pt x="123730" y="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BE1D8AC7-BDDE-E708-C038-A5D838042130}"/>
                </a:ext>
              </a:extLst>
            </p:cNvPr>
            <p:cNvSpPr/>
            <p:nvPr/>
          </p:nvSpPr>
          <p:spPr>
            <a:xfrm>
              <a:off x="1269443" y="4193348"/>
              <a:ext cx="274320" cy="376332"/>
            </a:xfrm>
            <a:custGeom>
              <a:avLst/>
              <a:gdLst>
                <a:gd name="connsiteX0" fmla="*/ 227457 w 274320"/>
                <a:gd name="connsiteY0" fmla="*/ 344519 h 376332"/>
                <a:gd name="connsiteX1" fmla="*/ 227076 w 274320"/>
                <a:gd name="connsiteY1" fmla="*/ 344519 h 376332"/>
                <a:gd name="connsiteX2" fmla="*/ 216884 w 274320"/>
                <a:gd name="connsiteY2" fmla="*/ 360902 h 376332"/>
                <a:gd name="connsiteX3" fmla="*/ 200787 w 274320"/>
                <a:gd name="connsiteY3" fmla="*/ 357664 h 376332"/>
                <a:gd name="connsiteX4" fmla="*/ 188976 w 274320"/>
                <a:gd name="connsiteY4" fmla="*/ 366808 h 376332"/>
                <a:gd name="connsiteX5" fmla="*/ 143732 w 274320"/>
                <a:gd name="connsiteY5" fmla="*/ 354997 h 376332"/>
                <a:gd name="connsiteX6" fmla="*/ 143732 w 274320"/>
                <a:gd name="connsiteY6" fmla="*/ 355378 h 376332"/>
                <a:gd name="connsiteX7" fmla="*/ 141161 w 274320"/>
                <a:gd name="connsiteY7" fmla="*/ 356616 h 376332"/>
                <a:gd name="connsiteX8" fmla="*/ 133921 w 274320"/>
                <a:gd name="connsiteY8" fmla="*/ 361283 h 376332"/>
                <a:gd name="connsiteX9" fmla="*/ 131254 w 274320"/>
                <a:gd name="connsiteY9" fmla="*/ 362522 h 376332"/>
                <a:gd name="connsiteX10" fmla="*/ 126682 w 274320"/>
                <a:gd name="connsiteY10" fmla="*/ 365474 h 376332"/>
                <a:gd name="connsiteX11" fmla="*/ 120396 w 274320"/>
                <a:gd name="connsiteY11" fmla="*/ 369475 h 376332"/>
                <a:gd name="connsiteX12" fmla="*/ 119443 w 274320"/>
                <a:gd name="connsiteY12" fmla="*/ 369761 h 376332"/>
                <a:gd name="connsiteX13" fmla="*/ 117824 w 274320"/>
                <a:gd name="connsiteY13" fmla="*/ 370427 h 376332"/>
                <a:gd name="connsiteX14" fmla="*/ 116491 w 274320"/>
                <a:gd name="connsiteY14" fmla="*/ 371094 h 376332"/>
                <a:gd name="connsiteX15" fmla="*/ 105346 w 274320"/>
                <a:gd name="connsiteY15" fmla="*/ 376333 h 376332"/>
                <a:gd name="connsiteX16" fmla="*/ 105061 w 274320"/>
                <a:gd name="connsiteY16" fmla="*/ 373666 h 376332"/>
                <a:gd name="connsiteX17" fmla="*/ 104394 w 274320"/>
                <a:gd name="connsiteY17" fmla="*/ 373094 h 376332"/>
                <a:gd name="connsiteX18" fmla="*/ 103346 w 274320"/>
                <a:gd name="connsiteY18" fmla="*/ 367189 h 376332"/>
                <a:gd name="connsiteX19" fmla="*/ 103061 w 274320"/>
                <a:gd name="connsiteY19" fmla="*/ 365855 h 376332"/>
                <a:gd name="connsiteX20" fmla="*/ 93821 w 274320"/>
                <a:gd name="connsiteY20" fmla="*/ 365855 h 376332"/>
                <a:gd name="connsiteX21" fmla="*/ 95536 w 274320"/>
                <a:gd name="connsiteY21" fmla="*/ 350711 h 376332"/>
                <a:gd name="connsiteX22" fmla="*/ 96488 w 274320"/>
                <a:gd name="connsiteY22" fmla="*/ 350044 h 376332"/>
                <a:gd name="connsiteX23" fmla="*/ 97441 w 274320"/>
                <a:gd name="connsiteY23" fmla="*/ 348424 h 376332"/>
                <a:gd name="connsiteX24" fmla="*/ 97155 w 274320"/>
                <a:gd name="connsiteY24" fmla="*/ 346805 h 376332"/>
                <a:gd name="connsiteX25" fmla="*/ 96202 w 274320"/>
                <a:gd name="connsiteY25" fmla="*/ 345853 h 376332"/>
                <a:gd name="connsiteX26" fmla="*/ 95536 w 274320"/>
                <a:gd name="connsiteY26" fmla="*/ 345853 h 376332"/>
                <a:gd name="connsiteX27" fmla="*/ 94488 w 274320"/>
                <a:gd name="connsiteY27" fmla="*/ 346520 h 376332"/>
                <a:gd name="connsiteX28" fmla="*/ 92869 w 274320"/>
                <a:gd name="connsiteY28" fmla="*/ 346805 h 376332"/>
                <a:gd name="connsiteX29" fmla="*/ 90297 w 274320"/>
                <a:gd name="connsiteY29" fmla="*/ 347472 h 376332"/>
                <a:gd name="connsiteX30" fmla="*/ 87630 w 274320"/>
                <a:gd name="connsiteY30" fmla="*/ 346139 h 376332"/>
                <a:gd name="connsiteX31" fmla="*/ 86963 w 274320"/>
                <a:gd name="connsiteY31" fmla="*/ 344805 h 376332"/>
                <a:gd name="connsiteX32" fmla="*/ 86677 w 274320"/>
                <a:gd name="connsiteY32" fmla="*/ 343186 h 376332"/>
                <a:gd name="connsiteX33" fmla="*/ 86011 w 274320"/>
                <a:gd name="connsiteY33" fmla="*/ 342519 h 376332"/>
                <a:gd name="connsiteX34" fmla="*/ 85630 w 274320"/>
                <a:gd name="connsiteY34" fmla="*/ 341186 h 376332"/>
                <a:gd name="connsiteX35" fmla="*/ 85630 w 274320"/>
                <a:gd name="connsiteY35" fmla="*/ 339947 h 376332"/>
                <a:gd name="connsiteX36" fmla="*/ 86011 w 274320"/>
                <a:gd name="connsiteY36" fmla="*/ 338614 h 376332"/>
                <a:gd name="connsiteX37" fmla="*/ 86011 w 274320"/>
                <a:gd name="connsiteY37" fmla="*/ 337280 h 376332"/>
                <a:gd name="connsiteX38" fmla="*/ 86677 w 274320"/>
                <a:gd name="connsiteY38" fmla="*/ 334994 h 376332"/>
                <a:gd name="connsiteX39" fmla="*/ 86963 w 274320"/>
                <a:gd name="connsiteY39" fmla="*/ 334042 h 376332"/>
                <a:gd name="connsiteX40" fmla="*/ 87344 w 274320"/>
                <a:gd name="connsiteY40" fmla="*/ 332708 h 376332"/>
                <a:gd name="connsiteX41" fmla="*/ 86677 w 274320"/>
                <a:gd name="connsiteY41" fmla="*/ 330708 h 376332"/>
                <a:gd name="connsiteX42" fmla="*/ 87344 w 274320"/>
                <a:gd name="connsiteY42" fmla="*/ 331375 h 376332"/>
                <a:gd name="connsiteX43" fmla="*/ 88582 w 274320"/>
                <a:gd name="connsiteY43" fmla="*/ 330708 h 376332"/>
                <a:gd name="connsiteX44" fmla="*/ 88963 w 274320"/>
                <a:gd name="connsiteY44" fmla="*/ 330422 h 376332"/>
                <a:gd name="connsiteX45" fmla="*/ 88963 w 274320"/>
                <a:gd name="connsiteY45" fmla="*/ 329756 h 376332"/>
                <a:gd name="connsiteX46" fmla="*/ 89630 w 274320"/>
                <a:gd name="connsiteY46" fmla="*/ 329374 h 376332"/>
                <a:gd name="connsiteX47" fmla="*/ 90297 w 274320"/>
                <a:gd name="connsiteY47" fmla="*/ 329374 h 376332"/>
                <a:gd name="connsiteX48" fmla="*/ 90868 w 274320"/>
                <a:gd name="connsiteY48" fmla="*/ 328803 h 376332"/>
                <a:gd name="connsiteX49" fmla="*/ 90868 w 274320"/>
                <a:gd name="connsiteY49" fmla="*/ 328422 h 376332"/>
                <a:gd name="connsiteX50" fmla="*/ 92202 w 274320"/>
                <a:gd name="connsiteY50" fmla="*/ 327089 h 376332"/>
                <a:gd name="connsiteX51" fmla="*/ 93536 w 274320"/>
                <a:gd name="connsiteY51" fmla="*/ 326422 h 376332"/>
                <a:gd name="connsiteX52" fmla="*/ 94488 w 274320"/>
                <a:gd name="connsiteY52" fmla="*/ 326136 h 376332"/>
                <a:gd name="connsiteX53" fmla="*/ 94869 w 274320"/>
                <a:gd name="connsiteY53" fmla="*/ 325850 h 376332"/>
                <a:gd name="connsiteX54" fmla="*/ 95536 w 274320"/>
                <a:gd name="connsiteY54" fmla="*/ 325469 h 376332"/>
                <a:gd name="connsiteX55" fmla="*/ 95821 w 274320"/>
                <a:gd name="connsiteY55" fmla="*/ 325469 h 376332"/>
                <a:gd name="connsiteX56" fmla="*/ 97441 w 274320"/>
                <a:gd name="connsiteY56" fmla="*/ 324517 h 376332"/>
                <a:gd name="connsiteX57" fmla="*/ 97822 w 274320"/>
                <a:gd name="connsiteY57" fmla="*/ 323183 h 376332"/>
                <a:gd name="connsiteX58" fmla="*/ 99727 w 274320"/>
                <a:gd name="connsiteY58" fmla="*/ 322231 h 376332"/>
                <a:gd name="connsiteX59" fmla="*/ 99727 w 274320"/>
                <a:gd name="connsiteY59" fmla="*/ 320516 h 376332"/>
                <a:gd name="connsiteX60" fmla="*/ 101727 w 274320"/>
                <a:gd name="connsiteY60" fmla="*/ 319278 h 376332"/>
                <a:gd name="connsiteX61" fmla="*/ 102679 w 274320"/>
                <a:gd name="connsiteY61" fmla="*/ 318230 h 376332"/>
                <a:gd name="connsiteX62" fmla="*/ 104013 w 274320"/>
                <a:gd name="connsiteY62" fmla="*/ 316611 h 376332"/>
                <a:gd name="connsiteX63" fmla="*/ 106013 w 274320"/>
                <a:gd name="connsiteY63" fmla="*/ 315278 h 376332"/>
                <a:gd name="connsiteX64" fmla="*/ 106299 w 274320"/>
                <a:gd name="connsiteY64" fmla="*/ 315278 h 376332"/>
                <a:gd name="connsiteX65" fmla="*/ 106299 w 274320"/>
                <a:gd name="connsiteY65" fmla="*/ 314325 h 376332"/>
                <a:gd name="connsiteX66" fmla="*/ 106680 w 274320"/>
                <a:gd name="connsiteY66" fmla="*/ 314039 h 376332"/>
                <a:gd name="connsiteX67" fmla="*/ 106680 w 274320"/>
                <a:gd name="connsiteY67" fmla="*/ 313372 h 376332"/>
                <a:gd name="connsiteX68" fmla="*/ 106299 w 274320"/>
                <a:gd name="connsiteY68" fmla="*/ 312991 h 376332"/>
                <a:gd name="connsiteX69" fmla="*/ 106299 w 274320"/>
                <a:gd name="connsiteY69" fmla="*/ 312706 h 376332"/>
                <a:gd name="connsiteX70" fmla="*/ 106013 w 274320"/>
                <a:gd name="connsiteY70" fmla="*/ 312706 h 376332"/>
                <a:gd name="connsiteX71" fmla="*/ 105632 w 274320"/>
                <a:gd name="connsiteY71" fmla="*/ 312325 h 376332"/>
                <a:gd name="connsiteX72" fmla="*/ 105632 w 274320"/>
                <a:gd name="connsiteY72" fmla="*/ 311658 h 376332"/>
                <a:gd name="connsiteX73" fmla="*/ 105061 w 274320"/>
                <a:gd name="connsiteY73" fmla="*/ 310706 h 376332"/>
                <a:gd name="connsiteX74" fmla="*/ 100774 w 274320"/>
                <a:gd name="connsiteY74" fmla="*/ 308420 h 376332"/>
                <a:gd name="connsiteX75" fmla="*/ 91249 w 274320"/>
                <a:gd name="connsiteY75" fmla="*/ 300895 h 376332"/>
                <a:gd name="connsiteX76" fmla="*/ 67627 w 274320"/>
                <a:gd name="connsiteY76" fmla="*/ 282797 h 376332"/>
                <a:gd name="connsiteX77" fmla="*/ 67246 w 274320"/>
                <a:gd name="connsiteY77" fmla="*/ 282797 h 376332"/>
                <a:gd name="connsiteX78" fmla="*/ 67246 w 274320"/>
                <a:gd name="connsiteY78" fmla="*/ 282512 h 376332"/>
                <a:gd name="connsiteX79" fmla="*/ 66675 w 274320"/>
                <a:gd name="connsiteY79" fmla="*/ 282512 h 376332"/>
                <a:gd name="connsiteX80" fmla="*/ 64675 w 274320"/>
                <a:gd name="connsiteY80" fmla="*/ 281464 h 376332"/>
                <a:gd name="connsiteX81" fmla="*/ 58102 w 274320"/>
                <a:gd name="connsiteY81" fmla="*/ 277939 h 376332"/>
                <a:gd name="connsiteX82" fmla="*/ 53816 w 274320"/>
                <a:gd name="connsiteY82" fmla="*/ 275939 h 376332"/>
                <a:gd name="connsiteX83" fmla="*/ 51244 w 274320"/>
                <a:gd name="connsiteY83" fmla="*/ 274606 h 376332"/>
                <a:gd name="connsiteX84" fmla="*/ 37433 w 274320"/>
                <a:gd name="connsiteY84" fmla="*/ 252317 h 376332"/>
                <a:gd name="connsiteX85" fmla="*/ 35814 w 274320"/>
                <a:gd name="connsiteY85" fmla="*/ 250031 h 376332"/>
                <a:gd name="connsiteX86" fmla="*/ 34480 w 274320"/>
                <a:gd name="connsiteY86" fmla="*/ 247745 h 376332"/>
                <a:gd name="connsiteX87" fmla="*/ 32861 w 274320"/>
                <a:gd name="connsiteY87" fmla="*/ 245078 h 376332"/>
                <a:gd name="connsiteX88" fmla="*/ 32194 w 274320"/>
                <a:gd name="connsiteY88" fmla="*/ 244412 h 376332"/>
                <a:gd name="connsiteX89" fmla="*/ 28575 w 274320"/>
                <a:gd name="connsiteY89" fmla="*/ 238220 h 376332"/>
                <a:gd name="connsiteX90" fmla="*/ 28194 w 274320"/>
                <a:gd name="connsiteY90" fmla="*/ 237553 h 376332"/>
                <a:gd name="connsiteX91" fmla="*/ 28861 w 274320"/>
                <a:gd name="connsiteY91" fmla="*/ 237553 h 376332"/>
                <a:gd name="connsiteX92" fmla="*/ 29527 w 274320"/>
                <a:gd name="connsiteY92" fmla="*/ 237172 h 376332"/>
                <a:gd name="connsiteX93" fmla="*/ 30575 w 274320"/>
                <a:gd name="connsiteY93" fmla="*/ 236601 h 376332"/>
                <a:gd name="connsiteX94" fmla="*/ 31813 w 274320"/>
                <a:gd name="connsiteY94" fmla="*/ 235934 h 376332"/>
                <a:gd name="connsiteX95" fmla="*/ 32861 w 274320"/>
                <a:gd name="connsiteY95" fmla="*/ 235553 h 376332"/>
                <a:gd name="connsiteX96" fmla="*/ 33814 w 274320"/>
                <a:gd name="connsiteY96" fmla="*/ 235553 h 376332"/>
                <a:gd name="connsiteX97" fmla="*/ 34766 w 274320"/>
                <a:gd name="connsiteY97" fmla="*/ 235934 h 376332"/>
                <a:gd name="connsiteX98" fmla="*/ 35433 w 274320"/>
                <a:gd name="connsiteY98" fmla="*/ 235553 h 376332"/>
                <a:gd name="connsiteX99" fmla="*/ 36481 w 274320"/>
                <a:gd name="connsiteY99" fmla="*/ 234601 h 376332"/>
                <a:gd name="connsiteX100" fmla="*/ 36767 w 274320"/>
                <a:gd name="connsiteY100" fmla="*/ 233648 h 376332"/>
                <a:gd name="connsiteX101" fmla="*/ 37433 w 274320"/>
                <a:gd name="connsiteY101" fmla="*/ 232601 h 376332"/>
                <a:gd name="connsiteX102" fmla="*/ 37719 w 274320"/>
                <a:gd name="connsiteY102" fmla="*/ 230981 h 376332"/>
                <a:gd name="connsiteX103" fmla="*/ 38100 w 274320"/>
                <a:gd name="connsiteY103" fmla="*/ 230695 h 376332"/>
                <a:gd name="connsiteX104" fmla="*/ 38386 w 274320"/>
                <a:gd name="connsiteY104" fmla="*/ 229648 h 376332"/>
                <a:gd name="connsiteX105" fmla="*/ 38100 w 274320"/>
                <a:gd name="connsiteY105" fmla="*/ 229362 h 376332"/>
                <a:gd name="connsiteX106" fmla="*/ 38100 w 274320"/>
                <a:gd name="connsiteY106" fmla="*/ 226695 h 376332"/>
                <a:gd name="connsiteX107" fmla="*/ 38767 w 274320"/>
                <a:gd name="connsiteY107" fmla="*/ 225076 h 376332"/>
                <a:gd name="connsiteX108" fmla="*/ 39433 w 274320"/>
                <a:gd name="connsiteY108" fmla="*/ 224123 h 376332"/>
                <a:gd name="connsiteX109" fmla="*/ 39719 w 274320"/>
                <a:gd name="connsiteY109" fmla="*/ 222790 h 376332"/>
                <a:gd name="connsiteX110" fmla="*/ 39433 w 274320"/>
                <a:gd name="connsiteY110" fmla="*/ 221456 h 376332"/>
                <a:gd name="connsiteX111" fmla="*/ 39433 w 274320"/>
                <a:gd name="connsiteY111" fmla="*/ 221170 h 376332"/>
                <a:gd name="connsiteX112" fmla="*/ 39052 w 274320"/>
                <a:gd name="connsiteY112" fmla="*/ 220789 h 376332"/>
                <a:gd name="connsiteX113" fmla="*/ 38767 w 274320"/>
                <a:gd name="connsiteY113" fmla="*/ 220123 h 376332"/>
                <a:gd name="connsiteX114" fmla="*/ 38767 w 274320"/>
                <a:gd name="connsiteY114" fmla="*/ 219456 h 376332"/>
                <a:gd name="connsiteX115" fmla="*/ 38100 w 274320"/>
                <a:gd name="connsiteY115" fmla="*/ 217551 h 376332"/>
                <a:gd name="connsiteX116" fmla="*/ 37719 w 274320"/>
                <a:gd name="connsiteY116" fmla="*/ 217170 h 376332"/>
                <a:gd name="connsiteX117" fmla="*/ 37433 w 274320"/>
                <a:gd name="connsiteY117" fmla="*/ 216503 h 376332"/>
                <a:gd name="connsiteX118" fmla="*/ 36767 w 274320"/>
                <a:gd name="connsiteY118" fmla="*/ 216503 h 376332"/>
                <a:gd name="connsiteX119" fmla="*/ 36481 w 274320"/>
                <a:gd name="connsiteY119" fmla="*/ 216218 h 376332"/>
                <a:gd name="connsiteX120" fmla="*/ 36100 w 274320"/>
                <a:gd name="connsiteY120" fmla="*/ 215551 h 376332"/>
                <a:gd name="connsiteX121" fmla="*/ 35814 w 274320"/>
                <a:gd name="connsiteY121" fmla="*/ 215551 h 376332"/>
                <a:gd name="connsiteX122" fmla="*/ 34480 w 274320"/>
                <a:gd name="connsiteY122" fmla="*/ 214598 h 376332"/>
                <a:gd name="connsiteX123" fmla="*/ 33147 w 274320"/>
                <a:gd name="connsiteY123" fmla="*/ 214598 h 376332"/>
                <a:gd name="connsiteX124" fmla="*/ 32480 w 274320"/>
                <a:gd name="connsiteY124" fmla="*/ 214217 h 376332"/>
                <a:gd name="connsiteX125" fmla="*/ 31813 w 274320"/>
                <a:gd name="connsiteY125" fmla="*/ 213551 h 376332"/>
                <a:gd name="connsiteX126" fmla="*/ 29242 w 274320"/>
                <a:gd name="connsiteY126" fmla="*/ 211931 h 376332"/>
                <a:gd name="connsiteX127" fmla="*/ 29242 w 274320"/>
                <a:gd name="connsiteY127" fmla="*/ 210598 h 376332"/>
                <a:gd name="connsiteX128" fmla="*/ 28194 w 274320"/>
                <a:gd name="connsiteY128" fmla="*/ 209645 h 376332"/>
                <a:gd name="connsiteX129" fmla="*/ 27242 w 274320"/>
                <a:gd name="connsiteY129" fmla="*/ 208978 h 376332"/>
                <a:gd name="connsiteX130" fmla="*/ 26289 w 274320"/>
                <a:gd name="connsiteY130" fmla="*/ 208026 h 376332"/>
                <a:gd name="connsiteX131" fmla="*/ 24955 w 274320"/>
                <a:gd name="connsiteY131" fmla="*/ 206026 h 376332"/>
                <a:gd name="connsiteX132" fmla="*/ 23622 w 274320"/>
                <a:gd name="connsiteY132" fmla="*/ 205359 h 376332"/>
                <a:gd name="connsiteX133" fmla="*/ 23622 w 274320"/>
                <a:gd name="connsiteY133" fmla="*/ 204692 h 376332"/>
                <a:gd name="connsiteX134" fmla="*/ 23336 w 274320"/>
                <a:gd name="connsiteY134" fmla="*/ 204026 h 376332"/>
                <a:gd name="connsiteX135" fmla="*/ 23622 w 274320"/>
                <a:gd name="connsiteY135" fmla="*/ 203740 h 376332"/>
                <a:gd name="connsiteX136" fmla="*/ 23336 w 274320"/>
                <a:gd name="connsiteY136" fmla="*/ 203454 h 376332"/>
                <a:gd name="connsiteX137" fmla="*/ 22955 w 274320"/>
                <a:gd name="connsiteY137" fmla="*/ 202406 h 376332"/>
                <a:gd name="connsiteX138" fmla="*/ 22669 w 274320"/>
                <a:gd name="connsiteY138" fmla="*/ 201073 h 376332"/>
                <a:gd name="connsiteX139" fmla="*/ 21336 w 274320"/>
                <a:gd name="connsiteY139" fmla="*/ 198501 h 376332"/>
                <a:gd name="connsiteX140" fmla="*/ 20002 w 274320"/>
                <a:gd name="connsiteY140" fmla="*/ 196882 h 376332"/>
                <a:gd name="connsiteX141" fmla="*/ 20383 w 274320"/>
                <a:gd name="connsiteY141" fmla="*/ 195834 h 376332"/>
                <a:gd name="connsiteX142" fmla="*/ 20383 w 274320"/>
                <a:gd name="connsiteY142" fmla="*/ 195548 h 376332"/>
                <a:gd name="connsiteX143" fmla="*/ 19050 w 274320"/>
                <a:gd name="connsiteY143" fmla="*/ 194215 h 376332"/>
                <a:gd name="connsiteX144" fmla="*/ 19050 w 274320"/>
                <a:gd name="connsiteY144" fmla="*/ 193929 h 376332"/>
                <a:gd name="connsiteX145" fmla="*/ 18764 w 274320"/>
                <a:gd name="connsiteY145" fmla="*/ 193548 h 376332"/>
                <a:gd name="connsiteX146" fmla="*/ 18383 w 274320"/>
                <a:gd name="connsiteY146" fmla="*/ 193548 h 376332"/>
                <a:gd name="connsiteX147" fmla="*/ 16383 w 274320"/>
                <a:gd name="connsiteY147" fmla="*/ 192595 h 376332"/>
                <a:gd name="connsiteX148" fmla="*/ 15811 w 274320"/>
                <a:gd name="connsiteY148" fmla="*/ 191929 h 376332"/>
                <a:gd name="connsiteX149" fmla="*/ 14478 w 274320"/>
                <a:gd name="connsiteY149" fmla="*/ 189643 h 376332"/>
                <a:gd name="connsiteX150" fmla="*/ 14097 w 274320"/>
                <a:gd name="connsiteY150" fmla="*/ 188690 h 376332"/>
                <a:gd name="connsiteX151" fmla="*/ 13430 w 274320"/>
                <a:gd name="connsiteY151" fmla="*/ 187357 h 376332"/>
                <a:gd name="connsiteX152" fmla="*/ 13144 w 274320"/>
                <a:gd name="connsiteY152" fmla="*/ 186976 h 376332"/>
                <a:gd name="connsiteX153" fmla="*/ 11811 w 274320"/>
                <a:gd name="connsiteY153" fmla="*/ 186309 h 376332"/>
                <a:gd name="connsiteX154" fmla="*/ 11525 w 274320"/>
                <a:gd name="connsiteY154" fmla="*/ 185357 h 376332"/>
                <a:gd name="connsiteX155" fmla="*/ 11144 w 274320"/>
                <a:gd name="connsiteY155" fmla="*/ 185357 h 376332"/>
                <a:gd name="connsiteX156" fmla="*/ 10477 w 274320"/>
                <a:gd name="connsiteY156" fmla="*/ 184023 h 376332"/>
                <a:gd name="connsiteX157" fmla="*/ 10477 w 274320"/>
                <a:gd name="connsiteY157" fmla="*/ 183737 h 376332"/>
                <a:gd name="connsiteX158" fmla="*/ 9906 w 274320"/>
                <a:gd name="connsiteY158" fmla="*/ 181737 h 376332"/>
                <a:gd name="connsiteX159" fmla="*/ 10477 w 274320"/>
                <a:gd name="connsiteY159" fmla="*/ 180785 h 376332"/>
                <a:gd name="connsiteX160" fmla="*/ 10477 w 274320"/>
                <a:gd name="connsiteY160" fmla="*/ 179832 h 376332"/>
                <a:gd name="connsiteX161" fmla="*/ 11525 w 274320"/>
                <a:gd name="connsiteY161" fmla="*/ 178499 h 376332"/>
                <a:gd name="connsiteX162" fmla="*/ 11525 w 274320"/>
                <a:gd name="connsiteY162" fmla="*/ 176498 h 376332"/>
                <a:gd name="connsiteX163" fmla="*/ 11144 w 274320"/>
                <a:gd name="connsiteY163" fmla="*/ 175165 h 376332"/>
                <a:gd name="connsiteX164" fmla="*/ 11525 w 274320"/>
                <a:gd name="connsiteY164" fmla="*/ 172212 h 376332"/>
                <a:gd name="connsiteX165" fmla="*/ 11144 w 274320"/>
                <a:gd name="connsiteY165" fmla="*/ 171260 h 376332"/>
                <a:gd name="connsiteX166" fmla="*/ 11144 w 274320"/>
                <a:gd name="connsiteY166" fmla="*/ 170593 h 376332"/>
                <a:gd name="connsiteX167" fmla="*/ 10858 w 274320"/>
                <a:gd name="connsiteY167" fmla="*/ 169926 h 376332"/>
                <a:gd name="connsiteX168" fmla="*/ 10858 w 274320"/>
                <a:gd name="connsiteY168" fmla="*/ 165354 h 376332"/>
                <a:gd name="connsiteX169" fmla="*/ 11144 w 274320"/>
                <a:gd name="connsiteY169" fmla="*/ 164687 h 376332"/>
                <a:gd name="connsiteX170" fmla="*/ 12192 w 274320"/>
                <a:gd name="connsiteY170" fmla="*/ 161735 h 376332"/>
                <a:gd name="connsiteX171" fmla="*/ 13144 w 274320"/>
                <a:gd name="connsiteY171" fmla="*/ 160115 h 376332"/>
                <a:gd name="connsiteX172" fmla="*/ 13144 w 274320"/>
                <a:gd name="connsiteY172" fmla="*/ 157829 h 376332"/>
                <a:gd name="connsiteX173" fmla="*/ 13430 w 274320"/>
                <a:gd name="connsiteY173" fmla="*/ 157448 h 376332"/>
                <a:gd name="connsiteX174" fmla="*/ 13811 w 274320"/>
                <a:gd name="connsiteY174" fmla="*/ 157448 h 376332"/>
                <a:gd name="connsiteX175" fmla="*/ 15145 w 274320"/>
                <a:gd name="connsiteY175" fmla="*/ 156782 h 376332"/>
                <a:gd name="connsiteX176" fmla="*/ 16097 w 274320"/>
                <a:gd name="connsiteY176" fmla="*/ 155829 h 376332"/>
                <a:gd name="connsiteX177" fmla="*/ 16097 w 274320"/>
                <a:gd name="connsiteY177" fmla="*/ 154876 h 376332"/>
                <a:gd name="connsiteX178" fmla="*/ 17050 w 274320"/>
                <a:gd name="connsiteY178" fmla="*/ 153257 h 376332"/>
                <a:gd name="connsiteX179" fmla="*/ 17050 w 274320"/>
                <a:gd name="connsiteY179" fmla="*/ 151543 h 376332"/>
                <a:gd name="connsiteX180" fmla="*/ 16383 w 274320"/>
                <a:gd name="connsiteY180" fmla="*/ 151257 h 376332"/>
                <a:gd name="connsiteX181" fmla="*/ 16383 w 274320"/>
                <a:gd name="connsiteY181" fmla="*/ 150876 h 376332"/>
                <a:gd name="connsiteX182" fmla="*/ 17050 w 274320"/>
                <a:gd name="connsiteY182" fmla="*/ 149924 h 376332"/>
                <a:gd name="connsiteX183" fmla="*/ 17050 w 274320"/>
                <a:gd name="connsiteY183" fmla="*/ 149638 h 376332"/>
                <a:gd name="connsiteX184" fmla="*/ 17431 w 274320"/>
                <a:gd name="connsiteY184" fmla="*/ 148971 h 376332"/>
                <a:gd name="connsiteX185" fmla="*/ 17431 w 274320"/>
                <a:gd name="connsiteY185" fmla="*/ 148590 h 376332"/>
                <a:gd name="connsiteX186" fmla="*/ 17050 w 274320"/>
                <a:gd name="connsiteY186" fmla="*/ 148304 h 376332"/>
                <a:gd name="connsiteX187" fmla="*/ 17050 w 274320"/>
                <a:gd name="connsiteY187" fmla="*/ 146304 h 376332"/>
                <a:gd name="connsiteX188" fmla="*/ 18097 w 274320"/>
                <a:gd name="connsiteY188" fmla="*/ 144970 h 376332"/>
                <a:gd name="connsiteX189" fmla="*/ 18383 w 274320"/>
                <a:gd name="connsiteY189" fmla="*/ 144685 h 376332"/>
                <a:gd name="connsiteX190" fmla="*/ 18764 w 274320"/>
                <a:gd name="connsiteY190" fmla="*/ 144685 h 376332"/>
                <a:gd name="connsiteX191" fmla="*/ 19050 w 274320"/>
                <a:gd name="connsiteY191" fmla="*/ 144304 h 376332"/>
                <a:gd name="connsiteX192" fmla="*/ 19050 w 274320"/>
                <a:gd name="connsiteY192" fmla="*/ 144018 h 376332"/>
                <a:gd name="connsiteX193" fmla="*/ 19717 w 274320"/>
                <a:gd name="connsiteY193" fmla="*/ 143351 h 376332"/>
                <a:gd name="connsiteX194" fmla="*/ 20002 w 274320"/>
                <a:gd name="connsiteY194" fmla="*/ 142018 h 376332"/>
                <a:gd name="connsiteX195" fmla="*/ 20669 w 274320"/>
                <a:gd name="connsiteY195" fmla="*/ 140399 h 376332"/>
                <a:gd name="connsiteX196" fmla="*/ 21717 w 274320"/>
                <a:gd name="connsiteY196" fmla="*/ 139065 h 376332"/>
                <a:gd name="connsiteX197" fmla="*/ 21717 w 274320"/>
                <a:gd name="connsiteY197" fmla="*/ 138398 h 376332"/>
                <a:gd name="connsiteX198" fmla="*/ 21050 w 274320"/>
                <a:gd name="connsiteY198" fmla="*/ 137446 h 376332"/>
                <a:gd name="connsiteX199" fmla="*/ 20669 w 274320"/>
                <a:gd name="connsiteY199" fmla="*/ 137446 h 376332"/>
                <a:gd name="connsiteX200" fmla="*/ 20002 w 274320"/>
                <a:gd name="connsiteY200" fmla="*/ 135826 h 376332"/>
                <a:gd name="connsiteX201" fmla="*/ 20002 w 274320"/>
                <a:gd name="connsiteY201" fmla="*/ 135445 h 376332"/>
                <a:gd name="connsiteX202" fmla="*/ 19717 w 274320"/>
                <a:gd name="connsiteY202" fmla="*/ 134874 h 376332"/>
                <a:gd name="connsiteX203" fmla="*/ 19717 w 274320"/>
                <a:gd name="connsiteY203" fmla="*/ 134207 h 376332"/>
                <a:gd name="connsiteX204" fmla="*/ 20669 w 274320"/>
                <a:gd name="connsiteY204" fmla="*/ 134207 h 376332"/>
                <a:gd name="connsiteX205" fmla="*/ 20669 w 274320"/>
                <a:gd name="connsiteY205" fmla="*/ 132874 h 376332"/>
                <a:gd name="connsiteX206" fmla="*/ 20383 w 274320"/>
                <a:gd name="connsiteY206" fmla="*/ 132493 h 376332"/>
                <a:gd name="connsiteX207" fmla="*/ 20669 w 274320"/>
                <a:gd name="connsiteY207" fmla="*/ 132207 h 376332"/>
                <a:gd name="connsiteX208" fmla="*/ 20669 w 274320"/>
                <a:gd name="connsiteY208" fmla="*/ 131255 h 376332"/>
                <a:gd name="connsiteX209" fmla="*/ 20002 w 274320"/>
                <a:gd name="connsiteY209" fmla="*/ 131540 h 376332"/>
                <a:gd name="connsiteX210" fmla="*/ 19717 w 274320"/>
                <a:gd name="connsiteY210" fmla="*/ 131540 h 376332"/>
                <a:gd name="connsiteX211" fmla="*/ 19717 w 274320"/>
                <a:gd name="connsiteY211" fmla="*/ 130874 h 376332"/>
                <a:gd name="connsiteX212" fmla="*/ 20002 w 274320"/>
                <a:gd name="connsiteY212" fmla="*/ 130207 h 376332"/>
                <a:gd name="connsiteX213" fmla="*/ 20002 w 274320"/>
                <a:gd name="connsiteY213" fmla="*/ 129540 h 376332"/>
                <a:gd name="connsiteX214" fmla="*/ 20383 w 274320"/>
                <a:gd name="connsiteY214" fmla="*/ 129254 h 376332"/>
                <a:gd name="connsiteX215" fmla="*/ 20383 w 274320"/>
                <a:gd name="connsiteY215" fmla="*/ 128968 h 376332"/>
                <a:gd name="connsiteX216" fmla="*/ 20002 w 274320"/>
                <a:gd name="connsiteY216" fmla="*/ 128587 h 376332"/>
                <a:gd name="connsiteX217" fmla="*/ 19717 w 274320"/>
                <a:gd name="connsiteY217" fmla="*/ 127921 h 376332"/>
                <a:gd name="connsiteX218" fmla="*/ 20002 w 274320"/>
                <a:gd name="connsiteY218" fmla="*/ 127921 h 376332"/>
                <a:gd name="connsiteX219" fmla="*/ 20383 w 274320"/>
                <a:gd name="connsiteY219" fmla="*/ 127254 h 376332"/>
                <a:gd name="connsiteX220" fmla="*/ 20002 w 274320"/>
                <a:gd name="connsiteY220" fmla="*/ 126968 h 376332"/>
                <a:gd name="connsiteX221" fmla="*/ 20002 w 274320"/>
                <a:gd name="connsiteY221" fmla="*/ 126587 h 376332"/>
                <a:gd name="connsiteX222" fmla="*/ 20669 w 274320"/>
                <a:gd name="connsiteY222" fmla="*/ 126016 h 376332"/>
                <a:gd name="connsiteX223" fmla="*/ 20002 w 274320"/>
                <a:gd name="connsiteY223" fmla="*/ 124016 h 376332"/>
                <a:gd name="connsiteX224" fmla="*/ 18764 w 274320"/>
                <a:gd name="connsiteY224" fmla="*/ 123349 h 376332"/>
                <a:gd name="connsiteX225" fmla="*/ 17431 w 274320"/>
                <a:gd name="connsiteY225" fmla="*/ 123063 h 376332"/>
                <a:gd name="connsiteX226" fmla="*/ 16764 w 274320"/>
                <a:gd name="connsiteY226" fmla="*/ 122682 h 376332"/>
                <a:gd name="connsiteX227" fmla="*/ 16383 w 274320"/>
                <a:gd name="connsiteY227" fmla="*/ 122682 h 376332"/>
                <a:gd name="connsiteX228" fmla="*/ 16097 w 274320"/>
                <a:gd name="connsiteY228" fmla="*/ 122396 h 376332"/>
                <a:gd name="connsiteX229" fmla="*/ 15430 w 274320"/>
                <a:gd name="connsiteY229" fmla="*/ 121349 h 376332"/>
                <a:gd name="connsiteX230" fmla="*/ 14478 w 274320"/>
                <a:gd name="connsiteY230" fmla="*/ 119729 h 376332"/>
                <a:gd name="connsiteX231" fmla="*/ 14097 w 274320"/>
                <a:gd name="connsiteY231" fmla="*/ 118110 h 376332"/>
                <a:gd name="connsiteX232" fmla="*/ 13430 w 274320"/>
                <a:gd name="connsiteY232" fmla="*/ 116491 h 376332"/>
                <a:gd name="connsiteX233" fmla="*/ 13144 w 274320"/>
                <a:gd name="connsiteY233" fmla="*/ 114776 h 376332"/>
                <a:gd name="connsiteX234" fmla="*/ 13144 w 274320"/>
                <a:gd name="connsiteY234" fmla="*/ 113538 h 376332"/>
                <a:gd name="connsiteX235" fmla="*/ 12192 w 274320"/>
                <a:gd name="connsiteY235" fmla="*/ 112871 h 376332"/>
                <a:gd name="connsiteX236" fmla="*/ 11525 w 274320"/>
                <a:gd name="connsiteY236" fmla="*/ 112490 h 376332"/>
                <a:gd name="connsiteX237" fmla="*/ 9525 w 274320"/>
                <a:gd name="connsiteY237" fmla="*/ 113157 h 376332"/>
                <a:gd name="connsiteX238" fmla="*/ 8572 w 274320"/>
                <a:gd name="connsiteY238" fmla="*/ 113824 h 376332"/>
                <a:gd name="connsiteX239" fmla="*/ 5905 w 274320"/>
                <a:gd name="connsiteY239" fmla="*/ 113824 h 376332"/>
                <a:gd name="connsiteX240" fmla="*/ 4953 w 274320"/>
                <a:gd name="connsiteY240" fmla="*/ 113538 h 376332"/>
                <a:gd name="connsiteX241" fmla="*/ 4572 w 274320"/>
                <a:gd name="connsiteY241" fmla="*/ 113157 h 376332"/>
                <a:gd name="connsiteX242" fmla="*/ 4572 w 274320"/>
                <a:gd name="connsiteY242" fmla="*/ 112204 h 376332"/>
                <a:gd name="connsiteX243" fmla="*/ 4000 w 274320"/>
                <a:gd name="connsiteY243" fmla="*/ 111538 h 376332"/>
                <a:gd name="connsiteX244" fmla="*/ 2286 w 274320"/>
                <a:gd name="connsiteY244" fmla="*/ 110871 h 376332"/>
                <a:gd name="connsiteX245" fmla="*/ 2000 w 274320"/>
                <a:gd name="connsiteY245" fmla="*/ 110585 h 376332"/>
                <a:gd name="connsiteX246" fmla="*/ 0 w 274320"/>
                <a:gd name="connsiteY246" fmla="*/ 109538 h 376332"/>
                <a:gd name="connsiteX247" fmla="*/ 667 w 274320"/>
                <a:gd name="connsiteY247" fmla="*/ 107251 h 376332"/>
                <a:gd name="connsiteX248" fmla="*/ 1333 w 274320"/>
                <a:gd name="connsiteY248" fmla="*/ 103632 h 376332"/>
                <a:gd name="connsiteX249" fmla="*/ 9906 w 274320"/>
                <a:gd name="connsiteY249" fmla="*/ 96774 h 376332"/>
                <a:gd name="connsiteX250" fmla="*/ 5905 w 274320"/>
                <a:gd name="connsiteY250" fmla="*/ 80010 h 376332"/>
                <a:gd name="connsiteX251" fmla="*/ 8572 w 274320"/>
                <a:gd name="connsiteY251" fmla="*/ 65913 h 376332"/>
                <a:gd name="connsiteX252" fmla="*/ 13144 w 274320"/>
                <a:gd name="connsiteY252" fmla="*/ 39338 h 376332"/>
                <a:gd name="connsiteX253" fmla="*/ 15430 w 274320"/>
                <a:gd name="connsiteY253" fmla="*/ 37719 h 376332"/>
                <a:gd name="connsiteX254" fmla="*/ 19336 w 274320"/>
                <a:gd name="connsiteY254" fmla="*/ 34385 h 376332"/>
                <a:gd name="connsiteX255" fmla="*/ 21336 w 274320"/>
                <a:gd name="connsiteY255" fmla="*/ 33147 h 376332"/>
                <a:gd name="connsiteX256" fmla="*/ 27908 w 274320"/>
                <a:gd name="connsiteY256" fmla="*/ 27527 h 376332"/>
                <a:gd name="connsiteX257" fmla="*/ 29908 w 274320"/>
                <a:gd name="connsiteY257" fmla="*/ 27527 h 376332"/>
                <a:gd name="connsiteX258" fmla="*/ 31147 w 274320"/>
                <a:gd name="connsiteY258" fmla="*/ 25527 h 376332"/>
                <a:gd name="connsiteX259" fmla="*/ 35433 w 274320"/>
                <a:gd name="connsiteY259" fmla="*/ 22003 h 376332"/>
                <a:gd name="connsiteX260" fmla="*/ 38386 w 274320"/>
                <a:gd name="connsiteY260" fmla="*/ 22955 h 376332"/>
                <a:gd name="connsiteX261" fmla="*/ 40005 w 274320"/>
                <a:gd name="connsiteY261" fmla="*/ 21336 h 376332"/>
                <a:gd name="connsiteX262" fmla="*/ 42958 w 274320"/>
                <a:gd name="connsiteY262" fmla="*/ 20955 h 376332"/>
                <a:gd name="connsiteX263" fmla="*/ 44958 w 274320"/>
                <a:gd name="connsiteY263" fmla="*/ 20955 h 376332"/>
                <a:gd name="connsiteX264" fmla="*/ 45625 w 274320"/>
                <a:gd name="connsiteY264" fmla="*/ 20288 h 376332"/>
                <a:gd name="connsiteX265" fmla="*/ 50197 w 274320"/>
                <a:gd name="connsiteY265" fmla="*/ 20669 h 376332"/>
                <a:gd name="connsiteX266" fmla="*/ 52864 w 274320"/>
                <a:gd name="connsiteY266" fmla="*/ 20288 h 376332"/>
                <a:gd name="connsiteX267" fmla="*/ 57436 w 274320"/>
                <a:gd name="connsiteY267" fmla="*/ 20669 h 376332"/>
                <a:gd name="connsiteX268" fmla="*/ 58769 w 274320"/>
                <a:gd name="connsiteY268" fmla="*/ 19336 h 376332"/>
                <a:gd name="connsiteX269" fmla="*/ 60769 w 274320"/>
                <a:gd name="connsiteY269" fmla="*/ 19336 h 376332"/>
                <a:gd name="connsiteX270" fmla="*/ 63722 w 274320"/>
                <a:gd name="connsiteY270" fmla="*/ 21336 h 376332"/>
                <a:gd name="connsiteX271" fmla="*/ 66675 w 274320"/>
                <a:gd name="connsiteY271" fmla="*/ 22003 h 376332"/>
                <a:gd name="connsiteX272" fmla="*/ 69247 w 274320"/>
                <a:gd name="connsiteY272" fmla="*/ 21336 h 376332"/>
                <a:gd name="connsiteX273" fmla="*/ 71247 w 274320"/>
                <a:gd name="connsiteY273" fmla="*/ 20669 h 376332"/>
                <a:gd name="connsiteX274" fmla="*/ 74486 w 274320"/>
                <a:gd name="connsiteY274" fmla="*/ 18002 h 376332"/>
                <a:gd name="connsiteX275" fmla="*/ 77438 w 274320"/>
                <a:gd name="connsiteY275" fmla="*/ 11430 h 376332"/>
                <a:gd name="connsiteX276" fmla="*/ 77819 w 274320"/>
                <a:gd name="connsiteY276" fmla="*/ 11811 h 376332"/>
                <a:gd name="connsiteX277" fmla="*/ 78772 w 274320"/>
                <a:gd name="connsiteY277" fmla="*/ 11811 h 376332"/>
                <a:gd name="connsiteX278" fmla="*/ 81439 w 274320"/>
                <a:gd name="connsiteY278" fmla="*/ 11144 h 376332"/>
                <a:gd name="connsiteX279" fmla="*/ 86963 w 274320"/>
                <a:gd name="connsiteY279" fmla="*/ 8858 h 376332"/>
                <a:gd name="connsiteX280" fmla="*/ 87630 w 274320"/>
                <a:gd name="connsiteY280" fmla="*/ 8192 h 376332"/>
                <a:gd name="connsiteX281" fmla="*/ 89630 w 274320"/>
                <a:gd name="connsiteY281" fmla="*/ 9811 h 376332"/>
                <a:gd name="connsiteX282" fmla="*/ 91249 w 274320"/>
                <a:gd name="connsiteY282" fmla="*/ 10763 h 376332"/>
                <a:gd name="connsiteX283" fmla="*/ 91916 w 274320"/>
                <a:gd name="connsiteY283" fmla="*/ 11811 h 376332"/>
                <a:gd name="connsiteX284" fmla="*/ 92869 w 274320"/>
                <a:gd name="connsiteY284" fmla="*/ 13716 h 376332"/>
                <a:gd name="connsiteX285" fmla="*/ 95155 w 274320"/>
                <a:gd name="connsiteY285" fmla="*/ 19050 h 376332"/>
                <a:gd name="connsiteX286" fmla="*/ 97822 w 274320"/>
                <a:gd name="connsiteY286" fmla="*/ 17335 h 376332"/>
                <a:gd name="connsiteX287" fmla="*/ 103346 w 274320"/>
                <a:gd name="connsiteY287" fmla="*/ 12764 h 376332"/>
                <a:gd name="connsiteX288" fmla="*/ 106013 w 274320"/>
                <a:gd name="connsiteY288" fmla="*/ 10192 h 376332"/>
                <a:gd name="connsiteX289" fmla="*/ 109252 w 274320"/>
                <a:gd name="connsiteY289" fmla="*/ 8192 h 376332"/>
                <a:gd name="connsiteX290" fmla="*/ 109918 w 274320"/>
                <a:gd name="connsiteY290" fmla="*/ 8477 h 376332"/>
                <a:gd name="connsiteX291" fmla="*/ 110299 w 274320"/>
                <a:gd name="connsiteY291" fmla="*/ 9525 h 376332"/>
                <a:gd name="connsiteX292" fmla="*/ 110299 w 274320"/>
                <a:gd name="connsiteY292" fmla="*/ 11811 h 376332"/>
                <a:gd name="connsiteX293" fmla="*/ 110585 w 274320"/>
                <a:gd name="connsiteY293" fmla="*/ 12478 h 376332"/>
                <a:gd name="connsiteX294" fmla="*/ 113538 w 274320"/>
                <a:gd name="connsiteY294" fmla="*/ 14764 h 376332"/>
                <a:gd name="connsiteX295" fmla="*/ 114205 w 274320"/>
                <a:gd name="connsiteY295" fmla="*/ 13145 h 376332"/>
                <a:gd name="connsiteX296" fmla="*/ 114871 w 274320"/>
                <a:gd name="connsiteY296" fmla="*/ 13716 h 376332"/>
                <a:gd name="connsiteX297" fmla="*/ 115824 w 274320"/>
                <a:gd name="connsiteY297" fmla="*/ 12097 h 376332"/>
                <a:gd name="connsiteX298" fmla="*/ 116491 w 274320"/>
                <a:gd name="connsiteY298" fmla="*/ 12764 h 376332"/>
                <a:gd name="connsiteX299" fmla="*/ 118110 w 274320"/>
                <a:gd name="connsiteY299" fmla="*/ 13145 h 376332"/>
                <a:gd name="connsiteX300" fmla="*/ 120777 w 274320"/>
                <a:gd name="connsiteY300" fmla="*/ 14097 h 376332"/>
                <a:gd name="connsiteX301" fmla="*/ 123063 w 274320"/>
                <a:gd name="connsiteY301" fmla="*/ 16097 h 376332"/>
                <a:gd name="connsiteX302" fmla="*/ 124396 w 274320"/>
                <a:gd name="connsiteY302" fmla="*/ 16383 h 376332"/>
                <a:gd name="connsiteX303" fmla="*/ 127349 w 274320"/>
                <a:gd name="connsiteY303" fmla="*/ 16097 h 376332"/>
                <a:gd name="connsiteX304" fmla="*/ 128302 w 274320"/>
                <a:gd name="connsiteY304" fmla="*/ 15430 h 376332"/>
                <a:gd name="connsiteX305" fmla="*/ 129349 w 274320"/>
                <a:gd name="connsiteY305" fmla="*/ 14383 h 376332"/>
                <a:gd name="connsiteX306" fmla="*/ 129921 w 274320"/>
                <a:gd name="connsiteY306" fmla="*/ 15049 h 376332"/>
                <a:gd name="connsiteX307" fmla="*/ 131636 w 274320"/>
                <a:gd name="connsiteY307" fmla="*/ 15049 h 376332"/>
                <a:gd name="connsiteX308" fmla="*/ 132588 w 274320"/>
                <a:gd name="connsiteY308" fmla="*/ 15716 h 376332"/>
                <a:gd name="connsiteX309" fmla="*/ 133921 w 274320"/>
                <a:gd name="connsiteY309" fmla="*/ 16669 h 376332"/>
                <a:gd name="connsiteX310" fmla="*/ 135826 w 274320"/>
                <a:gd name="connsiteY310" fmla="*/ 17717 h 376332"/>
                <a:gd name="connsiteX311" fmla="*/ 137541 w 274320"/>
                <a:gd name="connsiteY311" fmla="*/ 17050 h 376332"/>
                <a:gd name="connsiteX312" fmla="*/ 163068 w 274320"/>
                <a:gd name="connsiteY312" fmla="*/ 0 h 376332"/>
                <a:gd name="connsiteX313" fmla="*/ 164401 w 274320"/>
                <a:gd name="connsiteY313" fmla="*/ 2572 h 376332"/>
                <a:gd name="connsiteX314" fmla="*/ 167068 w 274320"/>
                <a:gd name="connsiteY314" fmla="*/ 4286 h 376332"/>
                <a:gd name="connsiteX315" fmla="*/ 170021 w 274320"/>
                <a:gd name="connsiteY315" fmla="*/ 5239 h 376332"/>
                <a:gd name="connsiteX316" fmla="*/ 172974 w 274320"/>
                <a:gd name="connsiteY316" fmla="*/ 5524 h 376332"/>
                <a:gd name="connsiteX317" fmla="*/ 175546 w 274320"/>
                <a:gd name="connsiteY317" fmla="*/ 6858 h 376332"/>
                <a:gd name="connsiteX318" fmla="*/ 177546 w 274320"/>
                <a:gd name="connsiteY318" fmla="*/ 9144 h 376332"/>
                <a:gd name="connsiteX319" fmla="*/ 177832 w 274320"/>
                <a:gd name="connsiteY319" fmla="*/ 12097 h 376332"/>
                <a:gd name="connsiteX320" fmla="*/ 179546 w 274320"/>
                <a:gd name="connsiteY320" fmla="*/ 14383 h 376332"/>
                <a:gd name="connsiteX321" fmla="*/ 180118 w 274320"/>
                <a:gd name="connsiteY321" fmla="*/ 18383 h 376332"/>
                <a:gd name="connsiteX322" fmla="*/ 180118 w 274320"/>
                <a:gd name="connsiteY322" fmla="*/ 20002 h 376332"/>
                <a:gd name="connsiteX323" fmla="*/ 181451 w 274320"/>
                <a:gd name="connsiteY323" fmla="*/ 24289 h 376332"/>
                <a:gd name="connsiteX324" fmla="*/ 181832 w 274320"/>
                <a:gd name="connsiteY324" fmla="*/ 26860 h 376332"/>
                <a:gd name="connsiteX325" fmla="*/ 181832 w 274320"/>
                <a:gd name="connsiteY325" fmla="*/ 32766 h 376332"/>
                <a:gd name="connsiteX326" fmla="*/ 183451 w 274320"/>
                <a:gd name="connsiteY326" fmla="*/ 35433 h 376332"/>
                <a:gd name="connsiteX327" fmla="*/ 185071 w 274320"/>
                <a:gd name="connsiteY327" fmla="*/ 37719 h 376332"/>
                <a:gd name="connsiteX328" fmla="*/ 186404 w 274320"/>
                <a:gd name="connsiteY328" fmla="*/ 40672 h 376332"/>
                <a:gd name="connsiteX329" fmla="*/ 187071 w 274320"/>
                <a:gd name="connsiteY329" fmla="*/ 43244 h 376332"/>
                <a:gd name="connsiteX330" fmla="*/ 188976 w 274320"/>
                <a:gd name="connsiteY330" fmla="*/ 45910 h 376332"/>
                <a:gd name="connsiteX331" fmla="*/ 190976 w 274320"/>
                <a:gd name="connsiteY331" fmla="*/ 47911 h 376332"/>
                <a:gd name="connsiteX332" fmla="*/ 192595 w 274320"/>
                <a:gd name="connsiteY332" fmla="*/ 52769 h 376332"/>
                <a:gd name="connsiteX333" fmla="*/ 192976 w 274320"/>
                <a:gd name="connsiteY333" fmla="*/ 55721 h 376332"/>
                <a:gd name="connsiteX334" fmla="*/ 192595 w 274320"/>
                <a:gd name="connsiteY334" fmla="*/ 58388 h 376332"/>
                <a:gd name="connsiteX335" fmla="*/ 193929 w 274320"/>
                <a:gd name="connsiteY335" fmla="*/ 60960 h 376332"/>
                <a:gd name="connsiteX336" fmla="*/ 194881 w 274320"/>
                <a:gd name="connsiteY336" fmla="*/ 61341 h 376332"/>
                <a:gd name="connsiteX337" fmla="*/ 194881 w 274320"/>
                <a:gd name="connsiteY337" fmla="*/ 63913 h 376332"/>
                <a:gd name="connsiteX338" fmla="*/ 193262 w 274320"/>
                <a:gd name="connsiteY338" fmla="*/ 66294 h 376332"/>
                <a:gd name="connsiteX339" fmla="*/ 194310 w 274320"/>
                <a:gd name="connsiteY339" fmla="*/ 67913 h 376332"/>
                <a:gd name="connsiteX340" fmla="*/ 196596 w 274320"/>
                <a:gd name="connsiteY340" fmla="*/ 68199 h 376332"/>
                <a:gd name="connsiteX341" fmla="*/ 197548 w 274320"/>
                <a:gd name="connsiteY341" fmla="*/ 70199 h 376332"/>
                <a:gd name="connsiteX342" fmla="*/ 196882 w 274320"/>
                <a:gd name="connsiteY342" fmla="*/ 71533 h 376332"/>
                <a:gd name="connsiteX343" fmla="*/ 197834 w 274320"/>
                <a:gd name="connsiteY343" fmla="*/ 72771 h 376332"/>
                <a:gd name="connsiteX344" fmla="*/ 199549 w 274320"/>
                <a:gd name="connsiteY344" fmla="*/ 71819 h 376332"/>
                <a:gd name="connsiteX345" fmla="*/ 199834 w 274320"/>
                <a:gd name="connsiteY345" fmla="*/ 69818 h 376332"/>
                <a:gd name="connsiteX346" fmla="*/ 198501 w 274320"/>
                <a:gd name="connsiteY346" fmla="*/ 67913 h 376332"/>
                <a:gd name="connsiteX347" fmla="*/ 199834 w 274320"/>
                <a:gd name="connsiteY347" fmla="*/ 65246 h 376332"/>
                <a:gd name="connsiteX348" fmla="*/ 201454 w 274320"/>
                <a:gd name="connsiteY348" fmla="*/ 63913 h 376332"/>
                <a:gd name="connsiteX349" fmla="*/ 202787 w 274320"/>
                <a:gd name="connsiteY349" fmla="*/ 63341 h 376332"/>
                <a:gd name="connsiteX350" fmla="*/ 203740 w 274320"/>
                <a:gd name="connsiteY350" fmla="*/ 64294 h 376332"/>
                <a:gd name="connsiteX351" fmla="*/ 205454 w 274320"/>
                <a:gd name="connsiteY351" fmla="*/ 65246 h 376332"/>
                <a:gd name="connsiteX352" fmla="*/ 207359 w 274320"/>
                <a:gd name="connsiteY352" fmla="*/ 63341 h 376332"/>
                <a:gd name="connsiteX353" fmla="*/ 208026 w 274320"/>
                <a:gd name="connsiteY353" fmla="*/ 60674 h 376332"/>
                <a:gd name="connsiteX354" fmla="*/ 208407 w 274320"/>
                <a:gd name="connsiteY354" fmla="*/ 58674 h 376332"/>
                <a:gd name="connsiteX355" fmla="*/ 209074 w 274320"/>
                <a:gd name="connsiteY355" fmla="*/ 56102 h 376332"/>
                <a:gd name="connsiteX356" fmla="*/ 210979 w 274320"/>
                <a:gd name="connsiteY356" fmla="*/ 53816 h 376332"/>
                <a:gd name="connsiteX357" fmla="*/ 212693 w 274320"/>
                <a:gd name="connsiteY357" fmla="*/ 51149 h 376332"/>
                <a:gd name="connsiteX358" fmla="*/ 219170 w 274320"/>
                <a:gd name="connsiteY358" fmla="*/ 45625 h 376332"/>
                <a:gd name="connsiteX359" fmla="*/ 219837 w 274320"/>
                <a:gd name="connsiteY359" fmla="*/ 45625 h 376332"/>
                <a:gd name="connsiteX360" fmla="*/ 221171 w 274320"/>
                <a:gd name="connsiteY360" fmla="*/ 44958 h 376332"/>
                <a:gd name="connsiteX361" fmla="*/ 222790 w 274320"/>
                <a:gd name="connsiteY361" fmla="*/ 44958 h 376332"/>
                <a:gd name="connsiteX362" fmla="*/ 224123 w 274320"/>
                <a:gd name="connsiteY362" fmla="*/ 44577 h 376332"/>
                <a:gd name="connsiteX363" fmla="*/ 224790 w 274320"/>
                <a:gd name="connsiteY363" fmla="*/ 43624 h 376332"/>
                <a:gd name="connsiteX364" fmla="*/ 227457 w 274320"/>
                <a:gd name="connsiteY364" fmla="*/ 42005 h 376332"/>
                <a:gd name="connsiteX365" fmla="*/ 230410 w 274320"/>
                <a:gd name="connsiteY365" fmla="*/ 40672 h 376332"/>
                <a:gd name="connsiteX366" fmla="*/ 231362 w 274320"/>
                <a:gd name="connsiteY366" fmla="*/ 41339 h 376332"/>
                <a:gd name="connsiteX367" fmla="*/ 233934 w 274320"/>
                <a:gd name="connsiteY367" fmla="*/ 41339 h 376332"/>
                <a:gd name="connsiteX368" fmla="*/ 237268 w 274320"/>
                <a:gd name="connsiteY368" fmla="*/ 42672 h 376332"/>
                <a:gd name="connsiteX369" fmla="*/ 239268 w 274320"/>
                <a:gd name="connsiteY369" fmla="*/ 42005 h 376332"/>
                <a:gd name="connsiteX370" fmla="*/ 239554 w 274320"/>
                <a:gd name="connsiteY370" fmla="*/ 41624 h 376332"/>
                <a:gd name="connsiteX371" fmla="*/ 240887 w 274320"/>
                <a:gd name="connsiteY371" fmla="*/ 43910 h 376332"/>
                <a:gd name="connsiteX372" fmla="*/ 241840 w 274320"/>
                <a:gd name="connsiteY372" fmla="*/ 44958 h 376332"/>
                <a:gd name="connsiteX373" fmla="*/ 242506 w 274320"/>
                <a:gd name="connsiteY373" fmla="*/ 46863 h 376332"/>
                <a:gd name="connsiteX374" fmla="*/ 242506 w 274320"/>
                <a:gd name="connsiteY374" fmla="*/ 47911 h 376332"/>
                <a:gd name="connsiteX375" fmla="*/ 241173 w 274320"/>
                <a:gd name="connsiteY375" fmla="*/ 52102 h 376332"/>
                <a:gd name="connsiteX376" fmla="*/ 241173 w 274320"/>
                <a:gd name="connsiteY376" fmla="*/ 54483 h 376332"/>
                <a:gd name="connsiteX377" fmla="*/ 241840 w 274320"/>
                <a:gd name="connsiteY377" fmla="*/ 55054 h 376332"/>
                <a:gd name="connsiteX378" fmla="*/ 242506 w 274320"/>
                <a:gd name="connsiteY378" fmla="*/ 54769 h 376332"/>
                <a:gd name="connsiteX379" fmla="*/ 242792 w 274320"/>
                <a:gd name="connsiteY379" fmla="*/ 54769 h 376332"/>
                <a:gd name="connsiteX380" fmla="*/ 243173 w 274320"/>
                <a:gd name="connsiteY380" fmla="*/ 56769 h 376332"/>
                <a:gd name="connsiteX381" fmla="*/ 242506 w 274320"/>
                <a:gd name="connsiteY381" fmla="*/ 57055 h 376332"/>
                <a:gd name="connsiteX382" fmla="*/ 241173 w 274320"/>
                <a:gd name="connsiteY382" fmla="*/ 58388 h 376332"/>
                <a:gd name="connsiteX383" fmla="*/ 240887 w 274320"/>
                <a:gd name="connsiteY383" fmla="*/ 58388 h 376332"/>
                <a:gd name="connsiteX384" fmla="*/ 241840 w 274320"/>
                <a:gd name="connsiteY384" fmla="*/ 59055 h 376332"/>
                <a:gd name="connsiteX385" fmla="*/ 243840 w 274320"/>
                <a:gd name="connsiteY385" fmla="*/ 57722 h 376332"/>
                <a:gd name="connsiteX386" fmla="*/ 246412 w 274320"/>
                <a:gd name="connsiteY386" fmla="*/ 56388 h 376332"/>
                <a:gd name="connsiteX387" fmla="*/ 248126 w 274320"/>
                <a:gd name="connsiteY387" fmla="*/ 55721 h 376332"/>
                <a:gd name="connsiteX388" fmla="*/ 251650 w 274320"/>
                <a:gd name="connsiteY388" fmla="*/ 53816 h 376332"/>
                <a:gd name="connsiteX389" fmla="*/ 252698 w 274320"/>
                <a:gd name="connsiteY389" fmla="*/ 53149 h 376332"/>
                <a:gd name="connsiteX390" fmla="*/ 252984 w 274320"/>
                <a:gd name="connsiteY390" fmla="*/ 52769 h 376332"/>
                <a:gd name="connsiteX391" fmla="*/ 260223 w 274320"/>
                <a:gd name="connsiteY391" fmla="*/ 57722 h 376332"/>
                <a:gd name="connsiteX392" fmla="*/ 259556 w 274320"/>
                <a:gd name="connsiteY392" fmla="*/ 60674 h 376332"/>
                <a:gd name="connsiteX393" fmla="*/ 259556 w 274320"/>
                <a:gd name="connsiteY393" fmla="*/ 64294 h 376332"/>
                <a:gd name="connsiteX394" fmla="*/ 259271 w 274320"/>
                <a:gd name="connsiteY394" fmla="*/ 64960 h 376332"/>
                <a:gd name="connsiteX395" fmla="*/ 258889 w 274320"/>
                <a:gd name="connsiteY395" fmla="*/ 68199 h 376332"/>
                <a:gd name="connsiteX396" fmla="*/ 259271 w 274320"/>
                <a:gd name="connsiteY396" fmla="*/ 74486 h 376332"/>
                <a:gd name="connsiteX397" fmla="*/ 258889 w 274320"/>
                <a:gd name="connsiteY397" fmla="*/ 75819 h 376332"/>
                <a:gd name="connsiteX398" fmla="*/ 259937 w 274320"/>
                <a:gd name="connsiteY398" fmla="*/ 76105 h 376332"/>
                <a:gd name="connsiteX399" fmla="*/ 260890 w 274320"/>
                <a:gd name="connsiteY399" fmla="*/ 76772 h 376332"/>
                <a:gd name="connsiteX400" fmla="*/ 261556 w 274320"/>
                <a:gd name="connsiteY400" fmla="*/ 77057 h 376332"/>
                <a:gd name="connsiteX401" fmla="*/ 262223 w 274320"/>
                <a:gd name="connsiteY401" fmla="*/ 77724 h 376332"/>
                <a:gd name="connsiteX402" fmla="*/ 264128 w 274320"/>
                <a:gd name="connsiteY402" fmla="*/ 77724 h 376332"/>
                <a:gd name="connsiteX403" fmla="*/ 264128 w 274320"/>
                <a:gd name="connsiteY403" fmla="*/ 78391 h 376332"/>
                <a:gd name="connsiteX404" fmla="*/ 265843 w 274320"/>
                <a:gd name="connsiteY404" fmla="*/ 82010 h 376332"/>
                <a:gd name="connsiteX405" fmla="*/ 267462 w 274320"/>
                <a:gd name="connsiteY405" fmla="*/ 86297 h 376332"/>
                <a:gd name="connsiteX406" fmla="*/ 267748 w 274320"/>
                <a:gd name="connsiteY406" fmla="*/ 87630 h 376332"/>
                <a:gd name="connsiteX407" fmla="*/ 269081 w 274320"/>
                <a:gd name="connsiteY407" fmla="*/ 89535 h 376332"/>
                <a:gd name="connsiteX408" fmla="*/ 270700 w 274320"/>
                <a:gd name="connsiteY408" fmla="*/ 89916 h 376332"/>
                <a:gd name="connsiteX409" fmla="*/ 272320 w 274320"/>
                <a:gd name="connsiteY409" fmla="*/ 90583 h 376332"/>
                <a:gd name="connsiteX410" fmla="*/ 272987 w 274320"/>
                <a:gd name="connsiteY410" fmla="*/ 90583 h 376332"/>
                <a:gd name="connsiteX411" fmla="*/ 274320 w 274320"/>
                <a:gd name="connsiteY411" fmla="*/ 90202 h 376332"/>
                <a:gd name="connsiteX412" fmla="*/ 274320 w 274320"/>
                <a:gd name="connsiteY412" fmla="*/ 90583 h 376332"/>
                <a:gd name="connsiteX413" fmla="*/ 271081 w 274320"/>
                <a:gd name="connsiteY413" fmla="*/ 91821 h 376332"/>
                <a:gd name="connsiteX414" fmla="*/ 260509 w 274320"/>
                <a:gd name="connsiteY414" fmla="*/ 97726 h 376332"/>
                <a:gd name="connsiteX415" fmla="*/ 260223 w 274320"/>
                <a:gd name="connsiteY415" fmla="*/ 98107 h 376332"/>
                <a:gd name="connsiteX416" fmla="*/ 260223 w 274320"/>
                <a:gd name="connsiteY416" fmla="*/ 98774 h 376332"/>
                <a:gd name="connsiteX417" fmla="*/ 262223 w 274320"/>
                <a:gd name="connsiteY417" fmla="*/ 105347 h 376332"/>
                <a:gd name="connsiteX418" fmla="*/ 262890 w 274320"/>
                <a:gd name="connsiteY418" fmla="*/ 108871 h 376332"/>
                <a:gd name="connsiteX419" fmla="*/ 264128 w 274320"/>
                <a:gd name="connsiteY419" fmla="*/ 112490 h 376332"/>
                <a:gd name="connsiteX420" fmla="*/ 264509 w 274320"/>
                <a:gd name="connsiteY420" fmla="*/ 114205 h 376332"/>
                <a:gd name="connsiteX421" fmla="*/ 265843 w 274320"/>
                <a:gd name="connsiteY421" fmla="*/ 118396 h 376332"/>
                <a:gd name="connsiteX422" fmla="*/ 259556 w 274320"/>
                <a:gd name="connsiteY422" fmla="*/ 142685 h 376332"/>
                <a:gd name="connsiteX423" fmla="*/ 259556 w 274320"/>
                <a:gd name="connsiteY423" fmla="*/ 143066 h 376332"/>
                <a:gd name="connsiteX424" fmla="*/ 252031 w 274320"/>
                <a:gd name="connsiteY424" fmla="*/ 172212 h 376332"/>
                <a:gd name="connsiteX425" fmla="*/ 252317 w 274320"/>
                <a:gd name="connsiteY425" fmla="*/ 172593 h 376332"/>
                <a:gd name="connsiteX426" fmla="*/ 253365 w 274320"/>
                <a:gd name="connsiteY426" fmla="*/ 173926 h 376332"/>
                <a:gd name="connsiteX427" fmla="*/ 250698 w 274320"/>
                <a:gd name="connsiteY427" fmla="*/ 186309 h 376332"/>
                <a:gd name="connsiteX428" fmla="*/ 250412 w 274320"/>
                <a:gd name="connsiteY428" fmla="*/ 189262 h 376332"/>
                <a:gd name="connsiteX429" fmla="*/ 250412 w 274320"/>
                <a:gd name="connsiteY429" fmla="*/ 191262 h 376332"/>
                <a:gd name="connsiteX430" fmla="*/ 250698 w 274320"/>
                <a:gd name="connsiteY430" fmla="*/ 193548 h 376332"/>
                <a:gd name="connsiteX431" fmla="*/ 249364 w 274320"/>
                <a:gd name="connsiteY431" fmla="*/ 200787 h 376332"/>
                <a:gd name="connsiteX432" fmla="*/ 247459 w 274320"/>
                <a:gd name="connsiteY432" fmla="*/ 205359 h 376332"/>
                <a:gd name="connsiteX433" fmla="*/ 247079 w 274320"/>
                <a:gd name="connsiteY433" fmla="*/ 207359 h 376332"/>
                <a:gd name="connsiteX434" fmla="*/ 247079 w 274320"/>
                <a:gd name="connsiteY434" fmla="*/ 209931 h 376332"/>
                <a:gd name="connsiteX435" fmla="*/ 247745 w 274320"/>
                <a:gd name="connsiteY435" fmla="*/ 212598 h 376332"/>
                <a:gd name="connsiteX436" fmla="*/ 248698 w 274320"/>
                <a:gd name="connsiteY436" fmla="*/ 214217 h 376332"/>
                <a:gd name="connsiteX437" fmla="*/ 249746 w 274320"/>
                <a:gd name="connsiteY437" fmla="*/ 214217 h 376332"/>
                <a:gd name="connsiteX438" fmla="*/ 249746 w 274320"/>
                <a:gd name="connsiteY438" fmla="*/ 214884 h 376332"/>
                <a:gd name="connsiteX439" fmla="*/ 251650 w 274320"/>
                <a:gd name="connsiteY439" fmla="*/ 216218 h 376332"/>
                <a:gd name="connsiteX440" fmla="*/ 252031 w 274320"/>
                <a:gd name="connsiteY440" fmla="*/ 216503 h 376332"/>
                <a:gd name="connsiteX441" fmla="*/ 252984 w 274320"/>
                <a:gd name="connsiteY441" fmla="*/ 217170 h 376332"/>
                <a:gd name="connsiteX442" fmla="*/ 252984 w 274320"/>
                <a:gd name="connsiteY442" fmla="*/ 223076 h 376332"/>
                <a:gd name="connsiteX443" fmla="*/ 249364 w 274320"/>
                <a:gd name="connsiteY443" fmla="*/ 227647 h 376332"/>
                <a:gd name="connsiteX444" fmla="*/ 248698 w 274320"/>
                <a:gd name="connsiteY444" fmla="*/ 228981 h 376332"/>
                <a:gd name="connsiteX445" fmla="*/ 247079 w 274320"/>
                <a:gd name="connsiteY445" fmla="*/ 230029 h 376332"/>
                <a:gd name="connsiteX446" fmla="*/ 248412 w 274320"/>
                <a:gd name="connsiteY446" fmla="*/ 230981 h 376332"/>
                <a:gd name="connsiteX447" fmla="*/ 249364 w 274320"/>
                <a:gd name="connsiteY447" fmla="*/ 230981 h 376332"/>
                <a:gd name="connsiteX448" fmla="*/ 251079 w 274320"/>
                <a:gd name="connsiteY448" fmla="*/ 231934 h 376332"/>
                <a:gd name="connsiteX449" fmla="*/ 251650 w 274320"/>
                <a:gd name="connsiteY449" fmla="*/ 232982 h 376332"/>
                <a:gd name="connsiteX450" fmla="*/ 250412 w 274320"/>
                <a:gd name="connsiteY450" fmla="*/ 236601 h 376332"/>
                <a:gd name="connsiteX451" fmla="*/ 249364 w 274320"/>
                <a:gd name="connsiteY451" fmla="*/ 238506 h 376332"/>
                <a:gd name="connsiteX452" fmla="*/ 249079 w 274320"/>
                <a:gd name="connsiteY452" fmla="*/ 240125 h 376332"/>
                <a:gd name="connsiteX453" fmla="*/ 248698 w 274320"/>
                <a:gd name="connsiteY453" fmla="*/ 241459 h 376332"/>
                <a:gd name="connsiteX454" fmla="*/ 247745 w 274320"/>
                <a:gd name="connsiteY454" fmla="*/ 243459 h 376332"/>
                <a:gd name="connsiteX455" fmla="*/ 244126 w 274320"/>
                <a:gd name="connsiteY455" fmla="*/ 245745 h 376332"/>
                <a:gd name="connsiteX456" fmla="*/ 237554 w 274320"/>
                <a:gd name="connsiteY456" fmla="*/ 249364 h 376332"/>
                <a:gd name="connsiteX457" fmla="*/ 235934 w 274320"/>
                <a:gd name="connsiteY457" fmla="*/ 261842 h 376332"/>
                <a:gd name="connsiteX458" fmla="*/ 241173 w 274320"/>
                <a:gd name="connsiteY458" fmla="*/ 264795 h 376332"/>
                <a:gd name="connsiteX459" fmla="*/ 240221 w 274320"/>
                <a:gd name="connsiteY459" fmla="*/ 270986 h 376332"/>
                <a:gd name="connsiteX460" fmla="*/ 239554 w 274320"/>
                <a:gd name="connsiteY460" fmla="*/ 272320 h 376332"/>
                <a:gd name="connsiteX461" fmla="*/ 241840 w 274320"/>
                <a:gd name="connsiteY461" fmla="*/ 274987 h 376332"/>
                <a:gd name="connsiteX462" fmla="*/ 245745 w 274320"/>
                <a:gd name="connsiteY462" fmla="*/ 279178 h 376332"/>
                <a:gd name="connsiteX463" fmla="*/ 246126 w 274320"/>
                <a:gd name="connsiteY463" fmla="*/ 279559 h 376332"/>
                <a:gd name="connsiteX464" fmla="*/ 245459 w 274320"/>
                <a:gd name="connsiteY464" fmla="*/ 285750 h 376332"/>
                <a:gd name="connsiteX465" fmla="*/ 243840 w 274320"/>
                <a:gd name="connsiteY465" fmla="*/ 290036 h 376332"/>
                <a:gd name="connsiteX466" fmla="*/ 246793 w 274320"/>
                <a:gd name="connsiteY466" fmla="*/ 305753 h 376332"/>
                <a:gd name="connsiteX467" fmla="*/ 239554 w 274320"/>
                <a:gd name="connsiteY467" fmla="*/ 323850 h 376332"/>
                <a:gd name="connsiteX468" fmla="*/ 237934 w 274320"/>
                <a:gd name="connsiteY468" fmla="*/ 326803 h 376332"/>
                <a:gd name="connsiteX469" fmla="*/ 233934 w 274320"/>
                <a:gd name="connsiteY469" fmla="*/ 333375 h 376332"/>
                <a:gd name="connsiteX470" fmla="*/ 229076 w 274320"/>
                <a:gd name="connsiteY470" fmla="*/ 341852 h 376332"/>
                <a:gd name="connsiteX471" fmla="*/ 227457 w 274320"/>
                <a:gd name="connsiteY471" fmla="*/ 344519 h 37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274320" h="376332">
                  <a:moveTo>
                    <a:pt x="227457" y="344519"/>
                  </a:moveTo>
                  <a:lnTo>
                    <a:pt x="227076" y="344519"/>
                  </a:lnTo>
                  <a:lnTo>
                    <a:pt x="216884" y="360902"/>
                  </a:lnTo>
                  <a:lnTo>
                    <a:pt x="200787" y="357664"/>
                  </a:lnTo>
                  <a:lnTo>
                    <a:pt x="188976" y="366808"/>
                  </a:lnTo>
                  <a:lnTo>
                    <a:pt x="143732" y="354997"/>
                  </a:lnTo>
                  <a:lnTo>
                    <a:pt x="143732" y="355378"/>
                  </a:lnTo>
                  <a:lnTo>
                    <a:pt x="141161" y="356616"/>
                  </a:lnTo>
                  <a:lnTo>
                    <a:pt x="133921" y="361283"/>
                  </a:lnTo>
                  <a:lnTo>
                    <a:pt x="131254" y="362522"/>
                  </a:lnTo>
                  <a:lnTo>
                    <a:pt x="126682" y="365474"/>
                  </a:lnTo>
                  <a:lnTo>
                    <a:pt x="120396" y="369475"/>
                  </a:lnTo>
                  <a:lnTo>
                    <a:pt x="119443" y="369761"/>
                  </a:lnTo>
                  <a:lnTo>
                    <a:pt x="117824" y="370427"/>
                  </a:lnTo>
                  <a:lnTo>
                    <a:pt x="116491" y="371094"/>
                  </a:lnTo>
                  <a:lnTo>
                    <a:pt x="105346" y="376333"/>
                  </a:lnTo>
                  <a:lnTo>
                    <a:pt x="105061" y="373666"/>
                  </a:lnTo>
                  <a:lnTo>
                    <a:pt x="104394" y="373094"/>
                  </a:lnTo>
                  <a:lnTo>
                    <a:pt x="103346" y="367189"/>
                  </a:lnTo>
                  <a:lnTo>
                    <a:pt x="103061" y="365855"/>
                  </a:lnTo>
                  <a:lnTo>
                    <a:pt x="93821" y="365855"/>
                  </a:lnTo>
                  <a:lnTo>
                    <a:pt x="95536" y="350711"/>
                  </a:lnTo>
                  <a:lnTo>
                    <a:pt x="96488" y="350044"/>
                  </a:lnTo>
                  <a:lnTo>
                    <a:pt x="97441" y="348424"/>
                  </a:lnTo>
                  <a:lnTo>
                    <a:pt x="97155" y="346805"/>
                  </a:lnTo>
                  <a:lnTo>
                    <a:pt x="96202" y="345853"/>
                  </a:lnTo>
                  <a:lnTo>
                    <a:pt x="95536" y="345853"/>
                  </a:lnTo>
                  <a:lnTo>
                    <a:pt x="94488" y="346520"/>
                  </a:lnTo>
                  <a:lnTo>
                    <a:pt x="92869" y="346805"/>
                  </a:lnTo>
                  <a:lnTo>
                    <a:pt x="90297" y="347472"/>
                  </a:lnTo>
                  <a:lnTo>
                    <a:pt x="87630" y="346139"/>
                  </a:lnTo>
                  <a:lnTo>
                    <a:pt x="86963" y="344805"/>
                  </a:lnTo>
                  <a:lnTo>
                    <a:pt x="86677" y="343186"/>
                  </a:lnTo>
                  <a:lnTo>
                    <a:pt x="86011" y="342519"/>
                  </a:lnTo>
                  <a:lnTo>
                    <a:pt x="85630" y="341186"/>
                  </a:lnTo>
                  <a:lnTo>
                    <a:pt x="85630" y="339947"/>
                  </a:lnTo>
                  <a:lnTo>
                    <a:pt x="86011" y="338614"/>
                  </a:lnTo>
                  <a:lnTo>
                    <a:pt x="86011" y="337280"/>
                  </a:lnTo>
                  <a:lnTo>
                    <a:pt x="86677" y="334994"/>
                  </a:lnTo>
                  <a:lnTo>
                    <a:pt x="86963" y="334042"/>
                  </a:lnTo>
                  <a:lnTo>
                    <a:pt x="87344" y="332708"/>
                  </a:lnTo>
                  <a:lnTo>
                    <a:pt x="86677" y="330708"/>
                  </a:lnTo>
                  <a:lnTo>
                    <a:pt x="87344" y="331375"/>
                  </a:lnTo>
                  <a:lnTo>
                    <a:pt x="88582" y="330708"/>
                  </a:lnTo>
                  <a:lnTo>
                    <a:pt x="88963" y="330422"/>
                  </a:lnTo>
                  <a:lnTo>
                    <a:pt x="88963" y="329756"/>
                  </a:lnTo>
                  <a:lnTo>
                    <a:pt x="89630" y="329374"/>
                  </a:lnTo>
                  <a:lnTo>
                    <a:pt x="90297" y="329374"/>
                  </a:lnTo>
                  <a:lnTo>
                    <a:pt x="90868" y="328803"/>
                  </a:lnTo>
                  <a:lnTo>
                    <a:pt x="90868" y="328422"/>
                  </a:lnTo>
                  <a:lnTo>
                    <a:pt x="92202" y="327089"/>
                  </a:lnTo>
                  <a:lnTo>
                    <a:pt x="93536" y="326422"/>
                  </a:lnTo>
                  <a:lnTo>
                    <a:pt x="94488" y="326136"/>
                  </a:lnTo>
                  <a:lnTo>
                    <a:pt x="94869" y="325850"/>
                  </a:lnTo>
                  <a:lnTo>
                    <a:pt x="95536" y="325469"/>
                  </a:lnTo>
                  <a:lnTo>
                    <a:pt x="95821" y="325469"/>
                  </a:lnTo>
                  <a:lnTo>
                    <a:pt x="97441" y="324517"/>
                  </a:lnTo>
                  <a:lnTo>
                    <a:pt x="97822" y="323183"/>
                  </a:lnTo>
                  <a:lnTo>
                    <a:pt x="99727" y="322231"/>
                  </a:lnTo>
                  <a:lnTo>
                    <a:pt x="99727" y="320516"/>
                  </a:lnTo>
                  <a:lnTo>
                    <a:pt x="101727" y="319278"/>
                  </a:lnTo>
                  <a:lnTo>
                    <a:pt x="102679" y="318230"/>
                  </a:lnTo>
                  <a:lnTo>
                    <a:pt x="104013" y="316611"/>
                  </a:lnTo>
                  <a:lnTo>
                    <a:pt x="106013" y="315278"/>
                  </a:lnTo>
                  <a:lnTo>
                    <a:pt x="106299" y="315278"/>
                  </a:lnTo>
                  <a:lnTo>
                    <a:pt x="106299" y="314325"/>
                  </a:lnTo>
                  <a:lnTo>
                    <a:pt x="106680" y="314039"/>
                  </a:lnTo>
                  <a:lnTo>
                    <a:pt x="106680" y="313372"/>
                  </a:lnTo>
                  <a:lnTo>
                    <a:pt x="106299" y="312991"/>
                  </a:lnTo>
                  <a:lnTo>
                    <a:pt x="106299" y="312706"/>
                  </a:lnTo>
                  <a:lnTo>
                    <a:pt x="106013" y="312706"/>
                  </a:lnTo>
                  <a:lnTo>
                    <a:pt x="105632" y="312325"/>
                  </a:lnTo>
                  <a:lnTo>
                    <a:pt x="105632" y="311658"/>
                  </a:lnTo>
                  <a:lnTo>
                    <a:pt x="105061" y="310706"/>
                  </a:lnTo>
                  <a:lnTo>
                    <a:pt x="100774" y="308420"/>
                  </a:lnTo>
                  <a:lnTo>
                    <a:pt x="91249" y="300895"/>
                  </a:lnTo>
                  <a:lnTo>
                    <a:pt x="67627" y="282797"/>
                  </a:lnTo>
                  <a:lnTo>
                    <a:pt x="67246" y="282797"/>
                  </a:lnTo>
                  <a:lnTo>
                    <a:pt x="67246" y="282512"/>
                  </a:lnTo>
                  <a:lnTo>
                    <a:pt x="66675" y="282512"/>
                  </a:lnTo>
                  <a:lnTo>
                    <a:pt x="64675" y="281464"/>
                  </a:lnTo>
                  <a:lnTo>
                    <a:pt x="58102" y="277939"/>
                  </a:lnTo>
                  <a:lnTo>
                    <a:pt x="53816" y="275939"/>
                  </a:lnTo>
                  <a:lnTo>
                    <a:pt x="51244" y="274606"/>
                  </a:lnTo>
                  <a:lnTo>
                    <a:pt x="37433" y="252317"/>
                  </a:lnTo>
                  <a:lnTo>
                    <a:pt x="35814" y="250031"/>
                  </a:lnTo>
                  <a:lnTo>
                    <a:pt x="34480" y="247745"/>
                  </a:lnTo>
                  <a:lnTo>
                    <a:pt x="32861" y="245078"/>
                  </a:lnTo>
                  <a:lnTo>
                    <a:pt x="32194" y="244412"/>
                  </a:lnTo>
                  <a:lnTo>
                    <a:pt x="28575" y="238220"/>
                  </a:lnTo>
                  <a:lnTo>
                    <a:pt x="28194" y="237553"/>
                  </a:lnTo>
                  <a:lnTo>
                    <a:pt x="28861" y="237553"/>
                  </a:lnTo>
                  <a:lnTo>
                    <a:pt x="29527" y="237172"/>
                  </a:lnTo>
                  <a:lnTo>
                    <a:pt x="30575" y="236601"/>
                  </a:lnTo>
                  <a:lnTo>
                    <a:pt x="31813" y="235934"/>
                  </a:lnTo>
                  <a:lnTo>
                    <a:pt x="32861" y="235553"/>
                  </a:lnTo>
                  <a:lnTo>
                    <a:pt x="33814" y="235553"/>
                  </a:lnTo>
                  <a:lnTo>
                    <a:pt x="34766" y="235934"/>
                  </a:lnTo>
                  <a:lnTo>
                    <a:pt x="35433" y="235553"/>
                  </a:lnTo>
                  <a:lnTo>
                    <a:pt x="36481" y="234601"/>
                  </a:lnTo>
                  <a:lnTo>
                    <a:pt x="36767" y="233648"/>
                  </a:lnTo>
                  <a:lnTo>
                    <a:pt x="37433" y="232601"/>
                  </a:lnTo>
                  <a:lnTo>
                    <a:pt x="37719" y="230981"/>
                  </a:lnTo>
                  <a:lnTo>
                    <a:pt x="38100" y="230695"/>
                  </a:lnTo>
                  <a:lnTo>
                    <a:pt x="38386" y="229648"/>
                  </a:lnTo>
                  <a:lnTo>
                    <a:pt x="38100" y="229362"/>
                  </a:lnTo>
                  <a:lnTo>
                    <a:pt x="38100" y="226695"/>
                  </a:lnTo>
                  <a:lnTo>
                    <a:pt x="38767" y="225076"/>
                  </a:lnTo>
                  <a:lnTo>
                    <a:pt x="39433" y="224123"/>
                  </a:lnTo>
                  <a:lnTo>
                    <a:pt x="39719" y="222790"/>
                  </a:lnTo>
                  <a:lnTo>
                    <a:pt x="39433" y="221456"/>
                  </a:lnTo>
                  <a:lnTo>
                    <a:pt x="39433" y="221170"/>
                  </a:lnTo>
                  <a:lnTo>
                    <a:pt x="39052" y="220789"/>
                  </a:lnTo>
                  <a:lnTo>
                    <a:pt x="38767" y="220123"/>
                  </a:lnTo>
                  <a:lnTo>
                    <a:pt x="38767" y="219456"/>
                  </a:lnTo>
                  <a:lnTo>
                    <a:pt x="38100" y="217551"/>
                  </a:lnTo>
                  <a:lnTo>
                    <a:pt x="37719" y="217170"/>
                  </a:lnTo>
                  <a:lnTo>
                    <a:pt x="37433" y="216503"/>
                  </a:lnTo>
                  <a:lnTo>
                    <a:pt x="36767" y="216503"/>
                  </a:lnTo>
                  <a:lnTo>
                    <a:pt x="36481" y="216218"/>
                  </a:lnTo>
                  <a:lnTo>
                    <a:pt x="36100" y="215551"/>
                  </a:lnTo>
                  <a:lnTo>
                    <a:pt x="35814" y="215551"/>
                  </a:lnTo>
                  <a:lnTo>
                    <a:pt x="34480" y="214598"/>
                  </a:lnTo>
                  <a:lnTo>
                    <a:pt x="33147" y="214598"/>
                  </a:lnTo>
                  <a:lnTo>
                    <a:pt x="32480" y="214217"/>
                  </a:lnTo>
                  <a:lnTo>
                    <a:pt x="31813" y="213551"/>
                  </a:lnTo>
                  <a:lnTo>
                    <a:pt x="29242" y="211931"/>
                  </a:lnTo>
                  <a:lnTo>
                    <a:pt x="29242" y="210598"/>
                  </a:lnTo>
                  <a:lnTo>
                    <a:pt x="28194" y="209645"/>
                  </a:lnTo>
                  <a:lnTo>
                    <a:pt x="27242" y="208978"/>
                  </a:lnTo>
                  <a:lnTo>
                    <a:pt x="26289" y="208026"/>
                  </a:lnTo>
                  <a:lnTo>
                    <a:pt x="24955" y="206026"/>
                  </a:lnTo>
                  <a:lnTo>
                    <a:pt x="23622" y="205359"/>
                  </a:lnTo>
                  <a:lnTo>
                    <a:pt x="23622" y="204692"/>
                  </a:lnTo>
                  <a:lnTo>
                    <a:pt x="23336" y="204026"/>
                  </a:lnTo>
                  <a:lnTo>
                    <a:pt x="23622" y="203740"/>
                  </a:lnTo>
                  <a:lnTo>
                    <a:pt x="23336" y="203454"/>
                  </a:lnTo>
                  <a:lnTo>
                    <a:pt x="22955" y="202406"/>
                  </a:lnTo>
                  <a:lnTo>
                    <a:pt x="22669" y="201073"/>
                  </a:lnTo>
                  <a:lnTo>
                    <a:pt x="21336" y="198501"/>
                  </a:lnTo>
                  <a:lnTo>
                    <a:pt x="20002" y="196882"/>
                  </a:lnTo>
                  <a:lnTo>
                    <a:pt x="20383" y="195834"/>
                  </a:lnTo>
                  <a:lnTo>
                    <a:pt x="20383" y="195548"/>
                  </a:lnTo>
                  <a:lnTo>
                    <a:pt x="19050" y="194215"/>
                  </a:lnTo>
                  <a:lnTo>
                    <a:pt x="19050" y="193929"/>
                  </a:lnTo>
                  <a:lnTo>
                    <a:pt x="18764" y="193548"/>
                  </a:lnTo>
                  <a:lnTo>
                    <a:pt x="18383" y="193548"/>
                  </a:lnTo>
                  <a:lnTo>
                    <a:pt x="16383" y="192595"/>
                  </a:lnTo>
                  <a:lnTo>
                    <a:pt x="15811" y="191929"/>
                  </a:lnTo>
                  <a:lnTo>
                    <a:pt x="14478" y="189643"/>
                  </a:lnTo>
                  <a:lnTo>
                    <a:pt x="14097" y="188690"/>
                  </a:lnTo>
                  <a:lnTo>
                    <a:pt x="13430" y="187357"/>
                  </a:lnTo>
                  <a:lnTo>
                    <a:pt x="13144" y="186976"/>
                  </a:lnTo>
                  <a:lnTo>
                    <a:pt x="11811" y="186309"/>
                  </a:lnTo>
                  <a:lnTo>
                    <a:pt x="11525" y="185357"/>
                  </a:lnTo>
                  <a:lnTo>
                    <a:pt x="11144" y="185357"/>
                  </a:lnTo>
                  <a:lnTo>
                    <a:pt x="10477" y="184023"/>
                  </a:lnTo>
                  <a:lnTo>
                    <a:pt x="10477" y="183737"/>
                  </a:lnTo>
                  <a:lnTo>
                    <a:pt x="9906" y="181737"/>
                  </a:lnTo>
                  <a:lnTo>
                    <a:pt x="10477" y="180785"/>
                  </a:lnTo>
                  <a:lnTo>
                    <a:pt x="10477" y="179832"/>
                  </a:lnTo>
                  <a:lnTo>
                    <a:pt x="11525" y="178499"/>
                  </a:lnTo>
                  <a:lnTo>
                    <a:pt x="11525" y="176498"/>
                  </a:lnTo>
                  <a:lnTo>
                    <a:pt x="11144" y="175165"/>
                  </a:lnTo>
                  <a:lnTo>
                    <a:pt x="11525" y="172212"/>
                  </a:lnTo>
                  <a:lnTo>
                    <a:pt x="11144" y="171260"/>
                  </a:lnTo>
                  <a:lnTo>
                    <a:pt x="11144" y="170593"/>
                  </a:lnTo>
                  <a:lnTo>
                    <a:pt x="10858" y="169926"/>
                  </a:lnTo>
                  <a:lnTo>
                    <a:pt x="10858" y="165354"/>
                  </a:lnTo>
                  <a:lnTo>
                    <a:pt x="11144" y="164687"/>
                  </a:lnTo>
                  <a:lnTo>
                    <a:pt x="12192" y="161735"/>
                  </a:lnTo>
                  <a:lnTo>
                    <a:pt x="13144" y="160115"/>
                  </a:lnTo>
                  <a:lnTo>
                    <a:pt x="13144" y="157829"/>
                  </a:lnTo>
                  <a:lnTo>
                    <a:pt x="13430" y="157448"/>
                  </a:lnTo>
                  <a:lnTo>
                    <a:pt x="13811" y="157448"/>
                  </a:lnTo>
                  <a:lnTo>
                    <a:pt x="15145" y="156782"/>
                  </a:lnTo>
                  <a:lnTo>
                    <a:pt x="16097" y="155829"/>
                  </a:lnTo>
                  <a:lnTo>
                    <a:pt x="16097" y="154876"/>
                  </a:lnTo>
                  <a:lnTo>
                    <a:pt x="17050" y="153257"/>
                  </a:lnTo>
                  <a:lnTo>
                    <a:pt x="17050" y="151543"/>
                  </a:lnTo>
                  <a:lnTo>
                    <a:pt x="16383" y="151257"/>
                  </a:lnTo>
                  <a:lnTo>
                    <a:pt x="16383" y="150876"/>
                  </a:lnTo>
                  <a:lnTo>
                    <a:pt x="17050" y="149924"/>
                  </a:lnTo>
                  <a:lnTo>
                    <a:pt x="17050" y="149638"/>
                  </a:lnTo>
                  <a:lnTo>
                    <a:pt x="17431" y="148971"/>
                  </a:lnTo>
                  <a:lnTo>
                    <a:pt x="17431" y="148590"/>
                  </a:lnTo>
                  <a:lnTo>
                    <a:pt x="17050" y="148304"/>
                  </a:lnTo>
                  <a:lnTo>
                    <a:pt x="17050" y="146304"/>
                  </a:lnTo>
                  <a:lnTo>
                    <a:pt x="18097" y="144970"/>
                  </a:lnTo>
                  <a:lnTo>
                    <a:pt x="18383" y="144685"/>
                  </a:lnTo>
                  <a:lnTo>
                    <a:pt x="18764" y="144685"/>
                  </a:lnTo>
                  <a:lnTo>
                    <a:pt x="19050" y="144304"/>
                  </a:lnTo>
                  <a:lnTo>
                    <a:pt x="19050" y="144018"/>
                  </a:lnTo>
                  <a:lnTo>
                    <a:pt x="19717" y="143351"/>
                  </a:lnTo>
                  <a:lnTo>
                    <a:pt x="20002" y="142018"/>
                  </a:lnTo>
                  <a:lnTo>
                    <a:pt x="20669" y="140399"/>
                  </a:lnTo>
                  <a:lnTo>
                    <a:pt x="21717" y="139065"/>
                  </a:lnTo>
                  <a:lnTo>
                    <a:pt x="21717" y="138398"/>
                  </a:lnTo>
                  <a:lnTo>
                    <a:pt x="21050" y="137446"/>
                  </a:lnTo>
                  <a:lnTo>
                    <a:pt x="20669" y="137446"/>
                  </a:lnTo>
                  <a:lnTo>
                    <a:pt x="20002" y="135826"/>
                  </a:lnTo>
                  <a:lnTo>
                    <a:pt x="20002" y="135445"/>
                  </a:lnTo>
                  <a:lnTo>
                    <a:pt x="19717" y="134874"/>
                  </a:lnTo>
                  <a:lnTo>
                    <a:pt x="19717" y="134207"/>
                  </a:lnTo>
                  <a:lnTo>
                    <a:pt x="20669" y="134207"/>
                  </a:lnTo>
                  <a:lnTo>
                    <a:pt x="20669" y="132874"/>
                  </a:lnTo>
                  <a:lnTo>
                    <a:pt x="20383" y="132493"/>
                  </a:lnTo>
                  <a:lnTo>
                    <a:pt x="20669" y="132207"/>
                  </a:lnTo>
                  <a:lnTo>
                    <a:pt x="20669" y="131255"/>
                  </a:lnTo>
                  <a:lnTo>
                    <a:pt x="20002" y="131540"/>
                  </a:lnTo>
                  <a:lnTo>
                    <a:pt x="19717" y="131540"/>
                  </a:lnTo>
                  <a:lnTo>
                    <a:pt x="19717" y="130874"/>
                  </a:lnTo>
                  <a:lnTo>
                    <a:pt x="20002" y="130207"/>
                  </a:lnTo>
                  <a:lnTo>
                    <a:pt x="20002" y="129540"/>
                  </a:lnTo>
                  <a:lnTo>
                    <a:pt x="20383" y="129254"/>
                  </a:lnTo>
                  <a:lnTo>
                    <a:pt x="20383" y="128968"/>
                  </a:lnTo>
                  <a:lnTo>
                    <a:pt x="20002" y="128587"/>
                  </a:lnTo>
                  <a:lnTo>
                    <a:pt x="19717" y="127921"/>
                  </a:lnTo>
                  <a:lnTo>
                    <a:pt x="20002" y="127921"/>
                  </a:lnTo>
                  <a:lnTo>
                    <a:pt x="20383" y="127254"/>
                  </a:lnTo>
                  <a:lnTo>
                    <a:pt x="20002" y="126968"/>
                  </a:lnTo>
                  <a:lnTo>
                    <a:pt x="20002" y="126587"/>
                  </a:lnTo>
                  <a:lnTo>
                    <a:pt x="20669" y="126016"/>
                  </a:lnTo>
                  <a:lnTo>
                    <a:pt x="20002" y="124016"/>
                  </a:lnTo>
                  <a:lnTo>
                    <a:pt x="18764" y="123349"/>
                  </a:lnTo>
                  <a:lnTo>
                    <a:pt x="17431" y="123063"/>
                  </a:lnTo>
                  <a:lnTo>
                    <a:pt x="16764" y="122682"/>
                  </a:lnTo>
                  <a:lnTo>
                    <a:pt x="16383" y="122682"/>
                  </a:lnTo>
                  <a:lnTo>
                    <a:pt x="16097" y="122396"/>
                  </a:lnTo>
                  <a:lnTo>
                    <a:pt x="15430" y="121349"/>
                  </a:lnTo>
                  <a:lnTo>
                    <a:pt x="14478" y="119729"/>
                  </a:lnTo>
                  <a:lnTo>
                    <a:pt x="14097" y="118110"/>
                  </a:lnTo>
                  <a:lnTo>
                    <a:pt x="13430" y="116491"/>
                  </a:lnTo>
                  <a:lnTo>
                    <a:pt x="13144" y="114776"/>
                  </a:lnTo>
                  <a:lnTo>
                    <a:pt x="13144" y="113538"/>
                  </a:lnTo>
                  <a:lnTo>
                    <a:pt x="12192" y="112871"/>
                  </a:lnTo>
                  <a:lnTo>
                    <a:pt x="11525" y="112490"/>
                  </a:lnTo>
                  <a:lnTo>
                    <a:pt x="9525" y="113157"/>
                  </a:lnTo>
                  <a:lnTo>
                    <a:pt x="8572" y="113824"/>
                  </a:lnTo>
                  <a:lnTo>
                    <a:pt x="5905" y="113824"/>
                  </a:lnTo>
                  <a:lnTo>
                    <a:pt x="4953" y="113538"/>
                  </a:lnTo>
                  <a:lnTo>
                    <a:pt x="4572" y="113157"/>
                  </a:lnTo>
                  <a:lnTo>
                    <a:pt x="4572" y="112204"/>
                  </a:lnTo>
                  <a:lnTo>
                    <a:pt x="4000" y="111538"/>
                  </a:lnTo>
                  <a:lnTo>
                    <a:pt x="2286" y="110871"/>
                  </a:lnTo>
                  <a:lnTo>
                    <a:pt x="2000" y="110585"/>
                  </a:lnTo>
                  <a:lnTo>
                    <a:pt x="0" y="109538"/>
                  </a:lnTo>
                  <a:lnTo>
                    <a:pt x="667" y="107251"/>
                  </a:lnTo>
                  <a:lnTo>
                    <a:pt x="1333" y="103632"/>
                  </a:lnTo>
                  <a:lnTo>
                    <a:pt x="9906" y="96774"/>
                  </a:lnTo>
                  <a:lnTo>
                    <a:pt x="5905" y="80010"/>
                  </a:lnTo>
                  <a:lnTo>
                    <a:pt x="8572" y="65913"/>
                  </a:lnTo>
                  <a:lnTo>
                    <a:pt x="13144" y="39338"/>
                  </a:lnTo>
                  <a:lnTo>
                    <a:pt x="15430" y="37719"/>
                  </a:lnTo>
                  <a:lnTo>
                    <a:pt x="19336" y="34385"/>
                  </a:lnTo>
                  <a:lnTo>
                    <a:pt x="21336" y="33147"/>
                  </a:lnTo>
                  <a:lnTo>
                    <a:pt x="27908" y="27527"/>
                  </a:lnTo>
                  <a:lnTo>
                    <a:pt x="29908" y="27527"/>
                  </a:lnTo>
                  <a:lnTo>
                    <a:pt x="31147" y="25527"/>
                  </a:lnTo>
                  <a:lnTo>
                    <a:pt x="35433" y="22003"/>
                  </a:lnTo>
                  <a:lnTo>
                    <a:pt x="38386" y="22955"/>
                  </a:lnTo>
                  <a:lnTo>
                    <a:pt x="40005" y="21336"/>
                  </a:lnTo>
                  <a:lnTo>
                    <a:pt x="42958" y="20955"/>
                  </a:lnTo>
                  <a:lnTo>
                    <a:pt x="44958" y="20955"/>
                  </a:lnTo>
                  <a:lnTo>
                    <a:pt x="45625" y="20288"/>
                  </a:lnTo>
                  <a:lnTo>
                    <a:pt x="50197" y="20669"/>
                  </a:lnTo>
                  <a:lnTo>
                    <a:pt x="52864" y="20288"/>
                  </a:lnTo>
                  <a:lnTo>
                    <a:pt x="57436" y="20669"/>
                  </a:lnTo>
                  <a:lnTo>
                    <a:pt x="58769" y="19336"/>
                  </a:lnTo>
                  <a:lnTo>
                    <a:pt x="60769" y="19336"/>
                  </a:lnTo>
                  <a:lnTo>
                    <a:pt x="63722" y="21336"/>
                  </a:lnTo>
                  <a:lnTo>
                    <a:pt x="66675" y="22003"/>
                  </a:lnTo>
                  <a:lnTo>
                    <a:pt x="69247" y="21336"/>
                  </a:lnTo>
                  <a:lnTo>
                    <a:pt x="71247" y="20669"/>
                  </a:lnTo>
                  <a:lnTo>
                    <a:pt x="74486" y="18002"/>
                  </a:lnTo>
                  <a:lnTo>
                    <a:pt x="77438" y="11430"/>
                  </a:lnTo>
                  <a:lnTo>
                    <a:pt x="77819" y="11811"/>
                  </a:lnTo>
                  <a:lnTo>
                    <a:pt x="78772" y="11811"/>
                  </a:lnTo>
                  <a:lnTo>
                    <a:pt x="81439" y="11144"/>
                  </a:lnTo>
                  <a:lnTo>
                    <a:pt x="86963" y="8858"/>
                  </a:lnTo>
                  <a:lnTo>
                    <a:pt x="87630" y="8192"/>
                  </a:lnTo>
                  <a:lnTo>
                    <a:pt x="89630" y="9811"/>
                  </a:lnTo>
                  <a:lnTo>
                    <a:pt x="91249" y="10763"/>
                  </a:lnTo>
                  <a:lnTo>
                    <a:pt x="91916" y="11811"/>
                  </a:lnTo>
                  <a:lnTo>
                    <a:pt x="92869" y="13716"/>
                  </a:lnTo>
                  <a:lnTo>
                    <a:pt x="95155" y="19050"/>
                  </a:lnTo>
                  <a:lnTo>
                    <a:pt x="97822" y="17335"/>
                  </a:lnTo>
                  <a:lnTo>
                    <a:pt x="103346" y="12764"/>
                  </a:lnTo>
                  <a:lnTo>
                    <a:pt x="106013" y="10192"/>
                  </a:lnTo>
                  <a:lnTo>
                    <a:pt x="109252" y="8192"/>
                  </a:lnTo>
                  <a:lnTo>
                    <a:pt x="109918" y="8477"/>
                  </a:lnTo>
                  <a:lnTo>
                    <a:pt x="110299" y="9525"/>
                  </a:lnTo>
                  <a:lnTo>
                    <a:pt x="110299" y="11811"/>
                  </a:lnTo>
                  <a:lnTo>
                    <a:pt x="110585" y="12478"/>
                  </a:lnTo>
                  <a:lnTo>
                    <a:pt x="113538" y="14764"/>
                  </a:lnTo>
                  <a:lnTo>
                    <a:pt x="114205" y="13145"/>
                  </a:lnTo>
                  <a:lnTo>
                    <a:pt x="114871" y="13716"/>
                  </a:lnTo>
                  <a:lnTo>
                    <a:pt x="115824" y="12097"/>
                  </a:lnTo>
                  <a:lnTo>
                    <a:pt x="116491" y="12764"/>
                  </a:lnTo>
                  <a:lnTo>
                    <a:pt x="118110" y="13145"/>
                  </a:lnTo>
                  <a:lnTo>
                    <a:pt x="120777" y="14097"/>
                  </a:lnTo>
                  <a:lnTo>
                    <a:pt x="123063" y="16097"/>
                  </a:lnTo>
                  <a:lnTo>
                    <a:pt x="124396" y="16383"/>
                  </a:lnTo>
                  <a:lnTo>
                    <a:pt x="127349" y="16097"/>
                  </a:lnTo>
                  <a:lnTo>
                    <a:pt x="128302" y="15430"/>
                  </a:lnTo>
                  <a:lnTo>
                    <a:pt x="129349" y="14383"/>
                  </a:lnTo>
                  <a:lnTo>
                    <a:pt x="129921" y="15049"/>
                  </a:lnTo>
                  <a:lnTo>
                    <a:pt x="131636" y="15049"/>
                  </a:lnTo>
                  <a:lnTo>
                    <a:pt x="132588" y="15716"/>
                  </a:lnTo>
                  <a:lnTo>
                    <a:pt x="133921" y="16669"/>
                  </a:lnTo>
                  <a:lnTo>
                    <a:pt x="135826" y="17717"/>
                  </a:lnTo>
                  <a:lnTo>
                    <a:pt x="137541" y="17050"/>
                  </a:lnTo>
                  <a:lnTo>
                    <a:pt x="163068" y="0"/>
                  </a:lnTo>
                  <a:lnTo>
                    <a:pt x="164401" y="2572"/>
                  </a:lnTo>
                  <a:lnTo>
                    <a:pt x="167068" y="4286"/>
                  </a:lnTo>
                  <a:lnTo>
                    <a:pt x="170021" y="5239"/>
                  </a:lnTo>
                  <a:lnTo>
                    <a:pt x="172974" y="5524"/>
                  </a:lnTo>
                  <a:lnTo>
                    <a:pt x="175546" y="6858"/>
                  </a:lnTo>
                  <a:lnTo>
                    <a:pt x="177546" y="9144"/>
                  </a:lnTo>
                  <a:lnTo>
                    <a:pt x="177832" y="12097"/>
                  </a:lnTo>
                  <a:lnTo>
                    <a:pt x="179546" y="14383"/>
                  </a:lnTo>
                  <a:lnTo>
                    <a:pt x="180118" y="18383"/>
                  </a:lnTo>
                  <a:lnTo>
                    <a:pt x="180118" y="20002"/>
                  </a:lnTo>
                  <a:lnTo>
                    <a:pt x="181451" y="24289"/>
                  </a:lnTo>
                  <a:lnTo>
                    <a:pt x="181832" y="26860"/>
                  </a:lnTo>
                  <a:lnTo>
                    <a:pt x="181832" y="32766"/>
                  </a:lnTo>
                  <a:lnTo>
                    <a:pt x="183451" y="35433"/>
                  </a:lnTo>
                  <a:lnTo>
                    <a:pt x="185071" y="37719"/>
                  </a:lnTo>
                  <a:lnTo>
                    <a:pt x="186404" y="40672"/>
                  </a:lnTo>
                  <a:lnTo>
                    <a:pt x="187071" y="43244"/>
                  </a:lnTo>
                  <a:lnTo>
                    <a:pt x="188976" y="45910"/>
                  </a:lnTo>
                  <a:lnTo>
                    <a:pt x="190976" y="47911"/>
                  </a:lnTo>
                  <a:lnTo>
                    <a:pt x="192595" y="52769"/>
                  </a:lnTo>
                  <a:lnTo>
                    <a:pt x="192976" y="55721"/>
                  </a:lnTo>
                  <a:lnTo>
                    <a:pt x="192595" y="58388"/>
                  </a:lnTo>
                  <a:lnTo>
                    <a:pt x="193929" y="60960"/>
                  </a:lnTo>
                  <a:lnTo>
                    <a:pt x="194881" y="61341"/>
                  </a:lnTo>
                  <a:lnTo>
                    <a:pt x="194881" y="63913"/>
                  </a:lnTo>
                  <a:lnTo>
                    <a:pt x="193262" y="66294"/>
                  </a:lnTo>
                  <a:lnTo>
                    <a:pt x="194310" y="67913"/>
                  </a:lnTo>
                  <a:lnTo>
                    <a:pt x="196596" y="68199"/>
                  </a:lnTo>
                  <a:lnTo>
                    <a:pt x="197548" y="70199"/>
                  </a:lnTo>
                  <a:lnTo>
                    <a:pt x="196882" y="71533"/>
                  </a:lnTo>
                  <a:lnTo>
                    <a:pt x="197834" y="72771"/>
                  </a:lnTo>
                  <a:lnTo>
                    <a:pt x="199549" y="71819"/>
                  </a:lnTo>
                  <a:lnTo>
                    <a:pt x="199834" y="69818"/>
                  </a:lnTo>
                  <a:lnTo>
                    <a:pt x="198501" y="67913"/>
                  </a:lnTo>
                  <a:lnTo>
                    <a:pt x="199834" y="65246"/>
                  </a:lnTo>
                  <a:lnTo>
                    <a:pt x="201454" y="63913"/>
                  </a:lnTo>
                  <a:lnTo>
                    <a:pt x="202787" y="63341"/>
                  </a:lnTo>
                  <a:lnTo>
                    <a:pt x="203740" y="64294"/>
                  </a:lnTo>
                  <a:lnTo>
                    <a:pt x="205454" y="65246"/>
                  </a:lnTo>
                  <a:lnTo>
                    <a:pt x="207359" y="63341"/>
                  </a:lnTo>
                  <a:lnTo>
                    <a:pt x="208026" y="60674"/>
                  </a:lnTo>
                  <a:lnTo>
                    <a:pt x="208407" y="58674"/>
                  </a:lnTo>
                  <a:lnTo>
                    <a:pt x="209074" y="56102"/>
                  </a:lnTo>
                  <a:lnTo>
                    <a:pt x="210979" y="53816"/>
                  </a:lnTo>
                  <a:lnTo>
                    <a:pt x="212693" y="51149"/>
                  </a:lnTo>
                  <a:lnTo>
                    <a:pt x="219170" y="45625"/>
                  </a:lnTo>
                  <a:lnTo>
                    <a:pt x="219837" y="45625"/>
                  </a:lnTo>
                  <a:lnTo>
                    <a:pt x="221171" y="44958"/>
                  </a:lnTo>
                  <a:lnTo>
                    <a:pt x="222790" y="44958"/>
                  </a:lnTo>
                  <a:lnTo>
                    <a:pt x="224123" y="44577"/>
                  </a:lnTo>
                  <a:lnTo>
                    <a:pt x="224790" y="43624"/>
                  </a:lnTo>
                  <a:lnTo>
                    <a:pt x="227457" y="42005"/>
                  </a:lnTo>
                  <a:lnTo>
                    <a:pt x="230410" y="40672"/>
                  </a:lnTo>
                  <a:lnTo>
                    <a:pt x="231362" y="41339"/>
                  </a:lnTo>
                  <a:lnTo>
                    <a:pt x="233934" y="41339"/>
                  </a:lnTo>
                  <a:lnTo>
                    <a:pt x="237268" y="42672"/>
                  </a:lnTo>
                  <a:lnTo>
                    <a:pt x="239268" y="42005"/>
                  </a:lnTo>
                  <a:lnTo>
                    <a:pt x="239554" y="41624"/>
                  </a:lnTo>
                  <a:lnTo>
                    <a:pt x="240887" y="43910"/>
                  </a:lnTo>
                  <a:lnTo>
                    <a:pt x="241840" y="44958"/>
                  </a:lnTo>
                  <a:lnTo>
                    <a:pt x="242506" y="46863"/>
                  </a:lnTo>
                  <a:lnTo>
                    <a:pt x="242506" y="47911"/>
                  </a:lnTo>
                  <a:lnTo>
                    <a:pt x="241173" y="52102"/>
                  </a:lnTo>
                  <a:lnTo>
                    <a:pt x="241173" y="54483"/>
                  </a:lnTo>
                  <a:lnTo>
                    <a:pt x="241840" y="55054"/>
                  </a:lnTo>
                  <a:lnTo>
                    <a:pt x="242506" y="54769"/>
                  </a:lnTo>
                  <a:lnTo>
                    <a:pt x="242792" y="54769"/>
                  </a:lnTo>
                  <a:lnTo>
                    <a:pt x="243173" y="56769"/>
                  </a:lnTo>
                  <a:lnTo>
                    <a:pt x="242506" y="57055"/>
                  </a:lnTo>
                  <a:lnTo>
                    <a:pt x="241173" y="58388"/>
                  </a:lnTo>
                  <a:lnTo>
                    <a:pt x="240887" y="58388"/>
                  </a:lnTo>
                  <a:lnTo>
                    <a:pt x="241840" y="59055"/>
                  </a:lnTo>
                  <a:lnTo>
                    <a:pt x="243840" y="57722"/>
                  </a:lnTo>
                  <a:lnTo>
                    <a:pt x="246412" y="56388"/>
                  </a:lnTo>
                  <a:lnTo>
                    <a:pt x="248126" y="55721"/>
                  </a:lnTo>
                  <a:lnTo>
                    <a:pt x="251650" y="53816"/>
                  </a:lnTo>
                  <a:lnTo>
                    <a:pt x="252698" y="53149"/>
                  </a:lnTo>
                  <a:lnTo>
                    <a:pt x="252984" y="52769"/>
                  </a:lnTo>
                  <a:lnTo>
                    <a:pt x="260223" y="57722"/>
                  </a:lnTo>
                  <a:lnTo>
                    <a:pt x="259556" y="60674"/>
                  </a:lnTo>
                  <a:lnTo>
                    <a:pt x="259556" y="64294"/>
                  </a:lnTo>
                  <a:lnTo>
                    <a:pt x="259271" y="64960"/>
                  </a:lnTo>
                  <a:lnTo>
                    <a:pt x="258889" y="68199"/>
                  </a:lnTo>
                  <a:lnTo>
                    <a:pt x="259271" y="74486"/>
                  </a:lnTo>
                  <a:lnTo>
                    <a:pt x="258889" y="75819"/>
                  </a:lnTo>
                  <a:lnTo>
                    <a:pt x="259937" y="76105"/>
                  </a:lnTo>
                  <a:lnTo>
                    <a:pt x="260890" y="76772"/>
                  </a:lnTo>
                  <a:lnTo>
                    <a:pt x="261556" y="77057"/>
                  </a:lnTo>
                  <a:lnTo>
                    <a:pt x="262223" y="77724"/>
                  </a:lnTo>
                  <a:lnTo>
                    <a:pt x="264128" y="77724"/>
                  </a:lnTo>
                  <a:lnTo>
                    <a:pt x="264128" y="78391"/>
                  </a:lnTo>
                  <a:lnTo>
                    <a:pt x="265843" y="82010"/>
                  </a:lnTo>
                  <a:lnTo>
                    <a:pt x="267462" y="86297"/>
                  </a:lnTo>
                  <a:lnTo>
                    <a:pt x="267748" y="87630"/>
                  </a:lnTo>
                  <a:lnTo>
                    <a:pt x="269081" y="89535"/>
                  </a:lnTo>
                  <a:lnTo>
                    <a:pt x="270700" y="89916"/>
                  </a:lnTo>
                  <a:lnTo>
                    <a:pt x="272320" y="90583"/>
                  </a:lnTo>
                  <a:lnTo>
                    <a:pt x="272987" y="90583"/>
                  </a:lnTo>
                  <a:lnTo>
                    <a:pt x="274320" y="90202"/>
                  </a:lnTo>
                  <a:lnTo>
                    <a:pt x="274320" y="90583"/>
                  </a:lnTo>
                  <a:lnTo>
                    <a:pt x="271081" y="91821"/>
                  </a:lnTo>
                  <a:lnTo>
                    <a:pt x="260509" y="97726"/>
                  </a:lnTo>
                  <a:lnTo>
                    <a:pt x="260223" y="98107"/>
                  </a:lnTo>
                  <a:lnTo>
                    <a:pt x="260223" y="98774"/>
                  </a:lnTo>
                  <a:lnTo>
                    <a:pt x="262223" y="105347"/>
                  </a:lnTo>
                  <a:lnTo>
                    <a:pt x="262890" y="108871"/>
                  </a:lnTo>
                  <a:lnTo>
                    <a:pt x="264128" y="112490"/>
                  </a:lnTo>
                  <a:lnTo>
                    <a:pt x="264509" y="114205"/>
                  </a:lnTo>
                  <a:lnTo>
                    <a:pt x="265843" y="118396"/>
                  </a:lnTo>
                  <a:lnTo>
                    <a:pt x="259556" y="142685"/>
                  </a:lnTo>
                  <a:lnTo>
                    <a:pt x="259556" y="143066"/>
                  </a:lnTo>
                  <a:lnTo>
                    <a:pt x="252031" y="172212"/>
                  </a:lnTo>
                  <a:lnTo>
                    <a:pt x="252317" y="172593"/>
                  </a:lnTo>
                  <a:lnTo>
                    <a:pt x="253365" y="173926"/>
                  </a:lnTo>
                  <a:lnTo>
                    <a:pt x="250698" y="186309"/>
                  </a:lnTo>
                  <a:lnTo>
                    <a:pt x="250412" y="189262"/>
                  </a:lnTo>
                  <a:lnTo>
                    <a:pt x="250412" y="191262"/>
                  </a:lnTo>
                  <a:lnTo>
                    <a:pt x="250698" y="193548"/>
                  </a:lnTo>
                  <a:lnTo>
                    <a:pt x="249364" y="200787"/>
                  </a:lnTo>
                  <a:lnTo>
                    <a:pt x="247459" y="205359"/>
                  </a:lnTo>
                  <a:lnTo>
                    <a:pt x="247079" y="207359"/>
                  </a:lnTo>
                  <a:lnTo>
                    <a:pt x="247079" y="209931"/>
                  </a:lnTo>
                  <a:lnTo>
                    <a:pt x="247745" y="212598"/>
                  </a:lnTo>
                  <a:lnTo>
                    <a:pt x="248698" y="214217"/>
                  </a:lnTo>
                  <a:lnTo>
                    <a:pt x="249746" y="214217"/>
                  </a:lnTo>
                  <a:lnTo>
                    <a:pt x="249746" y="214884"/>
                  </a:lnTo>
                  <a:lnTo>
                    <a:pt x="251650" y="216218"/>
                  </a:lnTo>
                  <a:lnTo>
                    <a:pt x="252031" y="216503"/>
                  </a:lnTo>
                  <a:lnTo>
                    <a:pt x="252984" y="217170"/>
                  </a:lnTo>
                  <a:lnTo>
                    <a:pt x="252984" y="223076"/>
                  </a:lnTo>
                  <a:lnTo>
                    <a:pt x="249364" y="227647"/>
                  </a:lnTo>
                  <a:lnTo>
                    <a:pt x="248698" y="228981"/>
                  </a:lnTo>
                  <a:lnTo>
                    <a:pt x="247079" y="230029"/>
                  </a:lnTo>
                  <a:lnTo>
                    <a:pt x="248412" y="230981"/>
                  </a:lnTo>
                  <a:lnTo>
                    <a:pt x="249364" y="230981"/>
                  </a:lnTo>
                  <a:lnTo>
                    <a:pt x="251079" y="231934"/>
                  </a:lnTo>
                  <a:lnTo>
                    <a:pt x="251650" y="232982"/>
                  </a:lnTo>
                  <a:lnTo>
                    <a:pt x="250412" y="236601"/>
                  </a:lnTo>
                  <a:lnTo>
                    <a:pt x="249364" y="238506"/>
                  </a:lnTo>
                  <a:lnTo>
                    <a:pt x="249079" y="240125"/>
                  </a:lnTo>
                  <a:lnTo>
                    <a:pt x="248698" y="241459"/>
                  </a:lnTo>
                  <a:lnTo>
                    <a:pt x="247745" y="243459"/>
                  </a:lnTo>
                  <a:lnTo>
                    <a:pt x="244126" y="245745"/>
                  </a:lnTo>
                  <a:lnTo>
                    <a:pt x="237554" y="249364"/>
                  </a:lnTo>
                  <a:lnTo>
                    <a:pt x="235934" y="261842"/>
                  </a:lnTo>
                  <a:lnTo>
                    <a:pt x="241173" y="264795"/>
                  </a:lnTo>
                  <a:lnTo>
                    <a:pt x="240221" y="270986"/>
                  </a:lnTo>
                  <a:lnTo>
                    <a:pt x="239554" y="272320"/>
                  </a:lnTo>
                  <a:lnTo>
                    <a:pt x="241840" y="274987"/>
                  </a:lnTo>
                  <a:lnTo>
                    <a:pt x="245745" y="279178"/>
                  </a:lnTo>
                  <a:lnTo>
                    <a:pt x="246126" y="279559"/>
                  </a:lnTo>
                  <a:lnTo>
                    <a:pt x="245459" y="285750"/>
                  </a:lnTo>
                  <a:lnTo>
                    <a:pt x="243840" y="290036"/>
                  </a:lnTo>
                  <a:lnTo>
                    <a:pt x="246793" y="305753"/>
                  </a:lnTo>
                  <a:lnTo>
                    <a:pt x="239554" y="323850"/>
                  </a:lnTo>
                  <a:lnTo>
                    <a:pt x="237934" y="326803"/>
                  </a:lnTo>
                  <a:lnTo>
                    <a:pt x="233934" y="333375"/>
                  </a:lnTo>
                  <a:lnTo>
                    <a:pt x="229076" y="341852"/>
                  </a:lnTo>
                  <a:lnTo>
                    <a:pt x="227457" y="34451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0763576C-CE0B-8304-200F-BD211EE5CE69}"/>
                </a:ext>
              </a:extLst>
            </p:cNvPr>
            <p:cNvSpPr/>
            <p:nvPr/>
          </p:nvSpPr>
          <p:spPr>
            <a:xfrm>
              <a:off x="1367264" y="3914456"/>
              <a:ext cx="136112" cy="101727"/>
            </a:xfrm>
            <a:custGeom>
              <a:avLst/>
              <a:gdLst>
                <a:gd name="connsiteX0" fmla="*/ 63341 w 136112"/>
                <a:gd name="connsiteY0" fmla="*/ 97060 h 101727"/>
                <a:gd name="connsiteX1" fmla="*/ 63627 w 136112"/>
                <a:gd name="connsiteY1" fmla="*/ 96393 h 101727"/>
                <a:gd name="connsiteX2" fmla="*/ 63627 w 136112"/>
                <a:gd name="connsiteY2" fmla="*/ 95726 h 101727"/>
                <a:gd name="connsiteX3" fmla="*/ 64008 w 136112"/>
                <a:gd name="connsiteY3" fmla="*/ 95441 h 101727"/>
                <a:gd name="connsiteX4" fmla="*/ 65246 w 136112"/>
                <a:gd name="connsiteY4" fmla="*/ 93821 h 101727"/>
                <a:gd name="connsiteX5" fmla="*/ 65246 w 136112"/>
                <a:gd name="connsiteY5" fmla="*/ 92774 h 101727"/>
                <a:gd name="connsiteX6" fmla="*/ 65627 w 136112"/>
                <a:gd name="connsiteY6" fmla="*/ 92488 h 101727"/>
                <a:gd name="connsiteX7" fmla="*/ 62960 w 136112"/>
                <a:gd name="connsiteY7" fmla="*/ 90869 h 101727"/>
                <a:gd name="connsiteX8" fmla="*/ 63341 w 136112"/>
                <a:gd name="connsiteY8" fmla="*/ 89535 h 101727"/>
                <a:gd name="connsiteX9" fmla="*/ 64008 w 136112"/>
                <a:gd name="connsiteY9" fmla="*/ 88583 h 101727"/>
                <a:gd name="connsiteX10" fmla="*/ 64294 w 136112"/>
                <a:gd name="connsiteY10" fmla="*/ 87916 h 101727"/>
                <a:gd name="connsiteX11" fmla="*/ 64960 w 136112"/>
                <a:gd name="connsiteY11" fmla="*/ 87535 h 101727"/>
                <a:gd name="connsiteX12" fmla="*/ 66580 w 136112"/>
                <a:gd name="connsiteY12" fmla="*/ 87249 h 101727"/>
                <a:gd name="connsiteX13" fmla="*/ 65913 w 136112"/>
                <a:gd name="connsiteY13" fmla="*/ 85916 h 101727"/>
                <a:gd name="connsiteX14" fmla="*/ 66294 w 136112"/>
                <a:gd name="connsiteY14" fmla="*/ 85916 h 101727"/>
                <a:gd name="connsiteX15" fmla="*/ 67532 w 136112"/>
                <a:gd name="connsiteY15" fmla="*/ 85630 h 101727"/>
                <a:gd name="connsiteX16" fmla="*/ 68199 w 136112"/>
                <a:gd name="connsiteY16" fmla="*/ 85916 h 101727"/>
                <a:gd name="connsiteX17" fmla="*/ 68580 w 136112"/>
                <a:gd name="connsiteY17" fmla="*/ 85630 h 101727"/>
                <a:gd name="connsiteX18" fmla="*/ 68199 w 136112"/>
                <a:gd name="connsiteY18" fmla="*/ 84582 h 101727"/>
                <a:gd name="connsiteX19" fmla="*/ 67532 w 136112"/>
                <a:gd name="connsiteY19" fmla="*/ 82296 h 101727"/>
                <a:gd name="connsiteX20" fmla="*/ 67913 w 136112"/>
                <a:gd name="connsiteY20" fmla="*/ 82010 h 101727"/>
                <a:gd name="connsiteX21" fmla="*/ 67246 w 136112"/>
                <a:gd name="connsiteY21" fmla="*/ 81344 h 101727"/>
                <a:gd name="connsiteX22" fmla="*/ 67246 w 136112"/>
                <a:gd name="connsiteY22" fmla="*/ 80391 h 101727"/>
                <a:gd name="connsiteX23" fmla="*/ 65627 w 136112"/>
                <a:gd name="connsiteY23" fmla="*/ 79724 h 101727"/>
                <a:gd name="connsiteX24" fmla="*/ 65627 w 136112"/>
                <a:gd name="connsiteY24" fmla="*/ 78010 h 101727"/>
                <a:gd name="connsiteX25" fmla="*/ 64960 w 136112"/>
                <a:gd name="connsiteY25" fmla="*/ 77438 h 101727"/>
                <a:gd name="connsiteX26" fmla="*/ 64960 w 136112"/>
                <a:gd name="connsiteY26" fmla="*/ 76105 h 101727"/>
                <a:gd name="connsiteX27" fmla="*/ 65627 w 136112"/>
                <a:gd name="connsiteY27" fmla="*/ 74105 h 101727"/>
                <a:gd name="connsiteX28" fmla="*/ 64960 w 136112"/>
                <a:gd name="connsiteY28" fmla="*/ 73438 h 101727"/>
                <a:gd name="connsiteX29" fmla="*/ 63627 w 136112"/>
                <a:gd name="connsiteY29" fmla="*/ 73819 h 101727"/>
                <a:gd name="connsiteX30" fmla="*/ 62294 w 136112"/>
                <a:gd name="connsiteY30" fmla="*/ 68866 h 101727"/>
                <a:gd name="connsiteX31" fmla="*/ 63341 w 136112"/>
                <a:gd name="connsiteY31" fmla="*/ 66866 h 101727"/>
                <a:gd name="connsiteX32" fmla="*/ 63341 w 136112"/>
                <a:gd name="connsiteY32" fmla="*/ 66199 h 101727"/>
                <a:gd name="connsiteX33" fmla="*/ 62960 w 136112"/>
                <a:gd name="connsiteY33" fmla="*/ 65627 h 101727"/>
                <a:gd name="connsiteX34" fmla="*/ 59341 w 136112"/>
                <a:gd name="connsiteY34" fmla="*/ 67532 h 101727"/>
                <a:gd name="connsiteX35" fmla="*/ 57721 w 136112"/>
                <a:gd name="connsiteY35" fmla="*/ 67532 h 101727"/>
                <a:gd name="connsiteX36" fmla="*/ 56769 w 136112"/>
                <a:gd name="connsiteY36" fmla="*/ 67913 h 101727"/>
                <a:gd name="connsiteX37" fmla="*/ 54483 w 136112"/>
                <a:gd name="connsiteY37" fmla="*/ 67913 h 101727"/>
                <a:gd name="connsiteX38" fmla="*/ 53150 w 136112"/>
                <a:gd name="connsiteY38" fmla="*/ 68580 h 101727"/>
                <a:gd name="connsiteX39" fmla="*/ 52483 w 136112"/>
                <a:gd name="connsiteY39" fmla="*/ 68580 h 101727"/>
                <a:gd name="connsiteX40" fmla="*/ 51816 w 136112"/>
                <a:gd name="connsiteY40" fmla="*/ 68199 h 101727"/>
                <a:gd name="connsiteX41" fmla="*/ 47530 w 136112"/>
                <a:gd name="connsiteY41" fmla="*/ 69152 h 101727"/>
                <a:gd name="connsiteX42" fmla="*/ 45625 w 136112"/>
                <a:gd name="connsiteY42" fmla="*/ 69152 h 101727"/>
                <a:gd name="connsiteX43" fmla="*/ 45625 w 136112"/>
                <a:gd name="connsiteY43" fmla="*/ 69533 h 101727"/>
                <a:gd name="connsiteX44" fmla="*/ 44291 w 136112"/>
                <a:gd name="connsiteY44" fmla="*/ 69818 h 101727"/>
                <a:gd name="connsiteX45" fmla="*/ 42958 w 136112"/>
                <a:gd name="connsiteY45" fmla="*/ 70866 h 101727"/>
                <a:gd name="connsiteX46" fmla="*/ 38671 w 136112"/>
                <a:gd name="connsiteY46" fmla="*/ 72485 h 101727"/>
                <a:gd name="connsiteX47" fmla="*/ 37052 w 136112"/>
                <a:gd name="connsiteY47" fmla="*/ 72771 h 101727"/>
                <a:gd name="connsiteX48" fmla="*/ 36100 w 136112"/>
                <a:gd name="connsiteY48" fmla="*/ 73152 h 101727"/>
                <a:gd name="connsiteX49" fmla="*/ 35433 w 136112"/>
                <a:gd name="connsiteY49" fmla="*/ 74105 h 101727"/>
                <a:gd name="connsiteX50" fmla="*/ 34766 w 136112"/>
                <a:gd name="connsiteY50" fmla="*/ 74486 h 101727"/>
                <a:gd name="connsiteX51" fmla="*/ 34481 w 136112"/>
                <a:gd name="connsiteY51" fmla="*/ 74771 h 101727"/>
                <a:gd name="connsiteX52" fmla="*/ 32099 w 136112"/>
                <a:gd name="connsiteY52" fmla="*/ 76105 h 101727"/>
                <a:gd name="connsiteX53" fmla="*/ 31433 w 136112"/>
                <a:gd name="connsiteY53" fmla="*/ 76391 h 101727"/>
                <a:gd name="connsiteX54" fmla="*/ 29527 w 136112"/>
                <a:gd name="connsiteY54" fmla="*/ 77057 h 101727"/>
                <a:gd name="connsiteX55" fmla="*/ 29146 w 136112"/>
                <a:gd name="connsiteY55" fmla="*/ 77438 h 101727"/>
                <a:gd name="connsiteX56" fmla="*/ 29146 w 136112"/>
                <a:gd name="connsiteY56" fmla="*/ 77057 h 101727"/>
                <a:gd name="connsiteX57" fmla="*/ 28194 w 136112"/>
                <a:gd name="connsiteY57" fmla="*/ 77057 h 101727"/>
                <a:gd name="connsiteX58" fmla="*/ 28480 w 136112"/>
                <a:gd name="connsiteY58" fmla="*/ 77438 h 101727"/>
                <a:gd name="connsiteX59" fmla="*/ 28194 w 136112"/>
                <a:gd name="connsiteY59" fmla="*/ 77057 h 101727"/>
                <a:gd name="connsiteX60" fmla="*/ 27908 w 136112"/>
                <a:gd name="connsiteY60" fmla="*/ 77438 h 101727"/>
                <a:gd name="connsiteX61" fmla="*/ 27908 w 136112"/>
                <a:gd name="connsiteY61" fmla="*/ 77057 h 101727"/>
                <a:gd name="connsiteX62" fmla="*/ 27242 w 136112"/>
                <a:gd name="connsiteY62" fmla="*/ 77057 h 101727"/>
                <a:gd name="connsiteX63" fmla="*/ 27527 w 136112"/>
                <a:gd name="connsiteY63" fmla="*/ 76772 h 101727"/>
                <a:gd name="connsiteX64" fmla="*/ 26860 w 136112"/>
                <a:gd name="connsiteY64" fmla="*/ 76772 h 101727"/>
                <a:gd name="connsiteX65" fmla="*/ 26860 w 136112"/>
                <a:gd name="connsiteY65" fmla="*/ 76391 h 101727"/>
                <a:gd name="connsiteX66" fmla="*/ 26575 w 136112"/>
                <a:gd name="connsiteY66" fmla="*/ 76772 h 101727"/>
                <a:gd name="connsiteX67" fmla="*/ 26194 w 136112"/>
                <a:gd name="connsiteY67" fmla="*/ 76391 h 101727"/>
                <a:gd name="connsiteX68" fmla="*/ 25908 w 136112"/>
                <a:gd name="connsiteY68" fmla="*/ 76772 h 101727"/>
                <a:gd name="connsiteX69" fmla="*/ 25908 w 136112"/>
                <a:gd name="connsiteY69" fmla="*/ 76391 h 101727"/>
                <a:gd name="connsiteX70" fmla="*/ 25908 w 136112"/>
                <a:gd name="connsiteY70" fmla="*/ 76772 h 101727"/>
                <a:gd name="connsiteX71" fmla="*/ 25527 w 136112"/>
                <a:gd name="connsiteY71" fmla="*/ 76391 h 101727"/>
                <a:gd name="connsiteX72" fmla="*/ 25241 w 136112"/>
                <a:gd name="connsiteY72" fmla="*/ 77057 h 101727"/>
                <a:gd name="connsiteX73" fmla="*/ 24956 w 136112"/>
                <a:gd name="connsiteY73" fmla="*/ 76772 h 101727"/>
                <a:gd name="connsiteX74" fmla="*/ 25241 w 136112"/>
                <a:gd name="connsiteY74" fmla="*/ 76391 h 101727"/>
                <a:gd name="connsiteX75" fmla="*/ 24575 w 136112"/>
                <a:gd name="connsiteY75" fmla="*/ 76391 h 101727"/>
                <a:gd name="connsiteX76" fmla="*/ 24956 w 136112"/>
                <a:gd name="connsiteY76" fmla="*/ 76105 h 101727"/>
                <a:gd name="connsiteX77" fmla="*/ 24575 w 136112"/>
                <a:gd name="connsiteY77" fmla="*/ 76105 h 101727"/>
                <a:gd name="connsiteX78" fmla="*/ 24956 w 136112"/>
                <a:gd name="connsiteY78" fmla="*/ 76105 h 101727"/>
                <a:gd name="connsiteX79" fmla="*/ 24575 w 136112"/>
                <a:gd name="connsiteY79" fmla="*/ 76105 h 101727"/>
                <a:gd name="connsiteX80" fmla="*/ 24956 w 136112"/>
                <a:gd name="connsiteY80" fmla="*/ 75724 h 101727"/>
                <a:gd name="connsiteX81" fmla="*/ 24575 w 136112"/>
                <a:gd name="connsiteY81" fmla="*/ 75724 h 101727"/>
                <a:gd name="connsiteX82" fmla="*/ 24289 w 136112"/>
                <a:gd name="connsiteY82" fmla="*/ 75438 h 101727"/>
                <a:gd name="connsiteX83" fmla="*/ 23622 w 136112"/>
                <a:gd name="connsiteY83" fmla="*/ 76105 h 101727"/>
                <a:gd name="connsiteX84" fmla="*/ 23622 w 136112"/>
                <a:gd name="connsiteY84" fmla="*/ 75724 h 101727"/>
                <a:gd name="connsiteX85" fmla="*/ 22955 w 136112"/>
                <a:gd name="connsiteY85" fmla="*/ 75724 h 101727"/>
                <a:gd name="connsiteX86" fmla="*/ 22955 w 136112"/>
                <a:gd name="connsiteY86" fmla="*/ 75057 h 101727"/>
                <a:gd name="connsiteX87" fmla="*/ 22003 w 136112"/>
                <a:gd name="connsiteY87" fmla="*/ 76105 h 101727"/>
                <a:gd name="connsiteX88" fmla="*/ 21336 w 136112"/>
                <a:gd name="connsiteY88" fmla="*/ 76391 h 101727"/>
                <a:gd name="connsiteX89" fmla="*/ 20288 w 136112"/>
                <a:gd name="connsiteY89" fmla="*/ 76105 h 101727"/>
                <a:gd name="connsiteX90" fmla="*/ 20002 w 136112"/>
                <a:gd name="connsiteY90" fmla="*/ 76391 h 101727"/>
                <a:gd name="connsiteX91" fmla="*/ 20002 w 136112"/>
                <a:gd name="connsiteY91" fmla="*/ 76772 h 101727"/>
                <a:gd name="connsiteX92" fmla="*/ 20955 w 136112"/>
                <a:gd name="connsiteY92" fmla="*/ 76772 h 101727"/>
                <a:gd name="connsiteX93" fmla="*/ 20955 w 136112"/>
                <a:gd name="connsiteY93" fmla="*/ 77057 h 101727"/>
                <a:gd name="connsiteX94" fmla="*/ 20288 w 136112"/>
                <a:gd name="connsiteY94" fmla="*/ 77438 h 101727"/>
                <a:gd name="connsiteX95" fmla="*/ 19050 w 136112"/>
                <a:gd name="connsiteY95" fmla="*/ 77438 h 101727"/>
                <a:gd name="connsiteX96" fmla="*/ 17717 w 136112"/>
                <a:gd name="connsiteY96" fmla="*/ 77724 h 101727"/>
                <a:gd name="connsiteX97" fmla="*/ 17335 w 136112"/>
                <a:gd name="connsiteY97" fmla="*/ 77438 h 101727"/>
                <a:gd name="connsiteX98" fmla="*/ 16383 w 136112"/>
                <a:gd name="connsiteY98" fmla="*/ 77057 h 101727"/>
                <a:gd name="connsiteX99" fmla="*/ 17335 w 136112"/>
                <a:gd name="connsiteY99" fmla="*/ 76772 h 101727"/>
                <a:gd name="connsiteX100" fmla="*/ 17335 w 136112"/>
                <a:gd name="connsiteY100" fmla="*/ 76105 h 101727"/>
                <a:gd name="connsiteX101" fmla="*/ 16669 w 136112"/>
                <a:gd name="connsiteY101" fmla="*/ 75057 h 101727"/>
                <a:gd name="connsiteX102" fmla="*/ 15050 w 136112"/>
                <a:gd name="connsiteY102" fmla="*/ 74486 h 101727"/>
                <a:gd name="connsiteX103" fmla="*/ 14764 w 136112"/>
                <a:gd name="connsiteY103" fmla="*/ 73152 h 101727"/>
                <a:gd name="connsiteX104" fmla="*/ 12764 w 136112"/>
                <a:gd name="connsiteY104" fmla="*/ 73152 h 101727"/>
                <a:gd name="connsiteX105" fmla="*/ 11144 w 136112"/>
                <a:gd name="connsiteY105" fmla="*/ 73438 h 101727"/>
                <a:gd name="connsiteX106" fmla="*/ 10477 w 136112"/>
                <a:gd name="connsiteY106" fmla="*/ 74486 h 101727"/>
                <a:gd name="connsiteX107" fmla="*/ 11144 w 136112"/>
                <a:gd name="connsiteY107" fmla="*/ 75057 h 101727"/>
                <a:gd name="connsiteX108" fmla="*/ 13144 w 136112"/>
                <a:gd name="connsiteY108" fmla="*/ 76391 h 101727"/>
                <a:gd name="connsiteX109" fmla="*/ 13716 w 136112"/>
                <a:gd name="connsiteY109" fmla="*/ 76772 h 101727"/>
                <a:gd name="connsiteX110" fmla="*/ 13430 w 136112"/>
                <a:gd name="connsiteY110" fmla="*/ 77438 h 101727"/>
                <a:gd name="connsiteX111" fmla="*/ 11811 w 136112"/>
                <a:gd name="connsiteY111" fmla="*/ 77057 h 101727"/>
                <a:gd name="connsiteX112" fmla="*/ 10763 w 136112"/>
                <a:gd name="connsiteY112" fmla="*/ 77057 h 101727"/>
                <a:gd name="connsiteX113" fmla="*/ 10763 w 136112"/>
                <a:gd name="connsiteY113" fmla="*/ 77438 h 101727"/>
                <a:gd name="connsiteX114" fmla="*/ 10763 w 136112"/>
                <a:gd name="connsiteY114" fmla="*/ 77057 h 101727"/>
                <a:gd name="connsiteX115" fmla="*/ 9811 w 136112"/>
                <a:gd name="connsiteY115" fmla="*/ 77438 h 101727"/>
                <a:gd name="connsiteX116" fmla="*/ 9525 w 136112"/>
                <a:gd name="connsiteY116" fmla="*/ 77438 h 101727"/>
                <a:gd name="connsiteX117" fmla="*/ 9144 w 136112"/>
                <a:gd name="connsiteY117" fmla="*/ 77724 h 101727"/>
                <a:gd name="connsiteX118" fmla="*/ 7810 w 136112"/>
                <a:gd name="connsiteY118" fmla="*/ 77724 h 101727"/>
                <a:gd name="connsiteX119" fmla="*/ 7525 w 136112"/>
                <a:gd name="connsiteY119" fmla="*/ 78010 h 101727"/>
                <a:gd name="connsiteX120" fmla="*/ 7810 w 136112"/>
                <a:gd name="connsiteY120" fmla="*/ 77724 h 101727"/>
                <a:gd name="connsiteX121" fmla="*/ 7239 w 136112"/>
                <a:gd name="connsiteY121" fmla="*/ 77724 h 101727"/>
                <a:gd name="connsiteX122" fmla="*/ 6858 w 136112"/>
                <a:gd name="connsiteY122" fmla="*/ 78391 h 101727"/>
                <a:gd name="connsiteX123" fmla="*/ 6858 w 136112"/>
                <a:gd name="connsiteY123" fmla="*/ 78677 h 101727"/>
                <a:gd name="connsiteX124" fmla="*/ 7239 w 136112"/>
                <a:gd name="connsiteY124" fmla="*/ 78677 h 101727"/>
                <a:gd name="connsiteX125" fmla="*/ 7810 w 136112"/>
                <a:gd name="connsiteY125" fmla="*/ 79343 h 101727"/>
                <a:gd name="connsiteX126" fmla="*/ 8477 w 136112"/>
                <a:gd name="connsiteY126" fmla="*/ 79343 h 101727"/>
                <a:gd name="connsiteX127" fmla="*/ 8477 w 136112"/>
                <a:gd name="connsiteY127" fmla="*/ 80010 h 101727"/>
                <a:gd name="connsiteX128" fmla="*/ 8858 w 136112"/>
                <a:gd name="connsiteY128" fmla="*/ 80391 h 101727"/>
                <a:gd name="connsiteX129" fmla="*/ 8477 w 136112"/>
                <a:gd name="connsiteY129" fmla="*/ 80677 h 101727"/>
                <a:gd name="connsiteX130" fmla="*/ 8477 w 136112"/>
                <a:gd name="connsiteY130" fmla="*/ 80963 h 101727"/>
                <a:gd name="connsiteX131" fmla="*/ 9525 w 136112"/>
                <a:gd name="connsiteY131" fmla="*/ 82010 h 101727"/>
                <a:gd name="connsiteX132" fmla="*/ 9144 w 136112"/>
                <a:gd name="connsiteY132" fmla="*/ 82010 h 101727"/>
                <a:gd name="connsiteX133" fmla="*/ 9525 w 136112"/>
                <a:gd name="connsiteY133" fmla="*/ 82010 h 101727"/>
                <a:gd name="connsiteX134" fmla="*/ 9525 w 136112"/>
                <a:gd name="connsiteY134" fmla="*/ 82296 h 101727"/>
                <a:gd name="connsiteX135" fmla="*/ 9144 w 136112"/>
                <a:gd name="connsiteY135" fmla="*/ 82677 h 101727"/>
                <a:gd name="connsiteX136" fmla="*/ 9144 w 136112"/>
                <a:gd name="connsiteY136" fmla="*/ 82010 h 101727"/>
                <a:gd name="connsiteX137" fmla="*/ 8858 w 136112"/>
                <a:gd name="connsiteY137" fmla="*/ 81629 h 101727"/>
                <a:gd name="connsiteX138" fmla="*/ 7239 w 136112"/>
                <a:gd name="connsiteY138" fmla="*/ 81629 h 101727"/>
                <a:gd name="connsiteX139" fmla="*/ 7239 w 136112"/>
                <a:gd name="connsiteY139" fmla="*/ 82010 h 101727"/>
                <a:gd name="connsiteX140" fmla="*/ 7239 w 136112"/>
                <a:gd name="connsiteY140" fmla="*/ 81344 h 101727"/>
                <a:gd name="connsiteX141" fmla="*/ 6858 w 136112"/>
                <a:gd name="connsiteY141" fmla="*/ 81344 h 101727"/>
                <a:gd name="connsiteX142" fmla="*/ 7239 w 136112"/>
                <a:gd name="connsiteY142" fmla="*/ 81344 h 101727"/>
                <a:gd name="connsiteX143" fmla="*/ 6858 w 136112"/>
                <a:gd name="connsiteY143" fmla="*/ 81344 h 101727"/>
                <a:gd name="connsiteX144" fmla="*/ 6858 w 136112"/>
                <a:gd name="connsiteY144" fmla="*/ 80677 h 101727"/>
                <a:gd name="connsiteX145" fmla="*/ 7239 w 136112"/>
                <a:gd name="connsiteY145" fmla="*/ 80677 h 101727"/>
                <a:gd name="connsiteX146" fmla="*/ 6572 w 136112"/>
                <a:gd name="connsiteY146" fmla="*/ 80677 h 101727"/>
                <a:gd name="connsiteX147" fmla="*/ 6572 w 136112"/>
                <a:gd name="connsiteY147" fmla="*/ 80391 h 101727"/>
                <a:gd name="connsiteX148" fmla="*/ 6858 w 136112"/>
                <a:gd name="connsiteY148" fmla="*/ 80010 h 101727"/>
                <a:gd name="connsiteX149" fmla="*/ 6572 w 136112"/>
                <a:gd name="connsiteY149" fmla="*/ 79724 h 101727"/>
                <a:gd name="connsiteX150" fmla="*/ 6572 w 136112"/>
                <a:gd name="connsiteY150" fmla="*/ 79343 h 101727"/>
                <a:gd name="connsiteX151" fmla="*/ 5906 w 136112"/>
                <a:gd name="connsiteY151" fmla="*/ 78391 h 101727"/>
                <a:gd name="connsiteX152" fmla="*/ 5239 w 136112"/>
                <a:gd name="connsiteY152" fmla="*/ 78010 h 101727"/>
                <a:gd name="connsiteX153" fmla="*/ 6191 w 136112"/>
                <a:gd name="connsiteY153" fmla="*/ 75438 h 101727"/>
                <a:gd name="connsiteX154" fmla="*/ 5525 w 136112"/>
                <a:gd name="connsiteY154" fmla="*/ 73152 h 101727"/>
                <a:gd name="connsiteX155" fmla="*/ 5906 w 136112"/>
                <a:gd name="connsiteY155" fmla="*/ 71152 h 101727"/>
                <a:gd name="connsiteX156" fmla="*/ 7239 w 136112"/>
                <a:gd name="connsiteY156" fmla="*/ 70866 h 101727"/>
                <a:gd name="connsiteX157" fmla="*/ 8477 w 136112"/>
                <a:gd name="connsiteY157" fmla="*/ 71152 h 101727"/>
                <a:gd name="connsiteX158" fmla="*/ 9811 w 136112"/>
                <a:gd name="connsiteY158" fmla="*/ 70866 h 101727"/>
                <a:gd name="connsiteX159" fmla="*/ 12097 w 136112"/>
                <a:gd name="connsiteY159" fmla="*/ 69152 h 101727"/>
                <a:gd name="connsiteX160" fmla="*/ 12764 w 136112"/>
                <a:gd name="connsiteY160" fmla="*/ 65913 h 101727"/>
                <a:gd name="connsiteX161" fmla="*/ 14097 w 136112"/>
                <a:gd name="connsiteY161" fmla="*/ 65627 h 101727"/>
                <a:gd name="connsiteX162" fmla="*/ 14383 w 136112"/>
                <a:gd name="connsiteY162" fmla="*/ 62294 h 101727"/>
                <a:gd name="connsiteX163" fmla="*/ 13430 w 136112"/>
                <a:gd name="connsiteY163" fmla="*/ 60293 h 101727"/>
                <a:gd name="connsiteX164" fmla="*/ 7525 w 136112"/>
                <a:gd name="connsiteY164" fmla="*/ 62294 h 101727"/>
                <a:gd name="connsiteX165" fmla="*/ 7810 w 136112"/>
                <a:gd name="connsiteY165" fmla="*/ 61627 h 101727"/>
                <a:gd name="connsiteX166" fmla="*/ 8192 w 136112"/>
                <a:gd name="connsiteY166" fmla="*/ 61341 h 101727"/>
                <a:gd name="connsiteX167" fmla="*/ 8858 w 136112"/>
                <a:gd name="connsiteY167" fmla="*/ 57341 h 101727"/>
                <a:gd name="connsiteX168" fmla="*/ 7810 w 136112"/>
                <a:gd name="connsiteY168" fmla="*/ 57341 h 101727"/>
                <a:gd name="connsiteX169" fmla="*/ 7810 w 136112"/>
                <a:gd name="connsiteY169" fmla="*/ 57055 h 101727"/>
                <a:gd name="connsiteX170" fmla="*/ 6858 w 136112"/>
                <a:gd name="connsiteY170" fmla="*/ 56388 h 101727"/>
                <a:gd name="connsiteX171" fmla="*/ 6572 w 136112"/>
                <a:gd name="connsiteY171" fmla="*/ 55435 h 101727"/>
                <a:gd name="connsiteX172" fmla="*/ 6191 w 136112"/>
                <a:gd name="connsiteY172" fmla="*/ 55435 h 101727"/>
                <a:gd name="connsiteX173" fmla="*/ 6191 w 136112"/>
                <a:gd name="connsiteY173" fmla="*/ 54769 h 101727"/>
                <a:gd name="connsiteX174" fmla="*/ 5906 w 136112"/>
                <a:gd name="connsiteY174" fmla="*/ 55055 h 101727"/>
                <a:gd name="connsiteX175" fmla="*/ 5906 w 136112"/>
                <a:gd name="connsiteY175" fmla="*/ 54769 h 101727"/>
                <a:gd name="connsiteX176" fmla="*/ 5525 w 136112"/>
                <a:gd name="connsiteY176" fmla="*/ 55055 h 101727"/>
                <a:gd name="connsiteX177" fmla="*/ 5239 w 136112"/>
                <a:gd name="connsiteY177" fmla="*/ 54769 h 101727"/>
                <a:gd name="connsiteX178" fmla="*/ 4572 w 136112"/>
                <a:gd name="connsiteY178" fmla="*/ 54388 h 101727"/>
                <a:gd name="connsiteX179" fmla="*/ 4286 w 136112"/>
                <a:gd name="connsiteY179" fmla="*/ 53435 h 101727"/>
                <a:gd name="connsiteX180" fmla="*/ 4286 w 136112"/>
                <a:gd name="connsiteY180" fmla="*/ 53150 h 101727"/>
                <a:gd name="connsiteX181" fmla="*/ 3905 w 136112"/>
                <a:gd name="connsiteY181" fmla="*/ 53150 h 101727"/>
                <a:gd name="connsiteX182" fmla="*/ 3905 w 136112"/>
                <a:gd name="connsiteY182" fmla="*/ 52769 h 101727"/>
                <a:gd name="connsiteX183" fmla="*/ 3619 w 136112"/>
                <a:gd name="connsiteY183" fmla="*/ 52483 h 101727"/>
                <a:gd name="connsiteX184" fmla="*/ 3239 w 136112"/>
                <a:gd name="connsiteY184" fmla="*/ 51816 h 101727"/>
                <a:gd name="connsiteX185" fmla="*/ 1905 w 136112"/>
                <a:gd name="connsiteY185" fmla="*/ 51816 h 101727"/>
                <a:gd name="connsiteX186" fmla="*/ 1905 w 136112"/>
                <a:gd name="connsiteY186" fmla="*/ 51149 h 101727"/>
                <a:gd name="connsiteX187" fmla="*/ 1333 w 136112"/>
                <a:gd name="connsiteY187" fmla="*/ 51149 h 101727"/>
                <a:gd name="connsiteX188" fmla="*/ 952 w 136112"/>
                <a:gd name="connsiteY188" fmla="*/ 50864 h 101727"/>
                <a:gd name="connsiteX189" fmla="*/ 2286 w 136112"/>
                <a:gd name="connsiteY189" fmla="*/ 49530 h 101727"/>
                <a:gd name="connsiteX190" fmla="*/ 2286 w 136112"/>
                <a:gd name="connsiteY190" fmla="*/ 49149 h 101727"/>
                <a:gd name="connsiteX191" fmla="*/ 2572 w 136112"/>
                <a:gd name="connsiteY191" fmla="*/ 49149 h 101727"/>
                <a:gd name="connsiteX192" fmla="*/ 2953 w 136112"/>
                <a:gd name="connsiteY192" fmla="*/ 48863 h 101727"/>
                <a:gd name="connsiteX193" fmla="*/ 2572 w 136112"/>
                <a:gd name="connsiteY193" fmla="*/ 48863 h 101727"/>
                <a:gd name="connsiteX194" fmla="*/ 2286 w 136112"/>
                <a:gd name="connsiteY194" fmla="*/ 48482 h 101727"/>
                <a:gd name="connsiteX195" fmla="*/ 1905 w 136112"/>
                <a:gd name="connsiteY195" fmla="*/ 47911 h 101727"/>
                <a:gd name="connsiteX196" fmla="*/ 667 w 136112"/>
                <a:gd name="connsiteY196" fmla="*/ 48197 h 101727"/>
                <a:gd name="connsiteX197" fmla="*/ 0 w 136112"/>
                <a:gd name="connsiteY197" fmla="*/ 48197 h 101727"/>
                <a:gd name="connsiteX198" fmla="*/ 0 w 136112"/>
                <a:gd name="connsiteY198" fmla="*/ 47530 h 101727"/>
                <a:gd name="connsiteX199" fmla="*/ 667 w 136112"/>
                <a:gd name="connsiteY199" fmla="*/ 46863 h 101727"/>
                <a:gd name="connsiteX200" fmla="*/ 667 w 136112"/>
                <a:gd name="connsiteY200" fmla="*/ 44958 h 101727"/>
                <a:gd name="connsiteX201" fmla="*/ 952 w 136112"/>
                <a:gd name="connsiteY201" fmla="*/ 44958 h 101727"/>
                <a:gd name="connsiteX202" fmla="*/ 952 w 136112"/>
                <a:gd name="connsiteY202" fmla="*/ 45244 h 101727"/>
                <a:gd name="connsiteX203" fmla="*/ 1333 w 136112"/>
                <a:gd name="connsiteY203" fmla="*/ 45244 h 101727"/>
                <a:gd name="connsiteX204" fmla="*/ 1333 w 136112"/>
                <a:gd name="connsiteY204" fmla="*/ 44958 h 101727"/>
                <a:gd name="connsiteX205" fmla="*/ 1619 w 136112"/>
                <a:gd name="connsiteY205" fmla="*/ 44958 h 101727"/>
                <a:gd name="connsiteX206" fmla="*/ 1619 w 136112"/>
                <a:gd name="connsiteY206" fmla="*/ 44577 h 101727"/>
                <a:gd name="connsiteX207" fmla="*/ 1333 w 136112"/>
                <a:gd name="connsiteY207" fmla="*/ 44577 h 101727"/>
                <a:gd name="connsiteX208" fmla="*/ 1333 w 136112"/>
                <a:gd name="connsiteY208" fmla="*/ 43910 h 101727"/>
                <a:gd name="connsiteX209" fmla="*/ 1619 w 136112"/>
                <a:gd name="connsiteY209" fmla="*/ 43625 h 101727"/>
                <a:gd name="connsiteX210" fmla="*/ 1905 w 136112"/>
                <a:gd name="connsiteY210" fmla="*/ 43910 h 101727"/>
                <a:gd name="connsiteX211" fmla="*/ 1905 w 136112"/>
                <a:gd name="connsiteY211" fmla="*/ 43625 h 101727"/>
                <a:gd name="connsiteX212" fmla="*/ 1619 w 136112"/>
                <a:gd name="connsiteY212" fmla="*/ 43625 h 101727"/>
                <a:gd name="connsiteX213" fmla="*/ 1905 w 136112"/>
                <a:gd name="connsiteY213" fmla="*/ 43625 h 101727"/>
                <a:gd name="connsiteX214" fmla="*/ 1905 w 136112"/>
                <a:gd name="connsiteY214" fmla="*/ 42958 h 101727"/>
                <a:gd name="connsiteX215" fmla="*/ 2286 w 136112"/>
                <a:gd name="connsiteY215" fmla="*/ 43244 h 101727"/>
                <a:gd name="connsiteX216" fmla="*/ 1905 w 136112"/>
                <a:gd name="connsiteY216" fmla="*/ 43244 h 101727"/>
                <a:gd name="connsiteX217" fmla="*/ 2572 w 136112"/>
                <a:gd name="connsiteY217" fmla="*/ 43244 h 101727"/>
                <a:gd name="connsiteX218" fmla="*/ 2572 w 136112"/>
                <a:gd name="connsiteY218" fmla="*/ 42577 h 101727"/>
                <a:gd name="connsiteX219" fmla="*/ 2953 w 136112"/>
                <a:gd name="connsiteY219" fmla="*/ 42577 h 101727"/>
                <a:gd name="connsiteX220" fmla="*/ 2953 w 136112"/>
                <a:gd name="connsiteY220" fmla="*/ 42291 h 101727"/>
                <a:gd name="connsiteX221" fmla="*/ 3239 w 136112"/>
                <a:gd name="connsiteY221" fmla="*/ 42291 h 101727"/>
                <a:gd name="connsiteX222" fmla="*/ 3619 w 136112"/>
                <a:gd name="connsiteY222" fmla="*/ 42005 h 101727"/>
                <a:gd name="connsiteX223" fmla="*/ 3905 w 136112"/>
                <a:gd name="connsiteY223" fmla="*/ 42291 h 101727"/>
                <a:gd name="connsiteX224" fmla="*/ 4572 w 136112"/>
                <a:gd name="connsiteY224" fmla="*/ 42291 h 101727"/>
                <a:gd name="connsiteX225" fmla="*/ 4572 w 136112"/>
                <a:gd name="connsiteY225" fmla="*/ 41339 h 101727"/>
                <a:gd name="connsiteX226" fmla="*/ 4572 w 136112"/>
                <a:gd name="connsiteY226" fmla="*/ 41624 h 101727"/>
                <a:gd name="connsiteX227" fmla="*/ 4858 w 136112"/>
                <a:gd name="connsiteY227" fmla="*/ 41624 h 101727"/>
                <a:gd name="connsiteX228" fmla="*/ 5239 w 136112"/>
                <a:gd name="connsiteY228" fmla="*/ 41339 h 101727"/>
                <a:gd name="connsiteX229" fmla="*/ 5239 w 136112"/>
                <a:gd name="connsiteY229" fmla="*/ 40958 h 101727"/>
                <a:gd name="connsiteX230" fmla="*/ 5525 w 136112"/>
                <a:gd name="connsiteY230" fmla="*/ 40958 h 101727"/>
                <a:gd name="connsiteX231" fmla="*/ 5525 w 136112"/>
                <a:gd name="connsiteY231" fmla="*/ 40672 h 101727"/>
                <a:gd name="connsiteX232" fmla="*/ 5906 w 136112"/>
                <a:gd name="connsiteY232" fmla="*/ 40672 h 101727"/>
                <a:gd name="connsiteX233" fmla="*/ 6191 w 136112"/>
                <a:gd name="connsiteY233" fmla="*/ 40958 h 101727"/>
                <a:gd name="connsiteX234" fmla="*/ 6191 w 136112"/>
                <a:gd name="connsiteY234" fmla="*/ 41339 h 101727"/>
                <a:gd name="connsiteX235" fmla="*/ 6572 w 136112"/>
                <a:gd name="connsiteY235" fmla="*/ 41339 h 101727"/>
                <a:gd name="connsiteX236" fmla="*/ 6572 w 136112"/>
                <a:gd name="connsiteY236" fmla="*/ 41624 h 101727"/>
                <a:gd name="connsiteX237" fmla="*/ 6858 w 136112"/>
                <a:gd name="connsiteY237" fmla="*/ 41624 h 101727"/>
                <a:gd name="connsiteX238" fmla="*/ 7239 w 136112"/>
                <a:gd name="connsiteY238" fmla="*/ 41339 h 101727"/>
                <a:gd name="connsiteX239" fmla="*/ 8192 w 136112"/>
                <a:gd name="connsiteY239" fmla="*/ 41339 h 101727"/>
                <a:gd name="connsiteX240" fmla="*/ 8477 w 136112"/>
                <a:gd name="connsiteY240" fmla="*/ 41624 h 101727"/>
                <a:gd name="connsiteX241" fmla="*/ 8477 w 136112"/>
                <a:gd name="connsiteY241" fmla="*/ 41339 h 101727"/>
                <a:gd name="connsiteX242" fmla="*/ 8858 w 136112"/>
                <a:gd name="connsiteY242" fmla="*/ 41339 h 101727"/>
                <a:gd name="connsiteX243" fmla="*/ 9525 w 136112"/>
                <a:gd name="connsiteY243" fmla="*/ 40958 h 101727"/>
                <a:gd name="connsiteX244" fmla="*/ 9811 w 136112"/>
                <a:gd name="connsiteY244" fmla="*/ 40958 h 101727"/>
                <a:gd name="connsiteX245" fmla="*/ 9811 w 136112"/>
                <a:gd name="connsiteY245" fmla="*/ 40672 h 101727"/>
                <a:gd name="connsiteX246" fmla="*/ 10192 w 136112"/>
                <a:gd name="connsiteY246" fmla="*/ 40672 h 101727"/>
                <a:gd name="connsiteX247" fmla="*/ 10192 w 136112"/>
                <a:gd name="connsiteY247" fmla="*/ 40291 h 101727"/>
                <a:gd name="connsiteX248" fmla="*/ 10477 w 136112"/>
                <a:gd name="connsiteY248" fmla="*/ 40005 h 101727"/>
                <a:gd name="connsiteX249" fmla="*/ 10763 w 136112"/>
                <a:gd name="connsiteY249" fmla="*/ 40005 h 101727"/>
                <a:gd name="connsiteX250" fmla="*/ 11430 w 136112"/>
                <a:gd name="connsiteY250" fmla="*/ 39338 h 101727"/>
                <a:gd name="connsiteX251" fmla="*/ 11811 w 136112"/>
                <a:gd name="connsiteY251" fmla="*/ 39338 h 101727"/>
                <a:gd name="connsiteX252" fmla="*/ 11811 w 136112"/>
                <a:gd name="connsiteY252" fmla="*/ 39053 h 101727"/>
                <a:gd name="connsiteX253" fmla="*/ 11811 w 136112"/>
                <a:gd name="connsiteY253" fmla="*/ 39338 h 101727"/>
                <a:gd name="connsiteX254" fmla="*/ 12097 w 136112"/>
                <a:gd name="connsiteY254" fmla="*/ 39053 h 101727"/>
                <a:gd name="connsiteX255" fmla="*/ 12097 w 136112"/>
                <a:gd name="connsiteY255" fmla="*/ 38672 h 101727"/>
                <a:gd name="connsiteX256" fmla="*/ 12478 w 136112"/>
                <a:gd name="connsiteY256" fmla="*/ 38672 h 101727"/>
                <a:gd name="connsiteX257" fmla="*/ 12478 w 136112"/>
                <a:gd name="connsiteY257" fmla="*/ 38386 h 101727"/>
                <a:gd name="connsiteX258" fmla="*/ 12764 w 136112"/>
                <a:gd name="connsiteY258" fmla="*/ 38386 h 101727"/>
                <a:gd name="connsiteX259" fmla="*/ 12764 w 136112"/>
                <a:gd name="connsiteY259" fmla="*/ 37719 h 101727"/>
                <a:gd name="connsiteX260" fmla="*/ 13144 w 136112"/>
                <a:gd name="connsiteY260" fmla="*/ 37719 h 101727"/>
                <a:gd name="connsiteX261" fmla="*/ 13144 w 136112"/>
                <a:gd name="connsiteY261" fmla="*/ 37338 h 101727"/>
                <a:gd name="connsiteX262" fmla="*/ 13430 w 136112"/>
                <a:gd name="connsiteY262" fmla="*/ 37338 h 101727"/>
                <a:gd name="connsiteX263" fmla="*/ 13430 w 136112"/>
                <a:gd name="connsiteY263" fmla="*/ 36385 h 101727"/>
                <a:gd name="connsiteX264" fmla="*/ 13430 w 136112"/>
                <a:gd name="connsiteY264" fmla="*/ 36671 h 101727"/>
                <a:gd name="connsiteX265" fmla="*/ 13716 w 136112"/>
                <a:gd name="connsiteY265" fmla="*/ 36671 h 101727"/>
                <a:gd name="connsiteX266" fmla="*/ 13716 w 136112"/>
                <a:gd name="connsiteY266" fmla="*/ 36385 h 101727"/>
                <a:gd name="connsiteX267" fmla="*/ 13430 w 136112"/>
                <a:gd name="connsiteY267" fmla="*/ 36385 h 101727"/>
                <a:gd name="connsiteX268" fmla="*/ 13430 w 136112"/>
                <a:gd name="connsiteY268" fmla="*/ 36100 h 101727"/>
                <a:gd name="connsiteX269" fmla="*/ 14097 w 136112"/>
                <a:gd name="connsiteY269" fmla="*/ 36100 h 101727"/>
                <a:gd name="connsiteX270" fmla="*/ 14097 w 136112"/>
                <a:gd name="connsiteY270" fmla="*/ 35433 h 101727"/>
                <a:gd name="connsiteX271" fmla="*/ 14383 w 136112"/>
                <a:gd name="connsiteY271" fmla="*/ 35433 h 101727"/>
                <a:gd name="connsiteX272" fmla="*/ 14764 w 136112"/>
                <a:gd name="connsiteY272" fmla="*/ 35719 h 101727"/>
                <a:gd name="connsiteX273" fmla="*/ 14764 w 136112"/>
                <a:gd name="connsiteY273" fmla="*/ 35433 h 101727"/>
                <a:gd name="connsiteX274" fmla="*/ 14383 w 136112"/>
                <a:gd name="connsiteY274" fmla="*/ 35433 h 101727"/>
                <a:gd name="connsiteX275" fmla="*/ 14383 w 136112"/>
                <a:gd name="connsiteY275" fmla="*/ 35052 h 101727"/>
                <a:gd name="connsiteX276" fmla="*/ 14764 w 136112"/>
                <a:gd name="connsiteY276" fmla="*/ 35052 h 101727"/>
                <a:gd name="connsiteX277" fmla="*/ 14764 w 136112"/>
                <a:gd name="connsiteY277" fmla="*/ 34385 h 101727"/>
                <a:gd name="connsiteX278" fmla="*/ 15050 w 136112"/>
                <a:gd name="connsiteY278" fmla="*/ 34385 h 101727"/>
                <a:gd name="connsiteX279" fmla="*/ 15050 w 136112"/>
                <a:gd name="connsiteY279" fmla="*/ 34100 h 101727"/>
                <a:gd name="connsiteX280" fmla="*/ 16097 w 136112"/>
                <a:gd name="connsiteY280" fmla="*/ 34100 h 101727"/>
                <a:gd name="connsiteX281" fmla="*/ 16097 w 136112"/>
                <a:gd name="connsiteY281" fmla="*/ 33719 h 101727"/>
                <a:gd name="connsiteX282" fmla="*/ 16383 w 136112"/>
                <a:gd name="connsiteY282" fmla="*/ 33433 h 101727"/>
                <a:gd name="connsiteX283" fmla="*/ 16097 w 136112"/>
                <a:gd name="connsiteY283" fmla="*/ 33433 h 101727"/>
                <a:gd name="connsiteX284" fmla="*/ 16383 w 136112"/>
                <a:gd name="connsiteY284" fmla="*/ 33433 h 101727"/>
                <a:gd name="connsiteX285" fmla="*/ 16383 w 136112"/>
                <a:gd name="connsiteY285" fmla="*/ 33147 h 101727"/>
                <a:gd name="connsiteX286" fmla="*/ 16669 w 136112"/>
                <a:gd name="connsiteY286" fmla="*/ 33433 h 101727"/>
                <a:gd name="connsiteX287" fmla="*/ 16669 w 136112"/>
                <a:gd name="connsiteY287" fmla="*/ 33147 h 101727"/>
                <a:gd name="connsiteX288" fmla="*/ 17335 w 136112"/>
                <a:gd name="connsiteY288" fmla="*/ 33147 h 101727"/>
                <a:gd name="connsiteX289" fmla="*/ 17335 w 136112"/>
                <a:gd name="connsiteY289" fmla="*/ 32480 h 101727"/>
                <a:gd name="connsiteX290" fmla="*/ 19050 w 136112"/>
                <a:gd name="connsiteY290" fmla="*/ 32480 h 101727"/>
                <a:gd name="connsiteX291" fmla="*/ 19050 w 136112"/>
                <a:gd name="connsiteY291" fmla="*/ 32766 h 101727"/>
                <a:gd name="connsiteX292" fmla="*/ 20002 w 136112"/>
                <a:gd name="connsiteY292" fmla="*/ 32766 h 101727"/>
                <a:gd name="connsiteX293" fmla="*/ 20002 w 136112"/>
                <a:gd name="connsiteY293" fmla="*/ 33147 h 101727"/>
                <a:gd name="connsiteX294" fmla="*/ 19621 w 136112"/>
                <a:gd name="connsiteY294" fmla="*/ 33147 h 101727"/>
                <a:gd name="connsiteX295" fmla="*/ 20002 w 136112"/>
                <a:gd name="connsiteY295" fmla="*/ 33433 h 101727"/>
                <a:gd name="connsiteX296" fmla="*/ 20002 w 136112"/>
                <a:gd name="connsiteY296" fmla="*/ 33719 h 101727"/>
                <a:gd name="connsiteX297" fmla="*/ 20288 w 136112"/>
                <a:gd name="connsiteY297" fmla="*/ 33433 h 101727"/>
                <a:gd name="connsiteX298" fmla="*/ 20669 w 136112"/>
                <a:gd name="connsiteY298" fmla="*/ 33719 h 101727"/>
                <a:gd name="connsiteX299" fmla="*/ 20955 w 136112"/>
                <a:gd name="connsiteY299" fmla="*/ 33719 h 101727"/>
                <a:gd name="connsiteX300" fmla="*/ 20955 w 136112"/>
                <a:gd name="connsiteY300" fmla="*/ 34766 h 101727"/>
                <a:gd name="connsiteX301" fmla="*/ 21336 w 136112"/>
                <a:gd name="connsiteY301" fmla="*/ 34766 h 101727"/>
                <a:gd name="connsiteX302" fmla="*/ 21336 w 136112"/>
                <a:gd name="connsiteY302" fmla="*/ 35433 h 101727"/>
                <a:gd name="connsiteX303" fmla="*/ 22003 w 136112"/>
                <a:gd name="connsiteY303" fmla="*/ 35433 h 101727"/>
                <a:gd name="connsiteX304" fmla="*/ 22003 w 136112"/>
                <a:gd name="connsiteY304" fmla="*/ 36100 h 101727"/>
                <a:gd name="connsiteX305" fmla="*/ 25527 w 136112"/>
                <a:gd name="connsiteY305" fmla="*/ 36100 h 101727"/>
                <a:gd name="connsiteX306" fmla="*/ 26860 w 136112"/>
                <a:gd name="connsiteY306" fmla="*/ 35433 h 101727"/>
                <a:gd name="connsiteX307" fmla="*/ 26860 w 136112"/>
                <a:gd name="connsiteY307" fmla="*/ 35052 h 101727"/>
                <a:gd name="connsiteX308" fmla="*/ 27527 w 136112"/>
                <a:gd name="connsiteY308" fmla="*/ 35052 h 101727"/>
                <a:gd name="connsiteX309" fmla="*/ 27908 w 136112"/>
                <a:gd name="connsiteY309" fmla="*/ 34766 h 101727"/>
                <a:gd name="connsiteX310" fmla="*/ 27908 w 136112"/>
                <a:gd name="connsiteY310" fmla="*/ 34385 h 101727"/>
                <a:gd name="connsiteX311" fmla="*/ 28861 w 136112"/>
                <a:gd name="connsiteY311" fmla="*/ 34385 h 101727"/>
                <a:gd name="connsiteX312" fmla="*/ 28861 w 136112"/>
                <a:gd name="connsiteY312" fmla="*/ 34100 h 101727"/>
                <a:gd name="connsiteX313" fmla="*/ 29146 w 136112"/>
                <a:gd name="connsiteY313" fmla="*/ 34100 h 101727"/>
                <a:gd name="connsiteX314" fmla="*/ 29146 w 136112"/>
                <a:gd name="connsiteY314" fmla="*/ 33719 h 101727"/>
                <a:gd name="connsiteX315" fmla="*/ 29527 w 136112"/>
                <a:gd name="connsiteY315" fmla="*/ 33433 h 101727"/>
                <a:gd name="connsiteX316" fmla="*/ 29813 w 136112"/>
                <a:gd name="connsiteY316" fmla="*/ 33433 h 101727"/>
                <a:gd name="connsiteX317" fmla="*/ 30194 w 136112"/>
                <a:gd name="connsiteY317" fmla="*/ 33147 h 101727"/>
                <a:gd name="connsiteX318" fmla="*/ 30480 w 136112"/>
                <a:gd name="connsiteY318" fmla="*/ 32480 h 101727"/>
                <a:gd name="connsiteX319" fmla="*/ 31147 w 136112"/>
                <a:gd name="connsiteY319" fmla="*/ 31814 h 101727"/>
                <a:gd name="connsiteX320" fmla="*/ 31147 w 136112"/>
                <a:gd name="connsiteY320" fmla="*/ 31433 h 101727"/>
                <a:gd name="connsiteX321" fmla="*/ 31433 w 136112"/>
                <a:gd name="connsiteY321" fmla="*/ 30766 h 101727"/>
                <a:gd name="connsiteX322" fmla="*/ 31814 w 136112"/>
                <a:gd name="connsiteY322" fmla="*/ 30480 h 101727"/>
                <a:gd name="connsiteX323" fmla="*/ 31814 w 136112"/>
                <a:gd name="connsiteY323" fmla="*/ 30194 h 101727"/>
                <a:gd name="connsiteX324" fmla="*/ 32099 w 136112"/>
                <a:gd name="connsiteY324" fmla="*/ 30194 h 101727"/>
                <a:gd name="connsiteX325" fmla="*/ 32099 w 136112"/>
                <a:gd name="connsiteY325" fmla="*/ 29813 h 101727"/>
                <a:gd name="connsiteX326" fmla="*/ 32480 w 136112"/>
                <a:gd name="connsiteY326" fmla="*/ 29528 h 101727"/>
                <a:gd name="connsiteX327" fmla="*/ 32480 w 136112"/>
                <a:gd name="connsiteY327" fmla="*/ 28861 h 101727"/>
                <a:gd name="connsiteX328" fmla="*/ 32766 w 136112"/>
                <a:gd name="connsiteY328" fmla="*/ 28480 h 101727"/>
                <a:gd name="connsiteX329" fmla="*/ 32766 w 136112"/>
                <a:gd name="connsiteY329" fmla="*/ 28194 h 101727"/>
                <a:gd name="connsiteX330" fmla="*/ 33147 w 136112"/>
                <a:gd name="connsiteY330" fmla="*/ 28194 h 101727"/>
                <a:gd name="connsiteX331" fmla="*/ 33147 w 136112"/>
                <a:gd name="connsiteY331" fmla="*/ 27813 h 101727"/>
                <a:gd name="connsiteX332" fmla="*/ 33433 w 136112"/>
                <a:gd name="connsiteY332" fmla="*/ 27527 h 101727"/>
                <a:gd name="connsiteX333" fmla="*/ 33433 w 136112"/>
                <a:gd name="connsiteY333" fmla="*/ 27242 h 101727"/>
                <a:gd name="connsiteX334" fmla="*/ 33814 w 136112"/>
                <a:gd name="connsiteY334" fmla="*/ 26860 h 101727"/>
                <a:gd name="connsiteX335" fmla="*/ 33814 w 136112"/>
                <a:gd name="connsiteY335" fmla="*/ 26575 h 101727"/>
                <a:gd name="connsiteX336" fmla="*/ 33433 w 136112"/>
                <a:gd name="connsiteY336" fmla="*/ 26575 h 101727"/>
                <a:gd name="connsiteX337" fmla="*/ 33433 w 136112"/>
                <a:gd name="connsiteY337" fmla="*/ 26194 h 101727"/>
                <a:gd name="connsiteX338" fmla="*/ 33814 w 136112"/>
                <a:gd name="connsiteY338" fmla="*/ 26194 h 101727"/>
                <a:gd name="connsiteX339" fmla="*/ 33433 w 136112"/>
                <a:gd name="connsiteY339" fmla="*/ 25908 h 101727"/>
                <a:gd name="connsiteX340" fmla="*/ 33814 w 136112"/>
                <a:gd name="connsiteY340" fmla="*/ 25241 h 101727"/>
                <a:gd name="connsiteX341" fmla="*/ 33814 w 136112"/>
                <a:gd name="connsiteY341" fmla="*/ 24575 h 101727"/>
                <a:gd name="connsiteX342" fmla="*/ 33814 w 136112"/>
                <a:gd name="connsiteY342" fmla="*/ 25241 h 101727"/>
                <a:gd name="connsiteX343" fmla="*/ 34100 w 136112"/>
                <a:gd name="connsiteY343" fmla="*/ 25527 h 101727"/>
                <a:gd name="connsiteX344" fmla="*/ 34385 w 136112"/>
                <a:gd name="connsiteY344" fmla="*/ 25527 h 101727"/>
                <a:gd name="connsiteX345" fmla="*/ 34385 w 136112"/>
                <a:gd name="connsiteY345" fmla="*/ 25241 h 101727"/>
                <a:gd name="connsiteX346" fmla="*/ 34385 w 136112"/>
                <a:gd name="connsiteY346" fmla="*/ 25527 h 101727"/>
                <a:gd name="connsiteX347" fmla="*/ 34385 w 136112"/>
                <a:gd name="connsiteY347" fmla="*/ 25241 h 101727"/>
                <a:gd name="connsiteX348" fmla="*/ 34766 w 136112"/>
                <a:gd name="connsiteY348" fmla="*/ 25527 h 101727"/>
                <a:gd name="connsiteX349" fmla="*/ 34766 w 136112"/>
                <a:gd name="connsiteY349" fmla="*/ 25241 h 101727"/>
                <a:gd name="connsiteX350" fmla="*/ 35052 w 136112"/>
                <a:gd name="connsiteY350" fmla="*/ 25241 h 101727"/>
                <a:gd name="connsiteX351" fmla="*/ 35052 w 136112"/>
                <a:gd name="connsiteY351" fmla="*/ 25527 h 101727"/>
                <a:gd name="connsiteX352" fmla="*/ 35433 w 136112"/>
                <a:gd name="connsiteY352" fmla="*/ 25241 h 101727"/>
                <a:gd name="connsiteX353" fmla="*/ 35433 w 136112"/>
                <a:gd name="connsiteY353" fmla="*/ 25527 h 101727"/>
                <a:gd name="connsiteX354" fmla="*/ 35719 w 136112"/>
                <a:gd name="connsiteY354" fmla="*/ 25527 h 101727"/>
                <a:gd name="connsiteX355" fmla="*/ 36100 w 136112"/>
                <a:gd name="connsiteY355" fmla="*/ 25241 h 101727"/>
                <a:gd name="connsiteX356" fmla="*/ 36100 w 136112"/>
                <a:gd name="connsiteY356" fmla="*/ 24860 h 101727"/>
                <a:gd name="connsiteX357" fmla="*/ 36385 w 136112"/>
                <a:gd name="connsiteY357" fmla="*/ 24575 h 101727"/>
                <a:gd name="connsiteX358" fmla="*/ 36385 w 136112"/>
                <a:gd name="connsiteY358" fmla="*/ 24860 h 101727"/>
                <a:gd name="connsiteX359" fmla="*/ 36767 w 136112"/>
                <a:gd name="connsiteY359" fmla="*/ 24860 h 101727"/>
                <a:gd name="connsiteX360" fmla="*/ 36767 w 136112"/>
                <a:gd name="connsiteY360" fmla="*/ 24575 h 101727"/>
                <a:gd name="connsiteX361" fmla="*/ 37052 w 136112"/>
                <a:gd name="connsiteY361" fmla="*/ 24575 h 101727"/>
                <a:gd name="connsiteX362" fmla="*/ 37338 w 136112"/>
                <a:gd name="connsiteY362" fmla="*/ 24194 h 101727"/>
                <a:gd name="connsiteX363" fmla="*/ 37338 w 136112"/>
                <a:gd name="connsiteY363" fmla="*/ 24575 h 101727"/>
                <a:gd name="connsiteX364" fmla="*/ 38005 w 136112"/>
                <a:gd name="connsiteY364" fmla="*/ 24194 h 101727"/>
                <a:gd name="connsiteX365" fmla="*/ 38005 w 136112"/>
                <a:gd name="connsiteY365" fmla="*/ 24575 h 101727"/>
                <a:gd name="connsiteX366" fmla="*/ 38386 w 136112"/>
                <a:gd name="connsiteY366" fmla="*/ 24575 h 101727"/>
                <a:gd name="connsiteX367" fmla="*/ 38386 w 136112"/>
                <a:gd name="connsiteY367" fmla="*/ 24194 h 101727"/>
                <a:gd name="connsiteX368" fmla="*/ 38671 w 136112"/>
                <a:gd name="connsiteY368" fmla="*/ 24194 h 101727"/>
                <a:gd name="connsiteX369" fmla="*/ 38671 w 136112"/>
                <a:gd name="connsiteY369" fmla="*/ 24575 h 101727"/>
                <a:gd name="connsiteX370" fmla="*/ 38386 w 136112"/>
                <a:gd name="connsiteY370" fmla="*/ 24575 h 101727"/>
                <a:gd name="connsiteX371" fmla="*/ 38386 w 136112"/>
                <a:gd name="connsiteY371" fmla="*/ 24860 h 101727"/>
                <a:gd name="connsiteX372" fmla="*/ 38005 w 136112"/>
                <a:gd name="connsiteY372" fmla="*/ 24860 h 101727"/>
                <a:gd name="connsiteX373" fmla="*/ 38005 w 136112"/>
                <a:gd name="connsiteY373" fmla="*/ 25527 h 101727"/>
                <a:gd name="connsiteX374" fmla="*/ 38386 w 136112"/>
                <a:gd name="connsiteY374" fmla="*/ 25908 h 101727"/>
                <a:gd name="connsiteX375" fmla="*/ 38386 w 136112"/>
                <a:gd name="connsiteY375" fmla="*/ 26194 h 101727"/>
                <a:gd name="connsiteX376" fmla="*/ 38671 w 136112"/>
                <a:gd name="connsiteY376" fmla="*/ 26194 h 101727"/>
                <a:gd name="connsiteX377" fmla="*/ 38671 w 136112"/>
                <a:gd name="connsiteY377" fmla="*/ 26575 h 101727"/>
                <a:gd name="connsiteX378" fmla="*/ 39052 w 136112"/>
                <a:gd name="connsiteY378" fmla="*/ 26860 h 101727"/>
                <a:gd name="connsiteX379" fmla="*/ 39338 w 136112"/>
                <a:gd name="connsiteY379" fmla="*/ 26860 h 101727"/>
                <a:gd name="connsiteX380" fmla="*/ 39338 w 136112"/>
                <a:gd name="connsiteY380" fmla="*/ 27242 h 101727"/>
                <a:gd name="connsiteX381" fmla="*/ 39719 w 136112"/>
                <a:gd name="connsiteY381" fmla="*/ 27242 h 101727"/>
                <a:gd name="connsiteX382" fmla="*/ 39719 w 136112"/>
                <a:gd name="connsiteY382" fmla="*/ 27527 h 101727"/>
                <a:gd name="connsiteX383" fmla="*/ 40005 w 136112"/>
                <a:gd name="connsiteY383" fmla="*/ 27527 h 101727"/>
                <a:gd name="connsiteX384" fmla="*/ 40005 w 136112"/>
                <a:gd name="connsiteY384" fmla="*/ 27813 h 101727"/>
                <a:gd name="connsiteX385" fmla="*/ 40005 w 136112"/>
                <a:gd name="connsiteY385" fmla="*/ 27527 h 101727"/>
                <a:gd name="connsiteX386" fmla="*/ 40386 w 136112"/>
                <a:gd name="connsiteY386" fmla="*/ 27527 h 101727"/>
                <a:gd name="connsiteX387" fmla="*/ 40005 w 136112"/>
                <a:gd name="connsiteY387" fmla="*/ 27813 h 101727"/>
                <a:gd name="connsiteX388" fmla="*/ 40386 w 136112"/>
                <a:gd name="connsiteY388" fmla="*/ 27813 h 101727"/>
                <a:gd name="connsiteX389" fmla="*/ 41339 w 136112"/>
                <a:gd name="connsiteY389" fmla="*/ 28480 h 101727"/>
                <a:gd name="connsiteX390" fmla="*/ 42005 w 136112"/>
                <a:gd name="connsiteY390" fmla="*/ 28480 h 101727"/>
                <a:gd name="connsiteX391" fmla="*/ 42005 w 136112"/>
                <a:gd name="connsiteY391" fmla="*/ 28861 h 101727"/>
                <a:gd name="connsiteX392" fmla="*/ 42291 w 136112"/>
                <a:gd name="connsiteY392" fmla="*/ 28861 h 101727"/>
                <a:gd name="connsiteX393" fmla="*/ 42672 w 136112"/>
                <a:gd name="connsiteY393" fmla="*/ 29147 h 101727"/>
                <a:gd name="connsiteX394" fmla="*/ 42958 w 136112"/>
                <a:gd name="connsiteY394" fmla="*/ 29147 h 101727"/>
                <a:gd name="connsiteX395" fmla="*/ 43339 w 136112"/>
                <a:gd name="connsiteY395" fmla="*/ 29528 h 101727"/>
                <a:gd name="connsiteX396" fmla="*/ 43625 w 136112"/>
                <a:gd name="connsiteY396" fmla="*/ 29528 h 101727"/>
                <a:gd name="connsiteX397" fmla="*/ 43910 w 136112"/>
                <a:gd name="connsiteY397" fmla="*/ 29813 h 101727"/>
                <a:gd name="connsiteX398" fmla="*/ 44577 w 136112"/>
                <a:gd name="connsiteY398" fmla="*/ 29813 h 101727"/>
                <a:gd name="connsiteX399" fmla="*/ 44958 w 136112"/>
                <a:gd name="connsiteY399" fmla="*/ 30194 h 101727"/>
                <a:gd name="connsiteX400" fmla="*/ 45910 w 136112"/>
                <a:gd name="connsiteY400" fmla="*/ 30194 h 101727"/>
                <a:gd name="connsiteX401" fmla="*/ 45910 w 136112"/>
                <a:gd name="connsiteY401" fmla="*/ 30480 h 101727"/>
                <a:gd name="connsiteX402" fmla="*/ 46863 w 136112"/>
                <a:gd name="connsiteY402" fmla="*/ 30480 h 101727"/>
                <a:gd name="connsiteX403" fmla="*/ 46863 w 136112"/>
                <a:gd name="connsiteY403" fmla="*/ 30766 h 101727"/>
                <a:gd name="connsiteX404" fmla="*/ 47911 w 136112"/>
                <a:gd name="connsiteY404" fmla="*/ 30766 h 101727"/>
                <a:gd name="connsiteX405" fmla="*/ 47911 w 136112"/>
                <a:gd name="connsiteY405" fmla="*/ 30480 h 101727"/>
                <a:gd name="connsiteX406" fmla="*/ 48863 w 136112"/>
                <a:gd name="connsiteY406" fmla="*/ 30480 h 101727"/>
                <a:gd name="connsiteX407" fmla="*/ 48863 w 136112"/>
                <a:gd name="connsiteY407" fmla="*/ 30194 h 101727"/>
                <a:gd name="connsiteX408" fmla="*/ 48863 w 136112"/>
                <a:gd name="connsiteY408" fmla="*/ 30480 h 101727"/>
                <a:gd name="connsiteX409" fmla="*/ 49244 w 136112"/>
                <a:gd name="connsiteY409" fmla="*/ 30480 h 101727"/>
                <a:gd name="connsiteX410" fmla="*/ 49244 w 136112"/>
                <a:gd name="connsiteY410" fmla="*/ 29813 h 101727"/>
                <a:gd name="connsiteX411" fmla="*/ 49530 w 136112"/>
                <a:gd name="connsiteY411" fmla="*/ 29813 h 101727"/>
                <a:gd name="connsiteX412" fmla="*/ 49530 w 136112"/>
                <a:gd name="connsiteY412" fmla="*/ 30194 h 101727"/>
                <a:gd name="connsiteX413" fmla="*/ 50483 w 136112"/>
                <a:gd name="connsiteY413" fmla="*/ 30194 h 101727"/>
                <a:gd name="connsiteX414" fmla="*/ 50483 w 136112"/>
                <a:gd name="connsiteY414" fmla="*/ 29813 h 101727"/>
                <a:gd name="connsiteX415" fmla="*/ 51530 w 136112"/>
                <a:gd name="connsiteY415" fmla="*/ 29813 h 101727"/>
                <a:gd name="connsiteX416" fmla="*/ 51530 w 136112"/>
                <a:gd name="connsiteY416" fmla="*/ 30480 h 101727"/>
                <a:gd name="connsiteX417" fmla="*/ 52197 w 136112"/>
                <a:gd name="connsiteY417" fmla="*/ 30480 h 101727"/>
                <a:gd name="connsiteX418" fmla="*/ 52483 w 136112"/>
                <a:gd name="connsiteY418" fmla="*/ 30766 h 101727"/>
                <a:gd name="connsiteX419" fmla="*/ 52483 w 136112"/>
                <a:gd name="connsiteY419" fmla="*/ 30480 h 101727"/>
                <a:gd name="connsiteX420" fmla="*/ 52483 w 136112"/>
                <a:gd name="connsiteY420" fmla="*/ 30766 h 101727"/>
                <a:gd name="connsiteX421" fmla="*/ 52769 w 136112"/>
                <a:gd name="connsiteY421" fmla="*/ 30766 h 101727"/>
                <a:gd name="connsiteX422" fmla="*/ 52483 w 136112"/>
                <a:gd name="connsiteY422" fmla="*/ 30766 h 101727"/>
                <a:gd name="connsiteX423" fmla="*/ 53150 w 136112"/>
                <a:gd name="connsiteY423" fmla="*/ 32099 h 101727"/>
                <a:gd name="connsiteX424" fmla="*/ 54483 w 136112"/>
                <a:gd name="connsiteY424" fmla="*/ 32766 h 101727"/>
                <a:gd name="connsiteX425" fmla="*/ 54769 w 136112"/>
                <a:gd name="connsiteY425" fmla="*/ 32766 h 101727"/>
                <a:gd name="connsiteX426" fmla="*/ 54483 w 136112"/>
                <a:gd name="connsiteY426" fmla="*/ 32766 h 101727"/>
                <a:gd name="connsiteX427" fmla="*/ 53150 w 136112"/>
                <a:gd name="connsiteY427" fmla="*/ 32099 h 101727"/>
                <a:gd name="connsiteX428" fmla="*/ 52483 w 136112"/>
                <a:gd name="connsiteY428" fmla="*/ 30766 h 101727"/>
                <a:gd name="connsiteX429" fmla="*/ 51530 w 136112"/>
                <a:gd name="connsiteY429" fmla="*/ 30766 h 101727"/>
                <a:gd name="connsiteX430" fmla="*/ 51530 w 136112"/>
                <a:gd name="connsiteY430" fmla="*/ 31147 h 101727"/>
                <a:gd name="connsiteX431" fmla="*/ 51149 w 136112"/>
                <a:gd name="connsiteY431" fmla="*/ 31433 h 101727"/>
                <a:gd name="connsiteX432" fmla="*/ 51149 w 136112"/>
                <a:gd name="connsiteY432" fmla="*/ 32099 h 101727"/>
                <a:gd name="connsiteX433" fmla="*/ 51530 w 136112"/>
                <a:gd name="connsiteY433" fmla="*/ 32099 h 101727"/>
                <a:gd name="connsiteX434" fmla="*/ 51149 w 136112"/>
                <a:gd name="connsiteY434" fmla="*/ 32099 h 101727"/>
                <a:gd name="connsiteX435" fmla="*/ 51149 w 136112"/>
                <a:gd name="connsiteY435" fmla="*/ 32480 h 101727"/>
                <a:gd name="connsiteX436" fmla="*/ 51816 w 136112"/>
                <a:gd name="connsiteY436" fmla="*/ 32480 h 101727"/>
                <a:gd name="connsiteX437" fmla="*/ 51816 w 136112"/>
                <a:gd name="connsiteY437" fmla="*/ 32766 h 101727"/>
                <a:gd name="connsiteX438" fmla="*/ 51149 w 136112"/>
                <a:gd name="connsiteY438" fmla="*/ 32480 h 101727"/>
                <a:gd name="connsiteX439" fmla="*/ 51149 w 136112"/>
                <a:gd name="connsiteY439" fmla="*/ 32766 h 101727"/>
                <a:gd name="connsiteX440" fmla="*/ 51530 w 136112"/>
                <a:gd name="connsiteY440" fmla="*/ 32766 h 101727"/>
                <a:gd name="connsiteX441" fmla="*/ 51530 w 136112"/>
                <a:gd name="connsiteY441" fmla="*/ 33147 h 101727"/>
                <a:gd name="connsiteX442" fmla="*/ 51530 w 136112"/>
                <a:gd name="connsiteY442" fmla="*/ 32766 h 101727"/>
                <a:gd name="connsiteX443" fmla="*/ 51530 w 136112"/>
                <a:gd name="connsiteY443" fmla="*/ 33433 h 101727"/>
                <a:gd name="connsiteX444" fmla="*/ 52197 w 136112"/>
                <a:gd name="connsiteY444" fmla="*/ 33433 h 101727"/>
                <a:gd name="connsiteX445" fmla="*/ 52483 w 136112"/>
                <a:gd name="connsiteY445" fmla="*/ 33719 h 101727"/>
                <a:gd name="connsiteX446" fmla="*/ 52483 w 136112"/>
                <a:gd name="connsiteY446" fmla="*/ 34100 h 101727"/>
                <a:gd name="connsiteX447" fmla="*/ 53150 w 136112"/>
                <a:gd name="connsiteY447" fmla="*/ 34100 h 101727"/>
                <a:gd name="connsiteX448" fmla="*/ 53150 w 136112"/>
                <a:gd name="connsiteY448" fmla="*/ 34385 h 101727"/>
                <a:gd name="connsiteX449" fmla="*/ 53816 w 136112"/>
                <a:gd name="connsiteY449" fmla="*/ 34385 h 101727"/>
                <a:gd name="connsiteX450" fmla="*/ 54102 w 136112"/>
                <a:gd name="connsiteY450" fmla="*/ 34766 h 101727"/>
                <a:gd name="connsiteX451" fmla="*/ 54102 w 136112"/>
                <a:gd name="connsiteY451" fmla="*/ 34385 h 101727"/>
                <a:gd name="connsiteX452" fmla="*/ 54102 w 136112"/>
                <a:gd name="connsiteY452" fmla="*/ 34766 h 101727"/>
                <a:gd name="connsiteX453" fmla="*/ 54483 w 136112"/>
                <a:gd name="connsiteY453" fmla="*/ 34766 h 101727"/>
                <a:gd name="connsiteX454" fmla="*/ 54483 w 136112"/>
                <a:gd name="connsiteY454" fmla="*/ 35052 h 101727"/>
                <a:gd name="connsiteX455" fmla="*/ 55435 w 136112"/>
                <a:gd name="connsiteY455" fmla="*/ 35052 h 101727"/>
                <a:gd name="connsiteX456" fmla="*/ 55435 w 136112"/>
                <a:gd name="connsiteY456" fmla="*/ 34766 h 101727"/>
                <a:gd name="connsiteX457" fmla="*/ 55150 w 136112"/>
                <a:gd name="connsiteY457" fmla="*/ 34766 h 101727"/>
                <a:gd name="connsiteX458" fmla="*/ 54769 w 136112"/>
                <a:gd name="connsiteY458" fmla="*/ 35052 h 101727"/>
                <a:gd name="connsiteX459" fmla="*/ 54769 w 136112"/>
                <a:gd name="connsiteY459" fmla="*/ 34766 h 101727"/>
                <a:gd name="connsiteX460" fmla="*/ 55150 w 136112"/>
                <a:gd name="connsiteY460" fmla="*/ 34766 h 101727"/>
                <a:gd name="connsiteX461" fmla="*/ 54769 w 136112"/>
                <a:gd name="connsiteY461" fmla="*/ 34766 h 101727"/>
                <a:gd name="connsiteX462" fmla="*/ 55150 w 136112"/>
                <a:gd name="connsiteY462" fmla="*/ 34766 h 101727"/>
                <a:gd name="connsiteX463" fmla="*/ 55150 w 136112"/>
                <a:gd name="connsiteY463" fmla="*/ 34385 h 101727"/>
                <a:gd name="connsiteX464" fmla="*/ 54102 w 136112"/>
                <a:gd name="connsiteY464" fmla="*/ 34385 h 101727"/>
                <a:gd name="connsiteX465" fmla="*/ 55150 w 136112"/>
                <a:gd name="connsiteY465" fmla="*/ 34385 h 101727"/>
                <a:gd name="connsiteX466" fmla="*/ 55435 w 136112"/>
                <a:gd name="connsiteY466" fmla="*/ 34766 h 101727"/>
                <a:gd name="connsiteX467" fmla="*/ 57055 w 136112"/>
                <a:gd name="connsiteY467" fmla="*/ 34766 h 101727"/>
                <a:gd name="connsiteX468" fmla="*/ 57055 w 136112"/>
                <a:gd name="connsiteY468" fmla="*/ 34100 h 101727"/>
                <a:gd name="connsiteX469" fmla="*/ 54769 w 136112"/>
                <a:gd name="connsiteY469" fmla="*/ 33433 h 101727"/>
                <a:gd name="connsiteX470" fmla="*/ 55150 w 136112"/>
                <a:gd name="connsiteY470" fmla="*/ 33433 h 101727"/>
                <a:gd name="connsiteX471" fmla="*/ 55150 w 136112"/>
                <a:gd name="connsiteY471" fmla="*/ 33147 h 101727"/>
                <a:gd name="connsiteX472" fmla="*/ 55150 w 136112"/>
                <a:gd name="connsiteY472" fmla="*/ 33433 h 101727"/>
                <a:gd name="connsiteX473" fmla="*/ 57055 w 136112"/>
                <a:gd name="connsiteY473" fmla="*/ 34100 h 101727"/>
                <a:gd name="connsiteX474" fmla="*/ 57055 w 136112"/>
                <a:gd name="connsiteY474" fmla="*/ 34766 h 101727"/>
                <a:gd name="connsiteX475" fmla="*/ 57436 w 136112"/>
                <a:gd name="connsiteY475" fmla="*/ 34766 h 101727"/>
                <a:gd name="connsiteX476" fmla="*/ 57436 w 136112"/>
                <a:gd name="connsiteY476" fmla="*/ 35052 h 101727"/>
                <a:gd name="connsiteX477" fmla="*/ 57721 w 136112"/>
                <a:gd name="connsiteY477" fmla="*/ 35052 h 101727"/>
                <a:gd name="connsiteX478" fmla="*/ 57721 w 136112"/>
                <a:gd name="connsiteY478" fmla="*/ 34766 h 101727"/>
                <a:gd name="connsiteX479" fmla="*/ 57721 w 136112"/>
                <a:gd name="connsiteY479" fmla="*/ 35052 h 101727"/>
                <a:gd name="connsiteX480" fmla="*/ 58102 w 136112"/>
                <a:gd name="connsiteY480" fmla="*/ 34766 h 101727"/>
                <a:gd name="connsiteX481" fmla="*/ 58102 w 136112"/>
                <a:gd name="connsiteY481" fmla="*/ 35052 h 101727"/>
                <a:gd name="connsiteX482" fmla="*/ 58102 w 136112"/>
                <a:gd name="connsiteY482" fmla="*/ 34766 h 101727"/>
                <a:gd name="connsiteX483" fmla="*/ 58388 w 136112"/>
                <a:gd name="connsiteY483" fmla="*/ 35052 h 101727"/>
                <a:gd name="connsiteX484" fmla="*/ 59722 w 136112"/>
                <a:gd name="connsiteY484" fmla="*/ 35052 h 101727"/>
                <a:gd name="connsiteX485" fmla="*/ 60674 w 136112"/>
                <a:gd name="connsiteY485" fmla="*/ 34766 h 101727"/>
                <a:gd name="connsiteX486" fmla="*/ 61627 w 136112"/>
                <a:gd name="connsiteY486" fmla="*/ 34100 h 101727"/>
                <a:gd name="connsiteX487" fmla="*/ 62294 w 136112"/>
                <a:gd name="connsiteY487" fmla="*/ 33719 h 101727"/>
                <a:gd name="connsiteX488" fmla="*/ 62008 w 136112"/>
                <a:gd name="connsiteY488" fmla="*/ 34100 h 101727"/>
                <a:gd name="connsiteX489" fmla="*/ 62294 w 136112"/>
                <a:gd name="connsiteY489" fmla="*/ 34100 h 101727"/>
                <a:gd name="connsiteX490" fmla="*/ 61627 w 136112"/>
                <a:gd name="connsiteY490" fmla="*/ 34100 h 101727"/>
                <a:gd name="connsiteX491" fmla="*/ 60674 w 136112"/>
                <a:gd name="connsiteY491" fmla="*/ 34766 h 101727"/>
                <a:gd name="connsiteX492" fmla="*/ 59722 w 136112"/>
                <a:gd name="connsiteY492" fmla="*/ 35052 h 101727"/>
                <a:gd name="connsiteX493" fmla="*/ 58388 w 136112"/>
                <a:gd name="connsiteY493" fmla="*/ 35052 h 101727"/>
                <a:gd name="connsiteX494" fmla="*/ 58388 w 136112"/>
                <a:gd name="connsiteY494" fmla="*/ 35433 h 101727"/>
                <a:gd name="connsiteX495" fmla="*/ 58674 w 136112"/>
                <a:gd name="connsiteY495" fmla="*/ 35433 h 101727"/>
                <a:gd name="connsiteX496" fmla="*/ 58102 w 136112"/>
                <a:gd name="connsiteY496" fmla="*/ 35433 h 101727"/>
                <a:gd name="connsiteX497" fmla="*/ 58388 w 136112"/>
                <a:gd name="connsiteY497" fmla="*/ 35719 h 101727"/>
                <a:gd name="connsiteX498" fmla="*/ 59341 w 136112"/>
                <a:gd name="connsiteY498" fmla="*/ 35719 h 101727"/>
                <a:gd name="connsiteX499" fmla="*/ 59341 w 136112"/>
                <a:gd name="connsiteY499" fmla="*/ 35433 h 101727"/>
                <a:gd name="connsiteX500" fmla="*/ 59722 w 136112"/>
                <a:gd name="connsiteY500" fmla="*/ 35433 h 101727"/>
                <a:gd name="connsiteX501" fmla="*/ 59722 w 136112"/>
                <a:gd name="connsiteY501" fmla="*/ 35719 h 101727"/>
                <a:gd name="connsiteX502" fmla="*/ 60389 w 136112"/>
                <a:gd name="connsiteY502" fmla="*/ 35433 h 101727"/>
                <a:gd name="connsiteX503" fmla="*/ 60389 w 136112"/>
                <a:gd name="connsiteY503" fmla="*/ 35052 h 101727"/>
                <a:gd name="connsiteX504" fmla="*/ 60674 w 136112"/>
                <a:gd name="connsiteY504" fmla="*/ 35052 h 101727"/>
                <a:gd name="connsiteX505" fmla="*/ 60674 w 136112"/>
                <a:gd name="connsiteY505" fmla="*/ 35719 h 101727"/>
                <a:gd name="connsiteX506" fmla="*/ 61055 w 136112"/>
                <a:gd name="connsiteY506" fmla="*/ 35719 h 101727"/>
                <a:gd name="connsiteX507" fmla="*/ 61055 w 136112"/>
                <a:gd name="connsiteY507" fmla="*/ 35052 h 101727"/>
                <a:gd name="connsiteX508" fmla="*/ 61055 w 136112"/>
                <a:gd name="connsiteY508" fmla="*/ 35719 h 101727"/>
                <a:gd name="connsiteX509" fmla="*/ 61341 w 136112"/>
                <a:gd name="connsiteY509" fmla="*/ 35433 h 101727"/>
                <a:gd name="connsiteX510" fmla="*/ 61341 w 136112"/>
                <a:gd name="connsiteY510" fmla="*/ 35052 h 101727"/>
                <a:gd name="connsiteX511" fmla="*/ 61627 w 136112"/>
                <a:gd name="connsiteY511" fmla="*/ 34766 h 101727"/>
                <a:gd name="connsiteX512" fmla="*/ 61627 w 136112"/>
                <a:gd name="connsiteY512" fmla="*/ 35052 h 101727"/>
                <a:gd name="connsiteX513" fmla="*/ 62008 w 136112"/>
                <a:gd name="connsiteY513" fmla="*/ 35433 h 101727"/>
                <a:gd name="connsiteX514" fmla="*/ 62008 w 136112"/>
                <a:gd name="connsiteY514" fmla="*/ 35052 h 101727"/>
                <a:gd name="connsiteX515" fmla="*/ 62675 w 136112"/>
                <a:gd name="connsiteY515" fmla="*/ 35052 h 101727"/>
                <a:gd name="connsiteX516" fmla="*/ 62294 w 136112"/>
                <a:gd name="connsiteY516" fmla="*/ 34385 h 101727"/>
                <a:gd name="connsiteX517" fmla="*/ 62675 w 136112"/>
                <a:gd name="connsiteY517" fmla="*/ 35052 h 101727"/>
                <a:gd name="connsiteX518" fmla="*/ 62960 w 136112"/>
                <a:gd name="connsiteY518" fmla="*/ 35052 h 101727"/>
                <a:gd name="connsiteX519" fmla="*/ 62960 w 136112"/>
                <a:gd name="connsiteY519" fmla="*/ 34766 h 101727"/>
                <a:gd name="connsiteX520" fmla="*/ 63627 w 136112"/>
                <a:gd name="connsiteY520" fmla="*/ 34766 h 101727"/>
                <a:gd name="connsiteX521" fmla="*/ 63627 w 136112"/>
                <a:gd name="connsiteY521" fmla="*/ 34385 h 101727"/>
                <a:gd name="connsiteX522" fmla="*/ 64008 w 136112"/>
                <a:gd name="connsiteY522" fmla="*/ 34385 h 101727"/>
                <a:gd name="connsiteX523" fmla="*/ 64008 w 136112"/>
                <a:gd name="connsiteY523" fmla="*/ 34100 h 101727"/>
                <a:gd name="connsiteX524" fmla="*/ 64579 w 136112"/>
                <a:gd name="connsiteY524" fmla="*/ 34100 h 101727"/>
                <a:gd name="connsiteX525" fmla="*/ 64579 w 136112"/>
                <a:gd name="connsiteY525" fmla="*/ 33719 h 101727"/>
                <a:gd name="connsiteX526" fmla="*/ 65246 w 136112"/>
                <a:gd name="connsiteY526" fmla="*/ 33719 h 101727"/>
                <a:gd name="connsiteX527" fmla="*/ 65246 w 136112"/>
                <a:gd name="connsiteY527" fmla="*/ 33433 h 101727"/>
                <a:gd name="connsiteX528" fmla="*/ 65627 w 136112"/>
                <a:gd name="connsiteY528" fmla="*/ 33433 h 101727"/>
                <a:gd name="connsiteX529" fmla="*/ 65627 w 136112"/>
                <a:gd name="connsiteY529" fmla="*/ 33147 h 101727"/>
                <a:gd name="connsiteX530" fmla="*/ 65913 w 136112"/>
                <a:gd name="connsiteY530" fmla="*/ 33147 h 101727"/>
                <a:gd name="connsiteX531" fmla="*/ 65913 w 136112"/>
                <a:gd name="connsiteY531" fmla="*/ 32766 h 101727"/>
                <a:gd name="connsiteX532" fmla="*/ 66294 w 136112"/>
                <a:gd name="connsiteY532" fmla="*/ 32766 h 101727"/>
                <a:gd name="connsiteX533" fmla="*/ 66294 w 136112"/>
                <a:gd name="connsiteY533" fmla="*/ 32480 h 101727"/>
                <a:gd name="connsiteX534" fmla="*/ 66294 w 136112"/>
                <a:gd name="connsiteY534" fmla="*/ 32766 h 101727"/>
                <a:gd name="connsiteX535" fmla="*/ 66294 w 136112"/>
                <a:gd name="connsiteY535" fmla="*/ 32480 h 101727"/>
                <a:gd name="connsiteX536" fmla="*/ 66580 w 136112"/>
                <a:gd name="connsiteY536" fmla="*/ 32480 h 101727"/>
                <a:gd name="connsiteX537" fmla="*/ 66580 w 136112"/>
                <a:gd name="connsiteY537" fmla="*/ 31814 h 101727"/>
                <a:gd name="connsiteX538" fmla="*/ 67246 w 136112"/>
                <a:gd name="connsiteY538" fmla="*/ 31814 h 101727"/>
                <a:gd name="connsiteX539" fmla="*/ 67246 w 136112"/>
                <a:gd name="connsiteY539" fmla="*/ 31147 h 101727"/>
                <a:gd name="connsiteX540" fmla="*/ 67532 w 136112"/>
                <a:gd name="connsiteY540" fmla="*/ 31147 h 101727"/>
                <a:gd name="connsiteX541" fmla="*/ 67532 w 136112"/>
                <a:gd name="connsiteY541" fmla="*/ 30766 h 101727"/>
                <a:gd name="connsiteX542" fmla="*/ 67913 w 136112"/>
                <a:gd name="connsiteY542" fmla="*/ 30766 h 101727"/>
                <a:gd name="connsiteX543" fmla="*/ 67913 w 136112"/>
                <a:gd name="connsiteY543" fmla="*/ 30480 h 101727"/>
                <a:gd name="connsiteX544" fmla="*/ 68199 w 136112"/>
                <a:gd name="connsiteY544" fmla="*/ 30480 h 101727"/>
                <a:gd name="connsiteX545" fmla="*/ 68199 w 136112"/>
                <a:gd name="connsiteY545" fmla="*/ 29813 h 101727"/>
                <a:gd name="connsiteX546" fmla="*/ 68580 w 136112"/>
                <a:gd name="connsiteY546" fmla="*/ 29813 h 101727"/>
                <a:gd name="connsiteX547" fmla="*/ 68580 w 136112"/>
                <a:gd name="connsiteY547" fmla="*/ 29528 h 101727"/>
                <a:gd name="connsiteX548" fmla="*/ 68866 w 136112"/>
                <a:gd name="connsiteY548" fmla="*/ 29528 h 101727"/>
                <a:gd name="connsiteX549" fmla="*/ 68866 w 136112"/>
                <a:gd name="connsiteY549" fmla="*/ 29147 h 101727"/>
                <a:gd name="connsiteX550" fmla="*/ 69247 w 136112"/>
                <a:gd name="connsiteY550" fmla="*/ 28861 h 101727"/>
                <a:gd name="connsiteX551" fmla="*/ 69533 w 136112"/>
                <a:gd name="connsiteY551" fmla="*/ 28861 h 101727"/>
                <a:gd name="connsiteX552" fmla="*/ 69533 w 136112"/>
                <a:gd name="connsiteY552" fmla="*/ 28480 h 101727"/>
                <a:gd name="connsiteX553" fmla="*/ 69914 w 136112"/>
                <a:gd name="connsiteY553" fmla="*/ 28480 h 101727"/>
                <a:gd name="connsiteX554" fmla="*/ 69914 w 136112"/>
                <a:gd name="connsiteY554" fmla="*/ 27527 h 101727"/>
                <a:gd name="connsiteX555" fmla="*/ 70199 w 136112"/>
                <a:gd name="connsiteY555" fmla="*/ 27527 h 101727"/>
                <a:gd name="connsiteX556" fmla="*/ 70485 w 136112"/>
                <a:gd name="connsiteY556" fmla="*/ 27146 h 101727"/>
                <a:gd name="connsiteX557" fmla="*/ 70485 w 136112"/>
                <a:gd name="connsiteY557" fmla="*/ 26860 h 101727"/>
                <a:gd name="connsiteX558" fmla="*/ 70866 w 136112"/>
                <a:gd name="connsiteY558" fmla="*/ 26575 h 101727"/>
                <a:gd name="connsiteX559" fmla="*/ 71152 w 136112"/>
                <a:gd name="connsiteY559" fmla="*/ 26575 h 101727"/>
                <a:gd name="connsiteX560" fmla="*/ 71152 w 136112"/>
                <a:gd name="connsiteY560" fmla="*/ 25908 h 101727"/>
                <a:gd name="connsiteX561" fmla="*/ 71533 w 136112"/>
                <a:gd name="connsiteY561" fmla="*/ 25527 h 101727"/>
                <a:gd name="connsiteX562" fmla="*/ 71533 w 136112"/>
                <a:gd name="connsiteY562" fmla="*/ 25241 h 101727"/>
                <a:gd name="connsiteX563" fmla="*/ 71819 w 136112"/>
                <a:gd name="connsiteY563" fmla="*/ 25241 h 101727"/>
                <a:gd name="connsiteX564" fmla="*/ 71819 w 136112"/>
                <a:gd name="connsiteY564" fmla="*/ 24860 h 101727"/>
                <a:gd name="connsiteX565" fmla="*/ 72200 w 136112"/>
                <a:gd name="connsiteY565" fmla="*/ 24860 h 101727"/>
                <a:gd name="connsiteX566" fmla="*/ 72200 w 136112"/>
                <a:gd name="connsiteY566" fmla="*/ 24575 h 101727"/>
                <a:gd name="connsiteX567" fmla="*/ 71819 w 136112"/>
                <a:gd name="connsiteY567" fmla="*/ 24575 h 101727"/>
                <a:gd name="connsiteX568" fmla="*/ 72485 w 136112"/>
                <a:gd name="connsiteY568" fmla="*/ 24575 h 101727"/>
                <a:gd name="connsiteX569" fmla="*/ 72866 w 136112"/>
                <a:gd name="connsiteY569" fmla="*/ 24194 h 101727"/>
                <a:gd name="connsiteX570" fmla="*/ 72866 w 136112"/>
                <a:gd name="connsiteY570" fmla="*/ 23908 h 101727"/>
                <a:gd name="connsiteX571" fmla="*/ 73152 w 136112"/>
                <a:gd name="connsiteY571" fmla="*/ 23908 h 101727"/>
                <a:gd name="connsiteX572" fmla="*/ 73152 w 136112"/>
                <a:gd name="connsiteY572" fmla="*/ 23622 h 101727"/>
                <a:gd name="connsiteX573" fmla="*/ 73438 w 136112"/>
                <a:gd name="connsiteY573" fmla="*/ 23908 h 101727"/>
                <a:gd name="connsiteX574" fmla="*/ 73438 w 136112"/>
                <a:gd name="connsiteY574" fmla="*/ 24575 h 101727"/>
                <a:gd name="connsiteX575" fmla="*/ 73819 w 136112"/>
                <a:gd name="connsiteY575" fmla="*/ 24860 h 101727"/>
                <a:gd name="connsiteX576" fmla="*/ 74486 w 136112"/>
                <a:gd name="connsiteY576" fmla="*/ 24860 h 101727"/>
                <a:gd name="connsiteX577" fmla="*/ 75152 w 136112"/>
                <a:gd name="connsiteY577" fmla="*/ 25527 h 101727"/>
                <a:gd name="connsiteX578" fmla="*/ 76390 w 136112"/>
                <a:gd name="connsiteY578" fmla="*/ 25241 h 101727"/>
                <a:gd name="connsiteX579" fmla="*/ 76771 w 136112"/>
                <a:gd name="connsiteY579" fmla="*/ 25241 h 101727"/>
                <a:gd name="connsiteX580" fmla="*/ 76771 w 136112"/>
                <a:gd name="connsiteY580" fmla="*/ 24860 h 101727"/>
                <a:gd name="connsiteX581" fmla="*/ 77057 w 136112"/>
                <a:gd name="connsiteY581" fmla="*/ 24860 h 101727"/>
                <a:gd name="connsiteX582" fmla="*/ 77057 w 136112"/>
                <a:gd name="connsiteY582" fmla="*/ 24575 h 101727"/>
                <a:gd name="connsiteX583" fmla="*/ 77438 w 136112"/>
                <a:gd name="connsiteY583" fmla="*/ 24194 h 101727"/>
                <a:gd name="connsiteX584" fmla="*/ 77724 w 136112"/>
                <a:gd name="connsiteY584" fmla="*/ 24194 h 101727"/>
                <a:gd name="connsiteX585" fmla="*/ 77724 w 136112"/>
                <a:gd name="connsiteY585" fmla="*/ 23908 h 101727"/>
                <a:gd name="connsiteX586" fmla="*/ 78105 w 136112"/>
                <a:gd name="connsiteY586" fmla="*/ 23908 h 101727"/>
                <a:gd name="connsiteX587" fmla="*/ 78105 w 136112"/>
                <a:gd name="connsiteY587" fmla="*/ 23622 h 101727"/>
                <a:gd name="connsiteX588" fmla="*/ 78391 w 136112"/>
                <a:gd name="connsiteY588" fmla="*/ 23622 h 101727"/>
                <a:gd name="connsiteX589" fmla="*/ 78391 w 136112"/>
                <a:gd name="connsiteY589" fmla="*/ 23241 h 101727"/>
                <a:gd name="connsiteX590" fmla="*/ 78772 w 136112"/>
                <a:gd name="connsiteY590" fmla="*/ 23241 h 101727"/>
                <a:gd name="connsiteX591" fmla="*/ 78772 w 136112"/>
                <a:gd name="connsiteY591" fmla="*/ 22955 h 101727"/>
                <a:gd name="connsiteX592" fmla="*/ 79058 w 136112"/>
                <a:gd name="connsiteY592" fmla="*/ 22955 h 101727"/>
                <a:gd name="connsiteX593" fmla="*/ 79058 w 136112"/>
                <a:gd name="connsiteY593" fmla="*/ 22574 h 101727"/>
                <a:gd name="connsiteX594" fmla="*/ 79343 w 136112"/>
                <a:gd name="connsiteY594" fmla="*/ 22574 h 101727"/>
                <a:gd name="connsiteX595" fmla="*/ 79058 w 136112"/>
                <a:gd name="connsiteY595" fmla="*/ 22289 h 101727"/>
                <a:gd name="connsiteX596" fmla="*/ 79724 w 136112"/>
                <a:gd name="connsiteY596" fmla="*/ 22289 h 101727"/>
                <a:gd name="connsiteX597" fmla="*/ 79724 w 136112"/>
                <a:gd name="connsiteY597" fmla="*/ 21622 h 101727"/>
                <a:gd name="connsiteX598" fmla="*/ 80010 w 136112"/>
                <a:gd name="connsiteY598" fmla="*/ 21622 h 101727"/>
                <a:gd name="connsiteX599" fmla="*/ 79724 w 136112"/>
                <a:gd name="connsiteY599" fmla="*/ 21622 h 101727"/>
                <a:gd name="connsiteX600" fmla="*/ 80010 w 136112"/>
                <a:gd name="connsiteY600" fmla="*/ 21622 h 101727"/>
                <a:gd name="connsiteX601" fmla="*/ 80010 w 136112"/>
                <a:gd name="connsiteY601" fmla="*/ 21241 h 101727"/>
                <a:gd name="connsiteX602" fmla="*/ 80391 w 136112"/>
                <a:gd name="connsiteY602" fmla="*/ 21241 h 101727"/>
                <a:gd name="connsiteX603" fmla="*/ 80391 w 136112"/>
                <a:gd name="connsiteY603" fmla="*/ 20669 h 101727"/>
                <a:gd name="connsiteX604" fmla="*/ 80677 w 136112"/>
                <a:gd name="connsiteY604" fmla="*/ 20669 h 101727"/>
                <a:gd name="connsiteX605" fmla="*/ 80677 w 136112"/>
                <a:gd name="connsiteY605" fmla="*/ 19622 h 101727"/>
                <a:gd name="connsiteX606" fmla="*/ 81058 w 136112"/>
                <a:gd name="connsiteY606" fmla="*/ 19336 h 101727"/>
                <a:gd name="connsiteX607" fmla="*/ 81058 w 136112"/>
                <a:gd name="connsiteY607" fmla="*/ 18669 h 101727"/>
                <a:gd name="connsiteX608" fmla="*/ 81344 w 136112"/>
                <a:gd name="connsiteY608" fmla="*/ 18669 h 101727"/>
                <a:gd name="connsiteX609" fmla="*/ 81344 w 136112"/>
                <a:gd name="connsiteY609" fmla="*/ 18288 h 101727"/>
                <a:gd name="connsiteX610" fmla="*/ 81725 w 136112"/>
                <a:gd name="connsiteY610" fmla="*/ 18288 h 101727"/>
                <a:gd name="connsiteX611" fmla="*/ 81344 w 136112"/>
                <a:gd name="connsiteY611" fmla="*/ 18002 h 101727"/>
                <a:gd name="connsiteX612" fmla="*/ 81725 w 136112"/>
                <a:gd name="connsiteY612" fmla="*/ 18002 h 101727"/>
                <a:gd name="connsiteX613" fmla="*/ 81725 w 136112"/>
                <a:gd name="connsiteY613" fmla="*/ 17717 h 101727"/>
                <a:gd name="connsiteX614" fmla="*/ 81344 w 136112"/>
                <a:gd name="connsiteY614" fmla="*/ 17717 h 101727"/>
                <a:gd name="connsiteX615" fmla="*/ 81344 w 136112"/>
                <a:gd name="connsiteY615" fmla="*/ 17335 h 101727"/>
                <a:gd name="connsiteX616" fmla="*/ 81725 w 136112"/>
                <a:gd name="connsiteY616" fmla="*/ 17335 h 101727"/>
                <a:gd name="connsiteX617" fmla="*/ 81725 w 136112"/>
                <a:gd name="connsiteY617" fmla="*/ 16669 h 101727"/>
                <a:gd name="connsiteX618" fmla="*/ 82010 w 136112"/>
                <a:gd name="connsiteY618" fmla="*/ 16383 h 101727"/>
                <a:gd name="connsiteX619" fmla="*/ 81725 w 136112"/>
                <a:gd name="connsiteY619" fmla="*/ 16383 h 101727"/>
                <a:gd name="connsiteX620" fmla="*/ 82010 w 136112"/>
                <a:gd name="connsiteY620" fmla="*/ 16383 h 101727"/>
                <a:gd name="connsiteX621" fmla="*/ 82010 w 136112"/>
                <a:gd name="connsiteY621" fmla="*/ 15716 h 101727"/>
                <a:gd name="connsiteX622" fmla="*/ 82296 w 136112"/>
                <a:gd name="connsiteY622" fmla="*/ 15716 h 101727"/>
                <a:gd name="connsiteX623" fmla="*/ 82010 w 136112"/>
                <a:gd name="connsiteY623" fmla="*/ 15716 h 101727"/>
                <a:gd name="connsiteX624" fmla="*/ 82010 w 136112"/>
                <a:gd name="connsiteY624" fmla="*/ 15335 h 101727"/>
                <a:gd name="connsiteX625" fmla="*/ 82296 w 136112"/>
                <a:gd name="connsiteY625" fmla="*/ 15335 h 101727"/>
                <a:gd name="connsiteX626" fmla="*/ 82296 w 136112"/>
                <a:gd name="connsiteY626" fmla="*/ 15049 h 101727"/>
                <a:gd name="connsiteX627" fmla="*/ 82010 w 136112"/>
                <a:gd name="connsiteY627" fmla="*/ 15049 h 101727"/>
                <a:gd name="connsiteX628" fmla="*/ 82296 w 136112"/>
                <a:gd name="connsiteY628" fmla="*/ 15049 h 101727"/>
                <a:gd name="connsiteX629" fmla="*/ 82296 w 136112"/>
                <a:gd name="connsiteY629" fmla="*/ 14764 h 101727"/>
                <a:gd name="connsiteX630" fmla="*/ 82677 w 136112"/>
                <a:gd name="connsiteY630" fmla="*/ 14764 h 101727"/>
                <a:gd name="connsiteX631" fmla="*/ 82296 w 136112"/>
                <a:gd name="connsiteY631" fmla="*/ 14383 h 101727"/>
                <a:gd name="connsiteX632" fmla="*/ 82677 w 136112"/>
                <a:gd name="connsiteY632" fmla="*/ 14383 h 101727"/>
                <a:gd name="connsiteX633" fmla="*/ 82677 w 136112"/>
                <a:gd name="connsiteY633" fmla="*/ 13049 h 101727"/>
                <a:gd name="connsiteX634" fmla="*/ 82963 w 136112"/>
                <a:gd name="connsiteY634" fmla="*/ 12764 h 101727"/>
                <a:gd name="connsiteX635" fmla="*/ 82963 w 136112"/>
                <a:gd name="connsiteY635" fmla="*/ 11811 h 101727"/>
                <a:gd name="connsiteX636" fmla="*/ 83344 w 136112"/>
                <a:gd name="connsiteY636" fmla="*/ 11811 h 101727"/>
                <a:gd name="connsiteX637" fmla="*/ 83344 w 136112"/>
                <a:gd name="connsiteY637" fmla="*/ 11144 h 101727"/>
                <a:gd name="connsiteX638" fmla="*/ 82963 w 136112"/>
                <a:gd name="connsiteY638" fmla="*/ 10478 h 101727"/>
                <a:gd name="connsiteX639" fmla="*/ 83344 w 136112"/>
                <a:gd name="connsiteY639" fmla="*/ 10478 h 101727"/>
                <a:gd name="connsiteX640" fmla="*/ 82963 w 136112"/>
                <a:gd name="connsiteY640" fmla="*/ 10097 h 101727"/>
                <a:gd name="connsiteX641" fmla="*/ 83344 w 136112"/>
                <a:gd name="connsiteY641" fmla="*/ 10097 h 101727"/>
                <a:gd name="connsiteX642" fmla="*/ 83629 w 136112"/>
                <a:gd name="connsiteY642" fmla="*/ 9811 h 101727"/>
                <a:gd name="connsiteX643" fmla="*/ 83344 w 136112"/>
                <a:gd name="connsiteY643" fmla="*/ 9811 h 101727"/>
                <a:gd name="connsiteX644" fmla="*/ 83344 w 136112"/>
                <a:gd name="connsiteY644" fmla="*/ 8858 h 101727"/>
                <a:gd name="connsiteX645" fmla="*/ 83629 w 136112"/>
                <a:gd name="connsiteY645" fmla="*/ 8858 h 101727"/>
                <a:gd name="connsiteX646" fmla="*/ 83344 w 136112"/>
                <a:gd name="connsiteY646" fmla="*/ 8477 h 101727"/>
                <a:gd name="connsiteX647" fmla="*/ 83629 w 136112"/>
                <a:gd name="connsiteY647" fmla="*/ 8477 h 101727"/>
                <a:gd name="connsiteX648" fmla="*/ 83344 w 136112"/>
                <a:gd name="connsiteY648" fmla="*/ 8477 h 101727"/>
                <a:gd name="connsiteX649" fmla="*/ 83344 w 136112"/>
                <a:gd name="connsiteY649" fmla="*/ 8192 h 101727"/>
                <a:gd name="connsiteX650" fmla="*/ 83629 w 136112"/>
                <a:gd name="connsiteY650" fmla="*/ 8192 h 101727"/>
                <a:gd name="connsiteX651" fmla="*/ 83344 w 136112"/>
                <a:gd name="connsiteY651" fmla="*/ 7810 h 101727"/>
                <a:gd name="connsiteX652" fmla="*/ 83629 w 136112"/>
                <a:gd name="connsiteY652" fmla="*/ 7810 h 101727"/>
                <a:gd name="connsiteX653" fmla="*/ 83344 w 136112"/>
                <a:gd name="connsiteY653" fmla="*/ 7810 h 101727"/>
                <a:gd name="connsiteX654" fmla="*/ 83629 w 136112"/>
                <a:gd name="connsiteY654" fmla="*/ 7810 h 101727"/>
                <a:gd name="connsiteX655" fmla="*/ 83629 w 136112"/>
                <a:gd name="connsiteY655" fmla="*/ 6858 h 101727"/>
                <a:gd name="connsiteX656" fmla="*/ 83344 w 136112"/>
                <a:gd name="connsiteY656" fmla="*/ 6858 h 101727"/>
                <a:gd name="connsiteX657" fmla="*/ 83344 w 136112"/>
                <a:gd name="connsiteY657" fmla="*/ 6477 h 101727"/>
                <a:gd name="connsiteX658" fmla="*/ 82963 w 136112"/>
                <a:gd name="connsiteY658" fmla="*/ 6191 h 101727"/>
                <a:gd name="connsiteX659" fmla="*/ 82010 w 136112"/>
                <a:gd name="connsiteY659" fmla="*/ 6191 h 101727"/>
                <a:gd name="connsiteX660" fmla="*/ 82296 w 136112"/>
                <a:gd name="connsiteY660" fmla="*/ 5906 h 101727"/>
                <a:gd name="connsiteX661" fmla="*/ 82963 w 136112"/>
                <a:gd name="connsiteY661" fmla="*/ 5524 h 101727"/>
                <a:gd name="connsiteX662" fmla="*/ 83344 w 136112"/>
                <a:gd name="connsiteY662" fmla="*/ 5524 h 101727"/>
                <a:gd name="connsiteX663" fmla="*/ 83344 w 136112"/>
                <a:gd name="connsiteY663" fmla="*/ 5239 h 101727"/>
                <a:gd name="connsiteX664" fmla="*/ 83629 w 136112"/>
                <a:gd name="connsiteY664" fmla="*/ 5239 h 101727"/>
                <a:gd name="connsiteX665" fmla="*/ 83629 w 136112"/>
                <a:gd name="connsiteY665" fmla="*/ 4858 h 101727"/>
                <a:gd name="connsiteX666" fmla="*/ 84296 w 136112"/>
                <a:gd name="connsiteY666" fmla="*/ 4858 h 101727"/>
                <a:gd name="connsiteX667" fmla="*/ 84296 w 136112"/>
                <a:gd name="connsiteY667" fmla="*/ 4572 h 101727"/>
                <a:gd name="connsiteX668" fmla="*/ 84963 w 136112"/>
                <a:gd name="connsiteY668" fmla="*/ 4572 h 101727"/>
                <a:gd name="connsiteX669" fmla="*/ 84677 w 136112"/>
                <a:gd name="connsiteY669" fmla="*/ 4572 h 101727"/>
                <a:gd name="connsiteX670" fmla="*/ 84963 w 136112"/>
                <a:gd name="connsiteY670" fmla="*/ 4191 h 101727"/>
                <a:gd name="connsiteX671" fmla="*/ 84963 w 136112"/>
                <a:gd name="connsiteY671" fmla="*/ 4572 h 101727"/>
                <a:gd name="connsiteX672" fmla="*/ 84963 w 136112"/>
                <a:gd name="connsiteY672" fmla="*/ 4191 h 101727"/>
                <a:gd name="connsiteX673" fmla="*/ 84963 w 136112"/>
                <a:gd name="connsiteY673" fmla="*/ 4572 h 101727"/>
                <a:gd name="connsiteX674" fmla="*/ 84963 w 136112"/>
                <a:gd name="connsiteY674" fmla="*/ 4191 h 101727"/>
                <a:gd name="connsiteX675" fmla="*/ 85249 w 136112"/>
                <a:gd name="connsiteY675" fmla="*/ 4191 h 101727"/>
                <a:gd name="connsiteX676" fmla="*/ 85630 w 136112"/>
                <a:gd name="connsiteY676" fmla="*/ 4858 h 101727"/>
                <a:gd name="connsiteX677" fmla="*/ 85915 w 136112"/>
                <a:gd name="connsiteY677" fmla="*/ 4858 h 101727"/>
                <a:gd name="connsiteX678" fmla="*/ 85915 w 136112"/>
                <a:gd name="connsiteY678" fmla="*/ 5239 h 101727"/>
                <a:gd name="connsiteX679" fmla="*/ 86296 w 136112"/>
                <a:gd name="connsiteY679" fmla="*/ 5239 h 101727"/>
                <a:gd name="connsiteX680" fmla="*/ 86296 w 136112"/>
                <a:gd name="connsiteY680" fmla="*/ 5524 h 101727"/>
                <a:gd name="connsiteX681" fmla="*/ 87249 w 136112"/>
                <a:gd name="connsiteY681" fmla="*/ 5524 h 101727"/>
                <a:gd name="connsiteX682" fmla="*/ 88202 w 136112"/>
                <a:gd name="connsiteY682" fmla="*/ 5906 h 101727"/>
                <a:gd name="connsiteX683" fmla="*/ 88868 w 136112"/>
                <a:gd name="connsiteY683" fmla="*/ 5906 h 101727"/>
                <a:gd name="connsiteX684" fmla="*/ 89249 w 136112"/>
                <a:gd name="connsiteY684" fmla="*/ 5524 h 101727"/>
                <a:gd name="connsiteX685" fmla="*/ 89916 w 136112"/>
                <a:gd name="connsiteY685" fmla="*/ 5524 h 101727"/>
                <a:gd name="connsiteX686" fmla="*/ 90202 w 136112"/>
                <a:gd name="connsiteY686" fmla="*/ 5239 h 101727"/>
                <a:gd name="connsiteX687" fmla="*/ 90202 w 136112"/>
                <a:gd name="connsiteY687" fmla="*/ 5524 h 101727"/>
                <a:gd name="connsiteX688" fmla="*/ 90583 w 136112"/>
                <a:gd name="connsiteY688" fmla="*/ 5239 h 101727"/>
                <a:gd name="connsiteX689" fmla="*/ 90869 w 136112"/>
                <a:gd name="connsiteY689" fmla="*/ 5524 h 101727"/>
                <a:gd name="connsiteX690" fmla="*/ 90869 w 136112"/>
                <a:gd name="connsiteY690" fmla="*/ 5239 h 101727"/>
                <a:gd name="connsiteX691" fmla="*/ 91154 w 136112"/>
                <a:gd name="connsiteY691" fmla="*/ 5239 h 101727"/>
                <a:gd name="connsiteX692" fmla="*/ 91154 w 136112"/>
                <a:gd name="connsiteY692" fmla="*/ 5524 h 101727"/>
                <a:gd name="connsiteX693" fmla="*/ 91535 w 136112"/>
                <a:gd name="connsiteY693" fmla="*/ 5524 h 101727"/>
                <a:gd name="connsiteX694" fmla="*/ 91535 w 136112"/>
                <a:gd name="connsiteY694" fmla="*/ 5239 h 101727"/>
                <a:gd name="connsiteX695" fmla="*/ 91535 w 136112"/>
                <a:gd name="connsiteY695" fmla="*/ 5524 h 101727"/>
                <a:gd name="connsiteX696" fmla="*/ 92488 w 136112"/>
                <a:gd name="connsiteY696" fmla="*/ 5239 h 101727"/>
                <a:gd name="connsiteX697" fmla="*/ 92488 w 136112"/>
                <a:gd name="connsiteY697" fmla="*/ 4858 h 101727"/>
                <a:gd name="connsiteX698" fmla="*/ 93154 w 136112"/>
                <a:gd name="connsiteY698" fmla="*/ 4858 h 101727"/>
                <a:gd name="connsiteX699" fmla="*/ 93536 w 136112"/>
                <a:gd name="connsiteY699" fmla="*/ 4572 h 101727"/>
                <a:gd name="connsiteX700" fmla="*/ 93536 w 136112"/>
                <a:gd name="connsiteY700" fmla="*/ 4191 h 101727"/>
                <a:gd name="connsiteX701" fmla="*/ 93821 w 136112"/>
                <a:gd name="connsiteY701" fmla="*/ 4191 h 101727"/>
                <a:gd name="connsiteX702" fmla="*/ 93821 w 136112"/>
                <a:gd name="connsiteY702" fmla="*/ 3905 h 101727"/>
                <a:gd name="connsiteX703" fmla="*/ 94107 w 136112"/>
                <a:gd name="connsiteY703" fmla="*/ 3905 h 101727"/>
                <a:gd name="connsiteX704" fmla="*/ 94107 w 136112"/>
                <a:gd name="connsiteY704" fmla="*/ 3524 h 101727"/>
                <a:gd name="connsiteX705" fmla="*/ 94488 w 136112"/>
                <a:gd name="connsiteY705" fmla="*/ 3239 h 101727"/>
                <a:gd name="connsiteX706" fmla="*/ 94488 w 136112"/>
                <a:gd name="connsiteY706" fmla="*/ 3524 h 101727"/>
                <a:gd name="connsiteX707" fmla="*/ 94488 w 136112"/>
                <a:gd name="connsiteY707" fmla="*/ 3239 h 101727"/>
                <a:gd name="connsiteX708" fmla="*/ 94488 w 136112"/>
                <a:gd name="connsiteY708" fmla="*/ 3524 h 101727"/>
                <a:gd name="connsiteX709" fmla="*/ 95440 w 136112"/>
                <a:gd name="connsiteY709" fmla="*/ 3524 h 101727"/>
                <a:gd name="connsiteX710" fmla="*/ 95440 w 136112"/>
                <a:gd name="connsiteY710" fmla="*/ 3239 h 101727"/>
                <a:gd name="connsiteX711" fmla="*/ 95821 w 136112"/>
                <a:gd name="connsiteY711" fmla="*/ 3239 h 101727"/>
                <a:gd name="connsiteX712" fmla="*/ 96107 w 136112"/>
                <a:gd name="connsiteY712" fmla="*/ 2953 h 101727"/>
                <a:gd name="connsiteX713" fmla="*/ 96107 w 136112"/>
                <a:gd name="connsiteY713" fmla="*/ 2572 h 101727"/>
                <a:gd name="connsiteX714" fmla="*/ 96488 w 136112"/>
                <a:gd name="connsiteY714" fmla="*/ 2572 h 101727"/>
                <a:gd name="connsiteX715" fmla="*/ 96488 w 136112"/>
                <a:gd name="connsiteY715" fmla="*/ 2286 h 101727"/>
                <a:gd name="connsiteX716" fmla="*/ 96107 w 136112"/>
                <a:gd name="connsiteY716" fmla="*/ 2286 h 101727"/>
                <a:gd name="connsiteX717" fmla="*/ 96488 w 136112"/>
                <a:gd name="connsiteY717" fmla="*/ 1905 h 101727"/>
                <a:gd name="connsiteX718" fmla="*/ 96488 w 136112"/>
                <a:gd name="connsiteY718" fmla="*/ 1619 h 101727"/>
                <a:gd name="connsiteX719" fmla="*/ 96774 w 136112"/>
                <a:gd name="connsiteY719" fmla="*/ 1619 h 101727"/>
                <a:gd name="connsiteX720" fmla="*/ 96774 w 136112"/>
                <a:gd name="connsiteY720" fmla="*/ 953 h 101727"/>
                <a:gd name="connsiteX721" fmla="*/ 96488 w 136112"/>
                <a:gd name="connsiteY721" fmla="*/ 953 h 101727"/>
                <a:gd name="connsiteX722" fmla="*/ 96488 w 136112"/>
                <a:gd name="connsiteY722" fmla="*/ 286 h 101727"/>
                <a:gd name="connsiteX723" fmla="*/ 98393 w 136112"/>
                <a:gd name="connsiteY723" fmla="*/ 286 h 101727"/>
                <a:gd name="connsiteX724" fmla="*/ 98393 w 136112"/>
                <a:gd name="connsiteY724" fmla="*/ 572 h 101727"/>
                <a:gd name="connsiteX725" fmla="*/ 98774 w 136112"/>
                <a:gd name="connsiteY725" fmla="*/ 572 h 101727"/>
                <a:gd name="connsiteX726" fmla="*/ 98774 w 136112"/>
                <a:gd name="connsiteY726" fmla="*/ 286 h 101727"/>
                <a:gd name="connsiteX727" fmla="*/ 99060 w 136112"/>
                <a:gd name="connsiteY727" fmla="*/ 572 h 101727"/>
                <a:gd name="connsiteX728" fmla="*/ 99060 w 136112"/>
                <a:gd name="connsiteY728" fmla="*/ 286 h 101727"/>
                <a:gd name="connsiteX729" fmla="*/ 99441 w 136112"/>
                <a:gd name="connsiteY729" fmla="*/ 286 h 101727"/>
                <a:gd name="connsiteX730" fmla="*/ 99441 w 136112"/>
                <a:gd name="connsiteY730" fmla="*/ 572 h 101727"/>
                <a:gd name="connsiteX731" fmla="*/ 99727 w 136112"/>
                <a:gd name="connsiteY731" fmla="*/ 572 h 101727"/>
                <a:gd name="connsiteX732" fmla="*/ 99727 w 136112"/>
                <a:gd name="connsiteY732" fmla="*/ 286 h 101727"/>
                <a:gd name="connsiteX733" fmla="*/ 100679 w 136112"/>
                <a:gd name="connsiteY733" fmla="*/ 286 h 101727"/>
                <a:gd name="connsiteX734" fmla="*/ 100679 w 136112"/>
                <a:gd name="connsiteY734" fmla="*/ 572 h 101727"/>
                <a:gd name="connsiteX735" fmla="*/ 100679 w 136112"/>
                <a:gd name="connsiteY735" fmla="*/ 286 h 101727"/>
                <a:gd name="connsiteX736" fmla="*/ 101060 w 136112"/>
                <a:gd name="connsiteY736" fmla="*/ 286 h 101727"/>
                <a:gd name="connsiteX737" fmla="*/ 100679 w 136112"/>
                <a:gd name="connsiteY737" fmla="*/ 286 h 101727"/>
                <a:gd name="connsiteX738" fmla="*/ 101060 w 136112"/>
                <a:gd name="connsiteY738" fmla="*/ 286 h 101727"/>
                <a:gd name="connsiteX739" fmla="*/ 101060 w 136112"/>
                <a:gd name="connsiteY739" fmla="*/ 572 h 101727"/>
                <a:gd name="connsiteX740" fmla="*/ 102013 w 136112"/>
                <a:gd name="connsiteY740" fmla="*/ 572 h 101727"/>
                <a:gd name="connsiteX741" fmla="*/ 102013 w 136112"/>
                <a:gd name="connsiteY741" fmla="*/ 953 h 101727"/>
                <a:gd name="connsiteX742" fmla="*/ 102394 w 136112"/>
                <a:gd name="connsiteY742" fmla="*/ 953 h 101727"/>
                <a:gd name="connsiteX743" fmla="*/ 102394 w 136112"/>
                <a:gd name="connsiteY743" fmla="*/ 572 h 101727"/>
                <a:gd name="connsiteX744" fmla="*/ 102679 w 136112"/>
                <a:gd name="connsiteY744" fmla="*/ 572 h 101727"/>
                <a:gd name="connsiteX745" fmla="*/ 102679 w 136112"/>
                <a:gd name="connsiteY745" fmla="*/ 286 h 101727"/>
                <a:gd name="connsiteX746" fmla="*/ 103632 w 136112"/>
                <a:gd name="connsiteY746" fmla="*/ 286 h 101727"/>
                <a:gd name="connsiteX747" fmla="*/ 103632 w 136112"/>
                <a:gd name="connsiteY747" fmla="*/ 0 h 101727"/>
                <a:gd name="connsiteX748" fmla="*/ 104013 w 136112"/>
                <a:gd name="connsiteY748" fmla="*/ 0 h 101727"/>
                <a:gd name="connsiteX749" fmla="*/ 104013 w 136112"/>
                <a:gd name="connsiteY749" fmla="*/ 286 h 101727"/>
                <a:gd name="connsiteX750" fmla="*/ 104299 w 136112"/>
                <a:gd name="connsiteY750" fmla="*/ 286 h 101727"/>
                <a:gd name="connsiteX751" fmla="*/ 104013 w 136112"/>
                <a:gd name="connsiteY751" fmla="*/ 286 h 101727"/>
                <a:gd name="connsiteX752" fmla="*/ 104299 w 136112"/>
                <a:gd name="connsiteY752" fmla="*/ 286 h 101727"/>
                <a:gd name="connsiteX753" fmla="*/ 104299 w 136112"/>
                <a:gd name="connsiteY753" fmla="*/ 572 h 101727"/>
                <a:gd name="connsiteX754" fmla="*/ 103632 w 136112"/>
                <a:gd name="connsiteY754" fmla="*/ 1238 h 101727"/>
                <a:gd name="connsiteX755" fmla="*/ 104013 w 136112"/>
                <a:gd name="connsiteY755" fmla="*/ 1238 h 101727"/>
                <a:gd name="connsiteX756" fmla="*/ 104013 w 136112"/>
                <a:gd name="connsiteY756" fmla="*/ 2572 h 101727"/>
                <a:gd name="connsiteX757" fmla="*/ 104299 w 136112"/>
                <a:gd name="connsiteY757" fmla="*/ 2572 h 101727"/>
                <a:gd name="connsiteX758" fmla="*/ 104299 w 136112"/>
                <a:gd name="connsiteY758" fmla="*/ 2953 h 101727"/>
                <a:gd name="connsiteX759" fmla="*/ 104680 w 136112"/>
                <a:gd name="connsiteY759" fmla="*/ 2953 h 101727"/>
                <a:gd name="connsiteX760" fmla="*/ 104680 w 136112"/>
                <a:gd name="connsiteY760" fmla="*/ 2572 h 101727"/>
                <a:gd name="connsiteX761" fmla="*/ 104680 w 136112"/>
                <a:gd name="connsiteY761" fmla="*/ 2953 h 101727"/>
                <a:gd name="connsiteX762" fmla="*/ 105346 w 136112"/>
                <a:gd name="connsiteY762" fmla="*/ 2953 h 101727"/>
                <a:gd name="connsiteX763" fmla="*/ 105346 w 136112"/>
                <a:gd name="connsiteY763" fmla="*/ 3239 h 101727"/>
                <a:gd name="connsiteX764" fmla="*/ 105346 w 136112"/>
                <a:gd name="connsiteY764" fmla="*/ 2953 h 101727"/>
                <a:gd name="connsiteX765" fmla="*/ 105346 w 136112"/>
                <a:gd name="connsiteY765" fmla="*/ 3239 h 101727"/>
                <a:gd name="connsiteX766" fmla="*/ 105632 w 136112"/>
                <a:gd name="connsiteY766" fmla="*/ 3239 h 101727"/>
                <a:gd name="connsiteX767" fmla="*/ 105632 w 136112"/>
                <a:gd name="connsiteY767" fmla="*/ 3524 h 101727"/>
                <a:gd name="connsiteX768" fmla="*/ 105918 w 136112"/>
                <a:gd name="connsiteY768" fmla="*/ 3524 h 101727"/>
                <a:gd name="connsiteX769" fmla="*/ 105632 w 136112"/>
                <a:gd name="connsiteY769" fmla="*/ 3524 h 101727"/>
                <a:gd name="connsiteX770" fmla="*/ 105918 w 136112"/>
                <a:gd name="connsiteY770" fmla="*/ 3524 h 101727"/>
                <a:gd name="connsiteX771" fmla="*/ 105918 w 136112"/>
                <a:gd name="connsiteY771" fmla="*/ 3905 h 101727"/>
                <a:gd name="connsiteX772" fmla="*/ 106299 w 136112"/>
                <a:gd name="connsiteY772" fmla="*/ 3524 h 101727"/>
                <a:gd name="connsiteX773" fmla="*/ 106299 w 136112"/>
                <a:gd name="connsiteY773" fmla="*/ 3905 h 101727"/>
                <a:gd name="connsiteX774" fmla="*/ 106585 w 136112"/>
                <a:gd name="connsiteY774" fmla="*/ 3905 h 101727"/>
                <a:gd name="connsiteX775" fmla="*/ 106585 w 136112"/>
                <a:gd name="connsiteY775" fmla="*/ 4191 h 101727"/>
                <a:gd name="connsiteX776" fmla="*/ 106585 w 136112"/>
                <a:gd name="connsiteY776" fmla="*/ 3905 h 101727"/>
                <a:gd name="connsiteX777" fmla="*/ 106585 w 136112"/>
                <a:gd name="connsiteY777" fmla="*/ 4191 h 101727"/>
                <a:gd name="connsiteX778" fmla="*/ 106966 w 136112"/>
                <a:gd name="connsiteY778" fmla="*/ 4191 h 101727"/>
                <a:gd name="connsiteX779" fmla="*/ 106966 w 136112"/>
                <a:gd name="connsiteY779" fmla="*/ 4572 h 101727"/>
                <a:gd name="connsiteX780" fmla="*/ 106966 w 136112"/>
                <a:gd name="connsiteY780" fmla="*/ 4191 h 101727"/>
                <a:gd name="connsiteX781" fmla="*/ 106966 w 136112"/>
                <a:gd name="connsiteY781" fmla="*/ 4572 h 101727"/>
                <a:gd name="connsiteX782" fmla="*/ 106966 w 136112"/>
                <a:gd name="connsiteY782" fmla="*/ 4191 h 101727"/>
                <a:gd name="connsiteX783" fmla="*/ 107633 w 136112"/>
                <a:gd name="connsiteY783" fmla="*/ 4191 h 101727"/>
                <a:gd name="connsiteX784" fmla="*/ 107252 w 136112"/>
                <a:gd name="connsiteY784" fmla="*/ 4572 h 101727"/>
                <a:gd name="connsiteX785" fmla="*/ 107633 w 136112"/>
                <a:gd name="connsiteY785" fmla="*/ 4572 h 101727"/>
                <a:gd name="connsiteX786" fmla="*/ 107633 w 136112"/>
                <a:gd name="connsiteY786" fmla="*/ 4191 h 101727"/>
                <a:gd name="connsiteX787" fmla="*/ 107633 w 136112"/>
                <a:gd name="connsiteY787" fmla="*/ 4572 h 101727"/>
                <a:gd name="connsiteX788" fmla="*/ 107633 w 136112"/>
                <a:gd name="connsiteY788" fmla="*/ 4191 h 101727"/>
                <a:gd name="connsiteX789" fmla="*/ 107918 w 136112"/>
                <a:gd name="connsiteY789" fmla="*/ 4191 h 101727"/>
                <a:gd name="connsiteX790" fmla="*/ 107918 w 136112"/>
                <a:gd name="connsiteY790" fmla="*/ 4572 h 101727"/>
                <a:gd name="connsiteX791" fmla="*/ 108299 w 136112"/>
                <a:gd name="connsiteY791" fmla="*/ 4572 h 101727"/>
                <a:gd name="connsiteX792" fmla="*/ 108299 w 136112"/>
                <a:gd name="connsiteY792" fmla="*/ 4191 h 101727"/>
                <a:gd name="connsiteX793" fmla="*/ 107918 w 136112"/>
                <a:gd name="connsiteY793" fmla="*/ 4191 h 101727"/>
                <a:gd name="connsiteX794" fmla="*/ 108299 w 136112"/>
                <a:gd name="connsiteY794" fmla="*/ 4191 h 101727"/>
                <a:gd name="connsiteX795" fmla="*/ 108299 w 136112"/>
                <a:gd name="connsiteY795" fmla="*/ 4858 h 101727"/>
                <a:gd name="connsiteX796" fmla="*/ 108585 w 136112"/>
                <a:gd name="connsiteY796" fmla="*/ 4572 h 101727"/>
                <a:gd name="connsiteX797" fmla="*/ 108585 w 136112"/>
                <a:gd name="connsiteY797" fmla="*/ 4858 h 101727"/>
                <a:gd name="connsiteX798" fmla="*/ 108871 w 136112"/>
                <a:gd name="connsiteY798" fmla="*/ 4858 h 101727"/>
                <a:gd name="connsiteX799" fmla="*/ 109252 w 136112"/>
                <a:gd name="connsiteY799" fmla="*/ 5239 h 101727"/>
                <a:gd name="connsiteX800" fmla="*/ 108871 w 136112"/>
                <a:gd name="connsiteY800" fmla="*/ 5239 h 101727"/>
                <a:gd name="connsiteX801" fmla="*/ 109252 w 136112"/>
                <a:gd name="connsiteY801" fmla="*/ 5239 h 101727"/>
                <a:gd name="connsiteX802" fmla="*/ 109538 w 136112"/>
                <a:gd name="connsiteY802" fmla="*/ 5524 h 101727"/>
                <a:gd name="connsiteX803" fmla="*/ 109919 w 136112"/>
                <a:gd name="connsiteY803" fmla="*/ 5524 h 101727"/>
                <a:gd name="connsiteX804" fmla="*/ 109538 w 136112"/>
                <a:gd name="connsiteY804" fmla="*/ 5524 h 101727"/>
                <a:gd name="connsiteX805" fmla="*/ 109538 w 136112"/>
                <a:gd name="connsiteY805" fmla="*/ 5906 h 101727"/>
                <a:gd name="connsiteX806" fmla="*/ 110204 w 136112"/>
                <a:gd name="connsiteY806" fmla="*/ 5906 h 101727"/>
                <a:gd name="connsiteX807" fmla="*/ 109919 w 136112"/>
                <a:gd name="connsiteY807" fmla="*/ 5906 h 101727"/>
                <a:gd name="connsiteX808" fmla="*/ 109919 w 136112"/>
                <a:gd name="connsiteY808" fmla="*/ 6191 h 101727"/>
                <a:gd name="connsiteX809" fmla="*/ 110585 w 136112"/>
                <a:gd name="connsiteY809" fmla="*/ 6191 h 101727"/>
                <a:gd name="connsiteX810" fmla="*/ 110585 w 136112"/>
                <a:gd name="connsiteY810" fmla="*/ 6477 h 101727"/>
                <a:gd name="connsiteX811" fmla="*/ 110204 w 136112"/>
                <a:gd name="connsiteY811" fmla="*/ 6477 h 101727"/>
                <a:gd name="connsiteX812" fmla="*/ 110585 w 136112"/>
                <a:gd name="connsiteY812" fmla="*/ 6477 h 101727"/>
                <a:gd name="connsiteX813" fmla="*/ 110585 w 136112"/>
                <a:gd name="connsiteY813" fmla="*/ 6858 h 101727"/>
                <a:gd name="connsiteX814" fmla="*/ 110871 w 136112"/>
                <a:gd name="connsiteY814" fmla="*/ 6858 h 101727"/>
                <a:gd name="connsiteX815" fmla="*/ 110585 w 136112"/>
                <a:gd name="connsiteY815" fmla="*/ 6858 h 101727"/>
                <a:gd name="connsiteX816" fmla="*/ 110871 w 136112"/>
                <a:gd name="connsiteY816" fmla="*/ 6858 h 101727"/>
                <a:gd name="connsiteX817" fmla="*/ 110585 w 136112"/>
                <a:gd name="connsiteY817" fmla="*/ 6858 h 101727"/>
                <a:gd name="connsiteX818" fmla="*/ 110585 w 136112"/>
                <a:gd name="connsiteY818" fmla="*/ 8192 h 101727"/>
                <a:gd name="connsiteX819" fmla="*/ 110204 w 136112"/>
                <a:gd name="connsiteY819" fmla="*/ 8192 h 101727"/>
                <a:gd name="connsiteX820" fmla="*/ 110585 w 136112"/>
                <a:gd name="connsiteY820" fmla="*/ 8192 h 101727"/>
                <a:gd name="connsiteX821" fmla="*/ 110204 w 136112"/>
                <a:gd name="connsiteY821" fmla="*/ 8192 h 101727"/>
                <a:gd name="connsiteX822" fmla="*/ 110204 w 136112"/>
                <a:gd name="connsiteY822" fmla="*/ 8858 h 101727"/>
                <a:gd name="connsiteX823" fmla="*/ 110585 w 136112"/>
                <a:gd name="connsiteY823" fmla="*/ 9144 h 101727"/>
                <a:gd name="connsiteX824" fmla="*/ 110204 w 136112"/>
                <a:gd name="connsiteY824" fmla="*/ 8858 h 101727"/>
                <a:gd name="connsiteX825" fmla="*/ 110204 w 136112"/>
                <a:gd name="connsiteY825" fmla="*/ 9144 h 101727"/>
                <a:gd name="connsiteX826" fmla="*/ 109919 w 136112"/>
                <a:gd name="connsiteY826" fmla="*/ 9144 h 101727"/>
                <a:gd name="connsiteX827" fmla="*/ 109919 w 136112"/>
                <a:gd name="connsiteY827" fmla="*/ 9430 h 101727"/>
                <a:gd name="connsiteX828" fmla="*/ 110204 w 136112"/>
                <a:gd name="connsiteY828" fmla="*/ 9811 h 101727"/>
                <a:gd name="connsiteX829" fmla="*/ 110204 w 136112"/>
                <a:gd name="connsiteY829" fmla="*/ 10097 h 101727"/>
                <a:gd name="connsiteX830" fmla="*/ 110871 w 136112"/>
                <a:gd name="connsiteY830" fmla="*/ 11144 h 101727"/>
                <a:gd name="connsiteX831" fmla="*/ 110204 w 136112"/>
                <a:gd name="connsiteY831" fmla="*/ 10097 h 101727"/>
                <a:gd name="connsiteX832" fmla="*/ 109919 w 136112"/>
                <a:gd name="connsiteY832" fmla="*/ 10097 h 101727"/>
                <a:gd name="connsiteX833" fmla="*/ 109919 w 136112"/>
                <a:gd name="connsiteY833" fmla="*/ 8858 h 101727"/>
                <a:gd name="connsiteX834" fmla="*/ 109538 w 136112"/>
                <a:gd name="connsiteY834" fmla="*/ 8858 h 101727"/>
                <a:gd name="connsiteX835" fmla="*/ 109538 w 136112"/>
                <a:gd name="connsiteY835" fmla="*/ 9144 h 101727"/>
                <a:gd name="connsiteX836" fmla="*/ 109252 w 136112"/>
                <a:gd name="connsiteY836" fmla="*/ 9144 h 101727"/>
                <a:gd name="connsiteX837" fmla="*/ 109538 w 136112"/>
                <a:gd name="connsiteY837" fmla="*/ 8858 h 101727"/>
                <a:gd name="connsiteX838" fmla="*/ 108585 w 136112"/>
                <a:gd name="connsiteY838" fmla="*/ 8858 h 101727"/>
                <a:gd name="connsiteX839" fmla="*/ 108299 w 136112"/>
                <a:gd name="connsiteY839" fmla="*/ 9144 h 101727"/>
                <a:gd name="connsiteX840" fmla="*/ 108299 w 136112"/>
                <a:gd name="connsiteY840" fmla="*/ 9811 h 101727"/>
                <a:gd name="connsiteX841" fmla="*/ 108585 w 136112"/>
                <a:gd name="connsiteY841" fmla="*/ 9811 h 101727"/>
                <a:gd name="connsiteX842" fmla="*/ 108299 w 136112"/>
                <a:gd name="connsiteY842" fmla="*/ 9811 h 101727"/>
                <a:gd name="connsiteX843" fmla="*/ 108585 w 136112"/>
                <a:gd name="connsiteY843" fmla="*/ 10097 h 101727"/>
                <a:gd name="connsiteX844" fmla="*/ 109252 w 136112"/>
                <a:gd name="connsiteY844" fmla="*/ 10097 h 101727"/>
                <a:gd name="connsiteX845" fmla="*/ 109538 w 136112"/>
                <a:gd name="connsiteY845" fmla="*/ 9811 h 101727"/>
                <a:gd name="connsiteX846" fmla="*/ 109538 w 136112"/>
                <a:gd name="connsiteY846" fmla="*/ 10097 h 101727"/>
                <a:gd name="connsiteX847" fmla="*/ 108299 w 136112"/>
                <a:gd name="connsiteY847" fmla="*/ 10097 h 101727"/>
                <a:gd name="connsiteX848" fmla="*/ 108299 w 136112"/>
                <a:gd name="connsiteY848" fmla="*/ 10478 h 101727"/>
                <a:gd name="connsiteX849" fmla="*/ 108299 w 136112"/>
                <a:gd name="connsiteY849" fmla="*/ 10097 h 101727"/>
                <a:gd name="connsiteX850" fmla="*/ 107918 w 136112"/>
                <a:gd name="connsiteY850" fmla="*/ 10097 h 101727"/>
                <a:gd name="connsiteX851" fmla="*/ 108299 w 136112"/>
                <a:gd name="connsiteY851" fmla="*/ 10478 h 101727"/>
                <a:gd name="connsiteX852" fmla="*/ 108299 w 136112"/>
                <a:gd name="connsiteY852" fmla="*/ 10097 h 101727"/>
                <a:gd name="connsiteX853" fmla="*/ 108299 w 136112"/>
                <a:gd name="connsiteY853" fmla="*/ 10763 h 101727"/>
                <a:gd name="connsiteX854" fmla="*/ 108585 w 136112"/>
                <a:gd name="connsiteY854" fmla="*/ 11144 h 101727"/>
                <a:gd name="connsiteX855" fmla="*/ 108585 w 136112"/>
                <a:gd name="connsiteY855" fmla="*/ 10763 h 101727"/>
                <a:gd name="connsiteX856" fmla="*/ 109252 w 136112"/>
                <a:gd name="connsiteY856" fmla="*/ 10763 h 101727"/>
                <a:gd name="connsiteX857" fmla="*/ 109252 w 136112"/>
                <a:gd name="connsiteY857" fmla="*/ 10478 h 101727"/>
                <a:gd name="connsiteX858" fmla="*/ 109252 w 136112"/>
                <a:gd name="connsiteY858" fmla="*/ 10763 h 101727"/>
                <a:gd name="connsiteX859" fmla="*/ 109252 w 136112"/>
                <a:gd name="connsiteY859" fmla="*/ 10478 h 101727"/>
                <a:gd name="connsiteX860" fmla="*/ 109252 w 136112"/>
                <a:gd name="connsiteY860" fmla="*/ 10763 h 101727"/>
                <a:gd name="connsiteX861" fmla="*/ 108871 w 136112"/>
                <a:gd name="connsiteY861" fmla="*/ 10763 h 101727"/>
                <a:gd name="connsiteX862" fmla="*/ 108585 w 136112"/>
                <a:gd name="connsiteY862" fmla="*/ 11144 h 101727"/>
                <a:gd name="connsiteX863" fmla="*/ 108871 w 136112"/>
                <a:gd name="connsiteY863" fmla="*/ 11430 h 101727"/>
                <a:gd name="connsiteX864" fmla="*/ 109252 w 136112"/>
                <a:gd name="connsiteY864" fmla="*/ 11144 h 101727"/>
                <a:gd name="connsiteX865" fmla="*/ 109538 w 136112"/>
                <a:gd name="connsiteY865" fmla="*/ 11144 h 101727"/>
                <a:gd name="connsiteX866" fmla="*/ 109538 w 136112"/>
                <a:gd name="connsiteY866" fmla="*/ 10763 h 101727"/>
                <a:gd name="connsiteX867" fmla="*/ 109538 w 136112"/>
                <a:gd name="connsiteY867" fmla="*/ 11144 h 101727"/>
                <a:gd name="connsiteX868" fmla="*/ 109919 w 136112"/>
                <a:gd name="connsiteY868" fmla="*/ 10763 h 101727"/>
                <a:gd name="connsiteX869" fmla="*/ 109538 w 136112"/>
                <a:gd name="connsiteY869" fmla="*/ 11144 h 101727"/>
                <a:gd name="connsiteX870" fmla="*/ 109919 w 136112"/>
                <a:gd name="connsiteY870" fmla="*/ 11144 h 101727"/>
                <a:gd name="connsiteX871" fmla="*/ 109252 w 136112"/>
                <a:gd name="connsiteY871" fmla="*/ 11144 h 101727"/>
                <a:gd name="connsiteX872" fmla="*/ 108585 w 136112"/>
                <a:gd name="connsiteY872" fmla="*/ 11811 h 101727"/>
                <a:gd name="connsiteX873" fmla="*/ 108871 w 136112"/>
                <a:gd name="connsiteY873" fmla="*/ 11811 h 101727"/>
                <a:gd name="connsiteX874" fmla="*/ 108871 w 136112"/>
                <a:gd name="connsiteY874" fmla="*/ 12097 h 101727"/>
                <a:gd name="connsiteX875" fmla="*/ 109252 w 136112"/>
                <a:gd name="connsiteY875" fmla="*/ 12383 h 101727"/>
                <a:gd name="connsiteX876" fmla="*/ 109252 w 136112"/>
                <a:gd name="connsiteY876" fmla="*/ 13049 h 101727"/>
                <a:gd name="connsiteX877" fmla="*/ 109538 w 136112"/>
                <a:gd name="connsiteY877" fmla="*/ 13049 h 101727"/>
                <a:gd name="connsiteX878" fmla="*/ 109919 w 136112"/>
                <a:gd name="connsiteY878" fmla="*/ 13716 h 101727"/>
                <a:gd name="connsiteX879" fmla="*/ 110204 w 136112"/>
                <a:gd name="connsiteY879" fmla="*/ 13716 h 101727"/>
                <a:gd name="connsiteX880" fmla="*/ 110204 w 136112"/>
                <a:gd name="connsiteY880" fmla="*/ 14097 h 101727"/>
                <a:gd name="connsiteX881" fmla="*/ 110585 w 136112"/>
                <a:gd name="connsiteY881" fmla="*/ 14097 h 101727"/>
                <a:gd name="connsiteX882" fmla="*/ 110585 w 136112"/>
                <a:gd name="connsiteY882" fmla="*/ 14383 h 101727"/>
                <a:gd name="connsiteX883" fmla="*/ 110871 w 136112"/>
                <a:gd name="connsiteY883" fmla="*/ 14383 h 101727"/>
                <a:gd name="connsiteX884" fmla="*/ 110871 w 136112"/>
                <a:gd name="connsiteY884" fmla="*/ 14764 h 101727"/>
                <a:gd name="connsiteX885" fmla="*/ 111252 w 136112"/>
                <a:gd name="connsiteY885" fmla="*/ 14764 h 101727"/>
                <a:gd name="connsiteX886" fmla="*/ 111252 w 136112"/>
                <a:gd name="connsiteY886" fmla="*/ 15049 h 101727"/>
                <a:gd name="connsiteX887" fmla="*/ 111538 w 136112"/>
                <a:gd name="connsiteY887" fmla="*/ 15049 h 101727"/>
                <a:gd name="connsiteX888" fmla="*/ 111823 w 136112"/>
                <a:gd name="connsiteY888" fmla="*/ 15335 h 101727"/>
                <a:gd name="connsiteX889" fmla="*/ 112204 w 136112"/>
                <a:gd name="connsiteY889" fmla="*/ 15335 h 101727"/>
                <a:gd name="connsiteX890" fmla="*/ 112204 w 136112"/>
                <a:gd name="connsiteY890" fmla="*/ 15716 h 101727"/>
                <a:gd name="connsiteX891" fmla="*/ 112871 w 136112"/>
                <a:gd name="connsiteY891" fmla="*/ 15716 h 101727"/>
                <a:gd name="connsiteX892" fmla="*/ 112871 w 136112"/>
                <a:gd name="connsiteY892" fmla="*/ 16002 h 101727"/>
                <a:gd name="connsiteX893" fmla="*/ 113538 w 136112"/>
                <a:gd name="connsiteY893" fmla="*/ 16002 h 101727"/>
                <a:gd name="connsiteX894" fmla="*/ 113538 w 136112"/>
                <a:gd name="connsiteY894" fmla="*/ 16383 h 101727"/>
                <a:gd name="connsiteX895" fmla="*/ 114205 w 136112"/>
                <a:gd name="connsiteY895" fmla="*/ 16383 h 101727"/>
                <a:gd name="connsiteX896" fmla="*/ 115443 w 136112"/>
                <a:gd name="connsiteY896" fmla="*/ 15716 h 101727"/>
                <a:gd name="connsiteX897" fmla="*/ 114776 w 136112"/>
                <a:gd name="connsiteY897" fmla="*/ 16383 h 101727"/>
                <a:gd name="connsiteX898" fmla="*/ 114490 w 136112"/>
                <a:gd name="connsiteY898" fmla="*/ 16383 h 101727"/>
                <a:gd name="connsiteX899" fmla="*/ 114490 w 136112"/>
                <a:gd name="connsiteY899" fmla="*/ 16669 h 101727"/>
                <a:gd name="connsiteX900" fmla="*/ 115157 w 136112"/>
                <a:gd name="connsiteY900" fmla="*/ 16669 h 101727"/>
                <a:gd name="connsiteX901" fmla="*/ 115157 w 136112"/>
                <a:gd name="connsiteY901" fmla="*/ 16383 h 101727"/>
                <a:gd name="connsiteX902" fmla="*/ 115157 w 136112"/>
                <a:gd name="connsiteY902" fmla="*/ 16669 h 101727"/>
                <a:gd name="connsiteX903" fmla="*/ 115824 w 136112"/>
                <a:gd name="connsiteY903" fmla="*/ 16383 h 101727"/>
                <a:gd name="connsiteX904" fmla="*/ 115157 w 136112"/>
                <a:gd name="connsiteY904" fmla="*/ 16669 h 101727"/>
                <a:gd name="connsiteX905" fmla="*/ 115443 w 136112"/>
                <a:gd name="connsiteY905" fmla="*/ 17050 h 101727"/>
                <a:gd name="connsiteX906" fmla="*/ 116110 w 136112"/>
                <a:gd name="connsiteY906" fmla="*/ 17050 h 101727"/>
                <a:gd name="connsiteX907" fmla="*/ 116491 w 136112"/>
                <a:gd name="connsiteY907" fmla="*/ 16669 h 101727"/>
                <a:gd name="connsiteX908" fmla="*/ 116110 w 136112"/>
                <a:gd name="connsiteY908" fmla="*/ 17050 h 101727"/>
                <a:gd name="connsiteX909" fmla="*/ 116491 w 136112"/>
                <a:gd name="connsiteY909" fmla="*/ 17335 h 101727"/>
                <a:gd name="connsiteX910" fmla="*/ 117443 w 136112"/>
                <a:gd name="connsiteY910" fmla="*/ 17335 h 101727"/>
                <a:gd name="connsiteX911" fmla="*/ 117443 w 136112"/>
                <a:gd name="connsiteY911" fmla="*/ 16669 h 101727"/>
                <a:gd name="connsiteX912" fmla="*/ 117443 w 136112"/>
                <a:gd name="connsiteY912" fmla="*/ 17050 h 101727"/>
                <a:gd name="connsiteX913" fmla="*/ 117729 w 136112"/>
                <a:gd name="connsiteY913" fmla="*/ 16383 h 101727"/>
                <a:gd name="connsiteX914" fmla="*/ 117443 w 136112"/>
                <a:gd name="connsiteY914" fmla="*/ 17050 h 101727"/>
                <a:gd name="connsiteX915" fmla="*/ 117443 w 136112"/>
                <a:gd name="connsiteY915" fmla="*/ 17717 h 101727"/>
                <a:gd name="connsiteX916" fmla="*/ 117729 w 136112"/>
                <a:gd name="connsiteY916" fmla="*/ 17717 h 101727"/>
                <a:gd name="connsiteX917" fmla="*/ 117729 w 136112"/>
                <a:gd name="connsiteY917" fmla="*/ 18002 h 101727"/>
                <a:gd name="connsiteX918" fmla="*/ 118777 w 136112"/>
                <a:gd name="connsiteY918" fmla="*/ 18002 h 101727"/>
                <a:gd name="connsiteX919" fmla="*/ 118777 w 136112"/>
                <a:gd name="connsiteY919" fmla="*/ 17717 h 101727"/>
                <a:gd name="connsiteX920" fmla="*/ 118777 w 136112"/>
                <a:gd name="connsiteY920" fmla="*/ 18002 h 101727"/>
                <a:gd name="connsiteX921" fmla="*/ 119063 w 136112"/>
                <a:gd name="connsiteY921" fmla="*/ 18002 h 101727"/>
                <a:gd name="connsiteX922" fmla="*/ 119444 w 136112"/>
                <a:gd name="connsiteY922" fmla="*/ 17717 h 101727"/>
                <a:gd name="connsiteX923" fmla="*/ 119444 w 136112"/>
                <a:gd name="connsiteY923" fmla="*/ 17050 h 101727"/>
                <a:gd name="connsiteX924" fmla="*/ 119729 w 136112"/>
                <a:gd name="connsiteY924" fmla="*/ 17050 h 101727"/>
                <a:gd name="connsiteX925" fmla="*/ 119444 w 136112"/>
                <a:gd name="connsiteY925" fmla="*/ 17050 h 101727"/>
                <a:gd name="connsiteX926" fmla="*/ 119729 w 136112"/>
                <a:gd name="connsiteY926" fmla="*/ 17050 h 101727"/>
                <a:gd name="connsiteX927" fmla="*/ 119444 w 136112"/>
                <a:gd name="connsiteY927" fmla="*/ 17050 h 101727"/>
                <a:gd name="connsiteX928" fmla="*/ 119444 w 136112"/>
                <a:gd name="connsiteY928" fmla="*/ 18288 h 101727"/>
                <a:gd name="connsiteX929" fmla="*/ 119444 w 136112"/>
                <a:gd name="connsiteY929" fmla="*/ 18002 h 101727"/>
                <a:gd name="connsiteX930" fmla="*/ 119444 w 136112"/>
                <a:gd name="connsiteY930" fmla="*/ 18288 h 101727"/>
                <a:gd name="connsiteX931" fmla="*/ 120110 w 136112"/>
                <a:gd name="connsiteY931" fmla="*/ 18288 h 101727"/>
                <a:gd name="connsiteX932" fmla="*/ 120110 w 136112"/>
                <a:gd name="connsiteY932" fmla="*/ 18669 h 101727"/>
                <a:gd name="connsiteX933" fmla="*/ 122015 w 136112"/>
                <a:gd name="connsiteY933" fmla="*/ 18669 h 101727"/>
                <a:gd name="connsiteX934" fmla="*/ 122015 w 136112"/>
                <a:gd name="connsiteY934" fmla="*/ 18955 h 101727"/>
                <a:gd name="connsiteX935" fmla="*/ 123730 w 136112"/>
                <a:gd name="connsiteY935" fmla="*/ 18955 h 101727"/>
                <a:gd name="connsiteX936" fmla="*/ 123730 w 136112"/>
                <a:gd name="connsiteY936" fmla="*/ 19336 h 101727"/>
                <a:gd name="connsiteX937" fmla="*/ 124015 w 136112"/>
                <a:gd name="connsiteY937" fmla="*/ 18955 h 101727"/>
                <a:gd name="connsiteX938" fmla="*/ 124301 w 136112"/>
                <a:gd name="connsiteY938" fmla="*/ 18955 h 101727"/>
                <a:gd name="connsiteX939" fmla="*/ 124301 w 136112"/>
                <a:gd name="connsiteY939" fmla="*/ 19336 h 101727"/>
                <a:gd name="connsiteX940" fmla="*/ 124682 w 136112"/>
                <a:gd name="connsiteY940" fmla="*/ 19336 h 101727"/>
                <a:gd name="connsiteX941" fmla="*/ 124682 w 136112"/>
                <a:gd name="connsiteY941" fmla="*/ 18955 h 101727"/>
                <a:gd name="connsiteX942" fmla="*/ 124682 w 136112"/>
                <a:gd name="connsiteY942" fmla="*/ 19336 h 101727"/>
                <a:gd name="connsiteX943" fmla="*/ 125349 w 136112"/>
                <a:gd name="connsiteY943" fmla="*/ 19336 h 101727"/>
                <a:gd name="connsiteX944" fmla="*/ 124682 w 136112"/>
                <a:gd name="connsiteY944" fmla="*/ 19336 h 101727"/>
                <a:gd name="connsiteX945" fmla="*/ 124682 w 136112"/>
                <a:gd name="connsiteY945" fmla="*/ 18955 h 101727"/>
                <a:gd name="connsiteX946" fmla="*/ 124682 w 136112"/>
                <a:gd name="connsiteY946" fmla="*/ 19336 h 101727"/>
                <a:gd name="connsiteX947" fmla="*/ 125635 w 136112"/>
                <a:gd name="connsiteY947" fmla="*/ 19336 h 101727"/>
                <a:gd name="connsiteX948" fmla="*/ 125635 w 136112"/>
                <a:gd name="connsiteY948" fmla="*/ 19622 h 101727"/>
                <a:gd name="connsiteX949" fmla="*/ 125635 w 136112"/>
                <a:gd name="connsiteY949" fmla="*/ 19336 h 101727"/>
                <a:gd name="connsiteX950" fmla="*/ 126016 w 136112"/>
                <a:gd name="connsiteY950" fmla="*/ 19336 h 101727"/>
                <a:gd name="connsiteX951" fmla="*/ 126016 w 136112"/>
                <a:gd name="connsiteY951" fmla="*/ 19622 h 101727"/>
                <a:gd name="connsiteX952" fmla="*/ 126302 w 136112"/>
                <a:gd name="connsiteY952" fmla="*/ 19622 h 101727"/>
                <a:gd name="connsiteX953" fmla="*/ 126302 w 136112"/>
                <a:gd name="connsiteY953" fmla="*/ 19336 h 101727"/>
                <a:gd name="connsiteX954" fmla="*/ 127254 w 136112"/>
                <a:gd name="connsiteY954" fmla="*/ 19336 h 101727"/>
                <a:gd name="connsiteX955" fmla="*/ 127254 w 136112"/>
                <a:gd name="connsiteY955" fmla="*/ 19622 h 101727"/>
                <a:gd name="connsiteX956" fmla="*/ 127635 w 136112"/>
                <a:gd name="connsiteY956" fmla="*/ 19622 h 101727"/>
                <a:gd name="connsiteX957" fmla="*/ 127635 w 136112"/>
                <a:gd name="connsiteY957" fmla="*/ 18955 h 101727"/>
                <a:gd name="connsiteX958" fmla="*/ 127635 w 136112"/>
                <a:gd name="connsiteY958" fmla="*/ 19336 h 101727"/>
                <a:gd name="connsiteX959" fmla="*/ 127635 w 136112"/>
                <a:gd name="connsiteY959" fmla="*/ 18955 h 101727"/>
                <a:gd name="connsiteX960" fmla="*/ 127635 w 136112"/>
                <a:gd name="connsiteY960" fmla="*/ 19622 h 101727"/>
                <a:gd name="connsiteX961" fmla="*/ 129635 w 136112"/>
                <a:gd name="connsiteY961" fmla="*/ 19622 h 101727"/>
                <a:gd name="connsiteX962" fmla="*/ 129254 w 136112"/>
                <a:gd name="connsiteY962" fmla="*/ 19622 h 101727"/>
                <a:gd name="connsiteX963" fmla="*/ 129635 w 136112"/>
                <a:gd name="connsiteY963" fmla="*/ 19622 h 101727"/>
                <a:gd name="connsiteX964" fmla="*/ 129254 w 136112"/>
                <a:gd name="connsiteY964" fmla="*/ 19622 h 101727"/>
                <a:gd name="connsiteX965" fmla="*/ 129254 w 136112"/>
                <a:gd name="connsiteY965" fmla="*/ 20288 h 101727"/>
                <a:gd name="connsiteX966" fmla="*/ 129254 w 136112"/>
                <a:gd name="connsiteY966" fmla="*/ 20003 h 101727"/>
                <a:gd name="connsiteX967" fmla="*/ 129635 w 136112"/>
                <a:gd name="connsiteY967" fmla="*/ 20003 h 101727"/>
                <a:gd name="connsiteX968" fmla="*/ 129635 w 136112"/>
                <a:gd name="connsiteY968" fmla="*/ 20288 h 101727"/>
                <a:gd name="connsiteX969" fmla="*/ 129254 w 136112"/>
                <a:gd name="connsiteY969" fmla="*/ 20288 h 101727"/>
                <a:gd name="connsiteX970" fmla="*/ 129635 w 136112"/>
                <a:gd name="connsiteY970" fmla="*/ 20669 h 101727"/>
                <a:gd name="connsiteX971" fmla="*/ 129921 w 136112"/>
                <a:gd name="connsiteY971" fmla="*/ 20669 h 101727"/>
                <a:gd name="connsiteX972" fmla="*/ 129635 w 136112"/>
                <a:gd name="connsiteY972" fmla="*/ 20669 h 101727"/>
                <a:gd name="connsiteX973" fmla="*/ 129921 w 136112"/>
                <a:gd name="connsiteY973" fmla="*/ 20669 h 101727"/>
                <a:gd name="connsiteX974" fmla="*/ 129921 w 136112"/>
                <a:gd name="connsiteY974" fmla="*/ 20955 h 101727"/>
                <a:gd name="connsiteX975" fmla="*/ 130873 w 136112"/>
                <a:gd name="connsiteY975" fmla="*/ 20955 h 101727"/>
                <a:gd name="connsiteX976" fmla="*/ 131255 w 136112"/>
                <a:gd name="connsiteY976" fmla="*/ 21336 h 101727"/>
                <a:gd name="connsiteX977" fmla="*/ 133160 w 136112"/>
                <a:gd name="connsiteY977" fmla="*/ 21336 h 101727"/>
                <a:gd name="connsiteX978" fmla="*/ 136112 w 136112"/>
                <a:gd name="connsiteY978" fmla="*/ 21622 h 101727"/>
                <a:gd name="connsiteX979" fmla="*/ 136112 w 136112"/>
                <a:gd name="connsiteY979" fmla="*/ 21908 h 101727"/>
                <a:gd name="connsiteX980" fmla="*/ 135827 w 136112"/>
                <a:gd name="connsiteY980" fmla="*/ 22574 h 101727"/>
                <a:gd name="connsiteX981" fmla="*/ 135160 w 136112"/>
                <a:gd name="connsiteY981" fmla="*/ 23241 h 101727"/>
                <a:gd name="connsiteX982" fmla="*/ 134874 w 136112"/>
                <a:gd name="connsiteY982" fmla="*/ 23908 h 101727"/>
                <a:gd name="connsiteX983" fmla="*/ 134493 w 136112"/>
                <a:gd name="connsiteY983" fmla="*/ 24289 h 101727"/>
                <a:gd name="connsiteX984" fmla="*/ 134493 w 136112"/>
                <a:gd name="connsiteY984" fmla="*/ 24860 h 101727"/>
                <a:gd name="connsiteX985" fmla="*/ 133826 w 136112"/>
                <a:gd name="connsiteY985" fmla="*/ 26194 h 101727"/>
                <a:gd name="connsiteX986" fmla="*/ 132874 w 136112"/>
                <a:gd name="connsiteY986" fmla="*/ 27527 h 101727"/>
                <a:gd name="connsiteX987" fmla="*/ 131921 w 136112"/>
                <a:gd name="connsiteY987" fmla="*/ 28480 h 101727"/>
                <a:gd name="connsiteX988" fmla="*/ 131255 w 136112"/>
                <a:gd name="connsiteY988" fmla="*/ 29528 h 101727"/>
                <a:gd name="connsiteX989" fmla="*/ 130588 w 136112"/>
                <a:gd name="connsiteY989" fmla="*/ 30194 h 101727"/>
                <a:gd name="connsiteX990" fmla="*/ 130207 w 136112"/>
                <a:gd name="connsiteY990" fmla="*/ 30766 h 101727"/>
                <a:gd name="connsiteX991" fmla="*/ 129254 w 136112"/>
                <a:gd name="connsiteY991" fmla="*/ 31147 h 101727"/>
                <a:gd name="connsiteX992" fmla="*/ 127921 w 136112"/>
                <a:gd name="connsiteY992" fmla="*/ 32480 h 101727"/>
                <a:gd name="connsiteX993" fmla="*/ 127635 w 136112"/>
                <a:gd name="connsiteY993" fmla="*/ 32480 h 101727"/>
                <a:gd name="connsiteX994" fmla="*/ 127254 w 136112"/>
                <a:gd name="connsiteY994" fmla="*/ 33147 h 101727"/>
                <a:gd name="connsiteX995" fmla="*/ 126968 w 136112"/>
                <a:gd name="connsiteY995" fmla="*/ 33433 h 101727"/>
                <a:gd name="connsiteX996" fmla="*/ 126968 w 136112"/>
                <a:gd name="connsiteY996" fmla="*/ 34100 h 101727"/>
                <a:gd name="connsiteX997" fmla="*/ 126682 w 136112"/>
                <a:gd name="connsiteY997" fmla="*/ 34385 h 101727"/>
                <a:gd name="connsiteX998" fmla="*/ 126682 w 136112"/>
                <a:gd name="connsiteY998" fmla="*/ 35052 h 101727"/>
                <a:gd name="connsiteX999" fmla="*/ 126302 w 136112"/>
                <a:gd name="connsiteY999" fmla="*/ 35052 h 101727"/>
                <a:gd name="connsiteX1000" fmla="*/ 126016 w 136112"/>
                <a:gd name="connsiteY1000" fmla="*/ 34766 h 101727"/>
                <a:gd name="connsiteX1001" fmla="*/ 126016 w 136112"/>
                <a:gd name="connsiteY1001" fmla="*/ 34385 h 101727"/>
                <a:gd name="connsiteX1002" fmla="*/ 125349 w 136112"/>
                <a:gd name="connsiteY1002" fmla="*/ 34766 h 101727"/>
                <a:gd name="connsiteX1003" fmla="*/ 125349 w 136112"/>
                <a:gd name="connsiteY1003" fmla="*/ 35433 h 101727"/>
                <a:gd name="connsiteX1004" fmla="*/ 126016 w 136112"/>
                <a:gd name="connsiteY1004" fmla="*/ 36100 h 101727"/>
                <a:gd name="connsiteX1005" fmla="*/ 125635 w 136112"/>
                <a:gd name="connsiteY1005" fmla="*/ 36671 h 101727"/>
                <a:gd name="connsiteX1006" fmla="*/ 125635 w 136112"/>
                <a:gd name="connsiteY1006" fmla="*/ 37052 h 101727"/>
                <a:gd name="connsiteX1007" fmla="*/ 125349 w 136112"/>
                <a:gd name="connsiteY1007" fmla="*/ 37338 h 101727"/>
                <a:gd name="connsiteX1008" fmla="*/ 125349 w 136112"/>
                <a:gd name="connsiteY1008" fmla="*/ 37719 h 101727"/>
                <a:gd name="connsiteX1009" fmla="*/ 124682 w 136112"/>
                <a:gd name="connsiteY1009" fmla="*/ 38005 h 101727"/>
                <a:gd name="connsiteX1010" fmla="*/ 123063 w 136112"/>
                <a:gd name="connsiteY1010" fmla="*/ 38386 h 101727"/>
                <a:gd name="connsiteX1011" fmla="*/ 122396 w 136112"/>
                <a:gd name="connsiteY1011" fmla="*/ 36100 h 101727"/>
                <a:gd name="connsiteX1012" fmla="*/ 121063 w 136112"/>
                <a:gd name="connsiteY1012" fmla="*/ 36385 h 101727"/>
                <a:gd name="connsiteX1013" fmla="*/ 120396 w 136112"/>
                <a:gd name="connsiteY1013" fmla="*/ 36100 h 101727"/>
                <a:gd name="connsiteX1014" fmla="*/ 119729 w 136112"/>
                <a:gd name="connsiteY1014" fmla="*/ 36100 h 101727"/>
                <a:gd name="connsiteX1015" fmla="*/ 118777 w 136112"/>
                <a:gd name="connsiteY1015" fmla="*/ 35433 h 101727"/>
                <a:gd name="connsiteX1016" fmla="*/ 118396 w 136112"/>
                <a:gd name="connsiteY1016" fmla="*/ 35052 h 101727"/>
                <a:gd name="connsiteX1017" fmla="*/ 118777 w 136112"/>
                <a:gd name="connsiteY1017" fmla="*/ 35052 h 101727"/>
                <a:gd name="connsiteX1018" fmla="*/ 119063 w 136112"/>
                <a:gd name="connsiteY1018" fmla="*/ 34766 h 101727"/>
                <a:gd name="connsiteX1019" fmla="*/ 118396 w 136112"/>
                <a:gd name="connsiteY1019" fmla="*/ 34100 h 101727"/>
                <a:gd name="connsiteX1020" fmla="*/ 117158 w 136112"/>
                <a:gd name="connsiteY1020" fmla="*/ 33147 h 101727"/>
                <a:gd name="connsiteX1021" fmla="*/ 116491 w 136112"/>
                <a:gd name="connsiteY1021" fmla="*/ 32480 h 101727"/>
                <a:gd name="connsiteX1022" fmla="*/ 115443 w 136112"/>
                <a:gd name="connsiteY1022" fmla="*/ 30480 h 101727"/>
                <a:gd name="connsiteX1023" fmla="*/ 115157 w 136112"/>
                <a:gd name="connsiteY1023" fmla="*/ 31433 h 101727"/>
                <a:gd name="connsiteX1024" fmla="*/ 113157 w 136112"/>
                <a:gd name="connsiteY1024" fmla="*/ 33433 h 101727"/>
                <a:gd name="connsiteX1025" fmla="*/ 112490 w 136112"/>
                <a:gd name="connsiteY1025" fmla="*/ 35433 h 101727"/>
                <a:gd name="connsiteX1026" fmla="*/ 111252 w 136112"/>
                <a:gd name="connsiteY1026" fmla="*/ 39053 h 101727"/>
                <a:gd name="connsiteX1027" fmla="*/ 109538 w 136112"/>
                <a:gd name="connsiteY1027" fmla="*/ 40672 h 101727"/>
                <a:gd name="connsiteX1028" fmla="*/ 109538 w 136112"/>
                <a:gd name="connsiteY1028" fmla="*/ 40958 h 101727"/>
                <a:gd name="connsiteX1029" fmla="*/ 114205 w 136112"/>
                <a:gd name="connsiteY1029" fmla="*/ 40958 h 101727"/>
                <a:gd name="connsiteX1030" fmla="*/ 106299 w 136112"/>
                <a:gd name="connsiteY1030" fmla="*/ 46577 h 101727"/>
                <a:gd name="connsiteX1031" fmla="*/ 101060 w 136112"/>
                <a:gd name="connsiteY1031" fmla="*/ 51435 h 101727"/>
                <a:gd name="connsiteX1032" fmla="*/ 99441 w 136112"/>
                <a:gd name="connsiteY1032" fmla="*/ 52769 h 101727"/>
                <a:gd name="connsiteX1033" fmla="*/ 98108 w 136112"/>
                <a:gd name="connsiteY1033" fmla="*/ 54388 h 101727"/>
                <a:gd name="connsiteX1034" fmla="*/ 96488 w 136112"/>
                <a:gd name="connsiteY1034" fmla="*/ 55721 h 101727"/>
                <a:gd name="connsiteX1035" fmla="*/ 96107 w 136112"/>
                <a:gd name="connsiteY1035" fmla="*/ 55721 h 101727"/>
                <a:gd name="connsiteX1036" fmla="*/ 96488 w 136112"/>
                <a:gd name="connsiteY1036" fmla="*/ 56102 h 101727"/>
                <a:gd name="connsiteX1037" fmla="*/ 97727 w 136112"/>
                <a:gd name="connsiteY1037" fmla="*/ 59055 h 101727"/>
                <a:gd name="connsiteX1038" fmla="*/ 98108 w 136112"/>
                <a:gd name="connsiteY1038" fmla="*/ 59055 h 101727"/>
                <a:gd name="connsiteX1039" fmla="*/ 97727 w 136112"/>
                <a:gd name="connsiteY1039" fmla="*/ 59341 h 101727"/>
                <a:gd name="connsiteX1040" fmla="*/ 97060 w 136112"/>
                <a:gd name="connsiteY1040" fmla="*/ 59055 h 101727"/>
                <a:gd name="connsiteX1041" fmla="*/ 96488 w 136112"/>
                <a:gd name="connsiteY1041" fmla="*/ 60293 h 101727"/>
                <a:gd name="connsiteX1042" fmla="*/ 95821 w 136112"/>
                <a:gd name="connsiteY1042" fmla="*/ 60960 h 101727"/>
                <a:gd name="connsiteX1043" fmla="*/ 95440 w 136112"/>
                <a:gd name="connsiteY1043" fmla="*/ 62008 h 101727"/>
                <a:gd name="connsiteX1044" fmla="*/ 94107 w 136112"/>
                <a:gd name="connsiteY1044" fmla="*/ 62675 h 101727"/>
                <a:gd name="connsiteX1045" fmla="*/ 94107 w 136112"/>
                <a:gd name="connsiteY1045" fmla="*/ 63627 h 101727"/>
                <a:gd name="connsiteX1046" fmla="*/ 93536 w 136112"/>
                <a:gd name="connsiteY1046" fmla="*/ 64960 h 101727"/>
                <a:gd name="connsiteX1047" fmla="*/ 93536 w 136112"/>
                <a:gd name="connsiteY1047" fmla="*/ 65627 h 101727"/>
                <a:gd name="connsiteX1048" fmla="*/ 93821 w 136112"/>
                <a:gd name="connsiteY1048" fmla="*/ 66580 h 101727"/>
                <a:gd name="connsiteX1049" fmla="*/ 94488 w 136112"/>
                <a:gd name="connsiteY1049" fmla="*/ 67913 h 101727"/>
                <a:gd name="connsiteX1050" fmla="*/ 94107 w 136112"/>
                <a:gd name="connsiteY1050" fmla="*/ 67913 h 101727"/>
                <a:gd name="connsiteX1051" fmla="*/ 92488 w 136112"/>
                <a:gd name="connsiteY1051" fmla="*/ 67532 h 101727"/>
                <a:gd name="connsiteX1052" fmla="*/ 90202 w 136112"/>
                <a:gd name="connsiteY1052" fmla="*/ 67532 h 101727"/>
                <a:gd name="connsiteX1053" fmla="*/ 89249 w 136112"/>
                <a:gd name="connsiteY1053" fmla="*/ 67247 h 101727"/>
                <a:gd name="connsiteX1054" fmla="*/ 88202 w 136112"/>
                <a:gd name="connsiteY1054" fmla="*/ 67247 h 101727"/>
                <a:gd name="connsiteX1055" fmla="*/ 87916 w 136112"/>
                <a:gd name="connsiteY1055" fmla="*/ 68199 h 101727"/>
                <a:gd name="connsiteX1056" fmla="*/ 86963 w 136112"/>
                <a:gd name="connsiteY1056" fmla="*/ 69152 h 101727"/>
                <a:gd name="connsiteX1057" fmla="*/ 84963 w 136112"/>
                <a:gd name="connsiteY1057" fmla="*/ 70199 h 101727"/>
                <a:gd name="connsiteX1058" fmla="*/ 84011 w 136112"/>
                <a:gd name="connsiteY1058" fmla="*/ 70485 h 101727"/>
                <a:gd name="connsiteX1059" fmla="*/ 83629 w 136112"/>
                <a:gd name="connsiteY1059" fmla="*/ 70866 h 101727"/>
                <a:gd name="connsiteX1060" fmla="*/ 84963 w 136112"/>
                <a:gd name="connsiteY1060" fmla="*/ 72485 h 101727"/>
                <a:gd name="connsiteX1061" fmla="*/ 85915 w 136112"/>
                <a:gd name="connsiteY1061" fmla="*/ 72771 h 101727"/>
                <a:gd name="connsiteX1062" fmla="*/ 86582 w 136112"/>
                <a:gd name="connsiteY1062" fmla="*/ 72485 h 101727"/>
                <a:gd name="connsiteX1063" fmla="*/ 86582 w 136112"/>
                <a:gd name="connsiteY1063" fmla="*/ 72771 h 101727"/>
                <a:gd name="connsiteX1064" fmla="*/ 85915 w 136112"/>
                <a:gd name="connsiteY1064" fmla="*/ 74486 h 101727"/>
                <a:gd name="connsiteX1065" fmla="*/ 85915 w 136112"/>
                <a:gd name="connsiteY1065" fmla="*/ 75057 h 101727"/>
                <a:gd name="connsiteX1066" fmla="*/ 86296 w 136112"/>
                <a:gd name="connsiteY1066" fmla="*/ 75438 h 101727"/>
                <a:gd name="connsiteX1067" fmla="*/ 86296 w 136112"/>
                <a:gd name="connsiteY1067" fmla="*/ 77057 h 101727"/>
                <a:gd name="connsiteX1068" fmla="*/ 85630 w 136112"/>
                <a:gd name="connsiteY1068" fmla="*/ 77724 h 101727"/>
                <a:gd name="connsiteX1069" fmla="*/ 84296 w 136112"/>
                <a:gd name="connsiteY1069" fmla="*/ 77724 h 101727"/>
                <a:gd name="connsiteX1070" fmla="*/ 82677 w 136112"/>
                <a:gd name="connsiteY1070" fmla="*/ 78677 h 101727"/>
                <a:gd name="connsiteX1071" fmla="*/ 81725 w 136112"/>
                <a:gd name="connsiteY1071" fmla="*/ 78391 h 101727"/>
                <a:gd name="connsiteX1072" fmla="*/ 80677 w 136112"/>
                <a:gd name="connsiteY1072" fmla="*/ 78677 h 101727"/>
                <a:gd name="connsiteX1073" fmla="*/ 80391 w 136112"/>
                <a:gd name="connsiteY1073" fmla="*/ 78391 h 101727"/>
                <a:gd name="connsiteX1074" fmla="*/ 80010 w 136112"/>
                <a:gd name="connsiteY1074" fmla="*/ 77724 h 101727"/>
                <a:gd name="connsiteX1075" fmla="*/ 79343 w 136112"/>
                <a:gd name="connsiteY1075" fmla="*/ 77724 h 101727"/>
                <a:gd name="connsiteX1076" fmla="*/ 79343 w 136112"/>
                <a:gd name="connsiteY1076" fmla="*/ 78391 h 101727"/>
                <a:gd name="connsiteX1077" fmla="*/ 79058 w 136112"/>
                <a:gd name="connsiteY1077" fmla="*/ 78391 h 101727"/>
                <a:gd name="connsiteX1078" fmla="*/ 79343 w 136112"/>
                <a:gd name="connsiteY1078" fmla="*/ 78677 h 101727"/>
                <a:gd name="connsiteX1079" fmla="*/ 79724 w 136112"/>
                <a:gd name="connsiteY1079" fmla="*/ 80010 h 101727"/>
                <a:gd name="connsiteX1080" fmla="*/ 78772 w 136112"/>
                <a:gd name="connsiteY1080" fmla="*/ 80963 h 101727"/>
                <a:gd name="connsiteX1081" fmla="*/ 78105 w 136112"/>
                <a:gd name="connsiteY1081" fmla="*/ 80963 h 101727"/>
                <a:gd name="connsiteX1082" fmla="*/ 77438 w 136112"/>
                <a:gd name="connsiteY1082" fmla="*/ 81629 h 101727"/>
                <a:gd name="connsiteX1083" fmla="*/ 77438 w 136112"/>
                <a:gd name="connsiteY1083" fmla="*/ 82963 h 101727"/>
                <a:gd name="connsiteX1084" fmla="*/ 77057 w 136112"/>
                <a:gd name="connsiteY1084" fmla="*/ 82963 h 101727"/>
                <a:gd name="connsiteX1085" fmla="*/ 76771 w 136112"/>
                <a:gd name="connsiteY1085" fmla="*/ 83915 h 101727"/>
                <a:gd name="connsiteX1086" fmla="*/ 76105 w 136112"/>
                <a:gd name="connsiteY1086" fmla="*/ 84963 h 101727"/>
                <a:gd name="connsiteX1087" fmla="*/ 75819 w 136112"/>
                <a:gd name="connsiteY1087" fmla="*/ 85249 h 101727"/>
                <a:gd name="connsiteX1088" fmla="*/ 75819 w 136112"/>
                <a:gd name="connsiteY1088" fmla="*/ 85916 h 101727"/>
                <a:gd name="connsiteX1089" fmla="*/ 75438 w 136112"/>
                <a:gd name="connsiteY1089" fmla="*/ 86297 h 101727"/>
                <a:gd name="connsiteX1090" fmla="*/ 75438 w 136112"/>
                <a:gd name="connsiteY1090" fmla="*/ 87535 h 101727"/>
                <a:gd name="connsiteX1091" fmla="*/ 74486 w 136112"/>
                <a:gd name="connsiteY1091" fmla="*/ 88202 h 101727"/>
                <a:gd name="connsiteX1092" fmla="*/ 74104 w 136112"/>
                <a:gd name="connsiteY1092" fmla="*/ 89249 h 101727"/>
                <a:gd name="connsiteX1093" fmla="*/ 73438 w 136112"/>
                <a:gd name="connsiteY1093" fmla="*/ 89821 h 101727"/>
                <a:gd name="connsiteX1094" fmla="*/ 73438 w 136112"/>
                <a:gd name="connsiteY1094" fmla="*/ 90488 h 101727"/>
                <a:gd name="connsiteX1095" fmla="*/ 73152 w 136112"/>
                <a:gd name="connsiteY1095" fmla="*/ 89821 h 101727"/>
                <a:gd name="connsiteX1096" fmla="*/ 73152 w 136112"/>
                <a:gd name="connsiteY1096" fmla="*/ 90202 h 101727"/>
                <a:gd name="connsiteX1097" fmla="*/ 72866 w 136112"/>
                <a:gd name="connsiteY1097" fmla="*/ 90488 h 101727"/>
                <a:gd name="connsiteX1098" fmla="*/ 72866 w 136112"/>
                <a:gd name="connsiteY1098" fmla="*/ 91535 h 101727"/>
                <a:gd name="connsiteX1099" fmla="*/ 72485 w 136112"/>
                <a:gd name="connsiteY1099" fmla="*/ 92488 h 101727"/>
                <a:gd name="connsiteX1100" fmla="*/ 72866 w 136112"/>
                <a:gd name="connsiteY1100" fmla="*/ 92774 h 101727"/>
                <a:gd name="connsiteX1101" fmla="*/ 73152 w 136112"/>
                <a:gd name="connsiteY1101" fmla="*/ 93821 h 101727"/>
                <a:gd name="connsiteX1102" fmla="*/ 73438 w 136112"/>
                <a:gd name="connsiteY1102" fmla="*/ 94107 h 101727"/>
                <a:gd name="connsiteX1103" fmla="*/ 73438 w 136112"/>
                <a:gd name="connsiteY1103" fmla="*/ 94488 h 101727"/>
                <a:gd name="connsiteX1104" fmla="*/ 74104 w 136112"/>
                <a:gd name="connsiteY1104" fmla="*/ 95726 h 101727"/>
                <a:gd name="connsiteX1105" fmla="*/ 74771 w 136112"/>
                <a:gd name="connsiteY1105" fmla="*/ 96393 h 101727"/>
                <a:gd name="connsiteX1106" fmla="*/ 74104 w 136112"/>
                <a:gd name="connsiteY1106" fmla="*/ 96774 h 101727"/>
                <a:gd name="connsiteX1107" fmla="*/ 73819 w 136112"/>
                <a:gd name="connsiteY1107" fmla="*/ 97060 h 101727"/>
                <a:gd name="connsiteX1108" fmla="*/ 73152 w 136112"/>
                <a:gd name="connsiteY1108" fmla="*/ 97060 h 101727"/>
                <a:gd name="connsiteX1109" fmla="*/ 71819 w 136112"/>
                <a:gd name="connsiteY1109" fmla="*/ 95726 h 101727"/>
                <a:gd name="connsiteX1110" fmla="*/ 71152 w 136112"/>
                <a:gd name="connsiteY1110" fmla="*/ 96393 h 101727"/>
                <a:gd name="connsiteX1111" fmla="*/ 70485 w 136112"/>
                <a:gd name="connsiteY1111" fmla="*/ 96393 h 101727"/>
                <a:gd name="connsiteX1112" fmla="*/ 69533 w 136112"/>
                <a:gd name="connsiteY1112" fmla="*/ 97060 h 101727"/>
                <a:gd name="connsiteX1113" fmla="*/ 69914 w 136112"/>
                <a:gd name="connsiteY1113" fmla="*/ 98108 h 101727"/>
                <a:gd name="connsiteX1114" fmla="*/ 69914 w 136112"/>
                <a:gd name="connsiteY1114" fmla="*/ 99060 h 101727"/>
                <a:gd name="connsiteX1115" fmla="*/ 69247 w 136112"/>
                <a:gd name="connsiteY1115" fmla="*/ 99727 h 101727"/>
                <a:gd name="connsiteX1116" fmla="*/ 68580 w 136112"/>
                <a:gd name="connsiteY1116" fmla="*/ 99727 h 101727"/>
                <a:gd name="connsiteX1117" fmla="*/ 66580 w 136112"/>
                <a:gd name="connsiteY1117" fmla="*/ 100013 h 101727"/>
                <a:gd name="connsiteX1118" fmla="*/ 65913 w 136112"/>
                <a:gd name="connsiteY1118" fmla="*/ 100013 h 101727"/>
                <a:gd name="connsiteX1119" fmla="*/ 64960 w 136112"/>
                <a:gd name="connsiteY1119" fmla="*/ 100679 h 101727"/>
                <a:gd name="connsiteX1120" fmla="*/ 64960 w 136112"/>
                <a:gd name="connsiteY1120" fmla="*/ 101346 h 101727"/>
                <a:gd name="connsiteX1121" fmla="*/ 64579 w 136112"/>
                <a:gd name="connsiteY1121" fmla="*/ 101727 h 101727"/>
                <a:gd name="connsiteX1122" fmla="*/ 64294 w 136112"/>
                <a:gd name="connsiteY1122" fmla="*/ 99346 h 101727"/>
                <a:gd name="connsiteX1123" fmla="*/ 63627 w 136112"/>
                <a:gd name="connsiteY1123" fmla="*/ 98393 h 101727"/>
                <a:gd name="connsiteX1124" fmla="*/ 63341 w 136112"/>
                <a:gd name="connsiteY1124" fmla="*/ 97060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</a:cxnLst>
              <a:rect l="l" t="t" r="r" b="b"/>
              <a:pathLst>
                <a:path w="136112" h="101727">
                  <a:moveTo>
                    <a:pt x="63341" y="97060"/>
                  </a:moveTo>
                  <a:lnTo>
                    <a:pt x="63627" y="96393"/>
                  </a:lnTo>
                  <a:lnTo>
                    <a:pt x="63627" y="95726"/>
                  </a:lnTo>
                  <a:lnTo>
                    <a:pt x="64008" y="95441"/>
                  </a:lnTo>
                  <a:lnTo>
                    <a:pt x="65246" y="93821"/>
                  </a:lnTo>
                  <a:lnTo>
                    <a:pt x="65246" y="92774"/>
                  </a:lnTo>
                  <a:lnTo>
                    <a:pt x="65627" y="92488"/>
                  </a:lnTo>
                  <a:lnTo>
                    <a:pt x="62960" y="90869"/>
                  </a:lnTo>
                  <a:lnTo>
                    <a:pt x="63341" y="89535"/>
                  </a:lnTo>
                  <a:lnTo>
                    <a:pt x="64008" y="88583"/>
                  </a:lnTo>
                  <a:lnTo>
                    <a:pt x="64294" y="87916"/>
                  </a:lnTo>
                  <a:lnTo>
                    <a:pt x="64960" y="87535"/>
                  </a:lnTo>
                  <a:lnTo>
                    <a:pt x="66580" y="87249"/>
                  </a:lnTo>
                  <a:lnTo>
                    <a:pt x="65913" y="85916"/>
                  </a:lnTo>
                  <a:lnTo>
                    <a:pt x="66294" y="85916"/>
                  </a:lnTo>
                  <a:lnTo>
                    <a:pt x="67532" y="85630"/>
                  </a:lnTo>
                  <a:lnTo>
                    <a:pt x="68199" y="85916"/>
                  </a:lnTo>
                  <a:lnTo>
                    <a:pt x="68580" y="85630"/>
                  </a:lnTo>
                  <a:lnTo>
                    <a:pt x="68199" y="84582"/>
                  </a:lnTo>
                  <a:lnTo>
                    <a:pt x="67532" y="82296"/>
                  </a:lnTo>
                  <a:lnTo>
                    <a:pt x="67913" y="82010"/>
                  </a:lnTo>
                  <a:lnTo>
                    <a:pt x="67246" y="81344"/>
                  </a:lnTo>
                  <a:lnTo>
                    <a:pt x="67246" y="80391"/>
                  </a:lnTo>
                  <a:lnTo>
                    <a:pt x="65627" y="79724"/>
                  </a:lnTo>
                  <a:lnTo>
                    <a:pt x="65627" y="78010"/>
                  </a:lnTo>
                  <a:lnTo>
                    <a:pt x="64960" y="77438"/>
                  </a:lnTo>
                  <a:lnTo>
                    <a:pt x="64960" y="76105"/>
                  </a:lnTo>
                  <a:lnTo>
                    <a:pt x="65627" y="74105"/>
                  </a:lnTo>
                  <a:lnTo>
                    <a:pt x="64960" y="73438"/>
                  </a:lnTo>
                  <a:lnTo>
                    <a:pt x="63627" y="73819"/>
                  </a:lnTo>
                  <a:lnTo>
                    <a:pt x="62294" y="68866"/>
                  </a:lnTo>
                  <a:lnTo>
                    <a:pt x="63341" y="66866"/>
                  </a:lnTo>
                  <a:lnTo>
                    <a:pt x="63341" y="66199"/>
                  </a:lnTo>
                  <a:lnTo>
                    <a:pt x="62960" y="65627"/>
                  </a:lnTo>
                  <a:lnTo>
                    <a:pt x="59341" y="67532"/>
                  </a:lnTo>
                  <a:lnTo>
                    <a:pt x="57721" y="67532"/>
                  </a:lnTo>
                  <a:lnTo>
                    <a:pt x="56769" y="67913"/>
                  </a:lnTo>
                  <a:lnTo>
                    <a:pt x="54483" y="67913"/>
                  </a:lnTo>
                  <a:lnTo>
                    <a:pt x="53150" y="68580"/>
                  </a:lnTo>
                  <a:lnTo>
                    <a:pt x="52483" y="68580"/>
                  </a:lnTo>
                  <a:lnTo>
                    <a:pt x="51816" y="68199"/>
                  </a:lnTo>
                  <a:lnTo>
                    <a:pt x="47530" y="69152"/>
                  </a:lnTo>
                  <a:lnTo>
                    <a:pt x="45625" y="69152"/>
                  </a:lnTo>
                  <a:lnTo>
                    <a:pt x="45625" y="69533"/>
                  </a:lnTo>
                  <a:lnTo>
                    <a:pt x="44291" y="69818"/>
                  </a:lnTo>
                  <a:lnTo>
                    <a:pt x="42958" y="70866"/>
                  </a:lnTo>
                  <a:lnTo>
                    <a:pt x="38671" y="72485"/>
                  </a:lnTo>
                  <a:lnTo>
                    <a:pt x="37052" y="72771"/>
                  </a:lnTo>
                  <a:lnTo>
                    <a:pt x="36100" y="73152"/>
                  </a:lnTo>
                  <a:lnTo>
                    <a:pt x="35433" y="74105"/>
                  </a:lnTo>
                  <a:lnTo>
                    <a:pt x="34766" y="74486"/>
                  </a:lnTo>
                  <a:lnTo>
                    <a:pt x="34481" y="74771"/>
                  </a:lnTo>
                  <a:lnTo>
                    <a:pt x="32099" y="76105"/>
                  </a:lnTo>
                  <a:lnTo>
                    <a:pt x="31433" y="76391"/>
                  </a:lnTo>
                  <a:lnTo>
                    <a:pt x="29527" y="77057"/>
                  </a:lnTo>
                  <a:lnTo>
                    <a:pt x="29146" y="77438"/>
                  </a:lnTo>
                  <a:lnTo>
                    <a:pt x="29146" y="77057"/>
                  </a:lnTo>
                  <a:lnTo>
                    <a:pt x="28194" y="77057"/>
                  </a:lnTo>
                  <a:lnTo>
                    <a:pt x="28480" y="77438"/>
                  </a:lnTo>
                  <a:lnTo>
                    <a:pt x="28194" y="77057"/>
                  </a:lnTo>
                  <a:lnTo>
                    <a:pt x="27908" y="77438"/>
                  </a:lnTo>
                  <a:lnTo>
                    <a:pt x="27908" y="77057"/>
                  </a:lnTo>
                  <a:lnTo>
                    <a:pt x="27242" y="77057"/>
                  </a:lnTo>
                  <a:lnTo>
                    <a:pt x="27527" y="76772"/>
                  </a:lnTo>
                  <a:lnTo>
                    <a:pt x="26860" y="76772"/>
                  </a:lnTo>
                  <a:lnTo>
                    <a:pt x="26860" y="76391"/>
                  </a:lnTo>
                  <a:lnTo>
                    <a:pt x="26575" y="76772"/>
                  </a:lnTo>
                  <a:lnTo>
                    <a:pt x="26194" y="76391"/>
                  </a:lnTo>
                  <a:lnTo>
                    <a:pt x="25908" y="76772"/>
                  </a:lnTo>
                  <a:lnTo>
                    <a:pt x="25908" y="76391"/>
                  </a:lnTo>
                  <a:lnTo>
                    <a:pt x="25908" y="76772"/>
                  </a:lnTo>
                  <a:lnTo>
                    <a:pt x="25527" y="76391"/>
                  </a:lnTo>
                  <a:lnTo>
                    <a:pt x="25241" y="77057"/>
                  </a:lnTo>
                  <a:lnTo>
                    <a:pt x="24956" y="76772"/>
                  </a:lnTo>
                  <a:lnTo>
                    <a:pt x="25241" y="76391"/>
                  </a:lnTo>
                  <a:lnTo>
                    <a:pt x="24575" y="76391"/>
                  </a:lnTo>
                  <a:lnTo>
                    <a:pt x="24956" y="76105"/>
                  </a:lnTo>
                  <a:lnTo>
                    <a:pt x="24575" y="76105"/>
                  </a:lnTo>
                  <a:lnTo>
                    <a:pt x="24956" y="76105"/>
                  </a:lnTo>
                  <a:lnTo>
                    <a:pt x="24575" y="76105"/>
                  </a:lnTo>
                  <a:lnTo>
                    <a:pt x="24956" y="75724"/>
                  </a:lnTo>
                  <a:lnTo>
                    <a:pt x="24575" y="75724"/>
                  </a:lnTo>
                  <a:lnTo>
                    <a:pt x="24289" y="75438"/>
                  </a:lnTo>
                  <a:lnTo>
                    <a:pt x="23622" y="76105"/>
                  </a:lnTo>
                  <a:lnTo>
                    <a:pt x="23622" y="75724"/>
                  </a:lnTo>
                  <a:lnTo>
                    <a:pt x="22955" y="75724"/>
                  </a:lnTo>
                  <a:lnTo>
                    <a:pt x="22955" y="75057"/>
                  </a:lnTo>
                  <a:lnTo>
                    <a:pt x="22003" y="76105"/>
                  </a:lnTo>
                  <a:lnTo>
                    <a:pt x="21336" y="76391"/>
                  </a:lnTo>
                  <a:lnTo>
                    <a:pt x="20288" y="76105"/>
                  </a:lnTo>
                  <a:lnTo>
                    <a:pt x="20002" y="76391"/>
                  </a:lnTo>
                  <a:lnTo>
                    <a:pt x="20002" y="76772"/>
                  </a:lnTo>
                  <a:lnTo>
                    <a:pt x="20955" y="76772"/>
                  </a:lnTo>
                  <a:lnTo>
                    <a:pt x="20955" y="77057"/>
                  </a:lnTo>
                  <a:lnTo>
                    <a:pt x="20288" y="77438"/>
                  </a:lnTo>
                  <a:lnTo>
                    <a:pt x="19050" y="77438"/>
                  </a:lnTo>
                  <a:lnTo>
                    <a:pt x="17717" y="77724"/>
                  </a:lnTo>
                  <a:lnTo>
                    <a:pt x="17335" y="77438"/>
                  </a:lnTo>
                  <a:lnTo>
                    <a:pt x="16383" y="77057"/>
                  </a:lnTo>
                  <a:lnTo>
                    <a:pt x="17335" y="76772"/>
                  </a:lnTo>
                  <a:lnTo>
                    <a:pt x="17335" y="76105"/>
                  </a:lnTo>
                  <a:lnTo>
                    <a:pt x="16669" y="75057"/>
                  </a:lnTo>
                  <a:lnTo>
                    <a:pt x="15050" y="74486"/>
                  </a:lnTo>
                  <a:lnTo>
                    <a:pt x="14764" y="73152"/>
                  </a:lnTo>
                  <a:lnTo>
                    <a:pt x="12764" y="73152"/>
                  </a:lnTo>
                  <a:lnTo>
                    <a:pt x="11144" y="73438"/>
                  </a:lnTo>
                  <a:lnTo>
                    <a:pt x="10477" y="74486"/>
                  </a:lnTo>
                  <a:lnTo>
                    <a:pt x="11144" y="75057"/>
                  </a:lnTo>
                  <a:lnTo>
                    <a:pt x="13144" y="76391"/>
                  </a:lnTo>
                  <a:lnTo>
                    <a:pt x="13716" y="76772"/>
                  </a:lnTo>
                  <a:lnTo>
                    <a:pt x="13430" y="77438"/>
                  </a:lnTo>
                  <a:lnTo>
                    <a:pt x="11811" y="77057"/>
                  </a:lnTo>
                  <a:lnTo>
                    <a:pt x="10763" y="77057"/>
                  </a:lnTo>
                  <a:lnTo>
                    <a:pt x="10763" y="77438"/>
                  </a:lnTo>
                  <a:lnTo>
                    <a:pt x="10763" y="77057"/>
                  </a:lnTo>
                  <a:lnTo>
                    <a:pt x="9811" y="77438"/>
                  </a:lnTo>
                  <a:lnTo>
                    <a:pt x="9525" y="77438"/>
                  </a:lnTo>
                  <a:lnTo>
                    <a:pt x="9144" y="77724"/>
                  </a:lnTo>
                  <a:lnTo>
                    <a:pt x="7810" y="77724"/>
                  </a:lnTo>
                  <a:lnTo>
                    <a:pt x="7525" y="78010"/>
                  </a:lnTo>
                  <a:lnTo>
                    <a:pt x="7810" y="77724"/>
                  </a:lnTo>
                  <a:lnTo>
                    <a:pt x="7239" y="77724"/>
                  </a:lnTo>
                  <a:lnTo>
                    <a:pt x="6858" y="78391"/>
                  </a:lnTo>
                  <a:lnTo>
                    <a:pt x="6858" y="78677"/>
                  </a:lnTo>
                  <a:lnTo>
                    <a:pt x="7239" y="78677"/>
                  </a:lnTo>
                  <a:lnTo>
                    <a:pt x="7810" y="79343"/>
                  </a:lnTo>
                  <a:lnTo>
                    <a:pt x="8477" y="79343"/>
                  </a:lnTo>
                  <a:lnTo>
                    <a:pt x="8477" y="80010"/>
                  </a:lnTo>
                  <a:lnTo>
                    <a:pt x="8858" y="80391"/>
                  </a:lnTo>
                  <a:lnTo>
                    <a:pt x="8477" y="80677"/>
                  </a:lnTo>
                  <a:lnTo>
                    <a:pt x="8477" y="80963"/>
                  </a:lnTo>
                  <a:lnTo>
                    <a:pt x="9525" y="82010"/>
                  </a:lnTo>
                  <a:lnTo>
                    <a:pt x="9144" y="82010"/>
                  </a:lnTo>
                  <a:lnTo>
                    <a:pt x="9525" y="82010"/>
                  </a:lnTo>
                  <a:lnTo>
                    <a:pt x="9525" y="82296"/>
                  </a:lnTo>
                  <a:lnTo>
                    <a:pt x="9144" y="82677"/>
                  </a:lnTo>
                  <a:lnTo>
                    <a:pt x="9144" y="82010"/>
                  </a:lnTo>
                  <a:lnTo>
                    <a:pt x="8858" y="81629"/>
                  </a:lnTo>
                  <a:lnTo>
                    <a:pt x="7239" y="81629"/>
                  </a:lnTo>
                  <a:lnTo>
                    <a:pt x="7239" y="82010"/>
                  </a:lnTo>
                  <a:lnTo>
                    <a:pt x="7239" y="81344"/>
                  </a:lnTo>
                  <a:lnTo>
                    <a:pt x="6858" y="81344"/>
                  </a:lnTo>
                  <a:lnTo>
                    <a:pt x="7239" y="81344"/>
                  </a:lnTo>
                  <a:lnTo>
                    <a:pt x="6858" y="81344"/>
                  </a:lnTo>
                  <a:lnTo>
                    <a:pt x="6858" y="80677"/>
                  </a:lnTo>
                  <a:lnTo>
                    <a:pt x="7239" y="80677"/>
                  </a:lnTo>
                  <a:lnTo>
                    <a:pt x="6572" y="80677"/>
                  </a:lnTo>
                  <a:lnTo>
                    <a:pt x="6572" y="80391"/>
                  </a:lnTo>
                  <a:lnTo>
                    <a:pt x="6858" y="80010"/>
                  </a:lnTo>
                  <a:lnTo>
                    <a:pt x="6572" y="79724"/>
                  </a:lnTo>
                  <a:lnTo>
                    <a:pt x="6572" y="79343"/>
                  </a:lnTo>
                  <a:lnTo>
                    <a:pt x="5906" y="78391"/>
                  </a:lnTo>
                  <a:lnTo>
                    <a:pt x="5239" y="78010"/>
                  </a:lnTo>
                  <a:lnTo>
                    <a:pt x="6191" y="75438"/>
                  </a:lnTo>
                  <a:lnTo>
                    <a:pt x="5525" y="73152"/>
                  </a:lnTo>
                  <a:lnTo>
                    <a:pt x="5906" y="71152"/>
                  </a:lnTo>
                  <a:lnTo>
                    <a:pt x="7239" y="70866"/>
                  </a:lnTo>
                  <a:lnTo>
                    <a:pt x="8477" y="71152"/>
                  </a:lnTo>
                  <a:lnTo>
                    <a:pt x="9811" y="70866"/>
                  </a:lnTo>
                  <a:lnTo>
                    <a:pt x="12097" y="69152"/>
                  </a:lnTo>
                  <a:lnTo>
                    <a:pt x="12764" y="65913"/>
                  </a:lnTo>
                  <a:lnTo>
                    <a:pt x="14097" y="65627"/>
                  </a:lnTo>
                  <a:lnTo>
                    <a:pt x="14383" y="62294"/>
                  </a:lnTo>
                  <a:lnTo>
                    <a:pt x="13430" y="60293"/>
                  </a:lnTo>
                  <a:lnTo>
                    <a:pt x="7525" y="62294"/>
                  </a:lnTo>
                  <a:lnTo>
                    <a:pt x="7810" y="61627"/>
                  </a:lnTo>
                  <a:lnTo>
                    <a:pt x="8192" y="61341"/>
                  </a:lnTo>
                  <a:lnTo>
                    <a:pt x="8858" y="57341"/>
                  </a:lnTo>
                  <a:lnTo>
                    <a:pt x="7810" y="57341"/>
                  </a:lnTo>
                  <a:lnTo>
                    <a:pt x="7810" y="57055"/>
                  </a:lnTo>
                  <a:lnTo>
                    <a:pt x="6858" y="56388"/>
                  </a:lnTo>
                  <a:lnTo>
                    <a:pt x="6572" y="55435"/>
                  </a:lnTo>
                  <a:lnTo>
                    <a:pt x="6191" y="55435"/>
                  </a:lnTo>
                  <a:lnTo>
                    <a:pt x="6191" y="54769"/>
                  </a:lnTo>
                  <a:lnTo>
                    <a:pt x="5906" y="55055"/>
                  </a:lnTo>
                  <a:lnTo>
                    <a:pt x="5906" y="54769"/>
                  </a:lnTo>
                  <a:lnTo>
                    <a:pt x="5525" y="55055"/>
                  </a:lnTo>
                  <a:lnTo>
                    <a:pt x="5239" y="54769"/>
                  </a:lnTo>
                  <a:lnTo>
                    <a:pt x="4572" y="54388"/>
                  </a:lnTo>
                  <a:lnTo>
                    <a:pt x="4286" y="53435"/>
                  </a:lnTo>
                  <a:lnTo>
                    <a:pt x="4286" y="53150"/>
                  </a:lnTo>
                  <a:lnTo>
                    <a:pt x="3905" y="53150"/>
                  </a:lnTo>
                  <a:lnTo>
                    <a:pt x="3905" y="52769"/>
                  </a:lnTo>
                  <a:lnTo>
                    <a:pt x="3619" y="52483"/>
                  </a:lnTo>
                  <a:lnTo>
                    <a:pt x="3239" y="51816"/>
                  </a:lnTo>
                  <a:lnTo>
                    <a:pt x="1905" y="51816"/>
                  </a:lnTo>
                  <a:lnTo>
                    <a:pt x="1905" y="51149"/>
                  </a:lnTo>
                  <a:lnTo>
                    <a:pt x="1333" y="51149"/>
                  </a:lnTo>
                  <a:lnTo>
                    <a:pt x="952" y="50864"/>
                  </a:lnTo>
                  <a:lnTo>
                    <a:pt x="2286" y="49530"/>
                  </a:lnTo>
                  <a:lnTo>
                    <a:pt x="2286" y="49149"/>
                  </a:lnTo>
                  <a:lnTo>
                    <a:pt x="2572" y="49149"/>
                  </a:lnTo>
                  <a:lnTo>
                    <a:pt x="2953" y="48863"/>
                  </a:lnTo>
                  <a:lnTo>
                    <a:pt x="2572" y="48863"/>
                  </a:lnTo>
                  <a:lnTo>
                    <a:pt x="2286" y="48482"/>
                  </a:lnTo>
                  <a:lnTo>
                    <a:pt x="1905" y="47911"/>
                  </a:lnTo>
                  <a:lnTo>
                    <a:pt x="667" y="48197"/>
                  </a:lnTo>
                  <a:lnTo>
                    <a:pt x="0" y="48197"/>
                  </a:lnTo>
                  <a:lnTo>
                    <a:pt x="0" y="47530"/>
                  </a:lnTo>
                  <a:lnTo>
                    <a:pt x="667" y="46863"/>
                  </a:lnTo>
                  <a:lnTo>
                    <a:pt x="667" y="44958"/>
                  </a:lnTo>
                  <a:lnTo>
                    <a:pt x="952" y="44958"/>
                  </a:lnTo>
                  <a:lnTo>
                    <a:pt x="952" y="45244"/>
                  </a:lnTo>
                  <a:lnTo>
                    <a:pt x="1333" y="45244"/>
                  </a:lnTo>
                  <a:lnTo>
                    <a:pt x="1333" y="44958"/>
                  </a:lnTo>
                  <a:lnTo>
                    <a:pt x="1619" y="44958"/>
                  </a:lnTo>
                  <a:lnTo>
                    <a:pt x="1619" y="44577"/>
                  </a:lnTo>
                  <a:lnTo>
                    <a:pt x="1333" y="44577"/>
                  </a:lnTo>
                  <a:lnTo>
                    <a:pt x="1333" y="43910"/>
                  </a:lnTo>
                  <a:lnTo>
                    <a:pt x="1619" y="43625"/>
                  </a:lnTo>
                  <a:lnTo>
                    <a:pt x="1905" y="43910"/>
                  </a:lnTo>
                  <a:lnTo>
                    <a:pt x="1905" y="43625"/>
                  </a:lnTo>
                  <a:lnTo>
                    <a:pt x="1619" y="43625"/>
                  </a:lnTo>
                  <a:lnTo>
                    <a:pt x="1905" y="43625"/>
                  </a:lnTo>
                  <a:lnTo>
                    <a:pt x="1905" y="42958"/>
                  </a:lnTo>
                  <a:lnTo>
                    <a:pt x="2286" y="43244"/>
                  </a:lnTo>
                  <a:lnTo>
                    <a:pt x="1905" y="43244"/>
                  </a:lnTo>
                  <a:lnTo>
                    <a:pt x="2572" y="43244"/>
                  </a:lnTo>
                  <a:lnTo>
                    <a:pt x="2572" y="42577"/>
                  </a:lnTo>
                  <a:lnTo>
                    <a:pt x="2953" y="42577"/>
                  </a:lnTo>
                  <a:lnTo>
                    <a:pt x="2953" y="42291"/>
                  </a:lnTo>
                  <a:lnTo>
                    <a:pt x="3239" y="42291"/>
                  </a:lnTo>
                  <a:lnTo>
                    <a:pt x="3619" y="42005"/>
                  </a:lnTo>
                  <a:lnTo>
                    <a:pt x="3905" y="42291"/>
                  </a:lnTo>
                  <a:lnTo>
                    <a:pt x="4572" y="42291"/>
                  </a:lnTo>
                  <a:lnTo>
                    <a:pt x="4572" y="41339"/>
                  </a:lnTo>
                  <a:lnTo>
                    <a:pt x="4572" y="41624"/>
                  </a:lnTo>
                  <a:lnTo>
                    <a:pt x="4858" y="41624"/>
                  </a:lnTo>
                  <a:lnTo>
                    <a:pt x="5239" y="41339"/>
                  </a:lnTo>
                  <a:lnTo>
                    <a:pt x="5239" y="40958"/>
                  </a:lnTo>
                  <a:lnTo>
                    <a:pt x="5525" y="40958"/>
                  </a:lnTo>
                  <a:lnTo>
                    <a:pt x="5525" y="40672"/>
                  </a:lnTo>
                  <a:lnTo>
                    <a:pt x="5906" y="40672"/>
                  </a:lnTo>
                  <a:lnTo>
                    <a:pt x="6191" y="40958"/>
                  </a:lnTo>
                  <a:lnTo>
                    <a:pt x="6191" y="41339"/>
                  </a:lnTo>
                  <a:lnTo>
                    <a:pt x="6572" y="41339"/>
                  </a:lnTo>
                  <a:lnTo>
                    <a:pt x="6572" y="41624"/>
                  </a:lnTo>
                  <a:lnTo>
                    <a:pt x="6858" y="41624"/>
                  </a:lnTo>
                  <a:lnTo>
                    <a:pt x="7239" y="41339"/>
                  </a:lnTo>
                  <a:lnTo>
                    <a:pt x="8192" y="41339"/>
                  </a:lnTo>
                  <a:lnTo>
                    <a:pt x="8477" y="41624"/>
                  </a:lnTo>
                  <a:lnTo>
                    <a:pt x="8477" y="41339"/>
                  </a:lnTo>
                  <a:lnTo>
                    <a:pt x="8858" y="41339"/>
                  </a:lnTo>
                  <a:lnTo>
                    <a:pt x="9525" y="40958"/>
                  </a:lnTo>
                  <a:lnTo>
                    <a:pt x="9811" y="40958"/>
                  </a:lnTo>
                  <a:lnTo>
                    <a:pt x="9811" y="40672"/>
                  </a:lnTo>
                  <a:lnTo>
                    <a:pt x="10192" y="40672"/>
                  </a:lnTo>
                  <a:lnTo>
                    <a:pt x="10192" y="40291"/>
                  </a:lnTo>
                  <a:lnTo>
                    <a:pt x="10477" y="40005"/>
                  </a:lnTo>
                  <a:lnTo>
                    <a:pt x="10763" y="40005"/>
                  </a:lnTo>
                  <a:lnTo>
                    <a:pt x="11430" y="39338"/>
                  </a:lnTo>
                  <a:lnTo>
                    <a:pt x="11811" y="39338"/>
                  </a:lnTo>
                  <a:lnTo>
                    <a:pt x="11811" y="39053"/>
                  </a:lnTo>
                  <a:lnTo>
                    <a:pt x="11811" y="39338"/>
                  </a:lnTo>
                  <a:lnTo>
                    <a:pt x="12097" y="39053"/>
                  </a:lnTo>
                  <a:lnTo>
                    <a:pt x="12097" y="38672"/>
                  </a:lnTo>
                  <a:lnTo>
                    <a:pt x="12478" y="38672"/>
                  </a:lnTo>
                  <a:lnTo>
                    <a:pt x="12478" y="38386"/>
                  </a:lnTo>
                  <a:lnTo>
                    <a:pt x="12764" y="38386"/>
                  </a:lnTo>
                  <a:lnTo>
                    <a:pt x="12764" y="37719"/>
                  </a:lnTo>
                  <a:lnTo>
                    <a:pt x="13144" y="37719"/>
                  </a:lnTo>
                  <a:lnTo>
                    <a:pt x="13144" y="37338"/>
                  </a:lnTo>
                  <a:lnTo>
                    <a:pt x="13430" y="37338"/>
                  </a:lnTo>
                  <a:lnTo>
                    <a:pt x="13430" y="36385"/>
                  </a:lnTo>
                  <a:lnTo>
                    <a:pt x="13430" y="36671"/>
                  </a:lnTo>
                  <a:lnTo>
                    <a:pt x="13716" y="36671"/>
                  </a:lnTo>
                  <a:lnTo>
                    <a:pt x="13716" y="36385"/>
                  </a:lnTo>
                  <a:lnTo>
                    <a:pt x="13430" y="36385"/>
                  </a:lnTo>
                  <a:lnTo>
                    <a:pt x="13430" y="36100"/>
                  </a:lnTo>
                  <a:lnTo>
                    <a:pt x="14097" y="36100"/>
                  </a:lnTo>
                  <a:lnTo>
                    <a:pt x="14097" y="35433"/>
                  </a:lnTo>
                  <a:lnTo>
                    <a:pt x="14383" y="35433"/>
                  </a:lnTo>
                  <a:lnTo>
                    <a:pt x="14764" y="35719"/>
                  </a:lnTo>
                  <a:lnTo>
                    <a:pt x="14764" y="35433"/>
                  </a:lnTo>
                  <a:lnTo>
                    <a:pt x="14383" y="35433"/>
                  </a:lnTo>
                  <a:lnTo>
                    <a:pt x="14383" y="35052"/>
                  </a:lnTo>
                  <a:lnTo>
                    <a:pt x="14764" y="35052"/>
                  </a:lnTo>
                  <a:lnTo>
                    <a:pt x="14764" y="34385"/>
                  </a:lnTo>
                  <a:lnTo>
                    <a:pt x="15050" y="34385"/>
                  </a:lnTo>
                  <a:lnTo>
                    <a:pt x="15050" y="34100"/>
                  </a:lnTo>
                  <a:lnTo>
                    <a:pt x="16097" y="34100"/>
                  </a:lnTo>
                  <a:lnTo>
                    <a:pt x="16097" y="33719"/>
                  </a:lnTo>
                  <a:lnTo>
                    <a:pt x="16383" y="33433"/>
                  </a:lnTo>
                  <a:lnTo>
                    <a:pt x="16097" y="33433"/>
                  </a:lnTo>
                  <a:lnTo>
                    <a:pt x="16383" y="33433"/>
                  </a:lnTo>
                  <a:lnTo>
                    <a:pt x="16383" y="33147"/>
                  </a:lnTo>
                  <a:lnTo>
                    <a:pt x="16669" y="33433"/>
                  </a:lnTo>
                  <a:lnTo>
                    <a:pt x="16669" y="33147"/>
                  </a:lnTo>
                  <a:lnTo>
                    <a:pt x="17335" y="33147"/>
                  </a:lnTo>
                  <a:lnTo>
                    <a:pt x="17335" y="32480"/>
                  </a:lnTo>
                  <a:lnTo>
                    <a:pt x="19050" y="32480"/>
                  </a:lnTo>
                  <a:lnTo>
                    <a:pt x="19050" y="32766"/>
                  </a:lnTo>
                  <a:lnTo>
                    <a:pt x="20002" y="32766"/>
                  </a:lnTo>
                  <a:lnTo>
                    <a:pt x="20002" y="33147"/>
                  </a:lnTo>
                  <a:lnTo>
                    <a:pt x="19621" y="33147"/>
                  </a:lnTo>
                  <a:lnTo>
                    <a:pt x="20002" y="33433"/>
                  </a:lnTo>
                  <a:lnTo>
                    <a:pt x="20002" y="33719"/>
                  </a:lnTo>
                  <a:lnTo>
                    <a:pt x="20288" y="33433"/>
                  </a:lnTo>
                  <a:lnTo>
                    <a:pt x="20669" y="33719"/>
                  </a:lnTo>
                  <a:lnTo>
                    <a:pt x="20955" y="33719"/>
                  </a:lnTo>
                  <a:lnTo>
                    <a:pt x="20955" y="34766"/>
                  </a:lnTo>
                  <a:lnTo>
                    <a:pt x="21336" y="34766"/>
                  </a:lnTo>
                  <a:lnTo>
                    <a:pt x="21336" y="35433"/>
                  </a:lnTo>
                  <a:lnTo>
                    <a:pt x="22003" y="35433"/>
                  </a:lnTo>
                  <a:lnTo>
                    <a:pt x="22003" y="36100"/>
                  </a:lnTo>
                  <a:lnTo>
                    <a:pt x="25527" y="36100"/>
                  </a:lnTo>
                  <a:lnTo>
                    <a:pt x="26860" y="35433"/>
                  </a:lnTo>
                  <a:lnTo>
                    <a:pt x="26860" y="35052"/>
                  </a:lnTo>
                  <a:lnTo>
                    <a:pt x="27527" y="35052"/>
                  </a:lnTo>
                  <a:lnTo>
                    <a:pt x="27908" y="34766"/>
                  </a:lnTo>
                  <a:lnTo>
                    <a:pt x="27908" y="34385"/>
                  </a:lnTo>
                  <a:lnTo>
                    <a:pt x="28861" y="34385"/>
                  </a:lnTo>
                  <a:lnTo>
                    <a:pt x="28861" y="34100"/>
                  </a:lnTo>
                  <a:lnTo>
                    <a:pt x="29146" y="34100"/>
                  </a:lnTo>
                  <a:lnTo>
                    <a:pt x="29146" y="33719"/>
                  </a:lnTo>
                  <a:lnTo>
                    <a:pt x="29527" y="33433"/>
                  </a:lnTo>
                  <a:lnTo>
                    <a:pt x="29813" y="33433"/>
                  </a:lnTo>
                  <a:lnTo>
                    <a:pt x="30194" y="33147"/>
                  </a:lnTo>
                  <a:lnTo>
                    <a:pt x="30480" y="32480"/>
                  </a:lnTo>
                  <a:lnTo>
                    <a:pt x="31147" y="31814"/>
                  </a:lnTo>
                  <a:lnTo>
                    <a:pt x="31147" y="31433"/>
                  </a:lnTo>
                  <a:lnTo>
                    <a:pt x="31433" y="30766"/>
                  </a:lnTo>
                  <a:lnTo>
                    <a:pt x="31814" y="30480"/>
                  </a:lnTo>
                  <a:lnTo>
                    <a:pt x="31814" y="30194"/>
                  </a:lnTo>
                  <a:lnTo>
                    <a:pt x="32099" y="30194"/>
                  </a:lnTo>
                  <a:lnTo>
                    <a:pt x="32099" y="29813"/>
                  </a:lnTo>
                  <a:lnTo>
                    <a:pt x="32480" y="29528"/>
                  </a:lnTo>
                  <a:lnTo>
                    <a:pt x="32480" y="28861"/>
                  </a:lnTo>
                  <a:lnTo>
                    <a:pt x="32766" y="28480"/>
                  </a:lnTo>
                  <a:lnTo>
                    <a:pt x="32766" y="28194"/>
                  </a:lnTo>
                  <a:lnTo>
                    <a:pt x="33147" y="28194"/>
                  </a:lnTo>
                  <a:lnTo>
                    <a:pt x="33147" y="27813"/>
                  </a:lnTo>
                  <a:lnTo>
                    <a:pt x="33433" y="27527"/>
                  </a:lnTo>
                  <a:lnTo>
                    <a:pt x="33433" y="27242"/>
                  </a:lnTo>
                  <a:lnTo>
                    <a:pt x="33814" y="26860"/>
                  </a:lnTo>
                  <a:lnTo>
                    <a:pt x="33814" y="26575"/>
                  </a:lnTo>
                  <a:lnTo>
                    <a:pt x="33433" y="26575"/>
                  </a:lnTo>
                  <a:lnTo>
                    <a:pt x="33433" y="26194"/>
                  </a:lnTo>
                  <a:lnTo>
                    <a:pt x="33814" y="26194"/>
                  </a:lnTo>
                  <a:lnTo>
                    <a:pt x="33433" y="25908"/>
                  </a:lnTo>
                  <a:lnTo>
                    <a:pt x="33814" y="25241"/>
                  </a:lnTo>
                  <a:lnTo>
                    <a:pt x="33814" y="24575"/>
                  </a:lnTo>
                  <a:lnTo>
                    <a:pt x="33814" y="25241"/>
                  </a:lnTo>
                  <a:lnTo>
                    <a:pt x="34100" y="25527"/>
                  </a:lnTo>
                  <a:lnTo>
                    <a:pt x="34385" y="25527"/>
                  </a:lnTo>
                  <a:lnTo>
                    <a:pt x="34385" y="25241"/>
                  </a:lnTo>
                  <a:lnTo>
                    <a:pt x="34385" y="25527"/>
                  </a:lnTo>
                  <a:lnTo>
                    <a:pt x="34385" y="25241"/>
                  </a:lnTo>
                  <a:lnTo>
                    <a:pt x="34766" y="25527"/>
                  </a:lnTo>
                  <a:lnTo>
                    <a:pt x="34766" y="25241"/>
                  </a:lnTo>
                  <a:lnTo>
                    <a:pt x="35052" y="25241"/>
                  </a:lnTo>
                  <a:lnTo>
                    <a:pt x="35052" y="25527"/>
                  </a:lnTo>
                  <a:lnTo>
                    <a:pt x="35433" y="25241"/>
                  </a:lnTo>
                  <a:lnTo>
                    <a:pt x="35433" y="25527"/>
                  </a:lnTo>
                  <a:lnTo>
                    <a:pt x="35719" y="25527"/>
                  </a:lnTo>
                  <a:lnTo>
                    <a:pt x="36100" y="25241"/>
                  </a:lnTo>
                  <a:lnTo>
                    <a:pt x="36100" y="24860"/>
                  </a:lnTo>
                  <a:lnTo>
                    <a:pt x="36385" y="24575"/>
                  </a:lnTo>
                  <a:lnTo>
                    <a:pt x="36385" y="24860"/>
                  </a:lnTo>
                  <a:lnTo>
                    <a:pt x="36767" y="24860"/>
                  </a:lnTo>
                  <a:lnTo>
                    <a:pt x="36767" y="24575"/>
                  </a:lnTo>
                  <a:lnTo>
                    <a:pt x="37052" y="24575"/>
                  </a:lnTo>
                  <a:lnTo>
                    <a:pt x="37338" y="24194"/>
                  </a:lnTo>
                  <a:lnTo>
                    <a:pt x="37338" y="24575"/>
                  </a:lnTo>
                  <a:lnTo>
                    <a:pt x="38005" y="24194"/>
                  </a:lnTo>
                  <a:lnTo>
                    <a:pt x="38005" y="24575"/>
                  </a:lnTo>
                  <a:lnTo>
                    <a:pt x="38386" y="24575"/>
                  </a:lnTo>
                  <a:lnTo>
                    <a:pt x="38386" y="24194"/>
                  </a:lnTo>
                  <a:lnTo>
                    <a:pt x="38671" y="24194"/>
                  </a:lnTo>
                  <a:lnTo>
                    <a:pt x="38671" y="24575"/>
                  </a:lnTo>
                  <a:lnTo>
                    <a:pt x="38386" y="24575"/>
                  </a:lnTo>
                  <a:lnTo>
                    <a:pt x="38386" y="24860"/>
                  </a:lnTo>
                  <a:lnTo>
                    <a:pt x="38005" y="24860"/>
                  </a:lnTo>
                  <a:lnTo>
                    <a:pt x="38005" y="25527"/>
                  </a:lnTo>
                  <a:lnTo>
                    <a:pt x="38386" y="25908"/>
                  </a:lnTo>
                  <a:lnTo>
                    <a:pt x="38386" y="26194"/>
                  </a:lnTo>
                  <a:lnTo>
                    <a:pt x="38671" y="26194"/>
                  </a:lnTo>
                  <a:lnTo>
                    <a:pt x="38671" y="26575"/>
                  </a:lnTo>
                  <a:lnTo>
                    <a:pt x="39052" y="26860"/>
                  </a:lnTo>
                  <a:lnTo>
                    <a:pt x="39338" y="26860"/>
                  </a:lnTo>
                  <a:lnTo>
                    <a:pt x="39338" y="27242"/>
                  </a:lnTo>
                  <a:lnTo>
                    <a:pt x="39719" y="27242"/>
                  </a:lnTo>
                  <a:lnTo>
                    <a:pt x="39719" y="27527"/>
                  </a:lnTo>
                  <a:lnTo>
                    <a:pt x="40005" y="27527"/>
                  </a:lnTo>
                  <a:lnTo>
                    <a:pt x="40005" y="27813"/>
                  </a:lnTo>
                  <a:lnTo>
                    <a:pt x="40005" y="27527"/>
                  </a:lnTo>
                  <a:lnTo>
                    <a:pt x="40386" y="27527"/>
                  </a:lnTo>
                  <a:lnTo>
                    <a:pt x="40005" y="27813"/>
                  </a:lnTo>
                  <a:lnTo>
                    <a:pt x="40386" y="27813"/>
                  </a:lnTo>
                  <a:lnTo>
                    <a:pt x="41339" y="28480"/>
                  </a:lnTo>
                  <a:lnTo>
                    <a:pt x="42005" y="28480"/>
                  </a:lnTo>
                  <a:lnTo>
                    <a:pt x="42005" y="28861"/>
                  </a:lnTo>
                  <a:lnTo>
                    <a:pt x="42291" y="28861"/>
                  </a:lnTo>
                  <a:lnTo>
                    <a:pt x="42672" y="29147"/>
                  </a:lnTo>
                  <a:lnTo>
                    <a:pt x="42958" y="29147"/>
                  </a:lnTo>
                  <a:lnTo>
                    <a:pt x="43339" y="29528"/>
                  </a:lnTo>
                  <a:lnTo>
                    <a:pt x="43625" y="29528"/>
                  </a:lnTo>
                  <a:lnTo>
                    <a:pt x="43910" y="29813"/>
                  </a:lnTo>
                  <a:lnTo>
                    <a:pt x="44577" y="29813"/>
                  </a:lnTo>
                  <a:lnTo>
                    <a:pt x="44958" y="30194"/>
                  </a:lnTo>
                  <a:lnTo>
                    <a:pt x="45910" y="30194"/>
                  </a:lnTo>
                  <a:lnTo>
                    <a:pt x="45910" y="30480"/>
                  </a:lnTo>
                  <a:lnTo>
                    <a:pt x="46863" y="30480"/>
                  </a:lnTo>
                  <a:lnTo>
                    <a:pt x="46863" y="30766"/>
                  </a:lnTo>
                  <a:lnTo>
                    <a:pt x="47911" y="30766"/>
                  </a:lnTo>
                  <a:lnTo>
                    <a:pt x="47911" y="30480"/>
                  </a:lnTo>
                  <a:lnTo>
                    <a:pt x="48863" y="30480"/>
                  </a:lnTo>
                  <a:lnTo>
                    <a:pt x="48863" y="30194"/>
                  </a:lnTo>
                  <a:lnTo>
                    <a:pt x="48863" y="30480"/>
                  </a:lnTo>
                  <a:lnTo>
                    <a:pt x="49244" y="30480"/>
                  </a:lnTo>
                  <a:lnTo>
                    <a:pt x="49244" y="29813"/>
                  </a:lnTo>
                  <a:lnTo>
                    <a:pt x="49530" y="29813"/>
                  </a:lnTo>
                  <a:lnTo>
                    <a:pt x="49530" y="30194"/>
                  </a:lnTo>
                  <a:lnTo>
                    <a:pt x="50483" y="30194"/>
                  </a:lnTo>
                  <a:lnTo>
                    <a:pt x="50483" y="29813"/>
                  </a:lnTo>
                  <a:lnTo>
                    <a:pt x="51530" y="29813"/>
                  </a:lnTo>
                  <a:lnTo>
                    <a:pt x="51530" y="30480"/>
                  </a:lnTo>
                  <a:lnTo>
                    <a:pt x="52197" y="30480"/>
                  </a:lnTo>
                  <a:lnTo>
                    <a:pt x="52483" y="30766"/>
                  </a:lnTo>
                  <a:lnTo>
                    <a:pt x="52483" y="30480"/>
                  </a:lnTo>
                  <a:lnTo>
                    <a:pt x="52483" y="30766"/>
                  </a:lnTo>
                  <a:lnTo>
                    <a:pt x="52769" y="30766"/>
                  </a:lnTo>
                  <a:lnTo>
                    <a:pt x="52483" y="30766"/>
                  </a:lnTo>
                  <a:lnTo>
                    <a:pt x="53150" y="32099"/>
                  </a:lnTo>
                  <a:lnTo>
                    <a:pt x="54483" y="32766"/>
                  </a:lnTo>
                  <a:lnTo>
                    <a:pt x="54769" y="32766"/>
                  </a:lnTo>
                  <a:lnTo>
                    <a:pt x="54483" y="32766"/>
                  </a:lnTo>
                  <a:lnTo>
                    <a:pt x="53150" y="32099"/>
                  </a:lnTo>
                  <a:lnTo>
                    <a:pt x="52483" y="30766"/>
                  </a:lnTo>
                  <a:lnTo>
                    <a:pt x="51530" y="30766"/>
                  </a:lnTo>
                  <a:lnTo>
                    <a:pt x="51530" y="31147"/>
                  </a:lnTo>
                  <a:lnTo>
                    <a:pt x="51149" y="31433"/>
                  </a:lnTo>
                  <a:lnTo>
                    <a:pt x="51149" y="32099"/>
                  </a:lnTo>
                  <a:lnTo>
                    <a:pt x="51530" y="32099"/>
                  </a:lnTo>
                  <a:lnTo>
                    <a:pt x="51149" y="32099"/>
                  </a:lnTo>
                  <a:lnTo>
                    <a:pt x="51149" y="32480"/>
                  </a:lnTo>
                  <a:lnTo>
                    <a:pt x="51816" y="32480"/>
                  </a:lnTo>
                  <a:lnTo>
                    <a:pt x="51816" y="32766"/>
                  </a:lnTo>
                  <a:lnTo>
                    <a:pt x="51149" y="32480"/>
                  </a:lnTo>
                  <a:lnTo>
                    <a:pt x="51149" y="32766"/>
                  </a:lnTo>
                  <a:lnTo>
                    <a:pt x="51530" y="32766"/>
                  </a:lnTo>
                  <a:lnTo>
                    <a:pt x="51530" y="33147"/>
                  </a:lnTo>
                  <a:lnTo>
                    <a:pt x="51530" y="32766"/>
                  </a:lnTo>
                  <a:lnTo>
                    <a:pt x="51530" y="33433"/>
                  </a:lnTo>
                  <a:lnTo>
                    <a:pt x="52197" y="33433"/>
                  </a:lnTo>
                  <a:lnTo>
                    <a:pt x="52483" y="33719"/>
                  </a:lnTo>
                  <a:lnTo>
                    <a:pt x="52483" y="34100"/>
                  </a:lnTo>
                  <a:lnTo>
                    <a:pt x="53150" y="34100"/>
                  </a:lnTo>
                  <a:lnTo>
                    <a:pt x="53150" y="34385"/>
                  </a:lnTo>
                  <a:lnTo>
                    <a:pt x="53816" y="34385"/>
                  </a:lnTo>
                  <a:lnTo>
                    <a:pt x="54102" y="34766"/>
                  </a:lnTo>
                  <a:lnTo>
                    <a:pt x="54102" y="34385"/>
                  </a:lnTo>
                  <a:lnTo>
                    <a:pt x="54102" y="34766"/>
                  </a:lnTo>
                  <a:lnTo>
                    <a:pt x="54483" y="34766"/>
                  </a:lnTo>
                  <a:lnTo>
                    <a:pt x="54483" y="35052"/>
                  </a:lnTo>
                  <a:lnTo>
                    <a:pt x="55435" y="35052"/>
                  </a:lnTo>
                  <a:lnTo>
                    <a:pt x="55435" y="34766"/>
                  </a:lnTo>
                  <a:lnTo>
                    <a:pt x="55150" y="34766"/>
                  </a:lnTo>
                  <a:lnTo>
                    <a:pt x="54769" y="35052"/>
                  </a:lnTo>
                  <a:lnTo>
                    <a:pt x="54769" y="34766"/>
                  </a:lnTo>
                  <a:lnTo>
                    <a:pt x="55150" y="34766"/>
                  </a:lnTo>
                  <a:lnTo>
                    <a:pt x="54769" y="34766"/>
                  </a:lnTo>
                  <a:lnTo>
                    <a:pt x="55150" y="34766"/>
                  </a:lnTo>
                  <a:lnTo>
                    <a:pt x="55150" y="34385"/>
                  </a:lnTo>
                  <a:lnTo>
                    <a:pt x="54102" y="34385"/>
                  </a:lnTo>
                  <a:lnTo>
                    <a:pt x="55150" y="34385"/>
                  </a:lnTo>
                  <a:lnTo>
                    <a:pt x="55435" y="34766"/>
                  </a:lnTo>
                  <a:lnTo>
                    <a:pt x="57055" y="34766"/>
                  </a:lnTo>
                  <a:lnTo>
                    <a:pt x="57055" y="34100"/>
                  </a:lnTo>
                  <a:lnTo>
                    <a:pt x="54769" y="33433"/>
                  </a:lnTo>
                  <a:lnTo>
                    <a:pt x="55150" y="33433"/>
                  </a:lnTo>
                  <a:lnTo>
                    <a:pt x="55150" y="33147"/>
                  </a:lnTo>
                  <a:lnTo>
                    <a:pt x="55150" y="33433"/>
                  </a:lnTo>
                  <a:lnTo>
                    <a:pt x="57055" y="34100"/>
                  </a:lnTo>
                  <a:lnTo>
                    <a:pt x="57055" y="34766"/>
                  </a:lnTo>
                  <a:lnTo>
                    <a:pt x="57436" y="34766"/>
                  </a:lnTo>
                  <a:lnTo>
                    <a:pt x="57436" y="35052"/>
                  </a:lnTo>
                  <a:lnTo>
                    <a:pt x="57721" y="35052"/>
                  </a:lnTo>
                  <a:lnTo>
                    <a:pt x="57721" y="34766"/>
                  </a:lnTo>
                  <a:lnTo>
                    <a:pt x="57721" y="35052"/>
                  </a:lnTo>
                  <a:lnTo>
                    <a:pt x="58102" y="34766"/>
                  </a:lnTo>
                  <a:lnTo>
                    <a:pt x="58102" y="35052"/>
                  </a:lnTo>
                  <a:lnTo>
                    <a:pt x="58102" y="34766"/>
                  </a:lnTo>
                  <a:lnTo>
                    <a:pt x="58388" y="35052"/>
                  </a:lnTo>
                  <a:lnTo>
                    <a:pt x="59722" y="35052"/>
                  </a:lnTo>
                  <a:lnTo>
                    <a:pt x="60674" y="34766"/>
                  </a:lnTo>
                  <a:lnTo>
                    <a:pt x="61627" y="34100"/>
                  </a:lnTo>
                  <a:lnTo>
                    <a:pt x="62294" y="33719"/>
                  </a:lnTo>
                  <a:lnTo>
                    <a:pt x="62008" y="34100"/>
                  </a:lnTo>
                  <a:lnTo>
                    <a:pt x="62294" y="34100"/>
                  </a:lnTo>
                  <a:lnTo>
                    <a:pt x="61627" y="34100"/>
                  </a:lnTo>
                  <a:lnTo>
                    <a:pt x="60674" y="34766"/>
                  </a:lnTo>
                  <a:lnTo>
                    <a:pt x="59722" y="35052"/>
                  </a:lnTo>
                  <a:lnTo>
                    <a:pt x="58388" y="35052"/>
                  </a:lnTo>
                  <a:lnTo>
                    <a:pt x="58388" y="35433"/>
                  </a:lnTo>
                  <a:lnTo>
                    <a:pt x="58674" y="35433"/>
                  </a:lnTo>
                  <a:lnTo>
                    <a:pt x="58102" y="35433"/>
                  </a:lnTo>
                  <a:lnTo>
                    <a:pt x="58388" y="35719"/>
                  </a:lnTo>
                  <a:lnTo>
                    <a:pt x="59341" y="35719"/>
                  </a:lnTo>
                  <a:lnTo>
                    <a:pt x="59341" y="35433"/>
                  </a:lnTo>
                  <a:lnTo>
                    <a:pt x="59722" y="35433"/>
                  </a:lnTo>
                  <a:lnTo>
                    <a:pt x="59722" y="35719"/>
                  </a:lnTo>
                  <a:lnTo>
                    <a:pt x="60389" y="35433"/>
                  </a:lnTo>
                  <a:lnTo>
                    <a:pt x="60389" y="35052"/>
                  </a:lnTo>
                  <a:lnTo>
                    <a:pt x="60674" y="35052"/>
                  </a:lnTo>
                  <a:lnTo>
                    <a:pt x="60674" y="35719"/>
                  </a:lnTo>
                  <a:lnTo>
                    <a:pt x="61055" y="35719"/>
                  </a:lnTo>
                  <a:lnTo>
                    <a:pt x="61055" y="35052"/>
                  </a:lnTo>
                  <a:lnTo>
                    <a:pt x="61055" y="35719"/>
                  </a:lnTo>
                  <a:lnTo>
                    <a:pt x="61341" y="35433"/>
                  </a:lnTo>
                  <a:lnTo>
                    <a:pt x="61341" y="35052"/>
                  </a:lnTo>
                  <a:lnTo>
                    <a:pt x="61627" y="34766"/>
                  </a:lnTo>
                  <a:lnTo>
                    <a:pt x="61627" y="35052"/>
                  </a:lnTo>
                  <a:lnTo>
                    <a:pt x="62008" y="35433"/>
                  </a:lnTo>
                  <a:lnTo>
                    <a:pt x="62008" y="35052"/>
                  </a:lnTo>
                  <a:lnTo>
                    <a:pt x="62675" y="35052"/>
                  </a:lnTo>
                  <a:lnTo>
                    <a:pt x="62294" y="34385"/>
                  </a:lnTo>
                  <a:lnTo>
                    <a:pt x="62675" y="35052"/>
                  </a:lnTo>
                  <a:lnTo>
                    <a:pt x="62960" y="35052"/>
                  </a:lnTo>
                  <a:lnTo>
                    <a:pt x="62960" y="34766"/>
                  </a:lnTo>
                  <a:lnTo>
                    <a:pt x="63627" y="34766"/>
                  </a:lnTo>
                  <a:lnTo>
                    <a:pt x="63627" y="34385"/>
                  </a:lnTo>
                  <a:lnTo>
                    <a:pt x="64008" y="34385"/>
                  </a:lnTo>
                  <a:lnTo>
                    <a:pt x="64008" y="34100"/>
                  </a:lnTo>
                  <a:lnTo>
                    <a:pt x="64579" y="34100"/>
                  </a:lnTo>
                  <a:lnTo>
                    <a:pt x="64579" y="33719"/>
                  </a:lnTo>
                  <a:lnTo>
                    <a:pt x="65246" y="33719"/>
                  </a:lnTo>
                  <a:lnTo>
                    <a:pt x="65246" y="33433"/>
                  </a:lnTo>
                  <a:lnTo>
                    <a:pt x="65627" y="33433"/>
                  </a:lnTo>
                  <a:lnTo>
                    <a:pt x="65627" y="33147"/>
                  </a:lnTo>
                  <a:lnTo>
                    <a:pt x="65913" y="33147"/>
                  </a:lnTo>
                  <a:lnTo>
                    <a:pt x="65913" y="32766"/>
                  </a:lnTo>
                  <a:lnTo>
                    <a:pt x="66294" y="32766"/>
                  </a:lnTo>
                  <a:lnTo>
                    <a:pt x="66294" y="32480"/>
                  </a:lnTo>
                  <a:lnTo>
                    <a:pt x="66294" y="32766"/>
                  </a:lnTo>
                  <a:lnTo>
                    <a:pt x="66294" y="32480"/>
                  </a:lnTo>
                  <a:lnTo>
                    <a:pt x="66580" y="32480"/>
                  </a:lnTo>
                  <a:lnTo>
                    <a:pt x="66580" y="31814"/>
                  </a:lnTo>
                  <a:lnTo>
                    <a:pt x="67246" y="31814"/>
                  </a:lnTo>
                  <a:lnTo>
                    <a:pt x="67246" y="31147"/>
                  </a:lnTo>
                  <a:lnTo>
                    <a:pt x="67532" y="31147"/>
                  </a:lnTo>
                  <a:lnTo>
                    <a:pt x="67532" y="30766"/>
                  </a:lnTo>
                  <a:lnTo>
                    <a:pt x="67913" y="30766"/>
                  </a:lnTo>
                  <a:lnTo>
                    <a:pt x="67913" y="30480"/>
                  </a:lnTo>
                  <a:lnTo>
                    <a:pt x="68199" y="30480"/>
                  </a:lnTo>
                  <a:lnTo>
                    <a:pt x="68199" y="29813"/>
                  </a:lnTo>
                  <a:lnTo>
                    <a:pt x="68580" y="29813"/>
                  </a:lnTo>
                  <a:lnTo>
                    <a:pt x="68580" y="29528"/>
                  </a:lnTo>
                  <a:lnTo>
                    <a:pt x="68866" y="29528"/>
                  </a:lnTo>
                  <a:lnTo>
                    <a:pt x="68866" y="29147"/>
                  </a:lnTo>
                  <a:lnTo>
                    <a:pt x="69247" y="28861"/>
                  </a:lnTo>
                  <a:lnTo>
                    <a:pt x="69533" y="28861"/>
                  </a:lnTo>
                  <a:lnTo>
                    <a:pt x="69533" y="28480"/>
                  </a:lnTo>
                  <a:lnTo>
                    <a:pt x="69914" y="28480"/>
                  </a:lnTo>
                  <a:lnTo>
                    <a:pt x="69914" y="27527"/>
                  </a:lnTo>
                  <a:lnTo>
                    <a:pt x="70199" y="27527"/>
                  </a:lnTo>
                  <a:lnTo>
                    <a:pt x="70485" y="27146"/>
                  </a:lnTo>
                  <a:lnTo>
                    <a:pt x="70485" y="26860"/>
                  </a:lnTo>
                  <a:lnTo>
                    <a:pt x="70866" y="26575"/>
                  </a:lnTo>
                  <a:lnTo>
                    <a:pt x="71152" y="26575"/>
                  </a:lnTo>
                  <a:lnTo>
                    <a:pt x="71152" y="25908"/>
                  </a:lnTo>
                  <a:lnTo>
                    <a:pt x="71533" y="25527"/>
                  </a:lnTo>
                  <a:lnTo>
                    <a:pt x="71533" y="25241"/>
                  </a:lnTo>
                  <a:lnTo>
                    <a:pt x="71819" y="25241"/>
                  </a:lnTo>
                  <a:lnTo>
                    <a:pt x="71819" y="24860"/>
                  </a:lnTo>
                  <a:lnTo>
                    <a:pt x="72200" y="24860"/>
                  </a:lnTo>
                  <a:lnTo>
                    <a:pt x="72200" y="24575"/>
                  </a:lnTo>
                  <a:lnTo>
                    <a:pt x="71819" y="24575"/>
                  </a:lnTo>
                  <a:lnTo>
                    <a:pt x="72485" y="24575"/>
                  </a:lnTo>
                  <a:lnTo>
                    <a:pt x="72866" y="24194"/>
                  </a:lnTo>
                  <a:lnTo>
                    <a:pt x="72866" y="23908"/>
                  </a:lnTo>
                  <a:lnTo>
                    <a:pt x="73152" y="23908"/>
                  </a:lnTo>
                  <a:lnTo>
                    <a:pt x="73152" y="23622"/>
                  </a:lnTo>
                  <a:lnTo>
                    <a:pt x="73438" y="23908"/>
                  </a:lnTo>
                  <a:lnTo>
                    <a:pt x="73438" y="24575"/>
                  </a:lnTo>
                  <a:lnTo>
                    <a:pt x="73819" y="24860"/>
                  </a:lnTo>
                  <a:lnTo>
                    <a:pt x="74486" y="24860"/>
                  </a:lnTo>
                  <a:lnTo>
                    <a:pt x="75152" y="25527"/>
                  </a:lnTo>
                  <a:lnTo>
                    <a:pt x="76390" y="25241"/>
                  </a:lnTo>
                  <a:lnTo>
                    <a:pt x="76771" y="25241"/>
                  </a:lnTo>
                  <a:lnTo>
                    <a:pt x="76771" y="24860"/>
                  </a:lnTo>
                  <a:lnTo>
                    <a:pt x="77057" y="24860"/>
                  </a:lnTo>
                  <a:lnTo>
                    <a:pt x="77057" y="24575"/>
                  </a:lnTo>
                  <a:lnTo>
                    <a:pt x="77438" y="24194"/>
                  </a:lnTo>
                  <a:lnTo>
                    <a:pt x="77724" y="24194"/>
                  </a:lnTo>
                  <a:lnTo>
                    <a:pt x="77724" y="23908"/>
                  </a:lnTo>
                  <a:lnTo>
                    <a:pt x="78105" y="23908"/>
                  </a:lnTo>
                  <a:lnTo>
                    <a:pt x="78105" y="23622"/>
                  </a:lnTo>
                  <a:lnTo>
                    <a:pt x="78391" y="23622"/>
                  </a:lnTo>
                  <a:lnTo>
                    <a:pt x="78391" y="23241"/>
                  </a:lnTo>
                  <a:lnTo>
                    <a:pt x="78772" y="23241"/>
                  </a:lnTo>
                  <a:lnTo>
                    <a:pt x="78772" y="22955"/>
                  </a:lnTo>
                  <a:lnTo>
                    <a:pt x="79058" y="22955"/>
                  </a:lnTo>
                  <a:lnTo>
                    <a:pt x="79058" y="22574"/>
                  </a:lnTo>
                  <a:lnTo>
                    <a:pt x="79343" y="22574"/>
                  </a:lnTo>
                  <a:lnTo>
                    <a:pt x="79058" y="22289"/>
                  </a:lnTo>
                  <a:lnTo>
                    <a:pt x="79724" y="22289"/>
                  </a:lnTo>
                  <a:lnTo>
                    <a:pt x="79724" y="21622"/>
                  </a:lnTo>
                  <a:lnTo>
                    <a:pt x="80010" y="21622"/>
                  </a:lnTo>
                  <a:lnTo>
                    <a:pt x="79724" y="21622"/>
                  </a:lnTo>
                  <a:lnTo>
                    <a:pt x="80010" y="21622"/>
                  </a:lnTo>
                  <a:lnTo>
                    <a:pt x="80010" y="21241"/>
                  </a:lnTo>
                  <a:lnTo>
                    <a:pt x="80391" y="21241"/>
                  </a:lnTo>
                  <a:lnTo>
                    <a:pt x="80391" y="20669"/>
                  </a:lnTo>
                  <a:lnTo>
                    <a:pt x="80677" y="20669"/>
                  </a:lnTo>
                  <a:lnTo>
                    <a:pt x="80677" y="19622"/>
                  </a:lnTo>
                  <a:lnTo>
                    <a:pt x="81058" y="19336"/>
                  </a:lnTo>
                  <a:lnTo>
                    <a:pt x="81058" y="18669"/>
                  </a:lnTo>
                  <a:lnTo>
                    <a:pt x="81344" y="18669"/>
                  </a:lnTo>
                  <a:lnTo>
                    <a:pt x="81344" y="18288"/>
                  </a:lnTo>
                  <a:lnTo>
                    <a:pt x="81725" y="18288"/>
                  </a:lnTo>
                  <a:lnTo>
                    <a:pt x="81344" y="18002"/>
                  </a:lnTo>
                  <a:lnTo>
                    <a:pt x="81725" y="18002"/>
                  </a:lnTo>
                  <a:lnTo>
                    <a:pt x="81725" y="17717"/>
                  </a:lnTo>
                  <a:lnTo>
                    <a:pt x="81344" y="17717"/>
                  </a:lnTo>
                  <a:lnTo>
                    <a:pt x="81344" y="17335"/>
                  </a:lnTo>
                  <a:lnTo>
                    <a:pt x="81725" y="17335"/>
                  </a:lnTo>
                  <a:lnTo>
                    <a:pt x="81725" y="16669"/>
                  </a:lnTo>
                  <a:lnTo>
                    <a:pt x="82010" y="16383"/>
                  </a:lnTo>
                  <a:lnTo>
                    <a:pt x="81725" y="16383"/>
                  </a:lnTo>
                  <a:lnTo>
                    <a:pt x="82010" y="16383"/>
                  </a:lnTo>
                  <a:lnTo>
                    <a:pt x="82010" y="15716"/>
                  </a:lnTo>
                  <a:lnTo>
                    <a:pt x="82296" y="15716"/>
                  </a:lnTo>
                  <a:lnTo>
                    <a:pt x="82010" y="15716"/>
                  </a:lnTo>
                  <a:lnTo>
                    <a:pt x="82010" y="15335"/>
                  </a:lnTo>
                  <a:lnTo>
                    <a:pt x="82296" y="15335"/>
                  </a:lnTo>
                  <a:lnTo>
                    <a:pt x="82296" y="15049"/>
                  </a:lnTo>
                  <a:lnTo>
                    <a:pt x="82010" y="15049"/>
                  </a:lnTo>
                  <a:lnTo>
                    <a:pt x="82296" y="15049"/>
                  </a:lnTo>
                  <a:lnTo>
                    <a:pt x="82296" y="14764"/>
                  </a:lnTo>
                  <a:lnTo>
                    <a:pt x="82677" y="14764"/>
                  </a:lnTo>
                  <a:lnTo>
                    <a:pt x="82296" y="14383"/>
                  </a:lnTo>
                  <a:lnTo>
                    <a:pt x="82677" y="14383"/>
                  </a:lnTo>
                  <a:lnTo>
                    <a:pt x="82677" y="13049"/>
                  </a:lnTo>
                  <a:lnTo>
                    <a:pt x="82963" y="12764"/>
                  </a:lnTo>
                  <a:lnTo>
                    <a:pt x="82963" y="11811"/>
                  </a:lnTo>
                  <a:lnTo>
                    <a:pt x="83344" y="11811"/>
                  </a:lnTo>
                  <a:lnTo>
                    <a:pt x="83344" y="11144"/>
                  </a:lnTo>
                  <a:lnTo>
                    <a:pt x="82963" y="10478"/>
                  </a:lnTo>
                  <a:lnTo>
                    <a:pt x="83344" y="10478"/>
                  </a:lnTo>
                  <a:lnTo>
                    <a:pt x="82963" y="10097"/>
                  </a:lnTo>
                  <a:lnTo>
                    <a:pt x="83344" y="10097"/>
                  </a:lnTo>
                  <a:lnTo>
                    <a:pt x="83629" y="9811"/>
                  </a:lnTo>
                  <a:lnTo>
                    <a:pt x="83344" y="9811"/>
                  </a:lnTo>
                  <a:lnTo>
                    <a:pt x="83344" y="8858"/>
                  </a:lnTo>
                  <a:lnTo>
                    <a:pt x="83629" y="8858"/>
                  </a:lnTo>
                  <a:lnTo>
                    <a:pt x="83344" y="8477"/>
                  </a:lnTo>
                  <a:lnTo>
                    <a:pt x="83629" y="8477"/>
                  </a:lnTo>
                  <a:lnTo>
                    <a:pt x="83344" y="8477"/>
                  </a:lnTo>
                  <a:lnTo>
                    <a:pt x="83344" y="8192"/>
                  </a:lnTo>
                  <a:lnTo>
                    <a:pt x="83629" y="8192"/>
                  </a:lnTo>
                  <a:lnTo>
                    <a:pt x="83344" y="7810"/>
                  </a:lnTo>
                  <a:lnTo>
                    <a:pt x="83629" y="7810"/>
                  </a:lnTo>
                  <a:lnTo>
                    <a:pt x="83344" y="7810"/>
                  </a:lnTo>
                  <a:lnTo>
                    <a:pt x="83629" y="7810"/>
                  </a:lnTo>
                  <a:lnTo>
                    <a:pt x="83629" y="6858"/>
                  </a:lnTo>
                  <a:lnTo>
                    <a:pt x="83344" y="6858"/>
                  </a:lnTo>
                  <a:lnTo>
                    <a:pt x="83344" y="6477"/>
                  </a:lnTo>
                  <a:lnTo>
                    <a:pt x="82963" y="6191"/>
                  </a:lnTo>
                  <a:lnTo>
                    <a:pt x="82010" y="6191"/>
                  </a:lnTo>
                  <a:lnTo>
                    <a:pt x="82296" y="5906"/>
                  </a:lnTo>
                  <a:lnTo>
                    <a:pt x="82963" y="5524"/>
                  </a:lnTo>
                  <a:lnTo>
                    <a:pt x="83344" y="5524"/>
                  </a:lnTo>
                  <a:lnTo>
                    <a:pt x="83344" y="5239"/>
                  </a:lnTo>
                  <a:lnTo>
                    <a:pt x="83629" y="5239"/>
                  </a:lnTo>
                  <a:lnTo>
                    <a:pt x="83629" y="4858"/>
                  </a:lnTo>
                  <a:lnTo>
                    <a:pt x="84296" y="4858"/>
                  </a:lnTo>
                  <a:lnTo>
                    <a:pt x="84296" y="4572"/>
                  </a:lnTo>
                  <a:lnTo>
                    <a:pt x="84963" y="4572"/>
                  </a:lnTo>
                  <a:lnTo>
                    <a:pt x="84677" y="4572"/>
                  </a:lnTo>
                  <a:lnTo>
                    <a:pt x="84963" y="4191"/>
                  </a:lnTo>
                  <a:lnTo>
                    <a:pt x="84963" y="4572"/>
                  </a:lnTo>
                  <a:lnTo>
                    <a:pt x="84963" y="4191"/>
                  </a:lnTo>
                  <a:lnTo>
                    <a:pt x="84963" y="4572"/>
                  </a:lnTo>
                  <a:lnTo>
                    <a:pt x="84963" y="4191"/>
                  </a:lnTo>
                  <a:lnTo>
                    <a:pt x="85249" y="4191"/>
                  </a:lnTo>
                  <a:lnTo>
                    <a:pt x="85630" y="4858"/>
                  </a:lnTo>
                  <a:lnTo>
                    <a:pt x="85915" y="4858"/>
                  </a:lnTo>
                  <a:lnTo>
                    <a:pt x="85915" y="5239"/>
                  </a:lnTo>
                  <a:lnTo>
                    <a:pt x="86296" y="5239"/>
                  </a:lnTo>
                  <a:lnTo>
                    <a:pt x="86296" y="5524"/>
                  </a:lnTo>
                  <a:lnTo>
                    <a:pt x="87249" y="5524"/>
                  </a:lnTo>
                  <a:lnTo>
                    <a:pt x="88202" y="5906"/>
                  </a:lnTo>
                  <a:lnTo>
                    <a:pt x="88868" y="5906"/>
                  </a:lnTo>
                  <a:lnTo>
                    <a:pt x="89249" y="5524"/>
                  </a:lnTo>
                  <a:lnTo>
                    <a:pt x="89916" y="5524"/>
                  </a:lnTo>
                  <a:lnTo>
                    <a:pt x="90202" y="5239"/>
                  </a:lnTo>
                  <a:lnTo>
                    <a:pt x="90202" y="5524"/>
                  </a:lnTo>
                  <a:lnTo>
                    <a:pt x="90583" y="5239"/>
                  </a:lnTo>
                  <a:lnTo>
                    <a:pt x="90869" y="5524"/>
                  </a:lnTo>
                  <a:lnTo>
                    <a:pt x="90869" y="5239"/>
                  </a:lnTo>
                  <a:lnTo>
                    <a:pt x="91154" y="5239"/>
                  </a:lnTo>
                  <a:lnTo>
                    <a:pt x="91154" y="5524"/>
                  </a:lnTo>
                  <a:lnTo>
                    <a:pt x="91535" y="5524"/>
                  </a:lnTo>
                  <a:lnTo>
                    <a:pt x="91535" y="5239"/>
                  </a:lnTo>
                  <a:lnTo>
                    <a:pt x="91535" y="5524"/>
                  </a:lnTo>
                  <a:lnTo>
                    <a:pt x="92488" y="5239"/>
                  </a:lnTo>
                  <a:lnTo>
                    <a:pt x="92488" y="4858"/>
                  </a:lnTo>
                  <a:lnTo>
                    <a:pt x="93154" y="4858"/>
                  </a:lnTo>
                  <a:lnTo>
                    <a:pt x="93536" y="4572"/>
                  </a:lnTo>
                  <a:lnTo>
                    <a:pt x="93536" y="4191"/>
                  </a:lnTo>
                  <a:lnTo>
                    <a:pt x="93821" y="4191"/>
                  </a:lnTo>
                  <a:lnTo>
                    <a:pt x="93821" y="3905"/>
                  </a:lnTo>
                  <a:lnTo>
                    <a:pt x="94107" y="3905"/>
                  </a:lnTo>
                  <a:lnTo>
                    <a:pt x="94107" y="3524"/>
                  </a:lnTo>
                  <a:lnTo>
                    <a:pt x="94488" y="3239"/>
                  </a:lnTo>
                  <a:lnTo>
                    <a:pt x="94488" y="3524"/>
                  </a:lnTo>
                  <a:lnTo>
                    <a:pt x="94488" y="3239"/>
                  </a:lnTo>
                  <a:lnTo>
                    <a:pt x="94488" y="3524"/>
                  </a:lnTo>
                  <a:lnTo>
                    <a:pt x="95440" y="3524"/>
                  </a:lnTo>
                  <a:lnTo>
                    <a:pt x="95440" y="3239"/>
                  </a:lnTo>
                  <a:lnTo>
                    <a:pt x="95821" y="3239"/>
                  </a:lnTo>
                  <a:lnTo>
                    <a:pt x="96107" y="2953"/>
                  </a:lnTo>
                  <a:lnTo>
                    <a:pt x="96107" y="2572"/>
                  </a:lnTo>
                  <a:lnTo>
                    <a:pt x="96488" y="2572"/>
                  </a:lnTo>
                  <a:lnTo>
                    <a:pt x="96488" y="2286"/>
                  </a:lnTo>
                  <a:lnTo>
                    <a:pt x="96107" y="2286"/>
                  </a:lnTo>
                  <a:lnTo>
                    <a:pt x="96488" y="1905"/>
                  </a:lnTo>
                  <a:lnTo>
                    <a:pt x="96488" y="1619"/>
                  </a:lnTo>
                  <a:lnTo>
                    <a:pt x="96774" y="1619"/>
                  </a:lnTo>
                  <a:lnTo>
                    <a:pt x="96774" y="953"/>
                  </a:lnTo>
                  <a:lnTo>
                    <a:pt x="96488" y="953"/>
                  </a:lnTo>
                  <a:lnTo>
                    <a:pt x="96488" y="286"/>
                  </a:lnTo>
                  <a:lnTo>
                    <a:pt x="98393" y="286"/>
                  </a:lnTo>
                  <a:lnTo>
                    <a:pt x="98393" y="572"/>
                  </a:lnTo>
                  <a:lnTo>
                    <a:pt x="98774" y="572"/>
                  </a:lnTo>
                  <a:lnTo>
                    <a:pt x="98774" y="286"/>
                  </a:lnTo>
                  <a:lnTo>
                    <a:pt x="99060" y="572"/>
                  </a:lnTo>
                  <a:lnTo>
                    <a:pt x="99060" y="286"/>
                  </a:lnTo>
                  <a:lnTo>
                    <a:pt x="99441" y="286"/>
                  </a:lnTo>
                  <a:lnTo>
                    <a:pt x="99441" y="572"/>
                  </a:lnTo>
                  <a:lnTo>
                    <a:pt x="99727" y="572"/>
                  </a:lnTo>
                  <a:lnTo>
                    <a:pt x="99727" y="286"/>
                  </a:lnTo>
                  <a:lnTo>
                    <a:pt x="100679" y="286"/>
                  </a:lnTo>
                  <a:lnTo>
                    <a:pt x="100679" y="572"/>
                  </a:lnTo>
                  <a:lnTo>
                    <a:pt x="100679" y="286"/>
                  </a:lnTo>
                  <a:lnTo>
                    <a:pt x="101060" y="286"/>
                  </a:lnTo>
                  <a:lnTo>
                    <a:pt x="100679" y="286"/>
                  </a:lnTo>
                  <a:lnTo>
                    <a:pt x="101060" y="286"/>
                  </a:lnTo>
                  <a:lnTo>
                    <a:pt x="101060" y="572"/>
                  </a:lnTo>
                  <a:lnTo>
                    <a:pt x="102013" y="572"/>
                  </a:lnTo>
                  <a:lnTo>
                    <a:pt x="102013" y="953"/>
                  </a:lnTo>
                  <a:lnTo>
                    <a:pt x="102394" y="953"/>
                  </a:lnTo>
                  <a:lnTo>
                    <a:pt x="102394" y="572"/>
                  </a:lnTo>
                  <a:lnTo>
                    <a:pt x="102679" y="572"/>
                  </a:lnTo>
                  <a:lnTo>
                    <a:pt x="102679" y="286"/>
                  </a:lnTo>
                  <a:lnTo>
                    <a:pt x="103632" y="286"/>
                  </a:lnTo>
                  <a:lnTo>
                    <a:pt x="103632" y="0"/>
                  </a:lnTo>
                  <a:lnTo>
                    <a:pt x="104013" y="0"/>
                  </a:lnTo>
                  <a:lnTo>
                    <a:pt x="104013" y="286"/>
                  </a:lnTo>
                  <a:lnTo>
                    <a:pt x="104299" y="286"/>
                  </a:lnTo>
                  <a:lnTo>
                    <a:pt x="104013" y="286"/>
                  </a:lnTo>
                  <a:lnTo>
                    <a:pt x="104299" y="286"/>
                  </a:lnTo>
                  <a:lnTo>
                    <a:pt x="104299" y="572"/>
                  </a:lnTo>
                  <a:lnTo>
                    <a:pt x="103632" y="1238"/>
                  </a:lnTo>
                  <a:lnTo>
                    <a:pt x="104013" y="1238"/>
                  </a:lnTo>
                  <a:lnTo>
                    <a:pt x="104013" y="2572"/>
                  </a:lnTo>
                  <a:lnTo>
                    <a:pt x="104299" y="2572"/>
                  </a:lnTo>
                  <a:lnTo>
                    <a:pt x="104299" y="2953"/>
                  </a:lnTo>
                  <a:lnTo>
                    <a:pt x="104680" y="2953"/>
                  </a:lnTo>
                  <a:lnTo>
                    <a:pt x="104680" y="2572"/>
                  </a:lnTo>
                  <a:lnTo>
                    <a:pt x="104680" y="2953"/>
                  </a:lnTo>
                  <a:lnTo>
                    <a:pt x="105346" y="2953"/>
                  </a:lnTo>
                  <a:lnTo>
                    <a:pt x="105346" y="3239"/>
                  </a:lnTo>
                  <a:lnTo>
                    <a:pt x="105346" y="2953"/>
                  </a:lnTo>
                  <a:lnTo>
                    <a:pt x="105346" y="3239"/>
                  </a:lnTo>
                  <a:lnTo>
                    <a:pt x="105632" y="3239"/>
                  </a:lnTo>
                  <a:lnTo>
                    <a:pt x="105632" y="3524"/>
                  </a:lnTo>
                  <a:lnTo>
                    <a:pt x="105918" y="3524"/>
                  </a:lnTo>
                  <a:lnTo>
                    <a:pt x="105632" y="3524"/>
                  </a:lnTo>
                  <a:lnTo>
                    <a:pt x="105918" y="3524"/>
                  </a:lnTo>
                  <a:lnTo>
                    <a:pt x="105918" y="3905"/>
                  </a:lnTo>
                  <a:lnTo>
                    <a:pt x="106299" y="3524"/>
                  </a:lnTo>
                  <a:lnTo>
                    <a:pt x="106299" y="3905"/>
                  </a:lnTo>
                  <a:lnTo>
                    <a:pt x="106585" y="3905"/>
                  </a:lnTo>
                  <a:lnTo>
                    <a:pt x="106585" y="4191"/>
                  </a:lnTo>
                  <a:lnTo>
                    <a:pt x="106585" y="3905"/>
                  </a:lnTo>
                  <a:lnTo>
                    <a:pt x="106585" y="4191"/>
                  </a:lnTo>
                  <a:lnTo>
                    <a:pt x="106966" y="4191"/>
                  </a:lnTo>
                  <a:lnTo>
                    <a:pt x="106966" y="4572"/>
                  </a:lnTo>
                  <a:lnTo>
                    <a:pt x="106966" y="4191"/>
                  </a:lnTo>
                  <a:lnTo>
                    <a:pt x="106966" y="4572"/>
                  </a:lnTo>
                  <a:lnTo>
                    <a:pt x="106966" y="4191"/>
                  </a:lnTo>
                  <a:lnTo>
                    <a:pt x="107633" y="4191"/>
                  </a:lnTo>
                  <a:lnTo>
                    <a:pt x="107252" y="4572"/>
                  </a:lnTo>
                  <a:lnTo>
                    <a:pt x="107633" y="4572"/>
                  </a:lnTo>
                  <a:lnTo>
                    <a:pt x="107633" y="4191"/>
                  </a:lnTo>
                  <a:lnTo>
                    <a:pt x="107633" y="4572"/>
                  </a:lnTo>
                  <a:lnTo>
                    <a:pt x="107633" y="4191"/>
                  </a:lnTo>
                  <a:lnTo>
                    <a:pt x="107918" y="4191"/>
                  </a:lnTo>
                  <a:lnTo>
                    <a:pt x="107918" y="4572"/>
                  </a:lnTo>
                  <a:lnTo>
                    <a:pt x="108299" y="4572"/>
                  </a:lnTo>
                  <a:lnTo>
                    <a:pt x="108299" y="4191"/>
                  </a:lnTo>
                  <a:lnTo>
                    <a:pt x="107918" y="4191"/>
                  </a:lnTo>
                  <a:lnTo>
                    <a:pt x="108299" y="4191"/>
                  </a:lnTo>
                  <a:lnTo>
                    <a:pt x="108299" y="4858"/>
                  </a:lnTo>
                  <a:lnTo>
                    <a:pt x="108585" y="4572"/>
                  </a:lnTo>
                  <a:lnTo>
                    <a:pt x="108585" y="4858"/>
                  </a:lnTo>
                  <a:lnTo>
                    <a:pt x="108871" y="4858"/>
                  </a:lnTo>
                  <a:lnTo>
                    <a:pt x="109252" y="5239"/>
                  </a:lnTo>
                  <a:lnTo>
                    <a:pt x="108871" y="5239"/>
                  </a:lnTo>
                  <a:lnTo>
                    <a:pt x="109252" y="5239"/>
                  </a:lnTo>
                  <a:lnTo>
                    <a:pt x="109538" y="5524"/>
                  </a:lnTo>
                  <a:lnTo>
                    <a:pt x="109919" y="5524"/>
                  </a:lnTo>
                  <a:lnTo>
                    <a:pt x="109538" y="5524"/>
                  </a:lnTo>
                  <a:lnTo>
                    <a:pt x="109538" y="5906"/>
                  </a:lnTo>
                  <a:lnTo>
                    <a:pt x="110204" y="5906"/>
                  </a:lnTo>
                  <a:lnTo>
                    <a:pt x="109919" y="5906"/>
                  </a:lnTo>
                  <a:lnTo>
                    <a:pt x="109919" y="6191"/>
                  </a:lnTo>
                  <a:lnTo>
                    <a:pt x="110585" y="6191"/>
                  </a:lnTo>
                  <a:lnTo>
                    <a:pt x="110585" y="6477"/>
                  </a:lnTo>
                  <a:lnTo>
                    <a:pt x="110204" y="6477"/>
                  </a:lnTo>
                  <a:lnTo>
                    <a:pt x="110585" y="6477"/>
                  </a:lnTo>
                  <a:lnTo>
                    <a:pt x="110585" y="6858"/>
                  </a:lnTo>
                  <a:lnTo>
                    <a:pt x="110871" y="6858"/>
                  </a:lnTo>
                  <a:lnTo>
                    <a:pt x="110585" y="6858"/>
                  </a:lnTo>
                  <a:lnTo>
                    <a:pt x="110871" y="6858"/>
                  </a:lnTo>
                  <a:lnTo>
                    <a:pt x="110585" y="6858"/>
                  </a:lnTo>
                  <a:lnTo>
                    <a:pt x="110585" y="8192"/>
                  </a:lnTo>
                  <a:lnTo>
                    <a:pt x="110204" y="8192"/>
                  </a:lnTo>
                  <a:lnTo>
                    <a:pt x="110585" y="8192"/>
                  </a:lnTo>
                  <a:lnTo>
                    <a:pt x="110204" y="8192"/>
                  </a:lnTo>
                  <a:lnTo>
                    <a:pt x="110204" y="8858"/>
                  </a:lnTo>
                  <a:lnTo>
                    <a:pt x="110585" y="9144"/>
                  </a:lnTo>
                  <a:lnTo>
                    <a:pt x="110204" y="8858"/>
                  </a:lnTo>
                  <a:lnTo>
                    <a:pt x="110204" y="9144"/>
                  </a:lnTo>
                  <a:lnTo>
                    <a:pt x="109919" y="9144"/>
                  </a:lnTo>
                  <a:lnTo>
                    <a:pt x="109919" y="9430"/>
                  </a:lnTo>
                  <a:lnTo>
                    <a:pt x="110204" y="9811"/>
                  </a:lnTo>
                  <a:lnTo>
                    <a:pt x="110204" y="10097"/>
                  </a:lnTo>
                  <a:lnTo>
                    <a:pt x="110871" y="11144"/>
                  </a:lnTo>
                  <a:lnTo>
                    <a:pt x="110204" y="10097"/>
                  </a:lnTo>
                  <a:lnTo>
                    <a:pt x="109919" y="10097"/>
                  </a:lnTo>
                  <a:lnTo>
                    <a:pt x="109919" y="8858"/>
                  </a:lnTo>
                  <a:lnTo>
                    <a:pt x="109538" y="8858"/>
                  </a:lnTo>
                  <a:lnTo>
                    <a:pt x="109538" y="9144"/>
                  </a:lnTo>
                  <a:lnTo>
                    <a:pt x="109252" y="9144"/>
                  </a:lnTo>
                  <a:lnTo>
                    <a:pt x="109538" y="8858"/>
                  </a:lnTo>
                  <a:lnTo>
                    <a:pt x="108585" y="8858"/>
                  </a:lnTo>
                  <a:lnTo>
                    <a:pt x="108299" y="9144"/>
                  </a:lnTo>
                  <a:lnTo>
                    <a:pt x="108299" y="9811"/>
                  </a:lnTo>
                  <a:lnTo>
                    <a:pt x="108585" y="9811"/>
                  </a:lnTo>
                  <a:lnTo>
                    <a:pt x="108299" y="9811"/>
                  </a:lnTo>
                  <a:lnTo>
                    <a:pt x="108585" y="10097"/>
                  </a:lnTo>
                  <a:lnTo>
                    <a:pt x="109252" y="10097"/>
                  </a:lnTo>
                  <a:lnTo>
                    <a:pt x="109538" y="9811"/>
                  </a:lnTo>
                  <a:lnTo>
                    <a:pt x="109538" y="10097"/>
                  </a:lnTo>
                  <a:lnTo>
                    <a:pt x="108299" y="10097"/>
                  </a:lnTo>
                  <a:lnTo>
                    <a:pt x="108299" y="10478"/>
                  </a:lnTo>
                  <a:lnTo>
                    <a:pt x="108299" y="10097"/>
                  </a:lnTo>
                  <a:lnTo>
                    <a:pt x="107918" y="10097"/>
                  </a:lnTo>
                  <a:lnTo>
                    <a:pt x="108299" y="10478"/>
                  </a:lnTo>
                  <a:lnTo>
                    <a:pt x="108299" y="10097"/>
                  </a:lnTo>
                  <a:lnTo>
                    <a:pt x="108299" y="10763"/>
                  </a:lnTo>
                  <a:lnTo>
                    <a:pt x="108585" y="11144"/>
                  </a:lnTo>
                  <a:lnTo>
                    <a:pt x="108585" y="10763"/>
                  </a:lnTo>
                  <a:lnTo>
                    <a:pt x="109252" y="10763"/>
                  </a:lnTo>
                  <a:lnTo>
                    <a:pt x="109252" y="10478"/>
                  </a:lnTo>
                  <a:lnTo>
                    <a:pt x="109252" y="10763"/>
                  </a:lnTo>
                  <a:lnTo>
                    <a:pt x="109252" y="10478"/>
                  </a:lnTo>
                  <a:lnTo>
                    <a:pt x="109252" y="10763"/>
                  </a:lnTo>
                  <a:lnTo>
                    <a:pt x="108871" y="10763"/>
                  </a:lnTo>
                  <a:lnTo>
                    <a:pt x="108585" y="11144"/>
                  </a:lnTo>
                  <a:lnTo>
                    <a:pt x="108871" y="11430"/>
                  </a:lnTo>
                  <a:lnTo>
                    <a:pt x="109252" y="11144"/>
                  </a:lnTo>
                  <a:lnTo>
                    <a:pt x="109538" y="11144"/>
                  </a:lnTo>
                  <a:lnTo>
                    <a:pt x="109538" y="10763"/>
                  </a:lnTo>
                  <a:lnTo>
                    <a:pt x="109538" y="11144"/>
                  </a:lnTo>
                  <a:lnTo>
                    <a:pt x="109919" y="10763"/>
                  </a:lnTo>
                  <a:lnTo>
                    <a:pt x="109538" y="11144"/>
                  </a:lnTo>
                  <a:lnTo>
                    <a:pt x="109919" y="11144"/>
                  </a:lnTo>
                  <a:lnTo>
                    <a:pt x="109252" y="11144"/>
                  </a:lnTo>
                  <a:lnTo>
                    <a:pt x="108585" y="11811"/>
                  </a:lnTo>
                  <a:lnTo>
                    <a:pt x="108871" y="11811"/>
                  </a:lnTo>
                  <a:lnTo>
                    <a:pt x="108871" y="12097"/>
                  </a:lnTo>
                  <a:lnTo>
                    <a:pt x="109252" y="12383"/>
                  </a:lnTo>
                  <a:lnTo>
                    <a:pt x="109252" y="13049"/>
                  </a:lnTo>
                  <a:lnTo>
                    <a:pt x="109538" y="13049"/>
                  </a:lnTo>
                  <a:lnTo>
                    <a:pt x="109919" y="13716"/>
                  </a:lnTo>
                  <a:lnTo>
                    <a:pt x="110204" y="13716"/>
                  </a:lnTo>
                  <a:lnTo>
                    <a:pt x="110204" y="14097"/>
                  </a:lnTo>
                  <a:lnTo>
                    <a:pt x="110585" y="14097"/>
                  </a:lnTo>
                  <a:lnTo>
                    <a:pt x="110585" y="14383"/>
                  </a:lnTo>
                  <a:lnTo>
                    <a:pt x="110871" y="14383"/>
                  </a:lnTo>
                  <a:lnTo>
                    <a:pt x="110871" y="14764"/>
                  </a:lnTo>
                  <a:lnTo>
                    <a:pt x="111252" y="14764"/>
                  </a:lnTo>
                  <a:lnTo>
                    <a:pt x="111252" y="15049"/>
                  </a:lnTo>
                  <a:lnTo>
                    <a:pt x="111538" y="15049"/>
                  </a:lnTo>
                  <a:lnTo>
                    <a:pt x="111823" y="15335"/>
                  </a:lnTo>
                  <a:lnTo>
                    <a:pt x="112204" y="15335"/>
                  </a:lnTo>
                  <a:lnTo>
                    <a:pt x="112204" y="15716"/>
                  </a:lnTo>
                  <a:lnTo>
                    <a:pt x="112871" y="15716"/>
                  </a:lnTo>
                  <a:lnTo>
                    <a:pt x="112871" y="16002"/>
                  </a:lnTo>
                  <a:lnTo>
                    <a:pt x="113538" y="16002"/>
                  </a:lnTo>
                  <a:lnTo>
                    <a:pt x="113538" y="16383"/>
                  </a:lnTo>
                  <a:lnTo>
                    <a:pt x="114205" y="16383"/>
                  </a:lnTo>
                  <a:lnTo>
                    <a:pt x="115443" y="15716"/>
                  </a:lnTo>
                  <a:lnTo>
                    <a:pt x="114776" y="16383"/>
                  </a:lnTo>
                  <a:lnTo>
                    <a:pt x="114490" y="16383"/>
                  </a:lnTo>
                  <a:lnTo>
                    <a:pt x="114490" y="16669"/>
                  </a:lnTo>
                  <a:lnTo>
                    <a:pt x="115157" y="16669"/>
                  </a:lnTo>
                  <a:lnTo>
                    <a:pt x="115157" y="16383"/>
                  </a:lnTo>
                  <a:lnTo>
                    <a:pt x="115157" y="16669"/>
                  </a:lnTo>
                  <a:lnTo>
                    <a:pt x="115824" y="16383"/>
                  </a:lnTo>
                  <a:lnTo>
                    <a:pt x="115157" y="16669"/>
                  </a:lnTo>
                  <a:lnTo>
                    <a:pt x="115443" y="17050"/>
                  </a:lnTo>
                  <a:lnTo>
                    <a:pt x="116110" y="17050"/>
                  </a:lnTo>
                  <a:lnTo>
                    <a:pt x="116491" y="16669"/>
                  </a:lnTo>
                  <a:lnTo>
                    <a:pt x="116110" y="17050"/>
                  </a:lnTo>
                  <a:lnTo>
                    <a:pt x="116491" y="17335"/>
                  </a:lnTo>
                  <a:lnTo>
                    <a:pt x="117443" y="17335"/>
                  </a:lnTo>
                  <a:lnTo>
                    <a:pt x="117443" y="16669"/>
                  </a:lnTo>
                  <a:lnTo>
                    <a:pt x="117443" y="17050"/>
                  </a:lnTo>
                  <a:lnTo>
                    <a:pt x="117729" y="16383"/>
                  </a:lnTo>
                  <a:lnTo>
                    <a:pt x="117443" y="17050"/>
                  </a:lnTo>
                  <a:lnTo>
                    <a:pt x="117443" y="17717"/>
                  </a:lnTo>
                  <a:lnTo>
                    <a:pt x="117729" y="17717"/>
                  </a:lnTo>
                  <a:lnTo>
                    <a:pt x="117729" y="18002"/>
                  </a:lnTo>
                  <a:lnTo>
                    <a:pt x="118777" y="18002"/>
                  </a:lnTo>
                  <a:lnTo>
                    <a:pt x="118777" y="17717"/>
                  </a:lnTo>
                  <a:lnTo>
                    <a:pt x="118777" y="18002"/>
                  </a:lnTo>
                  <a:lnTo>
                    <a:pt x="119063" y="18002"/>
                  </a:lnTo>
                  <a:lnTo>
                    <a:pt x="119444" y="17717"/>
                  </a:lnTo>
                  <a:lnTo>
                    <a:pt x="119444" y="17050"/>
                  </a:lnTo>
                  <a:lnTo>
                    <a:pt x="119729" y="17050"/>
                  </a:lnTo>
                  <a:lnTo>
                    <a:pt x="119444" y="17050"/>
                  </a:lnTo>
                  <a:lnTo>
                    <a:pt x="119729" y="17050"/>
                  </a:lnTo>
                  <a:lnTo>
                    <a:pt x="119444" y="17050"/>
                  </a:lnTo>
                  <a:lnTo>
                    <a:pt x="119444" y="18288"/>
                  </a:lnTo>
                  <a:lnTo>
                    <a:pt x="119444" y="18002"/>
                  </a:lnTo>
                  <a:lnTo>
                    <a:pt x="119444" y="18288"/>
                  </a:lnTo>
                  <a:lnTo>
                    <a:pt x="120110" y="18288"/>
                  </a:lnTo>
                  <a:lnTo>
                    <a:pt x="120110" y="18669"/>
                  </a:lnTo>
                  <a:lnTo>
                    <a:pt x="122015" y="18669"/>
                  </a:lnTo>
                  <a:lnTo>
                    <a:pt x="122015" y="18955"/>
                  </a:lnTo>
                  <a:lnTo>
                    <a:pt x="123730" y="18955"/>
                  </a:lnTo>
                  <a:lnTo>
                    <a:pt x="123730" y="19336"/>
                  </a:lnTo>
                  <a:lnTo>
                    <a:pt x="124015" y="18955"/>
                  </a:lnTo>
                  <a:lnTo>
                    <a:pt x="124301" y="18955"/>
                  </a:lnTo>
                  <a:lnTo>
                    <a:pt x="124301" y="19336"/>
                  </a:lnTo>
                  <a:lnTo>
                    <a:pt x="124682" y="19336"/>
                  </a:lnTo>
                  <a:lnTo>
                    <a:pt x="124682" y="18955"/>
                  </a:lnTo>
                  <a:lnTo>
                    <a:pt x="124682" y="19336"/>
                  </a:lnTo>
                  <a:lnTo>
                    <a:pt x="125349" y="19336"/>
                  </a:lnTo>
                  <a:lnTo>
                    <a:pt x="124682" y="19336"/>
                  </a:lnTo>
                  <a:lnTo>
                    <a:pt x="124682" y="18955"/>
                  </a:lnTo>
                  <a:lnTo>
                    <a:pt x="124682" y="19336"/>
                  </a:lnTo>
                  <a:lnTo>
                    <a:pt x="125635" y="19336"/>
                  </a:lnTo>
                  <a:lnTo>
                    <a:pt x="125635" y="19622"/>
                  </a:lnTo>
                  <a:lnTo>
                    <a:pt x="125635" y="19336"/>
                  </a:lnTo>
                  <a:lnTo>
                    <a:pt x="126016" y="19336"/>
                  </a:lnTo>
                  <a:lnTo>
                    <a:pt x="126016" y="19622"/>
                  </a:lnTo>
                  <a:lnTo>
                    <a:pt x="126302" y="19622"/>
                  </a:lnTo>
                  <a:lnTo>
                    <a:pt x="126302" y="19336"/>
                  </a:lnTo>
                  <a:lnTo>
                    <a:pt x="127254" y="19336"/>
                  </a:lnTo>
                  <a:lnTo>
                    <a:pt x="127254" y="19622"/>
                  </a:lnTo>
                  <a:lnTo>
                    <a:pt x="127635" y="19622"/>
                  </a:lnTo>
                  <a:lnTo>
                    <a:pt x="127635" y="18955"/>
                  </a:lnTo>
                  <a:lnTo>
                    <a:pt x="127635" y="19336"/>
                  </a:lnTo>
                  <a:lnTo>
                    <a:pt x="127635" y="18955"/>
                  </a:lnTo>
                  <a:lnTo>
                    <a:pt x="127635" y="19622"/>
                  </a:lnTo>
                  <a:lnTo>
                    <a:pt x="129635" y="19622"/>
                  </a:lnTo>
                  <a:lnTo>
                    <a:pt x="129254" y="19622"/>
                  </a:lnTo>
                  <a:lnTo>
                    <a:pt x="129635" y="19622"/>
                  </a:lnTo>
                  <a:lnTo>
                    <a:pt x="129254" y="19622"/>
                  </a:lnTo>
                  <a:lnTo>
                    <a:pt x="129254" y="20288"/>
                  </a:lnTo>
                  <a:lnTo>
                    <a:pt x="129254" y="20003"/>
                  </a:lnTo>
                  <a:lnTo>
                    <a:pt x="129635" y="20003"/>
                  </a:lnTo>
                  <a:lnTo>
                    <a:pt x="129635" y="20288"/>
                  </a:lnTo>
                  <a:lnTo>
                    <a:pt x="129254" y="20288"/>
                  </a:lnTo>
                  <a:lnTo>
                    <a:pt x="129635" y="20669"/>
                  </a:lnTo>
                  <a:lnTo>
                    <a:pt x="129921" y="20669"/>
                  </a:lnTo>
                  <a:lnTo>
                    <a:pt x="129635" y="20669"/>
                  </a:lnTo>
                  <a:lnTo>
                    <a:pt x="129921" y="20669"/>
                  </a:lnTo>
                  <a:lnTo>
                    <a:pt x="129921" y="20955"/>
                  </a:lnTo>
                  <a:lnTo>
                    <a:pt x="130873" y="20955"/>
                  </a:lnTo>
                  <a:lnTo>
                    <a:pt x="131255" y="21336"/>
                  </a:lnTo>
                  <a:lnTo>
                    <a:pt x="133160" y="21336"/>
                  </a:lnTo>
                  <a:lnTo>
                    <a:pt x="136112" y="21622"/>
                  </a:lnTo>
                  <a:lnTo>
                    <a:pt x="136112" y="21908"/>
                  </a:lnTo>
                  <a:lnTo>
                    <a:pt x="135827" y="22574"/>
                  </a:lnTo>
                  <a:lnTo>
                    <a:pt x="135160" y="23241"/>
                  </a:lnTo>
                  <a:lnTo>
                    <a:pt x="134874" y="23908"/>
                  </a:lnTo>
                  <a:lnTo>
                    <a:pt x="134493" y="24289"/>
                  </a:lnTo>
                  <a:lnTo>
                    <a:pt x="134493" y="24860"/>
                  </a:lnTo>
                  <a:lnTo>
                    <a:pt x="133826" y="26194"/>
                  </a:lnTo>
                  <a:lnTo>
                    <a:pt x="132874" y="27527"/>
                  </a:lnTo>
                  <a:lnTo>
                    <a:pt x="131921" y="28480"/>
                  </a:lnTo>
                  <a:lnTo>
                    <a:pt x="131255" y="29528"/>
                  </a:lnTo>
                  <a:lnTo>
                    <a:pt x="130588" y="30194"/>
                  </a:lnTo>
                  <a:lnTo>
                    <a:pt x="130207" y="30766"/>
                  </a:lnTo>
                  <a:lnTo>
                    <a:pt x="129254" y="31147"/>
                  </a:lnTo>
                  <a:lnTo>
                    <a:pt x="127921" y="32480"/>
                  </a:lnTo>
                  <a:lnTo>
                    <a:pt x="127635" y="32480"/>
                  </a:lnTo>
                  <a:lnTo>
                    <a:pt x="127254" y="33147"/>
                  </a:lnTo>
                  <a:lnTo>
                    <a:pt x="126968" y="33433"/>
                  </a:lnTo>
                  <a:lnTo>
                    <a:pt x="126968" y="34100"/>
                  </a:lnTo>
                  <a:lnTo>
                    <a:pt x="126682" y="34385"/>
                  </a:lnTo>
                  <a:lnTo>
                    <a:pt x="126682" y="35052"/>
                  </a:lnTo>
                  <a:lnTo>
                    <a:pt x="126302" y="35052"/>
                  </a:lnTo>
                  <a:lnTo>
                    <a:pt x="126016" y="34766"/>
                  </a:lnTo>
                  <a:lnTo>
                    <a:pt x="126016" y="34385"/>
                  </a:lnTo>
                  <a:lnTo>
                    <a:pt x="125349" y="34766"/>
                  </a:lnTo>
                  <a:lnTo>
                    <a:pt x="125349" y="35433"/>
                  </a:lnTo>
                  <a:lnTo>
                    <a:pt x="126016" y="36100"/>
                  </a:lnTo>
                  <a:lnTo>
                    <a:pt x="125635" y="36671"/>
                  </a:lnTo>
                  <a:lnTo>
                    <a:pt x="125635" y="37052"/>
                  </a:lnTo>
                  <a:lnTo>
                    <a:pt x="125349" y="37338"/>
                  </a:lnTo>
                  <a:lnTo>
                    <a:pt x="125349" y="37719"/>
                  </a:lnTo>
                  <a:lnTo>
                    <a:pt x="124682" y="38005"/>
                  </a:lnTo>
                  <a:lnTo>
                    <a:pt x="123063" y="38386"/>
                  </a:lnTo>
                  <a:lnTo>
                    <a:pt x="122396" y="36100"/>
                  </a:lnTo>
                  <a:lnTo>
                    <a:pt x="121063" y="36385"/>
                  </a:lnTo>
                  <a:lnTo>
                    <a:pt x="120396" y="36100"/>
                  </a:lnTo>
                  <a:lnTo>
                    <a:pt x="119729" y="36100"/>
                  </a:lnTo>
                  <a:lnTo>
                    <a:pt x="118777" y="35433"/>
                  </a:lnTo>
                  <a:lnTo>
                    <a:pt x="118396" y="35052"/>
                  </a:lnTo>
                  <a:lnTo>
                    <a:pt x="118777" y="35052"/>
                  </a:lnTo>
                  <a:lnTo>
                    <a:pt x="119063" y="34766"/>
                  </a:lnTo>
                  <a:lnTo>
                    <a:pt x="118396" y="34100"/>
                  </a:lnTo>
                  <a:lnTo>
                    <a:pt x="117158" y="33147"/>
                  </a:lnTo>
                  <a:lnTo>
                    <a:pt x="116491" y="32480"/>
                  </a:lnTo>
                  <a:lnTo>
                    <a:pt x="115443" y="30480"/>
                  </a:lnTo>
                  <a:lnTo>
                    <a:pt x="115157" y="31433"/>
                  </a:lnTo>
                  <a:lnTo>
                    <a:pt x="113157" y="33433"/>
                  </a:lnTo>
                  <a:lnTo>
                    <a:pt x="112490" y="35433"/>
                  </a:lnTo>
                  <a:lnTo>
                    <a:pt x="111252" y="39053"/>
                  </a:lnTo>
                  <a:lnTo>
                    <a:pt x="109538" y="40672"/>
                  </a:lnTo>
                  <a:lnTo>
                    <a:pt x="109538" y="40958"/>
                  </a:lnTo>
                  <a:lnTo>
                    <a:pt x="114205" y="40958"/>
                  </a:lnTo>
                  <a:lnTo>
                    <a:pt x="106299" y="46577"/>
                  </a:lnTo>
                  <a:lnTo>
                    <a:pt x="101060" y="51435"/>
                  </a:lnTo>
                  <a:lnTo>
                    <a:pt x="99441" y="52769"/>
                  </a:lnTo>
                  <a:lnTo>
                    <a:pt x="98108" y="54388"/>
                  </a:lnTo>
                  <a:lnTo>
                    <a:pt x="96488" y="55721"/>
                  </a:lnTo>
                  <a:lnTo>
                    <a:pt x="96107" y="55721"/>
                  </a:lnTo>
                  <a:lnTo>
                    <a:pt x="96488" y="56102"/>
                  </a:lnTo>
                  <a:lnTo>
                    <a:pt x="97727" y="59055"/>
                  </a:lnTo>
                  <a:lnTo>
                    <a:pt x="98108" y="59055"/>
                  </a:lnTo>
                  <a:lnTo>
                    <a:pt x="97727" y="59341"/>
                  </a:lnTo>
                  <a:lnTo>
                    <a:pt x="97060" y="59055"/>
                  </a:lnTo>
                  <a:lnTo>
                    <a:pt x="96488" y="60293"/>
                  </a:lnTo>
                  <a:lnTo>
                    <a:pt x="95821" y="60960"/>
                  </a:lnTo>
                  <a:lnTo>
                    <a:pt x="95440" y="62008"/>
                  </a:lnTo>
                  <a:lnTo>
                    <a:pt x="94107" y="62675"/>
                  </a:lnTo>
                  <a:lnTo>
                    <a:pt x="94107" y="63627"/>
                  </a:lnTo>
                  <a:lnTo>
                    <a:pt x="93536" y="64960"/>
                  </a:lnTo>
                  <a:lnTo>
                    <a:pt x="93536" y="65627"/>
                  </a:lnTo>
                  <a:lnTo>
                    <a:pt x="93821" y="66580"/>
                  </a:lnTo>
                  <a:lnTo>
                    <a:pt x="94488" y="67913"/>
                  </a:lnTo>
                  <a:lnTo>
                    <a:pt x="94107" y="67913"/>
                  </a:lnTo>
                  <a:lnTo>
                    <a:pt x="92488" y="67532"/>
                  </a:lnTo>
                  <a:lnTo>
                    <a:pt x="90202" y="67532"/>
                  </a:lnTo>
                  <a:lnTo>
                    <a:pt x="89249" y="67247"/>
                  </a:lnTo>
                  <a:lnTo>
                    <a:pt x="88202" y="67247"/>
                  </a:lnTo>
                  <a:lnTo>
                    <a:pt x="87916" y="68199"/>
                  </a:lnTo>
                  <a:lnTo>
                    <a:pt x="86963" y="69152"/>
                  </a:lnTo>
                  <a:lnTo>
                    <a:pt x="84963" y="70199"/>
                  </a:lnTo>
                  <a:lnTo>
                    <a:pt x="84011" y="70485"/>
                  </a:lnTo>
                  <a:lnTo>
                    <a:pt x="83629" y="70866"/>
                  </a:lnTo>
                  <a:lnTo>
                    <a:pt x="84963" y="72485"/>
                  </a:lnTo>
                  <a:lnTo>
                    <a:pt x="85915" y="72771"/>
                  </a:lnTo>
                  <a:lnTo>
                    <a:pt x="86582" y="72485"/>
                  </a:lnTo>
                  <a:lnTo>
                    <a:pt x="86582" y="72771"/>
                  </a:lnTo>
                  <a:lnTo>
                    <a:pt x="85915" y="74486"/>
                  </a:lnTo>
                  <a:lnTo>
                    <a:pt x="85915" y="75057"/>
                  </a:lnTo>
                  <a:lnTo>
                    <a:pt x="86296" y="75438"/>
                  </a:lnTo>
                  <a:lnTo>
                    <a:pt x="86296" y="77057"/>
                  </a:lnTo>
                  <a:lnTo>
                    <a:pt x="85630" y="77724"/>
                  </a:lnTo>
                  <a:lnTo>
                    <a:pt x="84296" y="77724"/>
                  </a:lnTo>
                  <a:lnTo>
                    <a:pt x="82677" y="78677"/>
                  </a:lnTo>
                  <a:lnTo>
                    <a:pt x="81725" y="78391"/>
                  </a:lnTo>
                  <a:lnTo>
                    <a:pt x="80677" y="78677"/>
                  </a:lnTo>
                  <a:lnTo>
                    <a:pt x="80391" y="78391"/>
                  </a:lnTo>
                  <a:lnTo>
                    <a:pt x="80010" y="77724"/>
                  </a:lnTo>
                  <a:lnTo>
                    <a:pt x="79343" y="77724"/>
                  </a:lnTo>
                  <a:lnTo>
                    <a:pt x="79343" y="78391"/>
                  </a:lnTo>
                  <a:lnTo>
                    <a:pt x="79058" y="78391"/>
                  </a:lnTo>
                  <a:lnTo>
                    <a:pt x="79343" y="78677"/>
                  </a:lnTo>
                  <a:lnTo>
                    <a:pt x="79724" y="80010"/>
                  </a:lnTo>
                  <a:lnTo>
                    <a:pt x="78772" y="80963"/>
                  </a:lnTo>
                  <a:lnTo>
                    <a:pt x="78105" y="80963"/>
                  </a:lnTo>
                  <a:lnTo>
                    <a:pt x="77438" y="81629"/>
                  </a:lnTo>
                  <a:lnTo>
                    <a:pt x="77438" y="82963"/>
                  </a:lnTo>
                  <a:lnTo>
                    <a:pt x="77057" y="82963"/>
                  </a:lnTo>
                  <a:lnTo>
                    <a:pt x="76771" y="83915"/>
                  </a:lnTo>
                  <a:lnTo>
                    <a:pt x="76105" y="84963"/>
                  </a:lnTo>
                  <a:lnTo>
                    <a:pt x="75819" y="85249"/>
                  </a:lnTo>
                  <a:lnTo>
                    <a:pt x="75819" y="85916"/>
                  </a:lnTo>
                  <a:lnTo>
                    <a:pt x="75438" y="86297"/>
                  </a:lnTo>
                  <a:lnTo>
                    <a:pt x="75438" y="87535"/>
                  </a:lnTo>
                  <a:lnTo>
                    <a:pt x="74486" y="88202"/>
                  </a:lnTo>
                  <a:lnTo>
                    <a:pt x="74104" y="89249"/>
                  </a:lnTo>
                  <a:lnTo>
                    <a:pt x="73438" y="89821"/>
                  </a:lnTo>
                  <a:lnTo>
                    <a:pt x="73438" y="90488"/>
                  </a:lnTo>
                  <a:lnTo>
                    <a:pt x="73152" y="89821"/>
                  </a:lnTo>
                  <a:lnTo>
                    <a:pt x="73152" y="90202"/>
                  </a:lnTo>
                  <a:lnTo>
                    <a:pt x="72866" y="90488"/>
                  </a:lnTo>
                  <a:lnTo>
                    <a:pt x="72866" y="91535"/>
                  </a:lnTo>
                  <a:lnTo>
                    <a:pt x="72485" y="92488"/>
                  </a:lnTo>
                  <a:lnTo>
                    <a:pt x="72866" y="92774"/>
                  </a:lnTo>
                  <a:lnTo>
                    <a:pt x="73152" y="93821"/>
                  </a:lnTo>
                  <a:lnTo>
                    <a:pt x="73438" y="94107"/>
                  </a:lnTo>
                  <a:lnTo>
                    <a:pt x="73438" y="94488"/>
                  </a:lnTo>
                  <a:lnTo>
                    <a:pt x="74104" y="95726"/>
                  </a:lnTo>
                  <a:lnTo>
                    <a:pt x="74771" y="96393"/>
                  </a:lnTo>
                  <a:lnTo>
                    <a:pt x="74104" y="96774"/>
                  </a:lnTo>
                  <a:lnTo>
                    <a:pt x="73819" y="97060"/>
                  </a:lnTo>
                  <a:lnTo>
                    <a:pt x="73152" y="97060"/>
                  </a:lnTo>
                  <a:lnTo>
                    <a:pt x="71819" y="95726"/>
                  </a:lnTo>
                  <a:lnTo>
                    <a:pt x="71152" y="96393"/>
                  </a:lnTo>
                  <a:lnTo>
                    <a:pt x="70485" y="96393"/>
                  </a:lnTo>
                  <a:lnTo>
                    <a:pt x="69533" y="97060"/>
                  </a:lnTo>
                  <a:lnTo>
                    <a:pt x="69914" y="98108"/>
                  </a:lnTo>
                  <a:lnTo>
                    <a:pt x="69914" y="99060"/>
                  </a:lnTo>
                  <a:lnTo>
                    <a:pt x="69247" y="99727"/>
                  </a:lnTo>
                  <a:lnTo>
                    <a:pt x="68580" y="99727"/>
                  </a:lnTo>
                  <a:lnTo>
                    <a:pt x="66580" y="100013"/>
                  </a:lnTo>
                  <a:lnTo>
                    <a:pt x="65913" y="100013"/>
                  </a:lnTo>
                  <a:lnTo>
                    <a:pt x="64960" y="100679"/>
                  </a:lnTo>
                  <a:lnTo>
                    <a:pt x="64960" y="101346"/>
                  </a:lnTo>
                  <a:lnTo>
                    <a:pt x="64579" y="101727"/>
                  </a:lnTo>
                  <a:lnTo>
                    <a:pt x="64294" y="99346"/>
                  </a:lnTo>
                  <a:lnTo>
                    <a:pt x="63627" y="98393"/>
                  </a:lnTo>
                  <a:lnTo>
                    <a:pt x="63341" y="9706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11F910B7-C8E3-9A34-C6F6-BF9A442C7E75}"/>
                </a:ext>
              </a:extLst>
            </p:cNvPr>
            <p:cNvSpPr/>
            <p:nvPr/>
          </p:nvSpPr>
          <p:spPr>
            <a:xfrm>
              <a:off x="2343767" y="4259928"/>
              <a:ext cx="216217" cy="331755"/>
            </a:xfrm>
            <a:custGeom>
              <a:avLst/>
              <a:gdLst>
                <a:gd name="connsiteX0" fmla="*/ 0 w 216217"/>
                <a:gd name="connsiteY0" fmla="*/ 91535 h 331755"/>
                <a:gd name="connsiteX1" fmla="*/ 667 w 216217"/>
                <a:gd name="connsiteY1" fmla="*/ 91535 h 331755"/>
                <a:gd name="connsiteX2" fmla="*/ 286 w 216217"/>
                <a:gd name="connsiteY2" fmla="*/ 90869 h 331755"/>
                <a:gd name="connsiteX3" fmla="*/ 1905 w 216217"/>
                <a:gd name="connsiteY3" fmla="*/ 90869 h 331755"/>
                <a:gd name="connsiteX4" fmla="*/ 6572 w 216217"/>
                <a:gd name="connsiteY4" fmla="*/ 90583 h 331755"/>
                <a:gd name="connsiteX5" fmla="*/ 40386 w 216217"/>
                <a:gd name="connsiteY5" fmla="*/ 90202 h 331755"/>
                <a:gd name="connsiteX6" fmla="*/ 40672 w 216217"/>
                <a:gd name="connsiteY6" fmla="*/ 90202 h 331755"/>
                <a:gd name="connsiteX7" fmla="*/ 40958 w 216217"/>
                <a:gd name="connsiteY7" fmla="*/ 90583 h 331755"/>
                <a:gd name="connsiteX8" fmla="*/ 53150 w 216217"/>
                <a:gd name="connsiteY8" fmla="*/ 90869 h 331755"/>
                <a:gd name="connsiteX9" fmla="*/ 53150 w 216217"/>
                <a:gd name="connsiteY9" fmla="*/ 91250 h 331755"/>
                <a:gd name="connsiteX10" fmla="*/ 51816 w 216217"/>
                <a:gd name="connsiteY10" fmla="*/ 76486 h 331755"/>
                <a:gd name="connsiteX11" fmla="*/ 51530 w 216217"/>
                <a:gd name="connsiteY11" fmla="*/ 74200 h 331755"/>
                <a:gd name="connsiteX12" fmla="*/ 51530 w 216217"/>
                <a:gd name="connsiteY12" fmla="*/ 72866 h 331755"/>
                <a:gd name="connsiteX13" fmla="*/ 50863 w 216217"/>
                <a:gd name="connsiteY13" fmla="*/ 71533 h 331755"/>
                <a:gd name="connsiteX14" fmla="*/ 49530 w 216217"/>
                <a:gd name="connsiteY14" fmla="*/ 69913 h 331755"/>
                <a:gd name="connsiteX15" fmla="*/ 47530 w 216217"/>
                <a:gd name="connsiteY15" fmla="*/ 68294 h 331755"/>
                <a:gd name="connsiteX16" fmla="*/ 45911 w 216217"/>
                <a:gd name="connsiteY16" fmla="*/ 66294 h 331755"/>
                <a:gd name="connsiteX17" fmla="*/ 44577 w 216217"/>
                <a:gd name="connsiteY17" fmla="*/ 64675 h 331755"/>
                <a:gd name="connsiteX18" fmla="*/ 43910 w 216217"/>
                <a:gd name="connsiteY18" fmla="*/ 62960 h 331755"/>
                <a:gd name="connsiteX19" fmla="*/ 43910 w 216217"/>
                <a:gd name="connsiteY19" fmla="*/ 61055 h 331755"/>
                <a:gd name="connsiteX20" fmla="*/ 44291 w 216217"/>
                <a:gd name="connsiteY20" fmla="*/ 59436 h 331755"/>
                <a:gd name="connsiteX21" fmla="*/ 44577 w 216217"/>
                <a:gd name="connsiteY21" fmla="*/ 58769 h 331755"/>
                <a:gd name="connsiteX22" fmla="*/ 45244 w 216217"/>
                <a:gd name="connsiteY22" fmla="*/ 58102 h 331755"/>
                <a:gd name="connsiteX23" fmla="*/ 45911 w 216217"/>
                <a:gd name="connsiteY23" fmla="*/ 58102 h 331755"/>
                <a:gd name="connsiteX24" fmla="*/ 48196 w 216217"/>
                <a:gd name="connsiteY24" fmla="*/ 57721 h 331755"/>
                <a:gd name="connsiteX25" fmla="*/ 48863 w 216217"/>
                <a:gd name="connsiteY25" fmla="*/ 57436 h 331755"/>
                <a:gd name="connsiteX26" fmla="*/ 50483 w 216217"/>
                <a:gd name="connsiteY26" fmla="*/ 56102 h 331755"/>
                <a:gd name="connsiteX27" fmla="*/ 50483 w 216217"/>
                <a:gd name="connsiteY27" fmla="*/ 54102 h 331755"/>
                <a:gd name="connsiteX28" fmla="*/ 49244 w 216217"/>
                <a:gd name="connsiteY28" fmla="*/ 46958 h 331755"/>
                <a:gd name="connsiteX29" fmla="*/ 48863 w 216217"/>
                <a:gd name="connsiteY29" fmla="*/ 44005 h 331755"/>
                <a:gd name="connsiteX30" fmla="*/ 49244 w 216217"/>
                <a:gd name="connsiteY30" fmla="*/ 42291 h 331755"/>
                <a:gd name="connsiteX31" fmla="*/ 49816 w 216217"/>
                <a:gd name="connsiteY31" fmla="*/ 41338 h 331755"/>
                <a:gd name="connsiteX32" fmla="*/ 50483 w 216217"/>
                <a:gd name="connsiteY32" fmla="*/ 40005 h 331755"/>
                <a:gd name="connsiteX33" fmla="*/ 50863 w 216217"/>
                <a:gd name="connsiteY33" fmla="*/ 39052 h 331755"/>
                <a:gd name="connsiteX34" fmla="*/ 50863 w 216217"/>
                <a:gd name="connsiteY34" fmla="*/ 37052 h 331755"/>
                <a:gd name="connsiteX35" fmla="*/ 50197 w 216217"/>
                <a:gd name="connsiteY35" fmla="*/ 36100 h 331755"/>
                <a:gd name="connsiteX36" fmla="*/ 50197 w 216217"/>
                <a:gd name="connsiteY36" fmla="*/ 30480 h 331755"/>
                <a:gd name="connsiteX37" fmla="*/ 47530 w 216217"/>
                <a:gd name="connsiteY37" fmla="*/ 27908 h 331755"/>
                <a:gd name="connsiteX38" fmla="*/ 47530 w 216217"/>
                <a:gd name="connsiteY38" fmla="*/ 25622 h 331755"/>
                <a:gd name="connsiteX39" fmla="*/ 47244 w 216217"/>
                <a:gd name="connsiteY39" fmla="*/ 24574 h 331755"/>
                <a:gd name="connsiteX40" fmla="*/ 46577 w 216217"/>
                <a:gd name="connsiteY40" fmla="*/ 23622 h 331755"/>
                <a:gd name="connsiteX41" fmla="*/ 45244 w 216217"/>
                <a:gd name="connsiteY41" fmla="*/ 22669 h 331755"/>
                <a:gd name="connsiteX42" fmla="*/ 44291 w 216217"/>
                <a:gd name="connsiteY42" fmla="*/ 21336 h 331755"/>
                <a:gd name="connsiteX43" fmla="*/ 43910 w 216217"/>
                <a:gd name="connsiteY43" fmla="*/ 20669 h 331755"/>
                <a:gd name="connsiteX44" fmla="*/ 43910 w 216217"/>
                <a:gd name="connsiteY44" fmla="*/ 19717 h 331755"/>
                <a:gd name="connsiteX45" fmla="*/ 44577 w 216217"/>
                <a:gd name="connsiteY45" fmla="*/ 16383 h 331755"/>
                <a:gd name="connsiteX46" fmla="*/ 45244 w 216217"/>
                <a:gd name="connsiteY46" fmla="*/ 14478 h 331755"/>
                <a:gd name="connsiteX47" fmla="*/ 44958 w 216217"/>
                <a:gd name="connsiteY47" fmla="*/ 12763 h 331755"/>
                <a:gd name="connsiteX48" fmla="*/ 44577 w 216217"/>
                <a:gd name="connsiteY48" fmla="*/ 11525 h 331755"/>
                <a:gd name="connsiteX49" fmla="*/ 44958 w 216217"/>
                <a:gd name="connsiteY49" fmla="*/ 10477 h 331755"/>
                <a:gd name="connsiteX50" fmla="*/ 45244 w 216217"/>
                <a:gd name="connsiteY50" fmla="*/ 9811 h 331755"/>
                <a:gd name="connsiteX51" fmla="*/ 46292 w 216217"/>
                <a:gd name="connsiteY51" fmla="*/ 8858 h 331755"/>
                <a:gd name="connsiteX52" fmla="*/ 48863 w 216217"/>
                <a:gd name="connsiteY52" fmla="*/ 7239 h 331755"/>
                <a:gd name="connsiteX53" fmla="*/ 50197 w 216217"/>
                <a:gd name="connsiteY53" fmla="*/ 7525 h 331755"/>
                <a:gd name="connsiteX54" fmla="*/ 50483 w 216217"/>
                <a:gd name="connsiteY54" fmla="*/ 7906 h 331755"/>
                <a:gd name="connsiteX55" fmla="*/ 50483 w 216217"/>
                <a:gd name="connsiteY55" fmla="*/ 13430 h 331755"/>
                <a:gd name="connsiteX56" fmla="*/ 51530 w 216217"/>
                <a:gd name="connsiteY56" fmla="*/ 14478 h 331755"/>
                <a:gd name="connsiteX57" fmla="*/ 52769 w 216217"/>
                <a:gd name="connsiteY57" fmla="*/ 14478 h 331755"/>
                <a:gd name="connsiteX58" fmla="*/ 54769 w 216217"/>
                <a:gd name="connsiteY58" fmla="*/ 13811 h 331755"/>
                <a:gd name="connsiteX59" fmla="*/ 58388 w 216217"/>
                <a:gd name="connsiteY59" fmla="*/ 12192 h 331755"/>
                <a:gd name="connsiteX60" fmla="*/ 59341 w 216217"/>
                <a:gd name="connsiteY60" fmla="*/ 10858 h 331755"/>
                <a:gd name="connsiteX61" fmla="*/ 60388 w 216217"/>
                <a:gd name="connsiteY61" fmla="*/ 8572 h 331755"/>
                <a:gd name="connsiteX62" fmla="*/ 60674 w 216217"/>
                <a:gd name="connsiteY62" fmla="*/ 8572 h 331755"/>
                <a:gd name="connsiteX63" fmla="*/ 62294 w 216217"/>
                <a:gd name="connsiteY63" fmla="*/ 6286 h 331755"/>
                <a:gd name="connsiteX64" fmla="*/ 64294 w 216217"/>
                <a:gd name="connsiteY64" fmla="*/ 4286 h 331755"/>
                <a:gd name="connsiteX65" fmla="*/ 64961 w 216217"/>
                <a:gd name="connsiteY65" fmla="*/ 3905 h 331755"/>
                <a:gd name="connsiteX66" fmla="*/ 67246 w 216217"/>
                <a:gd name="connsiteY66" fmla="*/ 2667 h 331755"/>
                <a:gd name="connsiteX67" fmla="*/ 70199 w 216217"/>
                <a:gd name="connsiteY67" fmla="*/ 1333 h 331755"/>
                <a:gd name="connsiteX68" fmla="*/ 71533 w 216217"/>
                <a:gd name="connsiteY68" fmla="*/ 667 h 331755"/>
                <a:gd name="connsiteX69" fmla="*/ 73152 w 216217"/>
                <a:gd name="connsiteY69" fmla="*/ 0 h 331755"/>
                <a:gd name="connsiteX70" fmla="*/ 76771 w 216217"/>
                <a:gd name="connsiteY70" fmla="*/ 0 h 331755"/>
                <a:gd name="connsiteX71" fmla="*/ 77057 w 216217"/>
                <a:gd name="connsiteY71" fmla="*/ 286 h 331755"/>
                <a:gd name="connsiteX72" fmla="*/ 78391 w 216217"/>
                <a:gd name="connsiteY72" fmla="*/ 3238 h 331755"/>
                <a:gd name="connsiteX73" fmla="*/ 79058 w 216217"/>
                <a:gd name="connsiteY73" fmla="*/ 6572 h 331755"/>
                <a:gd name="connsiteX74" fmla="*/ 79724 w 216217"/>
                <a:gd name="connsiteY74" fmla="*/ 7239 h 331755"/>
                <a:gd name="connsiteX75" fmla="*/ 80010 w 216217"/>
                <a:gd name="connsiteY75" fmla="*/ 7239 h 331755"/>
                <a:gd name="connsiteX76" fmla="*/ 80677 w 216217"/>
                <a:gd name="connsiteY76" fmla="*/ 6858 h 331755"/>
                <a:gd name="connsiteX77" fmla="*/ 81725 w 216217"/>
                <a:gd name="connsiteY77" fmla="*/ 3619 h 331755"/>
                <a:gd name="connsiteX78" fmla="*/ 82010 w 216217"/>
                <a:gd name="connsiteY78" fmla="*/ 2953 h 331755"/>
                <a:gd name="connsiteX79" fmla="*/ 82296 w 216217"/>
                <a:gd name="connsiteY79" fmla="*/ 2000 h 331755"/>
                <a:gd name="connsiteX80" fmla="*/ 84011 w 216217"/>
                <a:gd name="connsiteY80" fmla="*/ 15716 h 331755"/>
                <a:gd name="connsiteX81" fmla="*/ 88583 w 216217"/>
                <a:gd name="connsiteY81" fmla="*/ 54102 h 331755"/>
                <a:gd name="connsiteX82" fmla="*/ 92202 w 216217"/>
                <a:gd name="connsiteY82" fmla="*/ 65627 h 331755"/>
                <a:gd name="connsiteX83" fmla="*/ 98774 w 216217"/>
                <a:gd name="connsiteY83" fmla="*/ 86296 h 331755"/>
                <a:gd name="connsiteX84" fmla="*/ 99727 w 216217"/>
                <a:gd name="connsiteY84" fmla="*/ 88963 h 331755"/>
                <a:gd name="connsiteX85" fmla="*/ 105346 w 216217"/>
                <a:gd name="connsiteY85" fmla="*/ 106966 h 331755"/>
                <a:gd name="connsiteX86" fmla="*/ 109252 w 216217"/>
                <a:gd name="connsiteY86" fmla="*/ 118491 h 331755"/>
                <a:gd name="connsiteX87" fmla="*/ 110585 w 216217"/>
                <a:gd name="connsiteY87" fmla="*/ 122396 h 331755"/>
                <a:gd name="connsiteX88" fmla="*/ 111538 w 216217"/>
                <a:gd name="connsiteY88" fmla="*/ 125063 h 331755"/>
                <a:gd name="connsiteX89" fmla="*/ 111919 w 216217"/>
                <a:gd name="connsiteY89" fmla="*/ 126682 h 331755"/>
                <a:gd name="connsiteX90" fmla="*/ 118777 w 216217"/>
                <a:gd name="connsiteY90" fmla="*/ 149257 h 331755"/>
                <a:gd name="connsiteX91" fmla="*/ 122015 w 216217"/>
                <a:gd name="connsiteY91" fmla="*/ 160115 h 331755"/>
                <a:gd name="connsiteX92" fmla="*/ 123063 w 216217"/>
                <a:gd name="connsiteY92" fmla="*/ 163068 h 331755"/>
                <a:gd name="connsiteX93" fmla="*/ 122682 w 216217"/>
                <a:gd name="connsiteY93" fmla="*/ 163449 h 331755"/>
                <a:gd name="connsiteX94" fmla="*/ 124016 w 216217"/>
                <a:gd name="connsiteY94" fmla="*/ 168307 h 331755"/>
                <a:gd name="connsiteX95" fmla="*/ 134207 w 216217"/>
                <a:gd name="connsiteY95" fmla="*/ 202787 h 331755"/>
                <a:gd name="connsiteX96" fmla="*/ 136112 w 216217"/>
                <a:gd name="connsiteY96" fmla="*/ 210693 h 331755"/>
                <a:gd name="connsiteX97" fmla="*/ 136493 w 216217"/>
                <a:gd name="connsiteY97" fmla="*/ 210693 h 331755"/>
                <a:gd name="connsiteX98" fmla="*/ 139732 w 216217"/>
                <a:gd name="connsiteY98" fmla="*/ 217265 h 331755"/>
                <a:gd name="connsiteX99" fmla="*/ 143351 w 216217"/>
                <a:gd name="connsiteY99" fmla="*/ 223742 h 331755"/>
                <a:gd name="connsiteX100" fmla="*/ 145637 w 216217"/>
                <a:gd name="connsiteY100" fmla="*/ 227743 h 331755"/>
                <a:gd name="connsiteX101" fmla="*/ 145637 w 216217"/>
                <a:gd name="connsiteY101" fmla="*/ 228409 h 331755"/>
                <a:gd name="connsiteX102" fmla="*/ 149257 w 216217"/>
                <a:gd name="connsiteY102" fmla="*/ 233267 h 331755"/>
                <a:gd name="connsiteX103" fmla="*/ 160782 w 216217"/>
                <a:gd name="connsiteY103" fmla="*/ 251650 h 331755"/>
                <a:gd name="connsiteX104" fmla="*/ 168592 w 216217"/>
                <a:gd name="connsiteY104" fmla="*/ 264795 h 331755"/>
                <a:gd name="connsiteX105" fmla="*/ 174212 w 216217"/>
                <a:gd name="connsiteY105" fmla="*/ 273367 h 331755"/>
                <a:gd name="connsiteX106" fmla="*/ 180404 w 216217"/>
                <a:gd name="connsiteY106" fmla="*/ 283178 h 331755"/>
                <a:gd name="connsiteX107" fmla="*/ 184404 w 216217"/>
                <a:gd name="connsiteY107" fmla="*/ 290036 h 331755"/>
                <a:gd name="connsiteX108" fmla="*/ 188024 w 216217"/>
                <a:gd name="connsiteY108" fmla="*/ 294037 h 331755"/>
                <a:gd name="connsiteX109" fmla="*/ 192310 w 216217"/>
                <a:gd name="connsiteY109" fmla="*/ 300228 h 331755"/>
                <a:gd name="connsiteX110" fmla="*/ 198787 w 216217"/>
                <a:gd name="connsiteY110" fmla="*/ 308419 h 331755"/>
                <a:gd name="connsiteX111" fmla="*/ 213265 w 216217"/>
                <a:gd name="connsiteY111" fmla="*/ 326803 h 331755"/>
                <a:gd name="connsiteX112" fmla="*/ 216217 w 216217"/>
                <a:gd name="connsiteY112" fmla="*/ 330803 h 331755"/>
                <a:gd name="connsiteX113" fmla="*/ 211265 w 216217"/>
                <a:gd name="connsiteY113" fmla="*/ 331756 h 331755"/>
                <a:gd name="connsiteX114" fmla="*/ 188309 w 216217"/>
                <a:gd name="connsiteY114" fmla="*/ 320897 h 331755"/>
                <a:gd name="connsiteX115" fmla="*/ 176879 w 216217"/>
                <a:gd name="connsiteY115" fmla="*/ 314706 h 331755"/>
                <a:gd name="connsiteX116" fmla="*/ 170593 w 216217"/>
                <a:gd name="connsiteY116" fmla="*/ 313658 h 331755"/>
                <a:gd name="connsiteX117" fmla="*/ 162116 w 216217"/>
                <a:gd name="connsiteY117" fmla="*/ 310039 h 331755"/>
                <a:gd name="connsiteX118" fmla="*/ 155162 w 216217"/>
                <a:gd name="connsiteY118" fmla="*/ 307467 h 331755"/>
                <a:gd name="connsiteX119" fmla="*/ 136779 w 216217"/>
                <a:gd name="connsiteY119" fmla="*/ 300895 h 331755"/>
                <a:gd name="connsiteX120" fmla="*/ 124682 w 216217"/>
                <a:gd name="connsiteY120" fmla="*/ 295656 h 331755"/>
                <a:gd name="connsiteX121" fmla="*/ 116110 w 216217"/>
                <a:gd name="connsiteY121" fmla="*/ 292036 h 331755"/>
                <a:gd name="connsiteX122" fmla="*/ 107918 w 216217"/>
                <a:gd name="connsiteY122" fmla="*/ 288417 h 331755"/>
                <a:gd name="connsiteX123" fmla="*/ 95441 w 216217"/>
                <a:gd name="connsiteY123" fmla="*/ 282892 h 331755"/>
                <a:gd name="connsiteX124" fmla="*/ 91821 w 216217"/>
                <a:gd name="connsiteY124" fmla="*/ 278225 h 331755"/>
                <a:gd name="connsiteX125" fmla="*/ 85630 w 216217"/>
                <a:gd name="connsiteY125" fmla="*/ 271082 h 331755"/>
                <a:gd name="connsiteX126" fmla="*/ 84011 w 216217"/>
                <a:gd name="connsiteY126" fmla="*/ 268415 h 331755"/>
                <a:gd name="connsiteX127" fmla="*/ 78105 w 216217"/>
                <a:gd name="connsiteY127" fmla="*/ 258604 h 331755"/>
                <a:gd name="connsiteX128" fmla="*/ 74104 w 216217"/>
                <a:gd name="connsiteY128" fmla="*/ 252984 h 331755"/>
                <a:gd name="connsiteX129" fmla="*/ 68866 w 216217"/>
                <a:gd name="connsiteY129" fmla="*/ 244792 h 331755"/>
                <a:gd name="connsiteX130" fmla="*/ 65627 w 216217"/>
                <a:gd name="connsiteY130" fmla="*/ 238506 h 331755"/>
                <a:gd name="connsiteX131" fmla="*/ 59722 w 216217"/>
                <a:gd name="connsiteY131" fmla="*/ 228409 h 331755"/>
                <a:gd name="connsiteX132" fmla="*/ 57436 w 216217"/>
                <a:gd name="connsiteY132" fmla="*/ 222123 h 331755"/>
                <a:gd name="connsiteX133" fmla="*/ 62675 w 216217"/>
                <a:gd name="connsiteY133" fmla="*/ 181165 h 331755"/>
                <a:gd name="connsiteX134" fmla="*/ 42005 w 216217"/>
                <a:gd name="connsiteY134" fmla="*/ 191929 h 331755"/>
                <a:gd name="connsiteX135" fmla="*/ 32099 w 216217"/>
                <a:gd name="connsiteY135" fmla="*/ 168307 h 331755"/>
                <a:gd name="connsiteX136" fmla="*/ 20669 w 216217"/>
                <a:gd name="connsiteY136" fmla="*/ 157544 h 331755"/>
                <a:gd name="connsiteX137" fmla="*/ 7525 w 216217"/>
                <a:gd name="connsiteY137" fmla="*/ 149257 h 331755"/>
                <a:gd name="connsiteX138" fmla="*/ 10763 w 216217"/>
                <a:gd name="connsiteY138" fmla="*/ 132874 h 331755"/>
                <a:gd name="connsiteX139" fmla="*/ 12097 w 216217"/>
                <a:gd name="connsiteY139" fmla="*/ 118110 h 331755"/>
                <a:gd name="connsiteX140" fmla="*/ 8477 w 216217"/>
                <a:gd name="connsiteY140" fmla="*/ 108966 h 331755"/>
                <a:gd name="connsiteX141" fmla="*/ 3905 w 216217"/>
                <a:gd name="connsiteY141" fmla="*/ 104394 h 331755"/>
                <a:gd name="connsiteX142" fmla="*/ 2286 w 216217"/>
                <a:gd name="connsiteY142" fmla="*/ 100775 h 331755"/>
                <a:gd name="connsiteX143" fmla="*/ 0 w 216217"/>
                <a:gd name="connsiteY143" fmla="*/ 91535 h 33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16217" h="331755">
                  <a:moveTo>
                    <a:pt x="0" y="91535"/>
                  </a:moveTo>
                  <a:lnTo>
                    <a:pt x="667" y="91535"/>
                  </a:lnTo>
                  <a:lnTo>
                    <a:pt x="286" y="90869"/>
                  </a:lnTo>
                  <a:lnTo>
                    <a:pt x="1905" y="90869"/>
                  </a:lnTo>
                  <a:lnTo>
                    <a:pt x="6572" y="90583"/>
                  </a:lnTo>
                  <a:lnTo>
                    <a:pt x="40386" y="90202"/>
                  </a:lnTo>
                  <a:lnTo>
                    <a:pt x="40672" y="90202"/>
                  </a:lnTo>
                  <a:lnTo>
                    <a:pt x="40958" y="90583"/>
                  </a:lnTo>
                  <a:lnTo>
                    <a:pt x="53150" y="90869"/>
                  </a:lnTo>
                  <a:lnTo>
                    <a:pt x="53150" y="91250"/>
                  </a:lnTo>
                  <a:lnTo>
                    <a:pt x="51816" y="76486"/>
                  </a:lnTo>
                  <a:lnTo>
                    <a:pt x="51530" y="74200"/>
                  </a:lnTo>
                  <a:lnTo>
                    <a:pt x="51530" y="72866"/>
                  </a:lnTo>
                  <a:lnTo>
                    <a:pt x="50863" y="71533"/>
                  </a:lnTo>
                  <a:lnTo>
                    <a:pt x="49530" y="69913"/>
                  </a:lnTo>
                  <a:lnTo>
                    <a:pt x="47530" y="68294"/>
                  </a:lnTo>
                  <a:lnTo>
                    <a:pt x="45911" y="66294"/>
                  </a:lnTo>
                  <a:lnTo>
                    <a:pt x="44577" y="64675"/>
                  </a:lnTo>
                  <a:lnTo>
                    <a:pt x="43910" y="62960"/>
                  </a:lnTo>
                  <a:lnTo>
                    <a:pt x="43910" y="61055"/>
                  </a:lnTo>
                  <a:lnTo>
                    <a:pt x="44291" y="59436"/>
                  </a:lnTo>
                  <a:lnTo>
                    <a:pt x="44577" y="58769"/>
                  </a:lnTo>
                  <a:lnTo>
                    <a:pt x="45244" y="58102"/>
                  </a:lnTo>
                  <a:lnTo>
                    <a:pt x="45911" y="58102"/>
                  </a:lnTo>
                  <a:lnTo>
                    <a:pt x="48196" y="57721"/>
                  </a:lnTo>
                  <a:lnTo>
                    <a:pt x="48863" y="57436"/>
                  </a:lnTo>
                  <a:lnTo>
                    <a:pt x="50483" y="56102"/>
                  </a:lnTo>
                  <a:lnTo>
                    <a:pt x="50483" y="54102"/>
                  </a:lnTo>
                  <a:lnTo>
                    <a:pt x="49244" y="46958"/>
                  </a:lnTo>
                  <a:lnTo>
                    <a:pt x="48863" y="44005"/>
                  </a:lnTo>
                  <a:lnTo>
                    <a:pt x="49244" y="42291"/>
                  </a:lnTo>
                  <a:lnTo>
                    <a:pt x="49816" y="41338"/>
                  </a:lnTo>
                  <a:lnTo>
                    <a:pt x="50483" y="40005"/>
                  </a:lnTo>
                  <a:lnTo>
                    <a:pt x="50863" y="39052"/>
                  </a:lnTo>
                  <a:lnTo>
                    <a:pt x="50863" y="37052"/>
                  </a:lnTo>
                  <a:lnTo>
                    <a:pt x="50197" y="36100"/>
                  </a:lnTo>
                  <a:lnTo>
                    <a:pt x="50197" y="30480"/>
                  </a:lnTo>
                  <a:lnTo>
                    <a:pt x="47530" y="27908"/>
                  </a:lnTo>
                  <a:lnTo>
                    <a:pt x="47530" y="25622"/>
                  </a:lnTo>
                  <a:lnTo>
                    <a:pt x="47244" y="24574"/>
                  </a:lnTo>
                  <a:lnTo>
                    <a:pt x="46577" y="23622"/>
                  </a:lnTo>
                  <a:lnTo>
                    <a:pt x="45244" y="22669"/>
                  </a:lnTo>
                  <a:lnTo>
                    <a:pt x="44291" y="21336"/>
                  </a:lnTo>
                  <a:lnTo>
                    <a:pt x="43910" y="20669"/>
                  </a:lnTo>
                  <a:lnTo>
                    <a:pt x="43910" y="19717"/>
                  </a:lnTo>
                  <a:lnTo>
                    <a:pt x="44577" y="16383"/>
                  </a:lnTo>
                  <a:lnTo>
                    <a:pt x="45244" y="14478"/>
                  </a:lnTo>
                  <a:lnTo>
                    <a:pt x="44958" y="12763"/>
                  </a:lnTo>
                  <a:lnTo>
                    <a:pt x="44577" y="11525"/>
                  </a:lnTo>
                  <a:lnTo>
                    <a:pt x="44958" y="10477"/>
                  </a:lnTo>
                  <a:lnTo>
                    <a:pt x="45244" y="9811"/>
                  </a:lnTo>
                  <a:lnTo>
                    <a:pt x="46292" y="8858"/>
                  </a:lnTo>
                  <a:lnTo>
                    <a:pt x="48863" y="7239"/>
                  </a:lnTo>
                  <a:lnTo>
                    <a:pt x="50197" y="7525"/>
                  </a:lnTo>
                  <a:lnTo>
                    <a:pt x="50483" y="7906"/>
                  </a:lnTo>
                  <a:lnTo>
                    <a:pt x="50483" y="13430"/>
                  </a:lnTo>
                  <a:lnTo>
                    <a:pt x="51530" y="14478"/>
                  </a:lnTo>
                  <a:lnTo>
                    <a:pt x="52769" y="14478"/>
                  </a:lnTo>
                  <a:lnTo>
                    <a:pt x="54769" y="13811"/>
                  </a:lnTo>
                  <a:lnTo>
                    <a:pt x="58388" y="12192"/>
                  </a:lnTo>
                  <a:lnTo>
                    <a:pt x="59341" y="10858"/>
                  </a:lnTo>
                  <a:lnTo>
                    <a:pt x="60388" y="8572"/>
                  </a:lnTo>
                  <a:lnTo>
                    <a:pt x="60674" y="8572"/>
                  </a:lnTo>
                  <a:lnTo>
                    <a:pt x="62294" y="6286"/>
                  </a:lnTo>
                  <a:lnTo>
                    <a:pt x="64294" y="4286"/>
                  </a:lnTo>
                  <a:lnTo>
                    <a:pt x="64961" y="3905"/>
                  </a:lnTo>
                  <a:lnTo>
                    <a:pt x="67246" y="2667"/>
                  </a:lnTo>
                  <a:lnTo>
                    <a:pt x="70199" y="1333"/>
                  </a:lnTo>
                  <a:lnTo>
                    <a:pt x="71533" y="667"/>
                  </a:lnTo>
                  <a:lnTo>
                    <a:pt x="73152" y="0"/>
                  </a:lnTo>
                  <a:lnTo>
                    <a:pt x="76771" y="0"/>
                  </a:lnTo>
                  <a:lnTo>
                    <a:pt x="77057" y="286"/>
                  </a:lnTo>
                  <a:lnTo>
                    <a:pt x="78391" y="3238"/>
                  </a:lnTo>
                  <a:lnTo>
                    <a:pt x="79058" y="6572"/>
                  </a:lnTo>
                  <a:lnTo>
                    <a:pt x="79724" y="7239"/>
                  </a:lnTo>
                  <a:lnTo>
                    <a:pt x="80010" y="7239"/>
                  </a:lnTo>
                  <a:lnTo>
                    <a:pt x="80677" y="6858"/>
                  </a:lnTo>
                  <a:lnTo>
                    <a:pt x="81725" y="3619"/>
                  </a:lnTo>
                  <a:lnTo>
                    <a:pt x="82010" y="2953"/>
                  </a:lnTo>
                  <a:lnTo>
                    <a:pt x="82296" y="2000"/>
                  </a:lnTo>
                  <a:lnTo>
                    <a:pt x="84011" y="15716"/>
                  </a:lnTo>
                  <a:lnTo>
                    <a:pt x="88583" y="54102"/>
                  </a:lnTo>
                  <a:lnTo>
                    <a:pt x="92202" y="65627"/>
                  </a:lnTo>
                  <a:lnTo>
                    <a:pt x="98774" y="86296"/>
                  </a:lnTo>
                  <a:lnTo>
                    <a:pt x="99727" y="88963"/>
                  </a:lnTo>
                  <a:lnTo>
                    <a:pt x="105346" y="106966"/>
                  </a:lnTo>
                  <a:lnTo>
                    <a:pt x="109252" y="118491"/>
                  </a:lnTo>
                  <a:lnTo>
                    <a:pt x="110585" y="122396"/>
                  </a:lnTo>
                  <a:lnTo>
                    <a:pt x="111538" y="125063"/>
                  </a:lnTo>
                  <a:lnTo>
                    <a:pt x="111919" y="126682"/>
                  </a:lnTo>
                  <a:lnTo>
                    <a:pt x="118777" y="149257"/>
                  </a:lnTo>
                  <a:lnTo>
                    <a:pt x="122015" y="160115"/>
                  </a:lnTo>
                  <a:lnTo>
                    <a:pt x="123063" y="163068"/>
                  </a:lnTo>
                  <a:lnTo>
                    <a:pt x="122682" y="163449"/>
                  </a:lnTo>
                  <a:lnTo>
                    <a:pt x="124016" y="168307"/>
                  </a:lnTo>
                  <a:lnTo>
                    <a:pt x="134207" y="202787"/>
                  </a:lnTo>
                  <a:lnTo>
                    <a:pt x="136112" y="210693"/>
                  </a:lnTo>
                  <a:lnTo>
                    <a:pt x="136493" y="210693"/>
                  </a:lnTo>
                  <a:lnTo>
                    <a:pt x="139732" y="217265"/>
                  </a:lnTo>
                  <a:lnTo>
                    <a:pt x="143351" y="223742"/>
                  </a:lnTo>
                  <a:lnTo>
                    <a:pt x="145637" y="227743"/>
                  </a:lnTo>
                  <a:lnTo>
                    <a:pt x="145637" y="228409"/>
                  </a:lnTo>
                  <a:lnTo>
                    <a:pt x="149257" y="233267"/>
                  </a:lnTo>
                  <a:lnTo>
                    <a:pt x="160782" y="251650"/>
                  </a:lnTo>
                  <a:lnTo>
                    <a:pt x="168592" y="264795"/>
                  </a:lnTo>
                  <a:lnTo>
                    <a:pt x="174212" y="273367"/>
                  </a:lnTo>
                  <a:lnTo>
                    <a:pt x="180404" y="283178"/>
                  </a:lnTo>
                  <a:lnTo>
                    <a:pt x="184404" y="290036"/>
                  </a:lnTo>
                  <a:lnTo>
                    <a:pt x="188024" y="294037"/>
                  </a:lnTo>
                  <a:lnTo>
                    <a:pt x="192310" y="300228"/>
                  </a:lnTo>
                  <a:lnTo>
                    <a:pt x="198787" y="308419"/>
                  </a:lnTo>
                  <a:lnTo>
                    <a:pt x="213265" y="326803"/>
                  </a:lnTo>
                  <a:lnTo>
                    <a:pt x="216217" y="330803"/>
                  </a:lnTo>
                  <a:lnTo>
                    <a:pt x="211265" y="331756"/>
                  </a:lnTo>
                  <a:lnTo>
                    <a:pt x="188309" y="320897"/>
                  </a:lnTo>
                  <a:lnTo>
                    <a:pt x="176879" y="314706"/>
                  </a:lnTo>
                  <a:lnTo>
                    <a:pt x="170593" y="313658"/>
                  </a:lnTo>
                  <a:lnTo>
                    <a:pt x="162116" y="310039"/>
                  </a:lnTo>
                  <a:lnTo>
                    <a:pt x="155162" y="307467"/>
                  </a:lnTo>
                  <a:lnTo>
                    <a:pt x="136779" y="300895"/>
                  </a:lnTo>
                  <a:lnTo>
                    <a:pt x="124682" y="295656"/>
                  </a:lnTo>
                  <a:lnTo>
                    <a:pt x="116110" y="292036"/>
                  </a:lnTo>
                  <a:lnTo>
                    <a:pt x="107918" y="288417"/>
                  </a:lnTo>
                  <a:lnTo>
                    <a:pt x="95441" y="282892"/>
                  </a:lnTo>
                  <a:lnTo>
                    <a:pt x="91821" y="278225"/>
                  </a:lnTo>
                  <a:lnTo>
                    <a:pt x="85630" y="271082"/>
                  </a:lnTo>
                  <a:lnTo>
                    <a:pt x="84011" y="268415"/>
                  </a:lnTo>
                  <a:lnTo>
                    <a:pt x="78105" y="258604"/>
                  </a:lnTo>
                  <a:lnTo>
                    <a:pt x="74104" y="252984"/>
                  </a:lnTo>
                  <a:lnTo>
                    <a:pt x="68866" y="244792"/>
                  </a:lnTo>
                  <a:lnTo>
                    <a:pt x="65627" y="238506"/>
                  </a:lnTo>
                  <a:lnTo>
                    <a:pt x="59722" y="228409"/>
                  </a:lnTo>
                  <a:lnTo>
                    <a:pt x="57436" y="222123"/>
                  </a:lnTo>
                  <a:lnTo>
                    <a:pt x="62675" y="181165"/>
                  </a:lnTo>
                  <a:lnTo>
                    <a:pt x="42005" y="191929"/>
                  </a:lnTo>
                  <a:lnTo>
                    <a:pt x="32099" y="168307"/>
                  </a:lnTo>
                  <a:lnTo>
                    <a:pt x="20669" y="157544"/>
                  </a:lnTo>
                  <a:lnTo>
                    <a:pt x="7525" y="149257"/>
                  </a:lnTo>
                  <a:lnTo>
                    <a:pt x="10763" y="132874"/>
                  </a:lnTo>
                  <a:lnTo>
                    <a:pt x="12097" y="118110"/>
                  </a:lnTo>
                  <a:lnTo>
                    <a:pt x="8477" y="108966"/>
                  </a:lnTo>
                  <a:lnTo>
                    <a:pt x="3905" y="104394"/>
                  </a:lnTo>
                  <a:lnTo>
                    <a:pt x="2286" y="100775"/>
                  </a:lnTo>
                  <a:lnTo>
                    <a:pt x="0" y="91535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B88B418D-CA37-DCA7-0C91-E4D46E0F6F65}"/>
                </a:ext>
              </a:extLst>
            </p:cNvPr>
            <p:cNvSpPr/>
            <p:nvPr/>
          </p:nvSpPr>
          <p:spPr>
            <a:xfrm>
              <a:off x="2408061" y="3862545"/>
              <a:ext cx="247364" cy="138207"/>
            </a:xfrm>
            <a:custGeom>
              <a:avLst/>
              <a:gdLst>
                <a:gd name="connsiteX0" fmla="*/ 89535 w 247364"/>
                <a:gd name="connsiteY0" fmla="*/ 93536 h 138207"/>
                <a:gd name="connsiteX1" fmla="*/ 87630 w 247364"/>
                <a:gd name="connsiteY1" fmla="*/ 89630 h 138207"/>
                <a:gd name="connsiteX2" fmla="*/ 79438 w 247364"/>
                <a:gd name="connsiteY2" fmla="*/ 81058 h 138207"/>
                <a:gd name="connsiteX3" fmla="*/ 75819 w 247364"/>
                <a:gd name="connsiteY3" fmla="*/ 76486 h 138207"/>
                <a:gd name="connsiteX4" fmla="*/ 72866 w 247364"/>
                <a:gd name="connsiteY4" fmla="*/ 74866 h 138207"/>
                <a:gd name="connsiteX5" fmla="*/ 69533 w 247364"/>
                <a:gd name="connsiteY5" fmla="*/ 73152 h 138207"/>
                <a:gd name="connsiteX6" fmla="*/ 69247 w 247364"/>
                <a:gd name="connsiteY6" fmla="*/ 72866 h 138207"/>
                <a:gd name="connsiteX7" fmla="*/ 68580 w 247364"/>
                <a:gd name="connsiteY7" fmla="*/ 73152 h 138207"/>
                <a:gd name="connsiteX8" fmla="*/ 66294 w 247364"/>
                <a:gd name="connsiteY8" fmla="*/ 72200 h 138207"/>
                <a:gd name="connsiteX9" fmla="*/ 65342 w 247364"/>
                <a:gd name="connsiteY9" fmla="*/ 70866 h 138207"/>
                <a:gd name="connsiteX10" fmla="*/ 64961 w 247364"/>
                <a:gd name="connsiteY10" fmla="*/ 71247 h 138207"/>
                <a:gd name="connsiteX11" fmla="*/ 64294 w 247364"/>
                <a:gd name="connsiteY11" fmla="*/ 71247 h 138207"/>
                <a:gd name="connsiteX12" fmla="*/ 63341 w 247364"/>
                <a:gd name="connsiteY12" fmla="*/ 72200 h 138207"/>
                <a:gd name="connsiteX13" fmla="*/ 62389 w 247364"/>
                <a:gd name="connsiteY13" fmla="*/ 71914 h 138207"/>
                <a:gd name="connsiteX14" fmla="*/ 59722 w 247364"/>
                <a:gd name="connsiteY14" fmla="*/ 71914 h 138207"/>
                <a:gd name="connsiteX15" fmla="*/ 59436 w 247364"/>
                <a:gd name="connsiteY15" fmla="*/ 72200 h 138207"/>
                <a:gd name="connsiteX16" fmla="*/ 59436 w 247364"/>
                <a:gd name="connsiteY16" fmla="*/ 72866 h 138207"/>
                <a:gd name="connsiteX17" fmla="*/ 59055 w 247364"/>
                <a:gd name="connsiteY17" fmla="*/ 73152 h 138207"/>
                <a:gd name="connsiteX18" fmla="*/ 58388 w 247364"/>
                <a:gd name="connsiteY18" fmla="*/ 73152 h 138207"/>
                <a:gd name="connsiteX19" fmla="*/ 57436 w 247364"/>
                <a:gd name="connsiteY19" fmla="*/ 74200 h 138207"/>
                <a:gd name="connsiteX20" fmla="*/ 56769 w 247364"/>
                <a:gd name="connsiteY20" fmla="*/ 73819 h 138207"/>
                <a:gd name="connsiteX21" fmla="*/ 56102 w 247364"/>
                <a:gd name="connsiteY21" fmla="*/ 73819 h 138207"/>
                <a:gd name="connsiteX22" fmla="*/ 52864 w 247364"/>
                <a:gd name="connsiteY22" fmla="*/ 75533 h 138207"/>
                <a:gd name="connsiteX23" fmla="*/ 51530 w 247364"/>
                <a:gd name="connsiteY23" fmla="*/ 75533 h 138207"/>
                <a:gd name="connsiteX24" fmla="*/ 50863 w 247364"/>
                <a:gd name="connsiteY24" fmla="*/ 76105 h 138207"/>
                <a:gd name="connsiteX25" fmla="*/ 49911 w 247364"/>
                <a:gd name="connsiteY25" fmla="*/ 76105 h 138207"/>
                <a:gd name="connsiteX26" fmla="*/ 49244 w 247364"/>
                <a:gd name="connsiteY26" fmla="*/ 76486 h 138207"/>
                <a:gd name="connsiteX27" fmla="*/ 48863 w 247364"/>
                <a:gd name="connsiteY27" fmla="*/ 77152 h 138207"/>
                <a:gd name="connsiteX28" fmla="*/ 48196 w 247364"/>
                <a:gd name="connsiteY28" fmla="*/ 77819 h 138207"/>
                <a:gd name="connsiteX29" fmla="*/ 47625 w 247364"/>
                <a:gd name="connsiteY29" fmla="*/ 77819 h 138207"/>
                <a:gd name="connsiteX30" fmla="*/ 47244 w 247364"/>
                <a:gd name="connsiteY30" fmla="*/ 78486 h 138207"/>
                <a:gd name="connsiteX31" fmla="*/ 46577 w 247364"/>
                <a:gd name="connsiteY31" fmla="*/ 78772 h 138207"/>
                <a:gd name="connsiteX32" fmla="*/ 46577 w 247364"/>
                <a:gd name="connsiteY32" fmla="*/ 78486 h 138207"/>
                <a:gd name="connsiteX33" fmla="*/ 45244 w 247364"/>
                <a:gd name="connsiteY33" fmla="*/ 77152 h 138207"/>
                <a:gd name="connsiteX34" fmla="*/ 44291 w 247364"/>
                <a:gd name="connsiteY34" fmla="*/ 75152 h 138207"/>
                <a:gd name="connsiteX35" fmla="*/ 45244 w 247364"/>
                <a:gd name="connsiteY35" fmla="*/ 74486 h 138207"/>
                <a:gd name="connsiteX36" fmla="*/ 45625 w 247364"/>
                <a:gd name="connsiteY36" fmla="*/ 73819 h 138207"/>
                <a:gd name="connsiteX37" fmla="*/ 45911 w 247364"/>
                <a:gd name="connsiteY37" fmla="*/ 73533 h 138207"/>
                <a:gd name="connsiteX38" fmla="*/ 46958 w 247364"/>
                <a:gd name="connsiteY38" fmla="*/ 73533 h 138207"/>
                <a:gd name="connsiteX39" fmla="*/ 47244 w 247364"/>
                <a:gd name="connsiteY39" fmla="*/ 72580 h 138207"/>
                <a:gd name="connsiteX40" fmla="*/ 47625 w 247364"/>
                <a:gd name="connsiteY40" fmla="*/ 72580 h 138207"/>
                <a:gd name="connsiteX41" fmla="*/ 47244 w 247364"/>
                <a:gd name="connsiteY41" fmla="*/ 72200 h 138207"/>
                <a:gd name="connsiteX42" fmla="*/ 47244 w 247364"/>
                <a:gd name="connsiteY42" fmla="*/ 71533 h 138207"/>
                <a:gd name="connsiteX43" fmla="*/ 46577 w 247364"/>
                <a:gd name="connsiteY43" fmla="*/ 70580 h 138207"/>
                <a:gd name="connsiteX44" fmla="*/ 46292 w 247364"/>
                <a:gd name="connsiteY44" fmla="*/ 70866 h 138207"/>
                <a:gd name="connsiteX45" fmla="*/ 45244 w 247364"/>
                <a:gd name="connsiteY45" fmla="*/ 70866 h 138207"/>
                <a:gd name="connsiteX46" fmla="*/ 44672 w 247364"/>
                <a:gd name="connsiteY46" fmla="*/ 70580 h 138207"/>
                <a:gd name="connsiteX47" fmla="*/ 44006 w 247364"/>
                <a:gd name="connsiteY47" fmla="*/ 69914 h 138207"/>
                <a:gd name="connsiteX48" fmla="*/ 45244 w 247364"/>
                <a:gd name="connsiteY48" fmla="*/ 68961 h 138207"/>
                <a:gd name="connsiteX49" fmla="*/ 45911 w 247364"/>
                <a:gd name="connsiteY49" fmla="*/ 68580 h 138207"/>
                <a:gd name="connsiteX50" fmla="*/ 46292 w 247364"/>
                <a:gd name="connsiteY50" fmla="*/ 68294 h 138207"/>
                <a:gd name="connsiteX51" fmla="*/ 46292 w 247364"/>
                <a:gd name="connsiteY51" fmla="*/ 67913 h 138207"/>
                <a:gd name="connsiteX52" fmla="*/ 47244 w 247364"/>
                <a:gd name="connsiteY52" fmla="*/ 66675 h 138207"/>
                <a:gd name="connsiteX53" fmla="*/ 46292 w 247364"/>
                <a:gd name="connsiteY53" fmla="*/ 65627 h 138207"/>
                <a:gd name="connsiteX54" fmla="*/ 46292 w 247364"/>
                <a:gd name="connsiteY54" fmla="*/ 64960 h 138207"/>
                <a:gd name="connsiteX55" fmla="*/ 46958 w 247364"/>
                <a:gd name="connsiteY55" fmla="*/ 64675 h 138207"/>
                <a:gd name="connsiteX56" fmla="*/ 46958 w 247364"/>
                <a:gd name="connsiteY56" fmla="*/ 63722 h 138207"/>
                <a:gd name="connsiteX57" fmla="*/ 42005 w 247364"/>
                <a:gd name="connsiteY57" fmla="*/ 63055 h 138207"/>
                <a:gd name="connsiteX58" fmla="*/ 38100 w 247364"/>
                <a:gd name="connsiteY58" fmla="*/ 63055 h 138207"/>
                <a:gd name="connsiteX59" fmla="*/ 30194 w 247364"/>
                <a:gd name="connsiteY59" fmla="*/ 61055 h 138207"/>
                <a:gd name="connsiteX60" fmla="*/ 28861 w 247364"/>
                <a:gd name="connsiteY60" fmla="*/ 61055 h 138207"/>
                <a:gd name="connsiteX61" fmla="*/ 28575 w 247364"/>
                <a:gd name="connsiteY61" fmla="*/ 60103 h 138207"/>
                <a:gd name="connsiteX62" fmla="*/ 28575 w 247364"/>
                <a:gd name="connsiteY62" fmla="*/ 59055 h 138207"/>
                <a:gd name="connsiteX63" fmla="*/ 28194 w 247364"/>
                <a:gd name="connsiteY63" fmla="*/ 58388 h 138207"/>
                <a:gd name="connsiteX64" fmla="*/ 28861 w 247364"/>
                <a:gd name="connsiteY64" fmla="*/ 57817 h 138207"/>
                <a:gd name="connsiteX65" fmla="*/ 28194 w 247364"/>
                <a:gd name="connsiteY65" fmla="*/ 57150 h 138207"/>
                <a:gd name="connsiteX66" fmla="*/ 27527 w 247364"/>
                <a:gd name="connsiteY66" fmla="*/ 57436 h 138207"/>
                <a:gd name="connsiteX67" fmla="*/ 25908 w 247364"/>
                <a:gd name="connsiteY67" fmla="*/ 57817 h 138207"/>
                <a:gd name="connsiteX68" fmla="*/ 24956 w 247364"/>
                <a:gd name="connsiteY68" fmla="*/ 57817 h 138207"/>
                <a:gd name="connsiteX69" fmla="*/ 24575 w 247364"/>
                <a:gd name="connsiteY69" fmla="*/ 58388 h 138207"/>
                <a:gd name="connsiteX70" fmla="*/ 24575 w 247364"/>
                <a:gd name="connsiteY70" fmla="*/ 59055 h 138207"/>
                <a:gd name="connsiteX71" fmla="*/ 23908 w 247364"/>
                <a:gd name="connsiteY71" fmla="*/ 59722 h 138207"/>
                <a:gd name="connsiteX72" fmla="*/ 23336 w 247364"/>
                <a:gd name="connsiteY72" fmla="*/ 62008 h 138207"/>
                <a:gd name="connsiteX73" fmla="*/ 22288 w 247364"/>
                <a:gd name="connsiteY73" fmla="*/ 62675 h 138207"/>
                <a:gd name="connsiteX74" fmla="*/ 22003 w 247364"/>
                <a:gd name="connsiteY74" fmla="*/ 62389 h 138207"/>
                <a:gd name="connsiteX75" fmla="*/ 21622 w 247364"/>
                <a:gd name="connsiteY75" fmla="*/ 62389 h 138207"/>
                <a:gd name="connsiteX76" fmla="*/ 20669 w 247364"/>
                <a:gd name="connsiteY76" fmla="*/ 63341 h 138207"/>
                <a:gd name="connsiteX77" fmla="*/ 19336 w 247364"/>
                <a:gd name="connsiteY77" fmla="*/ 64008 h 138207"/>
                <a:gd name="connsiteX78" fmla="*/ 18669 w 247364"/>
                <a:gd name="connsiteY78" fmla="*/ 64008 h 138207"/>
                <a:gd name="connsiteX79" fmla="*/ 18002 w 247364"/>
                <a:gd name="connsiteY79" fmla="*/ 64960 h 138207"/>
                <a:gd name="connsiteX80" fmla="*/ 17431 w 247364"/>
                <a:gd name="connsiteY80" fmla="*/ 65627 h 138207"/>
                <a:gd name="connsiteX81" fmla="*/ 11525 w 247364"/>
                <a:gd name="connsiteY81" fmla="*/ 62008 h 138207"/>
                <a:gd name="connsiteX82" fmla="*/ 8192 w 247364"/>
                <a:gd name="connsiteY82" fmla="*/ 59722 h 138207"/>
                <a:gd name="connsiteX83" fmla="*/ 7239 w 247364"/>
                <a:gd name="connsiteY83" fmla="*/ 59722 h 138207"/>
                <a:gd name="connsiteX84" fmla="*/ 4953 w 247364"/>
                <a:gd name="connsiteY84" fmla="*/ 59055 h 138207"/>
                <a:gd name="connsiteX85" fmla="*/ 5239 w 247364"/>
                <a:gd name="connsiteY85" fmla="*/ 58769 h 138207"/>
                <a:gd name="connsiteX86" fmla="*/ 5239 w 247364"/>
                <a:gd name="connsiteY86" fmla="*/ 58388 h 138207"/>
                <a:gd name="connsiteX87" fmla="*/ 4953 w 247364"/>
                <a:gd name="connsiteY87" fmla="*/ 57817 h 138207"/>
                <a:gd name="connsiteX88" fmla="*/ 3905 w 247364"/>
                <a:gd name="connsiteY88" fmla="*/ 57150 h 138207"/>
                <a:gd name="connsiteX89" fmla="*/ 2286 w 247364"/>
                <a:gd name="connsiteY89" fmla="*/ 57150 h 138207"/>
                <a:gd name="connsiteX90" fmla="*/ 953 w 247364"/>
                <a:gd name="connsiteY90" fmla="*/ 56102 h 138207"/>
                <a:gd name="connsiteX91" fmla="*/ 0 w 247364"/>
                <a:gd name="connsiteY91" fmla="*/ 55150 h 138207"/>
                <a:gd name="connsiteX92" fmla="*/ 1619 w 247364"/>
                <a:gd name="connsiteY92" fmla="*/ 53530 h 138207"/>
                <a:gd name="connsiteX93" fmla="*/ 1619 w 247364"/>
                <a:gd name="connsiteY93" fmla="*/ 47911 h 138207"/>
                <a:gd name="connsiteX94" fmla="*/ 2286 w 247364"/>
                <a:gd name="connsiteY94" fmla="*/ 47625 h 138207"/>
                <a:gd name="connsiteX95" fmla="*/ 4572 w 247364"/>
                <a:gd name="connsiteY95" fmla="*/ 47911 h 138207"/>
                <a:gd name="connsiteX96" fmla="*/ 4953 w 247364"/>
                <a:gd name="connsiteY96" fmla="*/ 46291 h 138207"/>
                <a:gd name="connsiteX97" fmla="*/ 4953 w 247364"/>
                <a:gd name="connsiteY97" fmla="*/ 44958 h 138207"/>
                <a:gd name="connsiteX98" fmla="*/ 5620 w 247364"/>
                <a:gd name="connsiteY98" fmla="*/ 44005 h 138207"/>
                <a:gd name="connsiteX99" fmla="*/ 6191 w 247364"/>
                <a:gd name="connsiteY99" fmla="*/ 43339 h 138207"/>
                <a:gd name="connsiteX100" fmla="*/ 7239 w 247364"/>
                <a:gd name="connsiteY100" fmla="*/ 41719 h 138207"/>
                <a:gd name="connsiteX101" fmla="*/ 18383 w 247364"/>
                <a:gd name="connsiteY101" fmla="*/ 40386 h 138207"/>
                <a:gd name="connsiteX102" fmla="*/ 19050 w 247364"/>
                <a:gd name="connsiteY102" fmla="*/ 41339 h 138207"/>
                <a:gd name="connsiteX103" fmla="*/ 20383 w 247364"/>
                <a:gd name="connsiteY103" fmla="*/ 42386 h 138207"/>
                <a:gd name="connsiteX104" fmla="*/ 20669 w 247364"/>
                <a:gd name="connsiteY104" fmla="*/ 43053 h 138207"/>
                <a:gd name="connsiteX105" fmla="*/ 21336 w 247364"/>
                <a:gd name="connsiteY105" fmla="*/ 43339 h 138207"/>
                <a:gd name="connsiteX106" fmla="*/ 22288 w 247364"/>
                <a:gd name="connsiteY106" fmla="*/ 44005 h 138207"/>
                <a:gd name="connsiteX107" fmla="*/ 22955 w 247364"/>
                <a:gd name="connsiteY107" fmla="*/ 44005 h 138207"/>
                <a:gd name="connsiteX108" fmla="*/ 23336 w 247364"/>
                <a:gd name="connsiteY108" fmla="*/ 44291 h 138207"/>
                <a:gd name="connsiteX109" fmla="*/ 22955 w 247364"/>
                <a:gd name="connsiteY109" fmla="*/ 42386 h 138207"/>
                <a:gd name="connsiteX110" fmla="*/ 22288 w 247364"/>
                <a:gd name="connsiteY110" fmla="*/ 41719 h 138207"/>
                <a:gd name="connsiteX111" fmla="*/ 22003 w 247364"/>
                <a:gd name="connsiteY111" fmla="*/ 38767 h 138207"/>
                <a:gd name="connsiteX112" fmla="*/ 22955 w 247364"/>
                <a:gd name="connsiteY112" fmla="*/ 38100 h 138207"/>
                <a:gd name="connsiteX113" fmla="*/ 23908 w 247364"/>
                <a:gd name="connsiteY113" fmla="*/ 38100 h 138207"/>
                <a:gd name="connsiteX114" fmla="*/ 24289 w 247364"/>
                <a:gd name="connsiteY114" fmla="*/ 38386 h 138207"/>
                <a:gd name="connsiteX115" fmla="*/ 24575 w 247364"/>
                <a:gd name="connsiteY115" fmla="*/ 38386 h 138207"/>
                <a:gd name="connsiteX116" fmla="*/ 25622 w 247364"/>
                <a:gd name="connsiteY116" fmla="*/ 38767 h 138207"/>
                <a:gd name="connsiteX117" fmla="*/ 26289 w 247364"/>
                <a:gd name="connsiteY117" fmla="*/ 39052 h 138207"/>
                <a:gd name="connsiteX118" fmla="*/ 26575 w 247364"/>
                <a:gd name="connsiteY118" fmla="*/ 39719 h 138207"/>
                <a:gd name="connsiteX119" fmla="*/ 27527 w 247364"/>
                <a:gd name="connsiteY119" fmla="*/ 39719 h 138207"/>
                <a:gd name="connsiteX120" fmla="*/ 27908 w 247364"/>
                <a:gd name="connsiteY120" fmla="*/ 39052 h 138207"/>
                <a:gd name="connsiteX121" fmla="*/ 28575 w 247364"/>
                <a:gd name="connsiteY121" fmla="*/ 38767 h 138207"/>
                <a:gd name="connsiteX122" fmla="*/ 28575 w 247364"/>
                <a:gd name="connsiteY122" fmla="*/ 38100 h 138207"/>
                <a:gd name="connsiteX123" fmla="*/ 28861 w 247364"/>
                <a:gd name="connsiteY123" fmla="*/ 38100 h 138207"/>
                <a:gd name="connsiteX124" fmla="*/ 29242 w 247364"/>
                <a:gd name="connsiteY124" fmla="*/ 37719 h 138207"/>
                <a:gd name="connsiteX125" fmla="*/ 29242 w 247364"/>
                <a:gd name="connsiteY125" fmla="*/ 37147 h 138207"/>
                <a:gd name="connsiteX126" fmla="*/ 30480 w 247364"/>
                <a:gd name="connsiteY126" fmla="*/ 35814 h 138207"/>
                <a:gd name="connsiteX127" fmla="*/ 31813 w 247364"/>
                <a:gd name="connsiteY127" fmla="*/ 33528 h 138207"/>
                <a:gd name="connsiteX128" fmla="*/ 32766 w 247364"/>
                <a:gd name="connsiteY128" fmla="*/ 32194 h 138207"/>
                <a:gd name="connsiteX129" fmla="*/ 34766 w 247364"/>
                <a:gd name="connsiteY129" fmla="*/ 31242 h 138207"/>
                <a:gd name="connsiteX130" fmla="*/ 36386 w 247364"/>
                <a:gd name="connsiteY130" fmla="*/ 29527 h 138207"/>
                <a:gd name="connsiteX131" fmla="*/ 36100 w 247364"/>
                <a:gd name="connsiteY131" fmla="*/ 29242 h 138207"/>
                <a:gd name="connsiteX132" fmla="*/ 35719 w 247364"/>
                <a:gd name="connsiteY132" fmla="*/ 27908 h 138207"/>
                <a:gd name="connsiteX133" fmla="*/ 35719 w 247364"/>
                <a:gd name="connsiteY133" fmla="*/ 23336 h 138207"/>
                <a:gd name="connsiteX134" fmla="*/ 37052 w 247364"/>
                <a:gd name="connsiteY134" fmla="*/ 22003 h 138207"/>
                <a:gd name="connsiteX135" fmla="*/ 37052 w 247364"/>
                <a:gd name="connsiteY135" fmla="*/ 20383 h 138207"/>
                <a:gd name="connsiteX136" fmla="*/ 36386 w 247364"/>
                <a:gd name="connsiteY136" fmla="*/ 19050 h 138207"/>
                <a:gd name="connsiteX137" fmla="*/ 36767 w 247364"/>
                <a:gd name="connsiteY137" fmla="*/ 18764 h 138207"/>
                <a:gd name="connsiteX138" fmla="*/ 36100 w 247364"/>
                <a:gd name="connsiteY138" fmla="*/ 18097 h 138207"/>
                <a:gd name="connsiteX139" fmla="*/ 36386 w 247364"/>
                <a:gd name="connsiteY139" fmla="*/ 17431 h 138207"/>
                <a:gd name="connsiteX140" fmla="*/ 36100 w 247364"/>
                <a:gd name="connsiteY140" fmla="*/ 17050 h 138207"/>
                <a:gd name="connsiteX141" fmla="*/ 35719 w 247364"/>
                <a:gd name="connsiteY141" fmla="*/ 16097 h 138207"/>
                <a:gd name="connsiteX142" fmla="*/ 35719 w 247364"/>
                <a:gd name="connsiteY142" fmla="*/ 15145 h 138207"/>
                <a:gd name="connsiteX143" fmla="*/ 36100 w 247364"/>
                <a:gd name="connsiteY143" fmla="*/ 14097 h 138207"/>
                <a:gd name="connsiteX144" fmla="*/ 38100 w 247364"/>
                <a:gd name="connsiteY144" fmla="*/ 10192 h 138207"/>
                <a:gd name="connsiteX145" fmla="*/ 40672 w 247364"/>
                <a:gd name="connsiteY145" fmla="*/ 9906 h 138207"/>
                <a:gd name="connsiteX146" fmla="*/ 42005 w 247364"/>
                <a:gd name="connsiteY146" fmla="*/ 8572 h 138207"/>
                <a:gd name="connsiteX147" fmla="*/ 43339 w 247364"/>
                <a:gd name="connsiteY147" fmla="*/ 7620 h 138207"/>
                <a:gd name="connsiteX148" fmla="*/ 44672 w 247364"/>
                <a:gd name="connsiteY148" fmla="*/ 7620 h 138207"/>
                <a:gd name="connsiteX149" fmla="*/ 44958 w 247364"/>
                <a:gd name="connsiteY149" fmla="*/ 7906 h 138207"/>
                <a:gd name="connsiteX150" fmla="*/ 45911 w 247364"/>
                <a:gd name="connsiteY150" fmla="*/ 7906 h 138207"/>
                <a:gd name="connsiteX151" fmla="*/ 46958 w 247364"/>
                <a:gd name="connsiteY151" fmla="*/ 7239 h 138207"/>
                <a:gd name="connsiteX152" fmla="*/ 47244 w 247364"/>
                <a:gd name="connsiteY152" fmla="*/ 7239 h 138207"/>
                <a:gd name="connsiteX153" fmla="*/ 47625 w 247364"/>
                <a:gd name="connsiteY153" fmla="*/ 6953 h 138207"/>
                <a:gd name="connsiteX154" fmla="*/ 47625 w 247364"/>
                <a:gd name="connsiteY154" fmla="*/ 6286 h 138207"/>
                <a:gd name="connsiteX155" fmla="*/ 47244 w 247364"/>
                <a:gd name="connsiteY155" fmla="*/ 5905 h 138207"/>
                <a:gd name="connsiteX156" fmla="*/ 52197 w 247364"/>
                <a:gd name="connsiteY156" fmla="*/ 5239 h 138207"/>
                <a:gd name="connsiteX157" fmla="*/ 53150 w 247364"/>
                <a:gd name="connsiteY157" fmla="*/ 5620 h 138207"/>
                <a:gd name="connsiteX158" fmla="*/ 54483 w 247364"/>
                <a:gd name="connsiteY158" fmla="*/ 4953 h 138207"/>
                <a:gd name="connsiteX159" fmla="*/ 54102 w 247364"/>
                <a:gd name="connsiteY159" fmla="*/ 5239 h 138207"/>
                <a:gd name="connsiteX160" fmla="*/ 53816 w 247364"/>
                <a:gd name="connsiteY160" fmla="*/ 5905 h 138207"/>
                <a:gd name="connsiteX161" fmla="*/ 53150 w 247364"/>
                <a:gd name="connsiteY161" fmla="*/ 5905 h 138207"/>
                <a:gd name="connsiteX162" fmla="*/ 52864 w 247364"/>
                <a:gd name="connsiteY162" fmla="*/ 6286 h 138207"/>
                <a:gd name="connsiteX163" fmla="*/ 52197 w 247364"/>
                <a:gd name="connsiteY163" fmla="*/ 7239 h 138207"/>
                <a:gd name="connsiteX164" fmla="*/ 51816 w 247364"/>
                <a:gd name="connsiteY164" fmla="*/ 7906 h 138207"/>
                <a:gd name="connsiteX165" fmla="*/ 52197 w 247364"/>
                <a:gd name="connsiteY165" fmla="*/ 8572 h 138207"/>
                <a:gd name="connsiteX166" fmla="*/ 52864 w 247364"/>
                <a:gd name="connsiteY166" fmla="*/ 8572 h 138207"/>
                <a:gd name="connsiteX167" fmla="*/ 53150 w 247364"/>
                <a:gd name="connsiteY167" fmla="*/ 8858 h 138207"/>
                <a:gd name="connsiteX168" fmla="*/ 54769 w 247364"/>
                <a:gd name="connsiteY168" fmla="*/ 8858 h 138207"/>
                <a:gd name="connsiteX169" fmla="*/ 54102 w 247364"/>
                <a:gd name="connsiteY169" fmla="*/ 10192 h 138207"/>
                <a:gd name="connsiteX170" fmla="*/ 54483 w 247364"/>
                <a:gd name="connsiteY170" fmla="*/ 11144 h 138207"/>
                <a:gd name="connsiteX171" fmla="*/ 55817 w 247364"/>
                <a:gd name="connsiteY171" fmla="*/ 12192 h 138207"/>
                <a:gd name="connsiteX172" fmla="*/ 55817 w 247364"/>
                <a:gd name="connsiteY172" fmla="*/ 13526 h 138207"/>
                <a:gd name="connsiteX173" fmla="*/ 56102 w 247364"/>
                <a:gd name="connsiteY173" fmla="*/ 13811 h 138207"/>
                <a:gd name="connsiteX174" fmla="*/ 56483 w 247364"/>
                <a:gd name="connsiteY174" fmla="*/ 13526 h 138207"/>
                <a:gd name="connsiteX175" fmla="*/ 56483 w 247364"/>
                <a:gd name="connsiteY175" fmla="*/ 13811 h 138207"/>
                <a:gd name="connsiteX176" fmla="*/ 55817 w 247364"/>
                <a:gd name="connsiteY176" fmla="*/ 14097 h 138207"/>
                <a:gd name="connsiteX177" fmla="*/ 56102 w 247364"/>
                <a:gd name="connsiteY177" fmla="*/ 14478 h 138207"/>
                <a:gd name="connsiteX178" fmla="*/ 55817 w 247364"/>
                <a:gd name="connsiteY178" fmla="*/ 14764 h 138207"/>
                <a:gd name="connsiteX179" fmla="*/ 56102 w 247364"/>
                <a:gd name="connsiteY179" fmla="*/ 14764 h 138207"/>
                <a:gd name="connsiteX180" fmla="*/ 55817 w 247364"/>
                <a:gd name="connsiteY180" fmla="*/ 16097 h 138207"/>
                <a:gd name="connsiteX181" fmla="*/ 57055 w 247364"/>
                <a:gd name="connsiteY181" fmla="*/ 15430 h 138207"/>
                <a:gd name="connsiteX182" fmla="*/ 57721 w 247364"/>
                <a:gd name="connsiteY182" fmla="*/ 16478 h 138207"/>
                <a:gd name="connsiteX183" fmla="*/ 58103 w 247364"/>
                <a:gd name="connsiteY183" fmla="*/ 17050 h 138207"/>
                <a:gd name="connsiteX184" fmla="*/ 59436 w 247364"/>
                <a:gd name="connsiteY184" fmla="*/ 17050 h 138207"/>
                <a:gd name="connsiteX185" fmla="*/ 59722 w 247364"/>
                <a:gd name="connsiteY185" fmla="*/ 16478 h 138207"/>
                <a:gd name="connsiteX186" fmla="*/ 59722 w 247364"/>
                <a:gd name="connsiteY186" fmla="*/ 16097 h 138207"/>
                <a:gd name="connsiteX187" fmla="*/ 60008 w 247364"/>
                <a:gd name="connsiteY187" fmla="*/ 16097 h 138207"/>
                <a:gd name="connsiteX188" fmla="*/ 59722 w 247364"/>
                <a:gd name="connsiteY188" fmla="*/ 16764 h 138207"/>
                <a:gd name="connsiteX189" fmla="*/ 60388 w 247364"/>
                <a:gd name="connsiteY189" fmla="*/ 16764 h 138207"/>
                <a:gd name="connsiteX190" fmla="*/ 60388 w 247364"/>
                <a:gd name="connsiteY190" fmla="*/ 17050 h 138207"/>
                <a:gd name="connsiteX191" fmla="*/ 60388 w 247364"/>
                <a:gd name="connsiteY191" fmla="*/ 16764 h 138207"/>
                <a:gd name="connsiteX192" fmla="*/ 60388 w 247364"/>
                <a:gd name="connsiteY192" fmla="*/ 17050 h 138207"/>
                <a:gd name="connsiteX193" fmla="*/ 60674 w 247364"/>
                <a:gd name="connsiteY193" fmla="*/ 17431 h 138207"/>
                <a:gd name="connsiteX194" fmla="*/ 60674 w 247364"/>
                <a:gd name="connsiteY194" fmla="*/ 18097 h 138207"/>
                <a:gd name="connsiteX195" fmla="*/ 61341 w 247364"/>
                <a:gd name="connsiteY195" fmla="*/ 18097 h 138207"/>
                <a:gd name="connsiteX196" fmla="*/ 61722 w 247364"/>
                <a:gd name="connsiteY196" fmla="*/ 18764 h 138207"/>
                <a:gd name="connsiteX197" fmla="*/ 62008 w 247364"/>
                <a:gd name="connsiteY197" fmla="*/ 18764 h 138207"/>
                <a:gd name="connsiteX198" fmla="*/ 62008 w 247364"/>
                <a:gd name="connsiteY198" fmla="*/ 19050 h 138207"/>
                <a:gd name="connsiteX199" fmla="*/ 62675 w 247364"/>
                <a:gd name="connsiteY199" fmla="*/ 19050 h 138207"/>
                <a:gd name="connsiteX200" fmla="*/ 62675 w 247364"/>
                <a:gd name="connsiteY200" fmla="*/ 18764 h 138207"/>
                <a:gd name="connsiteX201" fmla="*/ 62389 w 247364"/>
                <a:gd name="connsiteY201" fmla="*/ 16764 h 138207"/>
                <a:gd name="connsiteX202" fmla="*/ 61722 w 247364"/>
                <a:gd name="connsiteY202" fmla="*/ 16764 h 138207"/>
                <a:gd name="connsiteX203" fmla="*/ 61341 w 247364"/>
                <a:gd name="connsiteY203" fmla="*/ 16097 h 138207"/>
                <a:gd name="connsiteX204" fmla="*/ 61055 w 247364"/>
                <a:gd name="connsiteY204" fmla="*/ 15811 h 138207"/>
                <a:gd name="connsiteX205" fmla="*/ 59055 w 247364"/>
                <a:gd name="connsiteY205" fmla="*/ 15430 h 138207"/>
                <a:gd name="connsiteX206" fmla="*/ 59722 w 247364"/>
                <a:gd name="connsiteY206" fmla="*/ 14764 h 138207"/>
                <a:gd name="connsiteX207" fmla="*/ 59722 w 247364"/>
                <a:gd name="connsiteY207" fmla="*/ 14097 h 138207"/>
                <a:gd name="connsiteX208" fmla="*/ 59436 w 247364"/>
                <a:gd name="connsiteY208" fmla="*/ 13526 h 138207"/>
                <a:gd name="connsiteX209" fmla="*/ 59436 w 247364"/>
                <a:gd name="connsiteY209" fmla="*/ 13144 h 138207"/>
                <a:gd name="connsiteX210" fmla="*/ 59722 w 247364"/>
                <a:gd name="connsiteY210" fmla="*/ 13144 h 138207"/>
                <a:gd name="connsiteX211" fmla="*/ 60674 w 247364"/>
                <a:gd name="connsiteY211" fmla="*/ 14097 h 138207"/>
                <a:gd name="connsiteX212" fmla="*/ 62008 w 247364"/>
                <a:gd name="connsiteY212" fmla="*/ 14097 h 138207"/>
                <a:gd name="connsiteX213" fmla="*/ 62960 w 247364"/>
                <a:gd name="connsiteY213" fmla="*/ 14478 h 138207"/>
                <a:gd name="connsiteX214" fmla="*/ 63627 w 247364"/>
                <a:gd name="connsiteY214" fmla="*/ 16478 h 138207"/>
                <a:gd name="connsiteX215" fmla="*/ 65342 w 247364"/>
                <a:gd name="connsiteY215" fmla="*/ 17050 h 138207"/>
                <a:gd name="connsiteX216" fmla="*/ 65913 w 247364"/>
                <a:gd name="connsiteY216" fmla="*/ 17050 h 138207"/>
                <a:gd name="connsiteX217" fmla="*/ 65913 w 247364"/>
                <a:gd name="connsiteY217" fmla="*/ 16764 h 138207"/>
                <a:gd name="connsiteX218" fmla="*/ 66961 w 247364"/>
                <a:gd name="connsiteY218" fmla="*/ 16764 h 138207"/>
                <a:gd name="connsiteX219" fmla="*/ 66961 w 247364"/>
                <a:gd name="connsiteY219" fmla="*/ 17716 h 138207"/>
                <a:gd name="connsiteX220" fmla="*/ 68866 w 247364"/>
                <a:gd name="connsiteY220" fmla="*/ 16764 h 138207"/>
                <a:gd name="connsiteX221" fmla="*/ 69247 w 247364"/>
                <a:gd name="connsiteY221" fmla="*/ 16478 h 138207"/>
                <a:gd name="connsiteX222" fmla="*/ 69533 w 247364"/>
                <a:gd name="connsiteY222" fmla="*/ 15811 h 138207"/>
                <a:gd name="connsiteX223" fmla="*/ 69533 w 247364"/>
                <a:gd name="connsiteY223" fmla="*/ 15430 h 138207"/>
                <a:gd name="connsiteX224" fmla="*/ 70199 w 247364"/>
                <a:gd name="connsiteY224" fmla="*/ 14764 h 138207"/>
                <a:gd name="connsiteX225" fmla="*/ 70199 w 247364"/>
                <a:gd name="connsiteY225" fmla="*/ 14478 h 138207"/>
                <a:gd name="connsiteX226" fmla="*/ 69913 w 247364"/>
                <a:gd name="connsiteY226" fmla="*/ 14097 h 138207"/>
                <a:gd name="connsiteX227" fmla="*/ 69913 w 247364"/>
                <a:gd name="connsiteY227" fmla="*/ 13144 h 138207"/>
                <a:gd name="connsiteX228" fmla="*/ 69247 w 247364"/>
                <a:gd name="connsiteY228" fmla="*/ 12478 h 138207"/>
                <a:gd name="connsiteX229" fmla="*/ 68866 w 247364"/>
                <a:gd name="connsiteY229" fmla="*/ 10858 h 138207"/>
                <a:gd name="connsiteX230" fmla="*/ 69913 w 247364"/>
                <a:gd name="connsiteY230" fmla="*/ 10573 h 138207"/>
                <a:gd name="connsiteX231" fmla="*/ 72200 w 247364"/>
                <a:gd name="connsiteY231" fmla="*/ 9906 h 138207"/>
                <a:gd name="connsiteX232" fmla="*/ 73819 w 247364"/>
                <a:gd name="connsiteY232" fmla="*/ 9906 h 138207"/>
                <a:gd name="connsiteX233" fmla="*/ 74771 w 247364"/>
                <a:gd name="connsiteY233" fmla="*/ 9525 h 138207"/>
                <a:gd name="connsiteX234" fmla="*/ 77438 w 247364"/>
                <a:gd name="connsiteY234" fmla="*/ 9906 h 138207"/>
                <a:gd name="connsiteX235" fmla="*/ 78391 w 247364"/>
                <a:gd name="connsiteY235" fmla="*/ 9906 h 138207"/>
                <a:gd name="connsiteX236" fmla="*/ 80677 w 247364"/>
                <a:gd name="connsiteY236" fmla="*/ 10858 h 138207"/>
                <a:gd name="connsiteX237" fmla="*/ 81344 w 247364"/>
                <a:gd name="connsiteY237" fmla="*/ 9906 h 138207"/>
                <a:gd name="connsiteX238" fmla="*/ 81725 w 247364"/>
                <a:gd name="connsiteY238" fmla="*/ 9906 h 138207"/>
                <a:gd name="connsiteX239" fmla="*/ 82391 w 247364"/>
                <a:gd name="connsiteY239" fmla="*/ 10192 h 138207"/>
                <a:gd name="connsiteX240" fmla="*/ 82677 w 247364"/>
                <a:gd name="connsiteY240" fmla="*/ 9906 h 138207"/>
                <a:gd name="connsiteX241" fmla="*/ 83344 w 247364"/>
                <a:gd name="connsiteY241" fmla="*/ 9906 h 138207"/>
                <a:gd name="connsiteX242" fmla="*/ 84011 w 247364"/>
                <a:gd name="connsiteY242" fmla="*/ 9525 h 138207"/>
                <a:gd name="connsiteX243" fmla="*/ 84677 w 247364"/>
                <a:gd name="connsiteY243" fmla="*/ 10192 h 138207"/>
                <a:gd name="connsiteX244" fmla="*/ 85344 w 247364"/>
                <a:gd name="connsiteY244" fmla="*/ 9906 h 138207"/>
                <a:gd name="connsiteX245" fmla="*/ 86011 w 247364"/>
                <a:gd name="connsiteY245" fmla="*/ 9239 h 138207"/>
                <a:gd name="connsiteX246" fmla="*/ 86011 w 247364"/>
                <a:gd name="connsiteY246" fmla="*/ 8191 h 138207"/>
                <a:gd name="connsiteX247" fmla="*/ 86296 w 247364"/>
                <a:gd name="connsiteY247" fmla="*/ 7620 h 138207"/>
                <a:gd name="connsiteX248" fmla="*/ 86011 w 247364"/>
                <a:gd name="connsiteY248" fmla="*/ 7239 h 138207"/>
                <a:gd name="connsiteX249" fmla="*/ 86011 w 247364"/>
                <a:gd name="connsiteY249" fmla="*/ 6572 h 138207"/>
                <a:gd name="connsiteX250" fmla="*/ 86296 w 247364"/>
                <a:gd name="connsiteY250" fmla="*/ 5905 h 138207"/>
                <a:gd name="connsiteX251" fmla="*/ 86582 w 247364"/>
                <a:gd name="connsiteY251" fmla="*/ 5620 h 138207"/>
                <a:gd name="connsiteX252" fmla="*/ 86582 w 247364"/>
                <a:gd name="connsiteY252" fmla="*/ 4001 h 138207"/>
                <a:gd name="connsiteX253" fmla="*/ 86011 w 247364"/>
                <a:gd name="connsiteY253" fmla="*/ 2286 h 138207"/>
                <a:gd name="connsiteX254" fmla="*/ 86011 w 247364"/>
                <a:gd name="connsiteY254" fmla="*/ 2000 h 138207"/>
                <a:gd name="connsiteX255" fmla="*/ 85630 w 247364"/>
                <a:gd name="connsiteY255" fmla="*/ 2000 h 138207"/>
                <a:gd name="connsiteX256" fmla="*/ 87630 w 247364"/>
                <a:gd name="connsiteY256" fmla="*/ 0 h 138207"/>
                <a:gd name="connsiteX257" fmla="*/ 87916 w 247364"/>
                <a:gd name="connsiteY257" fmla="*/ 381 h 138207"/>
                <a:gd name="connsiteX258" fmla="*/ 88297 w 247364"/>
                <a:gd name="connsiteY258" fmla="*/ 1715 h 138207"/>
                <a:gd name="connsiteX259" fmla="*/ 88583 w 247364"/>
                <a:gd name="connsiteY259" fmla="*/ 2000 h 138207"/>
                <a:gd name="connsiteX260" fmla="*/ 90202 w 247364"/>
                <a:gd name="connsiteY260" fmla="*/ 1333 h 138207"/>
                <a:gd name="connsiteX261" fmla="*/ 90869 w 247364"/>
                <a:gd name="connsiteY261" fmla="*/ 1333 h 138207"/>
                <a:gd name="connsiteX262" fmla="*/ 91535 w 247364"/>
                <a:gd name="connsiteY262" fmla="*/ 0 h 138207"/>
                <a:gd name="connsiteX263" fmla="*/ 92488 w 247364"/>
                <a:gd name="connsiteY263" fmla="*/ 1048 h 138207"/>
                <a:gd name="connsiteX264" fmla="*/ 91916 w 247364"/>
                <a:gd name="connsiteY264" fmla="*/ 1333 h 138207"/>
                <a:gd name="connsiteX265" fmla="*/ 91535 w 247364"/>
                <a:gd name="connsiteY265" fmla="*/ 2286 h 138207"/>
                <a:gd name="connsiteX266" fmla="*/ 91250 w 247364"/>
                <a:gd name="connsiteY266" fmla="*/ 2953 h 138207"/>
                <a:gd name="connsiteX267" fmla="*/ 91535 w 247364"/>
                <a:gd name="connsiteY267" fmla="*/ 3619 h 138207"/>
                <a:gd name="connsiteX268" fmla="*/ 92488 w 247364"/>
                <a:gd name="connsiteY268" fmla="*/ 4667 h 138207"/>
                <a:gd name="connsiteX269" fmla="*/ 93536 w 247364"/>
                <a:gd name="connsiteY269" fmla="*/ 4286 h 138207"/>
                <a:gd name="connsiteX270" fmla="*/ 93821 w 247364"/>
                <a:gd name="connsiteY270" fmla="*/ 4667 h 138207"/>
                <a:gd name="connsiteX271" fmla="*/ 94488 w 247364"/>
                <a:gd name="connsiteY271" fmla="*/ 4667 h 138207"/>
                <a:gd name="connsiteX272" fmla="*/ 94869 w 247364"/>
                <a:gd name="connsiteY272" fmla="*/ 4286 h 138207"/>
                <a:gd name="connsiteX273" fmla="*/ 95441 w 247364"/>
                <a:gd name="connsiteY273" fmla="*/ 5239 h 138207"/>
                <a:gd name="connsiteX274" fmla="*/ 95821 w 247364"/>
                <a:gd name="connsiteY274" fmla="*/ 6286 h 138207"/>
                <a:gd name="connsiteX275" fmla="*/ 95821 w 247364"/>
                <a:gd name="connsiteY275" fmla="*/ 6953 h 138207"/>
                <a:gd name="connsiteX276" fmla="*/ 96107 w 247364"/>
                <a:gd name="connsiteY276" fmla="*/ 7620 h 138207"/>
                <a:gd name="connsiteX277" fmla="*/ 97155 w 247364"/>
                <a:gd name="connsiteY277" fmla="*/ 8572 h 138207"/>
                <a:gd name="connsiteX278" fmla="*/ 97441 w 247364"/>
                <a:gd name="connsiteY278" fmla="*/ 8572 h 138207"/>
                <a:gd name="connsiteX279" fmla="*/ 99727 w 247364"/>
                <a:gd name="connsiteY279" fmla="*/ 8858 h 138207"/>
                <a:gd name="connsiteX280" fmla="*/ 100394 w 247364"/>
                <a:gd name="connsiteY280" fmla="*/ 8858 h 138207"/>
                <a:gd name="connsiteX281" fmla="*/ 101060 w 247364"/>
                <a:gd name="connsiteY281" fmla="*/ 9239 h 138207"/>
                <a:gd name="connsiteX282" fmla="*/ 102013 w 247364"/>
                <a:gd name="connsiteY282" fmla="*/ 9525 h 138207"/>
                <a:gd name="connsiteX283" fmla="*/ 104680 w 247364"/>
                <a:gd name="connsiteY283" fmla="*/ 8858 h 138207"/>
                <a:gd name="connsiteX284" fmla="*/ 107633 w 247364"/>
                <a:gd name="connsiteY284" fmla="*/ 9239 h 138207"/>
                <a:gd name="connsiteX285" fmla="*/ 107252 w 247364"/>
                <a:gd name="connsiteY285" fmla="*/ 10573 h 138207"/>
                <a:gd name="connsiteX286" fmla="*/ 107633 w 247364"/>
                <a:gd name="connsiteY286" fmla="*/ 11144 h 138207"/>
                <a:gd name="connsiteX287" fmla="*/ 107918 w 247364"/>
                <a:gd name="connsiteY287" fmla="*/ 11144 h 138207"/>
                <a:gd name="connsiteX288" fmla="*/ 108585 w 247364"/>
                <a:gd name="connsiteY288" fmla="*/ 10573 h 138207"/>
                <a:gd name="connsiteX289" fmla="*/ 108585 w 247364"/>
                <a:gd name="connsiteY289" fmla="*/ 9239 h 138207"/>
                <a:gd name="connsiteX290" fmla="*/ 109252 w 247364"/>
                <a:gd name="connsiteY290" fmla="*/ 10192 h 138207"/>
                <a:gd name="connsiteX291" fmla="*/ 110585 w 247364"/>
                <a:gd name="connsiteY291" fmla="*/ 9906 h 138207"/>
                <a:gd name="connsiteX292" fmla="*/ 111919 w 247364"/>
                <a:gd name="connsiteY292" fmla="*/ 10573 h 138207"/>
                <a:gd name="connsiteX293" fmla="*/ 113157 w 247364"/>
                <a:gd name="connsiteY293" fmla="*/ 10573 h 138207"/>
                <a:gd name="connsiteX294" fmla="*/ 114491 w 247364"/>
                <a:gd name="connsiteY294" fmla="*/ 9239 h 138207"/>
                <a:gd name="connsiteX295" fmla="*/ 115538 w 247364"/>
                <a:gd name="connsiteY295" fmla="*/ 9525 h 138207"/>
                <a:gd name="connsiteX296" fmla="*/ 116777 w 247364"/>
                <a:gd name="connsiteY296" fmla="*/ 9525 h 138207"/>
                <a:gd name="connsiteX297" fmla="*/ 116777 w 247364"/>
                <a:gd name="connsiteY297" fmla="*/ 10573 h 138207"/>
                <a:gd name="connsiteX298" fmla="*/ 117443 w 247364"/>
                <a:gd name="connsiteY298" fmla="*/ 11144 h 138207"/>
                <a:gd name="connsiteX299" fmla="*/ 118491 w 247364"/>
                <a:gd name="connsiteY299" fmla="*/ 10858 h 138207"/>
                <a:gd name="connsiteX300" fmla="*/ 119063 w 247364"/>
                <a:gd name="connsiteY300" fmla="*/ 10573 h 138207"/>
                <a:gd name="connsiteX301" fmla="*/ 119729 w 247364"/>
                <a:gd name="connsiteY301" fmla="*/ 9906 h 138207"/>
                <a:gd name="connsiteX302" fmla="*/ 120110 w 247364"/>
                <a:gd name="connsiteY302" fmla="*/ 9906 h 138207"/>
                <a:gd name="connsiteX303" fmla="*/ 120777 w 247364"/>
                <a:gd name="connsiteY303" fmla="*/ 10192 h 138207"/>
                <a:gd name="connsiteX304" fmla="*/ 121063 w 247364"/>
                <a:gd name="connsiteY304" fmla="*/ 10192 h 138207"/>
                <a:gd name="connsiteX305" fmla="*/ 121729 w 247364"/>
                <a:gd name="connsiteY305" fmla="*/ 10573 h 138207"/>
                <a:gd name="connsiteX306" fmla="*/ 122396 w 247364"/>
                <a:gd name="connsiteY306" fmla="*/ 10192 h 138207"/>
                <a:gd name="connsiteX307" fmla="*/ 122682 w 247364"/>
                <a:gd name="connsiteY307" fmla="*/ 10858 h 138207"/>
                <a:gd name="connsiteX308" fmla="*/ 122682 w 247364"/>
                <a:gd name="connsiteY308" fmla="*/ 13144 h 138207"/>
                <a:gd name="connsiteX309" fmla="*/ 121444 w 247364"/>
                <a:gd name="connsiteY309" fmla="*/ 16478 h 138207"/>
                <a:gd name="connsiteX310" fmla="*/ 121063 w 247364"/>
                <a:gd name="connsiteY310" fmla="*/ 16764 h 138207"/>
                <a:gd name="connsiteX311" fmla="*/ 121729 w 247364"/>
                <a:gd name="connsiteY311" fmla="*/ 18097 h 138207"/>
                <a:gd name="connsiteX312" fmla="*/ 120777 w 247364"/>
                <a:gd name="connsiteY312" fmla="*/ 18383 h 138207"/>
                <a:gd name="connsiteX313" fmla="*/ 120396 w 247364"/>
                <a:gd name="connsiteY313" fmla="*/ 18764 h 138207"/>
                <a:gd name="connsiteX314" fmla="*/ 121729 w 247364"/>
                <a:gd name="connsiteY314" fmla="*/ 18764 h 138207"/>
                <a:gd name="connsiteX315" fmla="*/ 122682 w 247364"/>
                <a:gd name="connsiteY315" fmla="*/ 19431 h 138207"/>
                <a:gd name="connsiteX316" fmla="*/ 123349 w 247364"/>
                <a:gd name="connsiteY316" fmla="*/ 19431 h 138207"/>
                <a:gd name="connsiteX317" fmla="*/ 125349 w 247364"/>
                <a:gd name="connsiteY317" fmla="*/ 20669 h 138207"/>
                <a:gd name="connsiteX318" fmla="*/ 126016 w 247364"/>
                <a:gd name="connsiteY318" fmla="*/ 21050 h 138207"/>
                <a:gd name="connsiteX319" fmla="*/ 126968 w 247364"/>
                <a:gd name="connsiteY319" fmla="*/ 22384 h 138207"/>
                <a:gd name="connsiteX320" fmla="*/ 128016 w 247364"/>
                <a:gd name="connsiteY320" fmla="*/ 22384 h 138207"/>
                <a:gd name="connsiteX321" fmla="*/ 128302 w 247364"/>
                <a:gd name="connsiteY321" fmla="*/ 22955 h 138207"/>
                <a:gd name="connsiteX322" fmla="*/ 128969 w 247364"/>
                <a:gd name="connsiteY322" fmla="*/ 22955 h 138207"/>
                <a:gd name="connsiteX323" fmla="*/ 128588 w 247364"/>
                <a:gd name="connsiteY323" fmla="*/ 23336 h 138207"/>
                <a:gd name="connsiteX324" fmla="*/ 128302 w 247364"/>
                <a:gd name="connsiteY324" fmla="*/ 24003 h 138207"/>
                <a:gd name="connsiteX325" fmla="*/ 127635 w 247364"/>
                <a:gd name="connsiteY325" fmla="*/ 24003 h 138207"/>
                <a:gd name="connsiteX326" fmla="*/ 127349 w 247364"/>
                <a:gd name="connsiteY326" fmla="*/ 24670 h 138207"/>
                <a:gd name="connsiteX327" fmla="*/ 127635 w 247364"/>
                <a:gd name="connsiteY327" fmla="*/ 24955 h 138207"/>
                <a:gd name="connsiteX328" fmla="*/ 127635 w 247364"/>
                <a:gd name="connsiteY328" fmla="*/ 25622 h 138207"/>
                <a:gd name="connsiteX329" fmla="*/ 128016 w 247364"/>
                <a:gd name="connsiteY329" fmla="*/ 25908 h 138207"/>
                <a:gd name="connsiteX330" fmla="*/ 128016 w 247364"/>
                <a:gd name="connsiteY330" fmla="*/ 27622 h 138207"/>
                <a:gd name="connsiteX331" fmla="*/ 127635 w 247364"/>
                <a:gd name="connsiteY331" fmla="*/ 27622 h 138207"/>
                <a:gd name="connsiteX332" fmla="*/ 128016 w 247364"/>
                <a:gd name="connsiteY332" fmla="*/ 28289 h 138207"/>
                <a:gd name="connsiteX333" fmla="*/ 127349 w 247364"/>
                <a:gd name="connsiteY333" fmla="*/ 29527 h 138207"/>
                <a:gd name="connsiteX334" fmla="*/ 127635 w 247364"/>
                <a:gd name="connsiteY334" fmla="*/ 29527 h 138207"/>
                <a:gd name="connsiteX335" fmla="*/ 128016 w 247364"/>
                <a:gd name="connsiteY335" fmla="*/ 29908 h 138207"/>
                <a:gd name="connsiteX336" fmla="*/ 128969 w 247364"/>
                <a:gd name="connsiteY336" fmla="*/ 29527 h 138207"/>
                <a:gd name="connsiteX337" fmla="*/ 129635 w 247364"/>
                <a:gd name="connsiteY337" fmla="*/ 29908 h 138207"/>
                <a:gd name="connsiteX338" fmla="*/ 130302 w 247364"/>
                <a:gd name="connsiteY338" fmla="*/ 29527 h 138207"/>
                <a:gd name="connsiteX339" fmla="*/ 131254 w 247364"/>
                <a:gd name="connsiteY339" fmla="*/ 29908 h 138207"/>
                <a:gd name="connsiteX340" fmla="*/ 132588 w 247364"/>
                <a:gd name="connsiteY340" fmla="*/ 29527 h 138207"/>
                <a:gd name="connsiteX341" fmla="*/ 132874 w 247364"/>
                <a:gd name="connsiteY341" fmla="*/ 29908 h 138207"/>
                <a:gd name="connsiteX342" fmla="*/ 133255 w 247364"/>
                <a:gd name="connsiteY342" fmla="*/ 29908 h 138207"/>
                <a:gd name="connsiteX343" fmla="*/ 134207 w 247364"/>
                <a:gd name="connsiteY343" fmla="*/ 30861 h 138207"/>
                <a:gd name="connsiteX344" fmla="*/ 135827 w 247364"/>
                <a:gd name="connsiteY344" fmla="*/ 29908 h 138207"/>
                <a:gd name="connsiteX345" fmla="*/ 137827 w 247364"/>
                <a:gd name="connsiteY345" fmla="*/ 27908 h 138207"/>
                <a:gd name="connsiteX346" fmla="*/ 138779 w 247364"/>
                <a:gd name="connsiteY346" fmla="*/ 27622 h 138207"/>
                <a:gd name="connsiteX347" fmla="*/ 139827 w 247364"/>
                <a:gd name="connsiteY347" fmla="*/ 27908 h 138207"/>
                <a:gd name="connsiteX348" fmla="*/ 141065 w 247364"/>
                <a:gd name="connsiteY348" fmla="*/ 27241 h 138207"/>
                <a:gd name="connsiteX349" fmla="*/ 142780 w 247364"/>
                <a:gd name="connsiteY349" fmla="*/ 27241 h 138207"/>
                <a:gd name="connsiteX350" fmla="*/ 142399 w 247364"/>
                <a:gd name="connsiteY350" fmla="*/ 26956 h 138207"/>
                <a:gd name="connsiteX351" fmla="*/ 146018 w 247364"/>
                <a:gd name="connsiteY351" fmla="*/ 25336 h 138207"/>
                <a:gd name="connsiteX352" fmla="*/ 149924 w 247364"/>
                <a:gd name="connsiteY352" fmla="*/ 23336 h 138207"/>
                <a:gd name="connsiteX353" fmla="*/ 151257 w 247364"/>
                <a:gd name="connsiteY353" fmla="*/ 22384 h 138207"/>
                <a:gd name="connsiteX354" fmla="*/ 152210 w 247364"/>
                <a:gd name="connsiteY354" fmla="*/ 22003 h 138207"/>
                <a:gd name="connsiteX355" fmla="*/ 153257 w 247364"/>
                <a:gd name="connsiteY355" fmla="*/ 21336 h 138207"/>
                <a:gd name="connsiteX356" fmla="*/ 153543 w 247364"/>
                <a:gd name="connsiteY356" fmla="*/ 22384 h 138207"/>
                <a:gd name="connsiteX357" fmla="*/ 153924 w 247364"/>
                <a:gd name="connsiteY357" fmla="*/ 22384 h 138207"/>
                <a:gd name="connsiteX358" fmla="*/ 154877 w 247364"/>
                <a:gd name="connsiteY358" fmla="*/ 21050 h 138207"/>
                <a:gd name="connsiteX359" fmla="*/ 154591 w 247364"/>
                <a:gd name="connsiteY359" fmla="*/ 20383 h 138207"/>
                <a:gd name="connsiteX360" fmla="*/ 155162 w 247364"/>
                <a:gd name="connsiteY360" fmla="*/ 18764 h 138207"/>
                <a:gd name="connsiteX361" fmla="*/ 154877 w 247364"/>
                <a:gd name="connsiteY361" fmla="*/ 18097 h 138207"/>
                <a:gd name="connsiteX362" fmla="*/ 155829 w 247364"/>
                <a:gd name="connsiteY362" fmla="*/ 16764 h 138207"/>
                <a:gd name="connsiteX363" fmla="*/ 155829 w 247364"/>
                <a:gd name="connsiteY363" fmla="*/ 14478 h 138207"/>
                <a:gd name="connsiteX364" fmla="*/ 156210 w 247364"/>
                <a:gd name="connsiteY364" fmla="*/ 14097 h 138207"/>
                <a:gd name="connsiteX365" fmla="*/ 156877 w 247364"/>
                <a:gd name="connsiteY365" fmla="*/ 13811 h 138207"/>
                <a:gd name="connsiteX366" fmla="*/ 157163 w 247364"/>
                <a:gd name="connsiteY366" fmla="*/ 13811 h 138207"/>
                <a:gd name="connsiteX367" fmla="*/ 157544 w 247364"/>
                <a:gd name="connsiteY367" fmla="*/ 13526 h 138207"/>
                <a:gd name="connsiteX368" fmla="*/ 157544 w 247364"/>
                <a:gd name="connsiteY368" fmla="*/ 12859 h 138207"/>
                <a:gd name="connsiteX369" fmla="*/ 158782 w 247364"/>
                <a:gd name="connsiteY369" fmla="*/ 12192 h 138207"/>
                <a:gd name="connsiteX370" fmla="*/ 159163 w 247364"/>
                <a:gd name="connsiteY370" fmla="*/ 11811 h 138207"/>
                <a:gd name="connsiteX371" fmla="*/ 159163 w 247364"/>
                <a:gd name="connsiteY371" fmla="*/ 10192 h 138207"/>
                <a:gd name="connsiteX372" fmla="*/ 159829 w 247364"/>
                <a:gd name="connsiteY372" fmla="*/ 10192 h 138207"/>
                <a:gd name="connsiteX373" fmla="*/ 160496 w 247364"/>
                <a:gd name="connsiteY373" fmla="*/ 9525 h 138207"/>
                <a:gd name="connsiteX374" fmla="*/ 161068 w 247364"/>
                <a:gd name="connsiteY374" fmla="*/ 9239 h 138207"/>
                <a:gd name="connsiteX375" fmla="*/ 162116 w 247364"/>
                <a:gd name="connsiteY375" fmla="*/ 9906 h 138207"/>
                <a:gd name="connsiteX376" fmla="*/ 162782 w 247364"/>
                <a:gd name="connsiteY376" fmla="*/ 9525 h 138207"/>
                <a:gd name="connsiteX377" fmla="*/ 163068 w 247364"/>
                <a:gd name="connsiteY377" fmla="*/ 9525 h 138207"/>
                <a:gd name="connsiteX378" fmla="*/ 167640 w 247364"/>
                <a:gd name="connsiteY378" fmla="*/ 9906 h 138207"/>
                <a:gd name="connsiteX379" fmla="*/ 167640 w 247364"/>
                <a:gd name="connsiteY379" fmla="*/ 10192 h 138207"/>
                <a:gd name="connsiteX380" fmla="*/ 167354 w 247364"/>
                <a:gd name="connsiteY380" fmla="*/ 11144 h 138207"/>
                <a:gd name="connsiteX381" fmla="*/ 168021 w 247364"/>
                <a:gd name="connsiteY381" fmla="*/ 12859 h 138207"/>
                <a:gd name="connsiteX382" fmla="*/ 168307 w 247364"/>
                <a:gd name="connsiteY382" fmla="*/ 13144 h 138207"/>
                <a:gd name="connsiteX383" fmla="*/ 168021 w 247364"/>
                <a:gd name="connsiteY383" fmla="*/ 13811 h 138207"/>
                <a:gd name="connsiteX384" fmla="*/ 168974 w 247364"/>
                <a:gd name="connsiteY384" fmla="*/ 14478 h 138207"/>
                <a:gd name="connsiteX385" fmla="*/ 168688 w 247364"/>
                <a:gd name="connsiteY385" fmla="*/ 15145 h 138207"/>
                <a:gd name="connsiteX386" fmla="*/ 168688 w 247364"/>
                <a:gd name="connsiteY386" fmla="*/ 17431 h 138207"/>
                <a:gd name="connsiteX387" fmla="*/ 169926 w 247364"/>
                <a:gd name="connsiteY387" fmla="*/ 16764 h 138207"/>
                <a:gd name="connsiteX388" fmla="*/ 169354 w 247364"/>
                <a:gd name="connsiteY388" fmla="*/ 18383 h 138207"/>
                <a:gd name="connsiteX389" fmla="*/ 170593 w 247364"/>
                <a:gd name="connsiteY389" fmla="*/ 19431 h 138207"/>
                <a:gd name="connsiteX390" fmla="*/ 170974 w 247364"/>
                <a:gd name="connsiteY390" fmla="*/ 20383 h 138207"/>
                <a:gd name="connsiteX391" fmla="*/ 170974 w 247364"/>
                <a:gd name="connsiteY391" fmla="*/ 22003 h 138207"/>
                <a:gd name="connsiteX392" fmla="*/ 170593 w 247364"/>
                <a:gd name="connsiteY392" fmla="*/ 22669 h 138207"/>
                <a:gd name="connsiteX393" fmla="*/ 169926 w 247364"/>
                <a:gd name="connsiteY393" fmla="*/ 25908 h 138207"/>
                <a:gd name="connsiteX394" fmla="*/ 170593 w 247364"/>
                <a:gd name="connsiteY394" fmla="*/ 26289 h 138207"/>
                <a:gd name="connsiteX395" fmla="*/ 171641 w 247364"/>
                <a:gd name="connsiteY395" fmla="*/ 25908 h 138207"/>
                <a:gd name="connsiteX396" fmla="*/ 171926 w 247364"/>
                <a:gd name="connsiteY396" fmla="*/ 25336 h 138207"/>
                <a:gd name="connsiteX397" fmla="*/ 172593 w 247364"/>
                <a:gd name="connsiteY397" fmla="*/ 24955 h 138207"/>
                <a:gd name="connsiteX398" fmla="*/ 172593 w 247364"/>
                <a:gd name="connsiteY398" fmla="*/ 25622 h 138207"/>
                <a:gd name="connsiteX399" fmla="*/ 173260 w 247364"/>
                <a:gd name="connsiteY399" fmla="*/ 25622 h 138207"/>
                <a:gd name="connsiteX400" fmla="*/ 173927 w 247364"/>
                <a:gd name="connsiteY400" fmla="*/ 26289 h 138207"/>
                <a:gd name="connsiteX401" fmla="*/ 174879 w 247364"/>
                <a:gd name="connsiteY401" fmla="*/ 26575 h 138207"/>
                <a:gd name="connsiteX402" fmla="*/ 174879 w 247364"/>
                <a:gd name="connsiteY402" fmla="*/ 27622 h 138207"/>
                <a:gd name="connsiteX403" fmla="*/ 173927 w 247364"/>
                <a:gd name="connsiteY403" fmla="*/ 27241 h 138207"/>
                <a:gd name="connsiteX404" fmla="*/ 174593 w 247364"/>
                <a:gd name="connsiteY404" fmla="*/ 27908 h 138207"/>
                <a:gd name="connsiteX405" fmla="*/ 174593 w 247364"/>
                <a:gd name="connsiteY405" fmla="*/ 28861 h 138207"/>
                <a:gd name="connsiteX406" fmla="*/ 174879 w 247364"/>
                <a:gd name="connsiteY406" fmla="*/ 30194 h 138207"/>
                <a:gd name="connsiteX407" fmla="*/ 174879 w 247364"/>
                <a:gd name="connsiteY407" fmla="*/ 31528 h 138207"/>
                <a:gd name="connsiteX408" fmla="*/ 175546 w 247364"/>
                <a:gd name="connsiteY408" fmla="*/ 31242 h 138207"/>
                <a:gd name="connsiteX409" fmla="*/ 175546 w 247364"/>
                <a:gd name="connsiteY409" fmla="*/ 32194 h 138207"/>
                <a:gd name="connsiteX410" fmla="*/ 174212 w 247364"/>
                <a:gd name="connsiteY410" fmla="*/ 33528 h 138207"/>
                <a:gd name="connsiteX411" fmla="*/ 176498 w 247364"/>
                <a:gd name="connsiteY411" fmla="*/ 36481 h 138207"/>
                <a:gd name="connsiteX412" fmla="*/ 177832 w 247364"/>
                <a:gd name="connsiteY412" fmla="*/ 37433 h 138207"/>
                <a:gd name="connsiteX413" fmla="*/ 178499 w 247364"/>
                <a:gd name="connsiteY413" fmla="*/ 40386 h 138207"/>
                <a:gd name="connsiteX414" fmla="*/ 178499 w 247364"/>
                <a:gd name="connsiteY414" fmla="*/ 41339 h 138207"/>
                <a:gd name="connsiteX415" fmla="*/ 179832 w 247364"/>
                <a:gd name="connsiteY415" fmla="*/ 42005 h 138207"/>
                <a:gd name="connsiteX416" fmla="*/ 180118 w 247364"/>
                <a:gd name="connsiteY416" fmla="*/ 43339 h 138207"/>
                <a:gd name="connsiteX417" fmla="*/ 180785 w 247364"/>
                <a:gd name="connsiteY417" fmla="*/ 44005 h 138207"/>
                <a:gd name="connsiteX418" fmla="*/ 182404 w 247364"/>
                <a:gd name="connsiteY418" fmla="*/ 44291 h 138207"/>
                <a:gd name="connsiteX419" fmla="*/ 183452 w 247364"/>
                <a:gd name="connsiteY419" fmla="*/ 44672 h 138207"/>
                <a:gd name="connsiteX420" fmla="*/ 184118 w 247364"/>
                <a:gd name="connsiteY420" fmla="*/ 45339 h 138207"/>
                <a:gd name="connsiteX421" fmla="*/ 184404 w 247364"/>
                <a:gd name="connsiteY421" fmla="*/ 45339 h 138207"/>
                <a:gd name="connsiteX422" fmla="*/ 184118 w 247364"/>
                <a:gd name="connsiteY422" fmla="*/ 47911 h 138207"/>
                <a:gd name="connsiteX423" fmla="*/ 185357 w 247364"/>
                <a:gd name="connsiteY423" fmla="*/ 50864 h 138207"/>
                <a:gd name="connsiteX424" fmla="*/ 187071 w 247364"/>
                <a:gd name="connsiteY424" fmla="*/ 51244 h 138207"/>
                <a:gd name="connsiteX425" fmla="*/ 188024 w 247364"/>
                <a:gd name="connsiteY425" fmla="*/ 51530 h 138207"/>
                <a:gd name="connsiteX426" fmla="*/ 189643 w 247364"/>
                <a:gd name="connsiteY426" fmla="*/ 52483 h 138207"/>
                <a:gd name="connsiteX427" fmla="*/ 190976 w 247364"/>
                <a:gd name="connsiteY427" fmla="*/ 53816 h 138207"/>
                <a:gd name="connsiteX428" fmla="*/ 193262 w 247364"/>
                <a:gd name="connsiteY428" fmla="*/ 53816 h 138207"/>
                <a:gd name="connsiteX429" fmla="*/ 194596 w 247364"/>
                <a:gd name="connsiteY429" fmla="*/ 54197 h 138207"/>
                <a:gd name="connsiteX430" fmla="*/ 196501 w 247364"/>
                <a:gd name="connsiteY430" fmla="*/ 56102 h 138207"/>
                <a:gd name="connsiteX431" fmla="*/ 199454 w 247364"/>
                <a:gd name="connsiteY431" fmla="*/ 56769 h 138207"/>
                <a:gd name="connsiteX432" fmla="*/ 202121 w 247364"/>
                <a:gd name="connsiteY432" fmla="*/ 57150 h 138207"/>
                <a:gd name="connsiteX433" fmla="*/ 203454 w 247364"/>
                <a:gd name="connsiteY433" fmla="*/ 58388 h 138207"/>
                <a:gd name="connsiteX434" fmla="*/ 201454 w 247364"/>
                <a:gd name="connsiteY434" fmla="*/ 61055 h 138207"/>
                <a:gd name="connsiteX435" fmla="*/ 201454 w 247364"/>
                <a:gd name="connsiteY435" fmla="*/ 61722 h 138207"/>
                <a:gd name="connsiteX436" fmla="*/ 203073 w 247364"/>
                <a:gd name="connsiteY436" fmla="*/ 62389 h 138207"/>
                <a:gd name="connsiteX437" fmla="*/ 203740 w 247364"/>
                <a:gd name="connsiteY437" fmla="*/ 63055 h 138207"/>
                <a:gd name="connsiteX438" fmla="*/ 203073 w 247364"/>
                <a:gd name="connsiteY438" fmla="*/ 63722 h 138207"/>
                <a:gd name="connsiteX439" fmla="*/ 203073 w 247364"/>
                <a:gd name="connsiteY439" fmla="*/ 64294 h 138207"/>
                <a:gd name="connsiteX440" fmla="*/ 202787 w 247364"/>
                <a:gd name="connsiteY440" fmla="*/ 64960 h 138207"/>
                <a:gd name="connsiteX441" fmla="*/ 203073 w 247364"/>
                <a:gd name="connsiteY441" fmla="*/ 65341 h 138207"/>
                <a:gd name="connsiteX442" fmla="*/ 202406 w 247364"/>
                <a:gd name="connsiteY442" fmla="*/ 65627 h 138207"/>
                <a:gd name="connsiteX443" fmla="*/ 202406 w 247364"/>
                <a:gd name="connsiteY443" fmla="*/ 66675 h 138207"/>
                <a:gd name="connsiteX444" fmla="*/ 201835 w 247364"/>
                <a:gd name="connsiteY444" fmla="*/ 66675 h 138207"/>
                <a:gd name="connsiteX445" fmla="*/ 201835 w 247364"/>
                <a:gd name="connsiteY445" fmla="*/ 67246 h 138207"/>
                <a:gd name="connsiteX446" fmla="*/ 202787 w 247364"/>
                <a:gd name="connsiteY446" fmla="*/ 68580 h 138207"/>
                <a:gd name="connsiteX447" fmla="*/ 204788 w 247364"/>
                <a:gd name="connsiteY447" fmla="*/ 69247 h 138207"/>
                <a:gd name="connsiteX448" fmla="*/ 206407 w 247364"/>
                <a:gd name="connsiteY448" fmla="*/ 69247 h 138207"/>
                <a:gd name="connsiteX449" fmla="*/ 206407 w 247364"/>
                <a:gd name="connsiteY449" fmla="*/ 70199 h 138207"/>
                <a:gd name="connsiteX450" fmla="*/ 208026 w 247364"/>
                <a:gd name="connsiteY450" fmla="*/ 68961 h 138207"/>
                <a:gd name="connsiteX451" fmla="*/ 208979 w 247364"/>
                <a:gd name="connsiteY451" fmla="*/ 68294 h 138207"/>
                <a:gd name="connsiteX452" fmla="*/ 210979 w 247364"/>
                <a:gd name="connsiteY452" fmla="*/ 67913 h 138207"/>
                <a:gd name="connsiteX453" fmla="*/ 211646 w 247364"/>
                <a:gd name="connsiteY453" fmla="*/ 67627 h 138207"/>
                <a:gd name="connsiteX454" fmla="*/ 212598 w 247364"/>
                <a:gd name="connsiteY454" fmla="*/ 67246 h 138207"/>
                <a:gd name="connsiteX455" fmla="*/ 214598 w 247364"/>
                <a:gd name="connsiteY455" fmla="*/ 67246 h 138207"/>
                <a:gd name="connsiteX456" fmla="*/ 215551 w 247364"/>
                <a:gd name="connsiteY456" fmla="*/ 66675 h 138207"/>
                <a:gd name="connsiteX457" fmla="*/ 218218 w 247364"/>
                <a:gd name="connsiteY457" fmla="*/ 68961 h 138207"/>
                <a:gd name="connsiteX458" fmla="*/ 220218 w 247364"/>
                <a:gd name="connsiteY458" fmla="*/ 68294 h 138207"/>
                <a:gd name="connsiteX459" fmla="*/ 222123 w 247364"/>
                <a:gd name="connsiteY459" fmla="*/ 67913 h 138207"/>
                <a:gd name="connsiteX460" fmla="*/ 220790 w 247364"/>
                <a:gd name="connsiteY460" fmla="*/ 66008 h 138207"/>
                <a:gd name="connsiteX461" fmla="*/ 219551 w 247364"/>
                <a:gd name="connsiteY461" fmla="*/ 64675 h 138207"/>
                <a:gd name="connsiteX462" fmla="*/ 218885 w 247364"/>
                <a:gd name="connsiteY462" fmla="*/ 63341 h 138207"/>
                <a:gd name="connsiteX463" fmla="*/ 219170 w 247364"/>
                <a:gd name="connsiteY463" fmla="*/ 63055 h 138207"/>
                <a:gd name="connsiteX464" fmla="*/ 220790 w 247364"/>
                <a:gd name="connsiteY464" fmla="*/ 62008 h 138207"/>
                <a:gd name="connsiteX465" fmla="*/ 221837 w 247364"/>
                <a:gd name="connsiteY465" fmla="*/ 62389 h 138207"/>
                <a:gd name="connsiteX466" fmla="*/ 221837 w 247364"/>
                <a:gd name="connsiteY466" fmla="*/ 61722 h 138207"/>
                <a:gd name="connsiteX467" fmla="*/ 221456 w 247364"/>
                <a:gd name="connsiteY467" fmla="*/ 60389 h 138207"/>
                <a:gd name="connsiteX468" fmla="*/ 220218 w 247364"/>
                <a:gd name="connsiteY468" fmla="*/ 57150 h 138207"/>
                <a:gd name="connsiteX469" fmla="*/ 220504 w 247364"/>
                <a:gd name="connsiteY469" fmla="*/ 56769 h 138207"/>
                <a:gd name="connsiteX470" fmla="*/ 220790 w 247364"/>
                <a:gd name="connsiteY470" fmla="*/ 56102 h 138207"/>
                <a:gd name="connsiteX471" fmla="*/ 221171 w 247364"/>
                <a:gd name="connsiteY471" fmla="*/ 56102 h 138207"/>
                <a:gd name="connsiteX472" fmla="*/ 222504 w 247364"/>
                <a:gd name="connsiteY472" fmla="*/ 55816 h 138207"/>
                <a:gd name="connsiteX473" fmla="*/ 222790 w 247364"/>
                <a:gd name="connsiteY473" fmla="*/ 56102 h 138207"/>
                <a:gd name="connsiteX474" fmla="*/ 223171 w 247364"/>
                <a:gd name="connsiteY474" fmla="*/ 55816 h 138207"/>
                <a:gd name="connsiteX475" fmla="*/ 223742 w 247364"/>
                <a:gd name="connsiteY475" fmla="*/ 55816 h 138207"/>
                <a:gd name="connsiteX476" fmla="*/ 224409 w 247364"/>
                <a:gd name="connsiteY476" fmla="*/ 55435 h 138207"/>
                <a:gd name="connsiteX477" fmla="*/ 224790 w 247364"/>
                <a:gd name="connsiteY477" fmla="*/ 55150 h 138207"/>
                <a:gd name="connsiteX478" fmla="*/ 224790 w 247364"/>
                <a:gd name="connsiteY478" fmla="*/ 54864 h 138207"/>
                <a:gd name="connsiteX479" fmla="*/ 225076 w 247364"/>
                <a:gd name="connsiteY479" fmla="*/ 54483 h 138207"/>
                <a:gd name="connsiteX480" fmla="*/ 225742 w 247364"/>
                <a:gd name="connsiteY480" fmla="*/ 54197 h 138207"/>
                <a:gd name="connsiteX481" fmla="*/ 226124 w 247364"/>
                <a:gd name="connsiteY481" fmla="*/ 54197 h 138207"/>
                <a:gd name="connsiteX482" fmla="*/ 227076 w 247364"/>
                <a:gd name="connsiteY482" fmla="*/ 54864 h 138207"/>
                <a:gd name="connsiteX483" fmla="*/ 228029 w 247364"/>
                <a:gd name="connsiteY483" fmla="*/ 56102 h 138207"/>
                <a:gd name="connsiteX484" fmla="*/ 230696 w 247364"/>
                <a:gd name="connsiteY484" fmla="*/ 57150 h 138207"/>
                <a:gd name="connsiteX485" fmla="*/ 230981 w 247364"/>
                <a:gd name="connsiteY485" fmla="*/ 59055 h 138207"/>
                <a:gd name="connsiteX486" fmla="*/ 230981 w 247364"/>
                <a:gd name="connsiteY486" fmla="*/ 61055 h 138207"/>
                <a:gd name="connsiteX487" fmla="*/ 232600 w 247364"/>
                <a:gd name="connsiteY487" fmla="*/ 64008 h 138207"/>
                <a:gd name="connsiteX488" fmla="*/ 234315 w 247364"/>
                <a:gd name="connsiteY488" fmla="*/ 67627 h 138207"/>
                <a:gd name="connsiteX489" fmla="*/ 234315 w 247364"/>
                <a:gd name="connsiteY489" fmla="*/ 68961 h 138207"/>
                <a:gd name="connsiteX490" fmla="*/ 233934 w 247364"/>
                <a:gd name="connsiteY490" fmla="*/ 69628 h 138207"/>
                <a:gd name="connsiteX491" fmla="*/ 232982 w 247364"/>
                <a:gd name="connsiteY491" fmla="*/ 70866 h 138207"/>
                <a:gd name="connsiteX492" fmla="*/ 233267 w 247364"/>
                <a:gd name="connsiteY492" fmla="*/ 71533 h 138207"/>
                <a:gd name="connsiteX493" fmla="*/ 233267 w 247364"/>
                <a:gd name="connsiteY493" fmla="*/ 71914 h 138207"/>
                <a:gd name="connsiteX494" fmla="*/ 234315 w 247364"/>
                <a:gd name="connsiteY494" fmla="*/ 72866 h 138207"/>
                <a:gd name="connsiteX495" fmla="*/ 234982 w 247364"/>
                <a:gd name="connsiteY495" fmla="*/ 73152 h 138207"/>
                <a:gd name="connsiteX496" fmla="*/ 235267 w 247364"/>
                <a:gd name="connsiteY496" fmla="*/ 74200 h 138207"/>
                <a:gd name="connsiteX497" fmla="*/ 237268 w 247364"/>
                <a:gd name="connsiteY497" fmla="*/ 76105 h 138207"/>
                <a:gd name="connsiteX498" fmla="*/ 237268 w 247364"/>
                <a:gd name="connsiteY498" fmla="*/ 76486 h 138207"/>
                <a:gd name="connsiteX499" fmla="*/ 238506 w 247364"/>
                <a:gd name="connsiteY499" fmla="*/ 76486 h 138207"/>
                <a:gd name="connsiteX500" fmla="*/ 239173 w 247364"/>
                <a:gd name="connsiteY500" fmla="*/ 77438 h 138207"/>
                <a:gd name="connsiteX501" fmla="*/ 239554 w 247364"/>
                <a:gd name="connsiteY501" fmla="*/ 77438 h 138207"/>
                <a:gd name="connsiteX502" fmla="*/ 240506 w 247364"/>
                <a:gd name="connsiteY502" fmla="*/ 77152 h 138207"/>
                <a:gd name="connsiteX503" fmla="*/ 241173 w 247364"/>
                <a:gd name="connsiteY503" fmla="*/ 77819 h 138207"/>
                <a:gd name="connsiteX504" fmla="*/ 241459 w 247364"/>
                <a:gd name="connsiteY504" fmla="*/ 77819 h 138207"/>
                <a:gd name="connsiteX505" fmla="*/ 241840 w 247364"/>
                <a:gd name="connsiteY505" fmla="*/ 78105 h 138207"/>
                <a:gd name="connsiteX506" fmla="*/ 242792 w 247364"/>
                <a:gd name="connsiteY506" fmla="*/ 78105 h 138207"/>
                <a:gd name="connsiteX507" fmla="*/ 242792 w 247364"/>
                <a:gd name="connsiteY507" fmla="*/ 77819 h 138207"/>
                <a:gd name="connsiteX508" fmla="*/ 243459 w 247364"/>
                <a:gd name="connsiteY508" fmla="*/ 77819 h 138207"/>
                <a:gd name="connsiteX509" fmla="*/ 244126 w 247364"/>
                <a:gd name="connsiteY509" fmla="*/ 77438 h 138207"/>
                <a:gd name="connsiteX510" fmla="*/ 243840 w 247364"/>
                <a:gd name="connsiteY510" fmla="*/ 78486 h 138207"/>
                <a:gd name="connsiteX511" fmla="*/ 243459 w 247364"/>
                <a:gd name="connsiteY511" fmla="*/ 78486 h 138207"/>
                <a:gd name="connsiteX512" fmla="*/ 243459 w 247364"/>
                <a:gd name="connsiteY512" fmla="*/ 79057 h 138207"/>
                <a:gd name="connsiteX513" fmla="*/ 243840 w 247364"/>
                <a:gd name="connsiteY513" fmla="*/ 79724 h 138207"/>
                <a:gd name="connsiteX514" fmla="*/ 243459 w 247364"/>
                <a:gd name="connsiteY514" fmla="*/ 80105 h 138207"/>
                <a:gd name="connsiteX515" fmla="*/ 243840 w 247364"/>
                <a:gd name="connsiteY515" fmla="*/ 80772 h 138207"/>
                <a:gd name="connsiteX516" fmla="*/ 243459 w 247364"/>
                <a:gd name="connsiteY516" fmla="*/ 80772 h 138207"/>
                <a:gd name="connsiteX517" fmla="*/ 243459 w 247364"/>
                <a:gd name="connsiteY517" fmla="*/ 81439 h 138207"/>
                <a:gd name="connsiteX518" fmla="*/ 242507 w 247364"/>
                <a:gd name="connsiteY518" fmla="*/ 81439 h 138207"/>
                <a:gd name="connsiteX519" fmla="*/ 242125 w 247364"/>
                <a:gd name="connsiteY519" fmla="*/ 81725 h 138207"/>
                <a:gd name="connsiteX520" fmla="*/ 242125 w 247364"/>
                <a:gd name="connsiteY520" fmla="*/ 82105 h 138207"/>
                <a:gd name="connsiteX521" fmla="*/ 241840 w 247364"/>
                <a:gd name="connsiteY521" fmla="*/ 82105 h 138207"/>
                <a:gd name="connsiteX522" fmla="*/ 241459 w 247364"/>
                <a:gd name="connsiteY522" fmla="*/ 81725 h 138207"/>
                <a:gd name="connsiteX523" fmla="*/ 241459 w 247364"/>
                <a:gd name="connsiteY523" fmla="*/ 82105 h 138207"/>
                <a:gd name="connsiteX524" fmla="*/ 240506 w 247364"/>
                <a:gd name="connsiteY524" fmla="*/ 81725 h 138207"/>
                <a:gd name="connsiteX525" fmla="*/ 240887 w 247364"/>
                <a:gd name="connsiteY525" fmla="*/ 81439 h 138207"/>
                <a:gd name="connsiteX526" fmla="*/ 239173 w 247364"/>
                <a:gd name="connsiteY526" fmla="*/ 81439 h 138207"/>
                <a:gd name="connsiteX527" fmla="*/ 238506 w 247364"/>
                <a:gd name="connsiteY527" fmla="*/ 82105 h 138207"/>
                <a:gd name="connsiteX528" fmla="*/ 238887 w 247364"/>
                <a:gd name="connsiteY528" fmla="*/ 82391 h 138207"/>
                <a:gd name="connsiteX529" fmla="*/ 238506 w 247364"/>
                <a:gd name="connsiteY529" fmla="*/ 82391 h 138207"/>
                <a:gd name="connsiteX530" fmla="*/ 238887 w 247364"/>
                <a:gd name="connsiteY530" fmla="*/ 82677 h 138207"/>
                <a:gd name="connsiteX531" fmla="*/ 239173 w 247364"/>
                <a:gd name="connsiteY531" fmla="*/ 82677 h 138207"/>
                <a:gd name="connsiteX532" fmla="*/ 239554 w 247364"/>
                <a:gd name="connsiteY532" fmla="*/ 83058 h 138207"/>
                <a:gd name="connsiteX533" fmla="*/ 239554 w 247364"/>
                <a:gd name="connsiteY533" fmla="*/ 83344 h 138207"/>
                <a:gd name="connsiteX534" fmla="*/ 239173 w 247364"/>
                <a:gd name="connsiteY534" fmla="*/ 83344 h 138207"/>
                <a:gd name="connsiteX535" fmla="*/ 239173 w 247364"/>
                <a:gd name="connsiteY535" fmla="*/ 83725 h 138207"/>
                <a:gd name="connsiteX536" fmla="*/ 238887 w 247364"/>
                <a:gd name="connsiteY536" fmla="*/ 84011 h 138207"/>
                <a:gd name="connsiteX537" fmla="*/ 239554 w 247364"/>
                <a:gd name="connsiteY537" fmla="*/ 84677 h 138207"/>
                <a:gd name="connsiteX538" fmla="*/ 239173 w 247364"/>
                <a:gd name="connsiteY538" fmla="*/ 85058 h 138207"/>
                <a:gd name="connsiteX539" fmla="*/ 239554 w 247364"/>
                <a:gd name="connsiteY539" fmla="*/ 85344 h 138207"/>
                <a:gd name="connsiteX540" fmla="*/ 239554 w 247364"/>
                <a:gd name="connsiteY540" fmla="*/ 85630 h 138207"/>
                <a:gd name="connsiteX541" fmla="*/ 239173 w 247364"/>
                <a:gd name="connsiteY541" fmla="*/ 86011 h 138207"/>
                <a:gd name="connsiteX542" fmla="*/ 239173 w 247364"/>
                <a:gd name="connsiteY542" fmla="*/ 86963 h 138207"/>
                <a:gd name="connsiteX543" fmla="*/ 239554 w 247364"/>
                <a:gd name="connsiteY543" fmla="*/ 87344 h 138207"/>
                <a:gd name="connsiteX544" fmla="*/ 239173 w 247364"/>
                <a:gd name="connsiteY544" fmla="*/ 88011 h 138207"/>
                <a:gd name="connsiteX545" fmla="*/ 239173 w 247364"/>
                <a:gd name="connsiteY545" fmla="*/ 89249 h 138207"/>
                <a:gd name="connsiteX546" fmla="*/ 239554 w 247364"/>
                <a:gd name="connsiteY546" fmla="*/ 89249 h 138207"/>
                <a:gd name="connsiteX547" fmla="*/ 239173 w 247364"/>
                <a:gd name="connsiteY547" fmla="*/ 89630 h 138207"/>
                <a:gd name="connsiteX548" fmla="*/ 239554 w 247364"/>
                <a:gd name="connsiteY548" fmla="*/ 89630 h 138207"/>
                <a:gd name="connsiteX549" fmla="*/ 239554 w 247364"/>
                <a:gd name="connsiteY549" fmla="*/ 89916 h 138207"/>
                <a:gd name="connsiteX550" fmla="*/ 240221 w 247364"/>
                <a:gd name="connsiteY550" fmla="*/ 90297 h 138207"/>
                <a:gd name="connsiteX551" fmla="*/ 239840 w 247364"/>
                <a:gd name="connsiteY551" fmla="*/ 90583 h 138207"/>
                <a:gd name="connsiteX552" fmla="*/ 240221 w 247364"/>
                <a:gd name="connsiteY552" fmla="*/ 90964 h 138207"/>
                <a:gd name="connsiteX553" fmla="*/ 239840 w 247364"/>
                <a:gd name="connsiteY553" fmla="*/ 91250 h 138207"/>
                <a:gd name="connsiteX554" fmla="*/ 240221 w 247364"/>
                <a:gd name="connsiteY554" fmla="*/ 91535 h 138207"/>
                <a:gd name="connsiteX555" fmla="*/ 240221 w 247364"/>
                <a:gd name="connsiteY555" fmla="*/ 92583 h 138207"/>
                <a:gd name="connsiteX556" fmla="*/ 240506 w 247364"/>
                <a:gd name="connsiteY556" fmla="*/ 92869 h 138207"/>
                <a:gd name="connsiteX557" fmla="*/ 240221 w 247364"/>
                <a:gd name="connsiteY557" fmla="*/ 93536 h 138207"/>
                <a:gd name="connsiteX558" fmla="*/ 240221 w 247364"/>
                <a:gd name="connsiteY558" fmla="*/ 94202 h 138207"/>
                <a:gd name="connsiteX559" fmla="*/ 240506 w 247364"/>
                <a:gd name="connsiteY559" fmla="*/ 94488 h 138207"/>
                <a:gd name="connsiteX560" fmla="*/ 240221 w 247364"/>
                <a:gd name="connsiteY560" fmla="*/ 95155 h 138207"/>
                <a:gd name="connsiteX561" fmla="*/ 240221 w 247364"/>
                <a:gd name="connsiteY561" fmla="*/ 94869 h 138207"/>
                <a:gd name="connsiteX562" fmla="*/ 240221 w 247364"/>
                <a:gd name="connsiteY562" fmla="*/ 95155 h 138207"/>
                <a:gd name="connsiteX563" fmla="*/ 240506 w 247364"/>
                <a:gd name="connsiteY563" fmla="*/ 95536 h 138207"/>
                <a:gd name="connsiteX564" fmla="*/ 240506 w 247364"/>
                <a:gd name="connsiteY564" fmla="*/ 96488 h 138207"/>
                <a:gd name="connsiteX565" fmla="*/ 241459 w 247364"/>
                <a:gd name="connsiteY565" fmla="*/ 97155 h 138207"/>
                <a:gd name="connsiteX566" fmla="*/ 241459 w 247364"/>
                <a:gd name="connsiteY566" fmla="*/ 97822 h 138207"/>
                <a:gd name="connsiteX567" fmla="*/ 241840 w 247364"/>
                <a:gd name="connsiteY567" fmla="*/ 98774 h 138207"/>
                <a:gd name="connsiteX568" fmla="*/ 242507 w 247364"/>
                <a:gd name="connsiteY568" fmla="*/ 99441 h 138207"/>
                <a:gd name="connsiteX569" fmla="*/ 242125 w 247364"/>
                <a:gd name="connsiteY569" fmla="*/ 99822 h 138207"/>
                <a:gd name="connsiteX570" fmla="*/ 242507 w 247364"/>
                <a:gd name="connsiteY570" fmla="*/ 100108 h 138207"/>
                <a:gd name="connsiteX571" fmla="*/ 242507 w 247364"/>
                <a:gd name="connsiteY571" fmla="*/ 101060 h 138207"/>
                <a:gd name="connsiteX572" fmla="*/ 242792 w 247364"/>
                <a:gd name="connsiteY572" fmla="*/ 101441 h 138207"/>
                <a:gd name="connsiteX573" fmla="*/ 243173 w 247364"/>
                <a:gd name="connsiteY573" fmla="*/ 102394 h 138207"/>
                <a:gd name="connsiteX574" fmla="*/ 243840 w 247364"/>
                <a:gd name="connsiteY574" fmla="*/ 102775 h 138207"/>
                <a:gd name="connsiteX575" fmla="*/ 244126 w 247364"/>
                <a:gd name="connsiteY575" fmla="*/ 103061 h 138207"/>
                <a:gd name="connsiteX576" fmla="*/ 243840 w 247364"/>
                <a:gd name="connsiteY576" fmla="*/ 103346 h 138207"/>
                <a:gd name="connsiteX577" fmla="*/ 244412 w 247364"/>
                <a:gd name="connsiteY577" fmla="*/ 104013 h 138207"/>
                <a:gd name="connsiteX578" fmla="*/ 245459 w 247364"/>
                <a:gd name="connsiteY578" fmla="*/ 104394 h 138207"/>
                <a:gd name="connsiteX579" fmla="*/ 245745 w 247364"/>
                <a:gd name="connsiteY579" fmla="*/ 104680 h 138207"/>
                <a:gd name="connsiteX580" fmla="*/ 246412 w 247364"/>
                <a:gd name="connsiteY580" fmla="*/ 105727 h 138207"/>
                <a:gd name="connsiteX581" fmla="*/ 246412 w 247364"/>
                <a:gd name="connsiteY581" fmla="*/ 106013 h 138207"/>
                <a:gd name="connsiteX582" fmla="*/ 247079 w 247364"/>
                <a:gd name="connsiteY582" fmla="*/ 107632 h 138207"/>
                <a:gd name="connsiteX583" fmla="*/ 247364 w 247364"/>
                <a:gd name="connsiteY583" fmla="*/ 108299 h 138207"/>
                <a:gd name="connsiteX584" fmla="*/ 246793 w 247364"/>
                <a:gd name="connsiteY584" fmla="*/ 108014 h 138207"/>
                <a:gd name="connsiteX585" fmla="*/ 245745 w 247364"/>
                <a:gd name="connsiteY585" fmla="*/ 108299 h 138207"/>
                <a:gd name="connsiteX586" fmla="*/ 245459 w 247364"/>
                <a:gd name="connsiteY586" fmla="*/ 108014 h 138207"/>
                <a:gd name="connsiteX587" fmla="*/ 244412 w 247364"/>
                <a:gd name="connsiteY587" fmla="*/ 108014 h 138207"/>
                <a:gd name="connsiteX588" fmla="*/ 243459 w 247364"/>
                <a:gd name="connsiteY588" fmla="*/ 108299 h 138207"/>
                <a:gd name="connsiteX589" fmla="*/ 242792 w 247364"/>
                <a:gd name="connsiteY589" fmla="*/ 109252 h 138207"/>
                <a:gd name="connsiteX590" fmla="*/ 241459 w 247364"/>
                <a:gd name="connsiteY590" fmla="*/ 109918 h 138207"/>
                <a:gd name="connsiteX591" fmla="*/ 240887 w 247364"/>
                <a:gd name="connsiteY591" fmla="*/ 111252 h 138207"/>
                <a:gd name="connsiteX592" fmla="*/ 240221 w 247364"/>
                <a:gd name="connsiteY592" fmla="*/ 111919 h 138207"/>
                <a:gd name="connsiteX593" fmla="*/ 238220 w 247364"/>
                <a:gd name="connsiteY593" fmla="*/ 112586 h 138207"/>
                <a:gd name="connsiteX594" fmla="*/ 237554 w 247364"/>
                <a:gd name="connsiteY594" fmla="*/ 111919 h 138207"/>
                <a:gd name="connsiteX595" fmla="*/ 237554 w 247364"/>
                <a:gd name="connsiteY595" fmla="*/ 110585 h 138207"/>
                <a:gd name="connsiteX596" fmla="*/ 236887 w 247364"/>
                <a:gd name="connsiteY596" fmla="*/ 110966 h 138207"/>
                <a:gd name="connsiteX597" fmla="*/ 236601 w 247364"/>
                <a:gd name="connsiteY597" fmla="*/ 110300 h 138207"/>
                <a:gd name="connsiteX598" fmla="*/ 236220 w 247364"/>
                <a:gd name="connsiteY598" fmla="*/ 110300 h 138207"/>
                <a:gd name="connsiteX599" fmla="*/ 235934 w 247364"/>
                <a:gd name="connsiteY599" fmla="*/ 110585 h 138207"/>
                <a:gd name="connsiteX600" fmla="*/ 235267 w 247364"/>
                <a:gd name="connsiteY600" fmla="*/ 110300 h 138207"/>
                <a:gd name="connsiteX601" fmla="*/ 234982 w 247364"/>
                <a:gd name="connsiteY601" fmla="*/ 110300 h 138207"/>
                <a:gd name="connsiteX602" fmla="*/ 232600 w 247364"/>
                <a:gd name="connsiteY602" fmla="*/ 111633 h 138207"/>
                <a:gd name="connsiteX603" fmla="*/ 229648 w 247364"/>
                <a:gd name="connsiteY603" fmla="*/ 112871 h 138207"/>
                <a:gd name="connsiteX604" fmla="*/ 228695 w 247364"/>
                <a:gd name="connsiteY604" fmla="*/ 113919 h 138207"/>
                <a:gd name="connsiteX605" fmla="*/ 227076 w 247364"/>
                <a:gd name="connsiteY605" fmla="*/ 114205 h 138207"/>
                <a:gd name="connsiteX606" fmla="*/ 226695 w 247364"/>
                <a:gd name="connsiteY606" fmla="*/ 114871 h 138207"/>
                <a:gd name="connsiteX607" fmla="*/ 225742 w 247364"/>
                <a:gd name="connsiteY607" fmla="*/ 114871 h 138207"/>
                <a:gd name="connsiteX608" fmla="*/ 225457 w 247364"/>
                <a:gd name="connsiteY608" fmla="*/ 115157 h 138207"/>
                <a:gd name="connsiteX609" fmla="*/ 224409 w 247364"/>
                <a:gd name="connsiteY609" fmla="*/ 115538 h 138207"/>
                <a:gd name="connsiteX610" fmla="*/ 224123 w 247364"/>
                <a:gd name="connsiteY610" fmla="*/ 116205 h 138207"/>
                <a:gd name="connsiteX611" fmla="*/ 221456 w 247364"/>
                <a:gd name="connsiteY611" fmla="*/ 117157 h 138207"/>
                <a:gd name="connsiteX612" fmla="*/ 220790 w 247364"/>
                <a:gd name="connsiteY612" fmla="*/ 117539 h 138207"/>
                <a:gd name="connsiteX613" fmla="*/ 219837 w 247364"/>
                <a:gd name="connsiteY613" fmla="*/ 117539 h 138207"/>
                <a:gd name="connsiteX614" fmla="*/ 218885 w 247364"/>
                <a:gd name="connsiteY614" fmla="*/ 118110 h 138207"/>
                <a:gd name="connsiteX615" fmla="*/ 217837 w 247364"/>
                <a:gd name="connsiteY615" fmla="*/ 119443 h 138207"/>
                <a:gd name="connsiteX616" fmla="*/ 217551 w 247364"/>
                <a:gd name="connsiteY616" fmla="*/ 121444 h 138207"/>
                <a:gd name="connsiteX617" fmla="*/ 217551 w 247364"/>
                <a:gd name="connsiteY617" fmla="*/ 123444 h 138207"/>
                <a:gd name="connsiteX618" fmla="*/ 216217 w 247364"/>
                <a:gd name="connsiteY618" fmla="*/ 124396 h 138207"/>
                <a:gd name="connsiteX619" fmla="*/ 214313 w 247364"/>
                <a:gd name="connsiteY619" fmla="*/ 126397 h 138207"/>
                <a:gd name="connsiteX620" fmla="*/ 212598 w 247364"/>
                <a:gd name="connsiteY620" fmla="*/ 127635 h 138207"/>
                <a:gd name="connsiteX621" fmla="*/ 211931 w 247364"/>
                <a:gd name="connsiteY621" fmla="*/ 128302 h 138207"/>
                <a:gd name="connsiteX622" fmla="*/ 210979 w 247364"/>
                <a:gd name="connsiteY622" fmla="*/ 128968 h 138207"/>
                <a:gd name="connsiteX623" fmla="*/ 210026 w 247364"/>
                <a:gd name="connsiteY623" fmla="*/ 129921 h 138207"/>
                <a:gd name="connsiteX624" fmla="*/ 209645 w 247364"/>
                <a:gd name="connsiteY624" fmla="*/ 130969 h 138207"/>
                <a:gd name="connsiteX625" fmla="*/ 208979 w 247364"/>
                <a:gd name="connsiteY625" fmla="*/ 131254 h 138207"/>
                <a:gd name="connsiteX626" fmla="*/ 208026 w 247364"/>
                <a:gd name="connsiteY626" fmla="*/ 132302 h 138207"/>
                <a:gd name="connsiteX627" fmla="*/ 206692 w 247364"/>
                <a:gd name="connsiteY627" fmla="*/ 133922 h 138207"/>
                <a:gd name="connsiteX628" fmla="*/ 206026 w 247364"/>
                <a:gd name="connsiteY628" fmla="*/ 135541 h 138207"/>
                <a:gd name="connsiteX629" fmla="*/ 205073 w 247364"/>
                <a:gd name="connsiteY629" fmla="*/ 136874 h 138207"/>
                <a:gd name="connsiteX630" fmla="*/ 201454 w 247364"/>
                <a:gd name="connsiteY630" fmla="*/ 138208 h 138207"/>
                <a:gd name="connsiteX631" fmla="*/ 200787 w 247364"/>
                <a:gd name="connsiteY631" fmla="*/ 137160 h 138207"/>
                <a:gd name="connsiteX632" fmla="*/ 201168 w 247364"/>
                <a:gd name="connsiteY632" fmla="*/ 135541 h 138207"/>
                <a:gd name="connsiteX633" fmla="*/ 201168 w 247364"/>
                <a:gd name="connsiteY633" fmla="*/ 134874 h 138207"/>
                <a:gd name="connsiteX634" fmla="*/ 200501 w 247364"/>
                <a:gd name="connsiteY634" fmla="*/ 134588 h 138207"/>
                <a:gd name="connsiteX635" fmla="*/ 200120 w 247364"/>
                <a:gd name="connsiteY635" fmla="*/ 134207 h 138207"/>
                <a:gd name="connsiteX636" fmla="*/ 199454 w 247364"/>
                <a:gd name="connsiteY636" fmla="*/ 134207 h 138207"/>
                <a:gd name="connsiteX637" fmla="*/ 199168 w 247364"/>
                <a:gd name="connsiteY637" fmla="*/ 133922 h 138207"/>
                <a:gd name="connsiteX638" fmla="*/ 198501 w 247364"/>
                <a:gd name="connsiteY638" fmla="*/ 134207 h 138207"/>
                <a:gd name="connsiteX639" fmla="*/ 198215 w 247364"/>
                <a:gd name="connsiteY639" fmla="*/ 133922 h 138207"/>
                <a:gd name="connsiteX640" fmla="*/ 197549 w 247364"/>
                <a:gd name="connsiteY640" fmla="*/ 132874 h 138207"/>
                <a:gd name="connsiteX641" fmla="*/ 196882 w 247364"/>
                <a:gd name="connsiteY641" fmla="*/ 131254 h 138207"/>
                <a:gd name="connsiteX642" fmla="*/ 196882 w 247364"/>
                <a:gd name="connsiteY642" fmla="*/ 129635 h 138207"/>
                <a:gd name="connsiteX643" fmla="*/ 194882 w 247364"/>
                <a:gd name="connsiteY643" fmla="*/ 129635 h 138207"/>
                <a:gd name="connsiteX644" fmla="*/ 194882 w 247364"/>
                <a:gd name="connsiteY644" fmla="*/ 129921 h 138207"/>
                <a:gd name="connsiteX645" fmla="*/ 194596 w 247364"/>
                <a:gd name="connsiteY645" fmla="*/ 129921 h 138207"/>
                <a:gd name="connsiteX646" fmla="*/ 191929 w 247364"/>
                <a:gd name="connsiteY646" fmla="*/ 128968 h 138207"/>
                <a:gd name="connsiteX647" fmla="*/ 191262 w 247364"/>
                <a:gd name="connsiteY647" fmla="*/ 128016 h 138207"/>
                <a:gd name="connsiteX648" fmla="*/ 191643 w 247364"/>
                <a:gd name="connsiteY648" fmla="*/ 127635 h 138207"/>
                <a:gd name="connsiteX649" fmla="*/ 190976 w 247364"/>
                <a:gd name="connsiteY649" fmla="*/ 126397 h 138207"/>
                <a:gd name="connsiteX650" fmla="*/ 191929 w 247364"/>
                <a:gd name="connsiteY650" fmla="*/ 125349 h 138207"/>
                <a:gd name="connsiteX651" fmla="*/ 192310 w 247364"/>
                <a:gd name="connsiteY651" fmla="*/ 124682 h 138207"/>
                <a:gd name="connsiteX652" fmla="*/ 191643 w 247364"/>
                <a:gd name="connsiteY652" fmla="*/ 123063 h 138207"/>
                <a:gd name="connsiteX653" fmla="*/ 190976 w 247364"/>
                <a:gd name="connsiteY653" fmla="*/ 122777 h 138207"/>
                <a:gd name="connsiteX654" fmla="*/ 190024 w 247364"/>
                <a:gd name="connsiteY654" fmla="*/ 122111 h 138207"/>
                <a:gd name="connsiteX655" fmla="*/ 190024 w 247364"/>
                <a:gd name="connsiteY655" fmla="*/ 120777 h 138207"/>
                <a:gd name="connsiteX656" fmla="*/ 189357 w 247364"/>
                <a:gd name="connsiteY656" fmla="*/ 120491 h 138207"/>
                <a:gd name="connsiteX657" fmla="*/ 188976 w 247364"/>
                <a:gd name="connsiteY657" fmla="*/ 120777 h 138207"/>
                <a:gd name="connsiteX658" fmla="*/ 188309 w 247364"/>
                <a:gd name="connsiteY658" fmla="*/ 120777 h 138207"/>
                <a:gd name="connsiteX659" fmla="*/ 188309 w 247364"/>
                <a:gd name="connsiteY659" fmla="*/ 120491 h 138207"/>
                <a:gd name="connsiteX660" fmla="*/ 188690 w 247364"/>
                <a:gd name="connsiteY660" fmla="*/ 119825 h 138207"/>
                <a:gd name="connsiteX661" fmla="*/ 187642 w 247364"/>
                <a:gd name="connsiteY661" fmla="*/ 119158 h 138207"/>
                <a:gd name="connsiteX662" fmla="*/ 187642 w 247364"/>
                <a:gd name="connsiteY662" fmla="*/ 118491 h 138207"/>
                <a:gd name="connsiteX663" fmla="*/ 187357 w 247364"/>
                <a:gd name="connsiteY663" fmla="*/ 118777 h 138207"/>
                <a:gd name="connsiteX664" fmla="*/ 187642 w 247364"/>
                <a:gd name="connsiteY664" fmla="*/ 119158 h 138207"/>
                <a:gd name="connsiteX665" fmla="*/ 188024 w 247364"/>
                <a:gd name="connsiteY665" fmla="*/ 120110 h 138207"/>
                <a:gd name="connsiteX666" fmla="*/ 187642 w 247364"/>
                <a:gd name="connsiteY666" fmla="*/ 120491 h 138207"/>
                <a:gd name="connsiteX667" fmla="*/ 187357 w 247364"/>
                <a:gd name="connsiteY667" fmla="*/ 121444 h 138207"/>
                <a:gd name="connsiteX668" fmla="*/ 187357 w 247364"/>
                <a:gd name="connsiteY668" fmla="*/ 122396 h 138207"/>
                <a:gd name="connsiteX669" fmla="*/ 186404 w 247364"/>
                <a:gd name="connsiteY669" fmla="*/ 122777 h 138207"/>
                <a:gd name="connsiteX670" fmla="*/ 185738 w 247364"/>
                <a:gd name="connsiteY670" fmla="*/ 123063 h 138207"/>
                <a:gd name="connsiteX671" fmla="*/ 185071 w 247364"/>
                <a:gd name="connsiteY671" fmla="*/ 122777 h 138207"/>
                <a:gd name="connsiteX672" fmla="*/ 185071 w 247364"/>
                <a:gd name="connsiteY672" fmla="*/ 122111 h 138207"/>
                <a:gd name="connsiteX673" fmla="*/ 184118 w 247364"/>
                <a:gd name="connsiteY673" fmla="*/ 122111 h 138207"/>
                <a:gd name="connsiteX674" fmla="*/ 183737 w 247364"/>
                <a:gd name="connsiteY674" fmla="*/ 122777 h 138207"/>
                <a:gd name="connsiteX675" fmla="*/ 183071 w 247364"/>
                <a:gd name="connsiteY675" fmla="*/ 122111 h 138207"/>
                <a:gd name="connsiteX676" fmla="*/ 182404 w 247364"/>
                <a:gd name="connsiteY676" fmla="*/ 120777 h 138207"/>
                <a:gd name="connsiteX677" fmla="*/ 183737 w 247364"/>
                <a:gd name="connsiteY677" fmla="*/ 119158 h 138207"/>
                <a:gd name="connsiteX678" fmla="*/ 184118 w 247364"/>
                <a:gd name="connsiteY678" fmla="*/ 119158 h 138207"/>
                <a:gd name="connsiteX679" fmla="*/ 184690 w 247364"/>
                <a:gd name="connsiteY679" fmla="*/ 118777 h 138207"/>
                <a:gd name="connsiteX680" fmla="*/ 184690 w 247364"/>
                <a:gd name="connsiteY680" fmla="*/ 118491 h 138207"/>
                <a:gd name="connsiteX681" fmla="*/ 184118 w 247364"/>
                <a:gd name="connsiteY681" fmla="*/ 118491 h 138207"/>
                <a:gd name="connsiteX682" fmla="*/ 182785 w 247364"/>
                <a:gd name="connsiteY682" fmla="*/ 117157 h 138207"/>
                <a:gd name="connsiteX683" fmla="*/ 182404 w 247364"/>
                <a:gd name="connsiteY683" fmla="*/ 115824 h 138207"/>
                <a:gd name="connsiteX684" fmla="*/ 179451 w 247364"/>
                <a:gd name="connsiteY684" fmla="*/ 114871 h 138207"/>
                <a:gd name="connsiteX685" fmla="*/ 177165 w 247364"/>
                <a:gd name="connsiteY685" fmla="*/ 112586 h 138207"/>
                <a:gd name="connsiteX686" fmla="*/ 175832 w 247364"/>
                <a:gd name="connsiteY686" fmla="*/ 111633 h 138207"/>
                <a:gd name="connsiteX687" fmla="*/ 173927 w 247364"/>
                <a:gd name="connsiteY687" fmla="*/ 113252 h 138207"/>
                <a:gd name="connsiteX688" fmla="*/ 173927 w 247364"/>
                <a:gd name="connsiteY688" fmla="*/ 114205 h 138207"/>
                <a:gd name="connsiteX689" fmla="*/ 173260 w 247364"/>
                <a:gd name="connsiteY689" fmla="*/ 117157 h 138207"/>
                <a:gd name="connsiteX690" fmla="*/ 172307 w 247364"/>
                <a:gd name="connsiteY690" fmla="*/ 118777 h 138207"/>
                <a:gd name="connsiteX691" fmla="*/ 172307 w 247364"/>
                <a:gd name="connsiteY691" fmla="*/ 119158 h 138207"/>
                <a:gd name="connsiteX692" fmla="*/ 173260 w 247364"/>
                <a:gd name="connsiteY692" fmla="*/ 120491 h 138207"/>
                <a:gd name="connsiteX693" fmla="*/ 172593 w 247364"/>
                <a:gd name="connsiteY693" fmla="*/ 121063 h 138207"/>
                <a:gd name="connsiteX694" fmla="*/ 170593 w 247364"/>
                <a:gd name="connsiteY694" fmla="*/ 121063 h 138207"/>
                <a:gd name="connsiteX695" fmla="*/ 168688 w 247364"/>
                <a:gd name="connsiteY695" fmla="*/ 121729 h 138207"/>
                <a:gd name="connsiteX696" fmla="*/ 167354 w 247364"/>
                <a:gd name="connsiteY696" fmla="*/ 121729 h 138207"/>
                <a:gd name="connsiteX697" fmla="*/ 166688 w 247364"/>
                <a:gd name="connsiteY697" fmla="*/ 122396 h 138207"/>
                <a:gd name="connsiteX698" fmla="*/ 165354 w 247364"/>
                <a:gd name="connsiteY698" fmla="*/ 123063 h 138207"/>
                <a:gd name="connsiteX699" fmla="*/ 165735 w 247364"/>
                <a:gd name="connsiteY699" fmla="*/ 122111 h 138207"/>
                <a:gd name="connsiteX700" fmla="*/ 165735 w 247364"/>
                <a:gd name="connsiteY700" fmla="*/ 121729 h 138207"/>
                <a:gd name="connsiteX701" fmla="*/ 166021 w 247364"/>
                <a:gd name="connsiteY701" fmla="*/ 121444 h 138207"/>
                <a:gd name="connsiteX702" fmla="*/ 165354 w 247364"/>
                <a:gd name="connsiteY702" fmla="*/ 120110 h 138207"/>
                <a:gd name="connsiteX703" fmla="*/ 164687 w 247364"/>
                <a:gd name="connsiteY703" fmla="*/ 119158 h 138207"/>
                <a:gd name="connsiteX704" fmla="*/ 164687 w 247364"/>
                <a:gd name="connsiteY704" fmla="*/ 117157 h 138207"/>
                <a:gd name="connsiteX705" fmla="*/ 164402 w 247364"/>
                <a:gd name="connsiteY705" fmla="*/ 116872 h 138207"/>
                <a:gd name="connsiteX706" fmla="*/ 164687 w 247364"/>
                <a:gd name="connsiteY706" fmla="*/ 116491 h 138207"/>
                <a:gd name="connsiteX707" fmla="*/ 166021 w 247364"/>
                <a:gd name="connsiteY707" fmla="*/ 117157 h 138207"/>
                <a:gd name="connsiteX708" fmla="*/ 166402 w 247364"/>
                <a:gd name="connsiteY708" fmla="*/ 115538 h 138207"/>
                <a:gd name="connsiteX709" fmla="*/ 166402 w 247364"/>
                <a:gd name="connsiteY709" fmla="*/ 112871 h 138207"/>
                <a:gd name="connsiteX710" fmla="*/ 166973 w 247364"/>
                <a:gd name="connsiteY710" fmla="*/ 112871 h 138207"/>
                <a:gd name="connsiteX711" fmla="*/ 167640 w 247364"/>
                <a:gd name="connsiteY711" fmla="*/ 112204 h 138207"/>
                <a:gd name="connsiteX712" fmla="*/ 166973 w 247364"/>
                <a:gd name="connsiteY712" fmla="*/ 110966 h 138207"/>
                <a:gd name="connsiteX713" fmla="*/ 167354 w 247364"/>
                <a:gd name="connsiteY713" fmla="*/ 109918 h 138207"/>
                <a:gd name="connsiteX714" fmla="*/ 166688 w 247364"/>
                <a:gd name="connsiteY714" fmla="*/ 108014 h 138207"/>
                <a:gd name="connsiteX715" fmla="*/ 165068 w 247364"/>
                <a:gd name="connsiteY715" fmla="*/ 106680 h 138207"/>
                <a:gd name="connsiteX716" fmla="*/ 162782 w 247364"/>
                <a:gd name="connsiteY716" fmla="*/ 105346 h 138207"/>
                <a:gd name="connsiteX717" fmla="*/ 160115 w 247364"/>
                <a:gd name="connsiteY717" fmla="*/ 104013 h 138207"/>
                <a:gd name="connsiteX718" fmla="*/ 154210 w 247364"/>
                <a:gd name="connsiteY718" fmla="*/ 101441 h 138207"/>
                <a:gd name="connsiteX719" fmla="*/ 153543 w 247364"/>
                <a:gd name="connsiteY719" fmla="*/ 103346 h 138207"/>
                <a:gd name="connsiteX720" fmla="*/ 153924 w 247364"/>
                <a:gd name="connsiteY720" fmla="*/ 104680 h 138207"/>
                <a:gd name="connsiteX721" fmla="*/ 153543 w 247364"/>
                <a:gd name="connsiteY721" fmla="*/ 104680 h 138207"/>
                <a:gd name="connsiteX722" fmla="*/ 153257 w 247364"/>
                <a:gd name="connsiteY722" fmla="*/ 104394 h 138207"/>
                <a:gd name="connsiteX723" fmla="*/ 153543 w 247364"/>
                <a:gd name="connsiteY723" fmla="*/ 105061 h 138207"/>
                <a:gd name="connsiteX724" fmla="*/ 153924 w 247364"/>
                <a:gd name="connsiteY724" fmla="*/ 105061 h 138207"/>
                <a:gd name="connsiteX725" fmla="*/ 154210 w 247364"/>
                <a:gd name="connsiteY725" fmla="*/ 104680 h 138207"/>
                <a:gd name="connsiteX726" fmla="*/ 154591 w 247364"/>
                <a:gd name="connsiteY726" fmla="*/ 105061 h 138207"/>
                <a:gd name="connsiteX727" fmla="*/ 153924 w 247364"/>
                <a:gd name="connsiteY727" fmla="*/ 105346 h 138207"/>
                <a:gd name="connsiteX728" fmla="*/ 152876 w 247364"/>
                <a:gd name="connsiteY728" fmla="*/ 104680 h 138207"/>
                <a:gd name="connsiteX729" fmla="*/ 152210 w 247364"/>
                <a:gd name="connsiteY729" fmla="*/ 103727 h 138207"/>
                <a:gd name="connsiteX730" fmla="*/ 151638 w 247364"/>
                <a:gd name="connsiteY730" fmla="*/ 103061 h 138207"/>
                <a:gd name="connsiteX731" fmla="*/ 151257 w 247364"/>
                <a:gd name="connsiteY731" fmla="*/ 103061 h 138207"/>
                <a:gd name="connsiteX732" fmla="*/ 149257 w 247364"/>
                <a:gd name="connsiteY732" fmla="*/ 103727 h 138207"/>
                <a:gd name="connsiteX733" fmla="*/ 148019 w 247364"/>
                <a:gd name="connsiteY733" fmla="*/ 103727 h 138207"/>
                <a:gd name="connsiteX734" fmla="*/ 146971 w 247364"/>
                <a:gd name="connsiteY734" fmla="*/ 104013 h 138207"/>
                <a:gd name="connsiteX735" fmla="*/ 145733 w 247364"/>
                <a:gd name="connsiteY735" fmla="*/ 103727 h 138207"/>
                <a:gd name="connsiteX736" fmla="*/ 145352 w 247364"/>
                <a:gd name="connsiteY736" fmla="*/ 104013 h 138207"/>
                <a:gd name="connsiteX737" fmla="*/ 144018 w 247364"/>
                <a:gd name="connsiteY737" fmla="*/ 104394 h 138207"/>
                <a:gd name="connsiteX738" fmla="*/ 143732 w 247364"/>
                <a:gd name="connsiteY738" fmla="*/ 104013 h 138207"/>
                <a:gd name="connsiteX739" fmla="*/ 143066 w 247364"/>
                <a:gd name="connsiteY739" fmla="*/ 103727 h 138207"/>
                <a:gd name="connsiteX740" fmla="*/ 141446 w 247364"/>
                <a:gd name="connsiteY740" fmla="*/ 102775 h 138207"/>
                <a:gd name="connsiteX741" fmla="*/ 138779 w 247364"/>
                <a:gd name="connsiteY741" fmla="*/ 108014 h 138207"/>
                <a:gd name="connsiteX742" fmla="*/ 134207 w 247364"/>
                <a:gd name="connsiteY742" fmla="*/ 116491 h 138207"/>
                <a:gd name="connsiteX743" fmla="*/ 131921 w 247364"/>
                <a:gd name="connsiteY743" fmla="*/ 115824 h 138207"/>
                <a:gd name="connsiteX744" fmla="*/ 127921 w 247364"/>
                <a:gd name="connsiteY744" fmla="*/ 113919 h 138207"/>
                <a:gd name="connsiteX745" fmla="*/ 126683 w 247364"/>
                <a:gd name="connsiteY745" fmla="*/ 113919 h 138207"/>
                <a:gd name="connsiteX746" fmla="*/ 124682 w 247364"/>
                <a:gd name="connsiteY746" fmla="*/ 112586 h 138207"/>
                <a:gd name="connsiteX747" fmla="*/ 123063 w 247364"/>
                <a:gd name="connsiteY747" fmla="*/ 112586 h 138207"/>
                <a:gd name="connsiteX748" fmla="*/ 124016 w 247364"/>
                <a:gd name="connsiteY748" fmla="*/ 111919 h 138207"/>
                <a:gd name="connsiteX749" fmla="*/ 124396 w 247364"/>
                <a:gd name="connsiteY749" fmla="*/ 111919 h 138207"/>
                <a:gd name="connsiteX750" fmla="*/ 124682 w 247364"/>
                <a:gd name="connsiteY750" fmla="*/ 109918 h 138207"/>
                <a:gd name="connsiteX751" fmla="*/ 124968 w 247364"/>
                <a:gd name="connsiteY751" fmla="*/ 109633 h 138207"/>
                <a:gd name="connsiteX752" fmla="*/ 124968 w 247364"/>
                <a:gd name="connsiteY752" fmla="*/ 108966 h 138207"/>
                <a:gd name="connsiteX753" fmla="*/ 125349 w 247364"/>
                <a:gd name="connsiteY753" fmla="*/ 108966 h 138207"/>
                <a:gd name="connsiteX754" fmla="*/ 125349 w 247364"/>
                <a:gd name="connsiteY754" fmla="*/ 107347 h 138207"/>
                <a:gd name="connsiteX755" fmla="*/ 126016 w 247364"/>
                <a:gd name="connsiteY755" fmla="*/ 106966 h 138207"/>
                <a:gd name="connsiteX756" fmla="*/ 125635 w 247364"/>
                <a:gd name="connsiteY756" fmla="*/ 106966 h 138207"/>
                <a:gd name="connsiteX757" fmla="*/ 126302 w 247364"/>
                <a:gd name="connsiteY757" fmla="*/ 106013 h 138207"/>
                <a:gd name="connsiteX758" fmla="*/ 126302 w 247364"/>
                <a:gd name="connsiteY758" fmla="*/ 105727 h 138207"/>
                <a:gd name="connsiteX759" fmla="*/ 122015 w 247364"/>
                <a:gd name="connsiteY759" fmla="*/ 101727 h 138207"/>
                <a:gd name="connsiteX760" fmla="*/ 104299 w 247364"/>
                <a:gd name="connsiteY760" fmla="*/ 104394 h 138207"/>
                <a:gd name="connsiteX761" fmla="*/ 99441 w 247364"/>
                <a:gd name="connsiteY761" fmla="*/ 105061 h 138207"/>
                <a:gd name="connsiteX762" fmla="*/ 95155 w 247364"/>
                <a:gd name="connsiteY762" fmla="*/ 105061 h 138207"/>
                <a:gd name="connsiteX763" fmla="*/ 95155 w 247364"/>
                <a:gd name="connsiteY763" fmla="*/ 104680 h 138207"/>
                <a:gd name="connsiteX764" fmla="*/ 94488 w 247364"/>
                <a:gd name="connsiteY764" fmla="*/ 105061 h 138207"/>
                <a:gd name="connsiteX765" fmla="*/ 89535 w 247364"/>
                <a:gd name="connsiteY765" fmla="*/ 93536 h 138207"/>
                <a:gd name="connsiteX766" fmla="*/ 89535 w 247364"/>
                <a:gd name="connsiteY766" fmla="*/ 93536 h 1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</a:cxnLst>
              <a:rect l="l" t="t" r="r" b="b"/>
              <a:pathLst>
                <a:path w="247364" h="138207">
                  <a:moveTo>
                    <a:pt x="89535" y="93536"/>
                  </a:moveTo>
                  <a:lnTo>
                    <a:pt x="87630" y="89630"/>
                  </a:lnTo>
                  <a:lnTo>
                    <a:pt x="79438" y="81058"/>
                  </a:lnTo>
                  <a:lnTo>
                    <a:pt x="75819" y="76486"/>
                  </a:lnTo>
                  <a:lnTo>
                    <a:pt x="72866" y="74866"/>
                  </a:lnTo>
                  <a:lnTo>
                    <a:pt x="69533" y="73152"/>
                  </a:lnTo>
                  <a:lnTo>
                    <a:pt x="69247" y="72866"/>
                  </a:lnTo>
                  <a:lnTo>
                    <a:pt x="68580" y="73152"/>
                  </a:lnTo>
                  <a:lnTo>
                    <a:pt x="66294" y="72200"/>
                  </a:lnTo>
                  <a:lnTo>
                    <a:pt x="65342" y="70866"/>
                  </a:lnTo>
                  <a:lnTo>
                    <a:pt x="64961" y="71247"/>
                  </a:lnTo>
                  <a:lnTo>
                    <a:pt x="64294" y="71247"/>
                  </a:lnTo>
                  <a:lnTo>
                    <a:pt x="63341" y="72200"/>
                  </a:lnTo>
                  <a:lnTo>
                    <a:pt x="62389" y="71914"/>
                  </a:lnTo>
                  <a:lnTo>
                    <a:pt x="59722" y="71914"/>
                  </a:lnTo>
                  <a:lnTo>
                    <a:pt x="59436" y="72200"/>
                  </a:lnTo>
                  <a:lnTo>
                    <a:pt x="59436" y="72866"/>
                  </a:lnTo>
                  <a:lnTo>
                    <a:pt x="59055" y="73152"/>
                  </a:lnTo>
                  <a:lnTo>
                    <a:pt x="58388" y="73152"/>
                  </a:lnTo>
                  <a:lnTo>
                    <a:pt x="57436" y="74200"/>
                  </a:lnTo>
                  <a:lnTo>
                    <a:pt x="56769" y="73819"/>
                  </a:lnTo>
                  <a:lnTo>
                    <a:pt x="56102" y="73819"/>
                  </a:lnTo>
                  <a:lnTo>
                    <a:pt x="52864" y="75533"/>
                  </a:lnTo>
                  <a:lnTo>
                    <a:pt x="51530" y="75533"/>
                  </a:lnTo>
                  <a:lnTo>
                    <a:pt x="50863" y="76105"/>
                  </a:lnTo>
                  <a:lnTo>
                    <a:pt x="49911" y="76105"/>
                  </a:lnTo>
                  <a:lnTo>
                    <a:pt x="49244" y="76486"/>
                  </a:lnTo>
                  <a:lnTo>
                    <a:pt x="48863" y="77152"/>
                  </a:lnTo>
                  <a:lnTo>
                    <a:pt x="48196" y="77819"/>
                  </a:lnTo>
                  <a:lnTo>
                    <a:pt x="47625" y="77819"/>
                  </a:lnTo>
                  <a:lnTo>
                    <a:pt x="47244" y="78486"/>
                  </a:lnTo>
                  <a:lnTo>
                    <a:pt x="46577" y="78772"/>
                  </a:lnTo>
                  <a:lnTo>
                    <a:pt x="46577" y="78486"/>
                  </a:lnTo>
                  <a:lnTo>
                    <a:pt x="45244" y="77152"/>
                  </a:lnTo>
                  <a:lnTo>
                    <a:pt x="44291" y="75152"/>
                  </a:lnTo>
                  <a:lnTo>
                    <a:pt x="45244" y="74486"/>
                  </a:lnTo>
                  <a:lnTo>
                    <a:pt x="45625" y="73819"/>
                  </a:lnTo>
                  <a:lnTo>
                    <a:pt x="45911" y="73533"/>
                  </a:lnTo>
                  <a:lnTo>
                    <a:pt x="46958" y="73533"/>
                  </a:lnTo>
                  <a:lnTo>
                    <a:pt x="47244" y="72580"/>
                  </a:lnTo>
                  <a:lnTo>
                    <a:pt x="47625" y="72580"/>
                  </a:lnTo>
                  <a:lnTo>
                    <a:pt x="47244" y="72200"/>
                  </a:lnTo>
                  <a:lnTo>
                    <a:pt x="47244" y="71533"/>
                  </a:lnTo>
                  <a:lnTo>
                    <a:pt x="46577" y="70580"/>
                  </a:lnTo>
                  <a:lnTo>
                    <a:pt x="46292" y="70866"/>
                  </a:lnTo>
                  <a:lnTo>
                    <a:pt x="45244" y="70866"/>
                  </a:lnTo>
                  <a:lnTo>
                    <a:pt x="44672" y="70580"/>
                  </a:lnTo>
                  <a:lnTo>
                    <a:pt x="44006" y="69914"/>
                  </a:lnTo>
                  <a:lnTo>
                    <a:pt x="45244" y="68961"/>
                  </a:lnTo>
                  <a:lnTo>
                    <a:pt x="45911" y="68580"/>
                  </a:lnTo>
                  <a:lnTo>
                    <a:pt x="46292" y="68294"/>
                  </a:lnTo>
                  <a:lnTo>
                    <a:pt x="46292" y="67913"/>
                  </a:lnTo>
                  <a:lnTo>
                    <a:pt x="47244" y="66675"/>
                  </a:lnTo>
                  <a:lnTo>
                    <a:pt x="46292" y="65627"/>
                  </a:lnTo>
                  <a:lnTo>
                    <a:pt x="46292" y="64960"/>
                  </a:lnTo>
                  <a:lnTo>
                    <a:pt x="46958" y="64675"/>
                  </a:lnTo>
                  <a:lnTo>
                    <a:pt x="46958" y="63722"/>
                  </a:lnTo>
                  <a:lnTo>
                    <a:pt x="42005" y="63055"/>
                  </a:lnTo>
                  <a:lnTo>
                    <a:pt x="38100" y="63055"/>
                  </a:lnTo>
                  <a:lnTo>
                    <a:pt x="30194" y="61055"/>
                  </a:lnTo>
                  <a:lnTo>
                    <a:pt x="28861" y="61055"/>
                  </a:lnTo>
                  <a:lnTo>
                    <a:pt x="28575" y="60103"/>
                  </a:lnTo>
                  <a:lnTo>
                    <a:pt x="28575" y="59055"/>
                  </a:lnTo>
                  <a:lnTo>
                    <a:pt x="28194" y="58388"/>
                  </a:lnTo>
                  <a:lnTo>
                    <a:pt x="28861" y="57817"/>
                  </a:lnTo>
                  <a:lnTo>
                    <a:pt x="28194" y="57150"/>
                  </a:lnTo>
                  <a:lnTo>
                    <a:pt x="27527" y="57436"/>
                  </a:lnTo>
                  <a:lnTo>
                    <a:pt x="25908" y="57817"/>
                  </a:lnTo>
                  <a:lnTo>
                    <a:pt x="24956" y="57817"/>
                  </a:lnTo>
                  <a:lnTo>
                    <a:pt x="24575" y="58388"/>
                  </a:lnTo>
                  <a:lnTo>
                    <a:pt x="24575" y="59055"/>
                  </a:lnTo>
                  <a:lnTo>
                    <a:pt x="23908" y="59722"/>
                  </a:lnTo>
                  <a:lnTo>
                    <a:pt x="23336" y="62008"/>
                  </a:lnTo>
                  <a:lnTo>
                    <a:pt x="22288" y="62675"/>
                  </a:lnTo>
                  <a:lnTo>
                    <a:pt x="22003" y="62389"/>
                  </a:lnTo>
                  <a:lnTo>
                    <a:pt x="21622" y="62389"/>
                  </a:lnTo>
                  <a:lnTo>
                    <a:pt x="20669" y="63341"/>
                  </a:lnTo>
                  <a:lnTo>
                    <a:pt x="19336" y="64008"/>
                  </a:lnTo>
                  <a:lnTo>
                    <a:pt x="18669" y="64008"/>
                  </a:lnTo>
                  <a:lnTo>
                    <a:pt x="18002" y="64960"/>
                  </a:lnTo>
                  <a:lnTo>
                    <a:pt x="17431" y="65627"/>
                  </a:lnTo>
                  <a:lnTo>
                    <a:pt x="11525" y="62008"/>
                  </a:lnTo>
                  <a:lnTo>
                    <a:pt x="8192" y="59722"/>
                  </a:lnTo>
                  <a:lnTo>
                    <a:pt x="7239" y="59722"/>
                  </a:lnTo>
                  <a:lnTo>
                    <a:pt x="4953" y="59055"/>
                  </a:lnTo>
                  <a:lnTo>
                    <a:pt x="5239" y="58769"/>
                  </a:lnTo>
                  <a:lnTo>
                    <a:pt x="5239" y="58388"/>
                  </a:lnTo>
                  <a:lnTo>
                    <a:pt x="4953" y="57817"/>
                  </a:lnTo>
                  <a:lnTo>
                    <a:pt x="3905" y="57150"/>
                  </a:lnTo>
                  <a:lnTo>
                    <a:pt x="2286" y="57150"/>
                  </a:lnTo>
                  <a:lnTo>
                    <a:pt x="953" y="56102"/>
                  </a:lnTo>
                  <a:lnTo>
                    <a:pt x="0" y="55150"/>
                  </a:lnTo>
                  <a:lnTo>
                    <a:pt x="1619" y="53530"/>
                  </a:lnTo>
                  <a:lnTo>
                    <a:pt x="1619" y="47911"/>
                  </a:lnTo>
                  <a:lnTo>
                    <a:pt x="2286" y="47625"/>
                  </a:lnTo>
                  <a:lnTo>
                    <a:pt x="4572" y="47911"/>
                  </a:lnTo>
                  <a:lnTo>
                    <a:pt x="4953" y="46291"/>
                  </a:lnTo>
                  <a:lnTo>
                    <a:pt x="4953" y="44958"/>
                  </a:lnTo>
                  <a:lnTo>
                    <a:pt x="5620" y="44005"/>
                  </a:lnTo>
                  <a:lnTo>
                    <a:pt x="6191" y="43339"/>
                  </a:lnTo>
                  <a:lnTo>
                    <a:pt x="7239" y="41719"/>
                  </a:lnTo>
                  <a:lnTo>
                    <a:pt x="18383" y="40386"/>
                  </a:lnTo>
                  <a:lnTo>
                    <a:pt x="19050" y="41339"/>
                  </a:lnTo>
                  <a:lnTo>
                    <a:pt x="20383" y="42386"/>
                  </a:lnTo>
                  <a:lnTo>
                    <a:pt x="20669" y="43053"/>
                  </a:lnTo>
                  <a:lnTo>
                    <a:pt x="21336" y="43339"/>
                  </a:lnTo>
                  <a:lnTo>
                    <a:pt x="22288" y="44005"/>
                  </a:lnTo>
                  <a:lnTo>
                    <a:pt x="22955" y="44005"/>
                  </a:lnTo>
                  <a:lnTo>
                    <a:pt x="23336" y="44291"/>
                  </a:lnTo>
                  <a:lnTo>
                    <a:pt x="22955" y="42386"/>
                  </a:lnTo>
                  <a:lnTo>
                    <a:pt x="22288" y="41719"/>
                  </a:lnTo>
                  <a:lnTo>
                    <a:pt x="22003" y="38767"/>
                  </a:lnTo>
                  <a:lnTo>
                    <a:pt x="22955" y="38100"/>
                  </a:lnTo>
                  <a:lnTo>
                    <a:pt x="23908" y="38100"/>
                  </a:lnTo>
                  <a:lnTo>
                    <a:pt x="24289" y="38386"/>
                  </a:lnTo>
                  <a:lnTo>
                    <a:pt x="24575" y="38386"/>
                  </a:lnTo>
                  <a:lnTo>
                    <a:pt x="25622" y="38767"/>
                  </a:lnTo>
                  <a:lnTo>
                    <a:pt x="26289" y="39052"/>
                  </a:lnTo>
                  <a:lnTo>
                    <a:pt x="26575" y="39719"/>
                  </a:lnTo>
                  <a:lnTo>
                    <a:pt x="27527" y="39719"/>
                  </a:lnTo>
                  <a:lnTo>
                    <a:pt x="27908" y="39052"/>
                  </a:lnTo>
                  <a:lnTo>
                    <a:pt x="28575" y="38767"/>
                  </a:lnTo>
                  <a:lnTo>
                    <a:pt x="28575" y="38100"/>
                  </a:lnTo>
                  <a:lnTo>
                    <a:pt x="28861" y="38100"/>
                  </a:lnTo>
                  <a:lnTo>
                    <a:pt x="29242" y="37719"/>
                  </a:lnTo>
                  <a:lnTo>
                    <a:pt x="29242" y="37147"/>
                  </a:lnTo>
                  <a:lnTo>
                    <a:pt x="30480" y="35814"/>
                  </a:lnTo>
                  <a:lnTo>
                    <a:pt x="31813" y="33528"/>
                  </a:lnTo>
                  <a:lnTo>
                    <a:pt x="32766" y="32194"/>
                  </a:lnTo>
                  <a:lnTo>
                    <a:pt x="34766" y="31242"/>
                  </a:lnTo>
                  <a:lnTo>
                    <a:pt x="36386" y="29527"/>
                  </a:lnTo>
                  <a:lnTo>
                    <a:pt x="36100" y="29242"/>
                  </a:lnTo>
                  <a:lnTo>
                    <a:pt x="35719" y="27908"/>
                  </a:lnTo>
                  <a:lnTo>
                    <a:pt x="35719" y="23336"/>
                  </a:lnTo>
                  <a:lnTo>
                    <a:pt x="37052" y="22003"/>
                  </a:lnTo>
                  <a:lnTo>
                    <a:pt x="37052" y="20383"/>
                  </a:lnTo>
                  <a:lnTo>
                    <a:pt x="36386" y="19050"/>
                  </a:lnTo>
                  <a:lnTo>
                    <a:pt x="36767" y="18764"/>
                  </a:lnTo>
                  <a:lnTo>
                    <a:pt x="36100" y="18097"/>
                  </a:lnTo>
                  <a:lnTo>
                    <a:pt x="36386" y="17431"/>
                  </a:lnTo>
                  <a:lnTo>
                    <a:pt x="36100" y="17050"/>
                  </a:lnTo>
                  <a:lnTo>
                    <a:pt x="35719" y="16097"/>
                  </a:lnTo>
                  <a:lnTo>
                    <a:pt x="35719" y="15145"/>
                  </a:lnTo>
                  <a:lnTo>
                    <a:pt x="36100" y="14097"/>
                  </a:lnTo>
                  <a:lnTo>
                    <a:pt x="38100" y="10192"/>
                  </a:lnTo>
                  <a:lnTo>
                    <a:pt x="40672" y="9906"/>
                  </a:lnTo>
                  <a:lnTo>
                    <a:pt x="42005" y="8572"/>
                  </a:lnTo>
                  <a:lnTo>
                    <a:pt x="43339" y="7620"/>
                  </a:lnTo>
                  <a:lnTo>
                    <a:pt x="44672" y="7620"/>
                  </a:lnTo>
                  <a:lnTo>
                    <a:pt x="44958" y="7906"/>
                  </a:lnTo>
                  <a:lnTo>
                    <a:pt x="45911" y="7906"/>
                  </a:lnTo>
                  <a:lnTo>
                    <a:pt x="46958" y="7239"/>
                  </a:lnTo>
                  <a:lnTo>
                    <a:pt x="47244" y="7239"/>
                  </a:lnTo>
                  <a:lnTo>
                    <a:pt x="47625" y="6953"/>
                  </a:lnTo>
                  <a:lnTo>
                    <a:pt x="47625" y="6286"/>
                  </a:lnTo>
                  <a:lnTo>
                    <a:pt x="47244" y="5905"/>
                  </a:lnTo>
                  <a:lnTo>
                    <a:pt x="52197" y="5239"/>
                  </a:lnTo>
                  <a:lnTo>
                    <a:pt x="53150" y="5620"/>
                  </a:lnTo>
                  <a:lnTo>
                    <a:pt x="54483" y="4953"/>
                  </a:lnTo>
                  <a:lnTo>
                    <a:pt x="54102" y="5239"/>
                  </a:lnTo>
                  <a:lnTo>
                    <a:pt x="53816" y="5905"/>
                  </a:lnTo>
                  <a:lnTo>
                    <a:pt x="53150" y="5905"/>
                  </a:lnTo>
                  <a:lnTo>
                    <a:pt x="52864" y="6286"/>
                  </a:lnTo>
                  <a:lnTo>
                    <a:pt x="52197" y="7239"/>
                  </a:lnTo>
                  <a:lnTo>
                    <a:pt x="51816" y="7906"/>
                  </a:lnTo>
                  <a:lnTo>
                    <a:pt x="52197" y="8572"/>
                  </a:lnTo>
                  <a:lnTo>
                    <a:pt x="52864" y="8572"/>
                  </a:lnTo>
                  <a:lnTo>
                    <a:pt x="53150" y="8858"/>
                  </a:lnTo>
                  <a:lnTo>
                    <a:pt x="54769" y="8858"/>
                  </a:lnTo>
                  <a:lnTo>
                    <a:pt x="54102" y="10192"/>
                  </a:lnTo>
                  <a:lnTo>
                    <a:pt x="54483" y="11144"/>
                  </a:lnTo>
                  <a:lnTo>
                    <a:pt x="55817" y="12192"/>
                  </a:lnTo>
                  <a:lnTo>
                    <a:pt x="55817" y="13526"/>
                  </a:lnTo>
                  <a:lnTo>
                    <a:pt x="56102" y="13811"/>
                  </a:lnTo>
                  <a:lnTo>
                    <a:pt x="56483" y="13526"/>
                  </a:lnTo>
                  <a:lnTo>
                    <a:pt x="56483" y="13811"/>
                  </a:lnTo>
                  <a:lnTo>
                    <a:pt x="55817" y="14097"/>
                  </a:lnTo>
                  <a:lnTo>
                    <a:pt x="56102" y="14478"/>
                  </a:lnTo>
                  <a:lnTo>
                    <a:pt x="55817" y="14764"/>
                  </a:lnTo>
                  <a:lnTo>
                    <a:pt x="56102" y="14764"/>
                  </a:lnTo>
                  <a:lnTo>
                    <a:pt x="55817" y="16097"/>
                  </a:lnTo>
                  <a:lnTo>
                    <a:pt x="57055" y="15430"/>
                  </a:lnTo>
                  <a:lnTo>
                    <a:pt x="57721" y="16478"/>
                  </a:lnTo>
                  <a:lnTo>
                    <a:pt x="58103" y="17050"/>
                  </a:lnTo>
                  <a:lnTo>
                    <a:pt x="59436" y="17050"/>
                  </a:lnTo>
                  <a:lnTo>
                    <a:pt x="59722" y="16478"/>
                  </a:lnTo>
                  <a:lnTo>
                    <a:pt x="59722" y="16097"/>
                  </a:lnTo>
                  <a:lnTo>
                    <a:pt x="60008" y="16097"/>
                  </a:lnTo>
                  <a:lnTo>
                    <a:pt x="59722" y="16764"/>
                  </a:lnTo>
                  <a:lnTo>
                    <a:pt x="60388" y="16764"/>
                  </a:lnTo>
                  <a:lnTo>
                    <a:pt x="60388" y="17050"/>
                  </a:lnTo>
                  <a:lnTo>
                    <a:pt x="60388" y="16764"/>
                  </a:lnTo>
                  <a:lnTo>
                    <a:pt x="60388" y="17050"/>
                  </a:lnTo>
                  <a:lnTo>
                    <a:pt x="60674" y="17431"/>
                  </a:lnTo>
                  <a:lnTo>
                    <a:pt x="60674" y="18097"/>
                  </a:lnTo>
                  <a:lnTo>
                    <a:pt x="61341" y="18097"/>
                  </a:lnTo>
                  <a:lnTo>
                    <a:pt x="61722" y="18764"/>
                  </a:lnTo>
                  <a:lnTo>
                    <a:pt x="62008" y="18764"/>
                  </a:lnTo>
                  <a:lnTo>
                    <a:pt x="62008" y="19050"/>
                  </a:lnTo>
                  <a:lnTo>
                    <a:pt x="62675" y="19050"/>
                  </a:lnTo>
                  <a:lnTo>
                    <a:pt x="62675" y="18764"/>
                  </a:lnTo>
                  <a:lnTo>
                    <a:pt x="62389" y="16764"/>
                  </a:lnTo>
                  <a:lnTo>
                    <a:pt x="61722" y="16764"/>
                  </a:lnTo>
                  <a:lnTo>
                    <a:pt x="61341" y="16097"/>
                  </a:lnTo>
                  <a:lnTo>
                    <a:pt x="61055" y="15811"/>
                  </a:lnTo>
                  <a:lnTo>
                    <a:pt x="59055" y="15430"/>
                  </a:lnTo>
                  <a:lnTo>
                    <a:pt x="59722" y="14764"/>
                  </a:lnTo>
                  <a:lnTo>
                    <a:pt x="59722" y="14097"/>
                  </a:lnTo>
                  <a:lnTo>
                    <a:pt x="59436" y="13526"/>
                  </a:lnTo>
                  <a:lnTo>
                    <a:pt x="59436" y="13144"/>
                  </a:lnTo>
                  <a:lnTo>
                    <a:pt x="59722" y="13144"/>
                  </a:lnTo>
                  <a:lnTo>
                    <a:pt x="60674" y="14097"/>
                  </a:lnTo>
                  <a:lnTo>
                    <a:pt x="62008" y="14097"/>
                  </a:lnTo>
                  <a:lnTo>
                    <a:pt x="62960" y="14478"/>
                  </a:lnTo>
                  <a:lnTo>
                    <a:pt x="63627" y="16478"/>
                  </a:lnTo>
                  <a:lnTo>
                    <a:pt x="65342" y="17050"/>
                  </a:lnTo>
                  <a:lnTo>
                    <a:pt x="65913" y="17050"/>
                  </a:lnTo>
                  <a:lnTo>
                    <a:pt x="65913" y="16764"/>
                  </a:lnTo>
                  <a:lnTo>
                    <a:pt x="66961" y="16764"/>
                  </a:lnTo>
                  <a:lnTo>
                    <a:pt x="66961" y="17716"/>
                  </a:lnTo>
                  <a:lnTo>
                    <a:pt x="68866" y="16764"/>
                  </a:lnTo>
                  <a:lnTo>
                    <a:pt x="69247" y="16478"/>
                  </a:lnTo>
                  <a:lnTo>
                    <a:pt x="69533" y="15811"/>
                  </a:lnTo>
                  <a:lnTo>
                    <a:pt x="69533" y="15430"/>
                  </a:lnTo>
                  <a:lnTo>
                    <a:pt x="70199" y="14764"/>
                  </a:lnTo>
                  <a:lnTo>
                    <a:pt x="70199" y="14478"/>
                  </a:lnTo>
                  <a:lnTo>
                    <a:pt x="69913" y="14097"/>
                  </a:lnTo>
                  <a:lnTo>
                    <a:pt x="69913" y="13144"/>
                  </a:lnTo>
                  <a:lnTo>
                    <a:pt x="69247" y="12478"/>
                  </a:lnTo>
                  <a:lnTo>
                    <a:pt x="68866" y="10858"/>
                  </a:lnTo>
                  <a:lnTo>
                    <a:pt x="69913" y="10573"/>
                  </a:lnTo>
                  <a:lnTo>
                    <a:pt x="72200" y="9906"/>
                  </a:lnTo>
                  <a:lnTo>
                    <a:pt x="73819" y="9906"/>
                  </a:lnTo>
                  <a:lnTo>
                    <a:pt x="74771" y="9525"/>
                  </a:lnTo>
                  <a:lnTo>
                    <a:pt x="77438" y="9906"/>
                  </a:lnTo>
                  <a:lnTo>
                    <a:pt x="78391" y="9906"/>
                  </a:lnTo>
                  <a:lnTo>
                    <a:pt x="80677" y="10858"/>
                  </a:lnTo>
                  <a:lnTo>
                    <a:pt x="81344" y="9906"/>
                  </a:lnTo>
                  <a:lnTo>
                    <a:pt x="81725" y="9906"/>
                  </a:lnTo>
                  <a:lnTo>
                    <a:pt x="82391" y="10192"/>
                  </a:lnTo>
                  <a:lnTo>
                    <a:pt x="82677" y="9906"/>
                  </a:lnTo>
                  <a:lnTo>
                    <a:pt x="83344" y="9906"/>
                  </a:lnTo>
                  <a:lnTo>
                    <a:pt x="84011" y="9525"/>
                  </a:lnTo>
                  <a:lnTo>
                    <a:pt x="84677" y="10192"/>
                  </a:lnTo>
                  <a:lnTo>
                    <a:pt x="85344" y="9906"/>
                  </a:lnTo>
                  <a:lnTo>
                    <a:pt x="86011" y="9239"/>
                  </a:lnTo>
                  <a:lnTo>
                    <a:pt x="86011" y="8191"/>
                  </a:lnTo>
                  <a:lnTo>
                    <a:pt x="86296" y="7620"/>
                  </a:lnTo>
                  <a:lnTo>
                    <a:pt x="86011" y="7239"/>
                  </a:lnTo>
                  <a:lnTo>
                    <a:pt x="86011" y="6572"/>
                  </a:lnTo>
                  <a:lnTo>
                    <a:pt x="86296" y="5905"/>
                  </a:lnTo>
                  <a:lnTo>
                    <a:pt x="86582" y="5620"/>
                  </a:lnTo>
                  <a:lnTo>
                    <a:pt x="86582" y="4001"/>
                  </a:lnTo>
                  <a:lnTo>
                    <a:pt x="86011" y="2286"/>
                  </a:lnTo>
                  <a:lnTo>
                    <a:pt x="86011" y="2000"/>
                  </a:lnTo>
                  <a:lnTo>
                    <a:pt x="85630" y="2000"/>
                  </a:lnTo>
                  <a:lnTo>
                    <a:pt x="87630" y="0"/>
                  </a:lnTo>
                  <a:lnTo>
                    <a:pt x="87916" y="381"/>
                  </a:lnTo>
                  <a:lnTo>
                    <a:pt x="88297" y="1715"/>
                  </a:lnTo>
                  <a:lnTo>
                    <a:pt x="88583" y="2000"/>
                  </a:lnTo>
                  <a:lnTo>
                    <a:pt x="90202" y="1333"/>
                  </a:lnTo>
                  <a:lnTo>
                    <a:pt x="90869" y="1333"/>
                  </a:lnTo>
                  <a:lnTo>
                    <a:pt x="91535" y="0"/>
                  </a:lnTo>
                  <a:lnTo>
                    <a:pt x="92488" y="1048"/>
                  </a:lnTo>
                  <a:lnTo>
                    <a:pt x="91916" y="1333"/>
                  </a:lnTo>
                  <a:lnTo>
                    <a:pt x="91535" y="2286"/>
                  </a:lnTo>
                  <a:lnTo>
                    <a:pt x="91250" y="2953"/>
                  </a:lnTo>
                  <a:lnTo>
                    <a:pt x="91535" y="3619"/>
                  </a:lnTo>
                  <a:lnTo>
                    <a:pt x="92488" y="4667"/>
                  </a:lnTo>
                  <a:lnTo>
                    <a:pt x="93536" y="4286"/>
                  </a:lnTo>
                  <a:lnTo>
                    <a:pt x="93821" y="4667"/>
                  </a:lnTo>
                  <a:lnTo>
                    <a:pt x="94488" y="4667"/>
                  </a:lnTo>
                  <a:lnTo>
                    <a:pt x="94869" y="4286"/>
                  </a:lnTo>
                  <a:lnTo>
                    <a:pt x="95441" y="5239"/>
                  </a:lnTo>
                  <a:lnTo>
                    <a:pt x="95821" y="6286"/>
                  </a:lnTo>
                  <a:lnTo>
                    <a:pt x="95821" y="6953"/>
                  </a:lnTo>
                  <a:lnTo>
                    <a:pt x="96107" y="7620"/>
                  </a:lnTo>
                  <a:lnTo>
                    <a:pt x="97155" y="8572"/>
                  </a:lnTo>
                  <a:lnTo>
                    <a:pt x="97441" y="8572"/>
                  </a:lnTo>
                  <a:lnTo>
                    <a:pt x="99727" y="8858"/>
                  </a:lnTo>
                  <a:lnTo>
                    <a:pt x="100394" y="8858"/>
                  </a:lnTo>
                  <a:lnTo>
                    <a:pt x="101060" y="9239"/>
                  </a:lnTo>
                  <a:lnTo>
                    <a:pt x="102013" y="9525"/>
                  </a:lnTo>
                  <a:lnTo>
                    <a:pt x="104680" y="8858"/>
                  </a:lnTo>
                  <a:lnTo>
                    <a:pt x="107633" y="9239"/>
                  </a:lnTo>
                  <a:lnTo>
                    <a:pt x="107252" y="10573"/>
                  </a:lnTo>
                  <a:lnTo>
                    <a:pt x="107633" y="11144"/>
                  </a:lnTo>
                  <a:lnTo>
                    <a:pt x="107918" y="11144"/>
                  </a:lnTo>
                  <a:lnTo>
                    <a:pt x="108585" y="10573"/>
                  </a:lnTo>
                  <a:lnTo>
                    <a:pt x="108585" y="9239"/>
                  </a:lnTo>
                  <a:lnTo>
                    <a:pt x="109252" y="10192"/>
                  </a:lnTo>
                  <a:lnTo>
                    <a:pt x="110585" y="9906"/>
                  </a:lnTo>
                  <a:lnTo>
                    <a:pt x="111919" y="10573"/>
                  </a:lnTo>
                  <a:lnTo>
                    <a:pt x="113157" y="10573"/>
                  </a:lnTo>
                  <a:lnTo>
                    <a:pt x="114491" y="9239"/>
                  </a:lnTo>
                  <a:lnTo>
                    <a:pt x="115538" y="9525"/>
                  </a:lnTo>
                  <a:lnTo>
                    <a:pt x="116777" y="9525"/>
                  </a:lnTo>
                  <a:lnTo>
                    <a:pt x="116777" y="10573"/>
                  </a:lnTo>
                  <a:lnTo>
                    <a:pt x="117443" y="11144"/>
                  </a:lnTo>
                  <a:lnTo>
                    <a:pt x="118491" y="10858"/>
                  </a:lnTo>
                  <a:lnTo>
                    <a:pt x="119063" y="10573"/>
                  </a:lnTo>
                  <a:lnTo>
                    <a:pt x="119729" y="9906"/>
                  </a:lnTo>
                  <a:lnTo>
                    <a:pt x="120110" y="9906"/>
                  </a:lnTo>
                  <a:lnTo>
                    <a:pt x="120777" y="10192"/>
                  </a:lnTo>
                  <a:lnTo>
                    <a:pt x="121063" y="10192"/>
                  </a:lnTo>
                  <a:lnTo>
                    <a:pt x="121729" y="10573"/>
                  </a:lnTo>
                  <a:lnTo>
                    <a:pt x="122396" y="10192"/>
                  </a:lnTo>
                  <a:lnTo>
                    <a:pt x="122682" y="10858"/>
                  </a:lnTo>
                  <a:lnTo>
                    <a:pt x="122682" y="13144"/>
                  </a:lnTo>
                  <a:lnTo>
                    <a:pt x="121444" y="16478"/>
                  </a:lnTo>
                  <a:lnTo>
                    <a:pt x="121063" y="16764"/>
                  </a:lnTo>
                  <a:lnTo>
                    <a:pt x="121729" y="18097"/>
                  </a:lnTo>
                  <a:lnTo>
                    <a:pt x="120777" y="18383"/>
                  </a:lnTo>
                  <a:lnTo>
                    <a:pt x="120396" y="18764"/>
                  </a:lnTo>
                  <a:lnTo>
                    <a:pt x="121729" y="18764"/>
                  </a:lnTo>
                  <a:lnTo>
                    <a:pt x="122682" y="19431"/>
                  </a:lnTo>
                  <a:lnTo>
                    <a:pt x="123349" y="19431"/>
                  </a:lnTo>
                  <a:lnTo>
                    <a:pt x="125349" y="20669"/>
                  </a:lnTo>
                  <a:lnTo>
                    <a:pt x="126016" y="21050"/>
                  </a:lnTo>
                  <a:lnTo>
                    <a:pt x="126968" y="22384"/>
                  </a:lnTo>
                  <a:lnTo>
                    <a:pt x="128016" y="22384"/>
                  </a:lnTo>
                  <a:lnTo>
                    <a:pt x="128302" y="22955"/>
                  </a:lnTo>
                  <a:lnTo>
                    <a:pt x="128969" y="22955"/>
                  </a:lnTo>
                  <a:lnTo>
                    <a:pt x="128588" y="23336"/>
                  </a:lnTo>
                  <a:lnTo>
                    <a:pt x="128302" y="24003"/>
                  </a:lnTo>
                  <a:lnTo>
                    <a:pt x="127635" y="24003"/>
                  </a:lnTo>
                  <a:lnTo>
                    <a:pt x="127349" y="24670"/>
                  </a:lnTo>
                  <a:lnTo>
                    <a:pt x="127635" y="24955"/>
                  </a:lnTo>
                  <a:lnTo>
                    <a:pt x="127635" y="25622"/>
                  </a:lnTo>
                  <a:lnTo>
                    <a:pt x="128016" y="25908"/>
                  </a:lnTo>
                  <a:lnTo>
                    <a:pt x="128016" y="27622"/>
                  </a:lnTo>
                  <a:lnTo>
                    <a:pt x="127635" y="27622"/>
                  </a:lnTo>
                  <a:lnTo>
                    <a:pt x="128016" y="28289"/>
                  </a:lnTo>
                  <a:lnTo>
                    <a:pt x="127349" y="29527"/>
                  </a:lnTo>
                  <a:lnTo>
                    <a:pt x="127635" y="29527"/>
                  </a:lnTo>
                  <a:lnTo>
                    <a:pt x="128016" y="29908"/>
                  </a:lnTo>
                  <a:lnTo>
                    <a:pt x="128969" y="29527"/>
                  </a:lnTo>
                  <a:lnTo>
                    <a:pt x="129635" y="29908"/>
                  </a:lnTo>
                  <a:lnTo>
                    <a:pt x="130302" y="29527"/>
                  </a:lnTo>
                  <a:lnTo>
                    <a:pt x="131254" y="29908"/>
                  </a:lnTo>
                  <a:lnTo>
                    <a:pt x="132588" y="29527"/>
                  </a:lnTo>
                  <a:lnTo>
                    <a:pt x="132874" y="29908"/>
                  </a:lnTo>
                  <a:lnTo>
                    <a:pt x="133255" y="29908"/>
                  </a:lnTo>
                  <a:lnTo>
                    <a:pt x="134207" y="30861"/>
                  </a:lnTo>
                  <a:lnTo>
                    <a:pt x="135827" y="29908"/>
                  </a:lnTo>
                  <a:lnTo>
                    <a:pt x="137827" y="27908"/>
                  </a:lnTo>
                  <a:lnTo>
                    <a:pt x="138779" y="27622"/>
                  </a:lnTo>
                  <a:lnTo>
                    <a:pt x="139827" y="27908"/>
                  </a:lnTo>
                  <a:lnTo>
                    <a:pt x="141065" y="27241"/>
                  </a:lnTo>
                  <a:lnTo>
                    <a:pt x="142780" y="27241"/>
                  </a:lnTo>
                  <a:lnTo>
                    <a:pt x="142399" y="26956"/>
                  </a:lnTo>
                  <a:lnTo>
                    <a:pt x="146018" y="25336"/>
                  </a:lnTo>
                  <a:lnTo>
                    <a:pt x="149924" y="23336"/>
                  </a:lnTo>
                  <a:lnTo>
                    <a:pt x="151257" y="22384"/>
                  </a:lnTo>
                  <a:lnTo>
                    <a:pt x="152210" y="22003"/>
                  </a:lnTo>
                  <a:lnTo>
                    <a:pt x="153257" y="21336"/>
                  </a:lnTo>
                  <a:lnTo>
                    <a:pt x="153543" y="22384"/>
                  </a:lnTo>
                  <a:lnTo>
                    <a:pt x="153924" y="22384"/>
                  </a:lnTo>
                  <a:lnTo>
                    <a:pt x="154877" y="21050"/>
                  </a:lnTo>
                  <a:lnTo>
                    <a:pt x="154591" y="20383"/>
                  </a:lnTo>
                  <a:lnTo>
                    <a:pt x="155162" y="18764"/>
                  </a:lnTo>
                  <a:lnTo>
                    <a:pt x="154877" y="18097"/>
                  </a:lnTo>
                  <a:lnTo>
                    <a:pt x="155829" y="16764"/>
                  </a:lnTo>
                  <a:lnTo>
                    <a:pt x="155829" y="14478"/>
                  </a:lnTo>
                  <a:lnTo>
                    <a:pt x="156210" y="14097"/>
                  </a:lnTo>
                  <a:lnTo>
                    <a:pt x="156877" y="13811"/>
                  </a:lnTo>
                  <a:lnTo>
                    <a:pt x="157163" y="13811"/>
                  </a:lnTo>
                  <a:lnTo>
                    <a:pt x="157544" y="13526"/>
                  </a:lnTo>
                  <a:lnTo>
                    <a:pt x="157544" y="12859"/>
                  </a:lnTo>
                  <a:lnTo>
                    <a:pt x="158782" y="12192"/>
                  </a:lnTo>
                  <a:lnTo>
                    <a:pt x="159163" y="11811"/>
                  </a:lnTo>
                  <a:lnTo>
                    <a:pt x="159163" y="10192"/>
                  </a:lnTo>
                  <a:lnTo>
                    <a:pt x="159829" y="10192"/>
                  </a:lnTo>
                  <a:lnTo>
                    <a:pt x="160496" y="9525"/>
                  </a:lnTo>
                  <a:lnTo>
                    <a:pt x="161068" y="9239"/>
                  </a:lnTo>
                  <a:lnTo>
                    <a:pt x="162116" y="9906"/>
                  </a:lnTo>
                  <a:lnTo>
                    <a:pt x="162782" y="9525"/>
                  </a:lnTo>
                  <a:lnTo>
                    <a:pt x="163068" y="9525"/>
                  </a:lnTo>
                  <a:lnTo>
                    <a:pt x="167640" y="9906"/>
                  </a:lnTo>
                  <a:lnTo>
                    <a:pt x="167640" y="10192"/>
                  </a:lnTo>
                  <a:lnTo>
                    <a:pt x="167354" y="11144"/>
                  </a:lnTo>
                  <a:lnTo>
                    <a:pt x="168021" y="12859"/>
                  </a:lnTo>
                  <a:lnTo>
                    <a:pt x="168307" y="13144"/>
                  </a:lnTo>
                  <a:lnTo>
                    <a:pt x="168021" y="13811"/>
                  </a:lnTo>
                  <a:lnTo>
                    <a:pt x="168974" y="14478"/>
                  </a:lnTo>
                  <a:lnTo>
                    <a:pt x="168688" y="15145"/>
                  </a:lnTo>
                  <a:lnTo>
                    <a:pt x="168688" y="17431"/>
                  </a:lnTo>
                  <a:lnTo>
                    <a:pt x="169926" y="16764"/>
                  </a:lnTo>
                  <a:lnTo>
                    <a:pt x="169354" y="18383"/>
                  </a:lnTo>
                  <a:lnTo>
                    <a:pt x="170593" y="19431"/>
                  </a:lnTo>
                  <a:lnTo>
                    <a:pt x="170974" y="20383"/>
                  </a:lnTo>
                  <a:lnTo>
                    <a:pt x="170974" y="22003"/>
                  </a:lnTo>
                  <a:lnTo>
                    <a:pt x="170593" y="22669"/>
                  </a:lnTo>
                  <a:lnTo>
                    <a:pt x="169926" y="25908"/>
                  </a:lnTo>
                  <a:lnTo>
                    <a:pt x="170593" y="26289"/>
                  </a:lnTo>
                  <a:lnTo>
                    <a:pt x="171641" y="25908"/>
                  </a:lnTo>
                  <a:lnTo>
                    <a:pt x="171926" y="25336"/>
                  </a:lnTo>
                  <a:lnTo>
                    <a:pt x="172593" y="24955"/>
                  </a:lnTo>
                  <a:lnTo>
                    <a:pt x="172593" y="25622"/>
                  </a:lnTo>
                  <a:lnTo>
                    <a:pt x="173260" y="25622"/>
                  </a:lnTo>
                  <a:lnTo>
                    <a:pt x="173927" y="26289"/>
                  </a:lnTo>
                  <a:lnTo>
                    <a:pt x="174879" y="26575"/>
                  </a:lnTo>
                  <a:lnTo>
                    <a:pt x="174879" y="27622"/>
                  </a:lnTo>
                  <a:lnTo>
                    <a:pt x="173927" y="27241"/>
                  </a:lnTo>
                  <a:lnTo>
                    <a:pt x="174593" y="27908"/>
                  </a:lnTo>
                  <a:lnTo>
                    <a:pt x="174593" y="28861"/>
                  </a:lnTo>
                  <a:lnTo>
                    <a:pt x="174879" y="30194"/>
                  </a:lnTo>
                  <a:lnTo>
                    <a:pt x="174879" y="31528"/>
                  </a:lnTo>
                  <a:lnTo>
                    <a:pt x="175546" y="31242"/>
                  </a:lnTo>
                  <a:lnTo>
                    <a:pt x="175546" y="32194"/>
                  </a:lnTo>
                  <a:lnTo>
                    <a:pt x="174212" y="33528"/>
                  </a:lnTo>
                  <a:lnTo>
                    <a:pt x="176498" y="36481"/>
                  </a:lnTo>
                  <a:lnTo>
                    <a:pt x="177832" y="37433"/>
                  </a:lnTo>
                  <a:lnTo>
                    <a:pt x="178499" y="40386"/>
                  </a:lnTo>
                  <a:lnTo>
                    <a:pt x="178499" y="41339"/>
                  </a:lnTo>
                  <a:lnTo>
                    <a:pt x="179832" y="42005"/>
                  </a:lnTo>
                  <a:lnTo>
                    <a:pt x="180118" y="43339"/>
                  </a:lnTo>
                  <a:lnTo>
                    <a:pt x="180785" y="44005"/>
                  </a:lnTo>
                  <a:lnTo>
                    <a:pt x="182404" y="44291"/>
                  </a:lnTo>
                  <a:lnTo>
                    <a:pt x="183452" y="44672"/>
                  </a:lnTo>
                  <a:lnTo>
                    <a:pt x="184118" y="45339"/>
                  </a:lnTo>
                  <a:lnTo>
                    <a:pt x="184404" y="45339"/>
                  </a:lnTo>
                  <a:lnTo>
                    <a:pt x="184118" y="47911"/>
                  </a:lnTo>
                  <a:lnTo>
                    <a:pt x="185357" y="50864"/>
                  </a:lnTo>
                  <a:lnTo>
                    <a:pt x="187071" y="51244"/>
                  </a:lnTo>
                  <a:lnTo>
                    <a:pt x="188024" y="51530"/>
                  </a:lnTo>
                  <a:lnTo>
                    <a:pt x="189643" y="52483"/>
                  </a:lnTo>
                  <a:lnTo>
                    <a:pt x="190976" y="53816"/>
                  </a:lnTo>
                  <a:lnTo>
                    <a:pt x="193262" y="53816"/>
                  </a:lnTo>
                  <a:lnTo>
                    <a:pt x="194596" y="54197"/>
                  </a:lnTo>
                  <a:lnTo>
                    <a:pt x="196501" y="56102"/>
                  </a:lnTo>
                  <a:lnTo>
                    <a:pt x="199454" y="56769"/>
                  </a:lnTo>
                  <a:lnTo>
                    <a:pt x="202121" y="57150"/>
                  </a:lnTo>
                  <a:lnTo>
                    <a:pt x="203454" y="58388"/>
                  </a:lnTo>
                  <a:lnTo>
                    <a:pt x="201454" y="61055"/>
                  </a:lnTo>
                  <a:lnTo>
                    <a:pt x="201454" y="61722"/>
                  </a:lnTo>
                  <a:lnTo>
                    <a:pt x="203073" y="62389"/>
                  </a:lnTo>
                  <a:lnTo>
                    <a:pt x="203740" y="63055"/>
                  </a:lnTo>
                  <a:lnTo>
                    <a:pt x="203073" y="63722"/>
                  </a:lnTo>
                  <a:lnTo>
                    <a:pt x="203073" y="64294"/>
                  </a:lnTo>
                  <a:lnTo>
                    <a:pt x="202787" y="64960"/>
                  </a:lnTo>
                  <a:lnTo>
                    <a:pt x="203073" y="65341"/>
                  </a:lnTo>
                  <a:lnTo>
                    <a:pt x="202406" y="65627"/>
                  </a:lnTo>
                  <a:lnTo>
                    <a:pt x="202406" y="66675"/>
                  </a:lnTo>
                  <a:lnTo>
                    <a:pt x="201835" y="66675"/>
                  </a:lnTo>
                  <a:lnTo>
                    <a:pt x="201835" y="67246"/>
                  </a:lnTo>
                  <a:lnTo>
                    <a:pt x="202787" y="68580"/>
                  </a:lnTo>
                  <a:lnTo>
                    <a:pt x="204788" y="69247"/>
                  </a:lnTo>
                  <a:lnTo>
                    <a:pt x="206407" y="69247"/>
                  </a:lnTo>
                  <a:lnTo>
                    <a:pt x="206407" y="70199"/>
                  </a:lnTo>
                  <a:lnTo>
                    <a:pt x="208026" y="68961"/>
                  </a:lnTo>
                  <a:lnTo>
                    <a:pt x="208979" y="68294"/>
                  </a:lnTo>
                  <a:lnTo>
                    <a:pt x="210979" y="67913"/>
                  </a:lnTo>
                  <a:lnTo>
                    <a:pt x="211646" y="67627"/>
                  </a:lnTo>
                  <a:lnTo>
                    <a:pt x="212598" y="67246"/>
                  </a:lnTo>
                  <a:lnTo>
                    <a:pt x="214598" y="67246"/>
                  </a:lnTo>
                  <a:lnTo>
                    <a:pt x="215551" y="66675"/>
                  </a:lnTo>
                  <a:lnTo>
                    <a:pt x="218218" y="68961"/>
                  </a:lnTo>
                  <a:lnTo>
                    <a:pt x="220218" y="68294"/>
                  </a:lnTo>
                  <a:lnTo>
                    <a:pt x="222123" y="67913"/>
                  </a:lnTo>
                  <a:lnTo>
                    <a:pt x="220790" y="66008"/>
                  </a:lnTo>
                  <a:lnTo>
                    <a:pt x="219551" y="64675"/>
                  </a:lnTo>
                  <a:lnTo>
                    <a:pt x="218885" y="63341"/>
                  </a:lnTo>
                  <a:lnTo>
                    <a:pt x="219170" y="63055"/>
                  </a:lnTo>
                  <a:lnTo>
                    <a:pt x="220790" y="62008"/>
                  </a:lnTo>
                  <a:lnTo>
                    <a:pt x="221837" y="62389"/>
                  </a:lnTo>
                  <a:lnTo>
                    <a:pt x="221837" y="61722"/>
                  </a:lnTo>
                  <a:lnTo>
                    <a:pt x="221456" y="60389"/>
                  </a:lnTo>
                  <a:lnTo>
                    <a:pt x="220218" y="57150"/>
                  </a:lnTo>
                  <a:lnTo>
                    <a:pt x="220504" y="56769"/>
                  </a:lnTo>
                  <a:lnTo>
                    <a:pt x="220790" y="56102"/>
                  </a:lnTo>
                  <a:lnTo>
                    <a:pt x="221171" y="56102"/>
                  </a:lnTo>
                  <a:lnTo>
                    <a:pt x="222504" y="55816"/>
                  </a:lnTo>
                  <a:lnTo>
                    <a:pt x="222790" y="56102"/>
                  </a:lnTo>
                  <a:lnTo>
                    <a:pt x="223171" y="55816"/>
                  </a:lnTo>
                  <a:lnTo>
                    <a:pt x="223742" y="55816"/>
                  </a:lnTo>
                  <a:lnTo>
                    <a:pt x="224409" y="55435"/>
                  </a:lnTo>
                  <a:lnTo>
                    <a:pt x="224790" y="55150"/>
                  </a:lnTo>
                  <a:lnTo>
                    <a:pt x="224790" y="54864"/>
                  </a:lnTo>
                  <a:lnTo>
                    <a:pt x="225076" y="54483"/>
                  </a:lnTo>
                  <a:lnTo>
                    <a:pt x="225742" y="54197"/>
                  </a:lnTo>
                  <a:lnTo>
                    <a:pt x="226124" y="54197"/>
                  </a:lnTo>
                  <a:lnTo>
                    <a:pt x="227076" y="54864"/>
                  </a:lnTo>
                  <a:lnTo>
                    <a:pt x="228029" y="56102"/>
                  </a:lnTo>
                  <a:lnTo>
                    <a:pt x="230696" y="57150"/>
                  </a:lnTo>
                  <a:lnTo>
                    <a:pt x="230981" y="59055"/>
                  </a:lnTo>
                  <a:lnTo>
                    <a:pt x="230981" y="61055"/>
                  </a:lnTo>
                  <a:lnTo>
                    <a:pt x="232600" y="64008"/>
                  </a:lnTo>
                  <a:lnTo>
                    <a:pt x="234315" y="67627"/>
                  </a:lnTo>
                  <a:lnTo>
                    <a:pt x="234315" y="68961"/>
                  </a:lnTo>
                  <a:lnTo>
                    <a:pt x="233934" y="69628"/>
                  </a:lnTo>
                  <a:lnTo>
                    <a:pt x="232982" y="70866"/>
                  </a:lnTo>
                  <a:lnTo>
                    <a:pt x="233267" y="71533"/>
                  </a:lnTo>
                  <a:lnTo>
                    <a:pt x="233267" y="71914"/>
                  </a:lnTo>
                  <a:lnTo>
                    <a:pt x="234315" y="72866"/>
                  </a:lnTo>
                  <a:lnTo>
                    <a:pt x="234982" y="73152"/>
                  </a:lnTo>
                  <a:lnTo>
                    <a:pt x="235267" y="74200"/>
                  </a:lnTo>
                  <a:lnTo>
                    <a:pt x="237268" y="76105"/>
                  </a:lnTo>
                  <a:lnTo>
                    <a:pt x="237268" y="76486"/>
                  </a:lnTo>
                  <a:lnTo>
                    <a:pt x="238506" y="76486"/>
                  </a:lnTo>
                  <a:lnTo>
                    <a:pt x="239173" y="77438"/>
                  </a:lnTo>
                  <a:lnTo>
                    <a:pt x="239554" y="77438"/>
                  </a:lnTo>
                  <a:lnTo>
                    <a:pt x="240506" y="77152"/>
                  </a:lnTo>
                  <a:lnTo>
                    <a:pt x="241173" y="77819"/>
                  </a:lnTo>
                  <a:lnTo>
                    <a:pt x="241459" y="77819"/>
                  </a:lnTo>
                  <a:lnTo>
                    <a:pt x="241840" y="78105"/>
                  </a:lnTo>
                  <a:lnTo>
                    <a:pt x="242792" y="78105"/>
                  </a:lnTo>
                  <a:lnTo>
                    <a:pt x="242792" y="77819"/>
                  </a:lnTo>
                  <a:lnTo>
                    <a:pt x="243459" y="77819"/>
                  </a:lnTo>
                  <a:lnTo>
                    <a:pt x="244126" y="77438"/>
                  </a:lnTo>
                  <a:lnTo>
                    <a:pt x="243840" y="78486"/>
                  </a:lnTo>
                  <a:lnTo>
                    <a:pt x="243459" y="78486"/>
                  </a:lnTo>
                  <a:lnTo>
                    <a:pt x="243459" y="79057"/>
                  </a:lnTo>
                  <a:lnTo>
                    <a:pt x="243840" y="79724"/>
                  </a:lnTo>
                  <a:lnTo>
                    <a:pt x="243459" y="80105"/>
                  </a:lnTo>
                  <a:lnTo>
                    <a:pt x="243840" y="80772"/>
                  </a:lnTo>
                  <a:lnTo>
                    <a:pt x="243459" y="80772"/>
                  </a:lnTo>
                  <a:lnTo>
                    <a:pt x="243459" y="81439"/>
                  </a:lnTo>
                  <a:lnTo>
                    <a:pt x="242507" y="81439"/>
                  </a:lnTo>
                  <a:lnTo>
                    <a:pt x="242125" y="81725"/>
                  </a:lnTo>
                  <a:lnTo>
                    <a:pt x="242125" y="82105"/>
                  </a:lnTo>
                  <a:lnTo>
                    <a:pt x="241840" y="82105"/>
                  </a:lnTo>
                  <a:lnTo>
                    <a:pt x="241459" y="81725"/>
                  </a:lnTo>
                  <a:lnTo>
                    <a:pt x="241459" y="82105"/>
                  </a:lnTo>
                  <a:lnTo>
                    <a:pt x="240506" y="81725"/>
                  </a:lnTo>
                  <a:lnTo>
                    <a:pt x="240887" y="81439"/>
                  </a:lnTo>
                  <a:lnTo>
                    <a:pt x="239173" y="81439"/>
                  </a:lnTo>
                  <a:lnTo>
                    <a:pt x="238506" y="82105"/>
                  </a:lnTo>
                  <a:lnTo>
                    <a:pt x="238887" y="82391"/>
                  </a:lnTo>
                  <a:lnTo>
                    <a:pt x="238506" y="82391"/>
                  </a:lnTo>
                  <a:lnTo>
                    <a:pt x="238887" y="82677"/>
                  </a:lnTo>
                  <a:lnTo>
                    <a:pt x="239173" y="82677"/>
                  </a:lnTo>
                  <a:lnTo>
                    <a:pt x="239554" y="83058"/>
                  </a:lnTo>
                  <a:lnTo>
                    <a:pt x="239554" y="83344"/>
                  </a:lnTo>
                  <a:lnTo>
                    <a:pt x="239173" y="83344"/>
                  </a:lnTo>
                  <a:lnTo>
                    <a:pt x="239173" y="83725"/>
                  </a:lnTo>
                  <a:lnTo>
                    <a:pt x="238887" y="84011"/>
                  </a:lnTo>
                  <a:lnTo>
                    <a:pt x="239554" y="84677"/>
                  </a:lnTo>
                  <a:lnTo>
                    <a:pt x="239173" y="85058"/>
                  </a:lnTo>
                  <a:lnTo>
                    <a:pt x="239554" y="85344"/>
                  </a:lnTo>
                  <a:lnTo>
                    <a:pt x="239554" y="85630"/>
                  </a:lnTo>
                  <a:lnTo>
                    <a:pt x="239173" y="86011"/>
                  </a:lnTo>
                  <a:lnTo>
                    <a:pt x="239173" y="86963"/>
                  </a:lnTo>
                  <a:lnTo>
                    <a:pt x="239554" y="87344"/>
                  </a:lnTo>
                  <a:lnTo>
                    <a:pt x="239173" y="88011"/>
                  </a:lnTo>
                  <a:lnTo>
                    <a:pt x="239173" y="89249"/>
                  </a:lnTo>
                  <a:lnTo>
                    <a:pt x="239554" y="89249"/>
                  </a:lnTo>
                  <a:lnTo>
                    <a:pt x="239173" y="89630"/>
                  </a:lnTo>
                  <a:lnTo>
                    <a:pt x="239554" y="89630"/>
                  </a:lnTo>
                  <a:lnTo>
                    <a:pt x="239554" y="89916"/>
                  </a:lnTo>
                  <a:lnTo>
                    <a:pt x="240221" y="90297"/>
                  </a:lnTo>
                  <a:lnTo>
                    <a:pt x="239840" y="90583"/>
                  </a:lnTo>
                  <a:lnTo>
                    <a:pt x="240221" y="90964"/>
                  </a:lnTo>
                  <a:lnTo>
                    <a:pt x="239840" y="91250"/>
                  </a:lnTo>
                  <a:lnTo>
                    <a:pt x="240221" y="91535"/>
                  </a:lnTo>
                  <a:lnTo>
                    <a:pt x="240221" y="92583"/>
                  </a:lnTo>
                  <a:lnTo>
                    <a:pt x="240506" y="92869"/>
                  </a:lnTo>
                  <a:lnTo>
                    <a:pt x="240221" y="93536"/>
                  </a:lnTo>
                  <a:lnTo>
                    <a:pt x="240221" y="94202"/>
                  </a:lnTo>
                  <a:lnTo>
                    <a:pt x="240506" y="94488"/>
                  </a:lnTo>
                  <a:lnTo>
                    <a:pt x="240221" y="95155"/>
                  </a:lnTo>
                  <a:lnTo>
                    <a:pt x="240221" y="94869"/>
                  </a:lnTo>
                  <a:lnTo>
                    <a:pt x="240221" y="95155"/>
                  </a:lnTo>
                  <a:lnTo>
                    <a:pt x="240506" y="95536"/>
                  </a:lnTo>
                  <a:lnTo>
                    <a:pt x="240506" y="96488"/>
                  </a:lnTo>
                  <a:lnTo>
                    <a:pt x="241459" y="97155"/>
                  </a:lnTo>
                  <a:lnTo>
                    <a:pt x="241459" y="97822"/>
                  </a:lnTo>
                  <a:lnTo>
                    <a:pt x="241840" y="98774"/>
                  </a:lnTo>
                  <a:lnTo>
                    <a:pt x="242507" y="99441"/>
                  </a:lnTo>
                  <a:lnTo>
                    <a:pt x="242125" y="99822"/>
                  </a:lnTo>
                  <a:lnTo>
                    <a:pt x="242507" y="100108"/>
                  </a:lnTo>
                  <a:lnTo>
                    <a:pt x="242507" y="101060"/>
                  </a:lnTo>
                  <a:lnTo>
                    <a:pt x="242792" y="101441"/>
                  </a:lnTo>
                  <a:lnTo>
                    <a:pt x="243173" y="102394"/>
                  </a:lnTo>
                  <a:lnTo>
                    <a:pt x="243840" y="102775"/>
                  </a:lnTo>
                  <a:lnTo>
                    <a:pt x="244126" y="103061"/>
                  </a:lnTo>
                  <a:lnTo>
                    <a:pt x="243840" y="103346"/>
                  </a:lnTo>
                  <a:lnTo>
                    <a:pt x="244412" y="104013"/>
                  </a:lnTo>
                  <a:lnTo>
                    <a:pt x="245459" y="104394"/>
                  </a:lnTo>
                  <a:lnTo>
                    <a:pt x="245745" y="104680"/>
                  </a:lnTo>
                  <a:lnTo>
                    <a:pt x="246412" y="105727"/>
                  </a:lnTo>
                  <a:lnTo>
                    <a:pt x="246412" y="106013"/>
                  </a:lnTo>
                  <a:lnTo>
                    <a:pt x="247079" y="107632"/>
                  </a:lnTo>
                  <a:lnTo>
                    <a:pt x="247364" y="108299"/>
                  </a:lnTo>
                  <a:lnTo>
                    <a:pt x="246793" y="108014"/>
                  </a:lnTo>
                  <a:lnTo>
                    <a:pt x="245745" y="108299"/>
                  </a:lnTo>
                  <a:lnTo>
                    <a:pt x="245459" y="108014"/>
                  </a:lnTo>
                  <a:lnTo>
                    <a:pt x="244412" y="108014"/>
                  </a:lnTo>
                  <a:lnTo>
                    <a:pt x="243459" y="108299"/>
                  </a:lnTo>
                  <a:lnTo>
                    <a:pt x="242792" y="109252"/>
                  </a:lnTo>
                  <a:lnTo>
                    <a:pt x="241459" y="109918"/>
                  </a:lnTo>
                  <a:lnTo>
                    <a:pt x="240887" y="111252"/>
                  </a:lnTo>
                  <a:lnTo>
                    <a:pt x="240221" y="111919"/>
                  </a:lnTo>
                  <a:lnTo>
                    <a:pt x="238220" y="112586"/>
                  </a:lnTo>
                  <a:lnTo>
                    <a:pt x="237554" y="111919"/>
                  </a:lnTo>
                  <a:lnTo>
                    <a:pt x="237554" y="110585"/>
                  </a:lnTo>
                  <a:lnTo>
                    <a:pt x="236887" y="110966"/>
                  </a:lnTo>
                  <a:lnTo>
                    <a:pt x="236601" y="110300"/>
                  </a:lnTo>
                  <a:lnTo>
                    <a:pt x="236220" y="110300"/>
                  </a:lnTo>
                  <a:lnTo>
                    <a:pt x="235934" y="110585"/>
                  </a:lnTo>
                  <a:lnTo>
                    <a:pt x="235267" y="110300"/>
                  </a:lnTo>
                  <a:lnTo>
                    <a:pt x="234982" y="110300"/>
                  </a:lnTo>
                  <a:lnTo>
                    <a:pt x="232600" y="111633"/>
                  </a:lnTo>
                  <a:lnTo>
                    <a:pt x="229648" y="112871"/>
                  </a:lnTo>
                  <a:lnTo>
                    <a:pt x="228695" y="113919"/>
                  </a:lnTo>
                  <a:lnTo>
                    <a:pt x="227076" y="114205"/>
                  </a:lnTo>
                  <a:lnTo>
                    <a:pt x="226695" y="114871"/>
                  </a:lnTo>
                  <a:lnTo>
                    <a:pt x="225742" y="114871"/>
                  </a:lnTo>
                  <a:lnTo>
                    <a:pt x="225457" y="115157"/>
                  </a:lnTo>
                  <a:lnTo>
                    <a:pt x="224409" y="115538"/>
                  </a:lnTo>
                  <a:lnTo>
                    <a:pt x="224123" y="116205"/>
                  </a:lnTo>
                  <a:lnTo>
                    <a:pt x="221456" y="117157"/>
                  </a:lnTo>
                  <a:lnTo>
                    <a:pt x="220790" y="117539"/>
                  </a:lnTo>
                  <a:lnTo>
                    <a:pt x="219837" y="117539"/>
                  </a:lnTo>
                  <a:lnTo>
                    <a:pt x="218885" y="118110"/>
                  </a:lnTo>
                  <a:lnTo>
                    <a:pt x="217837" y="119443"/>
                  </a:lnTo>
                  <a:lnTo>
                    <a:pt x="217551" y="121444"/>
                  </a:lnTo>
                  <a:lnTo>
                    <a:pt x="217551" y="123444"/>
                  </a:lnTo>
                  <a:lnTo>
                    <a:pt x="216217" y="124396"/>
                  </a:lnTo>
                  <a:lnTo>
                    <a:pt x="214313" y="126397"/>
                  </a:lnTo>
                  <a:lnTo>
                    <a:pt x="212598" y="127635"/>
                  </a:lnTo>
                  <a:lnTo>
                    <a:pt x="211931" y="128302"/>
                  </a:lnTo>
                  <a:lnTo>
                    <a:pt x="210979" y="128968"/>
                  </a:lnTo>
                  <a:lnTo>
                    <a:pt x="210026" y="129921"/>
                  </a:lnTo>
                  <a:lnTo>
                    <a:pt x="209645" y="130969"/>
                  </a:lnTo>
                  <a:lnTo>
                    <a:pt x="208979" y="131254"/>
                  </a:lnTo>
                  <a:lnTo>
                    <a:pt x="208026" y="132302"/>
                  </a:lnTo>
                  <a:lnTo>
                    <a:pt x="206692" y="133922"/>
                  </a:lnTo>
                  <a:lnTo>
                    <a:pt x="206026" y="135541"/>
                  </a:lnTo>
                  <a:lnTo>
                    <a:pt x="205073" y="136874"/>
                  </a:lnTo>
                  <a:lnTo>
                    <a:pt x="201454" y="138208"/>
                  </a:lnTo>
                  <a:lnTo>
                    <a:pt x="200787" y="137160"/>
                  </a:lnTo>
                  <a:lnTo>
                    <a:pt x="201168" y="135541"/>
                  </a:lnTo>
                  <a:lnTo>
                    <a:pt x="201168" y="134874"/>
                  </a:lnTo>
                  <a:lnTo>
                    <a:pt x="200501" y="134588"/>
                  </a:lnTo>
                  <a:lnTo>
                    <a:pt x="200120" y="134207"/>
                  </a:lnTo>
                  <a:lnTo>
                    <a:pt x="199454" y="134207"/>
                  </a:lnTo>
                  <a:lnTo>
                    <a:pt x="199168" y="133922"/>
                  </a:lnTo>
                  <a:lnTo>
                    <a:pt x="198501" y="134207"/>
                  </a:lnTo>
                  <a:lnTo>
                    <a:pt x="198215" y="133922"/>
                  </a:lnTo>
                  <a:lnTo>
                    <a:pt x="197549" y="132874"/>
                  </a:lnTo>
                  <a:lnTo>
                    <a:pt x="196882" y="131254"/>
                  </a:lnTo>
                  <a:lnTo>
                    <a:pt x="196882" y="129635"/>
                  </a:lnTo>
                  <a:lnTo>
                    <a:pt x="194882" y="129635"/>
                  </a:lnTo>
                  <a:lnTo>
                    <a:pt x="194882" y="129921"/>
                  </a:lnTo>
                  <a:lnTo>
                    <a:pt x="194596" y="129921"/>
                  </a:lnTo>
                  <a:lnTo>
                    <a:pt x="191929" y="128968"/>
                  </a:lnTo>
                  <a:lnTo>
                    <a:pt x="191262" y="128016"/>
                  </a:lnTo>
                  <a:lnTo>
                    <a:pt x="191643" y="127635"/>
                  </a:lnTo>
                  <a:lnTo>
                    <a:pt x="190976" y="126397"/>
                  </a:lnTo>
                  <a:lnTo>
                    <a:pt x="191929" y="125349"/>
                  </a:lnTo>
                  <a:lnTo>
                    <a:pt x="192310" y="124682"/>
                  </a:lnTo>
                  <a:lnTo>
                    <a:pt x="191643" y="123063"/>
                  </a:lnTo>
                  <a:lnTo>
                    <a:pt x="190976" y="122777"/>
                  </a:lnTo>
                  <a:lnTo>
                    <a:pt x="190024" y="122111"/>
                  </a:lnTo>
                  <a:lnTo>
                    <a:pt x="190024" y="120777"/>
                  </a:lnTo>
                  <a:lnTo>
                    <a:pt x="189357" y="120491"/>
                  </a:lnTo>
                  <a:lnTo>
                    <a:pt x="188976" y="120777"/>
                  </a:lnTo>
                  <a:lnTo>
                    <a:pt x="188309" y="120777"/>
                  </a:lnTo>
                  <a:lnTo>
                    <a:pt x="188309" y="120491"/>
                  </a:lnTo>
                  <a:lnTo>
                    <a:pt x="188690" y="119825"/>
                  </a:lnTo>
                  <a:lnTo>
                    <a:pt x="187642" y="119158"/>
                  </a:lnTo>
                  <a:lnTo>
                    <a:pt x="187642" y="118491"/>
                  </a:lnTo>
                  <a:lnTo>
                    <a:pt x="187357" y="118777"/>
                  </a:lnTo>
                  <a:lnTo>
                    <a:pt x="187642" y="119158"/>
                  </a:lnTo>
                  <a:lnTo>
                    <a:pt x="188024" y="120110"/>
                  </a:lnTo>
                  <a:lnTo>
                    <a:pt x="187642" y="120491"/>
                  </a:lnTo>
                  <a:lnTo>
                    <a:pt x="187357" y="121444"/>
                  </a:lnTo>
                  <a:lnTo>
                    <a:pt x="187357" y="122396"/>
                  </a:lnTo>
                  <a:lnTo>
                    <a:pt x="186404" y="122777"/>
                  </a:lnTo>
                  <a:lnTo>
                    <a:pt x="185738" y="123063"/>
                  </a:lnTo>
                  <a:lnTo>
                    <a:pt x="185071" y="122777"/>
                  </a:lnTo>
                  <a:lnTo>
                    <a:pt x="185071" y="122111"/>
                  </a:lnTo>
                  <a:lnTo>
                    <a:pt x="184118" y="122111"/>
                  </a:lnTo>
                  <a:lnTo>
                    <a:pt x="183737" y="122777"/>
                  </a:lnTo>
                  <a:lnTo>
                    <a:pt x="183071" y="122111"/>
                  </a:lnTo>
                  <a:lnTo>
                    <a:pt x="182404" y="120777"/>
                  </a:lnTo>
                  <a:lnTo>
                    <a:pt x="183737" y="119158"/>
                  </a:lnTo>
                  <a:lnTo>
                    <a:pt x="184118" y="119158"/>
                  </a:lnTo>
                  <a:lnTo>
                    <a:pt x="184690" y="118777"/>
                  </a:lnTo>
                  <a:lnTo>
                    <a:pt x="184690" y="118491"/>
                  </a:lnTo>
                  <a:lnTo>
                    <a:pt x="184118" y="118491"/>
                  </a:lnTo>
                  <a:lnTo>
                    <a:pt x="182785" y="117157"/>
                  </a:lnTo>
                  <a:lnTo>
                    <a:pt x="182404" y="115824"/>
                  </a:lnTo>
                  <a:lnTo>
                    <a:pt x="179451" y="114871"/>
                  </a:lnTo>
                  <a:lnTo>
                    <a:pt x="177165" y="112586"/>
                  </a:lnTo>
                  <a:lnTo>
                    <a:pt x="175832" y="111633"/>
                  </a:lnTo>
                  <a:lnTo>
                    <a:pt x="173927" y="113252"/>
                  </a:lnTo>
                  <a:lnTo>
                    <a:pt x="173927" y="114205"/>
                  </a:lnTo>
                  <a:lnTo>
                    <a:pt x="173260" y="117157"/>
                  </a:lnTo>
                  <a:lnTo>
                    <a:pt x="172307" y="118777"/>
                  </a:lnTo>
                  <a:lnTo>
                    <a:pt x="172307" y="119158"/>
                  </a:lnTo>
                  <a:lnTo>
                    <a:pt x="173260" y="120491"/>
                  </a:lnTo>
                  <a:lnTo>
                    <a:pt x="172593" y="121063"/>
                  </a:lnTo>
                  <a:lnTo>
                    <a:pt x="170593" y="121063"/>
                  </a:lnTo>
                  <a:lnTo>
                    <a:pt x="168688" y="121729"/>
                  </a:lnTo>
                  <a:lnTo>
                    <a:pt x="167354" y="121729"/>
                  </a:lnTo>
                  <a:lnTo>
                    <a:pt x="166688" y="122396"/>
                  </a:lnTo>
                  <a:lnTo>
                    <a:pt x="165354" y="123063"/>
                  </a:lnTo>
                  <a:lnTo>
                    <a:pt x="165735" y="122111"/>
                  </a:lnTo>
                  <a:lnTo>
                    <a:pt x="165735" y="121729"/>
                  </a:lnTo>
                  <a:lnTo>
                    <a:pt x="166021" y="121444"/>
                  </a:lnTo>
                  <a:lnTo>
                    <a:pt x="165354" y="120110"/>
                  </a:lnTo>
                  <a:lnTo>
                    <a:pt x="164687" y="119158"/>
                  </a:lnTo>
                  <a:lnTo>
                    <a:pt x="164687" y="117157"/>
                  </a:lnTo>
                  <a:lnTo>
                    <a:pt x="164402" y="116872"/>
                  </a:lnTo>
                  <a:lnTo>
                    <a:pt x="164687" y="116491"/>
                  </a:lnTo>
                  <a:lnTo>
                    <a:pt x="166021" y="117157"/>
                  </a:lnTo>
                  <a:lnTo>
                    <a:pt x="166402" y="115538"/>
                  </a:lnTo>
                  <a:lnTo>
                    <a:pt x="166402" y="112871"/>
                  </a:lnTo>
                  <a:lnTo>
                    <a:pt x="166973" y="112871"/>
                  </a:lnTo>
                  <a:lnTo>
                    <a:pt x="167640" y="112204"/>
                  </a:lnTo>
                  <a:lnTo>
                    <a:pt x="166973" y="110966"/>
                  </a:lnTo>
                  <a:lnTo>
                    <a:pt x="167354" y="109918"/>
                  </a:lnTo>
                  <a:lnTo>
                    <a:pt x="166688" y="108014"/>
                  </a:lnTo>
                  <a:lnTo>
                    <a:pt x="165068" y="106680"/>
                  </a:lnTo>
                  <a:lnTo>
                    <a:pt x="162782" y="105346"/>
                  </a:lnTo>
                  <a:lnTo>
                    <a:pt x="160115" y="104013"/>
                  </a:lnTo>
                  <a:lnTo>
                    <a:pt x="154210" y="101441"/>
                  </a:lnTo>
                  <a:lnTo>
                    <a:pt x="153543" y="103346"/>
                  </a:lnTo>
                  <a:lnTo>
                    <a:pt x="153924" y="104680"/>
                  </a:lnTo>
                  <a:lnTo>
                    <a:pt x="153543" y="104680"/>
                  </a:lnTo>
                  <a:lnTo>
                    <a:pt x="153257" y="104394"/>
                  </a:lnTo>
                  <a:lnTo>
                    <a:pt x="153543" y="105061"/>
                  </a:lnTo>
                  <a:lnTo>
                    <a:pt x="153924" y="105061"/>
                  </a:lnTo>
                  <a:lnTo>
                    <a:pt x="154210" y="104680"/>
                  </a:lnTo>
                  <a:lnTo>
                    <a:pt x="154591" y="105061"/>
                  </a:lnTo>
                  <a:lnTo>
                    <a:pt x="153924" y="105346"/>
                  </a:lnTo>
                  <a:lnTo>
                    <a:pt x="152876" y="104680"/>
                  </a:lnTo>
                  <a:lnTo>
                    <a:pt x="152210" y="103727"/>
                  </a:lnTo>
                  <a:lnTo>
                    <a:pt x="151638" y="103061"/>
                  </a:lnTo>
                  <a:lnTo>
                    <a:pt x="151257" y="103061"/>
                  </a:lnTo>
                  <a:lnTo>
                    <a:pt x="149257" y="103727"/>
                  </a:lnTo>
                  <a:lnTo>
                    <a:pt x="148019" y="103727"/>
                  </a:lnTo>
                  <a:lnTo>
                    <a:pt x="146971" y="104013"/>
                  </a:lnTo>
                  <a:lnTo>
                    <a:pt x="145733" y="103727"/>
                  </a:lnTo>
                  <a:lnTo>
                    <a:pt x="145352" y="104013"/>
                  </a:lnTo>
                  <a:lnTo>
                    <a:pt x="144018" y="104394"/>
                  </a:lnTo>
                  <a:lnTo>
                    <a:pt x="143732" y="104013"/>
                  </a:lnTo>
                  <a:lnTo>
                    <a:pt x="143066" y="103727"/>
                  </a:lnTo>
                  <a:lnTo>
                    <a:pt x="141446" y="102775"/>
                  </a:lnTo>
                  <a:lnTo>
                    <a:pt x="138779" y="108014"/>
                  </a:lnTo>
                  <a:lnTo>
                    <a:pt x="134207" y="116491"/>
                  </a:lnTo>
                  <a:lnTo>
                    <a:pt x="131921" y="115824"/>
                  </a:lnTo>
                  <a:lnTo>
                    <a:pt x="127921" y="113919"/>
                  </a:lnTo>
                  <a:lnTo>
                    <a:pt x="126683" y="113919"/>
                  </a:lnTo>
                  <a:lnTo>
                    <a:pt x="124682" y="112586"/>
                  </a:lnTo>
                  <a:lnTo>
                    <a:pt x="123063" y="112586"/>
                  </a:lnTo>
                  <a:lnTo>
                    <a:pt x="124016" y="111919"/>
                  </a:lnTo>
                  <a:lnTo>
                    <a:pt x="124396" y="111919"/>
                  </a:lnTo>
                  <a:lnTo>
                    <a:pt x="124682" y="109918"/>
                  </a:lnTo>
                  <a:lnTo>
                    <a:pt x="124968" y="109633"/>
                  </a:lnTo>
                  <a:lnTo>
                    <a:pt x="124968" y="108966"/>
                  </a:lnTo>
                  <a:lnTo>
                    <a:pt x="125349" y="108966"/>
                  </a:lnTo>
                  <a:lnTo>
                    <a:pt x="125349" y="107347"/>
                  </a:lnTo>
                  <a:lnTo>
                    <a:pt x="126016" y="106966"/>
                  </a:lnTo>
                  <a:lnTo>
                    <a:pt x="125635" y="106966"/>
                  </a:lnTo>
                  <a:lnTo>
                    <a:pt x="126302" y="106013"/>
                  </a:lnTo>
                  <a:lnTo>
                    <a:pt x="126302" y="105727"/>
                  </a:lnTo>
                  <a:lnTo>
                    <a:pt x="122015" y="101727"/>
                  </a:lnTo>
                  <a:lnTo>
                    <a:pt x="104299" y="104394"/>
                  </a:lnTo>
                  <a:lnTo>
                    <a:pt x="99441" y="105061"/>
                  </a:lnTo>
                  <a:lnTo>
                    <a:pt x="95155" y="105061"/>
                  </a:lnTo>
                  <a:lnTo>
                    <a:pt x="95155" y="104680"/>
                  </a:lnTo>
                  <a:lnTo>
                    <a:pt x="94488" y="105061"/>
                  </a:lnTo>
                  <a:lnTo>
                    <a:pt x="89535" y="93536"/>
                  </a:lnTo>
                  <a:lnTo>
                    <a:pt x="89535" y="9353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29634B17-AE9D-A83B-42B9-F0A28CBBF433}"/>
                </a:ext>
              </a:extLst>
            </p:cNvPr>
            <p:cNvSpPr/>
            <p:nvPr/>
          </p:nvSpPr>
          <p:spPr>
            <a:xfrm>
              <a:off x="1552621" y="3857306"/>
              <a:ext cx="173259" cy="139446"/>
            </a:xfrm>
            <a:custGeom>
              <a:avLst/>
              <a:gdLst>
                <a:gd name="connsiteX0" fmla="*/ 67628 w 173259"/>
                <a:gd name="connsiteY0" fmla="*/ 4001 h 139446"/>
                <a:gd name="connsiteX1" fmla="*/ 68580 w 173259"/>
                <a:gd name="connsiteY1" fmla="*/ 3620 h 139446"/>
                <a:gd name="connsiteX2" fmla="*/ 68961 w 173259"/>
                <a:gd name="connsiteY2" fmla="*/ 4001 h 139446"/>
                <a:gd name="connsiteX3" fmla="*/ 68961 w 173259"/>
                <a:gd name="connsiteY3" fmla="*/ 4572 h 139446"/>
                <a:gd name="connsiteX4" fmla="*/ 69247 w 173259"/>
                <a:gd name="connsiteY4" fmla="*/ 4953 h 139446"/>
                <a:gd name="connsiteX5" fmla="*/ 69533 w 173259"/>
                <a:gd name="connsiteY5" fmla="*/ 4953 h 139446"/>
                <a:gd name="connsiteX6" fmla="*/ 70199 w 173259"/>
                <a:gd name="connsiteY6" fmla="*/ 4572 h 139446"/>
                <a:gd name="connsiteX7" fmla="*/ 70866 w 173259"/>
                <a:gd name="connsiteY7" fmla="*/ 4572 h 139446"/>
                <a:gd name="connsiteX8" fmla="*/ 72485 w 173259"/>
                <a:gd name="connsiteY8" fmla="*/ 5620 h 139446"/>
                <a:gd name="connsiteX9" fmla="*/ 72866 w 173259"/>
                <a:gd name="connsiteY9" fmla="*/ 4953 h 139446"/>
                <a:gd name="connsiteX10" fmla="*/ 73152 w 173259"/>
                <a:gd name="connsiteY10" fmla="*/ 4572 h 139446"/>
                <a:gd name="connsiteX11" fmla="*/ 73533 w 173259"/>
                <a:gd name="connsiteY11" fmla="*/ 5239 h 139446"/>
                <a:gd name="connsiteX12" fmla="*/ 74200 w 173259"/>
                <a:gd name="connsiteY12" fmla="*/ 5620 h 139446"/>
                <a:gd name="connsiteX13" fmla="*/ 75438 w 173259"/>
                <a:gd name="connsiteY13" fmla="*/ 5239 h 139446"/>
                <a:gd name="connsiteX14" fmla="*/ 76486 w 173259"/>
                <a:gd name="connsiteY14" fmla="*/ 5239 h 139446"/>
                <a:gd name="connsiteX15" fmla="*/ 77153 w 173259"/>
                <a:gd name="connsiteY15" fmla="*/ 5906 h 139446"/>
                <a:gd name="connsiteX16" fmla="*/ 77819 w 173259"/>
                <a:gd name="connsiteY16" fmla="*/ 6286 h 139446"/>
                <a:gd name="connsiteX17" fmla="*/ 79058 w 173259"/>
                <a:gd name="connsiteY17" fmla="*/ 6286 h 139446"/>
                <a:gd name="connsiteX18" fmla="*/ 79058 w 173259"/>
                <a:gd name="connsiteY18" fmla="*/ 5906 h 139446"/>
                <a:gd name="connsiteX19" fmla="*/ 79724 w 173259"/>
                <a:gd name="connsiteY19" fmla="*/ 5620 h 139446"/>
                <a:gd name="connsiteX20" fmla="*/ 80391 w 173259"/>
                <a:gd name="connsiteY20" fmla="*/ 5906 h 139446"/>
                <a:gd name="connsiteX21" fmla="*/ 80772 w 173259"/>
                <a:gd name="connsiteY21" fmla="*/ 5620 h 139446"/>
                <a:gd name="connsiteX22" fmla="*/ 81725 w 173259"/>
                <a:gd name="connsiteY22" fmla="*/ 5620 h 139446"/>
                <a:gd name="connsiteX23" fmla="*/ 81725 w 173259"/>
                <a:gd name="connsiteY23" fmla="*/ 5906 h 139446"/>
                <a:gd name="connsiteX24" fmla="*/ 82010 w 173259"/>
                <a:gd name="connsiteY24" fmla="*/ 5906 h 139446"/>
                <a:gd name="connsiteX25" fmla="*/ 82010 w 173259"/>
                <a:gd name="connsiteY25" fmla="*/ 5620 h 139446"/>
                <a:gd name="connsiteX26" fmla="*/ 81725 w 173259"/>
                <a:gd name="connsiteY26" fmla="*/ 5239 h 139446"/>
                <a:gd name="connsiteX27" fmla="*/ 81725 w 173259"/>
                <a:gd name="connsiteY27" fmla="*/ 4953 h 139446"/>
                <a:gd name="connsiteX28" fmla="*/ 82391 w 173259"/>
                <a:gd name="connsiteY28" fmla="*/ 4572 h 139446"/>
                <a:gd name="connsiteX29" fmla="*/ 83725 w 173259"/>
                <a:gd name="connsiteY29" fmla="*/ 4572 h 139446"/>
                <a:gd name="connsiteX30" fmla="*/ 84011 w 173259"/>
                <a:gd name="connsiteY30" fmla="*/ 4286 h 139446"/>
                <a:gd name="connsiteX31" fmla="*/ 84011 w 173259"/>
                <a:gd name="connsiteY31" fmla="*/ 3620 h 139446"/>
                <a:gd name="connsiteX32" fmla="*/ 84963 w 173259"/>
                <a:gd name="connsiteY32" fmla="*/ 3620 h 139446"/>
                <a:gd name="connsiteX33" fmla="*/ 85630 w 173259"/>
                <a:gd name="connsiteY33" fmla="*/ 2667 h 139446"/>
                <a:gd name="connsiteX34" fmla="*/ 86296 w 173259"/>
                <a:gd name="connsiteY34" fmla="*/ 2667 h 139446"/>
                <a:gd name="connsiteX35" fmla="*/ 86963 w 173259"/>
                <a:gd name="connsiteY35" fmla="*/ 2000 h 139446"/>
                <a:gd name="connsiteX36" fmla="*/ 87916 w 173259"/>
                <a:gd name="connsiteY36" fmla="*/ 2000 h 139446"/>
                <a:gd name="connsiteX37" fmla="*/ 87916 w 173259"/>
                <a:gd name="connsiteY37" fmla="*/ 1619 h 139446"/>
                <a:gd name="connsiteX38" fmla="*/ 88583 w 173259"/>
                <a:gd name="connsiteY38" fmla="*/ 1334 h 139446"/>
                <a:gd name="connsiteX39" fmla="*/ 88583 w 173259"/>
                <a:gd name="connsiteY39" fmla="*/ 953 h 139446"/>
                <a:gd name="connsiteX40" fmla="*/ 89249 w 173259"/>
                <a:gd name="connsiteY40" fmla="*/ 381 h 139446"/>
                <a:gd name="connsiteX41" fmla="*/ 88963 w 173259"/>
                <a:gd name="connsiteY41" fmla="*/ 2667 h 139446"/>
                <a:gd name="connsiteX42" fmla="*/ 88963 w 173259"/>
                <a:gd name="connsiteY42" fmla="*/ 2953 h 139446"/>
                <a:gd name="connsiteX43" fmla="*/ 89630 w 173259"/>
                <a:gd name="connsiteY43" fmla="*/ 2953 h 139446"/>
                <a:gd name="connsiteX44" fmla="*/ 91250 w 173259"/>
                <a:gd name="connsiteY44" fmla="*/ 1334 h 139446"/>
                <a:gd name="connsiteX45" fmla="*/ 92202 w 173259"/>
                <a:gd name="connsiteY45" fmla="*/ 1334 h 139446"/>
                <a:gd name="connsiteX46" fmla="*/ 93250 w 173259"/>
                <a:gd name="connsiteY46" fmla="*/ 667 h 139446"/>
                <a:gd name="connsiteX47" fmla="*/ 95821 w 173259"/>
                <a:gd name="connsiteY47" fmla="*/ 0 h 139446"/>
                <a:gd name="connsiteX48" fmla="*/ 96774 w 173259"/>
                <a:gd name="connsiteY48" fmla="*/ 381 h 139446"/>
                <a:gd name="connsiteX49" fmla="*/ 97441 w 173259"/>
                <a:gd name="connsiteY49" fmla="*/ 2000 h 139446"/>
                <a:gd name="connsiteX50" fmla="*/ 99155 w 173259"/>
                <a:gd name="connsiteY50" fmla="*/ 3334 h 139446"/>
                <a:gd name="connsiteX51" fmla="*/ 99441 w 173259"/>
                <a:gd name="connsiteY51" fmla="*/ 3905 h 139446"/>
                <a:gd name="connsiteX52" fmla="*/ 99155 w 173259"/>
                <a:gd name="connsiteY52" fmla="*/ 4286 h 139446"/>
                <a:gd name="connsiteX53" fmla="*/ 99155 w 173259"/>
                <a:gd name="connsiteY53" fmla="*/ 4572 h 139446"/>
                <a:gd name="connsiteX54" fmla="*/ 98488 w 173259"/>
                <a:gd name="connsiteY54" fmla="*/ 5239 h 139446"/>
                <a:gd name="connsiteX55" fmla="*/ 99727 w 173259"/>
                <a:gd name="connsiteY55" fmla="*/ 5906 h 139446"/>
                <a:gd name="connsiteX56" fmla="*/ 99727 w 173259"/>
                <a:gd name="connsiteY56" fmla="*/ 8192 h 139446"/>
                <a:gd name="connsiteX57" fmla="*/ 100108 w 173259"/>
                <a:gd name="connsiteY57" fmla="*/ 8858 h 139446"/>
                <a:gd name="connsiteX58" fmla="*/ 100394 w 173259"/>
                <a:gd name="connsiteY58" fmla="*/ 8858 h 139446"/>
                <a:gd name="connsiteX59" fmla="*/ 100394 w 173259"/>
                <a:gd name="connsiteY59" fmla="*/ 9525 h 139446"/>
                <a:gd name="connsiteX60" fmla="*/ 100775 w 173259"/>
                <a:gd name="connsiteY60" fmla="*/ 9525 h 139446"/>
                <a:gd name="connsiteX61" fmla="*/ 100108 w 173259"/>
                <a:gd name="connsiteY61" fmla="*/ 10478 h 139446"/>
                <a:gd name="connsiteX62" fmla="*/ 100108 w 173259"/>
                <a:gd name="connsiteY62" fmla="*/ 13430 h 139446"/>
                <a:gd name="connsiteX63" fmla="*/ 100394 w 173259"/>
                <a:gd name="connsiteY63" fmla="*/ 13430 h 139446"/>
                <a:gd name="connsiteX64" fmla="*/ 101060 w 173259"/>
                <a:gd name="connsiteY64" fmla="*/ 12478 h 139446"/>
                <a:gd name="connsiteX65" fmla="*/ 101727 w 173259"/>
                <a:gd name="connsiteY65" fmla="*/ 12478 h 139446"/>
                <a:gd name="connsiteX66" fmla="*/ 102394 w 173259"/>
                <a:gd name="connsiteY66" fmla="*/ 12859 h 139446"/>
                <a:gd name="connsiteX67" fmla="*/ 103061 w 173259"/>
                <a:gd name="connsiteY67" fmla="*/ 12859 h 139446"/>
                <a:gd name="connsiteX68" fmla="*/ 103727 w 173259"/>
                <a:gd name="connsiteY68" fmla="*/ 13145 h 139446"/>
                <a:gd name="connsiteX69" fmla="*/ 103727 w 173259"/>
                <a:gd name="connsiteY69" fmla="*/ 13811 h 139446"/>
                <a:gd name="connsiteX70" fmla="*/ 103346 w 173259"/>
                <a:gd name="connsiteY70" fmla="*/ 13430 h 139446"/>
                <a:gd name="connsiteX71" fmla="*/ 102108 w 173259"/>
                <a:gd name="connsiteY71" fmla="*/ 14764 h 139446"/>
                <a:gd name="connsiteX72" fmla="*/ 103061 w 173259"/>
                <a:gd name="connsiteY72" fmla="*/ 15431 h 139446"/>
                <a:gd name="connsiteX73" fmla="*/ 102394 w 173259"/>
                <a:gd name="connsiteY73" fmla="*/ 17431 h 139446"/>
                <a:gd name="connsiteX74" fmla="*/ 102394 w 173259"/>
                <a:gd name="connsiteY74" fmla="*/ 17717 h 139446"/>
                <a:gd name="connsiteX75" fmla="*/ 102679 w 173259"/>
                <a:gd name="connsiteY75" fmla="*/ 17431 h 139446"/>
                <a:gd name="connsiteX76" fmla="*/ 103346 w 173259"/>
                <a:gd name="connsiteY76" fmla="*/ 16383 h 139446"/>
                <a:gd name="connsiteX77" fmla="*/ 103727 w 173259"/>
                <a:gd name="connsiteY77" fmla="*/ 17050 h 139446"/>
                <a:gd name="connsiteX78" fmla="*/ 103727 w 173259"/>
                <a:gd name="connsiteY78" fmla="*/ 17431 h 139446"/>
                <a:gd name="connsiteX79" fmla="*/ 104013 w 173259"/>
                <a:gd name="connsiteY79" fmla="*/ 18383 h 139446"/>
                <a:gd name="connsiteX80" fmla="*/ 102394 w 173259"/>
                <a:gd name="connsiteY80" fmla="*/ 19717 h 139446"/>
                <a:gd name="connsiteX81" fmla="*/ 101727 w 173259"/>
                <a:gd name="connsiteY81" fmla="*/ 20384 h 139446"/>
                <a:gd name="connsiteX82" fmla="*/ 101727 w 173259"/>
                <a:gd name="connsiteY82" fmla="*/ 21336 h 139446"/>
                <a:gd name="connsiteX83" fmla="*/ 101060 w 173259"/>
                <a:gd name="connsiteY83" fmla="*/ 21336 h 139446"/>
                <a:gd name="connsiteX84" fmla="*/ 100775 w 173259"/>
                <a:gd name="connsiteY84" fmla="*/ 22289 h 139446"/>
                <a:gd name="connsiteX85" fmla="*/ 99727 w 173259"/>
                <a:gd name="connsiteY85" fmla="*/ 23336 h 139446"/>
                <a:gd name="connsiteX86" fmla="*/ 99155 w 173259"/>
                <a:gd name="connsiteY86" fmla="*/ 23622 h 139446"/>
                <a:gd name="connsiteX87" fmla="*/ 98774 w 173259"/>
                <a:gd name="connsiteY87" fmla="*/ 24003 h 139446"/>
                <a:gd name="connsiteX88" fmla="*/ 98488 w 173259"/>
                <a:gd name="connsiteY88" fmla="*/ 24670 h 139446"/>
                <a:gd name="connsiteX89" fmla="*/ 98108 w 173259"/>
                <a:gd name="connsiteY89" fmla="*/ 24956 h 139446"/>
                <a:gd name="connsiteX90" fmla="*/ 98108 w 173259"/>
                <a:gd name="connsiteY90" fmla="*/ 25241 h 139446"/>
                <a:gd name="connsiteX91" fmla="*/ 99155 w 173259"/>
                <a:gd name="connsiteY91" fmla="*/ 24670 h 139446"/>
                <a:gd name="connsiteX92" fmla="*/ 99727 w 173259"/>
                <a:gd name="connsiteY92" fmla="*/ 24003 h 139446"/>
                <a:gd name="connsiteX93" fmla="*/ 101727 w 173259"/>
                <a:gd name="connsiteY93" fmla="*/ 24003 h 139446"/>
                <a:gd name="connsiteX94" fmla="*/ 101060 w 173259"/>
                <a:gd name="connsiteY94" fmla="*/ 24670 h 139446"/>
                <a:gd name="connsiteX95" fmla="*/ 101060 w 173259"/>
                <a:gd name="connsiteY95" fmla="*/ 25241 h 139446"/>
                <a:gd name="connsiteX96" fmla="*/ 101441 w 173259"/>
                <a:gd name="connsiteY96" fmla="*/ 26575 h 139446"/>
                <a:gd name="connsiteX97" fmla="*/ 100775 w 173259"/>
                <a:gd name="connsiteY97" fmla="*/ 28194 h 139446"/>
                <a:gd name="connsiteX98" fmla="*/ 101441 w 173259"/>
                <a:gd name="connsiteY98" fmla="*/ 28194 h 139446"/>
                <a:gd name="connsiteX99" fmla="*/ 101441 w 173259"/>
                <a:gd name="connsiteY99" fmla="*/ 27908 h 139446"/>
                <a:gd name="connsiteX100" fmla="*/ 102108 w 173259"/>
                <a:gd name="connsiteY100" fmla="*/ 28575 h 139446"/>
                <a:gd name="connsiteX101" fmla="*/ 102394 w 173259"/>
                <a:gd name="connsiteY101" fmla="*/ 29909 h 139446"/>
                <a:gd name="connsiteX102" fmla="*/ 103346 w 173259"/>
                <a:gd name="connsiteY102" fmla="*/ 29909 h 139446"/>
                <a:gd name="connsiteX103" fmla="*/ 103346 w 173259"/>
                <a:gd name="connsiteY103" fmla="*/ 29242 h 139446"/>
                <a:gd name="connsiteX104" fmla="*/ 103727 w 173259"/>
                <a:gd name="connsiteY104" fmla="*/ 28861 h 139446"/>
                <a:gd name="connsiteX105" fmla="*/ 105346 w 173259"/>
                <a:gd name="connsiteY105" fmla="*/ 32195 h 139446"/>
                <a:gd name="connsiteX106" fmla="*/ 105061 w 173259"/>
                <a:gd name="connsiteY106" fmla="*/ 32480 h 139446"/>
                <a:gd name="connsiteX107" fmla="*/ 105346 w 173259"/>
                <a:gd name="connsiteY107" fmla="*/ 32861 h 139446"/>
                <a:gd name="connsiteX108" fmla="*/ 104680 w 173259"/>
                <a:gd name="connsiteY108" fmla="*/ 32480 h 139446"/>
                <a:gd name="connsiteX109" fmla="*/ 105061 w 173259"/>
                <a:gd name="connsiteY109" fmla="*/ 33528 h 139446"/>
                <a:gd name="connsiteX110" fmla="*/ 105061 w 173259"/>
                <a:gd name="connsiteY110" fmla="*/ 35814 h 139446"/>
                <a:gd name="connsiteX111" fmla="*/ 105346 w 173259"/>
                <a:gd name="connsiteY111" fmla="*/ 36767 h 139446"/>
                <a:gd name="connsiteX112" fmla="*/ 104680 w 173259"/>
                <a:gd name="connsiteY112" fmla="*/ 36767 h 139446"/>
                <a:gd name="connsiteX113" fmla="*/ 105632 w 173259"/>
                <a:gd name="connsiteY113" fmla="*/ 37433 h 139446"/>
                <a:gd name="connsiteX114" fmla="*/ 105346 w 173259"/>
                <a:gd name="connsiteY114" fmla="*/ 37719 h 139446"/>
                <a:gd name="connsiteX115" fmla="*/ 108585 w 173259"/>
                <a:gd name="connsiteY115" fmla="*/ 37433 h 139446"/>
                <a:gd name="connsiteX116" fmla="*/ 109633 w 173259"/>
                <a:gd name="connsiteY116" fmla="*/ 38100 h 139446"/>
                <a:gd name="connsiteX117" fmla="*/ 110300 w 173259"/>
                <a:gd name="connsiteY117" fmla="*/ 37433 h 139446"/>
                <a:gd name="connsiteX118" fmla="*/ 112204 w 173259"/>
                <a:gd name="connsiteY118" fmla="*/ 36767 h 139446"/>
                <a:gd name="connsiteX119" fmla="*/ 112871 w 173259"/>
                <a:gd name="connsiteY119" fmla="*/ 36100 h 139446"/>
                <a:gd name="connsiteX120" fmla="*/ 112204 w 173259"/>
                <a:gd name="connsiteY120" fmla="*/ 35814 h 139446"/>
                <a:gd name="connsiteX121" fmla="*/ 111919 w 173259"/>
                <a:gd name="connsiteY121" fmla="*/ 34766 h 139446"/>
                <a:gd name="connsiteX122" fmla="*/ 113252 w 173259"/>
                <a:gd name="connsiteY122" fmla="*/ 33814 h 139446"/>
                <a:gd name="connsiteX123" fmla="*/ 114205 w 173259"/>
                <a:gd name="connsiteY123" fmla="*/ 33814 h 139446"/>
                <a:gd name="connsiteX124" fmla="*/ 114205 w 173259"/>
                <a:gd name="connsiteY124" fmla="*/ 33147 h 139446"/>
                <a:gd name="connsiteX125" fmla="*/ 115538 w 173259"/>
                <a:gd name="connsiteY125" fmla="*/ 33528 h 139446"/>
                <a:gd name="connsiteX126" fmla="*/ 116205 w 173259"/>
                <a:gd name="connsiteY126" fmla="*/ 33147 h 139446"/>
                <a:gd name="connsiteX127" fmla="*/ 117443 w 173259"/>
                <a:gd name="connsiteY127" fmla="*/ 33147 h 139446"/>
                <a:gd name="connsiteX128" fmla="*/ 115157 w 173259"/>
                <a:gd name="connsiteY128" fmla="*/ 34766 h 139446"/>
                <a:gd name="connsiteX129" fmla="*/ 115824 w 173259"/>
                <a:gd name="connsiteY129" fmla="*/ 35433 h 139446"/>
                <a:gd name="connsiteX130" fmla="*/ 116205 w 173259"/>
                <a:gd name="connsiteY130" fmla="*/ 36100 h 139446"/>
                <a:gd name="connsiteX131" fmla="*/ 117443 w 173259"/>
                <a:gd name="connsiteY131" fmla="*/ 36481 h 139446"/>
                <a:gd name="connsiteX132" fmla="*/ 119158 w 173259"/>
                <a:gd name="connsiteY132" fmla="*/ 35147 h 139446"/>
                <a:gd name="connsiteX133" fmla="*/ 119825 w 173259"/>
                <a:gd name="connsiteY133" fmla="*/ 36481 h 139446"/>
                <a:gd name="connsiteX134" fmla="*/ 119444 w 173259"/>
                <a:gd name="connsiteY134" fmla="*/ 37052 h 139446"/>
                <a:gd name="connsiteX135" fmla="*/ 120110 w 173259"/>
                <a:gd name="connsiteY135" fmla="*/ 37719 h 139446"/>
                <a:gd name="connsiteX136" fmla="*/ 121444 w 173259"/>
                <a:gd name="connsiteY136" fmla="*/ 40005 h 139446"/>
                <a:gd name="connsiteX137" fmla="*/ 122777 w 173259"/>
                <a:gd name="connsiteY137" fmla="*/ 41339 h 139446"/>
                <a:gd name="connsiteX138" fmla="*/ 123063 w 173259"/>
                <a:gd name="connsiteY138" fmla="*/ 42672 h 139446"/>
                <a:gd name="connsiteX139" fmla="*/ 122777 w 173259"/>
                <a:gd name="connsiteY139" fmla="*/ 43339 h 139446"/>
                <a:gd name="connsiteX140" fmla="*/ 124016 w 173259"/>
                <a:gd name="connsiteY140" fmla="*/ 42958 h 139446"/>
                <a:gd name="connsiteX141" fmla="*/ 124396 w 173259"/>
                <a:gd name="connsiteY141" fmla="*/ 43625 h 139446"/>
                <a:gd name="connsiteX142" fmla="*/ 125063 w 173259"/>
                <a:gd name="connsiteY142" fmla="*/ 44006 h 139446"/>
                <a:gd name="connsiteX143" fmla="*/ 125730 w 173259"/>
                <a:gd name="connsiteY143" fmla="*/ 44006 h 139446"/>
                <a:gd name="connsiteX144" fmla="*/ 126301 w 173259"/>
                <a:gd name="connsiteY144" fmla="*/ 44291 h 139446"/>
                <a:gd name="connsiteX145" fmla="*/ 127349 w 173259"/>
                <a:gd name="connsiteY145" fmla="*/ 44006 h 139446"/>
                <a:gd name="connsiteX146" fmla="*/ 127635 w 173259"/>
                <a:gd name="connsiteY146" fmla="*/ 45625 h 139446"/>
                <a:gd name="connsiteX147" fmla="*/ 127635 w 173259"/>
                <a:gd name="connsiteY147" fmla="*/ 45910 h 139446"/>
                <a:gd name="connsiteX148" fmla="*/ 128683 w 173259"/>
                <a:gd name="connsiteY148" fmla="*/ 45910 h 139446"/>
                <a:gd name="connsiteX149" fmla="*/ 129635 w 173259"/>
                <a:gd name="connsiteY149" fmla="*/ 45625 h 139446"/>
                <a:gd name="connsiteX150" fmla="*/ 131254 w 173259"/>
                <a:gd name="connsiteY150" fmla="*/ 46958 h 139446"/>
                <a:gd name="connsiteX151" fmla="*/ 132207 w 173259"/>
                <a:gd name="connsiteY151" fmla="*/ 47625 h 139446"/>
                <a:gd name="connsiteX152" fmla="*/ 132874 w 173259"/>
                <a:gd name="connsiteY152" fmla="*/ 48578 h 139446"/>
                <a:gd name="connsiteX153" fmla="*/ 133541 w 173259"/>
                <a:gd name="connsiteY153" fmla="*/ 50197 h 139446"/>
                <a:gd name="connsiteX154" fmla="*/ 136874 w 173259"/>
                <a:gd name="connsiteY154" fmla="*/ 50197 h 139446"/>
                <a:gd name="connsiteX155" fmla="*/ 137827 w 173259"/>
                <a:gd name="connsiteY155" fmla="*/ 50578 h 139446"/>
                <a:gd name="connsiteX156" fmla="*/ 139160 w 173259"/>
                <a:gd name="connsiteY156" fmla="*/ 50197 h 139446"/>
                <a:gd name="connsiteX157" fmla="*/ 139160 w 173259"/>
                <a:gd name="connsiteY157" fmla="*/ 49911 h 139446"/>
                <a:gd name="connsiteX158" fmla="*/ 140113 w 173259"/>
                <a:gd name="connsiteY158" fmla="*/ 49244 h 139446"/>
                <a:gd name="connsiteX159" fmla="*/ 140494 w 173259"/>
                <a:gd name="connsiteY159" fmla="*/ 48863 h 139446"/>
                <a:gd name="connsiteX160" fmla="*/ 141065 w 173259"/>
                <a:gd name="connsiteY160" fmla="*/ 49244 h 139446"/>
                <a:gd name="connsiteX161" fmla="*/ 142399 w 173259"/>
                <a:gd name="connsiteY161" fmla="*/ 48578 h 139446"/>
                <a:gd name="connsiteX162" fmla="*/ 142399 w 173259"/>
                <a:gd name="connsiteY162" fmla="*/ 48292 h 139446"/>
                <a:gd name="connsiteX163" fmla="*/ 142780 w 173259"/>
                <a:gd name="connsiteY163" fmla="*/ 47625 h 139446"/>
                <a:gd name="connsiteX164" fmla="*/ 144018 w 173259"/>
                <a:gd name="connsiteY164" fmla="*/ 47625 h 139446"/>
                <a:gd name="connsiteX165" fmla="*/ 144399 w 173259"/>
                <a:gd name="connsiteY165" fmla="*/ 47911 h 139446"/>
                <a:gd name="connsiteX166" fmla="*/ 145733 w 173259"/>
                <a:gd name="connsiteY166" fmla="*/ 47244 h 139446"/>
                <a:gd name="connsiteX167" fmla="*/ 146018 w 173259"/>
                <a:gd name="connsiteY167" fmla="*/ 47625 h 139446"/>
                <a:gd name="connsiteX168" fmla="*/ 146685 w 173259"/>
                <a:gd name="connsiteY168" fmla="*/ 47244 h 139446"/>
                <a:gd name="connsiteX169" fmla="*/ 147352 w 173259"/>
                <a:gd name="connsiteY169" fmla="*/ 47244 h 139446"/>
                <a:gd name="connsiteX170" fmla="*/ 148685 w 173259"/>
                <a:gd name="connsiteY170" fmla="*/ 46577 h 139446"/>
                <a:gd name="connsiteX171" fmla="*/ 149924 w 173259"/>
                <a:gd name="connsiteY171" fmla="*/ 46577 h 139446"/>
                <a:gd name="connsiteX172" fmla="*/ 150304 w 173259"/>
                <a:gd name="connsiteY172" fmla="*/ 46958 h 139446"/>
                <a:gd name="connsiteX173" fmla="*/ 150971 w 173259"/>
                <a:gd name="connsiteY173" fmla="*/ 46577 h 139446"/>
                <a:gd name="connsiteX174" fmla="*/ 152591 w 173259"/>
                <a:gd name="connsiteY174" fmla="*/ 44958 h 139446"/>
                <a:gd name="connsiteX175" fmla="*/ 152591 w 173259"/>
                <a:gd name="connsiteY175" fmla="*/ 44672 h 139446"/>
                <a:gd name="connsiteX176" fmla="*/ 152876 w 173259"/>
                <a:gd name="connsiteY176" fmla="*/ 44291 h 139446"/>
                <a:gd name="connsiteX177" fmla="*/ 153257 w 173259"/>
                <a:gd name="connsiteY177" fmla="*/ 44291 h 139446"/>
                <a:gd name="connsiteX178" fmla="*/ 153924 w 173259"/>
                <a:gd name="connsiteY178" fmla="*/ 44958 h 139446"/>
                <a:gd name="connsiteX179" fmla="*/ 154210 w 173259"/>
                <a:gd name="connsiteY179" fmla="*/ 45910 h 139446"/>
                <a:gd name="connsiteX180" fmla="*/ 154876 w 173259"/>
                <a:gd name="connsiteY180" fmla="*/ 45625 h 139446"/>
                <a:gd name="connsiteX181" fmla="*/ 155258 w 173259"/>
                <a:gd name="connsiteY181" fmla="*/ 46958 h 139446"/>
                <a:gd name="connsiteX182" fmla="*/ 154876 w 173259"/>
                <a:gd name="connsiteY182" fmla="*/ 47625 h 139446"/>
                <a:gd name="connsiteX183" fmla="*/ 154876 w 173259"/>
                <a:gd name="connsiteY183" fmla="*/ 48292 h 139446"/>
                <a:gd name="connsiteX184" fmla="*/ 155258 w 173259"/>
                <a:gd name="connsiteY184" fmla="*/ 49244 h 139446"/>
                <a:gd name="connsiteX185" fmla="*/ 155258 w 173259"/>
                <a:gd name="connsiteY185" fmla="*/ 50864 h 139446"/>
                <a:gd name="connsiteX186" fmla="*/ 155829 w 173259"/>
                <a:gd name="connsiteY186" fmla="*/ 50864 h 139446"/>
                <a:gd name="connsiteX187" fmla="*/ 156210 w 173259"/>
                <a:gd name="connsiteY187" fmla="*/ 51245 h 139446"/>
                <a:gd name="connsiteX188" fmla="*/ 156877 w 173259"/>
                <a:gd name="connsiteY188" fmla="*/ 52483 h 139446"/>
                <a:gd name="connsiteX189" fmla="*/ 156877 w 173259"/>
                <a:gd name="connsiteY189" fmla="*/ 52864 h 139446"/>
                <a:gd name="connsiteX190" fmla="*/ 157544 w 173259"/>
                <a:gd name="connsiteY190" fmla="*/ 52864 h 139446"/>
                <a:gd name="connsiteX191" fmla="*/ 158210 w 173259"/>
                <a:gd name="connsiteY191" fmla="*/ 53531 h 139446"/>
                <a:gd name="connsiteX192" fmla="*/ 159449 w 173259"/>
                <a:gd name="connsiteY192" fmla="*/ 53816 h 139446"/>
                <a:gd name="connsiteX193" fmla="*/ 160782 w 173259"/>
                <a:gd name="connsiteY193" fmla="*/ 55435 h 139446"/>
                <a:gd name="connsiteX194" fmla="*/ 161163 w 173259"/>
                <a:gd name="connsiteY194" fmla="*/ 56483 h 139446"/>
                <a:gd name="connsiteX195" fmla="*/ 161163 w 173259"/>
                <a:gd name="connsiteY195" fmla="*/ 57436 h 139446"/>
                <a:gd name="connsiteX196" fmla="*/ 160782 w 173259"/>
                <a:gd name="connsiteY196" fmla="*/ 58103 h 139446"/>
                <a:gd name="connsiteX197" fmla="*/ 160782 w 173259"/>
                <a:gd name="connsiteY197" fmla="*/ 59055 h 139446"/>
                <a:gd name="connsiteX198" fmla="*/ 161449 w 173259"/>
                <a:gd name="connsiteY198" fmla="*/ 59722 h 139446"/>
                <a:gd name="connsiteX199" fmla="*/ 162401 w 173259"/>
                <a:gd name="connsiteY199" fmla="*/ 60389 h 139446"/>
                <a:gd name="connsiteX200" fmla="*/ 164116 w 173259"/>
                <a:gd name="connsiteY200" fmla="*/ 62008 h 139446"/>
                <a:gd name="connsiteX201" fmla="*/ 164116 w 173259"/>
                <a:gd name="connsiteY201" fmla="*/ 62389 h 139446"/>
                <a:gd name="connsiteX202" fmla="*/ 164401 w 173259"/>
                <a:gd name="connsiteY202" fmla="*/ 62675 h 139446"/>
                <a:gd name="connsiteX203" fmla="*/ 165068 w 173259"/>
                <a:gd name="connsiteY203" fmla="*/ 63627 h 139446"/>
                <a:gd name="connsiteX204" fmla="*/ 165354 w 173259"/>
                <a:gd name="connsiteY204" fmla="*/ 64008 h 139446"/>
                <a:gd name="connsiteX205" fmla="*/ 165354 w 173259"/>
                <a:gd name="connsiteY205" fmla="*/ 64294 h 139446"/>
                <a:gd name="connsiteX206" fmla="*/ 165735 w 173259"/>
                <a:gd name="connsiteY206" fmla="*/ 64675 h 139446"/>
                <a:gd name="connsiteX207" fmla="*/ 164687 w 173259"/>
                <a:gd name="connsiteY207" fmla="*/ 65627 h 139446"/>
                <a:gd name="connsiteX208" fmla="*/ 167069 w 173259"/>
                <a:gd name="connsiteY208" fmla="*/ 66961 h 139446"/>
                <a:gd name="connsiteX209" fmla="*/ 168021 w 173259"/>
                <a:gd name="connsiteY209" fmla="*/ 66961 h 139446"/>
                <a:gd name="connsiteX210" fmla="*/ 167640 w 173259"/>
                <a:gd name="connsiteY210" fmla="*/ 67913 h 139446"/>
                <a:gd name="connsiteX211" fmla="*/ 166688 w 173259"/>
                <a:gd name="connsiteY211" fmla="*/ 68294 h 139446"/>
                <a:gd name="connsiteX212" fmla="*/ 166021 w 173259"/>
                <a:gd name="connsiteY212" fmla="*/ 68294 h 139446"/>
                <a:gd name="connsiteX213" fmla="*/ 167354 w 173259"/>
                <a:gd name="connsiteY213" fmla="*/ 68580 h 139446"/>
                <a:gd name="connsiteX214" fmla="*/ 168021 w 173259"/>
                <a:gd name="connsiteY214" fmla="*/ 68294 h 139446"/>
                <a:gd name="connsiteX215" fmla="*/ 168307 w 173259"/>
                <a:gd name="connsiteY215" fmla="*/ 68294 h 139446"/>
                <a:gd name="connsiteX216" fmla="*/ 168307 w 173259"/>
                <a:gd name="connsiteY216" fmla="*/ 68580 h 139446"/>
                <a:gd name="connsiteX217" fmla="*/ 168021 w 173259"/>
                <a:gd name="connsiteY217" fmla="*/ 68961 h 139446"/>
                <a:gd name="connsiteX218" fmla="*/ 168307 w 173259"/>
                <a:gd name="connsiteY218" fmla="*/ 69247 h 139446"/>
                <a:gd name="connsiteX219" fmla="*/ 168307 w 173259"/>
                <a:gd name="connsiteY219" fmla="*/ 69914 h 139446"/>
                <a:gd name="connsiteX220" fmla="*/ 169354 w 173259"/>
                <a:gd name="connsiteY220" fmla="*/ 69914 h 139446"/>
                <a:gd name="connsiteX221" fmla="*/ 168974 w 173259"/>
                <a:gd name="connsiteY221" fmla="*/ 69533 h 139446"/>
                <a:gd name="connsiteX222" fmla="*/ 169640 w 173259"/>
                <a:gd name="connsiteY222" fmla="*/ 69533 h 139446"/>
                <a:gd name="connsiteX223" fmla="*/ 170021 w 173259"/>
                <a:gd name="connsiteY223" fmla="*/ 69914 h 139446"/>
                <a:gd name="connsiteX224" fmla="*/ 170021 w 173259"/>
                <a:gd name="connsiteY224" fmla="*/ 70199 h 139446"/>
                <a:gd name="connsiteX225" fmla="*/ 170593 w 173259"/>
                <a:gd name="connsiteY225" fmla="*/ 70580 h 139446"/>
                <a:gd name="connsiteX226" fmla="*/ 170307 w 173259"/>
                <a:gd name="connsiteY226" fmla="*/ 70866 h 139446"/>
                <a:gd name="connsiteX227" fmla="*/ 170593 w 173259"/>
                <a:gd name="connsiteY227" fmla="*/ 71247 h 139446"/>
                <a:gd name="connsiteX228" fmla="*/ 171259 w 173259"/>
                <a:gd name="connsiteY228" fmla="*/ 70866 h 139446"/>
                <a:gd name="connsiteX229" fmla="*/ 171926 w 173259"/>
                <a:gd name="connsiteY229" fmla="*/ 70199 h 139446"/>
                <a:gd name="connsiteX230" fmla="*/ 171926 w 173259"/>
                <a:gd name="connsiteY230" fmla="*/ 70866 h 139446"/>
                <a:gd name="connsiteX231" fmla="*/ 173260 w 173259"/>
                <a:gd name="connsiteY231" fmla="*/ 71533 h 139446"/>
                <a:gd name="connsiteX232" fmla="*/ 172974 w 173259"/>
                <a:gd name="connsiteY232" fmla="*/ 72485 h 139446"/>
                <a:gd name="connsiteX233" fmla="*/ 170974 w 173259"/>
                <a:gd name="connsiteY233" fmla="*/ 73152 h 139446"/>
                <a:gd name="connsiteX234" fmla="*/ 170688 w 173259"/>
                <a:gd name="connsiteY234" fmla="*/ 74486 h 139446"/>
                <a:gd name="connsiteX235" fmla="*/ 170021 w 173259"/>
                <a:gd name="connsiteY235" fmla="*/ 74486 h 139446"/>
                <a:gd name="connsiteX236" fmla="*/ 170021 w 173259"/>
                <a:gd name="connsiteY236" fmla="*/ 75152 h 139446"/>
                <a:gd name="connsiteX237" fmla="*/ 169354 w 173259"/>
                <a:gd name="connsiteY237" fmla="*/ 75438 h 139446"/>
                <a:gd name="connsiteX238" fmla="*/ 169354 w 173259"/>
                <a:gd name="connsiteY238" fmla="*/ 76105 h 139446"/>
                <a:gd name="connsiteX239" fmla="*/ 168974 w 173259"/>
                <a:gd name="connsiteY239" fmla="*/ 76772 h 139446"/>
                <a:gd name="connsiteX240" fmla="*/ 168307 w 173259"/>
                <a:gd name="connsiteY240" fmla="*/ 77438 h 139446"/>
                <a:gd name="connsiteX241" fmla="*/ 167640 w 173259"/>
                <a:gd name="connsiteY241" fmla="*/ 78772 h 139446"/>
                <a:gd name="connsiteX242" fmla="*/ 167354 w 173259"/>
                <a:gd name="connsiteY242" fmla="*/ 79058 h 139446"/>
                <a:gd name="connsiteX243" fmla="*/ 167354 w 173259"/>
                <a:gd name="connsiteY243" fmla="*/ 79724 h 139446"/>
                <a:gd name="connsiteX244" fmla="*/ 165735 w 173259"/>
                <a:gd name="connsiteY244" fmla="*/ 81058 h 139446"/>
                <a:gd name="connsiteX245" fmla="*/ 161163 w 173259"/>
                <a:gd name="connsiteY245" fmla="*/ 80391 h 139446"/>
                <a:gd name="connsiteX246" fmla="*/ 160782 w 173259"/>
                <a:gd name="connsiteY246" fmla="*/ 79724 h 139446"/>
                <a:gd name="connsiteX247" fmla="*/ 160496 w 173259"/>
                <a:gd name="connsiteY247" fmla="*/ 78772 h 139446"/>
                <a:gd name="connsiteX248" fmla="*/ 159829 w 173259"/>
                <a:gd name="connsiteY248" fmla="*/ 77819 h 139446"/>
                <a:gd name="connsiteX249" fmla="*/ 159449 w 173259"/>
                <a:gd name="connsiteY249" fmla="*/ 77153 h 139446"/>
                <a:gd name="connsiteX250" fmla="*/ 159449 w 173259"/>
                <a:gd name="connsiteY250" fmla="*/ 76105 h 139446"/>
                <a:gd name="connsiteX251" fmla="*/ 159829 w 173259"/>
                <a:gd name="connsiteY251" fmla="*/ 75819 h 139446"/>
                <a:gd name="connsiteX252" fmla="*/ 159829 w 173259"/>
                <a:gd name="connsiteY252" fmla="*/ 74867 h 139446"/>
                <a:gd name="connsiteX253" fmla="*/ 159163 w 173259"/>
                <a:gd name="connsiteY253" fmla="*/ 74486 h 139446"/>
                <a:gd name="connsiteX254" fmla="*/ 159163 w 173259"/>
                <a:gd name="connsiteY254" fmla="*/ 74200 h 139446"/>
                <a:gd name="connsiteX255" fmla="*/ 158782 w 173259"/>
                <a:gd name="connsiteY255" fmla="*/ 74200 h 139446"/>
                <a:gd name="connsiteX256" fmla="*/ 158496 w 173259"/>
                <a:gd name="connsiteY256" fmla="*/ 73819 h 139446"/>
                <a:gd name="connsiteX257" fmla="*/ 158210 w 173259"/>
                <a:gd name="connsiteY257" fmla="*/ 74200 h 139446"/>
                <a:gd name="connsiteX258" fmla="*/ 157163 w 173259"/>
                <a:gd name="connsiteY258" fmla="*/ 74867 h 139446"/>
                <a:gd name="connsiteX259" fmla="*/ 155829 w 173259"/>
                <a:gd name="connsiteY259" fmla="*/ 75152 h 139446"/>
                <a:gd name="connsiteX260" fmla="*/ 155543 w 173259"/>
                <a:gd name="connsiteY260" fmla="*/ 75438 h 139446"/>
                <a:gd name="connsiteX261" fmla="*/ 155543 w 173259"/>
                <a:gd name="connsiteY261" fmla="*/ 76105 h 139446"/>
                <a:gd name="connsiteX262" fmla="*/ 155258 w 173259"/>
                <a:gd name="connsiteY262" fmla="*/ 76105 h 139446"/>
                <a:gd name="connsiteX263" fmla="*/ 155258 w 173259"/>
                <a:gd name="connsiteY263" fmla="*/ 75438 h 139446"/>
                <a:gd name="connsiteX264" fmla="*/ 154591 w 173259"/>
                <a:gd name="connsiteY264" fmla="*/ 74867 h 139446"/>
                <a:gd name="connsiteX265" fmla="*/ 153543 w 173259"/>
                <a:gd name="connsiteY265" fmla="*/ 75152 h 139446"/>
                <a:gd name="connsiteX266" fmla="*/ 153257 w 173259"/>
                <a:gd name="connsiteY266" fmla="*/ 76105 h 139446"/>
                <a:gd name="connsiteX267" fmla="*/ 152876 w 173259"/>
                <a:gd name="connsiteY267" fmla="*/ 76105 h 139446"/>
                <a:gd name="connsiteX268" fmla="*/ 153257 w 173259"/>
                <a:gd name="connsiteY268" fmla="*/ 76486 h 139446"/>
                <a:gd name="connsiteX269" fmla="*/ 153257 w 173259"/>
                <a:gd name="connsiteY269" fmla="*/ 77153 h 139446"/>
                <a:gd name="connsiteX270" fmla="*/ 152591 w 173259"/>
                <a:gd name="connsiteY270" fmla="*/ 77819 h 139446"/>
                <a:gd name="connsiteX271" fmla="*/ 151924 w 173259"/>
                <a:gd name="connsiteY271" fmla="*/ 77438 h 139446"/>
                <a:gd name="connsiteX272" fmla="*/ 151638 w 173259"/>
                <a:gd name="connsiteY272" fmla="*/ 77438 h 139446"/>
                <a:gd name="connsiteX273" fmla="*/ 151638 w 173259"/>
                <a:gd name="connsiteY273" fmla="*/ 78772 h 139446"/>
                <a:gd name="connsiteX274" fmla="*/ 151924 w 173259"/>
                <a:gd name="connsiteY274" fmla="*/ 79439 h 139446"/>
                <a:gd name="connsiteX275" fmla="*/ 152305 w 173259"/>
                <a:gd name="connsiteY275" fmla="*/ 79439 h 139446"/>
                <a:gd name="connsiteX276" fmla="*/ 153257 w 173259"/>
                <a:gd name="connsiteY276" fmla="*/ 80105 h 139446"/>
                <a:gd name="connsiteX277" fmla="*/ 152305 w 173259"/>
                <a:gd name="connsiteY277" fmla="*/ 81058 h 139446"/>
                <a:gd name="connsiteX278" fmla="*/ 151924 w 173259"/>
                <a:gd name="connsiteY278" fmla="*/ 81725 h 139446"/>
                <a:gd name="connsiteX279" fmla="*/ 150971 w 173259"/>
                <a:gd name="connsiteY279" fmla="*/ 82677 h 139446"/>
                <a:gd name="connsiteX280" fmla="*/ 151638 w 173259"/>
                <a:gd name="connsiteY280" fmla="*/ 83344 h 139446"/>
                <a:gd name="connsiteX281" fmla="*/ 151257 w 173259"/>
                <a:gd name="connsiteY281" fmla="*/ 84011 h 139446"/>
                <a:gd name="connsiteX282" fmla="*/ 151638 w 173259"/>
                <a:gd name="connsiteY282" fmla="*/ 84392 h 139446"/>
                <a:gd name="connsiteX283" fmla="*/ 151638 w 173259"/>
                <a:gd name="connsiteY283" fmla="*/ 85344 h 139446"/>
                <a:gd name="connsiteX284" fmla="*/ 151257 w 173259"/>
                <a:gd name="connsiteY284" fmla="*/ 86678 h 139446"/>
                <a:gd name="connsiteX285" fmla="*/ 151257 w 173259"/>
                <a:gd name="connsiteY285" fmla="*/ 87630 h 139446"/>
                <a:gd name="connsiteX286" fmla="*/ 152305 w 173259"/>
                <a:gd name="connsiteY286" fmla="*/ 87916 h 139446"/>
                <a:gd name="connsiteX287" fmla="*/ 153257 w 173259"/>
                <a:gd name="connsiteY287" fmla="*/ 88964 h 139446"/>
                <a:gd name="connsiteX288" fmla="*/ 152876 w 173259"/>
                <a:gd name="connsiteY288" fmla="*/ 89249 h 139446"/>
                <a:gd name="connsiteX289" fmla="*/ 152305 w 173259"/>
                <a:gd name="connsiteY289" fmla="*/ 89249 h 139446"/>
                <a:gd name="connsiteX290" fmla="*/ 151924 w 173259"/>
                <a:gd name="connsiteY290" fmla="*/ 89916 h 139446"/>
                <a:gd name="connsiteX291" fmla="*/ 151257 w 173259"/>
                <a:gd name="connsiteY291" fmla="*/ 89916 h 139446"/>
                <a:gd name="connsiteX292" fmla="*/ 151924 w 173259"/>
                <a:gd name="connsiteY292" fmla="*/ 90297 h 139446"/>
                <a:gd name="connsiteX293" fmla="*/ 151924 w 173259"/>
                <a:gd name="connsiteY293" fmla="*/ 91250 h 139446"/>
                <a:gd name="connsiteX294" fmla="*/ 151638 w 173259"/>
                <a:gd name="connsiteY294" fmla="*/ 91535 h 139446"/>
                <a:gd name="connsiteX295" fmla="*/ 151638 w 173259"/>
                <a:gd name="connsiteY295" fmla="*/ 91916 h 139446"/>
                <a:gd name="connsiteX296" fmla="*/ 151924 w 173259"/>
                <a:gd name="connsiteY296" fmla="*/ 92202 h 139446"/>
                <a:gd name="connsiteX297" fmla="*/ 151638 w 173259"/>
                <a:gd name="connsiteY297" fmla="*/ 92869 h 139446"/>
                <a:gd name="connsiteX298" fmla="*/ 151638 w 173259"/>
                <a:gd name="connsiteY298" fmla="*/ 93536 h 139446"/>
                <a:gd name="connsiteX299" fmla="*/ 150971 w 173259"/>
                <a:gd name="connsiteY299" fmla="*/ 93536 h 139446"/>
                <a:gd name="connsiteX300" fmla="*/ 150590 w 173259"/>
                <a:gd name="connsiteY300" fmla="*/ 94202 h 139446"/>
                <a:gd name="connsiteX301" fmla="*/ 150304 w 173259"/>
                <a:gd name="connsiteY301" fmla="*/ 94488 h 139446"/>
                <a:gd name="connsiteX302" fmla="*/ 150304 w 173259"/>
                <a:gd name="connsiteY302" fmla="*/ 94869 h 139446"/>
                <a:gd name="connsiteX303" fmla="*/ 149638 w 173259"/>
                <a:gd name="connsiteY303" fmla="*/ 95155 h 139446"/>
                <a:gd name="connsiteX304" fmla="*/ 148971 w 173259"/>
                <a:gd name="connsiteY304" fmla="*/ 95822 h 139446"/>
                <a:gd name="connsiteX305" fmla="*/ 148685 w 173259"/>
                <a:gd name="connsiteY305" fmla="*/ 96488 h 139446"/>
                <a:gd name="connsiteX306" fmla="*/ 147352 w 173259"/>
                <a:gd name="connsiteY306" fmla="*/ 96488 h 139446"/>
                <a:gd name="connsiteX307" fmla="*/ 146685 w 173259"/>
                <a:gd name="connsiteY307" fmla="*/ 96774 h 139446"/>
                <a:gd name="connsiteX308" fmla="*/ 146399 w 173259"/>
                <a:gd name="connsiteY308" fmla="*/ 97155 h 139446"/>
                <a:gd name="connsiteX309" fmla="*/ 146018 w 173259"/>
                <a:gd name="connsiteY309" fmla="*/ 96774 h 139446"/>
                <a:gd name="connsiteX310" fmla="*/ 145733 w 173259"/>
                <a:gd name="connsiteY310" fmla="*/ 97155 h 139446"/>
                <a:gd name="connsiteX311" fmla="*/ 145733 w 173259"/>
                <a:gd name="connsiteY311" fmla="*/ 96774 h 139446"/>
                <a:gd name="connsiteX312" fmla="*/ 144685 w 173259"/>
                <a:gd name="connsiteY312" fmla="*/ 97155 h 139446"/>
                <a:gd name="connsiteX313" fmla="*/ 144399 w 173259"/>
                <a:gd name="connsiteY313" fmla="*/ 97155 h 139446"/>
                <a:gd name="connsiteX314" fmla="*/ 144399 w 173259"/>
                <a:gd name="connsiteY314" fmla="*/ 97441 h 139446"/>
                <a:gd name="connsiteX315" fmla="*/ 143732 w 173259"/>
                <a:gd name="connsiteY315" fmla="*/ 97822 h 139446"/>
                <a:gd name="connsiteX316" fmla="*/ 143732 w 173259"/>
                <a:gd name="connsiteY316" fmla="*/ 98108 h 139446"/>
                <a:gd name="connsiteX317" fmla="*/ 143446 w 173259"/>
                <a:gd name="connsiteY317" fmla="*/ 98489 h 139446"/>
                <a:gd name="connsiteX318" fmla="*/ 143446 w 173259"/>
                <a:gd name="connsiteY318" fmla="*/ 99155 h 139446"/>
                <a:gd name="connsiteX319" fmla="*/ 143066 w 173259"/>
                <a:gd name="connsiteY319" fmla="*/ 100775 h 139446"/>
                <a:gd name="connsiteX320" fmla="*/ 138779 w 173259"/>
                <a:gd name="connsiteY320" fmla="*/ 100394 h 139446"/>
                <a:gd name="connsiteX321" fmla="*/ 138494 w 173259"/>
                <a:gd name="connsiteY321" fmla="*/ 101060 h 139446"/>
                <a:gd name="connsiteX322" fmla="*/ 137827 w 173259"/>
                <a:gd name="connsiteY322" fmla="*/ 101060 h 139446"/>
                <a:gd name="connsiteX323" fmla="*/ 137827 w 173259"/>
                <a:gd name="connsiteY323" fmla="*/ 101441 h 139446"/>
                <a:gd name="connsiteX324" fmla="*/ 137160 w 173259"/>
                <a:gd name="connsiteY324" fmla="*/ 102108 h 139446"/>
                <a:gd name="connsiteX325" fmla="*/ 137541 w 173259"/>
                <a:gd name="connsiteY325" fmla="*/ 102108 h 139446"/>
                <a:gd name="connsiteX326" fmla="*/ 137827 w 173259"/>
                <a:gd name="connsiteY326" fmla="*/ 102680 h 139446"/>
                <a:gd name="connsiteX327" fmla="*/ 136874 w 173259"/>
                <a:gd name="connsiteY327" fmla="*/ 103727 h 139446"/>
                <a:gd name="connsiteX328" fmla="*/ 136208 w 173259"/>
                <a:gd name="connsiteY328" fmla="*/ 105347 h 139446"/>
                <a:gd name="connsiteX329" fmla="*/ 134874 w 173259"/>
                <a:gd name="connsiteY329" fmla="*/ 107347 h 139446"/>
                <a:gd name="connsiteX330" fmla="*/ 134588 w 173259"/>
                <a:gd name="connsiteY330" fmla="*/ 106966 h 139446"/>
                <a:gd name="connsiteX331" fmla="*/ 134207 w 173259"/>
                <a:gd name="connsiteY331" fmla="*/ 106966 h 139446"/>
                <a:gd name="connsiteX332" fmla="*/ 133921 w 173259"/>
                <a:gd name="connsiteY332" fmla="*/ 107347 h 139446"/>
                <a:gd name="connsiteX333" fmla="*/ 132207 w 173259"/>
                <a:gd name="connsiteY333" fmla="*/ 107633 h 139446"/>
                <a:gd name="connsiteX334" fmla="*/ 131636 w 173259"/>
                <a:gd name="connsiteY334" fmla="*/ 107347 h 139446"/>
                <a:gd name="connsiteX335" fmla="*/ 131254 w 173259"/>
                <a:gd name="connsiteY335" fmla="*/ 107347 h 139446"/>
                <a:gd name="connsiteX336" fmla="*/ 130588 w 173259"/>
                <a:gd name="connsiteY336" fmla="*/ 107633 h 139446"/>
                <a:gd name="connsiteX337" fmla="*/ 130302 w 173259"/>
                <a:gd name="connsiteY337" fmla="*/ 107633 h 139446"/>
                <a:gd name="connsiteX338" fmla="*/ 129921 w 173259"/>
                <a:gd name="connsiteY338" fmla="*/ 108014 h 139446"/>
                <a:gd name="connsiteX339" fmla="*/ 129254 w 173259"/>
                <a:gd name="connsiteY339" fmla="*/ 108299 h 139446"/>
                <a:gd name="connsiteX340" fmla="*/ 128969 w 173259"/>
                <a:gd name="connsiteY340" fmla="*/ 106680 h 139446"/>
                <a:gd name="connsiteX341" fmla="*/ 129254 w 173259"/>
                <a:gd name="connsiteY341" fmla="*/ 106299 h 139446"/>
                <a:gd name="connsiteX342" fmla="*/ 129254 w 173259"/>
                <a:gd name="connsiteY342" fmla="*/ 105632 h 139446"/>
                <a:gd name="connsiteX343" fmla="*/ 128969 w 173259"/>
                <a:gd name="connsiteY343" fmla="*/ 106013 h 139446"/>
                <a:gd name="connsiteX344" fmla="*/ 128683 w 173259"/>
                <a:gd name="connsiteY344" fmla="*/ 105632 h 139446"/>
                <a:gd name="connsiteX345" fmla="*/ 128302 w 173259"/>
                <a:gd name="connsiteY345" fmla="*/ 106013 h 139446"/>
                <a:gd name="connsiteX346" fmla="*/ 127635 w 173259"/>
                <a:gd name="connsiteY346" fmla="*/ 106013 h 139446"/>
                <a:gd name="connsiteX347" fmla="*/ 127635 w 173259"/>
                <a:gd name="connsiteY347" fmla="*/ 106680 h 139446"/>
                <a:gd name="connsiteX348" fmla="*/ 127349 w 173259"/>
                <a:gd name="connsiteY348" fmla="*/ 106966 h 139446"/>
                <a:gd name="connsiteX349" fmla="*/ 126016 w 173259"/>
                <a:gd name="connsiteY349" fmla="*/ 106966 h 139446"/>
                <a:gd name="connsiteX350" fmla="*/ 125349 w 173259"/>
                <a:gd name="connsiteY350" fmla="*/ 106680 h 139446"/>
                <a:gd name="connsiteX351" fmla="*/ 124016 w 173259"/>
                <a:gd name="connsiteY351" fmla="*/ 107347 h 139446"/>
                <a:gd name="connsiteX352" fmla="*/ 120777 w 173259"/>
                <a:gd name="connsiteY352" fmla="*/ 105632 h 139446"/>
                <a:gd name="connsiteX353" fmla="*/ 120777 w 173259"/>
                <a:gd name="connsiteY353" fmla="*/ 110966 h 139446"/>
                <a:gd name="connsiteX354" fmla="*/ 120396 w 173259"/>
                <a:gd name="connsiteY354" fmla="*/ 111252 h 139446"/>
                <a:gd name="connsiteX355" fmla="*/ 119825 w 173259"/>
                <a:gd name="connsiteY355" fmla="*/ 112205 h 139446"/>
                <a:gd name="connsiteX356" fmla="*/ 119158 w 173259"/>
                <a:gd name="connsiteY356" fmla="*/ 112205 h 139446"/>
                <a:gd name="connsiteX357" fmla="*/ 116872 w 173259"/>
                <a:gd name="connsiteY357" fmla="*/ 111919 h 139446"/>
                <a:gd name="connsiteX358" fmla="*/ 116205 w 173259"/>
                <a:gd name="connsiteY358" fmla="*/ 112205 h 139446"/>
                <a:gd name="connsiteX359" fmla="*/ 115538 w 173259"/>
                <a:gd name="connsiteY359" fmla="*/ 111919 h 139446"/>
                <a:gd name="connsiteX360" fmla="*/ 115824 w 173259"/>
                <a:gd name="connsiteY360" fmla="*/ 111252 h 139446"/>
                <a:gd name="connsiteX361" fmla="*/ 114205 w 173259"/>
                <a:gd name="connsiteY361" fmla="*/ 111252 h 139446"/>
                <a:gd name="connsiteX362" fmla="*/ 113919 w 173259"/>
                <a:gd name="connsiteY362" fmla="*/ 111919 h 139446"/>
                <a:gd name="connsiteX363" fmla="*/ 113538 w 173259"/>
                <a:gd name="connsiteY363" fmla="*/ 111919 h 139446"/>
                <a:gd name="connsiteX364" fmla="*/ 113919 w 173259"/>
                <a:gd name="connsiteY364" fmla="*/ 113252 h 139446"/>
                <a:gd name="connsiteX365" fmla="*/ 113538 w 173259"/>
                <a:gd name="connsiteY365" fmla="*/ 113919 h 139446"/>
                <a:gd name="connsiteX366" fmla="*/ 113919 w 173259"/>
                <a:gd name="connsiteY366" fmla="*/ 114491 h 139446"/>
                <a:gd name="connsiteX367" fmla="*/ 113538 w 173259"/>
                <a:gd name="connsiteY367" fmla="*/ 115157 h 139446"/>
                <a:gd name="connsiteX368" fmla="*/ 113919 w 173259"/>
                <a:gd name="connsiteY368" fmla="*/ 116205 h 139446"/>
                <a:gd name="connsiteX369" fmla="*/ 113252 w 173259"/>
                <a:gd name="connsiteY369" fmla="*/ 117443 h 139446"/>
                <a:gd name="connsiteX370" fmla="*/ 112586 w 173259"/>
                <a:gd name="connsiteY370" fmla="*/ 117443 h 139446"/>
                <a:gd name="connsiteX371" fmla="*/ 109633 w 173259"/>
                <a:gd name="connsiteY371" fmla="*/ 116491 h 139446"/>
                <a:gd name="connsiteX372" fmla="*/ 108299 w 173259"/>
                <a:gd name="connsiteY372" fmla="*/ 116872 h 139446"/>
                <a:gd name="connsiteX373" fmla="*/ 106680 w 173259"/>
                <a:gd name="connsiteY373" fmla="*/ 117443 h 139446"/>
                <a:gd name="connsiteX374" fmla="*/ 106013 w 173259"/>
                <a:gd name="connsiteY374" fmla="*/ 117824 h 139446"/>
                <a:gd name="connsiteX375" fmla="*/ 105346 w 173259"/>
                <a:gd name="connsiteY375" fmla="*/ 117824 h 139446"/>
                <a:gd name="connsiteX376" fmla="*/ 105061 w 173259"/>
                <a:gd name="connsiteY376" fmla="*/ 118110 h 139446"/>
                <a:gd name="connsiteX377" fmla="*/ 104680 w 173259"/>
                <a:gd name="connsiteY377" fmla="*/ 118777 h 139446"/>
                <a:gd name="connsiteX378" fmla="*/ 105061 w 173259"/>
                <a:gd name="connsiteY378" fmla="*/ 119444 h 139446"/>
                <a:gd name="connsiteX379" fmla="*/ 104394 w 173259"/>
                <a:gd name="connsiteY379" fmla="*/ 120777 h 139446"/>
                <a:gd name="connsiteX380" fmla="*/ 105061 w 173259"/>
                <a:gd name="connsiteY380" fmla="*/ 122111 h 139446"/>
                <a:gd name="connsiteX381" fmla="*/ 104680 w 173259"/>
                <a:gd name="connsiteY381" fmla="*/ 122396 h 139446"/>
                <a:gd name="connsiteX382" fmla="*/ 102679 w 173259"/>
                <a:gd name="connsiteY382" fmla="*/ 122777 h 139446"/>
                <a:gd name="connsiteX383" fmla="*/ 101727 w 173259"/>
                <a:gd name="connsiteY383" fmla="*/ 122777 h 139446"/>
                <a:gd name="connsiteX384" fmla="*/ 100775 w 173259"/>
                <a:gd name="connsiteY384" fmla="*/ 122111 h 139446"/>
                <a:gd name="connsiteX385" fmla="*/ 100108 w 173259"/>
                <a:gd name="connsiteY385" fmla="*/ 123063 h 139446"/>
                <a:gd name="connsiteX386" fmla="*/ 100394 w 173259"/>
                <a:gd name="connsiteY386" fmla="*/ 123730 h 139446"/>
                <a:gd name="connsiteX387" fmla="*/ 101060 w 173259"/>
                <a:gd name="connsiteY387" fmla="*/ 124016 h 139446"/>
                <a:gd name="connsiteX388" fmla="*/ 101060 w 173259"/>
                <a:gd name="connsiteY388" fmla="*/ 124682 h 139446"/>
                <a:gd name="connsiteX389" fmla="*/ 100108 w 173259"/>
                <a:gd name="connsiteY389" fmla="*/ 124397 h 139446"/>
                <a:gd name="connsiteX390" fmla="*/ 99155 w 173259"/>
                <a:gd name="connsiteY390" fmla="*/ 125063 h 139446"/>
                <a:gd name="connsiteX391" fmla="*/ 98108 w 173259"/>
                <a:gd name="connsiteY391" fmla="*/ 125063 h 139446"/>
                <a:gd name="connsiteX392" fmla="*/ 98774 w 173259"/>
                <a:gd name="connsiteY392" fmla="*/ 126016 h 139446"/>
                <a:gd name="connsiteX393" fmla="*/ 98488 w 173259"/>
                <a:gd name="connsiteY393" fmla="*/ 126683 h 139446"/>
                <a:gd name="connsiteX394" fmla="*/ 98774 w 173259"/>
                <a:gd name="connsiteY394" fmla="*/ 126968 h 139446"/>
                <a:gd name="connsiteX395" fmla="*/ 98488 w 173259"/>
                <a:gd name="connsiteY395" fmla="*/ 127635 h 139446"/>
                <a:gd name="connsiteX396" fmla="*/ 97822 w 173259"/>
                <a:gd name="connsiteY396" fmla="*/ 128016 h 139446"/>
                <a:gd name="connsiteX397" fmla="*/ 97155 w 173259"/>
                <a:gd name="connsiteY397" fmla="*/ 128683 h 139446"/>
                <a:gd name="connsiteX398" fmla="*/ 96774 w 173259"/>
                <a:gd name="connsiteY398" fmla="*/ 129921 h 139446"/>
                <a:gd name="connsiteX399" fmla="*/ 96488 w 173259"/>
                <a:gd name="connsiteY399" fmla="*/ 130969 h 139446"/>
                <a:gd name="connsiteX400" fmla="*/ 96488 w 173259"/>
                <a:gd name="connsiteY400" fmla="*/ 131255 h 139446"/>
                <a:gd name="connsiteX401" fmla="*/ 96203 w 173259"/>
                <a:gd name="connsiteY401" fmla="*/ 131921 h 139446"/>
                <a:gd name="connsiteX402" fmla="*/ 95821 w 173259"/>
                <a:gd name="connsiteY402" fmla="*/ 132874 h 139446"/>
                <a:gd name="connsiteX403" fmla="*/ 94488 w 173259"/>
                <a:gd name="connsiteY403" fmla="*/ 133541 h 139446"/>
                <a:gd name="connsiteX404" fmla="*/ 94488 w 173259"/>
                <a:gd name="connsiteY404" fmla="*/ 134207 h 139446"/>
                <a:gd name="connsiteX405" fmla="*/ 94202 w 173259"/>
                <a:gd name="connsiteY405" fmla="*/ 134588 h 139446"/>
                <a:gd name="connsiteX406" fmla="*/ 93821 w 173259"/>
                <a:gd name="connsiteY406" fmla="*/ 134588 h 139446"/>
                <a:gd name="connsiteX407" fmla="*/ 94202 w 173259"/>
                <a:gd name="connsiteY407" fmla="*/ 135160 h 139446"/>
                <a:gd name="connsiteX408" fmla="*/ 93821 w 173259"/>
                <a:gd name="connsiteY408" fmla="*/ 135160 h 139446"/>
                <a:gd name="connsiteX409" fmla="*/ 93821 w 173259"/>
                <a:gd name="connsiteY409" fmla="*/ 136493 h 139446"/>
                <a:gd name="connsiteX410" fmla="*/ 93536 w 173259"/>
                <a:gd name="connsiteY410" fmla="*/ 136493 h 139446"/>
                <a:gd name="connsiteX411" fmla="*/ 93250 w 173259"/>
                <a:gd name="connsiteY411" fmla="*/ 136874 h 139446"/>
                <a:gd name="connsiteX412" fmla="*/ 93536 w 173259"/>
                <a:gd name="connsiteY412" fmla="*/ 137160 h 139446"/>
                <a:gd name="connsiteX413" fmla="*/ 93250 w 173259"/>
                <a:gd name="connsiteY413" fmla="*/ 137541 h 139446"/>
                <a:gd name="connsiteX414" fmla="*/ 93536 w 173259"/>
                <a:gd name="connsiteY414" fmla="*/ 137827 h 139446"/>
                <a:gd name="connsiteX415" fmla="*/ 92583 w 173259"/>
                <a:gd name="connsiteY415" fmla="*/ 138494 h 139446"/>
                <a:gd name="connsiteX416" fmla="*/ 92202 w 173259"/>
                <a:gd name="connsiteY416" fmla="*/ 138494 h 139446"/>
                <a:gd name="connsiteX417" fmla="*/ 91535 w 173259"/>
                <a:gd name="connsiteY417" fmla="*/ 137827 h 139446"/>
                <a:gd name="connsiteX418" fmla="*/ 90869 w 173259"/>
                <a:gd name="connsiteY418" fmla="*/ 138113 h 139446"/>
                <a:gd name="connsiteX419" fmla="*/ 89916 w 173259"/>
                <a:gd name="connsiteY419" fmla="*/ 138494 h 139446"/>
                <a:gd name="connsiteX420" fmla="*/ 90297 w 173259"/>
                <a:gd name="connsiteY420" fmla="*/ 137541 h 139446"/>
                <a:gd name="connsiteX421" fmla="*/ 89630 w 173259"/>
                <a:gd name="connsiteY421" fmla="*/ 137160 h 139446"/>
                <a:gd name="connsiteX422" fmla="*/ 89249 w 173259"/>
                <a:gd name="connsiteY422" fmla="*/ 137541 h 139446"/>
                <a:gd name="connsiteX423" fmla="*/ 88963 w 173259"/>
                <a:gd name="connsiteY423" fmla="*/ 138113 h 139446"/>
                <a:gd name="connsiteX424" fmla="*/ 88583 w 173259"/>
                <a:gd name="connsiteY424" fmla="*/ 137827 h 139446"/>
                <a:gd name="connsiteX425" fmla="*/ 88297 w 173259"/>
                <a:gd name="connsiteY425" fmla="*/ 137160 h 139446"/>
                <a:gd name="connsiteX426" fmla="*/ 87630 w 173259"/>
                <a:gd name="connsiteY426" fmla="*/ 137541 h 139446"/>
                <a:gd name="connsiteX427" fmla="*/ 87630 w 173259"/>
                <a:gd name="connsiteY427" fmla="*/ 138494 h 139446"/>
                <a:gd name="connsiteX428" fmla="*/ 87249 w 173259"/>
                <a:gd name="connsiteY428" fmla="*/ 138494 h 139446"/>
                <a:gd name="connsiteX429" fmla="*/ 86963 w 173259"/>
                <a:gd name="connsiteY429" fmla="*/ 139160 h 139446"/>
                <a:gd name="connsiteX430" fmla="*/ 86963 w 173259"/>
                <a:gd name="connsiteY430" fmla="*/ 139446 h 139446"/>
                <a:gd name="connsiteX431" fmla="*/ 86296 w 173259"/>
                <a:gd name="connsiteY431" fmla="*/ 139160 h 139446"/>
                <a:gd name="connsiteX432" fmla="*/ 84677 w 173259"/>
                <a:gd name="connsiteY432" fmla="*/ 138494 h 139446"/>
                <a:gd name="connsiteX433" fmla="*/ 84677 w 173259"/>
                <a:gd name="connsiteY433" fmla="*/ 138113 h 139446"/>
                <a:gd name="connsiteX434" fmla="*/ 84011 w 173259"/>
                <a:gd name="connsiteY434" fmla="*/ 138494 h 139446"/>
                <a:gd name="connsiteX435" fmla="*/ 83725 w 173259"/>
                <a:gd name="connsiteY435" fmla="*/ 138494 h 139446"/>
                <a:gd name="connsiteX436" fmla="*/ 83344 w 173259"/>
                <a:gd name="connsiteY436" fmla="*/ 138113 h 139446"/>
                <a:gd name="connsiteX437" fmla="*/ 81725 w 173259"/>
                <a:gd name="connsiteY437" fmla="*/ 138494 h 139446"/>
                <a:gd name="connsiteX438" fmla="*/ 79724 w 173259"/>
                <a:gd name="connsiteY438" fmla="*/ 138113 h 139446"/>
                <a:gd name="connsiteX439" fmla="*/ 79058 w 173259"/>
                <a:gd name="connsiteY439" fmla="*/ 137541 h 139446"/>
                <a:gd name="connsiteX440" fmla="*/ 77819 w 173259"/>
                <a:gd name="connsiteY440" fmla="*/ 137160 h 139446"/>
                <a:gd name="connsiteX441" fmla="*/ 77819 w 173259"/>
                <a:gd name="connsiteY441" fmla="*/ 137541 h 139446"/>
                <a:gd name="connsiteX442" fmla="*/ 76771 w 173259"/>
                <a:gd name="connsiteY442" fmla="*/ 136208 h 139446"/>
                <a:gd name="connsiteX443" fmla="*/ 76486 w 173259"/>
                <a:gd name="connsiteY443" fmla="*/ 136208 h 139446"/>
                <a:gd name="connsiteX444" fmla="*/ 76105 w 173259"/>
                <a:gd name="connsiteY444" fmla="*/ 136493 h 139446"/>
                <a:gd name="connsiteX445" fmla="*/ 75819 w 173259"/>
                <a:gd name="connsiteY445" fmla="*/ 136493 h 139446"/>
                <a:gd name="connsiteX446" fmla="*/ 75819 w 173259"/>
                <a:gd name="connsiteY446" fmla="*/ 135827 h 139446"/>
                <a:gd name="connsiteX447" fmla="*/ 75438 w 173259"/>
                <a:gd name="connsiteY447" fmla="*/ 135541 h 139446"/>
                <a:gd name="connsiteX448" fmla="*/ 75152 w 173259"/>
                <a:gd name="connsiteY448" fmla="*/ 136208 h 139446"/>
                <a:gd name="connsiteX449" fmla="*/ 74200 w 173259"/>
                <a:gd name="connsiteY449" fmla="*/ 136208 h 139446"/>
                <a:gd name="connsiteX450" fmla="*/ 73819 w 173259"/>
                <a:gd name="connsiteY450" fmla="*/ 136874 h 139446"/>
                <a:gd name="connsiteX451" fmla="*/ 73533 w 173259"/>
                <a:gd name="connsiteY451" fmla="*/ 136874 h 139446"/>
                <a:gd name="connsiteX452" fmla="*/ 73152 w 173259"/>
                <a:gd name="connsiteY452" fmla="*/ 137160 h 139446"/>
                <a:gd name="connsiteX453" fmla="*/ 72866 w 173259"/>
                <a:gd name="connsiteY453" fmla="*/ 136493 h 139446"/>
                <a:gd name="connsiteX454" fmla="*/ 72866 w 173259"/>
                <a:gd name="connsiteY454" fmla="*/ 136208 h 139446"/>
                <a:gd name="connsiteX455" fmla="*/ 72485 w 173259"/>
                <a:gd name="connsiteY455" fmla="*/ 135541 h 139446"/>
                <a:gd name="connsiteX456" fmla="*/ 72485 w 173259"/>
                <a:gd name="connsiteY456" fmla="*/ 135827 h 139446"/>
                <a:gd name="connsiteX457" fmla="*/ 72200 w 173259"/>
                <a:gd name="connsiteY457" fmla="*/ 135827 h 139446"/>
                <a:gd name="connsiteX458" fmla="*/ 71914 w 173259"/>
                <a:gd name="connsiteY458" fmla="*/ 135541 h 139446"/>
                <a:gd name="connsiteX459" fmla="*/ 71533 w 173259"/>
                <a:gd name="connsiteY459" fmla="*/ 135541 h 139446"/>
                <a:gd name="connsiteX460" fmla="*/ 72485 w 173259"/>
                <a:gd name="connsiteY460" fmla="*/ 134588 h 139446"/>
                <a:gd name="connsiteX461" fmla="*/ 72200 w 173259"/>
                <a:gd name="connsiteY461" fmla="*/ 134207 h 139446"/>
                <a:gd name="connsiteX462" fmla="*/ 72200 w 173259"/>
                <a:gd name="connsiteY462" fmla="*/ 133922 h 139446"/>
                <a:gd name="connsiteX463" fmla="*/ 70866 w 173259"/>
                <a:gd name="connsiteY463" fmla="*/ 132588 h 139446"/>
                <a:gd name="connsiteX464" fmla="*/ 70580 w 173259"/>
                <a:gd name="connsiteY464" fmla="*/ 132874 h 139446"/>
                <a:gd name="connsiteX465" fmla="*/ 69913 w 173259"/>
                <a:gd name="connsiteY465" fmla="*/ 132588 h 139446"/>
                <a:gd name="connsiteX466" fmla="*/ 68580 w 173259"/>
                <a:gd name="connsiteY466" fmla="*/ 132874 h 139446"/>
                <a:gd name="connsiteX467" fmla="*/ 68294 w 173259"/>
                <a:gd name="connsiteY467" fmla="*/ 132588 h 139446"/>
                <a:gd name="connsiteX468" fmla="*/ 67913 w 173259"/>
                <a:gd name="connsiteY468" fmla="*/ 132588 h 139446"/>
                <a:gd name="connsiteX469" fmla="*/ 67628 w 173259"/>
                <a:gd name="connsiteY469" fmla="*/ 131921 h 139446"/>
                <a:gd name="connsiteX470" fmla="*/ 66961 w 173259"/>
                <a:gd name="connsiteY470" fmla="*/ 132207 h 139446"/>
                <a:gd name="connsiteX471" fmla="*/ 66580 w 173259"/>
                <a:gd name="connsiteY471" fmla="*/ 132588 h 139446"/>
                <a:gd name="connsiteX472" fmla="*/ 66580 w 173259"/>
                <a:gd name="connsiteY472" fmla="*/ 132874 h 139446"/>
                <a:gd name="connsiteX473" fmla="*/ 66008 w 173259"/>
                <a:gd name="connsiteY473" fmla="*/ 133541 h 139446"/>
                <a:gd name="connsiteX474" fmla="*/ 64961 w 173259"/>
                <a:gd name="connsiteY474" fmla="*/ 133541 h 139446"/>
                <a:gd name="connsiteX475" fmla="*/ 64675 w 173259"/>
                <a:gd name="connsiteY475" fmla="*/ 134207 h 139446"/>
                <a:gd name="connsiteX476" fmla="*/ 63627 w 173259"/>
                <a:gd name="connsiteY476" fmla="*/ 133922 h 139446"/>
                <a:gd name="connsiteX477" fmla="*/ 62008 w 173259"/>
                <a:gd name="connsiteY477" fmla="*/ 132588 h 139446"/>
                <a:gd name="connsiteX478" fmla="*/ 61055 w 173259"/>
                <a:gd name="connsiteY478" fmla="*/ 131921 h 139446"/>
                <a:gd name="connsiteX479" fmla="*/ 60388 w 173259"/>
                <a:gd name="connsiteY479" fmla="*/ 132874 h 139446"/>
                <a:gd name="connsiteX480" fmla="*/ 59436 w 173259"/>
                <a:gd name="connsiteY480" fmla="*/ 133255 h 139446"/>
                <a:gd name="connsiteX481" fmla="*/ 59055 w 173259"/>
                <a:gd name="connsiteY481" fmla="*/ 132874 h 139446"/>
                <a:gd name="connsiteX482" fmla="*/ 57721 w 173259"/>
                <a:gd name="connsiteY482" fmla="*/ 130588 h 139446"/>
                <a:gd name="connsiteX483" fmla="*/ 57721 w 173259"/>
                <a:gd name="connsiteY483" fmla="*/ 129921 h 139446"/>
                <a:gd name="connsiteX484" fmla="*/ 57436 w 173259"/>
                <a:gd name="connsiteY484" fmla="*/ 129635 h 139446"/>
                <a:gd name="connsiteX485" fmla="*/ 57436 w 173259"/>
                <a:gd name="connsiteY485" fmla="*/ 129254 h 139446"/>
                <a:gd name="connsiteX486" fmla="*/ 57150 w 173259"/>
                <a:gd name="connsiteY486" fmla="*/ 129254 h 139446"/>
                <a:gd name="connsiteX487" fmla="*/ 54769 w 173259"/>
                <a:gd name="connsiteY487" fmla="*/ 128016 h 139446"/>
                <a:gd name="connsiteX488" fmla="*/ 53816 w 173259"/>
                <a:gd name="connsiteY488" fmla="*/ 127635 h 139446"/>
                <a:gd name="connsiteX489" fmla="*/ 52864 w 173259"/>
                <a:gd name="connsiteY489" fmla="*/ 126968 h 139446"/>
                <a:gd name="connsiteX490" fmla="*/ 52197 w 173259"/>
                <a:gd name="connsiteY490" fmla="*/ 127635 h 139446"/>
                <a:gd name="connsiteX491" fmla="*/ 51530 w 173259"/>
                <a:gd name="connsiteY491" fmla="*/ 127349 h 139446"/>
                <a:gd name="connsiteX492" fmla="*/ 49911 w 173259"/>
                <a:gd name="connsiteY492" fmla="*/ 127349 h 139446"/>
                <a:gd name="connsiteX493" fmla="*/ 48292 w 173259"/>
                <a:gd name="connsiteY493" fmla="*/ 126968 h 139446"/>
                <a:gd name="connsiteX494" fmla="*/ 46958 w 173259"/>
                <a:gd name="connsiteY494" fmla="*/ 126016 h 139446"/>
                <a:gd name="connsiteX495" fmla="*/ 46577 w 173259"/>
                <a:gd name="connsiteY495" fmla="*/ 125730 h 139446"/>
                <a:gd name="connsiteX496" fmla="*/ 45339 w 173259"/>
                <a:gd name="connsiteY496" fmla="*/ 126683 h 139446"/>
                <a:gd name="connsiteX497" fmla="*/ 44958 w 173259"/>
                <a:gd name="connsiteY497" fmla="*/ 127349 h 139446"/>
                <a:gd name="connsiteX498" fmla="*/ 43339 w 173259"/>
                <a:gd name="connsiteY498" fmla="*/ 127635 h 139446"/>
                <a:gd name="connsiteX499" fmla="*/ 40005 w 173259"/>
                <a:gd name="connsiteY499" fmla="*/ 127349 h 139446"/>
                <a:gd name="connsiteX500" fmla="*/ 39433 w 173259"/>
                <a:gd name="connsiteY500" fmla="*/ 126016 h 139446"/>
                <a:gd name="connsiteX501" fmla="*/ 39053 w 173259"/>
                <a:gd name="connsiteY501" fmla="*/ 125063 h 139446"/>
                <a:gd name="connsiteX502" fmla="*/ 38386 w 173259"/>
                <a:gd name="connsiteY502" fmla="*/ 123349 h 139446"/>
                <a:gd name="connsiteX503" fmla="*/ 37052 w 173259"/>
                <a:gd name="connsiteY503" fmla="*/ 122777 h 139446"/>
                <a:gd name="connsiteX504" fmla="*/ 36481 w 173259"/>
                <a:gd name="connsiteY504" fmla="*/ 120396 h 139446"/>
                <a:gd name="connsiteX505" fmla="*/ 34480 w 173259"/>
                <a:gd name="connsiteY505" fmla="*/ 118777 h 139446"/>
                <a:gd name="connsiteX506" fmla="*/ 33528 w 173259"/>
                <a:gd name="connsiteY506" fmla="*/ 118491 h 139446"/>
                <a:gd name="connsiteX507" fmla="*/ 32195 w 173259"/>
                <a:gd name="connsiteY507" fmla="*/ 118491 h 139446"/>
                <a:gd name="connsiteX508" fmla="*/ 31813 w 173259"/>
                <a:gd name="connsiteY508" fmla="*/ 118110 h 139446"/>
                <a:gd name="connsiteX509" fmla="*/ 31147 w 173259"/>
                <a:gd name="connsiteY509" fmla="*/ 117158 h 139446"/>
                <a:gd name="connsiteX510" fmla="*/ 31528 w 173259"/>
                <a:gd name="connsiteY510" fmla="*/ 116491 h 139446"/>
                <a:gd name="connsiteX511" fmla="*/ 31528 w 173259"/>
                <a:gd name="connsiteY511" fmla="*/ 115157 h 139446"/>
                <a:gd name="connsiteX512" fmla="*/ 31147 w 173259"/>
                <a:gd name="connsiteY512" fmla="*/ 115157 h 139446"/>
                <a:gd name="connsiteX513" fmla="*/ 30575 w 173259"/>
                <a:gd name="connsiteY513" fmla="*/ 115824 h 139446"/>
                <a:gd name="connsiteX514" fmla="*/ 30575 w 173259"/>
                <a:gd name="connsiteY514" fmla="*/ 116491 h 139446"/>
                <a:gd name="connsiteX515" fmla="*/ 28575 w 173259"/>
                <a:gd name="connsiteY515" fmla="*/ 118491 h 139446"/>
                <a:gd name="connsiteX516" fmla="*/ 27908 w 173259"/>
                <a:gd name="connsiteY516" fmla="*/ 117443 h 139446"/>
                <a:gd name="connsiteX517" fmla="*/ 26956 w 173259"/>
                <a:gd name="connsiteY517" fmla="*/ 117824 h 139446"/>
                <a:gd name="connsiteX518" fmla="*/ 25241 w 173259"/>
                <a:gd name="connsiteY518" fmla="*/ 119444 h 139446"/>
                <a:gd name="connsiteX519" fmla="*/ 24955 w 173259"/>
                <a:gd name="connsiteY519" fmla="*/ 118777 h 139446"/>
                <a:gd name="connsiteX520" fmla="*/ 25241 w 173259"/>
                <a:gd name="connsiteY520" fmla="*/ 117824 h 139446"/>
                <a:gd name="connsiteX521" fmla="*/ 24289 w 173259"/>
                <a:gd name="connsiteY521" fmla="*/ 116491 h 139446"/>
                <a:gd name="connsiteX522" fmla="*/ 24003 w 173259"/>
                <a:gd name="connsiteY522" fmla="*/ 116491 h 139446"/>
                <a:gd name="connsiteX523" fmla="*/ 24289 w 173259"/>
                <a:gd name="connsiteY523" fmla="*/ 115824 h 139446"/>
                <a:gd name="connsiteX524" fmla="*/ 23622 w 173259"/>
                <a:gd name="connsiteY524" fmla="*/ 116205 h 139446"/>
                <a:gd name="connsiteX525" fmla="*/ 23622 w 173259"/>
                <a:gd name="connsiteY525" fmla="*/ 115824 h 139446"/>
                <a:gd name="connsiteX526" fmla="*/ 22670 w 173259"/>
                <a:gd name="connsiteY526" fmla="*/ 115824 h 139446"/>
                <a:gd name="connsiteX527" fmla="*/ 21717 w 173259"/>
                <a:gd name="connsiteY527" fmla="*/ 116872 h 139446"/>
                <a:gd name="connsiteX528" fmla="*/ 21717 w 173259"/>
                <a:gd name="connsiteY528" fmla="*/ 118110 h 139446"/>
                <a:gd name="connsiteX529" fmla="*/ 20003 w 173259"/>
                <a:gd name="connsiteY529" fmla="*/ 119158 h 139446"/>
                <a:gd name="connsiteX530" fmla="*/ 19336 w 173259"/>
                <a:gd name="connsiteY530" fmla="*/ 118491 h 139446"/>
                <a:gd name="connsiteX531" fmla="*/ 18383 w 173259"/>
                <a:gd name="connsiteY531" fmla="*/ 118491 h 139446"/>
                <a:gd name="connsiteX532" fmla="*/ 18383 w 173259"/>
                <a:gd name="connsiteY532" fmla="*/ 119158 h 139446"/>
                <a:gd name="connsiteX533" fmla="*/ 17050 w 173259"/>
                <a:gd name="connsiteY533" fmla="*/ 120396 h 139446"/>
                <a:gd name="connsiteX534" fmla="*/ 17050 w 173259"/>
                <a:gd name="connsiteY534" fmla="*/ 120110 h 139446"/>
                <a:gd name="connsiteX535" fmla="*/ 16097 w 173259"/>
                <a:gd name="connsiteY535" fmla="*/ 120110 h 139446"/>
                <a:gd name="connsiteX536" fmla="*/ 15145 w 173259"/>
                <a:gd name="connsiteY536" fmla="*/ 119825 h 139446"/>
                <a:gd name="connsiteX537" fmla="*/ 14478 w 173259"/>
                <a:gd name="connsiteY537" fmla="*/ 119158 h 139446"/>
                <a:gd name="connsiteX538" fmla="*/ 13430 w 173259"/>
                <a:gd name="connsiteY538" fmla="*/ 119444 h 139446"/>
                <a:gd name="connsiteX539" fmla="*/ 12859 w 173259"/>
                <a:gd name="connsiteY539" fmla="*/ 119444 h 139446"/>
                <a:gd name="connsiteX540" fmla="*/ 12478 w 173259"/>
                <a:gd name="connsiteY540" fmla="*/ 119158 h 139446"/>
                <a:gd name="connsiteX541" fmla="*/ 11811 w 173259"/>
                <a:gd name="connsiteY541" fmla="*/ 117158 h 139446"/>
                <a:gd name="connsiteX542" fmla="*/ 11811 w 173259"/>
                <a:gd name="connsiteY542" fmla="*/ 116872 h 139446"/>
                <a:gd name="connsiteX543" fmla="*/ 12192 w 173259"/>
                <a:gd name="connsiteY543" fmla="*/ 116491 h 139446"/>
                <a:gd name="connsiteX544" fmla="*/ 11811 w 173259"/>
                <a:gd name="connsiteY544" fmla="*/ 116205 h 139446"/>
                <a:gd name="connsiteX545" fmla="*/ 12192 w 173259"/>
                <a:gd name="connsiteY545" fmla="*/ 115824 h 139446"/>
                <a:gd name="connsiteX546" fmla="*/ 11144 w 173259"/>
                <a:gd name="connsiteY546" fmla="*/ 115824 h 139446"/>
                <a:gd name="connsiteX547" fmla="*/ 10478 w 173259"/>
                <a:gd name="connsiteY547" fmla="*/ 115538 h 139446"/>
                <a:gd name="connsiteX548" fmla="*/ 9525 w 173259"/>
                <a:gd name="connsiteY548" fmla="*/ 115538 h 139446"/>
                <a:gd name="connsiteX549" fmla="*/ 8858 w 173259"/>
                <a:gd name="connsiteY549" fmla="*/ 115157 h 139446"/>
                <a:gd name="connsiteX550" fmla="*/ 8572 w 173259"/>
                <a:gd name="connsiteY550" fmla="*/ 114491 h 139446"/>
                <a:gd name="connsiteX551" fmla="*/ 9239 w 173259"/>
                <a:gd name="connsiteY551" fmla="*/ 114205 h 139446"/>
                <a:gd name="connsiteX552" fmla="*/ 9239 w 173259"/>
                <a:gd name="connsiteY552" fmla="*/ 113919 h 139446"/>
                <a:gd name="connsiteX553" fmla="*/ 8858 w 173259"/>
                <a:gd name="connsiteY553" fmla="*/ 113252 h 139446"/>
                <a:gd name="connsiteX554" fmla="*/ 9239 w 173259"/>
                <a:gd name="connsiteY554" fmla="*/ 112586 h 139446"/>
                <a:gd name="connsiteX555" fmla="*/ 9239 w 173259"/>
                <a:gd name="connsiteY555" fmla="*/ 111538 h 139446"/>
                <a:gd name="connsiteX556" fmla="*/ 9525 w 173259"/>
                <a:gd name="connsiteY556" fmla="*/ 111538 h 139446"/>
                <a:gd name="connsiteX557" fmla="*/ 10192 w 173259"/>
                <a:gd name="connsiteY557" fmla="*/ 110585 h 139446"/>
                <a:gd name="connsiteX558" fmla="*/ 10478 w 173259"/>
                <a:gd name="connsiteY558" fmla="*/ 108299 h 139446"/>
                <a:gd name="connsiteX559" fmla="*/ 9906 w 173259"/>
                <a:gd name="connsiteY559" fmla="*/ 108014 h 139446"/>
                <a:gd name="connsiteX560" fmla="*/ 9906 w 173259"/>
                <a:gd name="connsiteY560" fmla="*/ 107633 h 139446"/>
                <a:gd name="connsiteX561" fmla="*/ 9239 w 173259"/>
                <a:gd name="connsiteY561" fmla="*/ 107347 h 139446"/>
                <a:gd name="connsiteX562" fmla="*/ 8572 w 173259"/>
                <a:gd name="connsiteY562" fmla="*/ 105347 h 139446"/>
                <a:gd name="connsiteX563" fmla="*/ 8192 w 173259"/>
                <a:gd name="connsiteY563" fmla="*/ 105061 h 139446"/>
                <a:gd name="connsiteX564" fmla="*/ 8192 w 173259"/>
                <a:gd name="connsiteY564" fmla="*/ 105347 h 139446"/>
                <a:gd name="connsiteX565" fmla="*/ 7906 w 173259"/>
                <a:gd name="connsiteY565" fmla="*/ 105347 h 139446"/>
                <a:gd name="connsiteX566" fmla="*/ 7525 w 173259"/>
                <a:gd name="connsiteY566" fmla="*/ 105061 h 139446"/>
                <a:gd name="connsiteX567" fmla="*/ 7239 w 173259"/>
                <a:gd name="connsiteY567" fmla="*/ 105061 h 139446"/>
                <a:gd name="connsiteX568" fmla="*/ 7239 w 173259"/>
                <a:gd name="connsiteY568" fmla="*/ 104680 h 139446"/>
                <a:gd name="connsiteX569" fmla="*/ 6953 w 173259"/>
                <a:gd name="connsiteY569" fmla="*/ 104013 h 139446"/>
                <a:gd name="connsiteX570" fmla="*/ 6287 w 173259"/>
                <a:gd name="connsiteY570" fmla="*/ 103727 h 139446"/>
                <a:gd name="connsiteX571" fmla="*/ 6572 w 173259"/>
                <a:gd name="connsiteY571" fmla="*/ 103061 h 139446"/>
                <a:gd name="connsiteX572" fmla="*/ 6572 w 173259"/>
                <a:gd name="connsiteY572" fmla="*/ 102680 h 139446"/>
                <a:gd name="connsiteX573" fmla="*/ 6287 w 173259"/>
                <a:gd name="connsiteY573" fmla="*/ 102680 h 139446"/>
                <a:gd name="connsiteX574" fmla="*/ 6287 w 173259"/>
                <a:gd name="connsiteY574" fmla="*/ 101727 h 139446"/>
                <a:gd name="connsiteX575" fmla="*/ 5620 w 173259"/>
                <a:gd name="connsiteY575" fmla="*/ 101441 h 139446"/>
                <a:gd name="connsiteX576" fmla="*/ 5239 w 173259"/>
                <a:gd name="connsiteY576" fmla="*/ 101441 h 139446"/>
                <a:gd name="connsiteX577" fmla="*/ 4953 w 173259"/>
                <a:gd name="connsiteY577" fmla="*/ 101060 h 139446"/>
                <a:gd name="connsiteX578" fmla="*/ 4286 w 173259"/>
                <a:gd name="connsiteY578" fmla="*/ 100775 h 139446"/>
                <a:gd name="connsiteX579" fmla="*/ 4000 w 173259"/>
                <a:gd name="connsiteY579" fmla="*/ 100394 h 139446"/>
                <a:gd name="connsiteX580" fmla="*/ 3620 w 173259"/>
                <a:gd name="connsiteY580" fmla="*/ 100394 h 139446"/>
                <a:gd name="connsiteX581" fmla="*/ 3620 w 173259"/>
                <a:gd name="connsiteY581" fmla="*/ 100108 h 139446"/>
                <a:gd name="connsiteX582" fmla="*/ 4286 w 173259"/>
                <a:gd name="connsiteY582" fmla="*/ 99441 h 139446"/>
                <a:gd name="connsiteX583" fmla="*/ 4286 w 173259"/>
                <a:gd name="connsiteY583" fmla="*/ 99155 h 139446"/>
                <a:gd name="connsiteX584" fmla="*/ 4953 w 173259"/>
                <a:gd name="connsiteY584" fmla="*/ 98489 h 139446"/>
                <a:gd name="connsiteX585" fmla="*/ 4953 w 173259"/>
                <a:gd name="connsiteY585" fmla="*/ 96203 h 139446"/>
                <a:gd name="connsiteX586" fmla="*/ 4286 w 173259"/>
                <a:gd name="connsiteY586" fmla="*/ 96203 h 139446"/>
                <a:gd name="connsiteX587" fmla="*/ 3905 w 173259"/>
                <a:gd name="connsiteY587" fmla="*/ 95536 h 139446"/>
                <a:gd name="connsiteX588" fmla="*/ 3620 w 173259"/>
                <a:gd name="connsiteY588" fmla="*/ 95536 h 139446"/>
                <a:gd name="connsiteX589" fmla="*/ 3905 w 173259"/>
                <a:gd name="connsiteY589" fmla="*/ 94488 h 139446"/>
                <a:gd name="connsiteX590" fmla="*/ 2667 w 173259"/>
                <a:gd name="connsiteY590" fmla="*/ 94202 h 139446"/>
                <a:gd name="connsiteX591" fmla="*/ 2000 w 173259"/>
                <a:gd name="connsiteY591" fmla="*/ 94202 h 139446"/>
                <a:gd name="connsiteX592" fmla="*/ 2000 w 173259"/>
                <a:gd name="connsiteY592" fmla="*/ 93536 h 139446"/>
                <a:gd name="connsiteX593" fmla="*/ 1619 w 173259"/>
                <a:gd name="connsiteY593" fmla="*/ 93536 h 139446"/>
                <a:gd name="connsiteX594" fmla="*/ 667 w 173259"/>
                <a:gd name="connsiteY594" fmla="*/ 93250 h 139446"/>
                <a:gd name="connsiteX595" fmla="*/ 0 w 173259"/>
                <a:gd name="connsiteY595" fmla="*/ 93250 h 139446"/>
                <a:gd name="connsiteX596" fmla="*/ 667 w 173259"/>
                <a:gd name="connsiteY596" fmla="*/ 92583 h 139446"/>
                <a:gd name="connsiteX597" fmla="*/ 2000 w 173259"/>
                <a:gd name="connsiteY597" fmla="*/ 90583 h 139446"/>
                <a:gd name="connsiteX598" fmla="*/ 1619 w 173259"/>
                <a:gd name="connsiteY598" fmla="*/ 89916 h 139446"/>
                <a:gd name="connsiteX599" fmla="*/ 2286 w 173259"/>
                <a:gd name="connsiteY599" fmla="*/ 88964 h 139446"/>
                <a:gd name="connsiteX600" fmla="*/ 3334 w 173259"/>
                <a:gd name="connsiteY600" fmla="*/ 87916 h 139446"/>
                <a:gd name="connsiteX601" fmla="*/ 2667 w 173259"/>
                <a:gd name="connsiteY601" fmla="*/ 87344 h 139446"/>
                <a:gd name="connsiteX602" fmla="*/ 5239 w 173259"/>
                <a:gd name="connsiteY602" fmla="*/ 86297 h 139446"/>
                <a:gd name="connsiteX603" fmla="*/ 5905 w 173259"/>
                <a:gd name="connsiteY603" fmla="*/ 86678 h 139446"/>
                <a:gd name="connsiteX604" fmla="*/ 8572 w 173259"/>
                <a:gd name="connsiteY604" fmla="*/ 86963 h 139446"/>
                <a:gd name="connsiteX605" fmla="*/ 8858 w 173259"/>
                <a:gd name="connsiteY605" fmla="*/ 86011 h 139446"/>
                <a:gd name="connsiteX606" fmla="*/ 8572 w 173259"/>
                <a:gd name="connsiteY606" fmla="*/ 85344 h 139446"/>
                <a:gd name="connsiteX607" fmla="*/ 8192 w 173259"/>
                <a:gd name="connsiteY607" fmla="*/ 85344 h 139446"/>
                <a:gd name="connsiteX608" fmla="*/ 8192 w 173259"/>
                <a:gd name="connsiteY608" fmla="*/ 84677 h 139446"/>
                <a:gd name="connsiteX609" fmla="*/ 7906 w 173259"/>
                <a:gd name="connsiteY609" fmla="*/ 84677 h 139446"/>
                <a:gd name="connsiteX610" fmla="*/ 7239 w 173259"/>
                <a:gd name="connsiteY610" fmla="*/ 84011 h 139446"/>
                <a:gd name="connsiteX611" fmla="*/ 6287 w 173259"/>
                <a:gd name="connsiteY611" fmla="*/ 83344 h 139446"/>
                <a:gd name="connsiteX612" fmla="*/ 7906 w 173259"/>
                <a:gd name="connsiteY612" fmla="*/ 83725 h 139446"/>
                <a:gd name="connsiteX613" fmla="*/ 8192 w 173259"/>
                <a:gd name="connsiteY613" fmla="*/ 83344 h 139446"/>
                <a:gd name="connsiteX614" fmla="*/ 9525 w 173259"/>
                <a:gd name="connsiteY614" fmla="*/ 82391 h 139446"/>
                <a:gd name="connsiteX615" fmla="*/ 10858 w 173259"/>
                <a:gd name="connsiteY615" fmla="*/ 80772 h 139446"/>
                <a:gd name="connsiteX616" fmla="*/ 10858 w 173259"/>
                <a:gd name="connsiteY616" fmla="*/ 80391 h 139446"/>
                <a:gd name="connsiteX617" fmla="*/ 12192 w 173259"/>
                <a:gd name="connsiteY617" fmla="*/ 79439 h 139446"/>
                <a:gd name="connsiteX618" fmla="*/ 12192 w 173259"/>
                <a:gd name="connsiteY618" fmla="*/ 78772 h 139446"/>
                <a:gd name="connsiteX619" fmla="*/ 11811 w 173259"/>
                <a:gd name="connsiteY619" fmla="*/ 78772 h 139446"/>
                <a:gd name="connsiteX620" fmla="*/ 12192 w 173259"/>
                <a:gd name="connsiteY620" fmla="*/ 78772 h 139446"/>
                <a:gd name="connsiteX621" fmla="*/ 13145 w 173259"/>
                <a:gd name="connsiteY621" fmla="*/ 79058 h 139446"/>
                <a:gd name="connsiteX622" fmla="*/ 15812 w 173259"/>
                <a:gd name="connsiteY622" fmla="*/ 77819 h 139446"/>
                <a:gd name="connsiteX623" fmla="*/ 15430 w 173259"/>
                <a:gd name="connsiteY623" fmla="*/ 77153 h 139446"/>
                <a:gd name="connsiteX624" fmla="*/ 15430 w 173259"/>
                <a:gd name="connsiteY624" fmla="*/ 76486 h 139446"/>
                <a:gd name="connsiteX625" fmla="*/ 15812 w 173259"/>
                <a:gd name="connsiteY625" fmla="*/ 75819 h 139446"/>
                <a:gd name="connsiteX626" fmla="*/ 17050 w 173259"/>
                <a:gd name="connsiteY626" fmla="*/ 75819 h 139446"/>
                <a:gd name="connsiteX627" fmla="*/ 17717 w 173259"/>
                <a:gd name="connsiteY627" fmla="*/ 75438 h 139446"/>
                <a:gd name="connsiteX628" fmla="*/ 17717 w 173259"/>
                <a:gd name="connsiteY628" fmla="*/ 74867 h 139446"/>
                <a:gd name="connsiteX629" fmla="*/ 19050 w 173259"/>
                <a:gd name="connsiteY629" fmla="*/ 74867 h 139446"/>
                <a:gd name="connsiteX630" fmla="*/ 20669 w 173259"/>
                <a:gd name="connsiteY630" fmla="*/ 76486 h 139446"/>
                <a:gd name="connsiteX631" fmla="*/ 21717 w 173259"/>
                <a:gd name="connsiteY631" fmla="*/ 76772 h 139446"/>
                <a:gd name="connsiteX632" fmla="*/ 22003 w 173259"/>
                <a:gd name="connsiteY632" fmla="*/ 77438 h 139446"/>
                <a:gd name="connsiteX633" fmla="*/ 24003 w 173259"/>
                <a:gd name="connsiteY633" fmla="*/ 77438 h 139446"/>
                <a:gd name="connsiteX634" fmla="*/ 24003 w 173259"/>
                <a:gd name="connsiteY634" fmla="*/ 77153 h 139446"/>
                <a:gd name="connsiteX635" fmla="*/ 23622 w 173259"/>
                <a:gd name="connsiteY635" fmla="*/ 76772 h 139446"/>
                <a:gd name="connsiteX636" fmla="*/ 24003 w 173259"/>
                <a:gd name="connsiteY636" fmla="*/ 76772 h 139446"/>
                <a:gd name="connsiteX637" fmla="*/ 24289 w 173259"/>
                <a:gd name="connsiteY637" fmla="*/ 76105 h 139446"/>
                <a:gd name="connsiteX638" fmla="*/ 24289 w 173259"/>
                <a:gd name="connsiteY638" fmla="*/ 75819 h 139446"/>
                <a:gd name="connsiteX639" fmla="*/ 25241 w 173259"/>
                <a:gd name="connsiteY639" fmla="*/ 75819 h 139446"/>
                <a:gd name="connsiteX640" fmla="*/ 25241 w 173259"/>
                <a:gd name="connsiteY640" fmla="*/ 76105 h 139446"/>
                <a:gd name="connsiteX641" fmla="*/ 25622 w 173259"/>
                <a:gd name="connsiteY641" fmla="*/ 76105 h 139446"/>
                <a:gd name="connsiteX642" fmla="*/ 26289 w 173259"/>
                <a:gd name="connsiteY642" fmla="*/ 75152 h 139446"/>
                <a:gd name="connsiteX643" fmla="*/ 25622 w 173259"/>
                <a:gd name="connsiteY643" fmla="*/ 73819 h 139446"/>
                <a:gd name="connsiteX644" fmla="*/ 25622 w 173259"/>
                <a:gd name="connsiteY644" fmla="*/ 73533 h 139446"/>
                <a:gd name="connsiteX645" fmla="*/ 25908 w 173259"/>
                <a:gd name="connsiteY645" fmla="*/ 72866 h 139446"/>
                <a:gd name="connsiteX646" fmla="*/ 26575 w 173259"/>
                <a:gd name="connsiteY646" fmla="*/ 72866 h 139446"/>
                <a:gd name="connsiteX647" fmla="*/ 26956 w 173259"/>
                <a:gd name="connsiteY647" fmla="*/ 73533 h 139446"/>
                <a:gd name="connsiteX648" fmla="*/ 27908 w 173259"/>
                <a:gd name="connsiteY648" fmla="*/ 72485 h 139446"/>
                <a:gd name="connsiteX649" fmla="*/ 28194 w 173259"/>
                <a:gd name="connsiteY649" fmla="*/ 72866 h 139446"/>
                <a:gd name="connsiteX650" fmla="*/ 28575 w 173259"/>
                <a:gd name="connsiteY650" fmla="*/ 71914 h 139446"/>
                <a:gd name="connsiteX651" fmla="*/ 29242 w 173259"/>
                <a:gd name="connsiteY651" fmla="*/ 70199 h 139446"/>
                <a:gd name="connsiteX652" fmla="*/ 30575 w 173259"/>
                <a:gd name="connsiteY652" fmla="*/ 68961 h 139446"/>
                <a:gd name="connsiteX653" fmla="*/ 30861 w 173259"/>
                <a:gd name="connsiteY653" fmla="*/ 68961 h 139446"/>
                <a:gd name="connsiteX654" fmla="*/ 31528 w 173259"/>
                <a:gd name="connsiteY654" fmla="*/ 68580 h 139446"/>
                <a:gd name="connsiteX655" fmla="*/ 32480 w 173259"/>
                <a:gd name="connsiteY655" fmla="*/ 67247 h 139446"/>
                <a:gd name="connsiteX656" fmla="*/ 32861 w 173259"/>
                <a:gd name="connsiteY656" fmla="*/ 67628 h 139446"/>
                <a:gd name="connsiteX657" fmla="*/ 33147 w 173259"/>
                <a:gd name="connsiteY657" fmla="*/ 66961 h 139446"/>
                <a:gd name="connsiteX658" fmla="*/ 32861 w 173259"/>
                <a:gd name="connsiteY658" fmla="*/ 66961 h 139446"/>
                <a:gd name="connsiteX659" fmla="*/ 32480 w 173259"/>
                <a:gd name="connsiteY659" fmla="*/ 66580 h 139446"/>
                <a:gd name="connsiteX660" fmla="*/ 32861 w 173259"/>
                <a:gd name="connsiteY660" fmla="*/ 66008 h 139446"/>
                <a:gd name="connsiteX661" fmla="*/ 33147 w 173259"/>
                <a:gd name="connsiteY661" fmla="*/ 66008 h 139446"/>
                <a:gd name="connsiteX662" fmla="*/ 33814 w 173259"/>
                <a:gd name="connsiteY662" fmla="*/ 65342 h 139446"/>
                <a:gd name="connsiteX663" fmla="*/ 34100 w 173259"/>
                <a:gd name="connsiteY663" fmla="*/ 64675 h 139446"/>
                <a:gd name="connsiteX664" fmla="*/ 34100 w 173259"/>
                <a:gd name="connsiteY664" fmla="*/ 63341 h 139446"/>
                <a:gd name="connsiteX665" fmla="*/ 33528 w 173259"/>
                <a:gd name="connsiteY665" fmla="*/ 63056 h 139446"/>
                <a:gd name="connsiteX666" fmla="*/ 32195 w 173259"/>
                <a:gd name="connsiteY666" fmla="*/ 61722 h 139446"/>
                <a:gd name="connsiteX667" fmla="*/ 31528 w 173259"/>
                <a:gd name="connsiteY667" fmla="*/ 61341 h 139446"/>
                <a:gd name="connsiteX668" fmla="*/ 32480 w 173259"/>
                <a:gd name="connsiteY668" fmla="*/ 60389 h 139446"/>
                <a:gd name="connsiteX669" fmla="*/ 32861 w 173259"/>
                <a:gd name="connsiteY669" fmla="*/ 59722 h 139446"/>
                <a:gd name="connsiteX670" fmla="*/ 34480 w 173259"/>
                <a:gd name="connsiteY670" fmla="*/ 58103 h 139446"/>
                <a:gd name="connsiteX671" fmla="*/ 35147 w 173259"/>
                <a:gd name="connsiteY671" fmla="*/ 57722 h 139446"/>
                <a:gd name="connsiteX672" fmla="*/ 34100 w 173259"/>
                <a:gd name="connsiteY672" fmla="*/ 56483 h 139446"/>
                <a:gd name="connsiteX673" fmla="*/ 33814 w 173259"/>
                <a:gd name="connsiteY673" fmla="*/ 55435 h 139446"/>
                <a:gd name="connsiteX674" fmla="*/ 34480 w 173259"/>
                <a:gd name="connsiteY674" fmla="*/ 54769 h 139446"/>
                <a:gd name="connsiteX675" fmla="*/ 35433 w 173259"/>
                <a:gd name="connsiteY675" fmla="*/ 54483 h 139446"/>
                <a:gd name="connsiteX676" fmla="*/ 33528 w 173259"/>
                <a:gd name="connsiteY676" fmla="*/ 53816 h 139446"/>
                <a:gd name="connsiteX677" fmla="*/ 32861 w 173259"/>
                <a:gd name="connsiteY677" fmla="*/ 53816 h 139446"/>
                <a:gd name="connsiteX678" fmla="*/ 31813 w 173259"/>
                <a:gd name="connsiteY678" fmla="*/ 54483 h 139446"/>
                <a:gd name="connsiteX679" fmla="*/ 31528 w 173259"/>
                <a:gd name="connsiteY679" fmla="*/ 54483 h 139446"/>
                <a:gd name="connsiteX680" fmla="*/ 31528 w 173259"/>
                <a:gd name="connsiteY680" fmla="*/ 54769 h 139446"/>
                <a:gd name="connsiteX681" fmla="*/ 30861 w 173259"/>
                <a:gd name="connsiteY681" fmla="*/ 54483 h 139446"/>
                <a:gd name="connsiteX682" fmla="*/ 30575 w 173259"/>
                <a:gd name="connsiteY682" fmla="*/ 54483 h 139446"/>
                <a:gd name="connsiteX683" fmla="*/ 30575 w 173259"/>
                <a:gd name="connsiteY683" fmla="*/ 54197 h 139446"/>
                <a:gd name="connsiteX684" fmla="*/ 30861 w 173259"/>
                <a:gd name="connsiteY684" fmla="*/ 53816 h 139446"/>
                <a:gd name="connsiteX685" fmla="*/ 30575 w 173259"/>
                <a:gd name="connsiteY685" fmla="*/ 53150 h 139446"/>
                <a:gd name="connsiteX686" fmla="*/ 29908 w 173259"/>
                <a:gd name="connsiteY686" fmla="*/ 52864 h 139446"/>
                <a:gd name="connsiteX687" fmla="*/ 29908 w 173259"/>
                <a:gd name="connsiteY687" fmla="*/ 50864 h 139446"/>
                <a:gd name="connsiteX688" fmla="*/ 30194 w 173259"/>
                <a:gd name="connsiteY688" fmla="*/ 50578 h 139446"/>
                <a:gd name="connsiteX689" fmla="*/ 30194 w 173259"/>
                <a:gd name="connsiteY689" fmla="*/ 49911 h 139446"/>
                <a:gd name="connsiteX690" fmla="*/ 30575 w 173259"/>
                <a:gd name="connsiteY690" fmla="*/ 48863 h 139446"/>
                <a:gd name="connsiteX691" fmla="*/ 29528 w 173259"/>
                <a:gd name="connsiteY691" fmla="*/ 49244 h 139446"/>
                <a:gd name="connsiteX692" fmla="*/ 28575 w 173259"/>
                <a:gd name="connsiteY692" fmla="*/ 49244 h 139446"/>
                <a:gd name="connsiteX693" fmla="*/ 29242 w 173259"/>
                <a:gd name="connsiteY693" fmla="*/ 48578 h 139446"/>
                <a:gd name="connsiteX694" fmla="*/ 30194 w 173259"/>
                <a:gd name="connsiteY694" fmla="*/ 47911 h 139446"/>
                <a:gd name="connsiteX695" fmla="*/ 30575 w 173259"/>
                <a:gd name="connsiteY695" fmla="*/ 47244 h 139446"/>
                <a:gd name="connsiteX696" fmla="*/ 30575 w 173259"/>
                <a:gd name="connsiteY696" fmla="*/ 47625 h 139446"/>
                <a:gd name="connsiteX697" fmla="*/ 31147 w 173259"/>
                <a:gd name="connsiteY697" fmla="*/ 46577 h 139446"/>
                <a:gd name="connsiteX698" fmla="*/ 32480 w 173259"/>
                <a:gd name="connsiteY698" fmla="*/ 45625 h 139446"/>
                <a:gd name="connsiteX699" fmla="*/ 33528 w 173259"/>
                <a:gd name="connsiteY699" fmla="*/ 44291 h 139446"/>
                <a:gd name="connsiteX700" fmla="*/ 33814 w 173259"/>
                <a:gd name="connsiteY700" fmla="*/ 44006 h 139446"/>
                <a:gd name="connsiteX701" fmla="*/ 33814 w 173259"/>
                <a:gd name="connsiteY701" fmla="*/ 42672 h 139446"/>
                <a:gd name="connsiteX702" fmla="*/ 34480 w 173259"/>
                <a:gd name="connsiteY702" fmla="*/ 42005 h 139446"/>
                <a:gd name="connsiteX703" fmla="*/ 34766 w 173259"/>
                <a:gd name="connsiteY703" fmla="*/ 42386 h 139446"/>
                <a:gd name="connsiteX704" fmla="*/ 35147 w 173259"/>
                <a:gd name="connsiteY704" fmla="*/ 43625 h 139446"/>
                <a:gd name="connsiteX705" fmla="*/ 35433 w 173259"/>
                <a:gd name="connsiteY705" fmla="*/ 44006 h 139446"/>
                <a:gd name="connsiteX706" fmla="*/ 35814 w 173259"/>
                <a:gd name="connsiteY706" fmla="*/ 43625 h 139446"/>
                <a:gd name="connsiteX707" fmla="*/ 35433 w 173259"/>
                <a:gd name="connsiteY707" fmla="*/ 42958 h 139446"/>
                <a:gd name="connsiteX708" fmla="*/ 35433 w 173259"/>
                <a:gd name="connsiteY708" fmla="*/ 42672 h 139446"/>
                <a:gd name="connsiteX709" fmla="*/ 35814 w 173259"/>
                <a:gd name="connsiteY709" fmla="*/ 42386 h 139446"/>
                <a:gd name="connsiteX710" fmla="*/ 36100 w 173259"/>
                <a:gd name="connsiteY710" fmla="*/ 42672 h 139446"/>
                <a:gd name="connsiteX711" fmla="*/ 36481 w 173259"/>
                <a:gd name="connsiteY711" fmla="*/ 42672 h 139446"/>
                <a:gd name="connsiteX712" fmla="*/ 36767 w 173259"/>
                <a:gd name="connsiteY712" fmla="*/ 43339 h 139446"/>
                <a:gd name="connsiteX713" fmla="*/ 36767 w 173259"/>
                <a:gd name="connsiteY713" fmla="*/ 43625 h 139446"/>
                <a:gd name="connsiteX714" fmla="*/ 37719 w 173259"/>
                <a:gd name="connsiteY714" fmla="*/ 44006 h 139446"/>
                <a:gd name="connsiteX715" fmla="*/ 39053 w 173259"/>
                <a:gd name="connsiteY715" fmla="*/ 44006 h 139446"/>
                <a:gd name="connsiteX716" fmla="*/ 39053 w 173259"/>
                <a:gd name="connsiteY716" fmla="*/ 44291 h 139446"/>
                <a:gd name="connsiteX717" fmla="*/ 38767 w 173259"/>
                <a:gd name="connsiteY717" fmla="*/ 44672 h 139446"/>
                <a:gd name="connsiteX718" fmla="*/ 38767 w 173259"/>
                <a:gd name="connsiteY718" fmla="*/ 44958 h 139446"/>
                <a:gd name="connsiteX719" fmla="*/ 39053 w 173259"/>
                <a:gd name="connsiteY719" fmla="*/ 45339 h 139446"/>
                <a:gd name="connsiteX720" fmla="*/ 39053 w 173259"/>
                <a:gd name="connsiteY720" fmla="*/ 45625 h 139446"/>
                <a:gd name="connsiteX721" fmla="*/ 40672 w 173259"/>
                <a:gd name="connsiteY721" fmla="*/ 44291 h 139446"/>
                <a:gd name="connsiteX722" fmla="*/ 41720 w 173259"/>
                <a:gd name="connsiteY722" fmla="*/ 44006 h 139446"/>
                <a:gd name="connsiteX723" fmla="*/ 41720 w 173259"/>
                <a:gd name="connsiteY723" fmla="*/ 43339 h 139446"/>
                <a:gd name="connsiteX724" fmla="*/ 42386 w 173259"/>
                <a:gd name="connsiteY724" fmla="*/ 42958 h 139446"/>
                <a:gd name="connsiteX725" fmla="*/ 42672 w 173259"/>
                <a:gd name="connsiteY725" fmla="*/ 43339 h 139446"/>
                <a:gd name="connsiteX726" fmla="*/ 42672 w 173259"/>
                <a:gd name="connsiteY726" fmla="*/ 44291 h 139446"/>
                <a:gd name="connsiteX727" fmla="*/ 41338 w 173259"/>
                <a:gd name="connsiteY727" fmla="*/ 45339 h 139446"/>
                <a:gd name="connsiteX728" fmla="*/ 41720 w 173259"/>
                <a:gd name="connsiteY728" fmla="*/ 45625 h 139446"/>
                <a:gd name="connsiteX729" fmla="*/ 42386 w 173259"/>
                <a:gd name="connsiteY729" fmla="*/ 45625 h 139446"/>
                <a:gd name="connsiteX730" fmla="*/ 42672 w 173259"/>
                <a:gd name="connsiteY730" fmla="*/ 46292 h 139446"/>
                <a:gd name="connsiteX731" fmla="*/ 43339 w 173259"/>
                <a:gd name="connsiteY731" fmla="*/ 45625 h 139446"/>
                <a:gd name="connsiteX732" fmla="*/ 44291 w 173259"/>
                <a:gd name="connsiteY732" fmla="*/ 44958 h 139446"/>
                <a:gd name="connsiteX733" fmla="*/ 44958 w 173259"/>
                <a:gd name="connsiteY733" fmla="*/ 44291 h 139446"/>
                <a:gd name="connsiteX734" fmla="*/ 44958 w 173259"/>
                <a:gd name="connsiteY734" fmla="*/ 44006 h 139446"/>
                <a:gd name="connsiteX735" fmla="*/ 44672 w 173259"/>
                <a:gd name="connsiteY735" fmla="*/ 43339 h 139446"/>
                <a:gd name="connsiteX736" fmla="*/ 45911 w 173259"/>
                <a:gd name="connsiteY736" fmla="*/ 43339 h 139446"/>
                <a:gd name="connsiteX737" fmla="*/ 46577 w 173259"/>
                <a:gd name="connsiteY737" fmla="*/ 42005 h 139446"/>
                <a:gd name="connsiteX738" fmla="*/ 46958 w 173259"/>
                <a:gd name="connsiteY738" fmla="*/ 42005 h 139446"/>
                <a:gd name="connsiteX739" fmla="*/ 47244 w 173259"/>
                <a:gd name="connsiteY739" fmla="*/ 42672 h 139446"/>
                <a:gd name="connsiteX740" fmla="*/ 48292 w 173259"/>
                <a:gd name="connsiteY740" fmla="*/ 42672 h 139446"/>
                <a:gd name="connsiteX741" fmla="*/ 48292 w 173259"/>
                <a:gd name="connsiteY741" fmla="*/ 43625 h 139446"/>
                <a:gd name="connsiteX742" fmla="*/ 48578 w 173259"/>
                <a:gd name="connsiteY742" fmla="*/ 44006 h 139446"/>
                <a:gd name="connsiteX743" fmla="*/ 48578 w 173259"/>
                <a:gd name="connsiteY743" fmla="*/ 43625 h 139446"/>
                <a:gd name="connsiteX744" fmla="*/ 48863 w 173259"/>
                <a:gd name="connsiteY744" fmla="*/ 42958 h 139446"/>
                <a:gd name="connsiteX745" fmla="*/ 50578 w 173259"/>
                <a:gd name="connsiteY745" fmla="*/ 42958 h 139446"/>
                <a:gd name="connsiteX746" fmla="*/ 51245 w 173259"/>
                <a:gd name="connsiteY746" fmla="*/ 43339 h 139446"/>
                <a:gd name="connsiteX747" fmla="*/ 51816 w 173259"/>
                <a:gd name="connsiteY747" fmla="*/ 42672 h 139446"/>
                <a:gd name="connsiteX748" fmla="*/ 52483 w 173259"/>
                <a:gd name="connsiteY748" fmla="*/ 42672 h 139446"/>
                <a:gd name="connsiteX749" fmla="*/ 53530 w 173259"/>
                <a:gd name="connsiteY749" fmla="*/ 41339 h 139446"/>
                <a:gd name="connsiteX750" fmla="*/ 55150 w 173259"/>
                <a:gd name="connsiteY750" fmla="*/ 41053 h 139446"/>
                <a:gd name="connsiteX751" fmla="*/ 56102 w 173259"/>
                <a:gd name="connsiteY751" fmla="*/ 41053 h 139446"/>
                <a:gd name="connsiteX752" fmla="*/ 57150 w 173259"/>
                <a:gd name="connsiteY752" fmla="*/ 40005 h 139446"/>
                <a:gd name="connsiteX753" fmla="*/ 57721 w 173259"/>
                <a:gd name="connsiteY753" fmla="*/ 39719 h 139446"/>
                <a:gd name="connsiteX754" fmla="*/ 58388 w 173259"/>
                <a:gd name="connsiteY754" fmla="*/ 39719 h 139446"/>
                <a:gd name="connsiteX755" fmla="*/ 59436 w 173259"/>
                <a:gd name="connsiteY755" fmla="*/ 40386 h 139446"/>
                <a:gd name="connsiteX756" fmla="*/ 59436 w 173259"/>
                <a:gd name="connsiteY756" fmla="*/ 41339 h 139446"/>
                <a:gd name="connsiteX757" fmla="*/ 60388 w 173259"/>
                <a:gd name="connsiteY757" fmla="*/ 41339 h 139446"/>
                <a:gd name="connsiteX758" fmla="*/ 61055 w 173259"/>
                <a:gd name="connsiteY758" fmla="*/ 41053 h 139446"/>
                <a:gd name="connsiteX759" fmla="*/ 61341 w 173259"/>
                <a:gd name="connsiteY759" fmla="*/ 40005 h 139446"/>
                <a:gd name="connsiteX760" fmla="*/ 61055 w 173259"/>
                <a:gd name="connsiteY760" fmla="*/ 40005 h 139446"/>
                <a:gd name="connsiteX761" fmla="*/ 61722 w 173259"/>
                <a:gd name="connsiteY761" fmla="*/ 39434 h 139446"/>
                <a:gd name="connsiteX762" fmla="*/ 61722 w 173259"/>
                <a:gd name="connsiteY762" fmla="*/ 38386 h 139446"/>
                <a:gd name="connsiteX763" fmla="*/ 61341 w 173259"/>
                <a:gd name="connsiteY763" fmla="*/ 37719 h 139446"/>
                <a:gd name="connsiteX764" fmla="*/ 61341 w 173259"/>
                <a:gd name="connsiteY764" fmla="*/ 37052 h 139446"/>
                <a:gd name="connsiteX765" fmla="*/ 61055 w 173259"/>
                <a:gd name="connsiteY765" fmla="*/ 36481 h 139446"/>
                <a:gd name="connsiteX766" fmla="*/ 61055 w 173259"/>
                <a:gd name="connsiteY766" fmla="*/ 36100 h 139446"/>
                <a:gd name="connsiteX767" fmla="*/ 60388 w 173259"/>
                <a:gd name="connsiteY767" fmla="*/ 36100 h 139446"/>
                <a:gd name="connsiteX768" fmla="*/ 60674 w 173259"/>
                <a:gd name="connsiteY768" fmla="*/ 35814 h 139446"/>
                <a:gd name="connsiteX769" fmla="*/ 60388 w 173259"/>
                <a:gd name="connsiteY769" fmla="*/ 35433 h 139446"/>
                <a:gd name="connsiteX770" fmla="*/ 60103 w 173259"/>
                <a:gd name="connsiteY770" fmla="*/ 35433 h 139446"/>
                <a:gd name="connsiteX771" fmla="*/ 59055 w 173259"/>
                <a:gd name="connsiteY771" fmla="*/ 34766 h 139446"/>
                <a:gd name="connsiteX772" fmla="*/ 58769 w 173259"/>
                <a:gd name="connsiteY772" fmla="*/ 35147 h 139446"/>
                <a:gd name="connsiteX773" fmla="*/ 59436 w 173259"/>
                <a:gd name="connsiteY773" fmla="*/ 33814 h 139446"/>
                <a:gd name="connsiteX774" fmla="*/ 59436 w 173259"/>
                <a:gd name="connsiteY774" fmla="*/ 32480 h 139446"/>
                <a:gd name="connsiteX775" fmla="*/ 61341 w 173259"/>
                <a:gd name="connsiteY775" fmla="*/ 32480 h 139446"/>
                <a:gd name="connsiteX776" fmla="*/ 62008 w 173259"/>
                <a:gd name="connsiteY776" fmla="*/ 31147 h 139446"/>
                <a:gd name="connsiteX777" fmla="*/ 62389 w 173259"/>
                <a:gd name="connsiteY777" fmla="*/ 31147 h 139446"/>
                <a:gd name="connsiteX778" fmla="*/ 63055 w 173259"/>
                <a:gd name="connsiteY778" fmla="*/ 30575 h 139446"/>
                <a:gd name="connsiteX779" fmla="*/ 63055 w 173259"/>
                <a:gd name="connsiteY779" fmla="*/ 30194 h 139446"/>
                <a:gd name="connsiteX780" fmla="*/ 61055 w 173259"/>
                <a:gd name="connsiteY780" fmla="*/ 29242 h 139446"/>
                <a:gd name="connsiteX781" fmla="*/ 60103 w 173259"/>
                <a:gd name="connsiteY781" fmla="*/ 29242 h 139446"/>
                <a:gd name="connsiteX782" fmla="*/ 59055 w 173259"/>
                <a:gd name="connsiteY782" fmla="*/ 29528 h 139446"/>
                <a:gd name="connsiteX783" fmla="*/ 58388 w 173259"/>
                <a:gd name="connsiteY783" fmla="*/ 29242 h 139446"/>
                <a:gd name="connsiteX784" fmla="*/ 59055 w 173259"/>
                <a:gd name="connsiteY784" fmla="*/ 28575 h 139446"/>
                <a:gd name="connsiteX785" fmla="*/ 58769 w 173259"/>
                <a:gd name="connsiteY785" fmla="*/ 28861 h 139446"/>
                <a:gd name="connsiteX786" fmla="*/ 58388 w 173259"/>
                <a:gd name="connsiteY786" fmla="*/ 28861 h 139446"/>
                <a:gd name="connsiteX787" fmla="*/ 58103 w 173259"/>
                <a:gd name="connsiteY787" fmla="*/ 27242 h 139446"/>
                <a:gd name="connsiteX788" fmla="*/ 57436 w 173259"/>
                <a:gd name="connsiteY788" fmla="*/ 26575 h 139446"/>
                <a:gd name="connsiteX789" fmla="*/ 56102 w 173259"/>
                <a:gd name="connsiteY789" fmla="*/ 25908 h 139446"/>
                <a:gd name="connsiteX790" fmla="*/ 56102 w 173259"/>
                <a:gd name="connsiteY790" fmla="*/ 24956 h 139446"/>
                <a:gd name="connsiteX791" fmla="*/ 56483 w 173259"/>
                <a:gd name="connsiteY791" fmla="*/ 24956 h 139446"/>
                <a:gd name="connsiteX792" fmla="*/ 56483 w 173259"/>
                <a:gd name="connsiteY792" fmla="*/ 24289 h 139446"/>
                <a:gd name="connsiteX793" fmla="*/ 56769 w 173259"/>
                <a:gd name="connsiteY793" fmla="*/ 24003 h 139446"/>
                <a:gd name="connsiteX794" fmla="*/ 56483 w 173259"/>
                <a:gd name="connsiteY794" fmla="*/ 24003 h 139446"/>
                <a:gd name="connsiteX795" fmla="*/ 56769 w 173259"/>
                <a:gd name="connsiteY795" fmla="*/ 23622 h 139446"/>
                <a:gd name="connsiteX796" fmla="*/ 56483 w 173259"/>
                <a:gd name="connsiteY796" fmla="*/ 22670 h 139446"/>
                <a:gd name="connsiteX797" fmla="*/ 55817 w 173259"/>
                <a:gd name="connsiteY797" fmla="*/ 22289 h 139446"/>
                <a:gd name="connsiteX798" fmla="*/ 55436 w 173259"/>
                <a:gd name="connsiteY798" fmla="*/ 22289 h 139446"/>
                <a:gd name="connsiteX799" fmla="*/ 55436 w 173259"/>
                <a:gd name="connsiteY799" fmla="*/ 22003 h 139446"/>
                <a:gd name="connsiteX800" fmla="*/ 55150 w 173259"/>
                <a:gd name="connsiteY800" fmla="*/ 21336 h 139446"/>
                <a:gd name="connsiteX801" fmla="*/ 54197 w 173259"/>
                <a:gd name="connsiteY801" fmla="*/ 21050 h 139446"/>
                <a:gd name="connsiteX802" fmla="*/ 55150 w 173259"/>
                <a:gd name="connsiteY802" fmla="*/ 20669 h 139446"/>
                <a:gd name="connsiteX803" fmla="*/ 54769 w 173259"/>
                <a:gd name="connsiteY803" fmla="*/ 20384 h 139446"/>
                <a:gd name="connsiteX804" fmla="*/ 54483 w 173259"/>
                <a:gd name="connsiteY804" fmla="*/ 20384 h 139446"/>
                <a:gd name="connsiteX805" fmla="*/ 54483 w 173259"/>
                <a:gd name="connsiteY805" fmla="*/ 19336 h 139446"/>
                <a:gd name="connsiteX806" fmla="*/ 55150 w 173259"/>
                <a:gd name="connsiteY806" fmla="*/ 18383 h 139446"/>
                <a:gd name="connsiteX807" fmla="*/ 55436 w 173259"/>
                <a:gd name="connsiteY807" fmla="*/ 18383 h 139446"/>
                <a:gd name="connsiteX808" fmla="*/ 55436 w 173259"/>
                <a:gd name="connsiteY808" fmla="*/ 18097 h 139446"/>
                <a:gd name="connsiteX809" fmla="*/ 55817 w 173259"/>
                <a:gd name="connsiteY809" fmla="*/ 18097 h 139446"/>
                <a:gd name="connsiteX810" fmla="*/ 56102 w 173259"/>
                <a:gd name="connsiteY810" fmla="*/ 17431 h 139446"/>
                <a:gd name="connsiteX811" fmla="*/ 55436 w 173259"/>
                <a:gd name="connsiteY811" fmla="*/ 17050 h 139446"/>
                <a:gd name="connsiteX812" fmla="*/ 55817 w 173259"/>
                <a:gd name="connsiteY812" fmla="*/ 16383 h 139446"/>
                <a:gd name="connsiteX813" fmla="*/ 56483 w 173259"/>
                <a:gd name="connsiteY813" fmla="*/ 15811 h 139446"/>
                <a:gd name="connsiteX814" fmla="*/ 56483 w 173259"/>
                <a:gd name="connsiteY814" fmla="*/ 15431 h 139446"/>
                <a:gd name="connsiteX815" fmla="*/ 56769 w 173259"/>
                <a:gd name="connsiteY815" fmla="*/ 15145 h 139446"/>
                <a:gd name="connsiteX816" fmla="*/ 56769 w 173259"/>
                <a:gd name="connsiteY816" fmla="*/ 14764 h 139446"/>
                <a:gd name="connsiteX817" fmla="*/ 57150 w 173259"/>
                <a:gd name="connsiteY817" fmla="*/ 14478 h 139446"/>
                <a:gd name="connsiteX818" fmla="*/ 57436 w 173259"/>
                <a:gd name="connsiteY818" fmla="*/ 14478 h 139446"/>
                <a:gd name="connsiteX819" fmla="*/ 57721 w 173259"/>
                <a:gd name="connsiteY819" fmla="*/ 14764 h 139446"/>
                <a:gd name="connsiteX820" fmla="*/ 58769 w 173259"/>
                <a:gd name="connsiteY820" fmla="*/ 14478 h 139446"/>
                <a:gd name="connsiteX821" fmla="*/ 59436 w 173259"/>
                <a:gd name="connsiteY821" fmla="*/ 14478 h 139446"/>
                <a:gd name="connsiteX822" fmla="*/ 59722 w 173259"/>
                <a:gd name="connsiteY822" fmla="*/ 13811 h 139446"/>
                <a:gd name="connsiteX823" fmla="*/ 62008 w 173259"/>
                <a:gd name="connsiteY823" fmla="*/ 13811 h 139446"/>
                <a:gd name="connsiteX824" fmla="*/ 62675 w 173259"/>
                <a:gd name="connsiteY824" fmla="*/ 13145 h 139446"/>
                <a:gd name="connsiteX825" fmla="*/ 62675 w 173259"/>
                <a:gd name="connsiteY825" fmla="*/ 12859 h 139446"/>
                <a:gd name="connsiteX826" fmla="*/ 63055 w 173259"/>
                <a:gd name="connsiteY826" fmla="*/ 12478 h 139446"/>
                <a:gd name="connsiteX827" fmla="*/ 62675 w 173259"/>
                <a:gd name="connsiteY827" fmla="*/ 12478 h 139446"/>
                <a:gd name="connsiteX828" fmla="*/ 62675 w 173259"/>
                <a:gd name="connsiteY828" fmla="*/ 12192 h 139446"/>
                <a:gd name="connsiteX829" fmla="*/ 62389 w 173259"/>
                <a:gd name="connsiteY829" fmla="*/ 12192 h 139446"/>
                <a:gd name="connsiteX830" fmla="*/ 62389 w 173259"/>
                <a:gd name="connsiteY830" fmla="*/ 11811 h 139446"/>
                <a:gd name="connsiteX831" fmla="*/ 62675 w 173259"/>
                <a:gd name="connsiteY831" fmla="*/ 11811 h 139446"/>
                <a:gd name="connsiteX832" fmla="*/ 62675 w 173259"/>
                <a:gd name="connsiteY832" fmla="*/ 10859 h 139446"/>
                <a:gd name="connsiteX833" fmla="*/ 63055 w 173259"/>
                <a:gd name="connsiteY833" fmla="*/ 10478 h 139446"/>
                <a:gd name="connsiteX834" fmla="*/ 62389 w 173259"/>
                <a:gd name="connsiteY834" fmla="*/ 10478 h 139446"/>
                <a:gd name="connsiteX835" fmla="*/ 62675 w 173259"/>
                <a:gd name="connsiteY835" fmla="*/ 10192 h 139446"/>
                <a:gd name="connsiteX836" fmla="*/ 62389 w 173259"/>
                <a:gd name="connsiteY836" fmla="*/ 9525 h 139446"/>
                <a:gd name="connsiteX837" fmla="*/ 63055 w 173259"/>
                <a:gd name="connsiteY837" fmla="*/ 9239 h 139446"/>
                <a:gd name="connsiteX838" fmla="*/ 63341 w 173259"/>
                <a:gd name="connsiteY838" fmla="*/ 9239 h 139446"/>
                <a:gd name="connsiteX839" fmla="*/ 64008 w 173259"/>
                <a:gd name="connsiteY839" fmla="*/ 8858 h 139446"/>
                <a:gd name="connsiteX840" fmla="*/ 64675 w 173259"/>
                <a:gd name="connsiteY840" fmla="*/ 8192 h 139446"/>
                <a:gd name="connsiteX841" fmla="*/ 64961 w 173259"/>
                <a:gd name="connsiteY841" fmla="*/ 7525 h 139446"/>
                <a:gd name="connsiteX842" fmla="*/ 64675 w 173259"/>
                <a:gd name="connsiteY842" fmla="*/ 7239 h 139446"/>
                <a:gd name="connsiteX843" fmla="*/ 65627 w 173259"/>
                <a:gd name="connsiteY843" fmla="*/ 6858 h 139446"/>
                <a:gd name="connsiteX844" fmla="*/ 66961 w 173259"/>
                <a:gd name="connsiteY844" fmla="*/ 6858 h 139446"/>
                <a:gd name="connsiteX845" fmla="*/ 67246 w 173259"/>
                <a:gd name="connsiteY845" fmla="*/ 6286 h 139446"/>
                <a:gd name="connsiteX846" fmla="*/ 66961 w 173259"/>
                <a:gd name="connsiteY846" fmla="*/ 5906 h 139446"/>
                <a:gd name="connsiteX847" fmla="*/ 67246 w 173259"/>
                <a:gd name="connsiteY847" fmla="*/ 5239 h 139446"/>
                <a:gd name="connsiteX848" fmla="*/ 67246 w 173259"/>
                <a:gd name="connsiteY848" fmla="*/ 4953 h 139446"/>
                <a:gd name="connsiteX849" fmla="*/ 67628 w 173259"/>
                <a:gd name="connsiteY849" fmla="*/ 4572 h 139446"/>
                <a:gd name="connsiteX850" fmla="*/ 67628 w 173259"/>
                <a:gd name="connsiteY850" fmla="*/ 4286 h 139446"/>
                <a:gd name="connsiteX851" fmla="*/ 67628 w 173259"/>
                <a:gd name="connsiteY851" fmla="*/ 4001 h 13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</a:cxnLst>
              <a:rect l="l" t="t" r="r" b="b"/>
              <a:pathLst>
                <a:path w="173259" h="139446">
                  <a:moveTo>
                    <a:pt x="67628" y="4001"/>
                  </a:moveTo>
                  <a:lnTo>
                    <a:pt x="68580" y="3620"/>
                  </a:lnTo>
                  <a:lnTo>
                    <a:pt x="68961" y="4001"/>
                  </a:lnTo>
                  <a:lnTo>
                    <a:pt x="68961" y="4572"/>
                  </a:lnTo>
                  <a:lnTo>
                    <a:pt x="69247" y="4953"/>
                  </a:lnTo>
                  <a:lnTo>
                    <a:pt x="69533" y="4953"/>
                  </a:lnTo>
                  <a:lnTo>
                    <a:pt x="70199" y="4572"/>
                  </a:lnTo>
                  <a:lnTo>
                    <a:pt x="70866" y="4572"/>
                  </a:lnTo>
                  <a:lnTo>
                    <a:pt x="72485" y="5620"/>
                  </a:lnTo>
                  <a:lnTo>
                    <a:pt x="72866" y="4953"/>
                  </a:lnTo>
                  <a:lnTo>
                    <a:pt x="73152" y="4572"/>
                  </a:lnTo>
                  <a:lnTo>
                    <a:pt x="73533" y="5239"/>
                  </a:lnTo>
                  <a:lnTo>
                    <a:pt x="74200" y="5620"/>
                  </a:lnTo>
                  <a:lnTo>
                    <a:pt x="75438" y="5239"/>
                  </a:lnTo>
                  <a:lnTo>
                    <a:pt x="76486" y="5239"/>
                  </a:lnTo>
                  <a:lnTo>
                    <a:pt x="77153" y="5906"/>
                  </a:lnTo>
                  <a:lnTo>
                    <a:pt x="77819" y="6286"/>
                  </a:lnTo>
                  <a:lnTo>
                    <a:pt x="79058" y="6286"/>
                  </a:lnTo>
                  <a:lnTo>
                    <a:pt x="79058" y="5906"/>
                  </a:lnTo>
                  <a:lnTo>
                    <a:pt x="79724" y="5620"/>
                  </a:lnTo>
                  <a:lnTo>
                    <a:pt x="80391" y="5906"/>
                  </a:lnTo>
                  <a:lnTo>
                    <a:pt x="80772" y="5620"/>
                  </a:lnTo>
                  <a:lnTo>
                    <a:pt x="81725" y="5620"/>
                  </a:lnTo>
                  <a:lnTo>
                    <a:pt x="81725" y="5906"/>
                  </a:lnTo>
                  <a:lnTo>
                    <a:pt x="82010" y="5906"/>
                  </a:lnTo>
                  <a:lnTo>
                    <a:pt x="82010" y="5620"/>
                  </a:lnTo>
                  <a:lnTo>
                    <a:pt x="81725" y="5239"/>
                  </a:lnTo>
                  <a:lnTo>
                    <a:pt x="81725" y="4953"/>
                  </a:lnTo>
                  <a:lnTo>
                    <a:pt x="82391" y="4572"/>
                  </a:lnTo>
                  <a:lnTo>
                    <a:pt x="83725" y="4572"/>
                  </a:lnTo>
                  <a:lnTo>
                    <a:pt x="84011" y="4286"/>
                  </a:lnTo>
                  <a:lnTo>
                    <a:pt x="84011" y="3620"/>
                  </a:lnTo>
                  <a:lnTo>
                    <a:pt x="84963" y="3620"/>
                  </a:lnTo>
                  <a:lnTo>
                    <a:pt x="85630" y="2667"/>
                  </a:lnTo>
                  <a:lnTo>
                    <a:pt x="86296" y="2667"/>
                  </a:lnTo>
                  <a:lnTo>
                    <a:pt x="86963" y="2000"/>
                  </a:lnTo>
                  <a:lnTo>
                    <a:pt x="87916" y="2000"/>
                  </a:lnTo>
                  <a:lnTo>
                    <a:pt x="87916" y="1619"/>
                  </a:lnTo>
                  <a:lnTo>
                    <a:pt x="88583" y="1334"/>
                  </a:lnTo>
                  <a:lnTo>
                    <a:pt x="88583" y="953"/>
                  </a:lnTo>
                  <a:lnTo>
                    <a:pt x="89249" y="381"/>
                  </a:lnTo>
                  <a:lnTo>
                    <a:pt x="88963" y="2667"/>
                  </a:lnTo>
                  <a:lnTo>
                    <a:pt x="88963" y="2953"/>
                  </a:lnTo>
                  <a:lnTo>
                    <a:pt x="89630" y="2953"/>
                  </a:lnTo>
                  <a:lnTo>
                    <a:pt x="91250" y="1334"/>
                  </a:lnTo>
                  <a:lnTo>
                    <a:pt x="92202" y="1334"/>
                  </a:lnTo>
                  <a:lnTo>
                    <a:pt x="93250" y="667"/>
                  </a:lnTo>
                  <a:lnTo>
                    <a:pt x="95821" y="0"/>
                  </a:lnTo>
                  <a:lnTo>
                    <a:pt x="96774" y="381"/>
                  </a:lnTo>
                  <a:lnTo>
                    <a:pt x="97441" y="2000"/>
                  </a:lnTo>
                  <a:lnTo>
                    <a:pt x="99155" y="3334"/>
                  </a:lnTo>
                  <a:lnTo>
                    <a:pt x="99441" y="3905"/>
                  </a:lnTo>
                  <a:lnTo>
                    <a:pt x="99155" y="4286"/>
                  </a:lnTo>
                  <a:lnTo>
                    <a:pt x="99155" y="4572"/>
                  </a:lnTo>
                  <a:lnTo>
                    <a:pt x="98488" y="5239"/>
                  </a:lnTo>
                  <a:lnTo>
                    <a:pt x="99727" y="5906"/>
                  </a:lnTo>
                  <a:lnTo>
                    <a:pt x="99727" y="8192"/>
                  </a:lnTo>
                  <a:lnTo>
                    <a:pt x="100108" y="8858"/>
                  </a:lnTo>
                  <a:lnTo>
                    <a:pt x="100394" y="8858"/>
                  </a:lnTo>
                  <a:lnTo>
                    <a:pt x="100394" y="9525"/>
                  </a:lnTo>
                  <a:lnTo>
                    <a:pt x="100775" y="9525"/>
                  </a:lnTo>
                  <a:lnTo>
                    <a:pt x="100108" y="10478"/>
                  </a:lnTo>
                  <a:lnTo>
                    <a:pt x="100108" y="13430"/>
                  </a:lnTo>
                  <a:lnTo>
                    <a:pt x="100394" y="13430"/>
                  </a:lnTo>
                  <a:lnTo>
                    <a:pt x="101060" y="12478"/>
                  </a:lnTo>
                  <a:lnTo>
                    <a:pt x="101727" y="12478"/>
                  </a:lnTo>
                  <a:lnTo>
                    <a:pt x="102394" y="12859"/>
                  </a:lnTo>
                  <a:lnTo>
                    <a:pt x="103061" y="12859"/>
                  </a:lnTo>
                  <a:lnTo>
                    <a:pt x="103727" y="13145"/>
                  </a:lnTo>
                  <a:lnTo>
                    <a:pt x="103727" y="13811"/>
                  </a:lnTo>
                  <a:lnTo>
                    <a:pt x="103346" y="13430"/>
                  </a:lnTo>
                  <a:lnTo>
                    <a:pt x="102108" y="14764"/>
                  </a:lnTo>
                  <a:lnTo>
                    <a:pt x="103061" y="15431"/>
                  </a:lnTo>
                  <a:lnTo>
                    <a:pt x="102394" y="17431"/>
                  </a:lnTo>
                  <a:lnTo>
                    <a:pt x="102394" y="17717"/>
                  </a:lnTo>
                  <a:lnTo>
                    <a:pt x="102679" y="17431"/>
                  </a:lnTo>
                  <a:lnTo>
                    <a:pt x="103346" y="16383"/>
                  </a:lnTo>
                  <a:lnTo>
                    <a:pt x="103727" y="17050"/>
                  </a:lnTo>
                  <a:lnTo>
                    <a:pt x="103727" y="17431"/>
                  </a:lnTo>
                  <a:lnTo>
                    <a:pt x="104013" y="18383"/>
                  </a:lnTo>
                  <a:lnTo>
                    <a:pt x="102394" y="19717"/>
                  </a:lnTo>
                  <a:lnTo>
                    <a:pt x="101727" y="20384"/>
                  </a:lnTo>
                  <a:lnTo>
                    <a:pt x="101727" y="21336"/>
                  </a:lnTo>
                  <a:lnTo>
                    <a:pt x="101060" y="21336"/>
                  </a:lnTo>
                  <a:lnTo>
                    <a:pt x="100775" y="22289"/>
                  </a:lnTo>
                  <a:lnTo>
                    <a:pt x="99727" y="23336"/>
                  </a:lnTo>
                  <a:lnTo>
                    <a:pt x="99155" y="23622"/>
                  </a:lnTo>
                  <a:lnTo>
                    <a:pt x="98774" y="24003"/>
                  </a:lnTo>
                  <a:lnTo>
                    <a:pt x="98488" y="24670"/>
                  </a:lnTo>
                  <a:lnTo>
                    <a:pt x="98108" y="24956"/>
                  </a:lnTo>
                  <a:lnTo>
                    <a:pt x="98108" y="25241"/>
                  </a:lnTo>
                  <a:lnTo>
                    <a:pt x="99155" y="24670"/>
                  </a:lnTo>
                  <a:lnTo>
                    <a:pt x="99727" y="24003"/>
                  </a:lnTo>
                  <a:lnTo>
                    <a:pt x="101727" y="24003"/>
                  </a:lnTo>
                  <a:lnTo>
                    <a:pt x="101060" y="24670"/>
                  </a:lnTo>
                  <a:lnTo>
                    <a:pt x="101060" y="25241"/>
                  </a:lnTo>
                  <a:lnTo>
                    <a:pt x="101441" y="26575"/>
                  </a:lnTo>
                  <a:lnTo>
                    <a:pt x="100775" y="28194"/>
                  </a:lnTo>
                  <a:lnTo>
                    <a:pt x="101441" y="28194"/>
                  </a:lnTo>
                  <a:lnTo>
                    <a:pt x="101441" y="27908"/>
                  </a:lnTo>
                  <a:lnTo>
                    <a:pt x="102108" y="28575"/>
                  </a:lnTo>
                  <a:lnTo>
                    <a:pt x="102394" y="29909"/>
                  </a:lnTo>
                  <a:lnTo>
                    <a:pt x="103346" y="29909"/>
                  </a:lnTo>
                  <a:lnTo>
                    <a:pt x="103346" y="29242"/>
                  </a:lnTo>
                  <a:lnTo>
                    <a:pt x="103727" y="28861"/>
                  </a:lnTo>
                  <a:lnTo>
                    <a:pt x="105346" y="32195"/>
                  </a:lnTo>
                  <a:lnTo>
                    <a:pt x="105061" y="32480"/>
                  </a:lnTo>
                  <a:lnTo>
                    <a:pt x="105346" y="32861"/>
                  </a:lnTo>
                  <a:lnTo>
                    <a:pt x="104680" y="32480"/>
                  </a:lnTo>
                  <a:lnTo>
                    <a:pt x="105061" y="33528"/>
                  </a:lnTo>
                  <a:lnTo>
                    <a:pt x="105061" y="35814"/>
                  </a:lnTo>
                  <a:lnTo>
                    <a:pt x="105346" y="36767"/>
                  </a:lnTo>
                  <a:lnTo>
                    <a:pt x="104680" y="36767"/>
                  </a:lnTo>
                  <a:lnTo>
                    <a:pt x="105632" y="37433"/>
                  </a:lnTo>
                  <a:lnTo>
                    <a:pt x="105346" y="37719"/>
                  </a:lnTo>
                  <a:lnTo>
                    <a:pt x="108585" y="37433"/>
                  </a:lnTo>
                  <a:lnTo>
                    <a:pt x="109633" y="38100"/>
                  </a:lnTo>
                  <a:lnTo>
                    <a:pt x="110300" y="37433"/>
                  </a:lnTo>
                  <a:lnTo>
                    <a:pt x="112204" y="36767"/>
                  </a:lnTo>
                  <a:lnTo>
                    <a:pt x="112871" y="36100"/>
                  </a:lnTo>
                  <a:lnTo>
                    <a:pt x="112204" y="35814"/>
                  </a:lnTo>
                  <a:lnTo>
                    <a:pt x="111919" y="34766"/>
                  </a:lnTo>
                  <a:lnTo>
                    <a:pt x="113252" y="33814"/>
                  </a:lnTo>
                  <a:lnTo>
                    <a:pt x="114205" y="33814"/>
                  </a:lnTo>
                  <a:lnTo>
                    <a:pt x="114205" y="33147"/>
                  </a:lnTo>
                  <a:lnTo>
                    <a:pt x="115538" y="33528"/>
                  </a:lnTo>
                  <a:lnTo>
                    <a:pt x="116205" y="33147"/>
                  </a:lnTo>
                  <a:lnTo>
                    <a:pt x="117443" y="33147"/>
                  </a:lnTo>
                  <a:lnTo>
                    <a:pt x="115157" y="34766"/>
                  </a:lnTo>
                  <a:lnTo>
                    <a:pt x="115824" y="35433"/>
                  </a:lnTo>
                  <a:lnTo>
                    <a:pt x="116205" y="36100"/>
                  </a:lnTo>
                  <a:lnTo>
                    <a:pt x="117443" y="36481"/>
                  </a:lnTo>
                  <a:lnTo>
                    <a:pt x="119158" y="35147"/>
                  </a:lnTo>
                  <a:lnTo>
                    <a:pt x="119825" y="36481"/>
                  </a:lnTo>
                  <a:lnTo>
                    <a:pt x="119444" y="37052"/>
                  </a:lnTo>
                  <a:lnTo>
                    <a:pt x="120110" y="37719"/>
                  </a:lnTo>
                  <a:lnTo>
                    <a:pt x="121444" y="40005"/>
                  </a:lnTo>
                  <a:lnTo>
                    <a:pt x="122777" y="41339"/>
                  </a:lnTo>
                  <a:lnTo>
                    <a:pt x="123063" y="42672"/>
                  </a:lnTo>
                  <a:lnTo>
                    <a:pt x="122777" y="43339"/>
                  </a:lnTo>
                  <a:lnTo>
                    <a:pt x="124016" y="42958"/>
                  </a:lnTo>
                  <a:lnTo>
                    <a:pt x="124396" y="43625"/>
                  </a:lnTo>
                  <a:lnTo>
                    <a:pt x="125063" y="44006"/>
                  </a:lnTo>
                  <a:lnTo>
                    <a:pt x="125730" y="44006"/>
                  </a:lnTo>
                  <a:lnTo>
                    <a:pt x="126301" y="44291"/>
                  </a:lnTo>
                  <a:lnTo>
                    <a:pt x="127349" y="44006"/>
                  </a:lnTo>
                  <a:lnTo>
                    <a:pt x="127635" y="45625"/>
                  </a:lnTo>
                  <a:lnTo>
                    <a:pt x="127635" y="45910"/>
                  </a:lnTo>
                  <a:lnTo>
                    <a:pt x="128683" y="45910"/>
                  </a:lnTo>
                  <a:lnTo>
                    <a:pt x="129635" y="45625"/>
                  </a:lnTo>
                  <a:lnTo>
                    <a:pt x="131254" y="46958"/>
                  </a:lnTo>
                  <a:lnTo>
                    <a:pt x="132207" y="47625"/>
                  </a:lnTo>
                  <a:lnTo>
                    <a:pt x="132874" y="48578"/>
                  </a:lnTo>
                  <a:lnTo>
                    <a:pt x="133541" y="50197"/>
                  </a:lnTo>
                  <a:lnTo>
                    <a:pt x="136874" y="50197"/>
                  </a:lnTo>
                  <a:lnTo>
                    <a:pt x="137827" y="50578"/>
                  </a:lnTo>
                  <a:lnTo>
                    <a:pt x="139160" y="50197"/>
                  </a:lnTo>
                  <a:lnTo>
                    <a:pt x="139160" y="49911"/>
                  </a:lnTo>
                  <a:lnTo>
                    <a:pt x="140113" y="49244"/>
                  </a:lnTo>
                  <a:lnTo>
                    <a:pt x="140494" y="48863"/>
                  </a:lnTo>
                  <a:lnTo>
                    <a:pt x="141065" y="49244"/>
                  </a:lnTo>
                  <a:lnTo>
                    <a:pt x="142399" y="48578"/>
                  </a:lnTo>
                  <a:lnTo>
                    <a:pt x="142399" y="48292"/>
                  </a:lnTo>
                  <a:lnTo>
                    <a:pt x="142780" y="47625"/>
                  </a:lnTo>
                  <a:lnTo>
                    <a:pt x="144018" y="47625"/>
                  </a:lnTo>
                  <a:lnTo>
                    <a:pt x="144399" y="47911"/>
                  </a:lnTo>
                  <a:lnTo>
                    <a:pt x="145733" y="47244"/>
                  </a:lnTo>
                  <a:lnTo>
                    <a:pt x="146018" y="47625"/>
                  </a:lnTo>
                  <a:lnTo>
                    <a:pt x="146685" y="47244"/>
                  </a:lnTo>
                  <a:lnTo>
                    <a:pt x="147352" y="47244"/>
                  </a:lnTo>
                  <a:lnTo>
                    <a:pt x="148685" y="46577"/>
                  </a:lnTo>
                  <a:lnTo>
                    <a:pt x="149924" y="46577"/>
                  </a:lnTo>
                  <a:lnTo>
                    <a:pt x="150304" y="46958"/>
                  </a:lnTo>
                  <a:lnTo>
                    <a:pt x="150971" y="46577"/>
                  </a:lnTo>
                  <a:lnTo>
                    <a:pt x="152591" y="44958"/>
                  </a:lnTo>
                  <a:lnTo>
                    <a:pt x="152591" y="44672"/>
                  </a:lnTo>
                  <a:lnTo>
                    <a:pt x="152876" y="44291"/>
                  </a:lnTo>
                  <a:lnTo>
                    <a:pt x="153257" y="44291"/>
                  </a:lnTo>
                  <a:lnTo>
                    <a:pt x="153924" y="44958"/>
                  </a:lnTo>
                  <a:lnTo>
                    <a:pt x="154210" y="45910"/>
                  </a:lnTo>
                  <a:lnTo>
                    <a:pt x="154876" y="45625"/>
                  </a:lnTo>
                  <a:lnTo>
                    <a:pt x="155258" y="46958"/>
                  </a:lnTo>
                  <a:lnTo>
                    <a:pt x="154876" y="47625"/>
                  </a:lnTo>
                  <a:lnTo>
                    <a:pt x="154876" y="48292"/>
                  </a:lnTo>
                  <a:lnTo>
                    <a:pt x="155258" y="49244"/>
                  </a:lnTo>
                  <a:lnTo>
                    <a:pt x="155258" y="50864"/>
                  </a:lnTo>
                  <a:lnTo>
                    <a:pt x="155829" y="50864"/>
                  </a:lnTo>
                  <a:lnTo>
                    <a:pt x="156210" y="51245"/>
                  </a:lnTo>
                  <a:lnTo>
                    <a:pt x="156877" y="52483"/>
                  </a:lnTo>
                  <a:lnTo>
                    <a:pt x="156877" y="52864"/>
                  </a:lnTo>
                  <a:lnTo>
                    <a:pt x="157544" y="52864"/>
                  </a:lnTo>
                  <a:lnTo>
                    <a:pt x="158210" y="53531"/>
                  </a:lnTo>
                  <a:lnTo>
                    <a:pt x="159449" y="53816"/>
                  </a:lnTo>
                  <a:lnTo>
                    <a:pt x="160782" y="55435"/>
                  </a:lnTo>
                  <a:lnTo>
                    <a:pt x="161163" y="56483"/>
                  </a:lnTo>
                  <a:lnTo>
                    <a:pt x="161163" y="57436"/>
                  </a:lnTo>
                  <a:lnTo>
                    <a:pt x="160782" y="58103"/>
                  </a:lnTo>
                  <a:lnTo>
                    <a:pt x="160782" y="59055"/>
                  </a:lnTo>
                  <a:lnTo>
                    <a:pt x="161449" y="59722"/>
                  </a:lnTo>
                  <a:lnTo>
                    <a:pt x="162401" y="60389"/>
                  </a:lnTo>
                  <a:lnTo>
                    <a:pt x="164116" y="62008"/>
                  </a:lnTo>
                  <a:lnTo>
                    <a:pt x="164116" y="62389"/>
                  </a:lnTo>
                  <a:lnTo>
                    <a:pt x="164401" y="62675"/>
                  </a:lnTo>
                  <a:lnTo>
                    <a:pt x="165068" y="63627"/>
                  </a:lnTo>
                  <a:lnTo>
                    <a:pt x="165354" y="64008"/>
                  </a:lnTo>
                  <a:lnTo>
                    <a:pt x="165354" y="64294"/>
                  </a:lnTo>
                  <a:lnTo>
                    <a:pt x="165735" y="64675"/>
                  </a:lnTo>
                  <a:lnTo>
                    <a:pt x="164687" y="65627"/>
                  </a:lnTo>
                  <a:lnTo>
                    <a:pt x="167069" y="66961"/>
                  </a:lnTo>
                  <a:lnTo>
                    <a:pt x="168021" y="66961"/>
                  </a:lnTo>
                  <a:lnTo>
                    <a:pt x="167640" y="67913"/>
                  </a:lnTo>
                  <a:lnTo>
                    <a:pt x="166688" y="68294"/>
                  </a:lnTo>
                  <a:lnTo>
                    <a:pt x="166021" y="68294"/>
                  </a:lnTo>
                  <a:lnTo>
                    <a:pt x="167354" y="68580"/>
                  </a:lnTo>
                  <a:lnTo>
                    <a:pt x="168021" y="68294"/>
                  </a:lnTo>
                  <a:lnTo>
                    <a:pt x="168307" y="68294"/>
                  </a:lnTo>
                  <a:lnTo>
                    <a:pt x="168307" y="68580"/>
                  </a:lnTo>
                  <a:lnTo>
                    <a:pt x="168021" y="68961"/>
                  </a:lnTo>
                  <a:lnTo>
                    <a:pt x="168307" y="69247"/>
                  </a:lnTo>
                  <a:lnTo>
                    <a:pt x="168307" y="69914"/>
                  </a:lnTo>
                  <a:lnTo>
                    <a:pt x="169354" y="69914"/>
                  </a:lnTo>
                  <a:lnTo>
                    <a:pt x="168974" y="69533"/>
                  </a:lnTo>
                  <a:lnTo>
                    <a:pt x="169640" y="69533"/>
                  </a:lnTo>
                  <a:lnTo>
                    <a:pt x="170021" y="69914"/>
                  </a:lnTo>
                  <a:lnTo>
                    <a:pt x="170021" y="70199"/>
                  </a:lnTo>
                  <a:lnTo>
                    <a:pt x="170593" y="70580"/>
                  </a:lnTo>
                  <a:lnTo>
                    <a:pt x="170307" y="70866"/>
                  </a:lnTo>
                  <a:lnTo>
                    <a:pt x="170593" y="71247"/>
                  </a:lnTo>
                  <a:lnTo>
                    <a:pt x="171259" y="70866"/>
                  </a:lnTo>
                  <a:lnTo>
                    <a:pt x="171926" y="70199"/>
                  </a:lnTo>
                  <a:lnTo>
                    <a:pt x="171926" y="70866"/>
                  </a:lnTo>
                  <a:lnTo>
                    <a:pt x="173260" y="71533"/>
                  </a:lnTo>
                  <a:lnTo>
                    <a:pt x="172974" y="72485"/>
                  </a:lnTo>
                  <a:lnTo>
                    <a:pt x="170974" y="73152"/>
                  </a:lnTo>
                  <a:lnTo>
                    <a:pt x="170688" y="74486"/>
                  </a:lnTo>
                  <a:lnTo>
                    <a:pt x="170021" y="74486"/>
                  </a:lnTo>
                  <a:lnTo>
                    <a:pt x="170021" y="75152"/>
                  </a:lnTo>
                  <a:lnTo>
                    <a:pt x="169354" y="75438"/>
                  </a:lnTo>
                  <a:lnTo>
                    <a:pt x="169354" y="76105"/>
                  </a:lnTo>
                  <a:lnTo>
                    <a:pt x="168974" y="76772"/>
                  </a:lnTo>
                  <a:lnTo>
                    <a:pt x="168307" y="77438"/>
                  </a:lnTo>
                  <a:lnTo>
                    <a:pt x="167640" y="78772"/>
                  </a:lnTo>
                  <a:lnTo>
                    <a:pt x="167354" y="79058"/>
                  </a:lnTo>
                  <a:lnTo>
                    <a:pt x="167354" y="79724"/>
                  </a:lnTo>
                  <a:lnTo>
                    <a:pt x="165735" y="81058"/>
                  </a:lnTo>
                  <a:lnTo>
                    <a:pt x="161163" y="80391"/>
                  </a:lnTo>
                  <a:lnTo>
                    <a:pt x="160782" y="79724"/>
                  </a:lnTo>
                  <a:lnTo>
                    <a:pt x="160496" y="78772"/>
                  </a:lnTo>
                  <a:lnTo>
                    <a:pt x="159829" y="77819"/>
                  </a:lnTo>
                  <a:lnTo>
                    <a:pt x="159449" y="77153"/>
                  </a:lnTo>
                  <a:lnTo>
                    <a:pt x="159449" y="76105"/>
                  </a:lnTo>
                  <a:lnTo>
                    <a:pt x="159829" y="75819"/>
                  </a:lnTo>
                  <a:lnTo>
                    <a:pt x="159829" y="74867"/>
                  </a:lnTo>
                  <a:lnTo>
                    <a:pt x="159163" y="74486"/>
                  </a:lnTo>
                  <a:lnTo>
                    <a:pt x="159163" y="74200"/>
                  </a:lnTo>
                  <a:lnTo>
                    <a:pt x="158782" y="74200"/>
                  </a:lnTo>
                  <a:lnTo>
                    <a:pt x="158496" y="73819"/>
                  </a:lnTo>
                  <a:lnTo>
                    <a:pt x="158210" y="74200"/>
                  </a:lnTo>
                  <a:lnTo>
                    <a:pt x="157163" y="74867"/>
                  </a:lnTo>
                  <a:lnTo>
                    <a:pt x="155829" y="75152"/>
                  </a:lnTo>
                  <a:lnTo>
                    <a:pt x="155543" y="75438"/>
                  </a:lnTo>
                  <a:lnTo>
                    <a:pt x="155543" y="76105"/>
                  </a:lnTo>
                  <a:lnTo>
                    <a:pt x="155258" y="76105"/>
                  </a:lnTo>
                  <a:lnTo>
                    <a:pt x="155258" y="75438"/>
                  </a:lnTo>
                  <a:lnTo>
                    <a:pt x="154591" y="74867"/>
                  </a:lnTo>
                  <a:lnTo>
                    <a:pt x="153543" y="75152"/>
                  </a:lnTo>
                  <a:lnTo>
                    <a:pt x="153257" y="76105"/>
                  </a:lnTo>
                  <a:lnTo>
                    <a:pt x="152876" y="76105"/>
                  </a:lnTo>
                  <a:lnTo>
                    <a:pt x="153257" y="76486"/>
                  </a:lnTo>
                  <a:lnTo>
                    <a:pt x="153257" y="77153"/>
                  </a:lnTo>
                  <a:lnTo>
                    <a:pt x="152591" y="77819"/>
                  </a:lnTo>
                  <a:lnTo>
                    <a:pt x="151924" y="77438"/>
                  </a:lnTo>
                  <a:lnTo>
                    <a:pt x="151638" y="77438"/>
                  </a:lnTo>
                  <a:lnTo>
                    <a:pt x="151638" y="78772"/>
                  </a:lnTo>
                  <a:lnTo>
                    <a:pt x="151924" y="79439"/>
                  </a:lnTo>
                  <a:lnTo>
                    <a:pt x="152305" y="79439"/>
                  </a:lnTo>
                  <a:lnTo>
                    <a:pt x="153257" y="80105"/>
                  </a:lnTo>
                  <a:lnTo>
                    <a:pt x="152305" y="81058"/>
                  </a:lnTo>
                  <a:lnTo>
                    <a:pt x="151924" y="81725"/>
                  </a:lnTo>
                  <a:lnTo>
                    <a:pt x="150971" y="82677"/>
                  </a:lnTo>
                  <a:lnTo>
                    <a:pt x="151638" y="83344"/>
                  </a:lnTo>
                  <a:lnTo>
                    <a:pt x="151257" y="84011"/>
                  </a:lnTo>
                  <a:lnTo>
                    <a:pt x="151638" y="84392"/>
                  </a:lnTo>
                  <a:lnTo>
                    <a:pt x="151638" y="85344"/>
                  </a:lnTo>
                  <a:lnTo>
                    <a:pt x="151257" y="86678"/>
                  </a:lnTo>
                  <a:lnTo>
                    <a:pt x="151257" y="87630"/>
                  </a:lnTo>
                  <a:lnTo>
                    <a:pt x="152305" y="87916"/>
                  </a:lnTo>
                  <a:lnTo>
                    <a:pt x="153257" y="88964"/>
                  </a:lnTo>
                  <a:lnTo>
                    <a:pt x="152876" y="89249"/>
                  </a:lnTo>
                  <a:lnTo>
                    <a:pt x="152305" y="89249"/>
                  </a:lnTo>
                  <a:lnTo>
                    <a:pt x="151924" y="89916"/>
                  </a:lnTo>
                  <a:lnTo>
                    <a:pt x="151257" y="89916"/>
                  </a:lnTo>
                  <a:lnTo>
                    <a:pt x="151924" y="90297"/>
                  </a:lnTo>
                  <a:lnTo>
                    <a:pt x="151924" y="91250"/>
                  </a:lnTo>
                  <a:lnTo>
                    <a:pt x="151638" y="91535"/>
                  </a:lnTo>
                  <a:lnTo>
                    <a:pt x="151638" y="91916"/>
                  </a:lnTo>
                  <a:lnTo>
                    <a:pt x="151924" y="92202"/>
                  </a:lnTo>
                  <a:lnTo>
                    <a:pt x="151638" y="92869"/>
                  </a:lnTo>
                  <a:lnTo>
                    <a:pt x="151638" y="93536"/>
                  </a:lnTo>
                  <a:lnTo>
                    <a:pt x="150971" y="93536"/>
                  </a:lnTo>
                  <a:lnTo>
                    <a:pt x="150590" y="94202"/>
                  </a:lnTo>
                  <a:lnTo>
                    <a:pt x="150304" y="94488"/>
                  </a:lnTo>
                  <a:lnTo>
                    <a:pt x="150304" y="94869"/>
                  </a:lnTo>
                  <a:lnTo>
                    <a:pt x="149638" y="95155"/>
                  </a:lnTo>
                  <a:lnTo>
                    <a:pt x="148971" y="95822"/>
                  </a:lnTo>
                  <a:lnTo>
                    <a:pt x="148685" y="96488"/>
                  </a:lnTo>
                  <a:lnTo>
                    <a:pt x="147352" y="96488"/>
                  </a:lnTo>
                  <a:lnTo>
                    <a:pt x="146685" y="96774"/>
                  </a:lnTo>
                  <a:lnTo>
                    <a:pt x="146399" y="97155"/>
                  </a:lnTo>
                  <a:lnTo>
                    <a:pt x="146018" y="96774"/>
                  </a:lnTo>
                  <a:lnTo>
                    <a:pt x="145733" y="97155"/>
                  </a:lnTo>
                  <a:lnTo>
                    <a:pt x="145733" y="96774"/>
                  </a:lnTo>
                  <a:lnTo>
                    <a:pt x="144685" y="97155"/>
                  </a:lnTo>
                  <a:lnTo>
                    <a:pt x="144399" y="97155"/>
                  </a:lnTo>
                  <a:lnTo>
                    <a:pt x="144399" y="97441"/>
                  </a:lnTo>
                  <a:lnTo>
                    <a:pt x="143732" y="97822"/>
                  </a:lnTo>
                  <a:lnTo>
                    <a:pt x="143732" y="98108"/>
                  </a:lnTo>
                  <a:lnTo>
                    <a:pt x="143446" y="98489"/>
                  </a:lnTo>
                  <a:lnTo>
                    <a:pt x="143446" y="99155"/>
                  </a:lnTo>
                  <a:lnTo>
                    <a:pt x="143066" y="100775"/>
                  </a:lnTo>
                  <a:lnTo>
                    <a:pt x="138779" y="100394"/>
                  </a:lnTo>
                  <a:lnTo>
                    <a:pt x="138494" y="101060"/>
                  </a:lnTo>
                  <a:lnTo>
                    <a:pt x="137827" y="101060"/>
                  </a:lnTo>
                  <a:lnTo>
                    <a:pt x="137827" y="101441"/>
                  </a:lnTo>
                  <a:lnTo>
                    <a:pt x="137160" y="102108"/>
                  </a:lnTo>
                  <a:lnTo>
                    <a:pt x="137541" y="102108"/>
                  </a:lnTo>
                  <a:lnTo>
                    <a:pt x="137827" y="102680"/>
                  </a:lnTo>
                  <a:lnTo>
                    <a:pt x="136874" y="103727"/>
                  </a:lnTo>
                  <a:lnTo>
                    <a:pt x="136208" y="105347"/>
                  </a:lnTo>
                  <a:lnTo>
                    <a:pt x="134874" y="107347"/>
                  </a:lnTo>
                  <a:lnTo>
                    <a:pt x="134588" y="106966"/>
                  </a:lnTo>
                  <a:lnTo>
                    <a:pt x="134207" y="106966"/>
                  </a:lnTo>
                  <a:lnTo>
                    <a:pt x="133921" y="107347"/>
                  </a:lnTo>
                  <a:lnTo>
                    <a:pt x="132207" y="107633"/>
                  </a:lnTo>
                  <a:lnTo>
                    <a:pt x="131636" y="107347"/>
                  </a:lnTo>
                  <a:lnTo>
                    <a:pt x="131254" y="107347"/>
                  </a:lnTo>
                  <a:lnTo>
                    <a:pt x="130588" y="107633"/>
                  </a:lnTo>
                  <a:lnTo>
                    <a:pt x="130302" y="107633"/>
                  </a:lnTo>
                  <a:lnTo>
                    <a:pt x="129921" y="108014"/>
                  </a:lnTo>
                  <a:lnTo>
                    <a:pt x="129254" y="108299"/>
                  </a:lnTo>
                  <a:lnTo>
                    <a:pt x="128969" y="106680"/>
                  </a:lnTo>
                  <a:lnTo>
                    <a:pt x="129254" y="106299"/>
                  </a:lnTo>
                  <a:lnTo>
                    <a:pt x="129254" y="105632"/>
                  </a:lnTo>
                  <a:lnTo>
                    <a:pt x="128969" y="106013"/>
                  </a:lnTo>
                  <a:lnTo>
                    <a:pt x="128683" y="105632"/>
                  </a:lnTo>
                  <a:lnTo>
                    <a:pt x="128302" y="106013"/>
                  </a:lnTo>
                  <a:lnTo>
                    <a:pt x="127635" y="106013"/>
                  </a:lnTo>
                  <a:lnTo>
                    <a:pt x="127635" y="106680"/>
                  </a:lnTo>
                  <a:lnTo>
                    <a:pt x="127349" y="106966"/>
                  </a:lnTo>
                  <a:lnTo>
                    <a:pt x="126016" y="106966"/>
                  </a:lnTo>
                  <a:lnTo>
                    <a:pt x="125349" y="106680"/>
                  </a:lnTo>
                  <a:lnTo>
                    <a:pt x="124016" y="107347"/>
                  </a:lnTo>
                  <a:lnTo>
                    <a:pt x="120777" y="105632"/>
                  </a:lnTo>
                  <a:lnTo>
                    <a:pt x="120777" y="110966"/>
                  </a:lnTo>
                  <a:lnTo>
                    <a:pt x="120396" y="111252"/>
                  </a:lnTo>
                  <a:lnTo>
                    <a:pt x="119825" y="112205"/>
                  </a:lnTo>
                  <a:lnTo>
                    <a:pt x="119158" y="112205"/>
                  </a:lnTo>
                  <a:lnTo>
                    <a:pt x="116872" y="111919"/>
                  </a:lnTo>
                  <a:lnTo>
                    <a:pt x="116205" y="112205"/>
                  </a:lnTo>
                  <a:lnTo>
                    <a:pt x="115538" y="111919"/>
                  </a:lnTo>
                  <a:lnTo>
                    <a:pt x="115824" y="111252"/>
                  </a:lnTo>
                  <a:lnTo>
                    <a:pt x="114205" y="111252"/>
                  </a:lnTo>
                  <a:lnTo>
                    <a:pt x="113919" y="111919"/>
                  </a:lnTo>
                  <a:lnTo>
                    <a:pt x="113538" y="111919"/>
                  </a:lnTo>
                  <a:lnTo>
                    <a:pt x="113919" y="113252"/>
                  </a:lnTo>
                  <a:lnTo>
                    <a:pt x="113538" y="113919"/>
                  </a:lnTo>
                  <a:lnTo>
                    <a:pt x="113919" y="114491"/>
                  </a:lnTo>
                  <a:lnTo>
                    <a:pt x="113538" y="115157"/>
                  </a:lnTo>
                  <a:lnTo>
                    <a:pt x="113919" y="116205"/>
                  </a:lnTo>
                  <a:lnTo>
                    <a:pt x="113252" y="117443"/>
                  </a:lnTo>
                  <a:lnTo>
                    <a:pt x="112586" y="117443"/>
                  </a:lnTo>
                  <a:lnTo>
                    <a:pt x="109633" y="116491"/>
                  </a:lnTo>
                  <a:lnTo>
                    <a:pt x="108299" y="116872"/>
                  </a:lnTo>
                  <a:lnTo>
                    <a:pt x="106680" y="117443"/>
                  </a:lnTo>
                  <a:lnTo>
                    <a:pt x="106013" y="117824"/>
                  </a:lnTo>
                  <a:lnTo>
                    <a:pt x="105346" y="117824"/>
                  </a:lnTo>
                  <a:lnTo>
                    <a:pt x="105061" y="118110"/>
                  </a:lnTo>
                  <a:lnTo>
                    <a:pt x="104680" y="118777"/>
                  </a:lnTo>
                  <a:lnTo>
                    <a:pt x="105061" y="119444"/>
                  </a:lnTo>
                  <a:lnTo>
                    <a:pt x="104394" y="120777"/>
                  </a:lnTo>
                  <a:lnTo>
                    <a:pt x="105061" y="122111"/>
                  </a:lnTo>
                  <a:lnTo>
                    <a:pt x="104680" y="122396"/>
                  </a:lnTo>
                  <a:lnTo>
                    <a:pt x="102679" y="122777"/>
                  </a:lnTo>
                  <a:lnTo>
                    <a:pt x="101727" y="122777"/>
                  </a:lnTo>
                  <a:lnTo>
                    <a:pt x="100775" y="122111"/>
                  </a:lnTo>
                  <a:lnTo>
                    <a:pt x="100108" y="123063"/>
                  </a:lnTo>
                  <a:lnTo>
                    <a:pt x="100394" y="123730"/>
                  </a:lnTo>
                  <a:lnTo>
                    <a:pt x="101060" y="124016"/>
                  </a:lnTo>
                  <a:lnTo>
                    <a:pt x="101060" y="124682"/>
                  </a:lnTo>
                  <a:lnTo>
                    <a:pt x="100108" y="124397"/>
                  </a:lnTo>
                  <a:lnTo>
                    <a:pt x="99155" y="125063"/>
                  </a:lnTo>
                  <a:lnTo>
                    <a:pt x="98108" y="125063"/>
                  </a:lnTo>
                  <a:lnTo>
                    <a:pt x="98774" y="126016"/>
                  </a:lnTo>
                  <a:lnTo>
                    <a:pt x="98488" y="126683"/>
                  </a:lnTo>
                  <a:lnTo>
                    <a:pt x="98774" y="126968"/>
                  </a:lnTo>
                  <a:lnTo>
                    <a:pt x="98488" y="127635"/>
                  </a:lnTo>
                  <a:lnTo>
                    <a:pt x="97822" y="128016"/>
                  </a:lnTo>
                  <a:lnTo>
                    <a:pt x="97155" y="128683"/>
                  </a:lnTo>
                  <a:lnTo>
                    <a:pt x="96774" y="129921"/>
                  </a:lnTo>
                  <a:lnTo>
                    <a:pt x="96488" y="130969"/>
                  </a:lnTo>
                  <a:lnTo>
                    <a:pt x="96488" y="131255"/>
                  </a:lnTo>
                  <a:lnTo>
                    <a:pt x="96203" y="131921"/>
                  </a:lnTo>
                  <a:lnTo>
                    <a:pt x="95821" y="132874"/>
                  </a:lnTo>
                  <a:lnTo>
                    <a:pt x="94488" y="133541"/>
                  </a:lnTo>
                  <a:lnTo>
                    <a:pt x="94488" y="134207"/>
                  </a:lnTo>
                  <a:lnTo>
                    <a:pt x="94202" y="134588"/>
                  </a:lnTo>
                  <a:lnTo>
                    <a:pt x="93821" y="134588"/>
                  </a:lnTo>
                  <a:lnTo>
                    <a:pt x="94202" y="135160"/>
                  </a:lnTo>
                  <a:lnTo>
                    <a:pt x="93821" y="135160"/>
                  </a:lnTo>
                  <a:lnTo>
                    <a:pt x="93821" y="136493"/>
                  </a:lnTo>
                  <a:lnTo>
                    <a:pt x="93536" y="136493"/>
                  </a:lnTo>
                  <a:lnTo>
                    <a:pt x="93250" y="136874"/>
                  </a:lnTo>
                  <a:lnTo>
                    <a:pt x="93536" y="137160"/>
                  </a:lnTo>
                  <a:lnTo>
                    <a:pt x="93250" y="137541"/>
                  </a:lnTo>
                  <a:lnTo>
                    <a:pt x="93536" y="137827"/>
                  </a:lnTo>
                  <a:lnTo>
                    <a:pt x="92583" y="138494"/>
                  </a:lnTo>
                  <a:lnTo>
                    <a:pt x="92202" y="138494"/>
                  </a:lnTo>
                  <a:lnTo>
                    <a:pt x="91535" y="137827"/>
                  </a:lnTo>
                  <a:lnTo>
                    <a:pt x="90869" y="138113"/>
                  </a:lnTo>
                  <a:lnTo>
                    <a:pt x="89916" y="138494"/>
                  </a:lnTo>
                  <a:lnTo>
                    <a:pt x="90297" y="137541"/>
                  </a:lnTo>
                  <a:lnTo>
                    <a:pt x="89630" y="137160"/>
                  </a:lnTo>
                  <a:lnTo>
                    <a:pt x="89249" y="137541"/>
                  </a:lnTo>
                  <a:lnTo>
                    <a:pt x="88963" y="138113"/>
                  </a:lnTo>
                  <a:lnTo>
                    <a:pt x="88583" y="137827"/>
                  </a:lnTo>
                  <a:lnTo>
                    <a:pt x="88297" y="137160"/>
                  </a:lnTo>
                  <a:lnTo>
                    <a:pt x="87630" y="137541"/>
                  </a:lnTo>
                  <a:lnTo>
                    <a:pt x="87630" y="138494"/>
                  </a:lnTo>
                  <a:lnTo>
                    <a:pt x="87249" y="138494"/>
                  </a:lnTo>
                  <a:lnTo>
                    <a:pt x="86963" y="139160"/>
                  </a:lnTo>
                  <a:lnTo>
                    <a:pt x="86963" y="139446"/>
                  </a:lnTo>
                  <a:lnTo>
                    <a:pt x="86296" y="139160"/>
                  </a:lnTo>
                  <a:lnTo>
                    <a:pt x="84677" y="138494"/>
                  </a:lnTo>
                  <a:lnTo>
                    <a:pt x="84677" y="138113"/>
                  </a:lnTo>
                  <a:lnTo>
                    <a:pt x="84011" y="138494"/>
                  </a:lnTo>
                  <a:lnTo>
                    <a:pt x="83725" y="138494"/>
                  </a:lnTo>
                  <a:lnTo>
                    <a:pt x="83344" y="138113"/>
                  </a:lnTo>
                  <a:lnTo>
                    <a:pt x="81725" y="138494"/>
                  </a:lnTo>
                  <a:lnTo>
                    <a:pt x="79724" y="138113"/>
                  </a:lnTo>
                  <a:lnTo>
                    <a:pt x="79058" y="137541"/>
                  </a:lnTo>
                  <a:lnTo>
                    <a:pt x="77819" y="137160"/>
                  </a:lnTo>
                  <a:lnTo>
                    <a:pt x="77819" y="137541"/>
                  </a:lnTo>
                  <a:lnTo>
                    <a:pt x="76771" y="136208"/>
                  </a:lnTo>
                  <a:lnTo>
                    <a:pt x="76486" y="136208"/>
                  </a:lnTo>
                  <a:lnTo>
                    <a:pt x="76105" y="136493"/>
                  </a:lnTo>
                  <a:lnTo>
                    <a:pt x="75819" y="136493"/>
                  </a:lnTo>
                  <a:lnTo>
                    <a:pt x="75819" y="135827"/>
                  </a:lnTo>
                  <a:lnTo>
                    <a:pt x="75438" y="135541"/>
                  </a:lnTo>
                  <a:lnTo>
                    <a:pt x="75152" y="136208"/>
                  </a:lnTo>
                  <a:lnTo>
                    <a:pt x="74200" y="136208"/>
                  </a:lnTo>
                  <a:lnTo>
                    <a:pt x="73819" y="136874"/>
                  </a:lnTo>
                  <a:lnTo>
                    <a:pt x="73533" y="136874"/>
                  </a:lnTo>
                  <a:lnTo>
                    <a:pt x="73152" y="137160"/>
                  </a:lnTo>
                  <a:lnTo>
                    <a:pt x="72866" y="136493"/>
                  </a:lnTo>
                  <a:lnTo>
                    <a:pt x="72866" y="136208"/>
                  </a:lnTo>
                  <a:lnTo>
                    <a:pt x="72485" y="135541"/>
                  </a:lnTo>
                  <a:lnTo>
                    <a:pt x="72485" y="135827"/>
                  </a:lnTo>
                  <a:lnTo>
                    <a:pt x="72200" y="135827"/>
                  </a:lnTo>
                  <a:lnTo>
                    <a:pt x="71914" y="135541"/>
                  </a:lnTo>
                  <a:lnTo>
                    <a:pt x="71533" y="135541"/>
                  </a:lnTo>
                  <a:lnTo>
                    <a:pt x="72485" y="134588"/>
                  </a:lnTo>
                  <a:lnTo>
                    <a:pt x="72200" y="134207"/>
                  </a:lnTo>
                  <a:lnTo>
                    <a:pt x="72200" y="133922"/>
                  </a:lnTo>
                  <a:lnTo>
                    <a:pt x="70866" y="132588"/>
                  </a:lnTo>
                  <a:lnTo>
                    <a:pt x="70580" y="132874"/>
                  </a:lnTo>
                  <a:lnTo>
                    <a:pt x="69913" y="132588"/>
                  </a:lnTo>
                  <a:lnTo>
                    <a:pt x="68580" y="132874"/>
                  </a:lnTo>
                  <a:lnTo>
                    <a:pt x="68294" y="132588"/>
                  </a:lnTo>
                  <a:lnTo>
                    <a:pt x="67913" y="132588"/>
                  </a:lnTo>
                  <a:lnTo>
                    <a:pt x="67628" y="131921"/>
                  </a:lnTo>
                  <a:lnTo>
                    <a:pt x="66961" y="132207"/>
                  </a:lnTo>
                  <a:lnTo>
                    <a:pt x="66580" y="132588"/>
                  </a:lnTo>
                  <a:lnTo>
                    <a:pt x="66580" y="132874"/>
                  </a:lnTo>
                  <a:lnTo>
                    <a:pt x="66008" y="133541"/>
                  </a:lnTo>
                  <a:lnTo>
                    <a:pt x="64961" y="133541"/>
                  </a:lnTo>
                  <a:lnTo>
                    <a:pt x="64675" y="134207"/>
                  </a:lnTo>
                  <a:lnTo>
                    <a:pt x="63627" y="133922"/>
                  </a:lnTo>
                  <a:lnTo>
                    <a:pt x="62008" y="132588"/>
                  </a:lnTo>
                  <a:lnTo>
                    <a:pt x="61055" y="131921"/>
                  </a:lnTo>
                  <a:lnTo>
                    <a:pt x="60388" y="132874"/>
                  </a:lnTo>
                  <a:lnTo>
                    <a:pt x="59436" y="133255"/>
                  </a:lnTo>
                  <a:lnTo>
                    <a:pt x="59055" y="132874"/>
                  </a:lnTo>
                  <a:lnTo>
                    <a:pt x="57721" y="130588"/>
                  </a:lnTo>
                  <a:lnTo>
                    <a:pt x="57721" y="129921"/>
                  </a:lnTo>
                  <a:lnTo>
                    <a:pt x="57436" y="129635"/>
                  </a:lnTo>
                  <a:lnTo>
                    <a:pt x="57436" y="129254"/>
                  </a:lnTo>
                  <a:lnTo>
                    <a:pt x="57150" y="129254"/>
                  </a:lnTo>
                  <a:lnTo>
                    <a:pt x="54769" y="128016"/>
                  </a:lnTo>
                  <a:lnTo>
                    <a:pt x="53816" y="127635"/>
                  </a:lnTo>
                  <a:lnTo>
                    <a:pt x="52864" y="126968"/>
                  </a:lnTo>
                  <a:lnTo>
                    <a:pt x="52197" y="127635"/>
                  </a:lnTo>
                  <a:lnTo>
                    <a:pt x="51530" y="127349"/>
                  </a:lnTo>
                  <a:lnTo>
                    <a:pt x="49911" y="127349"/>
                  </a:lnTo>
                  <a:lnTo>
                    <a:pt x="48292" y="126968"/>
                  </a:lnTo>
                  <a:lnTo>
                    <a:pt x="46958" y="126016"/>
                  </a:lnTo>
                  <a:lnTo>
                    <a:pt x="46577" y="125730"/>
                  </a:lnTo>
                  <a:lnTo>
                    <a:pt x="45339" y="126683"/>
                  </a:lnTo>
                  <a:lnTo>
                    <a:pt x="44958" y="127349"/>
                  </a:lnTo>
                  <a:lnTo>
                    <a:pt x="43339" y="127635"/>
                  </a:lnTo>
                  <a:lnTo>
                    <a:pt x="40005" y="127349"/>
                  </a:lnTo>
                  <a:lnTo>
                    <a:pt x="39433" y="126016"/>
                  </a:lnTo>
                  <a:lnTo>
                    <a:pt x="39053" y="125063"/>
                  </a:lnTo>
                  <a:lnTo>
                    <a:pt x="38386" y="123349"/>
                  </a:lnTo>
                  <a:lnTo>
                    <a:pt x="37052" y="122777"/>
                  </a:lnTo>
                  <a:lnTo>
                    <a:pt x="36481" y="120396"/>
                  </a:lnTo>
                  <a:lnTo>
                    <a:pt x="34480" y="118777"/>
                  </a:lnTo>
                  <a:lnTo>
                    <a:pt x="33528" y="118491"/>
                  </a:lnTo>
                  <a:lnTo>
                    <a:pt x="32195" y="118491"/>
                  </a:lnTo>
                  <a:lnTo>
                    <a:pt x="31813" y="118110"/>
                  </a:lnTo>
                  <a:lnTo>
                    <a:pt x="31147" y="117158"/>
                  </a:lnTo>
                  <a:lnTo>
                    <a:pt x="31528" y="116491"/>
                  </a:lnTo>
                  <a:lnTo>
                    <a:pt x="31528" y="115157"/>
                  </a:lnTo>
                  <a:lnTo>
                    <a:pt x="31147" y="115157"/>
                  </a:lnTo>
                  <a:lnTo>
                    <a:pt x="30575" y="115824"/>
                  </a:lnTo>
                  <a:lnTo>
                    <a:pt x="30575" y="116491"/>
                  </a:lnTo>
                  <a:lnTo>
                    <a:pt x="28575" y="118491"/>
                  </a:lnTo>
                  <a:lnTo>
                    <a:pt x="27908" y="117443"/>
                  </a:lnTo>
                  <a:lnTo>
                    <a:pt x="26956" y="117824"/>
                  </a:lnTo>
                  <a:lnTo>
                    <a:pt x="25241" y="119444"/>
                  </a:lnTo>
                  <a:lnTo>
                    <a:pt x="24955" y="118777"/>
                  </a:lnTo>
                  <a:lnTo>
                    <a:pt x="25241" y="117824"/>
                  </a:lnTo>
                  <a:lnTo>
                    <a:pt x="24289" y="116491"/>
                  </a:lnTo>
                  <a:lnTo>
                    <a:pt x="24003" y="116491"/>
                  </a:lnTo>
                  <a:lnTo>
                    <a:pt x="24289" y="115824"/>
                  </a:lnTo>
                  <a:lnTo>
                    <a:pt x="23622" y="116205"/>
                  </a:lnTo>
                  <a:lnTo>
                    <a:pt x="23622" y="115824"/>
                  </a:lnTo>
                  <a:lnTo>
                    <a:pt x="22670" y="115824"/>
                  </a:lnTo>
                  <a:lnTo>
                    <a:pt x="21717" y="116872"/>
                  </a:lnTo>
                  <a:lnTo>
                    <a:pt x="21717" y="118110"/>
                  </a:lnTo>
                  <a:lnTo>
                    <a:pt x="20003" y="119158"/>
                  </a:lnTo>
                  <a:lnTo>
                    <a:pt x="19336" y="118491"/>
                  </a:lnTo>
                  <a:lnTo>
                    <a:pt x="18383" y="118491"/>
                  </a:lnTo>
                  <a:lnTo>
                    <a:pt x="18383" y="119158"/>
                  </a:lnTo>
                  <a:lnTo>
                    <a:pt x="17050" y="120396"/>
                  </a:lnTo>
                  <a:lnTo>
                    <a:pt x="17050" y="120110"/>
                  </a:lnTo>
                  <a:lnTo>
                    <a:pt x="16097" y="120110"/>
                  </a:lnTo>
                  <a:lnTo>
                    <a:pt x="15145" y="119825"/>
                  </a:lnTo>
                  <a:lnTo>
                    <a:pt x="14478" y="119158"/>
                  </a:lnTo>
                  <a:lnTo>
                    <a:pt x="13430" y="119444"/>
                  </a:lnTo>
                  <a:lnTo>
                    <a:pt x="12859" y="119444"/>
                  </a:lnTo>
                  <a:lnTo>
                    <a:pt x="12478" y="119158"/>
                  </a:lnTo>
                  <a:lnTo>
                    <a:pt x="11811" y="117158"/>
                  </a:lnTo>
                  <a:lnTo>
                    <a:pt x="11811" y="116872"/>
                  </a:lnTo>
                  <a:lnTo>
                    <a:pt x="12192" y="116491"/>
                  </a:lnTo>
                  <a:lnTo>
                    <a:pt x="11811" y="116205"/>
                  </a:lnTo>
                  <a:lnTo>
                    <a:pt x="12192" y="115824"/>
                  </a:lnTo>
                  <a:lnTo>
                    <a:pt x="11144" y="115824"/>
                  </a:lnTo>
                  <a:lnTo>
                    <a:pt x="10478" y="115538"/>
                  </a:lnTo>
                  <a:lnTo>
                    <a:pt x="9525" y="115538"/>
                  </a:lnTo>
                  <a:lnTo>
                    <a:pt x="8858" y="115157"/>
                  </a:lnTo>
                  <a:lnTo>
                    <a:pt x="8572" y="114491"/>
                  </a:lnTo>
                  <a:lnTo>
                    <a:pt x="9239" y="114205"/>
                  </a:lnTo>
                  <a:lnTo>
                    <a:pt x="9239" y="113919"/>
                  </a:lnTo>
                  <a:lnTo>
                    <a:pt x="8858" y="113252"/>
                  </a:lnTo>
                  <a:lnTo>
                    <a:pt x="9239" y="112586"/>
                  </a:lnTo>
                  <a:lnTo>
                    <a:pt x="9239" y="111538"/>
                  </a:lnTo>
                  <a:lnTo>
                    <a:pt x="9525" y="111538"/>
                  </a:lnTo>
                  <a:lnTo>
                    <a:pt x="10192" y="110585"/>
                  </a:lnTo>
                  <a:lnTo>
                    <a:pt x="10478" y="108299"/>
                  </a:lnTo>
                  <a:lnTo>
                    <a:pt x="9906" y="108014"/>
                  </a:lnTo>
                  <a:lnTo>
                    <a:pt x="9906" y="107633"/>
                  </a:lnTo>
                  <a:lnTo>
                    <a:pt x="9239" y="107347"/>
                  </a:lnTo>
                  <a:lnTo>
                    <a:pt x="8572" y="105347"/>
                  </a:lnTo>
                  <a:lnTo>
                    <a:pt x="8192" y="105061"/>
                  </a:lnTo>
                  <a:lnTo>
                    <a:pt x="8192" y="105347"/>
                  </a:lnTo>
                  <a:lnTo>
                    <a:pt x="7906" y="105347"/>
                  </a:lnTo>
                  <a:lnTo>
                    <a:pt x="7525" y="105061"/>
                  </a:lnTo>
                  <a:lnTo>
                    <a:pt x="7239" y="105061"/>
                  </a:lnTo>
                  <a:lnTo>
                    <a:pt x="7239" y="104680"/>
                  </a:lnTo>
                  <a:lnTo>
                    <a:pt x="6953" y="104013"/>
                  </a:lnTo>
                  <a:lnTo>
                    <a:pt x="6287" y="103727"/>
                  </a:lnTo>
                  <a:lnTo>
                    <a:pt x="6572" y="103061"/>
                  </a:lnTo>
                  <a:lnTo>
                    <a:pt x="6572" y="102680"/>
                  </a:lnTo>
                  <a:lnTo>
                    <a:pt x="6287" y="102680"/>
                  </a:lnTo>
                  <a:lnTo>
                    <a:pt x="6287" y="101727"/>
                  </a:lnTo>
                  <a:lnTo>
                    <a:pt x="5620" y="101441"/>
                  </a:lnTo>
                  <a:lnTo>
                    <a:pt x="5239" y="101441"/>
                  </a:lnTo>
                  <a:lnTo>
                    <a:pt x="4953" y="101060"/>
                  </a:lnTo>
                  <a:lnTo>
                    <a:pt x="4286" y="100775"/>
                  </a:lnTo>
                  <a:lnTo>
                    <a:pt x="4000" y="100394"/>
                  </a:lnTo>
                  <a:lnTo>
                    <a:pt x="3620" y="100394"/>
                  </a:lnTo>
                  <a:lnTo>
                    <a:pt x="3620" y="100108"/>
                  </a:lnTo>
                  <a:lnTo>
                    <a:pt x="4286" y="99441"/>
                  </a:lnTo>
                  <a:lnTo>
                    <a:pt x="4286" y="99155"/>
                  </a:lnTo>
                  <a:lnTo>
                    <a:pt x="4953" y="98489"/>
                  </a:lnTo>
                  <a:lnTo>
                    <a:pt x="4953" y="96203"/>
                  </a:lnTo>
                  <a:lnTo>
                    <a:pt x="4286" y="96203"/>
                  </a:lnTo>
                  <a:lnTo>
                    <a:pt x="3905" y="95536"/>
                  </a:lnTo>
                  <a:lnTo>
                    <a:pt x="3620" y="95536"/>
                  </a:lnTo>
                  <a:lnTo>
                    <a:pt x="3905" y="94488"/>
                  </a:lnTo>
                  <a:lnTo>
                    <a:pt x="2667" y="94202"/>
                  </a:lnTo>
                  <a:lnTo>
                    <a:pt x="2000" y="94202"/>
                  </a:lnTo>
                  <a:lnTo>
                    <a:pt x="2000" y="93536"/>
                  </a:lnTo>
                  <a:lnTo>
                    <a:pt x="1619" y="93536"/>
                  </a:lnTo>
                  <a:lnTo>
                    <a:pt x="667" y="93250"/>
                  </a:lnTo>
                  <a:lnTo>
                    <a:pt x="0" y="93250"/>
                  </a:lnTo>
                  <a:lnTo>
                    <a:pt x="667" y="92583"/>
                  </a:lnTo>
                  <a:lnTo>
                    <a:pt x="2000" y="90583"/>
                  </a:lnTo>
                  <a:lnTo>
                    <a:pt x="1619" y="89916"/>
                  </a:lnTo>
                  <a:lnTo>
                    <a:pt x="2286" y="88964"/>
                  </a:lnTo>
                  <a:lnTo>
                    <a:pt x="3334" y="87916"/>
                  </a:lnTo>
                  <a:lnTo>
                    <a:pt x="2667" y="87344"/>
                  </a:lnTo>
                  <a:lnTo>
                    <a:pt x="5239" y="86297"/>
                  </a:lnTo>
                  <a:lnTo>
                    <a:pt x="5905" y="86678"/>
                  </a:lnTo>
                  <a:lnTo>
                    <a:pt x="8572" y="86963"/>
                  </a:lnTo>
                  <a:lnTo>
                    <a:pt x="8858" y="86011"/>
                  </a:lnTo>
                  <a:lnTo>
                    <a:pt x="8572" y="85344"/>
                  </a:lnTo>
                  <a:lnTo>
                    <a:pt x="8192" y="85344"/>
                  </a:lnTo>
                  <a:lnTo>
                    <a:pt x="8192" y="84677"/>
                  </a:lnTo>
                  <a:lnTo>
                    <a:pt x="7906" y="84677"/>
                  </a:lnTo>
                  <a:lnTo>
                    <a:pt x="7239" y="84011"/>
                  </a:lnTo>
                  <a:lnTo>
                    <a:pt x="6287" y="83344"/>
                  </a:lnTo>
                  <a:lnTo>
                    <a:pt x="7906" y="83725"/>
                  </a:lnTo>
                  <a:lnTo>
                    <a:pt x="8192" y="83344"/>
                  </a:lnTo>
                  <a:lnTo>
                    <a:pt x="9525" y="82391"/>
                  </a:lnTo>
                  <a:lnTo>
                    <a:pt x="10858" y="80772"/>
                  </a:lnTo>
                  <a:lnTo>
                    <a:pt x="10858" y="80391"/>
                  </a:lnTo>
                  <a:lnTo>
                    <a:pt x="12192" y="79439"/>
                  </a:lnTo>
                  <a:lnTo>
                    <a:pt x="12192" y="78772"/>
                  </a:lnTo>
                  <a:lnTo>
                    <a:pt x="11811" y="78772"/>
                  </a:lnTo>
                  <a:lnTo>
                    <a:pt x="12192" y="78772"/>
                  </a:lnTo>
                  <a:lnTo>
                    <a:pt x="13145" y="79058"/>
                  </a:lnTo>
                  <a:lnTo>
                    <a:pt x="15812" y="77819"/>
                  </a:lnTo>
                  <a:lnTo>
                    <a:pt x="15430" y="77153"/>
                  </a:lnTo>
                  <a:lnTo>
                    <a:pt x="15430" y="76486"/>
                  </a:lnTo>
                  <a:lnTo>
                    <a:pt x="15812" y="75819"/>
                  </a:lnTo>
                  <a:lnTo>
                    <a:pt x="17050" y="75819"/>
                  </a:lnTo>
                  <a:lnTo>
                    <a:pt x="17717" y="75438"/>
                  </a:lnTo>
                  <a:lnTo>
                    <a:pt x="17717" y="74867"/>
                  </a:lnTo>
                  <a:lnTo>
                    <a:pt x="19050" y="74867"/>
                  </a:lnTo>
                  <a:lnTo>
                    <a:pt x="20669" y="76486"/>
                  </a:lnTo>
                  <a:lnTo>
                    <a:pt x="21717" y="76772"/>
                  </a:lnTo>
                  <a:lnTo>
                    <a:pt x="22003" y="77438"/>
                  </a:lnTo>
                  <a:lnTo>
                    <a:pt x="24003" y="77438"/>
                  </a:lnTo>
                  <a:lnTo>
                    <a:pt x="24003" y="77153"/>
                  </a:lnTo>
                  <a:lnTo>
                    <a:pt x="23622" y="76772"/>
                  </a:lnTo>
                  <a:lnTo>
                    <a:pt x="24003" y="76772"/>
                  </a:lnTo>
                  <a:lnTo>
                    <a:pt x="24289" y="76105"/>
                  </a:lnTo>
                  <a:lnTo>
                    <a:pt x="24289" y="75819"/>
                  </a:lnTo>
                  <a:lnTo>
                    <a:pt x="25241" y="75819"/>
                  </a:lnTo>
                  <a:lnTo>
                    <a:pt x="25241" y="76105"/>
                  </a:lnTo>
                  <a:lnTo>
                    <a:pt x="25622" y="76105"/>
                  </a:lnTo>
                  <a:lnTo>
                    <a:pt x="26289" y="75152"/>
                  </a:lnTo>
                  <a:lnTo>
                    <a:pt x="25622" y="73819"/>
                  </a:lnTo>
                  <a:lnTo>
                    <a:pt x="25622" y="73533"/>
                  </a:lnTo>
                  <a:lnTo>
                    <a:pt x="25908" y="72866"/>
                  </a:lnTo>
                  <a:lnTo>
                    <a:pt x="26575" y="72866"/>
                  </a:lnTo>
                  <a:lnTo>
                    <a:pt x="26956" y="73533"/>
                  </a:lnTo>
                  <a:lnTo>
                    <a:pt x="27908" y="72485"/>
                  </a:lnTo>
                  <a:lnTo>
                    <a:pt x="28194" y="72866"/>
                  </a:lnTo>
                  <a:lnTo>
                    <a:pt x="28575" y="71914"/>
                  </a:lnTo>
                  <a:lnTo>
                    <a:pt x="29242" y="70199"/>
                  </a:lnTo>
                  <a:lnTo>
                    <a:pt x="30575" y="68961"/>
                  </a:lnTo>
                  <a:lnTo>
                    <a:pt x="30861" y="68961"/>
                  </a:lnTo>
                  <a:lnTo>
                    <a:pt x="31528" y="68580"/>
                  </a:lnTo>
                  <a:lnTo>
                    <a:pt x="32480" y="67247"/>
                  </a:lnTo>
                  <a:lnTo>
                    <a:pt x="32861" y="67628"/>
                  </a:lnTo>
                  <a:lnTo>
                    <a:pt x="33147" y="66961"/>
                  </a:lnTo>
                  <a:lnTo>
                    <a:pt x="32861" y="66961"/>
                  </a:lnTo>
                  <a:lnTo>
                    <a:pt x="32480" y="66580"/>
                  </a:lnTo>
                  <a:lnTo>
                    <a:pt x="32861" y="66008"/>
                  </a:lnTo>
                  <a:lnTo>
                    <a:pt x="33147" y="66008"/>
                  </a:lnTo>
                  <a:lnTo>
                    <a:pt x="33814" y="65342"/>
                  </a:lnTo>
                  <a:lnTo>
                    <a:pt x="34100" y="64675"/>
                  </a:lnTo>
                  <a:lnTo>
                    <a:pt x="34100" y="63341"/>
                  </a:lnTo>
                  <a:lnTo>
                    <a:pt x="33528" y="63056"/>
                  </a:lnTo>
                  <a:lnTo>
                    <a:pt x="32195" y="61722"/>
                  </a:lnTo>
                  <a:lnTo>
                    <a:pt x="31528" y="61341"/>
                  </a:lnTo>
                  <a:lnTo>
                    <a:pt x="32480" y="60389"/>
                  </a:lnTo>
                  <a:lnTo>
                    <a:pt x="32861" y="59722"/>
                  </a:lnTo>
                  <a:lnTo>
                    <a:pt x="34480" y="58103"/>
                  </a:lnTo>
                  <a:lnTo>
                    <a:pt x="35147" y="57722"/>
                  </a:lnTo>
                  <a:lnTo>
                    <a:pt x="34100" y="56483"/>
                  </a:lnTo>
                  <a:lnTo>
                    <a:pt x="33814" y="55435"/>
                  </a:lnTo>
                  <a:lnTo>
                    <a:pt x="34480" y="54769"/>
                  </a:lnTo>
                  <a:lnTo>
                    <a:pt x="35433" y="54483"/>
                  </a:lnTo>
                  <a:lnTo>
                    <a:pt x="33528" y="53816"/>
                  </a:lnTo>
                  <a:lnTo>
                    <a:pt x="32861" y="53816"/>
                  </a:lnTo>
                  <a:lnTo>
                    <a:pt x="31813" y="54483"/>
                  </a:lnTo>
                  <a:lnTo>
                    <a:pt x="31528" y="54483"/>
                  </a:lnTo>
                  <a:lnTo>
                    <a:pt x="31528" y="54769"/>
                  </a:lnTo>
                  <a:lnTo>
                    <a:pt x="30861" y="54483"/>
                  </a:lnTo>
                  <a:lnTo>
                    <a:pt x="30575" y="54483"/>
                  </a:lnTo>
                  <a:lnTo>
                    <a:pt x="30575" y="54197"/>
                  </a:lnTo>
                  <a:lnTo>
                    <a:pt x="30861" y="53816"/>
                  </a:lnTo>
                  <a:lnTo>
                    <a:pt x="30575" y="53150"/>
                  </a:lnTo>
                  <a:lnTo>
                    <a:pt x="29908" y="52864"/>
                  </a:lnTo>
                  <a:lnTo>
                    <a:pt x="29908" y="50864"/>
                  </a:lnTo>
                  <a:lnTo>
                    <a:pt x="30194" y="50578"/>
                  </a:lnTo>
                  <a:lnTo>
                    <a:pt x="30194" y="49911"/>
                  </a:lnTo>
                  <a:lnTo>
                    <a:pt x="30575" y="48863"/>
                  </a:lnTo>
                  <a:lnTo>
                    <a:pt x="29528" y="49244"/>
                  </a:lnTo>
                  <a:lnTo>
                    <a:pt x="28575" y="49244"/>
                  </a:lnTo>
                  <a:lnTo>
                    <a:pt x="29242" y="48578"/>
                  </a:lnTo>
                  <a:lnTo>
                    <a:pt x="30194" y="47911"/>
                  </a:lnTo>
                  <a:lnTo>
                    <a:pt x="30575" y="47244"/>
                  </a:lnTo>
                  <a:lnTo>
                    <a:pt x="30575" y="47625"/>
                  </a:lnTo>
                  <a:lnTo>
                    <a:pt x="31147" y="46577"/>
                  </a:lnTo>
                  <a:lnTo>
                    <a:pt x="32480" y="45625"/>
                  </a:lnTo>
                  <a:lnTo>
                    <a:pt x="33528" y="44291"/>
                  </a:lnTo>
                  <a:lnTo>
                    <a:pt x="33814" y="44006"/>
                  </a:lnTo>
                  <a:lnTo>
                    <a:pt x="33814" y="42672"/>
                  </a:lnTo>
                  <a:lnTo>
                    <a:pt x="34480" y="42005"/>
                  </a:lnTo>
                  <a:lnTo>
                    <a:pt x="34766" y="42386"/>
                  </a:lnTo>
                  <a:lnTo>
                    <a:pt x="35147" y="43625"/>
                  </a:lnTo>
                  <a:lnTo>
                    <a:pt x="35433" y="44006"/>
                  </a:lnTo>
                  <a:lnTo>
                    <a:pt x="35814" y="43625"/>
                  </a:lnTo>
                  <a:lnTo>
                    <a:pt x="35433" y="42958"/>
                  </a:lnTo>
                  <a:lnTo>
                    <a:pt x="35433" y="42672"/>
                  </a:lnTo>
                  <a:lnTo>
                    <a:pt x="35814" y="42386"/>
                  </a:lnTo>
                  <a:lnTo>
                    <a:pt x="36100" y="42672"/>
                  </a:lnTo>
                  <a:lnTo>
                    <a:pt x="36481" y="42672"/>
                  </a:lnTo>
                  <a:lnTo>
                    <a:pt x="36767" y="43339"/>
                  </a:lnTo>
                  <a:lnTo>
                    <a:pt x="36767" y="43625"/>
                  </a:lnTo>
                  <a:lnTo>
                    <a:pt x="37719" y="44006"/>
                  </a:lnTo>
                  <a:lnTo>
                    <a:pt x="39053" y="44006"/>
                  </a:lnTo>
                  <a:lnTo>
                    <a:pt x="39053" y="44291"/>
                  </a:lnTo>
                  <a:lnTo>
                    <a:pt x="38767" y="44672"/>
                  </a:lnTo>
                  <a:lnTo>
                    <a:pt x="38767" y="44958"/>
                  </a:lnTo>
                  <a:lnTo>
                    <a:pt x="39053" y="45339"/>
                  </a:lnTo>
                  <a:lnTo>
                    <a:pt x="39053" y="45625"/>
                  </a:lnTo>
                  <a:lnTo>
                    <a:pt x="40672" y="44291"/>
                  </a:lnTo>
                  <a:lnTo>
                    <a:pt x="41720" y="44006"/>
                  </a:lnTo>
                  <a:lnTo>
                    <a:pt x="41720" y="43339"/>
                  </a:lnTo>
                  <a:lnTo>
                    <a:pt x="42386" y="42958"/>
                  </a:lnTo>
                  <a:lnTo>
                    <a:pt x="42672" y="43339"/>
                  </a:lnTo>
                  <a:lnTo>
                    <a:pt x="42672" y="44291"/>
                  </a:lnTo>
                  <a:lnTo>
                    <a:pt x="41338" y="45339"/>
                  </a:lnTo>
                  <a:lnTo>
                    <a:pt x="41720" y="45625"/>
                  </a:lnTo>
                  <a:lnTo>
                    <a:pt x="42386" y="45625"/>
                  </a:lnTo>
                  <a:lnTo>
                    <a:pt x="42672" y="46292"/>
                  </a:lnTo>
                  <a:lnTo>
                    <a:pt x="43339" y="45625"/>
                  </a:lnTo>
                  <a:lnTo>
                    <a:pt x="44291" y="44958"/>
                  </a:lnTo>
                  <a:lnTo>
                    <a:pt x="44958" y="44291"/>
                  </a:lnTo>
                  <a:lnTo>
                    <a:pt x="44958" y="44006"/>
                  </a:lnTo>
                  <a:lnTo>
                    <a:pt x="44672" y="43339"/>
                  </a:lnTo>
                  <a:lnTo>
                    <a:pt x="45911" y="43339"/>
                  </a:lnTo>
                  <a:lnTo>
                    <a:pt x="46577" y="42005"/>
                  </a:lnTo>
                  <a:lnTo>
                    <a:pt x="46958" y="42005"/>
                  </a:lnTo>
                  <a:lnTo>
                    <a:pt x="47244" y="42672"/>
                  </a:lnTo>
                  <a:lnTo>
                    <a:pt x="48292" y="42672"/>
                  </a:lnTo>
                  <a:lnTo>
                    <a:pt x="48292" y="43625"/>
                  </a:lnTo>
                  <a:lnTo>
                    <a:pt x="48578" y="44006"/>
                  </a:lnTo>
                  <a:lnTo>
                    <a:pt x="48578" y="43625"/>
                  </a:lnTo>
                  <a:lnTo>
                    <a:pt x="48863" y="42958"/>
                  </a:lnTo>
                  <a:lnTo>
                    <a:pt x="50578" y="42958"/>
                  </a:lnTo>
                  <a:lnTo>
                    <a:pt x="51245" y="43339"/>
                  </a:lnTo>
                  <a:lnTo>
                    <a:pt x="51816" y="42672"/>
                  </a:lnTo>
                  <a:lnTo>
                    <a:pt x="52483" y="42672"/>
                  </a:lnTo>
                  <a:lnTo>
                    <a:pt x="53530" y="41339"/>
                  </a:lnTo>
                  <a:lnTo>
                    <a:pt x="55150" y="41053"/>
                  </a:lnTo>
                  <a:lnTo>
                    <a:pt x="56102" y="41053"/>
                  </a:lnTo>
                  <a:lnTo>
                    <a:pt x="57150" y="40005"/>
                  </a:lnTo>
                  <a:lnTo>
                    <a:pt x="57721" y="39719"/>
                  </a:lnTo>
                  <a:lnTo>
                    <a:pt x="58388" y="39719"/>
                  </a:lnTo>
                  <a:lnTo>
                    <a:pt x="59436" y="40386"/>
                  </a:lnTo>
                  <a:lnTo>
                    <a:pt x="59436" y="41339"/>
                  </a:lnTo>
                  <a:lnTo>
                    <a:pt x="60388" y="41339"/>
                  </a:lnTo>
                  <a:lnTo>
                    <a:pt x="61055" y="41053"/>
                  </a:lnTo>
                  <a:lnTo>
                    <a:pt x="61341" y="40005"/>
                  </a:lnTo>
                  <a:lnTo>
                    <a:pt x="61055" y="40005"/>
                  </a:lnTo>
                  <a:lnTo>
                    <a:pt x="61722" y="39434"/>
                  </a:lnTo>
                  <a:lnTo>
                    <a:pt x="61722" y="38386"/>
                  </a:lnTo>
                  <a:lnTo>
                    <a:pt x="61341" y="37719"/>
                  </a:lnTo>
                  <a:lnTo>
                    <a:pt x="61341" y="37052"/>
                  </a:lnTo>
                  <a:lnTo>
                    <a:pt x="61055" y="36481"/>
                  </a:lnTo>
                  <a:lnTo>
                    <a:pt x="61055" y="36100"/>
                  </a:lnTo>
                  <a:lnTo>
                    <a:pt x="60388" y="36100"/>
                  </a:lnTo>
                  <a:lnTo>
                    <a:pt x="60674" y="35814"/>
                  </a:lnTo>
                  <a:lnTo>
                    <a:pt x="60388" y="35433"/>
                  </a:lnTo>
                  <a:lnTo>
                    <a:pt x="60103" y="35433"/>
                  </a:lnTo>
                  <a:lnTo>
                    <a:pt x="59055" y="34766"/>
                  </a:lnTo>
                  <a:lnTo>
                    <a:pt x="58769" y="35147"/>
                  </a:lnTo>
                  <a:lnTo>
                    <a:pt x="59436" y="33814"/>
                  </a:lnTo>
                  <a:lnTo>
                    <a:pt x="59436" y="32480"/>
                  </a:lnTo>
                  <a:lnTo>
                    <a:pt x="61341" y="32480"/>
                  </a:lnTo>
                  <a:lnTo>
                    <a:pt x="62008" y="31147"/>
                  </a:lnTo>
                  <a:lnTo>
                    <a:pt x="62389" y="31147"/>
                  </a:lnTo>
                  <a:lnTo>
                    <a:pt x="63055" y="30575"/>
                  </a:lnTo>
                  <a:lnTo>
                    <a:pt x="63055" y="30194"/>
                  </a:lnTo>
                  <a:lnTo>
                    <a:pt x="61055" y="29242"/>
                  </a:lnTo>
                  <a:lnTo>
                    <a:pt x="60103" y="29242"/>
                  </a:lnTo>
                  <a:lnTo>
                    <a:pt x="59055" y="29528"/>
                  </a:lnTo>
                  <a:lnTo>
                    <a:pt x="58388" y="29242"/>
                  </a:lnTo>
                  <a:lnTo>
                    <a:pt x="59055" y="28575"/>
                  </a:lnTo>
                  <a:lnTo>
                    <a:pt x="58769" y="28861"/>
                  </a:lnTo>
                  <a:lnTo>
                    <a:pt x="58388" y="28861"/>
                  </a:lnTo>
                  <a:lnTo>
                    <a:pt x="58103" y="27242"/>
                  </a:lnTo>
                  <a:lnTo>
                    <a:pt x="57436" y="26575"/>
                  </a:lnTo>
                  <a:lnTo>
                    <a:pt x="56102" y="25908"/>
                  </a:lnTo>
                  <a:lnTo>
                    <a:pt x="56102" y="24956"/>
                  </a:lnTo>
                  <a:lnTo>
                    <a:pt x="56483" y="24956"/>
                  </a:lnTo>
                  <a:lnTo>
                    <a:pt x="56483" y="24289"/>
                  </a:lnTo>
                  <a:lnTo>
                    <a:pt x="56769" y="24003"/>
                  </a:lnTo>
                  <a:lnTo>
                    <a:pt x="56483" y="24003"/>
                  </a:lnTo>
                  <a:lnTo>
                    <a:pt x="56769" y="23622"/>
                  </a:lnTo>
                  <a:lnTo>
                    <a:pt x="56483" y="22670"/>
                  </a:lnTo>
                  <a:lnTo>
                    <a:pt x="55817" y="22289"/>
                  </a:lnTo>
                  <a:lnTo>
                    <a:pt x="55436" y="22289"/>
                  </a:lnTo>
                  <a:lnTo>
                    <a:pt x="55436" y="22003"/>
                  </a:lnTo>
                  <a:lnTo>
                    <a:pt x="55150" y="21336"/>
                  </a:lnTo>
                  <a:lnTo>
                    <a:pt x="54197" y="21050"/>
                  </a:lnTo>
                  <a:lnTo>
                    <a:pt x="55150" y="20669"/>
                  </a:lnTo>
                  <a:lnTo>
                    <a:pt x="54769" y="20384"/>
                  </a:lnTo>
                  <a:lnTo>
                    <a:pt x="54483" y="20384"/>
                  </a:lnTo>
                  <a:lnTo>
                    <a:pt x="54483" y="19336"/>
                  </a:lnTo>
                  <a:lnTo>
                    <a:pt x="55150" y="18383"/>
                  </a:lnTo>
                  <a:lnTo>
                    <a:pt x="55436" y="18383"/>
                  </a:lnTo>
                  <a:lnTo>
                    <a:pt x="55436" y="18097"/>
                  </a:lnTo>
                  <a:lnTo>
                    <a:pt x="55817" y="18097"/>
                  </a:lnTo>
                  <a:lnTo>
                    <a:pt x="56102" y="17431"/>
                  </a:lnTo>
                  <a:lnTo>
                    <a:pt x="55436" y="17050"/>
                  </a:lnTo>
                  <a:lnTo>
                    <a:pt x="55817" y="16383"/>
                  </a:lnTo>
                  <a:lnTo>
                    <a:pt x="56483" y="15811"/>
                  </a:lnTo>
                  <a:lnTo>
                    <a:pt x="56483" y="15431"/>
                  </a:lnTo>
                  <a:lnTo>
                    <a:pt x="56769" y="15145"/>
                  </a:lnTo>
                  <a:lnTo>
                    <a:pt x="56769" y="14764"/>
                  </a:lnTo>
                  <a:lnTo>
                    <a:pt x="57150" y="14478"/>
                  </a:lnTo>
                  <a:lnTo>
                    <a:pt x="57436" y="14478"/>
                  </a:lnTo>
                  <a:lnTo>
                    <a:pt x="57721" y="14764"/>
                  </a:lnTo>
                  <a:lnTo>
                    <a:pt x="58769" y="14478"/>
                  </a:lnTo>
                  <a:lnTo>
                    <a:pt x="59436" y="14478"/>
                  </a:lnTo>
                  <a:lnTo>
                    <a:pt x="59722" y="13811"/>
                  </a:lnTo>
                  <a:lnTo>
                    <a:pt x="62008" y="13811"/>
                  </a:lnTo>
                  <a:lnTo>
                    <a:pt x="62675" y="13145"/>
                  </a:lnTo>
                  <a:lnTo>
                    <a:pt x="62675" y="12859"/>
                  </a:lnTo>
                  <a:lnTo>
                    <a:pt x="63055" y="12478"/>
                  </a:lnTo>
                  <a:lnTo>
                    <a:pt x="62675" y="12478"/>
                  </a:lnTo>
                  <a:lnTo>
                    <a:pt x="62675" y="12192"/>
                  </a:lnTo>
                  <a:lnTo>
                    <a:pt x="62389" y="12192"/>
                  </a:lnTo>
                  <a:lnTo>
                    <a:pt x="62389" y="11811"/>
                  </a:lnTo>
                  <a:lnTo>
                    <a:pt x="62675" y="11811"/>
                  </a:lnTo>
                  <a:lnTo>
                    <a:pt x="62675" y="10859"/>
                  </a:lnTo>
                  <a:lnTo>
                    <a:pt x="63055" y="10478"/>
                  </a:lnTo>
                  <a:lnTo>
                    <a:pt x="62389" y="10478"/>
                  </a:lnTo>
                  <a:lnTo>
                    <a:pt x="62675" y="10192"/>
                  </a:lnTo>
                  <a:lnTo>
                    <a:pt x="62389" y="9525"/>
                  </a:lnTo>
                  <a:lnTo>
                    <a:pt x="63055" y="9239"/>
                  </a:lnTo>
                  <a:lnTo>
                    <a:pt x="63341" y="9239"/>
                  </a:lnTo>
                  <a:lnTo>
                    <a:pt x="64008" y="8858"/>
                  </a:lnTo>
                  <a:lnTo>
                    <a:pt x="64675" y="8192"/>
                  </a:lnTo>
                  <a:lnTo>
                    <a:pt x="64961" y="7525"/>
                  </a:lnTo>
                  <a:lnTo>
                    <a:pt x="64675" y="7239"/>
                  </a:lnTo>
                  <a:lnTo>
                    <a:pt x="65627" y="6858"/>
                  </a:lnTo>
                  <a:lnTo>
                    <a:pt x="66961" y="6858"/>
                  </a:lnTo>
                  <a:lnTo>
                    <a:pt x="67246" y="6286"/>
                  </a:lnTo>
                  <a:lnTo>
                    <a:pt x="66961" y="5906"/>
                  </a:lnTo>
                  <a:lnTo>
                    <a:pt x="67246" y="5239"/>
                  </a:lnTo>
                  <a:lnTo>
                    <a:pt x="67246" y="4953"/>
                  </a:lnTo>
                  <a:lnTo>
                    <a:pt x="67628" y="4572"/>
                  </a:lnTo>
                  <a:lnTo>
                    <a:pt x="67628" y="4286"/>
                  </a:lnTo>
                  <a:lnTo>
                    <a:pt x="67628" y="400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4A65B2FB-AF57-4A15-AD84-28F762D761D8}"/>
                </a:ext>
              </a:extLst>
            </p:cNvPr>
            <p:cNvSpPr/>
            <p:nvPr/>
          </p:nvSpPr>
          <p:spPr>
            <a:xfrm>
              <a:off x="1469277" y="4045330"/>
              <a:ext cx="185070" cy="149352"/>
            </a:xfrm>
            <a:custGeom>
              <a:avLst/>
              <a:gdLst>
                <a:gd name="connsiteX0" fmla="*/ 173926 w 185070"/>
                <a:gd name="connsiteY0" fmla="*/ 132588 h 149352"/>
                <a:gd name="connsiteX1" fmla="*/ 164401 w 185070"/>
                <a:gd name="connsiteY1" fmla="*/ 130969 h 149352"/>
                <a:gd name="connsiteX2" fmla="*/ 159829 w 185070"/>
                <a:gd name="connsiteY2" fmla="*/ 129921 h 149352"/>
                <a:gd name="connsiteX3" fmla="*/ 158782 w 185070"/>
                <a:gd name="connsiteY3" fmla="*/ 129921 h 149352"/>
                <a:gd name="connsiteX4" fmla="*/ 158782 w 185070"/>
                <a:gd name="connsiteY4" fmla="*/ 129635 h 149352"/>
                <a:gd name="connsiteX5" fmla="*/ 157829 w 185070"/>
                <a:gd name="connsiteY5" fmla="*/ 129635 h 149352"/>
                <a:gd name="connsiteX6" fmla="*/ 157163 w 185070"/>
                <a:gd name="connsiteY6" fmla="*/ 129254 h 149352"/>
                <a:gd name="connsiteX7" fmla="*/ 156877 w 185070"/>
                <a:gd name="connsiteY7" fmla="*/ 129254 h 149352"/>
                <a:gd name="connsiteX8" fmla="*/ 156877 w 185070"/>
                <a:gd name="connsiteY8" fmla="*/ 128969 h 149352"/>
                <a:gd name="connsiteX9" fmla="*/ 156210 w 185070"/>
                <a:gd name="connsiteY9" fmla="*/ 128588 h 149352"/>
                <a:gd name="connsiteX10" fmla="*/ 155258 w 185070"/>
                <a:gd name="connsiteY10" fmla="*/ 128016 h 149352"/>
                <a:gd name="connsiteX11" fmla="*/ 154876 w 185070"/>
                <a:gd name="connsiteY11" fmla="*/ 128016 h 149352"/>
                <a:gd name="connsiteX12" fmla="*/ 154591 w 185070"/>
                <a:gd name="connsiteY12" fmla="*/ 127635 h 149352"/>
                <a:gd name="connsiteX13" fmla="*/ 153924 w 185070"/>
                <a:gd name="connsiteY13" fmla="*/ 128302 h 149352"/>
                <a:gd name="connsiteX14" fmla="*/ 152876 w 185070"/>
                <a:gd name="connsiteY14" fmla="*/ 128588 h 149352"/>
                <a:gd name="connsiteX15" fmla="*/ 151638 w 185070"/>
                <a:gd name="connsiteY15" fmla="*/ 129921 h 149352"/>
                <a:gd name="connsiteX16" fmla="*/ 149924 w 185070"/>
                <a:gd name="connsiteY16" fmla="*/ 130969 h 149352"/>
                <a:gd name="connsiteX17" fmla="*/ 149638 w 185070"/>
                <a:gd name="connsiteY17" fmla="*/ 131540 h 149352"/>
                <a:gd name="connsiteX18" fmla="*/ 148971 w 185070"/>
                <a:gd name="connsiteY18" fmla="*/ 131540 h 149352"/>
                <a:gd name="connsiteX19" fmla="*/ 146685 w 185070"/>
                <a:gd name="connsiteY19" fmla="*/ 133255 h 149352"/>
                <a:gd name="connsiteX20" fmla="*/ 146018 w 185070"/>
                <a:gd name="connsiteY20" fmla="*/ 133922 h 149352"/>
                <a:gd name="connsiteX21" fmla="*/ 145733 w 185070"/>
                <a:gd name="connsiteY21" fmla="*/ 134493 h 149352"/>
                <a:gd name="connsiteX22" fmla="*/ 143732 w 185070"/>
                <a:gd name="connsiteY22" fmla="*/ 136208 h 149352"/>
                <a:gd name="connsiteX23" fmla="*/ 141732 w 185070"/>
                <a:gd name="connsiteY23" fmla="*/ 138113 h 149352"/>
                <a:gd name="connsiteX24" fmla="*/ 138494 w 185070"/>
                <a:gd name="connsiteY24" fmla="*/ 140113 h 149352"/>
                <a:gd name="connsiteX25" fmla="*/ 138113 w 185070"/>
                <a:gd name="connsiteY25" fmla="*/ 140113 h 149352"/>
                <a:gd name="connsiteX26" fmla="*/ 136874 w 185070"/>
                <a:gd name="connsiteY26" fmla="*/ 141065 h 149352"/>
                <a:gd name="connsiteX27" fmla="*/ 137160 w 185070"/>
                <a:gd name="connsiteY27" fmla="*/ 141065 h 149352"/>
                <a:gd name="connsiteX28" fmla="*/ 136874 w 185070"/>
                <a:gd name="connsiteY28" fmla="*/ 141446 h 149352"/>
                <a:gd name="connsiteX29" fmla="*/ 136493 w 185070"/>
                <a:gd name="connsiteY29" fmla="*/ 141446 h 149352"/>
                <a:gd name="connsiteX30" fmla="*/ 135160 w 185070"/>
                <a:gd name="connsiteY30" fmla="*/ 142780 h 149352"/>
                <a:gd name="connsiteX31" fmla="*/ 134207 w 185070"/>
                <a:gd name="connsiteY31" fmla="*/ 142780 h 149352"/>
                <a:gd name="connsiteX32" fmla="*/ 133921 w 185070"/>
                <a:gd name="connsiteY32" fmla="*/ 143447 h 149352"/>
                <a:gd name="connsiteX33" fmla="*/ 133921 w 185070"/>
                <a:gd name="connsiteY33" fmla="*/ 144018 h 149352"/>
                <a:gd name="connsiteX34" fmla="*/ 132588 w 185070"/>
                <a:gd name="connsiteY34" fmla="*/ 144018 h 149352"/>
                <a:gd name="connsiteX35" fmla="*/ 132207 w 185070"/>
                <a:gd name="connsiteY35" fmla="*/ 144399 h 149352"/>
                <a:gd name="connsiteX36" fmla="*/ 131921 w 185070"/>
                <a:gd name="connsiteY36" fmla="*/ 144399 h 149352"/>
                <a:gd name="connsiteX37" fmla="*/ 131254 w 185070"/>
                <a:gd name="connsiteY37" fmla="*/ 145066 h 149352"/>
                <a:gd name="connsiteX38" fmla="*/ 130302 w 185070"/>
                <a:gd name="connsiteY38" fmla="*/ 145352 h 149352"/>
                <a:gd name="connsiteX39" fmla="*/ 129921 w 185070"/>
                <a:gd name="connsiteY39" fmla="*/ 146018 h 149352"/>
                <a:gd name="connsiteX40" fmla="*/ 129635 w 185070"/>
                <a:gd name="connsiteY40" fmla="*/ 145733 h 149352"/>
                <a:gd name="connsiteX41" fmla="*/ 129254 w 185070"/>
                <a:gd name="connsiteY41" fmla="*/ 146018 h 149352"/>
                <a:gd name="connsiteX42" fmla="*/ 128969 w 185070"/>
                <a:gd name="connsiteY42" fmla="*/ 146018 h 149352"/>
                <a:gd name="connsiteX43" fmla="*/ 125730 w 185070"/>
                <a:gd name="connsiteY43" fmla="*/ 147638 h 149352"/>
                <a:gd name="connsiteX44" fmla="*/ 124396 w 185070"/>
                <a:gd name="connsiteY44" fmla="*/ 148971 h 149352"/>
                <a:gd name="connsiteX45" fmla="*/ 123349 w 185070"/>
                <a:gd name="connsiteY45" fmla="*/ 149352 h 149352"/>
                <a:gd name="connsiteX46" fmla="*/ 122777 w 185070"/>
                <a:gd name="connsiteY46" fmla="*/ 146018 h 149352"/>
                <a:gd name="connsiteX47" fmla="*/ 122111 w 185070"/>
                <a:gd name="connsiteY47" fmla="*/ 145066 h 149352"/>
                <a:gd name="connsiteX48" fmla="*/ 120396 w 185070"/>
                <a:gd name="connsiteY48" fmla="*/ 143066 h 149352"/>
                <a:gd name="connsiteX49" fmla="*/ 118777 w 185070"/>
                <a:gd name="connsiteY49" fmla="*/ 141446 h 149352"/>
                <a:gd name="connsiteX50" fmla="*/ 111538 w 185070"/>
                <a:gd name="connsiteY50" fmla="*/ 133541 h 149352"/>
                <a:gd name="connsiteX51" fmla="*/ 111252 w 185070"/>
                <a:gd name="connsiteY51" fmla="*/ 133922 h 149352"/>
                <a:gd name="connsiteX52" fmla="*/ 111252 w 185070"/>
                <a:gd name="connsiteY52" fmla="*/ 134207 h 149352"/>
                <a:gd name="connsiteX53" fmla="*/ 100394 w 185070"/>
                <a:gd name="connsiteY53" fmla="*/ 141732 h 149352"/>
                <a:gd name="connsiteX54" fmla="*/ 92202 w 185070"/>
                <a:gd name="connsiteY54" fmla="*/ 147638 h 149352"/>
                <a:gd name="connsiteX55" fmla="*/ 77438 w 185070"/>
                <a:gd name="connsiteY55" fmla="*/ 146018 h 149352"/>
                <a:gd name="connsiteX56" fmla="*/ 76771 w 185070"/>
                <a:gd name="connsiteY56" fmla="*/ 145066 h 149352"/>
                <a:gd name="connsiteX57" fmla="*/ 76486 w 185070"/>
                <a:gd name="connsiteY57" fmla="*/ 143447 h 149352"/>
                <a:gd name="connsiteX58" fmla="*/ 75438 w 185070"/>
                <a:gd name="connsiteY58" fmla="*/ 142399 h 149352"/>
                <a:gd name="connsiteX59" fmla="*/ 74867 w 185070"/>
                <a:gd name="connsiteY59" fmla="*/ 142113 h 149352"/>
                <a:gd name="connsiteX60" fmla="*/ 72200 w 185070"/>
                <a:gd name="connsiteY60" fmla="*/ 139446 h 149352"/>
                <a:gd name="connsiteX61" fmla="*/ 69533 w 185070"/>
                <a:gd name="connsiteY61" fmla="*/ 137160 h 149352"/>
                <a:gd name="connsiteX62" fmla="*/ 68580 w 185070"/>
                <a:gd name="connsiteY62" fmla="*/ 136493 h 149352"/>
                <a:gd name="connsiteX63" fmla="*/ 67913 w 185070"/>
                <a:gd name="connsiteY63" fmla="*/ 135160 h 149352"/>
                <a:gd name="connsiteX64" fmla="*/ 67246 w 185070"/>
                <a:gd name="connsiteY64" fmla="*/ 134493 h 149352"/>
                <a:gd name="connsiteX65" fmla="*/ 65342 w 185070"/>
                <a:gd name="connsiteY65" fmla="*/ 133541 h 149352"/>
                <a:gd name="connsiteX66" fmla="*/ 63055 w 185070"/>
                <a:gd name="connsiteY66" fmla="*/ 131540 h 149352"/>
                <a:gd name="connsiteX67" fmla="*/ 62389 w 185070"/>
                <a:gd name="connsiteY67" fmla="*/ 131255 h 149352"/>
                <a:gd name="connsiteX68" fmla="*/ 62008 w 185070"/>
                <a:gd name="connsiteY68" fmla="*/ 132874 h 149352"/>
                <a:gd name="connsiteX69" fmla="*/ 52864 w 185070"/>
                <a:gd name="connsiteY69" fmla="*/ 129635 h 149352"/>
                <a:gd name="connsiteX70" fmla="*/ 52197 w 185070"/>
                <a:gd name="connsiteY70" fmla="*/ 129254 h 149352"/>
                <a:gd name="connsiteX71" fmla="*/ 51245 w 185070"/>
                <a:gd name="connsiteY71" fmla="*/ 128302 h 149352"/>
                <a:gd name="connsiteX72" fmla="*/ 49530 w 185070"/>
                <a:gd name="connsiteY72" fmla="*/ 128016 h 149352"/>
                <a:gd name="connsiteX73" fmla="*/ 48578 w 185070"/>
                <a:gd name="connsiteY73" fmla="*/ 128016 h 149352"/>
                <a:gd name="connsiteX74" fmla="*/ 47244 w 185070"/>
                <a:gd name="connsiteY74" fmla="*/ 126682 h 149352"/>
                <a:gd name="connsiteX75" fmla="*/ 47625 w 185070"/>
                <a:gd name="connsiteY75" fmla="*/ 124397 h 149352"/>
                <a:gd name="connsiteX76" fmla="*/ 47244 w 185070"/>
                <a:gd name="connsiteY76" fmla="*/ 124016 h 149352"/>
                <a:gd name="connsiteX77" fmla="*/ 46958 w 185070"/>
                <a:gd name="connsiteY77" fmla="*/ 123349 h 149352"/>
                <a:gd name="connsiteX78" fmla="*/ 46292 w 185070"/>
                <a:gd name="connsiteY78" fmla="*/ 123730 h 149352"/>
                <a:gd name="connsiteX79" fmla="*/ 44958 w 185070"/>
                <a:gd name="connsiteY79" fmla="*/ 123349 h 149352"/>
                <a:gd name="connsiteX80" fmla="*/ 44672 w 185070"/>
                <a:gd name="connsiteY80" fmla="*/ 122682 h 149352"/>
                <a:gd name="connsiteX81" fmla="*/ 44005 w 185070"/>
                <a:gd name="connsiteY81" fmla="*/ 122682 h 149352"/>
                <a:gd name="connsiteX82" fmla="*/ 43339 w 185070"/>
                <a:gd name="connsiteY82" fmla="*/ 121730 h 149352"/>
                <a:gd name="connsiteX83" fmla="*/ 42386 w 185070"/>
                <a:gd name="connsiteY83" fmla="*/ 121444 h 149352"/>
                <a:gd name="connsiteX84" fmla="*/ 41720 w 185070"/>
                <a:gd name="connsiteY84" fmla="*/ 120110 h 149352"/>
                <a:gd name="connsiteX85" fmla="*/ 41053 w 185070"/>
                <a:gd name="connsiteY85" fmla="*/ 119444 h 149352"/>
                <a:gd name="connsiteX86" fmla="*/ 40672 w 185070"/>
                <a:gd name="connsiteY86" fmla="*/ 118110 h 149352"/>
                <a:gd name="connsiteX87" fmla="*/ 40005 w 185070"/>
                <a:gd name="connsiteY87" fmla="*/ 118110 h 149352"/>
                <a:gd name="connsiteX88" fmla="*/ 39053 w 185070"/>
                <a:gd name="connsiteY88" fmla="*/ 116777 h 149352"/>
                <a:gd name="connsiteX89" fmla="*/ 37052 w 185070"/>
                <a:gd name="connsiteY89" fmla="*/ 116777 h 149352"/>
                <a:gd name="connsiteX90" fmla="*/ 36100 w 185070"/>
                <a:gd name="connsiteY90" fmla="*/ 118110 h 149352"/>
                <a:gd name="connsiteX91" fmla="*/ 35814 w 185070"/>
                <a:gd name="connsiteY91" fmla="*/ 118110 h 149352"/>
                <a:gd name="connsiteX92" fmla="*/ 34480 w 185070"/>
                <a:gd name="connsiteY92" fmla="*/ 118491 h 149352"/>
                <a:gd name="connsiteX93" fmla="*/ 26956 w 185070"/>
                <a:gd name="connsiteY93" fmla="*/ 121444 h 149352"/>
                <a:gd name="connsiteX94" fmla="*/ 25241 w 185070"/>
                <a:gd name="connsiteY94" fmla="*/ 122396 h 149352"/>
                <a:gd name="connsiteX95" fmla="*/ 24955 w 185070"/>
                <a:gd name="connsiteY95" fmla="*/ 122682 h 149352"/>
                <a:gd name="connsiteX96" fmla="*/ 23622 w 185070"/>
                <a:gd name="connsiteY96" fmla="*/ 124397 h 149352"/>
                <a:gd name="connsiteX97" fmla="*/ 22288 w 185070"/>
                <a:gd name="connsiteY97" fmla="*/ 125349 h 149352"/>
                <a:gd name="connsiteX98" fmla="*/ 22003 w 185070"/>
                <a:gd name="connsiteY98" fmla="*/ 125349 h 149352"/>
                <a:gd name="connsiteX99" fmla="*/ 21717 w 185070"/>
                <a:gd name="connsiteY99" fmla="*/ 124682 h 149352"/>
                <a:gd name="connsiteX100" fmla="*/ 21717 w 185070"/>
                <a:gd name="connsiteY100" fmla="*/ 121730 h 149352"/>
                <a:gd name="connsiteX101" fmla="*/ 21050 w 185070"/>
                <a:gd name="connsiteY101" fmla="*/ 120396 h 149352"/>
                <a:gd name="connsiteX102" fmla="*/ 21336 w 185070"/>
                <a:gd name="connsiteY102" fmla="*/ 118777 h 149352"/>
                <a:gd name="connsiteX103" fmla="*/ 21050 w 185070"/>
                <a:gd name="connsiteY103" fmla="*/ 116777 h 149352"/>
                <a:gd name="connsiteX104" fmla="*/ 20669 w 185070"/>
                <a:gd name="connsiteY104" fmla="*/ 115538 h 149352"/>
                <a:gd name="connsiteX105" fmla="*/ 20669 w 185070"/>
                <a:gd name="connsiteY105" fmla="*/ 113824 h 149352"/>
                <a:gd name="connsiteX106" fmla="*/ 21050 w 185070"/>
                <a:gd name="connsiteY106" fmla="*/ 113252 h 149352"/>
                <a:gd name="connsiteX107" fmla="*/ 21050 w 185070"/>
                <a:gd name="connsiteY107" fmla="*/ 110585 h 149352"/>
                <a:gd name="connsiteX108" fmla="*/ 20669 w 185070"/>
                <a:gd name="connsiteY108" fmla="*/ 110585 h 149352"/>
                <a:gd name="connsiteX109" fmla="*/ 20383 w 185070"/>
                <a:gd name="connsiteY109" fmla="*/ 110300 h 149352"/>
                <a:gd name="connsiteX110" fmla="*/ 20003 w 185070"/>
                <a:gd name="connsiteY110" fmla="*/ 109633 h 149352"/>
                <a:gd name="connsiteX111" fmla="*/ 19050 w 185070"/>
                <a:gd name="connsiteY111" fmla="*/ 109252 h 149352"/>
                <a:gd name="connsiteX112" fmla="*/ 18383 w 185070"/>
                <a:gd name="connsiteY112" fmla="*/ 108299 h 149352"/>
                <a:gd name="connsiteX113" fmla="*/ 18383 w 185070"/>
                <a:gd name="connsiteY113" fmla="*/ 107632 h 149352"/>
                <a:gd name="connsiteX114" fmla="*/ 16764 w 185070"/>
                <a:gd name="connsiteY114" fmla="*/ 106680 h 149352"/>
                <a:gd name="connsiteX115" fmla="*/ 15812 w 185070"/>
                <a:gd name="connsiteY115" fmla="*/ 105632 h 149352"/>
                <a:gd name="connsiteX116" fmla="*/ 14097 w 185070"/>
                <a:gd name="connsiteY116" fmla="*/ 103346 h 149352"/>
                <a:gd name="connsiteX117" fmla="*/ 14097 w 185070"/>
                <a:gd name="connsiteY117" fmla="*/ 101060 h 149352"/>
                <a:gd name="connsiteX118" fmla="*/ 14764 w 185070"/>
                <a:gd name="connsiteY118" fmla="*/ 100775 h 149352"/>
                <a:gd name="connsiteX119" fmla="*/ 15145 w 185070"/>
                <a:gd name="connsiteY119" fmla="*/ 100108 h 149352"/>
                <a:gd name="connsiteX120" fmla="*/ 15431 w 185070"/>
                <a:gd name="connsiteY120" fmla="*/ 99727 h 149352"/>
                <a:gd name="connsiteX121" fmla="*/ 15812 w 185070"/>
                <a:gd name="connsiteY121" fmla="*/ 98774 h 149352"/>
                <a:gd name="connsiteX122" fmla="*/ 15145 w 185070"/>
                <a:gd name="connsiteY122" fmla="*/ 94488 h 149352"/>
                <a:gd name="connsiteX123" fmla="*/ 15812 w 185070"/>
                <a:gd name="connsiteY123" fmla="*/ 92869 h 149352"/>
                <a:gd name="connsiteX124" fmla="*/ 19050 w 185070"/>
                <a:gd name="connsiteY124" fmla="*/ 95155 h 149352"/>
                <a:gd name="connsiteX125" fmla="*/ 20669 w 185070"/>
                <a:gd name="connsiteY125" fmla="*/ 95155 h 149352"/>
                <a:gd name="connsiteX126" fmla="*/ 23336 w 185070"/>
                <a:gd name="connsiteY126" fmla="*/ 97822 h 149352"/>
                <a:gd name="connsiteX127" fmla="*/ 26575 w 185070"/>
                <a:gd name="connsiteY127" fmla="*/ 100108 h 149352"/>
                <a:gd name="connsiteX128" fmla="*/ 30861 w 185070"/>
                <a:gd name="connsiteY128" fmla="*/ 101441 h 149352"/>
                <a:gd name="connsiteX129" fmla="*/ 31528 w 185070"/>
                <a:gd name="connsiteY129" fmla="*/ 101441 h 149352"/>
                <a:gd name="connsiteX130" fmla="*/ 31813 w 185070"/>
                <a:gd name="connsiteY130" fmla="*/ 101060 h 149352"/>
                <a:gd name="connsiteX131" fmla="*/ 32861 w 185070"/>
                <a:gd name="connsiteY131" fmla="*/ 101441 h 149352"/>
                <a:gd name="connsiteX132" fmla="*/ 32861 w 185070"/>
                <a:gd name="connsiteY132" fmla="*/ 104680 h 149352"/>
                <a:gd name="connsiteX133" fmla="*/ 33147 w 185070"/>
                <a:gd name="connsiteY133" fmla="*/ 106013 h 149352"/>
                <a:gd name="connsiteX134" fmla="*/ 33528 w 185070"/>
                <a:gd name="connsiteY134" fmla="*/ 106966 h 149352"/>
                <a:gd name="connsiteX135" fmla="*/ 34100 w 185070"/>
                <a:gd name="connsiteY135" fmla="*/ 109252 h 149352"/>
                <a:gd name="connsiteX136" fmla="*/ 34766 w 185070"/>
                <a:gd name="connsiteY136" fmla="*/ 110585 h 149352"/>
                <a:gd name="connsiteX137" fmla="*/ 35433 w 185070"/>
                <a:gd name="connsiteY137" fmla="*/ 110300 h 149352"/>
                <a:gd name="connsiteX138" fmla="*/ 35814 w 185070"/>
                <a:gd name="connsiteY138" fmla="*/ 111538 h 149352"/>
                <a:gd name="connsiteX139" fmla="*/ 35814 w 185070"/>
                <a:gd name="connsiteY139" fmla="*/ 113538 h 149352"/>
                <a:gd name="connsiteX140" fmla="*/ 37433 w 185070"/>
                <a:gd name="connsiteY140" fmla="*/ 114205 h 149352"/>
                <a:gd name="connsiteX141" fmla="*/ 40386 w 185070"/>
                <a:gd name="connsiteY141" fmla="*/ 110585 h 149352"/>
                <a:gd name="connsiteX142" fmla="*/ 41720 w 185070"/>
                <a:gd name="connsiteY142" fmla="*/ 108585 h 149352"/>
                <a:gd name="connsiteX143" fmla="*/ 45339 w 185070"/>
                <a:gd name="connsiteY143" fmla="*/ 104966 h 149352"/>
                <a:gd name="connsiteX144" fmla="*/ 44958 w 185070"/>
                <a:gd name="connsiteY144" fmla="*/ 103727 h 149352"/>
                <a:gd name="connsiteX145" fmla="*/ 44958 w 185070"/>
                <a:gd name="connsiteY145" fmla="*/ 102680 h 149352"/>
                <a:gd name="connsiteX146" fmla="*/ 42386 w 185070"/>
                <a:gd name="connsiteY146" fmla="*/ 98489 h 149352"/>
                <a:gd name="connsiteX147" fmla="*/ 42958 w 185070"/>
                <a:gd name="connsiteY147" fmla="*/ 97441 h 149352"/>
                <a:gd name="connsiteX148" fmla="*/ 42672 w 185070"/>
                <a:gd name="connsiteY148" fmla="*/ 96488 h 149352"/>
                <a:gd name="connsiteX149" fmla="*/ 40386 w 185070"/>
                <a:gd name="connsiteY149" fmla="*/ 93821 h 149352"/>
                <a:gd name="connsiteX150" fmla="*/ 37719 w 185070"/>
                <a:gd name="connsiteY150" fmla="*/ 89249 h 149352"/>
                <a:gd name="connsiteX151" fmla="*/ 37052 w 185070"/>
                <a:gd name="connsiteY151" fmla="*/ 86011 h 149352"/>
                <a:gd name="connsiteX152" fmla="*/ 35433 w 185070"/>
                <a:gd name="connsiteY152" fmla="*/ 83344 h 149352"/>
                <a:gd name="connsiteX153" fmla="*/ 34766 w 185070"/>
                <a:gd name="connsiteY153" fmla="*/ 83058 h 149352"/>
                <a:gd name="connsiteX154" fmla="*/ 33814 w 185070"/>
                <a:gd name="connsiteY154" fmla="*/ 83058 h 149352"/>
                <a:gd name="connsiteX155" fmla="*/ 31813 w 185070"/>
                <a:gd name="connsiteY155" fmla="*/ 82391 h 149352"/>
                <a:gd name="connsiteX156" fmla="*/ 31813 w 185070"/>
                <a:gd name="connsiteY156" fmla="*/ 82010 h 149352"/>
                <a:gd name="connsiteX157" fmla="*/ 30194 w 185070"/>
                <a:gd name="connsiteY157" fmla="*/ 80391 h 149352"/>
                <a:gd name="connsiteX158" fmla="*/ 29528 w 185070"/>
                <a:gd name="connsiteY158" fmla="*/ 79057 h 149352"/>
                <a:gd name="connsiteX159" fmla="*/ 28194 w 185070"/>
                <a:gd name="connsiteY159" fmla="*/ 77153 h 149352"/>
                <a:gd name="connsiteX160" fmla="*/ 26956 w 185070"/>
                <a:gd name="connsiteY160" fmla="*/ 76105 h 149352"/>
                <a:gd name="connsiteX161" fmla="*/ 23622 w 185070"/>
                <a:gd name="connsiteY161" fmla="*/ 74486 h 149352"/>
                <a:gd name="connsiteX162" fmla="*/ 22288 w 185070"/>
                <a:gd name="connsiteY162" fmla="*/ 74867 h 149352"/>
                <a:gd name="connsiteX163" fmla="*/ 21717 w 185070"/>
                <a:gd name="connsiteY163" fmla="*/ 74200 h 149352"/>
                <a:gd name="connsiteX164" fmla="*/ 20669 w 185070"/>
                <a:gd name="connsiteY164" fmla="*/ 74200 h 149352"/>
                <a:gd name="connsiteX165" fmla="*/ 20003 w 185070"/>
                <a:gd name="connsiteY165" fmla="*/ 73152 h 149352"/>
                <a:gd name="connsiteX166" fmla="*/ 21717 w 185070"/>
                <a:gd name="connsiteY166" fmla="*/ 70580 h 149352"/>
                <a:gd name="connsiteX167" fmla="*/ 21336 w 185070"/>
                <a:gd name="connsiteY167" fmla="*/ 70199 h 149352"/>
                <a:gd name="connsiteX168" fmla="*/ 20383 w 185070"/>
                <a:gd name="connsiteY168" fmla="*/ 69532 h 149352"/>
                <a:gd name="connsiteX169" fmla="*/ 19717 w 185070"/>
                <a:gd name="connsiteY169" fmla="*/ 68580 h 149352"/>
                <a:gd name="connsiteX170" fmla="*/ 19336 w 185070"/>
                <a:gd name="connsiteY170" fmla="*/ 68294 h 149352"/>
                <a:gd name="connsiteX171" fmla="*/ 19336 w 185070"/>
                <a:gd name="connsiteY171" fmla="*/ 67628 h 149352"/>
                <a:gd name="connsiteX172" fmla="*/ 18764 w 185070"/>
                <a:gd name="connsiteY172" fmla="*/ 66961 h 149352"/>
                <a:gd name="connsiteX173" fmla="*/ 18764 w 185070"/>
                <a:gd name="connsiteY173" fmla="*/ 66580 h 149352"/>
                <a:gd name="connsiteX174" fmla="*/ 17050 w 185070"/>
                <a:gd name="connsiteY174" fmla="*/ 66580 h 149352"/>
                <a:gd name="connsiteX175" fmla="*/ 16097 w 185070"/>
                <a:gd name="connsiteY175" fmla="*/ 66294 h 149352"/>
                <a:gd name="connsiteX176" fmla="*/ 14764 w 185070"/>
                <a:gd name="connsiteY176" fmla="*/ 66294 h 149352"/>
                <a:gd name="connsiteX177" fmla="*/ 13430 w 185070"/>
                <a:gd name="connsiteY177" fmla="*/ 67247 h 149352"/>
                <a:gd name="connsiteX178" fmla="*/ 13145 w 185070"/>
                <a:gd name="connsiteY178" fmla="*/ 67247 h 149352"/>
                <a:gd name="connsiteX179" fmla="*/ 10192 w 185070"/>
                <a:gd name="connsiteY179" fmla="*/ 65342 h 149352"/>
                <a:gd name="connsiteX180" fmla="*/ 8573 w 185070"/>
                <a:gd name="connsiteY180" fmla="*/ 66294 h 149352"/>
                <a:gd name="connsiteX181" fmla="*/ 7906 w 185070"/>
                <a:gd name="connsiteY181" fmla="*/ 66294 h 149352"/>
                <a:gd name="connsiteX182" fmla="*/ 6572 w 185070"/>
                <a:gd name="connsiteY182" fmla="*/ 65627 h 149352"/>
                <a:gd name="connsiteX183" fmla="*/ 6858 w 185070"/>
                <a:gd name="connsiteY183" fmla="*/ 64960 h 149352"/>
                <a:gd name="connsiteX184" fmla="*/ 6572 w 185070"/>
                <a:gd name="connsiteY184" fmla="*/ 64294 h 149352"/>
                <a:gd name="connsiteX185" fmla="*/ 6858 w 185070"/>
                <a:gd name="connsiteY185" fmla="*/ 61341 h 149352"/>
                <a:gd name="connsiteX186" fmla="*/ 8858 w 185070"/>
                <a:gd name="connsiteY186" fmla="*/ 58388 h 149352"/>
                <a:gd name="connsiteX187" fmla="*/ 9239 w 185070"/>
                <a:gd name="connsiteY187" fmla="*/ 57436 h 149352"/>
                <a:gd name="connsiteX188" fmla="*/ 8192 w 185070"/>
                <a:gd name="connsiteY188" fmla="*/ 56483 h 149352"/>
                <a:gd name="connsiteX189" fmla="*/ 5620 w 185070"/>
                <a:gd name="connsiteY189" fmla="*/ 55435 h 149352"/>
                <a:gd name="connsiteX190" fmla="*/ 4286 w 185070"/>
                <a:gd name="connsiteY190" fmla="*/ 56102 h 149352"/>
                <a:gd name="connsiteX191" fmla="*/ 2667 w 185070"/>
                <a:gd name="connsiteY191" fmla="*/ 55435 h 149352"/>
                <a:gd name="connsiteX192" fmla="*/ 1619 w 185070"/>
                <a:gd name="connsiteY192" fmla="*/ 54483 h 149352"/>
                <a:gd name="connsiteX193" fmla="*/ 952 w 185070"/>
                <a:gd name="connsiteY193" fmla="*/ 53150 h 149352"/>
                <a:gd name="connsiteX194" fmla="*/ 1333 w 185070"/>
                <a:gd name="connsiteY194" fmla="*/ 52864 h 149352"/>
                <a:gd name="connsiteX195" fmla="*/ 1333 w 185070"/>
                <a:gd name="connsiteY195" fmla="*/ 52483 h 149352"/>
                <a:gd name="connsiteX196" fmla="*/ 667 w 185070"/>
                <a:gd name="connsiteY196" fmla="*/ 52483 h 149352"/>
                <a:gd name="connsiteX197" fmla="*/ 667 w 185070"/>
                <a:gd name="connsiteY197" fmla="*/ 51816 h 149352"/>
                <a:gd name="connsiteX198" fmla="*/ 381 w 185070"/>
                <a:gd name="connsiteY198" fmla="*/ 51530 h 149352"/>
                <a:gd name="connsiteX199" fmla="*/ 0 w 185070"/>
                <a:gd name="connsiteY199" fmla="*/ 50578 h 149352"/>
                <a:gd name="connsiteX200" fmla="*/ 0 w 185070"/>
                <a:gd name="connsiteY200" fmla="*/ 50197 h 149352"/>
                <a:gd name="connsiteX201" fmla="*/ 1333 w 185070"/>
                <a:gd name="connsiteY201" fmla="*/ 49530 h 149352"/>
                <a:gd name="connsiteX202" fmla="*/ 3334 w 185070"/>
                <a:gd name="connsiteY202" fmla="*/ 48863 h 149352"/>
                <a:gd name="connsiteX203" fmla="*/ 3334 w 185070"/>
                <a:gd name="connsiteY203" fmla="*/ 49244 h 149352"/>
                <a:gd name="connsiteX204" fmla="*/ 3905 w 185070"/>
                <a:gd name="connsiteY204" fmla="*/ 49244 h 149352"/>
                <a:gd name="connsiteX205" fmla="*/ 4286 w 185070"/>
                <a:gd name="connsiteY205" fmla="*/ 48863 h 149352"/>
                <a:gd name="connsiteX206" fmla="*/ 4286 w 185070"/>
                <a:gd name="connsiteY206" fmla="*/ 48578 h 149352"/>
                <a:gd name="connsiteX207" fmla="*/ 5239 w 185070"/>
                <a:gd name="connsiteY207" fmla="*/ 48197 h 149352"/>
                <a:gd name="connsiteX208" fmla="*/ 5620 w 185070"/>
                <a:gd name="connsiteY208" fmla="*/ 48197 h 149352"/>
                <a:gd name="connsiteX209" fmla="*/ 5620 w 185070"/>
                <a:gd name="connsiteY209" fmla="*/ 47244 h 149352"/>
                <a:gd name="connsiteX210" fmla="*/ 7239 w 185070"/>
                <a:gd name="connsiteY210" fmla="*/ 47244 h 149352"/>
                <a:gd name="connsiteX211" fmla="*/ 7525 w 185070"/>
                <a:gd name="connsiteY211" fmla="*/ 46958 h 149352"/>
                <a:gd name="connsiteX212" fmla="*/ 7906 w 185070"/>
                <a:gd name="connsiteY212" fmla="*/ 45910 h 149352"/>
                <a:gd name="connsiteX213" fmla="*/ 7906 w 185070"/>
                <a:gd name="connsiteY213" fmla="*/ 44958 h 149352"/>
                <a:gd name="connsiteX214" fmla="*/ 7525 w 185070"/>
                <a:gd name="connsiteY214" fmla="*/ 44291 h 149352"/>
                <a:gd name="connsiteX215" fmla="*/ 6572 w 185070"/>
                <a:gd name="connsiteY215" fmla="*/ 44672 h 149352"/>
                <a:gd name="connsiteX216" fmla="*/ 5906 w 185070"/>
                <a:gd name="connsiteY216" fmla="*/ 44005 h 149352"/>
                <a:gd name="connsiteX217" fmla="*/ 4953 w 185070"/>
                <a:gd name="connsiteY217" fmla="*/ 43625 h 149352"/>
                <a:gd name="connsiteX218" fmla="*/ 4953 w 185070"/>
                <a:gd name="connsiteY218" fmla="*/ 43339 h 149352"/>
                <a:gd name="connsiteX219" fmla="*/ 5239 w 185070"/>
                <a:gd name="connsiteY219" fmla="*/ 42958 h 149352"/>
                <a:gd name="connsiteX220" fmla="*/ 4953 w 185070"/>
                <a:gd name="connsiteY220" fmla="*/ 42291 h 149352"/>
                <a:gd name="connsiteX221" fmla="*/ 5620 w 185070"/>
                <a:gd name="connsiteY221" fmla="*/ 41720 h 149352"/>
                <a:gd name="connsiteX222" fmla="*/ 5906 w 185070"/>
                <a:gd name="connsiteY222" fmla="*/ 41053 h 149352"/>
                <a:gd name="connsiteX223" fmla="*/ 5239 w 185070"/>
                <a:gd name="connsiteY223" fmla="*/ 41053 h 149352"/>
                <a:gd name="connsiteX224" fmla="*/ 4572 w 185070"/>
                <a:gd name="connsiteY224" fmla="*/ 41339 h 149352"/>
                <a:gd name="connsiteX225" fmla="*/ 5239 w 185070"/>
                <a:gd name="connsiteY225" fmla="*/ 40005 h 149352"/>
                <a:gd name="connsiteX226" fmla="*/ 5906 w 185070"/>
                <a:gd name="connsiteY226" fmla="*/ 40005 h 149352"/>
                <a:gd name="connsiteX227" fmla="*/ 6287 w 185070"/>
                <a:gd name="connsiteY227" fmla="*/ 39719 h 149352"/>
                <a:gd name="connsiteX228" fmla="*/ 7239 w 185070"/>
                <a:gd name="connsiteY228" fmla="*/ 39719 h 149352"/>
                <a:gd name="connsiteX229" fmla="*/ 7239 w 185070"/>
                <a:gd name="connsiteY229" fmla="*/ 39053 h 149352"/>
                <a:gd name="connsiteX230" fmla="*/ 6858 w 185070"/>
                <a:gd name="connsiteY230" fmla="*/ 37719 h 149352"/>
                <a:gd name="connsiteX231" fmla="*/ 6572 w 185070"/>
                <a:gd name="connsiteY231" fmla="*/ 38100 h 149352"/>
                <a:gd name="connsiteX232" fmla="*/ 6572 w 185070"/>
                <a:gd name="connsiteY232" fmla="*/ 37719 h 149352"/>
                <a:gd name="connsiteX233" fmla="*/ 6287 w 185070"/>
                <a:gd name="connsiteY233" fmla="*/ 38100 h 149352"/>
                <a:gd name="connsiteX234" fmla="*/ 5620 w 185070"/>
                <a:gd name="connsiteY234" fmla="*/ 38100 h 149352"/>
                <a:gd name="connsiteX235" fmla="*/ 5620 w 185070"/>
                <a:gd name="connsiteY235" fmla="*/ 38386 h 149352"/>
                <a:gd name="connsiteX236" fmla="*/ 5239 w 185070"/>
                <a:gd name="connsiteY236" fmla="*/ 38386 h 149352"/>
                <a:gd name="connsiteX237" fmla="*/ 5620 w 185070"/>
                <a:gd name="connsiteY237" fmla="*/ 37433 h 149352"/>
                <a:gd name="connsiteX238" fmla="*/ 4953 w 185070"/>
                <a:gd name="connsiteY238" fmla="*/ 37719 h 149352"/>
                <a:gd name="connsiteX239" fmla="*/ 5620 w 185070"/>
                <a:gd name="connsiteY239" fmla="*/ 37052 h 149352"/>
                <a:gd name="connsiteX240" fmla="*/ 5239 w 185070"/>
                <a:gd name="connsiteY240" fmla="*/ 36767 h 149352"/>
                <a:gd name="connsiteX241" fmla="*/ 4953 w 185070"/>
                <a:gd name="connsiteY241" fmla="*/ 37433 h 149352"/>
                <a:gd name="connsiteX242" fmla="*/ 4953 w 185070"/>
                <a:gd name="connsiteY242" fmla="*/ 37052 h 149352"/>
                <a:gd name="connsiteX243" fmla="*/ 4286 w 185070"/>
                <a:gd name="connsiteY243" fmla="*/ 37719 h 149352"/>
                <a:gd name="connsiteX244" fmla="*/ 3905 w 185070"/>
                <a:gd name="connsiteY244" fmla="*/ 37719 h 149352"/>
                <a:gd name="connsiteX245" fmla="*/ 5620 w 185070"/>
                <a:gd name="connsiteY245" fmla="*/ 36100 h 149352"/>
                <a:gd name="connsiteX246" fmla="*/ 4953 w 185070"/>
                <a:gd name="connsiteY246" fmla="*/ 35433 h 149352"/>
                <a:gd name="connsiteX247" fmla="*/ 5239 w 185070"/>
                <a:gd name="connsiteY247" fmla="*/ 35147 h 149352"/>
                <a:gd name="connsiteX248" fmla="*/ 5239 w 185070"/>
                <a:gd name="connsiteY248" fmla="*/ 33814 h 149352"/>
                <a:gd name="connsiteX249" fmla="*/ 5620 w 185070"/>
                <a:gd name="connsiteY249" fmla="*/ 32861 h 149352"/>
                <a:gd name="connsiteX250" fmla="*/ 5239 w 185070"/>
                <a:gd name="connsiteY250" fmla="*/ 32195 h 149352"/>
                <a:gd name="connsiteX251" fmla="*/ 5239 w 185070"/>
                <a:gd name="connsiteY251" fmla="*/ 31814 h 149352"/>
                <a:gd name="connsiteX252" fmla="*/ 7525 w 185070"/>
                <a:gd name="connsiteY252" fmla="*/ 31814 h 149352"/>
                <a:gd name="connsiteX253" fmla="*/ 8573 w 185070"/>
                <a:gd name="connsiteY253" fmla="*/ 31528 h 149352"/>
                <a:gd name="connsiteX254" fmla="*/ 8858 w 185070"/>
                <a:gd name="connsiteY254" fmla="*/ 31528 h 149352"/>
                <a:gd name="connsiteX255" fmla="*/ 8858 w 185070"/>
                <a:gd name="connsiteY255" fmla="*/ 31147 h 149352"/>
                <a:gd name="connsiteX256" fmla="*/ 8192 w 185070"/>
                <a:gd name="connsiteY256" fmla="*/ 30861 h 149352"/>
                <a:gd name="connsiteX257" fmla="*/ 8192 w 185070"/>
                <a:gd name="connsiteY257" fmla="*/ 30480 h 149352"/>
                <a:gd name="connsiteX258" fmla="*/ 8573 w 185070"/>
                <a:gd name="connsiteY258" fmla="*/ 30194 h 149352"/>
                <a:gd name="connsiteX259" fmla="*/ 8573 w 185070"/>
                <a:gd name="connsiteY259" fmla="*/ 30480 h 149352"/>
                <a:gd name="connsiteX260" fmla="*/ 8858 w 185070"/>
                <a:gd name="connsiteY260" fmla="*/ 30480 h 149352"/>
                <a:gd name="connsiteX261" fmla="*/ 15145 w 185070"/>
                <a:gd name="connsiteY261" fmla="*/ 30861 h 149352"/>
                <a:gd name="connsiteX262" fmla="*/ 17050 w 185070"/>
                <a:gd name="connsiteY262" fmla="*/ 30861 h 149352"/>
                <a:gd name="connsiteX263" fmla="*/ 17050 w 185070"/>
                <a:gd name="connsiteY263" fmla="*/ 30194 h 149352"/>
                <a:gd name="connsiteX264" fmla="*/ 17431 w 185070"/>
                <a:gd name="connsiteY264" fmla="*/ 30194 h 149352"/>
                <a:gd name="connsiteX265" fmla="*/ 17431 w 185070"/>
                <a:gd name="connsiteY265" fmla="*/ 29528 h 149352"/>
                <a:gd name="connsiteX266" fmla="*/ 16764 w 185070"/>
                <a:gd name="connsiteY266" fmla="*/ 29242 h 149352"/>
                <a:gd name="connsiteX267" fmla="*/ 16097 w 185070"/>
                <a:gd name="connsiteY267" fmla="*/ 28194 h 149352"/>
                <a:gd name="connsiteX268" fmla="*/ 16764 w 185070"/>
                <a:gd name="connsiteY268" fmla="*/ 26289 h 149352"/>
                <a:gd name="connsiteX269" fmla="*/ 18098 w 185070"/>
                <a:gd name="connsiteY269" fmla="*/ 25241 h 149352"/>
                <a:gd name="connsiteX270" fmla="*/ 18383 w 185070"/>
                <a:gd name="connsiteY270" fmla="*/ 24955 h 149352"/>
                <a:gd name="connsiteX271" fmla="*/ 18383 w 185070"/>
                <a:gd name="connsiteY271" fmla="*/ 24575 h 149352"/>
                <a:gd name="connsiteX272" fmla="*/ 18098 w 185070"/>
                <a:gd name="connsiteY272" fmla="*/ 24289 h 149352"/>
                <a:gd name="connsiteX273" fmla="*/ 17717 w 185070"/>
                <a:gd name="connsiteY273" fmla="*/ 23622 h 149352"/>
                <a:gd name="connsiteX274" fmla="*/ 17431 w 185070"/>
                <a:gd name="connsiteY274" fmla="*/ 23336 h 149352"/>
                <a:gd name="connsiteX275" fmla="*/ 17050 w 185070"/>
                <a:gd name="connsiteY275" fmla="*/ 23336 h 149352"/>
                <a:gd name="connsiteX276" fmla="*/ 16764 w 185070"/>
                <a:gd name="connsiteY276" fmla="*/ 22955 h 149352"/>
                <a:gd name="connsiteX277" fmla="*/ 15431 w 185070"/>
                <a:gd name="connsiteY277" fmla="*/ 22670 h 149352"/>
                <a:gd name="connsiteX278" fmla="*/ 15145 w 185070"/>
                <a:gd name="connsiteY278" fmla="*/ 22289 h 149352"/>
                <a:gd name="connsiteX279" fmla="*/ 15431 w 185070"/>
                <a:gd name="connsiteY279" fmla="*/ 21336 h 149352"/>
                <a:gd name="connsiteX280" fmla="*/ 15431 w 185070"/>
                <a:gd name="connsiteY280" fmla="*/ 20383 h 149352"/>
                <a:gd name="connsiteX281" fmla="*/ 15145 w 185070"/>
                <a:gd name="connsiteY281" fmla="*/ 19717 h 149352"/>
                <a:gd name="connsiteX282" fmla="*/ 15145 w 185070"/>
                <a:gd name="connsiteY282" fmla="*/ 19050 h 149352"/>
                <a:gd name="connsiteX283" fmla="*/ 14764 w 185070"/>
                <a:gd name="connsiteY283" fmla="*/ 18669 h 149352"/>
                <a:gd name="connsiteX284" fmla="*/ 14097 w 185070"/>
                <a:gd name="connsiteY284" fmla="*/ 18669 h 149352"/>
                <a:gd name="connsiteX285" fmla="*/ 14097 w 185070"/>
                <a:gd name="connsiteY285" fmla="*/ 15716 h 149352"/>
                <a:gd name="connsiteX286" fmla="*/ 15145 w 185070"/>
                <a:gd name="connsiteY286" fmla="*/ 16097 h 149352"/>
                <a:gd name="connsiteX287" fmla="*/ 15431 w 185070"/>
                <a:gd name="connsiteY287" fmla="*/ 15145 h 149352"/>
                <a:gd name="connsiteX288" fmla="*/ 15431 w 185070"/>
                <a:gd name="connsiteY288" fmla="*/ 14764 h 149352"/>
                <a:gd name="connsiteX289" fmla="*/ 16097 w 185070"/>
                <a:gd name="connsiteY289" fmla="*/ 13811 h 149352"/>
                <a:gd name="connsiteX290" fmla="*/ 16383 w 185070"/>
                <a:gd name="connsiteY290" fmla="*/ 11525 h 149352"/>
                <a:gd name="connsiteX291" fmla="*/ 17050 w 185070"/>
                <a:gd name="connsiteY291" fmla="*/ 11811 h 149352"/>
                <a:gd name="connsiteX292" fmla="*/ 17431 w 185070"/>
                <a:gd name="connsiteY292" fmla="*/ 12478 h 149352"/>
                <a:gd name="connsiteX293" fmla="*/ 17431 w 185070"/>
                <a:gd name="connsiteY293" fmla="*/ 12764 h 149352"/>
                <a:gd name="connsiteX294" fmla="*/ 19050 w 185070"/>
                <a:gd name="connsiteY294" fmla="*/ 12764 h 149352"/>
                <a:gd name="connsiteX295" fmla="*/ 19050 w 185070"/>
                <a:gd name="connsiteY295" fmla="*/ 12478 h 149352"/>
                <a:gd name="connsiteX296" fmla="*/ 18764 w 185070"/>
                <a:gd name="connsiteY296" fmla="*/ 11811 h 149352"/>
                <a:gd name="connsiteX297" fmla="*/ 19050 w 185070"/>
                <a:gd name="connsiteY297" fmla="*/ 11811 h 149352"/>
                <a:gd name="connsiteX298" fmla="*/ 19336 w 185070"/>
                <a:gd name="connsiteY298" fmla="*/ 12478 h 149352"/>
                <a:gd name="connsiteX299" fmla="*/ 20003 w 185070"/>
                <a:gd name="connsiteY299" fmla="*/ 12478 h 149352"/>
                <a:gd name="connsiteX300" fmla="*/ 20003 w 185070"/>
                <a:gd name="connsiteY300" fmla="*/ 10858 h 149352"/>
                <a:gd name="connsiteX301" fmla="*/ 21336 w 185070"/>
                <a:gd name="connsiteY301" fmla="*/ 10858 h 149352"/>
                <a:gd name="connsiteX302" fmla="*/ 21336 w 185070"/>
                <a:gd name="connsiteY302" fmla="*/ 9811 h 149352"/>
                <a:gd name="connsiteX303" fmla="*/ 22003 w 185070"/>
                <a:gd name="connsiteY303" fmla="*/ 9525 h 149352"/>
                <a:gd name="connsiteX304" fmla="*/ 22670 w 185070"/>
                <a:gd name="connsiteY304" fmla="*/ 8858 h 149352"/>
                <a:gd name="connsiteX305" fmla="*/ 22955 w 185070"/>
                <a:gd name="connsiteY305" fmla="*/ 8858 h 149352"/>
                <a:gd name="connsiteX306" fmla="*/ 23336 w 185070"/>
                <a:gd name="connsiteY306" fmla="*/ 8573 h 149352"/>
                <a:gd name="connsiteX307" fmla="*/ 25241 w 185070"/>
                <a:gd name="connsiteY307" fmla="*/ 8858 h 149352"/>
                <a:gd name="connsiteX308" fmla="*/ 26956 w 185070"/>
                <a:gd name="connsiteY308" fmla="*/ 8858 h 149352"/>
                <a:gd name="connsiteX309" fmla="*/ 30575 w 185070"/>
                <a:gd name="connsiteY309" fmla="*/ 8192 h 149352"/>
                <a:gd name="connsiteX310" fmla="*/ 31813 w 185070"/>
                <a:gd name="connsiteY310" fmla="*/ 8858 h 149352"/>
                <a:gd name="connsiteX311" fmla="*/ 33147 w 185070"/>
                <a:gd name="connsiteY311" fmla="*/ 6572 h 149352"/>
                <a:gd name="connsiteX312" fmla="*/ 33814 w 185070"/>
                <a:gd name="connsiteY312" fmla="*/ 1619 h 149352"/>
                <a:gd name="connsiteX313" fmla="*/ 34100 w 185070"/>
                <a:gd name="connsiteY313" fmla="*/ 667 h 149352"/>
                <a:gd name="connsiteX314" fmla="*/ 34480 w 185070"/>
                <a:gd name="connsiteY314" fmla="*/ 381 h 149352"/>
                <a:gd name="connsiteX315" fmla="*/ 35147 w 185070"/>
                <a:gd name="connsiteY315" fmla="*/ 667 h 149352"/>
                <a:gd name="connsiteX316" fmla="*/ 35147 w 185070"/>
                <a:gd name="connsiteY316" fmla="*/ 381 h 149352"/>
                <a:gd name="connsiteX317" fmla="*/ 35433 w 185070"/>
                <a:gd name="connsiteY317" fmla="*/ 0 h 149352"/>
                <a:gd name="connsiteX318" fmla="*/ 36481 w 185070"/>
                <a:gd name="connsiteY318" fmla="*/ 0 h 149352"/>
                <a:gd name="connsiteX319" fmla="*/ 36481 w 185070"/>
                <a:gd name="connsiteY319" fmla="*/ 953 h 149352"/>
                <a:gd name="connsiteX320" fmla="*/ 37052 w 185070"/>
                <a:gd name="connsiteY320" fmla="*/ 1619 h 149352"/>
                <a:gd name="connsiteX321" fmla="*/ 37719 w 185070"/>
                <a:gd name="connsiteY321" fmla="*/ 2667 h 149352"/>
                <a:gd name="connsiteX322" fmla="*/ 37719 w 185070"/>
                <a:gd name="connsiteY322" fmla="*/ 4286 h 149352"/>
                <a:gd name="connsiteX323" fmla="*/ 37433 w 185070"/>
                <a:gd name="connsiteY323" fmla="*/ 4953 h 149352"/>
                <a:gd name="connsiteX324" fmla="*/ 37719 w 185070"/>
                <a:gd name="connsiteY324" fmla="*/ 5620 h 149352"/>
                <a:gd name="connsiteX325" fmla="*/ 38100 w 185070"/>
                <a:gd name="connsiteY325" fmla="*/ 5905 h 149352"/>
                <a:gd name="connsiteX326" fmla="*/ 37719 w 185070"/>
                <a:gd name="connsiteY326" fmla="*/ 6858 h 149352"/>
                <a:gd name="connsiteX327" fmla="*/ 38100 w 185070"/>
                <a:gd name="connsiteY327" fmla="*/ 6858 h 149352"/>
                <a:gd name="connsiteX328" fmla="*/ 38100 w 185070"/>
                <a:gd name="connsiteY328" fmla="*/ 8573 h 149352"/>
                <a:gd name="connsiteX329" fmla="*/ 37719 w 185070"/>
                <a:gd name="connsiteY329" fmla="*/ 9239 h 149352"/>
                <a:gd name="connsiteX330" fmla="*/ 38100 w 185070"/>
                <a:gd name="connsiteY330" fmla="*/ 9811 h 149352"/>
                <a:gd name="connsiteX331" fmla="*/ 38767 w 185070"/>
                <a:gd name="connsiteY331" fmla="*/ 10478 h 149352"/>
                <a:gd name="connsiteX332" fmla="*/ 38386 w 185070"/>
                <a:gd name="connsiteY332" fmla="*/ 12764 h 149352"/>
                <a:gd name="connsiteX333" fmla="*/ 39053 w 185070"/>
                <a:gd name="connsiteY333" fmla="*/ 13811 h 149352"/>
                <a:gd name="connsiteX334" fmla="*/ 40386 w 185070"/>
                <a:gd name="connsiteY334" fmla="*/ 13145 h 149352"/>
                <a:gd name="connsiteX335" fmla="*/ 46577 w 185070"/>
                <a:gd name="connsiteY335" fmla="*/ 13430 h 149352"/>
                <a:gd name="connsiteX336" fmla="*/ 47625 w 185070"/>
                <a:gd name="connsiteY336" fmla="*/ 14097 h 149352"/>
                <a:gd name="connsiteX337" fmla="*/ 48863 w 185070"/>
                <a:gd name="connsiteY337" fmla="*/ 14478 h 149352"/>
                <a:gd name="connsiteX338" fmla="*/ 49244 w 185070"/>
                <a:gd name="connsiteY338" fmla="*/ 14764 h 149352"/>
                <a:gd name="connsiteX339" fmla="*/ 49530 w 185070"/>
                <a:gd name="connsiteY339" fmla="*/ 14764 h 149352"/>
                <a:gd name="connsiteX340" fmla="*/ 50863 w 185070"/>
                <a:gd name="connsiteY340" fmla="*/ 14097 h 149352"/>
                <a:gd name="connsiteX341" fmla="*/ 52197 w 185070"/>
                <a:gd name="connsiteY341" fmla="*/ 13811 h 149352"/>
                <a:gd name="connsiteX342" fmla="*/ 53150 w 185070"/>
                <a:gd name="connsiteY342" fmla="*/ 13145 h 149352"/>
                <a:gd name="connsiteX343" fmla="*/ 53816 w 185070"/>
                <a:gd name="connsiteY343" fmla="*/ 12764 h 149352"/>
                <a:gd name="connsiteX344" fmla="*/ 54483 w 185070"/>
                <a:gd name="connsiteY344" fmla="*/ 13145 h 149352"/>
                <a:gd name="connsiteX345" fmla="*/ 56102 w 185070"/>
                <a:gd name="connsiteY345" fmla="*/ 12764 h 149352"/>
                <a:gd name="connsiteX346" fmla="*/ 56483 w 185070"/>
                <a:gd name="connsiteY346" fmla="*/ 12192 h 149352"/>
                <a:gd name="connsiteX347" fmla="*/ 56769 w 185070"/>
                <a:gd name="connsiteY347" fmla="*/ 12478 h 149352"/>
                <a:gd name="connsiteX348" fmla="*/ 57436 w 185070"/>
                <a:gd name="connsiteY348" fmla="*/ 13430 h 149352"/>
                <a:gd name="connsiteX349" fmla="*/ 58388 w 185070"/>
                <a:gd name="connsiteY349" fmla="*/ 14478 h 149352"/>
                <a:gd name="connsiteX350" fmla="*/ 58388 w 185070"/>
                <a:gd name="connsiteY350" fmla="*/ 14764 h 149352"/>
                <a:gd name="connsiteX351" fmla="*/ 58769 w 185070"/>
                <a:gd name="connsiteY351" fmla="*/ 15145 h 149352"/>
                <a:gd name="connsiteX352" fmla="*/ 58769 w 185070"/>
                <a:gd name="connsiteY352" fmla="*/ 15430 h 149352"/>
                <a:gd name="connsiteX353" fmla="*/ 59722 w 185070"/>
                <a:gd name="connsiteY353" fmla="*/ 15716 h 149352"/>
                <a:gd name="connsiteX354" fmla="*/ 63627 w 185070"/>
                <a:gd name="connsiteY354" fmla="*/ 15716 h 149352"/>
                <a:gd name="connsiteX355" fmla="*/ 64294 w 185070"/>
                <a:gd name="connsiteY355" fmla="*/ 15430 h 149352"/>
                <a:gd name="connsiteX356" fmla="*/ 64294 w 185070"/>
                <a:gd name="connsiteY356" fmla="*/ 15716 h 149352"/>
                <a:gd name="connsiteX357" fmla="*/ 64961 w 185070"/>
                <a:gd name="connsiteY357" fmla="*/ 16764 h 149352"/>
                <a:gd name="connsiteX358" fmla="*/ 64961 w 185070"/>
                <a:gd name="connsiteY358" fmla="*/ 17050 h 149352"/>
                <a:gd name="connsiteX359" fmla="*/ 65342 w 185070"/>
                <a:gd name="connsiteY359" fmla="*/ 17717 h 149352"/>
                <a:gd name="connsiteX360" fmla="*/ 65342 w 185070"/>
                <a:gd name="connsiteY360" fmla="*/ 18098 h 149352"/>
                <a:gd name="connsiteX361" fmla="*/ 66008 w 185070"/>
                <a:gd name="connsiteY361" fmla="*/ 17717 h 149352"/>
                <a:gd name="connsiteX362" fmla="*/ 66961 w 185070"/>
                <a:gd name="connsiteY362" fmla="*/ 17431 h 149352"/>
                <a:gd name="connsiteX363" fmla="*/ 67628 w 185070"/>
                <a:gd name="connsiteY363" fmla="*/ 17050 h 149352"/>
                <a:gd name="connsiteX364" fmla="*/ 68580 w 185070"/>
                <a:gd name="connsiteY364" fmla="*/ 18098 h 149352"/>
                <a:gd name="connsiteX365" fmla="*/ 71247 w 185070"/>
                <a:gd name="connsiteY365" fmla="*/ 18383 h 149352"/>
                <a:gd name="connsiteX366" fmla="*/ 72866 w 185070"/>
                <a:gd name="connsiteY366" fmla="*/ 17050 h 149352"/>
                <a:gd name="connsiteX367" fmla="*/ 73819 w 185070"/>
                <a:gd name="connsiteY367" fmla="*/ 19717 h 149352"/>
                <a:gd name="connsiteX368" fmla="*/ 75819 w 185070"/>
                <a:gd name="connsiteY368" fmla="*/ 20383 h 149352"/>
                <a:gd name="connsiteX369" fmla="*/ 74200 w 185070"/>
                <a:gd name="connsiteY369" fmla="*/ 23336 h 149352"/>
                <a:gd name="connsiteX370" fmla="*/ 76105 w 185070"/>
                <a:gd name="connsiteY370" fmla="*/ 24003 h 149352"/>
                <a:gd name="connsiteX371" fmla="*/ 77153 w 185070"/>
                <a:gd name="connsiteY371" fmla="*/ 25622 h 149352"/>
                <a:gd name="connsiteX372" fmla="*/ 78105 w 185070"/>
                <a:gd name="connsiteY372" fmla="*/ 25908 h 149352"/>
                <a:gd name="connsiteX373" fmla="*/ 78391 w 185070"/>
                <a:gd name="connsiteY373" fmla="*/ 26289 h 149352"/>
                <a:gd name="connsiteX374" fmla="*/ 79058 w 185070"/>
                <a:gd name="connsiteY374" fmla="*/ 27242 h 149352"/>
                <a:gd name="connsiteX375" fmla="*/ 80391 w 185070"/>
                <a:gd name="connsiteY375" fmla="*/ 27242 h 149352"/>
                <a:gd name="connsiteX376" fmla="*/ 81058 w 185070"/>
                <a:gd name="connsiteY376" fmla="*/ 27908 h 149352"/>
                <a:gd name="connsiteX377" fmla="*/ 82677 w 185070"/>
                <a:gd name="connsiteY377" fmla="*/ 27908 h 149352"/>
                <a:gd name="connsiteX378" fmla="*/ 82677 w 185070"/>
                <a:gd name="connsiteY378" fmla="*/ 27527 h 149352"/>
                <a:gd name="connsiteX379" fmla="*/ 83058 w 185070"/>
                <a:gd name="connsiteY379" fmla="*/ 26956 h 149352"/>
                <a:gd name="connsiteX380" fmla="*/ 83725 w 185070"/>
                <a:gd name="connsiteY380" fmla="*/ 26289 h 149352"/>
                <a:gd name="connsiteX381" fmla="*/ 84011 w 185070"/>
                <a:gd name="connsiteY381" fmla="*/ 25622 h 149352"/>
                <a:gd name="connsiteX382" fmla="*/ 86296 w 185070"/>
                <a:gd name="connsiteY382" fmla="*/ 24003 h 149352"/>
                <a:gd name="connsiteX383" fmla="*/ 86678 w 185070"/>
                <a:gd name="connsiteY383" fmla="*/ 24289 h 149352"/>
                <a:gd name="connsiteX384" fmla="*/ 86678 w 185070"/>
                <a:gd name="connsiteY384" fmla="*/ 24575 h 149352"/>
                <a:gd name="connsiteX385" fmla="*/ 86963 w 185070"/>
                <a:gd name="connsiteY385" fmla="*/ 24575 h 149352"/>
                <a:gd name="connsiteX386" fmla="*/ 86963 w 185070"/>
                <a:gd name="connsiteY386" fmla="*/ 24289 h 149352"/>
                <a:gd name="connsiteX387" fmla="*/ 88583 w 185070"/>
                <a:gd name="connsiteY387" fmla="*/ 24003 h 149352"/>
                <a:gd name="connsiteX388" fmla="*/ 89630 w 185070"/>
                <a:gd name="connsiteY388" fmla="*/ 22670 h 149352"/>
                <a:gd name="connsiteX389" fmla="*/ 90583 w 185070"/>
                <a:gd name="connsiteY389" fmla="*/ 22289 h 149352"/>
                <a:gd name="connsiteX390" fmla="*/ 89916 w 185070"/>
                <a:gd name="connsiteY390" fmla="*/ 21336 h 149352"/>
                <a:gd name="connsiteX391" fmla="*/ 91916 w 185070"/>
                <a:gd name="connsiteY391" fmla="*/ 19717 h 149352"/>
                <a:gd name="connsiteX392" fmla="*/ 91916 w 185070"/>
                <a:gd name="connsiteY392" fmla="*/ 19336 h 149352"/>
                <a:gd name="connsiteX393" fmla="*/ 93154 w 185070"/>
                <a:gd name="connsiteY393" fmla="*/ 19717 h 149352"/>
                <a:gd name="connsiteX394" fmla="*/ 96774 w 185070"/>
                <a:gd name="connsiteY394" fmla="*/ 17431 h 149352"/>
                <a:gd name="connsiteX395" fmla="*/ 98108 w 185070"/>
                <a:gd name="connsiteY395" fmla="*/ 16383 h 149352"/>
                <a:gd name="connsiteX396" fmla="*/ 99727 w 185070"/>
                <a:gd name="connsiteY396" fmla="*/ 18383 h 149352"/>
                <a:gd name="connsiteX397" fmla="*/ 100394 w 185070"/>
                <a:gd name="connsiteY397" fmla="*/ 19717 h 149352"/>
                <a:gd name="connsiteX398" fmla="*/ 101060 w 185070"/>
                <a:gd name="connsiteY398" fmla="*/ 20383 h 149352"/>
                <a:gd name="connsiteX399" fmla="*/ 101441 w 185070"/>
                <a:gd name="connsiteY399" fmla="*/ 21050 h 149352"/>
                <a:gd name="connsiteX400" fmla="*/ 103346 w 185070"/>
                <a:gd name="connsiteY400" fmla="*/ 22289 h 149352"/>
                <a:gd name="connsiteX401" fmla="*/ 103727 w 185070"/>
                <a:gd name="connsiteY401" fmla="*/ 22003 h 149352"/>
                <a:gd name="connsiteX402" fmla="*/ 105061 w 185070"/>
                <a:gd name="connsiteY402" fmla="*/ 21622 h 149352"/>
                <a:gd name="connsiteX403" fmla="*/ 105346 w 185070"/>
                <a:gd name="connsiteY403" fmla="*/ 21336 h 149352"/>
                <a:gd name="connsiteX404" fmla="*/ 105346 w 185070"/>
                <a:gd name="connsiteY404" fmla="*/ 21050 h 149352"/>
                <a:gd name="connsiteX405" fmla="*/ 105632 w 185070"/>
                <a:gd name="connsiteY405" fmla="*/ 20383 h 149352"/>
                <a:gd name="connsiteX406" fmla="*/ 106299 w 185070"/>
                <a:gd name="connsiteY406" fmla="*/ 20669 h 149352"/>
                <a:gd name="connsiteX407" fmla="*/ 106299 w 185070"/>
                <a:gd name="connsiteY407" fmla="*/ 20383 h 149352"/>
                <a:gd name="connsiteX408" fmla="*/ 106680 w 185070"/>
                <a:gd name="connsiteY408" fmla="*/ 20669 h 149352"/>
                <a:gd name="connsiteX409" fmla="*/ 106966 w 185070"/>
                <a:gd name="connsiteY409" fmla="*/ 20669 h 149352"/>
                <a:gd name="connsiteX410" fmla="*/ 108299 w 185070"/>
                <a:gd name="connsiteY410" fmla="*/ 21622 h 149352"/>
                <a:gd name="connsiteX411" fmla="*/ 108966 w 185070"/>
                <a:gd name="connsiteY411" fmla="*/ 22289 h 149352"/>
                <a:gd name="connsiteX412" fmla="*/ 110300 w 185070"/>
                <a:gd name="connsiteY412" fmla="*/ 23336 h 149352"/>
                <a:gd name="connsiteX413" fmla="*/ 110966 w 185070"/>
                <a:gd name="connsiteY413" fmla="*/ 22955 h 149352"/>
                <a:gd name="connsiteX414" fmla="*/ 113919 w 185070"/>
                <a:gd name="connsiteY414" fmla="*/ 21622 h 149352"/>
                <a:gd name="connsiteX415" fmla="*/ 113919 w 185070"/>
                <a:gd name="connsiteY415" fmla="*/ 20383 h 149352"/>
                <a:gd name="connsiteX416" fmla="*/ 116205 w 185070"/>
                <a:gd name="connsiteY416" fmla="*/ 19336 h 149352"/>
                <a:gd name="connsiteX417" fmla="*/ 116491 w 185070"/>
                <a:gd name="connsiteY417" fmla="*/ 18669 h 149352"/>
                <a:gd name="connsiteX418" fmla="*/ 116205 w 185070"/>
                <a:gd name="connsiteY418" fmla="*/ 18098 h 149352"/>
                <a:gd name="connsiteX419" fmla="*/ 116205 w 185070"/>
                <a:gd name="connsiteY419" fmla="*/ 17431 h 149352"/>
                <a:gd name="connsiteX420" fmla="*/ 118491 w 185070"/>
                <a:gd name="connsiteY420" fmla="*/ 17431 h 149352"/>
                <a:gd name="connsiteX421" fmla="*/ 120110 w 185070"/>
                <a:gd name="connsiteY421" fmla="*/ 15430 h 149352"/>
                <a:gd name="connsiteX422" fmla="*/ 120396 w 185070"/>
                <a:gd name="connsiteY422" fmla="*/ 14764 h 149352"/>
                <a:gd name="connsiteX423" fmla="*/ 120777 w 185070"/>
                <a:gd name="connsiteY423" fmla="*/ 12764 h 149352"/>
                <a:gd name="connsiteX424" fmla="*/ 123730 w 185070"/>
                <a:gd name="connsiteY424" fmla="*/ 12764 h 149352"/>
                <a:gd name="connsiteX425" fmla="*/ 124396 w 185070"/>
                <a:gd name="connsiteY425" fmla="*/ 12478 h 149352"/>
                <a:gd name="connsiteX426" fmla="*/ 124396 w 185070"/>
                <a:gd name="connsiteY426" fmla="*/ 12764 h 149352"/>
                <a:gd name="connsiteX427" fmla="*/ 125349 w 185070"/>
                <a:gd name="connsiteY427" fmla="*/ 12192 h 149352"/>
                <a:gd name="connsiteX428" fmla="*/ 126016 w 185070"/>
                <a:gd name="connsiteY428" fmla="*/ 12192 h 149352"/>
                <a:gd name="connsiteX429" fmla="*/ 126683 w 185070"/>
                <a:gd name="connsiteY429" fmla="*/ 11525 h 149352"/>
                <a:gd name="connsiteX430" fmla="*/ 131921 w 185070"/>
                <a:gd name="connsiteY430" fmla="*/ 11144 h 149352"/>
                <a:gd name="connsiteX431" fmla="*/ 134874 w 185070"/>
                <a:gd name="connsiteY431" fmla="*/ 10478 h 149352"/>
                <a:gd name="connsiteX432" fmla="*/ 138779 w 185070"/>
                <a:gd name="connsiteY432" fmla="*/ 10858 h 149352"/>
                <a:gd name="connsiteX433" fmla="*/ 139446 w 185070"/>
                <a:gd name="connsiteY433" fmla="*/ 10858 h 149352"/>
                <a:gd name="connsiteX434" fmla="*/ 139827 w 185070"/>
                <a:gd name="connsiteY434" fmla="*/ 10478 h 149352"/>
                <a:gd name="connsiteX435" fmla="*/ 140494 w 185070"/>
                <a:gd name="connsiteY435" fmla="*/ 10192 h 149352"/>
                <a:gd name="connsiteX436" fmla="*/ 140779 w 185070"/>
                <a:gd name="connsiteY436" fmla="*/ 10192 h 149352"/>
                <a:gd name="connsiteX437" fmla="*/ 141732 w 185070"/>
                <a:gd name="connsiteY437" fmla="*/ 9525 h 149352"/>
                <a:gd name="connsiteX438" fmla="*/ 142780 w 185070"/>
                <a:gd name="connsiteY438" fmla="*/ 9811 h 149352"/>
                <a:gd name="connsiteX439" fmla="*/ 143446 w 185070"/>
                <a:gd name="connsiteY439" fmla="*/ 10192 h 149352"/>
                <a:gd name="connsiteX440" fmla="*/ 143446 w 185070"/>
                <a:gd name="connsiteY440" fmla="*/ 11811 h 149352"/>
                <a:gd name="connsiteX441" fmla="*/ 143732 w 185070"/>
                <a:gd name="connsiteY441" fmla="*/ 11811 h 149352"/>
                <a:gd name="connsiteX442" fmla="*/ 144018 w 185070"/>
                <a:gd name="connsiteY442" fmla="*/ 12478 h 149352"/>
                <a:gd name="connsiteX443" fmla="*/ 145066 w 185070"/>
                <a:gd name="connsiteY443" fmla="*/ 13145 h 149352"/>
                <a:gd name="connsiteX444" fmla="*/ 144399 w 185070"/>
                <a:gd name="connsiteY444" fmla="*/ 13811 h 149352"/>
                <a:gd name="connsiteX445" fmla="*/ 144685 w 185070"/>
                <a:gd name="connsiteY445" fmla="*/ 14097 h 149352"/>
                <a:gd name="connsiteX446" fmla="*/ 144685 w 185070"/>
                <a:gd name="connsiteY446" fmla="*/ 14478 h 149352"/>
                <a:gd name="connsiteX447" fmla="*/ 145066 w 185070"/>
                <a:gd name="connsiteY447" fmla="*/ 15145 h 149352"/>
                <a:gd name="connsiteX448" fmla="*/ 144685 w 185070"/>
                <a:gd name="connsiteY448" fmla="*/ 15716 h 149352"/>
                <a:gd name="connsiteX449" fmla="*/ 145066 w 185070"/>
                <a:gd name="connsiteY449" fmla="*/ 15716 h 149352"/>
                <a:gd name="connsiteX450" fmla="*/ 145351 w 185070"/>
                <a:gd name="connsiteY450" fmla="*/ 16097 h 149352"/>
                <a:gd name="connsiteX451" fmla="*/ 145066 w 185070"/>
                <a:gd name="connsiteY451" fmla="*/ 16383 h 149352"/>
                <a:gd name="connsiteX452" fmla="*/ 146399 w 185070"/>
                <a:gd name="connsiteY452" fmla="*/ 17717 h 149352"/>
                <a:gd name="connsiteX453" fmla="*/ 150590 w 185070"/>
                <a:gd name="connsiteY453" fmla="*/ 18669 h 149352"/>
                <a:gd name="connsiteX454" fmla="*/ 152876 w 185070"/>
                <a:gd name="connsiteY454" fmla="*/ 20003 h 149352"/>
                <a:gd name="connsiteX455" fmla="*/ 153257 w 185070"/>
                <a:gd name="connsiteY455" fmla="*/ 20669 h 149352"/>
                <a:gd name="connsiteX456" fmla="*/ 154591 w 185070"/>
                <a:gd name="connsiteY456" fmla="*/ 20669 h 149352"/>
                <a:gd name="connsiteX457" fmla="*/ 154591 w 185070"/>
                <a:gd name="connsiteY457" fmla="*/ 21622 h 149352"/>
                <a:gd name="connsiteX458" fmla="*/ 157163 w 185070"/>
                <a:gd name="connsiteY458" fmla="*/ 23622 h 149352"/>
                <a:gd name="connsiteX459" fmla="*/ 158210 w 185070"/>
                <a:gd name="connsiteY459" fmla="*/ 26956 h 149352"/>
                <a:gd name="connsiteX460" fmla="*/ 158782 w 185070"/>
                <a:gd name="connsiteY460" fmla="*/ 27527 h 149352"/>
                <a:gd name="connsiteX461" fmla="*/ 160115 w 185070"/>
                <a:gd name="connsiteY461" fmla="*/ 29528 h 149352"/>
                <a:gd name="connsiteX462" fmla="*/ 161449 w 185070"/>
                <a:gd name="connsiteY462" fmla="*/ 31147 h 149352"/>
                <a:gd name="connsiteX463" fmla="*/ 162401 w 185070"/>
                <a:gd name="connsiteY463" fmla="*/ 31814 h 149352"/>
                <a:gd name="connsiteX464" fmla="*/ 164116 w 185070"/>
                <a:gd name="connsiteY464" fmla="*/ 34766 h 149352"/>
                <a:gd name="connsiteX465" fmla="*/ 164116 w 185070"/>
                <a:gd name="connsiteY465" fmla="*/ 36100 h 149352"/>
                <a:gd name="connsiteX466" fmla="*/ 165735 w 185070"/>
                <a:gd name="connsiteY466" fmla="*/ 37433 h 149352"/>
                <a:gd name="connsiteX467" fmla="*/ 165354 w 185070"/>
                <a:gd name="connsiteY467" fmla="*/ 37719 h 149352"/>
                <a:gd name="connsiteX468" fmla="*/ 165068 w 185070"/>
                <a:gd name="connsiteY468" fmla="*/ 38386 h 149352"/>
                <a:gd name="connsiteX469" fmla="*/ 164116 w 185070"/>
                <a:gd name="connsiteY469" fmla="*/ 38386 h 149352"/>
                <a:gd name="connsiteX470" fmla="*/ 161449 w 185070"/>
                <a:gd name="connsiteY470" fmla="*/ 41053 h 149352"/>
                <a:gd name="connsiteX471" fmla="*/ 159829 w 185070"/>
                <a:gd name="connsiteY471" fmla="*/ 42291 h 149352"/>
                <a:gd name="connsiteX472" fmla="*/ 154876 w 185070"/>
                <a:gd name="connsiteY472" fmla="*/ 47244 h 149352"/>
                <a:gd name="connsiteX473" fmla="*/ 147638 w 185070"/>
                <a:gd name="connsiteY473" fmla="*/ 51149 h 149352"/>
                <a:gd name="connsiteX474" fmla="*/ 144018 w 185070"/>
                <a:gd name="connsiteY474" fmla="*/ 53530 h 149352"/>
                <a:gd name="connsiteX475" fmla="*/ 144685 w 185070"/>
                <a:gd name="connsiteY475" fmla="*/ 54483 h 149352"/>
                <a:gd name="connsiteX476" fmla="*/ 146685 w 185070"/>
                <a:gd name="connsiteY476" fmla="*/ 57055 h 149352"/>
                <a:gd name="connsiteX477" fmla="*/ 147352 w 185070"/>
                <a:gd name="connsiteY477" fmla="*/ 58769 h 149352"/>
                <a:gd name="connsiteX478" fmla="*/ 147638 w 185070"/>
                <a:gd name="connsiteY478" fmla="*/ 58769 h 149352"/>
                <a:gd name="connsiteX479" fmla="*/ 147638 w 185070"/>
                <a:gd name="connsiteY479" fmla="*/ 59436 h 149352"/>
                <a:gd name="connsiteX480" fmla="*/ 148019 w 185070"/>
                <a:gd name="connsiteY480" fmla="*/ 59722 h 149352"/>
                <a:gd name="connsiteX481" fmla="*/ 148019 w 185070"/>
                <a:gd name="connsiteY481" fmla="*/ 61055 h 149352"/>
                <a:gd name="connsiteX482" fmla="*/ 146971 w 185070"/>
                <a:gd name="connsiteY482" fmla="*/ 61341 h 149352"/>
                <a:gd name="connsiteX483" fmla="*/ 146685 w 185070"/>
                <a:gd name="connsiteY483" fmla="*/ 62389 h 149352"/>
                <a:gd name="connsiteX484" fmla="*/ 146018 w 185070"/>
                <a:gd name="connsiteY484" fmla="*/ 63055 h 149352"/>
                <a:gd name="connsiteX485" fmla="*/ 146685 w 185070"/>
                <a:gd name="connsiteY485" fmla="*/ 64675 h 149352"/>
                <a:gd name="connsiteX486" fmla="*/ 146685 w 185070"/>
                <a:gd name="connsiteY486" fmla="*/ 66294 h 149352"/>
                <a:gd name="connsiteX487" fmla="*/ 146018 w 185070"/>
                <a:gd name="connsiteY487" fmla="*/ 67247 h 149352"/>
                <a:gd name="connsiteX488" fmla="*/ 145733 w 185070"/>
                <a:gd name="connsiteY488" fmla="*/ 69247 h 149352"/>
                <a:gd name="connsiteX489" fmla="*/ 145351 w 185070"/>
                <a:gd name="connsiteY489" fmla="*/ 71533 h 149352"/>
                <a:gd name="connsiteX490" fmla="*/ 146399 w 185070"/>
                <a:gd name="connsiteY490" fmla="*/ 74867 h 149352"/>
                <a:gd name="connsiteX491" fmla="*/ 147352 w 185070"/>
                <a:gd name="connsiteY491" fmla="*/ 75819 h 149352"/>
                <a:gd name="connsiteX492" fmla="*/ 148019 w 185070"/>
                <a:gd name="connsiteY492" fmla="*/ 78105 h 149352"/>
                <a:gd name="connsiteX493" fmla="*/ 148971 w 185070"/>
                <a:gd name="connsiteY493" fmla="*/ 79439 h 149352"/>
                <a:gd name="connsiteX494" fmla="*/ 150304 w 185070"/>
                <a:gd name="connsiteY494" fmla="*/ 80772 h 149352"/>
                <a:gd name="connsiteX495" fmla="*/ 154876 w 185070"/>
                <a:gd name="connsiteY495" fmla="*/ 88297 h 149352"/>
                <a:gd name="connsiteX496" fmla="*/ 157544 w 185070"/>
                <a:gd name="connsiteY496" fmla="*/ 92202 h 149352"/>
                <a:gd name="connsiteX497" fmla="*/ 157829 w 185070"/>
                <a:gd name="connsiteY497" fmla="*/ 91916 h 149352"/>
                <a:gd name="connsiteX498" fmla="*/ 164401 w 185070"/>
                <a:gd name="connsiteY498" fmla="*/ 89249 h 149352"/>
                <a:gd name="connsiteX499" fmla="*/ 164687 w 185070"/>
                <a:gd name="connsiteY499" fmla="*/ 89916 h 149352"/>
                <a:gd name="connsiteX500" fmla="*/ 165068 w 185070"/>
                <a:gd name="connsiteY500" fmla="*/ 90869 h 149352"/>
                <a:gd name="connsiteX501" fmla="*/ 164687 w 185070"/>
                <a:gd name="connsiteY501" fmla="*/ 92583 h 149352"/>
                <a:gd name="connsiteX502" fmla="*/ 166402 w 185070"/>
                <a:gd name="connsiteY502" fmla="*/ 95155 h 149352"/>
                <a:gd name="connsiteX503" fmla="*/ 167354 w 185070"/>
                <a:gd name="connsiteY503" fmla="*/ 96774 h 149352"/>
                <a:gd name="connsiteX504" fmla="*/ 167640 w 185070"/>
                <a:gd name="connsiteY504" fmla="*/ 97155 h 149352"/>
                <a:gd name="connsiteX505" fmla="*/ 166021 w 185070"/>
                <a:gd name="connsiteY505" fmla="*/ 97441 h 149352"/>
                <a:gd name="connsiteX506" fmla="*/ 162401 w 185070"/>
                <a:gd name="connsiteY506" fmla="*/ 100775 h 149352"/>
                <a:gd name="connsiteX507" fmla="*/ 164687 w 185070"/>
                <a:gd name="connsiteY507" fmla="*/ 104394 h 149352"/>
                <a:gd name="connsiteX508" fmla="*/ 175546 w 185070"/>
                <a:gd name="connsiteY508" fmla="*/ 108585 h 149352"/>
                <a:gd name="connsiteX509" fmla="*/ 185071 w 185070"/>
                <a:gd name="connsiteY509" fmla="*/ 112586 h 149352"/>
                <a:gd name="connsiteX510" fmla="*/ 173926 w 185070"/>
                <a:gd name="connsiteY510" fmla="*/ 132588 h 14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</a:cxnLst>
              <a:rect l="l" t="t" r="r" b="b"/>
              <a:pathLst>
                <a:path w="185070" h="149352">
                  <a:moveTo>
                    <a:pt x="173926" y="132588"/>
                  </a:moveTo>
                  <a:lnTo>
                    <a:pt x="164401" y="130969"/>
                  </a:lnTo>
                  <a:lnTo>
                    <a:pt x="159829" y="129921"/>
                  </a:lnTo>
                  <a:lnTo>
                    <a:pt x="158782" y="129921"/>
                  </a:lnTo>
                  <a:lnTo>
                    <a:pt x="158782" y="129635"/>
                  </a:lnTo>
                  <a:lnTo>
                    <a:pt x="157829" y="129635"/>
                  </a:lnTo>
                  <a:lnTo>
                    <a:pt x="157163" y="129254"/>
                  </a:lnTo>
                  <a:lnTo>
                    <a:pt x="156877" y="129254"/>
                  </a:lnTo>
                  <a:lnTo>
                    <a:pt x="156877" y="128969"/>
                  </a:lnTo>
                  <a:lnTo>
                    <a:pt x="156210" y="128588"/>
                  </a:lnTo>
                  <a:lnTo>
                    <a:pt x="155258" y="128016"/>
                  </a:lnTo>
                  <a:lnTo>
                    <a:pt x="154876" y="128016"/>
                  </a:lnTo>
                  <a:lnTo>
                    <a:pt x="154591" y="127635"/>
                  </a:lnTo>
                  <a:lnTo>
                    <a:pt x="153924" y="128302"/>
                  </a:lnTo>
                  <a:lnTo>
                    <a:pt x="152876" y="128588"/>
                  </a:lnTo>
                  <a:lnTo>
                    <a:pt x="151638" y="129921"/>
                  </a:lnTo>
                  <a:lnTo>
                    <a:pt x="149924" y="130969"/>
                  </a:lnTo>
                  <a:lnTo>
                    <a:pt x="149638" y="131540"/>
                  </a:lnTo>
                  <a:lnTo>
                    <a:pt x="148971" y="131540"/>
                  </a:lnTo>
                  <a:lnTo>
                    <a:pt x="146685" y="133255"/>
                  </a:lnTo>
                  <a:lnTo>
                    <a:pt x="146018" y="133922"/>
                  </a:lnTo>
                  <a:lnTo>
                    <a:pt x="145733" y="134493"/>
                  </a:lnTo>
                  <a:lnTo>
                    <a:pt x="143732" y="136208"/>
                  </a:lnTo>
                  <a:lnTo>
                    <a:pt x="141732" y="138113"/>
                  </a:lnTo>
                  <a:lnTo>
                    <a:pt x="138494" y="140113"/>
                  </a:lnTo>
                  <a:lnTo>
                    <a:pt x="138113" y="140113"/>
                  </a:lnTo>
                  <a:lnTo>
                    <a:pt x="136874" y="141065"/>
                  </a:lnTo>
                  <a:lnTo>
                    <a:pt x="137160" y="141065"/>
                  </a:lnTo>
                  <a:lnTo>
                    <a:pt x="136874" y="141446"/>
                  </a:lnTo>
                  <a:lnTo>
                    <a:pt x="136493" y="141446"/>
                  </a:lnTo>
                  <a:lnTo>
                    <a:pt x="135160" y="142780"/>
                  </a:lnTo>
                  <a:lnTo>
                    <a:pt x="134207" y="142780"/>
                  </a:lnTo>
                  <a:lnTo>
                    <a:pt x="133921" y="143447"/>
                  </a:lnTo>
                  <a:lnTo>
                    <a:pt x="133921" y="144018"/>
                  </a:lnTo>
                  <a:lnTo>
                    <a:pt x="132588" y="144018"/>
                  </a:lnTo>
                  <a:lnTo>
                    <a:pt x="132207" y="144399"/>
                  </a:lnTo>
                  <a:lnTo>
                    <a:pt x="131921" y="144399"/>
                  </a:lnTo>
                  <a:lnTo>
                    <a:pt x="131254" y="145066"/>
                  </a:lnTo>
                  <a:lnTo>
                    <a:pt x="130302" y="145352"/>
                  </a:lnTo>
                  <a:lnTo>
                    <a:pt x="129921" y="146018"/>
                  </a:lnTo>
                  <a:lnTo>
                    <a:pt x="129635" y="145733"/>
                  </a:lnTo>
                  <a:lnTo>
                    <a:pt x="129254" y="146018"/>
                  </a:lnTo>
                  <a:lnTo>
                    <a:pt x="128969" y="146018"/>
                  </a:lnTo>
                  <a:lnTo>
                    <a:pt x="125730" y="147638"/>
                  </a:lnTo>
                  <a:lnTo>
                    <a:pt x="124396" y="148971"/>
                  </a:lnTo>
                  <a:lnTo>
                    <a:pt x="123349" y="149352"/>
                  </a:lnTo>
                  <a:lnTo>
                    <a:pt x="122777" y="146018"/>
                  </a:lnTo>
                  <a:lnTo>
                    <a:pt x="122111" y="145066"/>
                  </a:lnTo>
                  <a:lnTo>
                    <a:pt x="120396" y="143066"/>
                  </a:lnTo>
                  <a:lnTo>
                    <a:pt x="118777" y="141446"/>
                  </a:lnTo>
                  <a:lnTo>
                    <a:pt x="111538" y="133541"/>
                  </a:lnTo>
                  <a:lnTo>
                    <a:pt x="111252" y="133922"/>
                  </a:lnTo>
                  <a:lnTo>
                    <a:pt x="111252" y="134207"/>
                  </a:lnTo>
                  <a:lnTo>
                    <a:pt x="100394" y="141732"/>
                  </a:lnTo>
                  <a:lnTo>
                    <a:pt x="92202" y="147638"/>
                  </a:lnTo>
                  <a:lnTo>
                    <a:pt x="77438" y="146018"/>
                  </a:lnTo>
                  <a:lnTo>
                    <a:pt x="76771" y="145066"/>
                  </a:lnTo>
                  <a:lnTo>
                    <a:pt x="76486" y="143447"/>
                  </a:lnTo>
                  <a:lnTo>
                    <a:pt x="75438" y="142399"/>
                  </a:lnTo>
                  <a:lnTo>
                    <a:pt x="74867" y="142113"/>
                  </a:lnTo>
                  <a:lnTo>
                    <a:pt x="72200" y="139446"/>
                  </a:lnTo>
                  <a:lnTo>
                    <a:pt x="69533" y="137160"/>
                  </a:lnTo>
                  <a:lnTo>
                    <a:pt x="68580" y="136493"/>
                  </a:lnTo>
                  <a:lnTo>
                    <a:pt x="67913" y="135160"/>
                  </a:lnTo>
                  <a:lnTo>
                    <a:pt x="67246" y="134493"/>
                  </a:lnTo>
                  <a:lnTo>
                    <a:pt x="65342" y="133541"/>
                  </a:lnTo>
                  <a:lnTo>
                    <a:pt x="63055" y="131540"/>
                  </a:lnTo>
                  <a:lnTo>
                    <a:pt x="62389" y="131255"/>
                  </a:lnTo>
                  <a:lnTo>
                    <a:pt x="62008" y="132874"/>
                  </a:lnTo>
                  <a:lnTo>
                    <a:pt x="52864" y="129635"/>
                  </a:lnTo>
                  <a:lnTo>
                    <a:pt x="52197" y="129254"/>
                  </a:lnTo>
                  <a:lnTo>
                    <a:pt x="51245" y="128302"/>
                  </a:lnTo>
                  <a:lnTo>
                    <a:pt x="49530" y="128016"/>
                  </a:lnTo>
                  <a:lnTo>
                    <a:pt x="48578" y="128016"/>
                  </a:lnTo>
                  <a:lnTo>
                    <a:pt x="47244" y="126682"/>
                  </a:lnTo>
                  <a:lnTo>
                    <a:pt x="47625" y="124397"/>
                  </a:lnTo>
                  <a:lnTo>
                    <a:pt x="47244" y="124016"/>
                  </a:lnTo>
                  <a:lnTo>
                    <a:pt x="46958" y="123349"/>
                  </a:lnTo>
                  <a:lnTo>
                    <a:pt x="46292" y="123730"/>
                  </a:lnTo>
                  <a:lnTo>
                    <a:pt x="44958" y="123349"/>
                  </a:lnTo>
                  <a:lnTo>
                    <a:pt x="44672" y="122682"/>
                  </a:lnTo>
                  <a:lnTo>
                    <a:pt x="44005" y="122682"/>
                  </a:lnTo>
                  <a:lnTo>
                    <a:pt x="43339" y="121730"/>
                  </a:lnTo>
                  <a:lnTo>
                    <a:pt x="42386" y="121444"/>
                  </a:lnTo>
                  <a:lnTo>
                    <a:pt x="41720" y="120110"/>
                  </a:lnTo>
                  <a:lnTo>
                    <a:pt x="41053" y="119444"/>
                  </a:lnTo>
                  <a:lnTo>
                    <a:pt x="40672" y="118110"/>
                  </a:lnTo>
                  <a:lnTo>
                    <a:pt x="40005" y="118110"/>
                  </a:lnTo>
                  <a:lnTo>
                    <a:pt x="39053" y="116777"/>
                  </a:lnTo>
                  <a:lnTo>
                    <a:pt x="37052" y="116777"/>
                  </a:lnTo>
                  <a:lnTo>
                    <a:pt x="36100" y="118110"/>
                  </a:lnTo>
                  <a:lnTo>
                    <a:pt x="35814" y="118110"/>
                  </a:lnTo>
                  <a:lnTo>
                    <a:pt x="34480" y="118491"/>
                  </a:lnTo>
                  <a:lnTo>
                    <a:pt x="26956" y="121444"/>
                  </a:lnTo>
                  <a:lnTo>
                    <a:pt x="25241" y="122396"/>
                  </a:lnTo>
                  <a:lnTo>
                    <a:pt x="24955" y="122682"/>
                  </a:lnTo>
                  <a:lnTo>
                    <a:pt x="23622" y="124397"/>
                  </a:lnTo>
                  <a:lnTo>
                    <a:pt x="22288" y="125349"/>
                  </a:lnTo>
                  <a:lnTo>
                    <a:pt x="22003" y="125349"/>
                  </a:lnTo>
                  <a:lnTo>
                    <a:pt x="21717" y="124682"/>
                  </a:lnTo>
                  <a:lnTo>
                    <a:pt x="21717" y="121730"/>
                  </a:lnTo>
                  <a:lnTo>
                    <a:pt x="21050" y="120396"/>
                  </a:lnTo>
                  <a:lnTo>
                    <a:pt x="21336" y="118777"/>
                  </a:lnTo>
                  <a:lnTo>
                    <a:pt x="21050" y="116777"/>
                  </a:lnTo>
                  <a:lnTo>
                    <a:pt x="20669" y="115538"/>
                  </a:lnTo>
                  <a:lnTo>
                    <a:pt x="20669" y="113824"/>
                  </a:lnTo>
                  <a:lnTo>
                    <a:pt x="21050" y="113252"/>
                  </a:lnTo>
                  <a:lnTo>
                    <a:pt x="21050" y="110585"/>
                  </a:lnTo>
                  <a:lnTo>
                    <a:pt x="20669" y="110585"/>
                  </a:lnTo>
                  <a:lnTo>
                    <a:pt x="20383" y="110300"/>
                  </a:lnTo>
                  <a:lnTo>
                    <a:pt x="20003" y="109633"/>
                  </a:lnTo>
                  <a:lnTo>
                    <a:pt x="19050" y="109252"/>
                  </a:lnTo>
                  <a:lnTo>
                    <a:pt x="18383" y="108299"/>
                  </a:lnTo>
                  <a:lnTo>
                    <a:pt x="18383" y="107632"/>
                  </a:lnTo>
                  <a:lnTo>
                    <a:pt x="16764" y="106680"/>
                  </a:lnTo>
                  <a:lnTo>
                    <a:pt x="15812" y="105632"/>
                  </a:lnTo>
                  <a:lnTo>
                    <a:pt x="14097" y="103346"/>
                  </a:lnTo>
                  <a:lnTo>
                    <a:pt x="14097" y="101060"/>
                  </a:lnTo>
                  <a:lnTo>
                    <a:pt x="14764" y="100775"/>
                  </a:lnTo>
                  <a:lnTo>
                    <a:pt x="15145" y="100108"/>
                  </a:lnTo>
                  <a:lnTo>
                    <a:pt x="15431" y="99727"/>
                  </a:lnTo>
                  <a:lnTo>
                    <a:pt x="15812" y="98774"/>
                  </a:lnTo>
                  <a:lnTo>
                    <a:pt x="15145" y="94488"/>
                  </a:lnTo>
                  <a:lnTo>
                    <a:pt x="15812" y="92869"/>
                  </a:lnTo>
                  <a:lnTo>
                    <a:pt x="19050" y="95155"/>
                  </a:lnTo>
                  <a:lnTo>
                    <a:pt x="20669" y="95155"/>
                  </a:lnTo>
                  <a:lnTo>
                    <a:pt x="23336" y="97822"/>
                  </a:lnTo>
                  <a:lnTo>
                    <a:pt x="26575" y="100108"/>
                  </a:lnTo>
                  <a:lnTo>
                    <a:pt x="30861" y="101441"/>
                  </a:lnTo>
                  <a:lnTo>
                    <a:pt x="31528" y="101441"/>
                  </a:lnTo>
                  <a:lnTo>
                    <a:pt x="31813" y="101060"/>
                  </a:lnTo>
                  <a:lnTo>
                    <a:pt x="32861" y="101441"/>
                  </a:lnTo>
                  <a:lnTo>
                    <a:pt x="32861" y="104680"/>
                  </a:lnTo>
                  <a:lnTo>
                    <a:pt x="33147" y="106013"/>
                  </a:lnTo>
                  <a:lnTo>
                    <a:pt x="33528" y="106966"/>
                  </a:lnTo>
                  <a:lnTo>
                    <a:pt x="34100" y="109252"/>
                  </a:lnTo>
                  <a:lnTo>
                    <a:pt x="34766" y="110585"/>
                  </a:lnTo>
                  <a:lnTo>
                    <a:pt x="35433" y="110300"/>
                  </a:lnTo>
                  <a:lnTo>
                    <a:pt x="35814" y="111538"/>
                  </a:lnTo>
                  <a:lnTo>
                    <a:pt x="35814" y="113538"/>
                  </a:lnTo>
                  <a:lnTo>
                    <a:pt x="37433" y="114205"/>
                  </a:lnTo>
                  <a:lnTo>
                    <a:pt x="40386" y="110585"/>
                  </a:lnTo>
                  <a:lnTo>
                    <a:pt x="41720" y="108585"/>
                  </a:lnTo>
                  <a:lnTo>
                    <a:pt x="45339" y="104966"/>
                  </a:lnTo>
                  <a:lnTo>
                    <a:pt x="44958" y="103727"/>
                  </a:lnTo>
                  <a:lnTo>
                    <a:pt x="44958" y="102680"/>
                  </a:lnTo>
                  <a:lnTo>
                    <a:pt x="42386" y="98489"/>
                  </a:lnTo>
                  <a:lnTo>
                    <a:pt x="42958" y="97441"/>
                  </a:lnTo>
                  <a:lnTo>
                    <a:pt x="42672" y="96488"/>
                  </a:lnTo>
                  <a:lnTo>
                    <a:pt x="40386" y="93821"/>
                  </a:lnTo>
                  <a:lnTo>
                    <a:pt x="37719" y="89249"/>
                  </a:lnTo>
                  <a:lnTo>
                    <a:pt x="37052" y="86011"/>
                  </a:lnTo>
                  <a:lnTo>
                    <a:pt x="35433" y="83344"/>
                  </a:lnTo>
                  <a:lnTo>
                    <a:pt x="34766" y="83058"/>
                  </a:lnTo>
                  <a:lnTo>
                    <a:pt x="33814" y="83058"/>
                  </a:lnTo>
                  <a:lnTo>
                    <a:pt x="31813" y="82391"/>
                  </a:lnTo>
                  <a:lnTo>
                    <a:pt x="31813" y="82010"/>
                  </a:lnTo>
                  <a:lnTo>
                    <a:pt x="30194" y="80391"/>
                  </a:lnTo>
                  <a:lnTo>
                    <a:pt x="29528" y="79057"/>
                  </a:lnTo>
                  <a:lnTo>
                    <a:pt x="28194" y="77153"/>
                  </a:lnTo>
                  <a:lnTo>
                    <a:pt x="26956" y="76105"/>
                  </a:lnTo>
                  <a:lnTo>
                    <a:pt x="23622" y="74486"/>
                  </a:lnTo>
                  <a:lnTo>
                    <a:pt x="22288" y="74867"/>
                  </a:lnTo>
                  <a:lnTo>
                    <a:pt x="21717" y="74200"/>
                  </a:lnTo>
                  <a:lnTo>
                    <a:pt x="20669" y="74200"/>
                  </a:lnTo>
                  <a:lnTo>
                    <a:pt x="20003" y="73152"/>
                  </a:lnTo>
                  <a:lnTo>
                    <a:pt x="21717" y="70580"/>
                  </a:lnTo>
                  <a:lnTo>
                    <a:pt x="21336" y="70199"/>
                  </a:lnTo>
                  <a:lnTo>
                    <a:pt x="20383" y="69532"/>
                  </a:lnTo>
                  <a:lnTo>
                    <a:pt x="19717" y="68580"/>
                  </a:lnTo>
                  <a:lnTo>
                    <a:pt x="19336" y="68294"/>
                  </a:lnTo>
                  <a:lnTo>
                    <a:pt x="19336" y="67628"/>
                  </a:lnTo>
                  <a:lnTo>
                    <a:pt x="18764" y="66961"/>
                  </a:lnTo>
                  <a:lnTo>
                    <a:pt x="18764" y="66580"/>
                  </a:lnTo>
                  <a:lnTo>
                    <a:pt x="17050" y="66580"/>
                  </a:lnTo>
                  <a:lnTo>
                    <a:pt x="16097" y="66294"/>
                  </a:lnTo>
                  <a:lnTo>
                    <a:pt x="14764" y="66294"/>
                  </a:lnTo>
                  <a:lnTo>
                    <a:pt x="13430" y="67247"/>
                  </a:lnTo>
                  <a:lnTo>
                    <a:pt x="13145" y="67247"/>
                  </a:lnTo>
                  <a:lnTo>
                    <a:pt x="10192" y="65342"/>
                  </a:lnTo>
                  <a:lnTo>
                    <a:pt x="8573" y="66294"/>
                  </a:lnTo>
                  <a:lnTo>
                    <a:pt x="7906" y="66294"/>
                  </a:lnTo>
                  <a:lnTo>
                    <a:pt x="6572" y="65627"/>
                  </a:lnTo>
                  <a:lnTo>
                    <a:pt x="6858" y="64960"/>
                  </a:lnTo>
                  <a:lnTo>
                    <a:pt x="6572" y="64294"/>
                  </a:lnTo>
                  <a:lnTo>
                    <a:pt x="6858" y="61341"/>
                  </a:lnTo>
                  <a:lnTo>
                    <a:pt x="8858" y="58388"/>
                  </a:lnTo>
                  <a:lnTo>
                    <a:pt x="9239" y="57436"/>
                  </a:lnTo>
                  <a:lnTo>
                    <a:pt x="8192" y="56483"/>
                  </a:lnTo>
                  <a:lnTo>
                    <a:pt x="5620" y="55435"/>
                  </a:lnTo>
                  <a:lnTo>
                    <a:pt x="4286" y="56102"/>
                  </a:lnTo>
                  <a:lnTo>
                    <a:pt x="2667" y="55435"/>
                  </a:lnTo>
                  <a:lnTo>
                    <a:pt x="1619" y="54483"/>
                  </a:lnTo>
                  <a:lnTo>
                    <a:pt x="952" y="53150"/>
                  </a:lnTo>
                  <a:lnTo>
                    <a:pt x="1333" y="52864"/>
                  </a:lnTo>
                  <a:lnTo>
                    <a:pt x="1333" y="52483"/>
                  </a:lnTo>
                  <a:lnTo>
                    <a:pt x="667" y="52483"/>
                  </a:lnTo>
                  <a:lnTo>
                    <a:pt x="667" y="51816"/>
                  </a:lnTo>
                  <a:lnTo>
                    <a:pt x="381" y="51530"/>
                  </a:lnTo>
                  <a:lnTo>
                    <a:pt x="0" y="50578"/>
                  </a:lnTo>
                  <a:lnTo>
                    <a:pt x="0" y="50197"/>
                  </a:lnTo>
                  <a:lnTo>
                    <a:pt x="1333" y="49530"/>
                  </a:lnTo>
                  <a:lnTo>
                    <a:pt x="3334" y="48863"/>
                  </a:lnTo>
                  <a:lnTo>
                    <a:pt x="3334" y="49244"/>
                  </a:lnTo>
                  <a:lnTo>
                    <a:pt x="3905" y="49244"/>
                  </a:lnTo>
                  <a:lnTo>
                    <a:pt x="4286" y="48863"/>
                  </a:lnTo>
                  <a:lnTo>
                    <a:pt x="4286" y="48578"/>
                  </a:lnTo>
                  <a:lnTo>
                    <a:pt x="5239" y="48197"/>
                  </a:lnTo>
                  <a:lnTo>
                    <a:pt x="5620" y="48197"/>
                  </a:lnTo>
                  <a:lnTo>
                    <a:pt x="5620" y="47244"/>
                  </a:lnTo>
                  <a:lnTo>
                    <a:pt x="7239" y="47244"/>
                  </a:lnTo>
                  <a:lnTo>
                    <a:pt x="7525" y="46958"/>
                  </a:lnTo>
                  <a:lnTo>
                    <a:pt x="7906" y="45910"/>
                  </a:lnTo>
                  <a:lnTo>
                    <a:pt x="7906" y="44958"/>
                  </a:lnTo>
                  <a:lnTo>
                    <a:pt x="7525" y="44291"/>
                  </a:lnTo>
                  <a:lnTo>
                    <a:pt x="6572" y="44672"/>
                  </a:lnTo>
                  <a:lnTo>
                    <a:pt x="5906" y="44005"/>
                  </a:lnTo>
                  <a:lnTo>
                    <a:pt x="4953" y="43625"/>
                  </a:lnTo>
                  <a:lnTo>
                    <a:pt x="4953" y="43339"/>
                  </a:lnTo>
                  <a:lnTo>
                    <a:pt x="5239" y="42958"/>
                  </a:lnTo>
                  <a:lnTo>
                    <a:pt x="4953" y="42291"/>
                  </a:lnTo>
                  <a:lnTo>
                    <a:pt x="5620" y="41720"/>
                  </a:lnTo>
                  <a:lnTo>
                    <a:pt x="5906" y="41053"/>
                  </a:lnTo>
                  <a:lnTo>
                    <a:pt x="5239" y="41053"/>
                  </a:lnTo>
                  <a:lnTo>
                    <a:pt x="4572" y="41339"/>
                  </a:lnTo>
                  <a:lnTo>
                    <a:pt x="5239" y="40005"/>
                  </a:lnTo>
                  <a:lnTo>
                    <a:pt x="5906" y="40005"/>
                  </a:lnTo>
                  <a:lnTo>
                    <a:pt x="6287" y="39719"/>
                  </a:lnTo>
                  <a:lnTo>
                    <a:pt x="7239" y="39719"/>
                  </a:lnTo>
                  <a:lnTo>
                    <a:pt x="7239" y="39053"/>
                  </a:lnTo>
                  <a:lnTo>
                    <a:pt x="6858" y="37719"/>
                  </a:lnTo>
                  <a:lnTo>
                    <a:pt x="6572" y="38100"/>
                  </a:lnTo>
                  <a:lnTo>
                    <a:pt x="6572" y="37719"/>
                  </a:lnTo>
                  <a:lnTo>
                    <a:pt x="6287" y="38100"/>
                  </a:lnTo>
                  <a:lnTo>
                    <a:pt x="5620" y="38100"/>
                  </a:lnTo>
                  <a:lnTo>
                    <a:pt x="5620" y="38386"/>
                  </a:lnTo>
                  <a:lnTo>
                    <a:pt x="5239" y="38386"/>
                  </a:lnTo>
                  <a:lnTo>
                    <a:pt x="5620" y="37433"/>
                  </a:lnTo>
                  <a:lnTo>
                    <a:pt x="4953" y="37719"/>
                  </a:lnTo>
                  <a:lnTo>
                    <a:pt x="5620" y="37052"/>
                  </a:lnTo>
                  <a:lnTo>
                    <a:pt x="5239" y="36767"/>
                  </a:lnTo>
                  <a:lnTo>
                    <a:pt x="4953" y="37433"/>
                  </a:lnTo>
                  <a:lnTo>
                    <a:pt x="4953" y="37052"/>
                  </a:lnTo>
                  <a:lnTo>
                    <a:pt x="4286" y="37719"/>
                  </a:lnTo>
                  <a:lnTo>
                    <a:pt x="3905" y="37719"/>
                  </a:lnTo>
                  <a:lnTo>
                    <a:pt x="5620" y="36100"/>
                  </a:lnTo>
                  <a:lnTo>
                    <a:pt x="4953" y="35433"/>
                  </a:lnTo>
                  <a:lnTo>
                    <a:pt x="5239" y="35147"/>
                  </a:lnTo>
                  <a:lnTo>
                    <a:pt x="5239" y="33814"/>
                  </a:lnTo>
                  <a:lnTo>
                    <a:pt x="5620" y="32861"/>
                  </a:lnTo>
                  <a:lnTo>
                    <a:pt x="5239" y="32195"/>
                  </a:lnTo>
                  <a:lnTo>
                    <a:pt x="5239" y="31814"/>
                  </a:lnTo>
                  <a:lnTo>
                    <a:pt x="7525" y="31814"/>
                  </a:lnTo>
                  <a:lnTo>
                    <a:pt x="8573" y="31528"/>
                  </a:lnTo>
                  <a:lnTo>
                    <a:pt x="8858" y="31528"/>
                  </a:lnTo>
                  <a:lnTo>
                    <a:pt x="8858" y="31147"/>
                  </a:lnTo>
                  <a:lnTo>
                    <a:pt x="8192" y="30861"/>
                  </a:lnTo>
                  <a:lnTo>
                    <a:pt x="8192" y="30480"/>
                  </a:lnTo>
                  <a:lnTo>
                    <a:pt x="8573" y="30194"/>
                  </a:lnTo>
                  <a:lnTo>
                    <a:pt x="8573" y="30480"/>
                  </a:lnTo>
                  <a:lnTo>
                    <a:pt x="8858" y="30480"/>
                  </a:lnTo>
                  <a:lnTo>
                    <a:pt x="15145" y="30861"/>
                  </a:lnTo>
                  <a:lnTo>
                    <a:pt x="17050" y="30861"/>
                  </a:lnTo>
                  <a:lnTo>
                    <a:pt x="17050" y="30194"/>
                  </a:lnTo>
                  <a:lnTo>
                    <a:pt x="17431" y="30194"/>
                  </a:lnTo>
                  <a:lnTo>
                    <a:pt x="17431" y="29528"/>
                  </a:lnTo>
                  <a:lnTo>
                    <a:pt x="16764" y="29242"/>
                  </a:lnTo>
                  <a:lnTo>
                    <a:pt x="16097" y="28194"/>
                  </a:lnTo>
                  <a:lnTo>
                    <a:pt x="16764" y="26289"/>
                  </a:lnTo>
                  <a:lnTo>
                    <a:pt x="18098" y="25241"/>
                  </a:lnTo>
                  <a:lnTo>
                    <a:pt x="18383" y="24955"/>
                  </a:lnTo>
                  <a:lnTo>
                    <a:pt x="18383" y="24575"/>
                  </a:lnTo>
                  <a:lnTo>
                    <a:pt x="18098" y="24289"/>
                  </a:lnTo>
                  <a:lnTo>
                    <a:pt x="17717" y="23622"/>
                  </a:lnTo>
                  <a:lnTo>
                    <a:pt x="17431" y="23336"/>
                  </a:lnTo>
                  <a:lnTo>
                    <a:pt x="17050" y="23336"/>
                  </a:lnTo>
                  <a:lnTo>
                    <a:pt x="16764" y="22955"/>
                  </a:lnTo>
                  <a:lnTo>
                    <a:pt x="15431" y="22670"/>
                  </a:lnTo>
                  <a:lnTo>
                    <a:pt x="15145" y="22289"/>
                  </a:lnTo>
                  <a:lnTo>
                    <a:pt x="15431" y="21336"/>
                  </a:lnTo>
                  <a:lnTo>
                    <a:pt x="15431" y="20383"/>
                  </a:lnTo>
                  <a:lnTo>
                    <a:pt x="15145" y="19717"/>
                  </a:lnTo>
                  <a:lnTo>
                    <a:pt x="15145" y="19050"/>
                  </a:lnTo>
                  <a:lnTo>
                    <a:pt x="14764" y="18669"/>
                  </a:lnTo>
                  <a:lnTo>
                    <a:pt x="14097" y="18669"/>
                  </a:lnTo>
                  <a:lnTo>
                    <a:pt x="14097" y="15716"/>
                  </a:lnTo>
                  <a:lnTo>
                    <a:pt x="15145" y="16097"/>
                  </a:lnTo>
                  <a:lnTo>
                    <a:pt x="15431" y="15145"/>
                  </a:lnTo>
                  <a:lnTo>
                    <a:pt x="15431" y="14764"/>
                  </a:lnTo>
                  <a:lnTo>
                    <a:pt x="16097" y="13811"/>
                  </a:lnTo>
                  <a:lnTo>
                    <a:pt x="16383" y="11525"/>
                  </a:lnTo>
                  <a:lnTo>
                    <a:pt x="17050" y="11811"/>
                  </a:lnTo>
                  <a:lnTo>
                    <a:pt x="17431" y="12478"/>
                  </a:lnTo>
                  <a:lnTo>
                    <a:pt x="17431" y="12764"/>
                  </a:lnTo>
                  <a:lnTo>
                    <a:pt x="19050" y="12764"/>
                  </a:lnTo>
                  <a:lnTo>
                    <a:pt x="19050" y="12478"/>
                  </a:lnTo>
                  <a:lnTo>
                    <a:pt x="18764" y="11811"/>
                  </a:lnTo>
                  <a:lnTo>
                    <a:pt x="19050" y="11811"/>
                  </a:lnTo>
                  <a:lnTo>
                    <a:pt x="19336" y="12478"/>
                  </a:lnTo>
                  <a:lnTo>
                    <a:pt x="20003" y="12478"/>
                  </a:lnTo>
                  <a:lnTo>
                    <a:pt x="20003" y="10858"/>
                  </a:lnTo>
                  <a:lnTo>
                    <a:pt x="21336" y="10858"/>
                  </a:lnTo>
                  <a:lnTo>
                    <a:pt x="21336" y="9811"/>
                  </a:lnTo>
                  <a:lnTo>
                    <a:pt x="22003" y="9525"/>
                  </a:lnTo>
                  <a:lnTo>
                    <a:pt x="22670" y="8858"/>
                  </a:lnTo>
                  <a:lnTo>
                    <a:pt x="22955" y="8858"/>
                  </a:lnTo>
                  <a:lnTo>
                    <a:pt x="23336" y="8573"/>
                  </a:lnTo>
                  <a:lnTo>
                    <a:pt x="25241" y="8858"/>
                  </a:lnTo>
                  <a:lnTo>
                    <a:pt x="26956" y="8858"/>
                  </a:lnTo>
                  <a:lnTo>
                    <a:pt x="30575" y="8192"/>
                  </a:lnTo>
                  <a:lnTo>
                    <a:pt x="31813" y="8858"/>
                  </a:lnTo>
                  <a:lnTo>
                    <a:pt x="33147" y="6572"/>
                  </a:lnTo>
                  <a:lnTo>
                    <a:pt x="33814" y="1619"/>
                  </a:lnTo>
                  <a:lnTo>
                    <a:pt x="34100" y="667"/>
                  </a:lnTo>
                  <a:lnTo>
                    <a:pt x="34480" y="381"/>
                  </a:lnTo>
                  <a:lnTo>
                    <a:pt x="35147" y="667"/>
                  </a:lnTo>
                  <a:lnTo>
                    <a:pt x="35147" y="381"/>
                  </a:lnTo>
                  <a:lnTo>
                    <a:pt x="35433" y="0"/>
                  </a:lnTo>
                  <a:lnTo>
                    <a:pt x="36481" y="0"/>
                  </a:lnTo>
                  <a:lnTo>
                    <a:pt x="36481" y="953"/>
                  </a:lnTo>
                  <a:lnTo>
                    <a:pt x="37052" y="1619"/>
                  </a:lnTo>
                  <a:lnTo>
                    <a:pt x="37719" y="2667"/>
                  </a:lnTo>
                  <a:lnTo>
                    <a:pt x="37719" y="4286"/>
                  </a:lnTo>
                  <a:lnTo>
                    <a:pt x="37433" y="4953"/>
                  </a:lnTo>
                  <a:lnTo>
                    <a:pt x="37719" y="5620"/>
                  </a:lnTo>
                  <a:lnTo>
                    <a:pt x="38100" y="5905"/>
                  </a:lnTo>
                  <a:lnTo>
                    <a:pt x="37719" y="6858"/>
                  </a:lnTo>
                  <a:lnTo>
                    <a:pt x="38100" y="6858"/>
                  </a:lnTo>
                  <a:lnTo>
                    <a:pt x="38100" y="8573"/>
                  </a:lnTo>
                  <a:lnTo>
                    <a:pt x="37719" y="9239"/>
                  </a:lnTo>
                  <a:lnTo>
                    <a:pt x="38100" y="9811"/>
                  </a:lnTo>
                  <a:lnTo>
                    <a:pt x="38767" y="10478"/>
                  </a:lnTo>
                  <a:lnTo>
                    <a:pt x="38386" y="12764"/>
                  </a:lnTo>
                  <a:lnTo>
                    <a:pt x="39053" y="13811"/>
                  </a:lnTo>
                  <a:lnTo>
                    <a:pt x="40386" y="13145"/>
                  </a:lnTo>
                  <a:lnTo>
                    <a:pt x="46577" y="13430"/>
                  </a:lnTo>
                  <a:lnTo>
                    <a:pt x="47625" y="14097"/>
                  </a:lnTo>
                  <a:lnTo>
                    <a:pt x="48863" y="14478"/>
                  </a:lnTo>
                  <a:lnTo>
                    <a:pt x="49244" y="14764"/>
                  </a:lnTo>
                  <a:lnTo>
                    <a:pt x="49530" y="14764"/>
                  </a:lnTo>
                  <a:lnTo>
                    <a:pt x="50863" y="14097"/>
                  </a:lnTo>
                  <a:lnTo>
                    <a:pt x="52197" y="13811"/>
                  </a:lnTo>
                  <a:lnTo>
                    <a:pt x="53150" y="13145"/>
                  </a:lnTo>
                  <a:lnTo>
                    <a:pt x="53816" y="12764"/>
                  </a:lnTo>
                  <a:lnTo>
                    <a:pt x="54483" y="13145"/>
                  </a:lnTo>
                  <a:lnTo>
                    <a:pt x="56102" y="12764"/>
                  </a:lnTo>
                  <a:lnTo>
                    <a:pt x="56483" y="12192"/>
                  </a:lnTo>
                  <a:lnTo>
                    <a:pt x="56769" y="12478"/>
                  </a:lnTo>
                  <a:lnTo>
                    <a:pt x="57436" y="13430"/>
                  </a:lnTo>
                  <a:lnTo>
                    <a:pt x="58388" y="14478"/>
                  </a:lnTo>
                  <a:lnTo>
                    <a:pt x="58388" y="14764"/>
                  </a:lnTo>
                  <a:lnTo>
                    <a:pt x="58769" y="15145"/>
                  </a:lnTo>
                  <a:lnTo>
                    <a:pt x="58769" y="15430"/>
                  </a:lnTo>
                  <a:lnTo>
                    <a:pt x="59722" y="15716"/>
                  </a:lnTo>
                  <a:lnTo>
                    <a:pt x="63627" y="15716"/>
                  </a:lnTo>
                  <a:lnTo>
                    <a:pt x="64294" y="15430"/>
                  </a:lnTo>
                  <a:lnTo>
                    <a:pt x="64294" y="15716"/>
                  </a:lnTo>
                  <a:lnTo>
                    <a:pt x="64961" y="16764"/>
                  </a:lnTo>
                  <a:lnTo>
                    <a:pt x="64961" y="17050"/>
                  </a:lnTo>
                  <a:lnTo>
                    <a:pt x="65342" y="17717"/>
                  </a:lnTo>
                  <a:lnTo>
                    <a:pt x="65342" y="18098"/>
                  </a:lnTo>
                  <a:lnTo>
                    <a:pt x="66008" y="17717"/>
                  </a:lnTo>
                  <a:lnTo>
                    <a:pt x="66961" y="17431"/>
                  </a:lnTo>
                  <a:lnTo>
                    <a:pt x="67628" y="17050"/>
                  </a:lnTo>
                  <a:lnTo>
                    <a:pt x="68580" y="18098"/>
                  </a:lnTo>
                  <a:lnTo>
                    <a:pt x="71247" y="18383"/>
                  </a:lnTo>
                  <a:lnTo>
                    <a:pt x="72866" y="17050"/>
                  </a:lnTo>
                  <a:lnTo>
                    <a:pt x="73819" y="19717"/>
                  </a:lnTo>
                  <a:lnTo>
                    <a:pt x="75819" y="20383"/>
                  </a:lnTo>
                  <a:lnTo>
                    <a:pt x="74200" y="23336"/>
                  </a:lnTo>
                  <a:lnTo>
                    <a:pt x="76105" y="24003"/>
                  </a:lnTo>
                  <a:lnTo>
                    <a:pt x="77153" y="25622"/>
                  </a:lnTo>
                  <a:lnTo>
                    <a:pt x="78105" y="25908"/>
                  </a:lnTo>
                  <a:lnTo>
                    <a:pt x="78391" y="26289"/>
                  </a:lnTo>
                  <a:lnTo>
                    <a:pt x="79058" y="27242"/>
                  </a:lnTo>
                  <a:lnTo>
                    <a:pt x="80391" y="27242"/>
                  </a:lnTo>
                  <a:lnTo>
                    <a:pt x="81058" y="27908"/>
                  </a:lnTo>
                  <a:lnTo>
                    <a:pt x="82677" y="27908"/>
                  </a:lnTo>
                  <a:lnTo>
                    <a:pt x="82677" y="27527"/>
                  </a:lnTo>
                  <a:lnTo>
                    <a:pt x="83058" y="26956"/>
                  </a:lnTo>
                  <a:lnTo>
                    <a:pt x="83725" y="26289"/>
                  </a:lnTo>
                  <a:lnTo>
                    <a:pt x="84011" y="25622"/>
                  </a:lnTo>
                  <a:lnTo>
                    <a:pt x="86296" y="24003"/>
                  </a:lnTo>
                  <a:lnTo>
                    <a:pt x="86678" y="24289"/>
                  </a:lnTo>
                  <a:lnTo>
                    <a:pt x="86678" y="24575"/>
                  </a:lnTo>
                  <a:lnTo>
                    <a:pt x="86963" y="24575"/>
                  </a:lnTo>
                  <a:lnTo>
                    <a:pt x="86963" y="24289"/>
                  </a:lnTo>
                  <a:lnTo>
                    <a:pt x="88583" y="24003"/>
                  </a:lnTo>
                  <a:lnTo>
                    <a:pt x="89630" y="22670"/>
                  </a:lnTo>
                  <a:lnTo>
                    <a:pt x="90583" y="22289"/>
                  </a:lnTo>
                  <a:lnTo>
                    <a:pt x="89916" y="21336"/>
                  </a:lnTo>
                  <a:lnTo>
                    <a:pt x="91916" y="19717"/>
                  </a:lnTo>
                  <a:lnTo>
                    <a:pt x="91916" y="19336"/>
                  </a:lnTo>
                  <a:lnTo>
                    <a:pt x="93154" y="19717"/>
                  </a:lnTo>
                  <a:lnTo>
                    <a:pt x="96774" y="17431"/>
                  </a:lnTo>
                  <a:lnTo>
                    <a:pt x="98108" y="16383"/>
                  </a:lnTo>
                  <a:lnTo>
                    <a:pt x="99727" y="18383"/>
                  </a:lnTo>
                  <a:lnTo>
                    <a:pt x="100394" y="19717"/>
                  </a:lnTo>
                  <a:lnTo>
                    <a:pt x="101060" y="20383"/>
                  </a:lnTo>
                  <a:lnTo>
                    <a:pt x="101441" y="21050"/>
                  </a:lnTo>
                  <a:lnTo>
                    <a:pt x="103346" y="22289"/>
                  </a:lnTo>
                  <a:lnTo>
                    <a:pt x="103727" y="22003"/>
                  </a:lnTo>
                  <a:lnTo>
                    <a:pt x="105061" y="21622"/>
                  </a:lnTo>
                  <a:lnTo>
                    <a:pt x="105346" y="21336"/>
                  </a:lnTo>
                  <a:lnTo>
                    <a:pt x="105346" y="21050"/>
                  </a:lnTo>
                  <a:lnTo>
                    <a:pt x="105632" y="20383"/>
                  </a:lnTo>
                  <a:lnTo>
                    <a:pt x="106299" y="20669"/>
                  </a:lnTo>
                  <a:lnTo>
                    <a:pt x="106299" y="20383"/>
                  </a:lnTo>
                  <a:lnTo>
                    <a:pt x="106680" y="20669"/>
                  </a:lnTo>
                  <a:lnTo>
                    <a:pt x="106966" y="20669"/>
                  </a:lnTo>
                  <a:lnTo>
                    <a:pt x="108299" y="21622"/>
                  </a:lnTo>
                  <a:lnTo>
                    <a:pt x="108966" y="22289"/>
                  </a:lnTo>
                  <a:lnTo>
                    <a:pt x="110300" y="23336"/>
                  </a:lnTo>
                  <a:lnTo>
                    <a:pt x="110966" y="22955"/>
                  </a:lnTo>
                  <a:lnTo>
                    <a:pt x="113919" y="21622"/>
                  </a:lnTo>
                  <a:lnTo>
                    <a:pt x="113919" y="20383"/>
                  </a:lnTo>
                  <a:lnTo>
                    <a:pt x="116205" y="19336"/>
                  </a:lnTo>
                  <a:lnTo>
                    <a:pt x="116491" y="18669"/>
                  </a:lnTo>
                  <a:lnTo>
                    <a:pt x="116205" y="18098"/>
                  </a:lnTo>
                  <a:lnTo>
                    <a:pt x="116205" y="17431"/>
                  </a:lnTo>
                  <a:lnTo>
                    <a:pt x="118491" y="17431"/>
                  </a:lnTo>
                  <a:lnTo>
                    <a:pt x="120110" y="15430"/>
                  </a:lnTo>
                  <a:lnTo>
                    <a:pt x="120396" y="14764"/>
                  </a:lnTo>
                  <a:lnTo>
                    <a:pt x="120777" y="12764"/>
                  </a:lnTo>
                  <a:lnTo>
                    <a:pt x="123730" y="12764"/>
                  </a:lnTo>
                  <a:lnTo>
                    <a:pt x="124396" y="12478"/>
                  </a:lnTo>
                  <a:lnTo>
                    <a:pt x="124396" y="12764"/>
                  </a:lnTo>
                  <a:lnTo>
                    <a:pt x="125349" y="12192"/>
                  </a:lnTo>
                  <a:lnTo>
                    <a:pt x="126016" y="12192"/>
                  </a:lnTo>
                  <a:lnTo>
                    <a:pt x="126683" y="11525"/>
                  </a:lnTo>
                  <a:lnTo>
                    <a:pt x="131921" y="11144"/>
                  </a:lnTo>
                  <a:lnTo>
                    <a:pt x="134874" y="10478"/>
                  </a:lnTo>
                  <a:lnTo>
                    <a:pt x="138779" y="10858"/>
                  </a:lnTo>
                  <a:lnTo>
                    <a:pt x="139446" y="10858"/>
                  </a:lnTo>
                  <a:lnTo>
                    <a:pt x="139827" y="10478"/>
                  </a:lnTo>
                  <a:lnTo>
                    <a:pt x="140494" y="10192"/>
                  </a:lnTo>
                  <a:lnTo>
                    <a:pt x="140779" y="10192"/>
                  </a:lnTo>
                  <a:lnTo>
                    <a:pt x="141732" y="9525"/>
                  </a:lnTo>
                  <a:lnTo>
                    <a:pt x="142780" y="9811"/>
                  </a:lnTo>
                  <a:lnTo>
                    <a:pt x="143446" y="10192"/>
                  </a:lnTo>
                  <a:lnTo>
                    <a:pt x="143446" y="11811"/>
                  </a:lnTo>
                  <a:lnTo>
                    <a:pt x="143732" y="11811"/>
                  </a:lnTo>
                  <a:lnTo>
                    <a:pt x="144018" y="12478"/>
                  </a:lnTo>
                  <a:lnTo>
                    <a:pt x="145066" y="13145"/>
                  </a:lnTo>
                  <a:lnTo>
                    <a:pt x="144399" y="13811"/>
                  </a:lnTo>
                  <a:lnTo>
                    <a:pt x="144685" y="14097"/>
                  </a:lnTo>
                  <a:lnTo>
                    <a:pt x="144685" y="14478"/>
                  </a:lnTo>
                  <a:lnTo>
                    <a:pt x="145066" y="15145"/>
                  </a:lnTo>
                  <a:lnTo>
                    <a:pt x="144685" y="15716"/>
                  </a:lnTo>
                  <a:lnTo>
                    <a:pt x="145066" y="15716"/>
                  </a:lnTo>
                  <a:lnTo>
                    <a:pt x="145351" y="16097"/>
                  </a:lnTo>
                  <a:lnTo>
                    <a:pt x="145066" y="16383"/>
                  </a:lnTo>
                  <a:lnTo>
                    <a:pt x="146399" y="17717"/>
                  </a:lnTo>
                  <a:lnTo>
                    <a:pt x="150590" y="18669"/>
                  </a:lnTo>
                  <a:lnTo>
                    <a:pt x="152876" y="20003"/>
                  </a:lnTo>
                  <a:lnTo>
                    <a:pt x="153257" y="20669"/>
                  </a:lnTo>
                  <a:lnTo>
                    <a:pt x="154591" y="20669"/>
                  </a:lnTo>
                  <a:lnTo>
                    <a:pt x="154591" y="21622"/>
                  </a:lnTo>
                  <a:lnTo>
                    <a:pt x="157163" y="23622"/>
                  </a:lnTo>
                  <a:lnTo>
                    <a:pt x="158210" y="26956"/>
                  </a:lnTo>
                  <a:lnTo>
                    <a:pt x="158782" y="27527"/>
                  </a:lnTo>
                  <a:lnTo>
                    <a:pt x="160115" y="29528"/>
                  </a:lnTo>
                  <a:lnTo>
                    <a:pt x="161449" y="31147"/>
                  </a:lnTo>
                  <a:lnTo>
                    <a:pt x="162401" y="31814"/>
                  </a:lnTo>
                  <a:lnTo>
                    <a:pt x="164116" y="34766"/>
                  </a:lnTo>
                  <a:lnTo>
                    <a:pt x="164116" y="36100"/>
                  </a:lnTo>
                  <a:lnTo>
                    <a:pt x="165735" y="37433"/>
                  </a:lnTo>
                  <a:lnTo>
                    <a:pt x="165354" y="37719"/>
                  </a:lnTo>
                  <a:lnTo>
                    <a:pt x="165068" y="38386"/>
                  </a:lnTo>
                  <a:lnTo>
                    <a:pt x="164116" y="38386"/>
                  </a:lnTo>
                  <a:lnTo>
                    <a:pt x="161449" y="41053"/>
                  </a:lnTo>
                  <a:lnTo>
                    <a:pt x="159829" y="42291"/>
                  </a:lnTo>
                  <a:lnTo>
                    <a:pt x="154876" y="47244"/>
                  </a:lnTo>
                  <a:lnTo>
                    <a:pt x="147638" y="51149"/>
                  </a:lnTo>
                  <a:lnTo>
                    <a:pt x="144018" y="53530"/>
                  </a:lnTo>
                  <a:lnTo>
                    <a:pt x="144685" y="54483"/>
                  </a:lnTo>
                  <a:lnTo>
                    <a:pt x="146685" y="57055"/>
                  </a:lnTo>
                  <a:lnTo>
                    <a:pt x="147352" y="58769"/>
                  </a:lnTo>
                  <a:lnTo>
                    <a:pt x="147638" y="58769"/>
                  </a:lnTo>
                  <a:lnTo>
                    <a:pt x="147638" y="59436"/>
                  </a:lnTo>
                  <a:lnTo>
                    <a:pt x="148019" y="59722"/>
                  </a:lnTo>
                  <a:lnTo>
                    <a:pt x="148019" y="61055"/>
                  </a:lnTo>
                  <a:lnTo>
                    <a:pt x="146971" y="61341"/>
                  </a:lnTo>
                  <a:lnTo>
                    <a:pt x="146685" y="62389"/>
                  </a:lnTo>
                  <a:lnTo>
                    <a:pt x="146018" y="63055"/>
                  </a:lnTo>
                  <a:lnTo>
                    <a:pt x="146685" y="64675"/>
                  </a:lnTo>
                  <a:lnTo>
                    <a:pt x="146685" y="66294"/>
                  </a:lnTo>
                  <a:lnTo>
                    <a:pt x="146018" y="67247"/>
                  </a:lnTo>
                  <a:lnTo>
                    <a:pt x="145733" y="69247"/>
                  </a:lnTo>
                  <a:lnTo>
                    <a:pt x="145351" y="71533"/>
                  </a:lnTo>
                  <a:lnTo>
                    <a:pt x="146399" y="74867"/>
                  </a:lnTo>
                  <a:lnTo>
                    <a:pt x="147352" y="75819"/>
                  </a:lnTo>
                  <a:lnTo>
                    <a:pt x="148019" y="78105"/>
                  </a:lnTo>
                  <a:lnTo>
                    <a:pt x="148971" y="79439"/>
                  </a:lnTo>
                  <a:lnTo>
                    <a:pt x="150304" y="80772"/>
                  </a:lnTo>
                  <a:lnTo>
                    <a:pt x="154876" y="88297"/>
                  </a:lnTo>
                  <a:lnTo>
                    <a:pt x="157544" y="92202"/>
                  </a:lnTo>
                  <a:lnTo>
                    <a:pt x="157829" y="91916"/>
                  </a:lnTo>
                  <a:lnTo>
                    <a:pt x="164401" y="89249"/>
                  </a:lnTo>
                  <a:lnTo>
                    <a:pt x="164687" y="89916"/>
                  </a:lnTo>
                  <a:lnTo>
                    <a:pt x="165068" y="90869"/>
                  </a:lnTo>
                  <a:lnTo>
                    <a:pt x="164687" y="92583"/>
                  </a:lnTo>
                  <a:lnTo>
                    <a:pt x="166402" y="95155"/>
                  </a:lnTo>
                  <a:lnTo>
                    <a:pt x="167354" y="96774"/>
                  </a:lnTo>
                  <a:lnTo>
                    <a:pt x="167640" y="97155"/>
                  </a:lnTo>
                  <a:lnTo>
                    <a:pt x="166021" y="97441"/>
                  </a:lnTo>
                  <a:lnTo>
                    <a:pt x="162401" y="100775"/>
                  </a:lnTo>
                  <a:lnTo>
                    <a:pt x="164687" y="104394"/>
                  </a:lnTo>
                  <a:lnTo>
                    <a:pt x="175546" y="108585"/>
                  </a:lnTo>
                  <a:lnTo>
                    <a:pt x="185071" y="112586"/>
                  </a:lnTo>
                  <a:lnTo>
                    <a:pt x="173926" y="132588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488F128-7FF1-5C24-7F80-D5F4336E4DB5}"/>
                </a:ext>
              </a:extLst>
            </p:cNvPr>
            <p:cNvSpPr/>
            <p:nvPr/>
          </p:nvSpPr>
          <p:spPr>
            <a:xfrm>
              <a:off x="2202607" y="3791393"/>
              <a:ext cx="187070" cy="174878"/>
            </a:xfrm>
            <a:custGeom>
              <a:avLst/>
              <a:gdLst>
                <a:gd name="connsiteX0" fmla="*/ 178594 w 187070"/>
                <a:gd name="connsiteY0" fmla="*/ 126016 h 174878"/>
                <a:gd name="connsiteX1" fmla="*/ 175641 w 187070"/>
                <a:gd name="connsiteY1" fmla="*/ 127921 h 174878"/>
                <a:gd name="connsiteX2" fmla="*/ 175260 w 187070"/>
                <a:gd name="connsiteY2" fmla="*/ 128302 h 174878"/>
                <a:gd name="connsiteX3" fmla="*/ 174593 w 187070"/>
                <a:gd name="connsiteY3" fmla="*/ 128587 h 174878"/>
                <a:gd name="connsiteX4" fmla="*/ 173641 w 187070"/>
                <a:gd name="connsiteY4" fmla="*/ 128587 h 174878"/>
                <a:gd name="connsiteX5" fmla="*/ 172974 w 187070"/>
                <a:gd name="connsiteY5" fmla="*/ 128969 h 174878"/>
                <a:gd name="connsiteX6" fmla="*/ 172021 w 187070"/>
                <a:gd name="connsiteY6" fmla="*/ 128969 h 174878"/>
                <a:gd name="connsiteX7" fmla="*/ 171640 w 187070"/>
                <a:gd name="connsiteY7" fmla="*/ 129540 h 174878"/>
                <a:gd name="connsiteX8" fmla="*/ 171640 w 187070"/>
                <a:gd name="connsiteY8" fmla="*/ 131255 h 174878"/>
                <a:gd name="connsiteX9" fmla="*/ 172688 w 187070"/>
                <a:gd name="connsiteY9" fmla="*/ 131540 h 174878"/>
                <a:gd name="connsiteX10" fmla="*/ 172974 w 187070"/>
                <a:gd name="connsiteY10" fmla="*/ 131921 h 174878"/>
                <a:gd name="connsiteX11" fmla="*/ 173260 w 187070"/>
                <a:gd name="connsiteY11" fmla="*/ 132493 h 174878"/>
                <a:gd name="connsiteX12" fmla="*/ 174308 w 187070"/>
                <a:gd name="connsiteY12" fmla="*/ 133160 h 174878"/>
                <a:gd name="connsiteX13" fmla="*/ 174593 w 187070"/>
                <a:gd name="connsiteY13" fmla="*/ 134207 h 174878"/>
                <a:gd name="connsiteX14" fmla="*/ 174308 w 187070"/>
                <a:gd name="connsiteY14" fmla="*/ 134493 h 174878"/>
                <a:gd name="connsiteX15" fmla="*/ 174308 w 187070"/>
                <a:gd name="connsiteY15" fmla="*/ 135160 h 174878"/>
                <a:gd name="connsiteX16" fmla="*/ 173926 w 187070"/>
                <a:gd name="connsiteY16" fmla="*/ 135827 h 174878"/>
                <a:gd name="connsiteX17" fmla="*/ 174974 w 187070"/>
                <a:gd name="connsiteY17" fmla="*/ 137827 h 174878"/>
                <a:gd name="connsiteX18" fmla="*/ 174593 w 187070"/>
                <a:gd name="connsiteY18" fmla="*/ 137827 h 174878"/>
                <a:gd name="connsiteX19" fmla="*/ 170688 w 187070"/>
                <a:gd name="connsiteY19" fmla="*/ 135827 h 174878"/>
                <a:gd name="connsiteX20" fmla="*/ 169354 w 187070"/>
                <a:gd name="connsiteY20" fmla="*/ 134874 h 174878"/>
                <a:gd name="connsiteX21" fmla="*/ 168021 w 187070"/>
                <a:gd name="connsiteY21" fmla="*/ 134207 h 174878"/>
                <a:gd name="connsiteX22" fmla="*/ 166402 w 187070"/>
                <a:gd name="connsiteY22" fmla="*/ 132207 h 174878"/>
                <a:gd name="connsiteX23" fmla="*/ 164116 w 187070"/>
                <a:gd name="connsiteY23" fmla="*/ 128969 h 174878"/>
                <a:gd name="connsiteX24" fmla="*/ 163163 w 187070"/>
                <a:gd name="connsiteY24" fmla="*/ 126968 h 174878"/>
                <a:gd name="connsiteX25" fmla="*/ 155924 w 187070"/>
                <a:gd name="connsiteY25" fmla="*/ 120396 h 174878"/>
                <a:gd name="connsiteX26" fmla="*/ 147352 w 187070"/>
                <a:gd name="connsiteY26" fmla="*/ 122396 h 174878"/>
                <a:gd name="connsiteX27" fmla="*/ 148018 w 187070"/>
                <a:gd name="connsiteY27" fmla="*/ 123063 h 174878"/>
                <a:gd name="connsiteX28" fmla="*/ 147066 w 187070"/>
                <a:gd name="connsiteY28" fmla="*/ 124968 h 174878"/>
                <a:gd name="connsiteX29" fmla="*/ 143446 w 187070"/>
                <a:gd name="connsiteY29" fmla="*/ 126016 h 174878"/>
                <a:gd name="connsiteX30" fmla="*/ 141160 w 187070"/>
                <a:gd name="connsiteY30" fmla="*/ 127921 h 174878"/>
                <a:gd name="connsiteX31" fmla="*/ 141827 w 187070"/>
                <a:gd name="connsiteY31" fmla="*/ 128302 h 174878"/>
                <a:gd name="connsiteX32" fmla="*/ 141160 w 187070"/>
                <a:gd name="connsiteY32" fmla="*/ 128969 h 174878"/>
                <a:gd name="connsiteX33" fmla="*/ 140113 w 187070"/>
                <a:gd name="connsiteY33" fmla="*/ 128969 h 174878"/>
                <a:gd name="connsiteX34" fmla="*/ 139827 w 187070"/>
                <a:gd name="connsiteY34" fmla="*/ 129254 h 174878"/>
                <a:gd name="connsiteX35" fmla="*/ 139827 w 187070"/>
                <a:gd name="connsiteY35" fmla="*/ 129540 h 174878"/>
                <a:gd name="connsiteX36" fmla="*/ 139160 w 187070"/>
                <a:gd name="connsiteY36" fmla="*/ 129921 h 174878"/>
                <a:gd name="connsiteX37" fmla="*/ 139160 w 187070"/>
                <a:gd name="connsiteY37" fmla="*/ 130207 h 174878"/>
                <a:gd name="connsiteX38" fmla="*/ 138875 w 187070"/>
                <a:gd name="connsiteY38" fmla="*/ 130588 h 174878"/>
                <a:gd name="connsiteX39" fmla="*/ 138493 w 187070"/>
                <a:gd name="connsiteY39" fmla="*/ 130588 h 174878"/>
                <a:gd name="connsiteX40" fmla="*/ 138208 w 187070"/>
                <a:gd name="connsiteY40" fmla="*/ 130873 h 174878"/>
                <a:gd name="connsiteX41" fmla="*/ 137827 w 187070"/>
                <a:gd name="connsiteY41" fmla="*/ 130588 h 174878"/>
                <a:gd name="connsiteX42" fmla="*/ 137827 w 187070"/>
                <a:gd name="connsiteY42" fmla="*/ 132493 h 174878"/>
                <a:gd name="connsiteX43" fmla="*/ 137541 w 187070"/>
                <a:gd name="connsiteY43" fmla="*/ 132207 h 174878"/>
                <a:gd name="connsiteX44" fmla="*/ 137160 w 187070"/>
                <a:gd name="connsiteY44" fmla="*/ 132874 h 174878"/>
                <a:gd name="connsiteX45" fmla="*/ 137541 w 187070"/>
                <a:gd name="connsiteY45" fmla="*/ 133160 h 174878"/>
                <a:gd name="connsiteX46" fmla="*/ 137160 w 187070"/>
                <a:gd name="connsiteY46" fmla="*/ 134207 h 174878"/>
                <a:gd name="connsiteX47" fmla="*/ 137541 w 187070"/>
                <a:gd name="connsiteY47" fmla="*/ 135160 h 174878"/>
                <a:gd name="connsiteX48" fmla="*/ 137541 w 187070"/>
                <a:gd name="connsiteY48" fmla="*/ 135446 h 174878"/>
                <a:gd name="connsiteX49" fmla="*/ 137160 w 187070"/>
                <a:gd name="connsiteY49" fmla="*/ 135827 h 174878"/>
                <a:gd name="connsiteX50" fmla="*/ 137160 w 187070"/>
                <a:gd name="connsiteY50" fmla="*/ 137160 h 174878"/>
                <a:gd name="connsiteX51" fmla="*/ 137827 w 187070"/>
                <a:gd name="connsiteY51" fmla="*/ 138112 h 174878"/>
                <a:gd name="connsiteX52" fmla="*/ 138208 w 187070"/>
                <a:gd name="connsiteY52" fmla="*/ 138398 h 174878"/>
                <a:gd name="connsiteX53" fmla="*/ 138493 w 187070"/>
                <a:gd name="connsiteY53" fmla="*/ 138398 h 174878"/>
                <a:gd name="connsiteX54" fmla="*/ 138875 w 187070"/>
                <a:gd name="connsiteY54" fmla="*/ 138779 h 174878"/>
                <a:gd name="connsiteX55" fmla="*/ 139541 w 187070"/>
                <a:gd name="connsiteY55" fmla="*/ 138779 h 174878"/>
                <a:gd name="connsiteX56" fmla="*/ 140113 w 187070"/>
                <a:gd name="connsiteY56" fmla="*/ 138112 h 174878"/>
                <a:gd name="connsiteX57" fmla="*/ 140779 w 187070"/>
                <a:gd name="connsiteY57" fmla="*/ 138398 h 174878"/>
                <a:gd name="connsiteX58" fmla="*/ 141446 w 187070"/>
                <a:gd name="connsiteY58" fmla="*/ 138398 h 174878"/>
                <a:gd name="connsiteX59" fmla="*/ 142494 w 187070"/>
                <a:gd name="connsiteY59" fmla="*/ 139065 h 174878"/>
                <a:gd name="connsiteX60" fmla="*/ 142780 w 187070"/>
                <a:gd name="connsiteY60" fmla="*/ 138779 h 174878"/>
                <a:gd name="connsiteX61" fmla="*/ 143065 w 187070"/>
                <a:gd name="connsiteY61" fmla="*/ 139065 h 174878"/>
                <a:gd name="connsiteX62" fmla="*/ 143732 w 187070"/>
                <a:gd name="connsiteY62" fmla="*/ 138112 h 174878"/>
                <a:gd name="connsiteX63" fmla="*/ 144780 w 187070"/>
                <a:gd name="connsiteY63" fmla="*/ 138112 h 174878"/>
                <a:gd name="connsiteX64" fmla="*/ 144780 w 187070"/>
                <a:gd name="connsiteY64" fmla="*/ 139065 h 174878"/>
                <a:gd name="connsiteX65" fmla="*/ 145733 w 187070"/>
                <a:gd name="connsiteY65" fmla="*/ 140113 h 174878"/>
                <a:gd name="connsiteX66" fmla="*/ 145733 w 187070"/>
                <a:gd name="connsiteY66" fmla="*/ 140398 h 174878"/>
                <a:gd name="connsiteX67" fmla="*/ 146018 w 187070"/>
                <a:gd name="connsiteY67" fmla="*/ 141351 h 174878"/>
                <a:gd name="connsiteX68" fmla="*/ 145733 w 187070"/>
                <a:gd name="connsiteY68" fmla="*/ 141732 h 174878"/>
                <a:gd name="connsiteX69" fmla="*/ 145733 w 187070"/>
                <a:gd name="connsiteY69" fmla="*/ 142399 h 174878"/>
                <a:gd name="connsiteX70" fmla="*/ 145447 w 187070"/>
                <a:gd name="connsiteY70" fmla="*/ 143066 h 174878"/>
                <a:gd name="connsiteX71" fmla="*/ 145447 w 187070"/>
                <a:gd name="connsiteY71" fmla="*/ 143732 h 174878"/>
                <a:gd name="connsiteX72" fmla="*/ 144399 w 187070"/>
                <a:gd name="connsiteY72" fmla="*/ 143732 h 174878"/>
                <a:gd name="connsiteX73" fmla="*/ 143446 w 187070"/>
                <a:gd name="connsiteY73" fmla="*/ 143066 h 174878"/>
                <a:gd name="connsiteX74" fmla="*/ 143065 w 187070"/>
                <a:gd name="connsiteY74" fmla="*/ 144018 h 174878"/>
                <a:gd name="connsiteX75" fmla="*/ 142494 w 187070"/>
                <a:gd name="connsiteY75" fmla="*/ 144685 h 174878"/>
                <a:gd name="connsiteX76" fmla="*/ 142780 w 187070"/>
                <a:gd name="connsiteY76" fmla="*/ 145637 h 174878"/>
                <a:gd name="connsiteX77" fmla="*/ 142780 w 187070"/>
                <a:gd name="connsiteY77" fmla="*/ 146971 h 174878"/>
                <a:gd name="connsiteX78" fmla="*/ 143065 w 187070"/>
                <a:gd name="connsiteY78" fmla="*/ 147352 h 174878"/>
                <a:gd name="connsiteX79" fmla="*/ 142494 w 187070"/>
                <a:gd name="connsiteY79" fmla="*/ 147637 h 174878"/>
                <a:gd name="connsiteX80" fmla="*/ 142113 w 187070"/>
                <a:gd name="connsiteY80" fmla="*/ 147923 h 174878"/>
                <a:gd name="connsiteX81" fmla="*/ 141160 w 187070"/>
                <a:gd name="connsiteY81" fmla="*/ 148304 h 174878"/>
                <a:gd name="connsiteX82" fmla="*/ 140494 w 187070"/>
                <a:gd name="connsiteY82" fmla="*/ 149923 h 174878"/>
                <a:gd name="connsiteX83" fmla="*/ 139827 w 187070"/>
                <a:gd name="connsiteY83" fmla="*/ 150305 h 174878"/>
                <a:gd name="connsiteX84" fmla="*/ 139541 w 187070"/>
                <a:gd name="connsiteY84" fmla="*/ 150590 h 174878"/>
                <a:gd name="connsiteX85" fmla="*/ 138875 w 187070"/>
                <a:gd name="connsiteY85" fmla="*/ 150590 h 174878"/>
                <a:gd name="connsiteX86" fmla="*/ 137827 w 187070"/>
                <a:gd name="connsiteY86" fmla="*/ 149638 h 174878"/>
                <a:gd name="connsiteX87" fmla="*/ 137160 w 187070"/>
                <a:gd name="connsiteY87" fmla="*/ 149638 h 174878"/>
                <a:gd name="connsiteX88" fmla="*/ 137541 w 187070"/>
                <a:gd name="connsiteY88" fmla="*/ 148590 h 174878"/>
                <a:gd name="connsiteX89" fmla="*/ 137160 w 187070"/>
                <a:gd name="connsiteY89" fmla="*/ 148590 h 174878"/>
                <a:gd name="connsiteX90" fmla="*/ 136588 w 187070"/>
                <a:gd name="connsiteY90" fmla="*/ 148304 h 174878"/>
                <a:gd name="connsiteX91" fmla="*/ 134874 w 187070"/>
                <a:gd name="connsiteY91" fmla="*/ 148304 h 174878"/>
                <a:gd name="connsiteX92" fmla="*/ 134588 w 187070"/>
                <a:gd name="connsiteY92" fmla="*/ 149638 h 174878"/>
                <a:gd name="connsiteX93" fmla="*/ 134207 w 187070"/>
                <a:gd name="connsiteY93" fmla="*/ 150305 h 174878"/>
                <a:gd name="connsiteX94" fmla="*/ 134207 w 187070"/>
                <a:gd name="connsiteY94" fmla="*/ 150876 h 174878"/>
                <a:gd name="connsiteX95" fmla="*/ 133255 w 187070"/>
                <a:gd name="connsiteY95" fmla="*/ 151543 h 174878"/>
                <a:gd name="connsiteX96" fmla="*/ 132302 w 187070"/>
                <a:gd name="connsiteY96" fmla="*/ 151924 h 174878"/>
                <a:gd name="connsiteX97" fmla="*/ 129350 w 187070"/>
                <a:gd name="connsiteY97" fmla="*/ 150590 h 174878"/>
                <a:gd name="connsiteX98" fmla="*/ 128016 w 187070"/>
                <a:gd name="connsiteY98" fmla="*/ 149257 h 174878"/>
                <a:gd name="connsiteX99" fmla="*/ 127349 w 187070"/>
                <a:gd name="connsiteY99" fmla="*/ 148971 h 174878"/>
                <a:gd name="connsiteX100" fmla="*/ 127349 w 187070"/>
                <a:gd name="connsiteY100" fmla="*/ 148590 h 174878"/>
                <a:gd name="connsiteX101" fmla="*/ 126397 w 187070"/>
                <a:gd name="connsiteY101" fmla="*/ 147923 h 174878"/>
                <a:gd name="connsiteX102" fmla="*/ 123063 w 187070"/>
                <a:gd name="connsiteY102" fmla="*/ 146685 h 174878"/>
                <a:gd name="connsiteX103" fmla="*/ 122110 w 187070"/>
                <a:gd name="connsiteY103" fmla="*/ 146304 h 174878"/>
                <a:gd name="connsiteX104" fmla="*/ 121444 w 187070"/>
                <a:gd name="connsiteY104" fmla="*/ 145637 h 174878"/>
                <a:gd name="connsiteX105" fmla="*/ 120777 w 187070"/>
                <a:gd name="connsiteY105" fmla="*/ 146018 h 174878"/>
                <a:gd name="connsiteX106" fmla="*/ 120491 w 187070"/>
                <a:gd name="connsiteY106" fmla="*/ 146304 h 174878"/>
                <a:gd name="connsiteX107" fmla="*/ 119825 w 187070"/>
                <a:gd name="connsiteY107" fmla="*/ 146304 h 174878"/>
                <a:gd name="connsiteX108" fmla="*/ 118872 w 187070"/>
                <a:gd name="connsiteY108" fmla="*/ 146018 h 174878"/>
                <a:gd name="connsiteX109" fmla="*/ 116491 w 187070"/>
                <a:gd name="connsiteY109" fmla="*/ 144685 h 174878"/>
                <a:gd name="connsiteX110" fmla="*/ 116205 w 187070"/>
                <a:gd name="connsiteY110" fmla="*/ 145352 h 174878"/>
                <a:gd name="connsiteX111" fmla="*/ 115919 w 187070"/>
                <a:gd name="connsiteY111" fmla="*/ 145637 h 174878"/>
                <a:gd name="connsiteX112" fmla="*/ 115252 w 187070"/>
                <a:gd name="connsiteY112" fmla="*/ 146685 h 174878"/>
                <a:gd name="connsiteX113" fmla="*/ 114871 w 187070"/>
                <a:gd name="connsiteY113" fmla="*/ 146685 h 174878"/>
                <a:gd name="connsiteX114" fmla="*/ 115252 w 187070"/>
                <a:gd name="connsiteY114" fmla="*/ 146971 h 174878"/>
                <a:gd name="connsiteX115" fmla="*/ 115252 w 187070"/>
                <a:gd name="connsiteY115" fmla="*/ 147923 h 174878"/>
                <a:gd name="connsiteX116" fmla="*/ 114586 w 187070"/>
                <a:gd name="connsiteY116" fmla="*/ 147637 h 174878"/>
                <a:gd name="connsiteX117" fmla="*/ 114586 w 187070"/>
                <a:gd name="connsiteY117" fmla="*/ 148590 h 174878"/>
                <a:gd name="connsiteX118" fmla="*/ 115252 w 187070"/>
                <a:gd name="connsiteY118" fmla="*/ 148590 h 174878"/>
                <a:gd name="connsiteX119" fmla="*/ 114871 w 187070"/>
                <a:gd name="connsiteY119" fmla="*/ 149257 h 174878"/>
                <a:gd name="connsiteX120" fmla="*/ 114586 w 187070"/>
                <a:gd name="connsiteY120" fmla="*/ 149638 h 174878"/>
                <a:gd name="connsiteX121" fmla="*/ 113919 w 187070"/>
                <a:gd name="connsiteY121" fmla="*/ 149638 h 174878"/>
                <a:gd name="connsiteX122" fmla="*/ 112585 w 187070"/>
                <a:gd name="connsiteY122" fmla="*/ 149257 h 174878"/>
                <a:gd name="connsiteX123" fmla="*/ 111633 w 187070"/>
                <a:gd name="connsiteY123" fmla="*/ 149257 h 174878"/>
                <a:gd name="connsiteX124" fmla="*/ 110966 w 187070"/>
                <a:gd name="connsiteY124" fmla="*/ 148971 h 174878"/>
                <a:gd name="connsiteX125" fmla="*/ 110585 w 187070"/>
                <a:gd name="connsiteY125" fmla="*/ 148971 h 174878"/>
                <a:gd name="connsiteX126" fmla="*/ 110014 w 187070"/>
                <a:gd name="connsiteY126" fmla="*/ 148590 h 174878"/>
                <a:gd name="connsiteX127" fmla="*/ 109347 w 187070"/>
                <a:gd name="connsiteY127" fmla="*/ 148590 h 174878"/>
                <a:gd name="connsiteX128" fmla="*/ 108299 w 187070"/>
                <a:gd name="connsiteY128" fmla="*/ 149638 h 174878"/>
                <a:gd name="connsiteX129" fmla="*/ 108013 w 187070"/>
                <a:gd name="connsiteY129" fmla="*/ 149638 h 174878"/>
                <a:gd name="connsiteX130" fmla="*/ 107061 w 187070"/>
                <a:gd name="connsiteY130" fmla="*/ 150305 h 174878"/>
                <a:gd name="connsiteX131" fmla="*/ 106680 w 187070"/>
                <a:gd name="connsiteY131" fmla="*/ 150876 h 174878"/>
                <a:gd name="connsiteX132" fmla="*/ 107347 w 187070"/>
                <a:gd name="connsiteY132" fmla="*/ 151543 h 174878"/>
                <a:gd name="connsiteX133" fmla="*/ 106680 w 187070"/>
                <a:gd name="connsiteY133" fmla="*/ 152210 h 174878"/>
                <a:gd name="connsiteX134" fmla="*/ 106680 w 187070"/>
                <a:gd name="connsiteY134" fmla="*/ 152876 h 174878"/>
                <a:gd name="connsiteX135" fmla="*/ 106394 w 187070"/>
                <a:gd name="connsiteY135" fmla="*/ 152876 h 174878"/>
                <a:gd name="connsiteX136" fmla="*/ 105346 w 187070"/>
                <a:gd name="connsiteY136" fmla="*/ 153257 h 174878"/>
                <a:gd name="connsiteX137" fmla="*/ 105346 w 187070"/>
                <a:gd name="connsiteY137" fmla="*/ 153543 h 174878"/>
                <a:gd name="connsiteX138" fmla="*/ 105061 w 187070"/>
                <a:gd name="connsiteY138" fmla="*/ 153543 h 174878"/>
                <a:gd name="connsiteX139" fmla="*/ 104680 w 187070"/>
                <a:gd name="connsiteY139" fmla="*/ 153829 h 174878"/>
                <a:gd name="connsiteX140" fmla="*/ 103727 w 187070"/>
                <a:gd name="connsiteY140" fmla="*/ 153829 h 174878"/>
                <a:gd name="connsiteX141" fmla="*/ 103060 w 187070"/>
                <a:gd name="connsiteY141" fmla="*/ 154210 h 174878"/>
                <a:gd name="connsiteX142" fmla="*/ 102394 w 187070"/>
                <a:gd name="connsiteY142" fmla="*/ 154210 h 174878"/>
                <a:gd name="connsiteX143" fmla="*/ 102108 w 187070"/>
                <a:gd name="connsiteY143" fmla="*/ 154877 h 174878"/>
                <a:gd name="connsiteX144" fmla="*/ 101727 w 187070"/>
                <a:gd name="connsiteY144" fmla="*/ 154496 h 174878"/>
                <a:gd name="connsiteX145" fmla="*/ 100775 w 187070"/>
                <a:gd name="connsiteY145" fmla="*/ 154496 h 174878"/>
                <a:gd name="connsiteX146" fmla="*/ 100489 w 187070"/>
                <a:gd name="connsiteY146" fmla="*/ 155543 h 174878"/>
                <a:gd name="connsiteX147" fmla="*/ 99441 w 187070"/>
                <a:gd name="connsiteY147" fmla="*/ 155829 h 174878"/>
                <a:gd name="connsiteX148" fmla="*/ 99822 w 187070"/>
                <a:gd name="connsiteY148" fmla="*/ 157162 h 174878"/>
                <a:gd name="connsiteX149" fmla="*/ 99822 w 187070"/>
                <a:gd name="connsiteY149" fmla="*/ 157829 h 174878"/>
                <a:gd name="connsiteX150" fmla="*/ 100108 w 187070"/>
                <a:gd name="connsiteY150" fmla="*/ 158782 h 174878"/>
                <a:gd name="connsiteX151" fmla="*/ 99822 w 187070"/>
                <a:gd name="connsiteY151" fmla="*/ 160401 h 174878"/>
                <a:gd name="connsiteX152" fmla="*/ 100775 w 187070"/>
                <a:gd name="connsiteY152" fmla="*/ 159734 h 174878"/>
                <a:gd name="connsiteX153" fmla="*/ 101155 w 187070"/>
                <a:gd name="connsiteY153" fmla="*/ 162687 h 174878"/>
                <a:gd name="connsiteX154" fmla="*/ 98488 w 187070"/>
                <a:gd name="connsiteY154" fmla="*/ 170593 h 174878"/>
                <a:gd name="connsiteX155" fmla="*/ 95250 w 187070"/>
                <a:gd name="connsiteY155" fmla="*/ 174879 h 174878"/>
                <a:gd name="connsiteX156" fmla="*/ 93250 w 187070"/>
                <a:gd name="connsiteY156" fmla="*/ 174212 h 174878"/>
                <a:gd name="connsiteX157" fmla="*/ 91916 w 187070"/>
                <a:gd name="connsiteY157" fmla="*/ 174212 h 174878"/>
                <a:gd name="connsiteX158" fmla="*/ 89916 w 187070"/>
                <a:gd name="connsiteY158" fmla="*/ 173927 h 174878"/>
                <a:gd name="connsiteX159" fmla="*/ 88963 w 187070"/>
                <a:gd name="connsiteY159" fmla="*/ 173260 h 174878"/>
                <a:gd name="connsiteX160" fmla="*/ 87630 w 187070"/>
                <a:gd name="connsiteY160" fmla="*/ 172212 h 174878"/>
                <a:gd name="connsiteX161" fmla="*/ 83725 w 187070"/>
                <a:gd name="connsiteY161" fmla="*/ 170974 h 174878"/>
                <a:gd name="connsiteX162" fmla="*/ 83344 w 187070"/>
                <a:gd name="connsiteY162" fmla="*/ 170974 h 174878"/>
                <a:gd name="connsiteX163" fmla="*/ 81058 w 187070"/>
                <a:gd name="connsiteY163" fmla="*/ 172212 h 174878"/>
                <a:gd name="connsiteX164" fmla="*/ 78486 w 187070"/>
                <a:gd name="connsiteY164" fmla="*/ 170593 h 174878"/>
                <a:gd name="connsiteX165" fmla="*/ 77819 w 187070"/>
                <a:gd name="connsiteY165" fmla="*/ 170593 h 174878"/>
                <a:gd name="connsiteX166" fmla="*/ 76486 w 187070"/>
                <a:gd name="connsiteY166" fmla="*/ 169926 h 174878"/>
                <a:gd name="connsiteX167" fmla="*/ 76200 w 187070"/>
                <a:gd name="connsiteY167" fmla="*/ 168973 h 174878"/>
                <a:gd name="connsiteX168" fmla="*/ 74200 w 187070"/>
                <a:gd name="connsiteY168" fmla="*/ 168593 h 174878"/>
                <a:gd name="connsiteX169" fmla="*/ 73533 w 187070"/>
                <a:gd name="connsiteY169" fmla="*/ 168593 h 174878"/>
                <a:gd name="connsiteX170" fmla="*/ 73247 w 187070"/>
                <a:gd name="connsiteY170" fmla="*/ 168973 h 174878"/>
                <a:gd name="connsiteX171" fmla="*/ 72866 w 187070"/>
                <a:gd name="connsiteY171" fmla="*/ 168593 h 174878"/>
                <a:gd name="connsiteX172" fmla="*/ 70294 w 187070"/>
                <a:gd name="connsiteY172" fmla="*/ 168973 h 174878"/>
                <a:gd name="connsiteX173" fmla="*/ 65342 w 187070"/>
                <a:gd name="connsiteY173" fmla="*/ 168593 h 174878"/>
                <a:gd name="connsiteX174" fmla="*/ 64675 w 187070"/>
                <a:gd name="connsiteY174" fmla="*/ 168973 h 174878"/>
                <a:gd name="connsiteX175" fmla="*/ 64389 w 187070"/>
                <a:gd name="connsiteY175" fmla="*/ 168593 h 174878"/>
                <a:gd name="connsiteX176" fmla="*/ 63722 w 187070"/>
                <a:gd name="connsiteY176" fmla="*/ 168307 h 174878"/>
                <a:gd name="connsiteX177" fmla="*/ 62675 w 187070"/>
                <a:gd name="connsiteY177" fmla="*/ 165640 h 174878"/>
                <a:gd name="connsiteX178" fmla="*/ 60388 w 187070"/>
                <a:gd name="connsiteY178" fmla="*/ 162687 h 174878"/>
                <a:gd name="connsiteX179" fmla="*/ 60103 w 187070"/>
                <a:gd name="connsiteY179" fmla="*/ 162687 h 174878"/>
                <a:gd name="connsiteX180" fmla="*/ 60388 w 187070"/>
                <a:gd name="connsiteY180" fmla="*/ 161449 h 174878"/>
                <a:gd name="connsiteX181" fmla="*/ 60388 w 187070"/>
                <a:gd name="connsiteY181" fmla="*/ 160115 h 174878"/>
                <a:gd name="connsiteX182" fmla="*/ 62675 w 187070"/>
                <a:gd name="connsiteY182" fmla="*/ 160115 h 174878"/>
                <a:gd name="connsiteX183" fmla="*/ 63055 w 187070"/>
                <a:gd name="connsiteY183" fmla="*/ 159163 h 174878"/>
                <a:gd name="connsiteX184" fmla="*/ 62103 w 187070"/>
                <a:gd name="connsiteY184" fmla="*/ 158115 h 174878"/>
                <a:gd name="connsiteX185" fmla="*/ 60103 w 187070"/>
                <a:gd name="connsiteY185" fmla="*/ 155543 h 174878"/>
                <a:gd name="connsiteX186" fmla="*/ 59722 w 187070"/>
                <a:gd name="connsiteY186" fmla="*/ 155543 h 174878"/>
                <a:gd name="connsiteX187" fmla="*/ 58102 w 187070"/>
                <a:gd name="connsiteY187" fmla="*/ 156496 h 174878"/>
                <a:gd name="connsiteX188" fmla="*/ 55817 w 187070"/>
                <a:gd name="connsiteY188" fmla="*/ 156782 h 174878"/>
                <a:gd name="connsiteX189" fmla="*/ 54864 w 187070"/>
                <a:gd name="connsiteY189" fmla="*/ 156496 h 174878"/>
                <a:gd name="connsiteX190" fmla="*/ 54197 w 187070"/>
                <a:gd name="connsiteY190" fmla="*/ 155543 h 174878"/>
                <a:gd name="connsiteX191" fmla="*/ 53530 w 187070"/>
                <a:gd name="connsiteY191" fmla="*/ 155829 h 174878"/>
                <a:gd name="connsiteX192" fmla="*/ 52578 w 187070"/>
                <a:gd name="connsiteY192" fmla="*/ 156782 h 174878"/>
                <a:gd name="connsiteX193" fmla="*/ 51911 w 187070"/>
                <a:gd name="connsiteY193" fmla="*/ 156496 h 174878"/>
                <a:gd name="connsiteX194" fmla="*/ 51911 w 187070"/>
                <a:gd name="connsiteY194" fmla="*/ 155162 h 174878"/>
                <a:gd name="connsiteX195" fmla="*/ 51530 w 187070"/>
                <a:gd name="connsiteY195" fmla="*/ 155162 h 174878"/>
                <a:gd name="connsiteX196" fmla="*/ 48958 w 187070"/>
                <a:gd name="connsiteY196" fmla="*/ 153257 h 174878"/>
                <a:gd name="connsiteX197" fmla="*/ 46958 w 187070"/>
                <a:gd name="connsiteY197" fmla="*/ 152210 h 174878"/>
                <a:gd name="connsiteX198" fmla="*/ 46292 w 187070"/>
                <a:gd name="connsiteY198" fmla="*/ 151543 h 174878"/>
                <a:gd name="connsiteX199" fmla="*/ 46292 w 187070"/>
                <a:gd name="connsiteY199" fmla="*/ 150590 h 174878"/>
                <a:gd name="connsiteX200" fmla="*/ 44386 w 187070"/>
                <a:gd name="connsiteY200" fmla="*/ 149638 h 174878"/>
                <a:gd name="connsiteX201" fmla="*/ 42386 w 187070"/>
                <a:gd name="connsiteY201" fmla="*/ 149257 h 174878"/>
                <a:gd name="connsiteX202" fmla="*/ 44386 w 187070"/>
                <a:gd name="connsiteY202" fmla="*/ 148304 h 174878"/>
                <a:gd name="connsiteX203" fmla="*/ 44672 w 187070"/>
                <a:gd name="connsiteY203" fmla="*/ 147637 h 174878"/>
                <a:gd name="connsiteX204" fmla="*/ 44958 w 187070"/>
                <a:gd name="connsiteY204" fmla="*/ 147257 h 174878"/>
                <a:gd name="connsiteX205" fmla="*/ 45339 w 187070"/>
                <a:gd name="connsiteY205" fmla="*/ 146685 h 174878"/>
                <a:gd name="connsiteX206" fmla="*/ 45339 w 187070"/>
                <a:gd name="connsiteY206" fmla="*/ 145352 h 174878"/>
                <a:gd name="connsiteX207" fmla="*/ 44958 w 187070"/>
                <a:gd name="connsiteY207" fmla="*/ 144685 h 174878"/>
                <a:gd name="connsiteX208" fmla="*/ 43720 w 187070"/>
                <a:gd name="connsiteY208" fmla="*/ 144971 h 174878"/>
                <a:gd name="connsiteX209" fmla="*/ 43720 w 187070"/>
                <a:gd name="connsiteY209" fmla="*/ 144018 h 174878"/>
                <a:gd name="connsiteX210" fmla="*/ 44386 w 187070"/>
                <a:gd name="connsiteY210" fmla="*/ 143732 h 174878"/>
                <a:gd name="connsiteX211" fmla="*/ 44386 w 187070"/>
                <a:gd name="connsiteY211" fmla="*/ 141351 h 174878"/>
                <a:gd name="connsiteX212" fmla="*/ 44005 w 187070"/>
                <a:gd name="connsiteY212" fmla="*/ 141065 h 174878"/>
                <a:gd name="connsiteX213" fmla="*/ 44005 w 187070"/>
                <a:gd name="connsiteY213" fmla="*/ 140780 h 174878"/>
                <a:gd name="connsiteX214" fmla="*/ 44386 w 187070"/>
                <a:gd name="connsiteY214" fmla="*/ 140398 h 174878"/>
                <a:gd name="connsiteX215" fmla="*/ 44386 w 187070"/>
                <a:gd name="connsiteY215" fmla="*/ 140113 h 174878"/>
                <a:gd name="connsiteX216" fmla="*/ 44672 w 187070"/>
                <a:gd name="connsiteY216" fmla="*/ 139732 h 174878"/>
                <a:gd name="connsiteX217" fmla="*/ 43720 w 187070"/>
                <a:gd name="connsiteY217" fmla="*/ 138779 h 174878"/>
                <a:gd name="connsiteX218" fmla="*/ 44005 w 187070"/>
                <a:gd name="connsiteY218" fmla="*/ 138398 h 174878"/>
                <a:gd name="connsiteX219" fmla="*/ 43720 w 187070"/>
                <a:gd name="connsiteY219" fmla="*/ 138112 h 174878"/>
                <a:gd name="connsiteX220" fmla="*/ 43720 w 187070"/>
                <a:gd name="connsiteY220" fmla="*/ 137160 h 174878"/>
                <a:gd name="connsiteX221" fmla="*/ 44386 w 187070"/>
                <a:gd name="connsiteY221" fmla="*/ 135160 h 174878"/>
                <a:gd name="connsiteX222" fmla="*/ 44005 w 187070"/>
                <a:gd name="connsiteY222" fmla="*/ 134874 h 174878"/>
                <a:gd name="connsiteX223" fmla="*/ 43720 w 187070"/>
                <a:gd name="connsiteY223" fmla="*/ 134874 h 174878"/>
                <a:gd name="connsiteX224" fmla="*/ 44005 w 187070"/>
                <a:gd name="connsiteY224" fmla="*/ 133826 h 174878"/>
                <a:gd name="connsiteX225" fmla="*/ 44672 w 187070"/>
                <a:gd name="connsiteY225" fmla="*/ 133826 h 174878"/>
                <a:gd name="connsiteX226" fmla="*/ 45625 w 187070"/>
                <a:gd name="connsiteY226" fmla="*/ 132874 h 174878"/>
                <a:gd name="connsiteX227" fmla="*/ 46672 w 187070"/>
                <a:gd name="connsiteY227" fmla="*/ 133160 h 174878"/>
                <a:gd name="connsiteX228" fmla="*/ 46958 w 187070"/>
                <a:gd name="connsiteY228" fmla="*/ 133541 h 174878"/>
                <a:gd name="connsiteX229" fmla="*/ 48292 w 187070"/>
                <a:gd name="connsiteY229" fmla="*/ 133826 h 174878"/>
                <a:gd name="connsiteX230" fmla="*/ 50578 w 187070"/>
                <a:gd name="connsiteY230" fmla="*/ 134493 h 174878"/>
                <a:gd name="connsiteX231" fmla="*/ 51244 w 187070"/>
                <a:gd name="connsiteY231" fmla="*/ 134207 h 174878"/>
                <a:gd name="connsiteX232" fmla="*/ 53245 w 187070"/>
                <a:gd name="connsiteY232" fmla="*/ 134493 h 174878"/>
                <a:gd name="connsiteX233" fmla="*/ 55817 w 187070"/>
                <a:gd name="connsiteY233" fmla="*/ 133541 h 174878"/>
                <a:gd name="connsiteX234" fmla="*/ 58102 w 187070"/>
                <a:gd name="connsiteY234" fmla="*/ 132874 h 174878"/>
                <a:gd name="connsiteX235" fmla="*/ 58102 w 187070"/>
                <a:gd name="connsiteY235" fmla="*/ 132207 h 174878"/>
                <a:gd name="connsiteX236" fmla="*/ 57150 w 187070"/>
                <a:gd name="connsiteY236" fmla="*/ 131540 h 174878"/>
                <a:gd name="connsiteX237" fmla="*/ 56197 w 187070"/>
                <a:gd name="connsiteY237" fmla="*/ 131255 h 174878"/>
                <a:gd name="connsiteX238" fmla="*/ 56197 w 187070"/>
                <a:gd name="connsiteY238" fmla="*/ 130873 h 174878"/>
                <a:gd name="connsiteX239" fmla="*/ 56769 w 187070"/>
                <a:gd name="connsiteY239" fmla="*/ 130873 h 174878"/>
                <a:gd name="connsiteX240" fmla="*/ 56483 w 187070"/>
                <a:gd name="connsiteY240" fmla="*/ 130588 h 174878"/>
                <a:gd name="connsiteX241" fmla="*/ 56483 w 187070"/>
                <a:gd name="connsiteY241" fmla="*/ 130207 h 174878"/>
                <a:gd name="connsiteX242" fmla="*/ 56197 w 187070"/>
                <a:gd name="connsiteY242" fmla="*/ 128302 h 174878"/>
                <a:gd name="connsiteX243" fmla="*/ 56483 w 187070"/>
                <a:gd name="connsiteY243" fmla="*/ 127254 h 174878"/>
                <a:gd name="connsiteX244" fmla="*/ 56769 w 187070"/>
                <a:gd name="connsiteY244" fmla="*/ 126968 h 174878"/>
                <a:gd name="connsiteX245" fmla="*/ 56769 w 187070"/>
                <a:gd name="connsiteY245" fmla="*/ 126587 h 174878"/>
                <a:gd name="connsiteX246" fmla="*/ 56197 w 187070"/>
                <a:gd name="connsiteY246" fmla="*/ 125349 h 174878"/>
                <a:gd name="connsiteX247" fmla="*/ 55817 w 187070"/>
                <a:gd name="connsiteY247" fmla="*/ 125349 h 174878"/>
                <a:gd name="connsiteX248" fmla="*/ 55531 w 187070"/>
                <a:gd name="connsiteY248" fmla="*/ 124301 h 174878"/>
                <a:gd name="connsiteX249" fmla="*/ 55531 w 187070"/>
                <a:gd name="connsiteY249" fmla="*/ 124015 h 174878"/>
                <a:gd name="connsiteX250" fmla="*/ 55817 w 187070"/>
                <a:gd name="connsiteY250" fmla="*/ 124301 h 174878"/>
                <a:gd name="connsiteX251" fmla="*/ 56483 w 187070"/>
                <a:gd name="connsiteY251" fmla="*/ 124682 h 174878"/>
                <a:gd name="connsiteX252" fmla="*/ 57436 w 187070"/>
                <a:gd name="connsiteY252" fmla="*/ 124301 h 174878"/>
                <a:gd name="connsiteX253" fmla="*/ 57817 w 187070"/>
                <a:gd name="connsiteY253" fmla="*/ 120396 h 174878"/>
                <a:gd name="connsiteX254" fmla="*/ 56769 w 187070"/>
                <a:gd name="connsiteY254" fmla="*/ 119444 h 174878"/>
                <a:gd name="connsiteX255" fmla="*/ 55817 w 187070"/>
                <a:gd name="connsiteY255" fmla="*/ 119444 h 174878"/>
                <a:gd name="connsiteX256" fmla="*/ 55531 w 187070"/>
                <a:gd name="connsiteY256" fmla="*/ 119062 h 174878"/>
                <a:gd name="connsiteX257" fmla="*/ 56483 w 187070"/>
                <a:gd name="connsiteY257" fmla="*/ 117158 h 174878"/>
                <a:gd name="connsiteX258" fmla="*/ 57150 w 187070"/>
                <a:gd name="connsiteY258" fmla="*/ 115443 h 174878"/>
                <a:gd name="connsiteX259" fmla="*/ 56769 w 187070"/>
                <a:gd name="connsiteY259" fmla="*/ 114776 h 174878"/>
                <a:gd name="connsiteX260" fmla="*/ 56769 w 187070"/>
                <a:gd name="connsiteY260" fmla="*/ 114490 h 174878"/>
                <a:gd name="connsiteX261" fmla="*/ 56483 w 187070"/>
                <a:gd name="connsiteY261" fmla="*/ 113157 h 174878"/>
                <a:gd name="connsiteX262" fmla="*/ 56769 w 187070"/>
                <a:gd name="connsiteY262" fmla="*/ 113157 h 174878"/>
                <a:gd name="connsiteX263" fmla="*/ 56197 w 187070"/>
                <a:gd name="connsiteY263" fmla="*/ 112205 h 174878"/>
                <a:gd name="connsiteX264" fmla="*/ 55531 w 187070"/>
                <a:gd name="connsiteY264" fmla="*/ 112205 h 174878"/>
                <a:gd name="connsiteX265" fmla="*/ 55817 w 187070"/>
                <a:gd name="connsiteY265" fmla="*/ 111823 h 174878"/>
                <a:gd name="connsiteX266" fmla="*/ 56197 w 187070"/>
                <a:gd name="connsiteY266" fmla="*/ 110871 h 174878"/>
                <a:gd name="connsiteX267" fmla="*/ 56483 w 187070"/>
                <a:gd name="connsiteY267" fmla="*/ 110204 h 174878"/>
                <a:gd name="connsiteX268" fmla="*/ 56769 w 187070"/>
                <a:gd name="connsiteY268" fmla="*/ 109919 h 174878"/>
                <a:gd name="connsiteX269" fmla="*/ 57436 w 187070"/>
                <a:gd name="connsiteY269" fmla="*/ 109537 h 174878"/>
                <a:gd name="connsiteX270" fmla="*/ 57150 w 187070"/>
                <a:gd name="connsiteY270" fmla="*/ 109537 h 174878"/>
                <a:gd name="connsiteX271" fmla="*/ 57436 w 187070"/>
                <a:gd name="connsiteY271" fmla="*/ 108585 h 174878"/>
                <a:gd name="connsiteX272" fmla="*/ 56483 w 187070"/>
                <a:gd name="connsiteY272" fmla="*/ 108585 h 174878"/>
                <a:gd name="connsiteX273" fmla="*/ 57150 w 187070"/>
                <a:gd name="connsiteY273" fmla="*/ 106966 h 174878"/>
                <a:gd name="connsiteX274" fmla="*/ 58483 w 187070"/>
                <a:gd name="connsiteY274" fmla="*/ 106585 h 174878"/>
                <a:gd name="connsiteX275" fmla="*/ 58769 w 187070"/>
                <a:gd name="connsiteY275" fmla="*/ 105918 h 174878"/>
                <a:gd name="connsiteX276" fmla="*/ 59150 w 187070"/>
                <a:gd name="connsiteY276" fmla="*/ 105918 h 174878"/>
                <a:gd name="connsiteX277" fmla="*/ 59436 w 187070"/>
                <a:gd name="connsiteY277" fmla="*/ 104965 h 174878"/>
                <a:gd name="connsiteX278" fmla="*/ 60103 w 187070"/>
                <a:gd name="connsiteY278" fmla="*/ 104965 h 174878"/>
                <a:gd name="connsiteX279" fmla="*/ 60103 w 187070"/>
                <a:gd name="connsiteY279" fmla="*/ 104680 h 174878"/>
                <a:gd name="connsiteX280" fmla="*/ 61055 w 187070"/>
                <a:gd name="connsiteY280" fmla="*/ 103632 h 174878"/>
                <a:gd name="connsiteX281" fmla="*/ 61055 w 187070"/>
                <a:gd name="connsiteY281" fmla="*/ 103346 h 174878"/>
                <a:gd name="connsiteX282" fmla="*/ 62389 w 187070"/>
                <a:gd name="connsiteY282" fmla="*/ 102013 h 174878"/>
                <a:gd name="connsiteX283" fmla="*/ 64389 w 187070"/>
                <a:gd name="connsiteY283" fmla="*/ 102394 h 174878"/>
                <a:gd name="connsiteX284" fmla="*/ 64675 w 187070"/>
                <a:gd name="connsiteY284" fmla="*/ 102013 h 174878"/>
                <a:gd name="connsiteX285" fmla="*/ 65056 w 187070"/>
                <a:gd name="connsiteY285" fmla="*/ 100394 h 174878"/>
                <a:gd name="connsiteX286" fmla="*/ 65342 w 187070"/>
                <a:gd name="connsiteY286" fmla="*/ 99060 h 174878"/>
                <a:gd name="connsiteX287" fmla="*/ 65627 w 187070"/>
                <a:gd name="connsiteY287" fmla="*/ 98774 h 174878"/>
                <a:gd name="connsiteX288" fmla="*/ 65627 w 187070"/>
                <a:gd name="connsiteY288" fmla="*/ 97060 h 174878"/>
                <a:gd name="connsiteX289" fmla="*/ 65342 w 187070"/>
                <a:gd name="connsiteY289" fmla="*/ 97060 h 174878"/>
                <a:gd name="connsiteX290" fmla="*/ 66008 w 187070"/>
                <a:gd name="connsiteY290" fmla="*/ 94488 h 174878"/>
                <a:gd name="connsiteX291" fmla="*/ 66008 w 187070"/>
                <a:gd name="connsiteY291" fmla="*/ 94107 h 174878"/>
                <a:gd name="connsiteX292" fmla="*/ 66294 w 187070"/>
                <a:gd name="connsiteY292" fmla="*/ 93821 h 174878"/>
                <a:gd name="connsiteX293" fmla="*/ 66008 w 187070"/>
                <a:gd name="connsiteY293" fmla="*/ 93535 h 174878"/>
                <a:gd name="connsiteX294" fmla="*/ 66961 w 187070"/>
                <a:gd name="connsiteY294" fmla="*/ 92869 h 174878"/>
                <a:gd name="connsiteX295" fmla="*/ 67627 w 187070"/>
                <a:gd name="connsiteY295" fmla="*/ 92869 h 174878"/>
                <a:gd name="connsiteX296" fmla="*/ 66675 w 187070"/>
                <a:gd name="connsiteY296" fmla="*/ 91535 h 174878"/>
                <a:gd name="connsiteX297" fmla="*/ 65627 w 187070"/>
                <a:gd name="connsiteY297" fmla="*/ 91154 h 174878"/>
                <a:gd name="connsiteX298" fmla="*/ 66008 w 187070"/>
                <a:gd name="connsiteY298" fmla="*/ 91154 h 174878"/>
                <a:gd name="connsiteX299" fmla="*/ 66675 w 187070"/>
                <a:gd name="connsiteY299" fmla="*/ 90202 h 174878"/>
                <a:gd name="connsiteX300" fmla="*/ 66008 w 187070"/>
                <a:gd name="connsiteY300" fmla="*/ 89916 h 174878"/>
                <a:gd name="connsiteX301" fmla="*/ 65627 w 187070"/>
                <a:gd name="connsiteY301" fmla="*/ 88868 h 174878"/>
                <a:gd name="connsiteX302" fmla="*/ 64675 w 187070"/>
                <a:gd name="connsiteY302" fmla="*/ 88583 h 174878"/>
                <a:gd name="connsiteX303" fmla="*/ 64389 w 187070"/>
                <a:gd name="connsiteY303" fmla="*/ 88868 h 174878"/>
                <a:gd name="connsiteX304" fmla="*/ 64008 w 187070"/>
                <a:gd name="connsiteY304" fmla="*/ 88583 h 174878"/>
                <a:gd name="connsiteX305" fmla="*/ 63722 w 187070"/>
                <a:gd name="connsiteY305" fmla="*/ 87916 h 174878"/>
                <a:gd name="connsiteX306" fmla="*/ 63055 w 187070"/>
                <a:gd name="connsiteY306" fmla="*/ 87916 h 174878"/>
                <a:gd name="connsiteX307" fmla="*/ 62675 w 187070"/>
                <a:gd name="connsiteY307" fmla="*/ 87630 h 174878"/>
                <a:gd name="connsiteX308" fmla="*/ 62675 w 187070"/>
                <a:gd name="connsiteY308" fmla="*/ 86963 h 174878"/>
                <a:gd name="connsiteX309" fmla="*/ 62389 w 187070"/>
                <a:gd name="connsiteY309" fmla="*/ 86963 h 174878"/>
                <a:gd name="connsiteX310" fmla="*/ 62103 w 187070"/>
                <a:gd name="connsiteY310" fmla="*/ 86582 h 174878"/>
                <a:gd name="connsiteX311" fmla="*/ 61722 w 187070"/>
                <a:gd name="connsiteY311" fmla="*/ 86582 h 174878"/>
                <a:gd name="connsiteX312" fmla="*/ 61055 w 187070"/>
                <a:gd name="connsiteY312" fmla="*/ 85630 h 174878"/>
                <a:gd name="connsiteX313" fmla="*/ 61436 w 187070"/>
                <a:gd name="connsiteY313" fmla="*/ 85249 h 174878"/>
                <a:gd name="connsiteX314" fmla="*/ 61722 w 187070"/>
                <a:gd name="connsiteY314" fmla="*/ 85630 h 174878"/>
                <a:gd name="connsiteX315" fmla="*/ 62389 w 187070"/>
                <a:gd name="connsiteY315" fmla="*/ 85249 h 174878"/>
                <a:gd name="connsiteX316" fmla="*/ 62675 w 187070"/>
                <a:gd name="connsiteY316" fmla="*/ 84963 h 174878"/>
                <a:gd name="connsiteX317" fmla="*/ 62389 w 187070"/>
                <a:gd name="connsiteY317" fmla="*/ 84677 h 174878"/>
                <a:gd name="connsiteX318" fmla="*/ 62675 w 187070"/>
                <a:gd name="connsiteY318" fmla="*/ 82963 h 174878"/>
                <a:gd name="connsiteX319" fmla="*/ 63341 w 187070"/>
                <a:gd name="connsiteY319" fmla="*/ 82963 h 174878"/>
                <a:gd name="connsiteX320" fmla="*/ 64008 w 187070"/>
                <a:gd name="connsiteY320" fmla="*/ 82010 h 174878"/>
                <a:gd name="connsiteX321" fmla="*/ 63722 w 187070"/>
                <a:gd name="connsiteY321" fmla="*/ 81058 h 174878"/>
                <a:gd name="connsiteX322" fmla="*/ 63055 w 187070"/>
                <a:gd name="connsiteY322" fmla="*/ 80391 h 174878"/>
                <a:gd name="connsiteX323" fmla="*/ 63055 w 187070"/>
                <a:gd name="connsiteY323" fmla="*/ 80010 h 174878"/>
                <a:gd name="connsiteX324" fmla="*/ 62675 w 187070"/>
                <a:gd name="connsiteY324" fmla="*/ 79058 h 174878"/>
                <a:gd name="connsiteX325" fmla="*/ 62103 w 187070"/>
                <a:gd name="connsiteY325" fmla="*/ 77438 h 174878"/>
                <a:gd name="connsiteX326" fmla="*/ 62389 w 187070"/>
                <a:gd name="connsiteY326" fmla="*/ 76390 h 174878"/>
                <a:gd name="connsiteX327" fmla="*/ 61722 w 187070"/>
                <a:gd name="connsiteY327" fmla="*/ 75438 h 174878"/>
                <a:gd name="connsiteX328" fmla="*/ 62103 w 187070"/>
                <a:gd name="connsiteY328" fmla="*/ 75152 h 174878"/>
                <a:gd name="connsiteX329" fmla="*/ 61722 w 187070"/>
                <a:gd name="connsiteY329" fmla="*/ 74105 h 174878"/>
                <a:gd name="connsiteX330" fmla="*/ 62389 w 187070"/>
                <a:gd name="connsiteY330" fmla="*/ 73819 h 174878"/>
                <a:gd name="connsiteX331" fmla="*/ 62675 w 187070"/>
                <a:gd name="connsiteY331" fmla="*/ 73152 h 174878"/>
                <a:gd name="connsiteX332" fmla="*/ 62389 w 187070"/>
                <a:gd name="connsiteY332" fmla="*/ 71533 h 174878"/>
                <a:gd name="connsiteX333" fmla="*/ 62103 w 187070"/>
                <a:gd name="connsiteY333" fmla="*/ 70866 h 174878"/>
                <a:gd name="connsiteX334" fmla="*/ 61722 w 187070"/>
                <a:gd name="connsiteY334" fmla="*/ 70485 h 174878"/>
                <a:gd name="connsiteX335" fmla="*/ 61055 w 187070"/>
                <a:gd name="connsiteY335" fmla="*/ 70485 h 174878"/>
                <a:gd name="connsiteX336" fmla="*/ 60388 w 187070"/>
                <a:gd name="connsiteY336" fmla="*/ 71152 h 174878"/>
                <a:gd name="connsiteX337" fmla="*/ 60769 w 187070"/>
                <a:gd name="connsiteY337" fmla="*/ 69913 h 174878"/>
                <a:gd name="connsiteX338" fmla="*/ 60103 w 187070"/>
                <a:gd name="connsiteY338" fmla="*/ 69533 h 174878"/>
                <a:gd name="connsiteX339" fmla="*/ 58483 w 187070"/>
                <a:gd name="connsiteY339" fmla="*/ 67913 h 174878"/>
                <a:gd name="connsiteX340" fmla="*/ 58102 w 187070"/>
                <a:gd name="connsiteY340" fmla="*/ 67913 h 174878"/>
                <a:gd name="connsiteX341" fmla="*/ 57150 w 187070"/>
                <a:gd name="connsiteY341" fmla="*/ 69247 h 174878"/>
                <a:gd name="connsiteX342" fmla="*/ 55817 w 187070"/>
                <a:gd name="connsiteY342" fmla="*/ 69247 h 174878"/>
                <a:gd name="connsiteX343" fmla="*/ 56197 w 187070"/>
                <a:gd name="connsiteY343" fmla="*/ 68866 h 174878"/>
                <a:gd name="connsiteX344" fmla="*/ 56769 w 187070"/>
                <a:gd name="connsiteY344" fmla="*/ 68866 h 174878"/>
                <a:gd name="connsiteX345" fmla="*/ 56769 w 187070"/>
                <a:gd name="connsiteY345" fmla="*/ 68199 h 174878"/>
                <a:gd name="connsiteX346" fmla="*/ 56197 w 187070"/>
                <a:gd name="connsiteY346" fmla="*/ 68199 h 174878"/>
                <a:gd name="connsiteX347" fmla="*/ 55817 w 187070"/>
                <a:gd name="connsiteY347" fmla="*/ 67532 h 174878"/>
                <a:gd name="connsiteX348" fmla="*/ 55531 w 187070"/>
                <a:gd name="connsiteY348" fmla="*/ 66580 h 174878"/>
                <a:gd name="connsiteX349" fmla="*/ 55150 w 187070"/>
                <a:gd name="connsiteY349" fmla="*/ 66865 h 174878"/>
                <a:gd name="connsiteX350" fmla="*/ 54864 w 187070"/>
                <a:gd name="connsiteY350" fmla="*/ 66294 h 174878"/>
                <a:gd name="connsiteX351" fmla="*/ 54483 w 187070"/>
                <a:gd name="connsiteY351" fmla="*/ 66294 h 174878"/>
                <a:gd name="connsiteX352" fmla="*/ 54483 w 187070"/>
                <a:gd name="connsiteY352" fmla="*/ 65627 h 174878"/>
                <a:gd name="connsiteX353" fmla="*/ 54864 w 187070"/>
                <a:gd name="connsiteY353" fmla="*/ 65913 h 174878"/>
                <a:gd name="connsiteX354" fmla="*/ 54864 w 187070"/>
                <a:gd name="connsiteY354" fmla="*/ 64960 h 174878"/>
                <a:gd name="connsiteX355" fmla="*/ 54197 w 187070"/>
                <a:gd name="connsiteY355" fmla="*/ 64960 h 174878"/>
                <a:gd name="connsiteX356" fmla="*/ 54483 w 187070"/>
                <a:gd name="connsiteY356" fmla="*/ 64579 h 174878"/>
                <a:gd name="connsiteX357" fmla="*/ 54483 w 187070"/>
                <a:gd name="connsiteY357" fmla="*/ 64294 h 174878"/>
                <a:gd name="connsiteX358" fmla="*/ 54197 w 187070"/>
                <a:gd name="connsiteY358" fmla="*/ 63913 h 174878"/>
                <a:gd name="connsiteX359" fmla="*/ 52578 w 187070"/>
                <a:gd name="connsiteY359" fmla="*/ 63627 h 174878"/>
                <a:gd name="connsiteX360" fmla="*/ 52578 w 187070"/>
                <a:gd name="connsiteY360" fmla="*/ 62960 h 174878"/>
                <a:gd name="connsiteX361" fmla="*/ 51911 w 187070"/>
                <a:gd name="connsiteY361" fmla="*/ 63341 h 174878"/>
                <a:gd name="connsiteX362" fmla="*/ 51911 w 187070"/>
                <a:gd name="connsiteY362" fmla="*/ 62960 h 174878"/>
                <a:gd name="connsiteX363" fmla="*/ 51530 w 187070"/>
                <a:gd name="connsiteY363" fmla="*/ 62960 h 174878"/>
                <a:gd name="connsiteX364" fmla="*/ 51244 w 187070"/>
                <a:gd name="connsiteY364" fmla="*/ 62294 h 174878"/>
                <a:gd name="connsiteX365" fmla="*/ 50863 w 187070"/>
                <a:gd name="connsiteY365" fmla="*/ 62008 h 174878"/>
                <a:gd name="connsiteX366" fmla="*/ 50578 w 187070"/>
                <a:gd name="connsiteY366" fmla="*/ 60960 h 174878"/>
                <a:gd name="connsiteX367" fmla="*/ 50292 w 187070"/>
                <a:gd name="connsiteY367" fmla="*/ 60960 h 174878"/>
                <a:gd name="connsiteX368" fmla="*/ 50863 w 187070"/>
                <a:gd name="connsiteY368" fmla="*/ 60388 h 174878"/>
                <a:gd name="connsiteX369" fmla="*/ 51244 w 187070"/>
                <a:gd name="connsiteY369" fmla="*/ 60388 h 174878"/>
                <a:gd name="connsiteX370" fmla="*/ 51530 w 187070"/>
                <a:gd name="connsiteY370" fmla="*/ 60674 h 174878"/>
                <a:gd name="connsiteX371" fmla="*/ 52197 w 187070"/>
                <a:gd name="connsiteY371" fmla="*/ 60388 h 174878"/>
                <a:gd name="connsiteX372" fmla="*/ 52578 w 187070"/>
                <a:gd name="connsiteY372" fmla="*/ 59722 h 174878"/>
                <a:gd name="connsiteX373" fmla="*/ 52197 w 187070"/>
                <a:gd name="connsiteY373" fmla="*/ 59341 h 174878"/>
                <a:gd name="connsiteX374" fmla="*/ 51911 w 187070"/>
                <a:gd name="connsiteY374" fmla="*/ 59341 h 174878"/>
                <a:gd name="connsiteX375" fmla="*/ 51244 w 187070"/>
                <a:gd name="connsiteY375" fmla="*/ 59722 h 174878"/>
                <a:gd name="connsiteX376" fmla="*/ 51244 w 187070"/>
                <a:gd name="connsiteY376" fmla="*/ 60388 h 174878"/>
                <a:gd name="connsiteX377" fmla="*/ 50863 w 187070"/>
                <a:gd name="connsiteY377" fmla="*/ 60007 h 174878"/>
                <a:gd name="connsiteX378" fmla="*/ 50578 w 187070"/>
                <a:gd name="connsiteY378" fmla="*/ 59341 h 174878"/>
                <a:gd name="connsiteX379" fmla="*/ 49911 w 187070"/>
                <a:gd name="connsiteY379" fmla="*/ 59055 h 174878"/>
                <a:gd name="connsiteX380" fmla="*/ 50292 w 187070"/>
                <a:gd name="connsiteY380" fmla="*/ 58674 h 174878"/>
                <a:gd name="connsiteX381" fmla="*/ 50863 w 187070"/>
                <a:gd name="connsiteY381" fmla="*/ 58388 h 174878"/>
                <a:gd name="connsiteX382" fmla="*/ 50863 w 187070"/>
                <a:gd name="connsiteY382" fmla="*/ 58007 h 174878"/>
                <a:gd name="connsiteX383" fmla="*/ 50578 w 187070"/>
                <a:gd name="connsiteY383" fmla="*/ 57436 h 174878"/>
                <a:gd name="connsiteX384" fmla="*/ 50578 w 187070"/>
                <a:gd name="connsiteY384" fmla="*/ 56769 h 174878"/>
                <a:gd name="connsiteX385" fmla="*/ 50292 w 187070"/>
                <a:gd name="connsiteY385" fmla="*/ 56388 h 174878"/>
                <a:gd name="connsiteX386" fmla="*/ 50292 w 187070"/>
                <a:gd name="connsiteY386" fmla="*/ 56102 h 174878"/>
                <a:gd name="connsiteX387" fmla="*/ 49911 w 187070"/>
                <a:gd name="connsiteY387" fmla="*/ 55435 h 174878"/>
                <a:gd name="connsiteX388" fmla="*/ 48292 w 187070"/>
                <a:gd name="connsiteY388" fmla="*/ 55435 h 174878"/>
                <a:gd name="connsiteX389" fmla="*/ 47625 w 187070"/>
                <a:gd name="connsiteY389" fmla="*/ 54483 h 174878"/>
                <a:gd name="connsiteX390" fmla="*/ 46958 w 187070"/>
                <a:gd name="connsiteY390" fmla="*/ 54483 h 174878"/>
                <a:gd name="connsiteX391" fmla="*/ 46292 w 187070"/>
                <a:gd name="connsiteY391" fmla="*/ 52769 h 174878"/>
                <a:gd name="connsiteX392" fmla="*/ 46292 w 187070"/>
                <a:gd name="connsiteY392" fmla="*/ 51530 h 174878"/>
                <a:gd name="connsiteX393" fmla="*/ 44386 w 187070"/>
                <a:gd name="connsiteY393" fmla="*/ 51816 h 174878"/>
                <a:gd name="connsiteX394" fmla="*/ 42672 w 187070"/>
                <a:gd name="connsiteY394" fmla="*/ 51816 h 174878"/>
                <a:gd name="connsiteX395" fmla="*/ 38100 w 187070"/>
                <a:gd name="connsiteY395" fmla="*/ 48577 h 174878"/>
                <a:gd name="connsiteX396" fmla="*/ 36767 w 187070"/>
                <a:gd name="connsiteY396" fmla="*/ 49149 h 174878"/>
                <a:gd name="connsiteX397" fmla="*/ 35814 w 187070"/>
                <a:gd name="connsiteY397" fmla="*/ 49530 h 174878"/>
                <a:gd name="connsiteX398" fmla="*/ 35814 w 187070"/>
                <a:gd name="connsiteY398" fmla="*/ 50863 h 174878"/>
                <a:gd name="connsiteX399" fmla="*/ 35147 w 187070"/>
                <a:gd name="connsiteY399" fmla="*/ 51530 h 174878"/>
                <a:gd name="connsiteX400" fmla="*/ 33814 w 187070"/>
                <a:gd name="connsiteY400" fmla="*/ 52102 h 174878"/>
                <a:gd name="connsiteX401" fmla="*/ 31242 w 187070"/>
                <a:gd name="connsiteY401" fmla="*/ 53150 h 174878"/>
                <a:gd name="connsiteX402" fmla="*/ 28956 w 187070"/>
                <a:gd name="connsiteY402" fmla="*/ 52769 h 174878"/>
                <a:gd name="connsiteX403" fmla="*/ 28575 w 187070"/>
                <a:gd name="connsiteY403" fmla="*/ 52483 h 174878"/>
                <a:gd name="connsiteX404" fmla="*/ 28289 w 187070"/>
                <a:gd name="connsiteY404" fmla="*/ 52769 h 174878"/>
                <a:gd name="connsiteX405" fmla="*/ 27242 w 187070"/>
                <a:gd name="connsiteY405" fmla="*/ 52483 h 174878"/>
                <a:gd name="connsiteX406" fmla="*/ 25622 w 187070"/>
                <a:gd name="connsiteY406" fmla="*/ 52483 h 174878"/>
                <a:gd name="connsiteX407" fmla="*/ 24003 w 187070"/>
                <a:gd name="connsiteY407" fmla="*/ 53816 h 174878"/>
                <a:gd name="connsiteX408" fmla="*/ 24003 w 187070"/>
                <a:gd name="connsiteY408" fmla="*/ 53435 h 174878"/>
                <a:gd name="connsiteX409" fmla="*/ 23336 w 187070"/>
                <a:gd name="connsiteY409" fmla="*/ 53435 h 174878"/>
                <a:gd name="connsiteX410" fmla="*/ 21050 w 187070"/>
                <a:gd name="connsiteY410" fmla="*/ 53816 h 174878"/>
                <a:gd name="connsiteX411" fmla="*/ 20383 w 187070"/>
                <a:gd name="connsiteY411" fmla="*/ 53435 h 174878"/>
                <a:gd name="connsiteX412" fmla="*/ 20098 w 187070"/>
                <a:gd name="connsiteY412" fmla="*/ 53435 h 174878"/>
                <a:gd name="connsiteX413" fmla="*/ 18764 w 187070"/>
                <a:gd name="connsiteY413" fmla="*/ 53150 h 174878"/>
                <a:gd name="connsiteX414" fmla="*/ 17812 w 187070"/>
                <a:gd name="connsiteY414" fmla="*/ 52483 h 174878"/>
                <a:gd name="connsiteX415" fmla="*/ 17812 w 187070"/>
                <a:gd name="connsiteY415" fmla="*/ 52769 h 174878"/>
                <a:gd name="connsiteX416" fmla="*/ 17431 w 187070"/>
                <a:gd name="connsiteY416" fmla="*/ 53150 h 174878"/>
                <a:gd name="connsiteX417" fmla="*/ 15811 w 187070"/>
                <a:gd name="connsiteY417" fmla="*/ 53435 h 174878"/>
                <a:gd name="connsiteX418" fmla="*/ 14859 w 187070"/>
                <a:gd name="connsiteY418" fmla="*/ 54102 h 174878"/>
                <a:gd name="connsiteX419" fmla="*/ 13525 w 187070"/>
                <a:gd name="connsiteY419" fmla="*/ 54102 h 174878"/>
                <a:gd name="connsiteX420" fmla="*/ 13525 w 187070"/>
                <a:gd name="connsiteY420" fmla="*/ 54483 h 174878"/>
                <a:gd name="connsiteX421" fmla="*/ 12859 w 187070"/>
                <a:gd name="connsiteY421" fmla="*/ 54102 h 174878"/>
                <a:gd name="connsiteX422" fmla="*/ 12478 w 187070"/>
                <a:gd name="connsiteY422" fmla="*/ 53816 h 174878"/>
                <a:gd name="connsiteX423" fmla="*/ 11906 w 187070"/>
                <a:gd name="connsiteY423" fmla="*/ 54483 h 174878"/>
                <a:gd name="connsiteX424" fmla="*/ 11525 w 187070"/>
                <a:gd name="connsiteY424" fmla="*/ 54483 h 174878"/>
                <a:gd name="connsiteX425" fmla="*/ 11525 w 187070"/>
                <a:gd name="connsiteY425" fmla="*/ 53435 h 174878"/>
                <a:gd name="connsiteX426" fmla="*/ 11239 w 187070"/>
                <a:gd name="connsiteY426" fmla="*/ 52769 h 174878"/>
                <a:gd name="connsiteX427" fmla="*/ 10858 w 187070"/>
                <a:gd name="connsiteY427" fmla="*/ 52769 h 174878"/>
                <a:gd name="connsiteX428" fmla="*/ 11239 w 187070"/>
                <a:gd name="connsiteY428" fmla="*/ 52102 h 174878"/>
                <a:gd name="connsiteX429" fmla="*/ 10573 w 187070"/>
                <a:gd name="connsiteY429" fmla="*/ 51816 h 174878"/>
                <a:gd name="connsiteX430" fmla="*/ 10573 w 187070"/>
                <a:gd name="connsiteY430" fmla="*/ 51149 h 174878"/>
                <a:gd name="connsiteX431" fmla="*/ 9906 w 187070"/>
                <a:gd name="connsiteY431" fmla="*/ 50863 h 174878"/>
                <a:gd name="connsiteX432" fmla="*/ 9239 w 187070"/>
                <a:gd name="connsiteY432" fmla="*/ 50863 h 174878"/>
                <a:gd name="connsiteX433" fmla="*/ 8954 w 187070"/>
                <a:gd name="connsiteY433" fmla="*/ 50197 h 174878"/>
                <a:gd name="connsiteX434" fmla="*/ 8287 w 187070"/>
                <a:gd name="connsiteY434" fmla="*/ 50482 h 174878"/>
                <a:gd name="connsiteX435" fmla="*/ 7620 w 187070"/>
                <a:gd name="connsiteY435" fmla="*/ 50197 h 174878"/>
                <a:gd name="connsiteX436" fmla="*/ 7239 w 187070"/>
                <a:gd name="connsiteY436" fmla="*/ 49530 h 174878"/>
                <a:gd name="connsiteX437" fmla="*/ 7239 w 187070"/>
                <a:gd name="connsiteY437" fmla="*/ 48863 h 174878"/>
                <a:gd name="connsiteX438" fmla="*/ 6572 w 187070"/>
                <a:gd name="connsiteY438" fmla="*/ 48577 h 174878"/>
                <a:gd name="connsiteX439" fmla="*/ 6953 w 187070"/>
                <a:gd name="connsiteY439" fmla="*/ 47911 h 174878"/>
                <a:gd name="connsiteX440" fmla="*/ 6286 w 187070"/>
                <a:gd name="connsiteY440" fmla="*/ 47530 h 174878"/>
                <a:gd name="connsiteX441" fmla="*/ 6572 w 187070"/>
                <a:gd name="connsiteY441" fmla="*/ 47530 h 174878"/>
                <a:gd name="connsiteX442" fmla="*/ 6953 w 187070"/>
                <a:gd name="connsiteY442" fmla="*/ 46196 h 174878"/>
                <a:gd name="connsiteX443" fmla="*/ 6572 w 187070"/>
                <a:gd name="connsiteY443" fmla="*/ 45625 h 174878"/>
                <a:gd name="connsiteX444" fmla="*/ 6953 w 187070"/>
                <a:gd name="connsiteY444" fmla="*/ 45625 h 174878"/>
                <a:gd name="connsiteX445" fmla="*/ 7239 w 187070"/>
                <a:gd name="connsiteY445" fmla="*/ 45910 h 174878"/>
                <a:gd name="connsiteX446" fmla="*/ 7620 w 187070"/>
                <a:gd name="connsiteY446" fmla="*/ 45625 h 174878"/>
                <a:gd name="connsiteX447" fmla="*/ 7620 w 187070"/>
                <a:gd name="connsiteY447" fmla="*/ 44958 h 174878"/>
                <a:gd name="connsiteX448" fmla="*/ 7239 w 187070"/>
                <a:gd name="connsiteY448" fmla="*/ 44291 h 174878"/>
                <a:gd name="connsiteX449" fmla="*/ 7620 w 187070"/>
                <a:gd name="connsiteY449" fmla="*/ 43910 h 174878"/>
                <a:gd name="connsiteX450" fmla="*/ 7620 w 187070"/>
                <a:gd name="connsiteY450" fmla="*/ 43625 h 174878"/>
                <a:gd name="connsiteX451" fmla="*/ 8287 w 187070"/>
                <a:gd name="connsiteY451" fmla="*/ 43625 h 174878"/>
                <a:gd name="connsiteX452" fmla="*/ 8954 w 187070"/>
                <a:gd name="connsiteY452" fmla="*/ 42958 h 174878"/>
                <a:gd name="connsiteX453" fmla="*/ 8954 w 187070"/>
                <a:gd name="connsiteY453" fmla="*/ 38671 h 174878"/>
                <a:gd name="connsiteX454" fmla="*/ 9239 w 187070"/>
                <a:gd name="connsiteY454" fmla="*/ 38005 h 174878"/>
                <a:gd name="connsiteX455" fmla="*/ 8954 w 187070"/>
                <a:gd name="connsiteY455" fmla="*/ 38005 h 174878"/>
                <a:gd name="connsiteX456" fmla="*/ 8572 w 187070"/>
                <a:gd name="connsiteY456" fmla="*/ 37338 h 174878"/>
                <a:gd name="connsiteX457" fmla="*/ 8954 w 187070"/>
                <a:gd name="connsiteY457" fmla="*/ 37338 h 174878"/>
                <a:gd name="connsiteX458" fmla="*/ 8954 w 187070"/>
                <a:gd name="connsiteY458" fmla="*/ 36100 h 174878"/>
                <a:gd name="connsiteX459" fmla="*/ 9239 w 187070"/>
                <a:gd name="connsiteY459" fmla="*/ 35719 h 174878"/>
                <a:gd name="connsiteX460" fmla="*/ 8572 w 187070"/>
                <a:gd name="connsiteY460" fmla="*/ 34766 h 174878"/>
                <a:gd name="connsiteX461" fmla="*/ 8572 w 187070"/>
                <a:gd name="connsiteY461" fmla="*/ 34385 h 174878"/>
                <a:gd name="connsiteX462" fmla="*/ 7239 w 187070"/>
                <a:gd name="connsiteY462" fmla="*/ 33433 h 174878"/>
                <a:gd name="connsiteX463" fmla="*/ 6572 w 187070"/>
                <a:gd name="connsiteY463" fmla="*/ 33433 h 174878"/>
                <a:gd name="connsiteX464" fmla="*/ 6572 w 187070"/>
                <a:gd name="connsiteY464" fmla="*/ 32766 h 174878"/>
                <a:gd name="connsiteX465" fmla="*/ 6001 w 187070"/>
                <a:gd name="connsiteY465" fmla="*/ 32480 h 174878"/>
                <a:gd name="connsiteX466" fmla="*/ 4953 w 187070"/>
                <a:gd name="connsiteY466" fmla="*/ 32480 h 174878"/>
                <a:gd name="connsiteX467" fmla="*/ 4953 w 187070"/>
                <a:gd name="connsiteY467" fmla="*/ 30861 h 174878"/>
                <a:gd name="connsiteX468" fmla="*/ 4667 w 187070"/>
                <a:gd name="connsiteY468" fmla="*/ 30480 h 174878"/>
                <a:gd name="connsiteX469" fmla="*/ 3334 w 187070"/>
                <a:gd name="connsiteY469" fmla="*/ 30480 h 174878"/>
                <a:gd name="connsiteX470" fmla="*/ 2381 w 187070"/>
                <a:gd name="connsiteY470" fmla="*/ 30194 h 174878"/>
                <a:gd name="connsiteX471" fmla="*/ 2000 w 187070"/>
                <a:gd name="connsiteY471" fmla="*/ 29813 h 174878"/>
                <a:gd name="connsiteX472" fmla="*/ 381 w 187070"/>
                <a:gd name="connsiteY472" fmla="*/ 30194 h 174878"/>
                <a:gd name="connsiteX473" fmla="*/ 0 w 187070"/>
                <a:gd name="connsiteY473" fmla="*/ 29813 h 174878"/>
                <a:gd name="connsiteX474" fmla="*/ 667 w 187070"/>
                <a:gd name="connsiteY474" fmla="*/ 29146 h 174878"/>
                <a:gd name="connsiteX475" fmla="*/ 1333 w 187070"/>
                <a:gd name="connsiteY475" fmla="*/ 29146 h 174878"/>
                <a:gd name="connsiteX476" fmla="*/ 2000 w 187070"/>
                <a:gd name="connsiteY476" fmla="*/ 28194 h 174878"/>
                <a:gd name="connsiteX477" fmla="*/ 2000 w 187070"/>
                <a:gd name="connsiteY477" fmla="*/ 27908 h 174878"/>
                <a:gd name="connsiteX478" fmla="*/ 2381 w 187070"/>
                <a:gd name="connsiteY478" fmla="*/ 27908 h 174878"/>
                <a:gd name="connsiteX479" fmla="*/ 2667 w 187070"/>
                <a:gd name="connsiteY479" fmla="*/ 28480 h 174878"/>
                <a:gd name="connsiteX480" fmla="*/ 2953 w 187070"/>
                <a:gd name="connsiteY480" fmla="*/ 28480 h 174878"/>
                <a:gd name="connsiteX481" fmla="*/ 3334 w 187070"/>
                <a:gd name="connsiteY481" fmla="*/ 28194 h 174878"/>
                <a:gd name="connsiteX482" fmla="*/ 2953 w 187070"/>
                <a:gd name="connsiteY482" fmla="*/ 27908 h 174878"/>
                <a:gd name="connsiteX483" fmla="*/ 3334 w 187070"/>
                <a:gd name="connsiteY483" fmla="*/ 27241 h 174878"/>
                <a:gd name="connsiteX484" fmla="*/ 4000 w 187070"/>
                <a:gd name="connsiteY484" fmla="*/ 26860 h 174878"/>
                <a:gd name="connsiteX485" fmla="*/ 4286 w 187070"/>
                <a:gd name="connsiteY485" fmla="*/ 26575 h 174878"/>
                <a:gd name="connsiteX486" fmla="*/ 4953 w 187070"/>
                <a:gd name="connsiteY486" fmla="*/ 26575 h 174878"/>
                <a:gd name="connsiteX487" fmla="*/ 5334 w 187070"/>
                <a:gd name="connsiteY487" fmla="*/ 26194 h 174878"/>
                <a:gd name="connsiteX488" fmla="*/ 5334 w 187070"/>
                <a:gd name="connsiteY488" fmla="*/ 25527 h 174878"/>
                <a:gd name="connsiteX489" fmla="*/ 6286 w 187070"/>
                <a:gd name="connsiteY489" fmla="*/ 24955 h 174878"/>
                <a:gd name="connsiteX490" fmla="*/ 6572 w 187070"/>
                <a:gd name="connsiteY490" fmla="*/ 24289 h 174878"/>
                <a:gd name="connsiteX491" fmla="*/ 6572 w 187070"/>
                <a:gd name="connsiteY491" fmla="*/ 23908 h 174878"/>
                <a:gd name="connsiteX492" fmla="*/ 7620 w 187070"/>
                <a:gd name="connsiteY492" fmla="*/ 23908 h 174878"/>
                <a:gd name="connsiteX493" fmla="*/ 7906 w 187070"/>
                <a:gd name="connsiteY493" fmla="*/ 23622 h 174878"/>
                <a:gd name="connsiteX494" fmla="*/ 8287 w 187070"/>
                <a:gd name="connsiteY494" fmla="*/ 23622 h 174878"/>
                <a:gd name="connsiteX495" fmla="*/ 8954 w 187070"/>
                <a:gd name="connsiteY495" fmla="*/ 22955 h 174878"/>
                <a:gd name="connsiteX496" fmla="*/ 9906 w 187070"/>
                <a:gd name="connsiteY496" fmla="*/ 22955 h 174878"/>
                <a:gd name="connsiteX497" fmla="*/ 10192 w 187070"/>
                <a:gd name="connsiteY497" fmla="*/ 22288 h 174878"/>
                <a:gd name="connsiteX498" fmla="*/ 10858 w 187070"/>
                <a:gd name="connsiteY498" fmla="*/ 22288 h 174878"/>
                <a:gd name="connsiteX499" fmla="*/ 11239 w 187070"/>
                <a:gd name="connsiteY499" fmla="*/ 22003 h 174878"/>
                <a:gd name="connsiteX500" fmla="*/ 11906 w 187070"/>
                <a:gd name="connsiteY500" fmla="*/ 22288 h 174878"/>
                <a:gd name="connsiteX501" fmla="*/ 12192 w 187070"/>
                <a:gd name="connsiteY501" fmla="*/ 22003 h 174878"/>
                <a:gd name="connsiteX502" fmla="*/ 13144 w 187070"/>
                <a:gd name="connsiteY502" fmla="*/ 21336 h 174878"/>
                <a:gd name="connsiteX503" fmla="*/ 14192 w 187070"/>
                <a:gd name="connsiteY503" fmla="*/ 21336 h 174878"/>
                <a:gd name="connsiteX504" fmla="*/ 14192 w 187070"/>
                <a:gd name="connsiteY504" fmla="*/ 22003 h 174878"/>
                <a:gd name="connsiteX505" fmla="*/ 14478 w 187070"/>
                <a:gd name="connsiteY505" fmla="*/ 22288 h 174878"/>
                <a:gd name="connsiteX506" fmla="*/ 14859 w 187070"/>
                <a:gd name="connsiteY506" fmla="*/ 22003 h 174878"/>
                <a:gd name="connsiteX507" fmla="*/ 15145 w 187070"/>
                <a:gd name="connsiteY507" fmla="*/ 22003 h 174878"/>
                <a:gd name="connsiteX508" fmla="*/ 14859 w 187070"/>
                <a:gd name="connsiteY508" fmla="*/ 21336 h 174878"/>
                <a:gd name="connsiteX509" fmla="*/ 14859 w 187070"/>
                <a:gd name="connsiteY509" fmla="*/ 20955 h 174878"/>
                <a:gd name="connsiteX510" fmla="*/ 15430 w 187070"/>
                <a:gd name="connsiteY510" fmla="*/ 20955 h 174878"/>
                <a:gd name="connsiteX511" fmla="*/ 16097 w 187070"/>
                <a:gd name="connsiteY511" fmla="*/ 20669 h 174878"/>
                <a:gd name="connsiteX512" fmla="*/ 16478 w 187070"/>
                <a:gd name="connsiteY512" fmla="*/ 20669 h 174878"/>
                <a:gd name="connsiteX513" fmla="*/ 17812 w 187070"/>
                <a:gd name="connsiteY513" fmla="*/ 20002 h 174878"/>
                <a:gd name="connsiteX514" fmla="*/ 18097 w 187070"/>
                <a:gd name="connsiteY514" fmla="*/ 19050 h 174878"/>
                <a:gd name="connsiteX515" fmla="*/ 18383 w 187070"/>
                <a:gd name="connsiteY515" fmla="*/ 19050 h 174878"/>
                <a:gd name="connsiteX516" fmla="*/ 19050 w 187070"/>
                <a:gd name="connsiteY516" fmla="*/ 18383 h 174878"/>
                <a:gd name="connsiteX517" fmla="*/ 18764 w 187070"/>
                <a:gd name="connsiteY517" fmla="*/ 17716 h 174878"/>
                <a:gd name="connsiteX518" fmla="*/ 18764 w 187070"/>
                <a:gd name="connsiteY518" fmla="*/ 16669 h 174878"/>
                <a:gd name="connsiteX519" fmla="*/ 18383 w 187070"/>
                <a:gd name="connsiteY519" fmla="*/ 16383 h 174878"/>
                <a:gd name="connsiteX520" fmla="*/ 17812 w 187070"/>
                <a:gd name="connsiteY520" fmla="*/ 16669 h 174878"/>
                <a:gd name="connsiteX521" fmla="*/ 16764 w 187070"/>
                <a:gd name="connsiteY521" fmla="*/ 16383 h 174878"/>
                <a:gd name="connsiteX522" fmla="*/ 16764 w 187070"/>
                <a:gd name="connsiteY522" fmla="*/ 16097 h 174878"/>
                <a:gd name="connsiteX523" fmla="*/ 17431 w 187070"/>
                <a:gd name="connsiteY523" fmla="*/ 15430 h 174878"/>
                <a:gd name="connsiteX524" fmla="*/ 17812 w 187070"/>
                <a:gd name="connsiteY524" fmla="*/ 14383 h 174878"/>
                <a:gd name="connsiteX525" fmla="*/ 19717 w 187070"/>
                <a:gd name="connsiteY525" fmla="*/ 14383 h 174878"/>
                <a:gd name="connsiteX526" fmla="*/ 19717 w 187070"/>
                <a:gd name="connsiteY526" fmla="*/ 13145 h 174878"/>
                <a:gd name="connsiteX527" fmla="*/ 19431 w 187070"/>
                <a:gd name="connsiteY527" fmla="*/ 12763 h 174878"/>
                <a:gd name="connsiteX528" fmla="*/ 18383 w 187070"/>
                <a:gd name="connsiteY528" fmla="*/ 10763 h 174878"/>
                <a:gd name="connsiteX529" fmla="*/ 19431 w 187070"/>
                <a:gd name="connsiteY529" fmla="*/ 11144 h 174878"/>
                <a:gd name="connsiteX530" fmla="*/ 19717 w 187070"/>
                <a:gd name="connsiteY530" fmla="*/ 11144 h 174878"/>
                <a:gd name="connsiteX531" fmla="*/ 20098 w 187070"/>
                <a:gd name="connsiteY531" fmla="*/ 10477 h 174878"/>
                <a:gd name="connsiteX532" fmla="*/ 20383 w 187070"/>
                <a:gd name="connsiteY532" fmla="*/ 10477 h 174878"/>
                <a:gd name="connsiteX533" fmla="*/ 21336 w 187070"/>
                <a:gd name="connsiteY533" fmla="*/ 11144 h 174878"/>
                <a:gd name="connsiteX534" fmla="*/ 21717 w 187070"/>
                <a:gd name="connsiteY534" fmla="*/ 11430 h 174878"/>
                <a:gd name="connsiteX535" fmla="*/ 26003 w 187070"/>
                <a:gd name="connsiteY535" fmla="*/ 10763 h 174878"/>
                <a:gd name="connsiteX536" fmla="*/ 26289 w 187070"/>
                <a:gd name="connsiteY536" fmla="*/ 12478 h 174878"/>
                <a:gd name="connsiteX537" fmla="*/ 27242 w 187070"/>
                <a:gd name="connsiteY537" fmla="*/ 12763 h 174878"/>
                <a:gd name="connsiteX538" fmla="*/ 27242 w 187070"/>
                <a:gd name="connsiteY538" fmla="*/ 13145 h 174878"/>
                <a:gd name="connsiteX539" fmla="*/ 26956 w 187070"/>
                <a:gd name="connsiteY539" fmla="*/ 14097 h 174878"/>
                <a:gd name="connsiteX540" fmla="*/ 27622 w 187070"/>
                <a:gd name="connsiteY540" fmla="*/ 13716 h 174878"/>
                <a:gd name="connsiteX541" fmla="*/ 27622 w 187070"/>
                <a:gd name="connsiteY541" fmla="*/ 14097 h 174878"/>
                <a:gd name="connsiteX542" fmla="*/ 28289 w 187070"/>
                <a:gd name="connsiteY542" fmla="*/ 14097 h 174878"/>
                <a:gd name="connsiteX543" fmla="*/ 28575 w 187070"/>
                <a:gd name="connsiteY543" fmla="*/ 14383 h 174878"/>
                <a:gd name="connsiteX544" fmla="*/ 28575 w 187070"/>
                <a:gd name="connsiteY544" fmla="*/ 14097 h 174878"/>
                <a:gd name="connsiteX545" fmla="*/ 28956 w 187070"/>
                <a:gd name="connsiteY545" fmla="*/ 13716 h 174878"/>
                <a:gd name="connsiteX546" fmla="*/ 30194 w 187070"/>
                <a:gd name="connsiteY546" fmla="*/ 14097 h 174878"/>
                <a:gd name="connsiteX547" fmla="*/ 30575 w 187070"/>
                <a:gd name="connsiteY547" fmla="*/ 14383 h 174878"/>
                <a:gd name="connsiteX548" fmla="*/ 33147 w 187070"/>
                <a:gd name="connsiteY548" fmla="*/ 15430 h 174878"/>
                <a:gd name="connsiteX549" fmla="*/ 34861 w 187070"/>
                <a:gd name="connsiteY549" fmla="*/ 15430 h 174878"/>
                <a:gd name="connsiteX550" fmla="*/ 35147 w 187070"/>
                <a:gd name="connsiteY550" fmla="*/ 15716 h 174878"/>
                <a:gd name="connsiteX551" fmla="*/ 36767 w 187070"/>
                <a:gd name="connsiteY551" fmla="*/ 15430 h 174878"/>
                <a:gd name="connsiteX552" fmla="*/ 37814 w 187070"/>
                <a:gd name="connsiteY552" fmla="*/ 14383 h 174878"/>
                <a:gd name="connsiteX553" fmla="*/ 37814 w 187070"/>
                <a:gd name="connsiteY553" fmla="*/ 13430 h 174878"/>
                <a:gd name="connsiteX554" fmla="*/ 37433 w 187070"/>
                <a:gd name="connsiteY554" fmla="*/ 12763 h 174878"/>
                <a:gd name="connsiteX555" fmla="*/ 37433 w 187070"/>
                <a:gd name="connsiteY555" fmla="*/ 12478 h 174878"/>
                <a:gd name="connsiteX556" fmla="*/ 37814 w 187070"/>
                <a:gd name="connsiteY556" fmla="*/ 12478 h 174878"/>
                <a:gd name="connsiteX557" fmla="*/ 37814 w 187070"/>
                <a:gd name="connsiteY557" fmla="*/ 12097 h 174878"/>
                <a:gd name="connsiteX558" fmla="*/ 38100 w 187070"/>
                <a:gd name="connsiteY558" fmla="*/ 12478 h 174878"/>
                <a:gd name="connsiteX559" fmla="*/ 38481 w 187070"/>
                <a:gd name="connsiteY559" fmla="*/ 12478 h 174878"/>
                <a:gd name="connsiteX560" fmla="*/ 38767 w 187070"/>
                <a:gd name="connsiteY560" fmla="*/ 12097 h 174878"/>
                <a:gd name="connsiteX561" fmla="*/ 39052 w 187070"/>
                <a:gd name="connsiteY561" fmla="*/ 12478 h 174878"/>
                <a:gd name="connsiteX562" fmla="*/ 39433 w 187070"/>
                <a:gd name="connsiteY562" fmla="*/ 12097 h 174878"/>
                <a:gd name="connsiteX563" fmla="*/ 39719 w 187070"/>
                <a:gd name="connsiteY563" fmla="*/ 12097 h 174878"/>
                <a:gd name="connsiteX564" fmla="*/ 40767 w 187070"/>
                <a:gd name="connsiteY564" fmla="*/ 12478 h 174878"/>
                <a:gd name="connsiteX565" fmla="*/ 41434 w 187070"/>
                <a:gd name="connsiteY565" fmla="*/ 12763 h 174878"/>
                <a:gd name="connsiteX566" fmla="*/ 42386 w 187070"/>
                <a:gd name="connsiteY566" fmla="*/ 12763 h 174878"/>
                <a:gd name="connsiteX567" fmla="*/ 42672 w 187070"/>
                <a:gd name="connsiteY567" fmla="*/ 12097 h 174878"/>
                <a:gd name="connsiteX568" fmla="*/ 42672 w 187070"/>
                <a:gd name="connsiteY568" fmla="*/ 13430 h 174878"/>
                <a:gd name="connsiteX569" fmla="*/ 42386 w 187070"/>
                <a:gd name="connsiteY569" fmla="*/ 14097 h 174878"/>
                <a:gd name="connsiteX570" fmla="*/ 42386 w 187070"/>
                <a:gd name="connsiteY570" fmla="*/ 14383 h 174878"/>
                <a:gd name="connsiteX571" fmla="*/ 43053 w 187070"/>
                <a:gd name="connsiteY571" fmla="*/ 14764 h 174878"/>
                <a:gd name="connsiteX572" fmla="*/ 44005 w 187070"/>
                <a:gd name="connsiteY572" fmla="*/ 14383 h 174878"/>
                <a:gd name="connsiteX573" fmla="*/ 44672 w 187070"/>
                <a:gd name="connsiteY573" fmla="*/ 14097 h 174878"/>
                <a:gd name="connsiteX574" fmla="*/ 45625 w 187070"/>
                <a:gd name="connsiteY574" fmla="*/ 13145 h 174878"/>
                <a:gd name="connsiteX575" fmla="*/ 46672 w 187070"/>
                <a:gd name="connsiteY575" fmla="*/ 13145 h 174878"/>
                <a:gd name="connsiteX576" fmla="*/ 46958 w 187070"/>
                <a:gd name="connsiteY576" fmla="*/ 12478 h 174878"/>
                <a:gd name="connsiteX577" fmla="*/ 46672 w 187070"/>
                <a:gd name="connsiteY577" fmla="*/ 12097 h 174878"/>
                <a:gd name="connsiteX578" fmla="*/ 46958 w 187070"/>
                <a:gd name="connsiteY578" fmla="*/ 11144 h 174878"/>
                <a:gd name="connsiteX579" fmla="*/ 47339 w 187070"/>
                <a:gd name="connsiteY579" fmla="*/ 10763 h 174878"/>
                <a:gd name="connsiteX580" fmla="*/ 47339 w 187070"/>
                <a:gd name="connsiteY580" fmla="*/ 10477 h 174878"/>
                <a:gd name="connsiteX581" fmla="*/ 47911 w 187070"/>
                <a:gd name="connsiteY581" fmla="*/ 9811 h 174878"/>
                <a:gd name="connsiteX582" fmla="*/ 47911 w 187070"/>
                <a:gd name="connsiteY582" fmla="*/ 9525 h 174878"/>
                <a:gd name="connsiteX583" fmla="*/ 47625 w 187070"/>
                <a:gd name="connsiteY583" fmla="*/ 9525 h 174878"/>
                <a:gd name="connsiteX584" fmla="*/ 47625 w 187070"/>
                <a:gd name="connsiteY584" fmla="*/ 8858 h 174878"/>
                <a:gd name="connsiteX585" fmla="*/ 47911 w 187070"/>
                <a:gd name="connsiteY585" fmla="*/ 8858 h 174878"/>
                <a:gd name="connsiteX586" fmla="*/ 47625 w 187070"/>
                <a:gd name="connsiteY586" fmla="*/ 8858 h 174878"/>
                <a:gd name="connsiteX587" fmla="*/ 47911 w 187070"/>
                <a:gd name="connsiteY587" fmla="*/ 8858 h 174878"/>
                <a:gd name="connsiteX588" fmla="*/ 47911 w 187070"/>
                <a:gd name="connsiteY588" fmla="*/ 8191 h 174878"/>
                <a:gd name="connsiteX589" fmla="*/ 47625 w 187070"/>
                <a:gd name="connsiteY589" fmla="*/ 7810 h 174878"/>
                <a:gd name="connsiteX590" fmla="*/ 48292 w 187070"/>
                <a:gd name="connsiteY590" fmla="*/ 7810 h 174878"/>
                <a:gd name="connsiteX591" fmla="*/ 47911 w 187070"/>
                <a:gd name="connsiteY591" fmla="*/ 7525 h 174878"/>
                <a:gd name="connsiteX592" fmla="*/ 47625 w 187070"/>
                <a:gd name="connsiteY592" fmla="*/ 6858 h 174878"/>
                <a:gd name="connsiteX593" fmla="*/ 47339 w 187070"/>
                <a:gd name="connsiteY593" fmla="*/ 7239 h 174878"/>
                <a:gd name="connsiteX594" fmla="*/ 47339 w 187070"/>
                <a:gd name="connsiteY594" fmla="*/ 6858 h 174878"/>
                <a:gd name="connsiteX595" fmla="*/ 46672 w 187070"/>
                <a:gd name="connsiteY595" fmla="*/ 6858 h 174878"/>
                <a:gd name="connsiteX596" fmla="*/ 46958 w 187070"/>
                <a:gd name="connsiteY596" fmla="*/ 6572 h 174878"/>
                <a:gd name="connsiteX597" fmla="*/ 46672 w 187070"/>
                <a:gd name="connsiteY597" fmla="*/ 5905 h 174878"/>
                <a:gd name="connsiteX598" fmla="*/ 46672 w 187070"/>
                <a:gd name="connsiteY598" fmla="*/ 5239 h 174878"/>
                <a:gd name="connsiteX599" fmla="*/ 47911 w 187070"/>
                <a:gd name="connsiteY599" fmla="*/ 4286 h 174878"/>
                <a:gd name="connsiteX600" fmla="*/ 48292 w 187070"/>
                <a:gd name="connsiteY600" fmla="*/ 4286 h 174878"/>
                <a:gd name="connsiteX601" fmla="*/ 48958 w 187070"/>
                <a:gd name="connsiteY601" fmla="*/ 3620 h 174878"/>
                <a:gd name="connsiteX602" fmla="*/ 49625 w 187070"/>
                <a:gd name="connsiteY602" fmla="*/ 3620 h 174878"/>
                <a:gd name="connsiteX603" fmla="*/ 50578 w 187070"/>
                <a:gd name="connsiteY603" fmla="*/ 2953 h 174878"/>
                <a:gd name="connsiteX604" fmla="*/ 51244 w 187070"/>
                <a:gd name="connsiteY604" fmla="*/ 4286 h 174878"/>
                <a:gd name="connsiteX605" fmla="*/ 50578 w 187070"/>
                <a:gd name="connsiteY605" fmla="*/ 4858 h 174878"/>
                <a:gd name="connsiteX606" fmla="*/ 50863 w 187070"/>
                <a:gd name="connsiteY606" fmla="*/ 4858 h 174878"/>
                <a:gd name="connsiteX607" fmla="*/ 50578 w 187070"/>
                <a:gd name="connsiteY607" fmla="*/ 5239 h 174878"/>
                <a:gd name="connsiteX608" fmla="*/ 52578 w 187070"/>
                <a:gd name="connsiteY608" fmla="*/ 5524 h 174878"/>
                <a:gd name="connsiteX609" fmla="*/ 53245 w 187070"/>
                <a:gd name="connsiteY609" fmla="*/ 6191 h 174878"/>
                <a:gd name="connsiteX610" fmla="*/ 53816 w 187070"/>
                <a:gd name="connsiteY610" fmla="*/ 4858 h 174878"/>
                <a:gd name="connsiteX611" fmla="*/ 53530 w 187070"/>
                <a:gd name="connsiteY611" fmla="*/ 4286 h 174878"/>
                <a:gd name="connsiteX612" fmla="*/ 53816 w 187070"/>
                <a:gd name="connsiteY612" fmla="*/ 3620 h 174878"/>
                <a:gd name="connsiteX613" fmla="*/ 53530 w 187070"/>
                <a:gd name="connsiteY613" fmla="*/ 3238 h 174878"/>
                <a:gd name="connsiteX614" fmla="*/ 53530 w 187070"/>
                <a:gd name="connsiteY614" fmla="*/ 2953 h 174878"/>
                <a:gd name="connsiteX615" fmla="*/ 55150 w 187070"/>
                <a:gd name="connsiteY615" fmla="*/ 4572 h 174878"/>
                <a:gd name="connsiteX616" fmla="*/ 58102 w 187070"/>
                <a:gd name="connsiteY616" fmla="*/ 4572 h 174878"/>
                <a:gd name="connsiteX617" fmla="*/ 58769 w 187070"/>
                <a:gd name="connsiteY617" fmla="*/ 5239 h 174878"/>
                <a:gd name="connsiteX618" fmla="*/ 59150 w 187070"/>
                <a:gd name="connsiteY618" fmla="*/ 4858 h 174878"/>
                <a:gd name="connsiteX619" fmla="*/ 59436 w 187070"/>
                <a:gd name="connsiteY619" fmla="*/ 5239 h 174878"/>
                <a:gd name="connsiteX620" fmla="*/ 60103 w 187070"/>
                <a:gd name="connsiteY620" fmla="*/ 5239 h 174878"/>
                <a:gd name="connsiteX621" fmla="*/ 60103 w 187070"/>
                <a:gd name="connsiteY621" fmla="*/ 6191 h 174878"/>
                <a:gd name="connsiteX622" fmla="*/ 60388 w 187070"/>
                <a:gd name="connsiteY622" fmla="*/ 6191 h 174878"/>
                <a:gd name="connsiteX623" fmla="*/ 61436 w 187070"/>
                <a:gd name="connsiteY623" fmla="*/ 6858 h 174878"/>
                <a:gd name="connsiteX624" fmla="*/ 61436 w 187070"/>
                <a:gd name="connsiteY624" fmla="*/ 7239 h 174878"/>
                <a:gd name="connsiteX625" fmla="*/ 61722 w 187070"/>
                <a:gd name="connsiteY625" fmla="*/ 7239 h 174878"/>
                <a:gd name="connsiteX626" fmla="*/ 61722 w 187070"/>
                <a:gd name="connsiteY626" fmla="*/ 8191 h 174878"/>
                <a:gd name="connsiteX627" fmla="*/ 63055 w 187070"/>
                <a:gd name="connsiteY627" fmla="*/ 7810 h 174878"/>
                <a:gd name="connsiteX628" fmla="*/ 63341 w 187070"/>
                <a:gd name="connsiteY628" fmla="*/ 8191 h 174878"/>
                <a:gd name="connsiteX629" fmla="*/ 63722 w 187070"/>
                <a:gd name="connsiteY629" fmla="*/ 9525 h 174878"/>
                <a:gd name="connsiteX630" fmla="*/ 64008 w 187070"/>
                <a:gd name="connsiteY630" fmla="*/ 8858 h 174878"/>
                <a:gd name="connsiteX631" fmla="*/ 64008 w 187070"/>
                <a:gd name="connsiteY631" fmla="*/ 8477 h 174878"/>
                <a:gd name="connsiteX632" fmla="*/ 64389 w 187070"/>
                <a:gd name="connsiteY632" fmla="*/ 8858 h 174878"/>
                <a:gd name="connsiteX633" fmla="*/ 64675 w 187070"/>
                <a:gd name="connsiteY633" fmla="*/ 9811 h 174878"/>
                <a:gd name="connsiteX634" fmla="*/ 66961 w 187070"/>
                <a:gd name="connsiteY634" fmla="*/ 12097 h 174878"/>
                <a:gd name="connsiteX635" fmla="*/ 68008 w 187070"/>
                <a:gd name="connsiteY635" fmla="*/ 13430 h 174878"/>
                <a:gd name="connsiteX636" fmla="*/ 68294 w 187070"/>
                <a:gd name="connsiteY636" fmla="*/ 13716 h 174878"/>
                <a:gd name="connsiteX637" fmla="*/ 67342 w 187070"/>
                <a:gd name="connsiteY637" fmla="*/ 14383 h 174878"/>
                <a:gd name="connsiteX638" fmla="*/ 66961 w 187070"/>
                <a:gd name="connsiteY638" fmla="*/ 14383 h 174878"/>
                <a:gd name="connsiteX639" fmla="*/ 66675 w 187070"/>
                <a:gd name="connsiteY639" fmla="*/ 15049 h 174878"/>
                <a:gd name="connsiteX640" fmla="*/ 66294 w 187070"/>
                <a:gd name="connsiteY640" fmla="*/ 15049 h 174878"/>
                <a:gd name="connsiteX641" fmla="*/ 66008 w 187070"/>
                <a:gd name="connsiteY641" fmla="*/ 15430 h 174878"/>
                <a:gd name="connsiteX642" fmla="*/ 66008 w 187070"/>
                <a:gd name="connsiteY642" fmla="*/ 15716 h 174878"/>
                <a:gd name="connsiteX643" fmla="*/ 65342 w 187070"/>
                <a:gd name="connsiteY643" fmla="*/ 16383 h 174878"/>
                <a:gd name="connsiteX644" fmla="*/ 64389 w 187070"/>
                <a:gd name="connsiteY644" fmla="*/ 18383 h 174878"/>
                <a:gd name="connsiteX645" fmla="*/ 64675 w 187070"/>
                <a:gd name="connsiteY645" fmla="*/ 18669 h 174878"/>
                <a:gd name="connsiteX646" fmla="*/ 64675 w 187070"/>
                <a:gd name="connsiteY646" fmla="*/ 19050 h 174878"/>
                <a:gd name="connsiteX647" fmla="*/ 64389 w 187070"/>
                <a:gd name="connsiteY647" fmla="*/ 20288 h 174878"/>
                <a:gd name="connsiteX648" fmla="*/ 64389 w 187070"/>
                <a:gd name="connsiteY648" fmla="*/ 20669 h 174878"/>
                <a:gd name="connsiteX649" fmla="*/ 64008 w 187070"/>
                <a:gd name="connsiteY649" fmla="*/ 20669 h 174878"/>
                <a:gd name="connsiteX650" fmla="*/ 64389 w 187070"/>
                <a:gd name="connsiteY650" fmla="*/ 20955 h 174878"/>
                <a:gd name="connsiteX651" fmla="*/ 64008 w 187070"/>
                <a:gd name="connsiteY651" fmla="*/ 21336 h 174878"/>
                <a:gd name="connsiteX652" fmla="*/ 64008 w 187070"/>
                <a:gd name="connsiteY652" fmla="*/ 21622 h 174878"/>
                <a:gd name="connsiteX653" fmla="*/ 63722 w 187070"/>
                <a:gd name="connsiteY653" fmla="*/ 22574 h 174878"/>
                <a:gd name="connsiteX654" fmla="*/ 64008 w 187070"/>
                <a:gd name="connsiteY654" fmla="*/ 22574 h 174878"/>
                <a:gd name="connsiteX655" fmla="*/ 64389 w 187070"/>
                <a:gd name="connsiteY655" fmla="*/ 23622 h 174878"/>
                <a:gd name="connsiteX656" fmla="*/ 64675 w 187070"/>
                <a:gd name="connsiteY656" fmla="*/ 23908 h 174878"/>
                <a:gd name="connsiteX657" fmla="*/ 66294 w 187070"/>
                <a:gd name="connsiteY657" fmla="*/ 24289 h 174878"/>
                <a:gd name="connsiteX658" fmla="*/ 66008 w 187070"/>
                <a:gd name="connsiteY658" fmla="*/ 24955 h 174878"/>
                <a:gd name="connsiteX659" fmla="*/ 66294 w 187070"/>
                <a:gd name="connsiteY659" fmla="*/ 25908 h 174878"/>
                <a:gd name="connsiteX660" fmla="*/ 65342 w 187070"/>
                <a:gd name="connsiteY660" fmla="*/ 26575 h 174878"/>
                <a:gd name="connsiteX661" fmla="*/ 66008 w 187070"/>
                <a:gd name="connsiteY661" fmla="*/ 28194 h 174878"/>
                <a:gd name="connsiteX662" fmla="*/ 66008 w 187070"/>
                <a:gd name="connsiteY662" fmla="*/ 30194 h 174878"/>
                <a:gd name="connsiteX663" fmla="*/ 65627 w 187070"/>
                <a:gd name="connsiteY663" fmla="*/ 31813 h 174878"/>
                <a:gd name="connsiteX664" fmla="*/ 65056 w 187070"/>
                <a:gd name="connsiteY664" fmla="*/ 32480 h 174878"/>
                <a:gd name="connsiteX665" fmla="*/ 64389 w 187070"/>
                <a:gd name="connsiteY665" fmla="*/ 32766 h 174878"/>
                <a:gd name="connsiteX666" fmla="*/ 63055 w 187070"/>
                <a:gd name="connsiteY666" fmla="*/ 34100 h 174878"/>
                <a:gd name="connsiteX667" fmla="*/ 63341 w 187070"/>
                <a:gd name="connsiteY667" fmla="*/ 34766 h 174878"/>
                <a:gd name="connsiteX668" fmla="*/ 63341 w 187070"/>
                <a:gd name="connsiteY668" fmla="*/ 35433 h 174878"/>
                <a:gd name="connsiteX669" fmla="*/ 63722 w 187070"/>
                <a:gd name="connsiteY669" fmla="*/ 35719 h 174878"/>
                <a:gd name="connsiteX670" fmla="*/ 63722 w 187070"/>
                <a:gd name="connsiteY670" fmla="*/ 37052 h 174878"/>
                <a:gd name="connsiteX671" fmla="*/ 64389 w 187070"/>
                <a:gd name="connsiteY671" fmla="*/ 36766 h 174878"/>
                <a:gd name="connsiteX672" fmla="*/ 64675 w 187070"/>
                <a:gd name="connsiteY672" fmla="*/ 36385 h 174878"/>
                <a:gd name="connsiteX673" fmla="*/ 65627 w 187070"/>
                <a:gd name="connsiteY673" fmla="*/ 36100 h 174878"/>
                <a:gd name="connsiteX674" fmla="*/ 66675 w 187070"/>
                <a:gd name="connsiteY674" fmla="*/ 35052 h 174878"/>
                <a:gd name="connsiteX675" fmla="*/ 66961 w 187070"/>
                <a:gd name="connsiteY675" fmla="*/ 35052 h 174878"/>
                <a:gd name="connsiteX676" fmla="*/ 67627 w 187070"/>
                <a:gd name="connsiteY676" fmla="*/ 35719 h 174878"/>
                <a:gd name="connsiteX677" fmla="*/ 66961 w 187070"/>
                <a:gd name="connsiteY677" fmla="*/ 36100 h 174878"/>
                <a:gd name="connsiteX678" fmla="*/ 66675 w 187070"/>
                <a:gd name="connsiteY678" fmla="*/ 36766 h 174878"/>
                <a:gd name="connsiteX679" fmla="*/ 68008 w 187070"/>
                <a:gd name="connsiteY679" fmla="*/ 38386 h 174878"/>
                <a:gd name="connsiteX680" fmla="*/ 66675 w 187070"/>
                <a:gd name="connsiteY680" fmla="*/ 39052 h 174878"/>
                <a:gd name="connsiteX681" fmla="*/ 66675 w 187070"/>
                <a:gd name="connsiteY681" fmla="*/ 40291 h 174878"/>
                <a:gd name="connsiteX682" fmla="*/ 66961 w 187070"/>
                <a:gd name="connsiteY682" fmla="*/ 40957 h 174878"/>
                <a:gd name="connsiteX683" fmla="*/ 66961 w 187070"/>
                <a:gd name="connsiteY683" fmla="*/ 42291 h 174878"/>
                <a:gd name="connsiteX684" fmla="*/ 68580 w 187070"/>
                <a:gd name="connsiteY684" fmla="*/ 41624 h 174878"/>
                <a:gd name="connsiteX685" fmla="*/ 68961 w 187070"/>
                <a:gd name="connsiteY685" fmla="*/ 41338 h 174878"/>
                <a:gd name="connsiteX686" fmla="*/ 70580 w 187070"/>
                <a:gd name="connsiteY686" fmla="*/ 41624 h 174878"/>
                <a:gd name="connsiteX687" fmla="*/ 71914 w 187070"/>
                <a:gd name="connsiteY687" fmla="*/ 41624 h 174878"/>
                <a:gd name="connsiteX688" fmla="*/ 71914 w 187070"/>
                <a:gd name="connsiteY688" fmla="*/ 40672 h 174878"/>
                <a:gd name="connsiteX689" fmla="*/ 72580 w 187070"/>
                <a:gd name="connsiteY689" fmla="*/ 39338 h 174878"/>
                <a:gd name="connsiteX690" fmla="*/ 73533 w 187070"/>
                <a:gd name="connsiteY690" fmla="*/ 39338 h 174878"/>
                <a:gd name="connsiteX691" fmla="*/ 74200 w 187070"/>
                <a:gd name="connsiteY691" fmla="*/ 39719 h 174878"/>
                <a:gd name="connsiteX692" fmla="*/ 73914 w 187070"/>
                <a:gd name="connsiteY692" fmla="*/ 40291 h 174878"/>
                <a:gd name="connsiteX693" fmla="*/ 73914 w 187070"/>
                <a:gd name="connsiteY693" fmla="*/ 40957 h 174878"/>
                <a:gd name="connsiteX694" fmla="*/ 74200 w 187070"/>
                <a:gd name="connsiteY694" fmla="*/ 41338 h 174878"/>
                <a:gd name="connsiteX695" fmla="*/ 74485 w 187070"/>
                <a:gd name="connsiteY695" fmla="*/ 40957 h 174878"/>
                <a:gd name="connsiteX696" fmla="*/ 75152 w 187070"/>
                <a:gd name="connsiteY696" fmla="*/ 40672 h 174878"/>
                <a:gd name="connsiteX697" fmla="*/ 75819 w 187070"/>
                <a:gd name="connsiteY697" fmla="*/ 40672 h 174878"/>
                <a:gd name="connsiteX698" fmla="*/ 76200 w 187070"/>
                <a:gd name="connsiteY698" fmla="*/ 40291 h 174878"/>
                <a:gd name="connsiteX699" fmla="*/ 76867 w 187070"/>
                <a:gd name="connsiteY699" fmla="*/ 40957 h 174878"/>
                <a:gd name="connsiteX700" fmla="*/ 76867 w 187070"/>
                <a:gd name="connsiteY700" fmla="*/ 41338 h 174878"/>
                <a:gd name="connsiteX701" fmla="*/ 78105 w 187070"/>
                <a:gd name="connsiteY701" fmla="*/ 40672 h 174878"/>
                <a:gd name="connsiteX702" fmla="*/ 78772 w 187070"/>
                <a:gd name="connsiteY702" fmla="*/ 40957 h 174878"/>
                <a:gd name="connsiteX703" fmla="*/ 79438 w 187070"/>
                <a:gd name="connsiteY703" fmla="*/ 40291 h 174878"/>
                <a:gd name="connsiteX704" fmla="*/ 78486 w 187070"/>
                <a:gd name="connsiteY704" fmla="*/ 39719 h 174878"/>
                <a:gd name="connsiteX705" fmla="*/ 78486 w 187070"/>
                <a:gd name="connsiteY705" fmla="*/ 39338 h 174878"/>
                <a:gd name="connsiteX706" fmla="*/ 78772 w 187070"/>
                <a:gd name="connsiteY706" fmla="*/ 39052 h 174878"/>
                <a:gd name="connsiteX707" fmla="*/ 79438 w 187070"/>
                <a:gd name="connsiteY707" fmla="*/ 38005 h 174878"/>
                <a:gd name="connsiteX708" fmla="*/ 80391 w 187070"/>
                <a:gd name="connsiteY708" fmla="*/ 37052 h 174878"/>
                <a:gd name="connsiteX709" fmla="*/ 81058 w 187070"/>
                <a:gd name="connsiteY709" fmla="*/ 37338 h 174878"/>
                <a:gd name="connsiteX710" fmla="*/ 82391 w 187070"/>
                <a:gd name="connsiteY710" fmla="*/ 37052 h 174878"/>
                <a:gd name="connsiteX711" fmla="*/ 82391 w 187070"/>
                <a:gd name="connsiteY711" fmla="*/ 37719 h 174878"/>
                <a:gd name="connsiteX712" fmla="*/ 82772 w 187070"/>
                <a:gd name="connsiteY712" fmla="*/ 38005 h 174878"/>
                <a:gd name="connsiteX713" fmla="*/ 83725 w 187070"/>
                <a:gd name="connsiteY713" fmla="*/ 38386 h 174878"/>
                <a:gd name="connsiteX714" fmla="*/ 84010 w 187070"/>
                <a:gd name="connsiteY714" fmla="*/ 36766 h 174878"/>
                <a:gd name="connsiteX715" fmla="*/ 84010 w 187070"/>
                <a:gd name="connsiteY715" fmla="*/ 35719 h 174878"/>
                <a:gd name="connsiteX716" fmla="*/ 83725 w 187070"/>
                <a:gd name="connsiteY716" fmla="*/ 35433 h 174878"/>
                <a:gd name="connsiteX717" fmla="*/ 83725 w 187070"/>
                <a:gd name="connsiteY717" fmla="*/ 34766 h 174878"/>
                <a:gd name="connsiteX718" fmla="*/ 83058 w 187070"/>
                <a:gd name="connsiteY718" fmla="*/ 34766 h 174878"/>
                <a:gd name="connsiteX719" fmla="*/ 83058 w 187070"/>
                <a:gd name="connsiteY719" fmla="*/ 34385 h 174878"/>
                <a:gd name="connsiteX720" fmla="*/ 82772 w 187070"/>
                <a:gd name="connsiteY720" fmla="*/ 34385 h 174878"/>
                <a:gd name="connsiteX721" fmla="*/ 81725 w 187070"/>
                <a:gd name="connsiteY721" fmla="*/ 33814 h 174878"/>
                <a:gd name="connsiteX722" fmla="*/ 82772 w 187070"/>
                <a:gd name="connsiteY722" fmla="*/ 33814 h 174878"/>
                <a:gd name="connsiteX723" fmla="*/ 81725 w 187070"/>
                <a:gd name="connsiteY723" fmla="*/ 33147 h 174878"/>
                <a:gd name="connsiteX724" fmla="*/ 81725 w 187070"/>
                <a:gd name="connsiteY724" fmla="*/ 32766 h 174878"/>
                <a:gd name="connsiteX725" fmla="*/ 81058 w 187070"/>
                <a:gd name="connsiteY725" fmla="*/ 32766 h 174878"/>
                <a:gd name="connsiteX726" fmla="*/ 80772 w 187070"/>
                <a:gd name="connsiteY726" fmla="*/ 31813 h 174878"/>
                <a:gd name="connsiteX727" fmla="*/ 81725 w 187070"/>
                <a:gd name="connsiteY727" fmla="*/ 31813 h 174878"/>
                <a:gd name="connsiteX728" fmla="*/ 82105 w 187070"/>
                <a:gd name="connsiteY728" fmla="*/ 32099 h 174878"/>
                <a:gd name="connsiteX729" fmla="*/ 82391 w 187070"/>
                <a:gd name="connsiteY729" fmla="*/ 32766 h 174878"/>
                <a:gd name="connsiteX730" fmla="*/ 82772 w 187070"/>
                <a:gd name="connsiteY730" fmla="*/ 32766 h 174878"/>
                <a:gd name="connsiteX731" fmla="*/ 83344 w 187070"/>
                <a:gd name="connsiteY731" fmla="*/ 31432 h 174878"/>
                <a:gd name="connsiteX732" fmla="*/ 84010 w 187070"/>
                <a:gd name="connsiteY732" fmla="*/ 30861 h 174878"/>
                <a:gd name="connsiteX733" fmla="*/ 84392 w 187070"/>
                <a:gd name="connsiteY733" fmla="*/ 29813 h 174878"/>
                <a:gd name="connsiteX734" fmla="*/ 84010 w 187070"/>
                <a:gd name="connsiteY734" fmla="*/ 29527 h 174878"/>
                <a:gd name="connsiteX735" fmla="*/ 84677 w 187070"/>
                <a:gd name="connsiteY735" fmla="*/ 28480 h 174878"/>
                <a:gd name="connsiteX736" fmla="*/ 84677 w 187070"/>
                <a:gd name="connsiteY736" fmla="*/ 28861 h 174878"/>
                <a:gd name="connsiteX737" fmla="*/ 85725 w 187070"/>
                <a:gd name="connsiteY737" fmla="*/ 28861 h 174878"/>
                <a:gd name="connsiteX738" fmla="*/ 86011 w 187070"/>
                <a:gd name="connsiteY738" fmla="*/ 28194 h 174878"/>
                <a:gd name="connsiteX739" fmla="*/ 86011 w 187070"/>
                <a:gd name="connsiteY739" fmla="*/ 26860 h 174878"/>
                <a:gd name="connsiteX740" fmla="*/ 86296 w 187070"/>
                <a:gd name="connsiteY740" fmla="*/ 26575 h 174878"/>
                <a:gd name="connsiteX741" fmla="*/ 86963 w 187070"/>
                <a:gd name="connsiteY741" fmla="*/ 26575 h 174878"/>
                <a:gd name="connsiteX742" fmla="*/ 88297 w 187070"/>
                <a:gd name="connsiteY742" fmla="*/ 25908 h 174878"/>
                <a:gd name="connsiteX743" fmla="*/ 88011 w 187070"/>
                <a:gd name="connsiteY743" fmla="*/ 25241 h 174878"/>
                <a:gd name="connsiteX744" fmla="*/ 86963 w 187070"/>
                <a:gd name="connsiteY744" fmla="*/ 24575 h 174878"/>
                <a:gd name="connsiteX745" fmla="*/ 88011 w 187070"/>
                <a:gd name="connsiteY745" fmla="*/ 24289 h 174878"/>
                <a:gd name="connsiteX746" fmla="*/ 88297 w 187070"/>
                <a:gd name="connsiteY746" fmla="*/ 23908 h 174878"/>
                <a:gd name="connsiteX747" fmla="*/ 88963 w 187070"/>
                <a:gd name="connsiteY747" fmla="*/ 23908 h 174878"/>
                <a:gd name="connsiteX748" fmla="*/ 89249 w 187070"/>
                <a:gd name="connsiteY748" fmla="*/ 23622 h 174878"/>
                <a:gd name="connsiteX749" fmla="*/ 89916 w 187070"/>
                <a:gd name="connsiteY749" fmla="*/ 22003 h 174878"/>
                <a:gd name="connsiteX750" fmla="*/ 90297 w 187070"/>
                <a:gd name="connsiteY750" fmla="*/ 22003 h 174878"/>
                <a:gd name="connsiteX751" fmla="*/ 89630 w 187070"/>
                <a:gd name="connsiteY751" fmla="*/ 21336 h 174878"/>
                <a:gd name="connsiteX752" fmla="*/ 89249 w 187070"/>
                <a:gd name="connsiteY752" fmla="*/ 19050 h 174878"/>
                <a:gd name="connsiteX753" fmla="*/ 88678 w 187070"/>
                <a:gd name="connsiteY753" fmla="*/ 19050 h 174878"/>
                <a:gd name="connsiteX754" fmla="*/ 88963 w 187070"/>
                <a:gd name="connsiteY754" fmla="*/ 18002 h 174878"/>
                <a:gd name="connsiteX755" fmla="*/ 88678 w 187070"/>
                <a:gd name="connsiteY755" fmla="*/ 17335 h 174878"/>
                <a:gd name="connsiteX756" fmla="*/ 89916 w 187070"/>
                <a:gd name="connsiteY756" fmla="*/ 16097 h 174878"/>
                <a:gd name="connsiteX757" fmla="*/ 90583 w 187070"/>
                <a:gd name="connsiteY757" fmla="*/ 16097 h 174878"/>
                <a:gd name="connsiteX758" fmla="*/ 90297 w 187070"/>
                <a:gd name="connsiteY758" fmla="*/ 15430 h 174878"/>
                <a:gd name="connsiteX759" fmla="*/ 90583 w 187070"/>
                <a:gd name="connsiteY759" fmla="*/ 15716 h 174878"/>
                <a:gd name="connsiteX760" fmla="*/ 91630 w 187070"/>
                <a:gd name="connsiteY760" fmla="*/ 14764 h 174878"/>
                <a:gd name="connsiteX761" fmla="*/ 91916 w 187070"/>
                <a:gd name="connsiteY761" fmla="*/ 15049 h 174878"/>
                <a:gd name="connsiteX762" fmla="*/ 92297 w 187070"/>
                <a:gd name="connsiteY762" fmla="*/ 14383 h 174878"/>
                <a:gd name="connsiteX763" fmla="*/ 93250 w 187070"/>
                <a:gd name="connsiteY763" fmla="*/ 14097 h 174878"/>
                <a:gd name="connsiteX764" fmla="*/ 93535 w 187070"/>
                <a:gd name="connsiteY764" fmla="*/ 14764 h 174878"/>
                <a:gd name="connsiteX765" fmla="*/ 93917 w 187070"/>
                <a:gd name="connsiteY765" fmla="*/ 15049 h 174878"/>
                <a:gd name="connsiteX766" fmla="*/ 94869 w 187070"/>
                <a:gd name="connsiteY766" fmla="*/ 15049 h 174878"/>
                <a:gd name="connsiteX767" fmla="*/ 95536 w 187070"/>
                <a:gd name="connsiteY767" fmla="*/ 15430 h 174878"/>
                <a:gd name="connsiteX768" fmla="*/ 95536 w 187070"/>
                <a:gd name="connsiteY768" fmla="*/ 15716 h 174878"/>
                <a:gd name="connsiteX769" fmla="*/ 96488 w 187070"/>
                <a:gd name="connsiteY769" fmla="*/ 15716 h 174878"/>
                <a:gd name="connsiteX770" fmla="*/ 96869 w 187070"/>
                <a:gd name="connsiteY770" fmla="*/ 15430 h 174878"/>
                <a:gd name="connsiteX771" fmla="*/ 99822 w 187070"/>
                <a:gd name="connsiteY771" fmla="*/ 14097 h 174878"/>
                <a:gd name="connsiteX772" fmla="*/ 100108 w 187070"/>
                <a:gd name="connsiteY772" fmla="*/ 13716 h 174878"/>
                <a:gd name="connsiteX773" fmla="*/ 101441 w 187070"/>
                <a:gd name="connsiteY773" fmla="*/ 13145 h 174878"/>
                <a:gd name="connsiteX774" fmla="*/ 102394 w 187070"/>
                <a:gd name="connsiteY774" fmla="*/ 12478 h 174878"/>
                <a:gd name="connsiteX775" fmla="*/ 102775 w 187070"/>
                <a:gd name="connsiteY775" fmla="*/ 11144 h 174878"/>
                <a:gd name="connsiteX776" fmla="*/ 103060 w 187070"/>
                <a:gd name="connsiteY776" fmla="*/ 11430 h 174878"/>
                <a:gd name="connsiteX777" fmla="*/ 105346 w 187070"/>
                <a:gd name="connsiteY777" fmla="*/ 10192 h 174878"/>
                <a:gd name="connsiteX778" fmla="*/ 106013 w 187070"/>
                <a:gd name="connsiteY778" fmla="*/ 6191 h 174878"/>
                <a:gd name="connsiteX779" fmla="*/ 106680 w 187070"/>
                <a:gd name="connsiteY779" fmla="*/ 5524 h 174878"/>
                <a:gd name="connsiteX780" fmla="*/ 108299 w 187070"/>
                <a:gd name="connsiteY780" fmla="*/ 4858 h 174878"/>
                <a:gd name="connsiteX781" fmla="*/ 108966 w 187070"/>
                <a:gd name="connsiteY781" fmla="*/ 4572 h 174878"/>
                <a:gd name="connsiteX782" fmla="*/ 108680 w 187070"/>
                <a:gd name="connsiteY782" fmla="*/ 3620 h 174878"/>
                <a:gd name="connsiteX783" fmla="*/ 108299 w 187070"/>
                <a:gd name="connsiteY783" fmla="*/ 3238 h 174878"/>
                <a:gd name="connsiteX784" fmla="*/ 107347 w 187070"/>
                <a:gd name="connsiteY784" fmla="*/ 2572 h 174878"/>
                <a:gd name="connsiteX785" fmla="*/ 107347 w 187070"/>
                <a:gd name="connsiteY785" fmla="*/ 2286 h 174878"/>
                <a:gd name="connsiteX786" fmla="*/ 108013 w 187070"/>
                <a:gd name="connsiteY786" fmla="*/ 1905 h 174878"/>
                <a:gd name="connsiteX787" fmla="*/ 107061 w 187070"/>
                <a:gd name="connsiteY787" fmla="*/ 286 h 174878"/>
                <a:gd name="connsiteX788" fmla="*/ 107061 w 187070"/>
                <a:gd name="connsiteY788" fmla="*/ 0 h 174878"/>
                <a:gd name="connsiteX789" fmla="*/ 108299 w 187070"/>
                <a:gd name="connsiteY789" fmla="*/ 0 h 174878"/>
                <a:gd name="connsiteX790" fmla="*/ 109347 w 187070"/>
                <a:gd name="connsiteY790" fmla="*/ 667 h 174878"/>
                <a:gd name="connsiteX791" fmla="*/ 110300 w 187070"/>
                <a:gd name="connsiteY791" fmla="*/ 667 h 174878"/>
                <a:gd name="connsiteX792" fmla="*/ 111252 w 187070"/>
                <a:gd name="connsiteY792" fmla="*/ 0 h 174878"/>
                <a:gd name="connsiteX793" fmla="*/ 112300 w 187070"/>
                <a:gd name="connsiteY793" fmla="*/ 0 h 174878"/>
                <a:gd name="connsiteX794" fmla="*/ 112585 w 187070"/>
                <a:gd name="connsiteY794" fmla="*/ 1333 h 174878"/>
                <a:gd name="connsiteX795" fmla="*/ 112300 w 187070"/>
                <a:gd name="connsiteY795" fmla="*/ 1619 h 174878"/>
                <a:gd name="connsiteX796" fmla="*/ 112967 w 187070"/>
                <a:gd name="connsiteY796" fmla="*/ 2953 h 174878"/>
                <a:gd name="connsiteX797" fmla="*/ 113252 w 187070"/>
                <a:gd name="connsiteY797" fmla="*/ 3238 h 174878"/>
                <a:gd name="connsiteX798" fmla="*/ 113538 w 187070"/>
                <a:gd name="connsiteY798" fmla="*/ 3238 h 174878"/>
                <a:gd name="connsiteX799" fmla="*/ 113919 w 187070"/>
                <a:gd name="connsiteY799" fmla="*/ 3620 h 174878"/>
                <a:gd name="connsiteX800" fmla="*/ 113252 w 187070"/>
                <a:gd name="connsiteY800" fmla="*/ 4572 h 174878"/>
                <a:gd name="connsiteX801" fmla="*/ 113252 w 187070"/>
                <a:gd name="connsiteY801" fmla="*/ 4858 h 174878"/>
                <a:gd name="connsiteX802" fmla="*/ 113538 w 187070"/>
                <a:gd name="connsiteY802" fmla="*/ 5524 h 174878"/>
                <a:gd name="connsiteX803" fmla="*/ 113538 w 187070"/>
                <a:gd name="connsiteY803" fmla="*/ 5905 h 174878"/>
                <a:gd name="connsiteX804" fmla="*/ 114205 w 187070"/>
                <a:gd name="connsiteY804" fmla="*/ 6858 h 174878"/>
                <a:gd name="connsiteX805" fmla="*/ 113252 w 187070"/>
                <a:gd name="connsiteY805" fmla="*/ 7525 h 174878"/>
                <a:gd name="connsiteX806" fmla="*/ 113252 w 187070"/>
                <a:gd name="connsiteY806" fmla="*/ 8191 h 174878"/>
                <a:gd name="connsiteX807" fmla="*/ 113919 w 187070"/>
                <a:gd name="connsiteY807" fmla="*/ 8477 h 174878"/>
                <a:gd name="connsiteX808" fmla="*/ 112967 w 187070"/>
                <a:gd name="connsiteY808" fmla="*/ 9811 h 174878"/>
                <a:gd name="connsiteX809" fmla="*/ 112967 w 187070"/>
                <a:gd name="connsiteY809" fmla="*/ 10192 h 174878"/>
                <a:gd name="connsiteX810" fmla="*/ 112585 w 187070"/>
                <a:gd name="connsiteY810" fmla="*/ 10477 h 174878"/>
                <a:gd name="connsiteX811" fmla="*/ 112967 w 187070"/>
                <a:gd name="connsiteY811" fmla="*/ 10763 h 174878"/>
                <a:gd name="connsiteX812" fmla="*/ 112585 w 187070"/>
                <a:gd name="connsiteY812" fmla="*/ 11144 h 174878"/>
                <a:gd name="connsiteX813" fmla="*/ 112967 w 187070"/>
                <a:gd name="connsiteY813" fmla="*/ 11144 h 174878"/>
                <a:gd name="connsiteX814" fmla="*/ 113538 w 187070"/>
                <a:gd name="connsiteY814" fmla="*/ 12097 h 174878"/>
                <a:gd name="connsiteX815" fmla="*/ 114205 w 187070"/>
                <a:gd name="connsiteY815" fmla="*/ 12478 h 174878"/>
                <a:gd name="connsiteX816" fmla="*/ 114586 w 187070"/>
                <a:gd name="connsiteY816" fmla="*/ 13145 h 174878"/>
                <a:gd name="connsiteX817" fmla="*/ 117158 w 187070"/>
                <a:gd name="connsiteY817" fmla="*/ 13145 h 174878"/>
                <a:gd name="connsiteX818" fmla="*/ 118872 w 187070"/>
                <a:gd name="connsiteY818" fmla="*/ 13430 h 174878"/>
                <a:gd name="connsiteX819" fmla="*/ 119825 w 187070"/>
                <a:gd name="connsiteY819" fmla="*/ 13145 h 174878"/>
                <a:gd name="connsiteX820" fmla="*/ 120777 w 187070"/>
                <a:gd name="connsiteY820" fmla="*/ 13430 h 174878"/>
                <a:gd name="connsiteX821" fmla="*/ 121158 w 187070"/>
                <a:gd name="connsiteY821" fmla="*/ 13716 h 174878"/>
                <a:gd name="connsiteX822" fmla="*/ 121825 w 187070"/>
                <a:gd name="connsiteY822" fmla="*/ 13430 h 174878"/>
                <a:gd name="connsiteX823" fmla="*/ 121825 w 187070"/>
                <a:gd name="connsiteY823" fmla="*/ 11811 h 174878"/>
                <a:gd name="connsiteX824" fmla="*/ 122110 w 187070"/>
                <a:gd name="connsiteY824" fmla="*/ 12097 h 174878"/>
                <a:gd name="connsiteX825" fmla="*/ 122396 w 187070"/>
                <a:gd name="connsiteY825" fmla="*/ 12097 h 174878"/>
                <a:gd name="connsiteX826" fmla="*/ 122777 w 187070"/>
                <a:gd name="connsiteY826" fmla="*/ 12478 h 174878"/>
                <a:gd name="connsiteX827" fmla="*/ 123063 w 187070"/>
                <a:gd name="connsiteY827" fmla="*/ 12097 h 174878"/>
                <a:gd name="connsiteX828" fmla="*/ 123063 w 187070"/>
                <a:gd name="connsiteY828" fmla="*/ 11811 h 174878"/>
                <a:gd name="connsiteX829" fmla="*/ 124396 w 187070"/>
                <a:gd name="connsiteY829" fmla="*/ 11430 h 174878"/>
                <a:gd name="connsiteX830" fmla="*/ 124111 w 187070"/>
                <a:gd name="connsiteY830" fmla="*/ 11144 h 174878"/>
                <a:gd name="connsiteX831" fmla="*/ 124396 w 187070"/>
                <a:gd name="connsiteY831" fmla="*/ 10763 h 174878"/>
                <a:gd name="connsiteX832" fmla="*/ 124396 w 187070"/>
                <a:gd name="connsiteY832" fmla="*/ 9525 h 174878"/>
                <a:gd name="connsiteX833" fmla="*/ 127063 w 187070"/>
                <a:gd name="connsiteY833" fmla="*/ 9525 h 174878"/>
                <a:gd name="connsiteX834" fmla="*/ 128016 w 187070"/>
                <a:gd name="connsiteY834" fmla="*/ 8191 h 174878"/>
                <a:gd name="connsiteX835" fmla="*/ 128302 w 187070"/>
                <a:gd name="connsiteY835" fmla="*/ 7525 h 174878"/>
                <a:gd name="connsiteX836" fmla="*/ 128302 w 187070"/>
                <a:gd name="connsiteY836" fmla="*/ 7239 h 174878"/>
                <a:gd name="connsiteX837" fmla="*/ 128683 w 187070"/>
                <a:gd name="connsiteY837" fmla="*/ 7525 h 174878"/>
                <a:gd name="connsiteX838" fmla="*/ 128968 w 187070"/>
                <a:gd name="connsiteY838" fmla="*/ 8477 h 174878"/>
                <a:gd name="connsiteX839" fmla="*/ 130683 w 187070"/>
                <a:gd name="connsiteY839" fmla="*/ 8858 h 174878"/>
                <a:gd name="connsiteX840" fmla="*/ 131921 w 187070"/>
                <a:gd name="connsiteY840" fmla="*/ 8858 h 174878"/>
                <a:gd name="connsiteX841" fmla="*/ 131921 w 187070"/>
                <a:gd name="connsiteY841" fmla="*/ 11144 h 174878"/>
                <a:gd name="connsiteX842" fmla="*/ 132969 w 187070"/>
                <a:gd name="connsiteY842" fmla="*/ 11430 h 174878"/>
                <a:gd name="connsiteX843" fmla="*/ 132969 w 187070"/>
                <a:gd name="connsiteY843" fmla="*/ 12097 h 174878"/>
                <a:gd name="connsiteX844" fmla="*/ 133636 w 187070"/>
                <a:gd name="connsiteY844" fmla="*/ 12478 h 174878"/>
                <a:gd name="connsiteX845" fmla="*/ 134588 w 187070"/>
                <a:gd name="connsiteY845" fmla="*/ 11811 h 174878"/>
                <a:gd name="connsiteX846" fmla="*/ 135541 w 187070"/>
                <a:gd name="connsiteY846" fmla="*/ 11811 h 174878"/>
                <a:gd name="connsiteX847" fmla="*/ 136874 w 187070"/>
                <a:gd name="connsiteY847" fmla="*/ 12478 h 174878"/>
                <a:gd name="connsiteX848" fmla="*/ 138875 w 187070"/>
                <a:gd name="connsiteY848" fmla="*/ 11144 h 174878"/>
                <a:gd name="connsiteX849" fmla="*/ 140494 w 187070"/>
                <a:gd name="connsiteY849" fmla="*/ 10763 h 174878"/>
                <a:gd name="connsiteX850" fmla="*/ 142494 w 187070"/>
                <a:gd name="connsiteY850" fmla="*/ 9144 h 174878"/>
                <a:gd name="connsiteX851" fmla="*/ 144399 w 187070"/>
                <a:gd name="connsiteY851" fmla="*/ 8477 h 174878"/>
                <a:gd name="connsiteX852" fmla="*/ 145733 w 187070"/>
                <a:gd name="connsiteY852" fmla="*/ 6858 h 174878"/>
                <a:gd name="connsiteX853" fmla="*/ 145733 w 187070"/>
                <a:gd name="connsiteY853" fmla="*/ 7239 h 174878"/>
                <a:gd name="connsiteX854" fmla="*/ 146399 w 187070"/>
                <a:gd name="connsiteY854" fmla="*/ 7525 h 174878"/>
                <a:gd name="connsiteX855" fmla="*/ 147066 w 187070"/>
                <a:gd name="connsiteY855" fmla="*/ 8477 h 174878"/>
                <a:gd name="connsiteX856" fmla="*/ 147066 w 187070"/>
                <a:gd name="connsiteY856" fmla="*/ 8858 h 174878"/>
                <a:gd name="connsiteX857" fmla="*/ 147352 w 187070"/>
                <a:gd name="connsiteY857" fmla="*/ 9811 h 174878"/>
                <a:gd name="connsiteX858" fmla="*/ 149352 w 187070"/>
                <a:gd name="connsiteY858" fmla="*/ 11811 h 174878"/>
                <a:gd name="connsiteX859" fmla="*/ 149352 w 187070"/>
                <a:gd name="connsiteY859" fmla="*/ 13430 h 174878"/>
                <a:gd name="connsiteX860" fmla="*/ 148685 w 187070"/>
                <a:gd name="connsiteY860" fmla="*/ 16669 h 174878"/>
                <a:gd name="connsiteX861" fmla="*/ 148685 w 187070"/>
                <a:gd name="connsiteY861" fmla="*/ 17716 h 174878"/>
                <a:gd name="connsiteX862" fmla="*/ 148971 w 187070"/>
                <a:gd name="connsiteY862" fmla="*/ 18002 h 174878"/>
                <a:gd name="connsiteX863" fmla="*/ 149638 w 187070"/>
                <a:gd name="connsiteY863" fmla="*/ 18002 h 174878"/>
                <a:gd name="connsiteX864" fmla="*/ 148971 w 187070"/>
                <a:gd name="connsiteY864" fmla="*/ 19050 h 174878"/>
                <a:gd name="connsiteX865" fmla="*/ 149638 w 187070"/>
                <a:gd name="connsiteY865" fmla="*/ 19050 h 174878"/>
                <a:gd name="connsiteX866" fmla="*/ 149352 w 187070"/>
                <a:gd name="connsiteY866" fmla="*/ 19336 h 174878"/>
                <a:gd name="connsiteX867" fmla="*/ 149638 w 187070"/>
                <a:gd name="connsiteY867" fmla="*/ 19621 h 174878"/>
                <a:gd name="connsiteX868" fmla="*/ 149352 w 187070"/>
                <a:gd name="connsiteY868" fmla="*/ 20002 h 174878"/>
                <a:gd name="connsiteX869" fmla="*/ 148400 w 187070"/>
                <a:gd name="connsiteY869" fmla="*/ 20002 h 174878"/>
                <a:gd name="connsiteX870" fmla="*/ 148018 w 187070"/>
                <a:gd name="connsiteY870" fmla="*/ 20669 h 174878"/>
                <a:gd name="connsiteX871" fmla="*/ 147733 w 187070"/>
                <a:gd name="connsiteY871" fmla="*/ 20669 h 174878"/>
                <a:gd name="connsiteX872" fmla="*/ 147352 w 187070"/>
                <a:gd name="connsiteY872" fmla="*/ 20955 h 174878"/>
                <a:gd name="connsiteX873" fmla="*/ 148018 w 187070"/>
                <a:gd name="connsiteY873" fmla="*/ 21336 h 174878"/>
                <a:gd name="connsiteX874" fmla="*/ 147066 w 187070"/>
                <a:gd name="connsiteY874" fmla="*/ 21622 h 174878"/>
                <a:gd name="connsiteX875" fmla="*/ 147066 w 187070"/>
                <a:gd name="connsiteY875" fmla="*/ 23622 h 174878"/>
                <a:gd name="connsiteX876" fmla="*/ 147733 w 187070"/>
                <a:gd name="connsiteY876" fmla="*/ 25241 h 174878"/>
                <a:gd name="connsiteX877" fmla="*/ 148400 w 187070"/>
                <a:gd name="connsiteY877" fmla="*/ 25908 h 174878"/>
                <a:gd name="connsiteX878" fmla="*/ 148018 w 187070"/>
                <a:gd name="connsiteY878" fmla="*/ 26194 h 174878"/>
                <a:gd name="connsiteX879" fmla="*/ 148400 w 187070"/>
                <a:gd name="connsiteY879" fmla="*/ 26575 h 174878"/>
                <a:gd name="connsiteX880" fmla="*/ 148400 w 187070"/>
                <a:gd name="connsiteY880" fmla="*/ 27527 h 174878"/>
                <a:gd name="connsiteX881" fmla="*/ 148971 w 187070"/>
                <a:gd name="connsiteY881" fmla="*/ 27241 h 174878"/>
                <a:gd name="connsiteX882" fmla="*/ 149352 w 187070"/>
                <a:gd name="connsiteY882" fmla="*/ 27241 h 174878"/>
                <a:gd name="connsiteX883" fmla="*/ 149638 w 187070"/>
                <a:gd name="connsiteY883" fmla="*/ 28194 h 174878"/>
                <a:gd name="connsiteX884" fmla="*/ 149638 w 187070"/>
                <a:gd name="connsiteY884" fmla="*/ 28480 h 174878"/>
                <a:gd name="connsiteX885" fmla="*/ 150304 w 187070"/>
                <a:gd name="connsiteY885" fmla="*/ 29146 h 174878"/>
                <a:gd name="connsiteX886" fmla="*/ 150685 w 187070"/>
                <a:gd name="connsiteY886" fmla="*/ 29146 h 174878"/>
                <a:gd name="connsiteX887" fmla="*/ 150971 w 187070"/>
                <a:gd name="connsiteY887" fmla="*/ 29527 h 174878"/>
                <a:gd name="connsiteX888" fmla="*/ 150019 w 187070"/>
                <a:gd name="connsiteY888" fmla="*/ 29813 h 174878"/>
                <a:gd name="connsiteX889" fmla="*/ 150019 w 187070"/>
                <a:gd name="connsiteY889" fmla="*/ 30480 h 174878"/>
                <a:gd name="connsiteX890" fmla="*/ 152590 w 187070"/>
                <a:gd name="connsiteY890" fmla="*/ 31147 h 174878"/>
                <a:gd name="connsiteX891" fmla="*/ 153924 w 187070"/>
                <a:gd name="connsiteY891" fmla="*/ 32099 h 174878"/>
                <a:gd name="connsiteX892" fmla="*/ 156210 w 187070"/>
                <a:gd name="connsiteY892" fmla="*/ 33147 h 174878"/>
                <a:gd name="connsiteX893" fmla="*/ 156210 w 187070"/>
                <a:gd name="connsiteY893" fmla="*/ 35052 h 174878"/>
                <a:gd name="connsiteX894" fmla="*/ 156591 w 187070"/>
                <a:gd name="connsiteY894" fmla="*/ 35052 h 174878"/>
                <a:gd name="connsiteX895" fmla="*/ 156591 w 187070"/>
                <a:gd name="connsiteY895" fmla="*/ 37052 h 174878"/>
                <a:gd name="connsiteX896" fmla="*/ 156877 w 187070"/>
                <a:gd name="connsiteY896" fmla="*/ 37338 h 174878"/>
                <a:gd name="connsiteX897" fmla="*/ 155543 w 187070"/>
                <a:gd name="connsiteY897" fmla="*/ 38671 h 174878"/>
                <a:gd name="connsiteX898" fmla="*/ 155543 w 187070"/>
                <a:gd name="connsiteY898" fmla="*/ 39052 h 174878"/>
                <a:gd name="connsiteX899" fmla="*/ 155924 w 187070"/>
                <a:gd name="connsiteY899" fmla="*/ 39052 h 174878"/>
                <a:gd name="connsiteX900" fmla="*/ 156591 w 187070"/>
                <a:gd name="connsiteY900" fmla="*/ 39338 h 174878"/>
                <a:gd name="connsiteX901" fmla="*/ 156877 w 187070"/>
                <a:gd name="connsiteY901" fmla="*/ 39719 h 174878"/>
                <a:gd name="connsiteX902" fmla="*/ 155258 w 187070"/>
                <a:gd name="connsiteY902" fmla="*/ 42291 h 174878"/>
                <a:gd name="connsiteX903" fmla="*/ 159829 w 187070"/>
                <a:gd name="connsiteY903" fmla="*/ 45910 h 174878"/>
                <a:gd name="connsiteX904" fmla="*/ 162782 w 187070"/>
                <a:gd name="connsiteY904" fmla="*/ 45625 h 174878"/>
                <a:gd name="connsiteX905" fmla="*/ 164783 w 187070"/>
                <a:gd name="connsiteY905" fmla="*/ 45625 h 174878"/>
                <a:gd name="connsiteX906" fmla="*/ 164116 w 187070"/>
                <a:gd name="connsiteY906" fmla="*/ 46196 h 174878"/>
                <a:gd name="connsiteX907" fmla="*/ 163735 w 187070"/>
                <a:gd name="connsiteY907" fmla="*/ 47911 h 174878"/>
                <a:gd name="connsiteX908" fmla="*/ 164116 w 187070"/>
                <a:gd name="connsiteY908" fmla="*/ 48196 h 174878"/>
                <a:gd name="connsiteX909" fmla="*/ 164116 w 187070"/>
                <a:gd name="connsiteY909" fmla="*/ 49530 h 174878"/>
                <a:gd name="connsiteX910" fmla="*/ 165068 w 187070"/>
                <a:gd name="connsiteY910" fmla="*/ 50482 h 174878"/>
                <a:gd name="connsiteX911" fmla="*/ 164783 w 187070"/>
                <a:gd name="connsiteY911" fmla="*/ 50482 h 174878"/>
                <a:gd name="connsiteX912" fmla="*/ 164401 w 187070"/>
                <a:gd name="connsiteY912" fmla="*/ 50197 h 174878"/>
                <a:gd name="connsiteX913" fmla="*/ 164116 w 187070"/>
                <a:gd name="connsiteY913" fmla="*/ 50482 h 174878"/>
                <a:gd name="connsiteX914" fmla="*/ 163449 w 187070"/>
                <a:gd name="connsiteY914" fmla="*/ 51530 h 174878"/>
                <a:gd name="connsiteX915" fmla="*/ 163163 w 187070"/>
                <a:gd name="connsiteY915" fmla="*/ 52102 h 174878"/>
                <a:gd name="connsiteX916" fmla="*/ 163830 w 187070"/>
                <a:gd name="connsiteY916" fmla="*/ 53816 h 174878"/>
                <a:gd name="connsiteX917" fmla="*/ 165068 w 187070"/>
                <a:gd name="connsiteY917" fmla="*/ 53816 h 174878"/>
                <a:gd name="connsiteX918" fmla="*/ 165735 w 187070"/>
                <a:gd name="connsiteY918" fmla="*/ 54769 h 174878"/>
                <a:gd name="connsiteX919" fmla="*/ 167068 w 187070"/>
                <a:gd name="connsiteY919" fmla="*/ 55721 h 174878"/>
                <a:gd name="connsiteX920" fmla="*/ 166783 w 187070"/>
                <a:gd name="connsiteY920" fmla="*/ 56102 h 174878"/>
                <a:gd name="connsiteX921" fmla="*/ 167354 w 187070"/>
                <a:gd name="connsiteY921" fmla="*/ 56769 h 174878"/>
                <a:gd name="connsiteX922" fmla="*/ 167068 w 187070"/>
                <a:gd name="connsiteY922" fmla="*/ 57055 h 174878"/>
                <a:gd name="connsiteX923" fmla="*/ 166783 w 187070"/>
                <a:gd name="connsiteY923" fmla="*/ 57721 h 174878"/>
                <a:gd name="connsiteX924" fmla="*/ 167354 w 187070"/>
                <a:gd name="connsiteY924" fmla="*/ 58007 h 174878"/>
                <a:gd name="connsiteX925" fmla="*/ 167735 w 187070"/>
                <a:gd name="connsiteY925" fmla="*/ 58674 h 174878"/>
                <a:gd name="connsiteX926" fmla="*/ 168021 w 187070"/>
                <a:gd name="connsiteY926" fmla="*/ 59055 h 174878"/>
                <a:gd name="connsiteX927" fmla="*/ 168021 w 187070"/>
                <a:gd name="connsiteY927" fmla="*/ 59722 h 174878"/>
                <a:gd name="connsiteX928" fmla="*/ 167735 w 187070"/>
                <a:gd name="connsiteY928" fmla="*/ 60007 h 174878"/>
                <a:gd name="connsiteX929" fmla="*/ 168021 w 187070"/>
                <a:gd name="connsiteY929" fmla="*/ 60007 h 174878"/>
                <a:gd name="connsiteX930" fmla="*/ 167735 w 187070"/>
                <a:gd name="connsiteY930" fmla="*/ 60674 h 174878"/>
                <a:gd name="connsiteX931" fmla="*/ 168021 w 187070"/>
                <a:gd name="connsiteY931" fmla="*/ 60960 h 174878"/>
                <a:gd name="connsiteX932" fmla="*/ 168402 w 187070"/>
                <a:gd name="connsiteY932" fmla="*/ 61627 h 174878"/>
                <a:gd name="connsiteX933" fmla="*/ 169069 w 187070"/>
                <a:gd name="connsiteY933" fmla="*/ 61627 h 174878"/>
                <a:gd name="connsiteX934" fmla="*/ 170307 w 187070"/>
                <a:gd name="connsiteY934" fmla="*/ 62294 h 174878"/>
                <a:gd name="connsiteX935" fmla="*/ 170307 w 187070"/>
                <a:gd name="connsiteY935" fmla="*/ 62960 h 174878"/>
                <a:gd name="connsiteX936" fmla="*/ 171355 w 187070"/>
                <a:gd name="connsiteY936" fmla="*/ 63627 h 174878"/>
                <a:gd name="connsiteX937" fmla="*/ 172021 w 187070"/>
                <a:gd name="connsiteY937" fmla="*/ 63913 h 174878"/>
                <a:gd name="connsiteX938" fmla="*/ 172688 w 187070"/>
                <a:gd name="connsiteY938" fmla="*/ 63627 h 174878"/>
                <a:gd name="connsiteX939" fmla="*/ 172974 w 187070"/>
                <a:gd name="connsiteY939" fmla="*/ 63341 h 174878"/>
                <a:gd name="connsiteX940" fmla="*/ 174308 w 187070"/>
                <a:gd name="connsiteY940" fmla="*/ 64579 h 174878"/>
                <a:gd name="connsiteX941" fmla="*/ 174308 w 187070"/>
                <a:gd name="connsiteY941" fmla="*/ 64960 h 174878"/>
                <a:gd name="connsiteX942" fmla="*/ 174593 w 187070"/>
                <a:gd name="connsiteY942" fmla="*/ 65627 h 174878"/>
                <a:gd name="connsiteX943" fmla="*/ 174974 w 187070"/>
                <a:gd name="connsiteY943" fmla="*/ 67247 h 174878"/>
                <a:gd name="connsiteX944" fmla="*/ 175260 w 187070"/>
                <a:gd name="connsiteY944" fmla="*/ 67247 h 174878"/>
                <a:gd name="connsiteX945" fmla="*/ 175927 w 187070"/>
                <a:gd name="connsiteY945" fmla="*/ 66961 h 174878"/>
                <a:gd name="connsiteX946" fmla="*/ 175927 w 187070"/>
                <a:gd name="connsiteY946" fmla="*/ 67532 h 174878"/>
                <a:gd name="connsiteX947" fmla="*/ 175260 w 187070"/>
                <a:gd name="connsiteY947" fmla="*/ 67913 h 174878"/>
                <a:gd name="connsiteX948" fmla="*/ 175641 w 187070"/>
                <a:gd name="connsiteY948" fmla="*/ 68199 h 174878"/>
                <a:gd name="connsiteX949" fmla="*/ 176593 w 187070"/>
                <a:gd name="connsiteY949" fmla="*/ 68580 h 174878"/>
                <a:gd name="connsiteX950" fmla="*/ 177546 w 187070"/>
                <a:gd name="connsiteY950" fmla="*/ 69247 h 174878"/>
                <a:gd name="connsiteX951" fmla="*/ 178213 w 187070"/>
                <a:gd name="connsiteY951" fmla="*/ 70485 h 174878"/>
                <a:gd name="connsiteX952" fmla="*/ 176213 w 187070"/>
                <a:gd name="connsiteY952" fmla="*/ 69913 h 174878"/>
                <a:gd name="connsiteX953" fmla="*/ 175641 w 187070"/>
                <a:gd name="connsiteY953" fmla="*/ 70866 h 174878"/>
                <a:gd name="connsiteX954" fmla="*/ 175260 w 187070"/>
                <a:gd name="connsiteY954" fmla="*/ 71152 h 174878"/>
                <a:gd name="connsiteX955" fmla="*/ 175641 w 187070"/>
                <a:gd name="connsiteY955" fmla="*/ 71819 h 174878"/>
                <a:gd name="connsiteX956" fmla="*/ 174308 w 187070"/>
                <a:gd name="connsiteY956" fmla="*/ 72199 h 174878"/>
                <a:gd name="connsiteX957" fmla="*/ 173926 w 187070"/>
                <a:gd name="connsiteY957" fmla="*/ 72199 h 174878"/>
                <a:gd name="connsiteX958" fmla="*/ 172021 w 187070"/>
                <a:gd name="connsiteY958" fmla="*/ 72866 h 174878"/>
                <a:gd name="connsiteX959" fmla="*/ 172021 w 187070"/>
                <a:gd name="connsiteY959" fmla="*/ 73438 h 174878"/>
                <a:gd name="connsiteX960" fmla="*/ 171355 w 187070"/>
                <a:gd name="connsiteY960" fmla="*/ 74105 h 174878"/>
                <a:gd name="connsiteX961" fmla="*/ 171355 w 187070"/>
                <a:gd name="connsiteY961" fmla="*/ 74771 h 174878"/>
                <a:gd name="connsiteX962" fmla="*/ 170974 w 187070"/>
                <a:gd name="connsiteY962" fmla="*/ 74771 h 174878"/>
                <a:gd name="connsiteX963" fmla="*/ 170974 w 187070"/>
                <a:gd name="connsiteY963" fmla="*/ 75438 h 174878"/>
                <a:gd name="connsiteX964" fmla="*/ 171355 w 187070"/>
                <a:gd name="connsiteY964" fmla="*/ 76105 h 174878"/>
                <a:gd name="connsiteX965" fmla="*/ 170974 w 187070"/>
                <a:gd name="connsiteY965" fmla="*/ 76105 h 174878"/>
                <a:gd name="connsiteX966" fmla="*/ 171355 w 187070"/>
                <a:gd name="connsiteY966" fmla="*/ 76772 h 174878"/>
                <a:gd name="connsiteX967" fmla="*/ 171355 w 187070"/>
                <a:gd name="connsiteY967" fmla="*/ 77057 h 174878"/>
                <a:gd name="connsiteX968" fmla="*/ 171640 w 187070"/>
                <a:gd name="connsiteY968" fmla="*/ 77438 h 174878"/>
                <a:gd name="connsiteX969" fmla="*/ 171355 w 187070"/>
                <a:gd name="connsiteY969" fmla="*/ 78105 h 174878"/>
                <a:gd name="connsiteX970" fmla="*/ 171640 w 187070"/>
                <a:gd name="connsiteY970" fmla="*/ 79058 h 174878"/>
                <a:gd name="connsiteX971" fmla="*/ 171355 w 187070"/>
                <a:gd name="connsiteY971" fmla="*/ 80391 h 174878"/>
                <a:gd name="connsiteX972" fmla="*/ 171355 w 187070"/>
                <a:gd name="connsiteY972" fmla="*/ 80677 h 174878"/>
                <a:gd name="connsiteX973" fmla="*/ 172021 w 187070"/>
                <a:gd name="connsiteY973" fmla="*/ 80677 h 174878"/>
                <a:gd name="connsiteX974" fmla="*/ 172021 w 187070"/>
                <a:gd name="connsiteY974" fmla="*/ 81344 h 174878"/>
                <a:gd name="connsiteX975" fmla="*/ 171355 w 187070"/>
                <a:gd name="connsiteY975" fmla="*/ 84010 h 174878"/>
                <a:gd name="connsiteX976" fmla="*/ 171355 w 187070"/>
                <a:gd name="connsiteY976" fmla="*/ 85915 h 174878"/>
                <a:gd name="connsiteX977" fmla="*/ 170974 w 187070"/>
                <a:gd name="connsiteY977" fmla="*/ 86963 h 174878"/>
                <a:gd name="connsiteX978" fmla="*/ 173260 w 187070"/>
                <a:gd name="connsiteY978" fmla="*/ 87249 h 174878"/>
                <a:gd name="connsiteX979" fmla="*/ 175260 w 187070"/>
                <a:gd name="connsiteY979" fmla="*/ 87249 h 174878"/>
                <a:gd name="connsiteX980" fmla="*/ 178213 w 187070"/>
                <a:gd name="connsiteY980" fmla="*/ 87916 h 174878"/>
                <a:gd name="connsiteX981" fmla="*/ 180880 w 187070"/>
                <a:gd name="connsiteY981" fmla="*/ 89249 h 174878"/>
                <a:gd name="connsiteX982" fmla="*/ 182499 w 187070"/>
                <a:gd name="connsiteY982" fmla="*/ 89535 h 174878"/>
                <a:gd name="connsiteX983" fmla="*/ 182785 w 187070"/>
                <a:gd name="connsiteY983" fmla="*/ 90202 h 174878"/>
                <a:gd name="connsiteX984" fmla="*/ 182118 w 187070"/>
                <a:gd name="connsiteY984" fmla="*/ 90869 h 174878"/>
                <a:gd name="connsiteX985" fmla="*/ 181546 w 187070"/>
                <a:gd name="connsiteY985" fmla="*/ 92202 h 174878"/>
                <a:gd name="connsiteX986" fmla="*/ 181832 w 187070"/>
                <a:gd name="connsiteY986" fmla="*/ 92869 h 174878"/>
                <a:gd name="connsiteX987" fmla="*/ 182499 w 187070"/>
                <a:gd name="connsiteY987" fmla="*/ 93821 h 174878"/>
                <a:gd name="connsiteX988" fmla="*/ 182499 w 187070"/>
                <a:gd name="connsiteY988" fmla="*/ 94107 h 174878"/>
                <a:gd name="connsiteX989" fmla="*/ 182785 w 187070"/>
                <a:gd name="connsiteY989" fmla="*/ 94107 h 174878"/>
                <a:gd name="connsiteX990" fmla="*/ 183451 w 187070"/>
                <a:gd name="connsiteY990" fmla="*/ 95155 h 174878"/>
                <a:gd name="connsiteX991" fmla="*/ 183166 w 187070"/>
                <a:gd name="connsiteY991" fmla="*/ 96107 h 174878"/>
                <a:gd name="connsiteX992" fmla="*/ 182499 w 187070"/>
                <a:gd name="connsiteY992" fmla="*/ 96774 h 174878"/>
                <a:gd name="connsiteX993" fmla="*/ 182499 w 187070"/>
                <a:gd name="connsiteY993" fmla="*/ 97060 h 174878"/>
                <a:gd name="connsiteX994" fmla="*/ 182785 w 187070"/>
                <a:gd name="connsiteY994" fmla="*/ 97726 h 174878"/>
                <a:gd name="connsiteX995" fmla="*/ 183166 w 187070"/>
                <a:gd name="connsiteY995" fmla="*/ 98774 h 174878"/>
                <a:gd name="connsiteX996" fmla="*/ 183833 w 187070"/>
                <a:gd name="connsiteY996" fmla="*/ 99060 h 174878"/>
                <a:gd name="connsiteX997" fmla="*/ 183833 w 187070"/>
                <a:gd name="connsiteY997" fmla="*/ 100394 h 174878"/>
                <a:gd name="connsiteX998" fmla="*/ 183451 w 187070"/>
                <a:gd name="connsiteY998" fmla="*/ 100394 h 174878"/>
                <a:gd name="connsiteX999" fmla="*/ 183166 w 187070"/>
                <a:gd name="connsiteY999" fmla="*/ 101346 h 174878"/>
                <a:gd name="connsiteX1000" fmla="*/ 183451 w 187070"/>
                <a:gd name="connsiteY1000" fmla="*/ 101727 h 174878"/>
                <a:gd name="connsiteX1001" fmla="*/ 183451 w 187070"/>
                <a:gd name="connsiteY1001" fmla="*/ 102394 h 174878"/>
                <a:gd name="connsiteX1002" fmla="*/ 183833 w 187070"/>
                <a:gd name="connsiteY1002" fmla="*/ 103346 h 174878"/>
                <a:gd name="connsiteX1003" fmla="*/ 184118 w 187070"/>
                <a:gd name="connsiteY1003" fmla="*/ 104013 h 174878"/>
                <a:gd name="connsiteX1004" fmla="*/ 184118 w 187070"/>
                <a:gd name="connsiteY1004" fmla="*/ 104680 h 174878"/>
                <a:gd name="connsiteX1005" fmla="*/ 183833 w 187070"/>
                <a:gd name="connsiteY1005" fmla="*/ 104965 h 174878"/>
                <a:gd name="connsiteX1006" fmla="*/ 182785 w 187070"/>
                <a:gd name="connsiteY1006" fmla="*/ 105632 h 174878"/>
                <a:gd name="connsiteX1007" fmla="*/ 182499 w 187070"/>
                <a:gd name="connsiteY1007" fmla="*/ 106299 h 174878"/>
                <a:gd name="connsiteX1008" fmla="*/ 181832 w 187070"/>
                <a:gd name="connsiteY1008" fmla="*/ 107251 h 174878"/>
                <a:gd name="connsiteX1009" fmla="*/ 180499 w 187070"/>
                <a:gd name="connsiteY1009" fmla="*/ 107633 h 174878"/>
                <a:gd name="connsiteX1010" fmla="*/ 179546 w 187070"/>
                <a:gd name="connsiteY1010" fmla="*/ 108585 h 174878"/>
                <a:gd name="connsiteX1011" fmla="*/ 180880 w 187070"/>
                <a:gd name="connsiteY1011" fmla="*/ 109919 h 174878"/>
                <a:gd name="connsiteX1012" fmla="*/ 181832 w 187070"/>
                <a:gd name="connsiteY1012" fmla="*/ 110204 h 174878"/>
                <a:gd name="connsiteX1013" fmla="*/ 182118 w 187070"/>
                <a:gd name="connsiteY1013" fmla="*/ 110585 h 174878"/>
                <a:gd name="connsiteX1014" fmla="*/ 181832 w 187070"/>
                <a:gd name="connsiteY1014" fmla="*/ 110585 h 174878"/>
                <a:gd name="connsiteX1015" fmla="*/ 181832 w 187070"/>
                <a:gd name="connsiteY1015" fmla="*/ 111252 h 174878"/>
                <a:gd name="connsiteX1016" fmla="*/ 182499 w 187070"/>
                <a:gd name="connsiteY1016" fmla="*/ 111823 h 174878"/>
                <a:gd name="connsiteX1017" fmla="*/ 182499 w 187070"/>
                <a:gd name="connsiteY1017" fmla="*/ 112205 h 174878"/>
                <a:gd name="connsiteX1018" fmla="*/ 181832 w 187070"/>
                <a:gd name="connsiteY1018" fmla="*/ 112871 h 174878"/>
                <a:gd name="connsiteX1019" fmla="*/ 182118 w 187070"/>
                <a:gd name="connsiteY1019" fmla="*/ 112871 h 174878"/>
                <a:gd name="connsiteX1020" fmla="*/ 181832 w 187070"/>
                <a:gd name="connsiteY1020" fmla="*/ 113157 h 174878"/>
                <a:gd name="connsiteX1021" fmla="*/ 182118 w 187070"/>
                <a:gd name="connsiteY1021" fmla="*/ 113824 h 174878"/>
                <a:gd name="connsiteX1022" fmla="*/ 181832 w 187070"/>
                <a:gd name="connsiteY1022" fmla="*/ 114205 h 174878"/>
                <a:gd name="connsiteX1023" fmla="*/ 183166 w 187070"/>
                <a:gd name="connsiteY1023" fmla="*/ 114776 h 174878"/>
                <a:gd name="connsiteX1024" fmla="*/ 184785 w 187070"/>
                <a:gd name="connsiteY1024" fmla="*/ 115157 h 174878"/>
                <a:gd name="connsiteX1025" fmla="*/ 186404 w 187070"/>
                <a:gd name="connsiteY1025" fmla="*/ 116491 h 174878"/>
                <a:gd name="connsiteX1026" fmla="*/ 187071 w 187070"/>
                <a:gd name="connsiteY1026" fmla="*/ 117443 h 174878"/>
                <a:gd name="connsiteX1027" fmla="*/ 184499 w 187070"/>
                <a:gd name="connsiteY1027" fmla="*/ 119444 h 174878"/>
                <a:gd name="connsiteX1028" fmla="*/ 183451 w 187070"/>
                <a:gd name="connsiteY1028" fmla="*/ 120682 h 174878"/>
                <a:gd name="connsiteX1029" fmla="*/ 183451 w 187070"/>
                <a:gd name="connsiteY1029" fmla="*/ 121063 h 174878"/>
                <a:gd name="connsiteX1030" fmla="*/ 183166 w 187070"/>
                <a:gd name="connsiteY1030" fmla="*/ 121348 h 174878"/>
                <a:gd name="connsiteX1031" fmla="*/ 182499 w 187070"/>
                <a:gd name="connsiteY1031" fmla="*/ 121730 h 174878"/>
                <a:gd name="connsiteX1032" fmla="*/ 182118 w 187070"/>
                <a:gd name="connsiteY1032" fmla="*/ 121730 h 174878"/>
                <a:gd name="connsiteX1033" fmla="*/ 180880 w 187070"/>
                <a:gd name="connsiteY1033" fmla="*/ 122682 h 174878"/>
                <a:gd name="connsiteX1034" fmla="*/ 178594 w 187070"/>
                <a:gd name="connsiteY1034" fmla="*/ 123349 h 174878"/>
                <a:gd name="connsiteX1035" fmla="*/ 178594 w 187070"/>
                <a:gd name="connsiteY1035" fmla="*/ 126016 h 17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</a:cxnLst>
              <a:rect l="l" t="t" r="r" b="b"/>
              <a:pathLst>
                <a:path w="187070" h="174878">
                  <a:moveTo>
                    <a:pt x="178594" y="126016"/>
                  </a:moveTo>
                  <a:lnTo>
                    <a:pt x="175641" y="127921"/>
                  </a:lnTo>
                  <a:lnTo>
                    <a:pt x="175260" y="128302"/>
                  </a:lnTo>
                  <a:lnTo>
                    <a:pt x="174593" y="128587"/>
                  </a:lnTo>
                  <a:lnTo>
                    <a:pt x="173641" y="128587"/>
                  </a:lnTo>
                  <a:lnTo>
                    <a:pt x="172974" y="128969"/>
                  </a:lnTo>
                  <a:lnTo>
                    <a:pt x="172021" y="128969"/>
                  </a:lnTo>
                  <a:lnTo>
                    <a:pt x="171640" y="129540"/>
                  </a:lnTo>
                  <a:lnTo>
                    <a:pt x="171640" y="131255"/>
                  </a:lnTo>
                  <a:lnTo>
                    <a:pt x="172688" y="131540"/>
                  </a:lnTo>
                  <a:lnTo>
                    <a:pt x="172974" y="131921"/>
                  </a:lnTo>
                  <a:lnTo>
                    <a:pt x="173260" y="132493"/>
                  </a:lnTo>
                  <a:lnTo>
                    <a:pt x="174308" y="133160"/>
                  </a:lnTo>
                  <a:lnTo>
                    <a:pt x="174593" y="134207"/>
                  </a:lnTo>
                  <a:lnTo>
                    <a:pt x="174308" y="134493"/>
                  </a:lnTo>
                  <a:lnTo>
                    <a:pt x="174308" y="135160"/>
                  </a:lnTo>
                  <a:lnTo>
                    <a:pt x="173926" y="135827"/>
                  </a:lnTo>
                  <a:lnTo>
                    <a:pt x="174974" y="137827"/>
                  </a:lnTo>
                  <a:lnTo>
                    <a:pt x="174593" y="137827"/>
                  </a:lnTo>
                  <a:lnTo>
                    <a:pt x="170688" y="135827"/>
                  </a:lnTo>
                  <a:lnTo>
                    <a:pt x="169354" y="134874"/>
                  </a:lnTo>
                  <a:lnTo>
                    <a:pt x="168021" y="134207"/>
                  </a:lnTo>
                  <a:lnTo>
                    <a:pt x="166402" y="132207"/>
                  </a:lnTo>
                  <a:lnTo>
                    <a:pt x="164116" y="128969"/>
                  </a:lnTo>
                  <a:lnTo>
                    <a:pt x="163163" y="126968"/>
                  </a:lnTo>
                  <a:lnTo>
                    <a:pt x="155924" y="120396"/>
                  </a:lnTo>
                  <a:lnTo>
                    <a:pt x="147352" y="122396"/>
                  </a:lnTo>
                  <a:lnTo>
                    <a:pt x="148018" y="123063"/>
                  </a:lnTo>
                  <a:lnTo>
                    <a:pt x="147066" y="124968"/>
                  </a:lnTo>
                  <a:lnTo>
                    <a:pt x="143446" y="126016"/>
                  </a:lnTo>
                  <a:lnTo>
                    <a:pt x="141160" y="127921"/>
                  </a:lnTo>
                  <a:lnTo>
                    <a:pt x="141827" y="128302"/>
                  </a:lnTo>
                  <a:lnTo>
                    <a:pt x="141160" y="128969"/>
                  </a:lnTo>
                  <a:lnTo>
                    <a:pt x="140113" y="128969"/>
                  </a:lnTo>
                  <a:lnTo>
                    <a:pt x="139827" y="129254"/>
                  </a:lnTo>
                  <a:lnTo>
                    <a:pt x="139827" y="129540"/>
                  </a:lnTo>
                  <a:lnTo>
                    <a:pt x="139160" y="129921"/>
                  </a:lnTo>
                  <a:lnTo>
                    <a:pt x="139160" y="130207"/>
                  </a:lnTo>
                  <a:lnTo>
                    <a:pt x="138875" y="130588"/>
                  </a:lnTo>
                  <a:lnTo>
                    <a:pt x="138493" y="130588"/>
                  </a:lnTo>
                  <a:lnTo>
                    <a:pt x="138208" y="130873"/>
                  </a:lnTo>
                  <a:lnTo>
                    <a:pt x="137827" y="130588"/>
                  </a:lnTo>
                  <a:lnTo>
                    <a:pt x="137827" y="132493"/>
                  </a:lnTo>
                  <a:lnTo>
                    <a:pt x="137541" y="132207"/>
                  </a:lnTo>
                  <a:lnTo>
                    <a:pt x="137160" y="132874"/>
                  </a:lnTo>
                  <a:lnTo>
                    <a:pt x="137541" y="133160"/>
                  </a:lnTo>
                  <a:lnTo>
                    <a:pt x="137160" y="134207"/>
                  </a:lnTo>
                  <a:lnTo>
                    <a:pt x="137541" y="135160"/>
                  </a:lnTo>
                  <a:lnTo>
                    <a:pt x="137541" y="135446"/>
                  </a:lnTo>
                  <a:lnTo>
                    <a:pt x="137160" y="135827"/>
                  </a:lnTo>
                  <a:lnTo>
                    <a:pt x="137160" y="137160"/>
                  </a:lnTo>
                  <a:lnTo>
                    <a:pt x="137827" y="138112"/>
                  </a:lnTo>
                  <a:lnTo>
                    <a:pt x="138208" y="138398"/>
                  </a:lnTo>
                  <a:lnTo>
                    <a:pt x="138493" y="138398"/>
                  </a:lnTo>
                  <a:lnTo>
                    <a:pt x="138875" y="138779"/>
                  </a:lnTo>
                  <a:lnTo>
                    <a:pt x="139541" y="138779"/>
                  </a:lnTo>
                  <a:lnTo>
                    <a:pt x="140113" y="138112"/>
                  </a:lnTo>
                  <a:lnTo>
                    <a:pt x="140779" y="138398"/>
                  </a:lnTo>
                  <a:lnTo>
                    <a:pt x="141446" y="138398"/>
                  </a:lnTo>
                  <a:lnTo>
                    <a:pt x="142494" y="139065"/>
                  </a:lnTo>
                  <a:lnTo>
                    <a:pt x="142780" y="138779"/>
                  </a:lnTo>
                  <a:lnTo>
                    <a:pt x="143065" y="139065"/>
                  </a:lnTo>
                  <a:lnTo>
                    <a:pt x="143732" y="138112"/>
                  </a:lnTo>
                  <a:lnTo>
                    <a:pt x="144780" y="138112"/>
                  </a:lnTo>
                  <a:lnTo>
                    <a:pt x="144780" y="139065"/>
                  </a:lnTo>
                  <a:lnTo>
                    <a:pt x="145733" y="140113"/>
                  </a:lnTo>
                  <a:lnTo>
                    <a:pt x="145733" y="140398"/>
                  </a:lnTo>
                  <a:lnTo>
                    <a:pt x="146018" y="141351"/>
                  </a:lnTo>
                  <a:lnTo>
                    <a:pt x="145733" y="141732"/>
                  </a:lnTo>
                  <a:lnTo>
                    <a:pt x="145733" y="142399"/>
                  </a:lnTo>
                  <a:lnTo>
                    <a:pt x="145447" y="143066"/>
                  </a:lnTo>
                  <a:lnTo>
                    <a:pt x="145447" y="143732"/>
                  </a:lnTo>
                  <a:lnTo>
                    <a:pt x="144399" y="143732"/>
                  </a:lnTo>
                  <a:lnTo>
                    <a:pt x="143446" y="143066"/>
                  </a:lnTo>
                  <a:lnTo>
                    <a:pt x="143065" y="144018"/>
                  </a:lnTo>
                  <a:lnTo>
                    <a:pt x="142494" y="144685"/>
                  </a:lnTo>
                  <a:lnTo>
                    <a:pt x="142780" y="145637"/>
                  </a:lnTo>
                  <a:lnTo>
                    <a:pt x="142780" y="146971"/>
                  </a:lnTo>
                  <a:lnTo>
                    <a:pt x="143065" y="147352"/>
                  </a:lnTo>
                  <a:lnTo>
                    <a:pt x="142494" y="147637"/>
                  </a:lnTo>
                  <a:lnTo>
                    <a:pt x="142113" y="147923"/>
                  </a:lnTo>
                  <a:lnTo>
                    <a:pt x="141160" y="148304"/>
                  </a:lnTo>
                  <a:lnTo>
                    <a:pt x="140494" y="149923"/>
                  </a:lnTo>
                  <a:lnTo>
                    <a:pt x="139827" y="150305"/>
                  </a:lnTo>
                  <a:lnTo>
                    <a:pt x="139541" y="150590"/>
                  </a:lnTo>
                  <a:lnTo>
                    <a:pt x="138875" y="150590"/>
                  </a:lnTo>
                  <a:lnTo>
                    <a:pt x="137827" y="149638"/>
                  </a:lnTo>
                  <a:lnTo>
                    <a:pt x="137160" y="149638"/>
                  </a:lnTo>
                  <a:lnTo>
                    <a:pt x="137541" y="148590"/>
                  </a:lnTo>
                  <a:lnTo>
                    <a:pt x="137160" y="148590"/>
                  </a:lnTo>
                  <a:lnTo>
                    <a:pt x="136588" y="148304"/>
                  </a:lnTo>
                  <a:lnTo>
                    <a:pt x="134874" y="148304"/>
                  </a:lnTo>
                  <a:lnTo>
                    <a:pt x="134588" y="149638"/>
                  </a:lnTo>
                  <a:lnTo>
                    <a:pt x="134207" y="150305"/>
                  </a:lnTo>
                  <a:lnTo>
                    <a:pt x="134207" y="150876"/>
                  </a:lnTo>
                  <a:lnTo>
                    <a:pt x="133255" y="151543"/>
                  </a:lnTo>
                  <a:lnTo>
                    <a:pt x="132302" y="151924"/>
                  </a:lnTo>
                  <a:lnTo>
                    <a:pt x="129350" y="150590"/>
                  </a:lnTo>
                  <a:lnTo>
                    <a:pt x="128016" y="149257"/>
                  </a:lnTo>
                  <a:lnTo>
                    <a:pt x="127349" y="148971"/>
                  </a:lnTo>
                  <a:lnTo>
                    <a:pt x="127349" y="148590"/>
                  </a:lnTo>
                  <a:lnTo>
                    <a:pt x="126397" y="147923"/>
                  </a:lnTo>
                  <a:lnTo>
                    <a:pt x="123063" y="146685"/>
                  </a:lnTo>
                  <a:lnTo>
                    <a:pt x="122110" y="146304"/>
                  </a:lnTo>
                  <a:lnTo>
                    <a:pt x="121444" y="145637"/>
                  </a:lnTo>
                  <a:lnTo>
                    <a:pt x="120777" y="146018"/>
                  </a:lnTo>
                  <a:lnTo>
                    <a:pt x="120491" y="146304"/>
                  </a:lnTo>
                  <a:lnTo>
                    <a:pt x="119825" y="146304"/>
                  </a:lnTo>
                  <a:lnTo>
                    <a:pt x="118872" y="146018"/>
                  </a:lnTo>
                  <a:lnTo>
                    <a:pt x="116491" y="144685"/>
                  </a:lnTo>
                  <a:lnTo>
                    <a:pt x="116205" y="145352"/>
                  </a:lnTo>
                  <a:lnTo>
                    <a:pt x="115919" y="145637"/>
                  </a:lnTo>
                  <a:lnTo>
                    <a:pt x="115252" y="146685"/>
                  </a:lnTo>
                  <a:lnTo>
                    <a:pt x="114871" y="146685"/>
                  </a:lnTo>
                  <a:lnTo>
                    <a:pt x="115252" y="146971"/>
                  </a:lnTo>
                  <a:lnTo>
                    <a:pt x="115252" y="147923"/>
                  </a:lnTo>
                  <a:lnTo>
                    <a:pt x="114586" y="147637"/>
                  </a:lnTo>
                  <a:lnTo>
                    <a:pt x="114586" y="148590"/>
                  </a:lnTo>
                  <a:lnTo>
                    <a:pt x="115252" y="148590"/>
                  </a:lnTo>
                  <a:lnTo>
                    <a:pt x="114871" y="149257"/>
                  </a:lnTo>
                  <a:lnTo>
                    <a:pt x="114586" y="149638"/>
                  </a:lnTo>
                  <a:lnTo>
                    <a:pt x="113919" y="149638"/>
                  </a:lnTo>
                  <a:lnTo>
                    <a:pt x="112585" y="149257"/>
                  </a:lnTo>
                  <a:lnTo>
                    <a:pt x="111633" y="149257"/>
                  </a:lnTo>
                  <a:lnTo>
                    <a:pt x="110966" y="148971"/>
                  </a:lnTo>
                  <a:lnTo>
                    <a:pt x="110585" y="148971"/>
                  </a:lnTo>
                  <a:lnTo>
                    <a:pt x="110014" y="148590"/>
                  </a:lnTo>
                  <a:lnTo>
                    <a:pt x="109347" y="148590"/>
                  </a:lnTo>
                  <a:lnTo>
                    <a:pt x="108299" y="149638"/>
                  </a:lnTo>
                  <a:lnTo>
                    <a:pt x="108013" y="149638"/>
                  </a:lnTo>
                  <a:lnTo>
                    <a:pt x="107061" y="150305"/>
                  </a:lnTo>
                  <a:lnTo>
                    <a:pt x="106680" y="150876"/>
                  </a:lnTo>
                  <a:lnTo>
                    <a:pt x="107347" y="151543"/>
                  </a:lnTo>
                  <a:lnTo>
                    <a:pt x="106680" y="152210"/>
                  </a:lnTo>
                  <a:lnTo>
                    <a:pt x="106680" y="152876"/>
                  </a:lnTo>
                  <a:lnTo>
                    <a:pt x="106394" y="152876"/>
                  </a:lnTo>
                  <a:lnTo>
                    <a:pt x="105346" y="153257"/>
                  </a:lnTo>
                  <a:lnTo>
                    <a:pt x="105346" y="153543"/>
                  </a:lnTo>
                  <a:lnTo>
                    <a:pt x="105061" y="153543"/>
                  </a:lnTo>
                  <a:lnTo>
                    <a:pt x="104680" y="153829"/>
                  </a:lnTo>
                  <a:lnTo>
                    <a:pt x="103727" y="153829"/>
                  </a:lnTo>
                  <a:lnTo>
                    <a:pt x="103060" y="154210"/>
                  </a:lnTo>
                  <a:lnTo>
                    <a:pt x="102394" y="154210"/>
                  </a:lnTo>
                  <a:lnTo>
                    <a:pt x="102108" y="154877"/>
                  </a:lnTo>
                  <a:lnTo>
                    <a:pt x="101727" y="154496"/>
                  </a:lnTo>
                  <a:lnTo>
                    <a:pt x="100775" y="154496"/>
                  </a:lnTo>
                  <a:lnTo>
                    <a:pt x="100489" y="155543"/>
                  </a:lnTo>
                  <a:lnTo>
                    <a:pt x="99441" y="155829"/>
                  </a:lnTo>
                  <a:lnTo>
                    <a:pt x="99822" y="157162"/>
                  </a:lnTo>
                  <a:lnTo>
                    <a:pt x="99822" y="157829"/>
                  </a:lnTo>
                  <a:lnTo>
                    <a:pt x="100108" y="158782"/>
                  </a:lnTo>
                  <a:lnTo>
                    <a:pt x="99822" y="160401"/>
                  </a:lnTo>
                  <a:lnTo>
                    <a:pt x="100775" y="159734"/>
                  </a:lnTo>
                  <a:lnTo>
                    <a:pt x="101155" y="162687"/>
                  </a:lnTo>
                  <a:lnTo>
                    <a:pt x="98488" y="170593"/>
                  </a:lnTo>
                  <a:lnTo>
                    <a:pt x="95250" y="174879"/>
                  </a:lnTo>
                  <a:lnTo>
                    <a:pt x="93250" y="174212"/>
                  </a:lnTo>
                  <a:lnTo>
                    <a:pt x="91916" y="174212"/>
                  </a:lnTo>
                  <a:lnTo>
                    <a:pt x="89916" y="173927"/>
                  </a:lnTo>
                  <a:lnTo>
                    <a:pt x="88963" y="173260"/>
                  </a:lnTo>
                  <a:lnTo>
                    <a:pt x="87630" y="172212"/>
                  </a:lnTo>
                  <a:lnTo>
                    <a:pt x="83725" y="170974"/>
                  </a:lnTo>
                  <a:lnTo>
                    <a:pt x="83344" y="170974"/>
                  </a:lnTo>
                  <a:lnTo>
                    <a:pt x="81058" y="172212"/>
                  </a:lnTo>
                  <a:lnTo>
                    <a:pt x="78486" y="170593"/>
                  </a:lnTo>
                  <a:lnTo>
                    <a:pt x="77819" y="170593"/>
                  </a:lnTo>
                  <a:lnTo>
                    <a:pt x="76486" y="169926"/>
                  </a:lnTo>
                  <a:lnTo>
                    <a:pt x="76200" y="168973"/>
                  </a:lnTo>
                  <a:lnTo>
                    <a:pt x="74200" y="168593"/>
                  </a:lnTo>
                  <a:lnTo>
                    <a:pt x="73533" y="168593"/>
                  </a:lnTo>
                  <a:lnTo>
                    <a:pt x="73247" y="168973"/>
                  </a:lnTo>
                  <a:lnTo>
                    <a:pt x="72866" y="168593"/>
                  </a:lnTo>
                  <a:lnTo>
                    <a:pt x="70294" y="168973"/>
                  </a:lnTo>
                  <a:lnTo>
                    <a:pt x="65342" y="168593"/>
                  </a:lnTo>
                  <a:lnTo>
                    <a:pt x="64675" y="168973"/>
                  </a:lnTo>
                  <a:lnTo>
                    <a:pt x="64389" y="168593"/>
                  </a:lnTo>
                  <a:lnTo>
                    <a:pt x="63722" y="168307"/>
                  </a:lnTo>
                  <a:lnTo>
                    <a:pt x="62675" y="165640"/>
                  </a:lnTo>
                  <a:lnTo>
                    <a:pt x="60388" y="162687"/>
                  </a:lnTo>
                  <a:lnTo>
                    <a:pt x="60103" y="162687"/>
                  </a:lnTo>
                  <a:lnTo>
                    <a:pt x="60388" y="161449"/>
                  </a:lnTo>
                  <a:lnTo>
                    <a:pt x="60388" y="160115"/>
                  </a:lnTo>
                  <a:lnTo>
                    <a:pt x="62675" y="160115"/>
                  </a:lnTo>
                  <a:lnTo>
                    <a:pt x="63055" y="159163"/>
                  </a:lnTo>
                  <a:lnTo>
                    <a:pt x="62103" y="158115"/>
                  </a:lnTo>
                  <a:lnTo>
                    <a:pt x="60103" y="155543"/>
                  </a:lnTo>
                  <a:lnTo>
                    <a:pt x="59722" y="155543"/>
                  </a:lnTo>
                  <a:lnTo>
                    <a:pt x="58102" y="156496"/>
                  </a:lnTo>
                  <a:lnTo>
                    <a:pt x="55817" y="156782"/>
                  </a:lnTo>
                  <a:lnTo>
                    <a:pt x="54864" y="156496"/>
                  </a:lnTo>
                  <a:lnTo>
                    <a:pt x="54197" y="155543"/>
                  </a:lnTo>
                  <a:lnTo>
                    <a:pt x="53530" y="155829"/>
                  </a:lnTo>
                  <a:lnTo>
                    <a:pt x="52578" y="156782"/>
                  </a:lnTo>
                  <a:lnTo>
                    <a:pt x="51911" y="156496"/>
                  </a:lnTo>
                  <a:lnTo>
                    <a:pt x="51911" y="155162"/>
                  </a:lnTo>
                  <a:lnTo>
                    <a:pt x="51530" y="155162"/>
                  </a:lnTo>
                  <a:lnTo>
                    <a:pt x="48958" y="153257"/>
                  </a:lnTo>
                  <a:lnTo>
                    <a:pt x="46958" y="152210"/>
                  </a:lnTo>
                  <a:lnTo>
                    <a:pt x="46292" y="151543"/>
                  </a:lnTo>
                  <a:lnTo>
                    <a:pt x="46292" y="150590"/>
                  </a:lnTo>
                  <a:lnTo>
                    <a:pt x="44386" y="149638"/>
                  </a:lnTo>
                  <a:lnTo>
                    <a:pt x="42386" y="149257"/>
                  </a:lnTo>
                  <a:lnTo>
                    <a:pt x="44386" y="148304"/>
                  </a:lnTo>
                  <a:lnTo>
                    <a:pt x="44672" y="147637"/>
                  </a:lnTo>
                  <a:lnTo>
                    <a:pt x="44958" y="147257"/>
                  </a:lnTo>
                  <a:lnTo>
                    <a:pt x="45339" y="146685"/>
                  </a:lnTo>
                  <a:lnTo>
                    <a:pt x="45339" y="145352"/>
                  </a:lnTo>
                  <a:lnTo>
                    <a:pt x="44958" y="144685"/>
                  </a:lnTo>
                  <a:lnTo>
                    <a:pt x="43720" y="144971"/>
                  </a:lnTo>
                  <a:lnTo>
                    <a:pt x="43720" y="144018"/>
                  </a:lnTo>
                  <a:lnTo>
                    <a:pt x="44386" y="143732"/>
                  </a:lnTo>
                  <a:lnTo>
                    <a:pt x="44386" y="141351"/>
                  </a:lnTo>
                  <a:lnTo>
                    <a:pt x="44005" y="141065"/>
                  </a:lnTo>
                  <a:lnTo>
                    <a:pt x="44005" y="140780"/>
                  </a:lnTo>
                  <a:lnTo>
                    <a:pt x="44386" y="140398"/>
                  </a:lnTo>
                  <a:lnTo>
                    <a:pt x="44386" y="140113"/>
                  </a:lnTo>
                  <a:lnTo>
                    <a:pt x="44672" y="139732"/>
                  </a:lnTo>
                  <a:lnTo>
                    <a:pt x="43720" y="138779"/>
                  </a:lnTo>
                  <a:lnTo>
                    <a:pt x="44005" y="138398"/>
                  </a:lnTo>
                  <a:lnTo>
                    <a:pt x="43720" y="138112"/>
                  </a:lnTo>
                  <a:lnTo>
                    <a:pt x="43720" y="137160"/>
                  </a:lnTo>
                  <a:lnTo>
                    <a:pt x="44386" y="135160"/>
                  </a:lnTo>
                  <a:lnTo>
                    <a:pt x="44005" y="134874"/>
                  </a:lnTo>
                  <a:lnTo>
                    <a:pt x="43720" y="134874"/>
                  </a:lnTo>
                  <a:lnTo>
                    <a:pt x="44005" y="133826"/>
                  </a:lnTo>
                  <a:lnTo>
                    <a:pt x="44672" y="133826"/>
                  </a:lnTo>
                  <a:lnTo>
                    <a:pt x="45625" y="132874"/>
                  </a:lnTo>
                  <a:lnTo>
                    <a:pt x="46672" y="133160"/>
                  </a:lnTo>
                  <a:lnTo>
                    <a:pt x="46958" y="133541"/>
                  </a:lnTo>
                  <a:lnTo>
                    <a:pt x="48292" y="133826"/>
                  </a:lnTo>
                  <a:lnTo>
                    <a:pt x="50578" y="134493"/>
                  </a:lnTo>
                  <a:lnTo>
                    <a:pt x="51244" y="134207"/>
                  </a:lnTo>
                  <a:lnTo>
                    <a:pt x="53245" y="134493"/>
                  </a:lnTo>
                  <a:lnTo>
                    <a:pt x="55817" y="133541"/>
                  </a:lnTo>
                  <a:lnTo>
                    <a:pt x="58102" y="132874"/>
                  </a:lnTo>
                  <a:lnTo>
                    <a:pt x="58102" y="132207"/>
                  </a:lnTo>
                  <a:lnTo>
                    <a:pt x="57150" y="131540"/>
                  </a:lnTo>
                  <a:lnTo>
                    <a:pt x="56197" y="131255"/>
                  </a:lnTo>
                  <a:lnTo>
                    <a:pt x="56197" y="130873"/>
                  </a:lnTo>
                  <a:lnTo>
                    <a:pt x="56769" y="130873"/>
                  </a:lnTo>
                  <a:lnTo>
                    <a:pt x="56483" y="130588"/>
                  </a:lnTo>
                  <a:lnTo>
                    <a:pt x="56483" y="130207"/>
                  </a:lnTo>
                  <a:lnTo>
                    <a:pt x="56197" y="128302"/>
                  </a:lnTo>
                  <a:lnTo>
                    <a:pt x="56483" y="127254"/>
                  </a:lnTo>
                  <a:lnTo>
                    <a:pt x="56769" y="126968"/>
                  </a:lnTo>
                  <a:lnTo>
                    <a:pt x="56769" y="126587"/>
                  </a:lnTo>
                  <a:lnTo>
                    <a:pt x="56197" y="125349"/>
                  </a:lnTo>
                  <a:lnTo>
                    <a:pt x="55817" y="125349"/>
                  </a:lnTo>
                  <a:lnTo>
                    <a:pt x="55531" y="124301"/>
                  </a:lnTo>
                  <a:lnTo>
                    <a:pt x="55531" y="124015"/>
                  </a:lnTo>
                  <a:lnTo>
                    <a:pt x="55817" y="124301"/>
                  </a:lnTo>
                  <a:lnTo>
                    <a:pt x="56483" y="124682"/>
                  </a:lnTo>
                  <a:lnTo>
                    <a:pt x="57436" y="124301"/>
                  </a:lnTo>
                  <a:lnTo>
                    <a:pt x="57817" y="120396"/>
                  </a:lnTo>
                  <a:lnTo>
                    <a:pt x="56769" y="119444"/>
                  </a:lnTo>
                  <a:lnTo>
                    <a:pt x="55817" y="119444"/>
                  </a:lnTo>
                  <a:lnTo>
                    <a:pt x="55531" y="119062"/>
                  </a:lnTo>
                  <a:lnTo>
                    <a:pt x="56483" y="117158"/>
                  </a:lnTo>
                  <a:lnTo>
                    <a:pt x="57150" y="115443"/>
                  </a:lnTo>
                  <a:lnTo>
                    <a:pt x="56769" y="114776"/>
                  </a:lnTo>
                  <a:lnTo>
                    <a:pt x="56769" y="114490"/>
                  </a:lnTo>
                  <a:lnTo>
                    <a:pt x="56483" y="113157"/>
                  </a:lnTo>
                  <a:lnTo>
                    <a:pt x="56769" y="113157"/>
                  </a:lnTo>
                  <a:lnTo>
                    <a:pt x="56197" y="112205"/>
                  </a:lnTo>
                  <a:lnTo>
                    <a:pt x="55531" y="112205"/>
                  </a:lnTo>
                  <a:lnTo>
                    <a:pt x="55817" y="111823"/>
                  </a:lnTo>
                  <a:lnTo>
                    <a:pt x="56197" y="110871"/>
                  </a:lnTo>
                  <a:lnTo>
                    <a:pt x="56483" y="110204"/>
                  </a:lnTo>
                  <a:lnTo>
                    <a:pt x="56769" y="109919"/>
                  </a:lnTo>
                  <a:lnTo>
                    <a:pt x="57436" y="109537"/>
                  </a:lnTo>
                  <a:lnTo>
                    <a:pt x="57150" y="109537"/>
                  </a:lnTo>
                  <a:lnTo>
                    <a:pt x="57436" y="108585"/>
                  </a:lnTo>
                  <a:lnTo>
                    <a:pt x="56483" y="108585"/>
                  </a:lnTo>
                  <a:lnTo>
                    <a:pt x="57150" y="106966"/>
                  </a:lnTo>
                  <a:lnTo>
                    <a:pt x="58483" y="106585"/>
                  </a:lnTo>
                  <a:lnTo>
                    <a:pt x="58769" y="105918"/>
                  </a:lnTo>
                  <a:lnTo>
                    <a:pt x="59150" y="105918"/>
                  </a:lnTo>
                  <a:lnTo>
                    <a:pt x="59436" y="104965"/>
                  </a:lnTo>
                  <a:lnTo>
                    <a:pt x="60103" y="104965"/>
                  </a:lnTo>
                  <a:lnTo>
                    <a:pt x="60103" y="104680"/>
                  </a:lnTo>
                  <a:lnTo>
                    <a:pt x="61055" y="103632"/>
                  </a:lnTo>
                  <a:lnTo>
                    <a:pt x="61055" y="103346"/>
                  </a:lnTo>
                  <a:lnTo>
                    <a:pt x="62389" y="102013"/>
                  </a:lnTo>
                  <a:lnTo>
                    <a:pt x="64389" y="102394"/>
                  </a:lnTo>
                  <a:lnTo>
                    <a:pt x="64675" y="102013"/>
                  </a:lnTo>
                  <a:lnTo>
                    <a:pt x="65056" y="100394"/>
                  </a:lnTo>
                  <a:lnTo>
                    <a:pt x="65342" y="99060"/>
                  </a:lnTo>
                  <a:lnTo>
                    <a:pt x="65627" y="98774"/>
                  </a:lnTo>
                  <a:lnTo>
                    <a:pt x="65627" y="97060"/>
                  </a:lnTo>
                  <a:lnTo>
                    <a:pt x="65342" y="97060"/>
                  </a:lnTo>
                  <a:lnTo>
                    <a:pt x="66008" y="94488"/>
                  </a:lnTo>
                  <a:lnTo>
                    <a:pt x="66008" y="94107"/>
                  </a:lnTo>
                  <a:lnTo>
                    <a:pt x="66294" y="93821"/>
                  </a:lnTo>
                  <a:lnTo>
                    <a:pt x="66008" y="93535"/>
                  </a:lnTo>
                  <a:lnTo>
                    <a:pt x="66961" y="92869"/>
                  </a:lnTo>
                  <a:lnTo>
                    <a:pt x="67627" y="92869"/>
                  </a:lnTo>
                  <a:lnTo>
                    <a:pt x="66675" y="91535"/>
                  </a:lnTo>
                  <a:lnTo>
                    <a:pt x="65627" y="91154"/>
                  </a:lnTo>
                  <a:lnTo>
                    <a:pt x="66008" y="91154"/>
                  </a:lnTo>
                  <a:lnTo>
                    <a:pt x="66675" y="90202"/>
                  </a:lnTo>
                  <a:lnTo>
                    <a:pt x="66008" y="89916"/>
                  </a:lnTo>
                  <a:lnTo>
                    <a:pt x="65627" y="88868"/>
                  </a:lnTo>
                  <a:lnTo>
                    <a:pt x="64675" y="88583"/>
                  </a:lnTo>
                  <a:lnTo>
                    <a:pt x="64389" y="88868"/>
                  </a:lnTo>
                  <a:lnTo>
                    <a:pt x="64008" y="88583"/>
                  </a:lnTo>
                  <a:lnTo>
                    <a:pt x="63722" y="87916"/>
                  </a:lnTo>
                  <a:lnTo>
                    <a:pt x="63055" y="87916"/>
                  </a:lnTo>
                  <a:lnTo>
                    <a:pt x="62675" y="87630"/>
                  </a:lnTo>
                  <a:lnTo>
                    <a:pt x="62675" y="86963"/>
                  </a:lnTo>
                  <a:lnTo>
                    <a:pt x="62389" y="86963"/>
                  </a:lnTo>
                  <a:lnTo>
                    <a:pt x="62103" y="86582"/>
                  </a:lnTo>
                  <a:lnTo>
                    <a:pt x="61722" y="86582"/>
                  </a:lnTo>
                  <a:lnTo>
                    <a:pt x="61055" y="85630"/>
                  </a:lnTo>
                  <a:lnTo>
                    <a:pt x="61436" y="85249"/>
                  </a:lnTo>
                  <a:lnTo>
                    <a:pt x="61722" y="85630"/>
                  </a:lnTo>
                  <a:lnTo>
                    <a:pt x="62389" y="85249"/>
                  </a:lnTo>
                  <a:lnTo>
                    <a:pt x="62675" y="84963"/>
                  </a:lnTo>
                  <a:lnTo>
                    <a:pt x="62389" y="84677"/>
                  </a:lnTo>
                  <a:lnTo>
                    <a:pt x="62675" y="82963"/>
                  </a:lnTo>
                  <a:lnTo>
                    <a:pt x="63341" y="82963"/>
                  </a:lnTo>
                  <a:lnTo>
                    <a:pt x="64008" y="82010"/>
                  </a:lnTo>
                  <a:lnTo>
                    <a:pt x="63722" y="81058"/>
                  </a:lnTo>
                  <a:lnTo>
                    <a:pt x="63055" y="80391"/>
                  </a:lnTo>
                  <a:lnTo>
                    <a:pt x="63055" y="80010"/>
                  </a:lnTo>
                  <a:lnTo>
                    <a:pt x="62675" y="79058"/>
                  </a:lnTo>
                  <a:lnTo>
                    <a:pt x="62103" y="77438"/>
                  </a:lnTo>
                  <a:lnTo>
                    <a:pt x="62389" y="76390"/>
                  </a:lnTo>
                  <a:lnTo>
                    <a:pt x="61722" y="75438"/>
                  </a:lnTo>
                  <a:lnTo>
                    <a:pt x="62103" y="75152"/>
                  </a:lnTo>
                  <a:lnTo>
                    <a:pt x="61722" y="74105"/>
                  </a:lnTo>
                  <a:lnTo>
                    <a:pt x="62389" y="73819"/>
                  </a:lnTo>
                  <a:lnTo>
                    <a:pt x="62675" y="73152"/>
                  </a:lnTo>
                  <a:lnTo>
                    <a:pt x="62389" y="71533"/>
                  </a:lnTo>
                  <a:lnTo>
                    <a:pt x="62103" y="70866"/>
                  </a:lnTo>
                  <a:lnTo>
                    <a:pt x="61722" y="70485"/>
                  </a:lnTo>
                  <a:lnTo>
                    <a:pt x="61055" y="70485"/>
                  </a:lnTo>
                  <a:lnTo>
                    <a:pt x="60388" y="71152"/>
                  </a:lnTo>
                  <a:lnTo>
                    <a:pt x="60769" y="69913"/>
                  </a:lnTo>
                  <a:lnTo>
                    <a:pt x="60103" y="69533"/>
                  </a:lnTo>
                  <a:lnTo>
                    <a:pt x="58483" y="67913"/>
                  </a:lnTo>
                  <a:lnTo>
                    <a:pt x="58102" y="67913"/>
                  </a:lnTo>
                  <a:lnTo>
                    <a:pt x="57150" y="69247"/>
                  </a:lnTo>
                  <a:lnTo>
                    <a:pt x="55817" y="69247"/>
                  </a:lnTo>
                  <a:lnTo>
                    <a:pt x="56197" y="68866"/>
                  </a:lnTo>
                  <a:lnTo>
                    <a:pt x="56769" y="68866"/>
                  </a:lnTo>
                  <a:lnTo>
                    <a:pt x="56769" y="68199"/>
                  </a:lnTo>
                  <a:lnTo>
                    <a:pt x="56197" y="68199"/>
                  </a:lnTo>
                  <a:lnTo>
                    <a:pt x="55817" y="67532"/>
                  </a:lnTo>
                  <a:lnTo>
                    <a:pt x="55531" y="66580"/>
                  </a:lnTo>
                  <a:lnTo>
                    <a:pt x="55150" y="66865"/>
                  </a:lnTo>
                  <a:lnTo>
                    <a:pt x="54864" y="66294"/>
                  </a:lnTo>
                  <a:lnTo>
                    <a:pt x="54483" y="66294"/>
                  </a:lnTo>
                  <a:lnTo>
                    <a:pt x="54483" y="65627"/>
                  </a:lnTo>
                  <a:lnTo>
                    <a:pt x="54864" y="65913"/>
                  </a:lnTo>
                  <a:lnTo>
                    <a:pt x="54864" y="64960"/>
                  </a:lnTo>
                  <a:lnTo>
                    <a:pt x="54197" y="64960"/>
                  </a:lnTo>
                  <a:lnTo>
                    <a:pt x="54483" y="64579"/>
                  </a:lnTo>
                  <a:lnTo>
                    <a:pt x="54483" y="64294"/>
                  </a:lnTo>
                  <a:lnTo>
                    <a:pt x="54197" y="63913"/>
                  </a:lnTo>
                  <a:lnTo>
                    <a:pt x="52578" y="63627"/>
                  </a:lnTo>
                  <a:lnTo>
                    <a:pt x="52578" y="62960"/>
                  </a:lnTo>
                  <a:lnTo>
                    <a:pt x="51911" y="63341"/>
                  </a:lnTo>
                  <a:lnTo>
                    <a:pt x="51911" y="62960"/>
                  </a:lnTo>
                  <a:lnTo>
                    <a:pt x="51530" y="62960"/>
                  </a:lnTo>
                  <a:lnTo>
                    <a:pt x="51244" y="62294"/>
                  </a:lnTo>
                  <a:lnTo>
                    <a:pt x="50863" y="62008"/>
                  </a:lnTo>
                  <a:lnTo>
                    <a:pt x="50578" y="60960"/>
                  </a:lnTo>
                  <a:lnTo>
                    <a:pt x="50292" y="60960"/>
                  </a:lnTo>
                  <a:lnTo>
                    <a:pt x="50863" y="60388"/>
                  </a:lnTo>
                  <a:lnTo>
                    <a:pt x="51244" y="60388"/>
                  </a:lnTo>
                  <a:lnTo>
                    <a:pt x="51530" y="60674"/>
                  </a:lnTo>
                  <a:lnTo>
                    <a:pt x="52197" y="60388"/>
                  </a:lnTo>
                  <a:lnTo>
                    <a:pt x="52578" y="59722"/>
                  </a:lnTo>
                  <a:lnTo>
                    <a:pt x="52197" y="59341"/>
                  </a:lnTo>
                  <a:lnTo>
                    <a:pt x="51911" y="59341"/>
                  </a:lnTo>
                  <a:lnTo>
                    <a:pt x="51244" y="59722"/>
                  </a:lnTo>
                  <a:lnTo>
                    <a:pt x="51244" y="60388"/>
                  </a:lnTo>
                  <a:lnTo>
                    <a:pt x="50863" y="60007"/>
                  </a:lnTo>
                  <a:lnTo>
                    <a:pt x="50578" y="59341"/>
                  </a:lnTo>
                  <a:lnTo>
                    <a:pt x="49911" y="59055"/>
                  </a:lnTo>
                  <a:lnTo>
                    <a:pt x="50292" y="58674"/>
                  </a:lnTo>
                  <a:lnTo>
                    <a:pt x="50863" y="58388"/>
                  </a:lnTo>
                  <a:lnTo>
                    <a:pt x="50863" y="58007"/>
                  </a:lnTo>
                  <a:lnTo>
                    <a:pt x="50578" y="57436"/>
                  </a:lnTo>
                  <a:lnTo>
                    <a:pt x="50578" y="56769"/>
                  </a:lnTo>
                  <a:lnTo>
                    <a:pt x="50292" y="56388"/>
                  </a:lnTo>
                  <a:lnTo>
                    <a:pt x="50292" y="56102"/>
                  </a:lnTo>
                  <a:lnTo>
                    <a:pt x="49911" y="55435"/>
                  </a:lnTo>
                  <a:lnTo>
                    <a:pt x="48292" y="55435"/>
                  </a:lnTo>
                  <a:lnTo>
                    <a:pt x="47625" y="54483"/>
                  </a:lnTo>
                  <a:lnTo>
                    <a:pt x="46958" y="54483"/>
                  </a:lnTo>
                  <a:lnTo>
                    <a:pt x="46292" y="52769"/>
                  </a:lnTo>
                  <a:lnTo>
                    <a:pt x="46292" y="51530"/>
                  </a:lnTo>
                  <a:lnTo>
                    <a:pt x="44386" y="51816"/>
                  </a:lnTo>
                  <a:lnTo>
                    <a:pt x="42672" y="51816"/>
                  </a:lnTo>
                  <a:lnTo>
                    <a:pt x="38100" y="48577"/>
                  </a:lnTo>
                  <a:lnTo>
                    <a:pt x="36767" y="49149"/>
                  </a:lnTo>
                  <a:lnTo>
                    <a:pt x="35814" y="49530"/>
                  </a:lnTo>
                  <a:lnTo>
                    <a:pt x="35814" y="50863"/>
                  </a:lnTo>
                  <a:lnTo>
                    <a:pt x="35147" y="51530"/>
                  </a:lnTo>
                  <a:lnTo>
                    <a:pt x="33814" y="52102"/>
                  </a:lnTo>
                  <a:lnTo>
                    <a:pt x="31242" y="53150"/>
                  </a:lnTo>
                  <a:lnTo>
                    <a:pt x="28956" y="52769"/>
                  </a:lnTo>
                  <a:lnTo>
                    <a:pt x="28575" y="52483"/>
                  </a:lnTo>
                  <a:lnTo>
                    <a:pt x="28289" y="52769"/>
                  </a:lnTo>
                  <a:lnTo>
                    <a:pt x="27242" y="52483"/>
                  </a:lnTo>
                  <a:lnTo>
                    <a:pt x="25622" y="52483"/>
                  </a:lnTo>
                  <a:lnTo>
                    <a:pt x="24003" y="53816"/>
                  </a:lnTo>
                  <a:lnTo>
                    <a:pt x="24003" y="53435"/>
                  </a:lnTo>
                  <a:lnTo>
                    <a:pt x="23336" y="53435"/>
                  </a:lnTo>
                  <a:lnTo>
                    <a:pt x="21050" y="53816"/>
                  </a:lnTo>
                  <a:lnTo>
                    <a:pt x="20383" y="53435"/>
                  </a:lnTo>
                  <a:lnTo>
                    <a:pt x="20098" y="53435"/>
                  </a:lnTo>
                  <a:lnTo>
                    <a:pt x="18764" y="53150"/>
                  </a:lnTo>
                  <a:lnTo>
                    <a:pt x="17812" y="52483"/>
                  </a:lnTo>
                  <a:lnTo>
                    <a:pt x="17812" y="52769"/>
                  </a:lnTo>
                  <a:lnTo>
                    <a:pt x="17431" y="53150"/>
                  </a:lnTo>
                  <a:lnTo>
                    <a:pt x="15811" y="53435"/>
                  </a:lnTo>
                  <a:lnTo>
                    <a:pt x="14859" y="54102"/>
                  </a:lnTo>
                  <a:lnTo>
                    <a:pt x="13525" y="54102"/>
                  </a:lnTo>
                  <a:lnTo>
                    <a:pt x="13525" y="54483"/>
                  </a:lnTo>
                  <a:lnTo>
                    <a:pt x="12859" y="54102"/>
                  </a:lnTo>
                  <a:lnTo>
                    <a:pt x="12478" y="53816"/>
                  </a:lnTo>
                  <a:lnTo>
                    <a:pt x="11906" y="54483"/>
                  </a:lnTo>
                  <a:lnTo>
                    <a:pt x="11525" y="54483"/>
                  </a:lnTo>
                  <a:lnTo>
                    <a:pt x="11525" y="53435"/>
                  </a:lnTo>
                  <a:lnTo>
                    <a:pt x="11239" y="52769"/>
                  </a:lnTo>
                  <a:lnTo>
                    <a:pt x="10858" y="52769"/>
                  </a:lnTo>
                  <a:lnTo>
                    <a:pt x="11239" y="52102"/>
                  </a:lnTo>
                  <a:lnTo>
                    <a:pt x="10573" y="51816"/>
                  </a:lnTo>
                  <a:lnTo>
                    <a:pt x="10573" y="51149"/>
                  </a:lnTo>
                  <a:lnTo>
                    <a:pt x="9906" y="50863"/>
                  </a:lnTo>
                  <a:lnTo>
                    <a:pt x="9239" y="50863"/>
                  </a:lnTo>
                  <a:lnTo>
                    <a:pt x="8954" y="50197"/>
                  </a:lnTo>
                  <a:lnTo>
                    <a:pt x="8287" y="50482"/>
                  </a:lnTo>
                  <a:lnTo>
                    <a:pt x="7620" y="50197"/>
                  </a:lnTo>
                  <a:lnTo>
                    <a:pt x="7239" y="49530"/>
                  </a:lnTo>
                  <a:lnTo>
                    <a:pt x="7239" y="48863"/>
                  </a:lnTo>
                  <a:lnTo>
                    <a:pt x="6572" y="48577"/>
                  </a:lnTo>
                  <a:lnTo>
                    <a:pt x="6953" y="47911"/>
                  </a:lnTo>
                  <a:lnTo>
                    <a:pt x="6286" y="47530"/>
                  </a:lnTo>
                  <a:lnTo>
                    <a:pt x="6572" y="47530"/>
                  </a:lnTo>
                  <a:lnTo>
                    <a:pt x="6953" y="46196"/>
                  </a:lnTo>
                  <a:lnTo>
                    <a:pt x="6572" y="45625"/>
                  </a:lnTo>
                  <a:lnTo>
                    <a:pt x="6953" y="45625"/>
                  </a:lnTo>
                  <a:lnTo>
                    <a:pt x="7239" y="45910"/>
                  </a:lnTo>
                  <a:lnTo>
                    <a:pt x="7620" y="45625"/>
                  </a:lnTo>
                  <a:lnTo>
                    <a:pt x="7620" y="44958"/>
                  </a:lnTo>
                  <a:lnTo>
                    <a:pt x="7239" y="44291"/>
                  </a:lnTo>
                  <a:lnTo>
                    <a:pt x="7620" y="43910"/>
                  </a:lnTo>
                  <a:lnTo>
                    <a:pt x="7620" y="43625"/>
                  </a:lnTo>
                  <a:lnTo>
                    <a:pt x="8287" y="43625"/>
                  </a:lnTo>
                  <a:lnTo>
                    <a:pt x="8954" y="42958"/>
                  </a:lnTo>
                  <a:lnTo>
                    <a:pt x="8954" y="38671"/>
                  </a:lnTo>
                  <a:lnTo>
                    <a:pt x="9239" y="38005"/>
                  </a:lnTo>
                  <a:lnTo>
                    <a:pt x="8954" y="38005"/>
                  </a:lnTo>
                  <a:lnTo>
                    <a:pt x="8572" y="37338"/>
                  </a:lnTo>
                  <a:lnTo>
                    <a:pt x="8954" y="37338"/>
                  </a:lnTo>
                  <a:lnTo>
                    <a:pt x="8954" y="36100"/>
                  </a:lnTo>
                  <a:lnTo>
                    <a:pt x="9239" y="35719"/>
                  </a:lnTo>
                  <a:lnTo>
                    <a:pt x="8572" y="34766"/>
                  </a:lnTo>
                  <a:lnTo>
                    <a:pt x="8572" y="34385"/>
                  </a:lnTo>
                  <a:lnTo>
                    <a:pt x="7239" y="33433"/>
                  </a:lnTo>
                  <a:lnTo>
                    <a:pt x="6572" y="33433"/>
                  </a:lnTo>
                  <a:lnTo>
                    <a:pt x="6572" y="32766"/>
                  </a:lnTo>
                  <a:lnTo>
                    <a:pt x="6001" y="32480"/>
                  </a:lnTo>
                  <a:lnTo>
                    <a:pt x="4953" y="32480"/>
                  </a:lnTo>
                  <a:lnTo>
                    <a:pt x="4953" y="30861"/>
                  </a:lnTo>
                  <a:lnTo>
                    <a:pt x="4667" y="30480"/>
                  </a:lnTo>
                  <a:lnTo>
                    <a:pt x="3334" y="30480"/>
                  </a:lnTo>
                  <a:lnTo>
                    <a:pt x="2381" y="30194"/>
                  </a:lnTo>
                  <a:lnTo>
                    <a:pt x="2000" y="29813"/>
                  </a:lnTo>
                  <a:lnTo>
                    <a:pt x="381" y="30194"/>
                  </a:lnTo>
                  <a:lnTo>
                    <a:pt x="0" y="29813"/>
                  </a:lnTo>
                  <a:lnTo>
                    <a:pt x="667" y="29146"/>
                  </a:lnTo>
                  <a:lnTo>
                    <a:pt x="1333" y="29146"/>
                  </a:lnTo>
                  <a:lnTo>
                    <a:pt x="2000" y="28194"/>
                  </a:lnTo>
                  <a:lnTo>
                    <a:pt x="2000" y="27908"/>
                  </a:lnTo>
                  <a:lnTo>
                    <a:pt x="2381" y="27908"/>
                  </a:lnTo>
                  <a:lnTo>
                    <a:pt x="2667" y="28480"/>
                  </a:lnTo>
                  <a:lnTo>
                    <a:pt x="2953" y="28480"/>
                  </a:lnTo>
                  <a:lnTo>
                    <a:pt x="3334" y="28194"/>
                  </a:lnTo>
                  <a:lnTo>
                    <a:pt x="2953" y="27908"/>
                  </a:lnTo>
                  <a:lnTo>
                    <a:pt x="3334" y="27241"/>
                  </a:lnTo>
                  <a:lnTo>
                    <a:pt x="4000" y="26860"/>
                  </a:lnTo>
                  <a:lnTo>
                    <a:pt x="4286" y="26575"/>
                  </a:lnTo>
                  <a:lnTo>
                    <a:pt x="4953" y="26575"/>
                  </a:lnTo>
                  <a:lnTo>
                    <a:pt x="5334" y="26194"/>
                  </a:lnTo>
                  <a:lnTo>
                    <a:pt x="5334" y="25527"/>
                  </a:lnTo>
                  <a:lnTo>
                    <a:pt x="6286" y="24955"/>
                  </a:lnTo>
                  <a:lnTo>
                    <a:pt x="6572" y="24289"/>
                  </a:lnTo>
                  <a:lnTo>
                    <a:pt x="6572" y="23908"/>
                  </a:lnTo>
                  <a:lnTo>
                    <a:pt x="7620" y="23908"/>
                  </a:lnTo>
                  <a:lnTo>
                    <a:pt x="7906" y="23622"/>
                  </a:lnTo>
                  <a:lnTo>
                    <a:pt x="8287" y="23622"/>
                  </a:lnTo>
                  <a:lnTo>
                    <a:pt x="8954" y="22955"/>
                  </a:lnTo>
                  <a:lnTo>
                    <a:pt x="9906" y="22955"/>
                  </a:lnTo>
                  <a:lnTo>
                    <a:pt x="10192" y="22288"/>
                  </a:lnTo>
                  <a:lnTo>
                    <a:pt x="10858" y="22288"/>
                  </a:lnTo>
                  <a:lnTo>
                    <a:pt x="11239" y="22003"/>
                  </a:lnTo>
                  <a:lnTo>
                    <a:pt x="11906" y="22288"/>
                  </a:lnTo>
                  <a:lnTo>
                    <a:pt x="12192" y="22003"/>
                  </a:lnTo>
                  <a:lnTo>
                    <a:pt x="13144" y="21336"/>
                  </a:lnTo>
                  <a:lnTo>
                    <a:pt x="14192" y="21336"/>
                  </a:lnTo>
                  <a:lnTo>
                    <a:pt x="14192" y="22003"/>
                  </a:lnTo>
                  <a:lnTo>
                    <a:pt x="14478" y="22288"/>
                  </a:lnTo>
                  <a:lnTo>
                    <a:pt x="14859" y="22003"/>
                  </a:lnTo>
                  <a:lnTo>
                    <a:pt x="15145" y="22003"/>
                  </a:lnTo>
                  <a:lnTo>
                    <a:pt x="14859" y="21336"/>
                  </a:lnTo>
                  <a:lnTo>
                    <a:pt x="14859" y="20955"/>
                  </a:lnTo>
                  <a:lnTo>
                    <a:pt x="15430" y="20955"/>
                  </a:lnTo>
                  <a:lnTo>
                    <a:pt x="16097" y="20669"/>
                  </a:lnTo>
                  <a:lnTo>
                    <a:pt x="16478" y="20669"/>
                  </a:lnTo>
                  <a:lnTo>
                    <a:pt x="17812" y="20002"/>
                  </a:lnTo>
                  <a:lnTo>
                    <a:pt x="18097" y="19050"/>
                  </a:lnTo>
                  <a:lnTo>
                    <a:pt x="18383" y="19050"/>
                  </a:lnTo>
                  <a:lnTo>
                    <a:pt x="19050" y="18383"/>
                  </a:lnTo>
                  <a:lnTo>
                    <a:pt x="18764" y="17716"/>
                  </a:lnTo>
                  <a:lnTo>
                    <a:pt x="18764" y="16669"/>
                  </a:lnTo>
                  <a:lnTo>
                    <a:pt x="18383" y="16383"/>
                  </a:lnTo>
                  <a:lnTo>
                    <a:pt x="17812" y="16669"/>
                  </a:lnTo>
                  <a:lnTo>
                    <a:pt x="16764" y="16383"/>
                  </a:lnTo>
                  <a:lnTo>
                    <a:pt x="16764" y="16097"/>
                  </a:lnTo>
                  <a:lnTo>
                    <a:pt x="17431" y="15430"/>
                  </a:lnTo>
                  <a:lnTo>
                    <a:pt x="17812" y="14383"/>
                  </a:lnTo>
                  <a:lnTo>
                    <a:pt x="19717" y="14383"/>
                  </a:lnTo>
                  <a:lnTo>
                    <a:pt x="19717" y="13145"/>
                  </a:lnTo>
                  <a:lnTo>
                    <a:pt x="19431" y="12763"/>
                  </a:lnTo>
                  <a:lnTo>
                    <a:pt x="18383" y="10763"/>
                  </a:lnTo>
                  <a:lnTo>
                    <a:pt x="19431" y="11144"/>
                  </a:lnTo>
                  <a:lnTo>
                    <a:pt x="19717" y="11144"/>
                  </a:lnTo>
                  <a:lnTo>
                    <a:pt x="20098" y="10477"/>
                  </a:lnTo>
                  <a:lnTo>
                    <a:pt x="20383" y="10477"/>
                  </a:lnTo>
                  <a:lnTo>
                    <a:pt x="21336" y="11144"/>
                  </a:lnTo>
                  <a:lnTo>
                    <a:pt x="21717" y="11430"/>
                  </a:lnTo>
                  <a:lnTo>
                    <a:pt x="26003" y="10763"/>
                  </a:lnTo>
                  <a:lnTo>
                    <a:pt x="26289" y="12478"/>
                  </a:lnTo>
                  <a:lnTo>
                    <a:pt x="27242" y="12763"/>
                  </a:lnTo>
                  <a:lnTo>
                    <a:pt x="27242" y="13145"/>
                  </a:lnTo>
                  <a:lnTo>
                    <a:pt x="26956" y="14097"/>
                  </a:lnTo>
                  <a:lnTo>
                    <a:pt x="27622" y="13716"/>
                  </a:lnTo>
                  <a:lnTo>
                    <a:pt x="27622" y="14097"/>
                  </a:lnTo>
                  <a:lnTo>
                    <a:pt x="28289" y="14097"/>
                  </a:lnTo>
                  <a:lnTo>
                    <a:pt x="28575" y="14383"/>
                  </a:lnTo>
                  <a:lnTo>
                    <a:pt x="28575" y="14097"/>
                  </a:lnTo>
                  <a:lnTo>
                    <a:pt x="28956" y="13716"/>
                  </a:lnTo>
                  <a:lnTo>
                    <a:pt x="30194" y="14097"/>
                  </a:lnTo>
                  <a:lnTo>
                    <a:pt x="30575" y="14383"/>
                  </a:lnTo>
                  <a:lnTo>
                    <a:pt x="33147" y="15430"/>
                  </a:lnTo>
                  <a:lnTo>
                    <a:pt x="34861" y="15430"/>
                  </a:lnTo>
                  <a:lnTo>
                    <a:pt x="35147" y="15716"/>
                  </a:lnTo>
                  <a:lnTo>
                    <a:pt x="36767" y="15430"/>
                  </a:lnTo>
                  <a:lnTo>
                    <a:pt x="37814" y="14383"/>
                  </a:lnTo>
                  <a:lnTo>
                    <a:pt x="37814" y="13430"/>
                  </a:lnTo>
                  <a:lnTo>
                    <a:pt x="37433" y="12763"/>
                  </a:lnTo>
                  <a:lnTo>
                    <a:pt x="37433" y="12478"/>
                  </a:lnTo>
                  <a:lnTo>
                    <a:pt x="37814" y="12478"/>
                  </a:lnTo>
                  <a:lnTo>
                    <a:pt x="37814" y="12097"/>
                  </a:lnTo>
                  <a:lnTo>
                    <a:pt x="38100" y="12478"/>
                  </a:lnTo>
                  <a:lnTo>
                    <a:pt x="38481" y="12478"/>
                  </a:lnTo>
                  <a:lnTo>
                    <a:pt x="38767" y="12097"/>
                  </a:lnTo>
                  <a:lnTo>
                    <a:pt x="39052" y="12478"/>
                  </a:lnTo>
                  <a:lnTo>
                    <a:pt x="39433" y="12097"/>
                  </a:lnTo>
                  <a:lnTo>
                    <a:pt x="39719" y="12097"/>
                  </a:lnTo>
                  <a:lnTo>
                    <a:pt x="40767" y="12478"/>
                  </a:lnTo>
                  <a:lnTo>
                    <a:pt x="41434" y="12763"/>
                  </a:lnTo>
                  <a:lnTo>
                    <a:pt x="42386" y="12763"/>
                  </a:lnTo>
                  <a:lnTo>
                    <a:pt x="42672" y="12097"/>
                  </a:lnTo>
                  <a:lnTo>
                    <a:pt x="42672" y="13430"/>
                  </a:lnTo>
                  <a:lnTo>
                    <a:pt x="42386" y="14097"/>
                  </a:lnTo>
                  <a:lnTo>
                    <a:pt x="42386" y="14383"/>
                  </a:lnTo>
                  <a:lnTo>
                    <a:pt x="43053" y="14764"/>
                  </a:lnTo>
                  <a:lnTo>
                    <a:pt x="44005" y="14383"/>
                  </a:lnTo>
                  <a:lnTo>
                    <a:pt x="44672" y="14097"/>
                  </a:lnTo>
                  <a:lnTo>
                    <a:pt x="45625" y="13145"/>
                  </a:lnTo>
                  <a:lnTo>
                    <a:pt x="46672" y="13145"/>
                  </a:lnTo>
                  <a:lnTo>
                    <a:pt x="46958" y="12478"/>
                  </a:lnTo>
                  <a:lnTo>
                    <a:pt x="46672" y="12097"/>
                  </a:lnTo>
                  <a:lnTo>
                    <a:pt x="46958" y="11144"/>
                  </a:lnTo>
                  <a:lnTo>
                    <a:pt x="47339" y="10763"/>
                  </a:lnTo>
                  <a:lnTo>
                    <a:pt x="47339" y="10477"/>
                  </a:lnTo>
                  <a:lnTo>
                    <a:pt x="47911" y="9811"/>
                  </a:lnTo>
                  <a:lnTo>
                    <a:pt x="47911" y="9525"/>
                  </a:lnTo>
                  <a:lnTo>
                    <a:pt x="47625" y="9525"/>
                  </a:lnTo>
                  <a:lnTo>
                    <a:pt x="47625" y="8858"/>
                  </a:lnTo>
                  <a:lnTo>
                    <a:pt x="47911" y="8858"/>
                  </a:lnTo>
                  <a:lnTo>
                    <a:pt x="47625" y="8858"/>
                  </a:lnTo>
                  <a:lnTo>
                    <a:pt x="47911" y="8858"/>
                  </a:lnTo>
                  <a:lnTo>
                    <a:pt x="47911" y="8191"/>
                  </a:lnTo>
                  <a:lnTo>
                    <a:pt x="47625" y="7810"/>
                  </a:lnTo>
                  <a:lnTo>
                    <a:pt x="48292" y="7810"/>
                  </a:lnTo>
                  <a:lnTo>
                    <a:pt x="47911" y="7525"/>
                  </a:lnTo>
                  <a:lnTo>
                    <a:pt x="47625" y="6858"/>
                  </a:lnTo>
                  <a:lnTo>
                    <a:pt x="47339" y="7239"/>
                  </a:lnTo>
                  <a:lnTo>
                    <a:pt x="47339" y="6858"/>
                  </a:lnTo>
                  <a:lnTo>
                    <a:pt x="46672" y="6858"/>
                  </a:lnTo>
                  <a:lnTo>
                    <a:pt x="46958" y="6572"/>
                  </a:lnTo>
                  <a:lnTo>
                    <a:pt x="46672" y="5905"/>
                  </a:lnTo>
                  <a:lnTo>
                    <a:pt x="46672" y="5239"/>
                  </a:lnTo>
                  <a:lnTo>
                    <a:pt x="47911" y="4286"/>
                  </a:lnTo>
                  <a:lnTo>
                    <a:pt x="48292" y="4286"/>
                  </a:lnTo>
                  <a:lnTo>
                    <a:pt x="48958" y="3620"/>
                  </a:lnTo>
                  <a:lnTo>
                    <a:pt x="49625" y="3620"/>
                  </a:lnTo>
                  <a:lnTo>
                    <a:pt x="50578" y="2953"/>
                  </a:lnTo>
                  <a:lnTo>
                    <a:pt x="51244" y="4286"/>
                  </a:lnTo>
                  <a:lnTo>
                    <a:pt x="50578" y="4858"/>
                  </a:lnTo>
                  <a:lnTo>
                    <a:pt x="50863" y="4858"/>
                  </a:lnTo>
                  <a:lnTo>
                    <a:pt x="50578" y="5239"/>
                  </a:lnTo>
                  <a:lnTo>
                    <a:pt x="52578" y="5524"/>
                  </a:lnTo>
                  <a:lnTo>
                    <a:pt x="53245" y="6191"/>
                  </a:lnTo>
                  <a:lnTo>
                    <a:pt x="53816" y="4858"/>
                  </a:lnTo>
                  <a:lnTo>
                    <a:pt x="53530" y="4286"/>
                  </a:lnTo>
                  <a:lnTo>
                    <a:pt x="53816" y="3620"/>
                  </a:lnTo>
                  <a:lnTo>
                    <a:pt x="53530" y="3238"/>
                  </a:lnTo>
                  <a:lnTo>
                    <a:pt x="53530" y="2953"/>
                  </a:lnTo>
                  <a:lnTo>
                    <a:pt x="55150" y="4572"/>
                  </a:lnTo>
                  <a:lnTo>
                    <a:pt x="58102" y="4572"/>
                  </a:lnTo>
                  <a:lnTo>
                    <a:pt x="58769" y="5239"/>
                  </a:lnTo>
                  <a:lnTo>
                    <a:pt x="59150" y="4858"/>
                  </a:lnTo>
                  <a:lnTo>
                    <a:pt x="59436" y="5239"/>
                  </a:lnTo>
                  <a:lnTo>
                    <a:pt x="60103" y="5239"/>
                  </a:lnTo>
                  <a:lnTo>
                    <a:pt x="60103" y="6191"/>
                  </a:lnTo>
                  <a:lnTo>
                    <a:pt x="60388" y="6191"/>
                  </a:lnTo>
                  <a:lnTo>
                    <a:pt x="61436" y="6858"/>
                  </a:lnTo>
                  <a:lnTo>
                    <a:pt x="61436" y="7239"/>
                  </a:lnTo>
                  <a:lnTo>
                    <a:pt x="61722" y="7239"/>
                  </a:lnTo>
                  <a:lnTo>
                    <a:pt x="61722" y="8191"/>
                  </a:lnTo>
                  <a:lnTo>
                    <a:pt x="63055" y="7810"/>
                  </a:lnTo>
                  <a:lnTo>
                    <a:pt x="63341" y="8191"/>
                  </a:lnTo>
                  <a:lnTo>
                    <a:pt x="63722" y="9525"/>
                  </a:lnTo>
                  <a:lnTo>
                    <a:pt x="64008" y="8858"/>
                  </a:lnTo>
                  <a:lnTo>
                    <a:pt x="64008" y="8477"/>
                  </a:lnTo>
                  <a:lnTo>
                    <a:pt x="64389" y="8858"/>
                  </a:lnTo>
                  <a:lnTo>
                    <a:pt x="64675" y="9811"/>
                  </a:lnTo>
                  <a:lnTo>
                    <a:pt x="66961" y="12097"/>
                  </a:lnTo>
                  <a:lnTo>
                    <a:pt x="68008" y="13430"/>
                  </a:lnTo>
                  <a:lnTo>
                    <a:pt x="68294" y="13716"/>
                  </a:lnTo>
                  <a:lnTo>
                    <a:pt x="67342" y="14383"/>
                  </a:lnTo>
                  <a:lnTo>
                    <a:pt x="66961" y="14383"/>
                  </a:lnTo>
                  <a:lnTo>
                    <a:pt x="66675" y="15049"/>
                  </a:lnTo>
                  <a:lnTo>
                    <a:pt x="66294" y="15049"/>
                  </a:lnTo>
                  <a:lnTo>
                    <a:pt x="66008" y="15430"/>
                  </a:lnTo>
                  <a:lnTo>
                    <a:pt x="66008" y="15716"/>
                  </a:lnTo>
                  <a:lnTo>
                    <a:pt x="65342" y="16383"/>
                  </a:lnTo>
                  <a:lnTo>
                    <a:pt x="64389" y="18383"/>
                  </a:lnTo>
                  <a:lnTo>
                    <a:pt x="64675" y="18669"/>
                  </a:lnTo>
                  <a:lnTo>
                    <a:pt x="64675" y="19050"/>
                  </a:lnTo>
                  <a:lnTo>
                    <a:pt x="64389" y="20288"/>
                  </a:lnTo>
                  <a:lnTo>
                    <a:pt x="64389" y="20669"/>
                  </a:lnTo>
                  <a:lnTo>
                    <a:pt x="64008" y="20669"/>
                  </a:lnTo>
                  <a:lnTo>
                    <a:pt x="64389" y="20955"/>
                  </a:lnTo>
                  <a:lnTo>
                    <a:pt x="64008" y="21336"/>
                  </a:lnTo>
                  <a:lnTo>
                    <a:pt x="64008" y="21622"/>
                  </a:lnTo>
                  <a:lnTo>
                    <a:pt x="63722" y="22574"/>
                  </a:lnTo>
                  <a:lnTo>
                    <a:pt x="64008" y="22574"/>
                  </a:lnTo>
                  <a:lnTo>
                    <a:pt x="64389" y="23622"/>
                  </a:lnTo>
                  <a:lnTo>
                    <a:pt x="64675" y="23908"/>
                  </a:lnTo>
                  <a:lnTo>
                    <a:pt x="66294" y="24289"/>
                  </a:lnTo>
                  <a:lnTo>
                    <a:pt x="66008" y="24955"/>
                  </a:lnTo>
                  <a:lnTo>
                    <a:pt x="66294" y="25908"/>
                  </a:lnTo>
                  <a:lnTo>
                    <a:pt x="65342" y="26575"/>
                  </a:lnTo>
                  <a:lnTo>
                    <a:pt x="66008" y="28194"/>
                  </a:lnTo>
                  <a:lnTo>
                    <a:pt x="66008" y="30194"/>
                  </a:lnTo>
                  <a:lnTo>
                    <a:pt x="65627" y="31813"/>
                  </a:lnTo>
                  <a:lnTo>
                    <a:pt x="65056" y="32480"/>
                  </a:lnTo>
                  <a:lnTo>
                    <a:pt x="64389" y="32766"/>
                  </a:lnTo>
                  <a:lnTo>
                    <a:pt x="63055" y="34100"/>
                  </a:lnTo>
                  <a:lnTo>
                    <a:pt x="63341" y="34766"/>
                  </a:lnTo>
                  <a:lnTo>
                    <a:pt x="63341" y="35433"/>
                  </a:lnTo>
                  <a:lnTo>
                    <a:pt x="63722" y="35719"/>
                  </a:lnTo>
                  <a:lnTo>
                    <a:pt x="63722" y="37052"/>
                  </a:lnTo>
                  <a:lnTo>
                    <a:pt x="64389" y="36766"/>
                  </a:lnTo>
                  <a:lnTo>
                    <a:pt x="64675" y="36385"/>
                  </a:lnTo>
                  <a:lnTo>
                    <a:pt x="65627" y="36100"/>
                  </a:lnTo>
                  <a:lnTo>
                    <a:pt x="66675" y="35052"/>
                  </a:lnTo>
                  <a:lnTo>
                    <a:pt x="66961" y="35052"/>
                  </a:lnTo>
                  <a:lnTo>
                    <a:pt x="67627" y="35719"/>
                  </a:lnTo>
                  <a:lnTo>
                    <a:pt x="66961" y="36100"/>
                  </a:lnTo>
                  <a:lnTo>
                    <a:pt x="66675" y="36766"/>
                  </a:lnTo>
                  <a:lnTo>
                    <a:pt x="68008" y="38386"/>
                  </a:lnTo>
                  <a:lnTo>
                    <a:pt x="66675" y="39052"/>
                  </a:lnTo>
                  <a:lnTo>
                    <a:pt x="66675" y="40291"/>
                  </a:lnTo>
                  <a:lnTo>
                    <a:pt x="66961" y="40957"/>
                  </a:lnTo>
                  <a:lnTo>
                    <a:pt x="66961" y="42291"/>
                  </a:lnTo>
                  <a:lnTo>
                    <a:pt x="68580" y="41624"/>
                  </a:lnTo>
                  <a:lnTo>
                    <a:pt x="68961" y="41338"/>
                  </a:lnTo>
                  <a:lnTo>
                    <a:pt x="70580" y="41624"/>
                  </a:lnTo>
                  <a:lnTo>
                    <a:pt x="71914" y="41624"/>
                  </a:lnTo>
                  <a:lnTo>
                    <a:pt x="71914" y="40672"/>
                  </a:lnTo>
                  <a:lnTo>
                    <a:pt x="72580" y="39338"/>
                  </a:lnTo>
                  <a:lnTo>
                    <a:pt x="73533" y="39338"/>
                  </a:lnTo>
                  <a:lnTo>
                    <a:pt x="74200" y="39719"/>
                  </a:lnTo>
                  <a:lnTo>
                    <a:pt x="73914" y="40291"/>
                  </a:lnTo>
                  <a:lnTo>
                    <a:pt x="73914" y="40957"/>
                  </a:lnTo>
                  <a:lnTo>
                    <a:pt x="74200" y="41338"/>
                  </a:lnTo>
                  <a:lnTo>
                    <a:pt x="74485" y="40957"/>
                  </a:lnTo>
                  <a:lnTo>
                    <a:pt x="75152" y="40672"/>
                  </a:lnTo>
                  <a:lnTo>
                    <a:pt x="75819" y="40672"/>
                  </a:lnTo>
                  <a:lnTo>
                    <a:pt x="76200" y="40291"/>
                  </a:lnTo>
                  <a:lnTo>
                    <a:pt x="76867" y="40957"/>
                  </a:lnTo>
                  <a:lnTo>
                    <a:pt x="76867" y="41338"/>
                  </a:lnTo>
                  <a:lnTo>
                    <a:pt x="78105" y="40672"/>
                  </a:lnTo>
                  <a:lnTo>
                    <a:pt x="78772" y="40957"/>
                  </a:lnTo>
                  <a:lnTo>
                    <a:pt x="79438" y="40291"/>
                  </a:lnTo>
                  <a:lnTo>
                    <a:pt x="78486" y="39719"/>
                  </a:lnTo>
                  <a:lnTo>
                    <a:pt x="78486" y="39338"/>
                  </a:lnTo>
                  <a:lnTo>
                    <a:pt x="78772" y="39052"/>
                  </a:lnTo>
                  <a:lnTo>
                    <a:pt x="79438" y="38005"/>
                  </a:lnTo>
                  <a:lnTo>
                    <a:pt x="80391" y="37052"/>
                  </a:lnTo>
                  <a:lnTo>
                    <a:pt x="81058" y="37338"/>
                  </a:lnTo>
                  <a:lnTo>
                    <a:pt x="82391" y="37052"/>
                  </a:lnTo>
                  <a:lnTo>
                    <a:pt x="82391" y="37719"/>
                  </a:lnTo>
                  <a:lnTo>
                    <a:pt x="82772" y="38005"/>
                  </a:lnTo>
                  <a:lnTo>
                    <a:pt x="83725" y="38386"/>
                  </a:lnTo>
                  <a:lnTo>
                    <a:pt x="84010" y="36766"/>
                  </a:lnTo>
                  <a:lnTo>
                    <a:pt x="84010" y="35719"/>
                  </a:lnTo>
                  <a:lnTo>
                    <a:pt x="83725" y="35433"/>
                  </a:lnTo>
                  <a:lnTo>
                    <a:pt x="83725" y="34766"/>
                  </a:lnTo>
                  <a:lnTo>
                    <a:pt x="83058" y="34766"/>
                  </a:lnTo>
                  <a:lnTo>
                    <a:pt x="83058" y="34385"/>
                  </a:lnTo>
                  <a:lnTo>
                    <a:pt x="82772" y="34385"/>
                  </a:lnTo>
                  <a:lnTo>
                    <a:pt x="81725" y="33814"/>
                  </a:lnTo>
                  <a:lnTo>
                    <a:pt x="82772" y="33814"/>
                  </a:lnTo>
                  <a:lnTo>
                    <a:pt x="81725" y="33147"/>
                  </a:lnTo>
                  <a:lnTo>
                    <a:pt x="81725" y="32766"/>
                  </a:lnTo>
                  <a:lnTo>
                    <a:pt x="81058" y="32766"/>
                  </a:lnTo>
                  <a:lnTo>
                    <a:pt x="80772" y="31813"/>
                  </a:lnTo>
                  <a:lnTo>
                    <a:pt x="81725" y="31813"/>
                  </a:lnTo>
                  <a:lnTo>
                    <a:pt x="82105" y="32099"/>
                  </a:lnTo>
                  <a:lnTo>
                    <a:pt x="82391" y="32766"/>
                  </a:lnTo>
                  <a:lnTo>
                    <a:pt x="82772" y="32766"/>
                  </a:lnTo>
                  <a:lnTo>
                    <a:pt x="83344" y="31432"/>
                  </a:lnTo>
                  <a:lnTo>
                    <a:pt x="84010" y="30861"/>
                  </a:lnTo>
                  <a:lnTo>
                    <a:pt x="84392" y="29813"/>
                  </a:lnTo>
                  <a:lnTo>
                    <a:pt x="84010" y="29527"/>
                  </a:lnTo>
                  <a:lnTo>
                    <a:pt x="84677" y="28480"/>
                  </a:lnTo>
                  <a:lnTo>
                    <a:pt x="84677" y="28861"/>
                  </a:lnTo>
                  <a:lnTo>
                    <a:pt x="85725" y="28861"/>
                  </a:lnTo>
                  <a:lnTo>
                    <a:pt x="86011" y="28194"/>
                  </a:lnTo>
                  <a:lnTo>
                    <a:pt x="86011" y="26860"/>
                  </a:lnTo>
                  <a:lnTo>
                    <a:pt x="86296" y="26575"/>
                  </a:lnTo>
                  <a:lnTo>
                    <a:pt x="86963" y="26575"/>
                  </a:lnTo>
                  <a:lnTo>
                    <a:pt x="88297" y="25908"/>
                  </a:lnTo>
                  <a:lnTo>
                    <a:pt x="88011" y="25241"/>
                  </a:lnTo>
                  <a:lnTo>
                    <a:pt x="86963" y="24575"/>
                  </a:lnTo>
                  <a:lnTo>
                    <a:pt x="88011" y="24289"/>
                  </a:lnTo>
                  <a:lnTo>
                    <a:pt x="88297" y="23908"/>
                  </a:lnTo>
                  <a:lnTo>
                    <a:pt x="88963" y="23908"/>
                  </a:lnTo>
                  <a:lnTo>
                    <a:pt x="89249" y="23622"/>
                  </a:lnTo>
                  <a:lnTo>
                    <a:pt x="89916" y="22003"/>
                  </a:lnTo>
                  <a:lnTo>
                    <a:pt x="90297" y="22003"/>
                  </a:lnTo>
                  <a:lnTo>
                    <a:pt x="89630" y="21336"/>
                  </a:lnTo>
                  <a:lnTo>
                    <a:pt x="89249" y="19050"/>
                  </a:lnTo>
                  <a:lnTo>
                    <a:pt x="88678" y="19050"/>
                  </a:lnTo>
                  <a:lnTo>
                    <a:pt x="88963" y="18002"/>
                  </a:lnTo>
                  <a:lnTo>
                    <a:pt x="88678" y="17335"/>
                  </a:lnTo>
                  <a:lnTo>
                    <a:pt x="89916" y="16097"/>
                  </a:lnTo>
                  <a:lnTo>
                    <a:pt x="90583" y="16097"/>
                  </a:lnTo>
                  <a:lnTo>
                    <a:pt x="90297" y="15430"/>
                  </a:lnTo>
                  <a:lnTo>
                    <a:pt x="90583" y="15716"/>
                  </a:lnTo>
                  <a:lnTo>
                    <a:pt x="91630" y="14764"/>
                  </a:lnTo>
                  <a:lnTo>
                    <a:pt x="91916" y="15049"/>
                  </a:lnTo>
                  <a:lnTo>
                    <a:pt x="92297" y="14383"/>
                  </a:lnTo>
                  <a:lnTo>
                    <a:pt x="93250" y="14097"/>
                  </a:lnTo>
                  <a:lnTo>
                    <a:pt x="93535" y="14764"/>
                  </a:lnTo>
                  <a:lnTo>
                    <a:pt x="93917" y="15049"/>
                  </a:lnTo>
                  <a:lnTo>
                    <a:pt x="94869" y="15049"/>
                  </a:lnTo>
                  <a:lnTo>
                    <a:pt x="95536" y="15430"/>
                  </a:lnTo>
                  <a:lnTo>
                    <a:pt x="95536" y="15716"/>
                  </a:lnTo>
                  <a:lnTo>
                    <a:pt x="96488" y="15716"/>
                  </a:lnTo>
                  <a:lnTo>
                    <a:pt x="96869" y="15430"/>
                  </a:lnTo>
                  <a:lnTo>
                    <a:pt x="99822" y="14097"/>
                  </a:lnTo>
                  <a:lnTo>
                    <a:pt x="100108" y="13716"/>
                  </a:lnTo>
                  <a:lnTo>
                    <a:pt x="101441" y="13145"/>
                  </a:lnTo>
                  <a:lnTo>
                    <a:pt x="102394" y="12478"/>
                  </a:lnTo>
                  <a:lnTo>
                    <a:pt x="102775" y="11144"/>
                  </a:lnTo>
                  <a:lnTo>
                    <a:pt x="103060" y="11430"/>
                  </a:lnTo>
                  <a:lnTo>
                    <a:pt x="105346" y="10192"/>
                  </a:lnTo>
                  <a:lnTo>
                    <a:pt x="106013" y="6191"/>
                  </a:lnTo>
                  <a:lnTo>
                    <a:pt x="106680" y="5524"/>
                  </a:lnTo>
                  <a:lnTo>
                    <a:pt x="108299" y="4858"/>
                  </a:lnTo>
                  <a:lnTo>
                    <a:pt x="108966" y="4572"/>
                  </a:lnTo>
                  <a:lnTo>
                    <a:pt x="108680" y="3620"/>
                  </a:lnTo>
                  <a:lnTo>
                    <a:pt x="108299" y="3238"/>
                  </a:lnTo>
                  <a:lnTo>
                    <a:pt x="107347" y="2572"/>
                  </a:lnTo>
                  <a:lnTo>
                    <a:pt x="107347" y="2286"/>
                  </a:lnTo>
                  <a:lnTo>
                    <a:pt x="108013" y="1905"/>
                  </a:lnTo>
                  <a:lnTo>
                    <a:pt x="107061" y="286"/>
                  </a:lnTo>
                  <a:lnTo>
                    <a:pt x="107061" y="0"/>
                  </a:lnTo>
                  <a:lnTo>
                    <a:pt x="108299" y="0"/>
                  </a:lnTo>
                  <a:lnTo>
                    <a:pt x="109347" y="667"/>
                  </a:lnTo>
                  <a:lnTo>
                    <a:pt x="110300" y="667"/>
                  </a:lnTo>
                  <a:lnTo>
                    <a:pt x="111252" y="0"/>
                  </a:lnTo>
                  <a:lnTo>
                    <a:pt x="112300" y="0"/>
                  </a:lnTo>
                  <a:lnTo>
                    <a:pt x="112585" y="1333"/>
                  </a:lnTo>
                  <a:lnTo>
                    <a:pt x="112300" y="1619"/>
                  </a:lnTo>
                  <a:lnTo>
                    <a:pt x="112967" y="2953"/>
                  </a:lnTo>
                  <a:lnTo>
                    <a:pt x="113252" y="3238"/>
                  </a:lnTo>
                  <a:lnTo>
                    <a:pt x="113538" y="3238"/>
                  </a:lnTo>
                  <a:lnTo>
                    <a:pt x="113919" y="3620"/>
                  </a:lnTo>
                  <a:lnTo>
                    <a:pt x="113252" y="4572"/>
                  </a:lnTo>
                  <a:lnTo>
                    <a:pt x="113252" y="4858"/>
                  </a:lnTo>
                  <a:lnTo>
                    <a:pt x="113538" y="5524"/>
                  </a:lnTo>
                  <a:lnTo>
                    <a:pt x="113538" y="5905"/>
                  </a:lnTo>
                  <a:lnTo>
                    <a:pt x="114205" y="6858"/>
                  </a:lnTo>
                  <a:lnTo>
                    <a:pt x="113252" y="7525"/>
                  </a:lnTo>
                  <a:lnTo>
                    <a:pt x="113252" y="8191"/>
                  </a:lnTo>
                  <a:lnTo>
                    <a:pt x="113919" y="8477"/>
                  </a:lnTo>
                  <a:lnTo>
                    <a:pt x="112967" y="9811"/>
                  </a:lnTo>
                  <a:lnTo>
                    <a:pt x="112967" y="10192"/>
                  </a:lnTo>
                  <a:lnTo>
                    <a:pt x="112585" y="10477"/>
                  </a:lnTo>
                  <a:lnTo>
                    <a:pt x="112967" y="10763"/>
                  </a:lnTo>
                  <a:lnTo>
                    <a:pt x="112585" y="11144"/>
                  </a:lnTo>
                  <a:lnTo>
                    <a:pt x="112967" y="11144"/>
                  </a:lnTo>
                  <a:lnTo>
                    <a:pt x="113538" y="12097"/>
                  </a:lnTo>
                  <a:lnTo>
                    <a:pt x="114205" y="12478"/>
                  </a:lnTo>
                  <a:lnTo>
                    <a:pt x="114586" y="13145"/>
                  </a:lnTo>
                  <a:lnTo>
                    <a:pt x="117158" y="13145"/>
                  </a:lnTo>
                  <a:lnTo>
                    <a:pt x="118872" y="13430"/>
                  </a:lnTo>
                  <a:lnTo>
                    <a:pt x="119825" y="13145"/>
                  </a:lnTo>
                  <a:lnTo>
                    <a:pt x="120777" y="13430"/>
                  </a:lnTo>
                  <a:lnTo>
                    <a:pt x="121158" y="13716"/>
                  </a:lnTo>
                  <a:lnTo>
                    <a:pt x="121825" y="13430"/>
                  </a:lnTo>
                  <a:lnTo>
                    <a:pt x="121825" y="11811"/>
                  </a:lnTo>
                  <a:lnTo>
                    <a:pt x="122110" y="12097"/>
                  </a:lnTo>
                  <a:lnTo>
                    <a:pt x="122396" y="12097"/>
                  </a:lnTo>
                  <a:lnTo>
                    <a:pt x="122777" y="12478"/>
                  </a:lnTo>
                  <a:lnTo>
                    <a:pt x="123063" y="12097"/>
                  </a:lnTo>
                  <a:lnTo>
                    <a:pt x="123063" y="11811"/>
                  </a:lnTo>
                  <a:lnTo>
                    <a:pt x="124396" y="11430"/>
                  </a:lnTo>
                  <a:lnTo>
                    <a:pt x="124111" y="11144"/>
                  </a:lnTo>
                  <a:lnTo>
                    <a:pt x="124396" y="10763"/>
                  </a:lnTo>
                  <a:lnTo>
                    <a:pt x="124396" y="9525"/>
                  </a:lnTo>
                  <a:lnTo>
                    <a:pt x="127063" y="9525"/>
                  </a:lnTo>
                  <a:lnTo>
                    <a:pt x="128016" y="8191"/>
                  </a:lnTo>
                  <a:lnTo>
                    <a:pt x="128302" y="7525"/>
                  </a:lnTo>
                  <a:lnTo>
                    <a:pt x="128302" y="7239"/>
                  </a:lnTo>
                  <a:lnTo>
                    <a:pt x="128683" y="7525"/>
                  </a:lnTo>
                  <a:lnTo>
                    <a:pt x="128968" y="8477"/>
                  </a:lnTo>
                  <a:lnTo>
                    <a:pt x="130683" y="8858"/>
                  </a:lnTo>
                  <a:lnTo>
                    <a:pt x="131921" y="8858"/>
                  </a:lnTo>
                  <a:lnTo>
                    <a:pt x="131921" y="11144"/>
                  </a:lnTo>
                  <a:lnTo>
                    <a:pt x="132969" y="11430"/>
                  </a:lnTo>
                  <a:lnTo>
                    <a:pt x="132969" y="12097"/>
                  </a:lnTo>
                  <a:lnTo>
                    <a:pt x="133636" y="12478"/>
                  </a:lnTo>
                  <a:lnTo>
                    <a:pt x="134588" y="11811"/>
                  </a:lnTo>
                  <a:lnTo>
                    <a:pt x="135541" y="11811"/>
                  </a:lnTo>
                  <a:lnTo>
                    <a:pt x="136874" y="12478"/>
                  </a:lnTo>
                  <a:lnTo>
                    <a:pt x="138875" y="11144"/>
                  </a:lnTo>
                  <a:lnTo>
                    <a:pt x="140494" y="10763"/>
                  </a:lnTo>
                  <a:lnTo>
                    <a:pt x="142494" y="9144"/>
                  </a:lnTo>
                  <a:lnTo>
                    <a:pt x="144399" y="8477"/>
                  </a:lnTo>
                  <a:lnTo>
                    <a:pt x="145733" y="6858"/>
                  </a:lnTo>
                  <a:lnTo>
                    <a:pt x="145733" y="7239"/>
                  </a:lnTo>
                  <a:lnTo>
                    <a:pt x="146399" y="7525"/>
                  </a:lnTo>
                  <a:lnTo>
                    <a:pt x="147066" y="8477"/>
                  </a:lnTo>
                  <a:lnTo>
                    <a:pt x="147066" y="8858"/>
                  </a:lnTo>
                  <a:lnTo>
                    <a:pt x="147352" y="9811"/>
                  </a:lnTo>
                  <a:lnTo>
                    <a:pt x="149352" y="11811"/>
                  </a:lnTo>
                  <a:lnTo>
                    <a:pt x="149352" y="13430"/>
                  </a:lnTo>
                  <a:lnTo>
                    <a:pt x="148685" y="16669"/>
                  </a:lnTo>
                  <a:lnTo>
                    <a:pt x="148685" y="17716"/>
                  </a:lnTo>
                  <a:lnTo>
                    <a:pt x="148971" y="18002"/>
                  </a:lnTo>
                  <a:lnTo>
                    <a:pt x="149638" y="18002"/>
                  </a:lnTo>
                  <a:lnTo>
                    <a:pt x="148971" y="19050"/>
                  </a:lnTo>
                  <a:lnTo>
                    <a:pt x="149638" y="19050"/>
                  </a:lnTo>
                  <a:lnTo>
                    <a:pt x="149352" y="19336"/>
                  </a:lnTo>
                  <a:lnTo>
                    <a:pt x="149638" y="19621"/>
                  </a:lnTo>
                  <a:lnTo>
                    <a:pt x="149352" y="20002"/>
                  </a:lnTo>
                  <a:lnTo>
                    <a:pt x="148400" y="20002"/>
                  </a:lnTo>
                  <a:lnTo>
                    <a:pt x="148018" y="20669"/>
                  </a:lnTo>
                  <a:lnTo>
                    <a:pt x="147733" y="20669"/>
                  </a:lnTo>
                  <a:lnTo>
                    <a:pt x="147352" y="20955"/>
                  </a:lnTo>
                  <a:lnTo>
                    <a:pt x="148018" y="21336"/>
                  </a:lnTo>
                  <a:lnTo>
                    <a:pt x="147066" y="21622"/>
                  </a:lnTo>
                  <a:lnTo>
                    <a:pt x="147066" y="23622"/>
                  </a:lnTo>
                  <a:lnTo>
                    <a:pt x="147733" y="25241"/>
                  </a:lnTo>
                  <a:lnTo>
                    <a:pt x="148400" y="25908"/>
                  </a:lnTo>
                  <a:lnTo>
                    <a:pt x="148018" y="26194"/>
                  </a:lnTo>
                  <a:lnTo>
                    <a:pt x="148400" y="26575"/>
                  </a:lnTo>
                  <a:lnTo>
                    <a:pt x="148400" y="27527"/>
                  </a:lnTo>
                  <a:lnTo>
                    <a:pt x="148971" y="27241"/>
                  </a:lnTo>
                  <a:lnTo>
                    <a:pt x="149352" y="27241"/>
                  </a:lnTo>
                  <a:lnTo>
                    <a:pt x="149638" y="28194"/>
                  </a:lnTo>
                  <a:lnTo>
                    <a:pt x="149638" y="28480"/>
                  </a:lnTo>
                  <a:lnTo>
                    <a:pt x="150304" y="29146"/>
                  </a:lnTo>
                  <a:lnTo>
                    <a:pt x="150685" y="29146"/>
                  </a:lnTo>
                  <a:lnTo>
                    <a:pt x="150971" y="29527"/>
                  </a:lnTo>
                  <a:lnTo>
                    <a:pt x="150019" y="29813"/>
                  </a:lnTo>
                  <a:lnTo>
                    <a:pt x="150019" y="30480"/>
                  </a:lnTo>
                  <a:lnTo>
                    <a:pt x="152590" y="31147"/>
                  </a:lnTo>
                  <a:lnTo>
                    <a:pt x="153924" y="32099"/>
                  </a:lnTo>
                  <a:lnTo>
                    <a:pt x="156210" y="33147"/>
                  </a:lnTo>
                  <a:lnTo>
                    <a:pt x="156210" y="35052"/>
                  </a:lnTo>
                  <a:lnTo>
                    <a:pt x="156591" y="35052"/>
                  </a:lnTo>
                  <a:lnTo>
                    <a:pt x="156591" y="37052"/>
                  </a:lnTo>
                  <a:lnTo>
                    <a:pt x="156877" y="37338"/>
                  </a:lnTo>
                  <a:lnTo>
                    <a:pt x="155543" y="38671"/>
                  </a:lnTo>
                  <a:lnTo>
                    <a:pt x="155543" y="39052"/>
                  </a:lnTo>
                  <a:lnTo>
                    <a:pt x="155924" y="39052"/>
                  </a:lnTo>
                  <a:lnTo>
                    <a:pt x="156591" y="39338"/>
                  </a:lnTo>
                  <a:lnTo>
                    <a:pt x="156877" y="39719"/>
                  </a:lnTo>
                  <a:lnTo>
                    <a:pt x="155258" y="42291"/>
                  </a:lnTo>
                  <a:lnTo>
                    <a:pt x="159829" y="45910"/>
                  </a:lnTo>
                  <a:lnTo>
                    <a:pt x="162782" y="45625"/>
                  </a:lnTo>
                  <a:lnTo>
                    <a:pt x="164783" y="45625"/>
                  </a:lnTo>
                  <a:lnTo>
                    <a:pt x="164116" y="46196"/>
                  </a:lnTo>
                  <a:lnTo>
                    <a:pt x="163735" y="47911"/>
                  </a:lnTo>
                  <a:lnTo>
                    <a:pt x="164116" y="48196"/>
                  </a:lnTo>
                  <a:lnTo>
                    <a:pt x="164116" y="49530"/>
                  </a:lnTo>
                  <a:lnTo>
                    <a:pt x="165068" y="50482"/>
                  </a:lnTo>
                  <a:lnTo>
                    <a:pt x="164783" y="50482"/>
                  </a:lnTo>
                  <a:lnTo>
                    <a:pt x="164401" y="50197"/>
                  </a:lnTo>
                  <a:lnTo>
                    <a:pt x="164116" y="50482"/>
                  </a:lnTo>
                  <a:lnTo>
                    <a:pt x="163449" y="51530"/>
                  </a:lnTo>
                  <a:lnTo>
                    <a:pt x="163163" y="52102"/>
                  </a:lnTo>
                  <a:lnTo>
                    <a:pt x="163830" y="53816"/>
                  </a:lnTo>
                  <a:lnTo>
                    <a:pt x="165068" y="53816"/>
                  </a:lnTo>
                  <a:lnTo>
                    <a:pt x="165735" y="54769"/>
                  </a:lnTo>
                  <a:lnTo>
                    <a:pt x="167068" y="55721"/>
                  </a:lnTo>
                  <a:lnTo>
                    <a:pt x="166783" y="56102"/>
                  </a:lnTo>
                  <a:lnTo>
                    <a:pt x="167354" y="56769"/>
                  </a:lnTo>
                  <a:lnTo>
                    <a:pt x="167068" y="57055"/>
                  </a:lnTo>
                  <a:lnTo>
                    <a:pt x="166783" y="57721"/>
                  </a:lnTo>
                  <a:lnTo>
                    <a:pt x="167354" y="58007"/>
                  </a:lnTo>
                  <a:lnTo>
                    <a:pt x="167735" y="58674"/>
                  </a:lnTo>
                  <a:lnTo>
                    <a:pt x="168021" y="59055"/>
                  </a:lnTo>
                  <a:lnTo>
                    <a:pt x="168021" y="59722"/>
                  </a:lnTo>
                  <a:lnTo>
                    <a:pt x="167735" y="60007"/>
                  </a:lnTo>
                  <a:lnTo>
                    <a:pt x="168021" y="60007"/>
                  </a:lnTo>
                  <a:lnTo>
                    <a:pt x="167735" y="60674"/>
                  </a:lnTo>
                  <a:lnTo>
                    <a:pt x="168021" y="60960"/>
                  </a:lnTo>
                  <a:lnTo>
                    <a:pt x="168402" y="61627"/>
                  </a:lnTo>
                  <a:lnTo>
                    <a:pt x="169069" y="61627"/>
                  </a:lnTo>
                  <a:lnTo>
                    <a:pt x="170307" y="62294"/>
                  </a:lnTo>
                  <a:lnTo>
                    <a:pt x="170307" y="62960"/>
                  </a:lnTo>
                  <a:lnTo>
                    <a:pt x="171355" y="63627"/>
                  </a:lnTo>
                  <a:lnTo>
                    <a:pt x="172021" y="63913"/>
                  </a:lnTo>
                  <a:lnTo>
                    <a:pt x="172688" y="63627"/>
                  </a:lnTo>
                  <a:lnTo>
                    <a:pt x="172974" y="63341"/>
                  </a:lnTo>
                  <a:lnTo>
                    <a:pt x="174308" y="64579"/>
                  </a:lnTo>
                  <a:lnTo>
                    <a:pt x="174308" y="64960"/>
                  </a:lnTo>
                  <a:lnTo>
                    <a:pt x="174593" y="65627"/>
                  </a:lnTo>
                  <a:lnTo>
                    <a:pt x="174974" y="67247"/>
                  </a:lnTo>
                  <a:lnTo>
                    <a:pt x="175260" y="67247"/>
                  </a:lnTo>
                  <a:lnTo>
                    <a:pt x="175927" y="66961"/>
                  </a:lnTo>
                  <a:lnTo>
                    <a:pt x="175927" y="67532"/>
                  </a:lnTo>
                  <a:lnTo>
                    <a:pt x="175260" y="67913"/>
                  </a:lnTo>
                  <a:lnTo>
                    <a:pt x="175641" y="68199"/>
                  </a:lnTo>
                  <a:lnTo>
                    <a:pt x="176593" y="68580"/>
                  </a:lnTo>
                  <a:lnTo>
                    <a:pt x="177546" y="69247"/>
                  </a:lnTo>
                  <a:lnTo>
                    <a:pt x="178213" y="70485"/>
                  </a:lnTo>
                  <a:lnTo>
                    <a:pt x="176213" y="69913"/>
                  </a:lnTo>
                  <a:lnTo>
                    <a:pt x="175641" y="70866"/>
                  </a:lnTo>
                  <a:lnTo>
                    <a:pt x="175260" y="71152"/>
                  </a:lnTo>
                  <a:lnTo>
                    <a:pt x="175641" y="71819"/>
                  </a:lnTo>
                  <a:lnTo>
                    <a:pt x="174308" y="72199"/>
                  </a:lnTo>
                  <a:lnTo>
                    <a:pt x="173926" y="72199"/>
                  </a:lnTo>
                  <a:lnTo>
                    <a:pt x="172021" y="72866"/>
                  </a:lnTo>
                  <a:lnTo>
                    <a:pt x="172021" y="73438"/>
                  </a:lnTo>
                  <a:lnTo>
                    <a:pt x="171355" y="74105"/>
                  </a:lnTo>
                  <a:lnTo>
                    <a:pt x="171355" y="74771"/>
                  </a:lnTo>
                  <a:lnTo>
                    <a:pt x="170974" y="74771"/>
                  </a:lnTo>
                  <a:lnTo>
                    <a:pt x="170974" y="75438"/>
                  </a:lnTo>
                  <a:lnTo>
                    <a:pt x="171355" y="76105"/>
                  </a:lnTo>
                  <a:lnTo>
                    <a:pt x="170974" y="76105"/>
                  </a:lnTo>
                  <a:lnTo>
                    <a:pt x="171355" y="76772"/>
                  </a:lnTo>
                  <a:lnTo>
                    <a:pt x="171355" y="77057"/>
                  </a:lnTo>
                  <a:lnTo>
                    <a:pt x="171640" y="77438"/>
                  </a:lnTo>
                  <a:lnTo>
                    <a:pt x="171355" y="78105"/>
                  </a:lnTo>
                  <a:lnTo>
                    <a:pt x="171640" y="79058"/>
                  </a:lnTo>
                  <a:lnTo>
                    <a:pt x="171355" y="80391"/>
                  </a:lnTo>
                  <a:lnTo>
                    <a:pt x="171355" y="80677"/>
                  </a:lnTo>
                  <a:lnTo>
                    <a:pt x="172021" y="80677"/>
                  </a:lnTo>
                  <a:lnTo>
                    <a:pt x="172021" y="81344"/>
                  </a:lnTo>
                  <a:lnTo>
                    <a:pt x="171355" y="84010"/>
                  </a:lnTo>
                  <a:lnTo>
                    <a:pt x="171355" y="85915"/>
                  </a:lnTo>
                  <a:lnTo>
                    <a:pt x="170974" y="86963"/>
                  </a:lnTo>
                  <a:lnTo>
                    <a:pt x="173260" y="87249"/>
                  </a:lnTo>
                  <a:lnTo>
                    <a:pt x="175260" y="87249"/>
                  </a:lnTo>
                  <a:lnTo>
                    <a:pt x="178213" y="87916"/>
                  </a:lnTo>
                  <a:lnTo>
                    <a:pt x="180880" y="89249"/>
                  </a:lnTo>
                  <a:lnTo>
                    <a:pt x="182499" y="89535"/>
                  </a:lnTo>
                  <a:lnTo>
                    <a:pt x="182785" y="90202"/>
                  </a:lnTo>
                  <a:lnTo>
                    <a:pt x="182118" y="90869"/>
                  </a:lnTo>
                  <a:lnTo>
                    <a:pt x="181546" y="92202"/>
                  </a:lnTo>
                  <a:lnTo>
                    <a:pt x="181832" y="92869"/>
                  </a:lnTo>
                  <a:lnTo>
                    <a:pt x="182499" y="93821"/>
                  </a:lnTo>
                  <a:lnTo>
                    <a:pt x="182499" y="94107"/>
                  </a:lnTo>
                  <a:lnTo>
                    <a:pt x="182785" y="94107"/>
                  </a:lnTo>
                  <a:lnTo>
                    <a:pt x="183451" y="95155"/>
                  </a:lnTo>
                  <a:lnTo>
                    <a:pt x="183166" y="96107"/>
                  </a:lnTo>
                  <a:lnTo>
                    <a:pt x="182499" y="96774"/>
                  </a:lnTo>
                  <a:lnTo>
                    <a:pt x="182499" y="97060"/>
                  </a:lnTo>
                  <a:lnTo>
                    <a:pt x="182785" y="97726"/>
                  </a:lnTo>
                  <a:lnTo>
                    <a:pt x="183166" y="98774"/>
                  </a:lnTo>
                  <a:lnTo>
                    <a:pt x="183833" y="99060"/>
                  </a:lnTo>
                  <a:lnTo>
                    <a:pt x="183833" y="100394"/>
                  </a:lnTo>
                  <a:lnTo>
                    <a:pt x="183451" y="100394"/>
                  </a:lnTo>
                  <a:lnTo>
                    <a:pt x="183166" y="101346"/>
                  </a:lnTo>
                  <a:lnTo>
                    <a:pt x="183451" y="101727"/>
                  </a:lnTo>
                  <a:lnTo>
                    <a:pt x="183451" y="102394"/>
                  </a:lnTo>
                  <a:lnTo>
                    <a:pt x="183833" y="103346"/>
                  </a:lnTo>
                  <a:lnTo>
                    <a:pt x="184118" y="104013"/>
                  </a:lnTo>
                  <a:lnTo>
                    <a:pt x="184118" y="104680"/>
                  </a:lnTo>
                  <a:lnTo>
                    <a:pt x="183833" y="104965"/>
                  </a:lnTo>
                  <a:lnTo>
                    <a:pt x="182785" y="105632"/>
                  </a:lnTo>
                  <a:lnTo>
                    <a:pt x="182499" y="106299"/>
                  </a:lnTo>
                  <a:lnTo>
                    <a:pt x="181832" y="107251"/>
                  </a:lnTo>
                  <a:lnTo>
                    <a:pt x="180499" y="107633"/>
                  </a:lnTo>
                  <a:lnTo>
                    <a:pt x="179546" y="108585"/>
                  </a:lnTo>
                  <a:lnTo>
                    <a:pt x="180880" y="109919"/>
                  </a:lnTo>
                  <a:lnTo>
                    <a:pt x="181832" y="110204"/>
                  </a:lnTo>
                  <a:lnTo>
                    <a:pt x="182118" y="110585"/>
                  </a:lnTo>
                  <a:lnTo>
                    <a:pt x="181832" y="110585"/>
                  </a:lnTo>
                  <a:lnTo>
                    <a:pt x="181832" y="111252"/>
                  </a:lnTo>
                  <a:lnTo>
                    <a:pt x="182499" y="111823"/>
                  </a:lnTo>
                  <a:lnTo>
                    <a:pt x="182499" y="112205"/>
                  </a:lnTo>
                  <a:lnTo>
                    <a:pt x="181832" y="112871"/>
                  </a:lnTo>
                  <a:lnTo>
                    <a:pt x="182118" y="112871"/>
                  </a:lnTo>
                  <a:lnTo>
                    <a:pt x="181832" y="113157"/>
                  </a:lnTo>
                  <a:lnTo>
                    <a:pt x="182118" y="113824"/>
                  </a:lnTo>
                  <a:lnTo>
                    <a:pt x="181832" y="114205"/>
                  </a:lnTo>
                  <a:lnTo>
                    <a:pt x="183166" y="114776"/>
                  </a:lnTo>
                  <a:lnTo>
                    <a:pt x="184785" y="115157"/>
                  </a:lnTo>
                  <a:lnTo>
                    <a:pt x="186404" y="116491"/>
                  </a:lnTo>
                  <a:lnTo>
                    <a:pt x="187071" y="117443"/>
                  </a:lnTo>
                  <a:lnTo>
                    <a:pt x="184499" y="119444"/>
                  </a:lnTo>
                  <a:lnTo>
                    <a:pt x="183451" y="120682"/>
                  </a:lnTo>
                  <a:lnTo>
                    <a:pt x="183451" y="121063"/>
                  </a:lnTo>
                  <a:lnTo>
                    <a:pt x="183166" y="121348"/>
                  </a:lnTo>
                  <a:lnTo>
                    <a:pt x="182499" y="121730"/>
                  </a:lnTo>
                  <a:lnTo>
                    <a:pt x="182118" y="121730"/>
                  </a:lnTo>
                  <a:lnTo>
                    <a:pt x="180880" y="122682"/>
                  </a:lnTo>
                  <a:lnTo>
                    <a:pt x="178594" y="123349"/>
                  </a:lnTo>
                  <a:lnTo>
                    <a:pt x="178594" y="12601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4D87E34E-8AE9-C718-880B-1CB8A3787BCF}"/>
                </a:ext>
              </a:extLst>
            </p:cNvPr>
            <p:cNvSpPr/>
            <p:nvPr/>
          </p:nvSpPr>
          <p:spPr>
            <a:xfrm>
              <a:off x="1357073" y="3994466"/>
              <a:ext cx="168306" cy="271748"/>
            </a:xfrm>
            <a:custGeom>
              <a:avLst/>
              <a:gdLst>
                <a:gd name="connsiteX0" fmla="*/ 17717 w 168306"/>
                <a:gd name="connsiteY0" fmla="*/ 64294 h 271748"/>
                <a:gd name="connsiteX1" fmla="*/ 18383 w 168306"/>
                <a:gd name="connsiteY1" fmla="*/ 63627 h 271748"/>
                <a:gd name="connsiteX2" fmla="*/ 18383 w 168306"/>
                <a:gd name="connsiteY2" fmla="*/ 63341 h 271748"/>
                <a:gd name="connsiteX3" fmla="*/ 18669 w 168306"/>
                <a:gd name="connsiteY3" fmla="*/ 63056 h 271748"/>
                <a:gd name="connsiteX4" fmla="*/ 19050 w 168306"/>
                <a:gd name="connsiteY4" fmla="*/ 62389 h 271748"/>
                <a:gd name="connsiteX5" fmla="*/ 19336 w 168306"/>
                <a:gd name="connsiteY5" fmla="*/ 62389 h 271748"/>
                <a:gd name="connsiteX6" fmla="*/ 20002 w 168306"/>
                <a:gd name="connsiteY6" fmla="*/ 61341 h 271748"/>
                <a:gd name="connsiteX7" fmla="*/ 21336 w 168306"/>
                <a:gd name="connsiteY7" fmla="*/ 60674 h 271748"/>
                <a:gd name="connsiteX8" fmla="*/ 22955 w 168306"/>
                <a:gd name="connsiteY8" fmla="*/ 60674 h 271748"/>
                <a:gd name="connsiteX9" fmla="*/ 23336 w 168306"/>
                <a:gd name="connsiteY9" fmla="*/ 60103 h 271748"/>
                <a:gd name="connsiteX10" fmla="*/ 23622 w 168306"/>
                <a:gd name="connsiteY10" fmla="*/ 59055 h 271748"/>
                <a:gd name="connsiteX11" fmla="*/ 23622 w 168306"/>
                <a:gd name="connsiteY11" fmla="*/ 55817 h 271748"/>
                <a:gd name="connsiteX12" fmla="*/ 24956 w 168306"/>
                <a:gd name="connsiteY12" fmla="*/ 55435 h 271748"/>
                <a:gd name="connsiteX13" fmla="*/ 25241 w 168306"/>
                <a:gd name="connsiteY13" fmla="*/ 54769 h 271748"/>
                <a:gd name="connsiteX14" fmla="*/ 24956 w 168306"/>
                <a:gd name="connsiteY14" fmla="*/ 54483 h 271748"/>
                <a:gd name="connsiteX15" fmla="*/ 25622 w 168306"/>
                <a:gd name="connsiteY15" fmla="*/ 53531 h 271748"/>
                <a:gd name="connsiteX16" fmla="*/ 25622 w 168306"/>
                <a:gd name="connsiteY16" fmla="*/ 52864 h 271748"/>
                <a:gd name="connsiteX17" fmla="*/ 25908 w 168306"/>
                <a:gd name="connsiteY17" fmla="*/ 52197 h 271748"/>
                <a:gd name="connsiteX18" fmla="*/ 25908 w 168306"/>
                <a:gd name="connsiteY18" fmla="*/ 51530 h 271748"/>
                <a:gd name="connsiteX19" fmla="*/ 24956 w 168306"/>
                <a:gd name="connsiteY19" fmla="*/ 51245 h 271748"/>
                <a:gd name="connsiteX20" fmla="*/ 24575 w 168306"/>
                <a:gd name="connsiteY20" fmla="*/ 50864 h 271748"/>
                <a:gd name="connsiteX21" fmla="*/ 25241 w 168306"/>
                <a:gd name="connsiteY21" fmla="*/ 50578 h 271748"/>
                <a:gd name="connsiteX22" fmla="*/ 25908 w 168306"/>
                <a:gd name="connsiteY22" fmla="*/ 50578 h 271748"/>
                <a:gd name="connsiteX23" fmla="*/ 25908 w 168306"/>
                <a:gd name="connsiteY23" fmla="*/ 50197 h 271748"/>
                <a:gd name="connsiteX24" fmla="*/ 26289 w 168306"/>
                <a:gd name="connsiteY24" fmla="*/ 49911 h 271748"/>
                <a:gd name="connsiteX25" fmla="*/ 27242 w 168306"/>
                <a:gd name="connsiteY25" fmla="*/ 50197 h 271748"/>
                <a:gd name="connsiteX26" fmla="*/ 27527 w 168306"/>
                <a:gd name="connsiteY26" fmla="*/ 49244 h 271748"/>
                <a:gd name="connsiteX27" fmla="*/ 28861 w 168306"/>
                <a:gd name="connsiteY27" fmla="*/ 48863 h 271748"/>
                <a:gd name="connsiteX28" fmla="*/ 28861 w 168306"/>
                <a:gd name="connsiteY28" fmla="*/ 48578 h 271748"/>
                <a:gd name="connsiteX29" fmla="*/ 29242 w 168306"/>
                <a:gd name="connsiteY29" fmla="*/ 48292 h 271748"/>
                <a:gd name="connsiteX30" fmla="*/ 30194 w 168306"/>
                <a:gd name="connsiteY30" fmla="*/ 48292 h 271748"/>
                <a:gd name="connsiteX31" fmla="*/ 31147 w 168306"/>
                <a:gd name="connsiteY31" fmla="*/ 47625 h 271748"/>
                <a:gd name="connsiteX32" fmla="*/ 31813 w 168306"/>
                <a:gd name="connsiteY32" fmla="*/ 47911 h 271748"/>
                <a:gd name="connsiteX33" fmla="*/ 32480 w 168306"/>
                <a:gd name="connsiteY33" fmla="*/ 47911 h 271748"/>
                <a:gd name="connsiteX34" fmla="*/ 33433 w 168306"/>
                <a:gd name="connsiteY34" fmla="*/ 47625 h 271748"/>
                <a:gd name="connsiteX35" fmla="*/ 34100 w 168306"/>
                <a:gd name="connsiteY35" fmla="*/ 47625 h 271748"/>
                <a:gd name="connsiteX36" fmla="*/ 33814 w 168306"/>
                <a:gd name="connsiteY36" fmla="*/ 47244 h 271748"/>
                <a:gd name="connsiteX37" fmla="*/ 33147 w 168306"/>
                <a:gd name="connsiteY37" fmla="*/ 47244 h 271748"/>
                <a:gd name="connsiteX38" fmla="*/ 33814 w 168306"/>
                <a:gd name="connsiteY38" fmla="*/ 47244 h 271748"/>
                <a:gd name="connsiteX39" fmla="*/ 33147 w 168306"/>
                <a:gd name="connsiteY39" fmla="*/ 46577 h 271748"/>
                <a:gd name="connsiteX40" fmla="*/ 33433 w 168306"/>
                <a:gd name="connsiteY40" fmla="*/ 45625 h 271748"/>
                <a:gd name="connsiteX41" fmla="*/ 33147 w 168306"/>
                <a:gd name="connsiteY41" fmla="*/ 45339 h 271748"/>
                <a:gd name="connsiteX42" fmla="*/ 33433 w 168306"/>
                <a:gd name="connsiteY42" fmla="*/ 44958 h 271748"/>
                <a:gd name="connsiteX43" fmla="*/ 34766 w 168306"/>
                <a:gd name="connsiteY43" fmla="*/ 44672 h 271748"/>
                <a:gd name="connsiteX44" fmla="*/ 34766 w 168306"/>
                <a:gd name="connsiteY44" fmla="*/ 44958 h 271748"/>
                <a:gd name="connsiteX45" fmla="*/ 34766 w 168306"/>
                <a:gd name="connsiteY45" fmla="*/ 43625 h 271748"/>
                <a:gd name="connsiteX46" fmla="*/ 34100 w 168306"/>
                <a:gd name="connsiteY46" fmla="*/ 42005 h 271748"/>
                <a:gd name="connsiteX47" fmla="*/ 33814 w 168306"/>
                <a:gd name="connsiteY47" fmla="*/ 40386 h 271748"/>
                <a:gd name="connsiteX48" fmla="*/ 33147 w 168306"/>
                <a:gd name="connsiteY48" fmla="*/ 40005 h 271748"/>
                <a:gd name="connsiteX49" fmla="*/ 32480 w 168306"/>
                <a:gd name="connsiteY49" fmla="*/ 39433 h 271748"/>
                <a:gd name="connsiteX50" fmla="*/ 32480 w 168306"/>
                <a:gd name="connsiteY50" fmla="*/ 38386 h 271748"/>
                <a:gd name="connsiteX51" fmla="*/ 32194 w 168306"/>
                <a:gd name="connsiteY51" fmla="*/ 37433 h 271748"/>
                <a:gd name="connsiteX52" fmla="*/ 32194 w 168306"/>
                <a:gd name="connsiteY52" fmla="*/ 36767 h 271748"/>
                <a:gd name="connsiteX53" fmla="*/ 31813 w 168306"/>
                <a:gd name="connsiteY53" fmla="*/ 36481 h 271748"/>
                <a:gd name="connsiteX54" fmla="*/ 32194 w 168306"/>
                <a:gd name="connsiteY54" fmla="*/ 35433 h 271748"/>
                <a:gd name="connsiteX55" fmla="*/ 32480 w 168306"/>
                <a:gd name="connsiteY55" fmla="*/ 35147 h 271748"/>
                <a:gd name="connsiteX56" fmla="*/ 32194 w 168306"/>
                <a:gd name="connsiteY56" fmla="*/ 34766 h 271748"/>
                <a:gd name="connsiteX57" fmla="*/ 32194 w 168306"/>
                <a:gd name="connsiteY57" fmla="*/ 34481 h 271748"/>
                <a:gd name="connsiteX58" fmla="*/ 31813 w 168306"/>
                <a:gd name="connsiteY58" fmla="*/ 34100 h 271748"/>
                <a:gd name="connsiteX59" fmla="*/ 32194 w 168306"/>
                <a:gd name="connsiteY59" fmla="*/ 34100 h 271748"/>
                <a:gd name="connsiteX60" fmla="*/ 32480 w 168306"/>
                <a:gd name="connsiteY60" fmla="*/ 33814 h 271748"/>
                <a:gd name="connsiteX61" fmla="*/ 32480 w 168306"/>
                <a:gd name="connsiteY61" fmla="*/ 33528 h 271748"/>
                <a:gd name="connsiteX62" fmla="*/ 33147 w 168306"/>
                <a:gd name="connsiteY62" fmla="*/ 34481 h 271748"/>
                <a:gd name="connsiteX63" fmla="*/ 34100 w 168306"/>
                <a:gd name="connsiteY63" fmla="*/ 35147 h 271748"/>
                <a:gd name="connsiteX64" fmla="*/ 34100 w 168306"/>
                <a:gd name="connsiteY64" fmla="*/ 35433 h 271748"/>
                <a:gd name="connsiteX65" fmla="*/ 34766 w 168306"/>
                <a:gd name="connsiteY65" fmla="*/ 35433 h 271748"/>
                <a:gd name="connsiteX66" fmla="*/ 35433 w 168306"/>
                <a:gd name="connsiteY66" fmla="*/ 35814 h 271748"/>
                <a:gd name="connsiteX67" fmla="*/ 35433 w 168306"/>
                <a:gd name="connsiteY67" fmla="*/ 35147 h 271748"/>
                <a:gd name="connsiteX68" fmla="*/ 36100 w 168306"/>
                <a:gd name="connsiteY68" fmla="*/ 35147 h 271748"/>
                <a:gd name="connsiteX69" fmla="*/ 36385 w 168306"/>
                <a:gd name="connsiteY69" fmla="*/ 35433 h 271748"/>
                <a:gd name="connsiteX70" fmla="*/ 36385 w 168306"/>
                <a:gd name="connsiteY70" fmla="*/ 33814 h 271748"/>
                <a:gd name="connsiteX71" fmla="*/ 36100 w 168306"/>
                <a:gd name="connsiteY71" fmla="*/ 32861 h 271748"/>
                <a:gd name="connsiteX72" fmla="*/ 36767 w 168306"/>
                <a:gd name="connsiteY72" fmla="*/ 32195 h 271748"/>
                <a:gd name="connsiteX73" fmla="*/ 36385 w 168306"/>
                <a:gd name="connsiteY73" fmla="*/ 31528 h 271748"/>
                <a:gd name="connsiteX74" fmla="*/ 37719 w 168306"/>
                <a:gd name="connsiteY74" fmla="*/ 30575 h 271748"/>
                <a:gd name="connsiteX75" fmla="*/ 37719 w 168306"/>
                <a:gd name="connsiteY75" fmla="*/ 29242 h 271748"/>
                <a:gd name="connsiteX76" fmla="*/ 38100 w 168306"/>
                <a:gd name="connsiteY76" fmla="*/ 29242 h 271748"/>
                <a:gd name="connsiteX77" fmla="*/ 38671 w 168306"/>
                <a:gd name="connsiteY77" fmla="*/ 28861 h 271748"/>
                <a:gd name="connsiteX78" fmla="*/ 39052 w 168306"/>
                <a:gd name="connsiteY78" fmla="*/ 28194 h 271748"/>
                <a:gd name="connsiteX79" fmla="*/ 39052 w 168306"/>
                <a:gd name="connsiteY79" fmla="*/ 27908 h 271748"/>
                <a:gd name="connsiteX80" fmla="*/ 39719 w 168306"/>
                <a:gd name="connsiteY80" fmla="*/ 28194 h 271748"/>
                <a:gd name="connsiteX81" fmla="*/ 40672 w 168306"/>
                <a:gd name="connsiteY81" fmla="*/ 26956 h 271748"/>
                <a:gd name="connsiteX82" fmla="*/ 41053 w 168306"/>
                <a:gd name="connsiteY82" fmla="*/ 26956 h 271748"/>
                <a:gd name="connsiteX83" fmla="*/ 41053 w 168306"/>
                <a:gd name="connsiteY83" fmla="*/ 26575 h 271748"/>
                <a:gd name="connsiteX84" fmla="*/ 41338 w 168306"/>
                <a:gd name="connsiteY84" fmla="*/ 26575 h 271748"/>
                <a:gd name="connsiteX85" fmla="*/ 41338 w 168306"/>
                <a:gd name="connsiteY85" fmla="*/ 25622 h 271748"/>
                <a:gd name="connsiteX86" fmla="*/ 42005 w 168306"/>
                <a:gd name="connsiteY86" fmla="*/ 25622 h 271748"/>
                <a:gd name="connsiteX87" fmla="*/ 42291 w 168306"/>
                <a:gd name="connsiteY87" fmla="*/ 25241 h 271748"/>
                <a:gd name="connsiteX88" fmla="*/ 42958 w 168306"/>
                <a:gd name="connsiteY88" fmla="*/ 25622 h 271748"/>
                <a:gd name="connsiteX89" fmla="*/ 43339 w 168306"/>
                <a:gd name="connsiteY89" fmla="*/ 25908 h 271748"/>
                <a:gd name="connsiteX90" fmla="*/ 43625 w 168306"/>
                <a:gd name="connsiteY90" fmla="*/ 26956 h 271748"/>
                <a:gd name="connsiteX91" fmla="*/ 44577 w 168306"/>
                <a:gd name="connsiteY91" fmla="*/ 28194 h 271748"/>
                <a:gd name="connsiteX92" fmla="*/ 44958 w 168306"/>
                <a:gd name="connsiteY92" fmla="*/ 28194 h 271748"/>
                <a:gd name="connsiteX93" fmla="*/ 45625 w 168306"/>
                <a:gd name="connsiteY93" fmla="*/ 27908 h 271748"/>
                <a:gd name="connsiteX94" fmla="*/ 46292 w 168306"/>
                <a:gd name="connsiteY94" fmla="*/ 27908 h 271748"/>
                <a:gd name="connsiteX95" fmla="*/ 46577 w 168306"/>
                <a:gd name="connsiteY95" fmla="*/ 28194 h 271748"/>
                <a:gd name="connsiteX96" fmla="*/ 46958 w 168306"/>
                <a:gd name="connsiteY96" fmla="*/ 29242 h 271748"/>
                <a:gd name="connsiteX97" fmla="*/ 47244 w 168306"/>
                <a:gd name="connsiteY97" fmla="*/ 29242 h 271748"/>
                <a:gd name="connsiteX98" fmla="*/ 47911 w 168306"/>
                <a:gd name="connsiteY98" fmla="*/ 28575 h 271748"/>
                <a:gd name="connsiteX99" fmla="*/ 52864 w 168306"/>
                <a:gd name="connsiteY99" fmla="*/ 26956 h 271748"/>
                <a:gd name="connsiteX100" fmla="*/ 53816 w 168306"/>
                <a:gd name="connsiteY100" fmla="*/ 25908 h 271748"/>
                <a:gd name="connsiteX101" fmla="*/ 53816 w 168306"/>
                <a:gd name="connsiteY101" fmla="*/ 24956 h 271748"/>
                <a:gd name="connsiteX102" fmla="*/ 54102 w 168306"/>
                <a:gd name="connsiteY102" fmla="*/ 24575 h 271748"/>
                <a:gd name="connsiteX103" fmla="*/ 54483 w 168306"/>
                <a:gd name="connsiteY103" fmla="*/ 24003 h 271748"/>
                <a:gd name="connsiteX104" fmla="*/ 54483 w 168306"/>
                <a:gd name="connsiteY104" fmla="*/ 23336 h 271748"/>
                <a:gd name="connsiteX105" fmla="*/ 54102 w 168306"/>
                <a:gd name="connsiteY105" fmla="*/ 22670 h 271748"/>
                <a:gd name="connsiteX106" fmla="*/ 54102 w 168306"/>
                <a:gd name="connsiteY106" fmla="*/ 21050 h 271748"/>
                <a:gd name="connsiteX107" fmla="*/ 54769 w 168306"/>
                <a:gd name="connsiteY107" fmla="*/ 21050 h 271748"/>
                <a:gd name="connsiteX108" fmla="*/ 55817 w 168306"/>
                <a:gd name="connsiteY108" fmla="*/ 20383 h 271748"/>
                <a:gd name="connsiteX109" fmla="*/ 57436 w 168306"/>
                <a:gd name="connsiteY109" fmla="*/ 21050 h 271748"/>
                <a:gd name="connsiteX110" fmla="*/ 57721 w 168306"/>
                <a:gd name="connsiteY110" fmla="*/ 20669 h 271748"/>
                <a:gd name="connsiteX111" fmla="*/ 59436 w 168306"/>
                <a:gd name="connsiteY111" fmla="*/ 20383 h 271748"/>
                <a:gd name="connsiteX112" fmla="*/ 60388 w 168306"/>
                <a:gd name="connsiteY112" fmla="*/ 20383 h 271748"/>
                <a:gd name="connsiteX113" fmla="*/ 61055 w 168306"/>
                <a:gd name="connsiteY113" fmla="*/ 20003 h 271748"/>
                <a:gd name="connsiteX114" fmla="*/ 62675 w 168306"/>
                <a:gd name="connsiteY114" fmla="*/ 20003 h 271748"/>
                <a:gd name="connsiteX115" fmla="*/ 64294 w 168306"/>
                <a:gd name="connsiteY115" fmla="*/ 19050 h 271748"/>
                <a:gd name="connsiteX116" fmla="*/ 64960 w 168306"/>
                <a:gd name="connsiteY116" fmla="*/ 19717 h 271748"/>
                <a:gd name="connsiteX117" fmla="*/ 66294 w 168306"/>
                <a:gd name="connsiteY117" fmla="*/ 19050 h 271748"/>
                <a:gd name="connsiteX118" fmla="*/ 67246 w 168306"/>
                <a:gd name="connsiteY118" fmla="*/ 18098 h 271748"/>
                <a:gd name="connsiteX119" fmla="*/ 68866 w 168306"/>
                <a:gd name="connsiteY119" fmla="*/ 17717 h 271748"/>
                <a:gd name="connsiteX120" fmla="*/ 69913 w 168306"/>
                <a:gd name="connsiteY120" fmla="*/ 16764 h 271748"/>
                <a:gd name="connsiteX121" fmla="*/ 72485 w 168306"/>
                <a:gd name="connsiteY121" fmla="*/ 17431 h 271748"/>
                <a:gd name="connsiteX122" fmla="*/ 73533 w 168306"/>
                <a:gd name="connsiteY122" fmla="*/ 17050 h 271748"/>
                <a:gd name="connsiteX123" fmla="*/ 73819 w 168306"/>
                <a:gd name="connsiteY123" fmla="*/ 18383 h 271748"/>
                <a:gd name="connsiteX124" fmla="*/ 74486 w 168306"/>
                <a:gd name="connsiteY124" fmla="*/ 19336 h 271748"/>
                <a:gd name="connsiteX125" fmla="*/ 74771 w 168306"/>
                <a:gd name="connsiteY125" fmla="*/ 21622 h 271748"/>
                <a:gd name="connsiteX126" fmla="*/ 75152 w 168306"/>
                <a:gd name="connsiteY126" fmla="*/ 21336 h 271748"/>
                <a:gd name="connsiteX127" fmla="*/ 75152 w 168306"/>
                <a:gd name="connsiteY127" fmla="*/ 20669 h 271748"/>
                <a:gd name="connsiteX128" fmla="*/ 76105 w 168306"/>
                <a:gd name="connsiteY128" fmla="*/ 20003 h 271748"/>
                <a:gd name="connsiteX129" fmla="*/ 76771 w 168306"/>
                <a:gd name="connsiteY129" fmla="*/ 20003 h 271748"/>
                <a:gd name="connsiteX130" fmla="*/ 78772 w 168306"/>
                <a:gd name="connsiteY130" fmla="*/ 19717 h 271748"/>
                <a:gd name="connsiteX131" fmla="*/ 79438 w 168306"/>
                <a:gd name="connsiteY131" fmla="*/ 19717 h 271748"/>
                <a:gd name="connsiteX132" fmla="*/ 80105 w 168306"/>
                <a:gd name="connsiteY132" fmla="*/ 19050 h 271748"/>
                <a:gd name="connsiteX133" fmla="*/ 80105 w 168306"/>
                <a:gd name="connsiteY133" fmla="*/ 18098 h 271748"/>
                <a:gd name="connsiteX134" fmla="*/ 79724 w 168306"/>
                <a:gd name="connsiteY134" fmla="*/ 17050 h 271748"/>
                <a:gd name="connsiteX135" fmla="*/ 80677 w 168306"/>
                <a:gd name="connsiteY135" fmla="*/ 16383 h 271748"/>
                <a:gd name="connsiteX136" fmla="*/ 81344 w 168306"/>
                <a:gd name="connsiteY136" fmla="*/ 16383 h 271748"/>
                <a:gd name="connsiteX137" fmla="*/ 82010 w 168306"/>
                <a:gd name="connsiteY137" fmla="*/ 15716 h 271748"/>
                <a:gd name="connsiteX138" fmla="*/ 83344 w 168306"/>
                <a:gd name="connsiteY138" fmla="*/ 17050 h 271748"/>
                <a:gd name="connsiteX139" fmla="*/ 84011 w 168306"/>
                <a:gd name="connsiteY139" fmla="*/ 17050 h 271748"/>
                <a:gd name="connsiteX140" fmla="*/ 84296 w 168306"/>
                <a:gd name="connsiteY140" fmla="*/ 16764 h 271748"/>
                <a:gd name="connsiteX141" fmla="*/ 84963 w 168306"/>
                <a:gd name="connsiteY141" fmla="*/ 16383 h 271748"/>
                <a:gd name="connsiteX142" fmla="*/ 84296 w 168306"/>
                <a:gd name="connsiteY142" fmla="*/ 15716 h 271748"/>
                <a:gd name="connsiteX143" fmla="*/ 83629 w 168306"/>
                <a:gd name="connsiteY143" fmla="*/ 14478 h 271748"/>
                <a:gd name="connsiteX144" fmla="*/ 83629 w 168306"/>
                <a:gd name="connsiteY144" fmla="*/ 14097 h 271748"/>
                <a:gd name="connsiteX145" fmla="*/ 83344 w 168306"/>
                <a:gd name="connsiteY145" fmla="*/ 13811 h 271748"/>
                <a:gd name="connsiteX146" fmla="*/ 83058 w 168306"/>
                <a:gd name="connsiteY146" fmla="*/ 12764 h 271748"/>
                <a:gd name="connsiteX147" fmla="*/ 82677 w 168306"/>
                <a:gd name="connsiteY147" fmla="*/ 12478 h 271748"/>
                <a:gd name="connsiteX148" fmla="*/ 83058 w 168306"/>
                <a:gd name="connsiteY148" fmla="*/ 11525 h 271748"/>
                <a:gd name="connsiteX149" fmla="*/ 83058 w 168306"/>
                <a:gd name="connsiteY149" fmla="*/ 10478 h 271748"/>
                <a:gd name="connsiteX150" fmla="*/ 83344 w 168306"/>
                <a:gd name="connsiteY150" fmla="*/ 10192 h 271748"/>
                <a:gd name="connsiteX151" fmla="*/ 83344 w 168306"/>
                <a:gd name="connsiteY151" fmla="*/ 9811 h 271748"/>
                <a:gd name="connsiteX152" fmla="*/ 83629 w 168306"/>
                <a:gd name="connsiteY152" fmla="*/ 10478 h 271748"/>
                <a:gd name="connsiteX153" fmla="*/ 83629 w 168306"/>
                <a:gd name="connsiteY153" fmla="*/ 9811 h 271748"/>
                <a:gd name="connsiteX154" fmla="*/ 84296 w 168306"/>
                <a:gd name="connsiteY154" fmla="*/ 9239 h 271748"/>
                <a:gd name="connsiteX155" fmla="*/ 84677 w 168306"/>
                <a:gd name="connsiteY155" fmla="*/ 8192 h 271748"/>
                <a:gd name="connsiteX156" fmla="*/ 85630 w 168306"/>
                <a:gd name="connsiteY156" fmla="*/ 7525 h 271748"/>
                <a:gd name="connsiteX157" fmla="*/ 85630 w 168306"/>
                <a:gd name="connsiteY157" fmla="*/ 6287 h 271748"/>
                <a:gd name="connsiteX158" fmla="*/ 86011 w 168306"/>
                <a:gd name="connsiteY158" fmla="*/ 5906 h 271748"/>
                <a:gd name="connsiteX159" fmla="*/ 86011 w 168306"/>
                <a:gd name="connsiteY159" fmla="*/ 5239 h 271748"/>
                <a:gd name="connsiteX160" fmla="*/ 86296 w 168306"/>
                <a:gd name="connsiteY160" fmla="*/ 4953 h 271748"/>
                <a:gd name="connsiteX161" fmla="*/ 86963 w 168306"/>
                <a:gd name="connsiteY161" fmla="*/ 3905 h 271748"/>
                <a:gd name="connsiteX162" fmla="*/ 87249 w 168306"/>
                <a:gd name="connsiteY162" fmla="*/ 2953 h 271748"/>
                <a:gd name="connsiteX163" fmla="*/ 87630 w 168306"/>
                <a:gd name="connsiteY163" fmla="*/ 2953 h 271748"/>
                <a:gd name="connsiteX164" fmla="*/ 88963 w 168306"/>
                <a:gd name="connsiteY164" fmla="*/ 3620 h 271748"/>
                <a:gd name="connsiteX165" fmla="*/ 90869 w 168306"/>
                <a:gd name="connsiteY165" fmla="*/ 3905 h 271748"/>
                <a:gd name="connsiteX166" fmla="*/ 92202 w 168306"/>
                <a:gd name="connsiteY166" fmla="*/ 4953 h 271748"/>
                <a:gd name="connsiteX167" fmla="*/ 92869 w 168306"/>
                <a:gd name="connsiteY167" fmla="*/ 5620 h 271748"/>
                <a:gd name="connsiteX168" fmla="*/ 93154 w 168306"/>
                <a:gd name="connsiteY168" fmla="*/ 5239 h 271748"/>
                <a:gd name="connsiteX169" fmla="*/ 92869 w 168306"/>
                <a:gd name="connsiteY169" fmla="*/ 4953 h 271748"/>
                <a:gd name="connsiteX170" fmla="*/ 94488 w 168306"/>
                <a:gd name="connsiteY170" fmla="*/ 4953 h 271748"/>
                <a:gd name="connsiteX171" fmla="*/ 94869 w 168306"/>
                <a:gd name="connsiteY171" fmla="*/ 3905 h 271748"/>
                <a:gd name="connsiteX172" fmla="*/ 95155 w 168306"/>
                <a:gd name="connsiteY172" fmla="*/ 4572 h 271748"/>
                <a:gd name="connsiteX173" fmla="*/ 95821 w 168306"/>
                <a:gd name="connsiteY173" fmla="*/ 4572 h 271748"/>
                <a:gd name="connsiteX174" fmla="*/ 96107 w 168306"/>
                <a:gd name="connsiteY174" fmla="*/ 4286 h 271748"/>
                <a:gd name="connsiteX175" fmla="*/ 96774 w 168306"/>
                <a:gd name="connsiteY175" fmla="*/ 3334 h 271748"/>
                <a:gd name="connsiteX176" fmla="*/ 97441 w 168306"/>
                <a:gd name="connsiteY176" fmla="*/ 3334 h 271748"/>
                <a:gd name="connsiteX177" fmla="*/ 98108 w 168306"/>
                <a:gd name="connsiteY177" fmla="*/ 2953 h 271748"/>
                <a:gd name="connsiteX178" fmla="*/ 98393 w 168306"/>
                <a:gd name="connsiteY178" fmla="*/ 2667 h 271748"/>
                <a:gd name="connsiteX179" fmla="*/ 99441 w 168306"/>
                <a:gd name="connsiteY179" fmla="*/ 953 h 271748"/>
                <a:gd name="connsiteX180" fmla="*/ 99441 w 168306"/>
                <a:gd name="connsiteY180" fmla="*/ 667 h 271748"/>
                <a:gd name="connsiteX181" fmla="*/ 99727 w 168306"/>
                <a:gd name="connsiteY181" fmla="*/ 667 h 271748"/>
                <a:gd name="connsiteX182" fmla="*/ 100394 w 168306"/>
                <a:gd name="connsiteY182" fmla="*/ 0 h 271748"/>
                <a:gd name="connsiteX183" fmla="*/ 101060 w 168306"/>
                <a:gd name="connsiteY183" fmla="*/ 667 h 271748"/>
                <a:gd name="connsiteX184" fmla="*/ 102679 w 168306"/>
                <a:gd name="connsiteY184" fmla="*/ 953 h 271748"/>
                <a:gd name="connsiteX185" fmla="*/ 103346 w 168306"/>
                <a:gd name="connsiteY185" fmla="*/ 1334 h 271748"/>
                <a:gd name="connsiteX186" fmla="*/ 103727 w 168306"/>
                <a:gd name="connsiteY186" fmla="*/ 1334 h 271748"/>
                <a:gd name="connsiteX187" fmla="*/ 104299 w 168306"/>
                <a:gd name="connsiteY187" fmla="*/ 2000 h 271748"/>
                <a:gd name="connsiteX188" fmla="*/ 103727 w 168306"/>
                <a:gd name="connsiteY188" fmla="*/ 2286 h 271748"/>
                <a:gd name="connsiteX189" fmla="*/ 104680 w 168306"/>
                <a:gd name="connsiteY189" fmla="*/ 2667 h 271748"/>
                <a:gd name="connsiteX190" fmla="*/ 104965 w 168306"/>
                <a:gd name="connsiteY190" fmla="*/ 3620 h 271748"/>
                <a:gd name="connsiteX191" fmla="*/ 104680 w 168306"/>
                <a:gd name="connsiteY191" fmla="*/ 4286 h 271748"/>
                <a:gd name="connsiteX192" fmla="*/ 104680 w 168306"/>
                <a:gd name="connsiteY192" fmla="*/ 4953 h 271748"/>
                <a:gd name="connsiteX193" fmla="*/ 104299 w 168306"/>
                <a:gd name="connsiteY193" fmla="*/ 5239 h 271748"/>
                <a:gd name="connsiteX194" fmla="*/ 104299 w 168306"/>
                <a:gd name="connsiteY194" fmla="*/ 5906 h 271748"/>
                <a:gd name="connsiteX195" fmla="*/ 104013 w 168306"/>
                <a:gd name="connsiteY195" fmla="*/ 5906 h 271748"/>
                <a:gd name="connsiteX196" fmla="*/ 103727 w 168306"/>
                <a:gd name="connsiteY196" fmla="*/ 6572 h 271748"/>
                <a:gd name="connsiteX197" fmla="*/ 104013 w 168306"/>
                <a:gd name="connsiteY197" fmla="*/ 6572 h 271748"/>
                <a:gd name="connsiteX198" fmla="*/ 103061 w 168306"/>
                <a:gd name="connsiteY198" fmla="*/ 7525 h 271748"/>
                <a:gd name="connsiteX199" fmla="*/ 103346 w 168306"/>
                <a:gd name="connsiteY199" fmla="*/ 8573 h 271748"/>
                <a:gd name="connsiteX200" fmla="*/ 103346 w 168306"/>
                <a:gd name="connsiteY200" fmla="*/ 8858 h 271748"/>
                <a:gd name="connsiteX201" fmla="*/ 103727 w 168306"/>
                <a:gd name="connsiteY201" fmla="*/ 9811 h 271748"/>
                <a:gd name="connsiteX202" fmla="*/ 104013 w 168306"/>
                <a:gd name="connsiteY202" fmla="*/ 10478 h 271748"/>
                <a:gd name="connsiteX203" fmla="*/ 103346 w 168306"/>
                <a:gd name="connsiteY203" fmla="*/ 11525 h 271748"/>
                <a:gd name="connsiteX204" fmla="*/ 102394 w 168306"/>
                <a:gd name="connsiteY204" fmla="*/ 11811 h 271748"/>
                <a:gd name="connsiteX205" fmla="*/ 101727 w 168306"/>
                <a:gd name="connsiteY205" fmla="*/ 12478 h 271748"/>
                <a:gd name="connsiteX206" fmla="*/ 101727 w 168306"/>
                <a:gd name="connsiteY206" fmla="*/ 13811 h 271748"/>
                <a:gd name="connsiteX207" fmla="*/ 101346 w 168306"/>
                <a:gd name="connsiteY207" fmla="*/ 14478 h 271748"/>
                <a:gd name="connsiteX208" fmla="*/ 101727 w 168306"/>
                <a:gd name="connsiteY208" fmla="*/ 15431 h 271748"/>
                <a:gd name="connsiteX209" fmla="*/ 101346 w 168306"/>
                <a:gd name="connsiteY209" fmla="*/ 15716 h 271748"/>
                <a:gd name="connsiteX210" fmla="*/ 102394 w 168306"/>
                <a:gd name="connsiteY210" fmla="*/ 16383 h 271748"/>
                <a:gd name="connsiteX211" fmla="*/ 102394 w 168306"/>
                <a:gd name="connsiteY211" fmla="*/ 16764 h 271748"/>
                <a:gd name="connsiteX212" fmla="*/ 104965 w 168306"/>
                <a:gd name="connsiteY212" fmla="*/ 16383 h 271748"/>
                <a:gd name="connsiteX213" fmla="*/ 105346 w 168306"/>
                <a:gd name="connsiteY213" fmla="*/ 17050 h 271748"/>
                <a:gd name="connsiteX214" fmla="*/ 104965 w 168306"/>
                <a:gd name="connsiteY214" fmla="*/ 17431 h 271748"/>
                <a:gd name="connsiteX215" fmla="*/ 105346 w 168306"/>
                <a:gd name="connsiteY215" fmla="*/ 17431 h 271748"/>
                <a:gd name="connsiteX216" fmla="*/ 105346 w 168306"/>
                <a:gd name="connsiteY216" fmla="*/ 17050 h 271748"/>
                <a:gd name="connsiteX217" fmla="*/ 106299 w 168306"/>
                <a:gd name="connsiteY217" fmla="*/ 16383 h 271748"/>
                <a:gd name="connsiteX218" fmla="*/ 106966 w 168306"/>
                <a:gd name="connsiteY218" fmla="*/ 16383 h 271748"/>
                <a:gd name="connsiteX219" fmla="*/ 107633 w 168306"/>
                <a:gd name="connsiteY219" fmla="*/ 16764 h 271748"/>
                <a:gd name="connsiteX220" fmla="*/ 107633 w 168306"/>
                <a:gd name="connsiteY220" fmla="*/ 15716 h 271748"/>
                <a:gd name="connsiteX221" fmla="*/ 108299 w 168306"/>
                <a:gd name="connsiteY221" fmla="*/ 15716 h 271748"/>
                <a:gd name="connsiteX222" fmla="*/ 108966 w 168306"/>
                <a:gd name="connsiteY222" fmla="*/ 16097 h 271748"/>
                <a:gd name="connsiteX223" fmla="*/ 109252 w 168306"/>
                <a:gd name="connsiteY223" fmla="*/ 16097 h 271748"/>
                <a:gd name="connsiteX224" fmla="*/ 109919 w 168306"/>
                <a:gd name="connsiteY224" fmla="*/ 15716 h 271748"/>
                <a:gd name="connsiteX225" fmla="*/ 110204 w 168306"/>
                <a:gd name="connsiteY225" fmla="*/ 16097 h 271748"/>
                <a:gd name="connsiteX226" fmla="*/ 113157 w 168306"/>
                <a:gd name="connsiteY226" fmla="*/ 17431 h 271748"/>
                <a:gd name="connsiteX227" fmla="*/ 113157 w 168306"/>
                <a:gd name="connsiteY227" fmla="*/ 15716 h 271748"/>
                <a:gd name="connsiteX228" fmla="*/ 114490 w 168306"/>
                <a:gd name="connsiteY228" fmla="*/ 14764 h 271748"/>
                <a:gd name="connsiteX229" fmla="*/ 115157 w 168306"/>
                <a:gd name="connsiteY229" fmla="*/ 13811 h 271748"/>
                <a:gd name="connsiteX230" fmla="*/ 116491 w 168306"/>
                <a:gd name="connsiteY230" fmla="*/ 12764 h 271748"/>
                <a:gd name="connsiteX231" fmla="*/ 118110 w 168306"/>
                <a:gd name="connsiteY231" fmla="*/ 11144 h 271748"/>
                <a:gd name="connsiteX232" fmla="*/ 118491 w 168306"/>
                <a:gd name="connsiteY232" fmla="*/ 12192 h 271748"/>
                <a:gd name="connsiteX233" fmla="*/ 119444 w 168306"/>
                <a:gd name="connsiteY233" fmla="*/ 12764 h 271748"/>
                <a:gd name="connsiteX234" fmla="*/ 119444 w 168306"/>
                <a:gd name="connsiteY234" fmla="*/ 13145 h 271748"/>
                <a:gd name="connsiteX235" fmla="*/ 119729 w 168306"/>
                <a:gd name="connsiteY235" fmla="*/ 13430 h 271748"/>
                <a:gd name="connsiteX236" fmla="*/ 120110 w 168306"/>
                <a:gd name="connsiteY236" fmla="*/ 14478 h 271748"/>
                <a:gd name="connsiteX237" fmla="*/ 119729 w 168306"/>
                <a:gd name="connsiteY237" fmla="*/ 14764 h 271748"/>
                <a:gd name="connsiteX238" fmla="*/ 120110 w 168306"/>
                <a:gd name="connsiteY238" fmla="*/ 15145 h 271748"/>
                <a:gd name="connsiteX239" fmla="*/ 120777 w 168306"/>
                <a:gd name="connsiteY239" fmla="*/ 15431 h 271748"/>
                <a:gd name="connsiteX240" fmla="*/ 121444 w 168306"/>
                <a:gd name="connsiteY240" fmla="*/ 15145 h 271748"/>
                <a:gd name="connsiteX241" fmla="*/ 121729 w 168306"/>
                <a:gd name="connsiteY241" fmla="*/ 15431 h 271748"/>
                <a:gd name="connsiteX242" fmla="*/ 123063 w 168306"/>
                <a:gd name="connsiteY242" fmla="*/ 15431 h 271748"/>
                <a:gd name="connsiteX243" fmla="*/ 124015 w 168306"/>
                <a:gd name="connsiteY243" fmla="*/ 15716 h 271748"/>
                <a:gd name="connsiteX244" fmla="*/ 125635 w 168306"/>
                <a:gd name="connsiteY244" fmla="*/ 16097 h 271748"/>
                <a:gd name="connsiteX245" fmla="*/ 127349 w 168306"/>
                <a:gd name="connsiteY245" fmla="*/ 17717 h 271748"/>
                <a:gd name="connsiteX246" fmla="*/ 128588 w 168306"/>
                <a:gd name="connsiteY246" fmla="*/ 18383 h 271748"/>
                <a:gd name="connsiteX247" fmla="*/ 129635 w 168306"/>
                <a:gd name="connsiteY247" fmla="*/ 18383 h 271748"/>
                <a:gd name="connsiteX248" fmla="*/ 130588 w 168306"/>
                <a:gd name="connsiteY248" fmla="*/ 18098 h 271748"/>
                <a:gd name="connsiteX249" fmla="*/ 131254 w 168306"/>
                <a:gd name="connsiteY249" fmla="*/ 17717 h 271748"/>
                <a:gd name="connsiteX250" fmla="*/ 132207 w 168306"/>
                <a:gd name="connsiteY250" fmla="*/ 18383 h 271748"/>
                <a:gd name="connsiteX251" fmla="*/ 132207 w 168306"/>
                <a:gd name="connsiteY251" fmla="*/ 18669 h 271748"/>
                <a:gd name="connsiteX252" fmla="*/ 133541 w 168306"/>
                <a:gd name="connsiteY252" fmla="*/ 18669 h 271748"/>
                <a:gd name="connsiteX253" fmla="*/ 133921 w 168306"/>
                <a:gd name="connsiteY253" fmla="*/ 19050 h 271748"/>
                <a:gd name="connsiteX254" fmla="*/ 134874 w 168306"/>
                <a:gd name="connsiteY254" fmla="*/ 18669 h 271748"/>
                <a:gd name="connsiteX255" fmla="*/ 136208 w 168306"/>
                <a:gd name="connsiteY255" fmla="*/ 19050 h 271748"/>
                <a:gd name="connsiteX256" fmla="*/ 137160 w 168306"/>
                <a:gd name="connsiteY256" fmla="*/ 18669 h 271748"/>
                <a:gd name="connsiteX257" fmla="*/ 137827 w 168306"/>
                <a:gd name="connsiteY257" fmla="*/ 19717 h 271748"/>
                <a:gd name="connsiteX258" fmla="*/ 137827 w 168306"/>
                <a:gd name="connsiteY258" fmla="*/ 20003 h 271748"/>
                <a:gd name="connsiteX259" fmla="*/ 138113 w 168306"/>
                <a:gd name="connsiteY259" fmla="*/ 21050 h 271748"/>
                <a:gd name="connsiteX260" fmla="*/ 139446 w 168306"/>
                <a:gd name="connsiteY260" fmla="*/ 21050 h 271748"/>
                <a:gd name="connsiteX261" fmla="*/ 139160 w 168306"/>
                <a:gd name="connsiteY261" fmla="*/ 22003 h 271748"/>
                <a:gd name="connsiteX262" fmla="*/ 139160 w 168306"/>
                <a:gd name="connsiteY262" fmla="*/ 22289 h 271748"/>
                <a:gd name="connsiteX263" fmla="*/ 138493 w 168306"/>
                <a:gd name="connsiteY263" fmla="*/ 22670 h 271748"/>
                <a:gd name="connsiteX264" fmla="*/ 137446 w 168306"/>
                <a:gd name="connsiteY264" fmla="*/ 24003 h 271748"/>
                <a:gd name="connsiteX265" fmla="*/ 137446 w 168306"/>
                <a:gd name="connsiteY265" fmla="*/ 24575 h 271748"/>
                <a:gd name="connsiteX266" fmla="*/ 136874 w 168306"/>
                <a:gd name="connsiteY266" fmla="*/ 25908 h 271748"/>
                <a:gd name="connsiteX267" fmla="*/ 137160 w 168306"/>
                <a:gd name="connsiteY267" fmla="*/ 26575 h 271748"/>
                <a:gd name="connsiteX268" fmla="*/ 136874 w 168306"/>
                <a:gd name="connsiteY268" fmla="*/ 26956 h 271748"/>
                <a:gd name="connsiteX269" fmla="*/ 136874 w 168306"/>
                <a:gd name="connsiteY269" fmla="*/ 27908 h 271748"/>
                <a:gd name="connsiteX270" fmla="*/ 135826 w 168306"/>
                <a:gd name="connsiteY270" fmla="*/ 28194 h 271748"/>
                <a:gd name="connsiteX271" fmla="*/ 135541 w 168306"/>
                <a:gd name="connsiteY271" fmla="*/ 28575 h 271748"/>
                <a:gd name="connsiteX272" fmla="*/ 134874 w 168306"/>
                <a:gd name="connsiteY272" fmla="*/ 29908 h 271748"/>
                <a:gd name="connsiteX273" fmla="*/ 133541 w 168306"/>
                <a:gd name="connsiteY273" fmla="*/ 30575 h 271748"/>
                <a:gd name="connsiteX274" fmla="*/ 132207 w 168306"/>
                <a:gd name="connsiteY274" fmla="*/ 30575 h 271748"/>
                <a:gd name="connsiteX275" fmla="*/ 131921 w 168306"/>
                <a:gd name="connsiteY275" fmla="*/ 30194 h 271748"/>
                <a:gd name="connsiteX276" fmla="*/ 131254 w 168306"/>
                <a:gd name="connsiteY276" fmla="*/ 30194 h 271748"/>
                <a:gd name="connsiteX277" fmla="*/ 131254 w 168306"/>
                <a:gd name="connsiteY277" fmla="*/ 30575 h 271748"/>
                <a:gd name="connsiteX278" fmla="*/ 130588 w 168306"/>
                <a:gd name="connsiteY278" fmla="*/ 30194 h 271748"/>
                <a:gd name="connsiteX279" fmla="*/ 130588 w 168306"/>
                <a:gd name="connsiteY279" fmla="*/ 30861 h 271748"/>
                <a:gd name="connsiteX280" fmla="*/ 129635 w 168306"/>
                <a:gd name="connsiteY280" fmla="*/ 32195 h 271748"/>
                <a:gd name="connsiteX281" fmla="*/ 128969 w 168306"/>
                <a:gd name="connsiteY281" fmla="*/ 33147 h 271748"/>
                <a:gd name="connsiteX282" fmla="*/ 128016 w 168306"/>
                <a:gd name="connsiteY282" fmla="*/ 33814 h 271748"/>
                <a:gd name="connsiteX283" fmla="*/ 128016 w 168306"/>
                <a:gd name="connsiteY283" fmla="*/ 35147 h 271748"/>
                <a:gd name="connsiteX284" fmla="*/ 128588 w 168306"/>
                <a:gd name="connsiteY284" fmla="*/ 36100 h 271748"/>
                <a:gd name="connsiteX285" fmla="*/ 129254 w 168306"/>
                <a:gd name="connsiteY285" fmla="*/ 36767 h 271748"/>
                <a:gd name="connsiteX286" fmla="*/ 129635 w 168306"/>
                <a:gd name="connsiteY286" fmla="*/ 37719 h 271748"/>
                <a:gd name="connsiteX287" fmla="*/ 131254 w 168306"/>
                <a:gd name="connsiteY287" fmla="*/ 36767 h 271748"/>
                <a:gd name="connsiteX288" fmla="*/ 131254 w 168306"/>
                <a:gd name="connsiteY288" fmla="*/ 36100 h 271748"/>
                <a:gd name="connsiteX289" fmla="*/ 130969 w 168306"/>
                <a:gd name="connsiteY289" fmla="*/ 36100 h 271748"/>
                <a:gd name="connsiteX290" fmla="*/ 130969 w 168306"/>
                <a:gd name="connsiteY290" fmla="*/ 35814 h 271748"/>
                <a:gd name="connsiteX291" fmla="*/ 132588 w 168306"/>
                <a:gd name="connsiteY291" fmla="*/ 35147 h 271748"/>
                <a:gd name="connsiteX292" fmla="*/ 133541 w 168306"/>
                <a:gd name="connsiteY292" fmla="*/ 34766 h 271748"/>
                <a:gd name="connsiteX293" fmla="*/ 133541 w 168306"/>
                <a:gd name="connsiteY293" fmla="*/ 34100 h 271748"/>
                <a:gd name="connsiteX294" fmla="*/ 135541 w 168306"/>
                <a:gd name="connsiteY294" fmla="*/ 34100 h 271748"/>
                <a:gd name="connsiteX295" fmla="*/ 135826 w 168306"/>
                <a:gd name="connsiteY295" fmla="*/ 33814 h 271748"/>
                <a:gd name="connsiteX296" fmla="*/ 136493 w 168306"/>
                <a:gd name="connsiteY296" fmla="*/ 33528 h 271748"/>
                <a:gd name="connsiteX297" fmla="*/ 137160 w 168306"/>
                <a:gd name="connsiteY297" fmla="*/ 32480 h 271748"/>
                <a:gd name="connsiteX298" fmla="*/ 136874 w 168306"/>
                <a:gd name="connsiteY298" fmla="*/ 31814 h 271748"/>
                <a:gd name="connsiteX299" fmla="*/ 137446 w 168306"/>
                <a:gd name="connsiteY299" fmla="*/ 31814 h 271748"/>
                <a:gd name="connsiteX300" fmla="*/ 137446 w 168306"/>
                <a:gd name="connsiteY300" fmla="*/ 31528 h 271748"/>
                <a:gd name="connsiteX301" fmla="*/ 137827 w 168306"/>
                <a:gd name="connsiteY301" fmla="*/ 30575 h 271748"/>
                <a:gd name="connsiteX302" fmla="*/ 139446 w 168306"/>
                <a:gd name="connsiteY302" fmla="*/ 30861 h 271748"/>
                <a:gd name="connsiteX303" fmla="*/ 140113 w 168306"/>
                <a:gd name="connsiteY303" fmla="*/ 30575 h 271748"/>
                <a:gd name="connsiteX304" fmla="*/ 140399 w 168306"/>
                <a:gd name="connsiteY304" fmla="*/ 30861 h 271748"/>
                <a:gd name="connsiteX305" fmla="*/ 140779 w 168306"/>
                <a:gd name="connsiteY305" fmla="*/ 30575 h 271748"/>
                <a:gd name="connsiteX306" fmla="*/ 141732 w 168306"/>
                <a:gd name="connsiteY306" fmla="*/ 30861 h 271748"/>
                <a:gd name="connsiteX307" fmla="*/ 143066 w 168306"/>
                <a:gd name="connsiteY307" fmla="*/ 31814 h 271748"/>
                <a:gd name="connsiteX308" fmla="*/ 143066 w 168306"/>
                <a:gd name="connsiteY308" fmla="*/ 32195 h 271748"/>
                <a:gd name="connsiteX309" fmla="*/ 143351 w 168306"/>
                <a:gd name="connsiteY309" fmla="*/ 32195 h 271748"/>
                <a:gd name="connsiteX310" fmla="*/ 144399 w 168306"/>
                <a:gd name="connsiteY310" fmla="*/ 32861 h 271748"/>
                <a:gd name="connsiteX311" fmla="*/ 143732 w 168306"/>
                <a:gd name="connsiteY311" fmla="*/ 33147 h 271748"/>
                <a:gd name="connsiteX312" fmla="*/ 143351 w 168306"/>
                <a:gd name="connsiteY312" fmla="*/ 33528 h 271748"/>
                <a:gd name="connsiteX313" fmla="*/ 143066 w 168306"/>
                <a:gd name="connsiteY313" fmla="*/ 33528 h 271748"/>
                <a:gd name="connsiteX314" fmla="*/ 142780 w 168306"/>
                <a:gd name="connsiteY314" fmla="*/ 33814 h 271748"/>
                <a:gd name="connsiteX315" fmla="*/ 141446 w 168306"/>
                <a:gd name="connsiteY315" fmla="*/ 33528 h 271748"/>
                <a:gd name="connsiteX316" fmla="*/ 140399 w 168306"/>
                <a:gd name="connsiteY316" fmla="*/ 34481 h 271748"/>
                <a:gd name="connsiteX317" fmla="*/ 139446 w 168306"/>
                <a:gd name="connsiteY317" fmla="*/ 34766 h 271748"/>
                <a:gd name="connsiteX318" fmla="*/ 138779 w 168306"/>
                <a:gd name="connsiteY318" fmla="*/ 35433 h 271748"/>
                <a:gd name="connsiteX319" fmla="*/ 137446 w 168306"/>
                <a:gd name="connsiteY319" fmla="*/ 36100 h 271748"/>
                <a:gd name="connsiteX320" fmla="*/ 136874 w 168306"/>
                <a:gd name="connsiteY320" fmla="*/ 36767 h 271748"/>
                <a:gd name="connsiteX321" fmla="*/ 135541 w 168306"/>
                <a:gd name="connsiteY321" fmla="*/ 37433 h 271748"/>
                <a:gd name="connsiteX322" fmla="*/ 134874 w 168306"/>
                <a:gd name="connsiteY322" fmla="*/ 37433 h 271748"/>
                <a:gd name="connsiteX323" fmla="*/ 134207 w 168306"/>
                <a:gd name="connsiteY323" fmla="*/ 38100 h 271748"/>
                <a:gd name="connsiteX324" fmla="*/ 134874 w 168306"/>
                <a:gd name="connsiteY324" fmla="*/ 39053 h 271748"/>
                <a:gd name="connsiteX325" fmla="*/ 134874 w 168306"/>
                <a:gd name="connsiteY325" fmla="*/ 39433 h 271748"/>
                <a:gd name="connsiteX326" fmla="*/ 135541 w 168306"/>
                <a:gd name="connsiteY326" fmla="*/ 40672 h 271748"/>
                <a:gd name="connsiteX327" fmla="*/ 135541 w 168306"/>
                <a:gd name="connsiteY327" fmla="*/ 41339 h 271748"/>
                <a:gd name="connsiteX328" fmla="*/ 135160 w 168306"/>
                <a:gd name="connsiteY328" fmla="*/ 41339 h 271748"/>
                <a:gd name="connsiteX329" fmla="*/ 135160 w 168306"/>
                <a:gd name="connsiteY329" fmla="*/ 42386 h 271748"/>
                <a:gd name="connsiteX330" fmla="*/ 134874 w 168306"/>
                <a:gd name="connsiteY330" fmla="*/ 42386 h 271748"/>
                <a:gd name="connsiteX331" fmla="*/ 133921 w 168306"/>
                <a:gd name="connsiteY331" fmla="*/ 42005 h 271748"/>
                <a:gd name="connsiteX332" fmla="*/ 132874 w 168306"/>
                <a:gd name="connsiteY332" fmla="*/ 42958 h 271748"/>
                <a:gd name="connsiteX333" fmla="*/ 132207 w 168306"/>
                <a:gd name="connsiteY333" fmla="*/ 44006 h 271748"/>
                <a:gd name="connsiteX334" fmla="*/ 131921 w 168306"/>
                <a:gd name="connsiteY334" fmla="*/ 44672 h 271748"/>
                <a:gd name="connsiteX335" fmla="*/ 132207 w 168306"/>
                <a:gd name="connsiteY335" fmla="*/ 45339 h 271748"/>
                <a:gd name="connsiteX336" fmla="*/ 132207 w 168306"/>
                <a:gd name="connsiteY336" fmla="*/ 45625 h 271748"/>
                <a:gd name="connsiteX337" fmla="*/ 132588 w 168306"/>
                <a:gd name="connsiteY337" fmla="*/ 46577 h 271748"/>
                <a:gd name="connsiteX338" fmla="*/ 132207 w 168306"/>
                <a:gd name="connsiteY338" fmla="*/ 47625 h 271748"/>
                <a:gd name="connsiteX339" fmla="*/ 132588 w 168306"/>
                <a:gd name="connsiteY339" fmla="*/ 47911 h 271748"/>
                <a:gd name="connsiteX340" fmla="*/ 132207 w 168306"/>
                <a:gd name="connsiteY340" fmla="*/ 48863 h 271748"/>
                <a:gd name="connsiteX341" fmla="*/ 132207 w 168306"/>
                <a:gd name="connsiteY341" fmla="*/ 49244 h 271748"/>
                <a:gd name="connsiteX342" fmla="*/ 133541 w 168306"/>
                <a:gd name="connsiteY342" fmla="*/ 49244 h 271748"/>
                <a:gd name="connsiteX343" fmla="*/ 134493 w 168306"/>
                <a:gd name="connsiteY343" fmla="*/ 48863 h 271748"/>
                <a:gd name="connsiteX344" fmla="*/ 135160 w 168306"/>
                <a:gd name="connsiteY344" fmla="*/ 48863 h 271748"/>
                <a:gd name="connsiteX345" fmla="*/ 135826 w 168306"/>
                <a:gd name="connsiteY345" fmla="*/ 49244 h 271748"/>
                <a:gd name="connsiteX346" fmla="*/ 136493 w 168306"/>
                <a:gd name="connsiteY346" fmla="*/ 49911 h 271748"/>
                <a:gd name="connsiteX347" fmla="*/ 136493 w 168306"/>
                <a:gd name="connsiteY347" fmla="*/ 50578 h 271748"/>
                <a:gd name="connsiteX348" fmla="*/ 136874 w 168306"/>
                <a:gd name="connsiteY348" fmla="*/ 50864 h 271748"/>
                <a:gd name="connsiteX349" fmla="*/ 136874 w 168306"/>
                <a:gd name="connsiteY349" fmla="*/ 51530 h 271748"/>
                <a:gd name="connsiteX350" fmla="*/ 137446 w 168306"/>
                <a:gd name="connsiteY350" fmla="*/ 52864 h 271748"/>
                <a:gd name="connsiteX351" fmla="*/ 137827 w 168306"/>
                <a:gd name="connsiteY351" fmla="*/ 56102 h 271748"/>
                <a:gd name="connsiteX352" fmla="*/ 138113 w 168306"/>
                <a:gd name="connsiteY352" fmla="*/ 57150 h 271748"/>
                <a:gd name="connsiteX353" fmla="*/ 137446 w 168306"/>
                <a:gd name="connsiteY353" fmla="*/ 59055 h 271748"/>
                <a:gd name="connsiteX354" fmla="*/ 137446 w 168306"/>
                <a:gd name="connsiteY354" fmla="*/ 59722 h 271748"/>
                <a:gd name="connsiteX355" fmla="*/ 135541 w 168306"/>
                <a:gd name="connsiteY355" fmla="*/ 59436 h 271748"/>
                <a:gd name="connsiteX356" fmla="*/ 135160 w 168306"/>
                <a:gd name="connsiteY356" fmla="*/ 59722 h 271748"/>
                <a:gd name="connsiteX357" fmla="*/ 134874 w 168306"/>
                <a:gd name="connsiteY357" fmla="*/ 59722 h 271748"/>
                <a:gd name="connsiteX358" fmla="*/ 134207 w 168306"/>
                <a:gd name="connsiteY358" fmla="*/ 60389 h 271748"/>
                <a:gd name="connsiteX359" fmla="*/ 133541 w 168306"/>
                <a:gd name="connsiteY359" fmla="*/ 60674 h 271748"/>
                <a:gd name="connsiteX360" fmla="*/ 133541 w 168306"/>
                <a:gd name="connsiteY360" fmla="*/ 61722 h 271748"/>
                <a:gd name="connsiteX361" fmla="*/ 132207 w 168306"/>
                <a:gd name="connsiteY361" fmla="*/ 61722 h 271748"/>
                <a:gd name="connsiteX362" fmla="*/ 132207 w 168306"/>
                <a:gd name="connsiteY362" fmla="*/ 63341 h 271748"/>
                <a:gd name="connsiteX363" fmla="*/ 131540 w 168306"/>
                <a:gd name="connsiteY363" fmla="*/ 63341 h 271748"/>
                <a:gd name="connsiteX364" fmla="*/ 131254 w 168306"/>
                <a:gd name="connsiteY364" fmla="*/ 62675 h 271748"/>
                <a:gd name="connsiteX365" fmla="*/ 130969 w 168306"/>
                <a:gd name="connsiteY365" fmla="*/ 62675 h 271748"/>
                <a:gd name="connsiteX366" fmla="*/ 131254 w 168306"/>
                <a:gd name="connsiteY366" fmla="*/ 63341 h 271748"/>
                <a:gd name="connsiteX367" fmla="*/ 131254 w 168306"/>
                <a:gd name="connsiteY367" fmla="*/ 63627 h 271748"/>
                <a:gd name="connsiteX368" fmla="*/ 129635 w 168306"/>
                <a:gd name="connsiteY368" fmla="*/ 63627 h 271748"/>
                <a:gd name="connsiteX369" fmla="*/ 129635 w 168306"/>
                <a:gd name="connsiteY369" fmla="*/ 63341 h 271748"/>
                <a:gd name="connsiteX370" fmla="*/ 129254 w 168306"/>
                <a:gd name="connsiteY370" fmla="*/ 62675 h 271748"/>
                <a:gd name="connsiteX371" fmla="*/ 128588 w 168306"/>
                <a:gd name="connsiteY371" fmla="*/ 62389 h 271748"/>
                <a:gd name="connsiteX372" fmla="*/ 128302 w 168306"/>
                <a:gd name="connsiteY372" fmla="*/ 64675 h 271748"/>
                <a:gd name="connsiteX373" fmla="*/ 127635 w 168306"/>
                <a:gd name="connsiteY373" fmla="*/ 65627 h 271748"/>
                <a:gd name="connsiteX374" fmla="*/ 127635 w 168306"/>
                <a:gd name="connsiteY374" fmla="*/ 66008 h 271748"/>
                <a:gd name="connsiteX375" fmla="*/ 127349 w 168306"/>
                <a:gd name="connsiteY375" fmla="*/ 66961 h 271748"/>
                <a:gd name="connsiteX376" fmla="*/ 126302 w 168306"/>
                <a:gd name="connsiteY376" fmla="*/ 66580 h 271748"/>
                <a:gd name="connsiteX377" fmla="*/ 126302 w 168306"/>
                <a:gd name="connsiteY377" fmla="*/ 69532 h 271748"/>
                <a:gd name="connsiteX378" fmla="*/ 126968 w 168306"/>
                <a:gd name="connsiteY378" fmla="*/ 69532 h 271748"/>
                <a:gd name="connsiteX379" fmla="*/ 127349 w 168306"/>
                <a:gd name="connsiteY379" fmla="*/ 69914 h 271748"/>
                <a:gd name="connsiteX380" fmla="*/ 127349 w 168306"/>
                <a:gd name="connsiteY380" fmla="*/ 70580 h 271748"/>
                <a:gd name="connsiteX381" fmla="*/ 127635 w 168306"/>
                <a:gd name="connsiteY381" fmla="*/ 71247 h 271748"/>
                <a:gd name="connsiteX382" fmla="*/ 127635 w 168306"/>
                <a:gd name="connsiteY382" fmla="*/ 72200 h 271748"/>
                <a:gd name="connsiteX383" fmla="*/ 127349 w 168306"/>
                <a:gd name="connsiteY383" fmla="*/ 73152 h 271748"/>
                <a:gd name="connsiteX384" fmla="*/ 127635 w 168306"/>
                <a:gd name="connsiteY384" fmla="*/ 73533 h 271748"/>
                <a:gd name="connsiteX385" fmla="*/ 128969 w 168306"/>
                <a:gd name="connsiteY385" fmla="*/ 73819 h 271748"/>
                <a:gd name="connsiteX386" fmla="*/ 129254 w 168306"/>
                <a:gd name="connsiteY386" fmla="*/ 74200 h 271748"/>
                <a:gd name="connsiteX387" fmla="*/ 129635 w 168306"/>
                <a:gd name="connsiteY387" fmla="*/ 74200 h 271748"/>
                <a:gd name="connsiteX388" fmla="*/ 129921 w 168306"/>
                <a:gd name="connsiteY388" fmla="*/ 74486 h 271748"/>
                <a:gd name="connsiteX389" fmla="*/ 130302 w 168306"/>
                <a:gd name="connsiteY389" fmla="*/ 75152 h 271748"/>
                <a:gd name="connsiteX390" fmla="*/ 130588 w 168306"/>
                <a:gd name="connsiteY390" fmla="*/ 75438 h 271748"/>
                <a:gd name="connsiteX391" fmla="*/ 130588 w 168306"/>
                <a:gd name="connsiteY391" fmla="*/ 75819 h 271748"/>
                <a:gd name="connsiteX392" fmla="*/ 130302 w 168306"/>
                <a:gd name="connsiteY392" fmla="*/ 76105 h 271748"/>
                <a:gd name="connsiteX393" fmla="*/ 128969 w 168306"/>
                <a:gd name="connsiteY393" fmla="*/ 77153 h 271748"/>
                <a:gd name="connsiteX394" fmla="*/ 128302 w 168306"/>
                <a:gd name="connsiteY394" fmla="*/ 79057 h 271748"/>
                <a:gd name="connsiteX395" fmla="*/ 128969 w 168306"/>
                <a:gd name="connsiteY395" fmla="*/ 80105 h 271748"/>
                <a:gd name="connsiteX396" fmla="*/ 129635 w 168306"/>
                <a:gd name="connsiteY396" fmla="*/ 80391 h 271748"/>
                <a:gd name="connsiteX397" fmla="*/ 129635 w 168306"/>
                <a:gd name="connsiteY397" fmla="*/ 81058 h 271748"/>
                <a:gd name="connsiteX398" fmla="*/ 129254 w 168306"/>
                <a:gd name="connsiteY398" fmla="*/ 81058 h 271748"/>
                <a:gd name="connsiteX399" fmla="*/ 129254 w 168306"/>
                <a:gd name="connsiteY399" fmla="*/ 81725 h 271748"/>
                <a:gd name="connsiteX400" fmla="*/ 127349 w 168306"/>
                <a:gd name="connsiteY400" fmla="*/ 81725 h 271748"/>
                <a:gd name="connsiteX401" fmla="*/ 121063 w 168306"/>
                <a:gd name="connsiteY401" fmla="*/ 81344 h 271748"/>
                <a:gd name="connsiteX402" fmla="*/ 120777 w 168306"/>
                <a:gd name="connsiteY402" fmla="*/ 81344 h 271748"/>
                <a:gd name="connsiteX403" fmla="*/ 120777 w 168306"/>
                <a:gd name="connsiteY403" fmla="*/ 81058 h 271748"/>
                <a:gd name="connsiteX404" fmla="*/ 120396 w 168306"/>
                <a:gd name="connsiteY404" fmla="*/ 81344 h 271748"/>
                <a:gd name="connsiteX405" fmla="*/ 120396 w 168306"/>
                <a:gd name="connsiteY405" fmla="*/ 81725 h 271748"/>
                <a:gd name="connsiteX406" fmla="*/ 121063 w 168306"/>
                <a:gd name="connsiteY406" fmla="*/ 82010 h 271748"/>
                <a:gd name="connsiteX407" fmla="*/ 121063 w 168306"/>
                <a:gd name="connsiteY407" fmla="*/ 82391 h 271748"/>
                <a:gd name="connsiteX408" fmla="*/ 120777 w 168306"/>
                <a:gd name="connsiteY408" fmla="*/ 82391 h 271748"/>
                <a:gd name="connsiteX409" fmla="*/ 119729 w 168306"/>
                <a:gd name="connsiteY409" fmla="*/ 82677 h 271748"/>
                <a:gd name="connsiteX410" fmla="*/ 117443 w 168306"/>
                <a:gd name="connsiteY410" fmla="*/ 82677 h 271748"/>
                <a:gd name="connsiteX411" fmla="*/ 117443 w 168306"/>
                <a:gd name="connsiteY411" fmla="*/ 83058 h 271748"/>
                <a:gd name="connsiteX412" fmla="*/ 117824 w 168306"/>
                <a:gd name="connsiteY412" fmla="*/ 83725 h 271748"/>
                <a:gd name="connsiteX413" fmla="*/ 117443 w 168306"/>
                <a:gd name="connsiteY413" fmla="*/ 84677 h 271748"/>
                <a:gd name="connsiteX414" fmla="*/ 117443 w 168306"/>
                <a:gd name="connsiteY414" fmla="*/ 86011 h 271748"/>
                <a:gd name="connsiteX415" fmla="*/ 117158 w 168306"/>
                <a:gd name="connsiteY415" fmla="*/ 86297 h 271748"/>
                <a:gd name="connsiteX416" fmla="*/ 117824 w 168306"/>
                <a:gd name="connsiteY416" fmla="*/ 86963 h 271748"/>
                <a:gd name="connsiteX417" fmla="*/ 116110 w 168306"/>
                <a:gd name="connsiteY417" fmla="*/ 88582 h 271748"/>
                <a:gd name="connsiteX418" fmla="*/ 116491 w 168306"/>
                <a:gd name="connsiteY418" fmla="*/ 88582 h 271748"/>
                <a:gd name="connsiteX419" fmla="*/ 117158 w 168306"/>
                <a:gd name="connsiteY419" fmla="*/ 87916 h 271748"/>
                <a:gd name="connsiteX420" fmla="*/ 117158 w 168306"/>
                <a:gd name="connsiteY420" fmla="*/ 88297 h 271748"/>
                <a:gd name="connsiteX421" fmla="*/ 117443 w 168306"/>
                <a:gd name="connsiteY421" fmla="*/ 87630 h 271748"/>
                <a:gd name="connsiteX422" fmla="*/ 117824 w 168306"/>
                <a:gd name="connsiteY422" fmla="*/ 87916 h 271748"/>
                <a:gd name="connsiteX423" fmla="*/ 117158 w 168306"/>
                <a:gd name="connsiteY423" fmla="*/ 88582 h 271748"/>
                <a:gd name="connsiteX424" fmla="*/ 117824 w 168306"/>
                <a:gd name="connsiteY424" fmla="*/ 88297 h 271748"/>
                <a:gd name="connsiteX425" fmla="*/ 117443 w 168306"/>
                <a:gd name="connsiteY425" fmla="*/ 89249 h 271748"/>
                <a:gd name="connsiteX426" fmla="*/ 117824 w 168306"/>
                <a:gd name="connsiteY426" fmla="*/ 89249 h 271748"/>
                <a:gd name="connsiteX427" fmla="*/ 117824 w 168306"/>
                <a:gd name="connsiteY427" fmla="*/ 88964 h 271748"/>
                <a:gd name="connsiteX428" fmla="*/ 118491 w 168306"/>
                <a:gd name="connsiteY428" fmla="*/ 88964 h 271748"/>
                <a:gd name="connsiteX429" fmla="*/ 118777 w 168306"/>
                <a:gd name="connsiteY429" fmla="*/ 88582 h 271748"/>
                <a:gd name="connsiteX430" fmla="*/ 118777 w 168306"/>
                <a:gd name="connsiteY430" fmla="*/ 88964 h 271748"/>
                <a:gd name="connsiteX431" fmla="*/ 119063 w 168306"/>
                <a:gd name="connsiteY431" fmla="*/ 88582 h 271748"/>
                <a:gd name="connsiteX432" fmla="*/ 119444 w 168306"/>
                <a:gd name="connsiteY432" fmla="*/ 89916 h 271748"/>
                <a:gd name="connsiteX433" fmla="*/ 119444 w 168306"/>
                <a:gd name="connsiteY433" fmla="*/ 90583 h 271748"/>
                <a:gd name="connsiteX434" fmla="*/ 118491 w 168306"/>
                <a:gd name="connsiteY434" fmla="*/ 90583 h 271748"/>
                <a:gd name="connsiteX435" fmla="*/ 118110 w 168306"/>
                <a:gd name="connsiteY435" fmla="*/ 90869 h 271748"/>
                <a:gd name="connsiteX436" fmla="*/ 117443 w 168306"/>
                <a:gd name="connsiteY436" fmla="*/ 90869 h 271748"/>
                <a:gd name="connsiteX437" fmla="*/ 116777 w 168306"/>
                <a:gd name="connsiteY437" fmla="*/ 92202 h 271748"/>
                <a:gd name="connsiteX438" fmla="*/ 117443 w 168306"/>
                <a:gd name="connsiteY438" fmla="*/ 91916 h 271748"/>
                <a:gd name="connsiteX439" fmla="*/ 118110 w 168306"/>
                <a:gd name="connsiteY439" fmla="*/ 91916 h 271748"/>
                <a:gd name="connsiteX440" fmla="*/ 117824 w 168306"/>
                <a:gd name="connsiteY440" fmla="*/ 92583 h 271748"/>
                <a:gd name="connsiteX441" fmla="*/ 117158 w 168306"/>
                <a:gd name="connsiteY441" fmla="*/ 93155 h 271748"/>
                <a:gd name="connsiteX442" fmla="*/ 117443 w 168306"/>
                <a:gd name="connsiteY442" fmla="*/ 93821 h 271748"/>
                <a:gd name="connsiteX443" fmla="*/ 117158 w 168306"/>
                <a:gd name="connsiteY443" fmla="*/ 94202 h 271748"/>
                <a:gd name="connsiteX444" fmla="*/ 117158 w 168306"/>
                <a:gd name="connsiteY444" fmla="*/ 94488 h 271748"/>
                <a:gd name="connsiteX445" fmla="*/ 118110 w 168306"/>
                <a:gd name="connsiteY445" fmla="*/ 94869 h 271748"/>
                <a:gd name="connsiteX446" fmla="*/ 118777 w 168306"/>
                <a:gd name="connsiteY446" fmla="*/ 95536 h 271748"/>
                <a:gd name="connsiteX447" fmla="*/ 119729 w 168306"/>
                <a:gd name="connsiteY447" fmla="*/ 95155 h 271748"/>
                <a:gd name="connsiteX448" fmla="*/ 120110 w 168306"/>
                <a:gd name="connsiteY448" fmla="*/ 95822 h 271748"/>
                <a:gd name="connsiteX449" fmla="*/ 120110 w 168306"/>
                <a:gd name="connsiteY449" fmla="*/ 96774 h 271748"/>
                <a:gd name="connsiteX450" fmla="*/ 119729 w 168306"/>
                <a:gd name="connsiteY450" fmla="*/ 97822 h 271748"/>
                <a:gd name="connsiteX451" fmla="*/ 119444 w 168306"/>
                <a:gd name="connsiteY451" fmla="*/ 98107 h 271748"/>
                <a:gd name="connsiteX452" fmla="*/ 117824 w 168306"/>
                <a:gd name="connsiteY452" fmla="*/ 98107 h 271748"/>
                <a:gd name="connsiteX453" fmla="*/ 117824 w 168306"/>
                <a:gd name="connsiteY453" fmla="*/ 99060 h 271748"/>
                <a:gd name="connsiteX454" fmla="*/ 117443 w 168306"/>
                <a:gd name="connsiteY454" fmla="*/ 99060 h 271748"/>
                <a:gd name="connsiteX455" fmla="*/ 116491 w 168306"/>
                <a:gd name="connsiteY455" fmla="*/ 99441 h 271748"/>
                <a:gd name="connsiteX456" fmla="*/ 116491 w 168306"/>
                <a:gd name="connsiteY456" fmla="*/ 99727 h 271748"/>
                <a:gd name="connsiteX457" fmla="*/ 116110 w 168306"/>
                <a:gd name="connsiteY457" fmla="*/ 100108 h 271748"/>
                <a:gd name="connsiteX458" fmla="*/ 115538 w 168306"/>
                <a:gd name="connsiteY458" fmla="*/ 100108 h 271748"/>
                <a:gd name="connsiteX459" fmla="*/ 115538 w 168306"/>
                <a:gd name="connsiteY459" fmla="*/ 99727 h 271748"/>
                <a:gd name="connsiteX460" fmla="*/ 113538 w 168306"/>
                <a:gd name="connsiteY460" fmla="*/ 100394 h 271748"/>
                <a:gd name="connsiteX461" fmla="*/ 112204 w 168306"/>
                <a:gd name="connsiteY461" fmla="*/ 101060 h 271748"/>
                <a:gd name="connsiteX462" fmla="*/ 112204 w 168306"/>
                <a:gd name="connsiteY462" fmla="*/ 101441 h 271748"/>
                <a:gd name="connsiteX463" fmla="*/ 112586 w 168306"/>
                <a:gd name="connsiteY463" fmla="*/ 102394 h 271748"/>
                <a:gd name="connsiteX464" fmla="*/ 112871 w 168306"/>
                <a:gd name="connsiteY464" fmla="*/ 102680 h 271748"/>
                <a:gd name="connsiteX465" fmla="*/ 112871 w 168306"/>
                <a:gd name="connsiteY465" fmla="*/ 103346 h 271748"/>
                <a:gd name="connsiteX466" fmla="*/ 113538 w 168306"/>
                <a:gd name="connsiteY466" fmla="*/ 103346 h 271748"/>
                <a:gd name="connsiteX467" fmla="*/ 113538 w 168306"/>
                <a:gd name="connsiteY467" fmla="*/ 103727 h 271748"/>
                <a:gd name="connsiteX468" fmla="*/ 113157 w 168306"/>
                <a:gd name="connsiteY468" fmla="*/ 104013 h 271748"/>
                <a:gd name="connsiteX469" fmla="*/ 113824 w 168306"/>
                <a:gd name="connsiteY469" fmla="*/ 105347 h 271748"/>
                <a:gd name="connsiteX470" fmla="*/ 114871 w 168306"/>
                <a:gd name="connsiteY470" fmla="*/ 106299 h 271748"/>
                <a:gd name="connsiteX471" fmla="*/ 116491 w 168306"/>
                <a:gd name="connsiteY471" fmla="*/ 106966 h 271748"/>
                <a:gd name="connsiteX472" fmla="*/ 117824 w 168306"/>
                <a:gd name="connsiteY472" fmla="*/ 106299 h 271748"/>
                <a:gd name="connsiteX473" fmla="*/ 120396 w 168306"/>
                <a:gd name="connsiteY473" fmla="*/ 107347 h 271748"/>
                <a:gd name="connsiteX474" fmla="*/ 121444 w 168306"/>
                <a:gd name="connsiteY474" fmla="*/ 108299 h 271748"/>
                <a:gd name="connsiteX475" fmla="*/ 121063 w 168306"/>
                <a:gd name="connsiteY475" fmla="*/ 109252 h 271748"/>
                <a:gd name="connsiteX476" fmla="*/ 119063 w 168306"/>
                <a:gd name="connsiteY476" fmla="*/ 112205 h 271748"/>
                <a:gd name="connsiteX477" fmla="*/ 118777 w 168306"/>
                <a:gd name="connsiteY477" fmla="*/ 115157 h 271748"/>
                <a:gd name="connsiteX478" fmla="*/ 119063 w 168306"/>
                <a:gd name="connsiteY478" fmla="*/ 115824 h 271748"/>
                <a:gd name="connsiteX479" fmla="*/ 118777 w 168306"/>
                <a:gd name="connsiteY479" fmla="*/ 116491 h 271748"/>
                <a:gd name="connsiteX480" fmla="*/ 120110 w 168306"/>
                <a:gd name="connsiteY480" fmla="*/ 117157 h 271748"/>
                <a:gd name="connsiteX481" fmla="*/ 120777 w 168306"/>
                <a:gd name="connsiteY481" fmla="*/ 117157 h 271748"/>
                <a:gd name="connsiteX482" fmla="*/ 122396 w 168306"/>
                <a:gd name="connsiteY482" fmla="*/ 116205 h 271748"/>
                <a:gd name="connsiteX483" fmla="*/ 125349 w 168306"/>
                <a:gd name="connsiteY483" fmla="*/ 118110 h 271748"/>
                <a:gd name="connsiteX484" fmla="*/ 125635 w 168306"/>
                <a:gd name="connsiteY484" fmla="*/ 118110 h 271748"/>
                <a:gd name="connsiteX485" fmla="*/ 126968 w 168306"/>
                <a:gd name="connsiteY485" fmla="*/ 117157 h 271748"/>
                <a:gd name="connsiteX486" fmla="*/ 128302 w 168306"/>
                <a:gd name="connsiteY486" fmla="*/ 117157 h 271748"/>
                <a:gd name="connsiteX487" fmla="*/ 129254 w 168306"/>
                <a:gd name="connsiteY487" fmla="*/ 117443 h 271748"/>
                <a:gd name="connsiteX488" fmla="*/ 130969 w 168306"/>
                <a:gd name="connsiteY488" fmla="*/ 117443 h 271748"/>
                <a:gd name="connsiteX489" fmla="*/ 130969 w 168306"/>
                <a:gd name="connsiteY489" fmla="*/ 117824 h 271748"/>
                <a:gd name="connsiteX490" fmla="*/ 131540 w 168306"/>
                <a:gd name="connsiteY490" fmla="*/ 118491 h 271748"/>
                <a:gd name="connsiteX491" fmla="*/ 131540 w 168306"/>
                <a:gd name="connsiteY491" fmla="*/ 119158 h 271748"/>
                <a:gd name="connsiteX492" fmla="*/ 131921 w 168306"/>
                <a:gd name="connsiteY492" fmla="*/ 119444 h 271748"/>
                <a:gd name="connsiteX493" fmla="*/ 132588 w 168306"/>
                <a:gd name="connsiteY493" fmla="*/ 120396 h 271748"/>
                <a:gd name="connsiteX494" fmla="*/ 133541 w 168306"/>
                <a:gd name="connsiteY494" fmla="*/ 121063 h 271748"/>
                <a:gd name="connsiteX495" fmla="*/ 133921 w 168306"/>
                <a:gd name="connsiteY495" fmla="*/ 121444 h 271748"/>
                <a:gd name="connsiteX496" fmla="*/ 132207 w 168306"/>
                <a:gd name="connsiteY496" fmla="*/ 124016 h 271748"/>
                <a:gd name="connsiteX497" fmla="*/ 132874 w 168306"/>
                <a:gd name="connsiteY497" fmla="*/ 125063 h 271748"/>
                <a:gd name="connsiteX498" fmla="*/ 133921 w 168306"/>
                <a:gd name="connsiteY498" fmla="*/ 125063 h 271748"/>
                <a:gd name="connsiteX499" fmla="*/ 134493 w 168306"/>
                <a:gd name="connsiteY499" fmla="*/ 125730 h 271748"/>
                <a:gd name="connsiteX500" fmla="*/ 135826 w 168306"/>
                <a:gd name="connsiteY500" fmla="*/ 125349 h 271748"/>
                <a:gd name="connsiteX501" fmla="*/ 139160 w 168306"/>
                <a:gd name="connsiteY501" fmla="*/ 126968 h 271748"/>
                <a:gd name="connsiteX502" fmla="*/ 140399 w 168306"/>
                <a:gd name="connsiteY502" fmla="*/ 128016 h 271748"/>
                <a:gd name="connsiteX503" fmla="*/ 141732 w 168306"/>
                <a:gd name="connsiteY503" fmla="*/ 129921 h 271748"/>
                <a:gd name="connsiteX504" fmla="*/ 142399 w 168306"/>
                <a:gd name="connsiteY504" fmla="*/ 131255 h 271748"/>
                <a:gd name="connsiteX505" fmla="*/ 144018 w 168306"/>
                <a:gd name="connsiteY505" fmla="*/ 132874 h 271748"/>
                <a:gd name="connsiteX506" fmla="*/ 144018 w 168306"/>
                <a:gd name="connsiteY506" fmla="*/ 133255 h 271748"/>
                <a:gd name="connsiteX507" fmla="*/ 146018 w 168306"/>
                <a:gd name="connsiteY507" fmla="*/ 133922 h 271748"/>
                <a:gd name="connsiteX508" fmla="*/ 146971 w 168306"/>
                <a:gd name="connsiteY508" fmla="*/ 133922 h 271748"/>
                <a:gd name="connsiteX509" fmla="*/ 147638 w 168306"/>
                <a:gd name="connsiteY509" fmla="*/ 134207 h 271748"/>
                <a:gd name="connsiteX510" fmla="*/ 149257 w 168306"/>
                <a:gd name="connsiteY510" fmla="*/ 136874 h 271748"/>
                <a:gd name="connsiteX511" fmla="*/ 149924 w 168306"/>
                <a:gd name="connsiteY511" fmla="*/ 140113 h 271748"/>
                <a:gd name="connsiteX512" fmla="*/ 152591 w 168306"/>
                <a:gd name="connsiteY512" fmla="*/ 144685 h 271748"/>
                <a:gd name="connsiteX513" fmla="*/ 154876 w 168306"/>
                <a:gd name="connsiteY513" fmla="*/ 147352 h 271748"/>
                <a:gd name="connsiteX514" fmla="*/ 155162 w 168306"/>
                <a:gd name="connsiteY514" fmla="*/ 148304 h 271748"/>
                <a:gd name="connsiteX515" fmla="*/ 154591 w 168306"/>
                <a:gd name="connsiteY515" fmla="*/ 149352 h 271748"/>
                <a:gd name="connsiteX516" fmla="*/ 157163 w 168306"/>
                <a:gd name="connsiteY516" fmla="*/ 153543 h 271748"/>
                <a:gd name="connsiteX517" fmla="*/ 157163 w 168306"/>
                <a:gd name="connsiteY517" fmla="*/ 154591 h 271748"/>
                <a:gd name="connsiteX518" fmla="*/ 157543 w 168306"/>
                <a:gd name="connsiteY518" fmla="*/ 155829 h 271748"/>
                <a:gd name="connsiteX519" fmla="*/ 153924 w 168306"/>
                <a:gd name="connsiteY519" fmla="*/ 159449 h 271748"/>
                <a:gd name="connsiteX520" fmla="*/ 152591 w 168306"/>
                <a:gd name="connsiteY520" fmla="*/ 161449 h 271748"/>
                <a:gd name="connsiteX521" fmla="*/ 149638 w 168306"/>
                <a:gd name="connsiteY521" fmla="*/ 165068 h 271748"/>
                <a:gd name="connsiteX522" fmla="*/ 148018 w 168306"/>
                <a:gd name="connsiteY522" fmla="*/ 164402 h 271748"/>
                <a:gd name="connsiteX523" fmla="*/ 148018 w 168306"/>
                <a:gd name="connsiteY523" fmla="*/ 162401 h 271748"/>
                <a:gd name="connsiteX524" fmla="*/ 147638 w 168306"/>
                <a:gd name="connsiteY524" fmla="*/ 161163 h 271748"/>
                <a:gd name="connsiteX525" fmla="*/ 146971 w 168306"/>
                <a:gd name="connsiteY525" fmla="*/ 161449 h 271748"/>
                <a:gd name="connsiteX526" fmla="*/ 146304 w 168306"/>
                <a:gd name="connsiteY526" fmla="*/ 160115 h 271748"/>
                <a:gd name="connsiteX527" fmla="*/ 145733 w 168306"/>
                <a:gd name="connsiteY527" fmla="*/ 157829 h 271748"/>
                <a:gd name="connsiteX528" fmla="*/ 145351 w 168306"/>
                <a:gd name="connsiteY528" fmla="*/ 156877 h 271748"/>
                <a:gd name="connsiteX529" fmla="*/ 145066 w 168306"/>
                <a:gd name="connsiteY529" fmla="*/ 155543 h 271748"/>
                <a:gd name="connsiteX530" fmla="*/ 145066 w 168306"/>
                <a:gd name="connsiteY530" fmla="*/ 152305 h 271748"/>
                <a:gd name="connsiteX531" fmla="*/ 144018 w 168306"/>
                <a:gd name="connsiteY531" fmla="*/ 151924 h 271748"/>
                <a:gd name="connsiteX532" fmla="*/ 143732 w 168306"/>
                <a:gd name="connsiteY532" fmla="*/ 152305 h 271748"/>
                <a:gd name="connsiteX533" fmla="*/ 143066 w 168306"/>
                <a:gd name="connsiteY533" fmla="*/ 152305 h 271748"/>
                <a:gd name="connsiteX534" fmla="*/ 138779 w 168306"/>
                <a:gd name="connsiteY534" fmla="*/ 150971 h 271748"/>
                <a:gd name="connsiteX535" fmla="*/ 135541 w 168306"/>
                <a:gd name="connsiteY535" fmla="*/ 148685 h 271748"/>
                <a:gd name="connsiteX536" fmla="*/ 132874 w 168306"/>
                <a:gd name="connsiteY536" fmla="*/ 146018 h 271748"/>
                <a:gd name="connsiteX537" fmla="*/ 131254 w 168306"/>
                <a:gd name="connsiteY537" fmla="*/ 146018 h 271748"/>
                <a:gd name="connsiteX538" fmla="*/ 128016 w 168306"/>
                <a:gd name="connsiteY538" fmla="*/ 143732 h 271748"/>
                <a:gd name="connsiteX539" fmla="*/ 127349 w 168306"/>
                <a:gd name="connsiteY539" fmla="*/ 145352 h 271748"/>
                <a:gd name="connsiteX540" fmla="*/ 128016 w 168306"/>
                <a:gd name="connsiteY540" fmla="*/ 149638 h 271748"/>
                <a:gd name="connsiteX541" fmla="*/ 127635 w 168306"/>
                <a:gd name="connsiteY541" fmla="*/ 150590 h 271748"/>
                <a:gd name="connsiteX542" fmla="*/ 127349 w 168306"/>
                <a:gd name="connsiteY542" fmla="*/ 150971 h 271748"/>
                <a:gd name="connsiteX543" fmla="*/ 126968 w 168306"/>
                <a:gd name="connsiteY543" fmla="*/ 151638 h 271748"/>
                <a:gd name="connsiteX544" fmla="*/ 126302 w 168306"/>
                <a:gd name="connsiteY544" fmla="*/ 151924 h 271748"/>
                <a:gd name="connsiteX545" fmla="*/ 126302 w 168306"/>
                <a:gd name="connsiteY545" fmla="*/ 154210 h 271748"/>
                <a:gd name="connsiteX546" fmla="*/ 128016 w 168306"/>
                <a:gd name="connsiteY546" fmla="*/ 156496 h 271748"/>
                <a:gd name="connsiteX547" fmla="*/ 128969 w 168306"/>
                <a:gd name="connsiteY547" fmla="*/ 157544 h 271748"/>
                <a:gd name="connsiteX548" fmla="*/ 130588 w 168306"/>
                <a:gd name="connsiteY548" fmla="*/ 158496 h 271748"/>
                <a:gd name="connsiteX549" fmla="*/ 130588 w 168306"/>
                <a:gd name="connsiteY549" fmla="*/ 159163 h 271748"/>
                <a:gd name="connsiteX550" fmla="*/ 131254 w 168306"/>
                <a:gd name="connsiteY550" fmla="*/ 160115 h 271748"/>
                <a:gd name="connsiteX551" fmla="*/ 132207 w 168306"/>
                <a:gd name="connsiteY551" fmla="*/ 160496 h 271748"/>
                <a:gd name="connsiteX552" fmla="*/ 132588 w 168306"/>
                <a:gd name="connsiteY552" fmla="*/ 161163 h 271748"/>
                <a:gd name="connsiteX553" fmla="*/ 132874 w 168306"/>
                <a:gd name="connsiteY553" fmla="*/ 161449 h 271748"/>
                <a:gd name="connsiteX554" fmla="*/ 133255 w 168306"/>
                <a:gd name="connsiteY554" fmla="*/ 161449 h 271748"/>
                <a:gd name="connsiteX555" fmla="*/ 133255 w 168306"/>
                <a:gd name="connsiteY555" fmla="*/ 164116 h 271748"/>
                <a:gd name="connsiteX556" fmla="*/ 132874 w 168306"/>
                <a:gd name="connsiteY556" fmla="*/ 164687 h 271748"/>
                <a:gd name="connsiteX557" fmla="*/ 132874 w 168306"/>
                <a:gd name="connsiteY557" fmla="*/ 166402 h 271748"/>
                <a:gd name="connsiteX558" fmla="*/ 133255 w 168306"/>
                <a:gd name="connsiteY558" fmla="*/ 167640 h 271748"/>
                <a:gd name="connsiteX559" fmla="*/ 133541 w 168306"/>
                <a:gd name="connsiteY559" fmla="*/ 169640 h 271748"/>
                <a:gd name="connsiteX560" fmla="*/ 133255 w 168306"/>
                <a:gd name="connsiteY560" fmla="*/ 171260 h 271748"/>
                <a:gd name="connsiteX561" fmla="*/ 133921 w 168306"/>
                <a:gd name="connsiteY561" fmla="*/ 172593 h 271748"/>
                <a:gd name="connsiteX562" fmla="*/ 133921 w 168306"/>
                <a:gd name="connsiteY562" fmla="*/ 175546 h 271748"/>
                <a:gd name="connsiteX563" fmla="*/ 134207 w 168306"/>
                <a:gd name="connsiteY563" fmla="*/ 176213 h 271748"/>
                <a:gd name="connsiteX564" fmla="*/ 134493 w 168306"/>
                <a:gd name="connsiteY564" fmla="*/ 176213 h 271748"/>
                <a:gd name="connsiteX565" fmla="*/ 135826 w 168306"/>
                <a:gd name="connsiteY565" fmla="*/ 175260 h 271748"/>
                <a:gd name="connsiteX566" fmla="*/ 137160 w 168306"/>
                <a:gd name="connsiteY566" fmla="*/ 173546 h 271748"/>
                <a:gd name="connsiteX567" fmla="*/ 137446 w 168306"/>
                <a:gd name="connsiteY567" fmla="*/ 173260 h 271748"/>
                <a:gd name="connsiteX568" fmla="*/ 139160 w 168306"/>
                <a:gd name="connsiteY568" fmla="*/ 172307 h 271748"/>
                <a:gd name="connsiteX569" fmla="*/ 146685 w 168306"/>
                <a:gd name="connsiteY569" fmla="*/ 169355 h 271748"/>
                <a:gd name="connsiteX570" fmla="*/ 148018 w 168306"/>
                <a:gd name="connsiteY570" fmla="*/ 168974 h 271748"/>
                <a:gd name="connsiteX571" fmla="*/ 148304 w 168306"/>
                <a:gd name="connsiteY571" fmla="*/ 168974 h 271748"/>
                <a:gd name="connsiteX572" fmla="*/ 149257 w 168306"/>
                <a:gd name="connsiteY572" fmla="*/ 167640 h 271748"/>
                <a:gd name="connsiteX573" fmla="*/ 151257 w 168306"/>
                <a:gd name="connsiteY573" fmla="*/ 167640 h 271748"/>
                <a:gd name="connsiteX574" fmla="*/ 152209 w 168306"/>
                <a:gd name="connsiteY574" fmla="*/ 168974 h 271748"/>
                <a:gd name="connsiteX575" fmla="*/ 152876 w 168306"/>
                <a:gd name="connsiteY575" fmla="*/ 168974 h 271748"/>
                <a:gd name="connsiteX576" fmla="*/ 153257 w 168306"/>
                <a:gd name="connsiteY576" fmla="*/ 170307 h 271748"/>
                <a:gd name="connsiteX577" fmla="*/ 153924 w 168306"/>
                <a:gd name="connsiteY577" fmla="*/ 170974 h 271748"/>
                <a:gd name="connsiteX578" fmla="*/ 154591 w 168306"/>
                <a:gd name="connsiteY578" fmla="*/ 172307 h 271748"/>
                <a:gd name="connsiteX579" fmla="*/ 155543 w 168306"/>
                <a:gd name="connsiteY579" fmla="*/ 172593 h 271748"/>
                <a:gd name="connsiteX580" fmla="*/ 156210 w 168306"/>
                <a:gd name="connsiteY580" fmla="*/ 173546 h 271748"/>
                <a:gd name="connsiteX581" fmla="*/ 156877 w 168306"/>
                <a:gd name="connsiteY581" fmla="*/ 173546 h 271748"/>
                <a:gd name="connsiteX582" fmla="*/ 157163 w 168306"/>
                <a:gd name="connsiteY582" fmla="*/ 174212 h 271748"/>
                <a:gd name="connsiteX583" fmla="*/ 158496 w 168306"/>
                <a:gd name="connsiteY583" fmla="*/ 174593 h 271748"/>
                <a:gd name="connsiteX584" fmla="*/ 159163 w 168306"/>
                <a:gd name="connsiteY584" fmla="*/ 174212 h 271748"/>
                <a:gd name="connsiteX585" fmla="*/ 159449 w 168306"/>
                <a:gd name="connsiteY585" fmla="*/ 174879 h 271748"/>
                <a:gd name="connsiteX586" fmla="*/ 159829 w 168306"/>
                <a:gd name="connsiteY586" fmla="*/ 175260 h 271748"/>
                <a:gd name="connsiteX587" fmla="*/ 159449 w 168306"/>
                <a:gd name="connsiteY587" fmla="*/ 177546 h 271748"/>
                <a:gd name="connsiteX588" fmla="*/ 159163 w 168306"/>
                <a:gd name="connsiteY588" fmla="*/ 178499 h 271748"/>
                <a:gd name="connsiteX589" fmla="*/ 159829 w 168306"/>
                <a:gd name="connsiteY589" fmla="*/ 179165 h 271748"/>
                <a:gd name="connsiteX590" fmla="*/ 159449 w 168306"/>
                <a:gd name="connsiteY590" fmla="*/ 179165 h 271748"/>
                <a:gd name="connsiteX591" fmla="*/ 159829 w 168306"/>
                <a:gd name="connsiteY591" fmla="*/ 179451 h 271748"/>
                <a:gd name="connsiteX592" fmla="*/ 159449 w 168306"/>
                <a:gd name="connsiteY592" fmla="*/ 180118 h 271748"/>
                <a:gd name="connsiteX593" fmla="*/ 159449 w 168306"/>
                <a:gd name="connsiteY593" fmla="*/ 180499 h 271748"/>
                <a:gd name="connsiteX594" fmla="*/ 159829 w 168306"/>
                <a:gd name="connsiteY594" fmla="*/ 180785 h 271748"/>
                <a:gd name="connsiteX595" fmla="*/ 159829 w 168306"/>
                <a:gd name="connsiteY595" fmla="*/ 181832 h 271748"/>
                <a:gd name="connsiteX596" fmla="*/ 160496 w 168306"/>
                <a:gd name="connsiteY596" fmla="*/ 182118 h 271748"/>
                <a:gd name="connsiteX597" fmla="*/ 160782 w 168306"/>
                <a:gd name="connsiteY597" fmla="*/ 182785 h 271748"/>
                <a:gd name="connsiteX598" fmla="*/ 160782 w 168306"/>
                <a:gd name="connsiteY598" fmla="*/ 184404 h 271748"/>
                <a:gd name="connsiteX599" fmla="*/ 161068 w 168306"/>
                <a:gd name="connsiteY599" fmla="*/ 184785 h 271748"/>
                <a:gd name="connsiteX600" fmla="*/ 161068 w 168306"/>
                <a:gd name="connsiteY600" fmla="*/ 186023 h 271748"/>
                <a:gd name="connsiteX601" fmla="*/ 162116 w 168306"/>
                <a:gd name="connsiteY601" fmla="*/ 187071 h 271748"/>
                <a:gd name="connsiteX602" fmla="*/ 163449 w 168306"/>
                <a:gd name="connsiteY602" fmla="*/ 191357 h 271748"/>
                <a:gd name="connsiteX603" fmla="*/ 164687 w 168306"/>
                <a:gd name="connsiteY603" fmla="*/ 192977 h 271748"/>
                <a:gd name="connsiteX604" fmla="*/ 165068 w 168306"/>
                <a:gd name="connsiteY604" fmla="*/ 193262 h 271748"/>
                <a:gd name="connsiteX605" fmla="*/ 165068 w 168306"/>
                <a:gd name="connsiteY605" fmla="*/ 193643 h 271748"/>
                <a:gd name="connsiteX606" fmla="*/ 164687 w 168306"/>
                <a:gd name="connsiteY606" fmla="*/ 195263 h 271748"/>
                <a:gd name="connsiteX607" fmla="*/ 165068 w 168306"/>
                <a:gd name="connsiteY607" fmla="*/ 195929 h 271748"/>
                <a:gd name="connsiteX608" fmla="*/ 164687 w 168306"/>
                <a:gd name="connsiteY608" fmla="*/ 197263 h 271748"/>
                <a:gd name="connsiteX609" fmla="*/ 165068 w 168306"/>
                <a:gd name="connsiteY609" fmla="*/ 197549 h 271748"/>
                <a:gd name="connsiteX610" fmla="*/ 164687 w 168306"/>
                <a:gd name="connsiteY610" fmla="*/ 198215 h 271748"/>
                <a:gd name="connsiteX611" fmla="*/ 165068 w 168306"/>
                <a:gd name="connsiteY611" fmla="*/ 198501 h 271748"/>
                <a:gd name="connsiteX612" fmla="*/ 165068 w 168306"/>
                <a:gd name="connsiteY612" fmla="*/ 199168 h 271748"/>
                <a:gd name="connsiteX613" fmla="*/ 166021 w 168306"/>
                <a:gd name="connsiteY613" fmla="*/ 200501 h 271748"/>
                <a:gd name="connsiteX614" fmla="*/ 166688 w 168306"/>
                <a:gd name="connsiteY614" fmla="*/ 202787 h 271748"/>
                <a:gd name="connsiteX615" fmla="*/ 166021 w 168306"/>
                <a:gd name="connsiteY615" fmla="*/ 206407 h 271748"/>
                <a:gd name="connsiteX616" fmla="*/ 166021 w 168306"/>
                <a:gd name="connsiteY616" fmla="*/ 207359 h 271748"/>
                <a:gd name="connsiteX617" fmla="*/ 167354 w 168306"/>
                <a:gd name="connsiteY617" fmla="*/ 210693 h 271748"/>
                <a:gd name="connsiteX618" fmla="*/ 168021 w 168306"/>
                <a:gd name="connsiteY618" fmla="*/ 213646 h 271748"/>
                <a:gd name="connsiteX619" fmla="*/ 168307 w 168306"/>
                <a:gd name="connsiteY619" fmla="*/ 214979 h 271748"/>
                <a:gd name="connsiteX620" fmla="*/ 168021 w 168306"/>
                <a:gd name="connsiteY620" fmla="*/ 215551 h 271748"/>
                <a:gd name="connsiteX621" fmla="*/ 167640 w 168306"/>
                <a:gd name="connsiteY621" fmla="*/ 216884 h 271748"/>
                <a:gd name="connsiteX622" fmla="*/ 166973 w 168306"/>
                <a:gd name="connsiteY622" fmla="*/ 218504 h 271748"/>
                <a:gd name="connsiteX623" fmla="*/ 165735 w 168306"/>
                <a:gd name="connsiteY623" fmla="*/ 219170 h 271748"/>
                <a:gd name="connsiteX624" fmla="*/ 164687 w 168306"/>
                <a:gd name="connsiteY624" fmla="*/ 219170 h 271748"/>
                <a:gd name="connsiteX625" fmla="*/ 162782 w 168306"/>
                <a:gd name="connsiteY625" fmla="*/ 218885 h 271748"/>
                <a:gd name="connsiteX626" fmla="*/ 162401 w 168306"/>
                <a:gd name="connsiteY626" fmla="*/ 218885 h 271748"/>
                <a:gd name="connsiteX627" fmla="*/ 161734 w 168306"/>
                <a:gd name="connsiteY627" fmla="*/ 219837 h 271748"/>
                <a:gd name="connsiteX628" fmla="*/ 161449 w 168306"/>
                <a:gd name="connsiteY628" fmla="*/ 220504 h 271748"/>
                <a:gd name="connsiteX629" fmla="*/ 161449 w 168306"/>
                <a:gd name="connsiteY629" fmla="*/ 221456 h 271748"/>
                <a:gd name="connsiteX630" fmla="*/ 160496 w 168306"/>
                <a:gd name="connsiteY630" fmla="*/ 224409 h 271748"/>
                <a:gd name="connsiteX631" fmla="*/ 157829 w 168306"/>
                <a:gd name="connsiteY631" fmla="*/ 229076 h 271748"/>
                <a:gd name="connsiteX632" fmla="*/ 156496 w 168306"/>
                <a:gd name="connsiteY632" fmla="*/ 232029 h 271748"/>
                <a:gd name="connsiteX633" fmla="*/ 154591 w 168306"/>
                <a:gd name="connsiteY633" fmla="*/ 235268 h 271748"/>
                <a:gd name="connsiteX634" fmla="*/ 151924 w 168306"/>
                <a:gd name="connsiteY634" fmla="*/ 240506 h 271748"/>
                <a:gd name="connsiteX635" fmla="*/ 151638 w 168306"/>
                <a:gd name="connsiteY635" fmla="*/ 240887 h 271748"/>
                <a:gd name="connsiteX636" fmla="*/ 149638 w 168306"/>
                <a:gd name="connsiteY636" fmla="*/ 241554 h 271748"/>
                <a:gd name="connsiteX637" fmla="*/ 146304 w 168306"/>
                <a:gd name="connsiteY637" fmla="*/ 240221 h 271748"/>
                <a:gd name="connsiteX638" fmla="*/ 143732 w 168306"/>
                <a:gd name="connsiteY638" fmla="*/ 240221 h 271748"/>
                <a:gd name="connsiteX639" fmla="*/ 142780 w 168306"/>
                <a:gd name="connsiteY639" fmla="*/ 239554 h 271748"/>
                <a:gd name="connsiteX640" fmla="*/ 139827 w 168306"/>
                <a:gd name="connsiteY640" fmla="*/ 240887 h 271748"/>
                <a:gd name="connsiteX641" fmla="*/ 137160 w 168306"/>
                <a:gd name="connsiteY641" fmla="*/ 242506 h 271748"/>
                <a:gd name="connsiteX642" fmla="*/ 136493 w 168306"/>
                <a:gd name="connsiteY642" fmla="*/ 243459 h 271748"/>
                <a:gd name="connsiteX643" fmla="*/ 135160 w 168306"/>
                <a:gd name="connsiteY643" fmla="*/ 243840 h 271748"/>
                <a:gd name="connsiteX644" fmla="*/ 133541 w 168306"/>
                <a:gd name="connsiteY644" fmla="*/ 243840 h 271748"/>
                <a:gd name="connsiteX645" fmla="*/ 132207 w 168306"/>
                <a:gd name="connsiteY645" fmla="*/ 244507 h 271748"/>
                <a:gd name="connsiteX646" fmla="*/ 131540 w 168306"/>
                <a:gd name="connsiteY646" fmla="*/ 244507 h 271748"/>
                <a:gd name="connsiteX647" fmla="*/ 125063 w 168306"/>
                <a:gd name="connsiteY647" fmla="*/ 250031 h 271748"/>
                <a:gd name="connsiteX648" fmla="*/ 123349 w 168306"/>
                <a:gd name="connsiteY648" fmla="*/ 252698 h 271748"/>
                <a:gd name="connsiteX649" fmla="*/ 121444 w 168306"/>
                <a:gd name="connsiteY649" fmla="*/ 254984 h 271748"/>
                <a:gd name="connsiteX650" fmla="*/ 120777 w 168306"/>
                <a:gd name="connsiteY650" fmla="*/ 257556 h 271748"/>
                <a:gd name="connsiteX651" fmla="*/ 120396 w 168306"/>
                <a:gd name="connsiteY651" fmla="*/ 259556 h 271748"/>
                <a:gd name="connsiteX652" fmla="*/ 119729 w 168306"/>
                <a:gd name="connsiteY652" fmla="*/ 262223 h 271748"/>
                <a:gd name="connsiteX653" fmla="*/ 117824 w 168306"/>
                <a:gd name="connsiteY653" fmla="*/ 264128 h 271748"/>
                <a:gd name="connsiteX654" fmla="*/ 116110 w 168306"/>
                <a:gd name="connsiteY654" fmla="*/ 263176 h 271748"/>
                <a:gd name="connsiteX655" fmla="*/ 115157 w 168306"/>
                <a:gd name="connsiteY655" fmla="*/ 262223 h 271748"/>
                <a:gd name="connsiteX656" fmla="*/ 113824 w 168306"/>
                <a:gd name="connsiteY656" fmla="*/ 262795 h 271748"/>
                <a:gd name="connsiteX657" fmla="*/ 112204 w 168306"/>
                <a:gd name="connsiteY657" fmla="*/ 264128 h 271748"/>
                <a:gd name="connsiteX658" fmla="*/ 110871 w 168306"/>
                <a:gd name="connsiteY658" fmla="*/ 266795 h 271748"/>
                <a:gd name="connsiteX659" fmla="*/ 112204 w 168306"/>
                <a:gd name="connsiteY659" fmla="*/ 268796 h 271748"/>
                <a:gd name="connsiteX660" fmla="*/ 111919 w 168306"/>
                <a:gd name="connsiteY660" fmla="*/ 270701 h 271748"/>
                <a:gd name="connsiteX661" fmla="*/ 110204 w 168306"/>
                <a:gd name="connsiteY661" fmla="*/ 271748 h 271748"/>
                <a:gd name="connsiteX662" fmla="*/ 109252 w 168306"/>
                <a:gd name="connsiteY662" fmla="*/ 270415 h 271748"/>
                <a:gd name="connsiteX663" fmla="*/ 109919 w 168306"/>
                <a:gd name="connsiteY663" fmla="*/ 269081 h 271748"/>
                <a:gd name="connsiteX664" fmla="*/ 108966 w 168306"/>
                <a:gd name="connsiteY664" fmla="*/ 267081 h 271748"/>
                <a:gd name="connsiteX665" fmla="*/ 106680 w 168306"/>
                <a:gd name="connsiteY665" fmla="*/ 266795 h 271748"/>
                <a:gd name="connsiteX666" fmla="*/ 105632 w 168306"/>
                <a:gd name="connsiteY666" fmla="*/ 265176 h 271748"/>
                <a:gd name="connsiteX667" fmla="*/ 107252 w 168306"/>
                <a:gd name="connsiteY667" fmla="*/ 262795 h 271748"/>
                <a:gd name="connsiteX668" fmla="*/ 107252 w 168306"/>
                <a:gd name="connsiteY668" fmla="*/ 260223 h 271748"/>
                <a:gd name="connsiteX669" fmla="*/ 106299 w 168306"/>
                <a:gd name="connsiteY669" fmla="*/ 259842 h 271748"/>
                <a:gd name="connsiteX670" fmla="*/ 104965 w 168306"/>
                <a:gd name="connsiteY670" fmla="*/ 257270 h 271748"/>
                <a:gd name="connsiteX671" fmla="*/ 105346 w 168306"/>
                <a:gd name="connsiteY671" fmla="*/ 254603 h 271748"/>
                <a:gd name="connsiteX672" fmla="*/ 104965 w 168306"/>
                <a:gd name="connsiteY672" fmla="*/ 251651 h 271748"/>
                <a:gd name="connsiteX673" fmla="*/ 103346 w 168306"/>
                <a:gd name="connsiteY673" fmla="*/ 246793 h 271748"/>
                <a:gd name="connsiteX674" fmla="*/ 101346 w 168306"/>
                <a:gd name="connsiteY674" fmla="*/ 244793 h 271748"/>
                <a:gd name="connsiteX675" fmla="*/ 99441 w 168306"/>
                <a:gd name="connsiteY675" fmla="*/ 242126 h 271748"/>
                <a:gd name="connsiteX676" fmla="*/ 98774 w 168306"/>
                <a:gd name="connsiteY676" fmla="*/ 239554 h 271748"/>
                <a:gd name="connsiteX677" fmla="*/ 97441 w 168306"/>
                <a:gd name="connsiteY677" fmla="*/ 236601 h 271748"/>
                <a:gd name="connsiteX678" fmla="*/ 95821 w 168306"/>
                <a:gd name="connsiteY678" fmla="*/ 234315 h 271748"/>
                <a:gd name="connsiteX679" fmla="*/ 94202 w 168306"/>
                <a:gd name="connsiteY679" fmla="*/ 231648 h 271748"/>
                <a:gd name="connsiteX680" fmla="*/ 94202 w 168306"/>
                <a:gd name="connsiteY680" fmla="*/ 225743 h 271748"/>
                <a:gd name="connsiteX681" fmla="*/ 93821 w 168306"/>
                <a:gd name="connsiteY681" fmla="*/ 223171 h 271748"/>
                <a:gd name="connsiteX682" fmla="*/ 92488 w 168306"/>
                <a:gd name="connsiteY682" fmla="*/ 218885 h 271748"/>
                <a:gd name="connsiteX683" fmla="*/ 92488 w 168306"/>
                <a:gd name="connsiteY683" fmla="*/ 217265 h 271748"/>
                <a:gd name="connsiteX684" fmla="*/ 91916 w 168306"/>
                <a:gd name="connsiteY684" fmla="*/ 213265 h 271748"/>
                <a:gd name="connsiteX685" fmla="*/ 90202 w 168306"/>
                <a:gd name="connsiteY685" fmla="*/ 210979 h 271748"/>
                <a:gd name="connsiteX686" fmla="*/ 89916 w 168306"/>
                <a:gd name="connsiteY686" fmla="*/ 208026 h 271748"/>
                <a:gd name="connsiteX687" fmla="*/ 87916 w 168306"/>
                <a:gd name="connsiteY687" fmla="*/ 205740 h 271748"/>
                <a:gd name="connsiteX688" fmla="*/ 85344 w 168306"/>
                <a:gd name="connsiteY688" fmla="*/ 204406 h 271748"/>
                <a:gd name="connsiteX689" fmla="*/ 82391 w 168306"/>
                <a:gd name="connsiteY689" fmla="*/ 204121 h 271748"/>
                <a:gd name="connsiteX690" fmla="*/ 79438 w 168306"/>
                <a:gd name="connsiteY690" fmla="*/ 203168 h 271748"/>
                <a:gd name="connsiteX691" fmla="*/ 76771 w 168306"/>
                <a:gd name="connsiteY691" fmla="*/ 201454 h 271748"/>
                <a:gd name="connsiteX692" fmla="*/ 75438 w 168306"/>
                <a:gd name="connsiteY692" fmla="*/ 198882 h 271748"/>
                <a:gd name="connsiteX693" fmla="*/ 49911 w 168306"/>
                <a:gd name="connsiteY693" fmla="*/ 215932 h 271748"/>
                <a:gd name="connsiteX694" fmla="*/ 48196 w 168306"/>
                <a:gd name="connsiteY694" fmla="*/ 216599 h 271748"/>
                <a:gd name="connsiteX695" fmla="*/ 46292 w 168306"/>
                <a:gd name="connsiteY695" fmla="*/ 215551 h 271748"/>
                <a:gd name="connsiteX696" fmla="*/ 44958 w 168306"/>
                <a:gd name="connsiteY696" fmla="*/ 214598 h 271748"/>
                <a:gd name="connsiteX697" fmla="*/ 44006 w 168306"/>
                <a:gd name="connsiteY697" fmla="*/ 213931 h 271748"/>
                <a:gd name="connsiteX698" fmla="*/ 42291 w 168306"/>
                <a:gd name="connsiteY698" fmla="*/ 213931 h 271748"/>
                <a:gd name="connsiteX699" fmla="*/ 41719 w 168306"/>
                <a:gd name="connsiteY699" fmla="*/ 213265 h 271748"/>
                <a:gd name="connsiteX700" fmla="*/ 40672 w 168306"/>
                <a:gd name="connsiteY700" fmla="*/ 214313 h 271748"/>
                <a:gd name="connsiteX701" fmla="*/ 39719 w 168306"/>
                <a:gd name="connsiteY701" fmla="*/ 214979 h 271748"/>
                <a:gd name="connsiteX702" fmla="*/ 36767 w 168306"/>
                <a:gd name="connsiteY702" fmla="*/ 215265 h 271748"/>
                <a:gd name="connsiteX703" fmla="*/ 35433 w 168306"/>
                <a:gd name="connsiteY703" fmla="*/ 214979 h 271748"/>
                <a:gd name="connsiteX704" fmla="*/ 33147 w 168306"/>
                <a:gd name="connsiteY704" fmla="*/ 212979 h 271748"/>
                <a:gd name="connsiteX705" fmla="*/ 30480 w 168306"/>
                <a:gd name="connsiteY705" fmla="*/ 212027 h 271748"/>
                <a:gd name="connsiteX706" fmla="*/ 28861 w 168306"/>
                <a:gd name="connsiteY706" fmla="*/ 211646 h 271748"/>
                <a:gd name="connsiteX707" fmla="*/ 28194 w 168306"/>
                <a:gd name="connsiteY707" fmla="*/ 210979 h 271748"/>
                <a:gd name="connsiteX708" fmla="*/ 27242 w 168306"/>
                <a:gd name="connsiteY708" fmla="*/ 212598 h 271748"/>
                <a:gd name="connsiteX709" fmla="*/ 26575 w 168306"/>
                <a:gd name="connsiteY709" fmla="*/ 212027 h 271748"/>
                <a:gd name="connsiteX710" fmla="*/ 25908 w 168306"/>
                <a:gd name="connsiteY710" fmla="*/ 213646 h 271748"/>
                <a:gd name="connsiteX711" fmla="*/ 22955 w 168306"/>
                <a:gd name="connsiteY711" fmla="*/ 211360 h 271748"/>
                <a:gd name="connsiteX712" fmla="*/ 22669 w 168306"/>
                <a:gd name="connsiteY712" fmla="*/ 210693 h 271748"/>
                <a:gd name="connsiteX713" fmla="*/ 22669 w 168306"/>
                <a:gd name="connsiteY713" fmla="*/ 208407 h 271748"/>
                <a:gd name="connsiteX714" fmla="*/ 22288 w 168306"/>
                <a:gd name="connsiteY714" fmla="*/ 207359 h 271748"/>
                <a:gd name="connsiteX715" fmla="*/ 21622 w 168306"/>
                <a:gd name="connsiteY715" fmla="*/ 207074 h 271748"/>
                <a:gd name="connsiteX716" fmla="*/ 18383 w 168306"/>
                <a:gd name="connsiteY716" fmla="*/ 209074 h 271748"/>
                <a:gd name="connsiteX717" fmla="*/ 15716 w 168306"/>
                <a:gd name="connsiteY717" fmla="*/ 211646 h 271748"/>
                <a:gd name="connsiteX718" fmla="*/ 10192 w 168306"/>
                <a:gd name="connsiteY718" fmla="*/ 216218 h 271748"/>
                <a:gd name="connsiteX719" fmla="*/ 7525 w 168306"/>
                <a:gd name="connsiteY719" fmla="*/ 217932 h 271748"/>
                <a:gd name="connsiteX720" fmla="*/ 5239 w 168306"/>
                <a:gd name="connsiteY720" fmla="*/ 212598 h 271748"/>
                <a:gd name="connsiteX721" fmla="*/ 4286 w 168306"/>
                <a:gd name="connsiteY721" fmla="*/ 210693 h 271748"/>
                <a:gd name="connsiteX722" fmla="*/ 3619 w 168306"/>
                <a:gd name="connsiteY722" fmla="*/ 209645 h 271748"/>
                <a:gd name="connsiteX723" fmla="*/ 2000 w 168306"/>
                <a:gd name="connsiteY723" fmla="*/ 208693 h 271748"/>
                <a:gd name="connsiteX724" fmla="*/ 0 w 168306"/>
                <a:gd name="connsiteY724" fmla="*/ 207074 h 271748"/>
                <a:gd name="connsiteX725" fmla="*/ 286 w 168306"/>
                <a:gd name="connsiteY725" fmla="*/ 206407 h 271748"/>
                <a:gd name="connsiteX726" fmla="*/ 2000 w 168306"/>
                <a:gd name="connsiteY726" fmla="*/ 205073 h 271748"/>
                <a:gd name="connsiteX727" fmla="*/ 3905 w 168306"/>
                <a:gd name="connsiteY727" fmla="*/ 202121 h 271748"/>
                <a:gd name="connsiteX728" fmla="*/ 6191 w 168306"/>
                <a:gd name="connsiteY728" fmla="*/ 198501 h 271748"/>
                <a:gd name="connsiteX729" fmla="*/ 7239 w 168306"/>
                <a:gd name="connsiteY729" fmla="*/ 196596 h 271748"/>
                <a:gd name="connsiteX730" fmla="*/ 8858 w 168306"/>
                <a:gd name="connsiteY730" fmla="*/ 195548 h 271748"/>
                <a:gd name="connsiteX731" fmla="*/ 11525 w 168306"/>
                <a:gd name="connsiteY731" fmla="*/ 192977 h 271748"/>
                <a:gd name="connsiteX732" fmla="*/ 14764 w 168306"/>
                <a:gd name="connsiteY732" fmla="*/ 189357 h 271748"/>
                <a:gd name="connsiteX733" fmla="*/ 21336 w 168306"/>
                <a:gd name="connsiteY733" fmla="*/ 186023 h 271748"/>
                <a:gd name="connsiteX734" fmla="*/ 22955 w 168306"/>
                <a:gd name="connsiteY734" fmla="*/ 185071 h 271748"/>
                <a:gd name="connsiteX735" fmla="*/ 24289 w 168306"/>
                <a:gd name="connsiteY735" fmla="*/ 184118 h 271748"/>
                <a:gd name="connsiteX736" fmla="*/ 25908 w 168306"/>
                <a:gd name="connsiteY736" fmla="*/ 183452 h 271748"/>
                <a:gd name="connsiteX737" fmla="*/ 26860 w 168306"/>
                <a:gd name="connsiteY737" fmla="*/ 182404 h 271748"/>
                <a:gd name="connsiteX738" fmla="*/ 26860 w 168306"/>
                <a:gd name="connsiteY738" fmla="*/ 181166 h 271748"/>
                <a:gd name="connsiteX739" fmla="*/ 31147 w 168306"/>
                <a:gd name="connsiteY739" fmla="*/ 178213 h 271748"/>
                <a:gd name="connsiteX740" fmla="*/ 33147 w 168306"/>
                <a:gd name="connsiteY740" fmla="*/ 175546 h 271748"/>
                <a:gd name="connsiteX741" fmla="*/ 33147 w 168306"/>
                <a:gd name="connsiteY741" fmla="*/ 174879 h 271748"/>
                <a:gd name="connsiteX742" fmla="*/ 32766 w 168306"/>
                <a:gd name="connsiteY742" fmla="*/ 174593 h 271748"/>
                <a:gd name="connsiteX743" fmla="*/ 35719 w 168306"/>
                <a:gd name="connsiteY743" fmla="*/ 171641 h 271748"/>
                <a:gd name="connsiteX744" fmla="*/ 38100 w 168306"/>
                <a:gd name="connsiteY744" fmla="*/ 169640 h 271748"/>
                <a:gd name="connsiteX745" fmla="*/ 39719 w 168306"/>
                <a:gd name="connsiteY745" fmla="*/ 168688 h 271748"/>
                <a:gd name="connsiteX746" fmla="*/ 39719 w 168306"/>
                <a:gd name="connsiteY746" fmla="*/ 168307 h 271748"/>
                <a:gd name="connsiteX747" fmla="*/ 40386 w 168306"/>
                <a:gd name="connsiteY747" fmla="*/ 167640 h 271748"/>
                <a:gd name="connsiteX748" fmla="*/ 40386 w 168306"/>
                <a:gd name="connsiteY748" fmla="*/ 167354 h 271748"/>
                <a:gd name="connsiteX749" fmla="*/ 39719 w 168306"/>
                <a:gd name="connsiteY749" fmla="*/ 166688 h 271748"/>
                <a:gd name="connsiteX750" fmla="*/ 39719 w 168306"/>
                <a:gd name="connsiteY750" fmla="*/ 166402 h 271748"/>
                <a:gd name="connsiteX751" fmla="*/ 39338 w 168306"/>
                <a:gd name="connsiteY751" fmla="*/ 165735 h 271748"/>
                <a:gd name="connsiteX752" fmla="*/ 39338 w 168306"/>
                <a:gd name="connsiteY752" fmla="*/ 165354 h 271748"/>
                <a:gd name="connsiteX753" fmla="*/ 38671 w 168306"/>
                <a:gd name="connsiteY753" fmla="*/ 164687 h 271748"/>
                <a:gd name="connsiteX754" fmla="*/ 38100 w 168306"/>
                <a:gd name="connsiteY754" fmla="*/ 162401 h 271748"/>
                <a:gd name="connsiteX755" fmla="*/ 36100 w 168306"/>
                <a:gd name="connsiteY755" fmla="*/ 161735 h 271748"/>
                <a:gd name="connsiteX756" fmla="*/ 34100 w 168306"/>
                <a:gd name="connsiteY756" fmla="*/ 161735 h 271748"/>
                <a:gd name="connsiteX757" fmla="*/ 31528 w 168306"/>
                <a:gd name="connsiteY757" fmla="*/ 161163 h 271748"/>
                <a:gd name="connsiteX758" fmla="*/ 37052 w 168306"/>
                <a:gd name="connsiteY758" fmla="*/ 156496 h 271748"/>
                <a:gd name="connsiteX759" fmla="*/ 38386 w 168306"/>
                <a:gd name="connsiteY759" fmla="*/ 157163 h 271748"/>
                <a:gd name="connsiteX760" fmla="*/ 40386 w 168306"/>
                <a:gd name="connsiteY760" fmla="*/ 155829 h 271748"/>
                <a:gd name="connsiteX761" fmla="*/ 40005 w 168306"/>
                <a:gd name="connsiteY761" fmla="*/ 155543 h 271748"/>
                <a:gd name="connsiteX762" fmla="*/ 41719 w 168306"/>
                <a:gd name="connsiteY762" fmla="*/ 154877 h 271748"/>
                <a:gd name="connsiteX763" fmla="*/ 42291 w 168306"/>
                <a:gd name="connsiteY763" fmla="*/ 154591 h 271748"/>
                <a:gd name="connsiteX764" fmla="*/ 42291 w 168306"/>
                <a:gd name="connsiteY764" fmla="*/ 153257 h 271748"/>
                <a:gd name="connsiteX765" fmla="*/ 42672 w 168306"/>
                <a:gd name="connsiteY765" fmla="*/ 153543 h 271748"/>
                <a:gd name="connsiteX766" fmla="*/ 42672 w 168306"/>
                <a:gd name="connsiteY766" fmla="*/ 153257 h 271748"/>
                <a:gd name="connsiteX767" fmla="*/ 43625 w 168306"/>
                <a:gd name="connsiteY767" fmla="*/ 151924 h 271748"/>
                <a:gd name="connsiteX768" fmla="*/ 43625 w 168306"/>
                <a:gd name="connsiteY768" fmla="*/ 151638 h 271748"/>
                <a:gd name="connsiteX769" fmla="*/ 44291 w 168306"/>
                <a:gd name="connsiteY769" fmla="*/ 150590 h 271748"/>
                <a:gd name="connsiteX770" fmla="*/ 44291 w 168306"/>
                <a:gd name="connsiteY770" fmla="*/ 149924 h 271748"/>
                <a:gd name="connsiteX771" fmla="*/ 44006 w 168306"/>
                <a:gd name="connsiteY771" fmla="*/ 149638 h 271748"/>
                <a:gd name="connsiteX772" fmla="*/ 44006 w 168306"/>
                <a:gd name="connsiteY772" fmla="*/ 149352 h 271748"/>
                <a:gd name="connsiteX773" fmla="*/ 44672 w 168306"/>
                <a:gd name="connsiteY773" fmla="*/ 148971 h 271748"/>
                <a:gd name="connsiteX774" fmla="*/ 44958 w 168306"/>
                <a:gd name="connsiteY774" fmla="*/ 148019 h 271748"/>
                <a:gd name="connsiteX775" fmla="*/ 45625 w 168306"/>
                <a:gd name="connsiteY775" fmla="*/ 147352 h 271748"/>
                <a:gd name="connsiteX776" fmla="*/ 45625 w 168306"/>
                <a:gd name="connsiteY776" fmla="*/ 146018 h 271748"/>
                <a:gd name="connsiteX777" fmla="*/ 45910 w 168306"/>
                <a:gd name="connsiteY777" fmla="*/ 145733 h 271748"/>
                <a:gd name="connsiteX778" fmla="*/ 46292 w 168306"/>
                <a:gd name="connsiteY778" fmla="*/ 145733 h 271748"/>
                <a:gd name="connsiteX779" fmla="*/ 46292 w 168306"/>
                <a:gd name="connsiteY779" fmla="*/ 145352 h 271748"/>
                <a:gd name="connsiteX780" fmla="*/ 46958 w 168306"/>
                <a:gd name="connsiteY780" fmla="*/ 144685 h 271748"/>
                <a:gd name="connsiteX781" fmla="*/ 46958 w 168306"/>
                <a:gd name="connsiteY781" fmla="*/ 142780 h 271748"/>
                <a:gd name="connsiteX782" fmla="*/ 47244 w 168306"/>
                <a:gd name="connsiteY782" fmla="*/ 142113 h 271748"/>
                <a:gd name="connsiteX783" fmla="*/ 46577 w 168306"/>
                <a:gd name="connsiteY783" fmla="*/ 141446 h 271748"/>
                <a:gd name="connsiteX784" fmla="*/ 47244 w 168306"/>
                <a:gd name="connsiteY784" fmla="*/ 140494 h 271748"/>
                <a:gd name="connsiteX785" fmla="*/ 49530 w 168306"/>
                <a:gd name="connsiteY785" fmla="*/ 138113 h 271748"/>
                <a:gd name="connsiteX786" fmla="*/ 50578 w 168306"/>
                <a:gd name="connsiteY786" fmla="*/ 135541 h 271748"/>
                <a:gd name="connsiteX787" fmla="*/ 49911 w 168306"/>
                <a:gd name="connsiteY787" fmla="*/ 134874 h 271748"/>
                <a:gd name="connsiteX788" fmla="*/ 49244 w 168306"/>
                <a:gd name="connsiteY788" fmla="*/ 134874 h 271748"/>
                <a:gd name="connsiteX789" fmla="*/ 48863 w 168306"/>
                <a:gd name="connsiteY789" fmla="*/ 134588 h 271748"/>
                <a:gd name="connsiteX790" fmla="*/ 48863 w 168306"/>
                <a:gd name="connsiteY790" fmla="*/ 130969 h 271748"/>
                <a:gd name="connsiteX791" fmla="*/ 49244 w 168306"/>
                <a:gd name="connsiteY791" fmla="*/ 130302 h 271748"/>
                <a:gd name="connsiteX792" fmla="*/ 50197 w 168306"/>
                <a:gd name="connsiteY792" fmla="*/ 129254 h 271748"/>
                <a:gd name="connsiteX793" fmla="*/ 50197 w 168306"/>
                <a:gd name="connsiteY793" fmla="*/ 128969 h 271748"/>
                <a:gd name="connsiteX794" fmla="*/ 50863 w 168306"/>
                <a:gd name="connsiteY794" fmla="*/ 129254 h 271748"/>
                <a:gd name="connsiteX795" fmla="*/ 51816 w 168306"/>
                <a:gd name="connsiteY795" fmla="*/ 130588 h 271748"/>
                <a:gd name="connsiteX796" fmla="*/ 52197 w 168306"/>
                <a:gd name="connsiteY796" fmla="*/ 130969 h 271748"/>
                <a:gd name="connsiteX797" fmla="*/ 51530 w 168306"/>
                <a:gd name="connsiteY797" fmla="*/ 129254 h 271748"/>
                <a:gd name="connsiteX798" fmla="*/ 51530 w 168306"/>
                <a:gd name="connsiteY798" fmla="*/ 127635 h 271748"/>
                <a:gd name="connsiteX799" fmla="*/ 50863 w 168306"/>
                <a:gd name="connsiteY799" fmla="*/ 126682 h 271748"/>
                <a:gd name="connsiteX800" fmla="*/ 50863 w 168306"/>
                <a:gd name="connsiteY800" fmla="*/ 125349 h 271748"/>
                <a:gd name="connsiteX801" fmla="*/ 50578 w 168306"/>
                <a:gd name="connsiteY801" fmla="*/ 124682 h 271748"/>
                <a:gd name="connsiteX802" fmla="*/ 50197 w 168306"/>
                <a:gd name="connsiteY802" fmla="*/ 124397 h 271748"/>
                <a:gd name="connsiteX803" fmla="*/ 49911 w 168306"/>
                <a:gd name="connsiteY803" fmla="*/ 124682 h 271748"/>
                <a:gd name="connsiteX804" fmla="*/ 48196 w 168306"/>
                <a:gd name="connsiteY804" fmla="*/ 124682 h 271748"/>
                <a:gd name="connsiteX805" fmla="*/ 46958 w 168306"/>
                <a:gd name="connsiteY805" fmla="*/ 125730 h 271748"/>
                <a:gd name="connsiteX806" fmla="*/ 45910 w 168306"/>
                <a:gd name="connsiteY806" fmla="*/ 125730 h 271748"/>
                <a:gd name="connsiteX807" fmla="*/ 44958 w 168306"/>
                <a:gd name="connsiteY807" fmla="*/ 125349 h 271748"/>
                <a:gd name="connsiteX808" fmla="*/ 44291 w 168306"/>
                <a:gd name="connsiteY808" fmla="*/ 126302 h 271748"/>
                <a:gd name="connsiteX809" fmla="*/ 42672 w 168306"/>
                <a:gd name="connsiteY809" fmla="*/ 125730 h 271748"/>
                <a:gd name="connsiteX810" fmla="*/ 42291 w 168306"/>
                <a:gd name="connsiteY810" fmla="*/ 125349 h 271748"/>
                <a:gd name="connsiteX811" fmla="*/ 41053 w 168306"/>
                <a:gd name="connsiteY811" fmla="*/ 125349 h 271748"/>
                <a:gd name="connsiteX812" fmla="*/ 40672 w 168306"/>
                <a:gd name="connsiteY812" fmla="*/ 125063 h 271748"/>
                <a:gd name="connsiteX813" fmla="*/ 39338 w 168306"/>
                <a:gd name="connsiteY813" fmla="*/ 125349 h 271748"/>
                <a:gd name="connsiteX814" fmla="*/ 37433 w 168306"/>
                <a:gd name="connsiteY814" fmla="*/ 126016 h 271748"/>
                <a:gd name="connsiteX815" fmla="*/ 34100 w 168306"/>
                <a:gd name="connsiteY815" fmla="*/ 126302 h 271748"/>
                <a:gd name="connsiteX816" fmla="*/ 34766 w 168306"/>
                <a:gd name="connsiteY816" fmla="*/ 126016 h 271748"/>
                <a:gd name="connsiteX817" fmla="*/ 34481 w 168306"/>
                <a:gd name="connsiteY817" fmla="*/ 125730 h 271748"/>
                <a:gd name="connsiteX818" fmla="*/ 34766 w 168306"/>
                <a:gd name="connsiteY818" fmla="*/ 125349 h 271748"/>
                <a:gd name="connsiteX819" fmla="*/ 34766 w 168306"/>
                <a:gd name="connsiteY819" fmla="*/ 124682 h 271748"/>
                <a:gd name="connsiteX820" fmla="*/ 34481 w 168306"/>
                <a:gd name="connsiteY820" fmla="*/ 125063 h 271748"/>
                <a:gd name="connsiteX821" fmla="*/ 34481 w 168306"/>
                <a:gd name="connsiteY821" fmla="*/ 124397 h 271748"/>
                <a:gd name="connsiteX822" fmla="*/ 34766 w 168306"/>
                <a:gd name="connsiteY822" fmla="*/ 124397 h 271748"/>
                <a:gd name="connsiteX823" fmla="*/ 35147 w 168306"/>
                <a:gd name="connsiteY823" fmla="*/ 123730 h 271748"/>
                <a:gd name="connsiteX824" fmla="*/ 34481 w 168306"/>
                <a:gd name="connsiteY824" fmla="*/ 123349 h 271748"/>
                <a:gd name="connsiteX825" fmla="*/ 34100 w 168306"/>
                <a:gd name="connsiteY825" fmla="*/ 123349 h 271748"/>
                <a:gd name="connsiteX826" fmla="*/ 33814 w 168306"/>
                <a:gd name="connsiteY826" fmla="*/ 122777 h 271748"/>
                <a:gd name="connsiteX827" fmla="*/ 33814 w 168306"/>
                <a:gd name="connsiteY827" fmla="*/ 119444 h 271748"/>
                <a:gd name="connsiteX828" fmla="*/ 34481 w 168306"/>
                <a:gd name="connsiteY828" fmla="*/ 118777 h 271748"/>
                <a:gd name="connsiteX829" fmla="*/ 34481 w 168306"/>
                <a:gd name="connsiteY829" fmla="*/ 117443 h 271748"/>
                <a:gd name="connsiteX830" fmla="*/ 36100 w 168306"/>
                <a:gd name="connsiteY830" fmla="*/ 114872 h 271748"/>
                <a:gd name="connsiteX831" fmla="*/ 36100 w 168306"/>
                <a:gd name="connsiteY831" fmla="*/ 114491 h 271748"/>
                <a:gd name="connsiteX832" fmla="*/ 35719 w 168306"/>
                <a:gd name="connsiteY832" fmla="*/ 112205 h 271748"/>
                <a:gd name="connsiteX833" fmla="*/ 34766 w 168306"/>
                <a:gd name="connsiteY833" fmla="*/ 110585 h 271748"/>
                <a:gd name="connsiteX834" fmla="*/ 35433 w 168306"/>
                <a:gd name="connsiteY834" fmla="*/ 109633 h 271748"/>
                <a:gd name="connsiteX835" fmla="*/ 36100 w 168306"/>
                <a:gd name="connsiteY835" fmla="*/ 107918 h 271748"/>
                <a:gd name="connsiteX836" fmla="*/ 35719 w 168306"/>
                <a:gd name="connsiteY836" fmla="*/ 107632 h 271748"/>
                <a:gd name="connsiteX837" fmla="*/ 36100 w 168306"/>
                <a:gd name="connsiteY837" fmla="*/ 106966 h 271748"/>
                <a:gd name="connsiteX838" fmla="*/ 36100 w 168306"/>
                <a:gd name="connsiteY838" fmla="*/ 106680 h 271748"/>
                <a:gd name="connsiteX839" fmla="*/ 37052 w 168306"/>
                <a:gd name="connsiteY839" fmla="*/ 106299 h 271748"/>
                <a:gd name="connsiteX840" fmla="*/ 37052 w 168306"/>
                <a:gd name="connsiteY840" fmla="*/ 106013 h 271748"/>
                <a:gd name="connsiteX841" fmla="*/ 36767 w 168306"/>
                <a:gd name="connsiteY841" fmla="*/ 104394 h 271748"/>
                <a:gd name="connsiteX842" fmla="*/ 36100 w 168306"/>
                <a:gd name="connsiteY842" fmla="*/ 104013 h 271748"/>
                <a:gd name="connsiteX843" fmla="*/ 35719 w 168306"/>
                <a:gd name="connsiteY843" fmla="*/ 103727 h 271748"/>
                <a:gd name="connsiteX844" fmla="*/ 34766 w 168306"/>
                <a:gd name="connsiteY844" fmla="*/ 103061 h 271748"/>
                <a:gd name="connsiteX845" fmla="*/ 29527 w 168306"/>
                <a:gd name="connsiteY845" fmla="*/ 106680 h 271748"/>
                <a:gd name="connsiteX846" fmla="*/ 29242 w 168306"/>
                <a:gd name="connsiteY846" fmla="*/ 106680 h 271748"/>
                <a:gd name="connsiteX847" fmla="*/ 28575 w 168306"/>
                <a:gd name="connsiteY847" fmla="*/ 106013 h 271748"/>
                <a:gd name="connsiteX848" fmla="*/ 28861 w 168306"/>
                <a:gd name="connsiteY848" fmla="*/ 105632 h 271748"/>
                <a:gd name="connsiteX849" fmla="*/ 29527 w 168306"/>
                <a:gd name="connsiteY849" fmla="*/ 103727 h 271748"/>
                <a:gd name="connsiteX850" fmla="*/ 29527 w 168306"/>
                <a:gd name="connsiteY850" fmla="*/ 102680 h 271748"/>
                <a:gd name="connsiteX851" fmla="*/ 32194 w 168306"/>
                <a:gd name="connsiteY851" fmla="*/ 101060 h 271748"/>
                <a:gd name="connsiteX852" fmla="*/ 33814 w 168306"/>
                <a:gd name="connsiteY852" fmla="*/ 100108 h 271748"/>
                <a:gd name="connsiteX853" fmla="*/ 33814 w 168306"/>
                <a:gd name="connsiteY853" fmla="*/ 99060 h 271748"/>
                <a:gd name="connsiteX854" fmla="*/ 34100 w 168306"/>
                <a:gd name="connsiteY854" fmla="*/ 98489 h 271748"/>
                <a:gd name="connsiteX855" fmla="*/ 33147 w 168306"/>
                <a:gd name="connsiteY855" fmla="*/ 98107 h 271748"/>
                <a:gd name="connsiteX856" fmla="*/ 31813 w 168306"/>
                <a:gd name="connsiteY856" fmla="*/ 97155 h 271748"/>
                <a:gd name="connsiteX857" fmla="*/ 30480 w 168306"/>
                <a:gd name="connsiteY857" fmla="*/ 97155 h 271748"/>
                <a:gd name="connsiteX858" fmla="*/ 29527 w 168306"/>
                <a:gd name="connsiteY858" fmla="*/ 96107 h 271748"/>
                <a:gd name="connsiteX859" fmla="*/ 29242 w 168306"/>
                <a:gd name="connsiteY859" fmla="*/ 96488 h 271748"/>
                <a:gd name="connsiteX860" fmla="*/ 27908 w 168306"/>
                <a:gd name="connsiteY860" fmla="*/ 97441 h 271748"/>
                <a:gd name="connsiteX861" fmla="*/ 26289 w 168306"/>
                <a:gd name="connsiteY861" fmla="*/ 98489 h 271748"/>
                <a:gd name="connsiteX862" fmla="*/ 25908 w 168306"/>
                <a:gd name="connsiteY862" fmla="*/ 98489 h 271748"/>
                <a:gd name="connsiteX863" fmla="*/ 25908 w 168306"/>
                <a:gd name="connsiteY863" fmla="*/ 97822 h 271748"/>
                <a:gd name="connsiteX864" fmla="*/ 25622 w 168306"/>
                <a:gd name="connsiteY864" fmla="*/ 97155 h 271748"/>
                <a:gd name="connsiteX865" fmla="*/ 25241 w 168306"/>
                <a:gd name="connsiteY865" fmla="*/ 96774 h 271748"/>
                <a:gd name="connsiteX866" fmla="*/ 25241 w 168306"/>
                <a:gd name="connsiteY866" fmla="*/ 96488 h 271748"/>
                <a:gd name="connsiteX867" fmla="*/ 25908 w 168306"/>
                <a:gd name="connsiteY867" fmla="*/ 95536 h 271748"/>
                <a:gd name="connsiteX868" fmla="*/ 26289 w 168306"/>
                <a:gd name="connsiteY868" fmla="*/ 94869 h 271748"/>
                <a:gd name="connsiteX869" fmla="*/ 26575 w 168306"/>
                <a:gd name="connsiteY869" fmla="*/ 94869 h 271748"/>
                <a:gd name="connsiteX870" fmla="*/ 26575 w 168306"/>
                <a:gd name="connsiteY870" fmla="*/ 93821 h 271748"/>
                <a:gd name="connsiteX871" fmla="*/ 26289 w 168306"/>
                <a:gd name="connsiteY871" fmla="*/ 94202 h 271748"/>
                <a:gd name="connsiteX872" fmla="*/ 26289 w 168306"/>
                <a:gd name="connsiteY872" fmla="*/ 92583 h 271748"/>
                <a:gd name="connsiteX873" fmla="*/ 25622 w 168306"/>
                <a:gd name="connsiteY873" fmla="*/ 90869 h 271748"/>
                <a:gd name="connsiteX874" fmla="*/ 24289 w 168306"/>
                <a:gd name="connsiteY874" fmla="*/ 88964 h 271748"/>
                <a:gd name="connsiteX875" fmla="*/ 23622 w 168306"/>
                <a:gd name="connsiteY875" fmla="*/ 87630 h 271748"/>
                <a:gd name="connsiteX876" fmla="*/ 22669 w 168306"/>
                <a:gd name="connsiteY876" fmla="*/ 86963 h 271748"/>
                <a:gd name="connsiteX877" fmla="*/ 22288 w 168306"/>
                <a:gd name="connsiteY877" fmla="*/ 86011 h 271748"/>
                <a:gd name="connsiteX878" fmla="*/ 22288 w 168306"/>
                <a:gd name="connsiteY878" fmla="*/ 85630 h 271748"/>
                <a:gd name="connsiteX879" fmla="*/ 22669 w 168306"/>
                <a:gd name="connsiteY879" fmla="*/ 84963 h 271748"/>
                <a:gd name="connsiteX880" fmla="*/ 23336 w 168306"/>
                <a:gd name="connsiteY880" fmla="*/ 84677 h 271748"/>
                <a:gd name="connsiteX881" fmla="*/ 24956 w 168306"/>
                <a:gd name="connsiteY881" fmla="*/ 84011 h 271748"/>
                <a:gd name="connsiteX882" fmla="*/ 25622 w 168306"/>
                <a:gd name="connsiteY882" fmla="*/ 83058 h 271748"/>
                <a:gd name="connsiteX883" fmla="*/ 25908 w 168306"/>
                <a:gd name="connsiteY883" fmla="*/ 82010 h 271748"/>
                <a:gd name="connsiteX884" fmla="*/ 26575 w 168306"/>
                <a:gd name="connsiteY884" fmla="*/ 81725 h 271748"/>
                <a:gd name="connsiteX885" fmla="*/ 27908 w 168306"/>
                <a:gd name="connsiteY885" fmla="*/ 80772 h 271748"/>
                <a:gd name="connsiteX886" fmla="*/ 27527 w 168306"/>
                <a:gd name="connsiteY886" fmla="*/ 80391 h 271748"/>
                <a:gd name="connsiteX887" fmla="*/ 27908 w 168306"/>
                <a:gd name="connsiteY887" fmla="*/ 79439 h 271748"/>
                <a:gd name="connsiteX888" fmla="*/ 30861 w 168306"/>
                <a:gd name="connsiteY888" fmla="*/ 71247 h 271748"/>
                <a:gd name="connsiteX889" fmla="*/ 29813 w 168306"/>
                <a:gd name="connsiteY889" fmla="*/ 70866 h 271748"/>
                <a:gd name="connsiteX890" fmla="*/ 26575 w 168306"/>
                <a:gd name="connsiteY890" fmla="*/ 70866 h 271748"/>
                <a:gd name="connsiteX891" fmla="*/ 26575 w 168306"/>
                <a:gd name="connsiteY891" fmla="*/ 69532 h 271748"/>
                <a:gd name="connsiteX892" fmla="*/ 26860 w 168306"/>
                <a:gd name="connsiteY892" fmla="*/ 69247 h 271748"/>
                <a:gd name="connsiteX893" fmla="*/ 25908 w 168306"/>
                <a:gd name="connsiteY893" fmla="*/ 68580 h 271748"/>
                <a:gd name="connsiteX894" fmla="*/ 25241 w 168306"/>
                <a:gd name="connsiteY894" fmla="*/ 67913 h 271748"/>
                <a:gd name="connsiteX895" fmla="*/ 24575 w 168306"/>
                <a:gd name="connsiteY895" fmla="*/ 67628 h 271748"/>
                <a:gd name="connsiteX896" fmla="*/ 24289 w 168306"/>
                <a:gd name="connsiteY896" fmla="*/ 67247 h 271748"/>
                <a:gd name="connsiteX897" fmla="*/ 23336 w 168306"/>
                <a:gd name="connsiteY897" fmla="*/ 66961 h 271748"/>
                <a:gd name="connsiteX898" fmla="*/ 22288 w 168306"/>
                <a:gd name="connsiteY898" fmla="*/ 67247 h 271748"/>
                <a:gd name="connsiteX899" fmla="*/ 22003 w 168306"/>
                <a:gd name="connsiteY899" fmla="*/ 66580 h 271748"/>
                <a:gd name="connsiteX900" fmla="*/ 21336 w 168306"/>
                <a:gd name="connsiteY900" fmla="*/ 65627 h 271748"/>
                <a:gd name="connsiteX901" fmla="*/ 20383 w 168306"/>
                <a:gd name="connsiteY901" fmla="*/ 66008 h 271748"/>
                <a:gd name="connsiteX902" fmla="*/ 20002 w 168306"/>
                <a:gd name="connsiteY902" fmla="*/ 66294 h 271748"/>
                <a:gd name="connsiteX903" fmla="*/ 20383 w 168306"/>
                <a:gd name="connsiteY903" fmla="*/ 66294 h 271748"/>
                <a:gd name="connsiteX904" fmla="*/ 20002 w 168306"/>
                <a:gd name="connsiteY904" fmla="*/ 66580 h 271748"/>
                <a:gd name="connsiteX905" fmla="*/ 19050 w 168306"/>
                <a:gd name="connsiteY905" fmla="*/ 65627 h 271748"/>
                <a:gd name="connsiteX906" fmla="*/ 18002 w 168306"/>
                <a:gd name="connsiteY906" fmla="*/ 65342 h 271748"/>
                <a:gd name="connsiteX907" fmla="*/ 18002 w 168306"/>
                <a:gd name="connsiteY907" fmla="*/ 64675 h 271748"/>
                <a:gd name="connsiteX908" fmla="*/ 17717 w 168306"/>
                <a:gd name="connsiteY908" fmla="*/ 64294 h 271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</a:cxnLst>
              <a:rect l="l" t="t" r="r" b="b"/>
              <a:pathLst>
                <a:path w="168306" h="271748">
                  <a:moveTo>
                    <a:pt x="17717" y="64294"/>
                  </a:moveTo>
                  <a:lnTo>
                    <a:pt x="18383" y="63627"/>
                  </a:lnTo>
                  <a:lnTo>
                    <a:pt x="18383" y="63341"/>
                  </a:lnTo>
                  <a:lnTo>
                    <a:pt x="18669" y="63056"/>
                  </a:lnTo>
                  <a:lnTo>
                    <a:pt x="19050" y="62389"/>
                  </a:lnTo>
                  <a:lnTo>
                    <a:pt x="19336" y="62389"/>
                  </a:lnTo>
                  <a:lnTo>
                    <a:pt x="20002" y="61341"/>
                  </a:lnTo>
                  <a:lnTo>
                    <a:pt x="21336" y="60674"/>
                  </a:lnTo>
                  <a:lnTo>
                    <a:pt x="22955" y="60674"/>
                  </a:lnTo>
                  <a:lnTo>
                    <a:pt x="23336" y="60103"/>
                  </a:lnTo>
                  <a:lnTo>
                    <a:pt x="23622" y="59055"/>
                  </a:lnTo>
                  <a:lnTo>
                    <a:pt x="23622" y="55817"/>
                  </a:lnTo>
                  <a:lnTo>
                    <a:pt x="24956" y="55435"/>
                  </a:lnTo>
                  <a:lnTo>
                    <a:pt x="25241" y="54769"/>
                  </a:lnTo>
                  <a:lnTo>
                    <a:pt x="24956" y="54483"/>
                  </a:lnTo>
                  <a:lnTo>
                    <a:pt x="25622" y="53531"/>
                  </a:lnTo>
                  <a:lnTo>
                    <a:pt x="25622" y="52864"/>
                  </a:lnTo>
                  <a:lnTo>
                    <a:pt x="25908" y="52197"/>
                  </a:lnTo>
                  <a:lnTo>
                    <a:pt x="25908" y="51530"/>
                  </a:lnTo>
                  <a:lnTo>
                    <a:pt x="24956" y="51245"/>
                  </a:lnTo>
                  <a:lnTo>
                    <a:pt x="24575" y="50864"/>
                  </a:lnTo>
                  <a:lnTo>
                    <a:pt x="25241" y="50578"/>
                  </a:lnTo>
                  <a:lnTo>
                    <a:pt x="25908" y="50578"/>
                  </a:lnTo>
                  <a:lnTo>
                    <a:pt x="25908" y="50197"/>
                  </a:lnTo>
                  <a:lnTo>
                    <a:pt x="26289" y="49911"/>
                  </a:lnTo>
                  <a:lnTo>
                    <a:pt x="27242" y="50197"/>
                  </a:lnTo>
                  <a:lnTo>
                    <a:pt x="27527" y="49244"/>
                  </a:lnTo>
                  <a:lnTo>
                    <a:pt x="28861" y="48863"/>
                  </a:lnTo>
                  <a:lnTo>
                    <a:pt x="28861" y="48578"/>
                  </a:lnTo>
                  <a:lnTo>
                    <a:pt x="29242" y="48292"/>
                  </a:lnTo>
                  <a:lnTo>
                    <a:pt x="30194" y="48292"/>
                  </a:lnTo>
                  <a:lnTo>
                    <a:pt x="31147" y="47625"/>
                  </a:lnTo>
                  <a:lnTo>
                    <a:pt x="31813" y="47911"/>
                  </a:lnTo>
                  <a:lnTo>
                    <a:pt x="32480" y="47911"/>
                  </a:lnTo>
                  <a:lnTo>
                    <a:pt x="33433" y="47625"/>
                  </a:lnTo>
                  <a:lnTo>
                    <a:pt x="34100" y="47625"/>
                  </a:lnTo>
                  <a:lnTo>
                    <a:pt x="33814" y="47244"/>
                  </a:lnTo>
                  <a:lnTo>
                    <a:pt x="33147" y="47244"/>
                  </a:lnTo>
                  <a:lnTo>
                    <a:pt x="33814" y="47244"/>
                  </a:lnTo>
                  <a:lnTo>
                    <a:pt x="33147" y="46577"/>
                  </a:lnTo>
                  <a:lnTo>
                    <a:pt x="33433" y="45625"/>
                  </a:lnTo>
                  <a:lnTo>
                    <a:pt x="33147" y="45339"/>
                  </a:lnTo>
                  <a:lnTo>
                    <a:pt x="33433" y="44958"/>
                  </a:lnTo>
                  <a:lnTo>
                    <a:pt x="34766" y="44672"/>
                  </a:lnTo>
                  <a:lnTo>
                    <a:pt x="34766" y="44958"/>
                  </a:lnTo>
                  <a:lnTo>
                    <a:pt x="34766" y="43625"/>
                  </a:lnTo>
                  <a:lnTo>
                    <a:pt x="34100" y="42005"/>
                  </a:lnTo>
                  <a:lnTo>
                    <a:pt x="33814" y="40386"/>
                  </a:lnTo>
                  <a:lnTo>
                    <a:pt x="33147" y="40005"/>
                  </a:lnTo>
                  <a:lnTo>
                    <a:pt x="32480" y="39433"/>
                  </a:lnTo>
                  <a:lnTo>
                    <a:pt x="32480" y="38386"/>
                  </a:lnTo>
                  <a:lnTo>
                    <a:pt x="32194" y="37433"/>
                  </a:lnTo>
                  <a:lnTo>
                    <a:pt x="32194" y="36767"/>
                  </a:lnTo>
                  <a:lnTo>
                    <a:pt x="31813" y="36481"/>
                  </a:lnTo>
                  <a:lnTo>
                    <a:pt x="32194" y="35433"/>
                  </a:lnTo>
                  <a:lnTo>
                    <a:pt x="32480" y="35147"/>
                  </a:lnTo>
                  <a:lnTo>
                    <a:pt x="32194" y="34766"/>
                  </a:lnTo>
                  <a:lnTo>
                    <a:pt x="32194" y="34481"/>
                  </a:lnTo>
                  <a:lnTo>
                    <a:pt x="31813" y="34100"/>
                  </a:lnTo>
                  <a:lnTo>
                    <a:pt x="32194" y="34100"/>
                  </a:lnTo>
                  <a:lnTo>
                    <a:pt x="32480" y="33814"/>
                  </a:lnTo>
                  <a:lnTo>
                    <a:pt x="32480" y="33528"/>
                  </a:lnTo>
                  <a:lnTo>
                    <a:pt x="33147" y="34481"/>
                  </a:lnTo>
                  <a:lnTo>
                    <a:pt x="34100" y="35147"/>
                  </a:lnTo>
                  <a:lnTo>
                    <a:pt x="34100" y="35433"/>
                  </a:lnTo>
                  <a:lnTo>
                    <a:pt x="34766" y="35433"/>
                  </a:lnTo>
                  <a:lnTo>
                    <a:pt x="35433" y="35814"/>
                  </a:lnTo>
                  <a:lnTo>
                    <a:pt x="35433" y="35147"/>
                  </a:lnTo>
                  <a:lnTo>
                    <a:pt x="36100" y="35147"/>
                  </a:lnTo>
                  <a:lnTo>
                    <a:pt x="36385" y="35433"/>
                  </a:lnTo>
                  <a:lnTo>
                    <a:pt x="36385" y="33814"/>
                  </a:lnTo>
                  <a:lnTo>
                    <a:pt x="36100" y="32861"/>
                  </a:lnTo>
                  <a:lnTo>
                    <a:pt x="36767" y="32195"/>
                  </a:lnTo>
                  <a:lnTo>
                    <a:pt x="36385" y="31528"/>
                  </a:lnTo>
                  <a:lnTo>
                    <a:pt x="37719" y="30575"/>
                  </a:lnTo>
                  <a:lnTo>
                    <a:pt x="37719" y="29242"/>
                  </a:lnTo>
                  <a:lnTo>
                    <a:pt x="38100" y="29242"/>
                  </a:lnTo>
                  <a:lnTo>
                    <a:pt x="38671" y="28861"/>
                  </a:lnTo>
                  <a:lnTo>
                    <a:pt x="39052" y="28194"/>
                  </a:lnTo>
                  <a:lnTo>
                    <a:pt x="39052" y="27908"/>
                  </a:lnTo>
                  <a:lnTo>
                    <a:pt x="39719" y="28194"/>
                  </a:lnTo>
                  <a:lnTo>
                    <a:pt x="40672" y="26956"/>
                  </a:lnTo>
                  <a:lnTo>
                    <a:pt x="41053" y="26956"/>
                  </a:lnTo>
                  <a:lnTo>
                    <a:pt x="41053" y="26575"/>
                  </a:lnTo>
                  <a:lnTo>
                    <a:pt x="41338" y="26575"/>
                  </a:lnTo>
                  <a:lnTo>
                    <a:pt x="41338" y="25622"/>
                  </a:lnTo>
                  <a:lnTo>
                    <a:pt x="42005" y="25622"/>
                  </a:lnTo>
                  <a:lnTo>
                    <a:pt x="42291" y="25241"/>
                  </a:lnTo>
                  <a:lnTo>
                    <a:pt x="42958" y="25622"/>
                  </a:lnTo>
                  <a:lnTo>
                    <a:pt x="43339" y="25908"/>
                  </a:lnTo>
                  <a:lnTo>
                    <a:pt x="43625" y="26956"/>
                  </a:lnTo>
                  <a:lnTo>
                    <a:pt x="44577" y="28194"/>
                  </a:lnTo>
                  <a:lnTo>
                    <a:pt x="44958" y="28194"/>
                  </a:lnTo>
                  <a:lnTo>
                    <a:pt x="45625" y="27908"/>
                  </a:lnTo>
                  <a:lnTo>
                    <a:pt x="46292" y="27908"/>
                  </a:lnTo>
                  <a:lnTo>
                    <a:pt x="46577" y="28194"/>
                  </a:lnTo>
                  <a:lnTo>
                    <a:pt x="46958" y="29242"/>
                  </a:lnTo>
                  <a:lnTo>
                    <a:pt x="47244" y="29242"/>
                  </a:lnTo>
                  <a:lnTo>
                    <a:pt x="47911" y="28575"/>
                  </a:lnTo>
                  <a:lnTo>
                    <a:pt x="52864" y="26956"/>
                  </a:lnTo>
                  <a:lnTo>
                    <a:pt x="53816" y="25908"/>
                  </a:lnTo>
                  <a:lnTo>
                    <a:pt x="53816" y="24956"/>
                  </a:lnTo>
                  <a:lnTo>
                    <a:pt x="54102" y="24575"/>
                  </a:lnTo>
                  <a:lnTo>
                    <a:pt x="54483" y="24003"/>
                  </a:lnTo>
                  <a:lnTo>
                    <a:pt x="54483" y="23336"/>
                  </a:lnTo>
                  <a:lnTo>
                    <a:pt x="54102" y="22670"/>
                  </a:lnTo>
                  <a:lnTo>
                    <a:pt x="54102" y="21050"/>
                  </a:lnTo>
                  <a:lnTo>
                    <a:pt x="54769" y="21050"/>
                  </a:lnTo>
                  <a:lnTo>
                    <a:pt x="55817" y="20383"/>
                  </a:lnTo>
                  <a:lnTo>
                    <a:pt x="57436" y="21050"/>
                  </a:lnTo>
                  <a:lnTo>
                    <a:pt x="57721" y="20669"/>
                  </a:lnTo>
                  <a:lnTo>
                    <a:pt x="59436" y="20383"/>
                  </a:lnTo>
                  <a:lnTo>
                    <a:pt x="60388" y="20383"/>
                  </a:lnTo>
                  <a:lnTo>
                    <a:pt x="61055" y="20003"/>
                  </a:lnTo>
                  <a:lnTo>
                    <a:pt x="62675" y="20003"/>
                  </a:lnTo>
                  <a:lnTo>
                    <a:pt x="64294" y="19050"/>
                  </a:lnTo>
                  <a:lnTo>
                    <a:pt x="64960" y="19717"/>
                  </a:lnTo>
                  <a:lnTo>
                    <a:pt x="66294" y="19050"/>
                  </a:lnTo>
                  <a:lnTo>
                    <a:pt x="67246" y="18098"/>
                  </a:lnTo>
                  <a:lnTo>
                    <a:pt x="68866" y="17717"/>
                  </a:lnTo>
                  <a:lnTo>
                    <a:pt x="69913" y="16764"/>
                  </a:lnTo>
                  <a:lnTo>
                    <a:pt x="72485" y="17431"/>
                  </a:lnTo>
                  <a:lnTo>
                    <a:pt x="73533" y="17050"/>
                  </a:lnTo>
                  <a:lnTo>
                    <a:pt x="73819" y="18383"/>
                  </a:lnTo>
                  <a:lnTo>
                    <a:pt x="74486" y="19336"/>
                  </a:lnTo>
                  <a:lnTo>
                    <a:pt x="74771" y="21622"/>
                  </a:lnTo>
                  <a:lnTo>
                    <a:pt x="75152" y="21336"/>
                  </a:lnTo>
                  <a:lnTo>
                    <a:pt x="75152" y="20669"/>
                  </a:lnTo>
                  <a:lnTo>
                    <a:pt x="76105" y="20003"/>
                  </a:lnTo>
                  <a:lnTo>
                    <a:pt x="76771" y="20003"/>
                  </a:lnTo>
                  <a:lnTo>
                    <a:pt x="78772" y="19717"/>
                  </a:lnTo>
                  <a:lnTo>
                    <a:pt x="79438" y="19717"/>
                  </a:lnTo>
                  <a:lnTo>
                    <a:pt x="80105" y="19050"/>
                  </a:lnTo>
                  <a:lnTo>
                    <a:pt x="80105" y="18098"/>
                  </a:lnTo>
                  <a:lnTo>
                    <a:pt x="79724" y="17050"/>
                  </a:lnTo>
                  <a:lnTo>
                    <a:pt x="80677" y="16383"/>
                  </a:lnTo>
                  <a:lnTo>
                    <a:pt x="81344" y="16383"/>
                  </a:lnTo>
                  <a:lnTo>
                    <a:pt x="82010" y="15716"/>
                  </a:lnTo>
                  <a:lnTo>
                    <a:pt x="83344" y="17050"/>
                  </a:lnTo>
                  <a:lnTo>
                    <a:pt x="84011" y="17050"/>
                  </a:lnTo>
                  <a:lnTo>
                    <a:pt x="84296" y="16764"/>
                  </a:lnTo>
                  <a:lnTo>
                    <a:pt x="84963" y="16383"/>
                  </a:lnTo>
                  <a:lnTo>
                    <a:pt x="84296" y="15716"/>
                  </a:lnTo>
                  <a:lnTo>
                    <a:pt x="83629" y="14478"/>
                  </a:lnTo>
                  <a:lnTo>
                    <a:pt x="83629" y="14097"/>
                  </a:lnTo>
                  <a:lnTo>
                    <a:pt x="83344" y="13811"/>
                  </a:lnTo>
                  <a:lnTo>
                    <a:pt x="83058" y="12764"/>
                  </a:lnTo>
                  <a:lnTo>
                    <a:pt x="82677" y="12478"/>
                  </a:lnTo>
                  <a:lnTo>
                    <a:pt x="83058" y="11525"/>
                  </a:lnTo>
                  <a:lnTo>
                    <a:pt x="83058" y="10478"/>
                  </a:lnTo>
                  <a:lnTo>
                    <a:pt x="83344" y="10192"/>
                  </a:lnTo>
                  <a:lnTo>
                    <a:pt x="83344" y="9811"/>
                  </a:lnTo>
                  <a:lnTo>
                    <a:pt x="83629" y="10478"/>
                  </a:lnTo>
                  <a:lnTo>
                    <a:pt x="83629" y="9811"/>
                  </a:lnTo>
                  <a:lnTo>
                    <a:pt x="84296" y="9239"/>
                  </a:lnTo>
                  <a:lnTo>
                    <a:pt x="84677" y="8192"/>
                  </a:lnTo>
                  <a:lnTo>
                    <a:pt x="85630" y="7525"/>
                  </a:lnTo>
                  <a:lnTo>
                    <a:pt x="85630" y="6287"/>
                  </a:lnTo>
                  <a:lnTo>
                    <a:pt x="86011" y="5906"/>
                  </a:lnTo>
                  <a:lnTo>
                    <a:pt x="86011" y="5239"/>
                  </a:lnTo>
                  <a:lnTo>
                    <a:pt x="86296" y="4953"/>
                  </a:lnTo>
                  <a:lnTo>
                    <a:pt x="86963" y="3905"/>
                  </a:lnTo>
                  <a:lnTo>
                    <a:pt x="87249" y="2953"/>
                  </a:lnTo>
                  <a:lnTo>
                    <a:pt x="87630" y="2953"/>
                  </a:lnTo>
                  <a:lnTo>
                    <a:pt x="88963" y="3620"/>
                  </a:lnTo>
                  <a:lnTo>
                    <a:pt x="90869" y="3905"/>
                  </a:lnTo>
                  <a:lnTo>
                    <a:pt x="92202" y="4953"/>
                  </a:lnTo>
                  <a:lnTo>
                    <a:pt x="92869" y="5620"/>
                  </a:lnTo>
                  <a:lnTo>
                    <a:pt x="93154" y="5239"/>
                  </a:lnTo>
                  <a:lnTo>
                    <a:pt x="92869" y="4953"/>
                  </a:lnTo>
                  <a:lnTo>
                    <a:pt x="94488" y="4953"/>
                  </a:lnTo>
                  <a:lnTo>
                    <a:pt x="94869" y="3905"/>
                  </a:lnTo>
                  <a:lnTo>
                    <a:pt x="95155" y="4572"/>
                  </a:lnTo>
                  <a:lnTo>
                    <a:pt x="95821" y="4572"/>
                  </a:lnTo>
                  <a:lnTo>
                    <a:pt x="96107" y="4286"/>
                  </a:lnTo>
                  <a:lnTo>
                    <a:pt x="96774" y="3334"/>
                  </a:lnTo>
                  <a:lnTo>
                    <a:pt x="97441" y="3334"/>
                  </a:lnTo>
                  <a:lnTo>
                    <a:pt x="98108" y="2953"/>
                  </a:lnTo>
                  <a:lnTo>
                    <a:pt x="98393" y="2667"/>
                  </a:lnTo>
                  <a:lnTo>
                    <a:pt x="99441" y="953"/>
                  </a:lnTo>
                  <a:lnTo>
                    <a:pt x="99441" y="667"/>
                  </a:lnTo>
                  <a:lnTo>
                    <a:pt x="99727" y="667"/>
                  </a:lnTo>
                  <a:lnTo>
                    <a:pt x="100394" y="0"/>
                  </a:lnTo>
                  <a:lnTo>
                    <a:pt x="101060" y="667"/>
                  </a:lnTo>
                  <a:lnTo>
                    <a:pt x="102679" y="953"/>
                  </a:lnTo>
                  <a:lnTo>
                    <a:pt x="103346" y="1334"/>
                  </a:lnTo>
                  <a:lnTo>
                    <a:pt x="103727" y="1334"/>
                  </a:lnTo>
                  <a:lnTo>
                    <a:pt x="104299" y="2000"/>
                  </a:lnTo>
                  <a:lnTo>
                    <a:pt x="103727" y="2286"/>
                  </a:lnTo>
                  <a:lnTo>
                    <a:pt x="104680" y="2667"/>
                  </a:lnTo>
                  <a:lnTo>
                    <a:pt x="104965" y="3620"/>
                  </a:lnTo>
                  <a:lnTo>
                    <a:pt x="104680" y="4286"/>
                  </a:lnTo>
                  <a:lnTo>
                    <a:pt x="104680" y="4953"/>
                  </a:lnTo>
                  <a:lnTo>
                    <a:pt x="104299" y="5239"/>
                  </a:lnTo>
                  <a:lnTo>
                    <a:pt x="104299" y="5906"/>
                  </a:lnTo>
                  <a:lnTo>
                    <a:pt x="104013" y="5906"/>
                  </a:lnTo>
                  <a:lnTo>
                    <a:pt x="103727" y="6572"/>
                  </a:lnTo>
                  <a:lnTo>
                    <a:pt x="104013" y="6572"/>
                  </a:lnTo>
                  <a:lnTo>
                    <a:pt x="103061" y="7525"/>
                  </a:lnTo>
                  <a:lnTo>
                    <a:pt x="103346" y="8573"/>
                  </a:lnTo>
                  <a:lnTo>
                    <a:pt x="103346" y="8858"/>
                  </a:lnTo>
                  <a:lnTo>
                    <a:pt x="103727" y="9811"/>
                  </a:lnTo>
                  <a:lnTo>
                    <a:pt x="104013" y="10478"/>
                  </a:lnTo>
                  <a:lnTo>
                    <a:pt x="103346" y="11525"/>
                  </a:lnTo>
                  <a:lnTo>
                    <a:pt x="102394" y="11811"/>
                  </a:lnTo>
                  <a:lnTo>
                    <a:pt x="101727" y="12478"/>
                  </a:lnTo>
                  <a:lnTo>
                    <a:pt x="101727" y="13811"/>
                  </a:lnTo>
                  <a:lnTo>
                    <a:pt x="101346" y="14478"/>
                  </a:lnTo>
                  <a:lnTo>
                    <a:pt x="101727" y="15431"/>
                  </a:lnTo>
                  <a:lnTo>
                    <a:pt x="101346" y="15716"/>
                  </a:lnTo>
                  <a:lnTo>
                    <a:pt x="102394" y="16383"/>
                  </a:lnTo>
                  <a:lnTo>
                    <a:pt x="102394" y="16764"/>
                  </a:lnTo>
                  <a:lnTo>
                    <a:pt x="104965" y="16383"/>
                  </a:lnTo>
                  <a:lnTo>
                    <a:pt x="105346" y="17050"/>
                  </a:lnTo>
                  <a:lnTo>
                    <a:pt x="104965" y="17431"/>
                  </a:lnTo>
                  <a:lnTo>
                    <a:pt x="105346" y="17431"/>
                  </a:lnTo>
                  <a:lnTo>
                    <a:pt x="105346" y="17050"/>
                  </a:lnTo>
                  <a:lnTo>
                    <a:pt x="106299" y="16383"/>
                  </a:lnTo>
                  <a:lnTo>
                    <a:pt x="106966" y="16383"/>
                  </a:lnTo>
                  <a:lnTo>
                    <a:pt x="107633" y="16764"/>
                  </a:lnTo>
                  <a:lnTo>
                    <a:pt x="107633" y="15716"/>
                  </a:lnTo>
                  <a:lnTo>
                    <a:pt x="108299" y="15716"/>
                  </a:lnTo>
                  <a:lnTo>
                    <a:pt x="108966" y="16097"/>
                  </a:lnTo>
                  <a:lnTo>
                    <a:pt x="109252" y="16097"/>
                  </a:lnTo>
                  <a:lnTo>
                    <a:pt x="109919" y="15716"/>
                  </a:lnTo>
                  <a:lnTo>
                    <a:pt x="110204" y="16097"/>
                  </a:lnTo>
                  <a:lnTo>
                    <a:pt x="113157" y="17431"/>
                  </a:lnTo>
                  <a:lnTo>
                    <a:pt x="113157" y="15716"/>
                  </a:lnTo>
                  <a:lnTo>
                    <a:pt x="114490" y="14764"/>
                  </a:lnTo>
                  <a:lnTo>
                    <a:pt x="115157" y="13811"/>
                  </a:lnTo>
                  <a:lnTo>
                    <a:pt x="116491" y="12764"/>
                  </a:lnTo>
                  <a:lnTo>
                    <a:pt x="118110" y="11144"/>
                  </a:lnTo>
                  <a:lnTo>
                    <a:pt x="118491" y="12192"/>
                  </a:lnTo>
                  <a:lnTo>
                    <a:pt x="119444" y="12764"/>
                  </a:lnTo>
                  <a:lnTo>
                    <a:pt x="119444" y="13145"/>
                  </a:lnTo>
                  <a:lnTo>
                    <a:pt x="119729" y="13430"/>
                  </a:lnTo>
                  <a:lnTo>
                    <a:pt x="120110" y="14478"/>
                  </a:lnTo>
                  <a:lnTo>
                    <a:pt x="119729" y="14764"/>
                  </a:lnTo>
                  <a:lnTo>
                    <a:pt x="120110" y="15145"/>
                  </a:lnTo>
                  <a:lnTo>
                    <a:pt x="120777" y="15431"/>
                  </a:lnTo>
                  <a:lnTo>
                    <a:pt x="121444" y="15145"/>
                  </a:lnTo>
                  <a:lnTo>
                    <a:pt x="121729" y="15431"/>
                  </a:lnTo>
                  <a:lnTo>
                    <a:pt x="123063" y="15431"/>
                  </a:lnTo>
                  <a:lnTo>
                    <a:pt x="124015" y="15716"/>
                  </a:lnTo>
                  <a:lnTo>
                    <a:pt x="125635" y="16097"/>
                  </a:lnTo>
                  <a:lnTo>
                    <a:pt x="127349" y="17717"/>
                  </a:lnTo>
                  <a:lnTo>
                    <a:pt x="128588" y="18383"/>
                  </a:lnTo>
                  <a:lnTo>
                    <a:pt x="129635" y="18383"/>
                  </a:lnTo>
                  <a:lnTo>
                    <a:pt x="130588" y="18098"/>
                  </a:lnTo>
                  <a:lnTo>
                    <a:pt x="131254" y="17717"/>
                  </a:lnTo>
                  <a:lnTo>
                    <a:pt x="132207" y="18383"/>
                  </a:lnTo>
                  <a:lnTo>
                    <a:pt x="132207" y="18669"/>
                  </a:lnTo>
                  <a:lnTo>
                    <a:pt x="133541" y="18669"/>
                  </a:lnTo>
                  <a:lnTo>
                    <a:pt x="133921" y="19050"/>
                  </a:lnTo>
                  <a:lnTo>
                    <a:pt x="134874" y="18669"/>
                  </a:lnTo>
                  <a:lnTo>
                    <a:pt x="136208" y="19050"/>
                  </a:lnTo>
                  <a:lnTo>
                    <a:pt x="137160" y="18669"/>
                  </a:lnTo>
                  <a:lnTo>
                    <a:pt x="137827" y="19717"/>
                  </a:lnTo>
                  <a:lnTo>
                    <a:pt x="137827" y="20003"/>
                  </a:lnTo>
                  <a:lnTo>
                    <a:pt x="138113" y="21050"/>
                  </a:lnTo>
                  <a:lnTo>
                    <a:pt x="139446" y="21050"/>
                  </a:lnTo>
                  <a:lnTo>
                    <a:pt x="139160" y="22003"/>
                  </a:lnTo>
                  <a:lnTo>
                    <a:pt x="139160" y="22289"/>
                  </a:lnTo>
                  <a:lnTo>
                    <a:pt x="138493" y="22670"/>
                  </a:lnTo>
                  <a:lnTo>
                    <a:pt x="137446" y="24003"/>
                  </a:lnTo>
                  <a:lnTo>
                    <a:pt x="137446" y="24575"/>
                  </a:lnTo>
                  <a:lnTo>
                    <a:pt x="136874" y="25908"/>
                  </a:lnTo>
                  <a:lnTo>
                    <a:pt x="137160" y="26575"/>
                  </a:lnTo>
                  <a:lnTo>
                    <a:pt x="136874" y="26956"/>
                  </a:lnTo>
                  <a:lnTo>
                    <a:pt x="136874" y="27908"/>
                  </a:lnTo>
                  <a:lnTo>
                    <a:pt x="135826" y="28194"/>
                  </a:lnTo>
                  <a:lnTo>
                    <a:pt x="135541" y="28575"/>
                  </a:lnTo>
                  <a:lnTo>
                    <a:pt x="134874" y="29908"/>
                  </a:lnTo>
                  <a:lnTo>
                    <a:pt x="133541" y="30575"/>
                  </a:lnTo>
                  <a:lnTo>
                    <a:pt x="132207" y="30575"/>
                  </a:lnTo>
                  <a:lnTo>
                    <a:pt x="131921" y="30194"/>
                  </a:lnTo>
                  <a:lnTo>
                    <a:pt x="131254" y="30194"/>
                  </a:lnTo>
                  <a:lnTo>
                    <a:pt x="131254" y="30575"/>
                  </a:lnTo>
                  <a:lnTo>
                    <a:pt x="130588" y="30194"/>
                  </a:lnTo>
                  <a:lnTo>
                    <a:pt x="130588" y="30861"/>
                  </a:lnTo>
                  <a:lnTo>
                    <a:pt x="129635" y="32195"/>
                  </a:lnTo>
                  <a:lnTo>
                    <a:pt x="128969" y="33147"/>
                  </a:lnTo>
                  <a:lnTo>
                    <a:pt x="128016" y="33814"/>
                  </a:lnTo>
                  <a:lnTo>
                    <a:pt x="128016" y="35147"/>
                  </a:lnTo>
                  <a:lnTo>
                    <a:pt x="128588" y="36100"/>
                  </a:lnTo>
                  <a:lnTo>
                    <a:pt x="129254" y="36767"/>
                  </a:lnTo>
                  <a:lnTo>
                    <a:pt x="129635" y="37719"/>
                  </a:lnTo>
                  <a:lnTo>
                    <a:pt x="131254" y="36767"/>
                  </a:lnTo>
                  <a:lnTo>
                    <a:pt x="131254" y="36100"/>
                  </a:lnTo>
                  <a:lnTo>
                    <a:pt x="130969" y="36100"/>
                  </a:lnTo>
                  <a:lnTo>
                    <a:pt x="130969" y="35814"/>
                  </a:lnTo>
                  <a:lnTo>
                    <a:pt x="132588" y="35147"/>
                  </a:lnTo>
                  <a:lnTo>
                    <a:pt x="133541" y="34766"/>
                  </a:lnTo>
                  <a:lnTo>
                    <a:pt x="133541" y="34100"/>
                  </a:lnTo>
                  <a:lnTo>
                    <a:pt x="135541" y="34100"/>
                  </a:lnTo>
                  <a:lnTo>
                    <a:pt x="135826" y="33814"/>
                  </a:lnTo>
                  <a:lnTo>
                    <a:pt x="136493" y="33528"/>
                  </a:lnTo>
                  <a:lnTo>
                    <a:pt x="137160" y="32480"/>
                  </a:lnTo>
                  <a:lnTo>
                    <a:pt x="136874" y="31814"/>
                  </a:lnTo>
                  <a:lnTo>
                    <a:pt x="137446" y="31814"/>
                  </a:lnTo>
                  <a:lnTo>
                    <a:pt x="137446" y="31528"/>
                  </a:lnTo>
                  <a:lnTo>
                    <a:pt x="137827" y="30575"/>
                  </a:lnTo>
                  <a:lnTo>
                    <a:pt x="139446" y="30861"/>
                  </a:lnTo>
                  <a:lnTo>
                    <a:pt x="140113" y="30575"/>
                  </a:lnTo>
                  <a:lnTo>
                    <a:pt x="140399" y="30861"/>
                  </a:lnTo>
                  <a:lnTo>
                    <a:pt x="140779" y="30575"/>
                  </a:lnTo>
                  <a:lnTo>
                    <a:pt x="141732" y="30861"/>
                  </a:lnTo>
                  <a:lnTo>
                    <a:pt x="143066" y="31814"/>
                  </a:lnTo>
                  <a:lnTo>
                    <a:pt x="143066" y="32195"/>
                  </a:lnTo>
                  <a:lnTo>
                    <a:pt x="143351" y="32195"/>
                  </a:lnTo>
                  <a:lnTo>
                    <a:pt x="144399" y="32861"/>
                  </a:lnTo>
                  <a:lnTo>
                    <a:pt x="143732" y="33147"/>
                  </a:lnTo>
                  <a:lnTo>
                    <a:pt x="143351" y="33528"/>
                  </a:lnTo>
                  <a:lnTo>
                    <a:pt x="143066" y="33528"/>
                  </a:lnTo>
                  <a:lnTo>
                    <a:pt x="142780" y="33814"/>
                  </a:lnTo>
                  <a:lnTo>
                    <a:pt x="141446" y="33528"/>
                  </a:lnTo>
                  <a:lnTo>
                    <a:pt x="140399" y="34481"/>
                  </a:lnTo>
                  <a:lnTo>
                    <a:pt x="139446" y="34766"/>
                  </a:lnTo>
                  <a:lnTo>
                    <a:pt x="138779" y="35433"/>
                  </a:lnTo>
                  <a:lnTo>
                    <a:pt x="137446" y="36100"/>
                  </a:lnTo>
                  <a:lnTo>
                    <a:pt x="136874" y="36767"/>
                  </a:lnTo>
                  <a:lnTo>
                    <a:pt x="135541" y="37433"/>
                  </a:lnTo>
                  <a:lnTo>
                    <a:pt x="134874" y="37433"/>
                  </a:lnTo>
                  <a:lnTo>
                    <a:pt x="134207" y="38100"/>
                  </a:lnTo>
                  <a:lnTo>
                    <a:pt x="134874" y="39053"/>
                  </a:lnTo>
                  <a:lnTo>
                    <a:pt x="134874" y="39433"/>
                  </a:lnTo>
                  <a:lnTo>
                    <a:pt x="135541" y="40672"/>
                  </a:lnTo>
                  <a:lnTo>
                    <a:pt x="135541" y="41339"/>
                  </a:lnTo>
                  <a:lnTo>
                    <a:pt x="135160" y="41339"/>
                  </a:lnTo>
                  <a:lnTo>
                    <a:pt x="135160" y="42386"/>
                  </a:lnTo>
                  <a:lnTo>
                    <a:pt x="134874" y="42386"/>
                  </a:lnTo>
                  <a:lnTo>
                    <a:pt x="133921" y="42005"/>
                  </a:lnTo>
                  <a:lnTo>
                    <a:pt x="132874" y="42958"/>
                  </a:lnTo>
                  <a:lnTo>
                    <a:pt x="132207" y="44006"/>
                  </a:lnTo>
                  <a:lnTo>
                    <a:pt x="131921" y="44672"/>
                  </a:lnTo>
                  <a:lnTo>
                    <a:pt x="132207" y="45339"/>
                  </a:lnTo>
                  <a:lnTo>
                    <a:pt x="132207" y="45625"/>
                  </a:lnTo>
                  <a:lnTo>
                    <a:pt x="132588" y="46577"/>
                  </a:lnTo>
                  <a:lnTo>
                    <a:pt x="132207" y="47625"/>
                  </a:lnTo>
                  <a:lnTo>
                    <a:pt x="132588" y="47911"/>
                  </a:lnTo>
                  <a:lnTo>
                    <a:pt x="132207" y="48863"/>
                  </a:lnTo>
                  <a:lnTo>
                    <a:pt x="132207" y="49244"/>
                  </a:lnTo>
                  <a:lnTo>
                    <a:pt x="133541" y="49244"/>
                  </a:lnTo>
                  <a:lnTo>
                    <a:pt x="134493" y="48863"/>
                  </a:lnTo>
                  <a:lnTo>
                    <a:pt x="135160" y="48863"/>
                  </a:lnTo>
                  <a:lnTo>
                    <a:pt x="135826" y="49244"/>
                  </a:lnTo>
                  <a:lnTo>
                    <a:pt x="136493" y="49911"/>
                  </a:lnTo>
                  <a:lnTo>
                    <a:pt x="136493" y="50578"/>
                  </a:lnTo>
                  <a:lnTo>
                    <a:pt x="136874" y="50864"/>
                  </a:lnTo>
                  <a:lnTo>
                    <a:pt x="136874" y="51530"/>
                  </a:lnTo>
                  <a:lnTo>
                    <a:pt x="137446" y="52864"/>
                  </a:lnTo>
                  <a:lnTo>
                    <a:pt x="137827" y="56102"/>
                  </a:lnTo>
                  <a:lnTo>
                    <a:pt x="138113" y="57150"/>
                  </a:lnTo>
                  <a:lnTo>
                    <a:pt x="137446" y="59055"/>
                  </a:lnTo>
                  <a:lnTo>
                    <a:pt x="137446" y="59722"/>
                  </a:lnTo>
                  <a:lnTo>
                    <a:pt x="135541" y="59436"/>
                  </a:lnTo>
                  <a:lnTo>
                    <a:pt x="135160" y="59722"/>
                  </a:lnTo>
                  <a:lnTo>
                    <a:pt x="134874" y="59722"/>
                  </a:lnTo>
                  <a:lnTo>
                    <a:pt x="134207" y="60389"/>
                  </a:lnTo>
                  <a:lnTo>
                    <a:pt x="133541" y="60674"/>
                  </a:lnTo>
                  <a:lnTo>
                    <a:pt x="133541" y="61722"/>
                  </a:lnTo>
                  <a:lnTo>
                    <a:pt x="132207" y="61722"/>
                  </a:lnTo>
                  <a:lnTo>
                    <a:pt x="132207" y="63341"/>
                  </a:lnTo>
                  <a:lnTo>
                    <a:pt x="131540" y="63341"/>
                  </a:lnTo>
                  <a:lnTo>
                    <a:pt x="131254" y="62675"/>
                  </a:lnTo>
                  <a:lnTo>
                    <a:pt x="130969" y="62675"/>
                  </a:lnTo>
                  <a:lnTo>
                    <a:pt x="131254" y="63341"/>
                  </a:lnTo>
                  <a:lnTo>
                    <a:pt x="131254" y="63627"/>
                  </a:lnTo>
                  <a:lnTo>
                    <a:pt x="129635" y="63627"/>
                  </a:lnTo>
                  <a:lnTo>
                    <a:pt x="129635" y="63341"/>
                  </a:lnTo>
                  <a:lnTo>
                    <a:pt x="129254" y="62675"/>
                  </a:lnTo>
                  <a:lnTo>
                    <a:pt x="128588" y="62389"/>
                  </a:lnTo>
                  <a:lnTo>
                    <a:pt x="128302" y="64675"/>
                  </a:lnTo>
                  <a:lnTo>
                    <a:pt x="127635" y="65627"/>
                  </a:lnTo>
                  <a:lnTo>
                    <a:pt x="127635" y="66008"/>
                  </a:lnTo>
                  <a:lnTo>
                    <a:pt x="127349" y="66961"/>
                  </a:lnTo>
                  <a:lnTo>
                    <a:pt x="126302" y="66580"/>
                  </a:lnTo>
                  <a:lnTo>
                    <a:pt x="126302" y="69532"/>
                  </a:lnTo>
                  <a:lnTo>
                    <a:pt x="126968" y="69532"/>
                  </a:lnTo>
                  <a:lnTo>
                    <a:pt x="127349" y="69914"/>
                  </a:lnTo>
                  <a:lnTo>
                    <a:pt x="127349" y="70580"/>
                  </a:lnTo>
                  <a:lnTo>
                    <a:pt x="127635" y="71247"/>
                  </a:lnTo>
                  <a:lnTo>
                    <a:pt x="127635" y="72200"/>
                  </a:lnTo>
                  <a:lnTo>
                    <a:pt x="127349" y="73152"/>
                  </a:lnTo>
                  <a:lnTo>
                    <a:pt x="127635" y="73533"/>
                  </a:lnTo>
                  <a:lnTo>
                    <a:pt x="128969" y="73819"/>
                  </a:lnTo>
                  <a:lnTo>
                    <a:pt x="129254" y="74200"/>
                  </a:lnTo>
                  <a:lnTo>
                    <a:pt x="129635" y="74200"/>
                  </a:lnTo>
                  <a:lnTo>
                    <a:pt x="129921" y="74486"/>
                  </a:lnTo>
                  <a:lnTo>
                    <a:pt x="130302" y="75152"/>
                  </a:lnTo>
                  <a:lnTo>
                    <a:pt x="130588" y="75438"/>
                  </a:lnTo>
                  <a:lnTo>
                    <a:pt x="130588" y="75819"/>
                  </a:lnTo>
                  <a:lnTo>
                    <a:pt x="130302" y="76105"/>
                  </a:lnTo>
                  <a:lnTo>
                    <a:pt x="128969" y="77153"/>
                  </a:lnTo>
                  <a:lnTo>
                    <a:pt x="128302" y="79057"/>
                  </a:lnTo>
                  <a:lnTo>
                    <a:pt x="128969" y="80105"/>
                  </a:lnTo>
                  <a:lnTo>
                    <a:pt x="129635" y="80391"/>
                  </a:lnTo>
                  <a:lnTo>
                    <a:pt x="129635" y="81058"/>
                  </a:lnTo>
                  <a:lnTo>
                    <a:pt x="129254" y="81058"/>
                  </a:lnTo>
                  <a:lnTo>
                    <a:pt x="129254" y="81725"/>
                  </a:lnTo>
                  <a:lnTo>
                    <a:pt x="127349" y="81725"/>
                  </a:lnTo>
                  <a:lnTo>
                    <a:pt x="121063" y="81344"/>
                  </a:lnTo>
                  <a:lnTo>
                    <a:pt x="120777" y="81344"/>
                  </a:lnTo>
                  <a:lnTo>
                    <a:pt x="120777" y="81058"/>
                  </a:lnTo>
                  <a:lnTo>
                    <a:pt x="120396" y="81344"/>
                  </a:lnTo>
                  <a:lnTo>
                    <a:pt x="120396" y="81725"/>
                  </a:lnTo>
                  <a:lnTo>
                    <a:pt x="121063" y="82010"/>
                  </a:lnTo>
                  <a:lnTo>
                    <a:pt x="121063" y="82391"/>
                  </a:lnTo>
                  <a:lnTo>
                    <a:pt x="120777" y="82391"/>
                  </a:lnTo>
                  <a:lnTo>
                    <a:pt x="119729" y="82677"/>
                  </a:lnTo>
                  <a:lnTo>
                    <a:pt x="117443" y="82677"/>
                  </a:lnTo>
                  <a:lnTo>
                    <a:pt x="117443" y="83058"/>
                  </a:lnTo>
                  <a:lnTo>
                    <a:pt x="117824" y="83725"/>
                  </a:lnTo>
                  <a:lnTo>
                    <a:pt x="117443" y="84677"/>
                  </a:lnTo>
                  <a:lnTo>
                    <a:pt x="117443" y="86011"/>
                  </a:lnTo>
                  <a:lnTo>
                    <a:pt x="117158" y="86297"/>
                  </a:lnTo>
                  <a:lnTo>
                    <a:pt x="117824" y="86963"/>
                  </a:lnTo>
                  <a:lnTo>
                    <a:pt x="116110" y="88582"/>
                  </a:lnTo>
                  <a:lnTo>
                    <a:pt x="116491" y="88582"/>
                  </a:lnTo>
                  <a:lnTo>
                    <a:pt x="117158" y="87916"/>
                  </a:lnTo>
                  <a:lnTo>
                    <a:pt x="117158" y="88297"/>
                  </a:lnTo>
                  <a:lnTo>
                    <a:pt x="117443" y="87630"/>
                  </a:lnTo>
                  <a:lnTo>
                    <a:pt x="117824" y="87916"/>
                  </a:lnTo>
                  <a:lnTo>
                    <a:pt x="117158" y="88582"/>
                  </a:lnTo>
                  <a:lnTo>
                    <a:pt x="117824" y="88297"/>
                  </a:lnTo>
                  <a:lnTo>
                    <a:pt x="117443" y="89249"/>
                  </a:lnTo>
                  <a:lnTo>
                    <a:pt x="117824" y="89249"/>
                  </a:lnTo>
                  <a:lnTo>
                    <a:pt x="117824" y="88964"/>
                  </a:lnTo>
                  <a:lnTo>
                    <a:pt x="118491" y="88964"/>
                  </a:lnTo>
                  <a:lnTo>
                    <a:pt x="118777" y="88582"/>
                  </a:lnTo>
                  <a:lnTo>
                    <a:pt x="118777" y="88964"/>
                  </a:lnTo>
                  <a:lnTo>
                    <a:pt x="119063" y="88582"/>
                  </a:lnTo>
                  <a:lnTo>
                    <a:pt x="119444" y="89916"/>
                  </a:lnTo>
                  <a:lnTo>
                    <a:pt x="119444" y="90583"/>
                  </a:lnTo>
                  <a:lnTo>
                    <a:pt x="118491" y="90583"/>
                  </a:lnTo>
                  <a:lnTo>
                    <a:pt x="118110" y="90869"/>
                  </a:lnTo>
                  <a:lnTo>
                    <a:pt x="117443" y="90869"/>
                  </a:lnTo>
                  <a:lnTo>
                    <a:pt x="116777" y="92202"/>
                  </a:lnTo>
                  <a:lnTo>
                    <a:pt x="117443" y="91916"/>
                  </a:lnTo>
                  <a:lnTo>
                    <a:pt x="118110" y="91916"/>
                  </a:lnTo>
                  <a:lnTo>
                    <a:pt x="117824" y="92583"/>
                  </a:lnTo>
                  <a:lnTo>
                    <a:pt x="117158" y="93155"/>
                  </a:lnTo>
                  <a:lnTo>
                    <a:pt x="117443" y="93821"/>
                  </a:lnTo>
                  <a:lnTo>
                    <a:pt x="117158" y="94202"/>
                  </a:lnTo>
                  <a:lnTo>
                    <a:pt x="117158" y="94488"/>
                  </a:lnTo>
                  <a:lnTo>
                    <a:pt x="118110" y="94869"/>
                  </a:lnTo>
                  <a:lnTo>
                    <a:pt x="118777" y="95536"/>
                  </a:lnTo>
                  <a:lnTo>
                    <a:pt x="119729" y="95155"/>
                  </a:lnTo>
                  <a:lnTo>
                    <a:pt x="120110" y="95822"/>
                  </a:lnTo>
                  <a:lnTo>
                    <a:pt x="120110" y="96774"/>
                  </a:lnTo>
                  <a:lnTo>
                    <a:pt x="119729" y="97822"/>
                  </a:lnTo>
                  <a:lnTo>
                    <a:pt x="119444" y="98107"/>
                  </a:lnTo>
                  <a:lnTo>
                    <a:pt x="117824" y="98107"/>
                  </a:lnTo>
                  <a:lnTo>
                    <a:pt x="117824" y="99060"/>
                  </a:lnTo>
                  <a:lnTo>
                    <a:pt x="117443" y="99060"/>
                  </a:lnTo>
                  <a:lnTo>
                    <a:pt x="116491" y="99441"/>
                  </a:lnTo>
                  <a:lnTo>
                    <a:pt x="116491" y="99727"/>
                  </a:lnTo>
                  <a:lnTo>
                    <a:pt x="116110" y="100108"/>
                  </a:lnTo>
                  <a:lnTo>
                    <a:pt x="115538" y="100108"/>
                  </a:lnTo>
                  <a:lnTo>
                    <a:pt x="115538" y="99727"/>
                  </a:lnTo>
                  <a:lnTo>
                    <a:pt x="113538" y="100394"/>
                  </a:lnTo>
                  <a:lnTo>
                    <a:pt x="112204" y="101060"/>
                  </a:lnTo>
                  <a:lnTo>
                    <a:pt x="112204" y="101441"/>
                  </a:lnTo>
                  <a:lnTo>
                    <a:pt x="112586" y="102394"/>
                  </a:lnTo>
                  <a:lnTo>
                    <a:pt x="112871" y="102680"/>
                  </a:lnTo>
                  <a:lnTo>
                    <a:pt x="112871" y="103346"/>
                  </a:lnTo>
                  <a:lnTo>
                    <a:pt x="113538" y="103346"/>
                  </a:lnTo>
                  <a:lnTo>
                    <a:pt x="113538" y="103727"/>
                  </a:lnTo>
                  <a:lnTo>
                    <a:pt x="113157" y="104013"/>
                  </a:lnTo>
                  <a:lnTo>
                    <a:pt x="113824" y="105347"/>
                  </a:lnTo>
                  <a:lnTo>
                    <a:pt x="114871" y="106299"/>
                  </a:lnTo>
                  <a:lnTo>
                    <a:pt x="116491" y="106966"/>
                  </a:lnTo>
                  <a:lnTo>
                    <a:pt x="117824" y="106299"/>
                  </a:lnTo>
                  <a:lnTo>
                    <a:pt x="120396" y="107347"/>
                  </a:lnTo>
                  <a:lnTo>
                    <a:pt x="121444" y="108299"/>
                  </a:lnTo>
                  <a:lnTo>
                    <a:pt x="121063" y="109252"/>
                  </a:lnTo>
                  <a:lnTo>
                    <a:pt x="119063" y="112205"/>
                  </a:lnTo>
                  <a:lnTo>
                    <a:pt x="118777" y="115157"/>
                  </a:lnTo>
                  <a:lnTo>
                    <a:pt x="119063" y="115824"/>
                  </a:lnTo>
                  <a:lnTo>
                    <a:pt x="118777" y="116491"/>
                  </a:lnTo>
                  <a:lnTo>
                    <a:pt x="120110" y="117157"/>
                  </a:lnTo>
                  <a:lnTo>
                    <a:pt x="120777" y="117157"/>
                  </a:lnTo>
                  <a:lnTo>
                    <a:pt x="122396" y="116205"/>
                  </a:lnTo>
                  <a:lnTo>
                    <a:pt x="125349" y="118110"/>
                  </a:lnTo>
                  <a:lnTo>
                    <a:pt x="125635" y="118110"/>
                  </a:lnTo>
                  <a:lnTo>
                    <a:pt x="126968" y="117157"/>
                  </a:lnTo>
                  <a:lnTo>
                    <a:pt x="128302" y="117157"/>
                  </a:lnTo>
                  <a:lnTo>
                    <a:pt x="129254" y="117443"/>
                  </a:lnTo>
                  <a:lnTo>
                    <a:pt x="130969" y="117443"/>
                  </a:lnTo>
                  <a:lnTo>
                    <a:pt x="130969" y="117824"/>
                  </a:lnTo>
                  <a:lnTo>
                    <a:pt x="131540" y="118491"/>
                  </a:lnTo>
                  <a:lnTo>
                    <a:pt x="131540" y="119158"/>
                  </a:lnTo>
                  <a:lnTo>
                    <a:pt x="131921" y="119444"/>
                  </a:lnTo>
                  <a:lnTo>
                    <a:pt x="132588" y="120396"/>
                  </a:lnTo>
                  <a:lnTo>
                    <a:pt x="133541" y="121063"/>
                  </a:lnTo>
                  <a:lnTo>
                    <a:pt x="133921" y="121444"/>
                  </a:lnTo>
                  <a:lnTo>
                    <a:pt x="132207" y="124016"/>
                  </a:lnTo>
                  <a:lnTo>
                    <a:pt x="132874" y="125063"/>
                  </a:lnTo>
                  <a:lnTo>
                    <a:pt x="133921" y="125063"/>
                  </a:lnTo>
                  <a:lnTo>
                    <a:pt x="134493" y="125730"/>
                  </a:lnTo>
                  <a:lnTo>
                    <a:pt x="135826" y="125349"/>
                  </a:lnTo>
                  <a:lnTo>
                    <a:pt x="139160" y="126968"/>
                  </a:lnTo>
                  <a:lnTo>
                    <a:pt x="140399" y="128016"/>
                  </a:lnTo>
                  <a:lnTo>
                    <a:pt x="141732" y="129921"/>
                  </a:lnTo>
                  <a:lnTo>
                    <a:pt x="142399" y="131255"/>
                  </a:lnTo>
                  <a:lnTo>
                    <a:pt x="144018" y="132874"/>
                  </a:lnTo>
                  <a:lnTo>
                    <a:pt x="144018" y="133255"/>
                  </a:lnTo>
                  <a:lnTo>
                    <a:pt x="146018" y="133922"/>
                  </a:lnTo>
                  <a:lnTo>
                    <a:pt x="146971" y="133922"/>
                  </a:lnTo>
                  <a:lnTo>
                    <a:pt x="147638" y="134207"/>
                  </a:lnTo>
                  <a:lnTo>
                    <a:pt x="149257" y="136874"/>
                  </a:lnTo>
                  <a:lnTo>
                    <a:pt x="149924" y="140113"/>
                  </a:lnTo>
                  <a:lnTo>
                    <a:pt x="152591" y="144685"/>
                  </a:lnTo>
                  <a:lnTo>
                    <a:pt x="154876" y="147352"/>
                  </a:lnTo>
                  <a:lnTo>
                    <a:pt x="155162" y="148304"/>
                  </a:lnTo>
                  <a:lnTo>
                    <a:pt x="154591" y="149352"/>
                  </a:lnTo>
                  <a:lnTo>
                    <a:pt x="157163" y="153543"/>
                  </a:lnTo>
                  <a:lnTo>
                    <a:pt x="157163" y="154591"/>
                  </a:lnTo>
                  <a:lnTo>
                    <a:pt x="157543" y="155829"/>
                  </a:lnTo>
                  <a:lnTo>
                    <a:pt x="153924" y="159449"/>
                  </a:lnTo>
                  <a:lnTo>
                    <a:pt x="152591" y="161449"/>
                  </a:lnTo>
                  <a:lnTo>
                    <a:pt x="149638" y="165068"/>
                  </a:lnTo>
                  <a:lnTo>
                    <a:pt x="148018" y="164402"/>
                  </a:lnTo>
                  <a:lnTo>
                    <a:pt x="148018" y="162401"/>
                  </a:lnTo>
                  <a:lnTo>
                    <a:pt x="147638" y="161163"/>
                  </a:lnTo>
                  <a:lnTo>
                    <a:pt x="146971" y="161449"/>
                  </a:lnTo>
                  <a:lnTo>
                    <a:pt x="146304" y="160115"/>
                  </a:lnTo>
                  <a:lnTo>
                    <a:pt x="145733" y="157829"/>
                  </a:lnTo>
                  <a:lnTo>
                    <a:pt x="145351" y="156877"/>
                  </a:lnTo>
                  <a:lnTo>
                    <a:pt x="145066" y="155543"/>
                  </a:lnTo>
                  <a:lnTo>
                    <a:pt x="145066" y="152305"/>
                  </a:lnTo>
                  <a:lnTo>
                    <a:pt x="144018" y="151924"/>
                  </a:lnTo>
                  <a:lnTo>
                    <a:pt x="143732" y="152305"/>
                  </a:lnTo>
                  <a:lnTo>
                    <a:pt x="143066" y="152305"/>
                  </a:lnTo>
                  <a:lnTo>
                    <a:pt x="138779" y="150971"/>
                  </a:lnTo>
                  <a:lnTo>
                    <a:pt x="135541" y="148685"/>
                  </a:lnTo>
                  <a:lnTo>
                    <a:pt x="132874" y="146018"/>
                  </a:lnTo>
                  <a:lnTo>
                    <a:pt x="131254" y="146018"/>
                  </a:lnTo>
                  <a:lnTo>
                    <a:pt x="128016" y="143732"/>
                  </a:lnTo>
                  <a:lnTo>
                    <a:pt x="127349" y="145352"/>
                  </a:lnTo>
                  <a:lnTo>
                    <a:pt x="128016" y="149638"/>
                  </a:lnTo>
                  <a:lnTo>
                    <a:pt x="127635" y="150590"/>
                  </a:lnTo>
                  <a:lnTo>
                    <a:pt x="127349" y="150971"/>
                  </a:lnTo>
                  <a:lnTo>
                    <a:pt x="126968" y="151638"/>
                  </a:lnTo>
                  <a:lnTo>
                    <a:pt x="126302" y="151924"/>
                  </a:lnTo>
                  <a:lnTo>
                    <a:pt x="126302" y="154210"/>
                  </a:lnTo>
                  <a:lnTo>
                    <a:pt x="128016" y="156496"/>
                  </a:lnTo>
                  <a:lnTo>
                    <a:pt x="128969" y="157544"/>
                  </a:lnTo>
                  <a:lnTo>
                    <a:pt x="130588" y="158496"/>
                  </a:lnTo>
                  <a:lnTo>
                    <a:pt x="130588" y="159163"/>
                  </a:lnTo>
                  <a:lnTo>
                    <a:pt x="131254" y="160115"/>
                  </a:lnTo>
                  <a:lnTo>
                    <a:pt x="132207" y="160496"/>
                  </a:lnTo>
                  <a:lnTo>
                    <a:pt x="132588" y="161163"/>
                  </a:lnTo>
                  <a:lnTo>
                    <a:pt x="132874" y="161449"/>
                  </a:lnTo>
                  <a:lnTo>
                    <a:pt x="133255" y="161449"/>
                  </a:lnTo>
                  <a:lnTo>
                    <a:pt x="133255" y="164116"/>
                  </a:lnTo>
                  <a:lnTo>
                    <a:pt x="132874" y="164687"/>
                  </a:lnTo>
                  <a:lnTo>
                    <a:pt x="132874" y="166402"/>
                  </a:lnTo>
                  <a:lnTo>
                    <a:pt x="133255" y="167640"/>
                  </a:lnTo>
                  <a:lnTo>
                    <a:pt x="133541" y="169640"/>
                  </a:lnTo>
                  <a:lnTo>
                    <a:pt x="133255" y="171260"/>
                  </a:lnTo>
                  <a:lnTo>
                    <a:pt x="133921" y="172593"/>
                  </a:lnTo>
                  <a:lnTo>
                    <a:pt x="133921" y="175546"/>
                  </a:lnTo>
                  <a:lnTo>
                    <a:pt x="134207" y="176213"/>
                  </a:lnTo>
                  <a:lnTo>
                    <a:pt x="134493" y="176213"/>
                  </a:lnTo>
                  <a:lnTo>
                    <a:pt x="135826" y="175260"/>
                  </a:lnTo>
                  <a:lnTo>
                    <a:pt x="137160" y="173546"/>
                  </a:lnTo>
                  <a:lnTo>
                    <a:pt x="137446" y="173260"/>
                  </a:lnTo>
                  <a:lnTo>
                    <a:pt x="139160" y="172307"/>
                  </a:lnTo>
                  <a:lnTo>
                    <a:pt x="146685" y="169355"/>
                  </a:lnTo>
                  <a:lnTo>
                    <a:pt x="148018" y="168974"/>
                  </a:lnTo>
                  <a:lnTo>
                    <a:pt x="148304" y="168974"/>
                  </a:lnTo>
                  <a:lnTo>
                    <a:pt x="149257" y="167640"/>
                  </a:lnTo>
                  <a:lnTo>
                    <a:pt x="151257" y="167640"/>
                  </a:lnTo>
                  <a:lnTo>
                    <a:pt x="152209" y="168974"/>
                  </a:lnTo>
                  <a:lnTo>
                    <a:pt x="152876" y="168974"/>
                  </a:lnTo>
                  <a:lnTo>
                    <a:pt x="153257" y="170307"/>
                  </a:lnTo>
                  <a:lnTo>
                    <a:pt x="153924" y="170974"/>
                  </a:lnTo>
                  <a:lnTo>
                    <a:pt x="154591" y="172307"/>
                  </a:lnTo>
                  <a:lnTo>
                    <a:pt x="155543" y="172593"/>
                  </a:lnTo>
                  <a:lnTo>
                    <a:pt x="156210" y="173546"/>
                  </a:lnTo>
                  <a:lnTo>
                    <a:pt x="156877" y="173546"/>
                  </a:lnTo>
                  <a:lnTo>
                    <a:pt x="157163" y="174212"/>
                  </a:lnTo>
                  <a:lnTo>
                    <a:pt x="158496" y="174593"/>
                  </a:lnTo>
                  <a:lnTo>
                    <a:pt x="159163" y="174212"/>
                  </a:lnTo>
                  <a:lnTo>
                    <a:pt x="159449" y="174879"/>
                  </a:lnTo>
                  <a:lnTo>
                    <a:pt x="159829" y="175260"/>
                  </a:lnTo>
                  <a:lnTo>
                    <a:pt x="159449" y="177546"/>
                  </a:lnTo>
                  <a:lnTo>
                    <a:pt x="159163" y="178499"/>
                  </a:lnTo>
                  <a:lnTo>
                    <a:pt x="159829" y="179165"/>
                  </a:lnTo>
                  <a:lnTo>
                    <a:pt x="159449" y="179165"/>
                  </a:lnTo>
                  <a:lnTo>
                    <a:pt x="159829" y="179451"/>
                  </a:lnTo>
                  <a:lnTo>
                    <a:pt x="159449" y="180118"/>
                  </a:lnTo>
                  <a:lnTo>
                    <a:pt x="159449" y="180499"/>
                  </a:lnTo>
                  <a:lnTo>
                    <a:pt x="159829" y="180785"/>
                  </a:lnTo>
                  <a:lnTo>
                    <a:pt x="159829" y="181832"/>
                  </a:lnTo>
                  <a:lnTo>
                    <a:pt x="160496" y="182118"/>
                  </a:lnTo>
                  <a:lnTo>
                    <a:pt x="160782" y="182785"/>
                  </a:lnTo>
                  <a:lnTo>
                    <a:pt x="160782" y="184404"/>
                  </a:lnTo>
                  <a:lnTo>
                    <a:pt x="161068" y="184785"/>
                  </a:lnTo>
                  <a:lnTo>
                    <a:pt x="161068" y="186023"/>
                  </a:lnTo>
                  <a:lnTo>
                    <a:pt x="162116" y="187071"/>
                  </a:lnTo>
                  <a:lnTo>
                    <a:pt x="163449" y="191357"/>
                  </a:lnTo>
                  <a:lnTo>
                    <a:pt x="164687" y="192977"/>
                  </a:lnTo>
                  <a:lnTo>
                    <a:pt x="165068" y="193262"/>
                  </a:lnTo>
                  <a:lnTo>
                    <a:pt x="165068" y="193643"/>
                  </a:lnTo>
                  <a:lnTo>
                    <a:pt x="164687" y="195263"/>
                  </a:lnTo>
                  <a:lnTo>
                    <a:pt x="165068" y="195929"/>
                  </a:lnTo>
                  <a:lnTo>
                    <a:pt x="164687" y="197263"/>
                  </a:lnTo>
                  <a:lnTo>
                    <a:pt x="165068" y="197549"/>
                  </a:lnTo>
                  <a:lnTo>
                    <a:pt x="164687" y="198215"/>
                  </a:lnTo>
                  <a:lnTo>
                    <a:pt x="165068" y="198501"/>
                  </a:lnTo>
                  <a:lnTo>
                    <a:pt x="165068" y="199168"/>
                  </a:lnTo>
                  <a:lnTo>
                    <a:pt x="166021" y="200501"/>
                  </a:lnTo>
                  <a:lnTo>
                    <a:pt x="166688" y="202787"/>
                  </a:lnTo>
                  <a:lnTo>
                    <a:pt x="166021" y="206407"/>
                  </a:lnTo>
                  <a:lnTo>
                    <a:pt x="166021" y="207359"/>
                  </a:lnTo>
                  <a:lnTo>
                    <a:pt x="167354" y="210693"/>
                  </a:lnTo>
                  <a:lnTo>
                    <a:pt x="168021" y="213646"/>
                  </a:lnTo>
                  <a:lnTo>
                    <a:pt x="168307" y="214979"/>
                  </a:lnTo>
                  <a:lnTo>
                    <a:pt x="168021" y="215551"/>
                  </a:lnTo>
                  <a:lnTo>
                    <a:pt x="167640" y="216884"/>
                  </a:lnTo>
                  <a:lnTo>
                    <a:pt x="166973" y="218504"/>
                  </a:lnTo>
                  <a:lnTo>
                    <a:pt x="165735" y="219170"/>
                  </a:lnTo>
                  <a:lnTo>
                    <a:pt x="164687" y="219170"/>
                  </a:lnTo>
                  <a:lnTo>
                    <a:pt x="162782" y="218885"/>
                  </a:lnTo>
                  <a:lnTo>
                    <a:pt x="162401" y="218885"/>
                  </a:lnTo>
                  <a:lnTo>
                    <a:pt x="161734" y="219837"/>
                  </a:lnTo>
                  <a:lnTo>
                    <a:pt x="161449" y="220504"/>
                  </a:lnTo>
                  <a:lnTo>
                    <a:pt x="161449" y="221456"/>
                  </a:lnTo>
                  <a:lnTo>
                    <a:pt x="160496" y="224409"/>
                  </a:lnTo>
                  <a:lnTo>
                    <a:pt x="157829" y="229076"/>
                  </a:lnTo>
                  <a:lnTo>
                    <a:pt x="156496" y="232029"/>
                  </a:lnTo>
                  <a:lnTo>
                    <a:pt x="154591" y="235268"/>
                  </a:lnTo>
                  <a:lnTo>
                    <a:pt x="151924" y="240506"/>
                  </a:lnTo>
                  <a:lnTo>
                    <a:pt x="151638" y="240887"/>
                  </a:lnTo>
                  <a:lnTo>
                    <a:pt x="149638" y="241554"/>
                  </a:lnTo>
                  <a:lnTo>
                    <a:pt x="146304" y="240221"/>
                  </a:lnTo>
                  <a:lnTo>
                    <a:pt x="143732" y="240221"/>
                  </a:lnTo>
                  <a:lnTo>
                    <a:pt x="142780" y="239554"/>
                  </a:lnTo>
                  <a:lnTo>
                    <a:pt x="139827" y="240887"/>
                  </a:lnTo>
                  <a:lnTo>
                    <a:pt x="137160" y="242506"/>
                  </a:lnTo>
                  <a:lnTo>
                    <a:pt x="136493" y="243459"/>
                  </a:lnTo>
                  <a:lnTo>
                    <a:pt x="135160" y="243840"/>
                  </a:lnTo>
                  <a:lnTo>
                    <a:pt x="133541" y="243840"/>
                  </a:lnTo>
                  <a:lnTo>
                    <a:pt x="132207" y="244507"/>
                  </a:lnTo>
                  <a:lnTo>
                    <a:pt x="131540" y="244507"/>
                  </a:lnTo>
                  <a:lnTo>
                    <a:pt x="125063" y="250031"/>
                  </a:lnTo>
                  <a:lnTo>
                    <a:pt x="123349" y="252698"/>
                  </a:lnTo>
                  <a:lnTo>
                    <a:pt x="121444" y="254984"/>
                  </a:lnTo>
                  <a:lnTo>
                    <a:pt x="120777" y="257556"/>
                  </a:lnTo>
                  <a:lnTo>
                    <a:pt x="120396" y="259556"/>
                  </a:lnTo>
                  <a:lnTo>
                    <a:pt x="119729" y="262223"/>
                  </a:lnTo>
                  <a:lnTo>
                    <a:pt x="117824" y="264128"/>
                  </a:lnTo>
                  <a:lnTo>
                    <a:pt x="116110" y="263176"/>
                  </a:lnTo>
                  <a:lnTo>
                    <a:pt x="115157" y="262223"/>
                  </a:lnTo>
                  <a:lnTo>
                    <a:pt x="113824" y="262795"/>
                  </a:lnTo>
                  <a:lnTo>
                    <a:pt x="112204" y="264128"/>
                  </a:lnTo>
                  <a:lnTo>
                    <a:pt x="110871" y="266795"/>
                  </a:lnTo>
                  <a:lnTo>
                    <a:pt x="112204" y="268796"/>
                  </a:lnTo>
                  <a:lnTo>
                    <a:pt x="111919" y="270701"/>
                  </a:lnTo>
                  <a:lnTo>
                    <a:pt x="110204" y="271748"/>
                  </a:lnTo>
                  <a:lnTo>
                    <a:pt x="109252" y="270415"/>
                  </a:lnTo>
                  <a:lnTo>
                    <a:pt x="109919" y="269081"/>
                  </a:lnTo>
                  <a:lnTo>
                    <a:pt x="108966" y="267081"/>
                  </a:lnTo>
                  <a:lnTo>
                    <a:pt x="106680" y="266795"/>
                  </a:lnTo>
                  <a:lnTo>
                    <a:pt x="105632" y="265176"/>
                  </a:lnTo>
                  <a:lnTo>
                    <a:pt x="107252" y="262795"/>
                  </a:lnTo>
                  <a:lnTo>
                    <a:pt x="107252" y="260223"/>
                  </a:lnTo>
                  <a:lnTo>
                    <a:pt x="106299" y="259842"/>
                  </a:lnTo>
                  <a:lnTo>
                    <a:pt x="104965" y="257270"/>
                  </a:lnTo>
                  <a:lnTo>
                    <a:pt x="105346" y="254603"/>
                  </a:lnTo>
                  <a:lnTo>
                    <a:pt x="104965" y="251651"/>
                  </a:lnTo>
                  <a:lnTo>
                    <a:pt x="103346" y="246793"/>
                  </a:lnTo>
                  <a:lnTo>
                    <a:pt x="101346" y="244793"/>
                  </a:lnTo>
                  <a:lnTo>
                    <a:pt x="99441" y="242126"/>
                  </a:lnTo>
                  <a:lnTo>
                    <a:pt x="98774" y="239554"/>
                  </a:lnTo>
                  <a:lnTo>
                    <a:pt x="97441" y="236601"/>
                  </a:lnTo>
                  <a:lnTo>
                    <a:pt x="95821" y="234315"/>
                  </a:lnTo>
                  <a:lnTo>
                    <a:pt x="94202" y="231648"/>
                  </a:lnTo>
                  <a:lnTo>
                    <a:pt x="94202" y="225743"/>
                  </a:lnTo>
                  <a:lnTo>
                    <a:pt x="93821" y="223171"/>
                  </a:lnTo>
                  <a:lnTo>
                    <a:pt x="92488" y="218885"/>
                  </a:lnTo>
                  <a:lnTo>
                    <a:pt x="92488" y="217265"/>
                  </a:lnTo>
                  <a:lnTo>
                    <a:pt x="91916" y="213265"/>
                  </a:lnTo>
                  <a:lnTo>
                    <a:pt x="90202" y="210979"/>
                  </a:lnTo>
                  <a:lnTo>
                    <a:pt x="89916" y="208026"/>
                  </a:lnTo>
                  <a:lnTo>
                    <a:pt x="87916" y="205740"/>
                  </a:lnTo>
                  <a:lnTo>
                    <a:pt x="85344" y="204406"/>
                  </a:lnTo>
                  <a:lnTo>
                    <a:pt x="82391" y="204121"/>
                  </a:lnTo>
                  <a:lnTo>
                    <a:pt x="79438" y="203168"/>
                  </a:lnTo>
                  <a:lnTo>
                    <a:pt x="76771" y="201454"/>
                  </a:lnTo>
                  <a:lnTo>
                    <a:pt x="75438" y="198882"/>
                  </a:lnTo>
                  <a:lnTo>
                    <a:pt x="49911" y="215932"/>
                  </a:lnTo>
                  <a:lnTo>
                    <a:pt x="48196" y="216599"/>
                  </a:lnTo>
                  <a:lnTo>
                    <a:pt x="46292" y="215551"/>
                  </a:lnTo>
                  <a:lnTo>
                    <a:pt x="44958" y="214598"/>
                  </a:lnTo>
                  <a:lnTo>
                    <a:pt x="44006" y="213931"/>
                  </a:lnTo>
                  <a:lnTo>
                    <a:pt x="42291" y="213931"/>
                  </a:lnTo>
                  <a:lnTo>
                    <a:pt x="41719" y="213265"/>
                  </a:lnTo>
                  <a:lnTo>
                    <a:pt x="40672" y="214313"/>
                  </a:lnTo>
                  <a:lnTo>
                    <a:pt x="39719" y="214979"/>
                  </a:lnTo>
                  <a:lnTo>
                    <a:pt x="36767" y="215265"/>
                  </a:lnTo>
                  <a:lnTo>
                    <a:pt x="35433" y="214979"/>
                  </a:lnTo>
                  <a:lnTo>
                    <a:pt x="33147" y="212979"/>
                  </a:lnTo>
                  <a:lnTo>
                    <a:pt x="30480" y="212027"/>
                  </a:lnTo>
                  <a:lnTo>
                    <a:pt x="28861" y="211646"/>
                  </a:lnTo>
                  <a:lnTo>
                    <a:pt x="28194" y="210979"/>
                  </a:lnTo>
                  <a:lnTo>
                    <a:pt x="27242" y="212598"/>
                  </a:lnTo>
                  <a:lnTo>
                    <a:pt x="26575" y="212027"/>
                  </a:lnTo>
                  <a:lnTo>
                    <a:pt x="25908" y="213646"/>
                  </a:lnTo>
                  <a:lnTo>
                    <a:pt x="22955" y="211360"/>
                  </a:lnTo>
                  <a:lnTo>
                    <a:pt x="22669" y="210693"/>
                  </a:lnTo>
                  <a:lnTo>
                    <a:pt x="22669" y="208407"/>
                  </a:lnTo>
                  <a:lnTo>
                    <a:pt x="22288" y="207359"/>
                  </a:lnTo>
                  <a:lnTo>
                    <a:pt x="21622" y="207074"/>
                  </a:lnTo>
                  <a:lnTo>
                    <a:pt x="18383" y="209074"/>
                  </a:lnTo>
                  <a:lnTo>
                    <a:pt x="15716" y="211646"/>
                  </a:lnTo>
                  <a:lnTo>
                    <a:pt x="10192" y="216218"/>
                  </a:lnTo>
                  <a:lnTo>
                    <a:pt x="7525" y="217932"/>
                  </a:lnTo>
                  <a:lnTo>
                    <a:pt x="5239" y="212598"/>
                  </a:lnTo>
                  <a:lnTo>
                    <a:pt x="4286" y="210693"/>
                  </a:lnTo>
                  <a:lnTo>
                    <a:pt x="3619" y="209645"/>
                  </a:lnTo>
                  <a:lnTo>
                    <a:pt x="2000" y="208693"/>
                  </a:lnTo>
                  <a:lnTo>
                    <a:pt x="0" y="207074"/>
                  </a:lnTo>
                  <a:lnTo>
                    <a:pt x="286" y="206407"/>
                  </a:lnTo>
                  <a:lnTo>
                    <a:pt x="2000" y="205073"/>
                  </a:lnTo>
                  <a:lnTo>
                    <a:pt x="3905" y="202121"/>
                  </a:lnTo>
                  <a:lnTo>
                    <a:pt x="6191" y="198501"/>
                  </a:lnTo>
                  <a:lnTo>
                    <a:pt x="7239" y="196596"/>
                  </a:lnTo>
                  <a:lnTo>
                    <a:pt x="8858" y="195548"/>
                  </a:lnTo>
                  <a:lnTo>
                    <a:pt x="11525" y="192977"/>
                  </a:lnTo>
                  <a:lnTo>
                    <a:pt x="14764" y="189357"/>
                  </a:lnTo>
                  <a:lnTo>
                    <a:pt x="21336" y="186023"/>
                  </a:lnTo>
                  <a:lnTo>
                    <a:pt x="22955" y="185071"/>
                  </a:lnTo>
                  <a:lnTo>
                    <a:pt x="24289" y="184118"/>
                  </a:lnTo>
                  <a:lnTo>
                    <a:pt x="25908" y="183452"/>
                  </a:lnTo>
                  <a:lnTo>
                    <a:pt x="26860" y="182404"/>
                  </a:lnTo>
                  <a:lnTo>
                    <a:pt x="26860" y="181166"/>
                  </a:lnTo>
                  <a:lnTo>
                    <a:pt x="31147" y="178213"/>
                  </a:lnTo>
                  <a:lnTo>
                    <a:pt x="33147" y="175546"/>
                  </a:lnTo>
                  <a:lnTo>
                    <a:pt x="33147" y="174879"/>
                  </a:lnTo>
                  <a:lnTo>
                    <a:pt x="32766" y="174593"/>
                  </a:lnTo>
                  <a:lnTo>
                    <a:pt x="35719" y="171641"/>
                  </a:lnTo>
                  <a:lnTo>
                    <a:pt x="38100" y="169640"/>
                  </a:lnTo>
                  <a:lnTo>
                    <a:pt x="39719" y="168688"/>
                  </a:lnTo>
                  <a:lnTo>
                    <a:pt x="39719" y="168307"/>
                  </a:lnTo>
                  <a:lnTo>
                    <a:pt x="40386" y="167640"/>
                  </a:lnTo>
                  <a:lnTo>
                    <a:pt x="40386" y="167354"/>
                  </a:lnTo>
                  <a:lnTo>
                    <a:pt x="39719" y="166688"/>
                  </a:lnTo>
                  <a:lnTo>
                    <a:pt x="39719" y="166402"/>
                  </a:lnTo>
                  <a:lnTo>
                    <a:pt x="39338" y="165735"/>
                  </a:lnTo>
                  <a:lnTo>
                    <a:pt x="39338" y="165354"/>
                  </a:lnTo>
                  <a:lnTo>
                    <a:pt x="38671" y="164687"/>
                  </a:lnTo>
                  <a:lnTo>
                    <a:pt x="38100" y="162401"/>
                  </a:lnTo>
                  <a:lnTo>
                    <a:pt x="36100" y="161735"/>
                  </a:lnTo>
                  <a:lnTo>
                    <a:pt x="34100" y="161735"/>
                  </a:lnTo>
                  <a:lnTo>
                    <a:pt x="31528" y="161163"/>
                  </a:lnTo>
                  <a:lnTo>
                    <a:pt x="37052" y="156496"/>
                  </a:lnTo>
                  <a:lnTo>
                    <a:pt x="38386" y="157163"/>
                  </a:lnTo>
                  <a:lnTo>
                    <a:pt x="40386" y="155829"/>
                  </a:lnTo>
                  <a:lnTo>
                    <a:pt x="40005" y="155543"/>
                  </a:lnTo>
                  <a:lnTo>
                    <a:pt x="41719" y="154877"/>
                  </a:lnTo>
                  <a:lnTo>
                    <a:pt x="42291" y="154591"/>
                  </a:lnTo>
                  <a:lnTo>
                    <a:pt x="42291" y="153257"/>
                  </a:lnTo>
                  <a:lnTo>
                    <a:pt x="42672" y="153543"/>
                  </a:lnTo>
                  <a:lnTo>
                    <a:pt x="42672" y="153257"/>
                  </a:lnTo>
                  <a:lnTo>
                    <a:pt x="43625" y="151924"/>
                  </a:lnTo>
                  <a:lnTo>
                    <a:pt x="43625" y="151638"/>
                  </a:lnTo>
                  <a:lnTo>
                    <a:pt x="44291" y="150590"/>
                  </a:lnTo>
                  <a:lnTo>
                    <a:pt x="44291" y="149924"/>
                  </a:lnTo>
                  <a:lnTo>
                    <a:pt x="44006" y="149638"/>
                  </a:lnTo>
                  <a:lnTo>
                    <a:pt x="44006" y="149352"/>
                  </a:lnTo>
                  <a:lnTo>
                    <a:pt x="44672" y="148971"/>
                  </a:lnTo>
                  <a:lnTo>
                    <a:pt x="44958" y="148019"/>
                  </a:lnTo>
                  <a:lnTo>
                    <a:pt x="45625" y="147352"/>
                  </a:lnTo>
                  <a:lnTo>
                    <a:pt x="45625" y="146018"/>
                  </a:lnTo>
                  <a:lnTo>
                    <a:pt x="45910" y="145733"/>
                  </a:lnTo>
                  <a:lnTo>
                    <a:pt x="46292" y="145733"/>
                  </a:lnTo>
                  <a:lnTo>
                    <a:pt x="46292" y="145352"/>
                  </a:lnTo>
                  <a:lnTo>
                    <a:pt x="46958" y="144685"/>
                  </a:lnTo>
                  <a:lnTo>
                    <a:pt x="46958" y="142780"/>
                  </a:lnTo>
                  <a:lnTo>
                    <a:pt x="47244" y="142113"/>
                  </a:lnTo>
                  <a:lnTo>
                    <a:pt x="46577" y="141446"/>
                  </a:lnTo>
                  <a:lnTo>
                    <a:pt x="47244" y="140494"/>
                  </a:lnTo>
                  <a:lnTo>
                    <a:pt x="49530" y="138113"/>
                  </a:lnTo>
                  <a:lnTo>
                    <a:pt x="50578" y="135541"/>
                  </a:lnTo>
                  <a:lnTo>
                    <a:pt x="49911" y="134874"/>
                  </a:lnTo>
                  <a:lnTo>
                    <a:pt x="49244" y="134874"/>
                  </a:lnTo>
                  <a:lnTo>
                    <a:pt x="48863" y="134588"/>
                  </a:lnTo>
                  <a:lnTo>
                    <a:pt x="48863" y="130969"/>
                  </a:lnTo>
                  <a:lnTo>
                    <a:pt x="49244" y="130302"/>
                  </a:lnTo>
                  <a:lnTo>
                    <a:pt x="50197" y="129254"/>
                  </a:lnTo>
                  <a:lnTo>
                    <a:pt x="50197" y="128969"/>
                  </a:lnTo>
                  <a:lnTo>
                    <a:pt x="50863" y="129254"/>
                  </a:lnTo>
                  <a:lnTo>
                    <a:pt x="51816" y="130588"/>
                  </a:lnTo>
                  <a:lnTo>
                    <a:pt x="52197" y="130969"/>
                  </a:lnTo>
                  <a:lnTo>
                    <a:pt x="51530" y="129254"/>
                  </a:lnTo>
                  <a:lnTo>
                    <a:pt x="51530" y="127635"/>
                  </a:lnTo>
                  <a:lnTo>
                    <a:pt x="50863" y="126682"/>
                  </a:lnTo>
                  <a:lnTo>
                    <a:pt x="50863" y="125349"/>
                  </a:lnTo>
                  <a:lnTo>
                    <a:pt x="50578" y="124682"/>
                  </a:lnTo>
                  <a:lnTo>
                    <a:pt x="50197" y="124397"/>
                  </a:lnTo>
                  <a:lnTo>
                    <a:pt x="49911" y="124682"/>
                  </a:lnTo>
                  <a:lnTo>
                    <a:pt x="48196" y="124682"/>
                  </a:lnTo>
                  <a:lnTo>
                    <a:pt x="46958" y="125730"/>
                  </a:lnTo>
                  <a:lnTo>
                    <a:pt x="45910" y="125730"/>
                  </a:lnTo>
                  <a:lnTo>
                    <a:pt x="44958" y="125349"/>
                  </a:lnTo>
                  <a:lnTo>
                    <a:pt x="44291" y="126302"/>
                  </a:lnTo>
                  <a:lnTo>
                    <a:pt x="42672" y="125730"/>
                  </a:lnTo>
                  <a:lnTo>
                    <a:pt x="42291" y="125349"/>
                  </a:lnTo>
                  <a:lnTo>
                    <a:pt x="41053" y="125349"/>
                  </a:lnTo>
                  <a:lnTo>
                    <a:pt x="40672" y="125063"/>
                  </a:lnTo>
                  <a:lnTo>
                    <a:pt x="39338" y="125349"/>
                  </a:lnTo>
                  <a:lnTo>
                    <a:pt x="37433" y="126016"/>
                  </a:lnTo>
                  <a:lnTo>
                    <a:pt x="34100" y="126302"/>
                  </a:lnTo>
                  <a:lnTo>
                    <a:pt x="34766" y="126016"/>
                  </a:lnTo>
                  <a:lnTo>
                    <a:pt x="34481" y="125730"/>
                  </a:lnTo>
                  <a:lnTo>
                    <a:pt x="34766" y="125349"/>
                  </a:lnTo>
                  <a:lnTo>
                    <a:pt x="34766" y="124682"/>
                  </a:lnTo>
                  <a:lnTo>
                    <a:pt x="34481" y="125063"/>
                  </a:lnTo>
                  <a:lnTo>
                    <a:pt x="34481" y="124397"/>
                  </a:lnTo>
                  <a:lnTo>
                    <a:pt x="34766" y="124397"/>
                  </a:lnTo>
                  <a:lnTo>
                    <a:pt x="35147" y="123730"/>
                  </a:lnTo>
                  <a:lnTo>
                    <a:pt x="34481" y="123349"/>
                  </a:lnTo>
                  <a:lnTo>
                    <a:pt x="34100" y="123349"/>
                  </a:lnTo>
                  <a:lnTo>
                    <a:pt x="33814" y="122777"/>
                  </a:lnTo>
                  <a:lnTo>
                    <a:pt x="33814" y="119444"/>
                  </a:lnTo>
                  <a:lnTo>
                    <a:pt x="34481" y="118777"/>
                  </a:lnTo>
                  <a:lnTo>
                    <a:pt x="34481" y="117443"/>
                  </a:lnTo>
                  <a:lnTo>
                    <a:pt x="36100" y="114872"/>
                  </a:lnTo>
                  <a:lnTo>
                    <a:pt x="36100" y="114491"/>
                  </a:lnTo>
                  <a:lnTo>
                    <a:pt x="35719" y="112205"/>
                  </a:lnTo>
                  <a:lnTo>
                    <a:pt x="34766" y="110585"/>
                  </a:lnTo>
                  <a:lnTo>
                    <a:pt x="35433" y="109633"/>
                  </a:lnTo>
                  <a:lnTo>
                    <a:pt x="36100" y="107918"/>
                  </a:lnTo>
                  <a:lnTo>
                    <a:pt x="35719" y="107632"/>
                  </a:lnTo>
                  <a:lnTo>
                    <a:pt x="36100" y="106966"/>
                  </a:lnTo>
                  <a:lnTo>
                    <a:pt x="36100" y="106680"/>
                  </a:lnTo>
                  <a:lnTo>
                    <a:pt x="37052" y="106299"/>
                  </a:lnTo>
                  <a:lnTo>
                    <a:pt x="37052" y="106013"/>
                  </a:lnTo>
                  <a:lnTo>
                    <a:pt x="36767" y="104394"/>
                  </a:lnTo>
                  <a:lnTo>
                    <a:pt x="36100" y="104013"/>
                  </a:lnTo>
                  <a:lnTo>
                    <a:pt x="35719" y="103727"/>
                  </a:lnTo>
                  <a:lnTo>
                    <a:pt x="34766" y="103061"/>
                  </a:lnTo>
                  <a:lnTo>
                    <a:pt x="29527" y="106680"/>
                  </a:lnTo>
                  <a:lnTo>
                    <a:pt x="29242" y="106680"/>
                  </a:lnTo>
                  <a:lnTo>
                    <a:pt x="28575" y="106013"/>
                  </a:lnTo>
                  <a:lnTo>
                    <a:pt x="28861" y="105632"/>
                  </a:lnTo>
                  <a:lnTo>
                    <a:pt x="29527" y="103727"/>
                  </a:lnTo>
                  <a:lnTo>
                    <a:pt x="29527" y="102680"/>
                  </a:lnTo>
                  <a:lnTo>
                    <a:pt x="32194" y="101060"/>
                  </a:lnTo>
                  <a:lnTo>
                    <a:pt x="33814" y="100108"/>
                  </a:lnTo>
                  <a:lnTo>
                    <a:pt x="33814" y="99060"/>
                  </a:lnTo>
                  <a:lnTo>
                    <a:pt x="34100" y="98489"/>
                  </a:lnTo>
                  <a:lnTo>
                    <a:pt x="33147" y="98107"/>
                  </a:lnTo>
                  <a:lnTo>
                    <a:pt x="31813" y="97155"/>
                  </a:lnTo>
                  <a:lnTo>
                    <a:pt x="30480" y="97155"/>
                  </a:lnTo>
                  <a:lnTo>
                    <a:pt x="29527" y="96107"/>
                  </a:lnTo>
                  <a:lnTo>
                    <a:pt x="29242" y="96488"/>
                  </a:lnTo>
                  <a:lnTo>
                    <a:pt x="27908" y="97441"/>
                  </a:lnTo>
                  <a:lnTo>
                    <a:pt x="26289" y="98489"/>
                  </a:lnTo>
                  <a:lnTo>
                    <a:pt x="25908" y="98489"/>
                  </a:lnTo>
                  <a:lnTo>
                    <a:pt x="25908" y="97822"/>
                  </a:lnTo>
                  <a:lnTo>
                    <a:pt x="25622" y="97155"/>
                  </a:lnTo>
                  <a:lnTo>
                    <a:pt x="25241" y="96774"/>
                  </a:lnTo>
                  <a:lnTo>
                    <a:pt x="25241" y="96488"/>
                  </a:lnTo>
                  <a:lnTo>
                    <a:pt x="25908" y="95536"/>
                  </a:lnTo>
                  <a:lnTo>
                    <a:pt x="26289" y="94869"/>
                  </a:lnTo>
                  <a:lnTo>
                    <a:pt x="26575" y="94869"/>
                  </a:lnTo>
                  <a:lnTo>
                    <a:pt x="26575" y="93821"/>
                  </a:lnTo>
                  <a:lnTo>
                    <a:pt x="26289" y="94202"/>
                  </a:lnTo>
                  <a:lnTo>
                    <a:pt x="26289" y="92583"/>
                  </a:lnTo>
                  <a:lnTo>
                    <a:pt x="25622" y="90869"/>
                  </a:lnTo>
                  <a:lnTo>
                    <a:pt x="24289" y="88964"/>
                  </a:lnTo>
                  <a:lnTo>
                    <a:pt x="23622" y="87630"/>
                  </a:lnTo>
                  <a:lnTo>
                    <a:pt x="22669" y="86963"/>
                  </a:lnTo>
                  <a:lnTo>
                    <a:pt x="22288" y="86011"/>
                  </a:lnTo>
                  <a:lnTo>
                    <a:pt x="22288" y="85630"/>
                  </a:lnTo>
                  <a:lnTo>
                    <a:pt x="22669" y="84963"/>
                  </a:lnTo>
                  <a:lnTo>
                    <a:pt x="23336" y="84677"/>
                  </a:lnTo>
                  <a:lnTo>
                    <a:pt x="24956" y="84011"/>
                  </a:lnTo>
                  <a:lnTo>
                    <a:pt x="25622" y="83058"/>
                  </a:lnTo>
                  <a:lnTo>
                    <a:pt x="25908" y="82010"/>
                  </a:lnTo>
                  <a:lnTo>
                    <a:pt x="26575" y="81725"/>
                  </a:lnTo>
                  <a:lnTo>
                    <a:pt x="27908" y="80772"/>
                  </a:lnTo>
                  <a:lnTo>
                    <a:pt x="27527" y="80391"/>
                  </a:lnTo>
                  <a:lnTo>
                    <a:pt x="27908" y="79439"/>
                  </a:lnTo>
                  <a:lnTo>
                    <a:pt x="30861" y="71247"/>
                  </a:lnTo>
                  <a:lnTo>
                    <a:pt x="29813" y="70866"/>
                  </a:lnTo>
                  <a:lnTo>
                    <a:pt x="26575" y="70866"/>
                  </a:lnTo>
                  <a:lnTo>
                    <a:pt x="26575" y="69532"/>
                  </a:lnTo>
                  <a:lnTo>
                    <a:pt x="26860" y="69247"/>
                  </a:lnTo>
                  <a:lnTo>
                    <a:pt x="25908" y="68580"/>
                  </a:lnTo>
                  <a:lnTo>
                    <a:pt x="25241" y="67913"/>
                  </a:lnTo>
                  <a:lnTo>
                    <a:pt x="24575" y="67628"/>
                  </a:lnTo>
                  <a:lnTo>
                    <a:pt x="24289" y="67247"/>
                  </a:lnTo>
                  <a:lnTo>
                    <a:pt x="23336" y="66961"/>
                  </a:lnTo>
                  <a:lnTo>
                    <a:pt x="22288" y="67247"/>
                  </a:lnTo>
                  <a:lnTo>
                    <a:pt x="22003" y="66580"/>
                  </a:lnTo>
                  <a:lnTo>
                    <a:pt x="21336" y="65627"/>
                  </a:lnTo>
                  <a:lnTo>
                    <a:pt x="20383" y="66008"/>
                  </a:lnTo>
                  <a:lnTo>
                    <a:pt x="20002" y="66294"/>
                  </a:lnTo>
                  <a:lnTo>
                    <a:pt x="20383" y="66294"/>
                  </a:lnTo>
                  <a:lnTo>
                    <a:pt x="20002" y="66580"/>
                  </a:lnTo>
                  <a:lnTo>
                    <a:pt x="19050" y="65627"/>
                  </a:lnTo>
                  <a:lnTo>
                    <a:pt x="18002" y="65342"/>
                  </a:lnTo>
                  <a:lnTo>
                    <a:pt x="18002" y="64675"/>
                  </a:lnTo>
                  <a:lnTo>
                    <a:pt x="17717" y="6429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0A5B400B-CD33-29D7-2DB7-D0EF6B527C8B}"/>
                </a:ext>
              </a:extLst>
            </p:cNvPr>
            <p:cNvSpPr/>
            <p:nvPr/>
          </p:nvSpPr>
          <p:spPr>
            <a:xfrm>
              <a:off x="2420539" y="3702811"/>
              <a:ext cx="168306" cy="120014"/>
            </a:xfrm>
            <a:custGeom>
              <a:avLst/>
              <a:gdLst>
                <a:gd name="connsiteX0" fmla="*/ 150971 w 168306"/>
                <a:gd name="connsiteY0" fmla="*/ 3620 h 120014"/>
                <a:gd name="connsiteX1" fmla="*/ 153543 w 168306"/>
                <a:gd name="connsiteY1" fmla="*/ 4858 h 120014"/>
                <a:gd name="connsiteX2" fmla="*/ 154496 w 168306"/>
                <a:gd name="connsiteY2" fmla="*/ 4858 h 120014"/>
                <a:gd name="connsiteX3" fmla="*/ 154496 w 168306"/>
                <a:gd name="connsiteY3" fmla="*/ 5525 h 120014"/>
                <a:gd name="connsiteX4" fmla="*/ 154877 w 168306"/>
                <a:gd name="connsiteY4" fmla="*/ 6191 h 120014"/>
                <a:gd name="connsiteX5" fmla="*/ 155543 w 168306"/>
                <a:gd name="connsiteY5" fmla="*/ 6572 h 120014"/>
                <a:gd name="connsiteX6" fmla="*/ 156210 w 168306"/>
                <a:gd name="connsiteY6" fmla="*/ 6572 h 120014"/>
                <a:gd name="connsiteX7" fmla="*/ 156496 w 168306"/>
                <a:gd name="connsiteY7" fmla="*/ 6858 h 120014"/>
                <a:gd name="connsiteX8" fmla="*/ 156496 w 168306"/>
                <a:gd name="connsiteY8" fmla="*/ 7144 h 120014"/>
                <a:gd name="connsiteX9" fmla="*/ 157163 w 168306"/>
                <a:gd name="connsiteY9" fmla="*/ 7525 h 120014"/>
                <a:gd name="connsiteX10" fmla="*/ 157163 w 168306"/>
                <a:gd name="connsiteY10" fmla="*/ 7811 h 120014"/>
                <a:gd name="connsiteX11" fmla="*/ 156877 w 168306"/>
                <a:gd name="connsiteY11" fmla="*/ 7811 h 120014"/>
                <a:gd name="connsiteX12" fmla="*/ 156877 w 168306"/>
                <a:gd name="connsiteY12" fmla="*/ 8192 h 120014"/>
                <a:gd name="connsiteX13" fmla="*/ 156210 w 168306"/>
                <a:gd name="connsiteY13" fmla="*/ 8192 h 120014"/>
                <a:gd name="connsiteX14" fmla="*/ 155829 w 168306"/>
                <a:gd name="connsiteY14" fmla="*/ 9144 h 120014"/>
                <a:gd name="connsiteX15" fmla="*/ 155829 w 168306"/>
                <a:gd name="connsiteY15" fmla="*/ 9525 h 120014"/>
                <a:gd name="connsiteX16" fmla="*/ 155543 w 168306"/>
                <a:gd name="connsiteY16" fmla="*/ 9525 h 120014"/>
                <a:gd name="connsiteX17" fmla="*/ 155162 w 168306"/>
                <a:gd name="connsiteY17" fmla="*/ 9811 h 120014"/>
                <a:gd name="connsiteX18" fmla="*/ 155162 w 168306"/>
                <a:gd name="connsiteY18" fmla="*/ 11811 h 120014"/>
                <a:gd name="connsiteX19" fmla="*/ 155829 w 168306"/>
                <a:gd name="connsiteY19" fmla="*/ 12763 h 120014"/>
                <a:gd name="connsiteX20" fmla="*/ 156496 w 168306"/>
                <a:gd name="connsiteY20" fmla="*/ 13049 h 120014"/>
                <a:gd name="connsiteX21" fmla="*/ 156877 w 168306"/>
                <a:gd name="connsiteY21" fmla="*/ 13716 h 120014"/>
                <a:gd name="connsiteX22" fmla="*/ 156877 w 168306"/>
                <a:gd name="connsiteY22" fmla="*/ 14097 h 120014"/>
                <a:gd name="connsiteX23" fmla="*/ 156496 w 168306"/>
                <a:gd name="connsiteY23" fmla="*/ 15431 h 120014"/>
                <a:gd name="connsiteX24" fmla="*/ 156496 w 168306"/>
                <a:gd name="connsiteY24" fmla="*/ 17050 h 120014"/>
                <a:gd name="connsiteX25" fmla="*/ 157163 w 168306"/>
                <a:gd name="connsiteY25" fmla="*/ 17336 h 120014"/>
                <a:gd name="connsiteX26" fmla="*/ 157448 w 168306"/>
                <a:gd name="connsiteY26" fmla="*/ 17336 h 120014"/>
                <a:gd name="connsiteX27" fmla="*/ 157448 w 168306"/>
                <a:gd name="connsiteY27" fmla="*/ 17717 h 120014"/>
                <a:gd name="connsiteX28" fmla="*/ 159163 w 168306"/>
                <a:gd name="connsiteY28" fmla="*/ 18002 h 120014"/>
                <a:gd name="connsiteX29" fmla="*/ 159163 w 168306"/>
                <a:gd name="connsiteY29" fmla="*/ 18955 h 120014"/>
                <a:gd name="connsiteX30" fmla="*/ 160401 w 168306"/>
                <a:gd name="connsiteY30" fmla="*/ 20288 h 120014"/>
                <a:gd name="connsiteX31" fmla="*/ 160401 w 168306"/>
                <a:gd name="connsiteY31" fmla="*/ 20955 h 120014"/>
                <a:gd name="connsiteX32" fmla="*/ 160782 w 168306"/>
                <a:gd name="connsiteY32" fmla="*/ 22289 h 120014"/>
                <a:gd name="connsiteX33" fmla="*/ 160401 w 168306"/>
                <a:gd name="connsiteY33" fmla="*/ 22574 h 120014"/>
                <a:gd name="connsiteX34" fmla="*/ 161068 w 168306"/>
                <a:gd name="connsiteY34" fmla="*/ 22955 h 120014"/>
                <a:gd name="connsiteX35" fmla="*/ 160401 w 168306"/>
                <a:gd name="connsiteY35" fmla="*/ 24289 h 120014"/>
                <a:gd name="connsiteX36" fmla="*/ 160782 w 168306"/>
                <a:gd name="connsiteY36" fmla="*/ 25241 h 120014"/>
                <a:gd name="connsiteX37" fmla="*/ 161068 w 168306"/>
                <a:gd name="connsiteY37" fmla="*/ 25527 h 120014"/>
                <a:gd name="connsiteX38" fmla="*/ 160401 w 168306"/>
                <a:gd name="connsiteY38" fmla="*/ 26575 h 120014"/>
                <a:gd name="connsiteX39" fmla="*/ 160115 w 168306"/>
                <a:gd name="connsiteY39" fmla="*/ 26575 h 120014"/>
                <a:gd name="connsiteX40" fmla="*/ 157829 w 168306"/>
                <a:gd name="connsiteY40" fmla="*/ 26194 h 120014"/>
                <a:gd name="connsiteX41" fmla="*/ 157829 w 168306"/>
                <a:gd name="connsiteY41" fmla="*/ 25908 h 120014"/>
                <a:gd name="connsiteX42" fmla="*/ 157448 w 168306"/>
                <a:gd name="connsiteY42" fmla="*/ 24860 h 120014"/>
                <a:gd name="connsiteX43" fmla="*/ 156210 w 168306"/>
                <a:gd name="connsiteY43" fmla="*/ 25527 h 120014"/>
                <a:gd name="connsiteX44" fmla="*/ 155829 w 168306"/>
                <a:gd name="connsiteY44" fmla="*/ 25908 h 120014"/>
                <a:gd name="connsiteX45" fmla="*/ 157163 w 168306"/>
                <a:gd name="connsiteY45" fmla="*/ 27527 h 120014"/>
                <a:gd name="connsiteX46" fmla="*/ 157163 w 168306"/>
                <a:gd name="connsiteY46" fmla="*/ 28194 h 120014"/>
                <a:gd name="connsiteX47" fmla="*/ 157448 w 168306"/>
                <a:gd name="connsiteY47" fmla="*/ 28861 h 120014"/>
                <a:gd name="connsiteX48" fmla="*/ 157448 w 168306"/>
                <a:gd name="connsiteY48" fmla="*/ 29147 h 120014"/>
                <a:gd name="connsiteX49" fmla="*/ 157163 w 168306"/>
                <a:gd name="connsiteY49" fmla="*/ 29147 h 120014"/>
                <a:gd name="connsiteX50" fmla="*/ 157163 w 168306"/>
                <a:gd name="connsiteY50" fmla="*/ 30194 h 120014"/>
                <a:gd name="connsiteX51" fmla="*/ 157829 w 168306"/>
                <a:gd name="connsiteY51" fmla="*/ 30766 h 120014"/>
                <a:gd name="connsiteX52" fmla="*/ 158782 w 168306"/>
                <a:gd name="connsiteY52" fmla="*/ 31147 h 120014"/>
                <a:gd name="connsiteX53" fmla="*/ 159449 w 168306"/>
                <a:gd name="connsiteY53" fmla="*/ 31147 h 120014"/>
                <a:gd name="connsiteX54" fmla="*/ 161068 w 168306"/>
                <a:gd name="connsiteY54" fmla="*/ 32099 h 120014"/>
                <a:gd name="connsiteX55" fmla="*/ 163068 w 168306"/>
                <a:gd name="connsiteY55" fmla="*/ 33147 h 120014"/>
                <a:gd name="connsiteX56" fmla="*/ 163354 w 168306"/>
                <a:gd name="connsiteY56" fmla="*/ 33147 h 120014"/>
                <a:gd name="connsiteX57" fmla="*/ 163735 w 168306"/>
                <a:gd name="connsiteY57" fmla="*/ 33433 h 120014"/>
                <a:gd name="connsiteX58" fmla="*/ 164402 w 168306"/>
                <a:gd name="connsiteY58" fmla="*/ 34385 h 120014"/>
                <a:gd name="connsiteX59" fmla="*/ 164687 w 168306"/>
                <a:gd name="connsiteY59" fmla="*/ 34385 h 120014"/>
                <a:gd name="connsiteX60" fmla="*/ 165068 w 168306"/>
                <a:gd name="connsiteY60" fmla="*/ 35052 h 120014"/>
                <a:gd name="connsiteX61" fmla="*/ 164687 w 168306"/>
                <a:gd name="connsiteY61" fmla="*/ 35433 h 120014"/>
                <a:gd name="connsiteX62" fmla="*/ 165354 w 168306"/>
                <a:gd name="connsiteY62" fmla="*/ 37719 h 120014"/>
                <a:gd name="connsiteX63" fmla="*/ 165354 w 168306"/>
                <a:gd name="connsiteY63" fmla="*/ 38672 h 120014"/>
                <a:gd name="connsiteX64" fmla="*/ 164402 w 168306"/>
                <a:gd name="connsiteY64" fmla="*/ 40291 h 120014"/>
                <a:gd name="connsiteX65" fmla="*/ 164402 w 168306"/>
                <a:gd name="connsiteY65" fmla="*/ 41624 h 120014"/>
                <a:gd name="connsiteX66" fmla="*/ 164687 w 168306"/>
                <a:gd name="connsiteY66" fmla="*/ 42291 h 120014"/>
                <a:gd name="connsiteX67" fmla="*/ 164402 w 168306"/>
                <a:gd name="connsiteY67" fmla="*/ 43625 h 120014"/>
                <a:gd name="connsiteX68" fmla="*/ 163735 w 168306"/>
                <a:gd name="connsiteY68" fmla="*/ 45530 h 120014"/>
                <a:gd name="connsiteX69" fmla="*/ 164402 w 168306"/>
                <a:gd name="connsiteY69" fmla="*/ 46577 h 120014"/>
                <a:gd name="connsiteX70" fmla="*/ 164687 w 168306"/>
                <a:gd name="connsiteY70" fmla="*/ 47244 h 120014"/>
                <a:gd name="connsiteX71" fmla="*/ 165354 w 168306"/>
                <a:gd name="connsiteY71" fmla="*/ 47911 h 120014"/>
                <a:gd name="connsiteX72" fmla="*/ 164687 w 168306"/>
                <a:gd name="connsiteY72" fmla="*/ 48482 h 120014"/>
                <a:gd name="connsiteX73" fmla="*/ 166307 w 168306"/>
                <a:gd name="connsiteY73" fmla="*/ 51149 h 120014"/>
                <a:gd name="connsiteX74" fmla="*/ 166021 w 168306"/>
                <a:gd name="connsiteY74" fmla="*/ 51816 h 120014"/>
                <a:gd name="connsiteX75" fmla="*/ 166021 w 168306"/>
                <a:gd name="connsiteY75" fmla="*/ 55721 h 120014"/>
                <a:gd name="connsiteX76" fmla="*/ 168307 w 168306"/>
                <a:gd name="connsiteY76" fmla="*/ 58388 h 120014"/>
                <a:gd name="connsiteX77" fmla="*/ 168307 w 168306"/>
                <a:gd name="connsiteY77" fmla="*/ 61627 h 120014"/>
                <a:gd name="connsiteX78" fmla="*/ 168021 w 168306"/>
                <a:gd name="connsiteY78" fmla="*/ 63246 h 120014"/>
                <a:gd name="connsiteX79" fmla="*/ 167354 w 168306"/>
                <a:gd name="connsiteY79" fmla="*/ 65246 h 120014"/>
                <a:gd name="connsiteX80" fmla="*/ 166307 w 168306"/>
                <a:gd name="connsiteY80" fmla="*/ 65246 h 120014"/>
                <a:gd name="connsiteX81" fmla="*/ 165354 w 168306"/>
                <a:gd name="connsiteY81" fmla="*/ 65913 h 120014"/>
                <a:gd name="connsiteX82" fmla="*/ 165068 w 168306"/>
                <a:gd name="connsiteY82" fmla="*/ 66866 h 120014"/>
                <a:gd name="connsiteX83" fmla="*/ 162782 w 168306"/>
                <a:gd name="connsiteY83" fmla="*/ 67247 h 120014"/>
                <a:gd name="connsiteX84" fmla="*/ 160401 w 168306"/>
                <a:gd name="connsiteY84" fmla="*/ 67247 h 120014"/>
                <a:gd name="connsiteX85" fmla="*/ 158782 w 168306"/>
                <a:gd name="connsiteY85" fmla="*/ 68199 h 120014"/>
                <a:gd name="connsiteX86" fmla="*/ 158782 w 168306"/>
                <a:gd name="connsiteY86" fmla="*/ 68866 h 120014"/>
                <a:gd name="connsiteX87" fmla="*/ 159163 w 168306"/>
                <a:gd name="connsiteY87" fmla="*/ 71152 h 120014"/>
                <a:gd name="connsiteX88" fmla="*/ 159163 w 168306"/>
                <a:gd name="connsiteY88" fmla="*/ 73152 h 120014"/>
                <a:gd name="connsiteX89" fmla="*/ 159449 w 168306"/>
                <a:gd name="connsiteY89" fmla="*/ 73819 h 120014"/>
                <a:gd name="connsiteX90" fmla="*/ 159449 w 168306"/>
                <a:gd name="connsiteY90" fmla="*/ 74486 h 120014"/>
                <a:gd name="connsiteX91" fmla="*/ 159163 w 168306"/>
                <a:gd name="connsiteY91" fmla="*/ 74771 h 120014"/>
                <a:gd name="connsiteX92" fmla="*/ 158115 w 168306"/>
                <a:gd name="connsiteY92" fmla="*/ 75152 h 120014"/>
                <a:gd name="connsiteX93" fmla="*/ 158115 w 168306"/>
                <a:gd name="connsiteY93" fmla="*/ 75724 h 120014"/>
                <a:gd name="connsiteX94" fmla="*/ 158496 w 168306"/>
                <a:gd name="connsiteY94" fmla="*/ 76772 h 120014"/>
                <a:gd name="connsiteX95" fmla="*/ 159829 w 168306"/>
                <a:gd name="connsiteY95" fmla="*/ 77057 h 120014"/>
                <a:gd name="connsiteX96" fmla="*/ 158115 w 168306"/>
                <a:gd name="connsiteY96" fmla="*/ 78677 h 120014"/>
                <a:gd name="connsiteX97" fmla="*/ 157448 w 168306"/>
                <a:gd name="connsiteY97" fmla="*/ 78677 h 120014"/>
                <a:gd name="connsiteX98" fmla="*/ 156210 w 168306"/>
                <a:gd name="connsiteY98" fmla="*/ 79343 h 120014"/>
                <a:gd name="connsiteX99" fmla="*/ 155162 w 168306"/>
                <a:gd name="connsiteY99" fmla="*/ 78677 h 120014"/>
                <a:gd name="connsiteX100" fmla="*/ 153257 w 168306"/>
                <a:gd name="connsiteY100" fmla="*/ 77724 h 120014"/>
                <a:gd name="connsiteX101" fmla="*/ 153257 w 168306"/>
                <a:gd name="connsiteY101" fmla="*/ 76105 h 120014"/>
                <a:gd name="connsiteX102" fmla="*/ 152591 w 168306"/>
                <a:gd name="connsiteY102" fmla="*/ 76772 h 120014"/>
                <a:gd name="connsiteX103" fmla="*/ 152210 w 168306"/>
                <a:gd name="connsiteY103" fmla="*/ 77438 h 120014"/>
                <a:gd name="connsiteX104" fmla="*/ 151543 w 168306"/>
                <a:gd name="connsiteY104" fmla="*/ 78105 h 120014"/>
                <a:gd name="connsiteX105" fmla="*/ 151257 w 168306"/>
                <a:gd name="connsiteY105" fmla="*/ 81058 h 120014"/>
                <a:gd name="connsiteX106" fmla="*/ 149257 w 168306"/>
                <a:gd name="connsiteY106" fmla="*/ 82963 h 120014"/>
                <a:gd name="connsiteX107" fmla="*/ 149257 w 168306"/>
                <a:gd name="connsiteY107" fmla="*/ 83344 h 120014"/>
                <a:gd name="connsiteX108" fmla="*/ 148971 w 168306"/>
                <a:gd name="connsiteY108" fmla="*/ 82963 h 120014"/>
                <a:gd name="connsiteX109" fmla="*/ 148590 w 168306"/>
                <a:gd name="connsiteY109" fmla="*/ 83344 h 120014"/>
                <a:gd name="connsiteX110" fmla="*/ 147638 w 168306"/>
                <a:gd name="connsiteY110" fmla="*/ 83630 h 120014"/>
                <a:gd name="connsiteX111" fmla="*/ 146971 w 168306"/>
                <a:gd name="connsiteY111" fmla="*/ 84296 h 120014"/>
                <a:gd name="connsiteX112" fmla="*/ 145637 w 168306"/>
                <a:gd name="connsiteY112" fmla="*/ 84296 h 120014"/>
                <a:gd name="connsiteX113" fmla="*/ 145066 w 168306"/>
                <a:gd name="connsiteY113" fmla="*/ 84011 h 120014"/>
                <a:gd name="connsiteX114" fmla="*/ 144018 w 168306"/>
                <a:gd name="connsiteY114" fmla="*/ 84296 h 120014"/>
                <a:gd name="connsiteX115" fmla="*/ 142113 w 168306"/>
                <a:gd name="connsiteY115" fmla="*/ 85630 h 120014"/>
                <a:gd name="connsiteX116" fmla="*/ 142113 w 168306"/>
                <a:gd name="connsiteY116" fmla="*/ 85249 h 120014"/>
                <a:gd name="connsiteX117" fmla="*/ 141446 w 168306"/>
                <a:gd name="connsiteY117" fmla="*/ 85249 h 120014"/>
                <a:gd name="connsiteX118" fmla="*/ 137160 w 168306"/>
                <a:gd name="connsiteY118" fmla="*/ 87249 h 120014"/>
                <a:gd name="connsiteX119" fmla="*/ 136779 w 168306"/>
                <a:gd name="connsiteY119" fmla="*/ 88202 h 120014"/>
                <a:gd name="connsiteX120" fmla="*/ 135160 w 168306"/>
                <a:gd name="connsiteY120" fmla="*/ 87535 h 120014"/>
                <a:gd name="connsiteX121" fmla="*/ 133826 w 168306"/>
                <a:gd name="connsiteY121" fmla="*/ 88583 h 120014"/>
                <a:gd name="connsiteX122" fmla="*/ 133541 w 168306"/>
                <a:gd name="connsiteY122" fmla="*/ 87249 h 120014"/>
                <a:gd name="connsiteX123" fmla="*/ 131540 w 168306"/>
                <a:gd name="connsiteY123" fmla="*/ 87249 h 120014"/>
                <a:gd name="connsiteX124" fmla="*/ 130302 w 168306"/>
                <a:gd name="connsiteY124" fmla="*/ 88202 h 120014"/>
                <a:gd name="connsiteX125" fmla="*/ 130302 w 168306"/>
                <a:gd name="connsiteY125" fmla="*/ 89249 h 120014"/>
                <a:gd name="connsiteX126" fmla="*/ 128969 w 168306"/>
                <a:gd name="connsiteY126" fmla="*/ 89916 h 120014"/>
                <a:gd name="connsiteX127" fmla="*/ 127921 w 168306"/>
                <a:gd name="connsiteY127" fmla="*/ 89535 h 120014"/>
                <a:gd name="connsiteX128" fmla="*/ 127635 w 168306"/>
                <a:gd name="connsiteY128" fmla="*/ 90202 h 120014"/>
                <a:gd name="connsiteX129" fmla="*/ 126683 w 168306"/>
                <a:gd name="connsiteY129" fmla="*/ 90202 h 120014"/>
                <a:gd name="connsiteX130" fmla="*/ 126016 w 168306"/>
                <a:gd name="connsiteY130" fmla="*/ 90488 h 120014"/>
                <a:gd name="connsiteX131" fmla="*/ 125349 w 168306"/>
                <a:gd name="connsiteY131" fmla="*/ 90488 h 120014"/>
                <a:gd name="connsiteX132" fmla="*/ 124968 w 168306"/>
                <a:gd name="connsiteY132" fmla="*/ 90869 h 120014"/>
                <a:gd name="connsiteX133" fmla="*/ 124016 w 168306"/>
                <a:gd name="connsiteY133" fmla="*/ 90869 h 120014"/>
                <a:gd name="connsiteX134" fmla="*/ 123730 w 168306"/>
                <a:gd name="connsiteY134" fmla="*/ 91535 h 120014"/>
                <a:gd name="connsiteX135" fmla="*/ 123063 w 168306"/>
                <a:gd name="connsiteY135" fmla="*/ 91821 h 120014"/>
                <a:gd name="connsiteX136" fmla="*/ 123349 w 168306"/>
                <a:gd name="connsiteY136" fmla="*/ 91821 h 120014"/>
                <a:gd name="connsiteX137" fmla="*/ 123063 w 168306"/>
                <a:gd name="connsiteY137" fmla="*/ 92488 h 120014"/>
                <a:gd name="connsiteX138" fmla="*/ 122015 w 168306"/>
                <a:gd name="connsiteY138" fmla="*/ 92488 h 120014"/>
                <a:gd name="connsiteX139" fmla="*/ 122015 w 168306"/>
                <a:gd name="connsiteY139" fmla="*/ 93155 h 120014"/>
                <a:gd name="connsiteX140" fmla="*/ 121444 w 168306"/>
                <a:gd name="connsiteY140" fmla="*/ 93821 h 120014"/>
                <a:gd name="connsiteX141" fmla="*/ 120396 w 168306"/>
                <a:gd name="connsiteY141" fmla="*/ 94488 h 120014"/>
                <a:gd name="connsiteX142" fmla="*/ 120110 w 168306"/>
                <a:gd name="connsiteY142" fmla="*/ 94488 h 120014"/>
                <a:gd name="connsiteX143" fmla="*/ 120110 w 168306"/>
                <a:gd name="connsiteY143" fmla="*/ 94774 h 120014"/>
                <a:gd name="connsiteX144" fmla="*/ 121063 w 168306"/>
                <a:gd name="connsiteY144" fmla="*/ 95822 h 120014"/>
                <a:gd name="connsiteX145" fmla="*/ 120777 w 168306"/>
                <a:gd name="connsiteY145" fmla="*/ 95822 h 120014"/>
                <a:gd name="connsiteX146" fmla="*/ 120777 w 168306"/>
                <a:gd name="connsiteY146" fmla="*/ 96107 h 120014"/>
                <a:gd name="connsiteX147" fmla="*/ 120110 w 168306"/>
                <a:gd name="connsiteY147" fmla="*/ 96393 h 120014"/>
                <a:gd name="connsiteX148" fmla="*/ 119729 w 168306"/>
                <a:gd name="connsiteY148" fmla="*/ 96107 h 120014"/>
                <a:gd name="connsiteX149" fmla="*/ 119729 w 168306"/>
                <a:gd name="connsiteY149" fmla="*/ 96393 h 120014"/>
                <a:gd name="connsiteX150" fmla="*/ 119444 w 168306"/>
                <a:gd name="connsiteY150" fmla="*/ 96774 h 120014"/>
                <a:gd name="connsiteX151" fmla="*/ 119063 w 168306"/>
                <a:gd name="connsiteY151" fmla="*/ 96774 h 120014"/>
                <a:gd name="connsiteX152" fmla="*/ 119444 w 168306"/>
                <a:gd name="connsiteY152" fmla="*/ 98393 h 120014"/>
                <a:gd name="connsiteX153" fmla="*/ 119444 w 168306"/>
                <a:gd name="connsiteY153" fmla="*/ 98774 h 120014"/>
                <a:gd name="connsiteX154" fmla="*/ 119729 w 168306"/>
                <a:gd name="connsiteY154" fmla="*/ 99727 h 120014"/>
                <a:gd name="connsiteX155" fmla="*/ 121063 w 168306"/>
                <a:gd name="connsiteY155" fmla="*/ 101060 h 120014"/>
                <a:gd name="connsiteX156" fmla="*/ 121063 w 168306"/>
                <a:gd name="connsiteY156" fmla="*/ 101346 h 120014"/>
                <a:gd name="connsiteX157" fmla="*/ 121444 w 168306"/>
                <a:gd name="connsiteY157" fmla="*/ 101060 h 120014"/>
                <a:gd name="connsiteX158" fmla="*/ 122396 w 168306"/>
                <a:gd name="connsiteY158" fmla="*/ 102013 h 120014"/>
                <a:gd name="connsiteX159" fmla="*/ 122396 w 168306"/>
                <a:gd name="connsiteY159" fmla="*/ 102965 h 120014"/>
                <a:gd name="connsiteX160" fmla="*/ 121729 w 168306"/>
                <a:gd name="connsiteY160" fmla="*/ 105632 h 120014"/>
                <a:gd name="connsiteX161" fmla="*/ 116777 w 168306"/>
                <a:gd name="connsiteY161" fmla="*/ 105918 h 120014"/>
                <a:gd name="connsiteX162" fmla="*/ 116110 w 168306"/>
                <a:gd name="connsiteY162" fmla="*/ 106585 h 120014"/>
                <a:gd name="connsiteX163" fmla="*/ 116110 w 168306"/>
                <a:gd name="connsiteY163" fmla="*/ 107252 h 120014"/>
                <a:gd name="connsiteX164" fmla="*/ 116491 w 168306"/>
                <a:gd name="connsiteY164" fmla="*/ 107252 h 120014"/>
                <a:gd name="connsiteX165" fmla="*/ 116491 w 168306"/>
                <a:gd name="connsiteY165" fmla="*/ 107633 h 120014"/>
                <a:gd name="connsiteX166" fmla="*/ 112871 w 168306"/>
                <a:gd name="connsiteY166" fmla="*/ 108585 h 120014"/>
                <a:gd name="connsiteX167" fmla="*/ 111538 w 168306"/>
                <a:gd name="connsiteY167" fmla="*/ 109252 h 120014"/>
                <a:gd name="connsiteX168" fmla="*/ 110871 w 168306"/>
                <a:gd name="connsiteY168" fmla="*/ 108871 h 120014"/>
                <a:gd name="connsiteX169" fmla="*/ 110585 w 168306"/>
                <a:gd name="connsiteY169" fmla="*/ 109252 h 120014"/>
                <a:gd name="connsiteX170" fmla="*/ 109633 w 168306"/>
                <a:gd name="connsiteY170" fmla="*/ 109919 h 120014"/>
                <a:gd name="connsiteX171" fmla="*/ 108299 w 168306"/>
                <a:gd name="connsiteY171" fmla="*/ 109252 h 120014"/>
                <a:gd name="connsiteX172" fmla="*/ 105347 w 168306"/>
                <a:gd name="connsiteY172" fmla="*/ 109252 h 120014"/>
                <a:gd name="connsiteX173" fmla="*/ 104299 w 168306"/>
                <a:gd name="connsiteY173" fmla="*/ 109538 h 120014"/>
                <a:gd name="connsiteX174" fmla="*/ 103346 w 168306"/>
                <a:gd name="connsiteY174" fmla="*/ 109538 h 120014"/>
                <a:gd name="connsiteX175" fmla="*/ 103061 w 168306"/>
                <a:gd name="connsiteY175" fmla="*/ 110204 h 120014"/>
                <a:gd name="connsiteX176" fmla="*/ 102394 w 168306"/>
                <a:gd name="connsiteY176" fmla="*/ 111157 h 120014"/>
                <a:gd name="connsiteX177" fmla="*/ 102013 w 168306"/>
                <a:gd name="connsiteY177" fmla="*/ 112205 h 120014"/>
                <a:gd name="connsiteX178" fmla="*/ 102013 w 168306"/>
                <a:gd name="connsiteY178" fmla="*/ 113538 h 120014"/>
                <a:gd name="connsiteX179" fmla="*/ 102394 w 168306"/>
                <a:gd name="connsiteY179" fmla="*/ 113824 h 120014"/>
                <a:gd name="connsiteX180" fmla="*/ 102394 w 168306"/>
                <a:gd name="connsiteY180" fmla="*/ 114491 h 120014"/>
                <a:gd name="connsiteX181" fmla="*/ 102679 w 168306"/>
                <a:gd name="connsiteY181" fmla="*/ 115443 h 120014"/>
                <a:gd name="connsiteX182" fmla="*/ 101727 w 168306"/>
                <a:gd name="connsiteY182" fmla="*/ 114776 h 120014"/>
                <a:gd name="connsiteX183" fmla="*/ 101727 w 168306"/>
                <a:gd name="connsiteY183" fmla="*/ 116777 h 120014"/>
                <a:gd name="connsiteX184" fmla="*/ 101060 w 168306"/>
                <a:gd name="connsiteY184" fmla="*/ 117062 h 120014"/>
                <a:gd name="connsiteX185" fmla="*/ 101346 w 168306"/>
                <a:gd name="connsiteY185" fmla="*/ 117443 h 120014"/>
                <a:gd name="connsiteX186" fmla="*/ 101060 w 168306"/>
                <a:gd name="connsiteY186" fmla="*/ 117729 h 120014"/>
                <a:gd name="connsiteX187" fmla="*/ 101727 w 168306"/>
                <a:gd name="connsiteY187" fmla="*/ 118110 h 120014"/>
                <a:gd name="connsiteX188" fmla="*/ 101727 w 168306"/>
                <a:gd name="connsiteY188" fmla="*/ 118396 h 120014"/>
                <a:gd name="connsiteX189" fmla="*/ 103061 w 168306"/>
                <a:gd name="connsiteY189" fmla="*/ 119444 h 120014"/>
                <a:gd name="connsiteX190" fmla="*/ 102394 w 168306"/>
                <a:gd name="connsiteY190" fmla="*/ 120015 h 120014"/>
                <a:gd name="connsiteX191" fmla="*/ 102013 w 168306"/>
                <a:gd name="connsiteY191" fmla="*/ 120015 h 120014"/>
                <a:gd name="connsiteX192" fmla="*/ 102013 w 168306"/>
                <a:gd name="connsiteY192" fmla="*/ 119729 h 120014"/>
                <a:gd name="connsiteX193" fmla="*/ 101346 w 168306"/>
                <a:gd name="connsiteY193" fmla="*/ 119444 h 120014"/>
                <a:gd name="connsiteX194" fmla="*/ 101060 w 168306"/>
                <a:gd name="connsiteY194" fmla="*/ 118777 h 120014"/>
                <a:gd name="connsiteX195" fmla="*/ 101060 w 168306"/>
                <a:gd name="connsiteY195" fmla="*/ 119063 h 120014"/>
                <a:gd name="connsiteX196" fmla="*/ 100679 w 168306"/>
                <a:gd name="connsiteY196" fmla="*/ 119444 h 120014"/>
                <a:gd name="connsiteX197" fmla="*/ 100679 w 168306"/>
                <a:gd name="connsiteY197" fmla="*/ 119729 h 120014"/>
                <a:gd name="connsiteX198" fmla="*/ 100108 w 168306"/>
                <a:gd name="connsiteY198" fmla="*/ 119444 h 120014"/>
                <a:gd name="connsiteX199" fmla="*/ 99441 w 168306"/>
                <a:gd name="connsiteY199" fmla="*/ 119729 h 120014"/>
                <a:gd name="connsiteX200" fmla="*/ 98393 w 168306"/>
                <a:gd name="connsiteY200" fmla="*/ 119444 h 120014"/>
                <a:gd name="connsiteX201" fmla="*/ 98393 w 168306"/>
                <a:gd name="connsiteY201" fmla="*/ 118396 h 120014"/>
                <a:gd name="connsiteX202" fmla="*/ 98108 w 168306"/>
                <a:gd name="connsiteY202" fmla="*/ 118110 h 120014"/>
                <a:gd name="connsiteX203" fmla="*/ 98108 w 168306"/>
                <a:gd name="connsiteY203" fmla="*/ 118396 h 120014"/>
                <a:gd name="connsiteX204" fmla="*/ 96774 w 168306"/>
                <a:gd name="connsiteY204" fmla="*/ 118396 h 120014"/>
                <a:gd name="connsiteX205" fmla="*/ 96774 w 168306"/>
                <a:gd name="connsiteY205" fmla="*/ 118110 h 120014"/>
                <a:gd name="connsiteX206" fmla="*/ 95822 w 168306"/>
                <a:gd name="connsiteY206" fmla="*/ 118396 h 120014"/>
                <a:gd name="connsiteX207" fmla="*/ 95822 w 168306"/>
                <a:gd name="connsiteY207" fmla="*/ 118110 h 120014"/>
                <a:gd name="connsiteX208" fmla="*/ 94488 w 168306"/>
                <a:gd name="connsiteY208" fmla="*/ 118777 h 120014"/>
                <a:gd name="connsiteX209" fmla="*/ 94202 w 168306"/>
                <a:gd name="connsiteY209" fmla="*/ 118777 h 120014"/>
                <a:gd name="connsiteX210" fmla="*/ 93821 w 168306"/>
                <a:gd name="connsiteY210" fmla="*/ 119063 h 120014"/>
                <a:gd name="connsiteX211" fmla="*/ 93821 w 168306"/>
                <a:gd name="connsiteY211" fmla="*/ 118396 h 120014"/>
                <a:gd name="connsiteX212" fmla="*/ 93154 w 168306"/>
                <a:gd name="connsiteY212" fmla="*/ 117729 h 120014"/>
                <a:gd name="connsiteX213" fmla="*/ 92202 w 168306"/>
                <a:gd name="connsiteY213" fmla="*/ 117062 h 120014"/>
                <a:gd name="connsiteX214" fmla="*/ 92202 w 168306"/>
                <a:gd name="connsiteY214" fmla="*/ 116491 h 120014"/>
                <a:gd name="connsiteX215" fmla="*/ 91535 w 168306"/>
                <a:gd name="connsiteY215" fmla="*/ 115824 h 120014"/>
                <a:gd name="connsiteX216" fmla="*/ 91250 w 168306"/>
                <a:gd name="connsiteY216" fmla="*/ 115157 h 120014"/>
                <a:gd name="connsiteX217" fmla="*/ 91250 w 168306"/>
                <a:gd name="connsiteY217" fmla="*/ 113824 h 120014"/>
                <a:gd name="connsiteX218" fmla="*/ 89249 w 168306"/>
                <a:gd name="connsiteY218" fmla="*/ 114110 h 120014"/>
                <a:gd name="connsiteX219" fmla="*/ 88297 w 168306"/>
                <a:gd name="connsiteY219" fmla="*/ 113824 h 120014"/>
                <a:gd name="connsiteX220" fmla="*/ 88297 w 168306"/>
                <a:gd name="connsiteY220" fmla="*/ 114491 h 120014"/>
                <a:gd name="connsiteX221" fmla="*/ 87916 w 168306"/>
                <a:gd name="connsiteY221" fmla="*/ 114776 h 120014"/>
                <a:gd name="connsiteX222" fmla="*/ 87630 w 168306"/>
                <a:gd name="connsiteY222" fmla="*/ 114491 h 120014"/>
                <a:gd name="connsiteX223" fmla="*/ 86963 w 168306"/>
                <a:gd name="connsiteY223" fmla="*/ 114491 h 120014"/>
                <a:gd name="connsiteX224" fmla="*/ 86582 w 168306"/>
                <a:gd name="connsiteY224" fmla="*/ 114110 h 120014"/>
                <a:gd name="connsiteX225" fmla="*/ 86297 w 168306"/>
                <a:gd name="connsiteY225" fmla="*/ 114491 h 120014"/>
                <a:gd name="connsiteX226" fmla="*/ 85344 w 168306"/>
                <a:gd name="connsiteY226" fmla="*/ 114491 h 120014"/>
                <a:gd name="connsiteX227" fmla="*/ 84963 w 168306"/>
                <a:gd name="connsiteY227" fmla="*/ 114776 h 120014"/>
                <a:gd name="connsiteX228" fmla="*/ 84011 w 168306"/>
                <a:gd name="connsiteY228" fmla="*/ 114776 h 120014"/>
                <a:gd name="connsiteX229" fmla="*/ 83629 w 168306"/>
                <a:gd name="connsiteY229" fmla="*/ 115443 h 120014"/>
                <a:gd name="connsiteX230" fmla="*/ 83344 w 168306"/>
                <a:gd name="connsiteY230" fmla="*/ 115157 h 120014"/>
                <a:gd name="connsiteX231" fmla="*/ 83344 w 168306"/>
                <a:gd name="connsiteY231" fmla="*/ 114776 h 120014"/>
                <a:gd name="connsiteX232" fmla="*/ 83629 w 168306"/>
                <a:gd name="connsiteY232" fmla="*/ 114110 h 120014"/>
                <a:gd name="connsiteX233" fmla="*/ 82963 w 168306"/>
                <a:gd name="connsiteY233" fmla="*/ 112871 h 120014"/>
                <a:gd name="connsiteX234" fmla="*/ 83629 w 168306"/>
                <a:gd name="connsiteY234" fmla="*/ 112490 h 120014"/>
                <a:gd name="connsiteX235" fmla="*/ 84677 w 168306"/>
                <a:gd name="connsiteY235" fmla="*/ 112205 h 120014"/>
                <a:gd name="connsiteX236" fmla="*/ 85344 w 168306"/>
                <a:gd name="connsiteY236" fmla="*/ 111157 h 120014"/>
                <a:gd name="connsiteX237" fmla="*/ 85916 w 168306"/>
                <a:gd name="connsiteY237" fmla="*/ 111157 h 120014"/>
                <a:gd name="connsiteX238" fmla="*/ 85916 w 168306"/>
                <a:gd name="connsiteY238" fmla="*/ 108871 h 120014"/>
                <a:gd name="connsiteX239" fmla="*/ 86297 w 168306"/>
                <a:gd name="connsiteY239" fmla="*/ 108204 h 120014"/>
                <a:gd name="connsiteX240" fmla="*/ 86582 w 168306"/>
                <a:gd name="connsiteY240" fmla="*/ 106299 h 120014"/>
                <a:gd name="connsiteX241" fmla="*/ 85630 w 168306"/>
                <a:gd name="connsiteY241" fmla="*/ 105251 h 120014"/>
                <a:gd name="connsiteX242" fmla="*/ 85630 w 168306"/>
                <a:gd name="connsiteY242" fmla="*/ 104680 h 120014"/>
                <a:gd name="connsiteX243" fmla="*/ 85916 w 168306"/>
                <a:gd name="connsiteY243" fmla="*/ 104013 h 120014"/>
                <a:gd name="connsiteX244" fmla="*/ 85344 w 168306"/>
                <a:gd name="connsiteY244" fmla="*/ 102680 h 120014"/>
                <a:gd name="connsiteX245" fmla="*/ 85344 w 168306"/>
                <a:gd name="connsiteY245" fmla="*/ 101060 h 120014"/>
                <a:gd name="connsiteX246" fmla="*/ 86297 w 168306"/>
                <a:gd name="connsiteY246" fmla="*/ 100394 h 120014"/>
                <a:gd name="connsiteX247" fmla="*/ 87249 w 168306"/>
                <a:gd name="connsiteY247" fmla="*/ 100394 h 120014"/>
                <a:gd name="connsiteX248" fmla="*/ 87630 w 168306"/>
                <a:gd name="connsiteY248" fmla="*/ 100013 h 120014"/>
                <a:gd name="connsiteX249" fmla="*/ 88583 w 168306"/>
                <a:gd name="connsiteY249" fmla="*/ 100394 h 120014"/>
                <a:gd name="connsiteX250" fmla="*/ 88868 w 168306"/>
                <a:gd name="connsiteY250" fmla="*/ 100013 h 120014"/>
                <a:gd name="connsiteX251" fmla="*/ 88297 w 168306"/>
                <a:gd name="connsiteY251" fmla="*/ 99346 h 120014"/>
                <a:gd name="connsiteX252" fmla="*/ 90202 w 168306"/>
                <a:gd name="connsiteY252" fmla="*/ 97441 h 120014"/>
                <a:gd name="connsiteX253" fmla="*/ 91535 w 168306"/>
                <a:gd name="connsiteY253" fmla="*/ 96774 h 120014"/>
                <a:gd name="connsiteX254" fmla="*/ 92488 w 168306"/>
                <a:gd name="connsiteY254" fmla="*/ 94488 h 120014"/>
                <a:gd name="connsiteX255" fmla="*/ 89535 w 168306"/>
                <a:gd name="connsiteY255" fmla="*/ 94488 h 120014"/>
                <a:gd name="connsiteX256" fmla="*/ 89249 w 168306"/>
                <a:gd name="connsiteY256" fmla="*/ 93821 h 120014"/>
                <a:gd name="connsiteX257" fmla="*/ 87630 w 168306"/>
                <a:gd name="connsiteY257" fmla="*/ 93821 h 120014"/>
                <a:gd name="connsiteX258" fmla="*/ 87249 w 168306"/>
                <a:gd name="connsiteY258" fmla="*/ 94488 h 120014"/>
                <a:gd name="connsiteX259" fmla="*/ 85916 w 168306"/>
                <a:gd name="connsiteY259" fmla="*/ 94488 h 120014"/>
                <a:gd name="connsiteX260" fmla="*/ 85630 w 168306"/>
                <a:gd name="connsiteY260" fmla="*/ 94774 h 120014"/>
                <a:gd name="connsiteX261" fmla="*/ 82391 w 168306"/>
                <a:gd name="connsiteY261" fmla="*/ 96107 h 120014"/>
                <a:gd name="connsiteX262" fmla="*/ 80677 w 168306"/>
                <a:gd name="connsiteY262" fmla="*/ 95822 h 120014"/>
                <a:gd name="connsiteX263" fmla="*/ 80010 w 168306"/>
                <a:gd name="connsiteY263" fmla="*/ 96393 h 120014"/>
                <a:gd name="connsiteX264" fmla="*/ 79058 w 168306"/>
                <a:gd name="connsiteY264" fmla="*/ 96393 h 120014"/>
                <a:gd name="connsiteX265" fmla="*/ 76486 w 168306"/>
                <a:gd name="connsiteY265" fmla="*/ 95822 h 120014"/>
                <a:gd name="connsiteX266" fmla="*/ 75819 w 168306"/>
                <a:gd name="connsiteY266" fmla="*/ 94488 h 120014"/>
                <a:gd name="connsiteX267" fmla="*/ 75152 w 168306"/>
                <a:gd name="connsiteY267" fmla="*/ 94107 h 120014"/>
                <a:gd name="connsiteX268" fmla="*/ 73152 w 168306"/>
                <a:gd name="connsiteY268" fmla="*/ 94107 h 120014"/>
                <a:gd name="connsiteX269" fmla="*/ 71819 w 168306"/>
                <a:gd name="connsiteY269" fmla="*/ 93821 h 120014"/>
                <a:gd name="connsiteX270" fmla="*/ 72200 w 168306"/>
                <a:gd name="connsiteY270" fmla="*/ 93155 h 120014"/>
                <a:gd name="connsiteX271" fmla="*/ 71819 w 168306"/>
                <a:gd name="connsiteY271" fmla="*/ 92202 h 120014"/>
                <a:gd name="connsiteX272" fmla="*/ 71152 w 168306"/>
                <a:gd name="connsiteY272" fmla="*/ 92488 h 120014"/>
                <a:gd name="connsiteX273" fmla="*/ 70580 w 168306"/>
                <a:gd name="connsiteY273" fmla="*/ 92488 h 120014"/>
                <a:gd name="connsiteX274" fmla="*/ 70199 w 168306"/>
                <a:gd name="connsiteY274" fmla="*/ 92202 h 120014"/>
                <a:gd name="connsiteX275" fmla="*/ 69914 w 168306"/>
                <a:gd name="connsiteY275" fmla="*/ 91535 h 120014"/>
                <a:gd name="connsiteX276" fmla="*/ 69247 w 168306"/>
                <a:gd name="connsiteY276" fmla="*/ 91535 h 120014"/>
                <a:gd name="connsiteX277" fmla="*/ 66961 w 168306"/>
                <a:gd name="connsiteY277" fmla="*/ 92488 h 120014"/>
                <a:gd name="connsiteX278" fmla="*/ 66294 w 168306"/>
                <a:gd name="connsiteY278" fmla="*/ 92488 h 120014"/>
                <a:gd name="connsiteX279" fmla="*/ 64294 w 168306"/>
                <a:gd name="connsiteY279" fmla="*/ 92869 h 120014"/>
                <a:gd name="connsiteX280" fmla="*/ 63627 w 168306"/>
                <a:gd name="connsiteY280" fmla="*/ 92202 h 120014"/>
                <a:gd name="connsiteX281" fmla="*/ 64008 w 168306"/>
                <a:gd name="connsiteY281" fmla="*/ 91535 h 120014"/>
                <a:gd name="connsiteX282" fmla="*/ 63627 w 168306"/>
                <a:gd name="connsiteY282" fmla="*/ 90869 h 120014"/>
                <a:gd name="connsiteX283" fmla="*/ 63341 w 168306"/>
                <a:gd name="connsiteY283" fmla="*/ 90869 h 120014"/>
                <a:gd name="connsiteX284" fmla="*/ 63627 w 168306"/>
                <a:gd name="connsiteY284" fmla="*/ 90202 h 120014"/>
                <a:gd name="connsiteX285" fmla="*/ 64008 w 168306"/>
                <a:gd name="connsiteY285" fmla="*/ 89916 h 120014"/>
                <a:gd name="connsiteX286" fmla="*/ 64008 w 168306"/>
                <a:gd name="connsiteY286" fmla="*/ 88868 h 120014"/>
                <a:gd name="connsiteX287" fmla="*/ 64294 w 168306"/>
                <a:gd name="connsiteY287" fmla="*/ 88868 h 120014"/>
                <a:gd name="connsiteX288" fmla="*/ 64961 w 168306"/>
                <a:gd name="connsiteY288" fmla="*/ 88202 h 120014"/>
                <a:gd name="connsiteX289" fmla="*/ 64961 w 168306"/>
                <a:gd name="connsiteY289" fmla="*/ 87535 h 120014"/>
                <a:gd name="connsiteX290" fmla="*/ 64675 w 168306"/>
                <a:gd name="connsiteY290" fmla="*/ 87249 h 120014"/>
                <a:gd name="connsiteX291" fmla="*/ 63627 w 168306"/>
                <a:gd name="connsiteY291" fmla="*/ 87249 h 120014"/>
                <a:gd name="connsiteX292" fmla="*/ 63627 w 168306"/>
                <a:gd name="connsiteY292" fmla="*/ 86963 h 120014"/>
                <a:gd name="connsiteX293" fmla="*/ 64008 w 168306"/>
                <a:gd name="connsiteY293" fmla="*/ 85630 h 120014"/>
                <a:gd name="connsiteX294" fmla="*/ 64008 w 168306"/>
                <a:gd name="connsiteY294" fmla="*/ 84963 h 120014"/>
                <a:gd name="connsiteX295" fmla="*/ 64294 w 168306"/>
                <a:gd name="connsiteY295" fmla="*/ 84582 h 120014"/>
                <a:gd name="connsiteX296" fmla="*/ 62294 w 168306"/>
                <a:gd name="connsiteY296" fmla="*/ 83630 h 120014"/>
                <a:gd name="connsiteX297" fmla="*/ 62008 w 168306"/>
                <a:gd name="connsiteY297" fmla="*/ 83344 h 120014"/>
                <a:gd name="connsiteX298" fmla="*/ 61722 w 168306"/>
                <a:gd name="connsiteY298" fmla="*/ 84011 h 120014"/>
                <a:gd name="connsiteX299" fmla="*/ 61341 w 168306"/>
                <a:gd name="connsiteY299" fmla="*/ 83630 h 120014"/>
                <a:gd name="connsiteX300" fmla="*/ 61055 w 168306"/>
                <a:gd name="connsiteY300" fmla="*/ 83630 h 120014"/>
                <a:gd name="connsiteX301" fmla="*/ 59341 w 168306"/>
                <a:gd name="connsiteY301" fmla="*/ 84011 h 120014"/>
                <a:gd name="connsiteX302" fmla="*/ 58103 w 168306"/>
                <a:gd name="connsiteY302" fmla="*/ 84582 h 120014"/>
                <a:gd name="connsiteX303" fmla="*/ 58103 w 168306"/>
                <a:gd name="connsiteY303" fmla="*/ 85249 h 120014"/>
                <a:gd name="connsiteX304" fmla="*/ 58388 w 168306"/>
                <a:gd name="connsiteY304" fmla="*/ 85916 h 120014"/>
                <a:gd name="connsiteX305" fmla="*/ 58388 w 168306"/>
                <a:gd name="connsiteY305" fmla="*/ 86297 h 120014"/>
                <a:gd name="connsiteX306" fmla="*/ 57722 w 168306"/>
                <a:gd name="connsiteY306" fmla="*/ 86582 h 120014"/>
                <a:gd name="connsiteX307" fmla="*/ 57722 w 168306"/>
                <a:gd name="connsiteY307" fmla="*/ 87535 h 120014"/>
                <a:gd name="connsiteX308" fmla="*/ 57436 w 168306"/>
                <a:gd name="connsiteY308" fmla="*/ 87535 h 120014"/>
                <a:gd name="connsiteX309" fmla="*/ 56769 w 168306"/>
                <a:gd name="connsiteY309" fmla="*/ 88202 h 120014"/>
                <a:gd name="connsiteX310" fmla="*/ 56388 w 168306"/>
                <a:gd name="connsiteY310" fmla="*/ 88202 h 120014"/>
                <a:gd name="connsiteX311" fmla="*/ 56388 w 168306"/>
                <a:gd name="connsiteY311" fmla="*/ 89535 h 120014"/>
                <a:gd name="connsiteX312" fmla="*/ 56102 w 168306"/>
                <a:gd name="connsiteY312" fmla="*/ 89916 h 120014"/>
                <a:gd name="connsiteX313" fmla="*/ 56102 w 168306"/>
                <a:gd name="connsiteY313" fmla="*/ 89535 h 120014"/>
                <a:gd name="connsiteX314" fmla="*/ 55817 w 168306"/>
                <a:gd name="connsiteY314" fmla="*/ 89916 h 120014"/>
                <a:gd name="connsiteX315" fmla="*/ 55150 w 168306"/>
                <a:gd name="connsiteY315" fmla="*/ 89916 h 120014"/>
                <a:gd name="connsiteX316" fmla="*/ 55150 w 168306"/>
                <a:gd name="connsiteY316" fmla="*/ 92202 h 120014"/>
                <a:gd name="connsiteX317" fmla="*/ 54769 w 168306"/>
                <a:gd name="connsiteY317" fmla="*/ 92488 h 120014"/>
                <a:gd name="connsiteX318" fmla="*/ 53816 w 168306"/>
                <a:gd name="connsiteY318" fmla="*/ 92869 h 120014"/>
                <a:gd name="connsiteX319" fmla="*/ 53150 w 168306"/>
                <a:gd name="connsiteY319" fmla="*/ 92488 h 120014"/>
                <a:gd name="connsiteX320" fmla="*/ 51530 w 168306"/>
                <a:gd name="connsiteY320" fmla="*/ 92488 h 120014"/>
                <a:gd name="connsiteX321" fmla="*/ 50483 w 168306"/>
                <a:gd name="connsiteY321" fmla="*/ 92869 h 120014"/>
                <a:gd name="connsiteX322" fmla="*/ 49911 w 168306"/>
                <a:gd name="connsiteY322" fmla="*/ 92202 h 120014"/>
                <a:gd name="connsiteX323" fmla="*/ 48863 w 168306"/>
                <a:gd name="connsiteY323" fmla="*/ 91535 h 120014"/>
                <a:gd name="connsiteX324" fmla="*/ 48578 w 168306"/>
                <a:gd name="connsiteY324" fmla="*/ 90869 h 120014"/>
                <a:gd name="connsiteX325" fmla="*/ 47911 w 168306"/>
                <a:gd name="connsiteY325" fmla="*/ 89916 h 120014"/>
                <a:gd name="connsiteX326" fmla="*/ 46958 w 168306"/>
                <a:gd name="connsiteY326" fmla="*/ 90202 h 120014"/>
                <a:gd name="connsiteX327" fmla="*/ 46292 w 168306"/>
                <a:gd name="connsiteY327" fmla="*/ 89916 h 120014"/>
                <a:gd name="connsiteX328" fmla="*/ 44577 w 168306"/>
                <a:gd name="connsiteY328" fmla="*/ 90488 h 120014"/>
                <a:gd name="connsiteX329" fmla="*/ 42958 w 168306"/>
                <a:gd name="connsiteY329" fmla="*/ 90869 h 120014"/>
                <a:gd name="connsiteX330" fmla="*/ 42291 w 168306"/>
                <a:gd name="connsiteY330" fmla="*/ 91535 h 120014"/>
                <a:gd name="connsiteX331" fmla="*/ 41624 w 168306"/>
                <a:gd name="connsiteY331" fmla="*/ 91821 h 120014"/>
                <a:gd name="connsiteX332" fmla="*/ 40386 w 168306"/>
                <a:gd name="connsiteY332" fmla="*/ 91821 h 120014"/>
                <a:gd name="connsiteX333" fmla="*/ 40386 w 168306"/>
                <a:gd name="connsiteY333" fmla="*/ 91535 h 120014"/>
                <a:gd name="connsiteX334" fmla="*/ 40005 w 168306"/>
                <a:gd name="connsiteY334" fmla="*/ 91154 h 120014"/>
                <a:gd name="connsiteX335" fmla="*/ 39338 w 168306"/>
                <a:gd name="connsiteY335" fmla="*/ 91154 h 120014"/>
                <a:gd name="connsiteX336" fmla="*/ 37433 w 168306"/>
                <a:gd name="connsiteY336" fmla="*/ 91535 h 120014"/>
                <a:gd name="connsiteX337" fmla="*/ 37433 w 168306"/>
                <a:gd name="connsiteY337" fmla="*/ 91821 h 120014"/>
                <a:gd name="connsiteX338" fmla="*/ 36100 w 168306"/>
                <a:gd name="connsiteY338" fmla="*/ 92202 h 120014"/>
                <a:gd name="connsiteX339" fmla="*/ 35433 w 168306"/>
                <a:gd name="connsiteY339" fmla="*/ 92202 h 120014"/>
                <a:gd name="connsiteX340" fmla="*/ 33814 w 168306"/>
                <a:gd name="connsiteY340" fmla="*/ 92488 h 120014"/>
                <a:gd name="connsiteX341" fmla="*/ 32480 w 168306"/>
                <a:gd name="connsiteY341" fmla="*/ 92202 h 120014"/>
                <a:gd name="connsiteX342" fmla="*/ 32195 w 168306"/>
                <a:gd name="connsiteY342" fmla="*/ 91821 h 120014"/>
                <a:gd name="connsiteX343" fmla="*/ 31814 w 168306"/>
                <a:gd name="connsiteY343" fmla="*/ 91154 h 120014"/>
                <a:gd name="connsiteX344" fmla="*/ 31528 w 168306"/>
                <a:gd name="connsiteY344" fmla="*/ 88202 h 120014"/>
                <a:gd name="connsiteX345" fmla="*/ 31814 w 168306"/>
                <a:gd name="connsiteY345" fmla="*/ 87916 h 120014"/>
                <a:gd name="connsiteX346" fmla="*/ 32766 w 168306"/>
                <a:gd name="connsiteY346" fmla="*/ 87535 h 120014"/>
                <a:gd name="connsiteX347" fmla="*/ 32766 w 168306"/>
                <a:gd name="connsiteY347" fmla="*/ 87249 h 120014"/>
                <a:gd name="connsiteX348" fmla="*/ 33433 w 168306"/>
                <a:gd name="connsiteY348" fmla="*/ 86582 h 120014"/>
                <a:gd name="connsiteX349" fmla="*/ 33147 w 168306"/>
                <a:gd name="connsiteY349" fmla="*/ 85916 h 120014"/>
                <a:gd name="connsiteX350" fmla="*/ 33814 w 168306"/>
                <a:gd name="connsiteY350" fmla="*/ 84582 h 120014"/>
                <a:gd name="connsiteX351" fmla="*/ 33433 w 168306"/>
                <a:gd name="connsiteY351" fmla="*/ 84011 h 120014"/>
                <a:gd name="connsiteX352" fmla="*/ 33147 w 168306"/>
                <a:gd name="connsiteY352" fmla="*/ 83630 h 120014"/>
                <a:gd name="connsiteX353" fmla="*/ 32480 w 168306"/>
                <a:gd name="connsiteY353" fmla="*/ 83630 h 120014"/>
                <a:gd name="connsiteX354" fmla="*/ 31814 w 168306"/>
                <a:gd name="connsiteY354" fmla="*/ 83344 h 120014"/>
                <a:gd name="connsiteX355" fmla="*/ 31528 w 168306"/>
                <a:gd name="connsiteY355" fmla="*/ 83344 h 120014"/>
                <a:gd name="connsiteX356" fmla="*/ 31147 w 168306"/>
                <a:gd name="connsiteY356" fmla="*/ 82963 h 120014"/>
                <a:gd name="connsiteX357" fmla="*/ 31147 w 168306"/>
                <a:gd name="connsiteY357" fmla="*/ 82296 h 120014"/>
                <a:gd name="connsiteX358" fmla="*/ 31528 w 168306"/>
                <a:gd name="connsiteY358" fmla="*/ 82010 h 120014"/>
                <a:gd name="connsiteX359" fmla="*/ 32766 w 168306"/>
                <a:gd name="connsiteY359" fmla="*/ 81344 h 120014"/>
                <a:gd name="connsiteX360" fmla="*/ 33814 w 168306"/>
                <a:gd name="connsiteY360" fmla="*/ 80677 h 120014"/>
                <a:gd name="connsiteX361" fmla="*/ 35433 w 168306"/>
                <a:gd name="connsiteY361" fmla="*/ 80677 h 120014"/>
                <a:gd name="connsiteX362" fmla="*/ 37052 w 168306"/>
                <a:gd name="connsiteY362" fmla="*/ 81344 h 120014"/>
                <a:gd name="connsiteX363" fmla="*/ 37719 w 168306"/>
                <a:gd name="connsiteY363" fmla="*/ 79724 h 120014"/>
                <a:gd name="connsiteX364" fmla="*/ 38100 w 168306"/>
                <a:gd name="connsiteY364" fmla="*/ 79343 h 120014"/>
                <a:gd name="connsiteX365" fmla="*/ 38100 w 168306"/>
                <a:gd name="connsiteY365" fmla="*/ 78677 h 120014"/>
                <a:gd name="connsiteX366" fmla="*/ 37719 w 168306"/>
                <a:gd name="connsiteY366" fmla="*/ 78391 h 120014"/>
                <a:gd name="connsiteX367" fmla="*/ 38100 w 168306"/>
                <a:gd name="connsiteY367" fmla="*/ 77724 h 120014"/>
                <a:gd name="connsiteX368" fmla="*/ 39053 w 168306"/>
                <a:gd name="connsiteY368" fmla="*/ 76105 h 120014"/>
                <a:gd name="connsiteX369" fmla="*/ 39338 w 168306"/>
                <a:gd name="connsiteY369" fmla="*/ 75724 h 120014"/>
                <a:gd name="connsiteX370" fmla="*/ 38386 w 168306"/>
                <a:gd name="connsiteY370" fmla="*/ 75057 h 120014"/>
                <a:gd name="connsiteX371" fmla="*/ 38386 w 168306"/>
                <a:gd name="connsiteY371" fmla="*/ 74105 h 120014"/>
                <a:gd name="connsiteX372" fmla="*/ 37433 w 168306"/>
                <a:gd name="connsiteY372" fmla="*/ 73438 h 120014"/>
                <a:gd name="connsiteX373" fmla="*/ 37433 w 168306"/>
                <a:gd name="connsiteY373" fmla="*/ 72771 h 120014"/>
                <a:gd name="connsiteX374" fmla="*/ 36386 w 168306"/>
                <a:gd name="connsiteY374" fmla="*/ 72771 h 120014"/>
                <a:gd name="connsiteX375" fmla="*/ 36386 w 168306"/>
                <a:gd name="connsiteY375" fmla="*/ 72104 h 120014"/>
                <a:gd name="connsiteX376" fmla="*/ 35719 w 168306"/>
                <a:gd name="connsiteY376" fmla="*/ 71533 h 120014"/>
                <a:gd name="connsiteX377" fmla="*/ 35147 w 168306"/>
                <a:gd name="connsiteY377" fmla="*/ 71533 h 120014"/>
                <a:gd name="connsiteX378" fmla="*/ 34481 w 168306"/>
                <a:gd name="connsiteY378" fmla="*/ 71152 h 120014"/>
                <a:gd name="connsiteX379" fmla="*/ 34100 w 168306"/>
                <a:gd name="connsiteY379" fmla="*/ 71152 h 120014"/>
                <a:gd name="connsiteX380" fmla="*/ 33433 w 168306"/>
                <a:gd name="connsiteY380" fmla="*/ 71533 h 120014"/>
                <a:gd name="connsiteX381" fmla="*/ 32195 w 168306"/>
                <a:gd name="connsiteY381" fmla="*/ 71533 h 120014"/>
                <a:gd name="connsiteX382" fmla="*/ 31147 w 168306"/>
                <a:gd name="connsiteY382" fmla="*/ 71152 h 120014"/>
                <a:gd name="connsiteX383" fmla="*/ 29528 w 168306"/>
                <a:gd name="connsiteY383" fmla="*/ 70866 h 120014"/>
                <a:gd name="connsiteX384" fmla="*/ 28861 w 168306"/>
                <a:gd name="connsiteY384" fmla="*/ 70485 h 120014"/>
                <a:gd name="connsiteX385" fmla="*/ 28575 w 168306"/>
                <a:gd name="connsiteY385" fmla="*/ 70199 h 120014"/>
                <a:gd name="connsiteX386" fmla="*/ 27908 w 168306"/>
                <a:gd name="connsiteY386" fmla="*/ 70485 h 120014"/>
                <a:gd name="connsiteX387" fmla="*/ 25622 w 168306"/>
                <a:gd name="connsiteY387" fmla="*/ 70485 h 120014"/>
                <a:gd name="connsiteX388" fmla="*/ 24575 w 168306"/>
                <a:gd name="connsiteY388" fmla="*/ 69533 h 120014"/>
                <a:gd name="connsiteX389" fmla="*/ 24575 w 168306"/>
                <a:gd name="connsiteY389" fmla="*/ 68580 h 120014"/>
                <a:gd name="connsiteX390" fmla="*/ 24289 w 168306"/>
                <a:gd name="connsiteY390" fmla="*/ 67913 h 120014"/>
                <a:gd name="connsiteX391" fmla="*/ 23908 w 168306"/>
                <a:gd name="connsiteY391" fmla="*/ 66866 h 120014"/>
                <a:gd name="connsiteX392" fmla="*/ 22670 w 168306"/>
                <a:gd name="connsiteY392" fmla="*/ 65246 h 120014"/>
                <a:gd name="connsiteX393" fmla="*/ 22289 w 168306"/>
                <a:gd name="connsiteY393" fmla="*/ 64961 h 120014"/>
                <a:gd name="connsiteX394" fmla="*/ 20955 w 168306"/>
                <a:gd name="connsiteY394" fmla="*/ 65246 h 120014"/>
                <a:gd name="connsiteX395" fmla="*/ 19050 w 168306"/>
                <a:gd name="connsiteY395" fmla="*/ 65246 h 120014"/>
                <a:gd name="connsiteX396" fmla="*/ 18383 w 168306"/>
                <a:gd name="connsiteY396" fmla="*/ 63627 h 120014"/>
                <a:gd name="connsiteX397" fmla="*/ 18383 w 168306"/>
                <a:gd name="connsiteY397" fmla="*/ 63246 h 120014"/>
                <a:gd name="connsiteX398" fmla="*/ 18669 w 168306"/>
                <a:gd name="connsiteY398" fmla="*/ 62960 h 120014"/>
                <a:gd name="connsiteX399" fmla="*/ 18669 w 168306"/>
                <a:gd name="connsiteY399" fmla="*/ 62294 h 120014"/>
                <a:gd name="connsiteX400" fmla="*/ 19717 w 168306"/>
                <a:gd name="connsiteY400" fmla="*/ 60960 h 120014"/>
                <a:gd name="connsiteX401" fmla="*/ 18383 w 168306"/>
                <a:gd name="connsiteY401" fmla="*/ 59722 h 120014"/>
                <a:gd name="connsiteX402" fmla="*/ 18383 w 168306"/>
                <a:gd name="connsiteY402" fmla="*/ 58388 h 120014"/>
                <a:gd name="connsiteX403" fmla="*/ 19050 w 168306"/>
                <a:gd name="connsiteY403" fmla="*/ 58007 h 120014"/>
                <a:gd name="connsiteX404" fmla="*/ 18669 w 168306"/>
                <a:gd name="connsiteY404" fmla="*/ 57722 h 120014"/>
                <a:gd name="connsiteX405" fmla="*/ 18669 w 168306"/>
                <a:gd name="connsiteY405" fmla="*/ 57341 h 120014"/>
                <a:gd name="connsiteX406" fmla="*/ 17717 w 168306"/>
                <a:gd name="connsiteY406" fmla="*/ 56769 h 120014"/>
                <a:gd name="connsiteX407" fmla="*/ 17336 w 168306"/>
                <a:gd name="connsiteY407" fmla="*/ 56102 h 120014"/>
                <a:gd name="connsiteX408" fmla="*/ 17050 w 168306"/>
                <a:gd name="connsiteY408" fmla="*/ 56102 h 120014"/>
                <a:gd name="connsiteX409" fmla="*/ 17050 w 168306"/>
                <a:gd name="connsiteY409" fmla="*/ 55436 h 120014"/>
                <a:gd name="connsiteX410" fmla="*/ 16383 w 168306"/>
                <a:gd name="connsiteY410" fmla="*/ 55436 h 120014"/>
                <a:gd name="connsiteX411" fmla="*/ 16383 w 168306"/>
                <a:gd name="connsiteY411" fmla="*/ 54102 h 120014"/>
                <a:gd name="connsiteX412" fmla="*/ 15716 w 168306"/>
                <a:gd name="connsiteY412" fmla="*/ 53816 h 120014"/>
                <a:gd name="connsiteX413" fmla="*/ 15431 w 168306"/>
                <a:gd name="connsiteY413" fmla="*/ 53435 h 120014"/>
                <a:gd name="connsiteX414" fmla="*/ 15431 w 168306"/>
                <a:gd name="connsiteY414" fmla="*/ 53150 h 120014"/>
                <a:gd name="connsiteX415" fmla="*/ 14764 w 168306"/>
                <a:gd name="connsiteY415" fmla="*/ 52483 h 120014"/>
                <a:gd name="connsiteX416" fmla="*/ 14764 w 168306"/>
                <a:gd name="connsiteY416" fmla="*/ 51435 h 120014"/>
                <a:gd name="connsiteX417" fmla="*/ 15050 w 168306"/>
                <a:gd name="connsiteY417" fmla="*/ 51149 h 120014"/>
                <a:gd name="connsiteX418" fmla="*/ 15716 w 168306"/>
                <a:gd name="connsiteY418" fmla="*/ 51149 h 120014"/>
                <a:gd name="connsiteX419" fmla="*/ 16383 w 168306"/>
                <a:gd name="connsiteY419" fmla="*/ 49530 h 120014"/>
                <a:gd name="connsiteX420" fmla="*/ 16097 w 168306"/>
                <a:gd name="connsiteY420" fmla="*/ 47911 h 120014"/>
                <a:gd name="connsiteX421" fmla="*/ 16097 w 168306"/>
                <a:gd name="connsiteY421" fmla="*/ 47530 h 120014"/>
                <a:gd name="connsiteX422" fmla="*/ 15431 w 168306"/>
                <a:gd name="connsiteY422" fmla="*/ 46577 h 120014"/>
                <a:gd name="connsiteX423" fmla="*/ 15050 w 168306"/>
                <a:gd name="connsiteY423" fmla="*/ 45911 h 120014"/>
                <a:gd name="connsiteX424" fmla="*/ 15431 w 168306"/>
                <a:gd name="connsiteY424" fmla="*/ 45530 h 120014"/>
                <a:gd name="connsiteX425" fmla="*/ 15716 w 168306"/>
                <a:gd name="connsiteY425" fmla="*/ 44577 h 120014"/>
                <a:gd name="connsiteX426" fmla="*/ 15716 w 168306"/>
                <a:gd name="connsiteY426" fmla="*/ 43910 h 120014"/>
                <a:gd name="connsiteX427" fmla="*/ 15050 w 168306"/>
                <a:gd name="connsiteY427" fmla="*/ 43244 h 120014"/>
                <a:gd name="connsiteX428" fmla="*/ 15431 w 168306"/>
                <a:gd name="connsiteY428" fmla="*/ 42577 h 120014"/>
                <a:gd name="connsiteX429" fmla="*/ 15050 w 168306"/>
                <a:gd name="connsiteY429" fmla="*/ 42577 h 120014"/>
                <a:gd name="connsiteX430" fmla="*/ 15050 w 168306"/>
                <a:gd name="connsiteY430" fmla="*/ 42005 h 120014"/>
                <a:gd name="connsiteX431" fmla="*/ 14764 w 168306"/>
                <a:gd name="connsiteY431" fmla="*/ 42005 h 120014"/>
                <a:gd name="connsiteX432" fmla="*/ 13811 w 168306"/>
                <a:gd name="connsiteY432" fmla="*/ 41339 h 120014"/>
                <a:gd name="connsiteX433" fmla="*/ 13145 w 168306"/>
                <a:gd name="connsiteY433" fmla="*/ 41624 h 120014"/>
                <a:gd name="connsiteX434" fmla="*/ 12097 w 168306"/>
                <a:gd name="connsiteY434" fmla="*/ 40672 h 120014"/>
                <a:gd name="connsiteX435" fmla="*/ 11430 w 168306"/>
                <a:gd name="connsiteY435" fmla="*/ 40672 h 120014"/>
                <a:gd name="connsiteX436" fmla="*/ 10478 w 168306"/>
                <a:gd name="connsiteY436" fmla="*/ 39624 h 120014"/>
                <a:gd name="connsiteX437" fmla="*/ 9144 w 168306"/>
                <a:gd name="connsiteY437" fmla="*/ 39624 h 120014"/>
                <a:gd name="connsiteX438" fmla="*/ 8192 w 168306"/>
                <a:gd name="connsiteY438" fmla="*/ 39338 h 120014"/>
                <a:gd name="connsiteX439" fmla="*/ 7906 w 168306"/>
                <a:gd name="connsiteY439" fmla="*/ 39338 h 120014"/>
                <a:gd name="connsiteX440" fmla="*/ 7525 w 168306"/>
                <a:gd name="connsiteY440" fmla="*/ 39624 h 120014"/>
                <a:gd name="connsiteX441" fmla="*/ 6191 w 168306"/>
                <a:gd name="connsiteY441" fmla="*/ 39338 h 120014"/>
                <a:gd name="connsiteX442" fmla="*/ 5525 w 168306"/>
                <a:gd name="connsiteY442" fmla="*/ 39053 h 120014"/>
                <a:gd name="connsiteX443" fmla="*/ 3905 w 168306"/>
                <a:gd name="connsiteY443" fmla="*/ 39053 h 120014"/>
                <a:gd name="connsiteX444" fmla="*/ 4286 w 168306"/>
                <a:gd name="connsiteY444" fmla="*/ 38386 h 120014"/>
                <a:gd name="connsiteX445" fmla="*/ 3905 w 168306"/>
                <a:gd name="connsiteY445" fmla="*/ 37719 h 120014"/>
                <a:gd name="connsiteX446" fmla="*/ 4286 w 168306"/>
                <a:gd name="connsiteY446" fmla="*/ 36671 h 120014"/>
                <a:gd name="connsiteX447" fmla="*/ 4286 w 168306"/>
                <a:gd name="connsiteY447" fmla="*/ 36386 h 120014"/>
                <a:gd name="connsiteX448" fmla="*/ 5239 w 168306"/>
                <a:gd name="connsiteY448" fmla="*/ 36386 h 120014"/>
                <a:gd name="connsiteX449" fmla="*/ 5239 w 168306"/>
                <a:gd name="connsiteY449" fmla="*/ 35719 h 120014"/>
                <a:gd name="connsiteX450" fmla="*/ 5525 w 168306"/>
                <a:gd name="connsiteY450" fmla="*/ 35719 h 120014"/>
                <a:gd name="connsiteX451" fmla="*/ 5525 w 168306"/>
                <a:gd name="connsiteY451" fmla="*/ 33433 h 120014"/>
                <a:gd name="connsiteX452" fmla="*/ 5906 w 168306"/>
                <a:gd name="connsiteY452" fmla="*/ 32480 h 120014"/>
                <a:gd name="connsiteX453" fmla="*/ 5906 w 168306"/>
                <a:gd name="connsiteY453" fmla="*/ 31814 h 120014"/>
                <a:gd name="connsiteX454" fmla="*/ 6191 w 168306"/>
                <a:gd name="connsiteY454" fmla="*/ 31814 h 120014"/>
                <a:gd name="connsiteX455" fmla="*/ 6191 w 168306"/>
                <a:gd name="connsiteY455" fmla="*/ 31433 h 120014"/>
                <a:gd name="connsiteX456" fmla="*/ 5906 w 168306"/>
                <a:gd name="connsiteY456" fmla="*/ 31433 h 120014"/>
                <a:gd name="connsiteX457" fmla="*/ 6191 w 168306"/>
                <a:gd name="connsiteY457" fmla="*/ 30766 h 120014"/>
                <a:gd name="connsiteX458" fmla="*/ 5906 w 168306"/>
                <a:gd name="connsiteY458" fmla="*/ 30480 h 120014"/>
                <a:gd name="connsiteX459" fmla="*/ 6191 w 168306"/>
                <a:gd name="connsiteY459" fmla="*/ 30194 h 120014"/>
                <a:gd name="connsiteX460" fmla="*/ 5239 w 168306"/>
                <a:gd name="connsiteY460" fmla="*/ 29813 h 120014"/>
                <a:gd name="connsiteX461" fmla="*/ 4953 w 168306"/>
                <a:gd name="connsiteY461" fmla="*/ 28861 h 120014"/>
                <a:gd name="connsiteX462" fmla="*/ 4572 w 168306"/>
                <a:gd name="connsiteY462" fmla="*/ 28480 h 120014"/>
                <a:gd name="connsiteX463" fmla="*/ 4953 w 168306"/>
                <a:gd name="connsiteY463" fmla="*/ 27527 h 120014"/>
                <a:gd name="connsiteX464" fmla="*/ 4572 w 168306"/>
                <a:gd name="connsiteY464" fmla="*/ 27242 h 120014"/>
                <a:gd name="connsiteX465" fmla="*/ 4953 w 168306"/>
                <a:gd name="connsiteY465" fmla="*/ 26575 h 120014"/>
                <a:gd name="connsiteX466" fmla="*/ 3620 w 168306"/>
                <a:gd name="connsiteY466" fmla="*/ 26861 h 120014"/>
                <a:gd name="connsiteX467" fmla="*/ 2572 w 168306"/>
                <a:gd name="connsiteY467" fmla="*/ 26575 h 120014"/>
                <a:gd name="connsiteX468" fmla="*/ 2953 w 168306"/>
                <a:gd name="connsiteY468" fmla="*/ 26575 h 120014"/>
                <a:gd name="connsiteX469" fmla="*/ 2953 w 168306"/>
                <a:gd name="connsiteY469" fmla="*/ 26194 h 120014"/>
                <a:gd name="connsiteX470" fmla="*/ 3239 w 168306"/>
                <a:gd name="connsiteY470" fmla="*/ 25527 h 120014"/>
                <a:gd name="connsiteX471" fmla="*/ 3239 w 168306"/>
                <a:gd name="connsiteY471" fmla="*/ 24860 h 120014"/>
                <a:gd name="connsiteX472" fmla="*/ 3620 w 168306"/>
                <a:gd name="connsiteY472" fmla="*/ 24860 h 120014"/>
                <a:gd name="connsiteX473" fmla="*/ 3620 w 168306"/>
                <a:gd name="connsiteY473" fmla="*/ 24289 h 120014"/>
                <a:gd name="connsiteX474" fmla="*/ 3239 w 168306"/>
                <a:gd name="connsiteY474" fmla="*/ 23908 h 120014"/>
                <a:gd name="connsiteX475" fmla="*/ 3239 w 168306"/>
                <a:gd name="connsiteY475" fmla="*/ 23622 h 120014"/>
                <a:gd name="connsiteX476" fmla="*/ 2953 w 168306"/>
                <a:gd name="connsiteY476" fmla="*/ 23622 h 120014"/>
                <a:gd name="connsiteX477" fmla="*/ 2953 w 168306"/>
                <a:gd name="connsiteY477" fmla="*/ 23241 h 120014"/>
                <a:gd name="connsiteX478" fmla="*/ 2572 w 168306"/>
                <a:gd name="connsiteY478" fmla="*/ 22955 h 120014"/>
                <a:gd name="connsiteX479" fmla="*/ 2572 w 168306"/>
                <a:gd name="connsiteY479" fmla="*/ 21908 h 120014"/>
                <a:gd name="connsiteX480" fmla="*/ 2286 w 168306"/>
                <a:gd name="connsiteY480" fmla="*/ 21336 h 120014"/>
                <a:gd name="connsiteX481" fmla="*/ 1619 w 168306"/>
                <a:gd name="connsiteY481" fmla="*/ 21336 h 120014"/>
                <a:gd name="connsiteX482" fmla="*/ 1619 w 168306"/>
                <a:gd name="connsiteY482" fmla="*/ 20955 h 120014"/>
                <a:gd name="connsiteX483" fmla="*/ 1619 w 168306"/>
                <a:gd name="connsiteY483" fmla="*/ 21336 h 120014"/>
                <a:gd name="connsiteX484" fmla="*/ 953 w 168306"/>
                <a:gd name="connsiteY484" fmla="*/ 20955 h 120014"/>
                <a:gd name="connsiteX485" fmla="*/ 667 w 168306"/>
                <a:gd name="connsiteY485" fmla="*/ 20955 h 120014"/>
                <a:gd name="connsiteX486" fmla="*/ 667 w 168306"/>
                <a:gd name="connsiteY486" fmla="*/ 20669 h 120014"/>
                <a:gd name="connsiteX487" fmla="*/ 286 w 168306"/>
                <a:gd name="connsiteY487" fmla="*/ 20288 h 120014"/>
                <a:gd name="connsiteX488" fmla="*/ 286 w 168306"/>
                <a:gd name="connsiteY488" fmla="*/ 20003 h 120014"/>
                <a:gd name="connsiteX489" fmla="*/ 0 w 168306"/>
                <a:gd name="connsiteY489" fmla="*/ 19336 h 120014"/>
                <a:gd name="connsiteX490" fmla="*/ 0 w 168306"/>
                <a:gd name="connsiteY490" fmla="*/ 18383 h 120014"/>
                <a:gd name="connsiteX491" fmla="*/ 286 w 168306"/>
                <a:gd name="connsiteY491" fmla="*/ 18383 h 120014"/>
                <a:gd name="connsiteX492" fmla="*/ 286 w 168306"/>
                <a:gd name="connsiteY492" fmla="*/ 18002 h 120014"/>
                <a:gd name="connsiteX493" fmla="*/ 953 w 168306"/>
                <a:gd name="connsiteY493" fmla="*/ 18002 h 120014"/>
                <a:gd name="connsiteX494" fmla="*/ 953 w 168306"/>
                <a:gd name="connsiteY494" fmla="*/ 17050 h 120014"/>
                <a:gd name="connsiteX495" fmla="*/ 2000 w 168306"/>
                <a:gd name="connsiteY495" fmla="*/ 16002 h 120014"/>
                <a:gd name="connsiteX496" fmla="*/ 2286 w 168306"/>
                <a:gd name="connsiteY496" fmla="*/ 15431 h 120014"/>
                <a:gd name="connsiteX497" fmla="*/ 2286 w 168306"/>
                <a:gd name="connsiteY497" fmla="*/ 15716 h 120014"/>
                <a:gd name="connsiteX498" fmla="*/ 2572 w 168306"/>
                <a:gd name="connsiteY498" fmla="*/ 15431 h 120014"/>
                <a:gd name="connsiteX499" fmla="*/ 2953 w 168306"/>
                <a:gd name="connsiteY499" fmla="*/ 15431 h 120014"/>
                <a:gd name="connsiteX500" fmla="*/ 2953 w 168306"/>
                <a:gd name="connsiteY500" fmla="*/ 15050 h 120014"/>
                <a:gd name="connsiteX501" fmla="*/ 3239 w 168306"/>
                <a:gd name="connsiteY501" fmla="*/ 14383 h 120014"/>
                <a:gd name="connsiteX502" fmla="*/ 3239 w 168306"/>
                <a:gd name="connsiteY502" fmla="*/ 13716 h 120014"/>
                <a:gd name="connsiteX503" fmla="*/ 3620 w 168306"/>
                <a:gd name="connsiteY503" fmla="*/ 13430 h 120014"/>
                <a:gd name="connsiteX504" fmla="*/ 3620 w 168306"/>
                <a:gd name="connsiteY504" fmla="*/ 13049 h 120014"/>
                <a:gd name="connsiteX505" fmla="*/ 3239 w 168306"/>
                <a:gd name="connsiteY505" fmla="*/ 13049 h 120014"/>
                <a:gd name="connsiteX506" fmla="*/ 3239 w 168306"/>
                <a:gd name="connsiteY506" fmla="*/ 11811 h 120014"/>
                <a:gd name="connsiteX507" fmla="*/ 2953 w 168306"/>
                <a:gd name="connsiteY507" fmla="*/ 11811 h 120014"/>
                <a:gd name="connsiteX508" fmla="*/ 3239 w 168306"/>
                <a:gd name="connsiteY508" fmla="*/ 11811 h 120014"/>
                <a:gd name="connsiteX509" fmla="*/ 3239 w 168306"/>
                <a:gd name="connsiteY509" fmla="*/ 11430 h 120014"/>
                <a:gd name="connsiteX510" fmla="*/ 3620 w 168306"/>
                <a:gd name="connsiteY510" fmla="*/ 11430 h 120014"/>
                <a:gd name="connsiteX511" fmla="*/ 4286 w 168306"/>
                <a:gd name="connsiteY511" fmla="*/ 11144 h 120014"/>
                <a:gd name="connsiteX512" fmla="*/ 4572 w 168306"/>
                <a:gd name="connsiteY512" fmla="*/ 10763 h 120014"/>
                <a:gd name="connsiteX513" fmla="*/ 5239 w 168306"/>
                <a:gd name="connsiteY513" fmla="*/ 10763 h 120014"/>
                <a:gd name="connsiteX514" fmla="*/ 5525 w 168306"/>
                <a:gd name="connsiteY514" fmla="*/ 10478 h 120014"/>
                <a:gd name="connsiteX515" fmla="*/ 6858 w 168306"/>
                <a:gd name="connsiteY515" fmla="*/ 10097 h 120014"/>
                <a:gd name="connsiteX516" fmla="*/ 7525 w 168306"/>
                <a:gd name="connsiteY516" fmla="*/ 10097 h 120014"/>
                <a:gd name="connsiteX517" fmla="*/ 7525 w 168306"/>
                <a:gd name="connsiteY517" fmla="*/ 9811 h 120014"/>
                <a:gd name="connsiteX518" fmla="*/ 7906 w 168306"/>
                <a:gd name="connsiteY518" fmla="*/ 9811 h 120014"/>
                <a:gd name="connsiteX519" fmla="*/ 7906 w 168306"/>
                <a:gd name="connsiteY519" fmla="*/ 9525 h 120014"/>
                <a:gd name="connsiteX520" fmla="*/ 8858 w 168306"/>
                <a:gd name="connsiteY520" fmla="*/ 9525 h 120014"/>
                <a:gd name="connsiteX521" fmla="*/ 8858 w 168306"/>
                <a:gd name="connsiteY521" fmla="*/ 9144 h 120014"/>
                <a:gd name="connsiteX522" fmla="*/ 9144 w 168306"/>
                <a:gd name="connsiteY522" fmla="*/ 9144 h 120014"/>
                <a:gd name="connsiteX523" fmla="*/ 9811 w 168306"/>
                <a:gd name="connsiteY523" fmla="*/ 8858 h 120014"/>
                <a:gd name="connsiteX524" fmla="*/ 10192 w 168306"/>
                <a:gd name="connsiteY524" fmla="*/ 8858 h 120014"/>
                <a:gd name="connsiteX525" fmla="*/ 10192 w 168306"/>
                <a:gd name="connsiteY525" fmla="*/ 8477 h 120014"/>
                <a:gd name="connsiteX526" fmla="*/ 10478 w 168306"/>
                <a:gd name="connsiteY526" fmla="*/ 8477 h 120014"/>
                <a:gd name="connsiteX527" fmla="*/ 10478 w 168306"/>
                <a:gd name="connsiteY527" fmla="*/ 8192 h 120014"/>
                <a:gd name="connsiteX528" fmla="*/ 10858 w 168306"/>
                <a:gd name="connsiteY528" fmla="*/ 8192 h 120014"/>
                <a:gd name="connsiteX529" fmla="*/ 10858 w 168306"/>
                <a:gd name="connsiteY529" fmla="*/ 7811 h 120014"/>
                <a:gd name="connsiteX530" fmla="*/ 11144 w 168306"/>
                <a:gd name="connsiteY530" fmla="*/ 7525 h 120014"/>
                <a:gd name="connsiteX531" fmla="*/ 11144 w 168306"/>
                <a:gd name="connsiteY531" fmla="*/ 7144 h 120014"/>
                <a:gd name="connsiteX532" fmla="*/ 11430 w 168306"/>
                <a:gd name="connsiteY532" fmla="*/ 7144 h 120014"/>
                <a:gd name="connsiteX533" fmla="*/ 11430 w 168306"/>
                <a:gd name="connsiteY533" fmla="*/ 6858 h 120014"/>
                <a:gd name="connsiteX534" fmla="*/ 11811 w 168306"/>
                <a:gd name="connsiteY534" fmla="*/ 6858 h 120014"/>
                <a:gd name="connsiteX535" fmla="*/ 11430 w 168306"/>
                <a:gd name="connsiteY535" fmla="*/ 6572 h 120014"/>
                <a:gd name="connsiteX536" fmla="*/ 11811 w 168306"/>
                <a:gd name="connsiteY536" fmla="*/ 6858 h 120014"/>
                <a:gd name="connsiteX537" fmla="*/ 11811 w 168306"/>
                <a:gd name="connsiteY537" fmla="*/ 6191 h 120014"/>
                <a:gd name="connsiteX538" fmla="*/ 12478 w 168306"/>
                <a:gd name="connsiteY538" fmla="*/ 6191 h 120014"/>
                <a:gd name="connsiteX539" fmla="*/ 12478 w 168306"/>
                <a:gd name="connsiteY539" fmla="*/ 5906 h 120014"/>
                <a:gd name="connsiteX540" fmla="*/ 12764 w 168306"/>
                <a:gd name="connsiteY540" fmla="*/ 5906 h 120014"/>
                <a:gd name="connsiteX541" fmla="*/ 12764 w 168306"/>
                <a:gd name="connsiteY541" fmla="*/ 5239 h 120014"/>
                <a:gd name="connsiteX542" fmla="*/ 13145 w 168306"/>
                <a:gd name="connsiteY542" fmla="*/ 5239 h 120014"/>
                <a:gd name="connsiteX543" fmla="*/ 13145 w 168306"/>
                <a:gd name="connsiteY543" fmla="*/ 4858 h 120014"/>
                <a:gd name="connsiteX544" fmla="*/ 13430 w 168306"/>
                <a:gd name="connsiteY544" fmla="*/ 4858 h 120014"/>
                <a:gd name="connsiteX545" fmla="*/ 13811 w 168306"/>
                <a:gd name="connsiteY545" fmla="*/ 4191 h 120014"/>
                <a:gd name="connsiteX546" fmla="*/ 13811 w 168306"/>
                <a:gd name="connsiteY546" fmla="*/ 3905 h 120014"/>
                <a:gd name="connsiteX547" fmla="*/ 14097 w 168306"/>
                <a:gd name="connsiteY547" fmla="*/ 3620 h 120014"/>
                <a:gd name="connsiteX548" fmla="*/ 14097 w 168306"/>
                <a:gd name="connsiteY548" fmla="*/ 3905 h 120014"/>
                <a:gd name="connsiteX549" fmla="*/ 15050 w 168306"/>
                <a:gd name="connsiteY549" fmla="*/ 3620 h 120014"/>
                <a:gd name="connsiteX550" fmla="*/ 15431 w 168306"/>
                <a:gd name="connsiteY550" fmla="*/ 3620 h 120014"/>
                <a:gd name="connsiteX551" fmla="*/ 15716 w 168306"/>
                <a:gd name="connsiteY551" fmla="*/ 3239 h 120014"/>
                <a:gd name="connsiteX552" fmla="*/ 16383 w 168306"/>
                <a:gd name="connsiteY552" fmla="*/ 3239 h 120014"/>
                <a:gd name="connsiteX553" fmla="*/ 16383 w 168306"/>
                <a:gd name="connsiteY553" fmla="*/ 2953 h 120014"/>
                <a:gd name="connsiteX554" fmla="*/ 17336 w 168306"/>
                <a:gd name="connsiteY554" fmla="*/ 2953 h 120014"/>
                <a:gd name="connsiteX555" fmla="*/ 17717 w 168306"/>
                <a:gd name="connsiteY555" fmla="*/ 2572 h 120014"/>
                <a:gd name="connsiteX556" fmla="*/ 17717 w 168306"/>
                <a:gd name="connsiteY556" fmla="*/ 2286 h 120014"/>
                <a:gd name="connsiteX557" fmla="*/ 18002 w 168306"/>
                <a:gd name="connsiteY557" fmla="*/ 2286 h 120014"/>
                <a:gd name="connsiteX558" fmla="*/ 19050 w 168306"/>
                <a:gd name="connsiteY558" fmla="*/ 1905 h 120014"/>
                <a:gd name="connsiteX559" fmla="*/ 19050 w 168306"/>
                <a:gd name="connsiteY559" fmla="*/ 2286 h 120014"/>
                <a:gd name="connsiteX560" fmla="*/ 19717 w 168306"/>
                <a:gd name="connsiteY560" fmla="*/ 1905 h 120014"/>
                <a:gd name="connsiteX561" fmla="*/ 20955 w 168306"/>
                <a:gd name="connsiteY561" fmla="*/ 1905 h 120014"/>
                <a:gd name="connsiteX562" fmla="*/ 20955 w 168306"/>
                <a:gd name="connsiteY562" fmla="*/ 1619 h 120014"/>
                <a:gd name="connsiteX563" fmla="*/ 20955 w 168306"/>
                <a:gd name="connsiteY563" fmla="*/ 1905 h 120014"/>
                <a:gd name="connsiteX564" fmla="*/ 21336 w 168306"/>
                <a:gd name="connsiteY564" fmla="*/ 1619 h 120014"/>
                <a:gd name="connsiteX565" fmla="*/ 21336 w 168306"/>
                <a:gd name="connsiteY565" fmla="*/ 1905 h 120014"/>
                <a:gd name="connsiteX566" fmla="*/ 21336 w 168306"/>
                <a:gd name="connsiteY566" fmla="*/ 1619 h 120014"/>
                <a:gd name="connsiteX567" fmla="*/ 21622 w 168306"/>
                <a:gd name="connsiteY567" fmla="*/ 1619 h 120014"/>
                <a:gd name="connsiteX568" fmla="*/ 22003 w 168306"/>
                <a:gd name="connsiteY568" fmla="*/ 1238 h 120014"/>
                <a:gd name="connsiteX569" fmla="*/ 22955 w 168306"/>
                <a:gd name="connsiteY569" fmla="*/ 1238 h 120014"/>
                <a:gd name="connsiteX570" fmla="*/ 23622 w 168306"/>
                <a:gd name="connsiteY570" fmla="*/ 667 h 120014"/>
                <a:gd name="connsiteX571" fmla="*/ 23622 w 168306"/>
                <a:gd name="connsiteY571" fmla="*/ 1238 h 120014"/>
                <a:gd name="connsiteX572" fmla="*/ 24289 w 168306"/>
                <a:gd name="connsiteY572" fmla="*/ 1238 h 120014"/>
                <a:gd name="connsiteX573" fmla="*/ 24289 w 168306"/>
                <a:gd name="connsiteY573" fmla="*/ 952 h 120014"/>
                <a:gd name="connsiteX574" fmla="*/ 24956 w 168306"/>
                <a:gd name="connsiteY574" fmla="*/ 667 h 120014"/>
                <a:gd name="connsiteX575" fmla="*/ 25241 w 168306"/>
                <a:gd name="connsiteY575" fmla="*/ 667 h 120014"/>
                <a:gd name="connsiteX576" fmla="*/ 25241 w 168306"/>
                <a:gd name="connsiteY576" fmla="*/ 952 h 120014"/>
                <a:gd name="connsiteX577" fmla="*/ 25622 w 168306"/>
                <a:gd name="connsiteY577" fmla="*/ 952 h 120014"/>
                <a:gd name="connsiteX578" fmla="*/ 25908 w 168306"/>
                <a:gd name="connsiteY578" fmla="*/ 1238 h 120014"/>
                <a:gd name="connsiteX579" fmla="*/ 26861 w 168306"/>
                <a:gd name="connsiteY579" fmla="*/ 1238 h 120014"/>
                <a:gd name="connsiteX580" fmla="*/ 27242 w 168306"/>
                <a:gd name="connsiteY580" fmla="*/ 1619 h 120014"/>
                <a:gd name="connsiteX581" fmla="*/ 27908 w 168306"/>
                <a:gd name="connsiteY581" fmla="*/ 1238 h 120014"/>
                <a:gd name="connsiteX582" fmla="*/ 27908 w 168306"/>
                <a:gd name="connsiteY582" fmla="*/ 1619 h 120014"/>
                <a:gd name="connsiteX583" fmla="*/ 28194 w 168306"/>
                <a:gd name="connsiteY583" fmla="*/ 1238 h 120014"/>
                <a:gd name="connsiteX584" fmla="*/ 30480 w 168306"/>
                <a:gd name="connsiteY584" fmla="*/ 1238 h 120014"/>
                <a:gd name="connsiteX585" fmla="*/ 31147 w 168306"/>
                <a:gd name="connsiteY585" fmla="*/ 952 h 120014"/>
                <a:gd name="connsiteX586" fmla="*/ 32480 w 168306"/>
                <a:gd name="connsiteY586" fmla="*/ 952 h 120014"/>
                <a:gd name="connsiteX587" fmla="*/ 32480 w 168306"/>
                <a:gd name="connsiteY587" fmla="*/ 667 h 120014"/>
                <a:gd name="connsiteX588" fmla="*/ 32766 w 168306"/>
                <a:gd name="connsiteY588" fmla="*/ 667 h 120014"/>
                <a:gd name="connsiteX589" fmla="*/ 32766 w 168306"/>
                <a:gd name="connsiteY589" fmla="*/ 0 h 120014"/>
                <a:gd name="connsiteX590" fmla="*/ 32766 w 168306"/>
                <a:gd name="connsiteY590" fmla="*/ 286 h 120014"/>
                <a:gd name="connsiteX591" fmla="*/ 35433 w 168306"/>
                <a:gd name="connsiteY591" fmla="*/ 286 h 120014"/>
                <a:gd name="connsiteX592" fmla="*/ 35433 w 168306"/>
                <a:gd name="connsiteY592" fmla="*/ 667 h 120014"/>
                <a:gd name="connsiteX593" fmla="*/ 35433 w 168306"/>
                <a:gd name="connsiteY593" fmla="*/ 286 h 120014"/>
                <a:gd name="connsiteX594" fmla="*/ 35433 w 168306"/>
                <a:gd name="connsiteY594" fmla="*/ 667 h 120014"/>
                <a:gd name="connsiteX595" fmla="*/ 36386 w 168306"/>
                <a:gd name="connsiteY595" fmla="*/ 952 h 120014"/>
                <a:gd name="connsiteX596" fmla="*/ 36767 w 168306"/>
                <a:gd name="connsiteY596" fmla="*/ 1238 h 120014"/>
                <a:gd name="connsiteX597" fmla="*/ 37052 w 168306"/>
                <a:gd name="connsiteY597" fmla="*/ 1238 h 120014"/>
                <a:gd name="connsiteX598" fmla="*/ 37052 w 168306"/>
                <a:gd name="connsiteY598" fmla="*/ 1619 h 120014"/>
                <a:gd name="connsiteX599" fmla="*/ 37433 w 168306"/>
                <a:gd name="connsiteY599" fmla="*/ 1619 h 120014"/>
                <a:gd name="connsiteX600" fmla="*/ 37719 w 168306"/>
                <a:gd name="connsiteY600" fmla="*/ 1905 h 120014"/>
                <a:gd name="connsiteX601" fmla="*/ 38386 w 168306"/>
                <a:gd name="connsiteY601" fmla="*/ 1905 h 120014"/>
                <a:gd name="connsiteX602" fmla="*/ 38386 w 168306"/>
                <a:gd name="connsiteY602" fmla="*/ 2286 h 120014"/>
                <a:gd name="connsiteX603" fmla="*/ 38672 w 168306"/>
                <a:gd name="connsiteY603" fmla="*/ 2286 h 120014"/>
                <a:gd name="connsiteX604" fmla="*/ 39338 w 168306"/>
                <a:gd name="connsiteY604" fmla="*/ 2953 h 120014"/>
                <a:gd name="connsiteX605" fmla="*/ 39338 w 168306"/>
                <a:gd name="connsiteY605" fmla="*/ 3620 h 120014"/>
                <a:gd name="connsiteX606" fmla="*/ 39053 w 168306"/>
                <a:gd name="connsiteY606" fmla="*/ 3620 h 120014"/>
                <a:gd name="connsiteX607" fmla="*/ 39053 w 168306"/>
                <a:gd name="connsiteY607" fmla="*/ 4191 h 120014"/>
                <a:gd name="connsiteX608" fmla="*/ 39338 w 168306"/>
                <a:gd name="connsiteY608" fmla="*/ 4191 h 120014"/>
                <a:gd name="connsiteX609" fmla="*/ 39338 w 168306"/>
                <a:gd name="connsiteY609" fmla="*/ 4858 h 120014"/>
                <a:gd name="connsiteX610" fmla="*/ 39719 w 168306"/>
                <a:gd name="connsiteY610" fmla="*/ 5239 h 120014"/>
                <a:gd name="connsiteX611" fmla="*/ 39719 w 168306"/>
                <a:gd name="connsiteY611" fmla="*/ 4858 h 120014"/>
                <a:gd name="connsiteX612" fmla="*/ 40386 w 168306"/>
                <a:gd name="connsiteY612" fmla="*/ 4858 h 120014"/>
                <a:gd name="connsiteX613" fmla="*/ 40005 w 168306"/>
                <a:gd name="connsiteY613" fmla="*/ 5525 h 120014"/>
                <a:gd name="connsiteX614" fmla="*/ 40005 w 168306"/>
                <a:gd name="connsiteY614" fmla="*/ 5906 h 120014"/>
                <a:gd name="connsiteX615" fmla="*/ 40386 w 168306"/>
                <a:gd name="connsiteY615" fmla="*/ 5906 h 120014"/>
                <a:gd name="connsiteX616" fmla="*/ 40005 w 168306"/>
                <a:gd name="connsiteY616" fmla="*/ 6191 h 120014"/>
                <a:gd name="connsiteX617" fmla="*/ 40386 w 168306"/>
                <a:gd name="connsiteY617" fmla="*/ 6191 h 120014"/>
                <a:gd name="connsiteX618" fmla="*/ 41339 w 168306"/>
                <a:gd name="connsiteY618" fmla="*/ 6572 h 120014"/>
                <a:gd name="connsiteX619" fmla="*/ 41624 w 168306"/>
                <a:gd name="connsiteY619" fmla="*/ 6858 h 120014"/>
                <a:gd name="connsiteX620" fmla="*/ 41624 w 168306"/>
                <a:gd name="connsiteY620" fmla="*/ 6572 h 120014"/>
                <a:gd name="connsiteX621" fmla="*/ 42005 w 168306"/>
                <a:gd name="connsiteY621" fmla="*/ 6858 h 120014"/>
                <a:gd name="connsiteX622" fmla="*/ 43625 w 168306"/>
                <a:gd name="connsiteY622" fmla="*/ 6858 h 120014"/>
                <a:gd name="connsiteX623" fmla="*/ 43625 w 168306"/>
                <a:gd name="connsiteY623" fmla="*/ 5906 h 120014"/>
                <a:gd name="connsiteX624" fmla="*/ 43910 w 168306"/>
                <a:gd name="connsiteY624" fmla="*/ 5906 h 120014"/>
                <a:gd name="connsiteX625" fmla="*/ 43910 w 168306"/>
                <a:gd name="connsiteY625" fmla="*/ 6191 h 120014"/>
                <a:gd name="connsiteX626" fmla="*/ 44577 w 168306"/>
                <a:gd name="connsiteY626" fmla="*/ 6191 h 120014"/>
                <a:gd name="connsiteX627" fmla="*/ 43910 w 168306"/>
                <a:gd name="connsiteY627" fmla="*/ 7144 h 120014"/>
                <a:gd name="connsiteX628" fmla="*/ 43625 w 168306"/>
                <a:gd name="connsiteY628" fmla="*/ 8192 h 120014"/>
                <a:gd name="connsiteX629" fmla="*/ 43625 w 168306"/>
                <a:gd name="connsiteY629" fmla="*/ 8477 h 120014"/>
                <a:gd name="connsiteX630" fmla="*/ 43339 w 168306"/>
                <a:gd name="connsiteY630" fmla="*/ 9144 h 120014"/>
                <a:gd name="connsiteX631" fmla="*/ 43339 w 168306"/>
                <a:gd name="connsiteY631" fmla="*/ 10097 h 120014"/>
                <a:gd name="connsiteX632" fmla="*/ 43910 w 168306"/>
                <a:gd name="connsiteY632" fmla="*/ 10763 h 120014"/>
                <a:gd name="connsiteX633" fmla="*/ 44291 w 168306"/>
                <a:gd name="connsiteY633" fmla="*/ 10763 h 120014"/>
                <a:gd name="connsiteX634" fmla="*/ 44291 w 168306"/>
                <a:gd name="connsiteY634" fmla="*/ 11144 h 120014"/>
                <a:gd name="connsiteX635" fmla="*/ 44577 w 168306"/>
                <a:gd name="connsiteY635" fmla="*/ 11144 h 120014"/>
                <a:gd name="connsiteX636" fmla="*/ 44577 w 168306"/>
                <a:gd name="connsiteY636" fmla="*/ 11430 h 120014"/>
                <a:gd name="connsiteX637" fmla="*/ 46292 w 168306"/>
                <a:gd name="connsiteY637" fmla="*/ 11430 h 120014"/>
                <a:gd name="connsiteX638" fmla="*/ 46292 w 168306"/>
                <a:gd name="connsiteY638" fmla="*/ 11144 h 120014"/>
                <a:gd name="connsiteX639" fmla="*/ 46577 w 168306"/>
                <a:gd name="connsiteY639" fmla="*/ 11144 h 120014"/>
                <a:gd name="connsiteX640" fmla="*/ 46577 w 168306"/>
                <a:gd name="connsiteY640" fmla="*/ 10763 h 120014"/>
                <a:gd name="connsiteX641" fmla="*/ 47530 w 168306"/>
                <a:gd name="connsiteY641" fmla="*/ 10763 h 120014"/>
                <a:gd name="connsiteX642" fmla="*/ 47530 w 168306"/>
                <a:gd name="connsiteY642" fmla="*/ 12478 h 120014"/>
                <a:gd name="connsiteX643" fmla="*/ 47244 w 168306"/>
                <a:gd name="connsiteY643" fmla="*/ 12763 h 120014"/>
                <a:gd name="connsiteX644" fmla="*/ 47244 w 168306"/>
                <a:gd name="connsiteY644" fmla="*/ 13049 h 120014"/>
                <a:gd name="connsiteX645" fmla="*/ 46863 w 168306"/>
                <a:gd name="connsiteY645" fmla="*/ 13049 h 120014"/>
                <a:gd name="connsiteX646" fmla="*/ 46863 w 168306"/>
                <a:gd name="connsiteY646" fmla="*/ 13430 h 120014"/>
                <a:gd name="connsiteX647" fmla="*/ 46577 w 168306"/>
                <a:gd name="connsiteY647" fmla="*/ 13430 h 120014"/>
                <a:gd name="connsiteX648" fmla="*/ 46863 w 168306"/>
                <a:gd name="connsiteY648" fmla="*/ 14097 h 120014"/>
                <a:gd name="connsiteX649" fmla="*/ 47244 w 168306"/>
                <a:gd name="connsiteY649" fmla="*/ 14383 h 120014"/>
                <a:gd name="connsiteX650" fmla="*/ 47911 w 168306"/>
                <a:gd name="connsiteY650" fmla="*/ 14383 h 120014"/>
                <a:gd name="connsiteX651" fmla="*/ 47911 w 168306"/>
                <a:gd name="connsiteY651" fmla="*/ 14764 h 120014"/>
                <a:gd name="connsiteX652" fmla="*/ 47911 w 168306"/>
                <a:gd name="connsiteY652" fmla="*/ 14097 h 120014"/>
                <a:gd name="connsiteX653" fmla="*/ 48578 w 168306"/>
                <a:gd name="connsiteY653" fmla="*/ 13716 h 120014"/>
                <a:gd name="connsiteX654" fmla="*/ 48578 w 168306"/>
                <a:gd name="connsiteY654" fmla="*/ 13430 h 120014"/>
                <a:gd name="connsiteX655" fmla="*/ 49530 w 168306"/>
                <a:gd name="connsiteY655" fmla="*/ 13430 h 120014"/>
                <a:gd name="connsiteX656" fmla="*/ 49244 w 168306"/>
                <a:gd name="connsiteY656" fmla="*/ 13716 h 120014"/>
                <a:gd name="connsiteX657" fmla="*/ 49244 w 168306"/>
                <a:gd name="connsiteY657" fmla="*/ 14097 h 120014"/>
                <a:gd name="connsiteX658" fmla="*/ 48863 w 168306"/>
                <a:gd name="connsiteY658" fmla="*/ 14383 h 120014"/>
                <a:gd name="connsiteX659" fmla="*/ 48578 w 168306"/>
                <a:gd name="connsiteY659" fmla="*/ 14383 h 120014"/>
                <a:gd name="connsiteX660" fmla="*/ 48578 w 168306"/>
                <a:gd name="connsiteY660" fmla="*/ 15050 h 120014"/>
                <a:gd name="connsiteX661" fmla="*/ 48197 w 168306"/>
                <a:gd name="connsiteY661" fmla="*/ 15050 h 120014"/>
                <a:gd name="connsiteX662" fmla="*/ 48197 w 168306"/>
                <a:gd name="connsiteY662" fmla="*/ 15431 h 120014"/>
                <a:gd name="connsiteX663" fmla="*/ 47911 w 168306"/>
                <a:gd name="connsiteY663" fmla="*/ 15431 h 120014"/>
                <a:gd name="connsiteX664" fmla="*/ 47911 w 168306"/>
                <a:gd name="connsiteY664" fmla="*/ 15050 h 120014"/>
                <a:gd name="connsiteX665" fmla="*/ 47530 w 168306"/>
                <a:gd name="connsiteY665" fmla="*/ 15050 h 120014"/>
                <a:gd name="connsiteX666" fmla="*/ 47530 w 168306"/>
                <a:gd name="connsiteY666" fmla="*/ 15716 h 120014"/>
                <a:gd name="connsiteX667" fmla="*/ 47244 w 168306"/>
                <a:gd name="connsiteY667" fmla="*/ 15716 h 120014"/>
                <a:gd name="connsiteX668" fmla="*/ 47244 w 168306"/>
                <a:gd name="connsiteY668" fmla="*/ 16002 h 120014"/>
                <a:gd name="connsiteX669" fmla="*/ 47530 w 168306"/>
                <a:gd name="connsiteY669" fmla="*/ 16002 h 120014"/>
                <a:gd name="connsiteX670" fmla="*/ 47530 w 168306"/>
                <a:gd name="connsiteY670" fmla="*/ 16383 h 120014"/>
                <a:gd name="connsiteX671" fmla="*/ 47244 w 168306"/>
                <a:gd name="connsiteY671" fmla="*/ 16383 h 120014"/>
                <a:gd name="connsiteX672" fmla="*/ 47244 w 168306"/>
                <a:gd name="connsiteY672" fmla="*/ 16669 h 120014"/>
                <a:gd name="connsiteX673" fmla="*/ 46958 w 168306"/>
                <a:gd name="connsiteY673" fmla="*/ 16669 h 120014"/>
                <a:gd name="connsiteX674" fmla="*/ 46577 w 168306"/>
                <a:gd name="connsiteY674" fmla="*/ 17336 h 120014"/>
                <a:gd name="connsiteX675" fmla="*/ 46958 w 168306"/>
                <a:gd name="connsiteY675" fmla="*/ 17717 h 120014"/>
                <a:gd name="connsiteX676" fmla="*/ 47530 w 168306"/>
                <a:gd name="connsiteY676" fmla="*/ 18955 h 120014"/>
                <a:gd name="connsiteX677" fmla="*/ 48197 w 168306"/>
                <a:gd name="connsiteY677" fmla="*/ 19622 h 120014"/>
                <a:gd name="connsiteX678" fmla="*/ 48578 w 168306"/>
                <a:gd name="connsiteY678" fmla="*/ 19622 h 120014"/>
                <a:gd name="connsiteX679" fmla="*/ 48578 w 168306"/>
                <a:gd name="connsiteY679" fmla="*/ 20003 h 120014"/>
                <a:gd name="connsiteX680" fmla="*/ 48863 w 168306"/>
                <a:gd name="connsiteY680" fmla="*/ 20003 h 120014"/>
                <a:gd name="connsiteX681" fmla="*/ 48863 w 168306"/>
                <a:gd name="connsiteY681" fmla="*/ 20288 h 120014"/>
                <a:gd name="connsiteX682" fmla="*/ 49244 w 168306"/>
                <a:gd name="connsiteY682" fmla="*/ 20288 h 120014"/>
                <a:gd name="connsiteX683" fmla="*/ 50483 w 168306"/>
                <a:gd name="connsiteY683" fmla="*/ 20669 h 120014"/>
                <a:gd name="connsiteX684" fmla="*/ 54102 w 168306"/>
                <a:gd name="connsiteY684" fmla="*/ 21622 h 120014"/>
                <a:gd name="connsiteX685" fmla="*/ 54769 w 168306"/>
                <a:gd name="connsiteY685" fmla="*/ 20955 h 120014"/>
                <a:gd name="connsiteX686" fmla="*/ 55150 w 168306"/>
                <a:gd name="connsiteY686" fmla="*/ 21336 h 120014"/>
                <a:gd name="connsiteX687" fmla="*/ 55150 w 168306"/>
                <a:gd name="connsiteY687" fmla="*/ 20955 h 120014"/>
                <a:gd name="connsiteX688" fmla="*/ 55436 w 168306"/>
                <a:gd name="connsiteY688" fmla="*/ 20955 h 120014"/>
                <a:gd name="connsiteX689" fmla="*/ 55436 w 168306"/>
                <a:gd name="connsiteY689" fmla="*/ 20669 h 120014"/>
                <a:gd name="connsiteX690" fmla="*/ 56388 w 168306"/>
                <a:gd name="connsiteY690" fmla="*/ 20669 h 120014"/>
                <a:gd name="connsiteX691" fmla="*/ 56388 w 168306"/>
                <a:gd name="connsiteY691" fmla="*/ 20955 h 120014"/>
                <a:gd name="connsiteX692" fmla="*/ 56102 w 168306"/>
                <a:gd name="connsiteY692" fmla="*/ 20955 h 120014"/>
                <a:gd name="connsiteX693" fmla="*/ 56102 w 168306"/>
                <a:gd name="connsiteY693" fmla="*/ 21336 h 120014"/>
                <a:gd name="connsiteX694" fmla="*/ 55817 w 168306"/>
                <a:gd name="connsiteY694" fmla="*/ 21336 h 120014"/>
                <a:gd name="connsiteX695" fmla="*/ 55817 w 168306"/>
                <a:gd name="connsiteY695" fmla="*/ 21622 h 120014"/>
                <a:gd name="connsiteX696" fmla="*/ 55436 w 168306"/>
                <a:gd name="connsiteY696" fmla="*/ 21908 h 120014"/>
                <a:gd name="connsiteX697" fmla="*/ 55436 w 168306"/>
                <a:gd name="connsiteY697" fmla="*/ 22289 h 120014"/>
                <a:gd name="connsiteX698" fmla="*/ 55817 w 168306"/>
                <a:gd name="connsiteY698" fmla="*/ 22289 h 120014"/>
                <a:gd name="connsiteX699" fmla="*/ 55817 w 168306"/>
                <a:gd name="connsiteY699" fmla="*/ 22574 h 120014"/>
                <a:gd name="connsiteX700" fmla="*/ 56102 w 168306"/>
                <a:gd name="connsiteY700" fmla="*/ 22574 h 120014"/>
                <a:gd name="connsiteX701" fmla="*/ 55817 w 168306"/>
                <a:gd name="connsiteY701" fmla="*/ 22955 h 120014"/>
                <a:gd name="connsiteX702" fmla="*/ 56769 w 168306"/>
                <a:gd name="connsiteY702" fmla="*/ 22955 h 120014"/>
                <a:gd name="connsiteX703" fmla="*/ 56388 w 168306"/>
                <a:gd name="connsiteY703" fmla="*/ 22955 h 120014"/>
                <a:gd name="connsiteX704" fmla="*/ 56388 w 168306"/>
                <a:gd name="connsiteY704" fmla="*/ 23622 h 120014"/>
                <a:gd name="connsiteX705" fmla="*/ 56769 w 168306"/>
                <a:gd name="connsiteY705" fmla="*/ 23622 h 120014"/>
                <a:gd name="connsiteX706" fmla="*/ 57055 w 168306"/>
                <a:gd name="connsiteY706" fmla="*/ 23908 h 120014"/>
                <a:gd name="connsiteX707" fmla="*/ 57436 w 168306"/>
                <a:gd name="connsiteY707" fmla="*/ 23908 h 120014"/>
                <a:gd name="connsiteX708" fmla="*/ 57055 w 168306"/>
                <a:gd name="connsiteY708" fmla="*/ 23908 h 120014"/>
                <a:gd name="connsiteX709" fmla="*/ 58103 w 168306"/>
                <a:gd name="connsiteY709" fmla="*/ 24289 h 120014"/>
                <a:gd name="connsiteX710" fmla="*/ 58103 w 168306"/>
                <a:gd name="connsiteY710" fmla="*/ 23622 h 120014"/>
                <a:gd name="connsiteX711" fmla="*/ 58769 w 168306"/>
                <a:gd name="connsiteY711" fmla="*/ 23622 h 120014"/>
                <a:gd name="connsiteX712" fmla="*/ 58769 w 168306"/>
                <a:gd name="connsiteY712" fmla="*/ 23241 h 120014"/>
                <a:gd name="connsiteX713" fmla="*/ 59341 w 168306"/>
                <a:gd name="connsiteY713" fmla="*/ 23241 h 120014"/>
                <a:gd name="connsiteX714" fmla="*/ 59341 w 168306"/>
                <a:gd name="connsiteY714" fmla="*/ 23908 h 120014"/>
                <a:gd name="connsiteX715" fmla="*/ 60008 w 168306"/>
                <a:gd name="connsiteY715" fmla="*/ 23908 h 120014"/>
                <a:gd name="connsiteX716" fmla="*/ 60008 w 168306"/>
                <a:gd name="connsiteY716" fmla="*/ 23622 h 120014"/>
                <a:gd name="connsiteX717" fmla="*/ 60389 w 168306"/>
                <a:gd name="connsiteY717" fmla="*/ 23622 h 120014"/>
                <a:gd name="connsiteX718" fmla="*/ 60389 w 168306"/>
                <a:gd name="connsiteY718" fmla="*/ 23241 h 120014"/>
                <a:gd name="connsiteX719" fmla="*/ 60674 w 168306"/>
                <a:gd name="connsiteY719" fmla="*/ 23241 h 120014"/>
                <a:gd name="connsiteX720" fmla="*/ 60674 w 168306"/>
                <a:gd name="connsiteY720" fmla="*/ 23622 h 120014"/>
                <a:gd name="connsiteX721" fmla="*/ 61055 w 168306"/>
                <a:gd name="connsiteY721" fmla="*/ 23622 h 120014"/>
                <a:gd name="connsiteX722" fmla="*/ 61055 w 168306"/>
                <a:gd name="connsiteY722" fmla="*/ 24289 h 120014"/>
                <a:gd name="connsiteX723" fmla="*/ 61341 w 168306"/>
                <a:gd name="connsiteY723" fmla="*/ 24575 h 120014"/>
                <a:gd name="connsiteX724" fmla="*/ 61055 w 168306"/>
                <a:gd name="connsiteY724" fmla="*/ 24575 h 120014"/>
                <a:gd name="connsiteX725" fmla="*/ 61341 w 168306"/>
                <a:gd name="connsiteY725" fmla="*/ 24860 h 120014"/>
                <a:gd name="connsiteX726" fmla="*/ 61341 w 168306"/>
                <a:gd name="connsiteY726" fmla="*/ 25241 h 120014"/>
                <a:gd name="connsiteX727" fmla="*/ 62294 w 168306"/>
                <a:gd name="connsiteY727" fmla="*/ 25241 h 120014"/>
                <a:gd name="connsiteX728" fmla="*/ 62294 w 168306"/>
                <a:gd name="connsiteY728" fmla="*/ 25527 h 120014"/>
                <a:gd name="connsiteX729" fmla="*/ 62675 w 168306"/>
                <a:gd name="connsiteY729" fmla="*/ 25527 h 120014"/>
                <a:gd name="connsiteX730" fmla="*/ 62294 w 168306"/>
                <a:gd name="connsiteY730" fmla="*/ 25527 h 120014"/>
                <a:gd name="connsiteX731" fmla="*/ 62675 w 168306"/>
                <a:gd name="connsiteY731" fmla="*/ 25527 h 120014"/>
                <a:gd name="connsiteX732" fmla="*/ 62675 w 168306"/>
                <a:gd name="connsiteY732" fmla="*/ 25241 h 120014"/>
                <a:gd name="connsiteX733" fmla="*/ 62960 w 168306"/>
                <a:gd name="connsiteY733" fmla="*/ 25241 h 120014"/>
                <a:gd name="connsiteX734" fmla="*/ 62960 w 168306"/>
                <a:gd name="connsiteY734" fmla="*/ 24860 h 120014"/>
                <a:gd name="connsiteX735" fmla="*/ 63341 w 168306"/>
                <a:gd name="connsiteY735" fmla="*/ 24860 h 120014"/>
                <a:gd name="connsiteX736" fmla="*/ 62960 w 168306"/>
                <a:gd name="connsiteY736" fmla="*/ 24575 h 120014"/>
                <a:gd name="connsiteX737" fmla="*/ 63341 w 168306"/>
                <a:gd name="connsiteY737" fmla="*/ 24575 h 120014"/>
                <a:gd name="connsiteX738" fmla="*/ 62960 w 168306"/>
                <a:gd name="connsiteY738" fmla="*/ 24575 h 120014"/>
                <a:gd name="connsiteX739" fmla="*/ 63341 w 168306"/>
                <a:gd name="connsiteY739" fmla="*/ 24575 h 120014"/>
                <a:gd name="connsiteX740" fmla="*/ 63341 w 168306"/>
                <a:gd name="connsiteY740" fmla="*/ 23622 h 120014"/>
                <a:gd name="connsiteX741" fmla="*/ 63341 w 168306"/>
                <a:gd name="connsiteY741" fmla="*/ 23908 h 120014"/>
                <a:gd name="connsiteX742" fmla="*/ 63627 w 168306"/>
                <a:gd name="connsiteY742" fmla="*/ 23622 h 120014"/>
                <a:gd name="connsiteX743" fmla="*/ 64294 w 168306"/>
                <a:gd name="connsiteY743" fmla="*/ 23622 h 120014"/>
                <a:gd name="connsiteX744" fmla="*/ 64294 w 168306"/>
                <a:gd name="connsiteY744" fmla="*/ 23908 h 120014"/>
                <a:gd name="connsiteX745" fmla="*/ 64675 w 168306"/>
                <a:gd name="connsiteY745" fmla="*/ 23908 h 120014"/>
                <a:gd name="connsiteX746" fmla="*/ 64675 w 168306"/>
                <a:gd name="connsiteY746" fmla="*/ 24575 h 120014"/>
                <a:gd name="connsiteX747" fmla="*/ 64294 w 168306"/>
                <a:gd name="connsiteY747" fmla="*/ 24575 h 120014"/>
                <a:gd name="connsiteX748" fmla="*/ 64294 w 168306"/>
                <a:gd name="connsiteY748" fmla="*/ 24860 h 120014"/>
                <a:gd name="connsiteX749" fmla="*/ 64675 w 168306"/>
                <a:gd name="connsiteY749" fmla="*/ 25241 h 120014"/>
                <a:gd name="connsiteX750" fmla="*/ 65246 w 168306"/>
                <a:gd name="connsiteY750" fmla="*/ 25241 h 120014"/>
                <a:gd name="connsiteX751" fmla="*/ 65246 w 168306"/>
                <a:gd name="connsiteY751" fmla="*/ 24860 h 120014"/>
                <a:gd name="connsiteX752" fmla="*/ 65246 w 168306"/>
                <a:gd name="connsiteY752" fmla="*/ 25241 h 120014"/>
                <a:gd name="connsiteX753" fmla="*/ 65627 w 168306"/>
                <a:gd name="connsiteY753" fmla="*/ 25241 h 120014"/>
                <a:gd name="connsiteX754" fmla="*/ 65627 w 168306"/>
                <a:gd name="connsiteY754" fmla="*/ 24860 h 120014"/>
                <a:gd name="connsiteX755" fmla="*/ 65913 w 168306"/>
                <a:gd name="connsiteY755" fmla="*/ 25241 h 120014"/>
                <a:gd name="connsiteX756" fmla="*/ 65913 w 168306"/>
                <a:gd name="connsiteY756" fmla="*/ 24860 h 120014"/>
                <a:gd name="connsiteX757" fmla="*/ 66294 w 168306"/>
                <a:gd name="connsiteY757" fmla="*/ 24860 h 120014"/>
                <a:gd name="connsiteX758" fmla="*/ 66580 w 168306"/>
                <a:gd name="connsiteY758" fmla="*/ 25241 h 120014"/>
                <a:gd name="connsiteX759" fmla="*/ 66961 w 168306"/>
                <a:gd name="connsiteY759" fmla="*/ 24860 h 120014"/>
                <a:gd name="connsiteX760" fmla="*/ 66961 w 168306"/>
                <a:gd name="connsiteY760" fmla="*/ 25241 h 120014"/>
                <a:gd name="connsiteX761" fmla="*/ 67628 w 168306"/>
                <a:gd name="connsiteY761" fmla="*/ 24860 h 120014"/>
                <a:gd name="connsiteX762" fmla="*/ 67628 w 168306"/>
                <a:gd name="connsiteY762" fmla="*/ 25241 h 120014"/>
                <a:gd name="connsiteX763" fmla="*/ 67628 w 168306"/>
                <a:gd name="connsiteY763" fmla="*/ 24575 h 120014"/>
                <a:gd name="connsiteX764" fmla="*/ 67913 w 168306"/>
                <a:gd name="connsiteY764" fmla="*/ 24575 h 120014"/>
                <a:gd name="connsiteX765" fmla="*/ 67913 w 168306"/>
                <a:gd name="connsiteY765" fmla="*/ 24860 h 120014"/>
                <a:gd name="connsiteX766" fmla="*/ 68199 w 168306"/>
                <a:gd name="connsiteY766" fmla="*/ 25527 h 120014"/>
                <a:gd name="connsiteX767" fmla="*/ 68580 w 168306"/>
                <a:gd name="connsiteY767" fmla="*/ 25908 h 120014"/>
                <a:gd name="connsiteX768" fmla="*/ 68866 w 168306"/>
                <a:gd name="connsiteY768" fmla="*/ 25527 h 120014"/>
                <a:gd name="connsiteX769" fmla="*/ 68866 w 168306"/>
                <a:gd name="connsiteY769" fmla="*/ 25908 h 120014"/>
                <a:gd name="connsiteX770" fmla="*/ 69247 w 168306"/>
                <a:gd name="connsiteY770" fmla="*/ 25908 h 120014"/>
                <a:gd name="connsiteX771" fmla="*/ 70866 w 168306"/>
                <a:gd name="connsiteY771" fmla="*/ 25527 h 120014"/>
                <a:gd name="connsiteX772" fmla="*/ 71152 w 168306"/>
                <a:gd name="connsiteY772" fmla="*/ 25527 h 120014"/>
                <a:gd name="connsiteX773" fmla="*/ 72866 w 168306"/>
                <a:gd name="connsiteY773" fmla="*/ 24860 h 120014"/>
                <a:gd name="connsiteX774" fmla="*/ 73152 w 168306"/>
                <a:gd name="connsiteY774" fmla="*/ 24860 h 120014"/>
                <a:gd name="connsiteX775" fmla="*/ 73533 w 168306"/>
                <a:gd name="connsiteY775" fmla="*/ 24289 h 120014"/>
                <a:gd name="connsiteX776" fmla="*/ 73533 w 168306"/>
                <a:gd name="connsiteY776" fmla="*/ 23622 h 120014"/>
                <a:gd name="connsiteX777" fmla="*/ 73533 w 168306"/>
                <a:gd name="connsiteY777" fmla="*/ 23908 h 120014"/>
                <a:gd name="connsiteX778" fmla="*/ 73533 w 168306"/>
                <a:gd name="connsiteY778" fmla="*/ 23241 h 120014"/>
                <a:gd name="connsiteX779" fmla="*/ 73152 w 168306"/>
                <a:gd name="connsiteY779" fmla="*/ 22955 h 120014"/>
                <a:gd name="connsiteX780" fmla="*/ 73152 w 168306"/>
                <a:gd name="connsiteY780" fmla="*/ 22574 h 120014"/>
                <a:gd name="connsiteX781" fmla="*/ 73533 w 168306"/>
                <a:gd name="connsiteY781" fmla="*/ 22955 h 120014"/>
                <a:gd name="connsiteX782" fmla="*/ 73819 w 168306"/>
                <a:gd name="connsiteY782" fmla="*/ 22955 h 120014"/>
                <a:gd name="connsiteX783" fmla="*/ 73819 w 168306"/>
                <a:gd name="connsiteY783" fmla="*/ 22574 h 120014"/>
                <a:gd name="connsiteX784" fmla="*/ 74104 w 168306"/>
                <a:gd name="connsiteY784" fmla="*/ 23241 h 120014"/>
                <a:gd name="connsiteX785" fmla="*/ 74104 w 168306"/>
                <a:gd name="connsiteY785" fmla="*/ 23622 h 120014"/>
                <a:gd name="connsiteX786" fmla="*/ 73819 w 168306"/>
                <a:gd name="connsiteY786" fmla="*/ 23622 h 120014"/>
                <a:gd name="connsiteX787" fmla="*/ 73819 w 168306"/>
                <a:gd name="connsiteY787" fmla="*/ 24860 h 120014"/>
                <a:gd name="connsiteX788" fmla="*/ 74104 w 168306"/>
                <a:gd name="connsiteY788" fmla="*/ 25241 h 120014"/>
                <a:gd name="connsiteX789" fmla="*/ 74104 w 168306"/>
                <a:gd name="connsiteY789" fmla="*/ 24860 h 120014"/>
                <a:gd name="connsiteX790" fmla="*/ 74104 w 168306"/>
                <a:gd name="connsiteY790" fmla="*/ 25241 h 120014"/>
                <a:gd name="connsiteX791" fmla="*/ 74771 w 168306"/>
                <a:gd name="connsiteY791" fmla="*/ 25241 h 120014"/>
                <a:gd name="connsiteX792" fmla="*/ 74486 w 168306"/>
                <a:gd name="connsiteY792" fmla="*/ 25241 h 120014"/>
                <a:gd name="connsiteX793" fmla="*/ 74486 w 168306"/>
                <a:gd name="connsiteY793" fmla="*/ 25527 h 120014"/>
                <a:gd name="connsiteX794" fmla="*/ 75819 w 168306"/>
                <a:gd name="connsiteY794" fmla="*/ 25527 h 120014"/>
                <a:gd name="connsiteX795" fmla="*/ 76105 w 168306"/>
                <a:gd name="connsiteY795" fmla="*/ 25908 h 120014"/>
                <a:gd name="connsiteX796" fmla="*/ 76486 w 168306"/>
                <a:gd name="connsiteY796" fmla="*/ 25908 h 120014"/>
                <a:gd name="connsiteX797" fmla="*/ 78391 w 168306"/>
                <a:gd name="connsiteY797" fmla="*/ 25527 h 120014"/>
                <a:gd name="connsiteX798" fmla="*/ 78772 w 168306"/>
                <a:gd name="connsiteY798" fmla="*/ 25241 h 120014"/>
                <a:gd name="connsiteX799" fmla="*/ 78391 w 168306"/>
                <a:gd name="connsiteY799" fmla="*/ 24575 h 120014"/>
                <a:gd name="connsiteX800" fmla="*/ 79058 w 168306"/>
                <a:gd name="connsiteY800" fmla="*/ 24575 h 120014"/>
                <a:gd name="connsiteX801" fmla="*/ 78772 w 168306"/>
                <a:gd name="connsiteY801" fmla="*/ 24575 h 120014"/>
                <a:gd name="connsiteX802" fmla="*/ 79058 w 168306"/>
                <a:gd name="connsiteY802" fmla="*/ 24575 h 120014"/>
                <a:gd name="connsiteX803" fmla="*/ 79058 w 168306"/>
                <a:gd name="connsiteY803" fmla="*/ 23622 h 120014"/>
                <a:gd name="connsiteX804" fmla="*/ 79058 w 168306"/>
                <a:gd name="connsiteY804" fmla="*/ 23908 h 120014"/>
                <a:gd name="connsiteX805" fmla="*/ 79439 w 168306"/>
                <a:gd name="connsiteY805" fmla="*/ 23908 h 120014"/>
                <a:gd name="connsiteX806" fmla="*/ 79058 w 168306"/>
                <a:gd name="connsiteY806" fmla="*/ 23908 h 120014"/>
                <a:gd name="connsiteX807" fmla="*/ 79439 w 168306"/>
                <a:gd name="connsiteY807" fmla="*/ 23908 h 120014"/>
                <a:gd name="connsiteX808" fmla="*/ 79439 w 168306"/>
                <a:gd name="connsiteY808" fmla="*/ 24289 h 120014"/>
                <a:gd name="connsiteX809" fmla="*/ 79724 w 168306"/>
                <a:gd name="connsiteY809" fmla="*/ 24289 h 120014"/>
                <a:gd name="connsiteX810" fmla="*/ 79724 w 168306"/>
                <a:gd name="connsiteY810" fmla="*/ 24575 h 120014"/>
                <a:gd name="connsiteX811" fmla="*/ 80010 w 168306"/>
                <a:gd name="connsiteY811" fmla="*/ 24575 h 120014"/>
                <a:gd name="connsiteX812" fmla="*/ 80010 w 168306"/>
                <a:gd name="connsiteY812" fmla="*/ 24289 h 120014"/>
                <a:gd name="connsiteX813" fmla="*/ 80010 w 168306"/>
                <a:gd name="connsiteY813" fmla="*/ 24575 h 120014"/>
                <a:gd name="connsiteX814" fmla="*/ 80010 w 168306"/>
                <a:gd name="connsiteY814" fmla="*/ 24289 h 120014"/>
                <a:gd name="connsiteX815" fmla="*/ 80677 w 168306"/>
                <a:gd name="connsiteY815" fmla="*/ 24289 h 120014"/>
                <a:gd name="connsiteX816" fmla="*/ 80677 w 168306"/>
                <a:gd name="connsiteY816" fmla="*/ 23908 h 120014"/>
                <a:gd name="connsiteX817" fmla="*/ 81058 w 168306"/>
                <a:gd name="connsiteY817" fmla="*/ 23908 h 120014"/>
                <a:gd name="connsiteX818" fmla="*/ 81058 w 168306"/>
                <a:gd name="connsiteY818" fmla="*/ 24289 h 120014"/>
                <a:gd name="connsiteX819" fmla="*/ 81344 w 168306"/>
                <a:gd name="connsiteY819" fmla="*/ 24289 h 120014"/>
                <a:gd name="connsiteX820" fmla="*/ 81725 w 168306"/>
                <a:gd name="connsiteY820" fmla="*/ 24575 h 120014"/>
                <a:gd name="connsiteX821" fmla="*/ 82010 w 168306"/>
                <a:gd name="connsiteY821" fmla="*/ 24289 h 120014"/>
                <a:gd name="connsiteX822" fmla="*/ 81725 w 168306"/>
                <a:gd name="connsiteY822" fmla="*/ 24575 h 120014"/>
                <a:gd name="connsiteX823" fmla="*/ 82010 w 168306"/>
                <a:gd name="connsiteY823" fmla="*/ 24575 h 120014"/>
                <a:gd name="connsiteX824" fmla="*/ 82010 w 168306"/>
                <a:gd name="connsiteY824" fmla="*/ 24860 h 120014"/>
                <a:gd name="connsiteX825" fmla="*/ 82391 w 168306"/>
                <a:gd name="connsiteY825" fmla="*/ 24860 h 120014"/>
                <a:gd name="connsiteX826" fmla="*/ 82010 w 168306"/>
                <a:gd name="connsiteY826" fmla="*/ 25241 h 120014"/>
                <a:gd name="connsiteX827" fmla="*/ 82677 w 168306"/>
                <a:gd name="connsiteY827" fmla="*/ 25241 h 120014"/>
                <a:gd name="connsiteX828" fmla="*/ 82677 w 168306"/>
                <a:gd name="connsiteY828" fmla="*/ 25527 h 120014"/>
                <a:gd name="connsiteX829" fmla="*/ 82963 w 168306"/>
                <a:gd name="connsiteY829" fmla="*/ 25527 h 120014"/>
                <a:gd name="connsiteX830" fmla="*/ 83629 w 168306"/>
                <a:gd name="connsiteY830" fmla="*/ 25241 h 120014"/>
                <a:gd name="connsiteX831" fmla="*/ 84296 w 168306"/>
                <a:gd name="connsiteY831" fmla="*/ 25241 h 120014"/>
                <a:gd name="connsiteX832" fmla="*/ 84296 w 168306"/>
                <a:gd name="connsiteY832" fmla="*/ 24860 h 120014"/>
                <a:gd name="connsiteX833" fmla="*/ 84677 w 168306"/>
                <a:gd name="connsiteY833" fmla="*/ 25241 h 120014"/>
                <a:gd name="connsiteX834" fmla="*/ 84677 w 168306"/>
                <a:gd name="connsiteY834" fmla="*/ 24860 h 120014"/>
                <a:gd name="connsiteX835" fmla="*/ 85630 w 168306"/>
                <a:gd name="connsiteY835" fmla="*/ 24860 h 120014"/>
                <a:gd name="connsiteX836" fmla="*/ 85630 w 168306"/>
                <a:gd name="connsiteY836" fmla="*/ 24575 h 120014"/>
                <a:gd name="connsiteX837" fmla="*/ 85916 w 168306"/>
                <a:gd name="connsiteY837" fmla="*/ 24575 h 120014"/>
                <a:gd name="connsiteX838" fmla="*/ 85916 w 168306"/>
                <a:gd name="connsiteY838" fmla="*/ 24289 h 120014"/>
                <a:gd name="connsiteX839" fmla="*/ 85630 w 168306"/>
                <a:gd name="connsiteY839" fmla="*/ 24289 h 120014"/>
                <a:gd name="connsiteX840" fmla="*/ 86582 w 168306"/>
                <a:gd name="connsiteY840" fmla="*/ 24289 h 120014"/>
                <a:gd name="connsiteX841" fmla="*/ 86582 w 168306"/>
                <a:gd name="connsiteY841" fmla="*/ 23908 h 120014"/>
                <a:gd name="connsiteX842" fmla="*/ 86963 w 168306"/>
                <a:gd name="connsiteY842" fmla="*/ 24289 h 120014"/>
                <a:gd name="connsiteX843" fmla="*/ 87630 w 168306"/>
                <a:gd name="connsiteY843" fmla="*/ 24289 h 120014"/>
                <a:gd name="connsiteX844" fmla="*/ 87630 w 168306"/>
                <a:gd name="connsiteY844" fmla="*/ 24575 h 120014"/>
                <a:gd name="connsiteX845" fmla="*/ 87630 w 168306"/>
                <a:gd name="connsiteY845" fmla="*/ 24289 h 120014"/>
                <a:gd name="connsiteX846" fmla="*/ 87630 w 168306"/>
                <a:gd name="connsiteY846" fmla="*/ 24575 h 120014"/>
                <a:gd name="connsiteX847" fmla="*/ 87916 w 168306"/>
                <a:gd name="connsiteY847" fmla="*/ 24575 h 120014"/>
                <a:gd name="connsiteX848" fmla="*/ 87916 w 168306"/>
                <a:gd name="connsiteY848" fmla="*/ 23908 h 120014"/>
                <a:gd name="connsiteX849" fmla="*/ 87916 w 168306"/>
                <a:gd name="connsiteY849" fmla="*/ 24860 h 120014"/>
                <a:gd name="connsiteX850" fmla="*/ 87630 w 168306"/>
                <a:gd name="connsiteY850" fmla="*/ 24860 h 120014"/>
                <a:gd name="connsiteX851" fmla="*/ 87249 w 168306"/>
                <a:gd name="connsiteY851" fmla="*/ 25241 h 120014"/>
                <a:gd name="connsiteX852" fmla="*/ 87630 w 168306"/>
                <a:gd name="connsiteY852" fmla="*/ 25241 h 120014"/>
                <a:gd name="connsiteX853" fmla="*/ 87249 w 168306"/>
                <a:gd name="connsiteY853" fmla="*/ 25527 h 120014"/>
                <a:gd name="connsiteX854" fmla="*/ 87249 w 168306"/>
                <a:gd name="connsiteY854" fmla="*/ 26194 h 120014"/>
                <a:gd name="connsiteX855" fmla="*/ 87630 w 168306"/>
                <a:gd name="connsiteY855" fmla="*/ 26194 h 120014"/>
                <a:gd name="connsiteX856" fmla="*/ 87630 w 168306"/>
                <a:gd name="connsiteY856" fmla="*/ 27813 h 120014"/>
                <a:gd name="connsiteX857" fmla="*/ 88868 w 168306"/>
                <a:gd name="connsiteY857" fmla="*/ 28480 h 120014"/>
                <a:gd name="connsiteX858" fmla="*/ 90202 w 168306"/>
                <a:gd name="connsiteY858" fmla="*/ 28480 h 120014"/>
                <a:gd name="connsiteX859" fmla="*/ 90583 w 168306"/>
                <a:gd name="connsiteY859" fmla="*/ 28194 h 120014"/>
                <a:gd name="connsiteX860" fmla="*/ 91250 w 168306"/>
                <a:gd name="connsiteY860" fmla="*/ 28194 h 120014"/>
                <a:gd name="connsiteX861" fmla="*/ 91250 w 168306"/>
                <a:gd name="connsiteY861" fmla="*/ 28480 h 120014"/>
                <a:gd name="connsiteX862" fmla="*/ 91535 w 168306"/>
                <a:gd name="connsiteY862" fmla="*/ 28480 h 120014"/>
                <a:gd name="connsiteX863" fmla="*/ 91535 w 168306"/>
                <a:gd name="connsiteY863" fmla="*/ 28861 h 120014"/>
                <a:gd name="connsiteX864" fmla="*/ 91535 w 168306"/>
                <a:gd name="connsiteY864" fmla="*/ 28194 h 120014"/>
                <a:gd name="connsiteX865" fmla="*/ 92488 w 168306"/>
                <a:gd name="connsiteY865" fmla="*/ 28194 h 120014"/>
                <a:gd name="connsiteX866" fmla="*/ 92488 w 168306"/>
                <a:gd name="connsiteY866" fmla="*/ 29528 h 120014"/>
                <a:gd name="connsiteX867" fmla="*/ 92869 w 168306"/>
                <a:gd name="connsiteY867" fmla="*/ 29528 h 120014"/>
                <a:gd name="connsiteX868" fmla="*/ 92869 w 168306"/>
                <a:gd name="connsiteY868" fmla="*/ 30480 h 120014"/>
                <a:gd name="connsiteX869" fmla="*/ 93154 w 168306"/>
                <a:gd name="connsiteY869" fmla="*/ 30480 h 120014"/>
                <a:gd name="connsiteX870" fmla="*/ 93536 w 168306"/>
                <a:gd name="connsiteY870" fmla="*/ 30766 h 120014"/>
                <a:gd name="connsiteX871" fmla="*/ 93154 w 168306"/>
                <a:gd name="connsiteY871" fmla="*/ 30766 h 120014"/>
                <a:gd name="connsiteX872" fmla="*/ 93154 w 168306"/>
                <a:gd name="connsiteY872" fmla="*/ 31147 h 120014"/>
                <a:gd name="connsiteX873" fmla="*/ 92869 w 168306"/>
                <a:gd name="connsiteY873" fmla="*/ 31433 h 120014"/>
                <a:gd name="connsiteX874" fmla="*/ 92869 w 168306"/>
                <a:gd name="connsiteY874" fmla="*/ 31814 h 120014"/>
                <a:gd name="connsiteX875" fmla="*/ 93154 w 168306"/>
                <a:gd name="connsiteY875" fmla="*/ 31814 h 120014"/>
                <a:gd name="connsiteX876" fmla="*/ 93154 w 168306"/>
                <a:gd name="connsiteY876" fmla="*/ 32099 h 120014"/>
                <a:gd name="connsiteX877" fmla="*/ 92869 w 168306"/>
                <a:gd name="connsiteY877" fmla="*/ 32480 h 120014"/>
                <a:gd name="connsiteX878" fmla="*/ 92869 w 168306"/>
                <a:gd name="connsiteY878" fmla="*/ 33147 h 120014"/>
                <a:gd name="connsiteX879" fmla="*/ 92488 w 168306"/>
                <a:gd name="connsiteY879" fmla="*/ 33147 h 120014"/>
                <a:gd name="connsiteX880" fmla="*/ 92488 w 168306"/>
                <a:gd name="connsiteY880" fmla="*/ 34100 h 120014"/>
                <a:gd name="connsiteX881" fmla="*/ 92202 w 168306"/>
                <a:gd name="connsiteY881" fmla="*/ 33719 h 120014"/>
                <a:gd name="connsiteX882" fmla="*/ 92488 w 168306"/>
                <a:gd name="connsiteY882" fmla="*/ 33719 h 120014"/>
                <a:gd name="connsiteX883" fmla="*/ 92488 w 168306"/>
                <a:gd name="connsiteY883" fmla="*/ 33433 h 120014"/>
                <a:gd name="connsiteX884" fmla="*/ 92202 w 168306"/>
                <a:gd name="connsiteY884" fmla="*/ 33433 h 120014"/>
                <a:gd name="connsiteX885" fmla="*/ 92202 w 168306"/>
                <a:gd name="connsiteY885" fmla="*/ 34100 h 120014"/>
                <a:gd name="connsiteX886" fmla="*/ 92488 w 168306"/>
                <a:gd name="connsiteY886" fmla="*/ 34100 h 120014"/>
                <a:gd name="connsiteX887" fmla="*/ 92202 w 168306"/>
                <a:gd name="connsiteY887" fmla="*/ 34385 h 120014"/>
                <a:gd name="connsiteX888" fmla="*/ 92488 w 168306"/>
                <a:gd name="connsiteY888" fmla="*/ 34385 h 120014"/>
                <a:gd name="connsiteX889" fmla="*/ 92488 w 168306"/>
                <a:gd name="connsiteY889" fmla="*/ 35052 h 120014"/>
                <a:gd name="connsiteX890" fmla="*/ 92869 w 168306"/>
                <a:gd name="connsiteY890" fmla="*/ 35052 h 120014"/>
                <a:gd name="connsiteX891" fmla="*/ 93154 w 168306"/>
                <a:gd name="connsiteY891" fmla="*/ 35433 h 120014"/>
                <a:gd name="connsiteX892" fmla="*/ 93536 w 168306"/>
                <a:gd name="connsiteY892" fmla="*/ 35433 h 120014"/>
                <a:gd name="connsiteX893" fmla="*/ 93536 w 168306"/>
                <a:gd name="connsiteY893" fmla="*/ 35719 h 120014"/>
                <a:gd name="connsiteX894" fmla="*/ 93821 w 168306"/>
                <a:gd name="connsiteY894" fmla="*/ 35433 h 120014"/>
                <a:gd name="connsiteX895" fmla="*/ 93821 w 168306"/>
                <a:gd name="connsiteY895" fmla="*/ 36100 h 120014"/>
                <a:gd name="connsiteX896" fmla="*/ 94488 w 168306"/>
                <a:gd name="connsiteY896" fmla="*/ 36100 h 120014"/>
                <a:gd name="connsiteX897" fmla="*/ 94488 w 168306"/>
                <a:gd name="connsiteY897" fmla="*/ 36386 h 120014"/>
                <a:gd name="connsiteX898" fmla="*/ 95155 w 168306"/>
                <a:gd name="connsiteY898" fmla="*/ 36386 h 120014"/>
                <a:gd name="connsiteX899" fmla="*/ 95155 w 168306"/>
                <a:gd name="connsiteY899" fmla="*/ 36100 h 120014"/>
                <a:gd name="connsiteX900" fmla="*/ 95441 w 168306"/>
                <a:gd name="connsiteY900" fmla="*/ 36100 h 120014"/>
                <a:gd name="connsiteX901" fmla="*/ 95441 w 168306"/>
                <a:gd name="connsiteY901" fmla="*/ 35719 h 120014"/>
                <a:gd name="connsiteX902" fmla="*/ 95441 w 168306"/>
                <a:gd name="connsiteY902" fmla="*/ 36100 h 120014"/>
                <a:gd name="connsiteX903" fmla="*/ 95441 w 168306"/>
                <a:gd name="connsiteY903" fmla="*/ 35719 h 120014"/>
                <a:gd name="connsiteX904" fmla="*/ 95441 w 168306"/>
                <a:gd name="connsiteY904" fmla="*/ 36671 h 120014"/>
                <a:gd name="connsiteX905" fmla="*/ 95441 w 168306"/>
                <a:gd name="connsiteY905" fmla="*/ 36386 h 120014"/>
                <a:gd name="connsiteX906" fmla="*/ 95441 w 168306"/>
                <a:gd name="connsiteY906" fmla="*/ 36671 h 120014"/>
                <a:gd name="connsiteX907" fmla="*/ 95441 w 168306"/>
                <a:gd name="connsiteY907" fmla="*/ 36386 h 120014"/>
                <a:gd name="connsiteX908" fmla="*/ 96107 w 168306"/>
                <a:gd name="connsiteY908" fmla="*/ 36671 h 120014"/>
                <a:gd name="connsiteX909" fmla="*/ 96107 w 168306"/>
                <a:gd name="connsiteY909" fmla="*/ 36386 h 120014"/>
                <a:gd name="connsiteX910" fmla="*/ 96488 w 168306"/>
                <a:gd name="connsiteY910" fmla="*/ 36386 h 120014"/>
                <a:gd name="connsiteX911" fmla="*/ 96107 w 168306"/>
                <a:gd name="connsiteY911" fmla="*/ 36671 h 120014"/>
                <a:gd name="connsiteX912" fmla="*/ 97441 w 168306"/>
                <a:gd name="connsiteY912" fmla="*/ 36671 h 120014"/>
                <a:gd name="connsiteX913" fmla="*/ 97155 w 168306"/>
                <a:gd name="connsiteY913" fmla="*/ 36386 h 120014"/>
                <a:gd name="connsiteX914" fmla="*/ 96774 w 168306"/>
                <a:gd name="connsiteY914" fmla="*/ 36386 h 120014"/>
                <a:gd name="connsiteX915" fmla="*/ 96774 w 168306"/>
                <a:gd name="connsiteY915" fmla="*/ 36100 h 120014"/>
                <a:gd name="connsiteX916" fmla="*/ 96107 w 168306"/>
                <a:gd name="connsiteY916" fmla="*/ 36100 h 120014"/>
                <a:gd name="connsiteX917" fmla="*/ 96107 w 168306"/>
                <a:gd name="connsiteY917" fmla="*/ 35719 h 120014"/>
                <a:gd name="connsiteX918" fmla="*/ 95441 w 168306"/>
                <a:gd name="connsiteY918" fmla="*/ 35719 h 120014"/>
                <a:gd name="connsiteX919" fmla="*/ 95822 w 168306"/>
                <a:gd name="connsiteY919" fmla="*/ 35719 h 120014"/>
                <a:gd name="connsiteX920" fmla="*/ 95441 w 168306"/>
                <a:gd name="connsiteY920" fmla="*/ 35433 h 120014"/>
                <a:gd name="connsiteX921" fmla="*/ 95155 w 168306"/>
                <a:gd name="connsiteY921" fmla="*/ 35433 h 120014"/>
                <a:gd name="connsiteX922" fmla="*/ 95441 w 168306"/>
                <a:gd name="connsiteY922" fmla="*/ 35433 h 120014"/>
                <a:gd name="connsiteX923" fmla="*/ 95822 w 168306"/>
                <a:gd name="connsiteY923" fmla="*/ 35719 h 120014"/>
                <a:gd name="connsiteX924" fmla="*/ 96488 w 168306"/>
                <a:gd name="connsiteY924" fmla="*/ 36100 h 120014"/>
                <a:gd name="connsiteX925" fmla="*/ 97155 w 168306"/>
                <a:gd name="connsiteY925" fmla="*/ 36100 h 120014"/>
                <a:gd name="connsiteX926" fmla="*/ 97155 w 168306"/>
                <a:gd name="connsiteY926" fmla="*/ 36386 h 120014"/>
                <a:gd name="connsiteX927" fmla="*/ 97441 w 168306"/>
                <a:gd name="connsiteY927" fmla="*/ 36386 h 120014"/>
                <a:gd name="connsiteX928" fmla="*/ 97441 w 168306"/>
                <a:gd name="connsiteY928" fmla="*/ 36671 h 120014"/>
                <a:gd name="connsiteX929" fmla="*/ 97727 w 168306"/>
                <a:gd name="connsiteY929" fmla="*/ 36671 h 120014"/>
                <a:gd name="connsiteX930" fmla="*/ 98108 w 168306"/>
                <a:gd name="connsiteY930" fmla="*/ 37052 h 120014"/>
                <a:gd name="connsiteX931" fmla="*/ 98774 w 168306"/>
                <a:gd name="connsiteY931" fmla="*/ 37052 h 120014"/>
                <a:gd name="connsiteX932" fmla="*/ 99060 w 168306"/>
                <a:gd name="connsiteY932" fmla="*/ 37338 h 120014"/>
                <a:gd name="connsiteX933" fmla="*/ 99441 w 168306"/>
                <a:gd name="connsiteY933" fmla="*/ 37338 h 120014"/>
                <a:gd name="connsiteX934" fmla="*/ 99441 w 168306"/>
                <a:gd name="connsiteY934" fmla="*/ 37719 h 120014"/>
                <a:gd name="connsiteX935" fmla="*/ 99727 w 168306"/>
                <a:gd name="connsiteY935" fmla="*/ 37719 h 120014"/>
                <a:gd name="connsiteX936" fmla="*/ 99727 w 168306"/>
                <a:gd name="connsiteY936" fmla="*/ 37338 h 120014"/>
                <a:gd name="connsiteX937" fmla="*/ 99727 w 168306"/>
                <a:gd name="connsiteY937" fmla="*/ 37719 h 120014"/>
                <a:gd name="connsiteX938" fmla="*/ 99727 w 168306"/>
                <a:gd name="connsiteY938" fmla="*/ 37338 h 120014"/>
                <a:gd name="connsiteX939" fmla="*/ 100108 w 168306"/>
                <a:gd name="connsiteY939" fmla="*/ 37338 h 120014"/>
                <a:gd name="connsiteX940" fmla="*/ 100108 w 168306"/>
                <a:gd name="connsiteY940" fmla="*/ 36386 h 120014"/>
                <a:gd name="connsiteX941" fmla="*/ 100394 w 168306"/>
                <a:gd name="connsiteY941" fmla="*/ 36386 h 120014"/>
                <a:gd name="connsiteX942" fmla="*/ 100394 w 168306"/>
                <a:gd name="connsiteY942" fmla="*/ 36100 h 120014"/>
                <a:gd name="connsiteX943" fmla="*/ 101060 w 168306"/>
                <a:gd name="connsiteY943" fmla="*/ 36100 h 120014"/>
                <a:gd name="connsiteX944" fmla="*/ 101060 w 168306"/>
                <a:gd name="connsiteY944" fmla="*/ 35719 h 120014"/>
                <a:gd name="connsiteX945" fmla="*/ 101727 w 168306"/>
                <a:gd name="connsiteY945" fmla="*/ 35719 h 120014"/>
                <a:gd name="connsiteX946" fmla="*/ 101727 w 168306"/>
                <a:gd name="connsiteY946" fmla="*/ 35433 h 120014"/>
                <a:gd name="connsiteX947" fmla="*/ 102013 w 168306"/>
                <a:gd name="connsiteY947" fmla="*/ 35433 h 120014"/>
                <a:gd name="connsiteX948" fmla="*/ 102013 w 168306"/>
                <a:gd name="connsiteY948" fmla="*/ 35719 h 120014"/>
                <a:gd name="connsiteX949" fmla="*/ 101346 w 168306"/>
                <a:gd name="connsiteY949" fmla="*/ 35719 h 120014"/>
                <a:gd name="connsiteX950" fmla="*/ 101346 w 168306"/>
                <a:gd name="connsiteY950" fmla="*/ 36100 h 120014"/>
                <a:gd name="connsiteX951" fmla="*/ 100679 w 168306"/>
                <a:gd name="connsiteY951" fmla="*/ 36100 h 120014"/>
                <a:gd name="connsiteX952" fmla="*/ 101060 w 168306"/>
                <a:gd name="connsiteY952" fmla="*/ 36100 h 120014"/>
                <a:gd name="connsiteX953" fmla="*/ 100394 w 168306"/>
                <a:gd name="connsiteY953" fmla="*/ 36100 h 120014"/>
                <a:gd name="connsiteX954" fmla="*/ 100394 w 168306"/>
                <a:gd name="connsiteY954" fmla="*/ 36671 h 120014"/>
                <a:gd name="connsiteX955" fmla="*/ 100108 w 168306"/>
                <a:gd name="connsiteY955" fmla="*/ 36671 h 120014"/>
                <a:gd name="connsiteX956" fmla="*/ 100394 w 168306"/>
                <a:gd name="connsiteY956" fmla="*/ 36671 h 120014"/>
                <a:gd name="connsiteX957" fmla="*/ 100394 w 168306"/>
                <a:gd name="connsiteY957" fmla="*/ 37052 h 120014"/>
                <a:gd name="connsiteX958" fmla="*/ 100108 w 168306"/>
                <a:gd name="connsiteY958" fmla="*/ 37052 h 120014"/>
                <a:gd name="connsiteX959" fmla="*/ 100394 w 168306"/>
                <a:gd name="connsiteY959" fmla="*/ 37052 h 120014"/>
                <a:gd name="connsiteX960" fmla="*/ 100394 w 168306"/>
                <a:gd name="connsiteY960" fmla="*/ 37338 h 120014"/>
                <a:gd name="connsiteX961" fmla="*/ 100108 w 168306"/>
                <a:gd name="connsiteY961" fmla="*/ 37338 h 120014"/>
                <a:gd name="connsiteX962" fmla="*/ 100394 w 168306"/>
                <a:gd name="connsiteY962" fmla="*/ 37338 h 120014"/>
                <a:gd name="connsiteX963" fmla="*/ 100394 w 168306"/>
                <a:gd name="connsiteY963" fmla="*/ 37052 h 120014"/>
                <a:gd name="connsiteX964" fmla="*/ 101060 w 168306"/>
                <a:gd name="connsiteY964" fmla="*/ 37338 h 120014"/>
                <a:gd name="connsiteX965" fmla="*/ 101727 w 168306"/>
                <a:gd name="connsiteY965" fmla="*/ 37338 h 120014"/>
                <a:gd name="connsiteX966" fmla="*/ 101346 w 168306"/>
                <a:gd name="connsiteY966" fmla="*/ 37052 h 120014"/>
                <a:gd name="connsiteX967" fmla="*/ 101727 w 168306"/>
                <a:gd name="connsiteY967" fmla="*/ 37052 h 120014"/>
                <a:gd name="connsiteX968" fmla="*/ 101727 w 168306"/>
                <a:gd name="connsiteY968" fmla="*/ 37338 h 120014"/>
                <a:gd name="connsiteX969" fmla="*/ 102013 w 168306"/>
                <a:gd name="connsiteY969" fmla="*/ 37338 h 120014"/>
                <a:gd name="connsiteX970" fmla="*/ 102013 w 168306"/>
                <a:gd name="connsiteY970" fmla="*/ 37052 h 120014"/>
                <a:gd name="connsiteX971" fmla="*/ 101727 w 168306"/>
                <a:gd name="connsiteY971" fmla="*/ 37052 h 120014"/>
                <a:gd name="connsiteX972" fmla="*/ 102013 w 168306"/>
                <a:gd name="connsiteY972" fmla="*/ 37052 h 120014"/>
                <a:gd name="connsiteX973" fmla="*/ 101727 w 168306"/>
                <a:gd name="connsiteY973" fmla="*/ 36671 h 120014"/>
                <a:gd name="connsiteX974" fmla="*/ 101346 w 168306"/>
                <a:gd name="connsiteY974" fmla="*/ 36671 h 120014"/>
                <a:gd name="connsiteX975" fmla="*/ 101727 w 168306"/>
                <a:gd name="connsiteY975" fmla="*/ 36671 h 120014"/>
                <a:gd name="connsiteX976" fmla="*/ 101346 w 168306"/>
                <a:gd name="connsiteY976" fmla="*/ 36671 h 120014"/>
                <a:gd name="connsiteX977" fmla="*/ 101346 w 168306"/>
                <a:gd name="connsiteY977" fmla="*/ 36386 h 120014"/>
                <a:gd name="connsiteX978" fmla="*/ 101727 w 168306"/>
                <a:gd name="connsiteY978" fmla="*/ 36671 h 120014"/>
                <a:gd name="connsiteX979" fmla="*/ 102013 w 168306"/>
                <a:gd name="connsiteY979" fmla="*/ 36671 h 120014"/>
                <a:gd name="connsiteX980" fmla="*/ 102013 w 168306"/>
                <a:gd name="connsiteY980" fmla="*/ 37052 h 120014"/>
                <a:gd name="connsiteX981" fmla="*/ 103061 w 168306"/>
                <a:gd name="connsiteY981" fmla="*/ 37052 h 120014"/>
                <a:gd name="connsiteX982" fmla="*/ 103061 w 168306"/>
                <a:gd name="connsiteY982" fmla="*/ 36671 h 120014"/>
                <a:gd name="connsiteX983" fmla="*/ 103061 w 168306"/>
                <a:gd name="connsiteY983" fmla="*/ 37052 h 120014"/>
                <a:gd name="connsiteX984" fmla="*/ 104013 w 168306"/>
                <a:gd name="connsiteY984" fmla="*/ 37052 h 120014"/>
                <a:gd name="connsiteX985" fmla="*/ 104013 w 168306"/>
                <a:gd name="connsiteY985" fmla="*/ 36671 h 120014"/>
                <a:gd name="connsiteX986" fmla="*/ 104299 w 168306"/>
                <a:gd name="connsiteY986" fmla="*/ 37052 h 120014"/>
                <a:gd name="connsiteX987" fmla="*/ 104680 w 168306"/>
                <a:gd name="connsiteY987" fmla="*/ 36671 h 120014"/>
                <a:gd name="connsiteX988" fmla="*/ 106013 w 168306"/>
                <a:gd name="connsiteY988" fmla="*/ 36671 h 120014"/>
                <a:gd name="connsiteX989" fmla="*/ 106013 w 168306"/>
                <a:gd name="connsiteY989" fmla="*/ 36386 h 120014"/>
                <a:gd name="connsiteX990" fmla="*/ 106966 w 168306"/>
                <a:gd name="connsiteY990" fmla="*/ 36386 h 120014"/>
                <a:gd name="connsiteX991" fmla="*/ 111919 w 168306"/>
                <a:gd name="connsiteY991" fmla="*/ 34766 h 120014"/>
                <a:gd name="connsiteX992" fmla="*/ 112204 w 168306"/>
                <a:gd name="connsiteY992" fmla="*/ 34766 h 120014"/>
                <a:gd name="connsiteX993" fmla="*/ 115157 w 168306"/>
                <a:gd name="connsiteY993" fmla="*/ 33719 h 120014"/>
                <a:gd name="connsiteX994" fmla="*/ 116777 w 168306"/>
                <a:gd name="connsiteY994" fmla="*/ 33147 h 120014"/>
                <a:gd name="connsiteX995" fmla="*/ 117443 w 168306"/>
                <a:gd name="connsiteY995" fmla="*/ 32480 h 120014"/>
                <a:gd name="connsiteX996" fmla="*/ 117443 w 168306"/>
                <a:gd name="connsiteY996" fmla="*/ 32099 h 120014"/>
                <a:gd name="connsiteX997" fmla="*/ 117824 w 168306"/>
                <a:gd name="connsiteY997" fmla="*/ 32099 h 120014"/>
                <a:gd name="connsiteX998" fmla="*/ 117824 w 168306"/>
                <a:gd name="connsiteY998" fmla="*/ 31814 h 120014"/>
                <a:gd name="connsiteX999" fmla="*/ 118491 w 168306"/>
                <a:gd name="connsiteY999" fmla="*/ 31814 h 120014"/>
                <a:gd name="connsiteX1000" fmla="*/ 118110 w 168306"/>
                <a:gd name="connsiteY1000" fmla="*/ 31433 h 120014"/>
                <a:gd name="connsiteX1001" fmla="*/ 118491 w 168306"/>
                <a:gd name="connsiteY1001" fmla="*/ 31433 h 120014"/>
                <a:gd name="connsiteX1002" fmla="*/ 118777 w 168306"/>
                <a:gd name="connsiteY1002" fmla="*/ 31814 h 120014"/>
                <a:gd name="connsiteX1003" fmla="*/ 119063 w 168306"/>
                <a:gd name="connsiteY1003" fmla="*/ 31814 h 120014"/>
                <a:gd name="connsiteX1004" fmla="*/ 119063 w 168306"/>
                <a:gd name="connsiteY1004" fmla="*/ 32099 h 120014"/>
                <a:gd name="connsiteX1005" fmla="*/ 119729 w 168306"/>
                <a:gd name="connsiteY1005" fmla="*/ 32099 h 120014"/>
                <a:gd name="connsiteX1006" fmla="*/ 119444 w 168306"/>
                <a:gd name="connsiteY1006" fmla="*/ 31814 h 120014"/>
                <a:gd name="connsiteX1007" fmla="*/ 119729 w 168306"/>
                <a:gd name="connsiteY1007" fmla="*/ 31814 h 120014"/>
                <a:gd name="connsiteX1008" fmla="*/ 119729 w 168306"/>
                <a:gd name="connsiteY1008" fmla="*/ 31147 h 120014"/>
                <a:gd name="connsiteX1009" fmla="*/ 120777 w 168306"/>
                <a:gd name="connsiteY1009" fmla="*/ 31147 h 120014"/>
                <a:gd name="connsiteX1010" fmla="*/ 121444 w 168306"/>
                <a:gd name="connsiteY1010" fmla="*/ 30766 h 120014"/>
                <a:gd name="connsiteX1011" fmla="*/ 121729 w 168306"/>
                <a:gd name="connsiteY1011" fmla="*/ 30480 h 120014"/>
                <a:gd name="connsiteX1012" fmla="*/ 121729 w 168306"/>
                <a:gd name="connsiteY1012" fmla="*/ 30766 h 120014"/>
                <a:gd name="connsiteX1013" fmla="*/ 122015 w 168306"/>
                <a:gd name="connsiteY1013" fmla="*/ 30766 h 120014"/>
                <a:gd name="connsiteX1014" fmla="*/ 122015 w 168306"/>
                <a:gd name="connsiteY1014" fmla="*/ 30480 h 120014"/>
                <a:gd name="connsiteX1015" fmla="*/ 123730 w 168306"/>
                <a:gd name="connsiteY1015" fmla="*/ 30480 h 120014"/>
                <a:gd name="connsiteX1016" fmla="*/ 123730 w 168306"/>
                <a:gd name="connsiteY1016" fmla="*/ 30766 h 120014"/>
                <a:gd name="connsiteX1017" fmla="*/ 123730 w 168306"/>
                <a:gd name="connsiteY1017" fmla="*/ 30480 h 120014"/>
                <a:gd name="connsiteX1018" fmla="*/ 124968 w 168306"/>
                <a:gd name="connsiteY1018" fmla="*/ 30480 h 120014"/>
                <a:gd name="connsiteX1019" fmla="*/ 124682 w 168306"/>
                <a:gd name="connsiteY1019" fmla="*/ 30480 h 120014"/>
                <a:gd name="connsiteX1020" fmla="*/ 124682 w 168306"/>
                <a:gd name="connsiteY1020" fmla="*/ 30766 h 120014"/>
                <a:gd name="connsiteX1021" fmla="*/ 125349 w 168306"/>
                <a:gd name="connsiteY1021" fmla="*/ 30766 h 120014"/>
                <a:gd name="connsiteX1022" fmla="*/ 125349 w 168306"/>
                <a:gd name="connsiteY1022" fmla="*/ 31147 h 120014"/>
                <a:gd name="connsiteX1023" fmla="*/ 126016 w 168306"/>
                <a:gd name="connsiteY1023" fmla="*/ 31147 h 120014"/>
                <a:gd name="connsiteX1024" fmla="*/ 126016 w 168306"/>
                <a:gd name="connsiteY1024" fmla="*/ 31433 h 120014"/>
                <a:gd name="connsiteX1025" fmla="*/ 126302 w 168306"/>
                <a:gd name="connsiteY1025" fmla="*/ 31433 h 120014"/>
                <a:gd name="connsiteX1026" fmla="*/ 126683 w 168306"/>
                <a:gd name="connsiteY1026" fmla="*/ 31814 h 120014"/>
                <a:gd name="connsiteX1027" fmla="*/ 126683 w 168306"/>
                <a:gd name="connsiteY1027" fmla="*/ 32480 h 120014"/>
                <a:gd name="connsiteX1028" fmla="*/ 126968 w 168306"/>
                <a:gd name="connsiteY1028" fmla="*/ 32766 h 120014"/>
                <a:gd name="connsiteX1029" fmla="*/ 127349 w 168306"/>
                <a:gd name="connsiteY1029" fmla="*/ 32766 h 120014"/>
                <a:gd name="connsiteX1030" fmla="*/ 127349 w 168306"/>
                <a:gd name="connsiteY1030" fmla="*/ 32480 h 120014"/>
                <a:gd name="connsiteX1031" fmla="*/ 127635 w 168306"/>
                <a:gd name="connsiteY1031" fmla="*/ 32480 h 120014"/>
                <a:gd name="connsiteX1032" fmla="*/ 127635 w 168306"/>
                <a:gd name="connsiteY1032" fmla="*/ 32099 h 120014"/>
                <a:gd name="connsiteX1033" fmla="*/ 127921 w 168306"/>
                <a:gd name="connsiteY1033" fmla="*/ 32480 h 120014"/>
                <a:gd name="connsiteX1034" fmla="*/ 127921 w 168306"/>
                <a:gd name="connsiteY1034" fmla="*/ 32766 h 120014"/>
                <a:gd name="connsiteX1035" fmla="*/ 128302 w 168306"/>
                <a:gd name="connsiteY1035" fmla="*/ 32766 h 120014"/>
                <a:gd name="connsiteX1036" fmla="*/ 128302 w 168306"/>
                <a:gd name="connsiteY1036" fmla="*/ 32480 h 120014"/>
                <a:gd name="connsiteX1037" fmla="*/ 128588 w 168306"/>
                <a:gd name="connsiteY1037" fmla="*/ 32480 h 120014"/>
                <a:gd name="connsiteX1038" fmla="*/ 128588 w 168306"/>
                <a:gd name="connsiteY1038" fmla="*/ 32766 h 120014"/>
                <a:gd name="connsiteX1039" fmla="*/ 128969 w 168306"/>
                <a:gd name="connsiteY1039" fmla="*/ 32766 h 120014"/>
                <a:gd name="connsiteX1040" fmla="*/ 129635 w 168306"/>
                <a:gd name="connsiteY1040" fmla="*/ 32480 h 120014"/>
                <a:gd name="connsiteX1041" fmla="*/ 129635 w 168306"/>
                <a:gd name="connsiteY1041" fmla="*/ 32099 h 120014"/>
                <a:gd name="connsiteX1042" fmla="*/ 129921 w 168306"/>
                <a:gd name="connsiteY1042" fmla="*/ 32099 h 120014"/>
                <a:gd name="connsiteX1043" fmla="*/ 129921 w 168306"/>
                <a:gd name="connsiteY1043" fmla="*/ 32480 h 120014"/>
                <a:gd name="connsiteX1044" fmla="*/ 130302 w 168306"/>
                <a:gd name="connsiteY1044" fmla="*/ 32099 h 120014"/>
                <a:gd name="connsiteX1045" fmla="*/ 130588 w 168306"/>
                <a:gd name="connsiteY1045" fmla="*/ 32099 h 120014"/>
                <a:gd name="connsiteX1046" fmla="*/ 130588 w 168306"/>
                <a:gd name="connsiteY1046" fmla="*/ 31433 h 120014"/>
                <a:gd name="connsiteX1047" fmla="*/ 130874 w 168306"/>
                <a:gd name="connsiteY1047" fmla="*/ 31433 h 120014"/>
                <a:gd name="connsiteX1048" fmla="*/ 130874 w 168306"/>
                <a:gd name="connsiteY1048" fmla="*/ 31147 h 120014"/>
                <a:gd name="connsiteX1049" fmla="*/ 131921 w 168306"/>
                <a:gd name="connsiteY1049" fmla="*/ 31147 h 120014"/>
                <a:gd name="connsiteX1050" fmla="*/ 131921 w 168306"/>
                <a:gd name="connsiteY1050" fmla="*/ 30766 h 120014"/>
                <a:gd name="connsiteX1051" fmla="*/ 132588 w 168306"/>
                <a:gd name="connsiteY1051" fmla="*/ 30766 h 120014"/>
                <a:gd name="connsiteX1052" fmla="*/ 132588 w 168306"/>
                <a:gd name="connsiteY1052" fmla="*/ 31147 h 120014"/>
                <a:gd name="connsiteX1053" fmla="*/ 132874 w 168306"/>
                <a:gd name="connsiteY1053" fmla="*/ 31147 h 120014"/>
                <a:gd name="connsiteX1054" fmla="*/ 133255 w 168306"/>
                <a:gd name="connsiteY1054" fmla="*/ 30766 h 120014"/>
                <a:gd name="connsiteX1055" fmla="*/ 133541 w 168306"/>
                <a:gd name="connsiteY1055" fmla="*/ 30766 h 120014"/>
                <a:gd name="connsiteX1056" fmla="*/ 133541 w 168306"/>
                <a:gd name="connsiteY1056" fmla="*/ 30480 h 120014"/>
                <a:gd name="connsiteX1057" fmla="*/ 133826 w 168306"/>
                <a:gd name="connsiteY1057" fmla="*/ 30480 h 120014"/>
                <a:gd name="connsiteX1058" fmla="*/ 133826 w 168306"/>
                <a:gd name="connsiteY1058" fmla="*/ 30194 h 120014"/>
                <a:gd name="connsiteX1059" fmla="*/ 134493 w 168306"/>
                <a:gd name="connsiteY1059" fmla="*/ 29813 h 120014"/>
                <a:gd name="connsiteX1060" fmla="*/ 134874 w 168306"/>
                <a:gd name="connsiteY1060" fmla="*/ 29813 h 120014"/>
                <a:gd name="connsiteX1061" fmla="*/ 135160 w 168306"/>
                <a:gd name="connsiteY1061" fmla="*/ 29528 h 120014"/>
                <a:gd name="connsiteX1062" fmla="*/ 135541 w 168306"/>
                <a:gd name="connsiteY1062" fmla="*/ 29528 h 120014"/>
                <a:gd name="connsiteX1063" fmla="*/ 135541 w 168306"/>
                <a:gd name="connsiteY1063" fmla="*/ 29147 h 120014"/>
                <a:gd name="connsiteX1064" fmla="*/ 135827 w 168306"/>
                <a:gd name="connsiteY1064" fmla="*/ 29147 h 120014"/>
                <a:gd name="connsiteX1065" fmla="*/ 135827 w 168306"/>
                <a:gd name="connsiteY1065" fmla="*/ 28861 h 120014"/>
                <a:gd name="connsiteX1066" fmla="*/ 136493 w 168306"/>
                <a:gd name="connsiteY1066" fmla="*/ 28194 h 120014"/>
                <a:gd name="connsiteX1067" fmla="*/ 136779 w 168306"/>
                <a:gd name="connsiteY1067" fmla="*/ 28194 h 120014"/>
                <a:gd name="connsiteX1068" fmla="*/ 136779 w 168306"/>
                <a:gd name="connsiteY1068" fmla="*/ 27813 h 120014"/>
                <a:gd name="connsiteX1069" fmla="*/ 137160 w 168306"/>
                <a:gd name="connsiteY1069" fmla="*/ 27813 h 120014"/>
                <a:gd name="connsiteX1070" fmla="*/ 138494 w 168306"/>
                <a:gd name="connsiteY1070" fmla="*/ 26575 h 120014"/>
                <a:gd name="connsiteX1071" fmla="*/ 138779 w 168306"/>
                <a:gd name="connsiteY1071" fmla="*/ 26575 h 120014"/>
                <a:gd name="connsiteX1072" fmla="*/ 138779 w 168306"/>
                <a:gd name="connsiteY1072" fmla="*/ 26194 h 120014"/>
                <a:gd name="connsiteX1073" fmla="*/ 139160 w 168306"/>
                <a:gd name="connsiteY1073" fmla="*/ 26194 h 120014"/>
                <a:gd name="connsiteX1074" fmla="*/ 139160 w 168306"/>
                <a:gd name="connsiteY1074" fmla="*/ 25908 h 120014"/>
                <a:gd name="connsiteX1075" fmla="*/ 139446 w 168306"/>
                <a:gd name="connsiteY1075" fmla="*/ 25908 h 120014"/>
                <a:gd name="connsiteX1076" fmla="*/ 139446 w 168306"/>
                <a:gd name="connsiteY1076" fmla="*/ 25527 h 120014"/>
                <a:gd name="connsiteX1077" fmla="*/ 139732 w 168306"/>
                <a:gd name="connsiteY1077" fmla="*/ 25527 h 120014"/>
                <a:gd name="connsiteX1078" fmla="*/ 139732 w 168306"/>
                <a:gd name="connsiteY1078" fmla="*/ 25241 h 120014"/>
                <a:gd name="connsiteX1079" fmla="*/ 140113 w 168306"/>
                <a:gd name="connsiteY1079" fmla="*/ 25241 h 120014"/>
                <a:gd name="connsiteX1080" fmla="*/ 140113 w 168306"/>
                <a:gd name="connsiteY1080" fmla="*/ 24860 h 120014"/>
                <a:gd name="connsiteX1081" fmla="*/ 140399 w 168306"/>
                <a:gd name="connsiteY1081" fmla="*/ 24575 h 120014"/>
                <a:gd name="connsiteX1082" fmla="*/ 140779 w 168306"/>
                <a:gd name="connsiteY1082" fmla="*/ 24575 h 120014"/>
                <a:gd name="connsiteX1083" fmla="*/ 140779 w 168306"/>
                <a:gd name="connsiteY1083" fmla="*/ 24289 h 120014"/>
                <a:gd name="connsiteX1084" fmla="*/ 141065 w 168306"/>
                <a:gd name="connsiteY1084" fmla="*/ 23908 h 120014"/>
                <a:gd name="connsiteX1085" fmla="*/ 141446 w 168306"/>
                <a:gd name="connsiteY1085" fmla="*/ 23241 h 120014"/>
                <a:gd name="connsiteX1086" fmla="*/ 141732 w 168306"/>
                <a:gd name="connsiteY1086" fmla="*/ 23241 h 120014"/>
                <a:gd name="connsiteX1087" fmla="*/ 142113 w 168306"/>
                <a:gd name="connsiteY1087" fmla="*/ 22574 h 120014"/>
                <a:gd name="connsiteX1088" fmla="*/ 142685 w 168306"/>
                <a:gd name="connsiteY1088" fmla="*/ 21908 h 120014"/>
                <a:gd name="connsiteX1089" fmla="*/ 142685 w 168306"/>
                <a:gd name="connsiteY1089" fmla="*/ 21622 h 120014"/>
                <a:gd name="connsiteX1090" fmla="*/ 143066 w 168306"/>
                <a:gd name="connsiteY1090" fmla="*/ 21622 h 120014"/>
                <a:gd name="connsiteX1091" fmla="*/ 143066 w 168306"/>
                <a:gd name="connsiteY1091" fmla="*/ 21336 h 120014"/>
                <a:gd name="connsiteX1092" fmla="*/ 143351 w 168306"/>
                <a:gd name="connsiteY1092" fmla="*/ 21336 h 120014"/>
                <a:gd name="connsiteX1093" fmla="*/ 143351 w 168306"/>
                <a:gd name="connsiteY1093" fmla="*/ 20955 h 120014"/>
                <a:gd name="connsiteX1094" fmla="*/ 143732 w 168306"/>
                <a:gd name="connsiteY1094" fmla="*/ 20669 h 120014"/>
                <a:gd name="connsiteX1095" fmla="*/ 144018 w 168306"/>
                <a:gd name="connsiteY1095" fmla="*/ 20003 h 120014"/>
                <a:gd name="connsiteX1096" fmla="*/ 144018 w 168306"/>
                <a:gd name="connsiteY1096" fmla="*/ 19622 h 120014"/>
                <a:gd name="connsiteX1097" fmla="*/ 144399 w 168306"/>
                <a:gd name="connsiteY1097" fmla="*/ 19622 h 120014"/>
                <a:gd name="connsiteX1098" fmla="*/ 144399 w 168306"/>
                <a:gd name="connsiteY1098" fmla="*/ 19336 h 120014"/>
                <a:gd name="connsiteX1099" fmla="*/ 144685 w 168306"/>
                <a:gd name="connsiteY1099" fmla="*/ 19336 h 120014"/>
                <a:gd name="connsiteX1100" fmla="*/ 144685 w 168306"/>
                <a:gd name="connsiteY1100" fmla="*/ 18669 h 120014"/>
                <a:gd name="connsiteX1101" fmla="*/ 145066 w 168306"/>
                <a:gd name="connsiteY1101" fmla="*/ 18669 h 120014"/>
                <a:gd name="connsiteX1102" fmla="*/ 145066 w 168306"/>
                <a:gd name="connsiteY1102" fmla="*/ 18002 h 120014"/>
                <a:gd name="connsiteX1103" fmla="*/ 145352 w 168306"/>
                <a:gd name="connsiteY1103" fmla="*/ 18002 h 120014"/>
                <a:gd name="connsiteX1104" fmla="*/ 145352 w 168306"/>
                <a:gd name="connsiteY1104" fmla="*/ 17717 h 120014"/>
                <a:gd name="connsiteX1105" fmla="*/ 146018 w 168306"/>
                <a:gd name="connsiteY1105" fmla="*/ 16002 h 120014"/>
                <a:gd name="connsiteX1106" fmla="*/ 146304 w 168306"/>
                <a:gd name="connsiteY1106" fmla="*/ 14383 h 120014"/>
                <a:gd name="connsiteX1107" fmla="*/ 146304 w 168306"/>
                <a:gd name="connsiteY1107" fmla="*/ 12763 h 120014"/>
                <a:gd name="connsiteX1108" fmla="*/ 146685 w 168306"/>
                <a:gd name="connsiteY1108" fmla="*/ 11430 h 120014"/>
                <a:gd name="connsiteX1109" fmla="*/ 146304 w 168306"/>
                <a:gd name="connsiteY1109" fmla="*/ 11144 h 120014"/>
                <a:gd name="connsiteX1110" fmla="*/ 145637 w 168306"/>
                <a:gd name="connsiteY1110" fmla="*/ 11144 h 120014"/>
                <a:gd name="connsiteX1111" fmla="*/ 146018 w 168306"/>
                <a:gd name="connsiteY1111" fmla="*/ 11144 h 120014"/>
                <a:gd name="connsiteX1112" fmla="*/ 145637 w 168306"/>
                <a:gd name="connsiteY1112" fmla="*/ 11144 h 120014"/>
                <a:gd name="connsiteX1113" fmla="*/ 145637 w 168306"/>
                <a:gd name="connsiteY1113" fmla="*/ 10097 h 120014"/>
                <a:gd name="connsiteX1114" fmla="*/ 145352 w 168306"/>
                <a:gd name="connsiteY1114" fmla="*/ 9811 h 120014"/>
                <a:gd name="connsiteX1115" fmla="*/ 145066 w 168306"/>
                <a:gd name="connsiteY1115" fmla="*/ 9811 h 120014"/>
                <a:gd name="connsiteX1116" fmla="*/ 144685 w 168306"/>
                <a:gd name="connsiteY1116" fmla="*/ 9525 h 120014"/>
                <a:gd name="connsiteX1117" fmla="*/ 144685 w 168306"/>
                <a:gd name="connsiteY1117" fmla="*/ 9144 h 120014"/>
                <a:gd name="connsiteX1118" fmla="*/ 144399 w 168306"/>
                <a:gd name="connsiteY1118" fmla="*/ 9144 h 120014"/>
                <a:gd name="connsiteX1119" fmla="*/ 143066 w 168306"/>
                <a:gd name="connsiteY1119" fmla="*/ 8858 h 120014"/>
                <a:gd name="connsiteX1120" fmla="*/ 143066 w 168306"/>
                <a:gd name="connsiteY1120" fmla="*/ 8477 h 120014"/>
                <a:gd name="connsiteX1121" fmla="*/ 142399 w 168306"/>
                <a:gd name="connsiteY1121" fmla="*/ 8477 h 120014"/>
                <a:gd name="connsiteX1122" fmla="*/ 141732 w 168306"/>
                <a:gd name="connsiteY1122" fmla="*/ 8192 h 120014"/>
                <a:gd name="connsiteX1123" fmla="*/ 141446 w 168306"/>
                <a:gd name="connsiteY1123" fmla="*/ 8192 h 120014"/>
                <a:gd name="connsiteX1124" fmla="*/ 141446 w 168306"/>
                <a:gd name="connsiteY1124" fmla="*/ 7811 h 120014"/>
                <a:gd name="connsiteX1125" fmla="*/ 141065 w 168306"/>
                <a:gd name="connsiteY1125" fmla="*/ 7525 h 120014"/>
                <a:gd name="connsiteX1126" fmla="*/ 141065 w 168306"/>
                <a:gd name="connsiteY1126" fmla="*/ 7144 h 120014"/>
                <a:gd name="connsiteX1127" fmla="*/ 140399 w 168306"/>
                <a:gd name="connsiteY1127" fmla="*/ 6858 h 120014"/>
                <a:gd name="connsiteX1128" fmla="*/ 140399 w 168306"/>
                <a:gd name="connsiteY1128" fmla="*/ 6572 h 120014"/>
                <a:gd name="connsiteX1129" fmla="*/ 140113 w 168306"/>
                <a:gd name="connsiteY1129" fmla="*/ 6572 h 120014"/>
                <a:gd name="connsiteX1130" fmla="*/ 139732 w 168306"/>
                <a:gd name="connsiteY1130" fmla="*/ 6191 h 120014"/>
                <a:gd name="connsiteX1131" fmla="*/ 139160 w 168306"/>
                <a:gd name="connsiteY1131" fmla="*/ 5906 h 120014"/>
                <a:gd name="connsiteX1132" fmla="*/ 138779 w 168306"/>
                <a:gd name="connsiteY1132" fmla="*/ 5525 h 120014"/>
                <a:gd name="connsiteX1133" fmla="*/ 138779 w 168306"/>
                <a:gd name="connsiteY1133" fmla="*/ 5239 h 120014"/>
                <a:gd name="connsiteX1134" fmla="*/ 138494 w 168306"/>
                <a:gd name="connsiteY1134" fmla="*/ 5239 h 120014"/>
                <a:gd name="connsiteX1135" fmla="*/ 138494 w 168306"/>
                <a:gd name="connsiteY1135" fmla="*/ 4858 h 120014"/>
                <a:gd name="connsiteX1136" fmla="*/ 137446 w 168306"/>
                <a:gd name="connsiteY1136" fmla="*/ 4572 h 120014"/>
                <a:gd name="connsiteX1137" fmla="*/ 137160 w 168306"/>
                <a:gd name="connsiteY1137" fmla="*/ 4191 h 120014"/>
                <a:gd name="connsiteX1138" fmla="*/ 137160 w 168306"/>
                <a:gd name="connsiteY1138" fmla="*/ 3905 h 120014"/>
                <a:gd name="connsiteX1139" fmla="*/ 136493 w 168306"/>
                <a:gd name="connsiteY1139" fmla="*/ 3239 h 120014"/>
                <a:gd name="connsiteX1140" fmla="*/ 136493 w 168306"/>
                <a:gd name="connsiteY1140" fmla="*/ 2953 h 120014"/>
                <a:gd name="connsiteX1141" fmla="*/ 135541 w 168306"/>
                <a:gd name="connsiteY1141" fmla="*/ 2953 h 120014"/>
                <a:gd name="connsiteX1142" fmla="*/ 135827 w 168306"/>
                <a:gd name="connsiteY1142" fmla="*/ 2572 h 120014"/>
                <a:gd name="connsiteX1143" fmla="*/ 135827 w 168306"/>
                <a:gd name="connsiteY1143" fmla="*/ 2286 h 120014"/>
                <a:gd name="connsiteX1144" fmla="*/ 134207 w 168306"/>
                <a:gd name="connsiteY1144" fmla="*/ 2286 h 120014"/>
                <a:gd name="connsiteX1145" fmla="*/ 134207 w 168306"/>
                <a:gd name="connsiteY1145" fmla="*/ 1619 h 120014"/>
                <a:gd name="connsiteX1146" fmla="*/ 134493 w 168306"/>
                <a:gd name="connsiteY1146" fmla="*/ 1619 h 120014"/>
                <a:gd name="connsiteX1147" fmla="*/ 134493 w 168306"/>
                <a:gd name="connsiteY1147" fmla="*/ 1238 h 120014"/>
                <a:gd name="connsiteX1148" fmla="*/ 135160 w 168306"/>
                <a:gd name="connsiteY1148" fmla="*/ 1238 h 120014"/>
                <a:gd name="connsiteX1149" fmla="*/ 135160 w 168306"/>
                <a:gd name="connsiteY1149" fmla="*/ 1619 h 120014"/>
                <a:gd name="connsiteX1150" fmla="*/ 135541 w 168306"/>
                <a:gd name="connsiteY1150" fmla="*/ 1238 h 120014"/>
                <a:gd name="connsiteX1151" fmla="*/ 135827 w 168306"/>
                <a:gd name="connsiteY1151" fmla="*/ 1238 h 120014"/>
                <a:gd name="connsiteX1152" fmla="*/ 135827 w 168306"/>
                <a:gd name="connsiteY1152" fmla="*/ 1619 h 120014"/>
                <a:gd name="connsiteX1153" fmla="*/ 136208 w 168306"/>
                <a:gd name="connsiteY1153" fmla="*/ 1238 h 120014"/>
                <a:gd name="connsiteX1154" fmla="*/ 136208 w 168306"/>
                <a:gd name="connsiteY1154" fmla="*/ 1619 h 120014"/>
                <a:gd name="connsiteX1155" fmla="*/ 136493 w 168306"/>
                <a:gd name="connsiteY1155" fmla="*/ 1619 h 120014"/>
                <a:gd name="connsiteX1156" fmla="*/ 136493 w 168306"/>
                <a:gd name="connsiteY1156" fmla="*/ 1905 h 120014"/>
                <a:gd name="connsiteX1157" fmla="*/ 136779 w 168306"/>
                <a:gd name="connsiteY1157" fmla="*/ 1905 h 120014"/>
                <a:gd name="connsiteX1158" fmla="*/ 136779 w 168306"/>
                <a:gd name="connsiteY1158" fmla="*/ 2286 h 120014"/>
                <a:gd name="connsiteX1159" fmla="*/ 137160 w 168306"/>
                <a:gd name="connsiteY1159" fmla="*/ 1905 h 120014"/>
                <a:gd name="connsiteX1160" fmla="*/ 137160 w 168306"/>
                <a:gd name="connsiteY1160" fmla="*/ 2572 h 120014"/>
                <a:gd name="connsiteX1161" fmla="*/ 138113 w 168306"/>
                <a:gd name="connsiteY1161" fmla="*/ 2572 h 120014"/>
                <a:gd name="connsiteX1162" fmla="*/ 138494 w 168306"/>
                <a:gd name="connsiteY1162" fmla="*/ 1238 h 120014"/>
                <a:gd name="connsiteX1163" fmla="*/ 139160 w 168306"/>
                <a:gd name="connsiteY1163" fmla="*/ 1238 h 120014"/>
                <a:gd name="connsiteX1164" fmla="*/ 139160 w 168306"/>
                <a:gd name="connsiteY1164" fmla="*/ 667 h 120014"/>
                <a:gd name="connsiteX1165" fmla="*/ 139446 w 168306"/>
                <a:gd name="connsiteY1165" fmla="*/ 667 h 120014"/>
                <a:gd name="connsiteX1166" fmla="*/ 139446 w 168306"/>
                <a:gd name="connsiteY1166" fmla="*/ 286 h 120014"/>
                <a:gd name="connsiteX1167" fmla="*/ 140113 w 168306"/>
                <a:gd name="connsiteY1167" fmla="*/ 286 h 120014"/>
                <a:gd name="connsiteX1168" fmla="*/ 140113 w 168306"/>
                <a:gd name="connsiteY1168" fmla="*/ 0 h 120014"/>
                <a:gd name="connsiteX1169" fmla="*/ 140779 w 168306"/>
                <a:gd name="connsiteY1169" fmla="*/ 0 h 120014"/>
                <a:gd name="connsiteX1170" fmla="*/ 140399 w 168306"/>
                <a:gd name="connsiteY1170" fmla="*/ 0 h 120014"/>
                <a:gd name="connsiteX1171" fmla="*/ 140399 w 168306"/>
                <a:gd name="connsiteY1171" fmla="*/ 286 h 120014"/>
                <a:gd name="connsiteX1172" fmla="*/ 140779 w 168306"/>
                <a:gd name="connsiteY1172" fmla="*/ 286 h 120014"/>
                <a:gd name="connsiteX1173" fmla="*/ 140779 w 168306"/>
                <a:gd name="connsiteY1173" fmla="*/ 667 h 120014"/>
                <a:gd name="connsiteX1174" fmla="*/ 141065 w 168306"/>
                <a:gd name="connsiteY1174" fmla="*/ 286 h 120014"/>
                <a:gd name="connsiteX1175" fmla="*/ 141065 w 168306"/>
                <a:gd name="connsiteY1175" fmla="*/ 667 h 120014"/>
                <a:gd name="connsiteX1176" fmla="*/ 141446 w 168306"/>
                <a:gd name="connsiteY1176" fmla="*/ 667 h 120014"/>
                <a:gd name="connsiteX1177" fmla="*/ 142113 w 168306"/>
                <a:gd name="connsiteY1177" fmla="*/ 286 h 120014"/>
                <a:gd name="connsiteX1178" fmla="*/ 142685 w 168306"/>
                <a:gd name="connsiteY1178" fmla="*/ 286 h 120014"/>
                <a:gd name="connsiteX1179" fmla="*/ 142685 w 168306"/>
                <a:gd name="connsiteY1179" fmla="*/ 667 h 120014"/>
                <a:gd name="connsiteX1180" fmla="*/ 143066 w 168306"/>
                <a:gd name="connsiteY1180" fmla="*/ 667 h 120014"/>
                <a:gd name="connsiteX1181" fmla="*/ 143066 w 168306"/>
                <a:gd name="connsiteY1181" fmla="*/ 286 h 120014"/>
                <a:gd name="connsiteX1182" fmla="*/ 143066 w 168306"/>
                <a:gd name="connsiteY1182" fmla="*/ 667 h 120014"/>
                <a:gd name="connsiteX1183" fmla="*/ 143351 w 168306"/>
                <a:gd name="connsiteY1183" fmla="*/ 667 h 120014"/>
                <a:gd name="connsiteX1184" fmla="*/ 143732 w 168306"/>
                <a:gd name="connsiteY1184" fmla="*/ 952 h 120014"/>
                <a:gd name="connsiteX1185" fmla="*/ 144399 w 168306"/>
                <a:gd name="connsiteY1185" fmla="*/ 952 h 120014"/>
                <a:gd name="connsiteX1186" fmla="*/ 144399 w 168306"/>
                <a:gd name="connsiteY1186" fmla="*/ 1238 h 120014"/>
                <a:gd name="connsiteX1187" fmla="*/ 145066 w 168306"/>
                <a:gd name="connsiteY1187" fmla="*/ 1238 h 120014"/>
                <a:gd name="connsiteX1188" fmla="*/ 145066 w 168306"/>
                <a:gd name="connsiteY1188" fmla="*/ 1619 h 120014"/>
                <a:gd name="connsiteX1189" fmla="*/ 146304 w 168306"/>
                <a:gd name="connsiteY1189" fmla="*/ 1619 h 120014"/>
                <a:gd name="connsiteX1190" fmla="*/ 146018 w 168306"/>
                <a:gd name="connsiteY1190" fmla="*/ 1905 h 120014"/>
                <a:gd name="connsiteX1191" fmla="*/ 146685 w 168306"/>
                <a:gd name="connsiteY1191" fmla="*/ 1905 h 120014"/>
                <a:gd name="connsiteX1192" fmla="*/ 146304 w 168306"/>
                <a:gd name="connsiteY1192" fmla="*/ 1905 h 120014"/>
                <a:gd name="connsiteX1193" fmla="*/ 146971 w 168306"/>
                <a:gd name="connsiteY1193" fmla="*/ 2572 h 120014"/>
                <a:gd name="connsiteX1194" fmla="*/ 146971 w 168306"/>
                <a:gd name="connsiteY1194" fmla="*/ 2286 h 120014"/>
                <a:gd name="connsiteX1195" fmla="*/ 146971 w 168306"/>
                <a:gd name="connsiteY1195" fmla="*/ 2572 h 120014"/>
                <a:gd name="connsiteX1196" fmla="*/ 147352 w 168306"/>
                <a:gd name="connsiteY1196" fmla="*/ 2572 h 120014"/>
                <a:gd name="connsiteX1197" fmla="*/ 147638 w 168306"/>
                <a:gd name="connsiteY1197" fmla="*/ 3239 h 120014"/>
                <a:gd name="connsiteX1198" fmla="*/ 148019 w 168306"/>
                <a:gd name="connsiteY1198" fmla="*/ 3239 h 120014"/>
                <a:gd name="connsiteX1199" fmla="*/ 148019 w 168306"/>
                <a:gd name="connsiteY1199" fmla="*/ 3905 h 120014"/>
                <a:gd name="connsiteX1200" fmla="*/ 148971 w 168306"/>
                <a:gd name="connsiteY1200" fmla="*/ 3905 h 120014"/>
                <a:gd name="connsiteX1201" fmla="*/ 148971 w 168306"/>
                <a:gd name="connsiteY1201" fmla="*/ 4191 h 120014"/>
                <a:gd name="connsiteX1202" fmla="*/ 150304 w 168306"/>
                <a:gd name="connsiteY1202" fmla="*/ 3905 h 120014"/>
                <a:gd name="connsiteX1203" fmla="*/ 150304 w 168306"/>
                <a:gd name="connsiteY1203" fmla="*/ 3620 h 120014"/>
                <a:gd name="connsiteX1204" fmla="*/ 150590 w 168306"/>
                <a:gd name="connsiteY1204" fmla="*/ 3620 h 120014"/>
                <a:gd name="connsiteX1205" fmla="*/ 150971 w 168306"/>
                <a:gd name="connsiteY1205" fmla="*/ 362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</a:cxnLst>
              <a:rect l="l" t="t" r="r" b="b"/>
              <a:pathLst>
                <a:path w="168306" h="120014">
                  <a:moveTo>
                    <a:pt x="150971" y="3620"/>
                  </a:moveTo>
                  <a:lnTo>
                    <a:pt x="153543" y="4858"/>
                  </a:lnTo>
                  <a:lnTo>
                    <a:pt x="154496" y="4858"/>
                  </a:lnTo>
                  <a:lnTo>
                    <a:pt x="154496" y="5525"/>
                  </a:lnTo>
                  <a:lnTo>
                    <a:pt x="154877" y="6191"/>
                  </a:lnTo>
                  <a:lnTo>
                    <a:pt x="155543" y="6572"/>
                  </a:lnTo>
                  <a:lnTo>
                    <a:pt x="156210" y="6572"/>
                  </a:lnTo>
                  <a:lnTo>
                    <a:pt x="156496" y="6858"/>
                  </a:lnTo>
                  <a:lnTo>
                    <a:pt x="156496" y="7144"/>
                  </a:lnTo>
                  <a:lnTo>
                    <a:pt x="157163" y="7525"/>
                  </a:lnTo>
                  <a:lnTo>
                    <a:pt x="157163" y="7811"/>
                  </a:lnTo>
                  <a:lnTo>
                    <a:pt x="156877" y="7811"/>
                  </a:lnTo>
                  <a:lnTo>
                    <a:pt x="156877" y="8192"/>
                  </a:lnTo>
                  <a:lnTo>
                    <a:pt x="156210" y="8192"/>
                  </a:lnTo>
                  <a:lnTo>
                    <a:pt x="155829" y="9144"/>
                  </a:lnTo>
                  <a:lnTo>
                    <a:pt x="155829" y="9525"/>
                  </a:lnTo>
                  <a:lnTo>
                    <a:pt x="155543" y="9525"/>
                  </a:lnTo>
                  <a:lnTo>
                    <a:pt x="155162" y="9811"/>
                  </a:lnTo>
                  <a:lnTo>
                    <a:pt x="155162" y="11811"/>
                  </a:lnTo>
                  <a:lnTo>
                    <a:pt x="155829" y="12763"/>
                  </a:lnTo>
                  <a:lnTo>
                    <a:pt x="156496" y="13049"/>
                  </a:lnTo>
                  <a:lnTo>
                    <a:pt x="156877" y="13716"/>
                  </a:lnTo>
                  <a:lnTo>
                    <a:pt x="156877" y="14097"/>
                  </a:lnTo>
                  <a:lnTo>
                    <a:pt x="156496" y="15431"/>
                  </a:lnTo>
                  <a:lnTo>
                    <a:pt x="156496" y="17050"/>
                  </a:lnTo>
                  <a:lnTo>
                    <a:pt x="157163" y="17336"/>
                  </a:lnTo>
                  <a:lnTo>
                    <a:pt x="157448" y="17336"/>
                  </a:lnTo>
                  <a:lnTo>
                    <a:pt x="157448" y="17717"/>
                  </a:lnTo>
                  <a:lnTo>
                    <a:pt x="159163" y="18002"/>
                  </a:lnTo>
                  <a:lnTo>
                    <a:pt x="159163" y="18955"/>
                  </a:lnTo>
                  <a:lnTo>
                    <a:pt x="160401" y="20288"/>
                  </a:lnTo>
                  <a:lnTo>
                    <a:pt x="160401" y="20955"/>
                  </a:lnTo>
                  <a:lnTo>
                    <a:pt x="160782" y="22289"/>
                  </a:lnTo>
                  <a:lnTo>
                    <a:pt x="160401" y="22574"/>
                  </a:lnTo>
                  <a:lnTo>
                    <a:pt x="161068" y="22955"/>
                  </a:lnTo>
                  <a:lnTo>
                    <a:pt x="160401" y="24289"/>
                  </a:lnTo>
                  <a:lnTo>
                    <a:pt x="160782" y="25241"/>
                  </a:lnTo>
                  <a:lnTo>
                    <a:pt x="161068" y="25527"/>
                  </a:lnTo>
                  <a:lnTo>
                    <a:pt x="160401" y="26575"/>
                  </a:lnTo>
                  <a:lnTo>
                    <a:pt x="160115" y="26575"/>
                  </a:lnTo>
                  <a:lnTo>
                    <a:pt x="157829" y="26194"/>
                  </a:lnTo>
                  <a:lnTo>
                    <a:pt x="157829" y="25908"/>
                  </a:lnTo>
                  <a:lnTo>
                    <a:pt x="157448" y="24860"/>
                  </a:lnTo>
                  <a:lnTo>
                    <a:pt x="156210" y="25527"/>
                  </a:lnTo>
                  <a:lnTo>
                    <a:pt x="155829" y="25908"/>
                  </a:lnTo>
                  <a:lnTo>
                    <a:pt x="157163" y="27527"/>
                  </a:lnTo>
                  <a:lnTo>
                    <a:pt x="157163" y="28194"/>
                  </a:lnTo>
                  <a:lnTo>
                    <a:pt x="157448" y="28861"/>
                  </a:lnTo>
                  <a:lnTo>
                    <a:pt x="157448" y="29147"/>
                  </a:lnTo>
                  <a:lnTo>
                    <a:pt x="157163" y="29147"/>
                  </a:lnTo>
                  <a:lnTo>
                    <a:pt x="157163" y="30194"/>
                  </a:lnTo>
                  <a:lnTo>
                    <a:pt x="157829" y="30766"/>
                  </a:lnTo>
                  <a:lnTo>
                    <a:pt x="158782" y="31147"/>
                  </a:lnTo>
                  <a:lnTo>
                    <a:pt x="159449" y="31147"/>
                  </a:lnTo>
                  <a:lnTo>
                    <a:pt x="161068" y="32099"/>
                  </a:lnTo>
                  <a:lnTo>
                    <a:pt x="163068" y="33147"/>
                  </a:lnTo>
                  <a:lnTo>
                    <a:pt x="163354" y="33147"/>
                  </a:lnTo>
                  <a:lnTo>
                    <a:pt x="163735" y="33433"/>
                  </a:lnTo>
                  <a:lnTo>
                    <a:pt x="164402" y="34385"/>
                  </a:lnTo>
                  <a:lnTo>
                    <a:pt x="164687" y="34385"/>
                  </a:lnTo>
                  <a:lnTo>
                    <a:pt x="165068" y="35052"/>
                  </a:lnTo>
                  <a:lnTo>
                    <a:pt x="164687" y="35433"/>
                  </a:lnTo>
                  <a:lnTo>
                    <a:pt x="165354" y="37719"/>
                  </a:lnTo>
                  <a:lnTo>
                    <a:pt x="165354" y="38672"/>
                  </a:lnTo>
                  <a:lnTo>
                    <a:pt x="164402" y="40291"/>
                  </a:lnTo>
                  <a:lnTo>
                    <a:pt x="164402" y="41624"/>
                  </a:lnTo>
                  <a:lnTo>
                    <a:pt x="164687" y="42291"/>
                  </a:lnTo>
                  <a:lnTo>
                    <a:pt x="164402" y="43625"/>
                  </a:lnTo>
                  <a:lnTo>
                    <a:pt x="163735" y="45530"/>
                  </a:lnTo>
                  <a:lnTo>
                    <a:pt x="164402" y="46577"/>
                  </a:lnTo>
                  <a:lnTo>
                    <a:pt x="164687" y="47244"/>
                  </a:lnTo>
                  <a:lnTo>
                    <a:pt x="165354" y="47911"/>
                  </a:lnTo>
                  <a:lnTo>
                    <a:pt x="164687" y="48482"/>
                  </a:lnTo>
                  <a:lnTo>
                    <a:pt x="166307" y="51149"/>
                  </a:lnTo>
                  <a:lnTo>
                    <a:pt x="166021" y="51816"/>
                  </a:lnTo>
                  <a:lnTo>
                    <a:pt x="166021" y="55721"/>
                  </a:lnTo>
                  <a:lnTo>
                    <a:pt x="168307" y="58388"/>
                  </a:lnTo>
                  <a:lnTo>
                    <a:pt x="168307" y="61627"/>
                  </a:lnTo>
                  <a:lnTo>
                    <a:pt x="168021" y="63246"/>
                  </a:lnTo>
                  <a:lnTo>
                    <a:pt x="167354" y="65246"/>
                  </a:lnTo>
                  <a:lnTo>
                    <a:pt x="166307" y="65246"/>
                  </a:lnTo>
                  <a:lnTo>
                    <a:pt x="165354" y="65913"/>
                  </a:lnTo>
                  <a:lnTo>
                    <a:pt x="165068" y="66866"/>
                  </a:lnTo>
                  <a:lnTo>
                    <a:pt x="162782" y="67247"/>
                  </a:lnTo>
                  <a:lnTo>
                    <a:pt x="160401" y="67247"/>
                  </a:lnTo>
                  <a:lnTo>
                    <a:pt x="158782" y="68199"/>
                  </a:lnTo>
                  <a:lnTo>
                    <a:pt x="158782" y="68866"/>
                  </a:lnTo>
                  <a:lnTo>
                    <a:pt x="159163" y="71152"/>
                  </a:lnTo>
                  <a:lnTo>
                    <a:pt x="159163" y="73152"/>
                  </a:lnTo>
                  <a:lnTo>
                    <a:pt x="159449" y="73819"/>
                  </a:lnTo>
                  <a:lnTo>
                    <a:pt x="159449" y="74486"/>
                  </a:lnTo>
                  <a:lnTo>
                    <a:pt x="159163" y="74771"/>
                  </a:lnTo>
                  <a:lnTo>
                    <a:pt x="158115" y="75152"/>
                  </a:lnTo>
                  <a:lnTo>
                    <a:pt x="158115" y="75724"/>
                  </a:lnTo>
                  <a:lnTo>
                    <a:pt x="158496" y="76772"/>
                  </a:lnTo>
                  <a:lnTo>
                    <a:pt x="159829" y="77057"/>
                  </a:lnTo>
                  <a:lnTo>
                    <a:pt x="158115" y="78677"/>
                  </a:lnTo>
                  <a:lnTo>
                    <a:pt x="157448" y="78677"/>
                  </a:lnTo>
                  <a:lnTo>
                    <a:pt x="156210" y="79343"/>
                  </a:lnTo>
                  <a:lnTo>
                    <a:pt x="155162" y="78677"/>
                  </a:lnTo>
                  <a:lnTo>
                    <a:pt x="153257" y="77724"/>
                  </a:lnTo>
                  <a:lnTo>
                    <a:pt x="153257" y="76105"/>
                  </a:lnTo>
                  <a:lnTo>
                    <a:pt x="152591" y="76772"/>
                  </a:lnTo>
                  <a:lnTo>
                    <a:pt x="152210" y="77438"/>
                  </a:lnTo>
                  <a:lnTo>
                    <a:pt x="151543" y="78105"/>
                  </a:lnTo>
                  <a:lnTo>
                    <a:pt x="151257" y="81058"/>
                  </a:lnTo>
                  <a:lnTo>
                    <a:pt x="149257" y="82963"/>
                  </a:lnTo>
                  <a:lnTo>
                    <a:pt x="149257" y="83344"/>
                  </a:lnTo>
                  <a:lnTo>
                    <a:pt x="148971" y="82963"/>
                  </a:lnTo>
                  <a:lnTo>
                    <a:pt x="148590" y="83344"/>
                  </a:lnTo>
                  <a:lnTo>
                    <a:pt x="147638" y="83630"/>
                  </a:lnTo>
                  <a:lnTo>
                    <a:pt x="146971" y="84296"/>
                  </a:lnTo>
                  <a:lnTo>
                    <a:pt x="145637" y="84296"/>
                  </a:lnTo>
                  <a:lnTo>
                    <a:pt x="145066" y="84011"/>
                  </a:lnTo>
                  <a:lnTo>
                    <a:pt x="144018" y="84296"/>
                  </a:lnTo>
                  <a:lnTo>
                    <a:pt x="142113" y="85630"/>
                  </a:lnTo>
                  <a:lnTo>
                    <a:pt x="142113" y="85249"/>
                  </a:lnTo>
                  <a:lnTo>
                    <a:pt x="141446" y="85249"/>
                  </a:lnTo>
                  <a:lnTo>
                    <a:pt x="137160" y="87249"/>
                  </a:lnTo>
                  <a:lnTo>
                    <a:pt x="136779" y="88202"/>
                  </a:lnTo>
                  <a:lnTo>
                    <a:pt x="135160" y="87535"/>
                  </a:lnTo>
                  <a:lnTo>
                    <a:pt x="133826" y="88583"/>
                  </a:lnTo>
                  <a:lnTo>
                    <a:pt x="133541" y="87249"/>
                  </a:lnTo>
                  <a:lnTo>
                    <a:pt x="131540" y="87249"/>
                  </a:lnTo>
                  <a:lnTo>
                    <a:pt x="130302" y="88202"/>
                  </a:lnTo>
                  <a:lnTo>
                    <a:pt x="130302" y="89249"/>
                  </a:lnTo>
                  <a:lnTo>
                    <a:pt x="128969" y="89916"/>
                  </a:lnTo>
                  <a:lnTo>
                    <a:pt x="127921" y="89535"/>
                  </a:lnTo>
                  <a:lnTo>
                    <a:pt x="127635" y="90202"/>
                  </a:lnTo>
                  <a:lnTo>
                    <a:pt x="126683" y="90202"/>
                  </a:lnTo>
                  <a:lnTo>
                    <a:pt x="126016" y="90488"/>
                  </a:lnTo>
                  <a:lnTo>
                    <a:pt x="125349" y="90488"/>
                  </a:lnTo>
                  <a:lnTo>
                    <a:pt x="124968" y="90869"/>
                  </a:lnTo>
                  <a:lnTo>
                    <a:pt x="124016" y="90869"/>
                  </a:lnTo>
                  <a:lnTo>
                    <a:pt x="123730" y="91535"/>
                  </a:lnTo>
                  <a:lnTo>
                    <a:pt x="123063" y="91821"/>
                  </a:lnTo>
                  <a:lnTo>
                    <a:pt x="123349" y="91821"/>
                  </a:lnTo>
                  <a:lnTo>
                    <a:pt x="123063" y="92488"/>
                  </a:lnTo>
                  <a:lnTo>
                    <a:pt x="122015" y="92488"/>
                  </a:lnTo>
                  <a:lnTo>
                    <a:pt x="122015" y="93155"/>
                  </a:lnTo>
                  <a:lnTo>
                    <a:pt x="121444" y="93821"/>
                  </a:lnTo>
                  <a:lnTo>
                    <a:pt x="120396" y="94488"/>
                  </a:lnTo>
                  <a:lnTo>
                    <a:pt x="120110" y="94488"/>
                  </a:lnTo>
                  <a:lnTo>
                    <a:pt x="120110" y="94774"/>
                  </a:lnTo>
                  <a:lnTo>
                    <a:pt x="121063" y="95822"/>
                  </a:lnTo>
                  <a:lnTo>
                    <a:pt x="120777" y="95822"/>
                  </a:lnTo>
                  <a:lnTo>
                    <a:pt x="120777" y="96107"/>
                  </a:lnTo>
                  <a:lnTo>
                    <a:pt x="120110" y="96393"/>
                  </a:lnTo>
                  <a:lnTo>
                    <a:pt x="119729" y="96107"/>
                  </a:lnTo>
                  <a:lnTo>
                    <a:pt x="119729" y="96393"/>
                  </a:lnTo>
                  <a:lnTo>
                    <a:pt x="119444" y="96774"/>
                  </a:lnTo>
                  <a:lnTo>
                    <a:pt x="119063" y="96774"/>
                  </a:lnTo>
                  <a:lnTo>
                    <a:pt x="119444" y="98393"/>
                  </a:lnTo>
                  <a:lnTo>
                    <a:pt x="119444" y="98774"/>
                  </a:lnTo>
                  <a:lnTo>
                    <a:pt x="119729" y="99727"/>
                  </a:lnTo>
                  <a:lnTo>
                    <a:pt x="121063" y="101060"/>
                  </a:lnTo>
                  <a:lnTo>
                    <a:pt x="121063" y="101346"/>
                  </a:lnTo>
                  <a:lnTo>
                    <a:pt x="121444" y="101060"/>
                  </a:lnTo>
                  <a:lnTo>
                    <a:pt x="122396" y="102013"/>
                  </a:lnTo>
                  <a:lnTo>
                    <a:pt x="122396" y="102965"/>
                  </a:lnTo>
                  <a:lnTo>
                    <a:pt x="121729" y="105632"/>
                  </a:lnTo>
                  <a:lnTo>
                    <a:pt x="116777" y="105918"/>
                  </a:lnTo>
                  <a:lnTo>
                    <a:pt x="116110" y="106585"/>
                  </a:lnTo>
                  <a:lnTo>
                    <a:pt x="116110" y="107252"/>
                  </a:lnTo>
                  <a:lnTo>
                    <a:pt x="116491" y="107252"/>
                  </a:lnTo>
                  <a:lnTo>
                    <a:pt x="116491" y="107633"/>
                  </a:lnTo>
                  <a:lnTo>
                    <a:pt x="112871" y="108585"/>
                  </a:lnTo>
                  <a:lnTo>
                    <a:pt x="111538" y="109252"/>
                  </a:lnTo>
                  <a:lnTo>
                    <a:pt x="110871" y="108871"/>
                  </a:lnTo>
                  <a:lnTo>
                    <a:pt x="110585" y="109252"/>
                  </a:lnTo>
                  <a:lnTo>
                    <a:pt x="109633" y="109919"/>
                  </a:lnTo>
                  <a:lnTo>
                    <a:pt x="108299" y="109252"/>
                  </a:lnTo>
                  <a:lnTo>
                    <a:pt x="105347" y="109252"/>
                  </a:lnTo>
                  <a:lnTo>
                    <a:pt x="104299" y="109538"/>
                  </a:lnTo>
                  <a:lnTo>
                    <a:pt x="103346" y="109538"/>
                  </a:lnTo>
                  <a:lnTo>
                    <a:pt x="103061" y="110204"/>
                  </a:lnTo>
                  <a:lnTo>
                    <a:pt x="102394" y="111157"/>
                  </a:lnTo>
                  <a:lnTo>
                    <a:pt x="102013" y="112205"/>
                  </a:lnTo>
                  <a:lnTo>
                    <a:pt x="102013" y="113538"/>
                  </a:lnTo>
                  <a:lnTo>
                    <a:pt x="102394" y="113824"/>
                  </a:lnTo>
                  <a:lnTo>
                    <a:pt x="102394" y="114491"/>
                  </a:lnTo>
                  <a:lnTo>
                    <a:pt x="102679" y="115443"/>
                  </a:lnTo>
                  <a:lnTo>
                    <a:pt x="101727" y="114776"/>
                  </a:lnTo>
                  <a:lnTo>
                    <a:pt x="101727" y="116777"/>
                  </a:lnTo>
                  <a:lnTo>
                    <a:pt x="101060" y="117062"/>
                  </a:lnTo>
                  <a:lnTo>
                    <a:pt x="101346" y="117443"/>
                  </a:lnTo>
                  <a:lnTo>
                    <a:pt x="101060" y="117729"/>
                  </a:lnTo>
                  <a:lnTo>
                    <a:pt x="101727" y="118110"/>
                  </a:lnTo>
                  <a:lnTo>
                    <a:pt x="101727" y="118396"/>
                  </a:lnTo>
                  <a:lnTo>
                    <a:pt x="103061" y="119444"/>
                  </a:lnTo>
                  <a:lnTo>
                    <a:pt x="102394" y="120015"/>
                  </a:lnTo>
                  <a:lnTo>
                    <a:pt x="102013" y="120015"/>
                  </a:lnTo>
                  <a:lnTo>
                    <a:pt x="102013" y="119729"/>
                  </a:lnTo>
                  <a:lnTo>
                    <a:pt x="101346" y="119444"/>
                  </a:lnTo>
                  <a:lnTo>
                    <a:pt x="101060" y="118777"/>
                  </a:lnTo>
                  <a:lnTo>
                    <a:pt x="101060" y="119063"/>
                  </a:lnTo>
                  <a:lnTo>
                    <a:pt x="100679" y="119444"/>
                  </a:lnTo>
                  <a:lnTo>
                    <a:pt x="100679" y="119729"/>
                  </a:lnTo>
                  <a:lnTo>
                    <a:pt x="100108" y="119444"/>
                  </a:lnTo>
                  <a:lnTo>
                    <a:pt x="99441" y="119729"/>
                  </a:lnTo>
                  <a:lnTo>
                    <a:pt x="98393" y="119444"/>
                  </a:lnTo>
                  <a:lnTo>
                    <a:pt x="98393" y="118396"/>
                  </a:lnTo>
                  <a:lnTo>
                    <a:pt x="98108" y="118110"/>
                  </a:lnTo>
                  <a:lnTo>
                    <a:pt x="98108" y="118396"/>
                  </a:lnTo>
                  <a:lnTo>
                    <a:pt x="96774" y="118396"/>
                  </a:lnTo>
                  <a:lnTo>
                    <a:pt x="96774" y="118110"/>
                  </a:lnTo>
                  <a:lnTo>
                    <a:pt x="95822" y="118396"/>
                  </a:lnTo>
                  <a:lnTo>
                    <a:pt x="95822" y="118110"/>
                  </a:lnTo>
                  <a:lnTo>
                    <a:pt x="94488" y="118777"/>
                  </a:lnTo>
                  <a:lnTo>
                    <a:pt x="94202" y="118777"/>
                  </a:lnTo>
                  <a:lnTo>
                    <a:pt x="93821" y="119063"/>
                  </a:lnTo>
                  <a:lnTo>
                    <a:pt x="93821" y="118396"/>
                  </a:lnTo>
                  <a:lnTo>
                    <a:pt x="93154" y="117729"/>
                  </a:lnTo>
                  <a:lnTo>
                    <a:pt x="92202" y="117062"/>
                  </a:lnTo>
                  <a:lnTo>
                    <a:pt x="92202" y="116491"/>
                  </a:lnTo>
                  <a:lnTo>
                    <a:pt x="91535" y="115824"/>
                  </a:lnTo>
                  <a:lnTo>
                    <a:pt x="91250" y="115157"/>
                  </a:lnTo>
                  <a:lnTo>
                    <a:pt x="91250" y="113824"/>
                  </a:lnTo>
                  <a:lnTo>
                    <a:pt x="89249" y="114110"/>
                  </a:lnTo>
                  <a:lnTo>
                    <a:pt x="88297" y="113824"/>
                  </a:lnTo>
                  <a:lnTo>
                    <a:pt x="88297" y="114491"/>
                  </a:lnTo>
                  <a:lnTo>
                    <a:pt x="87916" y="114776"/>
                  </a:lnTo>
                  <a:lnTo>
                    <a:pt x="87630" y="114491"/>
                  </a:lnTo>
                  <a:lnTo>
                    <a:pt x="86963" y="114491"/>
                  </a:lnTo>
                  <a:lnTo>
                    <a:pt x="86582" y="114110"/>
                  </a:lnTo>
                  <a:lnTo>
                    <a:pt x="86297" y="114491"/>
                  </a:lnTo>
                  <a:lnTo>
                    <a:pt x="85344" y="114491"/>
                  </a:lnTo>
                  <a:lnTo>
                    <a:pt x="84963" y="114776"/>
                  </a:lnTo>
                  <a:lnTo>
                    <a:pt x="84011" y="114776"/>
                  </a:lnTo>
                  <a:lnTo>
                    <a:pt x="83629" y="115443"/>
                  </a:lnTo>
                  <a:lnTo>
                    <a:pt x="83344" y="115157"/>
                  </a:lnTo>
                  <a:lnTo>
                    <a:pt x="83344" y="114776"/>
                  </a:lnTo>
                  <a:lnTo>
                    <a:pt x="83629" y="114110"/>
                  </a:lnTo>
                  <a:lnTo>
                    <a:pt x="82963" y="112871"/>
                  </a:lnTo>
                  <a:lnTo>
                    <a:pt x="83629" y="112490"/>
                  </a:lnTo>
                  <a:lnTo>
                    <a:pt x="84677" y="112205"/>
                  </a:lnTo>
                  <a:lnTo>
                    <a:pt x="85344" y="111157"/>
                  </a:lnTo>
                  <a:lnTo>
                    <a:pt x="85916" y="111157"/>
                  </a:lnTo>
                  <a:lnTo>
                    <a:pt x="85916" y="108871"/>
                  </a:lnTo>
                  <a:lnTo>
                    <a:pt x="86297" y="108204"/>
                  </a:lnTo>
                  <a:lnTo>
                    <a:pt x="86582" y="106299"/>
                  </a:lnTo>
                  <a:lnTo>
                    <a:pt x="85630" y="105251"/>
                  </a:lnTo>
                  <a:lnTo>
                    <a:pt x="85630" y="104680"/>
                  </a:lnTo>
                  <a:lnTo>
                    <a:pt x="85916" y="104013"/>
                  </a:lnTo>
                  <a:lnTo>
                    <a:pt x="85344" y="102680"/>
                  </a:lnTo>
                  <a:lnTo>
                    <a:pt x="85344" y="101060"/>
                  </a:lnTo>
                  <a:lnTo>
                    <a:pt x="86297" y="100394"/>
                  </a:lnTo>
                  <a:lnTo>
                    <a:pt x="87249" y="100394"/>
                  </a:lnTo>
                  <a:lnTo>
                    <a:pt x="87630" y="100013"/>
                  </a:lnTo>
                  <a:lnTo>
                    <a:pt x="88583" y="100394"/>
                  </a:lnTo>
                  <a:lnTo>
                    <a:pt x="88868" y="100013"/>
                  </a:lnTo>
                  <a:lnTo>
                    <a:pt x="88297" y="99346"/>
                  </a:lnTo>
                  <a:lnTo>
                    <a:pt x="90202" y="97441"/>
                  </a:lnTo>
                  <a:lnTo>
                    <a:pt x="91535" y="96774"/>
                  </a:lnTo>
                  <a:lnTo>
                    <a:pt x="92488" y="94488"/>
                  </a:lnTo>
                  <a:lnTo>
                    <a:pt x="89535" y="94488"/>
                  </a:lnTo>
                  <a:lnTo>
                    <a:pt x="89249" y="93821"/>
                  </a:lnTo>
                  <a:lnTo>
                    <a:pt x="87630" y="93821"/>
                  </a:lnTo>
                  <a:lnTo>
                    <a:pt x="87249" y="94488"/>
                  </a:lnTo>
                  <a:lnTo>
                    <a:pt x="85916" y="94488"/>
                  </a:lnTo>
                  <a:lnTo>
                    <a:pt x="85630" y="94774"/>
                  </a:lnTo>
                  <a:lnTo>
                    <a:pt x="82391" y="96107"/>
                  </a:lnTo>
                  <a:lnTo>
                    <a:pt x="80677" y="95822"/>
                  </a:lnTo>
                  <a:lnTo>
                    <a:pt x="80010" y="96393"/>
                  </a:lnTo>
                  <a:lnTo>
                    <a:pt x="79058" y="96393"/>
                  </a:lnTo>
                  <a:lnTo>
                    <a:pt x="76486" y="95822"/>
                  </a:lnTo>
                  <a:lnTo>
                    <a:pt x="75819" y="94488"/>
                  </a:lnTo>
                  <a:lnTo>
                    <a:pt x="75152" y="94107"/>
                  </a:lnTo>
                  <a:lnTo>
                    <a:pt x="73152" y="94107"/>
                  </a:lnTo>
                  <a:lnTo>
                    <a:pt x="71819" y="93821"/>
                  </a:lnTo>
                  <a:lnTo>
                    <a:pt x="72200" y="93155"/>
                  </a:lnTo>
                  <a:lnTo>
                    <a:pt x="71819" y="92202"/>
                  </a:lnTo>
                  <a:lnTo>
                    <a:pt x="71152" y="92488"/>
                  </a:lnTo>
                  <a:lnTo>
                    <a:pt x="70580" y="92488"/>
                  </a:lnTo>
                  <a:lnTo>
                    <a:pt x="70199" y="92202"/>
                  </a:lnTo>
                  <a:lnTo>
                    <a:pt x="69914" y="91535"/>
                  </a:lnTo>
                  <a:lnTo>
                    <a:pt x="69247" y="91535"/>
                  </a:lnTo>
                  <a:lnTo>
                    <a:pt x="66961" y="92488"/>
                  </a:lnTo>
                  <a:lnTo>
                    <a:pt x="66294" y="92488"/>
                  </a:lnTo>
                  <a:lnTo>
                    <a:pt x="64294" y="92869"/>
                  </a:lnTo>
                  <a:lnTo>
                    <a:pt x="63627" y="92202"/>
                  </a:lnTo>
                  <a:lnTo>
                    <a:pt x="64008" y="91535"/>
                  </a:lnTo>
                  <a:lnTo>
                    <a:pt x="63627" y="90869"/>
                  </a:lnTo>
                  <a:lnTo>
                    <a:pt x="63341" y="90869"/>
                  </a:lnTo>
                  <a:lnTo>
                    <a:pt x="63627" y="90202"/>
                  </a:lnTo>
                  <a:lnTo>
                    <a:pt x="64008" y="89916"/>
                  </a:lnTo>
                  <a:lnTo>
                    <a:pt x="64008" y="88868"/>
                  </a:lnTo>
                  <a:lnTo>
                    <a:pt x="64294" y="88868"/>
                  </a:lnTo>
                  <a:lnTo>
                    <a:pt x="64961" y="88202"/>
                  </a:lnTo>
                  <a:lnTo>
                    <a:pt x="64961" y="87535"/>
                  </a:lnTo>
                  <a:lnTo>
                    <a:pt x="64675" y="87249"/>
                  </a:lnTo>
                  <a:lnTo>
                    <a:pt x="63627" y="87249"/>
                  </a:lnTo>
                  <a:lnTo>
                    <a:pt x="63627" y="86963"/>
                  </a:lnTo>
                  <a:lnTo>
                    <a:pt x="64008" y="85630"/>
                  </a:lnTo>
                  <a:lnTo>
                    <a:pt x="64008" y="84963"/>
                  </a:lnTo>
                  <a:lnTo>
                    <a:pt x="64294" y="84582"/>
                  </a:lnTo>
                  <a:lnTo>
                    <a:pt x="62294" y="83630"/>
                  </a:lnTo>
                  <a:lnTo>
                    <a:pt x="62008" y="83344"/>
                  </a:lnTo>
                  <a:lnTo>
                    <a:pt x="61722" y="84011"/>
                  </a:lnTo>
                  <a:lnTo>
                    <a:pt x="61341" y="83630"/>
                  </a:lnTo>
                  <a:lnTo>
                    <a:pt x="61055" y="83630"/>
                  </a:lnTo>
                  <a:lnTo>
                    <a:pt x="59341" y="84011"/>
                  </a:lnTo>
                  <a:lnTo>
                    <a:pt x="58103" y="84582"/>
                  </a:lnTo>
                  <a:lnTo>
                    <a:pt x="58103" y="85249"/>
                  </a:lnTo>
                  <a:lnTo>
                    <a:pt x="58388" y="85916"/>
                  </a:lnTo>
                  <a:lnTo>
                    <a:pt x="58388" y="86297"/>
                  </a:lnTo>
                  <a:lnTo>
                    <a:pt x="57722" y="86582"/>
                  </a:lnTo>
                  <a:lnTo>
                    <a:pt x="57722" y="87535"/>
                  </a:lnTo>
                  <a:lnTo>
                    <a:pt x="57436" y="87535"/>
                  </a:lnTo>
                  <a:lnTo>
                    <a:pt x="56769" y="88202"/>
                  </a:lnTo>
                  <a:lnTo>
                    <a:pt x="56388" y="88202"/>
                  </a:lnTo>
                  <a:lnTo>
                    <a:pt x="56388" y="89535"/>
                  </a:lnTo>
                  <a:lnTo>
                    <a:pt x="56102" y="89916"/>
                  </a:lnTo>
                  <a:lnTo>
                    <a:pt x="56102" y="89535"/>
                  </a:lnTo>
                  <a:lnTo>
                    <a:pt x="55817" y="89916"/>
                  </a:lnTo>
                  <a:lnTo>
                    <a:pt x="55150" y="89916"/>
                  </a:lnTo>
                  <a:lnTo>
                    <a:pt x="55150" y="92202"/>
                  </a:lnTo>
                  <a:lnTo>
                    <a:pt x="54769" y="92488"/>
                  </a:lnTo>
                  <a:lnTo>
                    <a:pt x="53816" y="92869"/>
                  </a:lnTo>
                  <a:lnTo>
                    <a:pt x="53150" y="92488"/>
                  </a:lnTo>
                  <a:lnTo>
                    <a:pt x="51530" y="92488"/>
                  </a:lnTo>
                  <a:lnTo>
                    <a:pt x="50483" y="92869"/>
                  </a:lnTo>
                  <a:lnTo>
                    <a:pt x="49911" y="92202"/>
                  </a:lnTo>
                  <a:lnTo>
                    <a:pt x="48863" y="91535"/>
                  </a:lnTo>
                  <a:lnTo>
                    <a:pt x="48578" y="90869"/>
                  </a:lnTo>
                  <a:lnTo>
                    <a:pt x="47911" y="89916"/>
                  </a:lnTo>
                  <a:lnTo>
                    <a:pt x="46958" y="90202"/>
                  </a:lnTo>
                  <a:lnTo>
                    <a:pt x="46292" y="89916"/>
                  </a:lnTo>
                  <a:lnTo>
                    <a:pt x="44577" y="90488"/>
                  </a:lnTo>
                  <a:lnTo>
                    <a:pt x="42958" y="90869"/>
                  </a:lnTo>
                  <a:lnTo>
                    <a:pt x="42291" y="91535"/>
                  </a:lnTo>
                  <a:lnTo>
                    <a:pt x="41624" y="91821"/>
                  </a:lnTo>
                  <a:lnTo>
                    <a:pt x="40386" y="91821"/>
                  </a:lnTo>
                  <a:lnTo>
                    <a:pt x="40386" y="91535"/>
                  </a:lnTo>
                  <a:lnTo>
                    <a:pt x="40005" y="91154"/>
                  </a:lnTo>
                  <a:lnTo>
                    <a:pt x="39338" y="91154"/>
                  </a:lnTo>
                  <a:lnTo>
                    <a:pt x="37433" y="91535"/>
                  </a:lnTo>
                  <a:lnTo>
                    <a:pt x="37433" y="91821"/>
                  </a:lnTo>
                  <a:lnTo>
                    <a:pt x="36100" y="92202"/>
                  </a:lnTo>
                  <a:lnTo>
                    <a:pt x="35433" y="92202"/>
                  </a:lnTo>
                  <a:lnTo>
                    <a:pt x="33814" y="92488"/>
                  </a:lnTo>
                  <a:lnTo>
                    <a:pt x="32480" y="92202"/>
                  </a:lnTo>
                  <a:lnTo>
                    <a:pt x="32195" y="91821"/>
                  </a:lnTo>
                  <a:lnTo>
                    <a:pt x="31814" y="91154"/>
                  </a:lnTo>
                  <a:lnTo>
                    <a:pt x="31528" y="88202"/>
                  </a:lnTo>
                  <a:lnTo>
                    <a:pt x="31814" y="87916"/>
                  </a:lnTo>
                  <a:lnTo>
                    <a:pt x="32766" y="87535"/>
                  </a:lnTo>
                  <a:lnTo>
                    <a:pt x="32766" y="87249"/>
                  </a:lnTo>
                  <a:lnTo>
                    <a:pt x="33433" y="86582"/>
                  </a:lnTo>
                  <a:lnTo>
                    <a:pt x="33147" y="85916"/>
                  </a:lnTo>
                  <a:lnTo>
                    <a:pt x="33814" y="84582"/>
                  </a:lnTo>
                  <a:lnTo>
                    <a:pt x="33433" y="84011"/>
                  </a:lnTo>
                  <a:lnTo>
                    <a:pt x="33147" y="83630"/>
                  </a:lnTo>
                  <a:lnTo>
                    <a:pt x="32480" y="83630"/>
                  </a:lnTo>
                  <a:lnTo>
                    <a:pt x="31814" y="83344"/>
                  </a:lnTo>
                  <a:lnTo>
                    <a:pt x="31528" y="83344"/>
                  </a:lnTo>
                  <a:lnTo>
                    <a:pt x="31147" y="82963"/>
                  </a:lnTo>
                  <a:lnTo>
                    <a:pt x="31147" y="82296"/>
                  </a:lnTo>
                  <a:lnTo>
                    <a:pt x="31528" y="82010"/>
                  </a:lnTo>
                  <a:lnTo>
                    <a:pt x="32766" y="81344"/>
                  </a:lnTo>
                  <a:lnTo>
                    <a:pt x="33814" y="80677"/>
                  </a:lnTo>
                  <a:lnTo>
                    <a:pt x="35433" y="80677"/>
                  </a:lnTo>
                  <a:lnTo>
                    <a:pt x="37052" y="81344"/>
                  </a:lnTo>
                  <a:lnTo>
                    <a:pt x="37719" y="79724"/>
                  </a:lnTo>
                  <a:lnTo>
                    <a:pt x="38100" y="79343"/>
                  </a:lnTo>
                  <a:lnTo>
                    <a:pt x="38100" y="78677"/>
                  </a:lnTo>
                  <a:lnTo>
                    <a:pt x="37719" y="78391"/>
                  </a:lnTo>
                  <a:lnTo>
                    <a:pt x="38100" y="77724"/>
                  </a:lnTo>
                  <a:lnTo>
                    <a:pt x="39053" y="76105"/>
                  </a:lnTo>
                  <a:lnTo>
                    <a:pt x="39338" y="75724"/>
                  </a:lnTo>
                  <a:lnTo>
                    <a:pt x="38386" y="75057"/>
                  </a:lnTo>
                  <a:lnTo>
                    <a:pt x="38386" y="74105"/>
                  </a:lnTo>
                  <a:lnTo>
                    <a:pt x="37433" y="73438"/>
                  </a:lnTo>
                  <a:lnTo>
                    <a:pt x="37433" y="72771"/>
                  </a:lnTo>
                  <a:lnTo>
                    <a:pt x="36386" y="72771"/>
                  </a:lnTo>
                  <a:lnTo>
                    <a:pt x="36386" y="72104"/>
                  </a:lnTo>
                  <a:lnTo>
                    <a:pt x="35719" y="71533"/>
                  </a:lnTo>
                  <a:lnTo>
                    <a:pt x="35147" y="71533"/>
                  </a:lnTo>
                  <a:lnTo>
                    <a:pt x="34481" y="71152"/>
                  </a:lnTo>
                  <a:lnTo>
                    <a:pt x="34100" y="71152"/>
                  </a:lnTo>
                  <a:lnTo>
                    <a:pt x="33433" y="71533"/>
                  </a:lnTo>
                  <a:lnTo>
                    <a:pt x="32195" y="71533"/>
                  </a:lnTo>
                  <a:lnTo>
                    <a:pt x="31147" y="71152"/>
                  </a:lnTo>
                  <a:lnTo>
                    <a:pt x="29528" y="70866"/>
                  </a:lnTo>
                  <a:lnTo>
                    <a:pt x="28861" y="70485"/>
                  </a:lnTo>
                  <a:lnTo>
                    <a:pt x="28575" y="70199"/>
                  </a:lnTo>
                  <a:lnTo>
                    <a:pt x="27908" y="70485"/>
                  </a:lnTo>
                  <a:lnTo>
                    <a:pt x="25622" y="70485"/>
                  </a:lnTo>
                  <a:lnTo>
                    <a:pt x="24575" y="69533"/>
                  </a:lnTo>
                  <a:lnTo>
                    <a:pt x="24575" y="68580"/>
                  </a:lnTo>
                  <a:lnTo>
                    <a:pt x="24289" y="67913"/>
                  </a:lnTo>
                  <a:lnTo>
                    <a:pt x="23908" y="66866"/>
                  </a:lnTo>
                  <a:lnTo>
                    <a:pt x="22670" y="65246"/>
                  </a:lnTo>
                  <a:lnTo>
                    <a:pt x="22289" y="64961"/>
                  </a:lnTo>
                  <a:lnTo>
                    <a:pt x="20955" y="65246"/>
                  </a:lnTo>
                  <a:lnTo>
                    <a:pt x="19050" y="65246"/>
                  </a:lnTo>
                  <a:lnTo>
                    <a:pt x="18383" y="63627"/>
                  </a:lnTo>
                  <a:lnTo>
                    <a:pt x="18383" y="63246"/>
                  </a:lnTo>
                  <a:lnTo>
                    <a:pt x="18669" y="62960"/>
                  </a:lnTo>
                  <a:lnTo>
                    <a:pt x="18669" y="62294"/>
                  </a:lnTo>
                  <a:lnTo>
                    <a:pt x="19717" y="60960"/>
                  </a:lnTo>
                  <a:lnTo>
                    <a:pt x="18383" y="59722"/>
                  </a:lnTo>
                  <a:lnTo>
                    <a:pt x="18383" y="58388"/>
                  </a:lnTo>
                  <a:lnTo>
                    <a:pt x="19050" y="58007"/>
                  </a:lnTo>
                  <a:lnTo>
                    <a:pt x="18669" y="57722"/>
                  </a:lnTo>
                  <a:lnTo>
                    <a:pt x="18669" y="57341"/>
                  </a:lnTo>
                  <a:lnTo>
                    <a:pt x="17717" y="56769"/>
                  </a:lnTo>
                  <a:lnTo>
                    <a:pt x="17336" y="56102"/>
                  </a:lnTo>
                  <a:lnTo>
                    <a:pt x="17050" y="56102"/>
                  </a:lnTo>
                  <a:lnTo>
                    <a:pt x="17050" y="55436"/>
                  </a:lnTo>
                  <a:lnTo>
                    <a:pt x="16383" y="55436"/>
                  </a:lnTo>
                  <a:lnTo>
                    <a:pt x="16383" y="54102"/>
                  </a:lnTo>
                  <a:lnTo>
                    <a:pt x="15716" y="53816"/>
                  </a:lnTo>
                  <a:lnTo>
                    <a:pt x="15431" y="53435"/>
                  </a:lnTo>
                  <a:lnTo>
                    <a:pt x="15431" y="53150"/>
                  </a:lnTo>
                  <a:lnTo>
                    <a:pt x="14764" y="52483"/>
                  </a:lnTo>
                  <a:lnTo>
                    <a:pt x="14764" y="51435"/>
                  </a:lnTo>
                  <a:lnTo>
                    <a:pt x="15050" y="51149"/>
                  </a:lnTo>
                  <a:lnTo>
                    <a:pt x="15716" y="51149"/>
                  </a:lnTo>
                  <a:lnTo>
                    <a:pt x="16383" y="49530"/>
                  </a:lnTo>
                  <a:lnTo>
                    <a:pt x="16097" y="47911"/>
                  </a:lnTo>
                  <a:lnTo>
                    <a:pt x="16097" y="47530"/>
                  </a:lnTo>
                  <a:lnTo>
                    <a:pt x="15431" y="46577"/>
                  </a:lnTo>
                  <a:lnTo>
                    <a:pt x="15050" y="45911"/>
                  </a:lnTo>
                  <a:lnTo>
                    <a:pt x="15431" y="45530"/>
                  </a:lnTo>
                  <a:lnTo>
                    <a:pt x="15716" y="44577"/>
                  </a:lnTo>
                  <a:lnTo>
                    <a:pt x="15716" y="43910"/>
                  </a:lnTo>
                  <a:lnTo>
                    <a:pt x="15050" y="43244"/>
                  </a:lnTo>
                  <a:lnTo>
                    <a:pt x="15431" y="42577"/>
                  </a:lnTo>
                  <a:lnTo>
                    <a:pt x="15050" y="42577"/>
                  </a:lnTo>
                  <a:lnTo>
                    <a:pt x="15050" y="42005"/>
                  </a:lnTo>
                  <a:lnTo>
                    <a:pt x="14764" y="42005"/>
                  </a:lnTo>
                  <a:lnTo>
                    <a:pt x="13811" y="41339"/>
                  </a:lnTo>
                  <a:lnTo>
                    <a:pt x="13145" y="41624"/>
                  </a:lnTo>
                  <a:lnTo>
                    <a:pt x="12097" y="40672"/>
                  </a:lnTo>
                  <a:lnTo>
                    <a:pt x="11430" y="40672"/>
                  </a:lnTo>
                  <a:lnTo>
                    <a:pt x="10478" y="39624"/>
                  </a:lnTo>
                  <a:lnTo>
                    <a:pt x="9144" y="39624"/>
                  </a:lnTo>
                  <a:lnTo>
                    <a:pt x="8192" y="39338"/>
                  </a:lnTo>
                  <a:lnTo>
                    <a:pt x="7906" y="39338"/>
                  </a:lnTo>
                  <a:lnTo>
                    <a:pt x="7525" y="39624"/>
                  </a:lnTo>
                  <a:lnTo>
                    <a:pt x="6191" y="39338"/>
                  </a:lnTo>
                  <a:lnTo>
                    <a:pt x="5525" y="39053"/>
                  </a:lnTo>
                  <a:lnTo>
                    <a:pt x="3905" y="39053"/>
                  </a:lnTo>
                  <a:lnTo>
                    <a:pt x="4286" y="38386"/>
                  </a:lnTo>
                  <a:lnTo>
                    <a:pt x="3905" y="37719"/>
                  </a:lnTo>
                  <a:lnTo>
                    <a:pt x="4286" y="36671"/>
                  </a:lnTo>
                  <a:lnTo>
                    <a:pt x="4286" y="36386"/>
                  </a:lnTo>
                  <a:lnTo>
                    <a:pt x="5239" y="36386"/>
                  </a:lnTo>
                  <a:lnTo>
                    <a:pt x="5239" y="35719"/>
                  </a:lnTo>
                  <a:lnTo>
                    <a:pt x="5525" y="35719"/>
                  </a:lnTo>
                  <a:lnTo>
                    <a:pt x="5525" y="33433"/>
                  </a:lnTo>
                  <a:lnTo>
                    <a:pt x="5906" y="32480"/>
                  </a:lnTo>
                  <a:lnTo>
                    <a:pt x="5906" y="31814"/>
                  </a:lnTo>
                  <a:lnTo>
                    <a:pt x="6191" y="31814"/>
                  </a:lnTo>
                  <a:lnTo>
                    <a:pt x="6191" y="31433"/>
                  </a:lnTo>
                  <a:lnTo>
                    <a:pt x="5906" y="31433"/>
                  </a:lnTo>
                  <a:lnTo>
                    <a:pt x="6191" y="30766"/>
                  </a:lnTo>
                  <a:lnTo>
                    <a:pt x="5906" y="30480"/>
                  </a:lnTo>
                  <a:lnTo>
                    <a:pt x="6191" y="30194"/>
                  </a:lnTo>
                  <a:lnTo>
                    <a:pt x="5239" y="29813"/>
                  </a:lnTo>
                  <a:lnTo>
                    <a:pt x="4953" y="28861"/>
                  </a:lnTo>
                  <a:lnTo>
                    <a:pt x="4572" y="28480"/>
                  </a:lnTo>
                  <a:lnTo>
                    <a:pt x="4953" y="27527"/>
                  </a:lnTo>
                  <a:lnTo>
                    <a:pt x="4572" y="27242"/>
                  </a:lnTo>
                  <a:lnTo>
                    <a:pt x="4953" y="26575"/>
                  </a:lnTo>
                  <a:lnTo>
                    <a:pt x="3620" y="26861"/>
                  </a:lnTo>
                  <a:lnTo>
                    <a:pt x="2572" y="26575"/>
                  </a:lnTo>
                  <a:lnTo>
                    <a:pt x="2953" y="26575"/>
                  </a:lnTo>
                  <a:lnTo>
                    <a:pt x="2953" y="26194"/>
                  </a:lnTo>
                  <a:lnTo>
                    <a:pt x="3239" y="25527"/>
                  </a:lnTo>
                  <a:lnTo>
                    <a:pt x="3239" y="24860"/>
                  </a:lnTo>
                  <a:lnTo>
                    <a:pt x="3620" y="24860"/>
                  </a:lnTo>
                  <a:lnTo>
                    <a:pt x="3620" y="24289"/>
                  </a:lnTo>
                  <a:lnTo>
                    <a:pt x="3239" y="23908"/>
                  </a:lnTo>
                  <a:lnTo>
                    <a:pt x="3239" y="23622"/>
                  </a:lnTo>
                  <a:lnTo>
                    <a:pt x="2953" y="23622"/>
                  </a:lnTo>
                  <a:lnTo>
                    <a:pt x="2953" y="23241"/>
                  </a:lnTo>
                  <a:lnTo>
                    <a:pt x="2572" y="22955"/>
                  </a:lnTo>
                  <a:lnTo>
                    <a:pt x="2572" y="21908"/>
                  </a:lnTo>
                  <a:lnTo>
                    <a:pt x="2286" y="21336"/>
                  </a:lnTo>
                  <a:lnTo>
                    <a:pt x="1619" y="21336"/>
                  </a:lnTo>
                  <a:lnTo>
                    <a:pt x="1619" y="20955"/>
                  </a:lnTo>
                  <a:lnTo>
                    <a:pt x="1619" y="21336"/>
                  </a:lnTo>
                  <a:lnTo>
                    <a:pt x="953" y="20955"/>
                  </a:lnTo>
                  <a:lnTo>
                    <a:pt x="667" y="20955"/>
                  </a:lnTo>
                  <a:lnTo>
                    <a:pt x="667" y="20669"/>
                  </a:lnTo>
                  <a:lnTo>
                    <a:pt x="286" y="20288"/>
                  </a:lnTo>
                  <a:lnTo>
                    <a:pt x="286" y="20003"/>
                  </a:lnTo>
                  <a:lnTo>
                    <a:pt x="0" y="19336"/>
                  </a:lnTo>
                  <a:lnTo>
                    <a:pt x="0" y="18383"/>
                  </a:lnTo>
                  <a:lnTo>
                    <a:pt x="286" y="18383"/>
                  </a:lnTo>
                  <a:lnTo>
                    <a:pt x="286" y="18002"/>
                  </a:lnTo>
                  <a:lnTo>
                    <a:pt x="953" y="18002"/>
                  </a:lnTo>
                  <a:lnTo>
                    <a:pt x="953" y="17050"/>
                  </a:lnTo>
                  <a:lnTo>
                    <a:pt x="2000" y="16002"/>
                  </a:lnTo>
                  <a:lnTo>
                    <a:pt x="2286" y="15431"/>
                  </a:lnTo>
                  <a:lnTo>
                    <a:pt x="2286" y="15716"/>
                  </a:lnTo>
                  <a:lnTo>
                    <a:pt x="2572" y="15431"/>
                  </a:lnTo>
                  <a:lnTo>
                    <a:pt x="2953" y="15431"/>
                  </a:lnTo>
                  <a:lnTo>
                    <a:pt x="2953" y="15050"/>
                  </a:lnTo>
                  <a:lnTo>
                    <a:pt x="3239" y="14383"/>
                  </a:lnTo>
                  <a:lnTo>
                    <a:pt x="3239" y="13716"/>
                  </a:lnTo>
                  <a:lnTo>
                    <a:pt x="3620" y="13430"/>
                  </a:lnTo>
                  <a:lnTo>
                    <a:pt x="3620" y="13049"/>
                  </a:lnTo>
                  <a:lnTo>
                    <a:pt x="3239" y="13049"/>
                  </a:lnTo>
                  <a:lnTo>
                    <a:pt x="3239" y="11811"/>
                  </a:lnTo>
                  <a:lnTo>
                    <a:pt x="2953" y="11811"/>
                  </a:lnTo>
                  <a:lnTo>
                    <a:pt x="3239" y="11811"/>
                  </a:lnTo>
                  <a:lnTo>
                    <a:pt x="3239" y="11430"/>
                  </a:lnTo>
                  <a:lnTo>
                    <a:pt x="3620" y="11430"/>
                  </a:lnTo>
                  <a:lnTo>
                    <a:pt x="4286" y="11144"/>
                  </a:lnTo>
                  <a:lnTo>
                    <a:pt x="4572" y="10763"/>
                  </a:lnTo>
                  <a:lnTo>
                    <a:pt x="5239" y="10763"/>
                  </a:lnTo>
                  <a:lnTo>
                    <a:pt x="5525" y="10478"/>
                  </a:lnTo>
                  <a:lnTo>
                    <a:pt x="6858" y="10097"/>
                  </a:lnTo>
                  <a:lnTo>
                    <a:pt x="7525" y="10097"/>
                  </a:lnTo>
                  <a:lnTo>
                    <a:pt x="7525" y="9811"/>
                  </a:lnTo>
                  <a:lnTo>
                    <a:pt x="7906" y="9811"/>
                  </a:lnTo>
                  <a:lnTo>
                    <a:pt x="7906" y="9525"/>
                  </a:lnTo>
                  <a:lnTo>
                    <a:pt x="8858" y="9525"/>
                  </a:lnTo>
                  <a:lnTo>
                    <a:pt x="8858" y="9144"/>
                  </a:lnTo>
                  <a:lnTo>
                    <a:pt x="9144" y="9144"/>
                  </a:lnTo>
                  <a:lnTo>
                    <a:pt x="9811" y="8858"/>
                  </a:lnTo>
                  <a:lnTo>
                    <a:pt x="10192" y="8858"/>
                  </a:lnTo>
                  <a:lnTo>
                    <a:pt x="10192" y="8477"/>
                  </a:lnTo>
                  <a:lnTo>
                    <a:pt x="10478" y="8477"/>
                  </a:lnTo>
                  <a:lnTo>
                    <a:pt x="10478" y="8192"/>
                  </a:lnTo>
                  <a:lnTo>
                    <a:pt x="10858" y="8192"/>
                  </a:lnTo>
                  <a:lnTo>
                    <a:pt x="10858" y="7811"/>
                  </a:lnTo>
                  <a:lnTo>
                    <a:pt x="11144" y="7525"/>
                  </a:lnTo>
                  <a:lnTo>
                    <a:pt x="11144" y="7144"/>
                  </a:lnTo>
                  <a:lnTo>
                    <a:pt x="11430" y="7144"/>
                  </a:lnTo>
                  <a:lnTo>
                    <a:pt x="11430" y="6858"/>
                  </a:lnTo>
                  <a:lnTo>
                    <a:pt x="11811" y="6858"/>
                  </a:lnTo>
                  <a:lnTo>
                    <a:pt x="11430" y="6572"/>
                  </a:lnTo>
                  <a:lnTo>
                    <a:pt x="11811" y="6858"/>
                  </a:lnTo>
                  <a:lnTo>
                    <a:pt x="11811" y="6191"/>
                  </a:lnTo>
                  <a:lnTo>
                    <a:pt x="12478" y="6191"/>
                  </a:lnTo>
                  <a:lnTo>
                    <a:pt x="12478" y="5906"/>
                  </a:lnTo>
                  <a:lnTo>
                    <a:pt x="12764" y="5906"/>
                  </a:lnTo>
                  <a:lnTo>
                    <a:pt x="12764" y="5239"/>
                  </a:lnTo>
                  <a:lnTo>
                    <a:pt x="13145" y="5239"/>
                  </a:lnTo>
                  <a:lnTo>
                    <a:pt x="13145" y="4858"/>
                  </a:lnTo>
                  <a:lnTo>
                    <a:pt x="13430" y="4858"/>
                  </a:lnTo>
                  <a:lnTo>
                    <a:pt x="13811" y="4191"/>
                  </a:lnTo>
                  <a:lnTo>
                    <a:pt x="13811" y="3905"/>
                  </a:lnTo>
                  <a:lnTo>
                    <a:pt x="14097" y="3620"/>
                  </a:lnTo>
                  <a:lnTo>
                    <a:pt x="14097" y="3905"/>
                  </a:lnTo>
                  <a:lnTo>
                    <a:pt x="15050" y="3620"/>
                  </a:lnTo>
                  <a:lnTo>
                    <a:pt x="15431" y="3620"/>
                  </a:lnTo>
                  <a:lnTo>
                    <a:pt x="15716" y="3239"/>
                  </a:lnTo>
                  <a:lnTo>
                    <a:pt x="16383" y="3239"/>
                  </a:lnTo>
                  <a:lnTo>
                    <a:pt x="16383" y="2953"/>
                  </a:lnTo>
                  <a:lnTo>
                    <a:pt x="17336" y="2953"/>
                  </a:lnTo>
                  <a:lnTo>
                    <a:pt x="17717" y="2572"/>
                  </a:lnTo>
                  <a:lnTo>
                    <a:pt x="17717" y="2286"/>
                  </a:lnTo>
                  <a:lnTo>
                    <a:pt x="18002" y="2286"/>
                  </a:lnTo>
                  <a:lnTo>
                    <a:pt x="19050" y="1905"/>
                  </a:lnTo>
                  <a:lnTo>
                    <a:pt x="19050" y="2286"/>
                  </a:lnTo>
                  <a:lnTo>
                    <a:pt x="19717" y="1905"/>
                  </a:lnTo>
                  <a:lnTo>
                    <a:pt x="20955" y="1905"/>
                  </a:lnTo>
                  <a:lnTo>
                    <a:pt x="20955" y="1619"/>
                  </a:lnTo>
                  <a:lnTo>
                    <a:pt x="20955" y="1905"/>
                  </a:lnTo>
                  <a:lnTo>
                    <a:pt x="21336" y="1619"/>
                  </a:lnTo>
                  <a:lnTo>
                    <a:pt x="21336" y="1905"/>
                  </a:lnTo>
                  <a:lnTo>
                    <a:pt x="21336" y="1619"/>
                  </a:lnTo>
                  <a:lnTo>
                    <a:pt x="21622" y="1619"/>
                  </a:lnTo>
                  <a:lnTo>
                    <a:pt x="22003" y="1238"/>
                  </a:lnTo>
                  <a:lnTo>
                    <a:pt x="22955" y="1238"/>
                  </a:lnTo>
                  <a:lnTo>
                    <a:pt x="23622" y="667"/>
                  </a:lnTo>
                  <a:lnTo>
                    <a:pt x="23622" y="1238"/>
                  </a:lnTo>
                  <a:lnTo>
                    <a:pt x="24289" y="1238"/>
                  </a:lnTo>
                  <a:lnTo>
                    <a:pt x="24289" y="952"/>
                  </a:lnTo>
                  <a:lnTo>
                    <a:pt x="24956" y="667"/>
                  </a:lnTo>
                  <a:lnTo>
                    <a:pt x="25241" y="667"/>
                  </a:lnTo>
                  <a:lnTo>
                    <a:pt x="25241" y="952"/>
                  </a:lnTo>
                  <a:lnTo>
                    <a:pt x="25622" y="952"/>
                  </a:lnTo>
                  <a:lnTo>
                    <a:pt x="25908" y="1238"/>
                  </a:lnTo>
                  <a:lnTo>
                    <a:pt x="26861" y="1238"/>
                  </a:lnTo>
                  <a:lnTo>
                    <a:pt x="27242" y="1619"/>
                  </a:lnTo>
                  <a:lnTo>
                    <a:pt x="27908" y="1238"/>
                  </a:lnTo>
                  <a:lnTo>
                    <a:pt x="27908" y="1619"/>
                  </a:lnTo>
                  <a:lnTo>
                    <a:pt x="28194" y="1238"/>
                  </a:lnTo>
                  <a:lnTo>
                    <a:pt x="30480" y="1238"/>
                  </a:lnTo>
                  <a:lnTo>
                    <a:pt x="31147" y="952"/>
                  </a:lnTo>
                  <a:lnTo>
                    <a:pt x="32480" y="952"/>
                  </a:lnTo>
                  <a:lnTo>
                    <a:pt x="32480" y="667"/>
                  </a:lnTo>
                  <a:lnTo>
                    <a:pt x="32766" y="667"/>
                  </a:lnTo>
                  <a:lnTo>
                    <a:pt x="32766" y="0"/>
                  </a:lnTo>
                  <a:lnTo>
                    <a:pt x="32766" y="286"/>
                  </a:lnTo>
                  <a:lnTo>
                    <a:pt x="35433" y="286"/>
                  </a:lnTo>
                  <a:lnTo>
                    <a:pt x="35433" y="667"/>
                  </a:lnTo>
                  <a:lnTo>
                    <a:pt x="35433" y="286"/>
                  </a:lnTo>
                  <a:lnTo>
                    <a:pt x="35433" y="667"/>
                  </a:lnTo>
                  <a:lnTo>
                    <a:pt x="36386" y="952"/>
                  </a:lnTo>
                  <a:lnTo>
                    <a:pt x="36767" y="1238"/>
                  </a:lnTo>
                  <a:lnTo>
                    <a:pt x="37052" y="1238"/>
                  </a:lnTo>
                  <a:lnTo>
                    <a:pt x="37052" y="1619"/>
                  </a:lnTo>
                  <a:lnTo>
                    <a:pt x="37433" y="1619"/>
                  </a:lnTo>
                  <a:lnTo>
                    <a:pt x="37719" y="1905"/>
                  </a:lnTo>
                  <a:lnTo>
                    <a:pt x="38386" y="1905"/>
                  </a:lnTo>
                  <a:lnTo>
                    <a:pt x="38386" y="2286"/>
                  </a:lnTo>
                  <a:lnTo>
                    <a:pt x="38672" y="2286"/>
                  </a:lnTo>
                  <a:lnTo>
                    <a:pt x="39338" y="2953"/>
                  </a:lnTo>
                  <a:lnTo>
                    <a:pt x="39338" y="3620"/>
                  </a:lnTo>
                  <a:lnTo>
                    <a:pt x="39053" y="3620"/>
                  </a:lnTo>
                  <a:lnTo>
                    <a:pt x="39053" y="4191"/>
                  </a:lnTo>
                  <a:lnTo>
                    <a:pt x="39338" y="4191"/>
                  </a:lnTo>
                  <a:lnTo>
                    <a:pt x="39338" y="4858"/>
                  </a:lnTo>
                  <a:lnTo>
                    <a:pt x="39719" y="5239"/>
                  </a:lnTo>
                  <a:lnTo>
                    <a:pt x="39719" y="4858"/>
                  </a:lnTo>
                  <a:lnTo>
                    <a:pt x="40386" y="4858"/>
                  </a:lnTo>
                  <a:lnTo>
                    <a:pt x="40005" y="5525"/>
                  </a:lnTo>
                  <a:lnTo>
                    <a:pt x="40005" y="5906"/>
                  </a:lnTo>
                  <a:lnTo>
                    <a:pt x="40386" y="5906"/>
                  </a:lnTo>
                  <a:lnTo>
                    <a:pt x="40005" y="6191"/>
                  </a:lnTo>
                  <a:lnTo>
                    <a:pt x="40386" y="6191"/>
                  </a:lnTo>
                  <a:lnTo>
                    <a:pt x="41339" y="6572"/>
                  </a:lnTo>
                  <a:lnTo>
                    <a:pt x="41624" y="6858"/>
                  </a:lnTo>
                  <a:lnTo>
                    <a:pt x="41624" y="6572"/>
                  </a:lnTo>
                  <a:lnTo>
                    <a:pt x="42005" y="6858"/>
                  </a:lnTo>
                  <a:lnTo>
                    <a:pt x="43625" y="6858"/>
                  </a:lnTo>
                  <a:lnTo>
                    <a:pt x="43625" y="5906"/>
                  </a:lnTo>
                  <a:lnTo>
                    <a:pt x="43910" y="5906"/>
                  </a:lnTo>
                  <a:lnTo>
                    <a:pt x="43910" y="6191"/>
                  </a:lnTo>
                  <a:lnTo>
                    <a:pt x="44577" y="6191"/>
                  </a:lnTo>
                  <a:lnTo>
                    <a:pt x="43910" y="7144"/>
                  </a:lnTo>
                  <a:lnTo>
                    <a:pt x="43625" y="8192"/>
                  </a:lnTo>
                  <a:lnTo>
                    <a:pt x="43625" y="8477"/>
                  </a:lnTo>
                  <a:lnTo>
                    <a:pt x="43339" y="9144"/>
                  </a:lnTo>
                  <a:lnTo>
                    <a:pt x="43339" y="10097"/>
                  </a:lnTo>
                  <a:lnTo>
                    <a:pt x="43910" y="10763"/>
                  </a:lnTo>
                  <a:lnTo>
                    <a:pt x="44291" y="10763"/>
                  </a:lnTo>
                  <a:lnTo>
                    <a:pt x="44291" y="11144"/>
                  </a:lnTo>
                  <a:lnTo>
                    <a:pt x="44577" y="11144"/>
                  </a:lnTo>
                  <a:lnTo>
                    <a:pt x="44577" y="11430"/>
                  </a:lnTo>
                  <a:lnTo>
                    <a:pt x="46292" y="11430"/>
                  </a:lnTo>
                  <a:lnTo>
                    <a:pt x="46292" y="11144"/>
                  </a:lnTo>
                  <a:lnTo>
                    <a:pt x="46577" y="11144"/>
                  </a:lnTo>
                  <a:lnTo>
                    <a:pt x="46577" y="10763"/>
                  </a:lnTo>
                  <a:lnTo>
                    <a:pt x="47530" y="10763"/>
                  </a:lnTo>
                  <a:lnTo>
                    <a:pt x="47530" y="12478"/>
                  </a:lnTo>
                  <a:lnTo>
                    <a:pt x="47244" y="12763"/>
                  </a:lnTo>
                  <a:lnTo>
                    <a:pt x="47244" y="13049"/>
                  </a:lnTo>
                  <a:lnTo>
                    <a:pt x="46863" y="13049"/>
                  </a:lnTo>
                  <a:lnTo>
                    <a:pt x="46863" y="13430"/>
                  </a:lnTo>
                  <a:lnTo>
                    <a:pt x="46577" y="13430"/>
                  </a:lnTo>
                  <a:lnTo>
                    <a:pt x="46863" y="14097"/>
                  </a:lnTo>
                  <a:lnTo>
                    <a:pt x="47244" y="14383"/>
                  </a:lnTo>
                  <a:lnTo>
                    <a:pt x="47911" y="14383"/>
                  </a:lnTo>
                  <a:lnTo>
                    <a:pt x="47911" y="14764"/>
                  </a:lnTo>
                  <a:lnTo>
                    <a:pt x="47911" y="14097"/>
                  </a:lnTo>
                  <a:lnTo>
                    <a:pt x="48578" y="13716"/>
                  </a:lnTo>
                  <a:lnTo>
                    <a:pt x="48578" y="13430"/>
                  </a:lnTo>
                  <a:lnTo>
                    <a:pt x="49530" y="13430"/>
                  </a:lnTo>
                  <a:lnTo>
                    <a:pt x="49244" y="13716"/>
                  </a:lnTo>
                  <a:lnTo>
                    <a:pt x="49244" y="14097"/>
                  </a:lnTo>
                  <a:lnTo>
                    <a:pt x="48863" y="14383"/>
                  </a:lnTo>
                  <a:lnTo>
                    <a:pt x="48578" y="14383"/>
                  </a:lnTo>
                  <a:lnTo>
                    <a:pt x="48578" y="15050"/>
                  </a:lnTo>
                  <a:lnTo>
                    <a:pt x="48197" y="15050"/>
                  </a:lnTo>
                  <a:lnTo>
                    <a:pt x="48197" y="15431"/>
                  </a:lnTo>
                  <a:lnTo>
                    <a:pt x="47911" y="15431"/>
                  </a:lnTo>
                  <a:lnTo>
                    <a:pt x="47911" y="15050"/>
                  </a:lnTo>
                  <a:lnTo>
                    <a:pt x="47530" y="15050"/>
                  </a:lnTo>
                  <a:lnTo>
                    <a:pt x="47530" y="15716"/>
                  </a:lnTo>
                  <a:lnTo>
                    <a:pt x="47244" y="15716"/>
                  </a:lnTo>
                  <a:lnTo>
                    <a:pt x="47244" y="16002"/>
                  </a:lnTo>
                  <a:lnTo>
                    <a:pt x="47530" y="16002"/>
                  </a:lnTo>
                  <a:lnTo>
                    <a:pt x="47530" y="16383"/>
                  </a:lnTo>
                  <a:lnTo>
                    <a:pt x="47244" y="16383"/>
                  </a:lnTo>
                  <a:lnTo>
                    <a:pt x="47244" y="16669"/>
                  </a:lnTo>
                  <a:lnTo>
                    <a:pt x="46958" y="16669"/>
                  </a:lnTo>
                  <a:lnTo>
                    <a:pt x="46577" y="17336"/>
                  </a:lnTo>
                  <a:lnTo>
                    <a:pt x="46958" y="17717"/>
                  </a:lnTo>
                  <a:lnTo>
                    <a:pt x="47530" y="18955"/>
                  </a:lnTo>
                  <a:lnTo>
                    <a:pt x="48197" y="19622"/>
                  </a:lnTo>
                  <a:lnTo>
                    <a:pt x="48578" y="19622"/>
                  </a:lnTo>
                  <a:lnTo>
                    <a:pt x="48578" y="20003"/>
                  </a:lnTo>
                  <a:lnTo>
                    <a:pt x="48863" y="20003"/>
                  </a:lnTo>
                  <a:lnTo>
                    <a:pt x="48863" y="20288"/>
                  </a:lnTo>
                  <a:lnTo>
                    <a:pt x="49244" y="20288"/>
                  </a:lnTo>
                  <a:lnTo>
                    <a:pt x="50483" y="20669"/>
                  </a:lnTo>
                  <a:lnTo>
                    <a:pt x="54102" y="21622"/>
                  </a:lnTo>
                  <a:lnTo>
                    <a:pt x="54769" y="20955"/>
                  </a:lnTo>
                  <a:lnTo>
                    <a:pt x="55150" y="21336"/>
                  </a:lnTo>
                  <a:lnTo>
                    <a:pt x="55150" y="20955"/>
                  </a:lnTo>
                  <a:lnTo>
                    <a:pt x="55436" y="20955"/>
                  </a:lnTo>
                  <a:lnTo>
                    <a:pt x="55436" y="20669"/>
                  </a:lnTo>
                  <a:lnTo>
                    <a:pt x="56388" y="20669"/>
                  </a:lnTo>
                  <a:lnTo>
                    <a:pt x="56388" y="20955"/>
                  </a:lnTo>
                  <a:lnTo>
                    <a:pt x="56102" y="20955"/>
                  </a:lnTo>
                  <a:lnTo>
                    <a:pt x="56102" y="21336"/>
                  </a:lnTo>
                  <a:lnTo>
                    <a:pt x="55817" y="21336"/>
                  </a:lnTo>
                  <a:lnTo>
                    <a:pt x="55817" y="21622"/>
                  </a:lnTo>
                  <a:lnTo>
                    <a:pt x="55436" y="21908"/>
                  </a:lnTo>
                  <a:lnTo>
                    <a:pt x="55436" y="22289"/>
                  </a:lnTo>
                  <a:lnTo>
                    <a:pt x="55817" y="22289"/>
                  </a:lnTo>
                  <a:lnTo>
                    <a:pt x="55817" y="22574"/>
                  </a:lnTo>
                  <a:lnTo>
                    <a:pt x="56102" y="22574"/>
                  </a:lnTo>
                  <a:lnTo>
                    <a:pt x="55817" y="22955"/>
                  </a:lnTo>
                  <a:lnTo>
                    <a:pt x="56769" y="22955"/>
                  </a:lnTo>
                  <a:lnTo>
                    <a:pt x="56388" y="22955"/>
                  </a:lnTo>
                  <a:lnTo>
                    <a:pt x="56388" y="23622"/>
                  </a:lnTo>
                  <a:lnTo>
                    <a:pt x="56769" y="23622"/>
                  </a:lnTo>
                  <a:lnTo>
                    <a:pt x="57055" y="23908"/>
                  </a:lnTo>
                  <a:lnTo>
                    <a:pt x="57436" y="23908"/>
                  </a:lnTo>
                  <a:lnTo>
                    <a:pt x="57055" y="23908"/>
                  </a:lnTo>
                  <a:lnTo>
                    <a:pt x="58103" y="24289"/>
                  </a:lnTo>
                  <a:lnTo>
                    <a:pt x="58103" y="23622"/>
                  </a:lnTo>
                  <a:lnTo>
                    <a:pt x="58769" y="23622"/>
                  </a:lnTo>
                  <a:lnTo>
                    <a:pt x="58769" y="23241"/>
                  </a:lnTo>
                  <a:lnTo>
                    <a:pt x="59341" y="23241"/>
                  </a:lnTo>
                  <a:lnTo>
                    <a:pt x="59341" y="23908"/>
                  </a:lnTo>
                  <a:lnTo>
                    <a:pt x="60008" y="23908"/>
                  </a:lnTo>
                  <a:lnTo>
                    <a:pt x="60008" y="23622"/>
                  </a:lnTo>
                  <a:lnTo>
                    <a:pt x="60389" y="23622"/>
                  </a:lnTo>
                  <a:lnTo>
                    <a:pt x="60389" y="23241"/>
                  </a:lnTo>
                  <a:lnTo>
                    <a:pt x="60674" y="23241"/>
                  </a:lnTo>
                  <a:lnTo>
                    <a:pt x="60674" y="23622"/>
                  </a:lnTo>
                  <a:lnTo>
                    <a:pt x="61055" y="23622"/>
                  </a:lnTo>
                  <a:lnTo>
                    <a:pt x="61055" y="24289"/>
                  </a:lnTo>
                  <a:lnTo>
                    <a:pt x="61341" y="24575"/>
                  </a:lnTo>
                  <a:lnTo>
                    <a:pt x="61055" y="24575"/>
                  </a:lnTo>
                  <a:lnTo>
                    <a:pt x="61341" y="24860"/>
                  </a:lnTo>
                  <a:lnTo>
                    <a:pt x="61341" y="25241"/>
                  </a:lnTo>
                  <a:lnTo>
                    <a:pt x="62294" y="25241"/>
                  </a:lnTo>
                  <a:lnTo>
                    <a:pt x="62294" y="25527"/>
                  </a:lnTo>
                  <a:lnTo>
                    <a:pt x="62675" y="25527"/>
                  </a:lnTo>
                  <a:lnTo>
                    <a:pt x="62294" y="25527"/>
                  </a:lnTo>
                  <a:lnTo>
                    <a:pt x="62675" y="25527"/>
                  </a:lnTo>
                  <a:lnTo>
                    <a:pt x="62675" y="25241"/>
                  </a:lnTo>
                  <a:lnTo>
                    <a:pt x="62960" y="25241"/>
                  </a:lnTo>
                  <a:lnTo>
                    <a:pt x="62960" y="24860"/>
                  </a:lnTo>
                  <a:lnTo>
                    <a:pt x="63341" y="24860"/>
                  </a:lnTo>
                  <a:lnTo>
                    <a:pt x="62960" y="24575"/>
                  </a:lnTo>
                  <a:lnTo>
                    <a:pt x="63341" y="24575"/>
                  </a:lnTo>
                  <a:lnTo>
                    <a:pt x="62960" y="24575"/>
                  </a:lnTo>
                  <a:lnTo>
                    <a:pt x="63341" y="24575"/>
                  </a:lnTo>
                  <a:lnTo>
                    <a:pt x="63341" y="23622"/>
                  </a:lnTo>
                  <a:lnTo>
                    <a:pt x="63341" y="23908"/>
                  </a:lnTo>
                  <a:lnTo>
                    <a:pt x="63627" y="23622"/>
                  </a:lnTo>
                  <a:lnTo>
                    <a:pt x="64294" y="23622"/>
                  </a:lnTo>
                  <a:lnTo>
                    <a:pt x="64294" y="23908"/>
                  </a:lnTo>
                  <a:lnTo>
                    <a:pt x="64675" y="23908"/>
                  </a:lnTo>
                  <a:lnTo>
                    <a:pt x="64675" y="24575"/>
                  </a:lnTo>
                  <a:lnTo>
                    <a:pt x="64294" y="24575"/>
                  </a:lnTo>
                  <a:lnTo>
                    <a:pt x="64294" y="24860"/>
                  </a:lnTo>
                  <a:lnTo>
                    <a:pt x="64675" y="25241"/>
                  </a:lnTo>
                  <a:lnTo>
                    <a:pt x="65246" y="25241"/>
                  </a:lnTo>
                  <a:lnTo>
                    <a:pt x="65246" y="24860"/>
                  </a:lnTo>
                  <a:lnTo>
                    <a:pt x="65246" y="25241"/>
                  </a:lnTo>
                  <a:lnTo>
                    <a:pt x="65627" y="25241"/>
                  </a:lnTo>
                  <a:lnTo>
                    <a:pt x="65627" y="24860"/>
                  </a:lnTo>
                  <a:lnTo>
                    <a:pt x="65913" y="25241"/>
                  </a:lnTo>
                  <a:lnTo>
                    <a:pt x="65913" y="24860"/>
                  </a:lnTo>
                  <a:lnTo>
                    <a:pt x="66294" y="24860"/>
                  </a:lnTo>
                  <a:lnTo>
                    <a:pt x="66580" y="25241"/>
                  </a:lnTo>
                  <a:lnTo>
                    <a:pt x="66961" y="24860"/>
                  </a:lnTo>
                  <a:lnTo>
                    <a:pt x="66961" y="25241"/>
                  </a:lnTo>
                  <a:lnTo>
                    <a:pt x="67628" y="24860"/>
                  </a:lnTo>
                  <a:lnTo>
                    <a:pt x="67628" y="25241"/>
                  </a:lnTo>
                  <a:lnTo>
                    <a:pt x="67628" y="24575"/>
                  </a:lnTo>
                  <a:lnTo>
                    <a:pt x="67913" y="24575"/>
                  </a:lnTo>
                  <a:lnTo>
                    <a:pt x="67913" y="24860"/>
                  </a:lnTo>
                  <a:lnTo>
                    <a:pt x="68199" y="25527"/>
                  </a:lnTo>
                  <a:lnTo>
                    <a:pt x="68580" y="25908"/>
                  </a:lnTo>
                  <a:lnTo>
                    <a:pt x="68866" y="25527"/>
                  </a:lnTo>
                  <a:lnTo>
                    <a:pt x="68866" y="25908"/>
                  </a:lnTo>
                  <a:lnTo>
                    <a:pt x="69247" y="25908"/>
                  </a:lnTo>
                  <a:lnTo>
                    <a:pt x="70866" y="25527"/>
                  </a:lnTo>
                  <a:lnTo>
                    <a:pt x="71152" y="25527"/>
                  </a:lnTo>
                  <a:lnTo>
                    <a:pt x="72866" y="24860"/>
                  </a:lnTo>
                  <a:lnTo>
                    <a:pt x="73152" y="24860"/>
                  </a:lnTo>
                  <a:lnTo>
                    <a:pt x="73533" y="24289"/>
                  </a:lnTo>
                  <a:lnTo>
                    <a:pt x="73533" y="23622"/>
                  </a:lnTo>
                  <a:lnTo>
                    <a:pt x="73533" y="23908"/>
                  </a:lnTo>
                  <a:lnTo>
                    <a:pt x="73533" y="23241"/>
                  </a:lnTo>
                  <a:lnTo>
                    <a:pt x="73152" y="22955"/>
                  </a:lnTo>
                  <a:lnTo>
                    <a:pt x="73152" y="22574"/>
                  </a:lnTo>
                  <a:lnTo>
                    <a:pt x="73533" y="22955"/>
                  </a:lnTo>
                  <a:lnTo>
                    <a:pt x="73819" y="22955"/>
                  </a:lnTo>
                  <a:lnTo>
                    <a:pt x="73819" y="22574"/>
                  </a:lnTo>
                  <a:lnTo>
                    <a:pt x="74104" y="23241"/>
                  </a:lnTo>
                  <a:lnTo>
                    <a:pt x="74104" y="23622"/>
                  </a:lnTo>
                  <a:lnTo>
                    <a:pt x="73819" y="23622"/>
                  </a:lnTo>
                  <a:lnTo>
                    <a:pt x="73819" y="24860"/>
                  </a:lnTo>
                  <a:lnTo>
                    <a:pt x="74104" y="25241"/>
                  </a:lnTo>
                  <a:lnTo>
                    <a:pt x="74104" y="24860"/>
                  </a:lnTo>
                  <a:lnTo>
                    <a:pt x="74104" y="25241"/>
                  </a:lnTo>
                  <a:lnTo>
                    <a:pt x="74771" y="25241"/>
                  </a:lnTo>
                  <a:lnTo>
                    <a:pt x="74486" y="25241"/>
                  </a:lnTo>
                  <a:lnTo>
                    <a:pt x="74486" y="25527"/>
                  </a:lnTo>
                  <a:lnTo>
                    <a:pt x="75819" y="25527"/>
                  </a:lnTo>
                  <a:lnTo>
                    <a:pt x="76105" y="25908"/>
                  </a:lnTo>
                  <a:lnTo>
                    <a:pt x="76486" y="25908"/>
                  </a:lnTo>
                  <a:lnTo>
                    <a:pt x="78391" y="25527"/>
                  </a:lnTo>
                  <a:lnTo>
                    <a:pt x="78772" y="25241"/>
                  </a:lnTo>
                  <a:lnTo>
                    <a:pt x="78391" y="24575"/>
                  </a:lnTo>
                  <a:lnTo>
                    <a:pt x="79058" y="24575"/>
                  </a:lnTo>
                  <a:lnTo>
                    <a:pt x="78772" y="24575"/>
                  </a:lnTo>
                  <a:lnTo>
                    <a:pt x="79058" y="24575"/>
                  </a:lnTo>
                  <a:lnTo>
                    <a:pt x="79058" y="23622"/>
                  </a:lnTo>
                  <a:lnTo>
                    <a:pt x="79058" y="23908"/>
                  </a:lnTo>
                  <a:lnTo>
                    <a:pt x="79439" y="23908"/>
                  </a:lnTo>
                  <a:lnTo>
                    <a:pt x="79058" y="23908"/>
                  </a:lnTo>
                  <a:lnTo>
                    <a:pt x="79439" y="23908"/>
                  </a:lnTo>
                  <a:lnTo>
                    <a:pt x="79439" y="24289"/>
                  </a:lnTo>
                  <a:lnTo>
                    <a:pt x="79724" y="24289"/>
                  </a:lnTo>
                  <a:lnTo>
                    <a:pt x="79724" y="24575"/>
                  </a:lnTo>
                  <a:lnTo>
                    <a:pt x="80010" y="24575"/>
                  </a:lnTo>
                  <a:lnTo>
                    <a:pt x="80010" y="24289"/>
                  </a:lnTo>
                  <a:lnTo>
                    <a:pt x="80010" y="24575"/>
                  </a:lnTo>
                  <a:lnTo>
                    <a:pt x="80010" y="24289"/>
                  </a:lnTo>
                  <a:lnTo>
                    <a:pt x="80677" y="24289"/>
                  </a:lnTo>
                  <a:lnTo>
                    <a:pt x="80677" y="23908"/>
                  </a:lnTo>
                  <a:lnTo>
                    <a:pt x="81058" y="23908"/>
                  </a:lnTo>
                  <a:lnTo>
                    <a:pt x="81058" y="24289"/>
                  </a:lnTo>
                  <a:lnTo>
                    <a:pt x="81344" y="24289"/>
                  </a:lnTo>
                  <a:lnTo>
                    <a:pt x="81725" y="24575"/>
                  </a:lnTo>
                  <a:lnTo>
                    <a:pt x="82010" y="24289"/>
                  </a:lnTo>
                  <a:lnTo>
                    <a:pt x="81725" y="24575"/>
                  </a:lnTo>
                  <a:lnTo>
                    <a:pt x="82010" y="24575"/>
                  </a:lnTo>
                  <a:lnTo>
                    <a:pt x="82010" y="24860"/>
                  </a:lnTo>
                  <a:lnTo>
                    <a:pt x="82391" y="24860"/>
                  </a:lnTo>
                  <a:lnTo>
                    <a:pt x="82010" y="25241"/>
                  </a:lnTo>
                  <a:lnTo>
                    <a:pt x="82677" y="25241"/>
                  </a:lnTo>
                  <a:lnTo>
                    <a:pt x="82677" y="25527"/>
                  </a:lnTo>
                  <a:lnTo>
                    <a:pt x="82963" y="25527"/>
                  </a:lnTo>
                  <a:lnTo>
                    <a:pt x="83629" y="25241"/>
                  </a:lnTo>
                  <a:lnTo>
                    <a:pt x="84296" y="25241"/>
                  </a:lnTo>
                  <a:lnTo>
                    <a:pt x="84296" y="24860"/>
                  </a:lnTo>
                  <a:lnTo>
                    <a:pt x="84677" y="25241"/>
                  </a:lnTo>
                  <a:lnTo>
                    <a:pt x="84677" y="24860"/>
                  </a:lnTo>
                  <a:lnTo>
                    <a:pt x="85630" y="24860"/>
                  </a:lnTo>
                  <a:lnTo>
                    <a:pt x="85630" y="24575"/>
                  </a:lnTo>
                  <a:lnTo>
                    <a:pt x="85916" y="24575"/>
                  </a:lnTo>
                  <a:lnTo>
                    <a:pt x="85916" y="24289"/>
                  </a:lnTo>
                  <a:lnTo>
                    <a:pt x="85630" y="24289"/>
                  </a:lnTo>
                  <a:lnTo>
                    <a:pt x="86582" y="24289"/>
                  </a:lnTo>
                  <a:lnTo>
                    <a:pt x="86582" y="23908"/>
                  </a:lnTo>
                  <a:lnTo>
                    <a:pt x="86963" y="24289"/>
                  </a:lnTo>
                  <a:lnTo>
                    <a:pt x="87630" y="24289"/>
                  </a:lnTo>
                  <a:lnTo>
                    <a:pt x="87630" y="24575"/>
                  </a:lnTo>
                  <a:lnTo>
                    <a:pt x="87630" y="24289"/>
                  </a:lnTo>
                  <a:lnTo>
                    <a:pt x="87630" y="24575"/>
                  </a:lnTo>
                  <a:lnTo>
                    <a:pt x="87916" y="24575"/>
                  </a:lnTo>
                  <a:lnTo>
                    <a:pt x="87916" y="23908"/>
                  </a:lnTo>
                  <a:lnTo>
                    <a:pt x="87916" y="24860"/>
                  </a:lnTo>
                  <a:lnTo>
                    <a:pt x="87630" y="24860"/>
                  </a:lnTo>
                  <a:lnTo>
                    <a:pt x="87249" y="25241"/>
                  </a:lnTo>
                  <a:lnTo>
                    <a:pt x="87630" y="25241"/>
                  </a:lnTo>
                  <a:lnTo>
                    <a:pt x="87249" y="25527"/>
                  </a:lnTo>
                  <a:lnTo>
                    <a:pt x="87249" y="26194"/>
                  </a:lnTo>
                  <a:lnTo>
                    <a:pt x="87630" y="26194"/>
                  </a:lnTo>
                  <a:lnTo>
                    <a:pt x="87630" y="27813"/>
                  </a:lnTo>
                  <a:lnTo>
                    <a:pt x="88868" y="28480"/>
                  </a:lnTo>
                  <a:lnTo>
                    <a:pt x="90202" y="28480"/>
                  </a:lnTo>
                  <a:lnTo>
                    <a:pt x="90583" y="28194"/>
                  </a:lnTo>
                  <a:lnTo>
                    <a:pt x="91250" y="28194"/>
                  </a:lnTo>
                  <a:lnTo>
                    <a:pt x="91250" y="28480"/>
                  </a:lnTo>
                  <a:lnTo>
                    <a:pt x="91535" y="28480"/>
                  </a:lnTo>
                  <a:lnTo>
                    <a:pt x="91535" y="28861"/>
                  </a:lnTo>
                  <a:lnTo>
                    <a:pt x="91535" y="28194"/>
                  </a:lnTo>
                  <a:lnTo>
                    <a:pt x="92488" y="28194"/>
                  </a:lnTo>
                  <a:lnTo>
                    <a:pt x="92488" y="29528"/>
                  </a:lnTo>
                  <a:lnTo>
                    <a:pt x="92869" y="29528"/>
                  </a:lnTo>
                  <a:lnTo>
                    <a:pt x="92869" y="30480"/>
                  </a:lnTo>
                  <a:lnTo>
                    <a:pt x="93154" y="30480"/>
                  </a:lnTo>
                  <a:lnTo>
                    <a:pt x="93536" y="30766"/>
                  </a:lnTo>
                  <a:lnTo>
                    <a:pt x="93154" y="30766"/>
                  </a:lnTo>
                  <a:lnTo>
                    <a:pt x="93154" y="31147"/>
                  </a:lnTo>
                  <a:lnTo>
                    <a:pt x="92869" y="31433"/>
                  </a:lnTo>
                  <a:lnTo>
                    <a:pt x="92869" y="31814"/>
                  </a:lnTo>
                  <a:lnTo>
                    <a:pt x="93154" y="31814"/>
                  </a:lnTo>
                  <a:lnTo>
                    <a:pt x="93154" y="32099"/>
                  </a:lnTo>
                  <a:lnTo>
                    <a:pt x="92869" y="32480"/>
                  </a:lnTo>
                  <a:lnTo>
                    <a:pt x="92869" y="33147"/>
                  </a:lnTo>
                  <a:lnTo>
                    <a:pt x="92488" y="33147"/>
                  </a:lnTo>
                  <a:lnTo>
                    <a:pt x="92488" y="34100"/>
                  </a:lnTo>
                  <a:lnTo>
                    <a:pt x="92202" y="33719"/>
                  </a:lnTo>
                  <a:lnTo>
                    <a:pt x="92488" y="33719"/>
                  </a:lnTo>
                  <a:lnTo>
                    <a:pt x="92488" y="33433"/>
                  </a:lnTo>
                  <a:lnTo>
                    <a:pt x="92202" y="33433"/>
                  </a:lnTo>
                  <a:lnTo>
                    <a:pt x="92202" y="34100"/>
                  </a:lnTo>
                  <a:lnTo>
                    <a:pt x="92488" y="34100"/>
                  </a:lnTo>
                  <a:lnTo>
                    <a:pt x="92202" y="34385"/>
                  </a:lnTo>
                  <a:lnTo>
                    <a:pt x="92488" y="34385"/>
                  </a:lnTo>
                  <a:lnTo>
                    <a:pt x="92488" y="35052"/>
                  </a:lnTo>
                  <a:lnTo>
                    <a:pt x="92869" y="35052"/>
                  </a:lnTo>
                  <a:lnTo>
                    <a:pt x="93154" y="35433"/>
                  </a:lnTo>
                  <a:lnTo>
                    <a:pt x="93536" y="35433"/>
                  </a:lnTo>
                  <a:lnTo>
                    <a:pt x="93536" y="35719"/>
                  </a:lnTo>
                  <a:lnTo>
                    <a:pt x="93821" y="35433"/>
                  </a:lnTo>
                  <a:lnTo>
                    <a:pt x="93821" y="36100"/>
                  </a:lnTo>
                  <a:lnTo>
                    <a:pt x="94488" y="36100"/>
                  </a:lnTo>
                  <a:lnTo>
                    <a:pt x="94488" y="36386"/>
                  </a:lnTo>
                  <a:lnTo>
                    <a:pt x="95155" y="36386"/>
                  </a:lnTo>
                  <a:lnTo>
                    <a:pt x="95155" y="36100"/>
                  </a:lnTo>
                  <a:lnTo>
                    <a:pt x="95441" y="36100"/>
                  </a:lnTo>
                  <a:lnTo>
                    <a:pt x="95441" y="35719"/>
                  </a:lnTo>
                  <a:lnTo>
                    <a:pt x="95441" y="36100"/>
                  </a:lnTo>
                  <a:lnTo>
                    <a:pt x="95441" y="35719"/>
                  </a:lnTo>
                  <a:lnTo>
                    <a:pt x="95441" y="36671"/>
                  </a:lnTo>
                  <a:lnTo>
                    <a:pt x="95441" y="36386"/>
                  </a:lnTo>
                  <a:lnTo>
                    <a:pt x="95441" y="36671"/>
                  </a:lnTo>
                  <a:lnTo>
                    <a:pt x="95441" y="36386"/>
                  </a:lnTo>
                  <a:lnTo>
                    <a:pt x="96107" y="36671"/>
                  </a:lnTo>
                  <a:lnTo>
                    <a:pt x="96107" y="36386"/>
                  </a:lnTo>
                  <a:lnTo>
                    <a:pt x="96488" y="36386"/>
                  </a:lnTo>
                  <a:lnTo>
                    <a:pt x="96107" y="36671"/>
                  </a:lnTo>
                  <a:lnTo>
                    <a:pt x="97441" y="36671"/>
                  </a:lnTo>
                  <a:lnTo>
                    <a:pt x="97155" y="36386"/>
                  </a:lnTo>
                  <a:lnTo>
                    <a:pt x="96774" y="36386"/>
                  </a:lnTo>
                  <a:lnTo>
                    <a:pt x="96774" y="36100"/>
                  </a:lnTo>
                  <a:lnTo>
                    <a:pt x="96107" y="36100"/>
                  </a:lnTo>
                  <a:lnTo>
                    <a:pt x="96107" y="35719"/>
                  </a:lnTo>
                  <a:lnTo>
                    <a:pt x="95441" y="35719"/>
                  </a:lnTo>
                  <a:lnTo>
                    <a:pt x="95822" y="35719"/>
                  </a:lnTo>
                  <a:lnTo>
                    <a:pt x="95441" y="35433"/>
                  </a:lnTo>
                  <a:lnTo>
                    <a:pt x="95155" y="35433"/>
                  </a:lnTo>
                  <a:lnTo>
                    <a:pt x="95441" y="35433"/>
                  </a:lnTo>
                  <a:lnTo>
                    <a:pt x="95822" y="35719"/>
                  </a:lnTo>
                  <a:lnTo>
                    <a:pt x="96488" y="36100"/>
                  </a:lnTo>
                  <a:lnTo>
                    <a:pt x="97155" y="36100"/>
                  </a:lnTo>
                  <a:lnTo>
                    <a:pt x="97155" y="36386"/>
                  </a:lnTo>
                  <a:lnTo>
                    <a:pt x="97441" y="36386"/>
                  </a:lnTo>
                  <a:lnTo>
                    <a:pt x="97441" y="36671"/>
                  </a:lnTo>
                  <a:lnTo>
                    <a:pt x="97727" y="36671"/>
                  </a:lnTo>
                  <a:lnTo>
                    <a:pt x="98108" y="37052"/>
                  </a:lnTo>
                  <a:lnTo>
                    <a:pt x="98774" y="37052"/>
                  </a:lnTo>
                  <a:lnTo>
                    <a:pt x="99060" y="37338"/>
                  </a:lnTo>
                  <a:lnTo>
                    <a:pt x="99441" y="37338"/>
                  </a:lnTo>
                  <a:lnTo>
                    <a:pt x="99441" y="37719"/>
                  </a:lnTo>
                  <a:lnTo>
                    <a:pt x="99727" y="37719"/>
                  </a:lnTo>
                  <a:lnTo>
                    <a:pt x="99727" y="37338"/>
                  </a:lnTo>
                  <a:lnTo>
                    <a:pt x="99727" y="37719"/>
                  </a:lnTo>
                  <a:lnTo>
                    <a:pt x="99727" y="37338"/>
                  </a:lnTo>
                  <a:lnTo>
                    <a:pt x="100108" y="37338"/>
                  </a:lnTo>
                  <a:lnTo>
                    <a:pt x="100108" y="36386"/>
                  </a:lnTo>
                  <a:lnTo>
                    <a:pt x="100394" y="36386"/>
                  </a:lnTo>
                  <a:lnTo>
                    <a:pt x="100394" y="36100"/>
                  </a:lnTo>
                  <a:lnTo>
                    <a:pt x="101060" y="36100"/>
                  </a:lnTo>
                  <a:lnTo>
                    <a:pt x="101060" y="35719"/>
                  </a:lnTo>
                  <a:lnTo>
                    <a:pt x="101727" y="35719"/>
                  </a:lnTo>
                  <a:lnTo>
                    <a:pt x="101727" y="35433"/>
                  </a:lnTo>
                  <a:lnTo>
                    <a:pt x="102013" y="35433"/>
                  </a:lnTo>
                  <a:lnTo>
                    <a:pt x="102013" y="35719"/>
                  </a:lnTo>
                  <a:lnTo>
                    <a:pt x="101346" y="35719"/>
                  </a:lnTo>
                  <a:lnTo>
                    <a:pt x="101346" y="36100"/>
                  </a:lnTo>
                  <a:lnTo>
                    <a:pt x="100679" y="36100"/>
                  </a:lnTo>
                  <a:lnTo>
                    <a:pt x="101060" y="36100"/>
                  </a:lnTo>
                  <a:lnTo>
                    <a:pt x="100394" y="36100"/>
                  </a:lnTo>
                  <a:lnTo>
                    <a:pt x="100394" y="36671"/>
                  </a:lnTo>
                  <a:lnTo>
                    <a:pt x="100108" y="36671"/>
                  </a:lnTo>
                  <a:lnTo>
                    <a:pt x="100394" y="36671"/>
                  </a:lnTo>
                  <a:lnTo>
                    <a:pt x="100394" y="37052"/>
                  </a:lnTo>
                  <a:lnTo>
                    <a:pt x="100108" y="37052"/>
                  </a:lnTo>
                  <a:lnTo>
                    <a:pt x="100394" y="37052"/>
                  </a:lnTo>
                  <a:lnTo>
                    <a:pt x="100394" y="37338"/>
                  </a:lnTo>
                  <a:lnTo>
                    <a:pt x="100108" y="37338"/>
                  </a:lnTo>
                  <a:lnTo>
                    <a:pt x="100394" y="37338"/>
                  </a:lnTo>
                  <a:lnTo>
                    <a:pt x="100394" y="37052"/>
                  </a:lnTo>
                  <a:lnTo>
                    <a:pt x="101060" y="37338"/>
                  </a:lnTo>
                  <a:lnTo>
                    <a:pt x="101727" y="37338"/>
                  </a:lnTo>
                  <a:lnTo>
                    <a:pt x="101346" y="37052"/>
                  </a:lnTo>
                  <a:lnTo>
                    <a:pt x="101727" y="37052"/>
                  </a:lnTo>
                  <a:lnTo>
                    <a:pt x="101727" y="37338"/>
                  </a:lnTo>
                  <a:lnTo>
                    <a:pt x="102013" y="37338"/>
                  </a:lnTo>
                  <a:lnTo>
                    <a:pt x="102013" y="37052"/>
                  </a:lnTo>
                  <a:lnTo>
                    <a:pt x="101727" y="37052"/>
                  </a:lnTo>
                  <a:lnTo>
                    <a:pt x="102013" y="37052"/>
                  </a:lnTo>
                  <a:lnTo>
                    <a:pt x="101727" y="36671"/>
                  </a:lnTo>
                  <a:lnTo>
                    <a:pt x="101346" y="36671"/>
                  </a:lnTo>
                  <a:lnTo>
                    <a:pt x="101727" y="36671"/>
                  </a:lnTo>
                  <a:lnTo>
                    <a:pt x="101346" y="36671"/>
                  </a:lnTo>
                  <a:lnTo>
                    <a:pt x="101346" y="36386"/>
                  </a:lnTo>
                  <a:lnTo>
                    <a:pt x="101727" y="36671"/>
                  </a:lnTo>
                  <a:lnTo>
                    <a:pt x="102013" y="36671"/>
                  </a:lnTo>
                  <a:lnTo>
                    <a:pt x="102013" y="37052"/>
                  </a:lnTo>
                  <a:lnTo>
                    <a:pt x="103061" y="37052"/>
                  </a:lnTo>
                  <a:lnTo>
                    <a:pt x="103061" y="36671"/>
                  </a:lnTo>
                  <a:lnTo>
                    <a:pt x="103061" y="37052"/>
                  </a:lnTo>
                  <a:lnTo>
                    <a:pt x="104013" y="37052"/>
                  </a:lnTo>
                  <a:lnTo>
                    <a:pt x="104013" y="36671"/>
                  </a:lnTo>
                  <a:lnTo>
                    <a:pt x="104299" y="37052"/>
                  </a:lnTo>
                  <a:lnTo>
                    <a:pt x="104680" y="36671"/>
                  </a:lnTo>
                  <a:lnTo>
                    <a:pt x="106013" y="36671"/>
                  </a:lnTo>
                  <a:lnTo>
                    <a:pt x="106013" y="36386"/>
                  </a:lnTo>
                  <a:lnTo>
                    <a:pt x="106966" y="36386"/>
                  </a:lnTo>
                  <a:lnTo>
                    <a:pt x="111919" y="34766"/>
                  </a:lnTo>
                  <a:lnTo>
                    <a:pt x="112204" y="34766"/>
                  </a:lnTo>
                  <a:lnTo>
                    <a:pt x="115157" y="33719"/>
                  </a:lnTo>
                  <a:lnTo>
                    <a:pt x="116777" y="33147"/>
                  </a:lnTo>
                  <a:lnTo>
                    <a:pt x="117443" y="32480"/>
                  </a:lnTo>
                  <a:lnTo>
                    <a:pt x="117443" y="32099"/>
                  </a:lnTo>
                  <a:lnTo>
                    <a:pt x="117824" y="32099"/>
                  </a:lnTo>
                  <a:lnTo>
                    <a:pt x="117824" y="31814"/>
                  </a:lnTo>
                  <a:lnTo>
                    <a:pt x="118491" y="31814"/>
                  </a:lnTo>
                  <a:lnTo>
                    <a:pt x="118110" y="31433"/>
                  </a:lnTo>
                  <a:lnTo>
                    <a:pt x="118491" y="31433"/>
                  </a:lnTo>
                  <a:lnTo>
                    <a:pt x="118777" y="31814"/>
                  </a:lnTo>
                  <a:lnTo>
                    <a:pt x="119063" y="31814"/>
                  </a:lnTo>
                  <a:lnTo>
                    <a:pt x="119063" y="32099"/>
                  </a:lnTo>
                  <a:lnTo>
                    <a:pt x="119729" y="32099"/>
                  </a:lnTo>
                  <a:lnTo>
                    <a:pt x="119444" y="31814"/>
                  </a:lnTo>
                  <a:lnTo>
                    <a:pt x="119729" y="31814"/>
                  </a:lnTo>
                  <a:lnTo>
                    <a:pt x="119729" y="31147"/>
                  </a:lnTo>
                  <a:lnTo>
                    <a:pt x="120777" y="31147"/>
                  </a:lnTo>
                  <a:lnTo>
                    <a:pt x="121444" y="30766"/>
                  </a:lnTo>
                  <a:lnTo>
                    <a:pt x="121729" y="30480"/>
                  </a:lnTo>
                  <a:lnTo>
                    <a:pt x="121729" y="30766"/>
                  </a:lnTo>
                  <a:lnTo>
                    <a:pt x="122015" y="30766"/>
                  </a:lnTo>
                  <a:lnTo>
                    <a:pt x="122015" y="30480"/>
                  </a:lnTo>
                  <a:lnTo>
                    <a:pt x="123730" y="30480"/>
                  </a:lnTo>
                  <a:lnTo>
                    <a:pt x="123730" y="30766"/>
                  </a:lnTo>
                  <a:lnTo>
                    <a:pt x="123730" y="30480"/>
                  </a:lnTo>
                  <a:lnTo>
                    <a:pt x="124968" y="30480"/>
                  </a:lnTo>
                  <a:lnTo>
                    <a:pt x="124682" y="30480"/>
                  </a:lnTo>
                  <a:lnTo>
                    <a:pt x="124682" y="30766"/>
                  </a:lnTo>
                  <a:lnTo>
                    <a:pt x="125349" y="30766"/>
                  </a:lnTo>
                  <a:lnTo>
                    <a:pt x="125349" y="31147"/>
                  </a:lnTo>
                  <a:lnTo>
                    <a:pt x="126016" y="31147"/>
                  </a:lnTo>
                  <a:lnTo>
                    <a:pt x="126016" y="31433"/>
                  </a:lnTo>
                  <a:lnTo>
                    <a:pt x="126302" y="31433"/>
                  </a:lnTo>
                  <a:lnTo>
                    <a:pt x="126683" y="31814"/>
                  </a:lnTo>
                  <a:lnTo>
                    <a:pt x="126683" y="32480"/>
                  </a:lnTo>
                  <a:lnTo>
                    <a:pt x="126968" y="32766"/>
                  </a:lnTo>
                  <a:lnTo>
                    <a:pt x="127349" y="32766"/>
                  </a:lnTo>
                  <a:lnTo>
                    <a:pt x="127349" y="32480"/>
                  </a:lnTo>
                  <a:lnTo>
                    <a:pt x="127635" y="32480"/>
                  </a:lnTo>
                  <a:lnTo>
                    <a:pt x="127635" y="32099"/>
                  </a:lnTo>
                  <a:lnTo>
                    <a:pt x="127921" y="32480"/>
                  </a:lnTo>
                  <a:lnTo>
                    <a:pt x="127921" y="32766"/>
                  </a:lnTo>
                  <a:lnTo>
                    <a:pt x="128302" y="32766"/>
                  </a:lnTo>
                  <a:lnTo>
                    <a:pt x="128302" y="32480"/>
                  </a:lnTo>
                  <a:lnTo>
                    <a:pt x="128588" y="32480"/>
                  </a:lnTo>
                  <a:lnTo>
                    <a:pt x="128588" y="32766"/>
                  </a:lnTo>
                  <a:lnTo>
                    <a:pt x="128969" y="32766"/>
                  </a:lnTo>
                  <a:lnTo>
                    <a:pt x="129635" y="32480"/>
                  </a:lnTo>
                  <a:lnTo>
                    <a:pt x="129635" y="32099"/>
                  </a:lnTo>
                  <a:lnTo>
                    <a:pt x="129921" y="32099"/>
                  </a:lnTo>
                  <a:lnTo>
                    <a:pt x="129921" y="32480"/>
                  </a:lnTo>
                  <a:lnTo>
                    <a:pt x="130302" y="32099"/>
                  </a:lnTo>
                  <a:lnTo>
                    <a:pt x="130588" y="32099"/>
                  </a:lnTo>
                  <a:lnTo>
                    <a:pt x="130588" y="31433"/>
                  </a:lnTo>
                  <a:lnTo>
                    <a:pt x="130874" y="31433"/>
                  </a:lnTo>
                  <a:lnTo>
                    <a:pt x="130874" y="31147"/>
                  </a:lnTo>
                  <a:lnTo>
                    <a:pt x="131921" y="31147"/>
                  </a:lnTo>
                  <a:lnTo>
                    <a:pt x="131921" y="30766"/>
                  </a:lnTo>
                  <a:lnTo>
                    <a:pt x="132588" y="30766"/>
                  </a:lnTo>
                  <a:lnTo>
                    <a:pt x="132588" y="31147"/>
                  </a:lnTo>
                  <a:lnTo>
                    <a:pt x="132874" y="31147"/>
                  </a:lnTo>
                  <a:lnTo>
                    <a:pt x="133255" y="30766"/>
                  </a:lnTo>
                  <a:lnTo>
                    <a:pt x="133541" y="30766"/>
                  </a:lnTo>
                  <a:lnTo>
                    <a:pt x="133541" y="30480"/>
                  </a:lnTo>
                  <a:lnTo>
                    <a:pt x="133826" y="30480"/>
                  </a:lnTo>
                  <a:lnTo>
                    <a:pt x="133826" y="30194"/>
                  </a:lnTo>
                  <a:lnTo>
                    <a:pt x="134493" y="29813"/>
                  </a:lnTo>
                  <a:lnTo>
                    <a:pt x="134874" y="29813"/>
                  </a:lnTo>
                  <a:lnTo>
                    <a:pt x="135160" y="29528"/>
                  </a:lnTo>
                  <a:lnTo>
                    <a:pt x="135541" y="29528"/>
                  </a:lnTo>
                  <a:lnTo>
                    <a:pt x="135541" y="29147"/>
                  </a:lnTo>
                  <a:lnTo>
                    <a:pt x="135827" y="29147"/>
                  </a:lnTo>
                  <a:lnTo>
                    <a:pt x="135827" y="28861"/>
                  </a:lnTo>
                  <a:lnTo>
                    <a:pt x="136493" y="28194"/>
                  </a:lnTo>
                  <a:lnTo>
                    <a:pt x="136779" y="28194"/>
                  </a:lnTo>
                  <a:lnTo>
                    <a:pt x="136779" y="27813"/>
                  </a:lnTo>
                  <a:lnTo>
                    <a:pt x="137160" y="27813"/>
                  </a:lnTo>
                  <a:lnTo>
                    <a:pt x="138494" y="26575"/>
                  </a:lnTo>
                  <a:lnTo>
                    <a:pt x="138779" y="26575"/>
                  </a:lnTo>
                  <a:lnTo>
                    <a:pt x="138779" y="26194"/>
                  </a:lnTo>
                  <a:lnTo>
                    <a:pt x="139160" y="26194"/>
                  </a:lnTo>
                  <a:lnTo>
                    <a:pt x="139160" y="25908"/>
                  </a:lnTo>
                  <a:lnTo>
                    <a:pt x="139446" y="25908"/>
                  </a:lnTo>
                  <a:lnTo>
                    <a:pt x="139446" y="25527"/>
                  </a:lnTo>
                  <a:lnTo>
                    <a:pt x="139732" y="25527"/>
                  </a:lnTo>
                  <a:lnTo>
                    <a:pt x="139732" y="25241"/>
                  </a:lnTo>
                  <a:lnTo>
                    <a:pt x="140113" y="25241"/>
                  </a:lnTo>
                  <a:lnTo>
                    <a:pt x="140113" y="24860"/>
                  </a:lnTo>
                  <a:lnTo>
                    <a:pt x="140399" y="24575"/>
                  </a:lnTo>
                  <a:lnTo>
                    <a:pt x="140779" y="24575"/>
                  </a:lnTo>
                  <a:lnTo>
                    <a:pt x="140779" y="24289"/>
                  </a:lnTo>
                  <a:lnTo>
                    <a:pt x="141065" y="23908"/>
                  </a:lnTo>
                  <a:lnTo>
                    <a:pt x="141446" y="23241"/>
                  </a:lnTo>
                  <a:lnTo>
                    <a:pt x="141732" y="23241"/>
                  </a:lnTo>
                  <a:lnTo>
                    <a:pt x="142113" y="22574"/>
                  </a:lnTo>
                  <a:lnTo>
                    <a:pt x="142685" y="21908"/>
                  </a:lnTo>
                  <a:lnTo>
                    <a:pt x="142685" y="21622"/>
                  </a:lnTo>
                  <a:lnTo>
                    <a:pt x="143066" y="21622"/>
                  </a:lnTo>
                  <a:lnTo>
                    <a:pt x="143066" y="21336"/>
                  </a:lnTo>
                  <a:lnTo>
                    <a:pt x="143351" y="21336"/>
                  </a:lnTo>
                  <a:lnTo>
                    <a:pt x="143351" y="20955"/>
                  </a:lnTo>
                  <a:lnTo>
                    <a:pt x="143732" y="20669"/>
                  </a:lnTo>
                  <a:lnTo>
                    <a:pt x="144018" y="20003"/>
                  </a:lnTo>
                  <a:lnTo>
                    <a:pt x="144018" y="19622"/>
                  </a:lnTo>
                  <a:lnTo>
                    <a:pt x="144399" y="19622"/>
                  </a:lnTo>
                  <a:lnTo>
                    <a:pt x="144399" y="19336"/>
                  </a:lnTo>
                  <a:lnTo>
                    <a:pt x="144685" y="19336"/>
                  </a:lnTo>
                  <a:lnTo>
                    <a:pt x="144685" y="18669"/>
                  </a:lnTo>
                  <a:lnTo>
                    <a:pt x="145066" y="18669"/>
                  </a:lnTo>
                  <a:lnTo>
                    <a:pt x="145066" y="18002"/>
                  </a:lnTo>
                  <a:lnTo>
                    <a:pt x="145352" y="18002"/>
                  </a:lnTo>
                  <a:lnTo>
                    <a:pt x="145352" y="17717"/>
                  </a:lnTo>
                  <a:lnTo>
                    <a:pt x="146018" y="16002"/>
                  </a:lnTo>
                  <a:lnTo>
                    <a:pt x="146304" y="14383"/>
                  </a:lnTo>
                  <a:lnTo>
                    <a:pt x="146304" y="12763"/>
                  </a:lnTo>
                  <a:lnTo>
                    <a:pt x="146685" y="11430"/>
                  </a:lnTo>
                  <a:lnTo>
                    <a:pt x="146304" y="11144"/>
                  </a:lnTo>
                  <a:lnTo>
                    <a:pt x="145637" y="11144"/>
                  </a:lnTo>
                  <a:lnTo>
                    <a:pt x="146018" y="11144"/>
                  </a:lnTo>
                  <a:lnTo>
                    <a:pt x="145637" y="11144"/>
                  </a:lnTo>
                  <a:lnTo>
                    <a:pt x="145637" y="10097"/>
                  </a:lnTo>
                  <a:lnTo>
                    <a:pt x="145352" y="9811"/>
                  </a:lnTo>
                  <a:lnTo>
                    <a:pt x="145066" y="9811"/>
                  </a:lnTo>
                  <a:lnTo>
                    <a:pt x="144685" y="9525"/>
                  </a:lnTo>
                  <a:lnTo>
                    <a:pt x="144685" y="9144"/>
                  </a:lnTo>
                  <a:lnTo>
                    <a:pt x="144399" y="9144"/>
                  </a:lnTo>
                  <a:lnTo>
                    <a:pt x="143066" y="8858"/>
                  </a:lnTo>
                  <a:lnTo>
                    <a:pt x="143066" y="8477"/>
                  </a:lnTo>
                  <a:lnTo>
                    <a:pt x="142399" y="8477"/>
                  </a:lnTo>
                  <a:lnTo>
                    <a:pt x="141732" y="8192"/>
                  </a:lnTo>
                  <a:lnTo>
                    <a:pt x="141446" y="8192"/>
                  </a:lnTo>
                  <a:lnTo>
                    <a:pt x="141446" y="7811"/>
                  </a:lnTo>
                  <a:lnTo>
                    <a:pt x="141065" y="7525"/>
                  </a:lnTo>
                  <a:lnTo>
                    <a:pt x="141065" y="7144"/>
                  </a:lnTo>
                  <a:lnTo>
                    <a:pt x="140399" y="6858"/>
                  </a:lnTo>
                  <a:lnTo>
                    <a:pt x="140399" y="6572"/>
                  </a:lnTo>
                  <a:lnTo>
                    <a:pt x="140113" y="6572"/>
                  </a:lnTo>
                  <a:lnTo>
                    <a:pt x="139732" y="6191"/>
                  </a:lnTo>
                  <a:lnTo>
                    <a:pt x="139160" y="5906"/>
                  </a:lnTo>
                  <a:lnTo>
                    <a:pt x="138779" y="5525"/>
                  </a:lnTo>
                  <a:lnTo>
                    <a:pt x="138779" y="5239"/>
                  </a:lnTo>
                  <a:lnTo>
                    <a:pt x="138494" y="5239"/>
                  </a:lnTo>
                  <a:lnTo>
                    <a:pt x="138494" y="4858"/>
                  </a:lnTo>
                  <a:lnTo>
                    <a:pt x="137446" y="4572"/>
                  </a:lnTo>
                  <a:lnTo>
                    <a:pt x="137160" y="4191"/>
                  </a:lnTo>
                  <a:lnTo>
                    <a:pt x="137160" y="3905"/>
                  </a:lnTo>
                  <a:lnTo>
                    <a:pt x="136493" y="3239"/>
                  </a:lnTo>
                  <a:lnTo>
                    <a:pt x="136493" y="2953"/>
                  </a:lnTo>
                  <a:lnTo>
                    <a:pt x="135541" y="2953"/>
                  </a:lnTo>
                  <a:lnTo>
                    <a:pt x="135827" y="2572"/>
                  </a:lnTo>
                  <a:lnTo>
                    <a:pt x="135827" y="2286"/>
                  </a:lnTo>
                  <a:lnTo>
                    <a:pt x="134207" y="2286"/>
                  </a:lnTo>
                  <a:lnTo>
                    <a:pt x="134207" y="1619"/>
                  </a:lnTo>
                  <a:lnTo>
                    <a:pt x="134493" y="1619"/>
                  </a:lnTo>
                  <a:lnTo>
                    <a:pt x="134493" y="1238"/>
                  </a:lnTo>
                  <a:lnTo>
                    <a:pt x="135160" y="1238"/>
                  </a:lnTo>
                  <a:lnTo>
                    <a:pt x="135160" y="1619"/>
                  </a:lnTo>
                  <a:lnTo>
                    <a:pt x="135541" y="1238"/>
                  </a:lnTo>
                  <a:lnTo>
                    <a:pt x="135827" y="1238"/>
                  </a:lnTo>
                  <a:lnTo>
                    <a:pt x="135827" y="1619"/>
                  </a:lnTo>
                  <a:lnTo>
                    <a:pt x="136208" y="1238"/>
                  </a:lnTo>
                  <a:lnTo>
                    <a:pt x="136208" y="1619"/>
                  </a:lnTo>
                  <a:lnTo>
                    <a:pt x="136493" y="1619"/>
                  </a:lnTo>
                  <a:lnTo>
                    <a:pt x="136493" y="1905"/>
                  </a:lnTo>
                  <a:lnTo>
                    <a:pt x="136779" y="1905"/>
                  </a:lnTo>
                  <a:lnTo>
                    <a:pt x="136779" y="2286"/>
                  </a:lnTo>
                  <a:lnTo>
                    <a:pt x="137160" y="1905"/>
                  </a:lnTo>
                  <a:lnTo>
                    <a:pt x="137160" y="2572"/>
                  </a:lnTo>
                  <a:lnTo>
                    <a:pt x="138113" y="2572"/>
                  </a:lnTo>
                  <a:lnTo>
                    <a:pt x="138494" y="1238"/>
                  </a:lnTo>
                  <a:lnTo>
                    <a:pt x="139160" y="1238"/>
                  </a:lnTo>
                  <a:lnTo>
                    <a:pt x="139160" y="667"/>
                  </a:lnTo>
                  <a:lnTo>
                    <a:pt x="139446" y="667"/>
                  </a:lnTo>
                  <a:lnTo>
                    <a:pt x="139446" y="286"/>
                  </a:lnTo>
                  <a:lnTo>
                    <a:pt x="140113" y="286"/>
                  </a:lnTo>
                  <a:lnTo>
                    <a:pt x="140113" y="0"/>
                  </a:lnTo>
                  <a:lnTo>
                    <a:pt x="140779" y="0"/>
                  </a:lnTo>
                  <a:lnTo>
                    <a:pt x="140399" y="0"/>
                  </a:lnTo>
                  <a:lnTo>
                    <a:pt x="140399" y="286"/>
                  </a:lnTo>
                  <a:lnTo>
                    <a:pt x="140779" y="286"/>
                  </a:lnTo>
                  <a:lnTo>
                    <a:pt x="140779" y="667"/>
                  </a:lnTo>
                  <a:lnTo>
                    <a:pt x="141065" y="286"/>
                  </a:lnTo>
                  <a:lnTo>
                    <a:pt x="141065" y="667"/>
                  </a:lnTo>
                  <a:lnTo>
                    <a:pt x="141446" y="667"/>
                  </a:lnTo>
                  <a:lnTo>
                    <a:pt x="142113" y="286"/>
                  </a:lnTo>
                  <a:lnTo>
                    <a:pt x="142685" y="286"/>
                  </a:lnTo>
                  <a:lnTo>
                    <a:pt x="142685" y="667"/>
                  </a:lnTo>
                  <a:lnTo>
                    <a:pt x="143066" y="667"/>
                  </a:lnTo>
                  <a:lnTo>
                    <a:pt x="143066" y="286"/>
                  </a:lnTo>
                  <a:lnTo>
                    <a:pt x="143066" y="667"/>
                  </a:lnTo>
                  <a:lnTo>
                    <a:pt x="143351" y="667"/>
                  </a:lnTo>
                  <a:lnTo>
                    <a:pt x="143732" y="952"/>
                  </a:lnTo>
                  <a:lnTo>
                    <a:pt x="144399" y="952"/>
                  </a:lnTo>
                  <a:lnTo>
                    <a:pt x="144399" y="1238"/>
                  </a:lnTo>
                  <a:lnTo>
                    <a:pt x="145066" y="1238"/>
                  </a:lnTo>
                  <a:lnTo>
                    <a:pt x="145066" y="1619"/>
                  </a:lnTo>
                  <a:lnTo>
                    <a:pt x="146304" y="1619"/>
                  </a:lnTo>
                  <a:lnTo>
                    <a:pt x="146018" y="1905"/>
                  </a:lnTo>
                  <a:lnTo>
                    <a:pt x="146685" y="1905"/>
                  </a:lnTo>
                  <a:lnTo>
                    <a:pt x="146304" y="1905"/>
                  </a:lnTo>
                  <a:lnTo>
                    <a:pt x="146971" y="2572"/>
                  </a:lnTo>
                  <a:lnTo>
                    <a:pt x="146971" y="2286"/>
                  </a:lnTo>
                  <a:lnTo>
                    <a:pt x="146971" y="2572"/>
                  </a:lnTo>
                  <a:lnTo>
                    <a:pt x="147352" y="2572"/>
                  </a:lnTo>
                  <a:lnTo>
                    <a:pt x="147638" y="3239"/>
                  </a:lnTo>
                  <a:lnTo>
                    <a:pt x="148019" y="3239"/>
                  </a:lnTo>
                  <a:lnTo>
                    <a:pt x="148019" y="3905"/>
                  </a:lnTo>
                  <a:lnTo>
                    <a:pt x="148971" y="3905"/>
                  </a:lnTo>
                  <a:lnTo>
                    <a:pt x="148971" y="4191"/>
                  </a:lnTo>
                  <a:lnTo>
                    <a:pt x="150304" y="3905"/>
                  </a:lnTo>
                  <a:lnTo>
                    <a:pt x="150304" y="3620"/>
                  </a:lnTo>
                  <a:lnTo>
                    <a:pt x="150590" y="3620"/>
                  </a:lnTo>
                  <a:lnTo>
                    <a:pt x="150971" y="362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C08B83EA-3D67-2D1B-0E06-09CF3183C184}"/>
                </a:ext>
              </a:extLst>
            </p:cNvPr>
            <p:cNvSpPr/>
            <p:nvPr/>
          </p:nvSpPr>
          <p:spPr>
            <a:xfrm>
              <a:off x="2570843" y="3813968"/>
              <a:ext cx="162687" cy="118776"/>
            </a:xfrm>
            <a:custGeom>
              <a:avLst/>
              <a:gdLst>
                <a:gd name="connsiteX0" fmla="*/ 98108 w 162687"/>
                <a:gd name="connsiteY0" fmla="*/ 1333 h 118776"/>
                <a:gd name="connsiteX1" fmla="*/ 99346 w 162687"/>
                <a:gd name="connsiteY1" fmla="*/ 1333 h 118776"/>
                <a:gd name="connsiteX2" fmla="*/ 100679 w 162687"/>
                <a:gd name="connsiteY2" fmla="*/ 667 h 118776"/>
                <a:gd name="connsiteX3" fmla="*/ 101727 w 162687"/>
                <a:gd name="connsiteY3" fmla="*/ 667 h 118776"/>
                <a:gd name="connsiteX4" fmla="*/ 102013 w 162687"/>
                <a:gd name="connsiteY4" fmla="*/ 381 h 118776"/>
                <a:gd name="connsiteX5" fmla="*/ 102965 w 162687"/>
                <a:gd name="connsiteY5" fmla="*/ 0 h 118776"/>
                <a:gd name="connsiteX6" fmla="*/ 104680 w 162687"/>
                <a:gd name="connsiteY6" fmla="*/ 1714 h 118776"/>
                <a:gd name="connsiteX7" fmla="*/ 107252 w 162687"/>
                <a:gd name="connsiteY7" fmla="*/ 2000 h 118776"/>
                <a:gd name="connsiteX8" fmla="*/ 107633 w 162687"/>
                <a:gd name="connsiteY8" fmla="*/ 2000 h 118776"/>
                <a:gd name="connsiteX9" fmla="*/ 107252 w 162687"/>
                <a:gd name="connsiteY9" fmla="*/ 2000 h 118776"/>
                <a:gd name="connsiteX10" fmla="*/ 107252 w 162687"/>
                <a:gd name="connsiteY10" fmla="*/ 2667 h 118776"/>
                <a:gd name="connsiteX11" fmla="*/ 106585 w 162687"/>
                <a:gd name="connsiteY11" fmla="*/ 3334 h 118776"/>
                <a:gd name="connsiteX12" fmla="*/ 105918 w 162687"/>
                <a:gd name="connsiteY12" fmla="*/ 3334 h 118776"/>
                <a:gd name="connsiteX13" fmla="*/ 105632 w 162687"/>
                <a:gd name="connsiteY13" fmla="*/ 4001 h 118776"/>
                <a:gd name="connsiteX14" fmla="*/ 105632 w 162687"/>
                <a:gd name="connsiteY14" fmla="*/ 4953 h 118776"/>
                <a:gd name="connsiteX15" fmla="*/ 105918 w 162687"/>
                <a:gd name="connsiteY15" fmla="*/ 5334 h 118776"/>
                <a:gd name="connsiteX16" fmla="*/ 105918 w 162687"/>
                <a:gd name="connsiteY16" fmla="*/ 5620 h 118776"/>
                <a:gd name="connsiteX17" fmla="*/ 105251 w 162687"/>
                <a:gd name="connsiteY17" fmla="*/ 6953 h 118776"/>
                <a:gd name="connsiteX18" fmla="*/ 105632 w 162687"/>
                <a:gd name="connsiteY18" fmla="*/ 9239 h 118776"/>
                <a:gd name="connsiteX19" fmla="*/ 105918 w 162687"/>
                <a:gd name="connsiteY19" fmla="*/ 10192 h 118776"/>
                <a:gd name="connsiteX20" fmla="*/ 105918 w 162687"/>
                <a:gd name="connsiteY20" fmla="*/ 10573 h 118776"/>
                <a:gd name="connsiteX21" fmla="*/ 106585 w 162687"/>
                <a:gd name="connsiteY21" fmla="*/ 10573 h 118776"/>
                <a:gd name="connsiteX22" fmla="*/ 106585 w 162687"/>
                <a:gd name="connsiteY22" fmla="*/ 13145 h 118776"/>
                <a:gd name="connsiteX23" fmla="*/ 108585 w 162687"/>
                <a:gd name="connsiteY23" fmla="*/ 14192 h 118776"/>
                <a:gd name="connsiteX24" fmla="*/ 110585 w 162687"/>
                <a:gd name="connsiteY24" fmla="*/ 13811 h 118776"/>
                <a:gd name="connsiteX25" fmla="*/ 110204 w 162687"/>
                <a:gd name="connsiteY25" fmla="*/ 12478 h 118776"/>
                <a:gd name="connsiteX26" fmla="*/ 111824 w 162687"/>
                <a:gd name="connsiteY26" fmla="*/ 11525 h 118776"/>
                <a:gd name="connsiteX27" fmla="*/ 112205 w 162687"/>
                <a:gd name="connsiteY27" fmla="*/ 9906 h 118776"/>
                <a:gd name="connsiteX28" fmla="*/ 112871 w 162687"/>
                <a:gd name="connsiteY28" fmla="*/ 9239 h 118776"/>
                <a:gd name="connsiteX29" fmla="*/ 114776 w 162687"/>
                <a:gd name="connsiteY29" fmla="*/ 5620 h 118776"/>
                <a:gd name="connsiteX30" fmla="*/ 117443 w 162687"/>
                <a:gd name="connsiteY30" fmla="*/ 5334 h 118776"/>
                <a:gd name="connsiteX31" fmla="*/ 120015 w 162687"/>
                <a:gd name="connsiteY31" fmla="*/ 2953 h 118776"/>
                <a:gd name="connsiteX32" fmla="*/ 121730 w 162687"/>
                <a:gd name="connsiteY32" fmla="*/ 2667 h 118776"/>
                <a:gd name="connsiteX33" fmla="*/ 122015 w 162687"/>
                <a:gd name="connsiteY33" fmla="*/ 2667 h 118776"/>
                <a:gd name="connsiteX34" fmla="*/ 121730 w 162687"/>
                <a:gd name="connsiteY34" fmla="*/ 2953 h 118776"/>
                <a:gd name="connsiteX35" fmla="*/ 121730 w 162687"/>
                <a:gd name="connsiteY35" fmla="*/ 3334 h 118776"/>
                <a:gd name="connsiteX36" fmla="*/ 122015 w 162687"/>
                <a:gd name="connsiteY36" fmla="*/ 3620 h 118776"/>
                <a:gd name="connsiteX37" fmla="*/ 123635 w 162687"/>
                <a:gd name="connsiteY37" fmla="*/ 3620 h 118776"/>
                <a:gd name="connsiteX38" fmla="*/ 125349 w 162687"/>
                <a:gd name="connsiteY38" fmla="*/ 4286 h 118776"/>
                <a:gd name="connsiteX39" fmla="*/ 125349 w 162687"/>
                <a:gd name="connsiteY39" fmla="*/ 4001 h 118776"/>
                <a:gd name="connsiteX40" fmla="*/ 127254 w 162687"/>
                <a:gd name="connsiteY40" fmla="*/ 2000 h 118776"/>
                <a:gd name="connsiteX41" fmla="*/ 127635 w 162687"/>
                <a:gd name="connsiteY41" fmla="*/ 2000 h 118776"/>
                <a:gd name="connsiteX42" fmla="*/ 127635 w 162687"/>
                <a:gd name="connsiteY42" fmla="*/ 1048 h 118776"/>
                <a:gd name="connsiteX43" fmla="*/ 128302 w 162687"/>
                <a:gd name="connsiteY43" fmla="*/ 1714 h 118776"/>
                <a:gd name="connsiteX44" fmla="*/ 129254 w 162687"/>
                <a:gd name="connsiteY44" fmla="*/ 2381 h 118776"/>
                <a:gd name="connsiteX45" fmla="*/ 132207 w 162687"/>
                <a:gd name="connsiteY45" fmla="*/ 2381 h 118776"/>
                <a:gd name="connsiteX46" fmla="*/ 132493 w 162687"/>
                <a:gd name="connsiteY46" fmla="*/ 2667 h 118776"/>
                <a:gd name="connsiteX47" fmla="*/ 132493 w 162687"/>
                <a:gd name="connsiteY47" fmla="*/ 3620 h 118776"/>
                <a:gd name="connsiteX48" fmla="*/ 133826 w 162687"/>
                <a:gd name="connsiteY48" fmla="*/ 4667 h 118776"/>
                <a:gd name="connsiteX49" fmla="*/ 136112 w 162687"/>
                <a:gd name="connsiteY49" fmla="*/ 4667 h 118776"/>
                <a:gd name="connsiteX50" fmla="*/ 136779 w 162687"/>
                <a:gd name="connsiteY50" fmla="*/ 4286 h 118776"/>
                <a:gd name="connsiteX51" fmla="*/ 137446 w 162687"/>
                <a:gd name="connsiteY51" fmla="*/ 4953 h 118776"/>
                <a:gd name="connsiteX52" fmla="*/ 138113 w 162687"/>
                <a:gd name="connsiteY52" fmla="*/ 4667 h 118776"/>
                <a:gd name="connsiteX53" fmla="*/ 139732 w 162687"/>
                <a:gd name="connsiteY53" fmla="*/ 4667 h 118776"/>
                <a:gd name="connsiteX54" fmla="*/ 140779 w 162687"/>
                <a:gd name="connsiteY54" fmla="*/ 5620 h 118776"/>
                <a:gd name="connsiteX55" fmla="*/ 141732 w 162687"/>
                <a:gd name="connsiteY55" fmla="*/ 5905 h 118776"/>
                <a:gd name="connsiteX56" fmla="*/ 142018 w 162687"/>
                <a:gd name="connsiteY56" fmla="*/ 5905 h 118776"/>
                <a:gd name="connsiteX57" fmla="*/ 144304 w 162687"/>
                <a:gd name="connsiteY57" fmla="*/ 4953 h 118776"/>
                <a:gd name="connsiteX58" fmla="*/ 144685 w 162687"/>
                <a:gd name="connsiteY58" fmla="*/ 4667 h 118776"/>
                <a:gd name="connsiteX59" fmla="*/ 144971 w 162687"/>
                <a:gd name="connsiteY59" fmla="*/ 4953 h 118776"/>
                <a:gd name="connsiteX60" fmla="*/ 145637 w 162687"/>
                <a:gd name="connsiteY60" fmla="*/ 5334 h 118776"/>
                <a:gd name="connsiteX61" fmla="*/ 147257 w 162687"/>
                <a:gd name="connsiteY61" fmla="*/ 5334 h 118776"/>
                <a:gd name="connsiteX62" fmla="*/ 147923 w 162687"/>
                <a:gd name="connsiteY62" fmla="*/ 6572 h 118776"/>
                <a:gd name="connsiteX63" fmla="*/ 148590 w 162687"/>
                <a:gd name="connsiteY63" fmla="*/ 6572 h 118776"/>
                <a:gd name="connsiteX64" fmla="*/ 149257 w 162687"/>
                <a:gd name="connsiteY64" fmla="*/ 6286 h 118776"/>
                <a:gd name="connsiteX65" fmla="*/ 150876 w 162687"/>
                <a:gd name="connsiteY65" fmla="*/ 6572 h 118776"/>
                <a:gd name="connsiteX66" fmla="*/ 150876 w 162687"/>
                <a:gd name="connsiteY66" fmla="*/ 7239 h 118776"/>
                <a:gd name="connsiteX67" fmla="*/ 152876 w 162687"/>
                <a:gd name="connsiteY67" fmla="*/ 6572 h 118776"/>
                <a:gd name="connsiteX68" fmla="*/ 153543 w 162687"/>
                <a:gd name="connsiteY68" fmla="*/ 6286 h 118776"/>
                <a:gd name="connsiteX69" fmla="*/ 153829 w 162687"/>
                <a:gd name="connsiteY69" fmla="*/ 5905 h 118776"/>
                <a:gd name="connsiteX70" fmla="*/ 154210 w 162687"/>
                <a:gd name="connsiteY70" fmla="*/ 5334 h 118776"/>
                <a:gd name="connsiteX71" fmla="*/ 154877 w 162687"/>
                <a:gd name="connsiteY71" fmla="*/ 4667 h 118776"/>
                <a:gd name="connsiteX72" fmla="*/ 154877 w 162687"/>
                <a:gd name="connsiteY72" fmla="*/ 4953 h 118776"/>
                <a:gd name="connsiteX73" fmla="*/ 155162 w 162687"/>
                <a:gd name="connsiteY73" fmla="*/ 5334 h 118776"/>
                <a:gd name="connsiteX74" fmla="*/ 156496 w 162687"/>
                <a:gd name="connsiteY74" fmla="*/ 5905 h 118776"/>
                <a:gd name="connsiteX75" fmla="*/ 156782 w 162687"/>
                <a:gd name="connsiteY75" fmla="*/ 6572 h 118776"/>
                <a:gd name="connsiteX76" fmla="*/ 156782 w 162687"/>
                <a:gd name="connsiteY76" fmla="*/ 7239 h 118776"/>
                <a:gd name="connsiteX77" fmla="*/ 157163 w 162687"/>
                <a:gd name="connsiteY77" fmla="*/ 7620 h 118776"/>
                <a:gd name="connsiteX78" fmla="*/ 157163 w 162687"/>
                <a:gd name="connsiteY78" fmla="*/ 7906 h 118776"/>
                <a:gd name="connsiteX79" fmla="*/ 157829 w 162687"/>
                <a:gd name="connsiteY79" fmla="*/ 7906 h 118776"/>
                <a:gd name="connsiteX80" fmla="*/ 158496 w 162687"/>
                <a:gd name="connsiteY80" fmla="*/ 8287 h 118776"/>
                <a:gd name="connsiteX81" fmla="*/ 159449 w 162687"/>
                <a:gd name="connsiteY81" fmla="*/ 8287 h 118776"/>
                <a:gd name="connsiteX82" fmla="*/ 160401 w 162687"/>
                <a:gd name="connsiteY82" fmla="*/ 8572 h 118776"/>
                <a:gd name="connsiteX83" fmla="*/ 161449 w 162687"/>
                <a:gd name="connsiteY83" fmla="*/ 8572 h 118776"/>
                <a:gd name="connsiteX84" fmla="*/ 162020 w 162687"/>
                <a:gd name="connsiteY84" fmla="*/ 8858 h 118776"/>
                <a:gd name="connsiteX85" fmla="*/ 162401 w 162687"/>
                <a:gd name="connsiteY85" fmla="*/ 8858 h 118776"/>
                <a:gd name="connsiteX86" fmla="*/ 162401 w 162687"/>
                <a:gd name="connsiteY86" fmla="*/ 9906 h 118776"/>
                <a:gd name="connsiteX87" fmla="*/ 162687 w 162687"/>
                <a:gd name="connsiteY87" fmla="*/ 10573 h 118776"/>
                <a:gd name="connsiteX88" fmla="*/ 162687 w 162687"/>
                <a:gd name="connsiteY88" fmla="*/ 10858 h 118776"/>
                <a:gd name="connsiteX89" fmla="*/ 161735 w 162687"/>
                <a:gd name="connsiteY89" fmla="*/ 12192 h 118776"/>
                <a:gd name="connsiteX90" fmla="*/ 161449 w 162687"/>
                <a:gd name="connsiteY90" fmla="*/ 12478 h 118776"/>
                <a:gd name="connsiteX91" fmla="*/ 161068 w 162687"/>
                <a:gd name="connsiteY91" fmla="*/ 13145 h 118776"/>
                <a:gd name="connsiteX92" fmla="*/ 161068 w 162687"/>
                <a:gd name="connsiteY92" fmla="*/ 13526 h 118776"/>
                <a:gd name="connsiteX93" fmla="*/ 160401 w 162687"/>
                <a:gd name="connsiteY93" fmla="*/ 13811 h 118776"/>
                <a:gd name="connsiteX94" fmla="*/ 160401 w 162687"/>
                <a:gd name="connsiteY94" fmla="*/ 14478 h 118776"/>
                <a:gd name="connsiteX95" fmla="*/ 161449 w 162687"/>
                <a:gd name="connsiteY95" fmla="*/ 15430 h 118776"/>
                <a:gd name="connsiteX96" fmla="*/ 161735 w 162687"/>
                <a:gd name="connsiteY96" fmla="*/ 16764 h 118776"/>
                <a:gd name="connsiteX97" fmla="*/ 161068 w 162687"/>
                <a:gd name="connsiteY97" fmla="*/ 17716 h 118776"/>
                <a:gd name="connsiteX98" fmla="*/ 160782 w 162687"/>
                <a:gd name="connsiteY98" fmla="*/ 19050 h 118776"/>
                <a:gd name="connsiteX99" fmla="*/ 158782 w 162687"/>
                <a:gd name="connsiteY99" fmla="*/ 21050 h 118776"/>
                <a:gd name="connsiteX100" fmla="*/ 158115 w 162687"/>
                <a:gd name="connsiteY100" fmla="*/ 21336 h 118776"/>
                <a:gd name="connsiteX101" fmla="*/ 158115 w 162687"/>
                <a:gd name="connsiteY101" fmla="*/ 22003 h 118776"/>
                <a:gd name="connsiteX102" fmla="*/ 157829 w 162687"/>
                <a:gd name="connsiteY102" fmla="*/ 22003 h 118776"/>
                <a:gd name="connsiteX103" fmla="*/ 157829 w 162687"/>
                <a:gd name="connsiteY103" fmla="*/ 21717 h 118776"/>
                <a:gd name="connsiteX104" fmla="*/ 157829 w 162687"/>
                <a:gd name="connsiteY104" fmla="*/ 22384 h 118776"/>
                <a:gd name="connsiteX105" fmla="*/ 157448 w 162687"/>
                <a:gd name="connsiteY105" fmla="*/ 22670 h 118776"/>
                <a:gd name="connsiteX106" fmla="*/ 157448 w 162687"/>
                <a:gd name="connsiteY106" fmla="*/ 24289 h 118776"/>
                <a:gd name="connsiteX107" fmla="*/ 157829 w 162687"/>
                <a:gd name="connsiteY107" fmla="*/ 24670 h 118776"/>
                <a:gd name="connsiteX108" fmla="*/ 157829 w 162687"/>
                <a:gd name="connsiteY108" fmla="*/ 27241 h 118776"/>
                <a:gd name="connsiteX109" fmla="*/ 158115 w 162687"/>
                <a:gd name="connsiteY109" fmla="*/ 27622 h 118776"/>
                <a:gd name="connsiteX110" fmla="*/ 158115 w 162687"/>
                <a:gd name="connsiteY110" fmla="*/ 27908 h 118776"/>
                <a:gd name="connsiteX111" fmla="*/ 158496 w 162687"/>
                <a:gd name="connsiteY111" fmla="*/ 28575 h 118776"/>
                <a:gd name="connsiteX112" fmla="*/ 158782 w 162687"/>
                <a:gd name="connsiteY112" fmla="*/ 28956 h 118776"/>
                <a:gd name="connsiteX113" fmla="*/ 159449 w 162687"/>
                <a:gd name="connsiteY113" fmla="*/ 29242 h 118776"/>
                <a:gd name="connsiteX114" fmla="*/ 160115 w 162687"/>
                <a:gd name="connsiteY114" fmla="*/ 29908 h 118776"/>
                <a:gd name="connsiteX115" fmla="*/ 160115 w 162687"/>
                <a:gd name="connsiteY115" fmla="*/ 30194 h 118776"/>
                <a:gd name="connsiteX116" fmla="*/ 159449 w 162687"/>
                <a:gd name="connsiteY116" fmla="*/ 30194 h 118776"/>
                <a:gd name="connsiteX117" fmla="*/ 158782 w 162687"/>
                <a:gd name="connsiteY117" fmla="*/ 30575 h 118776"/>
                <a:gd name="connsiteX118" fmla="*/ 158782 w 162687"/>
                <a:gd name="connsiteY118" fmla="*/ 30861 h 118776"/>
                <a:gd name="connsiteX119" fmla="*/ 158496 w 162687"/>
                <a:gd name="connsiteY119" fmla="*/ 31528 h 118776"/>
                <a:gd name="connsiteX120" fmla="*/ 157448 w 162687"/>
                <a:gd name="connsiteY120" fmla="*/ 31242 h 118776"/>
                <a:gd name="connsiteX121" fmla="*/ 157163 w 162687"/>
                <a:gd name="connsiteY121" fmla="*/ 31242 h 118776"/>
                <a:gd name="connsiteX122" fmla="*/ 154877 w 162687"/>
                <a:gd name="connsiteY122" fmla="*/ 33147 h 118776"/>
                <a:gd name="connsiteX123" fmla="*/ 154496 w 162687"/>
                <a:gd name="connsiteY123" fmla="*/ 33528 h 118776"/>
                <a:gd name="connsiteX124" fmla="*/ 154496 w 162687"/>
                <a:gd name="connsiteY124" fmla="*/ 33814 h 118776"/>
                <a:gd name="connsiteX125" fmla="*/ 153829 w 162687"/>
                <a:gd name="connsiteY125" fmla="*/ 34481 h 118776"/>
                <a:gd name="connsiteX126" fmla="*/ 153829 w 162687"/>
                <a:gd name="connsiteY126" fmla="*/ 34862 h 118776"/>
                <a:gd name="connsiteX127" fmla="*/ 153543 w 162687"/>
                <a:gd name="connsiteY127" fmla="*/ 34862 h 118776"/>
                <a:gd name="connsiteX128" fmla="*/ 153543 w 162687"/>
                <a:gd name="connsiteY128" fmla="*/ 35814 h 118776"/>
                <a:gd name="connsiteX129" fmla="*/ 152210 w 162687"/>
                <a:gd name="connsiteY129" fmla="*/ 37147 h 118776"/>
                <a:gd name="connsiteX130" fmla="*/ 152591 w 162687"/>
                <a:gd name="connsiteY130" fmla="*/ 37147 h 118776"/>
                <a:gd name="connsiteX131" fmla="*/ 152876 w 162687"/>
                <a:gd name="connsiteY131" fmla="*/ 37433 h 118776"/>
                <a:gd name="connsiteX132" fmla="*/ 153829 w 162687"/>
                <a:gd name="connsiteY132" fmla="*/ 37433 h 118776"/>
                <a:gd name="connsiteX133" fmla="*/ 153829 w 162687"/>
                <a:gd name="connsiteY133" fmla="*/ 37814 h 118776"/>
                <a:gd name="connsiteX134" fmla="*/ 154210 w 162687"/>
                <a:gd name="connsiteY134" fmla="*/ 38100 h 118776"/>
                <a:gd name="connsiteX135" fmla="*/ 154210 w 162687"/>
                <a:gd name="connsiteY135" fmla="*/ 38386 h 118776"/>
                <a:gd name="connsiteX136" fmla="*/ 154877 w 162687"/>
                <a:gd name="connsiteY136" fmla="*/ 39433 h 118776"/>
                <a:gd name="connsiteX137" fmla="*/ 154877 w 162687"/>
                <a:gd name="connsiteY137" fmla="*/ 40100 h 118776"/>
                <a:gd name="connsiteX138" fmla="*/ 154496 w 162687"/>
                <a:gd name="connsiteY138" fmla="*/ 40386 h 118776"/>
                <a:gd name="connsiteX139" fmla="*/ 154496 w 162687"/>
                <a:gd name="connsiteY139" fmla="*/ 42386 h 118776"/>
                <a:gd name="connsiteX140" fmla="*/ 154877 w 162687"/>
                <a:gd name="connsiteY140" fmla="*/ 43053 h 118776"/>
                <a:gd name="connsiteX141" fmla="*/ 154496 w 162687"/>
                <a:gd name="connsiteY141" fmla="*/ 43053 h 118776"/>
                <a:gd name="connsiteX142" fmla="*/ 154210 w 162687"/>
                <a:gd name="connsiteY142" fmla="*/ 43339 h 118776"/>
                <a:gd name="connsiteX143" fmla="*/ 154210 w 162687"/>
                <a:gd name="connsiteY143" fmla="*/ 43720 h 118776"/>
                <a:gd name="connsiteX144" fmla="*/ 153829 w 162687"/>
                <a:gd name="connsiteY144" fmla="*/ 44005 h 118776"/>
                <a:gd name="connsiteX145" fmla="*/ 153543 w 162687"/>
                <a:gd name="connsiteY145" fmla="*/ 44005 h 118776"/>
                <a:gd name="connsiteX146" fmla="*/ 153543 w 162687"/>
                <a:gd name="connsiteY146" fmla="*/ 44387 h 118776"/>
                <a:gd name="connsiteX147" fmla="*/ 153829 w 162687"/>
                <a:gd name="connsiteY147" fmla="*/ 44672 h 118776"/>
                <a:gd name="connsiteX148" fmla="*/ 153543 w 162687"/>
                <a:gd name="connsiteY148" fmla="*/ 44958 h 118776"/>
                <a:gd name="connsiteX149" fmla="*/ 153543 w 162687"/>
                <a:gd name="connsiteY149" fmla="*/ 45339 h 118776"/>
                <a:gd name="connsiteX150" fmla="*/ 152876 w 162687"/>
                <a:gd name="connsiteY150" fmla="*/ 45625 h 118776"/>
                <a:gd name="connsiteX151" fmla="*/ 152591 w 162687"/>
                <a:gd name="connsiteY151" fmla="*/ 46006 h 118776"/>
                <a:gd name="connsiteX152" fmla="*/ 152591 w 162687"/>
                <a:gd name="connsiteY152" fmla="*/ 46292 h 118776"/>
                <a:gd name="connsiteX153" fmla="*/ 152210 w 162687"/>
                <a:gd name="connsiteY153" fmla="*/ 46672 h 118776"/>
                <a:gd name="connsiteX154" fmla="*/ 152210 w 162687"/>
                <a:gd name="connsiteY154" fmla="*/ 47625 h 118776"/>
                <a:gd name="connsiteX155" fmla="*/ 151924 w 162687"/>
                <a:gd name="connsiteY155" fmla="*/ 47625 h 118776"/>
                <a:gd name="connsiteX156" fmla="*/ 151924 w 162687"/>
                <a:gd name="connsiteY156" fmla="*/ 48578 h 118776"/>
                <a:gd name="connsiteX157" fmla="*/ 151543 w 162687"/>
                <a:gd name="connsiteY157" fmla="*/ 48578 h 118776"/>
                <a:gd name="connsiteX158" fmla="*/ 151257 w 162687"/>
                <a:gd name="connsiteY158" fmla="*/ 49244 h 118776"/>
                <a:gd name="connsiteX159" fmla="*/ 151257 w 162687"/>
                <a:gd name="connsiteY159" fmla="*/ 50292 h 118776"/>
                <a:gd name="connsiteX160" fmla="*/ 150590 w 162687"/>
                <a:gd name="connsiteY160" fmla="*/ 50864 h 118776"/>
                <a:gd name="connsiteX161" fmla="*/ 150209 w 162687"/>
                <a:gd name="connsiteY161" fmla="*/ 51530 h 118776"/>
                <a:gd name="connsiteX162" fmla="*/ 149257 w 162687"/>
                <a:gd name="connsiteY162" fmla="*/ 52197 h 118776"/>
                <a:gd name="connsiteX163" fmla="*/ 148590 w 162687"/>
                <a:gd name="connsiteY163" fmla="*/ 52864 h 118776"/>
                <a:gd name="connsiteX164" fmla="*/ 148304 w 162687"/>
                <a:gd name="connsiteY164" fmla="*/ 52864 h 118776"/>
                <a:gd name="connsiteX165" fmla="*/ 148304 w 162687"/>
                <a:gd name="connsiteY165" fmla="*/ 53245 h 118776"/>
                <a:gd name="connsiteX166" fmla="*/ 147923 w 162687"/>
                <a:gd name="connsiteY166" fmla="*/ 53530 h 118776"/>
                <a:gd name="connsiteX167" fmla="*/ 147923 w 162687"/>
                <a:gd name="connsiteY167" fmla="*/ 55531 h 118776"/>
                <a:gd name="connsiteX168" fmla="*/ 148304 w 162687"/>
                <a:gd name="connsiteY168" fmla="*/ 55531 h 118776"/>
                <a:gd name="connsiteX169" fmla="*/ 148304 w 162687"/>
                <a:gd name="connsiteY169" fmla="*/ 55817 h 118776"/>
                <a:gd name="connsiteX170" fmla="*/ 148590 w 162687"/>
                <a:gd name="connsiteY170" fmla="*/ 56197 h 118776"/>
                <a:gd name="connsiteX171" fmla="*/ 148971 w 162687"/>
                <a:gd name="connsiteY171" fmla="*/ 56769 h 118776"/>
                <a:gd name="connsiteX172" fmla="*/ 150209 w 162687"/>
                <a:gd name="connsiteY172" fmla="*/ 58103 h 118776"/>
                <a:gd name="connsiteX173" fmla="*/ 150209 w 162687"/>
                <a:gd name="connsiteY173" fmla="*/ 58483 h 118776"/>
                <a:gd name="connsiteX174" fmla="*/ 150590 w 162687"/>
                <a:gd name="connsiteY174" fmla="*/ 58769 h 118776"/>
                <a:gd name="connsiteX175" fmla="*/ 151543 w 162687"/>
                <a:gd name="connsiteY175" fmla="*/ 59436 h 118776"/>
                <a:gd name="connsiteX176" fmla="*/ 152210 w 162687"/>
                <a:gd name="connsiteY176" fmla="*/ 59722 h 118776"/>
                <a:gd name="connsiteX177" fmla="*/ 152210 w 162687"/>
                <a:gd name="connsiteY177" fmla="*/ 60769 h 118776"/>
                <a:gd name="connsiteX178" fmla="*/ 152591 w 162687"/>
                <a:gd name="connsiteY178" fmla="*/ 61436 h 118776"/>
                <a:gd name="connsiteX179" fmla="*/ 152591 w 162687"/>
                <a:gd name="connsiteY179" fmla="*/ 61722 h 118776"/>
                <a:gd name="connsiteX180" fmla="*/ 152210 w 162687"/>
                <a:gd name="connsiteY180" fmla="*/ 63055 h 118776"/>
                <a:gd name="connsiteX181" fmla="*/ 152210 w 162687"/>
                <a:gd name="connsiteY181" fmla="*/ 63722 h 118776"/>
                <a:gd name="connsiteX182" fmla="*/ 152876 w 162687"/>
                <a:gd name="connsiteY182" fmla="*/ 64675 h 118776"/>
                <a:gd name="connsiteX183" fmla="*/ 152876 w 162687"/>
                <a:gd name="connsiteY183" fmla="*/ 65342 h 118776"/>
                <a:gd name="connsiteX184" fmla="*/ 153162 w 162687"/>
                <a:gd name="connsiteY184" fmla="*/ 66294 h 118776"/>
                <a:gd name="connsiteX185" fmla="*/ 153162 w 162687"/>
                <a:gd name="connsiteY185" fmla="*/ 66675 h 118776"/>
                <a:gd name="connsiteX186" fmla="*/ 152210 w 162687"/>
                <a:gd name="connsiteY186" fmla="*/ 67628 h 118776"/>
                <a:gd name="connsiteX187" fmla="*/ 151257 w 162687"/>
                <a:gd name="connsiteY187" fmla="*/ 68294 h 118776"/>
                <a:gd name="connsiteX188" fmla="*/ 150590 w 162687"/>
                <a:gd name="connsiteY188" fmla="*/ 68580 h 118776"/>
                <a:gd name="connsiteX189" fmla="*/ 150209 w 162687"/>
                <a:gd name="connsiteY189" fmla="*/ 68580 h 118776"/>
                <a:gd name="connsiteX190" fmla="*/ 149924 w 162687"/>
                <a:gd name="connsiteY190" fmla="*/ 69247 h 118776"/>
                <a:gd name="connsiteX191" fmla="*/ 149638 w 162687"/>
                <a:gd name="connsiteY191" fmla="*/ 70580 h 118776"/>
                <a:gd name="connsiteX192" fmla="*/ 149638 w 162687"/>
                <a:gd name="connsiteY192" fmla="*/ 70961 h 118776"/>
                <a:gd name="connsiteX193" fmla="*/ 148971 w 162687"/>
                <a:gd name="connsiteY193" fmla="*/ 71533 h 118776"/>
                <a:gd name="connsiteX194" fmla="*/ 148971 w 162687"/>
                <a:gd name="connsiteY194" fmla="*/ 71914 h 118776"/>
                <a:gd name="connsiteX195" fmla="*/ 148590 w 162687"/>
                <a:gd name="connsiteY195" fmla="*/ 71914 h 118776"/>
                <a:gd name="connsiteX196" fmla="*/ 148590 w 162687"/>
                <a:gd name="connsiteY196" fmla="*/ 73533 h 118776"/>
                <a:gd name="connsiteX197" fmla="*/ 148304 w 162687"/>
                <a:gd name="connsiteY197" fmla="*/ 74200 h 118776"/>
                <a:gd name="connsiteX198" fmla="*/ 147923 w 162687"/>
                <a:gd name="connsiteY198" fmla="*/ 75152 h 118776"/>
                <a:gd name="connsiteX199" fmla="*/ 146971 w 162687"/>
                <a:gd name="connsiteY199" fmla="*/ 76867 h 118776"/>
                <a:gd name="connsiteX200" fmla="*/ 146685 w 162687"/>
                <a:gd name="connsiteY200" fmla="*/ 76867 h 118776"/>
                <a:gd name="connsiteX201" fmla="*/ 146304 w 162687"/>
                <a:gd name="connsiteY201" fmla="*/ 77438 h 118776"/>
                <a:gd name="connsiteX202" fmla="*/ 146304 w 162687"/>
                <a:gd name="connsiteY202" fmla="*/ 79439 h 118776"/>
                <a:gd name="connsiteX203" fmla="*/ 146685 w 162687"/>
                <a:gd name="connsiteY203" fmla="*/ 80105 h 118776"/>
                <a:gd name="connsiteX204" fmla="*/ 146685 w 162687"/>
                <a:gd name="connsiteY204" fmla="*/ 81725 h 118776"/>
                <a:gd name="connsiteX205" fmla="*/ 146971 w 162687"/>
                <a:gd name="connsiteY205" fmla="*/ 82391 h 118776"/>
                <a:gd name="connsiteX206" fmla="*/ 146685 w 162687"/>
                <a:gd name="connsiteY206" fmla="*/ 84011 h 118776"/>
                <a:gd name="connsiteX207" fmla="*/ 146685 w 162687"/>
                <a:gd name="connsiteY207" fmla="*/ 85725 h 118776"/>
                <a:gd name="connsiteX208" fmla="*/ 146304 w 162687"/>
                <a:gd name="connsiteY208" fmla="*/ 86011 h 118776"/>
                <a:gd name="connsiteX209" fmla="*/ 146018 w 162687"/>
                <a:gd name="connsiteY209" fmla="*/ 89249 h 118776"/>
                <a:gd name="connsiteX210" fmla="*/ 146018 w 162687"/>
                <a:gd name="connsiteY210" fmla="*/ 90297 h 118776"/>
                <a:gd name="connsiteX211" fmla="*/ 145637 w 162687"/>
                <a:gd name="connsiteY211" fmla="*/ 91630 h 118776"/>
                <a:gd name="connsiteX212" fmla="*/ 145352 w 162687"/>
                <a:gd name="connsiteY212" fmla="*/ 91250 h 118776"/>
                <a:gd name="connsiteX213" fmla="*/ 144304 w 162687"/>
                <a:gd name="connsiteY213" fmla="*/ 90964 h 118776"/>
                <a:gd name="connsiteX214" fmla="*/ 143066 w 162687"/>
                <a:gd name="connsiteY214" fmla="*/ 91630 h 118776"/>
                <a:gd name="connsiteX215" fmla="*/ 142018 w 162687"/>
                <a:gd name="connsiteY215" fmla="*/ 91630 h 118776"/>
                <a:gd name="connsiteX216" fmla="*/ 142018 w 162687"/>
                <a:gd name="connsiteY216" fmla="*/ 90964 h 118776"/>
                <a:gd name="connsiteX217" fmla="*/ 141732 w 162687"/>
                <a:gd name="connsiteY217" fmla="*/ 90583 h 118776"/>
                <a:gd name="connsiteX218" fmla="*/ 140779 w 162687"/>
                <a:gd name="connsiteY218" fmla="*/ 90583 h 118776"/>
                <a:gd name="connsiteX219" fmla="*/ 140399 w 162687"/>
                <a:gd name="connsiteY219" fmla="*/ 90297 h 118776"/>
                <a:gd name="connsiteX220" fmla="*/ 139446 w 162687"/>
                <a:gd name="connsiteY220" fmla="*/ 89630 h 118776"/>
                <a:gd name="connsiteX221" fmla="*/ 138779 w 162687"/>
                <a:gd name="connsiteY221" fmla="*/ 88964 h 118776"/>
                <a:gd name="connsiteX222" fmla="*/ 138113 w 162687"/>
                <a:gd name="connsiteY222" fmla="*/ 89249 h 118776"/>
                <a:gd name="connsiteX223" fmla="*/ 136779 w 162687"/>
                <a:gd name="connsiteY223" fmla="*/ 88011 h 118776"/>
                <a:gd name="connsiteX224" fmla="*/ 136112 w 162687"/>
                <a:gd name="connsiteY224" fmla="*/ 88011 h 118776"/>
                <a:gd name="connsiteX225" fmla="*/ 135160 w 162687"/>
                <a:gd name="connsiteY225" fmla="*/ 87344 h 118776"/>
                <a:gd name="connsiteX226" fmla="*/ 134874 w 162687"/>
                <a:gd name="connsiteY226" fmla="*/ 86678 h 118776"/>
                <a:gd name="connsiteX227" fmla="*/ 134874 w 162687"/>
                <a:gd name="connsiteY227" fmla="*/ 86011 h 118776"/>
                <a:gd name="connsiteX228" fmla="*/ 135160 w 162687"/>
                <a:gd name="connsiteY228" fmla="*/ 85058 h 118776"/>
                <a:gd name="connsiteX229" fmla="*/ 134874 w 162687"/>
                <a:gd name="connsiteY229" fmla="*/ 84677 h 118776"/>
                <a:gd name="connsiteX230" fmla="*/ 134207 w 162687"/>
                <a:gd name="connsiteY230" fmla="*/ 84392 h 118776"/>
                <a:gd name="connsiteX231" fmla="*/ 133541 w 162687"/>
                <a:gd name="connsiteY231" fmla="*/ 85344 h 118776"/>
                <a:gd name="connsiteX232" fmla="*/ 133160 w 162687"/>
                <a:gd name="connsiteY232" fmla="*/ 85725 h 118776"/>
                <a:gd name="connsiteX233" fmla="*/ 132493 w 162687"/>
                <a:gd name="connsiteY233" fmla="*/ 84392 h 118776"/>
                <a:gd name="connsiteX234" fmla="*/ 131921 w 162687"/>
                <a:gd name="connsiteY234" fmla="*/ 83725 h 118776"/>
                <a:gd name="connsiteX235" fmla="*/ 131255 w 162687"/>
                <a:gd name="connsiteY235" fmla="*/ 83344 h 118776"/>
                <a:gd name="connsiteX236" fmla="*/ 130874 w 162687"/>
                <a:gd name="connsiteY236" fmla="*/ 83344 h 118776"/>
                <a:gd name="connsiteX237" fmla="*/ 130588 w 162687"/>
                <a:gd name="connsiteY237" fmla="*/ 83725 h 118776"/>
                <a:gd name="connsiteX238" fmla="*/ 130588 w 162687"/>
                <a:gd name="connsiteY238" fmla="*/ 84392 h 118776"/>
                <a:gd name="connsiteX239" fmla="*/ 130207 w 162687"/>
                <a:gd name="connsiteY239" fmla="*/ 84677 h 118776"/>
                <a:gd name="connsiteX240" fmla="*/ 130874 w 162687"/>
                <a:gd name="connsiteY240" fmla="*/ 85058 h 118776"/>
                <a:gd name="connsiteX241" fmla="*/ 130874 w 162687"/>
                <a:gd name="connsiteY241" fmla="*/ 86011 h 118776"/>
                <a:gd name="connsiteX242" fmla="*/ 130588 w 162687"/>
                <a:gd name="connsiteY242" fmla="*/ 86011 h 118776"/>
                <a:gd name="connsiteX243" fmla="*/ 130207 w 162687"/>
                <a:gd name="connsiteY243" fmla="*/ 85344 h 118776"/>
                <a:gd name="connsiteX244" fmla="*/ 129921 w 162687"/>
                <a:gd name="connsiteY244" fmla="*/ 85344 h 118776"/>
                <a:gd name="connsiteX245" fmla="*/ 127921 w 162687"/>
                <a:gd name="connsiteY245" fmla="*/ 86296 h 118776"/>
                <a:gd name="connsiteX246" fmla="*/ 127254 w 162687"/>
                <a:gd name="connsiteY246" fmla="*/ 86296 h 118776"/>
                <a:gd name="connsiteX247" fmla="*/ 127254 w 162687"/>
                <a:gd name="connsiteY247" fmla="*/ 85725 h 118776"/>
                <a:gd name="connsiteX248" fmla="*/ 126587 w 162687"/>
                <a:gd name="connsiteY248" fmla="*/ 85725 h 118776"/>
                <a:gd name="connsiteX249" fmla="*/ 126302 w 162687"/>
                <a:gd name="connsiteY249" fmla="*/ 86296 h 118776"/>
                <a:gd name="connsiteX250" fmla="*/ 126016 w 162687"/>
                <a:gd name="connsiteY250" fmla="*/ 86296 h 118776"/>
                <a:gd name="connsiteX251" fmla="*/ 125635 w 162687"/>
                <a:gd name="connsiteY251" fmla="*/ 85725 h 118776"/>
                <a:gd name="connsiteX252" fmla="*/ 124682 w 162687"/>
                <a:gd name="connsiteY252" fmla="*/ 84677 h 118776"/>
                <a:gd name="connsiteX253" fmla="*/ 123635 w 162687"/>
                <a:gd name="connsiteY253" fmla="*/ 85058 h 118776"/>
                <a:gd name="connsiteX254" fmla="*/ 122682 w 162687"/>
                <a:gd name="connsiteY254" fmla="*/ 85725 h 118776"/>
                <a:gd name="connsiteX255" fmla="*/ 121349 w 162687"/>
                <a:gd name="connsiteY255" fmla="*/ 86296 h 118776"/>
                <a:gd name="connsiteX256" fmla="*/ 121063 w 162687"/>
                <a:gd name="connsiteY256" fmla="*/ 86011 h 118776"/>
                <a:gd name="connsiteX257" fmla="*/ 121063 w 162687"/>
                <a:gd name="connsiteY257" fmla="*/ 85725 h 118776"/>
                <a:gd name="connsiteX258" fmla="*/ 121349 w 162687"/>
                <a:gd name="connsiteY258" fmla="*/ 85058 h 118776"/>
                <a:gd name="connsiteX259" fmla="*/ 121063 w 162687"/>
                <a:gd name="connsiteY259" fmla="*/ 85058 h 118776"/>
                <a:gd name="connsiteX260" fmla="*/ 120682 w 162687"/>
                <a:gd name="connsiteY260" fmla="*/ 85725 h 118776"/>
                <a:gd name="connsiteX261" fmla="*/ 120110 w 162687"/>
                <a:gd name="connsiteY261" fmla="*/ 85725 h 118776"/>
                <a:gd name="connsiteX262" fmla="*/ 120110 w 162687"/>
                <a:gd name="connsiteY262" fmla="*/ 86011 h 118776"/>
                <a:gd name="connsiteX263" fmla="*/ 119729 w 162687"/>
                <a:gd name="connsiteY263" fmla="*/ 86678 h 118776"/>
                <a:gd name="connsiteX264" fmla="*/ 119729 w 162687"/>
                <a:gd name="connsiteY264" fmla="*/ 86963 h 118776"/>
                <a:gd name="connsiteX265" fmla="*/ 119063 w 162687"/>
                <a:gd name="connsiteY265" fmla="*/ 86963 h 118776"/>
                <a:gd name="connsiteX266" fmla="*/ 119063 w 162687"/>
                <a:gd name="connsiteY266" fmla="*/ 87344 h 118776"/>
                <a:gd name="connsiteX267" fmla="*/ 118110 w 162687"/>
                <a:gd name="connsiteY267" fmla="*/ 87630 h 118776"/>
                <a:gd name="connsiteX268" fmla="*/ 117158 w 162687"/>
                <a:gd name="connsiteY268" fmla="*/ 88678 h 118776"/>
                <a:gd name="connsiteX269" fmla="*/ 116491 w 162687"/>
                <a:gd name="connsiteY269" fmla="*/ 88678 h 118776"/>
                <a:gd name="connsiteX270" fmla="*/ 115824 w 162687"/>
                <a:gd name="connsiteY270" fmla="*/ 88297 h 118776"/>
                <a:gd name="connsiteX271" fmla="*/ 115443 w 162687"/>
                <a:gd name="connsiteY271" fmla="*/ 88297 h 118776"/>
                <a:gd name="connsiteX272" fmla="*/ 115157 w 162687"/>
                <a:gd name="connsiteY272" fmla="*/ 88678 h 118776"/>
                <a:gd name="connsiteX273" fmla="*/ 115443 w 162687"/>
                <a:gd name="connsiteY273" fmla="*/ 89249 h 118776"/>
                <a:gd name="connsiteX274" fmla="*/ 114776 w 162687"/>
                <a:gd name="connsiteY274" fmla="*/ 89249 h 118776"/>
                <a:gd name="connsiteX275" fmla="*/ 114776 w 162687"/>
                <a:gd name="connsiteY275" fmla="*/ 88678 h 118776"/>
                <a:gd name="connsiteX276" fmla="*/ 114110 w 162687"/>
                <a:gd name="connsiteY276" fmla="*/ 88678 h 118776"/>
                <a:gd name="connsiteX277" fmla="*/ 113824 w 162687"/>
                <a:gd name="connsiteY277" fmla="*/ 88964 h 118776"/>
                <a:gd name="connsiteX278" fmla="*/ 114110 w 162687"/>
                <a:gd name="connsiteY278" fmla="*/ 89916 h 118776"/>
                <a:gd name="connsiteX279" fmla="*/ 113824 w 162687"/>
                <a:gd name="connsiteY279" fmla="*/ 89916 h 118776"/>
                <a:gd name="connsiteX280" fmla="*/ 113538 w 162687"/>
                <a:gd name="connsiteY280" fmla="*/ 90297 h 118776"/>
                <a:gd name="connsiteX281" fmla="*/ 112871 w 162687"/>
                <a:gd name="connsiteY281" fmla="*/ 89630 h 118776"/>
                <a:gd name="connsiteX282" fmla="*/ 113157 w 162687"/>
                <a:gd name="connsiteY282" fmla="*/ 88964 h 118776"/>
                <a:gd name="connsiteX283" fmla="*/ 112871 w 162687"/>
                <a:gd name="connsiteY283" fmla="*/ 88678 h 118776"/>
                <a:gd name="connsiteX284" fmla="*/ 111824 w 162687"/>
                <a:gd name="connsiteY284" fmla="*/ 89249 h 118776"/>
                <a:gd name="connsiteX285" fmla="*/ 110204 w 162687"/>
                <a:gd name="connsiteY285" fmla="*/ 89630 h 118776"/>
                <a:gd name="connsiteX286" fmla="*/ 109538 w 162687"/>
                <a:gd name="connsiteY286" fmla="*/ 89249 h 118776"/>
                <a:gd name="connsiteX287" fmla="*/ 109538 w 162687"/>
                <a:gd name="connsiteY287" fmla="*/ 88678 h 118776"/>
                <a:gd name="connsiteX288" fmla="*/ 108871 w 162687"/>
                <a:gd name="connsiteY288" fmla="*/ 88011 h 118776"/>
                <a:gd name="connsiteX289" fmla="*/ 108585 w 162687"/>
                <a:gd name="connsiteY289" fmla="*/ 88297 h 118776"/>
                <a:gd name="connsiteX290" fmla="*/ 107918 w 162687"/>
                <a:gd name="connsiteY290" fmla="*/ 88297 h 118776"/>
                <a:gd name="connsiteX291" fmla="*/ 105918 w 162687"/>
                <a:gd name="connsiteY291" fmla="*/ 88964 h 118776"/>
                <a:gd name="connsiteX292" fmla="*/ 105251 w 162687"/>
                <a:gd name="connsiteY292" fmla="*/ 88678 h 118776"/>
                <a:gd name="connsiteX293" fmla="*/ 104966 w 162687"/>
                <a:gd name="connsiteY293" fmla="*/ 89249 h 118776"/>
                <a:gd name="connsiteX294" fmla="*/ 105251 w 162687"/>
                <a:gd name="connsiteY294" fmla="*/ 89916 h 118776"/>
                <a:gd name="connsiteX295" fmla="*/ 104680 w 162687"/>
                <a:gd name="connsiteY295" fmla="*/ 90297 h 118776"/>
                <a:gd name="connsiteX296" fmla="*/ 104299 w 162687"/>
                <a:gd name="connsiteY296" fmla="*/ 90583 h 118776"/>
                <a:gd name="connsiteX297" fmla="*/ 104680 w 162687"/>
                <a:gd name="connsiteY297" fmla="*/ 90964 h 118776"/>
                <a:gd name="connsiteX298" fmla="*/ 104299 w 162687"/>
                <a:gd name="connsiteY298" fmla="*/ 91250 h 118776"/>
                <a:gd name="connsiteX299" fmla="*/ 102965 w 162687"/>
                <a:gd name="connsiteY299" fmla="*/ 91630 h 118776"/>
                <a:gd name="connsiteX300" fmla="*/ 102680 w 162687"/>
                <a:gd name="connsiteY300" fmla="*/ 91916 h 118776"/>
                <a:gd name="connsiteX301" fmla="*/ 102299 w 162687"/>
                <a:gd name="connsiteY301" fmla="*/ 91250 h 118776"/>
                <a:gd name="connsiteX302" fmla="*/ 102013 w 162687"/>
                <a:gd name="connsiteY302" fmla="*/ 91250 h 118776"/>
                <a:gd name="connsiteX303" fmla="*/ 102013 w 162687"/>
                <a:gd name="connsiteY303" fmla="*/ 91630 h 118776"/>
                <a:gd name="connsiteX304" fmla="*/ 101727 w 162687"/>
                <a:gd name="connsiteY304" fmla="*/ 91916 h 118776"/>
                <a:gd name="connsiteX305" fmla="*/ 102013 w 162687"/>
                <a:gd name="connsiteY305" fmla="*/ 92583 h 118776"/>
                <a:gd name="connsiteX306" fmla="*/ 101727 w 162687"/>
                <a:gd name="connsiteY306" fmla="*/ 92583 h 118776"/>
                <a:gd name="connsiteX307" fmla="*/ 101060 w 162687"/>
                <a:gd name="connsiteY307" fmla="*/ 92869 h 118776"/>
                <a:gd name="connsiteX308" fmla="*/ 100679 w 162687"/>
                <a:gd name="connsiteY308" fmla="*/ 92869 h 118776"/>
                <a:gd name="connsiteX309" fmla="*/ 100394 w 162687"/>
                <a:gd name="connsiteY309" fmla="*/ 93536 h 118776"/>
                <a:gd name="connsiteX310" fmla="*/ 100679 w 162687"/>
                <a:gd name="connsiteY310" fmla="*/ 94202 h 118776"/>
                <a:gd name="connsiteX311" fmla="*/ 100679 w 162687"/>
                <a:gd name="connsiteY311" fmla="*/ 94869 h 118776"/>
                <a:gd name="connsiteX312" fmla="*/ 101346 w 162687"/>
                <a:gd name="connsiteY312" fmla="*/ 94869 h 118776"/>
                <a:gd name="connsiteX313" fmla="*/ 101346 w 162687"/>
                <a:gd name="connsiteY313" fmla="*/ 95536 h 118776"/>
                <a:gd name="connsiteX314" fmla="*/ 101060 w 162687"/>
                <a:gd name="connsiteY314" fmla="*/ 95536 h 118776"/>
                <a:gd name="connsiteX315" fmla="*/ 100394 w 162687"/>
                <a:gd name="connsiteY315" fmla="*/ 96203 h 118776"/>
                <a:gd name="connsiteX316" fmla="*/ 98108 w 162687"/>
                <a:gd name="connsiteY316" fmla="*/ 96203 h 118776"/>
                <a:gd name="connsiteX317" fmla="*/ 97441 w 162687"/>
                <a:gd name="connsiteY317" fmla="*/ 96488 h 118776"/>
                <a:gd name="connsiteX318" fmla="*/ 97060 w 162687"/>
                <a:gd name="connsiteY318" fmla="*/ 96869 h 118776"/>
                <a:gd name="connsiteX319" fmla="*/ 96393 w 162687"/>
                <a:gd name="connsiteY319" fmla="*/ 96488 h 118776"/>
                <a:gd name="connsiteX320" fmla="*/ 95822 w 162687"/>
                <a:gd name="connsiteY320" fmla="*/ 95821 h 118776"/>
                <a:gd name="connsiteX321" fmla="*/ 95441 w 162687"/>
                <a:gd name="connsiteY321" fmla="*/ 96203 h 118776"/>
                <a:gd name="connsiteX322" fmla="*/ 95822 w 162687"/>
                <a:gd name="connsiteY322" fmla="*/ 97536 h 118776"/>
                <a:gd name="connsiteX323" fmla="*/ 94774 w 162687"/>
                <a:gd name="connsiteY323" fmla="*/ 97536 h 118776"/>
                <a:gd name="connsiteX324" fmla="*/ 93821 w 162687"/>
                <a:gd name="connsiteY324" fmla="*/ 98489 h 118776"/>
                <a:gd name="connsiteX325" fmla="*/ 94107 w 162687"/>
                <a:gd name="connsiteY325" fmla="*/ 99155 h 118776"/>
                <a:gd name="connsiteX326" fmla="*/ 93821 w 162687"/>
                <a:gd name="connsiteY326" fmla="*/ 99441 h 118776"/>
                <a:gd name="connsiteX327" fmla="*/ 93155 w 162687"/>
                <a:gd name="connsiteY327" fmla="*/ 99822 h 118776"/>
                <a:gd name="connsiteX328" fmla="*/ 92202 w 162687"/>
                <a:gd name="connsiteY328" fmla="*/ 100108 h 118776"/>
                <a:gd name="connsiteX329" fmla="*/ 91821 w 162687"/>
                <a:gd name="connsiteY329" fmla="*/ 100108 h 118776"/>
                <a:gd name="connsiteX330" fmla="*/ 91535 w 162687"/>
                <a:gd name="connsiteY330" fmla="*/ 100489 h 118776"/>
                <a:gd name="connsiteX331" fmla="*/ 91535 w 162687"/>
                <a:gd name="connsiteY331" fmla="*/ 100775 h 118776"/>
                <a:gd name="connsiteX332" fmla="*/ 90869 w 162687"/>
                <a:gd name="connsiteY332" fmla="*/ 101060 h 118776"/>
                <a:gd name="connsiteX333" fmla="*/ 90488 w 162687"/>
                <a:gd name="connsiteY333" fmla="*/ 101441 h 118776"/>
                <a:gd name="connsiteX334" fmla="*/ 90488 w 162687"/>
                <a:gd name="connsiteY334" fmla="*/ 101727 h 118776"/>
                <a:gd name="connsiteX335" fmla="*/ 90202 w 162687"/>
                <a:gd name="connsiteY335" fmla="*/ 102775 h 118776"/>
                <a:gd name="connsiteX336" fmla="*/ 90202 w 162687"/>
                <a:gd name="connsiteY336" fmla="*/ 104013 h 118776"/>
                <a:gd name="connsiteX337" fmla="*/ 88202 w 162687"/>
                <a:gd name="connsiteY337" fmla="*/ 104013 h 118776"/>
                <a:gd name="connsiteX338" fmla="*/ 87535 w 162687"/>
                <a:gd name="connsiteY338" fmla="*/ 103727 h 118776"/>
                <a:gd name="connsiteX339" fmla="*/ 86582 w 162687"/>
                <a:gd name="connsiteY339" fmla="*/ 102775 h 118776"/>
                <a:gd name="connsiteX340" fmla="*/ 84011 w 162687"/>
                <a:gd name="connsiteY340" fmla="*/ 105728 h 118776"/>
                <a:gd name="connsiteX341" fmla="*/ 79343 w 162687"/>
                <a:gd name="connsiteY341" fmla="*/ 102394 h 118776"/>
                <a:gd name="connsiteX342" fmla="*/ 78677 w 162687"/>
                <a:gd name="connsiteY342" fmla="*/ 103727 h 118776"/>
                <a:gd name="connsiteX343" fmla="*/ 77057 w 162687"/>
                <a:gd name="connsiteY343" fmla="*/ 102394 h 118776"/>
                <a:gd name="connsiteX344" fmla="*/ 75438 w 162687"/>
                <a:gd name="connsiteY344" fmla="*/ 101727 h 118776"/>
                <a:gd name="connsiteX345" fmla="*/ 74771 w 162687"/>
                <a:gd name="connsiteY345" fmla="*/ 100108 h 118776"/>
                <a:gd name="connsiteX346" fmla="*/ 73819 w 162687"/>
                <a:gd name="connsiteY346" fmla="*/ 98489 h 118776"/>
                <a:gd name="connsiteX347" fmla="*/ 71533 w 162687"/>
                <a:gd name="connsiteY347" fmla="*/ 94869 h 118776"/>
                <a:gd name="connsiteX348" fmla="*/ 71152 w 162687"/>
                <a:gd name="connsiteY348" fmla="*/ 95155 h 118776"/>
                <a:gd name="connsiteX349" fmla="*/ 70866 w 162687"/>
                <a:gd name="connsiteY349" fmla="*/ 95821 h 118776"/>
                <a:gd name="connsiteX350" fmla="*/ 70485 w 162687"/>
                <a:gd name="connsiteY350" fmla="*/ 96203 h 118776"/>
                <a:gd name="connsiteX351" fmla="*/ 70485 w 162687"/>
                <a:gd name="connsiteY351" fmla="*/ 96869 h 118776"/>
                <a:gd name="connsiteX352" fmla="*/ 69533 w 162687"/>
                <a:gd name="connsiteY352" fmla="*/ 96203 h 118776"/>
                <a:gd name="connsiteX353" fmla="*/ 68580 w 162687"/>
                <a:gd name="connsiteY353" fmla="*/ 94869 h 118776"/>
                <a:gd name="connsiteX354" fmla="*/ 67247 w 162687"/>
                <a:gd name="connsiteY354" fmla="*/ 95536 h 118776"/>
                <a:gd name="connsiteX355" fmla="*/ 66294 w 162687"/>
                <a:gd name="connsiteY355" fmla="*/ 95155 h 118776"/>
                <a:gd name="connsiteX356" fmla="*/ 66294 w 162687"/>
                <a:gd name="connsiteY356" fmla="*/ 93536 h 118776"/>
                <a:gd name="connsiteX357" fmla="*/ 65913 w 162687"/>
                <a:gd name="connsiteY357" fmla="*/ 93536 h 118776"/>
                <a:gd name="connsiteX358" fmla="*/ 65627 w 162687"/>
                <a:gd name="connsiteY358" fmla="*/ 94583 h 118776"/>
                <a:gd name="connsiteX359" fmla="*/ 64580 w 162687"/>
                <a:gd name="connsiteY359" fmla="*/ 95536 h 118776"/>
                <a:gd name="connsiteX360" fmla="*/ 63627 w 162687"/>
                <a:gd name="connsiteY360" fmla="*/ 97536 h 118776"/>
                <a:gd name="connsiteX361" fmla="*/ 63341 w 162687"/>
                <a:gd name="connsiteY361" fmla="*/ 98774 h 118776"/>
                <a:gd name="connsiteX362" fmla="*/ 62960 w 162687"/>
                <a:gd name="connsiteY362" fmla="*/ 99822 h 118776"/>
                <a:gd name="connsiteX363" fmla="*/ 62960 w 162687"/>
                <a:gd name="connsiteY363" fmla="*/ 101060 h 118776"/>
                <a:gd name="connsiteX364" fmla="*/ 62675 w 162687"/>
                <a:gd name="connsiteY364" fmla="*/ 102108 h 118776"/>
                <a:gd name="connsiteX365" fmla="*/ 62960 w 162687"/>
                <a:gd name="connsiteY365" fmla="*/ 102394 h 118776"/>
                <a:gd name="connsiteX366" fmla="*/ 62960 w 162687"/>
                <a:gd name="connsiteY366" fmla="*/ 102775 h 118776"/>
                <a:gd name="connsiteX367" fmla="*/ 62294 w 162687"/>
                <a:gd name="connsiteY367" fmla="*/ 103061 h 118776"/>
                <a:gd name="connsiteX368" fmla="*/ 62008 w 162687"/>
                <a:gd name="connsiteY368" fmla="*/ 103442 h 118776"/>
                <a:gd name="connsiteX369" fmla="*/ 62008 w 162687"/>
                <a:gd name="connsiteY369" fmla="*/ 103727 h 118776"/>
                <a:gd name="connsiteX370" fmla="*/ 61627 w 162687"/>
                <a:gd name="connsiteY370" fmla="*/ 104013 h 118776"/>
                <a:gd name="connsiteX371" fmla="*/ 60960 w 162687"/>
                <a:gd name="connsiteY371" fmla="*/ 104394 h 118776"/>
                <a:gd name="connsiteX372" fmla="*/ 60389 w 162687"/>
                <a:gd name="connsiteY372" fmla="*/ 104394 h 118776"/>
                <a:gd name="connsiteX373" fmla="*/ 60008 w 162687"/>
                <a:gd name="connsiteY373" fmla="*/ 104680 h 118776"/>
                <a:gd name="connsiteX374" fmla="*/ 59722 w 162687"/>
                <a:gd name="connsiteY374" fmla="*/ 104394 h 118776"/>
                <a:gd name="connsiteX375" fmla="*/ 58388 w 162687"/>
                <a:gd name="connsiteY375" fmla="*/ 104680 h 118776"/>
                <a:gd name="connsiteX376" fmla="*/ 58007 w 162687"/>
                <a:gd name="connsiteY376" fmla="*/ 104680 h 118776"/>
                <a:gd name="connsiteX377" fmla="*/ 57722 w 162687"/>
                <a:gd name="connsiteY377" fmla="*/ 105346 h 118776"/>
                <a:gd name="connsiteX378" fmla="*/ 57436 w 162687"/>
                <a:gd name="connsiteY378" fmla="*/ 105728 h 118776"/>
                <a:gd name="connsiteX379" fmla="*/ 58674 w 162687"/>
                <a:gd name="connsiteY379" fmla="*/ 108966 h 118776"/>
                <a:gd name="connsiteX380" fmla="*/ 59055 w 162687"/>
                <a:gd name="connsiteY380" fmla="*/ 110300 h 118776"/>
                <a:gd name="connsiteX381" fmla="*/ 59055 w 162687"/>
                <a:gd name="connsiteY381" fmla="*/ 110966 h 118776"/>
                <a:gd name="connsiteX382" fmla="*/ 58007 w 162687"/>
                <a:gd name="connsiteY382" fmla="*/ 110585 h 118776"/>
                <a:gd name="connsiteX383" fmla="*/ 56388 w 162687"/>
                <a:gd name="connsiteY383" fmla="*/ 111633 h 118776"/>
                <a:gd name="connsiteX384" fmla="*/ 56102 w 162687"/>
                <a:gd name="connsiteY384" fmla="*/ 111919 h 118776"/>
                <a:gd name="connsiteX385" fmla="*/ 56769 w 162687"/>
                <a:gd name="connsiteY385" fmla="*/ 113252 h 118776"/>
                <a:gd name="connsiteX386" fmla="*/ 58007 w 162687"/>
                <a:gd name="connsiteY386" fmla="*/ 114586 h 118776"/>
                <a:gd name="connsiteX387" fmla="*/ 59341 w 162687"/>
                <a:gd name="connsiteY387" fmla="*/ 116491 h 118776"/>
                <a:gd name="connsiteX388" fmla="*/ 57436 w 162687"/>
                <a:gd name="connsiteY388" fmla="*/ 116872 h 118776"/>
                <a:gd name="connsiteX389" fmla="*/ 55436 w 162687"/>
                <a:gd name="connsiteY389" fmla="*/ 117539 h 118776"/>
                <a:gd name="connsiteX390" fmla="*/ 52769 w 162687"/>
                <a:gd name="connsiteY390" fmla="*/ 115253 h 118776"/>
                <a:gd name="connsiteX391" fmla="*/ 51816 w 162687"/>
                <a:gd name="connsiteY391" fmla="*/ 115824 h 118776"/>
                <a:gd name="connsiteX392" fmla="*/ 49816 w 162687"/>
                <a:gd name="connsiteY392" fmla="*/ 115824 h 118776"/>
                <a:gd name="connsiteX393" fmla="*/ 48863 w 162687"/>
                <a:gd name="connsiteY393" fmla="*/ 116205 h 118776"/>
                <a:gd name="connsiteX394" fmla="*/ 48197 w 162687"/>
                <a:gd name="connsiteY394" fmla="*/ 116491 h 118776"/>
                <a:gd name="connsiteX395" fmla="*/ 46196 w 162687"/>
                <a:gd name="connsiteY395" fmla="*/ 116872 h 118776"/>
                <a:gd name="connsiteX396" fmla="*/ 45244 w 162687"/>
                <a:gd name="connsiteY396" fmla="*/ 117539 h 118776"/>
                <a:gd name="connsiteX397" fmla="*/ 43625 w 162687"/>
                <a:gd name="connsiteY397" fmla="*/ 118777 h 118776"/>
                <a:gd name="connsiteX398" fmla="*/ 43625 w 162687"/>
                <a:gd name="connsiteY398" fmla="*/ 117824 h 118776"/>
                <a:gd name="connsiteX399" fmla="*/ 42005 w 162687"/>
                <a:gd name="connsiteY399" fmla="*/ 117824 h 118776"/>
                <a:gd name="connsiteX400" fmla="*/ 40005 w 162687"/>
                <a:gd name="connsiteY400" fmla="*/ 117157 h 118776"/>
                <a:gd name="connsiteX401" fmla="*/ 39053 w 162687"/>
                <a:gd name="connsiteY401" fmla="*/ 115824 h 118776"/>
                <a:gd name="connsiteX402" fmla="*/ 39053 w 162687"/>
                <a:gd name="connsiteY402" fmla="*/ 115253 h 118776"/>
                <a:gd name="connsiteX403" fmla="*/ 39719 w 162687"/>
                <a:gd name="connsiteY403" fmla="*/ 115253 h 118776"/>
                <a:gd name="connsiteX404" fmla="*/ 39719 w 162687"/>
                <a:gd name="connsiteY404" fmla="*/ 114205 h 118776"/>
                <a:gd name="connsiteX405" fmla="*/ 40291 w 162687"/>
                <a:gd name="connsiteY405" fmla="*/ 113919 h 118776"/>
                <a:gd name="connsiteX406" fmla="*/ 40005 w 162687"/>
                <a:gd name="connsiteY406" fmla="*/ 113538 h 118776"/>
                <a:gd name="connsiteX407" fmla="*/ 40291 w 162687"/>
                <a:gd name="connsiteY407" fmla="*/ 112871 h 118776"/>
                <a:gd name="connsiteX408" fmla="*/ 40291 w 162687"/>
                <a:gd name="connsiteY408" fmla="*/ 112300 h 118776"/>
                <a:gd name="connsiteX409" fmla="*/ 40958 w 162687"/>
                <a:gd name="connsiteY409" fmla="*/ 111633 h 118776"/>
                <a:gd name="connsiteX410" fmla="*/ 40291 w 162687"/>
                <a:gd name="connsiteY410" fmla="*/ 110966 h 118776"/>
                <a:gd name="connsiteX411" fmla="*/ 38672 w 162687"/>
                <a:gd name="connsiteY411" fmla="*/ 110300 h 118776"/>
                <a:gd name="connsiteX412" fmla="*/ 38672 w 162687"/>
                <a:gd name="connsiteY412" fmla="*/ 109633 h 118776"/>
                <a:gd name="connsiteX413" fmla="*/ 40672 w 162687"/>
                <a:gd name="connsiteY413" fmla="*/ 106966 h 118776"/>
                <a:gd name="connsiteX414" fmla="*/ 39338 w 162687"/>
                <a:gd name="connsiteY414" fmla="*/ 105728 h 118776"/>
                <a:gd name="connsiteX415" fmla="*/ 36671 w 162687"/>
                <a:gd name="connsiteY415" fmla="*/ 105346 h 118776"/>
                <a:gd name="connsiteX416" fmla="*/ 33719 w 162687"/>
                <a:gd name="connsiteY416" fmla="*/ 104680 h 118776"/>
                <a:gd name="connsiteX417" fmla="*/ 31814 w 162687"/>
                <a:gd name="connsiteY417" fmla="*/ 102775 h 118776"/>
                <a:gd name="connsiteX418" fmla="*/ 30480 w 162687"/>
                <a:gd name="connsiteY418" fmla="*/ 102394 h 118776"/>
                <a:gd name="connsiteX419" fmla="*/ 28194 w 162687"/>
                <a:gd name="connsiteY419" fmla="*/ 102394 h 118776"/>
                <a:gd name="connsiteX420" fmla="*/ 26861 w 162687"/>
                <a:gd name="connsiteY420" fmla="*/ 101060 h 118776"/>
                <a:gd name="connsiteX421" fmla="*/ 25241 w 162687"/>
                <a:gd name="connsiteY421" fmla="*/ 100108 h 118776"/>
                <a:gd name="connsiteX422" fmla="*/ 24289 w 162687"/>
                <a:gd name="connsiteY422" fmla="*/ 99822 h 118776"/>
                <a:gd name="connsiteX423" fmla="*/ 22574 w 162687"/>
                <a:gd name="connsiteY423" fmla="*/ 99441 h 118776"/>
                <a:gd name="connsiteX424" fmla="*/ 21336 w 162687"/>
                <a:gd name="connsiteY424" fmla="*/ 96488 h 118776"/>
                <a:gd name="connsiteX425" fmla="*/ 21622 w 162687"/>
                <a:gd name="connsiteY425" fmla="*/ 93917 h 118776"/>
                <a:gd name="connsiteX426" fmla="*/ 21336 w 162687"/>
                <a:gd name="connsiteY426" fmla="*/ 93917 h 118776"/>
                <a:gd name="connsiteX427" fmla="*/ 20669 w 162687"/>
                <a:gd name="connsiteY427" fmla="*/ 93250 h 118776"/>
                <a:gd name="connsiteX428" fmla="*/ 19622 w 162687"/>
                <a:gd name="connsiteY428" fmla="*/ 92869 h 118776"/>
                <a:gd name="connsiteX429" fmla="*/ 18002 w 162687"/>
                <a:gd name="connsiteY429" fmla="*/ 92583 h 118776"/>
                <a:gd name="connsiteX430" fmla="*/ 17336 w 162687"/>
                <a:gd name="connsiteY430" fmla="*/ 91916 h 118776"/>
                <a:gd name="connsiteX431" fmla="*/ 17050 w 162687"/>
                <a:gd name="connsiteY431" fmla="*/ 90583 h 118776"/>
                <a:gd name="connsiteX432" fmla="*/ 15716 w 162687"/>
                <a:gd name="connsiteY432" fmla="*/ 89916 h 118776"/>
                <a:gd name="connsiteX433" fmla="*/ 15716 w 162687"/>
                <a:gd name="connsiteY433" fmla="*/ 88964 h 118776"/>
                <a:gd name="connsiteX434" fmla="*/ 15050 w 162687"/>
                <a:gd name="connsiteY434" fmla="*/ 86011 h 118776"/>
                <a:gd name="connsiteX435" fmla="*/ 13716 w 162687"/>
                <a:gd name="connsiteY435" fmla="*/ 85058 h 118776"/>
                <a:gd name="connsiteX436" fmla="*/ 11430 w 162687"/>
                <a:gd name="connsiteY436" fmla="*/ 82105 h 118776"/>
                <a:gd name="connsiteX437" fmla="*/ 12764 w 162687"/>
                <a:gd name="connsiteY437" fmla="*/ 80772 h 118776"/>
                <a:gd name="connsiteX438" fmla="*/ 12764 w 162687"/>
                <a:gd name="connsiteY438" fmla="*/ 79819 h 118776"/>
                <a:gd name="connsiteX439" fmla="*/ 12097 w 162687"/>
                <a:gd name="connsiteY439" fmla="*/ 80105 h 118776"/>
                <a:gd name="connsiteX440" fmla="*/ 12097 w 162687"/>
                <a:gd name="connsiteY440" fmla="*/ 78772 h 118776"/>
                <a:gd name="connsiteX441" fmla="*/ 11811 w 162687"/>
                <a:gd name="connsiteY441" fmla="*/ 77438 h 118776"/>
                <a:gd name="connsiteX442" fmla="*/ 11811 w 162687"/>
                <a:gd name="connsiteY442" fmla="*/ 76486 h 118776"/>
                <a:gd name="connsiteX443" fmla="*/ 11144 w 162687"/>
                <a:gd name="connsiteY443" fmla="*/ 75819 h 118776"/>
                <a:gd name="connsiteX444" fmla="*/ 12097 w 162687"/>
                <a:gd name="connsiteY444" fmla="*/ 76200 h 118776"/>
                <a:gd name="connsiteX445" fmla="*/ 12097 w 162687"/>
                <a:gd name="connsiteY445" fmla="*/ 75152 h 118776"/>
                <a:gd name="connsiteX446" fmla="*/ 11144 w 162687"/>
                <a:gd name="connsiteY446" fmla="*/ 74867 h 118776"/>
                <a:gd name="connsiteX447" fmla="*/ 10478 w 162687"/>
                <a:gd name="connsiteY447" fmla="*/ 74200 h 118776"/>
                <a:gd name="connsiteX448" fmla="*/ 9811 w 162687"/>
                <a:gd name="connsiteY448" fmla="*/ 74200 h 118776"/>
                <a:gd name="connsiteX449" fmla="*/ 9811 w 162687"/>
                <a:gd name="connsiteY449" fmla="*/ 73533 h 118776"/>
                <a:gd name="connsiteX450" fmla="*/ 9144 w 162687"/>
                <a:gd name="connsiteY450" fmla="*/ 73914 h 118776"/>
                <a:gd name="connsiteX451" fmla="*/ 8858 w 162687"/>
                <a:gd name="connsiteY451" fmla="*/ 74486 h 118776"/>
                <a:gd name="connsiteX452" fmla="*/ 7811 w 162687"/>
                <a:gd name="connsiteY452" fmla="*/ 74867 h 118776"/>
                <a:gd name="connsiteX453" fmla="*/ 7144 w 162687"/>
                <a:gd name="connsiteY453" fmla="*/ 74486 h 118776"/>
                <a:gd name="connsiteX454" fmla="*/ 7811 w 162687"/>
                <a:gd name="connsiteY454" fmla="*/ 71247 h 118776"/>
                <a:gd name="connsiteX455" fmla="*/ 8192 w 162687"/>
                <a:gd name="connsiteY455" fmla="*/ 70580 h 118776"/>
                <a:gd name="connsiteX456" fmla="*/ 8192 w 162687"/>
                <a:gd name="connsiteY456" fmla="*/ 68961 h 118776"/>
                <a:gd name="connsiteX457" fmla="*/ 7811 w 162687"/>
                <a:gd name="connsiteY457" fmla="*/ 68008 h 118776"/>
                <a:gd name="connsiteX458" fmla="*/ 6572 w 162687"/>
                <a:gd name="connsiteY458" fmla="*/ 66961 h 118776"/>
                <a:gd name="connsiteX459" fmla="*/ 7144 w 162687"/>
                <a:gd name="connsiteY459" fmla="*/ 65342 h 118776"/>
                <a:gd name="connsiteX460" fmla="*/ 5906 w 162687"/>
                <a:gd name="connsiteY460" fmla="*/ 66008 h 118776"/>
                <a:gd name="connsiteX461" fmla="*/ 5906 w 162687"/>
                <a:gd name="connsiteY461" fmla="*/ 63722 h 118776"/>
                <a:gd name="connsiteX462" fmla="*/ 6191 w 162687"/>
                <a:gd name="connsiteY462" fmla="*/ 63055 h 118776"/>
                <a:gd name="connsiteX463" fmla="*/ 5239 w 162687"/>
                <a:gd name="connsiteY463" fmla="*/ 62389 h 118776"/>
                <a:gd name="connsiteX464" fmla="*/ 5525 w 162687"/>
                <a:gd name="connsiteY464" fmla="*/ 61722 h 118776"/>
                <a:gd name="connsiteX465" fmla="*/ 5239 w 162687"/>
                <a:gd name="connsiteY465" fmla="*/ 61436 h 118776"/>
                <a:gd name="connsiteX466" fmla="*/ 4572 w 162687"/>
                <a:gd name="connsiteY466" fmla="*/ 59722 h 118776"/>
                <a:gd name="connsiteX467" fmla="*/ 4858 w 162687"/>
                <a:gd name="connsiteY467" fmla="*/ 58769 h 118776"/>
                <a:gd name="connsiteX468" fmla="*/ 5525 w 162687"/>
                <a:gd name="connsiteY468" fmla="*/ 59150 h 118776"/>
                <a:gd name="connsiteX469" fmla="*/ 5906 w 162687"/>
                <a:gd name="connsiteY469" fmla="*/ 58483 h 118776"/>
                <a:gd name="connsiteX470" fmla="*/ 5239 w 162687"/>
                <a:gd name="connsiteY470" fmla="*/ 57817 h 118776"/>
                <a:gd name="connsiteX471" fmla="*/ 4858 w 162687"/>
                <a:gd name="connsiteY471" fmla="*/ 57817 h 118776"/>
                <a:gd name="connsiteX472" fmla="*/ 3905 w 162687"/>
                <a:gd name="connsiteY472" fmla="*/ 57436 h 118776"/>
                <a:gd name="connsiteX473" fmla="*/ 3239 w 162687"/>
                <a:gd name="connsiteY473" fmla="*/ 57436 h 118776"/>
                <a:gd name="connsiteX474" fmla="*/ 2953 w 162687"/>
                <a:gd name="connsiteY474" fmla="*/ 57150 h 118776"/>
                <a:gd name="connsiteX475" fmla="*/ 2286 w 162687"/>
                <a:gd name="connsiteY475" fmla="*/ 57150 h 118776"/>
                <a:gd name="connsiteX476" fmla="*/ 1905 w 162687"/>
                <a:gd name="connsiteY476" fmla="*/ 56483 h 118776"/>
                <a:gd name="connsiteX477" fmla="*/ 2286 w 162687"/>
                <a:gd name="connsiteY477" fmla="*/ 56483 h 118776"/>
                <a:gd name="connsiteX478" fmla="*/ 1905 w 162687"/>
                <a:gd name="connsiteY478" fmla="*/ 56197 h 118776"/>
                <a:gd name="connsiteX479" fmla="*/ 1238 w 162687"/>
                <a:gd name="connsiteY479" fmla="*/ 56197 h 118776"/>
                <a:gd name="connsiteX480" fmla="*/ 953 w 162687"/>
                <a:gd name="connsiteY480" fmla="*/ 55531 h 118776"/>
                <a:gd name="connsiteX481" fmla="*/ 1905 w 162687"/>
                <a:gd name="connsiteY481" fmla="*/ 54483 h 118776"/>
                <a:gd name="connsiteX482" fmla="*/ 1238 w 162687"/>
                <a:gd name="connsiteY482" fmla="*/ 53530 h 118776"/>
                <a:gd name="connsiteX483" fmla="*/ 953 w 162687"/>
                <a:gd name="connsiteY483" fmla="*/ 52864 h 118776"/>
                <a:gd name="connsiteX484" fmla="*/ 0 w 162687"/>
                <a:gd name="connsiteY484" fmla="*/ 52197 h 118776"/>
                <a:gd name="connsiteX485" fmla="*/ 953 w 162687"/>
                <a:gd name="connsiteY485" fmla="*/ 52197 h 118776"/>
                <a:gd name="connsiteX486" fmla="*/ 667 w 162687"/>
                <a:gd name="connsiteY486" fmla="*/ 50864 h 118776"/>
                <a:gd name="connsiteX487" fmla="*/ 286 w 162687"/>
                <a:gd name="connsiteY487" fmla="*/ 50292 h 118776"/>
                <a:gd name="connsiteX488" fmla="*/ 286 w 162687"/>
                <a:gd name="connsiteY488" fmla="*/ 49244 h 118776"/>
                <a:gd name="connsiteX489" fmla="*/ 1619 w 162687"/>
                <a:gd name="connsiteY489" fmla="*/ 48292 h 118776"/>
                <a:gd name="connsiteX490" fmla="*/ 1238 w 162687"/>
                <a:gd name="connsiteY490" fmla="*/ 46672 h 118776"/>
                <a:gd name="connsiteX491" fmla="*/ 1905 w 162687"/>
                <a:gd name="connsiteY491" fmla="*/ 46006 h 118776"/>
                <a:gd name="connsiteX492" fmla="*/ 2286 w 162687"/>
                <a:gd name="connsiteY492" fmla="*/ 44958 h 118776"/>
                <a:gd name="connsiteX493" fmla="*/ 2953 w 162687"/>
                <a:gd name="connsiteY493" fmla="*/ 44291 h 118776"/>
                <a:gd name="connsiteX494" fmla="*/ 3239 w 162687"/>
                <a:gd name="connsiteY494" fmla="*/ 43339 h 118776"/>
                <a:gd name="connsiteX495" fmla="*/ 3620 w 162687"/>
                <a:gd name="connsiteY495" fmla="*/ 43053 h 118776"/>
                <a:gd name="connsiteX496" fmla="*/ 4858 w 162687"/>
                <a:gd name="connsiteY496" fmla="*/ 42672 h 118776"/>
                <a:gd name="connsiteX497" fmla="*/ 5239 w 162687"/>
                <a:gd name="connsiteY497" fmla="*/ 43053 h 118776"/>
                <a:gd name="connsiteX498" fmla="*/ 5239 w 162687"/>
                <a:gd name="connsiteY498" fmla="*/ 43720 h 118776"/>
                <a:gd name="connsiteX499" fmla="*/ 6191 w 162687"/>
                <a:gd name="connsiteY499" fmla="*/ 43720 h 118776"/>
                <a:gd name="connsiteX500" fmla="*/ 6572 w 162687"/>
                <a:gd name="connsiteY500" fmla="*/ 44291 h 118776"/>
                <a:gd name="connsiteX501" fmla="*/ 8192 w 162687"/>
                <a:gd name="connsiteY501" fmla="*/ 44291 h 118776"/>
                <a:gd name="connsiteX502" fmla="*/ 8477 w 162687"/>
                <a:gd name="connsiteY502" fmla="*/ 44672 h 118776"/>
                <a:gd name="connsiteX503" fmla="*/ 11811 w 162687"/>
                <a:gd name="connsiteY503" fmla="*/ 44672 h 118776"/>
                <a:gd name="connsiteX504" fmla="*/ 12097 w 162687"/>
                <a:gd name="connsiteY504" fmla="*/ 44958 h 118776"/>
                <a:gd name="connsiteX505" fmla="*/ 12097 w 162687"/>
                <a:gd name="connsiteY505" fmla="*/ 44672 h 118776"/>
                <a:gd name="connsiteX506" fmla="*/ 12478 w 162687"/>
                <a:gd name="connsiteY506" fmla="*/ 44958 h 118776"/>
                <a:gd name="connsiteX507" fmla="*/ 12764 w 162687"/>
                <a:gd name="connsiteY507" fmla="*/ 44958 h 118776"/>
                <a:gd name="connsiteX508" fmla="*/ 12764 w 162687"/>
                <a:gd name="connsiteY508" fmla="*/ 45339 h 118776"/>
                <a:gd name="connsiteX509" fmla="*/ 13430 w 162687"/>
                <a:gd name="connsiteY509" fmla="*/ 45625 h 118776"/>
                <a:gd name="connsiteX510" fmla="*/ 13716 w 162687"/>
                <a:gd name="connsiteY510" fmla="*/ 45339 h 118776"/>
                <a:gd name="connsiteX511" fmla="*/ 14097 w 162687"/>
                <a:gd name="connsiteY511" fmla="*/ 46006 h 118776"/>
                <a:gd name="connsiteX512" fmla="*/ 16002 w 162687"/>
                <a:gd name="connsiteY512" fmla="*/ 46006 h 118776"/>
                <a:gd name="connsiteX513" fmla="*/ 16669 w 162687"/>
                <a:gd name="connsiteY513" fmla="*/ 46292 h 118776"/>
                <a:gd name="connsiteX514" fmla="*/ 17717 w 162687"/>
                <a:gd name="connsiteY514" fmla="*/ 46292 h 118776"/>
                <a:gd name="connsiteX515" fmla="*/ 18002 w 162687"/>
                <a:gd name="connsiteY515" fmla="*/ 46672 h 118776"/>
                <a:gd name="connsiteX516" fmla="*/ 18383 w 162687"/>
                <a:gd name="connsiteY516" fmla="*/ 46672 h 118776"/>
                <a:gd name="connsiteX517" fmla="*/ 18955 w 162687"/>
                <a:gd name="connsiteY517" fmla="*/ 46292 h 118776"/>
                <a:gd name="connsiteX518" fmla="*/ 19622 w 162687"/>
                <a:gd name="connsiteY518" fmla="*/ 46292 h 118776"/>
                <a:gd name="connsiteX519" fmla="*/ 20288 w 162687"/>
                <a:gd name="connsiteY519" fmla="*/ 46672 h 118776"/>
                <a:gd name="connsiteX520" fmla="*/ 20669 w 162687"/>
                <a:gd name="connsiteY520" fmla="*/ 46672 h 118776"/>
                <a:gd name="connsiteX521" fmla="*/ 20669 w 162687"/>
                <a:gd name="connsiteY521" fmla="*/ 46958 h 118776"/>
                <a:gd name="connsiteX522" fmla="*/ 21336 w 162687"/>
                <a:gd name="connsiteY522" fmla="*/ 46958 h 118776"/>
                <a:gd name="connsiteX523" fmla="*/ 21336 w 162687"/>
                <a:gd name="connsiteY523" fmla="*/ 47339 h 118776"/>
                <a:gd name="connsiteX524" fmla="*/ 21908 w 162687"/>
                <a:gd name="connsiteY524" fmla="*/ 47339 h 118776"/>
                <a:gd name="connsiteX525" fmla="*/ 22289 w 162687"/>
                <a:gd name="connsiteY525" fmla="*/ 46958 h 118776"/>
                <a:gd name="connsiteX526" fmla="*/ 22955 w 162687"/>
                <a:gd name="connsiteY526" fmla="*/ 47339 h 118776"/>
                <a:gd name="connsiteX527" fmla="*/ 23241 w 162687"/>
                <a:gd name="connsiteY527" fmla="*/ 47339 h 118776"/>
                <a:gd name="connsiteX528" fmla="*/ 23241 w 162687"/>
                <a:gd name="connsiteY528" fmla="*/ 47625 h 118776"/>
                <a:gd name="connsiteX529" fmla="*/ 23622 w 162687"/>
                <a:gd name="connsiteY529" fmla="*/ 47625 h 118776"/>
                <a:gd name="connsiteX530" fmla="*/ 24289 w 162687"/>
                <a:gd name="connsiteY530" fmla="*/ 47339 h 118776"/>
                <a:gd name="connsiteX531" fmla="*/ 24575 w 162687"/>
                <a:gd name="connsiteY531" fmla="*/ 47339 h 118776"/>
                <a:gd name="connsiteX532" fmla="*/ 24860 w 162687"/>
                <a:gd name="connsiteY532" fmla="*/ 46958 h 118776"/>
                <a:gd name="connsiteX533" fmla="*/ 25241 w 162687"/>
                <a:gd name="connsiteY533" fmla="*/ 46292 h 118776"/>
                <a:gd name="connsiteX534" fmla="*/ 25908 w 162687"/>
                <a:gd name="connsiteY534" fmla="*/ 46006 h 118776"/>
                <a:gd name="connsiteX535" fmla="*/ 27813 w 162687"/>
                <a:gd name="connsiteY535" fmla="*/ 46006 h 118776"/>
                <a:gd name="connsiteX536" fmla="*/ 27813 w 162687"/>
                <a:gd name="connsiteY536" fmla="*/ 46292 h 118776"/>
                <a:gd name="connsiteX537" fmla="*/ 28194 w 162687"/>
                <a:gd name="connsiteY537" fmla="*/ 46006 h 118776"/>
                <a:gd name="connsiteX538" fmla="*/ 30194 w 162687"/>
                <a:gd name="connsiteY538" fmla="*/ 44958 h 118776"/>
                <a:gd name="connsiteX539" fmla="*/ 30480 w 162687"/>
                <a:gd name="connsiteY539" fmla="*/ 45625 h 118776"/>
                <a:gd name="connsiteX540" fmla="*/ 32099 w 162687"/>
                <a:gd name="connsiteY540" fmla="*/ 45625 h 118776"/>
                <a:gd name="connsiteX541" fmla="*/ 33147 w 162687"/>
                <a:gd name="connsiteY541" fmla="*/ 44672 h 118776"/>
                <a:gd name="connsiteX542" fmla="*/ 33433 w 162687"/>
                <a:gd name="connsiteY542" fmla="*/ 44958 h 118776"/>
                <a:gd name="connsiteX543" fmla="*/ 34100 w 162687"/>
                <a:gd name="connsiteY543" fmla="*/ 44672 h 118776"/>
                <a:gd name="connsiteX544" fmla="*/ 34766 w 162687"/>
                <a:gd name="connsiteY544" fmla="*/ 44958 h 118776"/>
                <a:gd name="connsiteX545" fmla="*/ 35052 w 162687"/>
                <a:gd name="connsiteY545" fmla="*/ 44672 h 118776"/>
                <a:gd name="connsiteX546" fmla="*/ 35052 w 162687"/>
                <a:gd name="connsiteY546" fmla="*/ 44005 h 118776"/>
                <a:gd name="connsiteX547" fmla="*/ 36100 w 162687"/>
                <a:gd name="connsiteY547" fmla="*/ 43720 h 118776"/>
                <a:gd name="connsiteX548" fmla="*/ 36386 w 162687"/>
                <a:gd name="connsiteY548" fmla="*/ 43339 h 118776"/>
                <a:gd name="connsiteX549" fmla="*/ 38005 w 162687"/>
                <a:gd name="connsiteY549" fmla="*/ 43339 h 118776"/>
                <a:gd name="connsiteX550" fmla="*/ 38386 w 162687"/>
                <a:gd name="connsiteY550" fmla="*/ 43053 h 118776"/>
                <a:gd name="connsiteX551" fmla="*/ 40672 w 162687"/>
                <a:gd name="connsiteY551" fmla="*/ 42386 h 118776"/>
                <a:gd name="connsiteX552" fmla="*/ 40958 w 162687"/>
                <a:gd name="connsiteY552" fmla="*/ 42005 h 118776"/>
                <a:gd name="connsiteX553" fmla="*/ 42958 w 162687"/>
                <a:gd name="connsiteY553" fmla="*/ 43053 h 118776"/>
                <a:gd name="connsiteX554" fmla="*/ 43625 w 162687"/>
                <a:gd name="connsiteY554" fmla="*/ 43053 h 118776"/>
                <a:gd name="connsiteX555" fmla="*/ 45244 w 162687"/>
                <a:gd name="connsiteY555" fmla="*/ 42672 h 118776"/>
                <a:gd name="connsiteX556" fmla="*/ 45530 w 162687"/>
                <a:gd name="connsiteY556" fmla="*/ 42386 h 118776"/>
                <a:gd name="connsiteX557" fmla="*/ 46196 w 162687"/>
                <a:gd name="connsiteY557" fmla="*/ 42672 h 118776"/>
                <a:gd name="connsiteX558" fmla="*/ 47530 w 162687"/>
                <a:gd name="connsiteY558" fmla="*/ 42672 h 118776"/>
                <a:gd name="connsiteX559" fmla="*/ 47911 w 162687"/>
                <a:gd name="connsiteY559" fmla="*/ 43720 h 118776"/>
                <a:gd name="connsiteX560" fmla="*/ 48482 w 162687"/>
                <a:gd name="connsiteY560" fmla="*/ 44291 h 118776"/>
                <a:gd name="connsiteX561" fmla="*/ 49149 w 162687"/>
                <a:gd name="connsiteY561" fmla="*/ 44291 h 118776"/>
                <a:gd name="connsiteX562" fmla="*/ 49149 w 162687"/>
                <a:gd name="connsiteY562" fmla="*/ 44005 h 118776"/>
                <a:gd name="connsiteX563" fmla="*/ 49530 w 162687"/>
                <a:gd name="connsiteY563" fmla="*/ 43053 h 118776"/>
                <a:gd name="connsiteX564" fmla="*/ 50483 w 162687"/>
                <a:gd name="connsiteY564" fmla="*/ 41719 h 118776"/>
                <a:gd name="connsiteX565" fmla="*/ 50864 w 162687"/>
                <a:gd name="connsiteY565" fmla="*/ 40767 h 118776"/>
                <a:gd name="connsiteX566" fmla="*/ 51435 w 162687"/>
                <a:gd name="connsiteY566" fmla="*/ 41053 h 118776"/>
                <a:gd name="connsiteX567" fmla="*/ 51816 w 162687"/>
                <a:gd name="connsiteY567" fmla="*/ 40767 h 118776"/>
                <a:gd name="connsiteX568" fmla="*/ 53150 w 162687"/>
                <a:gd name="connsiteY568" fmla="*/ 40100 h 118776"/>
                <a:gd name="connsiteX569" fmla="*/ 53816 w 162687"/>
                <a:gd name="connsiteY569" fmla="*/ 40100 h 118776"/>
                <a:gd name="connsiteX570" fmla="*/ 54769 w 162687"/>
                <a:gd name="connsiteY570" fmla="*/ 39433 h 118776"/>
                <a:gd name="connsiteX571" fmla="*/ 54388 w 162687"/>
                <a:gd name="connsiteY571" fmla="*/ 38767 h 118776"/>
                <a:gd name="connsiteX572" fmla="*/ 54388 w 162687"/>
                <a:gd name="connsiteY572" fmla="*/ 38100 h 118776"/>
                <a:gd name="connsiteX573" fmla="*/ 55055 w 162687"/>
                <a:gd name="connsiteY573" fmla="*/ 37433 h 118776"/>
                <a:gd name="connsiteX574" fmla="*/ 56769 w 162687"/>
                <a:gd name="connsiteY574" fmla="*/ 37433 h 118776"/>
                <a:gd name="connsiteX575" fmla="*/ 57055 w 162687"/>
                <a:gd name="connsiteY575" fmla="*/ 38386 h 118776"/>
                <a:gd name="connsiteX576" fmla="*/ 58007 w 162687"/>
                <a:gd name="connsiteY576" fmla="*/ 37147 h 118776"/>
                <a:gd name="connsiteX577" fmla="*/ 58674 w 162687"/>
                <a:gd name="connsiteY577" fmla="*/ 37433 h 118776"/>
                <a:gd name="connsiteX578" fmla="*/ 60008 w 162687"/>
                <a:gd name="connsiteY578" fmla="*/ 37814 h 118776"/>
                <a:gd name="connsiteX579" fmla="*/ 62294 w 162687"/>
                <a:gd name="connsiteY579" fmla="*/ 36100 h 118776"/>
                <a:gd name="connsiteX580" fmla="*/ 62960 w 162687"/>
                <a:gd name="connsiteY580" fmla="*/ 35147 h 118776"/>
                <a:gd name="connsiteX581" fmla="*/ 63627 w 162687"/>
                <a:gd name="connsiteY581" fmla="*/ 35147 h 118776"/>
                <a:gd name="connsiteX582" fmla="*/ 64580 w 162687"/>
                <a:gd name="connsiteY582" fmla="*/ 33814 h 118776"/>
                <a:gd name="connsiteX583" fmla="*/ 63627 w 162687"/>
                <a:gd name="connsiteY583" fmla="*/ 33814 h 118776"/>
                <a:gd name="connsiteX584" fmla="*/ 64294 w 162687"/>
                <a:gd name="connsiteY584" fmla="*/ 32861 h 118776"/>
                <a:gd name="connsiteX585" fmla="*/ 63627 w 162687"/>
                <a:gd name="connsiteY585" fmla="*/ 32195 h 118776"/>
                <a:gd name="connsiteX586" fmla="*/ 64580 w 162687"/>
                <a:gd name="connsiteY586" fmla="*/ 30861 h 118776"/>
                <a:gd name="connsiteX587" fmla="*/ 64961 w 162687"/>
                <a:gd name="connsiteY587" fmla="*/ 30575 h 118776"/>
                <a:gd name="connsiteX588" fmla="*/ 65246 w 162687"/>
                <a:gd name="connsiteY588" fmla="*/ 30861 h 118776"/>
                <a:gd name="connsiteX589" fmla="*/ 65913 w 162687"/>
                <a:gd name="connsiteY589" fmla="*/ 31242 h 118776"/>
                <a:gd name="connsiteX590" fmla="*/ 66580 w 162687"/>
                <a:gd name="connsiteY590" fmla="*/ 30575 h 118776"/>
                <a:gd name="connsiteX591" fmla="*/ 67532 w 162687"/>
                <a:gd name="connsiteY591" fmla="*/ 31242 h 118776"/>
                <a:gd name="connsiteX592" fmla="*/ 68580 w 162687"/>
                <a:gd name="connsiteY592" fmla="*/ 32480 h 118776"/>
                <a:gd name="connsiteX593" fmla="*/ 69533 w 162687"/>
                <a:gd name="connsiteY593" fmla="*/ 33147 h 118776"/>
                <a:gd name="connsiteX594" fmla="*/ 70485 w 162687"/>
                <a:gd name="connsiteY594" fmla="*/ 33147 h 118776"/>
                <a:gd name="connsiteX595" fmla="*/ 71152 w 162687"/>
                <a:gd name="connsiteY595" fmla="*/ 32195 h 118776"/>
                <a:gd name="connsiteX596" fmla="*/ 72200 w 162687"/>
                <a:gd name="connsiteY596" fmla="*/ 31528 h 118776"/>
                <a:gd name="connsiteX597" fmla="*/ 73152 w 162687"/>
                <a:gd name="connsiteY597" fmla="*/ 31528 h 118776"/>
                <a:gd name="connsiteX598" fmla="*/ 74486 w 162687"/>
                <a:gd name="connsiteY598" fmla="*/ 31909 h 118776"/>
                <a:gd name="connsiteX599" fmla="*/ 75152 w 162687"/>
                <a:gd name="connsiteY599" fmla="*/ 31528 h 118776"/>
                <a:gd name="connsiteX600" fmla="*/ 75724 w 162687"/>
                <a:gd name="connsiteY600" fmla="*/ 30575 h 118776"/>
                <a:gd name="connsiteX601" fmla="*/ 77438 w 162687"/>
                <a:gd name="connsiteY601" fmla="*/ 30575 h 118776"/>
                <a:gd name="connsiteX602" fmla="*/ 79724 w 162687"/>
                <a:gd name="connsiteY602" fmla="*/ 30194 h 118776"/>
                <a:gd name="connsiteX603" fmla="*/ 80010 w 162687"/>
                <a:gd name="connsiteY603" fmla="*/ 30194 h 118776"/>
                <a:gd name="connsiteX604" fmla="*/ 82677 w 162687"/>
                <a:gd name="connsiteY604" fmla="*/ 27908 h 118776"/>
                <a:gd name="connsiteX605" fmla="*/ 82963 w 162687"/>
                <a:gd name="connsiteY605" fmla="*/ 27241 h 118776"/>
                <a:gd name="connsiteX606" fmla="*/ 81629 w 162687"/>
                <a:gd name="connsiteY606" fmla="*/ 26003 h 118776"/>
                <a:gd name="connsiteX607" fmla="*/ 81344 w 162687"/>
                <a:gd name="connsiteY607" fmla="*/ 24670 h 118776"/>
                <a:gd name="connsiteX608" fmla="*/ 80391 w 162687"/>
                <a:gd name="connsiteY608" fmla="*/ 23622 h 118776"/>
                <a:gd name="connsiteX609" fmla="*/ 80677 w 162687"/>
                <a:gd name="connsiteY609" fmla="*/ 22670 h 118776"/>
                <a:gd name="connsiteX610" fmla="*/ 80677 w 162687"/>
                <a:gd name="connsiteY610" fmla="*/ 21336 h 118776"/>
                <a:gd name="connsiteX611" fmla="*/ 79343 w 162687"/>
                <a:gd name="connsiteY611" fmla="*/ 21336 h 118776"/>
                <a:gd name="connsiteX612" fmla="*/ 78677 w 162687"/>
                <a:gd name="connsiteY612" fmla="*/ 20098 h 118776"/>
                <a:gd name="connsiteX613" fmla="*/ 78677 w 162687"/>
                <a:gd name="connsiteY613" fmla="*/ 19050 h 118776"/>
                <a:gd name="connsiteX614" fmla="*/ 76105 w 162687"/>
                <a:gd name="connsiteY614" fmla="*/ 17431 h 118776"/>
                <a:gd name="connsiteX615" fmla="*/ 76391 w 162687"/>
                <a:gd name="connsiteY615" fmla="*/ 16097 h 118776"/>
                <a:gd name="connsiteX616" fmla="*/ 77057 w 162687"/>
                <a:gd name="connsiteY616" fmla="*/ 15430 h 118776"/>
                <a:gd name="connsiteX617" fmla="*/ 77057 w 162687"/>
                <a:gd name="connsiteY617" fmla="*/ 14478 h 118776"/>
                <a:gd name="connsiteX618" fmla="*/ 76391 w 162687"/>
                <a:gd name="connsiteY618" fmla="*/ 13811 h 118776"/>
                <a:gd name="connsiteX619" fmla="*/ 76391 w 162687"/>
                <a:gd name="connsiteY619" fmla="*/ 12859 h 118776"/>
                <a:gd name="connsiteX620" fmla="*/ 77057 w 162687"/>
                <a:gd name="connsiteY620" fmla="*/ 12192 h 118776"/>
                <a:gd name="connsiteX621" fmla="*/ 76772 w 162687"/>
                <a:gd name="connsiteY621" fmla="*/ 12192 h 118776"/>
                <a:gd name="connsiteX622" fmla="*/ 76391 w 162687"/>
                <a:gd name="connsiteY622" fmla="*/ 11811 h 118776"/>
                <a:gd name="connsiteX623" fmla="*/ 76772 w 162687"/>
                <a:gd name="connsiteY623" fmla="*/ 10192 h 118776"/>
                <a:gd name="connsiteX624" fmla="*/ 77057 w 162687"/>
                <a:gd name="connsiteY624" fmla="*/ 10192 h 118776"/>
                <a:gd name="connsiteX625" fmla="*/ 77438 w 162687"/>
                <a:gd name="connsiteY625" fmla="*/ 9525 h 118776"/>
                <a:gd name="connsiteX626" fmla="*/ 78105 w 162687"/>
                <a:gd name="connsiteY626" fmla="*/ 9239 h 118776"/>
                <a:gd name="connsiteX627" fmla="*/ 77724 w 162687"/>
                <a:gd name="connsiteY627" fmla="*/ 8858 h 118776"/>
                <a:gd name="connsiteX628" fmla="*/ 77724 w 162687"/>
                <a:gd name="connsiteY628" fmla="*/ 8287 h 118776"/>
                <a:gd name="connsiteX629" fmla="*/ 78391 w 162687"/>
                <a:gd name="connsiteY629" fmla="*/ 8572 h 118776"/>
                <a:gd name="connsiteX630" fmla="*/ 79724 w 162687"/>
                <a:gd name="connsiteY630" fmla="*/ 8572 h 118776"/>
                <a:gd name="connsiteX631" fmla="*/ 81058 w 162687"/>
                <a:gd name="connsiteY631" fmla="*/ 9239 h 118776"/>
                <a:gd name="connsiteX632" fmla="*/ 82296 w 162687"/>
                <a:gd name="connsiteY632" fmla="*/ 10573 h 118776"/>
                <a:gd name="connsiteX633" fmla="*/ 82963 w 162687"/>
                <a:gd name="connsiteY633" fmla="*/ 10573 h 118776"/>
                <a:gd name="connsiteX634" fmla="*/ 84582 w 162687"/>
                <a:gd name="connsiteY634" fmla="*/ 11525 h 118776"/>
                <a:gd name="connsiteX635" fmla="*/ 84963 w 162687"/>
                <a:gd name="connsiteY635" fmla="*/ 10573 h 118776"/>
                <a:gd name="connsiteX636" fmla="*/ 85630 w 162687"/>
                <a:gd name="connsiteY636" fmla="*/ 9906 h 118776"/>
                <a:gd name="connsiteX637" fmla="*/ 85630 w 162687"/>
                <a:gd name="connsiteY637" fmla="*/ 9525 h 118776"/>
                <a:gd name="connsiteX638" fmla="*/ 86582 w 162687"/>
                <a:gd name="connsiteY638" fmla="*/ 9525 h 118776"/>
                <a:gd name="connsiteX639" fmla="*/ 87249 w 162687"/>
                <a:gd name="connsiteY639" fmla="*/ 8287 h 118776"/>
                <a:gd name="connsiteX640" fmla="*/ 87249 w 162687"/>
                <a:gd name="connsiteY640" fmla="*/ 7906 h 118776"/>
                <a:gd name="connsiteX641" fmla="*/ 88202 w 162687"/>
                <a:gd name="connsiteY641" fmla="*/ 7239 h 118776"/>
                <a:gd name="connsiteX642" fmla="*/ 89535 w 162687"/>
                <a:gd name="connsiteY642" fmla="*/ 5905 h 118776"/>
                <a:gd name="connsiteX643" fmla="*/ 92202 w 162687"/>
                <a:gd name="connsiteY643" fmla="*/ 5620 h 118776"/>
                <a:gd name="connsiteX644" fmla="*/ 95155 w 162687"/>
                <a:gd name="connsiteY644" fmla="*/ 2667 h 118776"/>
                <a:gd name="connsiteX645" fmla="*/ 95822 w 162687"/>
                <a:gd name="connsiteY645" fmla="*/ 2381 h 118776"/>
                <a:gd name="connsiteX646" fmla="*/ 96393 w 162687"/>
                <a:gd name="connsiteY646" fmla="*/ 2381 h 118776"/>
                <a:gd name="connsiteX647" fmla="*/ 98108 w 162687"/>
                <a:gd name="connsiteY647" fmla="*/ 1333 h 11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162687" h="118776">
                  <a:moveTo>
                    <a:pt x="98108" y="1333"/>
                  </a:moveTo>
                  <a:lnTo>
                    <a:pt x="99346" y="1333"/>
                  </a:lnTo>
                  <a:lnTo>
                    <a:pt x="100679" y="667"/>
                  </a:lnTo>
                  <a:lnTo>
                    <a:pt x="101727" y="667"/>
                  </a:lnTo>
                  <a:lnTo>
                    <a:pt x="102013" y="381"/>
                  </a:lnTo>
                  <a:lnTo>
                    <a:pt x="102965" y="0"/>
                  </a:lnTo>
                  <a:lnTo>
                    <a:pt x="104680" y="1714"/>
                  </a:lnTo>
                  <a:lnTo>
                    <a:pt x="107252" y="2000"/>
                  </a:lnTo>
                  <a:lnTo>
                    <a:pt x="107633" y="2000"/>
                  </a:lnTo>
                  <a:lnTo>
                    <a:pt x="107252" y="2000"/>
                  </a:lnTo>
                  <a:lnTo>
                    <a:pt x="107252" y="2667"/>
                  </a:lnTo>
                  <a:lnTo>
                    <a:pt x="106585" y="3334"/>
                  </a:lnTo>
                  <a:lnTo>
                    <a:pt x="105918" y="3334"/>
                  </a:lnTo>
                  <a:lnTo>
                    <a:pt x="105632" y="4001"/>
                  </a:lnTo>
                  <a:lnTo>
                    <a:pt x="105632" y="4953"/>
                  </a:lnTo>
                  <a:lnTo>
                    <a:pt x="105918" y="5334"/>
                  </a:lnTo>
                  <a:lnTo>
                    <a:pt x="105918" y="5620"/>
                  </a:lnTo>
                  <a:lnTo>
                    <a:pt x="105251" y="6953"/>
                  </a:lnTo>
                  <a:lnTo>
                    <a:pt x="105632" y="9239"/>
                  </a:lnTo>
                  <a:lnTo>
                    <a:pt x="105918" y="10192"/>
                  </a:lnTo>
                  <a:lnTo>
                    <a:pt x="105918" y="10573"/>
                  </a:lnTo>
                  <a:lnTo>
                    <a:pt x="106585" y="10573"/>
                  </a:lnTo>
                  <a:lnTo>
                    <a:pt x="106585" y="13145"/>
                  </a:lnTo>
                  <a:lnTo>
                    <a:pt x="108585" y="14192"/>
                  </a:lnTo>
                  <a:lnTo>
                    <a:pt x="110585" y="13811"/>
                  </a:lnTo>
                  <a:lnTo>
                    <a:pt x="110204" y="12478"/>
                  </a:lnTo>
                  <a:lnTo>
                    <a:pt x="111824" y="11525"/>
                  </a:lnTo>
                  <a:lnTo>
                    <a:pt x="112205" y="9906"/>
                  </a:lnTo>
                  <a:lnTo>
                    <a:pt x="112871" y="9239"/>
                  </a:lnTo>
                  <a:lnTo>
                    <a:pt x="114776" y="5620"/>
                  </a:lnTo>
                  <a:lnTo>
                    <a:pt x="117443" y="5334"/>
                  </a:lnTo>
                  <a:lnTo>
                    <a:pt x="120015" y="2953"/>
                  </a:lnTo>
                  <a:lnTo>
                    <a:pt x="121730" y="2667"/>
                  </a:lnTo>
                  <a:lnTo>
                    <a:pt x="122015" y="2667"/>
                  </a:lnTo>
                  <a:lnTo>
                    <a:pt x="121730" y="2953"/>
                  </a:lnTo>
                  <a:lnTo>
                    <a:pt x="121730" y="3334"/>
                  </a:lnTo>
                  <a:lnTo>
                    <a:pt x="122015" y="3620"/>
                  </a:lnTo>
                  <a:lnTo>
                    <a:pt x="123635" y="3620"/>
                  </a:lnTo>
                  <a:lnTo>
                    <a:pt x="125349" y="4286"/>
                  </a:lnTo>
                  <a:lnTo>
                    <a:pt x="125349" y="4001"/>
                  </a:lnTo>
                  <a:lnTo>
                    <a:pt x="127254" y="2000"/>
                  </a:lnTo>
                  <a:lnTo>
                    <a:pt x="127635" y="2000"/>
                  </a:lnTo>
                  <a:lnTo>
                    <a:pt x="127635" y="1048"/>
                  </a:lnTo>
                  <a:lnTo>
                    <a:pt x="128302" y="1714"/>
                  </a:lnTo>
                  <a:lnTo>
                    <a:pt x="129254" y="2381"/>
                  </a:lnTo>
                  <a:lnTo>
                    <a:pt x="132207" y="2381"/>
                  </a:lnTo>
                  <a:lnTo>
                    <a:pt x="132493" y="2667"/>
                  </a:lnTo>
                  <a:lnTo>
                    <a:pt x="132493" y="3620"/>
                  </a:lnTo>
                  <a:lnTo>
                    <a:pt x="133826" y="4667"/>
                  </a:lnTo>
                  <a:lnTo>
                    <a:pt x="136112" y="4667"/>
                  </a:lnTo>
                  <a:lnTo>
                    <a:pt x="136779" y="4286"/>
                  </a:lnTo>
                  <a:lnTo>
                    <a:pt x="137446" y="4953"/>
                  </a:lnTo>
                  <a:lnTo>
                    <a:pt x="138113" y="4667"/>
                  </a:lnTo>
                  <a:lnTo>
                    <a:pt x="139732" y="4667"/>
                  </a:lnTo>
                  <a:lnTo>
                    <a:pt x="140779" y="5620"/>
                  </a:lnTo>
                  <a:lnTo>
                    <a:pt x="141732" y="5905"/>
                  </a:lnTo>
                  <a:lnTo>
                    <a:pt x="142018" y="5905"/>
                  </a:lnTo>
                  <a:lnTo>
                    <a:pt x="144304" y="4953"/>
                  </a:lnTo>
                  <a:lnTo>
                    <a:pt x="144685" y="4667"/>
                  </a:lnTo>
                  <a:lnTo>
                    <a:pt x="144971" y="4953"/>
                  </a:lnTo>
                  <a:lnTo>
                    <a:pt x="145637" y="5334"/>
                  </a:lnTo>
                  <a:lnTo>
                    <a:pt x="147257" y="5334"/>
                  </a:lnTo>
                  <a:lnTo>
                    <a:pt x="147923" y="6572"/>
                  </a:lnTo>
                  <a:lnTo>
                    <a:pt x="148590" y="6572"/>
                  </a:lnTo>
                  <a:lnTo>
                    <a:pt x="149257" y="6286"/>
                  </a:lnTo>
                  <a:lnTo>
                    <a:pt x="150876" y="6572"/>
                  </a:lnTo>
                  <a:lnTo>
                    <a:pt x="150876" y="7239"/>
                  </a:lnTo>
                  <a:lnTo>
                    <a:pt x="152876" y="6572"/>
                  </a:lnTo>
                  <a:lnTo>
                    <a:pt x="153543" y="6286"/>
                  </a:lnTo>
                  <a:lnTo>
                    <a:pt x="153829" y="5905"/>
                  </a:lnTo>
                  <a:lnTo>
                    <a:pt x="154210" y="5334"/>
                  </a:lnTo>
                  <a:lnTo>
                    <a:pt x="154877" y="4667"/>
                  </a:lnTo>
                  <a:lnTo>
                    <a:pt x="154877" y="4953"/>
                  </a:lnTo>
                  <a:lnTo>
                    <a:pt x="155162" y="5334"/>
                  </a:lnTo>
                  <a:lnTo>
                    <a:pt x="156496" y="5905"/>
                  </a:lnTo>
                  <a:lnTo>
                    <a:pt x="156782" y="6572"/>
                  </a:lnTo>
                  <a:lnTo>
                    <a:pt x="156782" y="7239"/>
                  </a:lnTo>
                  <a:lnTo>
                    <a:pt x="157163" y="7620"/>
                  </a:lnTo>
                  <a:lnTo>
                    <a:pt x="157163" y="7906"/>
                  </a:lnTo>
                  <a:lnTo>
                    <a:pt x="157829" y="7906"/>
                  </a:lnTo>
                  <a:lnTo>
                    <a:pt x="158496" y="8287"/>
                  </a:lnTo>
                  <a:lnTo>
                    <a:pt x="159449" y="8287"/>
                  </a:lnTo>
                  <a:lnTo>
                    <a:pt x="160401" y="8572"/>
                  </a:lnTo>
                  <a:lnTo>
                    <a:pt x="161449" y="8572"/>
                  </a:lnTo>
                  <a:lnTo>
                    <a:pt x="162020" y="8858"/>
                  </a:lnTo>
                  <a:lnTo>
                    <a:pt x="162401" y="8858"/>
                  </a:lnTo>
                  <a:lnTo>
                    <a:pt x="162401" y="9906"/>
                  </a:lnTo>
                  <a:lnTo>
                    <a:pt x="162687" y="10573"/>
                  </a:lnTo>
                  <a:lnTo>
                    <a:pt x="162687" y="10858"/>
                  </a:lnTo>
                  <a:lnTo>
                    <a:pt x="161735" y="12192"/>
                  </a:lnTo>
                  <a:lnTo>
                    <a:pt x="161449" y="12478"/>
                  </a:lnTo>
                  <a:lnTo>
                    <a:pt x="161068" y="13145"/>
                  </a:lnTo>
                  <a:lnTo>
                    <a:pt x="161068" y="13526"/>
                  </a:lnTo>
                  <a:lnTo>
                    <a:pt x="160401" y="13811"/>
                  </a:lnTo>
                  <a:lnTo>
                    <a:pt x="160401" y="14478"/>
                  </a:lnTo>
                  <a:lnTo>
                    <a:pt x="161449" y="15430"/>
                  </a:lnTo>
                  <a:lnTo>
                    <a:pt x="161735" y="16764"/>
                  </a:lnTo>
                  <a:lnTo>
                    <a:pt x="161068" y="17716"/>
                  </a:lnTo>
                  <a:lnTo>
                    <a:pt x="160782" y="19050"/>
                  </a:lnTo>
                  <a:lnTo>
                    <a:pt x="158782" y="21050"/>
                  </a:lnTo>
                  <a:lnTo>
                    <a:pt x="158115" y="21336"/>
                  </a:lnTo>
                  <a:lnTo>
                    <a:pt x="158115" y="22003"/>
                  </a:lnTo>
                  <a:lnTo>
                    <a:pt x="157829" y="22003"/>
                  </a:lnTo>
                  <a:lnTo>
                    <a:pt x="157829" y="21717"/>
                  </a:lnTo>
                  <a:lnTo>
                    <a:pt x="157829" y="22384"/>
                  </a:lnTo>
                  <a:lnTo>
                    <a:pt x="157448" y="22670"/>
                  </a:lnTo>
                  <a:lnTo>
                    <a:pt x="157448" y="24289"/>
                  </a:lnTo>
                  <a:lnTo>
                    <a:pt x="157829" y="24670"/>
                  </a:lnTo>
                  <a:lnTo>
                    <a:pt x="157829" y="27241"/>
                  </a:lnTo>
                  <a:lnTo>
                    <a:pt x="158115" y="27622"/>
                  </a:lnTo>
                  <a:lnTo>
                    <a:pt x="158115" y="27908"/>
                  </a:lnTo>
                  <a:lnTo>
                    <a:pt x="158496" y="28575"/>
                  </a:lnTo>
                  <a:lnTo>
                    <a:pt x="158782" y="28956"/>
                  </a:lnTo>
                  <a:lnTo>
                    <a:pt x="159449" y="29242"/>
                  </a:lnTo>
                  <a:lnTo>
                    <a:pt x="160115" y="29908"/>
                  </a:lnTo>
                  <a:lnTo>
                    <a:pt x="160115" y="30194"/>
                  </a:lnTo>
                  <a:lnTo>
                    <a:pt x="159449" y="30194"/>
                  </a:lnTo>
                  <a:lnTo>
                    <a:pt x="158782" y="30575"/>
                  </a:lnTo>
                  <a:lnTo>
                    <a:pt x="158782" y="30861"/>
                  </a:lnTo>
                  <a:lnTo>
                    <a:pt x="158496" y="31528"/>
                  </a:lnTo>
                  <a:lnTo>
                    <a:pt x="157448" y="31242"/>
                  </a:lnTo>
                  <a:lnTo>
                    <a:pt x="157163" y="31242"/>
                  </a:lnTo>
                  <a:lnTo>
                    <a:pt x="154877" y="33147"/>
                  </a:lnTo>
                  <a:lnTo>
                    <a:pt x="154496" y="33528"/>
                  </a:lnTo>
                  <a:lnTo>
                    <a:pt x="154496" y="33814"/>
                  </a:lnTo>
                  <a:lnTo>
                    <a:pt x="153829" y="34481"/>
                  </a:lnTo>
                  <a:lnTo>
                    <a:pt x="153829" y="34862"/>
                  </a:lnTo>
                  <a:lnTo>
                    <a:pt x="153543" y="34862"/>
                  </a:lnTo>
                  <a:lnTo>
                    <a:pt x="153543" y="35814"/>
                  </a:lnTo>
                  <a:lnTo>
                    <a:pt x="152210" y="37147"/>
                  </a:lnTo>
                  <a:lnTo>
                    <a:pt x="152591" y="37147"/>
                  </a:lnTo>
                  <a:lnTo>
                    <a:pt x="152876" y="37433"/>
                  </a:lnTo>
                  <a:lnTo>
                    <a:pt x="153829" y="37433"/>
                  </a:lnTo>
                  <a:lnTo>
                    <a:pt x="153829" y="37814"/>
                  </a:lnTo>
                  <a:lnTo>
                    <a:pt x="154210" y="38100"/>
                  </a:lnTo>
                  <a:lnTo>
                    <a:pt x="154210" y="38386"/>
                  </a:lnTo>
                  <a:lnTo>
                    <a:pt x="154877" y="39433"/>
                  </a:lnTo>
                  <a:lnTo>
                    <a:pt x="154877" y="40100"/>
                  </a:lnTo>
                  <a:lnTo>
                    <a:pt x="154496" y="40386"/>
                  </a:lnTo>
                  <a:lnTo>
                    <a:pt x="154496" y="42386"/>
                  </a:lnTo>
                  <a:lnTo>
                    <a:pt x="154877" y="43053"/>
                  </a:lnTo>
                  <a:lnTo>
                    <a:pt x="154496" y="43053"/>
                  </a:lnTo>
                  <a:lnTo>
                    <a:pt x="154210" y="43339"/>
                  </a:lnTo>
                  <a:lnTo>
                    <a:pt x="154210" y="43720"/>
                  </a:lnTo>
                  <a:lnTo>
                    <a:pt x="153829" y="44005"/>
                  </a:lnTo>
                  <a:lnTo>
                    <a:pt x="153543" y="44005"/>
                  </a:lnTo>
                  <a:lnTo>
                    <a:pt x="153543" y="44387"/>
                  </a:lnTo>
                  <a:lnTo>
                    <a:pt x="153829" y="44672"/>
                  </a:lnTo>
                  <a:lnTo>
                    <a:pt x="153543" y="44958"/>
                  </a:lnTo>
                  <a:lnTo>
                    <a:pt x="153543" y="45339"/>
                  </a:lnTo>
                  <a:lnTo>
                    <a:pt x="152876" y="45625"/>
                  </a:lnTo>
                  <a:lnTo>
                    <a:pt x="152591" y="46006"/>
                  </a:lnTo>
                  <a:lnTo>
                    <a:pt x="152591" y="46292"/>
                  </a:lnTo>
                  <a:lnTo>
                    <a:pt x="152210" y="46672"/>
                  </a:lnTo>
                  <a:lnTo>
                    <a:pt x="152210" y="47625"/>
                  </a:lnTo>
                  <a:lnTo>
                    <a:pt x="151924" y="47625"/>
                  </a:lnTo>
                  <a:lnTo>
                    <a:pt x="151924" y="48578"/>
                  </a:lnTo>
                  <a:lnTo>
                    <a:pt x="151543" y="48578"/>
                  </a:lnTo>
                  <a:lnTo>
                    <a:pt x="151257" y="49244"/>
                  </a:lnTo>
                  <a:lnTo>
                    <a:pt x="151257" y="50292"/>
                  </a:lnTo>
                  <a:lnTo>
                    <a:pt x="150590" y="50864"/>
                  </a:lnTo>
                  <a:lnTo>
                    <a:pt x="150209" y="51530"/>
                  </a:lnTo>
                  <a:lnTo>
                    <a:pt x="149257" y="52197"/>
                  </a:lnTo>
                  <a:lnTo>
                    <a:pt x="148590" y="52864"/>
                  </a:lnTo>
                  <a:lnTo>
                    <a:pt x="148304" y="52864"/>
                  </a:lnTo>
                  <a:lnTo>
                    <a:pt x="148304" y="53245"/>
                  </a:lnTo>
                  <a:lnTo>
                    <a:pt x="147923" y="53530"/>
                  </a:lnTo>
                  <a:lnTo>
                    <a:pt x="147923" y="55531"/>
                  </a:lnTo>
                  <a:lnTo>
                    <a:pt x="148304" y="55531"/>
                  </a:lnTo>
                  <a:lnTo>
                    <a:pt x="148304" y="55817"/>
                  </a:lnTo>
                  <a:lnTo>
                    <a:pt x="148590" y="56197"/>
                  </a:lnTo>
                  <a:lnTo>
                    <a:pt x="148971" y="56769"/>
                  </a:lnTo>
                  <a:lnTo>
                    <a:pt x="150209" y="58103"/>
                  </a:lnTo>
                  <a:lnTo>
                    <a:pt x="150209" y="58483"/>
                  </a:lnTo>
                  <a:lnTo>
                    <a:pt x="150590" y="58769"/>
                  </a:lnTo>
                  <a:lnTo>
                    <a:pt x="151543" y="59436"/>
                  </a:lnTo>
                  <a:lnTo>
                    <a:pt x="152210" y="59722"/>
                  </a:lnTo>
                  <a:lnTo>
                    <a:pt x="152210" y="60769"/>
                  </a:lnTo>
                  <a:lnTo>
                    <a:pt x="152591" y="61436"/>
                  </a:lnTo>
                  <a:lnTo>
                    <a:pt x="152591" y="61722"/>
                  </a:lnTo>
                  <a:lnTo>
                    <a:pt x="152210" y="63055"/>
                  </a:lnTo>
                  <a:lnTo>
                    <a:pt x="152210" y="63722"/>
                  </a:lnTo>
                  <a:lnTo>
                    <a:pt x="152876" y="64675"/>
                  </a:lnTo>
                  <a:lnTo>
                    <a:pt x="152876" y="65342"/>
                  </a:lnTo>
                  <a:lnTo>
                    <a:pt x="153162" y="66294"/>
                  </a:lnTo>
                  <a:lnTo>
                    <a:pt x="153162" y="66675"/>
                  </a:lnTo>
                  <a:lnTo>
                    <a:pt x="152210" y="67628"/>
                  </a:lnTo>
                  <a:lnTo>
                    <a:pt x="151257" y="68294"/>
                  </a:lnTo>
                  <a:lnTo>
                    <a:pt x="150590" y="68580"/>
                  </a:lnTo>
                  <a:lnTo>
                    <a:pt x="150209" y="68580"/>
                  </a:lnTo>
                  <a:lnTo>
                    <a:pt x="149924" y="69247"/>
                  </a:lnTo>
                  <a:lnTo>
                    <a:pt x="149638" y="70580"/>
                  </a:lnTo>
                  <a:lnTo>
                    <a:pt x="149638" y="70961"/>
                  </a:lnTo>
                  <a:lnTo>
                    <a:pt x="148971" y="71533"/>
                  </a:lnTo>
                  <a:lnTo>
                    <a:pt x="148971" y="71914"/>
                  </a:lnTo>
                  <a:lnTo>
                    <a:pt x="148590" y="71914"/>
                  </a:lnTo>
                  <a:lnTo>
                    <a:pt x="148590" y="73533"/>
                  </a:lnTo>
                  <a:lnTo>
                    <a:pt x="148304" y="74200"/>
                  </a:lnTo>
                  <a:lnTo>
                    <a:pt x="147923" y="75152"/>
                  </a:lnTo>
                  <a:lnTo>
                    <a:pt x="146971" y="76867"/>
                  </a:lnTo>
                  <a:lnTo>
                    <a:pt x="146685" y="76867"/>
                  </a:lnTo>
                  <a:lnTo>
                    <a:pt x="146304" y="77438"/>
                  </a:lnTo>
                  <a:lnTo>
                    <a:pt x="146304" y="79439"/>
                  </a:lnTo>
                  <a:lnTo>
                    <a:pt x="146685" y="80105"/>
                  </a:lnTo>
                  <a:lnTo>
                    <a:pt x="146685" y="81725"/>
                  </a:lnTo>
                  <a:lnTo>
                    <a:pt x="146971" y="82391"/>
                  </a:lnTo>
                  <a:lnTo>
                    <a:pt x="146685" y="84011"/>
                  </a:lnTo>
                  <a:lnTo>
                    <a:pt x="146685" y="85725"/>
                  </a:lnTo>
                  <a:lnTo>
                    <a:pt x="146304" y="86011"/>
                  </a:lnTo>
                  <a:lnTo>
                    <a:pt x="146018" y="89249"/>
                  </a:lnTo>
                  <a:lnTo>
                    <a:pt x="146018" y="90297"/>
                  </a:lnTo>
                  <a:lnTo>
                    <a:pt x="145637" y="91630"/>
                  </a:lnTo>
                  <a:lnTo>
                    <a:pt x="145352" y="91250"/>
                  </a:lnTo>
                  <a:lnTo>
                    <a:pt x="144304" y="90964"/>
                  </a:lnTo>
                  <a:lnTo>
                    <a:pt x="143066" y="91630"/>
                  </a:lnTo>
                  <a:lnTo>
                    <a:pt x="142018" y="91630"/>
                  </a:lnTo>
                  <a:lnTo>
                    <a:pt x="142018" y="90964"/>
                  </a:lnTo>
                  <a:lnTo>
                    <a:pt x="141732" y="90583"/>
                  </a:lnTo>
                  <a:lnTo>
                    <a:pt x="140779" y="90583"/>
                  </a:lnTo>
                  <a:lnTo>
                    <a:pt x="140399" y="90297"/>
                  </a:lnTo>
                  <a:lnTo>
                    <a:pt x="139446" y="89630"/>
                  </a:lnTo>
                  <a:lnTo>
                    <a:pt x="138779" y="88964"/>
                  </a:lnTo>
                  <a:lnTo>
                    <a:pt x="138113" y="89249"/>
                  </a:lnTo>
                  <a:lnTo>
                    <a:pt x="136779" y="88011"/>
                  </a:lnTo>
                  <a:lnTo>
                    <a:pt x="136112" y="88011"/>
                  </a:lnTo>
                  <a:lnTo>
                    <a:pt x="135160" y="87344"/>
                  </a:lnTo>
                  <a:lnTo>
                    <a:pt x="134874" y="86678"/>
                  </a:lnTo>
                  <a:lnTo>
                    <a:pt x="134874" y="86011"/>
                  </a:lnTo>
                  <a:lnTo>
                    <a:pt x="135160" y="85058"/>
                  </a:lnTo>
                  <a:lnTo>
                    <a:pt x="134874" y="84677"/>
                  </a:lnTo>
                  <a:lnTo>
                    <a:pt x="134207" y="84392"/>
                  </a:lnTo>
                  <a:lnTo>
                    <a:pt x="133541" y="85344"/>
                  </a:lnTo>
                  <a:lnTo>
                    <a:pt x="133160" y="85725"/>
                  </a:lnTo>
                  <a:lnTo>
                    <a:pt x="132493" y="84392"/>
                  </a:lnTo>
                  <a:lnTo>
                    <a:pt x="131921" y="83725"/>
                  </a:lnTo>
                  <a:lnTo>
                    <a:pt x="131255" y="83344"/>
                  </a:lnTo>
                  <a:lnTo>
                    <a:pt x="130874" y="83344"/>
                  </a:lnTo>
                  <a:lnTo>
                    <a:pt x="130588" y="83725"/>
                  </a:lnTo>
                  <a:lnTo>
                    <a:pt x="130588" y="84392"/>
                  </a:lnTo>
                  <a:lnTo>
                    <a:pt x="130207" y="84677"/>
                  </a:lnTo>
                  <a:lnTo>
                    <a:pt x="130874" y="85058"/>
                  </a:lnTo>
                  <a:lnTo>
                    <a:pt x="130874" y="86011"/>
                  </a:lnTo>
                  <a:lnTo>
                    <a:pt x="130588" y="86011"/>
                  </a:lnTo>
                  <a:lnTo>
                    <a:pt x="130207" y="85344"/>
                  </a:lnTo>
                  <a:lnTo>
                    <a:pt x="129921" y="85344"/>
                  </a:lnTo>
                  <a:lnTo>
                    <a:pt x="127921" y="86296"/>
                  </a:lnTo>
                  <a:lnTo>
                    <a:pt x="127254" y="86296"/>
                  </a:lnTo>
                  <a:lnTo>
                    <a:pt x="127254" y="85725"/>
                  </a:lnTo>
                  <a:lnTo>
                    <a:pt x="126587" y="85725"/>
                  </a:lnTo>
                  <a:lnTo>
                    <a:pt x="126302" y="86296"/>
                  </a:lnTo>
                  <a:lnTo>
                    <a:pt x="126016" y="86296"/>
                  </a:lnTo>
                  <a:lnTo>
                    <a:pt x="125635" y="85725"/>
                  </a:lnTo>
                  <a:lnTo>
                    <a:pt x="124682" y="84677"/>
                  </a:lnTo>
                  <a:lnTo>
                    <a:pt x="123635" y="85058"/>
                  </a:lnTo>
                  <a:lnTo>
                    <a:pt x="122682" y="85725"/>
                  </a:lnTo>
                  <a:lnTo>
                    <a:pt x="121349" y="86296"/>
                  </a:lnTo>
                  <a:lnTo>
                    <a:pt x="121063" y="86011"/>
                  </a:lnTo>
                  <a:lnTo>
                    <a:pt x="121063" y="85725"/>
                  </a:lnTo>
                  <a:lnTo>
                    <a:pt x="121349" y="85058"/>
                  </a:lnTo>
                  <a:lnTo>
                    <a:pt x="121063" y="85058"/>
                  </a:lnTo>
                  <a:lnTo>
                    <a:pt x="120682" y="85725"/>
                  </a:lnTo>
                  <a:lnTo>
                    <a:pt x="120110" y="85725"/>
                  </a:lnTo>
                  <a:lnTo>
                    <a:pt x="120110" y="86011"/>
                  </a:lnTo>
                  <a:lnTo>
                    <a:pt x="119729" y="86678"/>
                  </a:lnTo>
                  <a:lnTo>
                    <a:pt x="119729" y="86963"/>
                  </a:lnTo>
                  <a:lnTo>
                    <a:pt x="119063" y="86963"/>
                  </a:lnTo>
                  <a:lnTo>
                    <a:pt x="119063" y="87344"/>
                  </a:lnTo>
                  <a:lnTo>
                    <a:pt x="118110" y="87630"/>
                  </a:lnTo>
                  <a:lnTo>
                    <a:pt x="117158" y="88678"/>
                  </a:lnTo>
                  <a:lnTo>
                    <a:pt x="116491" y="88678"/>
                  </a:lnTo>
                  <a:lnTo>
                    <a:pt x="115824" y="88297"/>
                  </a:lnTo>
                  <a:lnTo>
                    <a:pt x="115443" y="88297"/>
                  </a:lnTo>
                  <a:lnTo>
                    <a:pt x="115157" y="88678"/>
                  </a:lnTo>
                  <a:lnTo>
                    <a:pt x="115443" y="89249"/>
                  </a:lnTo>
                  <a:lnTo>
                    <a:pt x="114776" y="89249"/>
                  </a:lnTo>
                  <a:lnTo>
                    <a:pt x="114776" y="88678"/>
                  </a:lnTo>
                  <a:lnTo>
                    <a:pt x="114110" y="88678"/>
                  </a:lnTo>
                  <a:lnTo>
                    <a:pt x="113824" y="88964"/>
                  </a:lnTo>
                  <a:lnTo>
                    <a:pt x="114110" y="89916"/>
                  </a:lnTo>
                  <a:lnTo>
                    <a:pt x="113824" y="89916"/>
                  </a:lnTo>
                  <a:lnTo>
                    <a:pt x="113538" y="90297"/>
                  </a:lnTo>
                  <a:lnTo>
                    <a:pt x="112871" y="89630"/>
                  </a:lnTo>
                  <a:lnTo>
                    <a:pt x="113157" y="88964"/>
                  </a:lnTo>
                  <a:lnTo>
                    <a:pt x="112871" y="88678"/>
                  </a:lnTo>
                  <a:lnTo>
                    <a:pt x="111824" y="89249"/>
                  </a:lnTo>
                  <a:lnTo>
                    <a:pt x="110204" y="89630"/>
                  </a:lnTo>
                  <a:lnTo>
                    <a:pt x="109538" y="89249"/>
                  </a:lnTo>
                  <a:lnTo>
                    <a:pt x="109538" y="88678"/>
                  </a:lnTo>
                  <a:lnTo>
                    <a:pt x="108871" y="88011"/>
                  </a:lnTo>
                  <a:lnTo>
                    <a:pt x="108585" y="88297"/>
                  </a:lnTo>
                  <a:lnTo>
                    <a:pt x="107918" y="88297"/>
                  </a:lnTo>
                  <a:lnTo>
                    <a:pt x="105918" y="88964"/>
                  </a:lnTo>
                  <a:lnTo>
                    <a:pt x="105251" y="88678"/>
                  </a:lnTo>
                  <a:lnTo>
                    <a:pt x="104966" y="89249"/>
                  </a:lnTo>
                  <a:lnTo>
                    <a:pt x="105251" y="89916"/>
                  </a:lnTo>
                  <a:lnTo>
                    <a:pt x="104680" y="90297"/>
                  </a:lnTo>
                  <a:lnTo>
                    <a:pt x="104299" y="90583"/>
                  </a:lnTo>
                  <a:lnTo>
                    <a:pt x="104680" y="90964"/>
                  </a:lnTo>
                  <a:lnTo>
                    <a:pt x="104299" y="91250"/>
                  </a:lnTo>
                  <a:lnTo>
                    <a:pt x="102965" y="91630"/>
                  </a:lnTo>
                  <a:lnTo>
                    <a:pt x="102680" y="91916"/>
                  </a:lnTo>
                  <a:lnTo>
                    <a:pt x="102299" y="91250"/>
                  </a:lnTo>
                  <a:lnTo>
                    <a:pt x="102013" y="91250"/>
                  </a:lnTo>
                  <a:lnTo>
                    <a:pt x="102013" y="91630"/>
                  </a:lnTo>
                  <a:lnTo>
                    <a:pt x="101727" y="91916"/>
                  </a:lnTo>
                  <a:lnTo>
                    <a:pt x="102013" y="92583"/>
                  </a:lnTo>
                  <a:lnTo>
                    <a:pt x="101727" y="92583"/>
                  </a:lnTo>
                  <a:lnTo>
                    <a:pt x="101060" y="92869"/>
                  </a:lnTo>
                  <a:lnTo>
                    <a:pt x="100679" y="92869"/>
                  </a:lnTo>
                  <a:lnTo>
                    <a:pt x="100394" y="93536"/>
                  </a:lnTo>
                  <a:lnTo>
                    <a:pt x="100679" y="94202"/>
                  </a:lnTo>
                  <a:lnTo>
                    <a:pt x="100679" y="94869"/>
                  </a:lnTo>
                  <a:lnTo>
                    <a:pt x="101346" y="94869"/>
                  </a:lnTo>
                  <a:lnTo>
                    <a:pt x="101346" y="95536"/>
                  </a:lnTo>
                  <a:lnTo>
                    <a:pt x="101060" y="95536"/>
                  </a:lnTo>
                  <a:lnTo>
                    <a:pt x="100394" y="96203"/>
                  </a:lnTo>
                  <a:lnTo>
                    <a:pt x="98108" y="96203"/>
                  </a:lnTo>
                  <a:lnTo>
                    <a:pt x="97441" y="96488"/>
                  </a:lnTo>
                  <a:lnTo>
                    <a:pt x="97060" y="96869"/>
                  </a:lnTo>
                  <a:lnTo>
                    <a:pt x="96393" y="96488"/>
                  </a:lnTo>
                  <a:lnTo>
                    <a:pt x="95822" y="95821"/>
                  </a:lnTo>
                  <a:lnTo>
                    <a:pt x="95441" y="96203"/>
                  </a:lnTo>
                  <a:lnTo>
                    <a:pt x="95822" y="97536"/>
                  </a:lnTo>
                  <a:lnTo>
                    <a:pt x="94774" y="97536"/>
                  </a:lnTo>
                  <a:lnTo>
                    <a:pt x="93821" y="98489"/>
                  </a:lnTo>
                  <a:lnTo>
                    <a:pt x="94107" y="99155"/>
                  </a:lnTo>
                  <a:lnTo>
                    <a:pt x="93821" y="99441"/>
                  </a:lnTo>
                  <a:lnTo>
                    <a:pt x="93155" y="99822"/>
                  </a:lnTo>
                  <a:lnTo>
                    <a:pt x="92202" y="100108"/>
                  </a:lnTo>
                  <a:lnTo>
                    <a:pt x="91821" y="100108"/>
                  </a:lnTo>
                  <a:lnTo>
                    <a:pt x="91535" y="100489"/>
                  </a:lnTo>
                  <a:lnTo>
                    <a:pt x="91535" y="100775"/>
                  </a:lnTo>
                  <a:lnTo>
                    <a:pt x="90869" y="101060"/>
                  </a:lnTo>
                  <a:lnTo>
                    <a:pt x="90488" y="101441"/>
                  </a:lnTo>
                  <a:lnTo>
                    <a:pt x="90488" y="101727"/>
                  </a:lnTo>
                  <a:lnTo>
                    <a:pt x="90202" y="102775"/>
                  </a:lnTo>
                  <a:lnTo>
                    <a:pt x="90202" y="104013"/>
                  </a:lnTo>
                  <a:lnTo>
                    <a:pt x="88202" y="104013"/>
                  </a:lnTo>
                  <a:lnTo>
                    <a:pt x="87535" y="103727"/>
                  </a:lnTo>
                  <a:lnTo>
                    <a:pt x="86582" y="102775"/>
                  </a:lnTo>
                  <a:lnTo>
                    <a:pt x="84011" y="105728"/>
                  </a:lnTo>
                  <a:lnTo>
                    <a:pt x="79343" y="102394"/>
                  </a:lnTo>
                  <a:lnTo>
                    <a:pt x="78677" y="103727"/>
                  </a:lnTo>
                  <a:lnTo>
                    <a:pt x="77057" y="102394"/>
                  </a:lnTo>
                  <a:lnTo>
                    <a:pt x="75438" y="101727"/>
                  </a:lnTo>
                  <a:lnTo>
                    <a:pt x="74771" y="100108"/>
                  </a:lnTo>
                  <a:lnTo>
                    <a:pt x="73819" y="98489"/>
                  </a:lnTo>
                  <a:lnTo>
                    <a:pt x="71533" y="94869"/>
                  </a:lnTo>
                  <a:lnTo>
                    <a:pt x="71152" y="95155"/>
                  </a:lnTo>
                  <a:lnTo>
                    <a:pt x="70866" y="95821"/>
                  </a:lnTo>
                  <a:lnTo>
                    <a:pt x="70485" y="96203"/>
                  </a:lnTo>
                  <a:lnTo>
                    <a:pt x="70485" y="96869"/>
                  </a:lnTo>
                  <a:lnTo>
                    <a:pt x="69533" y="96203"/>
                  </a:lnTo>
                  <a:lnTo>
                    <a:pt x="68580" y="94869"/>
                  </a:lnTo>
                  <a:lnTo>
                    <a:pt x="67247" y="95536"/>
                  </a:lnTo>
                  <a:lnTo>
                    <a:pt x="66294" y="95155"/>
                  </a:lnTo>
                  <a:lnTo>
                    <a:pt x="66294" y="93536"/>
                  </a:lnTo>
                  <a:lnTo>
                    <a:pt x="65913" y="93536"/>
                  </a:lnTo>
                  <a:lnTo>
                    <a:pt x="65627" y="94583"/>
                  </a:lnTo>
                  <a:lnTo>
                    <a:pt x="64580" y="95536"/>
                  </a:lnTo>
                  <a:lnTo>
                    <a:pt x="63627" y="97536"/>
                  </a:lnTo>
                  <a:lnTo>
                    <a:pt x="63341" y="98774"/>
                  </a:lnTo>
                  <a:lnTo>
                    <a:pt x="62960" y="99822"/>
                  </a:lnTo>
                  <a:lnTo>
                    <a:pt x="62960" y="101060"/>
                  </a:lnTo>
                  <a:lnTo>
                    <a:pt x="62675" y="102108"/>
                  </a:lnTo>
                  <a:lnTo>
                    <a:pt x="62960" y="102394"/>
                  </a:lnTo>
                  <a:lnTo>
                    <a:pt x="62960" y="102775"/>
                  </a:lnTo>
                  <a:lnTo>
                    <a:pt x="62294" y="103061"/>
                  </a:lnTo>
                  <a:lnTo>
                    <a:pt x="62008" y="103442"/>
                  </a:lnTo>
                  <a:lnTo>
                    <a:pt x="62008" y="103727"/>
                  </a:lnTo>
                  <a:lnTo>
                    <a:pt x="61627" y="104013"/>
                  </a:lnTo>
                  <a:lnTo>
                    <a:pt x="60960" y="104394"/>
                  </a:lnTo>
                  <a:lnTo>
                    <a:pt x="60389" y="104394"/>
                  </a:lnTo>
                  <a:lnTo>
                    <a:pt x="60008" y="104680"/>
                  </a:lnTo>
                  <a:lnTo>
                    <a:pt x="59722" y="104394"/>
                  </a:lnTo>
                  <a:lnTo>
                    <a:pt x="58388" y="104680"/>
                  </a:lnTo>
                  <a:lnTo>
                    <a:pt x="58007" y="104680"/>
                  </a:lnTo>
                  <a:lnTo>
                    <a:pt x="57722" y="105346"/>
                  </a:lnTo>
                  <a:lnTo>
                    <a:pt x="57436" y="105728"/>
                  </a:lnTo>
                  <a:lnTo>
                    <a:pt x="58674" y="108966"/>
                  </a:lnTo>
                  <a:lnTo>
                    <a:pt x="59055" y="110300"/>
                  </a:lnTo>
                  <a:lnTo>
                    <a:pt x="59055" y="110966"/>
                  </a:lnTo>
                  <a:lnTo>
                    <a:pt x="58007" y="110585"/>
                  </a:lnTo>
                  <a:lnTo>
                    <a:pt x="56388" y="111633"/>
                  </a:lnTo>
                  <a:lnTo>
                    <a:pt x="56102" y="111919"/>
                  </a:lnTo>
                  <a:lnTo>
                    <a:pt x="56769" y="113252"/>
                  </a:lnTo>
                  <a:lnTo>
                    <a:pt x="58007" y="114586"/>
                  </a:lnTo>
                  <a:lnTo>
                    <a:pt x="59341" y="116491"/>
                  </a:lnTo>
                  <a:lnTo>
                    <a:pt x="57436" y="116872"/>
                  </a:lnTo>
                  <a:lnTo>
                    <a:pt x="55436" y="117539"/>
                  </a:lnTo>
                  <a:lnTo>
                    <a:pt x="52769" y="115253"/>
                  </a:lnTo>
                  <a:lnTo>
                    <a:pt x="51816" y="115824"/>
                  </a:lnTo>
                  <a:lnTo>
                    <a:pt x="49816" y="115824"/>
                  </a:lnTo>
                  <a:lnTo>
                    <a:pt x="48863" y="116205"/>
                  </a:lnTo>
                  <a:lnTo>
                    <a:pt x="48197" y="116491"/>
                  </a:lnTo>
                  <a:lnTo>
                    <a:pt x="46196" y="116872"/>
                  </a:lnTo>
                  <a:lnTo>
                    <a:pt x="45244" y="117539"/>
                  </a:lnTo>
                  <a:lnTo>
                    <a:pt x="43625" y="118777"/>
                  </a:lnTo>
                  <a:lnTo>
                    <a:pt x="43625" y="117824"/>
                  </a:lnTo>
                  <a:lnTo>
                    <a:pt x="42005" y="117824"/>
                  </a:lnTo>
                  <a:lnTo>
                    <a:pt x="40005" y="117157"/>
                  </a:lnTo>
                  <a:lnTo>
                    <a:pt x="39053" y="115824"/>
                  </a:lnTo>
                  <a:lnTo>
                    <a:pt x="39053" y="115253"/>
                  </a:lnTo>
                  <a:lnTo>
                    <a:pt x="39719" y="115253"/>
                  </a:lnTo>
                  <a:lnTo>
                    <a:pt x="39719" y="114205"/>
                  </a:lnTo>
                  <a:lnTo>
                    <a:pt x="40291" y="113919"/>
                  </a:lnTo>
                  <a:lnTo>
                    <a:pt x="40005" y="113538"/>
                  </a:lnTo>
                  <a:lnTo>
                    <a:pt x="40291" y="112871"/>
                  </a:lnTo>
                  <a:lnTo>
                    <a:pt x="40291" y="112300"/>
                  </a:lnTo>
                  <a:lnTo>
                    <a:pt x="40958" y="111633"/>
                  </a:lnTo>
                  <a:lnTo>
                    <a:pt x="40291" y="110966"/>
                  </a:lnTo>
                  <a:lnTo>
                    <a:pt x="38672" y="110300"/>
                  </a:lnTo>
                  <a:lnTo>
                    <a:pt x="38672" y="109633"/>
                  </a:lnTo>
                  <a:lnTo>
                    <a:pt x="40672" y="106966"/>
                  </a:lnTo>
                  <a:lnTo>
                    <a:pt x="39338" y="105728"/>
                  </a:lnTo>
                  <a:lnTo>
                    <a:pt x="36671" y="105346"/>
                  </a:lnTo>
                  <a:lnTo>
                    <a:pt x="33719" y="104680"/>
                  </a:lnTo>
                  <a:lnTo>
                    <a:pt x="31814" y="102775"/>
                  </a:lnTo>
                  <a:lnTo>
                    <a:pt x="30480" y="102394"/>
                  </a:lnTo>
                  <a:lnTo>
                    <a:pt x="28194" y="102394"/>
                  </a:lnTo>
                  <a:lnTo>
                    <a:pt x="26861" y="101060"/>
                  </a:lnTo>
                  <a:lnTo>
                    <a:pt x="25241" y="100108"/>
                  </a:lnTo>
                  <a:lnTo>
                    <a:pt x="24289" y="99822"/>
                  </a:lnTo>
                  <a:lnTo>
                    <a:pt x="22574" y="99441"/>
                  </a:lnTo>
                  <a:lnTo>
                    <a:pt x="21336" y="96488"/>
                  </a:lnTo>
                  <a:lnTo>
                    <a:pt x="21622" y="93917"/>
                  </a:lnTo>
                  <a:lnTo>
                    <a:pt x="21336" y="93917"/>
                  </a:lnTo>
                  <a:lnTo>
                    <a:pt x="20669" y="93250"/>
                  </a:lnTo>
                  <a:lnTo>
                    <a:pt x="19622" y="92869"/>
                  </a:lnTo>
                  <a:lnTo>
                    <a:pt x="18002" y="92583"/>
                  </a:lnTo>
                  <a:lnTo>
                    <a:pt x="17336" y="91916"/>
                  </a:lnTo>
                  <a:lnTo>
                    <a:pt x="17050" y="90583"/>
                  </a:lnTo>
                  <a:lnTo>
                    <a:pt x="15716" y="89916"/>
                  </a:lnTo>
                  <a:lnTo>
                    <a:pt x="15716" y="88964"/>
                  </a:lnTo>
                  <a:lnTo>
                    <a:pt x="15050" y="86011"/>
                  </a:lnTo>
                  <a:lnTo>
                    <a:pt x="13716" y="85058"/>
                  </a:lnTo>
                  <a:lnTo>
                    <a:pt x="11430" y="82105"/>
                  </a:lnTo>
                  <a:lnTo>
                    <a:pt x="12764" y="80772"/>
                  </a:lnTo>
                  <a:lnTo>
                    <a:pt x="12764" y="79819"/>
                  </a:lnTo>
                  <a:lnTo>
                    <a:pt x="12097" y="80105"/>
                  </a:lnTo>
                  <a:lnTo>
                    <a:pt x="12097" y="78772"/>
                  </a:lnTo>
                  <a:lnTo>
                    <a:pt x="11811" y="77438"/>
                  </a:lnTo>
                  <a:lnTo>
                    <a:pt x="11811" y="76486"/>
                  </a:lnTo>
                  <a:lnTo>
                    <a:pt x="11144" y="75819"/>
                  </a:lnTo>
                  <a:lnTo>
                    <a:pt x="12097" y="76200"/>
                  </a:lnTo>
                  <a:lnTo>
                    <a:pt x="12097" y="75152"/>
                  </a:lnTo>
                  <a:lnTo>
                    <a:pt x="11144" y="74867"/>
                  </a:lnTo>
                  <a:lnTo>
                    <a:pt x="10478" y="74200"/>
                  </a:lnTo>
                  <a:lnTo>
                    <a:pt x="9811" y="74200"/>
                  </a:lnTo>
                  <a:lnTo>
                    <a:pt x="9811" y="73533"/>
                  </a:lnTo>
                  <a:lnTo>
                    <a:pt x="9144" y="73914"/>
                  </a:lnTo>
                  <a:lnTo>
                    <a:pt x="8858" y="74486"/>
                  </a:lnTo>
                  <a:lnTo>
                    <a:pt x="7811" y="74867"/>
                  </a:lnTo>
                  <a:lnTo>
                    <a:pt x="7144" y="74486"/>
                  </a:lnTo>
                  <a:lnTo>
                    <a:pt x="7811" y="71247"/>
                  </a:lnTo>
                  <a:lnTo>
                    <a:pt x="8192" y="70580"/>
                  </a:lnTo>
                  <a:lnTo>
                    <a:pt x="8192" y="68961"/>
                  </a:lnTo>
                  <a:lnTo>
                    <a:pt x="7811" y="68008"/>
                  </a:lnTo>
                  <a:lnTo>
                    <a:pt x="6572" y="66961"/>
                  </a:lnTo>
                  <a:lnTo>
                    <a:pt x="7144" y="65342"/>
                  </a:lnTo>
                  <a:lnTo>
                    <a:pt x="5906" y="66008"/>
                  </a:lnTo>
                  <a:lnTo>
                    <a:pt x="5906" y="63722"/>
                  </a:lnTo>
                  <a:lnTo>
                    <a:pt x="6191" y="63055"/>
                  </a:lnTo>
                  <a:lnTo>
                    <a:pt x="5239" y="62389"/>
                  </a:lnTo>
                  <a:lnTo>
                    <a:pt x="5525" y="61722"/>
                  </a:lnTo>
                  <a:lnTo>
                    <a:pt x="5239" y="61436"/>
                  </a:lnTo>
                  <a:lnTo>
                    <a:pt x="4572" y="59722"/>
                  </a:lnTo>
                  <a:lnTo>
                    <a:pt x="4858" y="58769"/>
                  </a:lnTo>
                  <a:lnTo>
                    <a:pt x="5525" y="59150"/>
                  </a:lnTo>
                  <a:lnTo>
                    <a:pt x="5906" y="58483"/>
                  </a:lnTo>
                  <a:lnTo>
                    <a:pt x="5239" y="57817"/>
                  </a:lnTo>
                  <a:lnTo>
                    <a:pt x="4858" y="57817"/>
                  </a:lnTo>
                  <a:lnTo>
                    <a:pt x="3905" y="57436"/>
                  </a:lnTo>
                  <a:lnTo>
                    <a:pt x="3239" y="57436"/>
                  </a:lnTo>
                  <a:lnTo>
                    <a:pt x="2953" y="57150"/>
                  </a:lnTo>
                  <a:lnTo>
                    <a:pt x="2286" y="57150"/>
                  </a:lnTo>
                  <a:lnTo>
                    <a:pt x="1905" y="56483"/>
                  </a:lnTo>
                  <a:lnTo>
                    <a:pt x="2286" y="56483"/>
                  </a:lnTo>
                  <a:lnTo>
                    <a:pt x="1905" y="56197"/>
                  </a:lnTo>
                  <a:lnTo>
                    <a:pt x="1238" y="56197"/>
                  </a:lnTo>
                  <a:lnTo>
                    <a:pt x="953" y="55531"/>
                  </a:lnTo>
                  <a:lnTo>
                    <a:pt x="1905" y="54483"/>
                  </a:lnTo>
                  <a:lnTo>
                    <a:pt x="1238" y="53530"/>
                  </a:lnTo>
                  <a:lnTo>
                    <a:pt x="953" y="52864"/>
                  </a:lnTo>
                  <a:lnTo>
                    <a:pt x="0" y="52197"/>
                  </a:lnTo>
                  <a:lnTo>
                    <a:pt x="953" y="52197"/>
                  </a:lnTo>
                  <a:lnTo>
                    <a:pt x="667" y="50864"/>
                  </a:lnTo>
                  <a:lnTo>
                    <a:pt x="286" y="50292"/>
                  </a:lnTo>
                  <a:lnTo>
                    <a:pt x="286" y="49244"/>
                  </a:lnTo>
                  <a:lnTo>
                    <a:pt x="1619" y="48292"/>
                  </a:lnTo>
                  <a:lnTo>
                    <a:pt x="1238" y="46672"/>
                  </a:lnTo>
                  <a:lnTo>
                    <a:pt x="1905" y="46006"/>
                  </a:lnTo>
                  <a:lnTo>
                    <a:pt x="2286" y="44958"/>
                  </a:lnTo>
                  <a:lnTo>
                    <a:pt x="2953" y="44291"/>
                  </a:lnTo>
                  <a:lnTo>
                    <a:pt x="3239" y="43339"/>
                  </a:lnTo>
                  <a:lnTo>
                    <a:pt x="3620" y="43053"/>
                  </a:lnTo>
                  <a:lnTo>
                    <a:pt x="4858" y="42672"/>
                  </a:lnTo>
                  <a:lnTo>
                    <a:pt x="5239" y="43053"/>
                  </a:lnTo>
                  <a:lnTo>
                    <a:pt x="5239" y="43720"/>
                  </a:lnTo>
                  <a:lnTo>
                    <a:pt x="6191" y="43720"/>
                  </a:lnTo>
                  <a:lnTo>
                    <a:pt x="6572" y="44291"/>
                  </a:lnTo>
                  <a:lnTo>
                    <a:pt x="8192" y="44291"/>
                  </a:lnTo>
                  <a:lnTo>
                    <a:pt x="8477" y="44672"/>
                  </a:lnTo>
                  <a:lnTo>
                    <a:pt x="11811" y="44672"/>
                  </a:lnTo>
                  <a:lnTo>
                    <a:pt x="12097" y="44958"/>
                  </a:lnTo>
                  <a:lnTo>
                    <a:pt x="12097" y="44672"/>
                  </a:lnTo>
                  <a:lnTo>
                    <a:pt x="12478" y="44958"/>
                  </a:lnTo>
                  <a:lnTo>
                    <a:pt x="12764" y="44958"/>
                  </a:lnTo>
                  <a:lnTo>
                    <a:pt x="12764" y="45339"/>
                  </a:lnTo>
                  <a:lnTo>
                    <a:pt x="13430" y="45625"/>
                  </a:lnTo>
                  <a:lnTo>
                    <a:pt x="13716" y="45339"/>
                  </a:lnTo>
                  <a:lnTo>
                    <a:pt x="14097" y="46006"/>
                  </a:lnTo>
                  <a:lnTo>
                    <a:pt x="16002" y="46006"/>
                  </a:lnTo>
                  <a:lnTo>
                    <a:pt x="16669" y="46292"/>
                  </a:lnTo>
                  <a:lnTo>
                    <a:pt x="17717" y="46292"/>
                  </a:lnTo>
                  <a:lnTo>
                    <a:pt x="18002" y="46672"/>
                  </a:lnTo>
                  <a:lnTo>
                    <a:pt x="18383" y="46672"/>
                  </a:lnTo>
                  <a:lnTo>
                    <a:pt x="18955" y="46292"/>
                  </a:lnTo>
                  <a:lnTo>
                    <a:pt x="19622" y="46292"/>
                  </a:lnTo>
                  <a:lnTo>
                    <a:pt x="20288" y="46672"/>
                  </a:lnTo>
                  <a:lnTo>
                    <a:pt x="20669" y="46672"/>
                  </a:lnTo>
                  <a:lnTo>
                    <a:pt x="20669" y="46958"/>
                  </a:lnTo>
                  <a:lnTo>
                    <a:pt x="21336" y="46958"/>
                  </a:lnTo>
                  <a:lnTo>
                    <a:pt x="21336" y="47339"/>
                  </a:lnTo>
                  <a:lnTo>
                    <a:pt x="21908" y="47339"/>
                  </a:lnTo>
                  <a:lnTo>
                    <a:pt x="22289" y="46958"/>
                  </a:lnTo>
                  <a:lnTo>
                    <a:pt x="22955" y="47339"/>
                  </a:lnTo>
                  <a:lnTo>
                    <a:pt x="23241" y="47339"/>
                  </a:lnTo>
                  <a:lnTo>
                    <a:pt x="23241" y="47625"/>
                  </a:lnTo>
                  <a:lnTo>
                    <a:pt x="23622" y="47625"/>
                  </a:lnTo>
                  <a:lnTo>
                    <a:pt x="24289" y="47339"/>
                  </a:lnTo>
                  <a:lnTo>
                    <a:pt x="24575" y="47339"/>
                  </a:lnTo>
                  <a:lnTo>
                    <a:pt x="24860" y="46958"/>
                  </a:lnTo>
                  <a:lnTo>
                    <a:pt x="25241" y="46292"/>
                  </a:lnTo>
                  <a:lnTo>
                    <a:pt x="25908" y="46006"/>
                  </a:lnTo>
                  <a:lnTo>
                    <a:pt x="27813" y="46006"/>
                  </a:lnTo>
                  <a:lnTo>
                    <a:pt x="27813" y="46292"/>
                  </a:lnTo>
                  <a:lnTo>
                    <a:pt x="28194" y="46006"/>
                  </a:lnTo>
                  <a:lnTo>
                    <a:pt x="30194" y="44958"/>
                  </a:lnTo>
                  <a:lnTo>
                    <a:pt x="30480" y="45625"/>
                  </a:lnTo>
                  <a:lnTo>
                    <a:pt x="32099" y="45625"/>
                  </a:lnTo>
                  <a:lnTo>
                    <a:pt x="33147" y="44672"/>
                  </a:lnTo>
                  <a:lnTo>
                    <a:pt x="33433" y="44958"/>
                  </a:lnTo>
                  <a:lnTo>
                    <a:pt x="34100" y="44672"/>
                  </a:lnTo>
                  <a:lnTo>
                    <a:pt x="34766" y="44958"/>
                  </a:lnTo>
                  <a:lnTo>
                    <a:pt x="35052" y="44672"/>
                  </a:lnTo>
                  <a:lnTo>
                    <a:pt x="35052" y="44005"/>
                  </a:lnTo>
                  <a:lnTo>
                    <a:pt x="36100" y="43720"/>
                  </a:lnTo>
                  <a:lnTo>
                    <a:pt x="36386" y="43339"/>
                  </a:lnTo>
                  <a:lnTo>
                    <a:pt x="38005" y="43339"/>
                  </a:lnTo>
                  <a:lnTo>
                    <a:pt x="38386" y="43053"/>
                  </a:lnTo>
                  <a:lnTo>
                    <a:pt x="40672" y="42386"/>
                  </a:lnTo>
                  <a:lnTo>
                    <a:pt x="40958" y="42005"/>
                  </a:lnTo>
                  <a:lnTo>
                    <a:pt x="42958" y="43053"/>
                  </a:lnTo>
                  <a:lnTo>
                    <a:pt x="43625" y="43053"/>
                  </a:lnTo>
                  <a:lnTo>
                    <a:pt x="45244" y="42672"/>
                  </a:lnTo>
                  <a:lnTo>
                    <a:pt x="45530" y="42386"/>
                  </a:lnTo>
                  <a:lnTo>
                    <a:pt x="46196" y="42672"/>
                  </a:lnTo>
                  <a:lnTo>
                    <a:pt x="47530" y="42672"/>
                  </a:lnTo>
                  <a:lnTo>
                    <a:pt x="47911" y="43720"/>
                  </a:lnTo>
                  <a:lnTo>
                    <a:pt x="48482" y="44291"/>
                  </a:lnTo>
                  <a:lnTo>
                    <a:pt x="49149" y="44291"/>
                  </a:lnTo>
                  <a:lnTo>
                    <a:pt x="49149" y="44005"/>
                  </a:lnTo>
                  <a:lnTo>
                    <a:pt x="49530" y="43053"/>
                  </a:lnTo>
                  <a:lnTo>
                    <a:pt x="50483" y="41719"/>
                  </a:lnTo>
                  <a:lnTo>
                    <a:pt x="50864" y="40767"/>
                  </a:lnTo>
                  <a:lnTo>
                    <a:pt x="51435" y="41053"/>
                  </a:lnTo>
                  <a:lnTo>
                    <a:pt x="51816" y="40767"/>
                  </a:lnTo>
                  <a:lnTo>
                    <a:pt x="53150" y="40100"/>
                  </a:lnTo>
                  <a:lnTo>
                    <a:pt x="53816" y="40100"/>
                  </a:lnTo>
                  <a:lnTo>
                    <a:pt x="54769" y="39433"/>
                  </a:lnTo>
                  <a:lnTo>
                    <a:pt x="54388" y="38767"/>
                  </a:lnTo>
                  <a:lnTo>
                    <a:pt x="54388" y="38100"/>
                  </a:lnTo>
                  <a:lnTo>
                    <a:pt x="55055" y="37433"/>
                  </a:lnTo>
                  <a:lnTo>
                    <a:pt x="56769" y="37433"/>
                  </a:lnTo>
                  <a:lnTo>
                    <a:pt x="57055" y="38386"/>
                  </a:lnTo>
                  <a:lnTo>
                    <a:pt x="58007" y="37147"/>
                  </a:lnTo>
                  <a:lnTo>
                    <a:pt x="58674" y="37433"/>
                  </a:lnTo>
                  <a:lnTo>
                    <a:pt x="60008" y="37814"/>
                  </a:lnTo>
                  <a:lnTo>
                    <a:pt x="62294" y="36100"/>
                  </a:lnTo>
                  <a:lnTo>
                    <a:pt x="62960" y="35147"/>
                  </a:lnTo>
                  <a:lnTo>
                    <a:pt x="63627" y="35147"/>
                  </a:lnTo>
                  <a:lnTo>
                    <a:pt x="64580" y="33814"/>
                  </a:lnTo>
                  <a:lnTo>
                    <a:pt x="63627" y="33814"/>
                  </a:lnTo>
                  <a:lnTo>
                    <a:pt x="64294" y="32861"/>
                  </a:lnTo>
                  <a:lnTo>
                    <a:pt x="63627" y="32195"/>
                  </a:lnTo>
                  <a:lnTo>
                    <a:pt x="64580" y="30861"/>
                  </a:lnTo>
                  <a:lnTo>
                    <a:pt x="64961" y="30575"/>
                  </a:lnTo>
                  <a:lnTo>
                    <a:pt x="65246" y="30861"/>
                  </a:lnTo>
                  <a:lnTo>
                    <a:pt x="65913" y="31242"/>
                  </a:lnTo>
                  <a:lnTo>
                    <a:pt x="66580" y="30575"/>
                  </a:lnTo>
                  <a:lnTo>
                    <a:pt x="67532" y="31242"/>
                  </a:lnTo>
                  <a:lnTo>
                    <a:pt x="68580" y="32480"/>
                  </a:lnTo>
                  <a:lnTo>
                    <a:pt x="69533" y="33147"/>
                  </a:lnTo>
                  <a:lnTo>
                    <a:pt x="70485" y="33147"/>
                  </a:lnTo>
                  <a:lnTo>
                    <a:pt x="71152" y="32195"/>
                  </a:lnTo>
                  <a:lnTo>
                    <a:pt x="72200" y="31528"/>
                  </a:lnTo>
                  <a:lnTo>
                    <a:pt x="73152" y="31528"/>
                  </a:lnTo>
                  <a:lnTo>
                    <a:pt x="74486" y="31909"/>
                  </a:lnTo>
                  <a:lnTo>
                    <a:pt x="75152" y="31528"/>
                  </a:lnTo>
                  <a:lnTo>
                    <a:pt x="75724" y="30575"/>
                  </a:lnTo>
                  <a:lnTo>
                    <a:pt x="77438" y="30575"/>
                  </a:lnTo>
                  <a:lnTo>
                    <a:pt x="79724" y="30194"/>
                  </a:lnTo>
                  <a:lnTo>
                    <a:pt x="80010" y="30194"/>
                  </a:lnTo>
                  <a:lnTo>
                    <a:pt x="82677" y="27908"/>
                  </a:lnTo>
                  <a:lnTo>
                    <a:pt x="82963" y="27241"/>
                  </a:lnTo>
                  <a:lnTo>
                    <a:pt x="81629" y="26003"/>
                  </a:lnTo>
                  <a:lnTo>
                    <a:pt x="81344" y="24670"/>
                  </a:lnTo>
                  <a:lnTo>
                    <a:pt x="80391" y="23622"/>
                  </a:lnTo>
                  <a:lnTo>
                    <a:pt x="80677" y="22670"/>
                  </a:lnTo>
                  <a:lnTo>
                    <a:pt x="80677" y="21336"/>
                  </a:lnTo>
                  <a:lnTo>
                    <a:pt x="79343" y="21336"/>
                  </a:lnTo>
                  <a:lnTo>
                    <a:pt x="78677" y="20098"/>
                  </a:lnTo>
                  <a:lnTo>
                    <a:pt x="78677" y="19050"/>
                  </a:lnTo>
                  <a:lnTo>
                    <a:pt x="76105" y="17431"/>
                  </a:lnTo>
                  <a:lnTo>
                    <a:pt x="76391" y="16097"/>
                  </a:lnTo>
                  <a:lnTo>
                    <a:pt x="77057" y="15430"/>
                  </a:lnTo>
                  <a:lnTo>
                    <a:pt x="77057" y="14478"/>
                  </a:lnTo>
                  <a:lnTo>
                    <a:pt x="76391" y="13811"/>
                  </a:lnTo>
                  <a:lnTo>
                    <a:pt x="76391" y="12859"/>
                  </a:lnTo>
                  <a:lnTo>
                    <a:pt x="77057" y="12192"/>
                  </a:lnTo>
                  <a:lnTo>
                    <a:pt x="76772" y="12192"/>
                  </a:lnTo>
                  <a:lnTo>
                    <a:pt x="76391" y="11811"/>
                  </a:lnTo>
                  <a:lnTo>
                    <a:pt x="76772" y="10192"/>
                  </a:lnTo>
                  <a:lnTo>
                    <a:pt x="77057" y="10192"/>
                  </a:lnTo>
                  <a:lnTo>
                    <a:pt x="77438" y="9525"/>
                  </a:lnTo>
                  <a:lnTo>
                    <a:pt x="78105" y="9239"/>
                  </a:lnTo>
                  <a:lnTo>
                    <a:pt x="77724" y="8858"/>
                  </a:lnTo>
                  <a:lnTo>
                    <a:pt x="77724" y="8287"/>
                  </a:lnTo>
                  <a:lnTo>
                    <a:pt x="78391" y="8572"/>
                  </a:lnTo>
                  <a:lnTo>
                    <a:pt x="79724" y="8572"/>
                  </a:lnTo>
                  <a:lnTo>
                    <a:pt x="81058" y="9239"/>
                  </a:lnTo>
                  <a:lnTo>
                    <a:pt x="82296" y="10573"/>
                  </a:lnTo>
                  <a:lnTo>
                    <a:pt x="82963" y="10573"/>
                  </a:lnTo>
                  <a:lnTo>
                    <a:pt x="84582" y="11525"/>
                  </a:lnTo>
                  <a:lnTo>
                    <a:pt x="84963" y="10573"/>
                  </a:lnTo>
                  <a:lnTo>
                    <a:pt x="85630" y="9906"/>
                  </a:lnTo>
                  <a:lnTo>
                    <a:pt x="85630" y="9525"/>
                  </a:lnTo>
                  <a:lnTo>
                    <a:pt x="86582" y="9525"/>
                  </a:lnTo>
                  <a:lnTo>
                    <a:pt x="87249" y="8287"/>
                  </a:lnTo>
                  <a:lnTo>
                    <a:pt x="87249" y="7906"/>
                  </a:lnTo>
                  <a:lnTo>
                    <a:pt x="88202" y="7239"/>
                  </a:lnTo>
                  <a:lnTo>
                    <a:pt x="89535" y="5905"/>
                  </a:lnTo>
                  <a:lnTo>
                    <a:pt x="92202" y="5620"/>
                  </a:lnTo>
                  <a:lnTo>
                    <a:pt x="95155" y="2667"/>
                  </a:lnTo>
                  <a:lnTo>
                    <a:pt x="95822" y="2381"/>
                  </a:lnTo>
                  <a:lnTo>
                    <a:pt x="96393" y="2381"/>
                  </a:lnTo>
                  <a:lnTo>
                    <a:pt x="98108" y="1333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020C3B44-1F34-BD1C-6563-449EFD26E245}"/>
                </a:ext>
              </a:extLst>
            </p:cNvPr>
            <p:cNvSpPr/>
            <p:nvPr/>
          </p:nvSpPr>
          <p:spPr>
            <a:xfrm>
              <a:off x="1651109" y="4971636"/>
              <a:ext cx="699516" cy="826865"/>
            </a:xfrm>
            <a:custGeom>
              <a:avLst/>
              <a:gdLst>
                <a:gd name="connsiteX0" fmla="*/ 155162 w 699516"/>
                <a:gd name="connsiteY0" fmla="*/ 210979 h 826865"/>
                <a:gd name="connsiteX1" fmla="*/ 155162 w 699516"/>
                <a:gd name="connsiteY1" fmla="*/ 210693 h 826865"/>
                <a:gd name="connsiteX2" fmla="*/ 155543 w 699516"/>
                <a:gd name="connsiteY2" fmla="*/ 210312 h 826865"/>
                <a:gd name="connsiteX3" fmla="*/ 156496 w 699516"/>
                <a:gd name="connsiteY3" fmla="*/ 185356 h 826865"/>
                <a:gd name="connsiteX4" fmla="*/ 157163 w 699516"/>
                <a:gd name="connsiteY4" fmla="*/ 169926 h 826865"/>
                <a:gd name="connsiteX5" fmla="*/ 161068 w 699516"/>
                <a:gd name="connsiteY5" fmla="*/ 142113 h 826865"/>
                <a:gd name="connsiteX6" fmla="*/ 178784 w 699516"/>
                <a:gd name="connsiteY6" fmla="*/ 135541 h 826865"/>
                <a:gd name="connsiteX7" fmla="*/ 201073 w 699516"/>
                <a:gd name="connsiteY7" fmla="*/ 127349 h 826865"/>
                <a:gd name="connsiteX8" fmla="*/ 226981 w 699516"/>
                <a:gd name="connsiteY8" fmla="*/ 117824 h 826865"/>
                <a:gd name="connsiteX9" fmla="*/ 258223 w 699516"/>
                <a:gd name="connsiteY9" fmla="*/ 115157 h 826865"/>
                <a:gd name="connsiteX10" fmla="*/ 298895 w 699516"/>
                <a:gd name="connsiteY10" fmla="*/ 112204 h 826865"/>
                <a:gd name="connsiteX11" fmla="*/ 311372 w 699516"/>
                <a:gd name="connsiteY11" fmla="*/ 122396 h 826865"/>
                <a:gd name="connsiteX12" fmla="*/ 319278 w 699516"/>
                <a:gd name="connsiteY12" fmla="*/ 129254 h 826865"/>
                <a:gd name="connsiteX13" fmla="*/ 348425 w 699516"/>
                <a:gd name="connsiteY13" fmla="*/ 153924 h 826865"/>
                <a:gd name="connsiteX14" fmla="*/ 409766 w 699516"/>
                <a:gd name="connsiteY14" fmla="*/ 205454 h 826865"/>
                <a:gd name="connsiteX15" fmla="*/ 409099 w 699516"/>
                <a:gd name="connsiteY15" fmla="*/ 206692 h 826865"/>
                <a:gd name="connsiteX16" fmla="*/ 408813 w 699516"/>
                <a:gd name="connsiteY16" fmla="*/ 208026 h 826865"/>
                <a:gd name="connsiteX17" fmla="*/ 443579 w 699516"/>
                <a:gd name="connsiteY17" fmla="*/ 181832 h 826865"/>
                <a:gd name="connsiteX18" fmla="*/ 464630 w 699516"/>
                <a:gd name="connsiteY18" fmla="*/ 165354 h 826865"/>
                <a:gd name="connsiteX19" fmla="*/ 474155 w 699516"/>
                <a:gd name="connsiteY19" fmla="*/ 158496 h 826865"/>
                <a:gd name="connsiteX20" fmla="*/ 510826 w 699516"/>
                <a:gd name="connsiteY20" fmla="*/ 131540 h 826865"/>
                <a:gd name="connsiteX21" fmla="*/ 518065 w 699516"/>
                <a:gd name="connsiteY21" fmla="*/ 126301 h 826865"/>
                <a:gd name="connsiteX22" fmla="*/ 519684 w 699516"/>
                <a:gd name="connsiteY22" fmla="*/ 125349 h 826865"/>
                <a:gd name="connsiteX23" fmla="*/ 582740 w 699516"/>
                <a:gd name="connsiteY23" fmla="*/ 79438 h 826865"/>
                <a:gd name="connsiteX24" fmla="*/ 591598 w 699516"/>
                <a:gd name="connsiteY24" fmla="*/ 73533 h 826865"/>
                <a:gd name="connsiteX25" fmla="*/ 597503 w 699516"/>
                <a:gd name="connsiteY25" fmla="*/ 69247 h 826865"/>
                <a:gd name="connsiteX26" fmla="*/ 640842 w 699516"/>
                <a:gd name="connsiteY26" fmla="*/ 37433 h 826865"/>
                <a:gd name="connsiteX27" fmla="*/ 692277 w 699516"/>
                <a:gd name="connsiteY27" fmla="*/ 0 h 826865"/>
                <a:gd name="connsiteX28" fmla="*/ 692944 w 699516"/>
                <a:gd name="connsiteY28" fmla="*/ 123349 h 826865"/>
                <a:gd name="connsiteX29" fmla="*/ 692277 w 699516"/>
                <a:gd name="connsiteY29" fmla="*/ 125349 h 826865"/>
                <a:gd name="connsiteX30" fmla="*/ 692944 w 699516"/>
                <a:gd name="connsiteY30" fmla="*/ 218884 h 826865"/>
                <a:gd name="connsiteX31" fmla="*/ 679799 w 699516"/>
                <a:gd name="connsiteY31" fmla="*/ 272034 h 826865"/>
                <a:gd name="connsiteX32" fmla="*/ 682752 w 699516"/>
                <a:gd name="connsiteY32" fmla="*/ 289750 h 826865"/>
                <a:gd name="connsiteX33" fmla="*/ 685133 w 699516"/>
                <a:gd name="connsiteY33" fmla="*/ 301847 h 826865"/>
                <a:gd name="connsiteX34" fmla="*/ 691991 w 699516"/>
                <a:gd name="connsiteY34" fmla="*/ 341281 h 826865"/>
                <a:gd name="connsiteX35" fmla="*/ 699516 w 699516"/>
                <a:gd name="connsiteY35" fmla="*/ 385191 h 826865"/>
                <a:gd name="connsiteX36" fmla="*/ 699516 w 699516"/>
                <a:gd name="connsiteY36" fmla="*/ 388810 h 826865"/>
                <a:gd name="connsiteX37" fmla="*/ 680466 w 699516"/>
                <a:gd name="connsiteY37" fmla="*/ 387477 h 826865"/>
                <a:gd name="connsiteX38" fmla="*/ 657511 w 699516"/>
                <a:gd name="connsiteY38" fmla="*/ 394430 h 826865"/>
                <a:gd name="connsiteX39" fmla="*/ 639128 w 699516"/>
                <a:gd name="connsiteY39" fmla="*/ 413480 h 826865"/>
                <a:gd name="connsiteX40" fmla="*/ 636175 w 699516"/>
                <a:gd name="connsiteY40" fmla="*/ 435769 h 826865"/>
                <a:gd name="connsiteX41" fmla="*/ 631603 w 699516"/>
                <a:gd name="connsiteY41" fmla="*/ 445960 h 826865"/>
                <a:gd name="connsiteX42" fmla="*/ 628650 w 699516"/>
                <a:gd name="connsiteY42" fmla="*/ 456438 h 826865"/>
                <a:gd name="connsiteX43" fmla="*/ 624078 w 699516"/>
                <a:gd name="connsiteY43" fmla="*/ 461677 h 826865"/>
                <a:gd name="connsiteX44" fmla="*/ 616172 w 699516"/>
                <a:gd name="connsiteY44" fmla="*/ 473488 h 826865"/>
                <a:gd name="connsiteX45" fmla="*/ 613220 w 699516"/>
                <a:gd name="connsiteY45" fmla="*/ 483965 h 826865"/>
                <a:gd name="connsiteX46" fmla="*/ 611600 w 699516"/>
                <a:gd name="connsiteY46" fmla="*/ 488918 h 826865"/>
                <a:gd name="connsiteX47" fmla="*/ 604076 w 699516"/>
                <a:gd name="connsiteY47" fmla="*/ 504349 h 826865"/>
                <a:gd name="connsiteX48" fmla="*/ 601123 w 699516"/>
                <a:gd name="connsiteY48" fmla="*/ 507968 h 826865"/>
                <a:gd name="connsiteX49" fmla="*/ 590264 w 699516"/>
                <a:gd name="connsiteY49" fmla="*/ 511207 h 826865"/>
                <a:gd name="connsiteX50" fmla="*/ 587312 w 699516"/>
                <a:gd name="connsiteY50" fmla="*/ 516446 h 826865"/>
                <a:gd name="connsiteX51" fmla="*/ 584073 w 699516"/>
                <a:gd name="connsiteY51" fmla="*/ 529971 h 826865"/>
                <a:gd name="connsiteX52" fmla="*/ 574834 w 699516"/>
                <a:gd name="connsiteY52" fmla="*/ 523399 h 826865"/>
                <a:gd name="connsiteX53" fmla="*/ 562737 w 699516"/>
                <a:gd name="connsiteY53" fmla="*/ 528256 h 826865"/>
                <a:gd name="connsiteX54" fmla="*/ 558070 w 699516"/>
                <a:gd name="connsiteY54" fmla="*/ 533495 h 826865"/>
                <a:gd name="connsiteX55" fmla="*/ 555117 w 699516"/>
                <a:gd name="connsiteY55" fmla="*/ 535210 h 826865"/>
                <a:gd name="connsiteX56" fmla="*/ 548926 w 699516"/>
                <a:gd name="connsiteY56" fmla="*/ 536829 h 826865"/>
                <a:gd name="connsiteX57" fmla="*/ 536734 w 699516"/>
                <a:gd name="connsiteY57" fmla="*/ 536829 h 826865"/>
                <a:gd name="connsiteX58" fmla="*/ 524351 w 699516"/>
                <a:gd name="connsiteY58" fmla="*/ 521398 h 826865"/>
                <a:gd name="connsiteX59" fmla="*/ 519684 w 699516"/>
                <a:gd name="connsiteY59" fmla="*/ 519779 h 826865"/>
                <a:gd name="connsiteX60" fmla="*/ 507587 w 699516"/>
                <a:gd name="connsiteY60" fmla="*/ 523399 h 826865"/>
                <a:gd name="connsiteX61" fmla="*/ 493776 w 699516"/>
                <a:gd name="connsiteY61" fmla="*/ 545306 h 826865"/>
                <a:gd name="connsiteX62" fmla="*/ 469202 w 699516"/>
                <a:gd name="connsiteY62" fmla="*/ 569309 h 826865"/>
                <a:gd name="connsiteX63" fmla="*/ 464630 w 699516"/>
                <a:gd name="connsiteY63" fmla="*/ 572929 h 826865"/>
                <a:gd name="connsiteX64" fmla="*/ 452438 w 699516"/>
                <a:gd name="connsiteY64" fmla="*/ 583121 h 826865"/>
                <a:gd name="connsiteX65" fmla="*/ 441579 w 699516"/>
                <a:gd name="connsiteY65" fmla="*/ 581406 h 826865"/>
                <a:gd name="connsiteX66" fmla="*/ 431102 w 699516"/>
                <a:gd name="connsiteY66" fmla="*/ 579501 h 826865"/>
                <a:gd name="connsiteX67" fmla="*/ 423291 w 699516"/>
                <a:gd name="connsiteY67" fmla="*/ 574548 h 826865"/>
                <a:gd name="connsiteX68" fmla="*/ 421958 w 699516"/>
                <a:gd name="connsiteY68" fmla="*/ 567690 h 826865"/>
                <a:gd name="connsiteX69" fmla="*/ 409766 w 699516"/>
                <a:gd name="connsiteY69" fmla="*/ 565976 h 826865"/>
                <a:gd name="connsiteX70" fmla="*/ 409766 w 699516"/>
                <a:gd name="connsiteY70" fmla="*/ 581406 h 826865"/>
                <a:gd name="connsiteX71" fmla="*/ 426530 w 699516"/>
                <a:gd name="connsiteY71" fmla="*/ 594931 h 826865"/>
                <a:gd name="connsiteX72" fmla="*/ 429482 w 699516"/>
                <a:gd name="connsiteY72" fmla="*/ 600170 h 826865"/>
                <a:gd name="connsiteX73" fmla="*/ 429482 w 699516"/>
                <a:gd name="connsiteY73" fmla="*/ 607028 h 826865"/>
                <a:gd name="connsiteX74" fmla="*/ 424910 w 699516"/>
                <a:gd name="connsiteY74" fmla="*/ 618839 h 826865"/>
                <a:gd name="connsiteX75" fmla="*/ 423291 w 699516"/>
                <a:gd name="connsiteY75" fmla="*/ 629031 h 826865"/>
                <a:gd name="connsiteX76" fmla="*/ 424910 w 699516"/>
                <a:gd name="connsiteY76" fmla="*/ 651034 h 826865"/>
                <a:gd name="connsiteX77" fmla="*/ 434054 w 699516"/>
                <a:gd name="connsiteY77" fmla="*/ 664750 h 826865"/>
                <a:gd name="connsiteX78" fmla="*/ 435674 w 699516"/>
                <a:gd name="connsiteY78" fmla="*/ 676561 h 826865"/>
                <a:gd name="connsiteX79" fmla="*/ 429482 w 699516"/>
                <a:gd name="connsiteY79" fmla="*/ 685133 h 826865"/>
                <a:gd name="connsiteX80" fmla="*/ 421958 w 699516"/>
                <a:gd name="connsiteY80" fmla="*/ 690086 h 826865"/>
                <a:gd name="connsiteX81" fmla="*/ 411099 w 699516"/>
                <a:gd name="connsiteY81" fmla="*/ 696944 h 826865"/>
                <a:gd name="connsiteX82" fmla="*/ 408146 w 699516"/>
                <a:gd name="connsiteY82" fmla="*/ 700183 h 826865"/>
                <a:gd name="connsiteX83" fmla="*/ 396050 w 699516"/>
                <a:gd name="connsiteY83" fmla="*/ 703802 h 826865"/>
                <a:gd name="connsiteX84" fmla="*/ 388144 w 699516"/>
                <a:gd name="connsiteY84" fmla="*/ 703802 h 826865"/>
                <a:gd name="connsiteX85" fmla="*/ 372999 w 699516"/>
                <a:gd name="connsiteY85" fmla="*/ 710375 h 826865"/>
                <a:gd name="connsiteX86" fmla="*/ 363855 w 699516"/>
                <a:gd name="connsiteY86" fmla="*/ 710375 h 826865"/>
                <a:gd name="connsiteX87" fmla="*/ 355949 w 699516"/>
                <a:gd name="connsiteY87" fmla="*/ 686752 h 826865"/>
                <a:gd name="connsiteX88" fmla="*/ 354711 w 699516"/>
                <a:gd name="connsiteY88" fmla="*/ 678275 h 826865"/>
                <a:gd name="connsiteX89" fmla="*/ 345472 w 699516"/>
                <a:gd name="connsiteY89" fmla="*/ 674942 h 826865"/>
                <a:gd name="connsiteX90" fmla="*/ 340900 w 699516"/>
                <a:gd name="connsiteY90" fmla="*/ 678275 h 826865"/>
                <a:gd name="connsiteX91" fmla="*/ 330041 w 699516"/>
                <a:gd name="connsiteY91" fmla="*/ 693706 h 826865"/>
                <a:gd name="connsiteX92" fmla="*/ 320897 w 699516"/>
                <a:gd name="connsiteY92" fmla="*/ 696944 h 826865"/>
                <a:gd name="connsiteX93" fmla="*/ 311658 w 699516"/>
                <a:gd name="connsiteY93" fmla="*/ 696944 h 826865"/>
                <a:gd name="connsiteX94" fmla="*/ 290322 w 699516"/>
                <a:gd name="connsiteY94" fmla="*/ 695325 h 826865"/>
                <a:gd name="connsiteX95" fmla="*/ 277844 w 699516"/>
                <a:gd name="connsiteY95" fmla="*/ 691991 h 826865"/>
                <a:gd name="connsiteX96" fmla="*/ 254889 w 699516"/>
                <a:gd name="connsiteY96" fmla="*/ 686752 h 826865"/>
                <a:gd name="connsiteX97" fmla="*/ 233553 w 699516"/>
                <a:gd name="connsiteY97" fmla="*/ 674942 h 826865"/>
                <a:gd name="connsiteX98" fmla="*/ 218123 w 699516"/>
                <a:gd name="connsiteY98" fmla="*/ 669703 h 826865"/>
                <a:gd name="connsiteX99" fmla="*/ 207645 w 699516"/>
                <a:gd name="connsiteY99" fmla="*/ 666464 h 826865"/>
                <a:gd name="connsiteX100" fmla="*/ 190595 w 699516"/>
                <a:gd name="connsiteY100" fmla="*/ 661130 h 826865"/>
                <a:gd name="connsiteX101" fmla="*/ 186023 w 699516"/>
                <a:gd name="connsiteY101" fmla="*/ 661130 h 826865"/>
                <a:gd name="connsiteX102" fmla="*/ 169259 w 699516"/>
                <a:gd name="connsiteY102" fmla="*/ 666464 h 826865"/>
                <a:gd name="connsiteX103" fmla="*/ 164687 w 699516"/>
                <a:gd name="connsiteY103" fmla="*/ 673322 h 826865"/>
                <a:gd name="connsiteX104" fmla="*/ 163354 w 699516"/>
                <a:gd name="connsiteY104" fmla="*/ 696944 h 826865"/>
                <a:gd name="connsiteX105" fmla="*/ 154210 w 699516"/>
                <a:gd name="connsiteY105" fmla="*/ 718947 h 826865"/>
                <a:gd name="connsiteX106" fmla="*/ 150876 w 699516"/>
                <a:gd name="connsiteY106" fmla="*/ 730758 h 826865"/>
                <a:gd name="connsiteX107" fmla="*/ 149543 w 699516"/>
                <a:gd name="connsiteY107" fmla="*/ 747808 h 826865"/>
                <a:gd name="connsiteX108" fmla="*/ 146304 w 699516"/>
                <a:gd name="connsiteY108" fmla="*/ 759619 h 826865"/>
                <a:gd name="connsiteX109" fmla="*/ 143351 w 699516"/>
                <a:gd name="connsiteY109" fmla="*/ 771430 h 826865"/>
                <a:gd name="connsiteX110" fmla="*/ 138779 w 699516"/>
                <a:gd name="connsiteY110" fmla="*/ 788194 h 826865"/>
                <a:gd name="connsiteX111" fmla="*/ 132493 w 699516"/>
                <a:gd name="connsiteY111" fmla="*/ 793433 h 826865"/>
                <a:gd name="connsiteX112" fmla="*/ 102013 w 699516"/>
                <a:gd name="connsiteY112" fmla="*/ 808482 h 826865"/>
                <a:gd name="connsiteX113" fmla="*/ 88202 w 699516"/>
                <a:gd name="connsiteY113" fmla="*/ 818674 h 826865"/>
                <a:gd name="connsiteX114" fmla="*/ 80677 w 699516"/>
                <a:gd name="connsiteY114" fmla="*/ 823627 h 826865"/>
                <a:gd name="connsiteX115" fmla="*/ 72485 w 699516"/>
                <a:gd name="connsiteY115" fmla="*/ 826865 h 826865"/>
                <a:gd name="connsiteX116" fmla="*/ 72485 w 699516"/>
                <a:gd name="connsiteY116" fmla="*/ 777335 h 826865"/>
                <a:gd name="connsiteX117" fmla="*/ 70866 w 699516"/>
                <a:gd name="connsiteY117" fmla="*/ 774668 h 826865"/>
                <a:gd name="connsiteX118" fmla="*/ 70866 w 699516"/>
                <a:gd name="connsiteY118" fmla="*/ 689419 h 826865"/>
                <a:gd name="connsiteX119" fmla="*/ 19621 w 699516"/>
                <a:gd name="connsiteY119" fmla="*/ 616839 h 826865"/>
                <a:gd name="connsiteX120" fmla="*/ 17336 w 699516"/>
                <a:gd name="connsiteY120" fmla="*/ 613601 h 826865"/>
                <a:gd name="connsiteX121" fmla="*/ 9525 w 699516"/>
                <a:gd name="connsiteY121" fmla="*/ 596837 h 826865"/>
                <a:gd name="connsiteX122" fmla="*/ 8858 w 699516"/>
                <a:gd name="connsiteY122" fmla="*/ 595598 h 826865"/>
                <a:gd name="connsiteX123" fmla="*/ 667 w 699516"/>
                <a:gd name="connsiteY123" fmla="*/ 576834 h 826865"/>
                <a:gd name="connsiteX124" fmla="*/ 0 w 699516"/>
                <a:gd name="connsiteY124" fmla="*/ 575501 h 826865"/>
                <a:gd name="connsiteX125" fmla="*/ 37338 w 699516"/>
                <a:gd name="connsiteY125" fmla="*/ 538163 h 826865"/>
                <a:gd name="connsiteX126" fmla="*/ 40958 w 699516"/>
                <a:gd name="connsiteY126" fmla="*/ 533495 h 826865"/>
                <a:gd name="connsiteX127" fmla="*/ 42291 w 699516"/>
                <a:gd name="connsiteY127" fmla="*/ 532257 h 826865"/>
                <a:gd name="connsiteX128" fmla="*/ 45529 w 699516"/>
                <a:gd name="connsiteY128" fmla="*/ 527971 h 826865"/>
                <a:gd name="connsiteX129" fmla="*/ 46863 w 699516"/>
                <a:gd name="connsiteY129" fmla="*/ 527018 h 826865"/>
                <a:gd name="connsiteX130" fmla="*/ 47911 w 699516"/>
                <a:gd name="connsiteY130" fmla="*/ 525685 h 826865"/>
                <a:gd name="connsiteX131" fmla="*/ 48482 w 699516"/>
                <a:gd name="connsiteY131" fmla="*/ 524351 h 826865"/>
                <a:gd name="connsiteX132" fmla="*/ 50197 w 699516"/>
                <a:gd name="connsiteY132" fmla="*/ 522065 h 826865"/>
                <a:gd name="connsiteX133" fmla="*/ 50864 w 699516"/>
                <a:gd name="connsiteY133" fmla="*/ 520732 h 826865"/>
                <a:gd name="connsiteX134" fmla="*/ 51435 w 699516"/>
                <a:gd name="connsiteY134" fmla="*/ 519113 h 826865"/>
                <a:gd name="connsiteX135" fmla="*/ 52769 w 699516"/>
                <a:gd name="connsiteY135" fmla="*/ 512540 h 826865"/>
                <a:gd name="connsiteX136" fmla="*/ 54388 w 699516"/>
                <a:gd name="connsiteY136" fmla="*/ 511207 h 826865"/>
                <a:gd name="connsiteX137" fmla="*/ 55721 w 699516"/>
                <a:gd name="connsiteY137" fmla="*/ 510540 h 826865"/>
                <a:gd name="connsiteX138" fmla="*/ 62294 w 699516"/>
                <a:gd name="connsiteY138" fmla="*/ 507968 h 826865"/>
                <a:gd name="connsiteX139" fmla="*/ 64294 w 699516"/>
                <a:gd name="connsiteY139" fmla="*/ 507587 h 826865"/>
                <a:gd name="connsiteX140" fmla="*/ 64579 w 699516"/>
                <a:gd name="connsiteY140" fmla="*/ 506254 h 826865"/>
                <a:gd name="connsiteX141" fmla="*/ 65913 w 699516"/>
                <a:gd name="connsiteY141" fmla="*/ 506254 h 826865"/>
                <a:gd name="connsiteX142" fmla="*/ 66866 w 699516"/>
                <a:gd name="connsiteY142" fmla="*/ 506921 h 826865"/>
                <a:gd name="connsiteX143" fmla="*/ 67913 w 699516"/>
                <a:gd name="connsiteY143" fmla="*/ 507301 h 826865"/>
                <a:gd name="connsiteX144" fmla="*/ 69818 w 699516"/>
                <a:gd name="connsiteY144" fmla="*/ 506254 h 826865"/>
                <a:gd name="connsiteX145" fmla="*/ 71152 w 699516"/>
                <a:gd name="connsiteY145" fmla="*/ 506254 h 826865"/>
                <a:gd name="connsiteX146" fmla="*/ 73438 w 699516"/>
                <a:gd name="connsiteY146" fmla="*/ 506921 h 826865"/>
                <a:gd name="connsiteX147" fmla="*/ 75724 w 699516"/>
                <a:gd name="connsiteY147" fmla="*/ 507968 h 826865"/>
                <a:gd name="connsiteX148" fmla="*/ 76391 w 699516"/>
                <a:gd name="connsiteY148" fmla="*/ 508254 h 826865"/>
                <a:gd name="connsiteX149" fmla="*/ 76391 w 699516"/>
                <a:gd name="connsiteY149" fmla="*/ 511207 h 826865"/>
                <a:gd name="connsiteX150" fmla="*/ 78677 w 699516"/>
                <a:gd name="connsiteY150" fmla="*/ 511588 h 826865"/>
                <a:gd name="connsiteX151" fmla="*/ 82010 w 699516"/>
                <a:gd name="connsiteY151" fmla="*/ 512540 h 826865"/>
                <a:gd name="connsiteX152" fmla="*/ 84296 w 699516"/>
                <a:gd name="connsiteY152" fmla="*/ 509873 h 826865"/>
                <a:gd name="connsiteX153" fmla="*/ 84582 w 699516"/>
                <a:gd name="connsiteY153" fmla="*/ 509588 h 826865"/>
                <a:gd name="connsiteX154" fmla="*/ 86296 w 699516"/>
                <a:gd name="connsiteY154" fmla="*/ 509873 h 826865"/>
                <a:gd name="connsiteX155" fmla="*/ 87535 w 699516"/>
                <a:gd name="connsiteY155" fmla="*/ 509873 h 826865"/>
                <a:gd name="connsiteX156" fmla="*/ 87535 w 699516"/>
                <a:gd name="connsiteY156" fmla="*/ 510921 h 826865"/>
                <a:gd name="connsiteX157" fmla="*/ 86963 w 699516"/>
                <a:gd name="connsiteY157" fmla="*/ 513493 h 826865"/>
                <a:gd name="connsiteX158" fmla="*/ 86963 w 699516"/>
                <a:gd name="connsiteY158" fmla="*/ 513874 h 826865"/>
                <a:gd name="connsiteX159" fmla="*/ 87249 w 699516"/>
                <a:gd name="connsiteY159" fmla="*/ 514826 h 826865"/>
                <a:gd name="connsiteX160" fmla="*/ 87535 w 699516"/>
                <a:gd name="connsiteY160" fmla="*/ 515207 h 826865"/>
                <a:gd name="connsiteX161" fmla="*/ 88868 w 699516"/>
                <a:gd name="connsiteY161" fmla="*/ 515207 h 826865"/>
                <a:gd name="connsiteX162" fmla="*/ 89249 w 699516"/>
                <a:gd name="connsiteY162" fmla="*/ 514541 h 826865"/>
                <a:gd name="connsiteX163" fmla="*/ 89916 w 699516"/>
                <a:gd name="connsiteY163" fmla="*/ 513493 h 826865"/>
                <a:gd name="connsiteX164" fmla="*/ 90488 w 699516"/>
                <a:gd name="connsiteY164" fmla="*/ 512255 h 826865"/>
                <a:gd name="connsiteX165" fmla="*/ 92202 w 699516"/>
                <a:gd name="connsiteY165" fmla="*/ 511588 h 826865"/>
                <a:gd name="connsiteX166" fmla="*/ 96107 w 699516"/>
                <a:gd name="connsiteY166" fmla="*/ 511588 h 826865"/>
                <a:gd name="connsiteX167" fmla="*/ 101346 w 699516"/>
                <a:gd name="connsiteY167" fmla="*/ 507968 h 826865"/>
                <a:gd name="connsiteX168" fmla="*/ 101346 w 699516"/>
                <a:gd name="connsiteY168" fmla="*/ 507301 h 826865"/>
                <a:gd name="connsiteX169" fmla="*/ 102299 w 699516"/>
                <a:gd name="connsiteY169" fmla="*/ 505682 h 826865"/>
                <a:gd name="connsiteX170" fmla="*/ 103346 w 699516"/>
                <a:gd name="connsiteY170" fmla="*/ 504634 h 826865"/>
                <a:gd name="connsiteX171" fmla="*/ 103346 w 699516"/>
                <a:gd name="connsiteY171" fmla="*/ 503396 h 826865"/>
                <a:gd name="connsiteX172" fmla="*/ 102965 w 699516"/>
                <a:gd name="connsiteY172" fmla="*/ 502348 h 826865"/>
                <a:gd name="connsiteX173" fmla="*/ 103346 w 699516"/>
                <a:gd name="connsiteY173" fmla="*/ 478060 h 826865"/>
                <a:gd name="connsiteX174" fmla="*/ 106299 w 699516"/>
                <a:gd name="connsiteY174" fmla="*/ 448246 h 826865"/>
                <a:gd name="connsiteX175" fmla="*/ 106585 w 699516"/>
                <a:gd name="connsiteY175" fmla="*/ 447199 h 826865"/>
                <a:gd name="connsiteX176" fmla="*/ 118110 w 699516"/>
                <a:gd name="connsiteY176" fmla="*/ 419005 h 826865"/>
                <a:gd name="connsiteX177" fmla="*/ 122015 w 699516"/>
                <a:gd name="connsiteY177" fmla="*/ 408527 h 826865"/>
                <a:gd name="connsiteX178" fmla="*/ 122682 w 699516"/>
                <a:gd name="connsiteY178" fmla="*/ 407575 h 826865"/>
                <a:gd name="connsiteX179" fmla="*/ 110871 w 699516"/>
                <a:gd name="connsiteY179" fmla="*/ 389858 h 826865"/>
                <a:gd name="connsiteX180" fmla="*/ 110871 w 699516"/>
                <a:gd name="connsiteY180" fmla="*/ 350139 h 826865"/>
                <a:gd name="connsiteX181" fmla="*/ 122682 w 699516"/>
                <a:gd name="connsiteY181" fmla="*/ 329755 h 826865"/>
                <a:gd name="connsiteX182" fmla="*/ 125349 w 699516"/>
                <a:gd name="connsiteY182" fmla="*/ 299561 h 826865"/>
                <a:gd name="connsiteX183" fmla="*/ 127254 w 699516"/>
                <a:gd name="connsiteY183" fmla="*/ 289084 h 826865"/>
                <a:gd name="connsiteX184" fmla="*/ 127921 w 699516"/>
                <a:gd name="connsiteY184" fmla="*/ 265176 h 826865"/>
                <a:gd name="connsiteX185" fmla="*/ 148304 w 699516"/>
                <a:gd name="connsiteY185" fmla="*/ 232981 h 826865"/>
                <a:gd name="connsiteX186" fmla="*/ 155162 w 699516"/>
                <a:gd name="connsiteY186" fmla="*/ 210979 h 826865"/>
                <a:gd name="connsiteX187" fmla="*/ 155162 w 699516"/>
                <a:gd name="connsiteY187" fmla="*/ 210979 h 826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699516" h="826865">
                  <a:moveTo>
                    <a:pt x="155162" y="210979"/>
                  </a:moveTo>
                  <a:lnTo>
                    <a:pt x="155162" y="210693"/>
                  </a:lnTo>
                  <a:lnTo>
                    <a:pt x="155543" y="210312"/>
                  </a:lnTo>
                  <a:lnTo>
                    <a:pt x="156496" y="185356"/>
                  </a:lnTo>
                  <a:lnTo>
                    <a:pt x="157163" y="169926"/>
                  </a:lnTo>
                  <a:lnTo>
                    <a:pt x="161068" y="142113"/>
                  </a:lnTo>
                  <a:lnTo>
                    <a:pt x="178784" y="135541"/>
                  </a:lnTo>
                  <a:lnTo>
                    <a:pt x="201073" y="127349"/>
                  </a:lnTo>
                  <a:lnTo>
                    <a:pt x="226981" y="117824"/>
                  </a:lnTo>
                  <a:lnTo>
                    <a:pt x="258223" y="115157"/>
                  </a:lnTo>
                  <a:lnTo>
                    <a:pt x="298895" y="112204"/>
                  </a:lnTo>
                  <a:lnTo>
                    <a:pt x="311372" y="122396"/>
                  </a:lnTo>
                  <a:lnTo>
                    <a:pt x="319278" y="129254"/>
                  </a:lnTo>
                  <a:lnTo>
                    <a:pt x="348425" y="153924"/>
                  </a:lnTo>
                  <a:lnTo>
                    <a:pt x="409766" y="205454"/>
                  </a:lnTo>
                  <a:lnTo>
                    <a:pt x="409099" y="206692"/>
                  </a:lnTo>
                  <a:lnTo>
                    <a:pt x="408813" y="208026"/>
                  </a:lnTo>
                  <a:lnTo>
                    <a:pt x="443579" y="181832"/>
                  </a:lnTo>
                  <a:lnTo>
                    <a:pt x="464630" y="165354"/>
                  </a:lnTo>
                  <a:lnTo>
                    <a:pt x="474155" y="158496"/>
                  </a:lnTo>
                  <a:lnTo>
                    <a:pt x="510826" y="131540"/>
                  </a:lnTo>
                  <a:lnTo>
                    <a:pt x="518065" y="126301"/>
                  </a:lnTo>
                  <a:lnTo>
                    <a:pt x="519684" y="125349"/>
                  </a:lnTo>
                  <a:lnTo>
                    <a:pt x="582740" y="79438"/>
                  </a:lnTo>
                  <a:lnTo>
                    <a:pt x="591598" y="73533"/>
                  </a:lnTo>
                  <a:lnTo>
                    <a:pt x="597503" y="69247"/>
                  </a:lnTo>
                  <a:lnTo>
                    <a:pt x="640842" y="37433"/>
                  </a:lnTo>
                  <a:lnTo>
                    <a:pt x="692277" y="0"/>
                  </a:lnTo>
                  <a:lnTo>
                    <a:pt x="692944" y="123349"/>
                  </a:lnTo>
                  <a:lnTo>
                    <a:pt x="692277" y="125349"/>
                  </a:lnTo>
                  <a:lnTo>
                    <a:pt x="692944" y="218884"/>
                  </a:lnTo>
                  <a:lnTo>
                    <a:pt x="679799" y="272034"/>
                  </a:lnTo>
                  <a:lnTo>
                    <a:pt x="682752" y="289750"/>
                  </a:lnTo>
                  <a:lnTo>
                    <a:pt x="685133" y="301847"/>
                  </a:lnTo>
                  <a:lnTo>
                    <a:pt x="691991" y="341281"/>
                  </a:lnTo>
                  <a:lnTo>
                    <a:pt x="699516" y="385191"/>
                  </a:lnTo>
                  <a:lnTo>
                    <a:pt x="699516" y="388810"/>
                  </a:lnTo>
                  <a:lnTo>
                    <a:pt x="680466" y="387477"/>
                  </a:lnTo>
                  <a:lnTo>
                    <a:pt x="657511" y="394430"/>
                  </a:lnTo>
                  <a:lnTo>
                    <a:pt x="639128" y="413480"/>
                  </a:lnTo>
                  <a:lnTo>
                    <a:pt x="636175" y="435769"/>
                  </a:lnTo>
                  <a:lnTo>
                    <a:pt x="631603" y="445960"/>
                  </a:lnTo>
                  <a:lnTo>
                    <a:pt x="628650" y="456438"/>
                  </a:lnTo>
                  <a:lnTo>
                    <a:pt x="624078" y="461677"/>
                  </a:lnTo>
                  <a:lnTo>
                    <a:pt x="616172" y="473488"/>
                  </a:lnTo>
                  <a:lnTo>
                    <a:pt x="613220" y="483965"/>
                  </a:lnTo>
                  <a:lnTo>
                    <a:pt x="611600" y="488918"/>
                  </a:lnTo>
                  <a:lnTo>
                    <a:pt x="604076" y="504349"/>
                  </a:lnTo>
                  <a:lnTo>
                    <a:pt x="601123" y="507968"/>
                  </a:lnTo>
                  <a:lnTo>
                    <a:pt x="590264" y="511207"/>
                  </a:lnTo>
                  <a:lnTo>
                    <a:pt x="587312" y="516446"/>
                  </a:lnTo>
                  <a:lnTo>
                    <a:pt x="584073" y="529971"/>
                  </a:lnTo>
                  <a:lnTo>
                    <a:pt x="574834" y="523399"/>
                  </a:lnTo>
                  <a:lnTo>
                    <a:pt x="562737" y="528256"/>
                  </a:lnTo>
                  <a:lnTo>
                    <a:pt x="558070" y="533495"/>
                  </a:lnTo>
                  <a:lnTo>
                    <a:pt x="555117" y="535210"/>
                  </a:lnTo>
                  <a:lnTo>
                    <a:pt x="548926" y="536829"/>
                  </a:lnTo>
                  <a:lnTo>
                    <a:pt x="536734" y="536829"/>
                  </a:lnTo>
                  <a:lnTo>
                    <a:pt x="524351" y="521398"/>
                  </a:lnTo>
                  <a:lnTo>
                    <a:pt x="519684" y="519779"/>
                  </a:lnTo>
                  <a:lnTo>
                    <a:pt x="507587" y="523399"/>
                  </a:lnTo>
                  <a:lnTo>
                    <a:pt x="493776" y="545306"/>
                  </a:lnTo>
                  <a:lnTo>
                    <a:pt x="469202" y="569309"/>
                  </a:lnTo>
                  <a:lnTo>
                    <a:pt x="464630" y="572929"/>
                  </a:lnTo>
                  <a:lnTo>
                    <a:pt x="452438" y="583121"/>
                  </a:lnTo>
                  <a:lnTo>
                    <a:pt x="441579" y="581406"/>
                  </a:lnTo>
                  <a:lnTo>
                    <a:pt x="431102" y="579501"/>
                  </a:lnTo>
                  <a:lnTo>
                    <a:pt x="423291" y="574548"/>
                  </a:lnTo>
                  <a:lnTo>
                    <a:pt x="421958" y="567690"/>
                  </a:lnTo>
                  <a:lnTo>
                    <a:pt x="409766" y="565976"/>
                  </a:lnTo>
                  <a:lnTo>
                    <a:pt x="409766" y="581406"/>
                  </a:lnTo>
                  <a:lnTo>
                    <a:pt x="426530" y="594931"/>
                  </a:lnTo>
                  <a:lnTo>
                    <a:pt x="429482" y="600170"/>
                  </a:lnTo>
                  <a:lnTo>
                    <a:pt x="429482" y="607028"/>
                  </a:lnTo>
                  <a:lnTo>
                    <a:pt x="424910" y="618839"/>
                  </a:lnTo>
                  <a:lnTo>
                    <a:pt x="423291" y="629031"/>
                  </a:lnTo>
                  <a:lnTo>
                    <a:pt x="424910" y="651034"/>
                  </a:lnTo>
                  <a:lnTo>
                    <a:pt x="434054" y="664750"/>
                  </a:lnTo>
                  <a:lnTo>
                    <a:pt x="435674" y="676561"/>
                  </a:lnTo>
                  <a:lnTo>
                    <a:pt x="429482" y="685133"/>
                  </a:lnTo>
                  <a:lnTo>
                    <a:pt x="421958" y="690086"/>
                  </a:lnTo>
                  <a:lnTo>
                    <a:pt x="411099" y="696944"/>
                  </a:lnTo>
                  <a:lnTo>
                    <a:pt x="408146" y="700183"/>
                  </a:lnTo>
                  <a:lnTo>
                    <a:pt x="396050" y="703802"/>
                  </a:lnTo>
                  <a:lnTo>
                    <a:pt x="388144" y="703802"/>
                  </a:lnTo>
                  <a:lnTo>
                    <a:pt x="372999" y="710375"/>
                  </a:lnTo>
                  <a:lnTo>
                    <a:pt x="363855" y="710375"/>
                  </a:lnTo>
                  <a:lnTo>
                    <a:pt x="355949" y="686752"/>
                  </a:lnTo>
                  <a:lnTo>
                    <a:pt x="354711" y="678275"/>
                  </a:lnTo>
                  <a:lnTo>
                    <a:pt x="345472" y="674942"/>
                  </a:lnTo>
                  <a:lnTo>
                    <a:pt x="340900" y="678275"/>
                  </a:lnTo>
                  <a:lnTo>
                    <a:pt x="330041" y="693706"/>
                  </a:lnTo>
                  <a:lnTo>
                    <a:pt x="320897" y="696944"/>
                  </a:lnTo>
                  <a:lnTo>
                    <a:pt x="311658" y="696944"/>
                  </a:lnTo>
                  <a:lnTo>
                    <a:pt x="290322" y="695325"/>
                  </a:lnTo>
                  <a:lnTo>
                    <a:pt x="277844" y="691991"/>
                  </a:lnTo>
                  <a:lnTo>
                    <a:pt x="254889" y="686752"/>
                  </a:lnTo>
                  <a:lnTo>
                    <a:pt x="233553" y="674942"/>
                  </a:lnTo>
                  <a:lnTo>
                    <a:pt x="218123" y="669703"/>
                  </a:lnTo>
                  <a:lnTo>
                    <a:pt x="207645" y="666464"/>
                  </a:lnTo>
                  <a:lnTo>
                    <a:pt x="190595" y="661130"/>
                  </a:lnTo>
                  <a:lnTo>
                    <a:pt x="186023" y="661130"/>
                  </a:lnTo>
                  <a:lnTo>
                    <a:pt x="169259" y="666464"/>
                  </a:lnTo>
                  <a:lnTo>
                    <a:pt x="164687" y="673322"/>
                  </a:lnTo>
                  <a:lnTo>
                    <a:pt x="163354" y="696944"/>
                  </a:lnTo>
                  <a:lnTo>
                    <a:pt x="154210" y="718947"/>
                  </a:lnTo>
                  <a:lnTo>
                    <a:pt x="150876" y="730758"/>
                  </a:lnTo>
                  <a:lnTo>
                    <a:pt x="149543" y="747808"/>
                  </a:lnTo>
                  <a:lnTo>
                    <a:pt x="146304" y="759619"/>
                  </a:lnTo>
                  <a:lnTo>
                    <a:pt x="143351" y="771430"/>
                  </a:lnTo>
                  <a:lnTo>
                    <a:pt x="138779" y="788194"/>
                  </a:lnTo>
                  <a:lnTo>
                    <a:pt x="132493" y="793433"/>
                  </a:lnTo>
                  <a:lnTo>
                    <a:pt x="102013" y="808482"/>
                  </a:lnTo>
                  <a:lnTo>
                    <a:pt x="88202" y="818674"/>
                  </a:lnTo>
                  <a:lnTo>
                    <a:pt x="80677" y="823627"/>
                  </a:lnTo>
                  <a:lnTo>
                    <a:pt x="72485" y="826865"/>
                  </a:lnTo>
                  <a:lnTo>
                    <a:pt x="72485" y="777335"/>
                  </a:lnTo>
                  <a:lnTo>
                    <a:pt x="70866" y="774668"/>
                  </a:lnTo>
                  <a:lnTo>
                    <a:pt x="70866" y="689419"/>
                  </a:lnTo>
                  <a:lnTo>
                    <a:pt x="19621" y="616839"/>
                  </a:lnTo>
                  <a:lnTo>
                    <a:pt x="17336" y="613601"/>
                  </a:lnTo>
                  <a:lnTo>
                    <a:pt x="9525" y="596837"/>
                  </a:lnTo>
                  <a:lnTo>
                    <a:pt x="8858" y="595598"/>
                  </a:lnTo>
                  <a:lnTo>
                    <a:pt x="667" y="576834"/>
                  </a:lnTo>
                  <a:lnTo>
                    <a:pt x="0" y="575501"/>
                  </a:lnTo>
                  <a:lnTo>
                    <a:pt x="37338" y="538163"/>
                  </a:lnTo>
                  <a:lnTo>
                    <a:pt x="40958" y="533495"/>
                  </a:lnTo>
                  <a:lnTo>
                    <a:pt x="42291" y="532257"/>
                  </a:lnTo>
                  <a:lnTo>
                    <a:pt x="45529" y="527971"/>
                  </a:lnTo>
                  <a:lnTo>
                    <a:pt x="46863" y="527018"/>
                  </a:lnTo>
                  <a:lnTo>
                    <a:pt x="47911" y="525685"/>
                  </a:lnTo>
                  <a:lnTo>
                    <a:pt x="48482" y="524351"/>
                  </a:lnTo>
                  <a:lnTo>
                    <a:pt x="50197" y="522065"/>
                  </a:lnTo>
                  <a:lnTo>
                    <a:pt x="50864" y="520732"/>
                  </a:lnTo>
                  <a:lnTo>
                    <a:pt x="51435" y="519113"/>
                  </a:lnTo>
                  <a:lnTo>
                    <a:pt x="52769" y="512540"/>
                  </a:lnTo>
                  <a:lnTo>
                    <a:pt x="54388" y="511207"/>
                  </a:lnTo>
                  <a:lnTo>
                    <a:pt x="55721" y="510540"/>
                  </a:lnTo>
                  <a:lnTo>
                    <a:pt x="62294" y="507968"/>
                  </a:lnTo>
                  <a:lnTo>
                    <a:pt x="64294" y="507587"/>
                  </a:lnTo>
                  <a:lnTo>
                    <a:pt x="64579" y="506254"/>
                  </a:lnTo>
                  <a:lnTo>
                    <a:pt x="65913" y="506254"/>
                  </a:lnTo>
                  <a:lnTo>
                    <a:pt x="66866" y="506921"/>
                  </a:lnTo>
                  <a:lnTo>
                    <a:pt x="67913" y="507301"/>
                  </a:lnTo>
                  <a:lnTo>
                    <a:pt x="69818" y="506254"/>
                  </a:lnTo>
                  <a:lnTo>
                    <a:pt x="71152" y="506254"/>
                  </a:lnTo>
                  <a:lnTo>
                    <a:pt x="73438" y="506921"/>
                  </a:lnTo>
                  <a:lnTo>
                    <a:pt x="75724" y="507968"/>
                  </a:lnTo>
                  <a:lnTo>
                    <a:pt x="76391" y="508254"/>
                  </a:lnTo>
                  <a:lnTo>
                    <a:pt x="76391" y="511207"/>
                  </a:lnTo>
                  <a:lnTo>
                    <a:pt x="78677" y="511588"/>
                  </a:lnTo>
                  <a:lnTo>
                    <a:pt x="82010" y="512540"/>
                  </a:lnTo>
                  <a:lnTo>
                    <a:pt x="84296" y="509873"/>
                  </a:lnTo>
                  <a:lnTo>
                    <a:pt x="84582" y="509588"/>
                  </a:lnTo>
                  <a:lnTo>
                    <a:pt x="86296" y="509873"/>
                  </a:lnTo>
                  <a:lnTo>
                    <a:pt x="87535" y="509873"/>
                  </a:lnTo>
                  <a:lnTo>
                    <a:pt x="87535" y="510921"/>
                  </a:lnTo>
                  <a:lnTo>
                    <a:pt x="86963" y="513493"/>
                  </a:lnTo>
                  <a:lnTo>
                    <a:pt x="86963" y="513874"/>
                  </a:lnTo>
                  <a:lnTo>
                    <a:pt x="87249" y="514826"/>
                  </a:lnTo>
                  <a:lnTo>
                    <a:pt x="87535" y="515207"/>
                  </a:lnTo>
                  <a:lnTo>
                    <a:pt x="88868" y="515207"/>
                  </a:lnTo>
                  <a:lnTo>
                    <a:pt x="89249" y="514541"/>
                  </a:lnTo>
                  <a:lnTo>
                    <a:pt x="89916" y="513493"/>
                  </a:lnTo>
                  <a:lnTo>
                    <a:pt x="90488" y="512255"/>
                  </a:lnTo>
                  <a:lnTo>
                    <a:pt x="92202" y="511588"/>
                  </a:lnTo>
                  <a:lnTo>
                    <a:pt x="96107" y="511588"/>
                  </a:lnTo>
                  <a:lnTo>
                    <a:pt x="101346" y="507968"/>
                  </a:lnTo>
                  <a:lnTo>
                    <a:pt x="101346" y="507301"/>
                  </a:lnTo>
                  <a:lnTo>
                    <a:pt x="102299" y="505682"/>
                  </a:lnTo>
                  <a:lnTo>
                    <a:pt x="103346" y="504634"/>
                  </a:lnTo>
                  <a:lnTo>
                    <a:pt x="103346" y="503396"/>
                  </a:lnTo>
                  <a:lnTo>
                    <a:pt x="102965" y="502348"/>
                  </a:lnTo>
                  <a:lnTo>
                    <a:pt x="103346" y="478060"/>
                  </a:lnTo>
                  <a:lnTo>
                    <a:pt x="106299" y="448246"/>
                  </a:lnTo>
                  <a:lnTo>
                    <a:pt x="106585" y="447199"/>
                  </a:lnTo>
                  <a:lnTo>
                    <a:pt x="118110" y="419005"/>
                  </a:lnTo>
                  <a:lnTo>
                    <a:pt x="122015" y="408527"/>
                  </a:lnTo>
                  <a:lnTo>
                    <a:pt x="122682" y="407575"/>
                  </a:lnTo>
                  <a:lnTo>
                    <a:pt x="110871" y="389858"/>
                  </a:lnTo>
                  <a:lnTo>
                    <a:pt x="110871" y="350139"/>
                  </a:lnTo>
                  <a:lnTo>
                    <a:pt x="122682" y="329755"/>
                  </a:lnTo>
                  <a:lnTo>
                    <a:pt x="125349" y="299561"/>
                  </a:lnTo>
                  <a:lnTo>
                    <a:pt x="127254" y="289084"/>
                  </a:lnTo>
                  <a:lnTo>
                    <a:pt x="127921" y="265176"/>
                  </a:lnTo>
                  <a:lnTo>
                    <a:pt x="148304" y="232981"/>
                  </a:lnTo>
                  <a:lnTo>
                    <a:pt x="155162" y="210979"/>
                  </a:lnTo>
                  <a:lnTo>
                    <a:pt x="155162" y="21097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2C0146BB-211F-8155-E9BE-D19079B84B8F}"/>
                </a:ext>
              </a:extLst>
            </p:cNvPr>
            <p:cNvSpPr/>
            <p:nvPr/>
          </p:nvSpPr>
          <p:spPr>
            <a:xfrm>
              <a:off x="2562652" y="3897311"/>
              <a:ext cx="180403" cy="310800"/>
            </a:xfrm>
            <a:custGeom>
              <a:avLst/>
              <a:gdLst>
                <a:gd name="connsiteX0" fmla="*/ 286 w 180403"/>
                <a:gd name="connsiteY0" fmla="*/ 293751 h 310800"/>
                <a:gd name="connsiteX1" fmla="*/ 2286 w 180403"/>
                <a:gd name="connsiteY1" fmla="*/ 275368 h 310800"/>
                <a:gd name="connsiteX2" fmla="*/ 4572 w 180403"/>
                <a:gd name="connsiteY2" fmla="*/ 267176 h 310800"/>
                <a:gd name="connsiteX3" fmla="*/ 7144 w 180403"/>
                <a:gd name="connsiteY3" fmla="*/ 259271 h 310800"/>
                <a:gd name="connsiteX4" fmla="*/ 7525 w 180403"/>
                <a:gd name="connsiteY4" fmla="*/ 258604 h 310800"/>
                <a:gd name="connsiteX5" fmla="*/ 10096 w 180403"/>
                <a:gd name="connsiteY5" fmla="*/ 255937 h 310800"/>
                <a:gd name="connsiteX6" fmla="*/ 10763 w 180403"/>
                <a:gd name="connsiteY6" fmla="*/ 254317 h 310800"/>
                <a:gd name="connsiteX7" fmla="*/ 11144 w 180403"/>
                <a:gd name="connsiteY7" fmla="*/ 253651 h 310800"/>
                <a:gd name="connsiteX8" fmla="*/ 11811 w 180403"/>
                <a:gd name="connsiteY8" fmla="*/ 252032 h 310800"/>
                <a:gd name="connsiteX9" fmla="*/ 12382 w 180403"/>
                <a:gd name="connsiteY9" fmla="*/ 251365 h 310800"/>
                <a:gd name="connsiteX10" fmla="*/ 12763 w 180403"/>
                <a:gd name="connsiteY10" fmla="*/ 250412 h 310800"/>
                <a:gd name="connsiteX11" fmla="*/ 13430 w 180403"/>
                <a:gd name="connsiteY11" fmla="*/ 249460 h 310800"/>
                <a:gd name="connsiteX12" fmla="*/ 14097 w 180403"/>
                <a:gd name="connsiteY12" fmla="*/ 248793 h 310800"/>
                <a:gd name="connsiteX13" fmla="*/ 14097 w 180403"/>
                <a:gd name="connsiteY13" fmla="*/ 248126 h 310800"/>
                <a:gd name="connsiteX14" fmla="*/ 18002 w 180403"/>
                <a:gd name="connsiteY14" fmla="*/ 242221 h 310800"/>
                <a:gd name="connsiteX15" fmla="*/ 17716 w 180403"/>
                <a:gd name="connsiteY15" fmla="*/ 242221 h 310800"/>
                <a:gd name="connsiteX16" fmla="*/ 18002 w 180403"/>
                <a:gd name="connsiteY16" fmla="*/ 241840 h 310800"/>
                <a:gd name="connsiteX17" fmla="*/ 18955 w 180403"/>
                <a:gd name="connsiteY17" fmla="*/ 240221 h 310800"/>
                <a:gd name="connsiteX18" fmla="*/ 19336 w 180403"/>
                <a:gd name="connsiteY18" fmla="*/ 239554 h 310800"/>
                <a:gd name="connsiteX19" fmla="*/ 21241 w 180403"/>
                <a:gd name="connsiteY19" fmla="*/ 236982 h 310800"/>
                <a:gd name="connsiteX20" fmla="*/ 22955 w 180403"/>
                <a:gd name="connsiteY20" fmla="*/ 232696 h 310800"/>
                <a:gd name="connsiteX21" fmla="*/ 23622 w 180403"/>
                <a:gd name="connsiteY21" fmla="*/ 230029 h 310800"/>
                <a:gd name="connsiteX22" fmla="*/ 23622 w 180403"/>
                <a:gd name="connsiteY22" fmla="*/ 227457 h 310800"/>
                <a:gd name="connsiteX23" fmla="*/ 23908 w 180403"/>
                <a:gd name="connsiteY23" fmla="*/ 225838 h 310800"/>
                <a:gd name="connsiteX24" fmla="*/ 23908 w 180403"/>
                <a:gd name="connsiteY24" fmla="*/ 225171 h 310800"/>
                <a:gd name="connsiteX25" fmla="*/ 23241 w 180403"/>
                <a:gd name="connsiteY25" fmla="*/ 224504 h 310800"/>
                <a:gd name="connsiteX26" fmla="*/ 23241 w 180403"/>
                <a:gd name="connsiteY26" fmla="*/ 221552 h 310800"/>
                <a:gd name="connsiteX27" fmla="*/ 22288 w 180403"/>
                <a:gd name="connsiteY27" fmla="*/ 220504 h 310800"/>
                <a:gd name="connsiteX28" fmla="*/ 20955 w 180403"/>
                <a:gd name="connsiteY28" fmla="*/ 218599 h 310800"/>
                <a:gd name="connsiteX29" fmla="*/ 20288 w 180403"/>
                <a:gd name="connsiteY29" fmla="*/ 217932 h 310800"/>
                <a:gd name="connsiteX30" fmla="*/ 20002 w 180403"/>
                <a:gd name="connsiteY30" fmla="*/ 216599 h 310800"/>
                <a:gd name="connsiteX31" fmla="*/ 19336 w 180403"/>
                <a:gd name="connsiteY31" fmla="*/ 214979 h 310800"/>
                <a:gd name="connsiteX32" fmla="*/ 19621 w 180403"/>
                <a:gd name="connsiteY32" fmla="*/ 214312 h 310800"/>
                <a:gd name="connsiteX33" fmla="*/ 20955 w 180403"/>
                <a:gd name="connsiteY33" fmla="*/ 212979 h 310800"/>
                <a:gd name="connsiteX34" fmla="*/ 20955 w 180403"/>
                <a:gd name="connsiteY34" fmla="*/ 212693 h 310800"/>
                <a:gd name="connsiteX35" fmla="*/ 20669 w 180403"/>
                <a:gd name="connsiteY35" fmla="*/ 212312 h 310800"/>
                <a:gd name="connsiteX36" fmla="*/ 20669 w 180403"/>
                <a:gd name="connsiteY36" fmla="*/ 212027 h 310800"/>
                <a:gd name="connsiteX37" fmla="*/ 21622 w 180403"/>
                <a:gd name="connsiteY37" fmla="*/ 211074 h 310800"/>
                <a:gd name="connsiteX38" fmla="*/ 21241 w 180403"/>
                <a:gd name="connsiteY38" fmla="*/ 210026 h 310800"/>
                <a:gd name="connsiteX39" fmla="*/ 21622 w 180403"/>
                <a:gd name="connsiteY39" fmla="*/ 208693 h 310800"/>
                <a:gd name="connsiteX40" fmla="*/ 23241 w 180403"/>
                <a:gd name="connsiteY40" fmla="*/ 206788 h 310800"/>
                <a:gd name="connsiteX41" fmla="*/ 23908 w 180403"/>
                <a:gd name="connsiteY41" fmla="*/ 205740 h 310800"/>
                <a:gd name="connsiteX42" fmla="*/ 25241 w 180403"/>
                <a:gd name="connsiteY42" fmla="*/ 201549 h 310800"/>
                <a:gd name="connsiteX43" fmla="*/ 24860 w 180403"/>
                <a:gd name="connsiteY43" fmla="*/ 201168 h 310800"/>
                <a:gd name="connsiteX44" fmla="*/ 24193 w 180403"/>
                <a:gd name="connsiteY44" fmla="*/ 201168 h 310800"/>
                <a:gd name="connsiteX45" fmla="*/ 24860 w 180403"/>
                <a:gd name="connsiteY45" fmla="*/ 198596 h 310800"/>
                <a:gd name="connsiteX46" fmla="*/ 24193 w 180403"/>
                <a:gd name="connsiteY46" fmla="*/ 196596 h 310800"/>
                <a:gd name="connsiteX47" fmla="*/ 23622 w 180403"/>
                <a:gd name="connsiteY47" fmla="*/ 193262 h 310800"/>
                <a:gd name="connsiteX48" fmla="*/ 22574 w 180403"/>
                <a:gd name="connsiteY48" fmla="*/ 192310 h 310800"/>
                <a:gd name="connsiteX49" fmla="*/ 21622 w 180403"/>
                <a:gd name="connsiteY49" fmla="*/ 190024 h 310800"/>
                <a:gd name="connsiteX50" fmla="*/ 20669 w 180403"/>
                <a:gd name="connsiteY50" fmla="*/ 189357 h 310800"/>
                <a:gd name="connsiteX51" fmla="*/ 20669 w 180403"/>
                <a:gd name="connsiteY51" fmla="*/ 186118 h 310800"/>
                <a:gd name="connsiteX52" fmla="*/ 20288 w 180403"/>
                <a:gd name="connsiteY52" fmla="*/ 185071 h 310800"/>
                <a:gd name="connsiteX53" fmla="*/ 20002 w 180403"/>
                <a:gd name="connsiteY53" fmla="*/ 184785 h 310800"/>
                <a:gd name="connsiteX54" fmla="*/ 18955 w 180403"/>
                <a:gd name="connsiteY54" fmla="*/ 185452 h 310800"/>
                <a:gd name="connsiteX55" fmla="*/ 18288 w 180403"/>
                <a:gd name="connsiteY55" fmla="*/ 186118 h 310800"/>
                <a:gd name="connsiteX56" fmla="*/ 17716 w 180403"/>
                <a:gd name="connsiteY56" fmla="*/ 186118 h 310800"/>
                <a:gd name="connsiteX57" fmla="*/ 17050 w 180403"/>
                <a:gd name="connsiteY57" fmla="*/ 186404 h 310800"/>
                <a:gd name="connsiteX58" fmla="*/ 16669 w 180403"/>
                <a:gd name="connsiteY58" fmla="*/ 186404 h 310800"/>
                <a:gd name="connsiteX59" fmla="*/ 14764 w 180403"/>
                <a:gd name="connsiteY59" fmla="*/ 184785 h 310800"/>
                <a:gd name="connsiteX60" fmla="*/ 13716 w 180403"/>
                <a:gd name="connsiteY60" fmla="*/ 183833 h 310800"/>
                <a:gd name="connsiteX61" fmla="*/ 13049 w 180403"/>
                <a:gd name="connsiteY61" fmla="*/ 183833 h 310800"/>
                <a:gd name="connsiteX62" fmla="*/ 12097 w 180403"/>
                <a:gd name="connsiteY62" fmla="*/ 184118 h 310800"/>
                <a:gd name="connsiteX63" fmla="*/ 11811 w 180403"/>
                <a:gd name="connsiteY63" fmla="*/ 183833 h 310800"/>
                <a:gd name="connsiteX64" fmla="*/ 11430 w 180403"/>
                <a:gd name="connsiteY64" fmla="*/ 183833 h 310800"/>
                <a:gd name="connsiteX65" fmla="*/ 11430 w 180403"/>
                <a:gd name="connsiteY65" fmla="*/ 185452 h 310800"/>
                <a:gd name="connsiteX66" fmla="*/ 10477 w 180403"/>
                <a:gd name="connsiteY66" fmla="*/ 187071 h 310800"/>
                <a:gd name="connsiteX67" fmla="*/ 9144 w 180403"/>
                <a:gd name="connsiteY67" fmla="*/ 188405 h 310800"/>
                <a:gd name="connsiteX68" fmla="*/ 7810 w 180403"/>
                <a:gd name="connsiteY68" fmla="*/ 189071 h 310800"/>
                <a:gd name="connsiteX69" fmla="*/ 6477 w 180403"/>
                <a:gd name="connsiteY69" fmla="*/ 190310 h 310800"/>
                <a:gd name="connsiteX70" fmla="*/ 6191 w 180403"/>
                <a:gd name="connsiteY70" fmla="*/ 190976 h 310800"/>
                <a:gd name="connsiteX71" fmla="*/ 5524 w 180403"/>
                <a:gd name="connsiteY71" fmla="*/ 193643 h 310800"/>
                <a:gd name="connsiteX72" fmla="*/ 4191 w 180403"/>
                <a:gd name="connsiteY72" fmla="*/ 196215 h 310800"/>
                <a:gd name="connsiteX73" fmla="*/ 4191 w 180403"/>
                <a:gd name="connsiteY73" fmla="*/ 196882 h 310800"/>
                <a:gd name="connsiteX74" fmla="*/ 3524 w 180403"/>
                <a:gd name="connsiteY74" fmla="*/ 197930 h 310800"/>
                <a:gd name="connsiteX75" fmla="*/ 3238 w 180403"/>
                <a:gd name="connsiteY75" fmla="*/ 199168 h 310800"/>
                <a:gd name="connsiteX76" fmla="*/ 3238 w 180403"/>
                <a:gd name="connsiteY76" fmla="*/ 200215 h 310800"/>
                <a:gd name="connsiteX77" fmla="*/ 4191 w 180403"/>
                <a:gd name="connsiteY77" fmla="*/ 201549 h 310800"/>
                <a:gd name="connsiteX78" fmla="*/ 4572 w 180403"/>
                <a:gd name="connsiteY78" fmla="*/ 201549 h 310800"/>
                <a:gd name="connsiteX79" fmla="*/ 4858 w 180403"/>
                <a:gd name="connsiteY79" fmla="*/ 200882 h 310800"/>
                <a:gd name="connsiteX80" fmla="*/ 5239 w 180403"/>
                <a:gd name="connsiteY80" fmla="*/ 199168 h 310800"/>
                <a:gd name="connsiteX81" fmla="*/ 5905 w 180403"/>
                <a:gd name="connsiteY81" fmla="*/ 198882 h 310800"/>
                <a:gd name="connsiteX82" fmla="*/ 6477 w 180403"/>
                <a:gd name="connsiteY82" fmla="*/ 198215 h 310800"/>
                <a:gd name="connsiteX83" fmla="*/ 6477 w 180403"/>
                <a:gd name="connsiteY83" fmla="*/ 198596 h 310800"/>
                <a:gd name="connsiteX84" fmla="*/ 5524 w 180403"/>
                <a:gd name="connsiteY84" fmla="*/ 199835 h 310800"/>
                <a:gd name="connsiteX85" fmla="*/ 5239 w 180403"/>
                <a:gd name="connsiteY85" fmla="*/ 201168 h 310800"/>
                <a:gd name="connsiteX86" fmla="*/ 6191 w 180403"/>
                <a:gd name="connsiteY86" fmla="*/ 203454 h 310800"/>
                <a:gd name="connsiteX87" fmla="*/ 5905 w 180403"/>
                <a:gd name="connsiteY87" fmla="*/ 204502 h 310800"/>
                <a:gd name="connsiteX88" fmla="*/ 6191 w 180403"/>
                <a:gd name="connsiteY88" fmla="*/ 205073 h 310800"/>
                <a:gd name="connsiteX89" fmla="*/ 6191 w 180403"/>
                <a:gd name="connsiteY89" fmla="*/ 205454 h 310800"/>
                <a:gd name="connsiteX90" fmla="*/ 5524 w 180403"/>
                <a:gd name="connsiteY90" fmla="*/ 206121 h 310800"/>
                <a:gd name="connsiteX91" fmla="*/ 5524 w 180403"/>
                <a:gd name="connsiteY91" fmla="*/ 207074 h 310800"/>
                <a:gd name="connsiteX92" fmla="*/ 5239 w 180403"/>
                <a:gd name="connsiteY92" fmla="*/ 207740 h 310800"/>
                <a:gd name="connsiteX93" fmla="*/ 5524 w 180403"/>
                <a:gd name="connsiteY93" fmla="*/ 208693 h 310800"/>
                <a:gd name="connsiteX94" fmla="*/ 5524 w 180403"/>
                <a:gd name="connsiteY94" fmla="*/ 209360 h 310800"/>
                <a:gd name="connsiteX95" fmla="*/ 5239 w 180403"/>
                <a:gd name="connsiteY95" fmla="*/ 209360 h 310800"/>
                <a:gd name="connsiteX96" fmla="*/ 5239 w 180403"/>
                <a:gd name="connsiteY96" fmla="*/ 209074 h 310800"/>
                <a:gd name="connsiteX97" fmla="*/ 4572 w 180403"/>
                <a:gd name="connsiteY97" fmla="*/ 207455 h 310800"/>
                <a:gd name="connsiteX98" fmla="*/ 4858 w 180403"/>
                <a:gd name="connsiteY98" fmla="*/ 206788 h 310800"/>
                <a:gd name="connsiteX99" fmla="*/ 4858 w 180403"/>
                <a:gd name="connsiteY99" fmla="*/ 204787 h 310800"/>
                <a:gd name="connsiteX100" fmla="*/ 4572 w 180403"/>
                <a:gd name="connsiteY100" fmla="*/ 204121 h 310800"/>
                <a:gd name="connsiteX101" fmla="*/ 4572 w 180403"/>
                <a:gd name="connsiteY101" fmla="*/ 203454 h 310800"/>
                <a:gd name="connsiteX102" fmla="*/ 3905 w 180403"/>
                <a:gd name="connsiteY102" fmla="*/ 202502 h 310800"/>
                <a:gd name="connsiteX103" fmla="*/ 2953 w 180403"/>
                <a:gd name="connsiteY103" fmla="*/ 200882 h 310800"/>
                <a:gd name="connsiteX104" fmla="*/ 2572 w 180403"/>
                <a:gd name="connsiteY104" fmla="*/ 199549 h 310800"/>
                <a:gd name="connsiteX105" fmla="*/ 1905 w 180403"/>
                <a:gd name="connsiteY105" fmla="*/ 198882 h 310800"/>
                <a:gd name="connsiteX106" fmla="*/ 952 w 180403"/>
                <a:gd name="connsiteY106" fmla="*/ 197549 h 310800"/>
                <a:gd name="connsiteX107" fmla="*/ 571 w 180403"/>
                <a:gd name="connsiteY107" fmla="*/ 196882 h 310800"/>
                <a:gd name="connsiteX108" fmla="*/ 952 w 180403"/>
                <a:gd name="connsiteY108" fmla="*/ 195929 h 310800"/>
                <a:gd name="connsiteX109" fmla="*/ 286 w 180403"/>
                <a:gd name="connsiteY109" fmla="*/ 195643 h 310800"/>
                <a:gd name="connsiteX110" fmla="*/ 0 w 180403"/>
                <a:gd name="connsiteY110" fmla="*/ 194977 h 310800"/>
                <a:gd name="connsiteX111" fmla="*/ 0 w 180403"/>
                <a:gd name="connsiteY111" fmla="*/ 194596 h 310800"/>
                <a:gd name="connsiteX112" fmla="*/ 952 w 180403"/>
                <a:gd name="connsiteY112" fmla="*/ 192691 h 310800"/>
                <a:gd name="connsiteX113" fmla="*/ 1238 w 180403"/>
                <a:gd name="connsiteY113" fmla="*/ 190690 h 310800"/>
                <a:gd name="connsiteX114" fmla="*/ 1619 w 180403"/>
                <a:gd name="connsiteY114" fmla="*/ 190310 h 310800"/>
                <a:gd name="connsiteX115" fmla="*/ 2286 w 180403"/>
                <a:gd name="connsiteY115" fmla="*/ 189357 h 310800"/>
                <a:gd name="connsiteX116" fmla="*/ 1905 w 180403"/>
                <a:gd name="connsiteY116" fmla="*/ 187357 h 310800"/>
                <a:gd name="connsiteX117" fmla="*/ 2572 w 180403"/>
                <a:gd name="connsiteY117" fmla="*/ 184785 h 310800"/>
                <a:gd name="connsiteX118" fmla="*/ 2953 w 180403"/>
                <a:gd name="connsiteY118" fmla="*/ 184118 h 310800"/>
                <a:gd name="connsiteX119" fmla="*/ 2953 w 180403"/>
                <a:gd name="connsiteY119" fmla="*/ 183452 h 310800"/>
                <a:gd name="connsiteX120" fmla="*/ 3524 w 180403"/>
                <a:gd name="connsiteY120" fmla="*/ 183166 h 310800"/>
                <a:gd name="connsiteX121" fmla="*/ 5524 w 180403"/>
                <a:gd name="connsiteY121" fmla="*/ 181165 h 310800"/>
                <a:gd name="connsiteX122" fmla="*/ 5905 w 180403"/>
                <a:gd name="connsiteY122" fmla="*/ 181165 h 310800"/>
                <a:gd name="connsiteX123" fmla="*/ 5239 w 180403"/>
                <a:gd name="connsiteY123" fmla="*/ 180213 h 310800"/>
                <a:gd name="connsiteX124" fmla="*/ 5239 w 180403"/>
                <a:gd name="connsiteY124" fmla="*/ 179832 h 310800"/>
                <a:gd name="connsiteX125" fmla="*/ 5524 w 180403"/>
                <a:gd name="connsiteY125" fmla="*/ 179546 h 310800"/>
                <a:gd name="connsiteX126" fmla="*/ 6858 w 180403"/>
                <a:gd name="connsiteY126" fmla="*/ 178880 h 310800"/>
                <a:gd name="connsiteX127" fmla="*/ 8477 w 180403"/>
                <a:gd name="connsiteY127" fmla="*/ 178499 h 310800"/>
                <a:gd name="connsiteX128" fmla="*/ 8858 w 180403"/>
                <a:gd name="connsiteY128" fmla="*/ 177546 h 310800"/>
                <a:gd name="connsiteX129" fmla="*/ 8858 w 180403"/>
                <a:gd name="connsiteY129" fmla="*/ 174308 h 310800"/>
                <a:gd name="connsiteX130" fmla="*/ 9144 w 180403"/>
                <a:gd name="connsiteY130" fmla="*/ 173260 h 310800"/>
                <a:gd name="connsiteX131" fmla="*/ 9144 w 180403"/>
                <a:gd name="connsiteY131" fmla="*/ 172593 h 310800"/>
                <a:gd name="connsiteX132" fmla="*/ 10477 w 180403"/>
                <a:gd name="connsiteY132" fmla="*/ 170974 h 310800"/>
                <a:gd name="connsiteX133" fmla="*/ 12097 w 180403"/>
                <a:gd name="connsiteY133" fmla="*/ 168402 h 310800"/>
                <a:gd name="connsiteX134" fmla="*/ 18669 w 180403"/>
                <a:gd name="connsiteY134" fmla="*/ 164783 h 310800"/>
                <a:gd name="connsiteX135" fmla="*/ 19621 w 180403"/>
                <a:gd name="connsiteY135" fmla="*/ 165449 h 310800"/>
                <a:gd name="connsiteX136" fmla="*/ 30480 w 180403"/>
                <a:gd name="connsiteY136" fmla="*/ 148971 h 310800"/>
                <a:gd name="connsiteX137" fmla="*/ 27527 w 180403"/>
                <a:gd name="connsiteY137" fmla="*/ 144113 h 310800"/>
                <a:gd name="connsiteX138" fmla="*/ 24193 w 180403"/>
                <a:gd name="connsiteY138" fmla="*/ 139160 h 310800"/>
                <a:gd name="connsiteX139" fmla="*/ 23908 w 180403"/>
                <a:gd name="connsiteY139" fmla="*/ 138208 h 310800"/>
                <a:gd name="connsiteX140" fmla="*/ 23622 w 180403"/>
                <a:gd name="connsiteY140" fmla="*/ 135922 h 310800"/>
                <a:gd name="connsiteX141" fmla="*/ 23622 w 180403"/>
                <a:gd name="connsiteY141" fmla="*/ 135255 h 310800"/>
                <a:gd name="connsiteX142" fmla="*/ 23908 w 180403"/>
                <a:gd name="connsiteY142" fmla="*/ 135255 h 310800"/>
                <a:gd name="connsiteX143" fmla="*/ 24574 w 180403"/>
                <a:gd name="connsiteY143" fmla="*/ 134874 h 310800"/>
                <a:gd name="connsiteX144" fmla="*/ 24860 w 180403"/>
                <a:gd name="connsiteY144" fmla="*/ 134588 h 310800"/>
                <a:gd name="connsiteX145" fmla="*/ 27527 w 180403"/>
                <a:gd name="connsiteY145" fmla="*/ 132588 h 310800"/>
                <a:gd name="connsiteX146" fmla="*/ 28194 w 180403"/>
                <a:gd name="connsiteY146" fmla="*/ 131636 h 310800"/>
                <a:gd name="connsiteX147" fmla="*/ 28861 w 180403"/>
                <a:gd name="connsiteY147" fmla="*/ 130969 h 310800"/>
                <a:gd name="connsiteX148" fmla="*/ 29527 w 180403"/>
                <a:gd name="connsiteY148" fmla="*/ 130016 h 310800"/>
                <a:gd name="connsiteX149" fmla="*/ 28861 w 180403"/>
                <a:gd name="connsiteY149" fmla="*/ 130302 h 310800"/>
                <a:gd name="connsiteX150" fmla="*/ 27146 w 180403"/>
                <a:gd name="connsiteY150" fmla="*/ 129350 h 310800"/>
                <a:gd name="connsiteX151" fmla="*/ 26575 w 180403"/>
                <a:gd name="connsiteY151" fmla="*/ 128968 h 310800"/>
                <a:gd name="connsiteX152" fmla="*/ 25527 w 180403"/>
                <a:gd name="connsiteY152" fmla="*/ 128016 h 310800"/>
                <a:gd name="connsiteX153" fmla="*/ 24574 w 180403"/>
                <a:gd name="connsiteY153" fmla="*/ 126016 h 310800"/>
                <a:gd name="connsiteX154" fmla="*/ 24574 w 180403"/>
                <a:gd name="connsiteY154" fmla="*/ 125730 h 310800"/>
                <a:gd name="connsiteX155" fmla="*/ 25527 w 180403"/>
                <a:gd name="connsiteY155" fmla="*/ 125063 h 310800"/>
                <a:gd name="connsiteX156" fmla="*/ 25527 w 180403"/>
                <a:gd name="connsiteY156" fmla="*/ 124778 h 310800"/>
                <a:gd name="connsiteX157" fmla="*/ 25241 w 180403"/>
                <a:gd name="connsiteY157" fmla="*/ 124111 h 310800"/>
                <a:gd name="connsiteX158" fmla="*/ 25527 w 180403"/>
                <a:gd name="connsiteY158" fmla="*/ 123730 h 310800"/>
                <a:gd name="connsiteX159" fmla="*/ 25241 w 180403"/>
                <a:gd name="connsiteY159" fmla="*/ 123063 h 310800"/>
                <a:gd name="connsiteX160" fmla="*/ 25527 w 180403"/>
                <a:gd name="connsiteY160" fmla="*/ 121158 h 310800"/>
                <a:gd name="connsiteX161" fmla="*/ 24860 w 180403"/>
                <a:gd name="connsiteY161" fmla="*/ 120110 h 310800"/>
                <a:gd name="connsiteX162" fmla="*/ 24860 w 180403"/>
                <a:gd name="connsiteY162" fmla="*/ 117824 h 310800"/>
                <a:gd name="connsiteX163" fmla="*/ 26575 w 180403"/>
                <a:gd name="connsiteY163" fmla="*/ 116491 h 310800"/>
                <a:gd name="connsiteX164" fmla="*/ 26575 w 180403"/>
                <a:gd name="connsiteY164" fmla="*/ 116205 h 310800"/>
                <a:gd name="connsiteX165" fmla="*/ 25908 w 180403"/>
                <a:gd name="connsiteY165" fmla="*/ 115253 h 310800"/>
                <a:gd name="connsiteX166" fmla="*/ 26860 w 180403"/>
                <a:gd name="connsiteY166" fmla="*/ 115253 h 310800"/>
                <a:gd name="connsiteX167" fmla="*/ 25527 w 180403"/>
                <a:gd name="connsiteY167" fmla="*/ 113538 h 310800"/>
                <a:gd name="connsiteX168" fmla="*/ 25908 w 180403"/>
                <a:gd name="connsiteY168" fmla="*/ 113252 h 310800"/>
                <a:gd name="connsiteX169" fmla="*/ 25241 w 180403"/>
                <a:gd name="connsiteY169" fmla="*/ 112871 h 310800"/>
                <a:gd name="connsiteX170" fmla="*/ 24193 w 180403"/>
                <a:gd name="connsiteY170" fmla="*/ 111919 h 310800"/>
                <a:gd name="connsiteX171" fmla="*/ 25241 w 180403"/>
                <a:gd name="connsiteY171" fmla="*/ 109918 h 310800"/>
                <a:gd name="connsiteX172" fmla="*/ 24574 w 180403"/>
                <a:gd name="connsiteY172" fmla="*/ 109347 h 310800"/>
                <a:gd name="connsiteX173" fmla="*/ 25908 w 180403"/>
                <a:gd name="connsiteY173" fmla="*/ 108299 h 310800"/>
                <a:gd name="connsiteX174" fmla="*/ 29527 w 180403"/>
                <a:gd name="connsiteY174" fmla="*/ 107347 h 310800"/>
                <a:gd name="connsiteX175" fmla="*/ 30766 w 180403"/>
                <a:gd name="connsiteY175" fmla="*/ 107347 h 310800"/>
                <a:gd name="connsiteX176" fmla="*/ 31432 w 180403"/>
                <a:gd name="connsiteY176" fmla="*/ 106966 h 310800"/>
                <a:gd name="connsiteX177" fmla="*/ 32766 w 180403"/>
                <a:gd name="connsiteY177" fmla="*/ 106966 h 310800"/>
                <a:gd name="connsiteX178" fmla="*/ 33718 w 180403"/>
                <a:gd name="connsiteY178" fmla="*/ 107632 h 310800"/>
                <a:gd name="connsiteX179" fmla="*/ 35433 w 180403"/>
                <a:gd name="connsiteY179" fmla="*/ 106013 h 310800"/>
                <a:gd name="connsiteX180" fmla="*/ 37052 w 180403"/>
                <a:gd name="connsiteY180" fmla="*/ 106013 h 310800"/>
                <a:gd name="connsiteX181" fmla="*/ 38957 w 180403"/>
                <a:gd name="connsiteY181" fmla="*/ 105061 h 310800"/>
                <a:gd name="connsiteX182" fmla="*/ 43243 w 180403"/>
                <a:gd name="connsiteY182" fmla="*/ 104013 h 310800"/>
                <a:gd name="connsiteX183" fmla="*/ 45529 w 180403"/>
                <a:gd name="connsiteY183" fmla="*/ 103061 h 310800"/>
                <a:gd name="connsiteX184" fmla="*/ 46196 w 180403"/>
                <a:gd name="connsiteY184" fmla="*/ 102394 h 310800"/>
                <a:gd name="connsiteX185" fmla="*/ 46863 w 180403"/>
                <a:gd name="connsiteY185" fmla="*/ 103442 h 310800"/>
                <a:gd name="connsiteX186" fmla="*/ 50482 w 180403"/>
                <a:gd name="connsiteY186" fmla="*/ 102108 h 310800"/>
                <a:gd name="connsiteX187" fmla="*/ 51435 w 180403"/>
                <a:gd name="connsiteY187" fmla="*/ 100775 h 310800"/>
                <a:gd name="connsiteX188" fmla="*/ 52102 w 180403"/>
                <a:gd name="connsiteY188" fmla="*/ 99155 h 310800"/>
                <a:gd name="connsiteX189" fmla="*/ 53435 w 180403"/>
                <a:gd name="connsiteY189" fmla="*/ 97536 h 310800"/>
                <a:gd name="connsiteX190" fmla="*/ 54388 w 180403"/>
                <a:gd name="connsiteY190" fmla="*/ 96488 h 310800"/>
                <a:gd name="connsiteX191" fmla="*/ 55054 w 180403"/>
                <a:gd name="connsiteY191" fmla="*/ 96203 h 310800"/>
                <a:gd name="connsiteX192" fmla="*/ 55435 w 180403"/>
                <a:gd name="connsiteY192" fmla="*/ 95155 h 310800"/>
                <a:gd name="connsiteX193" fmla="*/ 56388 w 180403"/>
                <a:gd name="connsiteY193" fmla="*/ 94202 h 310800"/>
                <a:gd name="connsiteX194" fmla="*/ 57340 w 180403"/>
                <a:gd name="connsiteY194" fmla="*/ 93536 h 310800"/>
                <a:gd name="connsiteX195" fmla="*/ 58007 w 180403"/>
                <a:gd name="connsiteY195" fmla="*/ 92869 h 310800"/>
                <a:gd name="connsiteX196" fmla="*/ 59722 w 180403"/>
                <a:gd name="connsiteY196" fmla="*/ 91630 h 310800"/>
                <a:gd name="connsiteX197" fmla="*/ 61627 w 180403"/>
                <a:gd name="connsiteY197" fmla="*/ 89630 h 310800"/>
                <a:gd name="connsiteX198" fmla="*/ 62960 w 180403"/>
                <a:gd name="connsiteY198" fmla="*/ 88678 h 310800"/>
                <a:gd name="connsiteX199" fmla="*/ 62960 w 180403"/>
                <a:gd name="connsiteY199" fmla="*/ 86678 h 310800"/>
                <a:gd name="connsiteX200" fmla="*/ 63246 w 180403"/>
                <a:gd name="connsiteY200" fmla="*/ 84677 h 310800"/>
                <a:gd name="connsiteX201" fmla="*/ 64294 w 180403"/>
                <a:gd name="connsiteY201" fmla="*/ 83344 h 310800"/>
                <a:gd name="connsiteX202" fmla="*/ 65246 w 180403"/>
                <a:gd name="connsiteY202" fmla="*/ 82772 h 310800"/>
                <a:gd name="connsiteX203" fmla="*/ 66199 w 180403"/>
                <a:gd name="connsiteY203" fmla="*/ 82772 h 310800"/>
                <a:gd name="connsiteX204" fmla="*/ 66865 w 180403"/>
                <a:gd name="connsiteY204" fmla="*/ 82391 h 310800"/>
                <a:gd name="connsiteX205" fmla="*/ 69532 w 180403"/>
                <a:gd name="connsiteY205" fmla="*/ 81439 h 310800"/>
                <a:gd name="connsiteX206" fmla="*/ 69818 w 180403"/>
                <a:gd name="connsiteY206" fmla="*/ 80772 h 310800"/>
                <a:gd name="connsiteX207" fmla="*/ 70866 w 180403"/>
                <a:gd name="connsiteY207" fmla="*/ 80391 h 310800"/>
                <a:gd name="connsiteX208" fmla="*/ 71152 w 180403"/>
                <a:gd name="connsiteY208" fmla="*/ 80105 h 310800"/>
                <a:gd name="connsiteX209" fmla="*/ 72104 w 180403"/>
                <a:gd name="connsiteY209" fmla="*/ 80105 h 310800"/>
                <a:gd name="connsiteX210" fmla="*/ 72485 w 180403"/>
                <a:gd name="connsiteY210" fmla="*/ 79439 h 310800"/>
                <a:gd name="connsiteX211" fmla="*/ 74104 w 180403"/>
                <a:gd name="connsiteY211" fmla="*/ 79153 h 310800"/>
                <a:gd name="connsiteX212" fmla="*/ 75057 w 180403"/>
                <a:gd name="connsiteY212" fmla="*/ 78105 h 310800"/>
                <a:gd name="connsiteX213" fmla="*/ 78010 w 180403"/>
                <a:gd name="connsiteY213" fmla="*/ 76867 h 310800"/>
                <a:gd name="connsiteX214" fmla="*/ 80391 w 180403"/>
                <a:gd name="connsiteY214" fmla="*/ 75533 h 310800"/>
                <a:gd name="connsiteX215" fmla="*/ 80677 w 180403"/>
                <a:gd name="connsiteY215" fmla="*/ 75533 h 310800"/>
                <a:gd name="connsiteX216" fmla="*/ 81343 w 180403"/>
                <a:gd name="connsiteY216" fmla="*/ 75819 h 310800"/>
                <a:gd name="connsiteX217" fmla="*/ 81629 w 180403"/>
                <a:gd name="connsiteY217" fmla="*/ 75533 h 310800"/>
                <a:gd name="connsiteX218" fmla="*/ 82010 w 180403"/>
                <a:gd name="connsiteY218" fmla="*/ 75533 h 310800"/>
                <a:gd name="connsiteX219" fmla="*/ 82296 w 180403"/>
                <a:gd name="connsiteY219" fmla="*/ 76200 h 310800"/>
                <a:gd name="connsiteX220" fmla="*/ 82963 w 180403"/>
                <a:gd name="connsiteY220" fmla="*/ 75819 h 310800"/>
                <a:gd name="connsiteX221" fmla="*/ 82963 w 180403"/>
                <a:gd name="connsiteY221" fmla="*/ 77153 h 310800"/>
                <a:gd name="connsiteX222" fmla="*/ 83629 w 180403"/>
                <a:gd name="connsiteY222" fmla="*/ 77819 h 310800"/>
                <a:gd name="connsiteX223" fmla="*/ 85630 w 180403"/>
                <a:gd name="connsiteY223" fmla="*/ 77153 h 310800"/>
                <a:gd name="connsiteX224" fmla="*/ 86296 w 180403"/>
                <a:gd name="connsiteY224" fmla="*/ 76486 h 310800"/>
                <a:gd name="connsiteX225" fmla="*/ 86868 w 180403"/>
                <a:gd name="connsiteY225" fmla="*/ 75152 h 310800"/>
                <a:gd name="connsiteX226" fmla="*/ 88201 w 180403"/>
                <a:gd name="connsiteY226" fmla="*/ 74486 h 310800"/>
                <a:gd name="connsiteX227" fmla="*/ 88868 w 180403"/>
                <a:gd name="connsiteY227" fmla="*/ 73533 h 310800"/>
                <a:gd name="connsiteX228" fmla="*/ 89821 w 180403"/>
                <a:gd name="connsiteY228" fmla="*/ 73247 h 310800"/>
                <a:gd name="connsiteX229" fmla="*/ 90868 w 180403"/>
                <a:gd name="connsiteY229" fmla="*/ 73247 h 310800"/>
                <a:gd name="connsiteX230" fmla="*/ 91154 w 180403"/>
                <a:gd name="connsiteY230" fmla="*/ 73533 h 310800"/>
                <a:gd name="connsiteX231" fmla="*/ 92202 w 180403"/>
                <a:gd name="connsiteY231" fmla="*/ 73247 h 310800"/>
                <a:gd name="connsiteX232" fmla="*/ 92773 w 180403"/>
                <a:gd name="connsiteY232" fmla="*/ 73533 h 310800"/>
                <a:gd name="connsiteX233" fmla="*/ 92488 w 180403"/>
                <a:gd name="connsiteY233" fmla="*/ 72866 h 310800"/>
                <a:gd name="connsiteX234" fmla="*/ 91821 w 180403"/>
                <a:gd name="connsiteY234" fmla="*/ 71247 h 310800"/>
                <a:gd name="connsiteX235" fmla="*/ 91821 w 180403"/>
                <a:gd name="connsiteY235" fmla="*/ 70961 h 310800"/>
                <a:gd name="connsiteX236" fmla="*/ 91154 w 180403"/>
                <a:gd name="connsiteY236" fmla="*/ 69914 h 310800"/>
                <a:gd name="connsiteX237" fmla="*/ 90868 w 180403"/>
                <a:gd name="connsiteY237" fmla="*/ 69628 h 310800"/>
                <a:gd name="connsiteX238" fmla="*/ 89821 w 180403"/>
                <a:gd name="connsiteY238" fmla="*/ 69247 h 310800"/>
                <a:gd name="connsiteX239" fmla="*/ 89249 w 180403"/>
                <a:gd name="connsiteY239" fmla="*/ 68580 h 310800"/>
                <a:gd name="connsiteX240" fmla="*/ 89535 w 180403"/>
                <a:gd name="connsiteY240" fmla="*/ 68294 h 310800"/>
                <a:gd name="connsiteX241" fmla="*/ 89249 w 180403"/>
                <a:gd name="connsiteY241" fmla="*/ 68008 h 310800"/>
                <a:gd name="connsiteX242" fmla="*/ 88582 w 180403"/>
                <a:gd name="connsiteY242" fmla="*/ 67628 h 310800"/>
                <a:gd name="connsiteX243" fmla="*/ 88201 w 180403"/>
                <a:gd name="connsiteY243" fmla="*/ 66675 h 310800"/>
                <a:gd name="connsiteX244" fmla="*/ 87916 w 180403"/>
                <a:gd name="connsiteY244" fmla="*/ 66294 h 310800"/>
                <a:gd name="connsiteX245" fmla="*/ 87916 w 180403"/>
                <a:gd name="connsiteY245" fmla="*/ 65342 h 310800"/>
                <a:gd name="connsiteX246" fmla="*/ 87535 w 180403"/>
                <a:gd name="connsiteY246" fmla="*/ 65056 h 310800"/>
                <a:gd name="connsiteX247" fmla="*/ 87916 w 180403"/>
                <a:gd name="connsiteY247" fmla="*/ 64675 h 310800"/>
                <a:gd name="connsiteX248" fmla="*/ 87249 w 180403"/>
                <a:gd name="connsiteY248" fmla="*/ 64008 h 310800"/>
                <a:gd name="connsiteX249" fmla="*/ 86868 w 180403"/>
                <a:gd name="connsiteY249" fmla="*/ 63055 h 310800"/>
                <a:gd name="connsiteX250" fmla="*/ 86868 w 180403"/>
                <a:gd name="connsiteY250" fmla="*/ 62389 h 310800"/>
                <a:gd name="connsiteX251" fmla="*/ 85915 w 180403"/>
                <a:gd name="connsiteY251" fmla="*/ 61722 h 310800"/>
                <a:gd name="connsiteX252" fmla="*/ 85915 w 180403"/>
                <a:gd name="connsiteY252" fmla="*/ 60769 h 310800"/>
                <a:gd name="connsiteX253" fmla="*/ 85630 w 180403"/>
                <a:gd name="connsiteY253" fmla="*/ 60389 h 310800"/>
                <a:gd name="connsiteX254" fmla="*/ 85630 w 180403"/>
                <a:gd name="connsiteY254" fmla="*/ 60103 h 310800"/>
                <a:gd name="connsiteX255" fmla="*/ 85630 w 180403"/>
                <a:gd name="connsiteY255" fmla="*/ 60389 h 310800"/>
                <a:gd name="connsiteX256" fmla="*/ 85915 w 180403"/>
                <a:gd name="connsiteY256" fmla="*/ 59722 h 310800"/>
                <a:gd name="connsiteX257" fmla="*/ 85630 w 180403"/>
                <a:gd name="connsiteY257" fmla="*/ 59436 h 310800"/>
                <a:gd name="connsiteX258" fmla="*/ 85630 w 180403"/>
                <a:gd name="connsiteY258" fmla="*/ 58769 h 310800"/>
                <a:gd name="connsiteX259" fmla="*/ 85915 w 180403"/>
                <a:gd name="connsiteY259" fmla="*/ 58103 h 310800"/>
                <a:gd name="connsiteX260" fmla="*/ 85630 w 180403"/>
                <a:gd name="connsiteY260" fmla="*/ 57817 h 310800"/>
                <a:gd name="connsiteX261" fmla="*/ 85630 w 180403"/>
                <a:gd name="connsiteY261" fmla="*/ 56769 h 310800"/>
                <a:gd name="connsiteX262" fmla="*/ 85249 w 180403"/>
                <a:gd name="connsiteY262" fmla="*/ 56483 h 310800"/>
                <a:gd name="connsiteX263" fmla="*/ 85630 w 180403"/>
                <a:gd name="connsiteY263" fmla="*/ 56197 h 310800"/>
                <a:gd name="connsiteX264" fmla="*/ 85249 w 180403"/>
                <a:gd name="connsiteY264" fmla="*/ 55817 h 310800"/>
                <a:gd name="connsiteX265" fmla="*/ 85630 w 180403"/>
                <a:gd name="connsiteY265" fmla="*/ 55531 h 310800"/>
                <a:gd name="connsiteX266" fmla="*/ 84963 w 180403"/>
                <a:gd name="connsiteY266" fmla="*/ 55150 h 310800"/>
                <a:gd name="connsiteX267" fmla="*/ 84963 w 180403"/>
                <a:gd name="connsiteY267" fmla="*/ 54864 h 310800"/>
                <a:gd name="connsiteX268" fmla="*/ 84582 w 180403"/>
                <a:gd name="connsiteY268" fmla="*/ 54864 h 310800"/>
                <a:gd name="connsiteX269" fmla="*/ 84963 w 180403"/>
                <a:gd name="connsiteY269" fmla="*/ 54483 h 310800"/>
                <a:gd name="connsiteX270" fmla="*/ 84582 w 180403"/>
                <a:gd name="connsiteY270" fmla="*/ 54483 h 310800"/>
                <a:gd name="connsiteX271" fmla="*/ 84582 w 180403"/>
                <a:gd name="connsiteY271" fmla="*/ 53245 h 310800"/>
                <a:gd name="connsiteX272" fmla="*/ 84963 w 180403"/>
                <a:gd name="connsiteY272" fmla="*/ 52578 h 310800"/>
                <a:gd name="connsiteX273" fmla="*/ 84582 w 180403"/>
                <a:gd name="connsiteY273" fmla="*/ 52197 h 310800"/>
                <a:gd name="connsiteX274" fmla="*/ 84582 w 180403"/>
                <a:gd name="connsiteY274" fmla="*/ 51244 h 310800"/>
                <a:gd name="connsiteX275" fmla="*/ 84963 w 180403"/>
                <a:gd name="connsiteY275" fmla="*/ 50864 h 310800"/>
                <a:gd name="connsiteX276" fmla="*/ 84963 w 180403"/>
                <a:gd name="connsiteY276" fmla="*/ 50578 h 310800"/>
                <a:gd name="connsiteX277" fmla="*/ 84582 w 180403"/>
                <a:gd name="connsiteY277" fmla="*/ 50292 h 310800"/>
                <a:gd name="connsiteX278" fmla="*/ 84963 w 180403"/>
                <a:gd name="connsiteY278" fmla="*/ 49911 h 310800"/>
                <a:gd name="connsiteX279" fmla="*/ 84296 w 180403"/>
                <a:gd name="connsiteY279" fmla="*/ 49244 h 310800"/>
                <a:gd name="connsiteX280" fmla="*/ 84582 w 180403"/>
                <a:gd name="connsiteY280" fmla="*/ 48958 h 310800"/>
                <a:gd name="connsiteX281" fmla="*/ 84582 w 180403"/>
                <a:gd name="connsiteY281" fmla="*/ 48578 h 310800"/>
                <a:gd name="connsiteX282" fmla="*/ 84963 w 180403"/>
                <a:gd name="connsiteY282" fmla="*/ 48578 h 310800"/>
                <a:gd name="connsiteX283" fmla="*/ 84963 w 180403"/>
                <a:gd name="connsiteY283" fmla="*/ 48292 h 310800"/>
                <a:gd name="connsiteX284" fmla="*/ 84582 w 180403"/>
                <a:gd name="connsiteY284" fmla="*/ 47911 h 310800"/>
                <a:gd name="connsiteX285" fmla="*/ 84296 w 180403"/>
                <a:gd name="connsiteY285" fmla="*/ 47911 h 310800"/>
                <a:gd name="connsiteX286" fmla="*/ 83915 w 180403"/>
                <a:gd name="connsiteY286" fmla="*/ 47625 h 310800"/>
                <a:gd name="connsiteX287" fmla="*/ 84296 w 180403"/>
                <a:gd name="connsiteY287" fmla="*/ 47625 h 310800"/>
                <a:gd name="connsiteX288" fmla="*/ 83915 w 180403"/>
                <a:gd name="connsiteY288" fmla="*/ 47339 h 310800"/>
                <a:gd name="connsiteX289" fmla="*/ 84582 w 180403"/>
                <a:gd name="connsiteY289" fmla="*/ 46672 h 310800"/>
                <a:gd name="connsiteX290" fmla="*/ 86296 w 180403"/>
                <a:gd name="connsiteY290" fmla="*/ 46672 h 310800"/>
                <a:gd name="connsiteX291" fmla="*/ 85915 w 180403"/>
                <a:gd name="connsiteY291" fmla="*/ 46958 h 310800"/>
                <a:gd name="connsiteX292" fmla="*/ 86868 w 180403"/>
                <a:gd name="connsiteY292" fmla="*/ 47339 h 310800"/>
                <a:gd name="connsiteX293" fmla="*/ 86868 w 180403"/>
                <a:gd name="connsiteY293" fmla="*/ 46958 h 310800"/>
                <a:gd name="connsiteX294" fmla="*/ 87249 w 180403"/>
                <a:gd name="connsiteY294" fmla="*/ 47339 h 310800"/>
                <a:gd name="connsiteX295" fmla="*/ 87535 w 180403"/>
                <a:gd name="connsiteY295" fmla="*/ 47339 h 310800"/>
                <a:gd name="connsiteX296" fmla="*/ 87535 w 180403"/>
                <a:gd name="connsiteY296" fmla="*/ 46958 h 310800"/>
                <a:gd name="connsiteX297" fmla="*/ 87916 w 180403"/>
                <a:gd name="connsiteY297" fmla="*/ 46672 h 310800"/>
                <a:gd name="connsiteX298" fmla="*/ 88868 w 180403"/>
                <a:gd name="connsiteY298" fmla="*/ 46672 h 310800"/>
                <a:gd name="connsiteX299" fmla="*/ 88868 w 180403"/>
                <a:gd name="connsiteY299" fmla="*/ 46006 h 310800"/>
                <a:gd name="connsiteX300" fmla="*/ 89249 w 180403"/>
                <a:gd name="connsiteY300" fmla="*/ 46006 h 310800"/>
                <a:gd name="connsiteX301" fmla="*/ 88868 w 180403"/>
                <a:gd name="connsiteY301" fmla="*/ 45339 h 310800"/>
                <a:gd name="connsiteX302" fmla="*/ 89249 w 180403"/>
                <a:gd name="connsiteY302" fmla="*/ 44958 h 310800"/>
                <a:gd name="connsiteX303" fmla="*/ 88868 w 180403"/>
                <a:gd name="connsiteY303" fmla="*/ 44291 h 310800"/>
                <a:gd name="connsiteX304" fmla="*/ 88868 w 180403"/>
                <a:gd name="connsiteY304" fmla="*/ 43720 h 310800"/>
                <a:gd name="connsiteX305" fmla="*/ 89249 w 180403"/>
                <a:gd name="connsiteY305" fmla="*/ 43720 h 310800"/>
                <a:gd name="connsiteX306" fmla="*/ 89535 w 180403"/>
                <a:gd name="connsiteY306" fmla="*/ 42672 h 310800"/>
                <a:gd name="connsiteX307" fmla="*/ 88868 w 180403"/>
                <a:gd name="connsiteY307" fmla="*/ 43053 h 310800"/>
                <a:gd name="connsiteX308" fmla="*/ 88201 w 180403"/>
                <a:gd name="connsiteY308" fmla="*/ 43053 h 310800"/>
                <a:gd name="connsiteX309" fmla="*/ 88201 w 180403"/>
                <a:gd name="connsiteY309" fmla="*/ 43339 h 310800"/>
                <a:gd name="connsiteX310" fmla="*/ 87249 w 180403"/>
                <a:gd name="connsiteY310" fmla="*/ 43339 h 310800"/>
                <a:gd name="connsiteX311" fmla="*/ 86868 w 180403"/>
                <a:gd name="connsiteY311" fmla="*/ 43053 h 310800"/>
                <a:gd name="connsiteX312" fmla="*/ 86582 w 180403"/>
                <a:gd name="connsiteY312" fmla="*/ 43053 h 310800"/>
                <a:gd name="connsiteX313" fmla="*/ 85915 w 180403"/>
                <a:gd name="connsiteY313" fmla="*/ 42386 h 310800"/>
                <a:gd name="connsiteX314" fmla="*/ 84963 w 180403"/>
                <a:gd name="connsiteY314" fmla="*/ 42672 h 310800"/>
                <a:gd name="connsiteX315" fmla="*/ 84582 w 180403"/>
                <a:gd name="connsiteY315" fmla="*/ 42672 h 310800"/>
                <a:gd name="connsiteX316" fmla="*/ 83915 w 180403"/>
                <a:gd name="connsiteY316" fmla="*/ 41719 h 310800"/>
                <a:gd name="connsiteX317" fmla="*/ 82677 w 180403"/>
                <a:gd name="connsiteY317" fmla="*/ 41719 h 310800"/>
                <a:gd name="connsiteX318" fmla="*/ 82677 w 180403"/>
                <a:gd name="connsiteY318" fmla="*/ 41339 h 310800"/>
                <a:gd name="connsiteX319" fmla="*/ 80677 w 180403"/>
                <a:gd name="connsiteY319" fmla="*/ 39433 h 310800"/>
                <a:gd name="connsiteX320" fmla="*/ 80391 w 180403"/>
                <a:gd name="connsiteY320" fmla="*/ 38386 h 310800"/>
                <a:gd name="connsiteX321" fmla="*/ 79724 w 180403"/>
                <a:gd name="connsiteY321" fmla="*/ 38100 h 310800"/>
                <a:gd name="connsiteX322" fmla="*/ 78676 w 180403"/>
                <a:gd name="connsiteY322" fmla="*/ 37147 h 310800"/>
                <a:gd name="connsiteX323" fmla="*/ 78676 w 180403"/>
                <a:gd name="connsiteY323" fmla="*/ 36767 h 310800"/>
                <a:gd name="connsiteX324" fmla="*/ 78391 w 180403"/>
                <a:gd name="connsiteY324" fmla="*/ 36100 h 310800"/>
                <a:gd name="connsiteX325" fmla="*/ 79343 w 180403"/>
                <a:gd name="connsiteY325" fmla="*/ 34862 h 310800"/>
                <a:gd name="connsiteX326" fmla="*/ 79724 w 180403"/>
                <a:gd name="connsiteY326" fmla="*/ 34195 h 310800"/>
                <a:gd name="connsiteX327" fmla="*/ 79724 w 180403"/>
                <a:gd name="connsiteY327" fmla="*/ 32861 h 310800"/>
                <a:gd name="connsiteX328" fmla="*/ 78010 w 180403"/>
                <a:gd name="connsiteY328" fmla="*/ 29242 h 310800"/>
                <a:gd name="connsiteX329" fmla="*/ 76390 w 180403"/>
                <a:gd name="connsiteY329" fmla="*/ 26289 h 310800"/>
                <a:gd name="connsiteX330" fmla="*/ 76390 w 180403"/>
                <a:gd name="connsiteY330" fmla="*/ 24289 h 310800"/>
                <a:gd name="connsiteX331" fmla="*/ 76105 w 180403"/>
                <a:gd name="connsiteY331" fmla="*/ 22384 h 310800"/>
                <a:gd name="connsiteX332" fmla="*/ 73438 w 180403"/>
                <a:gd name="connsiteY332" fmla="*/ 21336 h 310800"/>
                <a:gd name="connsiteX333" fmla="*/ 72485 w 180403"/>
                <a:gd name="connsiteY333" fmla="*/ 20098 h 310800"/>
                <a:gd name="connsiteX334" fmla="*/ 71533 w 180403"/>
                <a:gd name="connsiteY334" fmla="*/ 19431 h 310800"/>
                <a:gd name="connsiteX335" fmla="*/ 71152 w 180403"/>
                <a:gd name="connsiteY335" fmla="*/ 19431 h 310800"/>
                <a:gd name="connsiteX336" fmla="*/ 71152 w 180403"/>
                <a:gd name="connsiteY336" fmla="*/ 19050 h 310800"/>
                <a:gd name="connsiteX337" fmla="*/ 70866 w 180403"/>
                <a:gd name="connsiteY337" fmla="*/ 18764 h 310800"/>
                <a:gd name="connsiteX338" fmla="*/ 71152 w 180403"/>
                <a:gd name="connsiteY338" fmla="*/ 17717 h 310800"/>
                <a:gd name="connsiteX339" fmla="*/ 71152 w 180403"/>
                <a:gd name="connsiteY339" fmla="*/ 16478 h 310800"/>
                <a:gd name="connsiteX340" fmla="*/ 71533 w 180403"/>
                <a:gd name="connsiteY340" fmla="*/ 15430 h 310800"/>
                <a:gd name="connsiteX341" fmla="*/ 71818 w 180403"/>
                <a:gd name="connsiteY341" fmla="*/ 14192 h 310800"/>
                <a:gd name="connsiteX342" fmla="*/ 72771 w 180403"/>
                <a:gd name="connsiteY342" fmla="*/ 12192 h 310800"/>
                <a:gd name="connsiteX343" fmla="*/ 73819 w 180403"/>
                <a:gd name="connsiteY343" fmla="*/ 11240 h 310800"/>
                <a:gd name="connsiteX344" fmla="*/ 74104 w 180403"/>
                <a:gd name="connsiteY344" fmla="*/ 10192 h 310800"/>
                <a:gd name="connsiteX345" fmla="*/ 74485 w 180403"/>
                <a:gd name="connsiteY345" fmla="*/ 10192 h 310800"/>
                <a:gd name="connsiteX346" fmla="*/ 74485 w 180403"/>
                <a:gd name="connsiteY346" fmla="*/ 11811 h 310800"/>
                <a:gd name="connsiteX347" fmla="*/ 75438 w 180403"/>
                <a:gd name="connsiteY347" fmla="*/ 12192 h 310800"/>
                <a:gd name="connsiteX348" fmla="*/ 76771 w 180403"/>
                <a:gd name="connsiteY348" fmla="*/ 11525 h 310800"/>
                <a:gd name="connsiteX349" fmla="*/ 77724 w 180403"/>
                <a:gd name="connsiteY349" fmla="*/ 12859 h 310800"/>
                <a:gd name="connsiteX350" fmla="*/ 78676 w 180403"/>
                <a:gd name="connsiteY350" fmla="*/ 13526 h 310800"/>
                <a:gd name="connsiteX351" fmla="*/ 78676 w 180403"/>
                <a:gd name="connsiteY351" fmla="*/ 12859 h 310800"/>
                <a:gd name="connsiteX352" fmla="*/ 79057 w 180403"/>
                <a:gd name="connsiteY352" fmla="*/ 12478 h 310800"/>
                <a:gd name="connsiteX353" fmla="*/ 79343 w 180403"/>
                <a:gd name="connsiteY353" fmla="*/ 11811 h 310800"/>
                <a:gd name="connsiteX354" fmla="*/ 79724 w 180403"/>
                <a:gd name="connsiteY354" fmla="*/ 11525 h 310800"/>
                <a:gd name="connsiteX355" fmla="*/ 82010 w 180403"/>
                <a:gd name="connsiteY355" fmla="*/ 15145 h 310800"/>
                <a:gd name="connsiteX356" fmla="*/ 82963 w 180403"/>
                <a:gd name="connsiteY356" fmla="*/ 16764 h 310800"/>
                <a:gd name="connsiteX357" fmla="*/ 83629 w 180403"/>
                <a:gd name="connsiteY357" fmla="*/ 18383 h 310800"/>
                <a:gd name="connsiteX358" fmla="*/ 85249 w 180403"/>
                <a:gd name="connsiteY358" fmla="*/ 19050 h 310800"/>
                <a:gd name="connsiteX359" fmla="*/ 86868 w 180403"/>
                <a:gd name="connsiteY359" fmla="*/ 20383 h 310800"/>
                <a:gd name="connsiteX360" fmla="*/ 87535 w 180403"/>
                <a:gd name="connsiteY360" fmla="*/ 19050 h 310800"/>
                <a:gd name="connsiteX361" fmla="*/ 92202 w 180403"/>
                <a:gd name="connsiteY361" fmla="*/ 22384 h 310800"/>
                <a:gd name="connsiteX362" fmla="*/ 94774 w 180403"/>
                <a:gd name="connsiteY362" fmla="*/ 19431 h 310800"/>
                <a:gd name="connsiteX363" fmla="*/ 95726 w 180403"/>
                <a:gd name="connsiteY363" fmla="*/ 20383 h 310800"/>
                <a:gd name="connsiteX364" fmla="*/ 96393 w 180403"/>
                <a:gd name="connsiteY364" fmla="*/ 20669 h 310800"/>
                <a:gd name="connsiteX365" fmla="*/ 98393 w 180403"/>
                <a:gd name="connsiteY365" fmla="*/ 20669 h 310800"/>
                <a:gd name="connsiteX366" fmla="*/ 98393 w 180403"/>
                <a:gd name="connsiteY366" fmla="*/ 19431 h 310800"/>
                <a:gd name="connsiteX367" fmla="*/ 98679 w 180403"/>
                <a:gd name="connsiteY367" fmla="*/ 18383 h 310800"/>
                <a:gd name="connsiteX368" fmla="*/ 98679 w 180403"/>
                <a:gd name="connsiteY368" fmla="*/ 18097 h 310800"/>
                <a:gd name="connsiteX369" fmla="*/ 99060 w 180403"/>
                <a:gd name="connsiteY369" fmla="*/ 17717 h 310800"/>
                <a:gd name="connsiteX370" fmla="*/ 99727 w 180403"/>
                <a:gd name="connsiteY370" fmla="*/ 17431 h 310800"/>
                <a:gd name="connsiteX371" fmla="*/ 99727 w 180403"/>
                <a:gd name="connsiteY371" fmla="*/ 17145 h 310800"/>
                <a:gd name="connsiteX372" fmla="*/ 100013 w 180403"/>
                <a:gd name="connsiteY372" fmla="*/ 16764 h 310800"/>
                <a:gd name="connsiteX373" fmla="*/ 100393 w 180403"/>
                <a:gd name="connsiteY373" fmla="*/ 16764 h 310800"/>
                <a:gd name="connsiteX374" fmla="*/ 101346 w 180403"/>
                <a:gd name="connsiteY374" fmla="*/ 16478 h 310800"/>
                <a:gd name="connsiteX375" fmla="*/ 102013 w 180403"/>
                <a:gd name="connsiteY375" fmla="*/ 16097 h 310800"/>
                <a:gd name="connsiteX376" fmla="*/ 102298 w 180403"/>
                <a:gd name="connsiteY376" fmla="*/ 15811 h 310800"/>
                <a:gd name="connsiteX377" fmla="*/ 102013 w 180403"/>
                <a:gd name="connsiteY377" fmla="*/ 15145 h 310800"/>
                <a:gd name="connsiteX378" fmla="*/ 102965 w 180403"/>
                <a:gd name="connsiteY378" fmla="*/ 14192 h 310800"/>
                <a:gd name="connsiteX379" fmla="*/ 104013 w 180403"/>
                <a:gd name="connsiteY379" fmla="*/ 14192 h 310800"/>
                <a:gd name="connsiteX380" fmla="*/ 103632 w 180403"/>
                <a:gd name="connsiteY380" fmla="*/ 12859 h 310800"/>
                <a:gd name="connsiteX381" fmla="*/ 104013 w 180403"/>
                <a:gd name="connsiteY381" fmla="*/ 12478 h 310800"/>
                <a:gd name="connsiteX382" fmla="*/ 104584 w 180403"/>
                <a:gd name="connsiteY382" fmla="*/ 13144 h 310800"/>
                <a:gd name="connsiteX383" fmla="*/ 105251 w 180403"/>
                <a:gd name="connsiteY383" fmla="*/ 13526 h 310800"/>
                <a:gd name="connsiteX384" fmla="*/ 105632 w 180403"/>
                <a:gd name="connsiteY384" fmla="*/ 13144 h 310800"/>
                <a:gd name="connsiteX385" fmla="*/ 106299 w 180403"/>
                <a:gd name="connsiteY385" fmla="*/ 12859 h 310800"/>
                <a:gd name="connsiteX386" fmla="*/ 108585 w 180403"/>
                <a:gd name="connsiteY386" fmla="*/ 12859 h 310800"/>
                <a:gd name="connsiteX387" fmla="*/ 109252 w 180403"/>
                <a:gd name="connsiteY387" fmla="*/ 12192 h 310800"/>
                <a:gd name="connsiteX388" fmla="*/ 109538 w 180403"/>
                <a:gd name="connsiteY388" fmla="*/ 12192 h 310800"/>
                <a:gd name="connsiteX389" fmla="*/ 109538 w 180403"/>
                <a:gd name="connsiteY389" fmla="*/ 11525 h 310800"/>
                <a:gd name="connsiteX390" fmla="*/ 108871 w 180403"/>
                <a:gd name="connsiteY390" fmla="*/ 11525 h 310800"/>
                <a:gd name="connsiteX391" fmla="*/ 108871 w 180403"/>
                <a:gd name="connsiteY391" fmla="*/ 10858 h 310800"/>
                <a:gd name="connsiteX392" fmla="*/ 108585 w 180403"/>
                <a:gd name="connsiteY392" fmla="*/ 10192 h 310800"/>
                <a:gd name="connsiteX393" fmla="*/ 108871 w 180403"/>
                <a:gd name="connsiteY393" fmla="*/ 9525 h 310800"/>
                <a:gd name="connsiteX394" fmla="*/ 109252 w 180403"/>
                <a:gd name="connsiteY394" fmla="*/ 9525 h 310800"/>
                <a:gd name="connsiteX395" fmla="*/ 109918 w 180403"/>
                <a:gd name="connsiteY395" fmla="*/ 9239 h 310800"/>
                <a:gd name="connsiteX396" fmla="*/ 110204 w 180403"/>
                <a:gd name="connsiteY396" fmla="*/ 9239 h 310800"/>
                <a:gd name="connsiteX397" fmla="*/ 109918 w 180403"/>
                <a:gd name="connsiteY397" fmla="*/ 8572 h 310800"/>
                <a:gd name="connsiteX398" fmla="*/ 110204 w 180403"/>
                <a:gd name="connsiteY398" fmla="*/ 8287 h 310800"/>
                <a:gd name="connsiteX399" fmla="*/ 110204 w 180403"/>
                <a:gd name="connsiteY399" fmla="*/ 7906 h 310800"/>
                <a:gd name="connsiteX400" fmla="*/ 110490 w 180403"/>
                <a:gd name="connsiteY400" fmla="*/ 7906 h 310800"/>
                <a:gd name="connsiteX401" fmla="*/ 110871 w 180403"/>
                <a:gd name="connsiteY401" fmla="*/ 8572 h 310800"/>
                <a:gd name="connsiteX402" fmla="*/ 111157 w 180403"/>
                <a:gd name="connsiteY402" fmla="*/ 8287 h 310800"/>
                <a:gd name="connsiteX403" fmla="*/ 112490 w 180403"/>
                <a:gd name="connsiteY403" fmla="*/ 7906 h 310800"/>
                <a:gd name="connsiteX404" fmla="*/ 112871 w 180403"/>
                <a:gd name="connsiteY404" fmla="*/ 7620 h 310800"/>
                <a:gd name="connsiteX405" fmla="*/ 112490 w 180403"/>
                <a:gd name="connsiteY405" fmla="*/ 7239 h 310800"/>
                <a:gd name="connsiteX406" fmla="*/ 112871 w 180403"/>
                <a:gd name="connsiteY406" fmla="*/ 6953 h 310800"/>
                <a:gd name="connsiteX407" fmla="*/ 113443 w 180403"/>
                <a:gd name="connsiteY407" fmla="*/ 6572 h 310800"/>
                <a:gd name="connsiteX408" fmla="*/ 113157 w 180403"/>
                <a:gd name="connsiteY408" fmla="*/ 5905 h 310800"/>
                <a:gd name="connsiteX409" fmla="*/ 113443 w 180403"/>
                <a:gd name="connsiteY409" fmla="*/ 5334 h 310800"/>
                <a:gd name="connsiteX410" fmla="*/ 114109 w 180403"/>
                <a:gd name="connsiteY410" fmla="*/ 5620 h 310800"/>
                <a:gd name="connsiteX411" fmla="*/ 116110 w 180403"/>
                <a:gd name="connsiteY411" fmla="*/ 4953 h 310800"/>
                <a:gd name="connsiteX412" fmla="*/ 116776 w 180403"/>
                <a:gd name="connsiteY412" fmla="*/ 4953 h 310800"/>
                <a:gd name="connsiteX413" fmla="*/ 117062 w 180403"/>
                <a:gd name="connsiteY413" fmla="*/ 4667 h 310800"/>
                <a:gd name="connsiteX414" fmla="*/ 117729 w 180403"/>
                <a:gd name="connsiteY414" fmla="*/ 5334 h 310800"/>
                <a:gd name="connsiteX415" fmla="*/ 117729 w 180403"/>
                <a:gd name="connsiteY415" fmla="*/ 5905 h 310800"/>
                <a:gd name="connsiteX416" fmla="*/ 118396 w 180403"/>
                <a:gd name="connsiteY416" fmla="*/ 6286 h 310800"/>
                <a:gd name="connsiteX417" fmla="*/ 120015 w 180403"/>
                <a:gd name="connsiteY417" fmla="*/ 5905 h 310800"/>
                <a:gd name="connsiteX418" fmla="*/ 121063 w 180403"/>
                <a:gd name="connsiteY418" fmla="*/ 5334 h 310800"/>
                <a:gd name="connsiteX419" fmla="*/ 121348 w 180403"/>
                <a:gd name="connsiteY419" fmla="*/ 5620 h 310800"/>
                <a:gd name="connsiteX420" fmla="*/ 121063 w 180403"/>
                <a:gd name="connsiteY420" fmla="*/ 6286 h 310800"/>
                <a:gd name="connsiteX421" fmla="*/ 121729 w 180403"/>
                <a:gd name="connsiteY421" fmla="*/ 6953 h 310800"/>
                <a:gd name="connsiteX422" fmla="*/ 122015 w 180403"/>
                <a:gd name="connsiteY422" fmla="*/ 6572 h 310800"/>
                <a:gd name="connsiteX423" fmla="*/ 122301 w 180403"/>
                <a:gd name="connsiteY423" fmla="*/ 6572 h 310800"/>
                <a:gd name="connsiteX424" fmla="*/ 122015 w 180403"/>
                <a:gd name="connsiteY424" fmla="*/ 5620 h 310800"/>
                <a:gd name="connsiteX425" fmla="*/ 122301 w 180403"/>
                <a:gd name="connsiteY425" fmla="*/ 5334 h 310800"/>
                <a:gd name="connsiteX426" fmla="*/ 122968 w 180403"/>
                <a:gd name="connsiteY426" fmla="*/ 5334 h 310800"/>
                <a:gd name="connsiteX427" fmla="*/ 122968 w 180403"/>
                <a:gd name="connsiteY427" fmla="*/ 5905 h 310800"/>
                <a:gd name="connsiteX428" fmla="*/ 123634 w 180403"/>
                <a:gd name="connsiteY428" fmla="*/ 5905 h 310800"/>
                <a:gd name="connsiteX429" fmla="*/ 123349 w 180403"/>
                <a:gd name="connsiteY429" fmla="*/ 5334 h 310800"/>
                <a:gd name="connsiteX430" fmla="*/ 123634 w 180403"/>
                <a:gd name="connsiteY430" fmla="*/ 4953 h 310800"/>
                <a:gd name="connsiteX431" fmla="*/ 124015 w 180403"/>
                <a:gd name="connsiteY431" fmla="*/ 4953 h 310800"/>
                <a:gd name="connsiteX432" fmla="*/ 124682 w 180403"/>
                <a:gd name="connsiteY432" fmla="*/ 5334 h 310800"/>
                <a:gd name="connsiteX433" fmla="*/ 125254 w 180403"/>
                <a:gd name="connsiteY433" fmla="*/ 5334 h 310800"/>
                <a:gd name="connsiteX434" fmla="*/ 126301 w 180403"/>
                <a:gd name="connsiteY434" fmla="*/ 4286 h 310800"/>
                <a:gd name="connsiteX435" fmla="*/ 127254 w 180403"/>
                <a:gd name="connsiteY435" fmla="*/ 4001 h 310800"/>
                <a:gd name="connsiteX436" fmla="*/ 127254 w 180403"/>
                <a:gd name="connsiteY436" fmla="*/ 3619 h 310800"/>
                <a:gd name="connsiteX437" fmla="*/ 127921 w 180403"/>
                <a:gd name="connsiteY437" fmla="*/ 3619 h 310800"/>
                <a:gd name="connsiteX438" fmla="*/ 127921 w 180403"/>
                <a:gd name="connsiteY438" fmla="*/ 3334 h 310800"/>
                <a:gd name="connsiteX439" fmla="*/ 128206 w 180403"/>
                <a:gd name="connsiteY439" fmla="*/ 2667 h 310800"/>
                <a:gd name="connsiteX440" fmla="*/ 128206 w 180403"/>
                <a:gd name="connsiteY440" fmla="*/ 2381 h 310800"/>
                <a:gd name="connsiteX441" fmla="*/ 128873 w 180403"/>
                <a:gd name="connsiteY441" fmla="*/ 2381 h 310800"/>
                <a:gd name="connsiteX442" fmla="*/ 129254 w 180403"/>
                <a:gd name="connsiteY442" fmla="*/ 1715 h 310800"/>
                <a:gd name="connsiteX443" fmla="*/ 129540 w 180403"/>
                <a:gd name="connsiteY443" fmla="*/ 1715 h 310800"/>
                <a:gd name="connsiteX444" fmla="*/ 129254 w 180403"/>
                <a:gd name="connsiteY444" fmla="*/ 2381 h 310800"/>
                <a:gd name="connsiteX445" fmla="*/ 129254 w 180403"/>
                <a:gd name="connsiteY445" fmla="*/ 2667 h 310800"/>
                <a:gd name="connsiteX446" fmla="*/ 129540 w 180403"/>
                <a:gd name="connsiteY446" fmla="*/ 2953 h 310800"/>
                <a:gd name="connsiteX447" fmla="*/ 130873 w 180403"/>
                <a:gd name="connsiteY447" fmla="*/ 2381 h 310800"/>
                <a:gd name="connsiteX448" fmla="*/ 131826 w 180403"/>
                <a:gd name="connsiteY448" fmla="*/ 1715 h 310800"/>
                <a:gd name="connsiteX449" fmla="*/ 132874 w 180403"/>
                <a:gd name="connsiteY449" fmla="*/ 1333 h 310800"/>
                <a:gd name="connsiteX450" fmla="*/ 133826 w 180403"/>
                <a:gd name="connsiteY450" fmla="*/ 2381 h 310800"/>
                <a:gd name="connsiteX451" fmla="*/ 134112 w 180403"/>
                <a:gd name="connsiteY451" fmla="*/ 2953 h 310800"/>
                <a:gd name="connsiteX452" fmla="*/ 134493 w 180403"/>
                <a:gd name="connsiteY452" fmla="*/ 2953 h 310800"/>
                <a:gd name="connsiteX453" fmla="*/ 134779 w 180403"/>
                <a:gd name="connsiteY453" fmla="*/ 2381 h 310800"/>
                <a:gd name="connsiteX454" fmla="*/ 135445 w 180403"/>
                <a:gd name="connsiteY454" fmla="*/ 2381 h 310800"/>
                <a:gd name="connsiteX455" fmla="*/ 135445 w 180403"/>
                <a:gd name="connsiteY455" fmla="*/ 2953 h 310800"/>
                <a:gd name="connsiteX456" fmla="*/ 136112 w 180403"/>
                <a:gd name="connsiteY456" fmla="*/ 2953 h 310800"/>
                <a:gd name="connsiteX457" fmla="*/ 138113 w 180403"/>
                <a:gd name="connsiteY457" fmla="*/ 2000 h 310800"/>
                <a:gd name="connsiteX458" fmla="*/ 138398 w 180403"/>
                <a:gd name="connsiteY458" fmla="*/ 2000 h 310800"/>
                <a:gd name="connsiteX459" fmla="*/ 138779 w 180403"/>
                <a:gd name="connsiteY459" fmla="*/ 2667 h 310800"/>
                <a:gd name="connsiteX460" fmla="*/ 139065 w 180403"/>
                <a:gd name="connsiteY460" fmla="*/ 2667 h 310800"/>
                <a:gd name="connsiteX461" fmla="*/ 139065 w 180403"/>
                <a:gd name="connsiteY461" fmla="*/ 1715 h 310800"/>
                <a:gd name="connsiteX462" fmla="*/ 138398 w 180403"/>
                <a:gd name="connsiteY462" fmla="*/ 1333 h 310800"/>
                <a:gd name="connsiteX463" fmla="*/ 138779 w 180403"/>
                <a:gd name="connsiteY463" fmla="*/ 1048 h 310800"/>
                <a:gd name="connsiteX464" fmla="*/ 138779 w 180403"/>
                <a:gd name="connsiteY464" fmla="*/ 381 h 310800"/>
                <a:gd name="connsiteX465" fmla="*/ 139065 w 180403"/>
                <a:gd name="connsiteY465" fmla="*/ 0 h 310800"/>
                <a:gd name="connsiteX466" fmla="*/ 139446 w 180403"/>
                <a:gd name="connsiteY466" fmla="*/ 0 h 310800"/>
                <a:gd name="connsiteX467" fmla="*/ 140017 w 180403"/>
                <a:gd name="connsiteY467" fmla="*/ 381 h 310800"/>
                <a:gd name="connsiteX468" fmla="*/ 140684 w 180403"/>
                <a:gd name="connsiteY468" fmla="*/ 1048 h 310800"/>
                <a:gd name="connsiteX469" fmla="*/ 141351 w 180403"/>
                <a:gd name="connsiteY469" fmla="*/ 2381 h 310800"/>
                <a:gd name="connsiteX470" fmla="*/ 141732 w 180403"/>
                <a:gd name="connsiteY470" fmla="*/ 2000 h 310800"/>
                <a:gd name="connsiteX471" fmla="*/ 142399 w 180403"/>
                <a:gd name="connsiteY471" fmla="*/ 1048 h 310800"/>
                <a:gd name="connsiteX472" fmla="*/ 142970 w 180403"/>
                <a:gd name="connsiteY472" fmla="*/ 1333 h 310800"/>
                <a:gd name="connsiteX473" fmla="*/ 143351 w 180403"/>
                <a:gd name="connsiteY473" fmla="*/ 1715 h 310800"/>
                <a:gd name="connsiteX474" fmla="*/ 142970 w 180403"/>
                <a:gd name="connsiteY474" fmla="*/ 2667 h 310800"/>
                <a:gd name="connsiteX475" fmla="*/ 142970 w 180403"/>
                <a:gd name="connsiteY475" fmla="*/ 3334 h 310800"/>
                <a:gd name="connsiteX476" fmla="*/ 143351 w 180403"/>
                <a:gd name="connsiteY476" fmla="*/ 4001 h 310800"/>
                <a:gd name="connsiteX477" fmla="*/ 144304 w 180403"/>
                <a:gd name="connsiteY477" fmla="*/ 4667 h 310800"/>
                <a:gd name="connsiteX478" fmla="*/ 144971 w 180403"/>
                <a:gd name="connsiteY478" fmla="*/ 4667 h 310800"/>
                <a:gd name="connsiteX479" fmla="*/ 146304 w 180403"/>
                <a:gd name="connsiteY479" fmla="*/ 5905 h 310800"/>
                <a:gd name="connsiteX480" fmla="*/ 146971 w 180403"/>
                <a:gd name="connsiteY480" fmla="*/ 5620 h 310800"/>
                <a:gd name="connsiteX481" fmla="*/ 147638 w 180403"/>
                <a:gd name="connsiteY481" fmla="*/ 6286 h 310800"/>
                <a:gd name="connsiteX482" fmla="*/ 148590 w 180403"/>
                <a:gd name="connsiteY482" fmla="*/ 6953 h 310800"/>
                <a:gd name="connsiteX483" fmla="*/ 148876 w 180403"/>
                <a:gd name="connsiteY483" fmla="*/ 7239 h 310800"/>
                <a:gd name="connsiteX484" fmla="*/ 149923 w 180403"/>
                <a:gd name="connsiteY484" fmla="*/ 7239 h 310800"/>
                <a:gd name="connsiteX485" fmla="*/ 150209 w 180403"/>
                <a:gd name="connsiteY485" fmla="*/ 7620 h 310800"/>
                <a:gd name="connsiteX486" fmla="*/ 150209 w 180403"/>
                <a:gd name="connsiteY486" fmla="*/ 8287 h 310800"/>
                <a:gd name="connsiteX487" fmla="*/ 151257 w 180403"/>
                <a:gd name="connsiteY487" fmla="*/ 8287 h 310800"/>
                <a:gd name="connsiteX488" fmla="*/ 152495 w 180403"/>
                <a:gd name="connsiteY488" fmla="*/ 7620 h 310800"/>
                <a:gd name="connsiteX489" fmla="*/ 153543 w 180403"/>
                <a:gd name="connsiteY489" fmla="*/ 7906 h 310800"/>
                <a:gd name="connsiteX490" fmla="*/ 153829 w 180403"/>
                <a:gd name="connsiteY490" fmla="*/ 8287 h 310800"/>
                <a:gd name="connsiteX491" fmla="*/ 153829 w 180403"/>
                <a:gd name="connsiteY491" fmla="*/ 8858 h 310800"/>
                <a:gd name="connsiteX492" fmla="*/ 153543 w 180403"/>
                <a:gd name="connsiteY492" fmla="*/ 9239 h 310800"/>
                <a:gd name="connsiteX493" fmla="*/ 153543 w 180403"/>
                <a:gd name="connsiteY493" fmla="*/ 9525 h 310800"/>
                <a:gd name="connsiteX494" fmla="*/ 151829 w 180403"/>
                <a:gd name="connsiteY494" fmla="*/ 10192 h 310800"/>
                <a:gd name="connsiteX495" fmla="*/ 149923 w 180403"/>
                <a:gd name="connsiteY495" fmla="*/ 12192 h 310800"/>
                <a:gd name="connsiteX496" fmla="*/ 149542 w 180403"/>
                <a:gd name="connsiteY496" fmla="*/ 13144 h 310800"/>
                <a:gd name="connsiteX497" fmla="*/ 149542 w 180403"/>
                <a:gd name="connsiteY497" fmla="*/ 15145 h 310800"/>
                <a:gd name="connsiteX498" fmla="*/ 149923 w 180403"/>
                <a:gd name="connsiteY498" fmla="*/ 15811 h 310800"/>
                <a:gd name="connsiteX499" fmla="*/ 148876 w 180403"/>
                <a:gd name="connsiteY499" fmla="*/ 16478 h 310800"/>
                <a:gd name="connsiteX500" fmla="*/ 148590 w 180403"/>
                <a:gd name="connsiteY500" fmla="*/ 17431 h 310800"/>
                <a:gd name="connsiteX501" fmla="*/ 150876 w 180403"/>
                <a:gd name="connsiteY501" fmla="*/ 17717 h 310800"/>
                <a:gd name="connsiteX502" fmla="*/ 150590 w 180403"/>
                <a:gd name="connsiteY502" fmla="*/ 18383 h 310800"/>
                <a:gd name="connsiteX503" fmla="*/ 150876 w 180403"/>
                <a:gd name="connsiteY503" fmla="*/ 18764 h 310800"/>
                <a:gd name="connsiteX504" fmla="*/ 150590 w 180403"/>
                <a:gd name="connsiteY504" fmla="*/ 19431 h 310800"/>
                <a:gd name="connsiteX505" fmla="*/ 149542 w 180403"/>
                <a:gd name="connsiteY505" fmla="*/ 20098 h 310800"/>
                <a:gd name="connsiteX506" fmla="*/ 148304 w 180403"/>
                <a:gd name="connsiteY506" fmla="*/ 21717 h 310800"/>
                <a:gd name="connsiteX507" fmla="*/ 149542 w 180403"/>
                <a:gd name="connsiteY507" fmla="*/ 22003 h 310800"/>
                <a:gd name="connsiteX508" fmla="*/ 150590 w 180403"/>
                <a:gd name="connsiteY508" fmla="*/ 22669 h 310800"/>
                <a:gd name="connsiteX509" fmla="*/ 150876 w 180403"/>
                <a:gd name="connsiteY509" fmla="*/ 22669 h 310800"/>
                <a:gd name="connsiteX510" fmla="*/ 150876 w 180403"/>
                <a:gd name="connsiteY510" fmla="*/ 23051 h 310800"/>
                <a:gd name="connsiteX511" fmla="*/ 150590 w 180403"/>
                <a:gd name="connsiteY511" fmla="*/ 23622 h 310800"/>
                <a:gd name="connsiteX512" fmla="*/ 150590 w 180403"/>
                <a:gd name="connsiteY512" fmla="*/ 24003 h 310800"/>
                <a:gd name="connsiteX513" fmla="*/ 150209 w 180403"/>
                <a:gd name="connsiteY513" fmla="*/ 24289 h 310800"/>
                <a:gd name="connsiteX514" fmla="*/ 150590 w 180403"/>
                <a:gd name="connsiteY514" fmla="*/ 25336 h 310800"/>
                <a:gd name="connsiteX515" fmla="*/ 150590 w 180403"/>
                <a:gd name="connsiteY515" fmla="*/ 26575 h 310800"/>
                <a:gd name="connsiteX516" fmla="*/ 150876 w 180403"/>
                <a:gd name="connsiteY516" fmla="*/ 28956 h 310800"/>
                <a:gd name="connsiteX517" fmla="*/ 151257 w 180403"/>
                <a:gd name="connsiteY517" fmla="*/ 32861 h 310800"/>
                <a:gd name="connsiteX518" fmla="*/ 151257 w 180403"/>
                <a:gd name="connsiteY518" fmla="*/ 34195 h 310800"/>
                <a:gd name="connsiteX519" fmla="*/ 150876 w 180403"/>
                <a:gd name="connsiteY519" fmla="*/ 34480 h 310800"/>
                <a:gd name="connsiteX520" fmla="*/ 150876 w 180403"/>
                <a:gd name="connsiteY520" fmla="*/ 35147 h 310800"/>
                <a:gd name="connsiteX521" fmla="*/ 150590 w 180403"/>
                <a:gd name="connsiteY521" fmla="*/ 35814 h 310800"/>
                <a:gd name="connsiteX522" fmla="*/ 149923 w 180403"/>
                <a:gd name="connsiteY522" fmla="*/ 37814 h 310800"/>
                <a:gd name="connsiteX523" fmla="*/ 149923 w 180403"/>
                <a:gd name="connsiteY523" fmla="*/ 39433 h 310800"/>
                <a:gd name="connsiteX524" fmla="*/ 150209 w 180403"/>
                <a:gd name="connsiteY524" fmla="*/ 40100 h 310800"/>
                <a:gd name="connsiteX525" fmla="*/ 149923 w 180403"/>
                <a:gd name="connsiteY525" fmla="*/ 40386 h 310800"/>
                <a:gd name="connsiteX526" fmla="*/ 149923 w 180403"/>
                <a:gd name="connsiteY526" fmla="*/ 41434 h 310800"/>
                <a:gd name="connsiteX527" fmla="*/ 149542 w 180403"/>
                <a:gd name="connsiteY527" fmla="*/ 41719 h 310800"/>
                <a:gd name="connsiteX528" fmla="*/ 149257 w 180403"/>
                <a:gd name="connsiteY528" fmla="*/ 42386 h 310800"/>
                <a:gd name="connsiteX529" fmla="*/ 149257 w 180403"/>
                <a:gd name="connsiteY529" fmla="*/ 43720 h 310800"/>
                <a:gd name="connsiteX530" fmla="*/ 149542 w 180403"/>
                <a:gd name="connsiteY530" fmla="*/ 46006 h 310800"/>
                <a:gd name="connsiteX531" fmla="*/ 149542 w 180403"/>
                <a:gd name="connsiteY531" fmla="*/ 46672 h 310800"/>
                <a:gd name="connsiteX532" fmla="*/ 150209 w 180403"/>
                <a:gd name="connsiteY532" fmla="*/ 47911 h 310800"/>
                <a:gd name="connsiteX533" fmla="*/ 149923 w 180403"/>
                <a:gd name="connsiteY533" fmla="*/ 48578 h 310800"/>
                <a:gd name="connsiteX534" fmla="*/ 149923 w 180403"/>
                <a:gd name="connsiteY534" fmla="*/ 49244 h 310800"/>
                <a:gd name="connsiteX535" fmla="*/ 152209 w 180403"/>
                <a:gd name="connsiteY535" fmla="*/ 50578 h 310800"/>
                <a:gd name="connsiteX536" fmla="*/ 155448 w 180403"/>
                <a:gd name="connsiteY536" fmla="*/ 54197 h 310800"/>
                <a:gd name="connsiteX537" fmla="*/ 156115 w 180403"/>
                <a:gd name="connsiteY537" fmla="*/ 56197 h 310800"/>
                <a:gd name="connsiteX538" fmla="*/ 156781 w 180403"/>
                <a:gd name="connsiteY538" fmla="*/ 56197 h 310800"/>
                <a:gd name="connsiteX539" fmla="*/ 157829 w 180403"/>
                <a:gd name="connsiteY539" fmla="*/ 57150 h 310800"/>
                <a:gd name="connsiteX540" fmla="*/ 159734 w 180403"/>
                <a:gd name="connsiteY540" fmla="*/ 57150 h 310800"/>
                <a:gd name="connsiteX541" fmla="*/ 160115 w 180403"/>
                <a:gd name="connsiteY541" fmla="*/ 57436 h 310800"/>
                <a:gd name="connsiteX542" fmla="*/ 160401 w 180403"/>
                <a:gd name="connsiteY542" fmla="*/ 57436 h 310800"/>
                <a:gd name="connsiteX543" fmla="*/ 160782 w 180403"/>
                <a:gd name="connsiteY543" fmla="*/ 57817 h 310800"/>
                <a:gd name="connsiteX544" fmla="*/ 162401 w 180403"/>
                <a:gd name="connsiteY544" fmla="*/ 59150 h 310800"/>
                <a:gd name="connsiteX545" fmla="*/ 163354 w 180403"/>
                <a:gd name="connsiteY545" fmla="*/ 60103 h 310800"/>
                <a:gd name="connsiteX546" fmla="*/ 163354 w 180403"/>
                <a:gd name="connsiteY546" fmla="*/ 60389 h 310800"/>
                <a:gd name="connsiteX547" fmla="*/ 163068 w 180403"/>
                <a:gd name="connsiteY547" fmla="*/ 60769 h 310800"/>
                <a:gd name="connsiteX548" fmla="*/ 163354 w 180403"/>
                <a:gd name="connsiteY548" fmla="*/ 61055 h 310800"/>
                <a:gd name="connsiteX549" fmla="*/ 163354 w 180403"/>
                <a:gd name="connsiteY549" fmla="*/ 63055 h 310800"/>
                <a:gd name="connsiteX550" fmla="*/ 163735 w 180403"/>
                <a:gd name="connsiteY550" fmla="*/ 63722 h 310800"/>
                <a:gd name="connsiteX551" fmla="*/ 163735 w 180403"/>
                <a:gd name="connsiteY551" fmla="*/ 65056 h 310800"/>
                <a:gd name="connsiteX552" fmla="*/ 163354 w 180403"/>
                <a:gd name="connsiteY552" fmla="*/ 68008 h 310800"/>
                <a:gd name="connsiteX553" fmla="*/ 163354 w 180403"/>
                <a:gd name="connsiteY553" fmla="*/ 68580 h 310800"/>
                <a:gd name="connsiteX554" fmla="*/ 162687 w 180403"/>
                <a:gd name="connsiteY554" fmla="*/ 69914 h 310800"/>
                <a:gd name="connsiteX555" fmla="*/ 162401 w 180403"/>
                <a:gd name="connsiteY555" fmla="*/ 70294 h 310800"/>
                <a:gd name="connsiteX556" fmla="*/ 162687 w 180403"/>
                <a:gd name="connsiteY556" fmla="*/ 71914 h 310800"/>
                <a:gd name="connsiteX557" fmla="*/ 162687 w 180403"/>
                <a:gd name="connsiteY557" fmla="*/ 75533 h 310800"/>
                <a:gd name="connsiteX558" fmla="*/ 163068 w 180403"/>
                <a:gd name="connsiteY558" fmla="*/ 75533 h 310800"/>
                <a:gd name="connsiteX559" fmla="*/ 163735 w 180403"/>
                <a:gd name="connsiteY559" fmla="*/ 80105 h 310800"/>
                <a:gd name="connsiteX560" fmla="*/ 164021 w 180403"/>
                <a:gd name="connsiteY560" fmla="*/ 81725 h 310800"/>
                <a:gd name="connsiteX561" fmla="*/ 164306 w 180403"/>
                <a:gd name="connsiteY561" fmla="*/ 84011 h 310800"/>
                <a:gd name="connsiteX562" fmla="*/ 164021 w 180403"/>
                <a:gd name="connsiteY562" fmla="*/ 84392 h 310800"/>
                <a:gd name="connsiteX563" fmla="*/ 163735 w 180403"/>
                <a:gd name="connsiteY563" fmla="*/ 85725 h 310800"/>
                <a:gd name="connsiteX564" fmla="*/ 164306 w 180403"/>
                <a:gd name="connsiteY564" fmla="*/ 86963 h 310800"/>
                <a:gd name="connsiteX565" fmla="*/ 165640 w 180403"/>
                <a:gd name="connsiteY565" fmla="*/ 90297 h 310800"/>
                <a:gd name="connsiteX566" fmla="*/ 166021 w 180403"/>
                <a:gd name="connsiteY566" fmla="*/ 91250 h 310800"/>
                <a:gd name="connsiteX567" fmla="*/ 166973 w 180403"/>
                <a:gd name="connsiteY567" fmla="*/ 91916 h 310800"/>
                <a:gd name="connsiteX568" fmla="*/ 167259 w 180403"/>
                <a:gd name="connsiteY568" fmla="*/ 92202 h 310800"/>
                <a:gd name="connsiteX569" fmla="*/ 167259 w 180403"/>
                <a:gd name="connsiteY569" fmla="*/ 93917 h 310800"/>
                <a:gd name="connsiteX570" fmla="*/ 167640 w 180403"/>
                <a:gd name="connsiteY570" fmla="*/ 93917 h 310800"/>
                <a:gd name="connsiteX571" fmla="*/ 167259 w 180403"/>
                <a:gd name="connsiteY571" fmla="*/ 94202 h 310800"/>
                <a:gd name="connsiteX572" fmla="*/ 167259 w 180403"/>
                <a:gd name="connsiteY572" fmla="*/ 95821 h 310800"/>
                <a:gd name="connsiteX573" fmla="*/ 165640 w 180403"/>
                <a:gd name="connsiteY573" fmla="*/ 95821 h 310800"/>
                <a:gd name="connsiteX574" fmla="*/ 164687 w 180403"/>
                <a:gd name="connsiteY574" fmla="*/ 96203 h 310800"/>
                <a:gd name="connsiteX575" fmla="*/ 164306 w 180403"/>
                <a:gd name="connsiteY575" fmla="*/ 96488 h 310800"/>
                <a:gd name="connsiteX576" fmla="*/ 162687 w 180403"/>
                <a:gd name="connsiteY576" fmla="*/ 96869 h 310800"/>
                <a:gd name="connsiteX577" fmla="*/ 162687 w 180403"/>
                <a:gd name="connsiteY577" fmla="*/ 97536 h 310800"/>
                <a:gd name="connsiteX578" fmla="*/ 162401 w 180403"/>
                <a:gd name="connsiteY578" fmla="*/ 97822 h 310800"/>
                <a:gd name="connsiteX579" fmla="*/ 162401 w 180403"/>
                <a:gd name="connsiteY579" fmla="*/ 98107 h 310800"/>
                <a:gd name="connsiteX580" fmla="*/ 160782 w 180403"/>
                <a:gd name="connsiteY580" fmla="*/ 99822 h 310800"/>
                <a:gd name="connsiteX581" fmla="*/ 160782 w 180403"/>
                <a:gd name="connsiteY581" fmla="*/ 100489 h 310800"/>
                <a:gd name="connsiteX582" fmla="*/ 159734 w 180403"/>
                <a:gd name="connsiteY582" fmla="*/ 102394 h 310800"/>
                <a:gd name="connsiteX583" fmla="*/ 159448 w 180403"/>
                <a:gd name="connsiteY583" fmla="*/ 103727 h 310800"/>
                <a:gd name="connsiteX584" fmla="*/ 159067 w 180403"/>
                <a:gd name="connsiteY584" fmla="*/ 104013 h 310800"/>
                <a:gd name="connsiteX585" fmla="*/ 159067 w 180403"/>
                <a:gd name="connsiteY585" fmla="*/ 104394 h 310800"/>
                <a:gd name="connsiteX586" fmla="*/ 158401 w 180403"/>
                <a:gd name="connsiteY586" fmla="*/ 104680 h 310800"/>
                <a:gd name="connsiteX587" fmla="*/ 158115 w 180403"/>
                <a:gd name="connsiteY587" fmla="*/ 104680 h 310800"/>
                <a:gd name="connsiteX588" fmla="*/ 157448 w 180403"/>
                <a:gd name="connsiteY588" fmla="*/ 105346 h 310800"/>
                <a:gd name="connsiteX589" fmla="*/ 159067 w 180403"/>
                <a:gd name="connsiteY589" fmla="*/ 105346 h 310800"/>
                <a:gd name="connsiteX590" fmla="*/ 159067 w 180403"/>
                <a:gd name="connsiteY590" fmla="*/ 105728 h 310800"/>
                <a:gd name="connsiteX591" fmla="*/ 159448 w 180403"/>
                <a:gd name="connsiteY591" fmla="*/ 106394 h 310800"/>
                <a:gd name="connsiteX592" fmla="*/ 159448 w 180403"/>
                <a:gd name="connsiteY592" fmla="*/ 106966 h 310800"/>
                <a:gd name="connsiteX593" fmla="*/ 159067 w 180403"/>
                <a:gd name="connsiteY593" fmla="*/ 107632 h 310800"/>
                <a:gd name="connsiteX594" fmla="*/ 159067 w 180403"/>
                <a:gd name="connsiteY594" fmla="*/ 108014 h 310800"/>
                <a:gd name="connsiteX595" fmla="*/ 158115 w 180403"/>
                <a:gd name="connsiteY595" fmla="*/ 109918 h 310800"/>
                <a:gd name="connsiteX596" fmla="*/ 158115 w 180403"/>
                <a:gd name="connsiteY596" fmla="*/ 110300 h 310800"/>
                <a:gd name="connsiteX597" fmla="*/ 157829 w 180403"/>
                <a:gd name="connsiteY597" fmla="*/ 110585 h 310800"/>
                <a:gd name="connsiteX598" fmla="*/ 157163 w 180403"/>
                <a:gd name="connsiteY598" fmla="*/ 111919 h 310800"/>
                <a:gd name="connsiteX599" fmla="*/ 157163 w 180403"/>
                <a:gd name="connsiteY599" fmla="*/ 113538 h 310800"/>
                <a:gd name="connsiteX600" fmla="*/ 157448 w 180403"/>
                <a:gd name="connsiteY600" fmla="*/ 113538 h 310800"/>
                <a:gd name="connsiteX601" fmla="*/ 157448 w 180403"/>
                <a:gd name="connsiteY601" fmla="*/ 117158 h 310800"/>
                <a:gd name="connsiteX602" fmla="*/ 157829 w 180403"/>
                <a:gd name="connsiteY602" fmla="*/ 117824 h 310800"/>
                <a:gd name="connsiteX603" fmla="*/ 157829 w 180403"/>
                <a:gd name="connsiteY603" fmla="*/ 118872 h 310800"/>
                <a:gd name="connsiteX604" fmla="*/ 157448 w 180403"/>
                <a:gd name="connsiteY604" fmla="*/ 119158 h 310800"/>
                <a:gd name="connsiteX605" fmla="*/ 157829 w 180403"/>
                <a:gd name="connsiteY605" fmla="*/ 120491 h 310800"/>
                <a:gd name="connsiteX606" fmla="*/ 157448 w 180403"/>
                <a:gd name="connsiteY606" fmla="*/ 120777 h 310800"/>
                <a:gd name="connsiteX607" fmla="*/ 157448 w 180403"/>
                <a:gd name="connsiteY607" fmla="*/ 121158 h 310800"/>
                <a:gd name="connsiteX608" fmla="*/ 156781 w 180403"/>
                <a:gd name="connsiteY608" fmla="*/ 121158 h 310800"/>
                <a:gd name="connsiteX609" fmla="*/ 156781 w 180403"/>
                <a:gd name="connsiteY609" fmla="*/ 122777 h 310800"/>
                <a:gd name="connsiteX610" fmla="*/ 158401 w 180403"/>
                <a:gd name="connsiteY610" fmla="*/ 125349 h 310800"/>
                <a:gd name="connsiteX611" fmla="*/ 158401 w 180403"/>
                <a:gd name="connsiteY611" fmla="*/ 127063 h 310800"/>
                <a:gd name="connsiteX612" fmla="*/ 158782 w 180403"/>
                <a:gd name="connsiteY612" fmla="*/ 127349 h 310800"/>
                <a:gd name="connsiteX613" fmla="*/ 160115 w 180403"/>
                <a:gd name="connsiteY613" fmla="*/ 128968 h 310800"/>
                <a:gd name="connsiteX614" fmla="*/ 161734 w 180403"/>
                <a:gd name="connsiteY614" fmla="*/ 129350 h 310800"/>
                <a:gd name="connsiteX615" fmla="*/ 162020 w 180403"/>
                <a:gd name="connsiteY615" fmla="*/ 129350 h 310800"/>
                <a:gd name="connsiteX616" fmla="*/ 163735 w 180403"/>
                <a:gd name="connsiteY616" fmla="*/ 129635 h 310800"/>
                <a:gd name="connsiteX617" fmla="*/ 164306 w 180403"/>
                <a:gd name="connsiteY617" fmla="*/ 130302 h 310800"/>
                <a:gd name="connsiteX618" fmla="*/ 164306 w 180403"/>
                <a:gd name="connsiteY618" fmla="*/ 130683 h 310800"/>
                <a:gd name="connsiteX619" fmla="*/ 166306 w 180403"/>
                <a:gd name="connsiteY619" fmla="*/ 131255 h 310800"/>
                <a:gd name="connsiteX620" fmla="*/ 168592 w 180403"/>
                <a:gd name="connsiteY620" fmla="*/ 132969 h 310800"/>
                <a:gd name="connsiteX621" fmla="*/ 168973 w 180403"/>
                <a:gd name="connsiteY621" fmla="*/ 133636 h 310800"/>
                <a:gd name="connsiteX622" fmla="*/ 168973 w 180403"/>
                <a:gd name="connsiteY622" fmla="*/ 133922 h 310800"/>
                <a:gd name="connsiteX623" fmla="*/ 170212 w 180403"/>
                <a:gd name="connsiteY623" fmla="*/ 134588 h 310800"/>
                <a:gd name="connsiteX624" fmla="*/ 170593 w 180403"/>
                <a:gd name="connsiteY624" fmla="*/ 134874 h 310800"/>
                <a:gd name="connsiteX625" fmla="*/ 172593 w 180403"/>
                <a:gd name="connsiteY625" fmla="*/ 134874 h 310800"/>
                <a:gd name="connsiteX626" fmla="*/ 173546 w 180403"/>
                <a:gd name="connsiteY626" fmla="*/ 135255 h 310800"/>
                <a:gd name="connsiteX627" fmla="*/ 173831 w 180403"/>
                <a:gd name="connsiteY627" fmla="*/ 135922 h 310800"/>
                <a:gd name="connsiteX628" fmla="*/ 174212 w 180403"/>
                <a:gd name="connsiteY628" fmla="*/ 135922 h 310800"/>
                <a:gd name="connsiteX629" fmla="*/ 175165 w 180403"/>
                <a:gd name="connsiteY629" fmla="*/ 136588 h 310800"/>
                <a:gd name="connsiteX630" fmla="*/ 175546 w 180403"/>
                <a:gd name="connsiteY630" fmla="*/ 136208 h 310800"/>
                <a:gd name="connsiteX631" fmla="*/ 177451 w 180403"/>
                <a:gd name="connsiteY631" fmla="*/ 136874 h 310800"/>
                <a:gd name="connsiteX632" fmla="*/ 179737 w 180403"/>
                <a:gd name="connsiteY632" fmla="*/ 136208 h 310800"/>
                <a:gd name="connsiteX633" fmla="*/ 180404 w 180403"/>
                <a:gd name="connsiteY633" fmla="*/ 136208 h 310800"/>
                <a:gd name="connsiteX634" fmla="*/ 180404 w 180403"/>
                <a:gd name="connsiteY634" fmla="*/ 136588 h 310800"/>
                <a:gd name="connsiteX635" fmla="*/ 179737 w 180403"/>
                <a:gd name="connsiteY635" fmla="*/ 136874 h 310800"/>
                <a:gd name="connsiteX636" fmla="*/ 177451 w 180403"/>
                <a:gd name="connsiteY636" fmla="*/ 139827 h 310800"/>
                <a:gd name="connsiteX637" fmla="*/ 177165 w 180403"/>
                <a:gd name="connsiteY637" fmla="*/ 139827 h 310800"/>
                <a:gd name="connsiteX638" fmla="*/ 176784 w 180403"/>
                <a:gd name="connsiteY638" fmla="*/ 141161 h 310800"/>
                <a:gd name="connsiteX639" fmla="*/ 176498 w 180403"/>
                <a:gd name="connsiteY639" fmla="*/ 141446 h 310800"/>
                <a:gd name="connsiteX640" fmla="*/ 174212 w 180403"/>
                <a:gd name="connsiteY640" fmla="*/ 144780 h 310800"/>
                <a:gd name="connsiteX641" fmla="*/ 173546 w 180403"/>
                <a:gd name="connsiteY641" fmla="*/ 146018 h 310800"/>
                <a:gd name="connsiteX642" fmla="*/ 172879 w 180403"/>
                <a:gd name="connsiteY642" fmla="*/ 147066 h 310800"/>
                <a:gd name="connsiteX643" fmla="*/ 172593 w 180403"/>
                <a:gd name="connsiteY643" fmla="*/ 147352 h 310800"/>
                <a:gd name="connsiteX644" fmla="*/ 172593 w 180403"/>
                <a:gd name="connsiteY644" fmla="*/ 148018 h 310800"/>
                <a:gd name="connsiteX645" fmla="*/ 172212 w 180403"/>
                <a:gd name="connsiteY645" fmla="*/ 148400 h 310800"/>
                <a:gd name="connsiteX646" fmla="*/ 172212 w 180403"/>
                <a:gd name="connsiteY646" fmla="*/ 149352 h 310800"/>
                <a:gd name="connsiteX647" fmla="*/ 171926 w 180403"/>
                <a:gd name="connsiteY647" fmla="*/ 151638 h 310800"/>
                <a:gd name="connsiteX648" fmla="*/ 170593 w 180403"/>
                <a:gd name="connsiteY648" fmla="*/ 154305 h 310800"/>
                <a:gd name="connsiteX649" fmla="*/ 170212 w 180403"/>
                <a:gd name="connsiteY649" fmla="*/ 154591 h 310800"/>
                <a:gd name="connsiteX650" fmla="*/ 169640 w 180403"/>
                <a:gd name="connsiteY650" fmla="*/ 155924 h 310800"/>
                <a:gd name="connsiteX651" fmla="*/ 166688 w 180403"/>
                <a:gd name="connsiteY651" fmla="*/ 158877 h 310800"/>
                <a:gd name="connsiteX652" fmla="*/ 166021 w 180403"/>
                <a:gd name="connsiteY652" fmla="*/ 159163 h 310800"/>
                <a:gd name="connsiteX653" fmla="*/ 163735 w 180403"/>
                <a:gd name="connsiteY653" fmla="*/ 160496 h 310800"/>
                <a:gd name="connsiteX654" fmla="*/ 163735 w 180403"/>
                <a:gd name="connsiteY654" fmla="*/ 160782 h 310800"/>
                <a:gd name="connsiteX655" fmla="*/ 163354 w 180403"/>
                <a:gd name="connsiteY655" fmla="*/ 161830 h 310800"/>
                <a:gd name="connsiteX656" fmla="*/ 163068 w 180403"/>
                <a:gd name="connsiteY656" fmla="*/ 162115 h 310800"/>
                <a:gd name="connsiteX657" fmla="*/ 163068 w 180403"/>
                <a:gd name="connsiteY657" fmla="*/ 162497 h 310800"/>
                <a:gd name="connsiteX658" fmla="*/ 162687 w 180403"/>
                <a:gd name="connsiteY658" fmla="*/ 162782 h 310800"/>
                <a:gd name="connsiteX659" fmla="*/ 162020 w 180403"/>
                <a:gd name="connsiteY659" fmla="*/ 164783 h 310800"/>
                <a:gd name="connsiteX660" fmla="*/ 161354 w 180403"/>
                <a:gd name="connsiteY660" fmla="*/ 165735 h 310800"/>
                <a:gd name="connsiteX661" fmla="*/ 161068 w 180403"/>
                <a:gd name="connsiteY661" fmla="*/ 166116 h 310800"/>
                <a:gd name="connsiteX662" fmla="*/ 161068 w 180403"/>
                <a:gd name="connsiteY662" fmla="*/ 167068 h 310800"/>
                <a:gd name="connsiteX663" fmla="*/ 160401 w 180403"/>
                <a:gd name="connsiteY663" fmla="*/ 168688 h 310800"/>
                <a:gd name="connsiteX664" fmla="*/ 159067 w 180403"/>
                <a:gd name="connsiteY664" fmla="*/ 172307 h 310800"/>
                <a:gd name="connsiteX665" fmla="*/ 157829 w 180403"/>
                <a:gd name="connsiteY665" fmla="*/ 175546 h 310800"/>
                <a:gd name="connsiteX666" fmla="*/ 157448 w 180403"/>
                <a:gd name="connsiteY666" fmla="*/ 176879 h 310800"/>
                <a:gd name="connsiteX667" fmla="*/ 157448 w 180403"/>
                <a:gd name="connsiteY667" fmla="*/ 177927 h 310800"/>
                <a:gd name="connsiteX668" fmla="*/ 157829 w 180403"/>
                <a:gd name="connsiteY668" fmla="*/ 178499 h 310800"/>
                <a:gd name="connsiteX669" fmla="*/ 157448 w 180403"/>
                <a:gd name="connsiteY669" fmla="*/ 179832 h 310800"/>
                <a:gd name="connsiteX670" fmla="*/ 157448 w 180403"/>
                <a:gd name="connsiteY670" fmla="*/ 180499 h 310800"/>
                <a:gd name="connsiteX671" fmla="*/ 156781 w 180403"/>
                <a:gd name="connsiteY671" fmla="*/ 185737 h 310800"/>
                <a:gd name="connsiteX672" fmla="*/ 156781 w 180403"/>
                <a:gd name="connsiteY672" fmla="*/ 186785 h 310800"/>
                <a:gd name="connsiteX673" fmla="*/ 157448 w 180403"/>
                <a:gd name="connsiteY673" fmla="*/ 187357 h 310800"/>
                <a:gd name="connsiteX674" fmla="*/ 157448 w 180403"/>
                <a:gd name="connsiteY674" fmla="*/ 187738 h 310800"/>
                <a:gd name="connsiteX675" fmla="*/ 154876 w 180403"/>
                <a:gd name="connsiteY675" fmla="*/ 187738 h 310800"/>
                <a:gd name="connsiteX676" fmla="*/ 153829 w 180403"/>
                <a:gd name="connsiteY676" fmla="*/ 188024 h 310800"/>
                <a:gd name="connsiteX677" fmla="*/ 152876 w 180403"/>
                <a:gd name="connsiteY677" fmla="*/ 188024 h 310800"/>
                <a:gd name="connsiteX678" fmla="*/ 152495 w 180403"/>
                <a:gd name="connsiteY678" fmla="*/ 188405 h 310800"/>
                <a:gd name="connsiteX679" fmla="*/ 151543 w 180403"/>
                <a:gd name="connsiteY679" fmla="*/ 189071 h 310800"/>
                <a:gd name="connsiteX680" fmla="*/ 151543 w 180403"/>
                <a:gd name="connsiteY680" fmla="*/ 189357 h 310800"/>
                <a:gd name="connsiteX681" fmla="*/ 150876 w 180403"/>
                <a:gd name="connsiteY681" fmla="*/ 190310 h 310800"/>
                <a:gd name="connsiteX682" fmla="*/ 150209 w 180403"/>
                <a:gd name="connsiteY682" fmla="*/ 190310 h 310800"/>
                <a:gd name="connsiteX683" fmla="*/ 148304 w 180403"/>
                <a:gd name="connsiteY683" fmla="*/ 191357 h 310800"/>
                <a:gd name="connsiteX684" fmla="*/ 147256 w 180403"/>
                <a:gd name="connsiteY684" fmla="*/ 192310 h 310800"/>
                <a:gd name="connsiteX685" fmla="*/ 148304 w 180403"/>
                <a:gd name="connsiteY685" fmla="*/ 193358 h 310800"/>
                <a:gd name="connsiteX686" fmla="*/ 148304 w 180403"/>
                <a:gd name="connsiteY686" fmla="*/ 193643 h 310800"/>
                <a:gd name="connsiteX687" fmla="*/ 147923 w 180403"/>
                <a:gd name="connsiteY687" fmla="*/ 193929 h 310800"/>
                <a:gd name="connsiteX688" fmla="*/ 148304 w 180403"/>
                <a:gd name="connsiteY688" fmla="*/ 193929 h 310800"/>
                <a:gd name="connsiteX689" fmla="*/ 148590 w 180403"/>
                <a:gd name="connsiteY689" fmla="*/ 194310 h 310800"/>
                <a:gd name="connsiteX690" fmla="*/ 148590 w 180403"/>
                <a:gd name="connsiteY690" fmla="*/ 194596 h 310800"/>
                <a:gd name="connsiteX691" fmla="*/ 148876 w 180403"/>
                <a:gd name="connsiteY691" fmla="*/ 194596 h 310800"/>
                <a:gd name="connsiteX692" fmla="*/ 149257 w 180403"/>
                <a:gd name="connsiteY692" fmla="*/ 196310 h 310800"/>
                <a:gd name="connsiteX693" fmla="*/ 149542 w 180403"/>
                <a:gd name="connsiteY693" fmla="*/ 197549 h 310800"/>
                <a:gd name="connsiteX694" fmla="*/ 149542 w 180403"/>
                <a:gd name="connsiteY694" fmla="*/ 198215 h 310800"/>
                <a:gd name="connsiteX695" fmla="*/ 149257 w 180403"/>
                <a:gd name="connsiteY695" fmla="*/ 198882 h 310800"/>
                <a:gd name="connsiteX696" fmla="*/ 149257 w 180403"/>
                <a:gd name="connsiteY696" fmla="*/ 199835 h 310800"/>
                <a:gd name="connsiteX697" fmla="*/ 149542 w 180403"/>
                <a:gd name="connsiteY697" fmla="*/ 200501 h 310800"/>
                <a:gd name="connsiteX698" fmla="*/ 150876 w 180403"/>
                <a:gd name="connsiteY698" fmla="*/ 202502 h 310800"/>
                <a:gd name="connsiteX699" fmla="*/ 150876 w 180403"/>
                <a:gd name="connsiteY699" fmla="*/ 204787 h 310800"/>
                <a:gd name="connsiteX700" fmla="*/ 151257 w 180403"/>
                <a:gd name="connsiteY700" fmla="*/ 205168 h 310800"/>
                <a:gd name="connsiteX701" fmla="*/ 151543 w 180403"/>
                <a:gd name="connsiteY701" fmla="*/ 205740 h 310800"/>
                <a:gd name="connsiteX702" fmla="*/ 151257 w 180403"/>
                <a:gd name="connsiteY702" fmla="*/ 206788 h 310800"/>
                <a:gd name="connsiteX703" fmla="*/ 151543 w 180403"/>
                <a:gd name="connsiteY703" fmla="*/ 206788 h 310800"/>
                <a:gd name="connsiteX704" fmla="*/ 151829 w 180403"/>
                <a:gd name="connsiteY704" fmla="*/ 207074 h 310800"/>
                <a:gd name="connsiteX705" fmla="*/ 152495 w 180403"/>
                <a:gd name="connsiteY705" fmla="*/ 210026 h 310800"/>
                <a:gd name="connsiteX706" fmla="*/ 152495 w 180403"/>
                <a:gd name="connsiteY706" fmla="*/ 210407 h 310800"/>
                <a:gd name="connsiteX707" fmla="*/ 152209 w 180403"/>
                <a:gd name="connsiteY707" fmla="*/ 211074 h 310800"/>
                <a:gd name="connsiteX708" fmla="*/ 152209 w 180403"/>
                <a:gd name="connsiteY708" fmla="*/ 211360 h 310800"/>
                <a:gd name="connsiteX709" fmla="*/ 152495 w 180403"/>
                <a:gd name="connsiteY709" fmla="*/ 211646 h 310800"/>
                <a:gd name="connsiteX710" fmla="*/ 152876 w 180403"/>
                <a:gd name="connsiteY710" fmla="*/ 212312 h 310800"/>
                <a:gd name="connsiteX711" fmla="*/ 152876 w 180403"/>
                <a:gd name="connsiteY711" fmla="*/ 212979 h 310800"/>
                <a:gd name="connsiteX712" fmla="*/ 152495 w 180403"/>
                <a:gd name="connsiteY712" fmla="*/ 215646 h 310800"/>
                <a:gd name="connsiteX713" fmla="*/ 152495 w 180403"/>
                <a:gd name="connsiteY713" fmla="*/ 219265 h 310800"/>
                <a:gd name="connsiteX714" fmla="*/ 152876 w 180403"/>
                <a:gd name="connsiteY714" fmla="*/ 219932 h 310800"/>
                <a:gd name="connsiteX715" fmla="*/ 153543 w 180403"/>
                <a:gd name="connsiteY715" fmla="*/ 220885 h 310800"/>
                <a:gd name="connsiteX716" fmla="*/ 154210 w 180403"/>
                <a:gd name="connsiteY716" fmla="*/ 222885 h 310800"/>
                <a:gd name="connsiteX717" fmla="*/ 155162 w 180403"/>
                <a:gd name="connsiteY717" fmla="*/ 223837 h 310800"/>
                <a:gd name="connsiteX718" fmla="*/ 156115 w 180403"/>
                <a:gd name="connsiteY718" fmla="*/ 224123 h 310800"/>
                <a:gd name="connsiteX719" fmla="*/ 157163 w 180403"/>
                <a:gd name="connsiteY719" fmla="*/ 224790 h 310800"/>
                <a:gd name="connsiteX720" fmla="*/ 157448 w 180403"/>
                <a:gd name="connsiteY720" fmla="*/ 224790 h 310800"/>
                <a:gd name="connsiteX721" fmla="*/ 158115 w 180403"/>
                <a:gd name="connsiteY721" fmla="*/ 225171 h 310800"/>
                <a:gd name="connsiteX722" fmla="*/ 157829 w 180403"/>
                <a:gd name="connsiteY722" fmla="*/ 225457 h 310800"/>
                <a:gd name="connsiteX723" fmla="*/ 158115 w 180403"/>
                <a:gd name="connsiteY723" fmla="*/ 225457 h 310800"/>
                <a:gd name="connsiteX724" fmla="*/ 157829 w 180403"/>
                <a:gd name="connsiteY724" fmla="*/ 225838 h 310800"/>
                <a:gd name="connsiteX725" fmla="*/ 156781 w 180403"/>
                <a:gd name="connsiteY725" fmla="*/ 226124 h 310800"/>
                <a:gd name="connsiteX726" fmla="*/ 156115 w 180403"/>
                <a:gd name="connsiteY726" fmla="*/ 225838 h 310800"/>
                <a:gd name="connsiteX727" fmla="*/ 155162 w 180403"/>
                <a:gd name="connsiteY727" fmla="*/ 225457 h 310800"/>
                <a:gd name="connsiteX728" fmla="*/ 154781 w 180403"/>
                <a:gd name="connsiteY728" fmla="*/ 225838 h 310800"/>
                <a:gd name="connsiteX729" fmla="*/ 154496 w 180403"/>
                <a:gd name="connsiteY729" fmla="*/ 225838 h 310800"/>
                <a:gd name="connsiteX730" fmla="*/ 154210 w 180403"/>
                <a:gd name="connsiteY730" fmla="*/ 226124 h 310800"/>
                <a:gd name="connsiteX731" fmla="*/ 154210 w 180403"/>
                <a:gd name="connsiteY731" fmla="*/ 227076 h 310800"/>
                <a:gd name="connsiteX732" fmla="*/ 153543 w 180403"/>
                <a:gd name="connsiteY732" fmla="*/ 227743 h 310800"/>
                <a:gd name="connsiteX733" fmla="*/ 150209 w 180403"/>
                <a:gd name="connsiteY733" fmla="*/ 232315 h 310800"/>
                <a:gd name="connsiteX734" fmla="*/ 149923 w 180403"/>
                <a:gd name="connsiteY734" fmla="*/ 232315 h 310800"/>
                <a:gd name="connsiteX735" fmla="*/ 149923 w 180403"/>
                <a:gd name="connsiteY735" fmla="*/ 232696 h 310800"/>
                <a:gd name="connsiteX736" fmla="*/ 147638 w 180403"/>
                <a:gd name="connsiteY736" fmla="*/ 232696 h 310800"/>
                <a:gd name="connsiteX737" fmla="*/ 146590 w 180403"/>
                <a:gd name="connsiteY737" fmla="*/ 232982 h 310800"/>
                <a:gd name="connsiteX738" fmla="*/ 146304 w 180403"/>
                <a:gd name="connsiteY738" fmla="*/ 233648 h 310800"/>
                <a:gd name="connsiteX739" fmla="*/ 145923 w 180403"/>
                <a:gd name="connsiteY739" fmla="*/ 234982 h 310800"/>
                <a:gd name="connsiteX740" fmla="*/ 145923 w 180403"/>
                <a:gd name="connsiteY740" fmla="*/ 235649 h 310800"/>
                <a:gd name="connsiteX741" fmla="*/ 146590 w 180403"/>
                <a:gd name="connsiteY741" fmla="*/ 236315 h 310800"/>
                <a:gd name="connsiteX742" fmla="*/ 146971 w 180403"/>
                <a:gd name="connsiteY742" fmla="*/ 236315 h 310800"/>
                <a:gd name="connsiteX743" fmla="*/ 148590 w 180403"/>
                <a:gd name="connsiteY743" fmla="*/ 237935 h 310800"/>
                <a:gd name="connsiteX744" fmla="*/ 149257 w 180403"/>
                <a:gd name="connsiteY744" fmla="*/ 237935 h 310800"/>
                <a:gd name="connsiteX745" fmla="*/ 150590 w 180403"/>
                <a:gd name="connsiteY745" fmla="*/ 238220 h 310800"/>
                <a:gd name="connsiteX746" fmla="*/ 151924 w 180403"/>
                <a:gd name="connsiteY746" fmla="*/ 238220 h 310800"/>
                <a:gd name="connsiteX747" fmla="*/ 152209 w 180403"/>
                <a:gd name="connsiteY747" fmla="*/ 238601 h 310800"/>
                <a:gd name="connsiteX748" fmla="*/ 152209 w 180403"/>
                <a:gd name="connsiteY748" fmla="*/ 239268 h 310800"/>
                <a:gd name="connsiteX749" fmla="*/ 151257 w 180403"/>
                <a:gd name="connsiteY749" fmla="*/ 240887 h 310800"/>
                <a:gd name="connsiteX750" fmla="*/ 150209 w 180403"/>
                <a:gd name="connsiteY750" fmla="*/ 240887 h 310800"/>
                <a:gd name="connsiteX751" fmla="*/ 149923 w 180403"/>
                <a:gd name="connsiteY751" fmla="*/ 241173 h 310800"/>
                <a:gd name="connsiteX752" fmla="*/ 149257 w 180403"/>
                <a:gd name="connsiteY752" fmla="*/ 241554 h 310800"/>
                <a:gd name="connsiteX753" fmla="*/ 148304 w 180403"/>
                <a:gd name="connsiteY753" fmla="*/ 241840 h 310800"/>
                <a:gd name="connsiteX754" fmla="*/ 147923 w 180403"/>
                <a:gd name="connsiteY754" fmla="*/ 242221 h 310800"/>
                <a:gd name="connsiteX755" fmla="*/ 147256 w 180403"/>
                <a:gd name="connsiteY755" fmla="*/ 242507 h 310800"/>
                <a:gd name="connsiteX756" fmla="*/ 146590 w 180403"/>
                <a:gd name="connsiteY756" fmla="*/ 243173 h 310800"/>
                <a:gd name="connsiteX757" fmla="*/ 146590 w 180403"/>
                <a:gd name="connsiteY757" fmla="*/ 243554 h 310800"/>
                <a:gd name="connsiteX758" fmla="*/ 146971 w 180403"/>
                <a:gd name="connsiteY758" fmla="*/ 244507 h 310800"/>
                <a:gd name="connsiteX759" fmla="*/ 146971 w 180403"/>
                <a:gd name="connsiteY759" fmla="*/ 245174 h 310800"/>
                <a:gd name="connsiteX760" fmla="*/ 147638 w 180403"/>
                <a:gd name="connsiteY760" fmla="*/ 246126 h 310800"/>
                <a:gd name="connsiteX761" fmla="*/ 147923 w 180403"/>
                <a:gd name="connsiteY761" fmla="*/ 246126 h 310800"/>
                <a:gd name="connsiteX762" fmla="*/ 147638 w 180403"/>
                <a:gd name="connsiteY762" fmla="*/ 246126 h 310800"/>
                <a:gd name="connsiteX763" fmla="*/ 145923 w 180403"/>
                <a:gd name="connsiteY763" fmla="*/ 246507 h 310800"/>
                <a:gd name="connsiteX764" fmla="*/ 145351 w 180403"/>
                <a:gd name="connsiteY764" fmla="*/ 246126 h 310800"/>
                <a:gd name="connsiteX765" fmla="*/ 144685 w 180403"/>
                <a:gd name="connsiteY765" fmla="*/ 246126 h 310800"/>
                <a:gd name="connsiteX766" fmla="*/ 144685 w 180403"/>
                <a:gd name="connsiteY766" fmla="*/ 246507 h 310800"/>
                <a:gd name="connsiteX767" fmla="*/ 144304 w 180403"/>
                <a:gd name="connsiteY767" fmla="*/ 246793 h 310800"/>
                <a:gd name="connsiteX768" fmla="*/ 144304 w 180403"/>
                <a:gd name="connsiteY768" fmla="*/ 247079 h 310800"/>
                <a:gd name="connsiteX769" fmla="*/ 143637 w 180403"/>
                <a:gd name="connsiteY769" fmla="*/ 247745 h 310800"/>
                <a:gd name="connsiteX770" fmla="*/ 142684 w 180403"/>
                <a:gd name="connsiteY770" fmla="*/ 247745 h 310800"/>
                <a:gd name="connsiteX771" fmla="*/ 142399 w 180403"/>
                <a:gd name="connsiteY771" fmla="*/ 248126 h 310800"/>
                <a:gd name="connsiteX772" fmla="*/ 142018 w 180403"/>
                <a:gd name="connsiteY772" fmla="*/ 249460 h 310800"/>
                <a:gd name="connsiteX773" fmla="*/ 142018 w 180403"/>
                <a:gd name="connsiteY773" fmla="*/ 250031 h 310800"/>
                <a:gd name="connsiteX774" fmla="*/ 141351 w 180403"/>
                <a:gd name="connsiteY774" fmla="*/ 250698 h 310800"/>
                <a:gd name="connsiteX775" fmla="*/ 141732 w 180403"/>
                <a:gd name="connsiteY775" fmla="*/ 251079 h 310800"/>
                <a:gd name="connsiteX776" fmla="*/ 142684 w 180403"/>
                <a:gd name="connsiteY776" fmla="*/ 251365 h 310800"/>
                <a:gd name="connsiteX777" fmla="*/ 142970 w 180403"/>
                <a:gd name="connsiteY777" fmla="*/ 252032 h 310800"/>
                <a:gd name="connsiteX778" fmla="*/ 144018 w 180403"/>
                <a:gd name="connsiteY778" fmla="*/ 252032 h 310800"/>
                <a:gd name="connsiteX779" fmla="*/ 144018 w 180403"/>
                <a:gd name="connsiteY779" fmla="*/ 252698 h 310800"/>
                <a:gd name="connsiteX780" fmla="*/ 142399 w 180403"/>
                <a:gd name="connsiteY780" fmla="*/ 252698 h 310800"/>
                <a:gd name="connsiteX781" fmla="*/ 140017 w 180403"/>
                <a:gd name="connsiteY781" fmla="*/ 253365 h 310800"/>
                <a:gd name="connsiteX782" fmla="*/ 138779 w 180403"/>
                <a:gd name="connsiteY782" fmla="*/ 253651 h 310800"/>
                <a:gd name="connsiteX783" fmla="*/ 137065 w 180403"/>
                <a:gd name="connsiteY783" fmla="*/ 252984 h 310800"/>
                <a:gd name="connsiteX784" fmla="*/ 136493 w 180403"/>
                <a:gd name="connsiteY784" fmla="*/ 252984 h 310800"/>
                <a:gd name="connsiteX785" fmla="*/ 136112 w 180403"/>
                <a:gd name="connsiteY785" fmla="*/ 253365 h 310800"/>
                <a:gd name="connsiteX786" fmla="*/ 136493 w 180403"/>
                <a:gd name="connsiteY786" fmla="*/ 253651 h 310800"/>
                <a:gd name="connsiteX787" fmla="*/ 136493 w 180403"/>
                <a:gd name="connsiteY787" fmla="*/ 254984 h 310800"/>
                <a:gd name="connsiteX788" fmla="*/ 136112 w 180403"/>
                <a:gd name="connsiteY788" fmla="*/ 254699 h 310800"/>
                <a:gd name="connsiteX789" fmla="*/ 135160 w 180403"/>
                <a:gd name="connsiteY789" fmla="*/ 254032 h 310800"/>
                <a:gd name="connsiteX790" fmla="*/ 134779 w 180403"/>
                <a:gd name="connsiteY790" fmla="*/ 254317 h 310800"/>
                <a:gd name="connsiteX791" fmla="*/ 134779 w 180403"/>
                <a:gd name="connsiteY791" fmla="*/ 255365 h 310800"/>
                <a:gd name="connsiteX792" fmla="*/ 135445 w 180403"/>
                <a:gd name="connsiteY792" fmla="*/ 256318 h 310800"/>
                <a:gd name="connsiteX793" fmla="*/ 135826 w 180403"/>
                <a:gd name="connsiteY793" fmla="*/ 256604 h 310800"/>
                <a:gd name="connsiteX794" fmla="*/ 135826 w 180403"/>
                <a:gd name="connsiteY794" fmla="*/ 256985 h 310800"/>
                <a:gd name="connsiteX795" fmla="*/ 135445 w 180403"/>
                <a:gd name="connsiteY795" fmla="*/ 256985 h 310800"/>
                <a:gd name="connsiteX796" fmla="*/ 134779 w 180403"/>
                <a:gd name="connsiteY796" fmla="*/ 257270 h 310800"/>
                <a:gd name="connsiteX797" fmla="*/ 134493 w 180403"/>
                <a:gd name="connsiteY797" fmla="*/ 257270 h 310800"/>
                <a:gd name="connsiteX798" fmla="*/ 134207 w 180403"/>
                <a:gd name="connsiteY798" fmla="*/ 257937 h 310800"/>
                <a:gd name="connsiteX799" fmla="*/ 133826 w 180403"/>
                <a:gd name="connsiteY799" fmla="*/ 257937 h 310800"/>
                <a:gd name="connsiteX800" fmla="*/ 133540 w 180403"/>
                <a:gd name="connsiteY800" fmla="*/ 258604 h 310800"/>
                <a:gd name="connsiteX801" fmla="*/ 133159 w 180403"/>
                <a:gd name="connsiteY801" fmla="*/ 258889 h 310800"/>
                <a:gd name="connsiteX802" fmla="*/ 133159 w 180403"/>
                <a:gd name="connsiteY802" fmla="*/ 260223 h 310800"/>
                <a:gd name="connsiteX803" fmla="*/ 131540 w 180403"/>
                <a:gd name="connsiteY803" fmla="*/ 260604 h 310800"/>
                <a:gd name="connsiteX804" fmla="*/ 131254 w 180403"/>
                <a:gd name="connsiteY804" fmla="*/ 261271 h 310800"/>
                <a:gd name="connsiteX805" fmla="*/ 128588 w 180403"/>
                <a:gd name="connsiteY805" fmla="*/ 262890 h 310800"/>
                <a:gd name="connsiteX806" fmla="*/ 128302 w 180403"/>
                <a:gd name="connsiteY806" fmla="*/ 263557 h 310800"/>
                <a:gd name="connsiteX807" fmla="*/ 128588 w 180403"/>
                <a:gd name="connsiteY807" fmla="*/ 264224 h 310800"/>
                <a:gd name="connsiteX808" fmla="*/ 126968 w 180403"/>
                <a:gd name="connsiteY808" fmla="*/ 263843 h 310800"/>
                <a:gd name="connsiteX809" fmla="*/ 126587 w 180403"/>
                <a:gd name="connsiteY809" fmla="*/ 263843 h 310800"/>
                <a:gd name="connsiteX810" fmla="*/ 125920 w 180403"/>
                <a:gd name="connsiteY810" fmla="*/ 264224 h 310800"/>
                <a:gd name="connsiteX811" fmla="*/ 125349 w 180403"/>
                <a:gd name="connsiteY811" fmla="*/ 263843 h 310800"/>
                <a:gd name="connsiteX812" fmla="*/ 123634 w 180403"/>
                <a:gd name="connsiteY812" fmla="*/ 263557 h 310800"/>
                <a:gd name="connsiteX813" fmla="*/ 123634 w 180403"/>
                <a:gd name="connsiteY813" fmla="*/ 263843 h 310800"/>
                <a:gd name="connsiteX814" fmla="*/ 123349 w 180403"/>
                <a:gd name="connsiteY814" fmla="*/ 264509 h 310800"/>
                <a:gd name="connsiteX815" fmla="*/ 122301 w 180403"/>
                <a:gd name="connsiteY815" fmla="*/ 266129 h 310800"/>
                <a:gd name="connsiteX816" fmla="*/ 122015 w 180403"/>
                <a:gd name="connsiteY816" fmla="*/ 266129 h 310800"/>
                <a:gd name="connsiteX817" fmla="*/ 122301 w 180403"/>
                <a:gd name="connsiteY817" fmla="*/ 266795 h 310800"/>
                <a:gd name="connsiteX818" fmla="*/ 119063 w 180403"/>
                <a:gd name="connsiteY818" fmla="*/ 267176 h 310800"/>
                <a:gd name="connsiteX819" fmla="*/ 118396 w 180403"/>
                <a:gd name="connsiteY819" fmla="*/ 267462 h 310800"/>
                <a:gd name="connsiteX820" fmla="*/ 117729 w 180403"/>
                <a:gd name="connsiteY820" fmla="*/ 267462 h 310800"/>
                <a:gd name="connsiteX821" fmla="*/ 114490 w 180403"/>
                <a:gd name="connsiteY821" fmla="*/ 271082 h 310800"/>
                <a:gd name="connsiteX822" fmla="*/ 113157 w 180403"/>
                <a:gd name="connsiteY822" fmla="*/ 273749 h 310800"/>
                <a:gd name="connsiteX823" fmla="*/ 112490 w 180403"/>
                <a:gd name="connsiteY823" fmla="*/ 274034 h 310800"/>
                <a:gd name="connsiteX824" fmla="*/ 112204 w 180403"/>
                <a:gd name="connsiteY824" fmla="*/ 273749 h 310800"/>
                <a:gd name="connsiteX825" fmla="*/ 110204 w 180403"/>
                <a:gd name="connsiteY825" fmla="*/ 274320 h 310800"/>
                <a:gd name="connsiteX826" fmla="*/ 109918 w 180403"/>
                <a:gd name="connsiteY826" fmla="*/ 274320 h 310800"/>
                <a:gd name="connsiteX827" fmla="*/ 107918 w 180403"/>
                <a:gd name="connsiteY827" fmla="*/ 275368 h 310800"/>
                <a:gd name="connsiteX828" fmla="*/ 105918 w 180403"/>
                <a:gd name="connsiteY828" fmla="*/ 275368 h 310800"/>
                <a:gd name="connsiteX829" fmla="*/ 104965 w 180403"/>
                <a:gd name="connsiteY829" fmla="*/ 276035 h 310800"/>
                <a:gd name="connsiteX830" fmla="*/ 104965 w 180403"/>
                <a:gd name="connsiteY830" fmla="*/ 276701 h 310800"/>
                <a:gd name="connsiteX831" fmla="*/ 103632 w 180403"/>
                <a:gd name="connsiteY831" fmla="*/ 276987 h 310800"/>
                <a:gd name="connsiteX832" fmla="*/ 102965 w 180403"/>
                <a:gd name="connsiteY832" fmla="*/ 277654 h 310800"/>
                <a:gd name="connsiteX833" fmla="*/ 102298 w 180403"/>
                <a:gd name="connsiteY833" fmla="*/ 279654 h 310800"/>
                <a:gd name="connsiteX834" fmla="*/ 102679 w 180403"/>
                <a:gd name="connsiteY834" fmla="*/ 279940 h 310800"/>
                <a:gd name="connsiteX835" fmla="*/ 100679 w 180403"/>
                <a:gd name="connsiteY835" fmla="*/ 280892 h 310800"/>
                <a:gd name="connsiteX836" fmla="*/ 100013 w 180403"/>
                <a:gd name="connsiteY836" fmla="*/ 280892 h 310800"/>
                <a:gd name="connsiteX837" fmla="*/ 99346 w 180403"/>
                <a:gd name="connsiteY837" fmla="*/ 281273 h 310800"/>
                <a:gd name="connsiteX838" fmla="*/ 98393 w 180403"/>
                <a:gd name="connsiteY838" fmla="*/ 280892 h 310800"/>
                <a:gd name="connsiteX839" fmla="*/ 97726 w 180403"/>
                <a:gd name="connsiteY839" fmla="*/ 281273 h 310800"/>
                <a:gd name="connsiteX840" fmla="*/ 97060 w 180403"/>
                <a:gd name="connsiteY840" fmla="*/ 281273 h 310800"/>
                <a:gd name="connsiteX841" fmla="*/ 95155 w 180403"/>
                <a:gd name="connsiteY841" fmla="*/ 281559 h 310800"/>
                <a:gd name="connsiteX842" fmla="*/ 94774 w 180403"/>
                <a:gd name="connsiteY842" fmla="*/ 281940 h 310800"/>
                <a:gd name="connsiteX843" fmla="*/ 93821 w 180403"/>
                <a:gd name="connsiteY843" fmla="*/ 282607 h 310800"/>
                <a:gd name="connsiteX844" fmla="*/ 93154 w 180403"/>
                <a:gd name="connsiteY844" fmla="*/ 282607 h 310800"/>
                <a:gd name="connsiteX845" fmla="*/ 92488 w 180403"/>
                <a:gd name="connsiteY845" fmla="*/ 282893 h 310800"/>
                <a:gd name="connsiteX846" fmla="*/ 90868 w 180403"/>
                <a:gd name="connsiteY846" fmla="*/ 282893 h 310800"/>
                <a:gd name="connsiteX847" fmla="*/ 90868 w 180403"/>
                <a:gd name="connsiteY847" fmla="*/ 286798 h 310800"/>
                <a:gd name="connsiteX848" fmla="*/ 91154 w 180403"/>
                <a:gd name="connsiteY848" fmla="*/ 286798 h 310800"/>
                <a:gd name="connsiteX849" fmla="*/ 91154 w 180403"/>
                <a:gd name="connsiteY849" fmla="*/ 289465 h 310800"/>
                <a:gd name="connsiteX850" fmla="*/ 90488 w 180403"/>
                <a:gd name="connsiteY850" fmla="*/ 293370 h 310800"/>
                <a:gd name="connsiteX851" fmla="*/ 90202 w 180403"/>
                <a:gd name="connsiteY851" fmla="*/ 294037 h 310800"/>
                <a:gd name="connsiteX852" fmla="*/ 89821 w 180403"/>
                <a:gd name="connsiteY852" fmla="*/ 294989 h 310800"/>
                <a:gd name="connsiteX853" fmla="*/ 89535 w 180403"/>
                <a:gd name="connsiteY853" fmla="*/ 295656 h 310800"/>
                <a:gd name="connsiteX854" fmla="*/ 89535 w 180403"/>
                <a:gd name="connsiteY854" fmla="*/ 296037 h 310800"/>
                <a:gd name="connsiteX855" fmla="*/ 89249 w 180403"/>
                <a:gd name="connsiteY855" fmla="*/ 296323 h 310800"/>
                <a:gd name="connsiteX856" fmla="*/ 87916 w 180403"/>
                <a:gd name="connsiteY856" fmla="*/ 300609 h 310800"/>
                <a:gd name="connsiteX857" fmla="*/ 86868 w 180403"/>
                <a:gd name="connsiteY857" fmla="*/ 303276 h 310800"/>
                <a:gd name="connsiteX858" fmla="*/ 86582 w 180403"/>
                <a:gd name="connsiteY858" fmla="*/ 303848 h 310800"/>
                <a:gd name="connsiteX859" fmla="*/ 85915 w 180403"/>
                <a:gd name="connsiteY859" fmla="*/ 305848 h 310800"/>
                <a:gd name="connsiteX860" fmla="*/ 84963 w 180403"/>
                <a:gd name="connsiteY860" fmla="*/ 309182 h 310800"/>
                <a:gd name="connsiteX861" fmla="*/ 84296 w 180403"/>
                <a:gd name="connsiteY861" fmla="*/ 310801 h 310800"/>
                <a:gd name="connsiteX862" fmla="*/ 83629 w 180403"/>
                <a:gd name="connsiteY862" fmla="*/ 310801 h 310800"/>
                <a:gd name="connsiteX863" fmla="*/ 61341 w 180403"/>
                <a:gd name="connsiteY863" fmla="*/ 307848 h 310800"/>
                <a:gd name="connsiteX864" fmla="*/ 60007 w 180403"/>
                <a:gd name="connsiteY864" fmla="*/ 307848 h 310800"/>
                <a:gd name="connsiteX865" fmla="*/ 59722 w 180403"/>
                <a:gd name="connsiteY865" fmla="*/ 307467 h 310800"/>
                <a:gd name="connsiteX866" fmla="*/ 28480 w 180403"/>
                <a:gd name="connsiteY866" fmla="*/ 305181 h 310800"/>
                <a:gd name="connsiteX867" fmla="*/ 18955 w 180403"/>
                <a:gd name="connsiteY867" fmla="*/ 301276 h 310800"/>
                <a:gd name="connsiteX868" fmla="*/ 1238 w 180403"/>
                <a:gd name="connsiteY868" fmla="*/ 294037 h 310800"/>
                <a:gd name="connsiteX869" fmla="*/ 286 w 180403"/>
                <a:gd name="connsiteY869" fmla="*/ 293751 h 31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</a:cxnLst>
              <a:rect l="l" t="t" r="r" b="b"/>
              <a:pathLst>
                <a:path w="180403" h="310800">
                  <a:moveTo>
                    <a:pt x="286" y="293751"/>
                  </a:moveTo>
                  <a:lnTo>
                    <a:pt x="2286" y="275368"/>
                  </a:lnTo>
                  <a:lnTo>
                    <a:pt x="4572" y="267176"/>
                  </a:lnTo>
                  <a:lnTo>
                    <a:pt x="7144" y="259271"/>
                  </a:lnTo>
                  <a:lnTo>
                    <a:pt x="7525" y="258604"/>
                  </a:lnTo>
                  <a:lnTo>
                    <a:pt x="10096" y="255937"/>
                  </a:lnTo>
                  <a:lnTo>
                    <a:pt x="10763" y="254317"/>
                  </a:lnTo>
                  <a:lnTo>
                    <a:pt x="11144" y="253651"/>
                  </a:lnTo>
                  <a:lnTo>
                    <a:pt x="11811" y="252032"/>
                  </a:lnTo>
                  <a:lnTo>
                    <a:pt x="12382" y="251365"/>
                  </a:lnTo>
                  <a:lnTo>
                    <a:pt x="12763" y="250412"/>
                  </a:lnTo>
                  <a:lnTo>
                    <a:pt x="13430" y="249460"/>
                  </a:lnTo>
                  <a:lnTo>
                    <a:pt x="14097" y="248793"/>
                  </a:lnTo>
                  <a:lnTo>
                    <a:pt x="14097" y="248126"/>
                  </a:lnTo>
                  <a:lnTo>
                    <a:pt x="18002" y="242221"/>
                  </a:lnTo>
                  <a:lnTo>
                    <a:pt x="17716" y="242221"/>
                  </a:lnTo>
                  <a:lnTo>
                    <a:pt x="18002" y="241840"/>
                  </a:lnTo>
                  <a:lnTo>
                    <a:pt x="18955" y="240221"/>
                  </a:lnTo>
                  <a:lnTo>
                    <a:pt x="19336" y="239554"/>
                  </a:lnTo>
                  <a:lnTo>
                    <a:pt x="21241" y="236982"/>
                  </a:lnTo>
                  <a:lnTo>
                    <a:pt x="22955" y="232696"/>
                  </a:lnTo>
                  <a:lnTo>
                    <a:pt x="23622" y="230029"/>
                  </a:lnTo>
                  <a:lnTo>
                    <a:pt x="23622" y="227457"/>
                  </a:lnTo>
                  <a:lnTo>
                    <a:pt x="23908" y="225838"/>
                  </a:lnTo>
                  <a:lnTo>
                    <a:pt x="23908" y="225171"/>
                  </a:lnTo>
                  <a:lnTo>
                    <a:pt x="23241" y="224504"/>
                  </a:lnTo>
                  <a:lnTo>
                    <a:pt x="23241" y="221552"/>
                  </a:lnTo>
                  <a:lnTo>
                    <a:pt x="22288" y="220504"/>
                  </a:lnTo>
                  <a:lnTo>
                    <a:pt x="20955" y="218599"/>
                  </a:lnTo>
                  <a:lnTo>
                    <a:pt x="20288" y="217932"/>
                  </a:lnTo>
                  <a:lnTo>
                    <a:pt x="20002" y="216599"/>
                  </a:lnTo>
                  <a:lnTo>
                    <a:pt x="19336" y="214979"/>
                  </a:lnTo>
                  <a:lnTo>
                    <a:pt x="19621" y="214312"/>
                  </a:lnTo>
                  <a:lnTo>
                    <a:pt x="20955" y="212979"/>
                  </a:lnTo>
                  <a:lnTo>
                    <a:pt x="20955" y="212693"/>
                  </a:lnTo>
                  <a:lnTo>
                    <a:pt x="20669" y="212312"/>
                  </a:lnTo>
                  <a:lnTo>
                    <a:pt x="20669" y="212027"/>
                  </a:lnTo>
                  <a:lnTo>
                    <a:pt x="21622" y="211074"/>
                  </a:lnTo>
                  <a:lnTo>
                    <a:pt x="21241" y="210026"/>
                  </a:lnTo>
                  <a:lnTo>
                    <a:pt x="21622" y="208693"/>
                  </a:lnTo>
                  <a:lnTo>
                    <a:pt x="23241" y="206788"/>
                  </a:lnTo>
                  <a:lnTo>
                    <a:pt x="23908" y="205740"/>
                  </a:lnTo>
                  <a:lnTo>
                    <a:pt x="25241" y="201549"/>
                  </a:lnTo>
                  <a:lnTo>
                    <a:pt x="24860" y="201168"/>
                  </a:lnTo>
                  <a:lnTo>
                    <a:pt x="24193" y="201168"/>
                  </a:lnTo>
                  <a:lnTo>
                    <a:pt x="24860" y="198596"/>
                  </a:lnTo>
                  <a:lnTo>
                    <a:pt x="24193" y="196596"/>
                  </a:lnTo>
                  <a:lnTo>
                    <a:pt x="23622" y="193262"/>
                  </a:lnTo>
                  <a:lnTo>
                    <a:pt x="22574" y="192310"/>
                  </a:lnTo>
                  <a:lnTo>
                    <a:pt x="21622" y="190024"/>
                  </a:lnTo>
                  <a:lnTo>
                    <a:pt x="20669" y="189357"/>
                  </a:lnTo>
                  <a:lnTo>
                    <a:pt x="20669" y="186118"/>
                  </a:lnTo>
                  <a:lnTo>
                    <a:pt x="20288" y="185071"/>
                  </a:lnTo>
                  <a:lnTo>
                    <a:pt x="20002" y="184785"/>
                  </a:lnTo>
                  <a:lnTo>
                    <a:pt x="18955" y="185452"/>
                  </a:lnTo>
                  <a:lnTo>
                    <a:pt x="18288" y="186118"/>
                  </a:lnTo>
                  <a:lnTo>
                    <a:pt x="17716" y="186118"/>
                  </a:lnTo>
                  <a:lnTo>
                    <a:pt x="17050" y="186404"/>
                  </a:lnTo>
                  <a:lnTo>
                    <a:pt x="16669" y="186404"/>
                  </a:lnTo>
                  <a:lnTo>
                    <a:pt x="14764" y="184785"/>
                  </a:lnTo>
                  <a:lnTo>
                    <a:pt x="13716" y="183833"/>
                  </a:lnTo>
                  <a:lnTo>
                    <a:pt x="13049" y="183833"/>
                  </a:lnTo>
                  <a:lnTo>
                    <a:pt x="12097" y="184118"/>
                  </a:lnTo>
                  <a:lnTo>
                    <a:pt x="11811" y="183833"/>
                  </a:lnTo>
                  <a:lnTo>
                    <a:pt x="11430" y="183833"/>
                  </a:lnTo>
                  <a:lnTo>
                    <a:pt x="11430" y="185452"/>
                  </a:lnTo>
                  <a:lnTo>
                    <a:pt x="10477" y="187071"/>
                  </a:lnTo>
                  <a:lnTo>
                    <a:pt x="9144" y="188405"/>
                  </a:lnTo>
                  <a:lnTo>
                    <a:pt x="7810" y="189071"/>
                  </a:lnTo>
                  <a:lnTo>
                    <a:pt x="6477" y="190310"/>
                  </a:lnTo>
                  <a:lnTo>
                    <a:pt x="6191" y="190976"/>
                  </a:lnTo>
                  <a:lnTo>
                    <a:pt x="5524" y="193643"/>
                  </a:lnTo>
                  <a:lnTo>
                    <a:pt x="4191" y="196215"/>
                  </a:lnTo>
                  <a:lnTo>
                    <a:pt x="4191" y="196882"/>
                  </a:lnTo>
                  <a:lnTo>
                    <a:pt x="3524" y="197930"/>
                  </a:lnTo>
                  <a:lnTo>
                    <a:pt x="3238" y="199168"/>
                  </a:lnTo>
                  <a:lnTo>
                    <a:pt x="3238" y="200215"/>
                  </a:lnTo>
                  <a:lnTo>
                    <a:pt x="4191" y="201549"/>
                  </a:lnTo>
                  <a:lnTo>
                    <a:pt x="4572" y="201549"/>
                  </a:lnTo>
                  <a:lnTo>
                    <a:pt x="4858" y="200882"/>
                  </a:lnTo>
                  <a:lnTo>
                    <a:pt x="5239" y="199168"/>
                  </a:lnTo>
                  <a:lnTo>
                    <a:pt x="5905" y="198882"/>
                  </a:lnTo>
                  <a:lnTo>
                    <a:pt x="6477" y="198215"/>
                  </a:lnTo>
                  <a:lnTo>
                    <a:pt x="6477" y="198596"/>
                  </a:lnTo>
                  <a:lnTo>
                    <a:pt x="5524" y="199835"/>
                  </a:lnTo>
                  <a:lnTo>
                    <a:pt x="5239" y="201168"/>
                  </a:lnTo>
                  <a:lnTo>
                    <a:pt x="6191" y="203454"/>
                  </a:lnTo>
                  <a:lnTo>
                    <a:pt x="5905" y="204502"/>
                  </a:lnTo>
                  <a:lnTo>
                    <a:pt x="6191" y="205073"/>
                  </a:lnTo>
                  <a:lnTo>
                    <a:pt x="6191" y="205454"/>
                  </a:lnTo>
                  <a:lnTo>
                    <a:pt x="5524" y="206121"/>
                  </a:lnTo>
                  <a:lnTo>
                    <a:pt x="5524" y="207074"/>
                  </a:lnTo>
                  <a:lnTo>
                    <a:pt x="5239" y="207740"/>
                  </a:lnTo>
                  <a:lnTo>
                    <a:pt x="5524" y="208693"/>
                  </a:lnTo>
                  <a:lnTo>
                    <a:pt x="5524" y="209360"/>
                  </a:lnTo>
                  <a:lnTo>
                    <a:pt x="5239" y="209360"/>
                  </a:lnTo>
                  <a:lnTo>
                    <a:pt x="5239" y="209074"/>
                  </a:lnTo>
                  <a:lnTo>
                    <a:pt x="4572" y="207455"/>
                  </a:lnTo>
                  <a:lnTo>
                    <a:pt x="4858" y="206788"/>
                  </a:lnTo>
                  <a:lnTo>
                    <a:pt x="4858" y="204787"/>
                  </a:lnTo>
                  <a:lnTo>
                    <a:pt x="4572" y="204121"/>
                  </a:lnTo>
                  <a:lnTo>
                    <a:pt x="4572" y="203454"/>
                  </a:lnTo>
                  <a:lnTo>
                    <a:pt x="3905" y="202502"/>
                  </a:lnTo>
                  <a:lnTo>
                    <a:pt x="2953" y="200882"/>
                  </a:lnTo>
                  <a:lnTo>
                    <a:pt x="2572" y="199549"/>
                  </a:lnTo>
                  <a:lnTo>
                    <a:pt x="1905" y="198882"/>
                  </a:lnTo>
                  <a:lnTo>
                    <a:pt x="952" y="197549"/>
                  </a:lnTo>
                  <a:lnTo>
                    <a:pt x="571" y="196882"/>
                  </a:lnTo>
                  <a:lnTo>
                    <a:pt x="952" y="195929"/>
                  </a:lnTo>
                  <a:lnTo>
                    <a:pt x="286" y="195643"/>
                  </a:lnTo>
                  <a:lnTo>
                    <a:pt x="0" y="194977"/>
                  </a:lnTo>
                  <a:lnTo>
                    <a:pt x="0" y="194596"/>
                  </a:lnTo>
                  <a:lnTo>
                    <a:pt x="952" y="192691"/>
                  </a:lnTo>
                  <a:lnTo>
                    <a:pt x="1238" y="190690"/>
                  </a:lnTo>
                  <a:lnTo>
                    <a:pt x="1619" y="190310"/>
                  </a:lnTo>
                  <a:lnTo>
                    <a:pt x="2286" y="189357"/>
                  </a:lnTo>
                  <a:lnTo>
                    <a:pt x="1905" y="187357"/>
                  </a:lnTo>
                  <a:lnTo>
                    <a:pt x="2572" y="184785"/>
                  </a:lnTo>
                  <a:lnTo>
                    <a:pt x="2953" y="184118"/>
                  </a:lnTo>
                  <a:lnTo>
                    <a:pt x="2953" y="183452"/>
                  </a:lnTo>
                  <a:lnTo>
                    <a:pt x="3524" y="183166"/>
                  </a:lnTo>
                  <a:lnTo>
                    <a:pt x="5524" y="181165"/>
                  </a:lnTo>
                  <a:lnTo>
                    <a:pt x="5905" y="181165"/>
                  </a:lnTo>
                  <a:lnTo>
                    <a:pt x="5239" y="180213"/>
                  </a:lnTo>
                  <a:lnTo>
                    <a:pt x="5239" y="179832"/>
                  </a:lnTo>
                  <a:lnTo>
                    <a:pt x="5524" y="179546"/>
                  </a:lnTo>
                  <a:lnTo>
                    <a:pt x="6858" y="178880"/>
                  </a:lnTo>
                  <a:lnTo>
                    <a:pt x="8477" y="178499"/>
                  </a:lnTo>
                  <a:lnTo>
                    <a:pt x="8858" y="177546"/>
                  </a:lnTo>
                  <a:lnTo>
                    <a:pt x="8858" y="174308"/>
                  </a:lnTo>
                  <a:lnTo>
                    <a:pt x="9144" y="173260"/>
                  </a:lnTo>
                  <a:lnTo>
                    <a:pt x="9144" y="172593"/>
                  </a:lnTo>
                  <a:lnTo>
                    <a:pt x="10477" y="170974"/>
                  </a:lnTo>
                  <a:lnTo>
                    <a:pt x="12097" y="168402"/>
                  </a:lnTo>
                  <a:lnTo>
                    <a:pt x="18669" y="164783"/>
                  </a:lnTo>
                  <a:lnTo>
                    <a:pt x="19621" y="165449"/>
                  </a:lnTo>
                  <a:lnTo>
                    <a:pt x="30480" y="148971"/>
                  </a:lnTo>
                  <a:lnTo>
                    <a:pt x="27527" y="144113"/>
                  </a:lnTo>
                  <a:lnTo>
                    <a:pt x="24193" y="139160"/>
                  </a:lnTo>
                  <a:lnTo>
                    <a:pt x="23908" y="138208"/>
                  </a:lnTo>
                  <a:lnTo>
                    <a:pt x="23622" y="135922"/>
                  </a:lnTo>
                  <a:lnTo>
                    <a:pt x="23622" y="135255"/>
                  </a:lnTo>
                  <a:lnTo>
                    <a:pt x="23908" y="135255"/>
                  </a:lnTo>
                  <a:lnTo>
                    <a:pt x="24574" y="134874"/>
                  </a:lnTo>
                  <a:lnTo>
                    <a:pt x="24860" y="134588"/>
                  </a:lnTo>
                  <a:lnTo>
                    <a:pt x="27527" y="132588"/>
                  </a:lnTo>
                  <a:lnTo>
                    <a:pt x="28194" y="131636"/>
                  </a:lnTo>
                  <a:lnTo>
                    <a:pt x="28861" y="130969"/>
                  </a:lnTo>
                  <a:lnTo>
                    <a:pt x="29527" y="130016"/>
                  </a:lnTo>
                  <a:lnTo>
                    <a:pt x="28861" y="130302"/>
                  </a:lnTo>
                  <a:lnTo>
                    <a:pt x="27146" y="129350"/>
                  </a:lnTo>
                  <a:lnTo>
                    <a:pt x="26575" y="128968"/>
                  </a:lnTo>
                  <a:lnTo>
                    <a:pt x="25527" y="128016"/>
                  </a:lnTo>
                  <a:lnTo>
                    <a:pt x="24574" y="126016"/>
                  </a:lnTo>
                  <a:lnTo>
                    <a:pt x="24574" y="125730"/>
                  </a:lnTo>
                  <a:lnTo>
                    <a:pt x="25527" y="125063"/>
                  </a:lnTo>
                  <a:lnTo>
                    <a:pt x="25527" y="124778"/>
                  </a:lnTo>
                  <a:lnTo>
                    <a:pt x="25241" y="124111"/>
                  </a:lnTo>
                  <a:lnTo>
                    <a:pt x="25527" y="123730"/>
                  </a:lnTo>
                  <a:lnTo>
                    <a:pt x="25241" y="123063"/>
                  </a:lnTo>
                  <a:lnTo>
                    <a:pt x="25527" y="121158"/>
                  </a:lnTo>
                  <a:lnTo>
                    <a:pt x="24860" y="120110"/>
                  </a:lnTo>
                  <a:lnTo>
                    <a:pt x="24860" y="117824"/>
                  </a:lnTo>
                  <a:lnTo>
                    <a:pt x="26575" y="116491"/>
                  </a:lnTo>
                  <a:lnTo>
                    <a:pt x="26575" y="116205"/>
                  </a:lnTo>
                  <a:lnTo>
                    <a:pt x="25908" y="115253"/>
                  </a:lnTo>
                  <a:lnTo>
                    <a:pt x="26860" y="115253"/>
                  </a:lnTo>
                  <a:lnTo>
                    <a:pt x="25527" y="113538"/>
                  </a:lnTo>
                  <a:lnTo>
                    <a:pt x="25908" y="113252"/>
                  </a:lnTo>
                  <a:lnTo>
                    <a:pt x="25241" y="112871"/>
                  </a:lnTo>
                  <a:lnTo>
                    <a:pt x="24193" y="111919"/>
                  </a:lnTo>
                  <a:lnTo>
                    <a:pt x="25241" y="109918"/>
                  </a:lnTo>
                  <a:lnTo>
                    <a:pt x="24574" y="109347"/>
                  </a:lnTo>
                  <a:lnTo>
                    <a:pt x="25908" y="108299"/>
                  </a:lnTo>
                  <a:lnTo>
                    <a:pt x="29527" y="107347"/>
                  </a:lnTo>
                  <a:lnTo>
                    <a:pt x="30766" y="107347"/>
                  </a:lnTo>
                  <a:lnTo>
                    <a:pt x="31432" y="106966"/>
                  </a:lnTo>
                  <a:lnTo>
                    <a:pt x="32766" y="106966"/>
                  </a:lnTo>
                  <a:lnTo>
                    <a:pt x="33718" y="107632"/>
                  </a:lnTo>
                  <a:lnTo>
                    <a:pt x="35433" y="106013"/>
                  </a:lnTo>
                  <a:lnTo>
                    <a:pt x="37052" y="106013"/>
                  </a:lnTo>
                  <a:lnTo>
                    <a:pt x="38957" y="105061"/>
                  </a:lnTo>
                  <a:lnTo>
                    <a:pt x="43243" y="104013"/>
                  </a:lnTo>
                  <a:lnTo>
                    <a:pt x="45529" y="103061"/>
                  </a:lnTo>
                  <a:lnTo>
                    <a:pt x="46196" y="102394"/>
                  </a:lnTo>
                  <a:lnTo>
                    <a:pt x="46863" y="103442"/>
                  </a:lnTo>
                  <a:lnTo>
                    <a:pt x="50482" y="102108"/>
                  </a:lnTo>
                  <a:lnTo>
                    <a:pt x="51435" y="100775"/>
                  </a:lnTo>
                  <a:lnTo>
                    <a:pt x="52102" y="99155"/>
                  </a:lnTo>
                  <a:lnTo>
                    <a:pt x="53435" y="97536"/>
                  </a:lnTo>
                  <a:lnTo>
                    <a:pt x="54388" y="96488"/>
                  </a:lnTo>
                  <a:lnTo>
                    <a:pt x="55054" y="96203"/>
                  </a:lnTo>
                  <a:lnTo>
                    <a:pt x="55435" y="95155"/>
                  </a:lnTo>
                  <a:lnTo>
                    <a:pt x="56388" y="94202"/>
                  </a:lnTo>
                  <a:lnTo>
                    <a:pt x="57340" y="93536"/>
                  </a:lnTo>
                  <a:lnTo>
                    <a:pt x="58007" y="92869"/>
                  </a:lnTo>
                  <a:lnTo>
                    <a:pt x="59722" y="91630"/>
                  </a:lnTo>
                  <a:lnTo>
                    <a:pt x="61627" y="89630"/>
                  </a:lnTo>
                  <a:lnTo>
                    <a:pt x="62960" y="88678"/>
                  </a:lnTo>
                  <a:lnTo>
                    <a:pt x="62960" y="86678"/>
                  </a:lnTo>
                  <a:lnTo>
                    <a:pt x="63246" y="84677"/>
                  </a:lnTo>
                  <a:lnTo>
                    <a:pt x="64294" y="83344"/>
                  </a:lnTo>
                  <a:lnTo>
                    <a:pt x="65246" y="82772"/>
                  </a:lnTo>
                  <a:lnTo>
                    <a:pt x="66199" y="82772"/>
                  </a:lnTo>
                  <a:lnTo>
                    <a:pt x="66865" y="82391"/>
                  </a:lnTo>
                  <a:lnTo>
                    <a:pt x="69532" y="81439"/>
                  </a:lnTo>
                  <a:lnTo>
                    <a:pt x="69818" y="80772"/>
                  </a:lnTo>
                  <a:lnTo>
                    <a:pt x="70866" y="80391"/>
                  </a:lnTo>
                  <a:lnTo>
                    <a:pt x="71152" y="80105"/>
                  </a:lnTo>
                  <a:lnTo>
                    <a:pt x="72104" y="80105"/>
                  </a:lnTo>
                  <a:lnTo>
                    <a:pt x="72485" y="79439"/>
                  </a:lnTo>
                  <a:lnTo>
                    <a:pt x="74104" y="79153"/>
                  </a:lnTo>
                  <a:lnTo>
                    <a:pt x="75057" y="78105"/>
                  </a:lnTo>
                  <a:lnTo>
                    <a:pt x="78010" y="76867"/>
                  </a:lnTo>
                  <a:lnTo>
                    <a:pt x="80391" y="75533"/>
                  </a:lnTo>
                  <a:lnTo>
                    <a:pt x="80677" y="75533"/>
                  </a:lnTo>
                  <a:lnTo>
                    <a:pt x="81343" y="75819"/>
                  </a:lnTo>
                  <a:lnTo>
                    <a:pt x="81629" y="75533"/>
                  </a:lnTo>
                  <a:lnTo>
                    <a:pt x="82010" y="75533"/>
                  </a:lnTo>
                  <a:lnTo>
                    <a:pt x="82296" y="76200"/>
                  </a:lnTo>
                  <a:lnTo>
                    <a:pt x="82963" y="75819"/>
                  </a:lnTo>
                  <a:lnTo>
                    <a:pt x="82963" y="77153"/>
                  </a:lnTo>
                  <a:lnTo>
                    <a:pt x="83629" y="77819"/>
                  </a:lnTo>
                  <a:lnTo>
                    <a:pt x="85630" y="77153"/>
                  </a:lnTo>
                  <a:lnTo>
                    <a:pt x="86296" y="76486"/>
                  </a:lnTo>
                  <a:lnTo>
                    <a:pt x="86868" y="75152"/>
                  </a:lnTo>
                  <a:lnTo>
                    <a:pt x="88201" y="74486"/>
                  </a:lnTo>
                  <a:lnTo>
                    <a:pt x="88868" y="73533"/>
                  </a:lnTo>
                  <a:lnTo>
                    <a:pt x="89821" y="73247"/>
                  </a:lnTo>
                  <a:lnTo>
                    <a:pt x="90868" y="73247"/>
                  </a:lnTo>
                  <a:lnTo>
                    <a:pt x="91154" y="73533"/>
                  </a:lnTo>
                  <a:lnTo>
                    <a:pt x="92202" y="73247"/>
                  </a:lnTo>
                  <a:lnTo>
                    <a:pt x="92773" y="73533"/>
                  </a:lnTo>
                  <a:lnTo>
                    <a:pt x="92488" y="72866"/>
                  </a:lnTo>
                  <a:lnTo>
                    <a:pt x="91821" y="71247"/>
                  </a:lnTo>
                  <a:lnTo>
                    <a:pt x="91821" y="70961"/>
                  </a:lnTo>
                  <a:lnTo>
                    <a:pt x="91154" y="69914"/>
                  </a:lnTo>
                  <a:lnTo>
                    <a:pt x="90868" y="69628"/>
                  </a:lnTo>
                  <a:lnTo>
                    <a:pt x="89821" y="69247"/>
                  </a:lnTo>
                  <a:lnTo>
                    <a:pt x="89249" y="68580"/>
                  </a:lnTo>
                  <a:lnTo>
                    <a:pt x="89535" y="68294"/>
                  </a:lnTo>
                  <a:lnTo>
                    <a:pt x="89249" y="68008"/>
                  </a:lnTo>
                  <a:lnTo>
                    <a:pt x="88582" y="67628"/>
                  </a:lnTo>
                  <a:lnTo>
                    <a:pt x="88201" y="66675"/>
                  </a:lnTo>
                  <a:lnTo>
                    <a:pt x="87916" y="66294"/>
                  </a:lnTo>
                  <a:lnTo>
                    <a:pt x="87916" y="65342"/>
                  </a:lnTo>
                  <a:lnTo>
                    <a:pt x="87535" y="65056"/>
                  </a:lnTo>
                  <a:lnTo>
                    <a:pt x="87916" y="64675"/>
                  </a:lnTo>
                  <a:lnTo>
                    <a:pt x="87249" y="64008"/>
                  </a:lnTo>
                  <a:lnTo>
                    <a:pt x="86868" y="63055"/>
                  </a:lnTo>
                  <a:lnTo>
                    <a:pt x="86868" y="62389"/>
                  </a:lnTo>
                  <a:lnTo>
                    <a:pt x="85915" y="61722"/>
                  </a:lnTo>
                  <a:lnTo>
                    <a:pt x="85915" y="60769"/>
                  </a:lnTo>
                  <a:lnTo>
                    <a:pt x="85630" y="60389"/>
                  </a:lnTo>
                  <a:lnTo>
                    <a:pt x="85630" y="60103"/>
                  </a:lnTo>
                  <a:lnTo>
                    <a:pt x="85630" y="60389"/>
                  </a:lnTo>
                  <a:lnTo>
                    <a:pt x="85915" y="59722"/>
                  </a:lnTo>
                  <a:lnTo>
                    <a:pt x="85630" y="59436"/>
                  </a:lnTo>
                  <a:lnTo>
                    <a:pt x="85630" y="58769"/>
                  </a:lnTo>
                  <a:lnTo>
                    <a:pt x="85915" y="58103"/>
                  </a:lnTo>
                  <a:lnTo>
                    <a:pt x="85630" y="57817"/>
                  </a:lnTo>
                  <a:lnTo>
                    <a:pt x="85630" y="56769"/>
                  </a:lnTo>
                  <a:lnTo>
                    <a:pt x="85249" y="56483"/>
                  </a:lnTo>
                  <a:lnTo>
                    <a:pt x="85630" y="56197"/>
                  </a:lnTo>
                  <a:lnTo>
                    <a:pt x="85249" y="55817"/>
                  </a:lnTo>
                  <a:lnTo>
                    <a:pt x="85630" y="55531"/>
                  </a:lnTo>
                  <a:lnTo>
                    <a:pt x="84963" y="55150"/>
                  </a:lnTo>
                  <a:lnTo>
                    <a:pt x="84963" y="54864"/>
                  </a:lnTo>
                  <a:lnTo>
                    <a:pt x="84582" y="54864"/>
                  </a:lnTo>
                  <a:lnTo>
                    <a:pt x="84963" y="54483"/>
                  </a:lnTo>
                  <a:lnTo>
                    <a:pt x="84582" y="54483"/>
                  </a:lnTo>
                  <a:lnTo>
                    <a:pt x="84582" y="53245"/>
                  </a:lnTo>
                  <a:lnTo>
                    <a:pt x="84963" y="52578"/>
                  </a:lnTo>
                  <a:lnTo>
                    <a:pt x="84582" y="52197"/>
                  </a:lnTo>
                  <a:lnTo>
                    <a:pt x="84582" y="51244"/>
                  </a:lnTo>
                  <a:lnTo>
                    <a:pt x="84963" y="50864"/>
                  </a:lnTo>
                  <a:lnTo>
                    <a:pt x="84963" y="50578"/>
                  </a:lnTo>
                  <a:lnTo>
                    <a:pt x="84582" y="50292"/>
                  </a:lnTo>
                  <a:lnTo>
                    <a:pt x="84963" y="49911"/>
                  </a:lnTo>
                  <a:lnTo>
                    <a:pt x="84296" y="49244"/>
                  </a:lnTo>
                  <a:lnTo>
                    <a:pt x="84582" y="48958"/>
                  </a:lnTo>
                  <a:lnTo>
                    <a:pt x="84582" y="48578"/>
                  </a:lnTo>
                  <a:lnTo>
                    <a:pt x="84963" y="48578"/>
                  </a:lnTo>
                  <a:lnTo>
                    <a:pt x="84963" y="48292"/>
                  </a:lnTo>
                  <a:lnTo>
                    <a:pt x="84582" y="47911"/>
                  </a:lnTo>
                  <a:lnTo>
                    <a:pt x="84296" y="47911"/>
                  </a:lnTo>
                  <a:lnTo>
                    <a:pt x="83915" y="47625"/>
                  </a:lnTo>
                  <a:lnTo>
                    <a:pt x="84296" y="47625"/>
                  </a:lnTo>
                  <a:lnTo>
                    <a:pt x="83915" y="47339"/>
                  </a:lnTo>
                  <a:lnTo>
                    <a:pt x="84582" y="46672"/>
                  </a:lnTo>
                  <a:lnTo>
                    <a:pt x="86296" y="46672"/>
                  </a:lnTo>
                  <a:lnTo>
                    <a:pt x="85915" y="46958"/>
                  </a:lnTo>
                  <a:lnTo>
                    <a:pt x="86868" y="47339"/>
                  </a:lnTo>
                  <a:lnTo>
                    <a:pt x="86868" y="46958"/>
                  </a:lnTo>
                  <a:lnTo>
                    <a:pt x="87249" y="47339"/>
                  </a:lnTo>
                  <a:lnTo>
                    <a:pt x="87535" y="47339"/>
                  </a:lnTo>
                  <a:lnTo>
                    <a:pt x="87535" y="46958"/>
                  </a:lnTo>
                  <a:lnTo>
                    <a:pt x="87916" y="46672"/>
                  </a:lnTo>
                  <a:lnTo>
                    <a:pt x="88868" y="46672"/>
                  </a:lnTo>
                  <a:lnTo>
                    <a:pt x="88868" y="46006"/>
                  </a:lnTo>
                  <a:lnTo>
                    <a:pt x="89249" y="46006"/>
                  </a:lnTo>
                  <a:lnTo>
                    <a:pt x="88868" y="45339"/>
                  </a:lnTo>
                  <a:lnTo>
                    <a:pt x="89249" y="44958"/>
                  </a:lnTo>
                  <a:lnTo>
                    <a:pt x="88868" y="44291"/>
                  </a:lnTo>
                  <a:lnTo>
                    <a:pt x="88868" y="43720"/>
                  </a:lnTo>
                  <a:lnTo>
                    <a:pt x="89249" y="43720"/>
                  </a:lnTo>
                  <a:lnTo>
                    <a:pt x="89535" y="42672"/>
                  </a:lnTo>
                  <a:lnTo>
                    <a:pt x="88868" y="43053"/>
                  </a:lnTo>
                  <a:lnTo>
                    <a:pt x="88201" y="43053"/>
                  </a:lnTo>
                  <a:lnTo>
                    <a:pt x="88201" y="43339"/>
                  </a:lnTo>
                  <a:lnTo>
                    <a:pt x="87249" y="43339"/>
                  </a:lnTo>
                  <a:lnTo>
                    <a:pt x="86868" y="43053"/>
                  </a:lnTo>
                  <a:lnTo>
                    <a:pt x="86582" y="43053"/>
                  </a:lnTo>
                  <a:lnTo>
                    <a:pt x="85915" y="42386"/>
                  </a:lnTo>
                  <a:lnTo>
                    <a:pt x="84963" y="42672"/>
                  </a:lnTo>
                  <a:lnTo>
                    <a:pt x="84582" y="42672"/>
                  </a:lnTo>
                  <a:lnTo>
                    <a:pt x="83915" y="41719"/>
                  </a:lnTo>
                  <a:lnTo>
                    <a:pt x="82677" y="41719"/>
                  </a:lnTo>
                  <a:lnTo>
                    <a:pt x="82677" y="41339"/>
                  </a:lnTo>
                  <a:lnTo>
                    <a:pt x="80677" y="39433"/>
                  </a:lnTo>
                  <a:lnTo>
                    <a:pt x="80391" y="38386"/>
                  </a:lnTo>
                  <a:lnTo>
                    <a:pt x="79724" y="38100"/>
                  </a:lnTo>
                  <a:lnTo>
                    <a:pt x="78676" y="37147"/>
                  </a:lnTo>
                  <a:lnTo>
                    <a:pt x="78676" y="36767"/>
                  </a:lnTo>
                  <a:lnTo>
                    <a:pt x="78391" y="36100"/>
                  </a:lnTo>
                  <a:lnTo>
                    <a:pt x="79343" y="34862"/>
                  </a:lnTo>
                  <a:lnTo>
                    <a:pt x="79724" y="34195"/>
                  </a:lnTo>
                  <a:lnTo>
                    <a:pt x="79724" y="32861"/>
                  </a:lnTo>
                  <a:lnTo>
                    <a:pt x="78010" y="29242"/>
                  </a:lnTo>
                  <a:lnTo>
                    <a:pt x="76390" y="26289"/>
                  </a:lnTo>
                  <a:lnTo>
                    <a:pt x="76390" y="24289"/>
                  </a:lnTo>
                  <a:lnTo>
                    <a:pt x="76105" y="22384"/>
                  </a:lnTo>
                  <a:lnTo>
                    <a:pt x="73438" y="21336"/>
                  </a:lnTo>
                  <a:lnTo>
                    <a:pt x="72485" y="20098"/>
                  </a:lnTo>
                  <a:lnTo>
                    <a:pt x="71533" y="19431"/>
                  </a:lnTo>
                  <a:lnTo>
                    <a:pt x="71152" y="19431"/>
                  </a:lnTo>
                  <a:lnTo>
                    <a:pt x="71152" y="19050"/>
                  </a:lnTo>
                  <a:lnTo>
                    <a:pt x="70866" y="18764"/>
                  </a:lnTo>
                  <a:lnTo>
                    <a:pt x="71152" y="17717"/>
                  </a:lnTo>
                  <a:lnTo>
                    <a:pt x="71152" y="16478"/>
                  </a:lnTo>
                  <a:lnTo>
                    <a:pt x="71533" y="15430"/>
                  </a:lnTo>
                  <a:lnTo>
                    <a:pt x="71818" y="14192"/>
                  </a:lnTo>
                  <a:lnTo>
                    <a:pt x="72771" y="12192"/>
                  </a:lnTo>
                  <a:lnTo>
                    <a:pt x="73819" y="11240"/>
                  </a:lnTo>
                  <a:lnTo>
                    <a:pt x="74104" y="10192"/>
                  </a:lnTo>
                  <a:lnTo>
                    <a:pt x="74485" y="10192"/>
                  </a:lnTo>
                  <a:lnTo>
                    <a:pt x="74485" y="11811"/>
                  </a:lnTo>
                  <a:lnTo>
                    <a:pt x="75438" y="12192"/>
                  </a:lnTo>
                  <a:lnTo>
                    <a:pt x="76771" y="11525"/>
                  </a:lnTo>
                  <a:lnTo>
                    <a:pt x="77724" y="12859"/>
                  </a:lnTo>
                  <a:lnTo>
                    <a:pt x="78676" y="13526"/>
                  </a:lnTo>
                  <a:lnTo>
                    <a:pt x="78676" y="12859"/>
                  </a:lnTo>
                  <a:lnTo>
                    <a:pt x="79057" y="12478"/>
                  </a:lnTo>
                  <a:lnTo>
                    <a:pt x="79343" y="11811"/>
                  </a:lnTo>
                  <a:lnTo>
                    <a:pt x="79724" y="11525"/>
                  </a:lnTo>
                  <a:lnTo>
                    <a:pt x="82010" y="15145"/>
                  </a:lnTo>
                  <a:lnTo>
                    <a:pt x="82963" y="16764"/>
                  </a:lnTo>
                  <a:lnTo>
                    <a:pt x="83629" y="18383"/>
                  </a:lnTo>
                  <a:lnTo>
                    <a:pt x="85249" y="19050"/>
                  </a:lnTo>
                  <a:lnTo>
                    <a:pt x="86868" y="20383"/>
                  </a:lnTo>
                  <a:lnTo>
                    <a:pt x="87535" y="19050"/>
                  </a:lnTo>
                  <a:lnTo>
                    <a:pt x="92202" y="22384"/>
                  </a:lnTo>
                  <a:lnTo>
                    <a:pt x="94774" y="19431"/>
                  </a:lnTo>
                  <a:lnTo>
                    <a:pt x="95726" y="20383"/>
                  </a:lnTo>
                  <a:lnTo>
                    <a:pt x="96393" y="20669"/>
                  </a:lnTo>
                  <a:lnTo>
                    <a:pt x="98393" y="20669"/>
                  </a:lnTo>
                  <a:lnTo>
                    <a:pt x="98393" y="19431"/>
                  </a:lnTo>
                  <a:lnTo>
                    <a:pt x="98679" y="18383"/>
                  </a:lnTo>
                  <a:lnTo>
                    <a:pt x="98679" y="18097"/>
                  </a:lnTo>
                  <a:lnTo>
                    <a:pt x="99060" y="17717"/>
                  </a:lnTo>
                  <a:lnTo>
                    <a:pt x="99727" y="17431"/>
                  </a:lnTo>
                  <a:lnTo>
                    <a:pt x="99727" y="17145"/>
                  </a:lnTo>
                  <a:lnTo>
                    <a:pt x="100013" y="16764"/>
                  </a:lnTo>
                  <a:lnTo>
                    <a:pt x="100393" y="16764"/>
                  </a:lnTo>
                  <a:lnTo>
                    <a:pt x="101346" y="16478"/>
                  </a:lnTo>
                  <a:lnTo>
                    <a:pt x="102013" y="16097"/>
                  </a:lnTo>
                  <a:lnTo>
                    <a:pt x="102298" y="15811"/>
                  </a:lnTo>
                  <a:lnTo>
                    <a:pt x="102013" y="15145"/>
                  </a:lnTo>
                  <a:lnTo>
                    <a:pt x="102965" y="14192"/>
                  </a:lnTo>
                  <a:lnTo>
                    <a:pt x="104013" y="14192"/>
                  </a:lnTo>
                  <a:lnTo>
                    <a:pt x="103632" y="12859"/>
                  </a:lnTo>
                  <a:lnTo>
                    <a:pt x="104013" y="12478"/>
                  </a:lnTo>
                  <a:lnTo>
                    <a:pt x="104584" y="13144"/>
                  </a:lnTo>
                  <a:lnTo>
                    <a:pt x="105251" y="13526"/>
                  </a:lnTo>
                  <a:lnTo>
                    <a:pt x="105632" y="13144"/>
                  </a:lnTo>
                  <a:lnTo>
                    <a:pt x="106299" y="12859"/>
                  </a:lnTo>
                  <a:lnTo>
                    <a:pt x="108585" y="12859"/>
                  </a:lnTo>
                  <a:lnTo>
                    <a:pt x="109252" y="12192"/>
                  </a:lnTo>
                  <a:lnTo>
                    <a:pt x="109538" y="12192"/>
                  </a:lnTo>
                  <a:lnTo>
                    <a:pt x="109538" y="11525"/>
                  </a:lnTo>
                  <a:lnTo>
                    <a:pt x="108871" y="11525"/>
                  </a:lnTo>
                  <a:lnTo>
                    <a:pt x="108871" y="10858"/>
                  </a:lnTo>
                  <a:lnTo>
                    <a:pt x="108585" y="10192"/>
                  </a:lnTo>
                  <a:lnTo>
                    <a:pt x="108871" y="9525"/>
                  </a:lnTo>
                  <a:lnTo>
                    <a:pt x="109252" y="9525"/>
                  </a:lnTo>
                  <a:lnTo>
                    <a:pt x="109918" y="9239"/>
                  </a:lnTo>
                  <a:lnTo>
                    <a:pt x="110204" y="9239"/>
                  </a:lnTo>
                  <a:lnTo>
                    <a:pt x="109918" y="8572"/>
                  </a:lnTo>
                  <a:lnTo>
                    <a:pt x="110204" y="8287"/>
                  </a:lnTo>
                  <a:lnTo>
                    <a:pt x="110204" y="7906"/>
                  </a:lnTo>
                  <a:lnTo>
                    <a:pt x="110490" y="7906"/>
                  </a:lnTo>
                  <a:lnTo>
                    <a:pt x="110871" y="8572"/>
                  </a:lnTo>
                  <a:lnTo>
                    <a:pt x="111157" y="8287"/>
                  </a:lnTo>
                  <a:lnTo>
                    <a:pt x="112490" y="7906"/>
                  </a:lnTo>
                  <a:lnTo>
                    <a:pt x="112871" y="7620"/>
                  </a:lnTo>
                  <a:lnTo>
                    <a:pt x="112490" y="7239"/>
                  </a:lnTo>
                  <a:lnTo>
                    <a:pt x="112871" y="6953"/>
                  </a:lnTo>
                  <a:lnTo>
                    <a:pt x="113443" y="6572"/>
                  </a:lnTo>
                  <a:lnTo>
                    <a:pt x="113157" y="5905"/>
                  </a:lnTo>
                  <a:lnTo>
                    <a:pt x="113443" y="5334"/>
                  </a:lnTo>
                  <a:lnTo>
                    <a:pt x="114109" y="5620"/>
                  </a:lnTo>
                  <a:lnTo>
                    <a:pt x="116110" y="4953"/>
                  </a:lnTo>
                  <a:lnTo>
                    <a:pt x="116776" y="4953"/>
                  </a:lnTo>
                  <a:lnTo>
                    <a:pt x="117062" y="4667"/>
                  </a:lnTo>
                  <a:lnTo>
                    <a:pt x="117729" y="5334"/>
                  </a:lnTo>
                  <a:lnTo>
                    <a:pt x="117729" y="5905"/>
                  </a:lnTo>
                  <a:lnTo>
                    <a:pt x="118396" y="6286"/>
                  </a:lnTo>
                  <a:lnTo>
                    <a:pt x="120015" y="5905"/>
                  </a:lnTo>
                  <a:lnTo>
                    <a:pt x="121063" y="5334"/>
                  </a:lnTo>
                  <a:lnTo>
                    <a:pt x="121348" y="5620"/>
                  </a:lnTo>
                  <a:lnTo>
                    <a:pt x="121063" y="6286"/>
                  </a:lnTo>
                  <a:lnTo>
                    <a:pt x="121729" y="6953"/>
                  </a:lnTo>
                  <a:lnTo>
                    <a:pt x="122015" y="6572"/>
                  </a:lnTo>
                  <a:lnTo>
                    <a:pt x="122301" y="6572"/>
                  </a:lnTo>
                  <a:lnTo>
                    <a:pt x="122015" y="5620"/>
                  </a:lnTo>
                  <a:lnTo>
                    <a:pt x="122301" y="5334"/>
                  </a:lnTo>
                  <a:lnTo>
                    <a:pt x="122968" y="5334"/>
                  </a:lnTo>
                  <a:lnTo>
                    <a:pt x="122968" y="5905"/>
                  </a:lnTo>
                  <a:lnTo>
                    <a:pt x="123634" y="5905"/>
                  </a:lnTo>
                  <a:lnTo>
                    <a:pt x="123349" y="5334"/>
                  </a:lnTo>
                  <a:lnTo>
                    <a:pt x="123634" y="4953"/>
                  </a:lnTo>
                  <a:lnTo>
                    <a:pt x="124015" y="4953"/>
                  </a:lnTo>
                  <a:lnTo>
                    <a:pt x="124682" y="5334"/>
                  </a:lnTo>
                  <a:lnTo>
                    <a:pt x="125254" y="5334"/>
                  </a:lnTo>
                  <a:lnTo>
                    <a:pt x="126301" y="4286"/>
                  </a:lnTo>
                  <a:lnTo>
                    <a:pt x="127254" y="4001"/>
                  </a:lnTo>
                  <a:lnTo>
                    <a:pt x="127254" y="3619"/>
                  </a:lnTo>
                  <a:lnTo>
                    <a:pt x="127921" y="3619"/>
                  </a:lnTo>
                  <a:lnTo>
                    <a:pt x="127921" y="3334"/>
                  </a:lnTo>
                  <a:lnTo>
                    <a:pt x="128206" y="2667"/>
                  </a:lnTo>
                  <a:lnTo>
                    <a:pt x="128206" y="2381"/>
                  </a:lnTo>
                  <a:lnTo>
                    <a:pt x="128873" y="2381"/>
                  </a:lnTo>
                  <a:lnTo>
                    <a:pt x="129254" y="1715"/>
                  </a:lnTo>
                  <a:lnTo>
                    <a:pt x="129540" y="1715"/>
                  </a:lnTo>
                  <a:lnTo>
                    <a:pt x="129254" y="2381"/>
                  </a:lnTo>
                  <a:lnTo>
                    <a:pt x="129254" y="2667"/>
                  </a:lnTo>
                  <a:lnTo>
                    <a:pt x="129540" y="2953"/>
                  </a:lnTo>
                  <a:lnTo>
                    <a:pt x="130873" y="2381"/>
                  </a:lnTo>
                  <a:lnTo>
                    <a:pt x="131826" y="1715"/>
                  </a:lnTo>
                  <a:lnTo>
                    <a:pt x="132874" y="1333"/>
                  </a:lnTo>
                  <a:lnTo>
                    <a:pt x="133826" y="2381"/>
                  </a:lnTo>
                  <a:lnTo>
                    <a:pt x="134112" y="2953"/>
                  </a:lnTo>
                  <a:lnTo>
                    <a:pt x="134493" y="2953"/>
                  </a:lnTo>
                  <a:lnTo>
                    <a:pt x="134779" y="2381"/>
                  </a:lnTo>
                  <a:lnTo>
                    <a:pt x="135445" y="2381"/>
                  </a:lnTo>
                  <a:lnTo>
                    <a:pt x="135445" y="2953"/>
                  </a:lnTo>
                  <a:lnTo>
                    <a:pt x="136112" y="2953"/>
                  </a:lnTo>
                  <a:lnTo>
                    <a:pt x="138113" y="2000"/>
                  </a:lnTo>
                  <a:lnTo>
                    <a:pt x="138398" y="2000"/>
                  </a:lnTo>
                  <a:lnTo>
                    <a:pt x="138779" y="2667"/>
                  </a:lnTo>
                  <a:lnTo>
                    <a:pt x="139065" y="2667"/>
                  </a:lnTo>
                  <a:lnTo>
                    <a:pt x="139065" y="1715"/>
                  </a:lnTo>
                  <a:lnTo>
                    <a:pt x="138398" y="1333"/>
                  </a:lnTo>
                  <a:lnTo>
                    <a:pt x="138779" y="1048"/>
                  </a:lnTo>
                  <a:lnTo>
                    <a:pt x="138779" y="381"/>
                  </a:lnTo>
                  <a:lnTo>
                    <a:pt x="139065" y="0"/>
                  </a:lnTo>
                  <a:lnTo>
                    <a:pt x="139446" y="0"/>
                  </a:lnTo>
                  <a:lnTo>
                    <a:pt x="140017" y="381"/>
                  </a:lnTo>
                  <a:lnTo>
                    <a:pt x="140684" y="1048"/>
                  </a:lnTo>
                  <a:lnTo>
                    <a:pt x="141351" y="2381"/>
                  </a:lnTo>
                  <a:lnTo>
                    <a:pt x="141732" y="2000"/>
                  </a:lnTo>
                  <a:lnTo>
                    <a:pt x="142399" y="1048"/>
                  </a:lnTo>
                  <a:lnTo>
                    <a:pt x="142970" y="1333"/>
                  </a:lnTo>
                  <a:lnTo>
                    <a:pt x="143351" y="1715"/>
                  </a:lnTo>
                  <a:lnTo>
                    <a:pt x="142970" y="2667"/>
                  </a:lnTo>
                  <a:lnTo>
                    <a:pt x="142970" y="3334"/>
                  </a:lnTo>
                  <a:lnTo>
                    <a:pt x="143351" y="4001"/>
                  </a:lnTo>
                  <a:lnTo>
                    <a:pt x="144304" y="4667"/>
                  </a:lnTo>
                  <a:lnTo>
                    <a:pt x="144971" y="4667"/>
                  </a:lnTo>
                  <a:lnTo>
                    <a:pt x="146304" y="5905"/>
                  </a:lnTo>
                  <a:lnTo>
                    <a:pt x="146971" y="5620"/>
                  </a:lnTo>
                  <a:lnTo>
                    <a:pt x="147638" y="6286"/>
                  </a:lnTo>
                  <a:lnTo>
                    <a:pt x="148590" y="6953"/>
                  </a:lnTo>
                  <a:lnTo>
                    <a:pt x="148876" y="7239"/>
                  </a:lnTo>
                  <a:lnTo>
                    <a:pt x="149923" y="7239"/>
                  </a:lnTo>
                  <a:lnTo>
                    <a:pt x="150209" y="7620"/>
                  </a:lnTo>
                  <a:lnTo>
                    <a:pt x="150209" y="8287"/>
                  </a:lnTo>
                  <a:lnTo>
                    <a:pt x="151257" y="8287"/>
                  </a:lnTo>
                  <a:lnTo>
                    <a:pt x="152495" y="7620"/>
                  </a:lnTo>
                  <a:lnTo>
                    <a:pt x="153543" y="7906"/>
                  </a:lnTo>
                  <a:lnTo>
                    <a:pt x="153829" y="8287"/>
                  </a:lnTo>
                  <a:lnTo>
                    <a:pt x="153829" y="8858"/>
                  </a:lnTo>
                  <a:lnTo>
                    <a:pt x="153543" y="9239"/>
                  </a:lnTo>
                  <a:lnTo>
                    <a:pt x="153543" y="9525"/>
                  </a:lnTo>
                  <a:lnTo>
                    <a:pt x="151829" y="10192"/>
                  </a:lnTo>
                  <a:lnTo>
                    <a:pt x="149923" y="12192"/>
                  </a:lnTo>
                  <a:lnTo>
                    <a:pt x="149542" y="13144"/>
                  </a:lnTo>
                  <a:lnTo>
                    <a:pt x="149542" y="15145"/>
                  </a:lnTo>
                  <a:lnTo>
                    <a:pt x="149923" y="15811"/>
                  </a:lnTo>
                  <a:lnTo>
                    <a:pt x="148876" y="16478"/>
                  </a:lnTo>
                  <a:lnTo>
                    <a:pt x="148590" y="17431"/>
                  </a:lnTo>
                  <a:lnTo>
                    <a:pt x="150876" y="17717"/>
                  </a:lnTo>
                  <a:lnTo>
                    <a:pt x="150590" y="18383"/>
                  </a:lnTo>
                  <a:lnTo>
                    <a:pt x="150876" y="18764"/>
                  </a:lnTo>
                  <a:lnTo>
                    <a:pt x="150590" y="19431"/>
                  </a:lnTo>
                  <a:lnTo>
                    <a:pt x="149542" y="20098"/>
                  </a:lnTo>
                  <a:lnTo>
                    <a:pt x="148304" y="21717"/>
                  </a:lnTo>
                  <a:lnTo>
                    <a:pt x="149542" y="22003"/>
                  </a:lnTo>
                  <a:lnTo>
                    <a:pt x="150590" y="22669"/>
                  </a:lnTo>
                  <a:lnTo>
                    <a:pt x="150876" y="22669"/>
                  </a:lnTo>
                  <a:lnTo>
                    <a:pt x="150876" y="23051"/>
                  </a:lnTo>
                  <a:lnTo>
                    <a:pt x="150590" y="23622"/>
                  </a:lnTo>
                  <a:lnTo>
                    <a:pt x="150590" y="24003"/>
                  </a:lnTo>
                  <a:lnTo>
                    <a:pt x="150209" y="24289"/>
                  </a:lnTo>
                  <a:lnTo>
                    <a:pt x="150590" y="25336"/>
                  </a:lnTo>
                  <a:lnTo>
                    <a:pt x="150590" y="26575"/>
                  </a:lnTo>
                  <a:lnTo>
                    <a:pt x="150876" y="28956"/>
                  </a:lnTo>
                  <a:lnTo>
                    <a:pt x="151257" y="32861"/>
                  </a:lnTo>
                  <a:lnTo>
                    <a:pt x="151257" y="34195"/>
                  </a:lnTo>
                  <a:lnTo>
                    <a:pt x="150876" y="34480"/>
                  </a:lnTo>
                  <a:lnTo>
                    <a:pt x="150876" y="35147"/>
                  </a:lnTo>
                  <a:lnTo>
                    <a:pt x="150590" y="35814"/>
                  </a:lnTo>
                  <a:lnTo>
                    <a:pt x="149923" y="37814"/>
                  </a:lnTo>
                  <a:lnTo>
                    <a:pt x="149923" y="39433"/>
                  </a:lnTo>
                  <a:lnTo>
                    <a:pt x="150209" y="40100"/>
                  </a:lnTo>
                  <a:lnTo>
                    <a:pt x="149923" y="40386"/>
                  </a:lnTo>
                  <a:lnTo>
                    <a:pt x="149923" y="41434"/>
                  </a:lnTo>
                  <a:lnTo>
                    <a:pt x="149542" y="41719"/>
                  </a:lnTo>
                  <a:lnTo>
                    <a:pt x="149257" y="42386"/>
                  </a:lnTo>
                  <a:lnTo>
                    <a:pt x="149257" y="43720"/>
                  </a:lnTo>
                  <a:lnTo>
                    <a:pt x="149542" y="46006"/>
                  </a:lnTo>
                  <a:lnTo>
                    <a:pt x="149542" y="46672"/>
                  </a:lnTo>
                  <a:lnTo>
                    <a:pt x="150209" y="47911"/>
                  </a:lnTo>
                  <a:lnTo>
                    <a:pt x="149923" y="48578"/>
                  </a:lnTo>
                  <a:lnTo>
                    <a:pt x="149923" y="49244"/>
                  </a:lnTo>
                  <a:lnTo>
                    <a:pt x="152209" y="50578"/>
                  </a:lnTo>
                  <a:lnTo>
                    <a:pt x="155448" y="54197"/>
                  </a:lnTo>
                  <a:lnTo>
                    <a:pt x="156115" y="56197"/>
                  </a:lnTo>
                  <a:lnTo>
                    <a:pt x="156781" y="56197"/>
                  </a:lnTo>
                  <a:lnTo>
                    <a:pt x="157829" y="57150"/>
                  </a:lnTo>
                  <a:lnTo>
                    <a:pt x="159734" y="57150"/>
                  </a:lnTo>
                  <a:lnTo>
                    <a:pt x="160115" y="57436"/>
                  </a:lnTo>
                  <a:lnTo>
                    <a:pt x="160401" y="57436"/>
                  </a:lnTo>
                  <a:lnTo>
                    <a:pt x="160782" y="57817"/>
                  </a:lnTo>
                  <a:lnTo>
                    <a:pt x="162401" y="59150"/>
                  </a:lnTo>
                  <a:lnTo>
                    <a:pt x="163354" y="60103"/>
                  </a:lnTo>
                  <a:lnTo>
                    <a:pt x="163354" y="60389"/>
                  </a:lnTo>
                  <a:lnTo>
                    <a:pt x="163068" y="60769"/>
                  </a:lnTo>
                  <a:lnTo>
                    <a:pt x="163354" y="61055"/>
                  </a:lnTo>
                  <a:lnTo>
                    <a:pt x="163354" y="63055"/>
                  </a:lnTo>
                  <a:lnTo>
                    <a:pt x="163735" y="63722"/>
                  </a:lnTo>
                  <a:lnTo>
                    <a:pt x="163735" y="65056"/>
                  </a:lnTo>
                  <a:lnTo>
                    <a:pt x="163354" y="68008"/>
                  </a:lnTo>
                  <a:lnTo>
                    <a:pt x="163354" y="68580"/>
                  </a:lnTo>
                  <a:lnTo>
                    <a:pt x="162687" y="69914"/>
                  </a:lnTo>
                  <a:lnTo>
                    <a:pt x="162401" y="70294"/>
                  </a:lnTo>
                  <a:lnTo>
                    <a:pt x="162687" y="71914"/>
                  </a:lnTo>
                  <a:lnTo>
                    <a:pt x="162687" y="75533"/>
                  </a:lnTo>
                  <a:lnTo>
                    <a:pt x="163068" y="75533"/>
                  </a:lnTo>
                  <a:lnTo>
                    <a:pt x="163735" y="80105"/>
                  </a:lnTo>
                  <a:lnTo>
                    <a:pt x="164021" y="81725"/>
                  </a:lnTo>
                  <a:lnTo>
                    <a:pt x="164306" y="84011"/>
                  </a:lnTo>
                  <a:lnTo>
                    <a:pt x="164021" y="84392"/>
                  </a:lnTo>
                  <a:lnTo>
                    <a:pt x="163735" y="85725"/>
                  </a:lnTo>
                  <a:lnTo>
                    <a:pt x="164306" y="86963"/>
                  </a:lnTo>
                  <a:lnTo>
                    <a:pt x="165640" y="90297"/>
                  </a:lnTo>
                  <a:lnTo>
                    <a:pt x="166021" y="91250"/>
                  </a:lnTo>
                  <a:lnTo>
                    <a:pt x="166973" y="91916"/>
                  </a:lnTo>
                  <a:lnTo>
                    <a:pt x="167259" y="92202"/>
                  </a:lnTo>
                  <a:lnTo>
                    <a:pt x="167259" y="93917"/>
                  </a:lnTo>
                  <a:lnTo>
                    <a:pt x="167640" y="93917"/>
                  </a:lnTo>
                  <a:lnTo>
                    <a:pt x="167259" y="94202"/>
                  </a:lnTo>
                  <a:lnTo>
                    <a:pt x="167259" y="95821"/>
                  </a:lnTo>
                  <a:lnTo>
                    <a:pt x="165640" y="95821"/>
                  </a:lnTo>
                  <a:lnTo>
                    <a:pt x="164687" y="96203"/>
                  </a:lnTo>
                  <a:lnTo>
                    <a:pt x="164306" y="96488"/>
                  </a:lnTo>
                  <a:lnTo>
                    <a:pt x="162687" y="96869"/>
                  </a:lnTo>
                  <a:lnTo>
                    <a:pt x="162687" y="97536"/>
                  </a:lnTo>
                  <a:lnTo>
                    <a:pt x="162401" y="97822"/>
                  </a:lnTo>
                  <a:lnTo>
                    <a:pt x="162401" y="98107"/>
                  </a:lnTo>
                  <a:lnTo>
                    <a:pt x="160782" y="99822"/>
                  </a:lnTo>
                  <a:lnTo>
                    <a:pt x="160782" y="100489"/>
                  </a:lnTo>
                  <a:lnTo>
                    <a:pt x="159734" y="102394"/>
                  </a:lnTo>
                  <a:lnTo>
                    <a:pt x="159448" y="103727"/>
                  </a:lnTo>
                  <a:lnTo>
                    <a:pt x="159067" y="104013"/>
                  </a:lnTo>
                  <a:lnTo>
                    <a:pt x="159067" y="104394"/>
                  </a:lnTo>
                  <a:lnTo>
                    <a:pt x="158401" y="104680"/>
                  </a:lnTo>
                  <a:lnTo>
                    <a:pt x="158115" y="104680"/>
                  </a:lnTo>
                  <a:lnTo>
                    <a:pt x="157448" y="105346"/>
                  </a:lnTo>
                  <a:lnTo>
                    <a:pt x="159067" y="105346"/>
                  </a:lnTo>
                  <a:lnTo>
                    <a:pt x="159067" y="105728"/>
                  </a:lnTo>
                  <a:lnTo>
                    <a:pt x="159448" y="106394"/>
                  </a:lnTo>
                  <a:lnTo>
                    <a:pt x="159448" y="106966"/>
                  </a:lnTo>
                  <a:lnTo>
                    <a:pt x="159067" y="107632"/>
                  </a:lnTo>
                  <a:lnTo>
                    <a:pt x="159067" y="108014"/>
                  </a:lnTo>
                  <a:lnTo>
                    <a:pt x="158115" y="109918"/>
                  </a:lnTo>
                  <a:lnTo>
                    <a:pt x="158115" y="110300"/>
                  </a:lnTo>
                  <a:lnTo>
                    <a:pt x="157829" y="110585"/>
                  </a:lnTo>
                  <a:lnTo>
                    <a:pt x="157163" y="111919"/>
                  </a:lnTo>
                  <a:lnTo>
                    <a:pt x="157163" y="113538"/>
                  </a:lnTo>
                  <a:lnTo>
                    <a:pt x="157448" y="113538"/>
                  </a:lnTo>
                  <a:lnTo>
                    <a:pt x="157448" y="117158"/>
                  </a:lnTo>
                  <a:lnTo>
                    <a:pt x="157829" y="117824"/>
                  </a:lnTo>
                  <a:lnTo>
                    <a:pt x="157829" y="118872"/>
                  </a:lnTo>
                  <a:lnTo>
                    <a:pt x="157448" y="119158"/>
                  </a:lnTo>
                  <a:lnTo>
                    <a:pt x="157829" y="120491"/>
                  </a:lnTo>
                  <a:lnTo>
                    <a:pt x="157448" y="120777"/>
                  </a:lnTo>
                  <a:lnTo>
                    <a:pt x="157448" y="121158"/>
                  </a:lnTo>
                  <a:lnTo>
                    <a:pt x="156781" y="121158"/>
                  </a:lnTo>
                  <a:lnTo>
                    <a:pt x="156781" y="122777"/>
                  </a:lnTo>
                  <a:lnTo>
                    <a:pt x="158401" y="125349"/>
                  </a:lnTo>
                  <a:lnTo>
                    <a:pt x="158401" y="127063"/>
                  </a:lnTo>
                  <a:lnTo>
                    <a:pt x="158782" y="127349"/>
                  </a:lnTo>
                  <a:lnTo>
                    <a:pt x="160115" y="128968"/>
                  </a:lnTo>
                  <a:lnTo>
                    <a:pt x="161734" y="129350"/>
                  </a:lnTo>
                  <a:lnTo>
                    <a:pt x="162020" y="129350"/>
                  </a:lnTo>
                  <a:lnTo>
                    <a:pt x="163735" y="129635"/>
                  </a:lnTo>
                  <a:lnTo>
                    <a:pt x="164306" y="130302"/>
                  </a:lnTo>
                  <a:lnTo>
                    <a:pt x="164306" y="130683"/>
                  </a:lnTo>
                  <a:lnTo>
                    <a:pt x="166306" y="131255"/>
                  </a:lnTo>
                  <a:lnTo>
                    <a:pt x="168592" y="132969"/>
                  </a:lnTo>
                  <a:lnTo>
                    <a:pt x="168973" y="133636"/>
                  </a:lnTo>
                  <a:lnTo>
                    <a:pt x="168973" y="133922"/>
                  </a:lnTo>
                  <a:lnTo>
                    <a:pt x="170212" y="134588"/>
                  </a:lnTo>
                  <a:lnTo>
                    <a:pt x="170593" y="134874"/>
                  </a:lnTo>
                  <a:lnTo>
                    <a:pt x="172593" y="134874"/>
                  </a:lnTo>
                  <a:lnTo>
                    <a:pt x="173546" y="135255"/>
                  </a:lnTo>
                  <a:lnTo>
                    <a:pt x="173831" y="135922"/>
                  </a:lnTo>
                  <a:lnTo>
                    <a:pt x="174212" y="135922"/>
                  </a:lnTo>
                  <a:lnTo>
                    <a:pt x="175165" y="136588"/>
                  </a:lnTo>
                  <a:lnTo>
                    <a:pt x="175546" y="136208"/>
                  </a:lnTo>
                  <a:lnTo>
                    <a:pt x="177451" y="136874"/>
                  </a:lnTo>
                  <a:lnTo>
                    <a:pt x="179737" y="136208"/>
                  </a:lnTo>
                  <a:lnTo>
                    <a:pt x="180404" y="136208"/>
                  </a:lnTo>
                  <a:lnTo>
                    <a:pt x="180404" y="136588"/>
                  </a:lnTo>
                  <a:lnTo>
                    <a:pt x="179737" y="136874"/>
                  </a:lnTo>
                  <a:lnTo>
                    <a:pt x="177451" y="139827"/>
                  </a:lnTo>
                  <a:lnTo>
                    <a:pt x="177165" y="139827"/>
                  </a:lnTo>
                  <a:lnTo>
                    <a:pt x="176784" y="141161"/>
                  </a:lnTo>
                  <a:lnTo>
                    <a:pt x="176498" y="141446"/>
                  </a:lnTo>
                  <a:lnTo>
                    <a:pt x="174212" y="144780"/>
                  </a:lnTo>
                  <a:lnTo>
                    <a:pt x="173546" y="146018"/>
                  </a:lnTo>
                  <a:lnTo>
                    <a:pt x="172879" y="147066"/>
                  </a:lnTo>
                  <a:lnTo>
                    <a:pt x="172593" y="147352"/>
                  </a:lnTo>
                  <a:lnTo>
                    <a:pt x="172593" y="148018"/>
                  </a:lnTo>
                  <a:lnTo>
                    <a:pt x="172212" y="148400"/>
                  </a:lnTo>
                  <a:lnTo>
                    <a:pt x="172212" y="149352"/>
                  </a:lnTo>
                  <a:lnTo>
                    <a:pt x="171926" y="151638"/>
                  </a:lnTo>
                  <a:lnTo>
                    <a:pt x="170593" y="154305"/>
                  </a:lnTo>
                  <a:lnTo>
                    <a:pt x="170212" y="154591"/>
                  </a:lnTo>
                  <a:lnTo>
                    <a:pt x="169640" y="155924"/>
                  </a:lnTo>
                  <a:lnTo>
                    <a:pt x="166688" y="158877"/>
                  </a:lnTo>
                  <a:lnTo>
                    <a:pt x="166021" y="159163"/>
                  </a:lnTo>
                  <a:lnTo>
                    <a:pt x="163735" y="160496"/>
                  </a:lnTo>
                  <a:lnTo>
                    <a:pt x="163735" y="160782"/>
                  </a:lnTo>
                  <a:lnTo>
                    <a:pt x="163354" y="161830"/>
                  </a:lnTo>
                  <a:lnTo>
                    <a:pt x="163068" y="162115"/>
                  </a:lnTo>
                  <a:lnTo>
                    <a:pt x="163068" y="162497"/>
                  </a:lnTo>
                  <a:lnTo>
                    <a:pt x="162687" y="162782"/>
                  </a:lnTo>
                  <a:lnTo>
                    <a:pt x="162020" y="164783"/>
                  </a:lnTo>
                  <a:lnTo>
                    <a:pt x="161354" y="165735"/>
                  </a:lnTo>
                  <a:lnTo>
                    <a:pt x="161068" y="166116"/>
                  </a:lnTo>
                  <a:lnTo>
                    <a:pt x="161068" y="167068"/>
                  </a:lnTo>
                  <a:lnTo>
                    <a:pt x="160401" y="168688"/>
                  </a:lnTo>
                  <a:lnTo>
                    <a:pt x="159067" y="172307"/>
                  </a:lnTo>
                  <a:lnTo>
                    <a:pt x="157829" y="175546"/>
                  </a:lnTo>
                  <a:lnTo>
                    <a:pt x="157448" y="176879"/>
                  </a:lnTo>
                  <a:lnTo>
                    <a:pt x="157448" y="177927"/>
                  </a:lnTo>
                  <a:lnTo>
                    <a:pt x="157829" y="178499"/>
                  </a:lnTo>
                  <a:lnTo>
                    <a:pt x="157448" y="179832"/>
                  </a:lnTo>
                  <a:lnTo>
                    <a:pt x="157448" y="180499"/>
                  </a:lnTo>
                  <a:lnTo>
                    <a:pt x="156781" y="185737"/>
                  </a:lnTo>
                  <a:lnTo>
                    <a:pt x="156781" y="186785"/>
                  </a:lnTo>
                  <a:lnTo>
                    <a:pt x="157448" y="187357"/>
                  </a:lnTo>
                  <a:lnTo>
                    <a:pt x="157448" y="187738"/>
                  </a:lnTo>
                  <a:lnTo>
                    <a:pt x="154876" y="187738"/>
                  </a:lnTo>
                  <a:lnTo>
                    <a:pt x="153829" y="188024"/>
                  </a:lnTo>
                  <a:lnTo>
                    <a:pt x="152876" y="188024"/>
                  </a:lnTo>
                  <a:lnTo>
                    <a:pt x="152495" y="188405"/>
                  </a:lnTo>
                  <a:lnTo>
                    <a:pt x="151543" y="189071"/>
                  </a:lnTo>
                  <a:lnTo>
                    <a:pt x="151543" y="189357"/>
                  </a:lnTo>
                  <a:lnTo>
                    <a:pt x="150876" y="190310"/>
                  </a:lnTo>
                  <a:lnTo>
                    <a:pt x="150209" y="190310"/>
                  </a:lnTo>
                  <a:lnTo>
                    <a:pt x="148304" y="191357"/>
                  </a:lnTo>
                  <a:lnTo>
                    <a:pt x="147256" y="192310"/>
                  </a:lnTo>
                  <a:lnTo>
                    <a:pt x="148304" y="193358"/>
                  </a:lnTo>
                  <a:lnTo>
                    <a:pt x="148304" y="193643"/>
                  </a:lnTo>
                  <a:lnTo>
                    <a:pt x="147923" y="193929"/>
                  </a:lnTo>
                  <a:lnTo>
                    <a:pt x="148304" y="193929"/>
                  </a:lnTo>
                  <a:lnTo>
                    <a:pt x="148590" y="194310"/>
                  </a:lnTo>
                  <a:lnTo>
                    <a:pt x="148590" y="194596"/>
                  </a:lnTo>
                  <a:lnTo>
                    <a:pt x="148876" y="194596"/>
                  </a:lnTo>
                  <a:lnTo>
                    <a:pt x="149257" y="196310"/>
                  </a:lnTo>
                  <a:lnTo>
                    <a:pt x="149542" y="197549"/>
                  </a:lnTo>
                  <a:lnTo>
                    <a:pt x="149542" y="198215"/>
                  </a:lnTo>
                  <a:lnTo>
                    <a:pt x="149257" y="198882"/>
                  </a:lnTo>
                  <a:lnTo>
                    <a:pt x="149257" y="199835"/>
                  </a:lnTo>
                  <a:lnTo>
                    <a:pt x="149542" y="200501"/>
                  </a:lnTo>
                  <a:lnTo>
                    <a:pt x="150876" y="202502"/>
                  </a:lnTo>
                  <a:lnTo>
                    <a:pt x="150876" y="204787"/>
                  </a:lnTo>
                  <a:lnTo>
                    <a:pt x="151257" y="205168"/>
                  </a:lnTo>
                  <a:lnTo>
                    <a:pt x="151543" y="205740"/>
                  </a:lnTo>
                  <a:lnTo>
                    <a:pt x="151257" y="206788"/>
                  </a:lnTo>
                  <a:lnTo>
                    <a:pt x="151543" y="206788"/>
                  </a:lnTo>
                  <a:lnTo>
                    <a:pt x="151829" y="207074"/>
                  </a:lnTo>
                  <a:lnTo>
                    <a:pt x="152495" y="210026"/>
                  </a:lnTo>
                  <a:lnTo>
                    <a:pt x="152495" y="210407"/>
                  </a:lnTo>
                  <a:lnTo>
                    <a:pt x="152209" y="211074"/>
                  </a:lnTo>
                  <a:lnTo>
                    <a:pt x="152209" y="211360"/>
                  </a:lnTo>
                  <a:lnTo>
                    <a:pt x="152495" y="211646"/>
                  </a:lnTo>
                  <a:lnTo>
                    <a:pt x="152876" y="212312"/>
                  </a:lnTo>
                  <a:lnTo>
                    <a:pt x="152876" y="212979"/>
                  </a:lnTo>
                  <a:lnTo>
                    <a:pt x="152495" y="215646"/>
                  </a:lnTo>
                  <a:lnTo>
                    <a:pt x="152495" y="219265"/>
                  </a:lnTo>
                  <a:lnTo>
                    <a:pt x="152876" y="219932"/>
                  </a:lnTo>
                  <a:lnTo>
                    <a:pt x="153543" y="220885"/>
                  </a:lnTo>
                  <a:lnTo>
                    <a:pt x="154210" y="222885"/>
                  </a:lnTo>
                  <a:lnTo>
                    <a:pt x="155162" y="223837"/>
                  </a:lnTo>
                  <a:lnTo>
                    <a:pt x="156115" y="224123"/>
                  </a:lnTo>
                  <a:lnTo>
                    <a:pt x="157163" y="224790"/>
                  </a:lnTo>
                  <a:lnTo>
                    <a:pt x="157448" y="224790"/>
                  </a:lnTo>
                  <a:lnTo>
                    <a:pt x="158115" y="225171"/>
                  </a:lnTo>
                  <a:lnTo>
                    <a:pt x="157829" y="225457"/>
                  </a:lnTo>
                  <a:lnTo>
                    <a:pt x="158115" y="225457"/>
                  </a:lnTo>
                  <a:lnTo>
                    <a:pt x="157829" y="225838"/>
                  </a:lnTo>
                  <a:lnTo>
                    <a:pt x="156781" y="226124"/>
                  </a:lnTo>
                  <a:lnTo>
                    <a:pt x="156115" y="225838"/>
                  </a:lnTo>
                  <a:lnTo>
                    <a:pt x="155162" y="225457"/>
                  </a:lnTo>
                  <a:lnTo>
                    <a:pt x="154781" y="225838"/>
                  </a:lnTo>
                  <a:lnTo>
                    <a:pt x="154496" y="225838"/>
                  </a:lnTo>
                  <a:lnTo>
                    <a:pt x="154210" y="226124"/>
                  </a:lnTo>
                  <a:lnTo>
                    <a:pt x="154210" y="227076"/>
                  </a:lnTo>
                  <a:lnTo>
                    <a:pt x="153543" y="227743"/>
                  </a:lnTo>
                  <a:lnTo>
                    <a:pt x="150209" y="232315"/>
                  </a:lnTo>
                  <a:lnTo>
                    <a:pt x="149923" y="232315"/>
                  </a:lnTo>
                  <a:lnTo>
                    <a:pt x="149923" y="232696"/>
                  </a:lnTo>
                  <a:lnTo>
                    <a:pt x="147638" y="232696"/>
                  </a:lnTo>
                  <a:lnTo>
                    <a:pt x="146590" y="232982"/>
                  </a:lnTo>
                  <a:lnTo>
                    <a:pt x="146304" y="233648"/>
                  </a:lnTo>
                  <a:lnTo>
                    <a:pt x="145923" y="234982"/>
                  </a:lnTo>
                  <a:lnTo>
                    <a:pt x="145923" y="235649"/>
                  </a:lnTo>
                  <a:lnTo>
                    <a:pt x="146590" y="236315"/>
                  </a:lnTo>
                  <a:lnTo>
                    <a:pt x="146971" y="236315"/>
                  </a:lnTo>
                  <a:lnTo>
                    <a:pt x="148590" y="237935"/>
                  </a:lnTo>
                  <a:lnTo>
                    <a:pt x="149257" y="237935"/>
                  </a:lnTo>
                  <a:lnTo>
                    <a:pt x="150590" y="238220"/>
                  </a:lnTo>
                  <a:lnTo>
                    <a:pt x="151924" y="238220"/>
                  </a:lnTo>
                  <a:lnTo>
                    <a:pt x="152209" y="238601"/>
                  </a:lnTo>
                  <a:lnTo>
                    <a:pt x="152209" y="239268"/>
                  </a:lnTo>
                  <a:lnTo>
                    <a:pt x="151257" y="240887"/>
                  </a:lnTo>
                  <a:lnTo>
                    <a:pt x="150209" y="240887"/>
                  </a:lnTo>
                  <a:lnTo>
                    <a:pt x="149923" y="241173"/>
                  </a:lnTo>
                  <a:lnTo>
                    <a:pt x="149257" y="241554"/>
                  </a:lnTo>
                  <a:lnTo>
                    <a:pt x="148304" y="241840"/>
                  </a:lnTo>
                  <a:lnTo>
                    <a:pt x="147923" y="242221"/>
                  </a:lnTo>
                  <a:lnTo>
                    <a:pt x="147256" y="242507"/>
                  </a:lnTo>
                  <a:lnTo>
                    <a:pt x="146590" y="243173"/>
                  </a:lnTo>
                  <a:lnTo>
                    <a:pt x="146590" y="243554"/>
                  </a:lnTo>
                  <a:lnTo>
                    <a:pt x="146971" y="244507"/>
                  </a:lnTo>
                  <a:lnTo>
                    <a:pt x="146971" y="245174"/>
                  </a:lnTo>
                  <a:lnTo>
                    <a:pt x="147638" y="246126"/>
                  </a:lnTo>
                  <a:lnTo>
                    <a:pt x="147923" y="246126"/>
                  </a:lnTo>
                  <a:lnTo>
                    <a:pt x="147638" y="246126"/>
                  </a:lnTo>
                  <a:lnTo>
                    <a:pt x="145923" y="246507"/>
                  </a:lnTo>
                  <a:lnTo>
                    <a:pt x="145351" y="246126"/>
                  </a:lnTo>
                  <a:lnTo>
                    <a:pt x="144685" y="246126"/>
                  </a:lnTo>
                  <a:lnTo>
                    <a:pt x="144685" y="246507"/>
                  </a:lnTo>
                  <a:lnTo>
                    <a:pt x="144304" y="246793"/>
                  </a:lnTo>
                  <a:lnTo>
                    <a:pt x="144304" y="247079"/>
                  </a:lnTo>
                  <a:lnTo>
                    <a:pt x="143637" y="247745"/>
                  </a:lnTo>
                  <a:lnTo>
                    <a:pt x="142684" y="247745"/>
                  </a:lnTo>
                  <a:lnTo>
                    <a:pt x="142399" y="248126"/>
                  </a:lnTo>
                  <a:lnTo>
                    <a:pt x="142018" y="249460"/>
                  </a:lnTo>
                  <a:lnTo>
                    <a:pt x="142018" y="250031"/>
                  </a:lnTo>
                  <a:lnTo>
                    <a:pt x="141351" y="250698"/>
                  </a:lnTo>
                  <a:lnTo>
                    <a:pt x="141732" y="251079"/>
                  </a:lnTo>
                  <a:lnTo>
                    <a:pt x="142684" y="251365"/>
                  </a:lnTo>
                  <a:lnTo>
                    <a:pt x="142970" y="252032"/>
                  </a:lnTo>
                  <a:lnTo>
                    <a:pt x="144018" y="252032"/>
                  </a:lnTo>
                  <a:lnTo>
                    <a:pt x="144018" y="252698"/>
                  </a:lnTo>
                  <a:lnTo>
                    <a:pt x="142399" y="252698"/>
                  </a:lnTo>
                  <a:lnTo>
                    <a:pt x="140017" y="253365"/>
                  </a:lnTo>
                  <a:lnTo>
                    <a:pt x="138779" y="253651"/>
                  </a:lnTo>
                  <a:lnTo>
                    <a:pt x="137065" y="252984"/>
                  </a:lnTo>
                  <a:lnTo>
                    <a:pt x="136493" y="252984"/>
                  </a:lnTo>
                  <a:lnTo>
                    <a:pt x="136112" y="253365"/>
                  </a:lnTo>
                  <a:lnTo>
                    <a:pt x="136493" y="253651"/>
                  </a:lnTo>
                  <a:lnTo>
                    <a:pt x="136493" y="254984"/>
                  </a:lnTo>
                  <a:lnTo>
                    <a:pt x="136112" y="254699"/>
                  </a:lnTo>
                  <a:lnTo>
                    <a:pt x="135160" y="254032"/>
                  </a:lnTo>
                  <a:lnTo>
                    <a:pt x="134779" y="254317"/>
                  </a:lnTo>
                  <a:lnTo>
                    <a:pt x="134779" y="255365"/>
                  </a:lnTo>
                  <a:lnTo>
                    <a:pt x="135445" y="256318"/>
                  </a:lnTo>
                  <a:lnTo>
                    <a:pt x="135826" y="256604"/>
                  </a:lnTo>
                  <a:lnTo>
                    <a:pt x="135826" y="256985"/>
                  </a:lnTo>
                  <a:lnTo>
                    <a:pt x="135445" y="256985"/>
                  </a:lnTo>
                  <a:lnTo>
                    <a:pt x="134779" y="257270"/>
                  </a:lnTo>
                  <a:lnTo>
                    <a:pt x="134493" y="257270"/>
                  </a:lnTo>
                  <a:lnTo>
                    <a:pt x="134207" y="257937"/>
                  </a:lnTo>
                  <a:lnTo>
                    <a:pt x="133826" y="257937"/>
                  </a:lnTo>
                  <a:lnTo>
                    <a:pt x="133540" y="258604"/>
                  </a:lnTo>
                  <a:lnTo>
                    <a:pt x="133159" y="258889"/>
                  </a:lnTo>
                  <a:lnTo>
                    <a:pt x="133159" y="260223"/>
                  </a:lnTo>
                  <a:lnTo>
                    <a:pt x="131540" y="260604"/>
                  </a:lnTo>
                  <a:lnTo>
                    <a:pt x="131254" y="261271"/>
                  </a:lnTo>
                  <a:lnTo>
                    <a:pt x="128588" y="262890"/>
                  </a:lnTo>
                  <a:lnTo>
                    <a:pt x="128302" y="263557"/>
                  </a:lnTo>
                  <a:lnTo>
                    <a:pt x="128588" y="264224"/>
                  </a:lnTo>
                  <a:lnTo>
                    <a:pt x="126968" y="263843"/>
                  </a:lnTo>
                  <a:lnTo>
                    <a:pt x="126587" y="263843"/>
                  </a:lnTo>
                  <a:lnTo>
                    <a:pt x="125920" y="264224"/>
                  </a:lnTo>
                  <a:lnTo>
                    <a:pt x="125349" y="263843"/>
                  </a:lnTo>
                  <a:lnTo>
                    <a:pt x="123634" y="263557"/>
                  </a:lnTo>
                  <a:lnTo>
                    <a:pt x="123634" y="263843"/>
                  </a:lnTo>
                  <a:lnTo>
                    <a:pt x="123349" y="264509"/>
                  </a:lnTo>
                  <a:lnTo>
                    <a:pt x="122301" y="266129"/>
                  </a:lnTo>
                  <a:lnTo>
                    <a:pt x="122015" y="266129"/>
                  </a:lnTo>
                  <a:lnTo>
                    <a:pt x="122301" y="266795"/>
                  </a:lnTo>
                  <a:lnTo>
                    <a:pt x="119063" y="267176"/>
                  </a:lnTo>
                  <a:lnTo>
                    <a:pt x="118396" y="267462"/>
                  </a:lnTo>
                  <a:lnTo>
                    <a:pt x="117729" y="267462"/>
                  </a:lnTo>
                  <a:lnTo>
                    <a:pt x="114490" y="271082"/>
                  </a:lnTo>
                  <a:lnTo>
                    <a:pt x="113157" y="273749"/>
                  </a:lnTo>
                  <a:lnTo>
                    <a:pt x="112490" y="274034"/>
                  </a:lnTo>
                  <a:lnTo>
                    <a:pt x="112204" y="273749"/>
                  </a:lnTo>
                  <a:lnTo>
                    <a:pt x="110204" y="274320"/>
                  </a:lnTo>
                  <a:lnTo>
                    <a:pt x="109918" y="274320"/>
                  </a:lnTo>
                  <a:lnTo>
                    <a:pt x="107918" y="275368"/>
                  </a:lnTo>
                  <a:lnTo>
                    <a:pt x="105918" y="275368"/>
                  </a:lnTo>
                  <a:lnTo>
                    <a:pt x="104965" y="276035"/>
                  </a:lnTo>
                  <a:lnTo>
                    <a:pt x="104965" y="276701"/>
                  </a:lnTo>
                  <a:lnTo>
                    <a:pt x="103632" y="276987"/>
                  </a:lnTo>
                  <a:lnTo>
                    <a:pt x="102965" y="277654"/>
                  </a:lnTo>
                  <a:lnTo>
                    <a:pt x="102298" y="279654"/>
                  </a:lnTo>
                  <a:lnTo>
                    <a:pt x="102679" y="279940"/>
                  </a:lnTo>
                  <a:lnTo>
                    <a:pt x="100679" y="280892"/>
                  </a:lnTo>
                  <a:lnTo>
                    <a:pt x="100013" y="280892"/>
                  </a:lnTo>
                  <a:lnTo>
                    <a:pt x="99346" y="281273"/>
                  </a:lnTo>
                  <a:lnTo>
                    <a:pt x="98393" y="280892"/>
                  </a:lnTo>
                  <a:lnTo>
                    <a:pt x="97726" y="281273"/>
                  </a:lnTo>
                  <a:lnTo>
                    <a:pt x="97060" y="281273"/>
                  </a:lnTo>
                  <a:lnTo>
                    <a:pt x="95155" y="281559"/>
                  </a:lnTo>
                  <a:lnTo>
                    <a:pt x="94774" y="281940"/>
                  </a:lnTo>
                  <a:lnTo>
                    <a:pt x="93821" y="282607"/>
                  </a:lnTo>
                  <a:lnTo>
                    <a:pt x="93154" y="282607"/>
                  </a:lnTo>
                  <a:lnTo>
                    <a:pt x="92488" y="282893"/>
                  </a:lnTo>
                  <a:lnTo>
                    <a:pt x="90868" y="282893"/>
                  </a:lnTo>
                  <a:lnTo>
                    <a:pt x="90868" y="286798"/>
                  </a:lnTo>
                  <a:lnTo>
                    <a:pt x="91154" y="286798"/>
                  </a:lnTo>
                  <a:lnTo>
                    <a:pt x="91154" y="289465"/>
                  </a:lnTo>
                  <a:lnTo>
                    <a:pt x="90488" y="293370"/>
                  </a:lnTo>
                  <a:lnTo>
                    <a:pt x="90202" y="294037"/>
                  </a:lnTo>
                  <a:lnTo>
                    <a:pt x="89821" y="294989"/>
                  </a:lnTo>
                  <a:lnTo>
                    <a:pt x="89535" y="295656"/>
                  </a:lnTo>
                  <a:lnTo>
                    <a:pt x="89535" y="296037"/>
                  </a:lnTo>
                  <a:lnTo>
                    <a:pt x="89249" y="296323"/>
                  </a:lnTo>
                  <a:lnTo>
                    <a:pt x="87916" y="300609"/>
                  </a:lnTo>
                  <a:lnTo>
                    <a:pt x="86868" y="303276"/>
                  </a:lnTo>
                  <a:lnTo>
                    <a:pt x="86582" y="303848"/>
                  </a:lnTo>
                  <a:lnTo>
                    <a:pt x="85915" y="305848"/>
                  </a:lnTo>
                  <a:lnTo>
                    <a:pt x="84963" y="309182"/>
                  </a:lnTo>
                  <a:lnTo>
                    <a:pt x="84296" y="310801"/>
                  </a:lnTo>
                  <a:lnTo>
                    <a:pt x="83629" y="310801"/>
                  </a:lnTo>
                  <a:lnTo>
                    <a:pt x="61341" y="307848"/>
                  </a:lnTo>
                  <a:lnTo>
                    <a:pt x="60007" y="307848"/>
                  </a:lnTo>
                  <a:lnTo>
                    <a:pt x="59722" y="307467"/>
                  </a:lnTo>
                  <a:lnTo>
                    <a:pt x="28480" y="305181"/>
                  </a:lnTo>
                  <a:lnTo>
                    <a:pt x="18955" y="301276"/>
                  </a:lnTo>
                  <a:lnTo>
                    <a:pt x="1238" y="294037"/>
                  </a:lnTo>
                  <a:lnTo>
                    <a:pt x="286" y="29375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F2ABB0EE-C111-569B-075B-51EA1E1C6E02}"/>
                </a:ext>
              </a:extLst>
            </p:cNvPr>
            <p:cNvSpPr/>
            <p:nvPr/>
          </p:nvSpPr>
          <p:spPr>
            <a:xfrm>
              <a:off x="1590054" y="3949222"/>
              <a:ext cx="314991" cy="288417"/>
            </a:xfrm>
            <a:custGeom>
              <a:avLst/>
              <a:gdLst>
                <a:gd name="connsiteX0" fmla="*/ 229648 w 314991"/>
                <a:gd name="connsiteY0" fmla="*/ 30194 h 288417"/>
                <a:gd name="connsiteX1" fmla="*/ 228695 w 314991"/>
                <a:gd name="connsiteY1" fmla="*/ 30480 h 288417"/>
                <a:gd name="connsiteX2" fmla="*/ 226695 w 314991"/>
                <a:gd name="connsiteY2" fmla="*/ 31433 h 288417"/>
                <a:gd name="connsiteX3" fmla="*/ 224123 w 314991"/>
                <a:gd name="connsiteY3" fmla="*/ 31147 h 288417"/>
                <a:gd name="connsiteX4" fmla="*/ 222504 w 314991"/>
                <a:gd name="connsiteY4" fmla="*/ 30861 h 288417"/>
                <a:gd name="connsiteX5" fmla="*/ 220789 w 314991"/>
                <a:gd name="connsiteY5" fmla="*/ 31814 h 288417"/>
                <a:gd name="connsiteX6" fmla="*/ 220123 w 314991"/>
                <a:gd name="connsiteY6" fmla="*/ 36386 h 288417"/>
                <a:gd name="connsiteX7" fmla="*/ 220504 w 314991"/>
                <a:gd name="connsiteY7" fmla="*/ 37719 h 288417"/>
                <a:gd name="connsiteX8" fmla="*/ 220504 w 314991"/>
                <a:gd name="connsiteY8" fmla="*/ 38386 h 288417"/>
                <a:gd name="connsiteX9" fmla="*/ 221170 w 314991"/>
                <a:gd name="connsiteY9" fmla="*/ 39338 h 288417"/>
                <a:gd name="connsiteX10" fmla="*/ 222123 w 314991"/>
                <a:gd name="connsiteY10" fmla="*/ 41339 h 288417"/>
                <a:gd name="connsiteX11" fmla="*/ 224123 w 314991"/>
                <a:gd name="connsiteY11" fmla="*/ 43625 h 288417"/>
                <a:gd name="connsiteX12" fmla="*/ 224790 w 314991"/>
                <a:gd name="connsiteY12" fmla="*/ 42958 h 288417"/>
                <a:gd name="connsiteX13" fmla="*/ 231934 w 314991"/>
                <a:gd name="connsiteY13" fmla="*/ 48578 h 288417"/>
                <a:gd name="connsiteX14" fmla="*/ 257556 w 314991"/>
                <a:gd name="connsiteY14" fmla="*/ 66294 h 288417"/>
                <a:gd name="connsiteX15" fmla="*/ 261461 w 314991"/>
                <a:gd name="connsiteY15" fmla="*/ 66866 h 288417"/>
                <a:gd name="connsiteX16" fmla="*/ 263461 w 314991"/>
                <a:gd name="connsiteY16" fmla="*/ 68866 h 288417"/>
                <a:gd name="connsiteX17" fmla="*/ 263461 w 314991"/>
                <a:gd name="connsiteY17" fmla="*/ 69247 h 288417"/>
                <a:gd name="connsiteX18" fmla="*/ 263842 w 314991"/>
                <a:gd name="connsiteY18" fmla="*/ 69532 h 288417"/>
                <a:gd name="connsiteX19" fmla="*/ 266128 w 314991"/>
                <a:gd name="connsiteY19" fmla="*/ 70199 h 288417"/>
                <a:gd name="connsiteX20" fmla="*/ 266414 w 314991"/>
                <a:gd name="connsiteY20" fmla="*/ 70866 h 288417"/>
                <a:gd name="connsiteX21" fmla="*/ 266795 w 314991"/>
                <a:gd name="connsiteY21" fmla="*/ 70485 h 288417"/>
                <a:gd name="connsiteX22" fmla="*/ 266795 w 314991"/>
                <a:gd name="connsiteY22" fmla="*/ 70866 h 288417"/>
                <a:gd name="connsiteX23" fmla="*/ 267748 w 314991"/>
                <a:gd name="connsiteY23" fmla="*/ 70199 h 288417"/>
                <a:gd name="connsiteX24" fmla="*/ 268414 w 314991"/>
                <a:gd name="connsiteY24" fmla="*/ 69818 h 288417"/>
                <a:gd name="connsiteX25" fmla="*/ 268414 w 314991"/>
                <a:gd name="connsiteY25" fmla="*/ 70866 h 288417"/>
                <a:gd name="connsiteX26" fmla="*/ 270034 w 314991"/>
                <a:gd name="connsiteY26" fmla="*/ 72200 h 288417"/>
                <a:gd name="connsiteX27" fmla="*/ 270034 w 314991"/>
                <a:gd name="connsiteY27" fmla="*/ 72485 h 288417"/>
                <a:gd name="connsiteX28" fmla="*/ 272320 w 314991"/>
                <a:gd name="connsiteY28" fmla="*/ 76391 h 288417"/>
                <a:gd name="connsiteX29" fmla="*/ 272320 w 314991"/>
                <a:gd name="connsiteY29" fmla="*/ 76772 h 288417"/>
                <a:gd name="connsiteX30" fmla="*/ 273272 w 314991"/>
                <a:gd name="connsiteY30" fmla="*/ 78772 h 288417"/>
                <a:gd name="connsiteX31" fmla="*/ 273653 w 314991"/>
                <a:gd name="connsiteY31" fmla="*/ 79057 h 288417"/>
                <a:gd name="connsiteX32" fmla="*/ 273939 w 314991"/>
                <a:gd name="connsiteY32" fmla="*/ 79724 h 288417"/>
                <a:gd name="connsiteX33" fmla="*/ 274606 w 314991"/>
                <a:gd name="connsiteY33" fmla="*/ 80391 h 288417"/>
                <a:gd name="connsiteX34" fmla="*/ 274987 w 314991"/>
                <a:gd name="connsiteY34" fmla="*/ 81058 h 288417"/>
                <a:gd name="connsiteX35" fmla="*/ 275272 w 314991"/>
                <a:gd name="connsiteY35" fmla="*/ 81344 h 288417"/>
                <a:gd name="connsiteX36" fmla="*/ 275272 w 314991"/>
                <a:gd name="connsiteY36" fmla="*/ 82677 h 288417"/>
                <a:gd name="connsiteX37" fmla="*/ 276225 w 314991"/>
                <a:gd name="connsiteY37" fmla="*/ 82963 h 288417"/>
                <a:gd name="connsiteX38" fmla="*/ 276892 w 314991"/>
                <a:gd name="connsiteY38" fmla="*/ 81725 h 288417"/>
                <a:gd name="connsiteX39" fmla="*/ 281178 w 314991"/>
                <a:gd name="connsiteY39" fmla="*/ 76772 h 288417"/>
                <a:gd name="connsiteX40" fmla="*/ 281845 w 314991"/>
                <a:gd name="connsiteY40" fmla="*/ 76391 h 288417"/>
                <a:gd name="connsiteX41" fmla="*/ 282511 w 314991"/>
                <a:gd name="connsiteY41" fmla="*/ 75819 h 288417"/>
                <a:gd name="connsiteX42" fmla="*/ 285083 w 314991"/>
                <a:gd name="connsiteY42" fmla="*/ 76105 h 288417"/>
                <a:gd name="connsiteX43" fmla="*/ 285750 w 314991"/>
                <a:gd name="connsiteY43" fmla="*/ 73819 h 288417"/>
                <a:gd name="connsiteX44" fmla="*/ 287750 w 314991"/>
                <a:gd name="connsiteY44" fmla="*/ 70485 h 288417"/>
                <a:gd name="connsiteX45" fmla="*/ 288703 w 314991"/>
                <a:gd name="connsiteY45" fmla="*/ 70866 h 288417"/>
                <a:gd name="connsiteX46" fmla="*/ 290703 w 314991"/>
                <a:gd name="connsiteY46" fmla="*/ 71152 h 288417"/>
                <a:gd name="connsiteX47" fmla="*/ 293942 w 314991"/>
                <a:gd name="connsiteY47" fmla="*/ 66866 h 288417"/>
                <a:gd name="connsiteX48" fmla="*/ 295275 w 314991"/>
                <a:gd name="connsiteY48" fmla="*/ 67913 h 288417"/>
                <a:gd name="connsiteX49" fmla="*/ 296323 w 314991"/>
                <a:gd name="connsiteY49" fmla="*/ 68580 h 288417"/>
                <a:gd name="connsiteX50" fmla="*/ 297275 w 314991"/>
                <a:gd name="connsiteY50" fmla="*/ 68866 h 288417"/>
                <a:gd name="connsiteX51" fmla="*/ 297561 w 314991"/>
                <a:gd name="connsiteY51" fmla="*/ 69247 h 288417"/>
                <a:gd name="connsiteX52" fmla="*/ 298228 w 314991"/>
                <a:gd name="connsiteY52" fmla="*/ 69532 h 288417"/>
                <a:gd name="connsiteX53" fmla="*/ 299275 w 314991"/>
                <a:gd name="connsiteY53" fmla="*/ 70199 h 288417"/>
                <a:gd name="connsiteX54" fmla="*/ 299275 w 314991"/>
                <a:gd name="connsiteY54" fmla="*/ 70866 h 288417"/>
                <a:gd name="connsiteX55" fmla="*/ 299942 w 314991"/>
                <a:gd name="connsiteY55" fmla="*/ 71533 h 288417"/>
                <a:gd name="connsiteX56" fmla="*/ 301180 w 314991"/>
                <a:gd name="connsiteY56" fmla="*/ 72485 h 288417"/>
                <a:gd name="connsiteX57" fmla="*/ 301180 w 314991"/>
                <a:gd name="connsiteY57" fmla="*/ 73152 h 288417"/>
                <a:gd name="connsiteX58" fmla="*/ 300895 w 314991"/>
                <a:gd name="connsiteY58" fmla="*/ 73819 h 288417"/>
                <a:gd name="connsiteX59" fmla="*/ 300895 w 314991"/>
                <a:gd name="connsiteY59" fmla="*/ 74486 h 288417"/>
                <a:gd name="connsiteX60" fmla="*/ 301180 w 314991"/>
                <a:gd name="connsiteY60" fmla="*/ 74771 h 288417"/>
                <a:gd name="connsiteX61" fmla="*/ 300228 w 314991"/>
                <a:gd name="connsiteY61" fmla="*/ 76772 h 288417"/>
                <a:gd name="connsiteX62" fmla="*/ 301561 w 314991"/>
                <a:gd name="connsiteY62" fmla="*/ 77438 h 288417"/>
                <a:gd name="connsiteX63" fmla="*/ 302514 w 314991"/>
                <a:gd name="connsiteY63" fmla="*/ 79724 h 288417"/>
                <a:gd name="connsiteX64" fmla="*/ 303181 w 314991"/>
                <a:gd name="connsiteY64" fmla="*/ 80391 h 288417"/>
                <a:gd name="connsiteX65" fmla="*/ 306800 w 314991"/>
                <a:gd name="connsiteY65" fmla="*/ 82963 h 288417"/>
                <a:gd name="connsiteX66" fmla="*/ 310420 w 314991"/>
                <a:gd name="connsiteY66" fmla="*/ 84011 h 288417"/>
                <a:gd name="connsiteX67" fmla="*/ 314992 w 314991"/>
                <a:gd name="connsiteY67" fmla="*/ 83344 h 288417"/>
                <a:gd name="connsiteX68" fmla="*/ 314039 w 314991"/>
                <a:gd name="connsiteY68" fmla="*/ 85916 h 288417"/>
                <a:gd name="connsiteX69" fmla="*/ 312706 w 314991"/>
                <a:gd name="connsiteY69" fmla="*/ 90583 h 288417"/>
                <a:gd name="connsiteX70" fmla="*/ 314992 w 314991"/>
                <a:gd name="connsiteY70" fmla="*/ 93536 h 288417"/>
                <a:gd name="connsiteX71" fmla="*/ 312706 w 314991"/>
                <a:gd name="connsiteY71" fmla="*/ 93821 h 288417"/>
                <a:gd name="connsiteX72" fmla="*/ 310420 w 314991"/>
                <a:gd name="connsiteY72" fmla="*/ 95441 h 288417"/>
                <a:gd name="connsiteX73" fmla="*/ 308419 w 314991"/>
                <a:gd name="connsiteY73" fmla="*/ 98107 h 288417"/>
                <a:gd name="connsiteX74" fmla="*/ 306134 w 314991"/>
                <a:gd name="connsiteY74" fmla="*/ 104013 h 288417"/>
                <a:gd name="connsiteX75" fmla="*/ 303847 w 314991"/>
                <a:gd name="connsiteY75" fmla="*/ 108299 h 288417"/>
                <a:gd name="connsiteX76" fmla="*/ 304133 w 314991"/>
                <a:gd name="connsiteY76" fmla="*/ 108299 h 288417"/>
                <a:gd name="connsiteX77" fmla="*/ 302514 w 314991"/>
                <a:gd name="connsiteY77" fmla="*/ 110871 h 288417"/>
                <a:gd name="connsiteX78" fmla="*/ 312039 w 314991"/>
                <a:gd name="connsiteY78" fmla="*/ 119729 h 288417"/>
                <a:gd name="connsiteX79" fmla="*/ 309372 w 314991"/>
                <a:gd name="connsiteY79" fmla="*/ 120110 h 288417"/>
                <a:gd name="connsiteX80" fmla="*/ 306419 w 314991"/>
                <a:gd name="connsiteY80" fmla="*/ 123349 h 288417"/>
                <a:gd name="connsiteX81" fmla="*/ 305181 w 314991"/>
                <a:gd name="connsiteY81" fmla="*/ 124682 h 288417"/>
                <a:gd name="connsiteX82" fmla="*/ 303467 w 314991"/>
                <a:gd name="connsiteY82" fmla="*/ 124968 h 288417"/>
                <a:gd name="connsiteX83" fmla="*/ 301847 w 314991"/>
                <a:gd name="connsiteY83" fmla="*/ 124682 h 288417"/>
                <a:gd name="connsiteX84" fmla="*/ 298609 w 314991"/>
                <a:gd name="connsiteY84" fmla="*/ 124301 h 288417"/>
                <a:gd name="connsiteX85" fmla="*/ 296894 w 314991"/>
                <a:gd name="connsiteY85" fmla="*/ 124301 h 288417"/>
                <a:gd name="connsiteX86" fmla="*/ 295942 w 314991"/>
                <a:gd name="connsiteY86" fmla="*/ 124682 h 288417"/>
                <a:gd name="connsiteX87" fmla="*/ 292989 w 314991"/>
                <a:gd name="connsiteY87" fmla="*/ 126016 h 288417"/>
                <a:gd name="connsiteX88" fmla="*/ 290417 w 314991"/>
                <a:gd name="connsiteY88" fmla="*/ 127921 h 288417"/>
                <a:gd name="connsiteX89" fmla="*/ 290036 w 314991"/>
                <a:gd name="connsiteY89" fmla="*/ 128302 h 288417"/>
                <a:gd name="connsiteX90" fmla="*/ 288036 w 314991"/>
                <a:gd name="connsiteY90" fmla="*/ 138779 h 288417"/>
                <a:gd name="connsiteX91" fmla="*/ 287750 w 314991"/>
                <a:gd name="connsiteY91" fmla="*/ 142018 h 288417"/>
                <a:gd name="connsiteX92" fmla="*/ 286798 w 314991"/>
                <a:gd name="connsiteY92" fmla="*/ 145352 h 288417"/>
                <a:gd name="connsiteX93" fmla="*/ 286798 w 314991"/>
                <a:gd name="connsiteY93" fmla="*/ 146685 h 288417"/>
                <a:gd name="connsiteX94" fmla="*/ 284797 w 314991"/>
                <a:gd name="connsiteY94" fmla="*/ 151543 h 288417"/>
                <a:gd name="connsiteX95" fmla="*/ 282130 w 314991"/>
                <a:gd name="connsiteY95" fmla="*/ 155543 h 288417"/>
                <a:gd name="connsiteX96" fmla="*/ 279844 w 314991"/>
                <a:gd name="connsiteY96" fmla="*/ 160115 h 288417"/>
                <a:gd name="connsiteX97" fmla="*/ 274606 w 314991"/>
                <a:gd name="connsiteY97" fmla="*/ 161735 h 288417"/>
                <a:gd name="connsiteX98" fmla="*/ 270034 w 314991"/>
                <a:gd name="connsiteY98" fmla="*/ 163068 h 288417"/>
                <a:gd name="connsiteX99" fmla="*/ 270034 w 314991"/>
                <a:gd name="connsiteY99" fmla="*/ 165640 h 288417"/>
                <a:gd name="connsiteX100" fmla="*/ 270700 w 314991"/>
                <a:gd name="connsiteY100" fmla="*/ 174498 h 288417"/>
                <a:gd name="connsiteX101" fmla="*/ 272034 w 314991"/>
                <a:gd name="connsiteY101" fmla="*/ 177165 h 288417"/>
                <a:gd name="connsiteX102" fmla="*/ 270986 w 314991"/>
                <a:gd name="connsiteY102" fmla="*/ 179451 h 288417"/>
                <a:gd name="connsiteX103" fmla="*/ 266795 w 314991"/>
                <a:gd name="connsiteY103" fmla="*/ 180118 h 288417"/>
                <a:gd name="connsiteX104" fmla="*/ 262128 w 314991"/>
                <a:gd name="connsiteY104" fmla="*/ 180404 h 288417"/>
                <a:gd name="connsiteX105" fmla="*/ 250317 w 314991"/>
                <a:gd name="connsiteY105" fmla="*/ 182118 h 288417"/>
                <a:gd name="connsiteX106" fmla="*/ 250031 w 314991"/>
                <a:gd name="connsiteY106" fmla="*/ 183071 h 288417"/>
                <a:gd name="connsiteX107" fmla="*/ 249079 w 314991"/>
                <a:gd name="connsiteY107" fmla="*/ 185738 h 288417"/>
                <a:gd name="connsiteX108" fmla="*/ 247745 w 314991"/>
                <a:gd name="connsiteY108" fmla="*/ 188024 h 288417"/>
                <a:gd name="connsiteX109" fmla="*/ 247364 w 314991"/>
                <a:gd name="connsiteY109" fmla="*/ 188976 h 288417"/>
                <a:gd name="connsiteX110" fmla="*/ 244792 w 314991"/>
                <a:gd name="connsiteY110" fmla="*/ 190310 h 288417"/>
                <a:gd name="connsiteX111" fmla="*/ 244411 w 314991"/>
                <a:gd name="connsiteY111" fmla="*/ 191262 h 288417"/>
                <a:gd name="connsiteX112" fmla="*/ 233934 w 314991"/>
                <a:gd name="connsiteY112" fmla="*/ 195167 h 288417"/>
                <a:gd name="connsiteX113" fmla="*/ 221456 w 314991"/>
                <a:gd name="connsiteY113" fmla="*/ 205359 h 288417"/>
                <a:gd name="connsiteX114" fmla="*/ 217837 w 314991"/>
                <a:gd name="connsiteY114" fmla="*/ 212598 h 288417"/>
                <a:gd name="connsiteX115" fmla="*/ 216217 w 314991"/>
                <a:gd name="connsiteY115" fmla="*/ 212884 h 288417"/>
                <a:gd name="connsiteX116" fmla="*/ 211645 w 314991"/>
                <a:gd name="connsiteY116" fmla="*/ 214217 h 288417"/>
                <a:gd name="connsiteX117" fmla="*/ 210979 w 314991"/>
                <a:gd name="connsiteY117" fmla="*/ 214598 h 288417"/>
                <a:gd name="connsiteX118" fmla="*/ 210979 w 314991"/>
                <a:gd name="connsiteY118" fmla="*/ 214884 h 288417"/>
                <a:gd name="connsiteX119" fmla="*/ 210598 w 314991"/>
                <a:gd name="connsiteY119" fmla="*/ 214884 h 288417"/>
                <a:gd name="connsiteX120" fmla="*/ 208693 w 314991"/>
                <a:gd name="connsiteY120" fmla="*/ 215837 h 288417"/>
                <a:gd name="connsiteX121" fmla="*/ 207073 w 314991"/>
                <a:gd name="connsiteY121" fmla="*/ 216218 h 288417"/>
                <a:gd name="connsiteX122" fmla="*/ 206407 w 314991"/>
                <a:gd name="connsiteY122" fmla="*/ 216218 h 288417"/>
                <a:gd name="connsiteX123" fmla="*/ 205359 w 314991"/>
                <a:gd name="connsiteY123" fmla="*/ 216503 h 288417"/>
                <a:gd name="connsiteX124" fmla="*/ 205073 w 314991"/>
                <a:gd name="connsiteY124" fmla="*/ 216218 h 288417"/>
                <a:gd name="connsiteX125" fmla="*/ 204121 w 314991"/>
                <a:gd name="connsiteY125" fmla="*/ 216218 h 288417"/>
                <a:gd name="connsiteX126" fmla="*/ 203454 w 314991"/>
                <a:gd name="connsiteY126" fmla="*/ 215837 h 288417"/>
                <a:gd name="connsiteX127" fmla="*/ 202787 w 314991"/>
                <a:gd name="connsiteY127" fmla="*/ 216884 h 288417"/>
                <a:gd name="connsiteX128" fmla="*/ 201454 w 314991"/>
                <a:gd name="connsiteY128" fmla="*/ 216503 h 288417"/>
                <a:gd name="connsiteX129" fmla="*/ 201168 w 314991"/>
                <a:gd name="connsiteY129" fmla="*/ 217551 h 288417"/>
                <a:gd name="connsiteX130" fmla="*/ 201168 w 314991"/>
                <a:gd name="connsiteY130" fmla="*/ 217170 h 288417"/>
                <a:gd name="connsiteX131" fmla="*/ 200501 w 314991"/>
                <a:gd name="connsiteY131" fmla="*/ 216884 h 288417"/>
                <a:gd name="connsiteX132" fmla="*/ 199834 w 314991"/>
                <a:gd name="connsiteY132" fmla="*/ 217551 h 288417"/>
                <a:gd name="connsiteX133" fmla="*/ 199168 w 314991"/>
                <a:gd name="connsiteY133" fmla="*/ 217551 h 288417"/>
                <a:gd name="connsiteX134" fmla="*/ 198787 w 314991"/>
                <a:gd name="connsiteY134" fmla="*/ 217170 h 288417"/>
                <a:gd name="connsiteX135" fmla="*/ 198501 w 314991"/>
                <a:gd name="connsiteY135" fmla="*/ 217170 h 288417"/>
                <a:gd name="connsiteX136" fmla="*/ 198215 w 314991"/>
                <a:gd name="connsiteY136" fmla="*/ 217837 h 288417"/>
                <a:gd name="connsiteX137" fmla="*/ 197834 w 314991"/>
                <a:gd name="connsiteY137" fmla="*/ 217551 h 288417"/>
                <a:gd name="connsiteX138" fmla="*/ 197548 w 314991"/>
                <a:gd name="connsiteY138" fmla="*/ 217551 h 288417"/>
                <a:gd name="connsiteX139" fmla="*/ 197167 w 314991"/>
                <a:gd name="connsiteY139" fmla="*/ 217837 h 288417"/>
                <a:gd name="connsiteX140" fmla="*/ 197548 w 314991"/>
                <a:gd name="connsiteY140" fmla="*/ 218218 h 288417"/>
                <a:gd name="connsiteX141" fmla="*/ 196882 w 314991"/>
                <a:gd name="connsiteY141" fmla="*/ 218504 h 288417"/>
                <a:gd name="connsiteX142" fmla="*/ 197167 w 314991"/>
                <a:gd name="connsiteY142" fmla="*/ 218789 h 288417"/>
                <a:gd name="connsiteX143" fmla="*/ 196501 w 314991"/>
                <a:gd name="connsiteY143" fmla="*/ 218504 h 288417"/>
                <a:gd name="connsiteX144" fmla="*/ 196501 w 314991"/>
                <a:gd name="connsiteY144" fmla="*/ 219170 h 288417"/>
                <a:gd name="connsiteX145" fmla="*/ 195548 w 314991"/>
                <a:gd name="connsiteY145" fmla="*/ 219170 h 288417"/>
                <a:gd name="connsiteX146" fmla="*/ 195548 w 314991"/>
                <a:gd name="connsiteY146" fmla="*/ 219456 h 288417"/>
                <a:gd name="connsiteX147" fmla="*/ 194596 w 314991"/>
                <a:gd name="connsiteY147" fmla="*/ 219837 h 288417"/>
                <a:gd name="connsiteX148" fmla="*/ 192595 w 314991"/>
                <a:gd name="connsiteY148" fmla="*/ 219170 h 288417"/>
                <a:gd name="connsiteX149" fmla="*/ 189643 w 314991"/>
                <a:gd name="connsiteY149" fmla="*/ 221171 h 288417"/>
                <a:gd name="connsiteX150" fmla="*/ 184404 w 314991"/>
                <a:gd name="connsiteY150" fmla="*/ 224695 h 288417"/>
                <a:gd name="connsiteX151" fmla="*/ 182404 w 314991"/>
                <a:gd name="connsiteY151" fmla="*/ 227076 h 288417"/>
                <a:gd name="connsiteX152" fmla="*/ 179165 w 314991"/>
                <a:gd name="connsiteY152" fmla="*/ 230029 h 288417"/>
                <a:gd name="connsiteX153" fmla="*/ 178117 w 314991"/>
                <a:gd name="connsiteY153" fmla="*/ 231267 h 288417"/>
                <a:gd name="connsiteX154" fmla="*/ 173926 w 314991"/>
                <a:gd name="connsiteY154" fmla="*/ 235553 h 288417"/>
                <a:gd name="connsiteX155" fmla="*/ 174212 w 314991"/>
                <a:gd name="connsiteY155" fmla="*/ 236887 h 288417"/>
                <a:gd name="connsiteX156" fmla="*/ 172212 w 314991"/>
                <a:gd name="connsiteY156" fmla="*/ 238506 h 288417"/>
                <a:gd name="connsiteX157" fmla="*/ 170974 w 314991"/>
                <a:gd name="connsiteY157" fmla="*/ 244793 h 288417"/>
                <a:gd name="connsiteX158" fmla="*/ 170307 w 314991"/>
                <a:gd name="connsiteY158" fmla="*/ 250984 h 288417"/>
                <a:gd name="connsiteX159" fmla="*/ 170307 w 314991"/>
                <a:gd name="connsiteY159" fmla="*/ 252603 h 288417"/>
                <a:gd name="connsiteX160" fmla="*/ 169926 w 314991"/>
                <a:gd name="connsiteY160" fmla="*/ 254603 h 288417"/>
                <a:gd name="connsiteX161" fmla="*/ 169926 w 314991"/>
                <a:gd name="connsiteY161" fmla="*/ 255270 h 288417"/>
                <a:gd name="connsiteX162" fmla="*/ 169259 w 314991"/>
                <a:gd name="connsiteY162" fmla="*/ 255556 h 288417"/>
                <a:gd name="connsiteX163" fmla="*/ 163735 w 314991"/>
                <a:gd name="connsiteY163" fmla="*/ 259175 h 288417"/>
                <a:gd name="connsiteX164" fmla="*/ 162782 w 314991"/>
                <a:gd name="connsiteY164" fmla="*/ 259556 h 288417"/>
                <a:gd name="connsiteX165" fmla="*/ 158782 w 314991"/>
                <a:gd name="connsiteY165" fmla="*/ 261842 h 288417"/>
                <a:gd name="connsiteX166" fmla="*/ 156877 w 314991"/>
                <a:gd name="connsiteY166" fmla="*/ 253937 h 288417"/>
                <a:gd name="connsiteX167" fmla="*/ 156877 w 314991"/>
                <a:gd name="connsiteY167" fmla="*/ 254318 h 288417"/>
                <a:gd name="connsiteX168" fmla="*/ 153257 w 314991"/>
                <a:gd name="connsiteY168" fmla="*/ 256889 h 288417"/>
                <a:gd name="connsiteX169" fmla="*/ 148590 w 314991"/>
                <a:gd name="connsiteY169" fmla="*/ 260509 h 288417"/>
                <a:gd name="connsiteX170" fmla="*/ 142399 w 314991"/>
                <a:gd name="connsiteY170" fmla="*/ 265462 h 288417"/>
                <a:gd name="connsiteX171" fmla="*/ 131254 w 314991"/>
                <a:gd name="connsiteY171" fmla="*/ 269367 h 288417"/>
                <a:gd name="connsiteX172" fmla="*/ 132588 w 314991"/>
                <a:gd name="connsiteY172" fmla="*/ 273653 h 288417"/>
                <a:gd name="connsiteX173" fmla="*/ 135160 w 314991"/>
                <a:gd name="connsiteY173" fmla="*/ 278225 h 288417"/>
                <a:gd name="connsiteX174" fmla="*/ 136779 w 314991"/>
                <a:gd name="connsiteY174" fmla="*/ 278225 h 288417"/>
                <a:gd name="connsiteX175" fmla="*/ 129254 w 314991"/>
                <a:gd name="connsiteY175" fmla="*/ 283845 h 288417"/>
                <a:gd name="connsiteX176" fmla="*/ 128588 w 314991"/>
                <a:gd name="connsiteY176" fmla="*/ 284417 h 288417"/>
                <a:gd name="connsiteX177" fmla="*/ 124682 w 314991"/>
                <a:gd name="connsiteY177" fmla="*/ 287084 h 288417"/>
                <a:gd name="connsiteX178" fmla="*/ 122015 w 314991"/>
                <a:gd name="connsiteY178" fmla="*/ 288417 h 288417"/>
                <a:gd name="connsiteX179" fmla="*/ 121729 w 314991"/>
                <a:gd name="connsiteY179" fmla="*/ 288036 h 288417"/>
                <a:gd name="connsiteX180" fmla="*/ 121729 w 314991"/>
                <a:gd name="connsiteY180" fmla="*/ 287369 h 288417"/>
                <a:gd name="connsiteX181" fmla="*/ 120396 w 314991"/>
                <a:gd name="connsiteY181" fmla="*/ 286417 h 288417"/>
                <a:gd name="connsiteX182" fmla="*/ 119729 w 314991"/>
                <a:gd name="connsiteY182" fmla="*/ 285750 h 288417"/>
                <a:gd name="connsiteX183" fmla="*/ 119063 w 314991"/>
                <a:gd name="connsiteY183" fmla="*/ 284417 h 288417"/>
                <a:gd name="connsiteX184" fmla="*/ 118396 w 314991"/>
                <a:gd name="connsiteY184" fmla="*/ 283845 h 288417"/>
                <a:gd name="connsiteX185" fmla="*/ 118777 w 314991"/>
                <a:gd name="connsiteY185" fmla="*/ 283464 h 288417"/>
                <a:gd name="connsiteX186" fmla="*/ 118777 w 314991"/>
                <a:gd name="connsiteY186" fmla="*/ 283178 h 288417"/>
                <a:gd name="connsiteX187" fmla="*/ 118396 w 314991"/>
                <a:gd name="connsiteY187" fmla="*/ 282512 h 288417"/>
                <a:gd name="connsiteX188" fmla="*/ 118777 w 314991"/>
                <a:gd name="connsiteY188" fmla="*/ 281845 h 288417"/>
                <a:gd name="connsiteX189" fmla="*/ 118110 w 314991"/>
                <a:gd name="connsiteY189" fmla="*/ 281178 h 288417"/>
                <a:gd name="connsiteX190" fmla="*/ 117157 w 314991"/>
                <a:gd name="connsiteY190" fmla="*/ 281178 h 288417"/>
                <a:gd name="connsiteX191" fmla="*/ 117157 w 314991"/>
                <a:gd name="connsiteY191" fmla="*/ 280892 h 288417"/>
                <a:gd name="connsiteX192" fmla="*/ 117443 w 314991"/>
                <a:gd name="connsiteY192" fmla="*/ 280511 h 288417"/>
                <a:gd name="connsiteX193" fmla="*/ 116491 w 314991"/>
                <a:gd name="connsiteY193" fmla="*/ 280226 h 288417"/>
                <a:gd name="connsiteX194" fmla="*/ 116491 w 314991"/>
                <a:gd name="connsiteY194" fmla="*/ 279845 h 288417"/>
                <a:gd name="connsiteX195" fmla="*/ 116110 w 314991"/>
                <a:gd name="connsiteY195" fmla="*/ 279559 h 288417"/>
                <a:gd name="connsiteX196" fmla="*/ 115824 w 314991"/>
                <a:gd name="connsiteY196" fmla="*/ 278511 h 288417"/>
                <a:gd name="connsiteX197" fmla="*/ 115443 w 314991"/>
                <a:gd name="connsiteY197" fmla="*/ 278225 h 288417"/>
                <a:gd name="connsiteX198" fmla="*/ 115443 w 314991"/>
                <a:gd name="connsiteY198" fmla="*/ 277940 h 288417"/>
                <a:gd name="connsiteX199" fmla="*/ 114490 w 314991"/>
                <a:gd name="connsiteY199" fmla="*/ 277940 h 288417"/>
                <a:gd name="connsiteX200" fmla="*/ 114490 w 314991"/>
                <a:gd name="connsiteY200" fmla="*/ 277273 h 288417"/>
                <a:gd name="connsiteX201" fmla="*/ 114871 w 314991"/>
                <a:gd name="connsiteY201" fmla="*/ 276606 h 288417"/>
                <a:gd name="connsiteX202" fmla="*/ 114490 w 314991"/>
                <a:gd name="connsiteY202" fmla="*/ 275939 h 288417"/>
                <a:gd name="connsiteX203" fmla="*/ 114490 w 314991"/>
                <a:gd name="connsiteY203" fmla="*/ 275273 h 288417"/>
                <a:gd name="connsiteX204" fmla="*/ 114205 w 314991"/>
                <a:gd name="connsiteY204" fmla="*/ 275273 h 288417"/>
                <a:gd name="connsiteX205" fmla="*/ 114205 w 314991"/>
                <a:gd name="connsiteY205" fmla="*/ 274320 h 288417"/>
                <a:gd name="connsiteX206" fmla="*/ 113824 w 314991"/>
                <a:gd name="connsiteY206" fmla="*/ 273939 h 288417"/>
                <a:gd name="connsiteX207" fmla="*/ 113157 w 314991"/>
                <a:gd name="connsiteY207" fmla="*/ 272606 h 288417"/>
                <a:gd name="connsiteX208" fmla="*/ 113157 w 314991"/>
                <a:gd name="connsiteY208" fmla="*/ 271367 h 288417"/>
                <a:gd name="connsiteX209" fmla="*/ 112204 w 314991"/>
                <a:gd name="connsiteY209" fmla="*/ 270701 h 288417"/>
                <a:gd name="connsiteX210" fmla="*/ 112204 w 314991"/>
                <a:gd name="connsiteY210" fmla="*/ 270320 h 288417"/>
                <a:gd name="connsiteX211" fmla="*/ 112871 w 314991"/>
                <a:gd name="connsiteY211" fmla="*/ 270034 h 288417"/>
                <a:gd name="connsiteX212" fmla="*/ 113157 w 314991"/>
                <a:gd name="connsiteY212" fmla="*/ 269081 h 288417"/>
                <a:gd name="connsiteX213" fmla="*/ 113157 w 314991"/>
                <a:gd name="connsiteY213" fmla="*/ 268700 h 288417"/>
                <a:gd name="connsiteX214" fmla="*/ 112871 w 314991"/>
                <a:gd name="connsiteY214" fmla="*/ 268700 h 288417"/>
                <a:gd name="connsiteX215" fmla="*/ 112490 w 314991"/>
                <a:gd name="connsiteY215" fmla="*/ 269081 h 288417"/>
                <a:gd name="connsiteX216" fmla="*/ 112490 w 314991"/>
                <a:gd name="connsiteY216" fmla="*/ 268034 h 288417"/>
                <a:gd name="connsiteX217" fmla="*/ 113157 w 314991"/>
                <a:gd name="connsiteY217" fmla="*/ 267748 h 288417"/>
                <a:gd name="connsiteX218" fmla="*/ 113538 w 314991"/>
                <a:gd name="connsiteY218" fmla="*/ 267081 h 288417"/>
                <a:gd name="connsiteX219" fmla="*/ 113538 w 314991"/>
                <a:gd name="connsiteY219" fmla="*/ 266129 h 288417"/>
                <a:gd name="connsiteX220" fmla="*/ 112871 w 314991"/>
                <a:gd name="connsiteY220" fmla="*/ 265081 h 288417"/>
                <a:gd name="connsiteX221" fmla="*/ 109252 w 314991"/>
                <a:gd name="connsiteY221" fmla="*/ 265081 h 288417"/>
                <a:gd name="connsiteX222" fmla="*/ 104299 w 314991"/>
                <a:gd name="connsiteY222" fmla="*/ 265748 h 288417"/>
                <a:gd name="connsiteX223" fmla="*/ 99060 w 314991"/>
                <a:gd name="connsiteY223" fmla="*/ 265748 h 288417"/>
                <a:gd name="connsiteX224" fmla="*/ 97155 w 314991"/>
                <a:gd name="connsiteY224" fmla="*/ 266414 h 288417"/>
                <a:gd name="connsiteX225" fmla="*/ 94774 w 314991"/>
                <a:gd name="connsiteY225" fmla="*/ 266414 h 288417"/>
                <a:gd name="connsiteX226" fmla="*/ 94202 w 314991"/>
                <a:gd name="connsiteY226" fmla="*/ 266700 h 288417"/>
                <a:gd name="connsiteX227" fmla="*/ 88297 w 314991"/>
                <a:gd name="connsiteY227" fmla="*/ 266414 h 288417"/>
                <a:gd name="connsiteX228" fmla="*/ 75438 w 314991"/>
                <a:gd name="connsiteY228" fmla="*/ 267367 h 288417"/>
                <a:gd name="connsiteX229" fmla="*/ 75438 w 314991"/>
                <a:gd name="connsiteY229" fmla="*/ 266414 h 288417"/>
                <a:gd name="connsiteX230" fmla="*/ 76105 w 314991"/>
                <a:gd name="connsiteY230" fmla="*/ 263462 h 288417"/>
                <a:gd name="connsiteX231" fmla="*/ 77724 w 314991"/>
                <a:gd name="connsiteY231" fmla="*/ 250031 h 288417"/>
                <a:gd name="connsiteX232" fmla="*/ 78772 w 314991"/>
                <a:gd name="connsiteY232" fmla="*/ 243459 h 288417"/>
                <a:gd name="connsiteX233" fmla="*/ 79057 w 314991"/>
                <a:gd name="connsiteY233" fmla="*/ 241840 h 288417"/>
                <a:gd name="connsiteX234" fmla="*/ 79438 w 314991"/>
                <a:gd name="connsiteY234" fmla="*/ 238506 h 288417"/>
                <a:gd name="connsiteX235" fmla="*/ 80010 w 314991"/>
                <a:gd name="connsiteY235" fmla="*/ 233934 h 288417"/>
                <a:gd name="connsiteX236" fmla="*/ 65627 w 314991"/>
                <a:gd name="connsiteY236" fmla="*/ 230981 h 288417"/>
                <a:gd name="connsiteX237" fmla="*/ 53149 w 314991"/>
                <a:gd name="connsiteY237" fmla="*/ 228695 h 288417"/>
                <a:gd name="connsiteX238" fmla="*/ 64294 w 314991"/>
                <a:gd name="connsiteY238" fmla="*/ 208693 h 288417"/>
                <a:gd name="connsiteX239" fmla="*/ 54769 w 314991"/>
                <a:gd name="connsiteY239" fmla="*/ 204692 h 288417"/>
                <a:gd name="connsiteX240" fmla="*/ 43910 w 314991"/>
                <a:gd name="connsiteY240" fmla="*/ 200501 h 288417"/>
                <a:gd name="connsiteX241" fmla="*/ 41624 w 314991"/>
                <a:gd name="connsiteY241" fmla="*/ 196882 h 288417"/>
                <a:gd name="connsiteX242" fmla="*/ 45244 w 314991"/>
                <a:gd name="connsiteY242" fmla="*/ 193548 h 288417"/>
                <a:gd name="connsiteX243" fmla="*/ 46863 w 314991"/>
                <a:gd name="connsiteY243" fmla="*/ 193262 h 288417"/>
                <a:gd name="connsiteX244" fmla="*/ 46577 w 314991"/>
                <a:gd name="connsiteY244" fmla="*/ 192881 h 288417"/>
                <a:gd name="connsiteX245" fmla="*/ 45625 w 314991"/>
                <a:gd name="connsiteY245" fmla="*/ 191262 h 288417"/>
                <a:gd name="connsiteX246" fmla="*/ 43910 w 314991"/>
                <a:gd name="connsiteY246" fmla="*/ 188690 h 288417"/>
                <a:gd name="connsiteX247" fmla="*/ 44291 w 314991"/>
                <a:gd name="connsiteY247" fmla="*/ 186976 h 288417"/>
                <a:gd name="connsiteX248" fmla="*/ 43910 w 314991"/>
                <a:gd name="connsiteY248" fmla="*/ 186023 h 288417"/>
                <a:gd name="connsiteX249" fmla="*/ 43624 w 314991"/>
                <a:gd name="connsiteY249" fmla="*/ 185356 h 288417"/>
                <a:gd name="connsiteX250" fmla="*/ 37052 w 314991"/>
                <a:gd name="connsiteY250" fmla="*/ 188024 h 288417"/>
                <a:gd name="connsiteX251" fmla="*/ 36767 w 314991"/>
                <a:gd name="connsiteY251" fmla="*/ 188309 h 288417"/>
                <a:gd name="connsiteX252" fmla="*/ 34099 w 314991"/>
                <a:gd name="connsiteY252" fmla="*/ 184404 h 288417"/>
                <a:gd name="connsiteX253" fmla="*/ 29527 w 314991"/>
                <a:gd name="connsiteY253" fmla="*/ 176879 h 288417"/>
                <a:gd name="connsiteX254" fmla="*/ 28194 w 314991"/>
                <a:gd name="connsiteY254" fmla="*/ 175546 h 288417"/>
                <a:gd name="connsiteX255" fmla="*/ 27242 w 314991"/>
                <a:gd name="connsiteY255" fmla="*/ 174212 h 288417"/>
                <a:gd name="connsiteX256" fmla="*/ 26575 w 314991"/>
                <a:gd name="connsiteY256" fmla="*/ 171926 h 288417"/>
                <a:gd name="connsiteX257" fmla="*/ 25622 w 314991"/>
                <a:gd name="connsiteY257" fmla="*/ 170974 h 288417"/>
                <a:gd name="connsiteX258" fmla="*/ 24574 w 314991"/>
                <a:gd name="connsiteY258" fmla="*/ 167640 h 288417"/>
                <a:gd name="connsiteX259" fmla="*/ 24955 w 314991"/>
                <a:gd name="connsiteY259" fmla="*/ 165354 h 288417"/>
                <a:gd name="connsiteX260" fmla="*/ 25241 w 314991"/>
                <a:gd name="connsiteY260" fmla="*/ 163354 h 288417"/>
                <a:gd name="connsiteX261" fmla="*/ 25908 w 314991"/>
                <a:gd name="connsiteY261" fmla="*/ 162401 h 288417"/>
                <a:gd name="connsiteX262" fmla="*/ 25908 w 314991"/>
                <a:gd name="connsiteY262" fmla="*/ 160782 h 288417"/>
                <a:gd name="connsiteX263" fmla="*/ 25241 w 314991"/>
                <a:gd name="connsiteY263" fmla="*/ 159163 h 288417"/>
                <a:gd name="connsiteX264" fmla="*/ 25908 w 314991"/>
                <a:gd name="connsiteY264" fmla="*/ 158496 h 288417"/>
                <a:gd name="connsiteX265" fmla="*/ 26194 w 314991"/>
                <a:gd name="connsiteY265" fmla="*/ 157448 h 288417"/>
                <a:gd name="connsiteX266" fmla="*/ 27242 w 314991"/>
                <a:gd name="connsiteY266" fmla="*/ 157163 h 288417"/>
                <a:gd name="connsiteX267" fmla="*/ 27242 w 314991"/>
                <a:gd name="connsiteY267" fmla="*/ 155829 h 288417"/>
                <a:gd name="connsiteX268" fmla="*/ 26860 w 314991"/>
                <a:gd name="connsiteY268" fmla="*/ 155543 h 288417"/>
                <a:gd name="connsiteX269" fmla="*/ 26860 w 314991"/>
                <a:gd name="connsiteY269" fmla="*/ 154877 h 288417"/>
                <a:gd name="connsiteX270" fmla="*/ 26575 w 314991"/>
                <a:gd name="connsiteY270" fmla="*/ 154877 h 288417"/>
                <a:gd name="connsiteX271" fmla="*/ 25908 w 314991"/>
                <a:gd name="connsiteY271" fmla="*/ 153162 h 288417"/>
                <a:gd name="connsiteX272" fmla="*/ 23908 w 314991"/>
                <a:gd name="connsiteY272" fmla="*/ 150590 h 288417"/>
                <a:gd name="connsiteX273" fmla="*/ 23241 w 314991"/>
                <a:gd name="connsiteY273" fmla="*/ 149638 h 288417"/>
                <a:gd name="connsiteX274" fmla="*/ 26860 w 314991"/>
                <a:gd name="connsiteY274" fmla="*/ 147256 h 288417"/>
                <a:gd name="connsiteX275" fmla="*/ 34099 w 314991"/>
                <a:gd name="connsiteY275" fmla="*/ 143351 h 288417"/>
                <a:gd name="connsiteX276" fmla="*/ 39052 w 314991"/>
                <a:gd name="connsiteY276" fmla="*/ 138398 h 288417"/>
                <a:gd name="connsiteX277" fmla="*/ 40672 w 314991"/>
                <a:gd name="connsiteY277" fmla="*/ 137160 h 288417"/>
                <a:gd name="connsiteX278" fmla="*/ 43339 w 314991"/>
                <a:gd name="connsiteY278" fmla="*/ 134493 h 288417"/>
                <a:gd name="connsiteX279" fmla="*/ 44291 w 314991"/>
                <a:gd name="connsiteY279" fmla="*/ 134493 h 288417"/>
                <a:gd name="connsiteX280" fmla="*/ 44577 w 314991"/>
                <a:gd name="connsiteY280" fmla="*/ 133826 h 288417"/>
                <a:gd name="connsiteX281" fmla="*/ 44958 w 314991"/>
                <a:gd name="connsiteY281" fmla="*/ 133541 h 288417"/>
                <a:gd name="connsiteX282" fmla="*/ 43339 w 314991"/>
                <a:gd name="connsiteY282" fmla="*/ 132207 h 288417"/>
                <a:gd name="connsiteX283" fmla="*/ 43339 w 314991"/>
                <a:gd name="connsiteY283" fmla="*/ 130874 h 288417"/>
                <a:gd name="connsiteX284" fmla="*/ 41624 w 314991"/>
                <a:gd name="connsiteY284" fmla="*/ 127921 h 288417"/>
                <a:gd name="connsiteX285" fmla="*/ 40672 w 314991"/>
                <a:gd name="connsiteY285" fmla="*/ 127254 h 288417"/>
                <a:gd name="connsiteX286" fmla="*/ 39338 w 314991"/>
                <a:gd name="connsiteY286" fmla="*/ 125635 h 288417"/>
                <a:gd name="connsiteX287" fmla="*/ 38005 w 314991"/>
                <a:gd name="connsiteY287" fmla="*/ 123634 h 288417"/>
                <a:gd name="connsiteX288" fmla="*/ 37433 w 314991"/>
                <a:gd name="connsiteY288" fmla="*/ 123063 h 288417"/>
                <a:gd name="connsiteX289" fmla="*/ 36385 w 314991"/>
                <a:gd name="connsiteY289" fmla="*/ 119729 h 288417"/>
                <a:gd name="connsiteX290" fmla="*/ 33814 w 314991"/>
                <a:gd name="connsiteY290" fmla="*/ 117729 h 288417"/>
                <a:gd name="connsiteX291" fmla="*/ 33814 w 314991"/>
                <a:gd name="connsiteY291" fmla="*/ 116777 h 288417"/>
                <a:gd name="connsiteX292" fmla="*/ 32480 w 314991"/>
                <a:gd name="connsiteY292" fmla="*/ 116777 h 288417"/>
                <a:gd name="connsiteX293" fmla="*/ 32099 w 314991"/>
                <a:gd name="connsiteY293" fmla="*/ 116110 h 288417"/>
                <a:gd name="connsiteX294" fmla="*/ 29813 w 314991"/>
                <a:gd name="connsiteY294" fmla="*/ 114776 h 288417"/>
                <a:gd name="connsiteX295" fmla="*/ 25622 w 314991"/>
                <a:gd name="connsiteY295" fmla="*/ 113824 h 288417"/>
                <a:gd name="connsiteX296" fmla="*/ 24289 w 314991"/>
                <a:gd name="connsiteY296" fmla="*/ 112490 h 288417"/>
                <a:gd name="connsiteX297" fmla="*/ 24574 w 314991"/>
                <a:gd name="connsiteY297" fmla="*/ 112205 h 288417"/>
                <a:gd name="connsiteX298" fmla="*/ 24289 w 314991"/>
                <a:gd name="connsiteY298" fmla="*/ 111824 h 288417"/>
                <a:gd name="connsiteX299" fmla="*/ 23908 w 314991"/>
                <a:gd name="connsiteY299" fmla="*/ 111824 h 288417"/>
                <a:gd name="connsiteX300" fmla="*/ 24289 w 314991"/>
                <a:gd name="connsiteY300" fmla="*/ 111252 h 288417"/>
                <a:gd name="connsiteX301" fmla="*/ 23908 w 314991"/>
                <a:gd name="connsiteY301" fmla="*/ 110585 h 288417"/>
                <a:gd name="connsiteX302" fmla="*/ 23908 w 314991"/>
                <a:gd name="connsiteY302" fmla="*/ 110204 h 288417"/>
                <a:gd name="connsiteX303" fmla="*/ 23622 w 314991"/>
                <a:gd name="connsiteY303" fmla="*/ 109919 h 288417"/>
                <a:gd name="connsiteX304" fmla="*/ 24289 w 314991"/>
                <a:gd name="connsiteY304" fmla="*/ 109252 h 288417"/>
                <a:gd name="connsiteX305" fmla="*/ 23241 w 314991"/>
                <a:gd name="connsiteY305" fmla="*/ 108585 h 288417"/>
                <a:gd name="connsiteX306" fmla="*/ 22955 w 314991"/>
                <a:gd name="connsiteY306" fmla="*/ 107918 h 288417"/>
                <a:gd name="connsiteX307" fmla="*/ 22669 w 314991"/>
                <a:gd name="connsiteY307" fmla="*/ 107918 h 288417"/>
                <a:gd name="connsiteX308" fmla="*/ 22669 w 314991"/>
                <a:gd name="connsiteY308" fmla="*/ 106299 h 288417"/>
                <a:gd name="connsiteX309" fmla="*/ 22003 w 314991"/>
                <a:gd name="connsiteY309" fmla="*/ 105918 h 288417"/>
                <a:gd name="connsiteX310" fmla="*/ 20955 w 314991"/>
                <a:gd name="connsiteY310" fmla="*/ 105632 h 288417"/>
                <a:gd name="connsiteX311" fmla="*/ 20002 w 314991"/>
                <a:gd name="connsiteY311" fmla="*/ 106299 h 288417"/>
                <a:gd name="connsiteX312" fmla="*/ 19717 w 314991"/>
                <a:gd name="connsiteY312" fmla="*/ 106299 h 288417"/>
                <a:gd name="connsiteX313" fmla="*/ 19050 w 314991"/>
                <a:gd name="connsiteY313" fmla="*/ 106585 h 288417"/>
                <a:gd name="connsiteX314" fmla="*/ 18669 w 314991"/>
                <a:gd name="connsiteY314" fmla="*/ 106966 h 288417"/>
                <a:gd name="connsiteX315" fmla="*/ 18002 w 314991"/>
                <a:gd name="connsiteY315" fmla="*/ 106966 h 288417"/>
                <a:gd name="connsiteX316" fmla="*/ 14097 w 314991"/>
                <a:gd name="connsiteY316" fmla="*/ 106585 h 288417"/>
                <a:gd name="connsiteX317" fmla="*/ 11144 w 314991"/>
                <a:gd name="connsiteY317" fmla="*/ 107252 h 288417"/>
                <a:gd name="connsiteX318" fmla="*/ 5905 w 314991"/>
                <a:gd name="connsiteY318" fmla="*/ 107632 h 288417"/>
                <a:gd name="connsiteX319" fmla="*/ 5239 w 314991"/>
                <a:gd name="connsiteY319" fmla="*/ 108299 h 288417"/>
                <a:gd name="connsiteX320" fmla="*/ 4572 w 314991"/>
                <a:gd name="connsiteY320" fmla="*/ 108299 h 288417"/>
                <a:gd name="connsiteX321" fmla="*/ 3619 w 314991"/>
                <a:gd name="connsiteY321" fmla="*/ 108871 h 288417"/>
                <a:gd name="connsiteX322" fmla="*/ 3619 w 314991"/>
                <a:gd name="connsiteY322" fmla="*/ 108585 h 288417"/>
                <a:gd name="connsiteX323" fmla="*/ 2953 w 314991"/>
                <a:gd name="connsiteY323" fmla="*/ 108871 h 288417"/>
                <a:gd name="connsiteX324" fmla="*/ 0 w 314991"/>
                <a:gd name="connsiteY324" fmla="*/ 108871 h 288417"/>
                <a:gd name="connsiteX325" fmla="*/ 286 w 314991"/>
                <a:gd name="connsiteY325" fmla="*/ 106585 h 288417"/>
                <a:gd name="connsiteX326" fmla="*/ 2286 w 314991"/>
                <a:gd name="connsiteY326" fmla="*/ 105347 h 288417"/>
                <a:gd name="connsiteX327" fmla="*/ 2572 w 314991"/>
                <a:gd name="connsiteY327" fmla="*/ 104680 h 288417"/>
                <a:gd name="connsiteX328" fmla="*/ 2572 w 314991"/>
                <a:gd name="connsiteY328" fmla="*/ 104299 h 288417"/>
                <a:gd name="connsiteX329" fmla="*/ 3238 w 314991"/>
                <a:gd name="connsiteY329" fmla="*/ 102965 h 288417"/>
                <a:gd name="connsiteX330" fmla="*/ 3905 w 314991"/>
                <a:gd name="connsiteY330" fmla="*/ 102013 h 288417"/>
                <a:gd name="connsiteX331" fmla="*/ 4572 w 314991"/>
                <a:gd name="connsiteY331" fmla="*/ 101727 h 288417"/>
                <a:gd name="connsiteX332" fmla="*/ 4572 w 314991"/>
                <a:gd name="connsiteY332" fmla="*/ 101060 h 288417"/>
                <a:gd name="connsiteX333" fmla="*/ 5524 w 314991"/>
                <a:gd name="connsiteY333" fmla="*/ 99727 h 288417"/>
                <a:gd name="connsiteX334" fmla="*/ 5524 w 314991"/>
                <a:gd name="connsiteY334" fmla="*/ 99441 h 288417"/>
                <a:gd name="connsiteX335" fmla="*/ 5905 w 314991"/>
                <a:gd name="connsiteY335" fmla="*/ 99060 h 288417"/>
                <a:gd name="connsiteX336" fmla="*/ 5905 w 314991"/>
                <a:gd name="connsiteY336" fmla="*/ 98393 h 288417"/>
                <a:gd name="connsiteX337" fmla="*/ 7239 w 314991"/>
                <a:gd name="connsiteY337" fmla="*/ 97060 h 288417"/>
                <a:gd name="connsiteX338" fmla="*/ 7239 w 314991"/>
                <a:gd name="connsiteY338" fmla="*/ 96488 h 288417"/>
                <a:gd name="connsiteX339" fmla="*/ 7525 w 314991"/>
                <a:gd name="connsiteY339" fmla="*/ 96107 h 288417"/>
                <a:gd name="connsiteX340" fmla="*/ 8192 w 314991"/>
                <a:gd name="connsiteY340" fmla="*/ 96488 h 288417"/>
                <a:gd name="connsiteX341" fmla="*/ 8477 w 314991"/>
                <a:gd name="connsiteY341" fmla="*/ 95822 h 288417"/>
                <a:gd name="connsiteX342" fmla="*/ 9144 w 314991"/>
                <a:gd name="connsiteY342" fmla="*/ 95441 h 288417"/>
                <a:gd name="connsiteX343" fmla="*/ 10192 w 314991"/>
                <a:gd name="connsiteY343" fmla="*/ 95155 h 288417"/>
                <a:gd name="connsiteX344" fmla="*/ 11811 w 314991"/>
                <a:gd name="connsiteY344" fmla="*/ 94774 h 288417"/>
                <a:gd name="connsiteX345" fmla="*/ 13144 w 314991"/>
                <a:gd name="connsiteY345" fmla="*/ 94107 h 288417"/>
                <a:gd name="connsiteX346" fmla="*/ 13430 w 314991"/>
                <a:gd name="connsiteY346" fmla="*/ 93155 h 288417"/>
                <a:gd name="connsiteX347" fmla="*/ 13811 w 314991"/>
                <a:gd name="connsiteY347" fmla="*/ 93155 h 288417"/>
                <a:gd name="connsiteX348" fmla="*/ 13811 w 314991"/>
                <a:gd name="connsiteY348" fmla="*/ 92488 h 288417"/>
                <a:gd name="connsiteX349" fmla="*/ 14383 w 314991"/>
                <a:gd name="connsiteY349" fmla="*/ 92202 h 288417"/>
                <a:gd name="connsiteX350" fmla="*/ 14764 w 314991"/>
                <a:gd name="connsiteY350" fmla="*/ 92488 h 288417"/>
                <a:gd name="connsiteX351" fmla="*/ 15430 w 314991"/>
                <a:gd name="connsiteY351" fmla="*/ 91821 h 288417"/>
                <a:gd name="connsiteX352" fmla="*/ 15430 w 314991"/>
                <a:gd name="connsiteY352" fmla="*/ 91154 h 288417"/>
                <a:gd name="connsiteX353" fmla="*/ 16097 w 314991"/>
                <a:gd name="connsiteY353" fmla="*/ 89249 h 288417"/>
                <a:gd name="connsiteX354" fmla="*/ 15716 w 314991"/>
                <a:gd name="connsiteY354" fmla="*/ 88868 h 288417"/>
                <a:gd name="connsiteX355" fmla="*/ 16764 w 314991"/>
                <a:gd name="connsiteY355" fmla="*/ 89249 h 288417"/>
                <a:gd name="connsiteX356" fmla="*/ 16764 w 314991"/>
                <a:gd name="connsiteY356" fmla="*/ 88582 h 288417"/>
                <a:gd name="connsiteX357" fmla="*/ 17050 w 314991"/>
                <a:gd name="connsiteY357" fmla="*/ 88868 h 288417"/>
                <a:gd name="connsiteX358" fmla="*/ 17050 w 314991"/>
                <a:gd name="connsiteY358" fmla="*/ 88582 h 288417"/>
                <a:gd name="connsiteX359" fmla="*/ 17717 w 314991"/>
                <a:gd name="connsiteY359" fmla="*/ 88868 h 288417"/>
                <a:gd name="connsiteX360" fmla="*/ 17050 w 314991"/>
                <a:gd name="connsiteY360" fmla="*/ 88202 h 288417"/>
                <a:gd name="connsiteX361" fmla="*/ 15430 w 314991"/>
                <a:gd name="connsiteY361" fmla="*/ 86963 h 288417"/>
                <a:gd name="connsiteX362" fmla="*/ 15430 w 314991"/>
                <a:gd name="connsiteY362" fmla="*/ 85916 h 288417"/>
                <a:gd name="connsiteX363" fmla="*/ 15049 w 314991"/>
                <a:gd name="connsiteY363" fmla="*/ 85630 h 288417"/>
                <a:gd name="connsiteX364" fmla="*/ 15716 w 314991"/>
                <a:gd name="connsiteY364" fmla="*/ 84963 h 288417"/>
                <a:gd name="connsiteX365" fmla="*/ 15430 w 314991"/>
                <a:gd name="connsiteY365" fmla="*/ 84011 h 288417"/>
                <a:gd name="connsiteX366" fmla="*/ 16097 w 314991"/>
                <a:gd name="connsiteY366" fmla="*/ 83344 h 288417"/>
                <a:gd name="connsiteX367" fmla="*/ 15716 w 314991"/>
                <a:gd name="connsiteY367" fmla="*/ 82963 h 288417"/>
                <a:gd name="connsiteX368" fmla="*/ 16097 w 314991"/>
                <a:gd name="connsiteY368" fmla="*/ 82963 h 288417"/>
                <a:gd name="connsiteX369" fmla="*/ 16097 w 314991"/>
                <a:gd name="connsiteY369" fmla="*/ 82010 h 288417"/>
                <a:gd name="connsiteX370" fmla="*/ 16764 w 314991"/>
                <a:gd name="connsiteY370" fmla="*/ 82010 h 288417"/>
                <a:gd name="connsiteX371" fmla="*/ 16764 w 314991"/>
                <a:gd name="connsiteY371" fmla="*/ 81725 h 288417"/>
                <a:gd name="connsiteX372" fmla="*/ 17335 w 314991"/>
                <a:gd name="connsiteY372" fmla="*/ 81058 h 288417"/>
                <a:gd name="connsiteX373" fmla="*/ 18669 w 314991"/>
                <a:gd name="connsiteY373" fmla="*/ 80677 h 288417"/>
                <a:gd name="connsiteX374" fmla="*/ 19336 w 314991"/>
                <a:gd name="connsiteY374" fmla="*/ 80677 h 288417"/>
                <a:gd name="connsiteX375" fmla="*/ 19336 w 314991"/>
                <a:gd name="connsiteY375" fmla="*/ 80391 h 288417"/>
                <a:gd name="connsiteX376" fmla="*/ 20288 w 314991"/>
                <a:gd name="connsiteY376" fmla="*/ 80391 h 288417"/>
                <a:gd name="connsiteX377" fmla="*/ 20669 w 314991"/>
                <a:gd name="connsiteY377" fmla="*/ 80010 h 288417"/>
                <a:gd name="connsiteX378" fmla="*/ 20669 w 314991"/>
                <a:gd name="connsiteY378" fmla="*/ 80391 h 288417"/>
                <a:gd name="connsiteX379" fmla="*/ 20669 w 314991"/>
                <a:gd name="connsiteY379" fmla="*/ 80010 h 288417"/>
                <a:gd name="connsiteX380" fmla="*/ 20955 w 314991"/>
                <a:gd name="connsiteY380" fmla="*/ 80010 h 288417"/>
                <a:gd name="connsiteX381" fmla="*/ 20288 w 314991"/>
                <a:gd name="connsiteY381" fmla="*/ 80010 h 288417"/>
                <a:gd name="connsiteX382" fmla="*/ 19050 w 314991"/>
                <a:gd name="connsiteY382" fmla="*/ 79724 h 288417"/>
                <a:gd name="connsiteX383" fmla="*/ 19050 w 314991"/>
                <a:gd name="connsiteY383" fmla="*/ 78105 h 288417"/>
                <a:gd name="connsiteX384" fmla="*/ 20288 w 314991"/>
                <a:gd name="connsiteY384" fmla="*/ 78105 h 288417"/>
                <a:gd name="connsiteX385" fmla="*/ 20955 w 314991"/>
                <a:gd name="connsiteY385" fmla="*/ 77724 h 288417"/>
                <a:gd name="connsiteX386" fmla="*/ 20002 w 314991"/>
                <a:gd name="connsiteY386" fmla="*/ 77724 h 288417"/>
                <a:gd name="connsiteX387" fmla="*/ 19050 w 314991"/>
                <a:gd name="connsiteY387" fmla="*/ 76772 h 288417"/>
                <a:gd name="connsiteX388" fmla="*/ 19050 w 314991"/>
                <a:gd name="connsiteY388" fmla="*/ 76391 h 288417"/>
                <a:gd name="connsiteX389" fmla="*/ 20288 w 314991"/>
                <a:gd name="connsiteY389" fmla="*/ 75819 h 288417"/>
                <a:gd name="connsiteX390" fmla="*/ 21622 w 314991"/>
                <a:gd name="connsiteY390" fmla="*/ 74486 h 288417"/>
                <a:gd name="connsiteX391" fmla="*/ 22955 w 314991"/>
                <a:gd name="connsiteY391" fmla="*/ 74105 h 288417"/>
                <a:gd name="connsiteX392" fmla="*/ 23908 w 314991"/>
                <a:gd name="connsiteY392" fmla="*/ 72485 h 288417"/>
                <a:gd name="connsiteX393" fmla="*/ 27908 w 314991"/>
                <a:gd name="connsiteY393" fmla="*/ 71152 h 288417"/>
                <a:gd name="connsiteX394" fmla="*/ 28575 w 314991"/>
                <a:gd name="connsiteY394" fmla="*/ 71533 h 288417"/>
                <a:gd name="connsiteX395" fmla="*/ 29527 w 314991"/>
                <a:gd name="connsiteY395" fmla="*/ 71152 h 288417"/>
                <a:gd name="connsiteX396" fmla="*/ 31147 w 314991"/>
                <a:gd name="connsiteY396" fmla="*/ 71533 h 288417"/>
                <a:gd name="connsiteX397" fmla="*/ 31528 w 314991"/>
                <a:gd name="connsiteY397" fmla="*/ 71533 h 288417"/>
                <a:gd name="connsiteX398" fmla="*/ 31528 w 314991"/>
                <a:gd name="connsiteY398" fmla="*/ 72200 h 288417"/>
                <a:gd name="connsiteX399" fmla="*/ 31813 w 314991"/>
                <a:gd name="connsiteY399" fmla="*/ 72485 h 288417"/>
                <a:gd name="connsiteX400" fmla="*/ 39052 w 314991"/>
                <a:gd name="connsiteY400" fmla="*/ 75152 h 288417"/>
                <a:gd name="connsiteX401" fmla="*/ 40386 w 314991"/>
                <a:gd name="connsiteY401" fmla="*/ 75819 h 288417"/>
                <a:gd name="connsiteX402" fmla="*/ 41624 w 314991"/>
                <a:gd name="connsiteY402" fmla="*/ 76772 h 288417"/>
                <a:gd name="connsiteX403" fmla="*/ 41624 w 314991"/>
                <a:gd name="connsiteY403" fmla="*/ 76105 h 288417"/>
                <a:gd name="connsiteX404" fmla="*/ 42291 w 314991"/>
                <a:gd name="connsiteY404" fmla="*/ 75438 h 288417"/>
                <a:gd name="connsiteX405" fmla="*/ 42005 w 314991"/>
                <a:gd name="connsiteY405" fmla="*/ 75152 h 288417"/>
                <a:gd name="connsiteX406" fmla="*/ 42291 w 314991"/>
                <a:gd name="connsiteY406" fmla="*/ 74486 h 288417"/>
                <a:gd name="connsiteX407" fmla="*/ 42291 w 314991"/>
                <a:gd name="connsiteY407" fmla="*/ 74105 h 288417"/>
                <a:gd name="connsiteX408" fmla="*/ 42672 w 314991"/>
                <a:gd name="connsiteY408" fmla="*/ 74105 h 288417"/>
                <a:gd name="connsiteX409" fmla="*/ 42958 w 314991"/>
                <a:gd name="connsiteY409" fmla="*/ 74486 h 288417"/>
                <a:gd name="connsiteX410" fmla="*/ 43339 w 314991"/>
                <a:gd name="connsiteY410" fmla="*/ 75438 h 288417"/>
                <a:gd name="connsiteX411" fmla="*/ 43339 w 314991"/>
                <a:gd name="connsiteY411" fmla="*/ 75819 h 288417"/>
                <a:gd name="connsiteX412" fmla="*/ 43910 w 314991"/>
                <a:gd name="connsiteY412" fmla="*/ 75819 h 288417"/>
                <a:gd name="connsiteX413" fmla="*/ 43910 w 314991"/>
                <a:gd name="connsiteY413" fmla="*/ 76105 h 288417"/>
                <a:gd name="connsiteX414" fmla="*/ 44577 w 314991"/>
                <a:gd name="connsiteY414" fmla="*/ 76391 h 288417"/>
                <a:gd name="connsiteX415" fmla="*/ 45625 w 314991"/>
                <a:gd name="connsiteY415" fmla="*/ 77057 h 288417"/>
                <a:gd name="connsiteX416" fmla="*/ 45910 w 314991"/>
                <a:gd name="connsiteY416" fmla="*/ 76391 h 288417"/>
                <a:gd name="connsiteX417" fmla="*/ 47244 w 314991"/>
                <a:gd name="connsiteY417" fmla="*/ 75819 h 288417"/>
                <a:gd name="connsiteX418" fmla="*/ 47244 w 314991"/>
                <a:gd name="connsiteY418" fmla="*/ 75438 h 288417"/>
                <a:gd name="connsiteX419" fmla="*/ 47911 w 314991"/>
                <a:gd name="connsiteY419" fmla="*/ 75819 h 288417"/>
                <a:gd name="connsiteX420" fmla="*/ 47911 w 314991"/>
                <a:gd name="connsiteY420" fmla="*/ 75438 h 288417"/>
                <a:gd name="connsiteX421" fmla="*/ 48577 w 314991"/>
                <a:gd name="connsiteY421" fmla="*/ 74771 h 288417"/>
                <a:gd name="connsiteX422" fmla="*/ 49244 w 314991"/>
                <a:gd name="connsiteY422" fmla="*/ 74486 h 288417"/>
                <a:gd name="connsiteX423" fmla="*/ 49530 w 314991"/>
                <a:gd name="connsiteY423" fmla="*/ 73819 h 288417"/>
                <a:gd name="connsiteX424" fmla="*/ 49530 w 314991"/>
                <a:gd name="connsiteY424" fmla="*/ 72866 h 288417"/>
                <a:gd name="connsiteX425" fmla="*/ 50197 w 314991"/>
                <a:gd name="connsiteY425" fmla="*/ 72200 h 288417"/>
                <a:gd name="connsiteX426" fmla="*/ 50197 w 314991"/>
                <a:gd name="connsiteY426" fmla="*/ 71533 h 288417"/>
                <a:gd name="connsiteX427" fmla="*/ 50482 w 314991"/>
                <a:gd name="connsiteY427" fmla="*/ 71152 h 288417"/>
                <a:gd name="connsiteX428" fmla="*/ 50482 w 314991"/>
                <a:gd name="connsiteY428" fmla="*/ 69818 h 288417"/>
                <a:gd name="connsiteX429" fmla="*/ 50197 w 314991"/>
                <a:gd name="connsiteY429" fmla="*/ 69247 h 288417"/>
                <a:gd name="connsiteX430" fmla="*/ 52197 w 314991"/>
                <a:gd name="connsiteY430" fmla="*/ 68580 h 288417"/>
                <a:gd name="connsiteX431" fmla="*/ 52864 w 314991"/>
                <a:gd name="connsiteY431" fmla="*/ 68199 h 288417"/>
                <a:gd name="connsiteX432" fmla="*/ 53816 w 314991"/>
                <a:gd name="connsiteY432" fmla="*/ 66866 h 288417"/>
                <a:gd name="connsiteX433" fmla="*/ 54483 w 314991"/>
                <a:gd name="connsiteY433" fmla="*/ 66580 h 288417"/>
                <a:gd name="connsiteX434" fmla="*/ 54483 w 314991"/>
                <a:gd name="connsiteY434" fmla="*/ 65627 h 288417"/>
                <a:gd name="connsiteX435" fmla="*/ 54102 w 314991"/>
                <a:gd name="connsiteY435" fmla="*/ 65246 h 288417"/>
                <a:gd name="connsiteX436" fmla="*/ 54483 w 314991"/>
                <a:gd name="connsiteY436" fmla="*/ 64960 h 288417"/>
                <a:gd name="connsiteX437" fmla="*/ 54102 w 314991"/>
                <a:gd name="connsiteY437" fmla="*/ 63627 h 288417"/>
                <a:gd name="connsiteX438" fmla="*/ 54483 w 314991"/>
                <a:gd name="connsiteY438" fmla="*/ 63341 h 288417"/>
                <a:gd name="connsiteX439" fmla="*/ 54483 w 314991"/>
                <a:gd name="connsiteY439" fmla="*/ 62960 h 288417"/>
                <a:gd name="connsiteX440" fmla="*/ 54769 w 314991"/>
                <a:gd name="connsiteY440" fmla="*/ 62294 h 288417"/>
                <a:gd name="connsiteX441" fmla="*/ 54769 w 314991"/>
                <a:gd name="connsiteY441" fmla="*/ 60960 h 288417"/>
                <a:gd name="connsiteX442" fmla="*/ 55435 w 314991"/>
                <a:gd name="connsiteY442" fmla="*/ 59722 h 288417"/>
                <a:gd name="connsiteX443" fmla="*/ 56102 w 314991"/>
                <a:gd name="connsiteY443" fmla="*/ 59722 h 288417"/>
                <a:gd name="connsiteX444" fmla="*/ 57055 w 314991"/>
                <a:gd name="connsiteY444" fmla="*/ 60007 h 288417"/>
                <a:gd name="connsiteX445" fmla="*/ 57721 w 314991"/>
                <a:gd name="connsiteY445" fmla="*/ 60389 h 288417"/>
                <a:gd name="connsiteX446" fmla="*/ 57721 w 314991"/>
                <a:gd name="connsiteY446" fmla="*/ 59722 h 288417"/>
                <a:gd name="connsiteX447" fmla="*/ 59341 w 314991"/>
                <a:gd name="connsiteY447" fmla="*/ 59055 h 288417"/>
                <a:gd name="connsiteX448" fmla="*/ 59722 w 314991"/>
                <a:gd name="connsiteY448" fmla="*/ 58388 h 288417"/>
                <a:gd name="connsiteX449" fmla="*/ 60007 w 314991"/>
                <a:gd name="connsiteY449" fmla="*/ 58007 h 288417"/>
                <a:gd name="connsiteX450" fmla="*/ 58388 w 314991"/>
                <a:gd name="connsiteY450" fmla="*/ 55436 h 288417"/>
                <a:gd name="connsiteX451" fmla="*/ 58388 w 314991"/>
                <a:gd name="connsiteY451" fmla="*/ 54483 h 288417"/>
                <a:gd name="connsiteX452" fmla="*/ 57055 w 314991"/>
                <a:gd name="connsiteY452" fmla="*/ 53150 h 288417"/>
                <a:gd name="connsiteX453" fmla="*/ 56102 w 314991"/>
                <a:gd name="connsiteY453" fmla="*/ 52483 h 288417"/>
                <a:gd name="connsiteX454" fmla="*/ 55817 w 314991"/>
                <a:gd name="connsiteY454" fmla="*/ 51816 h 288417"/>
                <a:gd name="connsiteX455" fmla="*/ 56102 w 314991"/>
                <a:gd name="connsiteY455" fmla="*/ 51530 h 288417"/>
                <a:gd name="connsiteX456" fmla="*/ 53435 w 314991"/>
                <a:gd name="connsiteY456" fmla="*/ 51530 h 288417"/>
                <a:gd name="connsiteX457" fmla="*/ 52197 w 314991"/>
                <a:gd name="connsiteY457" fmla="*/ 50197 h 288417"/>
                <a:gd name="connsiteX458" fmla="*/ 51149 w 314991"/>
                <a:gd name="connsiteY458" fmla="*/ 50197 h 288417"/>
                <a:gd name="connsiteX459" fmla="*/ 51530 w 314991"/>
                <a:gd name="connsiteY459" fmla="*/ 49530 h 288417"/>
                <a:gd name="connsiteX460" fmla="*/ 50197 w 314991"/>
                <a:gd name="connsiteY460" fmla="*/ 49530 h 288417"/>
                <a:gd name="connsiteX461" fmla="*/ 50482 w 314991"/>
                <a:gd name="connsiteY461" fmla="*/ 49149 h 288417"/>
                <a:gd name="connsiteX462" fmla="*/ 49530 w 314991"/>
                <a:gd name="connsiteY462" fmla="*/ 48197 h 288417"/>
                <a:gd name="connsiteX463" fmla="*/ 49816 w 314991"/>
                <a:gd name="connsiteY463" fmla="*/ 47911 h 288417"/>
                <a:gd name="connsiteX464" fmla="*/ 49530 w 314991"/>
                <a:gd name="connsiteY464" fmla="*/ 47244 h 288417"/>
                <a:gd name="connsiteX465" fmla="*/ 49816 w 314991"/>
                <a:gd name="connsiteY465" fmla="*/ 46577 h 288417"/>
                <a:gd name="connsiteX466" fmla="*/ 50197 w 314991"/>
                <a:gd name="connsiteY466" fmla="*/ 46577 h 288417"/>
                <a:gd name="connsiteX467" fmla="*/ 50197 w 314991"/>
                <a:gd name="connsiteY467" fmla="*/ 45625 h 288417"/>
                <a:gd name="connsiteX468" fmla="*/ 50863 w 314991"/>
                <a:gd name="connsiteY468" fmla="*/ 45244 h 288417"/>
                <a:gd name="connsiteX469" fmla="*/ 51149 w 314991"/>
                <a:gd name="connsiteY469" fmla="*/ 45911 h 288417"/>
                <a:gd name="connsiteX470" fmla="*/ 51530 w 314991"/>
                <a:gd name="connsiteY470" fmla="*/ 46196 h 288417"/>
                <a:gd name="connsiteX471" fmla="*/ 51816 w 314991"/>
                <a:gd name="connsiteY471" fmla="*/ 45625 h 288417"/>
                <a:gd name="connsiteX472" fmla="*/ 52197 w 314991"/>
                <a:gd name="connsiteY472" fmla="*/ 45244 h 288417"/>
                <a:gd name="connsiteX473" fmla="*/ 52768 w 314991"/>
                <a:gd name="connsiteY473" fmla="*/ 45625 h 288417"/>
                <a:gd name="connsiteX474" fmla="*/ 52483 w 314991"/>
                <a:gd name="connsiteY474" fmla="*/ 46577 h 288417"/>
                <a:gd name="connsiteX475" fmla="*/ 53435 w 314991"/>
                <a:gd name="connsiteY475" fmla="*/ 46196 h 288417"/>
                <a:gd name="connsiteX476" fmla="*/ 54102 w 314991"/>
                <a:gd name="connsiteY476" fmla="*/ 45911 h 288417"/>
                <a:gd name="connsiteX477" fmla="*/ 54769 w 314991"/>
                <a:gd name="connsiteY477" fmla="*/ 46577 h 288417"/>
                <a:gd name="connsiteX478" fmla="*/ 55150 w 314991"/>
                <a:gd name="connsiteY478" fmla="*/ 46577 h 288417"/>
                <a:gd name="connsiteX479" fmla="*/ 56102 w 314991"/>
                <a:gd name="connsiteY479" fmla="*/ 45911 h 288417"/>
                <a:gd name="connsiteX480" fmla="*/ 55817 w 314991"/>
                <a:gd name="connsiteY480" fmla="*/ 45625 h 288417"/>
                <a:gd name="connsiteX481" fmla="*/ 56102 w 314991"/>
                <a:gd name="connsiteY481" fmla="*/ 45244 h 288417"/>
                <a:gd name="connsiteX482" fmla="*/ 55817 w 314991"/>
                <a:gd name="connsiteY482" fmla="*/ 44958 h 288417"/>
                <a:gd name="connsiteX483" fmla="*/ 56102 w 314991"/>
                <a:gd name="connsiteY483" fmla="*/ 44577 h 288417"/>
                <a:gd name="connsiteX484" fmla="*/ 56388 w 314991"/>
                <a:gd name="connsiteY484" fmla="*/ 44577 h 288417"/>
                <a:gd name="connsiteX485" fmla="*/ 56388 w 314991"/>
                <a:gd name="connsiteY485" fmla="*/ 43244 h 288417"/>
                <a:gd name="connsiteX486" fmla="*/ 56769 w 314991"/>
                <a:gd name="connsiteY486" fmla="*/ 43244 h 288417"/>
                <a:gd name="connsiteX487" fmla="*/ 56388 w 314991"/>
                <a:gd name="connsiteY487" fmla="*/ 42672 h 288417"/>
                <a:gd name="connsiteX488" fmla="*/ 56769 w 314991"/>
                <a:gd name="connsiteY488" fmla="*/ 42672 h 288417"/>
                <a:gd name="connsiteX489" fmla="*/ 57055 w 314991"/>
                <a:gd name="connsiteY489" fmla="*/ 42291 h 288417"/>
                <a:gd name="connsiteX490" fmla="*/ 57055 w 314991"/>
                <a:gd name="connsiteY490" fmla="*/ 41624 h 288417"/>
                <a:gd name="connsiteX491" fmla="*/ 58388 w 314991"/>
                <a:gd name="connsiteY491" fmla="*/ 40958 h 288417"/>
                <a:gd name="connsiteX492" fmla="*/ 58769 w 314991"/>
                <a:gd name="connsiteY492" fmla="*/ 40005 h 288417"/>
                <a:gd name="connsiteX493" fmla="*/ 59055 w 314991"/>
                <a:gd name="connsiteY493" fmla="*/ 39338 h 288417"/>
                <a:gd name="connsiteX494" fmla="*/ 59055 w 314991"/>
                <a:gd name="connsiteY494" fmla="*/ 39053 h 288417"/>
                <a:gd name="connsiteX495" fmla="*/ 59341 w 314991"/>
                <a:gd name="connsiteY495" fmla="*/ 38005 h 288417"/>
                <a:gd name="connsiteX496" fmla="*/ 59722 w 314991"/>
                <a:gd name="connsiteY496" fmla="*/ 36767 h 288417"/>
                <a:gd name="connsiteX497" fmla="*/ 60388 w 314991"/>
                <a:gd name="connsiteY497" fmla="*/ 36100 h 288417"/>
                <a:gd name="connsiteX498" fmla="*/ 61055 w 314991"/>
                <a:gd name="connsiteY498" fmla="*/ 35719 h 288417"/>
                <a:gd name="connsiteX499" fmla="*/ 61341 w 314991"/>
                <a:gd name="connsiteY499" fmla="*/ 35052 h 288417"/>
                <a:gd name="connsiteX500" fmla="*/ 61055 w 314991"/>
                <a:gd name="connsiteY500" fmla="*/ 34766 h 288417"/>
                <a:gd name="connsiteX501" fmla="*/ 61341 w 314991"/>
                <a:gd name="connsiteY501" fmla="*/ 34100 h 288417"/>
                <a:gd name="connsiteX502" fmla="*/ 60674 w 314991"/>
                <a:gd name="connsiteY502" fmla="*/ 33147 h 288417"/>
                <a:gd name="connsiteX503" fmla="*/ 61722 w 314991"/>
                <a:gd name="connsiteY503" fmla="*/ 33147 h 288417"/>
                <a:gd name="connsiteX504" fmla="*/ 62674 w 314991"/>
                <a:gd name="connsiteY504" fmla="*/ 32480 h 288417"/>
                <a:gd name="connsiteX505" fmla="*/ 63627 w 314991"/>
                <a:gd name="connsiteY505" fmla="*/ 32766 h 288417"/>
                <a:gd name="connsiteX506" fmla="*/ 63627 w 314991"/>
                <a:gd name="connsiteY506" fmla="*/ 32099 h 288417"/>
                <a:gd name="connsiteX507" fmla="*/ 62960 w 314991"/>
                <a:gd name="connsiteY507" fmla="*/ 31814 h 288417"/>
                <a:gd name="connsiteX508" fmla="*/ 62674 w 314991"/>
                <a:gd name="connsiteY508" fmla="*/ 31147 h 288417"/>
                <a:gd name="connsiteX509" fmla="*/ 63341 w 314991"/>
                <a:gd name="connsiteY509" fmla="*/ 30194 h 288417"/>
                <a:gd name="connsiteX510" fmla="*/ 64294 w 314991"/>
                <a:gd name="connsiteY510" fmla="*/ 30861 h 288417"/>
                <a:gd name="connsiteX511" fmla="*/ 65246 w 314991"/>
                <a:gd name="connsiteY511" fmla="*/ 30861 h 288417"/>
                <a:gd name="connsiteX512" fmla="*/ 67246 w 314991"/>
                <a:gd name="connsiteY512" fmla="*/ 30480 h 288417"/>
                <a:gd name="connsiteX513" fmla="*/ 67627 w 314991"/>
                <a:gd name="connsiteY513" fmla="*/ 30194 h 288417"/>
                <a:gd name="connsiteX514" fmla="*/ 66961 w 314991"/>
                <a:gd name="connsiteY514" fmla="*/ 28861 h 288417"/>
                <a:gd name="connsiteX515" fmla="*/ 67627 w 314991"/>
                <a:gd name="connsiteY515" fmla="*/ 27527 h 288417"/>
                <a:gd name="connsiteX516" fmla="*/ 67246 w 314991"/>
                <a:gd name="connsiteY516" fmla="*/ 26861 h 288417"/>
                <a:gd name="connsiteX517" fmla="*/ 67627 w 314991"/>
                <a:gd name="connsiteY517" fmla="*/ 26194 h 288417"/>
                <a:gd name="connsiteX518" fmla="*/ 67913 w 314991"/>
                <a:gd name="connsiteY518" fmla="*/ 25908 h 288417"/>
                <a:gd name="connsiteX519" fmla="*/ 68580 w 314991"/>
                <a:gd name="connsiteY519" fmla="*/ 25908 h 288417"/>
                <a:gd name="connsiteX520" fmla="*/ 69247 w 314991"/>
                <a:gd name="connsiteY520" fmla="*/ 25527 h 288417"/>
                <a:gd name="connsiteX521" fmla="*/ 70866 w 314991"/>
                <a:gd name="connsiteY521" fmla="*/ 24956 h 288417"/>
                <a:gd name="connsiteX522" fmla="*/ 72199 w 314991"/>
                <a:gd name="connsiteY522" fmla="*/ 24575 h 288417"/>
                <a:gd name="connsiteX523" fmla="*/ 75152 w 314991"/>
                <a:gd name="connsiteY523" fmla="*/ 25527 h 288417"/>
                <a:gd name="connsiteX524" fmla="*/ 75819 w 314991"/>
                <a:gd name="connsiteY524" fmla="*/ 25527 h 288417"/>
                <a:gd name="connsiteX525" fmla="*/ 76486 w 314991"/>
                <a:gd name="connsiteY525" fmla="*/ 24289 h 288417"/>
                <a:gd name="connsiteX526" fmla="*/ 76105 w 314991"/>
                <a:gd name="connsiteY526" fmla="*/ 23241 h 288417"/>
                <a:gd name="connsiteX527" fmla="*/ 76486 w 314991"/>
                <a:gd name="connsiteY527" fmla="*/ 22574 h 288417"/>
                <a:gd name="connsiteX528" fmla="*/ 76105 w 314991"/>
                <a:gd name="connsiteY528" fmla="*/ 22003 h 288417"/>
                <a:gd name="connsiteX529" fmla="*/ 76486 w 314991"/>
                <a:gd name="connsiteY529" fmla="*/ 21336 h 288417"/>
                <a:gd name="connsiteX530" fmla="*/ 76105 w 314991"/>
                <a:gd name="connsiteY530" fmla="*/ 20003 h 288417"/>
                <a:gd name="connsiteX531" fmla="*/ 76486 w 314991"/>
                <a:gd name="connsiteY531" fmla="*/ 20003 h 288417"/>
                <a:gd name="connsiteX532" fmla="*/ 76771 w 314991"/>
                <a:gd name="connsiteY532" fmla="*/ 19336 h 288417"/>
                <a:gd name="connsiteX533" fmla="*/ 78391 w 314991"/>
                <a:gd name="connsiteY533" fmla="*/ 19336 h 288417"/>
                <a:gd name="connsiteX534" fmla="*/ 78105 w 314991"/>
                <a:gd name="connsiteY534" fmla="*/ 20003 h 288417"/>
                <a:gd name="connsiteX535" fmla="*/ 78772 w 314991"/>
                <a:gd name="connsiteY535" fmla="*/ 20288 h 288417"/>
                <a:gd name="connsiteX536" fmla="*/ 79438 w 314991"/>
                <a:gd name="connsiteY536" fmla="*/ 20003 h 288417"/>
                <a:gd name="connsiteX537" fmla="*/ 81724 w 314991"/>
                <a:gd name="connsiteY537" fmla="*/ 20288 h 288417"/>
                <a:gd name="connsiteX538" fmla="*/ 82391 w 314991"/>
                <a:gd name="connsiteY538" fmla="*/ 20288 h 288417"/>
                <a:gd name="connsiteX539" fmla="*/ 82963 w 314991"/>
                <a:gd name="connsiteY539" fmla="*/ 19336 h 288417"/>
                <a:gd name="connsiteX540" fmla="*/ 83344 w 314991"/>
                <a:gd name="connsiteY540" fmla="*/ 19050 h 288417"/>
                <a:gd name="connsiteX541" fmla="*/ 83344 w 314991"/>
                <a:gd name="connsiteY541" fmla="*/ 13716 h 288417"/>
                <a:gd name="connsiteX542" fmla="*/ 86582 w 314991"/>
                <a:gd name="connsiteY542" fmla="*/ 15431 h 288417"/>
                <a:gd name="connsiteX543" fmla="*/ 87916 w 314991"/>
                <a:gd name="connsiteY543" fmla="*/ 14764 h 288417"/>
                <a:gd name="connsiteX544" fmla="*/ 88582 w 314991"/>
                <a:gd name="connsiteY544" fmla="*/ 15050 h 288417"/>
                <a:gd name="connsiteX545" fmla="*/ 89916 w 314991"/>
                <a:gd name="connsiteY545" fmla="*/ 15050 h 288417"/>
                <a:gd name="connsiteX546" fmla="*/ 90202 w 314991"/>
                <a:gd name="connsiteY546" fmla="*/ 14764 h 288417"/>
                <a:gd name="connsiteX547" fmla="*/ 90202 w 314991"/>
                <a:gd name="connsiteY547" fmla="*/ 14097 h 288417"/>
                <a:gd name="connsiteX548" fmla="*/ 90868 w 314991"/>
                <a:gd name="connsiteY548" fmla="*/ 14097 h 288417"/>
                <a:gd name="connsiteX549" fmla="*/ 91249 w 314991"/>
                <a:gd name="connsiteY549" fmla="*/ 13716 h 288417"/>
                <a:gd name="connsiteX550" fmla="*/ 91535 w 314991"/>
                <a:gd name="connsiteY550" fmla="*/ 14097 h 288417"/>
                <a:gd name="connsiteX551" fmla="*/ 91821 w 314991"/>
                <a:gd name="connsiteY551" fmla="*/ 13716 h 288417"/>
                <a:gd name="connsiteX552" fmla="*/ 91821 w 314991"/>
                <a:gd name="connsiteY552" fmla="*/ 14383 h 288417"/>
                <a:gd name="connsiteX553" fmla="*/ 91535 w 314991"/>
                <a:gd name="connsiteY553" fmla="*/ 14764 h 288417"/>
                <a:gd name="connsiteX554" fmla="*/ 91821 w 314991"/>
                <a:gd name="connsiteY554" fmla="*/ 16383 h 288417"/>
                <a:gd name="connsiteX555" fmla="*/ 92488 w 314991"/>
                <a:gd name="connsiteY555" fmla="*/ 16097 h 288417"/>
                <a:gd name="connsiteX556" fmla="*/ 92869 w 314991"/>
                <a:gd name="connsiteY556" fmla="*/ 15716 h 288417"/>
                <a:gd name="connsiteX557" fmla="*/ 93154 w 314991"/>
                <a:gd name="connsiteY557" fmla="*/ 15716 h 288417"/>
                <a:gd name="connsiteX558" fmla="*/ 93821 w 314991"/>
                <a:gd name="connsiteY558" fmla="*/ 15431 h 288417"/>
                <a:gd name="connsiteX559" fmla="*/ 94202 w 314991"/>
                <a:gd name="connsiteY559" fmla="*/ 15431 h 288417"/>
                <a:gd name="connsiteX560" fmla="*/ 94774 w 314991"/>
                <a:gd name="connsiteY560" fmla="*/ 15716 h 288417"/>
                <a:gd name="connsiteX561" fmla="*/ 96488 w 314991"/>
                <a:gd name="connsiteY561" fmla="*/ 15431 h 288417"/>
                <a:gd name="connsiteX562" fmla="*/ 96774 w 314991"/>
                <a:gd name="connsiteY562" fmla="*/ 15050 h 288417"/>
                <a:gd name="connsiteX563" fmla="*/ 97155 w 314991"/>
                <a:gd name="connsiteY563" fmla="*/ 15050 h 288417"/>
                <a:gd name="connsiteX564" fmla="*/ 97441 w 314991"/>
                <a:gd name="connsiteY564" fmla="*/ 15431 h 288417"/>
                <a:gd name="connsiteX565" fmla="*/ 98774 w 314991"/>
                <a:gd name="connsiteY565" fmla="*/ 13430 h 288417"/>
                <a:gd name="connsiteX566" fmla="*/ 99441 w 314991"/>
                <a:gd name="connsiteY566" fmla="*/ 11811 h 288417"/>
                <a:gd name="connsiteX567" fmla="*/ 100393 w 314991"/>
                <a:gd name="connsiteY567" fmla="*/ 10763 h 288417"/>
                <a:gd name="connsiteX568" fmla="*/ 100108 w 314991"/>
                <a:gd name="connsiteY568" fmla="*/ 10192 h 288417"/>
                <a:gd name="connsiteX569" fmla="*/ 99727 w 314991"/>
                <a:gd name="connsiteY569" fmla="*/ 10192 h 288417"/>
                <a:gd name="connsiteX570" fmla="*/ 100393 w 314991"/>
                <a:gd name="connsiteY570" fmla="*/ 9525 h 288417"/>
                <a:gd name="connsiteX571" fmla="*/ 100393 w 314991"/>
                <a:gd name="connsiteY571" fmla="*/ 9144 h 288417"/>
                <a:gd name="connsiteX572" fmla="*/ 101060 w 314991"/>
                <a:gd name="connsiteY572" fmla="*/ 9144 h 288417"/>
                <a:gd name="connsiteX573" fmla="*/ 101346 w 314991"/>
                <a:gd name="connsiteY573" fmla="*/ 8477 h 288417"/>
                <a:gd name="connsiteX574" fmla="*/ 105632 w 314991"/>
                <a:gd name="connsiteY574" fmla="*/ 8858 h 288417"/>
                <a:gd name="connsiteX575" fmla="*/ 106013 w 314991"/>
                <a:gd name="connsiteY575" fmla="*/ 7239 h 288417"/>
                <a:gd name="connsiteX576" fmla="*/ 106013 w 314991"/>
                <a:gd name="connsiteY576" fmla="*/ 6572 h 288417"/>
                <a:gd name="connsiteX577" fmla="*/ 106299 w 314991"/>
                <a:gd name="connsiteY577" fmla="*/ 6191 h 288417"/>
                <a:gd name="connsiteX578" fmla="*/ 106299 w 314991"/>
                <a:gd name="connsiteY578" fmla="*/ 5906 h 288417"/>
                <a:gd name="connsiteX579" fmla="*/ 106966 w 314991"/>
                <a:gd name="connsiteY579" fmla="*/ 5525 h 288417"/>
                <a:gd name="connsiteX580" fmla="*/ 106966 w 314991"/>
                <a:gd name="connsiteY580" fmla="*/ 5239 h 288417"/>
                <a:gd name="connsiteX581" fmla="*/ 107251 w 314991"/>
                <a:gd name="connsiteY581" fmla="*/ 5239 h 288417"/>
                <a:gd name="connsiteX582" fmla="*/ 108299 w 314991"/>
                <a:gd name="connsiteY582" fmla="*/ 4858 h 288417"/>
                <a:gd name="connsiteX583" fmla="*/ 108299 w 314991"/>
                <a:gd name="connsiteY583" fmla="*/ 5239 h 288417"/>
                <a:gd name="connsiteX584" fmla="*/ 108585 w 314991"/>
                <a:gd name="connsiteY584" fmla="*/ 4858 h 288417"/>
                <a:gd name="connsiteX585" fmla="*/ 108966 w 314991"/>
                <a:gd name="connsiteY585" fmla="*/ 5239 h 288417"/>
                <a:gd name="connsiteX586" fmla="*/ 109252 w 314991"/>
                <a:gd name="connsiteY586" fmla="*/ 4858 h 288417"/>
                <a:gd name="connsiteX587" fmla="*/ 109918 w 314991"/>
                <a:gd name="connsiteY587" fmla="*/ 4572 h 288417"/>
                <a:gd name="connsiteX588" fmla="*/ 111252 w 314991"/>
                <a:gd name="connsiteY588" fmla="*/ 4572 h 288417"/>
                <a:gd name="connsiteX589" fmla="*/ 111919 w 314991"/>
                <a:gd name="connsiteY589" fmla="*/ 5525 h 288417"/>
                <a:gd name="connsiteX590" fmla="*/ 112490 w 314991"/>
                <a:gd name="connsiteY590" fmla="*/ 6191 h 288417"/>
                <a:gd name="connsiteX591" fmla="*/ 112490 w 314991"/>
                <a:gd name="connsiteY591" fmla="*/ 6858 h 288417"/>
                <a:gd name="connsiteX592" fmla="*/ 112871 w 314991"/>
                <a:gd name="connsiteY592" fmla="*/ 6858 h 288417"/>
                <a:gd name="connsiteX593" fmla="*/ 112871 w 314991"/>
                <a:gd name="connsiteY593" fmla="*/ 8192 h 288417"/>
                <a:gd name="connsiteX594" fmla="*/ 113538 w 314991"/>
                <a:gd name="connsiteY594" fmla="*/ 9144 h 288417"/>
                <a:gd name="connsiteX595" fmla="*/ 114490 w 314991"/>
                <a:gd name="connsiteY595" fmla="*/ 10192 h 288417"/>
                <a:gd name="connsiteX596" fmla="*/ 115157 w 314991"/>
                <a:gd name="connsiteY596" fmla="*/ 11430 h 288417"/>
                <a:gd name="connsiteX597" fmla="*/ 115157 w 314991"/>
                <a:gd name="connsiteY597" fmla="*/ 12097 h 288417"/>
                <a:gd name="connsiteX598" fmla="*/ 115443 w 314991"/>
                <a:gd name="connsiteY598" fmla="*/ 12478 h 288417"/>
                <a:gd name="connsiteX599" fmla="*/ 115443 w 314991"/>
                <a:gd name="connsiteY599" fmla="*/ 13430 h 288417"/>
                <a:gd name="connsiteX600" fmla="*/ 115824 w 314991"/>
                <a:gd name="connsiteY600" fmla="*/ 14383 h 288417"/>
                <a:gd name="connsiteX601" fmla="*/ 116491 w 314991"/>
                <a:gd name="connsiteY601" fmla="*/ 14764 h 288417"/>
                <a:gd name="connsiteX602" fmla="*/ 117157 w 314991"/>
                <a:gd name="connsiteY602" fmla="*/ 13716 h 288417"/>
                <a:gd name="connsiteX603" fmla="*/ 118777 w 314991"/>
                <a:gd name="connsiteY603" fmla="*/ 14383 h 288417"/>
                <a:gd name="connsiteX604" fmla="*/ 120396 w 314991"/>
                <a:gd name="connsiteY604" fmla="*/ 16097 h 288417"/>
                <a:gd name="connsiteX605" fmla="*/ 123730 w 314991"/>
                <a:gd name="connsiteY605" fmla="*/ 12764 h 288417"/>
                <a:gd name="connsiteX606" fmla="*/ 123349 w 314991"/>
                <a:gd name="connsiteY606" fmla="*/ 12097 h 288417"/>
                <a:gd name="connsiteX607" fmla="*/ 123063 w 314991"/>
                <a:gd name="connsiteY607" fmla="*/ 11811 h 288417"/>
                <a:gd name="connsiteX608" fmla="*/ 123349 w 314991"/>
                <a:gd name="connsiteY608" fmla="*/ 11144 h 288417"/>
                <a:gd name="connsiteX609" fmla="*/ 122396 w 314991"/>
                <a:gd name="connsiteY609" fmla="*/ 10763 h 288417"/>
                <a:gd name="connsiteX610" fmla="*/ 122015 w 314991"/>
                <a:gd name="connsiteY610" fmla="*/ 10478 h 288417"/>
                <a:gd name="connsiteX611" fmla="*/ 124015 w 314991"/>
                <a:gd name="connsiteY611" fmla="*/ 9144 h 288417"/>
                <a:gd name="connsiteX612" fmla="*/ 124301 w 314991"/>
                <a:gd name="connsiteY612" fmla="*/ 7239 h 288417"/>
                <a:gd name="connsiteX613" fmla="*/ 124301 w 314991"/>
                <a:gd name="connsiteY613" fmla="*/ 6858 h 288417"/>
                <a:gd name="connsiteX614" fmla="*/ 123349 w 314991"/>
                <a:gd name="connsiteY614" fmla="*/ 6858 h 288417"/>
                <a:gd name="connsiteX615" fmla="*/ 122682 w 314991"/>
                <a:gd name="connsiteY615" fmla="*/ 5525 h 288417"/>
                <a:gd name="connsiteX616" fmla="*/ 123730 w 314991"/>
                <a:gd name="connsiteY616" fmla="*/ 2953 h 288417"/>
                <a:gd name="connsiteX617" fmla="*/ 123349 w 314991"/>
                <a:gd name="connsiteY617" fmla="*/ 1334 h 288417"/>
                <a:gd name="connsiteX618" fmla="*/ 124682 w 314991"/>
                <a:gd name="connsiteY618" fmla="*/ 0 h 288417"/>
                <a:gd name="connsiteX619" fmla="*/ 125635 w 314991"/>
                <a:gd name="connsiteY619" fmla="*/ 0 h 288417"/>
                <a:gd name="connsiteX620" fmla="*/ 126682 w 314991"/>
                <a:gd name="connsiteY620" fmla="*/ 286 h 288417"/>
                <a:gd name="connsiteX621" fmla="*/ 126968 w 314991"/>
                <a:gd name="connsiteY621" fmla="*/ 667 h 288417"/>
                <a:gd name="connsiteX622" fmla="*/ 127254 w 314991"/>
                <a:gd name="connsiteY622" fmla="*/ 667 h 288417"/>
                <a:gd name="connsiteX623" fmla="*/ 127254 w 314991"/>
                <a:gd name="connsiteY623" fmla="*/ 1334 h 288417"/>
                <a:gd name="connsiteX624" fmla="*/ 127921 w 314991"/>
                <a:gd name="connsiteY624" fmla="*/ 1905 h 288417"/>
                <a:gd name="connsiteX625" fmla="*/ 128588 w 314991"/>
                <a:gd name="connsiteY625" fmla="*/ 2286 h 288417"/>
                <a:gd name="connsiteX626" fmla="*/ 129635 w 314991"/>
                <a:gd name="connsiteY626" fmla="*/ 2572 h 288417"/>
                <a:gd name="connsiteX627" fmla="*/ 129635 w 314991"/>
                <a:gd name="connsiteY627" fmla="*/ 2953 h 288417"/>
                <a:gd name="connsiteX628" fmla="*/ 129254 w 314991"/>
                <a:gd name="connsiteY628" fmla="*/ 3239 h 288417"/>
                <a:gd name="connsiteX629" fmla="*/ 129254 w 314991"/>
                <a:gd name="connsiteY629" fmla="*/ 3620 h 288417"/>
                <a:gd name="connsiteX630" fmla="*/ 130588 w 314991"/>
                <a:gd name="connsiteY630" fmla="*/ 4858 h 288417"/>
                <a:gd name="connsiteX631" fmla="*/ 132207 w 314991"/>
                <a:gd name="connsiteY631" fmla="*/ 4572 h 288417"/>
                <a:gd name="connsiteX632" fmla="*/ 132874 w 314991"/>
                <a:gd name="connsiteY632" fmla="*/ 5525 h 288417"/>
                <a:gd name="connsiteX633" fmla="*/ 133159 w 314991"/>
                <a:gd name="connsiteY633" fmla="*/ 6572 h 288417"/>
                <a:gd name="connsiteX634" fmla="*/ 133826 w 314991"/>
                <a:gd name="connsiteY634" fmla="*/ 6572 h 288417"/>
                <a:gd name="connsiteX635" fmla="*/ 134493 w 314991"/>
                <a:gd name="connsiteY635" fmla="*/ 5906 h 288417"/>
                <a:gd name="connsiteX636" fmla="*/ 135160 w 314991"/>
                <a:gd name="connsiteY636" fmla="*/ 4572 h 288417"/>
                <a:gd name="connsiteX637" fmla="*/ 136112 w 314991"/>
                <a:gd name="connsiteY637" fmla="*/ 4286 h 288417"/>
                <a:gd name="connsiteX638" fmla="*/ 136779 w 314991"/>
                <a:gd name="connsiteY638" fmla="*/ 4572 h 288417"/>
                <a:gd name="connsiteX639" fmla="*/ 137446 w 314991"/>
                <a:gd name="connsiteY639" fmla="*/ 7525 h 288417"/>
                <a:gd name="connsiteX640" fmla="*/ 138113 w 314991"/>
                <a:gd name="connsiteY640" fmla="*/ 7811 h 288417"/>
                <a:gd name="connsiteX641" fmla="*/ 138779 w 314991"/>
                <a:gd name="connsiteY641" fmla="*/ 7239 h 288417"/>
                <a:gd name="connsiteX642" fmla="*/ 139446 w 314991"/>
                <a:gd name="connsiteY642" fmla="*/ 7525 h 288417"/>
                <a:gd name="connsiteX643" fmla="*/ 141065 w 314991"/>
                <a:gd name="connsiteY643" fmla="*/ 7525 h 288417"/>
                <a:gd name="connsiteX644" fmla="*/ 141732 w 314991"/>
                <a:gd name="connsiteY644" fmla="*/ 7239 h 288417"/>
                <a:gd name="connsiteX645" fmla="*/ 142684 w 314991"/>
                <a:gd name="connsiteY645" fmla="*/ 7239 h 288417"/>
                <a:gd name="connsiteX646" fmla="*/ 143065 w 314991"/>
                <a:gd name="connsiteY646" fmla="*/ 7811 h 288417"/>
                <a:gd name="connsiteX647" fmla="*/ 143732 w 314991"/>
                <a:gd name="connsiteY647" fmla="*/ 8192 h 288417"/>
                <a:gd name="connsiteX648" fmla="*/ 143732 w 314991"/>
                <a:gd name="connsiteY648" fmla="*/ 8477 h 288417"/>
                <a:gd name="connsiteX649" fmla="*/ 145066 w 314991"/>
                <a:gd name="connsiteY649" fmla="*/ 8477 h 288417"/>
                <a:gd name="connsiteX650" fmla="*/ 145351 w 314991"/>
                <a:gd name="connsiteY650" fmla="*/ 9144 h 288417"/>
                <a:gd name="connsiteX651" fmla="*/ 145637 w 314991"/>
                <a:gd name="connsiteY651" fmla="*/ 9144 h 288417"/>
                <a:gd name="connsiteX652" fmla="*/ 146304 w 314991"/>
                <a:gd name="connsiteY652" fmla="*/ 9811 h 288417"/>
                <a:gd name="connsiteX653" fmla="*/ 146304 w 314991"/>
                <a:gd name="connsiteY653" fmla="*/ 10192 h 288417"/>
                <a:gd name="connsiteX654" fmla="*/ 146018 w 314991"/>
                <a:gd name="connsiteY654" fmla="*/ 11811 h 288417"/>
                <a:gd name="connsiteX655" fmla="*/ 146304 w 314991"/>
                <a:gd name="connsiteY655" fmla="*/ 12097 h 288417"/>
                <a:gd name="connsiteX656" fmla="*/ 146018 w 314991"/>
                <a:gd name="connsiteY656" fmla="*/ 12478 h 288417"/>
                <a:gd name="connsiteX657" fmla="*/ 145637 w 314991"/>
                <a:gd name="connsiteY657" fmla="*/ 12478 h 288417"/>
                <a:gd name="connsiteX658" fmla="*/ 145637 w 314991"/>
                <a:gd name="connsiteY658" fmla="*/ 12764 h 288417"/>
                <a:gd name="connsiteX659" fmla="*/ 146018 w 314991"/>
                <a:gd name="connsiteY659" fmla="*/ 12764 h 288417"/>
                <a:gd name="connsiteX660" fmla="*/ 146018 w 314991"/>
                <a:gd name="connsiteY660" fmla="*/ 13145 h 288417"/>
                <a:gd name="connsiteX661" fmla="*/ 146304 w 314991"/>
                <a:gd name="connsiteY661" fmla="*/ 13430 h 288417"/>
                <a:gd name="connsiteX662" fmla="*/ 146685 w 314991"/>
                <a:gd name="connsiteY662" fmla="*/ 14097 h 288417"/>
                <a:gd name="connsiteX663" fmla="*/ 146971 w 314991"/>
                <a:gd name="connsiteY663" fmla="*/ 15050 h 288417"/>
                <a:gd name="connsiteX664" fmla="*/ 146685 w 314991"/>
                <a:gd name="connsiteY664" fmla="*/ 15431 h 288417"/>
                <a:gd name="connsiteX665" fmla="*/ 146685 w 314991"/>
                <a:gd name="connsiteY665" fmla="*/ 15716 h 288417"/>
                <a:gd name="connsiteX666" fmla="*/ 146304 w 314991"/>
                <a:gd name="connsiteY666" fmla="*/ 16097 h 288417"/>
                <a:gd name="connsiteX667" fmla="*/ 146685 w 314991"/>
                <a:gd name="connsiteY667" fmla="*/ 16383 h 288417"/>
                <a:gd name="connsiteX668" fmla="*/ 146304 w 314991"/>
                <a:gd name="connsiteY668" fmla="*/ 17717 h 288417"/>
                <a:gd name="connsiteX669" fmla="*/ 146685 w 314991"/>
                <a:gd name="connsiteY669" fmla="*/ 18002 h 288417"/>
                <a:gd name="connsiteX670" fmla="*/ 146971 w 314991"/>
                <a:gd name="connsiteY670" fmla="*/ 18669 h 288417"/>
                <a:gd name="connsiteX671" fmla="*/ 146685 w 314991"/>
                <a:gd name="connsiteY671" fmla="*/ 19050 h 288417"/>
                <a:gd name="connsiteX672" fmla="*/ 146685 w 314991"/>
                <a:gd name="connsiteY672" fmla="*/ 19336 h 288417"/>
                <a:gd name="connsiteX673" fmla="*/ 148018 w 314991"/>
                <a:gd name="connsiteY673" fmla="*/ 20288 h 288417"/>
                <a:gd name="connsiteX674" fmla="*/ 148304 w 314991"/>
                <a:gd name="connsiteY674" fmla="*/ 20003 h 288417"/>
                <a:gd name="connsiteX675" fmla="*/ 148590 w 314991"/>
                <a:gd name="connsiteY675" fmla="*/ 20669 h 288417"/>
                <a:gd name="connsiteX676" fmla="*/ 148971 w 314991"/>
                <a:gd name="connsiteY676" fmla="*/ 20669 h 288417"/>
                <a:gd name="connsiteX677" fmla="*/ 149638 w 314991"/>
                <a:gd name="connsiteY677" fmla="*/ 20288 h 288417"/>
                <a:gd name="connsiteX678" fmla="*/ 153257 w 314991"/>
                <a:gd name="connsiteY678" fmla="*/ 20003 h 288417"/>
                <a:gd name="connsiteX679" fmla="*/ 153924 w 314991"/>
                <a:gd name="connsiteY679" fmla="*/ 19336 h 288417"/>
                <a:gd name="connsiteX680" fmla="*/ 153543 w 314991"/>
                <a:gd name="connsiteY680" fmla="*/ 19050 h 288417"/>
                <a:gd name="connsiteX681" fmla="*/ 153924 w 314991"/>
                <a:gd name="connsiteY681" fmla="*/ 19050 h 288417"/>
                <a:gd name="connsiteX682" fmla="*/ 153924 w 314991"/>
                <a:gd name="connsiteY682" fmla="*/ 17717 h 288417"/>
                <a:gd name="connsiteX683" fmla="*/ 154210 w 314991"/>
                <a:gd name="connsiteY683" fmla="*/ 17717 h 288417"/>
                <a:gd name="connsiteX684" fmla="*/ 155162 w 314991"/>
                <a:gd name="connsiteY684" fmla="*/ 18002 h 288417"/>
                <a:gd name="connsiteX685" fmla="*/ 155162 w 314991"/>
                <a:gd name="connsiteY685" fmla="*/ 18669 h 288417"/>
                <a:gd name="connsiteX686" fmla="*/ 155543 w 314991"/>
                <a:gd name="connsiteY686" fmla="*/ 19050 h 288417"/>
                <a:gd name="connsiteX687" fmla="*/ 156210 w 314991"/>
                <a:gd name="connsiteY687" fmla="*/ 17717 h 288417"/>
                <a:gd name="connsiteX688" fmla="*/ 156496 w 314991"/>
                <a:gd name="connsiteY688" fmla="*/ 17717 h 288417"/>
                <a:gd name="connsiteX689" fmla="*/ 156877 w 314991"/>
                <a:gd name="connsiteY689" fmla="*/ 18002 h 288417"/>
                <a:gd name="connsiteX690" fmla="*/ 157163 w 314991"/>
                <a:gd name="connsiteY690" fmla="*/ 17717 h 288417"/>
                <a:gd name="connsiteX691" fmla="*/ 157163 w 314991"/>
                <a:gd name="connsiteY691" fmla="*/ 18002 h 288417"/>
                <a:gd name="connsiteX692" fmla="*/ 157448 w 314991"/>
                <a:gd name="connsiteY692" fmla="*/ 18002 h 288417"/>
                <a:gd name="connsiteX693" fmla="*/ 157448 w 314991"/>
                <a:gd name="connsiteY693" fmla="*/ 18669 h 288417"/>
                <a:gd name="connsiteX694" fmla="*/ 157829 w 314991"/>
                <a:gd name="connsiteY694" fmla="*/ 18669 h 288417"/>
                <a:gd name="connsiteX695" fmla="*/ 158115 w 314991"/>
                <a:gd name="connsiteY695" fmla="*/ 19050 h 288417"/>
                <a:gd name="connsiteX696" fmla="*/ 159163 w 314991"/>
                <a:gd name="connsiteY696" fmla="*/ 19050 h 288417"/>
                <a:gd name="connsiteX697" fmla="*/ 159163 w 314991"/>
                <a:gd name="connsiteY697" fmla="*/ 17717 h 288417"/>
                <a:gd name="connsiteX698" fmla="*/ 159448 w 314991"/>
                <a:gd name="connsiteY698" fmla="*/ 18002 h 288417"/>
                <a:gd name="connsiteX699" fmla="*/ 159448 w 314991"/>
                <a:gd name="connsiteY699" fmla="*/ 18383 h 288417"/>
                <a:gd name="connsiteX700" fmla="*/ 160401 w 314991"/>
                <a:gd name="connsiteY700" fmla="*/ 18383 h 288417"/>
                <a:gd name="connsiteX701" fmla="*/ 160401 w 314991"/>
                <a:gd name="connsiteY701" fmla="*/ 18669 h 288417"/>
                <a:gd name="connsiteX702" fmla="*/ 160115 w 314991"/>
                <a:gd name="connsiteY702" fmla="*/ 19050 h 288417"/>
                <a:gd name="connsiteX703" fmla="*/ 160401 w 314991"/>
                <a:gd name="connsiteY703" fmla="*/ 19050 h 288417"/>
                <a:gd name="connsiteX704" fmla="*/ 160782 w 314991"/>
                <a:gd name="connsiteY704" fmla="*/ 19622 h 288417"/>
                <a:gd name="connsiteX705" fmla="*/ 160401 w 314991"/>
                <a:gd name="connsiteY705" fmla="*/ 19622 h 288417"/>
                <a:gd name="connsiteX706" fmla="*/ 160401 w 314991"/>
                <a:gd name="connsiteY706" fmla="*/ 20288 h 288417"/>
                <a:gd name="connsiteX707" fmla="*/ 160782 w 314991"/>
                <a:gd name="connsiteY707" fmla="*/ 20288 h 288417"/>
                <a:gd name="connsiteX708" fmla="*/ 160401 w 314991"/>
                <a:gd name="connsiteY708" fmla="*/ 21622 h 288417"/>
                <a:gd name="connsiteX709" fmla="*/ 160115 w 314991"/>
                <a:gd name="connsiteY709" fmla="*/ 21622 h 288417"/>
                <a:gd name="connsiteX710" fmla="*/ 160401 w 314991"/>
                <a:gd name="connsiteY710" fmla="*/ 22003 h 288417"/>
                <a:gd name="connsiteX711" fmla="*/ 161068 w 314991"/>
                <a:gd name="connsiteY711" fmla="*/ 22289 h 288417"/>
                <a:gd name="connsiteX712" fmla="*/ 160782 w 314991"/>
                <a:gd name="connsiteY712" fmla="*/ 23622 h 288417"/>
                <a:gd name="connsiteX713" fmla="*/ 161734 w 314991"/>
                <a:gd name="connsiteY713" fmla="*/ 24289 h 288417"/>
                <a:gd name="connsiteX714" fmla="*/ 161734 w 314991"/>
                <a:gd name="connsiteY714" fmla="*/ 24956 h 288417"/>
                <a:gd name="connsiteX715" fmla="*/ 162115 w 314991"/>
                <a:gd name="connsiteY715" fmla="*/ 24956 h 288417"/>
                <a:gd name="connsiteX716" fmla="*/ 163068 w 314991"/>
                <a:gd name="connsiteY716" fmla="*/ 25241 h 288417"/>
                <a:gd name="connsiteX717" fmla="*/ 163354 w 314991"/>
                <a:gd name="connsiteY717" fmla="*/ 25908 h 288417"/>
                <a:gd name="connsiteX718" fmla="*/ 164401 w 314991"/>
                <a:gd name="connsiteY718" fmla="*/ 26194 h 288417"/>
                <a:gd name="connsiteX719" fmla="*/ 164401 w 314991"/>
                <a:gd name="connsiteY719" fmla="*/ 26575 h 288417"/>
                <a:gd name="connsiteX720" fmla="*/ 165354 w 314991"/>
                <a:gd name="connsiteY720" fmla="*/ 27242 h 288417"/>
                <a:gd name="connsiteX721" fmla="*/ 165735 w 314991"/>
                <a:gd name="connsiteY721" fmla="*/ 28480 h 288417"/>
                <a:gd name="connsiteX722" fmla="*/ 166021 w 314991"/>
                <a:gd name="connsiteY722" fmla="*/ 29528 h 288417"/>
                <a:gd name="connsiteX723" fmla="*/ 167354 w 314991"/>
                <a:gd name="connsiteY723" fmla="*/ 30194 h 288417"/>
                <a:gd name="connsiteX724" fmla="*/ 168307 w 314991"/>
                <a:gd name="connsiteY724" fmla="*/ 30194 h 288417"/>
                <a:gd name="connsiteX725" fmla="*/ 169259 w 314991"/>
                <a:gd name="connsiteY725" fmla="*/ 29813 h 288417"/>
                <a:gd name="connsiteX726" fmla="*/ 169640 w 314991"/>
                <a:gd name="connsiteY726" fmla="*/ 29813 h 288417"/>
                <a:gd name="connsiteX727" fmla="*/ 170307 w 314991"/>
                <a:gd name="connsiteY727" fmla="*/ 30194 h 288417"/>
                <a:gd name="connsiteX728" fmla="*/ 171259 w 314991"/>
                <a:gd name="connsiteY728" fmla="*/ 30194 h 288417"/>
                <a:gd name="connsiteX729" fmla="*/ 171259 w 314991"/>
                <a:gd name="connsiteY729" fmla="*/ 30480 h 288417"/>
                <a:gd name="connsiteX730" fmla="*/ 171640 w 314991"/>
                <a:gd name="connsiteY730" fmla="*/ 30194 h 288417"/>
                <a:gd name="connsiteX731" fmla="*/ 172212 w 314991"/>
                <a:gd name="connsiteY731" fmla="*/ 30480 h 288417"/>
                <a:gd name="connsiteX732" fmla="*/ 172593 w 314991"/>
                <a:gd name="connsiteY732" fmla="*/ 31147 h 288417"/>
                <a:gd name="connsiteX733" fmla="*/ 174879 w 314991"/>
                <a:gd name="connsiteY733" fmla="*/ 29147 h 288417"/>
                <a:gd name="connsiteX734" fmla="*/ 174593 w 314991"/>
                <a:gd name="connsiteY734" fmla="*/ 28480 h 288417"/>
                <a:gd name="connsiteX735" fmla="*/ 174879 w 314991"/>
                <a:gd name="connsiteY735" fmla="*/ 27908 h 288417"/>
                <a:gd name="connsiteX736" fmla="*/ 174879 w 314991"/>
                <a:gd name="connsiteY736" fmla="*/ 27527 h 288417"/>
                <a:gd name="connsiteX737" fmla="*/ 173926 w 314991"/>
                <a:gd name="connsiteY737" fmla="*/ 25908 h 288417"/>
                <a:gd name="connsiteX738" fmla="*/ 173926 w 314991"/>
                <a:gd name="connsiteY738" fmla="*/ 23908 h 288417"/>
                <a:gd name="connsiteX739" fmla="*/ 174212 w 314991"/>
                <a:gd name="connsiteY739" fmla="*/ 24575 h 288417"/>
                <a:gd name="connsiteX740" fmla="*/ 175165 w 314991"/>
                <a:gd name="connsiteY740" fmla="*/ 24575 h 288417"/>
                <a:gd name="connsiteX741" fmla="*/ 175831 w 314991"/>
                <a:gd name="connsiteY741" fmla="*/ 24956 h 288417"/>
                <a:gd name="connsiteX742" fmla="*/ 177546 w 314991"/>
                <a:gd name="connsiteY742" fmla="*/ 24956 h 288417"/>
                <a:gd name="connsiteX743" fmla="*/ 177832 w 314991"/>
                <a:gd name="connsiteY743" fmla="*/ 25527 h 288417"/>
                <a:gd name="connsiteX744" fmla="*/ 178117 w 314991"/>
                <a:gd name="connsiteY744" fmla="*/ 25908 h 288417"/>
                <a:gd name="connsiteX745" fmla="*/ 178784 w 314991"/>
                <a:gd name="connsiteY745" fmla="*/ 26194 h 288417"/>
                <a:gd name="connsiteX746" fmla="*/ 178117 w 314991"/>
                <a:gd name="connsiteY746" fmla="*/ 27242 h 288417"/>
                <a:gd name="connsiteX747" fmla="*/ 178498 w 314991"/>
                <a:gd name="connsiteY747" fmla="*/ 27527 h 288417"/>
                <a:gd name="connsiteX748" fmla="*/ 178498 w 314991"/>
                <a:gd name="connsiteY748" fmla="*/ 28194 h 288417"/>
                <a:gd name="connsiteX749" fmla="*/ 178784 w 314991"/>
                <a:gd name="connsiteY749" fmla="*/ 28480 h 288417"/>
                <a:gd name="connsiteX750" fmla="*/ 179451 w 314991"/>
                <a:gd name="connsiteY750" fmla="*/ 29528 h 288417"/>
                <a:gd name="connsiteX751" fmla="*/ 179451 w 314991"/>
                <a:gd name="connsiteY751" fmla="*/ 30194 h 288417"/>
                <a:gd name="connsiteX752" fmla="*/ 180784 w 314991"/>
                <a:gd name="connsiteY752" fmla="*/ 30480 h 288417"/>
                <a:gd name="connsiteX753" fmla="*/ 181070 w 314991"/>
                <a:gd name="connsiteY753" fmla="*/ 30194 h 288417"/>
                <a:gd name="connsiteX754" fmla="*/ 181070 w 314991"/>
                <a:gd name="connsiteY754" fmla="*/ 29528 h 288417"/>
                <a:gd name="connsiteX755" fmla="*/ 180784 w 314991"/>
                <a:gd name="connsiteY755" fmla="*/ 28480 h 288417"/>
                <a:gd name="connsiteX756" fmla="*/ 181070 w 314991"/>
                <a:gd name="connsiteY756" fmla="*/ 28194 h 288417"/>
                <a:gd name="connsiteX757" fmla="*/ 182118 w 314991"/>
                <a:gd name="connsiteY757" fmla="*/ 28194 h 288417"/>
                <a:gd name="connsiteX758" fmla="*/ 182785 w 314991"/>
                <a:gd name="connsiteY758" fmla="*/ 27908 h 288417"/>
                <a:gd name="connsiteX759" fmla="*/ 183070 w 314991"/>
                <a:gd name="connsiteY759" fmla="*/ 27908 h 288417"/>
                <a:gd name="connsiteX760" fmla="*/ 184023 w 314991"/>
                <a:gd name="connsiteY760" fmla="*/ 27527 h 288417"/>
                <a:gd name="connsiteX761" fmla="*/ 184690 w 314991"/>
                <a:gd name="connsiteY761" fmla="*/ 28194 h 288417"/>
                <a:gd name="connsiteX762" fmla="*/ 186023 w 314991"/>
                <a:gd name="connsiteY762" fmla="*/ 28194 h 288417"/>
                <a:gd name="connsiteX763" fmla="*/ 186404 w 314991"/>
                <a:gd name="connsiteY763" fmla="*/ 27908 h 288417"/>
                <a:gd name="connsiteX764" fmla="*/ 186976 w 314991"/>
                <a:gd name="connsiteY764" fmla="*/ 28194 h 288417"/>
                <a:gd name="connsiteX765" fmla="*/ 188023 w 314991"/>
                <a:gd name="connsiteY765" fmla="*/ 27908 h 288417"/>
                <a:gd name="connsiteX766" fmla="*/ 188690 w 314991"/>
                <a:gd name="connsiteY766" fmla="*/ 27908 h 288417"/>
                <a:gd name="connsiteX767" fmla="*/ 188976 w 314991"/>
                <a:gd name="connsiteY767" fmla="*/ 28194 h 288417"/>
                <a:gd name="connsiteX768" fmla="*/ 188976 w 314991"/>
                <a:gd name="connsiteY768" fmla="*/ 28480 h 288417"/>
                <a:gd name="connsiteX769" fmla="*/ 189357 w 314991"/>
                <a:gd name="connsiteY769" fmla="*/ 28480 h 288417"/>
                <a:gd name="connsiteX770" fmla="*/ 190309 w 314991"/>
                <a:gd name="connsiteY770" fmla="*/ 27908 h 288417"/>
                <a:gd name="connsiteX771" fmla="*/ 190595 w 314991"/>
                <a:gd name="connsiteY771" fmla="*/ 27908 h 288417"/>
                <a:gd name="connsiteX772" fmla="*/ 190976 w 314991"/>
                <a:gd name="connsiteY772" fmla="*/ 28194 h 288417"/>
                <a:gd name="connsiteX773" fmla="*/ 190976 w 314991"/>
                <a:gd name="connsiteY773" fmla="*/ 28480 h 288417"/>
                <a:gd name="connsiteX774" fmla="*/ 192310 w 314991"/>
                <a:gd name="connsiteY774" fmla="*/ 29147 h 288417"/>
                <a:gd name="connsiteX775" fmla="*/ 192881 w 314991"/>
                <a:gd name="connsiteY775" fmla="*/ 29147 h 288417"/>
                <a:gd name="connsiteX776" fmla="*/ 193262 w 314991"/>
                <a:gd name="connsiteY776" fmla="*/ 28861 h 288417"/>
                <a:gd name="connsiteX777" fmla="*/ 193262 w 314991"/>
                <a:gd name="connsiteY777" fmla="*/ 28480 h 288417"/>
                <a:gd name="connsiteX778" fmla="*/ 195263 w 314991"/>
                <a:gd name="connsiteY778" fmla="*/ 28480 h 288417"/>
                <a:gd name="connsiteX779" fmla="*/ 196501 w 314991"/>
                <a:gd name="connsiteY779" fmla="*/ 28861 h 288417"/>
                <a:gd name="connsiteX780" fmla="*/ 196882 w 314991"/>
                <a:gd name="connsiteY780" fmla="*/ 28861 h 288417"/>
                <a:gd name="connsiteX781" fmla="*/ 197167 w 314991"/>
                <a:gd name="connsiteY781" fmla="*/ 28194 h 288417"/>
                <a:gd name="connsiteX782" fmla="*/ 197548 w 314991"/>
                <a:gd name="connsiteY782" fmla="*/ 27908 h 288417"/>
                <a:gd name="connsiteX783" fmla="*/ 198215 w 314991"/>
                <a:gd name="connsiteY783" fmla="*/ 27908 h 288417"/>
                <a:gd name="connsiteX784" fmla="*/ 198501 w 314991"/>
                <a:gd name="connsiteY784" fmla="*/ 28194 h 288417"/>
                <a:gd name="connsiteX785" fmla="*/ 199834 w 314991"/>
                <a:gd name="connsiteY785" fmla="*/ 27908 h 288417"/>
                <a:gd name="connsiteX786" fmla="*/ 201454 w 314991"/>
                <a:gd name="connsiteY786" fmla="*/ 28194 h 288417"/>
                <a:gd name="connsiteX787" fmla="*/ 201739 w 314991"/>
                <a:gd name="connsiteY787" fmla="*/ 28194 h 288417"/>
                <a:gd name="connsiteX788" fmla="*/ 201739 w 314991"/>
                <a:gd name="connsiteY788" fmla="*/ 28480 h 288417"/>
                <a:gd name="connsiteX789" fmla="*/ 202120 w 314991"/>
                <a:gd name="connsiteY789" fmla="*/ 28194 h 288417"/>
                <a:gd name="connsiteX790" fmla="*/ 202120 w 314991"/>
                <a:gd name="connsiteY790" fmla="*/ 28480 h 288417"/>
                <a:gd name="connsiteX791" fmla="*/ 203740 w 314991"/>
                <a:gd name="connsiteY791" fmla="*/ 27527 h 288417"/>
                <a:gd name="connsiteX792" fmla="*/ 204692 w 314991"/>
                <a:gd name="connsiteY792" fmla="*/ 27908 h 288417"/>
                <a:gd name="connsiteX793" fmla="*/ 205073 w 314991"/>
                <a:gd name="connsiteY793" fmla="*/ 27242 h 288417"/>
                <a:gd name="connsiteX794" fmla="*/ 206407 w 314991"/>
                <a:gd name="connsiteY794" fmla="*/ 27527 h 288417"/>
                <a:gd name="connsiteX795" fmla="*/ 207359 w 314991"/>
                <a:gd name="connsiteY795" fmla="*/ 26575 h 288417"/>
                <a:gd name="connsiteX796" fmla="*/ 208312 w 314991"/>
                <a:gd name="connsiteY796" fmla="*/ 26194 h 288417"/>
                <a:gd name="connsiteX797" fmla="*/ 208978 w 314991"/>
                <a:gd name="connsiteY797" fmla="*/ 26194 h 288417"/>
                <a:gd name="connsiteX798" fmla="*/ 210026 w 314991"/>
                <a:gd name="connsiteY798" fmla="*/ 25908 h 288417"/>
                <a:gd name="connsiteX799" fmla="*/ 210598 w 314991"/>
                <a:gd name="connsiteY799" fmla="*/ 25908 h 288417"/>
                <a:gd name="connsiteX800" fmla="*/ 211645 w 314991"/>
                <a:gd name="connsiteY800" fmla="*/ 26194 h 288417"/>
                <a:gd name="connsiteX801" fmla="*/ 211931 w 314991"/>
                <a:gd name="connsiteY801" fmla="*/ 26194 h 288417"/>
                <a:gd name="connsiteX802" fmla="*/ 211931 w 314991"/>
                <a:gd name="connsiteY802" fmla="*/ 26575 h 288417"/>
                <a:gd name="connsiteX803" fmla="*/ 212598 w 314991"/>
                <a:gd name="connsiteY803" fmla="*/ 25908 h 288417"/>
                <a:gd name="connsiteX804" fmla="*/ 213550 w 314991"/>
                <a:gd name="connsiteY804" fmla="*/ 25908 h 288417"/>
                <a:gd name="connsiteX805" fmla="*/ 214598 w 314991"/>
                <a:gd name="connsiteY805" fmla="*/ 24956 h 288417"/>
                <a:gd name="connsiteX806" fmla="*/ 214217 w 314991"/>
                <a:gd name="connsiteY806" fmla="*/ 24575 h 288417"/>
                <a:gd name="connsiteX807" fmla="*/ 214598 w 314991"/>
                <a:gd name="connsiteY807" fmla="*/ 24575 h 288417"/>
                <a:gd name="connsiteX808" fmla="*/ 214217 w 314991"/>
                <a:gd name="connsiteY808" fmla="*/ 24575 h 288417"/>
                <a:gd name="connsiteX809" fmla="*/ 214598 w 314991"/>
                <a:gd name="connsiteY809" fmla="*/ 24289 h 288417"/>
                <a:gd name="connsiteX810" fmla="*/ 214217 w 314991"/>
                <a:gd name="connsiteY810" fmla="*/ 23622 h 288417"/>
                <a:gd name="connsiteX811" fmla="*/ 215265 w 314991"/>
                <a:gd name="connsiteY811" fmla="*/ 23241 h 288417"/>
                <a:gd name="connsiteX812" fmla="*/ 215932 w 314991"/>
                <a:gd name="connsiteY812" fmla="*/ 22574 h 288417"/>
                <a:gd name="connsiteX813" fmla="*/ 216217 w 314991"/>
                <a:gd name="connsiteY813" fmla="*/ 22574 h 288417"/>
                <a:gd name="connsiteX814" fmla="*/ 215932 w 314991"/>
                <a:gd name="connsiteY814" fmla="*/ 22003 h 288417"/>
                <a:gd name="connsiteX815" fmla="*/ 216217 w 314991"/>
                <a:gd name="connsiteY815" fmla="*/ 20955 h 288417"/>
                <a:gd name="connsiteX816" fmla="*/ 216884 w 314991"/>
                <a:gd name="connsiteY816" fmla="*/ 20669 h 288417"/>
                <a:gd name="connsiteX817" fmla="*/ 217837 w 314991"/>
                <a:gd name="connsiteY817" fmla="*/ 20669 h 288417"/>
                <a:gd name="connsiteX818" fmla="*/ 218503 w 314991"/>
                <a:gd name="connsiteY818" fmla="*/ 20003 h 288417"/>
                <a:gd name="connsiteX819" fmla="*/ 220789 w 314991"/>
                <a:gd name="connsiteY819" fmla="*/ 20003 h 288417"/>
                <a:gd name="connsiteX820" fmla="*/ 222123 w 314991"/>
                <a:gd name="connsiteY820" fmla="*/ 18669 h 288417"/>
                <a:gd name="connsiteX821" fmla="*/ 223075 w 314991"/>
                <a:gd name="connsiteY821" fmla="*/ 18669 h 288417"/>
                <a:gd name="connsiteX822" fmla="*/ 223075 w 314991"/>
                <a:gd name="connsiteY822" fmla="*/ 18383 h 288417"/>
                <a:gd name="connsiteX823" fmla="*/ 223742 w 314991"/>
                <a:gd name="connsiteY823" fmla="*/ 18669 h 288417"/>
                <a:gd name="connsiteX824" fmla="*/ 223742 w 314991"/>
                <a:gd name="connsiteY824" fmla="*/ 19336 h 288417"/>
                <a:gd name="connsiteX825" fmla="*/ 223456 w 314991"/>
                <a:gd name="connsiteY825" fmla="*/ 20003 h 288417"/>
                <a:gd name="connsiteX826" fmla="*/ 223075 w 314991"/>
                <a:gd name="connsiteY826" fmla="*/ 21336 h 288417"/>
                <a:gd name="connsiteX827" fmla="*/ 221456 w 314991"/>
                <a:gd name="connsiteY827" fmla="*/ 21622 h 288417"/>
                <a:gd name="connsiteX828" fmla="*/ 220789 w 314991"/>
                <a:gd name="connsiteY828" fmla="*/ 22003 h 288417"/>
                <a:gd name="connsiteX829" fmla="*/ 220123 w 314991"/>
                <a:gd name="connsiteY829" fmla="*/ 22003 h 288417"/>
                <a:gd name="connsiteX830" fmla="*/ 220123 w 314991"/>
                <a:gd name="connsiteY830" fmla="*/ 22574 h 288417"/>
                <a:gd name="connsiteX831" fmla="*/ 219456 w 314991"/>
                <a:gd name="connsiteY831" fmla="*/ 23241 h 288417"/>
                <a:gd name="connsiteX832" fmla="*/ 219837 w 314991"/>
                <a:gd name="connsiteY832" fmla="*/ 23241 h 288417"/>
                <a:gd name="connsiteX833" fmla="*/ 220123 w 314991"/>
                <a:gd name="connsiteY833" fmla="*/ 23908 h 288417"/>
                <a:gd name="connsiteX834" fmla="*/ 220789 w 314991"/>
                <a:gd name="connsiteY834" fmla="*/ 24956 h 288417"/>
                <a:gd name="connsiteX835" fmla="*/ 222790 w 314991"/>
                <a:gd name="connsiteY835" fmla="*/ 24575 h 288417"/>
                <a:gd name="connsiteX836" fmla="*/ 224409 w 314991"/>
                <a:gd name="connsiteY836" fmla="*/ 23908 h 288417"/>
                <a:gd name="connsiteX837" fmla="*/ 225361 w 314991"/>
                <a:gd name="connsiteY837" fmla="*/ 23908 h 288417"/>
                <a:gd name="connsiteX838" fmla="*/ 226409 w 314991"/>
                <a:gd name="connsiteY838" fmla="*/ 24289 h 288417"/>
                <a:gd name="connsiteX839" fmla="*/ 230029 w 314991"/>
                <a:gd name="connsiteY839" fmla="*/ 23622 h 288417"/>
                <a:gd name="connsiteX840" fmla="*/ 230695 w 314991"/>
                <a:gd name="connsiteY840" fmla="*/ 25527 h 288417"/>
                <a:gd name="connsiteX841" fmla="*/ 229648 w 314991"/>
                <a:gd name="connsiteY841" fmla="*/ 30194 h 288417"/>
                <a:gd name="connsiteX842" fmla="*/ 229648 w 314991"/>
                <a:gd name="connsiteY842" fmla="*/ 30194 h 28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</a:cxnLst>
              <a:rect l="l" t="t" r="r" b="b"/>
              <a:pathLst>
                <a:path w="314991" h="288417">
                  <a:moveTo>
                    <a:pt x="229648" y="30194"/>
                  </a:moveTo>
                  <a:lnTo>
                    <a:pt x="228695" y="30480"/>
                  </a:lnTo>
                  <a:lnTo>
                    <a:pt x="226695" y="31433"/>
                  </a:lnTo>
                  <a:lnTo>
                    <a:pt x="224123" y="31147"/>
                  </a:lnTo>
                  <a:lnTo>
                    <a:pt x="222504" y="30861"/>
                  </a:lnTo>
                  <a:lnTo>
                    <a:pt x="220789" y="31814"/>
                  </a:lnTo>
                  <a:lnTo>
                    <a:pt x="220123" y="36386"/>
                  </a:lnTo>
                  <a:lnTo>
                    <a:pt x="220504" y="37719"/>
                  </a:lnTo>
                  <a:lnTo>
                    <a:pt x="220504" y="38386"/>
                  </a:lnTo>
                  <a:lnTo>
                    <a:pt x="221170" y="39338"/>
                  </a:lnTo>
                  <a:lnTo>
                    <a:pt x="222123" y="41339"/>
                  </a:lnTo>
                  <a:lnTo>
                    <a:pt x="224123" y="43625"/>
                  </a:lnTo>
                  <a:lnTo>
                    <a:pt x="224790" y="42958"/>
                  </a:lnTo>
                  <a:lnTo>
                    <a:pt x="231934" y="48578"/>
                  </a:lnTo>
                  <a:lnTo>
                    <a:pt x="257556" y="66294"/>
                  </a:lnTo>
                  <a:lnTo>
                    <a:pt x="261461" y="66866"/>
                  </a:lnTo>
                  <a:lnTo>
                    <a:pt x="263461" y="68866"/>
                  </a:lnTo>
                  <a:lnTo>
                    <a:pt x="263461" y="69247"/>
                  </a:lnTo>
                  <a:lnTo>
                    <a:pt x="263842" y="69532"/>
                  </a:lnTo>
                  <a:lnTo>
                    <a:pt x="266128" y="70199"/>
                  </a:lnTo>
                  <a:lnTo>
                    <a:pt x="266414" y="70866"/>
                  </a:lnTo>
                  <a:lnTo>
                    <a:pt x="266795" y="70485"/>
                  </a:lnTo>
                  <a:lnTo>
                    <a:pt x="266795" y="70866"/>
                  </a:lnTo>
                  <a:lnTo>
                    <a:pt x="267748" y="70199"/>
                  </a:lnTo>
                  <a:lnTo>
                    <a:pt x="268414" y="69818"/>
                  </a:lnTo>
                  <a:lnTo>
                    <a:pt x="268414" y="70866"/>
                  </a:lnTo>
                  <a:lnTo>
                    <a:pt x="270034" y="72200"/>
                  </a:lnTo>
                  <a:lnTo>
                    <a:pt x="270034" y="72485"/>
                  </a:lnTo>
                  <a:lnTo>
                    <a:pt x="272320" y="76391"/>
                  </a:lnTo>
                  <a:lnTo>
                    <a:pt x="272320" y="76772"/>
                  </a:lnTo>
                  <a:lnTo>
                    <a:pt x="273272" y="78772"/>
                  </a:lnTo>
                  <a:lnTo>
                    <a:pt x="273653" y="79057"/>
                  </a:lnTo>
                  <a:lnTo>
                    <a:pt x="273939" y="79724"/>
                  </a:lnTo>
                  <a:lnTo>
                    <a:pt x="274606" y="80391"/>
                  </a:lnTo>
                  <a:lnTo>
                    <a:pt x="274987" y="81058"/>
                  </a:lnTo>
                  <a:lnTo>
                    <a:pt x="275272" y="81344"/>
                  </a:lnTo>
                  <a:lnTo>
                    <a:pt x="275272" y="82677"/>
                  </a:lnTo>
                  <a:lnTo>
                    <a:pt x="276225" y="82963"/>
                  </a:lnTo>
                  <a:lnTo>
                    <a:pt x="276892" y="81725"/>
                  </a:lnTo>
                  <a:lnTo>
                    <a:pt x="281178" y="76772"/>
                  </a:lnTo>
                  <a:lnTo>
                    <a:pt x="281845" y="76391"/>
                  </a:lnTo>
                  <a:lnTo>
                    <a:pt x="282511" y="75819"/>
                  </a:lnTo>
                  <a:lnTo>
                    <a:pt x="285083" y="76105"/>
                  </a:lnTo>
                  <a:lnTo>
                    <a:pt x="285750" y="73819"/>
                  </a:lnTo>
                  <a:lnTo>
                    <a:pt x="287750" y="70485"/>
                  </a:lnTo>
                  <a:lnTo>
                    <a:pt x="288703" y="70866"/>
                  </a:lnTo>
                  <a:lnTo>
                    <a:pt x="290703" y="71152"/>
                  </a:lnTo>
                  <a:lnTo>
                    <a:pt x="293942" y="66866"/>
                  </a:lnTo>
                  <a:lnTo>
                    <a:pt x="295275" y="67913"/>
                  </a:lnTo>
                  <a:lnTo>
                    <a:pt x="296323" y="68580"/>
                  </a:lnTo>
                  <a:lnTo>
                    <a:pt x="297275" y="68866"/>
                  </a:lnTo>
                  <a:lnTo>
                    <a:pt x="297561" y="69247"/>
                  </a:lnTo>
                  <a:lnTo>
                    <a:pt x="298228" y="69532"/>
                  </a:lnTo>
                  <a:lnTo>
                    <a:pt x="299275" y="70199"/>
                  </a:lnTo>
                  <a:lnTo>
                    <a:pt x="299275" y="70866"/>
                  </a:lnTo>
                  <a:lnTo>
                    <a:pt x="299942" y="71533"/>
                  </a:lnTo>
                  <a:lnTo>
                    <a:pt x="301180" y="72485"/>
                  </a:lnTo>
                  <a:lnTo>
                    <a:pt x="301180" y="73152"/>
                  </a:lnTo>
                  <a:lnTo>
                    <a:pt x="300895" y="73819"/>
                  </a:lnTo>
                  <a:lnTo>
                    <a:pt x="300895" y="74486"/>
                  </a:lnTo>
                  <a:lnTo>
                    <a:pt x="301180" y="74771"/>
                  </a:lnTo>
                  <a:lnTo>
                    <a:pt x="300228" y="76772"/>
                  </a:lnTo>
                  <a:lnTo>
                    <a:pt x="301561" y="77438"/>
                  </a:lnTo>
                  <a:lnTo>
                    <a:pt x="302514" y="79724"/>
                  </a:lnTo>
                  <a:lnTo>
                    <a:pt x="303181" y="80391"/>
                  </a:lnTo>
                  <a:lnTo>
                    <a:pt x="306800" y="82963"/>
                  </a:lnTo>
                  <a:lnTo>
                    <a:pt x="310420" y="84011"/>
                  </a:lnTo>
                  <a:lnTo>
                    <a:pt x="314992" y="83344"/>
                  </a:lnTo>
                  <a:lnTo>
                    <a:pt x="314039" y="85916"/>
                  </a:lnTo>
                  <a:lnTo>
                    <a:pt x="312706" y="90583"/>
                  </a:lnTo>
                  <a:lnTo>
                    <a:pt x="314992" y="93536"/>
                  </a:lnTo>
                  <a:lnTo>
                    <a:pt x="312706" y="93821"/>
                  </a:lnTo>
                  <a:lnTo>
                    <a:pt x="310420" y="95441"/>
                  </a:lnTo>
                  <a:lnTo>
                    <a:pt x="308419" y="98107"/>
                  </a:lnTo>
                  <a:lnTo>
                    <a:pt x="306134" y="104013"/>
                  </a:lnTo>
                  <a:lnTo>
                    <a:pt x="303847" y="108299"/>
                  </a:lnTo>
                  <a:lnTo>
                    <a:pt x="304133" y="108299"/>
                  </a:lnTo>
                  <a:lnTo>
                    <a:pt x="302514" y="110871"/>
                  </a:lnTo>
                  <a:lnTo>
                    <a:pt x="312039" y="119729"/>
                  </a:lnTo>
                  <a:lnTo>
                    <a:pt x="309372" y="120110"/>
                  </a:lnTo>
                  <a:lnTo>
                    <a:pt x="306419" y="123349"/>
                  </a:lnTo>
                  <a:lnTo>
                    <a:pt x="305181" y="124682"/>
                  </a:lnTo>
                  <a:lnTo>
                    <a:pt x="303467" y="124968"/>
                  </a:lnTo>
                  <a:lnTo>
                    <a:pt x="301847" y="124682"/>
                  </a:lnTo>
                  <a:lnTo>
                    <a:pt x="298609" y="124301"/>
                  </a:lnTo>
                  <a:lnTo>
                    <a:pt x="296894" y="124301"/>
                  </a:lnTo>
                  <a:lnTo>
                    <a:pt x="295942" y="124682"/>
                  </a:lnTo>
                  <a:lnTo>
                    <a:pt x="292989" y="126016"/>
                  </a:lnTo>
                  <a:lnTo>
                    <a:pt x="290417" y="127921"/>
                  </a:lnTo>
                  <a:lnTo>
                    <a:pt x="290036" y="128302"/>
                  </a:lnTo>
                  <a:lnTo>
                    <a:pt x="288036" y="138779"/>
                  </a:lnTo>
                  <a:lnTo>
                    <a:pt x="287750" y="142018"/>
                  </a:lnTo>
                  <a:lnTo>
                    <a:pt x="286798" y="145352"/>
                  </a:lnTo>
                  <a:lnTo>
                    <a:pt x="286798" y="146685"/>
                  </a:lnTo>
                  <a:lnTo>
                    <a:pt x="284797" y="151543"/>
                  </a:lnTo>
                  <a:lnTo>
                    <a:pt x="282130" y="155543"/>
                  </a:lnTo>
                  <a:lnTo>
                    <a:pt x="279844" y="160115"/>
                  </a:lnTo>
                  <a:lnTo>
                    <a:pt x="274606" y="161735"/>
                  </a:lnTo>
                  <a:lnTo>
                    <a:pt x="270034" y="163068"/>
                  </a:lnTo>
                  <a:lnTo>
                    <a:pt x="270034" y="165640"/>
                  </a:lnTo>
                  <a:lnTo>
                    <a:pt x="270700" y="174498"/>
                  </a:lnTo>
                  <a:lnTo>
                    <a:pt x="272034" y="177165"/>
                  </a:lnTo>
                  <a:lnTo>
                    <a:pt x="270986" y="179451"/>
                  </a:lnTo>
                  <a:lnTo>
                    <a:pt x="266795" y="180118"/>
                  </a:lnTo>
                  <a:lnTo>
                    <a:pt x="262128" y="180404"/>
                  </a:lnTo>
                  <a:lnTo>
                    <a:pt x="250317" y="182118"/>
                  </a:lnTo>
                  <a:lnTo>
                    <a:pt x="250031" y="183071"/>
                  </a:lnTo>
                  <a:lnTo>
                    <a:pt x="249079" y="185738"/>
                  </a:lnTo>
                  <a:lnTo>
                    <a:pt x="247745" y="188024"/>
                  </a:lnTo>
                  <a:lnTo>
                    <a:pt x="247364" y="188976"/>
                  </a:lnTo>
                  <a:lnTo>
                    <a:pt x="244792" y="190310"/>
                  </a:lnTo>
                  <a:lnTo>
                    <a:pt x="244411" y="191262"/>
                  </a:lnTo>
                  <a:lnTo>
                    <a:pt x="233934" y="195167"/>
                  </a:lnTo>
                  <a:lnTo>
                    <a:pt x="221456" y="205359"/>
                  </a:lnTo>
                  <a:lnTo>
                    <a:pt x="217837" y="212598"/>
                  </a:lnTo>
                  <a:lnTo>
                    <a:pt x="216217" y="212884"/>
                  </a:lnTo>
                  <a:lnTo>
                    <a:pt x="211645" y="214217"/>
                  </a:lnTo>
                  <a:lnTo>
                    <a:pt x="210979" y="214598"/>
                  </a:lnTo>
                  <a:lnTo>
                    <a:pt x="210979" y="214884"/>
                  </a:lnTo>
                  <a:lnTo>
                    <a:pt x="210598" y="214884"/>
                  </a:lnTo>
                  <a:lnTo>
                    <a:pt x="208693" y="215837"/>
                  </a:lnTo>
                  <a:lnTo>
                    <a:pt x="207073" y="216218"/>
                  </a:lnTo>
                  <a:lnTo>
                    <a:pt x="206407" y="216218"/>
                  </a:lnTo>
                  <a:lnTo>
                    <a:pt x="205359" y="216503"/>
                  </a:lnTo>
                  <a:lnTo>
                    <a:pt x="205073" y="216218"/>
                  </a:lnTo>
                  <a:lnTo>
                    <a:pt x="204121" y="216218"/>
                  </a:lnTo>
                  <a:lnTo>
                    <a:pt x="203454" y="215837"/>
                  </a:lnTo>
                  <a:lnTo>
                    <a:pt x="202787" y="216884"/>
                  </a:lnTo>
                  <a:lnTo>
                    <a:pt x="201454" y="216503"/>
                  </a:lnTo>
                  <a:lnTo>
                    <a:pt x="201168" y="217551"/>
                  </a:lnTo>
                  <a:lnTo>
                    <a:pt x="201168" y="217170"/>
                  </a:lnTo>
                  <a:lnTo>
                    <a:pt x="200501" y="216884"/>
                  </a:lnTo>
                  <a:lnTo>
                    <a:pt x="199834" y="217551"/>
                  </a:lnTo>
                  <a:lnTo>
                    <a:pt x="199168" y="217551"/>
                  </a:lnTo>
                  <a:lnTo>
                    <a:pt x="198787" y="217170"/>
                  </a:lnTo>
                  <a:lnTo>
                    <a:pt x="198501" y="217170"/>
                  </a:lnTo>
                  <a:lnTo>
                    <a:pt x="198215" y="217837"/>
                  </a:lnTo>
                  <a:lnTo>
                    <a:pt x="197834" y="217551"/>
                  </a:lnTo>
                  <a:lnTo>
                    <a:pt x="197548" y="217551"/>
                  </a:lnTo>
                  <a:lnTo>
                    <a:pt x="197167" y="217837"/>
                  </a:lnTo>
                  <a:lnTo>
                    <a:pt x="197548" y="218218"/>
                  </a:lnTo>
                  <a:lnTo>
                    <a:pt x="196882" y="218504"/>
                  </a:lnTo>
                  <a:lnTo>
                    <a:pt x="197167" y="218789"/>
                  </a:lnTo>
                  <a:lnTo>
                    <a:pt x="196501" y="218504"/>
                  </a:lnTo>
                  <a:lnTo>
                    <a:pt x="196501" y="219170"/>
                  </a:lnTo>
                  <a:lnTo>
                    <a:pt x="195548" y="219170"/>
                  </a:lnTo>
                  <a:lnTo>
                    <a:pt x="195548" y="219456"/>
                  </a:lnTo>
                  <a:lnTo>
                    <a:pt x="194596" y="219837"/>
                  </a:lnTo>
                  <a:lnTo>
                    <a:pt x="192595" y="219170"/>
                  </a:lnTo>
                  <a:lnTo>
                    <a:pt x="189643" y="221171"/>
                  </a:lnTo>
                  <a:lnTo>
                    <a:pt x="184404" y="224695"/>
                  </a:lnTo>
                  <a:lnTo>
                    <a:pt x="182404" y="227076"/>
                  </a:lnTo>
                  <a:lnTo>
                    <a:pt x="179165" y="230029"/>
                  </a:lnTo>
                  <a:lnTo>
                    <a:pt x="178117" y="231267"/>
                  </a:lnTo>
                  <a:lnTo>
                    <a:pt x="173926" y="235553"/>
                  </a:lnTo>
                  <a:lnTo>
                    <a:pt x="174212" y="236887"/>
                  </a:lnTo>
                  <a:lnTo>
                    <a:pt x="172212" y="238506"/>
                  </a:lnTo>
                  <a:lnTo>
                    <a:pt x="170974" y="244793"/>
                  </a:lnTo>
                  <a:lnTo>
                    <a:pt x="170307" y="250984"/>
                  </a:lnTo>
                  <a:lnTo>
                    <a:pt x="170307" y="252603"/>
                  </a:lnTo>
                  <a:lnTo>
                    <a:pt x="169926" y="254603"/>
                  </a:lnTo>
                  <a:lnTo>
                    <a:pt x="169926" y="255270"/>
                  </a:lnTo>
                  <a:lnTo>
                    <a:pt x="169259" y="255556"/>
                  </a:lnTo>
                  <a:lnTo>
                    <a:pt x="163735" y="259175"/>
                  </a:lnTo>
                  <a:lnTo>
                    <a:pt x="162782" y="259556"/>
                  </a:lnTo>
                  <a:lnTo>
                    <a:pt x="158782" y="261842"/>
                  </a:lnTo>
                  <a:lnTo>
                    <a:pt x="156877" y="253937"/>
                  </a:lnTo>
                  <a:lnTo>
                    <a:pt x="156877" y="254318"/>
                  </a:lnTo>
                  <a:lnTo>
                    <a:pt x="153257" y="256889"/>
                  </a:lnTo>
                  <a:lnTo>
                    <a:pt x="148590" y="260509"/>
                  </a:lnTo>
                  <a:lnTo>
                    <a:pt x="142399" y="265462"/>
                  </a:lnTo>
                  <a:lnTo>
                    <a:pt x="131254" y="269367"/>
                  </a:lnTo>
                  <a:lnTo>
                    <a:pt x="132588" y="273653"/>
                  </a:lnTo>
                  <a:lnTo>
                    <a:pt x="135160" y="278225"/>
                  </a:lnTo>
                  <a:lnTo>
                    <a:pt x="136779" y="278225"/>
                  </a:lnTo>
                  <a:lnTo>
                    <a:pt x="129254" y="283845"/>
                  </a:lnTo>
                  <a:lnTo>
                    <a:pt x="128588" y="284417"/>
                  </a:lnTo>
                  <a:lnTo>
                    <a:pt x="124682" y="287084"/>
                  </a:lnTo>
                  <a:lnTo>
                    <a:pt x="122015" y="288417"/>
                  </a:lnTo>
                  <a:lnTo>
                    <a:pt x="121729" y="288036"/>
                  </a:lnTo>
                  <a:lnTo>
                    <a:pt x="121729" y="287369"/>
                  </a:lnTo>
                  <a:lnTo>
                    <a:pt x="120396" y="286417"/>
                  </a:lnTo>
                  <a:lnTo>
                    <a:pt x="119729" y="285750"/>
                  </a:lnTo>
                  <a:lnTo>
                    <a:pt x="119063" y="284417"/>
                  </a:lnTo>
                  <a:lnTo>
                    <a:pt x="118396" y="283845"/>
                  </a:lnTo>
                  <a:lnTo>
                    <a:pt x="118777" y="283464"/>
                  </a:lnTo>
                  <a:lnTo>
                    <a:pt x="118777" y="283178"/>
                  </a:lnTo>
                  <a:lnTo>
                    <a:pt x="118396" y="282512"/>
                  </a:lnTo>
                  <a:lnTo>
                    <a:pt x="118777" y="281845"/>
                  </a:lnTo>
                  <a:lnTo>
                    <a:pt x="118110" y="281178"/>
                  </a:lnTo>
                  <a:lnTo>
                    <a:pt x="117157" y="281178"/>
                  </a:lnTo>
                  <a:lnTo>
                    <a:pt x="117157" y="280892"/>
                  </a:lnTo>
                  <a:lnTo>
                    <a:pt x="117443" y="280511"/>
                  </a:lnTo>
                  <a:lnTo>
                    <a:pt x="116491" y="280226"/>
                  </a:lnTo>
                  <a:lnTo>
                    <a:pt x="116491" y="279845"/>
                  </a:lnTo>
                  <a:lnTo>
                    <a:pt x="116110" y="279559"/>
                  </a:lnTo>
                  <a:lnTo>
                    <a:pt x="115824" y="278511"/>
                  </a:lnTo>
                  <a:lnTo>
                    <a:pt x="115443" y="278225"/>
                  </a:lnTo>
                  <a:lnTo>
                    <a:pt x="115443" y="277940"/>
                  </a:lnTo>
                  <a:lnTo>
                    <a:pt x="114490" y="277940"/>
                  </a:lnTo>
                  <a:lnTo>
                    <a:pt x="114490" y="277273"/>
                  </a:lnTo>
                  <a:lnTo>
                    <a:pt x="114871" y="276606"/>
                  </a:lnTo>
                  <a:lnTo>
                    <a:pt x="114490" y="275939"/>
                  </a:lnTo>
                  <a:lnTo>
                    <a:pt x="114490" y="275273"/>
                  </a:lnTo>
                  <a:lnTo>
                    <a:pt x="114205" y="275273"/>
                  </a:lnTo>
                  <a:lnTo>
                    <a:pt x="114205" y="274320"/>
                  </a:lnTo>
                  <a:lnTo>
                    <a:pt x="113824" y="273939"/>
                  </a:lnTo>
                  <a:lnTo>
                    <a:pt x="113157" y="272606"/>
                  </a:lnTo>
                  <a:lnTo>
                    <a:pt x="113157" y="271367"/>
                  </a:lnTo>
                  <a:lnTo>
                    <a:pt x="112204" y="270701"/>
                  </a:lnTo>
                  <a:lnTo>
                    <a:pt x="112204" y="270320"/>
                  </a:lnTo>
                  <a:lnTo>
                    <a:pt x="112871" y="270034"/>
                  </a:lnTo>
                  <a:lnTo>
                    <a:pt x="113157" y="269081"/>
                  </a:lnTo>
                  <a:lnTo>
                    <a:pt x="113157" y="268700"/>
                  </a:lnTo>
                  <a:lnTo>
                    <a:pt x="112871" y="268700"/>
                  </a:lnTo>
                  <a:lnTo>
                    <a:pt x="112490" y="269081"/>
                  </a:lnTo>
                  <a:lnTo>
                    <a:pt x="112490" y="268034"/>
                  </a:lnTo>
                  <a:lnTo>
                    <a:pt x="113157" y="267748"/>
                  </a:lnTo>
                  <a:lnTo>
                    <a:pt x="113538" y="267081"/>
                  </a:lnTo>
                  <a:lnTo>
                    <a:pt x="113538" y="266129"/>
                  </a:lnTo>
                  <a:lnTo>
                    <a:pt x="112871" y="265081"/>
                  </a:lnTo>
                  <a:lnTo>
                    <a:pt x="109252" y="265081"/>
                  </a:lnTo>
                  <a:lnTo>
                    <a:pt x="104299" y="265748"/>
                  </a:lnTo>
                  <a:lnTo>
                    <a:pt x="99060" y="265748"/>
                  </a:lnTo>
                  <a:lnTo>
                    <a:pt x="97155" y="266414"/>
                  </a:lnTo>
                  <a:lnTo>
                    <a:pt x="94774" y="266414"/>
                  </a:lnTo>
                  <a:lnTo>
                    <a:pt x="94202" y="266700"/>
                  </a:lnTo>
                  <a:lnTo>
                    <a:pt x="88297" y="266414"/>
                  </a:lnTo>
                  <a:lnTo>
                    <a:pt x="75438" y="267367"/>
                  </a:lnTo>
                  <a:lnTo>
                    <a:pt x="75438" y="266414"/>
                  </a:lnTo>
                  <a:lnTo>
                    <a:pt x="76105" y="263462"/>
                  </a:lnTo>
                  <a:lnTo>
                    <a:pt x="77724" y="250031"/>
                  </a:lnTo>
                  <a:lnTo>
                    <a:pt x="78772" y="243459"/>
                  </a:lnTo>
                  <a:lnTo>
                    <a:pt x="79057" y="241840"/>
                  </a:lnTo>
                  <a:lnTo>
                    <a:pt x="79438" y="238506"/>
                  </a:lnTo>
                  <a:lnTo>
                    <a:pt x="80010" y="233934"/>
                  </a:lnTo>
                  <a:lnTo>
                    <a:pt x="65627" y="230981"/>
                  </a:lnTo>
                  <a:lnTo>
                    <a:pt x="53149" y="228695"/>
                  </a:lnTo>
                  <a:lnTo>
                    <a:pt x="64294" y="208693"/>
                  </a:lnTo>
                  <a:lnTo>
                    <a:pt x="54769" y="204692"/>
                  </a:lnTo>
                  <a:lnTo>
                    <a:pt x="43910" y="200501"/>
                  </a:lnTo>
                  <a:lnTo>
                    <a:pt x="41624" y="196882"/>
                  </a:lnTo>
                  <a:lnTo>
                    <a:pt x="45244" y="193548"/>
                  </a:lnTo>
                  <a:lnTo>
                    <a:pt x="46863" y="193262"/>
                  </a:lnTo>
                  <a:lnTo>
                    <a:pt x="46577" y="192881"/>
                  </a:lnTo>
                  <a:lnTo>
                    <a:pt x="45625" y="191262"/>
                  </a:lnTo>
                  <a:lnTo>
                    <a:pt x="43910" y="188690"/>
                  </a:lnTo>
                  <a:lnTo>
                    <a:pt x="44291" y="186976"/>
                  </a:lnTo>
                  <a:lnTo>
                    <a:pt x="43910" y="186023"/>
                  </a:lnTo>
                  <a:lnTo>
                    <a:pt x="43624" y="185356"/>
                  </a:lnTo>
                  <a:lnTo>
                    <a:pt x="37052" y="188024"/>
                  </a:lnTo>
                  <a:lnTo>
                    <a:pt x="36767" y="188309"/>
                  </a:lnTo>
                  <a:lnTo>
                    <a:pt x="34099" y="184404"/>
                  </a:lnTo>
                  <a:lnTo>
                    <a:pt x="29527" y="176879"/>
                  </a:lnTo>
                  <a:lnTo>
                    <a:pt x="28194" y="175546"/>
                  </a:lnTo>
                  <a:lnTo>
                    <a:pt x="27242" y="174212"/>
                  </a:lnTo>
                  <a:lnTo>
                    <a:pt x="26575" y="171926"/>
                  </a:lnTo>
                  <a:lnTo>
                    <a:pt x="25622" y="170974"/>
                  </a:lnTo>
                  <a:lnTo>
                    <a:pt x="24574" y="167640"/>
                  </a:lnTo>
                  <a:lnTo>
                    <a:pt x="24955" y="165354"/>
                  </a:lnTo>
                  <a:lnTo>
                    <a:pt x="25241" y="163354"/>
                  </a:lnTo>
                  <a:lnTo>
                    <a:pt x="25908" y="162401"/>
                  </a:lnTo>
                  <a:lnTo>
                    <a:pt x="25908" y="160782"/>
                  </a:lnTo>
                  <a:lnTo>
                    <a:pt x="25241" y="159163"/>
                  </a:lnTo>
                  <a:lnTo>
                    <a:pt x="25908" y="158496"/>
                  </a:lnTo>
                  <a:lnTo>
                    <a:pt x="26194" y="157448"/>
                  </a:lnTo>
                  <a:lnTo>
                    <a:pt x="27242" y="157163"/>
                  </a:lnTo>
                  <a:lnTo>
                    <a:pt x="27242" y="155829"/>
                  </a:lnTo>
                  <a:lnTo>
                    <a:pt x="26860" y="155543"/>
                  </a:lnTo>
                  <a:lnTo>
                    <a:pt x="26860" y="154877"/>
                  </a:lnTo>
                  <a:lnTo>
                    <a:pt x="26575" y="154877"/>
                  </a:lnTo>
                  <a:lnTo>
                    <a:pt x="25908" y="153162"/>
                  </a:lnTo>
                  <a:lnTo>
                    <a:pt x="23908" y="150590"/>
                  </a:lnTo>
                  <a:lnTo>
                    <a:pt x="23241" y="149638"/>
                  </a:lnTo>
                  <a:lnTo>
                    <a:pt x="26860" y="147256"/>
                  </a:lnTo>
                  <a:lnTo>
                    <a:pt x="34099" y="143351"/>
                  </a:lnTo>
                  <a:lnTo>
                    <a:pt x="39052" y="138398"/>
                  </a:lnTo>
                  <a:lnTo>
                    <a:pt x="40672" y="137160"/>
                  </a:lnTo>
                  <a:lnTo>
                    <a:pt x="43339" y="134493"/>
                  </a:lnTo>
                  <a:lnTo>
                    <a:pt x="44291" y="134493"/>
                  </a:lnTo>
                  <a:lnTo>
                    <a:pt x="44577" y="133826"/>
                  </a:lnTo>
                  <a:lnTo>
                    <a:pt x="44958" y="133541"/>
                  </a:lnTo>
                  <a:lnTo>
                    <a:pt x="43339" y="132207"/>
                  </a:lnTo>
                  <a:lnTo>
                    <a:pt x="43339" y="130874"/>
                  </a:lnTo>
                  <a:lnTo>
                    <a:pt x="41624" y="127921"/>
                  </a:lnTo>
                  <a:lnTo>
                    <a:pt x="40672" y="127254"/>
                  </a:lnTo>
                  <a:lnTo>
                    <a:pt x="39338" y="125635"/>
                  </a:lnTo>
                  <a:lnTo>
                    <a:pt x="38005" y="123634"/>
                  </a:lnTo>
                  <a:lnTo>
                    <a:pt x="37433" y="123063"/>
                  </a:lnTo>
                  <a:lnTo>
                    <a:pt x="36385" y="119729"/>
                  </a:lnTo>
                  <a:lnTo>
                    <a:pt x="33814" y="117729"/>
                  </a:lnTo>
                  <a:lnTo>
                    <a:pt x="33814" y="116777"/>
                  </a:lnTo>
                  <a:lnTo>
                    <a:pt x="32480" y="116777"/>
                  </a:lnTo>
                  <a:lnTo>
                    <a:pt x="32099" y="116110"/>
                  </a:lnTo>
                  <a:lnTo>
                    <a:pt x="29813" y="114776"/>
                  </a:lnTo>
                  <a:lnTo>
                    <a:pt x="25622" y="113824"/>
                  </a:lnTo>
                  <a:lnTo>
                    <a:pt x="24289" y="112490"/>
                  </a:lnTo>
                  <a:lnTo>
                    <a:pt x="24574" y="112205"/>
                  </a:lnTo>
                  <a:lnTo>
                    <a:pt x="24289" y="111824"/>
                  </a:lnTo>
                  <a:lnTo>
                    <a:pt x="23908" y="111824"/>
                  </a:lnTo>
                  <a:lnTo>
                    <a:pt x="24289" y="111252"/>
                  </a:lnTo>
                  <a:lnTo>
                    <a:pt x="23908" y="110585"/>
                  </a:lnTo>
                  <a:lnTo>
                    <a:pt x="23908" y="110204"/>
                  </a:lnTo>
                  <a:lnTo>
                    <a:pt x="23622" y="109919"/>
                  </a:lnTo>
                  <a:lnTo>
                    <a:pt x="24289" y="109252"/>
                  </a:lnTo>
                  <a:lnTo>
                    <a:pt x="23241" y="108585"/>
                  </a:lnTo>
                  <a:lnTo>
                    <a:pt x="22955" y="107918"/>
                  </a:lnTo>
                  <a:lnTo>
                    <a:pt x="22669" y="107918"/>
                  </a:lnTo>
                  <a:lnTo>
                    <a:pt x="22669" y="106299"/>
                  </a:lnTo>
                  <a:lnTo>
                    <a:pt x="22003" y="105918"/>
                  </a:lnTo>
                  <a:lnTo>
                    <a:pt x="20955" y="105632"/>
                  </a:lnTo>
                  <a:lnTo>
                    <a:pt x="20002" y="106299"/>
                  </a:lnTo>
                  <a:lnTo>
                    <a:pt x="19717" y="106299"/>
                  </a:lnTo>
                  <a:lnTo>
                    <a:pt x="19050" y="106585"/>
                  </a:lnTo>
                  <a:lnTo>
                    <a:pt x="18669" y="106966"/>
                  </a:lnTo>
                  <a:lnTo>
                    <a:pt x="18002" y="106966"/>
                  </a:lnTo>
                  <a:lnTo>
                    <a:pt x="14097" y="106585"/>
                  </a:lnTo>
                  <a:lnTo>
                    <a:pt x="11144" y="107252"/>
                  </a:lnTo>
                  <a:lnTo>
                    <a:pt x="5905" y="107632"/>
                  </a:lnTo>
                  <a:lnTo>
                    <a:pt x="5239" y="108299"/>
                  </a:lnTo>
                  <a:lnTo>
                    <a:pt x="4572" y="108299"/>
                  </a:lnTo>
                  <a:lnTo>
                    <a:pt x="3619" y="108871"/>
                  </a:lnTo>
                  <a:lnTo>
                    <a:pt x="3619" y="108585"/>
                  </a:lnTo>
                  <a:lnTo>
                    <a:pt x="2953" y="108871"/>
                  </a:lnTo>
                  <a:lnTo>
                    <a:pt x="0" y="108871"/>
                  </a:lnTo>
                  <a:lnTo>
                    <a:pt x="286" y="106585"/>
                  </a:lnTo>
                  <a:lnTo>
                    <a:pt x="2286" y="105347"/>
                  </a:lnTo>
                  <a:lnTo>
                    <a:pt x="2572" y="104680"/>
                  </a:lnTo>
                  <a:lnTo>
                    <a:pt x="2572" y="104299"/>
                  </a:lnTo>
                  <a:lnTo>
                    <a:pt x="3238" y="102965"/>
                  </a:lnTo>
                  <a:lnTo>
                    <a:pt x="3905" y="102013"/>
                  </a:lnTo>
                  <a:lnTo>
                    <a:pt x="4572" y="101727"/>
                  </a:lnTo>
                  <a:lnTo>
                    <a:pt x="4572" y="101060"/>
                  </a:lnTo>
                  <a:lnTo>
                    <a:pt x="5524" y="99727"/>
                  </a:lnTo>
                  <a:lnTo>
                    <a:pt x="5524" y="99441"/>
                  </a:lnTo>
                  <a:lnTo>
                    <a:pt x="5905" y="99060"/>
                  </a:lnTo>
                  <a:lnTo>
                    <a:pt x="5905" y="98393"/>
                  </a:lnTo>
                  <a:lnTo>
                    <a:pt x="7239" y="97060"/>
                  </a:lnTo>
                  <a:lnTo>
                    <a:pt x="7239" y="96488"/>
                  </a:lnTo>
                  <a:lnTo>
                    <a:pt x="7525" y="96107"/>
                  </a:lnTo>
                  <a:lnTo>
                    <a:pt x="8192" y="96488"/>
                  </a:lnTo>
                  <a:lnTo>
                    <a:pt x="8477" y="95822"/>
                  </a:lnTo>
                  <a:lnTo>
                    <a:pt x="9144" y="95441"/>
                  </a:lnTo>
                  <a:lnTo>
                    <a:pt x="10192" y="95155"/>
                  </a:lnTo>
                  <a:lnTo>
                    <a:pt x="11811" y="94774"/>
                  </a:lnTo>
                  <a:lnTo>
                    <a:pt x="13144" y="94107"/>
                  </a:lnTo>
                  <a:lnTo>
                    <a:pt x="13430" y="93155"/>
                  </a:lnTo>
                  <a:lnTo>
                    <a:pt x="13811" y="93155"/>
                  </a:lnTo>
                  <a:lnTo>
                    <a:pt x="13811" y="92488"/>
                  </a:lnTo>
                  <a:lnTo>
                    <a:pt x="14383" y="92202"/>
                  </a:lnTo>
                  <a:lnTo>
                    <a:pt x="14764" y="92488"/>
                  </a:lnTo>
                  <a:lnTo>
                    <a:pt x="15430" y="91821"/>
                  </a:lnTo>
                  <a:lnTo>
                    <a:pt x="15430" y="91154"/>
                  </a:lnTo>
                  <a:lnTo>
                    <a:pt x="16097" y="89249"/>
                  </a:lnTo>
                  <a:lnTo>
                    <a:pt x="15716" y="88868"/>
                  </a:lnTo>
                  <a:lnTo>
                    <a:pt x="16764" y="89249"/>
                  </a:lnTo>
                  <a:lnTo>
                    <a:pt x="16764" y="88582"/>
                  </a:lnTo>
                  <a:lnTo>
                    <a:pt x="17050" y="88868"/>
                  </a:lnTo>
                  <a:lnTo>
                    <a:pt x="17050" y="88582"/>
                  </a:lnTo>
                  <a:lnTo>
                    <a:pt x="17717" y="88868"/>
                  </a:lnTo>
                  <a:lnTo>
                    <a:pt x="17050" y="88202"/>
                  </a:lnTo>
                  <a:lnTo>
                    <a:pt x="15430" y="86963"/>
                  </a:lnTo>
                  <a:lnTo>
                    <a:pt x="15430" y="85916"/>
                  </a:lnTo>
                  <a:lnTo>
                    <a:pt x="15049" y="85630"/>
                  </a:lnTo>
                  <a:lnTo>
                    <a:pt x="15716" y="84963"/>
                  </a:lnTo>
                  <a:lnTo>
                    <a:pt x="15430" y="84011"/>
                  </a:lnTo>
                  <a:lnTo>
                    <a:pt x="16097" y="83344"/>
                  </a:lnTo>
                  <a:lnTo>
                    <a:pt x="15716" y="82963"/>
                  </a:lnTo>
                  <a:lnTo>
                    <a:pt x="16097" y="82963"/>
                  </a:lnTo>
                  <a:lnTo>
                    <a:pt x="16097" y="82010"/>
                  </a:lnTo>
                  <a:lnTo>
                    <a:pt x="16764" y="82010"/>
                  </a:lnTo>
                  <a:lnTo>
                    <a:pt x="16764" y="81725"/>
                  </a:lnTo>
                  <a:lnTo>
                    <a:pt x="17335" y="81058"/>
                  </a:lnTo>
                  <a:lnTo>
                    <a:pt x="18669" y="80677"/>
                  </a:lnTo>
                  <a:lnTo>
                    <a:pt x="19336" y="80677"/>
                  </a:lnTo>
                  <a:lnTo>
                    <a:pt x="19336" y="80391"/>
                  </a:lnTo>
                  <a:lnTo>
                    <a:pt x="20288" y="80391"/>
                  </a:lnTo>
                  <a:lnTo>
                    <a:pt x="20669" y="80010"/>
                  </a:lnTo>
                  <a:lnTo>
                    <a:pt x="20669" y="80391"/>
                  </a:lnTo>
                  <a:lnTo>
                    <a:pt x="20669" y="80010"/>
                  </a:lnTo>
                  <a:lnTo>
                    <a:pt x="20955" y="80010"/>
                  </a:lnTo>
                  <a:lnTo>
                    <a:pt x="20288" y="80010"/>
                  </a:lnTo>
                  <a:lnTo>
                    <a:pt x="19050" y="79724"/>
                  </a:lnTo>
                  <a:lnTo>
                    <a:pt x="19050" y="78105"/>
                  </a:lnTo>
                  <a:lnTo>
                    <a:pt x="20288" y="78105"/>
                  </a:lnTo>
                  <a:lnTo>
                    <a:pt x="20955" y="77724"/>
                  </a:lnTo>
                  <a:lnTo>
                    <a:pt x="20002" y="77724"/>
                  </a:lnTo>
                  <a:lnTo>
                    <a:pt x="19050" y="76772"/>
                  </a:lnTo>
                  <a:lnTo>
                    <a:pt x="19050" y="76391"/>
                  </a:lnTo>
                  <a:lnTo>
                    <a:pt x="20288" y="75819"/>
                  </a:lnTo>
                  <a:lnTo>
                    <a:pt x="21622" y="74486"/>
                  </a:lnTo>
                  <a:lnTo>
                    <a:pt x="22955" y="74105"/>
                  </a:lnTo>
                  <a:lnTo>
                    <a:pt x="23908" y="72485"/>
                  </a:lnTo>
                  <a:lnTo>
                    <a:pt x="27908" y="71152"/>
                  </a:lnTo>
                  <a:lnTo>
                    <a:pt x="28575" y="71533"/>
                  </a:lnTo>
                  <a:lnTo>
                    <a:pt x="29527" y="71152"/>
                  </a:lnTo>
                  <a:lnTo>
                    <a:pt x="31147" y="71533"/>
                  </a:lnTo>
                  <a:lnTo>
                    <a:pt x="31528" y="71533"/>
                  </a:lnTo>
                  <a:lnTo>
                    <a:pt x="31528" y="72200"/>
                  </a:lnTo>
                  <a:lnTo>
                    <a:pt x="31813" y="72485"/>
                  </a:lnTo>
                  <a:lnTo>
                    <a:pt x="39052" y="75152"/>
                  </a:lnTo>
                  <a:lnTo>
                    <a:pt x="40386" y="75819"/>
                  </a:lnTo>
                  <a:lnTo>
                    <a:pt x="41624" y="76772"/>
                  </a:lnTo>
                  <a:lnTo>
                    <a:pt x="41624" y="76105"/>
                  </a:lnTo>
                  <a:lnTo>
                    <a:pt x="42291" y="75438"/>
                  </a:lnTo>
                  <a:lnTo>
                    <a:pt x="42005" y="75152"/>
                  </a:lnTo>
                  <a:lnTo>
                    <a:pt x="42291" y="74486"/>
                  </a:lnTo>
                  <a:lnTo>
                    <a:pt x="42291" y="74105"/>
                  </a:lnTo>
                  <a:lnTo>
                    <a:pt x="42672" y="74105"/>
                  </a:lnTo>
                  <a:lnTo>
                    <a:pt x="42958" y="74486"/>
                  </a:lnTo>
                  <a:lnTo>
                    <a:pt x="43339" y="75438"/>
                  </a:lnTo>
                  <a:lnTo>
                    <a:pt x="43339" y="75819"/>
                  </a:lnTo>
                  <a:lnTo>
                    <a:pt x="43910" y="75819"/>
                  </a:lnTo>
                  <a:lnTo>
                    <a:pt x="43910" y="76105"/>
                  </a:lnTo>
                  <a:lnTo>
                    <a:pt x="44577" y="76391"/>
                  </a:lnTo>
                  <a:lnTo>
                    <a:pt x="45625" y="77057"/>
                  </a:lnTo>
                  <a:lnTo>
                    <a:pt x="45910" y="76391"/>
                  </a:lnTo>
                  <a:lnTo>
                    <a:pt x="47244" y="75819"/>
                  </a:lnTo>
                  <a:lnTo>
                    <a:pt x="47244" y="75438"/>
                  </a:lnTo>
                  <a:lnTo>
                    <a:pt x="47911" y="75819"/>
                  </a:lnTo>
                  <a:lnTo>
                    <a:pt x="47911" y="75438"/>
                  </a:lnTo>
                  <a:lnTo>
                    <a:pt x="48577" y="74771"/>
                  </a:lnTo>
                  <a:lnTo>
                    <a:pt x="49244" y="74486"/>
                  </a:lnTo>
                  <a:lnTo>
                    <a:pt x="49530" y="73819"/>
                  </a:lnTo>
                  <a:lnTo>
                    <a:pt x="49530" y="72866"/>
                  </a:lnTo>
                  <a:lnTo>
                    <a:pt x="50197" y="72200"/>
                  </a:lnTo>
                  <a:lnTo>
                    <a:pt x="50197" y="71533"/>
                  </a:lnTo>
                  <a:lnTo>
                    <a:pt x="50482" y="71152"/>
                  </a:lnTo>
                  <a:lnTo>
                    <a:pt x="50482" y="69818"/>
                  </a:lnTo>
                  <a:lnTo>
                    <a:pt x="50197" y="69247"/>
                  </a:lnTo>
                  <a:lnTo>
                    <a:pt x="52197" y="68580"/>
                  </a:lnTo>
                  <a:lnTo>
                    <a:pt x="52864" y="68199"/>
                  </a:lnTo>
                  <a:lnTo>
                    <a:pt x="53816" y="66866"/>
                  </a:lnTo>
                  <a:lnTo>
                    <a:pt x="54483" y="66580"/>
                  </a:lnTo>
                  <a:lnTo>
                    <a:pt x="54483" y="65627"/>
                  </a:lnTo>
                  <a:lnTo>
                    <a:pt x="54102" y="65246"/>
                  </a:lnTo>
                  <a:lnTo>
                    <a:pt x="54483" y="64960"/>
                  </a:lnTo>
                  <a:lnTo>
                    <a:pt x="54102" y="63627"/>
                  </a:lnTo>
                  <a:lnTo>
                    <a:pt x="54483" y="63341"/>
                  </a:lnTo>
                  <a:lnTo>
                    <a:pt x="54483" y="62960"/>
                  </a:lnTo>
                  <a:lnTo>
                    <a:pt x="54769" y="62294"/>
                  </a:lnTo>
                  <a:lnTo>
                    <a:pt x="54769" y="60960"/>
                  </a:lnTo>
                  <a:lnTo>
                    <a:pt x="55435" y="59722"/>
                  </a:lnTo>
                  <a:lnTo>
                    <a:pt x="56102" y="59722"/>
                  </a:lnTo>
                  <a:lnTo>
                    <a:pt x="57055" y="60007"/>
                  </a:lnTo>
                  <a:lnTo>
                    <a:pt x="57721" y="60389"/>
                  </a:lnTo>
                  <a:lnTo>
                    <a:pt x="57721" y="59722"/>
                  </a:lnTo>
                  <a:lnTo>
                    <a:pt x="59341" y="59055"/>
                  </a:lnTo>
                  <a:lnTo>
                    <a:pt x="59722" y="58388"/>
                  </a:lnTo>
                  <a:lnTo>
                    <a:pt x="60007" y="58007"/>
                  </a:lnTo>
                  <a:lnTo>
                    <a:pt x="58388" y="55436"/>
                  </a:lnTo>
                  <a:lnTo>
                    <a:pt x="58388" y="54483"/>
                  </a:lnTo>
                  <a:lnTo>
                    <a:pt x="57055" y="53150"/>
                  </a:lnTo>
                  <a:lnTo>
                    <a:pt x="56102" y="52483"/>
                  </a:lnTo>
                  <a:lnTo>
                    <a:pt x="55817" y="51816"/>
                  </a:lnTo>
                  <a:lnTo>
                    <a:pt x="56102" y="51530"/>
                  </a:lnTo>
                  <a:lnTo>
                    <a:pt x="53435" y="51530"/>
                  </a:lnTo>
                  <a:lnTo>
                    <a:pt x="52197" y="50197"/>
                  </a:lnTo>
                  <a:lnTo>
                    <a:pt x="51149" y="50197"/>
                  </a:lnTo>
                  <a:lnTo>
                    <a:pt x="51530" y="49530"/>
                  </a:lnTo>
                  <a:lnTo>
                    <a:pt x="50197" y="49530"/>
                  </a:lnTo>
                  <a:lnTo>
                    <a:pt x="50482" y="49149"/>
                  </a:lnTo>
                  <a:lnTo>
                    <a:pt x="49530" y="48197"/>
                  </a:lnTo>
                  <a:lnTo>
                    <a:pt x="49816" y="47911"/>
                  </a:lnTo>
                  <a:lnTo>
                    <a:pt x="49530" y="47244"/>
                  </a:lnTo>
                  <a:lnTo>
                    <a:pt x="49816" y="46577"/>
                  </a:lnTo>
                  <a:lnTo>
                    <a:pt x="50197" y="46577"/>
                  </a:lnTo>
                  <a:lnTo>
                    <a:pt x="50197" y="45625"/>
                  </a:lnTo>
                  <a:lnTo>
                    <a:pt x="50863" y="45244"/>
                  </a:lnTo>
                  <a:lnTo>
                    <a:pt x="51149" y="45911"/>
                  </a:lnTo>
                  <a:lnTo>
                    <a:pt x="51530" y="46196"/>
                  </a:lnTo>
                  <a:lnTo>
                    <a:pt x="51816" y="45625"/>
                  </a:lnTo>
                  <a:lnTo>
                    <a:pt x="52197" y="45244"/>
                  </a:lnTo>
                  <a:lnTo>
                    <a:pt x="52768" y="45625"/>
                  </a:lnTo>
                  <a:lnTo>
                    <a:pt x="52483" y="46577"/>
                  </a:lnTo>
                  <a:lnTo>
                    <a:pt x="53435" y="46196"/>
                  </a:lnTo>
                  <a:lnTo>
                    <a:pt x="54102" y="45911"/>
                  </a:lnTo>
                  <a:lnTo>
                    <a:pt x="54769" y="46577"/>
                  </a:lnTo>
                  <a:lnTo>
                    <a:pt x="55150" y="46577"/>
                  </a:lnTo>
                  <a:lnTo>
                    <a:pt x="56102" y="45911"/>
                  </a:lnTo>
                  <a:lnTo>
                    <a:pt x="55817" y="45625"/>
                  </a:lnTo>
                  <a:lnTo>
                    <a:pt x="56102" y="45244"/>
                  </a:lnTo>
                  <a:lnTo>
                    <a:pt x="55817" y="44958"/>
                  </a:lnTo>
                  <a:lnTo>
                    <a:pt x="56102" y="44577"/>
                  </a:lnTo>
                  <a:lnTo>
                    <a:pt x="56388" y="44577"/>
                  </a:lnTo>
                  <a:lnTo>
                    <a:pt x="56388" y="43244"/>
                  </a:lnTo>
                  <a:lnTo>
                    <a:pt x="56769" y="43244"/>
                  </a:lnTo>
                  <a:lnTo>
                    <a:pt x="56388" y="42672"/>
                  </a:lnTo>
                  <a:lnTo>
                    <a:pt x="56769" y="42672"/>
                  </a:lnTo>
                  <a:lnTo>
                    <a:pt x="57055" y="42291"/>
                  </a:lnTo>
                  <a:lnTo>
                    <a:pt x="57055" y="41624"/>
                  </a:lnTo>
                  <a:lnTo>
                    <a:pt x="58388" y="40958"/>
                  </a:lnTo>
                  <a:lnTo>
                    <a:pt x="58769" y="40005"/>
                  </a:lnTo>
                  <a:lnTo>
                    <a:pt x="59055" y="39338"/>
                  </a:lnTo>
                  <a:lnTo>
                    <a:pt x="59055" y="39053"/>
                  </a:lnTo>
                  <a:lnTo>
                    <a:pt x="59341" y="38005"/>
                  </a:lnTo>
                  <a:lnTo>
                    <a:pt x="59722" y="36767"/>
                  </a:lnTo>
                  <a:lnTo>
                    <a:pt x="60388" y="36100"/>
                  </a:lnTo>
                  <a:lnTo>
                    <a:pt x="61055" y="35719"/>
                  </a:lnTo>
                  <a:lnTo>
                    <a:pt x="61341" y="35052"/>
                  </a:lnTo>
                  <a:lnTo>
                    <a:pt x="61055" y="34766"/>
                  </a:lnTo>
                  <a:lnTo>
                    <a:pt x="61341" y="34100"/>
                  </a:lnTo>
                  <a:lnTo>
                    <a:pt x="60674" y="33147"/>
                  </a:lnTo>
                  <a:lnTo>
                    <a:pt x="61722" y="33147"/>
                  </a:lnTo>
                  <a:lnTo>
                    <a:pt x="62674" y="32480"/>
                  </a:lnTo>
                  <a:lnTo>
                    <a:pt x="63627" y="32766"/>
                  </a:lnTo>
                  <a:lnTo>
                    <a:pt x="63627" y="32099"/>
                  </a:lnTo>
                  <a:lnTo>
                    <a:pt x="62960" y="31814"/>
                  </a:lnTo>
                  <a:lnTo>
                    <a:pt x="62674" y="31147"/>
                  </a:lnTo>
                  <a:lnTo>
                    <a:pt x="63341" y="30194"/>
                  </a:lnTo>
                  <a:lnTo>
                    <a:pt x="64294" y="30861"/>
                  </a:lnTo>
                  <a:lnTo>
                    <a:pt x="65246" y="30861"/>
                  </a:lnTo>
                  <a:lnTo>
                    <a:pt x="67246" y="30480"/>
                  </a:lnTo>
                  <a:lnTo>
                    <a:pt x="67627" y="30194"/>
                  </a:lnTo>
                  <a:lnTo>
                    <a:pt x="66961" y="28861"/>
                  </a:lnTo>
                  <a:lnTo>
                    <a:pt x="67627" y="27527"/>
                  </a:lnTo>
                  <a:lnTo>
                    <a:pt x="67246" y="26861"/>
                  </a:lnTo>
                  <a:lnTo>
                    <a:pt x="67627" y="26194"/>
                  </a:lnTo>
                  <a:lnTo>
                    <a:pt x="67913" y="25908"/>
                  </a:lnTo>
                  <a:lnTo>
                    <a:pt x="68580" y="25908"/>
                  </a:lnTo>
                  <a:lnTo>
                    <a:pt x="69247" y="25527"/>
                  </a:lnTo>
                  <a:lnTo>
                    <a:pt x="70866" y="24956"/>
                  </a:lnTo>
                  <a:lnTo>
                    <a:pt x="72199" y="24575"/>
                  </a:lnTo>
                  <a:lnTo>
                    <a:pt x="75152" y="25527"/>
                  </a:lnTo>
                  <a:lnTo>
                    <a:pt x="75819" y="25527"/>
                  </a:lnTo>
                  <a:lnTo>
                    <a:pt x="76486" y="24289"/>
                  </a:lnTo>
                  <a:lnTo>
                    <a:pt x="76105" y="23241"/>
                  </a:lnTo>
                  <a:lnTo>
                    <a:pt x="76486" y="22574"/>
                  </a:lnTo>
                  <a:lnTo>
                    <a:pt x="76105" y="22003"/>
                  </a:lnTo>
                  <a:lnTo>
                    <a:pt x="76486" y="21336"/>
                  </a:lnTo>
                  <a:lnTo>
                    <a:pt x="76105" y="20003"/>
                  </a:lnTo>
                  <a:lnTo>
                    <a:pt x="76486" y="20003"/>
                  </a:lnTo>
                  <a:lnTo>
                    <a:pt x="76771" y="19336"/>
                  </a:lnTo>
                  <a:lnTo>
                    <a:pt x="78391" y="19336"/>
                  </a:lnTo>
                  <a:lnTo>
                    <a:pt x="78105" y="20003"/>
                  </a:lnTo>
                  <a:lnTo>
                    <a:pt x="78772" y="20288"/>
                  </a:lnTo>
                  <a:lnTo>
                    <a:pt x="79438" y="20003"/>
                  </a:lnTo>
                  <a:lnTo>
                    <a:pt x="81724" y="20288"/>
                  </a:lnTo>
                  <a:lnTo>
                    <a:pt x="82391" y="20288"/>
                  </a:lnTo>
                  <a:lnTo>
                    <a:pt x="82963" y="19336"/>
                  </a:lnTo>
                  <a:lnTo>
                    <a:pt x="83344" y="19050"/>
                  </a:lnTo>
                  <a:lnTo>
                    <a:pt x="83344" y="13716"/>
                  </a:lnTo>
                  <a:lnTo>
                    <a:pt x="86582" y="15431"/>
                  </a:lnTo>
                  <a:lnTo>
                    <a:pt x="87916" y="14764"/>
                  </a:lnTo>
                  <a:lnTo>
                    <a:pt x="88582" y="15050"/>
                  </a:lnTo>
                  <a:lnTo>
                    <a:pt x="89916" y="15050"/>
                  </a:lnTo>
                  <a:lnTo>
                    <a:pt x="90202" y="14764"/>
                  </a:lnTo>
                  <a:lnTo>
                    <a:pt x="90202" y="14097"/>
                  </a:lnTo>
                  <a:lnTo>
                    <a:pt x="90868" y="14097"/>
                  </a:lnTo>
                  <a:lnTo>
                    <a:pt x="91249" y="13716"/>
                  </a:lnTo>
                  <a:lnTo>
                    <a:pt x="91535" y="14097"/>
                  </a:lnTo>
                  <a:lnTo>
                    <a:pt x="91821" y="13716"/>
                  </a:lnTo>
                  <a:lnTo>
                    <a:pt x="91821" y="14383"/>
                  </a:lnTo>
                  <a:lnTo>
                    <a:pt x="91535" y="14764"/>
                  </a:lnTo>
                  <a:lnTo>
                    <a:pt x="91821" y="16383"/>
                  </a:lnTo>
                  <a:lnTo>
                    <a:pt x="92488" y="16097"/>
                  </a:lnTo>
                  <a:lnTo>
                    <a:pt x="92869" y="15716"/>
                  </a:lnTo>
                  <a:lnTo>
                    <a:pt x="93154" y="15716"/>
                  </a:lnTo>
                  <a:lnTo>
                    <a:pt x="93821" y="15431"/>
                  </a:lnTo>
                  <a:lnTo>
                    <a:pt x="94202" y="15431"/>
                  </a:lnTo>
                  <a:lnTo>
                    <a:pt x="94774" y="15716"/>
                  </a:lnTo>
                  <a:lnTo>
                    <a:pt x="96488" y="15431"/>
                  </a:lnTo>
                  <a:lnTo>
                    <a:pt x="96774" y="15050"/>
                  </a:lnTo>
                  <a:lnTo>
                    <a:pt x="97155" y="15050"/>
                  </a:lnTo>
                  <a:lnTo>
                    <a:pt x="97441" y="15431"/>
                  </a:lnTo>
                  <a:lnTo>
                    <a:pt x="98774" y="13430"/>
                  </a:lnTo>
                  <a:lnTo>
                    <a:pt x="99441" y="11811"/>
                  </a:lnTo>
                  <a:lnTo>
                    <a:pt x="100393" y="10763"/>
                  </a:lnTo>
                  <a:lnTo>
                    <a:pt x="100108" y="10192"/>
                  </a:lnTo>
                  <a:lnTo>
                    <a:pt x="99727" y="10192"/>
                  </a:lnTo>
                  <a:lnTo>
                    <a:pt x="100393" y="9525"/>
                  </a:lnTo>
                  <a:lnTo>
                    <a:pt x="100393" y="9144"/>
                  </a:lnTo>
                  <a:lnTo>
                    <a:pt x="101060" y="9144"/>
                  </a:lnTo>
                  <a:lnTo>
                    <a:pt x="101346" y="8477"/>
                  </a:lnTo>
                  <a:lnTo>
                    <a:pt x="105632" y="8858"/>
                  </a:lnTo>
                  <a:lnTo>
                    <a:pt x="106013" y="7239"/>
                  </a:lnTo>
                  <a:lnTo>
                    <a:pt x="106013" y="6572"/>
                  </a:lnTo>
                  <a:lnTo>
                    <a:pt x="106299" y="6191"/>
                  </a:lnTo>
                  <a:lnTo>
                    <a:pt x="106299" y="5906"/>
                  </a:lnTo>
                  <a:lnTo>
                    <a:pt x="106966" y="5525"/>
                  </a:lnTo>
                  <a:lnTo>
                    <a:pt x="106966" y="5239"/>
                  </a:lnTo>
                  <a:lnTo>
                    <a:pt x="107251" y="5239"/>
                  </a:lnTo>
                  <a:lnTo>
                    <a:pt x="108299" y="4858"/>
                  </a:lnTo>
                  <a:lnTo>
                    <a:pt x="108299" y="5239"/>
                  </a:lnTo>
                  <a:lnTo>
                    <a:pt x="108585" y="4858"/>
                  </a:lnTo>
                  <a:lnTo>
                    <a:pt x="108966" y="5239"/>
                  </a:lnTo>
                  <a:lnTo>
                    <a:pt x="109252" y="4858"/>
                  </a:lnTo>
                  <a:lnTo>
                    <a:pt x="109918" y="4572"/>
                  </a:lnTo>
                  <a:lnTo>
                    <a:pt x="111252" y="4572"/>
                  </a:lnTo>
                  <a:lnTo>
                    <a:pt x="111919" y="5525"/>
                  </a:lnTo>
                  <a:lnTo>
                    <a:pt x="112490" y="6191"/>
                  </a:lnTo>
                  <a:lnTo>
                    <a:pt x="112490" y="6858"/>
                  </a:lnTo>
                  <a:lnTo>
                    <a:pt x="112871" y="6858"/>
                  </a:lnTo>
                  <a:lnTo>
                    <a:pt x="112871" y="8192"/>
                  </a:lnTo>
                  <a:lnTo>
                    <a:pt x="113538" y="9144"/>
                  </a:lnTo>
                  <a:lnTo>
                    <a:pt x="114490" y="10192"/>
                  </a:lnTo>
                  <a:lnTo>
                    <a:pt x="115157" y="11430"/>
                  </a:lnTo>
                  <a:lnTo>
                    <a:pt x="115157" y="12097"/>
                  </a:lnTo>
                  <a:lnTo>
                    <a:pt x="115443" y="12478"/>
                  </a:lnTo>
                  <a:lnTo>
                    <a:pt x="115443" y="13430"/>
                  </a:lnTo>
                  <a:lnTo>
                    <a:pt x="115824" y="14383"/>
                  </a:lnTo>
                  <a:lnTo>
                    <a:pt x="116491" y="14764"/>
                  </a:lnTo>
                  <a:lnTo>
                    <a:pt x="117157" y="13716"/>
                  </a:lnTo>
                  <a:lnTo>
                    <a:pt x="118777" y="14383"/>
                  </a:lnTo>
                  <a:lnTo>
                    <a:pt x="120396" y="16097"/>
                  </a:lnTo>
                  <a:lnTo>
                    <a:pt x="123730" y="12764"/>
                  </a:lnTo>
                  <a:lnTo>
                    <a:pt x="123349" y="12097"/>
                  </a:lnTo>
                  <a:lnTo>
                    <a:pt x="123063" y="11811"/>
                  </a:lnTo>
                  <a:lnTo>
                    <a:pt x="123349" y="11144"/>
                  </a:lnTo>
                  <a:lnTo>
                    <a:pt x="122396" y="10763"/>
                  </a:lnTo>
                  <a:lnTo>
                    <a:pt x="122015" y="10478"/>
                  </a:lnTo>
                  <a:lnTo>
                    <a:pt x="124015" y="9144"/>
                  </a:lnTo>
                  <a:lnTo>
                    <a:pt x="124301" y="7239"/>
                  </a:lnTo>
                  <a:lnTo>
                    <a:pt x="124301" y="6858"/>
                  </a:lnTo>
                  <a:lnTo>
                    <a:pt x="123349" y="6858"/>
                  </a:lnTo>
                  <a:lnTo>
                    <a:pt x="122682" y="5525"/>
                  </a:lnTo>
                  <a:lnTo>
                    <a:pt x="123730" y="2953"/>
                  </a:lnTo>
                  <a:lnTo>
                    <a:pt x="123349" y="1334"/>
                  </a:lnTo>
                  <a:lnTo>
                    <a:pt x="124682" y="0"/>
                  </a:lnTo>
                  <a:lnTo>
                    <a:pt x="125635" y="0"/>
                  </a:lnTo>
                  <a:lnTo>
                    <a:pt x="126682" y="286"/>
                  </a:lnTo>
                  <a:lnTo>
                    <a:pt x="126968" y="667"/>
                  </a:lnTo>
                  <a:lnTo>
                    <a:pt x="127254" y="667"/>
                  </a:lnTo>
                  <a:lnTo>
                    <a:pt x="127254" y="1334"/>
                  </a:lnTo>
                  <a:lnTo>
                    <a:pt x="127921" y="1905"/>
                  </a:lnTo>
                  <a:lnTo>
                    <a:pt x="128588" y="2286"/>
                  </a:lnTo>
                  <a:lnTo>
                    <a:pt x="129635" y="2572"/>
                  </a:lnTo>
                  <a:lnTo>
                    <a:pt x="129635" y="2953"/>
                  </a:lnTo>
                  <a:lnTo>
                    <a:pt x="129254" y="3239"/>
                  </a:lnTo>
                  <a:lnTo>
                    <a:pt x="129254" y="3620"/>
                  </a:lnTo>
                  <a:lnTo>
                    <a:pt x="130588" y="4858"/>
                  </a:lnTo>
                  <a:lnTo>
                    <a:pt x="132207" y="4572"/>
                  </a:lnTo>
                  <a:lnTo>
                    <a:pt x="132874" y="5525"/>
                  </a:lnTo>
                  <a:lnTo>
                    <a:pt x="133159" y="6572"/>
                  </a:lnTo>
                  <a:lnTo>
                    <a:pt x="133826" y="6572"/>
                  </a:lnTo>
                  <a:lnTo>
                    <a:pt x="134493" y="5906"/>
                  </a:lnTo>
                  <a:lnTo>
                    <a:pt x="135160" y="4572"/>
                  </a:lnTo>
                  <a:lnTo>
                    <a:pt x="136112" y="4286"/>
                  </a:lnTo>
                  <a:lnTo>
                    <a:pt x="136779" y="4572"/>
                  </a:lnTo>
                  <a:lnTo>
                    <a:pt x="137446" y="7525"/>
                  </a:lnTo>
                  <a:lnTo>
                    <a:pt x="138113" y="7811"/>
                  </a:lnTo>
                  <a:lnTo>
                    <a:pt x="138779" y="7239"/>
                  </a:lnTo>
                  <a:lnTo>
                    <a:pt x="139446" y="7525"/>
                  </a:lnTo>
                  <a:lnTo>
                    <a:pt x="141065" y="7525"/>
                  </a:lnTo>
                  <a:lnTo>
                    <a:pt x="141732" y="7239"/>
                  </a:lnTo>
                  <a:lnTo>
                    <a:pt x="142684" y="7239"/>
                  </a:lnTo>
                  <a:lnTo>
                    <a:pt x="143065" y="7811"/>
                  </a:lnTo>
                  <a:lnTo>
                    <a:pt x="143732" y="8192"/>
                  </a:lnTo>
                  <a:lnTo>
                    <a:pt x="143732" y="8477"/>
                  </a:lnTo>
                  <a:lnTo>
                    <a:pt x="145066" y="8477"/>
                  </a:lnTo>
                  <a:lnTo>
                    <a:pt x="145351" y="9144"/>
                  </a:lnTo>
                  <a:lnTo>
                    <a:pt x="145637" y="9144"/>
                  </a:lnTo>
                  <a:lnTo>
                    <a:pt x="146304" y="9811"/>
                  </a:lnTo>
                  <a:lnTo>
                    <a:pt x="146304" y="10192"/>
                  </a:lnTo>
                  <a:lnTo>
                    <a:pt x="146018" y="11811"/>
                  </a:lnTo>
                  <a:lnTo>
                    <a:pt x="146304" y="12097"/>
                  </a:lnTo>
                  <a:lnTo>
                    <a:pt x="146018" y="12478"/>
                  </a:lnTo>
                  <a:lnTo>
                    <a:pt x="145637" y="12478"/>
                  </a:lnTo>
                  <a:lnTo>
                    <a:pt x="145637" y="12764"/>
                  </a:lnTo>
                  <a:lnTo>
                    <a:pt x="146018" y="12764"/>
                  </a:lnTo>
                  <a:lnTo>
                    <a:pt x="146018" y="13145"/>
                  </a:lnTo>
                  <a:lnTo>
                    <a:pt x="146304" y="13430"/>
                  </a:lnTo>
                  <a:lnTo>
                    <a:pt x="146685" y="14097"/>
                  </a:lnTo>
                  <a:lnTo>
                    <a:pt x="146971" y="15050"/>
                  </a:lnTo>
                  <a:lnTo>
                    <a:pt x="146685" y="15431"/>
                  </a:lnTo>
                  <a:lnTo>
                    <a:pt x="146685" y="15716"/>
                  </a:lnTo>
                  <a:lnTo>
                    <a:pt x="146304" y="16097"/>
                  </a:lnTo>
                  <a:lnTo>
                    <a:pt x="146685" y="16383"/>
                  </a:lnTo>
                  <a:lnTo>
                    <a:pt x="146304" y="17717"/>
                  </a:lnTo>
                  <a:lnTo>
                    <a:pt x="146685" y="18002"/>
                  </a:lnTo>
                  <a:lnTo>
                    <a:pt x="146971" y="18669"/>
                  </a:lnTo>
                  <a:lnTo>
                    <a:pt x="146685" y="19050"/>
                  </a:lnTo>
                  <a:lnTo>
                    <a:pt x="146685" y="19336"/>
                  </a:lnTo>
                  <a:lnTo>
                    <a:pt x="148018" y="20288"/>
                  </a:lnTo>
                  <a:lnTo>
                    <a:pt x="148304" y="20003"/>
                  </a:lnTo>
                  <a:lnTo>
                    <a:pt x="148590" y="20669"/>
                  </a:lnTo>
                  <a:lnTo>
                    <a:pt x="148971" y="20669"/>
                  </a:lnTo>
                  <a:lnTo>
                    <a:pt x="149638" y="20288"/>
                  </a:lnTo>
                  <a:lnTo>
                    <a:pt x="153257" y="20003"/>
                  </a:lnTo>
                  <a:lnTo>
                    <a:pt x="153924" y="19336"/>
                  </a:lnTo>
                  <a:lnTo>
                    <a:pt x="153543" y="19050"/>
                  </a:lnTo>
                  <a:lnTo>
                    <a:pt x="153924" y="19050"/>
                  </a:lnTo>
                  <a:lnTo>
                    <a:pt x="153924" y="17717"/>
                  </a:lnTo>
                  <a:lnTo>
                    <a:pt x="154210" y="17717"/>
                  </a:lnTo>
                  <a:lnTo>
                    <a:pt x="155162" y="18002"/>
                  </a:lnTo>
                  <a:lnTo>
                    <a:pt x="155162" y="18669"/>
                  </a:lnTo>
                  <a:lnTo>
                    <a:pt x="155543" y="19050"/>
                  </a:lnTo>
                  <a:lnTo>
                    <a:pt x="156210" y="17717"/>
                  </a:lnTo>
                  <a:lnTo>
                    <a:pt x="156496" y="17717"/>
                  </a:lnTo>
                  <a:lnTo>
                    <a:pt x="156877" y="18002"/>
                  </a:lnTo>
                  <a:lnTo>
                    <a:pt x="157163" y="17717"/>
                  </a:lnTo>
                  <a:lnTo>
                    <a:pt x="157163" y="18002"/>
                  </a:lnTo>
                  <a:lnTo>
                    <a:pt x="157448" y="18002"/>
                  </a:lnTo>
                  <a:lnTo>
                    <a:pt x="157448" y="18669"/>
                  </a:lnTo>
                  <a:lnTo>
                    <a:pt x="157829" y="18669"/>
                  </a:lnTo>
                  <a:lnTo>
                    <a:pt x="158115" y="19050"/>
                  </a:lnTo>
                  <a:lnTo>
                    <a:pt x="159163" y="19050"/>
                  </a:lnTo>
                  <a:lnTo>
                    <a:pt x="159163" y="17717"/>
                  </a:lnTo>
                  <a:lnTo>
                    <a:pt x="159448" y="18002"/>
                  </a:lnTo>
                  <a:lnTo>
                    <a:pt x="159448" y="18383"/>
                  </a:lnTo>
                  <a:lnTo>
                    <a:pt x="160401" y="18383"/>
                  </a:lnTo>
                  <a:lnTo>
                    <a:pt x="160401" y="18669"/>
                  </a:lnTo>
                  <a:lnTo>
                    <a:pt x="160115" y="19050"/>
                  </a:lnTo>
                  <a:lnTo>
                    <a:pt x="160401" y="19050"/>
                  </a:lnTo>
                  <a:lnTo>
                    <a:pt x="160782" y="19622"/>
                  </a:lnTo>
                  <a:lnTo>
                    <a:pt x="160401" y="19622"/>
                  </a:lnTo>
                  <a:lnTo>
                    <a:pt x="160401" y="20288"/>
                  </a:lnTo>
                  <a:lnTo>
                    <a:pt x="160782" y="20288"/>
                  </a:lnTo>
                  <a:lnTo>
                    <a:pt x="160401" y="21622"/>
                  </a:lnTo>
                  <a:lnTo>
                    <a:pt x="160115" y="21622"/>
                  </a:lnTo>
                  <a:lnTo>
                    <a:pt x="160401" y="22003"/>
                  </a:lnTo>
                  <a:lnTo>
                    <a:pt x="161068" y="22289"/>
                  </a:lnTo>
                  <a:lnTo>
                    <a:pt x="160782" y="23622"/>
                  </a:lnTo>
                  <a:lnTo>
                    <a:pt x="161734" y="24289"/>
                  </a:lnTo>
                  <a:lnTo>
                    <a:pt x="161734" y="24956"/>
                  </a:lnTo>
                  <a:lnTo>
                    <a:pt x="162115" y="24956"/>
                  </a:lnTo>
                  <a:lnTo>
                    <a:pt x="163068" y="25241"/>
                  </a:lnTo>
                  <a:lnTo>
                    <a:pt x="163354" y="25908"/>
                  </a:lnTo>
                  <a:lnTo>
                    <a:pt x="164401" y="26194"/>
                  </a:lnTo>
                  <a:lnTo>
                    <a:pt x="164401" y="26575"/>
                  </a:lnTo>
                  <a:lnTo>
                    <a:pt x="165354" y="27242"/>
                  </a:lnTo>
                  <a:lnTo>
                    <a:pt x="165735" y="28480"/>
                  </a:lnTo>
                  <a:lnTo>
                    <a:pt x="166021" y="29528"/>
                  </a:lnTo>
                  <a:lnTo>
                    <a:pt x="167354" y="30194"/>
                  </a:lnTo>
                  <a:lnTo>
                    <a:pt x="168307" y="30194"/>
                  </a:lnTo>
                  <a:lnTo>
                    <a:pt x="169259" y="29813"/>
                  </a:lnTo>
                  <a:lnTo>
                    <a:pt x="169640" y="29813"/>
                  </a:lnTo>
                  <a:lnTo>
                    <a:pt x="170307" y="30194"/>
                  </a:lnTo>
                  <a:lnTo>
                    <a:pt x="171259" y="30194"/>
                  </a:lnTo>
                  <a:lnTo>
                    <a:pt x="171259" y="30480"/>
                  </a:lnTo>
                  <a:lnTo>
                    <a:pt x="171640" y="30194"/>
                  </a:lnTo>
                  <a:lnTo>
                    <a:pt x="172212" y="30480"/>
                  </a:lnTo>
                  <a:lnTo>
                    <a:pt x="172593" y="31147"/>
                  </a:lnTo>
                  <a:lnTo>
                    <a:pt x="174879" y="29147"/>
                  </a:lnTo>
                  <a:lnTo>
                    <a:pt x="174593" y="28480"/>
                  </a:lnTo>
                  <a:lnTo>
                    <a:pt x="174879" y="27908"/>
                  </a:lnTo>
                  <a:lnTo>
                    <a:pt x="174879" y="27527"/>
                  </a:lnTo>
                  <a:lnTo>
                    <a:pt x="173926" y="25908"/>
                  </a:lnTo>
                  <a:lnTo>
                    <a:pt x="173926" y="23908"/>
                  </a:lnTo>
                  <a:lnTo>
                    <a:pt x="174212" y="24575"/>
                  </a:lnTo>
                  <a:lnTo>
                    <a:pt x="175165" y="24575"/>
                  </a:lnTo>
                  <a:lnTo>
                    <a:pt x="175831" y="24956"/>
                  </a:lnTo>
                  <a:lnTo>
                    <a:pt x="177546" y="24956"/>
                  </a:lnTo>
                  <a:lnTo>
                    <a:pt x="177832" y="25527"/>
                  </a:lnTo>
                  <a:lnTo>
                    <a:pt x="178117" y="25908"/>
                  </a:lnTo>
                  <a:lnTo>
                    <a:pt x="178784" y="26194"/>
                  </a:lnTo>
                  <a:lnTo>
                    <a:pt x="178117" y="27242"/>
                  </a:lnTo>
                  <a:lnTo>
                    <a:pt x="178498" y="27527"/>
                  </a:lnTo>
                  <a:lnTo>
                    <a:pt x="178498" y="28194"/>
                  </a:lnTo>
                  <a:lnTo>
                    <a:pt x="178784" y="28480"/>
                  </a:lnTo>
                  <a:lnTo>
                    <a:pt x="179451" y="29528"/>
                  </a:lnTo>
                  <a:lnTo>
                    <a:pt x="179451" y="30194"/>
                  </a:lnTo>
                  <a:lnTo>
                    <a:pt x="180784" y="30480"/>
                  </a:lnTo>
                  <a:lnTo>
                    <a:pt x="181070" y="30194"/>
                  </a:lnTo>
                  <a:lnTo>
                    <a:pt x="181070" y="29528"/>
                  </a:lnTo>
                  <a:lnTo>
                    <a:pt x="180784" y="28480"/>
                  </a:lnTo>
                  <a:lnTo>
                    <a:pt x="181070" y="28194"/>
                  </a:lnTo>
                  <a:lnTo>
                    <a:pt x="182118" y="28194"/>
                  </a:lnTo>
                  <a:lnTo>
                    <a:pt x="182785" y="27908"/>
                  </a:lnTo>
                  <a:lnTo>
                    <a:pt x="183070" y="27908"/>
                  </a:lnTo>
                  <a:lnTo>
                    <a:pt x="184023" y="27527"/>
                  </a:lnTo>
                  <a:lnTo>
                    <a:pt x="184690" y="28194"/>
                  </a:lnTo>
                  <a:lnTo>
                    <a:pt x="186023" y="28194"/>
                  </a:lnTo>
                  <a:lnTo>
                    <a:pt x="186404" y="27908"/>
                  </a:lnTo>
                  <a:lnTo>
                    <a:pt x="186976" y="28194"/>
                  </a:lnTo>
                  <a:lnTo>
                    <a:pt x="188023" y="27908"/>
                  </a:lnTo>
                  <a:lnTo>
                    <a:pt x="188690" y="27908"/>
                  </a:lnTo>
                  <a:lnTo>
                    <a:pt x="188976" y="28194"/>
                  </a:lnTo>
                  <a:lnTo>
                    <a:pt x="188976" y="28480"/>
                  </a:lnTo>
                  <a:lnTo>
                    <a:pt x="189357" y="28480"/>
                  </a:lnTo>
                  <a:lnTo>
                    <a:pt x="190309" y="27908"/>
                  </a:lnTo>
                  <a:lnTo>
                    <a:pt x="190595" y="27908"/>
                  </a:lnTo>
                  <a:lnTo>
                    <a:pt x="190976" y="28194"/>
                  </a:lnTo>
                  <a:lnTo>
                    <a:pt x="190976" y="28480"/>
                  </a:lnTo>
                  <a:lnTo>
                    <a:pt x="192310" y="29147"/>
                  </a:lnTo>
                  <a:lnTo>
                    <a:pt x="192881" y="29147"/>
                  </a:lnTo>
                  <a:lnTo>
                    <a:pt x="193262" y="28861"/>
                  </a:lnTo>
                  <a:lnTo>
                    <a:pt x="193262" y="28480"/>
                  </a:lnTo>
                  <a:lnTo>
                    <a:pt x="195263" y="28480"/>
                  </a:lnTo>
                  <a:lnTo>
                    <a:pt x="196501" y="28861"/>
                  </a:lnTo>
                  <a:lnTo>
                    <a:pt x="196882" y="28861"/>
                  </a:lnTo>
                  <a:lnTo>
                    <a:pt x="197167" y="28194"/>
                  </a:lnTo>
                  <a:lnTo>
                    <a:pt x="197548" y="27908"/>
                  </a:lnTo>
                  <a:lnTo>
                    <a:pt x="198215" y="27908"/>
                  </a:lnTo>
                  <a:lnTo>
                    <a:pt x="198501" y="28194"/>
                  </a:lnTo>
                  <a:lnTo>
                    <a:pt x="199834" y="27908"/>
                  </a:lnTo>
                  <a:lnTo>
                    <a:pt x="201454" y="28194"/>
                  </a:lnTo>
                  <a:lnTo>
                    <a:pt x="201739" y="28194"/>
                  </a:lnTo>
                  <a:lnTo>
                    <a:pt x="201739" y="28480"/>
                  </a:lnTo>
                  <a:lnTo>
                    <a:pt x="202120" y="28194"/>
                  </a:lnTo>
                  <a:lnTo>
                    <a:pt x="202120" y="28480"/>
                  </a:lnTo>
                  <a:lnTo>
                    <a:pt x="203740" y="27527"/>
                  </a:lnTo>
                  <a:lnTo>
                    <a:pt x="204692" y="27908"/>
                  </a:lnTo>
                  <a:lnTo>
                    <a:pt x="205073" y="27242"/>
                  </a:lnTo>
                  <a:lnTo>
                    <a:pt x="206407" y="27527"/>
                  </a:lnTo>
                  <a:lnTo>
                    <a:pt x="207359" y="26575"/>
                  </a:lnTo>
                  <a:lnTo>
                    <a:pt x="208312" y="26194"/>
                  </a:lnTo>
                  <a:lnTo>
                    <a:pt x="208978" y="26194"/>
                  </a:lnTo>
                  <a:lnTo>
                    <a:pt x="210026" y="25908"/>
                  </a:lnTo>
                  <a:lnTo>
                    <a:pt x="210598" y="25908"/>
                  </a:lnTo>
                  <a:lnTo>
                    <a:pt x="211645" y="26194"/>
                  </a:lnTo>
                  <a:lnTo>
                    <a:pt x="211931" y="26194"/>
                  </a:lnTo>
                  <a:lnTo>
                    <a:pt x="211931" y="26575"/>
                  </a:lnTo>
                  <a:lnTo>
                    <a:pt x="212598" y="25908"/>
                  </a:lnTo>
                  <a:lnTo>
                    <a:pt x="213550" y="25908"/>
                  </a:lnTo>
                  <a:lnTo>
                    <a:pt x="214598" y="24956"/>
                  </a:lnTo>
                  <a:lnTo>
                    <a:pt x="214217" y="24575"/>
                  </a:lnTo>
                  <a:lnTo>
                    <a:pt x="214598" y="24575"/>
                  </a:lnTo>
                  <a:lnTo>
                    <a:pt x="214217" y="24575"/>
                  </a:lnTo>
                  <a:lnTo>
                    <a:pt x="214598" y="24289"/>
                  </a:lnTo>
                  <a:lnTo>
                    <a:pt x="214217" y="23622"/>
                  </a:lnTo>
                  <a:lnTo>
                    <a:pt x="215265" y="23241"/>
                  </a:lnTo>
                  <a:lnTo>
                    <a:pt x="215932" y="22574"/>
                  </a:lnTo>
                  <a:lnTo>
                    <a:pt x="216217" y="22574"/>
                  </a:lnTo>
                  <a:lnTo>
                    <a:pt x="215932" y="22003"/>
                  </a:lnTo>
                  <a:lnTo>
                    <a:pt x="216217" y="20955"/>
                  </a:lnTo>
                  <a:lnTo>
                    <a:pt x="216884" y="20669"/>
                  </a:lnTo>
                  <a:lnTo>
                    <a:pt x="217837" y="20669"/>
                  </a:lnTo>
                  <a:lnTo>
                    <a:pt x="218503" y="20003"/>
                  </a:lnTo>
                  <a:lnTo>
                    <a:pt x="220789" y="20003"/>
                  </a:lnTo>
                  <a:lnTo>
                    <a:pt x="222123" y="18669"/>
                  </a:lnTo>
                  <a:lnTo>
                    <a:pt x="223075" y="18669"/>
                  </a:lnTo>
                  <a:lnTo>
                    <a:pt x="223075" y="18383"/>
                  </a:lnTo>
                  <a:lnTo>
                    <a:pt x="223742" y="18669"/>
                  </a:lnTo>
                  <a:lnTo>
                    <a:pt x="223742" y="19336"/>
                  </a:lnTo>
                  <a:lnTo>
                    <a:pt x="223456" y="20003"/>
                  </a:lnTo>
                  <a:lnTo>
                    <a:pt x="223075" y="21336"/>
                  </a:lnTo>
                  <a:lnTo>
                    <a:pt x="221456" y="21622"/>
                  </a:lnTo>
                  <a:lnTo>
                    <a:pt x="220789" y="22003"/>
                  </a:lnTo>
                  <a:lnTo>
                    <a:pt x="220123" y="22003"/>
                  </a:lnTo>
                  <a:lnTo>
                    <a:pt x="220123" y="22574"/>
                  </a:lnTo>
                  <a:lnTo>
                    <a:pt x="219456" y="23241"/>
                  </a:lnTo>
                  <a:lnTo>
                    <a:pt x="219837" y="23241"/>
                  </a:lnTo>
                  <a:lnTo>
                    <a:pt x="220123" y="23908"/>
                  </a:lnTo>
                  <a:lnTo>
                    <a:pt x="220789" y="24956"/>
                  </a:lnTo>
                  <a:lnTo>
                    <a:pt x="222790" y="24575"/>
                  </a:lnTo>
                  <a:lnTo>
                    <a:pt x="224409" y="23908"/>
                  </a:lnTo>
                  <a:lnTo>
                    <a:pt x="225361" y="23908"/>
                  </a:lnTo>
                  <a:lnTo>
                    <a:pt x="226409" y="24289"/>
                  </a:lnTo>
                  <a:lnTo>
                    <a:pt x="230029" y="23622"/>
                  </a:lnTo>
                  <a:lnTo>
                    <a:pt x="230695" y="25527"/>
                  </a:lnTo>
                  <a:lnTo>
                    <a:pt x="229648" y="30194"/>
                  </a:lnTo>
                  <a:lnTo>
                    <a:pt x="229648" y="3019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151170BF-4AC1-7504-1C26-5F6B044B898E}"/>
                </a:ext>
              </a:extLst>
            </p:cNvPr>
            <p:cNvSpPr/>
            <p:nvPr/>
          </p:nvSpPr>
          <p:spPr>
            <a:xfrm>
              <a:off x="269699" y="4995544"/>
              <a:ext cx="816959" cy="666845"/>
            </a:xfrm>
            <a:custGeom>
              <a:avLst/>
              <a:gdLst>
                <a:gd name="connsiteX0" fmla="*/ 456343 w 816959"/>
                <a:gd name="connsiteY0" fmla="*/ 9239 h 666845"/>
                <a:gd name="connsiteX1" fmla="*/ 469868 w 816959"/>
                <a:gd name="connsiteY1" fmla="*/ 20098 h 666845"/>
                <a:gd name="connsiteX2" fmla="*/ 487871 w 816959"/>
                <a:gd name="connsiteY2" fmla="*/ 33528 h 666845"/>
                <a:gd name="connsiteX3" fmla="*/ 523970 w 816959"/>
                <a:gd name="connsiteY3" fmla="*/ 32861 h 666845"/>
                <a:gd name="connsiteX4" fmla="*/ 526256 w 816959"/>
                <a:gd name="connsiteY4" fmla="*/ 32861 h 666845"/>
                <a:gd name="connsiteX5" fmla="*/ 539401 w 816959"/>
                <a:gd name="connsiteY5" fmla="*/ 32575 h 666845"/>
                <a:gd name="connsiteX6" fmla="*/ 542354 w 816959"/>
                <a:gd name="connsiteY6" fmla="*/ 32861 h 666845"/>
                <a:gd name="connsiteX7" fmla="*/ 552831 w 816959"/>
                <a:gd name="connsiteY7" fmla="*/ 37814 h 666845"/>
                <a:gd name="connsiteX8" fmla="*/ 576453 w 816959"/>
                <a:gd name="connsiteY8" fmla="*/ 48578 h 666845"/>
                <a:gd name="connsiteX9" fmla="*/ 580739 w 816959"/>
                <a:gd name="connsiteY9" fmla="*/ 51245 h 666845"/>
                <a:gd name="connsiteX10" fmla="*/ 596837 w 816959"/>
                <a:gd name="connsiteY10" fmla="*/ 98488 h 666845"/>
                <a:gd name="connsiteX11" fmla="*/ 597503 w 816959"/>
                <a:gd name="connsiteY11" fmla="*/ 100489 h 666845"/>
                <a:gd name="connsiteX12" fmla="*/ 598170 w 816959"/>
                <a:gd name="connsiteY12" fmla="*/ 101441 h 666845"/>
                <a:gd name="connsiteX13" fmla="*/ 598456 w 816959"/>
                <a:gd name="connsiteY13" fmla="*/ 101441 h 666845"/>
                <a:gd name="connsiteX14" fmla="*/ 613601 w 816959"/>
                <a:gd name="connsiteY14" fmla="*/ 150686 h 666845"/>
                <a:gd name="connsiteX15" fmla="*/ 624364 w 816959"/>
                <a:gd name="connsiteY15" fmla="*/ 186119 h 666845"/>
                <a:gd name="connsiteX16" fmla="*/ 651605 w 816959"/>
                <a:gd name="connsiteY16" fmla="*/ 231743 h 666845"/>
                <a:gd name="connsiteX17" fmla="*/ 665417 w 816959"/>
                <a:gd name="connsiteY17" fmla="*/ 255651 h 666845"/>
                <a:gd name="connsiteX18" fmla="*/ 669036 w 816959"/>
                <a:gd name="connsiteY18" fmla="*/ 261557 h 666845"/>
                <a:gd name="connsiteX19" fmla="*/ 670370 w 816959"/>
                <a:gd name="connsiteY19" fmla="*/ 263176 h 666845"/>
                <a:gd name="connsiteX20" fmla="*/ 671322 w 816959"/>
                <a:gd name="connsiteY20" fmla="*/ 265176 h 666845"/>
                <a:gd name="connsiteX21" fmla="*/ 670655 w 816959"/>
                <a:gd name="connsiteY21" fmla="*/ 265462 h 666845"/>
                <a:gd name="connsiteX22" fmla="*/ 671608 w 816959"/>
                <a:gd name="connsiteY22" fmla="*/ 266795 h 666845"/>
                <a:gd name="connsiteX23" fmla="*/ 673894 w 816959"/>
                <a:gd name="connsiteY23" fmla="*/ 314039 h 666845"/>
                <a:gd name="connsiteX24" fmla="*/ 712946 w 816959"/>
                <a:gd name="connsiteY24" fmla="*/ 357664 h 666845"/>
                <a:gd name="connsiteX25" fmla="*/ 732663 w 816959"/>
                <a:gd name="connsiteY25" fmla="*/ 372142 h 666845"/>
                <a:gd name="connsiteX26" fmla="*/ 812387 w 816959"/>
                <a:gd name="connsiteY26" fmla="*/ 378714 h 666845"/>
                <a:gd name="connsiteX27" fmla="*/ 813721 w 816959"/>
                <a:gd name="connsiteY27" fmla="*/ 379000 h 666845"/>
                <a:gd name="connsiteX28" fmla="*/ 814387 w 816959"/>
                <a:gd name="connsiteY28" fmla="*/ 379381 h 666845"/>
                <a:gd name="connsiteX29" fmla="*/ 816674 w 816959"/>
                <a:gd name="connsiteY29" fmla="*/ 379667 h 666845"/>
                <a:gd name="connsiteX30" fmla="*/ 816959 w 816959"/>
                <a:gd name="connsiteY30" fmla="*/ 380333 h 666845"/>
                <a:gd name="connsiteX31" fmla="*/ 816959 w 816959"/>
                <a:gd name="connsiteY31" fmla="*/ 380714 h 666845"/>
                <a:gd name="connsiteX32" fmla="*/ 816674 w 816959"/>
                <a:gd name="connsiteY32" fmla="*/ 384620 h 666845"/>
                <a:gd name="connsiteX33" fmla="*/ 816388 w 816959"/>
                <a:gd name="connsiteY33" fmla="*/ 386239 h 666845"/>
                <a:gd name="connsiteX34" fmla="*/ 815721 w 816959"/>
                <a:gd name="connsiteY34" fmla="*/ 388906 h 666845"/>
                <a:gd name="connsiteX35" fmla="*/ 815054 w 816959"/>
                <a:gd name="connsiteY35" fmla="*/ 390525 h 666845"/>
                <a:gd name="connsiteX36" fmla="*/ 814673 w 816959"/>
                <a:gd name="connsiteY36" fmla="*/ 392811 h 666845"/>
                <a:gd name="connsiteX37" fmla="*/ 814387 w 816959"/>
                <a:gd name="connsiteY37" fmla="*/ 394430 h 666845"/>
                <a:gd name="connsiteX38" fmla="*/ 813054 w 816959"/>
                <a:gd name="connsiteY38" fmla="*/ 399002 h 666845"/>
                <a:gd name="connsiteX39" fmla="*/ 812768 w 816959"/>
                <a:gd name="connsiteY39" fmla="*/ 401669 h 666845"/>
                <a:gd name="connsiteX40" fmla="*/ 812387 w 816959"/>
                <a:gd name="connsiteY40" fmla="*/ 402622 h 666845"/>
                <a:gd name="connsiteX41" fmla="*/ 810768 w 816959"/>
                <a:gd name="connsiteY41" fmla="*/ 406241 h 666845"/>
                <a:gd name="connsiteX42" fmla="*/ 809816 w 816959"/>
                <a:gd name="connsiteY42" fmla="*/ 408908 h 666845"/>
                <a:gd name="connsiteX43" fmla="*/ 809435 w 816959"/>
                <a:gd name="connsiteY43" fmla="*/ 411194 h 666845"/>
                <a:gd name="connsiteX44" fmla="*/ 809149 w 816959"/>
                <a:gd name="connsiteY44" fmla="*/ 412813 h 666845"/>
                <a:gd name="connsiteX45" fmla="*/ 808768 w 816959"/>
                <a:gd name="connsiteY45" fmla="*/ 413861 h 666845"/>
                <a:gd name="connsiteX46" fmla="*/ 808101 w 816959"/>
                <a:gd name="connsiteY46" fmla="*/ 415100 h 666845"/>
                <a:gd name="connsiteX47" fmla="*/ 807815 w 816959"/>
                <a:gd name="connsiteY47" fmla="*/ 416147 h 666845"/>
                <a:gd name="connsiteX48" fmla="*/ 807815 w 816959"/>
                <a:gd name="connsiteY48" fmla="*/ 417767 h 666845"/>
                <a:gd name="connsiteX49" fmla="*/ 807434 w 816959"/>
                <a:gd name="connsiteY49" fmla="*/ 418433 h 666845"/>
                <a:gd name="connsiteX50" fmla="*/ 806196 w 816959"/>
                <a:gd name="connsiteY50" fmla="*/ 419767 h 666845"/>
                <a:gd name="connsiteX51" fmla="*/ 804862 w 816959"/>
                <a:gd name="connsiteY51" fmla="*/ 423958 h 666845"/>
                <a:gd name="connsiteX52" fmla="*/ 802862 w 816959"/>
                <a:gd name="connsiteY52" fmla="*/ 428911 h 666845"/>
                <a:gd name="connsiteX53" fmla="*/ 804482 w 816959"/>
                <a:gd name="connsiteY53" fmla="*/ 429863 h 666845"/>
                <a:gd name="connsiteX54" fmla="*/ 803910 w 816959"/>
                <a:gd name="connsiteY54" fmla="*/ 432149 h 666845"/>
                <a:gd name="connsiteX55" fmla="*/ 802577 w 816959"/>
                <a:gd name="connsiteY55" fmla="*/ 435483 h 666845"/>
                <a:gd name="connsiteX56" fmla="*/ 802196 w 816959"/>
                <a:gd name="connsiteY56" fmla="*/ 436436 h 666845"/>
                <a:gd name="connsiteX57" fmla="*/ 801910 w 816959"/>
                <a:gd name="connsiteY57" fmla="*/ 436817 h 666845"/>
                <a:gd name="connsiteX58" fmla="*/ 799910 w 816959"/>
                <a:gd name="connsiteY58" fmla="*/ 442722 h 666845"/>
                <a:gd name="connsiteX59" fmla="*/ 799243 w 816959"/>
                <a:gd name="connsiteY59" fmla="*/ 444341 h 666845"/>
                <a:gd name="connsiteX60" fmla="*/ 798957 w 816959"/>
                <a:gd name="connsiteY60" fmla="*/ 445961 h 666845"/>
                <a:gd name="connsiteX61" fmla="*/ 798957 w 816959"/>
                <a:gd name="connsiteY61" fmla="*/ 446627 h 666845"/>
                <a:gd name="connsiteX62" fmla="*/ 798290 w 816959"/>
                <a:gd name="connsiteY62" fmla="*/ 449866 h 666845"/>
                <a:gd name="connsiteX63" fmla="*/ 796004 w 816959"/>
                <a:gd name="connsiteY63" fmla="*/ 451199 h 666845"/>
                <a:gd name="connsiteX64" fmla="*/ 792099 w 816959"/>
                <a:gd name="connsiteY64" fmla="*/ 454152 h 666845"/>
                <a:gd name="connsiteX65" fmla="*/ 788765 w 816959"/>
                <a:gd name="connsiteY65" fmla="*/ 456819 h 666845"/>
                <a:gd name="connsiteX66" fmla="*/ 788099 w 816959"/>
                <a:gd name="connsiteY66" fmla="*/ 457105 h 666845"/>
                <a:gd name="connsiteX67" fmla="*/ 778288 w 816959"/>
                <a:gd name="connsiteY67" fmla="*/ 457486 h 666845"/>
                <a:gd name="connsiteX68" fmla="*/ 766477 w 816959"/>
                <a:gd name="connsiteY68" fmla="*/ 457105 h 666845"/>
                <a:gd name="connsiteX69" fmla="*/ 761524 w 816959"/>
                <a:gd name="connsiteY69" fmla="*/ 456438 h 666845"/>
                <a:gd name="connsiteX70" fmla="*/ 751046 w 816959"/>
                <a:gd name="connsiteY70" fmla="*/ 456438 h 666845"/>
                <a:gd name="connsiteX71" fmla="*/ 745808 w 816959"/>
                <a:gd name="connsiteY71" fmla="*/ 455200 h 666845"/>
                <a:gd name="connsiteX72" fmla="*/ 743522 w 816959"/>
                <a:gd name="connsiteY72" fmla="*/ 455486 h 666845"/>
                <a:gd name="connsiteX73" fmla="*/ 740569 w 816959"/>
                <a:gd name="connsiteY73" fmla="*/ 455200 h 666845"/>
                <a:gd name="connsiteX74" fmla="*/ 738950 w 816959"/>
                <a:gd name="connsiteY74" fmla="*/ 455486 h 666845"/>
                <a:gd name="connsiteX75" fmla="*/ 738283 w 816959"/>
                <a:gd name="connsiteY75" fmla="*/ 455771 h 666845"/>
                <a:gd name="connsiteX76" fmla="*/ 737235 w 816959"/>
                <a:gd name="connsiteY76" fmla="*/ 456438 h 666845"/>
                <a:gd name="connsiteX77" fmla="*/ 734282 w 816959"/>
                <a:gd name="connsiteY77" fmla="*/ 457486 h 666845"/>
                <a:gd name="connsiteX78" fmla="*/ 729044 w 816959"/>
                <a:gd name="connsiteY78" fmla="*/ 458724 h 666845"/>
                <a:gd name="connsiteX79" fmla="*/ 726091 w 816959"/>
                <a:gd name="connsiteY79" fmla="*/ 460058 h 666845"/>
                <a:gd name="connsiteX80" fmla="*/ 722186 w 816959"/>
                <a:gd name="connsiteY80" fmla="*/ 463391 h 666845"/>
                <a:gd name="connsiteX81" fmla="*/ 720566 w 816959"/>
                <a:gd name="connsiteY81" fmla="*/ 464058 h 666845"/>
                <a:gd name="connsiteX82" fmla="*/ 717233 w 816959"/>
                <a:gd name="connsiteY82" fmla="*/ 465011 h 666845"/>
                <a:gd name="connsiteX83" fmla="*/ 714280 w 816959"/>
                <a:gd name="connsiteY83" fmla="*/ 467011 h 666845"/>
                <a:gd name="connsiteX84" fmla="*/ 711327 w 816959"/>
                <a:gd name="connsiteY84" fmla="*/ 470249 h 666845"/>
                <a:gd name="connsiteX85" fmla="*/ 709994 w 816959"/>
                <a:gd name="connsiteY85" fmla="*/ 471202 h 666845"/>
                <a:gd name="connsiteX86" fmla="*/ 708755 w 816959"/>
                <a:gd name="connsiteY86" fmla="*/ 472916 h 666845"/>
                <a:gd name="connsiteX87" fmla="*/ 707041 w 816959"/>
                <a:gd name="connsiteY87" fmla="*/ 474155 h 666845"/>
                <a:gd name="connsiteX88" fmla="*/ 706755 w 816959"/>
                <a:gd name="connsiteY88" fmla="*/ 474821 h 666845"/>
                <a:gd name="connsiteX89" fmla="*/ 706088 w 816959"/>
                <a:gd name="connsiteY89" fmla="*/ 474821 h 666845"/>
                <a:gd name="connsiteX90" fmla="*/ 705136 w 816959"/>
                <a:gd name="connsiteY90" fmla="*/ 475869 h 666845"/>
                <a:gd name="connsiteX91" fmla="*/ 703421 w 816959"/>
                <a:gd name="connsiteY91" fmla="*/ 477774 h 666845"/>
                <a:gd name="connsiteX92" fmla="*/ 700850 w 816959"/>
                <a:gd name="connsiteY92" fmla="*/ 479774 h 666845"/>
                <a:gd name="connsiteX93" fmla="*/ 700183 w 816959"/>
                <a:gd name="connsiteY93" fmla="*/ 481108 h 666845"/>
                <a:gd name="connsiteX94" fmla="*/ 699897 w 816959"/>
                <a:gd name="connsiteY94" fmla="*/ 482441 h 666845"/>
                <a:gd name="connsiteX95" fmla="*/ 698564 w 816959"/>
                <a:gd name="connsiteY95" fmla="*/ 485013 h 666845"/>
                <a:gd name="connsiteX96" fmla="*/ 697516 w 816959"/>
                <a:gd name="connsiteY96" fmla="*/ 485966 h 666845"/>
                <a:gd name="connsiteX97" fmla="*/ 695897 w 816959"/>
                <a:gd name="connsiteY97" fmla="*/ 487966 h 666845"/>
                <a:gd name="connsiteX98" fmla="*/ 695897 w 816959"/>
                <a:gd name="connsiteY98" fmla="*/ 488633 h 666845"/>
                <a:gd name="connsiteX99" fmla="*/ 694277 w 816959"/>
                <a:gd name="connsiteY99" fmla="*/ 490252 h 666845"/>
                <a:gd name="connsiteX100" fmla="*/ 693325 w 816959"/>
                <a:gd name="connsiteY100" fmla="*/ 492538 h 666845"/>
                <a:gd name="connsiteX101" fmla="*/ 691039 w 816959"/>
                <a:gd name="connsiteY101" fmla="*/ 495205 h 666845"/>
                <a:gd name="connsiteX102" fmla="*/ 689991 w 816959"/>
                <a:gd name="connsiteY102" fmla="*/ 497205 h 666845"/>
                <a:gd name="connsiteX103" fmla="*/ 681800 w 816959"/>
                <a:gd name="connsiteY103" fmla="*/ 509302 h 666845"/>
                <a:gd name="connsiteX104" fmla="*/ 671989 w 816959"/>
                <a:gd name="connsiteY104" fmla="*/ 524066 h 666845"/>
                <a:gd name="connsiteX105" fmla="*/ 671608 w 816959"/>
                <a:gd name="connsiteY105" fmla="*/ 524351 h 666845"/>
                <a:gd name="connsiteX106" fmla="*/ 667417 w 816959"/>
                <a:gd name="connsiteY106" fmla="*/ 530924 h 666845"/>
                <a:gd name="connsiteX107" fmla="*/ 667036 w 816959"/>
                <a:gd name="connsiteY107" fmla="*/ 531971 h 666845"/>
                <a:gd name="connsiteX108" fmla="*/ 666369 w 816959"/>
                <a:gd name="connsiteY108" fmla="*/ 532638 h 666845"/>
                <a:gd name="connsiteX109" fmla="*/ 664750 w 816959"/>
                <a:gd name="connsiteY109" fmla="*/ 534543 h 666845"/>
                <a:gd name="connsiteX110" fmla="*/ 663131 w 816959"/>
                <a:gd name="connsiteY110" fmla="*/ 535591 h 666845"/>
                <a:gd name="connsiteX111" fmla="*/ 659511 w 816959"/>
                <a:gd name="connsiteY111" fmla="*/ 541782 h 666845"/>
                <a:gd name="connsiteX112" fmla="*/ 658559 w 816959"/>
                <a:gd name="connsiteY112" fmla="*/ 543116 h 666845"/>
                <a:gd name="connsiteX113" fmla="*/ 657225 w 816959"/>
                <a:gd name="connsiteY113" fmla="*/ 546068 h 666845"/>
                <a:gd name="connsiteX114" fmla="*/ 655892 w 816959"/>
                <a:gd name="connsiteY114" fmla="*/ 548640 h 666845"/>
                <a:gd name="connsiteX115" fmla="*/ 654939 w 816959"/>
                <a:gd name="connsiteY115" fmla="*/ 549974 h 666845"/>
                <a:gd name="connsiteX116" fmla="*/ 653606 w 816959"/>
                <a:gd name="connsiteY116" fmla="*/ 552926 h 666845"/>
                <a:gd name="connsiteX117" fmla="*/ 651320 w 816959"/>
                <a:gd name="connsiteY117" fmla="*/ 556546 h 666845"/>
                <a:gd name="connsiteX118" fmla="*/ 650939 w 816959"/>
                <a:gd name="connsiteY118" fmla="*/ 559784 h 666845"/>
                <a:gd name="connsiteX119" fmla="*/ 649034 w 816959"/>
                <a:gd name="connsiteY119" fmla="*/ 566738 h 666845"/>
                <a:gd name="connsiteX120" fmla="*/ 647319 w 816959"/>
                <a:gd name="connsiteY120" fmla="*/ 573977 h 666845"/>
                <a:gd name="connsiteX121" fmla="*/ 641414 w 816959"/>
                <a:gd name="connsiteY121" fmla="*/ 586454 h 666845"/>
                <a:gd name="connsiteX122" fmla="*/ 584073 w 816959"/>
                <a:gd name="connsiteY122" fmla="*/ 588359 h 666845"/>
                <a:gd name="connsiteX123" fmla="*/ 552545 w 816959"/>
                <a:gd name="connsiteY123" fmla="*/ 589407 h 666845"/>
                <a:gd name="connsiteX124" fmla="*/ 528542 w 816959"/>
                <a:gd name="connsiteY124" fmla="*/ 615601 h 666845"/>
                <a:gd name="connsiteX125" fmla="*/ 509873 w 816959"/>
                <a:gd name="connsiteY125" fmla="*/ 635603 h 666845"/>
                <a:gd name="connsiteX126" fmla="*/ 477393 w 816959"/>
                <a:gd name="connsiteY126" fmla="*/ 648462 h 666845"/>
                <a:gd name="connsiteX127" fmla="*/ 432721 w 816959"/>
                <a:gd name="connsiteY127" fmla="*/ 665798 h 666845"/>
                <a:gd name="connsiteX128" fmla="*/ 430816 w 816959"/>
                <a:gd name="connsiteY128" fmla="*/ 666845 h 666845"/>
                <a:gd name="connsiteX129" fmla="*/ 427196 w 816959"/>
                <a:gd name="connsiteY129" fmla="*/ 664464 h 666845"/>
                <a:gd name="connsiteX130" fmla="*/ 420624 w 816959"/>
                <a:gd name="connsiteY130" fmla="*/ 659892 h 666845"/>
                <a:gd name="connsiteX131" fmla="*/ 276606 w 816959"/>
                <a:gd name="connsiteY131" fmla="*/ 562451 h 666845"/>
                <a:gd name="connsiteX132" fmla="*/ 144304 w 816959"/>
                <a:gd name="connsiteY132" fmla="*/ 473869 h 666845"/>
                <a:gd name="connsiteX133" fmla="*/ 117062 w 816959"/>
                <a:gd name="connsiteY133" fmla="*/ 455771 h 666845"/>
                <a:gd name="connsiteX134" fmla="*/ 0 w 816959"/>
                <a:gd name="connsiteY134" fmla="*/ 378047 h 666845"/>
                <a:gd name="connsiteX135" fmla="*/ 0 w 816959"/>
                <a:gd name="connsiteY135" fmla="*/ 148971 h 666845"/>
                <a:gd name="connsiteX136" fmla="*/ 1905 w 816959"/>
                <a:gd name="connsiteY136" fmla="*/ 148400 h 666845"/>
                <a:gd name="connsiteX137" fmla="*/ 11811 w 816959"/>
                <a:gd name="connsiteY137" fmla="*/ 144113 h 666845"/>
                <a:gd name="connsiteX138" fmla="*/ 16669 w 816959"/>
                <a:gd name="connsiteY138" fmla="*/ 141161 h 666845"/>
                <a:gd name="connsiteX139" fmla="*/ 21622 w 816959"/>
                <a:gd name="connsiteY139" fmla="*/ 138875 h 666845"/>
                <a:gd name="connsiteX140" fmla="*/ 23622 w 816959"/>
                <a:gd name="connsiteY140" fmla="*/ 137827 h 666845"/>
                <a:gd name="connsiteX141" fmla="*/ 29147 w 816959"/>
                <a:gd name="connsiteY141" fmla="*/ 135541 h 666845"/>
                <a:gd name="connsiteX142" fmla="*/ 30766 w 816959"/>
                <a:gd name="connsiteY142" fmla="*/ 134588 h 666845"/>
                <a:gd name="connsiteX143" fmla="*/ 33433 w 816959"/>
                <a:gd name="connsiteY143" fmla="*/ 132302 h 666845"/>
                <a:gd name="connsiteX144" fmla="*/ 35719 w 816959"/>
                <a:gd name="connsiteY144" fmla="*/ 129635 h 666845"/>
                <a:gd name="connsiteX145" fmla="*/ 38005 w 816959"/>
                <a:gd name="connsiteY145" fmla="*/ 127349 h 666845"/>
                <a:gd name="connsiteX146" fmla="*/ 38005 w 816959"/>
                <a:gd name="connsiteY146" fmla="*/ 127063 h 666845"/>
                <a:gd name="connsiteX147" fmla="*/ 40958 w 816959"/>
                <a:gd name="connsiteY147" fmla="*/ 124111 h 666845"/>
                <a:gd name="connsiteX148" fmla="*/ 42291 w 816959"/>
                <a:gd name="connsiteY148" fmla="*/ 122396 h 666845"/>
                <a:gd name="connsiteX149" fmla="*/ 45911 w 816959"/>
                <a:gd name="connsiteY149" fmla="*/ 118872 h 666845"/>
                <a:gd name="connsiteX150" fmla="*/ 46863 w 816959"/>
                <a:gd name="connsiteY150" fmla="*/ 118205 h 666845"/>
                <a:gd name="connsiteX151" fmla="*/ 49816 w 816959"/>
                <a:gd name="connsiteY151" fmla="*/ 115538 h 666845"/>
                <a:gd name="connsiteX152" fmla="*/ 50197 w 816959"/>
                <a:gd name="connsiteY152" fmla="*/ 115253 h 666845"/>
                <a:gd name="connsiteX153" fmla="*/ 52769 w 816959"/>
                <a:gd name="connsiteY153" fmla="*/ 112967 h 666845"/>
                <a:gd name="connsiteX154" fmla="*/ 55055 w 816959"/>
                <a:gd name="connsiteY154" fmla="*/ 110966 h 666845"/>
                <a:gd name="connsiteX155" fmla="*/ 59341 w 816959"/>
                <a:gd name="connsiteY155" fmla="*/ 108299 h 666845"/>
                <a:gd name="connsiteX156" fmla="*/ 62675 w 816959"/>
                <a:gd name="connsiteY156" fmla="*/ 104680 h 666845"/>
                <a:gd name="connsiteX157" fmla="*/ 63913 w 816959"/>
                <a:gd name="connsiteY157" fmla="*/ 103442 h 666845"/>
                <a:gd name="connsiteX158" fmla="*/ 67247 w 816959"/>
                <a:gd name="connsiteY158" fmla="*/ 102108 h 666845"/>
                <a:gd name="connsiteX159" fmla="*/ 68866 w 816959"/>
                <a:gd name="connsiteY159" fmla="*/ 101727 h 666845"/>
                <a:gd name="connsiteX160" fmla="*/ 71533 w 816959"/>
                <a:gd name="connsiteY160" fmla="*/ 101441 h 666845"/>
                <a:gd name="connsiteX161" fmla="*/ 75057 w 816959"/>
                <a:gd name="connsiteY161" fmla="*/ 97822 h 666845"/>
                <a:gd name="connsiteX162" fmla="*/ 77724 w 816959"/>
                <a:gd name="connsiteY162" fmla="*/ 95536 h 666845"/>
                <a:gd name="connsiteX163" fmla="*/ 81058 w 816959"/>
                <a:gd name="connsiteY163" fmla="*/ 93917 h 666845"/>
                <a:gd name="connsiteX164" fmla="*/ 83630 w 816959"/>
                <a:gd name="connsiteY164" fmla="*/ 91916 h 666845"/>
                <a:gd name="connsiteX165" fmla="*/ 85249 w 816959"/>
                <a:gd name="connsiteY165" fmla="*/ 90964 h 666845"/>
                <a:gd name="connsiteX166" fmla="*/ 88202 w 816959"/>
                <a:gd name="connsiteY166" fmla="*/ 88963 h 666845"/>
                <a:gd name="connsiteX167" fmla="*/ 96393 w 816959"/>
                <a:gd name="connsiteY167" fmla="*/ 84011 h 666845"/>
                <a:gd name="connsiteX168" fmla="*/ 100394 w 816959"/>
                <a:gd name="connsiteY168" fmla="*/ 81439 h 666845"/>
                <a:gd name="connsiteX169" fmla="*/ 102013 w 816959"/>
                <a:gd name="connsiteY169" fmla="*/ 80486 h 666845"/>
                <a:gd name="connsiteX170" fmla="*/ 102299 w 816959"/>
                <a:gd name="connsiteY170" fmla="*/ 79153 h 666845"/>
                <a:gd name="connsiteX171" fmla="*/ 102299 w 816959"/>
                <a:gd name="connsiteY171" fmla="*/ 78486 h 666845"/>
                <a:gd name="connsiteX172" fmla="*/ 111824 w 816959"/>
                <a:gd name="connsiteY172" fmla="*/ 70580 h 666845"/>
                <a:gd name="connsiteX173" fmla="*/ 112490 w 816959"/>
                <a:gd name="connsiteY173" fmla="*/ 70580 h 666845"/>
                <a:gd name="connsiteX174" fmla="*/ 113157 w 816959"/>
                <a:gd name="connsiteY174" fmla="*/ 69913 h 666845"/>
                <a:gd name="connsiteX175" fmla="*/ 113824 w 816959"/>
                <a:gd name="connsiteY175" fmla="*/ 69628 h 666845"/>
                <a:gd name="connsiteX176" fmla="*/ 116110 w 816959"/>
                <a:gd name="connsiteY176" fmla="*/ 68580 h 666845"/>
                <a:gd name="connsiteX177" fmla="*/ 118396 w 816959"/>
                <a:gd name="connsiteY177" fmla="*/ 66961 h 666845"/>
                <a:gd name="connsiteX178" fmla="*/ 121349 w 816959"/>
                <a:gd name="connsiteY178" fmla="*/ 65342 h 666845"/>
                <a:gd name="connsiteX179" fmla="*/ 121730 w 816959"/>
                <a:gd name="connsiteY179" fmla="*/ 65056 h 666845"/>
                <a:gd name="connsiteX180" fmla="*/ 126968 w 816959"/>
                <a:gd name="connsiteY180" fmla="*/ 60388 h 666845"/>
                <a:gd name="connsiteX181" fmla="*/ 128873 w 816959"/>
                <a:gd name="connsiteY181" fmla="*/ 59150 h 666845"/>
                <a:gd name="connsiteX182" fmla="*/ 135446 w 816959"/>
                <a:gd name="connsiteY182" fmla="*/ 55817 h 666845"/>
                <a:gd name="connsiteX183" fmla="*/ 136779 w 816959"/>
                <a:gd name="connsiteY183" fmla="*/ 55531 h 666845"/>
                <a:gd name="connsiteX184" fmla="*/ 137732 w 816959"/>
                <a:gd name="connsiteY184" fmla="*/ 54483 h 666845"/>
                <a:gd name="connsiteX185" fmla="*/ 139732 w 816959"/>
                <a:gd name="connsiteY185" fmla="*/ 54197 h 666845"/>
                <a:gd name="connsiteX186" fmla="*/ 142399 w 816959"/>
                <a:gd name="connsiteY186" fmla="*/ 52864 h 666845"/>
                <a:gd name="connsiteX187" fmla="*/ 144971 w 816959"/>
                <a:gd name="connsiteY187" fmla="*/ 52197 h 666845"/>
                <a:gd name="connsiteX188" fmla="*/ 145352 w 816959"/>
                <a:gd name="connsiteY188" fmla="*/ 52197 h 666845"/>
                <a:gd name="connsiteX189" fmla="*/ 146590 w 816959"/>
                <a:gd name="connsiteY189" fmla="*/ 51530 h 666845"/>
                <a:gd name="connsiteX190" fmla="*/ 148304 w 816959"/>
                <a:gd name="connsiteY190" fmla="*/ 50292 h 666845"/>
                <a:gd name="connsiteX191" fmla="*/ 148590 w 816959"/>
                <a:gd name="connsiteY191" fmla="*/ 49625 h 666845"/>
                <a:gd name="connsiteX192" fmla="*/ 149257 w 816959"/>
                <a:gd name="connsiteY192" fmla="*/ 48578 h 666845"/>
                <a:gd name="connsiteX193" fmla="*/ 149543 w 816959"/>
                <a:gd name="connsiteY193" fmla="*/ 47339 h 666845"/>
                <a:gd name="connsiteX194" fmla="*/ 149924 w 816959"/>
                <a:gd name="connsiteY194" fmla="*/ 44387 h 666845"/>
                <a:gd name="connsiteX195" fmla="*/ 150209 w 816959"/>
                <a:gd name="connsiteY195" fmla="*/ 42672 h 666845"/>
                <a:gd name="connsiteX196" fmla="*/ 150590 w 816959"/>
                <a:gd name="connsiteY196" fmla="*/ 42005 h 666845"/>
                <a:gd name="connsiteX197" fmla="*/ 151924 w 816959"/>
                <a:gd name="connsiteY197" fmla="*/ 41053 h 666845"/>
                <a:gd name="connsiteX198" fmla="*/ 154496 w 816959"/>
                <a:gd name="connsiteY198" fmla="*/ 39719 h 666845"/>
                <a:gd name="connsiteX199" fmla="*/ 156115 w 816959"/>
                <a:gd name="connsiteY199" fmla="*/ 39719 h 666845"/>
                <a:gd name="connsiteX200" fmla="*/ 163735 w 816959"/>
                <a:gd name="connsiteY200" fmla="*/ 41720 h 666845"/>
                <a:gd name="connsiteX201" fmla="*/ 170593 w 816959"/>
                <a:gd name="connsiteY201" fmla="*/ 41720 h 666845"/>
                <a:gd name="connsiteX202" fmla="*/ 172879 w 816959"/>
                <a:gd name="connsiteY202" fmla="*/ 41434 h 666845"/>
                <a:gd name="connsiteX203" fmla="*/ 181070 w 816959"/>
                <a:gd name="connsiteY203" fmla="*/ 39053 h 666845"/>
                <a:gd name="connsiteX204" fmla="*/ 184690 w 816959"/>
                <a:gd name="connsiteY204" fmla="*/ 39053 h 666845"/>
                <a:gd name="connsiteX205" fmla="*/ 185357 w 816959"/>
                <a:gd name="connsiteY205" fmla="*/ 38767 h 666845"/>
                <a:gd name="connsiteX206" fmla="*/ 190595 w 816959"/>
                <a:gd name="connsiteY206" fmla="*/ 36767 h 666845"/>
                <a:gd name="connsiteX207" fmla="*/ 191548 w 816959"/>
                <a:gd name="connsiteY207" fmla="*/ 36100 h 666845"/>
                <a:gd name="connsiteX208" fmla="*/ 195167 w 816959"/>
                <a:gd name="connsiteY208" fmla="*/ 32861 h 666845"/>
                <a:gd name="connsiteX209" fmla="*/ 198787 w 816959"/>
                <a:gd name="connsiteY209" fmla="*/ 28289 h 666845"/>
                <a:gd name="connsiteX210" fmla="*/ 203740 w 816959"/>
                <a:gd name="connsiteY210" fmla="*/ 23717 h 666845"/>
                <a:gd name="connsiteX211" fmla="*/ 207359 w 816959"/>
                <a:gd name="connsiteY211" fmla="*/ 21336 h 666845"/>
                <a:gd name="connsiteX212" fmla="*/ 212884 w 816959"/>
                <a:gd name="connsiteY212" fmla="*/ 18764 h 666845"/>
                <a:gd name="connsiteX213" fmla="*/ 218504 w 816959"/>
                <a:gd name="connsiteY213" fmla="*/ 15812 h 666845"/>
                <a:gd name="connsiteX214" fmla="*/ 220123 w 816959"/>
                <a:gd name="connsiteY214" fmla="*/ 15430 h 666845"/>
                <a:gd name="connsiteX215" fmla="*/ 221456 w 816959"/>
                <a:gd name="connsiteY215" fmla="*/ 15812 h 666845"/>
                <a:gd name="connsiteX216" fmla="*/ 223076 w 816959"/>
                <a:gd name="connsiteY216" fmla="*/ 15812 h 666845"/>
                <a:gd name="connsiteX217" fmla="*/ 223076 w 816959"/>
                <a:gd name="connsiteY217" fmla="*/ 14859 h 666845"/>
                <a:gd name="connsiteX218" fmla="*/ 225743 w 816959"/>
                <a:gd name="connsiteY218" fmla="*/ 15145 h 666845"/>
                <a:gd name="connsiteX219" fmla="*/ 226981 w 816959"/>
                <a:gd name="connsiteY219" fmla="*/ 16097 h 666845"/>
                <a:gd name="connsiteX220" fmla="*/ 227648 w 816959"/>
                <a:gd name="connsiteY220" fmla="*/ 16478 h 666845"/>
                <a:gd name="connsiteX221" fmla="*/ 228695 w 816959"/>
                <a:gd name="connsiteY221" fmla="*/ 16764 h 666845"/>
                <a:gd name="connsiteX222" fmla="*/ 229648 w 816959"/>
                <a:gd name="connsiteY222" fmla="*/ 17431 h 666845"/>
                <a:gd name="connsiteX223" fmla="*/ 230315 w 816959"/>
                <a:gd name="connsiteY223" fmla="*/ 17812 h 666845"/>
                <a:gd name="connsiteX224" fmla="*/ 231267 w 816959"/>
                <a:gd name="connsiteY224" fmla="*/ 18383 h 666845"/>
                <a:gd name="connsiteX225" fmla="*/ 232315 w 816959"/>
                <a:gd name="connsiteY225" fmla="*/ 18764 h 666845"/>
                <a:gd name="connsiteX226" fmla="*/ 232886 w 816959"/>
                <a:gd name="connsiteY226" fmla="*/ 19050 h 666845"/>
                <a:gd name="connsiteX227" fmla="*/ 233934 w 816959"/>
                <a:gd name="connsiteY227" fmla="*/ 19050 h 666845"/>
                <a:gd name="connsiteX228" fmla="*/ 234601 w 816959"/>
                <a:gd name="connsiteY228" fmla="*/ 19431 h 666845"/>
                <a:gd name="connsiteX229" fmla="*/ 235553 w 816959"/>
                <a:gd name="connsiteY229" fmla="*/ 19431 h 666845"/>
                <a:gd name="connsiteX230" fmla="*/ 236220 w 816959"/>
                <a:gd name="connsiteY230" fmla="*/ 19050 h 666845"/>
                <a:gd name="connsiteX231" fmla="*/ 236887 w 816959"/>
                <a:gd name="connsiteY231" fmla="*/ 20098 h 666845"/>
                <a:gd name="connsiteX232" fmla="*/ 237173 w 816959"/>
                <a:gd name="connsiteY232" fmla="*/ 20098 h 666845"/>
                <a:gd name="connsiteX233" fmla="*/ 238792 w 816959"/>
                <a:gd name="connsiteY233" fmla="*/ 19431 h 666845"/>
                <a:gd name="connsiteX234" fmla="*/ 240125 w 816959"/>
                <a:gd name="connsiteY234" fmla="*/ 18764 h 666845"/>
                <a:gd name="connsiteX235" fmla="*/ 240506 w 816959"/>
                <a:gd name="connsiteY235" fmla="*/ 18383 h 666845"/>
                <a:gd name="connsiteX236" fmla="*/ 243078 w 816959"/>
                <a:gd name="connsiteY236" fmla="*/ 18383 h 666845"/>
                <a:gd name="connsiteX237" fmla="*/ 244126 w 816959"/>
                <a:gd name="connsiteY237" fmla="*/ 19050 h 666845"/>
                <a:gd name="connsiteX238" fmla="*/ 244412 w 816959"/>
                <a:gd name="connsiteY238" fmla="*/ 19717 h 666845"/>
                <a:gd name="connsiteX239" fmla="*/ 250317 w 816959"/>
                <a:gd name="connsiteY239" fmla="*/ 19717 h 666845"/>
                <a:gd name="connsiteX240" fmla="*/ 251936 w 816959"/>
                <a:gd name="connsiteY240" fmla="*/ 19431 h 666845"/>
                <a:gd name="connsiteX241" fmla="*/ 253937 w 816959"/>
                <a:gd name="connsiteY241" fmla="*/ 19050 h 666845"/>
                <a:gd name="connsiteX242" fmla="*/ 256889 w 816959"/>
                <a:gd name="connsiteY242" fmla="*/ 21717 h 666845"/>
                <a:gd name="connsiteX243" fmla="*/ 260128 w 816959"/>
                <a:gd name="connsiteY243" fmla="*/ 21717 h 666845"/>
                <a:gd name="connsiteX244" fmla="*/ 261176 w 816959"/>
                <a:gd name="connsiteY244" fmla="*/ 22003 h 666845"/>
                <a:gd name="connsiteX245" fmla="*/ 262509 w 816959"/>
                <a:gd name="connsiteY245" fmla="*/ 23336 h 666845"/>
                <a:gd name="connsiteX246" fmla="*/ 263462 w 816959"/>
                <a:gd name="connsiteY246" fmla="*/ 24003 h 666845"/>
                <a:gd name="connsiteX247" fmla="*/ 265462 w 816959"/>
                <a:gd name="connsiteY247" fmla="*/ 24670 h 666845"/>
                <a:gd name="connsiteX248" fmla="*/ 266414 w 816959"/>
                <a:gd name="connsiteY248" fmla="*/ 24670 h 666845"/>
                <a:gd name="connsiteX249" fmla="*/ 267367 w 816959"/>
                <a:gd name="connsiteY249" fmla="*/ 24955 h 666845"/>
                <a:gd name="connsiteX250" fmla="*/ 270320 w 816959"/>
                <a:gd name="connsiteY250" fmla="*/ 24955 h 666845"/>
                <a:gd name="connsiteX251" fmla="*/ 271653 w 816959"/>
                <a:gd name="connsiteY251" fmla="*/ 25337 h 666845"/>
                <a:gd name="connsiteX252" fmla="*/ 272987 w 816959"/>
                <a:gd name="connsiteY252" fmla="*/ 25337 h 666845"/>
                <a:gd name="connsiteX253" fmla="*/ 274892 w 816959"/>
                <a:gd name="connsiteY253" fmla="*/ 24670 h 666845"/>
                <a:gd name="connsiteX254" fmla="*/ 276606 w 816959"/>
                <a:gd name="connsiteY254" fmla="*/ 23336 h 666845"/>
                <a:gd name="connsiteX255" fmla="*/ 276892 w 816959"/>
                <a:gd name="connsiteY255" fmla="*/ 23336 h 666845"/>
                <a:gd name="connsiteX256" fmla="*/ 278511 w 816959"/>
                <a:gd name="connsiteY256" fmla="*/ 21717 h 666845"/>
                <a:gd name="connsiteX257" fmla="*/ 280511 w 816959"/>
                <a:gd name="connsiteY257" fmla="*/ 19050 h 666845"/>
                <a:gd name="connsiteX258" fmla="*/ 283464 w 816959"/>
                <a:gd name="connsiteY258" fmla="*/ 17145 h 666845"/>
                <a:gd name="connsiteX259" fmla="*/ 285464 w 816959"/>
                <a:gd name="connsiteY259" fmla="*/ 16764 h 666845"/>
                <a:gd name="connsiteX260" fmla="*/ 289084 w 816959"/>
                <a:gd name="connsiteY260" fmla="*/ 16478 h 666845"/>
                <a:gd name="connsiteX261" fmla="*/ 290989 w 816959"/>
                <a:gd name="connsiteY261" fmla="*/ 15812 h 666845"/>
                <a:gd name="connsiteX262" fmla="*/ 292037 w 816959"/>
                <a:gd name="connsiteY262" fmla="*/ 15812 h 666845"/>
                <a:gd name="connsiteX263" fmla="*/ 294323 w 816959"/>
                <a:gd name="connsiteY263" fmla="*/ 15430 h 666845"/>
                <a:gd name="connsiteX264" fmla="*/ 294608 w 816959"/>
                <a:gd name="connsiteY264" fmla="*/ 15430 h 666845"/>
                <a:gd name="connsiteX265" fmla="*/ 296228 w 816959"/>
                <a:gd name="connsiteY265" fmla="*/ 14478 h 666845"/>
                <a:gd name="connsiteX266" fmla="*/ 298228 w 816959"/>
                <a:gd name="connsiteY266" fmla="*/ 14859 h 666845"/>
                <a:gd name="connsiteX267" fmla="*/ 302514 w 816959"/>
                <a:gd name="connsiteY267" fmla="*/ 15430 h 666845"/>
                <a:gd name="connsiteX268" fmla="*/ 305086 w 816959"/>
                <a:gd name="connsiteY268" fmla="*/ 15145 h 666845"/>
                <a:gd name="connsiteX269" fmla="*/ 309086 w 816959"/>
                <a:gd name="connsiteY269" fmla="*/ 15812 h 666845"/>
                <a:gd name="connsiteX270" fmla="*/ 314992 w 816959"/>
                <a:gd name="connsiteY270" fmla="*/ 10192 h 666845"/>
                <a:gd name="connsiteX271" fmla="*/ 315944 w 816959"/>
                <a:gd name="connsiteY271" fmla="*/ 9906 h 666845"/>
                <a:gd name="connsiteX272" fmla="*/ 317278 w 816959"/>
                <a:gd name="connsiteY272" fmla="*/ 9239 h 666845"/>
                <a:gd name="connsiteX273" fmla="*/ 317945 w 816959"/>
                <a:gd name="connsiteY273" fmla="*/ 8573 h 666845"/>
                <a:gd name="connsiteX274" fmla="*/ 318611 w 816959"/>
                <a:gd name="connsiteY274" fmla="*/ 8573 h 666845"/>
                <a:gd name="connsiteX275" fmla="*/ 319849 w 816959"/>
                <a:gd name="connsiteY275" fmla="*/ 8287 h 666845"/>
                <a:gd name="connsiteX276" fmla="*/ 322802 w 816959"/>
                <a:gd name="connsiteY276" fmla="*/ 8287 h 666845"/>
                <a:gd name="connsiteX277" fmla="*/ 324517 w 816959"/>
                <a:gd name="connsiteY277" fmla="*/ 8573 h 666845"/>
                <a:gd name="connsiteX278" fmla="*/ 325755 w 816959"/>
                <a:gd name="connsiteY278" fmla="*/ 8573 h 666845"/>
                <a:gd name="connsiteX279" fmla="*/ 326422 w 816959"/>
                <a:gd name="connsiteY279" fmla="*/ 8954 h 666845"/>
                <a:gd name="connsiteX280" fmla="*/ 327089 w 816959"/>
                <a:gd name="connsiteY280" fmla="*/ 8954 h 666845"/>
                <a:gd name="connsiteX281" fmla="*/ 327089 w 816959"/>
                <a:gd name="connsiteY281" fmla="*/ 9239 h 666845"/>
                <a:gd name="connsiteX282" fmla="*/ 327470 w 816959"/>
                <a:gd name="connsiteY282" fmla="*/ 9239 h 666845"/>
                <a:gd name="connsiteX283" fmla="*/ 328422 w 816959"/>
                <a:gd name="connsiteY283" fmla="*/ 9525 h 666845"/>
                <a:gd name="connsiteX284" fmla="*/ 331089 w 816959"/>
                <a:gd name="connsiteY284" fmla="*/ 7906 h 666845"/>
                <a:gd name="connsiteX285" fmla="*/ 331375 w 816959"/>
                <a:gd name="connsiteY285" fmla="*/ 7620 h 666845"/>
                <a:gd name="connsiteX286" fmla="*/ 332327 w 816959"/>
                <a:gd name="connsiteY286" fmla="*/ 7620 h 666845"/>
                <a:gd name="connsiteX287" fmla="*/ 334613 w 816959"/>
                <a:gd name="connsiteY287" fmla="*/ 7906 h 666845"/>
                <a:gd name="connsiteX288" fmla="*/ 336614 w 816959"/>
                <a:gd name="connsiteY288" fmla="*/ 7906 h 666845"/>
                <a:gd name="connsiteX289" fmla="*/ 337566 w 816959"/>
                <a:gd name="connsiteY289" fmla="*/ 7620 h 666845"/>
                <a:gd name="connsiteX290" fmla="*/ 338899 w 816959"/>
                <a:gd name="connsiteY290" fmla="*/ 7620 h 666845"/>
                <a:gd name="connsiteX291" fmla="*/ 339947 w 816959"/>
                <a:gd name="connsiteY291" fmla="*/ 7906 h 666845"/>
                <a:gd name="connsiteX292" fmla="*/ 340900 w 816959"/>
                <a:gd name="connsiteY292" fmla="*/ 7906 h 666845"/>
                <a:gd name="connsiteX293" fmla="*/ 342900 w 816959"/>
                <a:gd name="connsiteY293" fmla="*/ 7239 h 666845"/>
                <a:gd name="connsiteX294" fmla="*/ 343853 w 816959"/>
                <a:gd name="connsiteY294" fmla="*/ 7620 h 666845"/>
                <a:gd name="connsiteX295" fmla="*/ 347472 w 816959"/>
                <a:gd name="connsiteY295" fmla="*/ 7620 h 666845"/>
                <a:gd name="connsiteX296" fmla="*/ 350044 w 816959"/>
                <a:gd name="connsiteY296" fmla="*/ 7906 h 666845"/>
                <a:gd name="connsiteX297" fmla="*/ 350425 w 816959"/>
                <a:gd name="connsiteY297" fmla="*/ 7620 h 666845"/>
                <a:gd name="connsiteX298" fmla="*/ 351377 w 816959"/>
                <a:gd name="connsiteY298" fmla="*/ 7239 h 666845"/>
                <a:gd name="connsiteX299" fmla="*/ 353378 w 816959"/>
                <a:gd name="connsiteY299" fmla="*/ 6287 h 666845"/>
                <a:gd name="connsiteX300" fmla="*/ 356330 w 816959"/>
                <a:gd name="connsiteY300" fmla="*/ 4953 h 666845"/>
                <a:gd name="connsiteX301" fmla="*/ 360617 w 816959"/>
                <a:gd name="connsiteY301" fmla="*/ 5620 h 666845"/>
                <a:gd name="connsiteX302" fmla="*/ 362236 w 816959"/>
                <a:gd name="connsiteY302" fmla="*/ 5620 h 666845"/>
                <a:gd name="connsiteX303" fmla="*/ 368808 w 816959"/>
                <a:gd name="connsiteY303" fmla="*/ 7620 h 666845"/>
                <a:gd name="connsiteX304" fmla="*/ 370046 w 816959"/>
                <a:gd name="connsiteY304" fmla="*/ 7906 h 666845"/>
                <a:gd name="connsiteX305" fmla="*/ 371094 w 816959"/>
                <a:gd name="connsiteY305" fmla="*/ 7906 h 666845"/>
                <a:gd name="connsiteX306" fmla="*/ 375666 w 816959"/>
                <a:gd name="connsiteY306" fmla="*/ 8573 h 666845"/>
                <a:gd name="connsiteX307" fmla="*/ 378905 w 816959"/>
                <a:gd name="connsiteY307" fmla="*/ 7239 h 666845"/>
                <a:gd name="connsiteX308" fmla="*/ 380238 w 816959"/>
                <a:gd name="connsiteY308" fmla="*/ 6572 h 666845"/>
                <a:gd name="connsiteX309" fmla="*/ 381857 w 816959"/>
                <a:gd name="connsiteY309" fmla="*/ 6953 h 666845"/>
                <a:gd name="connsiteX310" fmla="*/ 382905 w 816959"/>
                <a:gd name="connsiteY310" fmla="*/ 6001 h 666845"/>
                <a:gd name="connsiteX311" fmla="*/ 384524 w 816959"/>
                <a:gd name="connsiteY311" fmla="*/ 5620 h 666845"/>
                <a:gd name="connsiteX312" fmla="*/ 384810 w 816959"/>
                <a:gd name="connsiteY312" fmla="*/ 6001 h 666845"/>
                <a:gd name="connsiteX313" fmla="*/ 387763 w 816959"/>
                <a:gd name="connsiteY313" fmla="*/ 4953 h 666845"/>
                <a:gd name="connsiteX314" fmla="*/ 388811 w 816959"/>
                <a:gd name="connsiteY314" fmla="*/ 4953 h 666845"/>
                <a:gd name="connsiteX315" fmla="*/ 389763 w 816959"/>
                <a:gd name="connsiteY315" fmla="*/ 4286 h 666845"/>
                <a:gd name="connsiteX316" fmla="*/ 390716 w 816959"/>
                <a:gd name="connsiteY316" fmla="*/ 4286 h 666845"/>
                <a:gd name="connsiteX317" fmla="*/ 391763 w 816959"/>
                <a:gd name="connsiteY317" fmla="*/ 4000 h 666845"/>
                <a:gd name="connsiteX318" fmla="*/ 392716 w 816959"/>
                <a:gd name="connsiteY318" fmla="*/ 4000 h 666845"/>
                <a:gd name="connsiteX319" fmla="*/ 394049 w 816959"/>
                <a:gd name="connsiteY319" fmla="*/ 3620 h 666845"/>
                <a:gd name="connsiteX320" fmla="*/ 396049 w 816959"/>
                <a:gd name="connsiteY320" fmla="*/ 2953 h 666845"/>
                <a:gd name="connsiteX321" fmla="*/ 397002 w 816959"/>
                <a:gd name="connsiteY321" fmla="*/ 2953 h 666845"/>
                <a:gd name="connsiteX322" fmla="*/ 397955 w 816959"/>
                <a:gd name="connsiteY322" fmla="*/ 3334 h 666845"/>
                <a:gd name="connsiteX323" fmla="*/ 399002 w 816959"/>
                <a:gd name="connsiteY323" fmla="*/ 3334 h 666845"/>
                <a:gd name="connsiteX324" fmla="*/ 399955 w 816959"/>
                <a:gd name="connsiteY324" fmla="*/ 2953 h 666845"/>
                <a:gd name="connsiteX325" fmla="*/ 400907 w 816959"/>
                <a:gd name="connsiteY325" fmla="*/ 3334 h 666845"/>
                <a:gd name="connsiteX326" fmla="*/ 401955 w 816959"/>
                <a:gd name="connsiteY326" fmla="*/ 3334 h 666845"/>
                <a:gd name="connsiteX327" fmla="*/ 404241 w 816959"/>
                <a:gd name="connsiteY327" fmla="*/ 1048 h 666845"/>
                <a:gd name="connsiteX328" fmla="*/ 408527 w 816959"/>
                <a:gd name="connsiteY328" fmla="*/ 1048 h 666845"/>
                <a:gd name="connsiteX329" fmla="*/ 409480 w 816959"/>
                <a:gd name="connsiteY329" fmla="*/ 667 h 666845"/>
                <a:gd name="connsiteX330" fmla="*/ 410432 w 816959"/>
                <a:gd name="connsiteY330" fmla="*/ 667 h 666845"/>
                <a:gd name="connsiteX331" fmla="*/ 412433 w 816959"/>
                <a:gd name="connsiteY331" fmla="*/ 0 h 666845"/>
                <a:gd name="connsiteX332" fmla="*/ 414052 w 816959"/>
                <a:gd name="connsiteY332" fmla="*/ 0 h 666845"/>
                <a:gd name="connsiteX333" fmla="*/ 414719 w 816959"/>
                <a:gd name="connsiteY333" fmla="*/ 381 h 666845"/>
                <a:gd name="connsiteX334" fmla="*/ 416719 w 816959"/>
                <a:gd name="connsiteY334" fmla="*/ 1048 h 666845"/>
                <a:gd name="connsiteX335" fmla="*/ 424244 w 816959"/>
                <a:gd name="connsiteY335" fmla="*/ 4000 h 666845"/>
                <a:gd name="connsiteX336" fmla="*/ 424910 w 816959"/>
                <a:gd name="connsiteY336" fmla="*/ 4286 h 666845"/>
                <a:gd name="connsiteX337" fmla="*/ 425196 w 816959"/>
                <a:gd name="connsiteY337" fmla="*/ 5620 h 666845"/>
                <a:gd name="connsiteX338" fmla="*/ 424910 w 816959"/>
                <a:gd name="connsiteY338" fmla="*/ 6953 h 666845"/>
                <a:gd name="connsiteX339" fmla="*/ 420910 w 816959"/>
                <a:gd name="connsiteY339" fmla="*/ 13145 h 666845"/>
                <a:gd name="connsiteX340" fmla="*/ 420910 w 816959"/>
                <a:gd name="connsiteY340" fmla="*/ 16097 h 666845"/>
                <a:gd name="connsiteX341" fmla="*/ 421958 w 816959"/>
                <a:gd name="connsiteY341" fmla="*/ 16478 h 666845"/>
                <a:gd name="connsiteX342" fmla="*/ 422910 w 816959"/>
                <a:gd name="connsiteY342" fmla="*/ 16097 h 666845"/>
                <a:gd name="connsiteX343" fmla="*/ 423291 w 816959"/>
                <a:gd name="connsiteY343" fmla="*/ 16097 h 666845"/>
                <a:gd name="connsiteX344" fmla="*/ 423577 w 816959"/>
                <a:gd name="connsiteY344" fmla="*/ 15812 h 666845"/>
                <a:gd name="connsiteX345" fmla="*/ 425863 w 816959"/>
                <a:gd name="connsiteY345" fmla="*/ 15812 h 666845"/>
                <a:gd name="connsiteX346" fmla="*/ 426815 w 816959"/>
                <a:gd name="connsiteY346" fmla="*/ 15145 h 666845"/>
                <a:gd name="connsiteX347" fmla="*/ 428149 w 816959"/>
                <a:gd name="connsiteY347" fmla="*/ 13811 h 666845"/>
                <a:gd name="connsiteX348" fmla="*/ 428816 w 816959"/>
                <a:gd name="connsiteY348" fmla="*/ 12859 h 666845"/>
                <a:gd name="connsiteX349" fmla="*/ 429482 w 816959"/>
                <a:gd name="connsiteY349" fmla="*/ 12478 h 666845"/>
                <a:gd name="connsiteX350" fmla="*/ 429768 w 816959"/>
                <a:gd name="connsiteY350" fmla="*/ 12859 h 666845"/>
                <a:gd name="connsiteX351" fmla="*/ 429768 w 816959"/>
                <a:gd name="connsiteY351" fmla="*/ 12478 h 666845"/>
                <a:gd name="connsiteX352" fmla="*/ 430816 w 816959"/>
                <a:gd name="connsiteY352" fmla="*/ 12859 h 666845"/>
                <a:gd name="connsiteX353" fmla="*/ 431483 w 816959"/>
                <a:gd name="connsiteY353" fmla="*/ 13811 h 666845"/>
                <a:gd name="connsiteX354" fmla="*/ 435388 w 816959"/>
                <a:gd name="connsiteY354" fmla="*/ 18383 h 666845"/>
                <a:gd name="connsiteX355" fmla="*/ 436340 w 816959"/>
                <a:gd name="connsiteY355" fmla="*/ 19050 h 666845"/>
                <a:gd name="connsiteX356" fmla="*/ 439674 w 816959"/>
                <a:gd name="connsiteY356" fmla="*/ 20383 h 666845"/>
                <a:gd name="connsiteX357" fmla="*/ 441008 w 816959"/>
                <a:gd name="connsiteY357" fmla="*/ 20765 h 666845"/>
                <a:gd name="connsiteX358" fmla="*/ 442913 w 816959"/>
                <a:gd name="connsiteY358" fmla="*/ 21050 h 666845"/>
                <a:gd name="connsiteX359" fmla="*/ 446246 w 816959"/>
                <a:gd name="connsiteY359" fmla="*/ 21336 h 666845"/>
                <a:gd name="connsiteX360" fmla="*/ 447199 w 816959"/>
                <a:gd name="connsiteY360" fmla="*/ 21336 h 666845"/>
                <a:gd name="connsiteX361" fmla="*/ 448818 w 816959"/>
                <a:gd name="connsiteY361" fmla="*/ 19717 h 666845"/>
                <a:gd name="connsiteX362" fmla="*/ 454057 w 816959"/>
                <a:gd name="connsiteY362" fmla="*/ 12478 h 666845"/>
                <a:gd name="connsiteX363" fmla="*/ 455771 w 816959"/>
                <a:gd name="connsiteY363" fmla="*/ 10192 h 666845"/>
                <a:gd name="connsiteX364" fmla="*/ 456343 w 816959"/>
                <a:gd name="connsiteY364" fmla="*/ 9239 h 6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</a:cxnLst>
              <a:rect l="l" t="t" r="r" b="b"/>
              <a:pathLst>
                <a:path w="816959" h="666845">
                  <a:moveTo>
                    <a:pt x="456343" y="9239"/>
                  </a:moveTo>
                  <a:lnTo>
                    <a:pt x="469868" y="20098"/>
                  </a:lnTo>
                  <a:lnTo>
                    <a:pt x="487871" y="33528"/>
                  </a:lnTo>
                  <a:lnTo>
                    <a:pt x="523970" y="32861"/>
                  </a:lnTo>
                  <a:lnTo>
                    <a:pt x="526256" y="32861"/>
                  </a:lnTo>
                  <a:lnTo>
                    <a:pt x="539401" y="32575"/>
                  </a:lnTo>
                  <a:lnTo>
                    <a:pt x="542354" y="32861"/>
                  </a:lnTo>
                  <a:lnTo>
                    <a:pt x="552831" y="37814"/>
                  </a:lnTo>
                  <a:lnTo>
                    <a:pt x="576453" y="48578"/>
                  </a:lnTo>
                  <a:lnTo>
                    <a:pt x="580739" y="51245"/>
                  </a:lnTo>
                  <a:lnTo>
                    <a:pt x="596837" y="98488"/>
                  </a:lnTo>
                  <a:lnTo>
                    <a:pt x="597503" y="100489"/>
                  </a:lnTo>
                  <a:lnTo>
                    <a:pt x="598170" y="101441"/>
                  </a:lnTo>
                  <a:lnTo>
                    <a:pt x="598456" y="101441"/>
                  </a:lnTo>
                  <a:lnTo>
                    <a:pt x="613601" y="150686"/>
                  </a:lnTo>
                  <a:lnTo>
                    <a:pt x="624364" y="186119"/>
                  </a:lnTo>
                  <a:lnTo>
                    <a:pt x="651605" y="231743"/>
                  </a:lnTo>
                  <a:lnTo>
                    <a:pt x="665417" y="255651"/>
                  </a:lnTo>
                  <a:lnTo>
                    <a:pt x="669036" y="261557"/>
                  </a:lnTo>
                  <a:lnTo>
                    <a:pt x="670370" y="263176"/>
                  </a:lnTo>
                  <a:lnTo>
                    <a:pt x="671322" y="265176"/>
                  </a:lnTo>
                  <a:lnTo>
                    <a:pt x="670655" y="265462"/>
                  </a:lnTo>
                  <a:lnTo>
                    <a:pt x="671608" y="266795"/>
                  </a:lnTo>
                  <a:lnTo>
                    <a:pt x="673894" y="314039"/>
                  </a:lnTo>
                  <a:lnTo>
                    <a:pt x="712946" y="357664"/>
                  </a:lnTo>
                  <a:lnTo>
                    <a:pt x="732663" y="372142"/>
                  </a:lnTo>
                  <a:lnTo>
                    <a:pt x="812387" y="378714"/>
                  </a:lnTo>
                  <a:lnTo>
                    <a:pt x="813721" y="379000"/>
                  </a:lnTo>
                  <a:lnTo>
                    <a:pt x="814387" y="379381"/>
                  </a:lnTo>
                  <a:lnTo>
                    <a:pt x="816674" y="379667"/>
                  </a:lnTo>
                  <a:lnTo>
                    <a:pt x="816959" y="380333"/>
                  </a:lnTo>
                  <a:lnTo>
                    <a:pt x="816959" y="380714"/>
                  </a:lnTo>
                  <a:lnTo>
                    <a:pt x="816674" y="384620"/>
                  </a:lnTo>
                  <a:lnTo>
                    <a:pt x="816388" y="386239"/>
                  </a:lnTo>
                  <a:lnTo>
                    <a:pt x="815721" y="388906"/>
                  </a:lnTo>
                  <a:lnTo>
                    <a:pt x="815054" y="390525"/>
                  </a:lnTo>
                  <a:lnTo>
                    <a:pt x="814673" y="392811"/>
                  </a:lnTo>
                  <a:lnTo>
                    <a:pt x="814387" y="394430"/>
                  </a:lnTo>
                  <a:lnTo>
                    <a:pt x="813054" y="399002"/>
                  </a:lnTo>
                  <a:lnTo>
                    <a:pt x="812768" y="401669"/>
                  </a:lnTo>
                  <a:lnTo>
                    <a:pt x="812387" y="402622"/>
                  </a:lnTo>
                  <a:lnTo>
                    <a:pt x="810768" y="406241"/>
                  </a:lnTo>
                  <a:lnTo>
                    <a:pt x="809816" y="408908"/>
                  </a:lnTo>
                  <a:lnTo>
                    <a:pt x="809435" y="411194"/>
                  </a:lnTo>
                  <a:lnTo>
                    <a:pt x="809149" y="412813"/>
                  </a:lnTo>
                  <a:lnTo>
                    <a:pt x="808768" y="413861"/>
                  </a:lnTo>
                  <a:lnTo>
                    <a:pt x="808101" y="415100"/>
                  </a:lnTo>
                  <a:lnTo>
                    <a:pt x="807815" y="416147"/>
                  </a:lnTo>
                  <a:lnTo>
                    <a:pt x="807815" y="417767"/>
                  </a:lnTo>
                  <a:lnTo>
                    <a:pt x="807434" y="418433"/>
                  </a:lnTo>
                  <a:lnTo>
                    <a:pt x="806196" y="419767"/>
                  </a:lnTo>
                  <a:lnTo>
                    <a:pt x="804862" y="423958"/>
                  </a:lnTo>
                  <a:lnTo>
                    <a:pt x="802862" y="428911"/>
                  </a:lnTo>
                  <a:lnTo>
                    <a:pt x="804482" y="429863"/>
                  </a:lnTo>
                  <a:lnTo>
                    <a:pt x="803910" y="432149"/>
                  </a:lnTo>
                  <a:lnTo>
                    <a:pt x="802577" y="435483"/>
                  </a:lnTo>
                  <a:lnTo>
                    <a:pt x="802196" y="436436"/>
                  </a:lnTo>
                  <a:lnTo>
                    <a:pt x="801910" y="436817"/>
                  </a:lnTo>
                  <a:lnTo>
                    <a:pt x="799910" y="442722"/>
                  </a:lnTo>
                  <a:lnTo>
                    <a:pt x="799243" y="444341"/>
                  </a:lnTo>
                  <a:lnTo>
                    <a:pt x="798957" y="445961"/>
                  </a:lnTo>
                  <a:lnTo>
                    <a:pt x="798957" y="446627"/>
                  </a:lnTo>
                  <a:lnTo>
                    <a:pt x="798290" y="449866"/>
                  </a:lnTo>
                  <a:lnTo>
                    <a:pt x="796004" y="451199"/>
                  </a:lnTo>
                  <a:lnTo>
                    <a:pt x="792099" y="454152"/>
                  </a:lnTo>
                  <a:lnTo>
                    <a:pt x="788765" y="456819"/>
                  </a:lnTo>
                  <a:lnTo>
                    <a:pt x="788099" y="457105"/>
                  </a:lnTo>
                  <a:lnTo>
                    <a:pt x="778288" y="457486"/>
                  </a:lnTo>
                  <a:lnTo>
                    <a:pt x="766477" y="457105"/>
                  </a:lnTo>
                  <a:lnTo>
                    <a:pt x="761524" y="456438"/>
                  </a:lnTo>
                  <a:lnTo>
                    <a:pt x="751046" y="456438"/>
                  </a:lnTo>
                  <a:lnTo>
                    <a:pt x="745808" y="455200"/>
                  </a:lnTo>
                  <a:lnTo>
                    <a:pt x="743522" y="455486"/>
                  </a:lnTo>
                  <a:lnTo>
                    <a:pt x="740569" y="455200"/>
                  </a:lnTo>
                  <a:lnTo>
                    <a:pt x="738950" y="455486"/>
                  </a:lnTo>
                  <a:lnTo>
                    <a:pt x="738283" y="455771"/>
                  </a:lnTo>
                  <a:lnTo>
                    <a:pt x="737235" y="456438"/>
                  </a:lnTo>
                  <a:lnTo>
                    <a:pt x="734282" y="457486"/>
                  </a:lnTo>
                  <a:lnTo>
                    <a:pt x="729044" y="458724"/>
                  </a:lnTo>
                  <a:lnTo>
                    <a:pt x="726091" y="460058"/>
                  </a:lnTo>
                  <a:lnTo>
                    <a:pt x="722186" y="463391"/>
                  </a:lnTo>
                  <a:lnTo>
                    <a:pt x="720566" y="464058"/>
                  </a:lnTo>
                  <a:lnTo>
                    <a:pt x="717233" y="465011"/>
                  </a:lnTo>
                  <a:lnTo>
                    <a:pt x="714280" y="467011"/>
                  </a:lnTo>
                  <a:lnTo>
                    <a:pt x="711327" y="470249"/>
                  </a:lnTo>
                  <a:lnTo>
                    <a:pt x="709994" y="471202"/>
                  </a:lnTo>
                  <a:lnTo>
                    <a:pt x="708755" y="472916"/>
                  </a:lnTo>
                  <a:lnTo>
                    <a:pt x="707041" y="474155"/>
                  </a:lnTo>
                  <a:lnTo>
                    <a:pt x="706755" y="474821"/>
                  </a:lnTo>
                  <a:lnTo>
                    <a:pt x="706088" y="474821"/>
                  </a:lnTo>
                  <a:lnTo>
                    <a:pt x="705136" y="475869"/>
                  </a:lnTo>
                  <a:lnTo>
                    <a:pt x="703421" y="477774"/>
                  </a:lnTo>
                  <a:lnTo>
                    <a:pt x="700850" y="479774"/>
                  </a:lnTo>
                  <a:lnTo>
                    <a:pt x="700183" y="481108"/>
                  </a:lnTo>
                  <a:lnTo>
                    <a:pt x="699897" y="482441"/>
                  </a:lnTo>
                  <a:lnTo>
                    <a:pt x="698564" y="485013"/>
                  </a:lnTo>
                  <a:lnTo>
                    <a:pt x="697516" y="485966"/>
                  </a:lnTo>
                  <a:lnTo>
                    <a:pt x="695897" y="487966"/>
                  </a:lnTo>
                  <a:lnTo>
                    <a:pt x="695897" y="488633"/>
                  </a:lnTo>
                  <a:lnTo>
                    <a:pt x="694277" y="490252"/>
                  </a:lnTo>
                  <a:lnTo>
                    <a:pt x="693325" y="492538"/>
                  </a:lnTo>
                  <a:lnTo>
                    <a:pt x="691039" y="495205"/>
                  </a:lnTo>
                  <a:lnTo>
                    <a:pt x="689991" y="497205"/>
                  </a:lnTo>
                  <a:lnTo>
                    <a:pt x="681800" y="509302"/>
                  </a:lnTo>
                  <a:lnTo>
                    <a:pt x="671989" y="524066"/>
                  </a:lnTo>
                  <a:lnTo>
                    <a:pt x="671608" y="524351"/>
                  </a:lnTo>
                  <a:lnTo>
                    <a:pt x="667417" y="530924"/>
                  </a:lnTo>
                  <a:lnTo>
                    <a:pt x="667036" y="531971"/>
                  </a:lnTo>
                  <a:lnTo>
                    <a:pt x="666369" y="532638"/>
                  </a:lnTo>
                  <a:lnTo>
                    <a:pt x="664750" y="534543"/>
                  </a:lnTo>
                  <a:lnTo>
                    <a:pt x="663131" y="535591"/>
                  </a:lnTo>
                  <a:lnTo>
                    <a:pt x="659511" y="541782"/>
                  </a:lnTo>
                  <a:lnTo>
                    <a:pt x="658559" y="543116"/>
                  </a:lnTo>
                  <a:lnTo>
                    <a:pt x="657225" y="546068"/>
                  </a:lnTo>
                  <a:lnTo>
                    <a:pt x="655892" y="548640"/>
                  </a:lnTo>
                  <a:lnTo>
                    <a:pt x="654939" y="549974"/>
                  </a:lnTo>
                  <a:lnTo>
                    <a:pt x="653606" y="552926"/>
                  </a:lnTo>
                  <a:lnTo>
                    <a:pt x="651320" y="556546"/>
                  </a:lnTo>
                  <a:lnTo>
                    <a:pt x="650939" y="559784"/>
                  </a:lnTo>
                  <a:lnTo>
                    <a:pt x="649034" y="566738"/>
                  </a:lnTo>
                  <a:lnTo>
                    <a:pt x="647319" y="573977"/>
                  </a:lnTo>
                  <a:lnTo>
                    <a:pt x="641414" y="586454"/>
                  </a:lnTo>
                  <a:lnTo>
                    <a:pt x="584073" y="588359"/>
                  </a:lnTo>
                  <a:lnTo>
                    <a:pt x="552545" y="589407"/>
                  </a:lnTo>
                  <a:lnTo>
                    <a:pt x="528542" y="615601"/>
                  </a:lnTo>
                  <a:lnTo>
                    <a:pt x="509873" y="635603"/>
                  </a:lnTo>
                  <a:lnTo>
                    <a:pt x="477393" y="648462"/>
                  </a:lnTo>
                  <a:lnTo>
                    <a:pt x="432721" y="665798"/>
                  </a:lnTo>
                  <a:lnTo>
                    <a:pt x="430816" y="666845"/>
                  </a:lnTo>
                  <a:lnTo>
                    <a:pt x="427196" y="664464"/>
                  </a:lnTo>
                  <a:lnTo>
                    <a:pt x="420624" y="659892"/>
                  </a:lnTo>
                  <a:lnTo>
                    <a:pt x="276606" y="562451"/>
                  </a:lnTo>
                  <a:lnTo>
                    <a:pt x="144304" y="473869"/>
                  </a:lnTo>
                  <a:lnTo>
                    <a:pt x="117062" y="455771"/>
                  </a:lnTo>
                  <a:lnTo>
                    <a:pt x="0" y="378047"/>
                  </a:lnTo>
                  <a:lnTo>
                    <a:pt x="0" y="148971"/>
                  </a:lnTo>
                  <a:lnTo>
                    <a:pt x="1905" y="148400"/>
                  </a:lnTo>
                  <a:lnTo>
                    <a:pt x="11811" y="144113"/>
                  </a:lnTo>
                  <a:lnTo>
                    <a:pt x="16669" y="141161"/>
                  </a:lnTo>
                  <a:lnTo>
                    <a:pt x="21622" y="138875"/>
                  </a:lnTo>
                  <a:lnTo>
                    <a:pt x="23622" y="137827"/>
                  </a:lnTo>
                  <a:lnTo>
                    <a:pt x="29147" y="135541"/>
                  </a:lnTo>
                  <a:lnTo>
                    <a:pt x="30766" y="134588"/>
                  </a:lnTo>
                  <a:lnTo>
                    <a:pt x="33433" y="132302"/>
                  </a:lnTo>
                  <a:lnTo>
                    <a:pt x="35719" y="129635"/>
                  </a:lnTo>
                  <a:lnTo>
                    <a:pt x="38005" y="127349"/>
                  </a:lnTo>
                  <a:lnTo>
                    <a:pt x="38005" y="127063"/>
                  </a:lnTo>
                  <a:lnTo>
                    <a:pt x="40958" y="124111"/>
                  </a:lnTo>
                  <a:lnTo>
                    <a:pt x="42291" y="122396"/>
                  </a:lnTo>
                  <a:lnTo>
                    <a:pt x="45911" y="118872"/>
                  </a:lnTo>
                  <a:lnTo>
                    <a:pt x="46863" y="118205"/>
                  </a:lnTo>
                  <a:lnTo>
                    <a:pt x="49816" y="115538"/>
                  </a:lnTo>
                  <a:lnTo>
                    <a:pt x="50197" y="115253"/>
                  </a:lnTo>
                  <a:lnTo>
                    <a:pt x="52769" y="112967"/>
                  </a:lnTo>
                  <a:lnTo>
                    <a:pt x="55055" y="110966"/>
                  </a:lnTo>
                  <a:lnTo>
                    <a:pt x="59341" y="108299"/>
                  </a:lnTo>
                  <a:lnTo>
                    <a:pt x="62675" y="104680"/>
                  </a:lnTo>
                  <a:lnTo>
                    <a:pt x="63913" y="103442"/>
                  </a:lnTo>
                  <a:lnTo>
                    <a:pt x="67247" y="102108"/>
                  </a:lnTo>
                  <a:lnTo>
                    <a:pt x="68866" y="101727"/>
                  </a:lnTo>
                  <a:lnTo>
                    <a:pt x="71533" y="101441"/>
                  </a:lnTo>
                  <a:lnTo>
                    <a:pt x="75057" y="97822"/>
                  </a:lnTo>
                  <a:lnTo>
                    <a:pt x="77724" y="95536"/>
                  </a:lnTo>
                  <a:lnTo>
                    <a:pt x="81058" y="93917"/>
                  </a:lnTo>
                  <a:lnTo>
                    <a:pt x="83630" y="91916"/>
                  </a:lnTo>
                  <a:lnTo>
                    <a:pt x="85249" y="90964"/>
                  </a:lnTo>
                  <a:lnTo>
                    <a:pt x="88202" y="88963"/>
                  </a:lnTo>
                  <a:lnTo>
                    <a:pt x="96393" y="84011"/>
                  </a:lnTo>
                  <a:lnTo>
                    <a:pt x="100394" y="81439"/>
                  </a:lnTo>
                  <a:lnTo>
                    <a:pt x="102013" y="80486"/>
                  </a:lnTo>
                  <a:lnTo>
                    <a:pt x="102299" y="79153"/>
                  </a:lnTo>
                  <a:lnTo>
                    <a:pt x="102299" y="78486"/>
                  </a:lnTo>
                  <a:lnTo>
                    <a:pt x="111824" y="70580"/>
                  </a:lnTo>
                  <a:lnTo>
                    <a:pt x="112490" y="70580"/>
                  </a:lnTo>
                  <a:lnTo>
                    <a:pt x="113157" y="69913"/>
                  </a:lnTo>
                  <a:lnTo>
                    <a:pt x="113824" y="69628"/>
                  </a:lnTo>
                  <a:lnTo>
                    <a:pt x="116110" y="68580"/>
                  </a:lnTo>
                  <a:lnTo>
                    <a:pt x="118396" y="66961"/>
                  </a:lnTo>
                  <a:lnTo>
                    <a:pt x="121349" y="65342"/>
                  </a:lnTo>
                  <a:lnTo>
                    <a:pt x="121730" y="65056"/>
                  </a:lnTo>
                  <a:lnTo>
                    <a:pt x="126968" y="60388"/>
                  </a:lnTo>
                  <a:lnTo>
                    <a:pt x="128873" y="59150"/>
                  </a:lnTo>
                  <a:lnTo>
                    <a:pt x="135446" y="55817"/>
                  </a:lnTo>
                  <a:lnTo>
                    <a:pt x="136779" y="55531"/>
                  </a:lnTo>
                  <a:lnTo>
                    <a:pt x="137732" y="54483"/>
                  </a:lnTo>
                  <a:lnTo>
                    <a:pt x="139732" y="54197"/>
                  </a:lnTo>
                  <a:lnTo>
                    <a:pt x="142399" y="52864"/>
                  </a:lnTo>
                  <a:lnTo>
                    <a:pt x="144971" y="52197"/>
                  </a:lnTo>
                  <a:lnTo>
                    <a:pt x="145352" y="52197"/>
                  </a:lnTo>
                  <a:lnTo>
                    <a:pt x="146590" y="51530"/>
                  </a:lnTo>
                  <a:lnTo>
                    <a:pt x="148304" y="50292"/>
                  </a:lnTo>
                  <a:lnTo>
                    <a:pt x="148590" y="49625"/>
                  </a:lnTo>
                  <a:lnTo>
                    <a:pt x="149257" y="48578"/>
                  </a:lnTo>
                  <a:lnTo>
                    <a:pt x="149543" y="47339"/>
                  </a:lnTo>
                  <a:lnTo>
                    <a:pt x="149924" y="44387"/>
                  </a:lnTo>
                  <a:lnTo>
                    <a:pt x="150209" y="42672"/>
                  </a:lnTo>
                  <a:lnTo>
                    <a:pt x="150590" y="42005"/>
                  </a:lnTo>
                  <a:lnTo>
                    <a:pt x="151924" y="41053"/>
                  </a:lnTo>
                  <a:lnTo>
                    <a:pt x="154496" y="39719"/>
                  </a:lnTo>
                  <a:lnTo>
                    <a:pt x="156115" y="39719"/>
                  </a:lnTo>
                  <a:lnTo>
                    <a:pt x="163735" y="41720"/>
                  </a:lnTo>
                  <a:lnTo>
                    <a:pt x="170593" y="41720"/>
                  </a:lnTo>
                  <a:lnTo>
                    <a:pt x="172879" y="41434"/>
                  </a:lnTo>
                  <a:lnTo>
                    <a:pt x="181070" y="39053"/>
                  </a:lnTo>
                  <a:lnTo>
                    <a:pt x="184690" y="39053"/>
                  </a:lnTo>
                  <a:lnTo>
                    <a:pt x="185357" y="38767"/>
                  </a:lnTo>
                  <a:lnTo>
                    <a:pt x="190595" y="36767"/>
                  </a:lnTo>
                  <a:lnTo>
                    <a:pt x="191548" y="36100"/>
                  </a:lnTo>
                  <a:lnTo>
                    <a:pt x="195167" y="32861"/>
                  </a:lnTo>
                  <a:lnTo>
                    <a:pt x="198787" y="28289"/>
                  </a:lnTo>
                  <a:lnTo>
                    <a:pt x="203740" y="23717"/>
                  </a:lnTo>
                  <a:lnTo>
                    <a:pt x="207359" y="21336"/>
                  </a:lnTo>
                  <a:lnTo>
                    <a:pt x="212884" y="18764"/>
                  </a:lnTo>
                  <a:lnTo>
                    <a:pt x="218504" y="15812"/>
                  </a:lnTo>
                  <a:lnTo>
                    <a:pt x="220123" y="15430"/>
                  </a:lnTo>
                  <a:lnTo>
                    <a:pt x="221456" y="15812"/>
                  </a:lnTo>
                  <a:lnTo>
                    <a:pt x="223076" y="15812"/>
                  </a:lnTo>
                  <a:lnTo>
                    <a:pt x="223076" y="14859"/>
                  </a:lnTo>
                  <a:lnTo>
                    <a:pt x="225743" y="15145"/>
                  </a:lnTo>
                  <a:lnTo>
                    <a:pt x="226981" y="16097"/>
                  </a:lnTo>
                  <a:lnTo>
                    <a:pt x="227648" y="16478"/>
                  </a:lnTo>
                  <a:lnTo>
                    <a:pt x="228695" y="16764"/>
                  </a:lnTo>
                  <a:lnTo>
                    <a:pt x="229648" y="17431"/>
                  </a:lnTo>
                  <a:lnTo>
                    <a:pt x="230315" y="17812"/>
                  </a:lnTo>
                  <a:lnTo>
                    <a:pt x="231267" y="18383"/>
                  </a:lnTo>
                  <a:lnTo>
                    <a:pt x="232315" y="18764"/>
                  </a:lnTo>
                  <a:lnTo>
                    <a:pt x="232886" y="19050"/>
                  </a:lnTo>
                  <a:lnTo>
                    <a:pt x="233934" y="19050"/>
                  </a:lnTo>
                  <a:lnTo>
                    <a:pt x="234601" y="19431"/>
                  </a:lnTo>
                  <a:lnTo>
                    <a:pt x="235553" y="19431"/>
                  </a:lnTo>
                  <a:lnTo>
                    <a:pt x="236220" y="19050"/>
                  </a:lnTo>
                  <a:lnTo>
                    <a:pt x="236887" y="20098"/>
                  </a:lnTo>
                  <a:lnTo>
                    <a:pt x="237173" y="20098"/>
                  </a:lnTo>
                  <a:lnTo>
                    <a:pt x="238792" y="19431"/>
                  </a:lnTo>
                  <a:lnTo>
                    <a:pt x="240125" y="18764"/>
                  </a:lnTo>
                  <a:lnTo>
                    <a:pt x="240506" y="18383"/>
                  </a:lnTo>
                  <a:lnTo>
                    <a:pt x="243078" y="18383"/>
                  </a:lnTo>
                  <a:lnTo>
                    <a:pt x="244126" y="19050"/>
                  </a:lnTo>
                  <a:lnTo>
                    <a:pt x="244412" y="19717"/>
                  </a:lnTo>
                  <a:lnTo>
                    <a:pt x="250317" y="19717"/>
                  </a:lnTo>
                  <a:lnTo>
                    <a:pt x="251936" y="19431"/>
                  </a:lnTo>
                  <a:lnTo>
                    <a:pt x="253937" y="19050"/>
                  </a:lnTo>
                  <a:lnTo>
                    <a:pt x="256889" y="21717"/>
                  </a:lnTo>
                  <a:lnTo>
                    <a:pt x="260128" y="21717"/>
                  </a:lnTo>
                  <a:lnTo>
                    <a:pt x="261176" y="22003"/>
                  </a:lnTo>
                  <a:lnTo>
                    <a:pt x="262509" y="23336"/>
                  </a:lnTo>
                  <a:lnTo>
                    <a:pt x="263462" y="24003"/>
                  </a:lnTo>
                  <a:lnTo>
                    <a:pt x="265462" y="24670"/>
                  </a:lnTo>
                  <a:lnTo>
                    <a:pt x="266414" y="24670"/>
                  </a:lnTo>
                  <a:lnTo>
                    <a:pt x="267367" y="24955"/>
                  </a:lnTo>
                  <a:lnTo>
                    <a:pt x="270320" y="24955"/>
                  </a:lnTo>
                  <a:lnTo>
                    <a:pt x="271653" y="25337"/>
                  </a:lnTo>
                  <a:lnTo>
                    <a:pt x="272987" y="25337"/>
                  </a:lnTo>
                  <a:lnTo>
                    <a:pt x="274892" y="24670"/>
                  </a:lnTo>
                  <a:lnTo>
                    <a:pt x="276606" y="23336"/>
                  </a:lnTo>
                  <a:lnTo>
                    <a:pt x="276892" y="23336"/>
                  </a:lnTo>
                  <a:lnTo>
                    <a:pt x="278511" y="21717"/>
                  </a:lnTo>
                  <a:lnTo>
                    <a:pt x="280511" y="19050"/>
                  </a:lnTo>
                  <a:lnTo>
                    <a:pt x="283464" y="17145"/>
                  </a:lnTo>
                  <a:lnTo>
                    <a:pt x="285464" y="16764"/>
                  </a:lnTo>
                  <a:lnTo>
                    <a:pt x="289084" y="16478"/>
                  </a:lnTo>
                  <a:lnTo>
                    <a:pt x="290989" y="15812"/>
                  </a:lnTo>
                  <a:lnTo>
                    <a:pt x="292037" y="15812"/>
                  </a:lnTo>
                  <a:lnTo>
                    <a:pt x="294323" y="15430"/>
                  </a:lnTo>
                  <a:lnTo>
                    <a:pt x="294608" y="15430"/>
                  </a:lnTo>
                  <a:lnTo>
                    <a:pt x="296228" y="14478"/>
                  </a:lnTo>
                  <a:lnTo>
                    <a:pt x="298228" y="14859"/>
                  </a:lnTo>
                  <a:lnTo>
                    <a:pt x="302514" y="15430"/>
                  </a:lnTo>
                  <a:lnTo>
                    <a:pt x="305086" y="15145"/>
                  </a:lnTo>
                  <a:lnTo>
                    <a:pt x="309086" y="15812"/>
                  </a:lnTo>
                  <a:lnTo>
                    <a:pt x="314992" y="10192"/>
                  </a:lnTo>
                  <a:lnTo>
                    <a:pt x="315944" y="9906"/>
                  </a:lnTo>
                  <a:lnTo>
                    <a:pt x="317278" y="9239"/>
                  </a:lnTo>
                  <a:lnTo>
                    <a:pt x="317945" y="8573"/>
                  </a:lnTo>
                  <a:lnTo>
                    <a:pt x="318611" y="8573"/>
                  </a:lnTo>
                  <a:lnTo>
                    <a:pt x="319849" y="8287"/>
                  </a:lnTo>
                  <a:lnTo>
                    <a:pt x="322802" y="8287"/>
                  </a:lnTo>
                  <a:lnTo>
                    <a:pt x="324517" y="8573"/>
                  </a:lnTo>
                  <a:lnTo>
                    <a:pt x="325755" y="8573"/>
                  </a:lnTo>
                  <a:lnTo>
                    <a:pt x="326422" y="8954"/>
                  </a:lnTo>
                  <a:lnTo>
                    <a:pt x="327089" y="8954"/>
                  </a:lnTo>
                  <a:lnTo>
                    <a:pt x="327089" y="9239"/>
                  </a:lnTo>
                  <a:lnTo>
                    <a:pt x="327470" y="9239"/>
                  </a:lnTo>
                  <a:lnTo>
                    <a:pt x="328422" y="9525"/>
                  </a:lnTo>
                  <a:lnTo>
                    <a:pt x="331089" y="7906"/>
                  </a:lnTo>
                  <a:lnTo>
                    <a:pt x="331375" y="7620"/>
                  </a:lnTo>
                  <a:lnTo>
                    <a:pt x="332327" y="7620"/>
                  </a:lnTo>
                  <a:lnTo>
                    <a:pt x="334613" y="7906"/>
                  </a:lnTo>
                  <a:lnTo>
                    <a:pt x="336614" y="7906"/>
                  </a:lnTo>
                  <a:lnTo>
                    <a:pt x="337566" y="7620"/>
                  </a:lnTo>
                  <a:lnTo>
                    <a:pt x="338899" y="7620"/>
                  </a:lnTo>
                  <a:lnTo>
                    <a:pt x="339947" y="7906"/>
                  </a:lnTo>
                  <a:lnTo>
                    <a:pt x="340900" y="7906"/>
                  </a:lnTo>
                  <a:lnTo>
                    <a:pt x="342900" y="7239"/>
                  </a:lnTo>
                  <a:lnTo>
                    <a:pt x="343853" y="7620"/>
                  </a:lnTo>
                  <a:lnTo>
                    <a:pt x="347472" y="7620"/>
                  </a:lnTo>
                  <a:lnTo>
                    <a:pt x="350044" y="7906"/>
                  </a:lnTo>
                  <a:lnTo>
                    <a:pt x="350425" y="7620"/>
                  </a:lnTo>
                  <a:lnTo>
                    <a:pt x="351377" y="7239"/>
                  </a:lnTo>
                  <a:lnTo>
                    <a:pt x="353378" y="6287"/>
                  </a:lnTo>
                  <a:lnTo>
                    <a:pt x="356330" y="4953"/>
                  </a:lnTo>
                  <a:lnTo>
                    <a:pt x="360617" y="5620"/>
                  </a:lnTo>
                  <a:lnTo>
                    <a:pt x="362236" y="5620"/>
                  </a:lnTo>
                  <a:lnTo>
                    <a:pt x="368808" y="7620"/>
                  </a:lnTo>
                  <a:lnTo>
                    <a:pt x="370046" y="7906"/>
                  </a:lnTo>
                  <a:lnTo>
                    <a:pt x="371094" y="7906"/>
                  </a:lnTo>
                  <a:lnTo>
                    <a:pt x="375666" y="8573"/>
                  </a:lnTo>
                  <a:lnTo>
                    <a:pt x="378905" y="7239"/>
                  </a:lnTo>
                  <a:lnTo>
                    <a:pt x="380238" y="6572"/>
                  </a:lnTo>
                  <a:lnTo>
                    <a:pt x="381857" y="6953"/>
                  </a:lnTo>
                  <a:lnTo>
                    <a:pt x="382905" y="6001"/>
                  </a:lnTo>
                  <a:lnTo>
                    <a:pt x="384524" y="5620"/>
                  </a:lnTo>
                  <a:lnTo>
                    <a:pt x="384810" y="6001"/>
                  </a:lnTo>
                  <a:lnTo>
                    <a:pt x="387763" y="4953"/>
                  </a:lnTo>
                  <a:lnTo>
                    <a:pt x="388811" y="4953"/>
                  </a:lnTo>
                  <a:lnTo>
                    <a:pt x="389763" y="4286"/>
                  </a:lnTo>
                  <a:lnTo>
                    <a:pt x="390716" y="4286"/>
                  </a:lnTo>
                  <a:lnTo>
                    <a:pt x="391763" y="4000"/>
                  </a:lnTo>
                  <a:lnTo>
                    <a:pt x="392716" y="4000"/>
                  </a:lnTo>
                  <a:lnTo>
                    <a:pt x="394049" y="3620"/>
                  </a:lnTo>
                  <a:lnTo>
                    <a:pt x="396049" y="2953"/>
                  </a:lnTo>
                  <a:lnTo>
                    <a:pt x="397002" y="2953"/>
                  </a:lnTo>
                  <a:lnTo>
                    <a:pt x="397955" y="3334"/>
                  </a:lnTo>
                  <a:lnTo>
                    <a:pt x="399002" y="3334"/>
                  </a:lnTo>
                  <a:lnTo>
                    <a:pt x="399955" y="2953"/>
                  </a:lnTo>
                  <a:lnTo>
                    <a:pt x="400907" y="3334"/>
                  </a:lnTo>
                  <a:lnTo>
                    <a:pt x="401955" y="3334"/>
                  </a:lnTo>
                  <a:lnTo>
                    <a:pt x="404241" y="1048"/>
                  </a:lnTo>
                  <a:lnTo>
                    <a:pt x="408527" y="1048"/>
                  </a:lnTo>
                  <a:lnTo>
                    <a:pt x="409480" y="667"/>
                  </a:lnTo>
                  <a:lnTo>
                    <a:pt x="410432" y="667"/>
                  </a:lnTo>
                  <a:lnTo>
                    <a:pt x="412433" y="0"/>
                  </a:lnTo>
                  <a:lnTo>
                    <a:pt x="414052" y="0"/>
                  </a:lnTo>
                  <a:lnTo>
                    <a:pt x="414719" y="381"/>
                  </a:lnTo>
                  <a:lnTo>
                    <a:pt x="416719" y="1048"/>
                  </a:lnTo>
                  <a:lnTo>
                    <a:pt x="424244" y="4000"/>
                  </a:lnTo>
                  <a:lnTo>
                    <a:pt x="424910" y="4286"/>
                  </a:lnTo>
                  <a:lnTo>
                    <a:pt x="425196" y="5620"/>
                  </a:lnTo>
                  <a:lnTo>
                    <a:pt x="424910" y="6953"/>
                  </a:lnTo>
                  <a:lnTo>
                    <a:pt x="420910" y="13145"/>
                  </a:lnTo>
                  <a:lnTo>
                    <a:pt x="420910" y="16097"/>
                  </a:lnTo>
                  <a:lnTo>
                    <a:pt x="421958" y="16478"/>
                  </a:lnTo>
                  <a:lnTo>
                    <a:pt x="422910" y="16097"/>
                  </a:lnTo>
                  <a:lnTo>
                    <a:pt x="423291" y="16097"/>
                  </a:lnTo>
                  <a:lnTo>
                    <a:pt x="423577" y="15812"/>
                  </a:lnTo>
                  <a:lnTo>
                    <a:pt x="425863" y="15812"/>
                  </a:lnTo>
                  <a:lnTo>
                    <a:pt x="426815" y="15145"/>
                  </a:lnTo>
                  <a:lnTo>
                    <a:pt x="428149" y="13811"/>
                  </a:lnTo>
                  <a:lnTo>
                    <a:pt x="428816" y="12859"/>
                  </a:lnTo>
                  <a:lnTo>
                    <a:pt x="429482" y="12478"/>
                  </a:lnTo>
                  <a:lnTo>
                    <a:pt x="429768" y="12859"/>
                  </a:lnTo>
                  <a:lnTo>
                    <a:pt x="429768" y="12478"/>
                  </a:lnTo>
                  <a:lnTo>
                    <a:pt x="430816" y="12859"/>
                  </a:lnTo>
                  <a:lnTo>
                    <a:pt x="431483" y="13811"/>
                  </a:lnTo>
                  <a:lnTo>
                    <a:pt x="435388" y="18383"/>
                  </a:lnTo>
                  <a:lnTo>
                    <a:pt x="436340" y="19050"/>
                  </a:lnTo>
                  <a:lnTo>
                    <a:pt x="439674" y="20383"/>
                  </a:lnTo>
                  <a:lnTo>
                    <a:pt x="441008" y="20765"/>
                  </a:lnTo>
                  <a:lnTo>
                    <a:pt x="442913" y="21050"/>
                  </a:lnTo>
                  <a:lnTo>
                    <a:pt x="446246" y="21336"/>
                  </a:lnTo>
                  <a:lnTo>
                    <a:pt x="447199" y="21336"/>
                  </a:lnTo>
                  <a:lnTo>
                    <a:pt x="448818" y="19717"/>
                  </a:lnTo>
                  <a:lnTo>
                    <a:pt x="454057" y="12478"/>
                  </a:lnTo>
                  <a:lnTo>
                    <a:pt x="455771" y="10192"/>
                  </a:lnTo>
                  <a:lnTo>
                    <a:pt x="456343" y="923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22CF7390-0551-0021-306F-313C37E30DFC}"/>
                </a:ext>
              </a:extLst>
            </p:cNvPr>
            <p:cNvSpPr/>
            <p:nvPr/>
          </p:nvSpPr>
          <p:spPr>
            <a:xfrm>
              <a:off x="1757408" y="3772629"/>
              <a:ext cx="171926" cy="61721"/>
            </a:xfrm>
            <a:custGeom>
              <a:avLst/>
              <a:gdLst>
                <a:gd name="connsiteX0" fmla="*/ 120396 w 171926"/>
                <a:gd name="connsiteY0" fmla="*/ 51245 h 61721"/>
                <a:gd name="connsiteX1" fmla="*/ 120396 w 171926"/>
                <a:gd name="connsiteY1" fmla="*/ 51245 h 61721"/>
                <a:gd name="connsiteX2" fmla="*/ 118777 w 171926"/>
                <a:gd name="connsiteY2" fmla="*/ 50578 h 61721"/>
                <a:gd name="connsiteX3" fmla="*/ 116491 w 171926"/>
                <a:gd name="connsiteY3" fmla="*/ 50197 h 61721"/>
                <a:gd name="connsiteX4" fmla="*/ 116491 w 171926"/>
                <a:gd name="connsiteY4" fmla="*/ 49911 h 61721"/>
                <a:gd name="connsiteX5" fmla="*/ 114776 w 171926"/>
                <a:gd name="connsiteY5" fmla="*/ 49911 h 61721"/>
                <a:gd name="connsiteX6" fmla="*/ 114776 w 171926"/>
                <a:gd name="connsiteY6" fmla="*/ 50197 h 61721"/>
                <a:gd name="connsiteX7" fmla="*/ 114205 w 171926"/>
                <a:gd name="connsiteY7" fmla="*/ 49911 h 61721"/>
                <a:gd name="connsiteX8" fmla="*/ 113824 w 171926"/>
                <a:gd name="connsiteY8" fmla="*/ 50197 h 61721"/>
                <a:gd name="connsiteX9" fmla="*/ 113824 w 171926"/>
                <a:gd name="connsiteY9" fmla="*/ 49911 h 61721"/>
                <a:gd name="connsiteX10" fmla="*/ 113538 w 171926"/>
                <a:gd name="connsiteY10" fmla="*/ 49911 h 61721"/>
                <a:gd name="connsiteX11" fmla="*/ 112490 w 171926"/>
                <a:gd name="connsiteY11" fmla="*/ 49244 h 61721"/>
                <a:gd name="connsiteX12" fmla="*/ 111252 w 171926"/>
                <a:gd name="connsiteY12" fmla="*/ 48959 h 61721"/>
                <a:gd name="connsiteX13" fmla="*/ 109919 w 171926"/>
                <a:gd name="connsiteY13" fmla="*/ 48959 h 61721"/>
                <a:gd name="connsiteX14" fmla="*/ 108299 w 171926"/>
                <a:gd name="connsiteY14" fmla="*/ 49244 h 61721"/>
                <a:gd name="connsiteX15" fmla="*/ 107918 w 171926"/>
                <a:gd name="connsiteY15" fmla="*/ 49625 h 61721"/>
                <a:gd name="connsiteX16" fmla="*/ 107251 w 171926"/>
                <a:gd name="connsiteY16" fmla="*/ 49625 h 61721"/>
                <a:gd name="connsiteX17" fmla="*/ 106966 w 171926"/>
                <a:gd name="connsiteY17" fmla="*/ 49911 h 61721"/>
                <a:gd name="connsiteX18" fmla="*/ 105632 w 171926"/>
                <a:gd name="connsiteY18" fmla="*/ 49625 h 61721"/>
                <a:gd name="connsiteX19" fmla="*/ 105346 w 171926"/>
                <a:gd name="connsiteY19" fmla="*/ 49244 h 61721"/>
                <a:gd name="connsiteX20" fmla="*/ 104680 w 171926"/>
                <a:gd name="connsiteY20" fmla="*/ 48959 h 61721"/>
                <a:gd name="connsiteX21" fmla="*/ 104013 w 171926"/>
                <a:gd name="connsiteY21" fmla="*/ 49625 h 61721"/>
                <a:gd name="connsiteX22" fmla="*/ 102965 w 171926"/>
                <a:gd name="connsiteY22" fmla="*/ 49244 h 61721"/>
                <a:gd name="connsiteX23" fmla="*/ 102679 w 171926"/>
                <a:gd name="connsiteY23" fmla="*/ 49625 h 61721"/>
                <a:gd name="connsiteX24" fmla="*/ 102013 w 171926"/>
                <a:gd name="connsiteY24" fmla="*/ 49625 h 61721"/>
                <a:gd name="connsiteX25" fmla="*/ 101346 w 171926"/>
                <a:gd name="connsiteY25" fmla="*/ 50197 h 61721"/>
                <a:gd name="connsiteX26" fmla="*/ 100679 w 171926"/>
                <a:gd name="connsiteY26" fmla="*/ 50578 h 61721"/>
                <a:gd name="connsiteX27" fmla="*/ 100013 w 171926"/>
                <a:gd name="connsiteY27" fmla="*/ 50197 h 61721"/>
                <a:gd name="connsiteX28" fmla="*/ 100013 w 171926"/>
                <a:gd name="connsiteY28" fmla="*/ 49911 h 61721"/>
                <a:gd name="connsiteX29" fmla="*/ 99727 w 171926"/>
                <a:gd name="connsiteY29" fmla="*/ 49911 h 61721"/>
                <a:gd name="connsiteX30" fmla="*/ 99441 w 171926"/>
                <a:gd name="connsiteY30" fmla="*/ 49625 h 61721"/>
                <a:gd name="connsiteX31" fmla="*/ 99441 w 171926"/>
                <a:gd name="connsiteY31" fmla="*/ 49911 h 61721"/>
                <a:gd name="connsiteX32" fmla="*/ 99060 w 171926"/>
                <a:gd name="connsiteY32" fmla="*/ 49625 h 61721"/>
                <a:gd name="connsiteX33" fmla="*/ 99060 w 171926"/>
                <a:gd name="connsiteY33" fmla="*/ 49911 h 61721"/>
                <a:gd name="connsiteX34" fmla="*/ 98774 w 171926"/>
                <a:gd name="connsiteY34" fmla="*/ 49625 h 61721"/>
                <a:gd name="connsiteX35" fmla="*/ 98774 w 171926"/>
                <a:gd name="connsiteY35" fmla="*/ 49911 h 61721"/>
                <a:gd name="connsiteX36" fmla="*/ 97726 w 171926"/>
                <a:gd name="connsiteY36" fmla="*/ 49625 h 61721"/>
                <a:gd name="connsiteX37" fmla="*/ 97441 w 171926"/>
                <a:gd name="connsiteY37" fmla="*/ 49625 h 61721"/>
                <a:gd name="connsiteX38" fmla="*/ 97060 w 171926"/>
                <a:gd name="connsiteY38" fmla="*/ 49911 h 61721"/>
                <a:gd name="connsiteX39" fmla="*/ 96774 w 171926"/>
                <a:gd name="connsiteY39" fmla="*/ 49625 h 61721"/>
                <a:gd name="connsiteX40" fmla="*/ 96488 w 171926"/>
                <a:gd name="connsiteY40" fmla="*/ 49911 h 61721"/>
                <a:gd name="connsiteX41" fmla="*/ 95821 w 171926"/>
                <a:gd name="connsiteY41" fmla="*/ 49244 h 61721"/>
                <a:gd name="connsiteX42" fmla="*/ 96107 w 171926"/>
                <a:gd name="connsiteY42" fmla="*/ 49911 h 61721"/>
                <a:gd name="connsiteX43" fmla="*/ 95821 w 171926"/>
                <a:gd name="connsiteY43" fmla="*/ 49911 h 61721"/>
                <a:gd name="connsiteX44" fmla="*/ 95821 w 171926"/>
                <a:gd name="connsiteY44" fmla="*/ 49625 h 61721"/>
                <a:gd name="connsiteX45" fmla="*/ 95441 w 171926"/>
                <a:gd name="connsiteY45" fmla="*/ 49625 h 61721"/>
                <a:gd name="connsiteX46" fmla="*/ 95441 w 171926"/>
                <a:gd name="connsiteY46" fmla="*/ 49244 h 61721"/>
                <a:gd name="connsiteX47" fmla="*/ 95155 w 171926"/>
                <a:gd name="connsiteY47" fmla="*/ 49625 h 61721"/>
                <a:gd name="connsiteX48" fmla="*/ 95155 w 171926"/>
                <a:gd name="connsiteY48" fmla="*/ 49911 h 61721"/>
                <a:gd name="connsiteX49" fmla="*/ 94488 w 171926"/>
                <a:gd name="connsiteY49" fmla="*/ 49625 h 61721"/>
                <a:gd name="connsiteX50" fmla="*/ 92869 w 171926"/>
                <a:gd name="connsiteY50" fmla="*/ 50578 h 61721"/>
                <a:gd name="connsiteX51" fmla="*/ 93154 w 171926"/>
                <a:gd name="connsiteY51" fmla="*/ 50864 h 61721"/>
                <a:gd name="connsiteX52" fmla="*/ 92869 w 171926"/>
                <a:gd name="connsiteY52" fmla="*/ 51245 h 61721"/>
                <a:gd name="connsiteX53" fmla="*/ 92202 w 171926"/>
                <a:gd name="connsiteY53" fmla="*/ 51245 h 61721"/>
                <a:gd name="connsiteX54" fmla="*/ 90869 w 171926"/>
                <a:gd name="connsiteY54" fmla="*/ 50578 h 61721"/>
                <a:gd name="connsiteX55" fmla="*/ 90202 w 171926"/>
                <a:gd name="connsiteY55" fmla="*/ 50578 h 61721"/>
                <a:gd name="connsiteX56" fmla="*/ 89249 w 171926"/>
                <a:gd name="connsiteY56" fmla="*/ 50864 h 61721"/>
                <a:gd name="connsiteX57" fmla="*/ 89249 w 171926"/>
                <a:gd name="connsiteY57" fmla="*/ 50578 h 61721"/>
                <a:gd name="connsiteX58" fmla="*/ 88868 w 171926"/>
                <a:gd name="connsiteY58" fmla="*/ 50864 h 61721"/>
                <a:gd name="connsiteX59" fmla="*/ 87916 w 171926"/>
                <a:gd name="connsiteY59" fmla="*/ 50864 h 61721"/>
                <a:gd name="connsiteX60" fmla="*/ 87630 w 171926"/>
                <a:gd name="connsiteY60" fmla="*/ 50197 h 61721"/>
                <a:gd name="connsiteX61" fmla="*/ 88201 w 171926"/>
                <a:gd name="connsiteY61" fmla="*/ 49244 h 61721"/>
                <a:gd name="connsiteX62" fmla="*/ 87916 w 171926"/>
                <a:gd name="connsiteY62" fmla="*/ 49244 h 61721"/>
                <a:gd name="connsiteX63" fmla="*/ 87630 w 171926"/>
                <a:gd name="connsiteY63" fmla="*/ 48578 h 61721"/>
                <a:gd name="connsiteX64" fmla="*/ 87249 w 171926"/>
                <a:gd name="connsiteY64" fmla="*/ 48578 h 61721"/>
                <a:gd name="connsiteX65" fmla="*/ 87249 w 171926"/>
                <a:gd name="connsiteY65" fmla="*/ 48959 h 61721"/>
                <a:gd name="connsiteX66" fmla="*/ 86963 w 171926"/>
                <a:gd name="connsiteY66" fmla="*/ 48578 h 61721"/>
                <a:gd name="connsiteX67" fmla="*/ 86582 w 171926"/>
                <a:gd name="connsiteY67" fmla="*/ 48578 h 61721"/>
                <a:gd name="connsiteX68" fmla="*/ 86582 w 171926"/>
                <a:gd name="connsiteY68" fmla="*/ 47911 h 61721"/>
                <a:gd name="connsiteX69" fmla="*/ 86296 w 171926"/>
                <a:gd name="connsiteY69" fmla="*/ 47911 h 61721"/>
                <a:gd name="connsiteX70" fmla="*/ 85630 w 171926"/>
                <a:gd name="connsiteY70" fmla="*/ 47625 h 61721"/>
                <a:gd name="connsiteX71" fmla="*/ 85630 w 171926"/>
                <a:gd name="connsiteY71" fmla="*/ 47911 h 61721"/>
                <a:gd name="connsiteX72" fmla="*/ 84677 w 171926"/>
                <a:gd name="connsiteY72" fmla="*/ 47911 h 61721"/>
                <a:gd name="connsiteX73" fmla="*/ 84011 w 171926"/>
                <a:gd name="connsiteY73" fmla="*/ 48292 h 61721"/>
                <a:gd name="connsiteX74" fmla="*/ 84011 w 171926"/>
                <a:gd name="connsiteY74" fmla="*/ 48959 h 61721"/>
                <a:gd name="connsiteX75" fmla="*/ 84011 w 171926"/>
                <a:gd name="connsiteY75" fmla="*/ 48578 h 61721"/>
                <a:gd name="connsiteX76" fmla="*/ 83344 w 171926"/>
                <a:gd name="connsiteY76" fmla="*/ 48959 h 61721"/>
                <a:gd name="connsiteX77" fmla="*/ 82963 w 171926"/>
                <a:gd name="connsiteY77" fmla="*/ 48578 h 61721"/>
                <a:gd name="connsiteX78" fmla="*/ 82677 w 171926"/>
                <a:gd name="connsiteY78" fmla="*/ 48959 h 61721"/>
                <a:gd name="connsiteX79" fmla="*/ 82296 w 171926"/>
                <a:gd name="connsiteY79" fmla="*/ 48959 h 61721"/>
                <a:gd name="connsiteX80" fmla="*/ 82296 w 171926"/>
                <a:gd name="connsiteY80" fmla="*/ 47625 h 61721"/>
                <a:gd name="connsiteX81" fmla="*/ 82010 w 171926"/>
                <a:gd name="connsiteY81" fmla="*/ 47911 h 61721"/>
                <a:gd name="connsiteX82" fmla="*/ 80677 w 171926"/>
                <a:gd name="connsiteY82" fmla="*/ 47911 h 61721"/>
                <a:gd name="connsiteX83" fmla="*/ 80010 w 171926"/>
                <a:gd name="connsiteY83" fmla="*/ 47625 h 61721"/>
                <a:gd name="connsiteX84" fmla="*/ 80010 w 171926"/>
                <a:gd name="connsiteY84" fmla="*/ 47244 h 61721"/>
                <a:gd name="connsiteX85" fmla="*/ 79343 w 171926"/>
                <a:gd name="connsiteY85" fmla="*/ 47625 h 61721"/>
                <a:gd name="connsiteX86" fmla="*/ 78772 w 171926"/>
                <a:gd name="connsiteY86" fmla="*/ 47244 h 61721"/>
                <a:gd name="connsiteX87" fmla="*/ 77724 w 171926"/>
                <a:gd name="connsiteY87" fmla="*/ 47244 h 61721"/>
                <a:gd name="connsiteX88" fmla="*/ 77724 w 171926"/>
                <a:gd name="connsiteY88" fmla="*/ 46958 h 61721"/>
                <a:gd name="connsiteX89" fmla="*/ 77438 w 171926"/>
                <a:gd name="connsiteY89" fmla="*/ 46958 h 61721"/>
                <a:gd name="connsiteX90" fmla="*/ 77057 w 171926"/>
                <a:gd name="connsiteY90" fmla="*/ 46672 h 61721"/>
                <a:gd name="connsiteX91" fmla="*/ 76391 w 171926"/>
                <a:gd name="connsiteY91" fmla="*/ 46291 h 61721"/>
                <a:gd name="connsiteX92" fmla="*/ 75819 w 171926"/>
                <a:gd name="connsiteY92" fmla="*/ 46291 h 61721"/>
                <a:gd name="connsiteX93" fmla="*/ 74771 w 171926"/>
                <a:gd name="connsiteY93" fmla="*/ 46672 h 61721"/>
                <a:gd name="connsiteX94" fmla="*/ 74486 w 171926"/>
                <a:gd name="connsiteY94" fmla="*/ 46672 h 61721"/>
                <a:gd name="connsiteX95" fmla="*/ 74104 w 171926"/>
                <a:gd name="connsiteY95" fmla="*/ 46006 h 61721"/>
                <a:gd name="connsiteX96" fmla="*/ 73438 w 171926"/>
                <a:gd name="connsiteY96" fmla="*/ 46291 h 61721"/>
                <a:gd name="connsiteX97" fmla="*/ 72866 w 171926"/>
                <a:gd name="connsiteY97" fmla="*/ 46291 h 61721"/>
                <a:gd name="connsiteX98" fmla="*/ 72485 w 171926"/>
                <a:gd name="connsiteY98" fmla="*/ 46958 h 61721"/>
                <a:gd name="connsiteX99" fmla="*/ 71819 w 171926"/>
                <a:gd name="connsiteY99" fmla="*/ 46672 h 61721"/>
                <a:gd name="connsiteX100" fmla="*/ 71533 w 171926"/>
                <a:gd name="connsiteY100" fmla="*/ 46958 h 61721"/>
                <a:gd name="connsiteX101" fmla="*/ 71152 w 171926"/>
                <a:gd name="connsiteY101" fmla="*/ 46672 h 61721"/>
                <a:gd name="connsiteX102" fmla="*/ 71152 w 171926"/>
                <a:gd name="connsiteY102" fmla="*/ 46006 h 61721"/>
                <a:gd name="connsiteX103" fmla="*/ 70199 w 171926"/>
                <a:gd name="connsiteY103" fmla="*/ 45339 h 61721"/>
                <a:gd name="connsiteX104" fmla="*/ 69247 w 171926"/>
                <a:gd name="connsiteY104" fmla="*/ 45339 h 61721"/>
                <a:gd name="connsiteX105" fmla="*/ 68580 w 171926"/>
                <a:gd name="connsiteY105" fmla="*/ 46006 h 61721"/>
                <a:gd name="connsiteX106" fmla="*/ 66961 w 171926"/>
                <a:gd name="connsiteY106" fmla="*/ 46672 h 61721"/>
                <a:gd name="connsiteX107" fmla="*/ 66294 w 171926"/>
                <a:gd name="connsiteY107" fmla="*/ 46672 h 61721"/>
                <a:gd name="connsiteX108" fmla="*/ 65246 w 171926"/>
                <a:gd name="connsiteY108" fmla="*/ 47625 h 61721"/>
                <a:gd name="connsiteX109" fmla="*/ 64294 w 171926"/>
                <a:gd name="connsiteY109" fmla="*/ 48292 h 61721"/>
                <a:gd name="connsiteX110" fmla="*/ 64008 w 171926"/>
                <a:gd name="connsiteY110" fmla="*/ 48959 h 61721"/>
                <a:gd name="connsiteX111" fmla="*/ 63627 w 171926"/>
                <a:gd name="connsiteY111" fmla="*/ 48959 h 61721"/>
                <a:gd name="connsiteX112" fmla="*/ 63627 w 171926"/>
                <a:gd name="connsiteY112" fmla="*/ 49625 h 61721"/>
                <a:gd name="connsiteX113" fmla="*/ 62675 w 171926"/>
                <a:gd name="connsiteY113" fmla="*/ 49625 h 61721"/>
                <a:gd name="connsiteX114" fmla="*/ 61627 w 171926"/>
                <a:gd name="connsiteY114" fmla="*/ 49244 h 61721"/>
                <a:gd name="connsiteX115" fmla="*/ 61055 w 171926"/>
                <a:gd name="connsiteY115" fmla="*/ 49911 h 61721"/>
                <a:gd name="connsiteX116" fmla="*/ 61341 w 171926"/>
                <a:gd name="connsiteY116" fmla="*/ 50197 h 61721"/>
                <a:gd name="connsiteX117" fmla="*/ 61055 w 171926"/>
                <a:gd name="connsiteY117" fmla="*/ 50578 h 61721"/>
                <a:gd name="connsiteX118" fmla="*/ 59055 w 171926"/>
                <a:gd name="connsiteY118" fmla="*/ 50578 h 61721"/>
                <a:gd name="connsiteX119" fmla="*/ 58674 w 171926"/>
                <a:gd name="connsiteY119" fmla="*/ 50197 h 61721"/>
                <a:gd name="connsiteX120" fmla="*/ 56769 w 171926"/>
                <a:gd name="connsiteY120" fmla="*/ 49244 h 61721"/>
                <a:gd name="connsiteX121" fmla="*/ 55721 w 171926"/>
                <a:gd name="connsiteY121" fmla="*/ 48959 h 61721"/>
                <a:gd name="connsiteX122" fmla="*/ 55436 w 171926"/>
                <a:gd name="connsiteY122" fmla="*/ 50197 h 61721"/>
                <a:gd name="connsiteX123" fmla="*/ 54483 w 171926"/>
                <a:gd name="connsiteY123" fmla="*/ 50864 h 61721"/>
                <a:gd name="connsiteX124" fmla="*/ 52769 w 171926"/>
                <a:gd name="connsiteY124" fmla="*/ 50578 h 61721"/>
                <a:gd name="connsiteX125" fmla="*/ 52483 w 171926"/>
                <a:gd name="connsiteY125" fmla="*/ 50578 h 61721"/>
                <a:gd name="connsiteX126" fmla="*/ 52197 w 171926"/>
                <a:gd name="connsiteY126" fmla="*/ 51245 h 61721"/>
                <a:gd name="connsiteX127" fmla="*/ 51530 w 171926"/>
                <a:gd name="connsiteY127" fmla="*/ 51245 h 61721"/>
                <a:gd name="connsiteX128" fmla="*/ 50863 w 171926"/>
                <a:gd name="connsiteY128" fmla="*/ 51530 h 61721"/>
                <a:gd name="connsiteX129" fmla="*/ 49244 w 171926"/>
                <a:gd name="connsiteY129" fmla="*/ 51530 h 61721"/>
                <a:gd name="connsiteX130" fmla="*/ 48863 w 171926"/>
                <a:gd name="connsiteY130" fmla="*/ 51911 h 61721"/>
                <a:gd name="connsiteX131" fmla="*/ 46863 w 171926"/>
                <a:gd name="connsiteY131" fmla="*/ 50864 h 61721"/>
                <a:gd name="connsiteX132" fmla="*/ 46577 w 171926"/>
                <a:gd name="connsiteY132" fmla="*/ 50864 h 61721"/>
                <a:gd name="connsiteX133" fmla="*/ 44958 w 171926"/>
                <a:gd name="connsiteY133" fmla="*/ 50578 h 61721"/>
                <a:gd name="connsiteX134" fmla="*/ 44577 w 171926"/>
                <a:gd name="connsiteY134" fmla="*/ 48578 h 61721"/>
                <a:gd name="connsiteX135" fmla="*/ 40291 w 171926"/>
                <a:gd name="connsiteY135" fmla="*/ 48578 h 61721"/>
                <a:gd name="connsiteX136" fmla="*/ 38386 w 171926"/>
                <a:gd name="connsiteY136" fmla="*/ 48292 h 61721"/>
                <a:gd name="connsiteX137" fmla="*/ 37719 w 171926"/>
                <a:gd name="connsiteY137" fmla="*/ 47911 h 61721"/>
                <a:gd name="connsiteX138" fmla="*/ 36100 w 171926"/>
                <a:gd name="connsiteY138" fmla="*/ 48292 h 61721"/>
                <a:gd name="connsiteX139" fmla="*/ 31433 w 171926"/>
                <a:gd name="connsiteY139" fmla="*/ 47625 h 61721"/>
                <a:gd name="connsiteX140" fmla="*/ 29528 w 171926"/>
                <a:gd name="connsiteY140" fmla="*/ 47911 h 61721"/>
                <a:gd name="connsiteX141" fmla="*/ 27527 w 171926"/>
                <a:gd name="connsiteY141" fmla="*/ 47911 h 61721"/>
                <a:gd name="connsiteX142" fmla="*/ 26575 w 171926"/>
                <a:gd name="connsiteY142" fmla="*/ 48292 h 61721"/>
                <a:gd name="connsiteX143" fmla="*/ 25527 w 171926"/>
                <a:gd name="connsiteY143" fmla="*/ 47911 h 61721"/>
                <a:gd name="connsiteX144" fmla="*/ 25241 w 171926"/>
                <a:gd name="connsiteY144" fmla="*/ 48292 h 61721"/>
                <a:gd name="connsiteX145" fmla="*/ 24955 w 171926"/>
                <a:gd name="connsiteY145" fmla="*/ 48959 h 61721"/>
                <a:gd name="connsiteX146" fmla="*/ 24575 w 171926"/>
                <a:gd name="connsiteY146" fmla="*/ 48959 h 61721"/>
                <a:gd name="connsiteX147" fmla="*/ 24289 w 171926"/>
                <a:gd name="connsiteY147" fmla="*/ 48292 h 61721"/>
                <a:gd name="connsiteX148" fmla="*/ 24289 w 171926"/>
                <a:gd name="connsiteY148" fmla="*/ 47625 h 61721"/>
                <a:gd name="connsiteX149" fmla="*/ 23908 w 171926"/>
                <a:gd name="connsiteY149" fmla="*/ 47244 h 61721"/>
                <a:gd name="connsiteX150" fmla="*/ 23622 w 171926"/>
                <a:gd name="connsiteY150" fmla="*/ 47625 h 61721"/>
                <a:gd name="connsiteX151" fmla="*/ 22574 w 171926"/>
                <a:gd name="connsiteY151" fmla="*/ 47244 h 61721"/>
                <a:gd name="connsiteX152" fmla="*/ 22003 w 171926"/>
                <a:gd name="connsiteY152" fmla="*/ 46958 h 61721"/>
                <a:gd name="connsiteX153" fmla="*/ 22003 w 171926"/>
                <a:gd name="connsiteY153" fmla="*/ 46291 h 61721"/>
                <a:gd name="connsiteX154" fmla="*/ 20955 w 171926"/>
                <a:gd name="connsiteY154" fmla="*/ 46672 h 61721"/>
                <a:gd name="connsiteX155" fmla="*/ 20669 w 171926"/>
                <a:gd name="connsiteY155" fmla="*/ 47244 h 61721"/>
                <a:gd name="connsiteX156" fmla="*/ 19621 w 171926"/>
                <a:gd name="connsiteY156" fmla="*/ 47244 h 61721"/>
                <a:gd name="connsiteX157" fmla="*/ 19621 w 171926"/>
                <a:gd name="connsiteY157" fmla="*/ 48292 h 61721"/>
                <a:gd name="connsiteX158" fmla="*/ 19336 w 171926"/>
                <a:gd name="connsiteY158" fmla="*/ 48959 h 61721"/>
                <a:gd name="connsiteX159" fmla="*/ 19621 w 171926"/>
                <a:gd name="connsiteY159" fmla="*/ 49244 h 61721"/>
                <a:gd name="connsiteX160" fmla="*/ 19621 w 171926"/>
                <a:gd name="connsiteY160" fmla="*/ 49911 h 61721"/>
                <a:gd name="connsiteX161" fmla="*/ 20003 w 171926"/>
                <a:gd name="connsiteY161" fmla="*/ 50197 h 61721"/>
                <a:gd name="connsiteX162" fmla="*/ 20003 w 171926"/>
                <a:gd name="connsiteY162" fmla="*/ 50864 h 61721"/>
                <a:gd name="connsiteX163" fmla="*/ 19621 w 171926"/>
                <a:gd name="connsiteY163" fmla="*/ 51245 h 61721"/>
                <a:gd name="connsiteX164" fmla="*/ 19621 w 171926"/>
                <a:gd name="connsiteY164" fmla="*/ 51530 h 61721"/>
                <a:gd name="connsiteX165" fmla="*/ 20003 w 171926"/>
                <a:gd name="connsiteY165" fmla="*/ 52197 h 61721"/>
                <a:gd name="connsiteX166" fmla="*/ 19621 w 171926"/>
                <a:gd name="connsiteY166" fmla="*/ 52578 h 61721"/>
                <a:gd name="connsiteX167" fmla="*/ 20003 w 171926"/>
                <a:gd name="connsiteY167" fmla="*/ 53816 h 61721"/>
                <a:gd name="connsiteX168" fmla="*/ 19621 w 171926"/>
                <a:gd name="connsiteY168" fmla="*/ 54197 h 61721"/>
                <a:gd name="connsiteX169" fmla="*/ 19336 w 171926"/>
                <a:gd name="connsiteY169" fmla="*/ 54197 h 61721"/>
                <a:gd name="connsiteX170" fmla="*/ 18383 w 171926"/>
                <a:gd name="connsiteY170" fmla="*/ 54483 h 61721"/>
                <a:gd name="connsiteX171" fmla="*/ 17336 w 171926"/>
                <a:gd name="connsiteY171" fmla="*/ 54483 h 61721"/>
                <a:gd name="connsiteX172" fmla="*/ 16383 w 171926"/>
                <a:gd name="connsiteY172" fmla="*/ 54864 h 61721"/>
                <a:gd name="connsiteX173" fmla="*/ 16097 w 171926"/>
                <a:gd name="connsiteY173" fmla="*/ 55816 h 61721"/>
                <a:gd name="connsiteX174" fmla="*/ 15430 w 171926"/>
                <a:gd name="connsiteY174" fmla="*/ 56102 h 61721"/>
                <a:gd name="connsiteX175" fmla="*/ 15050 w 171926"/>
                <a:gd name="connsiteY175" fmla="*/ 56483 h 61721"/>
                <a:gd name="connsiteX176" fmla="*/ 13716 w 171926"/>
                <a:gd name="connsiteY176" fmla="*/ 56769 h 61721"/>
                <a:gd name="connsiteX177" fmla="*/ 13430 w 171926"/>
                <a:gd name="connsiteY177" fmla="*/ 56769 h 61721"/>
                <a:gd name="connsiteX178" fmla="*/ 13145 w 171926"/>
                <a:gd name="connsiteY178" fmla="*/ 58103 h 61721"/>
                <a:gd name="connsiteX179" fmla="*/ 11811 w 171926"/>
                <a:gd name="connsiteY179" fmla="*/ 58769 h 61721"/>
                <a:gd name="connsiteX180" fmla="*/ 10192 w 171926"/>
                <a:gd name="connsiteY180" fmla="*/ 60389 h 61721"/>
                <a:gd name="connsiteX181" fmla="*/ 9811 w 171926"/>
                <a:gd name="connsiteY181" fmla="*/ 60389 h 61721"/>
                <a:gd name="connsiteX182" fmla="*/ 9811 w 171926"/>
                <a:gd name="connsiteY182" fmla="*/ 61722 h 61721"/>
                <a:gd name="connsiteX183" fmla="*/ 9144 w 171926"/>
                <a:gd name="connsiteY183" fmla="*/ 61436 h 61721"/>
                <a:gd name="connsiteX184" fmla="*/ 8858 w 171926"/>
                <a:gd name="connsiteY184" fmla="*/ 61436 h 61721"/>
                <a:gd name="connsiteX185" fmla="*/ 8477 w 171926"/>
                <a:gd name="connsiteY185" fmla="*/ 60770 h 61721"/>
                <a:gd name="connsiteX186" fmla="*/ 8858 w 171926"/>
                <a:gd name="connsiteY186" fmla="*/ 60103 h 61721"/>
                <a:gd name="connsiteX187" fmla="*/ 8477 w 171926"/>
                <a:gd name="connsiteY187" fmla="*/ 59722 h 61721"/>
                <a:gd name="connsiteX188" fmla="*/ 8192 w 171926"/>
                <a:gd name="connsiteY188" fmla="*/ 58103 h 61721"/>
                <a:gd name="connsiteX189" fmla="*/ 6858 w 171926"/>
                <a:gd name="connsiteY189" fmla="*/ 56769 h 61721"/>
                <a:gd name="connsiteX190" fmla="*/ 7525 w 171926"/>
                <a:gd name="connsiteY190" fmla="*/ 56102 h 61721"/>
                <a:gd name="connsiteX191" fmla="*/ 7525 w 171926"/>
                <a:gd name="connsiteY191" fmla="*/ 54483 h 61721"/>
                <a:gd name="connsiteX192" fmla="*/ 7811 w 171926"/>
                <a:gd name="connsiteY192" fmla="*/ 54197 h 61721"/>
                <a:gd name="connsiteX193" fmla="*/ 7811 w 171926"/>
                <a:gd name="connsiteY193" fmla="*/ 53816 h 61721"/>
                <a:gd name="connsiteX194" fmla="*/ 7525 w 171926"/>
                <a:gd name="connsiteY194" fmla="*/ 53816 h 61721"/>
                <a:gd name="connsiteX195" fmla="*/ 7525 w 171926"/>
                <a:gd name="connsiteY195" fmla="*/ 53531 h 61721"/>
                <a:gd name="connsiteX196" fmla="*/ 7239 w 171926"/>
                <a:gd name="connsiteY196" fmla="*/ 53816 h 61721"/>
                <a:gd name="connsiteX197" fmla="*/ 6572 w 171926"/>
                <a:gd name="connsiteY197" fmla="*/ 53531 h 61721"/>
                <a:gd name="connsiteX198" fmla="*/ 6191 w 171926"/>
                <a:gd name="connsiteY198" fmla="*/ 52864 h 61721"/>
                <a:gd name="connsiteX199" fmla="*/ 5905 w 171926"/>
                <a:gd name="connsiteY199" fmla="*/ 52578 h 61721"/>
                <a:gd name="connsiteX200" fmla="*/ 5905 w 171926"/>
                <a:gd name="connsiteY200" fmla="*/ 49911 h 61721"/>
                <a:gd name="connsiteX201" fmla="*/ 5239 w 171926"/>
                <a:gd name="connsiteY201" fmla="*/ 49244 h 61721"/>
                <a:gd name="connsiteX202" fmla="*/ 4286 w 171926"/>
                <a:gd name="connsiteY202" fmla="*/ 49625 h 61721"/>
                <a:gd name="connsiteX203" fmla="*/ 3620 w 171926"/>
                <a:gd name="connsiteY203" fmla="*/ 48578 h 61721"/>
                <a:gd name="connsiteX204" fmla="*/ 3620 w 171926"/>
                <a:gd name="connsiteY204" fmla="*/ 47625 h 61721"/>
                <a:gd name="connsiteX205" fmla="*/ 3238 w 171926"/>
                <a:gd name="connsiteY205" fmla="*/ 46958 h 61721"/>
                <a:gd name="connsiteX206" fmla="*/ 3905 w 171926"/>
                <a:gd name="connsiteY206" fmla="*/ 46291 h 61721"/>
                <a:gd name="connsiteX207" fmla="*/ 3238 w 171926"/>
                <a:gd name="connsiteY207" fmla="*/ 46006 h 61721"/>
                <a:gd name="connsiteX208" fmla="*/ 1905 w 171926"/>
                <a:gd name="connsiteY208" fmla="*/ 46291 h 61721"/>
                <a:gd name="connsiteX209" fmla="*/ 1619 w 171926"/>
                <a:gd name="connsiteY209" fmla="*/ 45339 h 61721"/>
                <a:gd name="connsiteX210" fmla="*/ 1619 w 171926"/>
                <a:gd name="connsiteY210" fmla="*/ 44958 h 61721"/>
                <a:gd name="connsiteX211" fmla="*/ 1333 w 171926"/>
                <a:gd name="connsiteY211" fmla="*/ 44672 h 61721"/>
                <a:gd name="connsiteX212" fmla="*/ 667 w 171926"/>
                <a:gd name="connsiteY212" fmla="*/ 44672 h 61721"/>
                <a:gd name="connsiteX213" fmla="*/ 667 w 171926"/>
                <a:gd name="connsiteY213" fmla="*/ 44291 h 61721"/>
                <a:gd name="connsiteX214" fmla="*/ 0 w 171926"/>
                <a:gd name="connsiteY214" fmla="*/ 44006 h 61721"/>
                <a:gd name="connsiteX215" fmla="*/ 0 w 171926"/>
                <a:gd name="connsiteY215" fmla="*/ 42672 h 61721"/>
                <a:gd name="connsiteX216" fmla="*/ 667 w 171926"/>
                <a:gd name="connsiteY216" fmla="*/ 42672 h 61721"/>
                <a:gd name="connsiteX217" fmla="*/ 286 w 171926"/>
                <a:gd name="connsiteY217" fmla="*/ 42386 h 61721"/>
                <a:gd name="connsiteX218" fmla="*/ 667 w 171926"/>
                <a:gd name="connsiteY218" fmla="*/ 41339 h 61721"/>
                <a:gd name="connsiteX219" fmla="*/ 286 w 171926"/>
                <a:gd name="connsiteY219" fmla="*/ 41053 h 61721"/>
                <a:gd name="connsiteX220" fmla="*/ 667 w 171926"/>
                <a:gd name="connsiteY220" fmla="*/ 40767 h 61721"/>
                <a:gd name="connsiteX221" fmla="*/ 286 w 171926"/>
                <a:gd name="connsiteY221" fmla="*/ 40386 h 61721"/>
                <a:gd name="connsiteX222" fmla="*/ 0 w 171926"/>
                <a:gd name="connsiteY222" fmla="*/ 40767 h 61721"/>
                <a:gd name="connsiteX223" fmla="*/ 0 w 171926"/>
                <a:gd name="connsiteY223" fmla="*/ 40386 h 61721"/>
                <a:gd name="connsiteX224" fmla="*/ 667 w 171926"/>
                <a:gd name="connsiteY224" fmla="*/ 40100 h 61721"/>
                <a:gd name="connsiteX225" fmla="*/ 953 w 171926"/>
                <a:gd name="connsiteY225" fmla="*/ 39719 h 61721"/>
                <a:gd name="connsiteX226" fmla="*/ 953 w 171926"/>
                <a:gd name="connsiteY226" fmla="*/ 40767 h 61721"/>
                <a:gd name="connsiteX227" fmla="*/ 1333 w 171926"/>
                <a:gd name="connsiteY227" fmla="*/ 40767 h 61721"/>
                <a:gd name="connsiteX228" fmla="*/ 1333 w 171926"/>
                <a:gd name="connsiteY228" fmla="*/ 40100 h 61721"/>
                <a:gd name="connsiteX229" fmla="*/ 1619 w 171926"/>
                <a:gd name="connsiteY229" fmla="*/ 39719 h 61721"/>
                <a:gd name="connsiteX230" fmla="*/ 1333 w 171926"/>
                <a:gd name="connsiteY230" fmla="*/ 39434 h 61721"/>
                <a:gd name="connsiteX231" fmla="*/ 1333 w 171926"/>
                <a:gd name="connsiteY231" fmla="*/ 39053 h 61721"/>
                <a:gd name="connsiteX232" fmla="*/ 1905 w 171926"/>
                <a:gd name="connsiteY232" fmla="*/ 39053 h 61721"/>
                <a:gd name="connsiteX233" fmla="*/ 2572 w 171926"/>
                <a:gd name="connsiteY233" fmla="*/ 38386 h 61721"/>
                <a:gd name="connsiteX234" fmla="*/ 3620 w 171926"/>
                <a:gd name="connsiteY234" fmla="*/ 38386 h 61721"/>
                <a:gd name="connsiteX235" fmla="*/ 3905 w 171926"/>
                <a:gd name="connsiteY235" fmla="*/ 38100 h 61721"/>
                <a:gd name="connsiteX236" fmla="*/ 3905 w 171926"/>
                <a:gd name="connsiteY236" fmla="*/ 37814 h 61721"/>
                <a:gd name="connsiteX237" fmla="*/ 4572 w 171926"/>
                <a:gd name="connsiteY237" fmla="*/ 37814 h 61721"/>
                <a:gd name="connsiteX238" fmla="*/ 4286 w 171926"/>
                <a:gd name="connsiteY238" fmla="*/ 37433 h 61721"/>
                <a:gd name="connsiteX239" fmla="*/ 3620 w 171926"/>
                <a:gd name="connsiteY239" fmla="*/ 37433 h 61721"/>
                <a:gd name="connsiteX240" fmla="*/ 3238 w 171926"/>
                <a:gd name="connsiteY240" fmla="*/ 37147 h 61721"/>
                <a:gd name="connsiteX241" fmla="*/ 3620 w 171926"/>
                <a:gd name="connsiteY241" fmla="*/ 36766 h 61721"/>
                <a:gd name="connsiteX242" fmla="*/ 4286 w 171926"/>
                <a:gd name="connsiteY242" fmla="*/ 36766 h 61721"/>
                <a:gd name="connsiteX243" fmla="*/ 4286 w 171926"/>
                <a:gd name="connsiteY243" fmla="*/ 34862 h 61721"/>
                <a:gd name="connsiteX244" fmla="*/ 3905 w 171926"/>
                <a:gd name="connsiteY244" fmla="*/ 33814 h 61721"/>
                <a:gd name="connsiteX245" fmla="*/ 3905 w 171926"/>
                <a:gd name="connsiteY245" fmla="*/ 33528 h 61721"/>
                <a:gd name="connsiteX246" fmla="*/ 4286 w 171926"/>
                <a:gd name="connsiteY246" fmla="*/ 32861 h 61721"/>
                <a:gd name="connsiteX247" fmla="*/ 5239 w 171926"/>
                <a:gd name="connsiteY247" fmla="*/ 31909 h 61721"/>
                <a:gd name="connsiteX248" fmla="*/ 5239 w 171926"/>
                <a:gd name="connsiteY248" fmla="*/ 30861 h 61721"/>
                <a:gd name="connsiteX249" fmla="*/ 5525 w 171926"/>
                <a:gd name="connsiteY249" fmla="*/ 30861 h 61721"/>
                <a:gd name="connsiteX250" fmla="*/ 6191 w 171926"/>
                <a:gd name="connsiteY250" fmla="*/ 30575 h 61721"/>
                <a:gd name="connsiteX251" fmla="*/ 6572 w 171926"/>
                <a:gd name="connsiteY251" fmla="*/ 29909 h 61721"/>
                <a:gd name="connsiteX252" fmla="*/ 6572 w 171926"/>
                <a:gd name="connsiteY252" fmla="*/ 29242 h 61721"/>
                <a:gd name="connsiteX253" fmla="*/ 6858 w 171926"/>
                <a:gd name="connsiteY253" fmla="*/ 28575 h 61721"/>
                <a:gd name="connsiteX254" fmla="*/ 7239 w 171926"/>
                <a:gd name="connsiteY254" fmla="*/ 28575 h 61721"/>
                <a:gd name="connsiteX255" fmla="*/ 7525 w 171926"/>
                <a:gd name="connsiteY255" fmla="*/ 28289 h 61721"/>
                <a:gd name="connsiteX256" fmla="*/ 7525 w 171926"/>
                <a:gd name="connsiteY256" fmla="*/ 27622 h 61721"/>
                <a:gd name="connsiteX257" fmla="*/ 7239 w 171926"/>
                <a:gd name="connsiteY257" fmla="*/ 27241 h 61721"/>
                <a:gd name="connsiteX258" fmla="*/ 7239 w 171926"/>
                <a:gd name="connsiteY258" fmla="*/ 26956 h 61721"/>
                <a:gd name="connsiteX259" fmla="*/ 8477 w 171926"/>
                <a:gd name="connsiteY259" fmla="*/ 26956 h 61721"/>
                <a:gd name="connsiteX260" fmla="*/ 8477 w 171926"/>
                <a:gd name="connsiteY260" fmla="*/ 26575 h 61721"/>
                <a:gd name="connsiteX261" fmla="*/ 10192 w 171926"/>
                <a:gd name="connsiteY261" fmla="*/ 26575 h 61721"/>
                <a:gd name="connsiteX262" fmla="*/ 10478 w 171926"/>
                <a:gd name="connsiteY262" fmla="*/ 26289 h 61721"/>
                <a:gd name="connsiteX263" fmla="*/ 12478 w 171926"/>
                <a:gd name="connsiteY263" fmla="*/ 26289 h 61721"/>
                <a:gd name="connsiteX264" fmla="*/ 12478 w 171926"/>
                <a:gd name="connsiteY264" fmla="*/ 26003 h 61721"/>
                <a:gd name="connsiteX265" fmla="*/ 12763 w 171926"/>
                <a:gd name="connsiteY265" fmla="*/ 26003 h 61721"/>
                <a:gd name="connsiteX266" fmla="*/ 12478 w 171926"/>
                <a:gd name="connsiteY266" fmla="*/ 26003 h 61721"/>
                <a:gd name="connsiteX267" fmla="*/ 12763 w 171926"/>
                <a:gd name="connsiteY267" fmla="*/ 26003 h 61721"/>
                <a:gd name="connsiteX268" fmla="*/ 12478 w 171926"/>
                <a:gd name="connsiteY268" fmla="*/ 26003 h 61721"/>
                <a:gd name="connsiteX269" fmla="*/ 12763 w 171926"/>
                <a:gd name="connsiteY269" fmla="*/ 26003 h 61721"/>
                <a:gd name="connsiteX270" fmla="*/ 12763 w 171926"/>
                <a:gd name="connsiteY270" fmla="*/ 26289 h 61721"/>
                <a:gd name="connsiteX271" fmla="*/ 13716 w 171926"/>
                <a:gd name="connsiteY271" fmla="*/ 26289 h 61721"/>
                <a:gd name="connsiteX272" fmla="*/ 14097 w 171926"/>
                <a:gd name="connsiteY272" fmla="*/ 26003 h 61721"/>
                <a:gd name="connsiteX273" fmla="*/ 14764 w 171926"/>
                <a:gd name="connsiteY273" fmla="*/ 26003 h 61721"/>
                <a:gd name="connsiteX274" fmla="*/ 15050 w 171926"/>
                <a:gd name="connsiteY274" fmla="*/ 25622 h 61721"/>
                <a:gd name="connsiteX275" fmla="*/ 15430 w 171926"/>
                <a:gd name="connsiteY275" fmla="*/ 25622 h 61721"/>
                <a:gd name="connsiteX276" fmla="*/ 15430 w 171926"/>
                <a:gd name="connsiteY276" fmla="*/ 25336 h 61721"/>
                <a:gd name="connsiteX277" fmla="*/ 16097 w 171926"/>
                <a:gd name="connsiteY277" fmla="*/ 25336 h 61721"/>
                <a:gd name="connsiteX278" fmla="*/ 16097 w 171926"/>
                <a:gd name="connsiteY278" fmla="*/ 24955 h 61721"/>
                <a:gd name="connsiteX279" fmla="*/ 16383 w 171926"/>
                <a:gd name="connsiteY279" fmla="*/ 25336 h 61721"/>
                <a:gd name="connsiteX280" fmla="*/ 16669 w 171926"/>
                <a:gd name="connsiteY280" fmla="*/ 25336 h 61721"/>
                <a:gd name="connsiteX281" fmla="*/ 17050 w 171926"/>
                <a:gd name="connsiteY281" fmla="*/ 25622 h 61721"/>
                <a:gd name="connsiteX282" fmla="*/ 17717 w 171926"/>
                <a:gd name="connsiteY282" fmla="*/ 25622 h 61721"/>
                <a:gd name="connsiteX283" fmla="*/ 17717 w 171926"/>
                <a:gd name="connsiteY283" fmla="*/ 26003 h 61721"/>
                <a:gd name="connsiteX284" fmla="*/ 17717 w 171926"/>
                <a:gd name="connsiteY284" fmla="*/ 25622 h 61721"/>
                <a:gd name="connsiteX285" fmla="*/ 18002 w 171926"/>
                <a:gd name="connsiteY285" fmla="*/ 25622 h 61721"/>
                <a:gd name="connsiteX286" fmla="*/ 18002 w 171926"/>
                <a:gd name="connsiteY286" fmla="*/ 26003 h 61721"/>
                <a:gd name="connsiteX287" fmla="*/ 18002 w 171926"/>
                <a:gd name="connsiteY287" fmla="*/ 25622 h 61721"/>
                <a:gd name="connsiteX288" fmla="*/ 19336 w 171926"/>
                <a:gd name="connsiteY288" fmla="*/ 25622 h 61721"/>
                <a:gd name="connsiteX289" fmla="*/ 19336 w 171926"/>
                <a:gd name="connsiteY289" fmla="*/ 26003 h 61721"/>
                <a:gd name="connsiteX290" fmla="*/ 20955 w 171926"/>
                <a:gd name="connsiteY290" fmla="*/ 26003 h 61721"/>
                <a:gd name="connsiteX291" fmla="*/ 20955 w 171926"/>
                <a:gd name="connsiteY291" fmla="*/ 25622 h 61721"/>
                <a:gd name="connsiteX292" fmla="*/ 22574 w 171926"/>
                <a:gd name="connsiteY292" fmla="*/ 25622 h 61721"/>
                <a:gd name="connsiteX293" fmla="*/ 22574 w 171926"/>
                <a:gd name="connsiteY293" fmla="*/ 25336 h 61721"/>
                <a:gd name="connsiteX294" fmla="*/ 25241 w 171926"/>
                <a:gd name="connsiteY294" fmla="*/ 25336 h 61721"/>
                <a:gd name="connsiteX295" fmla="*/ 25241 w 171926"/>
                <a:gd name="connsiteY295" fmla="*/ 24955 h 61721"/>
                <a:gd name="connsiteX296" fmla="*/ 27242 w 171926"/>
                <a:gd name="connsiteY296" fmla="*/ 24955 h 61721"/>
                <a:gd name="connsiteX297" fmla="*/ 27242 w 171926"/>
                <a:gd name="connsiteY297" fmla="*/ 24670 h 61721"/>
                <a:gd name="connsiteX298" fmla="*/ 27527 w 171926"/>
                <a:gd name="connsiteY298" fmla="*/ 24670 h 61721"/>
                <a:gd name="connsiteX299" fmla="*/ 27527 w 171926"/>
                <a:gd name="connsiteY299" fmla="*/ 24289 h 61721"/>
                <a:gd name="connsiteX300" fmla="*/ 28194 w 171926"/>
                <a:gd name="connsiteY300" fmla="*/ 24289 h 61721"/>
                <a:gd name="connsiteX301" fmla="*/ 28194 w 171926"/>
                <a:gd name="connsiteY301" fmla="*/ 24003 h 61721"/>
                <a:gd name="connsiteX302" fmla="*/ 29146 w 171926"/>
                <a:gd name="connsiteY302" fmla="*/ 24003 h 61721"/>
                <a:gd name="connsiteX303" fmla="*/ 29146 w 171926"/>
                <a:gd name="connsiteY303" fmla="*/ 23622 h 61721"/>
                <a:gd name="connsiteX304" fmla="*/ 29146 w 171926"/>
                <a:gd name="connsiteY304" fmla="*/ 24003 h 61721"/>
                <a:gd name="connsiteX305" fmla="*/ 29528 w 171926"/>
                <a:gd name="connsiteY305" fmla="*/ 24003 h 61721"/>
                <a:gd name="connsiteX306" fmla="*/ 29528 w 171926"/>
                <a:gd name="connsiteY306" fmla="*/ 23622 h 61721"/>
                <a:gd name="connsiteX307" fmla="*/ 29528 w 171926"/>
                <a:gd name="connsiteY307" fmla="*/ 24003 h 61721"/>
                <a:gd name="connsiteX308" fmla="*/ 29528 w 171926"/>
                <a:gd name="connsiteY308" fmla="*/ 23622 h 61721"/>
                <a:gd name="connsiteX309" fmla="*/ 29528 w 171926"/>
                <a:gd name="connsiteY309" fmla="*/ 24003 h 61721"/>
                <a:gd name="connsiteX310" fmla="*/ 29813 w 171926"/>
                <a:gd name="connsiteY310" fmla="*/ 24003 h 61721"/>
                <a:gd name="connsiteX311" fmla="*/ 29813 w 171926"/>
                <a:gd name="connsiteY311" fmla="*/ 23622 h 61721"/>
                <a:gd name="connsiteX312" fmla="*/ 30194 w 171926"/>
                <a:gd name="connsiteY312" fmla="*/ 23622 h 61721"/>
                <a:gd name="connsiteX313" fmla="*/ 30194 w 171926"/>
                <a:gd name="connsiteY313" fmla="*/ 24003 h 61721"/>
                <a:gd name="connsiteX314" fmla="*/ 30861 w 171926"/>
                <a:gd name="connsiteY314" fmla="*/ 24003 h 61721"/>
                <a:gd name="connsiteX315" fmla="*/ 30861 w 171926"/>
                <a:gd name="connsiteY315" fmla="*/ 23622 h 61721"/>
                <a:gd name="connsiteX316" fmla="*/ 31813 w 171926"/>
                <a:gd name="connsiteY316" fmla="*/ 23622 h 61721"/>
                <a:gd name="connsiteX317" fmla="*/ 32099 w 171926"/>
                <a:gd name="connsiteY317" fmla="*/ 24003 h 61721"/>
                <a:gd name="connsiteX318" fmla="*/ 32099 w 171926"/>
                <a:gd name="connsiteY318" fmla="*/ 23622 h 61721"/>
                <a:gd name="connsiteX319" fmla="*/ 32099 w 171926"/>
                <a:gd name="connsiteY319" fmla="*/ 24003 h 61721"/>
                <a:gd name="connsiteX320" fmla="*/ 32480 w 171926"/>
                <a:gd name="connsiteY320" fmla="*/ 23622 h 61721"/>
                <a:gd name="connsiteX321" fmla="*/ 32480 w 171926"/>
                <a:gd name="connsiteY321" fmla="*/ 24003 h 61721"/>
                <a:gd name="connsiteX322" fmla="*/ 34766 w 171926"/>
                <a:gd name="connsiteY322" fmla="*/ 24003 h 61721"/>
                <a:gd name="connsiteX323" fmla="*/ 34766 w 171926"/>
                <a:gd name="connsiteY323" fmla="*/ 23622 h 61721"/>
                <a:gd name="connsiteX324" fmla="*/ 36100 w 171926"/>
                <a:gd name="connsiteY324" fmla="*/ 23622 h 61721"/>
                <a:gd name="connsiteX325" fmla="*/ 36100 w 171926"/>
                <a:gd name="connsiteY325" fmla="*/ 23336 h 61721"/>
                <a:gd name="connsiteX326" fmla="*/ 36767 w 171926"/>
                <a:gd name="connsiteY326" fmla="*/ 23336 h 61721"/>
                <a:gd name="connsiteX327" fmla="*/ 36767 w 171926"/>
                <a:gd name="connsiteY327" fmla="*/ 23051 h 61721"/>
                <a:gd name="connsiteX328" fmla="*/ 37052 w 171926"/>
                <a:gd name="connsiteY328" fmla="*/ 23051 h 61721"/>
                <a:gd name="connsiteX329" fmla="*/ 37338 w 171926"/>
                <a:gd name="connsiteY329" fmla="*/ 22670 h 61721"/>
                <a:gd name="connsiteX330" fmla="*/ 37719 w 171926"/>
                <a:gd name="connsiteY330" fmla="*/ 22670 h 61721"/>
                <a:gd name="connsiteX331" fmla="*/ 38005 w 171926"/>
                <a:gd name="connsiteY331" fmla="*/ 22384 h 61721"/>
                <a:gd name="connsiteX332" fmla="*/ 37719 w 171926"/>
                <a:gd name="connsiteY332" fmla="*/ 22670 h 61721"/>
                <a:gd name="connsiteX333" fmla="*/ 37338 w 171926"/>
                <a:gd name="connsiteY333" fmla="*/ 22670 h 61721"/>
                <a:gd name="connsiteX334" fmla="*/ 37052 w 171926"/>
                <a:gd name="connsiteY334" fmla="*/ 23051 h 61721"/>
                <a:gd name="connsiteX335" fmla="*/ 38005 w 171926"/>
                <a:gd name="connsiteY335" fmla="*/ 23051 h 61721"/>
                <a:gd name="connsiteX336" fmla="*/ 38005 w 171926"/>
                <a:gd name="connsiteY336" fmla="*/ 22670 h 61721"/>
                <a:gd name="connsiteX337" fmla="*/ 38386 w 171926"/>
                <a:gd name="connsiteY337" fmla="*/ 22670 h 61721"/>
                <a:gd name="connsiteX338" fmla="*/ 38005 w 171926"/>
                <a:gd name="connsiteY338" fmla="*/ 23051 h 61721"/>
                <a:gd name="connsiteX339" fmla="*/ 38386 w 171926"/>
                <a:gd name="connsiteY339" fmla="*/ 23051 h 61721"/>
                <a:gd name="connsiteX340" fmla="*/ 38386 w 171926"/>
                <a:gd name="connsiteY340" fmla="*/ 22670 h 61721"/>
                <a:gd name="connsiteX341" fmla="*/ 38671 w 171926"/>
                <a:gd name="connsiteY341" fmla="*/ 22670 h 61721"/>
                <a:gd name="connsiteX342" fmla="*/ 38671 w 171926"/>
                <a:gd name="connsiteY342" fmla="*/ 22384 h 61721"/>
                <a:gd name="connsiteX343" fmla="*/ 38386 w 171926"/>
                <a:gd name="connsiteY343" fmla="*/ 22384 h 61721"/>
                <a:gd name="connsiteX344" fmla="*/ 38671 w 171926"/>
                <a:gd name="connsiteY344" fmla="*/ 22384 h 61721"/>
                <a:gd name="connsiteX345" fmla="*/ 38671 w 171926"/>
                <a:gd name="connsiteY345" fmla="*/ 22003 h 61721"/>
                <a:gd name="connsiteX346" fmla="*/ 38671 w 171926"/>
                <a:gd name="connsiteY346" fmla="*/ 22670 h 61721"/>
                <a:gd name="connsiteX347" fmla="*/ 39719 w 171926"/>
                <a:gd name="connsiteY347" fmla="*/ 22670 h 61721"/>
                <a:gd name="connsiteX348" fmla="*/ 39338 w 171926"/>
                <a:gd name="connsiteY348" fmla="*/ 22670 h 61721"/>
                <a:gd name="connsiteX349" fmla="*/ 40005 w 171926"/>
                <a:gd name="connsiteY349" fmla="*/ 22670 h 61721"/>
                <a:gd name="connsiteX350" fmla="*/ 39719 w 171926"/>
                <a:gd name="connsiteY350" fmla="*/ 22670 h 61721"/>
                <a:gd name="connsiteX351" fmla="*/ 40005 w 171926"/>
                <a:gd name="connsiteY351" fmla="*/ 22670 h 61721"/>
                <a:gd name="connsiteX352" fmla="*/ 40005 w 171926"/>
                <a:gd name="connsiteY352" fmla="*/ 22384 h 61721"/>
                <a:gd name="connsiteX353" fmla="*/ 40005 w 171926"/>
                <a:gd name="connsiteY353" fmla="*/ 23051 h 61721"/>
                <a:gd name="connsiteX354" fmla="*/ 41338 w 171926"/>
                <a:gd name="connsiteY354" fmla="*/ 23051 h 61721"/>
                <a:gd name="connsiteX355" fmla="*/ 41338 w 171926"/>
                <a:gd name="connsiteY355" fmla="*/ 23336 h 61721"/>
                <a:gd name="connsiteX356" fmla="*/ 42005 w 171926"/>
                <a:gd name="connsiteY356" fmla="*/ 23336 h 61721"/>
                <a:gd name="connsiteX357" fmla="*/ 42291 w 171926"/>
                <a:gd name="connsiteY357" fmla="*/ 23622 h 61721"/>
                <a:gd name="connsiteX358" fmla="*/ 43625 w 171926"/>
                <a:gd name="connsiteY358" fmla="*/ 23622 h 61721"/>
                <a:gd name="connsiteX359" fmla="*/ 43625 w 171926"/>
                <a:gd name="connsiteY359" fmla="*/ 24003 h 61721"/>
                <a:gd name="connsiteX360" fmla="*/ 45625 w 171926"/>
                <a:gd name="connsiteY360" fmla="*/ 24003 h 61721"/>
                <a:gd name="connsiteX361" fmla="*/ 45625 w 171926"/>
                <a:gd name="connsiteY361" fmla="*/ 24289 h 61721"/>
                <a:gd name="connsiteX362" fmla="*/ 45625 w 171926"/>
                <a:gd name="connsiteY362" fmla="*/ 24003 h 61721"/>
                <a:gd name="connsiteX363" fmla="*/ 45911 w 171926"/>
                <a:gd name="connsiteY363" fmla="*/ 24289 h 61721"/>
                <a:gd name="connsiteX364" fmla="*/ 52483 w 171926"/>
                <a:gd name="connsiteY364" fmla="*/ 24289 h 61721"/>
                <a:gd name="connsiteX365" fmla="*/ 52483 w 171926"/>
                <a:gd name="connsiteY365" fmla="*/ 24003 h 61721"/>
                <a:gd name="connsiteX366" fmla="*/ 55150 w 171926"/>
                <a:gd name="connsiteY366" fmla="*/ 24003 h 61721"/>
                <a:gd name="connsiteX367" fmla="*/ 55150 w 171926"/>
                <a:gd name="connsiteY367" fmla="*/ 23622 h 61721"/>
                <a:gd name="connsiteX368" fmla="*/ 55150 w 171926"/>
                <a:gd name="connsiteY368" fmla="*/ 24003 h 61721"/>
                <a:gd name="connsiteX369" fmla="*/ 55150 w 171926"/>
                <a:gd name="connsiteY369" fmla="*/ 23622 h 61721"/>
                <a:gd name="connsiteX370" fmla="*/ 55150 w 171926"/>
                <a:gd name="connsiteY370" fmla="*/ 24003 h 61721"/>
                <a:gd name="connsiteX371" fmla="*/ 55150 w 171926"/>
                <a:gd name="connsiteY371" fmla="*/ 23622 h 61721"/>
                <a:gd name="connsiteX372" fmla="*/ 57436 w 171926"/>
                <a:gd name="connsiteY372" fmla="*/ 23622 h 61721"/>
                <a:gd name="connsiteX373" fmla="*/ 57436 w 171926"/>
                <a:gd name="connsiteY373" fmla="*/ 23336 h 61721"/>
                <a:gd name="connsiteX374" fmla="*/ 58103 w 171926"/>
                <a:gd name="connsiteY374" fmla="*/ 23336 h 61721"/>
                <a:gd name="connsiteX375" fmla="*/ 58103 w 171926"/>
                <a:gd name="connsiteY375" fmla="*/ 23051 h 61721"/>
                <a:gd name="connsiteX376" fmla="*/ 58674 w 171926"/>
                <a:gd name="connsiteY376" fmla="*/ 23051 h 61721"/>
                <a:gd name="connsiteX377" fmla="*/ 58674 w 171926"/>
                <a:gd name="connsiteY377" fmla="*/ 22670 h 61721"/>
                <a:gd name="connsiteX378" fmla="*/ 60674 w 171926"/>
                <a:gd name="connsiteY378" fmla="*/ 22670 h 61721"/>
                <a:gd name="connsiteX379" fmla="*/ 60674 w 171926"/>
                <a:gd name="connsiteY379" fmla="*/ 22384 h 61721"/>
                <a:gd name="connsiteX380" fmla="*/ 61341 w 171926"/>
                <a:gd name="connsiteY380" fmla="*/ 22384 h 61721"/>
                <a:gd name="connsiteX381" fmla="*/ 61055 w 171926"/>
                <a:gd name="connsiteY381" fmla="*/ 22384 h 61721"/>
                <a:gd name="connsiteX382" fmla="*/ 61341 w 171926"/>
                <a:gd name="connsiteY382" fmla="*/ 22384 h 61721"/>
                <a:gd name="connsiteX383" fmla="*/ 61341 w 171926"/>
                <a:gd name="connsiteY383" fmla="*/ 22003 h 61721"/>
                <a:gd name="connsiteX384" fmla="*/ 62008 w 171926"/>
                <a:gd name="connsiteY384" fmla="*/ 22003 h 61721"/>
                <a:gd name="connsiteX385" fmla="*/ 62008 w 171926"/>
                <a:gd name="connsiteY385" fmla="*/ 22384 h 61721"/>
                <a:gd name="connsiteX386" fmla="*/ 61627 w 171926"/>
                <a:gd name="connsiteY386" fmla="*/ 22384 h 61721"/>
                <a:gd name="connsiteX387" fmla="*/ 62294 w 171926"/>
                <a:gd name="connsiteY387" fmla="*/ 22384 h 61721"/>
                <a:gd name="connsiteX388" fmla="*/ 62008 w 171926"/>
                <a:gd name="connsiteY388" fmla="*/ 22384 h 61721"/>
                <a:gd name="connsiteX389" fmla="*/ 62675 w 171926"/>
                <a:gd name="connsiteY389" fmla="*/ 22384 h 61721"/>
                <a:gd name="connsiteX390" fmla="*/ 62294 w 171926"/>
                <a:gd name="connsiteY390" fmla="*/ 22384 h 61721"/>
                <a:gd name="connsiteX391" fmla="*/ 62294 w 171926"/>
                <a:gd name="connsiteY391" fmla="*/ 22003 h 61721"/>
                <a:gd name="connsiteX392" fmla="*/ 62960 w 171926"/>
                <a:gd name="connsiteY392" fmla="*/ 22003 h 61721"/>
                <a:gd name="connsiteX393" fmla="*/ 62960 w 171926"/>
                <a:gd name="connsiteY393" fmla="*/ 22384 h 61721"/>
                <a:gd name="connsiteX394" fmla="*/ 63627 w 171926"/>
                <a:gd name="connsiteY394" fmla="*/ 22384 h 61721"/>
                <a:gd name="connsiteX395" fmla="*/ 63627 w 171926"/>
                <a:gd name="connsiteY395" fmla="*/ 21717 h 61721"/>
                <a:gd name="connsiteX396" fmla="*/ 64008 w 171926"/>
                <a:gd name="connsiteY396" fmla="*/ 21717 h 61721"/>
                <a:gd name="connsiteX397" fmla="*/ 64008 w 171926"/>
                <a:gd name="connsiteY397" fmla="*/ 22003 h 61721"/>
                <a:gd name="connsiteX398" fmla="*/ 64008 w 171926"/>
                <a:gd name="connsiteY398" fmla="*/ 21717 h 61721"/>
                <a:gd name="connsiteX399" fmla="*/ 64008 w 171926"/>
                <a:gd name="connsiteY399" fmla="*/ 22003 h 61721"/>
                <a:gd name="connsiteX400" fmla="*/ 64294 w 171926"/>
                <a:gd name="connsiteY400" fmla="*/ 22003 h 61721"/>
                <a:gd name="connsiteX401" fmla="*/ 64294 w 171926"/>
                <a:gd name="connsiteY401" fmla="*/ 21717 h 61721"/>
                <a:gd name="connsiteX402" fmla="*/ 64294 w 171926"/>
                <a:gd name="connsiteY402" fmla="*/ 22003 h 61721"/>
                <a:gd name="connsiteX403" fmla="*/ 64961 w 171926"/>
                <a:gd name="connsiteY403" fmla="*/ 22003 h 61721"/>
                <a:gd name="connsiteX404" fmla="*/ 64961 w 171926"/>
                <a:gd name="connsiteY404" fmla="*/ 21717 h 61721"/>
                <a:gd name="connsiteX405" fmla="*/ 65627 w 171926"/>
                <a:gd name="connsiteY405" fmla="*/ 21717 h 61721"/>
                <a:gd name="connsiteX406" fmla="*/ 65627 w 171926"/>
                <a:gd name="connsiteY406" fmla="*/ 21050 h 61721"/>
                <a:gd name="connsiteX407" fmla="*/ 66294 w 171926"/>
                <a:gd name="connsiteY407" fmla="*/ 21050 h 61721"/>
                <a:gd name="connsiteX408" fmla="*/ 66294 w 171926"/>
                <a:gd name="connsiteY408" fmla="*/ 20669 h 61721"/>
                <a:gd name="connsiteX409" fmla="*/ 66294 w 171926"/>
                <a:gd name="connsiteY409" fmla="*/ 21050 h 61721"/>
                <a:gd name="connsiteX410" fmla="*/ 66580 w 171926"/>
                <a:gd name="connsiteY410" fmla="*/ 21050 h 61721"/>
                <a:gd name="connsiteX411" fmla="*/ 66580 w 171926"/>
                <a:gd name="connsiteY411" fmla="*/ 20669 h 61721"/>
                <a:gd name="connsiteX412" fmla="*/ 66580 w 171926"/>
                <a:gd name="connsiteY412" fmla="*/ 21050 h 61721"/>
                <a:gd name="connsiteX413" fmla="*/ 67246 w 171926"/>
                <a:gd name="connsiteY413" fmla="*/ 21050 h 61721"/>
                <a:gd name="connsiteX414" fmla="*/ 67246 w 171926"/>
                <a:gd name="connsiteY414" fmla="*/ 21336 h 61721"/>
                <a:gd name="connsiteX415" fmla="*/ 67913 w 171926"/>
                <a:gd name="connsiteY415" fmla="*/ 21336 h 61721"/>
                <a:gd name="connsiteX416" fmla="*/ 67913 w 171926"/>
                <a:gd name="connsiteY416" fmla="*/ 21050 h 61721"/>
                <a:gd name="connsiteX417" fmla="*/ 69247 w 171926"/>
                <a:gd name="connsiteY417" fmla="*/ 21050 h 61721"/>
                <a:gd name="connsiteX418" fmla="*/ 69247 w 171926"/>
                <a:gd name="connsiteY418" fmla="*/ 20669 h 61721"/>
                <a:gd name="connsiteX419" fmla="*/ 70199 w 171926"/>
                <a:gd name="connsiteY419" fmla="*/ 20669 h 61721"/>
                <a:gd name="connsiteX420" fmla="*/ 70199 w 171926"/>
                <a:gd name="connsiteY420" fmla="*/ 20384 h 61721"/>
                <a:gd name="connsiteX421" fmla="*/ 70485 w 171926"/>
                <a:gd name="connsiteY421" fmla="*/ 20384 h 61721"/>
                <a:gd name="connsiteX422" fmla="*/ 70485 w 171926"/>
                <a:gd name="connsiteY422" fmla="*/ 20098 h 61721"/>
                <a:gd name="connsiteX423" fmla="*/ 70866 w 171926"/>
                <a:gd name="connsiteY423" fmla="*/ 20098 h 61721"/>
                <a:gd name="connsiteX424" fmla="*/ 70866 w 171926"/>
                <a:gd name="connsiteY424" fmla="*/ 20384 h 61721"/>
                <a:gd name="connsiteX425" fmla="*/ 71152 w 171926"/>
                <a:gd name="connsiteY425" fmla="*/ 20384 h 61721"/>
                <a:gd name="connsiteX426" fmla="*/ 71152 w 171926"/>
                <a:gd name="connsiteY426" fmla="*/ 20098 h 61721"/>
                <a:gd name="connsiteX427" fmla="*/ 71152 w 171926"/>
                <a:gd name="connsiteY427" fmla="*/ 20384 h 61721"/>
                <a:gd name="connsiteX428" fmla="*/ 71152 w 171926"/>
                <a:gd name="connsiteY428" fmla="*/ 20098 h 61721"/>
                <a:gd name="connsiteX429" fmla="*/ 71152 w 171926"/>
                <a:gd name="connsiteY429" fmla="*/ 20384 h 61721"/>
                <a:gd name="connsiteX430" fmla="*/ 71152 w 171926"/>
                <a:gd name="connsiteY430" fmla="*/ 20098 h 61721"/>
                <a:gd name="connsiteX431" fmla="*/ 72200 w 171926"/>
                <a:gd name="connsiteY431" fmla="*/ 20098 h 61721"/>
                <a:gd name="connsiteX432" fmla="*/ 72200 w 171926"/>
                <a:gd name="connsiteY432" fmla="*/ 19717 h 61721"/>
                <a:gd name="connsiteX433" fmla="*/ 72485 w 171926"/>
                <a:gd name="connsiteY433" fmla="*/ 19717 h 61721"/>
                <a:gd name="connsiteX434" fmla="*/ 72866 w 171926"/>
                <a:gd name="connsiteY434" fmla="*/ 19431 h 61721"/>
                <a:gd name="connsiteX435" fmla="*/ 73438 w 171926"/>
                <a:gd name="connsiteY435" fmla="*/ 19431 h 61721"/>
                <a:gd name="connsiteX436" fmla="*/ 73438 w 171926"/>
                <a:gd name="connsiteY436" fmla="*/ 19050 h 61721"/>
                <a:gd name="connsiteX437" fmla="*/ 74104 w 171926"/>
                <a:gd name="connsiteY437" fmla="*/ 19050 h 61721"/>
                <a:gd name="connsiteX438" fmla="*/ 74104 w 171926"/>
                <a:gd name="connsiteY438" fmla="*/ 18097 h 61721"/>
                <a:gd name="connsiteX439" fmla="*/ 74486 w 171926"/>
                <a:gd name="connsiteY439" fmla="*/ 18097 h 61721"/>
                <a:gd name="connsiteX440" fmla="*/ 74104 w 171926"/>
                <a:gd name="connsiteY440" fmla="*/ 18097 h 61721"/>
                <a:gd name="connsiteX441" fmla="*/ 74486 w 171926"/>
                <a:gd name="connsiteY441" fmla="*/ 18097 h 61721"/>
                <a:gd name="connsiteX442" fmla="*/ 74486 w 171926"/>
                <a:gd name="connsiteY442" fmla="*/ 18383 h 61721"/>
                <a:gd name="connsiteX443" fmla="*/ 76391 w 171926"/>
                <a:gd name="connsiteY443" fmla="*/ 18383 h 61721"/>
                <a:gd name="connsiteX444" fmla="*/ 76391 w 171926"/>
                <a:gd name="connsiteY444" fmla="*/ 18097 h 61721"/>
                <a:gd name="connsiteX445" fmla="*/ 76771 w 171926"/>
                <a:gd name="connsiteY445" fmla="*/ 18097 h 61721"/>
                <a:gd name="connsiteX446" fmla="*/ 76771 w 171926"/>
                <a:gd name="connsiteY446" fmla="*/ 17716 h 61721"/>
                <a:gd name="connsiteX447" fmla="*/ 77057 w 171926"/>
                <a:gd name="connsiteY447" fmla="*/ 17716 h 61721"/>
                <a:gd name="connsiteX448" fmla="*/ 77057 w 171926"/>
                <a:gd name="connsiteY448" fmla="*/ 17431 h 61721"/>
                <a:gd name="connsiteX449" fmla="*/ 77438 w 171926"/>
                <a:gd name="connsiteY449" fmla="*/ 17431 h 61721"/>
                <a:gd name="connsiteX450" fmla="*/ 77438 w 171926"/>
                <a:gd name="connsiteY450" fmla="*/ 17145 h 61721"/>
                <a:gd name="connsiteX451" fmla="*/ 78105 w 171926"/>
                <a:gd name="connsiteY451" fmla="*/ 17145 h 61721"/>
                <a:gd name="connsiteX452" fmla="*/ 78105 w 171926"/>
                <a:gd name="connsiteY452" fmla="*/ 16764 h 61721"/>
                <a:gd name="connsiteX453" fmla="*/ 78391 w 171926"/>
                <a:gd name="connsiteY453" fmla="*/ 16764 h 61721"/>
                <a:gd name="connsiteX454" fmla="*/ 78391 w 171926"/>
                <a:gd name="connsiteY454" fmla="*/ 16478 h 61721"/>
                <a:gd name="connsiteX455" fmla="*/ 78105 w 171926"/>
                <a:gd name="connsiteY455" fmla="*/ 16478 h 61721"/>
                <a:gd name="connsiteX456" fmla="*/ 78391 w 171926"/>
                <a:gd name="connsiteY456" fmla="*/ 16478 h 61721"/>
                <a:gd name="connsiteX457" fmla="*/ 78391 w 171926"/>
                <a:gd name="connsiteY457" fmla="*/ 16097 h 61721"/>
                <a:gd name="connsiteX458" fmla="*/ 78772 w 171926"/>
                <a:gd name="connsiteY458" fmla="*/ 16097 h 61721"/>
                <a:gd name="connsiteX459" fmla="*/ 78772 w 171926"/>
                <a:gd name="connsiteY459" fmla="*/ 16478 h 61721"/>
                <a:gd name="connsiteX460" fmla="*/ 78391 w 171926"/>
                <a:gd name="connsiteY460" fmla="*/ 16478 h 61721"/>
                <a:gd name="connsiteX461" fmla="*/ 78772 w 171926"/>
                <a:gd name="connsiteY461" fmla="*/ 16478 h 61721"/>
                <a:gd name="connsiteX462" fmla="*/ 78772 w 171926"/>
                <a:gd name="connsiteY462" fmla="*/ 16764 h 61721"/>
                <a:gd name="connsiteX463" fmla="*/ 79058 w 171926"/>
                <a:gd name="connsiteY463" fmla="*/ 16764 h 61721"/>
                <a:gd name="connsiteX464" fmla="*/ 79058 w 171926"/>
                <a:gd name="connsiteY464" fmla="*/ 16478 h 61721"/>
                <a:gd name="connsiteX465" fmla="*/ 78772 w 171926"/>
                <a:gd name="connsiteY465" fmla="*/ 16478 h 61721"/>
                <a:gd name="connsiteX466" fmla="*/ 79058 w 171926"/>
                <a:gd name="connsiteY466" fmla="*/ 16478 h 61721"/>
                <a:gd name="connsiteX467" fmla="*/ 79058 w 171926"/>
                <a:gd name="connsiteY467" fmla="*/ 16097 h 61721"/>
                <a:gd name="connsiteX468" fmla="*/ 78772 w 171926"/>
                <a:gd name="connsiteY468" fmla="*/ 16097 h 61721"/>
                <a:gd name="connsiteX469" fmla="*/ 78772 w 171926"/>
                <a:gd name="connsiteY469" fmla="*/ 15811 h 61721"/>
                <a:gd name="connsiteX470" fmla="*/ 79058 w 171926"/>
                <a:gd name="connsiteY470" fmla="*/ 15811 h 61721"/>
                <a:gd name="connsiteX471" fmla="*/ 79058 w 171926"/>
                <a:gd name="connsiteY471" fmla="*/ 16478 h 61721"/>
                <a:gd name="connsiteX472" fmla="*/ 79724 w 171926"/>
                <a:gd name="connsiteY472" fmla="*/ 16478 h 61721"/>
                <a:gd name="connsiteX473" fmla="*/ 79724 w 171926"/>
                <a:gd name="connsiteY473" fmla="*/ 16097 h 61721"/>
                <a:gd name="connsiteX474" fmla="*/ 80010 w 171926"/>
                <a:gd name="connsiteY474" fmla="*/ 16097 h 61721"/>
                <a:gd name="connsiteX475" fmla="*/ 80010 w 171926"/>
                <a:gd name="connsiteY475" fmla="*/ 15811 h 61721"/>
                <a:gd name="connsiteX476" fmla="*/ 80391 w 171926"/>
                <a:gd name="connsiteY476" fmla="*/ 15811 h 61721"/>
                <a:gd name="connsiteX477" fmla="*/ 80391 w 171926"/>
                <a:gd name="connsiteY477" fmla="*/ 15430 h 61721"/>
                <a:gd name="connsiteX478" fmla="*/ 80391 w 171926"/>
                <a:gd name="connsiteY478" fmla="*/ 16097 h 61721"/>
                <a:gd name="connsiteX479" fmla="*/ 80677 w 171926"/>
                <a:gd name="connsiteY479" fmla="*/ 16478 h 61721"/>
                <a:gd name="connsiteX480" fmla="*/ 81725 w 171926"/>
                <a:gd name="connsiteY480" fmla="*/ 16478 h 61721"/>
                <a:gd name="connsiteX481" fmla="*/ 81725 w 171926"/>
                <a:gd name="connsiteY481" fmla="*/ 16097 h 61721"/>
                <a:gd name="connsiteX482" fmla="*/ 83344 w 171926"/>
                <a:gd name="connsiteY482" fmla="*/ 16097 h 61721"/>
                <a:gd name="connsiteX483" fmla="*/ 83344 w 171926"/>
                <a:gd name="connsiteY483" fmla="*/ 15811 h 61721"/>
                <a:gd name="connsiteX484" fmla="*/ 84677 w 171926"/>
                <a:gd name="connsiteY484" fmla="*/ 15811 h 61721"/>
                <a:gd name="connsiteX485" fmla="*/ 84677 w 171926"/>
                <a:gd name="connsiteY485" fmla="*/ 15430 h 61721"/>
                <a:gd name="connsiteX486" fmla="*/ 84963 w 171926"/>
                <a:gd name="connsiteY486" fmla="*/ 15430 h 61721"/>
                <a:gd name="connsiteX487" fmla="*/ 84963 w 171926"/>
                <a:gd name="connsiteY487" fmla="*/ 15145 h 61721"/>
                <a:gd name="connsiteX488" fmla="*/ 85630 w 171926"/>
                <a:gd name="connsiteY488" fmla="*/ 15145 h 61721"/>
                <a:gd name="connsiteX489" fmla="*/ 85630 w 171926"/>
                <a:gd name="connsiteY489" fmla="*/ 15430 h 61721"/>
                <a:gd name="connsiteX490" fmla="*/ 85630 w 171926"/>
                <a:gd name="connsiteY490" fmla="*/ 14764 h 61721"/>
                <a:gd name="connsiteX491" fmla="*/ 85916 w 171926"/>
                <a:gd name="connsiteY491" fmla="*/ 14764 h 61721"/>
                <a:gd name="connsiteX492" fmla="*/ 85630 w 171926"/>
                <a:gd name="connsiteY492" fmla="*/ 14764 h 61721"/>
                <a:gd name="connsiteX493" fmla="*/ 85916 w 171926"/>
                <a:gd name="connsiteY493" fmla="*/ 14478 h 61721"/>
                <a:gd name="connsiteX494" fmla="*/ 85630 w 171926"/>
                <a:gd name="connsiteY494" fmla="*/ 14478 h 61721"/>
                <a:gd name="connsiteX495" fmla="*/ 86296 w 171926"/>
                <a:gd name="connsiteY495" fmla="*/ 14478 h 61721"/>
                <a:gd name="connsiteX496" fmla="*/ 86296 w 171926"/>
                <a:gd name="connsiteY496" fmla="*/ 14764 h 61721"/>
                <a:gd name="connsiteX497" fmla="*/ 86296 w 171926"/>
                <a:gd name="connsiteY497" fmla="*/ 14478 h 61721"/>
                <a:gd name="connsiteX498" fmla="*/ 86296 w 171926"/>
                <a:gd name="connsiteY498" fmla="*/ 14764 h 61721"/>
                <a:gd name="connsiteX499" fmla="*/ 86296 w 171926"/>
                <a:gd name="connsiteY499" fmla="*/ 14478 h 61721"/>
                <a:gd name="connsiteX500" fmla="*/ 86296 w 171926"/>
                <a:gd name="connsiteY500" fmla="*/ 14764 h 61721"/>
                <a:gd name="connsiteX501" fmla="*/ 86582 w 171926"/>
                <a:gd name="connsiteY501" fmla="*/ 14764 h 61721"/>
                <a:gd name="connsiteX502" fmla="*/ 86582 w 171926"/>
                <a:gd name="connsiteY502" fmla="*/ 15145 h 61721"/>
                <a:gd name="connsiteX503" fmla="*/ 87630 w 171926"/>
                <a:gd name="connsiteY503" fmla="*/ 15145 h 61721"/>
                <a:gd name="connsiteX504" fmla="*/ 87630 w 171926"/>
                <a:gd name="connsiteY504" fmla="*/ 14764 h 61721"/>
                <a:gd name="connsiteX505" fmla="*/ 88201 w 171926"/>
                <a:gd name="connsiteY505" fmla="*/ 14764 h 61721"/>
                <a:gd name="connsiteX506" fmla="*/ 88201 w 171926"/>
                <a:gd name="connsiteY506" fmla="*/ 14478 h 61721"/>
                <a:gd name="connsiteX507" fmla="*/ 88583 w 171926"/>
                <a:gd name="connsiteY507" fmla="*/ 14478 h 61721"/>
                <a:gd name="connsiteX508" fmla="*/ 88583 w 171926"/>
                <a:gd name="connsiteY508" fmla="*/ 14192 h 61721"/>
                <a:gd name="connsiteX509" fmla="*/ 88868 w 171926"/>
                <a:gd name="connsiteY509" fmla="*/ 14192 h 61721"/>
                <a:gd name="connsiteX510" fmla="*/ 88868 w 171926"/>
                <a:gd name="connsiteY510" fmla="*/ 13526 h 61721"/>
                <a:gd name="connsiteX511" fmla="*/ 89249 w 171926"/>
                <a:gd name="connsiteY511" fmla="*/ 13526 h 61721"/>
                <a:gd name="connsiteX512" fmla="*/ 89249 w 171926"/>
                <a:gd name="connsiteY512" fmla="*/ 13145 h 61721"/>
                <a:gd name="connsiteX513" fmla="*/ 89249 w 171926"/>
                <a:gd name="connsiteY513" fmla="*/ 13526 h 61721"/>
                <a:gd name="connsiteX514" fmla="*/ 89916 w 171926"/>
                <a:gd name="connsiteY514" fmla="*/ 13526 h 61721"/>
                <a:gd name="connsiteX515" fmla="*/ 89535 w 171926"/>
                <a:gd name="connsiteY515" fmla="*/ 13526 h 61721"/>
                <a:gd name="connsiteX516" fmla="*/ 89916 w 171926"/>
                <a:gd name="connsiteY516" fmla="*/ 13526 h 61721"/>
                <a:gd name="connsiteX517" fmla="*/ 89535 w 171926"/>
                <a:gd name="connsiteY517" fmla="*/ 13526 h 61721"/>
                <a:gd name="connsiteX518" fmla="*/ 89916 w 171926"/>
                <a:gd name="connsiteY518" fmla="*/ 13526 h 61721"/>
                <a:gd name="connsiteX519" fmla="*/ 89535 w 171926"/>
                <a:gd name="connsiteY519" fmla="*/ 13526 h 61721"/>
                <a:gd name="connsiteX520" fmla="*/ 89916 w 171926"/>
                <a:gd name="connsiteY520" fmla="*/ 13526 h 61721"/>
                <a:gd name="connsiteX521" fmla="*/ 89916 w 171926"/>
                <a:gd name="connsiteY521" fmla="*/ 13811 h 61721"/>
                <a:gd name="connsiteX522" fmla="*/ 89916 w 171926"/>
                <a:gd name="connsiteY522" fmla="*/ 13526 h 61721"/>
                <a:gd name="connsiteX523" fmla="*/ 89916 w 171926"/>
                <a:gd name="connsiteY523" fmla="*/ 13811 h 61721"/>
                <a:gd name="connsiteX524" fmla="*/ 90202 w 171926"/>
                <a:gd name="connsiteY524" fmla="*/ 13526 h 61721"/>
                <a:gd name="connsiteX525" fmla="*/ 90202 w 171926"/>
                <a:gd name="connsiteY525" fmla="*/ 13811 h 61721"/>
                <a:gd name="connsiteX526" fmla="*/ 90202 w 171926"/>
                <a:gd name="connsiteY526" fmla="*/ 13526 h 61721"/>
                <a:gd name="connsiteX527" fmla="*/ 90869 w 171926"/>
                <a:gd name="connsiteY527" fmla="*/ 13526 h 61721"/>
                <a:gd name="connsiteX528" fmla="*/ 90583 w 171926"/>
                <a:gd name="connsiteY528" fmla="*/ 13526 h 61721"/>
                <a:gd name="connsiteX529" fmla="*/ 90583 w 171926"/>
                <a:gd name="connsiteY529" fmla="*/ 13145 h 61721"/>
                <a:gd name="connsiteX530" fmla="*/ 91821 w 171926"/>
                <a:gd name="connsiteY530" fmla="*/ 13145 h 61721"/>
                <a:gd name="connsiteX531" fmla="*/ 91821 w 171926"/>
                <a:gd name="connsiteY531" fmla="*/ 12859 h 61721"/>
                <a:gd name="connsiteX532" fmla="*/ 92202 w 171926"/>
                <a:gd name="connsiteY532" fmla="*/ 12859 h 61721"/>
                <a:gd name="connsiteX533" fmla="*/ 92202 w 171926"/>
                <a:gd name="connsiteY533" fmla="*/ 12478 h 61721"/>
                <a:gd name="connsiteX534" fmla="*/ 93154 w 171926"/>
                <a:gd name="connsiteY534" fmla="*/ 12478 h 61721"/>
                <a:gd name="connsiteX535" fmla="*/ 93154 w 171926"/>
                <a:gd name="connsiteY535" fmla="*/ 12192 h 61721"/>
                <a:gd name="connsiteX536" fmla="*/ 93154 w 171926"/>
                <a:gd name="connsiteY536" fmla="*/ 12478 h 61721"/>
                <a:gd name="connsiteX537" fmla="*/ 93154 w 171926"/>
                <a:gd name="connsiteY537" fmla="*/ 12192 h 61721"/>
                <a:gd name="connsiteX538" fmla="*/ 94774 w 171926"/>
                <a:gd name="connsiteY538" fmla="*/ 12192 h 61721"/>
                <a:gd name="connsiteX539" fmla="*/ 94774 w 171926"/>
                <a:gd name="connsiteY539" fmla="*/ 11811 h 61721"/>
                <a:gd name="connsiteX540" fmla="*/ 95441 w 171926"/>
                <a:gd name="connsiteY540" fmla="*/ 11811 h 61721"/>
                <a:gd name="connsiteX541" fmla="*/ 95441 w 171926"/>
                <a:gd name="connsiteY541" fmla="*/ 11525 h 61721"/>
                <a:gd name="connsiteX542" fmla="*/ 96488 w 171926"/>
                <a:gd name="connsiteY542" fmla="*/ 11525 h 61721"/>
                <a:gd name="connsiteX543" fmla="*/ 96107 w 171926"/>
                <a:gd name="connsiteY543" fmla="*/ 11525 h 61721"/>
                <a:gd name="connsiteX544" fmla="*/ 97060 w 171926"/>
                <a:gd name="connsiteY544" fmla="*/ 11525 h 61721"/>
                <a:gd name="connsiteX545" fmla="*/ 96774 w 171926"/>
                <a:gd name="connsiteY545" fmla="*/ 11525 h 61721"/>
                <a:gd name="connsiteX546" fmla="*/ 97060 w 171926"/>
                <a:gd name="connsiteY546" fmla="*/ 11525 h 61721"/>
                <a:gd name="connsiteX547" fmla="*/ 97060 w 171926"/>
                <a:gd name="connsiteY547" fmla="*/ 11240 h 61721"/>
                <a:gd name="connsiteX548" fmla="*/ 97726 w 171926"/>
                <a:gd name="connsiteY548" fmla="*/ 11240 h 61721"/>
                <a:gd name="connsiteX549" fmla="*/ 97726 w 171926"/>
                <a:gd name="connsiteY549" fmla="*/ 11525 h 61721"/>
                <a:gd name="connsiteX550" fmla="*/ 97726 w 171926"/>
                <a:gd name="connsiteY550" fmla="*/ 11240 h 61721"/>
                <a:gd name="connsiteX551" fmla="*/ 98108 w 171926"/>
                <a:gd name="connsiteY551" fmla="*/ 11240 h 61721"/>
                <a:gd name="connsiteX552" fmla="*/ 97726 w 171926"/>
                <a:gd name="connsiteY552" fmla="*/ 11240 h 61721"/>
                <a:gd name="connsiteX553" fmla="*/ 98393 w 171926"/>
                <a:gd name="connsiteY553" fmla="*/ 11240 h 61721"/>
                <a:gd name="connsiteX554" fmla="*/ 98393 w 171926"/>
                <a:gd name="connsiteY554" fmla="*/ 10859 h 61721"/>
                <a:gd name="connsiteX555" fmla="*/ 98774 w 171926"/>
                <a:gd name="connsiteY555" fmla="*/ 10859 h 61721"/>
                <a:gd name="connsiteX556" fmla="*/ 98774 w 171926"/>
                <a:gd name="connsiteY556" fmla="*/ 11240 h 61721"/>
                <a:gd name="connsiteX557" fmla="*/ 98774 w 171926"/>
                <a:gd name="connsiteY557" fmla="*/ 10859 h 61721"/>
                <a:gd name="connsiteX558" fmla="*/ 99060 w 171926"/>
                <a:gd name="connsiteY558" fmla="*/ 10859 h 61721"/>
                <a:gd name="connsiteX559" fmla="*/ 99060 w 171926"/>
                <a:gd name="connsiteY559" fmla="*/ 11240 h 61721"/>
                <a:gd name="connsiteX560" fmla="*/ 100013 w 171926"/>
                <a:gd name="connsiteY560" fmla="*/ 11240 h 61721"/>
                <a:gd name="connsiteX561" fmla="*/ 100013 w 171926"/>
                <a:gd name="connsiteY561" fmla="*/ 10859 h 61721"/>
                <a:gd name="connsiteX562" fmla="*/ 101060 w 171926"/>
                <a:gd name="connsiteY562" fmla="*/ 10859 h 61721"/>
                <a:gd name="connsiteX563" fmla="*/ 101060 w 171926"/>
                <a:gd name="connsiteY563" fmla="*/ 10573 h 61721"/>
                <a:gd name="connsiteX564" fmla="*/ 101346 w 171926"/>
                <a:gd name="connsiteY564" fmla="*/ 10573 h 61721"/>
                <a:gd name="connsiteX565" fmla="*/ 101346 w 171926"/>
                <a:gd name="connsiteY565" fmla="*/ 10192 h 61721"/>
                <a:gd name="connsiteX566" fmla="*/ 101727 w 171926"/>
                <a:gd name="connsiteY566" fmla="*/ 10192 h 61721"/>
                <a:gd name="connsiteX567" fmla="*/ 101727 w 171926"/>
                <a:gd name="connsiteY567" fmla="*/ 10573 h 61721"/>
                <a:gd name="connsiteX568" fmla="*/ 102394 w 171926"/>
                <a:gd name="connsiteY568" fmla="*/ 10573 h 61721"/>
                <a:gd name="connsiteX569" fmla="*/ 102394 w 171926"/>
                <a:gd name="connsiteY569" fmla="*/ 10859 h 61721"/>
                <a:gd name="connsiteX570" fmla="*/ 102679 w 171926"/>
                <a:gd name="connsiteY570" fmla="*/ 10859 h 61721"/>
                <a:gd name="connsiteX571" fmla="*/ 102679 w 171926"/>
                <a:gd name="connsiteY571" fmla="*/ 10573 h 61721"/>
                <a:gd name="connsiteX572" fmla="*/ 102679 w 171926"/>
                <a:gd name="connsiteY572" fmla="*/ 10859 h 61721"/>
                <a:gd name="connsiteX573" fmla="*/ 102679 w 171926"/>
                <a:gd name="connsiteY573" fmla="*/ 10573 h 61721"/>
                <a:gd name="connsiteX574" fmla="*/ 102679 w 171926"/>
                <a:gd name="connsiteY574" fmla="*/ 10859 h 61721"/>
                <a:gd name="connsiteX575" fmla="*/ 102965 w 171926"/>
                <a:gd name="connsiteY575" fmla="*/ 10859 h 61721"/>
                <a:gd name="connsiteX576" fmla="*/ 102965 w 171926"/>
                <a:gd name="connsiteY576" fmla="*/ 10573 h 61721"/>
                <a:gd name="connsiteX577" fmla="*/ 103346 w 171926"/>
                <a:gd name="connsiteY577" fmla="*/ 10573 h 61721"/>
                <a:gd name="connsiteX578" fmla="*/ 103346 w 171926"/>
                <a:gd name="connsiteY578" fmla="*/ 10859 h 61721"/>
                <a:gd name="connsiteX579" fmla="*/ 104299 w 171926"/>
                <a:gd name="connsiteY579" fmla="*/ 10859 h 61721"/>
                <a:gd name="connsiteX580" fmla="*/ 104299 w 171926"/>
                <a:gd name="connsiteY580" fmla="*/ 10573 h 61721"/>
                <a:gd name="connsiteX581" fmla="*/ 104299 w 171926"/>
                <a:gd name="connsiteY581" fmla="*/ 10859 h 61721"/>
                <a:gd name="connsiteX582" fmla="*/ 105632 w 171926"/>
                <a:gd name="connsiteY582" fmla="*/ 10859 h 61721"/>
                <a:gd name="connsiteX583" fmla="*/ 105632 w 171926"/>
                <a:gd name="connsiteY583" fmla="*/ 11240 h 61721"/>
                <a:gd name="connsiteX584" fmla="*/ 106966 w 171926"/>
                <a:gd name="connsiteY584" fmla="*/ 11240 h 61721"/>
                <a:gd name="connsiteX585" fmla="*/ 106966 w 171926"/>
                <a:gd name="connsiteY585" fmla="*/ 11525 h 61721"/>
                <a:gd name="connsiteX586" fmla="*/ 107251 w 171926"/>
                <a:gd name="connsiteY586" fmla="*/ 11525 h 61721"/>
                <a:gd name="connsiteX587" fmla="*/ 107251 w 171926"/>
                <a:gd name="connsiteY587" fmla="*/ 11811 h 61721"/>
                <a:gd name="connsiteX588" fmla="*/ 108585 w 171926"/>
                <a:gd name="connsiteY588" fmla="*/ 11811 h 61721"/>
                <a:gd name="connsiteX589" fmla="*/ 108871 w 171926"/>
                <a:gd name="connsiteY589" fmla="*/ 12192 h 61721"/>
                <a:gd name="connsiteX590" fmla="*/ 109538 w 171926"/>
                <a:gd name="connsiteY590" fmla="*/ 12192 h 61721"/>
                <a:gd name="connsiteX591" fmla="*/ 109538 w 171926"/>
                <a:gd name="connsiteY591" fmla="*/ 12859 h 61721"/>
                <a:gd name="connsiteX592" fmla="*/ 109252 w 171926"/>
                <a:gd name="connsiteY592" fmla="*/ 12859 h 61721"/>
                <a:gd name="connsiteX593" fmla="*/ 109252 w 171926"/>
                <a:gd name="connsiteY593" fmla="*/ 13526 h 61721"/>
                <a:gd name="connsiteX594" fmla="*/ 109538 w 171926"/>
                <a:gd name="connsiteY594" fmla="*/ 13526 h 61721"/>
                <a:gd name="connsiteX595" fmla="*/ 109538 w 171926"/>
                <a:gd name="connsiteY595" fmla="*/ 13811 h 61721"/>
                <a:gd name="connsiteX596" fmla="*/ 109919 w 171926"/>
                <a:gd name="connsiteY596" fmla="*/ 13811 h 61721"/>
                <a:gd name="connsiteX597" fmla="*/ 109919 w 171926"/>
                <a:gd name="connsiteY597" fmla="*/ 14192 h 61721"/>
                <a:gd name="connsiteX598" fmla="*/ 109919 w 171926"/>
                <a:gd name="connsiteY598" fmla="*/ 13811 h 61721"/>
                <a:gd name="connsiteX599" fmla="*/ 110204 w 171926"/>
                <a:gd name="connsiteY599" fmla="*/ 13811 h 61721"/>
                <a:gd name="connsiteX600" fmla="*/ 110204 w 171926"/>
                <a:gd name="connsiteY600" fmla="*/ 14764 h 61721"/>
                <a:gd name="connsiteX601" fmla="*/ 109919 w 171926"/>
                <a:gd name="connsiteY601" fmla="*/ 14764 h 61721"/>
                <a:gd name="connsiteX602" fmla="*/ 109919 w 171926"/>
                <a:gd name="connsiteY602" fmla="*/ 15811 h 61721"/>
                <a:gd name="connsiteX603" fmla="*/ 109538 w 171926"/>
                <a:gd name="connsiteY603" fmla="*/ 15811 h 61721"/>
                <a:gd name="connsiteX604" fmla="*/ 109538 w 171926"/>
                <a:gd name="connsiteY604" fmla="*/ 16097 h 61721"/>
                <a:gd name="connsiteX605" fmla="*/ 109919 w 171926"/>
                <a:gd name="connsiteY605" fmla="*/ 16097 h 61721"/>
                <a:gd name="connsiteX606" fmla="*/ 109919 w 171926"/>
                <a:gd name="connsiteY606" fmla="*/ 16764 h 61721"/>
                <a:gd name="connsiteX607" fmla="*/ 110204 w 171926"/>
                <a:gd name="connsiteY607" fmla="*/ 16764 h 61721"/>
                <a:gd name="connsiteX608" fmla="*/ 110204 w 171926"/>
                <a:gd name="connsiteY608" fmla="*/ 17431 h 61721"/>
                <a:gd name="connsiteX609" fmla="*/ 110585 w 171926"/>
                <a:gd name="connsiteY609" fmla="*/ 17716 h 61721"/>
                <a:gd name="connsiteX610" fmla="*/ 110871 w 171926"/>
                <a:gd name="connsiteY610" fmla="*/ 17716 h 61721"/>
                <a:gd name="connsiteX611" fmla="*/ 110871 w 171926"/>
                <a:gd name="connsiteY611" fmla="*/ 18097 h 61721"/>
                <a:gd name="connsiteX612" fmla="*/ 111252 w 171926"/>
                <a:gd name="connsiteY612" fmla="*/ 18097 h 61721"/>
                <a:gd name="connsiteX613" fmla="*/ 111538 w 171926"/>
                <a:gd name="connsiteY613" fmla="*/ 18383 h 61721"/>
                <a:gd name="connsiteX614" fmla="*/ 111824 w 171926"/>
                <a:gd name="connsiteY614" fmla="*/ 18383 h 61721"/>
                <a:gd name="connsiteX615" fmla="*/ 112204 w 171926"/>
                <a:gd name="connsiteY615" fmla="*/ 18764 h 61721"/>
                <a:gd name="connsiteX616" fmla="*/ 112490 w 171926"/>
                <a:gd name="connsiteY616" fmla="*/ 18764 h 61721"/>
                <a:gd name="connsiteX617" fmla="*/ 112871 w 171926"/>
                <a:gd name="connsiteY617" fmla="*/ 19050 h 61721"/>
                <a:gd name="connsiteX618" fmla="*/ 113157 w 171926"/>
                <a:gd name="connsiteY618" fmla="*/ 19050 h 61721"/>
                <a:gd name="connsiteX619" fmla="*/ 113538 w 171926"/>
                <a:gd name="connsiteY619" fmla="*/ 19431 h 61721"/>
                <a:gd name="connsiteX620" fmla="*/ 114205 w 171926"/>
                <a:gd name="connsiteY620" fmla="*/ 19431 h 61721"/>
                <a:gd name="connsiteX621" fmla="*/ 114491 w 171926"/>
                <a:gd name="connsiteY621" fmla="*/ 19050 h 61721"/>
                <a:gd name="connsiteX622" fmla="*/ 115157 w 171926"/>
                <a:gd name="connsiteY622" fmla="*/ 19050 h 61721"/>
                <a:gd name="connsiteX623" fmla="*/ 115157 w 171926"/>
                <a:gd name="connsiteY623" fmla="*/ 19431 h 61721"/>
                <a:gd name="connsiteX624" fmla="*/ 115157 w 171926"/>
                <a:gd name="connsiteY624" fmla="*/ 19050 h 61721"/>
                <a:gd name="connsiteX625" fmla="*/ 115443 w 171926"/>
                <a:gd name="connsiteY625" fmla="*/ 19050 h 61721"/>
                <a:gd name="connsiteX626" fmla="*/ 115824 w 171926"/>
                <a:gd name="connsiteY626" fmla="*/ 18764 h 61721"/>
                <a:gd name="connsiteX627" fmla="*/ 116110 w 171926"/>
                <a:gd name="connsiteY627" fmla="*/ 18764 h 61721"/>
                <a:gd name="connsiteX628" fmla="*/ 115824 w 171926"/>
                <a:gd name="connsiteY628" fmla="*/ 18764 h 61721"/>
                <a:gd name="connsiteX629" fmla="*/ 115824 w 171926"/>
                <a:gd name="connsiteY629" fmla="*/ 19050 h 61721"/>
                <a:gd name="connsiteX630" fmla="*/ 116110 w 171926"/>
                <a:gd name="connsiteY630" fmla="*/ 19050 h 61721"/>
                <a:gd name="connsiteX631" fmla="*/ 116110 w 171926"/>
                <a:gd name="connsiteY631" fmla="*/ 19431 h 61721"/>
                <a:gd name="connsiteX632" fmla="*/ 116491 w 171926"/>
                <a:gd name="connsiteY632" fmla="*/ 19431 h 61721"/>
                <a:gd name="connsiteX633" fmla="*/ 116110 w 171926"/>
                <a:gd name="connsiteY633" fmla="*/ 19050 h 61721"/>
                <a:gd name="connsiteX634" fmla="*/ 116491 w 171926"/>
                <a:gd name="connsiteY634" fmla="*/ 19431 h 61721"/>
                <a:gd name="connsiteX635" fmla="*/ 117158 w 171926"/>
                <a:gd name="connsiteY635" fmla="*/ 19431 h 61721"/>
                <a:gd name="connsiteX636" fmla="*/ 117158 w 171926"/>
                <a:gd name="connsiteY636" fmla="*/ 19050 h 61721"/>
                <a:gd name="connsiteX637" fmla="*/ 117729 w 171926"/>
                <a:gd name="connsiteY637" fmla="*/ 19050 h 61721"/>
                <a:gd name="connsiteX638" fmla="*/ 117729 w 171926"/>
                <a:gd name="connsiteY638" fmla="*/ 19431 h 61721"/>
                <a:gd name="connsiteX639" fmla="*/ 119063 w 171926"/>
                <a:gd name="connsiteY639" fmla="*/ 19431 h 61721"/>
                <a:gd name="connsiteX640" fmla="*/ 119063 w 171926"/>
                <a:gd name="connsiteY640" fmla="*/ 19050 h 61721"/>
                <a:gd name="connsiteX641" fmla="*/ 119444 w 171926"/>
                <a:gd name="connsiteY641" fmla="*/ 19050 h 61721"/>
                <a:gd name="connsiteX642" fmla="*/ 119444 w 171926"/>
                <a:gd name="connsiteY642" fmla="*/ 19431 h 61721"/>
                <a:gd name="connsiteX643" fmla="*/ 119444 w 171926"/>
                <a:gd name="connsiteY643" fmla="*/ 19050 h 61721"/>
                <a:gd name="connsiteX644" fmla="*/ 119729 w 171926"/>
                <a:gd name="connsiteY644" fmla="*/ 19050 h 61721"/>
                <a:gd name="connsiteX645" fmla="*/ 119729 w 171926"/>
                <a:gd name="connsiteY645" fmla="*/ 19431 h 61721"/>
                <a:gd name="connsiteX646" fmla="*/ 119444 w 171926"/>
                <a:gd name="connsiteY646" fmla="*/ 19431 h 61721"/>
                <a:gd name="connsiteX647" fmla="*/ 119444 w 171926"/>
                <a:gd name="connsiteY647" fmla="*/ 19717 h 61721"/>
                <a:gd name="connsiteX648" fmla="*/ 119729 w 171926"/>
                <a:gd name="connsiteY648" fmla="*/ 19717 h 61721"/>
                <a:gd name="connsiteX649" fmla="*/ 119444 w 171926"/>
                <a:gd name="connsiteY649" fmla="*/ 19717 h 61721"/>
                <a:gd name="connsiteX650" fmla="*/ 120396 w 171926"/>
                <a:gd name="connsiteY650" fmla="*/ 19717 h 61721"/>
                <a:gd name="connsiteX651" fmla="*/ 120110 w 171926"/>
                <a:gd name="connsiteY651" fmla="*/ 19717 h 61721"/>
                <a:gd name="connsiteX652" fmla="*/ 120110 w 171926"/>
                <a:gd name="connsiteY652" fmla="*/ 19431 h 61721"/>
                <a:gd name="connsiteX653" fmla="*/ 121349 w 171926"/>
                <a:gd name="connsiteY653" fmla="*/ 19431 h 61721"/>
                <a:gd name="connsiteX654" fmla="*/ 121349 w 171926"/>
                <a:gd name="connsiteY654" fmla="*/ 19717 h 61721"/>
                <a:gd name="connsiteX655" fmla="*/ 122015 w 171926"/>
                <a:gd name="connsiteY655" fmla="*/ 19717 h 61721"/>
                <a:gd name="connsiteX656" fmla="*/ 122015 w 171926"/>
                <a:gd name="connsiteY656" fmla="*/ 19431 h 61721"/>
                <a:gd name="connsiteX657" fmla="*/ 122015 w 171926"/>
                <a:gd name="connsiteY657" fmla="*/ 19717 h 61721"/>
                <a:gd name="connsiteX658" fmla="*/ 122396 w 171926"/>
                <a:gd name="connsiteY658" fmla="*/ 19717 h 61721"/>
                <a:gd name="connsiteX659" fmla="*/ 122396 w 171926"/>
                <a:gd name="connsiteY659" fmla="*/ 19431 h 61721"/>
                <a:gd name="connsiteX660" fmla="*/ 122396 w 171926"/>
                <a:gd name="connsiteY660" fmla="*/ 19717 h 61721"/>
                <a:gd name="connsiteX661" fmla="*/ 122396 w 171926"/>
                <a:gd name="connsiteY661" fmla="*/ 19431 h 61721"/>
                <a:gd name="connsiteX662" fmla="*/ 122396 w 171926"/>
                <a:gd name="connsiteY662" fmla="*/ 19717 h 61721"/>
                <a:gd name="connsiteX663" fmla="*/ 122682 w 171926"/>
                <a:gd name="connsiteY663" fmla="*/ 19717 h 61721"/>
                <a:gd name="connsiteX664" fmla="*/ 122396 w 171926"/>
                <a:gd name="connsiteY664" fmla="*/ 19717 h 61721"/>
                <a:gd name="connsiteX665" fmla="*/ 122396 w 171926"/>
                <a:gd name="connsiteY665" fmla="*/ 20098 h 61721"/>
                <a:gd name="connsiteX666" fmla="*/ 123063 w 171926"/>
                <a:gd name="connsiteY666" fmla="*/ 20098 h 61721"/>
                <a:gd name="connsiteX667" fmla="*/ 122682 w 171926"/>
                <a:gd name="connsiteY667" fmla="*/ 20098 h 61721"/>
                <a:gd name="connsiteX668" fmla="*/ 122682 w 171926"/>
                <a:gd name="connsiteY668" fmla="*/ 19717 h 61721"/>
                <a:gd name="connsiteX669" fmla="*/ 123063 w 171926"/>
                <a:gd name="connsiteY669" fmla="*/ 19717 h 61721"/>
                <a:gd name="connsiteX670" fmla="*/ 122682 w 171926"/>
                <a:gd name="connsiteY670" fmla="*/ 19717 h 61721"/>
                <a:gd name="connsiteX671" fmla="*/ 123349 w 171926"/>
                <a:gd name="connsiteY671" fmla="*/ 19717 h 61721"/>
                <a:gd name="connsiteX672" fmla="*/ 123349 w 171926"/>
                <a:gd name="connsiteY672" fmla="*/ 19431 h 61721"/>
                <a:gd name="connsiteX673" fmla="*/ 123349 w 171926"/>
                <a:gd name="connsiteY673" fmla="*/ 19717 h 61721"/>
                <a:gd name="connsiteX674" fmla="*/ 123349 w 171926"/>
                <a:gd name="connsiteY674" fmla="*/ 19431 h 61721"/>
                <a:gd name="connsiteX675" fmla="*/ 123349 w 171926"/>
                <a:gd name="connsiteY675" fmla="*/ 19717 h 61721"/>
                <a:gd name="connsiteX676" fmla="*/ 123349 w 171926"/>
                <a:gd name="connsiteY676" fmla="*/ 19431 h 61721"/>
                <a:gd name="connsiteX677" fmla="*/ 123634 w 171926"/>
                <a:gd name="connsiteY677" fmla="*/ 19431 h 61721"/>
                <a:gd name="connsiteX678" fmla="*/ 123634 w 171926"/>
                <a:gd name="connsiteY678" fmla="*/ 19717 h 61721"/>
                <a:gd name="connsiteX679" fmla="*/ 123634 w 171926"/>
                <a:gd name="connsiteY679" fmla="*/ 19431 h 61721"/>
                <a:gd name="connsiteX680" fmla="*/ 123634 w 171926"/>
                <a:gd name="connsiteY680" fmla="*/ 19717 h 61721"/>
                <a:gd name="connsiteX681" fmla="*/ 123634 w 171926"/>
                <a:gd name="connsiteY681" fmla="*/ 19431 h 61721"/>
                <a:gd name="connsiteX682" fmla="*/ 123634 w 171926"/>
                <a:gd name="connsiteY682" fmla="*/ 19717 h 61721"/>
                <a:gd name="connsiteX683" fmla="*/ 123634 w 171926"/>
                <a:gd name="connsiteY683" fmla="*/ 19431 h 61721"/>
                <a:gd name="connsiteX684" fmla="*/ 123634 w 171926"/>
                <a:gd name="connsiteY684" fmla="*/ 20098 h 61721"/>
                <a:gd name="connsiteX685" fmla="*/ 124016 w 171926"/>
                <a:gd name="connsiteY685" fmla="*/ 20098 h 61721"/>
                <a:gd name="connsiteX686" fmla="*/ 124016 w 171926"/>
                <a:gd name="connsiteY686" fmla="*/ 19717 h 61721"/>
                <a:gd name="connsiteX687" fmla="*/ 124682 w 171926"/>
                <a:gd name="connsiteY687" fmla="*/ 19717 h 61721"/>
                <a:gd name="connsiteX688" fmla="*/ 124682 w 171926"/>
                <a:gd name="connsiteY688" fmla="*/ 20098 h 61721"/>
                <a:gd name="connsiteX689" fmla="*/ 124968 w 171926"/>
                <a:gd name="connsiteY689" fmla="*/ 20098 h 61721"/>
                <a:gd name="connsiteX690" fmla="*/ 124968 w 171926"/>
                <a:gd name="connsiteY690" fmla="*/ 19717 h 61721"/>
                <a:gd name="connsiteX691" fmla="*/ 125635 w 171926"/>
                <a:gd name="connsiteY691" fmla="*/ 19717 h 61721"/>
                <a:gd name="connsiteX692" fmla="*/ 125635 w 171926"/>
                <a:gd name="connsiteY692" fmla="*/ 20098 h 61721"/>
                <a:gd name="connsiteX693" fmla="*/ 126016 w 171926"/>
                <a:gd name="connsiteY693" fmla="*/ 20098 h 61721"/>
                <a:gd name="connsiteX694" fmla="*/ 126016 w 171926"/>
                <a:gd name="connsiteY694" fmla="*/ 19717 h 61721"/>
                <a:gd name="connsiteX695" fmla="*/ 126587 w 171926"/>
                <a:gd name="connsiteY695" fmla="*/ 19717 h 61721"/>
                <a:gd name="connsiteX696" fmla="*/ 126587 w 171926"/>
                <a:gd name="connsiteY696" fmla="*/ 20098 h 61721"/>
                <a:gd name="connsiteX697" fmla="*/ 126587 w 171926"/>
                <a:gd name="connsiteY697" fmla="*/ 19717 h 61721"/>
                <a:gd name="connsiteX698" fmla="*/ 127254 w 171926"/>
                <a:gd name="connsiteY698" fmla="*/ 19717 h 61721"/>
                <a:gd name="connsiteX699" fmla="*/ 127254 w 171926"/>
                <a:gd name="connsiteY699" fmla="*/ 20098 h 61721"/>
                <a:gd name="connsiteX700" fmla="*/ 127635 w 171926"/>
                <a:gd name="connsiteY700" fmla="*/ 20098 h 61721"/>
                <a:gd name="connsiteX701" fmla="*/ 127635 w 171926"/>
                <a:gd name="connsiteY701" fmla="*/ 19717 h 61721"/>
                <a:gd name="connsiteX702" fmla="*/ 128588 w 171926"/>
                <a:gd name="connsiteY702" fmla="*/ 19717 h 61721"/>
                <a:gd name="connsiteX703" fmla="*/ 128588 w 171926"/>
                <a:gd name="connsiteY703" fmla="*/ 20098 h 61721"/>
                <a:gd name="connsiteX704" fmla="*/ 128969 w 171926"/>
                <a:gd name="connsiteY704" fmla="*/ 20098 h 61721"/>
                <a:gd name="connsiteX705" fmla="*/ 128969 w 171926"/>
                <a:gd name="connsiteY705" fmla="*/ 19717 h 61721"/>
                <a:gd name="connsiteX706" fmla="*/ 128969 w 171926"/>
                <a:gd name="connsiteY706" fmla="*/ 20098 h 61721"/>
                <a:gd name="connsiteX707" fmla="*/ 128969 w 171926"/>
                <a:gd name="connsiteY707" fmla="*/ 19717 h 61721"/>
                <a:gd name="connsiteX708" fmla="*/ 128969 w 171926"/>
                <a:gd name="connsiteY708" fmla="*/ 20098 h 61721"/>
                <a:gd name="connsiteX709" fmla="*/ 129254 w 171926"/>
                <a:gd name="connsiteY709" fmla="*/ 20098 h 61721"/>
                <a:gd name="connsiteX710" fmla="*/ 129254 w 171926"/>
                <a:gd name="connsiteY710" fmla="*/ 19717 h 61721"/>
                <a:gd name="connsiteX711" fmla="*/ 129540 w 171926"/>
                <a:gd name="connsiteY711" fmla="*/ 19717 h 61721"/>
                <a:gd name="connsiteX712" fmla="*/ 129540 w 171926"/>
                <a:gd name="connsiteY712" fmla="*/ 20098 h 61721"/>
                <a:gd name="connsiteX713" fmla="*/ 129540 w 171926"/>
                <a:gd name="connsiteY713" fmla="*/ 19717 h 61721"/>
                <a:gd name="connsiteX714" fmla="*/ 130207 w 171926"/>
                <a:gd name="connsiteY714" fmla="*/ 19717 h 61721"/>
                <a:gd name="connsiteX715" fmla="*/ 130207 w 171926"/>
                <a:gd name="connsiteY715" fmla="*/ 20098 h 61721"/>
                <a:gd name="connsiteX716" fmla="*/ 130588 w 171926"/>
                <a:gd name="connsiteY716" fmla="*/ 20098 h 61721"/>
                <a:gd name="connsiteX717" fmla="*/ 130588 w 171926"/>
                <a:gd name="connsiteY717" fmla="*/ 19431 h 61721"/>
                <a:gd name="connsiteX718" fmla="*/ 130874 w 171926"/>
                <a:gd name="connsiteY718" fmla="*/ 19431 h 61721"/>
                <a:gd name="connsiteX719" fmla="*/ 130874 w 171926"/>
                <a:gd name="connsiteY719" fmla="*/ 19717 h 61721"/>
                <a:gd name="connsiteX720" fmla="*/ 131254 w 171926"/>
                <a:gd name="connsiteY720" fmla="*/ 19717 h 61721"/>
                <a:gd name="connsiteX721" fmla="*/ 131254 w 171926"/>
                <a:gd name="connsiteY721" fmla="*/ 19431 h 61721"/>
                <a:gd name="connsiteX722" fmla="*/ 131254 w 171926"/>
                <a:gd name="connsiteY722" fmla="*/ 19717 h 61721"/>
                <a:gd name="connsiteX723" fmla="*/ 131254 w 171926"/>
                <a:gd name="connsiteY723" fmla="*/ 19431 h 61721"/>
                <a:gd name="connsiteX724" fmla="*/ 131254 w 171926"/>
                <a:gd name="connsiteY724" fmla="*/ 19717 h 61721"/>
                <a:gd name="connsiteX725" fmla="*/ 131921 w 171926"/>
                <a:gd name="connsiteY725" fmla="*/ 19717 h 61721"/>
                <a:gd name="connsiteX726" fmla="*/ 131921 w 171926"/>
                <a:gd name="connsiteY726" fmla="*/ 19431 h 61721"/>
                <a:gd name="connsiteX727" fmla="*/ 133159 w 171926"/>
                <a:gd name="connsiteY727" fmla="*/ 19431 h 61721"/>
                <a:gd name="connsiteX728" fmla="*/ 133159 w 171926"/>
                <a:gd name="connsiteY728" fmla="*/ 19050 h 61721"/>
                <a:gd name="connsiteX729" fmla="*/ 134207 w 171926"/>
                <a:gd name="connsiteY729" fmla="*/ 19050 h 61721"/>
                <a:gd name="connsiteX730" fmla="*/ 134207 w 171926"/>
                <a:gd name="connsiteY730" fmla="*/ 18764 h 61721"/>
                <a:gd name="connsiteX731" fmla="*/ 134207 w 171926"/>
                <a:gd name="connsiteY731" fmla="*/ 19050 h 61721"/>
                <a:gd name="connsiteX732" fmla="*/ 134493 w 171926"/>
                <a:gd name="connsiteY732" fmla="*/ 19050 h 61721"/>
                <a:gd name="connsiteX733" fmla="*/ 134207 w 171926"/>
                <a:gd name="connsiteY733" fmla="*/ 19050 h 61721"/>
                <a:gd name="connsiteX734" fmla="*/ 134493 w 171926"/>
                <a:gd name="connsiteY734" fmla="*/ 19050 h 61721"/>
                <a:gd name="connsiteX735" fmla="*/ 134493 w 171926"/>
                <a:gd name="connsiteY735" fmla="*/ 18764 h 61721"/>
                <a:gd name="connsiteX736" fmla="*/ 134874 w 171926"/>
                <a:gd name="connsiteY736" fmla="*/ 18764 h 61721"/>
                <a:gd name="connsiteX737" fmla="*/ 134874 w 171926"/>
                <a:gd name="connsiteY737" fmla="*/ 19050 h 61721"/>
                <a:gd name="connsiteX738" fmla="*/ 134874 w 171926"/>
                <a:gd name="connsiteY738" fmla="*/ 18764 h 61721"/>
                <a:gd name="connsiteX739" fmla="*/ 135826 w 171926"/>
                <a:gd name="connsiteY739" fmla="*/ 18764 h 61721"/>
                <a:gd name="connsiteX740" fmla="*/ 135826 w 171926"/>
                <a:gd name="connsiteY740" fmla="*/ 18383 h 61721"/>
                <a:gd name="connsiteX741" fmla="*/ 136779 w 171926"/>
                <a:gd name="connsiteY741" fmla="*/ 18383 h 61721"/>
                <a:gd name="connsiteX742" fmla="*/ 136779 w 171926"/>
                <a:gd name="connsiteY742" fmla="*/ 18097 h 61721"/>
                <a:gd name="connsiteX743" fmla="*/ 138398 w 171926"/>
                <a:gd name="connsiteY743" fmla="*/ 18097 h 61721"/>
                <a:gd name="connsiteX744" fmla="*/ 138779 w 171926"/>
                <a:gd name="connsiteY744" fmla="*/ 17716 h 61721"/>
                <a:gd name="connsiteX745" fmla="*/ 139065 w 171926"/>
                <a:gd name="connsiteY745" fmla="*/ 17716 h 61721"/>
                <a:gd name="connsiteX746" fmla="*/ 139065 w 171926"/>
                <a:gd name="connsiteY746" fmla="*/ 17431 h 61721"/>
                <a:gd name="connsiteX747" fmla="*/ 139732 w 171926"/>
                <a:gd name="connsiteY747" fmla="*/ 17431 h 61721"/>
                <a:gd name="connsiteX748" fmla="*/ 139732 w 171926"/>
                <a:gd name="connsiteY748" fmla="*/ 17145 h 61721"/>
                <a:gd name="connsiteX749" fmla="*/ 139732 w 171926"/>
                <a:gd name="connsiteY749" fmla="*/ 17431 h 61721"/>
                <a:gd name="connsiteX750" fmla="*/ 140113 w 171926"/>
                <a:gd name="connsiteY750" fmla="*/ 17431 h 61721"/>
                <a:gd name="connsiteX751" fmla="*/ 140113 w 171926"/>
                <a:gd name="connsiteY751" fmla="*/ 17145 h 61721"/>
                <a:gd name="connsiteX752" fmla="*/ 140399 w 171926"/>
                <a:gd name="connsiteY752" fmla="*/ 16764 h 61721"/>
                <a:gd name="connsiteX753" fmla="*/ 140399 w 171926"/>
                <a:gd name="connsiteY753" fmla="*/ 17145 h 61721"/>
                <a:gd name="connsiteX754" fmla="*/ 140399 w 171926"/>
                <a:gd name="connsiteY754" fmla="*/ 16764 h 61721"/>
                <a:gd name="connsiteX755" fmla="*/ 141065 w 171926"/>
                <a:gd name="connsiteY755" fmla="*/ 16764 h 61721"/>
                <a:gd name="connsiteX756" fmla="*/ 141065 w 171926"/>
                <a:gd name="connsiteY756" fmla="*/ 16478 h 61721"/>
                <a:gd name="connsiteX757" fmla="*/ 141351 w 171926"/>
                <a:gd name="connsiteY757" fmla="*/ 16478 h 61721"/>
                <a:gd name="connsiteX758" fmla="*/ 141351 w 171926"/>
                <a:gd name="connsiteY758" fmla="*/ 16097 h 61721"/>
                <a:gd name="connsiteX759" fmla="*/ 141351 w 171926"/>
                <a:gd name="connsiteY759" fmla="*/ 16478 h 61721"/>
                <a:gd name="connsiteX760" fmla="*/ 141732 w 171926"/>
                <a:gd name="connsiteY760" fmla="*/ 16478 h 61721"/>
                <a:gd name="connsiteX761" fmla="*/ 141732 w 171926"/>
                <a:gd name="connsiteY761" fmla="*/ 15811 h 61721"/>
                <a:gd name="connsiteX762" fmla="*/ 141732 w 171926"/>
                <a:gd name="connsiteY762" fmla="*/ 16097 h 61721"/>
                <a:gd name="connsiteX763" fmla="*/ 141732 w 171926"/>
                <a:gd name="connsiteY763" fmla="*/ 15811 h 61721"/>
                <a:gd name="connsiteX764" fmla="*/ 142018 w 171926"/>
                <a:gd name="connsiteY764" fmla="*/ 15811 h 61721"/>
                <a:gd name="connsiteX765" fmla="*/ 142018 w 171926"/>
                <a:gd name="connsiteY765" fmla="*/ 16097 h 61721"/>
                <a:gd name="connsiteX766" fmla="*/ 142399 w 171926"/>
                <a:gd name="connsiteY766" fmla="*/ 15811 h 61721"/>
                <a:gd name="connsiteX767" fmla="*/ 142399 w 171926"/>
                <a:gd name="connsiteY767" fmla="*/ 16097 h 61721"/>
                <a:gd name="connsiteX768" fmla="*/ 142399 w 171926"/>
                <a:gd name="connsiteY768" fmla="*/ 15811 h 61721"/>
                <a:gd name="connsiteX769" fmla="*/ 143066 w 171926"/>
                <a:gd name="connsiteY769" fmla="*/ 15811 h 61721"/>
                <a:gd name="connsiteX770" fmla="*/ 143066 w 171926"/>
                <a:gd name="connsiteY770" fmla="*/ 15430 h 61721"/>
                <a:gd name="connsiteX771" fmla="*/ 143351 w 171926"/>
                <a:gd name="connsiteY771" fmla="*/ 15430 h 61721"/>
                <a:gd name="connsiteX772" fmla="*/ 143351 w 171926"/>
                <a:gd name="connsiteY772" fmla="*/ 15145 h 61721"/>
                <a:gd name="connsiteX773" fmla="*/ 144018 w 171926"/>
                <a:gd name="connsiteY773" fmla="*/ 15145 h 61721"/>
                <a:gd name="connsiteX774" fmla="*/ 143732 w 171926"/>
                <a:gd name="connsiteY774" fmla="*/ 15145 h 61721"/>
                <a:gd name="connsiteX775" fmla="*/ 144018 w 171926"/>
                <a:gd name="connsiteY775" fmla="*/ 15145 h 61721"/>
                <a:gd name="connsiteX776" fmla="*/ 144018 w 171926"/>
                <a:gd name="connsiteY776" fmla="*/ 14764 h 61721"/>
                <a:gd name="connsiteX777" fmla="*/ 144018 w 171926"/>
                <a:gd name="connsiteY777" fmla="*/ 15145 h 61721"/>
                <a:gd name="connsiteX778" fmla="*/ 144304 w 171926"/>
                <a:gd name="connsiteY778" fmla="*/ 15145 h 61721"/>
                <a:gd name="connsiteX779" fmla="*/ 144685 w 171926"/>
                <a:gd name="connsiteY779" fmla="*/ 14764 h 61721"/>
                <a:gd name="connsiteX780" fmla="*/ 144971 w 171926"/>
                <a:gd name="connsiteY780" fmla="*/ 14764 h 61721"/>
                <a:gd name="connsiteX781" fmla="*/ 144971 w 171926"/>
                <a:gd name="connsiteY781" fmla="*/ 14478 h 61721"/>
                <a:gd name="connsiteX782" fmla="*/ 145351 w 171926"/>
                <a:gd name="connsiteY782" fmla="*/ 14478 h 61721"/>
                <a:gd name="connsiteX783" fmla="*/ 145351 w 171926"/>
                <a:gd name="connsiteY783" fmla="*/ 14192 h 61721"/>
                <a:gd name="connsiteX784" fmla="*/ 145351 w 171926"/>
                <a:gd name="connsiteY784" fmla="*/ 14478 h 61721"/>
                <a:gd name="connsiteX785" fmla="*/ 145351 w 171926"/>
                <a:gd name="connsiteY785" fmla="*/ 14192 h 61721"/>
                <a:gd name="connsiteX786" fmla="*/ 145637 w 171926"/>
                <a:gd name="connsiteY786" fmla="*/ 13811 h 61721"/>
                <a:gd name="connsiteX787" fmla="*/ 145637 w 171926"/>
                <a:gd name="connsiteY787" fmla="*/ 13145 h 61721"/>
                <a:gd name="connsiteX788" fmla="*/ 146018 w 171926"/>
                <a:gd name="connsiteY788" fmla="*/ 13145 h 61721"/>
                <a:gd name="connsiteX789" fmla="*/ 146018 w 171926"/>
                <a:gd name="connsiteY789" fmla="*/ 13526 h 61721"/>
                <a:gd name="connsiteX790" fmla="*/ 145637 w 171926"/>
                <a:gd name="connsiteY790" fmla="*/ 13526 h 61721"/>
                <a:gd name="connsiteX791" fmla="*/ 145637 w 171926"/>
                <a:gd name="connsiteY791" fmla="*/ 13811 h 61721"/>
                <a:gd name="connsiteX792" fmla="*/ 145637 w 171926"/>
                <a:gd name="connsiteY792" fmla="*/ 13526 h 61721"/>
                <a:gd name="connsiteX793" fmla="*/ 145637 w 171926"/>
                <a:gd name="connsiteY793" fmla="*/ 13811 h 61721"/>
                <a:gd name="connsiteX794" fmla="*/ 146018 w 171926"/>
                <a:gd name="connsiteY794" fmla="*/ 13811 h 61721"/>
                <a:gd name="connsiteX795" fmla="*/ 146018 w 171926"/>
                <a:gd name="connsiteY795" fmla="*/ 13526 h 61721"/>
                <a:gd name="connsiteX796" fmla="*/ 146304 w 171926"/>
                <a:gd name="connsiteY796" fmla="*/ 13526 h 61721"/>
                <a:gd name="connsiteX797" fmla="*/ 146304 w 171926"/>
                <a:gd name="connsiteY797" fmla="*/ 13145 h 61721"/>
                <a:gd name="connsiteX798" fmla="*/ 146018 w 171926"/>
                <a:gd name="connsiteY798" fmla="*/ 13145 h 61721"/>
                <a:gd name="connsiteX799" fmla="*/ 146018 w 171926"/>
                <a:gd name="connsiteY799" fmla="*/ 13526 h 61721"/>
                <a:gd name="connsiteX800" fmla="*/ 146018 w 171926"/>
                <a:gd name="connsiteY800" fmla="*/ 13145 h 61721"/>
                <a:gd name="connsiteX801" fmla="*/ 146304 w 171926"/>
                <a:gd name="connsiteY801" fmla="*/ 13145 h 61721"/>
                <a:gd name="connsiteX802" fmla="*/ 146304 w 171926"/>
                <a:gd name="connsiteY802" fmla="*/ 13526 h 61721"/>
                <a:gd name="connsiteX803" fmla="*/ 146685 w 171926"/>
                <a:gd name="connsiteY803" fmla="*/ 13526 h 61721"/>
                <a:gd name="connsiteX804" fmla="*/ 146685 w 171926"/>
                <a:gd name="connsiteY804" fmla="*/ 12859 h 61721"/>
                <a:gd name="connsiteX805" fmla="*/ 146685 w 171926"/>
                <a:gd name="connsiteY805" fmla="*/ 13145 h 61721"/>
                <a:gd name="connsiteX806" fmla="*/ 146971 w 171926"/>
                <a:gd name="connsiteY806" fmla="*/ 13145 h 61721"/>
                <a:gd name="connsiteX807" fmla="*/ 146971 w 171926"/>
                <a:gd name="connsiteY807" fmla="*/ 12859 h 61721"/>
                <a:gd name="connsiteX808" fmla="*/ 147257 w 171926"/>
                <a:gd name="connsiteY808" fmla="*/ 12859 h 61721"/>
                <a:gd name="connsiteX809" fmla="*/ 147257 w 171926"/>
                <a:gd name="connsiteY809" fmla="*/ 12478 h 61721"/>
                <a:gd name="connsiteX810" fmla="*/ 147638 w 171926"/>
                <a:gd name="connsiteY810" fmla="*/ 12478 h 61721"/>
                <a:gd name="connsiteX811" fmla="*/ 147638 w 171926"/>
                <a:gd name="connsiteY811" fmla="*/ 12192 h 61721"/>
                <a:gd name="connsiteX812" fmla="*/ 147923 w 171926"/>
                <a:gd name="connsiteY812" fmla="*/ 12192 h 61721"/>
                <a:gd name="connsiteX813" fmla="*/ 147923 w 171926"/>
                <a:gd name="connsiteY813" fmla="*/ 11525 h 61721"/>
                <a:gd name="connsiteX814" fmla="*/ 148304 w 171926"/>
                <a:gd name="connsiteY814" fmla="*/ 11525 h 61721"/>
                <a:gd name="connsiteX815" fmla="*/ 148304 w 171926"/>
                <a:gd name="connsiteY815" fmla="*/ 11240 h 61721"/>
                <a:gd name="connsiteX816" fmla="*/ 147923 w 171926"/>
                <a:gd name="connsiteY816" fmla="*/ 11525 h 61721"/>
                <a:gd name="connsiteX817" fmla="*/ 148304 w 171926"/>
                <a:gd name="connsiteY817" fmla="*/ 11240 h 61721"/>
                <a:gd name="connsiteX818" fmla="*/ 148304 w 171926"/>
                <a:gd name="connsiteY818" fmla="*/ 11525 h 61721"/>
                <a:gd name="connsiteX819" fmla="*/ 148304 w 171926"/>
                <a:gd name="connsiteY819" fmla="*/ 11240 h 61721"/>
                <a:gd name="connsiteX820" fmla="*/ 148590 w 171926"/>
                <a:gd name="connsiteY820" fmla="*/ 11240 h 61721"/>
                <a:gd name="connsiteX821" fmla="*/ 148971 w 171926"/>
                <a:gd name="connsiteY821" fmla="*/ 10859 h 61721"/>
                <a:gd name="connsiteX822" fmla="*/ 149638 w 171926"/>
                <a:gd name="connsiteY822" fmla="*/ 10859 h 61721"/>
                <a:gd name="connsiteX823" fmla="*/ 149638 w 171926"/>
                <a:gd name="connsiteY823" fmla="*/ 10573 h 61721"/>
                <a:gd name="connsiteX824" fmla="*/ 149924 w 171926"/>
                <a:gd name="connsiteY824" fmla="*/ 10192 h 61721"/>
                <a:gd name="connsiteX825" fmla="*/ 149924 w 171926"/>
                <a:gd name="connsiteY825" fmla="*/ 9906 h 61721"/>
                <a:gd name="connsiteX826" fmla="*/ 149924 w 171926"/>
                <a:gd name="connsiteY826" fmla="*/ 10192 h 61721"/>
                <a:gd name="connsiteX827" fmla="*/ 150209 w 171926"/>
                <a:gd name="connsiteY827" fmla="*/ 9906 h 61721"/>
                <a:gd name="connsiteX828" fmla="*/ 149924 w 171926"/>
                <a:gd name="connsiteY828" fmla="*/ 9906 h 61721"/>
                <a:gd name="connsiteX829" fmla="*/ 150590 w 171926"/>
                <a:gd name="connsiteY829" fmla="*/ 9906 h 61721"/>
                <a:gd name="connsiteX830" fmla="*/ 150590 w 171926"/>
                <a:gd name="connsiteY830" fmla="*/ 9525 h 61721"/>
                <a:gd name="connsiteX831" fmla="*/ 150304 w 171926"/>
                <a:gd name="connsiteY831" fmla="*/ 9525 h 61721"/>
                <a:gd name="connsiteX832" fmla="*/ 150590 w 171926"/>
                <a:gd name="connsiteY832" fmla="*/ 9525 h 61721"/>
                <a:gd name="connsiteX833" fmla="*/ 150590 w 171926"/>
                <a:gd name="connsiteY833" fmla="*/ 9906 h 61721"/>
                <a:gd name="connsiteX834" fmla="*/ 150590 w 171926"/>
                <a:gd name="connsiteY834" fmla="*/ 9525 h 61721"/>
                <a:gd name="connsiteX835" fmla="*/ 150876 w 171926"/>
                <a:gd name="connsiteY835" fmla="*/ 9525 h 61721"/>
                <a:gd name="connsiteX836" fmla="*/ 150590 w 171926"/>
                <a:gd name="connsiteY836" fmla="*/ 9525 h 61721"/>
                <a:gd name="connsiteX837" fmla="*/ 150876 w 171926"/>
                <a:gd name="connsiteY837" fmla="*/ 9239 h 61721"/>
                <a:gd name="connsiteX838" fmla="*/ 150876 w 171926"/>
                <a:gd name="connsiteY838" fmla="*/ 9525 h 61721"/>
                <a:gd name="connsiteX839" fmla="*/ 151257 w 171926"/>
                <a:gd name="connsiteY839" fmla="*/ 9239 h 61721"/>
                <a:gd name="connsiteX840" fmla="*/ 151543 w 171926"/>
                <a:gd name="connsiteY840" fmla="*/ 9239 h 61721"/>
                <a:gd name="connsiteX841" fmla="*/ 151543 w 171926"/>
                <a:gd name="connsiteY841" fmla="*/ 8858 h 61721"/>
                <a:gd name="connsiteX842" fmla="*/ 152209 w 171926"/>
                <a:gd name="connsiteY842" fmla="*/ 8858 h 61721"/>
                <a:gd name="connsiteX843" fmla="*/ 152591 w 171926"/>
                <a:gd name="connsiteY843" fmla="*/ 8572 h 61721"/>
                <a:gd name="connsiteX844" fmla="*/ 152876 w 171926"/>
                <a:gd name="connsiteY844" fmla="*/ 8572 h 61721"/>
                <a:gd name="connsiteX845" fmla="*/ 152876 w 171926"/>
                <a:gd name="connsiteY845" fmla="*/ 8191 h 61721"/>
                <a:gd name="connsiteX846" fmla="*/ 153257 w 171926"/>
                <a:gd name="connsiteY846" fmla="*/ 8191 h 61721"/>
                <a:gd name="connsiteX847" fmla="*/ 153257 w 171926"/>
                <a:gd name="connsiteY847" fmla="*/ 7906 h 61721"/>
                <a:gd name="connsiteX848" fmla="*/ 153543 w 171926"/>
                <a:gd name="connsiteY848" fmla="*/ 7906 h 61721"/>
                <a:gd name="connsiteX849" fmla="*/ 153543 w 171926"/>
                <a:gd name="connsiteY849" fmla="*/ 7620 h 61721"/>
                <a:gd name="connsiteX850" fmla="*/ 153543 w 171926"/>
                <a:gd name="connsiteY850" fmla="*/ 7906 h 61721"/>
                <a:gd name="connsiteX851" fmla="*/ 153829 w 171926"/>
                <a:gd name="connsiteY851" fmla="*/ 7906 h 61721"/>
                <a:gd name="connsiteX852" fmla="*/ 153829 w 171926"/>
                <a:gd name="connsiteY852" fmla="*/ 7620 h 61721"/>
                <a:gd name="connsiteX853" fmla="*/ 153829 w 171926"/>
                <a:gd name="connsiteY853" fmla="*/ 7906 h 61721"/>
                <a:gd name="connsiteX854" fmla="*/ 153829 w 171926"/>
                <a:gd name="connsiteY854" fmla="*/ 7620 h 61721"/>
                <a:gd name="connsiteX855" fmla="*/ 154210 w 171926"/>
                <a:gd name="connsiteY855" fmla="*/ 7620 h 61721"/>
                <a:gd name="connsiteX856" fmla="*/ 154210 w 171926"/>
                <a:gd name="connsiteY856" fmla="*/ 7239 h 61721"/>
                <a:gd name="connsiteX857" fmla="*/ 154876 w 171926"/>
                <a:gd name="connsiteY857" fmla="*/ 7239 h 61721"/>
                <a:gd name="connsiteX858" fmla="*/ 154876 w 171926"/>
                <a:gd name="connsiteY858" fmla="*/ 6953 h 61721"/>
                <a:gd name="connsiteX859" fmla="*/ 155543 w 171926"/>
                <a:gd name="connsiteY859" fmla="*/ 6953 h 61721"/>
                <a:gd name="connsiteX860" fmla="*/ 155543 w 171926"/>
                <a:gd name="connsiteY860" fmla="*/ 6572 h 61721"/>
                <a:gd name="connsiteX861" fmla="*/ 156210 w 171926"/>
                <a:gd name="connsiteY861" fmla="*/ 6572 h 61721"/>
                <a:gd name="connsiteX862" fmla="*/ 156210 w 171926"/>
                <a:gd name="connsiteY862" fmla="*/ 6286 h 61721"/>
                <a:gd name="connsiteX863" fmla="*/ 156496 w 171926"/>
                <a:gd name="connsiteY863" fmla="*/ 6286 h 61721"/>
                <a:gd name="connsiteX864" fmla="*/ 156782 w 171926"/>
                <a:gd name="connsiteY864" fmla="*/ 5905 h 61721"/>
                <a:gd name="connsiteX865" fmla="*/ 156782 w 171926"/>
                <a:gd name="connsiteY865" fmla="*/ 5620 h 61721"/>
                <a:gd name="connsiteX866" fmla="*/ 157829 w 171926"/>
                <a:gd name="connsiteY866" fmla="*/ 5620 h 61721"/>
                <a:gd name="connsiteX867" fmla="*/ 157829 w 171926"/>
                <a:gd name="connsiteY867" fmla="*/ 5239 h 61721"/>
                <a:gd name="connsiteX868" fmla="*/ 158496 w 171926"/>
                <a:gd name="connsiteY868" fmla="*/ 5239 h 61721"/>
                <a:gd name="connsiteX869" fmla="*/ 158496 w 171926"/>
                <a:gd name="connsiteY869" fmla="*/ 4953 h 61721"/>
                <a:gd name="connsiteX870" fmla="*/ 159163 w 171926"/>
                <a:gd name="connsiteY870" fmla="*/ 4953 h 61721"/>
                <a:gd name="connsiteX871" fmla="*/ 159163 w 171926"/>
                <a:gd name="connsiteY871" fmla="*/ 4667 h 61721"/>
                <a:gd name="connsiteX872" fmla="*/ 159734 w 171926"/>
                <a:gd name="connsiteY872" fmla="*/ 4667 h 61721"/>
                <a:gd name="connsiteX873" fmla="*/ 159449 w 171926"/>
                <a:gd name="connsiteY873" fmla="*/ 4667 h 61721"/>
                <a:gd name="connsiteX874" fmla="*/ 160401 w 171926"/>
                <a:gd name="connsiteY874" fmla="*/ 4667 h 61721"/>
                <a:gd name="connsiteX875" fmla="*/ 160401 w 171926"/>
                <a:gd name="connsiteY875" fmla="*/ 4286 h 61721"/>
                <a:gd name="connsiteX876" fmla="*/ 160782 w 171926"/>
                <a:gd name="connsiteY876" fmla="*/ 4286 h 61721"/>
                <a:gd name="connsiteX877" fmla="*/ 160782 w 171926"/>
                <a:gd name="connsiteY877" fmla="*/ 4001 h 61721"/>
                <a:gd name="connsiteX878" fmla="*/ 161068 w 171926"/>
                <a:gd name="connsiteY878" fmla="*/ 4001 h 61721"/>
                <a:gd name="connsiteX879" fmla="*/ 161068 w 171926"/>
                <a:gd name="connsiteY879" fmla="*/ 4286 h 61721"/>
                <a:gd name="connsiteX880" fmla="*/ 161068 w 171926"/>
                <a:gd name="connsiteY880" fmla="*/ 4001 h 61721"/>
                <a:gd name="connsiteX881" fmla="*/ 161449 w 171926"/>
                <a:gd name="connsiteY881" fmla="*/ 4001 h 61721"/>
                <a:gd name="connsiteX882" fmla="*/ 161449 w 171926"/>
                <a:gd name="connsiteY882" fmla="*/ 3620 h 61721"/>
                <a:gd name="connsiteX883" fmla="*/ 161449 w 171926"/>
                <a:gd name="connsiteY883" fmla="*/ 4001 h 61721"/>
                <a:gd name="connsiteX884" fmla="*/ 161734 w 171926"/>
                <a:gd name="connsiteY884" fmla="*/ 4001 h 61721"/>
                <a:gd name="connsiteX885" fmla="*/ 161734 w 171926"/>
                <a:gd name="connsiteY885" fmla="*/ 3620 h 61721"/>
                <a:gd name="connsiteX886" fmla="*/ 162687 w 171926"/>
                <a:gd name="connsiteY886" fmla="*/ 3620 h 61721"/>
                <a:gd name="connsiteX887" fmla="*/ 162687 w 171926"/>
                <a:gd name="connsiteY887" fmla="*/ 3334 h 61721"/>
                <a:gd name="connsiteX888" fmla="*/ 163354 w 171926"/>
                <a:gd name="connsiteY888" fmla="*/ 3334 h 61721"/>
                <a:gd name="connsiteX889" fmla="*/ 163735 w 171926"/>
                <a:gd name="connsiteY889" fmla="*/ 2953 h 61721"/>
                <a:gd name="connsiteX890" fmla="*/ 164401 w 171926"/>
                <a:gd name="connsiteY890" fmla="*/ 2953 h 61721"/>
                <a:gd name="connsiteX891" fmla="*/ 164401 w 171926"/>
                <a:gd name="connsiteY891" fmla="*/ 2667 h 61721"/>
                <a:gd name="connsiteX892" fmla="*/ 164687 w 171926"/>
                <a:gd name="connsiteY892" fmla="*/ 2667 h 61721"/>
                <a:gd name="connsiteX893" fmla="*/ 165640 w 171926"/>
                <a:gd name="connsiteY893" fmla="*/ 1714 h 61721"/>
                <a:gd name="connsiteX894" fmla="*/ 166021 w 171926"/>
                <a:gd name="connsiteY894" fmla="*/ 1714 h 61721"/>
                <a:gd name="connsiteX895" fmla="*/ 166021 w 171926"/>
                <a:gd name="connsiteY895" fmla="*/ 1333 h 61721"/>
                <a:gd name="connsiteX896" fmla="*/ 166307 w 171926"/>
                <a:gd name="connsiteY896" fmla="*/ 1333 h 61721"/>
                <a:gd name="connsiteX897" fmla="*/ 166973 w 171926"/>
                <a:gd name="connsiteY897" fmla="*/ 667 h 61721"/>
                <a:gd name="connsiteX898" fmla="*/ 167354 w 171926"/>
                <a:gd name="connsiteY898" fmla="*/ 667 h 61721"/>
                <a:gd name="connsiteX899" fmla="*/ 167354 w 171926"/>
                <a:gd name="connsiteY899" fmla="*/ 381 h 61721"/>
                <a:gd name="connsiteX900" fmla="*/ 167640 w 171926"/>
                <a:gd name="connsiteY900" fmla="*/ 381 h 61721"/>
                <a:gd name="connsiteX901" fmla="*/ 167640 w 171926"/>
                <a:gd name="connsiteY901" fmla="*/ 0 h 61721"/>
                <a:gd name="connsiteX902" fmla="*/ 168021 w 171926"/>
                <a:gd name="connsiteY902" fmla="*/ 0 h 61721"/>
                <a:gd name="connsiteX903" fmla="*/ 168021 w 171926"/>
                <a:gd name="connsiteY903" fmla="*/ 381 h 61721"/>
                <a:gd name="connsiteX904" fmla="*/ 168307 w 171926"/>
                <a:gd name="connsiteY904" fmla="*/ 2953 h 61721"/>
                <a:gd name="connsiteX905" fmla="*/ 167640 w 171926"/>
                <a:gd name="connsiteY905" fmla="*/ 4001 h 61721"/>
                <a:gd name="connsiteX906" fmla="*/ 167640 w 171926"/>
                <a:gd name="connsiteY906" fmla="*/ 4286 h 61721"/>
                <a:gd name="connsiteX907" fmla="*/ 168974 w 171926"/>
                <a:gd name="connsiteY907" fmla="*/ 4667 h 61721"/>
                <a:gd name="connsiteX908" fmla="*/ 169640 w 171926"/>
                <a:gd name="connsiteY908" fmla="*/ 5239 h 61721"/>
                <a:gd name="connsiteX909" fmla="*/ 169640 w 171926"/>
                <a:gd name="connsiteY909" fmla="*/ 5905 h 61721"/>
                <a:gd name="connsiteX910" fmla="*/ 170307 w 171926"/>
                <a:gd name="connsiteY910" fmla="*/ 5620 h 61721"/>
                <a:gd name="connsiteX911" fmla="*/ 170593 w 171926"/>
                <a:gd name="connsiteY911" fmla="*/ 5905 h 61721"/>
                <a:gd name="connsiteX912" fmla="*/ 170593 w 171926"/>
                <a:gd name="connsiteY912" fmla="*/ 6953 h 61721"/>
                <a:gd name="connsiteX913" fmla="*/ 170307 w 171926"/>
                <a:gd name="connsiteY913" fmla="*/ 6953 h 61721"/>
                <a:gd name="connsiteX914" fmla="*/ 169640 w 171926"/>
                <a:gd name="connsiteY914" fmla="*/ 6572 h 61721"/>
                <a:gd name="connsiteX915" fmla="*/ 168974 w 171926"/>
                <a:gd name="connsiteY915" fmla="*/ 6572 h 61721"/>
                <a:gd name="connsiteX916" fmla="*/ 169640 w 171926"/>
                <a:gd name="connsiteY916" fmla="*/ 7239 h 61721"/>
                <a:gd name="connsiteX917" fmla="*/ 169259 w 171926"/>
                <a:gd name="connsiteY917" fmla="*/ 7620 h 61721"/>
                <a:gd name="connsiteX918" fmla="*/ 168592 w 171926"/>
                <a:gd name="connsiteY918" fmla="*/ 6953 h 61721"/>
                <a:gd name="connsiteX919" fmla="*/ 168021 w 171926"/>
                <a:gd name="connsiteY919" fmla="*/ 7239 h 61721"/>
                <a:gd name="connsiteX920" fmla="*/ 167640 w 171926"/>
                <a:gd name="connsiteY920" fmla="*/ 6953 h 61721"/>
                <a:gd name="connsiteX921" fmla="*/ 167354 w 171926"/>
                <a:gd name="connsiteY921" fmla="*/ 7906 h 61721"/>
                <a:gd name="connsiteX922" fmla="*/ 166973 w 171926"/>
                <a:gd name="connsiteY922" fmla="*/ 8287 h 61721"/>
                <a:gd name="connsiteX923" fmla="*/ 166973 w 171926"/>
                <a:gd name="connsiteY923" fmla="*/ 8858 h 61721"/>
                <a:gd name="connsiteX924" fmla="*/ 168021 w 171926"/>
                <a:gd name="connsiteY924" fmla="*/ 8858 h 61721"/>
                <a:gd name="connsiteX925" fmla="*/ 168592 w 171926"/>
                <a:gd name="connsiteY925" fmla="*/ 9239 h 61721"/>
                <a:gd name="connsiteX926" fmla="*/ 168592 w 171926"/>
                <a:gd name="connsiteY926" fmla="*/ 9906 h 61721"/>
                <a:gd name="connsiteX927" fmla="*/ 168974 w 171926"/>
                <a:gd name="connsiteY927" fmla="*/ 10192 h 61721"/>
                <a:gd name="connsiteX928" fmla="*/ 169640 w 171926"/>
                <a:gd name="connsiteY928" fmla="*/ 10573 h 61721"/>
                <a:gd name="connsiteX929" fmla="*/ 170307 w 171926"/>
                <a:gd name="connsiteY929" fmla="*/ 11240 h 61721"/>
                <a:gd name="connsiteX930" fmla="*/ 169926 w 171926"/>
                <a:gd name="connsiteY930" fmla="*/ 11240 h 61721"/>
                <a:gd name="connsiteX931" fmla="*/ 170593 w 171926"/>
                <a:gd name="connsiteY931" fmla="*/ 12192 h 61721"/>
                <a:gd name="connsiteX932" fmla="*/ 171926 w 171926"/>
                <a:gd name="connsiteY932" fmla="*/ 13811 h 61721"/>
                <a:gd name="connsiteX933" fmla="*/ 171259 w 171926"/>
                <a:gd name="connsiteY933" fmla="*/ 14478 h 61721"/>
                <a:gd name="connsiteX934" fmla="*/ 171259 w 171926"/>
                <a:gd name="connsiteY934" fmla="*/ 15145 h 61721"/>
                <a:gd name="connsiteX935" fmla="*/ 170974 w 171926"/>
                <a:gd name="connsiteY935" fmla="*/ 15430 h 61721"/>
                <a:gd name="connsiteX936" fmla="*/ 170974 w 171926"/>
                <a:gd name="connsiteY936" fmla="*/ 16097 h 61721"/>
                <a:gd name="connsiteX937" fmla="*/ 171259 w 171926"/>
                <a:gd name="connsiteY937" fmla="*/ 16478 h 61721"/>
                <a:gd name="connsiteX938" fmla="*/ 170974 w 171926"/>
                <a:gd name="connsiteY938" fmla="*/ 17145 h 61721"/>
                <a:gd name="connsiteX939" fmla="*/ 169926 w 171926"/>
                <a:gd name="connsiteY939" fmla="*/ 17431 h 61721"/>
                <a:gd name="connsiteX940" fmla="*/ 169640 w 171926"/>
                <a:gd name="connsiteY940" fmla="*/ 17716 h 61721"/>
                <a:gd name="connsiteX941" fmla="*/ 169640 w 171926"/>
                <a:gd name="connsiteY941" fmla="*/ 18097 h 61721"/>
                <a:gd name="connsiteX942" fmla="*/ 167354 w 171926"/>
                <a:gd name="connsiteY942" fmla="*/ 17716 h 61721"/>
                <a:gd name="connsiteX943" fmla="*/ 166307 w 171926"/>
                <a:gd name="connsiteY943" fmla="*/ 18097 h 61721"/>
                <a:gd name="connsiteX944" fmla="*/ 164401 w 171926"/>
                <a:gd name="connsiteY944" fmla="*/ 18097 h 61721"/>
                <a:gd name="connsiteX945" fmla="*/ 164021 w 171926"/>
                <a:gd name="connsiteY945" fmla="*/ 18383 h 61721"/>
                <a:gd name="connsiteX946" fmla="*/ 164021 w 171926"/>
                <a:gd name="connsiteY946" fmla="*/ 19050 h 61721"/>
                <a:gd name="connsiteX947" fmla="*/ 164401 w 171926"/>
                <a:gd name="connsiteY947" fmla="*/ 19717 h 61721"/>
                <a:gd name="connsiteX948" fmla="*/ 163354 w 171926"/>
                <a:gd name="connsiteY948" fmla="*/ 20669 h 61721"/>
                <a:gd name="connsiteX949" fmla="*/ 163354 w 171926"/>
                <a:gd name="connsiteY949" fmla="*/ 20384 h 61721"/>
                <a:gd name="connsiteX950" fmla="*/ 163068 w 171926"/>
                <a:gd name="connsiteY950" fmla="*/ 20669 h 61721"/>
                <a:gd name="connsiteX951" fmla="*/ 163068 w 171926"/>
                <a:gd name="connsiteY951" fmla="*/ 20384 h 61721"/>
                <a:gd name="connsiteX952" fmla="*/ 162687 w 171926"/>
                <a:gd name="connsiteY952" fmla="*/ 21050 h 61721"/>
                <a:gd name="connsiteX953" fmla="*/ 161449 w 171926"/>
                <a:gd name="connsiteY953" fmla="*/ 21717 h 61721"/>
                <a:gd name="connsiteX954" fmla="*/ 159734 w 171926"/>
                <a:gd name="connsiteY954" fmla="*/ 22003 h 61721"/>
                <a:gd name="connsiteX955" fmla="*/ 159449 w 171926"/>
                <a:gd name="connsiteY955" fmla="*/ 22384 h 61721"/>
                <a:gd name="connsiteX956" fmla="*/ 158782 w 171926"/>
                <a:gd name="connsiteY956" fmla="*/ 22670 h 61721"/>
                <a:gd name="connsiteX957" fmla="*/ 158782 w 171926"/>
                <a:gd name="connsiteY957" fmla="*/ 22384 h 61721"/>
                <a:gd name="connsiteX958" fmla="*/ 158496 w 171926"/>
                <a:gd name="connsiteY958" fmla="*/ 22384 h 61721"/>
                <a:gd name="connsiteX959" fmla="*/ 158496 w 171926"/>
                <a:gd name="connsiteY959" fmla="*/ 22003 h 61721"/>
                <a:gd name="connsiteX960" fmla="*/ 157448 w 171926"/>
                <a:gd name="connsiteY960" fmla="*/ 22003 h 61721"/>
                <a:gd name="connsiteX961" fmla="*/ 157163 w 171926"/>
                <a:gd name="connsiteY961" fmla="*/ 21336 h 61721"/>
                <a:gd name="connsiteX962" fmla="*/ 157448 w 171926"/>
                <a:gd name="connsiteY962" fmla="*/ 20669 h 61721"/>
                <a:gd name="connsiteX963" fmla="*/ 157163 w 171926"/>
                <a:gd name="connsiteY963" fmla="*/ 20384 h 61721"/>
                <a:gd name="connsiteX964" fmla="*/ 156496 w 171926"/>
                <a:gd name="connsiteY964" fmla="*/ 21050 h 61721"/>
                <a:gd name="connsiteX965" fmla="*/ 156210 w 171926"/>
                <a:gd name="connsiteY965" fmla="*/ 21050 h 61721"/>
                <a:gd name="connsiteX966" fmla="*/ 156210 w 171926"/>
                <a:gd name="connsiteY966" fmla="*/ 21717 h 61721"/>
                <a:gd name="connsiteX967" fmla="*/ 155543 w 171926"/>
                <a:gd name="connsiteY967" fmla="*/ 21717 h 61721"/>
                <a:gd name="connsiteX968" fmla="*/ 155162 w 171926"/>
                <a:gd name="connsiteY968" fmla="*/ 22384 h 61721"/>
                <a:gd name="connsiteX969" fmla="*/ 154876 w 171926"/>
                <a:gd name="connsiteY969" fmla="*/ 22670 h 61721"/>
                <a:gd name="connsiteX970" fmla="*/ 154496 w 171926"/>
                <a:gd name="connsiteY970" fmla="*/ 22384 h 61721"/>
                <a:gd name="connsiteX971" fmla="*/ 154210 w 171926"/>
                <a:gd name="connsiteY971" fmla="*/ 23336 h 61721"/>
                <a:gd name="connsiteX972" fmla="*/ 153829 w 171926"/>
                <a:gd name="connsiteY972" fmla="*/ 23336 h 61721"/>
                <a:gd name="connsiteX973" fmla="*/ 153829 w 171926"/>
                <a:gd name="connsiteY973" fmla="*/ 23622 h 61721"/>
                <a:gd name="connsiteX974" fmla="*/ 153543 w 171926"/>
                <a:gd name="connsiteY974" fmla="*/ 23622 h 61721"/>
                <a:gd name="connsiteX975" fmla="*/ 152876 w 171926"/>
                <a:gd name="connsiteY975" fmla="*/ 24003 h 61721"/>
                <a:gd name="connsiteX976" fmla="*/ 152876 w 171926"/>
                <a:gd name="connsiteY976" fmla="*/ 24289 h 61721"/>
                <a:gd name="connsiteX977" fmla="*/ 152591 w 171926"/>
                <a:gd name="connsiteY977" fmla="*/ 24289 h 61721"/>
                <a:gd name="connsiteX978" fmla="*/ 152591 w 171926"/>
                <a:gd name="connsiteY978" fmla="*/ 25336 h 61721"/>
                <a:gd name="connsiteX979" fmla="*/ 150590 w 171926"/>
                <a:gd name="connsiteY979" fmla="*/ 25336 h 61721"/>
                <a:gd name="connsiteX980" fmla="*/ 150590 w 171926"/>
                <a:gd name="connsiteY980" fmla="*/ 26289 h 61721"/>
                <a:gd name="connsiteX981" fmla="*/ 150304 w 171926"/>
                <a:gd name="connsiteY981" fmla="*/ 26575 h 61721"/>
                <a:gd name="connsiteX982" fmla="*/ 149924 w 171926"/>
                <a:gd name="connsiteY982" fmla="*/ 26575 h 61721"/>
                <a:gd name="connsiteX983" fmla="*/ 149257 w 171926"/>
                <a:gd name="connsiteY983" fmla="*/ 26956 h 61721"/>
                <a:gd name="connsiteX984" fmla="*/ 148971 w 171926"/>
                <a:gd name="connsiteY984" fmla="*/ 27241 h 61721"/>
                <a:gd name="connsiteX985" fmla="*/ 148971 w 171926"/>
                <a:gd name="connsiteY985" fmla="*/ 27908 h 61721"/>
                <a:gd name="connsiteX986" fmla="*/ 148304 w 171926"/>
                <a:gd name="connsiteY986" fmla="*/ 27908 h 61721"/>
                <a:gd name="connsiteX987" fmla="*/ 148304 w 171926"/>
                <a:gd name="connsiteY987" fmla="*/ 28289 h 61721"/>
                <a:gd name="connsiteX988" fmla="*/ 148590 w 171926"/>
                <a:gd name="connsiteY988" fmla="*/ 28575 h 61721"/>
                <a:gd name="connsiteX989" fmla="*/ 148304 w 171926"/>
                <a:gd name="connsiteY989" fmla="*/ 28575 h 61721"/>
                <a:gd name="connsiteX990" fmla="*/ 147923 w 171926"/>
                <a:gd name="connsiteY990" fmla="*/ 28956 h 61721"/>
                <a:gd name="connsiteX991" fmla="*/ 147638 w 171926"/>
                <a:gd name="connsiteY991" fmla="*/ 28575 h 61721"/>
                <a:gd name="connsiteX992" fmla="*/ 147638 w 171926"/>
                <a:gd name="connsiteY992" fmla="*/ 28956 h 61721"/>
                <a:gd name="connsiteX993" fmla="*/ 147352 w 171926"/>
                <a:gd name="connsiteY993" fmla="*/ 29242 h 61721"/>
                <a:gd name="connsiteX994" fmla="*/ 147638 w 171926"/>
                <a:gd name="connsiteY994" fmla="*/ 29242 h 61721"/>
                <a:gd name="connsiteX995" fmla="*/ 147352 w 171926"/>
                <a:gd name="connsiteY995" fmla="*/ 29909 h 61721"/>
                <a:gd name="connsiteX996" fmla="*/ 147638 w 171926"/>
                <a:gd name="connsiteY996" fmla="*/ 29909 h 61721"/>
                <a:gd name="connsiteX997" fmla="*/ 147638 w 171926"/>
                <a:gd name="connsiteY997" fmla="*/ 30194 h 61721"/>
                <a:gd name="connsiteX998" fmla="*/ 147352 w 171926"/>
                <a:gd name="connsiteY998" fmla="*/ 30194 h 61721"/>
                <a:gd name="connsiteX999" fmla="*/ 147352 w 171926"/>
                <a:gd name="connsiteY999" fmla="*/ 29909 h 61721"/>
                <a:gd name="connsiteX1000" fmla="*/ 146685 w 171926"/>
                <a:gd name="connsiteY1000" fmla="*/ 30194 h 61721"/>
                <a:gd name="connsiteX1001" fmla="*/ 146304 w 171926"/>
                <a:gd name="connsiteY1001" fmla="*/ 30861 h 61721"/>
                <a:gd name="connsiteX1002" fmla="*/ 146018 w 171926"/>
                <a:gd name="connsiteY1002" fmla="*/ 30861 h 61721"/>
                <a:gd name="connsiteX1003" fmla="*/ 146304 w 171926"/>
                <a:gd name="connsiteY1003" fmla="*/ 31242 h 61721"/>
                <a:gd name="connsiteX1004" fmla="*/ 145637 w 171926"/>
                <a:gd name="connsiteY1004" fmla="*/ 31909 h 61721"/>
                <a:gd name="connsiteX1005" fmla="*/ 146018 w 171926"/>
                <a:gd name="connsiteY1005" fmla="*/ 32195 h 61721"/>
                <a:gd name="connsiteX1006" fmla="*/ 146018 w 171926"/>
                <a:gd name="connsiteY1006" fmla="*/ 32480 h 61721"/>
                <a:gd name="connsiteX1007" fmla="*/ 144971 w 171926"/>
                <a:gd name="connsiteY1007" fmla="*/ 32861 h 61721"/>
                <a:gd name="connsiteX1008" fmla="*/ 143351 w 171926"/>
                <a:gd name="connsiteY1008" fmla="*/ 33147 h 61721"/>
                <a:gd name="connsiteX1009" fmla="*/ 143066 w 171926"/>
                <a:gd name="connsiteY1009" fmla="*/ 32861 h 61721"/>
                <a:gd name="connsiteX1010" fmla="*/ 142684 w 171926"/>
                <a:gd name="connsiteY1010" fmla="*/ 33147 h 61721"/>
                <a:gd name="connsiteX1011" fmla="*/ 138779 w 171926"/>
                <a:gd name="connsiteY1011" fmla="*/ 33147 h 61721"/>
                <a:gd name="connsiteX1012" fmla="*/ 138779 w 171926"/>
                <a:gd name="connsiteY1012" fmla="*/ 33528 h 61721"/>
                <a:gd name="connsiteX1013" fmla="*/ 139065 w 171926"/>
                <a:gd name="connsiteY1013" fmla="*/ 33528 h 61721"/>
                <a:gd name="connsiteX1014" fmla="*/ 138779 w 171926"/>
                <a:gd name="connsiteY1014" fmla="*/ 33814 h 61721"/>
                <a:gd name="connsiteX1015" fmla="*/ 138779 w 171926"/>
                <a:gd name="connsiteY1015" fmla="*/ 34481 h 61721"/>
                <a:gd name="connsiteX1016" fmla="*/ 139065 w 171926"/>
                <a:gd name="connsiteY1016" fmla="*/ 34481 h 61721"/>
                <a:gd name="connsiteX1017" fmla="*/ 139446 w 171926"/>
                <a:gd name="connsiteY1017" fmla="*/ 34862 h 61721"/>
                <a:gd name="connsiteX1018" fmla="*/ 140399 w 171926"/>
                <a:gd name="connsiteY1018" fmla="*/ 35147 h 61721"/>
                <a:gd name="connsiteX1019" fmla="*/ 140399 w 171926"/>
                <a:gd name="connsiteY1019" fmla="*/ 35433 h 61721"/>
                <a:gd name="connsiteX1020" fmla="*/ 140779 w 171926"/>
                <a:gd name="connsiteY1020" fmla="*/ 35433 h 61721"/>
                <a:gd name="connsiteX1021" fmla="*/ 140113 w 171926"/>
                <a:gd name="connsiteY1021" fmla="*/ 35814 h 61721"/>
                <a:gd name="connsiteX1022" fmla="*/ 140113 w 171926"/>
                <a:gd name="connsiteY1022" fmla="*/ 36100 h 61721"/>
                <a:gd name="connsiteX1023" fmla="*/ 140399 w 171926"/>
                <a:gd name="connsiteY1023" fmla="*/ 36100 h 61721"/>
                <a:gd name="connsiteX1024" fmla="*/ 140399 w 171926"/>
                <a:gd name="connsiteY1024" fmla="*/ 36766 h 61721"/>
                <a:gd name="connsiteX1025" fmla="*/ 140779 w 171926"/>
                <a:gd name="connsiteY1025" fmla="*/ 36481 h 61721"/>
                <a:gd name="connsiteX1026" fmla="*/ 141065 w 171926"/>
                <a:gd name="connsiteY1026" fmla="*/ 37147 h 61721"/>
                <a:gd name="connsiteX1027" fmla="*/ 141446 w 171926"/>
                <a:gd name="connsiteY1027" fmla="*/ 37147 h 61721"/>
                <a:gd name="connsiteX1028" fmla="*/ 141065 w 171926"/>
                <a:gd name="connsiteY1028" fmla="*/ 37814 h 61721"/>
                <a:gd name="connsiteX1029" fmla="*/ 141446 w 171926"/>
                <a:gd name="connsiteY1029" fmla="*/ 38386 h 61721"/>
                <a:gd name="connsiteX1030" fmla="*/ 141732 w 171926"/>
                <a:gd name="connsiteY1030" fmla="*/ 38767 h 61721"/>
                <a:gd name="connsiteX1031" fmla="*/ 140779 w 171926"/>
                <a:gd name="connsiteY1031" fmla="*/ 39053 h 61721"/>
                <a:gd name="connsiteX1032" fmla="*/ 141065 w 171926"/>
                <a:gd name="connsiteY1032" fmla="*/ 39719 h 61721"/>
                <a:gd name="connsiteX1033" fmla="*/ 140779 w 171926"/>
                <a:gd name="connsiteY1033" fmla="*/ 40100 h 61721"/>
                <a:gd name="connsiteX1034" fmla="*/ 141065 w 171926"/>
                <a:gd name="connsiteY1034" fmla="*/ 40386 h 61721"/>
                <a:gd name="connsiteX1035" fmla="*/ 140779 w 171926"/>
                <a:gd name="connsiteY1035" fmla="*/ 40767 h 61721"/>
                <a:gd name="connsiteX1036" fmla="*/ 141065 w 171926"/>
                <a:gd name="connsiteY1036" fmla="*/ 41053 h 61721"/>
                <a:gd name="connsiteX1037" fmla="*/ 140399 w 171926"/>
                <a:gd name="connsiteY1037" fmla="*/ 41053 h 61721"/>
                <a:gd name="connsiteX1038" fmla="*/ 140399 w 171926"/>
                <a:gd name="connsiteY1038" fmla="*/ 41339 h 61721"/>
                <a:gd name="connsiteX1039" fmla="*/ 139732 w 171926"/>
                <a:gd name="connsiteY1039" fmla="*/ 41339 h 61721"/>
                <a:gd name="connsiteX1040" fmla="*/ 139732 w 171926"/>
                <a:gd name="connsiteY1040" fmla="*/ 42005 h 61721"/>
                <a:gd name="connsiteX1041" fmla="*/ 139446 w 171926"/>
                <a:gd name="connsiteY1041" fmla="*/ 42005 h 61721"/>
                <a:gd name="connsiteX1042" fmla="*/ 139446 w 171926"/>
                <a:gd name="connsiteY1042" fmla="*/ 41720 h 61721"/>
                <a:gd name="connsiteX1043" fmla="*/ 139065 w 171926"/>
                <a:gd name="connsiteY1043" fmla="*/ 42005 h 61721"/>
                <a:gd name="connsiteX1044" fmla="*/ 138779 w 171926"/>
                <a:gd name="connsiteY1044" fmla="*/ 42005 h 61721"/>
                <a:gd name="connsiteX1045" fmla="*/ 138494 w 171926"/>
                <a:gd name="connsiteY1045" fmla="*/ 42386 h 61721"/>
                <a:gd name="connsiteX1046" fmla="*/ 138494 w 171926"/>
                <a:gd name="connsiteY1046" fmla="*/ 42005 h 61721"/>
                <a:gd name="connsiteX1047" fmla="*/ 138113 w 171926"/>
                <a:gd name="connsiteY1047" fmla="*/ 42005 h 61721"/>
                <a:gd name="connsiteX1048" fmla="*/ 138113 w 171926"/>
                <a:gd name="connsiteY1048" fmla="*/ 42672 h 61721"/>
                <a:gd name="connsiteX1049" fmla="*/ 138494 w 171926"/>
                <a:gd name="connsiteY1049" fmla="*/ 43053 h 61721"/>
                <a:gd name="connsiteX1050" fmla="*/ 138494 w 171926"/>
                <a:gd name="connsiteY1050" fmla="*/ 43339 h 61721"/>
                <a:gd name="connsiteX1051" fmla="*/ 137827 w 171926"/>
                <a:gd name="connsiteY1051" fmla="*/ 43720 h 61721"/>
                <a:gd name="connsiteX1052" fmla="*/ 136779 w 171926"/>
                <a:gd name="connsiteY1052" fmla="*/ 43720 h 61721"/>
                <a:gd name="connsiteX1053" fmla="*/ 136493 w 171926"/>
                <a:gd name="connsiteY1053" fmla="*/ 44006 h 61721"/>
                <a:gd name="connsiteX1054" fmla="*/ 135826 w 171926"/>
                <a:gd name="connsiteY1054" fmla="*/ 43053 h 61721"/>
                <a:gd name="connsiteX1055" fmla="*/ 134493 w 171926"/>
                <a:gd name="connsiteY1055" fmla="*/ 42672 h 61721"/>
                <a:gd name="connsiteX1056" fmla="*/ 134207 w 171926"/>
                <a:gd name="connsiteY1056" fmla="*/ 42386 h 61721"/>
                <a:gd name="connsiteX1057" fmla="*/ 134207 w 171926"/>
                <a:gd name="connsiteY1057" fmla="*/ 41720 h 61721"/>
                <a:gd name="connsiteX1058" fmla="*/ 132874 w 171926"/>
                <a:gd name="connsiteY1058" fmla="*/ 41720 h 61721"/>
                <a:gd name="connsiteX1059" fmla="*/ 132874 w 171926"/>
                <a:gd name="connsiteY1059" fmla="*/ 42672 h 61721"/>
                <a:gd name="connsiteX1060" fmla="*/ 132207 w 171926"/>
                <a:gd name="connsiteY1060" fmla="*/ 43053 h 61721"/>
                <a:gd name="connsiteX1061" fmla="*/ 131921 w 171926"/>
                <a:gd name="connsiteY1061" fmla="*/ 43053 h 61721"/>
                <a:gd name="connsiteX1062" fmla="*/ 131254 w 171926"/>
                <a:gd name="connsiteY1062" fmla="*/ 42672 h 61721"/>
                <a:gd name="connsiteX1063" fmla="*/ 129635 w 171926"/>
                <a:gd name="connsiteY1063" fmla="*/ 43053 h 61721"/>
                <a:gd name="connsiteX1064" fmla="*/ 129254 w 171926"/>
                <a:gd name="connsiteY1064" fmla="*/ 42672 h 61721"/>
                <a:gd name="connsiteX1065" fmla="*/ 128588 w 171926"/>
                <a:gd name="connsiteY1065" fmla="*/ 42386 h 61721"/>
                <a:gd name="connsiteX1066" fmla="*/ 128588 w 171926"/>
                <a:gd name="connsiteY1066" fmla="*/ 42005 h 61721"/>
                <a:gd name="connsiteX1067" fmla="*/ 127921 w 171926"/>
                <a:gd name="connsiteY1067" fmla="*/ 41720 h 61721"/>
                <a:gd name="connsiteX1068" fmla="*/ 127635 w 171926"/>
                <a:gd name="connsiteY1068" fmla="*/ 41053 h 61721"/>
                <a:gd name="connsiteX1069" fmla="*/ 127635 w 171926"/>
                <a:gd name="connsiteY1069" fmla="*/ 41339 h 61721"/>
                <a:gd name="connsiteX1070" fmla="*/ 126968 w 171926"/>
                <a:gd name="connsiteY1070" fmla="*/ 42386 h 61721"/>
                <a:gd name="connsiteX1071" fmla="*/ 125635 w 171926"/>
                <a:gd name="connsiteY1071" fmla="*/ 42672 h 61721"/>
                <a:gd name="connsiteX1072" fmla="*/ 126016 w 171926"/>
                <a:gd name="connsiteY1072" fmla="*/ 43339 h 61721"/>
                <a:gd name="connsiteX1073" fmla="*/ 125349 w 171926"/>
                <a:gd name="connsiteY1073" fmla="*/ 44291 h 61721"/>
                <a:gd name="connsiteX1074" fmla="*/ 125349 w 171926"/>
                <a:gd name="connsiteY1074" fmla="*/ 44672 h 61721"/>
                <a:gd name="connsiteX1075" fmla="*/ 126301 w 171926"/>
                <a:gd name="connsiteY1075" fmla="*/ 45625 h 61721"/>
                <a:gd name="connsiteX1076" fmla="*/ 127254 w 171926"/>
                <a:gd name="connsiteY1076" fmla="*/ 46291 h 61721"/>
                <a:gd name="connsiteX1077" fmla="*/ 126301 w 171926"/>
                <a:gd name="connsiteY1077" fmla="*/ 46672 h 61721"/>
                <a:gd name="connsiteX1078" fmla="*/ 125349 w 171926"/>
                <a:gd name="connsiteY1078" fmla="*/ 47244 h 61721"/>
                <a:gd name="connsiteX1079" fmla="*/ 125349 w 171926"/>
                <a:gd name="connsiteY1079" fmla="*/ 47911 h 61721"/>
                <a:gd name="connsiteX1080" fmla="*/ 125349 w 171926"/>
                <a:gd name="connsiteY1080" fmla="*/ 47625 h 61721"/>
                <a:gd name="connsiteX1081" fmla="*/ 124968 w 171926"/>
                <a:gd name="connsiteY1081" fmla="*/ 47911 h 61721"/>
                <a:gd name="connsiteX1082" fmla="*/ 124968 w 171926"/>
                <a:gd name="connsiteY1082" fmla="*/ 48292 h 61721"/>
                <a:gd name="connsiteX1083" fmla="*/ 125349 w 171926"/>
                <a:gd name="connsiteY1083" fmla="*/ 48292 h 61721"/>
                <a:gd name="connsiteX1084" fmla="*/ 124968 w 171926"/>
                <a:gd name="connsiteY1084" fmla="*/ 48578 h 61721"/>
                <a:gd name="connsiteX1085" fmla="*/ 124968 w 171926"/>
                <a:gd name="connsiteY1085" fmla="*/ 49244 h 61721"/>
                <a:gd name="connsiteX1086" fmla="*/ 124016 w 171926"/>
                <a:gd name="connsiteY1086" fmla="*/ 49244 h 61721"/>
                <a:gd name="connsiteX1087" fmla="*/ 124016 w 171926"/>
                <a:gd name="connsiteY1087" fmla="*/ 48959 h 61721"/>
                <a:gd name="connsiteX1088" fmla="*/ 123063 w 171926"/>
                <a:gd name="connsiteY1088" fmla="*/ 49244 h 61721"/>
                <a:gd name="connsiteX1089" fmla="*/ 122682 w 171926"/>
                <a:gd name="connsiteY1089" fmla="*/ 49911 h 61721"/>
                <a:gd name="connsiteX1090" fmla="*/ 121729 w 171926"/>
                <a:gd name="connsiteY1090" fmla="*/ 49911 h 61721"/>
                <a:gd name="connsiteX1091" fmla="*/ 121729 w 171926"/>
                <a:gd name="connsiteY1091" fmla="*/ 50578 h 61721"/>
                <a:gd name="connsiteX1092" fmla="*/ 120396 w 171926"/>
                <a:gd name="connsiteY1092" fmla="*/ 51245 h 6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</a:cxnLst>
              <a:rect l="l" t="t" r="r" b="b"/>
              <a:pathLst>
                <a:path w="171926" h="61721">
                  <a:moveTo>
                    <a:pt x="120396" y="51245"/>
                  </a:moveTo>
                  <a:lnTo>
                    <a:pt x="120396" y="51245"/>
                  </a:lnTo>
                  <a:lnTo>
                    <a:pt x="118777" y="50578"/>
                  </a:lnTo>
                  <a:lnTo>
                    <a:pt x="116491" y="50197"/>
                  </a:lnTo>
                  <a:lnTo>
                    <a:pt x="116491" y="49911"/>
                  </a:lnTo>
                  <a:lnTo>
                    <a:pt x="114776" y="49911"/>
                  </a:lnTo>
                  <a:lnTo>
                    <a:pt x="114776" y="50197"/>
                  </a:lnTo>
                  <a:lnTo>
                    <a:pt x="114205" y="49911"/>
                  </a:lnTo>
                  <a:lnTo>
                    <a:pt x="113824" y="50197"/>
                  </a:lnTo>
                  <a:lnTo>
                    <a:pt x="113824" y="49911"/>
                  </a:lnTo>
                  <a:lnTo>
                    <a:pt x="113538" y="49911"/>
                  </a:lnTo>
                  <a:lnTo>
                    <a:pt x="112490" y="49244"/>
                  </a:lnTo>
                  <a:lnTo>
                    <a:pt x="111252" y="48959"/>
                  </a:lnTo>
                  <a:lnTo>
                    <a:pt x="109919" y="48959"/>
                  </a:lnTo>
                  <a:lnTo>
                    <a:pt x="108299" y="49244"/>
                  </a:lnTo>
                  <a:lnTo>
                    <a:pt x="107918" y="49625"/>
                  </a:lnTo>
                  <a:lnTo>
                    <a:pt x="107251" y="49625"/>
                  </a:lnTo>
                  <a:lnTo>
                    <a:pt x="106966" y="49911"/>
                  </a:lnTo>
                  <a:lnTo>
                    <a:pt x="105632" y="49625"/>
                  </a:lnTo>
                  <a:lnTo>
                    <a:pt x="105346" y="49244"/>
                  </a:lnTo>
                  <a:lnTo>
                    <a:pt x="104680" y="48959"/>
                  </a:lnTo>
                  <a:lnTo>
                    <a:pt x="104013" y="49625"/>
                  </a:lnTo>
                  <a:lnTo>
                    <a:pt x="102965" y="49244"/>
                  </a:lnTo>
                  <a:lnTo>
                    <a:pt x="102679" y="49625"/>
                  </a:lnTo>
                  <a:lnTo>
                    <a:pt x="102013" y="49625"/>
                  </a:lnTo>
                  <a:lnTo>
                    <a:pt x="101346" y="50197"/>
                  </a:lnTo>
                  <a:lnTo>
                    <a:pt x="100679" y="50578"/>
                  </a:lnTo>
                  <a:lnTo>
                    <a:pt x="100013" y="50197"/>
                  </a:lnTo>
                  <a:lnTo>
                    <a:pt x="100013" y="49911"/>
                  </a:lnTo>
                  <a:lnTo>
                    <a:pt x="99727" y="49911"/>
                  </a:lnTo>
                  <a:lnTo>
                    <a:pt x="99441" y="49625"/>
                  </a:lnTo>
                  <a:lnTo>
                    <a:pt x="99441" y="49911"/>
                  </a:lnTo>
                  <a:lnTo>
                    <a:pt x="99060" y="49625"/>
                  </a:lnTo>
                  <a:lnTo>
                    <a:pt x="99060" y="49911"/>
                  </a:lnTo>
                  <a:lnTo>
                    <a:pt x="98774" y="49625"/>
                  </a:lnTo>
                  <a:lnTo>
                    <a:pt x="98774" y="49911"/>
                  </a:lnTo>
                  <a:lnTo>
                    <a:pt x="97726" y="49625"/>
                  </a:lnTo>
                  <a:lnTo>
                    <a:pt x="97441" y="49625"/>
                  </a:lnTo>
                  <a:lnTo>
                    <a:pt x="97060" y="49911"/>
                  </a:lnTo>
                  <a:lnTo>
                    <a:pt x="96774" y="49625"/>
                  </a:lnTo>
                  <a:lnTo>
                    <a:pt x="96488" y="49911"/>
                  </a:lnTo>
                  <a:lnTo>
                    <a:pt x="95821" y="49244"/>
                  </a:lnTo>
                  <a:lnTo>
                    <a:pt x="96107" y="49911"/>
                  </a:lnTo>
                  <a:lnTo>
                    <a:pt x="95821" y="49911"/>
                  </a:lnTo>
                  <a:lnTo>
                    <a:pt x="95821" y="49625"/>
                  </a:lnTo>
                  <a:lnTo>
                    <a:pt x="95441" y="49625"/>
                  </a:lnTo>
                  <a:lnTo>
                    <a:pt x="95441" y="49244"/>
                  </a:lnTo>
                  <a:lnTo>
                    <a:pt x="95155" y="49625"/>
                  </a:lnTo>
                  <a:lnTo>
                    <a:pt x="95155" y="49911"/>
                  </a:lnTo>
                  <a:lnTo>
                    <a:pt x="94488" y="49625"/>
                  </a:lnTo>
                  <a:lnTo>
                    <a:pt x="92869" y="50578"/>
                  </a:lnTo>
                  <a:lnTo>
                    <a:pt x="93154" y="50864"/>
                  </a:lnTo>
                  <a:lnTo>
                    <a:pt x="92869" y="51245"/>
                  </a:lnTo>
                  <a:lnTo>
                    <a:pt x="92202" y="51245"/>
                  </a:lnTo>
                  <a:lnTo>
                    <a:pt x="90869" y="50578"/>
                  </a:lnTo>
                  <a:lnTo>
                    <a:pt x="90202" y="50578"/>
                  </a:lnTo>
                  <a:lnTo>
                    <a:pt x="89249" y="50864"/>
                  </a:lnTo>
                  <a:lnTo>
                    <a:pt x="89249" y="50578"/>
                  </a:lnTo>
                  <a:lnTo>
                    <a:pt x="88868" y="50864"/>
                  </a:lnTo>
                  <a:lnTo>
                    <a:pt x="87916" y="50864"/>
                  </a:lnTo>
                  <a:lnTo>
                    <a:pt x="87630" y="50197"/>
                  </a:lnTo>
                  <a:lnTo>
                    <a:pt x="88201" y="49244"/>
                  </a:lnTo>
                  <a:lnTo>
                    <a:pt x="87916" y="49244"/>
                  </a:lnTo>
                  <a:lnTo>
                    <a:pt x="87630" y="48578"/>
                  </a:lnTo>
                  <a:lnTo>
                    <a:pt x="87249" y="48578"/>
                  </a:lnTo>
                  <a:lnTo>
                    <a:pt x="87249" y="48959"/>
                  </a:lnTo>
                  <a:lnTo>
                    <a:pt x="86963" y="48578"/>
                  </a:lnTo>
                  <a:lnTo>
                    <a:pt x="86582" y="48578"/>
                  </a:lnTo>
                  <a:lnTo>
                    <a:pt x="86582" y="47911"/>
                  </a:lnTo>
                  <a:lnTo>
                    <a:pt x="86296" y="47911"/>
                  </a:lnTo>
                  <a:lnTo>
                    <a:pt x="85630" y="47625"/>
                  </a:lnTo>
                  <a:lnTo>
                    <a:pt x="85630" y="47911"/>
                  </a:lnTo>
                  <a:lnTo>
                    <a:pt x="84677" y="47911"/>
                  </a:lnTo>
                  <a:lnTo>
                    <a:pt x="84011" y="48292"/>
                  </a:lnTo>
                  <a:lnTo>
                    <a:pt x="84011" y="48959"/>
                  </a:lnTo>
                  <a:lnTo>
                    <a:pt x="84011" y="48578"/>
                  </a:lnTo>
                  <a:lnTo>
                    <a:pt x="83344" y="48959"/>
                  </a:lnTo>
                  <a:lnTo>
                    <a:pt x="82963" y="48578"/>
                  </a:lnTo>
                  <a:lnTo>
                    <a:pt x="82677" y="48959"/>
                  </a:lnTo>
                  <a:lnTo>
                    <a:pt x="82296" y="48959"/>
                  </a:lnTo>
                  <a:lnTo>
                    <a:pt x="82296" y="47625"/>
                  </a:lnTo>
                  <a:lnTo>
                    <a:pt x="82010" y="47911"/>
                  </a:lnTo>
                  <a:lnTo>
                    <a:pt x="80677" y="47911"/>
                  </a:lnTo>
                  <a:lnTo>
                    <a:pt x="80010" y="47625"/>
                  </a:lnTo>
                  <a:lnTo>
                    <a:pt x="80010" y="47244"/>
                  </a:lnTo>
                  <a:lnTo>
                    <a:pt x="79343" y="47625"/>
                  </a:lnTo>
                  <a:lnTo>
                    <a:pt x="78772" y="47244"/>
                  </a:lnTo>
                  <a:lnTo>
                    <a:pt x="77724" y="47244"/>
                  </a:lnTo>
                  <a:lnTo>
                    <a:pt x="77724" y="46958"/>
                  </a:lnTo>
                  <a:lnTo>
                    <a:pt x="77438" y="46958"/>
                  </a:lnTo>
                  <a:lnTo>
                    <a:pt x="77057" y="46672"/>
                  </a:lnTo>
                  <a:lnTo>
                    <a:pt x="76391" y="46291"/>
                  </a:lnTo>
                  <a:lnTo>
                    <a:pt x="75819" y="46291"/>
                  </a:lnTo>
                  <a:lnTo>
                    <a:pt x="74771" y="46672"/>
                  </a:lnTo>
                  <a:lnTo>
                    <a:pt x="74486" y="46672"/>
                  </a:lnTo>
                  <a:lnTo>
                    <a:pt x="74104" y="46006"/>
                  </a:lnTo>
                  <a:lnTo>
                    <a:pt x="73438" y="46291"/>
                  </a:lnTo>
                  <a:lnTo>
                    <a:pt x="72866" y="46291"/>
                  </a:lnTo>
                  <a:lnTo>
                    <a:pt x="72485" y="46958"/>
                  </a:lnTo>
                  <a:lnTo>
                    <a:pt x="71819" y="46672"/>
                  </a:lnTo>
                  <a:lnTo>
                    <a:pt x="71533" y="46958"/>
                  </a:lnTo>
                  <a:lnTo>
                    <a:pt x="71152" y="46672"/>
                  </a:lnTo>
                  <a:lnTo>
                    <a:pt x="71152" y="46006"/>
                  </a:lnTo>
                  <a:lnTo>
                    <a:pt x="70199" y="45339"/>
                  </a:lnTo>
                  <a:lnTo>
                    <a:pt x="69247" y="45339"/>
                  </a:lnTo>
                  <a:lnTo>
                    <a:pt x="68580" y="46006"/>
                  </a:lnTo>
                  <a:lnTo>
                    <a:pt x="66961" y="46672"/>
                  </a:lnTo>
                  <a:lnTo>
                    <a:pt x="66294" y="46672"/>
                  </a:lnTo>
                  <a:lnTo>
                    <a:pt x="65246" y="47625"/>
                  </a:lnTo>
                  <a:lnTo>
                    <a:pt x="64294" y="48292"/>
                  </a:lnTo>
                  <a:lnTo>
                    <a:pt x="64008" y="48959"/>
                  </a:lnTo>
                  <a:lnTo>
                    <a:pt x="63627" y="48959"/>
                  </a:lnTo>
                  <a:lnTo>
                    <a:pt x="63627" y="49625"/>
                  </a:lnTo>
                  <a:lnTo>
                    <a:pt x="62675" y="49625"/>
                  </a:lnTo>
                  <a:lnTo>
                    <a:pt x="61627" y="49244"/>
                  </a:lnTo>
                  <a:lnTo>
                    <a:pt x="61055" y="49911"/>
                  </a:lnTo>
                  <a:lnTo>
                    <a:pt x="61341" y="50197"/>
                  </a:lnTo>
                  <a:lnTo>
                    <a:pt x="61055" y="50578"/>
                  </a:lnTo>
                  <a:lnTo>
                    <a:pt x="59055" y="50578"/>
                  </a:lnTo>
                  <a:lnTo>
                    <a:pt x="58674" y="50197"/>
                  </a:lnTo>
                  <a:lnTo>
                    <a:pt x="56769" y="49244"/>
                  </a:lnTo>
                  <a:lnTo>
                    <a:pt x="55721" y="48959"/>
                  </a:lnTo>
                  <a:lnTo>
                    <a:pt x="55436" y="50197"/>
                  </a:lnTo>
                  <a:lnTo>
                    <a:pt x="54483" y="50864"/>
                  </a:lnTo>
                  <a:lnTo>
                    <a:pt x="52769" y="50578"/>
                  </a:lnTo>
                  <a:lnTo>
                    <a:pt x="52483" y="50578"/>
                  </a:lnTo>
                  <a:lnTo>
                    <a:pt x="52197" y="51245"/>
                  </a:lnTo>
                  <a:lnTo>
                    <a:pt x="51530" y="51245"/>
                  </a:lnTo>
                  <a:lnTo>
                    <a:pt x="50863" y="51530"/>
                  </a:lnTo>
                  <a:lnTo>
                    <a:pt x="49244" y="51530"/>
                  </a:lnTo>
                  <a:lnTo>
                    <a:pt x="48863" y="51911"/>
                  </a:lnTo>
                  <a:lnTo>
                    <a:pt x="46863" y="50864"/>
                  </a:lnTo>
                  <a:lnTo>
                    <a:pt x="46577" y="50864"/>
                  </a:lnTo>
                  <a:lnTo>
                    <a:pt x="44958" y="50578"/>
                  </a:lnTo>
                  <a:lnTo>
                    <a:pt x="44577" y="48578"/>
                  </a:lnTo>
                  <a:lnTo>
                    <a:pt x="40291" y="48578"/>
                  </a:lnTo>
                  <a:lnTo>
                    <a:pt x="38386" y="48292"/>
                  </a:lnTo>
                  <a:lnTo>
                    <a:pt x="37719" y="47911"/>
                  </a:lnTo>
                  <a:lnTo>
                    <a:pt x="36100" y="48292"/>
                  </a:lnTo>
                  <a:lnTo>
                    <a:pt x="31433" y="47625"/>
                  </a:lnTo>
                  <a:lnTo>
                    <a:pt x="29528" y="47911"/>
                  </a:lnTo>
                  <a:lnTo>
                    <a:pt x="27527" y="47911"/>
                  </a:lnTo>
                  <a:lnTo>
                    <a:pt x="26575" y="48292"/>
                  </a:lnTo>
                  <a:lnTo>
                    <a:pt x="25527" y="47911"/>
                  </a:lnTo>
                  <a:lnTo>
                    <a:pt x="25241" y="48292"/>
                  </a:lnTo>
                  <a:lnTo>
                    <a:pt x="24955" y="48959"/>
                  </a:lnTo>
                  <a:lnTo>
                    <a:pt x="24575" y="48959"/>
                  </a:lnTo>
                  <a:lnTo>
                    <a:pt x="24289" y="48292"/>
                  </a:lnTo>
                  <a:lnTo>
                    <a:pt x="24289" y="47625"/>
                  </a:lnTo>
                  <a:lnTo>
                    <a:pt x="23908" y="47244"/>
                  </a:lnTo>
                  <a:lnTo>
                    <a:pt x="23622" y="47625"/>
                  </a:lnTo>
                  <a:lnTo>
                    <a:pt x="22574" y="47244"/>
                  </a:lnTo>
                  <a:lnTo>
                    <a:pt x="22003" y="46958"/>
                  </a:lnTo>
                  <a:lnTo>
                    <a:pt x="22003" y="46291"/>
                  </a:lnTo>
                  <a:lnTo>
                    <a:pt x="20955" y="46672"/>
                  </a:lnTo>
                  <a:lnTo>
                    <a:pt x="20669" y="47244"/>
                  </a:lnTo>
                  <a:lnTo>
                    <a:pt x="19621" y="47244"/>
                  </a:lnTo>
                  <a:lnTo>
                    <a:pt x="19621" y="48292"/>
                  </a:lnTo>
                  <a:lnTo>
                    <a:pt x="19336" y="48959"/>
                  </a:lnTo>
                  <a:lnTo>
                    <a:pt x="19621" y="49244"/>
                  </a:lnTo>
                  <a:lnTo>
                    <a:pt x="19621" y="49911"/>
                  </a:lnTo>
                  <a:lnTo>
                    <a:pt x="20003" y="50197"/>
                  </a:lnTo>
                  <a:lnTo>
                    <a:pt x="20003" y="50864"/>
                  </a:lnTo>
                  <a:lnTo>
                    <a:pt x="19621" y="51245"/>
                  </a:lnTo>
                  <a:lnTo>
                    <a:pt x="19621" y="51530"/>
                  </a:lnTo>
                  <a:lnTo>
                    <a:pt x="20003" y="52197"/>
                  </a:lnTo>
                  <a:lnTo>
                    <a:pt x="19621" y="52578"/>
                  </a:lnTo>
                  <a:lnTo>
                    <a:pt x="20003" y="53816"/>
                  </a:lnTo>
                  <a:lnTo>
                    <a:pt x="19621" y="54197"/>
                  </a:lnTo>
                  <a:lnTo>
                    <a:pt x="19336" y="54197"/>
                  </a:lnTo>
                  <a:lnTo>
                    <a:pt x="18383" y="54483"/>
                  </a:lnTo>
                  <a:lnTo>
                    <a:pt x="17336" y="54483"/>
                  </a:lnTo>
                  <a:lnTo>
                    <a:pt x="16383" y="54864"/>
                  </a:lnTo>
                  <a:lnTo>
                    <a:pt x="16097" y="55816"/>
                  </a:lnTo>
                  <a:lnTo>
                    <a:pt x="15430" y="56102"/>
                  </a:lnTo>
                  <a:lnTo>
                    <a:pt x="15050" y="56483"/>
                  </a:lnTo>
                  <a:lnTo>
                    <a:pt x="13716" y="56769"/>
                  </a:lnTo>
                  <a:lnTo>
                    <a:pt x="13430" y="56769"/>
                  </a:lnTo>
                  <a:lnTo>
                    <a:pt x="13145" y="58103"/>
                  </a:lnTo>
                  <a:lnTo>
                    <a:pt x="11811" y="58769"/>
                  </a:lnTo>
                  <a:lnTo>
                    <a:pt x="10192" y="60389"/>
                  </a:lnTo>
                  <a:lnTo>
                    <a:pt x="9811" y="60389"/>
                  </a:lnTo>
                  <a:lnTo>
                    <a:pt x="9811" y="61722"/>
                  </a:lnTo>
                  <a:lnTo>
                    <a:pt x="9144" y="61436"/>
                  </a:lnTo>
                  <a:lnTo>
                    <a:pt x="8858" y="61436"/>
                  </a:lnTo>
                  <a:lnTo>
                    <a:pt x="8477" y="60770"/>
                  </a:lnTo>
                  <a:lnTo>
                    <a:pt x="8858" y="60103"/>
                  </a:lnTo>
                  <a:lnTo>
                    <a:pt x="8477" y="59722"/>
                  </a:lnTo>
                  <a:lnTo>
                    <a:pt x="8192" y="58103"/>
                  </a:lnTo>
                  <a:lnTo>
                    <a:pt x="6858" y="56769"/>
                  </a:lnTo>
                  <a:lnTo>
                    <a:pt x="7525" y="56102"/>
                  </a:lnTo>
                  <a:lnTo>
                    <a:pt x="7525" y="54483"/>
                  </a:lnTo>
                  <a:lnTo>
                    <a:pt x="7811" y="54197"/>
                  </a:lnTo>
                  <a:lnTo>
                    <a:pt x="7811" y="53816"/>
                  </a:lnTo>
                  <a:lnTo>
                    <a:pt x="7525" y="53816"/>
                  </a:lnTo>
                  <a:lnTo>
                    <a:pt x="7525" y="53531"/>
                  </a:lnTo>
                  <a:lnTo>
                    <a:pt x="7239" y="53816"/>
                  </a:lnTo>
                  <a:lnTo>
                    <a:pt x="6572" y="53531"/>
                  </a:lnTo>
                  <a:lnTo>
                    <a:pt x="6191" y="52864"/>
                  </a:lnTo>
                  <a:lnTo>
                    <a:pt x="5905" y="52578"/>
                  </a:lnTo>
                  <a:lnTo>
                    <a:pt x="5905" y="49911"/>
                  </a:lnTo>
                  <a:lnTo>
                    <a:pt x="5239" y="49244"/>
                  </a:lnTo>
                  <a:lnTo>
                    <a:pt x="4286" y="49625"/>
                  </a:lnTo>
                  <a:lnTo>
                    <a:pt x="3620" y="48578"/>
                  </a:lnTo>
                  <a:lnTo>
                    <a:pt x="3620" y="47625"/>
                  </a:lnTo>
                  <a:lnTo>
                    <a:pt x="3238" y="46958"/>
                  </a:lnTo>
                  <a:lnTo>
                    <a:pt x="3905" y="46291"/>
                  </a:lnTo>
                  <a:lnTo>
                    <a:pt x="3238" y="46006"/>
                  </a:lnTo>
                  <a:lnTo>
                    <a:pt x="1905" y="46291"/>
                  </a:lnTo>
                  <a:lnTo>
                    <a:pt x="1619" y="45339"/>
                  </a:lnTo>
                  <a:lnTo>
                    <a:pt x="1619" y="44958"/>
                  </a:lnTo>
                  <a:lnTo>
                    <a:pt x="1333" y="44672"/>
                  </a:lnTo>
                  <a:lnTo>
                    <a:pt x="667" y="44672"/>
                  </a:lnTo>
                  <a:lnTo>
                    <a:pt x="667" y="44291"/>
                  </a:lnTo>
                  <a:lnTo>
                    <a:pt x="0" y="44006"/>
                  </a:lnTo>
                  <a:lnTo>
                    <a:pt x="0" y="42672"/>
                  </a:lnTo>
                  <a:lnTo>
                    <a:pt x="667" y="42672"/>
                  </a:lnTo>
                  <a:lnTo>
                    <a:pt x="286" y="42386"/>
                  </a:lnTo>
                  <a:lnTo>
                    <a:pt x="667" y="41339"/>
                  </a:lnTo>
                  <a:lnTo>
                    <a:pt x="286" y="41053"/>
                  </a:lnTo>
                  <a:lnTo>
                    <a:pt x="667" y="40767"/>
                  </a:lnTo>
                  <a:lnTo>
                    <a:pt x="286" y="40386"/>
                  </a:lnTo>
                  <a:lnTo>
                    <a:pt x="0" y="40767"/>
                  </a:lnTo>
                  <a:lnTo>
                    <a:pt x="0" y="40386"/>
                  </a:lnTo>
                  <a:lnTo>
                    <a:pt x="667" y="40100"/>
                  </a:lnTo>
                  <a:lnTo>
                    <a:pt x="953" y="39719"/>
                  </a:lnTo>
                  <a:lnTo>
                    <a:pt x="953" y="40767"/>
                  </a:lnTo>
                  <a:lnTo>
                    <a:pt x="1333" y="40767"/>
                  </a:lnTo>
                  <a:lnTo>
                    <a:pt x="1333" y="40100"/>
                  </a:lnTo>
                  <a:lnTo>
                    <a:pt x="1619" y="39719"/>
                  </a:lnTo>
                  <a:lnTo>
                    <a:pt x="1333" y="39434"/>
                  </a:lnTo>
                  <a:lnTo>
                    <a:pt x="1333" y="39053"/>
                  </a:lnTo>
                  <a:lnTo>
                    <a:pt x="1905" y="39053"/>
                  </a:lnTo>
                  <a:lnTo>
                    <a:pt x="2572" y="38386"/>
                  </a:lnTo>
                  <a:lnTo>
                    <a:pt x="3620" y="38386"/>
                  </a:lnTo>
                  <a:lnTo>
                    <a:pt x="3905" y="38100"/>
                  </a:lnTo>
                  <a:lnTo>
                    <a:pt x="3905" y="37814"/>
                  </a:lnTo>
                  <a:lnTo>
                    <a:pt x="4572" y="37814"/>
                  </a:lnTo>
                  <a:lnTo>
                    <a:pt x="4286" y="37433"/>
                  </a:lnTo>
                  <a:lnTo>
                    <a:pt x="3620" y="37433"/>
                  </a:lnTo>
                  <a:lnTo>
                    <a:pt x="3238" y="37147"/>
                  </a:lnTo>
                  <a:lnTo>
                    <a:pt x="3620" y="36766"/>
                  </a:lnTo>
                  <a:lnTo>
                    <a:pt x="4286" y="36766"/>
                  </a:lnTo>
                  <a:lnTo>
                    <a:pt x="4286" y="34862"/>
                  </a:lnTo>
                  <a:lnTo>
                    <a:pt x="3905" y="33814"/>
                  </a:lnTo>
                  <a:lnTo>
                    <a:pt x="3905" y="33528"/>
                  </a:lnTo>
                  <a:lnTo>
                    <a:pt x="4286" y="32861"/>
                  </a:lnTo>
                  <a:lnTo>
                    <a:pt x="5239" y="31909"/>
                  </a:lnTo>
                  <a:lnTo>
                    <a:pt x="5239" y="30861"/>
                  </a:lnTo>
                  <a:lnTo>
                    <a:pt x="5525" y="30861"/>
                  </a:lnTo>
                  <a:lnTo>
                    <a:pt x="6191" y="30575"/>
                  </a:lnTo>
                  <a:lnTo>
                    <a:pt x="6572" y="29909"/>
                  </a:lnTo>
                  <a:lnTo>
                    <a:pt x="6572" y="29242"/>
                  </a:lnTo>
                  <a:lnTo>
                    <a:pt x="6858" y="28575"/>
                  </a:lnTo>
                  <a:lnTo>
                    <a:pt x="7239" y="28575"/>
                  </a:lnTo>
                  <a:lnTo>
                    <a:pt x="7525" y="28289"/>
                  </a:lnTo>
                  <a:lnTo>
                    <a:pt x="7525" y="27622"/>
                  </a:lnTo>
                  <a:lnTo>
                    <a:pt x="7239" y="27241"/>
                  </a:lnTo>
                  <a:lnTo>
                    <a:pt x="7239" y="26956"/>
                  </a:lnTo>
                  <a:lnTo>
                    <a:pt x="8477" y="26956"/>
                  </a:lnTo>
                  <a:lnTo>
                    <a:pt x="8477" y="26575"/>
                  </a:lnTo>
                  <a:lnTo>
                    <a:pt x="10192" y="26575"/>
                  </a:lnTo>
                  <a:lnTo>
                    <a:pt x="10478" y="26289"/>
                  </a:lnTo>
                  <a:lnTo>
                    <a:pt x="12478" y="26289"/>
                  </a:lnTo>
                  <a:lnTo>
                    <a:pt x="12478" y="26003"/>
                  </a:lnTo>
                  <a:lnTo>
                    <a:pt x="12763" y="26003"/>
                  </a:lnTo>
                  <a:lnTo>
                    <a:pt x="12478" y="26003"/>
                  </a:lnTo>
                  <a:lnTo>
                    <a:pt x="12763" y="26003"/>
                  </a:lnTo>
                  <a:lnTo>
                    <a:pt x="12478" y="26003"/>
                  </a:lnTo>
                  <a:lnTo>
                    <a:pt x="12763" y="26003"/>
                  </a:lnTo>
                  <a:lnTo>
                    <a:pt x="12763" y="26289"/>
                  </a:lnTo>
                  <a:lnTo>
                    <a:pt x="13716" y="26289"/>
                  </a:lnTo>
                  <a:lnTo>
                    <a:pt x="14097" y="26003"/>
                  </a:lnTo>
                  <a:lnTo>
                    <a:pt x="14764" y="26003"/>
                  </a:lnTo>
                  <a:lnTo>
                    <a:pt x="15050" y="25622"/>
                  </a:lnTo>
                  <a:lnTo>
                    <a:pt x="15430" y="25622"/>
                  </a:lnTo>
                  <a:lnTo>
                    <a:pt x="15430" y="25336"/>
                  </a:lnTo>
                  <a:lnTo>
                    <a:pt x="16097" y="25336"/>
                  </a:lnTo>
                  <a:lnTo>
                    <a:pt x="16097" y="24955"/>
                  </a:lnTo>
                  <a:lnTo>
                    <a:pt x="16383" y="25336"/>
                  </a:lnTo>
                  <a:lnTo>
                    <a:pt x="16669" y="25336"/>
                  </a:lnTo>
                  <a:lnTo>
                    <a:pt x="17050" y="25622"/>
                  </a:lnTo>
                  <a:lnTo>
                    <a:pt x="17717" y="25622"/>
                  </a:lnTo>
                  <a:lnTo>
                    <a:pt x="17717" y="26003"/>
                  </a:lnTo>
                  <a:lnTo>
                    <a:pt x="17717" y="25622"/>
                  </a:lnTo>
                  <a:lnTo>
                    <a:pt x="18002" y="25622"/>
                  </a:lnTo>
                  <a:lnTo>
                    <a:pt x="18002" y="26003"/>
                  </a:lnTo>
                  <a:lnTo>
                    <a:pt x="18002" y="25622"/>
                  </a:lnTo>
                  <a:lnTo>
                    <a:pt x="19336" y="25622"/>
                  </a:lnTo>
                  <a:lnTo>
                    <a:pt x="19336" y="26003"/>
                  </a:lnTo>
                  <a:lnTo>
                    <a:pt x="20955" y="26003"/>
                  </a:lnTo>
                  <a:lnTo>
                    <a:pt x="20955" y="25622"/>
                  </a:lnTo>
                  <a:lnTo>
                    <a:pt x="22574" y="25622"/>
                  </a:lnTo>
                  <a:lnTo>
                    <a:pt x="22574" y="25336"/>
                  </a:lnTo>
                  <a:lnTo>
                    <a:pt x="25241" y="25336"/>
                  </a:lnTo>
                  <a:lnTo>
                    <a:pt x="25241" y="24955"/>
                  </a:lnTo>
                  <a:lnTo>
                    <a:pt x="27242" y="24955"/>
                  </a:lnTo>
                  <a:lnTo>
                    <a:pt x="27242" y="24670"/>
                  </a:lnTo>
                  <a:lnTo>
                    <a:pt x="27527" y="24670"/>
                  </a:lnTo>
                  <a:lnTo>
                    <a:pt x="27527" y="24289"/>
                  </a:lnTo>
                  <a:lnTo>
                    <a:pt x="28194" y="24289"/>
                  </a:lnTo>
                  <a:lnTo>
                    <a:pt x="28194" y="24003"/>
                  </a:lnTo>
                  <a:lnTo>
                    <a:pt x="29146" y="24003"/>
                  </a:lnTo>
                  <a:lnTo>
                    <a:pt x="29146" y="23622"/>
                  </a:lnTo>
                  <a:lnTo>
                    <a:pt x="29146" y="24003"/>
                  </a:lnTo>
                  <a:lnTo>
                    <a:pt x="29528" y="24003"/>
                  </a:lnTo>
                  <a:lnTo>
                    <a:pt x="29528" y="23622"/>
                  </a:lnTo>
                  <a:lnTo>
                    <a:pt x="29528" y="24003"/>
                  </a:lnTo>
                  <a:lnTo>
                    <a:pt x="29528" y="23622"/>
                  </a:lnTo>
                  <a:lnTo>
                    <a:pt x="29528" y="24003"/>
                  </a:lnTo>
                  <a:lnTo>
                    <a:pt x="29813" y="24003"/>
                  </a:lnTo>
                  <a:lnTo>
                    <a:pt x="29813" y="23622"/>
                  </a:lnTo>
                  <a:lnTo>
                    <a:pt x="30194" y="23622"/>
                  </a:lnTo>
                  <a:lnTo>
                    <a:pt x="30194" y="24003"/>
                  </a:lnTo>
                  <a:lnTo>
                    <a:pt x="30861" y="24003"/>
                  </a:lnTo>
                  <a:lnTo>
                    <a:pt x="30861" y="23622"/>
                  </a:lnTo>
                  <a:lnTo>
                    <a:pt x="31813" y="23622"/>
                  </a:lnTo>
                  <a:lnTo>
                    <a:pt x="32099" y="24003"/>
                  </a:lnTo>
                  <a:lnTo>
                    <a:pt x="32099" y="23622"/>
                  </a:lnTo>
                  <a:lnTo>
                    <a:pt x="32099" y="24003"/>
                  </a:lnTo>
                  <a:lnTo>
                    <a:pt x="32480" y="23622"/>
                  </a:lnTo>
                  <a:lnTo>
                    <a:pt x="32480" y="24003"/>
                  </a:lnTo>
                  <a:lnTo>
                    <a:pt x="34766" y="24003"/>
                  </a:lnTo>
                  <a:lnTo>
                    <a:pt x="34766" y="23622"/>
                  </a:lnTo>
                  <a:lnTo>
                    <a:pt x="36100" y="23622"/>
                  </a:lnTo>
                  <a:lnTo>
                    <a:pt x="36100" y="23336"/>
                  </a:lnTo>
                  <a:lnTo>
                    <a:pt x="36767" y="23336"/>
                  </a:lnTo>
                  <a:lnTo>
                    <a:pt x="36767" y="23051"/>
                  </a:lnTo>
                  <a:lnTo>
                    <a:pt x="37052" y="23051"/>
                  </a:lnTo>
                  <a:lnTo>
                    <a:pt x="37338" y="22670"/>
                  </a:lnTo>
                  <a:lnTo>
                    <a:pt x="37719" y="22670"/>
                  </a:lnTo>
                  <a:lnTo>
                    <a:pt x="38005" y="22384"/>
                  </a:lnTo>
                  <a:lnTo>
                    <a:pt x="37719" y="22670"/>
                  </a:lnTo>
                  <a:lnTo>
                    <a:pt x="37338" y="22670"/>
                  </a:lnTo>
                  <a:lnTo>
                    <a:pt x="37052" y="23051"/>
                  </a:lnTo>
                  <a:lnTo>
                    <a:pt x="38005" y="23051"/>
                  </a:lnTo>
                  <a:lnTo>
                    <a:pt x="38005" y="22670"/>
                  </a:lnTo>
                  <a:lnTo>
                    <a:pt x="38386" y="22670"/>
                  </a:lnTo>
                  <a:lnTo>
                    <a:pt x="38005" y="23051"/>
                  </a:lnTo>
                  <a:lnTo>
                    <a:pt x="38386" y="23051"/>
                  </a:lnTo>
                  <a:lnTo>
                    <a:pt x="38386" y="22670"/>
                  </a:lnTo>
                  <a:lnTo>
                    <a:pt x="38671" y="22670"/>
                  </a:lnTo>
                  <a:lnTo>
                    <a:pt x="38671" y="22384"/>
                  </a:lnTo>
                  <a:lnTo>
                    <a:pt x="38386" y="22384"/>
                  </a:lnTo>
                  <a:lnTo>
                    <a:pt x="38671" y="22384"/>
                  </a:lnTo>
                  <a:lnTo>
                    <a:pt x="38671" y="22003"/>
                  </a:lnTo>
                  <a:lnTo>
                    <a:pt x="38671" y="22670"/>
                  </a:lnTo>
                  <a:lnTo>
                    <a:pt x="39719" y="22670"/>
                  </a:lnTo>
                  <a:lnTo>
                    <a:pt x="39338" y="22670"/>
                  </a:lnTo>
                  <a:lnTo>
                    <a:pt x="40005" y="22670"/>
                  </a:lnTo>
                  <a:lnTo>
                    <a:pt x="39719" y="22670"/>
                  </a:lnTo>
                  <a:lnTo>
                    <a:pt x="40005" y="22670"/>
                  </a:lnTo>
                  <a:lnTo>
                    <a:pt x="40005" y="22384"/>
                  </a:lnTo>
                  <a:lnTo>
                    <a:pt x="40005" y="23051"/>
                  </a:lnTo>
                  <a:lnTo>
                    <a:pt x="41338" y="23051"/>
                  </a:lnTo>
                  <a:lnTo>
                    <a:pt x="41338" y="23336"/>
                  </a:lnTo>
                  <a:lnTo>
                    <a:pt x="42005" y="23336"/>
                  </a:lnTo>
                  <a:lnTo>
                    <a:pt x="42291" y="23622"/>
                  </a:lnTo>
                  <a:lnTo>
                    <a:pt x="43625" y="23622"/>
                  </a:lnTo>
                  <a:lnTo>
                    <a:pt x="43625" y="24003"/>
                  </a:lnTo>
                  <a:lnTo>
                    <a:pt x="45625" y="24003"/>
                  </a:lnTo>
                  <a:lnTo>
                    <a:pt x="45625" y="24289"/>
                  </a:lnTo>
                  <a:lnTo>
                    <a:pt x="45625" y="24003"/>
                  </a:lnTo>
                  <a:lnTo>
                    <a:pt x="45911" y="24289"/>
                  </a:lnTo>
                  <a:lnTo>
                    <a:pt x="52483" y="24289"/>
                  </a:lnTo>
                  <a:lnTo>
                    <a:pt x="52483" y="24003"/>
                  </a:lnTo>
                  <a:lnTo>
                    <a:pt x="55150" y="24003"/>
                  </a:lnTo>
                  <a:lnTo>
                    <a:pt x="55150" y="23622"/>
                  </a:lnTo>
                  <a:lnTo>
                    <a:pt x="55150" y="24003"/>
                  </a:lnTo>
                  <a:lnTo>
                    <a:pt x="55150" y="23622"/>
                  </a:lnTo>
                  <a:lnTo>
                    <a:pt x="55150" y="24003"/>
                  </a:lnTo>
                  <a:lnTo>
                    <a:pt x="55150" y="23622"/>
                  </a:lnTo>
                  <a:lnTo>
                    <a:pt x="57436" y="23622"/>
                  </a:lnTo>
                  <a:lnTo>
                    <a:pt x="57436" y="23336"/>
                  </a:lnTo>
                  <a:lnTo>
                    <a:pt x="58103" y="23336"/>
                  </a:lnTo>
                  <a:lnTo>
                    <a:pt x="58103" y="23051"/>
                  </a:lnTo>
                  <a:lnTo>
                    <a:pt x="58674" y="23051"/>
                  </a:lnTo>
                  <a:lnTo>
                    <a:pt x="58674" y="22670"/>
                  </a:lnTo>
                  <a:lnTo>
                    <a:pt x="60674" y="22670"/>
                  </a:lnTo>
                  <a:lnTo>
                    <a:pt x="60674" y="22384"/>
                  </a:lnTo>
                  <a:lnTo>
                    <a:pt x="61341" y="22384"/>
                  </a:lnTo>
                  <a:lnTo>
                    <a:pt x="61055" y="22384"/>
                  </a:lnTo>
                  <a:lnTo>
                    <a:pt x="61341" y="22384"/>
                  </a:lnTo>
                  <a:lnTo>
                    <a:pt x="61341" y="22003"/>
                  </a:lnTo>
                  <a:lnTo>
                    <a:pt x="62008" y="22003"/>
                  </a:lnTo>
                  <a:lnTo>
                    <a:pt x="62008" y="22384"/>
                  </a:lnTo>
                  <a:lnTo>
                    <a:pt x="61627" y="22384"/>
                  </a:lnTo>
                  <a:lnTo>
                    <a:pt x="62294" y="22384"/>
                  </a:lnTo>
                  <a:lnTo>
                    <a:pt x="62008" y="22384"/>
                  </a:lnTo>
                  <a:lnTo>
                    <a:pt x="62675" y="22384"/>
                  </a:lnTo>
                  <a:lnTo>
                    <a:pt x="62294" y="22384"/>
                  </a:lnTo>
                  <a:lnTo>
                    <a:pt x="62294" y="22003"/>
                  </a:lnTo>
                  <a:lnTo>
                    <a:pt x="62960" y="22003"/>
                  </a:lnTo>
                  <a:lnTo>
                    <a:pt x="62960" y="22384"/>
                  </a:lnTo>
                  <a:lnTo>
                    <a:pt x="63627" y="22384"/>
                  </a:lnTo>
                  <a:lnTo>
                    <a:pt x="63627" y="21717"/>
                  </a:lnTo>
                  <a:lnTo>
                    <a:pt x="64008" y="21717"/>
                  </a:lnTo>
                  <a:lnTo>
                    <a:pt x="64008" y="22003"/>
                  </a:lnTo>
                  <a:lnTo>
                    <a:pt x="64008" y="21717"/>
                  </a:lnTo>
                  <a:lnTo>
                    <a:pt x="64008" y="22003"/>
                  </a:lnTo>
                  <a:lnTo>
                    <a:pt x="64294" y="22003"/>
                  </a:lnTo>
                  <a:lnTo>
                    <a:pt x="64294" y="21717"/>
                  </a:lnTo>
                  <a:lnTo>
                    <a:pt x="64294" y="22003"/>
                  </a:lnTo>
                  <a:lnTo>
                    <a:pt x="64961" y="22003"/>
                  </a:lnTo>
                  <a:lnTo>
                    <a:pt x="64961" y="21717"/>
                  </a:lnTo>
                  <a:lnTo>
                    <a:pt x="65627" y="21717"/>
                  </a:lnTo>
                  <a:lnTo>
                    <a:pt x="65627" y="21050"/>
                  </a:lnTo>
                  <a:lnTo>
                    <a:pt x="66294" y="21050"/>
                  </a:lnTo>
                  <a:lnTo>
                    <a:pt x="66294" y="20669"/>
                  </a:lnTo>
                  <a:lnTo>
                    <a:pt x="66294" y="21050"/>
                  </a:lnTo>
                  <a:lnTo>
                    <a:pt x="66580" y="21050"/>
                  </a:lnTo>
                  <a:lnTo>
                    <a:pt x="66580" y="20669"/>
                  </a:lnTo>
                  <a:lnTo>
                    <a:pt x="66580" y="21050"/>
                  </a:lnTo>
                  <a:lnTo>
                    <a:pt x="67246" y="21050"/>
                  </a:lnTo>
                  <a:lnTo>
                    <a:pt x="67246" y="21336"/>
                  </a:lnTo>
                  <a:lnTo>
                    <a:pt x="67913" y="21336"/>
                  </a:lnTo>
                  <a:lnTo>
                    <a:pt x="67913" y="21050"/>
                  </a:lnTo>
                  <a:lnTo>
                    <a:pt x="69247" y="21050"/>
                  </a:lnTo>
                  <a:lnTo>
                    <a:pt x="69247" y="20669"/>
                  </a:lnTo>
                  <a:lnTo>
                    <a:pt x="70199" y="20669"/>
                  </a:lnTo>
                  <a:lnTo>
                    <a:pt x="70199" y="20384"/>
                  </a:lnTo>
                  <a:lnTo>
                    <a:pt x="70485" y="20384"/>
                  </a:lnTo>
                  <a:lnTo>
                    <a:pt x="70485" y="20098"/>
                  </a:lnTo>
                  <a:lnTo>
                    <a:pt x="70866" y="20098"/>
                  </a:lnTo>
                  <a:lnTo>
                    <a:pt x="70866" y="20384"/>
                  </a:lnTo>
                  <a:lnTo>
                    <a:pt x="71152" y="20384"/>
                  </a:lnTo>
                  <a:lnTo>
                    <a:pt x="71152" y="20098"/>
                  </a:lnTo>
                  <a:lnTo>
                    <a:pt x="71152" y="20384"/>
                  </a:lnTo>
                  <a:lnTo>
                    <a:pt x="71152" y="20098"/>
                  </a:lnTo>
                  <a:lnTo>
                    <a:pt x="71152" y="20384"/>
                  </a:lnTo>
                  <a:lnTo>
                    <a:pt x="71152" y="20098"/>
                  </a:lnTo>
                  <a:lnTo>
                    <a:pt x="72200" y="20098"/>
                  </a:lnTo>
                  <a:lnTo>
                    <a:pt x="72200" y="19717"/>
                  </a:lnTo>
                  <a:lnTo>
                    <a:pt x="72485" y="19717"/>
                  </a:lnTo>
                  <a:lnTo>
                    <a:pt x="72866" y="19431"/>
                  </a:lnTo>
                  <a:lnTo>
                    <a:pt x="73438" y="19431"/>
                  </a:lnTo>
                  <a:lnTo>
                    <a:pt x="73438" y="19050"/>
                  </a:lnTo>
                  <a:lnTo>
                    <a:pt x="74104" y="19050"/>
                  </a:lnTo>
                  <a:lnTo>
                    <a:pt x="74104" y="18097"/>
                  </a:lnTo>
                  <a:lnTo>
                    <a:pt x="74486" y="18097"/>
                  </a:lnTo>
                  <a:lnTo>
                    <a:pt x="74104" y="18097"/>
                  </a:lnTo>
                  <a:lnTo>
                    <a:pt x="74486" y="18097"/>
                  </a:lnTo>
                  <a:lnTo>
                    <a:pt x="74486" y="18383"/>
                  </a:lnTo>
                  <a:lnTo>
                    <a:pt x="76391" y="18383"/>
                  </a:lnTo>
                  <a:lnTo>
                    <a:pt x="76391" y="18097"/>
                  </a:lnTo>
                  <a:lnTo>
                    <a:pt x="76771" y="18097"/>
                  </a:lnTo>
                  <a:lnTo>
                    <a:pt x="76771" y="17716"/>
                  </a:lnTo>
                  <a:lnTo>
                    <a:pt x="77057" y="17716"/>
                  </a:lnTo>
                  <a:lnTo>
                    <a:pt x="77057" y="17431"/>
                  </a:lnTo>
                  <a:lnTo>
                    <a:pt x="77438" y="17431"/>
                  </a:lnTo>
                  <a:lnTo>
                    <a:pt x="77438" y="17145"/>
                  </a:lnTo>
                  <a:lnTo>
                    <a:pt x="78105" y="17145"/>
                  </a:lnTo>
                  <a:lnTo>
                    <a:pt x="78105" y="16764"/>
                  </a:lnTo>
                  <a:lnTo>
                    <a:pt x="78391" y="16764"/>
                  </a:lnTo>
                  <a:lnTo>
                    <a:pt x="78391" y="16478"/>
                  </a:lnTo>
                  <a:lnTo>
                    <a:pt x="78105" y="16478"/>
                  </a:lnTo>
                  <a:lnTo>
                    <a:pt x="78391" y="16478"/>
                  </a:lnTo>
                  <a:lnTo>
                    <a:pt x="78391" y="16097"/>
                  </a:lnTo>
                  <a:lnTo>
                    <a:pt x="78772" y="16097"/>
                  </a:lnTo>
                  <a:lnTo>
                    <a:pt x="78772" y="16478"/>
                  </a:lnTo>
                  <a:lnTo>
                    <a:pt x="78391" y="16478"/>
                  </a:lnTo>
                  <a:lnTo>
                    <a:pt x="78772" y="16478"/>
                  </a:lnTo>
                  <a:lnTo>
                    <a:pt x="78772" y="16764"/>
                  </a:lnTo>
                  <a:lnTo>
                    <a:pt x="79058" y="16764"/>
                  </a:lnTo>
                  <a:lnTo>
                    <a:pt x="79058" y="16478"/>
                  </a:lnTo>
                  <a:lnTo>
                    <a:pt x="78772" y="16478"/>
                  </a:lnTo>
                  <a:lnTo>
                    <a:pt x="79058" y="16478"/>
                  </a:lnTo>
                  <a:lnTo>
                    <a:pt x="79058" y="16097"/>
                  </a:lnTo>
                  <a:lnTo>
                    <a:pt x="78772" y="16097"/>
                  </a:lnTo>
                  <a:lnTo>
                    <a:pt x="78772" y="15811"/>
                  </a:lnTo>
                  <a:lnTo>
                    <a:pt x="79058" y="15811"/>
                  </a:lnTo>
                  <a:lnTo>
                    <a:pt x="79058" y="16478"/>
                  </a:lnTo>
                  <a:lnTo>
                    <a:pt x="79724" y="16478"/>
                  </a:lnTo>
                  <a:lnTo>
                    <a:pt x="79724" y="16097"/>
                  </a:lnTo>
                  <a:lnTo>
                    <a:pt x="80010" y="16097"/>
                  </a:lnTo>
                  <a:lnTo>
                    <a:pt x="80010" y="15811"/>
                  </a:lnTo>
                  <a:lnTo>
                    <a:pt x="80391" y="15811"/>
                  </a:lnTo>
                  <a:lnTo>
                    <a:pt x="80391" y="15430"/>
                  </a:lnTo>
                  <a:lnTo>
                    <a:pt x="80391" y="16097"/>
                  </a:lnTo>
                  <a:lnTo>
                    <a:pt x="80677" y="16478"/>
                  </a:lnTo>
                  <a:lnTo>
                    <a:pt x="81725" y="16478"/>
                  </a:lnTo>
                  <a:lnTo>
                    <a:pt x="81725" y="16097"/>
                  </a:lnTo>
                  <a:lnTo>
                    <a:pt x="83344" y="16097"/>
                  </a:lnTo>
                  <a:lnTo>
                    <a:pt x="83344" y="15811"/>
                  </a:lnTo>
                  <a:lnTo>
                    <a:pt x="84677" y="15811"/>
                  </a:lnTo>
                  <a:lnTo>
                    <a:pt x="84677" y="15430"/>
                  </a:lnTo>
                  <a:lnTo>
                    <a:pt x="84963" y="15430"/>
                  </a:lnTo>
                  <a:lnTo>
                    <a:pt x="84963" y="15145"/>
                  </a:lnTo>
                  <a:lnTo>
                    <a:pt x="85630" y="15145"/>
                  </a:lnTo>
                  <a:lnTo>
                    <a:pt x="85630" y="15430"/>
                  </a:lnTo>
                  <a:lnTo>
                    <a:pt x="85630" y="14764"/>
                  </a:lnTo>
                  <a:lnTo>
                    <a:pt x="85916" y="14764"/>
                  </a:lnTo>
                  <a:lnTo>
                    <a:pt x="85630" y="14764"/>
                  </a:lnTo>
                  <a:lnTo>
                    <a:pt x="85916" y="14478"/>
                  </a:lnTo>
                  <a:lnTo>
                    <a:pt x="85630" y="14478"/>
                  </a:lnTo>
                  <a:lnTo>
                    <a:pt x="86296" y="14478"/>
                  </a:lnTo>
                  <a:lnTo>
                    <a:pt x="86296" y="14764"/>
                  </a:lnTo>
                  <a:lnTo>
                    <a:pt x="86296" y="14478"/>
                  </a:lnTo>
                  <a:lnTo>
                    <a:pt x="86296" y="14764"/>
                  </a:lnTo>
                  <a:lnTo>
                    <a:pt x="86296" y="14478"/>
                  </a:lnTo>
                  <a:lnTo>
                    <a:pt x="86296" y="14764"/>
                  </a:lnTo>
                  <a:lnTo>
                    <a:pt x="86582" y="14764"/>
                  </a:lnTo>
                  <a:lnTo>
                    <a:pt x="86582" y="15145"/>
                  </a:lnTo>
                  <a:lnTo>
                    <a:pt x="87630" y="15145"/>
                  </a:lnTo>
                  <a:lnTo>
                    <a:pt x="87630" y="14764"/>
                  </a:lnTo>
                  <a:lnTo>
                    <a:pt x="88201" y="14764"/>
                  </a:lnTo>
                  <a:lnTo>
                    <a:pt x="88201" y="14478"/>
                  </a:lnTo>
                  <a:lnTo>
                    <a:pt x="88583" y="14478"/>
                  </a:lnTo>
                  <a:lnTo>
                    <a:pt x="88583" y="14192"/>
                  </a:lnTo>
                  <a:lnTo>
                    <a:pt x="88868" y="14192"/>
                  </a:lnTo>
                  <a:lnTo>
                    <a:pt x="88868" y="13526"/>
                  </a:lnTo>
                  <a:lnTo>
                    <a:pt x="89249" y="13526"/>
                  </a:lnTo>
                  <a:lnTo>
                    <a:pt x="89249" y="13145"/>
                  </a:lnTo>
                  <a:lnTo>
                    <a:pt x="89249" y="13526"/>
                  </a:lnTo>
                  <a:lnTo>
                    <a:pt x="89916" y="13526"/>
                  </a:lnTo>
                  <a:lnTo>
                    <a:pt x="89535" y="13526"/>
                  </a:lnTo>
                  <a:lnTo>
                    <a:pt x="89916" y="13526"/>
                  </a:lnTo>
                  <a:lnTo>
                    <a:pt x="89535" y="13526"/>
                  </a:lnTo>
                  <a:lnTo>
                    <a:pt x="89916" y="13526"/>
                  </a:lnTo>
                  <a:lnTo>
                    <a:pt x="89535" y="13526"/>
                  </a:lnTo>
                  <a:lnTo>
                    <a:pt x="89916" y="13526"/>
                  </a:lnTo>
                  <a:lnTo>
                    <a:pt x="89916" y="13811"/>
                  </a:lnTo>
                  <a:lnTo>
                    <a:pt x="89916" y="13526"/>
                  </a:lnTo>
                  <a:lnTo>
                    <a:pt x="89916" y="13811"/>
                  </a:lnTo>
                  <a:lnTo>
                    <a:pt x="90202" y="13526"/>
                  </a:lnTo>
                  <a:lnTo>
                    <a:pt x="90202" y="13811"/>
                  </a:lnTo>
                  <a:lnTo>
                    <a:pt x="90202" y="13526"/>
                  </a:lnTo>
                  <a:lnTo>
                    <a:pt x="90869" y="13526"/>
                  </a:lnTo>
                  <a:lnTo>
                    <a:pt x="90583" y="13526"/>
                  </a:lnTo>
                  <a:lnTo>
                    <a:pt x="90583" y="13145"/>
                  </a:lnTo>
                  <a:lnTo>
                    <a:pt x="91821" y="13145"/>
                  </a:lnTo>
                  <a:lnTo>
                    <a:pt x="91821" y="12859"/>
                  </a:lnTo>
                  <a:lnTo>
                    <a:pt x="92202" y="12859"/>
                  </a:lnTo>
                  <a:lnTo>
                    <a:pt x="92202" y="12478"/>
                  </a:lnTo>
                  <a:lnTo>
                    <a:pt x="93154" y="12478"/>
                  </a:lnTo>
                  <a:lnTo>
                    <a:pt x="93154" y="12192"/>
                  </a:lnTo>
                  <a:lnTo>
                    <a:pt x="93154" y="12478"/>
                  </a:lnTo>
                  <a:lnTo>
                    <a:pt x="93154" y="12192"/>
                  </a:lnTo>
                  <a:lnTo>
                    <a:pt x="94774" y="12192"/>
                  </a:lnTo>
                  <a:lnTo>
                    <a:pt x="94774" y="11811"/>
                  </a:lnTo>
                  <a:lnTo>
                    <a:pt x="95441" y="11811"/>
                  </a:lnTo>
                  <a:lnTo>
                    <a:pt x="95441" y="11525"/>
                  </a:lnTo>
                  <a:lnTo>
                    <a:pt x="96488" y="11525"/>
                  </a:lnTo>
                  <a:lnTo>
                    <a:pt x="96107" y="11525"/>
                  </a:lnTo>
                  <a:lnTo>
                    <a:pt x="97060" y="11525"/>
                  </a:lnTo>
                  <a:lnTo>
                    <a:pt x="96774" y="11525"/>
                  </a:lnTo>
                  <a:lnTo>
                    <a:pt x="97060" y="11525"/>
                  </a:lnTo>
                  <a:lnTo>
                    <a:pt x="97060" y="11240"/>
                  </a:lnTo>
                  <a:lnTo>
                    <a:pt x="97726" y="11240"/>
                  </a:lnTo>
                  <a:lnTo>
                    <a:pt x="97726" y="11525"/>
                  </a:lnTo>
                  <a:lnTo>
                    <a:pt x="97726" y="11240"/>
                  </a:lnTo>
                  <a:lnTo>
                    <a:pt x="98108" y="11240"/>
                  </a:lnTo>
                  <a:lnTo>
                    <a:pt x="97726" y="11240"/>
                  </a:lnTo>
                  <a:lnTo>
                    <a:pt x="98393" y="11240"/>
                  </a:lnTo>
                  <a:lnTo>
                    <a:pt x="98393" y="10859"/>
                  </a:lnTo>
                  <a:lnTo>
                    <a:pt x="98774" y="10859"/>
                  </a:lnTo>
                  <a:lnTo>
                    <a:pt x="98774" y="11240"/>
                  </a:lnTo>
                  <a:lnTo>
                    <a:pt x="98774" y="10859"/>
                  </a:lnTo>
                  <a:lnTo>
                    <a:pt x="99060" y="10859"/>
                  </a:lnTo>
                  <a:lnTo>
                    <a:pt x="99060" y="11240"/>
                  </a:lnTo>
                  <a:lnTo>
                    <a:pt x="100013" y="11240"/>
                  </a:lnTo>
                  <a:lnTo>
                    <a:pt x="100013" y="10859"/>
                  </a:lnTo>
                  <a:lnTo>
                    <a:pt x="101060" y="10859"/>
                  </a:lnTo>
                  <a:lnTo>
                    <a:pt x="101060" y="10573"/>
                  </a:lnTo>
                  <a:lnTo>
                    <a:pt x="101346" y="10573"/>
                  </a:lnTo>
                  <a:lnTo>
                    <a:pt x="101346" y="10192"/>
                  </a:lnTo>
                  <a:lnTo>
                    <a:pt x="101727" y="10192"/>
                  </a:lnTo>
                  <a:lnTo>
                    <a:pt x="101727" y="10573"/>
                  </a:lnTo>
                  <a:lnTo>
                    <a:pt x="102394" y="10573"/>
                  </a:lnTo>
                  <a:lnTo>
                    <a:pt x="102394" y="10859"/>
                  </a:lnTo>
                  <a:lnTo>
                    <a:pt x="102679" y="10859"/>
                  </a:lnTo>
                  <a:lnTo>
                    <a:pt x="102679" y="10573"/>
                  </a:lnTo>
                  <a:lnTo>
                    <a:pt x="102679" y="10859"/>
                  </a:lnTo>
                  <a:lnTo>
                    <a:pt x="102679" y="10573"/>
                  </a:lnTo>
                  <a:lnTo>
                    <a:pt x="102679" y="10859"/>
                  </a:lnTo>
                  <a:lnTo>
                    <a:pt x="102965" y="10859"/>
                  </a:lnTo>
                  <a:lnTo>
                    <a:pt x="102965" y="10573"/>
                  </a:lnTo>
                  <a:lnTo>
                    <a:pt x="103346" y="10573"/>
                  </a:lnTo>
                  <a:lnTo>
                    <a:pt x="103346" y="10859"/>
                  </a:lnTo>
                  <a:lnTo>
                    <a:pt x="104299" y="10859"/>
                  </a:lnTo>
                  <a:lnTo>
                    <a:pt x="104299" y="10573"/>
                  </a:lnTo>
                  <a:lnTo>
                    <a:pt x="104299" y="10859"/>
                  </a:lnTo>
                  <a:lnTo>
                    <a:pt x="105632" y="10859"/>
                  </a:lnTo>
                  <a:lnTo>
                    <a:pt x="105632" y="11240"/>
                  </a:lnTo>
                  <a:lnTo>
                    <a:pt x="106966" y="11240"/>
                  </a:lnTo>
                  <a:lnTo>
                    <a:pt x="106966" y="11525"/>
                  </a:lnTo>
                  <a:lnTo>
                    <a:pt x="107251" y="11525"/>
                  </a:lnTo>
                  <a:lnTo>
                    <a:pt x="107251" y="11811"/>
                  </a:lnTo>
                  <a:lnTo>
                    <a:pt x="108585" y="11811"/>
                  </a:lnTo>
                  <a:lnTo>
                    <a:pt x="108871" y="12192"/>
                  </a:lnTo>
                  <a:lnTo>
                    <a:pt x="109538" y="12192"/>
                  </a:lnTo>
                  <a:lnTo>
                    <a:pt x="109538" y="12859"/>
                  </a:lnTo>
                  <a:lnTo>
                    <a:pt x="109252" y="12859"/>
                  </a:lnTo>
                  <a:lnTo>
                    <a:pt x="109252" y="13526"/>
                  </a:lnTo>
                  <a:lnTo>
                    <a:pt x="109538" y="13526"/>
                  </a:lnTo>
                  <a:lnTo>
                    <a:pt x="109538" y="13811"/>
                  </a:lnTo>
                  <a:lnTo>
                    <a:pt x="109919" y="13811"/>
                  </a:lnTo>
                  <a:lnTo>
                    <a:pt x="109919" y="14192"/>
                  </a:lnTo>
                  <a:lnTo>
                    <a:pt x="109919" y="13811"/>
                  </a:lnTo>
                  <a:lnTo>
                    <a:pt x="110204" y="13811"/>
                  </a:lnTo>
                  <a:lnTo>
                    <a:pt x="110204" y="14764"/>
                  </a:lnTo>
                  <a:lnTo>
                    <a:pt x="109919" y="14764"/>
                  </a:lnTo>
                  <a:lnTo>
                    <a:pt x="109919" y="15811"/>
                  </a:lnTo>
                  <a:lnTo>
                    <a:pt x="109538" y="15811"/>
                  </a:lnTo>
                  <a:lnTo>
                    <a:pt x="109538" y="16097"/>
                  </a:lnTo>
                  <a:lnTo>
                    <a:pt x="109919" y="16097"/>
                  </a:lnTo>
                  <a:lnTo>
                    <a:pt x="109919" y="16764"/>
                  </a:lnTo>
                  <a:lnTo>
                    <a:pt x="110204" y="16764"/>
                  </a:lnTo>
                  <a:lnTo>
                    <a:pt x="110204" y="17431"/>
                  </a:lnTo>
                  <a:lnTo>
                    <a:pt x="110585" y="17716"/>
                  </a:lnTo>
                  <a:lnTo>
                    <a:pt x="110871" y="17716"/>
                  </a:lnTo>
                  <a:lnTo>
                    <a:pt x="110871" y="18097"/>
                  </a:lnTo>
                  <a:lnTo>
                    <a:pt x="111252" y="18097"/>
                  </a:lnTo>
                  <a:lnTo>
                    <a:pt x="111538" y="18383"/>
                  </a:lnTo>
                  <a:lnTo>
                    <a:pt x="111824" y="18383"/>
                  </a:lnTo>
                  <a:lnTo>
                    <a:pt x="112204" y="18764"/>
                  </a:lnTo>
                  <a:lnTo>
                    <a:pt x="112490" y="18764"/>
                  </a:lnTo>
                  <a:lnTo>
                    <a:pt x="112871" y="19050"/>
                  </a:lnTo>
                  <a:lnTo>
                    <a:pt x="113157" y="19050"/>
                  </a:lnTo>
                  <a:lnTo>
                    <a:pt x="113538" y="19431"/>
                  </a:lnTo>
                  <a:lnTo>
                    <a:pt x="114205" y="19431"/>
                  </a:lnTo>
                  <a:lnTo>
                    <a:pt x="114491" y="19050"/>
                  </a:lnTo>
                  <a:lnTo>
                    <a:pt x="115157" y="19050"/>
                  </a:lnTo>
                  <a:lnTo>
                    <a:pt x="115157" y="19431"/>
                  </a:lnTo>
                  <a:lnTo>
                    <a:pt x="115157" y="19050"/>
                  </a:lnTo>
                  <a:lnTo>
                    <a:pt x="115443" y="19050"/>
                  </a:lnTo>
                  <a:lnTo>
                    <a:pt x="115824" y="18764"/>
                  </a:lnTo>
                  <a:lnTo>
                    <a:pt x="116110" y="18764"/>
                  </a:lnTo>
                  <a:lnTo>
                    <a:pt x="115824" y="18764"/>
                  </a:lnTo>
                  <a:lnTo>
                    <a:pt x="115824" y="19050"/>
                  </a:lnTo>
                  <a:lnTo>
                    <a:pt x="116110" y="19050"/>
                  </a:lnTo>
                  <a:lnTo>
                    <a:pt x="116110" y="19431"/>
                  </a:lnTo>
                  <a:lnTo>
                    <a:pt x="116491" y="19431"/>
                  </a:lnTo>
                  <a:lnTo>
                    <a:pt x="116110" y="19050"/>
                  </a:lnTo>
                  <a:lnTo>
                    <a:pt x="116491" y="19431"/>
                  </a:lnTo>
                  <a:lnTo>
                    <a:pt x="117158" y="19431"/>
                  </a:lnTo>
                  <a:lnTo>
                    <a:pt x="117158" y="19050"/>
                  </a:lnTo>
                  <a:lnTo>
                    <a:pt x="117729" y="19050"/>
                  </a:lnTo>
                  <a:lnTo>
                    <a:pt x="117729" y="19431"/>
                  </a:lnTo>
                  <a:lnTo>
                    <a:pt x="119063" y="19431"/>
                  </a:lnTo>
                  <a:lnTo>
                    <a:pt x="119063" y="19050"/>
                  </a:lnTo>
                  <a:lnTo>
                    <a:pt x="119444" y="19050"/>
                  </a:lnTo>
                  <a:lnTo>
                    <a:pt x="119444" y="19431"/>
                  </a:lnTo>
                  <a:lnTo>
                    <a:pt x="119444" y="19050"/>
                  </a:lnTo>
                  <a:lnTo>
                    <a:pt x="119729" y="19050"/>
                  </a:lnTo>
                  <a:lnTo>
                    <a:pt x="119729" y="19431"/>
                  </a:lnTo>
                  <a:lnTo>
                    <a:pt x="119444" y="19431"/>
                  </a:lnTo>
                  <a:lnTo>
                    <a:pt x="119444" y="19717"/>
                  </a:lnTo>
                  <a:lnTo>
                    <a:pt x="119729" y="19717"/>
                  </a:lnTo>
                  <a:lnTo>
                    <a:pt x="119444" y="19717"/>
                  </a:lnTo>
                  <a:lnTo>
                    <a:pt x="120396" y="19717"/>
                  </a:lnTo>
                  <a:lnTo>
                    <a:pt x="120110" y="19717"/>
                  </a:lnTo>
                  <a:lnTo>
                    <a:pt x="120110" y="19431"/>
                  </a:lnTo>
                  <a:lnTo>
                    <a:pt x="121349" y="19431"/>
                  </a:lnTo>
                  <a:lnTo>
                    <a:pt x="121349" y="19717"/>
                  </a:lnTo>
                  <a:lnTo>
                    <a:pt x="122015" y="19717"/>
                  </a:lnTo>
                  <a:lnTo>
                    <a:pt x="122015" y="19431"/>
                  </a:lnTo>
                  <a:lnTo>
                    <a:pt x="122015" y="19717"/>
                  </a:lnTo>
                  <a:lnTo>
                    <a:pt x="122396" y="19717"/>
                  </a:lnTo>
                  <a:lnTo>
                    <a:pt x="122396" y="19431"/>
                  </a:lnTo>
                  <a:lnTo>
                    <a:pt x="122396" y="19717"/>
                  </a:lnTo>
                  <a:lnTo>
                    <a:pt x="122396" y="19431"/>
                  </a:lnTo>
                  <a:lnTo>
                    <a:pt x="122396" y="19717"/>
                  </a:lnTo>
                  <a:lnTo>
                    <a:pt x="122682" y="19717"/>
                  </a:lnTo>
                  <a:lnTo>
                    <a:pt x="122396" y="19717"/>
                  </a:lnTo>
                  <a:lnTo>
                    <a:pt x="122396" y="20098"/>
                  </a:lnTo>
                  <a:lnTo>
                    <a:pt x="123063" y="20098"/>
                  </a:lnTo>
                  <a:lnTo>
                    <a:pt x="122682" y="20098"/>
                  </a:lnTo>
                  <a:lnTo>
                    <a:pt x="122682" y="19717"/>
                  </a:lnTo>
                  <a:lnTo>
                    <a:pt x="123063" y="19717"/>
                  </a:lnTo>
                  <a:lnTo>
                    <a:pt x="122682" y="19717"/>
                  </a:lnTo>
                  <a:lnTo>
                    <a:pt x="123349" y="19717"/>
                  </a:lnTo>
                  <a:lnTo>
                    <a:pt x="123349" y="19431"/>
                  </a:lnTo>
                  <a:lnTo>
                    <a:pt x="123349" y="19717"/>
                  </a:lnTo>
                  <a:lnTo>
                    <a:pt x="123349" y="19431"/>
                  </a:lnTo>
                  <a:lnTo>
                    <a:pt x="123349" y="19717"/>
                  </a:lnTo>
                  <a:lnTo>
                    <a:pt x="123349" y="19431"/>
                  </a:lnTo>
                  <a:lnTo>
                    <a:pt x="123634" y="19431"/>
                  </a:lnTo>
                  <a:lnTo>
                    <a:pt x="123634" y="19717"/>
                  </a:lnTo>
                  <a:lnTo>
                    <a:pt x="123634" y="19431"/>
                  </a:lnTo>
                  <a:lnTo>
                    <a:pt x="123634" y="19717"/>
                  </a:lnTo>
                  <a:lnTo>
                    <a:pt x="123634" y="19431"/>
                  </a:lnTo>
                  <a:lnTo>
                    <a:pt x="123634" y="19717"/>
                  </a:lnTo>
                  <a:lnTo>
                    <a:pt x="123634" y="19431"/>
                  </a:lnTo>
                  <a:lnTo>
                    <a:pt x="123634" y="20098"/>
                  </a:lnTo>
                  <a:lnTo>
                    <a:pt x="124016" y="20098"/>
                  </a:lnTo>
                  <a:lnTo>
                    <a:pt x="124016" y="19717"/>
                  </a:lnTo>
                  <a:lnTo>
                    <a:pt x="124682" y="19717"/>
                  </a:lnTo>
                  <a:lnTo>
                    <a:pt x="124682" y="20098"/>
                  </a:lnTo>
                  <a:lnTo>
                    <a:pt x="124968" y="20098"/>
                  </a:lnTo>
                  <a:lnTo>
                    <a:pt x="124968" y="19717"/>
                  </a:lnTo>
                  <a:lnTo>
                    <a:pt x="125635" y="19717"/>
                  </a:lnTo>
                  <a:lnTo>
                    <a:pt x="125635" y="20098"/>
                  </a:lnTo>
                  <a:lnTo>
                    <a:pt x="126016" y="20098"/>
                  </a:lnTo>
                  <a:lnTo>
                    <a:pt x="126016" y="19717"/>
                  </a:lnTo>
                  <a:lnTo>
                    <a:pt x="126587" y="19717"/>
                  </a:lnTo>
                  <a:lnTo>
                    <a:pt x="126587" y="20098"/>
                  </a:lnTo>
                  <a:lnTo>
                    <a:pt x="126587" y="19717"/>
                  </a:lnTo>
                  <a:lnTo>
                    <a:pt x="127254" y="19717"/>
                  </a:lnTo>
                  <a:lnTo>
                    <a:pt x="127254" y="20098"/>
                  </a:lnTo>
                  <a:lnTo>
                    <a:pt x="127635" y="20098"/>
                  </a:lnTo>
                  <a:lnTo>
                    <a:pt x="127635" y="19717"/>
                  </a:lnTo>
                  <a:lnTo>
                    <a:pt x="128588" y="19717"/>
                  </a:lnTo>
                  <a:lnTo>
                    <a:pt x="128588" y="20098"/>
                  </a:lnTo>
                  <a:lnTo>
                    <a:pt x="128969" y="20098"/>
                  </a:lnTo>
                  <a:lnTo>
                    <a:pt x="128969" y="19717"/>
                  </a:lnTo>
                  <a:lnTo>
                    <a:pt x="128969" y="20098"/>
                  </a:lnTo>
                  <a:lnTo>
                    <a:pt x="128969" y="19717"/>
                  </a:lnTo>
                  <a:lnTo>
                    <a:pt x="128969" y="20098"/>
                  </a:lnTo>
                  <a:lnTo>
                    <a:pt x="129254" y="20098"/>
                  </a:lnTo>
                  <a:lnTo>
                    <a:pt x="129254" y="19717"/>
                  </a:lnTo>
                  <a:lnTo>
                    <a:pt x="129540" y="19717"/>
                  </a:lnTo>
                  <a:lnTo>
                    <a:pt x="129540" y="20098"/>
                  </a:lnTo>
                  <a:lnTo>
                    <a:pt x="129540" y="19717"/>
                  </a:lnTo>
                  <a:lnTo>
                    <a:pt x="130207" y="19717"/>
                  </a:lnTo>
                  <a:lnTo>
                    <a:pt x="130207" y="20098"/>
                  </a:lnTo>
                  <a:lnTo>
                    <a:pt x="130588" y="20098"/>
                  </a:lnTo>
                  <a:lnTo>
                    <a:pt x="130588" y="19431"/>
                  </a:lnTo>
                  <a:lnTo>
                    <a:pt x="130874" y="19431"/>
                  </a:lnTo>
                  <a:lnTo>
                    <a:pt x="130874" y="19717"/>
                  </a:lnTo>
                  <a:lnTo>
                    <a:pt x="131254" y="19717"/>
                  </a:lnTo>
                  <a:lnTo>
                    <a:pt x="131254" y="19431"/>
                  </a:lnTo>
                  <a:lnTo>
                    <a:pt x="131254" y="19717"/>
                  </a:lnTo>
                  <a:lnTo>
                    <a:pt x="131254" y="19431"/>
                  </a:lnTo>
                  <a:lnTo>
                    <a:pt x="131254" y="19717"/>
                  </a:lnTo>
                  <a:lnTo>
                    <a:pt x="131921" y="19717"/>
                  </a:lnTo>
                  <a:lnTo>
                    <a:pt x="131921" y="19431"/>
                  </a:lnTo>
                  <a:lnTo>
                    <a:pt x="133159" y="19431"/>
                  </a:lnTo>
                  <a:lnTo>
                    <a:pt x="133159" y="19050"/>
                  </a:lnTo>
                  <a:lnTo>
                    <a:pt x="134207" y="19050"/>
                  </a:lnTo>
                  <a:lnTo>
                    <a:pt x="134207" y="18764"/>
                  </a:lnTo>
                  <a:lnTo>
                    <a:pt x="134207" y="19050"/>
                  </a:lnTo>
                  <a:lnTo>
                    <a:pt x="134493" y="19050"/>
                  </a:lnTo>
                  <a:lnTo>
                    <a:pt x="134207" y="19050"/>
                  </a:lnTo>
                  <a:lnTo>
                    <a:pt x="134493" y="19050"/>
                  </a:lnTo>
                  <a:lnTo>
                    <a:pt x="134493" y="18764"/>
                  </a:lnTo>
                  <a:lnTo>
                    <a:pt x="134874" y="18764"/>
                  </a:lnTo>
                  <a:lnTo>
                    <a:pt x="134874" y="19050"/>
                  </a:lnTo>
                  <a:lnTo>
                    <a:pt x="134874" y="18764"/>
                  </a:lnTo>
                  <a:lnTo>
                    <a:pt x="135826" y="18764"/>
                  </a:lnTo>
                  <a:lnTo>
                    <a:pt x="135826" y="18383"/>
                  </a:lnTo>
                  <a:lnTo>
                    <a:pt x="136779" y="18383"/>
                  </a:lnTo>
                  <a:lnTo>
                    <a:pt x="136779" y="18097"/>
                  </a:lnTo>
                  <a:lnTo>
                    <a:pt x="138398" y="18097"/>
                  </a:lnTo>
                  <a:lnTo>
                    <a:pt x="138779" y="17716"/>
                  </a:lnTo>
                  <a:lnTo>
                    <a:pt x="139065" y="17716"/>
                  </a:lnTo>
                  <a:lnTo>
                    <a:pt x="139065" y="17431"/>
                  </a:lnTo>
                  <a:lnTo>
                    <a:pt x="139732" y="17431"/>
                  </a:lnTo>
                  <a:lnTo>
                    <a:pt x="139732" y="17145"/>
                  </a:lnTo>
                  <a:lnTo>
                    <a:pt x="139732" y="17431"/>
                  </a:lnTo>
                  <a:lnTo>
                    <a:pt x="140113" y="17431"/>
                  </a:lnTo>
                  <a:lnTo>
                    <a:pt x="140113" y="17145"/>
                  </a:lnTo>
                  <a:lnTo>
                    <a:pt x="140399" y="16764"/>
                  </a:lnTo>
                  <a:lnTo>
                    <a:pt x="140399" y="17145"/>
                  </a:lnTo>
                  <a:lnTo>
                    <a:pt x="140399" y="16764"/>
                  </a:lnTo>
                  <a:lnTo>
                    <a:pt x="141065" y="16764"/>
                  </a:lnTo>
                  <a:lnTo>
                    <a:pt x="141065" y="16478"/>
                  </a:lnTo>
                  <a:lnTo>
                    <a:pt x="141351" y="16478"/>
                  </a:lnTo>
                  <a:lnTo>
                    <a:pt x="141351" y="16097"/>
                  </a:lnTo>
                  <a:lnTo>
                    <a:pt x="141351" y="16478"/>
                  </a:lnTo>
                  <a:lnTo>
                    <a:pt x="141732" y="16478"/>
                  </a:lnTo>
                  <a:lnTo>
                    <a:pt x="141732" y="15811"/>
                  </a:lnTo>
                  <a:lnTo>
                    <a:pt x="141732" y="16097"/>
                  </a:lnTo>
                  <a:lnTo>
                    <a:pt x="141732" y="15811"/>
                  </a:lnTo>
                  <a:lnTo>
                    <a:pt x="142018" y="15811"/>
                  </a:lnTo>
                  <a:lnTo>
                    <a:pt x="142018" y="16097"/>
                  </a:lnTo>
                  <a:lnTo>
                    <a:pt x="142399" y="15811"/>
                  </a:lnTo>
                  <a:lnTo>
                    <a:pt x="142399" y="16097"/>
                  </a:lnTo>
                  <a:lnTo>
                    <a:pt x="142399" y="15811"/>
                  </a:lnTo>
                  <a:lnTo>
                    <a:pt x="143066" y="15811"/>
                  </a:lnTo>
                  <a:lnTo>
                    <a:pt x="143066" y="15430"/>
                  </a:lnTo>
                  <a:lnTo>
                    <a:pt x="143351" y="15430"/>
                  </a:lnTo>
                  <a:lnTo>
                    <a:pt x="143351" y="15145"/>
                  </a:lnTo>
                  <a:lnTo>
                    <a:pt x="144018" y="15145"/>
                  </a:lnTo>
                  <a:lnTo>
                    <a:pt x="143732" y="15145"/>
                  </a:lnTo>
                  <a:lnTo>
                    <a:pt x="144018" y="15145"/>
                  </a:lnTo>
                  <a:lnTo>
                    <a:pt x="144018" y="14764"/>
                  </a:lnTo>
                  <a:lnTo>
                    <a:pt x="144018" y="15145"/>
                  </a:lnTo>
                  <a:lnTo>
                    <a:pt x="144304" y="15145"/>
                  </a:lnTo>
                  <a:lnTo>
                    <a:pt x="144685" y="14764"/>
                  </a:lnTo>
                  <a:lnTo>
                    <a:pt x="144971" y="14764"/>
                  </a:lnTo>
                  <a:lnTo>
                    <a:pt x="144971" y="14478"/>
                  </a:lnTo>
                  <a:lnTo>
                    <a:pt x="145351" y="14478"/>
                  </a:lnTo>
                  <a:lnTo>
                    <a:pt x="145351" y="14192"/>
                  </a:lnTo>
                  <a:lnTo>
                    <a:pt x="145351" y="14478"/>
                  </a:lnTo>
                  <a:lnTo>
                    <a:pt x="145351" y="14192"/>
                  </a:lnTo>
                  <a:lnTo>
                    <a:pt x="145637" y="13811"/>
                  </a:lnTo>
                  <a:lnTo>
                    <a:pt x="145637" y="13145"/>
                  </a:lnTo>
                  <a:lnTo>
                    <a:pt x="146018" y="13145"/>
                  </a:lnTo>
                  <a:lnTo>
                    <a:pt x="146018" y="13526"/>
                  </a:lnTo>
                  <a:lnTo>
                    <a:pt x="145637" y="13526"/>
                  </a:lnTo>
                  <a:lnTo>
                    <a:pt x="145637" y="13811"/>
                  </a:lnTo>
                  <a:lnTo>
                    <a:pt x="145637" y="13526"/>
                  </a:lnTo>
                  <a:lnTo>
                    <a:pt x="145637" y="13811"/>
                  </a:lnTo>
                  <a:lnTo>
                    <a:pt x="146018" y="13811"/>
                  </a:lnTo>
                  <a:lnTo>
                    <a:pt x="146018" y="13526"/>
                  </a:lnTo>
                  <a:lnTo>
                    <a:pt x="146304" y="13526"/>
                  </a:lnTo>
                  <a:lnTo>
                    <a:pt x="146304" y="13145"/>
                  </a:lnTo>
                  <a:lnTo>
                    <a:pt x="146018" y="13145"/>
                  </a:lnTo>
                  <a:lnTo>
                    <a:pt x="146018" y="13526"/>
                  </a:lnTo>
                  <a:lnTo>
                    <a:pt x="146018" y="13145"/>
                  </a:lnTo>
                  <a:lnTo>
                    <a:pt x="146304" y="13145"/>
                  </a:lnTo>
                  <a:lnTo>
                    <a:pt x="146304" y="13526"/>
                  </a:lnTo>
                  <a:lnTo>
                    <a:pt x="146685" y="13526"/>
                  </a:lnTo>
                  <a:lnTo>
                    <a:pt x="146685" y="12859"/>
                  </a:lnTo>
                  <a:lnTo>
                    <a:pt x="146685" y="13145"/>
                  </a:lnTo>
                  <a:lnTo>
                    <a:pt x="146971" y="13145"/>
                  </a:lnTo>
                  <a:lnTo>
                    <a:pt x="146971" y="12859"/>
                  </a:lnTo>
                  <a:lnTo>
                    <a:pt x="147257" y="12859"/>
                  </a:lnTo>
                  <a:lnTo>
                    <a:pt x="147257" y="12478"/>
                  </a:lnTo>
                  <a:lnTo>
                    <a:pt x="147638" y="12478"/>
                  </a:lnTo>
                  <a:lnTo>
                    <a:pt x="147638" y="12192"/>
                  </a:lnTo>
                  <a:lnTo>
                    <a:pt x="147923" y="12192"/>
                  </a:lnTo>
                  <a:lnTo>
                    <a:pt x="147923" y="11525"/>
                  </a:lnTo>
                  <a:lnTo>
                    <a:pt x="148304" y="11525"/>
                  </a:lnTo>
                  <a:lnTo>
                    <a:pt x="148304" y="11240"/>
                  </a:lnTo>
                  <a:lnTo>
                    <a:pt x="147923" y="11525"/>
                  </a:lnTo>
                  <a:lnTo>
                    <a:pt x="148304" y="11240"/>
                  </a:lnTo>
                  <a:lnTo>
                    <a:pt x="148304" y="11525"/>
                  </a:lnTo>
                  <a:lnTo>
                    <a:pt x="148304" y="11240"/>
                  </a:lnTo>
                  <a:lnTo>
                    <a:pt x="148590" y="11240"/>
                  </a:lnTo>
                  <a:lnTo>
                    <a:pt x="148971" y="10859"/>
                  </a:lnTo>
                  <a:lnTo>
                    <a:pt x="149638" y="10859"/>
                  </a:lnTo>
                  <a:lnTo>
                    <a:pt x="149638" y="10573"/>
                  </a:lnTo>
                  <a:lnTo>
                    <a:pt x="149924" y="10192"/>
                  </a:lnTo>
                  <a:lnTo>
                    <a:pt x="149924" y="9906"/>
                  </a:lnTo>
                  <a:lnTo>
                    <a:pt x="149924" y="10192"/>
                  </a:lnTo>
                  <a:lnTo>
                    <a:pt x="150209" y="9906"/>
                  </a:lnTo>
                  <a:lnTo>
                    <a:pt x="149924" y="9906"/>
                  </a:lnTo>
                  <a:lnTo>
                    <a:pt x="150590" y="9906"/>
                  </a:lnTo>
                  <a:lnTo>
                    <a:pt x="150590" y="9525"/>
                  </a:lnTo>
                  <a:lnTo>
                    <a:pt x="150304" y="9525"/>
                  </a:lnTo>
                  <a:lnTo>
                    <a:pt x="150590" y="9525"/>
                  </a:lnTo>
                  <a:lnTo>
                    <a:pt x="150590" y="9906"/>
                  </a:lnTo>
                  <a:lnTo>
                    <a:pt x="150590" y="9525"/>
                  </a:lnTo>
                  <a:lnTo>
                    <a:pt x="150876" y="9525"/>
                  </a:lnTo>
                  <a:lnTo>
                    <a:pt x="150590" y="9525"/>
                  </a:lnTo>
                  <a:lnTo>
                    <a:pt x="150876" y="9239"/>
                  </a:lnTo>
                  <a:lnTo>
                    <a:pt x="150876" y="9525"/>
                  </a:lnTo>
                  <a:lnTo>
                    <a:pt x="151257" y="9239"/>
                  </a:lnTo>
                  <a:lnTo>
                    <a:pt x="151543" y="9239"/>
                  </a:lnTo>
                  <a:lnTo>
                    <a:pt x="151543" y="8858"/>
                  </a:lnTo>
                  <a:lnTo>
                    <a:pt x="152209" y="8858"/>
                  </a:lnTo>
                  <a:lnTo>
                    <a:pt x="152591" y="8572"/>
                  </a:lnTo>
                  <a:lnTo>
                    <a:pt x="152876" y="8572"/>
                  </a:lnTo>
                  <a:lnTo>
                    <a:pt x="152876" y="8191"/>
                  </a:lnTo>
                  <a:lnTo>
                    <a:pt x="153257" y="8191"/>
                  </a:lnTo>
                  <a:lnTo>
                    <a:pt x="153257" y="7906"/>
                  </a:lnTo>
                  <a:lnTo>
                    <a:pt x="153543" y="7906"/>
                  </a:lnTo>
                  <a:lnTo>
                    <a:pt x="153543" y="7620"/>
                  </a:lnTo>
                  <a:lnTo>
                    <a:pt x="153543" y="7906"/>
                  </a:lnTo>
                  <a:lnTo>
                    <a:pt x="153829" y="7906"/>
                  </a:lnTo>
                  <a:lnTo>
                    <a:pt x="153829" y="7620"/>
                  </a:lnTo>
                  <a:lnTo>
                    <a:pt x="153829" y="7906"/>
                  </a:lnTo>
                  <a:lnTo>
                    <a:pt x="153829" y="7620"/>
                  </a:lnTo>
                  <a:lnTo>
                    <a:pt x="154210" y="7620"/>
                  </a:lnTo>
                  <a:lnTo>
                    <a:pt x="154210" y="7239"/>
                  </a:lnTo>
                  <a:lnTo>
                    <a:pt x="154876" y="7239"/>
                  </a:lnTo>
                  <a:lnTo>
                    <a:pt x="154876" y="6953"/>
                  </a:lnTo>
                  <a:lnTo>
                    <a:pt x="155543" y="6953"/>
                  </a:lnTo>
                  <a:lnTo>
                    <a:pt x="155543" y="6572"/>
                  </a:lnTo>
                  <a:lnTo>
                    <a:pt x="156210" y="6572"/>
                  </a:lnTo>
                  <a:lnTo>
                    <a:pt x="156210" y="6286"/>
                  </a:lnTo>
                  <a:lnTo>
                    <a:pt x="156496" y="6286"/>
                  </a:lnTo>
                  <a:lnTo>
                    <a:pt x="156782" y="5905"/>
                  </a:lnTo>
                  <a:lnTo>
                    <a:pt x="156782" y="5620"/>
                  </a:lnTo>
                  <a:lnTo>
                    <a:pt x="157829" y="5620"/>
                  </a:lnTo>
                  <a:lnTo>
                    <a:pt x="157829" y="5239"/>
                  </a:lnTo>
                  <a:lnTo>
                    <a:pt x="158496" y="5239"/>
                  </a:lnTo>
                  <a:lnTo>
                    <a:pt x="158496" y="4953"/>
                  </a:lnTo>
                  <a:lnTo>
                    <a:pt x="159163" y="4953"/>
                  </a:lnTo>
                  <a:lnTo>
                    <a:pt x="159163" y="4667"/>
                  </a:lnTo>
                  <a:lnTo>
                    <a:pt x="159734" y="4667"/>
                  </a:lnTo>
                  <a:lnTo>
                    <a:pt x="159449" y="4667"/>
                  </a:lnTo>
                  <a:lnTo>
                    <a:pt x="160401" y="4667"/>
                  </a:lnTo>
                  <a:lnTo>
                    <a:pt x="160401" y="4286"/>
                  </a:lnTo>
                  <a:lnTo>
                    <a:pt x="160782" y="4286"/>
                  </a:lnTo>
                  <a:lnTo>
                    <a:pt x="160782" y="4001"/>
                  </a:lnTo>
                  <a:lnTo>
                    <a:pt x="161068" y="4001"/>
                  </a:lnTo>
                  <a:lnTo>
                    <a:pt x="161068" y="4286"/>
                  </a:lnTo>
                  <a:lnTo>
                    <a:pt x="161068" y="4001"/>
                  </a:lnTo>
                  <a:lnTo>
                    <a:pt x="161449" y="4001"/>
                  </a:lnTo>
                  <a:lnTo>
                    <a:pt x="161449" y="3620"/>
                  </a:lnTo>
                  <a:lnTo>
                    <a:pt x="161449" y="4001"/>
                  </a:lnTo>
                  <a:lnTo>
                    <a:pt x="161734" y="4001"/>
                  </a:lnTo>
                  <a:lnTo>
                    <a:pt x="161734" y="3620"/>
                  </a:lnTo>
                  <a:lnTo>
                    <a:pt x="162687" y="3620"/>
                  </a:lnTo>
                  <a:lnTo>
                    <a:pt x="162687" y="3334"/>
                  </a:lnTo>
                  <a:lnTo>
                    <a:pt x="163354" y="3334"/>
                  </a:lnTo>
                  <a:lnTo>
                    <a:pt x="163735" y="2953"/>
                  </a:lnTo>
                  <a:lnTo>
                    <a:pt x="164401" y="2953"/>
                  </a:lnTo>
                  <a:lnTo>
                    <a:pt x="164401" y="2667"/>
                  </a:lnTo>
                  <a:lnTo>
                    <a:pt x="164687" y="2667"/>
                  </a:lnTo>
                  <a:lnTo>
                    <a:pt x="165640" y="1714"/>
                  </a:lnTo>
                  <a:lnTo>
                    <a:pt x="166021" y="1714"/>
                  </a:lnTo>
                  <a:lnTo>
                    <a:pt x="166021" y="1333"/>
                  </a:lnTo>
                  <a:lnTo>
                    <a:pt x="166307" y="1333"/>
                  </a:lnTo>
                  <a:lnTo>
                    <a:pt x="166973" y="667"/>
                  </a:lnTo>
                  <a:lnTo>
                    <a:pt x="167354" y="667"/>
                  </a:lnTo>
                  <a:lnTo>
                    <a:pt x="167354" y="381"/>
                  </a:lnTo>
                  <a:lnTo>
                    <a:pt x="167640" y="381"/>
                  </a:lnTo>
                  <a:lnTo>
                    <a:pt x="167640" y="0"/>
                  </a:lnTo>
                  <a:lnTo>
                    <a:pt x="168021" y="0"/>
                  </a:lnTo>
                  <a:lnTo>
                    <a:pt x="168021" y="381"/>
                  </a:lnTo>
                  <a:lnTo>
                    <a:pt x="168307" y="2953"/>
                  </a:lnTo>
                  <a:lnTo>
                    <a:pt x="167640" y="4001"/>
                  </a:lnTo>
                  <a:lnTo>
                    <a:pt x="167640" y="4286"/>
                  </a:lnTo>
                  <a:lnTo>
                    <a:pt x="168974" y="4667"/>
                  </a:lnTo>
                  <a:lnTo>
                    <a:pt x="169640" y="5239"/>
                  </a:lnTo>
                  <a:lnTo>
                    <a:pt x="169640" y="5905"/>
                  </a:lnTo>
                  <a:lnTo>
                    <a:pt x="170307" y="5620"/>
                  </a:lnTo>
                  <a:lnTo>
                    <a:pt x="170593" y="5905"/>
                  </a:lnTo>
                  <a:lnTo>
                    <a:pt x="170593" y="6953"/>
                  </a:lnTo>
                  <a:lnTo>
                    <a:pt x="170307" y="6953"/>
                  </a:lnTo>
                  <a:lnTo>
                    <a:pt x="169640" y="6572"/>
                  </a:lnTo>
                  <a:lnTo>
                    <a:pt x="168974" y="6572"/>
                  </a:lnTo>
                  <a:lnTo>
                    <a:pt x="169640" y="7239"/>
                  </a:lnTo>
                  <a:lnTo>
                    <a:pt x="169259" y="7620"/>
                  </a:lnTo>
                  <a:lnTo>
                    <a:pt x="168592" y="6953"/>
                  </a:lnTo>
                  <a:lnTo>
                    <a:pt x="168021" y="7239"/>
                  </a:lnTo>
                  <a:lnTo>
                    <a:pt x="167640" y="6953"/>
                  </a:lnTo>
                  <a:lnTo>
                    <a:pt x="167354" y="7906"/>
                  </a:lnTo>
                  <a:lnTo>
                    <a:pt x="166973" y="8287"/>
                  </a:lnTo>
                  <a:lnTo>
                    <a:pt x="166973" y="8858"/>
                  </a:lnTo>
                  <a:lnTo>
                    <a:pt x="168021" y="8858"/>
                  </a:lnTo>
                  <a:lnTo>
                    <a:pt x="168592" y="9239"/>
                  </a:lnTo>
                  <a:lnTo>
                    <a:pt x="168592" y="9906"/>
                  </a:lnTo>
                  <a:lnTo>
                    <a:pt x="168974" y="10192"/>
                  </a:lnTo>
                  <a:lnTo>
                    <a:pt x="169640" y="10573"/>
                  </a:lnTo>
                  <a:lnTo>
                    <a:pt x="170307" y="11240"/>
                  </a:lnTo>
                  <a:lnTo>
                    <a:pt x="169926" y="11240"/>
                  </a:lnTo>
                  <a:lnTo>
                    <a:pt x="170593" y="12192"/>
                  </a:lnTo>
                  <a:lnTo>
                    <a:pt x="171926" y="13811"/>
                  </a:lnTo>
                  <a:lnTo>
                    <a:pt x="171259" y="14478"/>
                  </a:lnTo>
                  <a:lnTo>
                    <a:pt x="171259" y="15145"/>
                  </a:lnTo>
                  <a:lnTo>
                    <a:pt x="170974" y="15430"/>
                  </a:lnTo>
                  <a:lnTo>
                    <a:pt x="170974" y="16097"/>
                  </a:lnTo>
                  <a:lnTo>
                    <a:pt x="171259" y="16478"/>
                  </a:lnTo>
                  <a:lnTo>
                    <a:pt x="170974" y="17145"/>
                  </a:lnTo>
                  <a:lnTo>
                    <a:pt x="169926" y="17431"/>
                  </a:lnTo>
                  <a:lnTo>
                    <a:pt x="169640" y="17716"/>
                  </a:lnTo>
                  <a:lnTo>
                    <a:pt x="169640" y="18097"/>
                  </a:lnTo>
                  <a:lnTo>
                    <a:pt x="167354" y="17716"/>
                  </a:lnTo>
                  <a:lnTo>
                    <a:pt x="166307" y="18097"/>
                  </a:lnTo>
                  <a:lnTo>
                    <a:pt x="164401" y="18097"/>
                  </a:lnTo>
                  <a:lnTo>
                    <a:pt x="164021" y="18383"/>
                  </a:lnTo>
                  <a:lnTo>
                    <a:pt x="164021" y="19050"/>
                  </a:lnTo>
                  <a:lnTo>
                    <a:pt x="164401" y="19717"/>
                  </a:lnTo>
                  <a:lnTo>
                    <a:pt x="163354" y="20669"/>
                  </a:lnTo>
                  <a:lnTo>
                    <a:pt x="163354" y="20384"/>
                  </a:lnTo>
                  <a:lnTo>
                    <a:pt x="163068" y="20669"/>
                  </a:lnTo>
                  <a:lnTo>
                    <a:pt x="163068" y="20384"/>
                  </a:lnTo>
                  <a:lnTo>
                    <a:pt x="162687" y="21050"/>
                  </a:lnTo>
                  <a:lnTo>
                    <a:pt x="161449" y="21717"/>
                  </a:lnTo>
                  <a:lnTo>
                    <a:pt x="159734" y="22003"/>
                  </a:lnTo>
                  <a:lnTo>
                    <a:pt x="159449" y="22384"/>
                  </a:lnTo>
                  <a:lnTo>
                    <a:pt x="158782" y="22670"/>
                  </a:lnTo>
                  <a:lnTo>
                    <a:pt x="158782" y="22384"/>
                  </a:lnTo>
                  <a:lnTo>
                    <a:pt x="158496" y="22384"/>
                  </a:lnTo>
                  <a:lnTo>
                    <a:pt x="158496" y="22003"/>
                  </a:lnTo>
                  <a:lnTo>
                    <a:pt x="157448" y="22003"/>
                  </a:lnTo>
                  <a:lnTo>
                    <a:pt x="157163" y="21336"/>
                  </a:lnTo>
                  <a:lnTo>
                    <a:pt x="157448" y="20669"/>
                  </a:lnTo>
                  <a:lnTo>
                    <a:pt x="157163" y="20384"/>
                  </a:lnTo>
                  <a:lnTo>
                    <a:pt x="156496" y="21050"/>
                  </a:lnTo>
                  <a:lnTo>
                    <a:pt x="156210" y="21050"/>
                  </a:lnTo>
                  <a:lnTo>
                    <a:pt x="156210" y="21717"/>
                  </a:lnTo>
                  <a:lnTo>
                    <a:pt x="155543" y="21717"/>
                  </a:lnTo>
                  <a:lnTo>
                    <a:pt x="155162" y="22384"/>
                  </a:lnTo>
                  <a:lnTo>
                    <a:pt x="154876" y="22670"/>
                  </a:lnTo>
                  <a:lnTo>
                    <a:pt x="154496" y="22384"/>
                  </a:lnTo>
                  <a:lnTo>
                    <a:pt x="154210" y="23336"/>
                  </a:lnTo>
                  <a:lnTo>
                    <a:pt x="153829" y="23336"/>
                  </a:lnTo>
                  <a:lnTo>
                    <a:pt x="153829" y="23622"/>
                  </a:lnTo>
                  <a:lnTo>
                    <a:pt x="153543" y="23622"/>
                  </a:lnTo>
                  <a:lnTo>
                    <a:pt x="152876" y="24003"/>
                  </a:lnTo>
                  <a:lnTo>
                    <a:pt x="152876" y="24289"/>
                  </a:lnTo>
                  <a:lnTo>
                    <a:pt x="152591" y="24289"/>
                  </a:lnTo>
                  <a:lnTo>
                    <a:pt x="152591" y="25336"/>
                  </a:lnTo>
                  <a:lnTo>
                    <a:pt x="150590" y="25336"/>
                  </a:lnTo>
                  <a:lnTo>
                    <a:pt x="150590" y="26289"/>
                  </a:lnTo>
                  <a:lnTo>
                    <a:pt x="150304" y="26575"/>
                  </a:lnTo>
                  <a:lnTo>
                    <a:pt x="149924" y="26575"/>
                  </a:lnTo>
                  <a:lnTo>
                    <a:pt x="149257" y="26956"/>
                  </a:lnTo>
                  <a:lnTo>
                    <a:pt x="148971" y="27241"/>
                  </a:lnTo>
                  <a:lnTo>
                    <a:pt x="148971" y="27908"/>
                  </a:lnTo>
                  <a:lnTo>
                    <a:pt x="148304" y="27908"/>
                  </a:lnTo>
                  <a:lnTo>
                    <a:pt x="148304" y="28289"/>
                  </a:lnTo>
                  <a:lnTo>
                    <a:pt x="148590" y="28575"/>
                  </a:lnTo>
                  <a:lnTo>
                    <a:pt x="148304" y="28575"/>
                  </a:lnTo>
                  <a:lnTo>
                    <a:pt x="147923" y="28956"/>
                  </a:lnTo>
                  <a:lnTo>
                    <a:pt x="147638" y="28575"/>
                  </a:lnTo>
                  <a:lnTo>
                    <a:pt x="147638" y="28956"/>
                  </a:lnTo>
                  <a:lnTo>
                    <a:pt x="147352" y="29242"/>
                  </a:lnTo>
                  <a:lnTo>
                    <a:pt x="147638" y="29242"/>
                  </a:lnTo>
                  <a:lnTo>
                    <a:pt x="147352" y="29909"/>
                  </a:lnTo>
                  <a:lnTo>
                    <a:pt x="147638" y="29909"/>
                  </a:lnTo>
                  <a:lnTo>
                    <a:pt x="147638" y="30194"/>
                  </a:lnTo>
                  <a:lnTo>
                    <a:pt x="147352" y="30194"/>
                  </a:lnTo>
                  <a:lnTo>
                    <a:pt x="147352" y="29909"/>
                  </a:lnTo>
                  <a:lnTo>
                    <a:pt x="146685" y="30194"/>
                  </a:lnTo>
                  <a:lnTo>
                    <a:pt x="146304" y="30861"/>
                  </a:lnTo>
                  <a:lnTo>
                    <a:pt x="146018" y="30861"/>
                  </a:lnTo>
                  <a:lnTo>
                    <a:pt x="146304" y="31242"/>
                  </a:lnTo>
                  <a:lnTo>
                    <a:pt x="145637" y="31909"/>
                  </a:lnTo>
                  <a:lnTo>
                    <a:pt x="146018" y="32195"/>
                  </a:lnTo>
                  <a:lnTo>
                    <a:pt x="146018" y="32480"/>
                  </a:lnTo>
                  <a:lnTo>
                    <a:pt x="144971" y="32861"/>
                  </a:lnTo>
                  <a:lnTo>
                    <a:pt x="143351" y="33147"/>
                  </a:lnTo>
                  <a:lnTo>
                    <a:pt x="143066" y="32861"/>
                  </a:lnTo>
                  <a:lnTo>
                    <a:pt x="142684" y="33147"/>
                  </a:lnTo>
                  <a:lnTo>
                    <a:pt x="138779" y="33147"/>
                  </a:lnTo>
                  <a:lnTo>
                    <a:pt x="138779" y="33528"/>
                  </a:lnTo>
                  <a:lnTo>
                    <a:pt x="139065" y="33528"/>
                  </a:lnTo>
                  <a:lnTo>
                    <a:pt x="138779" y="33814"/>
                  </a:lnTo>
                  <a:lnTo>
                    <a:pt x="138779" y="34481"/>
                  </a:lnTo>
                  <a:lnTo>
                    <a:pt x="139065" y="34481"/>
                  </a:lnTo>
                  <a:lnTo>
                    <a:pt x="139446" y="34862"/>
                  </a:lnTo>
                  <a:lnTo>
                    <a:pt x="140399" y="35147"/>
                  </a:lnTo>
                  <a:lnTo>
                    <a:pt x="140399" y="35433"/>
                  </a:lnTo>
                  <a:lnTo>
                    <a:pt x="140779" y="35433"/>
                  </a:lnTo>
                  <a:lnTo>
                    <a:pt x="140113" y="35814"/>
                  </a:lnTo>
                  <a:lnTo>
                    <a:pt x="140113" y="36100"/>
                  </a:lnTo>
                  <a:lnTo>
                    <a:pt x="140399" y="36100"/>
                  </a:lnTo>
                  <a:lnTo>
                    <a:pt x="140399" y="36766"/>
                  </a:lnTo>
                  <a:lnTo>
                    <a:pt x="140779" y="36481"/>
                  </a:lnTo>
                  <a:lnTo>
                    <a:pt x="141065" y="37147"/>
                  </a:lnTo>
                  <a:lnTo>
                    <a:pt x="141446" y="37147"/>
                  </a:lnTo>
                  <a:lnTo>
                    <a:pt x="141065" y="37814"/>
                  </a:lnTo>
                  <a:lnTo>
                    <a:pt x="141446" y="38386"/>
                  </a:lnTo>
                  <a:lnTo>
                    <a:pt x="141732" y="38767"/>
                  </a:lnTo>
                  <a:lnTo>
                    <a:pt x="140779" y="39053"/>
                  </a:lnTo>
                  <a:lnTo>
                    <a:pt x="141065" y="39719"/>
                  </a:lnTo>
                  <a:lnTo>
                    <a:pt x="140779" y="40100"/>
                  </a:lnTo>
                  <a:lnTo>
                    <a:pt x="141065" y="40386"/>
                  </a:lnTo>
                  <a:lnTo>
                    <a:pt x="140779" y="40767"/>
                  </a:lnTo>
                  <a:lnTo>
                    <a:pt x="141065" y="41053"/>
                  </a:lnTo>
                  <a:lnTo>
                    <a:pt x="140399" y="41053"/>
                  </a:lnTo>
                  <a:lnTo>
                    <a:pt x="140399" y="41339"/>
                  </a:lnTo>
                  <a:lnTo>
                    <a:pt x="139732" y="41339"/>
                  </a:lnTo>
                  <a:lnTo>
                    <a:pt x="139732" y="42005"/>
                  </a:lnTo>
                  <a:lnTo>
                    <a:pt x="139446" y="42005"/>
                  </a:lnTo>
                  <a:lnTo>
                    <a:pt x="139446" y="41720"/>
                  </a:lnTo>
                  <a:lnTo>
                    <a:pt x="139065" y="42005"/>
                  </a:lnTo>
                  <a:lnTo>
                    <a:pt x="138779" y="42005"/>
                  </a:lnTo>
                  <a:lnTo>
                    <a:pt x="138494" y="42386"/>
                  </a:lnTo>
                  <a:lnTo>
                    <a:pt x="138494" y="42005"/>
                  </a:lnTo>
                  <a:lnTo>
                    <a:pt x="138113" y="42005"/>
                  </a:lnTo>
                  <a:lnTo>
                    <a:pt x="138113" y="42672"/>
                  </a:lnTo>
                  <a:lnTo>
                    <a:pt x="138494" y="43053"/>
                  </a:lnTo>
                  <a:lnTo>
                    <a:pt x="138494" y="43339"/>
                  </a:lnTo>
                  <a:lnTo>
                    <a:pt x="137827" y="43720"/>
                  </a:lnTo>
                  <a:lnTo>
                    <a:pt x="136779" y="43720"/>
                  </a:lnTo>
                  <a:lnTo>
                    <a:pt x="136493" y="44006"/>
                  </a:lnTo>
                  <a:lnTo>
                    <a:pt x="135826" y="43053"/>
                  </a:lnTo>
                  <a:lnTo>
                    <a:pt x="134493" y="42672"/>
                  </a:lnTo>
                  <a:lnTo>
                    <a:pt x="134207" y="42386"/>
                  </a:lnTo>
                  <a:lnTo>
                    <a:pt x="134207" y="41720"/>
                  </a:lnTo>
                  <a:lnTo>
                    <a:pt x="132874" y="41720"/>
                  </a:lnTo>
                  <a:lnTo>
                    <a:pt x="132874" y="42672"/>
                  </a:lnTo>
                  <a:lnTo>
                    <a:pt x="132207" y="43053"/>
                  </a:lnTo>
                  <a:lnTo>
                    <a:pt x="131921" y="43053"/>
                  </a:lnTo>
                  <a:lnTo>
                    <a:pt x="131254" y="42672"/>
                  </a:lnTo>
                  <a:lnTo>
                    <a:pt x="129635" y="43053"/>
                  </a:lnTo>
                  <a:lnTo>
                    <a:pt x="129254" y="42672"/>
                  </a:lnTo>
                  <a:lnTo>
                    <a:pt x="128588" y="42386"/>
                  </a:lnTo>
                  <a:lnTo>
                    <a:pt x="128588" y="42005"/>
                  </a:lnTo>
                  <a:lnTo>
                    <a:pt x="127921" y="41720"/>
                  </a:lnTo>
                  <a:lnTo>
                    <a:pt x="127635" y="41053"/>
                  </a:lnTo>
                  <a:lnTo>
                    <a:pt x="127635" y="41339"/>
                  </a:lnTo>
                  <a:lnTo>
                    <a:pt x="126968" y="42386"/>
                  </a:lnTo>
                  <a:lnTo>
                    <a:pt x="125635" y="42672"/>
                  </a:lnTo>
                  <a:lnTo>
                    <a:pt x="126016" y="43339"/>
                  </a:lnTo>
                  <a:lnTo>
                    <a:pt x="125349" y="44291"/>
                  </a:lnTo>
                  <a:lnTo>
                    <a:pt x="125349" y="44672"/>
                  </a:lnTo>
                  <a:lnTo>
                    <a:pt x="126301" y="45625"/>
                  </a:lnTo>
                  <a:lnTo>
                    <a:pt x="127254" y="46291"/>
                  </a:lnTo>
                  <a:lnTo>
                    <a:pt x="126301" y="46672"/>
                  </a:lnTo>
                  <a:lnTo>
                    <a:pt x="125349" y="47244"/>
                  </a:lnTo>
                  <a:lnTo>
                    <a:pt x="125349" y="47911"/>
                  </a:lnTo>
                  <a:lnTo>
                    <a:pt x="125349" y="47625"/>
                  </a:lnTo>
                  <a:lnTo>
                    <a:pt x="124968" y="47911"/>
                  </a:lnTo>
                  <a:lnTo>
                    <a:pt x="124968" y="48292"/>
                  </a:lnTo>
                  <a:lnTo>
                    <a:pt x="125349" y="48292"/>
                  </a:lnTo>
                  <a:lnTo>
                    <a:pt x="124968" y="48578"/>
                  </a:lnTo>
                  <a:lnTo>
                    <a:pt x="124968" y="49244"/>
                  </a:lnTo>
                  <a:lnTo>
                    <a:pt x="124016" y="49244"/>
                  </a:lnTo>
                  <a:lnTo>
                    <a:pt x="124016" y="48959"/>
                  </a:lnTo>
                  <a:lnTo>
                    <a:pt x="123063" y="49244"/>
                  </a:lnTo>
                  <a:lnTo>
                    <a:pt x="122682" y="49911"/>
                  </a:lnTo>
                  <a:lnTo>
                    <a:pt x="121729" y="49911"/>
                  </a:lnTo>
                  <a:lnTo>
                    <a:pt x="121729" y="50578"/>
                  </a:lnTo>
                  <a:lnTo>
                    <a:pt x="120396" y="51245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4F87BF6B-807B-1494-CCBB-EE99F44CD63E}"/>
                </a:ext>
              </a:extLst>
            </p:cNvPr>
            <p:cNvSpPr/>
            <p:nvPr/>
          </p:nvSpPr>
          <p:spPr>
            <a:xfrm>
              <a:off x="1701306" y="3891406"/>
              <a:ext cx="152590" cy="88963"/>
            </a:xfrm>
            <a:custGeom>
              <a:avLst/>
              <a:gdLst>
                <a:gd name="connsiteX0" fmla="*/ 65246 w 152590"/>
                <a:gd name="connsiteY0" fmla="*/ 21336 h 88963"/>
                <a:gd name="connsiteX1" fmla="*/ 65627 w 152590"/>
                <a:gd name="connsiteY1" fmla="*/ 20669 h 88963"/>
                <a:gd name="connsiteX2" fmla="*/ 65913 w 152590"/>
                <a:gd name="connsiteY2" fmla="*/ 20669 h 88963"/>
                <a:gd name="connsiteX3" fmla="*/ 66580 w 152590"/>
                <a:gd name="connsiteY3" fmla="*/ 19717 h 88963"/>
                <a:gd name="connsiteX4" fmla="*/ 68199 w 152590"/>
                <a:gd name="connsiteY4" fmla="*/ 20098 h 88963"/>
                <a:gd name="connsiteX5" fmla="*/ 68866 w 152590"/>
                <a:gd name="connsiteY5" fmla="*/ 20384 h 88963"/>
                <a:gd name="connsiteX6" fmla="*/ 68866 w 152590"/>
                <a:gd name="connsiteY6" fmla="*/ 21050 h 88963"/>
                <a:gd name="connsiteX7" fmla="*/ 69533 w 152590"/>
                <a:gd name="connsiteY7" fmla="*/ 21336 h 88963"/>
                <a:gd name="connsiteX8" fmla="*/ 69818 w 152590"/>
                <a:gd name="connsiteY8" fmla="*/ 21050 h 88963"/>
                <a:gd name="connsiteX9" fmla="*/ 69818 w 152590"/>
                <a:gd name="connsiteY9" fmla="*/ 21336 h 88963"/>
                <a:gd name="connsiteX10" fmla="*/ 71533 w 152590"/>
                <a:gd name="connsiteY10" fmla="*/ 21336 h 88963"/>
                <a:gd name="connsiteX11" fmla="*/ 73152 w 152590"/>
                <a:gd name="connsiteY11" fmla="*/ 22003 h 88963"/>
                <a:gd name="connsiteX12" fmla="*/ 74771 w 152590"/>
                <a:gd name="connsiteY12" fmla="*/ 21717 h 88963"/>
                <a:gd name="connsiteX13" fmla="*/ 75438 w 152590"/>
                <a:gd name="connsiteY13" fmla="*/ 22003 h 88963"/>
                <a:gd name="connsiteX14" fmla="*/ 76771 w 152590"/>
                <a:gd name="connsiteY14" fmla="*/ 21717 h 88963"/>
                <a:gd name="connsiteX15" fmla="*/ 77438 w 152590"/>
                <a:gd name="connsiteY15" fmla="*/ 22384 h 88963"/>
                <a:gd name="connsiteX16" fmla="*/ 77724 w 152590"/>
                <a:gd name="connsiteY16" fmla="*/ 23622 h 88963"/>
                <a:gd name="connsiteX17" fmla="*/ 78391 w 152590"/>
                <a:gd name="connsiteY17" fmla="*/ 23051 h 88963"/>
                <a:gd name="connsiteX18" fmla="*/ 79724 w 152590"/>
                <a:gd name="connsiteY18" fmla="*/ 23051 h 88963"/>
                <a:gd name="connsiteX19" fmla="*/ 80010 w 152590"/>
                <a:gd name="connsiteY19" fmla="*/ 23336 h 88963"/>
                <a:gd name="connsiteX20" fmla="*/ 80010 w 152590"/>
                <a:gd name="connsiteY20" fmla="*/ 23622 h 88963"/>
                <a:gd name="connsiteX21" fmla="*/ 80677 w 152590"/>
                <a:gd name="connsiteY21" fmla="*/ 24003 h 88963"/>
                <a:gd name="connsiteX22" fmla="*/ 80677 w 152590"/>
                <a:gd name="connsiteY22" fmla="*/ 24289 h 88963"/>
                <a:gd name="connsiteX23" fmla="*/ 81629 w 152590"/>
                <a:gd name="connsiteY23" fmla="*/ 24670 h 88963"/>
                <a:gd name="connsiteX24" fmla="*/ 81058 w 152590"/>
                <a:gd name="connsiteY24" fmla="*/ 27623 h 88963"/>
                <a:gd name="connsiteX25" fmla="*/ 82010 w 152590"/>
                <a:gd name="connsiteY25" fmla="*/ 29242 h 88963"/>
                <a:gd name="connsiteX26" fmla="*/ 82296 w 152590"/>
                <a:gd name="connsiteY26" fmla="*/ 29528 h 88963"/>
                <a:gd name="connsiteX27" fmla="*/ 82296 w 152590"/>
                <a:gd name="connsiteY27" fmla="*/ 30861 h 88963"/>
                <a:gd name="connsiteX28" fmla="*/ 82677 w 152590"/>
                <a:gd name="connsiteY28" fmla="*/ 30861 h 88963"/>
                <a:gd name="connsiteX29" fmla="*/ 83344 w 152590"/>
                <a:gd name="connsiteY29" fmla="*/ 30575 h 88963"/>
                <a:gd name="connsiteX30" fmla="*/ 84011 w 152590"/>
                <a:gd name="connsiteY30" fmla="*/ 31242 h 88963"/>
                <a:gd name="connsiteX31" fmla="*/ 84011 w 152590"/>
                <a:gd name="connsiteY31" fmla="*/ 31528 h 88963"/>
                <a:gd name="connsiteX32" fmla="*/ 86963 w 152590"/>
                <a:gd name="connsiteY32" fmla="*/ 30575 h 88963"/>
                <a:gd name="connsiteX33" fmla="*/ 86963 w 152590"/>
                <a:gd name="connsiteY33" fmla="*/ 29528 h 88963"/>
                <a:gd name="connsiteX34" fmla="*/ 87535 w 152590"/>
                <a:gd name="connsiteY34" fmla="*/ 30575 h 88963"/>
                <a:gd name="connsiteX35" fmla="*/ 87916 w 152590"/>
                <a:gd name="connsiteY35" fmla="*/ 30861 h 88963"/>
                <a:gd name="connsiteX36" fmla="*/ 88583 w 152590"/>
                <a:gd name="connsiteY36" fmla="*/ 30194 h 88963"/>
                <a:gd name="connsiteX37" fmla="*/ 88868 w 152590"/>
                <a:gd name="connsiteY37" fmla="*/ 30194 h 88963"/>
                <a:gd name="connsiteX38" fmla="*/ 88868 w 152590"/>
                <a:gd name="connsiteY38" fmla="*/ 29909 h 88963"/>
                <a:gd name="connsiteX39" fmla="*/ 89249 w 152590"/>
                <a:gd name="connsiteY39" fmla="*/ 26956 h 88963"/>
                <a:gd name="connsiteX40" fmla="*/ 89535 w 152590"/>
                <a:gd name="connsiteY40" fmla="*/ 26289 h 88963"/>
                <a:gd name="connsiteX41" fmla="*/ 89916 w 152590"/>
                <a:gd name="connsiteY41" fmla="*/ 26003 h 88963"/>
                <a:gd name="connsiteX42" fmla="*/ 89916 w 152590"/>
                <a:gd name="connsiteY42" fmla="*/ 24956 h 88963"/>
                <a:gd name="connsiteX43" fmla="*/ 90202 w 152590"/>
                <a:gd name="connsiteY43" fmla="*/ 24670 h 88963"/>
                <a:gd name="connsiteX44" fmla="*/ 90868 w 152590"/>
                <a:gd name="connsiteY44" fmla="*/ 24670 h 88963"/>
                <a:gd name="connsiteX45" fmla="*/ 91154 w 152590"/>
                <a:gd name="connsiteY45" fmla="*/ 24289 h 88963"/>
                <a:gd name="connsiteX46" fmla="*/ 92202 w 152590"/>
                <a:gd name="connsiteY46" fmla="*/ 24670 h 88963"/>
                <a:gd name="connsiteX47" fmla="*/ 93154 w 152590"/>
                <a:gd name="connsiteY47" fmla="*/ 24003 h 88963"/>
                <a:gd name="connsiteX48" fmla="*/ 93154 w 152590"/>
                <a:gd name="connsiteY48" fmla="*/ 23336 h 88963"/>
                <a:gd name="connsiteX49" fmla="*/ 93440 w 152590"/>
                <a:gd name="connsiteY49" fmla="*/ 23051 h 88963"/>
                <a:gd name="connsiteX50" fmla="*/ 93440 w 152590"/>
                <a:gd name="connsiteY50" fmla="*/ 22670 h 88963"/>
                <a:gd name="connsiteX51" fmla="*/ 94107 w 152590"/>
                <a:gd name="connsiteY51" fmla="*/ 22384 h 88963"/>
                <a:gd name="connsiteX52" fmla="*/ 93821 w 152590"/>
                <a:gd name="connsiteY52" fmla="*/ 22003 h 88963"/>
                <a:gd name="connsiteX53" fmla="*/ 94107 w 152590"/>
                <a:gd name="connsiteY53" fmla="*/ 22003 h 88963"/>
                <a:gd name="connsiteX54" fmla="*/ 94107 w 152590"/>
                <a:gd name="connsiteY54" fmla="*/ 21050 h 88963"/>
                <a:gd name="connsiteX55" fmla="*/ 95155 w 152590"/>
                <a:gd name="connsiteY55" fmla="*/ 20384 h 88963"/>
                <a:gd name="connsiteX56" fmla="*/ 95441 w 152590"/>
                <a:gd name="connsiteY56" fmla="*/ 20384 h 88963"/>
                <a:gd name="connsiteX57" fmla="*/ 96107 w 152590"/>
                <a:gd name="connsiteY57" fmla="*/ 20098 h 88963"/>
                <a:gd name="connsiteX58" fmla="*/ 96393 w 152590"/>
                <a:gd name="connsiteY58" fmla="*/ 20098 h 88963"/>
                <a:gd name="connsiteX59" fmla="*/ 96393 w 152590"/>
                <a:gd name="connsiteY59" fmla="*/ 19717 h 88963"/>
                <a:gd name="connsiteX60" fmla="*/ 96774 w 152590"/>
                <a:gd name="connsiteY60" fmla="*/ 19717 h 88963"/>
                <a:gd name="connsiteX61" fmla="*/ 97441 w 152590"/>
                <a:gd name="connsiteY61" fmla="*/ 18383 h 88963"/>
                <a:gd name="connsiteX62" fmla="*/ 98108 w 152590"/>
                <a:gd name="connsiteY62" fmla="*/ 18383 h 88963"/>
                <a:gd name="connsiteX63" fmla="*/ 97726 w 152590"/>
                <a:gd name="connsiteY63" fmla="*/ 18098 h 88963"/>
                <a:gd name="connsiteX64" fmla="*/ 98108 w 152590"/>
                <a:gd name="connsiteY64" fmla="*/ 17717 h 88963"/>
                <a:gd name="connsiteX65" fmla="*/ 98108 w 152590"/>
                <a:gd name="connsiteY65" fmla="*/ 17431 h 88963"/>
                <a:gd name="connsiteX66" fmla="*/ 98393 w 152590"/>
                <a:gd name="connsiteY66" fmla="*/ 17431 h 88963"/>
                <a:gd name="connsiteX67" fmla="*/ 98393 w 152590"/>
                <a:gd name="connsiteY67" fmla="*/ 17145 h 88963"/>
                <a:gd name="connsiteX68" fmla="*/ 98774 w 152590"/>
                <a:gd name="connsiteY68" fmla="*/ 17145 h 88963"/>
                <a:gd name="connsiteX69" fmla="*/ 98774 w 152590"/>
                <a:gd name="connsiteY69" fmla="*/ 16764 h 88963"/>
                <a:gd name="connsiteX70" fmla="*/ 99060 w 152590"/>
                <a:gd name="connsiteY70" fmla="*/ 16764 h 88963"/>
                <a:gd name="connsiteX71" fmla="*/ 98774 w 152590"/>
                <a:gd name="connsiteY71" fmla="*/ 16764 h 88963"/>
                <a:gd name="connsiteX72" fmla="*/ 99060 w 152590"/>
                <a:gd name="connsiteY72" fmla="*/ 16478 h 88963"/>
                <a:gd name="connsiteX73" fmla="*/ 99346 w 152590"/>
                <a:gd name="connsiteY73" fmla="*/ 16764 h 88963"/>
                <a:gd name="connsiteX74" fmla="*/ 99346 w 152590"/>
                <a:gd name="connsiteY74" fmla="*/ 16097 h 88963"/>
                <a:gd name="connsiteX75" fmla="*/ 99727 w 152590"/>
                <a:gd name="connsiteY75" fmla="*/ 16478 h 88963"/>
                <a:gd name="connsiteX76" fmla="*/ 99727 w 152590"/>
                <a:gd name="connsiteY76" fmla="*/ 15811 h 88963"/>
                <a:gd name="connsiteX77" fmla="*/ 100393 w 152590"/>
                <a:gd name="connsiteY77" fmla="*/ 15811 h 88963"/>
                <a:gd name="connsiteX78" fmla="*/ 103632 w 152590"/>
                <a:gd name="connsiteY78" fmla="*/ 14764 h 88963"/>
                <a:gd name="connsiteX79" fmla="*/ 104299 w 152590"/>
                <a:gd name="connsiteY79" fmla="*/ 14478 h 88963"/>
                <a:gd name="connsiteX80" fmla="*/ 104299 w 152590"/>
                <a:gd name="connsiteY80" fmla="*/ 13811 h 88963"/>
                <a:gd name="connsiteX81" fmla="*/ 105251 w 152590"/>
                <a:gd name="connsiteY81" fmla="*/ 13526 h 88963"/>
                <a:gd name="connsiteX82" fmla="*/ 105251 w 152590"/>
                <a:gd name="connsiteY82" fmla="*/ 12859 h 88963"/>
                <a:gd name="connsiteX83" fmla="*/ 104966 w 152590"/>
                <a:gd name="connsiteY83" fmla="*/ 12478 h 88963"/>
                <a:gd name="connsiteX84" fmla="*/ 105251 w 152590"/>
                <a:gd name="connsiteY84" fmla="*/ 12192 h 88963"/>
                <a:gd name="connsiteX85" fmla="*/ 104966 w 152590"/>
                <a:gd name="connsiteY85" fmla="*/ 11811 h 88963"/>
                <a:gd name="connsiteX86" fmla="*/ 105918 w 152590"/>
                <a:gd name="connsiteY86" fmla="*/ 10573 h 88963"/>
                <a:gd name="connsiteX87" fmla="*/ 106299 w 152590"/>
                <a:gd name="connsiteY87" fmla="*/ 11240 h 88963"/>
                <a:gd name="connsiteX88" fmla="*/ 106299 w 152590"/>
                <a:gd name="connsiteY88" fmla="*/ 11525 h 88963"/>
                <a:gd name="connsiteX89" fmla="*/ 106585 w 152590"/>
                <a:gd name="connsiteY89" fmla="*/ 11811 h 88963"/>
                <a:gd name="connsiteX90" fmla="*/ 105918 w 152590"/>
                <a:gd name="connsiteY90" fmla="*/ 12859 h 88963"/>
                <a:gd name="connsiteX91" fmla="*/ 106299 w 152590"/>
                <a:gd name="connsiteY91" fmla="*/ 13526 h 88963"/>
                <a:gd name="connsiteX92" fmla="*/ 105918 w 152590"/>
                <a:gd name="connsiteY92" fmla="*/ 13526 h 88963"/>
                <a:gd name="connsiteX93" fmla="*/ 105632 w 152590"/>
                <a:gd name="connsiteY93" fmla="*/ 13811 h 88963"/>
                <a:gd name="connsiteX94" fmla="*/ 105632 w 152590"/>
                <a:gd name="connsiteY94" fmla="*/ 14764 h 88963"/>
                <a:gd name="connsiteX95" fmla="*/ 105918 w 152590"/>
                <a:gd name="connsiteY95" fmla="*/ 15811 h 88963"/>
                <a:gd name="connsiteX96" fmla="*/ 106299 w 152590"/>
                <a:gd name="connsiteY96" fmla="*/ 16478 h 88963"/>
                <a:gd name="connsiteX97" fmla="*/ 106299 w 152590"/>
                <a:gd name="connsiteY97" fmla="*/ 16764 h 88963"/>
                <a:gd name="connsiteX98" fmla="*/ 105918 w 152590"/>
                <a:gd name="connsiteY98" fmla="*/ 17145 h 88963"/>
                <a:gd name="connsiteX99" fmla="*/ 105918 w 152590"/>
                <a:gd name="connsiteY99" fmla="*/ 17431 h 88963"/>
                <a:gd name="connsiteX100" fmla="*/ 106299 w 152590"/>
                <a:gd name="connsiteY100" fmla="*/ 17145 h 88963"/>
                <a:gd name="connsiteX101" fmla="*/ 106585 w 152590"/>
                <a:gd name="connsiteY101" fmla="*/ 17145 h 88963"/>
                <a:gd name="connsiteX102" fmla="*/ 106966 w 152590"/>
                <a:gd name="connsiteY102" fmla="*/ 16764 h 88963"/>
                <a:gd name="connsiteX103" fmla="*/ 107251 w 152590"/>
                <a:gd name="connsiteY103" fmla="*/ 16764 h 88963"/>
                <a:gd name="connsiteX104" fmla="*/ 107918 w 152590"/>
                <a:gd name="connsiteY104" fmla="*/ 17431 h 88963"/>
                <a:gd name="connsiteX105" fmla="*/ 108585 w 152590"/>
                <a:gd name="connsiteY105" fmla="*/ 17717 h 88963"/>
                <a:gd name="connsiteX106" fmla="*/ 109252 w 152590"/>
                <a:gd name="connsiteY106" fmla="*/ 18383 h 88963"/>
                <a:gd name="connsiteX107" fmla="*/ 110204 w 152590"/>
                <a:gd name="connsiteY107" fmla="*/ 18383 h 88963"/>
                <a:gd name="connsiteX108" fmla="*/ 111157 w 152590"/>
                <a:gd name="connsiteY108" fmla="*/ 18098 h 88963"/>
                <a:gd name="connsiteX109" fmla="*/ 111824 w 152590"/>
                <a:gd name="connsiteY109" fmla="*/ 17717 h 88963"/>
                <a:gd name="connsiteX110" fmla="*/ 112204 w 152590"/>
                <a:gd name="connsiteY110" fmla="*/ 17431 h 88963"/>
                <a:gd name="connsiteX111" fmla="*/ 112490 w 152590"/>
                <a:gd name="connsiteY111" fmla="*/ 16478 h 88963"/>
                <a:gd name="connsiteX112" fmla="*/ 113824 w 152590"/>
                <a:gd name="connsiteY112" fmla="*/ 15811 h 88963"/>
                <a:gd name="connsiteX113" fmla="*/ 114776 w 152590"/>
                <a:gd name="connsiteY113" fmla="*/ 15811 h 88963"/>
                <a:gd name="connsiteX114" fmla="*/ 115443 w 152590"/>
                <a:gd name="connsiteY114" fmla="*/ 16478 h 88963"/>
                <a:gd name="connsiteX115" fmla="*/ 116776 w 152590"/>
                <a:gd name="connsiteY115" fmla="*/ 15811 h 88963"/>
                <a:gd name="connsiteX116" fmla="*/ 116776 w 152590"/>
                <a:gd name="connsiteY116" fmla="*/ 15431 h 88963"/>
                <a:gd name="connsiteX117" fmla="*/ 117443 w 152590"/>
                <a:gd name="connsiteY117" fmla="*/ 15145 h 88963"/>
                <a:gd name="connsiteX118" fmla="*/ 117158 w 152590"/>
                <a:gd name="connsiteY118" fmla="*/ 14764 h 88963"/>
                <a:gd name="connsiteX119" fmla="*/ 118110 w 152590"/>
                <a:gd name="connsiteY119" fmla="*/ 13811 h 88963"/>
                <a:gd name="connsiteX120" fmla="*/ 119443 w 152590"/>
                <a:gd name="connsiteY120" fmla="*/ 13811 h 88963"/>
                <a:gd name="connsiteX121" fmla="*/ 119729 w 152590"/>
                <a:gd name="connsiteY121" fmla="*/ 14192 h 88963"/>
                <a:gd name="connsiteX122" fmla="*/ 120396 w 152590"/>
                <a:gd name="connsiteY122" fmla="*/ 13811 h 88963"/>
                <a:gd name="connsiteX123" fmla="*/ 121063 w 152590"/>
                <a:gd name="connsiteY123" fmla="*/ 13811 h 88963"/>
                <a:gd name="connsiteX124" fmla="*/ 121349 w 152590"/>
                <a:gd name="connsiteY124" fmla="*/ 14192 h 88963"/>
                <a:gd name="connsiteX125" fmla="*/ 121729 w 152590"/>
                <a:gd name="connsiteY125" fmla="*/ 14192 h 88963"/>
                <a:gd name="connsiteX126" fmla="*/ 121729 w 152590"/>
                <a:gd name="connsiteY126" fmla="*/ 14478 h 88963"/>
                <a:gd name="connsiteX127" fmla="*/ 122682 w 152590"/>
                <a:gd name="connsiteY127" fmla="*/ 14478 h 88963"/>
                <a:gd name="connsiteX128" fmla="*/ 123063 w 152590"/>
                <a:gd name="connsiteY128" fmla="*/ 14764 h 88963"/>
                <a:gd name="connsiteX129" fmla="*/ 123063 w 152590"/>
                <a:gd name="connsiteY129" fmla="*/ 14478 h 88963"/>
                <a:gd name="connsiteX130" fmla="*/ 124016 w 152590"/>
                <a:gd name="connsiteY130" fmla="*/ 14478 h 88963"/>
                <a:gd name="connsiteX131" fmla="*/ 123634 w 152590"/>
                <a:gd name="connsiteY131" fmla="*/ 14192 h 88963"/>
                <a:gd name="connsiteX132" fmla="*/ 123634 w 152590"/>
                <a:gd name="connsiteY132" fmla="*/ 13526 h 88963"/>
                <a:gd name="connsiteX133" fmla="*/ 124682 w 152590"/>
                <a:gd name="connsiteY133" fmla="*/ 12859 h 88963"/>
                <a:gd name="connsiteX134" fmla="*/ 124968 w 152590"/>
                <a:gd name="connsiteY134" fmla="*/ 12859 h 88963"/>
                <a:gd name="connsiteX135" fmla="*/ 125349 w 152590"/>
                <a:gd name="connsiteY135" fmla="*/ 13145 h 88963"/>
                <a:gd name="connsiteX136" fmla="*/ 126016 w 152590"/>
                <a:gd name="connsiteY136" fmla="*/ 13526 h 88963"/>
                <a:gd name="connsiteX137" fmla="*/ 125349 w 152590"/>
                <a:gd name="connsiteY137" fmla="*/ 14764 h 88963"/>
                <a:gd name="connsiteX138" fmla="*/ 125635 w 152590"/>
                <a:gd name="connsiteY138" fmla="*/ 15145 h 88963"/>
                <a:gd name="connsiteX139" fmla="*/ 126301 w 152590"/>
                <a:gd name="connsiteY139" fmla="*/ 15431 h 88963"/>
                <a:gd name="connsiteX140" fmla="*/ 126587 w 152590"/>
                <a:gd name="connsiteY140" fmla="*/ 17145 h 88963"/>
                <a:gd name="connsiteX141" fmla="*/ 126968 w 152590"/>
                <a:gd name="connsiteY141" fmla="*/ 17431 h 88963"/>
                <a:gd name="connsiteX142" fmla="*/ 126968 w 152590"/>
                <a:gd name="connsiteY142" fmla="*/ 17145 h 88963"/>
                <a:gd name="connsiteX143" fmla="*/ 127254 w 152590"/>
                <a:gd name="connsiteY143" fmla="*/ 17145 h 88963"/>
                <a:gd name="connsiteX144" fmla="*/ 127254 w 152590"/>
                <a:gd name="connsiteY144" fmla="*/ 17431 h 88963"/>
                <a:gd name="connsiteX145" fmla="*/ 126968 w 152590"/>
                <a:gd name="connsiteY145" fmla="*/ 17145 h 88963"/>
                <a:gd name="connsiteX146" fmla="*/ 126968 w 152590"/>
                <a:gd name="connsiteY146" fmla="*/ 18383 h 88963"/>
                <a:gd name="connsiteX147" fmla="*/ 127254 w 152590"/>
                <a:gd name="connsiteY147" fmla="*/ 18764 h 88963"/>
                <a:gd name="connsiteX148" fmla="*/ 127254 w 152590"/>
                <a:gd name="connsiteY148" fmla="*/ 18383 h 88963"/>
                <a:gd name="connsiteX149" fmla="*/ 127635 w 152590"/>
                <a:gd name="connsiteY149" fmla="*/ 19050 h 88963"/>
                <a:gd name="connsiteX150" fmla="*/ 129254 w 152590"/>
                <a:gd name="connsiteY150" fmla="*/ 19050 h 88963"/>
                <a:gd name="connsiteX151" fmla="*/ 129254 w 152590"/>
                <a:gd name="connsiteY151" fmla="*/ 18764 h 88963"/>
                <a:gd name="connsiteX152" fmla="*/ 129921 w 152590"/>
                <a:gd name="connsiteY152" fmla="*/ 19050 h 88963"/>
                <a:gd name="connsiteX153" fmla="*/ 130207 w 152590"/>
                <a:gd name="connsiteY153" fmla="*/ 19431 h 88963"/>
                <a:gd name="connsiteX154" fmla="*/ 131540 w 152590"/>
                <a:gd name="connsiteY154" fmla="*/ 18764 h 88963"/>
                <a:gd name="connsiteX155" fmla="*/ 132493 w 152590"/>
                <a:gd name="connsiteY155" fmla="*/ 18764 h 88963"/>
                <a:gd name="connsiteX156" fmla="*/ 134874 w 152590"/>
                <a:gd name="connsiteY156" fmla="*/ 19431 h 88963"/>
                <a:gd name="connsiteX157" fmla="*/ 135160 w 152590"/>
                <a:gd name="connsiteY157" fmla="*/ 19431 h 88963"/>
                <a:gd name="connsiteX158" fmla="*/ 135160 w 152590"/>
                <a:gd name="connsiteY158" fmla="*/ 19717 h 88963"/>
                <a:gd name="connsiteX159" fmla="*/ 136112 w 152590"/>
                <a:gd name="connsiteY159" fmla="*/ 19717 h 88963"/>
                <a:gd name="connsiteX160" fmla="*/ 136112 w 152590"/>
                <a:gd name="connsiteY160" fmla="*/ 20384 h 88963"/>
                <a:gd name="connsiteX161" fmla="*/ 137160 w 152590"/>
                <a:gd name="connsiteY161" fmla="*/ 21336 h 88963"/>
                <a:gd name="connsiteX162" fmla="*/ 137446 w 152590"/>
                <a:gd name="connsiteY162" fmla="*/ 21050 h 88963"/>
                <a:gd name="connsiteX163" fmla="*/ 138113 w 152590"/>
                <a:gd name="connsiteY163" fmla="*/ 21336 h 88963"/>
                <a:gd name="connsiteX164" fmla="*/ 138113 w 152590"/>
                <a:gd name="connsiteY164" fmla="*/ 23051 h 88963"/>
                <a:gd name="connsiteX165" fmla="*/ 139446 w 152590"/>
                <a:gd name="connsiteY165" fmla="*/ 24289 h 88963"/>
                <a:gd name="connsiteX166" fmla="*/ 139732 w 152590"/>
                <a:gd name="connsiteY166" fmla="*/ 24289 h 88963"/>
                <a:gd name="connsiteX167" fmla="*/ 140399 w 152590"/>
                <a:gd name="connsiteY167" fmla="*/ 24956 h 88963"/>
                <a:gd name="connsiteX168" fmla="*/ 140779 w 152590"/>
                <a:gd name="connsiteY168" fmla="*/ 25622 h 88963"/>
                <a:gd name="connsiteX169" fmla="*/ 140779 w 152590"/>
                <a:gd name="connsiteY169" fmla="*/ 26575 h 88963"/>
                <a:gd name="connsiteX170" fmla="*/ 141351 w 152590"/>
                <a:gd name="connsiteY170" fmla="*/ 26575 h 88963"/>
                <a:gd name="connsiteX171" fmla="*/ 141732 w 152590"/>
                <a:gd name="connsiteY171" fmla="*/ 27242 h 88963"/>
                <a:gd name="connsiteX172" fmla="*/ 142018 w 152590"/>
                <a:gd name="connsiteY172" fmla="*/ 27242 h 88963"/>
                <a:gd name="connsiteX173" fmla="*/ 142684 w 152590"/>
                <a:gd name="connsiteY173" fmla="*/ 26956 h 88963"/>
                <a:gd name="connsiteX174" fmla="*/ 144018 w 152590"/>
                <a:gd name="connsiteY174" fmla="*/ 26956 h 88963"/>
                <a:gd name="connsiteX175" fmla="*/ 144971 w 152590"/>
                <a:gd name="connsiteY175" fmla="*/ 27623 h 88963"/>
                <a:gd name="connsiteX176" fmla="*/ 146304 w 152590"/>
                <a:gd name="connsiteY176" fmla="*/ 26956 h 88963"/>
                <a:gd name="connsiteX177" fmla="*/ 148590 w 152590"/>
                <a:gd name="connsiteY177" fmla="*/ 28956 h 88963"/>
                <a:gd name="connsiteX178" fmla="*/ 148590 w 152590"/>
                <a:gd name="connsiteY178" fmla="*/ 29242 h 88963"/>
                <a:gd name="connsiteX179" fmla="*/ 149257 w 152590"/>
                <a:gd name="connsiteY179" fmla="*/ 29242 h 88963"/>
                <a:gd name="connsiteX180" fmla="*/ 149257 w 152590"/>
                <a:gd name="connsiteY180" fmla="*/ 29528 h 88963"/>
                <a:gd name="connsiteX181" fmla="*/ 149924 w 152590"/>
                <a:gd name="connsiteY181" fmla="*/ 28289 h 88963"/>
                <a:gd name="connsiteX182" fmla="*/ 150209 w 152590"/>
                <a:gd name="connsiteY182" fmla="*/ 27908 h 88963"/>
                <a:gd name="connsiteX183" fmla="*/ 150876 w 152590"/>
                <a:gd name="connsiteY183" fmla="*/ 28289 h 88963"/>
                <a:gd name="connsiteX184" fmla="*/ 151543 w 152590"/>
                <a:gd name="connsiteY184" fmla="*/ 27908 h 88963"/>
                <a:gd name="connsiteX185" fmla="*/ 152591 w 152590"/>
                <a:gd name="connsiteY185" fmla="*/ 28289 h 88963"/>
                <a:gd name="connsiteX186" fmla="*/ 152209 w 152590"/>
                <a:gd name="connsiteY186" fmla="*/ 28289 h 88963"/>
                <a:gd name="connsiteX187" fmla="*/ 152591 w 152590"/>
                <a:gd name="connsiteY187" fmla="*/ 31909 h 88963"/>
                <a:gd name="connsiteX188" fmla="*/ 152591 w 152590"/>
                <a:gd name="connsiteY188" fmla="*/ 34195 h 88963"/>
                <a:gd name="connsiteX189" fmla="*/ 151924 w 152590"/>
                <a:gd name="connsiteY189" fmla="*/ 35433 h 88963"/>
                <a:gd name="connsiteX190" fmla="*/ 151924 w 152590"/>
                <a:gd name="connsiteY190" fmla="*/ 36100 h 88963"/>
                <a:gd name="connsiteX191" fmla="*/ 150876 w 152590"/>
                <a:gd name="connsiteY191" fmla="*/ 38100 h 88963"/>
                <a:gd name="connsiteX192" fmla="*/ 150876 w 152590"/>
                <a:gd name="connsiteY192" fmla="*/ 39053 h 88963"/>
                <a:gd name="connsiteX193" fmla="*/ 150209 w 152590"/>
                <a:gd name="connsiteY193" fmla="*/ 39719 h 88963"/>
                <a:gd name="connsiteX194" fmla="*/ 150209 w 152590"/>
                <a:gd name="connsiteY194" fmla="*/ 40100 h 88963"/>
                <a:gd name="connsiteX195" fmla="*/ 149924 w 152590"/>
                <a:gd name="connsiteY195" fmla="*/ 40100 h 88963"/>
                <a:gd name="connsiteX196" fmla="*/ 149924 w 152590"/>
                <a:gd name="connsiteY196" fmla="*/ 41339 h 88963"/>
                <a:gd name="connsiteX197" fmla="*/ 149638 w 152590"/>
                <a:gd name="connsiteY197" fmla="*/ 42005 h 88963"/>
                <a:gd name="connsiteX198" fmla="*/ 148971 w 152590"/>
                <a:gd name="connsiteY198" fmla="*/ 42386 h 88963"/>
                <a:gd name="connsiteX199" fmla="*/ 148304 w 152590"/>
                <a:gd name="connsiteY199" fmla="*/ 42386 h 88963"/>
                <a:gd name="connsiteX200" fmla="*/ 147257 w 152590"/>
                <a:gd name="connsiteY200" fmla="*/ 43339 h 88963"/>
                <a:gd name="connsiteX201" fmla="*/ 147638 w 152590"/>
                <a:gd name="connsiteY201" fmla="*/ 44006 h 88963"/>
                <a:gd name="connsiteX202" fmla="*/ 147257 w 152590"/>
                <a:gd name="connsiteY202" fmla="*/ 44291 h 88963"/>
                <a:gd name="connsiteX203" fmla="*/ 147923 w 152590"/>
                <a:gd name="connsiteY203" fmla="*/ 44958 h 88963"/>
                <a:gd name="connsiteX204" fmla="*/ 147638 w 152590"/>
                <a:gd name="connsiteY204" fmla="*/ 44958 h 88963"/>
                <a:gd name="connsiteX205" fmla="*/ 147923 w 152590"/>
                <a:gd name="connsiteY205" fmla="*/ 45625 h 88963"/>
                <a:gd name="connsiteX206" fmla="*/ 147923 w 152590"/>
                <a:gd name="connsiteY206" fmla="*/ 46292 h 88963"/>
                <a:gd name="connsiteX207" fmla="*/ 148304 w 152590"/>
                <a:gd name="connsiteY207" fmla="*/ 46958 h 88963"/>
                <a:gd name="connsiteX208" fmla="*/ 148304 w 152590"/>
                <a:gd name="connsiteY208" fmla="*/ 50864 h 88963"/>
                <a:gd name="connsiteX209" fmla="*/ 146018 w 152590"/>
                <a:gd name="connsiteY209" fmla="*/ 55150 h 88963"/>
                <a:gd name="connsiteX210" fmla="*/ 144304 w 152590"/>
                <a:gd name="connsiteY210" fmla="*/ 55150 h 88963"/>
                <a:gd name="connsiteX211" fmla="*/ 142399 w 152590"/>
                <a:gd name="connsiteY211" fmla="*/ 56483 h 88963"/>
                <a:gd name="connsiteX212" fmla="*/ 142018 w 152590"/>
                <a:gd name="connsiteY212" fmla="*/ 56769 h 88963"/>
                <a:gd name="connsiteX213" fmla="*/ 138398 w 152590"/>
                <a:gd name="connsiteY213" fmla="*/ 56198 h 88963"/>
                <a:gd name="connsiteX214" fmla="*/ 138398 w 152590"/>
                <a:gd name="connsiteY214" fmla="*/ 55817 h 88963"/>
                <a:gd name="connsiteX215" fmla="*/ 138779 w 152590"/>
                <a:gd name="connsiteY215" fmla="*/ 55531 h 88963"/>
                <a:gd name="connsiteX216" fmla="*/ 138398 w 152590"/>
                <a:gd name="connsiteY216" fmla="*/ 55531 h 88963"/>
                <a:gd name="connsiteX217" fmla="*/ 138398 w 152590"/>
                <a:gd name="connsiteY217" fmla="*/ 54864 h 88963"/>
                <a:gd name="connsiteX218" fmla="*/ 138113 w 152590"/>
                <a:gd name="connsiteY218" fmla="*/ 54483 h 88963"/>
                <a:gd name="connsiteX219" fmla="*/ 136493 w 152590"/>
                <a:gd name="connsiteY219" fmla="*/ 53531 h 88963"/>
                <a:gd name="connsiteX220" fmla="*/ 135160 w 152590"/>
                <a:gd name="connsiteY220" fmla="*/ 53245 h 88963"/>
                <a:gd name="connsiteX221" fmla="*/ 132207 w 152590"/>
                <a:gd name="connsiteY221" fmla="*/ 53816 h 88963"/>
                <a:gd name="connsiteX222" fmla="*/ 130874 w 152590"/>
                <a:gd name="connsiteY222" fmla="*/ 53531 h 88963"/>
                <a:gd name="connsiteX223" fmla="*/ 129540 w 152590"/>
                <a:gd name="connsiteY223" fmla="*/ 53816 h 88963"/>
                <a:gd name="connsiteX224" fmla="*/ 128302 w 152590"/>
                <a:gd name="connsiteY224" fmla="*/ 56769 h 88963"/>
                <a:gd name="connsiteX225" fmla="*/ 127921 w 152590"/>
                <a:gd name="connsiteY225" fmla="*/ 57150 h 88963"/>
                <a:gd name="connsiteX226" fmla="*/ 127921 w 152590"/>
                <a:gd name="connsiteY226" fmla="*/ 57817 h 88963"/>
                <a:gd name="connsiteX227" fmla="*/ 127254 w 152590"/>
                <a:gd name="connsiteY227" fmla="*/ 57817 h 88963"/>
                <a:gd name="connsiteX228" fmla="*/ 127921 w 152590"/>
                <a:gd name="connsiteY228" fmla="*/ 58103 h 88963"/>
                <a:gd name="connsiteX229" fmla="*/ 127921 w 152590"/>
                <a:gd name="connsiteY229" fmla="*/ 59150 h 88963"/>
                <a:gd name="connsiteX230" fmla="*/ 128302 w 152590"/>
                <a:gd name="connsiteY230" fmla="*/ 59150 h 88963"/>
                <a:gd name="connsiteX231" fmla="*/ 128302 w 152590"/>
                <a:gd name="connsiteY231" fmla="*/ 59722 h 88963"/>
                <a:gd name="connsiteX232" fmla="*/ 128588 w 152590"/>
                <a:gd name="connsiteY232" fmla="*/ 59722 h 88963"/>
                <a:gd name="connsiteX233" fmla="*/ 128588 w 152590"/>
                <a:gd name="connsiteY233" fmla="*/ 60103 h 88963"/>
                <a:gd name="connsiteX234" fmla="*/ 128968 w 152590"/>
                <a:gd name="connsiteY234" fmla="*/ 60389 h 88963"/>
                <a:gd name="connsiteX235" fmla="*/ 128968 w 152590"/>
                <a:gd name="connsiteY235" fmla="*/ 60770 h 88963"/>
                <a:gd name="connsiteX236" fmla="*/ 128588 w 152590"/>
                <a:gd name="connsiteY236" fmla="*/ 61436 h 88963"/>
                <a:gd name="connsiteX237" fmla="*/ 128588 w 152590"/>
                <a:gd name="connsiteY237" fmla="*/ 61722 h 88963"/>
                <a:gd name="connsiteX238" fmla="*/ 128968 w 152590"/>
                <a:gd name="connsiteY238" fmla="*/ 62103 h 88963"/>
                <a:gd name="connsiteX239" fmla="*/ 128302 w 152590"/>
                <a:gd name="connsiteY239" fmla="*/ 62675 h 88963"/>
                <a:gd name="connsiteX240" fmla="*/ 128302 w 152590"/>
                <a:gd name="connsiteY240" fmla="*/ 63722 h 88963"/>
                <a:gd name="connsiteX241" fmla="*/ 127921 w 152590"/>
                <a:gd name="connsiteY241" fmla="*/ 63722 h 88963"/>
                <a:gd name="connsiteX242" fmla="*/ 129540 w 152590"/>
                <a:gd name="connsiteY242" fmla="*/ 67342 h 88963"/>
                <a:gd name="connsiteX243" fmla="*/ 134207 w 152590"/>
                <a:gd name="connsiteY243" fmla="*/ 68580 h 88963"/>
                <a:gd name="connsiteX244" fmla="*/ 140113 w 152590"/>
                <a:gd name="connsiteY244" fmla="*/ 70961 h 88963"/>
                <a:gd name="connsiteX245" fmla="*/ 146018 w 152590"/>
                <a:gd name="connsiteY245" fmla="*/ 71533 h 88963"/>
                <a:gd name="connsiteX246" fmla="*/ 146018 w 152590"/>
                <a:gd name="connsiteY246" fmla="*/ 71914 h 88963"/>
                <a:gd name="connsiteX247" fmla="*/ 146685 w 152590"/>
                <a:gd name="connsiteY247" fmla="*/ 72581 h 88963"/>
                <a:gd name="connsiteX248" fmla="*/ 147923 w 152590"/>
                <a:gd name="connsiteY248" fmla="*/ 72581 h 88963"/>
                <a:gd name="connsiteX249" fmla="*/ 148304 w 152590"/>
                <a:gd name="connsiteY249" fmla="*/ 72200 h 88963"/>
                <a:gd name="connsiteX250" fmla="*/ 148590 w 152590"/>
                <a:gd name="connsiteY250" fmla="*/ 72200 h 88963"/>
                <a:gd name="connsiteX251" fmla="*/ 148971 w 152590"/>
                <a:gd name="connsiteY251" fmla="*/ 72581 h 88963"/>
                <a:gd name="connsiteX252" fmla="*/ 148971 w 152590"/>
                <a:gd name="connsiteY252" fmla="*/ 73247 h 88963"/>
                <a:gd name="connsiteX253" fmla="*/ 148304 w 152590"/>
                <a:gd name="connsiteY253" fmla="*/ 74486 h 88963"/>
                <a:gd name="connsiteX254" fmla="*/ 146018 w 152590"/>
                <a:gd name="connsiteY254" fmla="*/ 76867 h 88963"/>
                <a:gd name="connsiteX255" fmla="*/ 144971 w 152590"/>
                <a:gd name="connsiteY255" fmla="*/ 77153 h 88963"/>
                <a:gd name="connsiteX256" fmla="*/ 144971 w 152590"/>
                <a:gd name="connsiteY256" fmla="*/ 77438 h 88963"/>
                <a:gd name="connsiteX257" fmla="*/ 144304 w 152590"/>
                <a:gd name="connsiteY257" fmla="*/ 77438 h 88963"/>
                <a:gd name="connsiteX258" fmla="*/ 144018 w 152590"/>
                <a:gd name="connsiteY258" fmla="*/ 86011 h 88963"/>
                <a:gd name="connsiteX259" fmla="*/ 137827 w 152590"/>
                <a:gd name="connsiteY259" fmla="*/ 85725 h 88963"/>
                <a:gd name="connsiteX260" fmla="*/ 131254 w 152590"/>
                <a:gd name="connsiteY260" fmla="*/ 85058 h 88963"/>
                <a:gd name="connsiteX261" fmla="*/ 124682 w 152590"/>
                <a:gd name="connsiteY261" fmla="*/ 86678 h 88963"/>
                <a:gd name="connsiteX262" fmla="*/ 123063 w 152590"/>
                <a:gd name="connsiteY262" fmla="*/ 86963 h 88963"/>
                <a:gd name="connsiteX263" fmla="*/ 121063 w 152590"/>
                <a:gd name="connsiteY263" fmla="*/ 87630 h 88963"/>
                <a:gd name="connsiteX264" fmla="*/ 118777 w 152590"/>
                <a:gd name="connsiteY264" fmla="*/ 88011 h 88963"/>
                <a:gd name="connsiteX265" fmla="*/ 118396 w 152590"/>
                <a:gd name="connsiteY265" fmla="*/ 88011 h 88963"/>
                <a:gd name="connsiteX266" fmla="*/ 118396 w 152590"/>
                <a:gd name="connsiteY266" fmla="*/ 87630 h 88963"/>
                <a:gd name="connsiteX267" fmla="*/ 119443 w 152590"/>
                <a:gd name="connsiteY267" fmla="*/ 83344 h 88963"/>
                <a:gd name="connsiteX268" fmla="*/ 118777 w 152590"/>
                <a:gd name="connsiteY268" fmla="*/ 81439 h 88963"/>
                <a:gd name="connsiteX269" fmla="*/ 115157 w 152590"/>
                <a:gd name="connsiteY269" fmla="*/ 82106 h 88963"/>
                <a:gd name="connsiteX270" fmla="*/ 114205 w 152590"/>
                <a:gd name="connsiteY270" fmla="*/ 81725 h 88963"/>
                <a:gd name="connsiteX271" fmla="*/ 113157 w 152590"/>
                <a:gd name="connsiteY271" fmla="*/ 81725 h 88963"/>
                <a:gd name="connsiteX272" fmla="*/ 111538 w 152590"/>
                <a:gd name="connsiteY272" fmla="*/ 82391 h 88963"/>
                <a:gd name="connsiteX273" fmla="*/ 109538 w 152590"/>
                <a:gd name="connsiteY273" fmla="*/ 82772 h 88963"/>
                <a:gd name="connsiteX274" fmla="*/ 108871 w 152590"/>
                <a:gd name="connsiteY274" fmla="*/ 81725 h 88963"/>
                <a:gd name="connsiteX275" fmla="*/ 108585 w 152590"/>
                <a:gd name="connsiteY275" fmla="*/ 81058 h 88963"/>
                <a:gd name="connsiteX276" fmla="*/ 108299 w 152590"/>
                <a:gd name="connsiteY276" fmla="*/ 81058 h 88963"/>
                <a:gd name="connsiteX277" fmla="*/ 108871 w 152590"/>
                <a:gd name="connsiteY277" fmla="*/ 80391 h 88963"/>
                <a:gd name="connsiteX278" fmla="*/ 108871 w 152590"/>
                <a:gd name="connsiteY278" fmla="*/ 79820 h 88963"/>
                <a:gd name="connsiteX279" fmla="*/ 109538 w 152590"/>
                <a:gd name="connsiteY279" fmla="*/ 79820 h 88963"/>
                <a:gd name="connsiteX280" fmla="*/ 110204 w 152590"/>
                <a:gd name="connsiteY280" fmla="*/ 79439 h 88963"/>
                <a:gd name="connsiteX281" fmla="*/ 111824 w 152590"/>
                <a:gd name="connsiteY281" fmla="*/ 79153 h 88963"/>
                <a:gd name="connsiteX282" fmla="*/ 112204 w 152590"/>
                <a:gd name="connsiteY282" fmla="*/ 77819 h 88963"/>
                <a:gd name="connsiteX283" fmla="*/ 112490 w 152590"/>
                <a:gd name="connsiteY283" fmla="*/ 77153 h 88963"/>
                <a:gd name="connsiteX284" fmla="*/ 112490 w 152590"/>
                <a:gd name="connsiteY284" fmla="*/ 76486 h 88963"/>
                <a:gd name="connsiteX285" fmla="*/ 111824 w 152590"/>
                <a:gd name="connsiteY285" fmla="*/ 76200 h 88963"/>
                <a:gd name="connsiteX286" fmla="*/ 111824 w 152590"/>
                <a:gd name="connsiteY286" fmla="*/ 76486 h 88963"/>
                <a:gd name="connsiteX287" fmla="*/ 110871 w 152590"/>
                <a:gd name="connsiteY287" fmla="*/ 76486 h 88963"/>
                <a:gd name="connsiteX288" fmla="*/ 109538 w 152590"/>
                <a:gd name="connsiteY288" fmla="*/ 77819 h 88963"/>
                <a:gd name="connsiteX289" fmla="*/ 107251 w 152590"/>
                <a:gd name="connsiteY289" fmla="*/ 77819 h 88963"/>
                <a:gd name="connsiteX290" fmla="*/ 106585 w 152590"/>
                <a:gd name="connsiteY290" fmla="*/ 78486 h 88963"/>
                <a:gd name="connsiteX291" fmla="*/ 105632 w 152590"/>
                <a:gd name="connsiteY291" fmla="*/ 78486 h 88963"/>
                <a:gd name="connsiteX292" fmla="*/ 104966 w 152590"/>
                <a:gd name="connsiteY292" fmla="*/ 78772 h 88963"/>
                <a:gd name="connsiteX293" fmla="*/ 104680 w 152590"/>
                <a:gd name="connsiteY293" fmla="*/ 79820 h 88963"/>
                <a:gd name="connsiteX294" fmla="*/ 104966 w 152590"/>
                <a:gd name="connsiteY294" fmla="*/ 80391 h 88963"/>
                <a:gd name="connsiteX295" fmla="*/ 104680 w 152590"/>
                <a:gd name="connsiteY295" fmla="*/ 80391 h 88963"/>
                <a:gd name="connsiteX296" fmla="*/ 104013 w 152590"/>
                <a:gd name="connsiteY296" fmla="*/ 81058 h 88963"/>
                <a:gd name="connsiteX297" fmla="*/ 102965 w 152590"/>
                <a:gd name="connsiteY297" fmla="*/ 81439 h 88963"/>
                <a:gd name="connsiteX298" fmla="*/ 103346 w 152590"/>
                <a:gd name="connsiteY298" fmla="*/ 82106 h 88963"/>
                <a:gd name="connsiteX299" fmla="*/ 102965 w 152590"/>
                <a:gd name="connsiteY299" fmla="*/ 82391 h 88963"/>
                <a:gd name="connsiteX300" fmla="*/ 103346 w 152590"/>
                <a:gd name="connsiteY300" fmla="*/ 82391 h 88963"/>
                <a:gd name="connsiteX301" fmla="*/ 102965 w 152590"/>
                <a:gd name="connsiteY301" fmla="*/ 82391 h 88963"/>
                <a:gd name="connsiteX302" fmla="*/ 103346 w 152590"/>
                <a:gd name="connsiteY302" fmla="*/ 82772 h 88963"/>
                <a:gd name="connsiteX303" fmla="*/ 102299 w 152590"/>
                <a:gd name="connsiteY303" fmla="*/ 83725 h 88963"/>
                <a:gd name="connsiteX304" fmla="*/ 101346 w 152590"/>
                <a:gd name="connsiteY304" fmla="*/ 83725 h 88963"/>
                <a:gd name="connsiteX305" fmla="*/ 100679 w 152590"/>
                <a:gd name="connsiteY305" fmla="*/ 84392 h 88963"/>
                <a:gd name="connsiteX306" fmla="*/ 100679 w 152590"/>
                <a:gd name="connsiteY306" fmla="*/ 84011 h 88963"/>
                <a:gd name="connsiteX307" fmla="*/ 100393 w 152590"/>
                <a:gd name="connsiteY307" fmla="*/ 84011 h 88963"/>
                <a:gd name="connsiteX308" fmla="*/ 99346 w 152590"/>
                <a:gd name="connsiteY308" fmla="*/ 83725 h 88963"/>
                <a:gd name="connsiteX309" fmla="*/ 98774 w 152590"/>
                <a:gd name="connsiteY309" fmla="*/ 83725 h 88963"/>
                <a:gd name="connsiteX310" fmla="*/ 97726 w 152590"/>
                <a:gd name="connsiteY310" fmla="*/ 84011 h 88963"/>
                <a:gd name="connsiteX311" fmla="*/ 97060 w 152590"/>
                <a:gd name="connsiteY311" fmla="*/ 84011 h 88963"/>
                <a:gd name="connsiteX312" fmla="*/ 96107 w 152590"/>
                <a:gd name="connsiteY312" fmla="*/ 84392 h 88963"/>
                <a:gd name="connsiteX313" fmla="*/ 95155 w 152590"/>
                <a:gd name="connsiteY313" fmla="*/ 85344 h 88963"/>
                <a:gd name="connsiteX314" fmla="*/ 93821 w 152590"/>
                <a:gd name="connsiteY314" fmla="*/ 85058 h 88963"/>
                <a:gd name="connsiteX315" fmla="*/ 93440 w 152590"/>
                <a:gd name="connsiteY315" fmla="*/ 85725 h 88963"/>
                <a:gd name="connsiteX316" fmla="*/ 92488 w 152590"/>
                <a:gd name="connsiteY316" fmla="*/ 85344 h 88963"/>
                <a:gd name="connsiteX317" fmla="*/ 90868 w 152590"/>
                <a:gd name="connsiteY317" fmla="*/ 86297 h 88963"/>
                <a:gd name="connsiteX318" fmla="*/ 90868 w 152590"/>
                <a:gd name="connsiteY318" fmla="*/ 86011 h 88963"/>
                <a:gd name="connsiteX319" fmla="*/ 90488 w 152590"/>
                <a:gd name="connsiteY319" fmla="*/ 86297 h 88963"/>
                <a:gd name="connsiteX320" fmla="*/ 90488 w 152590"/>
                <a:gd name="connsiteY320" fmla="*/ 86011 h 88963"/>
                <a:gd name="connsiteX321" fmla="*/ 90202 w 152590"/>
                <a:gd name="connsiteY321" fmla="*/ 86011 h 88963"/>
                <a:gd name="connsiteX322" fmla="*/ 88583 w 152590"/>
                <a:gd name="connsiteY322" fmla="*/ 85725 h 88963"/>
                <a:gd name="connsiteX323" fmla="*/ 87249 w 152590"/>
                <a:gd name="connsiteY323" fmla="*/ 86011 h 88963"/>
                <a:gd name="connsiteX324" fmla="*/ 86963 w 152590"/>
                <a:gd name="connsiteY324" fmla="*/ 85725 h 88963"/>
                <a:gd name="connsiteX325" fmla="*/ 86296 w 152590"/>
                <a:gd name="connsiteY325" fmla="*/ 85725 h 88963"/>
                <a:gd name="connsiteX326" fmla="*/ 85916 w 152590"/>
                <a:gd name="connsiteY326" fmla="*/ 86011 h 88963"/>
                <a:gd name="connsiteX327" fmla="*/ 85630 w 152590"/>
                <a:gd name="connsiteY327" fmla="*/ 86678 h 88963"/>
                <a:gd name="connsiteX328" fmla="*/ 85249 w 152590"/>
                <a:gd name="connsiteY328" fmla="*/ 86678 h 88963"/>
                <a:gd name="connsiteX329" fmla="*/ 84011 w 152590"/>
                <a:gd name="connsiteY329" fmla="*/ 86297 h 88963"/>
                <a:gd name="connsiteX330" fmla="*/ 82010 w 152590"/>
                <a:gd name="connsiteY330" fmla="*/ 86297 h 88963"/>
                <a:gd name="connsiteX331" fmla="*/ 82010 w 152590"/>
                <a:gd name="connsiteY331" fmla="*/ 86678 h 88963"/>
                <a:gd name="connsiteX332" fmla="*/ 81629 w 152590"/>
                <a:gd name="connsiteY332" fmla="*/ 86963 h 88963"/>
                <a:gd name="connsiteX333" fmla="*/ 81058 w 152590"/>
                <a:gd name="connsiteY333" fmla="*/ 86963 h 88963"/>
                <a:gd name="connsiteX334" fmla="*/ 79724 w 152590"/>
                <a:gd name="connsiteY334" fmla="*/ 86297 h 88963"/>
                <a:gd name="connsiteX335" fmla="*/ 79724 w 152590"/>
                <a:gd name="connsiteY335" fmla="*/ 86011 h 88963"/>
                <a:gd name="connsiteX336" fmla="*/ 79343 w 152590"/>
                <a:gd name="connsiteY336" fmla="*/ 85725 h 88963"/>
                <a:gd name="connsiteX337" fmla="*/ 79058 w 152590"/>
                <a:gd name="connsiteY337" fmla="*/ 85725 h 88963"/>
                <a:gd name="connsiteX338" fmla="*/ 78105 w 152590"/>
                <a:gd name="connsiteY338" fmla="*/ 86297 h 88963"/>
                <a:gd name="connsiteX339" fmla="*/ 77724 w 152590"/>
                <a:gd name="connsiteY339" fmla="*/ 86297 h 88963"/>
                <a:gd name="connsiteX340" fmla="*/ 77724 w 152590"/>
                <a:gd name="connsiteY340" fmla="*/ 86011 h 88963"/>
                <a:gd name="connsiteX341" fmla="*/ 77438 w 152590"/>
                <a:gd name="connsiteY341" fmla="*/ 85725 h 88963"/>
                <a:gd name="connsiteX342" fmla="*/ 76771 w 152590"/>
                <a:gd name="connsiteY342" fmla="*/ 85725 h 88963"/>
                <a:gd name="connsiteX343" fmla="*/ 75724 w 152590"/>
                <a:gd name="connsiteY343" fmla="*/ 86011 h 88963"/>
                <a:gd name="connsiteX344" fmla="*/ 75152 w 152590"/>
                <a:gd name="connsiteY344" fmla="*/ 85725 h 88963"/>
                <a:gd name="connsiteX345" fmla="*/ 74771 w 152590"/>
                <a:gd name="connsiteY345" fmla="*/ 86011 h 88963"/>
                <a:gd name="connsiteX346" fmla="*/ 73438 w 152590"/>
                <a:gd name="connsiteY346" fmla="*/ 86011 h 88963"/>
                <a:gd name="connsiteX347" fmla="*/ 72771 w 152590"/>
                <a:gd name="connsiteY347" fmla="*/ 85344 h 88963"/>
                <a:gd name="connsiteX348" fmla="*/ 71818 w 152590"/>
                <a:gd name="connsiteY348" fmla="*/ 85725 h 88963"/>
                <a:gd name="connsiteX349" fmla="*/ 71533 w 152590"/>
                <a:gd name="connsiteY349" fmla="*/ 85725 h 88963"/>
                <a:gd name="connsiteX350" fmla="*/ 70866 w 152590"/>
                <a:gd name="connsiteY350" fmla="*/ 86011 h 88963"/>
                <a:gd name="connsiteX351" fmla="*/ 69818 w 152590"/>
                <a:gd name="connsiteY351" fmla="*/ 86011 h 88963"/>
                <a:gd name="connsiteX352" fmla="*/ 69533 w 152590"/>
                <a:gd name="connsiteY352" fmla="*/ 86297 h 88963"/>
                <a:gd name="connsiteX353" fmla="*/ 69818 w 152590"/>
                <a:gd name="connsiteY353" fmla="*/ 87344 h 88963"/>
                <a:gd name="connsiteX354" fmla="*/ 69818 w 152590"/>
                <a:gd name="connsiteY354" fmla="*/ 88011 h 88963"/>
                <a:gd name="connsiteX355" fmla="*/ 69533 w 152590"/>
                <a:gd name="connsiteY355" fmla="*/ 88297 h 88963"/>
                <a:gd name="connsiteX356" fmla="*/ 68199 w 152590"/>
                <a:gd name="connsiteY356" fmla="*/ 88011 h 88963"/>
                <a:gd name="connsiteX357" fmla="*/ 68199 w 152590"/>
                <a:gd name="connsiteY357" fmla="*/ 87344 h 88963"/>
                <a:gd name="connsiteX358" fmla="*/ 67532 w 152590"/>
                <a:gd name="connsiteY358" fmla="*/ 86297 h 88963"/>
                <a:gd name="connsiteX359" fmla="*/ 67246 w 152590"/>
                <a:gd name="connsiteY359" fmla="*/ 86011 h 88963"/>
                <a:gd name="connsiteX360" fmla="*/ 67246 w 152590"/>
                <a:gd name="connsiteY360" fmla="*/ 85344 h 88963"/>
                <a:gd name="connsiteX361" fmla="*/ 66866 w 152590"/>
                <a:gd name="connsiteY361" fmla="*/ 85058 h 88963"/>
                <a:gd name="connsiteX362" fmla="*/ 67532 w 152590"/>
                <a:gd name="connsiteY362" fmla="*/ 84011 h 88963"/>
                <a:gd name="connsiteX363" fmla="*/ 66866 w 152590"/>
                <a:gd name="connsiteY363" fmla="*/ 83725 h 88963"/>
                <a:gd name="connsiteX364" fmla="*/ 66580 w 152590"/>
                <a:gd name="connsiteY364" fmla="*/ 83344 h 88963"/>
                <a:gd name="connsiteX365" fmla="*/ 66294 w 152590"/>
                <a:gd name="connsiteY365" fmla="*/ 82772 h 88963"/>
                <a:gd name="connsiteX366" fmla="*/ 64579 w 152590"/>
                <a:gd name="connsiteY366" fmla="*/ 82772 h 88963"/>
                <a:gd name="connsiteX367" fmla="*/ 63913 w 152590"/>
                <a:gd name="connsiteY367" fmla="*/ 82391 h 88963"/>
                <a:gd name="connsiteX368" fmla="*/ 62960 w 152590"/>
                <a:gd name="connsiteY368" fmla="*/ 82391 h 88963"/>
                <a:gd name="connsiteX369" fmla="*/ 62675 w 152590"/>
                <a:gd name="connsiteY369" fmla="*/ 81725 h 88963"/>
                <a:gd name="connsiteX370" fmla="*/ 62675 w 152590"/>
                <a:gd name="connsiteY370" fmla="*/ 83725 h 88963"/>
                <a:gd name="connsiteX371" fmla="*/ 63627 w 152590"/>
                <a:gd name="connsiteY371" fmla="*/ 85344 h 88963"/>
                <a:gd name="connsiteX372" fmla="*/ 63627 w 152590"/>
                <a:gd name="connsiteY372" fmla="*/ 85725 h 88963"/>
                <a:gd name="connsiteX373" fmla="*/ 63341 w 152590"/>
                <a:gd name="connsiteY373" fmla="*/ 86297 h 88963"/>
                <a:gd name="connsiteX374" fmla="*/ 63627 w 152590"/>
                <a:gd name="connsiteY374" fmla="*/ 86963 h 88963"/>
                <a:gd name="connsiteX375" fmla="*/ 61341 w 152590"/>
                <a:gd name="connsiteY375" fmla="*/ 88964 h 88963"/>
                <a:gd name="connsiteX376" fmla="*/ 60960 w 152590"/>
                <a:gd name="connsiteY376" fmla="*/ 88297 h 88963"/>
                <a:gd name="connsiteX377" fmla="*/ 60388 w 152590"/>
                <a:gd name="connsiteY377" fmla="*/ 88011 h 88963"/>
                <a:gd name="connsiteX378" fmla="*/ 60008 w 152590"/>
                <a:gd name="connsiteY378" fmla="*/ 88297 h 88963"/>
                <a:gd name="connsiteX379" fmla="*/ 60008 w 152590"/>
                <a:gd name="connsiteY379" fmla="*/ 88011 h 88963"/>
                <a:gd name="connsiteX380" fmla="*/ 59055 w 152590"/>
                <a:gd name="connsiteY380" fmla="*/ 88011 h 88963"/>
                <a:gd name="connsiteX381" fmla="*/ 58388 w 152590"/>
                <a:gd name="connsiteY381" fmla="*/ 87630 h 88963"/>
                <a:gd name="connsiteX382" fmla="*/ 58007 w 152590"/>
                <a:gd name="connsiteY382" fmla="*/ 87630 h 88963"/>
                <a:gd name="connsiteX383" fmla="*/ 57055 w 152590"/>
                <a:gd name="connsiteY383" fmla="*/ 88011 h 88963"/>
                <a:gd name="connsiteX384" fmla="*/ 56102 w 152590"/>
                <a:gd name="connsiteY384" fmla="*/ 88011 h 88963"/>
                <a:gd name="connsiteX385" fmla="*/ 54769 w 152590"/>
                <a:gd name="connsiteY385" fmla="*/ 87344 h 88963"/>
                <a:gd name="connsiteX386" fmla="*/ 54483 w 152590"/>
                <a:gd name="connsiteY386" fmla="*/ 86297 h 88963"/>
                <a:gd name="connsiteX387" fmla="*/ 54102 w 152590"/>
                <a:gd name="connsiteY387" fmla="*/ 85058 h 88963"/>
                <a:gd name="connsiteX388" fmla="*/ 53150 w 152590"/>
                <a:gd name="connsiteY388" fmla="*/ 84392 h 88963"/>
                <a:gd name="connsiteX389" fmla="*/ 53150 w 152590"/>
                <a:gd name="connsiteY389" fmla="*/ 84011 h 88963"/>
                <a:gd name="connsiteX390" fmla="*/ 52102 w 152590"/>
                <a:gd name="connsiteY390" fmla="*/ 83725 h 88963"/>
                <a:gd name="connsiteX391" fmla="*/ 51816 w 152590"/>
                <a:gd name="connsiteY391" fmla="*/ 83058 h 88963"/>
                <a:gd name="connsiteX392" fmla="*/ 50863 w 152590"/>
                <a:gd name="connsiteY392" fmla="*/ 82772 h 88963"/>
                <a:gd name="connsiteX393" fmla="*/ 50483 w 152590"/>
                <a:gd name="connsiteY393" fmla="*/ 82772 h 88963"/>
                <a:gd name="connsiteX394" fmla="*/ 50483 w 152590"/>
                <a:gd name="connsiteY394" fmla="*/ 82106 h 88963"/>
                <a:gd name="connsiteX395" fmla="*/ 49530 w 152590"/>
                <a:gd name="connsiteY395" fmla="*/ 81439 h 88963"/>
                <a:gd name="connsiteX396" fmla="*/ 49816 w 152590"/>
                <a:gd name="connsiteY396" fmla="*/ 80105 h 88963"/>
                <a:gd name="connsiteX397" fmla="*/ 49149 w 152590"/>
                <a:gd name="connsiteY397" fmla="*/ 79820 h 88963"/>
                <a:gd name="connsiteX398" fmla="*/ 48863 w 152590"/>
                <a:gd name="connsiteY398" fmla="*/ 79439 h 88963"/>
                <a:gd name="connsiteX399" fmla="*/ 49149 w 152590"/>
                <a:gd name="connsiteY399" fmla="*/ 79439 h 88963"/>
                <a:gd name="connsiteX400" fmla="*/ 49530 w 152590"/>
                <a:gd name="connsiteY400" fmla="*/ 78105 h 88963"/>
                <a:gd name="connsiteX401" fmla="*/ 49149 w 152590"/>
                <a:gd name="connsiteY401" fmla="*/ 78105 h 88963"/>
                <a:gd name="connsiteX402" fmla="*/ 49149 w 152590"/>
                <a:gd name="connsiteY402" fmla="*/ 77438 h 88963"/>
                <a:gd name="connsiteX403" fmla="*/ 49530 w 152590"/>
                <a:gd name="connsiteY403" fmla="*/ 77438 h 88963"/>
                <a:gd name="connsiteX404" fmla="*/ 49149 w 152590"/>
                <a:gd name="connsiteY404" fmla="*/ 76867 h 88963"/>
                <a:gd name="connsiteX405" fmla="*/ 48863 w 152590"/>
                <a:gd name="connsiteY405" fmla="*/ 76867 h 88963"/>
                <a:gd name="connsiteX406" fmla="*/ 49149 w 152590"/>
                <a:gd name="connsiteY406" fmla="*/ 76486 h 88963"/>
                <a:gd name="connsiteX407" fmla="*/ 49149 w 152590"/>
                <a:gd name="connsiteY407" fmla="*/ 76200 h 88963"/>
                <a:gd name="connsiteX408" fmla="*/ 48196 w 152590"/>
                <a:gd name="connsiteY408" fmla="*/ 76200 h 88963"/>
                <a:gd name="connsiteX409" fmla="*/ 48196 w 152590"/>
                <a:gd name="connsiteY409" fmla="*/ 75819 h 88963"/>
                <a:gd name="connsiteX410" fmla="*/ 47911 w 152590"/>
                <a:gd name="connsiteY410" fmla="*/ 75533 h 88963"/>
                <a:gd name="connsiteX411" fmla="*/ 47911 w 152590"/>
                <a:gd name="connsiteY411" fmla="*/ 76867 h 88963"/>
                <a:gd name="connsiteX412" fmla="*/ 46863 w 152590"/>
                <a:gd name="connsiteY412" fmla="*/ 76867 h 88963"/>
                <a:gd name="connsiteX413" fmla="*/ 46577 w 152590"/>
                <a:gd name="connsiteY413" fmla="*/ 76486 h 88963"/>
                <a:gd name="connsiteX414" fmla="*/ 46196 w 152590"/>
                <a:gd name="connsiteY414" fmla="*/ 76486 h 88963"/>
                <a:gd name="connsiteX415" fmla="*/ 46196 w 152590"/>
                <a:gd name="connsiteY415" fmla="*/ 75819 h 88963"/>
                <a:gd name="connsiteX416" fmla="*/ 45911 w 152590"/>
                <a:gd name="connsiteY416" fmla="*/ 75819 h 88963"/>
                <a:gd name="connsiteX417" fmla="*/ 45911 w 152590"/>
                <a:gd name="connsiteY417" fmla="*/ 75533 h 88963"/>
                <a:gd name="connsiteX418" fmla="*/ 45625 w 152590"/>
                <a:gd name="connsiteY418" fmla="*/ 75819 h 88963"/>
                <a:gd name="connsiteX419" fmla="*/ 45244 w 152590"/>
                <a:gd name="connsiteY419" fmla="*/ 75533 h 88963"/>
                <a:gd name="connsiteX420" fmla="*/ 44958 w 152590"/>
                <a:gd name="connsiteY420" fmla="*/ 75533 h 88963"/>
                <a:gd name="connsiteX421" fmla="*/ 44291 w 152590"/>
                <a:gd name="connsiteY421" fmla="*/ 76867 h 88963"/>
                <a:gd name="connsiteX422" fmla="*/ 43910 w 152590"/>
                <a:gd name="connsiteY422" fmla="*/ 76486 h 88963"/>
                <a:gd name="connsiteX423" fmla="*/ 43910 w 152590"/>
                <a:gd name="connsiteY423" fmla="*/ 75819 h 88963"/>
                <a:gd name="connsiteX424" fmla="*/ 42958 w 152590"/>
                <a:gd name="connsiteY424" fmla="*/ 75533 h 88963"/>
                <a:gd name="connsiteX425" fmla="*/ 42672 w 152590"/>
                <a:gd name="connsiteY425" fmla="*/ 75533 h 88963"/>
                <a:gd name="connsiteX426" fmla="*/ 42672 w 152590"/>
                <a:gd name="connsiteY426" fmla="*/ 76867 h 88963"/>
                <a:gd name="connsiteX427" fmla="*/ 42291 w 152590"/>
                <a:gd name="connsiteY427" fmla="*/ 76867 h 88963"/>
                <a:gd name="connsiteX428" fmla="*/ 42672 w 152590"/>
                <a:gd name="connsiteY428" fmla="*/ 77153 h 88963"/>
                <a:gd name="connsiteX429" fmla="*/ 42005 w 152590"/>
                <a:gd name="connsiteY429" fmla="*/ 77819 h 88963"/>
                <a:gd name="connsiteX430" fmla="*/ 38386 w 152590"/>
                <a:gd name="connsiteY430" fmla="*/ 78105 h 88963"/>
                <a:gd name="connsiteX431" fmla="*/ 37719 w 152590"/>
                <a:gd name="connsiteY431" fmla="*/ 78486 h 88963"/>
                <a:gd name="connsiteX432" fmla="*/ 37338 w 152590"/>
                <a:gd name="connsiteY432" fmla="*/ 78486 h 88963"/>
                <a:gd name="connsiteX433" fmla="*/ 37052 w 152590"/>
                <a:gd name="connsiteY433" fmla="*/ 77819 h 88963"/>
                <a:gd name="connsiteX434" fmla="*/ 36767 w 152590"/>
                <a:gd name="connsiteY434" fmla="*/ 78105 h 88963"/>
                <a:gd name="connsiteX435" fmla="*/ 35433 w 152590"/>
                <a:gd name="connsiteY435" fmla="*/ 77153 h 88963"/>
                <a:gd name="connsiteX436" fmla="*/ 35433 w 152590"/>
                <a:gd name="connsiteY436" fmla="*/ 76867 h 88963"/>
                <a:gd name="connsiteX437" fmla="*/ 35719 w 152590"/>
                <a:gd name="connsiteY437" fmla="*/ 76486 h 88963"/>
                <a:gd name="connsiteX438" fmla="*/ 35433 w 152590"/>
                <a:gd name="connsiteY438" fmla="*/ 75819 h 88963"/>
                <a:gd name="connsiteX439" fmla="*/ 35052 w 152590"/>
                <a:gd name="connsiteY439" fmla="*/ 75533 h 88963"/>
                <a:gd name="connsiteX440" fmla="*/ 35433 w 152590"/>
                <a:gd name="connsiteY440" fmla="*/ 74200 h 88963"/>
                <a:gd name="connsiteX441" fmla="*/ 35052 w 152590"/>
                <a:gd name="connsiteY441" fmla="*/ 73914 h 88963"/>
                <a:gd name="connsiteX442" fmla="*/ 35433 w 152590"/>
                <a:gd name="connsiteY442" fmla="*/ 73533 h 88963"/>
                <a:gd name="connsiteX443" fmla="*/ 35433 w 152590"/>
                <a:gd name="connsiteY443" fmla="*/ 73247 h 88963"/>
                <a:gd name="connsiteX444" fmla="*/ 35719 w 152590"/>
                <a:gd name="connsiteY444" fmla="*/ 72866 h 88963"/>
                <a:gd name="connsiteX445" fmla="*/ 35433 w 152590"/>
                <a:gd name="connsiteY445" fmla="*/ 71914 h 88963"/>
                <a:gd name="connsiteX446" fmla="*/ 35052 w 152590"/>
                <a:gd name="connsiteY446" fmla="*/ 71247 h 88963"/>
                <a:gd name="connsiteX447" fmla="*/ 34766 w 152590"/>
                <a:gd name="connsiteY447" fmla="*/ 70961 h 88963"/>
                <a:gd name="connsiteX448" fmla="*/ 34766 w 152590"/>
                <a:gd name="connsiteY448" fmla="*/ 70580 h 88963"/>
                <a:gd name="connsiteX449" fmla="*/ 34385 w 152590"/>
                <a:gd name="connsiteY449" fmla="*/ 70580 h 88963"/>
                <a:gd name="connsiteX450" fmla="*/ 34385 w 152590"/>
                <a:gd name="connsiteY450" fmla="*/ 70295 h 88963"/>
                <a:gd name="connsiteX451" fmla="*/ 34766 w 152590"/>
                <a:gd name="connsiteY451" fmla="*/ 70295 h 88963"/>
                <a:gd name="connsiteX452" fmla="*/ 35052 w 152590"/>
                <a:gd name="connsiteY452" fmla="*/ 69914 h 88963"/>
                <a:gd name="connsiteX453" fmla="*/ 34766 w 152590"/>
                <a:gd name="connsiteY453" fmla="*/ 69628 h 88963"/>
                <a:gd name="connsiteX454" fmla="*/ 35052 w 152590"/>
                <a:gd name="connsiteY454" fmla="*/ 68009 h 88963"/>
                <a:gd name="connsiteX455" fmla="*/ 35052 w 152590"/>
                <a:gd name="connsiteY455" fmla="*/ 67628 h 88963"/>
                <a:gd name="connsiteX456" fmla="*/ 34385 w 152590"/>
                <a:gd name="connsiteY456" fmla="*/ 66961 h 88963"/>
                <a:gd name="connsiteX457" fmla="*/ 34100 w 152590"/>
                <a:gd name="connsiteY457" fmla="*/ 66961 h 88963"/>
                <a:gd name="connsiteX458" fmla="*/ 33814 w 152590"/>
                <a:gd name="connsiteY458" fmla="*/ 66294 h 88963"/>
                <a:gd name="connsiteX459" fmla="*/ 32480 w 152590"/>
                <a:gd name="connsiteY459" fmla="*/ 66294 h 88963"/>
                <a:gd name="connsiteX460" fmla="*/ 32480 w 152590"/>
                <a:gd name="connsiteY460" fmla="*/ 66008 h 88963"/>
                <a:gd name="connsiteX461" fmla="*/ 31813 w 152590"/>
                <a:gd name="connsiteY461" fmla="*/ 65627 h 88963"/>
                <a:gd name="connsiteX462" fmla="*/ 31433 w 152590"/>
                <a:gd name="connsiteY462" fmla="*/ 65056 h 88963"/>
                <a:gd name="connsiteX463" fmla="*/ 30480 w 152590"/>
                <a:gd name="connsiteY463" fmla="*/ 65056 h 88963"/>
                <a:gd name="connsiteX464" fmla="*/ 29813 w 152590"/>
                <a:gd name="connsiteY464" fmla="*/ 65342 h 88963"/>
                <a:gd name="connsiteX465" fmla="*/ 28194 w 152590"/>
                <a:gd name="connsiteY465" fmla="*/ 65342 h 88963"/>
                <a:gd name="connsiteX466" fmla="*/ 27527 w 152590"/>
                <a:gd name="connsiteY466" fmla="*/ 65056 h 88963"/>
                <a:gd name="connsiteX467" fmla="*/ 26861 w 152590"/>
                <a:gd name="connsiteY467" fmla="*/ 65627 h 88963"/>
                <a:gd name="connsiteX468" fmla="*/ 26194 w 152590"/>
                <a:gd name="connsiteY468" fmla="*/ 65342 h 88963"/>
                <a:gd name="connsiteX469" fmla="*/ 25527 w 152590"/>
                <a:gd name="connsiteY469" fmla="*/ 62389 h 88963"/>
                <a:gd name="connsiteX470" fmla="*/ 24955 w 152590"/>
                <a:gd name="connsiteY470" fmla="*/ 62103 h 88963"/>
                <a:gd name="connsiteX471" fmla="*/ 23908 w 152590"/>
                <a:gd name="connsiteY471" fmla="*/ 62389 h 88963"/>
                <a:gd name="connsiteX472" fmla="*/ 23241 w 152590"/>
                <a:gd name="connsiteY472" fmla="*/ 63722 h 88963"/>
                <a:gd name="connsiteX473" fmla="*/ 22574 w 152590"/>
                <a:gd name="connsiteY473" fmla="*/ 64389 h 88963"/>
                <a:gd name="connsiteX474" fmla="*/ 22003 w 152590"/>
                <a:gd name="connsiteY474" fmla="*/ 64389 h 88963"/>
                <a:gd name="connsiteX475" fmla="*/ 21622 w 152590"/>
                <a:gd name="connsiteY475" fmla="*/ 63341 h 88963"/>
                <a:gd name="connsiteX476" fmla="*/ 20955 w 152590"/>
                <a:gd name="connsiteY476" fmla="*/ 62389 h 88963"/>
                <a:gd name="connsiteX477" fmla="*/ 19336 w 152590"/>
                <a:gd name="connsiteY477" fmla="*/ 62675 h 88963"/>
                <a:gd name="connsiteX478" fmla="*/ 18002 w 152590"/>
                <a:gd name="connsiteY478" fmla="*/ 61436 h 88963"/>
                <a:gd name="connsiteX479" fmla="*/ 18002 w 152590"/>
                <a:gd name="connsiteY479" fmla="*/ 61055 h 88963"/>
                <a:gd name="connsiteX480" fmla="*/ 18383 w 152590"/>
                <a:gd name="connsiteY480" fmla="*/ 60770 h 88963"/>
                <a:gd name="connsiteX481" fmla="*/ 18383 w 152590"/>
                <a:gd name="connsiteY481" fmla="*/ 60389 h 88963"/>
                <a:gd name="connsiteX482" fmla="*/ 17336 w 152590"/>
                <a:gd name="connsiteY482" fmla="*/ 60103 h 88963"/>
                <a:gd name="connsiteX483" fmla="*/ 16669 w 152590"/>
                <a:gd name="connsiteY483" fmla="*/ 59722 h 88963"/>
                <a:gd name="connsiteX484" fmla="*/ 16097 w 152590"/>
                <a:gd name="connsiteY484" fmla="*/ 59150 h 88963"/>
                <a:gd name="connsiteX485" fmla="*/ 16097 w 152590"/>
                <a:gd name="connsiteY485" fmla="*/ 58484 h 88963"/>
                <a:gd name="connsiteX486" fmla="*/ 15716 w 152590"/>
                <a:gd name="connsiteY486" fmla="*/ 58484 h 88963"/>
                <a:gd name="connsiteX487" fmla="*/ 15430 w 152590"/>
                <a:gd name="connsiteY487" fmla="*/ 58103 h 88963"/>
                <a:gd name="connsiteX488" fmla="*/ 14383 w 152590"/>
                <a:gd name="connsiteY488" fmla="*/ 57817 h 88963"/>
                <a:gd name="connsiteX489" fmla="*/ 13430 w 152590"/>
                <a:gd name="connsiteY489" fmla="*/ 57817 h 88963"/>
                <a:gd name="connsiteX490" fmla="*/ 12097 w 152590"/>
                <a:gd name="connsiteY490" fmla="*/ 59150 h 88963"/>
                <a:gd name="connsiteX491" fmla="*/ 12478 w 152590"/>
                <a:gd name="connsiteY491" fmla="*/ 60770 h 88963"/>
                <a:gd name="connsiteX492" fmla="*/ 11430 w 152590"/>
                <a:gd name="connsiteY492" fmla="*/ 63341 h 88963"/>
                <a:gd name="connsiteX493" fmla="*/ 12097 w 152590"/>
                <a:gd name="connsiteY493" fmla="*/ 64675 h 88963"/>
                <a:gd name="connsiteX494" fmla="*/ 13049 w 152590"/>
                <a:gd name="connsiteY494" fmla="*/ 64675 h 88963"/>
                <a:gd name="connsiteX495" fmla="*/ 13049 w 152590"/>
                <a:gd name="connsiteY495" fmla="*/ 65056 h 88963"/>
                <a:gd name="connsiteX496" fmla="*/ 12763 w 152590"/>
                <a:gd name="connsiteY496" fmla="*/ 66961 h 88963"/>
                <a:gd name="connsiteX497" fmla="*/ 10763 w 152590"/>
                <a:gd name="connsiteY497" fmla="*/ 68294 h 88963"/>
                <a:gd name="connsiteX498" fmla="*/ 11144 w 152590"/>
                <a:gd name="connsiteY498" fmla="*/ 68580 h 88963"/>
                <a:gd name="connsiteX499" fmla="*/ 12097 w 152590"/>
                <a:gd name="connsiteY499" fmla="*/ 68961 h 88963"/>
                <a:gd name="connsiteX500" fmla="*/ 11811 w 152590"/>
                <a:gd name="connsiteY500" fmla="*/ 69628 h 88963"/>
                <a:gd name="connsiteX501" fmla="*/ 12097 w 152590"/>
                <a:gd name="connsiteY501" fmla="*/ 69914 h 88963"/>
                <a:gd name="connsiteX502" fmla="*/ 12478 w 152590"/>
                <a:gd name="connsiteY502" fmla="*/ 70580 h 88963"/>
                <a:gd name="connsiteX503" fmla="*/ 9144 w 152590"/>
                <a:gd name="connsiteY503" fmla="*/ 73914 h 88963"/>
                <a:gd name="connsiteX504" fmla="*/ 7525 w 152590"/>
                <a:gd name="connsiteY504" fmla="*/ 72200 h 88963"/>
                <a:gd name="connsiteX505" fmla="*/ 5905 w 152590"/>
                <a:gd name="connsiteY505" fmla="*/ 71533 h 88963"/>
                <a:gd name="connsiteX506" fmla="*/ 5239 w 152590"/>
                <a:gd name="connsiteY506" fmla="*/ 72581 h 88963"/>
                <a:gd name="connsiteX507" fmla="*/ 4572 w 152590"/>
                <a:gd name="connsiteY507" fmla="*/ 72200 h 88963"/>
                <a:gd name="connsiteX508" fmla="*/ 4191 w 152590"/>
                <a:gd name="connsiteY508" fmla="*/ 71247 h 88963"/>
                <a:gd name="connsiteX509" fmla="*/ 4191 w 152590"/>
                <a:gd name="connsiteY509" fmla="*/ 70295 h 88963"/>
                <a:gd name="connsiteX510" fmla="*/ 3905 w 152590"/>
                <a:gd name="connsiteY510" fmla="*/ 69914 h 88963"/>
                <a:gd name="connsiteX511" fmla="*/ 3905 w 152590"/>
                <a:gd name="connsiteY511" fmla="*/ 69247 h 88963"/>
                <a:gd name="connsiteX512" fmla="*/ 3238 w 152590"/>
                <a:gd name="connsiteY512" fmla="*/ 68009 h 88963"/>
                <a:gd name="connsiteX513" fmla="*/ 2286 w 152590"/>
                <a:gd name="connsiteY513" fmla="*/ 66961 h 88963"/>
                <a:gd name="connsiteX514" fmla="*/ 1619 w 152590"/>
                <a:gd name="connsiteY514" fmla="*/ 66008 h 88963"/>
                <a:gd name="connsiteX515" fmla="*/ 1619 w 152590"/>
                <a:gd name="connsiteY515" fmla="*/ 64675 h 88963"/>
                <a:gd name="connsiteX516" fmla="*/ 1238 w 152590"/>
                <a:gd name="connsiteY516" fmla="*/ 64675 h 88963"/>
                <a:gd name="connsiteX517" fmla="*/ 1238 w 152590"/>
                <a:gd name="connsiteY517" fmla="*/ 64008 h 88963"/>
                <a:gd name="connsiteX518" fmla="*/ 667 w 152590"/>
                <a:gd name="connsiteY518" fmla="*/ 63341 h 88963"/>
                <a:gd name="connsiteX519" fmla="*/ 0 w 152590"/>
                <a:gd name="connsiteY519" fmla="*/ 62389 h 88963"/>
                <a:gd name="connsiteX520" fmla="*/ 286 w 152590"/>
                <a:gd name="connsiteY520" fmla="*/ 61722 h 88963"/>
                <a:gd name="connsiteX521" fmla="*/ 953 w 152590"/>
                <a:gd name="connsiteY521" fmla="*/ 61055 h 88963"/>
                <a:gd name="connsiteX522" fmla="*/ 1619 w 152590"/>
                <a:gd name="connsiteY522" fmla="*/ 60770 h 88963"/>
                <a:gd name="connsiteX523" fmla="*/ 1619 w 152590"/>
                <a:gd name="connsiteY523" fmla="*/ 60389 h 88963"/>
                <a:gd name="connsiteX524" fmla="*/ 1905 w 152590"/>
                <a:gd name="connsiteY524" fmla="*/ 60103 h 88963"/>
                <a:gd name="connsiteX525" fmla="*/ 2286 w 152590"/>
                <a:gd name="connsiteY525" fmla="*/ 59436 h 88963"/>
                <a:gd name="connsiteX526" fmla="*/ 2953 w 152590"/>
                <a:gd name="connsiteY526" fmla="*/ 59436 h 88963"/>
                <a:gd name="connsiteX527" fmla="*/ 2953 w 152590"/>
                <a:gd name="connsiteY527" fmla="*/ 58769 h 88963"/>
                <a:gd name="connsiteX528" fmla="*/ 3238 w 152590"/>
                <a:gd name="connsiteY528" fmla="*/ 58103 h 88963"/>
                <a:gd name="connsiteX529" fmla="*/ 2953 w 152590"/>
                <a:gd name="connsiteY529" fmla="*/ 57817 h 88963"/>
                <a:gd name="connsiteX530" fmla="*/ 2953 w 152590"/>
                <a:gd name="connsiteY530" fmla="*/ 57436 h 88963"/>
                <a:gd name="connsiteX531" fmla="*/ 3238 w 152590"/>
                <a:gd name="connsiteY531" fmla="*/ 57150 h 88963"/>
                <a:gd name="connsiteX532" fmla="*/ 3238 w 152590"/>
                <a:gd name="connsiteY532" fmla="*/ 56198 h 88963"/>
                <a:gd name="connsiteX533" fmla="*/ 2572 w 152590"/>
                <a:gd name="connsiteY533" fmla="*/ 55817 h 88963"/>
                <a:gd name="connsiteX534" fmla="*/ 3238 w 152590"/>
                <a:gd name="connsiteY534" fmla="*/ 55817 h 88963"/>
                <a:gd name="connsiteX535" fmla="*/ 3620 w 152590"/>
                <a:gd name="connsiteY535" fmla="*/ 55150 h 88963"/>
                <a:gd name="connsiteX536" fmla="*/ 4191 w 152590"/>
                <a:gd name="connsiteY536" fmla="*/ 55150 h 88963"/>
                <a:gd name="connsiteX537" fmla="*/ 4572 w 152590"/>
                <a:gd name="connsiteY537" fmla="*/ 54864 h 88963"/>
                <a:gd name="connsiteX538" fmla="*/ 3620 w 152590"/>
                <a:gd name="connsiteY538" fmla="*/ 53816 h 88963"/>
                <a:gd name="connsiteX539" fmla="*/ 2572 w 152590"/>
                <a:gd name="connsiteY539" fmla="*/ 53531 h 88963"/>
                <a:gd name="connsiteX540" fmla="*/ 2572 w 152590"/>
                <a:gd name="connsiteY540" fmla="*/ 52578 h 88963"/>
                <a:gd name="connsiteX541" fmla="*/ 2953 w 152590"/>
                <a:gd name="connsiteY541" fmla="*/ 51245 h 88963"/>
                <a:gd name="connsiteX542" fmla="*/ 2953 w 152590"/>
                <a:gd name="connsiteY542" fmla="*/ 50197 h 88963"/>
                <a:gd name="connsiteX543" fmla="*/ 2572 w 152590"/>
                <a:gd name="connsiteY543" fmla="*/ 49911 h 88963"/>
                <a:gd name="connsiteX544" fmla="*/ 2953 w 152590"/>
                <a:gd name="connsiteY544" fmla="*/ 49244 h 88963"/>
                <a:gd name="connsiteX545" fmla="*/ 2286 w 152590"/>
                <a:gd name="connsiteY545" fmla="*/ 48578 h 88963"/>
                <a:gd name="connsiteX546" fmla="*/ 3238 w 152590"/>
                <a:gd name="connsiteY546" fmla="*/ 47625 h 88963"/>
                <a:gd name="connsiteX547" fmla="*/ 3620 w 152590"/>
                <a:gd name="connsiteY547" fmla="*/ 46958 h 88963"/>
                <a:gd name="connsiteX548" fmla="*/ 4572 w 152590"/>
                <a:gd name="connsiteY548" fmla="*/ 46006 h 88963"/>
                <a:gd name="connsiteX549" fmla="*/ 3620 w 152590"/>
                <a:gd name="connsiteY549" fmla="*/ 45339 h 88963"/>
                <a:gd name="connsiteX550" fmla="*/ 3238 w 152590"/>
                <a:gd name="connsiteY550" fmla="*/ 45339 h 88963"/>
                <a:gd name="connsiteX551" fmla="*/ 2953 w 152590"/>
                <a:gd name="connsiteY551" fmla="*/ 44672 h 88963"/>
                <a:gd name="connsiteX552" fmla="*/ 2953 w 152590"/>
                <a:gd name="connsiteY552" fmla="*/ 43339 h 88963"/>
                <a:gd name="connsiteX553" fmla="*/ 3238 w 152590"/>
                <a:gd name="connsiteY553" fmla="*/ 43339 h 88963"/>
                <a:gd name="connsiteX554" fmla="*/ 3905 w 152590"/>
                <a:gd name="connsiteY554" fmla="*/ 43720 h 88963"/>
                <a:gd name="connsiteX555" fmla="*/ 4572 w 152590"/>
                <a:gd name="connsiteY555" fmla="*/ 43053 h 88963"/>
                <a:gd name="connsiteX556" fmla="*/ 4572 w 152590"/>
                <a:gd name="connsiteY556" fmla="*/ 42386 h 88963"/>
                <a:gd name="connsiteX557" fmla="*/ 4191 w 152590"/>
                <a:gd name="connsiteY557" fmla="*/ 42005 h 88963"/>
                <a:gd name="connsiteX558" fmla="*/ 4572 w 152590"/>
                <a:gd name="connsiteY558" fmla="*/ 42005 h 88963"/>
                <a:gd name="connsiteX559" fmla="*/ 4858 w 152590"/>
                <a:gd name="connsiteY559" fmla="*/ 41053 h 88963"/>
                <a:gd name="connsiteX560" fmla="*/ 5905 w 152590"/>
                <a:gd name="connsiteY560" fmla="*/ 40767 h 88963"/>
                <a:gd name="connsiteX561" fmla="*/ 6572 w 152590"/>
                <a:gd name="connsiteY561" fmla="*/ 41339 h 88963"/>
                <a:gd name="connsiteX562" fmla="*/ 6572 w 152590"/>
                <a:gd name="connsiteY562" fmla="*/ 42005 h 88963"/>
                <a:gd name="connsiteX563" fmla="*/ 6858 w 152590"/>
                <a:gd name="connsiteY563" fmla="*/ 42005 h 88963"/>
                <a:gd name="connsiteX564" fmla="*/ 6858 w 152590"/>
                <a:gd name="connsiteY564" fmla="*/ 41339 h 88963"/>
                <a:gd name="connsiteX565" fmla="*/ 7144 w 152590"/>
                <a:gd name="connsiteY565" fmla="*/ 41053 h 88963"/>
                <a:gd name="connsiteX566" fmla="*/ 8477 w 152590"/>
                <a:gd name="connsiteY566" fmla="*/ 40767 h 88963"/>
                <a:gd name="connsiteX567" fmla="*/ 9525 w 152590"/>
                <a:gd name="connsiteY567" fmla="*/ 40100 h 88963"/>
                <a:gd name="connsiteX568" fmla="*/ 9811 w 152590"/>
                <a:gd name="connsiteY568" fmla="*/ 39719 h 88963"/>
                <a:gd name="connsiteX569" fmla="*/ 10096 w 152590"/>
                <a:gd name="connsiteY569" fmla="*/ 40100 h 88963"/>
                <a:gd name="connsiteX570" fmla="*/ 10478 w 152590"/>
                <a:gd name="connsiteY570" fmla="*/ 40100 h 88963"/>
                <a:gd name="connsiteX571" fmla="*/ 10478 w 152590"/>
                <a:gd name="connsiteY571" fmla="*/ 40386 h 88963"/>
                <a:gd name="connsiteX572" fmla="*/ 11144 w 152590"/>
                <a:gd name="connsiteY572" fmla="*/ 40767 h 88963"/>
                <a:gd name="connsiteX573" fmla="*/ 11144 w 152590"/>
                <a:gd name="connsiteY573" fmla="*/ 41720 h 88963"/>
                <a:gd name="connsiteX574" fmla="*/ 10763 w 152590"/>
                <a:gd name="connsiteY574" fmla="*/ 42005 h 88963"/>
                <a:gd name="connsiteX575" fmla="*/ 10763 w 152590"/>
                <a:gd name="connsiteY575" fmla="*/ 43053 h 88963"/>
                <a:gd name="connsiteX576" fmla="*/ 11144 w 152590"/>
                <a:gd name="connsiteY576" fmla="*/ 43720 h 88963"/>
                <a:gd name="connsiteX577" fmla="*/ 11811 w 152590"/>
                <a:gd name="connsiteY577" fmla="*/ 44672 h 88963"/>
                <a:gd name="connsiteX578" fmla="*/ 12097 w 152590"/>
                <a:gd name="connsiteY578" fmla="*/ 45625 h 88963"/>
                <a:gd name="connsiteX579" fmla="*/ 12478 w 152590"/>
                <a:gd name="connsiteY579" fmla="*/ 46292 h 88963"/>
                <a:gd name="connsiteX580" fmla="*/ 17050 w 152590"/>
                <a:gd name="connsiteY580" fmla="*/ 46958 h 88963"/>
                <a:gd name="connsiteX581" fmla="*/ 18669 w 152590"/>
                <a:gd name="connsiteY581" fmla="*/ 45625 h 88963"/>
                <a:gd name="connsiteX582" fmla="*/ 18669 w 152590"/>
                <a:gd name="connsiteY582" fmla="*/ 44958 h 88963"/>
                <a:gd name="connsiteX583" fmla="*/ 18955 w 152590"/>
                <a:gd name="connsiteY583" fmla="*/ 44672 h 88963"/>
                <a:gd name="connsiteX584" fmla="*/ 19621 w 152590"/>
                <a:gd name="connsiteY584" fmla="*/ 43339 h 88963"/>
                <a:gd name="connsiteX585" fmla="*/ 20288 w 152590"/>
                <a:gd name="connsiteY585" fmla="*/ 42672 h 88963"/>
                <a:gd name="connsiteX586" fmla="*/ 20669 w 152590"/>
                <a:gd name="connsiteY586" fmla="*/ 42005 h 88963"/>
                <a:gd name="connsiteX587" fmla="*/ 20669 w 152590"/>
                <a:gd name="connsiteY587" fmla="*/ 41339 h 88963"/>
                <a:gd name="connsiteX588" fmla="*/ 21336 w 152590"/>
                <a:gd name="connsiteY588" fmla="*/ 41053 h 88963"/>
                <a:gd name="connsiteX589" fmla="*/ 21336 w 152590"/>
                <a:gd name="connsiteY589" fmla="*/ 40386 h 88963"/>
                <a:gd name="connsiteX590" fmla="*/ 21908 w 152590"/>
                <a:gd name="connsiteY590" fmla="*/ 40386 h 88963"/>
                <a:gd name="connsiteX591" fmla="*/ 22288 w 152590"/>
                <a:gd name="connsiteY591" fmla="*/ 39053 h 88963"/>
                <a:gd name="connsiteX592" fmla="*/ 24289 w 152590"/>
                <a:gd name="connsiteY592" fmla="*/ 38386 h 88963"/>
                <a:gd name="connsiteX593" fmla="*/ 24575 w 152590"/>
                <a:gd name="connsiteY593" fmla="*/ 37433 h 88963"/>
                <a:gd name="connsiteX594" fmla="*/ 23241 w 152590"/>
                <a:gd name="connsiteY594" fmla="*/ 36767 h 88963"/>
                <a:gd name="connsiteX595" fmla="*/ 23241 w 152590"/>
                <a:gd name="connsiteY595" fmla="*/ 36100 h 88963"/>
                <a:gd name="connsiteX596" fmla="*/ 22574 w 152590"/>
                <a:gd name="connsiteY596" fmla="*/ 36767 h 88963"/>
                <a:gd name="connsiteX597" fmla="*/ 21908 w 152590"/>
                <a:gd name="connsiteY597" fmla="*/ 37148 h 88963"/>
                <a:gd name="connsiteX598" fmla="*/ 21622 w 152590"/>
                <a:gd name="connsiteY598" fmla="*/ 36767 h 88963"/>
                <a:gd name="connsiteX599" fmla="*/ 21908 w 152590"/>
                <a:gd name="connsiteY599" fmla="*/ 36481 h 88963"/>
                <a:gd name="connsiteX600" fmla="*/ 21336 w 152590"/>
                <a:gd name="connsiteY600" fmla="*/ 36100 h 88963"/>
                <a:gd name="connsiteX601" fmla="*/ 21336 w 152590"/>
                <a:gd name="connsiteY601" fmla="*/ 35814 h 88963"/>
                <a:gd name="connsiteX602" fmla="*/ 20955 w 152590"/>
                <a:gd name="connsiteY602" fmla="*/ 35433 h 88963"/>
                <a:gd name="connsiteX603" fmla="*/ 20288 w 152590"/>
                <a:gd name="connsiteY603" fmla="*/ 35433 h 88963"/>
                <a:gd name="connsiteX604" fmla="*/ 20669 w 152590"/>
                <a:gd name="connsiteY604" fmla="*/ 35814 h 88963"/>
                <a:gd name="connsiteX605" fmla="*/ 19621 w 152590"/>
                <a:gd name="connsiteY605" fmla="*/ 35814 h 88963"/>
                <a:gd name="connsiteX606" fmla="*/ 19621 w 152590"/>
                <a:gd name="connsiteY606" fmla="*/ 35147 h 88963"/>
                <a:gd name="connsiteX607" fmla="*/ 19336 w 152590"/>
                <a:gd name="connsiteY607" fmla="*/ 34862 h 88963"/>
                <a:gd name="connsiteX608" fmla="*/ 19621 w 152590"/>
                <a:gd name="connsiteY608" fmla="*/ 34481 h 88963"/>
                <a:gd name="connsiteX609" fmla="*/ 19621 w 152590"/>
                <a:gd name="connsiteY609" fmla="*/ 34195 h 88963"/>
                <a:gd name="connsiteX610" fmla="*/ 19336 w 152590"/>
                <a:gd name="connsiteY610" fmla="*/ 34195 h 88963"/>
                <a:gd name="connsiteX611" fmla="*/ 18669 w 152590"/>
                <a:gd name="connsiteY611" fmla="*/ 34481 h 88963"/>
                <a:gd name="connsiteX612" fmla="*/ 17336 w 152590"/>
                <a:gd name="connsiteY612" fmla="*/ 34195 h 88963"/>
                <a:gd name="connsiteX613" fmla="*/ 18002 w 152590"/>
                <a:gd name="connsiteY613" fmla="*/ 34195 h 88963"/>
                <a:gd name="connsiteX614" fmla="*/ 18955 w 152590"/>
                <a:gd name="connsiteY614" fmla="*/ 33814 h 88963"/>
                <a:gd name="connsiteX615" fmla="*/ 19336 w 152590"/>
                <a:gd name="connsiteY615" fmla="*/ 32861 h 88963"/>
                <a:gd name="connsiteX616" fmla="*/ 20288 w 152590"/>
                <a:gd name="connsiteY616" fmla="*/ 31528 h 88963"/>
                <a:gd name="connsiteX617" fmla="*/ 20669 w 152590"/>
                <a:gd name="connsiteY617" fmla="*/ 31528 h 88963"/>
                <a:gd name="connsiteX618" fmla="*/ 20955 w 152590"/>
                <a:gd name="connsiteY618" fmla="*/ 30861 h 88963"/>
                <a:gd name="connsiteX619" fmla="*/ 21622 w 152590"/>
                <a:gd name="connsiteY619" fmla="*/ 30575 h 88963"/>
                <a:gd name="connsiteX620" fmla="*/ 21622 w 152590"/>
                <a:gd name="connsiteY620" fmla="*/ 29528 h 88963"/>
                <a:gd name="connsiteX621" fmla="*/ 21908 w 152590"/>
                <a:gd name="connsiteY621" fmla="*/ 28575 h 88963"/>
                <a:gd name="connsiteX622" fmla="*/ 21908 w 152590"/>
                <a:gd name="connsiteY622" fmla="*/ 28289 h 88963"/>
                <a:gd name="connsiteX623" fmla="*/ 20955 w 152590"/>
                <a:gd name="connsiteY623" fmla="*/ 27908 h 88963"/>
                <a:gd name="connsiteX624" fmla="*/ 20003 w 152590"/>
                <a:gd name="connsiteY624" fmla="*/ 27242 h 88963"/>
                <a:gd name="connsiteX625" fmla="*/ 19336 w 152590"/>
                <a:gd name="connsiteY625" fmla="*/ 27908 h 88963"/>
                <a:gd name="connsiteX626" fmla="*/ 18955 w 152590"/>
                <a:gd name="connsiteY626" fmla="*/ 26575 h 88963"/>
                <a:gd name="connsiteX627" fmla="*/ 19621 w 152590"/>
                <a:gd name="connsiteY627" fmla="*/ 25622 h 88963"/>
                <a:gd name="connsiteX628" fmla="*/ 19621 w 152590"/>
                <a:gd name="connsiteY628" fmla="*/ 24956 h 88963"/>
                <a:gd name="connsiteX629" fmla="*/ 20003 w 152590"/>
                <a:gd name="connsiteY629" fmla="*/ 24289 h 88963"/>
                <a:gd name="connsiteX630" fmla="*/ 20669 w 152590"/>
                <a:gd name="connsiteY630" fmla="*/ 24003 h 88963"/>
                <a:gd name="connsiteX631" fmla="*/ 20288 w 152590"/>
                <a:gd name="connsiteY631" fmla="*/ 24003 h 88963"/>
                <a:gd name="connsiteX632" fmla="*/ 20003 w 152590"/>
                <a:gd name="connsiteY632" fmla="*/ 23622 h 88963"/>
                <a:gd name="connsiteX633" fmla="*/ 20003 w 152590"/>
                <a:gd name="connsiteY633" fmla="*/ 23336 h 88963"/>
                <a:gd name="connsiteX634" fmla="*/ 20955 w 152590"/>
                <a:gd name="connsiteY634" fmla="*/ 22670 h 88963"/>
                <a:gd name="connsiteX635" fmla="*/ 21622 w 152590"/>
                <a:gd name="connsiteY635" fmla="*/ 22003 h 88963"/>
                <a:gd name="connsiteX636" fmla="*/ 21622 w 152590"/>
                <a:gd name="connsiteY636" fmla="*/ 21336 h 88963"/>
                <a:gd name="connsiteX637" fmla="*/ 21908 w 152590"/>
                <a:gd name="connsiteY637" fmla="*/ 21050 h 88963"/>
                <a:gd name="connsiteX638" fmla="*/ 23241 w 152590"/>
                <a:gd name="connsiteY638" fmla="*/ 21050 h 88963"/>
                <a:gd name="connsiteX639" fmla="*/ 23241 w 152590"/>
                <a:gd name="connsiteY639" fmla="*/ 20384 h 88963"/>
                <a:gd name="connsiteX640" fmla="*/ 22288 w 152590"/>
                <a:gd name="connsiteY640" fmla="*/ 19431 h 88963"/>
                <a:gd name="connsiteX641" fmla="*/ 21908 w 152590"/>
                <a:gd name="connsiteY641" fmla="*/ 19431 h 88963"/>
                <a:gd name="connsiteX642" fmla="*/ 21622 w 152590"/>
                <a:gd name="connsiteY642" fmla="*/ 19050 h 88963"/>
                <a:gd name="connsiteX643" fmla="*/ 20955 w 152590"/>
                <a:gd name="connsiteY643" fmla="*/ 18764 h 88963"/>
                <a:gd name="connsiteX644" fmla="*/ 20669 w 152590"/>
                <a:gd name="connsiteY644" fmla="*/ 18764 h 88963"/>
                <a:gd name="connsiteX645" fmla="*/ 20669 w 152590"/>
                <a:gd name="connsiteY645" fmla="*/ 18383 h 88963"/>
                <a:gd name="connsiteX646" fmla="*/ 21908 w 152590"/>
                <a:gd name="connsiteY646" fmla="*/ 18098 h 88963"/>
                <a:gd name="connsiteX647" fmla="*/ 22955 w 152590"/>
                <a:gd name="connsiteY647" fmla="*/ 18383 h 88963"/>
                <a:gd name="connsiteX648" fmla="*/ 23908 w 152590"/>
                <a:gd name="connsiteY648" fmla="*/ 18383 h 88963"/>
                <a:gd name="connsiteX649" fmla="*/ 24860 w 152590"/>
                <a:gd name="connsiteY649" fmla="*/ 18098 h 88963"/>
                <a:gd name="connsiteX650" fmla="*/ 25527 w 152590"/>
                <a:gd name="connsiteY650" fmla="*/ 18098 h 88963"/>
                <a:gd name="connsiteX651" fmla="*/ 24575 w 152590"/>
                <a:gd name="connsiteY651" fmla="*/ 17431 h 88963"/>
                <a:gd name="connsiteX652" fmla="*/ 24289 w 152590"/>
                <a:gd name="connsiteY652" fmla="*/ 17145 h 88963"/>
                <a:gd name="connsiteX653" fmla="*/ 27527 w 152590"/>
                <a:gd name="connsiteY653" fmla="*/ 17145 h 88963"/>
                <a:gd name="connsiteX654" fmla="*/ 28194 w 152590"/>
                <a:gd name="connsiteY654" fmla="*/ 17717 h 88963"/>
                <a:gd name="connsiteX655" fmla="*/ 28861 w 152590"/>
                <a:gd name="connsiteY655" fmla="*/ 17717 h 88963"/>
                <a:gd name="connsiteX656" fmla="*/ 30194 w 152590"/>
                <a:gd name="connsiteY656" fmla="*/ 17145 h 88963"/>
                <a:gd name="connsiteX657" fmla="*/ 30480 w 152590"/>
                <a:gd name="connsiteY657" fmla="*/ 17145 h 88963"/>
                <a:gd name="connsiteX658" fmla="*/ 33814 w 152590"/>
                <a:gd name="connsiteY658" fmla="*/ 15811 h 88963"/>
                <a:gd name="connsiteX659" fmla="*/ 35719 w 152590"/>
                <a:gd name="connsiteY659" fmla="*/ 14478 h 88963"/>
                <a:gd name="connsiteX660" fmla="*/ 36386 w 152590"/>
                <a:gd name="connsiteY660" fmla="*/ 14192 h 88963"/>
                <a:gd name="connsiteX661" fmla="*/ 36100 w 152590"/>
                <a:gd name="connsiteY661" fmla="*/ 13145 h 88963"/>
                <a:gd name="connsiteX662" fmla="*/ 36386 w 152590"/>
                <a:gd name="connsiteY662" fmla="*/ 12859 h 88963"/>
                <a:gd name="connsiteX663" fmla="*/ 36767 w 152590"/>
                <a:gd name="connsiteY663" fmla="*/ 12859 h 88963"/>
                <a:gd name="connsiteX664" fmla="*/ 37338 w 152590"/>
                <a:gd name="connsiteY664" fmla="*/ 12192 h 88963"/>
                <a:gd name="connsiteX665" fmla="*/ 37338 w 152590"/>
                <a:gd name="connsiteY665" fmla="*/ 11525 h 88963"/>
                <a:gd name="connsiteX666" fmla="*/ 36767 w 152590"/>
                <a:gd name="connsiteY666" fmla="*/ 10192 h 88963"/>
                <a:gd name="connsiteX667" fmla="*/ 36767 w 152590"/>
                <a:gd name="connsiteY667" fmla="*/ 9525 h 88963"/>
                <a:gd name="connsiteX668" fmla="*/ 36100 w 152590"/>
                <a:gd name="connsiteY668" fmla="*/ 9239 h 88963"/>
                <a:gd name="connsiteX669" fmla="*/ 36767 w 152590"/>
                <a:gd name="connsiteY669" fmla="*/ 8573 h 88963"/>
                <a:gd name="connsiteX670" fmla="*/ 36767 w 152590"/>
                <a:gd name="connsiteY670" fmla="*/ 8287 h 88963"/>
                <a:gd name="connsiteX671" fmla="*/ 38005 w 152590"/>
                <a:gd name="connsiteY671" fmla="*/ 8573 h 88963"/>
                <a:gd name="connsiteX672" fmla="*/ 39053 w 152590"/>
                <a:gd name="connsiteY672" fmla="*/ 9239 h 88963"/>
                <a:gd name="connsiteX673" fmla="*/ 39053 w 152590"/>
                <a:gd name="connsiteY673" fmla="*/ 8287 h 88963"/>
                <a:gd name="connsiteX674" fmla="*/ 40291 w 152590"/>
                <a:gd name="connsiteY674" fmla="*/ 7620 h 88963"/>
                <a:gd name="connsiteX675" fmla="*/ 40958 w 152590"/>
                <a:gd name="connsiteY675" fmla="*/ 6953 h 88963"/>
                <a:gd name="connsiteX676" fmla="*/ 40958 w 152590"/>
                <a:gd name="connsiteY676" fmla="*/ 5906 h 88963"/>
                <a:gd name="connsiteX677" fmla="*/ 41338 w 152590"/>
                <a:gd name="connsiteY677" fmla="*/ 5906 h 88963"/>
                <a:gd name="connsiteX678" fmla="*/ 41624 w 152590"/>
                <a:gd name="connsiteY678" fmla="*/ 5334 h 88963"/>
                <a:gd name="connsiteX679" fmla="*/ 41338 w 152590"/>
                <a:gd name="connsiteY679" fmla="*/ 4667 h 88963"/>
                <a:gd name="connsiteX680" fmla="*/ 41624 w 152590"/>
                <a:gd name="connsiteY680" fmla="*/ 4667 h 88963"/>
                <a:gd name="connsiteX681" fmla="*/ 42005 w 152590"/>
                <a:gd name="connsiteY681" fmla="*/ 4286 h 88963"/>
                <a:gd name="connsiteX682" fmla="*/ 42005 w 152590"/>
                <a:gd name="connsiteY682" fmla="*/ 4001 h 88963"/>
                <a:gd name="connsiteX683" fmla="*/ 42672 w 152590"/>
                <a:gd name="connsiteY683" fmla="*/ 3334 h 88963"/>
                <a:gd name="connsiteX684" fmla="*/ 42958 w 152590"/>
                <a:gd name="connsiteY684" fmla="*/ 2667 h 88963"/>
                <a:gd name="connsiteX685" fmla="*/ 42672 w 152590"/>
                <a:gd name="connsiteY685" fmla="*/ 2000 h 88963"/>
                <a:gd name="connsiteX686" fmla="*/ 42672 w 152590"/>
                <a:gd name="connsiteY686" fmla="*/ 1048 h 88963"/>
                <a:gd name="connsiteX687" fmla="*/ 44958 w 152590"/>
                <a:gd name="connsiteY687" fmla="*/ 0 h 88963"/>
                <a:gd name="connsiteX688" fmla="*/ 44958 w 152590"/>
                <a:gd name="connsiteY688" fmla="*/ 1334 h 88963"/>
                <a:gd name="connsiteX689" fmla="*/ 44577 w 152590"/>
                <a:gd name="connsiteY689" fmla="*/ 1715 h 88963"/>
                <a:gd name="connsiteX690" fmla="*/ 43910 w 152590"/>
                <a:gd name="connsiteY690" fmla="*/ 2953 h 88963"/>
                <a:gd name="connsiteX691" fmla="*/ 44577 w 152590"/>
                <a:gd name="connsiteY691" fmla="*/ 2953 h 88963"/>
                <a:gd name="connsiteX692" fmla="*/ 44577 w 152590"/>
                <a:gd name="connsiteY692" fmla="*/ 4001 h 88963"/>
                <a:gd name="connsiteX693" fmla="*/ 45244 w 152590"/>
                <a:gd name="connsiteY693" fmla="*/ 4001 h 88963"/>
                <a:gd name="connsiteX694" fmla="*/ 46863 w 152590"/>
                <a:gd name="connsiteY694" fmla="*/ 3620 h 88963"/>
                <a:gd name="connsiteX695" fmla="*/ 46863 w 152590"/>
                <a:gd name="connsiteY695" fmla="*/ 4286 h 88963"/>
                <a:gd name="connsiteX696" fmla="*/ 46577 w 152590"/>
                <a:gd name="connsiteY696" fmla="*/ 4667 h 88963"/>
                <a:gd name="connsiteX697" fmla="*/ 46577 w 152590"/>
                <a:gd name="connsiteY697" fmla="*/ 4953 h 88963"/>
                <a:gd name="connsiteX698" fmla="*/ 46863 w 152590"/>
                <a:gd name="connsiteY698" fmla="*/ 5334 h 88963"/>
                <a:gd name="connsiteX699" fmla="*/ 47911 w 152590"/>
                <a:gd name="connsiteY699" fmla="*/ 5334 h 88963"/>
                <a:gd name="connsiteX700" fmla="*/ 47911 w 152590"/>
                <a:gd name="connsiteY700" fmla="*/ 5620 h 88963"/>
                <a:gd name="connsiteX701" fmla="*/ 48196 w 152590"/>
                <a:gd name="connsiteY701" fmla="*/ 5620 h 88963"/>
                <a:gd name="connsiteX702" fmla="*/ 47911 w 152590"/>
                <a:gd name="connsiteY702" fmla="*/ 6572 h 88963"/>
                <a:gd name="connsiteX703" fmla="*/ 48196 w 152590"/>
                <a:gd name="connsiteY703" fmla="*/ 6953 h 88963"/>
                <a:gd name="connsiteX704" fmla="*/ 48196 w 152590"/>
                <a:gd name="connsiteY704" fmla="*/ 7239 h 88963"/>
                <a:gd name="connsiteX705" fmla="*/ 48578 w 152590"/>
                <a:gd name="connsiteY705" fmla="*/ 7239 h 88963"/>
                <a:gd name="connsiteX706" fmla="*/ 48578 w 152590"/>
                <a:gd name="connsiteY706" fmla="*/ 7620 h 88963"/>
                <a:gd name="connsiteX707" fmla="*/ 48578 w 152590"/>
                <a:gd name="connsiteY707" fmla="*/ 7239 h 88963"/>
                <a:gd name="connsiteX708" fmla="*/ 49530 w 152590"/>
                <a:gd name="connsiteY708" fmla="*/ 7620 h 88963"/>
                <a:gd name="connsiteX709" fmla="*/ 50197 w 152590"/>
                <a:gd name="connsiteY709" fmla="*/ 8287 h 88963"/>
                <a:gd name="connsiteX710" fmla="*/ 50483 w 152590"/>
                <a:gd name="connsiteY710" fmla="*/ 8287 h 88963"/>
                <a:gd name="connsiteX711" fmla="*/ 51816 w 152590"/>
                <a:gd name="connsiteY711" fmla="*/ 8858 h 88963"/>
                <a:gd name="connsiteX712" fmla="*/ 51530 w 152590"/>
                <a:gd name="connsiteY712" fmla="*/ 9239 h 88963"/>
                <a:gd name="connsiteX713" fmla="*/ 51816 w 152590"/>
                <a:gd name="connsiteY713" fmla="*/ 9906 h 88963"/>
                <a:gd name="connsiteX714" fmla="*/ 51530 w 152590"/>
                <a:gd name="connsiteY714" fmla="*/ 10192 h 88963"/>
                <a:gd name="connsiteX715" fmla="*/ 51816 w 152590"/>
                <a:gd name="connsiteY715" fmla="*/ 10573 h 88963"/>
                <a:gd name="connsiteX716" fmla="*/ 51816 w 152590"/>
                <a:gd name="connsiteY716" fmla="*/ 11240 h 88963"/>
                <a:gd name="connsiteX717" fmla="*/ 52483 w 152590"/>
                <a:gd name="connsiteY717" fmla="*/ 11811 h 88963"/>
                <a:gd name="connsiteX718" fmla="*/ 51530 w 152590"/>
                <a:gd name="connsiteY718" fmla="*/ 11811 h 88963"/>
                <a:gd name="connsiteX719" fmla="*/ 51530 w 152590"/>
                <a:gd name="connsiteY719" fmla="*/ 12192 h 88963"/>
                <a:gd name="connsiteX720" fmla="*/ 52102 w 152590"/>
                <a:gd name="connsiteY720" fmla="*/ 12859 h 88963"/>
                <a:gd name="connsiteX721" fmla="*/ 52102 w 152590"/>
                <a:gd name="connsiteY721" fmla="*/ 13145 h 88963"/>
                <a:gd name="connsiteX722" fmla="*/ 52483 w 152590"/>
                <a:gd name="connsiteY722" fmla="*/ 12859 h 88963"/>
                <a:gd name="connsiteX723" fmla="*/ 52483 w 152590"/>
                <a:gd name="connsiteY723" fmla="*/ 13145 h 88963"/>
                <a:gd name="connsiteX724" fmla="*/ 53150 w 152590"/>
                <a:gd name="connsiteY724" fmla="*/ 13145 h 88963"/>
                <a:gd name="connsiteX725" fmla="*/ 53150 w 152590"/>
                <a:gd name="connsiteY725" fmla="*/ 13526 h 88963"/>
                <a:gd name="connsiteX726" fmla="*/ 53435 w 152590"/>
                <a:gd name="connsiteY726" fmla="*/ 13526 h 88963"/>
                <a:gd name="connsiteX727" fmla="*/ 53816 w 152590"/>
                <a:gd name="connsiteY727" fmla="*/ 13811 h 88963"/>
                <a:gd name="connsiteX728" fmla="*/ 53816 w 152590"/>
                <a:gd name="connsiteY728" fmla="*/ 14478 h 88963"/>
                <a:gd name="connsiteX729" fmla="*/ 54483 w 152590"/>
                <a:gd name="connsiteY729" fmla="*/ 15431 h 88963"/>
                <a:gd name="connsiteX730" fmla="*/ 55436 w 152590"/>
                <a:gd name="connsiteY730" fmla="*/ 15431 h 88963"/>
                <a:gd name="connsiteX731" fmla="*/ 55436 w 152590"/>
                <a:gd name="connsiteY731" fmla="*/ 16097 h 88963"/>
                <a:gd name="connsiteX732" fmla="*/ 56102 w 152590"/>
                <a:gd name="connsiteY732" fmla="*/ 16097 h 88963"/>
                <a:gd name="connsiteX733" fmla="*/ 56102 w 152590"/>
                <a:gd name="connsiteY733" fmla="*/ 16764 h 88963"/>
                <a:gd name="connsiteX734" fmla="*/ 56388 w 152590"/>
                <a:gd name="connsiteY734" fmla="*/ 17145 h 88963"/>
                <a:gd name="connsiteX735" fmla="*/ 56388 w 152590"/>
                <a:gd name="connsiteY735" fmla="*/ 17431 h 88963"/>
                <a:gd name="connsiteX736" fmla="*/ 56769 w 152590"/>
                <a:gd name="connsiteY736" fmla="*/ 17431 h 88963"/>
                <a:gd name="connsiteX737" fmla="*/ 57436 w 152590"/>
                <a:gd name="connsiteY737" fmla="*/ 17145 h 88963"/>
                <a:gd name="connsiteX738" fmla="*/ 57721 w 152590"/>
                <a:gd name="connsiteY738" fmla="*/ 17717 h 88963"/>
                <a:gd name="connsiteX739" fmla="*/ 58674 w 152590"/>
                <a:gd name="connsiteY739" fmla="*/ 17717 h 88963"/>
                <a:gd name="connsiteX740" fmla="*/ 58674 w 152590"/>
                <a:gd name="connsiteY740" fmla="*/ 18383 h 88963"/>
                <a:gd name="connsiteX741" fmla="*/ 59055 w 152590"/>
                <a:gd name="connsiteY741" fmla="*/ 17717 h 88963"/>
                <a:gd name="connsiteX742" fmla="*/ 59341 w 152590"/>
                <a:gd name="connsiteY742" fmla="*/ 17431 h 88963"/>
                <a:gd name="connsiteX743" fmla="*/ 59722 w 152590"/>
                <a:gd name="connsiteY743" fmla="*/ 17431 h 88963"/>
                <a:gd name="connsiteX744" fmla="*/ 59722 w 152590"/>
                <a:gd name="connsiteY744" fmla="*/ 17717 h 88963"/>
                <a:gd name="connsiteX745" fmla="*/ 59341 w 152590"/>
                <a:gd name="connsiteY745" fmla="*/ 18098 h 88963"/>
                <a:gd name="connsiteX746" fmla="*/ 59722 w 152590"/>
                <a:gd name="connsiteY746" fmla="*/ 18383 h 88963"/>
                <a:gd name="connsiteX747" fmla="*/ 59722 w 152590"/>
                <a:gd name="connsiteY747" fmla="*/ 19050 h 88963"/>
                <a:gd name="connsiteX748" fmla="*/ 60388 w 152590"/>
                <a:gd name="connsiteY748" fmla="*/ 19050 h 88963"/>
                <a:gd name="connsiteX749" fmla="*/ 60674 w 152590"/>
                <a:gd name="connsiteY749" fmla="*/ 18764 h 88963"/>
                <a:gd name="connsiteX750" fmla="*/ 61627 w 152590"/>
                <a:gd name="connsiteY750" fmla="*/ 19717 h 88963"/>
                <a:gd name="connsiteX751" fmla="*/ 61627 w 152590"/>
                <a:gd name="connsiteY751" fmla="*/ 20384 h 88963"/>
                <a:gd name="connsiteX752" fmla="*/ 62008 w 152590"/>
                <a:gd name="connsiteY752" fmla="*/ 20098 h 88963"/>
                <a:gd name="connsiteX753" fmla="*/ 62675 w 152590"/>
                <a:gd name="connsiteY753" fmla="*/ 20669 h 88963"/>
                <a:gd name="connsiteX754" fmla="*/ 62960 w 152590"/>
                <a:gd name="connsiteY754" fmla="*/ 20384 h 88963"/>
                <a:gd name="connsiteX755" fmla="*/ 63627 w 152590"/>
                <a:gd name="connsiteY755" fmla="*/ 21050 h 88963"/>
                <a:gd name="connsiteX756" fmla="*/ 64579 w 152590"/>
                <a:gd name="connsiteY756" fmla="*/ 21050 h 88963"/>
                <a:gd name="connsiteX757" fmla="*/ 64961 w 152590"/>
                <a:gd name="connsiteY757" fmla="*/ 21336 h 88963"/>
                <a:gd name="connsiteX758" fmla="*/ 65246 w 152590"/>
                <a:gd name="connsiteY758" fmla="*/ 21336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</a:cxnLst>
              <a:rect l="l" t="t" r="r" b="b"/>
              <a:pathLst>
                <a:path w="152590" h="88963">
                  <a:moveTo>
                    <a:pt x="65246" y="21336"/>
                  </a:moveTo>
                  <a:lnTo>
                    <a:pt x="65627" y="20669"/>
                  </a:lnTo>
                  <a:lnTo>
                    <a:pt x="65913" y="20669"/>
                  </a:lnTo>
                  <a:lnTo>
                    <a:pt x="66580" y="19717"/>
                  </a:lnTo>
                  <a:lnTo>
                    <a:pt x="68199" y="20098"/>
                  </a:lnTo>
                  <a:lnTo>
                    <a:pt x="68866" y="20384"/>
                  </a:lnTo>
                  <a:lnTo>
                    <a:pt x="68866" y="21050"/>
                  </a:lnTo>
                  <a:lnTo>
                    <a:pt x="69533" y="21336"/>
                  </a:lnTo>
                  <a:lnTo>
                    <a:pt x="69818" y="21050"/>
                  </a:lnTo>
                  <a:lnTo>
                    <a:pt x="69818" y="21336"/>
                  </a:lnTo>
                  <a:lnTo>
                    <a:pt x="71533" y="21336"/>
                  </a:lnTo>
                  <a:lnTo>
                    <a:pt x="73152" y="22003"/>
                  </a:lnTo>
                  <a:lnTo>
                    <a:pt x="74771" y="21717"/>
                  </a:lnTo>
                  <a:lnTo>
                    <a:pt x="75438" y="22003"/>
                  </a:lnTo>
                  <a:lnTo>
                    <a:pt x="76771" y="21717"/>
                  </a:lnTo>
                  <a:lnTo>
                    <a:pt x="77438" y="22384"/>
                  </a:lnTo>
                  <a:lnTo>
                    <a:pt x="77724" y="23622"/>
                  </a:lnTo>
                  <a:lnTo>
                    <a:pt x="78391" y="23051"/>
                  </a:lnTo>
                  <a:lnTo>
                    <a:pt x="79724" y="23051"/>
                  </a:lnTo>
                  <a:lnTo>
                    <a:pt x="80010" y="23336"/>
                  </a:lnTo>
                  <a:lnTo>
                    <a:pt x="80010" y="23622"/>
                  </a:lnTo>
                  <a:lnTo>
                    <a:pt x="80677" y="24003"/>
                  </a:lnTo>
                  <a:lnTo>
                    <a:pt x="80677" y="24289"/>
                  </a:lnTo>
                  <a:lnTo>
                    <a:pt x="81629" y="24670"/>
                  </a:lnTo>
                  <a:lnTo>
                    <a:pt x="81058" y="27623"/>
                  </a:lnTo>
                  <a:lnTo>
                    <a:pt x="82010" y="29242"/>
                  </a:lnTo>
                  <a:lnTo>
                    <a:pt x="82296" y="29528"/>
                  </a:lnTo>
                  <a:lnTo>
                    <a:pt x="82296" y="30861"/>
                  </a:lnTo>
                  <a:lnTo>
                    <a:pt x="82677" y="30861"/>
                  </a:lnTo>
                  <a:lnTo>
                    <a:pt x="83344" y="30575"/>
                  </a:lnTo>
                  <a:lnTo>
                    <a:pt x="84011" y="31242"/>
                  </a:lnTo>
                  <a:lnTo>
                    <a:pt x="84011" y="31528"/>
                  </a:lnTo>
                  <a:lnTo>
                    <a:pt x="86963" y="30575"/>
                  </a:lnTo>
                  <a:lnTo>
                    <a:pt x="86963" y="29528"/>
                  </a:lnTo>
                  <a:lnTo>
                    <a:pt x="87535" y="30575"/>
                  </a:lnTo>
                  <a:lnTo>
                    <a:pt x="87916" y="30861"/>
                  </a:lnTo>
                  <a:lnTo>
                    <a:pt x="88583" y="30194"/>
                  </a:lnTo>
                  <a:lnTo>
                    <a:pt x="88868" y="30194"/>
                  </a:lnTo>
                  <a:lnTo>
                    <a:pt x="88868" y="29909"/>
                  </a:lnTo>
                  <a:lnTo>
                    <a:pt x="89249" y="26956"/>
                  </a:lnTo>
                  <a:lnTo>
                    <a:pt x="89535" y="26289"/>
                  </a:lnTo>
                  <a:lnTo>
                    <a:pt x="89916" y="26003"/>
                  </a:lnTo>
                  <a:lnTo>
                    <a:pt x="89916" y="24956"/>
                  </a:lnTo>
                  <a:lnTo>
                    <a:pt x="90202" y="24670"/>
                  </a:lnTo>
                  <a:lnTo>
                    <a:pt x="90868" y="24670"/>
                  </a:lnTo>
                  <a:lnTo>
                    <a:pt x="91154" y="24289"/>
                  </a:lnTo>
                  <a:lnTo>
                    <a:pt x="92202" y="24670"/>
                  </a:lnTo>
                  <a:lnTo>
                    <a:pt x="93154" y="24003"/>
                  </a:lnTo>
                  <a:lnTo>
                    <a:pt x="93154" y="23336"/>
                  </a:lnTo>
                  <a:lnTo>
                    <a:pt x="93440" y="23051"/>
                  </a:lnTo>
                  <a:lnTo>
                    <a:pt x="93440" y="22670"/>
                  </a:lnTo>
                  <a:lnTo>
                    <a:pt x="94107" y="22384"/>
                  </a:lnTo>
                  <a:lnTo>
                    <a:pt x="93821" y="22003"/>
                  </a:lnTo>
                  <a:lnTo>
                    <a:pt x="94107" y="22003"/>
                  </a:lnTo>
                  <a:lnTo>
                    <a:pt x="94107" y="21050"/>
                  </a:lnTo>
                  <a:lnTo>
                    <a:pt x="95155" y="20384"/>
                  </a:lnTo>
                  <a:lnTo>
                    <a:pt x="95441" y="20384"/>
                  </a:lnTo>
                  <a:lnTo>
                    <a:pt x="96107" y="20098"/>
                  </a:lnTo>
                  <a:lnTo>
                    <a:pt x="96393" y="20098"/>
                  </a:lnTo>
                  <a:lnTo>
                    <a:pt x="96393" y="19717"/>
                  </a:lnTo>
                  <a:lnTo>
                    <a:pt x="96774" y="19717"/>
                  </a:lnTo>
                  <a:lnTo>
                    <a:pt x="97441" y="18383"/>
                  </a:lnTo>
                  <a:lnTo>
                    <a:pt x="98108" y="18383"/>
                  </a:lnTo>
                  <a:lnTo>
                    <a:pt x="97726" y="18098"/>
                  </a:lnTo>
                  <a:lnTo>
                    <a:pt x="98108" y="17717"/>
                  </a:lnTo>
                  <a:lnTo>
                    <a:pt x="98108" y="17431"/>
                  </a:lnTo>
                  <a:lnTo>
                    <a:pt x="98393" y="17431"/>
                  </a:lnTo>
                  <a:lnTo>
                    <a:pt x="98393" y="17145"/>
                  </a:lnTo>
                  <a:lnTo>
                    <a:pt x="98774" y="17145"/>
                  </a:lnTo>
                  <a:lnTo>
                    <a:pt x="98774" y="16764"/>
                  </a:lnTo>
                  <a:lnTo>
                    <a:pt x="99060" y="16764"/>
                  </a:lnTo>
                  <a:lnTo>
                    <a:pt x="98774" y="16764"/>
                  </a:lnTo>
                  <a:lnTo>
                    <a:pt x="99060" y="16478"/>
                  </a:lnTo>
                  <a:lnTo>
                    <a:pt x="99346" y="16764"/>
                  </a:lnTo>
                  <a:lnTo>
                    <a:pt x="99346" y="16097"/>
                  </a:lnTo>
                  <a:lnTo>
                    <a:pt x="99727" y="16478"/>
                  </a:lnTo>
                  <a:lnTo>
                    <a:pt x="99727" y="15811"/>
                  </a:lnTo>
                  <a:lnTo>
                    <a:pt x="100393" y="15811"/>
                  </a:lnTo>
                  <a:lnTo>
                    <a:pt x="103632" y="14764"/>
                  </a:lnTo>
                  <a:lnTo>
                    <a:pt x="104299" y="14478"/>
                  </a:lnTo>
                  <a:lnTo>
                    <a:pt x="104299" y="13811"/>
                  </a:lnTo>
                  <a:lnTo>
                    <a:pt x="105251" y="13526"/>
                  </a:lnTo>
                  <a:lnTo>
                    <a:pt x="105251" y="12859"/>
                  </a:lnTo>
                  <a:lnTo>
                    <a:pt x="104966" y="12478"/>
                  </a:lnTo>
                  <a:lnTo>
                    <a:pt x="105251" y="12192"/>
                  </a:lnTo>
                  <a:lnTo>
                    <a:pt x="104966" y="11811"/>
                  </a:lnTo>
                  <a:lnTo>
                    <a:pt x="105918" y="10573"/>
                  </a:lnTo>
                  <a:lnTo>
                    <a:pt x="106299" y="11240"/>
                  </a:lnTo>
                  <a:lnTo>
                    <a:pt x="106299" y="11525"/>
                  </a:lnTo>
                  <a:lnTo>
                    <a:pt x="106585" y="11811"/>
                  </a:lnTo>
                  <a:lnTo>
                    <a:pt x="105918" y="12859"/>
                  </a:lnTo>
                  <a:lnTo>
                    <a:pt x="106299" y="13526"/>
                  </a:lnTo>
                  <a:lnTo>
                    <a:pt x="105918" y="13526"/>
                  </a:lnTo>
                  <a:lnTo>
                    <a:pt x="105632" y="13811"/>
                  </a:lnTo>
                  <a:lnTo>
                    <a:pt x="105632" y="14764"/>
                  </a:lnTo>
                  <a:lnTo>
                    <a:pt x="105918" y="15811"/>
                  </a:lnTo>
                  <a:lnTo>
                    <a:pt x="106299" y="16478"/>
                  </a:lnTo>
                  <a:lnTo>
                    <a:pt x="106299" y="16764"/>
                  </a:lnTo>
                  <a:lnTo>
                    <a:pt x="105918" y="17145"/>
                  </a:lnTo>
                  <a:lnTo>
                    <a:pt x="105918" y="17431"/>
                  </a:lnTo>
                  <a:lnTo>
                    <a:pt x="106299" y="17145"/>
                  </a:lnTo>
                  <a:lnTo>
                    <a:pt x="106585" y="17145"/>
                  </a:lnTo>
                  <a:lnTo>
                    <a:pt x="106966" y="16764"/>
                  </a:lnTo>
                  <a:lnTo>
                    <a:pt x="107251" y="16764"/>
                  </a:lnTo>
                  <a:lnTo>
                    <a:pt x="107918" y="17431"/>
                  </a:lnTo>
                  <a:lnTo>
                    <a:pt x="108585" y="17717"/>
                  </a:lnTo>
                  <a:lnTo>
                    <a:pt x="109252" y="18383"/>
                  </a:lnTo>
                  <a:lnTo>
                    <a:pt x="110204" y="18383"/>
                  </a:lnTo>
                  <a:lnTo>
                    <a:pt x="111157" y="18098"/>
                  </a:lnTo>
                  <a:lnTo>
                    <a:pt x="111824" y="17717"/>
                  </a:lnTo>
                  <a:lnTo>
                    <a:pt x="112204" y="17431"/>
                  </a:lnTo>
                  <a:lnTo>
                    <a:pt x="112490" y="16478"/>
                  </a:lnTo>
                  <a:lnTo>
                    <a:pt x="113824" y="15811"/>
                  </a:lnTo>
                  <a:lnTo>
                    <a:pt x="114776" y="15811"/>
                  </a:lnTo>
                  <a:lnTo>
                    <a:pt x="115443" y="16478"/>
                  </a:lnTo>
                  <a:lnTo>
                    <a:pt x="116776" y="15811"/>
                  </a:lnTo>
                  <a:lnTo>
                    <a:pt x="116776" y="15431"/>
                  </a:lnTo>
                  <a:lnTo>
                    <a:pt x="117443" y="15145"/>
                  </a:lnTo>
                  <a:lnTo>
                    <a:pt x="117158" y="14764"/>
                  </a:lnTo>
                  <a:lnTo>
                    <a:pt x="118110" y="13811"/>
                  </a:lnTo>
                  <a:lnTo>
                    <a:pt x="119443" y="13811"/>
                  </a:lnTo>
                  <a:lnTo>
                    <a:pt x="119729" y="14192"/>
                  </a:lnTo>
                  <a:lnTo>
                    <a:pt x="120396" y="13811"/>
                  </a:lnTo>
                  <a:lnTo>
                    <a:pt x="121063" y="13811"/>
                  </a:lnTo>
                  <a:lnTo>
                    <a:pt x="121349" y="14192"/>
                  </a:lnTo>
                  <a:lnTo>
                    <a:pt x="121729" y="14192"/>
                  </a:lnTo>
                  <a:lnTo>
                    <a:pt x="121729" y="14478"/>
                  </a:lnTo>
                  <a:lnTo>
                    <a:pt x="122682" y="14478"/>
                  </a:lnTo>
                  <a:lnTo>
                    <a:pt x="123063" y="14764"/>
                  </a:lnTo>
                  <a:lnTo>
                    <a:pt x="123063" y="14478"/>
                  </a:lnTo>
                  <a:lnTo>
                    <a:pt x="124016" y="14478"/>
                  </a:lnTo>
                  <a:lnTo>
                    <a:pt x="123634" y="14192"/>
                  </a:lnTo>
                  <a:lnTo>
                    <a:pt x="123634" y="13526"/>
                  </a:lnTo>
                  <a:lnTo>
                    <a:pt x="124682" y="12859"/>
                  </a:lnTo>
                  <a:lnTo>
                    <a:pt x="124968" y="12859"/>
                  </a:lnTo>
                  <a:lnTo>
                    <a:pt x="125349" y="13145"/>
                  </a:lnTo>
                  <a:lnTo>
                    <a:pt x="126016" y="13526"/>
                  </a:lnTo>
                  <a:lnTo>
                    <a:pt x="125349" y="14764"/>
                  </a:lnTo>
                  <a:lnTo>
                    <a:pt x="125635" y="15145"/>
                  </a:lnTo>
                  <a:lnTo>
                    <a:pt x="126301" y="15431"/>
                  </a:lnTo>
                  <a:lnTo>
                    <a:pt x="126587" y="17145"/>
                  </a:lnTo>
                  <a:lnTo>
                    <a:pt x="126968" y="17431"/>
                  </a:lnTo>
                  <a:lnTo>
                    <a:pt x="126968" y="17145"/>
                  </a:lnTo>
                  <a:lnTo>
                    <a:pt x="127254" y="17145"/>
                  </a:lnTo>
                  <a:lnTo>
                    <a:pt x="127254" y="17431"/>
                  </a:lnTo>
                  <a:lnTo>
                    <a:pt x="126968" y="17145"/>
                  </a:lnTo>
                  <a:lnTo>
                    <a:pt x="126968" y="18383"/>
                  </a:lnTo>
                  <a:lnTo>
                    <a:pt x="127254" y="18764"/>
                  </a:lnTo>
                  <a:lnTo>
                    <a:pt x="127254" y="18383"/>
                  </a:lnTo>
                  <a:lnTo>
                    <a:pt x="127635" y="19050"/>
                  </a:lnTo>
                  <a:lnTo>
                    <a:pt x="129254" y="19050"/>
                  </a:lnTo>
                  <a:lnTo>
                    <a:pt x="129254" y="18764"/>
                  </a:lnTo>
                  <a:lnTo>
                    <a:pt x="129921" y="19050"/>
                  </a:lnTo>
                  <a:lnTo>
                    <a:pt x="130207" y="19431"/>
                  </a:lnTo>
                  <a:lnTo>
                    <a:pt x="131540" y="18764"/>
                  </a:lnTo>
                  <a:lnTo>
                    <a:pt x="132493" y="18764"/>
                  </a:lnTo>
                  <a:lnTo>
                    <a:pt x="134874" y="19431"/>
                  </a:lnTo>
                  <a:lnTo>
                    <a:pt x="135160" y="19431"/>
                  </a:lnTo>
                  <a:lnTo>
                    <a:pt x="135160" y="19717"/>
                  </a:lnTo>
                  <a:lnTo>
                    <a:pt x="136112" y="19717"/>
                  </a:lnTo>
                  <a:lnTo>
                    <a:pt x="136112" y="20384"/>
                  </a:lnTo>
                  <a:lnTo>
                    <a:pt x="137160" y="21336"/>
                  </a:lnTo>
                  <a:lnTo>
                    <a:pt x="137446" y="21050"/>
                  </a:lnTo>
                  <a:lnTo>
                    <a:pt x="138113" y="21336"/>
                  </a:lnTo>
                  <a:lnTo>
                    <a:pt x="138113" y="23051"/>
                  </a:lnTo>
                  <a:lnTo>
                    <a:pt x="139446" y="24289"/>
                  </a:lnTo>
                  <a:lnTo>
                    <a:pt x="139732" y="24289"/>
                  </a:lnTo>
                  <a:lnTo>
                    <a:pt x="140399" y="24956"/>
                  </a:lnTo>
                  <a:lnTo>
                    <a:pt x="140779" y="25622"/>
                  </a:lnTo>
                  <a:lnTo>
                    <a:pt x="140779" y="26575"/>
                  </a:lnTo>
                  <a:lnTo>
                    <a:pt x="141351" y="26575"/>
                  </a:lnTo>
                  <a:lnTo>
                    <a:pt x="141732" y="27242"/>
                  </a:lnTo>
                  <a:lnTo>
                    <a:pt x="142018" y="27242"/>
                  </a:lnTo>
                  <a:lnTo>
                    <a:pt x="142684" y="26956"/>
                  </a:lnTo>
                  <a:lnTo>
                    <a:pt x="144018" y="26956"/>
                  </a:lnTo>
                  <a:lnTo>
                    <a:pt x="144971" y="27623"/>
                  </a:lnTo>
                  <a:lnTo>
                    <a:pt x="146304" y="26956"/>
                  </a:lnTo>
                  <a:lnTo>
                    <a:pt x="148590" y="28956"/>
                  </a:lnTo>
                  <a:lnTo>
                    <a:pt x="148590" y="29242"/>
                  </a:lnTo>
                  <a:lnTo>
                    <a:pt x="149257" y="29242"/>
                  </a:lnTo>
                  <a:lnTo>
                    <a:pt x="149257" y="29528"/>
                  </a:lnTo>
                  <a:lnTo>
                    <a:pt x="149924" y="28289"/>
                  </a:lnTo>
                  <a:lnTo>
                    <a:pt x="150209" y="27908"/>
                  </a:lnTo>
                  <a:lnTo>
                    <a:pt x="150876" y="28289"/>
                  </a:lnTo>
                  <a:lnTo>
                    <a:pt x="151543" y="27908"/>
                  </a:lnTo>
                  <a:lnTo>
                    <a:pt x="152591" y="28289"/>
                  </a:lnTo>
                  <a:lnTo>
                    <a:pt x="152209" y="28289"/>
                  </a:lnTo>
                  <a:lnTo>
                    <a:pt x="152591" y="31909"/>
                  </a:lnTo>
                  <a:lnTo>
                    <a:pt x="152591" y="34195"/>
                  </a:lnTo>
                  <a:lnTo>
                    <a:pt x="151924" y="35433"/>
                  </a:lnTo>
                  <a:lnTo>
                    <a:pt x="151924" y="36100"/>
                  </a:lnTo>
                  <a:lnTo>
                    <a:pt x="150876" y="38100"/>
                  </a:lnTo>
                  <a:lnTo>
                    <a:pt x="150876" y="39053"/>
                  </a:lnTo>
                  <a:lnTo>
                    <a:pt x="150209" y="39719"/>
                  </a:lnTo>
                  <a:lnTo>
                    <a:pt x="150209" y="40100"/>
                  </a:lnTo>
                  <a:lnTo>
                    <a:pt x="149924" y="40100"/>
                  </a:lnTo>
                  <a:lnTo>
                    <a:pt x="149924" y="41339"/>
                  </a:lnTo>
                  <a:lnTo>
                    <a:pt x="149638" y="42005"/>
                  </a:lnTo>
                  <a:lnTo>
                    <a:pt x="148971" y="42386"/>
                  </a:lnTo>
                  <a:lnTo>
                    <a:pt x="148304" y="42386"/>
                  </a:lnTo>
                  <a:lnTo>
                    <a:pt x="147257" y="43339"/>
                  </a:lnTo>
                  <a:lnTo>
                    <a:pt x="147638" y="44006"/>
                  </a:lnTo>
                  <a:lnTo>
                    <a:pt x="147257" y="44291"/>
                  </a:lnTo>
                  <a:lnTo>
                    <a:pt x="147923" y="44958"/>
                  </a:lnTo>
                  <a:lnTo>
                    <a:pt x="147638" y="44958"/>
                  </a:lnTo>
                  <a:lnTo>
                    <a:pt x="147923" y="45625"/>
                  </a:lnTo>
                  <a:lnTo>
                    <a:pt x="147923" y="46292"/>
                  </a:lnTo>
                  <a:lnTo>
                    <a:pt x="148304" y="46958"/>
                  </a:lnTo>
                  <a:lnTo>
                    <a:pt x="148304" y="50864"/>
                  </a:lnTo>
                  <a:lnTo>
                    <a:pt x="146018" y="55150"/>
                  </a:lnTo>
                  <a:lnTo>
                    <a:pt x="144304" y="55150"/>
                  </a:lnTo>
                  <a:lnTo>
                    <a:pt x="142399" y="56483"/>
                  </a:lnTo>
                  <a:lnTo>
                    <a:pt x="142018" y="56769"/>
                  </a:lnTo>
                  <a:lnTo>
                    <a:pt x="138398" y="56198"/>
                  </a:lnTo>
                  <a:lnTo>
                    <a:pt x="138398" y="55817"/>
                  </a:lnTo>
                  <a:lnTo>
                    <a:pt x="138779" y="55531"/>
                  </a:lnTo>
                  <a:lnTo>
                    <a:pt x="138398" y="55531"/>
                  </a:lnTo>
                  <a:lnTo>
                    <a:pt x="138398" y="54864"/>
                  </a:lnTo>
                  <a:lnTo>
                    <a:pt x="138113" y="54483"/>
                  </a:lnTo>
                  <a:lnTo>
                    <a:pt x="136493" y="53531"/>
                  </a:lnTo>
                  <a:lnTo>
                    <a:pt x="135160" y="53245"/>
                  </a:lnTo>
                  <a:lnTo>
                    <a:pt x="132207" y="53816"/>
                  </a:lnTo>
                  <a:lnTo>
                    <a:pt x="130874" y="53531"/>
                  </a:lnTo>
                  <a:lnTo>
                    <a:pt x="129540" y="53816"/>
                  </a:lnTo>
                  <a:lnTo>
                    <a:pt x="128302" y="56769"/>
                  </a:lnTo>
                  <a:lnTo>
                    <a:pt x="127921" y="57150"/>
                  </a:lnTo>
                  <a:lnTo>
                    <a:pt x="127921" y="57817"/>
                  </a:lnTo>
                  <a:lnTo>
                    <a:pt x="127254" y="57817"/>
                  </a:lnTo>
                  <a:lnTo>
                    <a:pt x="127921" y="58103"/>
                  </a:lnTo>
                  <a:lnTo>
                    <a:pt x="127921" y="59150"/>
                  </a:lnTo>
                  <a:lnTo>
                    <a:pt x="128302" y="59150"/>
                  </a:lnTo>
                  <a:lnTo>
                    <a:pt x="128302" y="59722"/>
                  </a:lnTo>
                  <a:lnTo>
                    <a:pt x="128588" y="59722"/>
                  </a:lnTo>
                  <a:lnTo>
                    <a:pt x="128588" y="60103"/>
                  </a:lnTo>
                  <a:lnTo>
                    <a:pt x="128968" y="60389"/>
                  </a:lnTo>
                  <a:lnTo>
                    <a:pt x="128968" y="60770"/>
                  </a:lnTo>
                  <a:lnTo>
                    <a:pt x="128588" y="61436"/>
                  </a:lnTo>
                  <a:lnTo>
                    <a:pt x="128588" y="61722"/>
                  </a:lnTo>
                  <a:lnTo>
                    <a:pt x="128968" y="62103"/>
                  </a:lnTo>
                  <a:lnTo>
                    <a:pt x="128302" y="62675"/>
                  </a:lnTo>
                  <a:lnTo>
                    <a:pt x="128302" y="63722"/>
                  </a:lnTo>
                  <a:lnTo>
                    <a:pt x="127921" y="63722"/>
                  </a:lnTo>
                  <a:lnTo>
                    <a:pt x="129540" y="67342"/>
                  </a:lnTo>
                  <a:lnTo>
                    <a:pt x="134207" y="68580"/>
                  </a:lnTo>
                  <a:lnTo>
                    <a:pt x="140113" y="70961"/>
                  </a:lnTo>
                  <a:lnTo>
                    <a:pt x="146018" y="71533"/>
                  </a:lnTo>
                  <a:lnTo>
                    <a:pt x="146018" y="71914"/>
                  </a:lnTo>
                  <a:lnTo>
                    <a:pt x="146685" y="72581"/>
                  </a:lnTo>
                  <a:lnTo>
                    <a:pt x="147923" y="72581"/>
                  </a:lnTo>
                  <a:lnTo>
                    <a:pt x="148304" y="72200"/>
                  </a:lnTo>
                  <a:lnTo>
                    <a:pt x="148590" y="72200"/>
                  </a:lnTo>
                  <a:lnTo>
                    <a:pt x="148971" y="72581"/>
                  </a:lnTo>
                  <a:lnTo>
                    <a:pt x="148971" y="73247"/>
                  </a:lnTo>
                  <a:lnTo>
                    <a:pt x="148304" y="74486"/>
                  </a:lnTo>
                  <a:lnTo>
                    <a:pt x="146018" y="76867"/>
                  </a:lnTo>
                  <a:lnTo>
                    <a:pt x="144971" y="77153"/>
                  </a:lnTo>
                  <a:lnTo>
                    <a:pt x="144971" y="77438"/>
                  </a:lnTo>
                  <a:lnTo>
                    <a:pt x="144304" y="77438"/>
                  </a:lnTo>
                  <a:lnTo>
                    <a:pt x="144018" y="86011"/>
                  </a:lnTo>
                  <a:lnTo>
                    <a:pt x="137827" y="85725"/>
                  </a:lnTo>
                  <a:lnTo>
                    <a:pt x="131254" y="85058"/>
                  </a:lnTo>
                  <a:lnTo>
                    <a:pt x="124682" y="86678"/>
                  </a:lnTo>
                  <a:lnTo>
                    <a:pt x="123063" y="86963"/>
                  </a:lnTo>
                  <a:lnTo>
                    <a:pt x="121063" y="87630"/>
                  </a:lnTo>
                  <a:lnTo>
                    <a:pt x="118777" y="88011"/>
                  </a:lnTo>
                  <a:lnTo>
                    <a:pt x="118396" y="88011"/>
                  </a:lnTo>
                  <a:lnTo>
                    <a:pt x="118396" y="87630"/>
                  </a:lnTo>
                  <a:lnTo>
                    <a:pt x="119443" y="83344"/>
                  </a:lnTo>
                  <a:lnTo>
                    <a:pt x="118777" y="81439"/>
                  </a:lnTo>
                  <a:lnTo>
                    <a:pt x="115157" y="82106"/>
                  </a:lnTo>
                  <a:lnTo>
                    <a:pt x="114205" y="81725"/>
                  </a:lnTo>
                  <a:lnTo>
                    <a:pt x="113157" y="81725"/>
                  </a:lnTo>
                  <a:lnTo>
                    <a:pt x="111538" y="82391"/>
                  </a:lnTo>
                  <a:lnTo>
                    <a:pt x="109538" y="82772"/>
                  </a:lnTo>
                  <a:lnTo>
                    <a:pt x="108871" y="81725"/>
                  </a:lnTo>
                  <a:lnTo>
                    <a:pt x="108585" y="81058"/>
                  </a:lnTo>
                  <a:lnTo>
                    <a:pt x="108299" y="81058"/>
                  </a:lnTo>
                  <a:lnTo>
                    <a:pt x="108871" y="80391"/>
                  </a:lnTo>
                  <a:lnTo>
                    <a:pt x="108871" y="79820"/>
                  </a:lnTo>
                  <a:lnTo>
                    <a:pt x="109538" y="79820"/>
                  </a:lnTo>
                  <a:lnTo>
                    <a:pt x="110204" y="79439"/>
                  </a:lnTo>
                  <a:lnTo>
                    <a:pt x="111824" y="79153"/>
                  </a:lnTo>
                  <a:lnTo>
                    <a:pt x="112204" y="77819"/>
                  </a:lnTo>
                  <a:lnTo>
                    <a:pt x="112490" y="77153"/>
                  </a:lnTo>
                  <a:lnTo>
                    <a:pt x="112490" y="76486"/>
                  </a:lnTo>
                  <a:lnTo>
                    <a:pt x="111824" y="76200"/>
                  </a:lnTo>
                  <a:lnTo>
                    <a:pt x="111824" y="76486"/>
                  </a:lnTo>
                  <a:lnTo>
                    <a:pt x="110871" y="76486"/>
                  </a:lnTo>
                  <a:lnTo>
                    <a:pt x="109538" y="77819"/>
                  </a:lnTo>
                  <a:lnTo>
                    <a:pt x="107251" y="77819"/>
                  </a:lnTo>
                  <a:lnTo>
                    <a:pt x="106585" y="78486"/>
                  </a:lnTo>
                  <a:lnTo>
                    <a:pt x="105632" y="78486"/>
                  </a:lnTo>
                  <a:lnTo>
                    <a:pt x="104966" y="78772"/>
                  </a:lnTo>
                  <a:lnTo>
                    <a:pt x="104680" y="79820"/>
                  </a:lnTo>
                  <a:lnTo>
                    <a:pt x="104966" y="80391"/>
                  </a:lnTo>
                  <a:lnTo>
                    <a:pt x="104680" y="80391"/>
                  </a:lnTo>
                  <a:lnTo>
                    <a:pt x="104013" y="81058"/>
                  </a:lnTo>
                  <a:lnTo>
                    <a:pt x="102965" y="81439"/>
                  </a:lnTo>
                  <a:lnTo>
                    <a:pt x="103346" y="82106"/>
                  </a:lnTo>
                  <a:lnTo>
                    <a:pt x="102965" y="82391"/>
                  </a:lnTo>
                  <a:lnTo>
                    <a:pt x="103346" y="82391"/>
                  </a:lnTo>
                  <a:lnTo>
                    <a:pt x="102965" y="82391"/>
                  </a:lnTo>
                  <a:lnTo>
                    <a:pt x="103346" y="82772"/>
                  </a:lnTo>
                  <a:lnTo>
                    <a:pt x="102299" y="83725"/>
                  </a:lnTo>
                  <a:lnTo>
                    <a:pt x="101346" y="83725"/>
                  </a:lnTo>
                  <a:lnTo>
                    <a:pt x="100679" y="84392"/>
                  </a:lnTo>
                  <a:lnTo>
                    <a:pt x="100679" y="84011"/>
                  </a:lnTo>
                  <a:lnTo>
                    <a:pt x="100393" y="84011"/>
                  </a:lnTo>
                  <a:lnTo>
                    <a:pt x="99346" y="83725"/>
                  </a:lnTo>
                  <a:lnTo>
                    <a:pt x="98774" y="83725"/>
                  </a:lnTo>
                  <a:lnTo>
                    <a:pt x="97726" y="84011"/>
                  </a:lnTo>
                  <a:lnTo>
                    <a:pt x="97060" y="84011"/>
                  </a:lnTo>
                  <a:lnTo>
                    <a:pt x="96107" y="84392"/>
                  </a:lnTo>
                  <a:lnTo>
                    <a:pt x="95155" y="85344"/>
                  </a:lnTo>
                  <a:lnTo>
                    <a:pt x="93821" y="85058"/>
                  </a:lnTo>
                  <a:lnTo>
                    <a:pt x="93440" y="85725"/>
                  </a:lnTo>
                  <a:lnTo>
                    <a:pt x="92488" y="85344"/>
                  </a:lnTo>
                  <a:lnTo>
                    <a:pt x="90868" y="86297"/>
                  </a:lnTo>
                  <a:lnTo>
                    <a:pt x="90868" y="86011"/>
                  </a:lnTo>
                  <a:lnTo>
                    <a:pt x="90488" y="86297"/>
                  </a:lnTo>
                  <a:lnTo>
                    <a:pt x="90488" y="86011"/>
                  </a:lnTo>
                  <a:lnTo>
                    <a:pt x="90202" y="86011"/>
                  </a:lnTo>
                  <a:lnTo>
                    <a:pt x="88583" y="85725"/>
                  </a:lnTo>
                  <a:lnTo>
                    <a:pt x="87249" y="86011"/>
                  </a:lnTo>
                  <a:lnTo>
                    <a:pt x="86963" y="85725"/>
                  </a:lnTo>
                  <a:lnTo>
                    <a:pt x="86296" y="85725"/>
                  </a:lnTo>
                  <a:lnTo>
                    <a:pt x="85916" y="86011"/>
                  </a:lnTo>
                  <a:lnTo>
                    <a:pt x="85630" y="86678"/>
                  </a:lnTo>
                  <a:lnTo>
                    <a:pt x="85249" y="86678"/>
                  </a:lnTo>
                  <a:lnTo>
                    <a:pt x="84011" y="86297"/>
                  </a:lnTo>
                  <a:lnTo>
                    <a:pt x="82010" y="86297"/>
                  </a:lnTo>
                  <a:lnTo>
                    <a:pt x="82010" y="86678"/>
                  </a:lnTo>
                  <a:lnTo>
                    <a:pt x="81629" y="86963"/>
                  </a:lnTo>
                  <a:lnTo>
                    <a:pt x="81058" y="86963"/>
                  </a:lnTo>
                  <a:lnTo>
                    <a:pt x="79724" y="86297"/>
                  </a:lnTo>
                  <a:lnTo>
                    <a:pt x="79724" y="86011"/>
                  </a:lnTo>
                  <a:lnTo>
                    <a:pt x="79343" y="85725"/>
                  </a:lnTo>
                  <a:lnTo>
                    <a:pt x="79058" y="85725"/>
                  </a:lnTo>
                  <a:lnTo>
                    <a:pt x="78105" y="86297"/>
                  </a:lnTo>
                  <a:lnTo>
                    <a:pt x="77724" y="86297"/>
                  </a:lnTo>
                  <a:lnTo>
                    <a:pt x="77724" y="86011"/>
                  </a:lnTo>
                  <a:lnTo>
                    <a:pt x="77438" y="85725"/>
                  </a:lnTo>
                  <a:lnTo>
                    <a:pt x="76771" y="85725"/>
                  </a:lnTo>
                  <a:lnTo>
                    <a:pt x="75724" y="86011"/>
                  </a:lnTo>
                  <a:lnTo>
                    <a:pt x="75152" y="85725"/>
                  </a:lnTo>
                  <a:lnTo>
                    <a:pt x="74771" y="86011"/>
                  </a:lnTo>
                  <a:lnTo>
                    <a:pt x="73438" y="86011"/>
                  </a:lnTo>
                  <a:lnTo>
                    <a:pt x="72771" y="85344"/>
                  </a:lnTo>
                  <a:lnTo>
                    <a:pt x="71818" y="85725"/>
                  </a:lnTo>
                  <a:lnTo>
                    <a:pt x="71533" y="85725"/>
                  </a:lnTo>
                  <a:lnTo>
                    <a:pt x="70866" y="86011"/>
                  </a:lnTo>
                  <a:lnTo>
                    <a:pt x="69818" y="86011"/>
                  </a:lnTo>
                  <a:lnTo>
                    <a:pt x="69533" y="86297"/>
                  </a:lnTo>
                  <a:lnTo>
                    <a:pt x="69818" y="87344"/>
                  </a:lnTo>
                  <a:lnTo>
                    <a:pt x="69818" y="88011"/>
                  </a:lnTo>
                  <a:lnTo>
                    <a:pt x="69533" y="88297"/>
                  </a:lnTo>
                  <a:lnTo>
                    <a:pt x="68199" y="88011"/>
                  </a:lnTo>
                  <a:lnTo>
                    <a:pt x="68199" y="87344"/>
                  </a:lnTo>
                  <a:lnTo>
                    <a:pt x="67532" y="86297"/>
                  </a:lnTo>
                  <a:lnTo>
                    <a:pt x="67246" y="86011"/>
                  </a:lnTo>
                  <a:lnTo>
                    <a:pt x="67246" y="85344"/>
                  </a:lnTo>
                  <a:lnTo>
                    <a:pt x="66866" y="85058"/>
                  </a:lnTo>
                  <a:lnTo>
                    <a:pt x="67532" y="84011"/>
                  </a:lnTo>
                  <a:lnTo>
                    <a:pt x="66866" y="83725"/>
                  </a:lnTo>
                  <a:lnTo>
                    <a:pt x="66580" y="83344"/>
                  </a:lnTo>
                  <a:lnTo>
                    <a:pt x="66294" y="82772"/>
                  </a:lnTo>
                  <a:lnTo>
                    <a:pt x="64579" y="82772"/>
                  </a:lnTo>
                  <a:lnTo>
                    <a:pt x="63913" y="82391"/>
                  </a:lnTo>
                  <a:lnTo>
                    <a:pt x="62960" y="82391"/>
                  </a:lnTo>
                  <a:lnTo>
                    <a:pt x="62675" y="81725"/>
                  </a:lnTo>
                  <a:lnTo>
                    <a:pt x="62675" y="83725"/>
                  </a:lnTo>
                  <a:lnTo>
                    <a:pt x="63627" y="85344"/>
                  </a:lnTo>
                  <a:lnTo>
                    <a:pt x="63627" y="85725"/>
                  </a:lnTo>
                  <a:lnTo>
                    <a:pt x="63341" y="86297"/>
                  </a:lnTo>
                  <a:lnTo>
                    <a:pt x="63627" y="86963"/>
                  </a:lnTo>
                  <a:lnTo>
                    <a:pt x="61341" y="88964"/>
                  </a:lnTo>
                  <a:lnTo>
                    <a:pt x="60960" y="88297"/>
                  </a:lnTo>
                  <a:lnTo>
                    <a:pt x="60388" y="88011"/>
                  </a:lnTo>
                  <a:lnTo>
                    <a:pt x="60008" y="88297"/>
                  </a:lnTo>
                  <a:lnTo>
                    <a:pt x="60008" y="88011"/>
                  </a:lnTo>
                  <a:lnTo>
                    <a:pt x="59055" y="88011"/>
                  </a:lnTo>
                  <a:lnTo>
                    <a:pt x="58388" y="87630"/>
                  </a:lnTo>
                  <a:lnTo>
                    <a:pt x="58007" y="87630"/>
                  </a:lnTo>
                  <a:lnTo>
                    <a:pt x="57055" y="88011"/>
                  </a:lnTo>
                  <a:lnTo>
                    <a:pt x="56102" y="88011"/>
                  </a:lnTo>
                  <a:lnTo>
                    <a:pt x="54769" y="87344"/>
                  </a:lnTo>
                  <a:lnTo>
                    <a:pt x="54483" y="86297"/>
                  </a:lnTo>
                  <a:lnTo>
                    <a:pt x="54102" y="85058"/>
                  </a:lnTo>
                  <a:lnTo>
                    <a:pt x="53150" y="84392"/>
                  </a:lnTo>
                  <a:lnTo>
                    <a:pt x="53150" y="84011"/>
                  </a:lnTo>
                  <a:lnTo>
                    <a:pt x="52102" y="83725"/>
                  </a:lnTo>
                  <a:lnTo>
                    <a:pt x="51816" y="83058"/>
                  </a:lnTo>
                  <a:lnTo>
                    <a:pt x="50863" y="82772"/>
                  </a:lnTo>
                  <a:lnTo>
                    <a:pt x="50483" y="82772"/>
                  </a:lnTo>
                  <a:lnTo>
                    <a:pt x="50483" y="82106"/>
                  </a:lnTo>
                  <a:lnTo>
                    <a:pt x="49530" y="81439"/>
                  </a:lnTo>
                  <a:lnTo>
                    <a:pt x="49816" y="80105"/>
                  </a:lnTo>
                  <a:lnTo>
                    <a:pt x="49149" y="79820"/>
                  </a:lnTo>
                  <a:lnTo>
                    <a:pt x="48863" y="79439"/>
                  </a:lnTo>
                  <a:lnTo>
                    <a:pt x="49149" y="79439"/>
                  </a:lnTo>
                  <a:lnTo>
                    <a:pt x="49530" y="78105"/>
                  </a:lnTo>
                  <a:lnTo>
                    <a:pt x="49149" y="78105"/>
                  </a:lnTo>
                  <a:lnTo>
                    <a:pt x="49149" y="77438"/>
                  </a:lnTo>
                  <a:lnTo>
                    <a:pt x="49530" y="77438"/>
                  </a:lnTo>
                  <a:lnTo>
                    <a:pt x="49149" y="76867"/>
                  </a:lnTo>
                  <a:lnTo>
                    <a:pt x="48863" y="76867"/>
                  </a:lnTo>
                  <a:lnTo>
                    <a:pt x="49149" y="76486"/>
                  </a:lnTo>
                  <a:lnTo>
                    <a:pt x="49149" y="76200"/>
                  </a:lnTo>
                  <a:lnTo>
                    <a:pt x="48196" y="76200"/>
                  </a:lnTo>
                  <a:lnTo>
                    <a:pt x="48196" y="75819"/>
                  </a:lnTo>
                  <a:lnTo>
                    <a:pt x="47911" y="75533"/>
                  </a:lnTo>
                  <a:lnTo>
                    <a:pt x="47911" y="76867"/>
                  </a:lnTo>
                  <a:lnTo>
                    <a:pt x="46863" y="76867"/>
                  </a:lnTo>
                  <a:lnTo>
                    <a:pt x="46577" y="76486"/>
                  </a:lnTo>
                  <a:lnTo>
                    <a:pt x="46196" y="76486"/>
                  </a:lnTo>
                  <a:lnTo>
                    <a:pt x="46196" y="75819"/>
                  </a:lnTo>
                  <a:lnTo>
                    <a:pt x="45911" y="75819"/>
                  </a:lnTo>
                  <a:lnTo>
                    <a:pt x="45911" y="75533"/>
                  </a:lnTo>
                  <a:lnTo>
                    <a:pt x="45625" y="75819"/>
                  </a:lnTo>
                  <a:lnTo>
                    <a:pt x="45244" y="75533"/>
                  </a:lnTo>
                  <a:lnTo>
                    <a:pt x="44958" y="75533"/>
                  </a:lnTo>
                  <a:lnTo>
                    <a:pt x="44291" y="76867"/>
                  </a:lnTo>
                  <a:lnTo>
                    <a:pt x="43910" y="76486"/>
                  </a:lnTo>
                  <a:lnTo>
                    <a:pt x="43910" y="75819"/>
                  </a:lnTo>
                  <a:lnTo>
                    <a:pt x="42958" y="75533"/>
                  </a:lnTo>
                  <a:lnTo>
                    <a:pt x="42672" y="75533"/>
                  </a:lnTo>
                  <a:lnTo>
                    <a:pt x="42672" y="76867"/>
                  </a:lnTo>
                  <a:lnTo>
                    <a:pt x="42291" y="76867"/>
                  </a:lnTo>
                  <a:lnTo>
                    <a:pt x="42672" y="77153"/>
                  </a:lnTo>
                  <a:lnTo>
                    <a:pt x="42005" y="77819"/>
                  </a:lnTo>
                  <a:lnTo>
                    <a:pt x="38386" y="78105"/>
                  </a:lnTo>
                  <a:lnTo>
                    <a:pt x="37719" y="78486"/>
                  </a:lnTo>
                  <a:lnTo>
                    <a:pt x="37338" y="78486"/>
                  </a:lnTo>
                  <a:lnTo>
                    <a:pt x="37052" y="77819"/>
                  </a:lnTo>
                  <a:lnTo>
                    <a:pt x="36767" y="78105"/>
                  </a:lnTo>
                  <a:lnTo>
                    <a:pt x="35433" y="77153"/>
                  </a:lnTo>
                  <a:lnTo>
                    <a:pt x="35433" y="76867"/>
                  </a:lnTo>
                  <a:lnTo>
                    <a:pt x="35719" y="76486"/>
                  </a:lnTo>
                  <a:lnTo>
                    <a:pt x="35433" y="75819"/>
                  </a:lnTo>
                  <a:lnTo>
                    <a:pt x="35052" y="75533"/>
                  </a:lnTo>
                  <a:lnTo>
                    <a:pt x="35433" y="74200"/>
                  </a:lnTo>
                  <a:lnTo>
                    <a:pt x="35052" y="73914"/>
                  </a:lnTo>
                  <a:lnTo>
                    <a:pt x="35433" y="73533"/>
                  </a:lnTo>
                  <a:lnTo>
                    <a:pt x="35433" y="73247"/>
                  </a:lnTo>
                  <a:lnTo>
                    <a:pt x="35719" y="72866"/>
                  </a:lnTo>
                  <a:lnTo>
                    <a:pt x="35433" y="71914"/>
                  </a:lnTo>
                  <a:lnTo>
                    <a:pt x="35052" y="71247"/>
                  </a:lnTo>
                  <a:lnTo>
                    <a:pt x="34766" y="70961"/>
                  </a:lnTo>
                  <a:lnTo>
                    <a:pt x="34766" y="70580"/>
                  </a:lnTo>
                  <a:lnTo>
                    <a:pt x="34385" y="70580"/>
                  </a:lnTo>
                  <a:lnTo>
                    <a:pt x="34385" y="70295"/>
                  </a:lnTo>
                  <a:lnTo>
                    <a:pt x="34766" y="70295"/>
                  </a:lnTo>
                  <a:lnTo>
                    <a:pt x="35052" y="69914"/>
                  </a:lnTo>
                  <a:lnTo>
                    <a:pt x="34766" y="69628"/>
                  </a:lnTo>
                  <a:lnTo>
                    <a:pt x="35052" y="68009"/>
                  </a:lnTo>
                  <a:lnTo>
                    <a:pt x="35052" y="67628"/>
                  </a:lnTo>
                  <a:lnTo>
                    <a:pt x="34385" y="66961"/>
                  </a:lnTo>
                  <a:lnTo>
                    <a:pt x="34100" y="66961"/>
                  </a:lnTo>
                  <a:lnTo>
                    <a:pt x="33814" y="66294"/>
                  </a:lnTo>
                  <a:lnTo>
                    <a:pt x="32480" y="66294"/>
                  </a:lnTo>
                  <a:lnTo>
                    <a:pt x="32480" y="66008"/>
                  </a:lnTo>
                  <a:lnTo>
                    <a:pt x="31813" y="65627"/>
                  </a:lnTo>
                  <a:lnTo>
                    <a:pt x="31433" y="65056"/>
                  </a:lnTo>
                  <a:lnTo>
                    <a:pt x="30480" y="65056"/>
                  </a:lnTo>
                  <a:lnTo>
                    <a:pt x="29813" y="65342"/>
                  </a:lnTo>
                  <a:lnTo>
                    <a:pt x="28194" y="65342"/>
                  </a:lnTo>
                  <a:lnTo>
                    <a:pt x="27527" y="65056"/>
                  </a:lnTo>
                  <a:lnTo>
                    <a:pt x="26861" y="65627"/>
                  </a:lnTo>
                  <a:lnTo>
                    <a:pt x="26194" y="65342"/>
                  </a:lnTo>
                  <a:lnTo>
                    <a:pt x="25527" y="62389"/>
                  </a:lnTo>
                  <a:lnTo>
                    <a:pt x="24955" y="62103"/>
                  </a:lnTo>
                  <a:lnTo>
                    <a:pt x="23908" y="62389"/>
                  </a:lnTo>
                  <a:lnTo>
                    <a:pt x="23241" y="63722"/>
                  </a:lnTo>
                  <a:lnTo>
                    <a:pt x="22574" y="64389"/>
                  </a:lnTo>
                  <a:lnTo>
                    <a:pt x="22003" y="64389"/>
                  </a:lnTo>
                  <a:lnTo>
                    <a:pt x="21622" y="63341"/>
                  </a:lnTo>
                  <a:lnTo>
                    <a:pt x="20955" y="62389"/>
                  </a:lnTo>
                  <a:lnTo>
                    <a:pt x="19336" y="62675"/>
                  </a:lnTo>
                  <a:lnTo>
                    <a:pt x="18002" y="61436"/>
                  </a:lnTo>
                  <a:lnTo>
                    <a:pt x="18002" y="61055"/>
                  </a:lnTo>
                  <a:lnTo>
                    <a:pt x="18383" y="60770"/>
                  </a:lnTo>
                  <a:lnTo>
                    <a:pt x="18383" y="60389"/>
                  </a:lnTo>
                  <a:lnTo>
                    <a:pt x="17336" y="60103"/>
                  </a:lnTo>
                  <a:lnTo>
                    <a:pt x="16669" y="59722"/>
                  </a:lnTo>
                  <a:lnTo>
                    <a:pt x="16097" y="59150"/>
                  </a:lnTo>
                  <a:lnTo>
                    <a:pt x="16097" y="58484"/>
                  </a:lnTo>
                  <a:lnTo>
                    <a:pt x="15716" y="58484"/>
                  </a:lnTo>
                  <a:lnTo>
                    <a:pt x="15430" y="58103"/>
                  </a:lnTo>
                  <a:lnTo>
                    <a:pt x="14383" y="57817"/>
                  </a:lnTo>
                  <a:lnTo>
                    <a:pt x="13430" y="57817"/>
                  </a:lnTo>
                  <a:lnTo>
                    <a:pt x="12097" y="59150"/>
                  </a:lnTo>
                  <a:lnTo>
                    <a:pt x="12478" y="60770"/>
                  </a:lnTo>
                  <a:lnTo>
                    <a:pt x="11430" y="63341"/>
                  </a:lnTo>
                  <a:lnTo>
                    <a:pt x="12097" y="64675"/>
                  </a:lnTo>
                  <a:lnTo>
                    <a:pt x="13049" y="64675"/>
                  </a:lnTo>
                  <a:lnTo>
                    <a:pt x="13049" y="65056"/>
                  </a:lnTo>
                  <a:lnTo>
                    <a:pt x="12763" y="66961"/>
                  </a:lnTo>
                  <a:lnTo>
                    <a:pt x="10763" y="68294"/>
                  </a:lnTo>
                  <a:lnTo>
                    <a:pt x="11144" y="68580"/>
                  </a:lnTo>
                  <a:lnTo>
                    <a:pt x="12097" y="68961"/>
                  </a:lnTo>
                  <a:lnTo>
                    <a:pt x="11811" y="69628"/>
                  </a:lnTo>
                  <a:lnTo>
                    <a:pt x="12097" y="69914"/>
                  </a:lnTo>
                  <a:lnTo>
                    <a:pt x="12478" y="70580"/>
                  </a:lnTo>
                  <a:lnTo>
                    <a:pt x="9144" y="73914"/>
                  </a:lnTo>
                  <a:lnTo>
                    <a:pt x="7525" y="72200"/>
                  </a:lnTo>
                  <a:lnTo>
                    <a:pt x="5905" y="71533"/>
                  </a:lnTo>
                  <a:lnTo>
                    <a:pt x="5239" y="72581"/>
                  </a:lnTo>
                  <a:lnTo>
                    <a:pt x="4572" y="72200"/>
                  </a:lnTo>
                  <a:lnTo>
                    <a:pt x="4191" y="71247"/>
                  </a:lnTo>
                  <a:lnTo>
                    <a:pt x="4191" y="70295"/>
                  </a:lnTo>
                  <a:lnTo>
                    <a:pt x="3905" y="69914"/>
                  </a:lnTo>
                  <a:lnTo>
                    <a:pt x="3905" y="69247"/>
                  </a:lnTo>
                  <a:lnTo>
                    <a:pt x="3238" y="68009"/>
                  </a:lnTo>
                  <a:lnTo>
                    <a:pt x="2286" y="66961"/>
                  </a:lnTo>
                  <a:lnTo>
                    <a:pt x="1619" y="66008"/>
                  </a:lnTo>
                  <a:lnTo>
                    <a:pt x="1619" y="64675"/>
                  </a:lnTo>
                  <a:lnTo>
                    <a:pt x="1238" y="64675"/>
                  </a:lnTo>
                  <a:lnTo>
                    <a:pt x="1238" y="64008"/>
                  </a:lnTo>
                  <a:lnTo>
                    <a:pt x="667" y="63341"/>
                  </a:lnTo>
                  <a:lnTo>
                    <a:pt x="0" y="62389"/>
                  </a:lnTo>
                  <a:lnTo>
                    <a:pt x="286" y="61722"/>
                  </a:lnTo>
                  <a:lnTo>
                    <a:pt x="953" y="61055"/>
                  </a:lnTo>
                  <a:lnTo>
                    <a:pt x="1619" y="60770"/>
                  </a:lnTo>
                  <a:lnTo>
                    <a:pt x="1619" y="60389"/>
                  </a:lnTo>
                  <a:lnTo>
                    <a:pt x="1905" y="60103"/>
                  </a:lnTo>
                  <a:lnTo>
                    <a:pt x="2286" y="59436"/>
                  </a:lnTo>
                  <a:lnTo>
                    <a:pt x="2953" y="59436"/>
                  </a:lnTo>
                  <a:lnTo>
                    <a:pt x="2953" y="58769"/>
                  </a:lnTo>
                  <a:lnTo>
                    <a:pt x="3238" y="58103"/>
                  </a:lnTo>
                  <a:lnTo>
                    <a:pt x="2953" y="57817"/>
                  </a:lnTo>
                  <a:lnTo>
                    <a:pt x="2953" y="57436"/>
                  </a:lnTo>
                  <a:lnTo>
                    <a:pt x="3238" y="57150"/>
                  </a:lnTo>
                  <a:lnTo>
                    <a:pt x="3238" y="56198"/>
                  </a:lnTo>
                  <a:lnTo>
                    <a:pt x="2572" y="55817"/>
                  </a:lnTo>
                  <a:lnTo>
                    <a:pt x="3238" y="55817"/>
                  </a:lnTo>
                  <a:lnTo>
                    <a:pt x="3620" y="55150"/>
                  </a:lnTo>
                  <a:lnTo>
                    <a:pt x="4191" y="55150"/>
                  </a:lnTo>
                  <a:lnTo>
                    <a:pt x="4572" y="54864"/>
                  </a:lnTo>
                  <a:lnTo>
                    <a:pt x="3620" y="53816"/>
                  </a:lnTo>
                  <a:lnTo>
                    <a:pt x="2572" y="53531"/>
                  </a:lnTo>
                  <a:lnTo>
                    <a:pt x="2572" y="52578"/>
                  </a:lnTo>
                  <a:lnTo>
                    <a:pt x="2953" y="51245"/>
                  </a:lnTo>
                  <a:lnTo>
                    <a:pt x="2953" y="50197"/>
                  </a:lnTo>
                  <a:lnTo>
                    <a:pt x="2572" y="49911"/>
                  </a:lnTo>
                  <a:lnTo>
                    <a:pt x="2953" y="49244"/>
                  </a:lnTo>
                  <a:lnTo>
                    <a:pt x="2286" y="48578"/>
                  </a:lnTo>
                  <a:lnTo>
                    <a:pt x="3238" y="47625"/>
                  </a:lnTo>
                  <a:lnTo>
                    <a:pt x="3620" y="46958"/>
                  </a:lnTo>
                  <a:lnTo>
                    <a:pt x="4572" y="46006"/>
                  </a:lnTo>
                  <a:lnTo>
                    <a:pt x="3620" y="45339"/>
                  </a:lnTo>
                  <a:lnTo>
                    <a:pt x="3238" y="45339"/>
                  </a:lnTo>
                  <a:lnTo>
                    <a:pt x="2953" y="44672"/>
                  </a:lnTo>
                  <a:lnTo>
                    <a:pt x="2953" y="43339"/>
                  </a:lnTo>
                  <a:lnTo>
                    <a:pt x="3238" y="43339"/>
                  </a:lnTo>
                  <a:lnTo>
                    <a:pt x="3905" y="43720"/>
                  </a:lnTo>
                  <a:lnTo>
                    <a:pt x="4572" y="43053"/>
                  </a:lnTo>
                  <a:lnTo>
                    <a:pt x="4572" y="42386"/>
                  </a:lnTo>
                  <a:lnTo>
                    <a:pt x="4191" y="42005"/>
                  </a:lnTo>
                  <a:lnTo>
                    <a:pt x="4572" y="42005"/>
                  </a:lnTo>
                  <a:lnTo>
                    <a:pt x="4858" y="41053"/>
                  </a:lnTo>
                  <a:lnTo>
                    <a:pt x="5905" y="40767"/>
                  </a:lnTo>
                  <a:lnTo>
                    <a:pt x="6572" y="41339"/>
                  </a:lnTo>
                  <a:lnTo>
                    <a:pt x="6572" y="42005"/>
                  </a:lnTo>
                  <a:lnTo>
                    <a:pt x="6858" y="42005"/>
                  </a:lnTo>
                  <a:lnTo>
                    <a:pt x="6858" y="41339"/>
                  </a:lnTo>
                  <a:lnTo>
                    <a:pt x="7144" y="41053"/>
                  </a:lnTo>
                  <a:lnTo>
                    <a:pt x="8477" y="40767"/>
                  </a:lnTo>
                  <a:lnTo>
                    <a:pt x="9525" y="40100"/>
                  </a:lnTo>
                  <a:lnTo>
                    <a:pt x="9811" y="39719"/>
                  </a:lnTo>
                  <a:lnTo>
                    <a:pt x="10096" y="40100"/>
                  </a:lnTo>
                  <a:lnTo>
                    <a:pt x="10478" y="40100"/>
                  </a:lnTo>
                  <a:lnTo>
                    <a:pt x="10478" y="40386"/>
                  </a:lnTo>
                  <a:lnTo>
                    <a:pt x="11144" y="40767"/>
                  </a:lnTo>
                  <a:lnTo>
                    <a:pt x="11144" y="41720"/>
                  </a:lnTo>
                  <a:lnTo>
                    <a:pt x="10763" y="42005"/>
                  </a:lnTo>
                  <a:lnTo>
                    <a:pt x="10763" y="43053"/>
                  </a:lnTo>
                  <a:lnTo>
                    <a:pt x="11144" y="43720"/>
                  </a:lnTo>
                  <a:lnTo>
                    <a:pt x="11811" y="44672"/>
                  </a:lnTo>
                  <a:lnTo>
                    <a:pt x="12097" y="45625"/>
                  </a:lnTo>
                  <a:lnTo>
                    <a:pt x="12478" y="46292"/>
                  </a:lnTo>
                  <a:lnTo>
                    <a:pt x="17050" y="46958"/>
                  </a:lnTo>
                  <a:lnTo>
                    <a:pt x="18669" y="45625"/>
                  </a:lnTo>
                  <a:lnTo>
                    <a:pt x="18669" y="44958"/>
                  </a:lnTo>
                  <a:lnTo>
                    <a:pt x="18955" y="44672"/>
                  </a:lnTo>
                  <a:lnTo>
                    <a:pt x="19621" y="43339"/>
                  </a:lnTo>
                  <a:lnTo>
                    <a:pt x="20288" y="42672"/>
                  </a:lnTo>
                  <a:lnTo>
                    <a:pt x="20669" y="42005"/>
                  </a:lnTo>
                  <a:lnTo>
                    <a:pt x="20669" y="41339"/>
                  </a:lnTo>
                  <a:lnTo>
                    <a:pt x="21336" y="41053"/>
                  </a:lnTo>
                  <a:lnTo>
                    <a:pt x="21336" y="40386"/>
                  </a:lnTo>
                  <a:lnTo>
                    <a:pt x="21908" y="40386"/>
                  </a:lnTo>
                  <a:lnTo>
                    <a:pt x="22288" y="39053"/>
                  </a:lnTo>
                  <a:lnTo>
                    <a:pt x="24289" y="38386"/>
                  </a:lnTo>
                  <a:lnTo>
                    <a:pt x="24575" y="37433"/>
                  </a:lnTo>
                  <a:lnTo>
                    <a:pt x="23241" y="36767"/>
                  </a:lnTo>
                  <a:lnTo>
                    <a:pt x="23241" y="36100"/>
                  </a:lnTo>
                  <a:lnTo>
                    <a:pt x="22574" y="36767"/>
                  </a:lnTo>
                  <a:lnTo>
                    <a:pt x="21908" y="37148"/>
                  </a:lnTo>
                  <a:lnTo>
                    <a:pt x="21622" y="36767"/>
                  </a:lnTo>
                  <a:lnTo>
                    <a:pt x="21908" y="36481"/>
                  </a:lnTo>
                  <a:lnTo>
                    <a:pt x="21336" y="36100"/>
                  </a:lnTo>
                  <a:lnTo>
                    <a:pt x="21336" y="35814"/>
                  </a:lnTo>
                  <a:lnTo>
                    <a:pt x="20955" y="35433"/>
                  </a:lnTo>
                  <a:lnTo>
                    <a:pt x="20288" y="35433"/>
                  </a:lnTo>
                  <a:lnTo>
                    <a:pt x="20669" y="35814"/>
                  </a:lnTo>
                  <a:lnTo>
                    <a:pt x="19621" y="35814"/>
                  </a:lnTo>
                  <a:lnTo>
                    <a:pt x="19621" y="35147"/>
                  </a:lnTo>
                  <a:lnTo>
                    <a:pt x="19336" y="34862"/>
                  </a:lnTo>
                  <a:lnTo>
                    <a:pt x="19621" y="34481"/>
                  </a:lnTo>
                  <a:lnTo>
                    <a:pt x="19621" y="34195"/>
                  </a:lnTo>
                  <a:lnTo>
                    <a:pt x="19336" y="34195"/>
                  </a:lnTo>
                  <a:lnTo>
                    <a:pt x="18669" y="34481"/>
                  </a:lnTo>
                  <a:lnTo>
                    <a:pt x="17336" y="34195"/>
                  </a:lnTo>
                  <a:lnTo>
                    <a:pt x="18002" y="34195"/>
                  </a:lnTo>
                  <a:lnTo>
                    <a:pt x="18955" y="33814"/>
                  </a:lnTo>
                  <a:lnTo>
                    <a:pt x="19336" y="32861"/>
                  </a:lnTo>
                  <a:lnTo>
                    <a:pt x="20288" y="31528"/>
                  </a:lnTo>
                  <a:lnTo>
                    <a:pt x="20669" y="31528"/>
                  </a:lnTo>
                  <a:lnTo>
                    <a:pt x="20955" y="30861"/>
                  </a:lnTo>
                  <a:lnTo>
                    <a:pt x="21622" y="30575"/>
                  </a:lnTo>
                  <a:lnTo>
                    <a:pt x="21622" y="29528"/>
                  </a:lnTo>
                  <a:lnTo>
                    <a:pt x="21908" y="28575"/>
                  </a:lnTo>
                  <a:lnTo>
                    <a:pt x="21908" y="28289"/>
                  </a:lnTo>
                  <a:lnTo>
                    <a:pt x="20955" y="27908"/>
                  </a:lnTo>
                  <a:lnTo>
                    <a:pt x="20003" y="27242"/>
                  </a:lnTo>
                  <a:lnTo>
                    <a:pt x="19336" y="27908"/>
                  </a:lnTo>
                  <a:lnTo>
                    <a:pt x="18955" y="26575"/>
                  </a:lnTo>
                  <a:lnTo>
                    <a:pt x="19621" y="25622"/>
                  </a:lnTo>
                  <a:lnTo>
                    <a:pt x="19621" y="24956"/>
                  </a:lnTo>
                  <a:lnTo>
                    <a:pt x="20003" y="24289"/>
                  </a:lnTo>
                  <a:lnTo>
                    <a:pt x="20669" y="24003"/>
                  </a:lnTo>
                  <a:lnTo>
                    <a:pt x="20288" y="24003"/>
                  </a:lnTo>
                  <a:lnTo>
                    <a:pt x="20003" y="23622"/>
                  </a:lnTo>
                  <a:lnTo>
                    <a:pt x="20003" y="23336"/>
                  </a:lnTo>
                  <a:lnTo>
                    <a:pt x="20955" y="22670"/>
                  </a:lnTo>
                  <a:lnTo>
                    <a:pt x="21622" y="22003"/>
                  </a:lnTo>
                  <a:lnTo>
                    <a:pt x="21622" y="21336"/>
                  </a:lnTo>
                  <a:lnTo>
                    <a:pt x="21908" y="21050"/>
                  </a:lnTo>
                  <a:lnTo>
                    <a:pt x="23241" y="21050"/>
                  </a:lnTo>
                  <a:lnTo>
                    <a:pt x="23241" y="20384"/>
                  </a:lnTo>
                  <a:lnTo>
                    <a:pt x="22288" y="19431"/>
                  </a:lnTo>
                  <a:lnTo>
                    <a:pt x="21908" y="19431"/>
                  </a:lnTo>
                  <a:lnTo>
                    <a:pt x="21622" y="19050"/>
                  </a:lnTo>
                  <a:lnTo>
                    <a:pt x="20955" y="18764"/>
                  </a:lnTo>
                  <a:lnTo>
                    <a:pt x="20669" y="18764"/>
                  </a:lnTo>
                  <a:lnTo>
                    <a:pt x="20669" y="18383"/>
                  </a:lnTo>
                  <a:lnTo>
                    <a:pt x="21908" y="18098"/>
                  </a:lnTo>
                  <a:lnTo>
                    <a:pt x="22955" y="18383"/>
                  </a:lnTo>
                  <a:lnTo>
                    <a:pt x="23908" y="18383"/>
                  </a:lnTo>
                  <a:lnTo>
                    <a:pt x="24860" y="18098"/>
                  </a:lnTo>
                  <a:lnTo>
                    <a:pt x="25527" y="18098"/>
                  </a:lnTo>
                  <a:lnTo>
                    <a:pt x="24575" y="17431"/>
                  </a:lnTo>
                  <a:lnTo>
                    <a:pt x="24289" y="17145"/>
                  </a:lnTo>
                  <a:lnTo>
                    <a:pt x="27527" y="17145"/>
                  </a:lnTo>
                  <a:lnTo>
                    <a:pt x="28194" y="17717"/>
                  </a:lnTo>
                  <a:lnTo>
                    <a:pt x="28861" y="17717"/>
                  </a:lnTo>
                  <a:lnTo>
                    <a:pt x="30194" y="17145"/>
                  </a:lnTo>
                  <a:lnTo>
                    <a:pt x="30480" y="17145"/>
                  </a:lnTo>
                  <a:lnTo>
                    <a:pt x="33814" y="15811"/>
                  </a:lnTo>
                  <a:lnTo>
                    <a:pt x="35719" y="14478"/>
                  </a:lnTo>
                  <a:lnTo>
                    <a:pt x="36386" y="14192"/>
                  </a:lnTo>
                  <a:lnTo>
                    <a:pt x="36100" y="13145"/>
                  </a:lnTo>
                  <a:lnTo>
                    <a:pt x="36386" y="12859"/>
                  </a:lnTo>
                  <a:lnTo>
                    <a:pt x="36767" y="12859"/>
                  </a:lnTo>
                  <a:lnTo>
                    <a:pt x="37338" y="12192"/>
                  </a:lnTo>
                  <a:lnTo>
                    <a:pt x="37338" y="11525"/>
                  </a:lnTo>
                  <a:lnTo>
                    <a:pt x="36767" y="10192"/>
                  </a:lnTo>
                  <a:lnTo>
                    <a:pt x="36767" y="9525"/>
                  </a:lnTo>
                  <a:lnTo>
                    <a:pt x="36100" y="9239"/>
                  </a:lnTo>
                  <a:lnTo>
                    <a:pt x="36767" y="8573"/>
                  </a:lnTo>
                  <a:lnTo>
                    <a:pt x="36767" y="8287"/>
                  </a:lnTo>
                  <a:lnTo>
                    <a:pt x="38005" y="8573"/>
                  </a:lnTo>
                  <a:lnTo>
                    <a:pt x="39053" y="9239"/>
                  </a:lnTo>
                  <a:lnTo>
                    <a:pt x="39053" y="8287"/>
                  </a:lnTo>
                  <a:lnTo>
                    <a:pt x="40291" y="7620"/>
                  </a:lnTo>
                  <a:lnTo>
                    <a:pt x="40958" y="6953"/>
                  </a:lnTo>
                  <a:lnTo>
                    <a:pt x="40958" y="5906"/>
                  </a:lnTo>
                  <a:lnTo>
                    <a:pt x="41338" y="5906"/>
                  </a:lnTo>
                  <a:lnTo>
                    <a:pt x="41624" y="5334"/>
                  </a:lnTo>
                  <a:lnTo>
                    <a:pt x="41338" y="4667"/>
                  </a:lnTo>
                  <a:lnTo>
                    <a:pt x="41624" y="4667"/>
                  </a:lnTo>
                  <a:lnTo>
                    <a:pt x="42005" y="4286"/>
                  </a:lnTo>
                  <a:lnTo>
                    <a:pt x="42005" y="4001"/>
                  </a:lnTo>
                  <a:lnTo>
                    <a:pt x="42672" y="3334"/>
                  </a:lnTo>
                  <a:lnTo>
                    <a:pt x="42958" y="2667"/>
                  </a:lnTo>
                  <a:lnTo>
                    <a:pt x="42672" y="2000"/>
                  </a:lnTo>
                  <a:lnTo>
                    <a:pt x="42672" y="1048"/>
                  </a:lnTo>
                  <a:lnTo>
                    <a:pt x="44958" y="0"/>
                  </a:lnTo>
                  <a:lnTo>
                    <a:pt x="44958" y="1334"/>
                  </a:lnTo>
                  <a:lnTo>
                    <a:pt x="44577" y="1715"/>
                  </a:lnTo>
                  <a:lnTo>
                    <a:pt x="43910" y="2953"/>
                  </a:lnTo>
                  <a:lnTo>
                    <a:pt x="44577" y="2953"/>
                  </a:lnTo>
                  <a:lnTo>
                    <a:pt x="44577" y="4001"/>
                  </a:lnTo>
                  <a:lnTo>
                    <a:pt x="45244" y="4001"/>
                  </a:lnTo>
                  <a:lnTo>
                    <a:pt x="46863" y="3620"/>
                  </a:lnTo>
                  <a:lnTo>
                    <a:pt x="46863" y="4286"/>
                  </a:lnTo>
                  <a:lnTo>
                    <a:pt x="46577" y="4667"/>
                  </a:lnTo>
                  <a:lnTo>
                    <a:pt x="46577" y="4953"/>
                  </a:lnTo>
                  <a:lnTo>
                    <a:pt x="46863" y="5334"/>
                  </a:lnTo>
                  <a:lnTo>
                    <a:pt x="47911" y="5334"/>
                  </a:lnTo>
                  <a:lnTo>
                    <a:pt x="47911" y="5620"/>
                  </a:lnTo>
                  <a:lnTo>
                    <a:pt x="48196" y="5620"/>
                  </a:lnTo>
                  <a:lnTo>
                    <a:pt x="47911" y="6572"/>
                  </a:lnTo>
                  <a:lnTo>
                    <a:pt x="48196" y="6953"/>
                  </a:lnTo>
                  <a:lnTo>
                    <a:pt x="48196" y="7239"/>
                  </a:lnTo>
                  <a:lnTo>
                    <a:pt x="48578" y="7239"/>
                  </a:lnTo>
                  <a:lnTo>
                    <a:pt x="48578" y="7620"/>
                  </a:lnTo>
                  <a:lnTo>
                    <a:pt x="48578" y="7239"/>
                  </a:lnTo>
                  <a:lnTo>
                    <a:pt x="49530" y="7620"/>
                  </a:lnTo>
                  <a:lnTo>
                    <a:pt x="50197" y="8287"/>
                  </a:lnTo>
                  <a:lnTo>
                    <a:pt x="50483" y="8287"/>
                  </a:lnTo>
                  <a:lnTo>
                    <a:pt x="51816" y="8858"/>
                  </a:lnTo>
                  <a:lnTo>
                    <a:pt x="51530" y="9239"/>
                  </a:lnTo>
                  <a:lnTo>
                    <a:pt x="51816" y="9906"/>
                  </a:lnTo>
                  <a:lnTo>
                    <a:pt x="51530" y="10192"/>
                  </a:lnTo>
                  <a:lnTo>
                    <a:pt x="51816" y="10573"/>
                  </a:lnTo>
                  <a:lnTo>
                    <a:pt x="51816" y="11240"/>
                  </a:lnTo>
                  <a:lnTo>
                    <a:pt x="52483" y="11811"/>
                  </a:lnTo>
                  <a:lnTo>
                    <a:pt x="51530" y="11811"/>
                  </a:lnTo>
                  <a:lnTo>
                    <a:pt x="51530" y="12192"/>
                  </a:lnTo>
                  <a:lnTo>
                    <a:pt x="52102" y="12859"/>
                  </a:lnTo>
                  <a:lnTo>
                    <a:pt x="52102" y="13145"/>
                  </a:lnTo>
                  <a:lnTo>
                    <a:pt x="52483" y="12859"/>
                  </a:lnTo>
                  <a:lnTo>
                    <a:pt x="52483" y="13145"/>
                  </a:lnTo>
                  <a:lnTo>
                    <a:pt x="53150" y="13145"/>
                  </a:lnTo>
                  <a:lnTo>
                    <a:pt x="53150" y="13526"/>
                  </a:lnTo>
                  <a:lnTo>
                    <a:pt x="53435" y="13526"/>
                  </a:lnTo>
                  <a:lnTo>
                    <a:pt x="53816" y="13811"/>
                  </a:lnTo>
                  <a:lnTo>
                    <a:pt x="53816" y="14478"/>
                  </a:lnTo>
                  <a:lnTo>
                    <a:pt x="54483" y="15431"/>
                  </a:lnTo>
                  <a:lnTo>
                    <a:pt x="55436" y="15431"/>
                  </a:lnTo>
                  <a:lnTo>
                    <a:pt x="55436" y="16097"/>
                  </a:lnTo>
                  <a:lnTo>
                    <a:pt x="56102" y="16097"/>
                  </a:lnTo>
                  <a:lnTo>
                    <a:pt x="56102" y="16764"/>
                  </a:lnTo>
                  <a:lnTo>
                    <a:pt x="56388" y="17145"/>
                  </a:lnTo>
                  <a:lnTo>
                    <a:pt x="56388" y="17431"/>
                  </a:lnTo>
                  <a:lnTo>
                    <a:pt x="56769" y="17431"/>
                  </a:lnTo>
                  <a:lnTo>
                    <a:pt x="57436" y="17145"/>
                  </a:lnTo>
                  <a:lnTo>
                    <a:pt x="57721" y="17717"/>
                  </a:lnTo>
                  <a:lnTo>
                    <a:pt x="58674" y="17717"/>
                  </a:lnTo>
                  <a:lnTo>
                    <a:pt x="58674" y="18383"/>
                  </a:lnTo>
                  <a:lnTo>
                    <a:pt x="59055" y="17717"/>
                  </a:lnTo>
                  <a:lnTo>
                    <a:pt x="59341" y="17431"/>
                  </a:lnTo>
                  <a:lnTo>
                    <a:pt x="59722" y="17431"/>
                  </a:lnTo>
                  <a:lnTo>
                    <a:pt x="59722" y="17717"/>
                  </a:lnTo>
                  <a:lnTo>
                    <a:pt x="59341" y="18098"/>
                  </a:lnTo>
                  <a:lnTo>
                    <a:pt x="59722" y="18383"/>
                  </a:lnTo>
                  <a:lnTo>
                    <a:pt x="59722" y="19050"/>
                  </a:lnTo>
                  <a:lnTo>
                    <a:pt x="60388" y="19050"/>
                  </a:lnTo>
                  <a:lnTo>
                    <a:pt x="60674" y="18764"/>
                  </a:lnTo>
                  <a:lnTo>
                    <a:pt x="61627" y="19717"/>
                  </a:lnTo>
                  <a:lnTo>
                    <a:pt x="61627" y="20384"/>
                  </a:lnTo>
                  <a:lnTo>
                    <a:pt x="62008" y="20098"/>
                  </a:lnTo>
                  <a:lnTo>
                    <a:pt x="62675" y="20669"/>
                  </a:lnTo>
                  <a:lnTo>
                    <a:pt x="62960" y="20384"/>
                  </a:lnTo>
                  <a:lnTo>
                    <a:pt x="63627" y="21050"/>
                  </a:lnTo>
                  <a:lnTo>
                    <a:pt x="64579" y="21050"/>
                  </a:lnTo>
                  <a:lnTo>
                    <a:pt x="64961" y="21336"/>
                  </a:lnTo>
                  <a:lnTo>
                    <a:pt x="65246" y="2133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E0B144F1-CA8F-3BC5-B75F-C166673AD5E2}"/>
                </a:ext>
              </a:extLst>
            </p:cNvPr>
            <p:cNvSpPr/>
            <p:nvPr/>
          </p:nvSpPr>
          <p:spPr>
            <a:xfrm>
              <a:off x="2056303" y="3734910"/>
              <a:ext cx="135540" cy="82010"/>
            </a:xfrm>
            <a:custGeom>
              <a:avLst/>
              <a:gdLst>
                <a:gd name="connsiteX0" fmla="*/ 125635 w 135540"/>
                <a:gd name="connsiteY0" fmla="*/ 5239 h 82010"/>
                <a:gd name="connsiteX1" fmla="*/ 126301 w 135540"/>
                <a:gd name="connsiteY1" fmla="*/ 5620 h 82010"/>
                <a:gd name="connsiteX2" fmla="*/ 126683 w 135540"/>
                <a:gd name="connsiteY2" fmla="*/ 5905 h 82010"/>
                <a:gd name="connsiteX3" fmla="*/ 126683 w 135540"/>
                <a:gd name="connsiteY3" fmla="*/ 7239 h 82010"/>
                <a:gd name="connsiteX4" fmla="*/ 126968 w 135540"/>
                <a:gd name="connsiteY4" fmla="*/ 7906 h 82010"/>
                <a:gd name="connsiteX5" fmla="*/ 126968 w 135540"/>
                <a:gd name="connsiteY5" fmla="*/ 8573 h 82010"/>
                <a:gd name="connsiteX6" fmla="*/ 126683 w 135540"/>
                <a:gd name="connsiteY6" fmla="*/ 8858 h 82010"/>
                <a:gd name="connsiteX7" fmla="*/ 126683 w 135540"/>
                <a:gd name="connsiteY7" fmla="*/ 10192 h 82010"/>
                <a:gd name="connsiteX8" fmla="*/ 126968 w 135540"/>
                <a:gd name="connsiteY8" fmla="*/ 10477 h 82010"/>
                <a:gd name="connsiteX9" fmla="*/ 126968 w 135540"/>
                <a:gd name="connsiteY9" fmla="*/ 10858 h 82010"/>
                <a:gd name="connsiteX10" fmla="*/ 127635 w 135540"/>
                <a:gd name="connsiteY10" fmla="*/ 10858 h 82010"/>
                <a:gd name="connsiteX11" fmla="*/ 128016 w 135540"/>
                <a:gd name="connsiteY11" fmla="*/ 11525 h 82010"/>
                <a:gd name="connsiteX12" fmla="*/ 128016 w 135540"/>
                <a:gd name="connsiteY12" fmla="*/ 11811 h 82010"/>
                <a:gd name="connsiteX13" fmla="*/ 128302 w 135540"/>
                <a:gd name="connsiteY13" fmla="*/ 12192 h 82010"/>
                <a:gd name="connsiteX14" fmla="*/ 128588 w 135540"/>
                <a:gd name="connsiteY14" fmla="*/ 12192 h 82010"/>
                <a:gd name="connsiteX15" fmla="*/ 128968 w 135540"/>
                <a:gd name="connsiteY15" fmla="*/ 12478 h 82010"/>
                <a:gd name="connsiteX16" fmla="*/ 130588 w 135540"/>
                <a:gd name="connsiteY16" fmla="*/ 12859 h 82010"/>
                <a:gd name="connsiteX17" fmla="*/ 131254 w 135540"/>
                <a:gd name="connsiteY17" fmla="*/ 13430 h 82010"/>
                <a:gd name="connsiteX18" fmla="*/ 131254 w 135540"/>
                <a:gd name="connsiteY18" fmla="*/ 13811 h 82010"/>
                <a:gd name="connsiteX19" fmla="*/ 130969 w 135540"/>
                <a:gd name="connsiteY19" fmla="*/ 14764 h 82010"/>
                <a:gd name="connsiteX20" fmla="*/ 131254 w 135540"/>
                <a:gd name="connsiteY20" fmla="*/ 15811 h 82010"/>
                <a:gd name="connsiteX21" fmla="*/ 131254 w 135540"/>
                <a:gd name="connsiteY21" fmla="*/ 17050 h 82010"/>
                <a:gd name="connsiteX22" fmla="*/ 132207 w 135540"/>
                <a:gd name="connsiteY22" fmla="*/ 17050 h 82010"/>
                <a:gd name="connsiteX23" fmla="*/ 133255 w 135540"/>
                <a:gd name="connsiteY23" fmla="*/ 17717 h 82010"/>
                <a:gd name="connsiteX24" fmla="*/ 133921 w 135540"/>
                <a:gd name="connsiteY24" fmla="*/ 17717 h 82010"/>
                <a:gd name="connsiteX25" fmla="*/ 133921 w 135540"/>
                <a:gd name="connsiteY25" fmla="*/ 18383 h 82010"/>
                <a:gd name="connsiteX26" fmla="*/ 134874 w 135540"/>
                <a:gd name="connsiteY26" fmla="*/ 18383 h 82010"/>
                <a:gd name="connsiteX27" fmla="*/ 134874 w 135540"/>
                <a:gd name="connsiteY27" fmla="*/ 19336 h 82010"/>
                <a:gd name="connsiteX28" fmla="*/ 135541 w 135540"/>
                <a:gd name="connsiteY28" fmla="*/ 20383 h 82010"/>
                <a:gd name="connsiteX29" fmla="*/ 134874 w 135540"/>
                <a:gd name="connsiteY29" fmla="*/ 21050 h 82010"/>
                <a:gd name="connsiteX30" fmla="*/ 133255 w 135540"/>
                <a:gd name="connsiteY30" fmla="*/ 22289 h 82010"/>
                <a:gd name="connsiteX31" fmla="*/ 133255 w 135540"/>
                <a:gd name="connsiteY31" fmla="*/ 23336 h 82010"/>
                <a:gd name="connsiteX32" fmla="*/ 133540 w 135540"/>
                <a:gd name="connsiteY32" fmla="*/ 24670 h 82010"/>
                <a:gd name="connsiteX33" fmla="*/ 133540 w 135540"/>
                <a:gd name="connsiteY33" fmla="*/ 24955 h 82010"/>
                <a:gd name="connsiteX34" fmla="*/ 134207 w 135540"/>
                <a:gd name="connsiteY34" fmla="*/ 25908 h 82010"/>
                <a:gd name="connsiteX35" fmla="*/ 134493 w 135540"/>
                <a:gd name="connsiteY35" fmla="*/ 26575 h 82010"/>
                <a:gd name="connsiteX36" fmla="*/ 134874 w 135540"/>
                <a:gd name="connsiteY36" fmla="*/ 26956 h 82010"/>
                <a:gd name="connsiteX37" fmla="*/ 135160 w 135540"/>
                <a:gd name="connsiteY37" fmla="*/ 27908 h 82010"/>
                <a:gd name="connsiteX38" fmla="*/ 134207 w 135540"/>
                <a:gd name="connsiteY38" fmla="*/ 27623 h 82010"/>
                <a:gd name="connsiteX39" fmla="*/ 133921 w 135540"/>
                <a:gd name="connsiteY39" fmla="*/ 27908 h 82010"/>
                <a:gd name="connsiteX40" fmla="*/ 133540 w 135540"/>
                <a:gd name="connsiteY40" fmla="*/ 27908 h 82010"/>
                <a:gd name="connsiteX41" fmla="*/ 133255 w 135540"/>
                <a:gd name="connsiteY41" fmla="*/ 28194 h 82010"/>
                <a:gd name="connsiteX42" fmla="*/ 133540 w 135540"/>
                <a:gd name="connsiteY42" fmla="*/ 28861 h 82010"/>
                <a:gd name="connsiteX43" fmla="*/ 133540 w 135540"/>
                <a:gd name="connsiteY43" fmla="*/ 29242 h 82010"/>
                <a:gd name="connsiteX44" fmla="*/ 131921 w 135540"/>
                <a:gd name="connsiteY44" fmla="*/ 30194 h 82010"/>
                <a:gd name="connsiteX45" fmla="*/ 131254 w 135540"/>
                <a:gd name="connsiteY45" fmla="*/ 30575 h 82010"/>
                <a:gd name="connsiteX46" fmla="*/ 130588 w 135540"/>
                <a:gd name="connsiteY46" fmla="*/ 31147 h 82010"/>
                <a:gd name="connsiteX47" fmla="*/ 130588 w 135540"/>
                <a:gd name="connsiteY47" fmla="*/ 31528 h 82010"/>
                <a:gd name="connsiteX48" fmla="*/ 130302 w 135540"/>
                <a:gd name="connsiteY48" fmla="*/ 32195 h 82010"/>
                <a:gd name="connsiteX49" fmla="*/ 129635 w 135540"/>
                <a:gd name="connsiteY49" fmla="*/ 31814 h 82010"/>
                <a:gd name="connsiteX50" fmla="*/ 129254 w 135540"/>
                <a:gd name="connsiteY50" fmla="*/ 31528 h 82010"/>
                <a:gd name="connsiteX51" fmla="*/ 128968 w 135540"/>
                <a:gd name="connsiteY51" fmla="*/ 31814 h 82010"/>
                <a:gd name="connsiteX52" fmla="*/ 128588 w 135540"/>
                <a:gd name="connsiteY52" fmla="*/ 29528 h 82010"/>
                <a:gd name="connsiteX53" fmla="*/ 127635 w 135540"/>
                <a:gd name="connsiteY53" fmla="*/ 29242 h 82010"/>
                <a:gd name="connsiteX54" fmla="*/ 127349 w 135540"/>
                <a:gd name="connsiteY54" fmla="*/ 28575 h 82010"/>
                <a:gd name="connsiteX55" fmla="*/ 125635 w 135540"/>
                <a:gd name="connsiteY55" fmla="*/ 28194 h 82010"/>
                <a:gd name="connsiteX56" fmla="*/ 125349 w 135540"/>
                <a:gd name="connsiteY56" fmla="*/ 28861 h 82010"/>
                <a:gd name="connsiteX57" fmla="*/ 124682 w 135540"/>
                <a:gd name="connsiteY57" fmla="*/ 28575 h 82010"/>
                <a:gd name="connsiteX58" fmla="*/ 124682 w 135540"/>
                <a:gd name="connsiteY58" fmla="*/ 28861 h 82010"/>
                <a:gd name="connsiteX59" fmla="*/ 123349 w 135540"/>
                <a:gd name="connsiteY59" fmla="*/ 28861 h 82010"/>
                <a:gd name="connsiteX60" fmla="*/ 123063 w 135540"/>
                <a:gd name="connsiteY60" fmla="*/ 28575 h 82010"/>
                <a:gd name="connsiteX61" fmla="*/ 122396 w 135540"/>
                <a:gd name="connsiteY61" fmla="*/ 28861 h 82010"/>
                <a:gd name="connsiteX62" fmla="*/ 122110 w 135540"/>
                <a:gd name="connsiteY62" fmla="*/ 28861 h 82010"/>
                <a:gd name="connsiteX63" fmla="*/ 121729 w 135540"/>
                <a:gd name="connsiteY63" fmla="*/ 29242 h 82010"/>
                <a:gd name="connsiteX64" fmla="*/ 121444 w 135540"/>
                <a:gd name="connsiteY64" fmla="*/ 28861 h 82010"/>
                <a:gd name="connsiteX65" fmla="*/ 120396 w 135540"/>
                <a:gd name="connsiteY65" fmla="*/ 29242 h 82010"/>
                <a:gd name="connsiteX66" fmla="*/ 119729 w 135540"/>
                <a:gd name="connsiteY66" fmla="*/ 28575 h 82010"/>
                <a:gd name="connsiteX67" fmla="*/ 119729 w 135540"/>
                <a:gd name="connsiteY67" fmla="*/ 29528 h 82010"/>
                <a:gd name="connsiteX68" fmla="*/ 119158 w 135540"/>
                <a:gd name="connsiteY68" fmla="*/ 29908 h 82010"/>
                <a:gd name="connsiteX69" fmla="*/ 118491 w 135540"/>
                <a:gd name="connsiteY69" fmla="*/ 31147 h 82010"/>
                <a:gd name="connsiteX70" fmla="*/ 118491 w 135540"/>
                <a:gd name="connsiteY70" fmla="*/ 30575 h 82010"/>
                <a:gd name="connsiteX71" fmla="*/ 117824 w 135540"/>
                <a:gd name="connsiteY71" fmla="*/ 30861 h 82010"/>
                <a:gd name="connsiteX72" fmla="*/ 117443 w 135540"/>
                <a:gd name="connsiteY72" fmla="*/ 31147 h 82010"/>
                <a:gd name="connsiteX73" fmla="*/ 117824 w 135540"/>
                <a:gd name="connsiteY73" fmla="*/ 30575 h 82010"/>
                <a:gd name="connsiteX74" fmla="*/ 117443 w 135540"/>
                <a:gd name="connsiteY74" fmla="*/ 30194 h 82010"/>
                <a:gd name="connsiteX75" fmla="*/ 116776 w 135540"/>
                <a:gd name="connsiteY75" fmla="*/ 31147 h 82010"/>
                <a:gd name="connsiteX76" fmla="*/ 116205 w 135540"/>
                <a:gd name="connsiteY76" fmla="*/ 31814 h 82010"/>
                <a:gd name="connsiteX77" fmla="*/ 116491 w 135540"/>
                <a:gd name="connsiteY77" fmla="*/ 32861 h 82010"/>
                <a:gd name="connsiteX78" fmla="*/ 116205 w 135540"/>
                <a:gd name="connsiteY78" fmla="*/ 33528 h 82010"/>
                <a:gd name="connsiteX79" fmla="*/ 116205 w 135540"/>
                <a:gd name="connsiteY79" fmla="*/ 34481 h 82010"/>
                <a:gd name="connsiteX80" fmla="*/ 115824 w 135540"/>
                <a:gd name="connsiteY80" fmla="*/ 35147 h 82010"/>
                <a:gd name="connsiteX81" fmla="*/ 116776 w 135540"/>
                <a:gd name="connsiteY81" fmla="*/ 35147 h 82010"/>
                <a:gd name="connsiteX82" fmla="*/ 117824 w 135540"/>
                <a:gd name="connsiteY82" fmla="*/ 35433 h 82010"/>
                <a:gd name="connsiteX83" fmla="*/ 119158 w 135540"/>
                <a:gd name="connsiteY83" fmla="*/ 36481 h 82010"/>
                <a:gd name="connsiteX84" fmla="*/ 120110 w 135540"/>
                <a:gd name="connsiteY84" fmla="*/ 37052 h 82010"/>
                <a:gd name="connsiteX85" fmla="*/ 120777 w 135540"/>
                <a:gd name="connsiteY85" fmla="*/ 37052 h 82010"/>
                <a:gd name="connsiteX86" fmla="*/ 121063 w 135540"/>
                <a:gd name="connsiteY86" fmla="*/ 37433 h 82010"/>
                <a:gd name="connsiteX87" fmla="*/ 122110 w 135540"/>
                <a:gd name="connsiteY87" fmla="*/ 37433 h 82010"/>
                <a:gd name="connsiteX88" fmla="*/ 123349 w 135540"/>
                <a:gd name="connsiteY88" fmla="*/ 38100 h 82010"/>
                <a:gd name="connsiteX89" fmla="*/ 124396 w 135540"/>
                <a:gd name="connsiteY89" fmla="*/ 39053 h 82010"/>
                <a:gd name="connsiteX90" fmla="*/ 126968 w 135540"/>
                <a:gd name="connsiteY90" fmla="*/ 39434 h 82010"/>
                <a:gd name="connsiteX91" fmla="*/ 127635 w 135540"/>
                <a:gd name="connsiteY91" fmla="*/ 40005 h 82010"/>
                <a:gd name="connsiteX92" fmla="*/ 128016 w 135540"/>
                <a:gd name="connsiteY92" fmla="*/ 42386 h 82010"/>
                <a:gd name="connsiteX93" fmla="*/ 128016 w 135540"/>
                <a:gd name="connsiteY93" fmla="*/ 42958 h 82010"/>
                <a:gd name="connsiteX94" fmla="*/ 127635 w 135540"/>
                <a:gd name="connsiteY94" fmla="*/ 43625 h 82010"/>
                <a:gd name="connsiteX95" fmla="*/ 126968 w 135540"/>
                <a:gd name="connsiteY95" fmla="*/ 44672 h 82010"/>
                <a:gd name="connsiteX96" fmla="*/ 126301 w 135540"/>
                <a:gd name="connsiteY96" fmla="*/ 44958 h 82010"/>
                <a:gd name="connsiteX97" fmla="*/ 124682 w 135540"/>
                <a:gd name="connsiteY97" fmla="*/ 44958 h 82010"/>
                <a:gd name="connsiteX98" fmla="*/ 124396 w 135540"/>
                <a:gd name="connsiteY98" fmla="*/ 45339 h 82010"/>
                <a:gd name="connsiteX99" fmla="*/ 124015 w 135540"/>
                <a:gd name="connsiteY99" fmla="*/ 46006 h 82010"/>
                <a:gd name="connsiteX100" fmla="*/ 123349 w 135540"/>
                <a:gd name="connsiteY100" fmla="*/ 47625 h 82010"/>
                <a:gd name="connsiteX101" fmla="*/ 122682 w 135540"/>
                <a:gd name="connsiteY101" fmla="*/ 48578 h 82010"/>
                <a:gd name="connsiteX102" fmla="*/ 123349 w 135540"/>
                <a:gd name="connsiteY102" fmla="*/ 49530 h 82010"/>
                <a:gd name="connsiteX103" fmla="*/ 123349 w 135540"/>
                <a:gd name="connsiteY103" fmla="*/ 49911 h 82010"/>
                <a:gd name="connsiteX104" fmla="*/ 122110 w 135540"/>
                <a:gd name="connsiteY104" fmla="*/ 51245 h 82010"/>
                <a:gd name="connsiteX105" fmla="*/ 120777 w 135540"/>
                <a:gd name="connsiteY105" fmla="*/ 51530 h 82010"/>
                <a:gd name="connsiteX106" fmla="*/ 119158 w 135540"/>
                <a:gd name="connsiteY106" fmla="*/ 52864 h 82010"/>
                <a:gd name="connsiteX107" fmla="*/ 119443 w 135540"/>
                <a:gd name="connsiteY107" fmla="*/ 53816 h 82010"/>
                <a:gd name="connsiteX108" fmla="*/ 120396 w 135540"/>
                <a:gd name="connsiteY108" fmla="*/ 54864 h 82010"/>
                <a:gd name="connsiteX109" fmla="*/ 120777 w 135540"/>
                <a:gd name="connsiteY109" fmla="*/ 55816 h 82010"/>
                <a:gd name="connsiteX110" fmla="*/ 121063 w 135540"/>
                <a:gd name="connsiteY110" fmla="*/ 57150 h 82010"/>
                <a:gd name="connsiteX111" fmla="*/ 121729 w 135540"/>
                <a:gd name="connsiteY111" fmla="*/ 57436 h 82010"/>
                <a:gd name="connsiteX112" fmla="*/ 121444 w 135540"/>
                <a:gd name="connsiteY112" fmla="*/ 57817 h 82010"/>
                <a:gd name="connsiteX113" fmla="*/ 120777 w 135540"/>
                <a:gd name="connsiteY113" fmla="*/ 57817 h 82010"/>
                <a:gd name="connsiteX114" fmla="*/ 120777 w 135540"/>
                <a:gd name="connsiteY114" fmla="*/ 58388 h 82010"/>
                <a:gd name="connsiteX115" fmla="*/ 120396 w 135540"/>
                <a:gd name="connsiteY115" fmla="*/ 59436 h 82010"/>
                <a:gd name="connsiteX116" fmla="*/ 119158 w 135540"/>
                <a:gd name="connsiteY116" fmla="*/ 60103 h 82010"/>
                <a:gd name="connsiteX117" fmla="*/ 118110 w 135540"/>
                <a:gd name="connsiteY117" fmla="*/ 61055 h 82010"/>
                <a:gd name="connsiteX118" fmla="*/ 118110 w 135540"/>
                <a:gd name="connsiteY118" fmla="*/ 62008 h 82010"/>
                <a:gd name="connsiteX119" fmla="*/ 117443 w 135540"/>
                <a:gd name="connsiteY119" fmla="*/ 62389 h 82010"/>
                <a:gd name="connsiteX120" fmla="*/ 116491 w 135540"/>
                <a:gd name="connsiteY120" fmla="*/ 63341 h 82010"/>
                <a:gd name="connsiteX121" fmla="*/ 116205 w 135540"/>
                <a:gd name="connsiteY121" fmla="*/ 63341 h 82010"/>
                <a:gd name="connsiteX122" fmla="*/ 115824 w 135540"/>
                <a:gd name="connsiteY122" fmla="*/ 63722 h 82010"/>
                <a:gd name="connsiteX123" fmla="*/ 115538 w 135540"/>
                <a:gd name="connsiteY123" fmla="*/ 64960 h 82010"/>
                <a:gd name="connsiteX124" fmla="*/ 114871 w 135540"/>
                <a:gd name="connsiteY124" fmla="*/ 65627 h 82010"/>
                <a:gd name="connsiteX125" fmla="*/ 114490 w 135540"/>
                <a:gd name="connsiteY125" fmla="*/ 65627 h 82010"/>
                <a:gd name="connsiteX126" fmla="*/ 113824 w 135540"/>
                <a:gd name="connsiteY126" fmla="*/ 66294 h 82010"/>
                <a:gd name="connsiteX127" fmla="*/ 112871 w 135540"/>
                <a:gd name="connsiteY127" fmla="*/ 66961 h 82010"/>
                <a:gd name="connsiteX128" fmla="*/ 111919 w 135540"/>
                <a:gd name="connsiteY128" fmla="*/ 67247 h 82010"/>
                <a:gd name="connsiteX129" fmla="*/ 110300 w 135540"/>
                <a:gd name="connsiteY129" fmla="*/ 67247 h 82010"/>
                <a:gd name="connsiteX130" fmla="*/ 109252 w 135540"/>
                <a:gd name="connsiteY130" fmla="*/ 68294 h 82010"/>
                <a:gd name="connsiteX131" fmla="*/ 107918 w 135540"/>
                <a:gd name="connsiteY131" fmla="*/ 68961 h 82010"/>
                <a:gd name="connsiteX132" fmla="*/ 107918 w 135540"/>
                <a:gd name="connsiteY132" fmla="*/ 69914 h 82010"/>
                <a:gd name="connsiteX133" fmla="*/ 107347 w 135540"/>
                <a:gd name="connsiteY133" fmla="*/ 70199 h 82010"/>
                <a:gd name="connsiteX134" fmla="*/ 106966 w 135540"/>
                <a:gd name="connsiteY134" fmla="*/ 71247 h 82010"/>
                <a:gd name="connsiteX135" fmla="*/ 106299 w 135540"/>
                <a:gd name="connsiteY135" fmla="*/ 72581 h 82010"/>
                <a:gd name="connsiteX136" fmla="*/ 106299 w 135540"/>
                <a:gd name="connsiteY136" fmla="*/ 74200 h 82010"/>
                <a:gd name="connsiteX137" fmla="*/ 105346 w 135540"/>
                <a:gd name="connsiteY137" fmla="*/ 74200 h 82010"/>
                <a:gd name="connsiteX138" fmla="*/ 104965 w 135540"/>
                <a:gd name="connsiteY138" fmla="*/ 74867 h 82010"/>
                <a:gd name="connsiteX139" fmla="*/ 104394 w 135540"/>
                <a:gd name="connsiteY139" fmla="*/ 75152 h 82010"/>
                <a:gd name="connsiteX140" fmla="*/ 103727 w 135540"/>
                <a:gd name="connsiteY140" fmla="*/ 75152 h 82010"/>
                <a:gd name="connsiteX141" fmla="*/ 102394 w 135540"/>
                <a:gd name="connsiteY141" fmla="*/ 75533 h 82010"/>
                <a:gd name="connsiteX142" fmla="*/ 102013 w 135540"/>
                <a:gd name="connsiteY142" fmla="*/ 75152 h 82010"/>
                <a:gd name="connsiteX143" fmla="*/ 101060 w 135540"/>
                <a:gd name="connsiteY143" fmla="*/ 75152 h 82010"/>
                <a:gd name="connsiteX144" fmla="*/ 99060 w 135540"/>
                <a:gd name="connsiteY144" fmla="*/ 77153 h 82010"/>
                <a:gd name="connsiteX145" fmla="*/ 98488 w 135540"/>
                <a:gd name="connsiteY145" fmla="*/ 77153 h 82010"/>
                <a:gd name="connsiteX146" fmla="*/ 98108 w 135540"/>
                <a:gd name="connsiteY146" fmla="*/ 76486 h 82010"/>
                <a:gd name="connsiteX147" fmla="*/ 96488 w 135540"/>
                <a:gd name="connsiteY147" fmla="*/ 77153 h 82010"/>
                <a:gd name="connsiteX148" fmla="*/ 95536 w 135540"/>
                <a:gd name="connsiteY148" fmla="*/ 77438 h 82010"/>
                <a:gd name="connsiteX149" fmla="*/ 95536 w 135540"/>
                <a:gd name="connsiteY149" fmla="*/ 78105 h 82010"/>
                <a:gd name="connsiteX150" fmla="*/ 94869 w 135540"/>
                <a:gd name="connsiteY150" fmla="*/ 78486 h 82010"/>
                <a:gd name="connsiteX151" fmla="*/ 93821 w 135540"/>
                <a:gd name="connsiteY151" fmla="*/ 79439 h 82010"/>
                <a:gd name="connsiteX152" fmla="*/ 93535 w 135540"/>
                <a:gd name="connsiteY152" fmla="*/ 79439 h 82010"/>
                <a:gd name="connsiteX153" fmla="*/ 93535 w 135540"/>
                <a:gd name="connsiteY153" fmla="*/ 79724 h 82010"/>
                <a:gd name="connsiteX154" fmla="*/ 93154 w 135540"/>
                <a:gd name="connsiteY154" fmla="*/ 79724 h 82010"/>
                <a:gd name="connsiteX155" fmla="*/ 92202 w 135540"/>
                <a:gd name="connsiteY155" fmla="*/ 78772 h 82010"/>
                <a:gd name="connsiteX156" fmla="*/ 90583 w 135540"/>
                <a:gd name="connsiteY156" fmla="*/ 78105 h 82010"/>
                <a:gd name="connsiteX157" fmla="*/ 90202 w 135540"/>
                <a:gd name="connsiteY157" fmla="*/ 77438 h 82010"/>
                <a:gd name="connsiteX158" fmla="*/ 89630 w 135540"/>
                <a:gd name="connsiteY158" fmla="*/ 77819 h 82010"/>
                <a:gd name="connsiteX159" fmla="*/ 89249 w 135540"/>
                <a:gd name="connsiteY159" fmla="*/ 78772 h 82010"/>
                <a:gd name="connsiteX160" fmla="*/ 88963 w 135540"/>
                <a:gd name="connsiteY160" fmla="*/ 79439 h 82010"/>
                <a:gd name="connsiteX161" fmla="*/ 87916 w 135540"/>
                <a:gd name="connsiteY161" fmla="*/ 79439 h 82010"/>
                <a:gd name="connsiteX162" fmla="*/ 86296 w 135540"/>
                <a:gd name="connsiteY162" fmla="*/ 79724 h 82010"/>
                <a:gd name="connsiteX163" fmla="*/ 84963 w 135540"/>
                <a:gd name="connsiteY163" fmla="*/ 79724 h 82010"/>
                <a:gd name="connsiteX164" fmla="*/ 84010 w 135540"/>
                <a:gd name="connsiteY164" fmla="*/ 80391 h 82010"/>
                <a:gd name="connsiteX165" fmla="*/ 80105 w 135540"/>
                <a:gd name="connsiteY165" fmla="*/ 80391 h 82010"/>
                <a:gd name="connsiteX166" fmla="*/ 79438 w 135540"/>
                <a:gd name="connsiteY166" fmla="*/ 80772 h 82010"/>
                <a:gd name="connsiteX167" fmla="*/ 78105 w 135540"/>
                <a:gd name="connsiteY167" fmla="*/ 80772 h 82010"/>
                <a:gd name="connsiteX168" fmla="*/ 77152 w 135540"/>
                <a:gd name="connsiteY168" fmla="*/ 81058 h 82010"/>
                <a:gd name="connsiteX169" fmla="*/ 75819 w 135540"/>
                <a:gd name="connsiteY169" fmla="*/ 81058 h 82010"/>
                <a:gd name="connsiteX170" fmla="*/ 75819 w 135540"/>
                <a:gd name="connsiteY170" fmla="*/ 80391 h 82010"/>
                <a:gd name="connsiteX171" fmla="*/ 75438 w 135540"/>
                <a:gd name="connsiteY171" fmla="*/ 79724 h 82010"/>
                <a:gd name="connsiteX172" fmla="*/ 75152 w 135540"/>
                <a:gd name="connsiteY172" fmla="*/ 78105 h 82010"/>
                <a:gd name="connsiteX173" fmla="*/ 74867 w 135540"/>
                <a:gd name="connsiteY173" fmla="*/ 77819 h 82010"/>
                <a:gd name="connsiteX174" fmla="*/ 74485 w 135540"/>
                <a:gd name="connsiteY174" fmla="*/ 77153 h 82010"/>
                <a:gd name="connsiteX175" fmla="*/ 74200 w 135540"/>
                <a:gd name="connsiteY175" fmla="*/ 77438 h 82010"/>
                <a:gd name="connsiteX176" fmla="*/ 73152 w 135540"/>
                <a:gd name="connsiteY176" fmla="*/ 77438 h 82010"/>
                <a:gd name="connsiteX177" fmla="*/ 70866 w 135540"/>
                <a:gd name="connsiteY177" fmla="*/ 78772 h 82010"/>
                <a:gd name="connsiteX178" fmla="*/ 67913 w 135540"/>
                <a:gd name="connsiteY178" fmla="*/ 80391 h 82010"/>
                <a:gd name="connsiteX179" fmla="*/ 67246 w 135540"/>
                <a:gd name="connsiteY179" fmla="*/ 80772 h 82010"/>
                <a:gd name="connsiteX180" fmla="*/ 64960 w 135540"/>
                <a:gd name="connsiteY180" fmla="*/ 80772 h 82010"/>
                <a:gd name="connsiteX181" fmla="*/ 64960 w 135540"/>
                <a:gd name="connsiteY181" fmla="*/ 79724 h 82010"/>
                <a:gd name="connsiteX182" fmla="*/ 64675 w 135540"/>
                <a:gd name="connsiteY182" fmla="*/ 79058 h 82010"/>
                <a:gd name="connsiteX183" fmla="*/ 62008 w 135540"/>
                <a:gd name="connsiteY183" fmla="*/ 79058 h 82010"/>
                <a:gd name="connsiteX184" fmla="*/ 61055 w 135540"/>
                <a:gd name="connsiteY184" fmla="*/ 79439 h 82010"/>
                <a:gd name="connsiteX185" fmla="*/ 59722 w 135540"/>
                <a:gd name="connsiteY185" fmla="*/ 79724 h 82010"/>
                <a:gd name="connsiteX186" fmla="*/ 57436 w 135540"/>
                <a:gd name="connsiteY186" fmla="*/ 79058 h 82010"/>
                <a:gd name="connsiteX187" fmla="*/ 57055 w 135540"/>
                <a:gd name="connsiteY187" fmla="*/ 79724 h 82010"/>
                <a:gd name="connsiteX188" fmla="*/ 56769 w 135540"/>
                <a:gd name="connsiteY188" fmla="*/ 79724 h 82010"/>
                <a:gd name="connsiteX189" fmla="*/ 56483 w 135540"/>
                <a:gd name="connsiteY189" fmla="*/ 80105 h 82010"/>
                <a:gd name="connsiteX190" fmla="*/ 56102 w 135540"/>
                <a:gd name="connsiteY190" fmla="*/ 79724 h 82010"/>
                <a:gd name="connsiteX191" fmla="*/ 55817 w 135540"/>
                <a:gd name="connsiteY191" fmla="*/ 80105 h 82010"/>
                <a:gd name="connsiteX192" fmla="*/ 54769 w 135540"/>
                <a:gd name="connsiteY192" fmla="*/ 79724 h 82010"/>
                <a:gd name="connsiteX193" fmla="*/ 54102 w 135540"/>
                <a:gd name="connsiteY193" fmla="*/ 79058 h 82010"/>
                <a:gd name="connsiteX194" fmla="*/ 52864 w 135540"/>
                <a:gd name="connsiteY194" fmla="*/ 80105 h 82010"/>
                <a:gd name="connsiteX195" fmla="*/ 52483 w 135540"/>
                <a:gd name="connsiteY195" fmla="*/ 79724 h 82010"/>
                <a:gd name="connsiteX196" fmla="*/ 50578 w 135540"/>
                <a:gd name="connsiteY196" fmla="*/ 80772 h 82010"/>
                <a:gd name="connsiteX197" fmla="*/ 49911 w 135540"/>
                <a:gd name="connsiteY197" fmla="*/ 80772 h 82010"/>
                <a:gd name="connsiteX198" fmla="*/ 49244 w 135540"/>
                <a:gd name="connsiteY198" fmla="*/ 80391 h 82010"/>
                <a:gd name="connsiteX199" fmla="*/ 49244 w 135540"/>
                <a:gd name="connsiteY199" fmla="*/ 80105 h 82010"/>
                <a:gd name="connsiteX200" fmla="*/ 48577 w 135540"/>
                <a:gd name="connsiteY200" fmla="*/ 80105 h 82010"/>
                <a:gd name="connsiteX201" fmla="*/ 48196 w 135540"/>
                <a:gd name="connsiteY201" fmla="*/ 79724 h 82010"/>
                <a:gd name="connsiteX202" fmla="*/ 47244 w 135540"/>
                <a:gd name="connsiteY202" fmla="*/ 79724 h 82010"/>
                <a:gd name="connsiteX203" fmla="*/ 46577 w 135540"/>
                <a:gd name="connsiteY203" fmla="*/ 80391 h 82010"/>
                <a:gd name="connsiteX204" fmla="*/ 44958 w 135540"/>
                <a:gd name="connsiteY204" fmla="*/ 80772 h 82010"/>
                <a:gd name="connsiteX205" fmla="*/ 43625 w 135540"/>
                <a:gd name="connsiteY205" fmla="*/ 80772 h 82010"/>
                <a:gd name="connsiteX206" fmla="*/ 43339 w 135540"/>
                <a:gd name="connsiteY206" fmla="*/ 81058 h 82010"/>
                <a:gd name="connsiteX207" fmla="*/ 42672 w 135540"/>
                <a:gd name="connsiteY207" fmla="*/ 80391 h 82010"/>
                <a:gd name="connsiteX208" fmla="*/ 42005 w 135540"/>
                <a:gd name="connsiteY208" fmla="*/ 80772 h 82010"/>
                <a:gd name="connsiteX209" fmla="*/ 41719 w 135540"/>
                <a:gd name="connsiteY209" fmla="*/ 80391 h 82010"/>
                <a:gd name="connsiteX210" fmla="*/ 40005 w 135540"/>
                <a:gd name="connsiteY210" fmla="*/ 80391 h 82010"/>
                <a:gd name="connsiteX211" fmla="*/ 39338 w 135540"/>
                <a:gd name="connsiteY211" fmla="*/ 80772 h 82010"/>
                <a:gd name="connsiteX212" fmla="*/ 38767 w 135540"/>
                <a:gd name="connsiteY212" fmla="*/ 81439 h 82010"/>
                <a:gd name="connsiteX213" fmla="*/ 37719 w 135540"/>
                <a:gd name="connsiteY213" fmla="*/ 81058 h 82010"/>
                <a:gd name="connsiteX214" fmla="*/ 37052 w 135540"/>
                <a:gd name="connsiteY214" fmla="*/ 81439 h 82010"/>
                <a:gd name="connsiteX215" fmla="*/ 36385 w 135540"/>
                <a:gd name="connsiteY215" fmla="*/ 81058 h 82010"/>
                <a:gd name="connsiteX216" fmla="*/ 36100 w 135540"/>
                <a:gd name="connsiteY216" fmla="*/ 81058 h 82010"/>
                <a:gd name="connsiteX217" fmla="*/ 34480 w 135540"/>
                <a:gd name="connsiteY217" fmla="*/ 81725 h 82010"/>
                <a:gd name="connsiteX218" fmla="*/ 34100 w 135540"/>
                <a:gd name="connsiteY218" fmla="*/ 82010 h 82010"/>
                <a:gd name="connsiteX219" fmla="*/ 31813 w 135540"/>
                <a:gd name="connsiteY219" fmla="*/ 82010 h 82010"/>
                <a:gd name="connsiteX220" fmla="*/ 31147 w 135540"/>
                <a:gd name="connsiteY220" fmla="*/ 81439 h 82010"/>
                <a:gd name="connsiteX221" fmla="*/ 30194 w 135540"/>
                <a:gd name="connsiteY221" fmla="*/ 81058 h 82010"/>
                <a:gd name="connsiteX222" fmla="*/ 28194 w 135540"/>
                <a:gd name="connsiteY222" fmla="*/ 81439 h 82010"/>
                <a:gd name="connsiteX223" fmla="*/ 27908 w 135540"/>
                <a:gd name="connsiteY223" fmla="*/ 80772 h 82010"/>
                <a:gd name="connsiteX224" fmla="*/ 27527 w 135540"/>
                <a:gd name="connsiteY224" fmla="*/ 80391 h 82010"/>
                <a:gd name="connsiteX225" fmla="*/ 26575 w 135540"/>
                <a:gd name="connsiteY225" fmla="*/ 80105 h 82010"/>
                <a:gd name="connsiteX226" fmla="*/ 26289 w 135540"/>
                <a:gd name="connsiteY226" fmla="*/ 79724 h 82010"/>
                <a:gd name="connsiteX227" fmla="*/ 25908 w 135540"/>
                <a:gd name="connsiteY227" fmla="*/ 79724 h 82010"/>
                <a:gd name="connsiteX228" fmla="*/ 24575 w 135540"/>
                <a:gd name="connsiteY228" fmla="*/ 79439 h 82010"/>
                <a:gd name="connsiteX229" fmla="*/ 24289 w 135540"/>
                <a:gd name="connsiteY229" fmla="*/ 79058 h 82010"/>
                <a:gd name="connsiteX230" fmla="*/ 23622 w 135540"/>
                <a:gd name="connsiteY230" fmla="*/ 78772 h 82010"/>
                <a:gd name="connsiteX231" fmla="*/ 22955 w 135540"/>
                <a:gd name="connsiteY231" fmla="*/ 78772 h 82010"/>
                <a:gd name="connsiteX232" fmla="*/ 22669 w 135540"/>
                <a:gd name="connsiteY232" fmla="*/ 79058 h 82010"/>
                <a:gd name="connsiteX233" fmla="*/ 22288 w 135540"/>
                <a:gd name="connsiteY233" fmla="*/ 79058 h 82010"/>
                <a:gd name="connsiteX234" fmla="*/ 21336 w 135540"/>
                <a:gd name="connsiteY234" fmla="*/ 79439 h 82010"/>
                <a:gd name="connsiteX235" fmla="*/ 19336 w 135540"/>
                <a:gd name="connsiteY235" fmla="*/ 78772 h 82010"/>
                <a:gd name="connsiteX236" fmla="*/ 19050 w 135540"/>
                <a:gd name="connsiteY236" fmla="*/ 78772 h 82010"/>
                <a:gd name="connsiteX237" fmla="*/ 19050 w 135540"/>
                <a:gd name="connsiteY237" fmla="*/ 78486 h 82010"/>
                <a:gd name="connsiteX238" fmla="*/ 19336 w 135540"/>
                <a:gd name="connsiteY238" fmla="*/ 78105 h 82010"/>
                <a:gd name="connsiteX239" fmla="*/ 19050 w 135540"/>
                <a:gd name="connsiteY239" fmla="*/ 77819 h 82010"/>
                <a:gd name="connsiteX240" fmla="*/ 19050 w 135540"/>
                <a:gd name="connsiteY240" fmla="*/ 77438 h 82010"/>
                <a:gd name="connsiteX241" fmla="*/ 18383 w 135540"/>
                <a:gd name="connsiteY241" fmla="*/ 76105 h 82010"/>
                <a:gd name="connsiteX242" fmla="*/ 17717 w 135540"/>
                <a:gd name="connsiteY242" fmla="*/ 75819 h 82010"/>
                <a:gd name="connsiteX243" fmla="*/ 16764 w 135540"/>
                <a:gd name="connsiteY243" fmla="*/ 76105 h 82010"/>
                <a:gd name="connsiteX244" fmla="*/ 16097 w 135540"/>
                <a:gd name="connsiteY244" fmla="*/ 74486 h 82010"/>
                <a:gd name="connsiteX245" fmla="*/ 15716 w 135540"/>
                <a:gd name="connsiteY245" fmla="*/ 73533 h 82010"/>
                <a:gd name="connsiteX246" fmla="*/ 15145 w 135540"/>
                <a:gd name="connsiteY246" fmla="*/ 73152 h 82010"/>
                <a:gd name="connsiteX247" fmla="*/ 15145 w 135540"/>
                <a:gd name="connsiteY247" fmla="*/ 72866 h 82010"/>
                <a:gd name="connsiteX248" fmla="*/ 14478 w 135540"/>
                <a:gd name="connsiteY248" fmla="*/ 73152 h 82010"/>
                <a:gd name="connsiteX249" fmla="*/ 14097 w 135540"/>
                <a:gd name="connsiteY249" fmla="*/ 72200 h 82010"/>
                <a:gd name="connsiteX250" fmla="*/ 14097 w 135540"/>
                <a:gd name="connsiteY250" fmla="*/ 71914 h 82010"/>
                <a:gd name="connsiteX251" fmla="*/ 13811 w 135540"/>
                <a:gd name="connsiteY251" fmla="*/ 71247 h 82010"/>
                <a:gd name="connsiteX252" fmla="*/ 14478 w 135540"/>
                <a:gd name="connsiteY252" fmla="*/ 70866 h 82010"/>
                <a:gd name="connsiteX253" fmla="*/ 14478 w 135540"/>
                <a:gd name="connsiteY253" fmla="*/ 70199 h 82010"/>
                <a:gd name="connsiteX254" fmla="*/ 14097 w 135540"/>
                <a:gd name="connsiteY254" fmla="*/ 69628 h 82010"/>
                <a:gd name="connsiteX255" fmla="*/ 13430 w 135540"/>
                <a:gd name="connsiteY255" fmla="*/ 68961 h 82010"/>
                <a:gd name="connsiteX256" fmla="*/ 13144 w 135540"/>
                <a:gd name="connsiteY256" fmla="*/ 67913 h 82010"/>
                <a:gd name="connsiteX257" fmla="*/ 12763 w 135540"/>
                <a:gd name="connsiteY257" fmla="*/ 67247 h 82010"/>
                <a:gd name="connsiteX258" fmla="*/ 12478 w 135540"/>
                <a:gd name="connsiteY258" fmla="*/ 67247 h 82010"/>
                <a:gd name="connsiteX259" fmla="*/ 11811 w 135540"/>
                <a:gd name="connsiteY259" fmla="*/ 67628 h 82010"/>
                <a:gd name="connsiteX260" fmla="*/ 11811 w 135540"/>
                <a:gd name="connsiteY260" fmla="*/ 67247 h 82010"/>
                <a:gd name="connsiteX261" fmla="*/ 11525 w 135540"/>
                <a:gd name="connsiteY261" fmla="*/ 67247 h 82010"/>
                <a:gd name="connsiteX262" fmla="*/ 11144 w 135540"/>
                <a:gd name="connsiteY262" fmla="*/ 66961 h 82010"/>
                <a:gd name="connsiteX263" fmla="*/ 11144 w 135540"/>
                <a:gd name="connsiteY263" fmla="*/ 67247 h 82010"/>
                <a:gd name="connsiteX264" fmla="*/ 10858 w 135540"/>
                <a:gd name="connsiteY264" fmla="*/ 67247 h 82010"/>
                <a:gd name="connsiteX265" fmla="*/ 10477 w 135540"/>
                <a:gd name="connsiteY265" fmla="*/ 67628 h 82010"/>
                <a:gd name="connsiteX266" fmla="*/ 10858 w 135540"/>
                <a:gd name="connsiteY266" fmla="*/ 67628 h 82010"/>
                <a:gd name="connsiteX267" fmla="*/ 10858 w 135540"/>
                <a:gd name="connsiteY267" fmla="*/ 67913 h 82010"/>
                <a:gd name="connsiteX268" fmla="*/ 9811 w 135540"/>
                <a:gd name="connsiteY268" fmla="*/ 67628 h 82010"/>
                <a:gd name="connsiteX269" fmla="*/ 9525 w 135540"/>
                <a:gd name="connsiteY269" fmla="*/ 67247 h 82010"/>
                <a:gd name="connsiteX270" fmla="*/ 9239 w 135540"/>
                <a:gd name="connsiteY270" fmla="*/ 67628 h 82010"/>
                <a:gd name="connsiteX271" fmla="*/ 7525 w 135540"/>
                <a:gd name="connsiteY271" fmla="*/ 67628 h 82010"/>
                <a:gd name="connsiteX272" fmla="*/ 7239 w 135540"/>
                <a:gd name="connsiteY272" fmla="*/ 66961 h 82010"/>
                <a:gd name="connsiteX273" fmla="*/ 6858 w 135540"/>
                <a:gd name="connsiteY273" fmla="*/ 66961 h 82010"/>
                <a:gd name="connsiteX274" fmla="*/ 6858 w 135540"/>
                <a:gd name="connsiteY274" fmla="*/ 66675 h 82010"/>
                <a:gd name="connsiteX275" fmla="*/ 6287 w 135540"/>
                <a:gd name="connsiteY275" fmla="*/ 65341 h 82010"/>
                <a:gd name="connsiteX276" fmla="*/ 5905 w 135540"/>
                <a:gd name="connsiteY276" fmla="*/ 65341 h 82010"/>
                <a:gd name="connsiteX277" fmla="*/ 5905 w 135540"/>
                <a:gd name="connsiteY277" fmla="*/ 64675 h 82010"/>
                <a:gd name="connsiteX278" fmla="*/ 4572 w 135540"/>
                <a:gd name="connsiteY278" fmla="*/ 63722 h 82010"/>
                <a:gd name="connsiteX279" fmla="*/ 3905 w 135540"/>
                <a:gd name="connsiteY279" fmla="*/ 63722 h 82010"/>
                <a:gd name="connsiteX280" fmla="*/ 3905 w 135540"/>
                <a:gd name="connsiteY280" fmla="*/ 63341 h 82010"/>
                <a:gd name="connsiteX281" fmla="*/ 3334 w 135540"/>
                <a:gd name="connsiteY281" fmla="*/ 63341 h 82010"/>
                <a:gd name="connsiteX282" fmla="*/ 2286 w 135540"/>
                <a:gd name="connsiteY282" fmla="*/ 62675 h 82010"/>
                <a:gd name="connsiteX283" fmla="*/ 2286 w 135540"/>
                <a:gd name="connsiteY283" fmla="*/ 61341 h 82010"/>
                <a:gd name="connsiteX284" fmla="*/ 1619 w 135540"/>
                <a:gd name="connsiteY284" fmla="*/ 60770 h 82010"/>
                <a:gd name="connsiteX285" fmla="*/ 1333 w 135540"/>
                <a:gd name="connsiteY285" fmla="*/ 59722 h 82010"/>
                <a:gd name="connsiteX286" fmla="*/ 1333 w 135540"/>
                <a:gd name="connsiteY286" fmla="*/ 58769 h 82010"/>
                <a:gd name="connsiteX287" fmla="*/ 1619 w 135540"/>
                <a:gd name="connsiteY287" fmla="*/ 58388 h 82010"/>
                <a:gd name="connsiteX288" fmla="*/ 2000 w 135540"/>
                <a:gd name="connsiteY288" fmla="*/ 58388 h 82010"/>
                <a:gd name="connsiteX289" fmla="*/ 2286 w 135540"/>
                <a:gd name="connsiteY289" fmla="*/ 58103 h 82010"/>
                <a:gd name="connsiteX290" fmla="*/ 2667 w 135540"/>
                <a:gd name="connsiteY290" fmla="*/ 56769 h 82010"/>
                <a:gd name="connsiteX291" fmla="*/ 2667 w 135540"/>
                <a:gd name="connsiteY291" fmla="*/ 55435 h 82010"/>
                <a:gd name="connsiteX292" fmla="*/ 3334 w 135540"/>
                <a:gd name="connsiteY292" fmla="*/ 55435 h 82010"/>
                <a:gd name="connsiteX293" fmla="*/ 2953 w 135540"/>
                <a:gd name="connsiteY293" fmla="*/ 54197 h 82010"/>
                <a:gd name="connsiteX294" fmla="*/ 2667 w 135540"/>
                <a:gd name="connsiteY294" fmla="*/ 53816 h 82010"/>
                <a:gd name="connsiteX295" fmla="*/ 2667 w 135540"/>
                <a:gd name="connsiteY295" fmla="*/ 52864 h 82010"/>
                <a:gd name="connsiteX296" fmla="*/ 2286 w 135540"/>
                <a:gd name="connsiteY296" fmla="*/ 52864 h 82010"/>
                <a:gd name="connsiteX297" fmla="*/ 2286 w 135540"/>
                <a:gd name="connsiteY297" fmla="*/ 52483 h 82010"/>
                <a:gd name="connsiteX298" fmla="*/ 2000 w 135540"/>
                <a:gd name="connsiteY298" fmla="*/ 52197 h 82010"/>
                <a:gd name="connsiteX299" fmla="*/ 2000 w 135540"/>
                <a:gd name="connsiteY299" fmla="*/ 51911 h 82010"/>
                <a:gd name="connsiteX300" fmla="*/ 1619 w 135540"/>
                <a:gd name="connsiteY300" fmla="*/ 51911 h 82010"/>
                <a:gd name="connsiteX301" fmla="*/ 2000 w 135540"/>
                <a:gd name="connsiteY301" fmla="*/ 51530 h 82010"/>
                <a:gd name="connsiteX302" fmla="*/ 1619 w 135540"/>
                <a:gd name="connsiteY302" fmla="*/ 51530 h 82010"/>
                <a:gd name="connsiteX303" fmla="*/ 1619 w 135540"/>
                <a:gd name="connsiteY303" fmla="*/ 50197 h 82010"/>
                <a:gd name="connsiteX304" fmla="*/ 952 w 135540"/>
                <a:gd name="connsiteY304" fmla="*/ 49911 h 82010"/>
                <a:gd name="connsiteX305" fmla="*/ 952 w 135540"/>
                <a:gd name="connsiteY305" fmla="*/ 49530 h 82010"/>
                <a:gd name="connsiteX306" fmla="*/ 667 w 135540"/>
                <a:gd name="connsiteY306" fmla="*/ 49244 h 82010"/>
                <a:gd name="connsiteX307" fmla="*/ 952 w 135540"/>
                <a:gd name="connsiteY307" fmla="*/ 49244 h 82010"/>
                <a:gd name="connsiteX308" fmla="*/ 667 w 135540"/>
                <a:gd name="connsiteY308" fmla="*/ 48959 h 82010"/>
                <a:gd name="connsiteX309" fmla="*/ 667 w 135540"/>
                <a:gd name="connsiteY309" fmla="*/ 48578 h 82010"/>
                <a:gd name="connsiteX310" fmla="*/ 381 w 135540"/>
                <a:gd name="connsiteY310" fmla="*/ 48292 h 82010"/>
                <a:gd name="connsiteX311" fmla="*/ 667 w 135540"/>
                <a:gd name="connsiteY311" fmla="*/ 47911 h 82010"/>
                <a:gd name="connsiteX312" fmla="*/ 381 w 135540"/>
                <a:gd name="connsiteY312" fmla="*/ 47625 h 82010"/>
                <a:gd name="connsiteX313" fmla="*/ 0 w 135540"/>
                <a:gd name="connsiteY313" fmla="*/ 46958 h 82010"/>
                <a:gd name="connsiteX314" fmla="*/ 952 w 135540"/>
                <a:gd name="connsiteY314" fmla="*/ 46958 h 82010"/>
                <a:gd name="connsiteX315" fmla="*/ 1333 w 135540"/>
                <a:gd name="connsiteY315" fmla="*/ 47244 h 82010"/>
                <a:gd name="connsiteX316" fmla="*/ 2000 w 135540"/>
                <a:gd name="connsiteY316" fmla="*/ 46958 h 82010"/>
                <a:gd name="connsiteX317" fmla="*/ 2286 w 135540"/>
                <a:gd name="connsiteY317" fmla="*/ 47244 h 82010"/>
                <a:gd name="connsiteX318" fmla="*/ 2667 w 135540"/>
                <a:gd name="connsiteY318" fmla="*/ 46958 h 82010"/>
                <a:gd name="connsiteX319" fmla="*/ 2953 w 135540"/>
                <a:gd name="connsiteY319" fmla="*/ 46958 h 82010"/>
                <a:gd name="connsiteX320" fmla="*/ 2953 w 135540"/>
                <a:gd name="connsiteY320" fmla="*/ 46577 h 82010"/>
                <a:gd name="connsiteX321" fmla="*/ 5620 w 135540"/>
                <a:gd name="connsiteY321" fmla="*/ 46577 h 82010"/>
                <a:gd name="connsiteX322" fmla="*/ 5620 w 135540"/>
                <a:gd name="connsiteY322" fmla="*/ 46958 h 82010"/>
                <a:gd name="connsiteX323" fmla="*/ 5905 w 135540"/>
                <a:gd name="connsiteY323" fmla="*/ 46577 h 82010"/>
                <a:gd name="connsiteX324" fmla="*/ 6858 w 135540"/>
                <a:gd name="connsiteY324" fmla="*/ 46577 h 82010"/>
                <a:gd name="connsiteX325" fmla="*/ 7239 w 135540"/>
                <a:gd name="connsiteY325" fmla="*/ 46958 h 82010"/>
                <a:gd name="connsiteX326" fmla="*/ 8192 w 135540"/>
                <a:gd name="connsiteY326" fmla="*/ 47244 h 82010"/>
                <a:gd name="connsiteX327" fmla="*/ 8572 w 135540"/>
                <a:gd name="connsiteY327" fmla="*/ 46291 h 82010"/>
                <a:gd name="connsiteX328" fmla="*/ 9811 w 135540"/>
                <a:gd name="connsiteY328" fmla="*/ 46291 h 82010"/>
                <a:gd name="connsiteX329" fmla="*/ 9811 w 135540"/>
                <a:gd name="connsiteY329" fmla="*/ 44958 h 82010"/>
                <a:gd name="connsiteX330" fmla="*/ 10477 w 135540"/>
                <a:gd name="connsiteY330" fmla="*/ 44958 h 82010"/>
                <a:gd name="connsiteX331" fmla="*/ 10477 w 135540"/>
                <a:gd name="connsiteY331" fmla="*/ 45339 h 82010"/>
                <a:gd name="connsiteX332" fmla="*/ 11144 w 135540"/>
                <a:gd name="connsiteY332" fmla="*/ 46577 h 82010"/>
                <a:gd name="connsiteX333" fmla="*/ 10858 w 135540"/>
                <a:gd name="connsiteY333" fmla="*/ 46958 h 82010"/>
                <a:gd name="connsiteX334" fmla="*/ 10477 w 135540"/>
                <a:gd name="connsiteY334" fmla="*/ 47625 h 82010"/>
                <a:gd name="connsiteX335" fmla="*/ 10192 w 135540"/>
                <a:gd name="connsiteY335" fmla="*/ 47625 h 82010"/>
                <a:gd name="connsiteX336" fmla="*/ 10192 w 135540"/>
                <a:gd name="connsiteY336" fmla="*/ 47911 h 82010"/>
                <a:gd name="connsiteX337" fmla="*/ 12478 w 135540"/>
                <a:gd name="connsiteY337" fmla="*/ 49244 h 82010"/>
                <a:gd name="connsiteX338" fmla="*/ 12763 w 135540"/>
                <a:gd name="connsiteY338" fmla="*/ 49244 h 82010"/>
                <a:gd name="connsiteX339" fmla="*/ 13144 w 135540"/>
                <a:gd name="connsiteY339" fmla="*/ 48959 h 82010"/>
                <a:gd name="connsiteX340" fmla="*/ 14097 w 135540"/>
                <a:gd name="connsiteY340" fmla="*/ 49244 h 82010"/>
                <a:gd name="connsiteX341" fmla="*/ 15716 w 135540"/>
                <a:gd name="connsiteY341" fmla="*/ 49244 h 82010"/>
                <a:gd name="connsiteX342" fmla="*/ 16097 w 135540"/>
                <a:gd name="connsiteY342" fmla="*/ 48959 h 82010"/>
                <a:gd name="connsiteX343" fmla="*/ 16383 w 135540"/>
                <a:gd name="connsiteY343" fmla="*/ 48292 h 82010"/>
                <a:gd name="connsiteX344" fmla="*/ 16097 w 135540"/>
                <a:gd name="connsiteY344" fmla="*/ 47244 h 82010"/>
                <a:gd name="connsiteX345" fmla="*/ 15145 w 135540"/>
                <a:gd name="connsiteY345" fmla="*/ 46291 h 82010"/>
                <a:gd name="connsiteX346" fmla="*/ 15145 w 135540"/>
                <a:gd name="connsiteY346" fmla="*/ 45625 h 82010"/>
                <a:gd name="connsiteX347" fmla="*/ 14764 w 135540"/>
                <a:gd name="connsiteY347" fmla="*/ 45339 h 82010"/>
                <a:gd name="connsiteX348" fmla="*/ 14764 w 135540"/>
                <a:gd name="connsiteY348" fmla="*/ 44958 h 82010"/>
                <a:gd name="connsiteX349" fmla="*/ 15145 w 135540"/>
                <a:gd name="connsiteY349" fmla="*/ 42672 h 82010"/>
                <a:gd name="connsiteX350" fmla="*/ 14764 w 135540"/>
                <a:gd name="connsiteY350" fmla="*/ 42672 h 82010"/>
                <a:gd name="connsiteX351" fmla="*/ 14478 w 135540"/>
                <a:gd name="connsiteY351" fmla="*/ 42386 h 82010"/>
                <a:gd name="connsiteX352" fmla="*/ 13811 w 135540"/>
                <a:gd name="connsiteY352" fmla="*/ 42005 h 82010"/>
                <a:gd name="connsiteX353" fmla="*/ 13811 w 135540"/>
                <a:gd name="connsiteY353" fmla="*/ 41720 h 82010"/>
                <a:gd name="connsiteX354" fmla="*/ 14097 w 135540"/>
                <a:gd name="connsiteY354" fmla="*/ 41339 h 82010"/>
                <a:gd name="connsiteX355" fmla="*/ 15145 w 135540"/>
                <a:gd name="connsiteY355" fmla="*/ 42005 h 82010"/>
                <a:gd name="connsiteX356" fmla="*/ 15145 w 135540"/>
                <a:gd name="connsiteY356" fmla="*/ 41339 h 82010"/>
                <a:gd name="connsiteX357" fmla="*/ 14764 w 135540"/>
                <a:gd name="connsiteY357" fmla="*/ 41053 h 82010"/>
                <a:gd name="connsiteX358" fmla="*/ 15145 w 135540"/>
                <a:gd name="connsiteY358" fmla="*/ 40672 h 82010"/>
                <a:gd name="connsiteX359" fmla="*/ 14764 w 135540"/>
                <a:gd name="connsiteY359" fmla="*/ 40005 h 82010"/>
                <a:gd name="connsiteX360" fmla="*/ 16383 w 135540"/>
                <a:gd name="connsiteY360" fmla="*/ 40005 h 82010"/>
                <a:gd name="connsiteX361" fmla="*/ 17050 w 135540"/>
                <a:gd name="connsiteY361" fmla="*/ 39719 h 82010"/>
                <a:gd name="connsiteX362" fmla="*/ 17050 w 135540"/>
                <a:gd name="connsiteY362" fmla="*/ 40005 h 82010"/>
                <a:gd name="connsiteX363" fmla="*/ 17717 w 135540"/>
                <a:gd name="connsiteY363" fmla="*/ 40386 h 82010"/>
                <a:gd name="connsiteX364" fmla="*/ 18383 w 135540"/>
                <a:gd name="connsiteY364" fmla="*/ 41339 h 82010"/>
                <a:gd name="connsiteX365" fmla="*/ 19050 w 135540"/>
                <a:gd name="connsiteY365" fmla="*/ 41339 h 82010"/>
                <a:gd name="connsiteX366" fmla="*/ 19336 w 135540"/>
                <a:gd name="connsiteY366" fmla="*/ 41720 h 82010"/>
                <a:gd name="connsiteX367" fmla="*/ 19717 w 135540"/>
                <a:gd name="connsiteY367" fmla="*/ 41720 h 82010"/>
                <a:gd name="connsiteX368" fmla="*/ 20002 w 135540"/>
                <a:gd name="connsiteY368" fmla="*/ 42005 h 82010"/>
                <a:gd name="connsiteX369" fmla="*/ 20669 w 135540"/>
                <a:gd name="connsiteY369" fmla="*/ 42386 h 82010"/>
                <a:gd name="connsiteX370" fmla="*/ 21050 w 135540"/>
                <a:gd name="connsiteY370" fmla="*/ 42672 h 82010"/>
                <a:gd name="connsiteX371" fmla="*/ 22288 w 135540"/>
                <a:gd name="connsiteY371" fmla="*/ 42672 h 82010"/>
                <a:gd name="connsiteX372" fmla="*/ 22288 w 135540"/>
                <a:gd name="connsiteY372" fmla="*/ 42386 h 82010"/>
                <a:gd name="connsiteX373" fmla="*/ 22669 w 135540"/>
                <a:gd name="connsiteY373" fmla="*/ 42005 h 82010"/>
                <a:gd name="connsiteX374" fmla="*/ 22669 w 135540"/>
                <a:gd name="connsiteY374" fmla="*/ 42386 h 82010"/>
                <a:gd name="connsiteX375" fmla="*/ 22955 w 135540"/>
                <a:gd name="connsiteY375" fmla="*/ 42005 h 82010"/>
                <a:gd name="connsiteX376" fmla="*/ 22955 w 135540"/>
                <a:gd name="connsiteY376" fmla="*/ 42386 h 82010"/>
                <a:gd name="connsiteX377" fmla="*/ 23622 w 135540"/>
                <a:gd name="connsiteY377" fmla="*/ 42386 h 82010"/>
                <a:gd name="connsiteX378" fmla="*/ 24003 w 135540"/>
                <a:gd name="connsiteY378" fmla="*/ 42672 h 82010"/>
                <a:gd name="connsiteX379" fmla="*/ 24003 w 135540"/>
                <a:gd name="connsiteY379" fmla="*/ 42386 h 82010"/>
                <a:gd name="connsiteX380" fmla="*/ 24289 w 135540"/>
                <a:gd name="connsiteY380" fmla="*/ 42386 h 82010"/>
                <a:gd name="connsiteX381" fmla="*/ 24003 w 135540"/>
                <a:gd name="connsiteY381" fmla="*/ 42005 h 82010"/>
                <a:gd name="connsiteX382" fmla="*/ 23336 w 135540"/>
                <a:gd name="connsiteY382" fmla="*/ 42005 h 82010"/>
                <a:gd name="connsiteX383" fmla="*/ 22955 w 135540"/>
                <a:gd name="connsiteY383" fmla="*/ 41053 h 82010"/>
                <a:gd name="connsiteX384" fmla="*/ 22669 w 135540"/>
                <a:gd name="connsiteY384" fmla="*/ 40386 h 82010"/>
                <a:gd name="connsiteX385" fmla="*/ 21336 w 135540"/>
                <a:gd name="connsiteY385" fmla="*/ 40005 h 82010"/>
                <a:gd name="connsiteX386" fmla="*/ 21622 w 135540"/>
                <a:gd name="connsiteY386" fmla="*/ 40005 h 82010"/>
                <a:gd name="connsiteX387" fmla="*/ 21336 w 135540"/>
                <a:gd name="connsiteY387" fmla="*/ 39053 h 82010"/>
                <a:gd name="connsiteX388" fmla="*/ 20669 w 135540"/>
                <a:gd name="connsiteY388" fmla="*/ 37719 h 82010"/>
                <a:gd name="connsiteX389" fmla="*/ 20002 w 135540"/>
                <a:gd name="connsiteY389" fmla="*/ 37719 h 82010"/>
                <a:gd name="connsiteX390" fmla="*/ 19336 w 135540"/>
                <a:gd name="connsiteY390" fmla="*/ 37433 h 82010"/>
                <a:gd name="connsiteX391" fmla="*/ 19050 w 135540"/>
                <a:gd name="connsiteY391" fmla="*/ 36767 h 82010"/>
                <a:gd name="connsiteX392" fmla="*/ 19050 w 135540"/>
                <a:gd name="connsiteY392" fmla="*/ 36481 h 82010"/>
                <a:gd name="connsiteX393" fmla="*/ 18669 w 135540"/>
                <a:gd name="connsiteY393" fmla="*/ 34481 h 82010"/>
                <a:gd name="connsiteX394" fmla="*/ 19717 w 135540"/>
                <a:gd name="connsiteY394" fmla="*/ 33528 h 82010"/>
                <a:gd name="connsiteX395" fmla="*/ 19717 w 135540"/>
                <a:gd name="connsiteY395" fmla="*/ 33147 h 82010"/>
                <a:gd name="connsiteX396" fmla="*/ 19336 w 135540"/>
                <a:gd name="connsiteY396" fmla="*/ 33147 h 82010"/>
                <a:gd name="connsiteX397" fmla="*/ 19336 w 135540"/>
                <a:gd name="connsiteY397" fmla="*/ 32480 h 82010"/>
                <a:gd name="connsiteX398" fmla="*/ 20002 w 135540"/>
                <a:gd name="connsiteY398" fmla="*/ 32195 h 82010"/>
                <a:gd name="connsiteX399" fmla="*/ 20002 w 135540"/>
                <a:gd name="connsiteY399" fmla="*/ 31528 h 82010"/>
                <a:gd name="connsiteX400" fmla="*/ 20383 w 135540"/>
                <a:gd name="connsiteY400" fmla="*/ 31147 h 82010"/>
                <a:gd name="connsiteX401" fmla="*/ 20383 w 135540"/>
                <a:gd name="connsiteY401" fmla="*/ 30194 h 82010"/>
                <a:gd name="connsiteX402" fmla="*/ 21050 w 135540"/>
                <a:gd name="connsiteY402" fmla="*/ 29908 h 82010"/>
                <a:gd name="connsiteX403" fmla="*/ 21336 w 135540"/>
                <a:gd name="connsiteY403" fmla="*/ 30194 h 82010"/>
                <a:gd name="connsiteX404" fmla="*/ 21050 w 135540"/>
                <a:gd name="connsiteY404" fmla="*/ 29908 h 82010"/>
                <a:gd name="connsiteX405" fmla="*/ 21336 w 135540"/>
                <a:gd name="connsiteY405" fmla="*/ 29908 h 82010"/>
                <a:gd name="connsiteX406" fmla="*/ 22003 w 135540"/>
                <a:gd name="connsiteY406" fmla="*/ 29242 h 82010"/>
                <a:gd name="connsiteX407" fmla="*/ 22003 w 135540"/>
                <a:gd name="connsiteY407" fmla="*/ 28194 h 82010"/>
                <a:gd name="connsiteX408" fmla="*/ 22288 w 135540"/>
                <a:gd name="connsiteY408" fmla="*/ 27908 h 82010"/>
                <a:gd name="connsiteX409" fmla="*/ 22288 w 135540"/>
                <a:gd name="connsiteY409" fmla="*/ 27623 h 82010"/>
                <a:gd name="connsiteX410" fmla="*/ 22003 w 135540"/>
                <a:gd name="connsiteY410" fmla="*/ 26956 h 82010"/>
                <a:gd name="connsiteX411" fmla="*/ 21622 w 135540"/>
                <a:gd name="connsiteY411" fmla="*/ 26575 h 82010"/>
                <a:gd name="connsiteX412" fmla="*/ 21622 w 135540"/>
                <a:gd name="connsiteY412" fmla="*/ 26289 h 82010"/>
                <a:gd name="connsiteX413" fmla="*/ 22669 w 135540"/>
                <a:gd name="connsiteY413" fmla="*/ 25622 h 82010"/>
                <a:gd name="connsiteX414" fmla="*/ 24289 w 135540"/>
                <a:gd name="connsiteY414" fmla="*/ 25622 h 82010"/>
                <a:gd name="connsiteX415" fmla="*/ 24575 w 135540"/>
                <a:gd name="connsiteY415" fmla="*/ 24955 h 82010"/>
                <a:gd name="connsiteX416" fmla="*/ 25622 w 135540"/>
                <a:gd name="connsiteY416" fmla="*/ 24670 h 82010"/>
                <a:gd name="connsiteX417" fmla="*/ 25908 w 135540"/>
                <a:gd name="connsiteY417" fmla="*/ 26289 h 82010"/>
                <a:gd name="connsiteX418" fmla="*/ 26289 w 135540"/>
                <a:gd name="connsiteY418" fmla="*/ 26956 h 82010"/>
                <a:gd name="connsiteX419" fmla="*/ 27527 w 135540"/>
                <a:gd name="connsiteY419" fmla="*/ 27908 h 82010"/>
                <a:gd name="connsiteX420" fmla="*/ 28575 w 135540"/>
                <a:gd name="connsiteY420" fmla="*/ 28194 h 82010"/>
                <a:gd name="connsiteX421" fmla="*/ 29242 w 135540"/>
                <a:gd name="connsiteY421" fmla="*/ 28194 h 82010"/>
                <a:gd name="connsiteX422" fmla="*/ 29242 w 135540"/>
                <a:gd name="connsiteY422" fmla="*/ 27908 h 82010"/>
                <a:gd name="connsiteX423" fmla="*/ 28861 w 135540"/>
                <a:gd name="connsiteY423" fmla="*/ 27242 h 82010"/>
                <a:gd name="connsiteX424" fmla="*/ 29908 w 135540"/>
                <a:gd name="connsiteY424" fmla="*/ 25622 h 82010"/>
                <a:gd name="connsiteX425" fmla="*/ 29908 w 135540"/>
                <a:gd name="connsiteY425" fmla="*/ 24670 h 82010"/>
                <a:gd name="connsiteX426" fmla="*/ 30480 w 135540"/>
                <a:gd name="connsiteY426" fmla="*/ 24003 h 82010"/>
                <a:gd name="connsiteX427" fmla="*/ 30480 w 135540"/>
                <a:gd name="connsiteY427" fmla="*/ 24955 h 82010"/>
                <a:gd name="connsiteX428" fmla="*/ 30861 w 135540"/>
                <a:gd name="connsiteY428" fmla="*/ 24955 h 82010"/>
                <a:gd name="connsiteX429" fmla="*/ 31813 w 135540"/>
                <a:gd name="connsiteY429" fmla="*/ 25241 h 82010"/>
                <a:gd name="connsiteX430" fmla="*/ 36100 w 135540"/>
                <a:gd name="connsiteY430" fmla="*/ 24003 h 82010"/>
                <a:gd name="connsiteX431" fmla="*/ 36767 w 135540"/>
                <a:gd name="connsiteY431" fmla="*/ 23622 h 82010"/>
                <a:gd name="connsiteX432" fmla="*/ 37433 w 135540"/>
                <a:gd name="connsiteY432" fmla="*/ 22289 h 82010"/>
                <a:gd name="connsiteX433" fmla="*/ 37719 w 135540"/>
                <a:gd name="connsiteY433" fmla="*/ 20003 h 82010"/>
                <a:gd name="connsiteX434" fmla="*/ 38100 w 135540"/>
                <a:gd name="connsiteY434" fmla="*/ 19717 h 82010"/>
                <a:gd name="connsiteX435" fmla="*/ 38386 w 135540"/>
                <a:gd name="connsiteY435" fmla="*/ 19050 h 82010"/>
                <a:gd name="connsiteX436" fmla="*/ 38100 w 135540"/>
                <a:gd name="connsiteY436" fmla="*/ 18383 h 82010"/>
                <a:gd name="connsiteX437" fmla="*/ 37433 w 135540"/>
                <a:gd name="connsiteY437" fmla="*/ 18098 h 82010"/>
                <a:gd name="connsiteX438" fmla="*/ 39719 w 135540"/>
                <a:gd name="connsiteY438" fmla="*/ 18098 h 82010"/>
                <a:gd name="connsiteX439" fmla="*/ 41338 w 135540"/>
                <a:gd name="connsiteY439" fmla="*/ 16764 h 82010"/>
                <a:gd name="connsiteX440" fmla="*/ 41719 w 135540"/>
                <a:gd name="connsiteY440" fmla="*/ 16383 h 82010"/>
                <a:gd name="connsiteX441" fmla="*/ 42291 w 135540"/>
                <a:gd name="connsiteY441" fmla="*/ 16097 h 82010"/>
                <a:gd name="connsiteX442" fmla="*/ 42672 w 135540"/>
                <a:gd name="connsiteY442" fmla="*/ 15811 h 82010"/>
                <a:gd name="connsiteX443" fmla="*/ 42672 w 135540"/>
                <a:gd name="connsiteY443" fmla="*/ 15430 h 82010"/>
                <a:gd name="connsiteX444" fmla="*/ 42958 w 135540"/>
                <a:gd name="connsiteY444" fmla="*/ 15430 h 82010"/>
                <a:gd name="connsiteX445" fmla="*/ 42958 w 135540"/>
                <a:gd name="connsiteY445" fmla="*/ 14097 h 82010"/>
                <a:gd name="connsiteX446" fmla="*/ 43339 w 135540"/>
                <a:gd name="connsiteY446" fmla="*/ 13811 h 82010"/>
                <a:gd name="connsiteX447" fmla="*/ 42958 w 135540"/>
                <a:gd name="connsiteY447" fmla="*/ 12859 h 82010"/>
                <a:gd name="connsiteX448" fmla="*/ 45910 w 135540"/>
                <a:gd name="connsiteY448" fmla="*/ 11525 h 82010"/>
                <a:gd name="connsiteX449" fmla="*/ 46292 w 135540"/>
                <a:gd name="connsiteY449" fmla="*/ 11144 h 82010"/>
                <a:gd name="connsiteX450" fmla="*/ 45910 w 135540"/>
                <a:gd name="connsiteY450" fmla="*/ 10858 h 82010"/>
                <a:gd name="connsiteX451" fmla="*/ 46577 w 135540"/>
                <a:gd name="connsiteY451" fmla="*/ 10192 h 82010"/>
                <a:gd name="connsiteX452" fmla="*/ 46958 w 135540"/>
                <a:gd name="connsiteY452" fmla="*/ 10192 h 82010"/>
                <a:gd name="connsiteX453" fmla="*/ 46577 w 135540"/>
                <a:gd name="connsiteY453" fmla="*/ 9906 h 82010"/>
                <a:gd name="connsiteX454" fmla="*/ 45910 w 135540"/>
                <a:gd name="connsiteY454" fmla="*/ 9906 h 82010"/>
                <a:gd name="connsiteX455" fmla="*/ 45910 w 135540"/>
                <a:gd name="connsiteY455" fmla="*/ 8573 h 82010"/>
                <a:gd name="connsiteX456" fmla="*/ 46292 w 135540"/>
                <a:gd name="connsiteY456" fmla="*/ 7239 h 82010"/>
                <a:gd name="connsiteX457" fmla="*/ 46292 w 135540"/>
                <a:gd name="connsiteY457" fmla="*/ 6286 h 82010"/>
                <a:gd name="connsiteX458" fmla="*/ 45910 w 135540"/>
                <a:gd name="connsiteY458" fmla="*/ 4286 h 82010"/>
                <a:gd name="connsiteX459" fmla="*/ 46292 w 135540"/>
                <a:gd name="connsiteY459" fmla="*/ 3619 h 82010"/>
                <a:gd name="connsiteX460" fmla="*/ 46292 w 135540"/>
                <a:gd name="connsiteY460" fmla="*/ 2000 h 82010"/>
                <a:gd name="connsiteX461" fmla="*/ 47244 w 135540"/>
                <a:gd name="connsiteY461" fmla="*/ 2000 h 82010"/>
                <a:gd name="connsiteX462" fmla="*/ 47244 w 135540"/>
                <a:gd name="connsiteY462" fmla="*/ 2286 h 82010"/>
                <a:gd name="connsiteX463" fmla="*/ 47911 w 135540"/>
                <a:gd name="connsiteY463" fmla="*/ 2286 h 82010"/>
                <a:gd name="connsiteX464" fmla="*/ 47911 w 135540"/>
                <a:gd name="connsiteY464" fmla="*/ 2667 h 82010"/>
                <a:gd name="connsiteX465" fmla="*/ 48863 w 135540"/>
                <a:gd name="connsiteY465" fmla="*/ 2286 h 82010"/>
                <a:gd name="connsiteX466" fmla="*/ 49530 w 135540"/>
                <a:gd name="connsiteY466" fmla="*/ 2286 h 82010"/>
                <a:gd name="connsiteX467" fmla="*/ 49530 w 135540"/>
                <a:gd name="connsiteY467" fmla="*/ 2667 h 82010"/>
                <a:gd name="connsiteX468" fmla="*/ 52483 w 135540"/>
                <a:gd name="connsiteY468" fmla="*/ 2667 h 82010"/>
                <a:gd name="connsiteX469" fmla="*/ 52483 w 135540"/>
                <a:gd name="connsiteY469" fmla="*/ 2953 h 82010"/>
                <a:gd name="connsiteX470" fmla="*/ 52864 w 135540"/>
                <a:gd name="connsiteY470" fmla="*/ 2953 h 82010"/>
                <a:gd name="connsiteX471" fmla="*/ 52864 w 135540"/>
                <a:gd name="connsiteY471" fmla="*/ 2667 h 82010"/>
                <a:gd name="connsiteX472" fmla="*/ 52864 w 135540"/>
                <a:gd name="connsiteY472" fmla="*/ 2953 h 82010"/>
                <a:gd name="connsiteX473" fmla="*/ 53150 w 135540"/>
                <a:gd name="connsiteY473" fmla="*/ 2953 h 82010"/>
                <a:gd name="connsiteX474" fmla="*/ 53150 w 135540"/>
                <a:gd name="connsiteY474" fmla="*/ 3334 h 82010"/>
                <a:gd name="connsiteX475" fmla="*/ 53530 w 135540"/>
                <a:gd name="connsiteY475" fmla="*/ 3334 h 82010"/>
                <a:gd name="connsiteX476" fmla="*/ 54102 w 135540"/>
                <a:gd name="connsiteY476" fmla="*/ 3619 h 82010"/>
                <a:gd name="connsiteX477" fmla="*/ 56102 w 135540"/>
                <a:gd name="connsiteY477" fmla="*/ 3619 h 82010"/>
                <a:gd name="connsiteX478" fmla="*/ 56483 w 135540"/>
                <a:gd name="connsiteY478" fmla="*/ 4001 h 82010"/>
                <a:gd name="connsiteX479" fmla="*/ 58102 w 135540"/>
                <a:gd name="connsiteY479" fmla="*/ 3619 h 82010"/>
                <a:gd name="connsiteX480" fmla="*/ 58102 w 135540"/>
                <a:gd name="connsiteY480" fmla="*/ 3334 h 82010"/>
                <a:gd name="connsiteX481" fmla="*/ 58388 w 135540"/>
                <a:gd name="connsiteY481" fmla="*/ 3334 h 82010"/>
                <a:gd name="connsiteX482" fmla="*/ 58388 w 135540"/>
                <a:gd name="connsiteY482" fmla="*/ 2953 h 82010"/>
                <a:gd name="connsiteX483" fmla="*/ 58102 w 135540"/>
                <a:gd name="connsiteY483" fmla="*/ 2953 h 82010"/>
                <a:gd name="connsiteX484" fmla="*/ 58388 w 135540"/>
                <a:gd name="connsiteY484" fmla="*/ 2953 h 82010"/>
                <a:gd name="connsiteX485" fmla="*/ 58388 w 135540"/>
                <a:gd name="connsiteY485" fmla="*/ 2667 h 82010"/>
                <a:gd name="connsiteX486" fmla="*/ 58769 w 135540"/>
                <a:gd name="connsiteY486" fmla="*/ 2667 h 82010"/>
                <a:gd name="connsiteX487" fmla="*/ 58388 w 135540"/>
                <a:gd name="connsiteY487" fmla="*/ 2667 h 82010"/>
                <a:gd name="connsiteX488" fmla="*/ 58102 w 135540"/>
                <a:gd name="connsiteY488" fmla="*/ 2953 h 82010"/>
                <a:gd name="connsiteX489" fmla="*/ 58102 w 135540"/>
                <a:gd name="connsiteY489" fmla="*/ 2667 h 82010"/>
                <a:gd name="connsiteX490" fmla="*/ 58769 w 135540"/>
                <a:gd name="connsiteY490" fmla="*/ 2667 h 82010"/>
                <a:gd name="connsiteX491" fmla="*/ 59055 w 135540"/>
                <a:gd name="connsiteY491" fmla="*/ 2953 h 82010"/>
                <a:gd name="connsiteX492" fmla="*/ 61722 w 135540"/>
                <a:gd name="connsiteY492" fmla="*/ 2953 h 82010"/>
                <a:gd name="connsiteX493" fmla="*/ 61722 w 135540"/>
                <a:gd name="connsiteY493" fmla="*/ 2667 h 82010"/>
                <a:gd name="connsiteX494" fmla="*/ 62389 w 135540"/>
                <a:gd name="connsiteY494" fmla="*/ 2667 h 82010"/>
                <a:gd name="connsiteX495" fmla="*/ 62389 w 135540"/>
                <a:gd name="connsiteY495" fmla="*/ 1048 h 82010"/>
                <a:gd name="connsiteX496" fmla="*/ 62675 w 135540"/>
                <a:gd name="connsiteY496" fmla="*/ 1333 h 82010"/>
                <a:gd name="connsiteX497" fmla="*/ 62960 w 135540"/>
                <a:gd name="connsiteY497" fmla="*/ 667 h 82010"/>
                <a:gd name="connsiteX498" fmla="*/ 64294 w 135540"/>
                <a:gd name="connsiteY498" fmla="*/ 667 h 82010"/>
                <a:gd name="connsiteX499" fmla="*/ 64675 w 135540"/>
                <a:gd name="connsiteY499" fmla="*/ 1048 h 82010"/>
                <a:gd name="connsiteX500" fmla="*/ 64675 w 135540"/>
                <a:gd name="connsiteY500" fmla="*/ 1333 h 82010"/>
                <a:gd name="connsiteX501" fmla="*/ 64960 w 135540"/>
                <a:gd name="connsiteY501" fmla="*/ 1333 h 82010"/>
                <a:gd name="connsiteX502" fmla="*/ 65627 w 135540"/>
                <a:gd name="connsiteY502" fmla="*/ 1619 h 82010"/>
                <a:gd name="connsiteX503" fmla="*/ 66294 w 135540"/>
                <a:gd name="connsiteY503" fmla="*/ 1619 h 82010"/>
                <a:gd name="connsiteX504" fmla="*/ 66294 w 135540"/>
                <a:gd name="connsiteY504" fmla="*/ 2000 h 82010"/>
                <a:gd name="connsiteX505" fmla="*/ 66580 w 135540"/>
                <a:gd name="connsiteY505" fmla="*/ 2000 h 82010"/>
                <a:gd name="connsiteX506" fmla="*/ 66580 w 135540"/>
                <a:gd name="connsiteY506" fmla="*/ 2286 h 82010"/>
                <a:gd name="connsiteX507" fmla="*/ 66961 w 135540"/>
                <a:gd name="connsiteY507" fmla="*/ 2667 h 82010"/>
                <a:gd name="connsiteX508" fmla="*/ 67627 w 135540"/>
                <a:gd name="connsiteY508" fmla="*/ 2667 h 82010"/>
                <a:gd name="connsiteX509" fmla="*/ 67627 w 135540"/>
                <a:gd name="connsiteY509" fmla="*/ 2953 h 82010"/>
                <a:gd name="connsiteX510" fmla="*/ 68580 w 135540"/>
                <a:gd name="connsiteY510" fmla="*/ 2953 h 82010"/>
                <a:gd name="connsiteX511" fmla="*/ 68866 w 135540"/>
                <a:gd name="connsiteY511" fmla="*/ 2667 h 82010"/>
                <a:gd name="connsiteX512" fmla="*/ 69247 w 135540"/>
                <a:gd name="connsiteY512" fmla="*/ 2667 h 82010"/>
                <a:gd name="connsiteX513" fmla="*/ 69533 w 135540"/>
                <a:gd name="connsiteY513" fmla="*/ 2953 h 82010"/>
                <a:gd name="connsiteX514" fmla="*/ 69913 w 135540"/>
                <a:gd name="connsiteY514" fmla="*/ 2953 h 82010"/>
                <a:gd name="connsiteX515" fmla="*/ 69913 w 135540"/>
                <a:gd name="connsiteY515" fmla="*/ 3334 h 82010"/>
                <a:gd name="connsiteX516" fmla="*/ 71533 w 135540"/>
                <a:gd name="connsiteY516" fmla="*/ 3334 h 82010"/>
                <a:gd name="connsiteX517" fmla="*/ 72866 w 135540"/>
                <a:gd name="connsiteY517" fmla="*/ 2667 h 82010"/>
                <a:gd name="connsiteX518" fmla="*/ 73152 w 135540"/>
                <a:gd name="connsiteY518" fmla="*/ 2667 h 82010"/>
                <a:gd name="connsiteX519" fmla="*/ 73533 w 135540"/>
                <a:gd name="connsiteY519" fmla="*/ 2286 h 82010"/>
                <a:gd name="connsiteX520" fmla="*/ 73819 w 135540"/>
                <a:gd name="connsiteY520" fmla="*/ 2286 h 82010"/>
                <a:gd name="connsiteX521" fmla="*/ 74200 w 135540"/>
                <a:gd name="connsiteY521" fmla="*/ 2667 h 82010"/>
                <a:gd name="connsiteX522" fmla="*/ 74485 w 135540"/>
                <a:gd name="connsiteY522" fmla="*/ 2286 h 82010"/>
                <a:gd name="connsiteX523" fmla="*/ 75152 w 135540"/>
                <a:gd name="connsiteY523" fmla="*/ 2286 h 82010"/>
                <a:gd name="connsiteX524" fmla="*/ 75152 w 135540"/>
                <a:gd name="connsiteY524" fmla="*/ 2000 h 82010"/>
                <a:gd name="connsiteX525" fmla="*/ 75819 w 135540"/>
                <a:gd name="connsiteY525" fmla="*/ 1333 h 82010"/>
                <a:gd name="connsiteX526" fmla="*/ 76771 w 135540"/>
                <a:gd name="connsiteY526" fmla="*/ 1333 h 82010"/>
                <a:gd name="connsiteX527" fmla="*/ 77438 w 135540"/>
                <a:gd name="connsiteY527" fmla="*/ 1048 h 82010"/>
                <a:gd name="connsiteX528" fmla="*/ 78105 w 135540"/>
                <a:gd name="connsiteY528" fmla="*/ 1048 h 82010"/>
                <a:gd name="connsiteX529" fmla="*/ 78105 w 135540"/>
                <a:gd name="connsiteY529" fmla="*/ 1333 h 82010"/>
                <a:gd name="connsiteX530" fmla="*/ 78391 w 135540"/>
                <a:gd name="connsiteY530" fmla="*/ 1048 h 82010"/>
                <a:gd name="connsiteX531" fmla="*/ 79058 w 135540"/>
                <a:gd name="connsiteY531" fmla="*/ 1048 h 82010"/>
                <a:gd name="connsiteX532" fmla="*/ 79058 w 135540"/>
                <a:gd name="connsiteY532" fmla="*/ 1333 h 82010"/>
                <a:gd name="connsiteX533" fmla="*/ 79438 w 135540"/>
                <a:gd name="connsiteY533" fmla="*/ 1333 h 82010"/>
                <a:gd name="connsiteX534" fmla="*/ 79438 w 135540"/>
                <a:gd name="connsiteY534" fmla="*/ 1619 h 82010"/>
                <a:gd name="connsiteX535" fmla="*/ 80391 w 135540"/>
                <a:gd name="connsiteY535" fmla="*/ 1619 h 82010"/>
                <a:gd name="connsiteX536" fmla="*/ 81343 w 135540"/>
                <a:gd name="connsiteY536" fmla="*/ 1048 h 82010"/>
                <a:gd name="connsiteX537" fmla="*/ 82010 w 135540"/>
                <a:gd name="connsiteY537" fmla="*/ 1048 h 82010"/>
                <a:gd name="connsiteX538" fmla="*/ 82391 w 135540"/>
                <a:gd name="connsiteY538" fmla="*/ 667 h 82010"/>
                <a:gd name="connsiteX539" fmla="*/ 83725 w 135540"/>
                <a:gd name="connsiteY539" fmla="*/ 381 h 82010"/>
                <a:gd name="connsiteX540" fmla="*/ 84010 w 135540"/>
                <a:gd name="connsiteY540" fmla="*/ 1048 h 82010"/>
                <a:gd name="connsiteX541" fmla="*/ 84296 w 135540"/>
                <a:gd name="connsiteY541" fmla="*/ 667 h 82010"/>
                <a:gd name="connsiteX542" fmla="*/ 84296 w 135540"/>
                <a:gd name="connsiteY542" fmla="*/ 1048 h 82010"/>
                <a:gd name="connsiteX543" fmla="*/ 84963 w 135540"/>
                <a:gd name="connsiteY543" fmla="*/ 2286 h 82010"/>
                <a:gd name="connsiteX544" fmla="*/ 85630 w 135540"/>
                <a:gd name="connsiteY544" fmla="*/ 2953 h 82010"/>
                <a:gd name="connsiteX545" fmla="*/ 85630 w 135540"/>
                <a:gd name="connsiteY545" fmla="*/ 2667 h 82010"/>
                <a:gd name="connsiteX546" fmla="*/ 86011 w 135540"/>
                <a:gd name="connsiteY546" fmla="*/ 2667 h 82010"/>
                <a:gd name="connsiteX547" fmla="*/ 86677 w 135540"/>
                <a:gd name="connsiteY547" fmla="*/ 2953 h 82010"/>
                <a:gd name="connsiteX548" fmla="*/ 86677 w 135540"/>
                <a:gd name="connsiteY548" fmla="*/ 2667 h 82010"/>
                <a:gd name="connsiteX549" fmla="*/ 87249 w 135540"/>
                <a:gd name="connsiteY549" fmla="*/ 2667 h 82010"/>
                <a:gd name="connsiteX550" fmla="*/ 87630 w 135540"/>
                <a:gd name="connsiteY550" fmla="*/ 2286 h 82010"/>
                <a:gd name="connsiteX551" fmla="*/ 88297 w 135540"/>
                <a:gd name="connsiteY551" fmla="*/ 2000 h 82010"/>
                <a:gd name="connsiteX552" fmla="*/ 88583 w 135540"/>
                <a:gd name="connsiteY552" fmla="*/ 2000 h 82010"/>
                <a:gd name="connsiteX553" fmla="*/ 88963 w 135540"/>
                <a:gd name="connsiteY553" fmla="*/ 2286 h 82010"/>
                <a:gd name="connsiteX554" fmla="*/ 89916 w 135540"/>
                <a:gd name="connsiteY554" fmla="*/ 2286 h 82010"/>
                <a:gd name="connsiteX555" fmla="*/ 90202 w 135540"/>
                <a:gd name="connsiteY555" fmla="*/ 2667 h 82010"/>
                <a:gd name="connsiteX556" fmla="*/ 91250 w 135540"/>
                <a:gd name="connsiteY556" fmla="*/ 2667 h 82010"/>
                <a:gd name="connsiteX557" fmla="*/ 91916 w 135540"/>
                <a:gd name="connsiteY557" fmla="*/ 3334 h 82010"/>
                <a:gd name="connsiteX558" fmla="*/ 92202 w 135540"/>
                <a:gd name="connsiteY558" fmla="*/ 3334 h 82010"/>
                <a:gd name="connsiteX559" fmla="*/ 92869 w 135540"/>
                <a:gd name="connsiteY559" fmla="*/ 2953 h 82010"/>
                <a:gd name="connsiteX560" fmla="*/ 93154 w 135540"/>
                <a:gd name="connsiteY560" fmla="*/ 3334 h 82010"/>
                <a:gd name="connsiteX561" fmla="*/ 94202 w 135540"/>
                <a:gd name="connsiteY561" fmla="*/ 3619 h 82010"/>
                <a:gd name="connsiteX562" fmla="*/ 94488 w 135540"/>
                <a:gd name="connsiteY562" fmla="*/ 3334 h 82010"/>
                <a:gd name="connsiteX563" fmla="*/ 95821 w 135540"/>
                <a:gd name="connsiteY563" fmla="*/ 3334 h 82010"/>
                <a:gd name="connsiteX564" fmla="*/ 95821 w 135540"/>
                <a:gd name="connsiteY564" fmla="*/ 3619 h 82010"/>
                <a:gd name="connsiteX565" fmla="*/ 96107 w 135540"/>
                <a:gd name="connsiteY565" fmla="*/ 3619 h 82010"/>
                <a:gd name="connsiteX566" fmla="*/ 96774 w 135540"/>
                <a:gd name="connsiteY566" fmla="*/ 4001 h 82010"/>
                <a:gd name="connsiteX567" fmla="*/ 98488 w 135540"/>
                <a:gd name="connsiteY567" fmla="*/ 3619 h 82010"/>
                <a:gd name="connsiteX568" fmla="*/ 99441 w 135540"/>
                <a:gd name="connsiteY568" fmla="*/ 3619 h 82010"/>
                <a:gd name="connsiteX569" fmla="*/ 100393 w 135540"/>
                <a:gd name="connsiteY569" fmla="*/ 3334 h 82010"/>
                <a:gd name="connsiteX570" fmla="*/ 101441 w 135540"/>
                <a:gd name="connsiteY570" fmla="*/ 2667 h 82010"/>
                <a:gd name="connsiteX571" fmla="*/ 101727 w 135540"/>
                <a:gd name="connsiteY571" fmla="*/ 1619 h 82010"/>
                <a:gd name="connsiteX572" fmla="*/ 101727 w 135540"/>
                <a:gd name="connsiteY572" fmla="*/ 1333 h 82010"/>
                <a:gd name="connsiteX573" fmla="*/ 101441 w 135540"/>
                <a:gd name="connsiteY573" fmla="*/ 1619 h 82010"/>
                <a:gd name="connsiteX574" fmla="*/ 101727 w 135540"/>
                <a:gd name="connsiteY574" fmla="*/ 1048 h 82010"/>
                <a:gd name="connsiteX575" fmla="*/ 101441 w 135540"/>
                <a:gd name="connsiteY575" fmla="*/ 667 h 82010"/>
                <a:gd name="connsiteX576" fmla="*/ 101727 w 135540"/>
                <a:gd name="connsiteY576" fmla="*/ 667 h 82010"/>
                <a:gd name="connsiteX577" fmla="*/ 101727 w 135540"/>
                <a:gd name="connsiteY577" fmla="*/ 381 h 82010"/>
                <a:gd name="connsiteX578" fmla="*/ 102013 w 135540"/>
                <a:gd name="connsiteY578" fmla="*/ 381 h 82010"/>
                <a:gd name="connsiteX579" fmla="*/ 103346 w 135540"/>
                <a:gd name="connsiteY579" fmla="*/ 0 h 82010"/>
                <a:gd name="connsiteX580" fmla="*/ 103346 w 135540"/>
                <a:gd name="connsiteY580" fmla="*/ 381 h 82010"/>
                <a:gd name="connsiteX581" fmla="*/ 103727 w 135540"/>
                <a:gd name="connsiteY581" fmla="*/ 381 h 82010"/>
                <a:gd name="connsiteX582" fmla="*/ 104013 w 135540"/>
                <a:gd name="connsiteY582" fmla="*/ 0 h 82010"/>
                <a:gd name="connsiteX583" fmla="*/ 104013 w 135540"/>
                <a:gd name="connsiteY583" fmla="*/ 381 h 82010"/>
                <a:gd name="connsiteX584" fmla="*/ 104394 w 135540"/>
                <a:gd name="connsiteY584" fmla="*/ 381 h 82010"/>
                <a:gd name="connsiteX585" fmla="*/ 104394 w 135540"/>
                <a:gd name="connsiteY585" fmla="*/ 0 h 82010"/>
                <a:gd name="connsiteX586" fmla="*/ 104965 w 135540"/>
                <a:gd name="connsiteY586" fmla="*/ 381 h 82010"/>
                <a:gd name="connsiteX587" fmla="*/ 105346 w 135540"/>
                <a:gd name="connsiteY587" fmla="*/ 381 h 82010"/>
                <a:gd name="connsiteX588" fmla="*/ 105346 w 135540"/>
                <a:gd name="connsiteY588" fmla="*/ 667 h 82010"/>
                <a:gd name="connsiteX589" fmla="*/ 105632 w 135540"/>
                <a:gd name="connsiteY589" fmla="*/ 667 h 82010"/>
                <a:gd name="connsiteX590" fmla="*/ 106013 w 135540"/>
                <a:gd name="connsiteY590" fmla="*/ 1048 h 82010"/>
                <a:gd name="connsiteX591" fmla="*/ 106680 w 135540"/>
                <a:gd name="connsiteY591" fmla="*/ 1333 h 82010"/>
                <a:gd name="connsiteX592" fmla="*/ 106966 w 135540"/>
                <a:gd name="connsiteY592" fmla="*/ 1333 h 82010"/>
                <a:gd name="connsiteX593" fmla="*/ 107347 w 135540"/>
                <a:gd name="connsiteY593" fmla="*/ 1619 h 82010"/>
                <a:gd name="connsiteX594" fmla="*/ 107918 w 135540"/>
                <a:gd name="connsiteY594" fmla="*/ 1619 h 82010"/>
                <a:gd name="connsiteX595" fmla="*/ 107918 w 135540"/>
                <a:gd name="connsiteY595" fmla="*/ 2000 h 82010"/>
                <a:gd name="connsiteX596" fmla="*/ 108585 w 135540"/>
                <a:gd name="connsiteY596" fmla="*/ 1619 h 82010"/>
                <a:gd name="connsiteX597" fmla="*/ 109918 w 135540"/>
                <a:gd name="connsiteY597" fmla="*/ 1619 h 82010"/>
                <a:gd name="connsiteX598" fmla="*/ 109918 w 135540"/>
                <a:gd name="connsiteY598" fmla="*/ 2000 h 82010"/>
                <a:gd name="connsiteX599" fmla="*/ 110585 w 135540"/>
                <a:gd name="connsiteY599" fmla="*/ 2000 h 82010"/>
                <a:gd name="connsiteX600" fmla="*/ 111252 w 135540"/>
                <a:gd name="connsiteY600" fmla="*/ 2667 h 82010"/>
                <a:gd name="connsiteX601" fmla="*/ 111919 w 135540"/>
                <a:gd name="connsiteY601" fmla="*/ 2667 h 82010"/>
                <a:gd name="connsiteX602" fmla="*/ 111919 w 135540"/>
                <a:gd name="connsiteY602" fmla="*/ 2953 h 82010"/>
                <a:gd name="connsiteX603" fmla="*/ 112204 w 135540"/>
                <a:gd name="connsiteY603" fmla="*/ 2953 h 82010"/>
                <a:gd name="connsiteX604" fmla="*/ 112585 w 135540"/>
                <a:gd name="connsiteY604" fmla="*/ 3334 h 82010"/>
                <a:gd name="connsiteX605" fmla="*/ 112585 w 135540"/>
                <a:gd name="connsiteY605" fmla="*/ 3619 h 82010"/>
                <a:gd name="connsiteX606" fmla="*/ 113252 w 135540"/>
                <a:gd name="connsiteY606" fmla="*/ 3619 h 82010"/>
                <a:gd name="connsiteX607" fmla="*/ 113252 w 135540"/>
                <a:gd name="connsiteY607" fmla="*/ 4001 h 82010"/>
                <a:gd name="connsiteX608" fmla="*/ 113824 w 135540"/>
                <a:gd name="connsiteY608" fmla="*/ 4286 h 82010"/>
                <a:gd name="connsiteX609" fmla="*/ 115157 w 135540"/>
                <a:gd name="connsiteY609" fmla="*/ 4572 h 82010"/>
                <a:gd name="connsiteX610" fmla="*/ 115157 w 135540"/>
                <a:gd name="connsiteY610" fmla="*/ 4286 h 82010"/>
                <a:gd name="connsiteX611" fmla="*/ 116776 w 135540"/>
                <a:gd name="connsiteY611" fmla="*/ 4572 h 82010"/>
                <a:gd name="connsiteX612" fmla="*/ 118777 w 135540"/>
                <a:gd name="connsiteY612" fmla="*/ 4572 h 82010"/>
                <a:gd name="connsiteX613" fmla="*/ 120110 w 135540"/>
                <a:gd name="connsiteY613" fmla="*/ 4953 h 82010"/>
                <a:gd name="connsiteX614" fmla="*/ 120110 w 135540"/>
                <a:gd name="connsiteY614" fmla="*/ 4572 h 82010"/>
                <a:gd name="connsiteX615" fmla="*/ 120396 w 135540"/>
                <a:gd name="connsiteY615" fmla="*/ 4572 h 82010"/>
                <a:gd name="connsiteX616" fmla="*/ 120777 w 135540"/>
                <a:gd name="connsiteY616" fmla="*/ 4953 h 82010"/>
                <a:gd name="connsiteX617" fmla="*/ 125349 w 135540"/>
                <a:gd name="connsiteY617" fmla="*/ 4953 h 82010"/>
                <a:gd name="connsiteX618" fmla="*/ 125635 w 135540"/>
                <a:gd name="connsiteY618" fmla="*/ 5239 h 8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</a:cxnLst>
              <a:rect l="l" t="t" r="r" b="b"/>
              <a:pathLst>
                <a:path w="135540" h="82010">
                  <a:moveTo>
                    <a:pt x="125635" y="5239"/>
                  </a:moveTo>
                  <a:lnTo>
                    <a:pt x="126301" y="5620"/>
                  </a:lnTo>
                  <a:lnTo>
                    <a:pt x="126683" y="5905"/>
                  </a:lnTo>
                  <a:lnTo>
                    <a:pt x="126683" y="7239"/>
                  </a:lnTo>
                  <a:lnTo>
                    <a:pt x="126968" y="7906"/>
                  </a:lnTo>
                  <a:lnTo>
                    <a:pt x="126968" y="8573"/>
                  </a:lnTo>
                  <a:lnTo>
                    <a:pt x="126683" y="8858"/>
                  </a:lnTo>
                  <a:lnTo>
                    <a:pt x="126683" y="10192"/>
                  </a:lnTo>
                  <a:lnTo>
                    <a:pt x="126968" y="10477"/>
                  </a:lnTo>
                  <a:lnTo>
                    <a:pt x="126968" y="10858"/>
                  </a:lnTo>
                  <a:lnTo>
                    <a:pt x="127635" y="10858"/>
                  </a:lnTo>
                  <a:lnTo>
                    <a:pt x="128016" y="11525"/>
                  </a:lnTo>
                  <a:lnTo>
                    <a:pt x="128016" y="11811"/>
                  </a:lnTo>
                  <a:lnTo>
                    <a:pt x="128302" y="12192"/>
                  </a:lnTo>
                  <a:lnTo>
                    <a:pt x="128588" y="12192"/>
                  </a:lnTo>
                  <a:lnTo>
                    <a:pt x="128968" y="12478"/>
                  </a:lnTo>
                  <a:lnTo>
                    <a:pt x="130588" y="12859"/>
                  </a:lnTo>
                  <a:lnTo>
                    <a:pt x="131254" y="13430"/>
                  </a:lnTo>
                  <a:lnTo>
                    <a:pt x="131254" y="13811"/>
                  </a:lnTo>
                  <a:lnTo>
                    <a:pt x="130969" y="14764"/>
                  </a:lnTo>
                  <a:lnTo>
                    <a:pt x="131254" y="15811"/>
                  </a:lnTo>
                  <a:lnTo>
                    <a:pt x="131254" y="17050"/>
                  </a:lnTo>
                  <a:lnTo>
                    <a:pt x="132207" y="17050"/>
                  </a:lnTo>
                  <a:lnTo>
                    <a:pt x="133255" y="17717"/>
                  </a:lnTo>
                  <a:lnTo>
                    <a:pt x="133921" y="17717"/>
                  </a:lnTo>
                  <a:lnTo>
                    <a:pt x="133921" y="18383"/>
                  </a:lnTo>
                  <a:lnTo>
                    <a:pt x="134874" y="18383"/>
                  </a:lnTo>
                  <a:lnTo>
                    <a:pt x="134874" y="19336"/>
                  </a:lnTo>
                  <a:lnTo>
                    <a:pt x="135541" y="20383"/>
                  </a:lnTo>
                  <a:lnTo>
                    <a:pt x="134874" y="21050"/>
                  </a:lnTo>
                  <a:lnTo>
                    <a:pt x="133255" y="22289"/>
                  </a:lnTo>
                  <a:lnTo>
                    <a:pt x="133255" y="23336"/>
                  </a:lnTo>
                  <a:lnTo>
                    <a:pt x="133540" y="24670"/>
                  </a:lnTo>
                  <a:lnTo>
                    <a:pt x="133540" y="24955"/>
                  </a:lnTo>
                  <a:lnTo>
                    <a:pt x="134207" y="25908"/>
                  </a:lnTo>
                  <a:lnTo>
                    <a:pt x="134493" y="26575"/>
                  </a:lnTo>
                  <a:lnTo>
                    <a:pt x="134874" y="26956"/>
                  </a:lnTo>
                  <a:lnTo>
                    <a:pt x="135160" y="27908"/>
                  </a:lnTo>
                  <a:lnTo>
                    <a:pt x="134207" y="27623"/>
                  </a:lnTo>
                  <a:lnTo>
                    <a:pt x="133921" y="27908"/>
                  </a:lnTo>
                  <a:lnTo>
                    <a:pt x="133540" y="27908"/>
                  </a:lnTo>
                  <a:lnTo>
                    <a:pt x="133255" y="28194"/>
                  </a:lnTo>
                  <a:lnTo>
                    <a:pt x="133540" y="28861"/>
                  </a:lnTo>
                  <a:lnTo>
                    <a:pt x="133540" y="29242"/>
                  </a:lnTo>
                  <a:lnTo>
                    <a:pt x="131921" y="30194"/>
                  </a:lnTo>
                  <a:lnTo>
                    <a:pt x="131254" y="30575"/>
                  </a:lnTo>
                  <a:lnTo>
                    <a:pt x="130588" y="31147"/>
                  </a:lnTo>
                  <a:lnTo>
                    <a:pt x="130588" y="31528"/>
                  </a:lnTo>
                  <a:lnTo>
                    <a:pt x="130302" y="32195"/>
                  </a:lnTo>
                  <a:lnTo>
                    <a:pt x="129635" y="31814"/>
                  </a:lnTo>
                  <a:lnTo>
                    <a:pt x="129254" y="31528"/>
                  </a:lnTo>
                  <a:lnTo>
                    <a:pt x="128968" y="31814"/>
                  </a:lnTo>
                  <a:lnTo>
                    <a:pt x="128588" y="29528"/>
                  </a:lnTo>
                  <a:lnTo>
                    <a:pt x="127635" y="29242"/>
                  </a:lnTo>
                  <a:lnTo>
                    <a:pt x="127349" y="28575"/>
                  </a:lnTo>
                  <a:lnTo>
                    <a:pt x="125635" y="28194"/>
                  </a:lnTo>
                  <a:lnTo>
                    <a:pt x="125349" y="28861"/>
                  </a:lnTo>
                  <a:lnTo>
                    <a:pt x="124682" y="28575"/>
                  </a:lnTo>
                  <a:lnTo>
                    <a:pt x="124682" y="28861"/>
                  </a:lnTo>
                  <a:lnTo>
                    <a:pt x="123349" y="28861"/>
                  </a:lnTo>
                  <a:lnTo>
                    <a:pt x="123063" y="28575"/>
                  </a:lnTo>
                  <a:lnTo>
                    <a:pt x="122396" y="28861"/>
                  </a:lnTo>
                  <a:lnTo>
                    <a:pt x="122110" y="28861"/>
                  </a:lnTo>
                  <a:lnTo>
                    <a:pt x="121729" y="29242"/>
                  </a:lnTo>
                  <a:lnTo>
                    <a:pt x="121444" y="28861"/>
                  </a:lnTo>
                  <a:lnTo>
                    <a:pt x="120396" y="29242"/>
                  </a:lnTo>
                  <a:lnTo>
                    <a:pt x="119729" y="28575"/>
                  </a:lnTo>
                  <a:lnTo>
                    <a:pt x="119729" y="29528"/>
                  </a:lnTo>
                  <a:lnTo>
                    <a:pt x="119158" y="29908"/>
                  </a:lnTo>
                  <a:lnTo>
                    <a:pt x="118491" y="31147"/>
                  </a:lnTo>
                  <a:lnTo>
                    <a:pt x="118491" y="30575"/>
                  </a:lnTo>
                  <a:lnTo>
                    <a:pt x="117824" y="30861"/>
                  </a:lnTo>
                  <a:lnTo>
                    <a:pt x="117443" y="31147"/>
                  </a:lnTo>
                  <a:lnTo>
                    <a:pt x="117824" y="30575"/>
                  </a:lnTo>
                  <a:lnTo>
                    <a:pt x="117443" y="30194"/>
                  </a:lnTo>
                  <a:lnTo>
                    <a:pt x="116776" y="31147"/>
                  </a:lnTo>
                  <a:lnTo>
                    <a:pt x="116205" y="31814"/>
                  </a:lnTo>
                  <a:lnTo>
                    <a:pt x="116491" y="32861"/>
                  </a:lnTo>
                  <a:lnTo>
                    <a:pt x="116205" y="33528"/>
                  </a:lnTo>
                  <a:lnTo>
                    <a:pt x="116205" y="34481"/>
                  </a:lnTo>
                  <a:lnTo>
                    <a:pt x="115824" y="35147"/>
                  </a:lnTo>
                  <a:lnTo>
                    <a:pt x="116776" y="35147"/>
                  </a:lnTo>
                  <a:lnTo>
                    <a:pt x="117824" y="35433"/>
                  </a:lnTo>
                  <a:lnTo>
                    <a:pt x="119158" y="36481"/>
                  </a:lnTo>
                  <a:lnTo>
                    <a:pt x="120110" y="37052"/>
                  </a:lnTo>
                  <a:lnTo>
                    <a:pt x="120777" y="37052"/>
                  </a:lnTo>
                  <a:lnTo>
                    <a:pt x="121063" y="37433"/>
                  </a:lnTo>
                  <a:lnTo>
                    <a:pt x="122110" y="37433"/>
                  </a:lnTo>
                  <a:lnTo>
                    <a:pt x="123349" y="38100"/>
                  </a:lnTo>
                  <a:lnTo>
                    <a:pt x="124396" y="39053"/>
                  </a:lnTo>
                  <a:lnTo>
                    <a:pt x="126968" y="39434"/>
                  </a:lnTo>
                  <a:lnTo>
                    <a:pt x="127635" y="40005"/>
                  </a:lnTo>
                  <a:lnTo>
                    <a:pt x="128016" y="42386"/>
                  </a:lnTo>
                  <a:lnTo>
                    <a:pt x="128016" y="42958"/>
                  </a:lnTo>
                  <a:lnTo>
                    <a:pt x="127635" y="43625"/>
                  </a:lnTo>
                  <a:lnTo>
                    <a:pt x="126968" y="44672"/>
                  </a:lnTo>
                  <a:lnTo>
                    <a:pt x="126301" y="44958"/>
                  </a:lnTo>
                  <a:lnTo>
                    <a:pt x="124682" y="44958"/>
                  </a:lnTo>
                  <a:lnTo>
                    <a:pt x="124396" y="45339"/>
                  </a:lnTo>
                  <a:lnTo>
                    <a:pt x="124015" y="46006"/>
                  </a:lnTo>
                  <a:lnTo>
                    <a:pt x="123349" y="47625"/>
                  </a:lnTo>
                  <a:lnTo>
                    <a:pt x="122682" y="48578"/>
                  </a:lnTo>
                  <a:lnTo>
                    <a:pt x="123349" y="49530"/>
                  </a:lnTo>
                  <a:lnTo>
                    <a:pt x="123349" y="49911"/>
                  </a:lnTo>
                  <a:lnTo>
                    <a:pt x="122110" y="51245"/>
                  </a:lnTo>
                  <a:lnTo>
                    <a:pt x="120777" y="51530"/>
                  </a:lnTo>
                  <a:lnTo>
                    <a:pt x="119158" y="52864"/>
                  </a:lnTo>
                  <a:lnTo>
                    <a:pt x="119443" y="53816"/>
                  </a:lnTo>
                  <a:lnTo>
                    <a:pt x="120396" y="54864"/>
                  </a:lnTo>
                  <a:lnTo>
                    <a:pt x="120777" y="55816"/>
                  </a:lnTo>
                  <a:lnTo>
                    <a:pt x="121063" y="57150"/>
                  </a:lnTo>
                  <a:lnTo>
                    <a:pt x="121729" y="57436"/>
                  </a:lnTo>
                  <a:lnTo>
                    <a:pt x="121444" y="57817"/>
                  </a:lnTo>
                  <a:lnTo>
                    <a:pt x="120777" y="57817"/>
                  </a:lnTo>
                  <a:lnTo>
                    <a:pt x="120777" y="58388"/>
                  </a:lnTo>
                  <a:lnTo>
                    <a:pt x="120396" y="59436"/>
                  </a:lnTo>
                  <a:lnTo>
                    <a:pt x="119158" y="60103"/>
                  </a:lnTo>
                  <a:lnTo>
                    <a:pt x="118110" y="61055"/>
                  </a:lnTo>
                  <a:lnTo>
                    <a:pt x="118110" y="62008"/>
                  </a:lnTo>
                  <a:lnTo>
                    <a:pt x="117443" y="62389"/>
                  </a:lnTo>
                  <a:lnTo>
                    <a:pt x="116491" y="63341"/>
                  </a:lnTo>
                  <a:lnTo>
                    <a:pt x="116205" y="63341"/>
                  </a:lnTo>
                  <a:lnTo>
                    <a:pt x="115824" y="63722"/>
                  </a:lnTo>
                  <a:lnTo>
                    <a:pt x="115538" y="64960"/>
                  </a:lnTo>
                  <a:lnTo>
                    <a:pt x="114871" y="65627"/>
                  </a:lnTo>
                  <a:lnTo>
                    <a:pt x="114490" y="65627"/>
                  </a:lnTo>
                  <a:lnTo>
                    <a:pt x="113824" y="66294"/>
                  </a:lnTo>
                  <a:lnTo>
                    <a:pt x="112871" y="66961"/>
                  </a:lnTo>
                  <a:lnTo>
                    <a:pt x="111919" y="67247"/>
                  </a:lnTo>
                  <a:lnTo>
                    <a:pt x="110300" y="67247"/>
                  </a:lnTo>
                  <a:lnTo>
                    <a:pt x="109252" y="68294"/>
                  </a:lnTo>
                  <a:lnTo>
                    <a:pt x="107918" y="68961"/>
                  </a:lnTo>
                  <a:lnTo>
                    <a:pt x="107918" y="69914"/>
                  </a:lnTo>
                  <a:lnTo>
                    <a:pt x="107347" y="70199"/>
                  </a:lnTo>
                  <a:lnTo>
                    <a:pt x="106966" y="71247"/>
                  </a:lnTo>
                  <a:lnTo>
                    <a:pt x="106299" y="72581"/>
                  </a:lnTo>
                  <a:lnTo>
                    <a:pt x="106299" y="74200"/>
                  </a:lnTo>
                  <a:lnTo>
                    <a:pt x="105346" y="74200"/>
                  </a:lnTo>
                  <a:lnTo>
                    <a:pt x="104965" y="74867"/>
                  </a:lnTo>
                  <a:lnTo>
                    <a:pt x="104394" y="75152"/>
                  </a:lnTo>
                  <a:lnTo>
                    <a:pt x="103727" y="75152"/>
                  </a:lnTo>
                  <a:lnTo>
                    <a:pt x="102394" y="75533"/>
                  </a:lnTo>
                  <a:lnTo>
                    <a:pt x="102013" y="75152"/>
                  </a:lnTo>
                  <a:lnTo>
                    <a:pt x="101060" y="75152"/>
                  </a:lnTo>
                  <a:lnTo>
                    <a:pt x="99060" y="77153"/>
                  </a:lnTo>
                  <a:lnTo>
                    <a:pt x="98488" y="77153"/>
                  </a:lnTo>
                  <a:lnTo>
                    <a:pt x="98108" y="76486"/>
                  </a:lnTo>
                  <a:lnTo>
                    <a:pt x="96488" y="77153"/>
                  </a:lnTo>
                  <a:lnTo>
                    <a:pt x="95536" y="77438"/>
                  </a:lnTo>
                  <a:lnTo>
                    <a:pt x="95536" y="78105"/>
                  </a:lnTo>
                  <a:lnTo>
                    <a:pt x="94869" y="78486"/>
                  </a:lnTo>
                  <a:lnTo>
                    <a:pt x="93821" y="79439"/>
                  </a:lnTo>
                  <a:lnTo>
                    <a:pt x="93535" y="79439"/>
                  </a:lnTo>
                  <a:lnTo>
                    <a:pt x="93535" y="79724"/>
                  </a:lnTo>
                  <a:lnTo>
                    <a:pt x="93154" y="79724"/>
                  </a:lnTo>
                  <a:lnTo>
                    <a:pt x="92202" y="78772"/>
                  </a:lnTo>
                  <a:lnTo>
                    <a:pt x="90583" y="78105"/>
                  </a:lnTo>
                  <a:lnTo>
                    <a:pt x="90202" y="77438"/>
                  </a:lnTo>
                  <a:lnTo>
                    <a:pt x="89630" y="77819"/>
                  </a:lnTo>
                  <a:lnTo>
                    <a:pt x="89249" y="78772"/>
                  </a:lnTo>
                  <a:lnTo>
                    <a:pt x="88963" y="79439"/>
                  </a:lnTo>
                  <a:lnTo>
                    <a:pt x="87916" y="79439"/>
                  </a:lnTo>
                  <a:lnTo>
                    <a:pt x="86296" y="79724"/>
                  </a:lnTo>
                  <a:lnTo>
                    <a:pt x="84963" y="79724"/>
                  </a:lnTo>
                  <a:lnTo>
                    <a:pt x="84010" y="80391"/>
                  </a:lnTo>
                  <a:lnTo>
                    <a:pt x="80105" y="80391"/>
                  </a:lnTo>
                  <a:lnTo>
                    <a:pt x="79438" y="80772"/>
                  </a:lnTo>
                  <a:lnTo>
                    <a:pt x="78105" y="80772"/>
                  </a:lnTo>
                  <a:lnTo>
                    <a:pt x="77152" y="81058"/>
                  </a:lnTo>
                  <a:lnTo>
                    <a:pt x="75819" y="81058"/>
                  </a:lnTo>
                  <a:lnTo>
                    <a:pt x="75819" y="80391"/>
                  </a:lnTo>
                  <a:lnTo>
                    <a:pt x="75438" y="79724"/>
                  </a:lnTo>
                  <a:lnTo>
                    <a:pt x="75152" y="78105"/>
                  </a:lnTo>
                  <a:lnTo>
                    <a:pt x="74867" y="77819"/>
                  </a:lnTo>
                  <a:lnTo>
                    <a:pt x="74485" y="77153"/>
                  </a:lnTo>
                  <a:lnTo>
                    <a:pt x="74200" y="77438"/>
                  </a:lnTo>
                  <a:lnTo>
                    <a:pt x="73152" y="77438"/>
                  </a:lnTo>
                  <a:lnTo>
                    <a:pt x="70866" y="78772"/>
                  </a:lnTo>
                  <a:lnTo>
                    <a:pt x="67913" y="80391"/>
                  </a:lnTo>
                  <a:lnTo>
                    <a:pt x="67246" y="80772"/>
                  </a:lnTo>
                  <a:lnTo>
                    <a:pt x="64960" y="80772"/>
                  </a:lnTo>
                  <a:lnTo>
                    <a:pt x="64960" y="79724"/>
                  </a:lnTo>
                  <a:lnTo>
                    <a:pt x="64675" y="79058"/>
                  </a:lnTo>
                  <a:lnTo>
                    <a:pt x="62008" y="79058"/>
                  </a:lnTo>
                  <a:lnTo>
                    <a:pt x="61055" y="79439"/>
                  </a:lnTo>
                  <a:lnTo>
                    <a:pt x="59722" y="79724"/>
                  </a:lnTo>
                  <a:lnTo>
                    <a:pt x="57436" y="79058"/>
                  </a:lnTo>
                  <a:lnTo>
                    <a:pt x="57055" y="79724"/>
                  </a:lnTo>
                  <a:lnTo>
                    <a:pt x="56769" y="79724"/>
                  </a:lnTo>
                  <a:lnTo>
                    <a:pt x="56483" y="80105"/>
                  </a:lnTo>
                  <a:lnTo>
                    <a:pt x="56102" y="79724"/>
                  </a:lnTo>
                  <a:lnTo>
                    <a:pt x="55817" y="80105"/>
                  </a:lnTo>
                  <a:lnTo>
                    <a:pt x="54769" y="79724"/>
                  </a:lnTo>
                  <a:lnTo>
                    <a:pt x="54102" y="79058"/>
                  </a:lnTo>
                  <a:lnTo>
                    <a:pt x="52864" y="80105"/>
                  </a:lnTo>
                  <a:lnTo>
                    <a:pt x="52483" y="79724"/>
                  </a:lnTo>
                  <a:lnTo>
                    <a:pt x="50578" y="80772"/>
                  </a:lnTo>
                  <a:lnTo>
                    <a:pt x="49911" y="80772"/>
                  </a:lnTo>
                  <a:lnTo>
                    <a:pt x="49244" y="80391"/>
                  </a:lnTo>
                  <a:lnTo>
                    <a:pt x="49244" y="80105"/>
                  </a:lnTo>
                  <a:lnTo>
                    <a:pt x="48577" y="80105"/>
                  </a:lnTo>
                  <a:lnTo>
                    <a:pt x="48196" y="79724"/>
                  </a:lnTo>
                  <a:lnTo>
                    <a:pt x="47244" y="79724"/>
                  </a:lnTo>
                  <a:lnTo>
                    <a:pt x="46577" y="80391"/>
                  </a:lnTo>
                  <a:lnTo>
                    <a:pt x="44958" y="80772"/>
                  </a:lnTo>
                  <a:lnTo>
                    <a:pt x="43625" y="80772"/>
                  </a:lnTo>
                  <a:lnTo>
                    <a:pt x="43339" y="81058"/>
                  </a:lnTo>
                  <a:lnTo>
                    <a:pt x="42672" y="80391"/>
                  </a:lnTo>
                  <a:lnTo>
                    <a:pt x="42005" y="80772"/>
                  </a:lnTo>
                  <a:lnTo>
                    <a:pt x="41719" y="80391"/>
                  </a:lnTo>
                  <a:lnTo>
                    <a:pt x="40005" y="80391"/>
                  </a:lnTo>
                  <a:lnTo>
                    <a:pt x="39338" y="80772"/>
                  </a:lnTo>
                  <a:lnTo>
                    <a:pt x="38767" y="81439"/>
                  </a:lnTo>
                  <a:lnTo>
                    <a:pt x="37719" y="81058"/>
                  </a:lnTo>
                  <a:lnTo>
                    <a:pt x="37052" y="81439"/>
                  </a:lnTo>
                  <a:lnTo>
                    <a:pt x="36385" y="81058"/>
                  </a:lnTo>
                  <a:lnTo>
                    <a:pt x="36100" y="81058"/>
                  </a:lnTo>
                  <a:lnTo>
                    <a:pt x="34480" y="81725"/>
                  </a:lnTo>
                  <a:lnTo>
                    <a:pt x="34100" y="82010"/>
                  </a:lnTo>
                  <a:lnTo>
                    <a:pt x="31813" y="82010"/>
                  </a:lnTo>
                  <a:lnTo>
                    <a:pt x="31147" y="81439"/>
                  </a:lnTo>
                  <a:lnTo>
                    <a:pt x="30194" y="81058"/>
                  </a:lnTo>
                  <a:lnTo>
                    <a:pt x="28194" y="81439"/>
                  </a:lnTo>
                  <a:lnTo>
                    <a:pt x="27908" y="80772"/>
                  </a:lnTo>
                  <a:lnTo>
                    <a:pt x="27527" y="80391"/>
                  </a:lnTo>
                  <a:lnTo>
                    <a:pt x="26575" y="80105"/>
                  </a:lnTo>
                  <a:lnTo>
                    <a:pt x="26289" y="79724"/>
                  </a:lnTo>
                  <a:lnTo>
                    <a:pt x="25908" y="79724"/>
                  </a:lnTo>
                  <a:lnTo>
                    <a:pt x="24575" y="79439"/>
                  </a:lnTo>
                  <a:lnTo>
                    <a:pt x="24289" y="79058"/>
                  </a:lnTo>
                  <a:lnTo>
                    <a:pt x="23622" y="78772"/>
                  </a:lnTo>
                  <a:lnTo>
                    <a:pt x="22955" y="78772"/>
                  </a:lnTo>
                  <a:lnTo>
                    <a:pt x="22669" y="79058"/>
                  </a:lnTo>
                  <a:lnTo>
                    <a:pt x="22288" y="79058"/>
                  </a:lnTo>
                  <a:lnTo>
                    <a:pt x="21336" y="79439"/>
                  </a:lnTo>
                  <a:lnTo>
                    <a:pt x="19336" y="78772"/>
                  </a:lnTo>
                  <a:lnTo>
                    <a:pt x="19050" y="78772"/>
                  </a:lnTo>
                  <a:lnTo>
                    <a:pt x="19050" y="78486"/>
                  </a:lnTo>
                  <a:lnTo>
                    <a:pt x="19336" y="78105"/>
                  </a:lnTo>
                  <a:lnTo>
                    <a:pt x="19050" y="77819"/>
                  </a:lnTo>
                  <a:lnTo>
                    <a:pt x="19050" y="77438"/>
                  </a:lnTo>
                  <a:lnTo>
                    <a:pt x="18383" y="76105"/>
                  </a:lnTo>
                  <a:lnTo>
                    <a:pt x="17717" y="75819"/>
                  </a:lnTo>
                  <a:lnTo>
                    <a:pt x="16764" y="76105"/>
                  </a:lnTo>
                  <a:lnTo>
                    <a:pt x="16097" y="74486"/>
                  </a:lnTo>
                  <a:lnTo>
                    <a:pt x="15716" y="73533"/>
                  </a:lnTo>
                  <a:lnTo>
                    <a:pt x="15145" y="73152"/>
                  </a:lnTo>
                  <a:lnTo>
                    <a:pt x="15145" y="72866"/>
                  </a:lnTo>
                  <a:lnTo>
                    <a:pt x="14478" y="73152"/>
                  </a:lnTo>
                  <a:lnTo>
                    <a:pt x="14097" y="72200"/>
                  </a:lnTo>
                  <a:lnTo>
                    <a:pt x="14097" y="71914"/>
                  </a:lnTo>
                  <a:lnTo>
                    <a:pt x="13811" y="71247"/>
                  </a:lnTo>
                  <a:lnTo>
                    <a:pt x="14478" y="70866"/>
                  </a:lnTo>
                  <a:lnTo>
                    <a:pt x="14478" y="70199"/>
                  </a:lnTo>
                  <a:lnTo>
                    <a:pt x="14097" y="69628"/>
                  </a:lnTo>
                  <a:lnTo>
                    <a:pt x="13430" y="68961"/>
                  </a:lnTo>
                  <a:lnTo>
                    <a:pt x="13144" y="67913"/>
                  </a:lnTo>
                  <a:lnTo>
                    <a:pt x="12763" y="67247"/>
                  </a:lnTo>
                  <a:lnTo>
                    <a:pt x="12478" y="67247"/>
                  </a:lnTo>
                  <a:lnTo>
                    <a:pt x="11811" y="67628"/>
                  </a:lnTo>
                  <a:lnTo>
                    <a:pt x="11811" y="67247"/>
                  </a:lnTo>
                  <a:lnTo>
                    <a:pt x="11525" y="67247"/>
                  </a:lnTo>
                  <a:lnTo>
                    <a:pt x="11144" y="66961"/>
                  </a:lnTo>
                  <a:lnTo>
                    <a:pt x="11144" y="67247"/>
                  </a:lnTo>
                  <a:lnTo>
                    <a:pt x="10858" y="67247"/>
                  </a:lnTo>
                  <a:lnTo>
                    <a:pt x="10477" y="67628"/>
                  </a:lnTo>
                  <a:lnTo>
                    <a:pt x="10858" y="67628"/>
                  </a:lnTo>
                  <a:lnTo>
                    <a:pt x="10858" y="67913"/>
                  </a:lnTo>
                  <a:lnTo>
                    <a:pt x="9811" y="67628"/>
                  </a:lnTo>
                  <a:lnTo>
                    <a:pt x="9525" y="67247"/>
                  </a:lnTo>
                  <a:lnTo>
                    <a:pt x="9239" y="67628"/>
                  </a:lnTo>
                  <a:lnTo>
                    <a:pt x="7525" y="67628"/>
                  </a:lnTo>
                  <a:lnTo>
                    <a:pt x="7239" y="66961"/>
                  </a:lnTo>
                  <a:lnTo>
                    <a:pt x="6858" y="66961"/>
                  </a:lnTo>
                  <a:lnTo>
                    <a:pt x="6858" y="66675"/>
                  </a:lnTo>
                  <a:lnTo>
                    <a:pt x="6287" y="65341"/>
                  </a:lnTo>
                  <a:lnTo>
                    <a:pt x="5905" y="65341"/>
                  </a:lnTo>
                  <a:lnTo>
                    <a:pt x="5905" y="64675"/>
                  </a:lnTo>
                  <a:lnTo>
                    <a:pt x="4572" y="63722"/>
                  </a:lnTo>
                  <a:lnTo>
                    <a:pt x="3905" y="63722"/>
                  </a:lnTo>
                  <a:lnTo>
                    <a:pt x="3905" y="63341"/>
                  </a:lnTo>
                  <a:lnTo>
                    <a:pt x="3334" y="63341"/>
                  </a:lnTo>
                  <a:lnTo>
                    <a:pt x="2286" y="62675"/>
                  </a:lnTo>
                  <a:lnTo>
                    <a:pt x="2286" y="61341"/>
                  </a:lnTo>
                  <a:lnTo>
                    <a:pt x="1619" y="60770"/>
                  </a:lnTo>
                  <a:lnTo>
                    <a:pt x="1333" y="59722"/>
                  </a:lnTo>
                  <a:lnTo>
                    <a:pt x="1333" y="58769"/>
                  </a:lnTo>
                  <a:lnTo>
                    <a:pt x="1619" y="58388"/>
                  </a:lnTo>
                  <a:lnTo>
                    <a:pt x="2000" y="58388"/>
                  </a:lnTo>
                  <a:lnTo>
                    <a:pt x="2286" y="58103"/>
                  </a:lnTo>
                  <a:lnTo>
                    <a:pt x="2667" y="56769"/>
                  </a:lnTo>
                  <a:lnTo>
                    <a:pt x="2667" y="55435"/>
                  </a:lnTo>
                  <a:lnTo>
                    <a:pt x="3334" y="55435"/>
                  </a:lnTo>
                  <a:lnTo>
                    <a:pt x="2953" y="54197"/>
                  </a:lnTo>
                  <a:lnTo>
                    <a:pt x="2667" y="53816"/>
                  </a:lnTo>
                  <a:lnTo>
                    <a:pt x="2667" y="52864"/>
                  </a:lnTo>
                  <a:lnTo>
                    <a:pt x="2286" y="52864"/>
                  </a:lnTo>
                  <a:lnTo>
                    <a:pt x="2286" y="52483"/>
                  </a:lnTo>
                  <a:lnTo>
                    <a:pt x="2000" y="52197"/>
                  </a:lnTo>
                  <a:lnTo>
                    <a:pt x="2000" y="51911"/>
                  </a:lnTo>
                  <a:lnTo>
                    <a:pt x="1619" y="51911"/>
                  </a:lnTo>
                  <a:lnTo>
                    <a:pt x="2000" y="51530"/>
                  </a:lnTo>
                  <a:lnTo>
                    <a:pt x="1619" y="51530"/>
                  </a:lnTo>
                  <a:lnTo>
                    <a:pt x="1619" y="50197"/>
                  </a:lnTo>
                  <a:lnTo>
                    <a:pt x="952" y="49911"/>
                  </a:lnTo>
                  <a:lnTo>
                    <a:pt x="952" y="49530"/>
                  </a:lnTo>
                  <a:lnTo>
                    <a:pt x="667" y="49244"/>
                  </a:lnTo>
                  <a:lnTo>
                    <a:pt x="952" y="49244"/>
                  </a:lnTo>
                  <a:lnTo>
                    <a:pt x="667" y="48959"/>
                  </a:lnTo>
                  <a:lnTo>
                    <a:pt x="667" y="48578"/>
                  </a:lnTo>
                  <a:lnTo>
                    <a:pt x="381" y="48292"/>
                  </a:lnTo>
                  <a:lnTo>
                    <a:pt x="667" y="47911"/>
                  </a:lnTo>
                  <a:lnTo>
                    <a:pt x="381" y="47625"/>
                  </a:lnTo>
                  <a:lnTo>
                    <a:pt x="0" y="46958"/>
                  </a:lnTo>
                  <a:lnTo>
                    <a:pt x="952" y="46958"/>
                  </a:lnTo>
                  <a:lnTo>
                    <a:pt x="1333" y="47244"/>
                  </a:lnTo>
                  <a:lnTo>
                    <a:pt x="2000" y="46958"/>
                  </a:lnTo>
                  <a:lnTo>
                    <a:pt x="2286" y="47244"/>
                  </a:lnTo>
                  <a:lnTo>
                    <a:pt x="2667" y="46958"/>
                  </a:lnTo>
                  <a:lnTo>
                    <a:pt x="2953" y="46958"/>
                  </a:lnTo>
                  <a:lnTo>
                    <a:pt x="2953" y="46577"/>
                  </a:lnTo>
                  <a:lnTo>
                    <a:pt x="5620" y="46577"/>
                  </a:lnTo>
                  <a:lnTo>
                    <a:pt x="5620" y="46958"/>
                  </a:lnTo>
                  <a:lnTo>
                    <a:pt x="5905" y="46577"/>
                  </a:lnTo>
                  <a:lnTo>
                    <a:pt x="6858" y="46577"/>
                  </a:lnTo>
                  <a:lnTo>
                    <a:pt x="7239" y="46958"/>
                  </a:lnTo>
                  <a:lnTo>
                    <a:pt x="8192" y="47244"/>
                  </a:lnTo>
                  <a:lnTo>
                    <a:pt x="8572" y="46291"/>
                  </a:lnTo>
                  <a:lnTo>
                    <a:pt x="9811" y="46291"/>
                  </a:lnTo>
                  <a:lnTo>
                    <a:pt x="9811" y="44958"/>
                  </a:lnTo>
                  <a:lnTo>
                    <a:pt x="10477" y="44958"/>
                  </a:lnTo>
                  <a:lnTo>
                    <a:pt x="10477" y="45339"/>
                  </a:lnTo>
                  <a:lnTo>
                    <a:pt x="11144" y="46577"/>
                  </a:lnTo>
                  <a:lnTo>
                    <a:pt x="10858" y="46958"/>
                  </a:lnTo>
                  <a:lnTo>
                    <a:pt x="10477" y="47625"/>
                  </a:lnTo>
                  <a:lnTo>
                    <a:pt x="10192" y="47625"/>
                  </a:lnTo>
                  <a:lnTo>
                    <a:pt x="10192" y="47911"/>
                  </a:lnTo>
                  <a:lnTo>
                    <a:pt x="12478" y="49244"/>
                  </a:lnTo>
                  <a:lnTo>
                    <a:pt x="12763" y="49244"/>
                  </a:lnTo>
                  <a:lnTo>
                    <a:pt x="13144" y="48959"/>
                  </a:lnTo>
                  <a:lnTo>
                    <a:pt x="14097" y="49244"/>
                  </a:lnTo>
                  <a:lnTo>
                    <a:pt x="15716" y="49244"/>
                  </a:lnTo>
                  <a:lnTo>
                    <a:pt x="16097" y="48959"/>
                  </a:lnTo>
                  <a:lnTo>
                    <a:pt x="16383" y="48292"/>
                  </a:lnTo>
                  <a:lnTo>
                    <a:pt x="16097" y="47244"/>
                  </a:lnTo>
                  <a:lnTo>
                    <a:pt x="15145" y="46291"/>
                  </a:lnTo>
                  <a:lnTo>
                    <a:pt x="15145" y="45625"/>
                  </a:lnTo>
                  <a:lnTo>
                    <a:pt x="14764" y="45339"/>
                  </a:lnTo>
                  <a:lnTo>
                    <a:pt x="14764" y="44958"/>
                  </a:lnTo>
                  <a:lnTo>
                    <a:pt x="15145" y="42672"/>
                  </a:lnTo>
                  <a:lnTo>
                    <a:pt x="14764" y="42672"/>
                  </a:lnTo>
                  <a:lnTo>
                    <a:pt x="14478" y="42386"/>
                  </a:lnTo>
                  <a:lnTo>
                    <a:pt x="13811" y="42005"/>
                  </a:lnTo>
                  <a:lnTo>
                    <a:pt x="13811" y="41720"/>
                  </a:lnTo>
                  <a:lnTo>
                    <a:pt x="14097" y="41339"/>
                  </a:lnTo>
                  <a:lnTo>
                    <a:pt x="15145" y="42005"/>
                  </a:lnTo>
                  <a:lnTo>
                    <a:pt x="15145" y="41339"/>
                  </a:lnTo>
                  <a:lnTo>
                    <a:pt x="14764" y="41053"/>
                  </a:lnTo>
                  <a:lnTo>
                    <a:pt x="15145" y="40672"/>
                  </a:lnTo>
                  <a:lnTo>
                    <a:pt x="14764" y="40005"/>
                  </a:lnTo>
                  <a:lnTo>
                    <a:pt x="16383" y="40005"/>
                  </a:lnTo>
                  <a:lnTo>
                    <a:pt x="17050" y="39719"/>
                  </a:lnTo>
                  <a:lnTo>
                    <a:pt x="17050" y="40005"/>
                  </a:lnTo>
                  <a:lnTo>
                    <a:pt x="17717" y="40386"/>
                  </a:lnTo>
                  <a:lnTo>
                    <a:pt x="18383" y="41339"/>
                  </a:lnTo>
                  <a:lnTo>
                    <a:pt x="19050" y="41339"/>
                  </a:lnTo>
                  <a:lnTo>
                    <a:pt x="19336" y="41720"/>
                  </a:lnTo>
                  <a:lnTo>
                    <a:pt x="19717" y="41720"/>
                  </a:lnTo>
                  <a:lnTo>
                    <a:pt x="20002" y="42005"/>
                  </a:lnTo>
                  <a:lnTo>
                    <a:pt x="20669" y="42386"/>
                  </a:lnTo>
                  <a:lnTo>
                    <a:pt x="21050" y="42672"/>
                  </a:lnTo>
                  <a:lnTo>
                    <a:pt x="22288" y="42672"/>
                  </a:lnTo>
                  <a:lnTo>
                    <a:pt x="22288" y="42386"/>
                  </a:lnTo>
                  <a:lnTo>
                    <a:pt x="22669" y="42005"/>
                  </a:lnTo>
                  <a:lnTo>
                    <a:pt x="22669" y="42386"/>
                  </a:lnTo>
                  <a:lnTo>
                    <a:pt x="22955" y="42005"/>
                  </a:lnTo>
                  <a:lnTo>
                    <a:pt x="22955" y="42386"/>
                  </a:lnTo>
                  <a:lnTo>
                    <a:pt x="23622" y="42386"/>
                  </a:lnTo>
                  <a:lnTo>
                    <a:pt x="24003" y="42672"/>
                  </a:lnTo>
                  <a:lnTo>
                    <a:pt x="24003" y="42386"/>
                  </a:lnTo>
                  <a:lnTo>
                    <a:pt x="24289" y="42386"/>
                  </a:lnTo>
                  <a:lnTo>
                    <a:pt x="24003" y="42005"/>
                  </a:lnTo>
                  <a:lnTo>
                    <a:pt x="23336" y="42005"/>
                  </a:lnTo>
                  <a:lnTo>
                    <a:pt x="22955" y="41053"/>
                  </a:lnTo>
                  <a:lnTo>
                    <a:pt x="22669" y="40386"/>
                  </a:lnTo>
                  <a:lnTo>
                    <a:pt x="21336" y="40005"/>
                  </a:lnTo>
                  <a:lnTo>
                    <a:pt x="21622" y="40005"/>
                  </a:lnTo>
                  <a:lnTo>
                    <a:pt x="21336" y="39053"/>
                  </a:lnTo>
                  <a:lnTo>
                    <a:pt x="20669" y="37719"/>
                  </a:lnTo>
                  <a:lnTo>
                    <a:pt x="20002" y="37719"/>
                  </a:lnTo>
                  <a:lnTo>
                    <a:pt x="19336" y="37433"/>
                  </a:lnTo>
                  <a:lnTo>
                    <a:pt x="19050" y="36767"/>
                  </a:lnTo>
                  <a:lnTo>
                    <a:pt x="19050" y="36481"/>
                  </a:lnTo>
                  <a:lnTo>
                    <a:pt x="18669" y="34481"/>
                  </a:lnTo>
                  <a:lnTo>
                    <a:pt x="19717" y="33528"/>
                  </a:lnTo>
                  <a:lnTo>
                    <a:pt x="19717" y="33147"/>
                  </a:lnTo>
                  <a:lnTo>
                    <a:pt x="19336" y="33147"/>
                  </a:lnTo>
                  <a:lnTo>
                    <a:pt x="19336" y="32480"/>
                  </a:lnTo>
                  <a:lnTo>
                    <a:pt x="20002" y="32195"/>
                  </a:lnTo>
                  <a:lnTo>
                    <a:pt x="20002" y="31528"/>
                  </a:lnTo>
                  <a:lnTo>
                    <a:pt x="20383" y="31147"/>
                  </a:lnTo>
                  <a:lnTo>
                    <a:pt x="20383" y="30194"/>
                  </a:lnTo>
                  <a:lnTo>
                    <a:pt x="21050" y="29908"/>
                  </a:lnTo>
                  <a:lnTo>
                    <a:pt x="21336" y="30194"/>
                  </a:lnTo>
                  <a:lnTo>
                    <a:pt x="21050" y="29908"/>
                  </a:lnTo>
                  <a:lnTo>
                    <a:pt x="21336" y="29908"/>
                  </a:lnTo>
                  <a:lnTo>
                    <a:pt x="22003" y="29242"/>
                  </a:lnTo>
                  <a:lnTo>
                    <a:pt x="22003" y="28194"/>
                  </a:lnTo>
                  <a:lnTo>
                    <a:pt x="22288" y="27908"/>
                  </a:lnTo>
                  <a:lnTo>
                    <a:pt x="22288" y="27623"/>
                  </a:lnTo>
                  <a:lnTo>
                    <a:pt x="22003" y="26956"/>
                  </a:lnTo>
                  <a:lnTo>
                    <a:pt x="21622" y="26575"/>
                  </a:lnTo>
                  <a:lnTo>
                    <a:pt x="21622" y="26289"/>
                  </a:lnTo>
                  <a:lnTo>
                    <a:pt x="22669" y="25622"/>
                  </a:lnTo>
                  <a:lnTo>
                    <a:pt x="24289" y="25622"/>
                  </a:lnTo>
                  <a:lnTo>
                    <a:pt x="24575" y="24955"/>
                  </a:lnTo>
                  <a:lnTo>
                    <a:pt x="25622" y="24670"/>
                  </a:lnTo>
                  <a:lnTo>
                    <a:pt x="25908" y="26289"/>
                  </a:lnTo>
                  <a:lnTo>
                    <a:pt x="26289" y="26956"/>
                  </a:lnTo>
                  <a:lnTo>
                    <a:pt x="27527" y="27908"/>
                  </a:lnTo>
                  <a:lnTo>
                    <a:pt x="28575" y="28194"/>
                  </a:lnTo>
                  <a:lnTo>
                    <a:pt x="29242" y="28194"/>
                  </a:lnTo>
                  <a:lnTo>
                    <a:pt x="29242" y="27908"/>
                  </a:lnTo>
                  <a:lnTo>
                    <a:pt x="28861" y="27242"/>
                  </a:lnTo>
                  <a:lnTo>
                    <a:pt x="29908" y="25622"/>
                  </a:lnTo>
                  <a:lnTo>
                    <a:pt x="29908" y="24670"/>
                  </a:lnTo>
                  <a:lnTo>
                    <a:pt x="30480" y="24003"/>
                  </a:lnTo>
                  <a:lnTo>
                    <a:pt x="30480" y="24955"/>
                  </a:lnTo>
                  <a:lnTo>
                    <a:pt x="30861" y="24955"/>
                  </a:lnTo>
                  <a:lnTo>
                    <a:pt x="31813" y="25241"/>
                  </a:lnTo>
                  <a:lnTo>
                    <a:pt x="36100" y="24003"/>
                  </a:lnTo>
                  <a:lnTo>
                    <a:pt x="36767" y="23622"/>
                  </a:lnTo>
                  <a:lnTo>
                    <a:pt x="37433" y="22289"/>
                  </a:lnTo>
                  <a:lnTo>
                    <a:pt x="37719" y="20003"/>
                  </a:lnTo>
                  <a:lnTo>
                    <a:pt x="38100" y="19717"/>
                  </a:lnTo>
                  <a:lnTo>
                    <a:pt x="38386" y="19050"/>
                  </a:lnTo>
                  <a:lnTo>
                    <a:pt x="38100" y="18383"/>
                  </a:lnTo>
                  <a:lnTo>
                    <a:pt x="37433" y="18098"/>
                  </a:lnTo>
                  <a:lnTo>
                    <a:pt x="39719" y="18098"/>
                  </a:lnTo>
                  <a:lnTo>
                    <a:pt x="41338" y="16764"/>
                  </a:lnTo>
                  <a:lnTo>
                    <a:pt x="41719" y="16383"/>
                  </a:lnTo>
                  <a:lnTo>
                    <a:pt x="42291" y="16097"/>
                  </a:lnTo>
                  <a:lnTo>
                    <a:pt x="42672" y="15811"/>
                  </a:lnTo>
                  <a:lnTo>
                    <a:pt x="42672" y="15430"/>
                  </a:lnTo>
                  <a:lnTo>
                    <a:pt x="42958" y="15430"/>
                  </a:lnTo>
                  <a:lnTo>
                    <a:pt x="42958" y="14097"/>
                  </a:lnTo>
                  <a:lnTo>
                    <a:pt x="43339" y="13811"/>
                  </a:lnTo>
                  <a:lnTo>
                    <a:pt x="42958" y="12859"/>
                  </a:lnTo>
                  <a:lnTo>
                    <a:pt x="45910" y="11525"/>
                  </a:lnTo>
                  <a:lnTo>
                    <a:pt x="46292" y="11144"/>
                  </a:lnTo>
                  <a:lnTo>
                    <a:pt x="45910" y="10858"/>
                  </a:lnTo>
                  <a:lnTo>
                    <a:pt x="46577" y="10192"/>
                  </a:lnTo>
                  <a:lnTo>
                    <a:pt x="46958" y="10192"/>
                  </a:lnTo>
                  <a:lnTo>
                    <a:pt x="46577" y="9906"/>
                  </a:lnTo>
                  <a:lnTo>
                    <a:pt x="45910" y="9906"/>
                  </a:lnTo>
                  <a:lnTo>
                    <a:pt x="45910" y="8573"/>
                  </a:lnTo>
                  <a:lnTo>
                    <a:pt x="46292" y="7239"/>
                  </a:lnTo>
                  <a:lnTo>
                    <a:pt x="46292" y="6286"/>
                  </a:lnTo>
                  <a:lnTo>
                    <a:pt x="45910" y="4286"/>
                  </a:lnTo>
                  <a:lnTo>
                    <a:pt x="46292" y="3619"/>
                  </a:lnTo>
                  <a:lnTo>
                    <a:pt x="46292" y="2000"/>
                  </a:lnTo>
                  <a:lnTo>
                    <a:pt x="47244" y="2000"/>
                  </a:lnTo>
                  <a:lnTo>
                    <a:pt x="47244" y="2286"/>
                  </a:lnTo>
                  <a:lnTo>
                    <a:pt x="47911" y="2286"/>
                  </a:lnTo>
                  <a:lnTo>
                    <a:pt x="47911" y="2667"/>
                  </a:lnTo>
                  <a:lnTo>
                    <a:pt x="48863" y="2286"/>
                  </a:lnTo>
                  <a:lnTo>
                    <a:pt x="49530" y="2286"/>
                  </a:lnTo>
                  <a:lnTo>
                    <a:pt x="49530" y="2667"/>
                  </a:lnTo>
                  <a:lnTo>
                    <a:pt x="52483" y="2667"/>
                  </a:lnTo>
                  <a:lnTo>
                    <a:pt x="52483" y="2953"/>
                  </a:lnTo>
                  <a:lnTo>
                    <a:pt x="52864" y="2953"/>
                  </a:lnTo>
                  <a:lnTo>
                    <a:pt x="52864" y="2667"/>
                  </a:lnTo>
                  <a:lnTo>
                    <a:pt x="52864" y="2953"/>
                  </a:lnTo>
                  <a:lnTo>
                    <a:pt x="53150" y="2953"/>
                  </a:lnTo>
                  <a:lnTo>
                    <a:pt x="53150" y="3334"/>
                  </a:lnTo>
                  <a:lnTo>
                    <a:pt x="53530" y="3334"/>
                  </a:lnTo>
                  <a:lnTo>
                    <a:pt x="54102" y="3619"/>
                  </a:lnTo>
                  <a:lnTo>
                    <a:pt x="56102" y="3619"/>
                  </a:lnTo>
                  <a:lnTo>
                    <a:pt x="56483" y="4001"/>
                  </a:lnTo>
                  <a:lnTo>
                    <a:pt x="58102" y="3619"/>
                  </a:lnTo>
                  <a:lnTo>
                    <a:pt x="58102" y="3334"/>
                  </a:lnTo>
                  <a:lnTo>
                    <a:pt x="58388" y="3334"/>
                  </a:lnTo>
                  <a:lnTo>
                    <a:pt x="58388" y="2953"/>
                  </a:lnTo>
                  <a:lnTo>
                    <a:pt x="58102" y="2953"/>
                  </a:lnTo>
                  <a:lnTo>
                    <a:pt x="58388" y="2953"/>
                  </a:lnTo>
                  <a:lnTo>
                    <a:pt x="58388" y="2667"/>
                  </a:lnTo>
                  <a:lnTo>
                    <a:pt x="58769" y="2667"/>
                  </a:lnTo>
                  <a:lnTo>
                    <a:pt x="58388" y="2667"/>
                  </a:lnTo>
                  <a:lnTo>
                    <a:pt x="58102" y="2953"/>
                  </a:lnTo>
                  <a:lnTo>
                    <a:pt x="58102" y="2667"/>
                  </a:lnTo>
                  <a:lnTo>
                    <a:pt x="58769" y="2667"/>
                  </a:lnTo>
                  <a:lnTo>
                    <a:pt x="59055" y="2953"/>
                  </a:lnTo>
                  <a:lnTo>
                    <a:pt x="61722" y="2953"/>
                  </a:lnTo>
                  <a:lnTo>
                    <a:pt x="61722" y="2667"/>
                  </a:lnTo>
                  <a:lnTo>
                    <a:pt x="62389" y="2667"/>
                  </a:lnTo>
                  <a:lnTo>
                    <a:pt x="62389" y="1048"/>
                  </a:lnTo>
                  <a:lnTo>
                    <a:pt x="62675" y="1333"/>
                  </a:lnTo>
                  <a:lnTo>
                    <a:pt x="62960" y="667"/>
                  </a:lnTo>
                  <a:lnTo>
                    <a:pt x="64294" y="667"/>
                  </a:lnTo>
                  <a:lnTo>
                    <a:pt x="64675" y="1048"/>
                  </a:lnTo>
                  <a:lnTo>
                    <a:pt x="64675" y="1333"/>
                  </a:lnTo>
                  <a:lnTo>
                    <a:pt x="64960" y="1333"/>
                  </a:lnTo>
                  <a:lnTo>
                    <a:pt x="65627" y="1619"/>
                  </a:lnTo>
                  <a:lnTo>
                    <a:pt x="66294" y="1619"/>
                  </a:lnTo>
                  <a:lnTo>
                    <a:pt x="66294" y="2000"/>
                  </a:lnTo>
                  <a:lnTo>
                    <a:pt x="66580" y="2000"/>
                  </a:lnTo>
                  <a:lnTo>
                    <a:pt x="66580" y="2286"/>
                  </a:lnTo>
                  <a:lnTo>
                    <a:pt x="66961" y="2667"/>
                  </a:lnTo>
                  <a:lnTo>
                    <a:pt x="67627" y="2667"/>
                  </a:lnTo>
                  <a:lnTo>
                    <a:pt x="67627" y="2953"/>
                  </a:lnTo>
                  <a:lnTo>
                    <a:pt x="68580" y="2953"/>
                  </a:lnTo>
                  <a:lnTo>
                    <a:pt x="68866" y="2667"/>
                  </a:lnTo>
                  <a:lnTo>
                    <a:pt x="69247" y="2667"/>
                  </a:lnTo>
                  <a:lnTo>
                    <a:pt x="69533" y="2953"/>
                  </a:lnTo>
                  <a:lnTo>
                    <a:pt x="69913" y="2953"/>
                  </a:lnTo>
                  <a:lnTo>
                    <a:pt x="69913" y="3334"/>
                  </a:lnTo>
                  <a:lnTo>
                    <a:pt x="71533" y="3334"/>
                  </a:lnTo>
                  <a:lnTo>
                    <a:pt x="72866" y="2667"/>
                  </a:lnTo>
                  <a:lnTo>
                    <a:pt x="73152" y="2667"/>
                  </a:lnTo>
                  <a:lnTo>
                    <a:pt x="73533" y="2286"/>
                  </a:lnTo>
                  <a:lnTo>
                    <a:pt x="73819" y="2286"/>
                  </a:lnTo>
                  <a:lnTo>
                    <a:pt x="74200" y="2667"/>
                  </a:lnTo>
                  <a:lnTo>
                    <a:pt x="74485" y="2286"/>
                  </a:lnTo>
                  <a:lnTo>
                    <a:pt x="75152" y="2286"/>
                  </a:lnTo>
                  <a:lnTo>
                    <a:pt x="75152" y="2000"/>
                  </a:lnTo>
                  <a:lnTo>
                    <a:pt x="75819" y="1333"/>
                  </a:lnTo>
                  <a:lnTo>
                    <a:pt x="76771" y="1333"/>
                  </a:lnTo>
                  <a:lnTo>
                    <a:pt x="77438" y="1048"/>
                  </a:lnTo>
                  <a:lnTo>
                    <a:pt x="78105" y="1048"/>
                  </a:lnTo>
                  <a:lnTo>
                    <a:pt x="78105" y="1333"/>
                  </a:lnTo>
                  <a:lnTo>
                    <a:pt x="78391" y="1048"/>
                  </a:lnTo>
                  <a:lnTo>
                    <a:pt x="79058" y="1048"/>
                  </a:lnTo>
                  <a:lnTo>
                    <a:pt x="79058" y="1333"/>
                  </a:lnTo>
                  <a:lnTo>
                    <a:pt x="79438" y="1333"/>
                  </a:lnTo>
                  <a:lnTo>
                    <a:pt x="79438" y="1619"/>
                  </a:lnTo>
                  <a:lnTo>
                    <a:pt x="80391" y="1619"/>
                  </a:lnTo>
                  <a:lnTo>
                    <a:pt x="81343" y="1048"/>
                  </a:lnTo>
                  <a:lnTo>
                    <a:pt x="82010" y="1048"/>
                  </a:lnTo>
                  <a:lnTo>
                    <a:pt x="82391" y="667"/>
                  </a:lnTo>
                  <a:lnTo>
                    <a:pt x="83725" y="381"/>
                  </a:lnTo>
                  <a:lnTo>
                    <a:pt x="84010" y="1048"/>
                  </a:lnTo>
                  <a:lnTo>
                    <a:pt x="84296" y="667"/>
                  </a:lnTo>
                  <a:lnTo>
                    <a:pt x="84296" y="1048"/>
                  </a:lnTo>
                  <a:lnTo>
                    <a:pt x="84963" y="2286"/>
                  </a:lnTo>
                  <a:lnTo>
                    <a:pt x="85630" y="2953"/>
                  </a:lnTo>
                  <a:lnTo>
                    <a:pt x="85630" y="2667"/>
                  </a:lnTo>
                  <a:lnTo>
                    <a:pt x="86011" y="2667"/>
                  </a:lnTo>
                  <a:lnTo>
                    <a:pt x="86677" y="2953"/>
                  </a:lnTo>
                  <a:lnTo>
                    <a:pt x="86677" y="2667"/>
                  </a:lnTo>
                  <a:lnTo>
                    <a:pt x="87249" y="2667"/>
                  </a:lnTo>
                  <a:lnTo>
                    <a:pt x="87630" y="2286"/>
                  </a:lnTo>
                  <a:lnTo>
                    <a:pt x="88297" y="2000"/>
                  </a:lnTo>
                  <a:lnTo>
                    <a:pt x="88583" y="2000"/>
                  </a:lnTo>
                  <a:lnTo>
                    <a:pt x="88963" y="2286"/>
                  </a:lnTo>
                  <a:lnTo>
                    <a:pt x="89916" y="2286"/>
                  </a:lnTo>
                  <a:lnTo>
                    <a:pt x="90202" y="2667"/>
                  </a:lnTo>
                  <a:lnTo>
                    <a:pt x="91250" y="2667"/>
                  </a:lnTo>
                  <a:lnTo>
                    <a:pt x="91916" y="3334"/>
                  </a:lnTo>
                  <a:lnTo>
                    <a:pt x="92202" y="3334"/>
                  </a:lnTo>
                  <a:lnTo>
                    <a:pt x="92869" y="2953"/>
                  </a:lnTo>
                  <a:lnTo>
                    <a:pt x="93154" y="3334"/>
                  </a:lnTo>
                  <a:lnTo>
                    <a:pt x="94202" y="3619"/>
                  </a:lnTo>
                  <a:lnTo>
                    <a:pt x="94488" y="3334"/>
                  </a:lnTo>
                  <a:lnTo>
                    <a:pt x="95821" y="3334"/>
                  </a:lnTo>
                  <a:lnTo>
                    <a:pt x="95821" y="3619"/>
                  </a:lnTo>
                  <a:lnTo>
                    <a:pt x="96107" y="3619"/>
                  </a:lnTo>
                  <a:lnTo>
                    <a:pt x="96774" y="4001"/>
                  </a:lnTo>
                  <a:lnTo>
                    <a:pt x="98488" y="3619"/>
                  </a:lnTo>
                  <a:lnTo>
                    <a:pt x="99441" y="3619"/>
                  </a:lnTo>
                  <a:lnTo>
                    <a:pt x="100393" y="3334"/>
                  </a:lnTo>
                  <a:lnTo>
                    <a:pt x="101441" y="2667"/>
                  </a:lnTo>
                  <a:lnTo>
                    <a:pt x="101727" y="1619"/>
                  </a:lnTo>
                  <a:lnTo>
                    <a:pt x="101727" y="1333"/>
                  </a:lnTo>
                  <a:lnTo>
                    <a:pt x="101441" y="1619"/>
                  </a:lnTo>
                  <a:lnTo>
                    <a:pt x="101727" y="1048"/>
                  </a:lnTo>
                  <a:lnTo>
                    <a:pt x="101441" y="667"/>
                  </a:lnTo>
                  <a:lnTo>
                    <a:pt x="101727" y="667"/>
                  </a:lnTo>
                  <a:lnTo>
                    <a:pt x="101727" y="381"/>
                  </a:lnTo>
                  <a:lnTo>
                    <a:pt x="102013" y="381"/>
                  </a:lnTo>
                  <a:lnTo>
                    <a:pt x="103346" y="0"/>
                  </a:lnTo>
                  <a:lnTo>
                    <a:pt x="103346" y="381"/>
                  </a:lnTo>
                  <a:lnTo>
                    <a:pt x="103727" y="381"/>
                  </a:lnTo>
                  <a:lnTo>
                    <a:pt x="104013" y="0"/>
                  </a:lnTo>
                  <a:lnTo>
                    <a:pt x="104013" y="381"/>
                  </a:lnTo>
                  <a:lnTo>
                    <a:pt x="104394" y="381"/>
                  </a:lnTo>
                  <a:lnTo>
                    <a:pt x="104394" y="0"/>
                  </a:lnTo>
                  <a:lnTo>
                    <a:pt x="104965" y="381"/>
                  </a:lnTo>
                  <a:lnTo>
                    <a:pt x="105346" y="381"/>
                  </a:lnTo>
                  <a:lnTo>
                    <a:pt x="105346" y="667"/>
                  </a:lnTo>
                  <a:lnTo>
                    <a:pt x="105632" y="667"/>
                  </a:lnTo>
                  <a:lnTo>
                    <a:pt x="106013" y="1048"/>
                  </a:lnTo>
                  <a:lnTo>
                    <a:pt x="106680" y="1333"/>
                  </a:lnTo>
                  <a:lnTo>
                    <a:pt x="106966" y="1333"/>
                  </a:lnTo>
                  <a:lnTo>
                    <a:pt x="107347" y="1619"/>
                  </a:lnTo>
                  <a:lnTo>
                    <a:pt x="107918" y="1619"/>
                  </a:lnTo>
                  <a:lnTo>
                    <a:pt x="107918" y="2000"/>
                  </a:lnTo>
                  <a:lnTo>
                    <a:pt x="108585" y="1619"/>
                  </a:lnTo>
                  <a:lnTo>
                    <a:pt x="109918" y="1619"/>
                  </a:lnTo>
                  <a:lnTo>
                    <a:pt x="109918" y="2000"/>
                  </a:lnTo>
                  <a:lnTo>
                    <a:pt x="110585" y="2000"/>
                  </a:lnTo>
                  <a:lnTo>
                    <a:pt x="111252" y="2667"/>
                  </a:lnTo>
                  <a:lnTo>
                    <a:pt x="111919" y="2667"/>
                  </a:lnTo>
                  <a:lnTo>
                    <a:pt x="111919" y="2953"/>
                  </a:lnTo>
                  <a:lnTo>
                    <a:pt x="112204" y="2953"/>
                  </a:lnTo>
                  <a:lnTo>
                    <a:pt x="112585" y="3334"/>
                  </a:lnTo>
                  <a:lnTo>
                    <a:pt x="112585" y="3619"/>
                  </a:lnTo>
                  <a:lnTo>
                    <a:pt x="113252" y="3619"/>
                  </a:lnTo>
                  <a:lnTo>
                    <a:pt x="113252" y="4001"/>
                  </a:lnTo>
                  <a:lnTo>
                    <a:pt x="113824" y="4286"/>
                  </a:lnTo>
                  <a:lnTo>
                    <a:pt x="115157" y="4572"/>
                  </a:lnTo>
                  <a:lnTo>
                    <a:pt x="115157" y="4286"/>
                  </a:lnTo>
                  <a:lnTo>
                    <a:pt x="116776" y="4572"/>
                  </a:lnTo>
                  <a:lnTo>
                    <a:pt x="118777" y="4572"/>
                  </a:lnTo>
                  <a:lnTo>
                    <a:pt x="120110" y="4953"/>
                  </a:lnTo>
                  <a:lnTo>
                    <a:pt x="120110" y="4572"/>
                  </a:lnTo>
                  <a:lnTo>
                    <a:pt x="120396" y="4572"/>
                  </a:lnTo>
                  <a:lnTo>
                    <a:pt x="120777" y="4953"/>
                  </a:lnTo>
                  <a:lnTo>
                    <a:pt x="125349" y="4953"/>
                  </a:lnTo>
                  <a:lnTo>
                    <a:pt x="125635" y="523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69D3B385-FC6C-C286-C08D-BF7586A49257}"/>
                </a:ext>
              </a:extLst>
            </p:cNvPr>
            <p:cNvSpPr/>
            <p:nvPr/>
          </p:nvSpPr>
          <p:spPr>
            <a:xfrm>
              <a:off x="1200577" y="4033519"/>
              <a:ext cx="208692" cy="199167"/>
            </a:xfrm>
            <a:custGeom>
              <a:avLst/>
              <a:gdLst>
                <a:gd name="connsiteX0" fmla="*/ 90583 w 208692"/>
                <a:gd name="connsiteY0" fmla="*/ 0 h 199167"/>
                <a:gd name="connsiteX1" fmla="*/ 91821 w 208692"/>
                <a:gd name="connsiteY1" fmla="*/ 2286 h 199167"/>
                <a:gd name="connsiteX2" fmla="*/ 94488 w 208692"/>
                <a:gd name="connsiteY2" fmla="*/ 3334 h 199167"/>
                <a:gd name="connsiteX3" fmla="*/ 94774 w 208692"/>
                <a:gd name="connsiteY3" fmla="*/ 3619 h 199167"/>
                <a:gd name="connsiteX4" fmla="*/ 95440 w 208692"/>
                <a:gd name="connsiteY4" fmla="*/ 3619 h 199167"/>
                <a:gd name="connsiteX5" fmla="*/ 96107 w 208692"/>
                <a:gd name="connsiteY5" fmla="*/ 4953 h 199167"/>
                <a:gd name="connsiteX6" fmla="*/ 95821 w 208692"/>
                <a:gd name="connsiteY6" fmla="*/ 5239 h 199167"/>
                <a:gd name="connsiteX7" fmla="*/ 95821 w 208692"/>
                <a:gd name="connsiteY7" fmla="*/ 5905 h 199167"/>
                <a:gd name="connsiteX8" fmla="*/ 94774 w 208692"/>
                <a:gd name="connsiteY8" fmla="*/ 6858 h 199167"/>
                <a:gd name="connsiteX9" fmla="*/ 95155 w 208692"/>
                <a:gd name="connsiteY9" fmla="*/ 7239 h 199167"/>
                <a:gd name="connsiteX10" fmla="*/ 94488 w 208692"/>
                <a:gd name="connsiteY10" fmla="*/ 7906 h 199167"/>
                <a:gd name="connsiteX11" fmla="*/ 94774 w 208692"/>
                <a:gd name="connsiteY11" fmla="*/ 8191 h 199167"/>
                <a:gd name="connsiteX12" fmla="*/ 94488 w 208692"/>
                <a:gd name="connsiteY12" fmla="*/ 10477 h 199167"/>
                <a:gd name="connsiteX13" fmla="*/ 95440 w 208692"/>
                <a:gd name="connsiteY13" fmla="*/ 10477 h 199167"/>
                <a:gd name="connsiteX14" fmla="*/ 96774 w 208692"/>
                <a:gd name="connsiteY14" fmla="*/ 10192 h 199167"/>
                <a:gd name="connsiteX15" fmla="*/ 98108 w 208692"/>
                <a:gd name="connsiteY15" fmla="*/ 10477 h 199167"/>
                <a:gd name="connsiteX16" fmla="*/ 98393 w 208692"/>
                <a:gd name="connsiteY16" fmla="*/ 10858 h 199167"/>
                <a:gd name="connsiteX17" fmla="*/ 97727 w 208692"/>
                <a:gd name="connsiteY17" fmla="*/ 11525 h 199167"/>
                <a:gd name="connsiteX18" fmla="*/ 98393 w 208692"/>
                <a:gd name="connsiteY18" fmla="*/ 11525 h 199167"/>
                <a:gd name="connsiteX19" fmla="*/ 99441 w 208692"/>
                <a:gd name="connsiteY19" fmla="*/ 12192 h 199167"/>
                <a:gd name="connsiteX20" fmla="*/ 99727 w 208692"/>
                <a:gd name="connsiteY20" fmla="*/ 11811 h 199167"/>
                <a:gd name="connsiteX21" fmla="*/ 100013 w 208692"/>
                <a:gd name="connsiteY21" fmla="*/ 12192 h 199167"/>
                <a:gd name="connsiteX22" fmla="*/ 100394 w 208692"/>
                <a:gd name="connsiteY22" fmla="*/ 12192 h 199167"/>
                <a:gd name="connsiteX23" fmla="*/ 101060 w 208692"/>
                <a:gd name="connsiteY23" fmla="*/ 12478 h 199167"/>
                <a:gd name="connsiteX24" fmla="*/ 101727 w 208692"/>
                <a:gd name="connsiteY24" fmla="*/ 13144 h 199167"/>
                <a:gd name="connsiteX25" fmla="*/ 101727 w 208692"/>
                <a:gd name="connsiteY25" fmla="*/ 14764 h 199167"/>
                <a:gd name="connsiteX26" fmla="*/ 102679 w 208692"/>
                <a:gd name="connsiteY26" fmla="*/ 14764 h 199167"/>
                <a:gd name="connsiteX27" fmla="*/ 102679 w 208692"/>
                <a:gd name="connsiteY27" fmla="*/ 14478 h 199167"/>
                <a:gd name="connsiteX28" fmla="*/ 103346 w 208692"/>
                <a:gd name="connsiteY28" fmla="*/ 14764 h 199167"/>
                <a:gd name="connsiteX29" fmla="*/ 104013 w 208692"/>
                <a:gd name="connsiteY29" fmla="*/ 14478 h 199167"/>
                <a:gd name="connsiteX30" fmla="*/ 104299 w 208692"/>
                <a:gd name="connsiteY30" fmla="*/ 14764 h 199167"/>
                <a:gd name="connsiteX31" fmla="*/ 104965 w 208692"/>
                <a:gd name="connsiteY31" fmla="*/ 14764 h 199167"/>
                <a:gd name="connsiteX32" fmla="*/ 104965 w 208692"/>
                <a:gd name="connsiteY32" fmla="*/ 14478 h 199167"/>
                <a:gd name="connsiteX33" fmla="*/ 105918 w 208692"/>
                <a:gd name="connsiteY33" fmla="*/ 14478 h 199167"/>
                <a:gd name="connsiteX34" fmla="*/ 106299 w 208692"/>
                <a:gd name="connsiteY34" fmla="*/ 14764 h 199167"/>
                <a:gd name="connsiteX35" fmla="*/ 106966 w 208692"/>
                <a:gd name="connsiteY35" fmla="*/ 14097 h 199167"/>
                <a:gd name="connsiteX36" fmla="*/ 107633 w 208692"/>
                <a:gd name="connsiteY36" fmla="*/ 13811 h 199167"/>
                <a:gd name="connsiteX37" fmla="*/ 107918 w 208692"/>
                <a:gd name="connsiteY37" fmla="*/ 13144 h 199167"/>
                <a:gd name="connsiteX38" fmla="*/ 108585 w 208692"/>
                <a:gd name="connsiteY38" fmla="*/ 12478 h 199167"/>
                <a:gd name="connsiteX39" fmla="*/ 108871 w 208692"/>
                <a:gd name="connsiteY39" fmla="*/ 12764 h 199167"/>
                <a:gd name="connsiteX40" fmla="*/ 109538 w 208692"/>
                <a:gd name="connsiteY40" fmla="*/ 12192 h 199167"/>
                <a:gd name="connsiteX41" fmla="*/ 110204 w 208692"/>
                <a:gd name="connsiteY41" fmla="*/ 11811 h 199167"/>
                <a:gd name="connsiteX42" fmla="*/ 110204 w 208692"/>
                <a:gd name="connsiteY42" fmla="*/ 11144 h 199167"/>
                <a:gd name="connsiteX43" fmla="*/ 109538 w 208692"/>
                <a:gd name="connsiteY43" fmla="*/ 11144 h 199167"/>
                <a:gd name="connsiteX44" fmla="*/ 109538 w 208692"/>
                <a:gd name="connsiteY44" fmla="*/ 10858 h 199167"/>
                <a:gd name="connsiteX45" fmla="*/ 109919 w 208692"/>
                <a:gd name="connsiteY45" fmla="*/ 10192 h 199167"/>
                <a:gd name="connsiteX46" fmla="*/ 110871 w 208692"/>
                <a:gd name="connsiteY46" fmla="*/ 9811 h 199167"/>
                <a:gd name="connsiteX47" fmla="*/ 111252 w 208692"/>
                <a:gd name="connsiteY47" fmla="*/ 9525 h 199167"/>
                <a:gd name="connsiteX48" fmla="*/ 111252 w 208692"/>
                <a:gd name="connsiteY48" fmla="*/ 8858 h 199167"/>
                <a:gd name="connsiteX49" fmla="*/ 111823 w 208692"/>
                <a:gd name="connsiteY49" fmla="*/ 8572 h 199167"/>
                <a:gd name="connsiteX50" fmla="*/ 112204 w 208692"/>
                <a:gd name="connsiteY50" fmla="*/ 8191 h 199167"/>
                <a:gd name="connsiteX51" fmla="*/ 112204 w 208692"/>
                <a:gd name="connsiteY51" fmla="*/ 7239 h 199167"/>
                <a:gd name="connsiteX52" fmla="*/ 112871 w 208692"/>
                <a:gd name="connsiteY52" fmla="*/ 7239 h 199167"/>
                <a:gd name="connsiteX53" fmla="*/ 112871 w 208692"/>
                <a:gd name="connsiteY53" fmla="*/ 7525 h 199167"/>
                <a:gd name="connsiteX54" fmla="*/ 113538 w 208692"/>
                <a:gd name="connsiteY54" fmla="*/ 7525 h 199167"/>
                <a:gd name="connsiteX55" fmla="*/ 113824 w 208692"/>
                <a:gd name="connsiteY55" fmla="*/ 6858 h 199167"/>
                <a:gd name="connsiteX56" fmla="*/ 113538 w 208692"/>
                <a:gd name="connsiteY56" fmla="*/ 5620 h 199167"/>
                <a:gd name="connsiteX57" fmla="*/ 114490 w 208692"/>
                <a:gd name="connsiteY57" fmla="*/ 4953 h 199167"/>
                <a:gd name="connsiteX58" fmla="*/ 114205 w 208692"/>
                <a:gd name="connsiteY58" fmla="*/ 3905 h 199167"/>
                <a:gd name="connsiteX59" fmla="*/ 114490 w 208692"/>
                <a:gd name="connsiteY59" fmla="*/ 3905 h 199167"/>
                <a:gd name="connsiteX60" fmla="*/ 114490 w 208692"/>
                <a:gd name="connsiteY60" fmla="*/ 4286 h 199167"/>
                <a:gd name="connsiteX61" fmla="*/ 114776 w 208692"/>
                <a:gd name="connsiteY61" fmla="*/ 4286 h 199167"/>
                <a:gd name="connsiteX62" fmla="*/ 115157 w 208692"/>
                <a:gd name="connsiteY62" fmla="*/ 3905 h 199167"/>
                <a:gd name="connsiteX63" fmla="*/ 115157 w 208692"/>
                <a:gd name="connsiteY63" fmla="*/ 3334 h 199167"/>
                <a:gd name="connsiteX64" fmla="*/ 115443 w 208692"/>
                <a:gd name="connsiteY64" fmla="*/ 3619 h 199167"/>
                <a:gd name="connsiteX65" fmla="*/ 115824 w 208692"/>
                <a:gd name="connsiteY65" fmla="*/ 4572 h 199167"/>
                <a:gd name="connsiteX66" fmla="*/ 116491 w 208692"/>
                <a:gd name="connsiteY66" fmla="*/ 4953 h 199167"/>
                <a:gd name="connsiteX67" fmla="*/ 117158 w 208692"/>
                <a:gd name="connsiteY67" fmla="*/ 4953 h 199167"/>
                <a:gd name="connsiteX68" fmla="*/ 118110 w 208692"/>
                <a:gd name="connsiteY68" fmla="*/ 4572 h 199167"/>
                <a:gd name="connsiteX69" fmla="*/ 118110 w 208692"/>
                <a:gd name="connsiteY69" fmla="*/ 4953 h 199167"/>
                <a:gd name="connsiteX70" fmla="*/ 119444 w 208692"/>
                <a:gd name="connsiteY70" fmla="*/ 4953 h 199167"/>
                <a:gd name="connsiteX71" fmla="*/ 120682 w 208692"/>
                <a:gd name="connsiteY71" fmla="*/ 4286 h 199167"/>
                <a:gd name="connsiteX72" fmla="*/ 122015 w 208692"/>
                <a:gd name="connsiteY72" fmla="*/ 4286 h 199167"/>
                <a:gd name="connsiteX73" fmla="*/ 123349 w 208692"/>
                <a:gd name="connsiteY73" fmla="*/ 6572 h 199167"/>
                <a:gd name="connsiteX74" fmla="*/ 124015 w 208692"/>
                <a:gd name="connsiteY74" fmla="*/ 6286 h 199167"/>
                <a:gd name="connsiteX75" fmla="*/ 124968 w 208692"/>
                <a:gd name="connsiteY75" fmla="*/ 5620 h 199167"/>
                <a:gd name="connsiteX76" fmla="*/ 125349 w 208692"/>
                <a:gd name="connsiteY76" fmla="*/ 6286 h 199167"/>
                <a:gd name="connsiteX77" fmla="*/ 127254 w 208692"/>
                <a:gd name="connsiteY77" fmla="*/ 6286 h 199167"/>
                <a:gd name="connsiteX78" fmla="*/ 127921 w 208692"/>
                <a:gd name="connsiteY78" fmla="*/ 5905 h 199167"/>
                <a:gd name="connsiteX79" fmla="*/ 128302 w 208692"/>
                <a:gd name="connsiteY79" fmla="*/ 6286 h 199167"/>
                <a:gd name="connsiteX80" fmla="*/ 128969 w 208692"/>
                <a:gd name="connsiteY80" fmla="*/ 6572 h 199167"/>
                <a:gd name="connsiteX81" fmla="*/ 129254 w 208692"/>
                <a:gd name="connsiteY81" fmla="*/ 6286 h 199167"/>
                <a:gd name="connsiteX82" fmla="*/ 130207 w 208692"/>
                <a:gd name="connsiteY82" fmla="*/ 6572 h 199167"/>
                <a:gd name="connsiteX83" fmla="*/ 130873 w 208692"/>
                <a:gd name="connsiteY83" fmla="*/ 6858 h 199167"/>
                <a:gd name="connsiteX84" fmla="*/ 130873 w 208692"/>
                <a:gd name="connsiteY84" fmla="*/ 7525 h 199167"/>
                <a:gd name="connsiteX85" fmla="*/ 131254 w 208692"/>
                <a:gd name="connsiteY85" fmla="*/ 7906 h 199167"/>
                <a:gd name="connsiteX86" fmla="*/ 131254 w 208692"/>
                <a:gd name="connsiteY86" fmla="*/ 8572 h 199167"/>
                <a:gd name="connsiteX87" fmla="*/ 131254 w 208692"/>
                <a:gd name="connsiteY87" fmla="*/ 6572 h 199167"/>
                <a:gd name="connsiteX88" fmla="*/ 132874 w 208692"/>
                <a:gd name="connsiteY88" fmla="*/ 5905 h 199167"/>
                <a:gd name="connsiteX89" fmla="*/ 133826 w 208692"/>
                <a:gd name="connsiteY89" fmla="*/ 5905 h 199167"/>
                <a:gd name="connsiteX90" fmla="*/ 133826 w 208692"/>
                <a:gd name="connsiteY90" fmla="*/ 6286 h 199167"/>
                <a:gd name="connsiteX91" fmla="*/ 134493 w 208692"/>
                <a:gd name="connsiteY91" fmla="*/ 6286 h 199167"/>
                <a:gd name="connsiteX92" fmla="*/ 134493 w 208692"/>
                <a:gd name="connsiteY92" fmla="*/ 5905 h 199167"/>
                <a:gd name="connsiteX93" fmla="*/ 134874 w 208692"/>
                <a:gd name="connsiteY93" fmla="*/ 5620 h 199167"/>
                <a:gd name="connsiteX94" fmla="*/ 135541 w 208692"/>
                <a:gd name="connsiteY94" fmla="*/ 5620 h 199167"/>
                <a:gd name="connsiteX95" fmla="*/ 135541 w 208692"/>
                <a:gd name="connsiteY95" fmla="*/ 5239 h 199167"/>
                <a:gd name="connsiteX96" fmla="*/ 136112 w 208692"/>
                <a:gd name="connsiteY96" fmla="*/ 5620 h 199167"/>
                <a:gd name="connsiteX97" fmla="*/ 137160 w 208692"/>
                <a:gd name="connsiteY97" fmla="*/ 5239 h 199167"/>
                <a:gd name="connsiteX98" fmla="*/ 138113 w 208692"/>
                <a:gd name="connsiteY98" fmla="*/ 5239 h 199167"/>
                <a:gd name="connsiteX99" fmla="*/ 139446 w 208692"/>
                <a:gd name="connsiteY99" fmla="*/ 5620 h 199167"/>
                <a:gd name="connsiteX100" fmla="*/ 138113 w 208692"/>
                <a:gd name="connsiteY100" fmla="*/ 5905 h 199167"/>
                <a:gd name="connsiteX101" fmla="*/ 137827 w 208692"/>
                <a:gd name="connsiteY101" fmla="*/ 6286 h 199167"/>
                <a:gd name="connsiteX102" fmla="*/ 138779 w 208692"/>
                <a:gd name="connsiteY102" fmla="*/ 6858 h 199167"/>
                <a:gd name="connsiteX103" fmla="*/ 139446 w 208692"/>
                <a:gd name="connsiteY103" fmla="*/ 9239 h 199167"/>
                <a:gd name="connsiteX104" fmla="*/ 140398 w 208692"/>
                <a:gd name="connsiteY104" fmla="*/ 9239 h 199167"/>
                <a:gd name="connsiteX105" fmla="*/ 141065 w 208692"/>
                <a:gd name="connsiteY105" fmla="*/ 10477 h 199167"/>
                <a:gd name="connsiteX106" fmla="*/ 141732 w 208692"/>
                <a:gd name="connsiteY106" fmla="*/ 9811 h 199167"/>
                <a:gd name="connsiteX107" fmla="*/ 142685 w 208692"/>
                <a:gd name="connsiteY107" fmla="*/ 9811 h 199167"/>
                <a:gd name="connsiteX108" fmla="*/ 143351 w 208692"/>
                <a:gd name="connsiteY108" fmla="*/ 9239 h 199167"/>
                <a:gd name="connsiteX109" fmla="*/ 143065 w 208692"/>
                <a:gd name="connsiteY109" fmla="*/ 8572 h 199167"/>
                <a:gd name="connsiteX110" fmla="*/ 143351 w 208692"/>
                <a:gd name="connsiteY110" fmla="*/ 8191 h 199167"/>
                <a:gd name="connsiteX111" fmla="*/ 143732 w 208692"/>
                <a:gd name="connsiteY111" fmla="*/ 8191 h 199167"/>
                <a:gd name="connsiteX112" fmla="*/ 143732 w 208692"/>
                <a:gd name="connsiteY112" fmla="*/ 8858 h 199167"/>
                <a:gd name="connsiteX113" fmla="*/ 144399 w 208692"/>
                <a:gd name="connsiteY113" fmla="*/ 9239 h 199167"/>
                <a:gd name="connsiteX114" fmla="*/ 144399 w 208692"/>
                <a:gd name="connsiteY114" fmla="*/ 9525 h 199167"/>
                <a:gd name="connsiteX115" fmla="*/ 144971 w 208692"/>
                <a:gd name="connsiteY115" fmla="*/ 9525 h 199167"/>
                <a:gd name="connsiteX116" fmla="*/ 145352 w 208692"/>
                <a:gd name="connsiteY116" fmla="*/ 10477 h 199167"/>
                <a:gd name="connsiteX117" fmla="*/ 146018 w 208692"/>
                <a:gd name="connsiteY117" fmla="*/ 11525 h 199167"/>
                <a:gd name="connsiteX118" fmla="*/ 146685 w 208692"/>
                <a:gd name="connsiteY118" fmla="*/ 11811 h 199167"/>
                <a:gd name="connsiteX119" fmla="*/ 148590 w 208692"/>
                <a:gd name="connsiteY119" fmla="*/ 11144 h 199167"/>
                <a:gd name="connsiteX120" fmla="*/ 149257 w 208692"/>
                <a:gd name="connsiteY120" fmla="*/ 12192 h 199167"/>
                <a:gd name="connsiteX121" fmla="*/ 149638 w 208692"/>
                <a:gd name="connsiteY121" fmla="*/ 11811 h 199167"/>
                <a:gd name="connsiteX122" fmla="*/ 150590 w 208692"/>
                <a:gd name="connsiteY122" fmla="*/ 12478 h 199167"/>
                <a:gd name="connsiteX123" fmla="*/ 150590 w 208692"/>
                <a:gd name="connsiteY123" fmla="*/ 14097 h 199167"/>
                <a:gd name="connsiteX124" fmla="*/ 151257 w 208692"/>
                <a:gd name="connsiteY124" fmla="*/ 13811 h 199167"/>
                <a:gd name="connsiteX125" fmla="*/ 151543 w 208692"/>
                <a:gd name="connsiteY125" fmla="*/ 13811 h 199167"/>
                <a:gd name="connsiteX126" fmla="*/ 152210 w 208692"/>
                <a:gd name="connsiteY126" fmla="*/ 14097 h 199167"/>
                <a:gd name="connsiteX127" fmla="*/ 152876 w 208692"/>
                <a:gd name="connsiteY127" fmla="*/ 13430 h 199167"/>
                <a:gd name="connsiteX128" fmla="*/ 153543 w 208692"/>
                <a:gd name="connsiteY128" fmla="*/ 13811 h 199167"/>
                <a:gd name="connsiteX129" fmla="*/ 156210 w 208692"/>
                <a:gd name="connsiteY129" fmla="*/ 13811 h 199167"/>
                <a:gd name="connsiteX130" fmla="*/ 156496 w 208692"/>
                <a:gd name="connsiteY130" fmla="*/ 14097 h 199167"/>
                <a:gd name="connsiteX131" fmla="*/ 156210 w 208692"/>
                <a:gd name="connsiteY131" fmla="*/ 14478 h 199167"/>
                <a:gd name="connsiteX132" fmla="*/ 155829 w 208692"/>
                <a:gd name="connsiteY132" fmla="*/ 15145 h 199167"/>
                <a:gd name="connsiteX133" fmla="*/ 156210 w 208692"/>
                <a:gd name="connsiteY133" fmla="*/ 15430 h 199167"/>
                <a:gd name="connsiteX134" fmla="*/ 155829 w 208692"/>
                <a:gd name="connsiteY134" fmla="*/ 15716 h 199167"/>
                <a:gd name="connsiteX135" fmla="*/ 157448 w 208692"/>
                <a:gd name="connsiteY135" fmla="*/ 15716 h 199167"/>
                <a:gd name="connsiteX136" fmla="*/ 157448 w 208692"/>
                <a:gd name="connsiteY136" fmla="*/ 16097 h 199167"/>
                <a:gd name="connsiteX137" fmla="*/ 158115 w 208692"/>
                <a:gd name="connsiteY137" fmla="*/ 16097 h 199167"/>
                <a:gd name="connsiteX138" fmla="*/ 158115 w 208692"/>
                <a:gd name="connsiteY138" fmla="*/ 16764 h 199167"/>
                <a:gd name="connsiteX139" fmla="*/ 158496 w 208692"/>
                <a:gd name="connsiteY139" fmla="*/ 17050 h 199167"/>
                <a:gd name="connsiteX140" fmla="*/ 158782 w 208692"/>
                <a:gd name="connsiteY140" fmla="*/ 17050 h 199167"/>
                <a:gd name="connsiteX141" fmla="*/ 158782 w 208692"/>
                <a:gd name="connsiteY141" fmla="*/ 17431 h 199167"/>
                <a:gd name="connsiteX142" fmla="*/ 160115 w 208692"/>
                <a:gd name="connsiteY142" fmla="*/ 18097 h 199167"/>
                <a:gd name="connsiteX143" fmla="*/ 161068 w 208692"/>
                <a:gd name="connsiteY143" fmla="*/ 18097 h 199167"/>
                <a:gd name="connsiteX144" fmla="*/ 161449 w 208692"/>
                <a:gd name="connsiteY144" fmla="*/ 17716 h 199167"/>
                <a:gd name="connsiteX145" fmla="*/ 162115 w 208692"/>
                <a:gd name="connsiteY145" fmla="*/ 18383 h 199167"/>
                <a:gd name="connsiteX146" fmla="*/ 163735 w 208692"/>
                <a:gd name="connsiteY146" fmla="*/ 18097 h 199167"/>
                <a:gd name="connsiteX147" fmla="*/ 165068 w 208692"/>
                <a:gd name="connsiteY147" fmla="*/ 19050 h 199167"/>
                <a:gd name="connsiteX148" fmla="*/ 164687 w 208692"/>
                <a:gd name="connsiteY148" fmla="*/ 20002 h 199167"/>
                <a:gd name="connsiteX149" fmla="*/ 165068 w 208692"/>
                <a:gd name="connsiteY149" fmla="*/ 19717 h 199167"/>
                <a:gd name="connsiteX150" fmla="*/ 166306 w 208692"/>
                <a:gd name="connsiteY150" fmla="*/ 19717 h 199167"/>
                <a:gd name="connsiteX151" fmla="*/ 166688 w 208692"/>
                <a:gd name="connsiteY151" fmla="*/ 19336 h 199167"/>
                <a:gd name="connsiteX152" fmla="*/ 166688 w 208692"/>
                <a:gd name="connsiteY152" fmla="*/ 19717 h 199167"/>
                <a:gd name="connsiteX153" fmla="*/ 166973 w 208692"/>
                <a:gd name="connsiteY153" fmla="*/ 20002 h 199167"/>
                <a:gd name="connsiteX154" fmla="*/ 167640 w 208692"/>
                <a:gd name="connsiteY154" fmla="*/ 19336 h 199167"/>
                <a:gd name="connsiteX155" fmla="*/ 168307 w 208692"/>
                <a:gd name="connsiteY155" fmla="*/ 20669 h 199167"/>
                <a:gd name="connsiteX156" fmla="*/ 168021 w 208692"/>
                <a:gd name="connsiteY156" fmla="*/ 21622 h 199167"/>
                <a:gd name="connsiteX157" fmla="*/ 168021 w 208692"/>
                <a:gd name="connsiteY157" fmla="*/ 22955 h 199167"/>
                <a:gd name="connsiteX158" fmla="*/ 168307 w 208692"/>
                <a:gd name="connsiteY158" fmla="*/ 22955 h 199167"/>
                <a:gd name="connsiteX159" fmla="*/ 168307 w 208692"/>
                <a:gd name="connsiteY159" fmla="*/ 23336 h 199167"/>
                <a:gd name="connsiteX160" fmla="*/ 168592 w 208692"/>
                <a:gd name="connsiteY160" fmla="*/ 24003 h 199167"/>
                <a:gd name="connsiteX161" fmla="*/ 168973 w 208692"/>
                <a:gd name="connsiteY161" fmla="*/ 24289 h 199167"/>
                <a:gd name="connsiteX162" fmla="*/ 168592 w 208692"/>
                <a:gd name="connsiteY162" fmla="*/ 24289 h 199167"/>
                <a:gd name="connsiteX163" fmla="*/ 168973 w 208692"/>
                <a:gd name="connsiteY163" fmla="*/ 24574 h 199167"/>
                <a:gd name="connsiteX164" fmla="*/ 168307 w 208692"/>
                <a:gd name="connsiteY164" fmla="*/ 24574 h 199167"/>
                <a:gd name="connsiteX165" fmla="*/ 168307 w 208692"/>
                <a:gd name="connsiteY165" fmla="*/ 24955 h 199167"/>
                <a:gd name="connsiteX166" fmla="*/ 169259 w 208692"/>
                <a:gd name="connsiteY166" fmla="*/ 25622 h 199167"/>
                <a:gd name="connsiteX167" fmla="*/ 169926 w 208692"/>
                <a:gd name="connsiteY167" fmla="*/ 25241 h 199167"/>
                <a:gd name="connsiteX168" fmla="*/ 170974 w 208692"/>
                <a:gd name="connsiteY168" fmla="*/ 25241 h 199167"/>
                <a:gd name="connsiteX169" fmla="*/ 171545 w 208692"/>
                <a:gd name="connsiteY169" fmla="*/ 24955 h 199167"/>
                <a:gd name="connsiteX170" fmla="*/ 172593 w 208692"/>
                <a:gd name="connsiteY170" fmla="*/ 25622 h 199167"/>
                <a:gd name="connsiteX171" fmla="*/ 173260 w 208692"/>
                <a:gd name="connsiteY171" fmla="*/ 24955 h 199167"/>
                <a:gd name="connsiteX172" fmla="*/ 173927 w 208692"/>
                <a:gd name="connsiteY172" fmla="*/ 25241 h 199167"/>
                <a:gd name="connsiteX173" fmla="*/ 174212 w 208692"/>
                <a:gd name="connsiteY173" fmla="*/ 25241 h 199167"/>
                <a:gd name="connsiteX174" fmla="*/ 174498 w 208692"/>
                <a:gd name="connsiteY174" fmla="*/ 25622 h 199167"/>
                <a:gd name="connsiteX175" fmla="*/ 174498 w 208692"/>
                <a:gd name="connsiteY175" fmla="*/ 26289 h 199167"/>
                <a:gd name="connsiteX176" fmla="*/ 175546 w 208692"/>
                <a:gd name="connsiteY176" fmla="*/ 26575 h 199167"/>
                <a:gd name="connsiteX177" fmla="*/ 176498 w 208692"/>
                <a:gd name="connsiteY177" fmla="*/ 27527 h 199167"/>
                <a:gd name="connsiteX178" fmla="*/ 176879 w 208692"/>
                <a:gd name="connsiteY178" fmla="*/ 27241 h 199167"/>
                <a:gd name="connsiteX179" fmla="*/ 176498 w 208692"/>
                <a:gd name="connsiteY179" fmla="*/ 27241 h 199167"/>
                <a:gd name="connsiteX180" fmla="*/ 176879 w 208692"/>
                <a:gd name="connsiteY180" fmla="*/ 26956 h 199167"/>
                <a:gd name="connsiteX181" fmla="*/ 177832 w 208692"/>
                <a:gd name="connsiteY181" fmla="*/ 26575 h 199167"/>
                <a:gd name="connsiteX182" fmla="*/ 178498 w 208692"/>
                <a:gd name="connsiteY182" fmla="*/ 27527 h 199167"/>
                <a:gd name="connsiteX183" fmla="*/ 178784 w 208692"/>
                <a:gd name="connsiteY183" fmla="*/ 28194 h 199167"/>
                <a:gd name="connsiteX184" fmla="*/ 179832 w 208692"/>
                <a:gd name="connsiteY184" fmla="*/ 27908 h 199167"/>
                <a:gd name="connsiteX185" fmla="*/ 180785 w 208692"/>
                <a:gd name="connsiteY185" fmla="*/ 28194 h 199167"/>
                <a:gd name="connsiteX186" fmla="*/ 181070 w 208692"/>
                <a:gd name="connsiteY186" fmla="*/ 28575 h 199167"/>
                <a:gd name="connsiteX187" fmla="*/ 181737 w 208692"/>
                <a:gd name="connsiteY187" fmla="*/ 28861 h 199167"/>
                <a:gd name="connsiteX188" fmla="*/ 182404 w 208692"/>
                <a:gd name="connsiteY188" fmla="*/ 29527 h 199167"/>
                <a:gd name="connsiteX189" fmla="*/ 183356 w 208692"/>
                <a:gd name="connsiteY189" fmla="*/ 30194 h 199167"/>
                <a:gd name="connsiteX190" fmla="*/ 183071 w 208692"/>
                <a:gd name="connsiteY190" fmla="*/ 30480 h 199167"/>
                <a:gd name="connsiteX191" fmla="*/ 183071 w 208692"/>
                <a:gd name="connsiteY191" fmla="*/ 31814 h 199167"/>
                <a:gd name="connsiteX192" fmla="*/ 186309 w 208692"/>
                <a:gd name="connsiteY192" fmla="*/ 31814 h 199167"/>
                <a:gd name="connsiteX193" fmla="*/ 187357 w 208692"/>
                <a:gd name="connsiteY193" fmla="*/ 32194 h 199167"/>
                <a:gd name="connsiteX194" fmla="*/ 184404 w 208692"/>
                <a:gd name="connsiteY194" fmla="*/ 40386 h 199167"/>
                <a:gd name="connsiteX195" fmla="*/ 184023 w 208692"/>
                <a:gd name="connsiteY195" fmla="*/ 41339 h 199167"/>
                <a:gd name="connsiteX196" fmla="*/ 184404 w 208692"/>
                <a:gd name="connsiteY196" fmla="*/ 41719 h 199167"/>
                <a:gd name="connsiteX197" fmla="*/ 183071 w 208692"/>
                <a:gd name="connsiteY197" fmla="*/ 42672 h 199167"/>
                <a:gd name="connsiteX198" fmla="*/ 182404 w 208692"/>
                <a:gd name="connsiteY198" fmla="*/ 42958 h 199167"/>
                <a:gd name="connsiteX199" fmla="*/ 182118 w 208692"/>
                <a:gd name="connsiteY199" fmla="*/ 44005 h 199167"/>
                <a:gd name="connsiteX200" fmla="*/ 181451 w 208692"/>
                <a:gd name="connsiteY200" fmla="*/ 44958 h 199167"/>
                <a:gd name="connsiteX201" fmla="*/ 179832 w 208692"/>
                <a:gd name="connsiteY201" fmla="*/ 45625 h 199167"/>
                <a:gd name="connsiteX202" fmla="*/ 179165 w 208692"/>
                <a:gd name="connsiteY202" fmla="*/ 45910 h 199167"/>
                <a:gd name="connsiteX203" fmla="*/ 178784 w 208692"/>
                <a:gd name="connsiteY203" fmla="*/ 46577 h 199167"/>
                <a:gd name="connsiteX204" fmla="*/ 178784 w 208692"/>
                <a:gd name="connsiteY204" fmla="*/ 46958 h 199167"/>
                <a:gd name="connsiteX205" fmla="*/ 179165 w 208692"/>
                <a:gd name="connsiteY205" fmla="*/ 47911 h 199167"/>
                <a:gd name="connsiteX206" fmla="*/ 180118 w 208692"/>
                <a:gd name="connsiteY206" fmla="*/ 48577 h 199167"/>
                <a:gd name="connsiteX207" fmla="*/ 180785 w 208692"/>
                <a:gd name="connsiteY207" fmla="*/ 49911 h 199167"/>
                <a:gd name="connsiteX208" fmla="*/ 182118 w 208692"/>
                <a:gd name="connsiteY208" fmla="*/ 51816 h 199167"/>
                <a:gd name="connsiteX209" fmla="*/ 182785 w 208692"/>
                <a:gd name="connsiteY209" fmla="*/ 53530 h 199167"/>
                <a:gd name="connsiteX210" fmla="*/ 182785 w 208692"/>
                <a:gd name="connsiteY210" fmla="*/ 55150 h 199167"/>
                <a:gd name="connsiteX211" fmla="*/ 183071 w 208692"/>
                <a:gd name="connsiteY211" fmla="*/ 54769 h 199167"/>
                <a:gd name="connsiteX212" fmla="*/ 183071 w 208692"/>
                <a:gd name="connsiteY212" fmla="*/ 55816 h 199167"/>
                <a:gd name="connsiteX213" fmla="*/ 182785 w 208692"/>
                <a:gd name="connsiteY213" fmla="*/ 55816 h 199167"/>
                <a:gd name="connsiteX214" fmla="*/ 182404 w 208692"/>
                <a:gd name="connsiteY214" fmla="*/ 56483 h 199167"/>
                <a:gd name="connsiteX215" fmla="*/ 181737 w 208692"/>
                <a:gd name="connsiteY215" fmla="*/ 57436 h 199167"/>
                <a:gd name="connsiteX216" fmla="*/ 181737 w 208692"/>
                <a:gd name="connsiteY216" fmla="*/ 57721 h 199167"/>
                <a:gd name="connsiteX217" fmla="*/ 182118 w 208692"/>
                <a:gd name="connsiteY217" fmla="*/ 58102 h 199167"/>
                <a:gd name="connsiteX218" fmla="*/ 182404 w 208692"/>
                <a:gd name="connsiteY218" fmla="*/ 58769 h 199167"/>
                <a:gd name="connsiteX219" fmla="*/ 182404 w 208692"/>
                <a:gd name="connsiteY219" fmla="*/ 59436 h 199167"/>
                <a:gd name="connsiteX220" fmla="*/ 182785 w 208692"/>
                <a:gd name="connsiteY220" fmla="*/ 59436 h 199167"/>
                <a:gd name="connsiteX221" fmla="*/ 184404 w 208692"/>
                <a:gd name="connsiteY221" fmla="*/ 58388 h 199167"/>
                <a:gd name="connsiteX222" fmla="*/ 185738 w 208692"/>
                <a:gd name="connsiteY222" fmla="*/ 57436 h 199167"/>
                <a:gd name="connsiteX223" fmla="*/ 186023 w 208692"/>
                <a:gd name="connsiteY223" fmla="*/ 57055 h 199167"/>
                <a:gd name="connsiteX224" fmla="*/ 186976 w 208692"/>
                <a:gd name="connsiteY224" fmla="*/ 58102 h 199167"/>
                <a:gd name="connsiteX225" fmla="*/ 188309 w 208692"/>
                <a:gd name="connsiteY225" fmla="*/ 58102 h 199167"/>
                <a:gd name="connsiteX226" fmla="*/ 189643 w 208692"/>
                <a:gd name="connsiteY226" fmla="*/ 59055 h 199167"/>
                <a:gd name="connsiteX227" fmla="*/ 190595 w 208692"/>
                <a:gd name="connsiteY227" fmla="*/ 59436 h 199167"/>
                <a:gd name="connsiteX228" fmla="*/ 190310 w 208692"/>
                <a:gd name="connsiteY228" fmla="*/ 60007 h 199167"/>
                <a:gd name="connsiteX229" fmla="*/ 190310 w 208692"/>
                <a:gd name="connsiteY229" fmla="*/ 61055 h 199167"/>
                <a:gd name="connsiteX230" fmla="*/ 188690 w 208692"/>
                <a:gd name="connsiteY230" fmla="*/ 62008 h 199167"/>
                <a:gd name="connsiteX231" fmla="*/ 186023 w 208692"/>
                <a:gd name="connsiteY231" fmla="*/ 63627 h 199167"/>
                <a:gd name="connsiteX232" fmla="*/ 186023 w 208692"/>
                <a:gd name="connsiteY232" fmla="*/ 64675 h 199167"/>
                <a:gd name="connsiteX233" fmla="*/ 185356 w 208692"/>
                <a:gd name="connsiteY233" fmla="*/ 66580 h 199167"/>
                <a:gd name="connsiteX234" fmla="*/ 185071 w 208692"/>
                <a:gd name="connsiteY234" fmla="*/ 66961 h 199167"/>
                <a:gd name="connsiteX235" fmla="*/ 185738 w 208692"/>
                <a:gd name="connsiteY235" fmla="*/ 67627 h 199167"/>
                <a:gd name="connsiteX236" fmla="*/ 186023 w 208692"/>
                <a:gd name="connsiteY236" fmla="*/ 67627 h 199167"/>
                <a:gd name="connsiteX237" fmla="*/ 191262 w 208692"/>
                <a:gd name="connsiteY237" fmla="*/ 64008 h 199167"/>
                <a:gd name="connsiteX238" fmla="*/ 192215 w 208692"/>
                <a:gd name="connsiteY238" fmla="*/ 64675 h 199167"/>
                <a:gd name="connsiteX239" fmla="*/ 192596 w 208692"/>
                <a:gd name="connsiteY239" fmla="*/ 64960 h 199167"/>
                <a:gd name="connsiteX240" fmla="*/ 193262 w 208692"/>
                <a:gd name="connsiteY240" fmla="*/ 65341 h 199167"/>
                <a:gd name="connsiteX241" fmla="*/ 193548 w 208692"/>
                <a:gd name="connsiteY241" fmla="*/ 66961 h 199167"/>
                <a:gd name="connsiteX242" fmla="*/ 193548 w 208692"/>
                <a:gd name="connsiteY242" fmla="*/ 67246 h 199167"/>
                <a:gd name="connsiteX243" fmla="*/ 192596 w 208692"/>
                <a:gd name="connsiteY243" fmla="*/ 67627 h 199167"/>
                <a:gd name="connsiteX244" fmla="*/ 192596 w 208692"/>
                <a:gd name="connsiteY244" fmla="*/ 67913 h 199167"/>
                <a:gd name="connsiteX245" fmla="*/ 192215 w 208692"/>
                <a:gd name="connsiteY245" fmla="*/ 68580 h 199167"/>
                <a:gd name="connsiteX246" fmla="*/ 192596 w 208692"/>
                <a:gd name="connsiteY246" fmla="*/ 68961 h 199167"/>
                <a:gd name="connsiteX247" fmla="*/ 191929 w 208692"/>
                <a:gd name="connsiteY247" fmla="*/ 70580 h 199167"/>
                <a:gd name="connsiteX248" fmla="*/ 191262 w 208692"/>
                <a:gd name="connsiteY248" fmla="*/ 71533 h 199167"/>
                <a:gd name="connsiteX249" fmla="*/ 192215 w 208692"/>
                <a:gd name="connsiteY249" fmla="*/ 73152 h 199167"/>
                <a:gd name="connsiteX250" fmla="*/ 192596 w 208692"/>
                <a:gd name="connsiteY250" fmla="*/ 75438 h 199167"/>
                <a:gd name="connsiteX251" fmla="*/ 192596 w 208692"/>
                <a:gd name="connsiteY251" fmla="*/ 75819 h 199167"/>
                <a:gd name="connsiteX252" fmla="*/ 190976 w 208692"/>
                <a:gd name="connsiteY252" fmla="*/ 78391 h 199167"/>
                <a:gd name="connsiteX253" fmla="*/ 190976 w 208692"/>
                <a:gd name="connsiteY253" fmla="*/ 79724 h 199167"/>
                <a:gd name="connsiteX254" fmla="*/ 190310 w 208692"/>
                <a:gd name="connsiteY254" fmla="*/ 80391 h 199167"/>
                <a:gd name="connsiteX255" fmla="*/ 190310 w 208692"/>
                <a:gd name="connsiteY255" fmla="*/ 83725 h 199167"/>
                <a:gd name="connsiteX256" fmla="*/ 190595 w 208692"/>
                <a:gd name="connsiteY256" fmla="*/ 84296 h 199167"/>
                <a:gd name="connsiteX257" fmla="*/ 190976 w 208692"/>
                <a:gd name="connsiteY257" fmla="*/ 84296 h 199167"/>
                <a:gd name="connsiteX258" fmla="*/ 191643 w 208692"/>
                <a:gd name="connsiteY258" fmla="*/ 84677 h 199167"/>
                <a:gd name="connsiteX259" fmla="*/ 191262 w 208692"/>
                <a:gd name="connsiteY259" fmla="*/ 85344 h 199167"/>
                <a:gd name="connsiteX260" fmla="*/ 190976 w 208692"/>
                <a:gd name="connsiteY260" fmla="*/ 85344 h 199167"/>
                <a:gd name="connsiteX261" fmla="*/ 190976 w 208692"/>
                <a:gd name="connsiteY261" fmla="*/ 86011 h 199167"/>
                <a:gd name="connsiteX262" fmla="*/ 191262 w 208692"/>
                <a:gd name="connsiteY262" fmla="*/ 85630 h 199167"/>
                <a:gd name="connsiteX263" fmla="*/ 191262 w 208692"/>
                <a:gd name="connsiteY263" fmla="*/ 86296 h 199167"/>
                <a:gd name="connsiteX264" fmla="*/ 190976 w 208692"/>
                <a:gd name="connsiteY264" fmla="*/ 86677 h 199167"/>
                <a:gd name="connsiteX265" fmla="*/ 191262 w 208692"/>
                <a:gd name="connsiteY265" fmla="*/ 86963 h 199167"/>
                <a:gd name="connsiteX266" fmla="*/ 190595 w 208692"/>
                <a:gd name="connsiteY266" fmla="*/ 87249 h 199167"/>
                <a:gd name="connsiteX267" fmla="*/ 193929 w 208692"/>
                <a:gd name="connsiteY267" fmla="*/ 86963 h 199167"/>
                <a:gd name="connsiteX268" fmla="*/ 195834 w 208692"/>
                <a:gd name="connsiteY268" fmla="*/ 86296 h 199167"/>
                <a:gd name="connsiteX269" fmla="*/ 197167 w 208692"/>
                <a:gd name="connsiteY269" fmla="*/ 86011 h 199167"/>
                <a:gd name="connsiteX270" fmla="*/ 197548 w 208692"/>
                <a:gd name="connsiteY270" fmla="*/ 86296 h 199167"/>
                <a:gd name="connsiteX271" fmla="*/ 198787 w 208692"/>
                <a:gd name="connsiteY271" fmla="*/ 86296 h 199167"/>
                <a:gd name="connsiteX272" fmla="*/ 199168 w 208692"/>
                <a:gd name="connsiteY272" fmla="*/ 86677 h 199167"/>
                <a:gd name="connsiteX273" fmla="*/ 200787 w 208692"/>
                <a:gd name="connsiteY273" fmla="*/ 87249 h 199167"/>
                <a:gd name="connsiteX274" fmla="*/ 201454 w 208692"/>
                <a:gd name="connsiteY274" fmla="*/ 86296 h 199167"/>
                <a:gd name="connsiteX275" fmla="*/ 202406 w 208692"/>
                <a:gd name="connsiteY275" fmla="*/ 86677 h 199167"/>
                <a:gd name="connsiteX276" fmla="*/ 203454 w 208692"/>
                <a:gd name="connsiteY276" fmla="*/ 86677 h 199167"/>
                <a:gd name="connsiteX277" fmla="*/ 204692 w 208692"/>
                <a:gd name="connsiteY277" fmla="*/ 85630 h 199167"/>
                <a:gd name="connsiteX278" fmla="*/ 206407 w 208692"/>
                <a:gd name="connsiteY278" fmla="*/ 85630 h 199167"/>
                <a:gd name="connsiteX279" fmla="*/ 206692 w 208692"/>
                <a:gd name="connsiteY279" fmla="*/ 85344 h 199167"/>
                <a:gd name="connsiteX280" fmla="*/ 206978 w 208692"/>
                <a:gd name="connsiteY280" fmla="*/ 85630 h 199167"/>
                <a:gd name="connsiteX281" fmla="*/ 207359 w 208692"/>
                <a:gd name="connsiteY281" fmla="*/ 86296 h 199167"/>
                <a:gd name="connsiteX282" fmla="*/ 207359 w 208692"/>
                <a:gd name="connsiteY282" fmla="*/ 87630 h 199167"/>
                <a:gd name="connsiteX283" fmla="*/ 208026 w 208692"/>
                <a:gd name="connsiteY283" fmla="*/ 88582 h 199167"/>
                <a:gd name="connsiteX284" fmla="*/ 208026 w 208692"/>
                <a:gd name="connsiteY284" fmla="*/ 90202 h 199167"/>
                <a:gd name="connsiteX285" fmla="*/ 208693 w 208692"/>
                <a:gd name="connsiteY285" fmla="*/ 91916 h 199167"/>
                <a:gd name="connsiteX286" fmla="*/ 208312 w 208692"/>
                <a:gd name="connsiteY286" fmla="*/ 91535 h 199167"/>
                <a:gd name="connsiteX287" fmla="*/ 207359 w 208692"/>
                <a:gd name="connsiteY287" fmla="*/ 90202 h 199167"/>
                <a:gd name="connsiteX288" fmla="*/ 206692 w 208692"/>
                <a:gd name="connsiteY288" fmla="*/ 89916 h 199167"/>
                <a:gd name="connsiteX289" fmla="*/ 206692 w 208692"/>
                <a:gd name="connsiteY289" fmla="*/ 90202 h 199167"/>
                <a:gd name="connsiteX290" fmla="*/ 205740 w 208692"/>
                <a:gd name="connsiteY290" fmla="*/ 91249 h 199167"/>
                <a:gd name="connsiteX291" fmla="*/ 205359 w 208692"/>
                <a:gd name="connsiteY291" fmla="*/ 91916 h 199167"/>
                <a:gd name="connsiteX292" fmla="*/ 205359 w 208692"/>
                <a:gd name="connsiteY292" fmla="*/ 95536 h 199167"/>
                <a:gd name="connsiteX293" fmla="*/ 205740 w 208692"/>
                <a:gd name="connsiteY293" fmla="*/ 95821 h 199167"/>
                <a:gd name="connsiteX294" fmla="*/ 206407 w 208692"/>
                <a:gd name="connsiteY294" fmla="*/ 95821 h 199167"/>
                <a:gd name="connsiteX295" fmla="*/ 206978 w 208692"/>
                <a:gd name="connsiteY295" fmla="*/ 96488 h 199167"/>
                <a:gd name="connsiteX296" fmla="*/ 206026 w 208692"/>
                <a:gd name="connsiteY296" fmla="*/ 99060 h 199167"/>
                <a:gd name="connsiteX297" fmla="*/ 203740 w 208692"/>
                <a:gd name="connsiteY297" fmla="*/ 101441 h 199167"/>
                <a:gd name="connsiteX298" fmla="*/ 203073 w 208692"/>
                <a:gd name="connsiteY298" fmla="*/ 102394 h 199167"/>
                <a:gd name="connsiteX299" fmla="*/ 203740 w 208692"/>
                <a:gd name="connsiteY299" fmla="*/ 103061 h 199167"/>
                <a:gd name="connsiteX300" fmla="*/ 203454 w 208692"/>
                <a:gd name="connsiteY300" fmla="*/ 103727 h 199167"/>
                <a:gd name="connsiteX301" fmla="*/ 203454 w 208692"/>
                <a:gd name="connsiteY301" fmla="*/ 105632 h 199167"/>
                <a:gd name="connsiteX302" fmla="*/ 202787 w 208692"/>
                <a:gd name="connsiteY302" fmla="*/ 106299 h 199167"/>
                <a:gd name="connsiteX303" fmla="*/ 202787 w 208692"/>
                <a:gd name="connsiteY303" fmla="*/ 106680 h 199167"/>
                <a:gd name="connsiteX304" fmla="*/ 202406 w 208692"/>
                <a:gd name="connsiteY304" fmla="*/ 106680 h 199167"/>
                <a:gd name="connsiteX305" fmla="*/ 202121 w 208692"/>
                <a:gd name="connsiteY305" fmla="*/ 106966 h 199167"/>
                <a:gd name="connsiteX306" fmla="*/ 202121 w 208692"/>
                <a:gd name="connsiteY306" fmla="*/ 108299 h 199167"/>
                <a:gd name="connsiteX307" fmla="*/ 201454 w 208692"/>
                <a:gd name="connsiteY307" fmla="*/ 108966 h 199167"/>
                <a:gd name="connsiteX308" fmla="*/ 201073 w 208692"/>
                <a:gd name="connsiteY308" fmla="*/ 109918 h 199167"/>
                <a:gd name="connsiteX309" fmla="*/ 200501 w 208692"/>
                <a:gd name="connsiteY309" fmla="*/ 110299 h 199167"/>
                <a:gd name="connsiteX310" fmla="*/ 200501 w 208692"/>
                <a:gd name="connsiteY310" fmla="*/ 110585 h 199167"/>
                <a:gd name="connsiteX311" fmla="*/ 200787 w 208692"/>
                <a:gd name="connsiteY311" fmla="*/ 110871 h 199167"/>
                <a:gd name="connsiteX312" fmla="*/ 200787 w 208692"/>
                <a:gd name="connsiteY312" fmla="*/ 111538 h 199167"/>
                <a:gd name="connsiteX313" fmla="*/ 200120 w 208692"/>
                <a:gd name="connsiteY313" fmla="*/ 112586 h 199167"/>
                <a:gd name="connsiteX314" fmla="*/ 200120 w 208692"/>
                <a:gd name="connsiteY314" fmla="*/ 112871 h 199167"/>
                <a:gd name="connsiteX315" fmla="*/ 199168 w 208692"/>
                <a:gd name="connsiteY315" fmla="*/ 114205 h 199167"/>
                <a:gd name="connsiteX316" fmla="*/ 199168 w 208692"/>
                <a:gd name="connsiteY316" fmla="*/ 114491 h 199167"/>
                <a:gd name="connsiteX317" fmla="*/ 198787 w 208692"/>
                <a:gd name="connsiteY317" fmla="*/ 114205 h 199167"/>
                <a:gd name="connsiteX318" fmla="*/ 198787 w 208692"/>
                <a:gd name="connsiteY318" fmla="*/ 115538 h 199167"/>
                <a:gd name="connsiteX319" fmla="*/ 198120 w 208692"/>
                <a:gd name="connsiteY319" fmla="*/ 115824 h 199167"/>
                <a:gd name="connsiteX320" fmla="*/ 196501 w 208692"/>
                <a:gd name="connsiteY320" fmla="*/ 116491 h 199167"/>
                <a:gd name="connsiteX321" fmla="*/ 196882 w 208692"/>
                <a:gd name="connsiteY321" fmla="*/ 116776 h 199167"/>
                <a:gd name="connsiteX322" fmla="*/ 194881 w 208692"/>
                <a:gd name="connsiteY322" fmla="*/ 118110 h 199167"/>
                <a:gd name="connsiteX323" fmla="*/ 193548 w 208692"/>
                <a:gd name="connsiteY323" fmla="*/ 117443 h 199167"/>
                <a:gd name="connsiteX324" fmla="*/ 188023 w 208692"/>
                <a:gd name="connsiteY324" fmla="*/ 122111 h 199167"/>
                <a:gd name="connsiteX325" fmla="*/ 190595 w 208692"/>
                <a:gd name="connsiteY325" fmla="*/ 122682 h 199167"/>
                <a:gd name="connsiteX326" fmla="*/ 192596 w 208692"/>
                <a:gd name="connsiteY326" fmla="*/ 122682 h 199167"/>
                <a:gd name="connsiteX327" fmla="*/ 194596 w 208692"/>
                <a:gd name="connsiteY327" fmla="*/ 123349 h 199167"/>
                <a:gd name="connsiteX328" fmla="*/ 195167 w 208692"/>
                <a:gd name="connsiteY328" fmla="*/ 125635 h 199167"/>
                <a:gd name="connsiteX329" fmla="*/ 195834 w 208692"/>
                <a:gd name="connsiteY329" fmla="*/ 126301 h 199167"/>
                <a:gd name="connsiteX330" fmla="*/ 195834 w 208692"/>
                <a:gd name="connsiteY330" fmla="*/ 126682 h 199167"/>
                <a:gd name="connsiteX331" fmla="*/ 196215 w 208692"/>
                <a:gd name="connsiteY331" fmla="*/ 127349 h 199167"/>
                <a:gd name="connsiteX332" fmla="*/ 196215 w 208692"/>
                <a:gd name="connsiteY332" fmla="*/ 127635 h 199167"/>
                <a:gd name="connsiteX333" fmla="*/ 196882 w 208692"/>
                <a:gd name="connsiteY333" fmla="*/ 128302 h 199167"/>
                <a:gd name="connsiteX334" fmla="*/ 196882 w 208692"/>
                <a:gd name="connsiteY334" fmla="*/ 128588 h 199167"/>
                <a:gd name="connsiteX335" fmla="*/ 196215 w 208692"/>
                <a:gd name="connsiteY335" fmla="*/ 129254 h 199167"/>
                <a:gd name="connsiteX336" fmla="*/ 196215 w 208692"/>
                <a:gd name="connsiteY336" fmla="*/ 129635 h 199167"/>
                <a:gd name="connsiteX337" fmla="*/ 194596 w 208692"/>
                <a:gd name="connsiteY337" fmla="*/ 130588 h 199167"/>
                <a:gd name="connsiteX338" fmla="*/ 192215 w 208692"/>
                <a:gd name="connsiteY338" fmla="*/ 132588 h 199167"/>
                <a:gd name="connsiteX339" fmla="*/ 189262 w 208692"/>
                <a:gd name="connsiteY339" fmla="*/ 135541 h 199167"/>
                <a:gd name="connsiteX340" fmla="*/ 189643 w 208692"/>
                <a:gd name="connsiteY340" fmla="*/ 135826 h 199167"/>
                <a:gd name="connsiteX341" fmla="*/ 189643 w 208692"/>
                <a:gd name="connsiteY341" fmla="*/ 136493 h 199167"/>
                <a:gd name="connsiteX342" fmla="*/ 187642 w 208692"/>
                <a:gd name="connsiteY342" fmla="*/ 139160 h 199167"/>
                <a:gd name="connsiteX343" fmla="*/ 183356 w 208692"/>
                <a:gd name="connsiteY343" fmla="*/ 142113 h 199167"/>
                <a:gd name="connsiteX344" fmla="*/ 183356 w 208692"/>
                <a:gd name="connsiteY344" fmla="*/ 143351 h 199167"/>
                <a:gd name="connsiteX345" fmla="*/ 182404 w 208692"/>
                <a:gd name="connsiteY345" fmla="*/ 144399 h 199167"/>
                <a:gd name="connsiteX346" fmla="*/ 180785 w 208692"/>
                <a:gd name="connsiteY346" fmla="*/ 145066 h 199167"/>
                <a:gd name="connsiteX347" fmla="*/ 179451 w 208692"/>
                <a:gd name="connsiteY347" fmla="*/ 146018 h 199167"/>
                <a:gd name="connsiteX348" fmla="*/ 177832 w 208692"/>
                <a:gd name="connsiteY348" fmla="*/ 146971 h 199167"/>
                <a:gd name="connsiteX349" fmla="*/ 171260 w 208692"/>
                <a:gd name="connsiteY349" fmla="*/ 150304 h 199167"/>
                <a:gd name="connsiteX350" fmla="*/ 168021 w 208692"/>
                <a:gd name="connsiteY350" fmla="*/ 153924 h 199167"/>
                <a:gd name="connsiteX351" fmla="*/ 165354 w 208692"/>
                <a:gd name="connsiteY351" fmla="*/ 156496 h 199167"/>
                <a:gd name="connsiteX352" fmla="*/ 163735 w 208692"/>
                <a:gd name="connsiteY352" fmla="*/ 157543 h 199167"/>
                <a:gd name="connsiteX353" fmla="*/ 162687 w 208692"/>
                <a:gd name="connsiteY353" fmla="*/ 159448 h 199167"/>
                <a:gd name="connsiteX354" fmla="*/ 160401 w 208692"/>
                <a:gd name="connsiteY354" fmla="*/ 163068 h 199167"/>
                <a:gd name="connsiteX355" fmla="*/ 158496 w 208692"/>
                <a:gd name="connsiteY355" fmla="*/ 166021 h 199167"/>
                <a:gd name="connsiteX356" fmla="*/ 156781 w 208692"/>
                <a:gd name="connsiteY356" fmla="*/ 167354 h 199167"/>
                <a:gd name="connsiteX357" fmla="*/ 156496 w 208692"/>
                <a:gd name="connsiteY357" fmla="*/ 168021 h 199167"/>
                <a:gd name="connsiteX358" fmla="*/ 155829 w 208692"/>
                <a:gd name="connsiteY358" fmla="*/ 168688 h 199167"/>
                <a:gd name="connsiteX359" fmla="*/ 150304 w 208692"/>
                <a:gd name="connsiteY359" fmla="*/ 170974 h 199167"/>
                <a:gd name="connsiteX360" fmla="*/ 147638 w 208692"/>
                <a:gd name="connsiteY360" fmla="*/ 171641 h 199167"/>
                <a:gd name="connsiteX361" fmla="*/ 146685 w 208692"/>
                <a:gd name="connsiteY361" fmla="*/ 171641 h 199167"/>
                <a:gd name="connsiteX362" fmla="*/ 146304 w 208692"/>
                <a:gd name="connsiteY362" fmla="*/ 171260 h 199167"/>
                <a:gd name="connsiteX363" fmla="*/ 143351 w 208692"/>
                <a:gd name="connsiteY363" fmla="*/ 177832 h 199167"/>
                <a:gd name="connsiteX364" fmla="*/ 140113 w 208692"/>
                <a:gd name="connsiteY364" fmla="*/ 180499 h 199167"/>
                <a:gd name="connsiteX365" fmla="*/ 138113 w 208692"/>
                <a:gd name="connsiteY365" fmla="*/ 181166 h 199167"/>
                <a:gd name="connsiteX366" fmla="*/ 135541 w 208692"/>
                <a:gd name="connsiteY366" fmla="*/ 181832 h 199167"/>
                <a:gd name="connsiteX367" fmla="*/ 132588 w 208692"/>
                <a:gd name="connsiteY367" fmla="*/ 181166 h 199167"/>
                <a:gd name="connsiteX368" fmla="*/ 129635 w 208692"/>
                <a:gd name="connsiteY368" fmla="*/ 179165 h 199167"/>
                <a:gd name="connsiteX369" fmla="*/ 127635 w 208692"/>
                <a:gd name="connsiteY369" fmla="*/ 179165 h 199167"/>
                <a:gd name="connsiteX370" fmla="*/ 126302 w 208692"/>
                <a:gd name="connsiteY370" fmla="*/ 180499 h 199167"/>
                <a:gd name="connsiteX371" fmla="*/ 121729 w 208692"/>
                <a:gd name="connsiteY371" fmla="*/ 180118 h 199167"/>
                <a:gd name="connsiteX372" fmla="*/ 119063 w 208692"/>
                <a:gd name="connsiteY372" fmla="*/ 180499 h 199167"/>
                <a:gd name="connsiteX373" fmla="*/ 114490 w 208692"/>
                <a:gd name="connsiteY373" fmla="*/ 180118 h 199167"/>
                <a:gd name="connsiteX374" fmla="*/ 113824 w 208692"/>
                <a:gd name="connsiteY374" fmla="*/ 180785 h 199167"/>
                <a:gd name="connsiteX375" fmla="*/ 111823 w 208692"/>
                <a:gd name="connsiteY375" fmla="*/ 180785 h 199167"/>
                <a:gd name="connsiteX376" fmla="*/ 108871 w 208692"/>
                <a:gd name="connsiteY376" fmla="*/ 181166 h 199167"/>
                <a:gd name="connsiteX377" fmla="*/ 107252 w 208692"/>
                <a:gd name="connsiteY377" fmla="*/ 182785 h 199167"/>
                <a:gd name="connsiteX378" fmla="*/ 104299 w 208692"/>
                <a:gd name="connsiteY378" fmla="*/ 181832 h 199167"/>
                <a:gd name="connsiteX379" fmla="*/ 100013 w 208692"/>
                <a:gd name="connsiteY379" fmla="*/ 185356 h 199167"/>
                <a:gd name="connsiteX380" fmla="*/ 98774 w 208692"/>
                <a:gd name="connsiteY380" fmla="*/ 187357 h 199167"/>
                <a:gd name="connsiteX381" fmla="*/ 96774 w 208692"/>
                <a:gd name="connsiteY381" fmla="*/ 187357 h 199167"/>
                <a:gd name="connsiteX382" fmla="*/ 90202 w 208692"/>
                <a:gd name="connsiteY382" fmla="*/ 192976 h 199167"/>
                <a:gd name="connsiteX383" fmla="*/ 88202 w 208692"/>
                <a:gd name="connsiteY383" fmla="*/ 194215 h 199167"/>
                <a:gd name="connsiteX384" fmla="*/ 84296 w 208692"/>
                <a:gd name="connsiteY384" fmla="*/ 197548 h 199167"/>
                <a:gd name="connsiteX385" fmla="*/ 82010 w 208692"/>
                <a:gd name="connsiteY385" fmla="*/ 199168 h 199167"/>
                <a:gd name="connsiteX386" fmla="*/ 82010 w 208692"/>
                <a:gd name="connsiteY386" fmla="*/ 198501 h 199167"/>
                <a:gd name="connsiteX387" fmla="*/ 79343 w 208692"/>
                <a:gd name="connsiteY387" fmla="*/ 191929 h 199167"/>
                <a:gd name="connsiteX388" fmla="*/ 75152 w 208692"/>
                <a:gd name="connsiteY388" fmla="*/ 182118 h 199167"/>
                <a:gd name="connsiteX389" fmla="*/ 73152 w 208692"/>
                <a:gd name="connsiteY389" fmla="*/ 177165 h 199167"/>
                <a:gd name="connsiteX390" fmla="*/ 73438 w 208692"/>
                <a:gd name="connsiteY390" fmla="*/ 173545 h 199167"/>
                <a:gd name="connsiteX391" fmla="*/ 72485 w 208692"/>
                <a:gd name="connsiteY391" fmla="*/ 171926 h 199167"/>
                <a:gd name="connsiteX392" fmla="*/ 73152 w 208692"/>
                <a:gd name="connsiteY392" fmla="*/ 169640 h 199167"/>
                <a:gd name="connsiteX393" fmla="*/ 72866 w 208692"/>
                <a:gd name="connsiteY393" fmla="*/ 166402 h 199167"/>
                <a:gd name="connsiteX394" fmla="*/ 72866 w 208692"/>
                <a:gd name="connsiteY394" fmla="*/ 165354 h 199167"/>
                <a:gd name="connsiteX395" fmla="*/ 73152 w 208692"/>
                <a:gd name="connsiteY395" fmla="*/ 165068 h 199167"/>
                <a:gd name="connsiteX396" fmla="*/ 73152 w 208692"/>
                <a:gd name="connsiteY396" fmla="*/ 164687 h 199167"/>
                <a:gd name="connsiteX397" fmla="*/ 73438 w 208692"/>
                <a:gd name="connsiteY397" fmla="*/ 164116 h 199167"/>
                <a:gd name="connsiteX398" fmla="*/ 73438 w 208692"/>
                <a:gd name="connsiteY398" fmla="*/ 163449 h 199167"/>
                <a:gd name="connsiteX399" fmla="*/ 73152 w 208692"/>
                <a:gd name="connsiteY399" fmla="*/ 163068 h 199167"/>
                <a:gd name="connsiteX400" fmla="*/ 73152 w 208692"/>
                <a:gd name="connsiteY400" fmla="*/ 162782 h 199167"/>
                <a:gd name="connsiteX401" fmla="*/ 72866 w 208692"/>
                <a:gd name="connsiteY401" fmla="*/ 162401 h 199167"/>
                <a:gd name="connsiteX402" fmla="*/ 72485 w 208692"/>
                <a:gd name="connsiteY402" fmla="*/ 161735 h 199167"/>
                <a:gd name="connsiteX403" fmla="*/ 72200 w 208692"/>
                <a:gd name="connsiteY403" fmla="*/ 161735 h 199167"/>
                <a:gd name="connsiteX404" fmla="*/ 72200 w 208692"/>
                <a:gd name="connsiteY404" fmla="*/ 161449 h 199167"/>
                <a:gd name="connsiteX405" fmla="*/ 71533 w 208692"/>
                <a:gd name="connsiteY405" fmla="*/ 160782 h 199167"/>
                <a:gd name="connsiteX406" fmla="*/ 71533 w 208692"/>
                <a:gd name="connsiteY406" fmla="*/ 160496 h 199167"/>
                <a:gd name="connsiteX407" fmla="*/ 70866 w 208692"/>
                <a:gd name="connsiteY407" fmla="*/ 159829 h 199167"/>
                <a:gd name="connsiteX408" fmla="*/ 70866 w 208692"/>
                <a:gd name="connsiteY408" fmla="*/ 159448 h 199167"/>
                <a:gd name="connsiteX409" fmla="*/ 70485 w 208692"/>
                <a:gd name="connsiteY409" fmla="*/ 159163 h 199167"/>
                <a:gd name="connsiteX410" fmla="*/ 70485 w 208692"/>
                <a:gd name="connsiteY410" fmla="*/ 158782 h 199167"/>
                <a:gd name="connsiteX411" fmla="*/ 70199 w 208692"/>
                <a:gd name="connsiteY411" fmla="*/ 158782 h 199167"/>
                <a:gd name="connsiteX412" fmla="*/ 70199 w 208692"/>
                <a:gd name="connsiteY412" fmla="*/ 158496 h 199167"/>
                <a:gd name="connsiteX413" fmla="*/ 69914 w 208692"/>
                <a:gd name="connsiteY413" fmla="*/ 158210 h 199167"/>
                <a:gd name="connsiteX414" fmla="*/ 69914 w 208692"/>
                <a:gd name="connsiteY414" fmla="*/ 157543 h 199167"/>
                <a:gd name="connsiteX415" fmla="*/ 69533 w 208692"/>
                <a:gd name="connsiteY415" fmla="*/ 157543 h 199167"/>
                <a:gd name="connsiteX416" fmla="*/ 69533 w 208692"/>
                <a:gd name="connsiteY416" fmla="*/ 157163 h 199167"/>
                <a:gd name="connsiteX417" fmla="*/ 68580 w 208692"/>
                <a:gd name="connsiteY417" fmla="*/ 156210 h 199167"/>
                <a:gd name="connsiteX418" fmla="*/ 68199 w 208692"/>
                <a:gd name="connsiteY418" fmla="*/ 156210 h 199167"/>
                <a:gd name="connsiteX419" fmla="*/ 67913 w 208692"/>
                <a:gd name="connsiteY419" fmla="*/ 155829 h 199167"/>
                <a:gd name="connsiteX420" fmla="*/ 67913 w 208692"/>
                <a:gd name="connsiteY420" fmla="*/ 155543 h 199167"/>
                <a:gd name="connsiteX421" fmla="*/ 66961 w 208692"/>
                <a:gd name="connsiteY421" fmla="*/ 154591 h 199167"/>
                <a:gd name="connsiteX422" fmla="*/ 66961 w 208692"/>
                <a:gd name="connsiteY422" fmla="*/ 154210 h 199167"/>
                <a:gd name="connsiteX423" fmla="*/ 66580 w 208692"/>
                <a:gd name="connsiteY423" fmla="*/ 154210 h 199167"/>
                <a:gd name="connsiteX424" fmla="*/ 66580 w 208692"/>
                <a:gd name="connsiteY424" fmla="*/ 153924 h 199167"/>
                <a:gd name="connsiteX425" fmla="*/ 66294 w 208692"/>
                <a:gd name="connsiteY425" fmla="*/ 153924 h 199167"/>
                <a:gd name="connsiteX426" fmla="*/ 66294 w 208692"/>
                <a:gd name="connsiteY426" fmla="*/ 153543 h 199167"/>
                <a:gd name="connsiteX427" fmla="*/ 65913 w 208692"/>
                <a:gd name="connsiteY427" fmla="*/ 153543 h 199167"/>
                <a:gd name="connsiteX428" fmla="*/ 64579 w 208692"/>
                <a:gd name="connsiteY428" fmla="*/ 152591 h 199167"/>
                <a:gd name="connsiteX429" fmla="*/ 63341 w 208692"/>
                <a:gd name="connsiteY429" fmla="*/ 150590 h 199167"/>
                <a:gd name="connsiteX430" fmla="*/ 62294 w 208692"/>
                <a:gd name="connsiteY430" fmla="*/ 148685 h 199167"/>
                <a:gd name="connsiteX431" fmla="*/ 62294 w 208692"/>
                <a:gd name="connsiteY431" fmla="*/ 148304 h 199167"/>
                <a:gd name="connsiteX432" fmla="*/ 62675 w 208692"/>
                <a:gd name="connsiteY432" fmla="*/ 148304 h 199167"/>
                <a:gd name="connsiteX433" fmla="*/ 65246 w 208692"/>
                <a:gd name="connsiteY433" fmla="*/ 145066 h 199167"/>
                <a:gd name="connsiteX434" fmla="*/ 65913 w 208692"/>
                <a:gd name="connsiteY434" fmla="*/ 143732 h 199167"/>
                <a:gd name="connsiteX435" fmla="*/ 68199 w 208692"/>
                <a:gd name="connsiteY435" fmla="*/ 141446 h 199167"/>
                <a:gd name="connsiteX436" fmla="*/ 69533 w 208692"/>
                <a:gd name="connsiteY436" fmla="*/ 139446 h 199167"/>
                <a:gd name="connsiteX437" fmla="*/ 71533 w 208692"/>
                <a:gd name="connsiteY437" fmla="*/ 136874 h 199167"/>
                <a:gd name="connsiteX438" fmla="*/ 73438 w 208692"/>
                <a:gd name="connsiteY438" fmla="*/ 134874 h 199167"/>
                <a:gd name="connsiteX439" fmla="*/ 74104 w 208692"/>
                <a:gd name="connsiteY439" fmla="*/ 133921 h 199167"/>
                <a:gd name="connsiteX440" fmla="*/ 74486 w 208692"/>
                <a:gd name="connsiteY440" fmla="*/ 133921 h 199167"/>
                <a:gd name="connsiteX441" fmla="*/ 74486 w 208692"/>
                <a:gd name="connsiteY441" fmla="*/ 133255 h 199167"/>
                <a:gd name="connsiteX442" fmla="*/ 74771 w 208692"/>
                <a:gd name="connsiteY442" fmla="*/ 133255 h 199167"/>
                <a:gd name="connsiteX443" fmla="*/ 75152 w 208692"/>
                <a:gd name="connsiteY443" fmla="*/ 132874 h 199167"/>
                <a:gd name="connsiteX444" fmla="*/ 76105 w 208692"/>
                <a:gd name="connsiteY444" fmla="*/ 131540 h 199167"/>
                <a:gd name="connsiteX445" fmla="*/ 76105 w 208692"/>
                <a:gd name="connsiteY445" fmla="*/ 131254 h 199167"/>
                <a:gd name="connsiteX446" fmla="*/ 75152 w 208692"/>
                <a:gd name="connsiteY446" fmla="*/ 130969 h 199167"/>
                <a:gd name="connsiteX447" fmla="*/ 75438 w 208692"/>
                <a:gd name="connsiteY447" fmla="*/ 130302 h 199167"/>
                <a:gd name="connsiteX448" fmla="*/ 75438 w 208692"/>
                <a:gd name="connsiteY448" fmla="*/ 129921 h 199167"/>
                <a:gd name="connsiteX449" fmla="*/ 74771 w 208692"/>
                <a:gd name="connsiteY449" fmla="*/ 129254 h 199167"/>
                <a:gd name="connsiteX450" fmla="*/ 70199 w 208692"/>
                <a:gd name="connsiteY450" fmla="*/ 127635 h 199167"/>
                <a:gd name="connsiteX451" fmla="*/ 69533 w 208692"/>
                <a:gd name="connsiteY451" fmla="*/ 127349 h 199167"/>
                <a:gd name="connsiteX452" fmla="*/ 67246 w 208692"/>
                <a:gd name="connsiteY452" fmla="*/ 125635 h 199167"/>
                <a:gd name="connsiteX453" fmla="*/ 65913 w 208692"/>
                <a:gd name="connsiteY453" fmla="*/ 123730 h 199167"/>
                <a:gd name="connsiteX454" fmla="*/ 63627 w 208692"/>
                <a:gd name="connsiteY454" fmla="*/ 121444 h 199167"/>
                <a:gd name="connsiteX455" fmla="*/ 63627 w 208692"/>
                <a:gd name="connsiteY455" fmla="*/ 121063 h 199167"/>
                <a:gd name="connsiteX456" fmla="*/ 60008 w 208692"/>
                <a:gd name="connsiteY456" fmla="*/ 115538 h 199167"/>
                <a:gd name="connsiteX457" fmla="*/ 60008 w 208692"/>
                <a:gd name="connsiteY457" fmla="*/ 115157 h 199167"/>
                <a:gd name="connsiteX458" fmla="*/ 59722 w 208692"/>
                <a:gd name="connsiteY458" fmla="*/ 115157 h 199167"/>
                <a:gd name="connsiteX459" fmla="*/ 56388 w 208692"/>
                <a:gd name="connsiteY459" fmla="*/ 109633 h 199167"/>
                <a:gd name="connsiteX460" fmla="*/ 54483 w 208692"/>
                <a:gd name="connsiteY460" fmla="*/ 108585 h 199167"/>
                <a:gd name="connsiteX461" fmla="*/ 53150 w 208692"/>
                <a:gd name="connsiteY461" fmla="*/ 108585 h 199167"/>
                <a:gd name="connsiteX462" fmla="*/ 53150 w 208692"/>
                <a:gd name="connsiteY462" fmla="*/ 108299 h 199167"/>
                <a:gd name="connsiteX463" fmla="*/ 53435 w 208692"/>
                <a:gd name="connsiteY463" fmla="*/ 108299 h 199167"/>
                <a:gd name="connsiteX464" fmla="*/ 53435 w 208692"/>
                <a:gd name="connsiteY464" fmla="*/ 107918 h 199167"/>
                <a:gd name="connsiteX465" fmla="*/ 53816 w 208692"/>
                <a:gd name="connsiteY465" fmla="*/ 107918 h 199167"/>
                <a:gd name="connsiteX466" fmla="*/ 53816 w 208692"/>
                <a:gd name="connsiteY466" fmla="*/ 107632 h 199167"/>
                <a:gd name="connsiteX467" fmla="*/ 54102 w 208692"/>
                <a:gd name="connsiteY467" fmla="*/ 107632 h 199167"/>
                <a:gd name="connsiteX468" fmla="*/ 54102 w 208692"/>
                <a:gd name="connsiteY468" fmla="*/ 107347 h 199167"/>
                <a:gd name="connsiteX469" fmla="*/ 54769 w 208692"/>
                <a:gd name="connsiteY469" fmla="*/ 107347 h 199167"/>
                <a:gd name="connsiteX470" fmla="*/ 54769 w 208692"/>
                <a:gd name="connsiteY470" fmla="*/ 106680 h 199167"/>
                <a:gd name="connsiteX471" fmla="*/ 55150 w 208692"/>
                <a:gd name="connsiteY471" fmla="*/ 106299 h 199167"/>
                <a:gd name="connsiteX472" fmla="*/ 55435 w 208692"/>
                <a:gd name="connsiteY472" fmla="*/ 105632 h 199167"/>
                <a:gd name="connsiteX473" fmla="*/ 55435 w 208692"/>
                <a:gd name="connsiteY473" fmla="*/ 105346 h 199167"/>
                <a:gd name="connsiteX474" fmla="*/ 55721 w 208692"/>
                <a:gd name="connsiteY474" fmla="*/ 104966 h 199167"/>
                <a:gd name="connsiteX475" fmla="*/ 56102 w 208692"/>
                <a:gd name="connsiteY475" fmla="*/ 104394 h 199167"/>
                <a:gd name="connsiteX476" fmla="*/ 56769 w 208692"/>
                <a:gd name="connsiteY476" fmla="*/ 103727 h 199167"/>
                <a:gd name="connsiteX477" fmla="*/ 57055 w 208692"/>
                <a:gd name="connsiteY477" fmla="*/ 103061 h 199167"/>
                <a:gd name="connsiteX478" fmla="*/ 57436 w 208692"/>
                <a:gd name="connsiteY478" fmla="*/ 102679 h 199167"/>
                <a:gd name="connsiteX479" fmla="*/ 57436 w 208692"/>
                <a:gd name="connsiteY479" fmla="*/ 102013 h 199167"/>
                <a:gd name="connsiteX480" fmla="*/ 57721 w 208692"/>
                <a:gd name="connsiteY480" fmla="*/ 102013 h 199167"/>
                <a:gd name="connsiteX481" fmla="*/ 57721 w 208692"/>
                <a:gd name="connsiteY481" fmla="*/ 101727 h 199167"/>
                <a:gd name="connsiteX482" fmla="*/ 58102 w 208692"/>
                <a:gd name="connsiteY482" fmla="*/ 101441 h 199167"/>
                <a:gd name="connsiteX483" fmla="*/ 58388 w 208692"/>
                <a:gd name="connsiteY483" fmla="*/ 101441 h 199167"/>
                <a:gd name="connsiteX484" fmla="*/ 58388 w 208692"/>
                <a:gd name="connsiteY484" fmla="*/ 101060 h 199167"/>
                <a:gd name="connsiteX485" fmla="*/ 58674 w 208692"/>
                <a:gd name="connsiteY485" fmla="*/ 101060 h 199167"/>
                <a:gd name="connsiteX486" fmla="*/ 58674 w 208692"/>
                <a:gd name="connsiteY486" fmla="*/ 100774 h 199167"/>
                <a:gd name="connsiteX487" fmla="*/ 59055 w 208692"/>
                <a:gd name="connsiteY487" fmla="*/ 100774 h 199167"/>
                <a:gd name="connsiteX488" fmla="*/ 59055 w 208692"/>
                <a:gd name="connsiteY488" fmla="*/ 100393 h 199167"/>
                <a:gd name="connsiteX489" fmla="*/ 59341 w 208692"/>
                <a:gd name="connsiteY489" fmla="*/ 100393 h 199167"/>
                <a:gd name="connsiteX490" fmla="*/ 59341 w 208692"/>
                <a:gd name="connsiteY490" fmla="*/ 100108 h 199167"/>
                <a:gd name="connsiteX491" fmla="*/ 59722 w 208692"/>
                <a:gd name="connsiteY491" fmla="*/ 100108 h 199167"/>
                <a:gd name="connsiteX492" fmla="*/ 59722 w 208692"/>
                <a:gd name="connsiteY492" fmla="*/ 99441 h 199167"/>
                <a:gd name="connsiteX493" fmla="*/ 60008 w 208692"/>
                <a:gd name="connsiteY493" fmla="*/ 99441 h 199167"/>
                <a:gd name="connsiteX494" fmla="*/ 60008 w 208692"/>
                <a:gd name="connsiteY494" fmla="*/ 98774 h 199167"/>
                <a:gd name="connsiteX495" fmla="*/ 60389 w 208692"/>
                <a:gd name="connsiteY495" fmla="*/ 98774 h 199167"/>
                <a:gd name="connsiteX496" fmla="*/ 60389 w 208692"/>
                <a:gd name="connsiteY496" fmla="*/ 98107 h 199167"/>
                <a:gd name="connsiteX497" fmla="*/ 60674 w 208692"/>
                <a:gd name="connsiteY497" fmla="*/ 98107 h 199167"/>
                <a:gd name="connsiteX498" fmla="*/ 60674 w 208692"/>
                <a:gd name="connsiteY498" fmla="*/ 97822 h 199167"/>
                <a:gd name="connsiteX499" fmla="*/ 61055 w 208692"/>
                <a:gd name="connsiteY499" fmla="*/ 97822 h 199167"/>
                <a:gd name="connsiteX500" fmla="*/ 61055 w 208692"/>
                <a:gd name="connsiteY500" fmla="*/ 97155 h 199167"/>
                <a:gd name="connsiteX501" fmla="*/ 61341 w 208692"/>
                <a:gd name="connsiteY501" fmla="*/ 97155 h 199167"/>
                <a:gd name="connsiteX502" fmla="*/ 61627 w 208692"/>
                <a:gd name="connsiteY502" fmla="*/ 96774 h 199167"/>
                <a:gd name="connsiteX503" fmla="*/ 61627 w 208692"/>
                <a:gd name="connsiteY503" fmla="*/ 96488 h 199167"/>
                <a:gd name="connsiteX504" fmla="*/ 62008 w 208692"/>
                <a:gd name="connsiteY504" fmla="*/ 96488 h 199167"/>
                <a:gd name="connsiteX505" fmla="*/ 62008 w 208692"/>
                <a:gd name="connsiteY505" fmla="*/ 96107 h 199167"/>
                <a:gd name="connsiteX506" fmla="*/ 62294 w 208692"/>
                <a:gd name="connsiteY506" fmla="*/ 96107 h 199167"/>
                <a:gd name="connsiteX507" fmla="*/ 62294 w 208692"/>
                <a:gd name="connsiteY507" fmla="*/ 95821 h 199167"/>
                <a:gd name="connsiteX508" fmla="*/ 62960 w 208692"/>
                <a:gd name="connsiteY508" fmla="*/ 95821 h 199167"/>
                <a:gd name="connsiteX509" fmla="*/ 62960 w 208692"/>
                <a:gd name="connsiteY509" fmla="*/ 95155 h 199167"/>
                <a:gd name="connsiteX510" fmla="*/ 63341 w 208692"/>
                <a:gd name="connsiteY510" fmla="*/ 95155 h 199167"/>
                <a:gd name="connsiteX511" fmla="*/ 63341 w 208692"/>
                <a:gd name="connsiteY511" fmla="*/ 94488 h 199167"/>
                <a:gd name="connsiteX512" fmla="*/ 63627 w 208692"/>
                <a:gd name="connsiteY512" fmla="*/ 94488 h 199167"/>
                <a:gd name="connsiteX513" fmla="*/ 63627 w 208692"/>
                <a:gd name="connsiteY513" fmla="*/ 93821 h 199167"/>
                <a:gd name="connsiteX514" fmla="*/ 64008 w 208692"/>
                <a:gd name="connsiteY514" fmla="*/ 92869 h 199167"/>
                <a:gd name="connsiteX515" fmla="*/ 63627 w 208692"/>
                <a:gd name="connsiteY515" fmla="*/ 92202 h 199167"/>
                <a:gd name="connsiteX516" fmla="*/ 63627 w 208692"/>
                <a:gd name="connsiteY516" fmla="*/ 91916 h 199167"/>
                <a:gd name="connsiteX517" fmla="*/ 64008 w 208692"/>
                <a:gd name="connsiteY517" fmla="*/ 91916 h 199167"/>
                <a:gd name="connsiteX518" fmla="*/ 64008 w 208692"/>
                <a:gd name="connsiteY518" fmla="*/ 90583 h 199167"/>
                <a:gd name="connsiteX519" fmla="*/ 64294 w 208692"/>
                <a:gd name="connsiteY519" fmla="*/ 90202 h 199167"/>
                <a:gd name="connsiteX520" fmla="*/ 64579 w 208692"/>
                <a:gd name="connsiteY520" fmla="*/ 90202 h 199167"/>
                <a:gd name="connsiteX521" fmla="*/ 64579 w 208692"/>
                <a:gd name="connsiteY521" fmla="*/ 89916 h 199167"/>
                <a:gd name="connsiteX522" fmla="*/ 64960 w 208692"/>
                <a:gd name="connsiteY522" fmla="*/ 89916 h 199167"/>
                <a:gd name="connsiteX523" fmla="*/ 64960 w 208692"/>
                <a:gd name="connsiteY523" fmla="*/ 89630 h 199167"/>
                <a:gd name="connsiteX524" fmla="*/ 65246 w 208692"/>
                <a:gd name="connsiteY524" fmla="*/ 89630 h 199167"/>
                <a:gd name="connsiteX525" fmla="*/ 65246 w 208692"/>
                <a:gd name="connsiteY525" fmla="*/ 89249 h 199167"/>
                <a:gd name="connsiteX526" fmla="*/ 65627 w 208692"/>
                <a:gd name="connsiteY526" fmla="*/ 89249 h 199167"/>
                <a:gd name="connsiteX527" fmla="*/ 65627 w 208692"/>
                <a:gd name="connsiteY527" fmla="*/ 88964 h 199167"/>
                <a:gd name="connsiteX528" fmla="*/ 66294 w 208692"/>
                <a:gd name="connsiteY528" fmla="*/ 88964 h 199167"/>
                <a:gd name="connsiteX529" fmla="*/ 66294 w 208692"/>
                <a:gd name="connsiteY529" fmla="*/ 88582 h 199167"/>
                <a:gd name="connsiteX530" fmla="*/ 66580 w 208692"/>
                <a:gd name="connsiteY530" fmla="*/ 88582 h 199167"/>
                <a:gd name="connsiteX531" fmla="*/ 66580 w 208692"/>
                <a:gd name="connsiteY531" fmla="*/ 88297 h 199167"/>
                <a:gd name="connsiteX532" fmla="*/ 66961 w 208692"/>
                <a:gd name="connsiteY532" fmla="*/ 88297 h 199167"/>
                <a:gd name="connsiteX533" fmla="*/ 67246 w 208692"/>
                <a:gd name="connsiteY533" fmla="*/ 87916 h 199167"/>
                <a:gd name="connsiteX534" fmla="*/ 67532 w 208692"/>
                <a:gd name="connsiteY534" fmla="*/ 87916 h 199167"/>
                <a:gd name="connsiteX535" fmla="*/ 68199 w 208692"/>
                <a:gd name="connsiteY535" fmla="*/ 87249 h 199167"/>
                <a:gd name="connsiteX536" fmla="*/ 68580 w 208692"/>
                <a:gd name="connsiteY536" fmla="*/ 87249 h 199167"/>
                <a:gd name="connsiteX537" fmla="*/ 68199 w 208692"/>
                <a:gd name="connsiteY537" fmla="*/ 86963 h 199167"/>
                <a:gd name="connsiteX538" fmla="*/ 67532 w 208692"/>
                <a:gd name="connsiteY538" fmla="*/ 86677 h 199167"/>
                <a:gd name="connsiteX539" fmla="*/ 67246 w 208692"/>
                <a:gd name="connsiteY539" fmla="*/ 86296 h 199167"/>
                <a:gd name="connsiteX540" fmla="*/ 67532 w 208692"/>
                <a:gd name="connsiteY540" fmla="*/ 86296 h 199167"/>
                <a:gd name="connsiteX541" fmla="*/ 67532 w 208692"/>
                <a:gd name="connsiteY541" fmla="*/ 85344 h 199167"/>
                <a:gd name="connsiteX542" fmla="*/ 58388 w 208692"/>
                <a:gd name="connsiteY542" fmla="*/ 80772 h 199167"/>
                <a:gd name="connsiteX543" fmla="*/ 56769 w 208692"/>
                <a:gd name="connsiteY543" fmla="*/ 79057 h 199167"/>
                <a:gd name="connsiteX544" fmla="*/ 54102 w 208692"/>
                <a:gd name="connsiteY544" fmla="*/ 77819 h 199167"/>
                <a:gd name="connsiteX545" fmla="*/ 52102 w 208692"/>
                <a:gd name="connsiteY545" fmla="*/ 76105 h 199167"/>
                <a:gd name="connsiteX546" fmla="*/ 50197 w 208692"/>
                <a:gd name="connsiteY546" fmla="*/ 75819 h 199167"/>
                <a:gd name="connsiteX547" fmla="*/ 49816 w 208692"/>
                <a:gd name="connsiteY547" fmla="*/ 75819 h 199167"/>
                <a:gd name="connsiteX548" fmla="*/ 47911 w 208692"/>
                <a:gd name="connsiteY548" fmla="*/ 75152 h 199167"/>
                <a:gd name="connsiteX549" fmla="*/ 46863 w 208692"/>
                <a:gd name="connsiteY549" fmla="*/ 73533 h 199167"/>
                <a:gd name="connsiteX550" fmla="*/ 46863 w 208692"/>
                <a:gd name="connsiteY550" fmla="*/ 72485 h 199167"/>
                <a:gd name="connsiteX551" fmla="*/ 46577 w 208692"/>
                <a:gd name="connsiteY551" fmla="*/ 72485 h 199167"/>
                <a:gd name="connsiteX552" fmla="*/ 46577 w 208692"/>
                <a:gd name="connsiteY552" fmla="*/ 70580 h 199167"/>
                <a:gd name="connsiteX553" fmla="*/ 46196 w 208692"/>
                <a:gd name="connsiteY553" fmla="*/ 69914 h 199167"/>
                <a:gd name="connsiteX554" fmla="*/ 45625 w 208692"/>
                <a:gd name="connsiteY554" fmla="*/ 69532 h 199167"/>
                <a:gd name="connsiteX555" fmla="*/ 45625 w 208692"/>
                <a:gd name="connsiteY555" fmla="*/ 69247 h 199167"/>
                <a:gd name="connsiteX556" fmla="*/ 44958 w 208692"/>
                <a:gd name="connsiteY556" fmla="*/ 68580 h 199167"/>
                <a:gd name="connsiteX557" fmla="*/ 44958 w 208692"/>
                <a:gd name="connsiteY557" fmla="*/ 68294 h 199167"/>
                <a:gd name="connsiteX558" fmla="*/ 44291 w 208692"/>
                <a:gd name="connsiteY558" fmla="*/ 68294 h 199167"/>
                <a:gd name="connsiteX559" fmla="*/ 38386 w 208692"/>
                <a:gd name="connsiteY559" fmla="*/ 65341 h 199167"/>
                <a:gd name="connsiteX560" fmla="*/ 38386 w 208692"/>
                <a:gd name="connsiteY560" fmla="*/ 64960 h 199167"/>
                <a:gd name="connsiteX561" fmla="*/ 38005 w 208692"/>
                <a:gd name="connsiteY561" fmla="*/ 64960 h 199167"/>
                <a:gd name="connsiteX562" fmla="*/ 38005 w 208692"/>
                <a:gd name="connsiteY562" fmla="*/ 64675 h 199167"/>
                <a:gd name="connsiteX563" fmla="*/ 37052 w 208692"/>
                <a:gd name="connsiteY563" fmla="*/ 64675 h 199167"/>
                <a:gd name="connsiteX564" fmla="*/ 37052 w 208692"/>
                <a:gd name="connsiteY564" fmla="*/ 64294 h 199167"/>
                <a:gd name="connsiteX565" fmla="*/ 36767 w 208692"/>
                <a:gd name="connsiteY565" fmla="*/ 64294 h 199167"/>
                <a:gd name="connsiteX566" fmla="*/ 36767 w 208692"/>
                <a:gd name="connsiteY566" fmla="*/ 64008 h 199167"/>
                <a:gd name="connsiteX567" fmla="*/ 36385 w 208692"/>
                <a:gd name="connsiteY567" fmla="*/ 64008 h 199167"/>
                <a:gd name="connsiteX568" fmla="*/ 36767 w 208692"/>
                <a:gd name="connsiteY568" fmla="*/ 64008 h 199167"/>
                <a:gd name="connsiteX569" fmla="*/ 36385 w 208692"/>
                <a:gd name="connsiteY569" fmla="*/ 64008 h 199167"/>
                <a:gd name="connsiteX570" fmla="*/ 36385 w 208692"/>
                <a:gd name="connsiteY570" fmla="*/ 63627 h 199167"/>
                <a:gd name="connsiteX571" fmla="*/ 36385 w 208692"/>
                <a:gd name="connsiteY571" fmla="*/ 64008 h 199167"/>
                <a:gd name="connsiteX572" fmla="*/ 36100 w 208692"/>
                <a:gd name="connsiteY572" fmla="*/ 64008 h 199167"/>
                <a:gd name="connsiteX573" fmla="*/ 36100 w 208692"/>
                <a:gd name="connsiteY573" fmla="*/ 63627 h 199167"/>
                <a:gd name="connsiteX574" fmla="*/ 35719 w 208692"/>
                <a:gd name="connsiteY574" fmla="*/ 63627 h 199167"/>
                <a:gd name="connsiteX575" fmla="*/ 35052 w 208692"/>
                <a:gd name="connsiteY575" fmla="*/ 62960 h 199167"/>
                <a:gd name="connsiteX576" fmla="*/ 34766 w 208692"/>
                <a:gd name="connsiteY576" fmla="*/ 61341 h 199167"/>
                <a:gd name="connsiteX577" fmla="*/ 34766 w 208692"/>
                <a:gd name="connsiteY577" fmla="*/ 59055 h 199167"/>
                <a:gd name="connsiteX578" fmla="*/ 35052 w 208692"/>
                <a:gd name="connsiteY578" fmla="*/ 59055 h 199167"/>
                <a:gd name="connsiteX579" fmla="*/ 35052 w 208692"/>
                <a:gd name="connsiteY579" fmla="*/ 58388 h 199167"/>
                <a:gd name="connsiteX580" fmla="*/ 34766 w 208692"/>
                <a:gd name="connsiteY580" fmla="*/ 57436 h 199167"/>
                <a:gd name="connsiteX581" fmla="*/ 34766 w 208692"/>
                <a:gd name="connsiteY581" fmla="*/ 53530 h 199167"/>
                <a:gd name="connsiteX582" fmla="*/ 33814 w 208692"/>
                <a:gd name="connsiteY582" fmla="*/ 53530 h 199167"/>
                <a:gd name="connsiteX583" fmla="*/ 33814 w 208692"/>
                <a:gd name="connsiteY583" fmla="*/ 53816 h 199167"/>
                <a:gd name="connsiteX584" fmla="*/ 33147 w 208692"/>
                <a:gd name="connsiteY584" fmla="*/ 53149 h 199167"/>
                <a:gd name="connsiteX585" fmla="*/ 32766 w 208692"/>
                <a:gd name="connsiteY585" fmla="*/ 53149 h 199167"/>
                <a:gd name="connsiteX586" fmla="*/ 29527 w 208692"/>
                <a:gd name="connsiteY586" fmla="*/ 54102 h 199167"/>
                <a:gd name="connsiteX587" fmla="*/ 28480 w 208692"/>
                <a:gd name="connsiteY587" fmla="*/ 53816 h 199167"/>
                <a:gd name="connsiteX588" fmla="*/ 26194 w 208692"/>
                <a:gd name="connsiteY588" fmla="*/ 53816 h 199167"/>
                <a:gd name="connsiteX589" fmla="*/ 25241 w 208692"/>
                <a:gd name="connsiteY589" fmla="*/ 53530 h 199167"/>
                <a:gd name="connsiteX590" fmla="*/ 23622 w 208692"/>
                <a:gd name="connsiteY590" fmla="*/ 52864 h 199167"/>
                <a:gd name="connsiteX591" fmla="*/ 19621 w 208692"/>
                <a:gd name="connsiteY591" fmla="*/ 49911 h 199167"/>
                <a:gd name="connsiteX592" fmla="*/ 18002 w 208692"/>
                <a:gd name="connsiteY592" fmla="*/ 48196 h 199167"/>
                <a:gd name="connsiteX593" fmla="*/ 17717 w 208692"/>
                <a:gd name="connsiteY593" fmla="*/ 47625 h 199167"/>
                <a:gd name="connsiteX594" fmla="*/ 15050 w 208692"/>
                <a:gd name="connsiteY594" fmla="*/ 45625 h 199167"/>
                <a:gd name="connsiteX595" fmla="*/ 14383 w 208692"/>
                <a:gd name="connsiteY595" fmla="*/ 44958 h 199167"/>
                <a:gd name="connsiteX596" fmla="*/ 13716 w 208692"/>
                <a:gd name="connsiteY596" fmla="*/ 44005 h 199167"/>
                <a:gd name="connsiteX597" fmla="*/ 12764 w 208692"/>
                <a:gd name="connsiteY597" fmla="*/ 42672 h 199167"/>
                <a:gd name="connsiteX598" fmla="*/ 11811 w 208692"/>
                <a:gd name="connsiteY598" fmla="*/ 42005 h 199167"/>
                <a:gd name="connsiteX599" fmla="*/ 10192 w 208692"/>
                <a:gd name="connsiteY599" fmla="*/ 41053 h 199167"/>
                <a:gd name="connsiteX600" fmla="*/ 8477 w 208692"/>
                <a:gd name="connsiteY600" fmla="*/ 39338 h 199167"/>
                <a:gd name="connsiteX601" fmla="*/ 8192 w 208692"/>
                <a:gd name="connsiteY601" fmla="*/ 39338 h 199167"/>
                <a:gd name="connsiteX602" fmla="*/ 7525 w 208692"/>
                <a:gd name="connsiteY602" fmla="*/ 39052 h 199167"/>
                <a:gd name="connsiteX603" fmla="*/ 6572 w 208692"/>
                <a:gd name="connsiteY603" fmla="*/ 39052 h 199167"/>
                <a:gd name="connsiteX604" fmla="*/ 6572 w 208692"/>
                <a:gd name="connsiteY604" fmla="*/ 38767 h 199167"/>
                <a:gd name="connsiteX605" fmla="*/ 5525 w 208692"/>
                <a:gd name="connsiteY605" fmla="*/ 38100 h 199167"/>
                <a:gd name="connsiteX606" fmla="*/ 3905 w 208692"/>
                <a:gd name="connsiteY606" fmla="*/ 35147 h 199167"/>
                <a:gd name="connsiteX607" fmla="*/ 952 w 208692"/>
                <a:gd name="connsiteY607" fmla="*/ 32861 h 199167"/>
                <a:gd name="connsiteX608" fmla="*/ 667 w 208692"/>
                <a:gd name="connsiteY608" fmla="*/ 32194 h 199167"/>
                <a:gd name="connsiteX609" fmla="*/ 286 w 208692"/>
                <a:gd name="connsiteY609" fmla="*/ 31814 h 199167"/>
                <a:gd name="connsiteX610" fmla="*/ 667 w 208692"/>
                <a:gd name="connsiteY610" fmla="*/ 31814 h 199167"/>
                <a:gd name="connsiteX611" fmla="*/ 286 w 208692"/>
                <a:gd name="connsiteY611" fmla="*/ 31528 h 199167"/>
                <a:gd name="connsiteX612" fmla="*/ 286 w 208692"/>
                <a:gd name="connsiteY612" fmla="*/ 30194 h 199167"/>
                <a:gd name="connsiteX613" fmla="*/ 0 w 208692"/>
                <a:gd name="connsiteY613" fmla="*/ 30194 h 199167"/>
                <a:gd name="connsiteX614" fmla="*/ 0 w 208692"/>
                <a:gd name="connsiteY614" fmla="*/ 29527 h 199167"/>
                <a:gd name="connsiteX615" fmla="*/ 286 w 208692"/>
                <a:gd name="connsiteY615" fmla="*/ 29527 h 199167"/>
                <a:gd name="connsiteX616" fmla="*/ 0 w 208692"/>
                <a:gd name="connsiteY616" fmla="*/ 29242 h 199167"/>
                <a:gd name="connsiteX617" fmla="*/ 286 w 208692"/>
                <a:gd name="connsiteY617" fmla="*/ 29242 h 199167"/>
                <a:gd name="connsiteX618" fmla="*/ 0 w 208692"/>
                <a:gd name="connsiteY618" fmla="*/ 29242 h 199167"/>
                <a:gd name="connsiteX619" fmla="*/ 286 w 208692"/>
                <a:gd name="connsiteY619" fmla="*/ 29242 h 199167"/>
                <a:gd name="connsiteX620" fmla="*/ 286 w 208692"/>
                <a:gd name="connsiteY620" fmla="*/ 27908 h 199167"/>
                <a:gd name="connsiteX621" fmla="*/ 667 w 208692"/>
                <a:gd name="connsiteY621" fmla="*/ 27241 h 199167"/>
                <a:gd name="connsiteX622" fmla="*/ 2286 w 208692"/>
                <a:gd name="connsiteY622" fmla="*/ 27241 h 199167"/>
                <a:gd name="connsiteX623" fmla="*/ 2286 w 208692"/>
                <a:gd name="connsiteY623" fmla="*/ 26575 h 199167"/>
                <a:gd name="connsiteX624" fmla="*/ 2953 w 208692"/>
                <a:gd name="connsiteY624" fmla="*/ 26575 h 199167"/>
                <a:gd name="connsiteX625" fmla="*/ 2286 w 208692"/>
                <a:gd name="connsiteY625" fmla="*/ 26575 h 199167"/>
                <a:gd name="connsiteX626" fmla="*/ 2286 w 208692"/>
                <a:gd name="connsiteY626" fmla="*/ 27241 h 199167"/>
                <a:gd name="connsiteX627" fmla="*/ 2286 w 208692"/>
                <a:gd name="connsiteY627" fmla="*/ 26956 h 199167"/>
                <a:gd name="connsiteX628" fmla="*/ 2572 w 208692"/>
                <a:gd name="connsiteY628" fmla="*/ 27241 h 199167"/>
                <a:gd name="connsiteX629" fmla="*/ 2572 w 208692"/>
                <a:gd name="connsiteY629" fmla="*/ 26575 h 199167"/>
                <a:gd name="connsiteX630" fmla="*/ 2572 w 208692"/>
                <a:gd name="connsiteY630" fmla="*/ 26956 h 199167"/>
                <a:gd name="connsiteX631" fmla="*/ 2953 w 208692"/>
                <a:gd name="connsiteY631" fmla="*/ 26956 h 199167"/>
                <a:gd name="connsiteX632" fmla="*/ 2953 w 208692"/>
                <a:gd name="connsiteY632" fmla="*/ 26575 h 199167"/>
                <a:gd name="connsiteX633" fmla="*/ 3619 w 208692"/>
                <a:gd name="connsiteY633" fmla="*/ 26575 h 199167"/>
                <a:gd name="connsiteX634" fmla="*/ 3239 w 208692"/>
                <a:gd name="connsiteY634" fmla="*/ 26575 h 199167"/>
                <a:gd name="connsiteX635" fmla="*/ 3619 w 208692"/>
                <a:gd name="connsiteY635" fmla="*/ 26575 h 199167"/>
                <a:gd name="connsiteX636" fmla="*/ 3239 w 208692"/>
                <a:gd name="connsiteY636" fmla="*/ 26956 h 199167"/>
                <a:gd name="connsiteX637" fmla="*/ 3905 w 208692"/>
                <a:gd name="connsiteY637" fmla="*/ 26956 h 199167"/>
                <a:gd name="connsiteX638" fmla="*/ 3905 w 208692"/>
                <a:gd name="connsiteY638" fmla="*/ 26575 h 199167"/>
                <a:gd name="connsiteX639" fmla="*/ 4286 w 208692"/>
                <a:gd name="connsiteY639" fmla="*/ 26575 h 199167"/>
                <a:gd name="connsiteX640" fmla="*/ 3905 w 208692"/>
                <a:gd name="connsiteY640" fmla="*/ 26575 h 199167"/>
                <a:gd name="connsiteX641" fmla="*/ 3905 w 208692"/>
                <a:gd name="connsiteY641" fmla="*/ 26956 h 199167"/>
                <a:gd name="connsiteX642" fmla="*/ 4572 w 208692"/>
                <a:gd name="connsiteY642" fmla="*/ 26956 h 199167"/>
                <a:gd name="connsiteX643" fmla="*/ 4572 w 208692"/>
                <a:gd name="connsiteY643" fmla="*/ 26289 h 199167"/>
                <a:gd name="connsiteX644" fmla="*/ 5906 w 208692"/>
                <a:gd name="connsiteY644" fmla="*/ 26289 h 199167"/>
                <a:gd name="connsiteX645" fmla="*/ 5525 w 208692"/>
                <a:gd name="connsiteY645" fmla="*/ 25908 h 199167"/>
                <a:gd name="connsiteX646" fmla="*/ 5906 w 208692"/>
                <a:gd name="connsiteY646" fmla="*/ 25908 h 199167"/>
                <a:gd name="connsiteX647" fmla="*/ 5906 w 208692"/>
                <a:gd name="connsiteY647" fmla="*/ 26289 h 199167"/>
                <a:gd name="connsiteX648" fmla="*/ 5906 w 208692"/>
                <a:gd name="connsiteY648" fmla="*/ 25622 h 199167"/>
                <a:gd name="connsiteX649" fmla="*/ 6191 w 208692"/>
                <a:gd name="connsiteY649" fmla="*/ 25622 h 199167"/>
                <a:gd name="connsiteX650" fmla="*/ 6191 w 208692"/>
                <a:gd name="connsiteY650" fmla="*/ 25241 h 199167"/>
                <a:gd name="connsiteX651" fmla="*/ 6572 w 208692"/>
                <a:gd name="connsiteY651" fmla="*/ 25241 h 199167"/>
                <a:gd name="connsiteX652" fmla="*/ 6572 w 208692"/>
                <a:gd name="connsiteY652" fmla="*/ 24574 h 199167"/>
                <a:gd name="connsiteX653" fmla="*/ 6572 w 208692"/>
                <a:gd name="connsiteY653" fmla="*/ 24955 h 199167"/>
                <a:gd name="connsiteX654" fmla="*/ 6858 w 208692"/>
                <a:gd name="connsiteY654" fmla="*/ 24955 h 199167"/>
                <a:gd name="connsiteX655" fmla="*/ 6858 w 208692"/>
                <a:gd name="connsiteY655" fmla="*/ 24574 h 199167"/>
                <a:gd name="connsiteX656" fmla="*/ 6858 w 208692"/>
                <a:gd name="connsiteY656" fmla="*/ 24955 h 199167"/>
                <a:gd name="connsiteX657" fmla="*/ 7525 w 208692"/>
                <a:gd name="connsiteY657" fmla="*/ 24955 h 199167"/>
                <a:gd name="connsiteX658" fmla="*/ 7525 w 208692"/>
                <a:gd name="connsiteY658" fmla="*/ 24574 h 199167"/>
                <a:gd name="connsiteX659" fmla="*/ 7810 w 208692"/>
                <a:gd name="connsiteY659" fmla="*/ 24574 h 199167"/>
                <a:gd name="connsiteX660" fmla="*/ 7810 w 208692"/>
                <a:gd name="connsiteY660" fmla="*/ 24289 h 199167"/>
                <a:gd name="connsiteX661" fmla="*/ 8477 w 208692"/>
                <a:gd name="connsiteY661" fmla="*/ 24289 h 199167"/>
                <a:gd name="connsiteX662" fmla="*/ 8477 w 208692"/>
                <a:gd name="connsiteY662" fmla="*/ 24003 h 199167"/>
                <a:gd name="connsiteX663" fmla="*/ 8858 w 208692"/>
                <a:gd name="connsiteY663" fmla="*/ 24003 h 199167"/>
                <a:gd name="connsiteX664" fmla="*/ 8858 w 208692"/>
                <a:gd name="connsiteY664" fmla="*/ 24574 h 199167"/>
                <a:gd name="connsiteX665" fmla="*/ 9144 w 208692"/>
                <a:gd name="connsiteY665" fmla="*/ 24574 h 199167"/>
                <a:gd name="connsiteX666" fmla="*/ 9144 w 208692"/>
                <a:gd name="connsiteY666" fmla="*/ 24955 h 199167"/>
                <a:gd name="connsiteX667" fmla="*/ 9525 w 208692"/>
                <a:gd name="connsiteY667" fmla="*/ 24574 h 199167"/>
                <a:gd name="connsiteX668" fmla="*/ 9811 w 208692"/>
                <a:gd name="connsiteY668" fmla="*/ 24955 h 199167"/>
                <a:gd name="connsiteX669" fmla="*/ 9811 w 208692"/>
                <a:gd name="connsiteY669" fmla="*/ 25622 h 199167"/>
                <a:gd name="connsiteX670" fmla="*/ 11430 w 208692"/>
                <a:gd name="connsiteY670" fmla="*/ 25622 h 199167"/>
                <a:gd name="connsiteX671" fmla="*/ 11430 w 208692"/>
                <a:gd name="connsiteY671" fmla="*/ 25908 h 199167"/>
                <a:gd name="connsiteX672" fmla="*/ 13430 w 208692"/>
                <a:gd name="connsiteY672" fmla="*/ 25908 h 199167"/>
                <a:gd name="connsiteX673" fmla="*/ 13144 w 208692"/>
                <a:gd name="connsiteY673" fmla="*/ 25908 h 199167"/>
                <a:gd name="connsiteX674" fmla="*/ 13430 w 208692"/>
                <a:gd name="connsiteY674" fmla="*/ 25908 h 199167"/>
                <a:gd name="connsiteX675" fmla="*/ 13430 w 208692"/>
                <a:gd name="connsiteY675" fmla="*/ 25622 h 199167"/>
                <a:gd name="connsiteX676" fmla="*/ 13716 w 208692"/>
                <a:gd name="connsiteY676" fmla="*/ 25622 h 199167"/>
                <a:gd name="connsiteX677" fmla="*/ 13716 w 208692"/>
                <a:gd name="connsiteY677" fmla="*/ 25241 h 199167"/>
                <a:gd name="connsiteX678" fmla="*/ 14097 w 208692"/>
                <a:gd name="connsiteY678" fmla="*/ 25241 h 199167"/>
                <a:gd name="connsiteX679" fmla="*/ 14097 w 208692"/>
                <a:gd name="connsiteY679" fmla="*/ 25622 h 199167"/>
                <a:gd name="connsiteX680" fmla="*/ 13716 w 208692"/>
                <a:gd name="connsiteY680" fmla="*/ 25908 h 199167"/>
                <a:gd name="connsiteX681" fmla="*/ 14097 w 208692"/>
                <a:gd name="connsiteY681" fmla="*/ 25908 h 199167"/>
                <a:gd name="connsiteX682" fmla="*/ 13716 w 208692"/>
                <a:gd name="connsiteY682" fmla="*/ 26289 h 199167"/>
                <a:gd name="connsiteX683" fmla="*/ 14097 w 208692"/>
                <a:gd name="connsiteY683" fmla="*/ 26575 h 199167"/>
                <a:gd name="connsiteX684" fmla="*/ 14383 w 208692"/>
                <a:gd name="connsiteY684" fmla="*/ 26575 h 199167"/>
                <a:gd name="connsiteX685" fmla="*/ 14383 w 208692"/>
                <a:gd name="connsiteY685" fmla="*/ 26956 h 199167"/>
                <a:gd name="connsiteX686" fmla="*/ 14764 w 208692"/>
                <a:gd name="connsiteY686" fmla="*/ 26956 h 199167"/>
                <a:gd name="connsiteX687" fmla="*/ 14764 w 208692"/>
                <a:gd name="connsiteY687" fmla="*/ 27527 h 199167"/>
                <a:gd name="connsiteX688" fmla="*/ 15050 w 208692"/>
                <a:gd name="connsiteY688" fmla="*/ 27527 h 199167"/>
                <a:gd name="connsiteX689" fmla="*/ 15050 w 208692"/>
                <a:gd name="connsiteY689" fmla="*/ 27908 h 199167"/>
                <a:gd name="connsiteX690" fmla="*/ 15716 w 208692"/>
                <a:gd name="connsiteY690" fmla="*/ 27908 h 199167"/>
                <a:gd name="connsiteX691" fmla="*/ 16097 w 208692"/>
                <a:gd name="connsiteY691" fmla="*/ 28194 h 199167"/>
                <a:gd name="connsiteX692" fmla="*/ 16669 w 208692"/>
                <a:gd name="connsiteY692" fmla="*/ 28575 h 199167"/>
                <a:gd name="connsiteX693" fmla="*/ 17050 w 208692"/>
                <a:gd name="connsiteY693" fmla="*/ 28575 h 199167"/>
                <a:gd name="connsiteX694" fmla="*/ 17717 w 208692"/>
                <a:gd name="connsiteY694" fmla="*/ 28861 h 199167"/>
                <a:gd name="connsiteX695" fmla="*/ 18002 w 208692"/>
                <a:gd name="connsiteY695" fmla="*/ 28861 h 199167"/>
                <a:gd name="connsiteX696" fmla="*/ 18669 w 208692"/>
                <a:gd name="connsiteY696" fmla="*/ 29242 h 199167"/>
                <a:gd name="connsiteX697" fmla="*/ 20002 w 208692"/>
                <a:gd name="connsiteY697" fmla="*/ 29242 h 199167"/>
                <a:gd name="connsiteX698" fmla="*/ 20288 w 208692"/>
                <a:gd name="connsiteY698" fmla="*/ 29527 h 199167"/>
                <a:gd name="connsiteX699" fmla="*/ 23908 w 208692"/>
                <a:gd name="connsiteY699" fmla="*/ 29527 h 199167"/>
                <a:gd name="connsiteX700" fmla="*/ 24289 w 208692"/>
                <a:gd name="connsiteY700" fmla="*/ 29242 h 199167"/>
                <a:gd name="connsiteX701" fmla="*/ 24575 w 208692"/>
                <a:gd name="connsiteY701" fmla="*/ 29242 h 199167"/>
                <a:gd name="connsiteX702" fmla="*/ 24575 w 208692"/>
                <a:gd name="connsiteY702" fmla="*/ 28861 h 199167"/>
                <a:gd name="connsiteX703" fmla="*/ 24575 w 208692"/>
                <a:gd name="connsiteY703" fmla="*/ 29242 h 199167"/>
                <a:gd name="connsiteX704" fmla="*/ 26194 w 208692"/>
                <a:gd name="connsiteY704" fmla="*/ 29242 h 199167"/>
                <a:gd name="connsiteX705" fmla="*/ 26860 w 208692"/>
                <a:gd name="connsiteY705" fmla="*/ 28575 h 199167"/>
                <a:gd name="connsiteX706" fmla="*/ 27527 w 208692"/>
                <a:gd name="connsiteY706" fmla="*/ 28575 h 199167"/>
                <a:gd name="connsiteX707" fmla="*/ 27527 w 208692"/>
                <a:gd name="connsiteY707" fmla="*/ 28194 h 199167"/>
                <a:gd name="connsiteX708" fmla="*/ 27908 w 208692"/>
                <a:gd name="connsiteY708" fmla="*/ 28194 h 199167"/>
                <a:gd name="connsiteX709" fmla="*/ 28480 w 208692"/>
                <a:gd name="connsiteY709" fmla="*/ 28861 h 199167"/>
                <a:gd name="connsiteX710" fmla="*/ 28480 w 208692"/>
                <a:gd name="connsiteY710" fmla="*/ 29527 h 199167"/>
                <a:gd name="connsiteX711" fmla="*/ 30480 w 208692"/>
                <a:gd name="connsiteY711" fmla="*/ 29527 h 199167"/>
                <a:gd name="connsiteX712" fmla="*/ 30861 w 208692"/>
                <a:gd name="connsiteY712" fmla="*/ 29242 h 199167"/>
                <a:gd name="connsiteX713" fmla="*/ 31814 w 208692"/>
                <a:gd name="connsiteY713" fmla="*/ 29242 h 199167"/>
                <a:gd name="connsiteX714" fmla="*/ 32766 w 208692"/>
                <a:gd name="connsiteY714" fmla="*/ 28861 h 199167"/>
                <a:gd name="connsiteX715" fmla="*/ 33814 w 208692"/>
                <a:gd name="connsiteY715" fmla="*/ 29242 h 199167"/>
                <a:gd name="connsiteX716" fmla="*/ 33814 w 208692"/>
                <a:gd name="connsiteY716" fmla="*/ 28861 h 199167"/>
                <a:gd name="connsiteX717" fmla="*/ 34100 w 208692"/>
                <a:gd name="connsiteY717" fmla="*/ 28861 h 199167"/>
                <a:gd name="connsiteX718" fmla="*/ 34385 w 208692"/>
                <a:gd name="connsiteY718" fmla="*/ 29242 h 199167"/>
                <a:gd name="connsiteX719" fmla="*/ 35052 w 208692"/>
                <a:gd name="connsiteY719" fmla="*/ 29527 h 199167"/>
                <a:gd name="connsiteX720" fmla="*/ 35433 w 208692"/>
                <a:gd name="connsiteY720" fmla="*/ 29242 h 199167"/>
                <a:gd name="connsiteX721" fmla="*/ 37052 w 208692"/>
                <a:gd name="connsiteY721" fmla="*/ 29242 h 199167"/>
                <a:gd name="connsiteX722" fmla="*/ 38005 w 208692"/>
                <a:gd name="connsiteY722" fmla="*/ 28861 h 199167"/>
                <a:gd name="connsiteX723" fmla="*/ 39338 w 208692"/>
                <a:gd name="connsiteY723" fmla="*/ 28194 h 199167"/>
                <a:gd name="connsiteX724" fmla="*/ 39719 w 208692"/>
                <a:gd name="connsiteY724" fmla="*/ 28194 h 199167"/>
                <a:gd name="connsiteX725" fmla="*/ 40005 w 208692"/>
                <a:gd name="connsiteY725" fmla="*/ 27241 h 199167"/>
                <a:gd name="connsiteX726" fmla="*/ 42672 w 208692"/>
                <a:gd name="connsiteY726" fmla="*/ 27241 h 199167"/>
                <a:gd name="connsiteX727" fmla="*/ 42958 w 208692"/>
                <a:gd name="connsiteY727" fmla="*/ 26956 h 199167"/>
                <a:gd name="connsiteX728" fmla="*/ 42958 w 208692"/>
                <a:gd name="connsiteY728" fmla="*/ 27241 h 199167"/>
                <a:gd name="connsiteX729" fmla="*/ 43244 w 208692"/>
                <a:gd name="connsiteY729" fmla="*/ 27241 h 199167"/>
                <a:gd name="connsiteX730" fmla="*/ 43625 w 208692"/>
                <a:gd name="connsiteY730" fmla="*/ 26956 h 199167"/>
                <a:gd name="connsiteX731" fmla="*/ 43244 w 208692"/>
                <a:gd name="connsiteY731" fmla="*/ 26956 h 199167"/>
                <a:gd name="connsiteX732" fmla="*/ 43244 w 208692"/>
                <a:gd name="connsiteY732" fmla="*/ 26575 h 199167"/>
                <a:gd name="connsiteX733" fmla="*/ 43625 w 208692"/>
                <a:gd name="connsiteY733" fmla="*/ 26956 h 199167"/>
                <a:gd name="connsiteX734" fmla="*/ 43625 w 208692"/>
                <a:gd name="connsiteY734" fmla="*/ 26575 h 199167"/>
                <a:gd name="connsiteX735" fmla="*/ 43625 w 208692"/>
                <a:gd name="connsiteY735" fmla="*/ 27241 h 199167"/>
                <a:gd name="connsiteX736" fmla="*/ 44291 w 208692"/>
                <a:gd name="connsiteY736" fmla="*/ 27241 h 199167"/>
                <a:gd name="connsiteX737" fmla="*/ 44577 w 208692"/>
                <a:gd name="connsiteY737" fmla="*/ 26956 h 199167"/>
                <a:gd name="connsiteX738" fmla="*/ 44958 w 208692"/>
                <a:gd name="connsiteY738" fmla="*/ 26956 h 199167"/>
                <a:gd name="connsiteX739" fmla="*/ 44958 w 208692"/>
                <a:gd name="connsiteY739" fmla="*/ 26289 h 199167"/>
                <a:gd name="connsiteX740" fmla="*/ 45244 w 208692"/>
                <a:gd name="connsiteY740" fmla="*/ 26289 h 199167"/>
                <a:gd name="connsiteX741" fmla="*/ 45625 w 208692"/>
                <a:gd name="connsiteY741" fmla="*/ 25908 h 199167"/>
                <a:gd name="connsiteX742" fmla="*/ 45910 w 208692"/>
                <a:gd name="connsiteY742" fmla="*/ 25908 h 199167"/>
                <a:gd name="connsiteX743" fmla="*/ 45910 w 208692"/>
                <a:gd name="connsiteY743" fmla="*/ 25622 h 199167"/>
                <a:gd name="connsiteX744" fmla="*/ 46196 w 208692"/>
                <a:gd name="connsiteY744" fmla="*/ 25908 h 199167"/>
                <a:gd name="connsiteX745" fmla="*/ 46577 w 208692"/>
                <a:gd name="connsiteY745" fmla="*/ 25622 h 199167"/>
                <a:gd name="connsiteX746" fmla="*/ 46577 w 208692"/>
                <a:gd name="connsiteY746" fmla="*/ 25908 h 199167"/>
                <a:gd name="connsiteX747" fmla="*/ 46863 w 208692"/>
                <a:gd name="connsiteY747" fmla="*/ 26289 h 199167"/>
                <a:gd name="connsiteX748" fmla="*/ 47244 w 208692"/>
                <a:gd name="connsiteY748" fmla="*/ 25908 h 199167"/>
                <a:gd name="connsiteX749" fmla="*/ 47244 w 208692"/>
                <a:gd name="connsiteY749" fmla="*/ 26289 h 199167"/>
                <a:gd name="connsiteX750" fmla="*/ 47911 w 208692"/>
                <a:gd name="connsiteY750" fmla="*/ 25908 h 199167"/>
                <a:gd name="connsiteX751" fmla="*/ 47911 w 208692"/>
                <a:gd name="connsiteY751" fmla="*/ 25241 h 199167"/>
                <a:gd name="connsiteX752" fmla="*/ 48196 w 208692"/>
                <a:gd name="connsiteY752" fmla="*/ 25241 h 199167"/>
                <a:gd name="connsiteX753" fmla="*/ 48577 w 208692"/>
                <a:gd name="connsiteY753" fmla="*/ 24955 h 199167"/>
                <a:gd name="connsiteX754" fmla="*/ 48577 w 208692"/>
                <a:gd name="connsiteY754" fmla="*/ 25241 h 199167"/>
                <a:gd name="connsiteX755" fmla="*/ 48863 w 208692"/>
                <a:gd name="connsiteY755" fmla="*/ 25241 h 199167"/>
                <a:gd name="connsiteX756" fmla="*/ 48863 w 208692"/>
                <a:gd name="connsiteY756" fmla="*/ 24955 h 199167"/>
                <a:gd name="connsiteX757" fmla="*/ 49149 w 208692"/>
                <a:gd name="connsiteY757" fmla="*/ 24574 h 199167"/>
                <a:gd name="connsiteX758" fmla="*/ 49149 w 208692"/>
                <a:gd name="connsiteY758" fmla="*/ 24289 h 199167"/>
                <a:gd name="connsiteX759" fmla="*/ 49530 w 208692"/>
                <a:gd name="connsiteY759" fmla="*/ 24289 h 199167"/>
                <a:gd name="connsiteX760" fmla="*/ 49816 w 208692"/>
                <a:gd name="connsiteY760" fmla="*/ 24574 h 199167"/>
                <a:gd name="connsiteX761" fmla="*/ 50197 w 208692"/>
                <a:gd name="connsiteY761" fmla="*/ 24289 h 199167"/>
                <a:gd name="connsiteX762" fmla="*/ 50197 w 208692"/>
                <a:gd name="connsiteY762" fmla="*/ 24003 h 199167"/>
                <a:gd name="connsiteX763" fmla="*/ 50483 w 208692"/>
                <a:gd name="connsiteY763" fmla="*/ 24003 h 199167"/>
                <a:gd name="connsiteX764" fmla="*/ 50483 w 208692"/>
                <a:gd name="connsiteY764" fmla="*/ 24289 h 199167"/>
                <a:gd name="connsiteX765" fmla="*/ 50864 w 208692"/>
                <a:gd name="connsiteY765" fmla="*/ 24289 h 199167"/>
                <a:gd name="connsiteX766" fmla="*/ 50864 w 208692"/>
                <a:gd name="connsiteY766" fmla="*/ 23622 h 199167"/>
                <a:gd name="connsiteX767" fmla="*/ 50864 w 208692"/>
                <a:gd name="connsiteY767" fmla="*/ 24289 h 199167"/>
                <a:gd name="connsiteX768" fmla="*/ 51149 w 208692"/>
                <a:gd name="connsiteY768" fmla="*/ 24289 h 199167"/>
                <a:gd name="connsiteX769" fmla="*/ 51149 w 208692"/>
                <a:gd name="connsiteY769" fmla="*/ 24003 h 199167"/>
                <a:gd name="connsiteX770" fmla="*/ 51530 w 208692"/>
                <a:gd name="connsiteY770" fmla="*/ 23622 h 199167"/>
                <a:gd name="connsiteX771" fmla="*/ 51149 w 208692"/>
                <a:gd name="connsiteY771" fmla="*/ 23622 h 199167"/>
                <a:gd name="connsiteX772" fmla="*/ 50864 w 208692"/>
                <a:gd name="connsiteY772" fmla="*/ 23336 h 199167"/>
                <a:gd name="connsiteX773" fmla="*/ 50483 w 208692"/>
                <a:gd name="connsiteY773" fmla="*/ 23622 h 199167"/>
                <a:gd name="connsiteX774" fmla="*/ 49530 w 208692"/>
                <a:gd name="connsiteY774" fmla="*/ 23622 h 199167"/>
                <a:gd name="connsiteX775" fmla="*/ 50483 w 208692"/>
                <a:gd name="connsiteY775" fmla="*/ 23622 h 199167"/>
                <a:gd name="connsiteX776" fmla="*/ 50864 w 208692"/>
                <a:gd name="connsiteY776" fmla="*/ 23336 h 199167"/>
                <a:gd name="connsiteX777" fmla="*/ 51816 w 208692"/>
                <a:gd name="connsiteY777" fmla="*/ 23336 h 199167"/>
                <a:gd name="connsiteX778" fmla="*/ 52102 w 208692"/>
                <a:gd name="connsiteY778" fmla="*/ 22955 h 199167"/>
                <a:gd name="connsiteX779" fmla="*/ 52483 w 208692"/>
                <a:gd name="connsiteY779" fmla="*/ 22955 h 199167"/>
                <a:gd name="connsiteX780" fmla="*/ 52483 w 208692"/>
                <a:gd name="connsiteY780" fmla="*/ 23336 h 199167"/>
                <a:gd name="connsiteX781" fmla="*/ 52769 w 208692"/>
                <a:gd name="connsiteY781" fmla="*/ 23622 h 199167"/>
                <a:gd name="connsiteX782" fmla="*/ 53435 w 208692"/>
                <a:gd name="connsiteY782" fmla="*/ 22955 h 199167"/>
                <a:gd name="connsiteX783" fmla="*/ 54102 w 208692"/>
                <a:gd name="connsiteY783" fmla="*/ 22955 h 199167"/>
                <a:gd name="connsiteX784" fmla="*/ 54102 w 208692"/>
                <a:gd name="connsiteY784" fmla="*/ 22669 h 199167"/>
                <a:gd name="connsiteX785" fmla="*/ 55054 w 208692"/>
                <a:gd name="connsiteY785" fmla="*/ 22669 h 199167"/>
                <a:gd name="connsiteX786" fmla="*/ 56388 w 208692"/>
                <a:gd name="connsiteY786" fmla="*/ 21336 h 199167"/>
                <a:gd name="connsiteX787" fmla="*/ 56769 w 208692"/>
                <a:gd name="connsiteY787" fmla="*/ 21336 h 199167"/>
                <a:gd name="connsiteX788" fmla="*/ 56769 w 208692"/>
                <a:gd name="connsiteY788" fmla="*/ 21050 h 199167"/>
                <a:gd name="connsiteX789" fmla="*/ 57055 w 208692"/>
                <a:gd name="connsiteY789" fmla="*/ 21050 h 199167"/>
                <a:gd name="connsiteX790" fmla="*/ 57055 w 208692"/>
                <a:gd name="connsiteY790" fmla="*/ 20002 h 199167"/>
                <a:gd name="connsiteX791" fmla="*/ 57436 w 208692"/>
                <a:gd name="connsiteY791" fmla="*/ 20002 h 199167"/>
                <a:gd name="connsiteX792" fmla="*/ 57436 w 208692"/>
                <a:gd name="connsiteY792" fmla="*/ 19336 h 199167"/>
                <a:gd name="connsiteX793" fmla="*/ 57721 w 208692"/>
                <a:gd name="connsiteY793" fmla="*/ 19336 h 199167"/>
                <a:gd name="connsiteX794" fmla="*/ 57721 w 208692"/>
                <a:gd name="connsiteY794" fmla="*/ 20002 h 199167"/>
                <a:gd name="connsiteX795" fmla="*/ 58007 w 208692"/>
                <a:gd name="connsiteY795" fmla="*/ 20002 h 199167"/>
                <a:gd name="connsiteX796" fmla="*/ 58007 w 208692"/>
                <a:gd name="connsiteY796" fmla="*/ 19717 h 199167"/>
                <a:gd name="connsiteX797" fmla="*/ 58674 w 208692"/>
                <a:gd name="connsiteY797" fmla="*/ 19717 h 199167"/>
                <a:gd name="connsiteX798" fmla="*/ 58674 w 208692"/>
                <a:gd name="connsiteY798" fmla="*/ 19336 h 199167"/>
                <a:gd name="connsiteX799" fmla="*/ 59055 w 208692"/>
                <a:gd name="connsiteY799" fmla="*/ 19050 h 199167"/>
                <a:gd name="connsiteX800" fmla="*/ 58674 w 208692"/>
                <a:gd name="connsiteY800" fmla="*/ 18669 h 199167"/>
                <a:gd name="connsiteX801" fmla="*/ 59055 w 208692"/>
                <a:gd name="connsiteY801" fmla="*/ 18669 h 199167"/>
                <a:gd name="connsiteX802" fmla="*/ 59341 w 208692"/>
                <a:gd name="connsiteY802" fmla="*/ 19050 h 199167"/>
                <a:gd name="connsiteX803" fmla="*/ 59341 w 208692"/>
                <a:gd name="connsiteY803" fmla="*/ 20002 h 199167"/>
                <a:gd name="connsiteX804" fmla="*/ 59722 w 208692"/>
                <a:gd name="connsiteY804" fmla="*/ 20383 h 199167"/>
                <a:gd name="connsiteX805" fmla="*/ 60008 w 208692"/>
                <a:gd name="connsiteY805" fmla="*/ 20383 h 199167"/>
                <a:gd name="connsiteX806" fmla="*/ 60008 w 208692"/>
                <a:gd name="connsiteY806" fmla="*/ 20669 h 199167"/>
                <a:gd name="connsiteX807" fmla="*/ 60389 w 208692"/>
                <a:gd name="connsiteY807" fmla="*/ 20669 h 199167"/>
                <a:gd name="connsiteX808" fmla="*/ 60960 w 208692"/>
                <a:gd name="connsiteY808" fmla="*/ 21050 h 199167"/>
                <a:gd name="connsiteX809" fmla="*/ 61627 w 208692"/>
                <a:gd name="connsiteY809" fmla="*/ 20669 h 199167"/>
                <a:gd name="connsiteX810" fmla="*/ 62008 w 208692"/>
                <a:gd name="connsiteY810" fmla="*/ 20669 h 199167"/>
                <a:gd name="connsiteX811" fmla="*/ 61627 w 208692"/>
                <a:gd name="connsiteY811" fmla="*/ 21050 h 199167"/>
                <a:gd name="connsiteX812" fmla="*/ 62008 w 208692"/>
                <a:gd name="connsiteY812" fmla="*/ 21050 h 199167"/>
                <a:gd name="connsiteX813" fmla="*/ 62008 w 208692"/>
                <a:gd name="connsiteY813" fmla="*/ 20383 h 199167"/>
                <a:gd name="connsiteX814" fmla="*/ 62294 w 208692"/>
                <a:gd name="connsiteY814" fmla="*/ 20383 h 199167"/>
                <a:gd name="connsiteX815" fmla="*/ 62294 w 208692"/>
                <a:gd name="connsiteY815" fmla="*/ 21050 h 199167"/>
                <a:gd name="connsiteX816" fmla="*/ 62675 w 208692"/>
                <a:gd name="connsiteY816" fmla="*/ 21336 h 199167"/>
                <a:gd name="connsiteX817" fmla="*/ 62960 w 208692"/>
                <a:gd name="connsiteY817" fmla="*/ 21336 h 199167"/>
                <a:gd name="connsiteX818" fmla="*/ 63913 w 208692"/>
                <a:gd name="connsiteY818" fmla="*/ 21050 h 199167"/>
                <a:gd name="connsiteX819" fmla="*/ 63913 w 208692"/>
                <a:gd name="connsiteY819" fmla="*/ 20669 h 199167"/>
                <a:gd name="connsiteX820" fmla="*/ 64294 w 208692"/>
                <a:gd name="connsiteY820" fmla="*/ 20669 h 199167"/>
                <a:gd name="connsiteX821" fmla="*/ 64294 w 208692"/>
                <a:gd name="connsiteY821" fmla="*/ 20383 h 199167"/>
                <a:gd name="connsiteX822" fmla="*/ 64960 w 208692"/>
                <a:gd name="connsiteY822" fmla="*/ 20383 h 199167"/>
                <a:gd name="connsiteX823" fmla="*/ 65246 w 208692"/>
                <a:gd name="connsiteY823" fmla="*/ 20002 h 199167"/>
                <a:gd name="connsiteX824" fmla="*/ 65627 w 208692"/>
                <a:gd name="connsiteY824" fmla="*/ 19336 h 199167"/>
                <a:gd name="connsiteX825" fmla="*/ 66580 w 208692"/>
                <a:gd name="connsiteY825" fmla="*/ 19050 h 199167"/>
                <a:gd name="connsiteX826" fmla="*/ 66865 w 208692"/>
                <a:gd name="connsiteY826" fmla="*/ 19050 h 199167"/>
                <a:gd name="connsiteX827" fmla="*/ 66865 w 208692"/>
                <a:gd name="connsiteY827" fmla="*/ 19336 h 199167"/>
                <a:gd name="connsiteX828" fmla="*/ 66865 w 208692"/>
                <a:gd name="connsiteY828" fmla="*/ 19050 h 199167"/>
                <a:gd name="connsiteX829" fmla="*/ 67246 w 208692"/>
                <a:gd name="connsiteY829" fmla="*/ 19050 h 199167"/>
                <a:gd name="connsiteX830" fmla="*/ 67246 w 208692"/>
                <a:gd name="connsiteY830" fmla="*/ 18669 h 199167"/>
                <a:gd name="connsiteX831" fmla="*/ 67532 w 208692"/>
                <a:gd name="connsiteY831" fmla="*/ 18669 h 199167"/>
                <a:gd name="connsiteX832" fmla="*/ 67532 w 208692"/>
                <a:gd name="connsiteY832" fmla="*/ 18383 h 199167"/>
                <a:gd name="connsiteX833" fmla="*/ 67913 w 208692"/>
                <a:gd name="connsiteY833" fmla="*/ 18097 h 199167"/>
                <a:gd name="connsiteX834" fmla="*/ 68199 w 208692"/>
                <a:gd name="connsiteY834" fmla="*/ 18097 h 199167"/>
                <a:gd name="connsiteX835" fmla="*/ 68199 w 208692"/>
                <a:gd name="connsiteY835" fmla="*/ 17716 h 199167"/>
                <a:gd name="connsiteX836" fmla="*/ 68580 w 208692"/>
                <a:gd name="connsiteY836" fmla="*/ 17716 h 199167"/>
                <a:gd name="connsiteX837" fmla="*/ 68580 w 208692"/>
                <a:gd name="connsiteY837" fmla="*/ 17050 h 199167"/>
                <a:gd name="connsiteX838" fmla="*/ 69247 w 208692"/>
                <a:gd name="connsiteY838" fmla="*/ 17050 h 199167"/>
                <a:gd name="connsiteX839" fmla="*/ 69247 w 208692"/>
                <a:gd name="connsiteY839" fmla="*/ 16764 h 199167"/>
                <a:gd name="connsiteX840" fmla="*/ 69533 w 208692"/>
                <a:gd name="connsiteY840" fmla="*/ 16764 h 199167"/>
                <a:gd name="connsiteX841" fmla="*/ 69533 w 208692"/>
                <a:gd name="connsiteY841" fmla="*/ 16383 h 199167"/>
                <a:gd name="connsiteX842" fmla="*/ 69818 w 208692"/>
                <a:gd name="connsiteY842" fmla="*/ 16383 h 199167"/>
                <a:gd name="connsiteX843" fmla="*/ 69533 w 208692"/>
                <a:gd name="connsiteY843" fmla="*/ 16097 h 199167"/>
                <a:gd name="connsiteX844" fmla="*/ 69818 w 208692"/>
                <a:gd name="connsiteY844" fmla="*/ 16097 h 199167"/>
                <a:gd name="connsiteX845" fmla="*/ 69533 w 208692"/>
                <a:gd name="connsiteY845" fmla="*/ 16097 h 199167"/>
                <a:gd name="connsiteX846" fmla="*/ 69533 w 208692"/>
                <a:gd name="connsiteY846" fmla="*/ 15716 h 199167"/>
                <a:gd name="connsiteX847" fmla="*/ 69818 w 208692"/>
                <a:gd name="connsiteY847" fmla="*/ 15716 h 199167"/>
                <a:gd name="connsiteX848" fmla="*/ 69818 w 208692"/>
                <a:gd name="connsiteY848" fmla="*/ 15430 h 199167"/>
                <a:gd name="connsiteX849" fmla="*/ 70199 w 208692"/>
                <a:gd name="connsiteY849" fmla="*/ 15430 h 199167"/>
                <a:gd name="connsiteX850" fmla="*/ 70485 w 208692"/>
                <a:gd name="connsiteY850" fmla="*/ 15145 h 199167"/>
                <a:gd name="connsiteX851" fmla="*/ 70485 w 208692"/>
                <a:gd name="connsiteY851" fmla="*/ 15430 h 199167"/>
                <a:gd name="connsiteX852" fmla="*/ 70866 w 208692"/>
                <a:gd name="connsiteY852" fmla="*/ 15430 h 199167"/>
                <a:gd name="connsiteX853" fmla="*/ 71152 w 208692"/>
                <a:gd name="connsiteY853" fmla="*/ 15145 h 199167"/>
                <a:gd name="connsiteX854" fmla="*/ 70866 w 208692"/>
                <a:gd name="connsiteY854" fmla="*/ 15145 h 199167"/>
                <a:gd name="connsiteX855" fmla="*/ 70866 w 208692"/>
                <a:gd name="connsiteY855" fmla="*/ 14764 h 199167"/>
                <a:gd name="connsiteX856" fmla="*/ 71152 w 208692"/>
                <a:gd name="connsiteY856" fmla="*/ 14764 h 199167"/>
                <a:gd name="connsiteX857" fmla="*/ 71152 w 208692"/>
                <a:gd name="connsiteY857" fmla="*/ 14478 h 199167"/>
                <a:gd name="connsiteX858" fmla="*/ 70866 w 208692"/>
                <a:gd name="connsiteY858" fmla="*/ 14478 h 199167"/>
                <a:gd name="connsiteX859" fmla="*/ 70866 w 208692"/>
                <a:gd name="connsiteY859" fmla="*/ 14097 h 199167"/>
                <a:gd name="connsiteX860" fmla="*/ 71152 w 208692"/>
                <a:gd name="connsiteY860" fmla="*/ 13811 h 199167"/>
                <a:gd name="connsiteX861" fmla="*/ 71819 w 208692"/>
                <a:gd name="connsiteY861" fmla="*/ 13430 h 199167"/>
                <a:gd name="connsiteX862" fmla="*/ 72200 w 208692"/>
                <a:gd name="connsiteY862" fmla="*/ 13430 h 199167"/>
                <a:gd name="connsiteX863" fmla="*/ 72485 w 208692"/>
                <a:gd name="connsiteY863" fmla="*/ 12478 h 199167"/>
                <a:gd name="connsiteX864" fmla="*/ 72771 w 208692"/>
                <a:gd name="connsiteY864" fmla="*/ 12192 h 199167"/>
                <a:gd name="connsiteX865" fmla="*/ 73152 w 208692"/>
                <a:gd name="connsiteY865" fmla="*/ 12192 h 199167"/>
                <a:gd name="connsiteX866" fmla="*/ 73152 w 208692"/>
                <a:gd name="connsiteY866" fmla="*/ 12478 h 199167"/>
                <a:gd name="connsiteX867" fmla="*/ 73438 w 208692"/>
                <a:gd name="connsiteY867" fmla="*/ 12478 h 199167"/>
                <a:gd name="connsiteX868" fmla="*/ 73438 w 208692"/>
                <a:gd name="connsiteY868" fmla="*/ 12192 h 199167"/>
                <a:gd name="connsiteX869" fmla="*/ 73152 w 208692"/>
                <a:gd name="connsiteY869" fmla="*/ 12192 h 199167"/>
                <a:gd name="connsiteX870" fmla="*/ 73438 w 208692"/>
                <a:gd name="connsiteY870" fmla="*/ 11811 h 199167"/>
                <a:gd name="connsiteX871" fmla="*/ 73438 w 208692"/>
                <a:gd name="connsiteY871" fmla="*/ 11525 h 199167"/>
                <a:gd name="connsiteX872" fmla="*/ 73819 w 208692"/>
                <a:gd name="connsiteY872" fmla="*/ 11525 h 199167"/>
                <a:gd name="connsiteX873" fmla="*/ 74104 w 208692"/>
                <a:gd name="connsiteY873" fmla="*/ 10858 h 199167"/>
                <a:gd name="connsiteX874" fmla="*/ 74486 w 208692"/>
                <a:gd name="connsiteY874" fmla="*/ 10858 h 199167"/>
                <a:gd name="connsiteX875" fmla="*/ 74486 w 208692"/>
                <a:gd name="connsiteY875" fmla="*/ 10477 h 199167"/>
                <a:gd name="connsiteX876" fmla="*/ 75438 w 208692"/>
                <a:gd name="connsiteY876" fmla="*/ 10477 h 199167"/>
                <a:gd name="connsiteX877" fmla="*/ 75438 w 208692"/>
                <a:gd name="connsiteY877" fmla="*/ 10192 h 199167"/>
                <a:gd name="connsiteX878" fmla="*/ 76105 w 208692"/>
                <a:gd name="connsiteY878" fmla="*/ 9811 h 199167"/>
                <a:gd name="connsiteX879" fmla="*/ 76390 w 208692"/>
                <a:gd name="connsiteY879" fmla="*/ 9811 h 199167"/>
                <a:gd name="connsiteX880" fmla="*/ 76390 w 208692"/>
                <a:gd name="connsiteY880" fmla="*/ 10192 h 199167"/>
                <a:gd name="connsiteX881" fmla="*/ 76771 w 208692"/>
                <a:gd name="connsiteY881" fmla="*/ 10192 h 199167"/>
                <a:gd name="connsiteX882" fmla="*/ 76771 w 208692"/>
                <a:gd name="connsiteY882" fmla="*/ 10477 h 199167"/>
                <a:gd name="connsiteX883" fmla="*/ 77438 w 208692"/>
                <a:gd name="connsiteY883" fmla="*/ 10477 h 199167"/>
                <a:gd name="connsiteX884" fmla="*/ 77057 w 208692"/>
                <a:gd name="connsiteY884" fmla="*/ 10477 h 199167"/>
                <a:gd name="connsiteX885" fmla="*/ 78677 w 208692"/>
                <a:gd name="connsiteY885" fmla="*/ 10477 h 199167"/>
                <a:gd name="connsiteX886" fmla="*/ 78677 w 208692"/>
                <a:gd name="connsiteY886" fmla="*/ 10858 h 199167"/>
                <a:gd name="connsiteX887" fmla="*/ 79343 w 208692"/>
                <a:gd name="connsiteY887" fmla="*/ 10858 h 199167"/>
                <a:gd name="connsiteX888" fmla="*/ 79724 w 208692"/>
                <a:gd name="connsiteY888" fmla="*/ 11144 h 199167"/>
                <a:gd name="connsiteX889" fmla="*/ 80010 w 208692"/>
                <a:gd name="connsiteY889" fmla="*/ 10858 h 199167"/>
                <a:gd name="connsiteX890" fmla="*/ 80391 w 208692"/>
                <a:gd name="connsiteY890" fmla="*/ 11144 h 199167"/>
                <a:gd name="connsiteX891" fmla="*/ 80391 w 208692"/>
                <a:gd name="connsiteY891" fmla="*/ 10858 h 199167"/>
                <a:gd name="connsiteX892" fmla="*/ 80010 w 208692"/>
                <a:gd name="connsiteY892" fmla="*/ 10858 h 199167"/>
                <a:gd name="connsiteX893" fmla="*/ 80391 w 208692"/>
                <a:gd name="connsiteY893" fmla="*/ 10858 h 199167"/>
                <a:gd name="connsiteX894" fmla="*/ 80391 w 208692"/>
                <a:gd name="connsiteY894" fmla="*/ 10477 h 199167"/>
                <a:gd name="connsiteX895" fmla="*/ 80391 w 208692"/>
                <a:gd name="connsiteY895" fmla="*/ 10858 h 199167"/>
                <a:gd name="connsiteX896" fmla="*/ 80391 w 208692"/>
                <a:gd name="connsiteY896" fmla="*/ 10477 h 199167"/>
                <a:gd name="connsiteX897" fmla="*/ 80010 w 208692"/>
                <a:gd name="connsiteY897" fmla="*/ 10477 h 199167"/>
                <a:gd name="connsiteX898" fmla="*/ 80010 w 208692"/>
                <a:gd name="connsiteY898" fmla="*/ 10858 h 199167"/>
                <a:gd name="connsiteX899" fmla="*/ 80010 w 208692"/>
                <a:gd name="connsiteY899" fmla="*/ 10477 h 199167"/>
                <a:gd name="connsiteX900" fmla="*/ 80677 w 208692"/>
                <a:gd name="connsiteY900" fmla="*/ 9811 h 199167"/>
                <a:gd name="connsiteX901" fmla="*/ 81058 w 208692"/>
                <a:gd name="connsiteY901" fmla="*/ 9811 h 199167"/>
                <a:gd name="connsiteX902" fmla="*/ 81058 w 208692"/>
                <a:gd name="connsiteY902" fmla="*/ 9525 h 199167"/>
                <a:gd name="connsiteX903" fmla="*/ 81344 w 208692"/>
                <a:gd name="connsiteY903" fmla="*/ 9239 h 199167"/>
                <a:gd name="connsiteX904" fmla="*/ 81725 w 208692"/>
                <a:gd name="connsiteY904" fmla="*/ 9239 h 199167"/>
                <a:gd name="connsiteX905" fmla="*/ 81725 w 208692"/>
                <a:gd name="connsiteY905" fmla="*/ 7906 h 199167"/>
                <a:gd name="connsiteX906" fmla="*/ 82010 w 208692"/>
                <a:gd name="connsiteY906" fmla="*/ 7525 h 199167"/>
                <a:gd name="connsiteX907" fmla="*/ 82296 w 208692"/>
                <a:gd name="connsiteY907" fmla="*/ 7525 h 199167"/>
                <a:gd name="connsiteX908" fmla="*/ 82296 w 208692"/>
                <a:gd name="connsiteY908" fmla="*/ 6572 h 199167"/>
                <a:gd name="connsiteX909" fmla="*/ 82677 w 208692"/>
                <a:gd name="connsiteY909" fmla="*/ 6572 h 199167"/>
                <a:gd name="connsiteX910" fmla="*/ 82677 w 208692"/>
                <a:gd name="connsiteY910" fmla="*/ 6286 h 199167"/>
                <a:gd name="connsiteX911" fmla="*/ 82963 w 208692"/>
                <a:gd name="connsiteY911" fmla="*/ 6286 h 199167"/>
                <a:gd name="connsiteX912" fmla="*/ 82963 w 208692"/>
                <a:gd name="connsiteY912" fmla="*/ 5905 h 199167"/>
                <a:gd name="connsiteX913" fmla="*/ 83344 w 208692"/>
                <a:gd name="connsiteY913" fmla="*/ 5905 h 199167"/>
                <a:gd name="connsiteX914" fmla="*/ 83344 w 208692"/>
                <a:gd name="connsiteY914" fmla="*/ 5620 h 199167"/>
                <a:gd name="connsiteX915" fmla="*/ 83629 w 208692"/>
                <a:gd name="connsiteY915" fmla="*/ 5620 h 199167"/>
                <a:gd name="connsiteX916" fmla="*/ 83629 w 208692"/>
                <a:gd name="connsiteY916" fmla="*/ 4953 h 199167"/>
                <a:gd name="connsiteX917" fmla="*/ 84011 w 208692"/>
                <a:gd name="connsiteY917" fmla="*/ 4572 h 199167"/>
                <a:gd name="connsiteX918" fmla="*/ 84296 w 208692"/>
                <a:gd name="connsiteY918" fmla="*/ 4572 h 199167"/>
                <a:gd name="connsiteX919" fmla="*/ 84296 w 208692"/>
                <a:gd name="connsiteY919" fmla="*/ 4286 h 199167"/>
                <a:gd name="connsiteX920" fmla="*/ 84677 w 208692"/>
                <a:gd name="connsiteY920" fmla="*/ 4286 h 199167"/>
                <a:gd name="connsiteX921" fmla="*/ 84677 w 208692"/>
                <a:gd name="connsiteY921" fmla="*/ 3905 h 199167"/>
                <a:gd name="connsiteX922" fmla="*/ 84963 w 208692"/>
                <a:gd name="connsiteY922" fmla="*/ 3619 h 199167"/>
                <a:gd name="connsiteX923" fmla="*/ 85249 w 208692"/>
                <a:gd name="connsiteY923" fmla="*/ 3905 h 199167"/>
                <a:gd name="connsiteX924" fmla="*/ 85630 w 208692"/>
                <a:gd name="connsiteY924" fmla="*/ 3619 h 199167"/>
                <a:gd name="connsiteX925" fmla="*/ 85630 w 208692"/>
                <a:gd name="connsiteY925" fmla="*/ 3334 h 199167"/>
                <a:gd name="connsiteX926" fmla="*/ 85915 w 208692"/>
                <a:gd name="connsiteY926" fmla="*/ 2953 h 199167"/>
                <a:gd name="connsiteX927" fmla="*/ 85915 w 208692"/>
                <a:gd name="connsiteY927" fmla="*/ 3334 h 199167"/>
                <a:gd name="connsiteX928" fmla="*/ 86296 w 208692"/>
                <a:gd name="connsiteY928" fmla="*/ 3334 h 199167"/>
                <a:gd name="connsiteX929" fmla="*/ 86296 w 208692"/>
                <a:gd name="connsiteY929" fmla="*/ 2953 h 199167"/>
                <a:gd name="connsiteX930" fmla="*/ 86296 w 208692"/>
                <a:gd name="connsiteY930" fmla="*/ 3334 h 199167"/>
                <a:gd name="connsiteX931" fmla="*/ 87249 w 208692"/>
                <a:gd name="connsiteY931" fmla="*/ 3334 h 199167"/>
                <a:gd name="connsiteX932" fmla="*/ 87249 w 208692"/>
                <a:gd name="connsiteY932" fmla="*/ 2667 h 199167"/>
                <a:gd name="connsiteX933" fmla="*/ 87630 w 208692"/>
                <a:gd name="connsiteY933" fmla="*/ 2667 h 199167"/>
                <a:gd name="connsiteX934" fmla="*/ 87249 w 208692"/>
                <a:gd name="connsiteY934" fmla="*/ 2667 h 199167"/>
                <a:gd name="connsiteX935" fmla="*/ 87249 w 208692"/>
                <a:gd name="connsiteY935" fmla="*/ 1619 h 199167"/>
                <a:gd name="connsiteX936" fmla="*/ 87630 w 208692"/>
                <a:gd name="connsiteY936" fmla="*/ 1619 h 199167"/>
                <a:gd name="connsiteX937" fmla="*/ 87916 w 208692"/>
                <a:gd name="connsiteY937" fmla="*/ 1333 h 199167"/>
                <a:gd name="connsiteX938" fmla="*/ 88868 w 208692"/>
                <a:gd name="connsiteY938" fmla="*/ 1333 h 199167"/>
                <a:gd name="connsiteX939" fmla="*/ 88868 w 208692"/>
                <a:gd name="connsiteY939" fmla="*/ 952 h 199167"/>
                <a:gd name="connsiteX940" fmla="*/ 89535 w 208692"/>
                <a:gd name="connsiteY940" fmla="*/ 667 h 199167"/>
                <a:gd name="connsiteX941" fmla="*/ 90583 w 208692"/>
                <a:gd name="connsiteY941" fmla="*/ 667 h 199167"/>
                <a:gd name="connsiteX942" fmla="*/ 90583 w 208692"/>
                <a:gd name="connsiteY942" fmla="*/ 0 h 199167"/>
                <a:gd name="connsiteX943" fmla="*/ 90583 w 208692"/>
                <a:gd name="connsiteY943" fmla="*/ 0 h 199167"/>
                <a:gd name="connsiteX944" fmla="*/ 90583 w 208692"/>
                <a:gd name="connsiteY944" fmla="*/ 0 h 1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</a:cxnLst>
              <a:rect l="l" t="t" r="r" b="b"/>
              <a:pathLst>
                <a:path w="208692" h="199167">
                  <a:moveTo>
                    <a:pt x="90583" y="0"/>
                  </a:moveTo>
                  <a:lnTo>
                    <a:pt x="91821" y="2286"/>
                  </a:lnTo>
                  <a:lnTo>
                    <a:pt x="94488" y="3334"/>
                  </a:lnTo>
                  <a:lnTo>
                    <a:pt x="94774" y="3619"/>
                  </a:lnTo>
                  <a:lnTo>
                    <a:pt x="95440" y="3619"/>
                  </a:lnTo>
                  <a:lnTo>
                    <a:pt x="96107" y="4953"/>
                  </a:lnTo>
                  <a:lnTo>
                    <a:pt x="95821" y="5239"/>
                  </a:lnTo>
                  <a:lnTo>
                    <a:pt x="95821" y="5905"/>
                  </a:lnTo>
                  <a:lnTo>
                    <a:pt x="94774" y="6858"/>
                  </a:lnTo>
                  <a:lnTo>
                    <a:pt x="95155" y="7239"/>
                  </a:lnTo>
                  <a:lnTo>
                    <a:pt x="94488" y="7906"/>
                  </a:lnTo>
                  <a:lnTo>
                    <a:pt x="94774" y="8191"/>
                  </a:lnTo>
                  <a:lnTo>
                    <a:pt x="94488" y="10477"/>
                  </a:lnTo>
                  <a:lnTo>
                    <a:pt x="95440" y="10477"/>
                  </a:lnTo>
                  <a:lnTo>
                    <a:pt x="96774" y="10192"/>
                  </a:lnTo>
                  <a:lnTo>
                    <a:pt x="98108" y="10477"/>
                  </a:lnTo>
                  <a:lnTo>
                    <a:pt x="98393" y="10858"/>
                  </a:lnTo>
                  <a:lnTo>
                    <a:pt x="97727" y="11525"/>
                  </a:lnTo>
                  <a:lnTo>
                    <a:pt x="98393" y="11525"/>
                  </a:lnTo>
                  <a:lnTo>
                    <a:pt x="99441" y="12192"/>
                  </a:lnTo>
                  <a:lnTo>
                    <a:pt x="99727" y="11811"/>
                  </a:lnTo>
                  <a:lnTo>
                    <a:pt x="100013" y="12192"/>
                  </a:lnTo>
                  <a:lnTo>
                    <a:pt x="100394" y="12192"/>
                  </a:lnTo>
                  <a:lnTo>
                    <a:pt x="101060" y="12478"/>
                  </a:lnTo>
                  <a:lnTo>
                    <a:pt x="101727" y="13144"/>
                  </a:lnTo>
                  <a:lnTo>
                    <a:pt x="101727" y="14764"/>
                  </a:lnTo>
                  <a:lnTo>
                    <a:pt x="102679" y="14764"/>
                  </a:lnTo>
                  <a:lnTo>
                    <a:pt x="102679" y="14478"/>
                  </a:lnTo>
                  <a:lnTo>
                    <a:pt x="103346" y="14764"/>
                  </a:lnTo>
                  <a:lnTo>
                    <a:pt x="104013" y="14478"/>
                  </a:lnTo>
                  <a:lnTo>
                    <a:pt x="104299" y="14764"/>
                  </a:lnTo>
                  <a:lnTo>
                    <a:pt x="104965" y="14764"/>
                  </a:lnTo>
                  <a:lnTo>
                    <a:pt x="104965" y="14478"/>
                  </a:lnTo>
                  <a:lnTo>
                    <a:pt x="105918" y="14478"/>
                  </a:lnTo>
                  <a:lnTo>
                    <a:pt x="106299" y="14764"/>
                  </a:lnTo>
                  <a:lnTo>
                    <a:pt x="106966" y="14097"/>
                  </a:lnTo>
                  <a:lnTo>
                    <a:pt x="107633" y="13811"/>
                  </a:lnTo>
                  <a:lnTo>
                    <a:pt x="107918" y="13144"/>
                  </a:lnTo>
                  <a:lnTo>
                    <a:pt x="108585" y="12478"/>
                  </a:lnTo>
                  <a:lnTo>
                    <a:pt x="108871" y="12764"/>
                  </a:lnTo>
                  <a:lnTo>
                    <a:pt x="109538" y="12192"/>
                  </a:lnTo>
                  <a:lnTo>
                    <a:pt x="110204" y="11811"/>
                  </a:lnTo>
                  <a:lnTo>
                    <a:pt x="110204" y="11144"/>
                  </a:lnTo>
                  <a:lnTo>
                    <a:pt x="109538" y="11144"/>
                  </a:lnTo>
                  <a:lnTo>
                    <a:pt x="109538" y="10858"/>
                  </a:lnTo>
                  <a:lnTo>
                    <a:pt x="109919" y="10192"/>
                  </a:lnTo>
                  <a:lnTo>
                    <a:pt x="110871" y="9811"/>
                  </a:lnTo>
                  <a:lnTo>
                    <a:pt x="111252" y="9525"/>
                  </a:lnTo>
                  <a:lnTo>
                    <a:pt x="111252" y="8858"/>
                  </a:lnTo>
                  <a:lnTo>
                    <a:pt x="111823" y="8572"/>
                  </a:lnTo>
                  <a:lnTo>
                    <a:pt x="112204" y="8191"/>
                  </a:lnTo>
                  <a:lnTo>
                    <a:pt x="112204" y="7239"/>
                  </a:lnTo>
                  <a:lnTo>
                    <a:pt x="112871" y="7239"/>
                  </a:lnTo>
                  <a:lnTo>
                    <a:pt x="112871" y="7525"/>
                  </a:lnTo>
                  <a:lnTo>
                    <a:pt x="113538" y="7525"/>
                  </a:lnTo>
                  <a:lnTo>
                    <a:pt x="113824" y="6858"/>
                  </a:lnTo>
                  <a:lnTo>
                    <a:pt x="113538" y="5620"/>
                  </a:lnTo>
                  <a:lnTo>
                    <a:pt x="114490" y="4953"/>
                  </a:lnTo>
                  <a:lnTo>
                    <a:pt x="114205" y="3905"/>
                  </a:lnTo>
                  <a:lnTo>
                    <a:pt x="114490" y="3905"/>
                  </a:lnTo>
                  <a:lnTo>
                    <a:pt x="114490" y="4286"/>
                  </a:lnTo>
                  <a:lnTo>
                    <a:pt x="114776" y="4286"/>
                  </a:lnTo>
                  <a:lnTo>
                    <a:pt x="115157" y="3905"/>
                  </a:lnTo>
                  <a:lnTo>
                    <a:pt x="115157" y="3334"/>
                  </a:lnTo>
                  <a:lnTo>
                    <a:pt x="115443" y="3619"/>
                  </a:lnTo>
                  <a:lnTo>
                    <a:pt x="115824" y="4572"/>
                  </a:lnTo>
                  <a:lnTo>
                    <a:pt x="116491" y="4953"/>
                  </a:lnTo>
                  <a:lnTo>
                    <a:pt x="117158" y="4953"/>
                  </a:lnTo>
                  <a:lnTo>
                    <a:pt x="118110" y="4572"/>
                  </a:lnTo>
                  <a:lnTo>
                    <a:pt x="118110" y="4953"/>
                  </a:lnTo>
                  <a:lnTo>
                    <a:pt x="119444" y="4953"/>
                  </a:lnTo>
                  <a:lnTo>
                    <a:pt x="120682" y="4286"/>
                  </a:lnTo>
                  <a:lnTo>
                    <a:pt x="122015" y="4286"/>
                  </a:lnTo>
                  <a:lnTo>
                    <a:pt x="123349" y="6572"/>
                  </a:lnTo>
                  <a:lnTo>
                    <a:pt x="124015" y="6286"/>
                  </a:lnTo>
                  <a:lnTo>
                    <a:pt x="124968" y="5620"/>
                  </a:lnTo>
                  <a:lnTo>
                    <a:pt x="125349" y="6286"/>
                  </a:lnTo>
                  <a:lnTo>
                    <a:pt x="127254" y="6286"/>
                  </a:lnTo>
                  <a:lnTo>
                    <a:pt x="127921" y="5905"/>
                  </a:lnTo>
                  <a:lnTo>
                    <a:pt x="128302" y="6286"/>
                  </a:lnTo>
                  <a:lnTo>
                    <a:pt x="128969" y="6572"/>
                  </a:lnTo>
                  <a:lnTo>
                    <a:pt x="129254" y="6286"/>
                  </a:lnTo>
                  <a:lnTo>
                    <a:pt x="130207" y="6572"/>
                  </a:lnTo>
                  <a:lnTo>
                    <a:pt x="130873" y="6858"/>
                  </a:lnTo>
                  <a:lnTo>
                    <a:pt x="130873" y="7525"/>
                  </a:lnTo>
                  <a:lnTo>
                    <a:pt x="131254" y="7906"/>
                  </a:lnTo>
                  <a:lnTo>
                    <a:pt x="131254" y="8572"/>
                  </a:lnTo>
                  <a:lnTo>
                    <a:pt x="131254" y="6572"/>
                  </a:lnTo>
                  <a:lnTo>
                    <a:pt x="132874" y="5905"/>
                  </a:lnTo>
                  <a:lnTo>
                    <a:pt x="133826" y="5905"/>
                  </a:lnTo>
                  <a:lnTo>
                    <a:pt x="133826" y="6286"/>
                  </a:lnTo>
                  <a:lnTo>
                    <a:pt x="134493" y="6286"/>
                  </a:lnTo>
                  <a:lnTo>
                    <a:pt x="134493" y="5905"/>
                  </a:lnTo>
                  <a:lnTo>
                    <a:pt x="134874" y="5620"/>
                  </a:lnTo>
                  <a:lnTo>
                    <a:pt x="135541" y="5620"/>
                  </a:lnTo>
                  <a:lnTo>
                    <a:pt x="135541" y="5239"/>
                  </a:lnTo>
                  <a:lnTo>
                    <a:pt x="136112" y="5620"/>
                  </a:lnTo>
                  <a:lnTo>
                    <a:pt x="137160" y="5239"/>
                  </a:lnTo>
                  <a:lnTo>
                    <a:pt x="138113" y="5239"/>
                  </a:lnTo>
                  <a:lnTo>
                    <a:pt x="139446" y="5620"/>
                  </a:lnTo>
                  <a:lnTo>
                    <a:pt x="138113" y="5905"/>
                  </a:lnTo>
                  <a:lnTo>
                    <a:pt x="137827" y="6286"/>
                  </a:lnTo>
                  <a:lnTo>
                    <a:pt x="138779" y="6858"/>
                  </a:lnTo>
                  <a:lnTo>
                    <a:pt x="139446" y="9239"/>
                  </a:lnTo>
                  <a:lnTo>
                    <a:pt x="140398" y="9239"/>
                  </a:lnTo>
                  <a:lnTo>
                    <a:pt x="141065" y="10477"/>
                  </a:lnTo>
                  <a:lnTo>
                    <a:pt x="141732" y="9811"/>
                  </a:lnTo>
                  <a:lnTo>
                    <a:pt x="142685" y="9811"/>
                  </a:lnTo>
                  <a:lnTo>
                    <a:pt x="143351" y="9239"/>
                  </a:lnTo>
                  <a:lnTo>
                    <a:pt x="143065" y="8572"/>
                  </a:lnTo>
                  <a:lnTo>
                    <a:pt x="143351" y="8191"/>
                  </a:lnTo>
                  <a:lnTo>
                    <a:pt x="143732" y="8191"/>
                  </a:lnTo>
                  <a:lnTo>
                    <a:pt x="143732" y="8858"/>
                  </a:lnTo>
                  <a:lnTo>
                    <a:pt x="144399" y="9239"/>
                  </a:lnTo>
                  <a:lnTo>
                    <a:pt x="144399" y="9525"/>
                  </a:lnTo>
                  <a:lnTo>
                    <a:pt x="144971" y="9525"/>
                  </a:lnTo>
                  <a:lnTo>
                    <a:pt x="145352" y="10477"/>
                  </a:lnTo>
                  <a:lnTo>
                    <a:pt x="146018" y="11525"/>
                  </a:lnTo>
                  <a:lnTo>
                    <a:pt x="146685" y="11811"/>
                  </a:lnTo>
                  <a:lnTo>
                    <a:pt x="148590" y="11144"/>
                  </a:lnTo>
                  <a:lnTo>
                    <a:pt x="149257" y="12192"/>
                  </a:lnTo>
                  <a:lnTo>
                    <a:pt x="149638" y="11811"/>
                  </a:lnTo>
                  <a:lnTo>
                    <a:pt x="150590" y="12478"/>
                  </a:lnTo>
                  <a:lnTo>
                    <a:pt x="150590" y="14097"/>
                  </a:lnTo>
                  <a:lnTo>
                    <a:pt x="151257" y="13811"/>
                  </a:lnTo>
                  <a:lnTo>
                    <a:pt x="151543" y="13811"/>
                  </a:lnTo>
                  <a:lnTo>
                    <a:pt x="152210" y="14097"/>
                  </a:lnTo>
                  <a:lnTo>
                    <a:pt x="152876" y="13430"/>
                  </a:lnTo>
                  <a:lnTo>
                    <a:pt x="153543" y="13811"/>
                  </a:lnTo>
                  <a:lnTo>
                    <a:pt x="156210" y="13811"/>
                  </a:lnTo>
                  <a:lnTo>
                    <a:pt x="156496" y="14097"/>
                  </a:lnTo>
                  <a:lnTo>
                    <a:pt x="156210" y="14478"/>
                  </a:lnTo>
                  <a:lnTo>
                    <a:pt x="155829" y="15145"/>
                  </a:lnTo>
                  <a:lnTo>
                    <a:pt x="156210" y="15430"/>
                  </a:lnTo>
                  <a:lnTo>
                    <a:pt x="155829" y="15716"/>
                  </a:lnTo>
                  <a:lnTo>
                    <a:pt x="157448" y="15716"/>
                  </a:lnTo>
                  <a:lnTo>
                    <a:pt x="157448" y="16097"/>
                  </a:lnTo>
                  <a:lnTo>
                    <a:pt x="158115" y="16097"/>
                  </a:lnTo>
                  <a:lnTo>
                    <a:pt x="158115" y="16764"/>
                  </a:lnTo>
                  <a:lnTo>
                    <a:pt x="158496" y="17050"/>
                  </a:lnTo>
                  <a:lnTo>
                    <a:pt x="158782" y="17050"/>
                  </a:lnTo>
                  <a:lnTo>
                    <a:pt x="158782" y="17431"/>
                  </a:lnTo>
                  <a:lnTo>
                    <a:pt x="160115" y="18097"/>
                  </a:lnTo>
                  <a:lnTo>
                    <a:pt x="161068" y="18097"/>
                  </a:lnTo>
                  <a:lnTo>
                    <a:pt x="161449" y="17716"/>
                  </a:lnTo>
                  <a:lnTo>
                    <a:pt x="162115" y="18383"/>
                  </a:lnTo>
                  <a:lnTo>
                    <a:pt x="163735" y="18097"/>
                  </a:lnTo>
                  <a:lnTo>
                    <a:pt x="165068" y="19050"/>
                  </a:lnTo>
                  <a:lnTo>
                    <a:pt x="164687" y="20002"/>
                  </a:lnTo>
                  <a:lnTo>
                    <a:pt x="165068" y="19717"/>
                  </a:lnTo>
                  <a:lnTo>
                    <a:pt x="166306" y="19717"/>
                  </a:lnTo>
                  <a:lnTo>
                    <a:pt x="166688" y="19336"/>
                  </a:lnTo>
                  <a:lnTo>
                    <a:pt x="166688" y="19717"/>
                  </a:lnTo>
                  <a:lnTo>
                    <a:pt x="166973" y="20002"/>
                  </a:lnTo>
                  <a:lnTo>
                    <a:pt x="167640" y="19336"/>
                  </a:lnTo>
                  <a:lnTo>
                    <a:pt x="168307" y="20669"/>
                  </a:lnTo>
                  <a:lnTo>
                    <a:pt x="168021" y="21622"/>
                  </a:lnTo>
                  <a:lnTo>
                    <a:pt x="168021" y="22955"/>
                  </a:lnTo>
                  <a:lnTo>
                    <a:pt x="168307" y="22955"/>
                  </a:lnTo>
                  <a:lnTo>
                    <a:pt x="168307" y="23336"/>
                  </a:lnTo>
                  <a:lnTo>
                    <a:pt x="168592" y="24003"/>
                  </a:lnTo>
                  <a:lnTo>
                    <a:pt x="168973" y="24289"/>
                  </a:lnTo>
                  <a:lnTo>
                    <a:pt x="168592" y="24289"/>
                  </a:lnTo>
                  <a:lnTo>
                    <a:pt x="168973" y="24574"/>
                  </a:lnTo>
                  <a:lnTo>
                    <a:pt x="168307" y="24574"/>
                  </a:lnTo>
                  <a:lnTo>
                    <a:pt x="168307" y="24955"/>
                  </a:lnTo>
                  <a:lnTo>
                    <a:pt x="169259" y="25622"/>
                  </a:lnTo>
                  <a:lnTo>
                    <a:pt x="169926" y="25241"/>
                  </a:lnTo>
                  <a:lnTo>
                    <a:pt x="170974" y="25241"/>
                  </a:lnTo>
                  <a:lnTo>
                    <a:pt x="171545" y="24955"/>
                  </a:lnTo>
                  <a:lnTo>
                    <a:pt x="172593" y="25622"/>
                  </a:lnTo>
                  <a:lnTo>
                    <a:pt x="173260" y="24955"/>
                  </a:lnTo>
                  <a:lnTo>
                    <a:pt x="173927" y="25241"/>
                  </a:lnTo>
                  <a:lnTo>
                    <a:pt x="174212" y="25241"/>
                  </a:lnTo>
                  <a:lnTo>
                    <a:pt x="174498" y="25622"/>
                  </a:lnTo>
                  <a:lnTo>
                    <a:pt x="174498" y="26289"/>
                  </a:lnTo>
                  <a:lnTo>
                    <a:pt x="175546" y="26575"/>
                  </a:lnTo>
                  <a:lnTo>
                    <a:pt x="176498" y="27527"/>
                  </a:lnTo>
                  <a:lnTo>
                    <a:pt x="176879" y="27241"/>
                  </a:lnTo>
                  <a:lnTo>
                    <a:pt x="176498" y="27241"/>
                  </a:lnTo>
                  <a:lnTo>
                    <a:pt x="176879" y="26956"/>
                  </a:lnTo>
                  <a:lnTo>
                    <a:pt x="177832" y="26575"/>
                  </a:lnTo>
                  <a:lnTo>
                    <a:pt x="178498" y="27527"/>
                  </a:lnTo>
                  <a:lnTo>
                    <a:pt x="178784" y="28194"/>
                  </a:lnTo>
                  <a:lnTo>
                    <a:pt x="179832" y="27908"/>
                  </a:lnTo>
                  <a:lnTo>
                    <a:pt x="180785" y="28194"/>
                  </a:lnTo>
                  <a:lnTo>
                    <a:pt x="181070" y="28575"/>
                  </a:lnTo>
                  <a:lnTo>
                    <a:pt x="181737" y="28861"/>
                  </a:lnTo>
                  <a:lnTo>
                    <a:pt x="182404" y="29527"/>
                  </a:lnTo>
                  <a:lnTo>
                    <a:pt x="183356" y="30194"/>
                  </a:lnTo>
                  <a:lnTo>
                    <a:pt x="183071" y="30480"/>
                  </a:lnTo>
                  <a:lnTo>
                    <a:pt x="183071" y="31814"/>
                  </a:lnTo>
                  <a:lnTo>
                    <a:pt x="186309" y="31814"/>
                  </a:lnTo>
                  <a:lnTo>
                    <a:pt x="187357" y="32194"/>
                  </a:lnTo>
                  <a:lnTo>
                    <a:pt x="184404" y="40386"/>
                  </a:lnTo>
                  <a:lnTo>
                    <a:pt x="184023" y="41339"/>
                  </a:lnTo>
                  <a:lnTo>
                    <a:pt x="184404" y="41719"/>
                  </a:lnTo>
                  <a:lnTo>
                    <a:pt x="183071" y="42672"/>
                  </a:lnTo>
                  <a:lnTo>
                    <a:pt x="182404" y="42958"/>
                  </a:lnTo>
                  <a:lnTo>
                    <a:pt x="182118" y="44005"/>
                  </a:lnTo>
                  <a:lnTo>
                    <a:pt x="181451" y="44958"/>
                  </a:lnTo>
                  <a:lnTo>
                    <a:pt x="179832" y="45625"/>
                  </a:lnTo>
                  <a:lnTo>
                    <a:pt x="179165" y="45910"/>
                  </a:lnTo>
                  <a:lnTo>
                    <a:pt x="178784" y="46577"/>
                  </a:lnTo>
                  <a:lnTo>
                    <a:pt x="178784" y="46958"/>
                  </a:lnTo>
                  <a:lnTo>
                    <a:pt x="179165" y="47911"/>
                  </a:lnTo>
                  <a:lnTo>
                    <a:pt x="180118" y="48577"/>
                  </a:lnTo>
                  <a:lnTo>
                    <a:pt x="180785" y="49911"/>
                  </a:lnTo>
                  <a:lnTo>
                    <a:pt x="182118" y="51816"/>
                  </a:lnTo>
                  <a:lnTo>
                    <a:pt x="182785" y="53530"/>
                  </a:lnTo>
                  <a:lnTo>
                    <a:pt x="182785" y="55150"/>
                  </a:lnTo>
                  <a:lnTo>
                    <a:pt x="183071" y="54769"/>
                  </a:lnTo>
                  <a:lnTo>
                    <a:pt x="183071" y="55816"/>
                  </a:lnTo>
                  <a:lnTo>
                    <a:pt x="182785" y="55816"/>
                  </a:lnTo>
                  <a:lnTo>
                    <a:pt x="182404" y="56483"/>
                  </a:lnTo>
                  <a:lnTo>
                    <a:pt x="181737" y="57436"/>
                  </a:lnTo>
                  <a:lnTo>
                    <a:pt x="181737" y="57721"/>
                  </a:lnTo>
                  <a:lnTo>
                    <a:pt x="182118" y="58102"/>
                  </a:lnTo>
                  <a:lnTo>
                    <a:pt x="182404" y="58769"/>
                  </a:lnTo>
                  <a:lnTo>
                    <a:pt x="182404" y="59436"/>
                  </a:lnTo>
                  <a:lnTo>
                    <a:pt x="182785" y="59436"/>
                  </a:lnTo>
                  <a:lnTo>
                    <a:pt x="184404" y="58388"/>
                  </a:lnTo>
                  <a:lnTo>
                    <a:pt x="185738" y="57436"/>
                  </a:lnTo>
                  <a:lnTo>
                    <a:pt x="186023" y="57055"/>
                  </a:lnTo>
                  <a:lnTo>
                    <a:pt x="186976" y="58102"/>
                  </a:lnTo>
                  <a:lnTo>
                    <a:pt x="188309" y="58102"/>
                  </a:lnTo>
                  <a:lnTo>
                    <a:pt x="189643" y="59055"/>
                  </a:lnTo>
                  <a:lnTo>
                    <a:pt x="190595" y="59436"/>
                  </a:lnTo>
                  <a:lnTo>
                    <a:pt x="190310" y="60007"/>
                  </a:lnTo>
                  <a:lnTo>
                    <a:pt x="190310" y="61055"/>
                  </a:lnTo>
                  <a:lnTo>
                    <a:pt x="188690" y="62008"/>
                  </a:lnTo>
                  <a:lnTo>
                    <a:pt x="186023" y="63627"/>
                  </a:lnTo>
                  <a:lnTo>
                    <a:pt x="186023" y="64675"/>
                  </a:lnTo>
                  <a:lnTo>
                    <a:pt x="185356" y="66580"/>
                  </a:lnTo>
                  <a:lnTo>
                    <a:pt x="185071" y="66961"/>
                  </a:lnTo>
                  <a:lnTo>
                    <a:pt x="185738" y="67627"/>
                  </a:lnTo>
                  <a:lnTo>
                    <a:pt x="186023" y="67627"/>
                  </a:lnTo>
                  <a:lnTo>
                    <a:pt x="191262" y="64008"/>
                  </a:lnTo>
                  <a:lnTo>
                    <a:pt x="192215" y="64675"/>
                  </a:lnTo>
                  <a:lnTo>
                    <a:pt x="192596" y="64960"/>
                  </a:lnTo>
                  <a:lnTo>
                    <a:pt x="193262" y="65341"/>
                  </a:lnTo>
                  <a:lnTo>
                    <a:pt x="193548" y="66961"/>
                  </a:lnTo>
                  <a:lnTo>
                    <a:pt x="193548" y="67246"/>
                  </a:lnTo>
                  <a:lnTo>
                    <a:pt x="192596" y="67627"/>
                  </a:lnTo>
                  <a:lnTo>
                    <a:pt x="192596" y="67913"/>
                  </a:lnTo>
                  <a:lnTo>
                    <a:pt x="192215" y="68580"/>
                  </a:lnTo>
                  <a:lnTo>
                    <a:pt x="192596" y="68961"/>
                  </a:lnTo>
                  <a:lnTo>
                    <a:pt x="191929" y="70580"/>
                  </a:lnTo>
                  <a:lnTo>
                    <a:pt x="191262" y="71533"/>
                  </a:lnTo>
                  <a:lnTo>
                    <a:pt x="192215" y="73152"/>
                  </a:lnTo>
                  <a:lnTo>
                    <a:pt x="192596" y="75438"/>
                  </a:lnTo>
                  <a:lnTo>
                    <a:pt x="192596" y="75819"/>
                  </a:lnTo>
                  <a:lnTo>
                    <a:pt x="190976" y="78391"/>
                  </a:lnTo>
                  <a:lnTo>
                    <a:pt x="190976" y="79724"/>
                  </a:lnTo>
                  <a:lnTo>
                    <a:pt x="190310" y="80391"/>
                  </a:lnTo>
                  <a:lnTo>
                    <a:pt x="190310" y="83725"/>
                  </a:lnTo>
                  <a:lnTo>
                    <a:pt x="190595" y="84296"/>
                  </a:lnTo>
                  <a:lnTo>
                    <a:pt x="190976" y="84296"/>
                  </a:lnTo>
                  <a:lnTo>
                    <a:pt x="191643" y="84677"/>
                  </a:lnTo>
                  <a:lnTo>
                    <a:pt x="191262" y="85344"/>
                  </a:lnTo>
                  <a:lnTo>
                    <a:pt x="190976" y="85344"/>
                  </a:lnTo>
                  <a:lnTo>
                    <a:pt x="190976" y="86011"/>
                  </a:lnTo>
                  <a:lnTo>
                    <a:pt x="191262" y="85630"/>
                  </a:lnTo>
                  <a:lnTo>
                    <a:pt x="191262" y="86296"/>
                  </a:lnTo>
                  <a:lnTo>
                    <a:pt x="190976" y="86677"/>
                  </a:lnTo>
                  <a:lnTo>
                    <a:pt x="191262" y="86963"/>
                  </a:lnTo>
                  <a:lnTo>
                    <a:pt x="190595" y="87249"/>
                  </a:lnTo>
                  <a:lnTo>
                    <a:pt x="193929" y="86963"/>
                  </a:lnTo>
                  <a:lnTo>
                    <a:pt x="195834" y="86296"/>
                  </a:lnTo>
                  <a:lnTo>
                    <a:pt x="197167" y="86011"/>
                  </a:lnTo>
                  <a:lnTo>
                    <a:pt x="197548" y="86296"/>
                  </a:lnTo>
                  <a:lnTo>
                    <a:pt x="198787" y="86296"/>
                  </a:lnTo>
                  <a:lnTo>
                    <a:pt x="199168" y="86677"/>
                  </a:lnTo>
                  <a:lnTo>
                    <a:pt x="200787" y="87249"/>
                  </a:lnTo>
                  <a:lnTo>
                    <a:pt x="201454" y="86296"/>
                  </a:lnTo>
                  <a:lnTo>
                    <a:pt x="202406" y="86677"/>
                  </a:lnTo>
                  <a:lnTo>
                    <a:pt x="203454" y="86677"/>
                  </a:lnTo>
                  <a:lnTo>
                    <a:pt x="204692" y="85630"/>
                  </a:lnTo>
                  <a:lnTo>
                    <a:pt x="206407" y="85630"/>
                  </a:lnTo>
                  <a:lnTo>
                    <a:pt x="206692" y="85344"/>
                  </a:lnTo>
                  <a:lnTo>
                    <a:pt x="206978" y="85630"/>
                  </a:lnTo>
                  <a:lnTo>
                    <a:pt x="207359" y="86296"/>
                  </a:lnTo>
                  <a:lnTo>
                    <a:pt x="207359" y="87630"/>
                  </a:lnTo>
                  <a:lnTo>
                    <a:pt x="208026" y="88582"/>
                  </a:lnTo>
                  <a:lnTo>
                    <a:pt x="208026" y="90202"/>
                  </a:lnTo>
                  <a:lnTo>
                    <a:pt x="208693" y="91916"/>
                  </a:lnTo>
                  <a:lnTo>
                    <a:pt x="208312" y="91535"/>
                  </a:lnTo>
                  <a:lnTo>
                    <a:pt x="207359" y="90202"/>
                  </a:lnTo>
                  <a:lnTo>
                    <a:pt x="206692" y="89916"/>
                  </a:lnTo>
                  <a:lnTo>
                    <a:pt x="206692" y="90202"/>
                  </a:lnTo>
                  <a:lnTo>
                    <a:pt x="205740" y="91249"/>
                  </a:lnTo>
                  <a:lnTo>
                    <a:pt x="205359" y="91916"/>
                  </a:lnTo>
                  <a:lnTo>
                    <a:pt x="205359" y="95536"/>
                  </a:lnTo>
                  <a:lnTo>
                    <a:pt x="205740" y="95821"/>
                  </a:lnTo>
                  <a:lnTo>
                    <a:pt x="206407" y="95821"/>
                  </a:lnTo>
                  <a:lnTo>
                    <a:pt x="206978" y="96488"/>
                  </a:lnTo>
                  <a:lnTo>
                    <a:pt x="206026" y="99060"/>
                  </a:lnTo>
                  <a:lnTo>
                    <a:pt x="203740" y="101441"/>
                  </a:lnTo>
                  <a:lnTo>
                    <a:pt x="203073" y="102394"/>
                  </a:lnTo>
                  <a:lnTo>
                    <a:pt x="203740" y="103061"/>
                  </a:lnTo>
                  <a:lnTo>
                    <a:pt x="203454" y="103727"/>
                  </a:lnTo>
                  <a:lnTo>
                    <a:pt x="203454" y="105632"/>
                  </a:lnTo>
                  <a:lnTo>
                    <a:pt x="202787" y="106299"/>
                  </a:lnTo>
                  <a:lnTo>
                    <a:pt x="202787" y="106680"/>
                  </a:lnTo>
                  <a:lnTo>
                    <a:pt x="202406" y="106680"/>
                  </a:lnTo>
                  <a:lnTo>
                    <a:pt x="202121" y="106966"/>
                  </a:lnTo>
                  <a:lnTo>
                    <a:pt x="202121" y="108299"/>
                  </a:lnTo>
                  <a:lnTo>
                    <a:pt x="201454" y="108966"/>
                  </a:lnTo>
                  <a:lnTo>
                    <a:pt x="201073" y="109918"/>
                  </a:lnTo>
                  <a:lnTo>
                    <a:pt x="200501" y="110299"/>
                  </a:lnTo>
                  <a:lnTo>
                    <a:pt x="200501" y="110585"/>
                  </a:lnTo>
                  <a:lnTo>
                    <a:pt x="200787" y="110871"/>
                  </a:lnTo>
                  <a:lnTo>
                    <a:pt x="200787" y="111538"/>
                  </a:lnTo>
                  <a:lnTo>
                    <a:pt x="200120" y="112586"/>
                  </a:lnTo>
                  <a:lnTo>
                    <a:pt x="200120" y="112871"/>
                  </a:lnTo>
                  <a:lnTo>
                    <a:pt x="199168" y="114205"/>
                  </a:lnTo>
                  <a:lnTo>
                    <a:pt x="199168" y="114491"/>
                  </a:lnTo>
                  <a:lnTo>
                    <a:pt x="198787" y="114205"/>
                  </a:lnTo>
                  <a:lnTo>
                    <a:pt x="198787" y="115538"/>
                  </a:lnTo>
                  <a:lnTo>
                    <a:pt x="198120" y="115824"/>
                  </a:lnTo>
                  <a:lnTo>
                    <a:pt x="196501" y="116491"/>
                  </a:lnTo>
                  <a:lnTo>
                    <a:pt x="196882" y="116776"/>
                  </a:lnTo>
                  <a:lnTo>
                    <a:pt x="194881" y="118110"/>
                  </a:lnTo>
                  <a:lnTo>
                    <a:pt x="193548" y="117443"/>
                  </a:lnTo>
                  <a:lnTo>
                    <a:pt x="188023" y="122111"/>
                  </a:lnTo>
                  <a:lnTo>
                    <a:pt x="190595" y="122682"/>
                  </a:lnTo>
                  <a:lnTo>
                    <a:pt x="192596" y="122682"/>
                  </a:lnTo>
                  <a:lnTo>
                    <a:pt x="194596" y="123349"/>
                  </a:lnTo>
                  <a:lnTo>
                    <a:pt x="195167" y="125635"/>
                  </a:lnTo>
                  <a:lnTo>
                    <a:pt x="195834" y="126301"/>
                  </a:lnTo>
                  <a:lnTo>
                    <a:pt x="195834" y="126682"/>
                  </a:lnTo>
                  <a:lnTo>
                    <a:pt x="196215" y="127349"/>
                  </a:lnTo>
                  <a:lnTo>
                    <a:pt x="196215" y="127635"/>
                  </a:lnTo>
                  <a:lnTo>
                    <a:pt x="196882" y="128302"/>
                  </a:lnTo>
                  <a:lnTo>
                    <a:pt x="196882" y="128588"/>
                  </a:lnTo>
                  <a:lnTo>
                    <a:pt x="196215" y="129254"/>
                  </a:lnTo>
                  <a:lnTo>
                    <a:pt x="196215" y="129635"/>
                  </a:lnTo>
                  <a:lnTo>
                    <a:pt x="194596" y="130588"/>
                  </a:lnTo>
                  <a:lnTo>
                    <a:pt x="192215" y="132588"/>
                  </a:lnTo>
                  <a:lnTo>
                    <a:pt x="189262" y="135541"/>
                  </a:lnTo>
                  <a:lnTo>
                    <a:pt x="189643" y="135826"/>
                  </a:lnTo>
                  <a:lnTo>
                    <a:pt x="189643" y="136493"/>
                  </a:lnTo>
                  <a:lnTo>
                    <a:pt x="187642" y="139160"/>
                  </a:lnTo>
                  <a:lnTo>
                    <a:pt x="183356" y="142113"/>
                  </a:lnTo>
                  <a:lnTo>
                    <a:pt x="183356" y="143351"/>
                  </a:lnTo>
                  <a:lnTo>
                    <a:pt x="182404" y="144399"/>
                  </a:lnTo>
                  <a:lnTo>
                    <a:pt x="180785" y="145066"/>
                  </a:lnTo>
                  <a:lnTo>
                    <a:pt x="179451" y="146018"/>
                  </a:lnTo>
                  <a:lnTo>
                    <a:pt x="177832" y="146971"/>
                  </a:lnTo>
                  <a:lnTo>
                    <a:pt x="171260" y="150304"/>
                  </a:lnTo>
                  <a:lnTo>
                    <a:pt x="168021" y="153924"/>
                  </a:lnTo>
                  <a:lnTo>
                    <a:pt x="165354" y="156496"/>
                  </a:lnTo>
                  <a:lnTo>
                    <a:pt x="163735" y="157543"/>
                  </a:lnTo>
                  <a:lnTo>
                    <a:pt x="162687" y="159448"/>
                  </a:lnTo>
                  <a:lnTo>
                    <a:pt x="160401" y="163068"/>
                  </a:lnTo>
                  <a:lnTo>
                    <a:pt x="158496" y="166021"/>
                  </a:lnTo>
                  <a:lnTo>
                    <a:pt x="156781" y="167354"/>
                  </a:lnTo>
                  <a:lnTo>
                    <a:pt x="156496" y="168021"/>
                  </a:lnTo>
                  <a:lnTo>
                    <a:pt x="155829" y="168688"/>
                  </a:lnTo>
                  <a:lnTo>
                    <a:pt x="150304" y="170974"/>
                  </a:lnTo>
                  <a:lnTo>
                    <a:pt x="147638" y="171641"/>
                  </a:lnTo>
                  <a:lnTo>
                    <a:pt x="146685" y="171641"/>
                  </a:lnTo>
                  <a:lnTo>
                    <a:pt x="146304" y="171260"/>
                  </a:lnTo>
                  <a:lnTo>
                    <a:pt x="143351" y="177832"/>
                  </a:lnTo>
                  <a:lnTo>
                    <a:pt x="140113" y="180499"/>
                  </a:lnTo>
                  <a:lnTo>
                    <a:pt x="138113" y="181166"/>
                  </a:lnTo>
                  <a:lnTo>
                    <a:pt x="135541" y="181832"/>
                  </a:lnTo>
                  <a:lnTo>
                    <a:pt x="132588" y="181166"/>
                  </a:lnTo>
                  <a:lnTo>
                    <a:pt x="129635" y="179165"/>
                  </a:lnTo>
                  <a:lnTo>
                    <a:pt x="127635" y="179165"/>
                  </a:lnTo>
                  <a:lnTo>
                    <a:pt x="126302" y="180499"/>
                  </a:lnTo>
                  <a:lnTo>
                    <a:pt x="121729" y="180118"/>
                  </a:lnTo>
                  <a:lnTo>
                    <a:pt x="119063" y="180499"/>
                  </a:lnTo>
                  <a:lnTo>
                    <a:pt x="114490" y="180118"/>
                  </a:lnTo>
                  <a:lnTo>
                    <a:pt x="113824" y="180785"/>
                  </a:lnTo>
                  <a:lnTo>
                    <a:pt x="111823" y="180785"/>
                  </a:lnTo>
                  <a:lnTo>
                    <a:pt x="108871" y="181166"/>
                  </a:lnTo>
                  <a:lnTo>
                    <a:pt x="107252" y="182785"/>
                  </a:lnTo>
                  <a:lnTo>
                    <a:pt x="104299" y="181832"/>
                  </a:lnTo>
                  <a:lnTo>
                    <a:pt x="100013" y="185356"/>
                  </a:lnTo>
                  <a:lnTo>
                    <a:pt x="98774" y="187357"/>
                  </a:lnTo>
                  <a:lnTo>
                    <a:pt x="96774" y="187357"/>
                  </a:lnTo>
                  <a:lnTo>
                    <a:pt x="90202" y="192976"/>
                  </a:lnTo>
                  <a:lnTo>
                    <a:pt x="88202" y="194215"/>
                  </a:lnTo>
                  <a:lnTo>
                    <a:pt x="84296" y="197548"/>
                  </a:lnTo>
                  <a:lnTo>
                    <a:pt x="82010" y="199168"/>
                  </a:lnTo>
                  <a:lnTo>
                    <a:pt x="82010" y="198501"/>
                  </a:lnTo>
                  <a:lnTo>
                    <a:pt x="79343" y="191929"/>
                  </a:lnTo>
                  <a:lnTo>
                    <a:pt x="75152" y="182118"/>
                  </a:lnTo>
                  <a:lnTo>
                    <a:pt x="73152" y="177165"/>
                  </a:lnTo>
                  <a:lnTo>
                    <a:pt x="73438" y="173545"/>
                  </a:lnTo>
                  <a:lnTo>
                    <a:pt x="72485" y="171926"/>
                  </a:lnTo>
                  <a:lnTo>
                    <a:pt x="73152" y="169640"/>
                  </a:lnTo>
                  <a:lnTo>
                    <a:pt x="72866" y="166402"/>
                  </a:lnTo>
                  <a:lnTo>
                    <a:pt x="72866" y="165354"/>
                  </a:lnTo>
                  <a:lnTo>
                    <a:pt x="73152" y="165068"/>
                  </a:lnTo>
                  <a:lnTo>
                    <a:pt x="73152" y="164687"/>
                  </a:lnTo>
                  <a:lnTo>
                    <a:pt x="73438" y="164116"/>
                  </a:lnTo>
                  <a:lnTo>
                    <a:pt x="73438" y="163449"/>
                  </a:lnTo>
                  <a:lnTo>
                    <a:pt x="73152" y="163068"/>
                  </a:lnTo>
                  <a:lnTo>
                    <a:pt x="73152" y="162782"/>
                  </a:lnTo>
                  <a:lnTo>
                    <a:pt x="72866" y="162401"/>
                  </a:lnTo>
                  <a:lnTo>
                    <a:pt x="72485" y="161735"/>
                  </a:lnTo>
                  <a:lnTo>
                    <a:pt x="72200" y="161735"/>
                  </a:lnTo>
                  <a:lnTo>
                    <a:pt x="72200" y="161449"/>
                  </a:lnTo>
                  <a:lnTo>
                    <a:pt x="71533" y="160782"/>
                  </a:lnTo>
                  <a:lnTo>
                    <a:pt x="71533" y="160496"/>
                  </a:lnTo>
                  <a:lnTo>
                    <a:pt x="70866" y="159829"/>
                  </a:lnTo>
                  <a:lnTo>
                    <a:pt x="70866" y="159448"/>
                  </a:lnTo>
                  <a:lnTo>
                    <a:pt x="70485" y="159163"/>
                  </a:lnTo>
                  <a:lnTo>
                    <a:pt x="70485" y="158782"/>
                  </a:lnTo>
                  <a:lnTo>
                    <a:pt x="70199" y="158782"/>
                  </a:lnTo>
                  <a:lnTo>
                    <a:pt x="70199" y="158496"/>
                  </a:lnTo>
                  <a:lnTo>
                    <a:pt x="69914" y="158210"/>
                  </a:lnTo>
                  <a:lnTo>
                    <a:pt x="69914" y="157543"/>
                  </a:lnTo>
                  <a:lnTo>
                    <a:pt x="69533" y="157543"/>
                  </a:lnTo>
                  <a:lnTo>
                    <a:pt x="69533" y="157163"/>
                  </a:lnTo>
                  <a:lnTo>
                    <a:pt x="68580" y="156210"/>
                  </a:lnTo>
                  <a:lnTo>
                    <a:pt x="68199" y="156210"/>
                  </a:lnTo>
                  <a:lnTo>
                    <a:pt x="67913" y="155829"/>
                  </a:lnTo>
                  <a:lnTo>
                    <a:pt x="67913" y="155543"/>
                  </a:lnTo>
                  <a:lnTo>
                    <a:pt x="66961" y="154591"/>
                  </a:lnTo>
                  <a:lnTo>
                    <a:pt x="66961" y="154210"/>
                  </a:lnTo>
                  <a:lnTo>
                    <a:pt x="66580" y="154210"/>
                  </a:lnTo>
                  <a:lnTo>
                    <a:pt x="66580" y="153924"/>
                  </a:lnTo>
                  <a:lnTo>
                    <a:pt x="66294" y="153924"/>
                  </a:lnTo>
                  <a:lnTo>
                    <a:pt x="66294" y="153543"/>
                  </a:lnTo>
                  <a:lnTo>
                    <a:pt x="65913" y="153543"/>
                  </a:lnTo>
                  <a:lnTo>
                    <a:pt x="64579" y="152591"/>
                  </a:lnTo>
                  <a:lnTo>
                    <a:pt x="63341" y="150590"/>
                  </a:lnTo>
                  <a:lnTo>
                    <a:pt x="62294" y="148685"/>
                  </a:lnTo>
                  <a:lnTo>
                    <a:pt x="62294" y="148304"/>
                  </a:lnTo>
                  <a:lnTo>
                    <a:pt x="62675" y="148304"/>
                  </a:lnTo>
                  <a:lnTo>
                    <a:pt x="65246" y="145066"/>
                  </a:lnTo>
                  <a:lnTo>
                    <a:pt x="65913" y="143732"/>
                  </a:lnTo>
                  <a:lnTo>
                    <a:pt x="68199" y="141446"/>
                  </a:lnTo>
                  <a:lnTo>
                    <a:pt x="69533" y="139446"/>
                  </a:lnTo>
                  <a:lnTo>
                    <a:pt x="71533" y="136874"/>
                  </a:lnTo>
                  <a:lnTo>
                    <a:pt x="73438" y="134874"/>
                  </a:lnTo>
                  <a:lnTo>
                    <a:pt x="74104" y="133921"/>
                  </a:lnTo>
                  <a:lnTo>
                    <a:pt x="74486" y="133921"/>
                  </a:lnTo>
                  <a:lnTo>
                    <a:pt x="74486" y="133255"/>
                  </a:lnTo>
                  <a:lnTo>
                    <a:pt x="74771" y="133255"/>
                  </a:lnTo>
                  <a:lnTo>
                    <a:pt x="75152" y="132874"/>
                  </a:lnTo>
                  <a:lnTo>
                    <a:pt x="76105" y="131540"/>
                  </a:lnTo>
                  <a:lnTo>
                    <a:pt x="76105" y="131254"/>
                  </a:lnTo>
                  <a:lnTo>
                    <a:pt x="75152" y="130969"/>
                  </a:lnTo>
                  <a:lnTo>
                    <a:pt x="75438" y="130302"/>
                  </a:lnTo>
                  <a:lnTo>
                    <a:pt x="75438" y="129921"/>
                  </a:lnTo>
                  <a:lnTo>
                    <a:pt x="74771" y="129254"/>
                  </a:lnTo>
                  <a:lnTo>
                    <a:pt x="70199" y="127635"/>
                  </a:lnTo>
                  <a:lnTo>
                    <a:pt x="69533" y="127349"/>
                  </a:lnTo>
                  <a:lnTo>
                    <a:pt x="67246" y="125635"/>
                  </a:lnTo>
                  <a:lnTo>
                    <a:pt x="65913" y="123730"/>
                  </a:lnTo>
                  <a:lnTo>
                    <a:pt x="63627" y="121444"/>
                  </a:lnTo>
                  <a:lnTo>
                    <a:pt x="63627" y="121063"/>
                  </a:lnTo>
                  <a:lnTo>
                    <a:pt x="60008" y="115538"/>
                  </a:lnTo>
                  <a:lnTo>
                    <a:pt x="60008" y="115157"/>
                  </a:lnTo>
                  <a:lnTo>
                    <a:pt x="59722" y="115157"/>
                  </a:lnTo>
                  <a:lnTo>
                    <a:pt x="56388" y="109633"/>
                  </a:lnTo>
                  <a:lnTo>
                    <a:pt x="54483" y="108585"/>
                  </a:lnTo>
                  <a:lnTo>
                    <a:pt x="53150" y="108585"/>
                  </a:lnTo>
                  <a:lnTo>
                    <a:pt x="53150" y="108299"/>
                  </a:lnTo>
                  <a:lnTo>
                    <a:pt x="53435" y="108299"/>
                  </a:lnTo>
                  <a:lnTo>
                    <a:pt x="53435" y="107918"/>
                  </a:lnTo>
                  <a:lnTo>
                    <a:pt x="53816" y="107918"/>
                  </a:lnTo>
                  <a:lnTo>
                    <a:pt x="53816" y="107632"/>
                  </a:lnTo>
                  <a:lnTo>
                    <a:pt x="54102" y="107632"/>
                  </a:lnTo>
                  <a:lnTo>
                    <a:pt x="54102" y="107347"/>
                  </a:lnTo>
                  <a:lnTo>
                    <a:pt x="54769" y="107347"/>
                  </a:lnTo>
                  <a:lnTo>
                    <a:pt x="54769" y="106680"/>
                  </a:lnTo>
                  <a:lnTo>
                    <a:pt x="55150" y="106299"/>
                  </a:lnTo>
                  <a:lnTo>
                    <a:pt x="55435" y="105632"/>
                  </a:lnTo>
                  <a:lnTo>
                    <a:pt x="55435" y="105346"/>
                  </a:lnTo>
                  <a:lnTo>
                    <a:pt x="55721" y="104966"/>
                  </a:lnTo>
                  <a:lnTo>
                    <a:pt x="56102" y="104394"/>
                  </a:lnTo>
                  <a:lnTo>
                    <a:pt x="56769" y="103727"/>
                  </a:lnTo>
                  <a:lnTo>
                    <a:pt x="57055" y="103061"/>
                  </a:lnTo>
                  <a:lnTo>
                    <a:pt x="57436" y="102679"/>
                  </a:lnTo>
                  <a:lnTo>
                    <a:pt x="57436" y="102013"/>
                  </a:lnTo>
                  <a:lnTo>
                    <a:pt x="57721" y="102013"/>
                  </a:lnTo>
                  <a:lnTo>
                    <a:pt x="57721" y="101727"/>
                  </a:lnTo>
                  <a:lnTo>
                    <a:pt x="58102" y="101441"/>
                  </a:lnTo>
                  <a:lnTo>
                    <a:pt x="58388" y="101441"/>
                  </a:lnTo>
                  <a:lnTo>
                    <a:pt x="58388" y="101060"/>
                  </a:lnTo>
                  <a:lnTo>
                    <a:pt x="58674" y="101060"/>
                  </a:lnTo>
                  <a:lnTo>
                    <a:pt x="58674" y="100774"/>
                  </a:lnTo>
                  <a:lnTo>
                    <a:pt x="59055" y="100774"/>
                  </a:lnTo>
                  <a:lnTo>
                    <a:pt x="59055" y="100393"/>
                  </a:lnTo>
                  <a:lnTo>
                    <a:pt x="59341" y="100393"/>
                  </a:lnTo>
                  <a:lnTo>
                    <a:pt x="59341" y="100108"/>
                  </a:lnTo>
                  <a:lnTo>
                    <a:pt x="59722" y="100108"/>
                  </a:lnTo>
                  <a:lnTo>
                    <a:pt x="59722" y="99441"/>
                  </a:lnTo>
                  <a:lnTo>
                    <a:pt x="60008" y="99441"/>
                  </a:lnTo>
                  <a:lnTo>
                    <a:pt x="60008" y="98774"/>
                  </a:lnTo>
                  <a:lnTo>
                    <a:pt x="60389" y="98774"/>
                  </a:lnTo>
                  <a:lnTo>
                    <a:pt x="60389" y="98107"/>
                  </a:lnTo>
                  <a:lnTo>
                    <a:pt x="60674" y="98107"/>
                  </a:lnTo>
                  <a:lnTo>
                    <a:pt x="60674" y="97822"/>
                  </a:lnTo>
                  <a:lnTo>
                    <a:pt x="61055" y="97822"/>
                  </a:lnTo>
                  <a:lnTo>
                    <a:pt x="61055" y="97155"/>
                  </a:lnTo>
                  <a:lnTo>
                    <a:pt x="61341" y="97155"/>
                  </a:lnTo>
                  <a:lnTo>
                    <a:pt x="61627" y="96774"/>
                  </a:lnTo>
                  <a:lnTo>
                    <a:pt x="61627" y="96488"/>
                  </a:lnTo>
                  <a:lnTo>
                    <a:pt x="62008" y="96488"/>
                  </a:lnTo>
                  <a:lnTo>
                    <a:pt x="62008" y="96107"/>
                  </a:lnTo>
                  <a:lnTo>
                    <a:pt x="62294" y="96107"/>
                  </a:lnTo>
                  <a:lnTo>
                    <a:pt x="62294" y="95821"/>
                  </a:lnTo>
                  <a:lnTo>
                    <a:pt x="62960" y="95821"/>
                  </a:lnTo>
                  <a:lnTo>
                    <a:pt x="62960" y="95155"/>
                  </a:lnTo>
                  <a:lnTo>
                    <a:pt x="63341" y="95155"/>
                  </a:lnTo>
                  <a:lnTo>
                    <a:pt x="63341" y="94488"/>
                  </a:lnTo>
                  <a:lnTo>
                    <a:pt x="63627" y="94488"/>
                  </a:lnTo>
                  <a:lnTo>
                    <a:pt x="63627" y="93821"/>
                  </a:lnTo>
                  <a:lnTo>
                    <a:pt x="64008" y="92869"/>
                  </a:lnTo>
                  <a:lnTo>
                    <a:pt x="63627" y="92202"/>
                  </a:lnTo>
                  <a:lnTo>
                    <a:pt x="63627" y="91916"/>
                  </a:lnTo>
                  <a:lnTo>
                    <a:pt x="64008" y="91916"/>
                  </a:lnTo>
                  <a:lnTo>
                    <a:pt x="64008" y="90583"/>
                  </a:lnTo>
                  <a:lnTo>
                    <a:pt x="64294" y="90202"/>
                  </a:lnTo>
                  <a:lnTo>
                    <a:pt x="64579" y="90202"/>
                  </a:lnTo>
                  <a:lnTo>
                    <a:pt x="64579" y="89916"/>
                  </a:lnTo>
                  <a:lnTo>
                    <a:pt x="64960" y="89916"/>
                  </a:lnTo>
                  <a:lnTo>
                    <a:pt x="64960" y="89630"/>
                  </a:lnTo>
                  <a:lnTo>
                    <a:pt x="65246" y="89630"/>
                  </a:lnTo>
                  <a:lnTo>
                    <a:pt x="65246" y="89249"/>
                  </a:lnTo>
                  <a:lnTo>
                    <a:pt x="65627" y="89249"/>
                  </a:lnTo>
                  <a:lnTo>
                    <a:pt x="65627" y="88964"/>
                  </a:lnTo>
                  <a:lnTo>
                    <a:pt x="66294" y="88964"/>
                  </a:lnTo>
                  <a:lnTo>
                    <a:pt x="66294" y="88582"/>
                  </a:lnTo>
                  <a:lnTo>
                    <a:pt x="66580" y="88582"/>
                  </a:lnTo>
                  <a:lnTo>
                    <a:pt x="66580" y="88297"/>
                  </a:lnTo>
                  <a:lnTo>
                    <a:pt x="66961" y="88297"/>
                  </a:lnTo>
                  <a:lnTo>
                    <a:pt x="67246" y="87916"/>
                  </a:lnTo>
                  <a:lnTo>
                    <a:pt x="67532" y="87916"/>
                  </a:lnTo>
                  <a:lnTo>
                    <a:pt x="68199" y="87249"/>
                  </a:lnTo>
                  <a:lnTo>
                    <a:pt x="68580" y="87249"/>
                  </a:lnTo>
                  <a:lnTo>
                    <a:pt x="68199" y="86963"/>
                  </a:lnTo>
                  <a:lnTo>
                    <a:pt x="67532" y="86677"/>
                  </a:lnTo>
                  <a:lnTo>
                    <a:pt x="67246" y="86296"/>
                  </a:lnTo>
                  <a:lnTo>
                    <a:pt x="67532" y="86296"/>
                  </a:lnTo>
                  <a:lnTo>
                    <a:pt x="67532" y="85344"/>
                  </a:lnTo>
                  <a:lnTo>
                    <a:pt x="58388" y="80772"/>
                  </a:lnTo>
                  <a:lnTo>
                    <a:pt x="56769" y="79057"/>
                  </a:lnTo>
                  <a:lnTo>
                    <a:pt x="54102" y="77819"/>
                  </a:lnTo>
                  <a:lnTo>
                    <a:pt x="52102" y="76105"/>
                  </a:lnTo>
                  <a:lnTo>
                    <a:pt x="50197" y="75819"/>
                  </a:lnTo>
                  <a:lnTo>
                    <a:pt x="49816" y="75819"/>
                  </a:lnTo>
                  <a:lnTo>
                    <a:pt x="47911" y="75152"/>
                  </a:lnTo>
                  <a:lnTo>
                    <a:pt x="46863" y="73533"/>
                  </a:lnTo>
                  <a:lnTo>
                    <a:pt x="46863" y="72485"/>
                  </a:lnTo>
                  <a:lnTo>
                    <a:pt x="46577" y="72485"/>
                  </a:lnTo>
                  <a:lnTo>
                    <a:pt x="46577" y="70580"/>
                  </a:lnTo>
                  <a:lnTo>
                    <a:pt x="46196" y="69914"/>
                  </a:lnTo>
                  <a:lnTo>
                    <a:pt x="45625" y="69532"/>
                  </a:lnTo>
                  <a:lnTo>
                    <a:pt x="45625" y="69247"/>
                  </a:lnTo>
                  <a:lnTo>
                    <a:pt x="44958" y="68580"/>
                  </a:lnTo>
                  <a:lnTo>
                    <a:pt x="44958" y="68294"/>
                  </a:lnTo>
                  <a:lnTo>
                    <a:pt x="44291" y="68294"/>
                  </a:lnTo>
                  <a:lnTo>
                    <a:pt x="38386" y="65341"/>
                  </a:lnTo>
                  <a:lnTo>
                    <a:pt x="38386" y="64960"/>
                  </a:lnTo>
                  <a:lnTo>
                    <a:pt x="38005" y="64960"/>
                  </a:lnTo>
                  <a:lnTo>
                    <a:pt x="38005" y="64675"/>
                  </a:lnTo>
                  <a:lnTo>
                    <a:pt x="37052" y="64675"/>
                  </a:lnTo>
                  <a:lnTo>
                    <a:pt x="37052" y="64294"/>
                  </a:lnTo>
                  <a:lnTo>
                    <a:pt x="36767" y="64294"/>
                  </a:lnTo>
                  <a:lnTo>
                    <a:pt x="36767" y="64008"/>
                  </a:lnTo>
                  <a:lnTo>
                    <a:pt x="36385" y="64008"/>
                  </a:lnTo>
                  <a:lnTo>
                    <a:pt x="36767" y="64008"/>
                  </a:lnTo>
                  <a:lnTo>
                    <a:pt x="36385" y="64008"/>
                  </a:lnTo>
                  <a:lnTo>
                    <a:pt x="36385" y="63627"/>
                  </a:lnTo>
                  <a:lnTo>
                    <a:pt x="36385" y="64008"/>
                  </a:lnTo>
                  <a:lnTo>
                    <a:pt x="36100" y="64008"/>
                  </a:lnTo>
                  <a:lnTo>
                    <a:pt x="36100" y="63627"/>
                  </a:lnTo>
                  <a:lnTo>
                    <a:pt x="35719" y="63627"/>
                  </a:lnTo>
                  <a:lnTo>
                    <a:pt x="35052" y="62960"/>
                  </a:lnTo>
                  <a:lnTo>
                    <a:pt x="34766" y="61341"/>
                  </a:lnTo>
                  <a:lnTo>
                    <a:pt x="34766" y="59055"/>
                  </a:lnTo>
                  <a:lnTo>
                    <a:pt x="35052" y="59055"/>
                  </a:lnTo>
                  <a:lnTo>
                    <a:pt x="35052" y="58388"/>
                  </a:lnTo>
                  <a:lnTo>
                    <a:pt x="34766" y="57436"/>
                  </a:lnTo>
                  <a:lnTo>
                    <a:pt x="34766" y="53530"/>
                  </a:lnTo>
                  <a:lnTo>
                    <a:pt x="33814" y="53530"/>
                  </a:lnTo>
                  <a:lnTo>
                    <a:pt x="33814" y="53816"/>
                  </a:lnTo>
                  <a:lnTo>
                    <a:pt x="33147" y="53149"/>
                  </a:lnTo>
                  <a:lnTo>
                    <a:pt x="32766" y="53149"/>
                  </a:lnTo>
                  <a:lnTo>
                    <a:pt x="29527" y="54102"/>
                  </a:lnTo>
                  <a:lnTo>
                    <a:pt x="28480" y="53816"/>
                  </a:lnTo>
                  <a:lnTo>
                    <a:pt x="26194" y="53816"/>
                  </a:lnTo>
                  <a:lnTo>
                    <a:pt x="25241" y="53530"/>
                  </a:lnTo>
                  <a:lnTo>
                    <a:pt x="23622" y="52864"/>
                  </a:lnTo>
                  <a:lnTo>
                    <a:pt x="19621" y="49911"/>
                  </a:lnTo>
                  <a:lnTo>
                    <a:pt x="18002" y="48196"/>
                  </a:lnTo>
                  <a:lnTo>
                    <a:pt x="17717" y="47625"/>
                  </a:lnTo>
                  <a:lnTo>
                    <a:pt x="15050" y="45625"/>
                  </a:lnTo>
                  <a:lnTo>
                    <a:pt x="14383" y="44958"/>
                  </a:lnTo>
                  <a:lnTo>
                    <a:pt x="13716" y="44005"/>
                  </a:lnTo>
                  <a:lnTo>
                    <a:pt x="12764" y="42672"/>
                  </a:lnTo>
                  <a:lnTo>
                    <a:pt x="11811" y="42005"/>
                  </a:lnTo>
                  <a:lnTo>
                    <a:pt x="10192" y="41053"/>
                  </a:lnTo>
                  <a:lnTo>
                    <a:pt x="8477" y="39338"/>
                  </a:lnTo>
                  <a:lnTo>
                    <a:pt x="8192" y="39338"/>
                  </a:lnTo>
                  <a:lnTo>
                    <a:pt x="7525" y="39052"/>
                  </a:lnTo>
                  <a:lnTo>
                    <a:pt x="6572" y="39052"/>
                  </a:lnTo>
                  <a:lnTo>
                    <a:pt x="6572" y="38767"/>
                  </a:lnTo>
                  <a:lnTo>
                    <a:pt x="5525" y="38100"/>
                  </a:lnTo>
                  <a:lnTo>
                    <a:pt x="3905" y="35147"/>
                  </a:lnTo>
                  <a:lnTo>
                    <a:pt x="952" y="32861"/>
                  </a:lnTo>
                  <a:lnTo>
                    <a:pt x="667" y="32194"/>
                  </a:lnTo>
                  <a:lnTo>
                    <a:pt x="286" y="31814"/>
                  </a:lnTo>
                  <a:lnTo>
                    <a:pt x="667" y="31814"/>
                  </a:lnTo>
                  <a:lnTo>
                    <a:pt x="286" y="31528"/>
                  </a:lnTo>
                  <a:lnTo>
                    <a:pt x="286" y="30194"/>
                  </a:lnTo>
                  <a:lnTo>
                    <a:pt x="0" y="30194"/>
                  </a:lnTo>
                  <a:lnTo>
                    <a:pt x="0" y="29527"/>
                  </a:lnTo>
                  <a:lnTo>
                    <a:pt x="286" y="29527"/>
                  </a:lnTo>
                  <a:lnTo>
                    <a:pt x="0" y="29242"/>
                  </a:lnTo>
                  <a:lnTo>
                    <a:pt x="286" y="29242"/>
                  </a:lnTo>
                  <a:lnTo>
                    <a:pt x="0" y="29242"/>
                  </a:lnTo>
                  <a:lnTo>
                    <a:pt x="286" y="29242"/>
                  </a:lnTo>
                  <a:lnTo>
                    <a:pt x="286" y="27908"/>
                  </a:lnTo>
                  <a:lnTo>
                    <a:pt x="667" y="27241"/>
                  </a:lnTo>
                  <a:lnTo>
                    <a:pt x="2286" y="27241"/>
                  </a:lnTo>
                  <a:lnTo>
                    <a:pt x="2286" y="26575"/>
                  </a:lnTo>
                  <a:lnTo>
                    <a:pt x="2953" y="26575"/>
                  </a:lnTo>
                  <a:lnTo>
                    <a:pt x="2286" y="26575"/>
                  </a:lnTo>
                  <a:lnTo>
                    <a:pt x="2286" y="27241"/>
                  </a:lnTo>
                  <a:lnTo>
                    <a:pt x="2286" y="26956"/>
                  </a:lnTo>
                  <a:lnTo>
                    <a:pt x="2572" y="27241"/>
                  </a:lnTo>
                  <a:lnTo>
                    <a:pt x="2572" y="26575"/>
                  </a:lnTo>
                  <a:lnTo>
                    <a:pt x="2572" y="26956"/>
                  </a:lnTo>
                  <a:lnTo>
                    <a:pt x="2953" y="26956"/>
                  </a:lnTo>
                  <a:lnTo>
                    <a:pt x="2953" y="26575"/>
                  </a:lnTo>
                  <a:lnTo>
                    <a:pt x="3619" y="26575"/>
                  </a:lnTo>
                  <a:lnTo>
                    <a:pt x="3239" y="26575"/>
                  </a:lnTo>
                  <a:lnTo>
                    <a:pt x="3619" y="26575"/>
                  </a:lnTo>
                  <a:lnTo>
                    <a:pt x="3239" y="26956"/>
                  </a:lnTo>
                  <a:lnTo>
                    <a:pt x="3905" y="26956"/>
                  </a:lnTo>
                  <a:lnTo>
                    <a:pt x="3905" y="26575"/>
                  </a:lnTo>
                  <a:lnTo>
                    <a:pt x="4286" y="26575"/>
                  </a:lnTo>
                  <a:lnTo>
                    <a:pt x="3905" y="26575"/>
                  </a:lnTo>
                  <a:lnTo>
                    <a:pt x="3905" y="26956"/>
                  </a:lnTo>
                  <a:lnTo>
                    <a:pt x="4572" y="26956"/>
                  </a:lnTo>
                  <a:lnTo>
                    <a:pt x="4572" y="26289"/>
                  </a:lnTo>
                  <a:lnTo>
                    <a:pt x="5906" y="26289"/>
                  </a:lnTo>
                  <a:lnTo>
                    <a:pt x="5525" y="25908"/>
                  </a:lnTo>
                  <a:lnTo>
                    <a:pt x="5906" y="25908"/>
                  </a:lnTo>
                  <a:lnTo>
                    <a:pt x="5906" y="26289"/>
                  </a:lnTo>
                  <a:lnTo>
                    <a:pt x="5906" y="25622"/>
                  </a:lnTo>
                  <a:lnTo>
                    <a:pt x="6191" y="25622"/>
                  </a:lnTo>
                  <a:lnTo>
                    <a:pt x="6191" y="25241"/>
                  </a:lnTo>
                  <a:lnTo>
                    <a:pt x="6572" y="25241"/>
                  </a:lnTo>
                  <a:lnTo>
                    <a:pt x="6572" y="24574"/>
                  </a:lnTo>
                  <a:lnTo>
                    <a:pt x="6572" y="24955"/>
                  </a:lnTo>
                  <a:lnTo>
                    <a:pt x="6858" y="24955"/>
                  </a:lnTo>
                  <a:lnTo>
                    <a:pt x="6858" y="24574"/>
                  </a:lnTo>
                  <a:lnTo>
                    <a:pt x="6858" y="24955"/>
                  </a:lnTo>
                  <a:lnTo>
                    <a:pt x="7525" y="24955"/>
                  </a:lnTo>
                  <a:lnTo>
                    <a:pt x="7525" y="24574"/>
                  </a:lnTo>
                  <a:lnTo>
                    <a:pt x="7810" y="24574"/>
                  </a:lnTo>
                  <a:lnTo>
                    <a:pt x="7810" y="24289"/>
                  </a:lnTo>
                  <a:lnTo>
                    <a:pt x="8477" y="24289"/>
                  </a:lnTo>
                  <a:lnTo>
                    <a:pt x="8477" y="24003"/>
                  </a:lnTo>
                  <a:lnTo>
                    <a:pt x="8858" y="24003"/>
                  </a:lnTo>
                  <a:lnTo>
                    <a:pt x="8858" y="24574"/>
                  </a:lnTo>
                  <a:lnTo>
                    <a:pt x="9144" y="24574"/>
                  </a:lnTo>
                  <a:lnTo>
                    <a:pt x="9144" y="24955"/>
                  </a:lnTo>
                  <a:lnTo>
                    <a:pt x="9525" y="24574"/>
                  </a:lnTo>
                  <a:lnTo>
                    <a:pt x="9811" y="24955"/>
                  </a:lnTo>
                  <a:lnTo>
                    <a:pt x="9811" y="25622"/>
                  </a:lnTo>
                  <a:lnTo>
                    <a:pt x="11430" y="25622"/>
                  </a:lnTo>
                  <a:lnTo>
                    <a:pt x="11430" y="25908"/>
                  </a:lnTo>
                  <a:lnTo>
                    <a:pt x="13430" y="25908"/>
                  </a:lnTo>
                  <a:lnTo>
                    <a:pt x="13144" y="25908"/>
                  </a:lnTo>
                  <a:lnTo>
                    <a:pt x="13430" y="25908"/>
                  </a:lnTo>
                  <a:lnTo>
                    <a:pt x="13430" y="25622"/>
                  </a:lnTo>
                  <a:lnTo>
                    <a:pt x="13716" y="25622"/>
                  </a:lnTo>
                  <a:lnTo>
                    <a:pt x="13716" y="25241"/>
                  </a:lnTo>
                  <a:lnTo>
                    <a:pt x="14097" y="25241"/>
                  </a:lnTo>
                  <a:lnTo>
                    <a:pt x="14097" y="25622"/>
                  </a:lnTo>
                  <a:lnTo>
                    <a:pt x="13716" y="25908"/>
                  </a:lnTo>
                  <a:lnTo>
                    <a:pt x="14097" y="25908"/>
                  </a:lnTo>
                  <a:lnTo>
                    <a:pt x="13716" y="26289"/>
                  </a:lnTo>
                  <a:lnTo>
                    <a:pt x="14097" y="26575"/>
                  </a:lnTo>
                  <a:lnTo>
                    <a:pt x="14383" y="26575"/>
                  </a:lnTo>
                  <a:lnTo>
                    <a:pt x="14383" y="26956"/>
                  </a:lnTo>
                  <a:lnTo>
                    <a:pt x="14764" y="26956"/>
                  </a:lnTo>
                  <a:lnTo>
                    <a:pt x="14764" y="27527"/>
                  </a:lnTo>
                  <a:lnTo>
                    <a:pt x="15050" y="27527"/>
                  </a:lnTo>
                  <a:lnTo>
                    <a:pt x="15050" y="27908"/>
                  </a:lnTo>
                  <a:lnTo>
                    <a:pt x="15716" y="27908"/>
                  </a:lnTo>
                  <a:lnTo>
                    <a:pt x="16097" y="28194"/>
                  </a:lnTo>
                  <a:lnTo>
                    <a:pt x="16669" y="28575"/>
                  </a:lnTo>
                  <a:lnTo>
                    <a:pt x="17050" y="28575"/>
                  </a:lnTo>
                  <a:lnTo>
                    <a:pt x="17717" y="28861"/>
                  </a:lnTo>
                  <a:lnTo>
                    <a:pt x="18002" y="28861"/>
                  </a:lnTo>
                  <a:lnTo>
                    <a:pt x="18669" y="29242"/>
                  </a:lnTo>
                  <a:lnTo>
                    <a:pt x="20002" y="29242"/>
                  </a:lnTo>
                  <a:lnTo>
                    <a:pt x="20288" y="29527"/>
                  </a:lnTo>
                  <a:lnTo>
                    <a:pt x="23908" y="29527"/>
                  </a:lnTo>
                  <a:lnTo>
                    <a:pt x="24289" y="29242"/>
                  </a:lnTo>
                  <a:lnTo>
                    <a:pt x="24575" y="29242"/>
                  </a:lnTo>
                  <a:lnTo>
                    <a:pt x="24575" y="28861"/>
                  </a:lnTo>
                  <a:lnTo>
                    <a:pt x="24575" y="29242"/>
                  </a:lnTo>
                  <a:lnTo>
                    <a:pt x="26194" y="29242"/>
                  </a:lnTo>
                  <a:lnTo>
                    <a:pt x="26860" y="28575"/>
                  </a:lnTo>
                  <a:lnTo>
                    <a:pt x="27527" y="28575"/>
                  </a:lnTo>
                  <a:lnTo>
                    <a:pt x="27527" y="28194"/>
                  </a:lnTo>
                  <a:lnTo>
                    <a:pt x="27908" y="28194"/>
                  </a:lnTo>
                  <a:lnTo>
                    <a:pt x="28480" y="28861"/>
                  </a:lnTo>
                  <a:lnTo>
                    <a:pt x="28480" y="29527"/>
                  </a:lnTo>
                  <a:lnTo>
                    <a:pt x="30480" y="29527"/>
                  </a:lnTo>
                  <a:lnTo>
                    <a:pt x="30861" y="29242"/>
                  </a:lnTo>
                  <a:lnTo>
                    <a:pt x="31814" y="29242"/>
                  </a:lnTo>
                  <a:lnTo>
                    <a:pt x="32766" y="28861"/>
                  </a:lnTo>
                  <a:lnTo>
                    <a:pt x="33814" y="29242"/>
                  </a:lnTo>
                  <a:lnTo>
                    <a:pt x="33814" y="28861"/>
                  </a:lnTo>
                  <a:lnTo>
                    <a:pt x="34100" y="28861"/>
                  </a:lnTo>
                  <a:lnTo>
                    <a:pt x="34385" y="29242"/>
                  </a:lnTo>
                  <a:lnTo>
                    <a:pt x="35052" y="29527"/>
                  </a:lnTo>
                  <a:lnTo>
                    <a:pt x="35433" y="29242"/>
                  </a:lnTo>
                  <a:lnTo>
                    <a:pt x="37052" y="29242"/>
                  </a:lnTo>
                  <a:lnTo>
                    <a:pt x="38005" y="28861"/>
                  </a:lnTo>
                  <a:lnTo>
                    <a:pt x="39338" y="28194"/>
                  </a:lnTo>
                  <a:lnTo>
                    <a:pt x="39719" y="28194"/>
                  </a:lnTo>
                  <a:lnTo>
                    <a:pt x="40005" y="27241"/>
                  </a:lnTo>
                  <a:lnTo>
                    <a:pt x="42672" y="27241"/>
                  </a:lnTo>
                  <a:lnTo>
                    <a:pt x="42958" y="26956"/>
                  </a:lnTo>
                  <a:lnTo>
                    <a:pt x="42958" y="27241"/>
                  </a:lnTo>
                  <a:lnTo>
                    <a:pt x="43244" y="27241"/>
                  </a:lnTo>
                  <a:lnTo>
                    <a:pt x="43625" y="26956"/>
                  </a:lnTo>
                  <a:lnTo>
                    <a:pt x="43244" y="26956"/>
                  </a:lnTo>
                  <a:lnTo>
                    <a:pt x="43244" y="26575"/>
                  </a:lnTo>
                  <a:lnTo>
                    <a:pt x="43625" y="26956"/>
                  </a:lnTo>
                  <a:lnTo>
                    <a:pt x="43625" y="26575"/>
                  </a:lnTo>
                  <a:lnTo>
                    <a:pt x="43625" y="27241"/>
                  </a:lnTo>
                  <a:lnTo>
                    <a:pt x="44291" y="27241"/>
                  </a:lnTo>
                  <a:lnTo>
                    <a:pt x="44577" y="26956"/>
                  </a:lnTo>
                  <a:lnTo>
                    <a:pt x="44958" y="26956"/>
                  </a:lnTo>
                  <a:lnTo>
                    <a:pt x="44958" y="26289"/>
                  </a:lnTo>
                  <a:lnTo>
                    <a:pt x="45244" y="26289"/>
                  </a:lnTo>
                  <a:lnTo>
                    <a:pt x="45625" y="25908"/>
                  </a:lnTo>
                  <a:lnTo>
                    <a:pt x="45910" y="25908"/>
                  </a:lnTo>
                  <a:lnTo>
                    <a:pt x="45910" y="25622"/>
                  </a:lnTo>
                  <a:lnTo>
                    <a:pt x="46196" y="25908"/>
                  </a:lnTo>
                  <a:lnTo>
                    <a:pt x="46577" y="25622"/>
                  </a:lnTo>
                  <a:lnTo>
                    <a:pt x="46577" y="25908"/>
                  </a:lnTo>
                  <a:lnTo>
                    <a:pt x="46863" y="26289"/>
                  </a:lnTo>
                  <a:lnTo>
                    <a:pt x="47244" y="25908"/>
                  </a:lnTo>
                  <a:lnTo>
                    <a:pt x="47244" y="26289"/>
                  </a:lnTo>
                  <a:lnTo>
                    <a:pt x="47911" y="25908"/>
                  </a:lnTo>
                  <a:lnTo>
                    <a:pt x="47911" y="25241"/>
                  </a:lnTo>
                  <a:lnTo>
                    <a:pt x="48196" y="25241"/>
                  </a:lnTo>
                  <a:lnTo>
                    <a:pt x="48577" y="24955"/>
                  </a:lnTo>
                  <a:lnTo>
                    <a:pt x="48577" y="25241"/>
                  </a:lnTo>
                  <a:lnTo>
                    <a:pt x="48863" y="25241"/>
                  </a:lnTo>
                  <a:lnTo>
                    <a:pt x="48863" y="24955"/>
                  </a:lnTo>
                  <a:lnTo>
                    <a:pt x="49149" y="24574"/>
                  </a:lnTo>
                  <a:lnTo>
                    <a:pt x="49149" y="24289"/>
                  </a:lnTo>
                  <a:lnTo>
                    <a:pt x="49530" y="24289"/>
                  </a:lnTo>
                  <a:lnTo>
                    <a:pt x="49816" y="24574"/>
                  </a:lnTo>
                  <a:lnTo>
                    <a:pt x="50197" y="24289"/>
                  </a:lnTo>
                  <a:lnTo>
                    <a:pt x="50197" y="24003"/>
                  </a:lnTo>
                  <a:lnTo>
                    <a:pt x="50483" y="24003"/>
                  </a:lnTo>
                  <a:lnTo>
                    <a:pt x="50483" y="24289"/>
                  </a:lnTo>
                  <a:lnTo>
                    <a:pt x="50864" y="24289"/>
                  </a:lnTo>
                  <a:lnTo>
                    <a:pt x="50864" y="23622"/>
                  </a:lnTo>
                  <a:lnTo>
                    <a:pt x="50864" y="24289"/>
                  </a:lnTo>
                  <a:lnTo>
                    <a:pt x="51149" y="24289"/>
                  </a:lnTo>
                  <a:lnTo>
                    <a:pt x="51149" y="24003"/>
                  </a:lnTo>
                  <a:lnTo>
                    <a:pt x="51530" y="23622"/>
                  </a:lnTo>
                  <a:lnTo>
                    <a:pt x="51149" y="23622"/>
                  </a:lnTo>
                  <a:lnTo>
                    <a:pt x="50864" y="23336"/>
                  </a:lnTo>
                  <a:lnTo>
                    <a:pt x="50483" y="23622"/>
                  </a:lnTo>
                  <a:lnTo>
                    <a:pt x="49530" y="23622"/>
                  </a:lnTo>
                  <a:lnTo>
                    <a:pt x="50483" y="23622"/>
                  </a:lnTo>
                  <a:lnTo>
                    <a:pt x="50864" y="23336"/>
                  </a:lnTo>
                  <a:lnTo>
                    <a:pt x="51816" y="23336"/>
                  </a:lnTo>
                  <a:lnTo>
                    <a:pt x="52102" y="22955"/>
                  </a:lnTo>
                  <a:lnTo>
                    <a:pt x="52483" y="22955"/>
                  </a:lnTo>
                  <a:lnTo>
                    <a:pt x="52483" y="23336"/>
                  </a:lnTo>
                  <a:lnTo>
                    <a:pt x="52769" y="23622"/>
                  </a:lnTo>
                  <a:lnTo>
                    <a:pt x="53435" y="22955"/>
                  </a:lnTo>
                  <a:lnTo>
                    <a:pt x="54102" y="22955"/>
                  </a:lnTo>
                  <a:lnTo>
                    <a:pt x="54102" y="22669"/>
                  </a:lnTo>
                  <a:lnTo>
                    <a:pt x="55054" y="22669"/>
                  </a:lnTo>
                  <a:lnTo>
                    <a:pt x="56388" y="21336"/>
                  </a:lnTo>
                  <a:lnTo>
                    <a:pt x="56769" y="21336"/>
                  </a:lnTo>
                  <a:lnTo>
                    <a:pt x="56769" y="21050"/>
                  </a:lnTo>
                  <a:lnTo>
                    <a:pt x="57055" y="21050"/>
                  </a:lnTo>
                  <a:lnTo>
                    <a:pt x="57055" y="20002"/>
                  </a:lnTo>
                  <a:lnTo>
                    <a:pt x="57436" y="20002"/>
                  </a:lnTo>
                  <a:lnTo>
                    <a:pt x="57436" y="19336"/>
                  </a:lnTo>
                  <a:lnTo>
                    <a:pt x="57721" y="19336"/>
                  </a:lnTo>
                  <a:lnTo>
                    <a:pt x="57721" y="20002"/>
                  </a:lnTo>
                  <a:lnTo>
                    <a:pt x="58007" y="20002"/>
                  </a:lnTo>
                  <a:lnTo>
                    <a:pt x="58007" y="19717"/>
                  </a:lnTo>
                  <a:lnTo>
                    <a:pt x="58674" y="19717"/>
                  </a:lnTo>
                  <a:lnTo>
                    <a:pt x="58674" y="19336"/>
                  </a:lnTo>
                  <a:lnTo>
                    <a:pt x="59055" y="19050"/>
                  </a:lnTo>
                  <a:lnTo>
                    <a:pt x="58674" y="18669"/>
                  </a:lnTo>
                  <a:lnTo>
                    <a:pt x="59055" y="18669"/>
                  </a:lnTo>
                  <a:lnTo>
                    <a:pt x="59341" y="19050"/>
                  </a:lnTo>
                  <a:lnTo>
                    <a:pt x="59341" y="20002"/>
                  </a:lnTo>
                  <a:lnTo>
                    <a:pt x="59722" y="20383"/>
                  </a:lnTo>
                  <a:lnTo>
                    <a:pt x="60008" y="20383"/>
                  </a:lnTo>
                  <a:lnTo>
                    <a:pt x="60008" y="20669"/>
                  </a:lnTo>
                  <a:lnTo>
                    <a:pt x="60389" y="20669"/>
                  </a:lnTo>
                  <a:lnTo>
                    <a:pt x="60960" y="21050"/>
                  </a:lnTo>
                  <a:lnTo>
                    <a:pt x="61627" y="20669"/>
                  </a:lnTo>
                  <a:lnTo>
                    <a:pt x="62008" y="20669"/>
                  </a:lnTo>
                  <a:lnTo>
                    <a:pt x="61627" y="21050"/>
                  </a:lnTo>
                  <a:lnTo>
                    <a:pt x="62008" y="21050"/>
                  </a:lnTo>
                  <a:lnTo>
                    <a:pt x="62008" y="20383"/>
                  </a:lnTo>
                  <a:lnTo>
                    <a:pt x="62294" y="20383"/>
                  </a:lnTo>
                  <a:lnTo>
                    <a:pt x="62294" y="21050"/>
                  </a:lnTo>
                  <a:lnTo>
                    <a:pt x="62675" y="21336"/>
                  </a:lnTo>
                  <a:lnTo>
                    <a:pt x="62960" y="21336"/>
                  </a:lnTo>
                  <a:lnTo>
                    <a:pt x="63913" y="21050"/>
                  </a:lnTo>
                  <a:lnTo>
                    <a:pt x="63913" y="20669"/>
                  </a:lnTo>
                  <a:lnTo>
                    <a:pt x="64294" y="20669"/>
                  </a:lnTo>
                  <a:lnTo>
                    <a:pt x="64294" y="20383"/>
                  </a:lnTo>
                  <a:lnTo>
                    <a:pt x="64960" y="20383"/>
                  </a:lnTo>
                  <a:lnTo>
                    <a:pt x="65246" y="20002"/>
                  </a:lnTo>
                  <a:lnTo>
                    <a:pt x="65627" y="19336"/>
                  </a:lnTo>
                  <a:lnTo>
                    <a:pt x="66580" y="19050"/>
                  </a:lnTo>
                  <a:lnTo>
                    <a:pt x="66865" y="19050"/>
                  </a:lnTo>
                  <a:lnTo>
                    <a:pt x="66865" y="19336"/>
                  </a:lnTo>
                  <a:lnTo>
                    <a:pt x="66865" y="19050"/>
                  </a:lnTo>
                  <a:lnTo>
                    <a:pt x="67246" y="19050"/>
                  </a:lnTo>
                  <a:lnTo>
                    <a:pt x="67246" y="18669"/>
                  </a:lnTo>
                  <a:lnTo>
                    <a:pt x="67532" y="18669"/>
                  </a:lnTo>
                  <a:lnTo>
                    <a:pt x="67532" y="18383"/>
                  </a:lnTo>
                  <a:lnTo>
                    <a:pt x="67913" y="18097"/>
                  </a:lnTo>
                  <a:lnTo>
                    <a:pt x="68199" y="18097"/>
                  </a:lnTo>
                  <a:lnTo>
                    <a:pt x="68199" y="17716"/>
                  </a:lnTo>
                  <a:lnTo>
                    <a:pt x="68580" y="17716"/>
                  </a:lnTo>
                  <a:lnTo>
                    <a:pt x="68580" y="17050"/>
                  </a:lnTo>
                  <a:lnTo>
                    <a:pt x="69247" y="17050"/>
                  </a:lnTo>
                  <a:lnTo>
                    <a:pt x="69247" y="16764"/>
                  </a:lnTo>
                  <a:lnTo>
                    <a:pt x="69533" y="16764"/>
                  </a:lnTo>
                  <a:lnTo>
                    <a:pt x="69533" y="16383"/>
                  </a:lnTo>
                  <a:lnTo>
                    <a:pt x="69818" y="16383"/>
                  </a:lnTo>
                  <a:lnTo>
                    <a:pt x="69533" y="16097"/>
                  </a:lnTo>
                  <a:lnTo>
                    <a:pt x="69818" y="16097"/>
                  </a:lnTo>
                  <a:lnTo>
                    <a:pt x="69533" y="16097"/>
                  </a:lnTo>
                  <a:lnTo>
                    <a:pt x="69533" y="15716"/>
                  </a:lnTo>
                  <a:lnTo>
                    <a:pt x="69818" y="15716"/>
                  </a:lnTo>
                  <a:lnTo>
                    <a:pt x="69818" y="15430"/>
                  </a:lnTo>
                  <a:lnTo>
                    <a:pt x="70199" y="15430"/>
                  </a:lnTo>
                  <a:lnTo>
                    <a:pt x="70485" y="15145"/>
                  </a:lnTo>
                  <a:lnTo>
                    <a:pt x="70485" y="15430"/>
                  </a:lnTo>
                  <a:lnTo>
                    <a:pt x="70866" y="15430"/>
                  </a:lnTo>
                  <a:lnTo>
                    <a:pt x="71152" y="15145"/>
                  </a:lnTo>
                  <a:lnTo>
                    <a:pt x="70866" y="15145"/>
                  </a:lnTo>
                  <a:lnTo>
                    <a:pt x="70866" y="14764"/>
                  </a:lnTo>
                  <a:lnTo>
                    <a:pt x="71152" y="14764"/>
                  </a:lnTo>
                  <a:lnTo>
                    <a:pt x="71152" y="14478"/>
                  </a:lnTo>
                  <a:lnTo>
                    <a:pt x="70866" y="14478"/>
                  </a:lnTo>
                  <a:lnTo>
                    <a:pt x="70866" y="14097"/>
                  </a:lnTo>
                  <a:lnTo>
                    <a:pt x="71152" y="13811"/>
                  </a:lnTo>
                  <a:lnTo>
                    <a:pt x="71819" y="13430"/>
                  </a:lnTo>
                  <a:lnTo>
                    <a:pt x="72200" y="13430"/>
                  </a:lnTo>
                  <a:lnTo>
                    <a:pt x="72485" y="12478"/>
                  </a:lnTo>
                  <a:lnTo>
                    <a:pt x="72771" y="12192"/>
                  </a:lnTo>
                  <a:lnTo>
                    <a:pt x="73152" y="12192"/>
                  </a:lnTo>
                  <a:lnTo>
                    <a:pt x="73152" y="12478"/>
                  </a:lnTo>
                  <a:lnTo>
                    <a:pt x="73438" y="12478"/>
                  </a:lnTo>
                  <a:lnTo>
                    <a:pt x="73438" y="12192"/>
                  </a:lnTo>
                  <a:lnTo>
                    <a:pt x="73152" y="12192"/>
                  </a:lnTo>
                  <a:lnTo>
                    <a:pt x="73438" y="11811"/>
                  </a:lnTo>
                  <a:lnTo>
                    <a:pt x="73438" y="11525"/>
                  </a:lnTo>
                  <a:lnTo>
                    <a:pt x="73819" y="11525"/>
                  </a:lnTo>
                  <a:lnTo>
                    <a:pt x="74104" y="10858"/>
                  </a:lnTo>
                  <a:lnTo>
                    <a:pt x="74486" y="10858"/>
                  </a:lnTo>
                  <a:lnTo>
                    <a:pt x="74486" y="10477"/>
                  </a:lnTo>
                  <a:lnTo>
                    <a:pt x="75438" y="10477"/>
                  </a:lnTo>
                  <a:lnTo>
                    <a:pt x="75438" y="10192"/>
                  </a:lnTo>
                  <a:lnTo>
                    <a:pt x="76105" y="9811"/>
                  </a:lnTo>
                  <a:lnTo>
                    <a:pt x="76390" y="9811"/>
                  </a:lnTo>
                  <a:lnTo>
                    <a:pt x="76390" y="10192"/>
                  </a:lnTo>
                  <a:lnTo>
                    <a:pt x="76771" y="10192"/>
                  </a:lnTo>
                  <a:lnTo>
                    <a:pt x="76771" y="10477"/>
                  </a:lnTo>
                  <a:lnTo>
                    <a:pt x="77438" y="10477"/>
                  </a:lnTo>
                  <a:lnTo>
                    <a:pt x="77057" y="10477"/>
                  </a:lnTo>
                  <a:lnTo>
                    <a:pt x="78677" y="10477"/>
                  </a:lnTo>
                  <a:lnTo>
                    <a:pt x="78677" y="10858"/>
                  </a:lnTo>
                  <a:lnTo>
                    <a:pt x="79343" y="10858"/>
                  </a:lnTo>
                  <a:lnTo>
                    <a:pt x="79724" y="11144"/>
                  </a:lnTo>
                  <a:lnTo>
                    <a:pt x="80010" y="10858"/>
                  </a:lnTo>
                  <a:lnTo>
                    <a:pt x="80391" y="11144"/>
                  </a:lnTo>
                  <a:lnTo>
                    <a:pt x="80391" y="10858"/>
                  </a:lnTo>
                  <a:lnTo>
                    <a:pt x="80010" y="10858"/>
                  </a:lnTo>
                  <a:lnTo>
                    <a:pt x="80391" y="10858"/>
                  </a:lnTo>
                  <a:lnTo>
                    <a:pt x="80391" y="10477"/>
                  </a:lnTo>
                  <a:lnTo>
                    <a:pt x="80391" y="10858"/>
                  </a:lnTo>
                  <a:lnTo>
                    <a:pt x="80391" y="10477"/>
                  </a:lnTo>
                  <a:lnTo>
                    <a:pt x="80010" y="10477"/>
                  </a:lnTo>
                  <a:lnTo>
                    <a:pt x="80010" y="10858"/>
                  </a:lnTo>
                  <a:lnTo>
                    <a:pt x="80010" y="10477"/>
                  </a:lnTo>
                  <a:lnTo>
                    <a:pt x="80677" y="9811"/>
                  </a:lnTo>
                  <a:lnTo>
                    <a:pt x="81058" y="9811"/>
                  </a:lnTo>
                  <a:lnTo>
                    <a:pt x="81058" y="9525"/>
                  </a:lnTo>
                  <a:lnTo>
                    <a:pt x="81344" y="9239"/>
                  </a:lnTo>
                  <a:lnTo>
                    <a:pt x="81725" y="9239"/>
                  </a:lnTo>
                  <a:lnTo>
                    <a:pt x="81725" y="7906"/>
                  </a:lnTo>
                  <a:lnTo>
                    <a:pt x="82010" y="7525"/>
                  </a:lnTo>
                  <a:lnTo>
                    <a:pt x="82296" y="7525"/>
                  </a:lnTo>
                  <a:lnTo>
                    <a:pt x="82296" y="6572"/>
                  </a:lnTo>
                  <a:lnTo>
                    <a:pt x="82677" y="6572"/>
                  </a:lnTo>
                  <a:lnTo>
                    <a:pt x="82677" y="6286"/>
                  </a:lnTo>
                  <a:lnTo>
                    <a:pt x="82963" y="6286"/>
                  </a:lnTo>
                  <a:lnTo>
                    <a:pt x="82963" y="5905"/>
                  </a:lnTo>
                  <a:lnTo>
                    <a:pt x="83344" y="5905"/>
                  </a:lnTo>
                  <a:lnTo>
                    <a:pt x="83344" y="5620"/>
                  </a:lnTo>
                  <a:lnTo>
                    <a:pt x="83629" y="5620"/>
                  </a:lnTo>
                  <a:lnTo>
                    <a:pt x="83629" y="4953"/>
                  </a:lnTo>
                  <a:lnTo>
                    <a:pt x="84011" y="4572"/>
                  </a:lnTo>
                  <a:lnTo>
                    <a:pt x="84296" y="4572"/>
                  </a:lnTo>
                  <a:lnTo>
                    <a:pt x="84296" y="4286"/>
                  </a:lnTo>
                  <a:lnTo>
                    <a:pt x="84677" y="4286"/>
                  </a:lnTo>
                  <a:lnTo>
                    <a:pt x="84677" y="3905"/>
                  </a:lnTo>
                  <a:lnTo>
                    <a:pt x="84963" y="3619"/>
                  </a:lnTo>
                  <a:lnTo>
                    <a:pt x="85249" y="3905"/>
                  </a:lnTo>
                  <a:lnTo>
                    <a:pt x="85630" y="3619"/>
                  </a:lnTo>
                  <a:lnTo>
                    <a:pt x="85630" y="3334"/>
                  </a:lnTo>
                  <a:lnTo>
                    <a:pt x="85915" y="2953"/>
                  </a:lnTo>
                  <a:lnTo>
                    <a:pt x="85915" y="3334"/>
                  </a:lnTo>
                  <a:lnTo>
                    <a:pt x="86296" y="3334"/>
                  </a:lnTo>
                  <a:lnTo>
                    <a:pt x="86296" y="2953"/>
                  </a:lnTo>
                  <a:lnTo>
                    <a:pt x="86296" y="3334"/>
                  </a:lnTo>
                  <a:lnTo>
                    <a:pt x="87249" y="3334"/>
                  </a:lnTo>
                  <a:lnTo>
                    <a:pt x="87249" y="2667"/>
                  </a:lnTo>
                  <a:lnTo>
                    <a:pt x="87630" y="2667"/>
                  </a:lnTo>
                  <a:lnTo>
                    <a:pt x="87249" y="2667"/>
                  </a:lnTo>
                  <a:lnTo>
                    <a:pt x="87249" y="1619"/>
                  </a:lnTo>
                  <a:lnTo>
                    <a:pt x="87630" y="1619"/>
                  </a:lnTo>
                  <a:lnTo>
                    <a:pt x="87916" y="1333"/>
                  </a:lnTo>
                  <a:lnTo>
                    <a:pt x="88868" y="1333"/>
                  </a:lnTo>
                  <a:lnTo>
                    <a:pt x="88868" y="952"/>
                  </a:lnTo>
                  <a:lnTo>
                    <a:pt x="89535" y="667"/>
                  </a:lnTo>
                  <a:lnTo>
                    <a:pt x="90583" y="667"/>
                  </a:lnTo>
                  <a:lnTo>
                    <a:pt x="90583" y="0"/>
                  </a:lnTo>
                  <a:lnTo>
                    <a:pt x="90583" y="0"/>
                  </a:lnTo>
                  <a:lnTo>
                    <a:pt x="90583" y="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8EB610D1-BDD8-644E-390B-3734D19F8804}"/>
                </a:ext>
              </a:extLst>
            </p:cNvPr>
            <p:cNvSpPr/>
            <p:nvPr/>
          </p:nvSpPr>
          <p:spPr>
            <a:xfrm>
              <a:off x="726042" y="4786279"/>
              <a:ext cx="845629" cy="588930"/>
            </a:xfrm>
            <a:custGeom>
              <a:avLst/>
              <a:gdLst>
                <a:gd name="connsiteX0" fmla="*/ 845630 w 845629"/>
                <a:gd name="connsiteY0" fmla="*/ 29813 h 588930"/>
                <a:gd name="connsiteX1" fmla="*/ 792766 w 845629"/>
                <a:gd name="connsiteY1" fmla="*/ 90869 h 588930"/>
                <a:gd name="connsiteX2" fmla="*/ 791813 w 845629"/>
                <a:gd name="connsiteY2" fmla="*/ 91821 h 588930"/>
                <a:gd name="connsiteX3" fmla="*/ 791813 w 845629"/>
                <a:gd name="connsiteY3" fmla="*/ 92488 h 588930"/>
                <a:gd name="connsiteX4" fmla="*/ 766572 w 845629"/>
                <a:gd name="connsiteY4" fmla="*/ 137446 h 588930"/>
                <a:gd name="connsiteX5" fmla="*/ 755047 w 845629"/>
                <a:gd name="connsiteY5" fmla="*/ 146018 h 588930"/>
                <a:gd name="connsiteX6" fmla="*/ 701231 w 845629"/>
                <a:gd name="connsiteY6" fmla="*/ 185357 h 588930"/>
                <a:gd name="connsiteX7" fmla="*/ 701231 w 845629"/>
                <a:gd name="connsiteY7" fmla="*/ 186023 h 588930"/>
                <a:gd name="connsiteX8" fmla="*/ 697325 w 845629"/>
                <a:gd name="connsiteY8" fmla="*/ 198120 h 588930"/>
                <a:gd name="connsiteX9" fmla="*/ 695992 w 845629"/>
                <a:gd name="connsiteY9" fmla="*/ 201454 h 588930"/>
                <a:gd name="connsiteX10" fmla="*/ 691706 w 845629"/>
                <a:gd name="connsiteY10" fmla="*/ 219456 h 588930"/>
                <a:gd name="connsiteX11" fmla="*/ 698945 w 845629"/>
                <a:gd name="connsiteY11" fmla="*/ 261842 h 588930"/>
                <a:gd name="connsiteX12" fmla="*/ 699326 w 845629"/>
                <a:gd name="connsiteY12" fmla="*/ 263462 h 588930"/>
                <a:gd name="connsiteX13" fmla="*/ 698278 w 845629"/>
                <a:gd name="connsiteY13" fmla="*/ 267748 h 588930"/>
                <a:gd name="connsiteX14" fmla="*/ 695706 w 845629"/>
                <a:gd name="connsiteY14" fmla="*/ 281178 h 588930"/>
                <a:gd name="connsiteX15" fmla="*/ 664845 w 845629"/>
                <a:gd name="connsiteY15" fmla="*/ 309372 h 588930"/>
                <a:gd name="connsiteX16" fmla="*/ 659225 w 845629"/>
                <a:gd name="connsiteY16" fmla="*/ 313658 h 588930"/>
                <a:gd name="connsiteX17" fmla="*/ 658559 w 845629"/>
                <a:gd name="connsiteY17" fmla="*/ 313944 h 588930"/>
                <a:gd name="connsiteX18" fmla="*/ 647414 w 845629"/>
                <a:gd name="connsiteY18" fmla="*/ 314992 h 588930"/>
                <a:gd name="connsiteX19" fmla="*/ 639890 w 845629"/>
                <a:gd name="connsiteY19" fmla="*/ 315659 h 588930"/>
                <a:gd name="connsiteX20" fmla="*/ 586740 w 845629"/>
                <a:gd name="connsiteY20" fmla="*/ 318611 h 588930"/>
                <a:gd name="connsiteX21" fmla="*/ 503396 w 845629"/>
                <a:gd name="connsiteY21" fmla="*/ 343853 h 588930"/>
                <a:gd name="connsiteX22" fmla="*/ 502730 w 845629"/>
                <a:gd name="connsiteY22" fmla="*/ 343853 h 588930"/>
                <a:gd name="connsiteX23" fmla="*/ 502063 w 845629"/>
                <a:gd name="connsiteY23" fmla="*/ 344519 h 588930"/>
                <a:gd name="connsiteX24" fmla="*/ 460438 w 845629"/>
                <a:gd name="connsiteY24" fmla="*/ 405575 h 588930"/>
                <a:gd name="connsiteX25" fmla="*/ 457486 w 845629"/>
                <a:gd name="connsiteY25" fmla="*/ 407480 h 588930"/>
                <a:gd name="connsiteX26" fmla="*/ 447294 w 845629"/>
                <a:gd name="connsiteY26" fmla="*/ 416052 h 588930"/>
                <a:gd name="connsiteX27" fmla="*/ 419386 w 845629"/>
                <a:gd name="connsiteY27" fmla="*/ 438341 h 588930"/>
                <a:gd name="connsiteX28" fmla="*/ 419100 w 845629"/>
                <a:gd name="connsiteY28" fmla="*/ 439674 h 588930"/>
                <a:gd name="connsiteX29" fmla="*/ 418052 w 845629"/>
                <a:gd name="connsiteY29" fmla="*/ 441008 h 588930"/>
                <a:gd name="connsiteX30" fmla="*/ 417767 w 845629"/>
                <a:gd name="connsiteY30" fmla="*/ 441960 h 588930"/>
                <a:gd name="connsiteX31" fmla="*/ 416433 w 845629"/>
                <a:gd name="connsiteY31" fmla="*/ 443960 h 588930"/>
                <a:gd name="connsiteX32" fmla="*/ 415100 w 845629"/>
                <a:gd name="connsiteY32" fmla="*/ 446913 h 588930"/>
                <a:gd name="connsiteX33" fmla="*/ 414433 w 845629"/>
                <a:gd name="connsiteY33" fmla="*/ 447866 h 588930"/>
                <a:gd name="connsiteX34" fmla="*/ 413766 w 845629"/>
                <a:gd name="connsiteY34" fmla="*/ 449485 h 588930"/>
                <a:gd name="connsiteX35" fmla="*/ 412813 w 845629"/>
                <a:gd name="connsiteY35" fmla="*/ 450818 h 588930"/>
                <a:gd name="connsiteX36" fmla="*/ 411480 w 845629"/>
                <a:gd name="connsiteY36" fmla="*/ 453485 h 588930"/>
                <a:gd name="connsiteX37" fmla="*/ 411194 w 845629"/>
                <a:gd name="connsiteY37" fmla="*/ 454724 h 588930"/>
                <a:gd name="connsiteX38" fmla="*/ 411194 w 845629"/>
                <a:gd name="connsiteY38" fmla="*/ 455771 h 588930"/>
                <a:gd name="connsiteX39" fmla="*/ 411861 w 845629"/>
                <a:gd name="connsiteY39" fmla="*/ 457391 h 588930"/>
                <a:gd name="connsiteX40" fmla="*/ 411861 w 845629"/>
                <a:gd name="connsiteY40" fmla="*/ 458057 h 588930"/>
                <a:gd name="connsiteX41" fmla="*/ 411480 w 845629"/>
                <a:gd name="connsiteY41" fmla="*/ 458724 h 588930"/>
                <a:gd name="connsiteX42" fmla="*/ 409194 w 845629"/>
                <a:gd name="connsiteY42" fmla="*/ 462915 h 588930"/>
                <a:gd name="connsiteX43" fmla="*/ 407289 w 845629"/>
                <a:gd name="connsiteY43" fmla="*/ 465582 h 588930"/>
                <a:gd name="connsiteX44" fmla="*/ 406622 w 845629"/>
                <a:gd name="connsiteY44" fmla="*/ 466535 h 588930"/>
                <a:gd name="connsiteX45" fmla="*/ 405575 w 845629"/>
                <a:gd name="connsiteY45" fmla="*/ 467582 h 588930"/>
                <a:gd name="connsiteX46" fmla="*/ 401003 w 845629"/>
                <a:gd name="connsiteY46" fmla="*/ 473774 h 588930"/>
                <a:gd name="connsiteX47" fmla="*/ 400717 w 845629"/>
                <a:gd name="connsiteY47" fmla="*/ 474440 h 588930"/>
                <a:gd name="connsiteX48" fmla="*/ 401003 w 845629"/>
                <a:gd name="connsiteY48" fmla="*/ 474726 h 588930"/>
                <a:gd name="connsiteX49" fmla="*/ 399669 w 845629"/>
                <a:gd name="connsiteY49" fmla="*/ 476060 h 588930"/>
                <a:gd name="connsiteX50" fmla="*/ 398717 w 845629"/>
                <a:gd name="connsiteY50" fmla="*/ 477679 h 588930"/>
                <a:gd name="connsiteX51" fmla="*/ 398050 w 845629"/>
                <a:gd name="connsiteY51" fmla="*/ 479393 h 588930"/>
                <a:gd name="connsiteX52" fmla="*/ 396050 w 845629"/>
                <a:gd name="connsiteY52" fmla="*/ 481965 h 588930"/>
                <a:gd name="connsiteX53" fmla="*/ 395097 w 845629"/>
                <a:gd name="connsiteY53" fmla="*/ 483013 h 588930"/>
                <a:gd name="connsiteX54" fmla="*/ 391478 w 845629"/>
                <a:gd name="connsiteY54" fmla="*/ 487585 h 588930"/>
                <a:gd name="connsiteX55" fmla="*/ 388906 w 845629"/>
                <a:gd name="connsiteY55" fmla="*/ 490157 h 588930"/>
                <a:gd name="connsiteX56" fmla="*/ 386906 w 845629"/>
                <a:gd name="connsiteY56" fmla="*/ 491871 h 588930"/>
                <a:gd name="connsiteX57" fmla="*/ 383667 w 845629"/>
                <a:gd name="connsiteY57" fmla="*/ 497396 h 588930"/>
                <a:gd name="connsiteX58" fmla="*/ 383286 w 845629"/>
                <a:gd name="connsiteY58" fmla="*/ 498062 h 588930"/>
                <a:gd name="connsiteX59" fmla="*/ 381286 w 845629"/>
                <a:gd name="connsiteY59" fmla="*/ 500063 h 588930"/>
                <a:gd name="connsiteX60" fmla="*/ 379381 w 845629"/>
                <a:gd name="connsiteY60" fmla="*/ 502634 h 588930"/>
                <a:gd name="connsiteX61" fmla="*/ 376714 w 845629"/>
                <a:gd name="connsiteY61" fmla="*/ 505587 h 588930"/>
                <a:gd name="connsiteX62" fmla="*/ 375761 w 845629"/>
                <a:gd name="connsiteY62" fmla="*/ 507206 h 588930"/>
                <a:gd name="connsiteX63" fmla="*/ 375380 w 845629"/>
                <a:gd name="connsiteY63" fmla="*/ 508254 h 588930"/>
                <a:gd name="connsiteX64" fmla="*/ 374428 w 845629"/>
                <a:gd name="connsiteY64" fmla="*/ 508921 h 588930"/>
                <a:gd name="connsiteX65" fmla="*/ 374142 w 845629"/>
                <a:gd name="connsiteY65" fmla="*/ 509873 h 588930"/>
                <a:gd name="connsiteX66" fmla="*/ 373475 w 845629"/>
                <a:gd name="connsiteY66" fmla="*/ 511207 h 588930"/>
                <a:gd name="connsiteX67" fmla="*/ 372809 w 845629"/>
                <a:gd name="connsiteY67" fmla="*/ 511492 h 588930"/>
                <a:gd name="connsiteX68" fmla="*/ 371856 w 845629"/>
                <a:gd name="connsiteY68" fmla="*/ 512540 h 588930"/>
                <a:gd name="connsiteX69" fmla="*/ 371856 w 845629"/>
                <a:gd name="connsiteY69" fmla="*/ 513112 h 588930"/>
                <a:gd name="connsiteX70" fmla="*/ 372142 w 845629"/>
                <a:gd name="connsiteY70" fmla="*/ 513493 h 588930"/>
                <a:gd name="connsiteX71" fmla="*/ 372809 w 845629"/>
                <a:gd name="connsiteY71" fmla="*/ 513779 h 588930"/>
                <a:gd name="connsiteX72" fmla="*/ 372809 w 845629"/>
                <a:gd name="connsiteY72" fmla="*/ 514826 h 588930"/>
                <a:gd name="connsiteX73" fmla="*/ 373094 w 845629"/>
                <a:gd name="connsiteY73" fmla="*/ 516446 h 588930"/>
                <a:gd name="connsiteX74" fmla="*/ 370142 w 845629"/>
                <a:gd name="connsiteY74" fmla="*/ 521399 h 588930"/>
                <a:gd name="connsiteX75" fmla="*/ 369856 w 845629"/>
                <a:gd name="connsiteY75" fmla="*/ 522351 h 588930"/>
                <a:gd name="connsiteX76" fmla="*/ 369475 w 845629"/>
                <a:gd name="connsiteY76" fmla="*/ 523970 h 588930"/>
                <a:gd name="connsiteX77" fmla="*/ 368237 w 845629"/>
                <a:gd name="connsiteY77" fmla="*/ 528923 h 588930"/>
                <a:gd name="connsiteX78" fmla="*/ 367570 w 845629"/>
                <a:gd name="connsiteY78" fmla="*/ 531209 h 588930"/>
                <a:gd name="connsiteX79" fmla="*/ 366903 w 845629"/>
                <a:gd name="connsiteY79" fmla="*/ 532829 h 588930"/>
                <a:gd name="connsiteX80" fmla="*/ 366236 w 845629"/>
                <a:gd name="connsiteY80" fmla="*/ 536162 h 588930"/>
                <a:gd name="connsiteX81" fmla="*/ 365284 w 845629"/>
                <a:gd name="connsiteY81" fmla="*/ 539401 h 588930"/>
                <a:gd name="connsiteX82" fmla="*/ 363950 w 845629"/>
                <a:gd name="connsiteY82" fmla="*/ 543973 h 588930"/>
                <a:gd name="connsiteX83" fmla="*/ 362617 w 845629"/>
                <a:gd name="connsiteY83" fmla="*/ 547307 h 588930"/>
                <a:gd name="connsiteX84" fmla="*/ 361950 w 845629"/>
                <a:gd name="connsiteY84" fmla="*/ 551212 h 588930"/>
                <a:gd name="connsiteX85" fmla="*/ 360617 w 845629"/>
                <a:gd name="connsiteY85" fmla="*/ 554165 h 588930"/>
                <a:gd name="connsiteX86" fmla="*/ 360617 w 845629"/>
                <a:gd name="connsiteY86" fmla="*/ 555498 h 588930"/>
                <a:gd name="connsiteX87" fmla="*/ 360331 w 845629"/>
                <a:gd name="connsiteY87" fmla="*/ 555498 h 588930"/>
                <a:gd name="connsiteX88" fmla="*/ 360331 w 845629"/>
                <a:gd name="connsiteY88" fmla="*/ 557117 h 588930"/>
                <a:gd name="connsiteX89" fmla="*/ 358997 w 845629"/>
                <a:gd name="connsiteY89" fmla="*/ 559784 h 588930"/>
                <a:gd name="connsiteX90" fmla="*/ 358712 w 845629"/>
                <a:gd name="connsiteY90" fmla="*/ 563023 h 588930"/>
                <a:gd name="connsiteX91" fmla="*/ 358331 w 845629"/>
                <a:gd name="connsiteY91" fmla="*/ 564356 h 588930"/>
                <a:gd name="connsiteX92" fmla="*/ 358045 w 845629"/>
                <a:gd name="connsiteY92" fmla="*/ 565976 h 588930"/>
                <a:gd name="connsiteX93" fmla="*/ 356711 w 845629"/>
                <a:gd name="connsiteY93" fmla="*/ 569881 h 588930"/>
                <a:gd name="connsiteX94" fmla="*/ 356711 w 845629"/>
                <a:gd name="connsiteY94" fmla="*/ 570262 h 588930"/>
                <a:gd name="connsiteX95" fmla="*/ 355759 w 845629"/>
                <a:gd name="connsiteY95" fmla="*/ 575215 h 588930"/>
                <a:gd name="connsiteX96" fmla="*/ 354425 w 845629"/>
                <a:gd name="connsiteY96" fmla="*/ 578168 h 588930"/>
                <a:gd name="connsiteX97" fmla="*/ 353092 w 845629"/>
                <a:gd name="connsiteY97" fmla="*/ 579787 h 588930"/>
                <a:gd name="connsiteX98" fmla="*/ 352806 w 845629"/>
                <a:gd name="connsiteY98" fmla="*/ 581120 h 588930"/>
                <a:gd name="connsiteX99" fmla="*/ 360331 w 845629"/>
                <a:gd name="connsiteY99" fmla="*/ 588645 h 588930"/>
                <a:gd name="connsiteX100" fmla="*/ 360331 w 845629"/>
                <a:gd name="connsiteY100" fmla="*/ 588931 h 588930"/>
                <a:gd name="connsiteX101" fmla="*/ 358045 w 845629"/>
                <a:gd name="connsiteY101" fmla="*/ 588645 h 588930"/>
                <a:gd name="connsiteX102" fmla="*/ 357378 w 845629"/>
                <a:gd name="connsiteY102" fmla="*/ 588264 h 588930"/>
                <a:gd name="connsiteX103" fmla="*/ 356044 w 845629"/>
                <a:gd name="connsiteY103" fmla="*/ 587978 h 588930"/>
                <a:gd name="connsiteX104" fmla="*/ 276320 w 845629"/>
                <a:gd name="connsiteY104" fmla="*/ 581406 h 588930"/>
                <a:gd name="connsiteX105" fmla="*/ 256604 w 845629"/>
                <a:gd name="connsiteY105" fmla="*/ 566928 h 588930"/>
                <a:gd name="connsiteX106" fmla="*/ 217551 w 845629"/>
                <a:gd name="connsiteY106" fmla="*/ 523304 h 588930"/>
                <a:gd name="connsiteX107" fmla="*/ 215265 w 845629"/>
                <a:gd name="connsiteY107" fmla="*/ 476060 h 588930"/>
                <a:gd name="connsiteX108" fmla="*/ 214313 w 845629"/>
                <a:gd name="connsiteY108" fmla="*/ 474726 h 588930"/>
                <a:gd name="connsiteX109" fmla="*/ 214979 w 845629"/>
                <a:gd name="connsiteY109" fmla="*/ 474440 h 588930"/>
                <a:gd name="connsiteX110" fmla="*/ 214027 w 845629"/>
                <a:gd name="connsiteY110" fmla="*/ 472440 h 588930"/>
                <a:gd name="connsiteX111" fmla="*/ 212693 w 845629"/>
                <a:gd name="connsiteY111" fmla="*/ 470821 h 588930"/>
                <a:gd name="connsiteX112" fmla="*/ 209074 w 845629"/>
                <a:gd name="connsiteY112" fmla="*/ 464915 h 588930"/>
                <a:gd name="connsiteX113" fmla="*/ 195263 w 845629"/>
                <a:gd name="connsiteY113" fmla="*/ 441008 h 588930"/>
                <a:gd name="connsiteX114" fmla="*/ 168021 w 845629"/>
                <a:gd name="connsiteY114" fmla="*/ 395383 h 588930"/>
                <a:gd name="connsiteX115" fmla="*/ 157258 w 845629"/>
                <a:gd name="connsiteY115" fmla="*/ 359950 h 588930"/>
                <a:gd name="connsiteX116" fmla="*/ 142113 w 845629"/>
                <a:gd name="connsiteY116" fmla="*/ 310706 h 588930"/>
                <a:gd name="connsiteX117" fmla="*/ 141827 w 845629"/>
                <a:gd name="connsiteY117" fmla="*/ 310706 h 588930"/>
                <a:gd name="connsiteX118" fmla="*/ 141161 w 845629"/>
                <a:gd name="connsiteY118" fmla="*/ 309753 h 588930"/>
                <a:gd name="connsiteX119" fmla="*/ 140494 w 845629"/>
                <a:gd name="connsiteY119" fmla="*/ 307753 h 588930"/>
                <a:gd name="connsiteX120" fmla="*/ 124397 w 845629"/>
                <a:gd name="connsiteY120" fmla="*/ 260509 h 588930"/>
                <a:gd name="connsiteX121" fmla="*/ 120110 w 845629"/>
                <a:gd name="connsiteY121" fmla="*/ 257842 h 588930"/>
                <a:gd name="connsiteX122" fmla="*/ 96488 w 845629"/>
                <a:gd name="connsiteY122" fmla="*/ 247079 h 588930"/>
                <a:gd name="connsiteX123" fmla="*/ 86011 w 845629"/>
                <a:gd name="connsiteY123" fmla="*/ 242125 h 588930"/>
                <a:gd name="connsiteX124" fmla="*/ 83058 w 845629"/>
                <a:gd name="connsiteY124" fmla="*/ 241840 h 588930"/>
                <a:gd name="connsiteX125" fmla="*/ 69914 w 845629"/>
                <a:gd name="connsiteY125" fmla="*/ 242125 h 588930"/>
                <a:gd name="connsiteX126" fmla="*/ 67627 w 845629"/>
                <a:gd name="connsiteY126" fmla="*/ 242125 h 588930"/>
                <a:gd name="connsiteX127" fmla="*/ 31528 w 845629"/>
                <a:gd name="connsiteY127" fmla="*/ 242792 h 588930"/>
                <a:gd name="connsiteX128" fmla="*/ 13525 w 845629"/>
                <a:gd name="connsiteY128" fmla="*/ 229362 h 588930"/>
                <a:gd name="connsiteX129" fmla="*/ 0 w 845629"/>
                <a:gd name="connsiteY129" fmla="*/ 218504 h 588930"/>
                <a:gd name="connsiteX130" fmla="*/ 1333 w 845629"/>
                <a:gd name="connsiteY130" fmla="*/ 216884 h 588930"/>
                <a:gd name="connsiteX131" fmla="*/ 8573 w 845629"/>
                <a:gd name="connsiteY131" fmla="*/ 206026 h 588930"/>
                <a:gd name="connsiteX132" fmla="*/ 18383 w 845629"/>
                <a:gd name="connsiteY132" fmla="*/ 191929 h 588930"/>
                <a:gd name="connsiteX133" fmla="*/ 20098 w 845629"/>
                <a:gd name="connsiteY133" fmla="*/ 189643 h 588930"/>
                <a:gd name="connsiteX134" fmla="*/ 22384 w 845629"/>
                <a:gd name="connsiteY134" fmla="*/ 186309 h 588930"/>
                <a:gd name="connsiteX135" fmla="*/ 24289 w 845629"/>
                <a:gd name="connsiteY135" fmla="*/ 183737 h 588930"/>
                <a:gd name="connsiteX136" fmla="*/ 25622 w 845629"/>
                <a:gd name="connsiteY136" fmla="*/ 181451 h 588930"/>
                <a:gd name="connsiteX137" fmla="*/ 26289 w 845629"/>
                <a:gd name="connsiteY137" fmla="*/ 179451 h 588930"/>
                <a:gd name="connsiteX138" fmla="*/ 26289 w 845629"/>
                <a:gd name="connsiteY138" fmla="*/ 178784 h 588930"/>
                <a:gd name="connsiteX139" fmla="*/ 26003 w 845629"/>
                <a:gd name="connsiteY139" fmla="*/ 177451 h 588930"/>
                <a:gd name="connsiteX140" fmla="*/ 25622 w 845629"/>
                <a:gd name="connsiteY140" fmla="*/ 175832 h 588930"/>
                <a:gd name="connsiteX141" fmla="*/ 24955 w 845629"/>
                <a:gd name="connsiteY141" fmla="*/ 173831 h 588930"/>
                <a:gd name="connsiteX142" fmla="*/ 25336 w 845629"/>
                <a:gd name="connsiteY142" fmla="*/ 173260 h 588930"/>
                <a:gd name="connsiteX143" fmla="*/ 24955 w 845629"/>
                <a:gd name="connsiteY143" fmla="*/ 172879 h 588930"/>
                <a:gd name="connsiteX144" fmla="*/ 25622 w 845629"/>
                <a:gd name="connsiteY144" fmla="*/ 171545 h 588930"/>
                <a:gd name="connsiteX145" fmla="*/ 26003 w 845629"/>
                <a:gd name="connsiteY145" fmla="*/ 170593 h 588930"/>
                <a:gd name="connsiteX146" fmla="*/ 26956 w 845629"/>
                <a:gd name="connsiteY146" fmla="*/ 169259 h 588930"/>
                <a:gd name="connsiteX147" fmla="*/ 28575 w 845629"/>
                <a:gd name="connsiteY147" fmla="*/ 166973 h 588930"/>
                <a:gd name="connsiteX148" fmla="*/ 31242 w 845629"/>
                <a:gd name="connsiteY148" fmla="*/ 162401 h 588930"/>
                <a:gd name="connsiteX149" fmla="*/ 32861 w 845629"/>
                <a:gd name="connsiteY149" fmla="*/ 161068 h 588930"/>
                <a:gd name="connsiteX150" fmla="*/ 36100 w 845629"/>
                <a:gd name="connsiteY150" fmla="*/ 159449 h 588930"/>
                <a:gd name="connsiteX151" fmla="*/ 36100 w 845629"/>
                <a:gd name="connsiteY151" fmla="*/ 159067 h 588930"/>
                <a:gd name="connsiteX152" fmla="*/ 36481 w 845629"/>
                <a:gd name="connsiteY152" fmla="*/ 158496 h 588930"/>
                <a:gd name="connsiteX153" fmla="*/ 36767 w 845629"/>
                <a:gd name="connsiteY153" fmla="*/ 158496 h 588930"/>
                <a:gd name="connsiteX154" fmla="*/ 51530 w 845629"/>
                <a:gd name="connsiteY154" fmla="*/ 146304 h 588930"/>
                <a:gd name="connsiteX155" fmla="*/ 53245 w 845629"/>
                <a:gd name="connsiteY155" fmla="*/ 144971 h 588930"/>
                <a:gd name="connsiteX156" fmla="*/ 53816 w 845629"/>
                <a:gd name="connsiteY156" fmla="*/ 144685 h 588930"/>
                <a:gd name="connsiteX157" fmla="*/ 57817 w 845629"/>
                <a:gd name="connsiteY157" fmla="*/ 141351 h 588930"/>
                <a:gd name="connsiteX158" fmla="*/ 74200 w 845629"/>
                <a:gd name="connsiteY158" fmla="*/ 128302 h 588930"/>
                <a:gd name="connsiteX159" fmla="*/ 82105 w 845629"/>
                <a:gd name="connsiteY159" fmla="*/ 121730 h 588930"/>
                <a:gd name="connsiteX160" fmla="*/ 88964 w 845629"/>
                <a:gd name="connsiteY160" fmla="*/ 118396 h 588930"/>
                <a:gd name="connsiteX161" fmla="*/ 130016 w 845629"/>
                <a:gd name="connsiteY161" fmla="*/ 97060 h 588930"/>
                <a:gd name="connsiteX162" fmla="*/ 130302 w 845629"/>
                <a:gd name="connsiteY162" fmla="*/ 97060 h 588930"/>
                <a:gd name="connsiteX163" fmla="*/ 170307 w 845629"/>
                <a:gd name="connsiteY163" fmla="*/ 57055 h 588930"/>
                <a:gd name="connsiteX164" fmla="*/ 170688 w 845629"/>
                <a:gd name="connsiteY164" fmla="*/ 57055 h 588930"/>
                <a:gd name="connsiteX165" fmla="*/ 171355 w 845629"/>
                <a:gd name="connsiteY165" fmla="*/ 56769 h 588930"/>
                <a:gd name="connsiteX166" fmla="*/ 179165 w 845629"/>
                <a:gd name="connsiteY166" fmla="*/ 53816 h 588930"/>
                <a:gd name="connsiteX167" fmla="*/ 189071 w 845629"/>
                <a:gd name="connsiteY167" fmla="*/ 49816 h 588930"/>
                <a:gd name="connsiteX168" fmla="*/ 195263 w 845629"/>
                <a:gd name="connsiteY168" fmla="*/ 47530 h 588930"/>
                <a:gd name="connsiteX169" fmla="*/ 195644 w 845629"/>
                <a:gd name="connsiteY169" fmla="*/ 47530 h 588930"/>
                <a:gd name="connsiteX170" fmla="*/ 219265 w 845629"/>
                <a:gd name="connsiteY170" fmla="*/ 45625 h 588930"/>
                <a:gd name="connsiteX171" fmla="*/ 239935 w 845629"/>
                <a:gd name="connsiteY171" fmla="*/ 40291 h 588930"/>
                <a:gd name="connsiteX172" fmla="*/ 261271 w 845629"/>
                <a:gd name="connsiteY172" fmla="*/ 31814 h 588930"/>
                <a:gd name="connsiteX173" fmla="*/ 261556 w 845629"/>
                <a:gd name="connsiteY173" fmla="*/ 31433 h 588930"/>
                <a:gd name="connsiteX174" fmla="*/ 267748 w 845629"/>
                <a:gd name="connsiteY174" fmla="*/ 37719 h 588930"/>
                <a:gd name="connsiteX175" fmla="*/ 271082 w 845629"/>
                <a:gd name="connsiteY175" fmla="*/ 40672 h 588930"/>
                <a:gd name="connsiteX176" fmla="*/ 276987 w 845629"/>
                <a:gd name="connsiteY176" fmla="*/ 47244 h 588930"/>
                <a:gd name="connsiteX177" fmla="*/ 276987 w 845629"/>
                <a:gd name="connsiteY177" fmla="*/ 72485 h 588930"/>
                <a:gd name="connsiteX178" fmla="*/ 277654 w 845629"/>
                <a:gd name="connsiteY178" fmla="*/ 80010 h 588930"/>
                <a:gd name="connsiteX179" fmla="*/ 279273 w 845629"/>
                <a:gd name="connsiteY179" fmla="*/ 85916 h 588930"/>
                <a:gd name="connsiteX180" fmla="*/ 284512 w 845629"/>
                <a:gd name="connsiteY180" fmla="*/ 84011 h 588930"/>
                <a:gd name="connsiteX181" fmla="*/ 292703 w 845629"/>
                <a:gd name="connsiteY181" fmla="*/ 81058 h 588930"/>
                <a:gd name="connsiteX182" fmla="*/ 301942 w 845629"/>
                <a:gd name="connsiteY182" fmla="*/ 75438 h 588930"/>
                <a:gd name="connsiteX183" fmla="*/ 312706 w 845629"/>
                <a:gd name="connsiteY183" fmla="*/ 73438 h 588930"/>
                <a:gd name="connsiteX184" fmla="*/ 323564 w 845629"/>
                <a:gd name="connsiteY184" fmla="*/ 70485 h 588930"/>
                <a:gd name="connsiteX185" fmla="*/ 336042 w 845629"/>
                <a:gd name="connsiteY185" fmla="*/ 68580 h 588930"/>
                <a:gd name="connsiteX186" fmla="*/ 345853 w 845629"/>
                <a:gd name="connsiteY186" fmla="*/ 66580 h 588930"/>
                <a:gd name="connsiteX187" fmla="*/ 360998 w 845629"/>
                <a:gd name="connsiteY187" fmla="*/ 64580 h 588930"/>
                <a:gd name="connsiteX188" fmla="*/ 371189 w 845629"/>
                <a:gd name="connsiteY188" fmla="*/ 60960 h 588930"/>
                <a:gd name="connsiteX189" fmla="*/ 381953 w 845629"/>
                <a:gd name="connsiteY189" fmla="*/ 59055 h 588930"/>
                <a:gd name="connsiteX190" fmla="*/ 398431 w 845629"/>
                <a:gd name="connsiteY190" fmla="*/ 49149 h 588930"/>
                <a:gd name="connsiteX191" fmla="*/ 406908 w 845629"/>
                <a:gd name="connsiteY191" fmla="*/ 45244 h 588930"/>
                <a:gd name="connsiteX192" fmla="*/ 414433 w 845629"/>
                <a:gd name="connsiteY192" fmla="*/ 38672 h 588930"/>
                <a:gd name="connsiteX193" fmla="*/ 418433 w 845629"/>
                <a:gd name="connsiteY193" fmla="*/ 31814 h 588930"/>
                <a:gd name="connsiteX194" fmla="*/ 432530 w 845629"/>
                <a:gd name="connsiteY194" fmla="*/ 21336 h 588930"/>
                <a:gd name="connsiteX195" fmla="*/ 434150 w 845629"/>
                <a:gd name="connsiteY195" fmla="*/ 19336 h 588930"/>
                <a:gd name="connsiteX196" fmla="*/ 449294 w 845629"/>
                <a:gd name="connsiteY196" fmla="*/ 23908 h 588930"/>
                <a:gd name="connsiteX197" fmla="*/ 455200 w 845629"/>
                <a:gd name="connsiteY197" fmla="*/ 27813 h 588930"/>
                <a:gd name="connsiteX198" fmla="*/ 464344 w 845629"/>
                <a:gd name="connsiteY198" fmla="*/ 28861 h 588930"/>
                <a:gd name="connsiteX199" fmla="*/ 476821 w 845629"/>
                <a:gd name="connsiteY199" fmla="*/ 25908 h 588930"/>
                <a:gd name="connsiteX200" fmla="*/ 493586 w 845629"/>
                <a:gd name="connsiteY200" fmla="*/ 22289 h 588930"/>
                <a:gd name="connsiteX201" fmla="*/ 497491 w 845629"/>
                <a:gd name="connsiteY201" fmla="*/ 21336 h 588930"/>
                <a:gd name="connsiteX202" fmla="*/ 517493 w 845629"/>
                <a:gd name="connsiteY202" fmla="*/ 17336 h 588930"/>
                <a:gd name="connsiteX203" fmla="*/ 527685 w 845629"/>
                <a:gd name="connsiteY203" fmla="*/ 13430 h 588930"/>
                <a:gd name="connsiteX204" fmla="*/ 544449 w 845629"/>
                <a:gd name="connsiteY204" fmla="*/ 13430 h 588930"/>
                <a:gd name="connsiteX205" fmla="*/ 565690 w 845629"/>
                <a:gd name="connsiteY205" fmla="*/ 12478 h 588930"/>
                <a:gd name="connsiteX206" fmla="*/ 594265 w 845629"/>
                <a:gd name="connsiteY206" fmla="*/ 7525 h 588930"/>
                <a:gd name="connsiteX207" fmla="*/ 611029 w 845629"/>
                <a:gd name="connsiteY207" fmla="*/ 6572 h 588930"/>
                <a:gd name="connsiteX208" fmla="*/ 627412 w 845629"/>
                <a:gd name="connsiteY208" fmla="*/ 3620 h 588930"/>
                <a:gd name="connsiteX209" fmla="*/ 645795 w 845629"/>
                <a:gd name="connsiteY209" fmla="*/ 2572 h 588930"/>
                <a:gd name="connsiteX210" fmla="*/ 657606 w 845629"/>
                <a:gd name="connsiteY210" fmla="*/ 1619 h 588930"/>
                <a:gd name="connsiteX211" fmla="*/ 669131 w 845629"/>
                <a:gd name="connsiteY211" fmla="*/ 0 h 588930"/>
                <a:gd name="connsiteX212" fmla="*/ 695039 w 845629"/>
                <a:gd name="connsiteY212" fmla="*/ 0 h 588930"/>
                <a:gd name="connsiteX213" fmla="*/ 715709 w 845629"/>
                <a:gd name="connsiteY213" fmla="*/ 3620 h 588930"/>
                <a:gd name="connsiteX214" fmla="*/ 725900 w 845629"/>
                <a:gd name="connsiteY214" fmla="*/ 9525 h 588930"/>
                <a:gd name="connsiteX215" fmla="*/ 733425 w 845629"/>
                <a:gd name="connsiteY215" fmla="*/ 14383 h 588930"/>
                <a:gd name="connsiteX216" fmla="*/ 752475 w 845629"/>
                <a:gd name="connsiteY216" fmla="*/ 24860 h 588930"/>
                <a:gd name="connsiteX217" fmla="*/ 774097 w 845629"/>
                <a:gd name="connsiteY217" fmla="*/ 28861 h 588930"/>
                <a:gd name="connsiteX218" fmla="*/ 780669 w 845629"/>
                <a:gd name="connsiteY218" fmla="*/ 27813 h 588930"/>
                <a:gd name="connsiteX219" fmla="*/ 798386 w 845629"/>
                <a:gd name="connsiteY219" fmla="*/ 23241 h 588930"/>
                <a:gd name="connsiteX220" fmla="*/ 809244 w 845629"/>
                <a:gd name="connsiteY220" fmla="*/ 23908 h 588930"/>
                <a:gd name="connsiteX221" fmla="*/ 820674 w 845629"/>
                <a:gd name="connsiteY221" fmla="*/ 26861 h 588930"/>
                <a:gd name="connsiteX222" fmla="*/ 830866 w 845629"/>
                <a:gd name="connsiteY222" fmla="*/ 25908 h 588930"/>
                <a:gd name="connsiteX223" fmla="*/ 845630 w 845629"/>
                <a:gd name="connsiteY223" fmla="*/ 29813 h 58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</a:cxnLst>
              <a:rect l="l" t="t" r="r" b="b"/>
              <a:pathLst>
                <a:path w="845629" h="588930">
                  <a:moveTo>
                    <a:pt x="845630" y="29813"/>
                  </a:moveTo>
                  <a:lnTo>
                    <a:pt x="792766" y="90869"/>
                  </a:lnTo>
                  <a:lnTo>
                    <a:pt x="791813" y="91821"/>
                  </a:lnTo>
                  <a:lnTo>
                    <a:pt x="791813" y="92488"/>
                  </a:lnTo>
                  <a:lnTo>
                    <a:pt x="766572" y="137446"/>
                  </a:lnTo>
                  <a:lnTo>
                    <a:pt x="755047" y="146018"/>
                  </a:lnTo>
                  <a:lnTo>
                    <a:pt x="701231" y="185357"/>
                  </a:lnTo>
                  <a:lnTo>
                    <a:pt x="701231" y="186023"/>
                  </a:lnTo>
                  <a:lnTo>
                    <a:pt x="697325" y="198120"/>
                  </a:lnTo>
                  <a:lnTo>
                    <a:pt x="695992" y="201454"/>
                  </a:lnTo>
                  <a:lnTo>
                    <a:pt x="691706" y="219456"/>
                  </a:lnTo>
                  <a:lnTo>
                    <a:pt x="698945" y="261842"/>
                  </a:lnTo>
                  <a:lnTo>
                    <a:pt x="699326" y="263462"/>
                  </a:lnTo>
                  <a:lnTo>
                    <a:pt x="698278" y="267748"/>
                  </a:lnTo>
                  <a:lnTo>
                    <a:pt x="695706" y="281178"/>
                  </a:lnTo>
                  <a:lnTo>
                    <a:pt x="664845" y="309372"/>
                  </a:lnTo>
                  <a:lnTo>
                    <a:pt x="659225" y="313658"/>
                  </a:lnTo>
                  <a:lnTo>
                    <a:pt x="658559" y="313944"/>
                  </a:lnTo>
                  <a:lnTo>
                    <a:pt x="647414" y="314992"/>
                  </a:lnTo>
                  <a:lnTo>
                    <a:pt x="639890" y="315659"/>
                  </a:lnTo>
                  <a:lnTo>
                    <a:pt x="586740" y="318611"/>
                  </a:lnTo>
                  <a:lnTo>
                    <a:pt x="503396" y="343853"/>
                  </a:lnTo>
                  <a:lnTo>
                    <a:pt x="502730" y="343853"/>
                  </a:lnTo>
                  <a:lnTo>
                    <a:pt x="502063" y="344519"/>
                  </a:lnTo>
                  <a:lnTo>
                    <a:pt x="460438" y="405575"/>
                  </a:lnTo>
                  <a:lnTo>
                    <a:pt x="457486" y="407480"/>
                  </a:lnTo>
                  <a:lnTo>
                    <a:pt x="447294" y="416052"/>
                  </a:lnTo>
                  <a:lnTo>
                    <a:pt x="419386" y="438341"/>
                  </a:lnTo>
                  <a:lnTo>
                    <a:pt x="419100" y="439674"/>
                  </a:lnTo>
                  <a:lnTo>
                    <a:pt x="418052" y="441008"/>
                  </a:lnTo>
                  <a:lnTo>
                    <a:pt x="417767" y="441960"/>
                  </a:lnTo>
                  <a:lnTo>
                    <a:pt x="416433" y="443960"/>
                  </a:lnTo>
                  <a:lnTo>
                    <a:pt x="415100" y="446913"/>
                  </a:lnTo>
                  <a:lnTo>
                    <a:pt x="414433" y="447866"/>
                  </a:lnTo>
                  <a:lnTo>
                    <a:pt x="413766" y="449485"/>
                  </a:lnTo>
                  <a:lnTo>
                    <a:pt x="412813" y="450818"/>
                  </a:lnTo>
                  <a:lnTo>
                    <a:pt x="411480" y="453485"/>
                  </a:lnTo>
                  <a:lnTo>
                    <a:pt x="411194" y="454724"/>
                  </a:lnTo>
                  <a:lnTo>
                    <a:pt x="411194" y="455771"/>
                  </a:lnTo>
                  <a:lnTo>
                    <a:pt x="411861" y="457391"/>
                  </a:lnTo>
                  <a:lnTo>
                    <a:pt x="411861" y="458057"/>
                  </a:lnTo>
                  <a:lnTo>
                    <a:pt x="411480" y="458724"/>
                  </a:lnTo>
                  <a:lnTo>
                    <a:pt x="409194" y="462915"/>
                  </a:lnTo>
                  <a:lnTo>
                    <a:pt x="407289" y="465582"/>
                  </a:lnTo>
                  <a:lnTo>
                    <a:pt x="406622" y="466535"/>
                  </a:lnTo>
                  <a:lnTo>
                    <a:pt x="405575" y="467582"/>
                  </a:lnTo>
                  <a:lnTo>
                    <a:pt x="401003" y="473774"/>
                  </a:lnTo>
                  <a:lnTo>
                    <a:pt x="400717" y="474440"/>
                  </a:lnTo>
                  <a:lnTo>
                    <a:pt x="401003" y="474726"/>
                  </a:lnTo>
                  <a:lnTo>
                    <a:pt x="399669" y="476060"/>
                  </a:lnTo>
                  <a:lnTo>
                    <a:pt x="398717" y="477679"/>
                  </a:lnTo>
                  <a:lnTo>
                    <a:pt x="398050" y="479393"/>
                  </a:lnTo>
                  <a:lnTo>
                    <a:pt x="396050" y="481965"/>
                  </a:lnTo>
                  <a:lnTo>
                    <a:pt x="395097" y="483013"/>
                  </a:lnTo>
                  <a:lnTo>
                    <a:pt x="391478" y="487585"/>
                  </a:lnTo>
                  <a:lnTo>
                    <a:pt x="388906" y="490157"/>
                  </a:lnTo>
                  <a:lnTo>
                    <a:pt x="386906" y="491871"/>
                  </a:lnTo>
                  <a:lnTo>
                    <a:pt x="383667" y="497396"/>
                  </a:lnTo>
                  <a:lnTo>
                    <a:pt x="383286" y="498062"/>
                  </a:lnTo>
                  <a:lnTo>
                    <a:pt x="381286" y="500063"/>
                  </a:lnTo>
                  <a:lnTo>
                    <a:pt x="379381" y="502634"/>
                  </a:lnTo>
                  <a:lnTo>
                    <a:pt x="376714" y="505587"/>
                  </a:lnTo>
                  <a:lnTo>
                    <a:pt x="375761" y="507206"/>
                  </a:lnTo>
                  <a:lnTo>
                    <a:pt x="375380" y="508254"/>
                  </a:lnTo>
                  <a:lnTo>
                    <a:pt x="374428" y="508921"/>
                  </a:lnTo>
                  <a:lnTo>
                    <a:pt x="374142" y="509873"/>
                  </a:lnTo>
                  <a:lnTo>
                    <a:pt x="373475" y="511207"/>
                  </a:lnTo>
                  <a:lnTo>
                    <a:pt x="372809" y="511492"/>
                  </a:lnTo>
                  <a:lnTo>
                    <a:pt x="371856" y="512540"/>
                  </a:lnTo>
                  <a:lnTo>
                    <a:pt x="371856" y="513112"/>
                  </a:lnTo>
                  <a:lnTo>
                    <a:pt x="372142" y="513493"/>
                  </a:lnTo>
                  <a:lnTo>
                    <a:pt x="372809" y="513779"/>
                  </a:lnTo>
                  <a:lnTo>
                    <a:pt x="372809" y="514826"/>
                  </a:lnTo>
                  <a:lnTo>
                    <a:pt x="373094" y="516446"/>
                  </a:lnTo>
                  <a:lnTo>
                    <a:pt x="370142" y="521399"/>
                  </a:lnTo>
                  <a:lnTo>
                    <a:pt x="369856" y="522351"/>
                  </a:lnTo>
                  <a:lnTo>
                    <a:pt x="369475" y="523970"/>
                  </a:lnTo>
                  <a:lnTo>
                    <a:pt x="368237" y="528923"/>
                  </a:lnTo>
                  <a:lnTo>
                    <a:pt x="367570" y="531209"/>
                  </a:lnTo>
                  <a:lnTo>
                    <a:pt x="366903" y="532829"/>
                  </a:lnTo>
                  <a:lnTo>
                    <a:pt x="366236" y="536162"/>
                  </a:lnTo>
                  <a:lnTo>
                    <a:pt x="365284" y="539401"/>
                  </a:lnTo>
                  <a:lnTo>
                    <a:pt x="363950" y="543973"/>
                  </a:lnTo>
                  <a:lnTo>
                    <a:pt x="362617" y="547307"/>
                  </a:lnTo>
                  <a:lnTo>
                    <a:pt x="361950" y="551212"/>
                  </a:lnTo>
                  <a:lnTo>
                    <a:pt x="360617" y="554165"/>
                  </a:lnTo>
                  <a:lnTo>
                    <a:pt x="360617" y="555498"/>
                  </a:lnTo>
                  <a:lnTo>
                    <a:pt x="360331" y="555498"/>
                  </a:lnTo>
                  <a:lnTo>
                    <a:pt x="360331" y="557117"/>
                  </a:lnTo>
                  <a:lnTo>
                    <a:pt x="358997" y="559784"/>
                  </a:lnTo>
                  <a:lnTo>
                    <a:pt x="358712" y="563023"/>
                  </a:lnTo>
                  <a:lnTo>
                    <a:pt x="358331" y="564356"/>
                  </a:lnTo>
                  <a:lnTo>
                    <a:pt x="358045" y="565976"/>
                  </a:lnTo>
                  <a:lnTo>
                    <a:pt x="356711" y="569881"/>
                  </a:lnTo>
                  <a:lnTo>
                    <a:pt x="356711" y="570262"/>
                  </a:lnTo>
                  <a:lnTo>
                    <a:pt x="355759" y="575215"/>
                  </a:lnTo>
                  <a:lnTo>
                    <a:pt x="354425" y="578168"/>
                  </a:lnTo>
                  <a:lnTo>
                    <a:pt x="353092" y="579787"/>
                  </a:lnTo>
                  <a:lnTo>
                    <a:pt x="352806" y="581120"/>
                  </a:lnTo>
                  <a:lnTo>
                    <a:pt x="360331" y="588645"/>
                  </a:lnTo>
                  <a:lnTo>
                    <a:pt x="360331" y="588931"/>
                  </a:lnTo>
                  <a:lnTo>
                    <a:pt x="358045" y="588645"/>
                  </a:lnTo>
                  <a:lnTo>
                    <a:pt x="357378" y="588264"/>
                  </a:lnTo>
                  <a:lnTo>
                    <a:pt x="356044" y="587978"/>
                  </a:lnTo>
                  <a:lnTo>
                    <a:pt x="276320" y="581406"/>
                  </a:lnTo>
                  <a:lnTo>
                    <a:pt x="256604" y="566928"/>
                  </a:lnTo>
                  <a:lnTo>
                    <a:pt x="217551" y="523304"/>
                  </a:lnTo>
                  <a:lnTo>
                    <a:pt x="215265" y="476060"/>
                  </a:lnTo>
                  <a:lnTo>
                    <a:pt x="214313" y="474726"/>
                  </a:lnTo>
                  <a:lnTo>
                    <a:pt x="214979" y="474440"/>
                  </a:lnTo>
                  <a:lnTo>
                    <a:pt x="214027" y="472440"/>
                  </a:lnTo>
                  <a:lnTo>
                    <a:pt x="212693" y="470821"/>
                  </a:lnTo>
                  <a:lnTo>
                    <a:pt x="209074" y="464915"/>
                  </a:lnTo>
                  <a:lnTo>
                    <a:pt x="195263" y="441008"/>
                  </a:lnTo>
                  <a:lnTo>
                    <a:pt x="168021" y="395383"/>
                  </a:lnTo>
                  <a:lnTo>
                    <a:pt x="157258" y="359950"/>
                  </a:lnTo>
                  <a:lnTo>
                    <a:pt x="142113" y="310706"/>
                  </a:lnTo>
                  <a:lnTo>
                    <a:pt x="141827" y="310706"/>
                  </a:lnTo>
                  <a:lnTo>
                    <a:pt x="141161" y="309753"/>
                  </a:lnTo>
                  <a:lnTo>
                    <a:pt x="140494" y="307753"/>
                  </a:lnTo>
                  <a:lnTo>
                    <a:pt x="124397" y="260509"/>
                  </a:lnTo>
                  <a:lnTo>
                    <a:pt x="120110" y="257842"/>
                  </a:lnTo>
                  <a:lnTo>
                    <a:pt x="96488" y="247079"/>
                  </a:lnTo>
                  <a:lnTo>
                    <a:pt x="86011" y="242125"/>
                  </a:lnTo>
                  <a:lnTo>
                    <a:pt x="83058" y="241840"/>
                  </a:lnTo>
                  <a:lnTo>
                    <a:pt x="69914" y="242125"/>
                  </a:lnTo>
                  <a:lnTo>
                    <a:pt x="67627" y="242125"/>
                  </a:lnTo>
                  <a:lnTo>
                    <a:pt x="31528" y="242792"/>
                  </a:lnTo>
                  <a:lnTo>
                    <a:pt x="13525" y="229362"/>
                  </a:lnTo>
                  <a:lnTo>
                    <a:pt x="0" y="218504"/>
                  </a:lnTo>
                  <a:lnTo>
                    <a:pt x="1333" y="216884"/>
                  </a:lnTo>
                  <a:lnTo>
                    <a:pt x="8573" y="206026"/>
                  </a:lnTo>
                  <a:lnTo>
                    <a:pt x="18383" y="191929"/>
                  </a:lnTo>
                  <a:lnTo>
                    <a:pt x="20098" y="189643"/>
                  </a:lnTo>
                  <a:lnTo>
                    <a:pt x="22384" y="186309"/>
                  </a:lnTo>
                  <a:lnTo>
                    <a:pt x="24289" y="183737"/>
                  </a:lnTo>
                  <a:lnTo>
                    <a:pt x="25622" y="181451"/>
                  </a:lnTo>
                  <a:lnTo>
                    <a:pt x="26289" y="179451"/>
                  </a:lnTo>
                  <a:lnTo>
                    <a:pt x="26289" y="178784"/>
                  </a:lnTo>
                  <a:lnTo>
                    <a:pt x="26003" y="177451"/>
                  </a:lnTo>
                  <a:lnTo>
                    <a:pt x="25622" y="175832"/>
                  </a:lnTo>
                  <a:lnTo>
                    <a:pt x="24955" y="173831"/>
                  </a:lnTo>
                  <a:lnTo>
                    <a:pt x="25336" y="173260"/>
                  </a:lnTo>
                  <a:lnTo>
                    <a:pt x="24955" y="172879"/>
                  </a:lnTo>
                  <a:lnTo>
                    <a:pt x="25622" y="171545"/>
                  </a:lnTo>
                  <a:lnTo>
                    <a:pt x="26003" y="170593"/>
                  </a:lnTo>
                  <a:lnTo>
                    <a:pt x="26956" y="169259"/>
                  </a:lnTo>
                  <a:lnTo>
                    <a:pt x="28575" y="166973"/>
                  </a:lnTo>
                  <a:lnTo>
                    <a:pt x="31242" y="162401"/>
                  </a:lnTo>
                  <a:lnTo>
                    <a:pt x="32861" y="161068"/>
                  </a:lnTo>
                  <a:lnTo>
                    <a:pt x="36100" y="159449"/>
                  </a:lnTo>
                  <a:lnTo>
                    <a:pt x="36100" y="159067"/>
                  </a:lnTo>
                  <a:lnTo>
                    <a:pt x="36481" y="158496"/>
                  </a:lnTo>
                  <a:lnTo>
                    <a:pt x="36767" y="158496"/>
                  </a:lnTo>
                  <a:lnTo>
                    <a:pt x="51530" y="146304"/>
                  </a:lnTo>
                  <a:lnTo>
                    <a:pt x="53245" y="144971"/>
                  </a:lnTo>
                  <a:lnTo>
                    <a:pt x="53816" y="144685"/>
                  </a:lnTo>
                  <a:lnTo>
                    <a:pt x="57817" y="141351"/>
                  </a:lnTo>
                  <a:lnTo>
                    <a:pt x="74200" y="128302"/>
                  </a:lnTo>
                  <a:lnTo>
                    <a:pt x="82105" y="121730"/>
                  </a:lnTo>
                  <a:lnTo>
                    <a:pt x="88964" y="118396"/>
                  </a:lnTo>
                  <a:lnTo>
                    <a:pt x="130016" y="97060"/>
                  </a:lnTo>
                  <a:lnTo>
                    <a:pt x="130302" y="97060"/>
                  </a:lnTo>
                  <a:lnTo>
                    <a:pt x="170307" y="57055"/>
                  </a:lnTo>
                  <a:lnTo>
                    <a:pt x="170688" y="57055"/>
                  </a:lnTo>
                  <a:lnTo>
                    <a:pt x="171355" y="56769"/>
                  </a:lnTo>
                  <a:lnTo>
                    <a:pt x="179165" y="53816"/>
                  </a:lnTo>
                  <a:lnTo>
                    <a:pt x="189071" y="49816"/>
                  </a:lnTo>
                  <a:lnTo>
                    <a:pt x="195263" y="47530"/>
                  </a:lnTo>
                  <a:lnTo>
                    <a:pt x="195644" y="47530"/>
                  </a:lnTo>
                  <a:lnTo>
                    <a:pt x="219265" y="45625"/>
                  </a:lnTo>
                  <a:lnTo>
                    <a:pt x="239935" y="40291"/>
                  </a:lnTo>
                  <a:lnTo>
                    <a:pt x="261271" y="31814"/>
                  </a:lnTo>
                  <a:lnTo>
                    <a:pt x="261556" y="31433"/>
                  </a:lnTo>
                  <a:lnTo>
                    <a:pt x="267748" y="37719"/>
                  </a:lnTo>
                  <a:lnTo>
                    <a:pt x="271082" y="40672"/>
                  </a:lnTo>
                  <a:lnTo>
                    <a:pt x="276987" y="47244"/>
                  </a:lnTo>
                  <a:lnTo>
                    <a:pt x="276987" y="72485"/>
                  </a:lnTo>
                  <a:lnTo>
                    <a:pt x="277654" y="80010"/>
                  </a:lnTo>
                  <a:lnTo>
                    <a:pt x="279273" y="85916"/>
                  </a:lnTo>
                  <a:lnTo>
                    <a:pt x="284512" y="84011"/>
                  </a:lnTo>
                  <a:lnTo>
                    <a:pt x="292703" y="81058"/>
                  </a:lnTo>
                  <a:lnTo>
                    <a:pt x="301942" y="75438"/>
                  </a:lnTo>
                  <a:lnTo>
                    <a:pt x="312706" y="73438"/>
                  </a:lnTo>
                  <a:lnTo>
                    <a:pt x="323564" y="70485"/>
                  </a:lnTo>
                  <a:lnTo>
                    <a:pt x="336042" y="68580"/>
                  </a:lnTo>
                  <a:lnTo>
                    <a:pt x="345853" y="66580"/>
                  </a:lnTo>
                  <a:lnTo>
                    <a:pt x="360998" y="64580"/>
                  </a:lnTo>
                  <a:lnTo>
                    <a:pt x="371189" y="60960"/>
                  </a:lnTo>
                  <a:lnTo>
                    <a:pt x="381953" y="59055"/>
                  </a:lnTo>
                  <a:lnTo>
                    <a:pt x="398431" y="49149"/>
                  </a:lnTo>
                  <a:lnTo>
                    <a:pt x="406908" y="45244"/>
                  </a:lnTo>
                  <a:lnTo>
                    <a:pt x="414433" y="38672"/>
                  </a:lnTo>
                  <a:lnTo>
                    <a:pt x="418433" y="31814"/>
                  </a:lnTo>
                  <a:lnTo>
                    <a:pt x="432530" y="21336"/>
                  </a:lnTo>
                  <a:lnTo>
                    <a:pt x="434150" y="19336"/>
                  </a:lnTo>
                  <a:lnTo>
                    <a:pt x="449294" y="23908"/>
                  </a:lnTo>
                  <a:lnTo>
                    <a:pt x="455200" y="27813"/>
                  </a:lnTo>
                  <a:lnTo>
                    <a:pt x="464344" y="28861"/>
                  </a:lnTo>
                  <a:lnTo>
                    <a:pt x="476821" y="25908"/>
                  </a:lnTo>
                  <a:lnTo>
                    <a:pt x="493586" y="22289"/>
                  </a:lnTo>
                  <a:lnTo>
                    <a:pt x="497491" y="21336"/>
                  </a:lnTo>
                  <a:lnTo>
                    <a:pt x="517493" y="17336"/>
                  </a:lnTo>
                  <a:lnTo>
                    <a:pt x="527685" y="13430"/>
                  </a:lnTo>
                  <a:lnTo>
                    <a:pt x="544449" y="13430"/>
                  </a:lnTo>
                  <a:lnTo>
                    <a:pt x="565690" y="12478"/>
                  </a:lnTo>
                  <a:lnTo>
                    <a:pt x="594265" y="7525"/>
                  </a:lnTo>
                  <a:lnTo>
                    <a:pt x="611029" y="6572"/>
                  </a:lnTo>
                  <a:lnTo>
                    <a:pt x="627412" y="3620"/>
                  </a:lnTo>
                  <a:lnTo>
                    <a:pt x="645795" y="2572"/>
                  </a:lnTo>
                  <a:lnTo>
                    <a:pt x="657606" y="1619"/>
                  </a:lnTo>
                  <a:lnTo>
                    <a:pt x="669131" y="0"/>
                  </a:lnTo>
                  <a:lnTo>
                    <a:pt x="695039" y="0"/>
                  </a:lnTo>
                  <a:lnTo>
                    <a:pt x="715709" y="3620"/>
                  </a:lnTo>
                  <a:lnTo>
                    <a:pt x="725900" y="9525"/>
                  </a:lnTo>
                  <a:lnTo>
                    <a:pt x="733425" y="14383"/>
                  </a:lnTo>
                  <a:lnTo>
                    <a:pt x="752475" y="24860"/>
                  </a:lnTo>
                  <a:lnTo>
                    <a:pt x="774097" y="28861"/>
                  </a:lnTo>
                  <a:lnTo>
                    <a:pt x="780669" y="27813"/>
                  </a:lnTo>
                  <a:lnTo>
                    <a:pt x="798386" y="23241"/>
                  </a:lnTo>
                  <a:lnTo>
                    <a:pt x="809244" y="23908"/>
                  </a:lnTo>
                  <a:lnTo>
                    <a:pt x="820674" y="26861"/>
                  </a:lnTo>
                  <a:lnTo>
                    <a:pt x="830866" y="25908"/>
                  </a:lnTo>
                  <a:lnTo>
                    <a:pt x="845630" y="29813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DA83C4F1-E9FE-9E4B-BB63-34B5D2FEA942}"/>
                </a:ext>
              </a:extLst>
            </p:cNvPr>
            <p:cNvSpPr/>
            <p:nvPr/>
          </p:nvSpPr>
          <p:spPr>
            <a:xfrm>
              <a:off x="1792461" y="4500149"/>
              <a:ext cx="363950" cy="613886"/>
            </a:xfrm>
            <a:custGeom>
              <a:avLst/>
              <a:gdLst>
                <a:gd name="connsiteX0" fmla="*/ 19717 w 363950"/>
                <a:gd name="connsiteY0" fmla="*/ 613601 h 613886"/>
                <a:gd name="connsiteX1" fmla="*/ 19050 w 363950"/>
                <a:gd name="connsiteY1" fmla="*/ 613886 h 613886"/>
                <a:gd name="connsiteX2" fmla="*/ 22003 w 363950"/>
                <a:gd name="connsiteY2" fmla="*/ 601409 h 613886"/>
                <a:gd name="connsiteX3" fmla="*/ 26956 w 363950"/>
                <a:gd name="connsiteY3" fmla="*/ 582073 h 613886"/>
                <a:gd name="connsiteX4" fmla="*/ 17145 w 363950"/>
                <a:gd name="connsiteY4" fmla="*/ 525018 h 613886"/>
                <a:gd name="connsiteX5" fmla="*/ 14192 w 363950"/>
                <a:gd name="connsiteY5" fmla="*/ 507587 h 613886"/>
                <a:gd name="connsiteX6" fmla="*/ 14192 w 363950"/>
                <a:gd name="connsiteY6" fmla="*/ 507301 h 613886"/>
                <a:gd name="connsiteX7" fmla="*/ 7906 w 363950"/>
                <a:gd name="connsiteY7" fmla="*/ 473488 h 613886"/>
                <a:gd name="connsiteX8" fmla="*/ 2953 w 363950"/>
                <a:gd name="connsiteY8" fmla="*/ 443960 h 613886"/>
                <a:gd name="connsiteX9" fmla="*/ 667 w 363950"/>
                <a:gd name="connsiteY9" fmla="*/ 431101 h 613886"/>
                <a:gd name="connsiteX10" fmla="*/ 381 w 363950"/>
                <a:gd name="connsiteY10" fmla="*/ 430149 h 613886"/>
                <a:gd name="connsiteX11" fmla="*/ 0 w 363950"/>
                <a:gd name="connsiteY11" fmla="*/ 427863 h 613886"/>
                <a:gd name="connsiteX12" fmla="*/ 8192 w 363950"/>
                <a:gd name="connsiteY12" fmla="*/ 391096 h 613886"/>
                <a:gd name="connsiteX13" fmla="*/ 14192 w 363950"/>
                <a:gd name="connsiteY13" fmla="*/ 367474 h 613886"/>
                <a:gd name="connsiteX14" fmla="*/ 14764 w 363950"/>
                <a:gd name="connsiteY14" fmla="*/ 366808 h 613886"/>
                <a:gd name="connsiteX15" fmla="*/ 17717 w 363950"/>
                <a:gd name="connsiteY15" fmla="*/ 340900 h 613886"/>
                <a:gd name="connsiteX16" fmla="*/ 18097 w 363950"/>
                <a:gd name="connsiteY16" fmla="*/ 307753 h 613886"/>
                <a:gd name="connsiteX17" fmla="*/ 19050 w 363950"/>
                <a:gd name="connsiteY17" fmla="*/ 265081 h 613886"/>
                <a:gd name="connsiteX18" fmla="*/ 19431 w 363950"/>
                <a:gd name="connsiteY18" fmla="*/ 263461 h 613886"/>
                <a:gd name="connsiteX19" fmla="*/ 20383 w 363950"/>
                <a:gd name="connsiteY19" fmla="*/ 247078 h 613886"/>
                <a:gd name="connsiteX20" fmla="*/ 23050 w 363950"/>
                <a:gd name="connsiteY20" fmla="*/ 152209 h 613886"/>
                <a:gd name="connsiteX21" fmla="*/ 54197 w 363950"/>
                <a:gd name="connsiteY21" fmla="*/ 118110 h 613886"/>
                <a:gd name="connsiteX22" fmla="*/ 53816 w 363950"/>
                <a:gd name="connsiteY22" fmla="*/ 111252 h 613886"/>
                <a:gd name="connsiteX23" fmla="*/ 53149 w 363950"/>
                <a:gd name="connsiteY23" fmla="*/ 105918 h 613886"/>
                <a:gd name="connsiteX24" fmla="*/ 52864 w 363950"/>
                <a:gd name="connsiteY24" fmla="*/ 94107 h 613886"/>
                <a:gd name="connsiteX25" fmla="*/ 50863 w 363950"/>
                <a:gd name="connsiteY25" fmla="*/ 76105 h 613886"/>
                <a:gd name="connsiteX26" fmla="*/ 49911 w 363950"/>
                <a:gd name="connsiteY26" fmla="*/ 61627 h 613886"/>
                <a:gd name="connsiteX27" fmla="*/ 49625 w 363950"/>
                <a:gd name="connsiteY27" fmla="*/ 60960 h 613886"/>
                <a:gd name="connsiteX28" fmla="*/ 51530 w 363950"/>
                <a:gd name="connsiteY28" fmla="*/ 59341 h 613886"/>
                <a:gd name="connsiteX29" fmla="*/ 57436 w 363950"/>
                <a:gd name="connsiteY29" fmla="*/ 55435 h 613886"/>
                <a:gd name="connsiteX30" fmla="*/ 66961 w 363950"/>
                <a:gd name="connsiteY30" fmla="*/ 49816 h 613886"/>
                <a:gd name="connsiteX31" fmla="*/ 57817 w 363950"/>
                <a:gd name="connsiteY31" fmla="*/ 12763 h 613886"/>
                <a:gd name="connsiteX32" fmla="*/ 54864 w 363950"/>
                <a:gd name="connsiteY32" fmla="*/ 667 h 613886"/>
                <a:gd name="connsiteX33" fmla="*/ 54864 w 363950"/>
                <a:gd name="connsiteY33" fmla="*/ 0 h 613886"/>
                <a:gd name="connsiteX34" fmla="*/ 68961 w 363950"/>
                <a:gd name="connsiteY34" fmla="*/ 9811 h 613886"/>
                <a:gd name="connsiteX35" fmla="*/ 76486 w 363950"/>
                <a:gd name="connsiteY35" fmla="*/ 16669 h 613886"/>
                <a:gd name="connsiteX36" fmla="*/ 85630 w 363950"/>
                <a:gd name="connsiteY36" fmla="*/ 25527 h 613886"/>
                <a:gd name="connsiteX37" fmla="*/ 93917 w 363950"/>
                <a:gd name="connsiteY37" fmla="*/ 31432 h 613886"/>
                <a:gd name="connsiteX38" fmla="*/ 99822 w 363950"/>
                <a:gd name="connsiteY38" fmla="*/ 36385 h 613886"/>
                <a:gd name="connsiteX39" fmla="*/ 108013 w 363950"/>
                <a:gd name="connsiteY39" fmla="*/ 41338 h 613886"/>
                <a:gd name="connsiteX40" fmla="*/ 117157 w 363950"/>
                <a:gd name="connsiteY40" fmla="*/ 47244 h 613886"/>
                <a:gd name="connsiteX41" fmla="*/ 132302 w 363950"/>
                <a:gd name="connsiteY41" fmla="*/ 60007 h 613886"/>
                <a:gd name="connsiteX42" fmla="*/ 145351 w 363950"/>
                <a:gd name="connsiteY42" fmla="*/ 67913 h 613886"/>
                <a:gd name="connsiteX43" fmla="*/ 163068 w 363950"/>
                <a:gd name="connsiteY43" fmla="*/ 70866 h 613886"/>
                <a:gd name="connsiteX44" fmla="*/ 184785 w 363950"/>
                <a:gd name="connsiteY44" fmla="*/ 72771 h 613886"/>
                <a:gd name="connsiteX45" fmla="*/ 189738 w 363950"/>
                <a:gd name="connsiteY45" fmla="*/ 73819 h 613886"/>
                <a:gd name="connsiteX46" fmla="*/ 204788 w 363950"/>
                <a:gd name="connsiteY46" fmla="*/ 79724 h 613886"/>
                <a:gd name="connsiteX47" fmla="*/ 212979 w 363950"/>
                <a:gd name="connsiteY47" fmla="*/ 80677 h 613886"/>
                <a:gd name="connsiteX48" fmla="*/ 242221 w 363950"/>
                <a:gd name="connsiteY48" fmla="*/ 85630 h 613886"/>
                <a:gd name="connsiteX49" fmla="*/ 256318 w 363950"/>
                <a:gd name="connsiteY49" fmla="*/ 89535 h 613886"/>
                <a:gd name="connsiteX50" fmla="*/ 290417 w 363950"/>
                <a:gd name="connsiteY50" fmla="*/ 96488 h 613886"/>
                <a:gd name="connsiteX51" fmla="*/ 312039 w 363950"/>
                <a:gd name="connsiteY51" fmla="*/ 102394 h 613886"/>
                <a:gd name="connsiteX52" fmla="*/ 322231 w 363950"/>
                <a:gd name="connsiteY52" fmla="*/ 106299 h 613886"/>
                <a:gd name="connsiteX53" fmla="*/ 331089 w 363950"/>
                <a:gd name="connsiteY53" fmla="*/ 112204 h 613886"/>
                <a:gd name="connsiteX54" fmla="*/ 333756 w 363950"/>
                <a:gd name="connsiteY54" fmla="*/ 115157 h 613886"/>
                <a:gd name="connsiteX55" fmla="*/ 341947 w 363950"/>
                <a:gd name="connsiteY55" fmla="*/ 118110 h 613886"/>
                <a:gd name="connsiteX56" fmla="*/ 354711 w 363950"/>
                <a:gd name="connsiteY56" fmla="*/ 122682 h 613886"/>
                <a:gd name="connsiteX57" fmla="*/ 363950 w 363950"/>
                <a:gd name="connsiteY57" fmla="*/ 128968 h 613886"/>
                <a:gd name="connsiteX58" fmla="*/ 362331 w 363950"/>
                <a:gd name="connsiteY58" fmla="*/ 170307 h 613886"/>
                <a:gd name="connsiteX59" fmla="*/ 361950 w 363950"/>
                <a:gd name="connsiteY59" fmla="*/ 171259 h 613886"/>
                <a:gd name="connsiteX60" fmla="*/ 340614 w 363950"/>
                <a:gd name="connsiteY60" fmla="*/ 223742 h 613886"/>
                <a:gd name="connsiteX61" fmla="*/ 339947 w 363950"/>
                <a:gd name="connsiteY61" fmla="*/ 223742 h 613886"/>
                <a:gd name="connsiteX62" fmla="*/ 339280 w 363950"/>
                <a:gd name="connsiteY62" fmla="*/ 226409 h 613886"/>
                <a:gd name="connsiteX63" fmla="*/ 324517 w 363950"/>
                <a:gd name="connsiteY63" fmla="*/ 273939 h 613886"/>
                <a:gd name="connsiteX64" fmla="*/ 315659 w 363950"/>
                <a:gd name="connsiteY64" fmla="*/ 303467 h 613886"/>
                <a:gd name="connsiteX65" fmla="*/ 311467 w 363950"/>
                <a:gd name="connsiteY65" fmla="*/ 317944 h 613886"/>
                <a:gd name="connsiteX66" fmla="*/ 307848 w 363950"/>
                <a:gd name="connsiteY66" fmla="*/ 330708 h 613886"/>
                <a:gd name="connsiteX67" fmla="*/ 302609 w 363950"/>
                <a:gd name="connsiteY67" fmla="*/ 346805 h 613886"/>
                <a:gd name="connsiteX68" fmla="*/ 277654 w 363950"/>
                <a:gd name="connsiteY68" fmla="*/ 429482 h 613886"/>
                <a:gd name="connsiteX69" fmla="*/ 276987 w 363950"/>
                <a:gd name="connsiteY69" fmla="*/ 431101 h 613886"/>
                <a:gd name="connsiteX70" fmla="*/ 276034 w 363950"/>
                <a:gd name="connsiteY70" fmla="*/ 431483 h 613886"/>
                <a:gd name="connsiteX71" fmla="*/ 266509 w 363950"/>
                <a:gd name="connsiteY71" fmla="*/ 463296 h 613886"/>
                <a:gd name="connsiteX72" fmla="*/ 265843 w 363950"/>
                <a:gd name="connsiteY72" fmla="*/ 463582 h 613886"/>
                <a:gd name="connsiteX73" fmla="*/ 263557 w 363950"/>
                <a:gd name="connsiteY73" fmla="*/ 463963 h 613886"/>
                <a:gd name="connsiteX74" fmla="*/ 260890 w 363950"/>
                <a:gd name="connsiteY74" fmla="*/ 466534 h 613886"/>
                <a:gd name="connsiteX75" fmla="*/ 257937 w 363950"/>
                <a:gd name="connsiteY75" fmla="*/ 468535 h 613886"/>
                <a:gd name="connsiteX76" fmla="*/ 256318 w 363950"/>
                <a:gd name="connsiteY76" fmla="*/ 470154 h 613886"/>
                <a:gd name="connsiteX77" fmla="*/ 256318 w 363950"/>
                <a:gd name="connsiteY77" fmla="*/ 473107 h 613886"/>
                <a:gd name="connsiteX78" fmla="*/ 255651 w 363950"/>
                <a:gd name="connsiteY78" fmla="*/ 474155 h 613886"/>
                <a:gd name="connsiteX79" fmla="*/ 254698 w 363950"/>
                <a:gd name="connsiteY79" fmla="*/ 476441 h 613886"/>
                <a:gd name="connsiteX80" fmla="*/ 254317 w 363950"/>
                <a:gd name="connsiteY80" fmla="*/ 478346 h 613886"/>
                <a:gd name="connsiteX81" fmla="*/ 245840 w 363950"/>
                <a:gd name="connsiteY81" fmla="*/ 494824 h 613886"/>
                <a:gd name="connsiteX82" fmla="*/ 232981 w 363950"/>
                <a:gd name="connsiteY82" fmla="*/ 518731 h 613886"/>
                <a:gd name="connsiteX83" fmla="*/ 210979 w 363950"/>
                <a:gd name="connsiteY83" fmla="*/ 560451 h 613886"/>
                <a:gd name="connsiteX84" fmla="*/ 210693 w 363950"/>
                <a:gd name="connsiteY84" fmla="*/ 561022 h 613886"/>
                <a:gd name="connsiteX85" fmla="*/ 180499 w 363950"/>
                <a:gd name="connsiteY85" fmla="*/ 574167 h 613886"/>
                <a:gd name="connsiteX86" fmla="*/ 162496 w 363950"/>
                <a:gd name="connsiteY86" fmla="*/ 581787 h 613886"/>
                <a:gd name="connsiteX87" fmla="*/ 157543 w 363950"/>
                <a:gd name="connsiteY87" fmla="*/ 583692 h 613886"/>
                <a:gd name="connsiteX88" fmla="*/ 116872 w 363950"/>
                <a:gd name="connsiteY88" fmla="*/ 586645 h 613886"/>
                <a:gd name="connsiteX89" fmla="*/ 85630 w 363950"/>
                <a:gd name="connsiteY89" fmla="*/ 589312 h 613886"/>
                <a:gd name="connsiteX90" fmla="*/ 59722 w 363950"/>
                <a:gd name="connsiteY90" fmla="*/ 598837 h 613886"/>
                <a:gd name="connsiteX91" fmla="*/ 37433 w 363950"/>
                <a:gd name="connsiteY91" fmla="*/ 607028 h 613886"/>
                <a:gd name="connsiteX92" fmla="*/ 19717 w 363950"/>
                <a:gd name="connsiteY92" fmla="*/ 613601 h 61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63950" h="613886">
                  <a:moveTo>
                    <a:pt x="19717" y="613601"/>
                  </a:moveTo>
                  <a:lnTo>
                    <a:pt x="19050" y="613886"/>
                  </a:lnTo>
                  <a:lnTo>
                    <a:pt x="22003" y="601409"/>
                  </a:lnTo>
                  <a:lnTo>
                    <a:pt x="26956" y="582073"/>
                  </a:lnTo>
                  <a:lnTo>
                    <a:pt x="17145" y="525018"/>
                  </a:lnTo>
                  <a:lnTo>
                    <a:pt x="14192" y="507587"/>
                  </a:lnTo>
                  <a:lnTo>
                    <a:pt x="14192" y="507301"/>
                  </a:lnTo>
                  <a:lnTo>
                    <a:pt x="7906" y="473488"/>
                  </a:lnTo>
                  <a:lnTo>
                    <a:pt x="2953" y="443960"/>
                  </a:lnTo>
                  <a:lnTo>
                    <a:pt x="667" y="431101"/>
                  </a:lnTo>
                  <a:lnTo>
                    <a:pt x="381" y="430149"/>
                  </a:lnTo>
                  <a:lnTo>
                    <a:pt x="0" y="427863"/>
                  </a:lnTo>
                  <a:lnTo>
                    <a:pt x="8192" y="391096"/>
                  </a:lnTo>
                  <a:lnTo>
                    <a:pt x="14192" y="367474"/>
                  </a:lnTo>
                  <a:lnTo>
                    <a:pt x="14764" y="366808"/>
                  </a:lnTo>
                  <a:lnTo>
                    <a:pt x="17717" y="340900"/>
                  </a:lnTo>
                  <a:lnTo>
                    <a:pt x="18097" y="307753"/>
                  </a:lnTo>
                  <a:lnTo>
                    <a:pt x="19050" y="265081"/>
                  </a:lnTo>
                  <a:lnTo>
                    <a:pt x="19431" y="263461"/>
                  </a:lnTo>
                  <a:lnTo>
                    <a:pt x="20383" y="247078"/>
                  </a:lnTo>
                  <a:lnTo>
                    <a:pt x="23050" y="152209"/>
                  </a:lnTo>
                  <a:lnTo>
                    <a:pt x="54197" y="118110"/>
                  </a:lnTo>
                  <a:lnTo>
                    <a:pt x="53816" y="111252"/>
                  </a:lnTo>
                  <a:lnTo>
                    <a:pt x="53149" y="105918"/>
                  </a:lnTo>
                  <a:lnTo>
                    <a:pt x="52864" y="94107"/>
                  </a:lnTo>
                  <a:lnTo>
                    <a:pt x="50863" y="76105"/>
                  </a:lnTo>
                  <a:lnTo>
                    <a:pt x="49911" y="61627"/>
                  </a:lnTo>
                  <a:lnTo>
                    <a:pt x="49625" y="60960"/>
                  </a:lnTo>
                  <a:lnTo>
                    <a:pt x="51530" y="59341"/>
                  </a:lnTo>
                  <a:lnTo>
                    <a:pt x="57436" y="55435"/>
                  </a:lnTo>
                  <a:lnTo>
                    <a:pt x="66961" y="49816"/>
                  </a:lnTo>
                  <a:lnTo>
                    <a:pt x="57817" y="12763"/>
                  </a:lnTo>
                  <a:lnTo>
                    <a:pt x="54864" y="667"/>
                  </a:lnTo>
                  <a:lnTo>
                    <a:pt x="54864" y="0"/>
                  </a:lnTo>
                  <a:lnTo>
                    <a:pt x="68961" y="9811"/>
                  </a:lnTo>
                  <a:lnTo>
                    <a:pt x="76486" y="16669"/>
                  </a:lnTo>
                  <a:lnTo>
                    <a:pt x="85630" y="25527"/>
                  </a:lnTo>
                  <a:lnTo>
                    <a:pt x="93917" y="31432"/>
                  </a:lnTo>
                  <a:lnTo>
                    <a:pt x="99822" y="36385"/>
                  </a:lnTo>
                  <a:lnTo>
                    <a:pt x="108013" y="41338"/>
                  </a:lnTo>
                  <a:lnTo>
                    <a:pt x="117157" y="47244"/>
                  </a:lnTo>
                  <a:lnTo>
                    <a:pt x="132302" y="60007"/>
                  </a:lnTo>
                  <a:lnTo>
                    <a:pt x="145351" y="67913"/>
                  </a:lnTo>
                  <a:lnTo>
                    <a:pt x="163068" y="70866"/>
                  </a:lnTo>
                  <a:lnTo>
                    <a:pt x="184785" y="72771"/>
                  </a:lnTo>
                  <a:lnTo>
                    <a:pt x="189738" y="73819"/>
                  </a:lnTo>
                  <a:lnTo>
                    <a:pt x="204788" y="79724"/>
                  </a:lnTo>
                  <a:lnTo>
                    <a:pt x="212979" y="80677"/>
                  </a:lnTo>
                  <a:lnTo>
                    <a:pt x="242221" y="85630"/>
                  </a:lnTo>
                  <a:lnTo>
                    <a:pt x="256318" y="89535"/>
                  </a:lnTo>
                  <a:lnTo>
                    <a:pt x="290417" y="96488"/>
                  </a:lnTo>
                  <a:lnTo>
                    <a:pt x="312039" y="102394"/>
                  </a:lnTo>
                  <a:lnTo>
                    <a:pt x="322231" y="106299"/>
                  </a:lnTo>
                  <a:lnTo>
                    <a:pt x="331089" y="112204"/>
                  </a:lnTo>
                  <a:lnTo>
                    <a:pt x="333756" y="115157"/>
                  </a:lnTo>
                  <a:lnTo>
                    <a:pt x="341947" y="118110"/>
                  </a:lnTo>
                  <a:lnTo>
                    <a:pt x="354711" y="122682"/>
                  </a:lnTo>
                  <a:lnTo>
                    <a:pt x="363950" y="128968"/>
                  </a:lnTo>
                  <a:lnTo>
                    <a:pt x="362331" y="170307"/>
                  </a:lnTo>
                  <a:lnTo>
                    <a:pt x="361950" y="171259"/>
                  </a:lnTo>
                  <a:lnTo>
                    <a:pt x="340614" y="223742"/>
                  </a:lnTo>
                  <a:lnTo>
                    <a:pt x="339947" y="223742"/>
                  </a:lnTo>
                  <a:lnTo>
                    <a:pt x="339280" y="226409"/>
                  </a:lnTo>
                  <a:lnTo>
                    <a:pt x="324517" y="273939"/>
                  </a:lnTo>
                  <a:lnTo>
                    <a:pt x="315659" y="303467"/>
                  </a:lnTo>
                  <a:lnTo>
                    <a:pt x="311467" y="317944"/>
                  </a:lnTo>
                  <a:lnTo>
                    <a:pt x="307848" y="330708"/>
                  </a:lnTo>
                  <a:lnTo>
                    <a:pt x="302609" y="346805"/>
                  </a:lnTo>
                  <a:lnTo>
                    <a:pt x="277654" y="429482"/>
                  </a:lnTo>
                  <a:lnTo>
                    <a:pt x="276987" y="431101"/>
                  </a:lnTo>
                  <a:lnTo>
                    <a:pt x="276034" y="431483"/>
                  </a:lnTo>
                  <a:lnTo>
                    <a:pt x="266509" y="463296"/>
                  </a:lnTo>
                  <a:lnTo>
                    <a:pt x="265843" y="463582"/>
                  </a:lnTo>
                  <a:lnTo>
                    <a:pt x="263557" y="463963"/>
                  </a:lnTo>
                  <a:lnTo>
                    <a:pt x="260890" y="466534"/>
                  </a:lnTo>
                  <a:lnTo>
                    <a:pt x="257937" y="468535"/>
                  </a:lnTo>
                  <a:lnTo>
                    <a:pt x="256318" y="470154"/>
                  </a:lnTo>
                  <a:lnTo>
                    <a:pt x="256318" y="473107"/>
                  </a:lnTo>
                  <a:lnTo>
                    <a:pt x="255651" y="474155"/>
                  </a:lnTo>
                  <a:lnTo>
                    <a:pt x="254698" y="476441"/>
                  </a:lnTo>
                  <a:lnTo>
                    <a:pt x="254317" y="478346"/>
                  </a:lnTo>
                  <a:lnTo>
                    <a:pt x="245840" y="494824"/>
                  </a:lnTo>
                  <a:lnTo>
                    <a:pt x="232981" y="518731"/>
                  </a:lnTo>
                  <a:lnTo>
                    <a:pt x="210979" y="560451"/>
                  </a:lnTo>
                  <a:lnTo>
                    <a:pt x="210693" y="561022"/>
                  </a:lnTo>
                  <a:lnTo>
                    <a:pt x="180499" y="574167"/>
                  </a:lnTo>
                  <a:lnTo>
                    <a:pt x="162496" y="581787"/>
                  </a:lnTo>
                  <a:lnTo>
                    <a:pt x="157543" y="583692"/>
                  </a:lnTo>
                  <a:lnTo>
                    <a:pt x="116872" y="586645"/>
                  </a:lnTo>
                  <a:lnTo>
                    <a:pt x="85630" y="589312"/>
                  </a:lnTo>
                  <a:lnTo>
                    <a:pt x="59722" y="598837"/>
                  </a:lnTo>
                  <a:lnTo>
                    <a:pt x="37433" y="607028"/>
                  </a:lnTo>
                  <a:lnTo>
                    <a:pt x="19717" y="61360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9FEBCD71-C73D-91D1-DC74-DF645B11F5CF}"/>
                </a:ext>
              </a:extLst>
            </p:cNvPr>
            <p:cNvSpPr/>
            <p:nvPr/>
          </p:nvSpPr>
          <p:spPr>
            <a:xfrm>
              <a:off x="821863" y="5708585"/>
              <a:ext cx="1052321" cy="808481"/>
            </a:xfrm>
            <a:custGeom>
              <a:avLst/>
              <a:gdLst>
                <a:gd name="connsiteX0" fmla="*/ 0 w 1052321"/>
                <a:gd name="connsiteY0" fmla="*/ 35814 h 808481"/>
                <a:gd name="connsiteX1" fmla="*/ 40386 w 1052321"/>
                <a:gd name="connsiteY1" fmla="*/ 25337 h 808481"/>
                <a:gd name="connsiteX2" fmla="*/ 60103 w 1052321"/>
                <a:gd name="connsiteY2" fmla="*/ 17050 h 808481"/>
                <a:gd name="connsiteX3" fmla="*/ 100108 w 1052321"/>
                <a:gd name="connsiteY3" fmla="*/ 3334 h 808481"/>
                <a:gd name="connsiteX4" fmla="*/ 115253 w 1052321"/>
                <a:gd name="connsiteY4" fmla="*/ 0 h 808481"/>
                <a:gd name="connsiteX5" fmla="*/ 139827 w 1052321"/>
                <a:gd name="connsiteY5" fmla="*/ 1619 h 808481"/>
                <a:gd name="connsiteX6" fmla="*/ 174974 w 1052321"/>
                <a:gd name="connsiteY6" fmla="*/ 13525 h 808481"/>
                <a:gd name="connsiteX7" fmla="*/ 222504 w 1052321"/>
                <a:gd name="connsiteY7" fmla="*/ 23622 h 808481"/>
                <a:gd name="connsiteX8" fmla="*/ 255937 w 1052321"/>
                <a:gd name="connsiteY8" fmla="*/ 30575 h 808481"/>
                <a:gd name="connsiteX9" fmla="*/ 324898 w 1052321"/>
                <a:gd name="connsiteY9" fmla="*/ 44005 h 808481"/>
                <a:gd name="connsiteX10" fmla="*/ 354044 w 1052321"/>
                <a:gd name="connsiteY10" fmla="*/ 50863 h 808481"/>
                <a:gd name="connsiteX11" fmla="*/ 901446 w 1052321"/>
                <a:gd name="connsiteY11" fmla="*/ 194310 h 808481"/>
                <a:gd name="connsiteX12" fmla="*/ 901446 w 1052321"/>
                <a:gd name="connsiteY12" fmla="*/ 195929 h 808481"/>
                <a:gd name="connsiteX13" fmla="*/ 899732 w 1052321"/>
                <a:gd name="connsiteY13" fmla="*/ 195548 h 808481"/>
                <a:gd name="connsiteX14" fmla="*/ 900112 w 1052321"/>
                <a:gd name="connsiteY14" fmla="*/ 201835 h 808481"/>
                <a:gd name="connsiteX15" fmla="*/ 899065 w 1052321"/>
                <a:gd name="connsiteY15" fmla="*/ 294037 h 808481"/>
                <a:gd name="connsiteX16" fmla="*/ 899065 w 1052321"/>
                <a:gd name="connsiteY16" fmla="*/ 295656 h 808481"/>
                <a:gd name="connsiteX17" fmla="*/ 899446 w 1052321"/>
                <a:gd name="connsiteY17" fmla="*/ 303848 h 808481"/>
                <a:gd name="connsiteX18" fmla="*/ 899446 w 1052321"/>
                <a:gd name="connsiteY18" fmla="*/ 304895 h 808481"/>
                <a:gd name="connsiteX19" fmla="*/ 897827 w 1052321"/>
                <a:gd name="connsiteY19" fmla="*/ 476441 h 808481"/>
                <a:gd name="connsiteX20" fmla="*/ 897446 w 1052321"/>
                <a:gd name="connsiteY20" fmla="*/ 539115 h 808481"/>
                <a:gd name="connsiteX21" fmla="*/ 897827 w 1052321"/>
                <a:gd name="connsiteY21" fmla="*/ 539115 h 808481"/>
                <a:gd name="connsiteX22" fmla="*/ 898398 w 1052321"/>
                <a:gd name="connsiteY22" fmla="*/ 538829 h 808481"/>
                <a:gd name="connsiteX23" fmla="*/ 901732 w 1052321"/>
                <a:gd name="connsiteY23" fmla="*/ 538163 h 808481"/>
                <a:gd name="connsiteX24" fmla="*/ 905351 w 1052321"/>
                <a:gd name="connsiteY24" fmla="*/ 537210 h 808481"/>
                <a:gd name="connsiteX25" fmla="*/ 910304 w 1052321"/>
                <a:gd name="connsiteY25" fmla="*/ 536543 h 808481"/>
                <a:gd name="connsiteX26" fmla="*/ 922687 w 1052321"/>
                <a:gd name="connsiteY26" fmla="*/ 535210 h 808481"/>
                <a:gd name="connsiteX27" fmla="*/ 928592 w 1052321"/>
                <a:gd name="connsiteY27" fmla="*/ 534829 h 808481"/>
                <a:gd name="connsiteX28" fmla="*/ 939165 w 1052321"/>
                <a:gd name="connsiteY28" fmla="*/ 535496 h 808481"/>
                <a:gd name="connsiteX29" fmla="*/ 944023 w 1052321"/>
                <a:gd name="connsiteY29" fmla="*/ 536162 h 808481"/>
                <a:gd name="connsiteX30" fmla="*/ 948976 w 1052321"/>
                <a:gd name="connsiteY30" fmla="*/ 537782 h 808481"/>
                <a:gd name="connsiteX31" fmla="*/ 949262 w 1052321"/>
                <a:gd name="connsiteY31" fmla="*/ 538163 h 808481"/>
                <a:gd name="connsiteX32" fmla="*/ 949262 w 1052321"/>
                <a:gd name="connsiteY32" fmla="*/ 538448 h 808481"/>
                <a:gd name="connsiteX33" fmla="*/ 949928 w 1052321"/>
                <a:gd name="connsiteY33" fmla="*/ 539115 h 808481"/>
                <a:gd name="connsiteX34" fmla="*/ 950309 w 1052321"/>
                <a:gd name="connsiteY34" fmla="*/ 541782 h 808481"/>
                <a:gd name="connsiteX35" fmla="*/ 952595 w 1052321"/>
                <a:gd name="connsiteY35" fmla="*/ 555212 h 808481"/>
                <a:gd name="connsiteX36" fmla="*/ 954596 w 1052321"/>
                <a:gd name="connsiteY36" fmla="*/ 564356 h 808481"/>
                <a:gd name="connsiteX37" fmla="*/ 956215 w 1052321"/>
                <a:gd name="connsiteY37" fmla="*/ 573215 h 808481"/>
                <a:gd name="connsiteX38" fmla="*/ 958120 w 1052321"/>
                <a:gd name="connsiteY38" fmla="*/ 581787 h 808481"/>
                <a:gd name="connsiteX39" fmla="*/ 962406 w 1052321"/>
                <a:gd name="connsiteY39" fmla="*/ 587407 h 808481"/>
                <a:gd name="connsiteX40" fmla="*/ 968978 w 1052321"/>
                <a:gd name="connsiteY40" fmla="*/ 592931 h 808481"/>
                <a:gd name="connsiteX41" fmla="*/ 977170 w 1052321"/>
                <a:gd name="connsiteY41" fmla="*/ 598837 h 808481"/>
                <a:gd name="connsiteX42" fmla="*/ 981742 w 1052321"/>
                <a:gd name="connsiteY42" fmla="*/ 602837 h 808481"/>
                <a:gd name="connsiteX43" fmla="*/ 988695 w 1052321"/>
                <a:gd name="connsiteY43" fmla="*/ 611981 h 808481"/>
                <a:gd name="connsiteX44" fmla="*/ 994600 w 1052321"/>
                <a:gd name="connsiteY44" fmla="*/ 619506 h 808481"/>
                <a:gd name="connsiteX45" fmla="*/ 1000506 w 1052321"/>
                <a:gd name="connsiteY45" fmla="*/ 631317 h 808481"/>
                <a:gd name="connsiteX46" fmla="*/ 1003745 w 1052321"/>
                <a:gd name="connsiteY46" fmla="*/ 638270 h 808481"/>
                <a:gd name="connsiteX47" fmla="*/ 1009364 w 1052321"/>
                <a:gd name="connsiteY47" fmla="*/ 650081 h 808481"/>
                <a:gd name="connsiteX48" fmla="*/ 1011936 w 1052321"/>
                <a:gd name="connsiteY48" fmla="*/ 659225 h 808481"/>
                <a:gd name="connsiteX49" fmla="*/ 1014603 w 1052321"/>
                <a:gd name="connsiteY49" fmla="*/ 670751 h 808481"/>
                <a:gd name="connsiteX50" fmla="*/ 1019175 w 1052321"/>
                <a:gd name="connsiteY50" fmla="*/ 685133 h 808481"/>
                <a:gd name="connsiteX51" fmla="*/ 1018508 w 1052321"/>
                <a:gd name="connsiteY51" fmla="*/ 694373 h 808481"/>
                <a:gd name="connsiteX52" fmla="*/ 1016889 w 1052321"/>
                <a:gd name="connsiteY52" fmla="*/ 704183 h 808481"/>
                <a:gd name="connsiteX53" fmla="*/ 1016889 w 1052321"/>
                <a:gd name="connsiteY53" fmla="*/ 713327 h 808481"/>
                <a:gd name="connsiteX54" fmla="*/ 1018889 w 1052321"/>
                <a:gd name="connsiteY54" fmla="*/ 721900 h 808481"/>
                <a:gd name="connsiteX55" fmla="*/ 1025080 w 1052321"/>
                <a:gd name="connsiteY55" fmla="*/ 730472 h 808481"/>
                <a:gd name="connsiteX56" fmla="*/ 1032034 w 1052321"/>
                <a:gd name="connsiteY56" fmla="*/ 741617 h 808481"/>
                <a:gd name="connsiteX57" fmla="*/ 1038225 w 1052321"/>
                <a:gd name="connsiteY57" fmla="*/ 754761 h 808481"/>
                <a:gd name="connsiteX58" fmla="*/ 1045083 w 1052321"/>
                <a:gd name="connsiteY58" fmla="*/ 771430 h 808481"/>
                <a:gd name="connsiteX59" fmla="*/ 1050322 w 1052321"/>
                <a:gd name="connsiteY59" fmla="*/ 786575 h 808481"/>
                <a:gd name="connsiteX60" fmla="*/ 1052322 w 1052321"/>
                <a:gd name="connsiteY60" fmla="*/ 801338 h 808481"/>
                <a:gd name="connsiteX61" fmla="*/ 1051655 w 1052321"/>
                <a:gd name="connsiteY61" fmla="*/ 802005 h 808481"/>
                <a:gd name="connsiteX62" fmla="*/ 1050322 w 1052321"/>
                <a:gd name="connsiteY62" fmla="*/ 802005 h 808481"/>
                <a:gd name="connsiteX63" fmla="*/ 1049369 w 1052321"/>
                <a:gd name="connsiteY63" fmla="*/ 802958 h 808481"/>
                <a:gd name="connsiteX64" fmla="*/ 1049084 w 1052321"/>
                <a:gd name="connsiteY64" fmla="*/ 803624 h 808481"/>
                <a:gd name="connsiteX65" fmla="*/ 1048417 w 1052321"/>
                <a:gd name="connsiteY65" fmla="*/ 803910 h 808481"/>
                <a:gd name="connsiteX66" fmla="*/ 1046798 w 1052321"/>
                <a:gd name="connsiteY66" fmla="*/ 804291 h 808481"/>
                <a:gd name="connsiteX67" fmla="*/ 1045750 w 1052321"/>
                <a:gd name="connsiteY67" fmla="*/ 803910 h 808481"/>
                <a:gd name="connsiteX68" fmla="*/ 1045083 w 1052321"/>
                <a:gd name="connsiteY68" fmla="*/ 804291 h 808481"/>
                <a:gd name="connsiteX69" fmla="*/ 1044416 w 1052321"/>
                <a:gd name="connsiteY69" fmla="*/ 805243 h 808481"/>
                <a:gd name="connsiteX70" fmla="*/ 1043845 w 1052321"/>
                <a:gd name="connsiteY70" fmla="*/ 805529 h 808481"/>
                <a:gd name="connsiteX71" fmla="*/ 1043464 w 1052321"/>
                <a:gd name="connsiteY71" fmla="*/ 805910 h 808481"/>
                <a:gd name="connsiteX72" fmla="*/ 1043178 w 1052321"/>
                <a:gd name="connsiteY72" fmla="*/ 805910 h 808481"/>
                <a:gd name="connsiteX73" fmla="*/ 1043178 w 1052321"/>
                <a:gd name="connsiteY73" fmla="*/ 807530 h 808481"/>
                <a:gd name="connsiteX74" fmla="*/ 1041463 w 1052321"/>
                <a:gd name="connsiteY74" fmla="*/ 808482 h 808481"/>
                <a:gd name="connsiteX75" fmla="*/ 1041178 w 1052321"/>
                <a:gd name="connsiteY75" fmla="*/ 807530 h 808481"/>
                <a:gd name="connsiteX76" fmla="*/ 1041178 w 1052321"/>
                <a:gd name="connsiteY76" fmla="*/ 804958 h 808481"/>
                <a:gd name="connsiteX77" fmla="*/ 1041463 w 1052321"/>
                <a:gd name="connsiteY77" fmla="*/ 803243 h 808481"/>
                <a:gd name="connsiteX78" fmla="*/ 1041845 w 1052321"/>
                <a:gd name="connsiteY78" fmla="*/ 802958 h 808481"/>
                <a:gd name="connsiteX79" fmla="*/ 1042130 w 1052321"/>
                <a:gd name="connsiteY79" fmla="*/ 802958 h 808481"/>
                <a:gd name="connsiteX80" fmla="*/ 1043178 w 1052321"/>
                <a:gd name="connsiteY80" fmla="*/ 802576 h 808481"/>
                <a:gd name="connsiteX81" fmla="*/ 1044416 w 1052321"/>
                <a:gd name="connsiteY81" fmla="*/ 800672 h 808481"/>
                <a:gd name="connsiteX82" fmla="*/ 1045083 w 1052321"/>
                <a:gd name="connsiteY82" fmla="*/ 800005 h 808481"/>
                <a:gd name="connsiteX83" fmla="*/ 1044130 w 1052321"/>
                <a:gd name="connsiteY83" fmla="*/ 797719 h 808481"/>
                <a:gd name="connsiteX84" fmla="*/ 1043464 w 1052321"/>
                <a:gd name="connsiteY84" fmla="*/ 797052 h 808481"/>
                <a:gd name="connsiteX85" fmla="*/ 1043845 w 1052321"/>
                <a:gd name="connsiteY85" fmla="*/ 796100 h 808481"/>
                <a:gd name="connsiteX86" fmla="*/ 1043464 w 1052321"/>
                <a:gd name="connsiteY86" fmla="*/ 795433 h 808481"/>
                <a:gd name="connsiteX87" fmla="*/ 1043178 w 1052321"/>
                <a:gd name="connsiteY87" fmla="*/ 794385 h 808481"/>
                <a:gd name="connsiteX88" fmla="*/ 1042511 w 1052321"/>
                <a:gd name="connsiteY88" fmla="*/ 793718 h 808481"/>
                <a:gd name="connsiteX89" fmla="*/ 1042511 w 1052321"/>
                <a:gd name="connsiteY89" fmla="*/ 793147 h 808481"/>
                <a:gd name="connsiteX90" fmla="*/ 1041845 w 1052321"/>
                <a:gd name="connsiteY90" fmla="*/ 792766 h 808481"/>
                <a:gd name="connsiteX91" fmla="*/ 1040892 w 1052321"/>
                <a:gd name="connsiteY91" fmla="*/ 792766 h 808481"/>
                <a:gd name="connsiteX92" fmla="*/ 1039844 w 1052321"/>
                <a:gd name="connsiteY92" fmla="*/ 793147 h 808481"/>
                <a:gd name="connsiteX93" fmla="*/ 1039558 w 1052321"/>
                <a:gd name="connsiteY93" fmla="*/ 793147 h 808481"/>
                <a:gd name="connsiteX94" fmla="*/ 1039178 w 1052321"/>
                <a:gd name="connsiteY94" fmla="*/ 792480 h 808481"/>
                <a:gd name="connsiteX95" fmla="*/ 1038892 w 1052321"/>
                <a:gd name="connsiteY95" fmla="*/ 792099 h 808481"/>
                <a:gd name="connsiteX96" fmla="*/ 1038511 w 1052321"/>
                <a:gd name="connsiteY96" fmla="*/ 792099 h 808481"/>
                <a:gd name="connsiteX97" fmla="*/ 1037558 w 1052321"/>
                <a:gd name="connsiteY97" fmla="*/ 791432 h 808481"/>
                <a:gd name="connsiteX98" fmla="*/ 1036892 w 1052321"/>
                <a:gd name="connsiteY98" fmla="*/ 790194 h 808481"/>
                <a:gd name="connsiteX99" fmla="*/ 1036606 w 1052321"/>
                <a:gd name="connsiteY99" fmla="*/ 789146 h 808481"/>
                <a:gd name="connsiteX100" fmla="*/ 1036606 w 1052321"/>
                <a:gd name="connsiteY100" fmla="*/ 788480 h 808481"/>
                <a:gd name="connsiteX101" fmla="*/ 1036892 w 1052321"/>
                <a:gd name="connsiteY101" fmla="*/ 787813 h 808481"/>
                <a:gd name="connsiteX102" fmla="*/ 1037273 w 1052321"/>
                <a:gd name="connsiteY102" fmla="*/ 787813 h 808481"/>
                <a:gd name="connsiteX103" fmla="*/ 1037558 w 1052321"/>
                <a:gd name="connsiteY103" fmla="*/ 787241 h 808481"/>
                <a:gd name="connsiteX104" fmla="*/ 1037273 w 1052321"/>
                <a:gd name="connsiteY104" fmla="*/ 786860 h 808481"/>
                <a:gd name="connsiteX105" fmla="*/ 1036892 w 1052321"/>
                <a:gd name="connsiteY105" fmla="*/ 786193 h 808481"/>
                <a:gd name="connsiteX106" fmla="*/ 1035939 w 1052321"/>
                <a:gd name="connsiteY106" fmla="*/ 785241 h 808481"/>
                <a:gd name="connsiteX107" fmla="*/ 1035939 w 1052321"/>
                <a:gd name="connsiteY107" fmla="*/ 784289 h 808481"/>
                <a:gd name="connsiteX108" fmla="*/ 1034987 w 1052321"/>
                <a:gd name="connsiteY108" fmla="*/ 784289 h 808481"/>
                <a:gd name="connsiteX109" fmla="*/ 1034605 w 1052321"/>
                <a:gd name="connsiteY109" fmla="*/ 783908 h 808481"/>
                <a:gd name="connsiteX110" fmla="*/ 1034605 w 1052321"/>
                <a:gd name="connsiteY110" fmla="*/ 783622 h 808481"/>
                <a:gd name="connsiteX111" fmla="*/ 1034987 w 1052321"/>
                <a:gd name="connsiteY111" fmla="*/ 782955 h 808481"/>
                <a:gd name="connsiteX112" fmla="*/ 1034320 w 1052321"/>
                <a:gd name="connsiteY112" fmla="*/ 782574 h 808481"/>
                <a:gd name="connsiteX113" fmla="*/ 1033653 w 1052321"/>
                <a:gd name="connsiteY113" fmla="*/ 782574 h 808481"/>
                <a:gd name="connsiteX114" fmla="*/ 1033272 w 1052321"/>
                <a:gd name="connsiteY114" fmla="*/ 782955 h 808481"/>
                <a:gd name="connsiteX115" fmla="*/ 1032605 w 1052321"/>
                <a:gd name="connsiteY115" fmla="*/ 782574 h 808481"/>
                <a:gd name="connsiteX116" fmla="*/ 1032320 w 1052321"/>
                <a:gd name="connsiteY116" fmla="*/ 782288 h 808481"/>
                <a:gd name="connsiteX117" fmla="*/ 1031653 w 1052321"/>
                <a:gd name="connsiteY117" fmla="*/ 782288 h 808481"/>
                <a:gd name="connsiteX118" fmla="*/ 1031367 w 1052321"/>
                <a:gd name="connsiteY118" fmla="*/ 781907 h 808481"/>
                <a:gd name="connsiteX119" fmla="*/ 1031653 w 1052321"/>
                <a:gd name="connsiteY119" fmla="*/ 781336 h 808481"/>
                <a:gd name="connsiteX120" fmla="*/ 1031653 w 1052321"/>
                <a:gd name="connsiteY120" fmla="*/ 780955 h 808481"/>
                <a:gd name="connsiteX121" fmla="*/ 1030986 w 1052321"/>
                <a:gd name="connsiteY121" fmla="*/ 780288 h 808481"/>
                <a:gd name="connsiteX122" fmla="*/ 1030700 w 1052321"/>
                <a:gd name="connsiteY122" fmla="*/ 779621 h 808481"/>
                <a:gd name="connsiteX123" fmla="*/ 1030700 w 1052321"/>
                <a:gd name="connsiteY123" fmla="*/ 779335 h 808481"/>
                <a:gd name="connsiteX124" fmla="*/ 1031367 w 1052321"/>
                <a:gd name="connsiteY124" fmla="*/ 778955 h 808481"/>
                <a:gd name="connsiteX125" fmla="*/ 1031367 w 1052321"/>
                <a:gd name="connsiteY125" fmla="*/ 777716 h 808481"/>
                <a:gd name="connsiteX126" fmla="*/ 1030700 w 1052321"/>
                <a:gd name="connsiteY126" fmla="*/ 776383 h 808481"/>
                <a:gd name="connsiteX127" fmla="*/ 1030986 w 1052321"/>
                <a:gd name="connsiteY127" fmla="*/ 775716 h 808481"/>
                <a:gd name="connsiteX128" fmla="*/ 1030319 w 1052321"/>
                <a:gd name="connsiteY128" fmla="*/ 775716 h 808481"/>
                <a:gd name="connsiteX129" fmla="*/ 1030700 w 1052321"/>
                <a:gd name="connsiteY129" fmla="*/ 775430 h 808481"/>
                <a:gd name="connsiteX130" fmla="*/ 1030319 w 1052321"/>
                <a:gd name="connsiteY130" fmla="*/ 774764 h 808481"/>
                <a:gd name="connsiteX131" fmla="*/ 1030700 w 1052321"/>
                <a:gd name="connsiteY131" fmla="*/ 774097 h 808481"/>
                <a:gd name="connsiteX132" fmla="*/ 1029367 w 1052321"/>
                <a:gd name="connsiteY132" fmla="*/ 772763 h 808481"/>
                <a:gd name="connsiteX133" fmla="*/ 1028700 w 1052321"/>
                <a:gd name="connsiteY133" fmla="*/ 772477 h 808481"/>
                <a:gd name="connsiteX134" fmla="*/ 1027367 w 1052321"/>
                <a:gd name="connsiteY134" fmla="*/ 772477 h 808481"/>
                <a:gd name="connsiteX135" fmla="*/ 1027081 w 1052321"/>
                <a:gd name="connsiteY135" fmla="*/ 771811 h 808481"/>
                <a:gd name="connsiteX136" fmla="*/ 1026700 w 1052321"/>
                <a:gd name="connsiteY136" fmla="*/ 770763 h 808481"/>
                <a:gd name="connsiteX137" fmla="*/ 1026414 w 1052321"/>
                <a:gd name="connsiteY137" fmla="*/ 770763 h 808481"/>
                <a:gd name="connsiteX138" fmla="*/ 1025747 w 1052321"/>
                <a:gd name="connsiteY138" fmla="*/ 770477 h 808481"/>
                <a:gd name="connsiteX139" fmla="*/ 1025462 w 1052321"/>
                <a:gd name="connsiteY139" fmla="*/ 769810 h 808481"/>
                <a:gd name="connsiteX140" fmla="*/ 1024795 w 1052321"/>
                <a:gd name="connsiteY140" fmla="*/ 769525 h 808481"/>
                <a:gd name="connsiteX141" fmla="*/ 1023175 w 1052321"/>
                <a:gd name="connsiteY141" fmla="*/ 769525 h 808481"/>
                <a:gd name="connsiteX142" fmla="*/ 1022509 w 1052321"/>
                <a:gd name="connsiteY142" fmla="*/ 769810 h 808481"/>
                <a:gd name="connsiteX143" fmla="*/ 1021842 w 1052321"/>
                <a:gd name="connsiteY143" fmla="*/ 769810 h 808481"/>
                <a:gd name="connsiteX144" fmla="*/ 1021461 w 1052321"/>
                <a:gd name="connsiteY144" fmla="*/ 769525 h 808481"/>
                <a:gd name="connsiteX145" fmla="*/ 1020508 w 1052321"/>
                <a:gd name="connsiteY145" fmla="*/ 769144 h 808481"/>
                <a:gd name="connsiteX146" fmla="*/ 1019175 w 1052321"/>
                <a:gd name="connsiteY146" fmla="*/ 768858 h 808481"/>
                <a:gd name="connsiteX147" fmla="*/ 1018889 w 1052321"/>
                <a:gd name="connsiteY147" fmla="*/ 768477 h 808481"/>
                <a:gd name="connsiteX148" fmla="*/ 1018889 w 1052321"/>
                <a:gd name="connsiteY148" fmla="*/ 768191 h 808481"/>
                <a:gd name="connsiteX149" fmla="*/ 1017556 w 1052321"/>
                <a:gd name="connsiteY149" fmla="*/ 767525 h 808481"/>
                <a:gd name="connsiteX150" fmla="*/ 1016603 w 1052321"/>
                <a:gd name="connsiteY150" fmla="*/ 766572 h 808481"/>
                <a:gd name="connsiteX151" fmla="*/ 1015937 w 1052321"/>
                <a:gd name="connsiteY151" fmla="*/ 766572 h 808481"/>
                <a:gd name="connsiteX152" fmla="*/ 1014603 w 1052321"/>
                <a:gd name="connsiteY152" fmla="*/ 767143 h 808481"/>
                <a:gd name="connsiteX153" fmla="*/ 1013936 w 1052321"/>
                <a:gd name="connsiteY153" fmla="*/ 766858 h 808481"/>
                <a:gd name="connsiteX154" fmla="*/ 1013270 w 1052321"/>
                <a:gd name="connsiteY154" fmla="*/ 766858 h 808481"/>
                <a:gd name="connsiteX155" fmla="*/ 1013270 w 1052321"/>
                <a:gd name="connsiteY155" fmla="*/ 767810 h 808481"/>
                <a:gd name="connsiteX156" fmla="*/ 1012603 w 1052321"/>
                <a:gd name="connsiteY156" fmla="*/ 769144 h 808481"/>
                <a:gd name="connsiteX157" fmla="*/ 1012603 w 1052321"/>
                <a:gd name="connsiteY157" fmla="*/ 769525 h 808481"/>
                <a:gd name="connsiteX158" fmla="*/ 1012984 w 1052321"/>
                <a:gd name="connsiteY158" fmla="*/ 770477 h 808481"/>
                <a:gd name="connsiteX159" fmla="*/ 1012984 w 1052321"/>
                <a:gd name="connsiteY159" fmla="*/ 770763 h 808481"/>
                <a:gd name="connsiteX160" fmla="*/ 1012603 w 1052321"/>
                <a:gd name="connsiteY160" fmla="*/ 771430 h 808481"/>
                <a:gd name="connsiteX161" fmla="*/ 1012984 w 1052321"/>
                <a:gd name="connsiteY161" fmla="*/ 772097 h 808481"/>
                <a:gd name="connsiteX162" fmla="*/ 1012984 w 1052321"/>
                <a:gd name="connsiteY162" fmla="*/ 772763 h 808481"/>
                <a:gd name="connsiteX163" fmla="*/ 1011936 w 1052321"/>
                <a:gd name="connsiteY163" fmla="*/ 773430 h 808481"/>
                <a:gd name="connsiteX164" fmla="*/ 1011365 w 1052321"/>
                <a:gd name="connsiteY164" fmla="*/ 773716 h 808481"/>
                <a:gd name="connsiteX165" fmla="*/ 1010698 w 1052321"/>
                <a:gd name="connsiteY165" fmla="*/ 773716 h 808481"/>
                <a:gd name="connsiteX166" fmla="*/ 1010031 w 1052321"/>
                <a:gd name="connsiteY166" fmla="*/ 774383 h 808481"/>
                <a:gd name="connsiteX167" fmla="*/ 1010031 w 1052321"/>
                <a:gd name="connsiteY167" fmla="*/ 775430 h 808481"/>
                <a:gd name="connsiteX168" fmla="*/ 1009364 w 1052321"/>
                <a:gd name="connsiteY168" fmla="*/ 775716 h 808481"/>
                <a:gd name="connsiteX169" fmla="*/ 1006697 w 1052321"/>
                <a:gd name="connsiteY169" fmla="*/ 775716 h 808481"/>
                <a:gd name="connsiteX170" fmla="*/ 1005745 w 1052321"/>
                <a:gd name="connsiteY170" fmla="*/ 775430 h 808481"/>
                <a:gd name="connsiteX171" fmla="*/ 1005459 w 1052321"/>
                <a:gd name="connsiteY171" fmla="*/ 775716 h 808481"/>
                <a:gd name="connsiteX172" fmla="*/ 1004792 w 1052321"/>
                <a:gd name="connsiteY172" fmla="*/ 777716 h 808481"/>
                <a:gd name="connsiteX173" fmla="*/ 1004125 w 1052321"/>
                <a:gd name="connsiteY173" fmla="*/ 778383 h 808481"/>
                <a:gd name="connsiteX174" fmla="*/ 1002792 w 1052321"/>
                <a:gd name="connsiteY174" fmla="*/ 778955 h 808481"/>
                <a:gd name="connsiteX175" fmla="*/ 1001840 w 1052321"/>
                <a:gd name="connsiteY175" fmla="*/ 778955 h 808481"/>
                <a:gd name="connsiteX176" fmla="*/ 1000506 w 1052321"/>
                <a:gd name="connsiteY176" fmla="*/ 778002 h 808481"/>
                <a:gd name="connsiteX177" fmla="*/ 999554 w 1052321"/>
                <a:gd name="connsiteY177" fmla="*/ 777716 h 808481"/>
                <a:gd name="connsiteX178" fmla="*/ 998887 w 1052321"/>
                <a:gd name="connsiteY178" fmla="*/ 778002 h 808481"/>
                <a:gd name="connsiteX179" fmla="*/ 997839 w 1052321"/>
                <a:gd name="connsiteY179" fmla="*/ 778383 h 808481"/>
                <a:gd name="connsiteX180" fmla="*/ 996887 w 1052321"/>
                <a:gd name="connsiteY180" fmla="*/ 778002 h 808481"/>
                <a:gd name="connsiteX181" fmla="*/ 995553 w 1052321"/>
                <a:gd name="connsiteY181" fmla="*/ 777335 h 808481"/>
                <a:gd name="connsiteX182" fmla="*/ 994600 w 1052321"/>
                <a:gd name="connsiteY182" fmla="*/ 776002 h 808481"/>
                <a:gd name="connsiteX183" fmla="*/ 993648 w 1052321"/>
                <a:gd name="connsiteY183" fmla="*/ 775716 h 808481"/>
                <a:gd name="connsiteX184" fmla="*/ 993267 w 1052321"/>
                <a:gd name="connsiteY184" fmla="*/ 775430 h 808481"/>
                <a:gd name="connsiteX185" fmla="*/ 992600 w 1052321"/>
                <a:gd name="connsiteY185" fmla="*/ 774383 h 808481"/>
                <a:gd name="connsiteX186" fmla="*/ 992315 w 1052321"/>
                <a:gd name="connsiteY186" fmla="*/ 774383 h 808481"/>
                <a:gd name="connsiteX187" fmla="*/ 991267 w 1052321"/>
                <a:gd name="connsiteY187" fmla="*/ 774097 h 808481"/>
                <a:gd name="connsiteX188" fmla="*/ 990314 w 1052321"/>
                <a:gd name="connsiteY188" fmla="*/ 774383 h 808481"/>
                <a:gd name="connsiteX189" fmla="*/ 989648 w 1052321"/>
                <a:gd name="connsiteY189" fmla="*/ 774764 h 808481"/>
                <a:gd name="connsiteX190" fmla="*/ 989362 w 1052321"/>
                <a:gd name="connsiteY190" fmla="*/ 775716 h 808481"/>
                <a:gd name="connsiteX191" fmla="*/ 988695 w 1052321"/>
                <a:gd name="connsiteY191" fmla="*/ 776002 h 808481"/>
                <a:gd name="connsiteX192" fmla="*/ 988028 w 1052321"/>
                <a:gd name="connsiteY192" fmla="*/ 776002 h 808481"/>
                <a:gd name="connsiteX193" fmla="*/ 987362 w 1052321"/>
                <a:gd name="connsiteY193" fmla="*/ 776383 h 808481"/>
                <a:gd name="connsiteX194" fmla="*/ 987076 w 1052321"/>
                <a:gd name="connsiteY194" fmla="*/ 777335 h 808481"/>
                <a:gd name="connsiteX195" fmla="*/ 986409 w 1052321"/>
                <a:gd name="connsiteY195" fmla="*/ 778383 h 808481"/>
                <a:gd name="connsiteX196" fmla="*/ 985075 w 1052321"/>
                <a:gd name="connsiteY196" fmla="*/ 778955 h 808481"/>
                <a:gd name="connsiteX197" fmla="*/ 984409 w 1052321"/>
                <a:gd name="connsiteY197" fmla="*/ 778669 h 808481"/>
                <a:gd name="connsiteX198" fmla="*/ 984123 w 1052321"/>
                <a:gd name="connsiteY198" fmla="*/ 778002 h 808481"/>
                <a:gd name="connsiteX199" fmla="*/ 984123 w 1052321"/>
                <a:gd name="connsiteY199" fmla="*/ 777335 h 808481"/>
                <a:gd name="connsiteX200" fmla="*/ 983742 w 1052321"/>
                <a:gd name="connsiteY200" fmla="*/ 777335 h 808481"/>
                <a:gd name="connsiteX201" fmla="*/ 983456 w 1052321"/>
                <a:gd name="connsiteY201" fmla="*/ 777716 h 808481"/>
                <a:gd name="connsiteX202" fmla="*/ 982408 w 1052321"/>
                <a:gd name="connsiteY202" fmla="*/ 778383 h 808481"/>
                <a:gd name="connsiteX203" fmla="*/ 982123 w 1052321"/>
                <a:gd name="connsiteY203" fmla="*/ 778669 h 808481"/>
                <a:gd name="connsiteX204" fmla="*/ 981456 w 1052321"/>
                <a:gd name="connsiteY204" fmla="*/ 778955 h 808481"/>
                <a:gd name="connsiteX205" fmla="*/ 980504 w 1052321"/>
                <a:gd name="connsiteY205" fmla="*/ 778383 h 808481"/>
                <a:gd name="connsiteX206" fmla="*/ 979837 w 1052321"/>
                <a:gd name="connsiteY206" fmla="*/ 778383 h 808481"/>
                <a:gd name="connsiteX207" fmla="*/ 979170 w 1052321"/>
                <a:gd name="connsiteY207" fmla="*/ 778669 h 808481"/>
                <a:gd name="connsiteX208" fmla="*/ 979170 w 1052321"/>
                <a:gd name="connsiteY208" fmla="*/ 778955 h 808481"/>
                <a:gd name="connsiteX209" fmla="*/ 978789 w 1052321"/>
                <a:gd name="connsiteY209" fmla="*/ 779335 h 808481"/>
                <a:gd name="connsiteX210" fmla="*/ 978789 w 1052321"/>
                <a:gd name="connsiteY210" fmla="*/ 780002 h 808481"/>
                <a:gd name="connsiteX211" fmla="*/ 978217 w 1052321"/>
                <a:gd name="connsiteY211" fmla="*/ 781336 h 808481"/>
                <a:gd name="connsiteX212" fmla="*/ 977837 w 1052321"/>
                <a:gd name="connsiteY212" fmla="*/ 782288 h 808481"/>
                <a:gd name="connsiteX213" fmla="*/ 976217 w 1052321"/>
                <a:gd name="connsiteY213" fmla="*/ 783908 h 808481"/>
                <a:gd name="connsiteX214" fmla="*/ 975836 w 1052321"/>
                <a:gd name="connsiteY214" fmla="*/ 783622 h 808481"/>
                <a:gd name="connsiteX215" fmla="*/ 974598 w 1052321"/>
                <a:gd name="connsiteY215" fmla="*/ 782955 h 808481"/>
                <a:gd name="connsiteX216" fmla="*/ 971931 w 1052321"/>
                <a:gd name="connsiteY216" fmla="*/ 780288 h 808481"/>
                <a:gd name="connsiteX217" fmla="*/ 972598 w 1052321"/>
                <a:gd name="connsiteY217" fmla="*/ 779621 h 808481"/>
                <a:gd name="connsiteX218" fmla="*/ 972598 w 1052321"/>
                <a:gd name="connsiteY218" fmla="*/ 778955 h 808481"/>
                <a:gd name="connsiteX219" fmla="*/ 972883 w 1052321"/>
                <a:gd name="connsiteY219" fmla="*/ 778669 h 808481"/>
                <a:gd name="connsiteX220" fmla="*/ 972883 w 1052321"/>
                <a:gd name="connsiteY220" fmla="*/ 777716 h 808481"/>
                <a:gd name="connsiteX221" fmla="*/ 972598 w 1052321"/>
                <a:gd name="connsiteY221" fmla="*/ 777050 h 808481"/>
                <a:gd name="connsiteX222" fmla="*/ 971931 w 1052321"/>
                <a:gd name="connsiteY222" fmla="*/ 776383 h 808481"/>
                <a:gd name="connsiteX223" fmla="*/ 971645 w 1052321"/>
                <a:gd name="connsiteY223" fmla="*/ 775716 h 808481"/>
                <a:gd name="connsiteX224" fmla="*/ 970979 w 1052321"/>
                <a:gd name="connsiteY224" fmla="*/ 775430 h 808481"/>
                <a:gd name="connsiteX225" fmla="*/ 970598 w 1052321"/>
                <a:gd name="connsiteY225" fmla="*/ 774764 h 808481"/>
                <a:gd name="connsiteX226" fmla="*/ 970598 w 1052321"/>
                <a:gd name="connsiteY226" fmla="*/ 774097 h 808481"/>
                <a:gd name="connsiteX227" fmla="*/ 970312 w 1052321"/>
                <a:gd name="connsiteY227" fmla="*/ 773430 h 808481"/>
                <a:gd name="connsiteX228" fmla="*/ 970312 w 1052321"/>
                <a:gd name="connsiteY228" fmla="*/ 772763 h 808481"/>
                <a:gd name="connsiteX229" fmla="*/ 969931 w 1052321"/>
                <a:gd name="connsiteY229" fmla="*/ 772763 h 808481"/>
                <a:gd name="connsiteX230" fmla="*/ 969645 w 1052321"/>
                <a:gd name="connsiteY230" fmla="*/ 773049 h 808481"/>
                <a:gd name="connsiteX231" fmla="*/ 968312 w 1052321"/>
                <a:gd name="connsiteY231" fmla="*/ 773049 h 808481"/>
                <a:gd name="connsiteX232" fmla="*/ 968026 w 1052321"/>
                <a:gd name="connsiteY232" fmla="*/ 772477 h 808481"/>
                <a:gd name="connsiteX233" fmla="*/ 967359 w 1052321"/>
                <a:gd name="connsiteY233" fmla="*/ 772763 h 808481"/>
                <a:gd name="connsiteX234" fmla="*/ 966692 w 1052321"/>
                <a:gd name="connsiteY234" fmla="*/ 772763 h 808481"/>
                <a:gd name="connsiteX235" fmla="*/ 966407 w 1052321"/>
                <a:gd name="connsiteY235" fmla="*/ 772477 h 808481"/>
                <a:gd name="connsiteX236" fmla="*/ 965359 w 1052321"/>
                <a:gd name="connsiteY236" fmla="*/ 772477 h 808481"/>
                <a:gd name="connsiteX237" fmla="*/ 964406 w 1052321"/>
                <a:gd name="connsiteY237" fmla="*/ 772763 h 808481"/>
                <a:gd name="connsiteX238" fmla="*/ 963073 w 1052321"/>
                <a:gd name="connsiteY238" fmla="*/ 772763 h 808481"/>
                <a:gd name="connsiteX239" fmla="*/ 961073 w 1052321"/>
                <a:gd name="connsiteY239" fmla="*/ 773049 h 808481"/>
                <a:gd name="connsiteX240" fmla="*/ 958787 w 1052321"/>
                <a:gd name="connsiteY240" fmla="*/ 773049 h 808481"/>
                <a:gd name="connsiteX241" fmla="*/ 958120 w 1052321"/>
                <a:gd name="connsiteY241" fmla="*/ 772477 h 808481"/>
                <a:gd name="connsiteX242" fmla="*/ 957834 w 1052321"/>
                <a:gd name="connsiteY242" fmla="*/ 772477 h 808481"/>
                <a:gd name="connsiteX243" fmla="*/ 957548 w 1052321"/>
                <a:gd name="connsiteY243" fmla="*/ 772097 h 808481"/>
                <a:gd name="connsiteX244" fmla="*/ 957167 w 1052321"/>
                <a:gd name="connsiteY244" fmla="*/ 771430 h 808481"/>
                <a:gd name="connsiteX245" fmla="*/ 956500 w 1052321"/>
                <a:gd name="connsiteY245" fmla="*/ 770763 h 808481"/>
                <a:gd name="connsiteX246" fmla="*/ 955834 w 1052321"/>
                <a:gd name="connsiteY246" fmla="*/ 769525 h 808481"/>
                <a:gd name="connsiteX247" fmla="*/ 955167 w 1052321"/>
                <a:gd name="connsiteY247" fmla="*/ 769144 h 808481"/>
                <a:gd name="connsiteX248" fmla="*/ 954881 w 1052321"/>
                <a:gd name="connsiteY248" fmla="*/ 768191 h 808481"/>
                <a:gd name="connsiteX249" fmla="*/ 954881 w 1052321"/>
                <a:gd name="connsiteY249" fmla="*/ 767810 h 808481"/>
                <a:gd name="connsiteX250" fmla="*/ 955167 w 1052321"/>
                <a:gd name="connsiteY250" fmla="*/ 767143 h 808481"/>
                <a:gd name="connsiteX251" fmla="*/ 954881 w 1052321"/>
                <a:gd name="connsiteY251" fmla="*/ 766572 h 808481"/>
                <a:gd name="connsiteX252" fmla="*/ 954215 w 1052321"/>
                <a:gd name="connsiteY252" fmla="*/ 765905 h 808481"/>
                <a:gd name="connsiteX253" fmla="*/ 953548 w 1052321"/>
                <a:gd name="connsiteY253" fmla="*/ 764858 h 808481"/>
                <a:gd name="connsiteX254" fmla="*/ 953262 w 1052321"/>
                <a:gd name="connsiteY254" fmla="*/ 764191 h 808481"/>
                <a:gd name="connsiteX255" fmla="*/ 952595 w 1052321"/>
                <a:gd name="connsiteY255" fmla="*/ 764191 h 808481"/>
                <a:gd name="connsiteX256" fmla="*/ 950976 w 1052321"/>
                <a:gd name="connsiteY256" fmla="*/ 763619 h 808481"/>
                <a:gd name="connsiteX257" fmla="*/ 950309 w 1052321"/>
                <a:gd name="connsiteY257" fmla="*/ 763619 h 808481"/>
                <a:gd name="connsiteX258" fmla="*/ 949642 w 1052321"/>
                <a:gd name="connsiteY258" fmla="*/ 763905 h 808481"/>
                <a:gd name="connsiteX259" fmla="*/ 949262 w 1052321"/>
                <a:gd name="connsiteY259" fmla="*/ 763905 h 808481"/>
                <a:gd name="connsiteX260" fmla="*/ 948976 w 1052321"/>
                <a:gd name="connsiteY260" fmla="*/ 763619 h 808481"/>
                <a:gd name="connsiteX261" fmla="*/ 948976 w 1052321"/>
                <a:gd name="connsiteY261" fmla="*/ 762952 h 808481"/>
                <a:gd name="connsiteX262" fmla="*/ 948309 w 1052321"/>
                <a:gd name="connsiteY262" fmla="*/ 762572 h 808481"/>
                <a:gd name="connsiteX263" fmla="*/ 948023 w 1052321"/>
                <a:gd name="connsiteY263" fmla="*/ 762286 h 808481"/>
                <a:gd name="connsiteX264" fmla="*/ 946690 w 1052321"/>
                <a:gd name="connsiteY264" fmla="*/ 761905 h 808481"/>
                <a:gd name="connsiteX265" fmla="*/ 946023 w 1052321"/>
                <a:gd name="connsiteY265" fmla="*/ 761238 h 808481"/>
                <a:gd name="connsiteX266" fmla="*/ 945737 w 1052321"/>
                <a:gd name="connsiteY266" fmla="*/ 760667 h 808481"/>
                <a:gd name="connsiteX267" fmla="*/ 945356 w 1052321"/>
                <a:gd name="connsiteY267" fmla="*/ 760285 h 808481"/>
                <a:gd name="connsiteX268" fmla="*/ 945071 w 1052321"/>
                <a:gd name="connsiteY268" fmla="*/ 760285 h 808481"/>
                <a:gd name="connsiteX269" fmla="*/ 944690 w 1052321"/>
                <a:gd name="connsiteY269" fmla="*/ 760000 h 808481"/>
                <a:gd name="connsiteX270" fmla="*/ 944690 w 1052321"/>
                <a:gd name="connsiteY270" fmla="*/ 759619 h 808481"/>
                <a:gd name="connsiteX271" fmla="*/ 943737 w 1052321"/>
                <a:gd name="connsiteY271" fmla="*/ 759333 h 808481"/>
                <a:gd name="connsiteX272" fmla="*/ 943356 w 1052321"/>
                <a:gd name="connsiteY272" fmla="*/ 758952 h 808481"/>
                <a:gd name="connsiteX273" fmla="*/ 942784 w 1052321"/>
                <a:gd name="connsiteY273" fmla="*/ 758666 h 808481"/>
                <a:gd name="connsiteX274" fmla="*/ 941070 w 1052321"/>
                <a:gd name="connsiteY274" fmla="*/ 757333 h 808481"/>
                <a:gd name="connsiteX275" fmla="*/ 939451 w 1052321"/>
                <a:gd name="connsiteY275" fmla="*/ 755714 h 808481"/>
                <a:gd name="connsiteX276" fmla="*/ 939451 w 1052321"/>
                <a:gd name="connsiteY276" fmla="*/ 754380 h 808481"/>
                <a:gd name="connsiteX277" fmla="*/ 939165 w 1052321"/>
                <a:gd name="connsiteY277" fmla="*/ 753713 h 808481"/>
                <a:gd name="connsiteX278" fmla="*/ 939165 w 1052321"/>
                <a:gd name="connsiteY278" fmla="*/ 752761 h 808481"/>
                <a:gd name="connsiteX279" fmla="*/ 939832 w 1052321"/>
                <a:gd name="connsiteY279" fmla="*/ 752094 h 808481"/>
                <a:gd name="connsiteX280" fmla="*/ 940117 w 1052321"/>
                <a:gd name="connsiteY280" fmla="*/ 751427 h 808481"/>
                <a:gd name="connsiteX281" fmla="*/ 940117 w 1052321"/>
                <a:gd name="connsiteY281" fmla="*/ 750760 h 808481"/>
                <a:gd name="connsiteX282" fmla="*/ 939832 w 1052321"/>
                <a:gd name="connsiteY282" fmla="*/ 749808 h 808481"/>
                <a:gd name="connsiteX283" fmla="*/ 939165 w 1052321"/>
                <a:gd name="connsiteY283" fmla="*/ 749427 h 808481"/>
                <a:gd name="connsiteX284" fmla="*/ 938784 w 1052321"/>
                <a:gd name="connsiteY284" fmla="*/ 748856 h 808481"/>
                <a:gd name="connsiteX285" fmla="*/ 938784 w 1052321"/>
                <a:gd name="connsiteY285" fmla="*/ 747808 h 808481"/>
                <a:gd name="connsiteX286" fmla="*/ 939451 w 1052321"/>
                <a:gd name="connsiteY286" fmla="*/ 746855 h 808481"/>
                <a:gd name="connsiteX287" fmla="*/ 939451 w 1052321"/>
                <a:gd name="connsiteY287" fmla="*/ 746189 h 808481"/>
                <a:gd name="connsiteX288" fmla="*/ 939832 w 1052321"/>
                <a:gd name="connsiteY288" fmla="*/ 745522 h 808481"/>
                <a:gd name="connsiteX289" fmla="*/ 939832 w 1052321"/>
                <a:gd name="connsiteY289" fmla="*/ 744855 h 808481"/>
                <a:gd name="connsiteX290" fmla="*/ 940403 w 1052321"/>
                <a:gd name="connsiteY290" fmla="*/ 743902 h 808481"/>
                <a:gd name="connsiteX291" fmla="*/ 940403 w 1052321"/>
                <a:gd name="connsiteY291" fmla="*/ 743236 h 808481"/>
                <a:gd name="connsiteX292" fmla="*/ 939832 w 1052321"/>
                <a:gd name="connsiteY292" fmla="*/ 742950 h 808481"/>
                <a:gd name="connsiteX293" fmla="*/ 939451 w 1052321"/>
                <a:gd name="connsiteY293" fmla="*/ 742569 h 808481"/>
                <a:gd name="connsiteX294" fmla="*/ 938784 w 1052321"/>
                <a:gd name="connsiteY294" fmla="*/ 742283 h 808481"/>
                <a:gd name="connsiteX295" fmla="*/ 938117 w 1052321"/>
                <a:gd name="connsiteY295" fmla="*/ 741617 h 808481"/>
                <a:gd name="connsiteX296" fmla="*/ 938117 w 1052321"/>
                <a:gd name="connsiteY296" fmla="*/ 740950 h 808481"/>
                <a:gd name="connsiteX297" fmla="*/ 938498 w 1052321"/>
                <a:gd name="connsiteY297" fmla="*/ 740569 h 808481"/>
                <a:gd name="connsiteX298" fmla="*/ 938784 w 1052321"/>
                <a:gd name="connsiteY298" fmla="*/ 739997 h 808481"/>
                <a:gd name="connsiteX299" fmla="*/ 938784 w 1052321"/>
                <a:gd name="connsiteY299" fmla="*/ 739616 h 808481"/>
                <a:gd name="connsiteX300" fmla="*/ 938498 w 1052321"/>
                <a:gd name="connsiteY300" fmla="*/ 739331 h 808481"/>
                <a:gd name="connsiteX301" fmla="*/ 938117 w 1052321"/>
                <a:gd name="connsiteY301" fmla="*/ 739331 h 808481"/>
                <a:gd name="connsiteX302" fmla="*/ 938117 w 1052321"/>
                <a:gd name="connsiteY302" fmla="*/ 738283 h 808481"/>
                <a:gd name="connsiteX303" fmla="*/ 938784 w 1052321"/>
                <a:gd name="connsiteY303" fmla="*/ 737330 h 808481"/>
                <a:gd name="connsiteX304" fmla="*/ 939165 w 1052321"/>
                <a:gd name="connsiteY304" fmla="*/ 737330 h 808481"/>
                <a:gd name="connsiteX305" fmla="*/ 939165 w 1052321"/>
                <a:gd name="connsiteY305" fmla="*/ 736664 h 808481"/>
                <a:gd name="connsiteX306" fmla="*/ 937165 w 1052321"/>
                <a:gd name="connsiteY306" fmla="*/ 734663 h 808481"/>
                <a:gd name="connsiteX307" fmla="*/ 936879 w 1052321"/>
                <a:gd name="connsiteY307" fmla="*/ 734663 h 808481"/>
                <a:gd name="connsiteX308" fmla="*/ 936879 w 1052321"/>
                <a:gd name="connsiteY308" fmla="*/ 734377 h 808481"/>
                <a:gd name="connsiteX309" fmla="*/ 936498 w 1052321"/>
                <a:gd name="connsiteY309" fmla="*/ 734092 h 808481"/>
                <a:gd name="connsiteX310" fmla="*/ 936212 w 1052321"/>
                <a:gd name="connsiteY310" fmla="*/ 733425 h 808481"/>
                <a:gd name="connsiteX311" fmla="*/ 936212 w 1052321"/>
                <a:gd name="connsiteY311" fmla="*/ 733044 h 808481"/>
                <a:gd name="connsiteX312" fmla="*/ 935546 w 1052321"/>
                <a:gd name="connsiteY312" fmla="*/ 732092 h 808481"/>
                <a:gd name="connsiteX313" fmla="*/ 935165 w 1052321"/>
                <a:gd name="connsiteY313" fmla="*/ 731425 h 808481"/>
                <a:gd name="connsiteX314" fmla="*/ 934212 w 1052321"/>
                <a:gd name="connsiteY314" fmla="*/ 731425 h 808481"/>
                <a:gd name="connsiteX315" fmla="*/ 933926 w 1052321"/>
                <a:gd name="connsiteY315" fmla="*/ 730758 h 808481"/>
                <a:gd name="connsiteX316" fmla="*/ 932879 w 1052321"/>
                <a:gd name="connsiteY316" fmla="*/ 729806 h 808481"/>
                <a:gd name="connsiteX317" fmla="*/ 931545 w 1052321"/>
                <a:gd name="connsiteY317" fmla="*/ 729806 h 808481"/>
                <a:gd name="connsiteX318" fmla="*/ 931259 w 1052321"/>
                <a:gd name="connsiteY318" fmla="*/ 729425 h 808481"/>
                <a:gd name="connsiteX319" fmla="*/ 929926 w 1052321"/>
                <a:gd name="connsiteY319" fmla="*/ 728758 h 808481"/>
                <a:gd name="connsiteX320" fmla="*/ 929640 w 1052321"/>
                <a:gd name="connsiteY320" fmla="*/ 728472 h 808481"/>
                <a:gd name="connsiteX321" fmla="*/ 929259 w 1052321"/>
                <a:gd name="connsiteY321" fmla="*/ 727805 h 808481"/>
                <a:gd name="connsiteX322" fmla="*/ 928973 w 1052321"/>
                <a:gd name="connsiteY322" fmla="*/ 727519 h 808481"/>
                <a:gd name="connsiteX323" fmla="*/ 928592 w 1052321"/>
                <a:gd name="connsiteY323" fmla="*/ 726472 h 808481"/>
                <a:gd name="connsiteX324" fmla="*/ 928307 w 1052321"/>
                <a:gd name="connsiteY324" fmla="*/ 726186 h 808481"/>
                <a:gd name="connsiteX325" fmla="*/ 927640 w 1052321"/>
                <a:gd name="connsiteY325" fmla="*/ 725805 h 808481"/>
                <a:gd name="connsiteX326" fmla="*/ 926687 w 1052321"/>
                <a:gd name="connsiteY326" fmla="*/ 725805 h 808481"/>
                <a:gd name="connsiteX327" fmla="*/ 925354 w 1052321"/>
                <a:gd name="connsiteY327" fmla="*/ 725234 h 808481"/>
                <a:gd name="connsiteX328" fmla="*/ 924401 w 1052321"/>
                <a:gd name="connsiteY328" fmla="*/ 725234 h 808481"/>
                <a:gd name="connsiteX329" fmla="*/ 924020 w 1052321"/>
                <a:gd name="connsiteY329" fmla="*/ 724852 h 808481"/>
                <a:gd name="connsiteX330" fmla="*/ 923734 w 1052321"/>
                <a:gd name="connsiteY330" fmla="*/ 724852 h 808481"/>
                <a:gd name="connsiteX331" fmla="*/ 923354 w 1052321"/>
                <a:gd name="connsiteY331" fmla="*/ 724186 h 808481"/>
                <a:gd name="connsiteX332" fmla="*/ 923068 w 1052321"/>
                <a:gd name="connsiteY332" fmla="*/ 723900 h 808481"/>
                <a:gd name="connsiteX333" fmla="*/ 923068 w 1052321"/>
                <a:gd name="connsiteY333" fmla="*/ 724186 h 808481"/>
                <a:gd name="connsiteX334" fmla="*/ 922115 w 1052321"/>
                <a:gd name="connsiteY334" fmla="*/ 724186 h 808481"/>
                <a:gd name="connsiteX335" fmla="*/ 921734 w 1052321"/>
                <a:gd name="connsiteY335" fmla="*/ 723900 h 808481"/>
                <a:gd name="connsiteX336" fmla="*/ 921067 w 1052321"/>
                <a:gd name="connsiteY336" fmla="*/ 723900 h 808481"/>
                <a:gd name="connsiteX337" fmla="*/ 920115 w 1052321"/>
                <a:gd name="connsiteY337" fmla="*/ 723519 h 808481"/>
                <a:gd name="connsiteX338" fmla="*/ 918782 w 1052321"/>
                <a:gd name="connsiteY338" fmla="*/ 723519 h 808481"/>
                <a:gd name="connsiteX339" fmla="*/ 916496 w 1052321"/>
                <a:gd name="connsiteY339" fmla="*/ 722852 h 808481"/>
                <a:gd name="connsiteX340" fmla="*/ 914495 w 1052321"/>
                <a:gd name="connsiteY340" fmla="*/ 721900 h 808481"/>
                <a:gd name="connsiteX341" fmla="*/ 913543 w 1052321"/>
                <a:gd name="connsiteY341" fmla="*/ 721614 h 808481"/>
                <a:gd name="connsiteX342" fmla="*/ 912590 w 1052321"/>
                <a:gd name="connsiteY342" fmla="*/ 720947 h 808481"/>
                <a:gd name="connsiteX343" fmla="*/ 911924 w 1052321"/>
                <a:gd name="connsiteY343" fmla="*/ 720281 h 808481"/>
                <a:gd name="connsiteX344" fmla="*/ 910304 w 1052321"/>
                <a:gd name="connsiteY344" fmla="*/ 719614 h 808481"/>
                <a:gd name="connsiteX345" fmla="*/ 909257 w 1052321"/>
                <a:gd name="connsiteY345" fmla="*/ 719328 h 808481"/>
                <a:gd name="connsiteX346" fmla="*/ 907923 w 1052321"/>
                <a:gd name="connsiteY346" fmla="*/ 718661 h 808481"/>
                <a:gd name="connsiteX347" fmla="*/ 906018 w 1052321"/>
                <a:gd name="connsiteY347" fmla="*/ 717994 h 808481"/>
                <a:gd name="connsiteX348" fmla="*/ 902017 w 1052321"/>
                <a:gd name="connsiteY348" fmla="*/ 716947 h 808481"/>
                <a:gd name="connsiteX349" fmla="*/ 901446 w 1052321"/>
                <a:gd name="connsiteY349" fmla="*/ 716661 h 808481"/>
                <a:gd name="connsiteX350" fmla="*/ 901065 w 1052321"/>
                <a:gd name="connsiteY350" fmla="*/ 716375 h 808481"/>
                <a:gd name="connsiteX351" fmla="*/ 900398 w 1052321"/>
                <a:gd name="connsiteY351" fmla="*/ 716375 h 808481"/>
                <a:gd name="connsiteX352" fmla="*/ 899732 w 1052321"/>
                <a:gd name="connsiteY352" fmla="*/ 716947 h 808481"/>
                <a:gd name="connsiteX353" fmla="*/ 898779 w 1052321"/>
                <a:gd name="connsiteY353" fmla="*/ 717614 h 808481"/>
                <a:gd name="connsiteX354" fmla="*/ 897160 w 1052321"/>
                <a:gd name="connsiteY354" fmla="*/ 715994 h 808481"/>
                <a:gd name="connsiteX355" fmla="*/ 896779 w 1052321"/>
                <a:gd name="connsiteY355" fmla="*/ 715327 h 808481"/>
                <a:gd name="connsiteX356" fmla="*/ 895541 w 1052321"/>
                <a:gd name="connsiteY356" fmla="*/ 714661 h 808481"/>
                <a:gd name="connsiteX357" fmla="*/ 894207 w 1052321"/>
                <a:gd name="connsiteY357" fmla="*/ 713708 h 808481"/>
                <a:gd name="connsiteX358" fmla="*/ 893540 w 1052321"/>
                <a:gd name="connsiteY358" fmla="*/ 712756 h 808481"/>
                <a:gd name="connsiteX359" fmla="*/ 893159 w 1052321"/>
                <a:gd name="connsiteY359" fmla="*/ 712375 h 808481"/>
                <a:gd name="connsiteX360" fmla="*/ 892588 w 1052321"/>
                <a:gd name="connsiteY360" fmla="*/ 711041 h 808481"/>
                <a:gd name="connsiteX361" fmla="*/ 892588 w 1052321"/>
                <a:gd name="connsiteY361" fmla="*/ 710756 h 808481"/>
                <a:gd name="connsiteX362" fmla="*/ 892207 w 1052321"/>
                <a:gd name="connsiteY362" fmla="*/ 710089 h 808481"/>
                <a:gd name="connsiteX363" fmla="*/ 892207 w 1052321"/>
                <a:gd name="connsiteY363" fmla="*/ 708089 h 808481"/>
                <a:gd name="connsiteX364" fmla="*/ 888587 w 1052321"/>
                <a:gd name="connsiteY364" fmla="*/ 704564 h 808481"/>
                <a:gd name="connsiteX365" fmla="*/ 887921 w 1052321"/>
                <a:gd name="connsiteY365" fmla="*/ 704183 h 808481"/>
                <a:gd name="connsiteX366" fmla="*/ 884301 w 1052321"/>
                <a:gd name="connsiteY366" fmla="*/ 704183 h 808481"/>
                <a:gd name="connsiteX367" fmla="*/ 883349 w 1052321"/>
                <a:gd name="connsiteY367" fmla="*/ 704564 h 808481"/>
                <a:gd name="connsiteX368" fmla="*/ 882682 w 1052321"/>
                <a:gd name="connsiteY368" fmla="*/ 704850 h 808481"/>
                <a:gd name="connsiteX369" fmla="*/ 882396 w 1052321"/>
                <a:gd name="connsiteY369" fmla="*/ 705136 h 808481"/>
                <a:gd name="connsiteX370" fmla="*/ 881348 w 1052321"/>
                <a:gd name="connsiteY370" fmla="*/ 705136 h 808481"/>
                <a:gd name="connsiteX371" fmla="*/ 880777 w 1052321"/>
                <a:gd name="connsiteY371" fmla="*/ 704564 h 808481"/>
                <a:gd name="connsiteX372" fmla="*/ 880110 w 1052321"/>
                <a:gd name="connsiteY372" fmla="*/ 704564 h 808481"/>
                <a:gd name="connsiteX373" fmla="*/ 879443 w 1052321"/>
                <a:gd name="connsiteY373" fmla="*/ 704850 h 808481"/>
                <a:gd name="connsiteX374" fmla="*/ 878396 w 1052321"/>
                <a:gd name="connsiteY374" fmla="*/ 705136 h 808481"/>
                <a:gd name="connsiteX375" fmla="*/ 878110 w 1052321"/>
                <a:gd name="connsiteY375" fmla="*/ 705517 h 808481"/>
                <a:gd name="connsiteX376" fmla="*/ 877157 w 1052321"/>
                <a:gd name="connsiteY376" fmla="*/ 705802 h 808481"/>
                <a:gd name="connsiteX377" fmla="*/ 877157 w 1052321"/>
                <a:gd name="connsiteY377" fmla="*/ 706184 h 808481"/>
                <a:gd name="connsiteX378" fmla="*/ 876776 w 1052321"/>
                <a:gd name="connsiteY378" fmla="*/ 706469 h 808481"/>
                <a:gd name="connsiteX379" fmla="*/ 875824 w 1052321"/>
                <a:gd name="connsiteY379" fmla="*/ 706850 h 808481"/>
                <a:gd name="connsiteX380" fmla="*/ 873157 w 1052321"/>
                <a:gd name="connsiteY380" fmla="*/ 706850 h 808481"/>
                <a:gd name="connsiteX381" fmla="*/ 868585 w 1052321"/>
                <a:gd name="connsiteY381" fmla="*/ 706469 h 808481"/>
                <a:gd name="connsiteX382" fmla="*/ 868299 w 1052321"/>
                <a:gd name="connsiteY382" fmla="*/ 706469 h 808481"/>
                <a:gd name="connsiteX383" fmla="*/ 866584 w 1052321"/>
                <a:gd name="connsiteY383" fmla="*/ 704850 h 808481"/>
                <a:gd name="connsiteX384" fmla="*/ 866584 w 1052321"/>
                <a:gd name="connsiteY384" fmla="*/ 703517 h 808481"/>
                <a:gd name="connsiteX385" fmla="*/ 866299 w 1052321"/>
                <a:gd name="connsiteY385" fmla="*/ 703231 h 808481"/>
                <a:gd name="connsiteX386" fmla="*/ 866299 w 1052321"/>
                <a:gd name="connsiteY386" fmla="*/ 700945 h 808481"/>
                <a:gd name="connsiteX387" fmla="*/ 866584 w 1052321"/>
                <a:gd name="connsiteY387" fmla="*/ 699611 h 808481"/>
                <a:gd name="connsiteX388" fmla="*/ 866584 w 1052321"/>
                <a:gd name="connsiteY388" fmla="*/ 695039 h 808481"/>
                <a:gd name="connsiteX389" fmla="*/ 866966 w 1052321"/>
                <a:gd name="connsiteY389" fmla="*/ 694373 h 808481"/>
                <a:gd name="connsiteX390" fmla="*/ 867918 w 1052321"/>
                <a:gd name="connsiteY390" fmla="*/ 691039 h 808481"/>
                <a:gd name="connsiteX391" fmla="*/ 868299 w 1052321"/>
                <a:gd name="connsiteY391" fmla="*/ 689801 h 808481"/>
                <a:gd name="connsiteX392" fmla="*/ 868585 w 1052321"/>
                <a:gd name="connsiteY392" fmla="*/ 688086 h 808481"/>
                <a:gd name="connsiteX393" fmla="*/ 868585 w 1052321"/>
                <a:gd name="connsiteY393" fmla="*/ 687800 h 808481"/>
                <a:gd name="connsiteX394" fmla="*/ 868871 w 1052321"/>
                <a:gd name="connsiteY394" fmla="*/ 685800 h 808481"/>
                <a:gd name="connsiteX395" fmla="*/ 869537 w 1052321"/>
                <a:gd name="connsiteY395" fmla="*/ 681228 h 808481"/>
                <a:gd name="connsiteX396" fmla="*/ 869918 w 1052321"/>
                <a:gd name="connsiteY396" fmla="*/ 679228 h 808481"/>
                <a:gd name="connsiteX397" fmla="*/ 870204 w 1052321"/>
                <a:gd name="connsiteY397" fmla="*/ 676656 h 808481"/>
                <a:gd name="connsiteX398" fmla="*/ 870871 w 1052321"/>
                <a:gd name="connsiteY398" fmla="*/ 672656 h 808481"/>
                <a:gd name="connsiteX399" fmla="*/ 870585 w 1052321"/>
                <a:gd name="connsiteY399" fmla="*/ 671703 h 808481"/>
                <a:gd name="connsiteX400" fmla="*/ 870585 w 1052321"/>
                <a:gd name="connsiteY400" fmla="*/ 671036 h 808481"/>
                <a:gd name="connsiteX401" fmla="*/ 870204 w 1052321"/>
                <a:gd name="connsiteY401" fmla="*/ 669417 h 808481"/>
                <a:gd name="connsiteX402" fmla="*/ 870204 w 1052321"/>
                <a:gd name="connsiteY402" fmla="*/ 665131 h 808481"/>
                <a:gd name="connsiteX403" fmla="*/ 870585 w 1052321"/>
                <a:gd name="connsiteY403" fmla="*/ 664178 h 808481"/>
                <a:gd name="connsiteX404" fmla="*/ 870585 w 1052321"/>
                <a:gd name="connsiteY404" fmla="*/ 657892 h 808481"/>
                <a:gd name="connsiteX405" fmla="*/ 869252 w 1052321"/>
                <a:gd name="connsiteY405" fmla="*/ 651701 h 808481"/>
                <a:gd name="connsiteX406" fmla="*/ 868585 w 1052321"/>
                <a:gd name="connsiteY406" fmla="*/ 646081 h 808481"/>
                <a:gd name="connsiteX407" fmla="*/ 866966 w 1052321"/>
                <a:gd name="connsiteY407" fmla="*/ 645128 h 808481"/>
                <a:gd name="connsiteX408" fmla="*/ 861727 w 1052321"/>
                <a:gd name="connsiteY408" fmla="*/ 641509 h 808481"/>
                <a:gd name="connsiteX409" fmla="*/ 860012 w 1052321"/>
                <a:gd name="connsiteY409" fmla="*/ 640556 h 808481"/>
                <a:gd name="connsiteX410" fmla="*/ 853154 w 1052321"/>
                <a:gd name="connsiteY410" fmla="*/ 636270 h 808481"/>
                <a:gd name="connsiteX411" fmla="*/ 805625 w 1052321"/>
                <a:gd name="connsiteY411" fmla="*/ 602171 h 808481"/>
                <a:gd name="connsiteX412" fmla="*/ 794099 w 1052321"/>
                <a:gd name="connsiteY412" fmla="*/ 593312 h 808481"/>
                <a:gd name="connsiteX413" fmla="*/ 783908 w 1052321"/>
                <a:gd name="connsiteY413" fmla="*/ 586073 h 808481"/>
                <a:gd name="connsiteX414" fmla="*/ 774383 w 1052321"/>
                <a:gd name="connsiteY414" fmla="*/ 578549 h 808481"/>
                <a:gd name="connsiteX415" fmla="*/ 760952 w 1052321"/>
                <a:gd name="connsiteY415" fmla="*/ 569024 h 808481"/>
                <a:gd name="connsiteX416" fmla="*/ 750761 w 1052321"/>
                <a:gd name="connsiteY416" fmla="*/ 561784 h 808481"/>
                <a:gd name="connsiteX417" fmla="*/ 733711 w 1052321"/>
                <a:gd name="connsiteY417" fmla="*/ 548354 h 808481"/>
                <a:gd name="connsiteX418" fmla="*/ 713994 w 1052321"/>
                <a:gd name="connsiteY418" fmla="*/ 534924 h 808481"/>
                <a:gd name="connsiteX419" fmla="*/ 696278 w 1052321"/>
                <a:gd name="connsiteY419" fmla="*/ 523399 h 808481"/>
                <a:gd name="connsiteX420" fmla="*/ 695039 w 1052321"/>
                <a:gd name="connsiteY420" fmla="*/ 522446 h 808481"/>
                <a:gd name="connsiteX421" fmla="*/ 690372 w 1052321"/>
                <a:gd name="connsiteY421" fmla="*/ 519113 h 808481"/>
                <a:gd name="connsiteX422" fmla="*/ 689420 w 1052321"/>
                <a:gd name="connsiteY422" fmla="*/ 518446 h 808481"/>
                <a:gd name="connsiteX423" fmla="*/ 686181 w 1052321"/>
                <a:gd name="connsiteY423" fmla="*/ 516160 h 808481"/>
                <a:gd name="connsiteX424" fmla="*/ 684181 w 1052321"/>
                <a:gd name="connsiteY424" fmla="*/ 514826 h 808481"/>
                <a:gd name="connsiteX425" fmla="*/ 683895 w 1052321"/>
                <a:gd name="connsiteY425" fmla="*/ 514541 h 808481"/>
                <a:gd name="connsiteX426" fmla="*/ 676656 w 1052321"/>
                <a:gd name="connsiteY426" fmla="*/ 509302 h 808481"/>
                <a:gd name="connsiteX427" fmla="*/ 675323 w 1052321"/>
                <a:gd name="connsiteY427" fmla="*/ 508635 h 808481"/>
                <a:gd name="connsiteX428" fmla="*/ 673989 w 1052321"/>
                <a:gd name="connsiteY428" fmla="*/ 507683 h 808481"/>
                <a:gd name="connsiteX429" fmla="*/ 659225 w 1052321"/>
                <a:gd name="connsiteY429" fmla="*/ 496824 h 808481"/>
                <a:gd name="connsiteX430" fmla="*/ 650081 w 1052321"/>
                <a:gd name="connsiteY430" fmla="*/ 490252 h 808481"/>
                <a:gd name="connsiteX431" fmla="*/ 648748 w 1052321"/>
                <a:gd name="connsiteY431" fmla="*/ 489299 h 808481"/>
                <a:gd name="connsiteX432" fmla="*/ 644462 w 1052321"/>
                <a:gd name="connsiteY432" fmla="*/ 486347 h 808481"/>
                <a:gd name="connsiteX433" fmla="*/ 643795 w 1052321"/>
                <a:gd name="connsiteY433" fmla="*/ 485680 h 808481"/>
                <a:gd name="connsiteX434" fmla="*/ 624745 w 1052321"/>
                <a:gd name="connsiteY434" fmla="*/ 472250 h 808481"/>
                <a:gd name="connsiteX435" fmla="*/ 584740 w 1052321"/>
                <a:gd name="connsiteY435" fmla="*/ 443675 h 808481"/>
                <a:gd name="connsiteX436" fmla="*/ 553879 w 1052321"/>
                <a:gd name="connsiteY436" fmla="*/ 421672 h 808481"/>
                <a:gd name="connsiteX437" fmla="*/ 532257 w 1052321"/>
                <a:gd name="connsiteY437" fmla="*/ 405955 h 808481"/>
                <a:gd name="connsiteX438" fmla="*/ 492919 w 1052321"/>
                <a:gd name="connsiteY438" fmla="*/ 378333 h 808481"/>
                <a:gd name="connsiteX439" fmla="*/ 477488 w 1052321"/>
                <a:gd name="connsiteY439" fmla="*/ 367570 h 808481"/>
                <a:gd name="connsiteX440" fmla="*/ 457486 w 1052321"/>
                <a:gd name="connsiteY440" fmla="*/ 353473 h 808481"/>
                <a:gd name="connsiteX441" fmla="*/ 452533 w 1052321"/>
                <a:gd name="connsiteY441" fmla="*/ 350139 h 808481"/>
                <a:gd name="connsiteX442" fmla="*/ 452152 w 1052321"/>
                <a:gd name="connsiteY442" fmla="*/ 349853 h 808481"/>
                <a:gd name="connsiteX443" fmla="*/ 449580 w 1052321"/>
                <a:gd name="connsiteY443" fmla="*/ 347853 h 808481"/>
                <a:gd name="connsiteX444" fmla="*/ 448913 w 1052321"/>
                <a:gd name="connsiteY444" fmla="*/ 347853 h 808481"/>
                <a:gd name="connsiteX445" fmla="*/ 445294 w 1052321"/>
                <a:gd name="connsiteY445" fmla="*/ 344900 h 808481"/>
                <a:gd name="connsiteX446" fmla="*/ 439769 w 1052321"/>
                <a:gd name="connsiteY446" fmla="*/ 341281 h 808481"/>
                <a:gd name="connsiteX447" fmla="*/ 436816 w 1052321"/>
                <a:gd name="connsiteY447" fmla="*/ 339280 h 808481"/>
                <a:gd name="connsiteX448" fmla="*/ 435102 w 1052321"/>
                <a:gd name="connsiteY448" fmla="*/ 338042 h 808481"/>
                <a:gd name="connsiteX449" fmla="*/ 410528 w 1052321"/>
                <a:gd name="connsiteY449" fmla="*/ 320897 h 808481"/>
                <a:gd name="connsiteX450" fmla="*/ 378333 w 1052321"/>
                <a:gd name="connsiteY450" fmla="*/ 298323 h 808481"/>
                <a:gd name="connsiteX451" fmla="*/ 377095 w 1052321"/>
                <a:gd name="connsiteY451" fmla="*/ 297656 h 808481"/>
                <a:gd name="connsiteX452" fmla="*/ 372142 w 1052321"/>
                <a:gd name="connsiteY452" fmla="*/ 294037 h 808481"/>
                <a:gd name="connsiteX453" fmla="*/ 370141 w 1052321"/>
                <a:gd name="connsiteY453" fmla="*/ 292703 h 808481"/>
                <a:gd name="connsiteX454" fmla="*/ 368237 w 1052321"/>
                <a:gd name="connsiteY454" fmla="*/ 291084 h 808481"/>
                <a:gd name="connsiteX455" fmla="*/ 366522 w 1052321"/>
                <a:gd name="connsiteY455" fmla="*/ 290132 h 808481"/>
                <a:gd name="connsiteX456" fmla="*/ 362617 w 1052321"/>
                <a:gd name="connsiteY456" fmla="*/ 287179 h 808481"/>
                <a:gd name="connsiteX457" fmla="*/ 352425 w 1052321"/>
                <a:gd name="connsiteY457" fmla="*/ 280225 h 808481"/>
                <a:gd name="connsiteX458" fmla="*/ 351091 w 1052321"/>
                <a:gd name="connsiteY458" fmla="*/ 279273 h 808481"/>
                <a:gd name="connsiteX459" fmla="*/ 347186 w 1052321"/>
                <a:gd name="connsiteY459" fmla="*/ 276606 h 808481"/>
                <a:gd name="connsiteX460" fmla="*/ 346520 w 1052321"/>
                <a:gd name="connsiteY460" fmla="*/ 276034 h 808481"/>
                <a:gd name="connsiteX461" fmla="*/ 342900 w 1052321"/>
                <a:gd name="connsiteY461" fmla="*/ 273653 h 808481"/>
                <a:gd name="connsiteX462" fmla="*/ 334042 w 1052321"/>
                <a:gd name="connsiteY462" fmla="*/ 267748 h 808481"/>
                <a:gd name="connsiteX463" fmla="*/ 328803 w 1052321"/>
                <a:gd name="connsiteY463" fmla="*/ 264224 h 808481"/>
                <a:gd name="connsiteX464" fmla="*/ 325183 w 1052321"/>
                <a:gd name="connsiteY464" fmla="*/ 261557 h 808481"/>
                <a:gd name="connsiteX465" fmla="*/ 319278 w 1052321"/>
                <a:gd name="connsiteY465" fmla="*/ 257651 h 808481"/>
                <a:gd name="connsiteX466" fmla="*/ 312420 w 1052321"/>
                <a:gd name="connsiteY466" fmla="*/ 252698 h 808481"/>
                <a:gd name="connsiteX467" fmla="*/ 310420 w 1052321"/>
                <a:gd name="connsiteY467" fmla="*/ 251365 h 808481"/>
                <a:gd name="connsiteX468" fmla="*/ 309086 w 1052321"/>
                <a:gd name="connsiteY468" fmla="*/ 250412 h 808481"/>
                <a:gd name="connsiteX469" fmla="*/ 308801 w 1052321"/>
                <a:gd name="connsiteY469" fmla="*/ 250031 h 808481"/>
                <a:gd name="connsiteX470" fmla="*/ 302228 w 1052321"/>
                <a:gd name="connsiteY470" fmla="*/ 245840 h 808481"/>
                <a:gd name="connsiteX471" fmla="*/ 287845 w 1052321"/>
                <a:gd name="connsiteY471" fmla="*/ 235649 h 808481"/>
                <a:gd name="connsiteX472" fmla="*/ 276320 w 1052321"/>
                <a:gd name="connsiteY472" fmla="*/ 227743 h 808481"/>
                <a:gd name="connsiteX473" fmla="*/ 264795 w 1052321"/>
                <a:gd name="connsiteY473" fmla="*/ 219551 h 808481"/>
                <a:gd name="connsiteX474" fmla="*/ 262890 w 1052321"/>
                <a:gd name="connsiteY474" fmla="*/ 218218 h 808481"/>
                <a:gd name="connsiteX475" fmla="*/ 262509 w 1052321"/>
                <a:gd name="connsiteY475" fmla="*/ 217932 h 808481"/>
                <a:gd name="connsiteX476" fmla="*/ 261556 w 1052321"/>
                <a:gd name="connsiteY476" fmla="*/ 217551 h 808481"/>
                <a:gd name="connsiteX477" fmla="*/ 248126 w 1052321"/>
                <a:gd name="connsiteY477" fmla="*/ 208026 h 808481"/>
                <a:gd name="connsiteX478" fmla="*/ 234315 w 1052321"/>
                <a:gd name="connsiteY478" fmla="*/ 198596 h 808481"/>
                <a:gd name="connsiteX479" fmla="*/ 233648 w 1052321"/>
                <a:gd name="connsiteY479" fmla="*/ 198215 h 808481"/>
                <a:gd name="connsiteX480" fmla="*/ 228124 w 1052321"/>
                <a:gd name="connsiteY480" fmla="*/ 193929 h 808481"/>
                <a:gd name="connsiteX481" fmla="*/ 215646 w 1052321"/>
                <a:gd name="connsiteY481" fmla="*/ 185452 h 808481"/>
                <a:gd name="connsiteX482" fmla="*/ 200216 w 1052321"/>
                <a:gd name="connsiteY482" fmla="*/ 174593 h 808481"/>
                <a:gd name="connsiteX483" fmla="*/ 192310 w 1052321"/>
                <a:gd name="connsiteY483" fmla="*/ 169354 h 808481"/>
                <a:gd name="connsiteX484" fmla="*/ 180213 w 1052321"/>
                <a:gd name="connsiteY484" fmla="*/ 160782 h 808481"/>
                <a:gd name="connsiteX485" fmla="*/ 137827 w 1052321"/>
                <a:gd name="connsiteY485" fmla="*/ 132302 h 808481"/>
                <a:gd name="connsiteX486" fmla="*/ 137541 w 1052321"/>
                <a:gd name="connsiteY486" fmla="*/ 131921 h 808481"/>
                <a:gd name="connsiteX487" fmla="*/ 134588 w 1052321"/>
                <a:gd name="connsiteY487" fmla="*/ 130016 h 808481"/>
                <a:gd name="connsiteX488" fmla="*/ 121158 w 1052321"/>
                <a:gd name="connsiteY488" fmla="*/ 121158 h 808481"/>
                <a:gd name="connsiteX489" fmla="*/ 118777 w 1052321"/>
                <a:gd name="connsiteY489" fmla="*/ 119444 h 808481"/>
                <a:gd name="connsiteX490" fmla="*/ 101060 w 1052321"/>
                <a:gd name="connsiteY490" fmla="*/ 107347 h 808481"/>
                <a:gd name="connsiteX491" fmla="*/ 71533 w 1052321"/>
                <a:gd name="connsiteY491" fmla="*/ 86963 h 808481"/>
                <a:gd name="connsiteX492" fmla="*/ 44958 w 1052321"/>
                <a:gd name="connsiteY492" fmla="*/ 68294 h 808481"/>
                <a:gd name="connsiteX493" fmla="*/ 36481 w 1052321"/>
                <a:gd name="connsiteY493" fmla="*/ 62008 h 808481"/>
                <a:gd name="connsiteX494" fmla="*/ 26289 w 1052321"/>
                <a:gd name="connsiteY494" fmla="*/ 55150 h 808481"/>
                <a:gd name="connsiteX495" fmla="*/ 16478 w 1052321"/>
                <a:gd name="connsiteY495" fmla="*/ 48292 h 808481"/>
                <a:gd name="connsiteX496" fmla="*/ 4667 w 1052321"/>
                <a:gd name="connsiteY496" fmla="*/ 39719 h 808481"/>
                <a:gd name="connsiteX497" fmla="*/ 1715 w 1052321"/>
                <a:gd name="connsiteY497" fmla="*/ 37433 h 808481"/>
                <a:gd name="connsiteX498" fmla="*/ 2667 w 1052321"/>
                <a:gd name="connsiteY498" fmla="*/ 37433 h 808481"/>
                <a:gd name="connsiteX499" fmla="*/ 0 w 1052321"/>
                <a:gd name="connsiteY499" fmla="*/ 35814 h 80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</a:cxnLst>
              <a:rect l="l" t="t" r="r" b="b"/>
              <a:pathLst>
                <a:path w="1052321" h="808481">
                  <a:moveTo>
                    <a:pt x="0" y="35814"/>
                  </a:moveTo>
                  <a:lnTo>
                    <a:pt x="40386" y="25337"/>
                  </a:lnTo>
                  <a:lnTo>
                    <a:pt x="60103" y="17050"/>
                  </a:lnTo>
                  <a:lnTo>
                    <a:pt x="100108" y="3334"/>
                  </a:lnTo>
                  <a:lnTo>
                    <a:pt x="115253" y="0"/>
                  </a:lnTo>
                  <a:lnTo>
                    <a:pt x="139827" y="1619"/>
                  </a:lnTo>
                  <a:lnTo>
                    <a:pt x="174974" y="13525"/>
                  </a:lnTo>
                  <a:lnTo>
                    <a:pt x="222504" y="23622"/>
                  </a:lnTo>
                  <a:lnTo>
                    <a:pt x="255937" y="30575"/>
                  </a:lnTo>
                  <a:lnTo>
                    <a:pt x="324898" y="44005"/>
                  </a:lnTo>
                  <a:lnTo>
                    <a:pt x="354044" y="50863"/>
                  </a:lnTo>
                  <a:lnTo>
                    <a:pt x="901446" y="194310"/>
                  </a:lnTo>
                  <a:lnTo>
                    <a:pt x="901446" y="195929"/>
                  </a:lnTo>
                  <a:lnTo>
                    <a:pt x="899732" y="195548"/>
                  </a:lnTo>
                  <a:lnTo>
                    <a:pt x="900112" y="201835"/>
                  </a:lnTo>
                  <a:lnTo>
                    <a:pt x="899065" y="294037"/>
                  </a:lnTo>
                  <a:lnTo>
                    <a:pt x="899065" y="295656"/>
                  </a:lnTo>
                  <a:lnTo>
                    <a:pt x="899446" y="303848"/>
                  </a:lnTo>
                  <a:lnTo>
                    <a:pt x="899446" y="304895"/>
                  </a:lnTo>
                  <a:lnTo>
                    <a:pt x="897827" y="476441"/>
                  </a:lnTo>
                  <a:lnTo>
                    <a:pt x="897446" y="539115"/>
                  </a:lnTo>
                  <a:lnTo>
                    <a:pt x="897827" y="539115"/>
                  </a:lnTo>
                  <a:lnTo>
                    <a:pt x="898398" y="538829"/>
                  </a:lnTo>
                  <a:lnTo>
                    <a:pt x="901732" y="538163"/>
                  </a:lnTo>
                  <a:lnTo>
                    <a:pt x="905351" y="537210"/>
                  </a:lnTo>
                  <a:lnTo>
                    <a:pt x="910304" y="536543"/>
                  </a:lnTo>
                  <a:lnTo>
                    <a:pt x="922687" y="535210"/>
                  </a:lnTo>
                  <a:lnTo>
                    <a:pt x="928592" y="534829"/>
                  </a:lnTo>
                  <a:lnTo>
                    <a:pt x="939165" y="535496"/>
                  </a:lnTo>
                  <a:lnTo>
                    <a:pt x="944023" y="536162"/>
                  </a:lnTo>
                  <a:lnTo>
                    <a:pt x="948976" y="537782"/>
                  </a:lnTo>
                  <a:lnTo>
                    <a:pt x="949262" y="538163"/>
                  </a:lnTo>
                  <a:lnTo>
                    <a:pt x="949262" y="538448"/>
                  </a:lnTo>
                  <a:lnTo>
                    <a:pt x="949928" y="539115"/>
                  </a:lnTo>
                  <a:lnTo>
                    <a:pt x="950309" y="541782"/>
                  </a:lnTo>
                  <a:lnTo>
                    <a:pt x="952595" y="555212"/>
                  </a:lnTo>
                  <a:lnTo>
                    <a:pt x="954596" y="564356"/>
                  </a:lnTo>
                  <a:lnTo>
                    <a:pt x="956215" y="573215"/>
                  </a:lnTo>
                  <a:lnTo>
                    <a:pt x="958120" y="581787"/>
                  </a:lnTo>
                  <a:lnTo>
                    <a:pt x="962406" y="587407"/>
                  </a:lnTo>
                  <a:lnTo>
                    <a:pt x="968978" y="592931"/>
                  </a:lnTo>
                  <a:lnTo>
                    <a:pt x="977170" y="598837"/>
                  </a:lnTo>
                  <a:lnTo>
                    <a:pt x="981742" y="602837"/>
                  </a:lnTo>
                  <a:lnTo>
                    <a:pt x="988695" y="611981"/>
                  </a:lnTo>
                  <a:lnTo>
                    <a:pt x="994600" y="619506"/>
                  </a:lnTo>
                  <a:lnTo>
                    <a:pt x="1000506" y="631317"/>
                  </a:lnTo>
                  <a:lnTo>
                    <a:pt x="1003745" y="638270"/>
                  </a:lnTo>
                  <a:lnTo>
                    <a:pt x="1009364" y="650081"/>
                  </a:lnTo>
                  <a:lnTo>
                    <a:pt x="1011936" y="659225"/>
                  </a:lnTo>
                  <a:lnTo>
                    <a:pt x="1014603" y="670751"/>
                  </a:lnTo>
                  <a:lnTo>
                    <a:pt x="1019175" y="685133"/>
                  </a:lnTo>
                  <a:lnTo>
                    <a:pt x="1018508" y="694373"/>
                  </a:lnTo>
                  <a:lnTo>
                    <a:pt x="1016889" y="704183"/>
                  </a:lnTo>
                  <a:lnTo>
                    <a:pt x="1016889" y="713327"/>
                  </a:lnTo>
                  <a:lnTo>
                    <a:pt x="1018889" y="721900"/>
                  </a:lnTo>
                  <a:lnTo>
                    <a:pt x="1025080" y="730472"/>
                  </a:lnTo>
                  <a:lnTo>
                    <a:pt x="1032034" y="741617"/>
                  </a:lnTo>
                  <a:lnTo>
                    <a:pt x="1038225" y="754761"/>
                  </a:lnTo>
                  <a:lnTo>
                    <a:pt x="1045083" y="771430"/>
                  </a:lnTo>
                  <a:lnTo>
                    <a:pt x="1050322" y="786575"/>
                  </a:lnTo>
                  <a:lnTo>
                    <a:pt x="1052322" y="801338"/>
                  </a:lnTo>
                  <a:lnTo>
                    <a:pt x="1051655" y="802005"/>
                  </a:lnTo>
                  <a:lnTo>
                    <a:pt x="1050322" y="802005"/>
                  </a:lnTo>
                  <a:lnTo>
                    <a:pt x="1049369" y="802958"/>
                  </a:lnTo>
                  <a:lnTo>
                    <a:pt x="1049084" y="803624"/>
                  </a:lnTo>
                  <a:lnTo>
                    <a:pt x="1048417" y="803910"/>
                  </a:lnTo>
                  <a:lnTo>
                    <a:pt x="1046798" y="804291"/>
                  </a:lnTo>
                  <a:lnTo>
                    <a:pt x="1045750" y="803910"/>
                  </a:lnTo>
                  <a:lnTo>
                    <a:pt x="1045083" y="804291"/>
                  </a:lnTo>
                  <a:lnTo>
                    <a:pt x="1044416" y="805243"/>
                  </a:lnTo>
                  <a:lnTo>
                    <a:pt x="1043845" y="805529"/>
                  </a:lnTo>
                  <a:lnTo>
                    <a:pt x="1043464" y="805910"/>
                  </a:lnTo>
                  <a:lnTo>
                    <a:pt x="1043178" y="805910"/>
                  </a:lnTo>
                  <a:lnTo>
                    <a:pt x="1043178" y="807530"/>
                  </a:lnTo>
                  <a:lnTo>
                    <a:pt x="1041463" y="808482"/>
                  </a:lnTo>
                  <a:lnTo>
                    <a:pt x="1041178" y="807530"/>
                  </a:lnTo>
                  <a:lnTo>
                    <a:pt x="1041178" y="804958"/>
                  </a:lnTo>
                  <a:lnTo>
                    <a:pt x="1041463" y="803243"/>
                  </a:lnTo>
                  <a:lnTo>
                    <a:pt x="1041845" y="802958"/>
                  </a:lnTo>
                  <a:lnTo>
                    <a:pt x="1042130" y="802958"/>
                  </a:lnTo>
                  <a:lnTo>
                    <a:pt x="1043178" y="802576"/>
                  </a:lnTo>
                  <a:lnTo>
                    <a:pt x="1044416" y="800672"/>
                  </a:lnTo>
                  <a:lnTo>
                    <a:pt x="1045083" y="800005"/>
                  </a:lnTo>
                  <a:lnTo>
                    <a:pt x="1044130" y="797719"/>
                  </a:lnTo>
                  <a:lnTo>
                    <a:pt x="1043464" y="797052"/>
                  </a:lnTo>
                  <a:lnTo>
                    <a:pt x="1043845" y="796100"/>
                  </a:lnTo>
                  <a:lnTo>
                    <a:pt x="1043464" y="795433"/>
                  </a:lnTo>
                  <a:lnTo>
                    <a:pt x="1043178" y="794385"/>
                  </a:lnTo>
                  <a:lnTo>
                    <a:pt x="1042511" y="793718"/>
                  </a:lnTo>
                  <a:lnTo>
                    <a:pt x="1042511" y="793147"/>
                  </a:lnTo>
                  <a:lnTo>
                    <a:pt x="1041845" y="792766"/>
                  </a:lnTo>
                  <a:lnTo>
                    <a:pt x="1040892" y="792766"/>
                  </a:lnTo>
                  <a:lnTo>
                    <a:pt x="1039844" y="793147"/>
                  </a:lnTo>
                  <a:lnTo>
                    <a:pt x="1039558" y="793147"/>
                  </a:lnTo>
                  <a:lnTo>
                    <a:pt x="1039178" y="792480"/>
                  </a:lnTo>
                  <a:lnTo>
                    <a:pt x="1038892" y="792099"/>
                  </a:lnTo>
                  <a:lnTo>
                    <a:pt x="1038511" y="792099"/>
                  </a:lnTo>
                  <a:lnTo>
                    <a:pt x="1037558" y="791432"/>
                  </a:lnTo>
                  <a:lnTo>
                    <a:pt x="1036892" y="790194"/>
                  </a:lnTo>
                  <a:lnTo>
                    <a:pt x="1036606" y="789146"/>
                  </a:lnTo>
                  <a:lnTo>
                    <a:pt x="1036606" y="788480"/>
                  </a:lnTo>
                  <a:lnTo>
                    <a:pt x="1036892" y="787813"/>
                  </a:lnTo>
                  <a:lnTo>
                    <a:pt x="1037273" y="787813"/>
                  </a:lnTo>
                  <a:lnTo>
                    <a:pt x="1037558" y="787241"/>
                  </a:lnTo>
                  <a:lnTo>
                    <a:pt x="1037273" y="786860"/>
                  </a:lnTo>
                  <a:lnTo>
                    <a:pt x="1036892" y="786193"/>
                  </a:lnTo>
                  <a:lnTo>
                    <a:pt x="1035939" y="785241"/>
                  </a:lnTo>
                  <a:lnTo>
                    <a:pt x="1035939" y="784289"/>
                  </a:lnTo>
                  <a:lnTo>
                    <a:pt x="1034987" y="784289"/>
                  </a:lnTo>
                  <a:lnTo>
                    <a:pt x="1034605" y="783908"/>
                  </a:lnTo>
                  <a:lnTo>
                    <a:pt x="1034605" y="783622"/>
                  </a:lnTo>
                  <a:lnTo>
                    <a:pt x="1034987" y="782955"/>
                  </a:lnTo>
                  <a:lnTo>
                    <a:pt x="1034320" y="782574"/>
                  </a:lnTo>
                  <a:lnTo>
                    <a:pt x="1033653" y="782574"/>
                  </a:lnTo>
                  <a:lnTo>
                    <a:pt x="1033272" y="782955"/>
                  </a:lnTo>
                  <a:lnTo>
                    <a:pt x="1032605" y="782574"/>
                  </a:lnTo>
                  <a:lnTo>
                    <a:pt x="1032320" y="782288"/>
                  </a:lnTo>
                  <a:lnTo>
                    <a:pt x="1031653" y="782288"/>
                  </a:lnTo>
                  <a:lnTo>
                    <a:pt x="1031367" y="781907"/>
                  </a:lnTo>
                  <a:lnTo>
                    <a:pt x="1031653" y="781336"/>
                  </a:lnTo>
                  <a:lnTo>
                    <a:pt x="1031653" y="780955"/>
                  </a:lnTo>
                  <a:lnTo>
                    <a:pt x="1030986" y="780288"/>
                  </a:lnTo>
                  <a:lnTo>
                    <a:pt x="1030700" y="779621"/>
                  </a:lnTo>
                  <a:lnTo>
                    <a:pt x="1030700" y="779335"/>
                  </a:lnTo>
                  <a:lnTo>
                    <a:pt x="1031367" y="778955"/>
                  </a:lnTo>
                  <a:lnTo>
                    <a:pt x="1031367" y="777716"/>
                  </a:lnTo>
                  <a:lnTo>
                    <a:pt x="1030700" y="776383"/>
                  </a:lnTo>
                  <a:lnTo>
                    <a:pt x="1030986" y="775716"/>
                  </a:lnTo>
                  <a:lnTo>
                    <a:pt x="1030319" y="775716"/>
                  </a:lnTo>
                  <a:lnTo>
                    <a:pt x="1030700" y="775430"/>
                  </a:lnTo>
                  <a:lnTo>
                    <a:pt x="1030319" y="774764"/>
                  </a:lnTo>
                  <a:lnTo>
                    <a:pt x="1030700" y="774097"/>
                  </a:lnTo>
                  <a:lnTo>
                    <a:pt x="1029367" y="772763"/>
                  </a:lnTo>
                  <a:lnTo>
                    <a:pt x="1028700" y="772477"/>
                  </a:lnTo>
                  <a:lnTo>
                    <a:pt x="1027367" y="772477"/>
                  </a:lnTo>
                  <a:lnTo>
                    <a:pt x="1027081" y="771811"/>
                  </a:lnTo>
                  <a:lnTo>
                    <a:pt x="1026700" y="770763"/>
                  </a:lnTo>
                  <a:lnTo>
                    <a:pt x="1026414" y="770763"/>
                  </a:lnTo>
                  <a:lnTo>
                    <a:pt x="1025747" y="770477"/>
                  </a:lnTo>
                  <a:lnTo>
                    <a:pt x="1025462" y="769810"/>
                  </a:lnTo>
                  <a:lnTo>
                    <a:pt x="1024795" y="769525"/>
                  </a:lnTo>
                  <a:lnTo>
                    <a:pt x="1023175" y="769525"/>
                  </a:lnTo>
                  <a:lnTo>
                    <a:pt x="1022509" y="769810"/>
                  </a:lnTo>
                  <a:lnTo>
                    <a:pt x="1021842" y="769810"/>
                  </a:lnTo>
                  <a:lnTo>
                    <a:pt x="1021461" y="769525"/>
                  </a:lnTo>
                  <a:lnTo>
                    <a:pt x="1020508" y="769144"/>
                  </a:lnTo>
                  <a:lnTo>
                    <a:pt x="1019175" y="768858"/>
                  </a:lnTo>
                  <a:lnTo>
                    <a:pt x="1018889" y="768477"/>
                  </a:lnTo>
                  <a:lnTo>
                    <a:pt x="1018889" y="768191"/>
                  </a:lnTo>
                  <a:lnTo>
                    <a:pt x="1017556" y="767525"/>
                  </a:lnTo>
                  <a:lnTo>
                    <a:pt x="1016603" y="766572"/>
                  </a:lnTo>
                  <a:lnTo>
                    <a:pt x="1015937" y="766572"/>
                  </a:lnTo>
                  <a:lnTo>
                    <a:pt x="1014603" y="767143"/>
                  </a:lnTo>
                  <a:lnTo>
                    <a:pt x="1013936" y="766858"/>
                  </a:lnTo>
                  <a:lnTo>
                    <a:pt x="1013270" y="766858"/>
                  </a:lnTo>
                  <a:lnTo>
                    <a:pt x="1013270" y="767810"/>
                  </a:lnTo>
                  <a:lnTo>
                    <a:pt x="1012603" y="769144"/>
                  </a:lnTo>
                  <a:lnTo>
                    <a:pt x="1012603" y="769525"/>
                  </a:lnTo>
                  <a:lnTo>
                    <a:pt x="1012984" y="770477"/>
                  </a:lnTo>
                  <a:lnTo>
                    <a:pt x="1012984" y="770763"/>
                  </a:lnTo>
                  <a:lnTo>
                    <a:pt x="1012603" y="771430"/>
                  </a:lnTo>
                  <a:lnTo>
                    <a:pt x="1012984" y="772097"/>
                  </a:lnTo>
                  <a:lnTo>
                    <a:pt x="1012984" y="772763"/>
                  </a:lnTo>
                  <a:lnTo>
                    <a:pt x="1011936" y="773430"/>
                  </a:lnTo>
                  <a:lnTo>
                    <a:pt x="1011365" y="773716"/>
                  </a:lnTo>
                  <a:lnTo>
                    <a:pt x="1010698" y="773716"/>
                  </a:lnTo>
                  <a:lnTo>
                    <a:pt x="1010031" y="774383"/>
                  </a:lnTo>
                  <a:lnTo>
                    <a:pt x="1010031" y="775430"/>
                  </a:lnTo>
                  <a:lnTo>
                    <a:pt x="1009364" y="775716"/>
                  </a:lnTo>
                  <a:lnTo>
                    <a:pt x="1006697" y="775716"/>
                  </a:lnTo>
                  <a:lnTo>
                    <a:pt x="1005745" y="775430"/>
                  </a:lnTo>
                  <a:lnTo>
                    <a:pt x="1005459" y="775716"/>
                  </a:lnTo>
                  <a:lnTo>
                    <a:pt x="1004792" y="777716"/>
                  </a:lnTo>
                  <a:lnTo>
                    <a:pt x="1004125" y="778383"/>
                  </a:lnTo>
                  <a:lnTo>
                    <a:pt x="1002792" y="778955"/>
                  </a:lnTo>
                  <a:lnTo>
                    <a:pt x="1001840" y="778955"/>
                  </a:lnTo>
                  <a:lnTo>
                    <a:pt x="1000506" y="778002"/>
                  </a:lnTo>
                  <a:lnTo>
                    <a:pt x="999554" y="777716"/>
                  </a:lnTo>
                  <a:lnTo>
                    <a:pt x="998887" y="778002"/>
                  </a:lnTo>
                  <a:lnTo>
                    <a:pt x="997839" y="778383"/>
                  </a:lnTo>
                  <a:lnTo>
                    <a:pt x="996887" y="778002"/>
                  </a:lnTo>
                  <a:lnTo>
                    <a:pt x="995553" y="777335"/>
                  </a:lnTo>
                  <a:lnTo>
                    <a:pt x="994600" y="776002"/>
                  </a:lnTo>
                  <a:lnTo>
                    <a:pt x="993648" y="775716"/>
                  </a:lnTo>
                  <a:lnTo>
                    <a:pt x="993267" y="775430"/>
                  </a:lnTo>
                  <a:lnTo>
                    <a:pt x="992600" y="774383"/>
                  </a:lnTo>
                  <a:lnTo>
                    <a:pt x="992315" y="774383"/>
                  </a:lnTo>
                  <a:lnTo>
                    <a:pt x="991267" y="774097"/>
                  </a:lnTo>
                  <a:lnTo>
                    <a:pt x="990314" y="774383"/>
                  </a:lnTo>
                  <a:lnTo>
                    <a:pt x="989648" y="774764"/>
                  </a:lnTo>
                  <a:lnTo>
                    <a:pt x="989362" y="775716"/>
                  </a:lnTo>
                  <a:lnTo>
                    <a:pt x="988695" y="776002"/>
                  </a:lnTo>
                  <a:lnTo>
                    <a:pt x="988028" y="776002"/>
                  </a:lnTo>
                  <a:lnTo>
                    <a:pt x="987362" y="776383"/>
                  </a:lnTo>
                  <a:lnTo>
                    <a:pt x="987076" y="777335"/>
                  </a:lnTo>
                  <a:lnTo>
                    <a:pt x="986409" y="778383"/>
                  </a:lnTo>
                  <a:lnTo>
                    <a:pt x="985075" y="778955"/>
                  </a:lnTo>
                  <a:lnTo>
                    <a:pt x="984409" y="778669"/>
                  </a:lnTo>
                  <a:lnTo>
                    <a:pt x="984123" y="778002"/>
                  </a:lnTo>
                  <a:lnTo>
                    <a:pt x="984123" y="777335"/>
                  </a:lnTo>
                  <a:lnTo>
                    <a:pt x="983742" y="777335"/>
                  </a:lnTo>
                  <a:lnTo>
                    <a:pt x="983456" y="777716"/>
                  </a:lnTo>
                  <a:lnTo>
                    <a:pt x="982408" y="778383"/>
                  </a:lnTo>
                  <a:lnTo>
                    <a:pt x="982123" y="778669"/>
                  </a:lnTo>
                  <a:lnTo>
                    <a:pt x="981456" y="778955"/>
                  </a:lnTo>
                  <a:lnTo>
                    <a:pt x="980504" y="778383"/>
                  </a:lnTo>
                  <a:lnTo>
                    <a:pt x="979837" y="778383"/>
                  </a:lnTo>
                  <a:lnTo>
                    <a:pt x="979170" y="778669"/>
                  </a:lnTo>
                  <a:lnTo>
                    <a:pt x="979170" y="778955"/>
                  </a:lnTo>
                  <a:lnTo>
                    <a:pt x="978789" y="779335"/>
                  </a:lnTo>
                  <a:lnTo>
                    <a:pt x="978789" y="780002"/>
                  </a:lnTo>
                  <a:lnTo>
                    <a:pt x="978217" y="781336"/>
                  </a:lnTo>
                  <a:lnTo>
                    <a:pt x="977837" y="782288"/>
                  </a:lnTo>
                  <a:lnTo>
                    <a:pt x="976217" y="783908"/>
                  </a:lnTo>
                  <a:lnTo>
                    <a:pt x="975836" y="783622"/>
                  </a:lnTo>
                  <a:lnTo>
                    <a:pt x="974598" y="782955"/>
                  </a:lnTo>
                  <a:lnTo>
                    <a:pt x="971931" y="780288"/>
                  </a:lnTo>
                  <a:lnTo>
                    <a:pt x="972598" y="779621"/>
                  </a:lnTo>
                  <a:lnTo>
                    <a:pt x="972598" y="778955"/>
                  </a:lnTo>
                  <a:lnTo>
                    <a:pt x="972883" y="778669"/>
                  </a:lnTo>
                  <a:lnTo>
                    <a:pt x="972883" y="777716"/>
                  </a:lnTo>
                  <a:lnTo>
                    <a:pt x="972598" y="777050"/>
                  </a:lnTo>
                  <a:lnTo>
                    <a:pt x="971931" y="776383"/>
                  </a:lnTo>
                  <a:lnTo>
                    <a:pt x="971645" y="775716"/>
                  </a:lnTo>
                  <a:lnTo>
                    <a:pt x="970979" y="775430"/>
                  </a:lnTo>
                  <a:lnTo>
                    <a:pt x="970598" y="774764"/>
                  </a:lnTo>
                  <a:lnTo>
                    <a:pt x="970598" y="774097"/>
                  </a:lnTo>
                  <a:lnTo>
                    <a:pt x="970312" y="773430"/>
                  </a:lnTo>
                  <a:lnTo>
                    <a:pt x="970312" y="772763"/>
                  </a:lnTo>
                  <a:lnTo>
                    <a:pt x="969931" y="772763"/>
                  </a:lnTo>
                  <a:lnTo>
                    <a:pt x="969645" y="773049"/>
                  </a:lnTo>
                  <a:lnTo>
                    <a:pt x="968312" y="773049"/>
                  </a:lnTo>
                  <a:lnTo>
                    <a:pt x="968026" y="772477"/>
                  </a:lnTo>
                  <a:lnTo>
                    <a:pt x="967359" y="772763"/>
                  </a:lnTo>
                  <a:lnTo>
                    <a:pt x="966692" y="772763"/>
                  </a:lnTo>
                  <a:lnTo>
                    <a:pt x="966407" y="772477"/>
                  </a:lnTo>
                  <a:lnTo>
                    <a:pt x="965359" y="772477"/>
                  </a:lnTo>
                  <a:lnTo>
                    <a:pt x="964406" y="772763"/>
                  </a:lnTo>
                  <a:lnTo>
                    <a:pt x="963073" y="772763"/>
                  </a:lnTo>
                  <a:lnTo>
                    <a:pt x="961073" y="773049"/>
                  </a:lnTo>
                  <a:lnTo>
                    <a:pt x="958787" y="773049"/>
                  </a:lnTo>
                  <a:lnTo>
                    <a:pt x="958120" y="772477"/>
                  </a:lnTo>
                  <a:lnTo>
                    <a:pt x="957834" y="772477"/>
                  </a:lnTo>
                  <a:lnTo>
                    <a:pt x="957548" y="772097"/>
                  </a:lnTo>
                  <a:lnTo>
                    <a:pt x="957167" y="771430"/>
                  </a:lnTo>
                  <a:lnTo>
                    <a:pt x="956500" y="770763"/>
                  </a:lnTo>
                  <a:lnTo>
                    <a:pt x="955834" y="769525"/>
                  </a:lnTo>
                  <a:lnTo>
                    <a:pt x="955167" y="769144"/>
                  </a:lnTo>
                  <a:lnTo>
                    <a:pt x="954881" y="768191"/>
                  </a:lnTo>
                  <a:lnTo>
                    <a:pt x="954881" y="767810"/>
                  </a:lnTo>
                  <a:lnTo>
                    <a:pt x="955167" y="767143"/>
                  </a:lnTo>
                  <a:lnTo>
                    <a:pt x="954881" y="766572"/>
                  </a:lnTo>
                  <a:lnTo>
                    <a:pt x="954215" y="765905"/>
                  </a:lnTo>
                  <a:lnTo>
                    <a:pt x="953548" y="764858"/>
                  </a:lnTo>
                  <a:lnTo>
                    <a:pt x="953262" y="764191"/>
                  </a:lnTo>
                  <a:lnTo>
                    <a:pt x="952595" y="764191"/>
                  </a:lnTo>
                  <a:lnTo>
                    <a:pt x="950976" y="763619"/>
                  </a:lnTo>
                  <a:lnTo>
                    <a:pt x="950309" y="763619"/>
                  </a:lnTo>
                  <a:lnTo>
                    <a:pt x="949642" y="763905"/>
                  </a:lnTo>
                  <a:lnTo>
                    <a:pt x="949262" y="763905"/>
                  </a:lnTo>
                  <a:lnTo>
                    <a:pt x="948976" y="763619"/>
                  </a:lnTo>
                  <a:lnTo>
                    <a:pt x="948976" y="762952"/>
                  </a:lnTo>
                  <a:lnTo>
                    <a:pt x="948309" y="762572"/>
                  </a:lnTo>
                  <a:lnTo>
                    <a:pt x="948023" y="762286"/>
                  </a:lnTo>
                  <a:lnTo>
                    <a:pt x="946690" y="761905"/>
                  </a:lnTo>
                  <a:lnTo>
                    <a:pt x="946023" y="761238"/>
                  </a:lnTo>
                  <a:lnTo>
                    <a:pt x="945737" y="760667"/>
                  </a:lnTo>
                  <a:lnTo>
                    <a:pt x="945356" y="760285"/>
                  </a:lnTo>
                  <a:lnTo>
                    <a:pt x="945071" y="760285"/>
                  </a:lnTo>
                  <a:lnTo>
                    <a:pt x="944690" y="760000"/>
                  </a:lnTo>
                  <a:lnTo>
                    <a:pt x="944690" y="759619"/>
                  </a:lnTo>
                  <a:lnTo>
                    <a:pt x="943737" y="759333"/>
                  </a:lnTo>
                  <a:lnTo>
                    <a:pt x="943356" y="758952"/>
                  </a:lnTo>
                  <a:lnTo>
                    <a:pt x="942784" y="758666"/>
                  </a:lnTo>
                  <a:lnTo>
                    <a:pt x="941070" y="757333"/>
                  </a:lnTo>
                  <a:lnTo>
                    <a:pt x="939451" y="755714"/>
                  </a:lnTo>
                  <a:lnTo>
                    <a:pt x="939451" y="754380"/>
                  </a:lnTo>
                  <a:lnTo>
                    <a:pt x="939165" y="753713"/>
                  </a:lnTo>
                  <a:lnTo>
                    <a:pt x="939165" y="752761"/>
                  </a:lnTo>
                  <a:lnTo>
                    <a:pt x="939832" y="752094"/>
                  </a:lnTo>
                  <a:lnTo>
                    <a:pt x="940117" y="751427"/>
                  </a:lnTo>
                  <a:lnTo>
                    <a:pt x="940117" y="750760"/>
                  </a:lnTo>
                  <a:lnTo>
                    <a:pt x="939832" y="749808"/>
                  </a:lnTo>
                  <a:lnTo>
                    <a:pt x="939165" y="749427"/>
                  </a:lnTo>
                  <a:lnTo>
                    <a:pt x="938784" y="748856"/>
                  </a:lnTo>
                  <a:lnTo>
                    <a:pt x="938784" y="747808"/>
                  </a:lnTo>
                  <a:lnTo>
                    <a:pt x="939451" y="746855"/>
                  </a:lnTo>
                  <a:lnTo>
                    <a:pt x="939451" y="746189"/>
                  </a:lnTo>
                  <a:lnTo>
                    <a:pt x="939832" y="745522"/>
                  </a:lnTo>
                  <a:lnTo>
                    <a:pt x="939832" y="744855"/>
                  </a:lnTo>
                  <a:lnTo>
                    <a:pt x="940403" y="743902"/>
                  </a:lnTo>
                  <a:lnTo>
                    <a:pt x="940403" y="743236"/>
                  </a:lnTo>
                  <a:lnTo>
                    <a:pt x="939832" y="742950"/>
                  </a:lnTo>
                  <a:lnTo>
                    <a:pt x="939451" y="742569"/>
                  </a:lnTo>
                  <a:lnTo>
                    <a:pt x="938784" y="742283"/>
                  </a:lnTo>
                  <a:lnTo>
                    <a:pt x="938117" y="741617"/>
                  </a:lnTo>
                  <a:lnTo>
                    <a:pt x="938117" y="740950"/>
                  </a:lnTo>
                  <a:lnTo>
                    <a:pt x="938498" y="740569"/>
                  </a:lnTo>
                  <a:lnTo>
                    <a:pt x="938784" y="739997"/>
                  </a:lnTo>
                  <a:lnTo>
                    <a:pt x="938784" y="739616"/>
                  </a:lnTo>
                  <a:lnTo>
                    <a:pt x="938498" y="739331"/>
                  </a:lnTo>
                  <a:lnTo>
                    <a:pt x="938117" y="739331"/>
                  </a:lnTo>
                  <a:lnTo>
                    <a:pt x="938117" y="738283"/>
                  </a:lnTo>
                  <a:lnTo>
                    <a:pt x="938784" y="737330"/>
                  </a:lnTo>
                  <a:lnTo>
                    <a:pt x="939165" y="737330"/>
                  </a:lnTo>
                  <a:lnTo>
                    <a:pt x="939165" y="736664"/>
                  </a:lnTo>
                  <a:lnTo>
                    <a:pt x="937165" y="734663"/>
                  </a:lnTo>
                  <a:lnTo>
                    <a:pt x="936879" y="734663"/>
                  </a:lnTo>
                  <a:lnTo>
                    <a:pt x="936879" y="734377"/>
                  </a:lnTo>
                  <a:lnTo>
                    <a:pt x="936498" y="734092"/>
                  </a:lnTo>
                  <a:lnTo>
                    <a:pt x="936212" y="733425"/>
                  </a:lnTo>
                  <a:lnTo>
                    <a:pt x="936212" y="733044"/>
                  </a:lnTo>
                  <a:lnTo>
                    <a:pt x="935546" y="732092"/>
                  </a:lnTo>
                  <a:lnTo>
                    <a:pt x="935165" y="731425"/>
                  </a:lnTo>
                  <a:lnTo>
                    <a:pt x="934212" y="731425"/>
                  </a:lnTo>
                  <a:lnTo>
                    <a:pt x="933926" y="730758"/>
                  </a:lnTo>
                  <a:lnTo>
                    <a:pt x="932879" y="729806"/>
                  </a:lnTo>
                  <a:lnTo>
                    <a:pt x="931545" y="729806"/>
                  </a:lnTo>
                  <a:lnTo>
                    <a:pt x="931259" y="729425"/>
                  </a:lnTo>
                  <a:lnTo>
                    <a:pt x="929926" y="728758"/>
                  </a:lnTo>
                  <a:lnTo>
                    <a:pt x="929640" y="728472"/>
                  </a:lnTo>
                  <a:lnTo>
                    <a:pt x="929259" y="727805"/>
                  </a:lnTo>
                  <a:lnTo>
                    <a:pt x="928973" y="727519"/>
                  </a:lnTo>
                  <a:lnTo>
                    <a:pt x="928592" y="726472"/>
                  </a:lnTo>
                  <a:lnTo>
                    <a:pt x="928307" y="726186"/>
                  </a:lnTo>
                  <a:lnTo>
                    <a:pt x="927640" y="725805"/>
                  </a:lnTo>
                  <a:lnTo>
                    <a:pt x="926687" y="725805"/>
                  </a:lnTo>
                  <a:lnTo>
                    <a:pt x="925354" y="725234"/>
                  </a:lnTo>
                  <a:lnTo>
                    <a:pt x="924401" y="725234"/>
                  </a:lnTo>
                  <a:lnTo>
                    <a:pt x="924020" y="724852"/>
                  </a:lnTo>
                  <a:lnTo>
                    <a:pt x="923734" y="724852"/>
                  </a:lnTo>
                  <a:lnTo>
                    <a:pt x="923354" y="724186"/>
                  </a:lnTo>
                  <a:lnTo>
                    <a:pt x="923068" y="723900"/>
                  </a:lnTo>
                  <a:lnTo>
                    <a:pt x="923068" y="724186"/>
                  </a:lnTo>
                  <a:lnTo>
                    <a:pt x="922115" y="724186"/>
                  </a:lnTo>
                  <a:lnTo>
                    <a:pt x="921734" y="723900"/>
                  </a:lnTo>
                  <a:lnTo>
                    <a:pt x="921067" y="723900"/>
                  </a:lnTo>
                  <a:lnTo>
                    <a:pt x="920115" y="723519"/>
                  </a:lnTo>
                  <a:lnTo>
                    <a:pt x="918782" y="723519"/>
                  </a:lnTo>
                  <a:lnTo>
                    <a:pt x="916496" y="722852"/>
                  </a:lnTo>
                  <a:lnTo>
                    <a:pt x="914495" y="721900"/>
                  </a:lnTo>
                  <a:lnTo>
                    <a:pt x="913543" y="721614"/>
                  </a:lnTo>
                  <a:lnTo>
                    <a:pt x="912590" y="720947"/>
                  </a:lnTo>
                  <a:lnTo>
                    <a:pt x="911924" y="720281"/>
                  </a:lnTo>
                  <a:lnTo>
                    <a:pt x="910304" y="719614"/>
                  </a:lnTo>
                  <a:lnTo>
                    <a:pt x="909257" y="719328"/>
                  </a:lnTo>
                  <a:lnTo>
                    <a:pt x="907923" y="718661"/>
                  </a:lnTo>
                  <a:lnTo>
                    <a:pt x="906018" y="717994"/>
                  </a:lnTo>
                  <a:lnTo>
                    <a:pt x="902017" y="716947"/>
                  </a:lnTo>
                  <a:lnTo>
                    <a:pt x="901446" y="716661"/>
                  </a:lnTo>
                  <a:lnTo>
                    <a:pt x="901065" y="716375"/>
                  </a:lnTo>
                  <a:lnTo>
                    <a:pt x="900398" y="716375"/>
                  </a:lnTo>
                  <a:lnTo>
                    <a:pt x="899732" y="716947"/>
                  </a:lnTo>
                  <a:lnTo>
                    <a:pt x="898779" y="717614"/>
                  </a:lnTo>
                  <a:lnTo>
                    <a:pt x="897160" y="715994"/>
                  </a:lnTo>
                  <a:lnTo>
                    <a:pt x="896779" y="715327"/>
                  </a:lnTo>
                  <a:lnTo>
                    <a:pt x="895541" y="714661"/>
                  </a:lnTo>
                  <a:lnTo>
                    <a:pt x="894207" y="713708"/>
                  </a:lnTo>
                  <a:lnTo>
                    <a:pt x="893540" y="712756"/>
                  </a:lnTo>
                  <a:lnTo>
                    <a:pt x="893159" y="712375"/>
                  </a:lnTo>
                  <a:lnTo>
                    <a:pt x="892588" y="711041"/>
                  </a:lnTo>
                  <a:lnTo>
                    <a:pt x="892588" y="710756"/>
                  </a:lnTo>
                  <a:lnTo>
                    <a:pt x="892207" y="710089"/>
                  </a:lnTo>
                  <a:lnTo>
                    <a:pt x="892207" y="708089"/>
                  </a:lnTo>
                  <a:lnTo>
                    <a:pt x="888587" y="704564"/>
                  </a:lnTo>
                  <a:lnTo>
                    <a:pt x="887921" y="704183"/>
                  </a:lnTo>
                  <a:lnTo>
                    <a:pt x="884301" y="704183"/>
                  </a:lnTo>
                  <a:lnTo>
                    <a:pt x="883349" y="704564"/>
                  </a:lnTo>
                  <a:lnTo>
                    <a:pt x="882682" y="704850"/>
                  </a:lnTo>
                  <a:lnTo>
                    <a:pt x="882396" y="705136"/>
                  </a:lnTo>
                  <a:lnTo>
                    <a:pt x="881348" y="705136"/>
                  </a:lnTo>
                  <a:lnTo>
                    <a:pt x="880777" y="704564"/>
                  </a:lnTo>
                  <a:lnTo>
                    <a:pt x="880110" y="704564"/>
                  </a:lnTo>
                  <a:lnTo>
                    <a:pt x="879443" y="704850"/>
                  </a:lnTo>
                  <a:lnTo>
                    <a:pt x="878396" y="705136"/>
                  </a:lnTo>
                  <a:lnTo>
                    <a:pt x="878110" y="705517"/>
                  </a:lnTo>
                  <a:lnTo>
                    <a:pt x="877157" y="705802"/>
                  </a:lnTo>
                  <a:lnTo>
                    <a:pt x="877157" y="706184"/>
                  </a:lnTo>
                  <a:lnTo>
                    <a:pt x="876776" y="706469"/>
                  </a:lnTo>
                  <a:lnTo>
                    <a:pt x="875824" y="706850"/>
                  </a:lnTo>
                  <a:lnTo>
                    <a:pt x="873157" y="706850"/>
                  </a:lnTo>
                  <a:lnTo>
                    <a:pt x="868585" y="706469"/>
                  </a:lnTo>
                  <a:lnTo>
                    <a:pt x="868299" y="706469"/>
                  </a:lnTo>
                  <a:lnTo>
                    <a:pt x="866584" y="704850"/>
                  </a:lnTo>
                  <a:lnTo>
                    <a:pt x="866584" y="703517"/>
                  </a:lnTo>
                  <a:lnTo>
                    <a:pt x="866299" y="703231"/>
                  </a:lnTo>
                  <a:lnTo>
                    <a:pt x="866299" y="700945"/>
                  </a:lnTo>
                  <a:lnTo>
                    <a:pt x="866584" y="699611"/>
                  </a:lnTo>
                  <a:lnTo>
                    <a:pt x="866584" y="695039"/>
                  </a:lnTo>
                  <a:lnTo>
                    <a:pt x="866966" y="694373"/>
                  </a:lnTo>
                  <a:lnTo>
                    <a:pt x="867918" y="691039"/>
                  </a:lnTo>
                  <a:lnTo>
                    <a:pt x="868299" y="689801"/>
                  </a:lnTo>
                  <a:lnTo>
                    <a:pt x="868585" y="688086"/>
                  </a:lnTo>
                  <a:lnTo>
                    <a:pt x="868585" y="687800"/>
                  </a:lnTo>
                  <a:lnTo>
                    <a:pt x="868871" y="685800"/>
                  </a:lnTo>
                  <a:lnTo>
                    <a:pt x="869537" y="681228"/>
                  </a:lnTo>
                  <a:lnTo>
                    <a:pt x="869918" y="679228"/>
                  </a:lnTo>
                  <a:lnTo>
                    <a:pt x="870204" y="676656"/>
                  </a:lnTo>
                  <a:lnTo>
                    <a:pt x="870871" y="672656"/>
                  </a:lnTo>
                  <a:lnTo>
                    <a:pt x="870585" y="671703"/>
                  </a:lnTo>
                  <a:lnTo>
                    <a:pt x="870585" y="671036"/>
                  </a:lnTo>
                  <a:lnTo>
                    <a:pt x="870204" y="669417"/>
                  </a:lnTo>
                  <a:lnTo>
                    <a:pt x="870204" y="665131"/>
                  </a:lnTo>
                  <a:lnTo>
                    <a:pt x="870585" y="664178"/>
                  </a:lnTo>
                  <a:lnTo>
                    <a:pt x="870585" y="657892"/>
                  </a:lnTo>
                  <a:lnTo>
                    <a:pt x="869252" y="651701"/>
                  </a:lnTo>
                  <a:lnTo>
                    <a:pt x="868585" y="646081"/>
                  </a:lnTo>
                  <a:lnTo>
                    <a:pt x="866966" y="645128"/>
                  </a:lnTo>
                  <a:lnTo>
                    <a:pt x="861727" y="641509"/>
                  </a:lnTo>
                  <a:lnTo>
                    <a:pt x="860012" y="640556"/>
                  </a:lnTo>
                  <a:lnTo>
                    <a:pt x="853154" y="636270"/>
                  </a:lnTo>
                  <a:lnTo>
                    <a:pt x="805625" y="602171"/>
                  </a:lnTo>
                  <a:lnTo>
                    <a:pt x="794099" y="593312"/>
                  </a:lnTo>
                  <a:lnTo>
                    <a:pt x="783908" y="586073"/>
                  </a:lnTo>
                  <a:lnTo>
                    <a:pt x="774383" y="578549"/>
                  </a:lnTo>
                  <a:lnTo>
                    <a:pt x="760952" y="569024"/>
                  </a:lnTo>
                  <a:lnTo>
                    <a:pt x="750761" y="561784"/>
                  </a:lnTo>
                  <a:lnTo>
                    <a:pt x="733711" y="548354"/>
                  </a:lnTo>
                  <a:lnTo>
                    <a:pt x="713994" y="534924"/>
                  </a:lnTo>
                  <a:lnTo>
                    <a:pt x="696278" y="523399"/>
                  </a:lnTo>
                  <a:lnTo>
                    <a:pt x="695039" y="522446"/>
                  </a:lnTo>
                  <a:lnTo>
                    <a:pt x="690372" y="519113"/>
                  </a:lnTo>
                  <a:lnTo>
                    <a:pt x="689420" y="518446"/>
                  </a:lnTo>
                  <a:lnTo>
                    <a:pt x="686181" y="516160"/>
                  </a:lnTo>
                  <a:lnTo>
                    <a:pt x="684181" y="514826"/>
                  </a:lnTo>
                  <a:lnTo>
                    <a:pt x="683895" y="514541"/>
                  </a:lnTo>
                  <a:lnTo>
                    <a:pt x="676656" y="509302"/>
                  </a:lnTo>
                  <a:lnTo>
                    <a:pt x="675323" y="508635"/>
                  </a:lnTo>
                  <a:lnTo>
                    <a:pt x="673989" y="507683"/>
                  </a:lnTo>
                  <a:lnTo>
                    <a:pt x="659225" y="496824"/>
                  </a:lnTo>
                  <a:lnTo>
                    <a:pt x="650081" y="490252"/>
                  </a:lnTo>
                  <a:lnTo>
                    <a:pt x="648748" y="489299"/>
                  </a:lnTo>
                  <a:lnTo>
                    <a:pt x="644462" y="486347"/>
                  </a:lnTo>
                  <a:lnTo>
                    <a:pt x="643795" y="485680"/>
                  </a:lnTo>
                  <a:lnTo>
                    <a:pt x="624745" y="472250"/>
                  </a:lnTo>
                  <a:lnTo>
                    <a:pt x="584740" y="443675"/>
                  </a:lnTo>
                  <a:lnTo>
                    <a:pt x="553879" y="421672"/>
                  </a:lnTo>
                  <a:lnTo>
                    <a:pt x="532257" y="405955"/>
                  </a:lnTo>
                  <a:lnTo>
                    <a:pt x="492919" y="378333"/>
                  </a:lnTo>
                  <a:lnTo>
                    <a:pt x="477488" y="367570"/>
                  </a:lnTo>
                  <a:lnTo>
                    <a:pt x="457486" y="353473"/>
                  </a:lnTo>
                  <a:lnTo>
                    <a:pt x="452533" y="350139"/>
                  </a:lnTo>
                  <a:lnTo>
                    <a:pt x="452152" y="349853"/>
                  </a:lnTo>
                  <a:lnTo>
                    <a:pt x="449580" y="347853"/>
                  </a:lnTo>
                  <a:lnTo>
                    <a:pt x="448913" y="347853"/>
                  </a:lnTo>
                  <a:lnTo>
                    <a:pt x="445294" y="344900"/>
                  </a:lnTo>
                  <a:lnTo>
                    <a:pt x="439769" y="341281"/>
                  </a:lnTo>
                  <a:lnTo>
                    <a:pt x="436816" y="339280"/>
                  </a:lnTo>
                  <a:lnTo>
                    <a:pt x="435102" y="338042"/>
                  </a:lnTo>
                  <a:lnTo>
                    <a:pt x="410528" y="320897"/>
                  </a:lnTo>
                  <a:lnTo>
                    <a:pt x="378333" y="298323"/>
                  </a:lnTo>
                  <a:lnTo>
                    <a:pt x="377095" y="297656"/>
                  </a:lnTo>
                  <a:lnTo>
                    <a:pt x="372142" y="294037"/>
                  </a:lnTo>
                  <a:lnTo>
                    <a:pt x="370141" y="292703"/>
                  </a:lnTo>
                  <a:lnTo>
                    <a:pt x="368237" y="291084"/>
                  </a:lnTo>
                  <a:lnTo>
                    <a:pt x="366522" y="290132"/>
                  </a:lnTo>
                  <a:lnTo>
                    <a:pt x="362617" y="287179"/>
                  </a:lnTo>
                  <a:lnTo>
                    <a:pt x="352425" y="280225"/>
                  </a:lnTo>
                  <a:lnTo>
                    <a:pt x="351091" y="279273"/>
                  </a:lnTo>
                  <a:lnTo>
                    <a:pt x="347186" y="276606"/>
                  </a:lnTo>
                  <a:lnTo>
                    <a:pt x="346520" y="276034"/>
                  </a:lnTo>
                  <a:lnTo>
                    <a:pt x="342900" y="273653"/>
                  </a:lnTo>
                  <a:lnTo>
                    <a:pt x="334042" y="267748"/>
                  </a:lnTo>
                  <a:lnTo>
                    <a:pt x="328803" y="264224"/>
                  </a:lnTo>
                  <a:lnTo>
                    <a:pt x="325183" y="261557"/>
                  </a:lnTo>
                  <a:lnTo>
                    <a:pt x="319278" y="257651"/>
                  </a:lnTo>
                  <a:lnTo>
                    <a:pt x="312420" y="252698"/>
                  </a:lnTo>
                  <a:lnTo>
                    <a:pt x="310420" y="251365"/>
                  </a:lnTo>
                  <a:lnTo>
                    <a:pt x="309086" y="250412"/>
                  </a:lnTo>
                  <a:lnTo>
                    <a:pt x="308801" y="250031"/>
                  </a:lnTo>
                  <a:lnTo>
                    <a:pt x="302228" y="245840"/>
                  </a:lnTo>
                  <a:lnTo>
                    <a:pt x="287845" y="235649"/>
                  </a:lnTo>
                  <a:lnTo>
                    <a:pt x="276320" y="227743"/>
                  </a:lnTo>
                  <a:lnTo>
                    <a:pt x="264795" y="219551"/>
                  </a:lnTo>
                  <a:lnTo>
                    <a:pt x="262890" y="218218"/>
                  </a:lnTo>
                  <a:lnTo>
                    <a:pt x="262509" y="217932"/>
                  </a:lnTo>
                  <a:lnTo>
                    <a:pt x="261556" y="217551"/>
                  </a:lnTo>
                  <a:lnTo>
                    <a:pt x="248126" y="208026"/>
                  </a:lnTo>
                  <a:lnTo>
                    <a:pt x="234315" y="198596"/>
                  </a:lnTo>
                  <a:lnTo>
                    <a:pt x="233648" y="198215"/>
                  </a:lnTo>
                  <a:lnTo>
                    <a:pt x="228124" y="193929"/>
                  </a:lnTo>
                  <a:lnTo>
                    <a:pt x="215646" y="185452"/>
                  </a:lnTo>
                  <a:lnTo>
                    <a:pt x="200216" y="174593"/>
                  </a:lnTo>
                  <a:lnTo>
                    <a:pt x="192310" y="169354"/>
                  </a:lnTo>
                  <a:lnTo>
                    <a:pt x="180213" y="160782"/>
                  </a:lnTo>
                  <a:lnTo>
                    <a:pt x="137827" y="132302"/>
                  </a:lnTo>
                  <a:lnTo>
                    <a:pt x="137541" y="131921"/>
                  </a:lnTo>
                  <a:lnTo>
                    <a:pt x="134588" y="130016"/>
                  </a:lnTo>
                  <a:lnTo>
                    <a:pt x="121158" y="121158"/>
                  </a:lnTo>
                  <a:lnTo>
                    <a:pt x="118777" y="119444"/>
                  </a:lnTo>
                  <a:lnTo>
                    <a:pt x="101060" y="107347"/>
                  </a:lnTo>
                  <a:lnTo>
                    <a:pt x="71533" y="86963"/>
                  </a:lnTo>
                  <a:lnTo>
                    <a:pt x="44958" y="68294"/>
                  </a:lnTo>
                  <a:lnTo>
                    <a:pt x="36481" y="62008"/>
                  </a:lnTo>
                  <a:lnTo>
                    <a:pt x="26289" y="55150"/>
                  </a:lnTo>
                  <a:lnTo>
                    <a:pt x="16478" y="48292"/>
                  </a:lnTo>
                  <a:lnTo>
                    <a:pt x="4667" y="39719"/>
                  </a:lnTo>
                  <a:lnTo>
                    <a:pt x="1715" y="37433"/>
                  </a:lnTo>
                  <a:lnTo>
                    <a:pt x="2667" y="37433"/>
                  </a:lnTo>
                  <a:lnTo>
                    <a:pt x="0" y="35814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4A960F15-F6B4-24B6-0CD3-8518264EF0AF}"/>
                </a:ext>
              </a:extLst>
            </p:cNvPr>
            <p:cNvSpPr/>
            <p:nvPr/>
          </p:nvSpPr>
          <p:spPr>
            <a:xfrm>
              <a:off x="700514" y="5099938"/>
              <a:ext cx="1105757" cy="802957"/>
            </a:xfrm>
            <a:custGeom>
              <a:avLst/>
              <a:gdLst>
                <a:gd name="connsiteX0" fmla="*/ 684752 w 1105757"/>
                <a:gd name="connsiteY0" fmla="*/ 0 h 802957"/>
                <a:gd name="connsiteX1" fmla="*/ 691991 w 1105757"/>
                <a:gd name="connsiteY1" fmla="*/ 6858 h 802957"/>
                <a:gd name="connsiteX2" fmla="*/ 700564 w 1105757"/>
                <a:gd name="connsiteY2" fmla="*/ 10477 h 802957"/>
                <a:gd name="connsiteX3" fmla="*/ 711041 w 1105757"/>
                <a:gd name="connsiteY3" fmla="*/ 16383 h 802957"/>
                <a:gd name="connsiteX4" fmla="*/ 719519 w 1105757"/>
                <a:gd name="connsiteY4" fmla="*/ 20669 h 802957"/>
                <a:gd name="connsiteX5" fmla="*/ 729425 w 1105757"/>
                <a:gd name="connsiteY5" fmla="*/ 26860 h 802957"/>
                <a:gd name="connsiteX6" fmla="*/ 736283 w 1105757"/>
                <a:gd name="connsiteY6" fmla="*/ 32194 h 802957"/>
                <a:gd name="connsiteX7" fmla="*/ 749427 w 1105757"/>
                <a:gd name="connsiteY7" fmla="*/ 46292 h 802957"/>
                <a:gd name="connsiteX8" fmla="*/ 759905 w 1105757"/>
                <a:gd name="connsiteY8" fmla="*/ 54769 h 802957"/>
                <a:gd name="connsiteX9" fmla="*/ 765524 w 1105757"/>
                <a:gd name="connsiteY9" fmla="*/ 59436 h 802957"/>
                <a:gd name="connsiteX10" fmla="*/ 776002 w 1105757"/>
                <a:gd name="connsiteY10" fmla="*/ 66961 h 802957"/>
                <a:gd name="connsiteX11" fmla="*/ 789146 w 1105757"/>
                <a:gd name="connsiteY11" fmla="*/ 75819 h 802957"/>
                <a:gd name="connsiteX12" fmla="*/ 803529 w 1105757"/>
                <a:gd name="connsiteY12" fmla="*/ 74771 h 802957"/>
                <a:gd name="connsiteX13" fmla="*/ 811435 w 1105757"/>
                <a:gd name="connsiteY13" fmla="*/ 76771 h 802957"/>
                <a:gd name="connsiteX14" fmla="*/ 823532 w 1105757"/>
                <a:gd name="connsiteY14" fmla="*/ 81058 h 802957"/>
                <a:gd name="connsiteX15" fmla="*/ 831152 w 1105757"/>
                <a:gd name="connsiteY15" fmla="*/ 82677 h 802957"/>
                <a:gd name="connsiteX16" fmla="*/ 837343 w 1105757"/>
                <a:gd name="connsiteY16" fmla="*/ 85344 h 802957"/>
                <a:gd name="connsiteX17" fmla="*/ 844868 w 1105757"/>
                <a:gd name="connsiteY17" fmla="*/ 86963 h 802957"/>
                <a:gd name="connsiteX18" fmla="*/ 855059 w 1105757"/>
                <a:gd name="connsiteY18" fmla="*/ 91535 h 802957"/>
                <a:gd name="connsiteX19" fmla="*/ 860298 w 1105757"/>
                <a:gd name="connsiteY19" fmla="*/ 94202 h 802957"/>
                <a:gd name="connsiteX20" fmla="*/ 866585 w 1105757"/>
                <a:gd name="connsiteY20" fmla="*/ 94869 h 802957"/>
                <a:gd name="connsiteX21" fmla="*/ 874776 w 1105757"/>
                <a:gd name="connsiteY21" fmla="*/ 97441 h 802957"/>
                <a:gd name="connsiteX22" fmla="*/ 883253 w 1105757"/>
                <a:gd name="connsiteY22" fmla="*/ 97441 h 802957"/>
                <a:gd name="connsiteX23" fmla="*/ 888587 w 1105757"/>
                <a:gd name="connsiteY23" fmla="*/ 94869 h 802957"/>
                <a:gd name="connsiteX24" fmla="*/ 895445 w 1105757"/>
                <a:gd name="connsiteY24" fmla="*/ 93154 h 802957"/>
                <a:gd name="connsiteX25" fmla="*/ 907923 w 1105757"/>
                <a:gd name="connsiteY25" fmla="*/ 91535 h 802957"/>
                <a:gd name="connsiteX26" fmla="*/ 920020 w 1105757"/>
                <a:gd name="connsiteY26" fmla="*/ 89535 h 802957"/>
                <a:gd name="connsiteX27" fmla="*/ 924592 w 1105757"/>
                <a:gd name="connsiteY27" fmla="*/ 87916 h 802957"/>
                <a:gd name="connsiteX28" fmla="*/ 930878 w 1105757"/>
                <a:gd name="connsiteY28" fmla="*/ 86296 h 802957"/>
                <a:gd name="connsiteX29" fmla="*/ 940022 w 1105757"/>
                <a:gd name="connsiteY29" fmla="*/ 86296 h 802957"/>
                <a:gd name="connsiteX30" fmla="*/ 955834 w 1105757"/>
                <a:gd name="connsiteY30" fmla="*/ 85344 h 802957"/>
                <a:gd name="connsiteX31" fmla="*/ 962025 w 1105757"/>
                <a:gd name="connsiteY31" fmla="*/ 84677 h 802957"/>
                <a:gd name="connsiteX32" fmla="*/ 964311 w 1105757"/>
                <a:gd name="connsiteY32" fmla="*/ 80105 h 802957"/>
                <a:gd name="connsiteX33" fmla="*/ 968311 w 1105757"/>
                <a:gd name="connsiteY33" fmla="*/ 79438 h 802957"/>
                <a:gd name="connsiteX34" fmla="*/ 972884 w 1105757"/>
                <a:gd name="connsiteY34" fmla="*/ 78391 h 802957"/>
                <a:gd name="connsiteX35" fmla="*/ 987266 w 1105757"/>
                <a:gd name="connsiteY35" fmla="*/ 71533 h 802957"/>
                <a:gd name="connsiteX36" fmla="*/ 993553 w 1105757"/>
                <a:gd name="connsiteY36" fmla="*/ 68866 h 802957"/>
                <a:gd name="connsiteX37" fmla="*/ 1000411 w 1105757"/>
                <a:gd name="connsiteY37" fmla="*/ 66961 h 802957"/>
                <a:gd name="connsiteX38" fmla="*/ 1007936 w 1105757"/>
                <a:gd name="connsiteY38" fmla="*/ 66961 h 802957"/>
                <a:gd name="connsiteX39" fmla="*/ 1013270 w 1105757"/>
                <a:gd name="connsiteY39" fmla="*/ 67913 h 802957"/>
                <a:gd name="connsiteX40" fmla="*/ 1030986 w 1105757"/>
                <a:gd name="connsiteY40" fmla="*/ 71533 h 802957"/>
                <a:gd name="connsiteX41" fmla="*/ 1040130 w 1105757"/>
                <a:gd name="connsiteY41" fmla="*/ 71533 h 802957"/>
                <a:gd name="connsiteX42" fmla="*/ 1050989 w 1105757"/>
                <a:gd name="connsiteY42" fmla="*/ 73152 h 802957"/>
                <a:gd name="connsiteX43" fmla="*/ 1063085 w 1105757"/>
                <a:gd name="connsiteY43" fmla="*/ 70580 h 802957"/>
                <a:gd name="connsiteX44" fmla="*/ 1071658 w 1105757"/>
                <a:gd name="connsiteY44" fmla="*/ 69533 h 802957"/>
                <a:gd name="connsiteX45" fmla="*/ 1078516 w 1105757"/>
                <a:gd name="connsiteY45" fmla="*/ 66961 h 802957"/>
                <a:gd name="connsiteX46" fmla="*/ 1082135 w 1105757"/>
                <a:gd name="connsiteY46" fmla="*/ 68866 h 802957"/>
                <a:gd name="connsiteX47" fmla="*/ 1083755 w 1105757"/>
                <a:gd name="connsiteY47" fmla="*/ 72200 h 802957"/>
                <a:gd name="connsiteX48" fmla="*/ 1086041 w 1105757"/>
                <a:gd name="connsiteY48" fmla="*/ 78391 h 802957"/>
                <a:gd name="connsiteX49" fmla="*/ 1095947 w 1105757"/>
                <a:gd name="connsiteY49" fmla="*/ 78391 h 802957"/>
                <a:gd name="connsiteX50" fmla="*/ 1099185 w 1105757"/>
                <a:gd name="connsiteY50" fmla="*/ 79438 h 802957"/>
                <a:gd name="connsiteX51" fmla="*/ 1102805 w 1105757"/>
                <a:gd name="connsiteY51" fmla="*/ 81058 h 802957"/>
                <a:gd name="connsiteX52" fmla="*/ 1105757 w 1105757"/>
                <a:gd name="connsiteY52" fmla="*/ 82677 h 802957"/>
                <a:gd name="connsiteX53" fmla="*/ 1105757 w 1105757"/>
                <a:gd name="connsiteY53" fmla="*/ 83058 h 802957"/>
                <a:gd name="connsiteX54" fmla="*/ 1098899 w 1105757"/>
                <a:gd name="connsiteY54" fmla="*/ 104680 h 802957"/>
                <a:gd name="connsiteX55" fmla="*/ 1078516 w 1105757"/>
                <a:gd name="connsiteY55" fmla="*/ 136874 h 802957"/>
                <a:gd name="connsiteX56" fmla="*/ 1077849 w 1105757"/>
                <a:gd name="connsiteY56" fmla="*/ 160782 h 802957"/>
                <a:gd name="connsiteX57" fmla="*/ 1075944 w 1105757"/>
                <a:gd name="connsiteY57" fmla="*/ 171259 h 802957"/>
                <a:gd name="connsiteX58" fmla="*/ 1073277 w 1105757"/>
                <a:gd name="connsiteY58" fmla="*/ 201454 h 802957"/>
                <a:gd name="connsiteX59" fmla="*/ 1061466 w 1105757"/>
                <a:gd name="connsiteY59" fmla="*/ 221837 h 802957"/>
                <a:gd name="connsiteX60" fmla="*/ 1061466 w 1105757"/>
                <a:gd name="connsiteY60" fmla="*/ 261556 h 802957"/>
                <a:gd name="connsiteX61" fmla="*/ 1073277 w 1105757"/>
                <a:gd name="connsiteY61" fmla="*/ 279273 h 802957"/>
                <a:gd name="connsiteX62" fmla="*/ 1072610 w 1105757"/>
                <a:gd name="connsiteY62" fmla="*/ 280225 h 802957"/>
                <a:gd name="connsiteX63" fmla="*/ 1068705 w 1105757"/>
                <a:gd name="connsiteY63" fmla="*/ 290703 h 802957"/>
                <a:gd name="connsiteX64" fmla="*/ 1057180 w 1105757"/>
                <a:gd name="connsiteY64" fmla="*/ 318897 h 802957"/>
                <a:gd name="connsiteX65" fmla="*/ 1056894 w 1105757"/>
                <a:gd name="connsiteY65" fmla="*/ 319945 h 802957"/>
                <a:gd name="connsiteX66" fmla="*/ 1053941 w 1105757"/>
                <a:gd name="connsiteY66" fmla="*/ 349758 h 802957"/>
                <a:gd name="connsiteX67" fmla="*/ 1053560 w 1105757"/>
                <a:gd name="connsiteY67" fmla="*/ 374047 h 802957"/>
                <a:gd name="connsiteX68" fmla="*/ 1053941 w 1105757"/>
                <a:gd name="connsiteY68" fmla="*/ 374999 h 802957"/>
                <a:gd name="connsiteX69" fmla="*/ 1053941 w 1105757"/>
                <a:gd name="connsiteY69" fmla="*/ 376333 h 802957"/>
                <a:gd name="connsiteX70" fmla="*/ 1052894 w 1105757"/>
                <a:gd name="connsiteY70" fmla="*/ 377380 h 802957"/>
                <a:gd name="connsiteX71" fmla="*/ 1051941 w 1105757"/>
                <a:gd name="connsiteY71" fmla="*/ 379000 h 802957"/>
                <a:gd name="connsiteX72" fmla="*/ 1051941 w 1105757"/>
                <a:gd name="connsiteY72" fmla="*/ 379667 h 802957"/>
                <a:gd name="connsiteX73" fmla="*/ 1046702 w 1105757"/>
                <a:gd name="connsiteY73" fmla="*/ 383286 h 802957"/>
                <a:gd name="connsiteX74" fmla="*/ 1042797 w 1105757"/>
                <a:gd name="connsiteY74" fmla="*/ 383286 h 802957"/>
                <a:gd name="connsiteX75" fmla="*/ 1041082 w 1105757"/>
                <a:gd name="connsiteY75" fmla="*/ 383953 h 802957"/>
                <a:gd name="connsiteX76" fmla="*/ 1040511 w 1105757"/>
                <a:gd name="connsiteY76" fmla="*/ 385191 h 802957"/>
                <a:gd name="connsiteX77" fmla="*/ 1039844 w 1105757"/>
                <a:gd name="connsiteY77" fmla="*/ 386239 h 802957"/>
                <a:gd name="connsiteX78" fmla="*/ 1039463 w 1105757"/>
                <a:gd name="connsiteY78" fmla="*/ 386905 h 802957"/>
                <a:gd name="connsiteX79" fmla="*/ 1038130 w 1105757"/>
                <a:gd name="connsiteY79" fmla="*/ 386905 h 802957"/>
                <a:gd name="connsiteX80" fmla="*/ 1037844 w 1105757"/>
                <a:gd name="connsiteY80" fmla="*/ 386525 h 802957"/>
                <a:gd name="connsiteX81" fmla="*/ 1037558 w 1105757"/>
                <a:gd name="connsiteY81" fmla="*/ 385572 h 802957"/>
                <a:gd name="connsiteX82" fmla="*/ 1037558 w 1105757"/>
                <a:gd name="connsiteY82" fmla="*/ 385191 h 802957"/>
                <a:gd name="connsiteX83" fmla="*/ 1038130 w 1105757"/>
                <a:gd name="connsiteY83" fmla="*/ 382619 h 802957"/>
                <a:gd name="connsiteX84" fmla="*/ 1038130 w 1105757"/>
                <a:gd name="connsiteY84" fmla="*/ 381571 h 802957"/>
                <a:gd name="connsiteX85" fmla="*/ 1036891 w 1105757"/>
                <a:gd name="connsiteY85" fmla="*/ 381571 h 802957"/>
                <a:gd name="connsiteX86" fmla="*/ 1035177 w 1105757"/>
                <a:gd name="connsiteY86" fmla="*/ 381286 h 802957"/>
                <a:gd name="connsiteX87" fmla="*/ 1034891 w 1105757"/>
                <a:gd name="connsiteY87" fmla="*/ 381571 h 802957"/>
                <a:gd name="connsiteX88" fmla="*/ 1032605 w 1105757"/>
                <a:gd name="connsiteY88" fmla="*/ 384238 h 802957"/>
                <a:gd name="connsiteX89" fmla="*/ 1029272 w 1105757"/>
                <a:gd name="connsiteY89" fmla="*/ 383286 h 802957"/>
                <a:gd name="connsiteX90" fmla="*/ 1026986 w 1105757"/>
                <a:gd name="connsiteY90" fmla="*/ 382905 h 802957"/>
                <a:gd name="connsiteX91" fmla="*/ 1026986 w 1105757"/>
                <a:gd name="connsiteY91" fmla="*/ 379952 h 802957"/>
                <a:gd name="connsiteX92" fmla="*/ 1026319 w 1105757"/>
                <a:gd name="connsiteY92" fmla="*/ 379667 h 802957"/>
                <a:gd name="connsiteX93" fmla="*/ 1024033 w 1105757"/>
                <a:gd name="connsiteY93" fmla="*/ 378619 h 802957"/>
                <a:gd name="connsiteX94" fmla="*/ 1021747 w 1105757"/>
                <a:gd name="connsiteY94" fmla="*/ 378047 h 802957"/>
                <a:gd name="connsiteX95" fmla="*/ 1020413 w 1105757"/>
                <a:gd name="connsiteY95" fmla="*/ 378047 h 802957"/>
                <a:gd name="connsiteX96" fmla="*/ 1018508 w 1105757"/>
                <a:gd name="connsiteY96" fmla="*/ 379000 h 802957"/>
                <a:gd name="connsiteX97" fmla="*/ 1017461 w 1105757"/>
                <a:gd name="connsiteY97" fmla="*/ 378619 h 802957"/>
                <a:gd name="connsiteX98" fmla="*/ 1016508 w 1105757"/>
                <a:gd name="connsiteY98" fmla="*/ 378047 h 802957"/>
                <a:gd name="connsiteX99" fmla="*/ 1015174 w 1105757"/>
                <a:gd name="connsiteY99" fmla="*/ 378047 h 802957"/>
                <a:gd name="connsiteX100" fmla="*/ 1014889 w 1105757"/>
                <a:gd name="connsiteY100" fmla="*/ 379285 h 802957"/>
                <a:gd name="connsiteX101" fmla="*/ 1012889 w 1105757"/>
                <a:gd name="connsiteY101" fmla="*/ 379667 h 802957"/>
                <a:gd name="connsiteX102" fmla="*/ 1006316 w 1105757"/>
                <a:gd name="connsiteY102" fmla="*/ 382238 h 802957"/>
                <a:gd name="connsiteX103" fmla="*/ 1004983 w 1105757"/>
                <a:gd name="connsiteY103" fmla="*/ 382905 h 802957"/>
                <a:gd name="connsiteX104" fmla="*/ 1003364 w 1105757"/>
                <a:gd name="connsiteY104" fmla="*/ 384238 h 802957"/>
                <a:gd name="connsiteX105" fmla="*/ 1002030 w 1105757"/>
                <a:gd name="connsiteY105" fmla="*/ 390811 h 802957"/>
                <a:gd name="connsiteX106" fmla="*/ 1001459 w 1105757"/>
                <a:gd name="connsiteY106" fmla="*/ 392430 h 802957"/>
                <a:gd name="connsiteX107" fmla="*/ 1000792 w 1105757"/>
                <a:gd name="connsiteY107" fmla="*/ 393763 h 802957"/>
                <a:gd name="connsiteX108" fmla="*/ 999077 w 1105757"/>
                <a:gd name="connsiteY108" fmla="*/ 396050 h 802957"/>
                <a:gd name="connsiteX109" fmla="*/ 998506 w 1105757"/>
                <a:gd name="connsiteY109" fmla="*/ 397383 h 802957"/>
                <a:gd name="connsiteX110" fmla="*/ 997458 w 1105757"/>
                <a:gd name="connsiteY110" fmla="*/ 398717 h 802957"/>
                <a:gd name="connsiteX111" fmla="*/ 996124 w 1105757"/>
                <a:gd name="connsiteY111" fmla="*/ 399669 h 802957"/>
                <a:gd name="connsiteX112" fmla="*/ 992886 w 1105757"/>
                <a:gd name="connsiteY112" fmla="*/ 403955 h 802957"/>
                <a:gd name="connsiteX113" fmla="*/ 991553 w 1105757"/>
                <a:gd name="connsiteY113" fmla="*/ 405193 h 802957"/>
                <a:gd name="connsiteX114" fmla="*/ 987933 w 1105757"/>
                <a:gd name="connsiteY114" fmla="*/ 409861 h 802957"/>
                <a:gd name="connsiteX115" fmla="*/ 950595 w 1105757"/>
                <a:gd name="connsiteY115" fmla="*/ 447199 h 802957"/>
                <a:gd name="connsiteX116" fmla="*/ 951262 w 1105757"/>
                <a:gd name="connsiteY116" fmla="*/ 448532 h 802957"/>
                <a:gd name="connsiteX117" fmla="*/ 959453 w 1105757"/>
                <a:gd name="connsiteY117" fmla="*/ 467296 h 802957"/>
                <a:gd name="connsiteX118" fmla="*/ 960120 w 1105757"/>
                <a:gd name="connsiteY118" fmla="*/ 468535 h 802957"/>
                <a:gd name="connsiteX119" fmla="*/ 967931 w 1105757"/>
                <a:gd name="connsiteY119" fmla="*/ 485299 h 802957"/>
                <a:gd name="connsiteX120" fmla="*/ 970216 w 1105757"/>
                <a:gd name="connsiteY120" fmla="*/ 488537 h 802957"/>
                <a:gd name="connsiteX121" fmla="*/ 1021461 w 1105757"/>
                <a:gd name="connsiteY121" fmla="*/ 561118 h 802957"/>
                <a:gd name="connsiteX122" fmla="*/ 1021461 w 1105757"/>
                <a:gd name="connsiteY122" fmla="*/ 646367 h 802957"/>
                <a:gd name="connsiteX123" fmla="*/ 1023080 w 1105757"/>
                <a:gd name="connsiteY123" fmla="*/ 649034 h 802957"/>
                <a:gd name="connsiteX124" fmla="*/ 1023080 w 1105757"/>
                <a:gd name="connsiteY124" fmla="*/ 702564 h 802957"/>
                <a:gd name="connsiteX125" fmla="*/ 1022795 w 1105757"/>
                <a:gd name="connsiteY125" fmla="*/ 756285 h 802957"/>
                <a:gd name="connsiteX126" fmla="*/ 1022795 w 1105757"/>
                <a:gd name="connsiteY126" fmla="*/ 802958 h 802957"/>
                <a:gd name="connsiteX127" fmla="*/ 475393 w 1105757"/>
                <a:gd name="connsiteY127" fmla="*/ 659511 h 802957"/>
                <a:gd name="connsiteX128" fmla="*/ 446246 w 1105757"/>
                <a:gd name="connsiteY128" fmla="*/ 652653 h 802957"/>
                <a:gd name="connsiteX129" fmla="*/ 377285 w 1105757"/>
                <a:gd name="connsiteY129" fmla="*/ 639223 h 802957"/>
                <a:gd name="connsiteX130" fmla="*/ 343853 w 1105757"/>
                <a:gd name="connsiteY130" fmla="*/ 632269 h 802957"/>
                <a:gd name="connsiteX131" fmla="*/ 296323 w 1105757"/>
                <a:gd name="connsiteY131" fmla="*/ 622173 h 802957"/>
                <a:gd name="connsiteX132" fmla="*/ 261175 w 1105757"/>
                <a:gd name="connsiteY132" fmla="*/ 610267 h 802957"/>
                <a:gd name="connsiteX133" fmla="*/ 236601 w 1105757"/>
                <a:gd name="connsiteY133" fmla="*/ 608647 h 802957"/>
                <a:gd name="connsiteX134" fmla="*/ 221456 w 1105757"/>
                <a:gd name="connsiteY134" fmla="*/ 611981 h 802957"/>
                <a:gd name="connsiteX135" fmla="*/ 181451 w 1105757"/>
                <a:gd name="connsiteY135" fmla="*/ 625697 h 802957"/>
                <a:gd name="connsiteX136" fmla="*/ 161735 w 1105757"/>
                <a:gd name="connsiteY136" fmla="*/ 633984 h 802957"/>
                <a:gd name="connsiteX137" fmla="*/ 121349 w 1105757"/>
                <a:gd name="connsiteY137" fmla="*/ 644461 h 802957"/>
                <a:gd name="connsiteX138" fmla="*/ 98774 w 1105757"/>
                <a:gd name="connsiteY138" fmla="*/ 629031 h 802957"/>
                <a:gd name="connsiteX139" fmla="*/ 48863 w 1105757"/>
                <a:gd name="connsiteY139" fmla="*/ 594931 h 802957"/>
                <a:gd name="connsiteX140" fmla="*/ 23622 w 1105757"/>
                <a:gd name="connsiteY140" fmla="*/ 577786 h 802957"/>
                <a:gd name="connsiteX141" fmla="*/ 6191 w 1105757"/>
                <a:gd name="connsiteY141" fmla="*/ 566356 h 802957"/>
                <a:gd name="connsiteX142" fmla="*/ 2572 w 1105757"/>
                <a:gd name="connsiteY142" fmla="*/ 564071 h 802957"/>
                <a:gd name="connsiteX143" fmla="*/ 0 w 1105757"/>
                <a:gd name="connsiteY143" fmla="*/ 562451 h 802957"/>
                <a:gd name="connsiteX144" fmla="*/ 1905 w 1105757"/>
                <a:gd name="connsiteY144" fmla="*/ 561404 h 802957"/>
                <a:gd name="connsiteX145" fmla="*/ 46577 w 1105757"/>
                <a:gd name="connsiteY145" fmla="*/ 544068 h 802957"/>
                <a:gd name="connsiteX146" fmla="*/ 79057 w 1105757"/>
                <a:gd name="connsiteY146" fmla="*/ 531209 h 802957"/>
                <a:gd name="connsiteX147" fmla="*/ 97727 w 1105757"/>
                <a:gd name="connsiteY147" fmla="*/ 511207 h 802957"/>
                <a:gd name="connsiteX148" fmla="*/ 121729 w 1105757"/>
                <a:gd name="connsiteY148" fmla="*/ 485013 h 802957"/>
                <a:gd name="connsiteX149" fmla="*/ 153257 w 1105757"/>
                <a:gd name="connsiteY149" fmla="*/ 483965 h 802957"/>
                <a:gd name="connsiteX150" fmla="*/ 210598 w 1105757"/>
                <a:gd name="connsiteY150" fmla="*/ 482060 h 802957"/>
                <a:gd name="connsiteX151" fmla="*/ 216503 w 1105757"/>
                <a:gd name="connsiteY151" fmla="*/ 469583 h 802957"/>
                <a:gd name="connsiteX152" fmla="*/ 218218 w 1105757"/>
                <a:gd name="connsiteY152" fmla="*/ 462343 h 802957"/>
                <a:gd name="connsiteX153" fmla="*/ 220123 w 1105757"/>
                <a:gd name="connsiteY153" fmla="*/ 455485 h 802957"/>
                <a:gd name="connsiteX154" fmla="*/ 220504 w 1105757"/>
                <a:gd name="connsiteY154" fmla="*/ 452152 h 802957"/>
                <a:gd name="connsiteX155" fmla="*/ 222790 w 1105757"/>
                <a:gd name="connsiteY155" fmla="*/ 448532 h 802957"/>
                <a:gd name="connsiteX156" fmla="*/ 224123 w 1105757"/>
                <a:gd name="connsiteY156" fmla="*/ 445580 h 802957"/>
                <a:gd name="connsiteX157" fmla="*/ 225076 w 1105757"/>
                <a:gd name="connsiteY157" fmla="*/ 444246 h 802957"/>
                <a:gd name="connsiteX158" fmla="*/ 226409 w 1105757"/>
                <a:gd name="connsiteY158" fmla="*/ 441674 h 802957"/>
                <a:gd name="connsiteX159" fmla="*/ 227743 w 1105757"/>
                <a:gd name="connsiteY159" fmla="*/ 438721 h 802957"/>
                <a:gd name="connsiteX160" fmla="*/ 228695 w 1105757"/>
                <a:gd name="connsiteY160" fmla="*/ 437388 h 802957"/>
                <a:gd name="connsiteX161" fmla="*/ 232315 w 1105757"/>
                <a:gd name="connsiteY161" fmla="*/ 431197 h 802957"/>
                <a:gd name="connsiteX162" fmla="*/ 233934 w 1105757"/>
                <a:gd name="connsiteY162" fmla="*/ 430149 h 802957"/>
                <a:gd name="connsiteX163" fmla="*/ 235553 w 1105757"/>
                <a:gd name="connsiteY163" fmla="*/ 428244 h 802957"/>
                <a:gd name="connsiteX164" fmla="*/ 236220 w 1105757"/>
                <a:gd name="connsiteY164" fmla="*/ 427577 h 802957"/>
                <a:gd name="connsiteX165" fmla="*/ 236601 w 1105757"/>
                <a:gd name="connsiteY165" fmla="*/ 426530 h 802957"/>
                <a:gd name="connsiteX166" fmla="*/ 240792 w 1105757"/>
                <a:gd name="connsiteY166" fmla="*/ 419957 h 802957"/>
                <a:gd name="connsiteX167" fmla="*/ 241173 w 1105757"/>
                <a:gd name="connsiteY167" fmla="*/ 419671 h 802957"/>
                <a:gd name="connsiteX168" fmla="*/ 250984 w 1105757"/>
                <a:gd name="connsiteY168" fmla="*/ 404908 h 802957"/>
                <a:gd name="connsiteX169" fmla="*/ 259175 w 1105757"/>
                <a:gd name="connsiteY169" fmla="*/ 392811 h 802957"/>
                <a:gd name="connsiteX170" fmla="*/ 260223 w 1105757"/>
                <a:gd name="connsiteY170" fmla="*/ 390811 h 802957"/>
                <a:gd name="connsiteX171" fmla="*/ 262509 w 1105757"/>
                <a:gd name="connsiteY171" fmla="*/ 388144 h 802957"/>
                <a:gd name="connsiteX172" fmla="*/ 263462 w 1105757"/>
                <a:gd name="connsiteY172" fmla="*/ 385858 h 802957"/>
                <a:gd name="connsiteX173" fmla="*/ 265081 w 1105757"/>
                <a:gd name="connsiteY173" fmla="*/ 384238 h 802957"/>
                <a:gd name="connsiteX174" fmla="*/ 265081 w 1105757"/>
                <a:gd name="connsiteY174" fmla="*/ 383572 h 802957"/>
                <a:gd name="connsiteX175" fmla="*/ 266700 w 1105757"/>
                <a:gd name="connsiteY175" fmla="*/ 381571 h 802957"/>
                <a:gd name="connsiteX176" fmla="*/ 267748 w 1105757"/>
                <a:gd name="connsiteY176" fmla="*/ 380619 h 802957"/>
                <a:gd name="connsiteX177" fmla="*/ 269081 w 1105757"/>
                <a:gd name="connsiteY177" fmla="*/ 378047 h 802957"/>
                <a:gd name="connsiteX178" fmla="*/ 269367 w 1105757"/>
                <a:gd name="connsiteY178" fmla="*/ 376714 h 802957"/>
                <a:gd name="connsiteX179" fmla="*/ 270034 w 1105757"/>
                <a:gd name="connsiteY179" fmla="*/ 375380 h 802957"/>
                <a:gd name="connsiteX180" fmla="*/ 272606 w 1105757"/>
                <a:gd name="connsiteY180" fmla="*/ 373380 h 802957"/>
                <a:gd name="connsiteX181" fmla="*/ 274320 w 1105757"/>
                <a:gd name="connsiteY181" fmla="*/ 371475 h 802957"/>
                <a:gd name="connsiteX182" fmla="*/ 275273 w 1105757"/>
                <a:gd name="connsiteY182" fmla="*/ 370427 h 802957"/>
                <a:gd name="connsiteX183" fmla="*/ 275939 w 1105757"/>
                <a:gd name="connsiteY183" fmla="*/ 370427 h 802957"/>
                <a:gd name="connsiteX184" fmla="*/ 276225 w 1105757"/>
                <a:gd name="connsiteY184" fmla="*/ 369760 h 802957"/>
                <a:gd name="connsiteX185" fmla="*/ 277940 w 1105757"/>
                <a:gd name="connsiteY185" fmla="*/ 368522 h 802957"/>
                <a:gd name="connsiteX186" fmla="*/ 279178 w 1105757"/>
                <a:gd name="connsiteY186" fmla="*/ 366808 h 802957"/>
                <a:gd name="connsiteX187" fmla="*/ 280511 w 1105757"/>
                <a:gd name="connsiteY187" fmla="*/ 365855 h 802957"/>
                <a:gd name="connsiteX188" fmla="*/ 283464 w 1105757"/>
                <a:gd name="connsiteY188" fmla="*/ 362617 h 802957"/>
                <a:gd name="connsiteX189" fmla="*/ 286417 w 1105757"/>
                <a:gd name="connsiteY189" fmla="*/ 360617 h 802957"/>
                <a:gd name="connsiteX190" fmla="*/ 289750 w 1105757"/>
                <a:gd name="connsiteY190" fmla="*/ 359664 h 802957"/>
                <a:gd name="connsiteX191" fmla="*/ 291370 w 1105757"/>
                <a:gd name="connsiteY191" fmla="*/ 358997 h 802957"/>
                <a:gd name="connsiteX192" fmla="*/ 295275 w 1105757"/>
                <a:gd name="connsiteY192" fmla="*/ 355663 h 802957"/>
                <a:gd name="connsiteX193" fmla="*/ 298228 w 1105757"/>
                <a:gd name="connsiteY193" fmla="*/ 354330 h 802957"/>
                <a:gd name="connsiteX194" fmla="*/ 303467 w 1105757"/>
                <a:gd name="connsiteY194" fmla="*/ 353092 h 802957"/>
                <a:gd name="connsiteX195" fmla="*/ 306419 w 1105757"/>
                <a:gd name="connsiteY195" fmla="*/ 352044 h 802957"/>
                <a:gd name="connsiteX196" fmla="*/ 307467 w 1105757"/>
                <a:gd name="connsiteY196" fmla="*/ 351377 h 802957"/>
                <a:gd name="connsiteX197" fmla="*/ 308134 w 1105757"/>
                <a:gd name="connsiteY197" fmla="*/ 351092 h 802957"/>
                <a:gd name="connsiteX198" fmla="*/ 309753 w 1105757"/>
                <a:gd name="connsiteY198" fmla="*/ 350806 h 802957"/>
                <a:gd name="connsiteX199" fmla="*/ 312706 w 1105757"/>
                <a:gd name="connsiteY199" fmla="*/ 351092 h 802957"/>
                <a:gd name="connsiteX200" fmla="*/ 314992 w 1105757"/>
                <a:gd name="connsiteY200" fmla="*/ 350806 h 802957"/>
                <a:gd name="connsiteX201" fmla="*/ 320231 w 1105757"/>
                <a:gd name="connsiteY201" fmla="*/ 352044 h 802957"/>
                <a:gd name="connsiteX202" fmla="*/ 330708 w 1105757"/>
                <a:gd name="connsiteY202" fmla="*/ 352044 h 802957"/>
                <a:gd name="connsiteX203" fmla="*/ 335661 w 1105757"/>
                <a:gd name="connsiteY203" fmla="*/ 352711 h 802957"/>
                <a:gd name="connsiteX204" fmla="*/ 347472 w 1105757"/>
                <a:gd name="connsiteY204" fmla="*/ 353092 h 802957"/>
                <a:gd name="connsiteX205" fmla="*/ 357283 w 1105757"/>
                <a:gd name="connsiteY205" fmla="*/ 352711 h 802957"/>
                <a:gd name="connsiteX206" fmla="*/ 357950 w 1105757"/>
                <a:gd name="connsiteY206" fmla="*/ 352425 h 802957"/>
                <a:gd name="connsiteX207" fmla="*/ 361283 w 1105757"/>
                <a:gd name="connsiteY207" fmla="*/ 349758 h 802957"/>
                <a:gd name="connsiteX208" fmla="*/ 365189 w 1105757"/>
                <a:gd name="connsiteY208" fmla="*/ 346805 h 802957"/>
                <a:gd name="connsiteX209" fmla="*/ 367475 w 1105757"/>
                <a:gd name="connsiteY209" fmla="*/ 345472 h 802957"/>
                <a:gd name="connsiteX210" fmla="*/ 368141 w 1105757"/>
                <a:gd name="connsiteY210" fmla="*/ 342233 h 802957"/>
                <a:gd name="connsiteX211" fmla="*/ 368141 w 1105757"/>
                <a:gd name="connsiteY211" fmla="*/ 341567 h 802957"/>
                <a:gd name="connsiteX212" fmla="*/ 368427 w 1105757"/>
                <a:gd name="connsiteY212" fmla="*/ 339947 h 802957"/>
                <a:gd name="connsiteX213" fmla="*/ 369094 w 1105757"/>
                <a:gd name="connsiteY213" fmla="*/ 338328 h 802957"/>
                <a:gd name="connsiteX214" fmla="*/ 371094 w 1105757"/>
                <a:gd name="connsiteY214" fmla="*/ 332422 h 802957"/>
                <a:gd name="connsiteX215" fmla="*/ 371380 w 1105757"/>
                <a:gd name="connsiteY215" fmla="*/ 332042 h 802957"/>
                <a:gd name="connsiteX216" fmla="*/ 371761 w 1105757"/>
                <a:gd name="connsiteY216" fmla="*/ 331089 h 802957"/>
                <a:gd name="connsiteX217" fmla="*/ 373094 w 1105757"/>
                <a:gd name="connsiteY217" fmla="*/ 327755 h 802957"/>
                <a:gd name="connsiteX218" fmla="*/ 373666 w 1105757"/>
                <a:gd name="connsiteY218" fmla="*/ 325469 h 802957"/>
                <a:gd name="connsiteX219" fmla="*/ 372046 w 1105757"/>
                <a:gd name="connsiteY219" fmla="*/ 324517 h 802957"/>
                <a:gd name="connsiteX220" fmla="*/ 374047 w 1105757"/>
                <a:gd name="connsiteY220" fmla="*/ 319564 h 802957"/>
                <a:gd name="connsiteX221" fmla="*/ 375380 w 1105757"/>
                <a:gd name="connsiteY221" fmla="*/ 315373 h 802957"/>
                <a:gd name="connsiteX222" fmla="*/ 376714 w 1105757"/>
                <a:gd name="connsiteY222" fmla="*/ 314039 h 802957"/>
                <a:gd name="connsiteX223" fmla="*/ 377000 w 1105757"/>
                <a:gd name="connsiteY223" fmla="*/ 313372 h 802957"/>
                <a:gd name="connsiteX224" fmla="*/ 377000 w 1105757"/>
                <a:gd name="connsiteY224" fmla="*/ 311753 h 802957"/>
                <a:gd name="connsiteX225" fmla="*/ 377285 w 1105757"/>
                <a:gd name="connsiteY225" fmla="*/ 310705 h 802957"/>
                <a:gd name="connsiteX226" fmla="*/ 377952 w 1105757"/>
                <a:gd name="connsiteY226" fmla="*/ 309467 h 802957"/>
                <a:gd name="connsiteX227" fmla="*/ 378333 w 1105757"/>
                <a:gd name="connsiteY227" fmla="*/ 308419 h 802957"/>
                <a:gd name="connsiteX228" fmla="*/ 378619 w 1105757"/>
                <a:gd name="connsiteY228" fmla="*/ 306800 h 802957"/>
                <a:gd name="connsiteX229" fmla="*/ 379000 w 1105757"/>
                <a:gd name="connsiteY229" fmla="*/ 304514 h 802957"/>
                <a:gd name="connsiteX230" fmla="*/ 379952 w 1105757"/>
                <a:gd name="connsiteY230" fmla="*/ 301847 h 802957"/>
                <a:gd name="connsiteX231" fmla="*/ 381571 w 1105757"/>
                <a:gd name="connsiteY231" fmla="*/ 298228 h 802957"/>
                <a:gd name="connsiteX232" fmla="*/ 381953 w 1105757"/>
                <a:gd name="connsiteY232" fmla="*/ 297275 h 802957"/>
                <a:gd name="connsiteX233" fmla="*/ 382238 w 1105757"/>
                <a:gd name="connsiteY233" fmla="*/ 294704 h 802957"/>
                <a:gd name="connsiteX234" fmla="*/ 383572 w 1105757"/>
                <a:gd name="connsiteY234" fmla="*/ 290036 h 802957"/>
                <a:gd name="connsiteX235" fmla="*/ 383858 w 1105757"/>
                <a:gd name="connsiteY235" fmla="*/ 288417 h 802957"/>
                <a:gd name="connsiteX236" fmla="*/ 384239 w 1105757"/>
                <a:gd name="connsiteY236" fmla="*/ 286131 h 802957"/>
                <a:gd name="connsiteX237" fmla="*/ 384905 w 1105757"/>
                <a:gd name="connsiteY237" fmla="*/ 284512 h 802957"/>
                <a:gd name="connsiteX238" fmla="*/ 385572 w 1105757"/>
                <a:gd name="connsiteY238" fmla="*/ 281845 h 802957"/>
                <a:gd name="connsiteX239" fmla="*/ 385858 w 1105757"/>
                <a:gd name="connsiteY239" fmla="*/ 280225 h 802957"/>
                <a:gd name="connsiteX240" fmla="*/ 386144 w 1105757"/>
                <a:gd name="connsiteY240" fmla="*/ 276320 h 802957"/>
                <a:gd name="connsiteX241" fmla="*/ 386144 w 1105757"/>
                <a:gd name="connsiteY241" fmla="*/ 275939 h 802957"/>
                <a:gd name="connsiteX242" fmla="*/ 385858 w 1105757"/>
                <a:gd name="connsiteY242" fmla="*/ 275272 h 802957"/>
                <a:gd name="connsiteX243" fmla="*/ 385858 w 1105757"/>
                <a:gd name="connsiteY243" fmla="*/ 274987 h 802957"/>
                <a:gd name="connsiteX244" fmla="*/ 378333 w 1105757"/>
                <a:gd name="connsiteY244" fmla="*/ 267462 h 802957"/>
                <a:gd name="connsiteX245" fmla="*/ 378619 w 1105757"/>
                <a:gd name="connsiteY245" fmla="*/ 266129 h 802957"/>
                <a:gd name="connsiteX246" fmla="*/ 379952 w 1105757"/>
                <a:gd name="connsiteY246" fmla="*/ 264509 h 802957"/>
                <a:gd name="connsiteX247" fmla="*/ 381286 w 1105757"/>
                <a:gd name="connsiteY247" fmla="*/ 261556 h 802957"/>
                <a:gd name="connsiteX248" fmla="*/ 382238 w 1105757"/>
                <a:gd name="connsiteY248" fmla="*/ 256604 h 802957"/>
                <a:gd name="connsiteX249" fmla="*/ 382238 w 1105757"/>
                <a:gd name="connsiteY249" fmla="*/ 256222 h 802957"/>
                <a:gd name="connsiteX250" fmla="*/ 383572 w 1105757"/>
                <a:gd name="connsiteY250" fmla="*/ 252317 h 802957"/>
                <a:gd name="connsiteX251" fmla="*/ 383858 w 1105757"/>
                <a:gd name="connsiteY251" fmla="*/ 250698 h 802957"/>
                <a:gd name="connsiteX252" fmla="*/ 384239 w 1105757"/>
                <a:gd name="connsiteY252" fmla="*/ 249364 h 802957"/>
                <a:gd name="connsiteX253" fmla="*/ 384524 w 1105757"/>
                <a:gd name="connsiteY253" fmla="*/ 246126 h 802957"/>
                <a:gd name="connsiteX254" fmla="*/ 385858 w 1105757"/>
                <a:gd name="connsiteY254" fmla="*/ 243459 h 802957"/>
                <a:gd name="connsiteX255" fmla="*/ 385858 w 1105757"/>
                <a:gd name="connsiteY255" fmla="*/ 241840 h 802957"/>
                <a:gd name="connsiteX256" fmla="*/ 386144 w 1105757"/>
                <a:gd name="connsiteY256" fmla="*/ 241840 h 802957"/>
                <a:gd name="connsiteX257" fmla="*/ 386144 w 1105757"/>
                <a:gd name="connsiteY257" fmla="*/ 240506 h 802957"/>
                <a:gd name="connsiteX258" fmla="*/ 387477 w 1105757"/>
                <a:gd name="connsiteY258" fmla="*/ 237554 h 802957"/>
                <a:gd name="connsiteX259" fmla="*/ 388144 w 1105757"/>
                <a:gd name="connsiteY259" fmla="*/ 233648 h 802957"/>
                <a:gd name="connsiteX260" fmla="*/ 389477 w 1105757"/>
                <a:gd name="connsiteY260" fmla="*/ 230314 h 802957"/>
                <a:gd name="connsiteX261" fmla="*/ 390811 w 1105757"/>
                <a:gd name="connsiteY261" fmla="*/ 225742 h 802957"/>
                <a:gd name="connsiteX262" fmla="*/ 391763 w 1105757"/>
                <a:gd name="connsiteY262" fmla="*/ 222504 h 802957"/>
                <a:gd name="connsiteX263" fmla="*/ 392430 w 1105757"/>
                <a:gd name="connsiteY263" fmla="*/ 219170 h 802957"/>
                <a:gd name="connsiteX264" fmla="*/ 393097 w 1105757"/>
                <a:gd name="connsiteY264" fmla="*/ 217551 h 802957"/>
                <a:gd name="connsiteX265" fmla="*/ 393764 w 1105757"/>
                <a:gd name="connsiteY265" fmla="*/ 215265 h 802957"/>
                <a:gd name="connsiteX266" fmla="*/ 395002 w 1105757"/>
                <a:gd name="connsiteY266" fmla="*/ 210312 h 802957"/>
                <a:gd name="connsiteX267" fmla="*/ 395383 w 1105757"/>
                <a:gd name="connsiteY267" fmla="*/ 208693 h 802957"/>
                <a:gd name="connsiteX268" fmla="*/ 395669 w 1105757"/>
                <a:gd name="connsiteY268" fmla="*/ 207740 h 802957"/>
                <a:gd name="connsiteX269" fmla="*/ 398621 w 1105757"/>
                <a:gd name="connsiteY269" fmla="*/ 202787 h 802957"/>
                <a:gd name="connsiteX270" fmla="*/ 398336 w 1105757"/>
                <a:gd name="connsiteY270" fmla="*/ 201168 h 802957"/>
                <a:gd name="connsiteX271" fmla="*/ 398336 w 1105757"/>
                <a:gd name="connsiteY271" fmla="*/ 200120 h 802957"/>
                <a:gd name="connsiteX272" fmla="*/ 397669 w 1105757"/>
                <a:gd name="connsiteY272" fmla="*/ 199834 h 802957"/>
                <a:gd name="connsiteX273" fmla="*/ 397383 w 1105757"/>
                <a:gd name="connsiteY273" fmla="*/ 199454 h 802957"/>
                <a:gd name="connsiteX274" fmla="*/ 397383 w 1105757"/>
                <a:gd name="connsiteY274" fmla="*/ 198882 h 802957"/>
                <a:gd name="connsiteX275" fmla="*/ 398336 w 1105757"/>
                <a:gd name="connsiteY275" fmla="*/ 197834 h 802957"/>
                <a:gd name="connsiteX276" fmla="*/ 399002 w 1105757"/>
                <a:gd name="connsiteY276" fmla="*/ 197548 h 802957"/>
                <a:gd name="connsiteX277" fmla="*/ 399669 w 1105757"/>
                <a:gd name="connsiteY277" fmla="*/ 196215 h 802957"/>
                <a:gd name="connsiteX278" fmla="*/ 399955 w 1105757"/>
                <a:gd name="connsiteY278" fmla="*/ 195263 h 802957"/>
                <a:gd name="connsiteX279" fmla="*/ 400907 w 1105757"/>
                <a:gd name="connsiteY279" fmla="*/ 194596 h 802957"/>
                <a:gd name="connsiteX280" fmla="*/ 401288 w 1105757"/>
                <a:gd name="connsiteY280" fmla="*/ 193548 h 802957"/>
                <a:gd name="connsiteX281" fmla="*/ 402241 w 1105757"/>
                <a:gd name="connsiteY281" fmla="*/ 191929 h 802957"/>
                <a:gd name="connsiteX282" fmla="*/ 404908 w 1105757"/>
                <a:gd name="connsiteY282" fmla="*/ 188976 h 802957"/>
                <a:gd name="connsiteX283" fmla="*/ 406813 w 1105757"/>
                <a:gd name="connsiteY283" fmla="*/ 186404 h 802957"/>
                <a:gd name="connsiteX284" fmla="*/ 408813 w 1105757"/>
                <a:gd name="connsiteY284" fmla="*/ 184404 h 802957"/>
                <a:gd name="connsiteX285" fmla="*/ 409194 w 1105757"/>
                <a:gd name="connsiteY285" fmla="*/ 183737 h 802957"/>
                <a:gd name="connsiteX286" fmla="*/ 412433 w 1105757"/>
                <a:gd name="connsiteY286" fmla="*/ 178213 h 802957"/>
                <a:gd name="connsiteX287" fmla="*/ 414433 w 1105757"/>
                <a:gd name="connsiteY287" fmla="*/ 176498 h 802957"/>
                <a:gd name="connsiteX288" fmla="*/ 417005 w 1105757"/>
                <a:gd name="connsiteY288" fmla="*/ 173926 h 802957"/>
                <a:gd name="connsiteX289" fmla="*/ 420624 w 1105757"/>
                <a:gd name="connsiteY289" fmla="*/ 169354 h 802957"/>
                <a:gd name="connsiteX290" fmla="*/ 421577 w 1105757"/>
                <a:gd name="connsiteY290" fmla="*/ 168307 h 802957"/>
                <a:gd name="connsiteX291" fmla="*/ 423577 w 1105757"/>
                <a:gd name="connsiteY291" fmla="*/ 165735 h 802957"/>
                <a:gd name="connsiteX292" fmla="*/ 424244 w 1105757"/>
                <a:gd name="connsiteY292" fmla="*/ 164021 h 802957"/>
                <a:gd name="connsiteX293" fmla="*/ 425196 w 1105757"/>
                <a:gd name="connsiteY293" fmla="*/ 162401 h 802957"/>
                <a:gd name="connsiteX294" fmla="*/ 426530 w 1105757"/>
                <a:gd name="connsiteY294" fmla="*/ 161068 h 802957"/>
                <a:gd name="connsiteX295" fmla="*/ 426244 w 1105757"/>
                <a:gd name="connsiteY295" fmla="*/ 160782 h 802957"/>
                <a:gd name="connsiteX296" fmla="*/ 426530 w 1105757"/>
                <a:gd name="connsiteY296" fmla="*/ 160115 h 802957"/>
                <a:gd name="connsiteX297" fmla="*/ 431102 w 1105757"/>
                <a:gd name="connsiteY297" fmla="*/ 153924 h 802957"/>
                <a:gd name="connsiteX298" fmla="*/ 432149 w 1105757"/>
                <a:gd name="connsiteY298" fmla="*/ 152876 h 802957"/>
                <a:gd name="connsiteX299" fmla="*/ 432816 w 1105757"/>
                <a:gd name="connsiteY299" fmla="*/ 151924 h 802957"/>
                <a:gd name="connsiteX300" fmla="*/ 434721 w 1105757"/>
                <a:gd name="connsiteY300" fmla="*/ 149257 h 802957"/>
                <a:gd name="connsiteX301" fmla="*/ 437007 w 1105757"/>
                <a:gd name="connsiteY301" fmla="*/ 145066 h 802957"/>
                <a:gd name="connsiteX302" fmla="*/ 437388 w 1105757"/>
                <a:gd name="connsiteY302" fmla="*/ 144399 h 802957"/>
                <a:gd name="connsiteX303" fmla="*/ 437388 w 1105757"/>
                <a:gd name="connsiteY303" fmla="*/ 143732 h 802957"/>
                <a:gd name="connsiteX304" fmla="*/ 436721 w 1105757"/>
                <a:gd name="connsiteY304" fmla="*/ 142113 h 802957"/>
                <a:gd name="connsiteX305" fmla="*/ 436721 w 1105757"/>
                <a:gd name="connsiteY305" fmla="*/ 141065 h 802957"/>
                <a:gd name="connsiteX306" fmla="*/ 437007 w 1105757"/>
                <a:gd name="connsiteY306" fmla="*/ 139827 h 802957"/>
                <a:gd name="connsiteX307" fmla="*/ 438340 w 1105757"/>
                <a:gd name="connsiteY307" fmla="*/ 137160 h 802957"/>
                <a:gd name="connsiteX308" fmla="*/ 439293 w 1105757"/>
                <a:gd name="connsiteY308" fmla="*/ 135826 h 802957"/>
                <a:gd name="connsiteX309" fmla="*/ 439960 w 1105757"/>
                <a:gd name="connsiteY309" fmla="*/ 134207 h 802957"/>
                <a:gd name="connsiteX310" fmla="*/ 440627 w 1105757"/>
                <a:gd name="connsiteY310" fmla="*/ 133255 h 802957"/>
                <a:gd name="connsiteX311" fmla="*/ 441960 w 1105757"/>
                <a:gd name="connsiteY311" fmla="*/ 130302 h 802957"/>
                <a:gd name="connsiteX312" fmla="*/ 443294 w 1105757"/>
                <a:gd name="connsiteY312" fmla="*/ 128302 h 802957"/>
                <a:gd name="connsiteX313" fmla="*/ 443579 w 1105757"/>
                <a:gd name="connsiteY313" fmla="*/ 127349 h 802957"/>
                <a:gd name="connsiteX314" fmla="*/ 444627 w 1105757"/>
                <a:gd name="connsiteY314" fmla="*/ 126016 h 802957"/>
                <a:gd name="connsiteX315" fmla="*/ 444913 w 1105757"/>
                <a:gd name="connsiteY315" fmla="*/ 124682 h 802957"/>
                <a:gd name="connsiteX316" fmla="*/ 472821 w 1105757"/>
                <a:gd name="connsiteY316" fmla="*/ 102394 h 802957"/>
                <a:gd name="connsiteX317" fmla="*/ 483013 w 1105757"/>
                <a:gd name="connsiteY317" fmla="*/ 93821 h 802957"/>
                <a:gd name="connsiteX318" fmla="*/ 485965 w 1105757"/>
                <a:gd name="connsiteY318" fmla="*/ 91916 h 802957"/>
                <a:gd name="connsiteX319" fmla="*/ 527590 w 1105757"/>
                <a:gd name="connsiteY319" fmla="*/ 30861 h 802957"/>
                <a:gd name="connsiteX320" fmla="*/ 528257 w 1105757"/>
                <a:gd name="connsiteY320" fmla="*/ 30194 h 802957"/>
                <a:gd name="connsiteX321" fmla="*/ 528923 w 1105757"/>
                <a:gd name="connsiteY321" fmla="*/ 30194 h 802957"/>
                <a:gd name="connsiteX322" fmla="*/ 612267 w 1105757"/>
                <a:gd name="connsiteY322" fmla="*/ 4953 h 802957"/>
                <a:gd name="connsiteX323" fmla="*/ 665417 w 1105757"/>
                <a:gd name="connsiteY323" fmla="*/ 2000 h 802957"/>
                <a:gd name="connsiteX324" fmla="*/ 672941 w 1105757"/>
                <a:gd name="connsiteY324" fmla="*/ 1333 h 802957"/>
                <a:gd name="connsiteX325" fmla="*/ 684086 w 1105757"/>
                <a:gd name="connsiteY325" fmla="*/ 286 h 802957"/>
                <a:gd name="connsiteX326" fmla="*/ 684752 w 1105757"/>
                <a:gd name="connsiteY326" fmla="*/ 0 h 80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1105757" h="802957">
                  <a:moveTo>
                    <a:pt x="684752" y="0"/>
                  </a:moveTo>
                  <a:lnTo>
                    <a:pt x="691991" y="6858"/>
                  </a:lnTo>
                  <a:lnTo>
                    <a:pt x="700564" y="10477"/>
                  </a:lnTo>
                  <a:lnTo>
                    <a:pt x="711041" y="16383"/>
                  </a:lnTo>
                  <a:lnTo>
                    <a:pt x="719519" y="20669"/>
                  </a:lnTo>
                  <a:lnTo>
                    <a:pt x="729425" y="26860"/>
                  </a:lnTo>
                  <a:lnTo>
                    <a:pt x="736283" y="32194"/>
                  </a:lnTo>
                  <a:lnTo>
                    <a:pt x="749427" y="46292"/>
                  </a:lnTo>
                  <a:lnTo>
                    <a:pt x="759905" y="54769"/>
                  </a:lnTo>
                  <a:lnTo>
                    <a:pt x="765524" y="59436"/>
                  </a:lnTo>
                  <a:lnTo>
                    <a:pt x="776002" y="66961"/>
                  </a:lnTo>
                  <a:lnTo>
                    <a:pt x="789146" y="75819"/>
                  </a:lnTo>
                  <a:lnTo>
                    <a:pt x="803529" y="74771"/>
                  </a:lnTo>
                  <a:lnTo>
                    <a:pt x="811435" y="76771"/>
                  </a:lnTo>
                  <a:lnTo>
                    <a:pt x="823532" y="81058"/>
                  </a:lnTo>
                  <a:lnTo>
                    <a:pt x="831152" y="82677"/>
                  </a:lnTo>
                  <a:lnTo>
                    <a:pt x="837343" y="85344"/>
                  </a:lnTo>
                  <a:lnTo>
                    <a:pt x="844868" y="86963"/>
                  </a:lnTo>
                  <a:lnTo>
                    <a:pt x="855059" y="91535"/>
                  </a:lnTo>
                  <a:lnTo>
                    <a:pt x="860298" y="94202"/>
                  </a:lnTo>
                  <a:lnTo>
                    <a:pt x="866585" y="94869"/>
                  </a:lnTo>
                  <a:lnTo>
                    <a:pt x="874776" y="97441"/>
                  </a:lnTo>
                  <a:lnTo>
                    <a:pt x="883253" y="97441"/>
                  </a:lnTo>
                  <a:lnTo>
                    <a:pt x="888587" y="94869"/>
                  </a:lnTo>
                  <a:lnTo>
                    <a:pt x="895445" y="93154"/>
                  </a:lnTo>
                  <a:lnTo>
                    <a:pt x="907923" y="91535"/>
                  </a:lnTo>
                  <a:lnTo>
                    <a:pt x="920020" y="89535"/>
                  </a:lnTo>
                  <a:lnTo>
                    <a:pt x="924592" y="87916"/>
                  </a:lnTo>
                  <a:lnTo>
                    <a:pt x="930878" y="86296"/>
                  </a:lnTo>
                  <a:lnTo>
                    <a:pt x="940022" y="86296"/>
                  </a:lnTo>
                  <a:lnTo>
                    <a:pt x="955834" y="85344"/>
                  </a:lnTo>
                  <a:lnTo>
                    <a:pt x="962025" y="84677"/>
                  </a:lnTo>
                  <a:lnTo>
                    <a:pt x="964311" y="80105"/>
                  </a:lnTo>
                  <a:lnTo>
                    <a:pt x="968311" y="79438"/>
                  </a:lnTo>
                  <a:lnTo>
                    <a:pt x="972884" y="78391"/>
                  </a:lnTo>
                  <a:lnTo>
                    <a:pt x="987266" y="71533"/>
                  </a:lnTo>
                  <a:lnTo>
                    <a:pt x="993553" y="68866"/>
                  </a:lnTo>
                  <a:lnTo>
                    <a:pt x="1000411" y="66961"/>
                  </a:lnTo>
                  <a:lnTo>
                    <a:pt x="1007936" y="66961"/>
                  </a:lnTo>
                  <a:lnTo>
                    <a:pt x="1013270" y="67913"/>
                  </a:lnTo>
                  <a:lnTo>
                    <a:pt x="1030986" y="71533"/>
                  </a:lnTo>
                  <a:lnTo>
                    <a:pt x="1040130" y="71533"/>
                  </a:lnTo>
                  <a:lnTo>
                    <a:pt x="1050989" y="73152"/>
                  </a:lnTo>
                  <a:lnTo>
                    <a:pt x="1063085" y="70580"/>
                  </a:lnTo>
                  <a:lnTo>
                    <a:pt x="1071658" y="69533"/>
                  </a:lnTo>
                  <a:lnTo>
                    <a:pt x="1078516" y="66961"/>
                  </a:lnTo>
                  <a:lnTo>
                    <a:pt x="1082135" y="68866"/>
                  </a:lnTo>
                  <a:lnTo>
                    <a:pt x="1083755" y="72200"/>
                  </a:lnTo>
                  <a:lnTo>
                    <a:pt x="1086041" y="78391"/>
                  </a:lnTo>
                  <a:lnTo>
                    <a:pt x="1095947" y="78391"/>
                  </a:lnTo>
                  <a:lnTo>
                    <a:pt x="1099185" y="79438"/>
                  </a:lnTo>
                  <a:lnTo>
                    <a:pt x="1102805" y="81058"/>
                  </a:lnTo>
                  <a:lnTo>
                    <a:pt x="1105757" y="82677"/>
                  </a:lnTo>
                  <a:lnTo>
                    <a:pt x="1105757" y="83058"/>
                  </a:lnTo>
                  <a:lnTo>
                    <a:pt x="1098899" y="104680"/>
                  </a:lnTo>
                  <a:lnTo>
                    <a:pt x="1078516" y="136874"/>
                  </a:lnTo>
                  <a:lnTo>
                    <a:pt x="1077849" y="160782"/>
                  </a:lnTo>
                  <a:lnTo>
                    <a:pt x="1075944" y="171259"/>
                  </a:lnTo>
                  <a:lnTo>
                    <a:pt x="1073277" y="201454"/>
                  </a:lnTo>
                  <a:lnTo>
                    <a:pt x="1061466" y="221837"/>
                  </a:lnTo>
                  <a:lnTo>
                    <a:pt x="1061466" y="261556"/>
                  </a:lnTo>
                  <a:lnTo>
                    <a:pt x="1073277" y="279273"/>
                  </a:lnTo>
                  <a:lnTo>
                    <a:pt x="1072610" y="280225"/>
                  </a:lnTo>
                  <a:lnTo>
                    <a:pt x="1068705" y="290703"/>
                  </a:lnTo>
                  <a:lnTo>
                    <a:pt x="1057180" y="318897"/>
                  </a:lnTo>
                  <a:lnTo>
                    <a:pt x="1056894" y="319945"/>
                  </a:lnTo>
                  <a:lnTo>
                    <a:pt x="1053941" y="349758"/>
                  </a:lnTo>
                  <a:lnTo>
                    <a:pt x="1053560" y="374047"/>
                  </a:lnTo>
                  <a:lnTo>
                    <a:pt x="1053941" y="374999"/>
                  </a:lnTo>
                  <a:lnTo>
                    <a:pt x="1053941" y="376333"/>
                  </a:lnTo>
                  <a:lnTo>
                    <a:pt x="1052894" y="377380"/>
                  </a:lnTo>
                  <a:lnTo>
                    <a:pt x="1051941" y="379000"/>
                  </a:lnTo>
                  <a:lnTo>
                    <a:pt x="1051941" y="379667"/>
                  </a:lnTo>
                  <a:lnTo>
                    <a:pt x="1046702" y="383286"/>
                  </a:lnTo>
                  <a:lnTo>
                    <a:pt x="1042797" y="383286"/>
                  </a:lnTo>
                  <a:lnTo>
                    <a:pt x="1041082" y="383953"/>
                  </a:lnTo>
                  <a:lnTo>
                    <a:pt x="1040511" y="385191"/>
                  </a:lnTo>
                  <a:lnTo>
                    <a:pt x="1039844" y="386239"/>
                  </a:lnTo>
                  <a:lnTo>
                    <a:pt x="1039463" y="386905"/>
                  </a:lnTo>
                  <a:lnTo>
                    <a:pt x="1038130" y="386905"/>
                  </a:lnTo>
                  <a:lnTo>
                    <a:pt x="1037844" y="386525"/>
                  </a:lnTo>
                  <a:lnTo>
                    <a:pt x="1037558" y="385572"/>
                  </a:lnTo>
                  <a:lnTo>
                    <a:pt x="1037558" y="385191"/>
                  </a:lnTo>
                  <a:lnTo>
                    <a:pt x="1038130" y="382619"/>
                  </a:lnTo>
                  <a:lnTo>
                    <a:pt x="1038130" y="381571"/>
                  </a:lnTo>
                  <a:lnTo>
                    <a:pt x="1036891" y="381571"/>
                  </a:lnTo>
                  <a:lnTo>
                    <a:pt x="1035177" y="381286"/>
                  </a:lnTo>
                  <a:lnTo>
                    <a:pt x="1034891" y="381571"/>
                  </a:lnTo>
                  <a:lnTo>
                    <a:pt x="1032605" y="384238"/>
                  </a:lnTo>
                  <a:lnTo>
                    <a:pt x="1029272" y="383286"/>
                  </a:lnTo>
                  <a:lnTo>
                    <a:pt x="1026986" y="382905"/>
                  </a:lnTo>
                  <a:lnTo>
                    <a:pt x="1026986" y="379952"/>
                  </a:lnTo>
                  <a:lnTo>
                    <a:pt x="1026319" y="379667"/>
                  </a:lnTo>
                  <a:lnTo>
                    <a:pt x="1024033" y="378619"/>
                  </a:lnTo>
                  <a:lnTo>
                    <a:pt x="1021747" y="378047"/>
                  </a:lnTo>
                  <a:lnTo>
                    <a:pt x="1020413" y="378047"/>
                  </a:lnTo>
                  <a:lnTo>
                    <a:pt x="1018508" y="379000"/>
                  </a:lnTo>
                  <a:lnTo>
                    <a:pt x="1017461" y="378619"/>
                  </a:lnTo>
                  <a:lnTo>
                    <a:pt x="1016508" y="378047"/>
                  </a:lnTo>
                  <a:lnTo>
                    <a:pt x="1015174" y="378047"/>
                  </a:lnTo>
                  <a:lnTo>
                    <a:pt x="1014889" y="379285"/>
                  </a:lnTo>
                  <a:lnTo>
                    <a:pt x="1012889" y="379667"/>
                  </a:lnTo>
                  <a:lnTo>
                    <a:pt x="1006316" y="382238"/>
                  </a:lnTo>
                  <a:lnTo>
                    <a:pt x="1004983" y="382905"/>
                  </a:lnTo>
                  <a:lnTo>
                    <a:pt x="1003364" y="384238"/>
                  </a:lnTo>
                  <a:lnTo>
                    <a:pt x="1002030" y="390811"/>
                  </a:lnTo>
                  <a:lnTo>
                    <a:pt x="1001459" y="392430"/>
                  </a:lnTo>
                  <a:lnTo>
                    <a:pt x="1000792" y="393763"/>
                  </a:lnTo>
                  <a:lnTo>
                    <a:pt x="999077" y="396050"/>
                  </a:lnTo>
                  <a:lnTo>
                    <a:pt x="998506" y="397383"/>
                  </a:lnTo>
                  <a:lnTo>
                    <a:pt x="997458" y="398717"/>
                  </a:lnTo>
                  <a:lnTo>
                    <a:pt x="996124" y="399669"/>
                  </a:lnTo>
                  <a:lnTo>
                    <a:pt x="992886" y="403955"/>
                  </a:lnTo>
                  <a:lnTo>
                    <a:pt x="991553" y="405193"/>
                  </a:lnTo>
                  <a:lnTo>
                    <a:pt x="987933" y="409861"/>
                  </a:lnTo>
                  <a:lnTo>
                    <a:pt x="950595" y="447199"/>
                  </a:lnTo>
                  <a:lnTo>
                    <a:pt x="951262" y="448532"/>
                  </a:lnTo>
                  <a:lnTo>
                    <a:pt x="959453" y="467296"/>
                  </a:lnTo>
                  <a:lnTo>
                    <a:pt x="960120" y="468535"/>
                  </a:lnTo>
                  <a:lnTo>
                    <a:pt x="967931" y="485299"/>
                  </a:lnTo>
                  <a:lnTo>
                    <a:pt x="970216" y="488537"/>
                  </a:lnTo>
                  <a:lnTo>
                    <a:pt x="1021461" y="561118"/>
                  </a:lnTo>
                  <a:lnTo>
                    <a:pt x="1021461" y="646367"/>
                  </a:lnTo>
                  <a:lnTo>
                    <a:pt x="1023080" y="649034"/>
                  </a:lnTo>
                  <a:lnTo>
                    <a:pt x="1023080" y="702564"/>
                  </a:lnTo>
                  <a:lnTo>
                    <a:pt x="1022795" y="756285"/>
                  </a:lnTo>
                  <a:lnTo>
                    <a:pt x="1022795" y="802958"/>
                  </a:lnTo>
                  <a:lnTo>
                    <a:pt x="475393" y="659511"/>
                  </a:lnTo>
                  <a:lnTo>
                    <a:pt x="446246" y="652653"/>
                  </a:lnTo>
                  <a:lnTo>
                    <a:pt x="377285" y="639223"/>
                  </a:lnTo>
                  <a:lnTo>
                    <a:pt x="343853" y="632269"/>
                  </a:lnTo>
                  <a:lnTo>
                    <a:pt x="296323" y="622173"/>
                  </a:lnTo>
                  <a:lnTo>
                    <a:pt x="261175" y="610267"/>
                  </a:lnTo>
                  <a:lnTo>
                    <a:pt x="236601" y="608647"/>
                  </a:lnTo>
                  <a:lnTo>
                    <a:pt x="221456" y="611981"/>
                  </a:lnTo>
                  <a:lnTo>
                    <a:pt x="181451" y="625697"/>
                  </a:lnTo>
                  <a:lnTo>
                    <a:pt x="161735" y="633984"/>
                  </a:lnTo>
                  <a:lnTo>
                    <a:pt x="121349" y="644461"/>
                  </a:lnTo>
                  <a:lnTo>
                    <a:pt x="98774" y="629031"/>
                  </a:lnTo>
                  <a:lnTo>
                    <a:pt x="48863" y="594931"/>
                  </a:lnTo>
                  <a:lnTo>
                    <a:pt x="23622" y="577786"/>
                  </a:lnTo>
                  <a:lnTo>
                    <a:pt x="6191" y="566356"/>
                  </a:lnTo>
                  <a:lnTo>
                    <a:pt x="2572" y="564071"/>
                  </a:lnTo>
                  <a:lnTo>
                    <a:pt x="0" y="562451"/>
                  </a:lnTo>
                  <a:lnTo>
                    <a:pt x="1905" y="561404"/>
                  </a:lnTo>
                  <a:lnTo>
                    <a:pt x="46577" y="544068"/>
                  </a:lnTo>
                  <a:lnTo>
                    <a:pt x="79057" y="531209"/>
                  </a:lnTo>
                  <a:lnTo>
                    <a:pt x="97727" y="511207"/>
                  </a:lnTo>
                  <a:lnTo>
                    <a:pt x="121729" y="485013"/>
                  </a:lnTo>
                  <a:lnTo>
                    <a:pt x="153257" y="483965"/>
                  </a:lnTo>
                  <a:lnTo>
                    <a:pt x="210598" y="482060"/>
                  </a:lnTo>
                  <a:lnTo>
                    <a:pt x="216503" y="469583"/>
                  </a:lnTo>
                  <a:lnTo>
                    <a:pt x="218218" y="462343"/>
                  </a:lnTo>
                  <a:lnTo>
                    <a:pt x="220123" y="455485"/>
                  </a:lnTo>
                  <a:lnTo>
                    <a:pt x="220504" y="452152"/>
                  </a:lnTo>
                  <a:lnTo>
                    <a:pt x="222790" y="448532"/>
                  </a:lnTo>
                  <a:lnTo>
                    <a:pt x="224123" y="445580"/>
                  </a:lnTo>
                  <a:lnTo>
                    <a:pt x="225076" y="444246"/>
                  </a:lnTo>
                  <a:lnTo>
                    <a:pt x="226409" y="441674"/>
                  </a:lnTo>
                  <a:lnTo>
                    <a:pt x="227743" y="438721"/>
                  </a:lnTo>
                  <a:lnTo>
                    <a:pt x="228695" y="437388"/>
                  </a:lnTo>
                  <a:lnTo>
                    <a:pt x="232315" y="431197"/>
                  </a:lnTo>
                  <a:lnTo>
                    <a:pt x="233934" y="430149"/>
                  </a:lnTo>
                  <a:lnTo>
                    <a:pt x="235553" y="428244"/>
                  </a:lnTo>
                  <a:lnTo>
                    <a:pt x="236220" y="427577"/>
                  </a:lnTo>
                  <a:lnTo>
                    <a:pt x="236601" y="426530"/>
                  </a:lnTo>
                  <a:lnTo>
                    <a:pt x="240792" y="419957"/>
                  </a:lnTo>
                  <a:lnTo>
                    <a:pt x="241173" y="419671"/>
                  </a:lnTo>
                  <a:lnTo>
                    <a:pt x="250984" y="404908"/>
                  </a:lnTo>
                  <a:lnTo>
                    <a:pt x="259175" y="392811"/>
                  </a:lnTo>
                  <a:lnTo>
                    <a:pt x="260223" y="390811"/>
                  </a:lnTo>
                  <a:lnTo>
                    <a:pt x="262509" y="388144"/>
                  </a:lnTo>
                  <a:lnTo>
                    <a:pt x="263462" y="385858"/>
                  </a:lnTo>
                  <a:lnTo>
                    <a:pt x="265081" y="384238"/>
                  </a:lnTo>
                  <a:lnTo>
                    <a:pt x="265081" y="383572"/>
                  </a:lnTo>
                  <a:lnTo>
                    <a:pt x="266700" y="381571"/>
                  </a:lnTo>
                  <a:lnTo>
                    <a:pt x="267748" y="380619"/>
                  </a:lnTo>
                  <a:lnTo>
                    <a:pt x="269081" y="378047"/>
                  </a:lnTo>
                  <a:lnTo>
                    <a:pt x="269367" y="376714"/>
                  </a:lnTo>
                  <a:lnTo>
                    <a:pt x="270034" y="375380"/>
                  </a:lnTo>
                  <a:lnTo>
                    <a:pt x="272606" y="373380"/>
                  </a:lnTo>
                  <a:lnTo>
                    <a:pt x="274320" y="371475"/>
                  </a:lnTo>
                  <a:lnTo>
                    <a:pt x="275273" y="370427"/>
                  </a:lnTo>
                  <a:lnTo>
                    <a:pt x="275939" y="370427"/>
                  </a:lnTo>
                  <a:lnTo>
                    <a:pt x="276225" y="369760"/>
                  </a:lnTo>
                  <a:lnTo>
                    <a:pt x="277940" y="368522"/>
                  </a:lnTo>
                  <a:lnTo>
                    <a:pt x="279178" y="366808"/>
                  </a:lnTo>
                  <a:lnTo>
                    <a:pt x="280511" y="365855"/>
                  </a:lnTo>
                  <a:lnTo>
                    <a:pt x="283464" y="362617"/>
                  </a:lnTo>
                  <a:lnTo>
                    <a:pt x="286417" y="360617"/>
                  </a:lnTo>
                  <a:lnTo>
                    <a:pt x="289750" y="359664"/>
                  </a:lnTo>
                  <a:lnTo>
                    <a:pt x="291370" y="358997"/>
                  </a:lnTo>
                  <a:lnTo>
                    <a:pt x="295275" y="355663"/>
                  </a:lnTo>
                  <a:lnTo>
                    <a:pt x="298228" y="354330"/>
                  </a:lnTo>
                  <a:lnTo>
                    <a:pt x="303467" y="353092"/>
                  </a:lnTo>
                  <a:lnTo>
                    <a:pt x="306419" y="352044"/>
                  </a:lnTo>
                  <a:lnTo>
                    <a:pt x="307467" y="351377"/>
                  </a:lnTo>
                  <a:lnTo>
                    <a:pt x="308134" y="351092"/>
                  </a:lnTo>
                  <a:lnTo>
                    <a:pt x="309753" y="350806"/>
                  </a:lnTo>
                  <a:lnTo>
                    <a:pt x="312706" y="351092"/>
                  </a:lnTo>
                  <a:lnTo>
                    <a:pt x="314992" y="350806"/>
                  </a:lnTo>
                  <a:lnTo>
                    <a:pt x="320231" y="352044"/>
                  </a:lnTo>
                  <a:lnTo>
                    <a:pt x="330708" y="352044"/>
                  </a:lnTo>
                  <a:lnTo>
                    <a:pt x="335661" y="352711"/>
                  </a:lnTo>
                  <a:lnTo>
                    <a:pt x="347472" y="353092"/>
                  </a:lnTo>
                  <a:lnTo>
                    <a:pt x="357283" y="352711"/>
                  </a:lnTo>
                  <a:lnTo>
                    <a:pt x="357950" y="352425"/>
                  </a:lnTo>
                  <a:lnTo>
                    <a:pt x="361283" y="349758"/>
                  </a:lnTo>
                  <a:lnTo>
                    <a:pt x="365189" y="346805"/>
                  </a:lnTo>
                  <a:lnTo>
                    <a:pt x="367475" y="345472"/>
                  </a:lnTo>
                  <a:lnTo>
                    <a:pt x="368141" y="342233"/>
                  </a:lnTo>
                  <a:lnTo>
                    <a:pt x="368141" y="341567"/>
                  </a:lnTo>
                  <a:lnTo>
                    <a:pt x="368427" y="339947"/>
                  </a:lnTo>
                  <a:lnTo>
                    <a:pt x="369094" y="338328"/>
                  </a:lnTo>
                  <a:lnTo>
                    <a:pt x="371094" y="332422"/>
                  </a:lnTo>
                  <a:lnTo>
                    <a:pt x="371380" y="332042"/>
                  </a:lnTo>
                  <a:lnTo>
                    <a:pt x="371761" y="331089"/>
                  </a:lnTo>
                  <a:lnTo>
                    <a:pt x="373094" y="327755"/>
                  </a:lnTo>
                  <a:lnTo>
                    <a:pt x="373666" y="325469"/>
                  </a:lnTo>
                  <a:lnTo>
                    <a:pt x="372046" y="324517"/>
                  </a:lnTo>
                  <a:lnTo>
                    <a:pt x="374047" y="319564"/>
                  </a:lnTo>
                  <a:lnTo>
                    <a:pt x="375380" y="315373"/>
                  </a:lnTo>
                  <a:lnTo>
                    <a:pt x="376714" y="314039"/>
                  </a:lnTo>
                  <a:lnTo>
                    <a:pt x="377000" y="313372"/>
                  </a:lnTo>
                  <a:lnTo>
                    <a:pt x="377000" y="311753"/>
                  </a:lnTo>
                  <a:lnTo>
                    <a:pt x="377285" y="310705"/>
                  </a:lnTo>
                  <a:lnTo>
                    <a:pt x="377952" y="309467"/>
                  </a:lnTo>
                  <a:lnTo>
                    <a:pt x="378333" y="308419"/>
                  </a:lnTo>
                  <a:lnTo>
                    <a:pt x="378619" y="306800"/>
                  </a:lnTo>
                  <a:lnTo>
                    <a:pt x="379000" y="304514"/>
                  </a:lnTo>
                  <a:lnTo>
                    <a:pt x="379952" y="301847"/>
                  </a:lnTo>
                  <a:lnTo>
                    <a:pt x="381571" y="298228"/>
                  </a:lnTo>
                  <a:lnTo>
                    <a:pt x="381953" y="297275"/>
                  </a:lnTo>
                  <a:lnTo>
                    <a:pt x="382238" y="294704"/>
                  </a:lnTo>
                  <a:lnTo>
                    <a:pt x="383572" y="290036"/>
                  </a:lnTo>
                  <a:lnTo>
                    <a:pt x="383858" y="288417"/>
                  </a:lnTo>
                  <a:lnTo>
                    <a:pt x="384239" y="286131"/>
                  </a:lnTo>
                  <a:lnTo>
                    <a:pt x="384905" y="284512"/>
                  </a:lnTo>
                  <a:lnTo>
                    <a:pt x="385572" y="281845"/>
                  </a:lnTo>
                  <a:lnTo>
                    <a:pt x="385858" y="280225"/>
                  </a:lnTo>
                  <a:lnTo>
                    <a:pt x="386144" y="276320"/>
                  </a:lnTo>
                  <a:lnTo>
                    <a:pt x="386144" y="275939"/>
                  </a:lnTo>
                  <a:lnTo>
                    <a:pt x="385858" y="275272"/>
                  </a:lnTo>
                  <a:lnTo>
                    <a:pt x="385858" y="274987"/>
                  </a:lnTo>
                  <a:lnTo>
                    <a:pt x="378333" y="267462"/>
                  </a:lnTo>
                  <a:lnTo>
                    <a:pt x="378619" y="266129"/>
                  </a:lnTo>
                  <a:lnTo>
                    <a:pt x="379952" y="264509"/>
                  </a:lnTo>
                  <a:lnTo>
                    <a:pt x="381286" y="261556"/>
                  </a:lnTo>
                  <a:lnTo>
                    <a:pt x="382238" y="256604"/>
                  </a:lnTo>
                  <a:lnTo>
                    <a:pt x="382238" y="256222"/>
                  </a:lnTo>
                  <a:lnTo>
                    <a:pt x="383572" y="252317"/>
                  </a:lnTo>
                  <a:lnTo>
                    <a:pt x="383858" y="250698"/>
                  </a:lnTo>
                  <a:lnTo>
                    <a:pt x="384239" y="249364"/>
                  </a:lnTo>
                  <a:lnTo>
                    <a:pt x="384524" y="246126"/>
                  </a:lnTo>
                  <a:lnTo>
                    <a:pt x="385858" y="243459"/>
                  </a:lnTo>
                  <a:lnTo>
                    <a:pt x="385858" y="241840"/>
                  </a:lnTo>
                  <a:lnTo>
                    <a:pt x="386144" y="241840"/>
                  </a:lnTo>
                  <a:lnTo>
                    <a:pt x="386144" y="240506"/>
                  </a:lnTo>
                  <a:lnTo>
                    <a:pt x="387477" y="237554"/>
                  </a:lnTo>
                  <a:lnTo>
                    <a:pt x="388144" y="233648"/>
                  </a:lnTo>
                  <a:lnTo>
                    <a:pt x="389477" y="230314"/>
                  </a:lnTo>
                  <a:lnTo>
                    <a:pt x="390811" y="225742"/>
                  </a:lnTo>
                  <a:lnTo>
                    <a:pt x="391763" y="222504"/>
                  </a:lnTo>
                  <a:lnTo>
                    <a:pt x="392430" y="219170"/>
                  </a:lnTo>
                  <a:lnTo>
                    <a:pt x="393097" y="217551"/>
                  </a:lnTo>
                  <a:lnTo>
                    <a:pt x="393764" y="215265"/>
                  </a:lnTo>
                  <a:lnTo>
                    <a:pt x="395002" y="210312"/>
                  </a:lnTo>
                  <a:lnTo>
                    <a:pt x="395383" y="208693"/>
                  </a:lnTo>
                  <a:lnTo>
                    <a:pt x="395669" y="207740"/>
                  </a:lnTo>
                  <a:lnTo>
                    <a:pt x="398621" y="202787"/>
                  </a:lnTo>
                  <a:lnTo>
                    <a:pt x="398336" y="201168"/>
                  </a:lnTo>
                  <a:lnTo>
                    <a:pt x="398336" y="200120"/>
                  </a:lnTo>
                  <a:lnTo>
                    <a:pt x="397669" y="199834"/>
                  </a:lnTo>
                  <a:lnTo>
                    <a:pt x="397383" y="199454"/>
                  </a:lnTo>
                  <a:lnTo>
                    <a:pt x="397383" y="198882"/>
                  </a:lnTo>
                  <a:lnTo>
                    <a:pt x="398336" y="197834"/>
                  </a:lnTo>
                  <a:lnTo>
                    <a:pt x="399002" y="197548"/>
                  </a:lnTo>
                  <a:lnTo>
                    <a:pt x="399669" y="196215"/>
                  </a:lnTo>
                  <a:lnTo>
                    <a:pt x="399955" y="195263"/>
                  </a:lnTo>
                  <a:lnTo>
                    <a:pt x="400907" y="194596"/>
                  </a:lnTo>
                  <a:lnTo>
                    <a:pt x="401288" y="193548"/>
                  </a:lnTo>
                  <a:lnTo>
                    <a:pt x="402241" y="191929"/>
                  </a:lnTo>
                  <a:lnTo>
                    <a:pt x="404908" y="188976"/>
                  </a:lnTo>
                  <a:lnTo>
                    <a:pt x="406813" y="186404"/>
                  </a:lnTo>
                  <a:lnTo>
                    <a:pt x="408813" y="184404"/>
                  </a:lnTo>
                  <a:lnTo>
                    <a:pt x="409194" y="183737"/>
                  </a:lnTo>
                  <a:lnTo>
                    <a:pt x="412433" y="178213"/>
                  </a:lnTo>
                  <a:lnTo>
                    <a:pt x="414433" y="176498"/>
                  </a:lnTo>
                  <a:lnTo>
                    <a:pt x="417005" y="173926"/>
                  </a:lnTo>
                  <a:lnTo>
                    <a:pt x="420624" y="169354"/>
                  </a:lnTo>
                  <a:lnTo>
                    <a:pt x="421577" y="168307"/>
                  </a:lnTo>
                  <a:lnTo>
                    <a:pt x="423577" y="165735"/>
                  </a:lnTo>
                  <a:lnTo>
                    <a:pt x="424244" y="164021"/>
                  </a:lnTo>
                  <a:lnTo>
                    <a:pt x="425196" y="162401"/>
                  </a:lnTo>
                  <a:lnTo>
                    <a:pt x="426530" y="161068"/>
                  </a:lnTo>
                  <a:lnTo>
                    <a:pt x="426244" y="160782"/>
                  </a:lnTo>
                  <a:lnTo>
                    <a:pt x="426530" y="160115"/>
                  </a:lnTo>
                  <a:lnTo>
                    <a:pt x="431102" y="153924"/>
                  </a:lnTo>
                  <a:lnTo>
                    <a:pt x="432149" y="152876"/>
                  </a:lnTo>
                  <a:lnTo>
                    <a:pt x="432816" y="151924"/>
                  </a:lnTo>
                  <a:lnTo>
                    <a:pt x="434721" y="149257"/>
                  </a:lnTo>
                  <a:lnTo>
                    <a:pt x="437007" y="145066"/>
                  </a:lnTo>
                  <a:lnTo>
                    <a:pt x="437388" y="144399"/>
                  </a:lnTo>
                  <a:lnTo>
                    <a:pt x="437388" y="143732"/>
                  </a:lnTo>
                  <a:lnTo>
                    <a:pt x="436721" y="142113"/>
                  </a:lnTo>
                  <a:lnTo>
                    <a:pt x="436721" y="141065"/>
                  </a:lnTo>
                  <a:lnTo>
                    <a:pt x="437007" y="139827"/>
                  </a:lnTo>
                  <a:lnTo>
                    <a:pt x="438340" y="137160"/>
                  </a:lnTo>
                  <a:lnTo>
                    <a:pt x="439293" y="135826"/>
                  </a:lnTo>
                  <a:lnTo>
                    <a:pt x="439960" y="134207"/>
                  </a:lnTo>
                  <a:lnTo>
                    <a:pt x="440627" y="133255"/>
                  </a:lnTo>
                  <a:lnTo>
                    <a:pt x="441960" y="130302"/>
                  </a:lnTo>
                  <a:lnTo>
                    <a:pt x="443294" y="128302"/>
                  </a:lnTo>
                  <a:lnTo>
                    <a:pt x="443579" y="127349"/>
                  </a:lnTo>
                  <a:lnTo>
                    <a:pt x="444627" y="126016"/>
                  </a:lnTo>
                  <a:lnTo>
                    <a:pt x="444913" y="124682"/>
                  </a:lnTo>
                  <a:lnTo>
                    <a:pt x="472821" y="102394"/>
                  </a:lnTo>
                  <a:lnTo>
                    <a:pt x="483013" y="93821"/>
                  </a:lnTo>
                  <a:lnTo>
                    <a:pt x="485965" y="91916"/>
                  </a:lnTo>
                  <a:lnTo>
                    <a:pt x="527590" y="30861"/>
                  </a:lnTo>
                  <a:lnTo>
                    <a:pt x="528257" y="30194"/>
                  </a:lnTo>
                  <a:lnTo>
                    <a:pt x="528923" y="30194"/>
                  </a:lnTo>
                  <a:lnTo>
                    <a:pt x="612267" y="4953"/>
                  </a:lnTo>
                  <a:lnTo>
                    <a:pt x="665417" y="2000"/>
                  </a:lnTo>
                  <a:lnTo>
                    <a:pt x="672941" y="1333"/>
                  </a:lnTo>
                  <a:lnTo>
                    <a:pt x="684086" y="286"/>
                  </a:lnTo>
                  <a:lnTo>
                    <a:pt x="684752" y="0"/>
                  </a:lnTo>
                  <a:close/>
                </a:path>
              </a:pathLst>
            </a:custGeom>
            <a:grpFill/>
            <a:ln w="317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C2073661-95E6-8996-499B-06DA983EF8FF}"/>
                </a:ext>
              </a:extLst>
            </p:cNvPr>
            <p:cNvSpPr/>
            <p:nvPr/>
          </p:nvSpPr>
          <p:spPr>
            <a:xfrm>
              <a:off x="1950004" y="4337366"/>
              <a:ext cx="936498" cy="842295"/>
            </a:xfrm>
            <a:custGeom>
              <a:avLst/>
              <a:gdLst>
                <a:gd name="connsiteX0" fmla="*/ 294037 w 936498"/>
                <a:gd name="connsiteY0" fmla="*/ 111252 h 842295"/>
                <a:gd name="connsiteX1" fmla="*/ 294037 w 936498"/>
                <a:gd name="connsiteY1" fmla="*/ 111252 h 842295"/>
                <a:gd name="connsiteX2" fmla="*/ 292037 w 936498"/>
                <a:gd name="connsiteY2" fmla="*/ 99060 h 842295"/>
                <a:gd name="connsiteX3" fmla="*/ 290703 w 936498"/>
                <a:gd name="connsiteY3" fmla="*/ 92202 h 842295"/>
                <a:gd name="connsiteX4" fmla="*/ 290703 w 936498"/>
                <a:gd name="connsiteY4" fmla="*/ 91250 h 842295"/>
                <a:gd name="connsiteX5" fmla="*/ 290036 w 936498"/>
                <a:gd name="connsiteY5" fmla="*/ 87249 h 842295"/>
                <a:gd name="connsiteX6" fmla="*/ 289750 w 936498"/>
                <a:gd name="connsiteY6" fmla="*/ 86296 h 842295"/>
                <a:gd name="connsiteX7" fmla="*/ 282797 w 936498"/>
                <a:gd name="connsiteY7" fmla="*/ 50864 h 842295"/>
                <a:gd name="connsiteX8" fmla="*/ 281559 w 936498"/>
                <a:gd name="connsiteY8" fmla="*/ 42291 h 842295"/>
                <a:gd name="connsiteX9" fmla="*/ 281559 w 936498"/>
                <a:gd name="connsiteY9" fmla="*/ 34100 h 842295"/>
                <a:gd name="connsiteX10" fmla="*/ 290036 w 936498"/>
                <a:gd name="connsiteY10" fmla="*/ 17431 h 842295"/>
                <a:gd name="connsiteX11" fmla="*/ 291084 w 936498"/>
                <a:gd name="connsiteY11" fmla="*/ 16383 h 842295"/>
                <a:gd name="connsiteX12" fmla="*/ 295275 w 936498"/>
                <a:gd name="connsiteY12" fmla="*/ 7239 h 842295"/>
                <a:gd name="connsiteX13" fmla="*/ 298895 w 936498"/>
                <a:gd name="connsiteY13" fmla="*/ 0 h 842295"/>
                <a:gd name="connsiteX14" fmla="*/ 300895 w 936498"/>
                <a:gd name="connsiteY14" fmla="*/ 1619 h 842295"/>
                <a:gd name="connsiteX15" fmla="*/ 301180 w 936498"/>
                <a:gd name="connsiteY15" fmla="*/ 2667 h 842295"/>
                <a:gd name="connsiteX16" fmla="*/ 302228 w 936498"/>
                <a:gd name="connsiteY16" fmla="*/ 3619 h 842295"/>
                <a:gd name="connsiteX17" fmla="*/ 303847 w 936498"/>
                <a:gd name="connsiteY17" fmla="*/ 3619 h 842295"/>
                <a:gd name="connsiteX18" fmla="*/ 304514 w 936498"/>
                <a:gd name="connsiteY18" fmla="*/ 3905 h 842295"/>
                <a:gd name="connsiteX19" fmla="*/ 304800 w 936498"/>
                <a:gd name="connsiteY19" fmla="*/ 5239 h 842295"/>
                <a:gd name="connsiteX20" fmla="*/ 304514 w 936498"/>
                <a:gd name="connsiteY20" fmla="*/ 5906 h 842295"/>
                <a:gd name="connsiteX21" fmla="*/ 304800 w 936498"/>
                <a:gd name="connsiteY21" fmla="*/ 6858 h 842295"/>
                <a:gd name="connsiteX22" fmla="*/ 306134 w 936498"/>
                <a:gd name="connsiteY22" fmla="*/ 7906 h 842295"/>
                <a:gd name="connsiteX23" fmla="*/ 307467 w 936498"/>
                <a:gd name="connsiteY23" fmla="*/ 8573 h 842295"/>
                <a:gd name="connsiteX24" fmla="*/ 309372 w 936498"/>
                <a:gd name="connsiteY24" fmla="*/ 9811 h 842295"/>
                <a:gd name="connsiteX25" fmla="*/ 312706 w 936498"/>
                <a:gd name="connsiteY25" fmla="*/ 10858 h 842295"/>
                <a:gd name="connsiteX26" fmla="*/ 314039 w 936498"/>
                <a:gd name="connsiteY26" fmla="*/ 11525 h 842295"/>
                <a:gd name="connsiteX27" fmla="*/ 315659 w 936498"/>
                <a:gd name="connsiteY27" fmla="*/ 13144 h 842295"/>
                <a:gd name="connsiteX28" fmla="*/ 317945 w 936498"/>
                <a:gd name="connsiteY28" fmla="*/ 18669 h 842295"/>
                <a:gd name="connsiteX29" fmla="*/ 318897 w 936498"/>
                <a:gd name="connsiteY29" fmla="*/ 19717 h 842295"/>
                <a:gd name="connsiteX30" fmla="*/ 320897 w 936498"/>
                <a:gd name="connsiteY30" fmla="*/ 21336 h 842295"/>
                <a:gd name="connsiteX31" fmla="*/ 322231 w 936498"/>
                <a:gd name="connsiteY31" fmla="*/ 22955 h 842295"/>
                <a:gd name="connsiteX32" fmla="*/ 324517 w 936498"/>
                <a:gd name="connsiteY32" fmla="*/ 24289 h 842295"/>
                <a:gd name="connsiteX33" fmla="*/ 326517 w 936498"/>
                <a:gd name="connsiteY33" fmla="*/ 24956 h 842295"/>
                <a:gd name="connsiteX34" fmla="*/ 330422 w 936498"/>
                <a:gd name="connsiteY34" fmla="*/ 13811 h 842295"/>
                <a:gd name="connsiteX35" fmla="*/ 330041 w 936498"/>
                <a:gd name="connsiteY35" fmla="*/ 13430 h 842295"/>
                <a:gd name="connsiteX36" fmla="*/ 330708 w 936498"/>
                <a:gd name="connsiteY36" fmla="*/ 12192 h 842295"/>
                <a:gd name="connsiteX37" fmla="*/ 393763 w 936498"/>
                <a:gd name="connsiteY37" fmla="*/ 14097 h 842295"/>
                <a:gd name="connsiteX38" fmla="*/ 396050 w 936498"/>
                <a:gd name="connsiteY38" fmla="*/ 23336 h 842295"/>
                <a:gd name="connsiteX39" fmla="*/ 397669 w 936498"/>
                <a:gd name="connsiteY39" fmla="*/ 26956 h 842295"/>
                <a:gd name="connsiteX40" fmla="*/ 402241 w 936498"/>
                <a:gd name="connsiteY40" fmla="*/ 31528 h 842295"/>
                <a:gd name="connsiteX41" fmla="*/ 405860 w 936498"/>
                <a:gd name="connsiteY41" fmla="*/ 40672 h 842295"/>
                <a:gd name="connsiteX42" fmla="*/ 404527 w 936498"/>
                <a:gd name="connsiteY42" fmla="*/ 55435 h 842295"/>
                <a:gd name="connsiteX43" fmla="*/ 401288 w 936498"/>
                <a:gd name="connsiteY43" fmla="*/ 71819 h 842295"/>
                <a:gd name="connsiteX44" fmla="*/ 414433 w 936498"/>
                <a:gd name="connsiteY44" fmla="*/ 80105 h 842295"/>
                <a:gd name="connsiteX45" fmla="*/ 425863 w 936498"/>
                <a:gd name="connsiteY45" fmla="*/ 90869 h 842295"/>
                <a:gd name="connsiteX46" fmla="*/ 435769 w 936498"/>
                <a:gd name="connsiteY46" fmla="*/ 114491 h 842295"/>
                <a:gd name="connsiteX47" fmla="*/ 456438 w 936498"/>
                <a:gd name="connsiteY47" fmla="*/ 103727 h 842295"/>
                <a:gd name="connsiteX48" fmla="*/ 451199 w 936498"/>
                <a:gd name="connsiteY48" fmla="*/ 144685 h 842295"/>
                <a:gd name="connsiteX49" fmla="*/ 453485 w 936498"/>
                <a:gd name="connsiteY49" fmla="*/ 150971 h 842295"/>
                <a:gd name="connsiteX50" fmla="*/ 459391 w 936498"/>
                <a:gd name="connsiteY50" fmla="*/ 161068 h 842295"/>
                <a:gd name="connsiteX51" fmla="*/ 462629 w 936498"/>
                <a:gd name="connsiteY51" fmla="*/ 167354 h 842295"/>
                <a:gd name="connsiteX52" fmla="*/ 467868 w 936498"/>
                <a:gd name="connsiteY52" fmla="*/ 175546 h 842295"/>
                <a:gd name="connsiteX53" fmla="*/ 471868 w 936498"/>
                <a:gd name="connsiteY53" fmla="*/ 181166 h 842295"/>
                <a:gd name="connsiteX54" fmla="*/ 477774 w 936498"/>
                <a:gd name="connsiteY54" fmla="*/ 190976 h 842295"/>
                <a:gd name="connsiteX55" fmla="*/ 479393 w 936498"/>
                <a:gd name="connsiteY55" fmla="*/ 193643 h 842295"/>
                <a:gd name="connsiteX56" fmla="*/ 485584 w 936498"/>
                <a:gd name="connsiteY56" fmla="*/ 200787 h 842295"/>
                <a:gd name="connsiteX57" fmla="*/ 489204 w 936498"/>
                <a:gd name="connsiteY57" fmla="*/ 205454 h 842295"/>
                <a:gd name="connsiteX58" fmla="*/ 501682 w 936498"/>
                <a:gd name="connsiteY58" fmla="*/ 210979 h 842295"/>
                <a:gd name="connsiteX59" fmla="*/ 509873 w 936498"/>
                <a:gd name="connsiteY59" fmla="*/ 214598 h 842295"/>
                <a:gd name="connsiteX60" fmla="*/ 518446 w 936498"/>
                <a:gd name="connsiteY60" fmla="*/ 218218 h 842295"/>
                <a:gd name="connsiteX61" fmla="*/ 530543 w 936498"/>
                <a:gd name="connsiteY61" fmla="*/ 223456 h 842295"/>
                <a:gd name="connsiteX62" fmla="*/ 548926 w 936498"/>
                <a:gd name="connsiteY62" fmla="*/ 230029 h 842295"/>
                <a:gd name="connsiteX63" fmla="*/ 555879 w 936498"/>
                <a:gd name="connsiteY63" fmla="*/ 232600 h 842295"/>
                <a:gd name="connsiteX64" fmla="*/ 564356 w 936498"/>
                <a:gd name="connsiteY64" fmla="*/ 236220 h 842295"/>
                <a:gd name="connsiteX65" fmla="*/ 570643 w 936498"/>
                <a:gd name="connsiteY65" fmla="*/ 237268 h 842295"/>
                <a:gd name="connsiteX66" fmla="*/ 582073 w 936498"/>
                <a:gd name="connsiteY66" fmla="*/ 243459 h 842295"/>
                <a:gd name="connsiteX67" fmla="*/ 605028 w 936498"/>
                <a:gd name="connsiteY67" fmla="*/ 254318 h 842295"/>
                <a:gd name="connsiteX68" fmla="*/ 609981 w 936498"/>
                <a:gd name="connsiteY68" fmla="*/ 253365 h 842295"/>
                <a:gd name="connsiteX69" fmla="*/ 612648 w 936498"/>
                <a:gd name="connsiteY69" fmla="*/ 256604 h 842295"/>
                <a:gd name="connsiteX70" fmla="*/ 613601 w 936498"/>
                <a:gd name="connsiteY70" fmla="*/ 256889 h 842295"/>
                <a:gd name="connsiteX71" fmla="*/ 615220 w 936498"/>
                <a:gd name="connsiteY71" fmla="*/ 256889 h 842295"/>
                <a:gd name="connsiteX72" fmla="*/ 656558 w 936498"/>
                <a:gd name="connsiteY72" fmla="*/ 252984 h 842295"/>
                <a:gd name="connsiteX73" fmla="*/ 722186 w 936498"/>
                <a:gd name="connsiteY73" fmla="*/ 249365 h 842295"/>
                <a:gd name="connsiteX74" fmla="*/ 723519 w 936498"/>
                <a:gd name="connsiteY74" fmla="*/ 249365 h 842295"/>
                <a:gd name="connsiteX75" fmla="*/ 726472 w 936498"/>
                <a:gd name="connsiteY75" fmla="*/ 249079 h 842295"/>
                <a:gd name="connsiteX76" fmla="*/ 795052 w 936498"/>
                <a:gd name="connsiteY76" fmla="*/ 245745 h 842295"/>
                <a:gd name="connsiteX77" fmla="*/ 879062 w 936498"/>
                <a:gd name="connsiteY77" fmla="*/ 242506 h 842295"/>
                <a:gd name="connsiteX78" fmla="*/ 879729 w 936498"/>
                <a:gd name="connsiteY78" fmla="*/ 242792 h 842295"/>
                <a:gd name="connsiteX79" fmla="*/ 936498 w 936498"/>
                <a:gd name="connsiteY79" fmla="*/ 500444 h 842295"/>
                <a:gd name="connsiteX80" fmla="*/ 905923 w 936498"/>
                <a:gd name="connsiteY80" fmla="*/ 505968 h 842295"/>
                <a:gd name="connsiteX81" fmla="*/ 870204 w 936498"/>
                <a:gd name="connsiteY81" fmla="*/ 512826 h 842295"/>
                <a:gd name="connsiteX82" fmla="*/ 867251 w 936498"/>
                <a:gd name="connsiteY82" fmla="*/ 513493 h 842295"/>
                <a:gd name="connsiteX83" fmla="*/ 865918 w 936498"/>
                <a:gd name="connsiteY83" fmla="*/ 514160 h 842295"/>
                <a:gd name="connsiteX84" fmla="*/ 864298 w 936498"/>
                <a:gd name="connsiteY84" fmla="*/ 514826 h 842295"/>
                <a:gd name="connsiteX85" fmla="*/ 831437 w 936498"/>
                <a:gd name="connsiteY85" fmla="*/ 521113 h 842295"/>
                <a:gd name="connsiteX86" fmla="*/ 800576 w 936498"/>
                <a:gd name="connsiteY86" fmla="*/ 527018 h 842295"/>
                <a:gd name="connsiteX87" fmla="*/ 757999 w 936498"/>
                <a:gd name="connsiteY87" fmla="*/ 535877 h 842295"/>
                <a:gd name="connsiteX88" fmla="*/ 722567 w 936498"/>
                <a:gd name="connsiteY88" fmla="*/ 542735 h 842295"/>
                <a:gd name="connsiteX89" fmla="*/ 722186 w 936498"/>
                <a:gd name="connsiteY89" fmla="*/ 542354 h 842295"/>
                <a:gd name="connsiteX90" fmla="*/ 720852 w 936498"/>
                <a:gd name="connsiteY90" fmla="*/ 542354 h 842295"/>
                <a:gd name="connsiteX91" fmla="*/ 693992 w 936498"/>
                <a:gd name="connsiteY91" fmla="*/ 548259 h 842295"/>
                <a:gd name="connsiteX92" fmla="*/ 660463 w 936498"/>
                <a:gd name="connsiteY92" fmla="*/ 555212 h 842295"/>
                <a:gd name="connsiteX93" fmla="*/ 611600 w 936498"/>
                <a:gd name="connsiteY93" fmla="*/ 565690 h 842295"/>
                <a:gd name="connsiteX94" fmla="*/ 590645 w 936498"/>
                <a:gd name="connsiteY94" fmla="*/ 570262 h 842295"/>
                <a:gd name="connsiteX95" fmla="*/ 587026 w 936498"/>
                <a:gd name="connsiteY95" fmla="*/ 570929 h 842295"/>
                <a:gd name="connsiteX96" fmla="*/ 587312 w 936498"/>
                <a:gd name="connsiteY96" fmla="*/ 570929 h 842295"/>
                <a:gd name="connsiteX97" fmla="*/ 516446 w 936498"/>
                <a:gd name="connsiteY97" fmla="*/ 586359 h 842295"/>
                <a:gd name="connsiteX98" fmla="*/ 515779 w 936498"/>
                <a:gd name="connsiteY98" fmla="*/ 586359 h 842295"/>
                <a:gd name="connsiteX99" fmla="*/ 498729 w 936498"/>
                <a:gd name="connsiteY99" fmla="*/ 579787 h 842295"/>
                <a:gd name="connsiteX100" fmla="*/ 470821 w 936498"/>
                <a:gd name="connsiteY100" fmla="*/ 593884 h 842295"/>
                <a:gd name="connsiteX101" fmla="*/ 433768 w 936498"/>
                <a:gd name="connsiteY101" fmla="*/ 613601 h 842295"/>
                <a:gd name="connsiteX102" fmla="*/ 432435 w 936498"/>
                <a:gd name="connsiteY102" fmla="*/ 614553 h 842295"/>
                <a:gd name="connsiteX103" fmla="*/ 393763 w 936498"/>
                <a:gd name="connsiteY103" fmla="*/ 633984 h 842295"/>
                <a:gd name="connsiteX104" fmla="*/ 393383 w 936498"/>
                <a:gd name="connsiteY104" fmla="*/ 634270 h 842295"/>
                <a:gd name="connsiteX105" fmla="*/ 341947 w 936498"/>
                <a:gd name="connsiteY105" fmla="*/ 671703 h 842295"/>
                <a:gd name="connsiteX106" fmla="*/ 298609 w 936498"/>
                <a:gd name="connsiteY106" fmla="*/ 703517 h 842295"/>
                <a:gd name="connsiteX107" fmla="*/ 292703 w 936498"/>
                <a:gd name="connsiteY107" fmla="*/ 707803 h 842295"/>
                <a:gd name="connsiteX108" fmla="*/ 283845 w 936498"/>
                <a:gd name="connsiteY108" fmla="*/ 713708 h 842295"/>
                <a:gd name="connsiteX109" fmla="*/ 220789 w 936498"/>
                <a:gd name="connsiteY109" fmla="*/ 759619 h 842295"/>
                <a:gd name="connsiteX110" fmla="*/ 219170 w 936498"/>
                <a:gd name="connsiteY110" fmla="*/ 760571 h 842295"/>
                <a:gd name="connsiteX111" fmla="*/ 211931 w 936498"/>
                <a:gd name="connsiteY111" fmla="*/ 765810 h 842295"/>
                <a:gd name="connsiteX112" fmla="*/ 175165 w 936498"/>
                <a:gd name="connsiteY112" fmla="*/ 792766 h 842295"/>
                <a:gd name="connsiteX113" fmla="*/ 165735 w 936498"/>
                <a:gd name="connsiteY113" fmla="*/ 799624 h 842295"/>
                <a:gd name="connsiteX114" fmla="*/ 144685 w 936498"/>
                <a:gd name="connsiteY114" fmla="*/ 816102 h 842295"/>
                <a:gd name="connsiteX115" fmla="*/ 109918 w 936498"/>
                <a:gd name="connsiteY115" fmla="*/ 842296 h 842295"/>
                <a:gd name="connsiteX116" fmla="*/ 110204 w 936498"/>
                <a:gd name="connsiteY116" fmla="*/ 840962 h 842295"/>
                <a:gd name="connsiteX117" fmla="*/ 110871 w 936498"/>
                <a:gd name="connsiteY117" fmla="*/ 839724 h 842295"/>
                <a:gd name="connsiteX118" fmla="*/ 49530 w 936498"/>
                <a:gd name="connsiteY118" fmla="*/ 788194 h 842295"/>
                <a:gd name="connsiteX119" fmla="*/ 20383 w 936498"/>
                <a:gd name="connsiteY119" fmla="*/ 763524 h 842295"/>
                <a:gd name="connsiteX120" fmla="*/ 12478 w 936498"/>
                <a:gd name="connsiteY120" fmla="*/ 756666 h 842295"/>
                <a:gd name="connsiteX121" fmla="*/ 0 w 936498"/>
                <a:gd name="connsiteY121" fmla="*/ 746474 h 842295"/>
                <a:gd name="connsiteX122" fmla="*/ 4953 w 936498"/>
                <a:gd name="connsiteY122" fmla="*/ 744569 h 842295"/>
                <a:gd name="connsiteX123" fmla="*/ 22955 w 936498"/>
                <a:gd name="connsiteY123" fmla="*/ 736949 h 842295"/>
                <a:gd name="connsiteX124" fmla="*/ 53150 w 936498"/>
                <a:gd name="connsiteY124" fmla="*/ 723805 h 842295"/>
                <a:gd name="connsiteX125" fmla="*/ 53435 w 936498"/>
                <a:gd name="connsiteY125" fmla="*/ 723233 h 842295"/>
                <a:gd name="connsiteX126" fmla="*/ 75438 w 936498"/>
                <a:gd name="connsiteY126" fmla="*/ 681514 h 842295"/>
                <a:gd name="connsiteX127" fmla="*/ 88297 w 936498"/>
                <a:gd name="connsiteY127" fmla="*/ 657606 h 842295"/>
                <a:gd name="connsiteX128" fmla="*/ 96774 w 936498"/>
                <a:gd name="connsiteY128" fmla="*/ 641128 h 842295"/>
                <a:gd name="connsiteX129" fmla="*/ 97155 w 936498"/>
                <a:gd name="connsiteY129" fmla="*/ 639223 h 842295"/>
                <a:gd name="connsiteX130" fmla="*/ 98108 w 936498"/>
                <a:gd name="connsiteY130" fmla="*/ 636937 h 842295"/>
                <a:gd name="connsiteX131" fmla="*/ 98774 w 936498"/>
                <a:gd name="connsiteY131" fmla="*/ 635889 h 842295"/>
                <a:gd name="connsiteX132" fmla="*/ 98774 w 936498"/>
                <a:gd name="connsiteY132" fmla="*/ 632936 h 842295"/>
                <a:gd name="connsiteX133" fmla="*/ 100393 w 936498"/>
                <a:gd name="connsiteY133" fmla="*/ 631317 h 842295"/>
                <a:gd name="connsiteX134" fmla="*/ 103346 w 936498"/>
                <a:gd name="connsiteY134" fmla="*/ 629317 h 842295"/>
                <a:gd name="connsiteX135" fmla="*/ 106013 w 936498"/>
                <a:gd name="connsiteY135" fmla="*/ 626745 h 842295"/>
                <a:gd name="connsiteX136" fmla="*/ 108299 w 936498"/>
                <a:gd name="connsiteY136" fmla="*/ 626364 h 842295"/>
                <a:gd name="connsiteX137" fmla="*/ 108966 w 936498"/>
                <a:gd name="connsiteY137" fmla="*/ 626078 h 842295"/>
                <a:gd name="connsiteX138" fmla="*/ 118491 w 936498"/>
                <a:gd name="connsiteY138" fmla="*/ 594265 h 842295"/>
                <a:gd name="connsiteX139" fmla="*/ 119443 w 936498"/>
                <a:gd name="connsiteY139" fmla="*/ 593884 h 842295"/>
                <a:gd name="connsiteX140" fmla="*/ 120110 w 936498"/>
                <a:gd name="connsiteY140" fmla="*/ 592265 h 842295"/>
                <a:gd name="connsiteX141" fmla="*/ 145066 w 936498"/>
                <a:gd name="connsiteY141" fmla="*/ 509588 h 842295"/>
                <a:gd name="connsiteX142" fmla="*/ 150304 w 936498"/>
                <a:gd name="connsiteY142" fmla="*/ 493490 h 842295"/>
                <a:gd name="connsiteX143" fmla="*/ 153924 w 936498"/>
                <a:gd name="connsiteY143" fmla="*/ 480727 h 842295"/>
                <a:gd name="connsiteX144" fmla="*/ 158115 w 936498"/>
                <a:gd name="connsiteY144" fmla="*/ 466249 h 842295"/>
                <a:gd name="connsiteX145" fmla="*/ 166973 w 936498"/>
                <a:gd name="connsiteY145" fmla="*/ 436721 h 842295"/>
                <a:gd name="connsiteX146" fmla="*/ 181737 w 936498"/>
                <a:gd name="connsiteY146" fmla="*/ 389192 h 842295"/>
                <a:gd name="connsiteX147" fmla="*/ 182404 w 936498"/>
                <a:gd name="connsiteY147" fmla="*/ 386525 h 842295"/>
                <a:gd name="connsiteX148" fmla="*/ 183071 w 936498"/>
                <a:gd name="connsiteY148" fmla="*/ 386525 h 842295"/>
                <a:gd name="connsiteX149" fmla="*/ 204407 w 936498"/>
                <a:gd name="connsiteY149" fmla="*/ 334042 h 842295"/>
                <a:gd name="connsiteX150" fmla="*/ 204788 w 936498"/>
                <a:gd name="connsiteY150" fmla="*/ 333089 h 842295"/>
                <a:gd name="connsiteX151" fmla="*/ 206407 w 936498"/>
                <a:gd name="connsiteY151" fmla="*/ 291751 h 842295"/>
                <a:gd name="connsiteX152" fmla="*/ 206407 w 936498"/>
                <a:gd name="connsiteY152" fmla="*/ 291370 h 842295"/>
                <a:gd name="connsiteX153" fmla="*/ 207074 w 936498"/>
                <a:gd name="connsiteY153" fmla="*/ 272034 h 842295"/>
                <a:gd name="connsiteX154" fmla="*/ 207740 w 936498"/>
                <a:gd name="connsiteY154" fmla="*/ 257270 h 842295"/>
                <a:gd name="connsiteX155" fmla="*/ 208026 w 936498"/>
                <a:gd name="connsiteY155" fmla="*/ 257270 h 842295"/>
                <a:gd name="connsiteX156" fmla="*/ 208312 w 936498"/>
                <a:gd name="connsiteY156" fmla="*/ 252031 h 842295"/>
                <a:gd name="connsiteX157" fmla="*/ 208312 w 936498"/>
                <a:gd name="connsiteY157" fmla="*/ 250984 h 842295"/>
                <a:gd name="connsiteX158" fmla="*/ 208693 w 936498"/>
                <a:gd name="connsiteY158" fmla="*/ 249746 h 842295"/>
                <a:gd name="connsiteX159" fmla="*/ 210312 w 936498"/>
                <a:gd name="connsiteY159" fmla="*/ 237935 h 842295"/>
                <a:gd name="connsiteX160" fmla="*/ 212598 w 936498"/>
                <a:gd name="connsiteY160" fmla="*/ 221171 h 842295"/>
                <a:gd name="connsiteX161" fmla="*/ 212598 w 936498"/>
                <a:gd name="connsiteY161" fmla="*/ 220504 h 842295"/>
                <a:gd name="connsiteX162" fmla="*/ 240506 w 936498"/>
                <a:gd name="connsiteY162" fmla="*/ 191262 h 842295"/>
                <a:gd name="connsiteX163" fmla="*/ 258889 w 936498"/>
                <a:gd name="connsiteY163" fmla="*/ 172593 h 842295"/>
                <a:gd name="connsiteX164" fmla="*/ 259842 w 936498"/>
                <a:gd name="connsiteY164" fmla="*/ 170593 h 842295"/>
                <a:gd name="connsiteX165" fmla="*/ 270986 w 936498"/>
                <a:gd name="connsiteY165" fmla="*/ 150971 h 842295"/>
                <a:gd name="connsiteX166" fmla="*/ 290703 w 936498"/>
                <a:gd name="connsiteY166" fmla="*/ 117443 h 842295"/>
                <a:gd name="connsiteX167" fmla="*/ 292703 w 936498"/>
                <a:gd name="connsiteY167" fmla="*/ 113538 h 842295"/>
                <a:gd name="connsiteX168" fmla="*/ 294037 w 936498"/>
                <a:gd name="connsiteY168" fmla="*/ 111252 h 84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936498" h="842295">
                  <a:moveTo>
                    <a:pt x="294037" y="111252"/>
                  </a:moveTo>
                  <a:lnTo>
                    <a:pt x="294037" y="111252"/>
                  </a:lnTo>
                  <a:lnTo>
                    <a:pt x="292037" y="99060"/>
                  </a:lnTo>
                  <a:lnTo>
                    <a:pt x="290703" y="92202"/>
                  </a:lnTo>
                  <a:lnTo>
                    <a:pt x="290703" y="91250"/>
                  </a:lnTo>
                  <a:lnTo>
                    <a:pt x="290036" y="87249"/>
                  </a:lnTo>
                  <a:lnTo>
                    <a:pt x="289750" y="86296"/>
                  </a:lnTo>
                  <a:lnTo>
                    <a:pt x="282797" y="50864"/>
                  </a:lnTo>
                  <a:lnTo>
                    <a:pt x="281559" y="42291"/>
                  </a:lnTo>
                  <a:lnTo>
                    <a:pt x="281559" y="34100"/>
                  </a:lnTo>
                  <a:lnTo>
                    <a:pt x="290036" y="17431"/>
                  </a:lnTo>
                  <a:lnTo>
                    <a:pt x="291084" y="16383"/>
                  </a:lnTo>
                  <a:lnTo>
                    <a:pt x="295275" y="7239"/>
                  </a:lnTo>
                  <a:lnTo>
                    <a:pt x="298895" y="0"/>
                  </a:lnTo>
                  <a:lnTo>
                    <a:pt x="300895" y="1619"/>
                  </a:lnTo>
                  <a:lnTo>
                    <a:pt x="301180" y="2667"/>
                  </a:lnTo>
                  <a:lnTo>
                    <a:pt x="302228" y="3619"/>
                  </a:lnTo>
                  <a:lnTo>
                    <a:pt x="303847" y="3619"/>
                  </a:lnTo>
                  <a:lnTo>
                    <a:pt x="304514" y="3905"/>
                  </a:lnTo>
                  <a:lnTo>
                    <a:pt x="304800" y="5239"/>
                  </a:lnTo>
                  <a:lnTo>
                    <a:pt x="304514" y="5906"/>
                  </a:lnTo>
                  <a:lnTo>
                    <a:pt x="304800" y="6858"/>
                  </a:lnTo>
                  <a:lnTo>
                    <a:pt x="306134" y="7906"/>
                  </a:lnTo>
                  <a:lnTo>
                    <a:pt x="307467" y="8573"/>
                  </a:lnTo>
                  <a:lnTo>
                    <a:pt x="309372" y="9811"/>
                  </a:lnTo>
                  <a:lnTo>
                    <a:pt x="312706" y="10858"/>
                  </a:lnTo>
                  <a:lnTo>
                    <a:pt x="314039" y="11525"/>
                  </a:lnTo>
                  <a:lnTo>
                    <a:pt x="315659" y="13144"/>
                  </a:lnTo>
                  <a:lnTo>
                    <a:pt x="317945" y="18669"/>
                  </a:lnTo>
                  <a:lnTo>
                    <a:pt x="318897" y="19717"/>
                  </a:lnTo>
                  <a:lnTo>
                    <a:pt x="320897" y="21336"/>
                  </a:lnTo>
                  <a:lnTo>
                    <a:pt x="322231" y="22955"/>
                  </a:lnTo>
                  <a:lnTo>
                    <a:pt x="324517" y="24289"/>
                  </a:lnTo>
                  <a:lnTo>
                    <a:pt x="326517" y="24956"/>
                  </a:lnTo>
                  <a:lnTo>
                    <a:pt x="330422" y="13811"/>
                  </a:lnTo>
                  <a:lnTo>
                    <a:pt x="330041" y="13430"/>
                  </a:lnTo>
                  <a:lnTo>
                    <a:pt x="330708" y="12192"/>
                  </a:lnTo>
                  <a:lnTo>
                    <a:pt x="393763" y="14097"/>
                  </a:lnTo>
                  <a:lnTo>
                    <a:pt x="396050" y="23336"/>
                  </a:lnTo>
                  <a:lnTo>
                    <a:pt x="397669" y="26956"/>
                  </a:lnTo>
                  <a:lnTo>
                    <a:pt x="402241" y="31528"/>
                  </a:lnTo>
                  <a:lnTo>
                    <a:pt x="405860" y="40672"/>
                  </a:lnTo>
                  <a:lnTo>
                    <a:pt x="404527" y="55435"/>
                  </a:lnTo>
                  <a:lnTo>
                    <a:pt x="401288" y="71819"/>
                  </a:lnTo>
                  <a:lnTo>
                    <a:pt x="414433" y="80105"/>
                  </a:lnTo>
                  <a:lnTo>
                    <a:pt x="425863" y="90869"/>
                  </a:lnTo>
                  <a:lnTo>
                    <a:pt x="435769" y="114491"/>
                  </a:lnTo>
                  <a:lnTo>
                    <a:pt x="456438" y="103727"/>
                  </a:lnTo>
                  <a:lnTo>
                    <a:pt x="451199" y="144685"/>
                  </a:lnTo>
                  <a:lnTo>
                    <a:pt x="453485" y="150971"/>
                  </a:lnTo>
                  <a:lnTo>
                    <a:pt x="459391" y="161068"/>
                  </a:lnTo>
                  <a:lnTo>
                    <a:pt x="462629" y="167354"/>
                  </a:lnTo>
                  <a:lnTo>
                    <a:pt x="467868" y="175546"/>
                  </a:lnTo>
                  <a:lnTo>
                    <a:pt x="471868" y="181166"/>
                  </a:lnTo>
                  <a:lnTo>
                    <a:pt x="477774" y="190976"/>
                  </a:lnTo>
                  <a:lnTo>
                    <a:pt x="479393" y="193643"/>
                  </a:lnTo>
                  <a:lnTo>
                    <a:pt x="485584" y="200787"/>
                  </a:lnTo>
                  <a:lnTo>
                    <a:pt x="489204" y="205454"/>
                  </a:lnTo>
                  <a:lnTo>
                    <a:pt x="501682" y="210979"/>
                  </a:lnTo>
                  <a:lnTo>
                    <a:pt x="509873" y="214598"/>
                  </a:lnTo>
                  <a:lnTo>
                    <a:pt x="518446" y="218218"/>
                  </a:lnTo>
                  <a:lnTo>
                    <a:pt x="530543" y="223456"/>
                  </a:lnTo>
                  <a:lnTo>
                    <a:pt x="548926" y="230029"/>
                  </a:lnTo>
                  <a:lnTo>
                    <a:pt x="555879" y="232600"/>
                  </a:lnTo>
                  <a:lnTo>
                    <a:pt x="564356" y="236220"/>
                  </a:lnTo>
                  <a:lnTo>
                    <a:pt x="570643" y="237268"/>
                  </a:lnTo>
                  <a:lnTo>
                    <a:pt x="582073" y="243459"/>
                  </a:lnTo>
                  <a:lnTo>
                    <a:pt x="605028" y="254318"/>
                  </a:lnTo>
                  <a:lnTo>
                    <a:pt x="609981" y="253365"/>
                  </a:lnTo>
                  <a:lnTo>
                    <a:pt x="612648" y="256604"/>
                  </a:lnTo>
                  <a:lnTo>
                    <a:pt x="613601" y="256889"/>
                  </a:lnTo>
                  <a:lnTo>
                    <a:pt x="615220" y="256889"/>
                  </a:lnTo>
                  <a:lnTo>
                    <a:pt x="656558" y="252984"/>
                  </a:lnTo>
                  <a:lnTo>
                    <a:pt x="722186" y="249365"/>
                  </a:lnTo>
                  <a:lnTo>
                    <a:pt x="723519" y="249365"/>
                  </a:lnTo>
                  <a:lnTo>
                    <a:pt x="726472" y="249079"/>
                  </a:lnTo>
                  <a:lnTo>
                    <a:pt x="795052" y="245745"/>
                  </a:lnTo>
                  <a:lnTo>
                    <a:pt x="879062" y="242506"/>
                  </a:lnTo>
                  <a:lnTo>
                    <a:pt x="879729" y="242792"/>
                  </a:lnTo>
                  <a:lnTo>
                    <a:pt x="936498" y="500444"/>
                  </a:lnTo>
                  <a:lnTo>
                    <a:pt x="905923" y="505968"/>
                  </a:lnTo>
                  <a:lnTo>
                    <a:pt x="870204" y="512826"/>
                  </a:lnTo>
                  <a:lnTo>
                    <a:pt x="867251" y="513493"/>
                  </a:lnTo>
                  <a:lnTo>
                    <a:pt x="865918" y="514160"/>
                  </a:lnTo>
                  <a:lnTo>
                    <a:pt x="864298" y="514826"/>
                  </a:lnTo>
                  <a:lnTo>
                    <a:pt x="831437" y="521113"/>
                  </a:lnTo>
                  <a:lnTo>
                    <a:pt x="800576" y="527018"/>
                  </a:lnTo>
                  <a:lnTo>
                    <a:pt x="757999" y="535877"/>
                  </a:lnTo>
                  <a:lnTo>
                    <a:pt x="722567" y="542735"/>
                  </a:lnTo>
                  <a:lnTo>
                    <a:pt x="722186" y="542354"/>
                  </a:lnTo>
                  <a:lnTo>
                    <a:pt x="720852" y="542354"/>
                  </a:lnTo>
                  <a:lnTo>
                    <a:pt x="693992" y="548259"/>
                  </a:lnTo>
                  <a:lnTo>
                    <a:pt x="660463" y="555212"/>
                  </a:lnTo>
                  <a:lnTo>
                    <a:pt x="611600" y="565690"/>
                  </a:lnTo>
                  <a:lnTo>
                    <a:pt x="590645" y="570262"/>
                  </a:lnTo>
                  <a:lnTo>
                    <a:pt x="587026" y="570929"/>
                  </a:lnTo>
                  <a:lnTo>
                    <a:pt x="587312" y="570929"/>
                  </a:lnTo>
                  <a:lnTo>
                    <a:pt x="516446" y="586359"/>
                  </a:lnTo>
                  <a:lnTo>
                    <a:pt x="515779" y="586359"/>
                  </a:lnTo>
                  <a:lnTo>
                    <a:pt x="498729" y="579787"/>
                  </a:lnTo>
                  <a:lnTo>
                    <a:pt x="470821" y="593884"/>
                  </a:lnTo>
                  <a:lnTo>
                    <a:pt x="433768" y="613601"/>
                  </a:lnTo>
                  <a:lnTo>
                    <a:pt x="432435" y="614553"/>
                  </a:lnTo>
                  <a:lnTo>
                    <a:pt x="393763" y="633984"/>
                  </a:lnTo>
                  <a:lnTo>
                    <a:pt x="393383" y="634270"/>
                  </a:lnTo>
                  <a:lnTo>
                    <a:pt x="341947" y="671703"/>
                  </a:lnTo>
                  <a:lnTo>
                    <a:pt x="298609" y="703517"/>
                  </a:lnTo>
                  <a:lnTo>
                    <a:pt x="292703" y="707803"/>
                  </a:lnTo>
                  <a:lnTo>
                    <a:pt x="283845" y="713708"/>
                  </a:lnTo>
                  <a:lnTo>
                    <a:pt x="220789" y="759619"/>
                  </a:lnTo>
                  <a:lnTo>
                    <a:pt x="219170" y="760571"/>
                  </a:lnTo>
                  <a:lnTo>
                    <a:pt x="211931" y="765810"/>
                  </a:lnTo>
                  <a:lnTo>
                    <a:pt x="175165" y="792766"/>
                  </a:lnTo>
                  <a:lnTo>
                    <a:pt x="165735" y="799624"/>
                  </a:lnTo>
                  <a:lnTo>
                    <a:pt x="144685" y="816102"/>
                  </a:lnTo>
                  <a:lnTo>
                    <a:pt x="109918" y="842296"/>
                  </a:lnTo>
                  <a:lnTo>
                    <a:pt x="110204" y="840962"/>
                  </a:lnTo>
                  <a:lnTo>
                    <a:pt x="110871" y="839724"/>
                  </a:lnTo>
                  <a:lnTo>
                    <a:pt x="49530" y="788194"/>
                  </a:lnTo>
                  <a:lnTo>
                    <a:pt x="20383" y="763524"/>
                  </a:lnTo>
                  <a:lnTo>
                    <a:pt x="12478" y="756666"/>
                  </a:lnTo>
                  <a:lnTo>
                    <a:pt x="0" y="746474"/>
                  </a:lnTo>
                  <a:lnTo>
                    <a:pt x="4953" y="744569"/>
                  </a:lnTo>
                  <a:lnTo>
                    <a:pt x="22955" y="736949"/>
                  </a:lnTo>
                  <a:lnTo>
                    <a:pt x="53150" y="723805"/>
                  </a:lnTo>
                  <a:lnTo>
                    <a:pt x="53435" y="723233"/>
                  </a:lnTo>
                  <a:lnTo>
                    <a:pt x="75438" y="681514"/>
                  </a:lnTo>
                  <a:lnTo>
                    <a:pt x="88297" y="657606"/>
                  </a:lnTo>
                  <a:lnTo>
                    <a:pt x="96774" y="641128"/>
                  </a:lnTo>
                  <a:lnTo>
                    <a:pt x="97155" y="639223"/>
                  </a:lnTo>
                  <a:lnTo>
                    <a:pt x="98108" y="636937"/>
                  </a:lnTo>
                  <a:lnTo>
                    <a:pt x="98774" y="635889"/>
                  </a:lnTo>
                  <a:lnTo>
                    <a:pt x="98774" y="632936"/>
                  </a:lnTo>
                  <a:lnTo>
                    <a:pt x="100393" y="631317"/>
                  </a:lnTo>
                  <a:lnTo>
                    <a:pt x="103346" y="629317"/>
                  </a:lnTo>
                  <a:lnTo>
                    <a:pt x="106013" y="626745"/>
                  </a:lnTo>
                  <a:lnTo>
                    <a:pt x="108299" y="626364"/>
                  </a:lnTo>
                  <a:lnTo>
                    <a:pt x="108966" y="626078"/>
                  </a:lnTo>
                  <a:lnTo>
                    <a:pt x="118491" y="594265"/>
                  </a:lnTo>
                  <a:lnTo>
                    <a:pt x="119443" y="593884"/>
                  </a:lnTo>
                  <a:lnTo>
                    <a:pt x="120110" y="592265"/>
                  </a:lnTo>
                  <a:lnTo>
                    <a:pt x="145066" y="509588"/>
                  </a:lnTo>
                  <a:lnTo>
                    <a:pt x="150304" y="493490"/>
                  </a:lnTo>
                  <a:lnTo>
                    <a:pt x="153924" y="480727"/>
                  </a:lnTo>
                  <a:lnTo>
                    <a:pt x="158115" y="466249"/>
                  </a:lnTo>
                  <a:lnTo>
                    <a:pt x="166973" y="436721"/>
                  </a:lnTo>
                  <a:lnTo>
                    <a:pt x="181737" y="389192"/>
                  </a:lnTo>
                  <a:lnTo>
                    <a:pt x="182404" y="386525"/>
                  </a:lnTo>
                  <a:lnTo>
                    <a:pt x="183071" y="386525"/>
                  </a:lnTo>
                  <a:lnTo>
                    <a:pt x="204407" y="334042"/>
                  </a:lnTo>
                  <a:lnTo>
                    <a:pt x="204788" y="333089"/>
                  </a:lnTo>
                  <a:lnTo>
                    <a:pt x="206407" y="291751"/>
                  </a:lnTo>
                  <a:lnTo>
                    <a:pt x="206407" y="291370"/>
                  </a:lnTo>
                  <a:lnTo>
                    <a:pt x="207074" y="272034"/>
                  </a:lnTo>
                  <a:lnTo>
                    <a:pt x="207740" y="257270"/>
                  </a:lnTo>
                  <a:lnTo>
                    <a:pt x="208026" y="257270"/>
                  </a:lnTo>
                  <a:lnTo>
                    <a:pt x="208312" y="252031"/>
                  </a:lnTo>
                  <a:lnTo>
                    <a:pt x="208312" y="250984"/>
                  </a:lnTo>
                  <a:lnTo>
                    <a:pt x="208693" y="249746"/>
                  </a:lnTo>
                  <a:lnTo>
                    <a:pt x="210312" y="237935"/>
                  </a:lnTo>
                  <a:lnTo>
                    <a:pt x="212598" y="221171"/>
                  </a:lnTo>
                  <a:lnTo>
                    <a:pt x="212598" y="220504"/>
                  </a:lnTo>
                  <a:lnTo>
                    <a:pt x="240506" y="191262"/>
                  </a:lnTo>
                  <a:lnTo>
                    <a:pt x="258889" y="172593"/>
                  </a:lnTo>
                  <a:lnTo>
                    <a:pt x="259842" y="170593"/>
                  </a:lnTo>
                  <a:lnTo>
                    <a:pt x="270986" y="150971"/>
                  </a:lnTo>
                  <a:lnTo>
                    <a:pt x="290703" y="117443"/>
                  </a:lnTo>
                  <a:lnTo>
                    <a:pt x="292703" y="113538"/>
                  </a:lnTo>
                  <a:lnTo>
                    <a:pt x="294037" y="11125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1BFC46CD-5B86-F2C7-47C8-36525E82FEBC}"/>
                </a:ext>
              </a:extLst>
            </p:cNvPr>
            <p:cNvSpPr/>
            <p:nvPr/>
          </p:nvSpPr>
          <p:spPr>
            <a:xfrm>
              <a:off x="2379867" y="4175917"/>
              <a:ext cx="449199" cy="418338"/>
            </a:xfrm>
            <a:custGeom>
              <a:avLst/>
              <a:gdLst>
                <a:gd name="connsiteX0" fmla="*/ 0 w 449199"/>
                <a:gd name="connsiteY0" fmla="*/ 6286 h 418338"/>
                <a:gd name="connsiteX1" fmla="*/ 952 w 449199"/>
                <a:gd name="connsiteY1" fmla="*/ 5906 h 418338"/>
                <a:gd name="connsiteX2" fmla="*/ 29527 w 449199"/>
                <a:gd name="connsiteY2" fmla="*/ 0 h 418338"/>
                <a:gd name="connsiteX3" fmla="*/ 35433 w 449199"/>
                <a:gd name="connsiteY3" fmla="*/ 0 h 418338"/>
                <a:gd name="connsiteX4" fmla="*/ 37052 w 449199"/>
                <a:gd name="connsiteY4" fmla="*/ 953 h 418338"/>
                <a:gd name="connsiteX5" fmla="*/ 38005 w 449199"/>
                <a:gd name="connsiteY5" fmla="*/ 953 h 418338"/>
                <a:gd name="connsiteX6" fmla="*/ 38386 w 449199"/>
                <a:gd name="connsiteY6" fmla="*/ 1334 h 418338"/>
                <a:gd name="connsiteX7" fmla="*/ 39338 w 449199"/>
                <a:gd name="connsiteY7" fmla="*/ 1334 h 418338"/>
                <a:gd name="connsiteX8" fmla="*/ 43243 w 449199"/>
                <a:gd name="connsiteY8" fmla="*/ 4286 h 418338"/>
                <a:gd name="connsiteX9" fmla="*/ 46196 w 449199"/>
                <a:gd name="connsiteY9" fmla="*/ 4286 h 418338"/>
                <a:gd name="connsiteX10" fmla="*/ 48196 w 449199"/>
                <a:gd name="connsiteY10" fmla="*/ 4572 h 418338"/>
                <a:gd name="connsiteX11" fmla="*/ 50482 w 449199"/>
                <a:gd name="connsiteY11" fmla="*/ 5239 h 418338"/>
                <a:gd name="connsiteX12" fmla="*/ 52768 w 449199"/>
                <a:gd name="connsiteY12" fmla="*/ 6953 h 418338"/>
                <a:gd name="connsiteX13" fmla="*/ 57436 w 449199"/>
                <a:gd name="connsiteY13" fmla="*/ 10859 h 418338"/>
                <a:gd name="connsiteX14" fmla="*/ 61341 w 449199"/>
                <a:gd name="connsiteY14" fmla="*/ 11144 h 418338"/>
                <a:gd name="connsiteX15" fmla="*/ 73819 w 449199"/>
                <a:gd name="connsiteY15" fmla="*/ 15431 h 418338"/>
                <a:gd name="connsiteX16" fmla="*/ 76771 w 449199"/>
                <a:gd name="connsiteY16" fmla="*/ 18383 h 418338"/>
                <a:gd name="connsiteX17" fmla="*/ 78105 w 449199"/>
                <a:gd name="connsiteY17" fmla="*/ 20384 h 418338"/>
                <a:gd name="connsiteX18" fmla="*/ 78391 w 449199"/>
                <a:gd name="connsiteY18" fmla="*/ 21336 h 418338"/>
                <a:gd name="connsiteX19" fmla="*/ 79057 w 449199"/>
                <a:gd name="connsiteY19" fmla="*/ 21050 h 418338"/>
                <a:gd name="connsiteX20" fmla="*/ 79057 w 449199"/>
                <a:gd name="connsiteY20" fmla="*/ 21336 h 418338"/>
                <a:gd name="connsiteX21" fmla="*/ 81058 w 449199"/>
                <a:gd name="connsiteY21" fmla="*/ 24003 h 418338"/>
                <a:gd name="connsiteX22" fmla="*/ 81725 w 449199"/>
                <a:gd name="connsiteY22" fmla="*/ 24670 h 418338"/>
                <a:gd name="connsiteX23" fmla="*/ 82963 w 449199"/>
                <a:gd name="connsiteY23" fmla="*/ 25241 h 418338"/>
                <a:gd name="connsiteX24" fmla="*/ 86582 w 449199"/>
                <a:gd name="connsiteY24" fmla="*/ 25241 h 418338"/>
                <a:gd name="connsiteX25" fmla="*/ 88868 w 449199"/>
                <a:gd name="connsiteY25" fmla="*/ 24956 h 418338"/>
                <a:gd name="connsiteX26" fmla="*/ 90868 w 449199"/>
                <a:gd name="connsiteY26" fmla="*/ 24003 h 418338"/>
                <a:gd name="connsiteX27" fmla="*/ 94107 w 449199"/>
                <a:gd name="connsiteY27" fmla="*/ 21717 h 418338"/>
                <a:gd name="connsiteX28" fmla="*/ 94488 w 449199"/>
                <a:gd name="connsiteY28" fmla="*/ 21717 h 418338"/>
                <a:gd name="connsiteX29" fmla="*/ 101060 w 449199"/>
                <a:gd name="connsiteY29" fmla="*/ 15145 h 418338"/>
                <a:gd name="connsiteX30" fmla="*/ 101346 w 449199"/>
                <a:gd name="connsiteY30" fmla="*/ 14478 h 418338"/>
                <a:gd name="connsiteX31" fmla="*/ 102013 w 449199"/>
                <a:gd name="connsiteY31" fmla="*/ 13430 h 418338"/>
                <a:gd name="connsiteX32" fmla="*/ 102679 w 449199"/>
                <a:gd name="connsiteY32" fmla="*/ 13145 h 418338"/>
                <a:gd name="connsiteX33" fmla="*/ 102965 w 449199"/>
                <a:gd name="connsiteY33" fmla="*/ 12478 h 418338"/>
                <a:gd name="connsiteX34" fmla="*/ 104013 w 449199"/>
                <a:gd name="connsiteY34" fmla="*/ 12192 h 418338"/>
                <a:gd name="connsiteX35" fmla="*/ 104680 w 449199"/>
                <a:gd name="connsiteY35" fmla="*/ 11144 h 418338"/>
                <a:gd name="connsiteX36" fmla="*/ 104965 w 449199"/>
                <a:gd name="connsiteY36" fmla="*/ 9525 h 418338"/>
                <a:gd name="connsiteX37" fmla="*/ 106299 w 449199"/>
                <a:gd name="connsiteY37" fmla="*/ 7239 h 418338"/>
                <a:gd name="connsiteX38" fmla="*/ 106585 w 449199"/>
                <a:gd name="connsiteY38" fmla="*/ 7239 h 418338"/>
                <a:gd name="connsiteX39" fmla="*/ 106299 w 449199"/>
                <a:gd name="connsiteY39" fmla="*/ 7239 h 418338"/>
                <a:gd name="connsiteX40" fmla="*/ 106299 w 449199"/>
                <a:gd name="connsiteY40" fmla="*/ 8573 h 418338"/>
                <a:gd name="connsiteX41" fmla="*/ 104965 w 449199"/>
                <a:gd name="connsiteY41" fmla="*/ 17717 h 418338"/>
                <a:gd name="connsiteX42" fmla="*/ 105918 w 449199"/>
                <a:gd name="connsiteY42" fmla="*/ 21050 h 418338"/>
                <a:gd name="connsiteX43" fmla="*/ 106299 w 449199"/>
                <a:gd name="connsiteY43" fmla="*/ 21717 h 418338"/>
                <a:gd name="connsiteX44" fmla="*/ 108299 w 449199"/>
                <a:gd name="connsiteY44" fmla="*/ 23622 h 418338"/>
                <a:gd name="connsiteX45" fmla="*/ 115443 w 449199"/>
                <a:gd name="connsiteY45" fmla="*/ 28194 h 418338"/>
                <a:gd name="connsiteX46" fmla="*/ 124301 w 449199"/>
                <a:gd name="connsiteY46" fmla="*/ 35147 h 418338"/>
                <a:gd name="connsiteX47" fmla="*/ 136779 w 449199"/>
                <a:gd name="connsiteY47" fmla="*/ 41339 h 418338"/>
                <a:gd name="connsiteX48" fmla="*/ 140779 w 449199"/>
                <a:gd name="connsiteY48" fmla="*/ 44672 h 418338"/>
                <a:gd name="connsiteX49" fmla="*/ 150876 w 449199"/>
                <a:gd name="connsiteY49" fmla="*/ 47625 h 418338"/>
                <a:gd name="connsiteX50" fmla="*/ 151257 w 449199"/>
                <a:gd name="connsiteY50" fmla="*/ 47625 h 418338"/>
                <a:gd name="connsiteX51" fmla="*/ 151257 w 449199"/>
                <a:gd name="connsiteY51" fmla="*/ 38767 h 418338"/>
                <a:gd name="connsiteX52" fmla="*/ 152876 w 449199"/>
                <a:gd name="connsiteY52" fmla="*/ 24003 h 418338"/>
                <a:gd name="connsiteX53" fmla="*/ 152590 w 449199"/>
                <a:gd name="connsiteY53" fmla="*/ 23336 h 418338"/>
                <a:gd name="connsiteX54" fmla="*/ 152876 w 449199"/>
                <a:gd name="connsiteY54" fmla="*/ 16383 h 418338"/>
                <a:gd name="connsiteX55" fmla="*/ 171926 w 449199"/>
                <a:gd name="connsiteY55" fmla="*/ 15811 h 418338"/>
                <a:gd name="connsiteX56" fmla="*/ 179451 w 449199"/>
                <a:gd name="connsiteY56" fmla="*/ 15145 h 418338"/>
                <a:gd name="connsiteX57" fmla="*/ 179832 w 449199"/>
                <a:gd name="connsiteY57" fmla="*/ 15431 h 418338"/>
                <a:gd name="connsiteX58" fmla="*/ 183071 w 449199"/>
                <a:gd name="connsiteY58" fmla="*/ 15145 h 418338"/>
                <a:gd name="connsiteX59" fmla="*/ 184023 w 449199"/>
                <a:gd name="connsiteY59" fmla="*/ 15431 h 418338"/>
                <a:gd name="connsiteX60" fmla="*/ 201739 w 449199"/>
                <a:gd name="connsiteY60" fmla="*/ 22670 h 418338"/>
                <a:gd name="connsiteX61" fmla="*/ 211264 w 449199"/>
                <a:gd name="connsiteY61" fmla="*/ 26575 h 418338"/>
                <a:gd name="connsiteX62" fmla="*/ 242506 w 449199"/>
                <a:gd name="connsiteY62" fmla="*/ 28861 h 418338"/>
                <a:gd name="connsiteX63" fmla="*/ 242792 w 449199"/>
                <a:gd name="connsiteY63" fmla="*/ 29242 h 418338"/>
                <a:gd name="connsiteX64" fmla="*/ 244126 w 449199"/>
                <a:gd name="connsiteY64" fmla="*/ 29242 h 418338"/>
                <a:gd name="connsiteX65" fmla="*/ 266414 w 449199"/>
                <a:gd name="connsiteY65" fmla="*/ 32195 h 418338"/>
                <a:gd name="connsiteX66" fmla="*/ 267081 w 449199"/>
                <a:gd name="connsiteY66" fmla="*/ 32195 h 418338"/>
                <a:gd name="connsiteX67" fmla="*/ 267081 w 449199"/>
                <a:gd name="connsiteY67" fmla="*/ 32861 h 418338"/>
                <a:gd name="connsiteX68" fmla="*/ 266414 w 449199"/>
                <a:gd name="connsiteY68" fmla="*/ 34766 h 418338"/>
                <a:gd name="connsiteX69" fmla="*/ 266414 w 449199"/>
                <a:gd name="connsiteY69" fmla="*/ 36767 h 418338"/>
                <a:gd name="connsiteX70" fmla="*/ 265747 w 449199"/>
                <a:gd name="connsiteY70" fmla="*/ 37052 h 418338"/>
                <a:gd name="connsiteX71" fmla="*/ 265462 w 449199"/>
                <a:gd name="connsiteY71" fmla="*/ 37719 h 418338"/>
                <a:gd name="connsiteX72" fmla="*/ 265462 w 449199"/>
                <a:gd name="connsiteY72" fmla="*/ 38386 h 418338"/>
                <a:gd name="connsiteX73" fmla="*/ 264414 w 449199"/>
                <a:gd name="connsiteY73" fmla="*/ 39053 h 418338"/>
                <a:gd name="connsiteX74" fmla="*/ 262509 w 449199"/>
                <a:gd name="connsiteY74" fmla="*/ 40005 h 418338"/>
                <a:gd name="connsiteX75" fmla="*/ 257842 w 449199"/>
                <a:gd name="connsiteY75" fmla="*/ 43625 h 418338"/>
                <a:gd name="connsiteX76" fmla="*/ 254603 w 449199"/>
                <a:gd name="connsiteY76" fmla="*/ 45911 h 418338"/>
                <a:gd name="connsiteX77" fmla="*/ 244792 w 449199"/>
                <a:gd name="connsiteY77" fmla="*/ 40386 h 418338"/>
                <a:gd name="connsiteX78" fmla="*/ 240125 w 449199"/>
                <a:gd name="connsiteY78" fmla="*/ 48578 h 418338"/>
                <a:gd name="connsiteX79" fmla="*/ 238887 w 449199"/>
                <a:gd name="connsiteY79" fmla="*/ 50864 h 418338"/>
                <a:gd name="connsiteX80" fmla="*/ 238887 w 449199"/>
                <a:gd name="connsiteY80" fmla="*/ 51245 h 418338"/>
                <a:gd name="connsiteX81" fmla="*/ 237554 w 449199"/>
                <a:gd name="connsiteY81" fmla="*/ 55436 h 418338"/>
                <a:gd name="connsiteX82" fmla="*/ 237554 w 449199"/>
                <a:gd name="connsiteY82" fmla="*/ 55817 h 418338"/>
                <a:gd name="connsiteX83" fmla="*/ 236601 w 449199"/>
                <a:gd name="connsiteY83" fmla="*/ 56102 h 418338"/>
                <a:gd name="connsiteX84" fmla="*/ 235934 w 449199"/>
                <a:gd name="connsiteY84" fmla="*/ 56483 h 418338"/>
                <a:gd name="connsiteX85" fmla="*/ 235553 w 449199"/>
                <a:gd name="connsiteY85" fmla="*/ 56483 h 418338"/>
                <a:gd name="connsiteX86" fmla="*/ 234886 w 449199"/>
                <a:gd name="connsiteY86" fmla="*/ 56769 h 418338"/>
                <a:gd name="connsiteX87" fmla="*/ 234601 w 449199"/>
                <a:gd name="connsiteY87" fmla="*/ 57722 h 418338"/>
                <a:gd name="connsiteX88" fmla="*/ 234220 w 449199"/>
                <a:gd name="connsiteY88" fmla="*/ 58103 h 418338"/>
                <a:gd name="connsiteX89" fmla="*/ 233934 w 449199"/>
                <a:gd name="connsiteY89" fmla="*/ 58769 h 418338"/>
                <a:gd name="connsiteX90" fmla="*/ 233648 w 449199"/>
                <a:gd name="connsiteY90" fmla="*/ 59055 h 418338"/>
                <a:gd name="connsiteX91" fmla="*/ 233934 w 449199"/>
                <a:gd name="connsiteY91" fmla="*/ 59055 h 418338"/>
                <a:gd name="connsiteX92" fmla="*/ 233267 w 449199"/>
                <a:gd name="connsiteY92" fmla="*/ 59436 h 418338"/>
                <a:gd name="connsiteX93" fmla="*/ 230981 w 449199"/>
                <a:gd name="connsiteY93" fmla="*/ 61055 h 418338"/>
                <a:gd name="connsiteX94" fmla="*/ 230029 w 449199"/>
                <a:gd name="connsiteY94" fmla="*/ 61055 h 418338"/>
                <a:gd name="connsiteX95" fmla="*/ 229648 w 449199"/>
                <a:gd name="connsiteY95" fmla="*/ 61722 h 418338"/>
                <a:gd name="connsiteX96" fmla="*/ 228981 w 449199"/>
                <a:gd name="connsiteY96" fmla="*/ 62008 h 418338"/>
                <a:gd name="connsiteX97" fmla="*/ 228029 w 449199"/>
                <a:gd name="connsiteY97" fmla="*/ 62389 h 418338"/>
                <a:gd name="connsiteX98" fmla="*/ 227647 w 449199"/>
                <a:gd name="connsiteY98" fmla="*/ 62389 h 418338"/>
                <a:gd name="connsiteX99" fmla="*/ 226409 w 449199"/>
                <a:gd name="connsiteY99" fmla="*/ 64008 h 418338"/>
                <a:gd name="connsiteX100" fmla="*/ 228981 w 449199"/>
                <a:gd name="connsiteY100" fmla="*/ 68961 h 418338"/>
                <a:gd name="connsiteX101" fmla="*/ 230314 w 449199"/>
                <a:gd name="connsiteY101" fmla="*/ 71533 h 418338"/>
                <a:gd name="connsiteX102" fmla="*/ 230314 w 449199"/>
                <a:gd name="connsiteY102" fmla="*/ 71914 h 418338"/>
                <a:gd name="connsiteX103" fmla="*/ 228314 w 449199"/>
                <a:gd name="connsiteY103" fmla="*/ 79058 h 418338"/>
                <a:gd name="connsiteX104" fmla="*/ 228314 w 449199"/>
                <a:gd name="connsiteY104" fmla="*/ 85630 h 418338"/>
                <a:gd name="connsiteX105" fmla="*/ 227076 w 449199"/>
                <a:gd name="connsiteY105" fmla="*/ 88583 h 418338"/>
                <a:gd name="connsiteX106" fmla="*/ 226695 w 449199"/>
                <a:gd name="connsiteY106" fmla="*/ 89249 h 418338"/>
                <a:gd name="connsiteX107" fmla="*/ 226409 w 449199"/>
                <a:gd name="connsiteY107" fmla="*/ 89630 h 418338"/>
                <a:gd name="connsiteX108" fmla="*/ 226028 w 449199"/>
                <a:gd name="connsiteY108" fmla="*/ 90869 h 418338"/>
                <a:gd name="connsiteX109" fmla="*/ 225742 w 449199"/>
                <a:gd name="connsiteY109" fmla="*/ 91250 h 418338"/>
                <a:gd name="connsiteX110" fmla="*/ 227647 w 449199"/>
                <a:gd name="connsiteY110" fmla="*/ 97441 h 418338"/>
                <a:gd name="connsiteX111" fmla="*/ 228981 w 449199"/>
                <a:gd name="connsiteY111" fmla="*/ 102394 h 418338"/>
                <a:gd name="connsiteX112" fmla="*/ 228981 w 449199"/>
                <a:gd name="connsiteY112" fmla="*/ 103346 h 418338"/>
                <a:gd name="connsiteX113" fmla="*/ 228695 w 449199"/>
                <a:gd name="connsiteY113" fmla="*/ 104013 h 418338"/>
                <a:gd name="connsiteX114" fmla="*/ 226695 w 449199"/>
                <a:gd name="connsiteY114" fmla="*/ 108966 h 418338"/>
                <a:gd name="connsiteX115" fmla="*/ 231648 w 449199"/>
                <a:gd name="connsiteY115" fmla="*/ 113538 h 418338"/>
                <a:gd name="connsiteX116" fmla="*/ 235553 w 449199"/>
                <a:gd name="connsiteY116" fmla="*/ 117443 h 418338"/>
                <a:gd name="connsiteX117" fmla="*/ 234886 w 449199"/>
                <a:gd name="connsiteY117" fmla="*/ 117824 h 418338"/>
                <a:gd name="connsiteX118" fmla="*/ 235267 w 449199"/>
                <a:gd name="connsiteY118" fmla="*/ 118110 h 418338"/>
                <a:gd name="connsiteX119" fmla="*/ 233648 w 449199"/>
                <a:gd name="connsiteY119" fmla="*/ 118777 h 418338"/>
                <a:gd name="connsiteX120" fmla="*/ 232600 w 449199"/>
                <a:gd name="connsiteY120" fmla="*/ 120777 h 418338"/>
                <a:gd name="connsiteX121" fmla="*/ 232981 w 449199"/>
                <a:gd name="connsiteY121" fmla="*/ 121730 h 418338"/>
                <a:gd name="connsiteX122" fmla="*/ 234220 w 449199"/>
                <a:gd name="connsiteY122" fmla="*/ 124016 h 418338"/>
                <a:gd name="connsiteX123" fmla="*/ 234886 w 449199"/>
                <a:gd name="connsiteY123" fmla="*/ 125730 h 418338"/>
                <a:gd name="connsiteX124" fmla="*/ 235267 w 449199"/>
                <a:gd name="connsiteY124" fmla="*/ 126302 h 418338"/>
                <a:gd name="connsiteX125" fmla="*/ 236887 w 449199"/>
                <a:gd name="connsiteY125" fmla="*/ 128016 h 418338"/>
                <a:gd name="connsiteX126" fmla="*/ 236887 w 449199"/>
                <a:gd name="connsiteY126" fmla="*/ 128302 h 418338"/>
                <a:gd name="connsiteX127" fmla="*/ 237172 w 449199"/>
                <a:gd name="connsiteY127" fmla="*/ 128683 h 418338"/>
                <a:gd name="connsiteX128" fmla="*/ 236887 w 449199"/>
                <a:gd name="connsiteY128" fmla="*/ 130588 h 418338"/>
                <a:gd name="connsiteX129" fmla="*/ 236601 w 449199"/>
                <a:gd name="connsiteY129" fmla="*/ 135826 h 418338"/>
                <a:gd name="connsiteX130" fmla="*/ 237839 w 449199"/>
                <a:gd name="connsiteY130" fmla="*/ 139160 h 418338"/>
                <a:gd name="connsiteX131" fmla="*/ 238506 w 449199"/>
                <a:gd name="connsiteY131" fmla="*/ 140113 h 418338"/>
                <a:gd name="connsiteX132" fmla="*/ 238506 w 449199"/>
                <a:gd name="connsiteY132" fmla="*/ 140780 h 418338"/>
                <a:gd name="connsiteX133" fmla="*/ 240125 w 449199"/>
                <a:gd name="connsiteY133" fmla="*/ 144018 h 418338"/>
                <a:gd name="connsiteX134" fmla="*/ 241840 w 449199"/>
                <a:gd name="connsiteY134" fmla="*/ 148685 h 418338"/>
                <a:gd name="connsiteX135" fmla="*/ 243459 w 449199"/>
                <a:gd name="connsiteY135" fmla="*/ 151257 h 418338"/>
                <a:gd name="connsiteX136" fmla="*/ 244411 w 449199"/>
                <a:gd name="connsiteY136" fmla="*/ 152876 h 418338"/>
                <a:gd name="connsiteX137" fmla="*/ 245078 w 449199"/>
                <a:gd name="connsiteY137" fmla="*/ 153924 h 418338"/>
                <a:gd name="connsiteX138" fmla="*/ 246697 w 449199"/>
                <a:gd name="connsiteY138" fmla="*/ 156496 h 418338"/>
                <a:gd name="connsiteX139" fmla="*/ 253936 w 449199"/>
                <a:gd name="connsiteY139" fmla="*/ 168021 h 418338"/>
                <a:gd name="connsiteX140" fmla="*/ 255937 w 449199"/>
                <a:gd name="connsiteY140" fmla="*/ 171260 h 418338"/>
                <a:gd name="connsiteX141" fmla="*/ 257556 w 449199"/>
                <a:gd name="connsiteY141" fmla="*/ 173926 h 418338"/>
                <a:gd name="connsiteX142" fmla="*/ 257556 w 449199"/>
                <a:gd name="connsiteY142" fmla="*/ 174879 h 418338"/>
                <a:gd name="connsiteX143" fmla="*/ 264128 w 449199"/>
                <a:gd name="connsiteY143" fmla="*/ 203168 h 418338"/>
                <a:gd name="connsiteX144" fmla="*/ 267367 w 449199"/>
                <a:gd name="connsiteY144" fmla="*/ 210979 h 418338"/>
                <a:gd name="connsiteX145" fmla="*/ 267081 w 449199"/>
                <a:gd name="connsiteY145" fmla="*/ 212312 h 418338"/>
                <a:gd name="connsiteX146" fmla="*/ 270034 w 449199"/>
                <a:gd name="connsiteY146" fmla="*/ 213265 h 418338"/>
                <a:gd name="connsiteX147" fmla="*/ 271653 w 449199"/>
                <a:gd name="connsiteY147" fmla="*/ 214598 h 418338"/>
                <a:gd name="connsiteX148" fmla="*/ 273272 w 449199"/>
                <a:gd name="connsiteY148" fmla="*/ 216884 h 418338"/>
                <a:gd name="connsiteX149" fmla="*/ 273653 w 449199"/>
                <a:gd name="connsiteY149" fmla="*/ 217551 h 418338"/>
                <a:gd name="connsiteX150" fmla="*/ 277939 w 449199"/>
                <a:gd name="connsiteY150" fmla="*/ 216884 h 418338"/>
                <a:gd name="connsiteX151" fmla="*/ 279178 w 449199"/>
                <a:gd name="connsiteY151" fmla="*/ 217551 h 418338"/>
                <a:gd name="connsiteX152" fmla="*/ 280892 w 449199"/>
                <a:gd name="connsiteY152" fmla="*/ 218218 h 418338"/>
                <a:gd name="connsiteX153" fmla="*/ 284797 w 449199"/>
                <a:gd name="connsiteY153" fmla="*/ 219837 h 418338"/>
                <a:gd name="connsiteX154" fmla="*/ 308705 w 449199"/>
                <a:gd name="connsiteY154" fmla="*/ 230696 h 418338"/>
                <a:gd name="connsiteX155" fmla="*/ 309086 w 449199"/>
                <a:gd name="connsiteY155" fmla="*/ 230696 h 418338"/>
                <a:gd name="connsiteX156" fmla="*/ 310039 w 449199"/>
                <a:gd name="connsiteY156" fmla="*/ 230981 h 418338"/>
                <a:gd name="connsiteX157" fmla="*/ 315277 w 449199"/>
                <a:gd name="connsiteY157" fmla="*/ 233648 h 418338"/>
                <a:gd name="connsiteX158" fmla="*/ 313658 w 449199"/>
                <a:gd name="connsiteY158" fmla="*/ 234601 h 418338"/>
                <a:gd name="connsiteX159" fmla="*/ 310039 w 449199"/>
                <a:gd name="connsiteY159" fmla="*/ 236601 h 418338"/>
                <a:gd name="connsiteX160" fmla="*/ 309753 w 449199"/>
                <a:gd name="connsiteY160" fmla="*/ 239173 h 418338"/>
                <a:gd name="connsiteX161" fmla="*/ 331089 w 449199"/>
                <a:gd name="connsiteY161" fmla="*/ 266129 h 418338"/>
                <a:gd name="connsiteX162" fmla="*/ 337661 w 449199"/>
                <a:gd name="connsiteY162" fmla="*/ 274034 h 418338"/>
                <a:gd name="connsiteX163" fmla="*/ 341186 w 449199"/>
                <a:gd name="connsiteY163" fmla="*/ 278225 h 418338"/>
                <a:gd name="connsiteX164" fmla="*/ 341566 w 449199"/>
                <a:gd name="connsiteY164" fmla="*/ 280226 h 418338"/>
                <a:gd name="connsiteX165" fmla="*/ 341566 w 449199"/>
                <a:gd name="connsiteY165" fmla="*/ 283559 h 418338"/>
                <a:gd name="connsiteX166" fmla="*/ 345853 w 449199"/>
                <a:gd name="connsiteY166" fmla="*/ 331089 h 418338"/>
                <a:gd name="connsiteX167" fmla="*/ 346138 w 449199"/>
                <a:gd name="connsiteY167" fmla="*/ 332042 h 418338"/>
                <a:gd name="connsiteX168" fmla="*/ 346138 w 449199"/>
                <a:gd name="connsiteY168" fmla="*/ 333375 h 418338"/>
                <a:gd name="connsiteX169" fmla="*/ 449199 w 449199"/>
                <a:gd name="connsiteY169" fmla="*/ 403955 h 418338"/>
                <a:gd name="connsiteX170" fmla="*/ 365188 w 449199"/>
                <a:gd name="connsiteY170" fmla="*/ 407194 h 418338"/>
                <a:gd name="connsiteX171" fmla="*/ 296609 w 449199"/>
                <a:gd name="connsiteY171" fmla="*/ 410528 h 418338"/>
                <a:gd name="connsiteX172" fmla="*/ 293656 w 449199"/>
                <a:gd name="connsiteY172" fmla="*/ 410813 h 418338"/>
                <a:gd name="connsiteX173" fmla="*/ 292322 w 449199"/>
                <a:gd name="connsiteY173" fmla="*/ 410813 h 418338"/>
                <a:gd name="connsiteX174" fmla="*/ 226695 w 449199"/>
                <a:gd name="connsiteY174" fmla="*/ 414433 h 418338"/>
                <a:gd name="connsiteX175" fmla="*/ 185356 w 449199"/>
                <a:gd name="connsiteY175" fmla="*/ 418338 h 418338"/>
                <a:gd name="connsiteX176" fmla="*/ 183737 w 449199"/>
                <a:gd name="connsiteY176" fmla="*/ 418338 h 418338"/>
                <a:gd name="connsiteX177" fmla="*/ 182785 w 449199"/>
                <a:gd name="connsiteY177" fmla="*/ 418052 h 418338"/>
                <a:gd name="connsiteX178" fmla="*/ 180118 w 449199"/>
                <a:gd name="connsiteY178" fmla="*/ 414814 h 418338"/>
                <a:gd name="connsiteX179" fmla="*/ 177165 w 449199"/>
                <a:gd name="connsiteY179" fmla="*/ 410813 h 418338"/>
                <a:gd name="connsiteX180" fmla="*/ 162687 w 449199"/>
                <a:gd name="connsiteY180" fmla="*/ 392430 h 418338"/>
                <a:gd name="connsiteX181" fmla="*/ 156210 w 449199"/>
                <a:gd name="connsiteY181" fmla="*/ 384239 h 418338"/>
                <a:gd name="connsiteX182" fmla="*/ 151924 w 449199"/>
                <a:gd name="connsiteY182" fmla="*/ 378047 h 418338"/>
                <a:gd name="connsiteX183" fmla="*/ 148304 w 449199"/>
                <a:gd name="connsiteY183" fmla="*/ 374047 h 418338"/>
                <a:gd name="connsiteX184" fmla="*/ 144304 w 449199"/>
                <a:gd name="connsiteY184" fmla="*/ 367189 h 418338"/>
                <a:gd name="connsiteX185" fmla="*/ 138113 w 449199"/>
                <a:gd name="connsiteY185" fmla="*/ 357378 h 418338"/>
                <a:gd name="connsiteX186" fmla="*/ 132493 w 449199"/>
                <a:gd name="connsiteY186" fmla="*/ 348806 h 418338"/>
                <a:gd name="connsiteX187" fmla="*/ 124682 w 449199"/>
                <a:gd name="connsiteY187" fmla="*/ 335661 h 418338"/>
                <a:gd name="connsiteX188" fmla="*/ 113157 w 449199"/>
                <a:gd name="connsiteY188" fmla="*/ 317278 h 418338"/>
                <a:gd name="connsiteX189" fmla="*/ 109538 w 449199"/>
                <a:gd name="connsiteY189" fmla="*/ 312420 h 418338"/>
                <a:gd name="connsiteX190" fmla="*/ 109538 w 449199"/>
                <a:gd name="connsiteY190" fmla="*/ 311753 h 418338"/>
                <a:gd name="connsiteX191" fmla="*/ 107251 w 449199"/>
                <a:gd name="connsiteY191" fmla="*/ 307753 h 418338"/>
                <a:gd name="connsiteX192" fmla="*/ 103632 w 449199"/>
                <a:gd name="connsiteY192" fmla="*/ 301276 h 418338"/>
                <a:gd name="connsiteX193" fmla="*/ 100393 w 449199"/>
                <a:gd name="connsiteY193" fmla="*/ 294704 h 418338"/>
                <a:gd name="connsiteX194" fmla="*/ 100013 w 449199"/>
                <a:gd name="connsiteY194" fmla="*/ 294704 h 418338"/>
                <a:gd name="connsiteX195" fmla="*/ 98107 w 449199"/>
                <a:gd name="connsiteY195" fmla="*/ 286798 h 418338"/>
                <a:gd name="connsiteX196" fmla="*/ 87916 w 449199"/>
                <a:gd name="connsiteY196" fmla="*/ 252317 h 418338"/>
                <a:gd name="connsiteX197" fmla="*/ 86582 w 449199"/>
                <a:gd name="connsiteY197" fmla="*/ 247460 h 418338"/>
                <a:gd name="connsiteX198" fmla="*/ 86963 w 449199"/>
                <a:gd name="connsiteY198" fmla="*/ 247078 h 418338"/>
                <a:gd name="connsiteX199" fmla="*/ 85915 w 449199"/>
                <a:gd name="connsiteY199" fmla="*/ 244126 h 418338"/>
                <a:gd name="connsiteX200" fmla="*/ 82677 w 449199"/>
                <a:gd name="connsiteY200" fmla="*/ 233267 h 418338"/>
                <a:gd name="connsiteX201" fmla="*/ 75819 w 449199"/>
                <a:gd name="connsiteY201" fmla="*/ 210693 h 418338"/>
                <a:gd name="connsiteX202" fmla="*/ 75438 w 449199"/>
                <a:gd name="connsiteY202" fmla="*/ 209074 h 418338"/>
                <a:gd name="connsiteX203" fmla="*/ 74485 w 449199"/>
                <a:gd name="connsiteY203" fmla="*/ 206407 h 418338"/>
                <a:gd name="connsiteX204" fmla="*/ 73152 w 449199"/>
                <a:gd name="connsiteY204" fmla="*/ 202501 h 418338"/>
                <a:gd name="connsiteX205" fmla="*/ 69247 w 449199"/>
                <a:gd name="connsiteY205" fmla="*/ 190976 h 418338"/>
                <a:gd name="connsiteX206" fmla="*/ 63627 w 449199"/>
                <a:gd name="connsiteY206" fmla="*/ 172974 h 418338"/>
                <a:gd name="connsiteX207" fmla="*/ 62675 w 449199"/>
                <a:gd name="connsiteY207" fmla="*/ 170307 h 418338"/>
                <a:gd name="connsiteX208" fmla="*/ 56102 w 449199"/>
                <a:gd name="connsiteY208" fmla="*/ 149638 h 418338"/>
                <a:gd name="connsiteX209" fmla="*/ 52483 w 449199"/>
                <a:gd name="connsiteY209" fmla="*/ 138113 h 418338"/>
                <a:gd name="connsiteX210" fmla="*/ 47911 w 449199"/>
                <a:gd name="connsiteY210" fmla="*/ 99727 h 418338"/>
                <a:gd name="connsiteX211" fmla="*/ 46196 w 449199"/>
                <a:gd name="connsiteY211" fmla="*/ 86011 h 418338"/>
                <a:gd name="connsiteX212" fmla="*/ 45910 w 449199"/>
                <a:gd name="connsiteY212" fmla="*/ 86963 h 418338"/>
                <a:gd name="connsiteX213" fmla="*/ 45625 w 449199"/>
                <a:gd name="connsiteY213" fmla="*/ 87630 h 418338"/>
                <a:gd name="connsiteX214" fmla="*/ 44577 w 449199"/>
                <a:gd name="connsiteY214" fmla="*/ 90869 h 418338"/>
                <a:gd name="connsiteX215" fmla="*/ 43910 w 449199"/>
                <a:gd name="connsiteY215" fmla="*/ 91250 h 418338"/>
                <a:gd name="connsiteX216" fmla="*/ 43625 w 449199"/>
                <a:gd name="connsiteY216" fmla="*/ 91250 h 418338"/>
                <a:gd name="connsiteX217" fmla="*/ 42958 w 449199"/>
                <a:gd name="connsiteY217" fmla="*/ 90583 h 418338"/>
                <a:gd name="connsiteX218" fmla="*/ 42291 w 449199"/>
                <a:gd name="connsiteY218" fmla="*/ 87249 h 418338"/>
                <a:gd name="connsiteX219" fmla="*/ 40957 w 449199"/>
                <a:gd name="connsiteY219" fmla="*/ 84296 h 418338"/>
                <a:gd name="connsiteX220" fmla="*/ 40672 w 449199"/>
                <a:gd name="connsiteY220" fmla="*/ 84011 h 418338"/>
                <a:gd name="connsiteX221" fmla="*/ 37052 w 449199"/>
                <a:gd name="connsiteY221" fmla="*/ 84011 h 418338"/>
                <a:gd name="connsiteX222" fmla="*/ 35433 w 449199"/>
                <a:gd name="connsiteY222" fmla="*/ 84677 h 418338"/>
                <a:gd name="connsiteX223" fmla="*/ 34100 w 449199"/>
                <a:gd name="connsiteY223" fmla="*/ 85344 h 418338"/>
                <a:gd name="connsiteX224" fmla="*/ 31147 w 449199"/>
                <a:gd name="connsiteY224" fmla="*/ 86678 h 418338"/>
                <a:gd name="connsiteX225" fmla="*/ 28861 w 449199"/>
                <a:gd name="connsiteY225" fmla="*/ 87916 h 418338"/>
                <a:gd name="connsiteX226" fmla="*/ 28194 w 449199"/>
                <a:gd name="connsiteY226" fmla="*/ 88297 h 418338"/>
                <a:gd name="connsiteX227" fmla="*/ 27242 w 449199"/>
                <a:gd name="connsiteY227" fmla="*/ 89249 h 418338"/>
                <a:gd name="connsiteX228" fmla="*/ 18002 w 449199"/>
                <a:gd name="connsiteY228" fmla="*/ 47911 h 418338"/>
                <a:gd name="connsiteX229" fmla="*/ 3238 w 449199"/>
                <a:gd name="connsiteY229" fmla="*/ 33814 h 418338"/>
                <a:gd name="connsiteX230" fmla="*/ 3905 w 449199"/>
                <a:gd name="connsiteY230" fmla="*/ 17050 h 418338"/>
                <a:gd name="connsiteX231" fmla="*/ 0 w 449199"/>
                <a:gd name="connsiteY231" fmla="*/ 6286 h 41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449199" h="418338">
                  <a:moveTo>
                    <a:pt x="0" y="6286"/>
                  </a:moveTo>
                  <a:lnTo>
                    <a:pt x="952" y="5906"/>
                  </a:lnTo>
                  <a:lnTo>
                    <a:pt x="29527" y="0"/>
                  </a:lnTo>
                  <a:lnTo>
                    <a:pt x="35433" y="0"/>
                  </a:lnTo>
                  <a:lnTo>
                    <a:pt x="37052" y="953"/>
                  </a:lnTo>
                  <a:lnTo>
                    <a:pt x="38005" y="953"/>
                  </a:lnTo>
                  <a:lnTo>
                    <a:pt x="38386" y="1334"/>
                  </a:lnTo>
                  <a:lnTo>
                    <a:pt x="39338" y="1334"/>
                  </a:lnTo>
                  <a:lnTo>
                    <a:pt x="43243" y="4286"/>
                  </a:lnTo>
                  <a:lnTo>
                    <a:pt x="46196" y="4286"/>
                  </a:lnTo>
                  <a:lnTo>
                    <a:pt x="48196" y="4572"/>
                  </a:lnTo>
                  <a:lnTo>
                    <a:pt x="50482" y="5239"/>
                  </a:lnTo>
                  <a:lnTo>
                    <a:pt x="52768" y="6953"/>
                  </a:lnTo>
                  <a:lnTo>
                    <a:pt x="57436" y="10859"/>
                  </a:lnTo>
                  <a:lnTo>
                    <a:pt x="61341" y="11144"/>
                  </a:lnTo>
                  <a:lnTo>
                    <a:pt x="73819" y="15431"/>
                  </a:lnTo>
                  <a:lnTo>
                    <a:pt x="76771" y="18383"/>
                  </a:lnTo>
                  <a:lnTo>
                    <a:pt x="78105" y="20384"/>
                  </a:lnTo>
                  <a:lnTo>
                    <a:pt x="78391" y="21336"/>
                  </a:lnTo>
                  <a:lnTo>
                    <a:pt x="79057" y="21050"/>
                  </a:lnTo>
                  <a:lnTo>
                    <a:pt x="79057" y="21336"/>
                  </a:lnTo>
                  <a:lnTo>
                    <a:pt x="81058" y="24003"/>
                  </a:lnTo>
                  <a:lnTo>
                    <a:pt x="81725" y="24670"/>
                  </a:lnTo>
                  <a:lnTo>
                    <a:pt x="82963" y="25241"/>
                  </a:lnTo>
                  <a:lnTo>
                    <a:pt x="86582" y="25241"/>
                  </a:lnTo>
                  <a:lnTo>
                    <a:pt x="88868" y="24956"/>
                  </a:lnTo>
                  <a:lnTo>
                    <a:pt x="90868" y="24003"/>
                  </a:lnTo>
                  <a:lnTo>
                    <a:pt x="94107" y="21717"/>
                  </a:lnTo>
                  <a:lnTo>
                    <a:pt x="94488" y="21717"/>
                  </a:lnTo>
                  <a:lnTo>
                    <a:pt x="101060" y="15145"/>
                  </a:lnTo>
                  <a:lnTo>
                    <a:pt x="101346" y="14478"/>
                  </a:lnTo>
                  <a:lnTo>
                    <a:pt x="102013" y="13430"/>
                  </a:lnTo>
                  <a:lnTo>
                    <a:pt x="102679" y="13145"/>
                  </a:lnTo>
                  <a:lnTo>
                    <a:pt x="102965" y="12478"/>
                  </a:lnTo>
                  <a:lnTo>
                    <a:pt x="104013" y="12192"/>
                  </a:lnTo>
                  <a:lnTo>
                    <a:pt x="104680" y="11144"/>
                  </a:lnTo>
                  <a:lnTo>
                    <a:pt x="104965" y="9525"/>
                  </a:lnTo>
                  <a:lnTo>
                    <a:pt x="106299" y="7239"/>
                  </a:lnTo>
                  <a:lnTo>
                    <a:pt x="106585" y="7239"/>
                  </a:lnTo>
                  <a:lnTo>
                    <a:pt x="106299" y="7239"/>
                  </a:lnTo>
                  <a:lnTo>
                    <a:pt x="106299" y="8573"/>
                  </a:lnTo>
                  <a:lnTo>
                    <a:pt x="104965" y="17717"/>
                  </a:lnTo>
                  <a:lnTo>
                    <a:pt x="105918" y="21050"/>
                  </a:lnTo>
                  <a:lnTo>
                    <a:pt x="106299" y="21717"/>
                  </a:lnTo>
                  <a:lnTo>
                    <a:pt x="108299" y="23622"/>
                  </a:lnTo>
                  <a:lnTo>
                    <a:pt x="115443" y="28194"/>
                  </a:lnTo>
                  <a:lnTo>
                    <a:pt x="124301" y="35147"/>
                  </a:lnTo>
                  <a:lnTo>
                    <a:pt x="136779" y="41339"/>
                  </a:lnTo>
                  <a:lnTo>
                    <a:pt x="140779" y="44672"/>
                  </a:lnTo>
                  <a:lnTo>
                    <a:pt x="150876" y="47625"/>
                  </a:lnTo>
                  <a:lnTo>
                    <a:pt x="151257" y="47625"/>
                  </a:lnTo>
                  <a:lnTo>
                    <a:pt x="151257" y="38767"/>
                  </a:lnTo>
                  <a:lnTo>
                    <a:pt x="152876" y="24003"/>
                  </a:lnTo>
                  <a:lnTo>
                    <a:pt x="152590" y="23336"/>
                  </a:lnTo>
                  <a:lnTo>
                    <a:pt x="152876" y="16383"/>
                  </a:lnTo>
                  <a:lnTo>
                    <a:pt x="171926" y="15811"/>
                  </a:lnTo>
                  <a:lnTo>
                    <a:pt x="179451" y="15145"/>
                  </a:lnTo>
                  <a:lnTo>
                    <a:pt x="179832" y="15431"/>
                  </a:lnTo>
                  <a:lnTo>
                    <a:pt x="183071" y="15145"/>
                  </a:lnTo>
                  <a:lnTo>
                    <a:pt x="184023" y="15431"/>
                  </a:lnTo>
                  <a:lnTo>
                    <a:pt x="201739" y="22670"/>
                  </a:lnTo>
                  <a:lnTo>
                    <a:pt x="211264" y="26575"/>
                  </a:lnTo>
                  <a:lnTo>
                    <a:pt x="242506" y="28861"/>
                  </a:lnTo>
                  <a:lnTo>
                    <a:pt x="242792" y="29242"/>
                  </a:lnTo>
                  <a:lnTo>
                    <a:pt x="244126" y="29242"/>
                  </a:lnTo>
                  <a:lnTo>
                    <a:pt x="266414" y="32195"/>
                  </a:lnTo>
                  <a:lnTo>
                    <a:pt x="267081" y="32195"/>
                  </a:lnTo>
                  <a:lnTo>
                    <a:pt x="267081" y="32861"/>
                  </a:lnTo>
                  <a:lnTo>
                    <a:pt x="266414" y="34766"/>
                  </a:lnTo>
                  <a:lnTo>
                    <a:pt x="266414" y="36767"/>
                  </a:lnTo>
                  <a:lnTo>
                    <a:pt x="265747" y="37052"/>
                  </a:lnTo>
                  <a:lnTo>
                    <a:pt x="265462" y="37719"/>
                  </a:lnTo>
                  <a:lnTo>
                    <a:pt x="265462" y="38386"/>
                  </a:lnTo>
                  <a:lnTo>
                    <a:pt x="264414" y="39053"/>
                  </a:lnTo>
                  <a:lnTo>
                    <a:pt x="262509" y="40005"/>
                  </a:lnTo>
                  <a:lnTo>
                    <a:pt x="257842" y="43625"/>
                  </a:lnTo>
                  <a:lnTo>
                    <a:pt x="254603" y="45911"/>
                  </a:lnTo>
                  <a:lnTo>
                    <a:pt x="244792" y="40386"/>
                  </a:lnTo>
                  <a:lnTo>
                    <a:pt x="240125" y="48578"/>
                  </a:lnTo>
                  <a:lnTo>
                    <a:pt x="238887" y="50864"/>
                  </a:lnTo>
                  <a:lnTo>
                    <a:pt x="238887" y="51245"/>
                  </a:lnTo>
                  <a:lnTo>
                    <a:pt x="237554" y="55436"/>
                  </a:lnTo>
                  <a:lnTo>
                    <a:pt x="237554" y="55817"/>
                  </a:lnTo>
                  <a:lnTo>
                    <a:pt x="236601" y="56102"/>
                  </a:lnTo>
                  <a:lnTo>
                    <a:pt x="235934" y="56483"/>
                  </a:lnTo>
                  <a:lnTo>
                    <a:pt x="235553" y="56483"/>
                  </a:lnTo>
                  <a:lnTo>
                    <a:pt x="234886" y="56769"/>
                  </a:lnTo>
                  <a:lnTo>
                    <a:pt x="234601" y="57722"/>
                  </a:lnTo>
                  <a:lnTo>
                    <a:pt x="234220" y="58103"/>
                  </a:lnTo>
                  <a:lnTo>
                    <a:pt x="233934" y="58769"/>
                  </a:lnTo>
                  <a:lnTo>
                    <a:pt x="233648" y="59055"/>
                  </a:lnTo>
                  <a:lnTo>
                    <a:pt x="233934" y="59055"/>
                  </a:lnTo>
                  <a:lnTo>
                    <a:pt x="233267" y="59436"/>
                  </a:lnTo>
                  <a:lnTo>
                    <a:pt x="230981" y="61055"/>
                  </a:lnTo>
                  <a:lnTo>
                    <a:pt x="230029" y="61055"/>
                  </a:lnTo>
                  <a:lnTo>
                    <a:pt x="229648" y="61722"/>
                  </a:lnTo>
                  <a:lnTo>
                    <a:pt x="228981" y="62008"/>
                  </a:lnTo>
                  <a:lnTo>
                    <a:pt x="228029" y="62389"/>
                  </a:lnTo>
                  <a:lnTo>
                    <a:pt x="227647" y="62389"/>
                  </a:lnTo>
                  <a:lnTo>
                    <a:pt x="226409" y="64008"/>
                  </a:lnTo>
                  <a:lnTo>
                    <a:pt x="228981" y="68961"/>
                  </a:lnTo>
                  <a:lnTo>
                    <a:pt x="230314" y="71533"/>
                  </a:lnTo>
                  <a:lnTo>
                    <a:pt x="230314" y="71914"/>
                  </a:lnTo>
                  <a:lnTo>
                    <a:pt x="228314" y="79058"/>
                  </a:lnTo>
                  <a:lnTo>
                    <a:pt x="228314" y="85630"/>
                  </a:lnTo>
                  <a:lnTo>
                    <a:pt x="227076" y="88583"/>
                  </a:lnTo>
                  <a:lnTo>
                    <a:pt x="226695" y="89249"/>
                  </a:lnTo>
                  <a:lnTo>
                    <a:pt x="226409" y="89630"/>
                  </a:lnTo>
                  <a:lnTo>
                    <a:pt x="226028" y="90869"/>
                  </a:lnTo>
                  <a:lnTo>
                    <a:pt x="225742" y="91250"/>
                  </a:lnTo>
                  <a:lnTo>
                    <a:pt x="227647" y="97441"/>
                  </a:lnTo>
                  <a:lnTo>
                    <a:pt x="228981" y="102394"/>
                  </a:lnTo>
                  <a:lnTo>
                    <a:pt x="228981" y="103346"/>
                  </a:lnTo>
                  <a:lnTo>
                    <a:pt x="228695" y="104013"/>
                  </a:lnTo>
                  <a:lnTo>
                    <a:pt x="226695" y="108966"/>
                  </a:lnTo>
                  <a:lnTo>
                    <a:pt x="231648" y="113538"/>
                  </a:lnTo>
                  <a:lnTo>
                    <a:pt x="235553" y="117443"/>
                  </a:lnTo>
                  <a:lnTo>
                    <a:pt x="234886" y="117824"/>
                  </a:lnTo>
                  <a:lnTo>
                    <a:pt x="235267" y="118110"/>
                  </a:lnTo>
                  <a:lnTo>
                    <a:pt x="233648" y="118777"/>
                  </a:lnTo>
                  <a:lnTo>
                    <a:pt x="232600" y="120777"/>
                  </a:lnTo>
                  <a:lnTo>
                    <a:pt x="232981" y="121730"/>
                  </a:lnTo>
                  <a:lnTo>
                    <a:pt x="234220" y="124016"/>
                  </a:lnTo>
                  <a:lnTo>
                    <a:pt x="234886" y="125730"/>
                  </a:lnTo>
                  <a:lnTo>
                    <a:pt x="235267" y="126302"/>
                  </a:lnTo>
                  <a:lnTo>
                    <a:pt x="236887" y="128016"/>
                  </a:lnTo>
                  <a:lnTo>
                    <a:pt x="236887" y="128302"/>
                  </a:lnTo>
                  <a:lnTo>
                    <a:pt x="237172" y="128683"/>
                  </a:lnTo>
                  <a:lnTo>
                    <a:pt x="236887" y="130588"/>
                  </a:lnTo>
                  <a:lnTo>
                    <a:pt x="236601" y="135826"/>
                  </a:lnTo>
                  <a:lnTo>
                    <a:pt x="237839" y="139160"/>
                  </a:lnTo>
                  <a:lnTo>
                    <a:pt x="238506" y="140113"/>
                  </a:lnTo>
                  <a:lnTo>
                    <a:pt x="238506" y="140780"/>
                  </a:lnTo>
                  <a:lnTo>
                    <a:pt x="240125" y="144018"/>
                  </a:lnTo>
                  <a:lnTo>
                    <a:pt x="241840" y="148685"/>
                  </a:lnTo>
                  <a:lnTo>
                    <a:pt x="243459" y="151257"/>
                  </a:lnTo>
                  <a:lnTo>
                    <a:pt x="244411" y="152876"/>
                  </a:lnTo>
                  <a:lnTo>
                    <a:pt x="245078" y="153924"/>
                  </a:lnTo>
                  <a:lnTo>
                    <a:pt x="246697" y="156496"/>
                  </a:lnTo>
                  <a:lnTo>
                    <a:pt x="253936" y="168021"/>
                  </a:lnTo>
                  <a:lnTo>
                    <a:pt x="255937" y="171260"/>
                  </a:lnTo>
                  <a:lnTo>
                    <a:pt x="257556" y="173926"/>
                  </a:lnTo>
                  <a:lnTo>
                    <a:pt x="257556" y="174879"/>
                  </a:lnTo>
                  <a:lnTo>
                    <a:pt x="264128" y="203168"/>
                  </a:lnTo>
                  <a:lnTo>
                    <a:pt x="267367" y="210979"/>
                  </a:lnTo>
                  <a:lnTo>
                    <a:pt x="267081" y="212312"/>
                  </a:lnTo>
                  <a:lnTo>
                    <a:pt x="270034" y="213265"/>
                  </a:lnTo>
                  <a:lnTo>
                    <a:pt x="271653" y="214598"/>
                  </a:lnTo>
                  <a:lnTo>
                    <a:pt x="273272" y="216884"/>
                  </a:lnTo>
                  <a:lnTo>
                    <a:pt x="273653" y="217551"/>
                  </a:lnTo>
                  <a:lnTo>
                    <a:pt x="277939" y="216884"/>
                  </a:lnTo>
                  <a:lnTo>
                    <a:pt x="279178" y="217551"/>
                  </a:lnTo>
                  <a:lnTo>
                    <a:pt x="280892" y="218218"/>
                  </a:lnTo>
                  <a:lnTo>
                    <a:pt x="284797" y="219837"/>
                  </a:lnTo>
                  <a:lnTo>
                    <a:pt x="308705" y="230696"/>
                  </a:lnTo>
                  <a:lnTo>
                    <a:pt x="309086" y="230696"/>
                  </a:lnTo>
                  <a:lnTo>
                    <a:pt x="310039" y="230981"/>
                  </a:lnTo>
                  <a:lnTo>
                    <a:pt x="315277" y="233648"/>
                  </a:lnTo>
                  <a:lnTo>
                    <a:pt x="313658" y="234601"/>
                  </a:lnTo>
                  <a:lnTo>
                    <a:pt x="310039" y="236601"/>
                  </a:lnTo>
                  <a:lnTo>
                    <a:pt x="309753" y="239173"/>
                  </a:lnTo>
                  <a:lnTo>
                    <a:pt x="331089" y="266129"/>
                  </a:lnTo>
                  <a:lnTo>
                    <a:pt x="337661" y="274034"/>
                  </a:lnTo>
                  <a:lnTo>
                    <a:pt x="341186" y="278225"/>
                  </a:lnTo>
                  <a:lnTo>
                    <a:pt x="341566" y="280226"/>
                  </a:lnTo>
                  <a:lnTo>
                    <a:pt x="341566" y="283559"/>
                  </a:lnTo>
                  <a:lnTo>
                    <a:pt x="345853" y="331089"/>
                  </a:lnTo>
                  <a:lnTo>
                    <a:pt x="346138" y="332042"/>
                  </a:lnTo>
                  <a:lnTo>
                    <a:pt x="346138" y="333375"/>
                  </a:lnTo>
                  <a:lnTo>
                    <a:pt x="449199" y="403955"/>
                  </a:lnTo>
                  <a:lnTo>
                    <a:pt x="365188" y="407194"/>
                  </a:lnTo>
                  <a:lnTo>
                    <a:pt x="296609" y="410528"/>
                  </a:lnTo>
                  <a:lnTo>
                    <a:pt x="293656" y="410813"/>
                  </a:lnTo>
                  <a:lnTo>
                    <a:pt x="292322" y="410813"/>
                  </a:lnTo>
                  <a:lnTo>
                    <a:pt x="226695" y="414433"/>
                  </a:lnTo>
                  <a:lnTo>
                    <a:pt x="185356" y="418338"/>
                  </a:lnTo>
                  <a:lnTo>
                    <a:pt x="183737" y="418338"/>
                  </a:lnTo>
                  <a:lnTo>
                    <a:pt x="182785" y="418052"/>
                  </a:lnTo>
                  <a:lnTo>
                    <a:pt x="180118" y="414814"/>
                  </a:lnTo>
                  <a:lnTo>
                    <a:pt x="177165" y="410813"/>
                  </a:lnTo>
                  <a:lnTo>
                    <a:pt x="162687" y="392430"/>
                  </a:lnTo>
                  <a:lnTo>
                    <a:pt x="156210" y="384239"/>
                  </a:lnTo>
                  <a:lnTo>
                    <a:pt x="151924" y="378047"/>
                  </a:lnTo>
                  <a:lnTo>
                    <a:pt x="148304" y="374047"/>
                  </a:lnTo>
                  <a:lnTo>
                    <a:pt x="144304" y="367189"/>
                  </a:lnTo>
                  <a:lnTo>
                    <a:pt x="138113" y="357378"/>
                  </a:lnTo>
                  <a:lnTo>
                    <a:pt x="132493" y="348806"/>
                  </a:lnTo>
                  <a:lnTo>
                    <a:pt x="124682" y="335661"/>
                  </a:lnTo>
                  <a:lnTo>
                    <a:pt x="113157" y="317278"/>
                  </a:lnTo>
                  <a:lnTo>
                    <a:pt x="109538" y="312420"/>
                  </a:lnTo>
                  <a:lnTo>
                    <a:pt x="109538" y="311753"/>
                  </a:lnTo>
                  <a:lnTo>
                    <a:pt x="107251" y="307753"/>
                  </a:lnTo>
                  <a:lnTo>
                    <a:pt x="103632" y="301276"/>
                  </a:lnTo>
                  <a:lnTo>
                    <a:pt x="100393" y="294704"/>
                  </a:lnTo>
                  <a:lnTo>
                    <a:pt x="100013" y="294704"/>
                  </a:lnTo>
                  <a:lnTo>
                    <a:pt x="98107" y="286798"/>
                  </a:lnTo>
                  <a:lnTo>
                    <a:pt x="87916" y="252317"/>
                  </a:lnTo>
                  <a:lnTo>
                    <a:pt x="86582" y="247460"/>
                  </a:lnTo>
                  <a:lnTo>
                    <a:pt x="86963" y="247078"/>
                  </a:lnTo>
                  <a:lnTo>
                    <a:pt x="85915" y="244126"/>
                  </a:lnTo>
                  <a:lnTo>
                    <a:pt x="82677" y="233267"/>
                  </a:lnTo>
                  <a:lnTo>
                    <a:pt x="75819" y="210693"/>
                  </a:lnTo>
                  <a:lnTo>
                    <a:pt x="75438" y="209074"/>
                  </a:lnTo>
                  <a:lnTo>
                    <a:pt x="74485" y="206407"/>
                  </a:lnTo>
                  <a:lnTo>
                    <a:pt x="73152" y="202501"/>
                  </a:lnTo>
                  <a:lnTo>
                    <a:pt x="69247" y="190976"/>
                  </a:lnTo>
                  <a:lnTo>
                    <a:pt x="63627" y="172974"/>
                  </a:lnTo>
                  <a:lnTo>
                    <a:pt x="62675" y="170307"/>
                  </a:lnTo>
                  <a:lnTo>
                    <a:pt x="56102" y="149638"/>
                  </a:lnTo>
                  <a:lnTo>
                    <a:pt x="52483" y="138113"/>
                  </a:lnTo>
                  <a:lnTo>
                    <a:pt x="47911" y="99727"/>
                  </a:lnTo>
                  <a:lnTo>
                    <a:pt x="46196" y="86011"/>
                  </a:lnTo>
                  <a:lnTo>
                    <a:pt x="45910" y="86963"/>
                  </a:lnTo>
                  <a:lnTo>
                    <a:pt x="45625" y="87630"/>
                  </a:lnTo>
                  <a:lnTo>
                    <a:pt x="44577" y="90869"/>
                  </a:lnTo>
                  <a:lnTo>
                    <a:pt x="43910" y="91250"/>
                  </a:lnTo>
                  <a:lnTo>
                    <a:pt x="43625" y="91250"/>
                  </a:lnTo>
                  <a:lnTo>
                    <a:pt x="42958" y="90583"/>
                  </a:lnTo>
                  <a:lnTo>
                    <a:pt x="42291" y="87249"/>
                  </a:lnTo>
                  <a:lnTo>
                    <a:pt x="40957" y="84296"/>
                  </a:lnTo>
                  <a:lnTo>
                    <a:pt x="40672" y="84011"/>
                  </a:lnTo>
                  <a:lnTo>
                    <a:pt x="37052" y="84011"/>
                  </a:lnTo>
                  <a:lnTo>
                    <a:pt x="35433" y="84677"/>
                  </a:lnTo>
                  <a:lnTo>
                    <a:pt x="34100" y="85344"/>
                  </a:lnTo>
                  <a:lnTo>
                    <a:pt x="31147" y="86678"/>
                  </a:lnTo>
                  <a:lnTo>
                    <a:pt x="28861" y="87916"/>
                  </a:lnTo>
                  <a:lnTo>
                    <a:pt x="28194" y="88297"/>
                  </a:lnTo>
                  <a:lnTo>
                    <a:pt x="27242" y="89249"/>
                  </a:lnTo>
                  <a:lnTo>
                    <a:pt x="18002" y="47911"/>
                  </a:lnTo>
                  <a:lnTo>
                    <a:pt x="3238" y="33814"/>
                  </a:lnTo>
                  <a:lnTo>
                    <a:pt x="3905" y="17050"/>
                  </a:lnTo>
                  <a:lnTo>
                    <a:pt x="0" y="6286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CDD7A20B-F16D-C23F-A354-9BF9E8E84CAF}"/>
                </a:ext>
              </a:extLst>
            </p:cNvPr>
            <p:cNvSpPr/>
            <p:nvPr/>
          </p:nvSpPr>
          <p:spPr>
            <a:xfrm>
              <a:off x="1719308" y="5359113"/>
              <a:ext cx="1278445" cy="1095375"/>
            </a:xfrm>
            <a:custGeom>
              <a:avLst/>
              <a:gdLst>
                <a:gd name="connsiteX0" fmla="*/ 1273493 w 1278445"/>
                <a:gd name="connsiteY0" fmla="*/ 782669 h 1095375"/>
                <a:gd name="connsiteX1" fmla="*/ 1058894 w 1278445"/>
                <a:gd name="connsiteY1" fmla="*/ 919448 h 1095375"/>
                <a:gd name="connsiteX2" fmla="*/ 1020128 w 1278445"/>
                <a:gd name="connsiteY2" fmla="*/ 944690 h 1095375"/>
                <a:gd name="connsiteX3" fmla="*/ 1017175 w 1278445"/>
                <a:gd name="connsiteY3" fmla="*/ 946690 h 1095375"/>
                <a:gd name="connsiteX4" fmla="*/ 977837 w 1278445"/>
                <a:gd name="connsiteY4" fmla="*/ 971645 h 1095375"/>
                <a:gd name="connsiteX5" fmla="*/ 968312 w 1278445"/>
                <a:gd name="connsiteY5" fmla="*/ 977551 h 1095375"/>
                <a:gd name="connsiteX6" fmla="*/ 919067 w 1278445"/>
                <a:gd name="connsiteY6" fmla="*/ 1008698 h 1095375"/>
                <a:gd name="connsiteX7" fmla="*/ 918401 w 1278445"/>
                <a:gd name="connsiteY7" fmla="*/ 1009079 h 1095375"/>
                <a:gd name="connsiteX8" fmla="*/ 859726 w 1278445"/>
                <a:gd name="connsiteY8" fmla="*/ 973550 h 1095375"/>
                <a:gd name="connsiteX9" fmla="*/ 855155 w 1278445"/>
                <a:gd name="connsiteY9" fmla="*/ 986028 h 1095375"/>
                <a:gd name="connsiteX10" fmla="*/ 808863 w 1278445"/>
                <a:gd name="connsiteY10" fmla="*/ 951262 h 1095375"/>
                <a:gd name="connsiteX11" fmla="*/ 771811 w 1278445"/>
                <a:gd name="connsiteY11" fmla="*/ 936498 h 1095375"/>
                <a:gd name="connsiteX12" fmla="*/ 758000 w 1278445"/>
                <a:gd name="connsiteY12" fmla="*/ 933926 h 1095375"/>
                <a:gd name="connsiteX13" fmla="*/ 743903 w 1278445"/>
                <a:gd name="connsiteY13" fmla="*/ 941451 h 1095375"/>
                <a:gd name="connsiteX14" fmla="*/ 736949 w 1278445"/>
                <a:gd name="connsiteY14" fmla="*/ 963740 h 1095375"/>
                <a:gd name="connsiteX15" fmla="*/ 734663 w 1278445"/>
                <a:gd name="connsiteY15" fmla="*/ 973550 h 1095375"/>
                <a:gd name="connsiteX16" fmla="*/ 727805 w 1278445"/>
                <a:gd name="connsiteY16" fmla="*/ 983742 h 1095375"/>
                <a:gd name="connsiteX17" fmla="*/ 718566 w 1278445"/>
                <a:gd name="connsiteY17" fmla="*/ 998506 h 1095375"/>
                <a:gd name="connsiteX18" fmla="*/ 716280 w 1278445"/>
                <a:gd name="connsiteY18" fmla="*/ 1010984 h 1095375"/>
                <a:gd name="connsiteX19" fmla="*/ 709422 w 1278445"/>
                <a:gd name="connsiteY19" fmla="*/ 1020890 h 1095375"/>
                <a:gd name="connsiteX20" fmla="*/ 702183 w 1278445"/>
                <a:gd name="connsiteY20" fmla="*/ 1028414 h 1095375"/>
                <a:gd name="connsiteX21" fmla="*/ 683800 w 1278445"/>
                <a:gd name="connsiteY21" fmla="*/ 1033272 h 1095375"/>
                <a:gd name="connsiteX22" fmla="*/ 655987 w 1278445"/>
                <a:gd name="connsiteY22" fmla="*/ 1033272 h 1095375"/>
                <a:gd name="connsiteX23" fmla="*/ 632936 w 1278445"/>
                <a:gd name="connsiteY23" fmla="*/ 1018508 h 1095375"/>
                <a:gd name="connsiteX24" fmla="*/ 616553 w 1278445"/>
                <a:gd name="connsiteY24" fmla="*/ 1010984 h 1095375"/>
                <a:gd name="connsiteX25" fmla="*/ 591312 w 1278445"/>
                <a:gd name="connsiteY25" fmla="*/ 1008412 h 1095375"/>
                <a:gd name="connsiteX26" fmla="*/ 579501 w 1278445"/>
                <a:gd name="connsiteY26" fmla="*/ 1008412 h 1095375"/>
                <a:gd name="connsiteX27" fmla="*/ 517112 w 1278445"/>
                <a:gd name="connsiteY27" fmla="*/ 996220 h 1095375"/>
                <a:gd name="connsiteX28" fmla="*/ 517112 w 1278445"/>
                <a:gd name="connsiteY28" fmla="*/ 988695 h 1095375"/>
                <a:gd name="connsiteX29" fmla="*/ 503015 w 1278445"/>
                <a:gd name="connsiteY29" fmla="*/ 986028 h 1095375"/>
                <a:gd name="connsiteX30" fmla="*/ 496157 w 1278445"/>
                <a:gd name="connsiteY30" fmla="*/ 986028 h 1095375"/>
                <a:gd name="connsiteX31" fmla="*/ 482346 w 1278445"/>
                <a:gd name="connsiteY31" fmla="*/ 983742 h 1095375"/>
                <a:gd name="connsiteX32" fmla="*/ 480060 w 1278445"/>
                <a:gd name="connsiteY32" fmla="*/ 988695 h 1095375"/>
                <a:gd name="connsiteX33" fmla="*/ 480060 w 1278445"/>
                <a:gd name="connsiteY33" fmla="*/ 1018508 h 1095375"/>
                <a:gd name="connsiteX34" fmla="*/ 482346 w 1278445"/>
                <a:gd name="connsiteY34" fmla="*/ 1028414 h 1095375"/>
                <a:gd name="connsiteX35" fmla="*/ 470916 w 1278445"/>
                <a:gd name="connsiteY35" fmla="*/ 1052989 h 1095375"/>
                <a:gd name="connsiteX36" fmla="*/ 465963 w 1278445"/>
                <a:gd name="connsiteY36" fmla="*/ 1058227 h 1095375"/>
                <a:gd name="connsiteX37" fmla="*/ 452152 w 1278445"/>
                <a:gd name="connsiteY37" fmla="*/ 1063181 h 1095375"/>
                <a:gd name="connsiteX38" fmla="*/ 443008 w 1278445"/>
                <a:gd name="connsiteY38" fmla="*/ 1075277 h 1095375"/>
                <a:gd name="connsiteX39" fmla="*/ 429196 w 1278445"/>
                <a:gd name="connsiteY39" fmla="*/ 1082897 h 1095375"/>
                <a:gd name="connsiteX40" fmla="*/ 417386 w 1278445"/>
                <a:gd name="connsiteY40" fmla="*/ 1085183 h 1095375"/>
                <a:gd name="connsiteX41" fmla="*/ 403574 w 1278445"/>
                <a:gd name="connsiteY41" fmla="*/ 1090422 h 1095375"/>
                <a:gd name="connsiteX42" fmla="*/ 392144 w 1278445"/>
                <a:gd name="connsiteY42" fmla="*/ 1095375 h 1095375"/>
                <a:gd name="connsiteX43" fmla="*/ 389858 w 1278445"/>
                <a:gd name="connsiteY43" fmla="*/ 1072991 h 1095375"/>
                <a:gd name="connsiteX44" fmla="*/ 382619 w 1278445"/>
                <a:gd name="connsiteY44" fmla="*/ 1028414 h 1095375"/>
                <a:gd name="connsiteX45" fmla="*/ 378047 w 1278445"/>
                <a:gd name="connsiteY45" fmla="*/ 1020890 h 1095375"/>
                <a:gd name="connsiteX46" fmla="*/ 373380 w 1278445"/>
                <a:gd name="connsiteY46" fmla="*/ 1001173 h 1095375"/>
                <a:gd name="connsiteX47" fmla="*/ 364236 w 1278445"/>
                <a:gd name="connsiteY47" fmla="*/ 986028 h 1095375"/>
                <a:gd name="connsiteX48" fmla="*/ 355092 w 1278445"/>
                <a:gd name="connsiteY48" fmla="*/ 981170 h 1095375"/>
                <a:gd name="connsiteX49" fmla="*/ 340900 w 1278445"/>
                <a:gd name="connsiteY49" fmla="*/ 978884 h 1095375"/>
                <a:gd name="connsiteX50" fmla="*/ 331756 w 1278445"/>
                <a:gd name="connsiteY50" fmla="*/ 973550 h 1095375"/>
                <a:gd name="connsiteX51" fmla="*/ 324898 w 1278445"/>
                <a:gd name="connsiteY51" fmla="*/ 971264 h 1095375"/>
                <a:gd name="connsiteX52" fmla="*/ 315659 w 1278445"/>
                <a:gd name="connsiteY52" fmla="*/ 968693 h 1095375"/>
                <a:gd name="connsiteX53" fmla="*/ 303847 w 1278445"/>
                <a:gd name="connsiteY53" fmla="*/ 958787 h 1095375"/>
                <a:gd name="connsiteX54" fmla="*/ 299275 w 1278445"/>
                <a:gd name="connsiteY54" fmla="*/ 946404 h 1095375"/>
                <a:gd name="connsiteX55" fmla="*/ 287750 w 1278445"/>
                <a:gd name="connsiteY55" fmla="*/ 941451 h 1095375"/>
                <a:gd name="connsiteX56" fmla="*/ 278606 w 1278445"/>
                <a:gd name="connsiteY56" fmla="*/ 941451 h 1095375"/>
                <a:gd name="connsiteX57" fmla="*/ 266795 w 1278445"/>
                <a:gd name="connsiteY57" fmla="*/ 928973 h 1095375"/>
                <a:gd name="connsiteX58" fmla="*/ 257556 w 1278445"/>
                <a:gd name="connsiteY58" fmla="*/ 906685 h 1095375"/>
                <a:gd name="connsiteX59" fmla="*/ 243840 w 1278445"/>
                <a:gd name="connsiteY59" fmla="*/ 889254 h 1095375"/>
                <a:gd name="connsiteX60" fmla="*/ 236887 w 1278445"/>
                <a:gd name="connsiteY60" fmla="*/ 881729 h 1095375"/>
                <a:gd name="connsiteX61" fmla="*/ 234601 w 1278445"/>
                <a:gd name="connsiteY61" fmla="*/ 876776 h 1095375"/>
                <a:gd name="connsiteX62" fmla="*/ 213646 w 1278445"/>
                <a:gd name="connsiteY62" fmla="*/ 884015 h 1095375"/>
                <a:gd name="connsiteX63" fmla="*/ 178879 w 1278445"/>
                <a:gd name="connsiteY63" fmla="*/ 891540 h 1095375"/>
                <a:gd name="connsiteX64" fmla="*/ 162782 w 1278445"/>
                <a:gd name="connsiteY64" fmla="*/ 894207 h 1095375"/>
                <a:gd name="connsiteX65" fmla="*/ 114205 w 1278445"/>
                <a:gd name="connsiteY65" fmla="*/ 894207 h 1095375"/>
                <a:gd name="connsiteX66" fmla="*/ 79438 w 1278445"/>
                <a:gd name="connsiteY66" fmla="*/ 891540 h 1095375"/>
                <a:gd name="connsiteX67" fmla="*/ 65342 w 1278445"/>
                <a:gd name="connsiteY67" fmla="*/ 884015 h 1095375"/>
                <a:gd name="connsiteX68" fmla="*/ 51530 w 1278445"/>
                <a:gd name="connsiteY68" fmla="*/ 887254 h 1095375"/>
                <a:gd name="connsiteX69" fmla="*/ 46577 w 1278445"/>
                <a:gd name="connsiteY69" fmla="*/ 885634 h 1095375"/>
                <a:gd name="connsiteX70" fmla="*/ 41720 w 1278445"/>
                <a:gd name="connsiteY70" fmla="*/ 884968 h 1095375"/>
                <a:gd name="connsiteX71" fmla="*/ 31147 w 1278445"/>
                <a:gd name="connsiteY71" fmla="*/ 884301 h 1095375"/>
                <a:gd name="connsiteX72" fmla="*/ 25241 w 1278445"/>
                <a:gd name="connsiteY72" fmla="*/ 884682 h 1095375"/>
                <a:gd name="connsiteX73" fmla="*/ 12859 w 1278445"/>
                <a:gd name="connsiteY73" fmla="*/ 886016 h 1095375"/>
                <a:gd name="connsiteX74" fmla="*/ 7906 w 1278445"/>
                <a:gd name="connsiteY74" fmla="*/ 886682 h 1095375"/>
                <a:gd name="connsiteX75" fmla="*/ 4286 w 1278445"/>
                <a:gd name="connsiteY75" fmla="*/ 887635 h 1095375"/>
                <a:gd name="connsiteX76" fmla="*/ 1048 w 1278445"/>
                <a:gd name="connsiteY76" fmla="*/ 888301 h 1095375"/>
                <a:gd name="connsiteX77" fmla="*/ 381 w 1278445"/>
                <a:gd name="connsiteY77" fmla="*/ 888587 h 1095375"/>
                <a:gd name="connsiteX78" fmla="*/ 0 w 1278445"/>
                <a:gd name="connsiteY78" fmla="*/ 888587 h 1095375"/>
                <a:gd name="connsiteX79" fmla="*/ 381 w 1278445"/>
                <a:gd name="connsiteY79" fmla="*/ 825913 h 1095375"/>
                <a:gd name="connsiteX80" fmla="*/ 2000 w 1278445"/>
                <a:gd name="connsiteY80" fmla="*/ 654368 h 1095375"/>
                <a:gd name="connsiteX81" fmla="*/ 2000 w 1278445"/>
                <a:gd name="connsiteY81" fmla="*/ 653320 h 1095375"/>
                <a:gd name="connsiteX82" fmla="*/ 1619 w 1278445"/>
                <a:gd name="connsiteY82" fmla="*/ 645128 h 1095375"/>
                <a:gd name="connsiteX83" fmla="*/ 1619 w 1278445"/>
                <a:gd name="connsiteY83" fmla="*/ 643509 h 1095375"/>
                <a:gd name="connsiteX84" fmla="*/ 2667 w 1278445"/>
                <a:gd name="connsiteY84" fmla="*/ 551307 h 1095375"/>
                <a:gd name="connsiteX85" fmla="*/ 2286 w 1278445"/>
                <a:gd name="connsiteY85" fmla="*/ 545021 h 1095375"/>
                <a:gd name="connsiteX86" fmla="*/ 4000 w 1278445"/>
                <a:gd name="connsiteY86" fmla="*/ 545402 h 1095375"/>
                <a:gd name="connsiteX87" fmla="*/ 4000 w 1278445"/>
                <a:gd name="connsiteY87" fmla="*/ 497110 h 1095375"/>
                <a:gd name="connsiteX88" fmla="*/ 4286 w 1278445"/>
                <a:gd name="connsiteY88" fmla="*/ 443294 h 1095375"/>
                <a:gd name="connsiteX89" fmla="*/ 4286 w 1278445"/>
                <a:gd name="connsiteY89" fmla="*/ 439388 h 1095375"/>
                <a:gd name="connsiteX90" fmla="*/ 12478 w 1278445"/>
                <a:gd name="connsiteY90" fmla="*/ 436150 h 1095375"/>
                <a:gd name="connsiteX91" fmla="*/ 20003 w 1278445"/>
                <a:gd name="connsiteY91" fmla="*/ 431197 h 1095375"/>
                <a:gd name="connsiteX92" fmla="*/ 33814 w 1278445"/>
                <a:gd name="connsiteY92" fmla="*/ 421005 h 1095375"/>
                <a:gd name="connsiteX93" fmla="*/ 64294 w 1278445"/>
                <a:gd name="connsiteY93" fmla="*/ 405956 h 1095375"/>
                <a:gd name="connsiteX94" fmla="*/ 70580 w 1278445"/>
                <a:gd name="connsiteY94" fmla="*/ 400717 h 1095375"/>
                <a:gd name="connsiteX95" fmla="*/ 75152 w 1278445"/>
                <a:gd name="connsiteY95" fmla="*/ 383953 h 1095375"/>
                <a:gd name="connsiteX96" fmla="*/ 78105 w 1278445"/>
                <a:gd name="connsiteY96" fmla="*/ 372142 h 1095375"/>
                <a:gd name="connsiteX97" fmla="*/ 81439 w 1278445"/>
                <a:gd name="connsiteY97" fmla="*/ 360331 h 1095375"/>
                <a:gd name="connsiteX98" fmla="*/ 82677 w 1278445"/>
                <a:gd name="connsiteY98" fmla="*/ 343281 h 1095375"/>
                <a:gd name="connsiteX99" fmla="*/ 86011 w 1278445"/>
                <a:gd name="connsiteY99" fmla="*/ 331470 h 1095375"/>
                <a:gd name="connsiteX100" fmla="*/ 95155 w 1278445"/>
                <a:gd name="connsiteY100" fmla="*/ 309467 h 1095375"/>
                <a:gd name="connsiteX101" fmla="*/ 96488 w 1278445"/>
                <a:gd name="connsiteY101" fmla="*/ 285845 h 1095375"/>
                <a:gd name="connsiteX102" fmla="*/ 101060 w 1278445"/>
                <a:gd name="connsiteY102" fmla="*/ 278987 h 1095375"/>
                <a:gd name="connsiteX103" fmla="*/ 117824 w 1278445"/>
                <a:gd name="connsiteY103" fmla="*/ 273653 h 1095375"/>
                <a:gd name="connsiteX104" fmla="*/ 122396 w 1278445"/>
                <a:gd name="connsiteY104" fmla="*/ 273653 h 1095375"/>
                <a:gd name="connsiteX105" fmla="*/ 139446 w 1278445"/>
                <a:gd name="connsiteY105" fmla="*/ 278987 h 1095375"/>
                <a:gd name="connsiteX106" fmla="*/ 149924 w 1278445"/>
                <a:gd name="connsiteY106" fmla="*/ 282226 h 1095375"/>
                <a:gd name="connsiteX107" fmla="*/ 165354 w 1278445"/>
                <a:gd name="connsiteY107" fmla="*/ 287465 h 1095375"/>
                <a:gd name="connsiteX108" fmla="*/ 186690 w 1278445"/>
                <a:gd name="connsiteY108" fmla="*/ 299275 h 1095375"/>
                <a:gd name="connsiteX109" fmla="*/ 209645 w 1278445"/>
                <a:gd name="connsiteY109" fmla="*/ 304514 h 1095375"/>
                <a:gd name="connsiteX110" fmla="*/ 222123 w 1278445"/>
                <a:gd name="connsiteY110" fmla="*/ 307848 h 1095375"/>
                <a:gd name="connsiteX111" fmla="*/ 243459 w 1278445"/>
                <a:gd name="connsiteY111" fmla="*/ 309467 h 1095375"/>
                <a:gd name="connsiteX112" fmla="*/ 252698 w 1278445"/>
                <a:gd name="connsiteY112" fmla="*/ 309467 h 1095375"/>
                <a:gd name="connsiteX113" fmla="*/ 261842 w 1278445"/>
                <a:gd name="connsiteY113" fmla="*/ 306229 h 1095375"/>
                <a:gd name="connsiteX114" fmla="*/ 272701 w 1278445"/>
                <a:gd name="connsiteY114" fmla="*/ 290798 h 1095375"/>
                <a:gd name="connsiteX115" fmla="*/ 277273 w 1278445"/>
                <a:gd name="connsiteY115" fmla="*/ 287465 h 1095375"/>
                <a:gd name="connsiteX116" fmla="*/ 286512 w 1278445"/>
                <a:gd name="connsiteY116" fmla="*/ 290798 h 1095375"/>
                <a:gd name="connsiteX117" fmla="*/ 287750 w 1278445"/>
                <a:gd name="connsiteY117" fmla="*/ 299275 h 1095375"/>
                <a:gd name="connsiteX118" fmla="*/ 295656 w 1278445"/>
                <a:gd name="connsiteY118" fmla="*/ 322898 h 1095375"/>
                <a:gd name="connsiteX119" fmla="*/ 304800 w 1278445"/>
                <a:gd name="connsiteY119" fmla="*/ 322898 h 1095375"/>
                <a:gd name="connsiteX120" fmla="*/ 319945 w 1278445"/>
                <a:gd name="connsiteY120" fmla="*/ 316325 h 1095375"/>
                <a:gd name="connsiteX121" fmla="*/ 327850 w 1278445"/>
                <a:gd name="connsiteY121" fmla="*/ 316325 h 1095375"/>
                <a:gd name="connsiteX122" fmla="*/ 339947 w 1278445"/>
                <a:gd name="connsiteY122" fmla="*/ 312706 h 1095375"/>
                <a:gd name="connsiteX123" fmla="*/ 342900 w 1278445"/>
                <a:gd name="connsiteY123" fmla="*/ 309467 h 1095375"/>
                <a:gd name="connsiteX124" fmla="*/ 353759 w 1278445"/>
                <a:gd name="connsiteY124" fmla="*/ 302609 h 1095375"/>
                <a:gd name="connsiteX125" fmla="*/ 361283 w 1278445"/>
                <a:gd name="connsiteY125" fmla="*/ 297656 h 1095375"/>
                <a:gd name="connsiteX126" fmla="*/ 367475 w 1278445"/>
                <a:gd name="connsiteY126" fmla="*/ 289084 h 1095375"/>
                <a:gd name="connsiteX127" fmla="*/ 365855 w 1278445"/>
                <a:gd name="connsiteY127" fmla="*/ 277273 h 1095375"/>
                <a:gd name="connsiteX128" fmla="*/ 356711 w 1278445"/>
                <a:gd name="connsiteY128" fmla="*/ 263557 h 1095375"/>
                <a:gd name="connsiteX129" fmla="*/ 355092 w 1278445"/>
                <a:gd name="connsiteY129" fmla="*/ 241554 h 1095375"/>
                <a:gd name="connsiteX130" fmla="*/ 356711 w 1278445"/>
                <a:gd name="connsiteY130" fmla="*/ 231362 h 1095375"/>
                <a:gd name="connsiteX131" fmla="*/ 361283 w 1278445"/>
                <a:gd name="connsiteY131" fmla="*/ 219551 h 1095375"/>
                <a:gd name="connsiteX132" fmla="*/ 361283 w 1278445"/>
                <a:gd name="connsiteY132" fmla="*/ 212693 h 1095375"/>
                <a:gd name="connsiteX133" fmla="*/ 358330 w 1278445"/>
                <a:gd name="connsiteY133" fmla="*/ 207454 h 1095375"/>
                <a:gd name="connsiteX134" fmla="*/ 341567 w 1278445"/>
                <a:gd name="connsiteY134" fmla="*/ 193929 h 1095375"/>
                <a:gd name="connsiteX135" fmla="*/ 341567 w 1278445"/>
                <a:gd name="connsiteY135" fmla="*/ 178499 h 1095375"/>
                <a:gd name="connsiteX136" fmla="*/ 353759 w 1278445"/>
                <a:gd name="connsiteY136" fmla="*/ 180213 h 1095375"/>
                <a:gd name="connsiteX137" fmla="*/ 355092 w 1278445"/>
                <a:gd name="connsiteY137" fmla="*/ 187071 h 1095375"/>
                <a:gd name="connsiteX138" fmla="*/ 362903 w 1278445"/>
                <a:gd name="connsiteY138" fmla="*/ 192024 h 1095375"/>
                <a:gd name="connsiteX139" fmla="*/ 373380 w 1278445"/>
                <a:gd name="connsiteY139" fmla="*/ 193929 h 1095375"/>
                <a:gd name="connsiteX140" fmla="*/ 384238 w 1278445"/>
                <a:gd name="connsiteY140" fmla="*/ 195644 h 1095375"/>
                <a:gd name="connsiteX141" fmla="*/ 396430 w 1278445"/>
                <a:gd name="connsiteY141" fmla="*/ 185452 h 1095375"/>
                <a:gd name="connsiteX142" fmla="*/ 401003 w 1278445"/>
                <a:gd name="connsiteY142" fmla="*/ 181832 h 1095375"/>
                <a:gd name="connsiteX143" fmla="*/ 425577 w 1278445"/>
                <a:gd name="connsiteY143" fmla="*/ 157829 h 1095375"/>
                <a:gd name="connsiteX144" fmla="*/ 439388 w 1278445"/>
                <a:gd name="connsiteY144" fmla="*/ 135922 h 1095375"/>
                <a:gd name="connsiteX145" fmla="*/ 451485 w 1278445"/>
                <a:gd name="connsiteY145" fmla="*/ 132302 h 1095375"/>
                <a:gd name="connsiteX146" fmla="*/ 456152 w 1278445"/>
                <a:gd name="connsiteY146" fmla="*/ 133921 h 1095375"/>
                <a:gd name="connsiteX147" fmla="*/ 468535 w 1278445"/>
                <a:gd name="connsiteY147" fmla="*/ 149352 h 1095375"/>
                <a:gd name="connsiteX148" fmla="*/ 480727 w 1278445"/>
                <a:gd name="connsiteY148" fmla="*/ 149352 h 1095375"/>
                <a:gd name="connsiteX149" fmla="*/ 486918 w 1278445"/>
                <a:gd name="connsiteY149" fmla="*/ 147733 h 1095375"/>
                <a:gd name="connsiteX150" fmla="*/ 489871 w 1278445"/>
                <a:gd name="connsiteY150" fmla="*/ 146018 h 1095375"/>
                <a:gd name="connsiteX151" fmla="*/ 494538 w 1278445"/>
                <a:gd name="connsiteY151" fmla="*/ 140779 h 1095375"/>
                <a:gd name="connsiteX152" fmla="*/ 506635 w 1278445"/>
                <a:gd name="connsiteY152" fmla="*/ 135922 h 1095375"/>
                <a:gd name="connsiteX153" fmla="*/ 515874 w 1278445"/>
                <a:gd name="connsiteY153" fmla="*/ 142494 h 1095375"/>
                <a:gd name="connsiteX154" fmla="*/ 519113 w 1278445"/>
                <a:gd name="connsiteY154" fmla="*/ 128969 h 1095375"/>
                <a:gd name="connsiteX155" fmla="*/ 522065 w 1278445"/>
                <a:gd name="connsiteY155" fmla="*/ 123730 h 1095375"/>
                <a:gd name="connsiteX156" fmla="*/ 532924 w 1278445"/>
                <a:gd name="connsiteY156" fmla="*/ 120491 h 1095375"/>
                <a:gd name="connsiteX157" fmla="*/ 535876 w 1278445"/>
                <a:gd name="connsiteY157" fmla="*/ 116872 h 1095375"/>
                <a:gd name="connsiteX158" fmla="*/ 543401 w 1278445"/>
                <a:gd name="connsiteY158" fmla="*/ 101441 h 1095375"/>
                <a:gd name="connsiteX159" fmla="*/ 545021 w 1278445"/>
                <a:gd name="connsiteY159" fmla="*/ 96488 h 1095375"/>
                <a:gd name="connsiteX160" fmla="*/ 547973 w 1278445"/>
                <a:gd name="connsiteY160" fmla="*/ 86011 h 1095375"/>
                <a:gd name="connsiteX161" fmla="*/ 555879 w 1278445"/>
                <a:gd name="connsiteY161" fmla="*/ 74200 h 1095375"/>
                <a:gd name="connsiteX162" fmla="*/ 560451 w 1278445"/>
                <a:gd name="connsiteY162" fmla="*/ 68961 h 1095375"/>
                <a:gd name="connsiteX163" fmla="*/ 563404 w 1278445"/>
                <a:gd name="connsiteY163" fmla="*/ 58483 h 1095375"/>
                <a:gd name="connsiteX164" fmla="*/ 567976 w 1278445"/>
                <a:gd name="connsiteY164" fmla="*/ 48292 h 1095375"/>
                <a:gd name="connsiteX165" fmla="*/ 570929 w 1278445"/>
                <a:gd name="connsiteY165" fmla="*/ 26003 h 1095375"/>
                <a:gd name="connsiteX166" fmla="*/ 589312 w 1278445"/>
                <a:gd name="connsiteY166" fmla="*/ 6953 h 1095375"/>
                <a:gd name="connsiteX167" fmla="*/ 612267 w 1278445"/>
                <a:gd name="connsiteY167" fmla="*/ 0 h 1095375"/>
                <a:gd name="connsiteX168" fmla="*/ 631317 w 1278445"/>
                <a:gd name="connsiteY168" fmla="*/ 1333 h 1095375"/>
                <a:gd name="connsiteX169" fmla="*/ 631031 w 1278445"/>
                <a:gd name="connsiteY169" fmla="*/ 36767 h 1095375"/>
                <a:gd name="connsiteX170" fmla="*/ 629698 w 1278445"/>
                <a:gd name="connsiteY170" fmla="*/ 53245 h 1095375"/>
                <a:gd name="connsiteX171" fmla="*/ 663797 w 1278445"/>
                <a:gd name="connsiteY171" fmla="*/ 85725 h 1095375"/>
                <a:gd name="connsiteX172" fmla="*/ 665131 w 1278445"/>
                <a:gd name="connsiteY172" fmla="*/ 86678 h 1095375"/>
                <a:gd name="connsiteX173" fmla="*/ 667798 w 1278445"/>
                <a:gd name="connsiteY173" fmla="*/ 89249 h 1095375"/>
                <a:gd name="connsiteX174" fmla="*/ 695611 w 1278445"/>
                <a:gd name="connsiteY174" fmla="*/ 116491 h 1095375"/>
                <a:gd name="connsiteX175" fmla="*/ 696278 w 1278445"/>
                <a:gd name="connsiteY175" fmla="*/ 117539 h 1095375"/>
                <a:gd name="connsiteX176" fmla="*/ 699897 w 1278445"/>
                <a:gd name="connsiteY176" fmla="*/ 120110 h 1095375"/>
                <a:gd name="connsiteX177" fmla="*/ 701897 w 1278445"/>
                <a:gd name="connsiteY177" fmla="*/ 121825 h 1095375"/>
                <a:gd name="connsiteX178" fmla="*/ 704469 w 1278445"/>
                <a:gd name="connsiteY178" fmla="*/ 125063 h 1095375"/>
                <a:gd name="connsiteX179" fmla="*/ 706184 w 1278445"/>
                <a:gd name="connsiteY179" fmla="*/ 126397 h 1095375"/>
                <a:gd name="connsiteX180" fmla="*/ 706755 w 1278445"/>
                <a:gd name="connsiteY180" fmla="*/ 127064 h 1095375"/>
                <a:gd name="connsiteX181" fmla="*/ 706469 w 1278445"/>
                <a:gd name="connsiteY181" fmla="*/ 128016 h 1095375"/>
                <a:gd name="connsiteX182" fmla="*/ 705803 w 1278445"/>
                <a:gd name="connsiteY182" fmla="*/ 128969 h 1095375"/>
                <a:gd name="connsiteX183" fmla="*/ 705803 w 1278445"/>
                <a:gd name="connsiteY183" fmla="*/ 130683 h 1095375"/>
                <a:gd name="connsiteX184" fmla="*/ 706755 w 1278445"/>
                <a:gd name="connsiteY184" fmla="*/ 131921 h 1095375"/>
                <a:gd name="connsiteX185" fmla="*/ 707803 w 1278445"/>
                <a:gd name="connsiteY185" fmla="*/ 132588 h 1095375"/>
                <a:gd name="connsiteX186" fmla="*/ 707803 w 1278445"/>
                <a:gd name="connsiteY186" fmla="*/ 133255 h 1095375"/>
                <a:gd name="connsiteX187" fmla="*/ 707422 w 1278445"/>
                <a:gd name="connsiteY187" fmla="*/ 135255 h 1095375"/>
                <a:gd name="connsiteX188" fmla="*/ 707803 w 1278445"/>
                <a:gd name="connsiteY188" fmla="*/ 135922 h 1095375"/>
                <a:gd name="connsiteX189" fmla="*/ 709136 w 1278445"/>
                <a:gd name="connsiteY189" fmla="*/ 138208 h 1095375"/>
                <a:gd name="connsiteX190" fmla="*/ 709136 w 1278445"/>
                <a:gd name="connsiteY190" fmla="*/ 139160 h 1095375"/>
                <a:gd name="connsiteX191" fmla="*/ 708755 w 1278445"/>
                <a:gd name="connsiteY191" fmla="*/ 139827 h 1095375"/>
                <a:gd name="connsiteX192" fmla="*/ 708088 w 1278445"/>
                <a:gd name="connsiteY192" fmla="*/ 140113 h 1095375"/>
                <a:gd name="connsiteX193" fmla="*/ 706469 w 1278445"/>
                <a:gd name="connsiteY193" fmla="*/ 140494 h 1095375"/>
                <a:gd name="connsiteX194" fmla="*/ 706184 w 1278445"/>
                <a:gd name="connsiteY194" fmla="*/ 141161 h 1095375"/>
                <a:gd name="connsiteX195" fmla="*/ 705517 w 1278445"/>
                <a:gd name="connsiteY195" fmla="*/ 142780 h 1095375"/>
                <a:gd name="connsiteX196" fmla="*/ 704469 w 1278445"/>
                <a:gd name="connsiteY196" fmla="*/ 144113 h 1095375"/>
                <a:gd name="connsiteX197" fmla="*/ 703517 w 1278445"/>
                <a:gd name="connsiteY197" fmla="*/ 144780 h 1095375"/>
                <a:gd name="connsiteX198" fmla="*/ 702183 w 1278445"/>
                <a:gd name="connsiteY198" fmla="*/ 145447 h 1095375"/>
                <a:gd name="connsiteX199" fmla="*/ 701230 w 1278445"/>
                <a:gd name="connsiteY199" fmla="*/ 146018 h 1095375"/>
                <a:gd name="connsiteX200" fmla="*/ 700850 w 1278445"/>
                <a:gd name="connsiteY200" fmla="*/ 146399 h 1095375"/>
                <a:gd name="connsiteX201" fmla="*/ 699611 w 1278445"/>
                <a:gd name="connsiteY201" fmla="*/ 148019 h 1095375"/>
                <a:gd name="connsiteX202" fmla="*/ 698563 w 1278445"/>
                <a:gd name="connsiteY202" fmla="*/ 149638 h 1095375"/>
                <a:gd name="connsiteX203" fmla="*/ 697897 w 1278445"/>
                <a:gd name="connsiteY203" fmla="*/ 150686 h 1095375"/>
                <a:gd name="connsiteX204" fmla="*/ 697325 w 1278445"/>
                <a:gd name="connsiteY204" fmla="*/ 151352 h 1095375"/>
                <a:gd name="connsiteX205" fmla="*/ 695611 w 1278445"/>
                <a:gd name="connsiteY205" fmla="*/ 152305 h 1095375"/>
                <a:gd name="connsiteX206" fmla="*/ 691705 w 1278445"/>
                <a:gd name="connsiteY206" fmla="*/ 152305 h 1095375"/>
                <a:gd name="connsiteX207" fmla="*/ 690753 w 1278445"/>
                <a:gd name="connsiteY207" fmla="*/ 153638 h 1095375"/>
                <a:gd name="connsiteX208" fmla="*/ 690086 w 1278445"/>
                <a:gd name="connsiteY208" fmla="*/ 155543 h 1095375"/>
                <a:gd name="connsiteX209" fmla="*/ 689705 w 1278445"/>
                <a:gd name="connsiteY209" fmla="*/ 156877 h 1095375"/>
                <a:gd name="connsiteX210" fmla="*/ 689705 w 1278445"/>
                <a:gd name="connsiteY210" fmla="*/ 157829 h 1095375"/>
                <a:gd name="connsiteX211" fmla="*/ 689038 w 1278445"/>
                <a:gd name="connsiteY211" fmla="*/ 158496 h 1095375"/>
                <a:gd name="connsiteX212" fmla="*/ 689038 w 1278445"/>
                <a:gd name="connsiteY212" fmla="*/ 158877 h 1095375"/>
                <a:gd name="connsiteX213" fmla="*/ 687419 w 1278445"/>
                <a:gd name="connsiteY213" fmla="*/ 159163 h 1095375"/>
                <a:gd name="connsiteX214" fmla="*/ 687134 w 1278445"/>
                <a:gd name="connsiteY214" fmla="*/ 159163 h 1095375"/>
                <a:gd name="connsiteX215" fmla="*/ 686753 w 1278445"/>
                <a:gd name="connsiteY215" fmla="*/ 159829 h 1095375"/>
                <a:gd name="connsiteX216" fmla="*/ 686753 w 1278445"/>
                <a:gd name="connsiteY216" fmla="*/ 160211 h 1095375"/>
                <a:gd name="connsiteX217" fmla="*/ 688086 w 1278445"/>
                <a:gd name="connsiteY217" fmla="*/ 161449 h 1095375"/>
                <a:gd name="connsiteX218" fmla="*/ 688753 w 1278445"/>
                <a:gd name="connsiteY218" fmla="*/ 163735 h 1095375"/>
                <a:gd name="connsiteX219" fmla="*/ 688753 w 1278445"/>
                <a:gd name="connsiteY219" fmla="*/ 164783 h 1095375"/>
                <a:gd name="connsiteX220" fmla="*/ 687800 w 1278445"/>
                <a:gd name="connsiteY220" fmla="*/ 166402 h 1095375"/>
                <a:gd name="connsiteX221" fmla="*/ 687134 w 1278445"/>
                <a:gd name="connsiteY221" fmla="*/ 166688 h 1095375"/>
                <a:gd name="connsiteX222" fmla="*/ 686467 w 1278445"/>
                <a:gd name="connsiteY222" fmla="*/ 167354 h 1095375"/>
                <a:gd name="connsiteX223" fmla="*/ 685800 w 1278445"/>
                <a:gd name="connsiteY223" fmla="*/ 167354 h 1095375"/>
                <a:gd name="connsiteX224" fmla="*/ 685133 w 1278445"/>
                <a:gd name="connsiteY224" fmla="*/ 168688 h 1095375"/>
                <a:gd name="connsiteX225" fmla="*/ 684847 w 1278445"/>
                <a:gd name="connsiteY225" fmla="*/ 170688 h 1095375"/>
                <a:gd name="connsiteX226" fmla="*/ 683800 w 1278445"/>
                <a:gd name="connsiteY226" fmla="*/ 171355 h 1095375"/>
                <a:gd name="connsiteX227" fmla="*/ 683133 w 1278445"/>
                <a:gd name="connsiteY227" fmla="*/ 172593 h 1095375"/>
                <a:gd name="connsiteX228" fmla="*/ 683514 w 1278445"/>
                <a:gd name="connsiteY228" fmla="*/ 172974 h 1095375"/>
                <a:gd name="connsiteX229" fmla="*/ 683800 w 1278445"/>
                <a:gd name="connsiteY229" fmla="*/ 173927 h 1095375"/>
                <a:gd name="connsiteX230" fmla="*/ 684467 w 1278445"/>
                <a:gd name="connsiteY230" fmla="*/ 174593 h 1095375"/>
                <a:gd name="connsiteX231" fmla="*/ 684467 w 1278445"/>
                <a:gd name="connsiteY231" fmla="*/ 174974 h 1095375"/>
                <a:gd name="connsiteX232" fmla="*/ 686086 w 1278445"/>
                <a:gd name="connsiteY232" fmla="*/ 176594 h 1095375"/>
                <a:gd name="connsiteX233" fmla="*/ 687419 w 1278445"/>
                <a:gd name="connsiteY233" fmla="*/ 176879 h 1095375"/>
                <a:gd name="connsiteX234" fmla="*/ 688467 w 1278445"/>
                <a:gd name="connsiteY234" fmla="*/ 178879 h 1095375"/>
                <a:gd name="connsiteX235" fmla="*/ 688467 w 1278445"/>
                <a:gd name="connsiteY235" fmla="*/ 179546 h 1095375"/>
                <a:gd name="connsiteX236" fmla="*/ 689705 w 1278445"/>
                <a:gd name="connsiteY236" fmla="*/ 182118 h 1095375"/>
                <a:gd name="connsiteX237" fmla="*/ 690372 w 1278445"/>
                <a:gd name="connsiteY237" fmla="*/ 182499 h 1095375"/>
                <a:gd name="connsiteX238" fmla="*/ 691420 w 1278445"/>
                <a:gd name="connsiteY238" fmla="*/ 183166 h 1095375"/>
                <a:gd name="connsiteX239" fmla="*/ 691991 w 1278445"/>
                <a:gd name="connsiteY239" fmla="*/ 183452 h 1095375"/>
                <a:gd name="connsiteX240" fmla="*/ 693039 w 1278445"/>
                <a:gd name="connsiteY240" fmla="*/ 184118 h 1095375"/>
                <a:gd name="connsiteX241" fmla="*/ 693325 w 1278445"/>
                <a:gd name="connsiteY241" fmla="*/ 184785 h 1095375"/>
                <a:gd name="connsiteX242" fmla="*/ 695992 w 1278445"/>
                <a:gd name="connsiteY242" fmla="*/ 184785 h 1095375"/>
                <a:gd name="connsiteX243" fmla="*/ 696659 w 1278445"/>
                <a:gd name="connsiteY243" fmla="*/ 185071 h 1095375"/>
                <a:gd name="connsiteX244" fmla="*/ 697325 w 1278445"/>
                <a:gd name="connsiteY244" fmla="*/ 186404 h 1095375"/>
                <a:gd name="connsiteX245" fmla="*/ 697897 w 1278445"/>
                <a:gd name="connsiteY245" fmla="*/ 187357 h 1095375"/>
                <a:gd name="connsiteX246" fmla="*/ 698945 w 1278445"/>
                <a:gd name="connsiteY246" fmla="*/ 186785 h 1095375"/>
                <a:gd name="connsiteX247" fmla="*/ 699611 w 1278445"/>
                <a:gd name="connsiteY247" fmla="*/ 185738 h 1095375"/>
                <a:gd name="connsiteX248" fmla="*/ 700564 w 1278445"/>
                <a:gd name="connsiteY248" fmla="*/ 184785 h 1095375"/>
                <a:gd name="connsiteX249" fmla="*/ 700850 w 1278445"/>
                <a:gd name="connsiteY249" fmla="*/ 184785 h 1095375"/>
                <a:gd name="connsiteX250" fmla="*/ 702183 w 1278445"/>
                <a:gd name="connsiteY250" fmla="*/ 186404 h 1095375"/>
                <a:gd name="connsiteX251" fmla="*/ 702564 w 1278445"/>
                <a:gd name="connsiteY251" fmla="*/ 186785 h 1095375"/>
                <a:gd name="connsiteX252" fmla="*/ 704183 w 1278445"/>
                <a:gd name="connsiteY252" fmla="*/ 186785 h 1095375"/>
                <a:gd name="connsiteX253" fmla="*/ 704850 w 1278445"/>
                <a:gd name="connsiteY253" fmla="*/ 187357 h 1095375"/>
                <a:gd name="connsiteX254" fmla="*/ 704850 w 1278445"/>
                <a:gd name="connsiteY254" fmla="*/ 188024 h 1095375"/>
                <a:gd name="connsiteX255" fmla="*/ 704469 w 1278445"/>
                <a:gd name="connsiteY255" fmla="*/ 189071 h 1095375"/>
                <a:gd name="connsiteX256" fmla="*/ 704469 w 1278445"/>
                <a:gd name="connsiteY256" fmla="*/ 192691 h 1095375"/>
                <a:gd name="connsiteX257" fmla="*/ 704850 w 1278445"/>
                <a:gd name="connsiteY257" fmla="*/ 193262 h 1095375"/>
                <a:gd name="connsiteX258" fmla="*/ 706184 w 1278445"/>
                <a:gd name="connsiteY258" fmla="*/ 193643 h 1095375"/>
                <a:gd name="connsiteX259" fmla="*/ 706755 w 1278445"/>
                <a:gd name="connsiteY259" fmla="*/ 193643 h 1095375"/>
                <a:gd name="connsiteX260" fmla="*/ 707803 w 1278445"/>
                <a:gd name="connsiteY260" fmla="*/ 193262 h 1095375"/>
                <a:gd name="connsiteX261" fmla="*/ 708088 w 1278445"/>
                <a:gd name="connsiteY261" fmla="*/ 193643 h 1095375"/>
                <a:gd name="connsiteX262" fmla="*/ 708088 w 1278445"/>
                <a:gd name="connsiteY262" fmla="*/ 194977 h 1095375"/>
                <a:gd name="connsiteX263" fmla="*/ 708470 w 1278445"/>
                <a:gd name="connsiteY263" fmla="*/ 195929 h 1095375"/>
                <a:gd name="connsiteX264" fmla="*/ 708470 w 1278445"/>
                <a:gd name="connsiteY264" fmla="*/ 197263 h 1095375"/>
                <a:gd name="connsiteX265" fmla="*/ 708755 w 1278445"/>
                <a:gd name="connsiteY265" fmla="*/ 197929 h 1095375"/>
                <a:gd name="connsiteX266" fmla="*/ 710375 w 1278445"/>
                <a:gd name="connsiteY266" fmla="*/ 197929 h 1095375"/>
                <a:gd name="connsiteX267" fmla="*/ 710755 w 1278445"/>
                <a:gd name="connsiteY267" fmla="*/ 198215 h 1095375"/>
                <a:gd name="connsiteX268" fmla="*/ 711041 w 1278445"/>
                <a:gd name="connsiteY268" fmla="*/ 199168 h 1095375"/>
                <a:gd name="connsiteX269" fmla="*/ 711422 w 1278445"/>
                <a:gd name="connsiteY269" fmla="*/ 199835 h 1095375"/>
                <a:gd name="connsiteX270" fmla="*/ 712089 w 1278445"/>
                <a:gd name="connsiteY270" fmla="*/ 200216 h 1095375"/>
                <a:gd name="connsiteX271" fmla="*/ 713042 w 1278445"/>
                <a:gd name="connsiteY271" fmla="*/ 200216 h 1095375"/>
                <a:gd name="connsiteX272" fmla="*/ 713708 w 1278445"/>
                <a:gd name="connsiteY272" fmla="*/ 200501 h 1095375"/>
                <a:gd name="connsiteX273" fmla="*/ 713994 w 1278445"/>
                <a:gd name="connsiteY273" fmla="*/ 200882 h 1095375"/>
                <a:gd name="connsiteX274" fmla="*/ 722186 w 1278445"/>
                <a:gd name="connsiteY274" fmla="*/ 224504 h 1095375"/>
                <a:gd name="connsiteX275" fmla="*/ 722567 w 1278445"/>
                <a:gd name="connsiteY275" fmla="*/ 226124 h 1095375"/>
                <a:gd name="connsiteX276" fmla="*/ 745808 w 1278445"/>
                <a:gd name="connsiteY276" fmla="*/ 293370 h 1095375"/>
                <a:gd name="connsiteX277" fmla="*/ 747141 w 1278445"/>
                <a:gd name="connsiteY277" fmla="*/ 297656 h 1095375"/>
                <a:gd name="connsiteX278" fmla="*/ 747522 w 1278445"/>
                <a:gd name="connsiteY278" fmla="*/ 297942 h 1095375"/>
                <a:gd name="connsiteX279" fmla="*/ 746855 w 1278445"/>
                <a:gd name="connsiteY279" fmla="*/ 303562 h 1095375"/>
                <a:gd name="connsiteX280" fmla="*/ 749427 w 1278445"/>
                <a:gd name="connsiteY280" fmla="*/ 305848 h 1095375"/>
                <a:gd name="connsiteX281" fmla="*/ 751427 w 1278445"/>
                <a:gd name="connsiteY281" fmla="*/ 307467 h 1095375"/>
                <a:gd name="connsiteX282" fmla="*/ 752094 w 1278445"/>
                <a:gd name="connsiteY282" fmla="*/ 308134 h 1095375"/>
                <a:gd name="connsiteX283" fmla="*/ 753047 w 1278445"/>
                <a:gd name="connsiteY283" fmla="*/ 309753 h 1095375"/>
                <a:gd name="connsiteX284" fmla="*/ 754380 w 1278445"/>
                <a:gd name="connsiteY284" fmla="*/ 311467 h 1095375"/>
                <a:gd name="connsiteX285" fmla="*/ 754666 w 1278445"/>
                <a:gd name="connsiteY285" fmla="*/ 311753 h 1095375"/>
                <a:gd name="connsiteX286" fmla="*/ 755713 w 1278445"/>
                <a:gd name="connsiteY286" fmla="*/ 312134 h 1095375"/>
                <a:gd name="connsiteX287" fmla="*/ 757333 w 1278445"/>
                <a:gd name="connsiteY287" fmla="*/ 313754 h 1095375"/>
                <a:gd name="connsiteX288" fmla="*/ 758666 w 1278445"/>
                <a:gd name="connsiteY288" fmla="*/ 315373 h 1095375"/>
                <a:gd name="connsiteX289" fmla="*/ 758952 w 1278445"/>
                <a:gd name="connsiteY289" fmla="*/ 316706 h 1095375"/>
                <a:gd name="connsiteX290" fmla="*/ 761238 w 1278445"/>
                <a:gd name="connsiteY290" fmla="*/ 320612 h 1095375"/>
                <a:gd name="connsiteX291" fmla="*/ 762286 w 1278445"/>
                <a:gd name="connsiteY291" fmla="*/ 321945 h 1095375"/>
                <a:gd name="connsiteX292" fmla="*/ 764858 w 1278445"/>
                <a:gd name="connsiteY292" fmla="*/ 325850 h 1095375"/>
                <a:gd name="connsiteX293" fmla="*/ 766858 w 1278445"/>
                <a:gd name="connsiteY293" fmla="*/ 329184 h 1095375"/>
                <a:gd name="connsiteX294" fmla="*/ 768191 w 1278445"/>
                <a:gd name="connsiteY294" fmla="*/ 331089 h 1095375"/>
                <a:gd name="connsiteX295" fmla="*/ 769430 w 1278445"/>
                <a:gd name="connsiteY295" fmla="*/ 332804 h 1095375"/>
                <a:gd name="connsiteX296" fmla="*/ 770763 w 1278445"/>
                <a:gd name="connsiteY296" fmla="*/ 333756 h 1095375"/>
                <a:gd name="connsiteX297" fmla="*/ 776002 w 1278445"/>
                <a:gd name="connsiteY297" fmla="*/ 341948 h 1095375"/>
                <a:gd name="connsiteX298" fmla="*/ 777716 w 1278445"/>
                <a:gd name="connsiteY298" fmla="*/ 344615 h 1095375"/>
                <a:gd name="connsiteX299" fmla="*/ 779621 w 1278445"/>
                <a:gd name="connsiteY299" fmla="*/ 348806 h 1095375"/>
                <a:gd name="connsiteX300" fmla="*/ 781622 w 1278445"/>
                <a:gd name="connsiteY300" fmla="*/ 354711 h 1095375"/>
                <a:gd name="connsiteX301" fmla="*/ 782955 w 1278445"/>
                <a:gd name="connsiteY301" fmla="*/ 360331 h 1095375"/>
                <a:gd name="connsiteX302" fmla="*/ 783241 w 1278445"/>
                <a:gd name="connsiteY302" fmla="*/ 361664 h 1095375"/>
                <a:gd name="connsiteX303" fmla="*/ 783908 w 1278445"/>
                <a:gd name="connsiteY303" fmla="*/ 364617 h 1095375"/>
                <a:gd name="connsiteX304" fmla="*/ 785908 w 1278445"/>
                <a:gd name="connsiteY304" fmla="*/ 369856 h 1095375"/>
                <a:gd name="connsiteX305" fmla="*/ 786194 w 1278445"/>
                <a:gd name="connsiteY305" fmla="*/ 370142 h 1095375"/>
                <a:gd name="connsiteX306" fmla="*/ 787527 w 1278445"/>
                <a:gd name="connsiteY306" fmla="*/ 372428 h 1095375"/>
                <a:gd name="connsiteX307" fmla="*/ 788194 w 1278445"/>
                <a:gd name="connsiteY307" fmla="*/ 373475 h 1095375"/>
                <a:gd name="connsiteX308" fmla="*/ 789527 w 1278445"/>
                <a:gd name="connsiteY308" fmla="*/ 374809 h 1095375"/>
                <a:gd name="connsiteX309" fmla="*/ 791147 w 1278445"/>
                <a:gd name="connsiteY309" fmla="*/ 378333 h 1095375"/>
                <a:gd name="connsiteX310" fmla="*/ 791432 w 1278445"/>
                <a:gd name="connsiteY310" fmla="*/ 379381 h 1095375"/>
                <a:gd name="connsiteX311" fmla="*/ 792480 w 1278445"/>
                <a:gd name="connsiteY311" fmla="*/ 380714 h 1095375"/>
                <a:gd name="connsiteX312" fmla="*/ 792766 w 1278445"/>
                <a:gd name="connsiteY312" fmla="*/ 381667 h 1095375"/>
                <a:gd name="connsiteX313" fmla="*/ 793718 w 1278445"/>
                <a:gd name="connsiteY313" fmla="*/ 384905 h 1095375"/>
                <a:gd name="connsiteX314" fmla="*/ 794766 w 1278445"/>
                <a:gd name="connsiteY314" fmla="*/ 386239 h 1095375"/>
                <a:gd name="connsiteX315" fmla="*/ 795719 w 1278445"/>
                <a:gd name="connsiteY315" fmla="*/ 386620 h 1095375"/>
                <a:gd name="connsiteX316" fmla="*/ 797052 w 1278445"/>
                <a:gd name="connsiteY316" fmla="*/ 389573 h 1095375"/>
                <a:gd name="connsiteX317" fmla="*/ 799338 w 1278445"/>
                <a:gd name="connsiteY317" fmla="*/ 393097 h 1095375"/>
                <a:gd name="connsiteX318" fmla="*/ 805244 w 1278445"/>
                <a:gd name="connsiteY318" fmla="*/ 404622 h 1095375"/>
                <a:gd name="connsiteX319" fmla="*/ 805910 w 1278445"/>
                <a:gd name="connsiteY319" fmla="*/ 406241 h 1095375"/>
                <a:gd name="connsiteX320" fmla="*/ 806196 w 1278445"/>
                <a:gd name="connsiteY320" fmla="*/ 408527 h 1095375"/>
                <a:gd name="connsiteX321" fmla="*/ 806577 w 1278445"/>
                <a:gd name="connsiteY321" fmla="*/ 409194 h 1095375"/>
                <a:gd name="connsiteX322" fmla="*/ 807244 w 1278445"/>
                <a:gd name="connsiteY322" fmla="*/ 409861 h 1095375"/>
                <a:gd name="connsiteX323" fmla="*/ 807530 w 1278445"/>
                <a:gd name="connsiteY323" fmla="*/ 409861 h 1095375"/>
                <a:gd name="connsiteX324" fmla="*/ 808863 w 1278445"/>
                <a:gd name="connsiteY324" fmla="*/ 412528 h 1095375"/>
                <a:gd name="connsiteX325" fmla="*/ 811149 w 1278445"/>
                <a:gd name="connsiteY325" fmla="*/ 415100 h 1095375"/>
                <a:gd name="connsiteX326" fmla="*/ 812101 w 1278445"/>
                <a:gd name="connsiteY326" fmla="*/ 416433 h 1095375"/>
                <a:gd name="connsiteX327" fmla="*/ 812483 w 1278445"/>
                <a:gd name="connsiteY327" fmla="*/ 416433 h 1095375"/>
                <a:gd name="connsiteX328" fmla="*/ 813149 w 1278445"/>
                <a:gd name="connsiteY328" fmla="*/ 416719 h 1095375"/>
                <a:gd name="connsiteX329" fmla="*/ 813435 w 1278445"/>
                <a:gd name="connsiteY329" fmla="*/ 417386 h 1095375"/>
                <a:gd name="connsiteX330" fmla="*/ 814769 w 1278445"/>
                <a:gd name="connsiteY330" fmla="*/ 418052 h 1095375"/>
                <a:gd name="connsiteX331" fmla="*/ 816388 w 1278445"/>
                <a:gd name="connsiteY331" fmla="*/ 419100 h 1095375"/>
                <a:gd name="connsiteX332" fmla="*/ 818674 w 1278445"/>
                <a:gd name="connsiteY332" fmla="*/ 420719 h 1095375"/>
                <a:gd name="connsiteX333" fmla="*/ 819722 w 1278445"/>
                <a:gd name="connsiteY333" fmla="*/ 421386 h 1095375"/>
                <a:gd name="connsiteX334" fmla="*/ 823913 w 1278445"/>
                <a:gd name="connsiteY334" fmla="*/ 423958 h 1095375"/>
                <a:gd name="connsiteX335" fmla="*/ 830485 w 1278445"/>
                <a:gd name="connsiteY335" fmla="*/ 425291 h 1095375"/>
                <a:gd name="connsiteX336" fmla="*/ 834771 w 1278445"/>
                <a:gd name="connsiteY336" fmla="*/ 425958 h 1095375"/>
                <a:gd name="connsiteX337" fmla="*/ 835438 w 1278445"/>
                <a:gd name="connsiteY337" fmla="*/ 425577 h 1095375"/>
                <a:gd name="connsiteX338" fmla="*/ 837057 w 1278445"/>
                <a:gd name="connsiteY338" fmla="*/ 425006 h 1095375"/>
                <a:gd name="connsiteX339" fmla="*/ 837724 w 1278445"/>
                <a:gd name="connsiteY339" fmla="*/ 424625 h 1095375"/>
                <a:gd name="connsiteX340" fmla="*/ 839724 w 1278445"/>
                <a:gd name="connsiteY340" fmla="*/ 424625 h 1095375"/>
                <a:gd name="connsiteX341" fmla="*/ 842296 w 1278445"/>
                <a:gd name="connsiteY341" fmla="*/ 424339 h 1095375"/>
                <a:gd name="connsiteX342" fmla="*/ 846296 w 1278445"/>
                <a:gd name="connsiteY342" fmla="*/ 424339 h 1095375"/>
                <a:gd name="connsiteX343" fmla="*/ 851154 w 1278445"/>
                <a:gd name="connsiteY343" fmla="*/ 425958 h 1095375"/>
                <a:gd name="connsiteX344" fmla="*/ 883349 w 1278445"/>
                <a:gd name="connsiteY344" fmla="*/ 477488 h 1095375"/>
                <a:gd name="connsiteX345" fmla="*/ 882968 w 1278445"/>
                <a:gd name="connsiteY345" fmla="*/ 480060 h 1095375"/>
                <a:gd name="connsiteX346" fmla="*/ 881063 w 1278445"/>
                <a:gd name="connsiteY346" fmla="*/ 500063 h 1095375"/>
                <a:gd name="connsiteX347" fmla="*/ 880682 w 1278445"/>
                <a:gd name="connsiteY347" fmla="*/ 500729 h 1095375"/>
                <a:gd name="connsiteX348" fmla="*/ 882682 w 1278445"/>
                <a:gd name="connsiteY348" fmla="*/ 537877 h 1095375"/>
                <a:gd name="connsiteX349" fmla="*/ 883634 w 1278445"/>
                <a:gd name="connsiteY349" fmla="*/ 568643 h 1095375"/>
                <a:gd name="connsiteX350" fmla="*/ 913829 w 1278445"/>
                <a:gd name="connsiteY350" fmla="*/ 646462 h 1095375"/>
                <a:gd name="connsiteX351" fmla="*/ 909542 w 1278445"/>
                <a:gd name="connsiteY351" fmla="*/ 651034 h 1095375"/>
                <a:gd name="connsiteX352" fmla="*/ 901351 w 1278445"/>
                <a:gd name="connsiteY352" fmla="*/ 659606 h 1095375"/>
                <a:gd name="connsiteX353" fmla="*/ 937832 w 1278445"/>
                <a:gd name="connsiteY353" fmla="*/ 688467 h 1095375"/>
                <a:gd name="connsiteX354" fmla="*/ 950595 w 1278445"/>
                <a:gd name="connsiteY354" fmla="*/ 686181 h 1095375"/>
                <a:gd name="connsiteX355" fmla="*/ 957834 w 1278445"/>
                <a:gd name="connsiteY355" fmla="*/ 684848 h 1095375"/>
                <a:gd name="connsiteX356" fmla="*/ 1014889 w 1278445"/>
                <a:gd name="connsiteY356" fmla="*/ 673037 h 1095375"/>
                <a:gd name="connsiteX357" fmla="*/ 1043749 w 1278445"/>
                <a:gd name="connsiteY357" fmla="*/ 668750 h 1095375"/>
                <a:gd name="connsiteX358" fmla="*/ 1069372 w 1278445"/>
                <a:gd name="connsiteY358" fmla="*/ 651701 h 1095375"/>
                <a:gd name="connsiteX359" fmla="*/ 1095280 w 1278445"/>
                <a:gd name="connsiteY359" fmla="*/ 634651 h 1095375"/>
                <a:gd name="connsiteX360" fmla="*/ 1126141 w 1278445"/>
                <a:gd name="connsiteY360" fmla="*/ 614267 h 1095375"/>
                <a:gd name="connsiteX361" fmla="*/ 1211485 w 1278445"/>
                <a:gd name="connsiteY361" fmla="*/ 614934 h 1095375"/>
                <a:gd name="connsiteX362" fmla="*/ 1213104 w 1278445"/>
                <a:gd name="connsiteY362" fmla="*/ 616934 h 1095375"/>
                <a:gd name="connsiteX363" fmla="*/ 1215771 w 1278445"/>
                <a:gd name="connsiteY363" fmla="*/ 618935 h 1095375"/>
                <a:gd name="connsiteX364" fmla="*/ 1218724 w 1278445"/>
                <a:gd name="connsiteY364" fmla="*/ 620840 h 1095375"/>
                <a:gd name="connsiteX365" fmla="*/ 1221010 w 1278445"/>
                <a:gd name="connsiteY365" fmla="*/ 621887 h 1095375"/>
                <a:gd name="connsiteX366" fmla="*/ 1222915 w 1278445"/>
                <a:gd name="connsiteY366" fmla="*/ 622173 h 1095375"/>
                <a:gd name="connsiteX367" fmla="*/ 1233773 w 1278445"/>
                <a:gd name="connsiteY367" fmla="*/ 622173 h 1095375"/>
                <a:gd name="connsiteX368" fmla="*/ 1234726 w 1278445"/>
                <a:gd name="connsiteY368" fmla="*/ 622459 h 1095375"/>
                <a:gd name="connsiteX369" fmla="*/ 1237012 w 1278445"/>
                <a:gd name="connsiteY369" fmla="*/ 624840 h 1095375"/>
                <a:gd name="connsiteX370" fmla="*/ 1238726 w 1278445"/>
                <a:gd name="connsiteY370" fmla="*/ 626745 h 1095375"/>
                <a:gd name="connsiteX371" fmla="*/ 1239679 w 1278445"/>
                <a:gd name="connsiteY371" fmla="*/ 627412 h 1095375"/>
                <a:gd name="connsiteX372" fmla="*/ 1239964 w 1278445"/>
                <a:gd name="connsiteY372" fmla="*/ 627412 h 1095375"/>
                <a:gd name="connsiteX373" fmla="*/ 1244251 w 1278445"/>
                <a:gd name="connsiteY373" fmla="*/ 631698 h 1095375"/>
                <a:gd name="connsiteX374" fmla="*/ 1245298 w 1278445"/>
                <a:gd name="connsiteY374" fmla="*/ 632365 h 1095375"/>
                <a:gd name="connsiteX375" fmla="*/ 1247870 w 1278445"/>
                <a:gd name="connsiteY375" fmla="*/ 633032 h 1095375"/>
                <a:gd name="connsiteX376" fmla="*/ 1251204 w 1278445"/>
                <a:gd name="connsiteY376" fmla="*/ 633698 h 1095375"/>
                <a:gd name="connsiteX377" fmla="*/ 1252156 w 1278445"/>
                <a:gd name="connsiteY377" fmla="*/ 633984 h 1095375"/>
                <a:gd name="connsiteX378" fmla="*/ 1257681 w 1278445"/>
                <a:gd name="connsiteY378" fmla="*/ 637223 h 1095375"/>
                <a:gd name="connsiteX379" fmla="*/ 1260348 w 1278445"/>
                <a:gd name="connsiteY379" fmla="*/ 639604 h 1095375"/>
                <a:gd name="connsiteX380" fmla="*/ 1261681 w 1278445"/>
                <a:gd name="connsiteY380" fmla="*/ 640556 h 1095375"/>
                <a:gd name="connsiteX381" fmla="*/ 1266254 w 1278445"/>
                <a:gd name="connsiteY381" fmla="*/ 642557 h 1095375"/>
                <a:gd name="connsiteX382" fmla="*/ 1268539 w 1278445"/>
                <a:gd name="connsiteY382" fmla="*/ 643795 h 1095375"/>
                <a:gd name="connsiteX383" fmla="*/ 1271206 w 1278445"/>
                <a:gd name="connsiteY383" fmla="*/ 645795 h 1095375"/>
                <a:gd name="connsiteX384" fmla="*/ 1271873 w 1278445"/>
                <a:gd name="connsiteY384" fmla="*/ 646462 h 1095375"/>
                <a:gd name="connsiteX385" fmla="*/ 1275112 w 1278445"/>
                <a:gd name="connsiteY385" fmla="*/ 650748 h 1095375"/>
                <a:gd name="connsiteX386" fmla="*/ 1277112 w 1278445"/>
                <a:gd name="connsiteY386" fmla="*/ 651701 h 1095375"/>
                <a:gd name="connsiteX387" fmla="*/ 1278446 w 1278445"/>
                <a:gd name="connsiteY387" fmla="*/ 651701 h 1095375"/>
                <a:gd name="connsiteX388" fmla="*/ 1276445 w 1278445"/>
                <a:gd name="connsiteY388" fmla="*/ 701231 h 1095375"/>
                <a:gd name="connsiteX389" fmla="*/ 1276731 w 1278445"/>
                <a:gd name="connsiteY389" fmla="*/ 701897 h 1095375"/>
                <a:gd name="connsiteX390" fmla="*/ 1276731 w 1278445"/>
                <a:gd name="connsiteY390" fmla="*/ 707517 h 1095375"/>
                <a:gd name="connsiteX391" fmla="*/ 1273493 w 1278445"/>
                <a:gd name="connsiteY391" fmla="*/ 780669 h 1095375"/>
                <a:gd name="connsiteX392" fmla="*/ 1273493 w 1278445"/>
                <a:gd name="connsiteY392" fmla="*/ 782669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</a:cxnLst>
              <a:rect l="l" t="t" r="r" b="b"/>
              <a:pathLst>
                <a:path w="1278445" h="1095375">
                  <a:moveTo>
                    <a:pt x="1273493" y="782669"/>
                  </a:moveTo>
                  <a:lnTo>
                    <a:pt x="1058894" y="919448"/>
                  </a:lnTo>
                  <a:lnTo>
                    <a:pt x="1020128" y="944690"/>
                  </a:lnTo>
                  <a:lnTo>
                    <a:pt x="1017175" y="946690"/>
                  </a:lnTo>
                  <a:lnTo>
                    <a:pt x="977837" y="971645"/>
                  </a:lnTo>
                  <a:lnTo>
                    <a:pt x="968312" y="977551"/>
                  </a:lnTo>
                  <a:lnTo>
                    <a:pt x="919067" y="1008698"/>
                  </a:lnTo>
                  <a:lnTo>
                    <a:pt x="918401" y="1009079"/>
                  </a:lnTo>
                  <a:lnTo>
                    <a:pt x="859726" y="973550"/>
                  </a:lnTo>
                  <a:lnTo>
                    <a:pt x="855155" y="986028"/>
                  </a:lnTo>
                  <a:lnTo>
                    <a:pt x="808863" y="951262"/>
                  </a:lnTo>
                  <a:lnTo>
                    <a:pt x="771811" y="936498"/>
                  </a:lnTo>
                  <a:lnTo>
                    <a:pt x="758000" y="933926"/>
                  </a:lnTo>
                  <a:lnTo>
                    <a:pt x="743903" y="941451"/>
                  </a:lnTo>
                  <a:lnTo>
                    <a:pt x="736949" y="963740"/>
                  </a:lnTo>
                  <a:lnTo>
                    <a:pt x="734663" y="973550"/>
                  </a:lnTo>
                  <a:lnTo>
                    <a:pt x="727805" y="983742"/>
                  </a:lnTo>
                  <a:lnTo>
                    <a:pt x="718566" y="998506"/>
                  </a:lnTo>
                  <a:lnTo>
                    <a:pt x="716280" y="1010984"/>
                  </a:lnTo>
                  <a:lnTo>
                    <a:pt x="709422" y="1020890"/>
                  </a:lnTo>
                  <a:lnTo>
                    <a:pt x="702183" y="1028414"/>
                  </a:lnTo>
                  <a:lnTo>
                    <a:pt x="683800" y="1033272"/>
                  </a:lnTo>
                  <a:lnTo>
                    <a:pt x="655987" y="1033272"/>
                  </a:lnTo>
                  <a:lnTo>
                    <a:pt x="632936" y="1018508"/>
                  </a:lnTo>
                  <a:lnTo>
                    <a:pt x="616553" y="1010984"/>
                  </a:lnTo>
                  <a:lnTo>
                    <a:pt x="591312" y="1008412"/>
                  </a:lnTo>
                  <a:lnTo>
                    <a:pt x="579501" y="1008412"/>
                  </a:lnTo>
                  <a:lnTo>
                    <a:pt x="517112" y="996220"/>
                  </a:lnTo>
                  <a:lnTo>
                    <a:pt x="517112" y="988695"/>
                  </a:lnTo>
                  <a:lnTo>
                    <a:pt x="503015" y="986028"/>
                  </a:lnTo>
                  <a:lnTo>
                    <a:pt x="496157" y="986028"/>
                  </a:lnTo>
                  <a:lnTo>
                    <a:pt x="482346" y="983742"/>
                  </a:lnTo>
                  <a:lnTo>
                    <a:pt x="480060" y="988695"/>
                  </a:lnTo>
                  <a:lnTo>
                    <a:pt x="480060" y="1018508"/>
                  </a:lnTo>
                  <a:lnTo>
                    <a:pt x="482346" y="1028414"/>
                  </a:lnTo>
                  <a:lnTo>
                    <a:pt x="470916" y="1052989"/>
                  </a:lnTo>
                  <a:lnTo>
                    <a:pt x="465963" y="1058227"/>
                  </a:lnTo>
                  <a:lnTo>
                    <a:pt x="452152" y="1063181"/>
                  </a:lnTo>
                  <a:lnTo>
                    <a:pt x="443008" y="1075277"/>
                  </a:lnTo>
                  <a:lnTo>
                    <a:pt x="429196" y="1082897"/>
                  </a:lnTo>
                  <a:lnTo>
                    <a:pt x="417386" y="1085183"/>
                  </a:lnTo>
                  <a:lnTo>
                    <a:pt x="403574" y="1090422"/>
                  </a:lnTo>
                  <a:lnTo>
                    <a:pt x="392144" y="1095375"/>
                  </a:lnTo>
                  <a:lnTo>
                    <a:pt x="389858" y="1072991"/>
                  </a:lnTo>
                  <a:lnTo>
                    <a:pt x="382619" y="1028414"/>
                  </a:lnTo>
                  <a:lnTo>
                    <a:pt x="378047" y="1020890"/>
                  </a:lnTo>
                  <a:lnTo>
                    <a:pt x="373380" y="1001173"/>
                  </a:lnTo>
                  <a:lnTo>
                    <a:pt x="364236" y="986028"/>
                  </a:lnTo>
                  <a:lnTo>
                    <a:pt x="355092" y="981170"/>
                  </a:lnTo>
                  <a:lnTo>
                    <a:pt x="340900" y="978884"/>
                  </a:lnTo>
                  <a:lnTo>
                    <a:pt x="331756" y="973550"/>
                  </a:lnTo>
                  <a:lnTo>
                    <a:pt x="324898" y="971264"/>
                  </a:lnTo>
                  <a:lnTo>
                    <a:pt x="315659" y="968693"/>
                  </a:lnTo>
                  <a:lnTo>
                    <a:pt x="303847" y="958787"/>
                  </a:lnTo>
                  <a:lnTo>
                    <a:pt x="299275" y="946404"/>
                  </a:lnTo>
                  <a:lnTo>
                    <a:pt x="287750" y="941451"/>
                  </a:lnTo>
                  <a:lnTo>
                    <a:pt x="278606" y="941451"/>
                  </a:lnTo>
                  <a:lnTo>
                    <a:pt x="266795" y="928973"/>
                  </a:lnTo>
                  <a:lnTo>
                    <a:pt x="257556" y="906685"/>
                  </a:lnTo>
                  <a:lnTo>
                    <a:pt x="243840" y="889254"/>
                  </a:lnTo>
                  <a:lnTo>
                    <a:pt x="236887" y="881729"/>
                  </a:lnTo>
                  <a:lnTo>
                    <a:pt x="234601" y="876776"/>
                  </a:lnTo>
                  <a:lnTo>
                    <a:pt x="213646" y="884015"/>
                  </a:lnTo>
                  <a:lnTo>
                    <a:pt x="178879" y="891540"/>
                  </a:lnTo>
                  <a:lnTo>
                    <a:pt x="162782" y="894207"/>
                  </a:lnTo>
                  <a:lnTo>
                    <a:pt x="114205" y="894207"/>
                  </a:lnTo>
                  <a:lnTo>
                    <a:pt x="79438" y="891540"/>
                  </a:lnTo>
                  <a:lnTo>
                    <a:pt x="65342" y="884015"/>
                  </a:lnTo>
                  <a:lnTo>
                    <a:pt x="51530" y="887254"/>
                  </a:lnTo>
                  <a:lnTo>
                    <a:pt x="46577" y="885634"/>
                  </a:lnTo>
                  <a:lnTo>
                    <a:pt x="41720" y="884968"/>
                  </a:lnTo>
                  <a:lnTo>
                    <a:pt x="31147" y="884301"/>
                  </a:lnTo>
                  <a:lnTo>
                    <a:pt x="25241" y="884682"/>
                  </a:lnTo>
                  <a:lnTo>
                    <a:pt x="12859" y="886016"/>
                  </a:lnTo>
                  <a:lnTo>
                    <a:pt x="7906" y="886682"/>
                  </a:lnTo>
                  <a:lnTo>
                    <a:pt x="4286" y="887635"/>
                  </a:lnTo>
                  <a:lnTo>
                    <a:pt x="1048" y="888301"/>
                  </a:lnTo>
                  <a:lnTo>
                    <a:pt x="381" y="888587"/>
                  </a:lnTo>
                  <a:lnTo>
                    <a:pt x="0" y="888587"/>
                  </a:lnTo>
                  <a:lnTo>
                    <a:pt x="381" y="825913"/>
                  </a:lnTo>
                  <a:lnTo>
                    <a:pt x="2000" y="654368"/>
                  </a:lnTo>
                  <a:lnTo>
                    <a:pt x="2000" y="653320"/>
                  </a:lnTo>
                  <a:lnTo>
                    <a:pt x="1619" y="645128"/>
                  </a:lnTo>
                  <a:lnTo>
                    <a:pt x="1619" y="643509"/>
                  </a:lnTo>
                  <a:lnTo>
                    <a:pt x="2667" y="551307"/>
                  </a:lnTo>
                  <a:lnTo>
                    <a:pt x="2286" y="545021"/>
                  </a:lnTo>
                  <a:lnTo>
                    <a:pt x="4000" y="545402"/>
                  </a:lnTo>
                  <a:lnTo>
                    <a:pt x="4000" y="497110"/>
                  </a:lnTo>
                  <a:lnTo>
                    <a:pt x="4286" y="443294"/>
                  </a:lnTo>
                  <a:lnTo>
                    <a:pt x="4286" y="439388"/>
                  </a:lnTo>
                  <a:lnTo>
                    <a:pt x="12478" y="436150"/>
                  </a:lnTo>
                  <a:lnTo>
                    <a:pt x="20003" y="431197"/>
                  </a:lnTo>
                  <a:lnTo>
                    <a:pt x="33814" y="421005"/>
                  </a:lnTo>
                  <a:lnTo>
                    <a:pt x="64294" y="405956"/>
                  </a:lnTo>
                  <a:lnTo>
                    <a:pt x="70580" y="400717"/>
                  </a:lnTo>
                  <a:lnTo>
                    <a:pt x="75152" y="383953"/>
                  </a:lnTo>
                  <a:lnTo>
                    <a:pt x="78105" y="372142"/>
                  </a:lnTo>
                  <a:lnTo>
                    <a:pt x="81439" y="360331"/>
                  </a:lnTo>
                  <a:lnTo>
                    <a:pt x="82677" y="343281"/>
                  </a:lnTo>
                  <a:lnTo>
                    <a:pt x="86011" y="331470"/>
                  </a:lnTo>
                  <a:lnTo>
                    <a:pt x="95155" y="309467"/>
                  </a:lnTo>
                  <a:lnTo>
                    <a:pt x="96488" y="285845"/>
                  </a:lnTo>
                  <a:lnTo>
                    <a:pt x="101060" y="278987"/>
                  </a:lnTo>
                  <a:lnTo>
                    <a:pt x="117824" y="273653"/>
                  </a:lnTo>
                  <a:lnTo>
                    <a:pt x="122396" y="273653"/>
                  </a:lnTo>
                  <a:lnTo>
                    <a:pt x="139446" y="278987"/>
                  </a:lnTo>
                  <a:lnTo>
                    <a:pt x="149924" y="282226"/>
                  </a:lnTo>
                  <a:lnTo>
                    <a:pt x="165354" y="287465"/>
                  </a:lnTo>
                  <a:lnTo>
                    <a:pt x="186690" y="299275"/>
                  </a:lnTo>
                  <a:lnTo>
                    <a:pt x="209645" y="304514"/>
                  </a:lnTo>
                  <a:lnTo>
                    <a:pt x="222123" y="307848"/>
                  </a:lnTo>
                  <a:lnTo>
                    <a:pt x="243459" y="309467"/>
                  </a:lnTo>
                  <a:lnTo>
                    <a:pt x="252698" y="309467"/>
                  </a:lnTo>
                  <a:lnTo>
                    <a:pt x="261842" y="306229"/>
                  </a:lnTo>
                  <a:lnTo>
                    <a:pt x="272701" y="290798"/>
                  </a:lnTo>
                  <a:lnTo>
                    <a:pt x="277273" y="287465"/>
                  </a:lnTo>
                  <a:lnTo>
                    <a:pt x="286512" y="290798"/>
                  </a:lnTo>
                  <a:lnTo>
                    <a:pt x="287750" y="299275"/>
                  </a:lnTo>
                  <a:lnTo>
                    <a:pt x="295656" y="322898"/>
                  </a:lnTo>
                  <a:lnTo>
                    <a:pt x="304800" y="322898"/>
                  </a:lnTo>
                  <a:lnTo>
                    <a:pt x="319945" y="316325"/>
                  </a:lnTo>
                  <a:lnTo>
                    <a:pt x="327850" y="316325"/>
                  </a:lnTo>
                  <a:lnTo>
                    <a:pt x="339947" y="312706"/>
                  </a:lnTo>
                  <a:lnTo>
                    <a:pt x="342900" y="309467"/>
                  </a:lnTo>
                  <a:lnTo>
                    <a:pt x="353759" y="302609"/>
                  </a:lnTo>
                  <a:lnTo>
                    <a:pt x="361283" y="297656"/>
                  </a:lnTo>
                  <a:lnTo>
                    <a:pt x="367475" y="289084"/>
                  </a:lnTo>
                  <a:lnTo>
                    <a:pt x="365855" y="277273"/>
                  </a:lnTo>
                  <a:lnTo>
                    <a:pt x="356711" y="263557"/>
                  </a:lnTo>
                  <a:lnTo>
                    <a:pt x="355092" y="241554"/>
                  </a:lnTo>
                  <a:lnTo>
                    <a:pt x="356711" y="231362"/>
                  </a:lnTo>
                  <a:lnTo>
                    <a:pt x="361283" y="219551"/>
                  </a:lnTo>
                  <a:lnTo>
                    <a:pt x="361283" y="212693"/>
                  </a:lnTo>
                  <a:lnTo>
                    <a:pt x="358330" y="207454"/>
                  </a:lnTo>
                  <a:lnTo>
                    <a:pt x="341567" y="193929"/>
                  </a:lnTo>
                  <a:lnTo>
                    <a:pt x="341567" y="178499"/>
                  </a:lnTo>
                  <a:lnTo>
                    <a:pt x="353759" y="180213"/>
                  </a:lnTo>
                  <a:lnTo>
                    <a:pt x="355092" y="187071"/>
                  </a:lnTo>
                  <a:lnTo>
                    <a:pt x="362903" y="192024"/>
                  </a:lnTo>
                  <a:lnTo>
                    <a:pt x="373380" y="193929"/>
                  </a:lnTo>
                  <a:lnTo>
                    <a:pt x="384238" y="195644"/>
                  </a:lnTo>
                  <a:lnTo>
                    <a:pt x="396430" y="185452"/>
                  </a:lnTo>
                  <a:lnTo>
                    <a:pt x="401003" y="181832"/>
                  </a:lnTo>
                  <a:lnTo>
                    <a:pt x="425577" y="157829"/>
                  </a:lnTo>
                  <a:lnTo>
                    <a:pt x="439388" y="135922"/>
                  </a:lnTo>
                  <a:lnTo>
                    <a:pt x="451485" y="132302"/>
                  </a:lnTo>
                  <a:lnTo>
                    <a:pt x="456152" y="133921"/>
                  </a:lnTo>
                  <a:lnTo>
                    <a:pt x="468535" y="149352"/>
                  </a:lnTo>
                  <a:lnTo>
                    <a:pt x="480727" y="149352"/>
                  </a:lnTo>
                  <a:lnTo>
                    <a:pt x="486918" y="147733"/>
                  </a:lnTo>
                  <a:lnTo>
                    <a:pt x="489871" y="146018"/>
                  </a:lnTo>
                  <a:lnTo>
                    <a:pt x="494538" y="140779"/>
                  </a:lnTo>
                  <a:lnTo>
                    <a:pt x="506635" y="135922"/>
                  </a:lnTo>
                  <a:lnTo>
                    <a:pt x="515874" y="142494"/>
                  </a:lnTo>
                  <a:lnTo>
                    <a:pt x="519113" y="128969"/>
                  </a:lnTo>
                  <a:lnTo>
                    <a:pt x="522065" y="123730"/>
                  </a:lnTo>
                  <a:lnTo>
                    <a:pt x="532924" y="120491"/>
                  </a:lnTo>
                  <a:lnTo>
                    <a:pt x="535876" y="116872"/>
                  </a:lnTo>
                  <a:lnTo>
                    <a:pt x="543401" y="101441"/>
                  </a:lnTo>
                  <a:lnTo>
                    <a:pt x="545021" y="96488"/>
                  </a:lnTo>
                  <a:lnTo>
                    <a:pt x="547973" y="86011"/>
                  </a:lnTo>
                  <a:lnTo>
                    <a:pt x="555879" y="74200"/>
                  </a:lnTo>
                  <a:lnTo>
                    <a:pt x="560451" y="68961"/>
                  </a:lnTo>
                  <a:lnTo>
                    <a:pt x="563404" y="58483"/>
                  </a:lnTo>
                  <a:lnTo>
                    <a:pt x="567976" y="48292"/>
                  </a:lnTo>
                  <a:lnTo>
                    <a:pt x="570929" y="26003"/>
                  </a:lnTo>
                  <a:lnTo>
                    <a:pt x="589312" y="6953"/>
                  </a:lnTo>
                  <a:lnTo>
                    <a:pt x="612267" y="0"/>
                  </a:lnTo>
                  <a:lnTo>
                    <a:pt x="631317" y="1333"/>
                  </a:lnTo>
                  <a:lnTo>
                    <a:pt x="631031" y="36767"/>
                  </a:lnTo>
                  <a:lnTo>
                    <a:pt x="629698" y="53245"/>
                  </a:lnTo>
                  <a:lnTo>
                    <a:pt x="663797" y="85725"/>
                  </a:lnTo>
                  <a:lnTo>
                    <a:pt x="665131" y="86678"/>
                  </a:lnTo>
                  <a:lnTo>
                    <a:pt x="667798" y="89249"/>
                  </a:lnTo>
                  <a:lnTo>
                    <a:pt x="695611" y="116491"/>
                  </a:lnTo>
                  <a:lnTo>
                    <a:pt x="696278" y="117539"/>
                  </a:lnTo>
                  <a:lnTo>
                    <a:pt x="699897" y="120110"/>
                  </a:lnTo>
                  <a:lnTo>
                    <a:pt x="701897" y="121825"/>
                  </a:lnTo>
                  <a:lnTo>
                    <a:pt x="704469" y="125063"/>
                  </a:lnTo>
                  <a:lnTo>
                    <a:pt x="706184" y="126397"/>
                  </a:lnTo>
                  <a:lnTo>
                    <a:pt x="706755" y="127064"/>
                  </a:lnTo>
                  <a:lnTo>
                    <a:pt x="706469" y="128016"/>
                  </a:lnTo>
                  <a:lnTo>
                    <a:pt x="705803" y="128969"/>
                  </a:lnTo>
                  <a:lnTo>
                    <a:pt x="705803" y="130683"/>
                  </a:lnTo>
                  <a:lnTo>
                    <a:pt x="706755" y="131921"/>
                  </a:lnTo>
                  <a:lnTo>
                    <a:pt x="707803" y="132588"/>
                  </a:lnTo>
                  <a:lnTo>
                    <a:pt x="707803" y="133255"/>
                  </a:lnTo>
                  <a:lnTo>
                    <a:pt x="707422" y="135255"/>
                  </a:lnTo>
                  <a:lnTo>
                    <a:pt x="707803" y="135922"/>
                  </a:lnTo>
                  <a:lnTo>
                    <a:pt x="709136" y="138208"/>
                  </a:lnTo>
                  <a:lnTo>
                    <a:pt x="709136" y="139160"/>
                  </a:lnTo>
                  <a:lnTo>
                    <a:pt x="708755" y="139827"/>
                  </a:lnTo>
                  <a:lnTo>
                    <a:pt x="708088" y="140113"/>
                  </a:lnTo>
                  <a:lnTo>
                    <a:pt x="706469" y="140494"/>
                  </a:lnTo>
                  <a:lnTo>
                    <a:pt x="706184" y="141161"/>
                  </a:lnTo>
                  <a:lnTo>
                    <a:pt x="705517" y="142780"/>
                  </a:lnTo>
                  <a:lnTo>
                    <a:pt x="704469" y="144113"/>
                  </a:lnTo>
                  <a:lnTo>
                    <a:pt x="703517" y="144780"/>
                  </a:lnTo>
                  <a:lnTo>
                    <a:pt x="702183" y="145447"/>
                  </a:lnTo>
                  <a:lnTo>
                    <a:pt x="701230" y="146018"/>
                  </a:lnTo>
                  <a:lnTo>
                    <a:pt x="700850" y="146399"/>
                  </a:lnTo>
                  <a:lnTo>
                    <a:pt x="699611" y="148019"/>
                  </a:lnTo>
                  <a:lnTo>
                    <a:pt x="698563" y="149638"/>
                  </a:lnTo>
                  <a:lnTo>
                    <a:pt x="697897" y="150686"/>
                  </a:lnTo>
                  <a:lnTo>
                    <a:pt x="697325" y="151352"/>
                  </a:lnTo>
                  <a:lnTo>
                    <a:pt x="695611" y="152305"/>
                  </a:lnTo>
                  <a:lnTo>
                    <a:pt x="691705" y="152305"/>
                  </a:lnTo>
                  <a:lnTo>
                    <a:pt x="690753" y="153638"/>
                  </a:lnTo>
                  <a:lnTo>
                    <a:pt x="690086" y="155543"/>
                  </a:lnTo>
                  <a:lnTo>
                    <a:pt x="689705" y="156877"/>
                  </a:lnTo>
                  <a:lnTo>
                    <a:pt x="689705" y="157829"/>
                  </a:lnTo>
                  <a:lnTo>
                    <a:pt x="689038" y="158496"/>
                  </a:lnTo>
                  <a:lnTo>
                    <a:pt x="689038" y="158877"/>
                  </a:lnTo>
                  <a:lnTo>
                    <a:pt x="687419" y="159163"/>
                  </a:lnTo>
                  <a:lnTo>
                    <a:pt x="687134" y="159163"/>
                  </a:lnTo>
                  <a:lnTo>
                    <a:pt x="686753" y="159829"/>
                  </a:lnTo>
                  <a:lnTo>
                    <a:pt x="686753" y="160211"/>
                  </a:lnTo>
                  <a:lnTo>
                    <a:pt x="688086" y="161449"/>
                  </a:lnTo>
                  <a:lnTo>
                    <a:pt x="688753" y="163735"/>
                  </a:lnTo>
                  <a:lnTo>
                    <a:pt x="688753" y="164783"/>
                  </a:lnTo>
                  <a:lnTo>
                    <a:pt x="687800" y="166402"/>
                  </a:lnTo>
                  <a:lnTo>
                    <a:pt x="687134" y="166688"/>
                  </a:lnTo>
                  <a:lnTo>
                    <a:pt x="686467" y="167354"/>
                  </a:lnTo>
                  <a:lnTo>
                    <a:pt x="685800" y="167354"/>
                  </a:lnTo>
                  <a:lnTo>
                    <a:pt x="685133" y="168688"/>
                  </a:lnTo>
                  <a:lnTo>
                    <a:pt x="684847" y="170688"/>
                  </a:lnTo>
                  <a:lnTo>
                    <a:pt x="683800" y="171355"/>
                  </a:lnTo>
                  <a:lnTo>
                    <a:pt x="683133" y="172593"/>
                  </a:lnTo>
                  <a:lnTo>
                    <a:pt x="683514" y="172974"/>
                  </a:lnTo>
                  <a:lnTo>
                    <a:pt x="683800" y="173927"/>
                  </a:lnTo>
                  <a:lnTo>
                    <a:pt x="684467" y="174593"/>
                  </a:lnTo>
                  <a:lnTo>
                    <a:pt x="684467" y="174974"/>
                  </a:lnTo>
                  <a:lnTo>
                    <a:pt x="686086" y="176594"/>
                  </a:lnTo>
                  <a:lnTo>
                    <a:pt x="687419" y="176879"/>
                  </a:lnTo>
                  <a:lnTo>
                    <a:pt x="688467" y="178879"/>
                  </a:lnTo>
                  <a:lnTo>
                    <a:pt x="688467" y="179546"/>
                  </a:lnTo>
                  <a:lnTo>
                    <a:pt x="689705" y="182118"/>
                  </a:lnTo>
                  <a:lnTo>
                    <a:pt x="690372" y="182499"/>
                  </a:lnTo>
                  <a:lnTo>
                    <a:pt x="691420" y="183166"/>
                  </a:lnTo>
                  <a:lnTo>
                    <a:pt x="691991" y="183452"/>
                  </a:lnTo>
                  <a:lnTo>
                    <a:pt x="693039" y="184118"/>
                  </a:lnTo>
                  <a:lnTo>
                    <a:pt x="693325" y="184785"/>
                  </a:lnTo>
                  <a:lnTo>
                    <a:pt x="695992" y="184785"/>
                  </a:lnTo>
                  <a:lnTo>
                    <a:pt x="696659" y="185071"/>
                  </a:lnTo>
                  <a:lnTo>
                    <a:pt x="697325" y="186404"/>
                  </a:lnTo>
                  <a:lnTo>
                    <a:pt x="697897" y="187357"/>
                  </a:lnTo>
                  <a:lnTo>
                    <a:pt x="698945" y="186785"/>
                  </a:lnTo>
                  <a:lnTo>
                    <a:pt x="699611" y="185738"/>
                  </a:lnTo>
                  <a:lnTo>
                    <a:pt x="700564" y="184785"/>
                  </a:lnTo>
                  <a:lnTo>
                    <a:pt x="700850" y="184785"/>
                  </a:lnTo>
                  <a:lnTo>
                    <a:pt x="702183" y="186404"/>
                  </a:lnTo>
                  <a:lnTo>
                    <a:pt x="702564" y="186785"/>
                  </a:lnTo>
                  <a:lnTo>
                    <a:pt x="704183" y="186785"/>
                  </a:lnTo>
                  <a:lnTo>
                    <a:pt x="704850" y="187357"/>
                  </a:lnTo>
                  <a:lnTo>
                    <a:pt x="704850" y="188024"/>
                  </a:lnTo>
                  <a:lnTo>
                    <a:pt x="704469" y="189071"/>
                  </a:lnTo>
                  <a:lnTo>
                    <a:pt x="704469" y="192691"/>
                  </a:lnTo>
                  <a:lnTo>
                    <a:pt x="704850" y="193262"/>
                  </a:lnTo>
                  <a:lnTo>
                    <a:pt x="706184" y="193643"/>
                  </a:lnTo>
                  <a:lnTo>
                    <a:pt x="706755" y="193643"/>
                  </a:lnTo>
                  <a:lnTo>
                    <a:pt x="707803" y="193262"/>
                  </a:lnTo>
                  <a:lnTo>
                    <a:pt x="708088" y="193643"/>
                  </a:lnTo>
                  <a:lnTo>
                    <a:pt x="708088" y="194977"/>
                  </a:lnTo>
                  <a:lnTo>
                    <a:pt x="708470" y="195929"/>
                  </a:lnTo>
                  <a:lnTo>
                    <a:pt x="708470" y="197263"/>
                  </a:lnTo>
                  <a:lnTo>
                    <a:pt x="708755" y="197929"/>
                  </a:lnTo>
                  <a:lnTo>
                    <a:pt x="710375" y="197929"/>
                  </a:lnTo>
                  <a:lnTo>
                    <a:pt x="710755" y="198215"/>
                  </a:lnTo>
                  <a:lnTo>
                    <a:pt x="711041" y="199168"/>
                  </a:lnTo>
                  <a:lnTo>
                    <a:pt x="711422" y="199835"/>
                  </a:lnTo>
                  <a:lnTo>
                    <a:pt x="712089" y="200216"/>
                  </a:lnTo>
                  <a:lnTo>
                    <a:pt x="713042" y="200216"/>
                  </a:lnTo>
                  <a:lnTo>
                    <a:pt x="713708" y="200501"/>
                  </a:lnTo>
                  <a:lnTo>
                    <a:pt x="713994" y="200882"/>
                  </a:lnTo>
                  <a:lnTo>
                    <a:pt x="722186" y="224504"/>
                  </a:lnTo>
                  <a:lnTo>
                    <a:pt x="722567" y="226124"/>
                  </a:lnTo>
                  <a:lnTo>
                    <a:pt x="745808" y="293370"/>
                  </a:lnTo>
                  <a:lnTo>
                    <a:pt x="747141" y="297656"/>
                  </a:lnTo>
                  <a:lnTo>
                    <a:pt x="747522" y="297942"/>
                  </a:lnTo>
                  <a:lnTo>
                    <a:pt x="746855" y="303562"/>
                  </a:lnTo>
                  <a:lnTo>
                    <a:pt x="749427" y="305848"/>
                  </a:lnTo>
                  <a:lnTo>
                    <a:pt x="751427" y="307467"/>
                  </a:lnTo>
                  <a:lnTo>
                    <a:pt x="752094" y="308134"/>
                  </a:lnTo>
                  <a:lnTo>
                    <a:pt x="753047" y="309753"/>
                  </a:lnTo>
                  <a:lnTo>
                    <a:pt x="754380" y="311467"/>
                  </a:lnTo>
                  <a:lnTo>
                    <a:pt x="754666" y="311753"/>
                  </a:lnTo>
                  <a:lnTo>
                    <a:pt x="755713" y="312134"/>
                  </a:lnTo>
                  <a:lnTo>
                    <a:pt x="757333" y="313754"/>
                  </a:lnTo>
                  <a:lnTo>
                    <a:pt x="758666" y="315373"/>
                  </a:lnTo>
                  <a:lnTo>
                    <a:pt x="758952" y="316706"/>
                  </a:lnTo>
                  <a:lnTo>
                    <a:pt x="761238" y="320612"/>
                  </a:lnTo>
                  <a:lnTo>
                    <a:pt x="762286" y="321945"/>
                  </a:lnTo>
                  <a:lnTo>
                    <a:pt x="764858" y="325850"/>
                  </a:lnTo>
                  <a:lnTo>
                    <a:pt x="766858" y="329184"/>
                  </a:lnTo>
                  <a:lnTo>
                    <a:pt x="768191" y="331089"/>
                  </a:lnTo>
                  <a:lnTo>
                    <a:pt x="769430" y="332804"/>
                  </a:lnTo>
                  <a:lnTo>
                    <a:pt x="770763" y="333756"/>
                  </a:lnTo>
                  <a:lnTo>
                    <a:pt x="776002" y="341948"/>
                  </a:lnTo>
                  <a:lnTo>
                    <a:pt x="777716" y="344615"/>
                  </a:lnTo>
                  <a:lnTo>
                    <a:pt x="779621" y="348806"/>
                  </a:lnTo>
                  <a:lnTo>
                    <a:pt x="781622" y="354711"/>
                  </a:lnTo>
                  <a:lnTo>
                    <a:pt x="782955" y="360331"/>
                  </a:lnTo>
                  <a:lnTo>
                    <a:pt x="783241" y="361664"/>
                  </a:lnTo>
                  <a:lnTo>
                    <a:pt x="783908" y="364617"/>
                  </a:lnTo>
                  <a:lnTo>
                    <a:pt x="785908" y="369856"/>
                  </a:lnTo>
                  <a:lnTo>
                    <a:pt x="786194" y="370142"/>
                  </a:lnTo>
                  <a:lnTo>
                    <a:pt x="787527" y="372428"/>
                  </a:lnTo>
                  <a:lnTo>
                    <a:pt x="788194" y="373475"/>
                  </a:lnTo>
                  <a:lnTo>
                    <a:pt x="789527" y="374809"/>
                  </a:lnTo>
                  <a:lnTo>
                    <a:pt x="791147" y="378333"/>
                  </a:lnTo>
                  <a:lnTo>
                    <a:pt x="791432" y="379381"/>
                  </a:lnTo>
                  <a:lnTo>
                    <a:pt x="792480" y="380714"/>
                  </a:lnTo>
                  <a:lnTo>
                    <a:pt x="792766" y="381667"/>
                  </a:lnTo>
                  <a:lnTo>
                    <a:pt x="793718" y="384905"/>
                  </a:lnTo>
                  <a:lnTo>
                    <a:pt x="794766" y="386239"/>
                  </a:lnTo>
                  <a:lnTo>
                    <a:pt x="795719" y="386620"/>
                  </a:lnTo>
                  <a:lnTo>
                    <a:pt x="797052" y="389573"/>
                  </a:lnTo>
                  <a:lnTo>
                    <a:pt x="799338" y="393097"/>
                  </a:lnTo>
                  <a:lnTo>
                    <a:pt x="805244" y="404622"/>
                  </a:lnTo>
                  <a:lnTo>
                    <a:pt x="805910" y="406241"/>
                  </a:lnTo>
                  <a:lnTo>
                    <a:pt x="806196" y="408527"/>
                  </a:lnTo>
                  <a:lnTo>
                    <a:pt x="806577" y="409194"/>
                  </a:lnTo>
                  <a:lnTo>
                    <a:pt x="807244" y="409861"/>
                  </a:lnTo>
                  <a:lnTo>
                    <a:pt x="807530" y="409861"/>
                  </a:lnTo>
                  <a:lnTo>
                    <a:pt x="808863" y="412528"/>
                  </a:lnTo>
                  <a:lnTo>
                    <a:pt x="811149" y="415100"/>
                  </a:lnTo>
                  <a:lnTo>
                    <a:pt x="812101" y="416433"/>
                  </a:lnTo>
                  <a:lnTo>
                    <a:pt x="812483" y="416433"/>
                  </a:lnTo>
                  <a:lnTo>
                    <a:pt x="813149" y="416719"/>
                  </a:lnTo>
                  <a:lnTo>
                    <a:pt x="813435" y="417386"/>
                  </a:lnTo>
                  <a:lnTo>
                    <a:pt x="814769" y="418052"/>
                  </a:lnTo>
                  <a:lnTo>
                    <a:pt x="816388" y="419100"/>
                  </a:lnTo>
                  <a:lnTo>
                    <a:pt x="818674" y="420719"/>
                  </a:lnTo>
                  <a:lnTo>
                    <a:pt x="819722" y="421386"/>
                  </a:lnTo>
                  <a:lnTo>
                    <a:pt x="823913" y="423958"/>
                  </a:lnTo>
                  <a:lnTo>
                    <a:pt x="830485" y="425291"/>
                  </a:lnTo>
                  <a:lnTo>
                    <a:pt x="834771" y="425958"/>
                  </a:lnTo>
                  <a:lnTo>
                    <a:pt x="835438" y="425577"/>
                  </a:lnTo>
                  <a:lnTo>
                    <a:pt x="837057" y="425006"/>
                  </a:lnTo>
                  <a:lnTo>
                    <a:pt x="837724" y="424625"/>
                  </a:lnTo>
                  <a:lnTo>
                    <a:pt x="839724" y="424625"/>
                  </a:lnTo>
                  <a:lnTo>
                    <a:pt x="842296" y="424339"/>
                  </a:lnTo>
                  <a:lnTo>
                    <a:pt x="846296" y="424339"/>
                  </a:lnTo>
                  <a:lnTo>
                    <a:pt x="851154" y="425958"/>
                  </a:lnTo>
                  <a:lnTo>
                    <a:pt x="883349" y="477488"/>
                  </a:lnTo>
                  <a:lnTo>
                    <a:pt x="882968" y="480060"/>
                  </a:lnTo>
                  <a:lnTo>
                    <a:pt x="881063" y="500063"/>
                  </a:lnTo>
                  <a:lnTo>
                    <a:pt x="880682" y="500729"/>
                  </a:lnTo>
                  <a:lnTo>
                    <a:pt x="882682" y="537877"/>
                  </a:lnTo>
                  <a:lnTo>
                    <a:pt x="883634" y="568643"/>
                  </a:lnTo>
                  <a:lnTo>
                    <a:pt x="913829" y="646462"/>
                  </a:lnTo>
                  <a:lnTo>
                    <a:pt x="909542" y="651034"/>
                  </a:lnTo>
                  <a:lnTo>
                    <a:pt x="901351" y="659606"/>
                  </a:lnTo>
                  <a:lnTo>
                    <a:pt x="937832" y="688467"/>
                  </a:lnTo>
                  <a:lnTo>
                    <a:pt x="950595" y="686181"/>
                  </a:lnTo>
                  <a:lnTo>
                    <a:pt x="957834" y="684848"/>
                  </a:lnTo>
                  <a:lnTo>
                    <a:pt x="1014889" y="673037"/>
                  </a:lnTo>
                  <a:lnTo>
                    <a:pt x="1043749" y="668750"/>
                  </a:lnTo>
                  <a:lnTo>
                    <a:pt x="1069372" y="651701"/>
                  </a:lnTo>
                  <a:lnTo>
                    <a:pt x="1095280" y="634651"/>
                  </a:lnTo>
                  <a:lnTo>
                    <a:pt x="1126141" y="614267"/>
                  </a:lnTo>
                  <a:lnTo>
                    <a:pt x="1211485" y="614934"/>
                  </a:lnTo>
                  <a:lnTo>
                    <a:pt x="1213104" y="616934"/>
                  </a:lnTo>
                  <a:lnTo>
                    <a:pt x="1215771" y="618935"/>
                  </a:lnTo>
                  <a:lnTo>
                    <a:pt x="1218724" y="620840"/>
                  </a:lnTo>
                  <a:lnTo>
                    <a:pt x="1221010" y="621887"/>
                  </a:lnTo>
                  <a:lnTo>
                    <a:pt x="1222915" y="622173"/>
                  </a:lnTo>
                  <a:lnTo>
                    <a:pt x="1233773" y="622173"/>
                  </a:lnTo>
                  <a:lnTo>
                    <a:pt x="1234726" y="622459"/>
                  </a:lnTo>
                  <a:lnTo>
                    <a:pt x="1237012" y="624840"/>
                  </a:lnTo>
                  <a:lnTo>
                    <a:pt x="1238726" y="626745"/>
                  </a:lnTo>
                  <a:lnTo>
                    <a:pt x="1239679" y="627412"/>
                  </a:lnTo>
                  <a:lnTo>
                    <a:pt x="1239964" y="627412"/>
                  </a:lnTo>
                  <a:lnTo>
                    <a:pt x="1244251" y="631698"/>
                  </a:lnTo>
                  <a:lnTo>
                    <a:pt x="1245298" y="632365"/>
                  </a:lnTo>
                  <a:lnTo>
                    <a:pt x="1247870" y="633032"/>
                  </a:lnTo>
                  <a:lnTo>
                    <a:pt x="1251204" y="633698"/>
                  </a:lnTo>
                  <a:lnTo>
                    <a:pt x="1252156" y="633984"/>
                  </a:lnTo>
                  <a:lnTo>
                    <a:pt x="1257681" y="637223"/>
                  </a:lnTo>
                  <a:lnTo>
                    <a:pt x="1260348" y="639604"/>
                  </a:lnTo>
                  <a:lnTo>
                    <a:pt x="1261681" y="640556"/>
                  </a:lnTo>
                  <a:lnTo>
                    <a:pt x="1266254" y="642557"/>
                  </a:lnTo>
                  <a:lnTo>
                    <a:pt x="1268539" y="643795"/>
                  </a:lnTo>
                  <a:lnTo>
                    <a:pt x="1271206" y="645795"/>
                  </a:lnTo>
                  <a:lnTo>
                    <a:pt x="1271873" y="646462"/>
                  </a:lnTo>
                  <a:lnTo>
                    <a:pt x="1275112" y="650748"/>
                  </a:lnTo>
                  <a:lnTo>
                    <a:pt x="1277112" y="651701"/>
                  </a:lnTo>
                  <a:lnTo>
                    <a:pt x="1278446" y="651701"/>
                  </a:lnTo>
                  <a:lnTo>
                    <a:pt x="1276445" y="701231"/>
                  </a:lnTo>
                  <a:lnTo>
                    <a:pt x="1276731" y="701897"/>
                  </a:lnTo>
                  <a:lnTo>
                    <a:pt x="1276731" y="707517"/>
                  </a:lnTo>
                  <a:lnTo>
                    <a:pt x="1273493" y="780669"/>
                  </a:lnTo>
                  <a:lnTo>
                    <a:pt x="1273493" y="782669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BDB29A72-C8F8-ACCD-CBDA-9168CCB01E2B}"/>
                </a:ext>
              </a:extLst>
            </p:cNvPr>
            <p:cNvSpPr/>
            <p:nvPr/>
          </p:nvSpPr>
          <p:spPr>
            <a:xfrm>
              <a:off x="2465116" y="5644673"/>
              <a:ext cx="782002" cy="497109"/>
            </a:xfrm>
            <a:custGeom>
              <a:avLst/>
              <a:gdLst>
                <a:gd name="connsiteX0" fmla="*/ 527685 w 782002"/>
                <a:gd name="connsiteY0" fmla="*/ 497110 h 497109"/>
                <a:gd name="connsiteX1" fmla="*/ 527685 w 782002"/>
                <a:gd name="connsiteY1" fmla="*/ 495109 h 497109"/>
                <a:gd name="connsiteX2" fmla="*/ 530924 w 782002"/>
                <a:gd name="connsiteY2" fmla="*/ 421957 h 497109"/>
                <a:gd name="connsiteX3" fmla="*/ 530924 w 782002"/>
                <a:gd name="connsiteY3" fmla="*/ 416338 h 497109"/>
                <a:gd name="connsiteX4" fmla="*/ 530638 w 782002"/>
                <a:gd name="connsiteY4" fmla="*/ 415671 h 497109"/>
                <a:gd name="connsiteX5" fmla="*/ 532543 w 782002"/>
                <a:gd name="connsiteY5" fmla="*/ 366141 h 497109"/>
                <a:gd name="connsiteX6" fmla="*/ 531304 w 782002"/>
                <a:gd name="connsiteY6" fmla="*/ 366141 h 497109"/>
                <a:gd name="connsiteX7" fmla="*/ 529304 w 782002"/>
                <a:gd name="connsiteY7" fmla="*/ 365188 h 497109"/>
                <a:gd name="connsiteX8" fmla="*/ 526066 w 782002"/>
                <a:gd name="connsiteY8" fmla="*/ 360902 h 497109"/>
                <a:gd name="connsiteX9" fmla="*/ 525399 w 782002"/>
                <a:gd name="connsiteY9" fmla="*/ 360235 h 497109"/>
                <a:gd name="connsiteX10" fmla="*/ 522732 w 782002"/>
                <a:gd name="connsiteY10" fmla="*/ 358235 h 497109"/>
                <a:gd name="connsiteX11" fmla="*/ 520446 w 782002"/>
                <a:gd name="connsiteY11" fmla="*/ 356997 h 497109"/>
                <a:gd name="connsiteX12" fmla="*/ 515874 w 782002"/>
                <a:gd name="connsiteY12" fmla="*/ 354997 h 497109"/>
                <a:gd name="connsiteX13" fmla="*/ 514541 w 782002"/>
                <a:gd name="connsiteY13" fmla="*/ 354044 h 497109"/>
                <a:gd name="connsiteX14" fmla="*/ 511874 w 782002"/>
                <a:gd name="connsiteY14" fmla="*/ 351663 h 497109"/>
                <a:gd name="connsiteX15" fmla="*/ 506349 w 782002"/>
                <a:gd name="connsiteY15" fmla="*/ 348424 h 497109"/>
                <a:gd name="connsiteX16" fmla="*/ 505397 w 782002"/>
                <a:gd name="connsiteY16" fmla="*/ 348139 h 497109"/>
                <a:gd name="connsiteX17" fmla="*/ 502063 w 782002"/>
                <a:gd name="connsiteY17" fmla="*/ 347472 h 497109"/>
                <a:gd name="connsiteX18" fmla="*/ 499491 w 782002"/>
                <a:gd name="connsiteY18" fmla="*/ 346805 h 497109"/>
                <a:gd name="connsiteX19" fmla="*/ 498443 w 782002"/>
                <a:gd name="connsiteY19" fmla="*/ 346138 h 497109"/>
                <a:gd name="connsiteX20" fmla="*/ 494157 w 782002"/>
                <a:gd name="connsiteY20" fmla="*/ 341852 h 497109"/>
                <a:gd name="connsiteX21" fmla="*/ 493871 w 782002"/>
                <a:gd name="connsiteY21" fmla="*/ 341852 h 497109"/>
                <a:gd name="connsiteX22" fmla="*/ 492919 w 782002"/>
                <a:gd name="connsiteY22" fmla="*/ 341185 h 497109"/>
                <a:gd name="connsiteX23" fmla="*/ 491204 w 782002"/>
                <a:gd name="connsiteY23" fmla="*/ 339280 h 497109"/>
                <a:gd name="connsiteX24" fmla="*/ 488918 w 782002"/>
                <a:gd name="connsiteY24" fmla="*/ 336899 h 497109"/>
                <a:gd name="connsiteX25" fmla="*/ 487966 w 782002"/>
                <a:gd name="connsiteY25" fmla="*/ 336613 h 497109"/>
                <a:gd name="connsiteX26" fmla="*/ 477107 w 782002"/>
                <a:gd name="connsiteY26" fmla="*/ 336613 h 497109"/>
                <a:gd name="connsiteX27" fmla="*/ 475202 w 782002"/>
                <a:gd name="connsiteY27" fmla="*/ 336328 h 497109"/>
                <a:gd name="connsiteX28" fmla="*/ 472916 w 782002"/>
                <a:gd name="connsiteY28" fmla="*/ 335280 h 497109"/>
                <a:gd name="connsiteX29" fmla="*/ 469868 w 782002"/>
                <a:gd name="connsiteY29" fmla="*/ 333375 h 497109"/>
                <a:gd name="connsiteX30" fmla="*/ 467297 w 782002"/>
                <a:gd name="connsiteY30" fmla="*/ 331375 h 497109"/>
                <a:gd name="connsiteX31" fmla="*/ 465677 w 782002"/>
                <a:gd name="connsiteY31" fmla="*/ 329374 h 497109"/>
                <a:gd name="connsiteX32" fmla="*/ 380333 w 782002"/>
                <a:gd name="connsiteY32" fmla="*/ 328708 h 497109"/>
                <a:gd name="connsiteX33" fmla="*/ 349472 w 782002"/>
                <a:gd name="connsiteY33" fmla="*/ 349091 h 497109"/>
                <a:gd name="connsiteX34" fmla="*/ 323564 w 782002"/>
                <a:gd name="connsiteY34" fmla="*/ 366141 h 497109"/>
                <a:gd name="connsiteX35" fmla="*/ 297942 w 782002"/>
                <a:gd name="connsiteY35" fmla="*/ 383191 h 497109"/>
                <a:gd name="connsiteX36" fmla="*/ 269081 w 782002"/>
                <a:gd name="connsiteY36" fmla="*/ 387477 h 497109"/>
                <a:gd name="connsiteX37" fmla="*/ 212026 w 782002"/>
                <a:gd name="connsiteY37" fmla="*/ 399288 h 497109"/>
                <a:gd name="connsiteX38" fmla="*/ 204788 w 782002"/>
                <a:gd name="connsiteY38" fmla="*/ 400621 h 497109"/>
                <a:gd name="connsiteX39" fmla="*/ 192024 w 782002"/>
                <a:gd name="connsiteY39" fmla="*/ 402907 h 497109"/>
                <a:gd name="connsiteX40" fmla="*/ 155543 w 782002"/>
                <a:gd name="connsiteY40" fmla="*/ 374047 h 497109"/>
                <a:gd name="connsiteX41" fmla="*/ 163735 w 782002"/>
                <a:gd name="connsiteY41" fmla="*/ 365474 h 497109"/>
                <a:gd name="connsiteX42" fmla="*/ 168021 w 782002"/>
                <a:gd name="connsiteY42" fmla="*/ 360902 h 497109"/>
                <a:gd name="connsiteX43" fmla="*/ 137827 w 782002"/>
                <a:gd name="connsiteY43" fmla="*/ 283083 h 497109"/>
                <a:gd name="connsiteX44" fmla="*/ 136874 w 782002"/>
                <a:gd name="connsiteY44" fmla="*/ 252317 h 497109"/>
                <a:gd name="connsiteX45" fmla="*/ 134874 w 782002"/>
                <a:gd name="connsiteY45" fmla="*/ 215170 h 497109"/>
                <a:gd name="connsiteX46" fmla="*/ 135255 w 782002"/>
                <a:gd name="connsiteY46" fmla="*/ 214503 h 497109"/>
                <a:gd name="connsiteX47" fmla="*/ 137160 w 782002"/>
                <a:gd name="connsiteY47" fmla="*/ 194500 h 497109"/>
                <a:gd name="connsiteX48" fmla="*/ 137541 w 782002"/>
                <a:gd name="connsiteY48" fmla="*/ 191929 h 497109"/>
                <a:gd name="connsiteX49" fmla="*/ 105346 w 782002"/>
                <a:gd name="connsiteY49" fmla="*/ 140398 h 497109"/>
                <a:gd name="connsiteX50" fmla="*/ 100489 w 782002"/>
                <a:gd name="connsiteY50" fmla="*/ 138779 h 497109"/>
                <a:gd name="connsiteX51" fmla="*/ 96488 w 782002"/>
                <a:gd name="connsiteY51" fmla="*/ 138779 h 497109"/>
                <a:gd name="connsiteX52" fmla="*/ 93917 w 782002"/>
                <a:gd name="connsiteY52" fmla="*/ 139065 h 497109"/>
                <a:gd name="connsiteX53" fmla="*/ 91916 w 782002"/>
                <a:gd name="connsiteY53" fmla="*/ 139065 h 497109"/>
                <a:gd name="connsiteX54" fmla="*/ 91250 w 782002"/>
                <a:gd name="connsiteY54" fmla="*/ 139446 h 497109"/>
                <a:gd name="connsiteX55" fmla="*/ 89630 w 782002"/>
                <a:gd name="connsiteY55" fmla="*/ 140017 h 497109"/>
                <a:gd name="connsiteX56" fmla="*/ 88963 w 782002"/>
                <a:gd name="connsiteY56" fmla="*/ 140398 h 497109"/>
                <a:gd name="connsiteX57" fmla="*/ 84677 w 782002"/>
                <a:gd name="connsiteY57" fmla="*/ 139732 h 497109"/>
                <a:gd name="connsiteX58" fmla="*/ 78105 w 782002"/>
                <a:gd name="connsiteY58" fmla="*/ 138398 h 497109"/>
                <a:gd name="connsiteX59" fmla="*/ 73914 w 782002"/>
                <a:gd name="connsiteY59" fmla="*/ 135826 h 497109"/>
                <a:gd name="connsiteX60" fmla="*/ 72866 w 782002"/>
                <a:gd name="connsiteY60" fmla="*/ 135160 h 497109"/>
                <a:gd name="connsiteX61" fmla="*/ 70580 w 782002"/>
                <a:gd name="connsiteY61" fmla="*/ 133540 h 497109"/>
                <a:gd name="connsiteX62" fmla="*/ 68961 w 782002"/>
                <a:gd name="connsiteY62" fmla="*/ 132493 h 497109"/>
                <a:gd name="connsiteX63" fmla="*/ 67627 w 782002"/>
                <a:gd name="connsiteY63" fmla="*/ 131826 h 497109"/>
                <a:gd name="connsiteX64" fmla="*/ 67342 w 782002"/>
                <a:gd name="connsiteY64" fmla="*/ 131159 h 497109"/>
                <a:gd name="connsiteX65" fmla="*/ 66675 w 782002"/>
                <a:gd name="connsiteY65" fmla="*/ 130873 h 497109"/>
                <a:gd name="connsiteX66" fmla="*/ 66294 w 782002"/>
                <a:gd name="connsiteY66" fmla="*/ 130873 h 497109"/>
                <a:gd name="connsiteX67" fmla="*/ 65342 w 782002"/>
                <a:gd name="connsiteY67" fmla="*/ 129540 h 497109"/>
                <a:gd name="connsiteX68" fmla="*/ 63055 w 782002"/>
                <a:gd name="connsiteY68" fmla="*/ 126968 h 497109"/>
                <a:gd name="connsiteX69" fmla="*/ 61722 w 782002"/>
                <a:gd name="connsiteY69" fmla="*/ 124301 h 497109"/>
                <a:gd name="connsiteX70" fmla="*/ 61436 w 782002"/>
                <a:gd name="connsiteY70" fmla="*/ 124301 h 497109"/>
                <a:gd name="connsiteX71" fmla="*/ 60770 w 782002"/>
                <a:gd name="connsiteY71" fmla="*/ 123634 h 497109"/>
                <a:gd name="connsiteX72" fmla="*/ 60388 w 782002"/>
                <a:gd name="connsiteY72" fmla="*/ 122968 h 497109"/>
                <a:gd name="connsiteX73" fmla="*/ 60103 w 782002"/>
                <a:gd name="connsiteY73" fmla="*/ 120682 h 497109"/>
                <a:gd name="connsiteX74" fmla="*/ 59436 w 782002"/>
                <a:gd name="connsiteY74" fmla="*/ 119063 h 497109"/>
                <a:gd name="connsiteX75" fmla="*/ 53530 w 782002"/>
                <a:gd name="connsiteY75" fmla="*/ 107537 h 497109"/>
                <a:gd name="connsiteX76" fmla="*/ 51245 w 782002"/>
                <a:gd name="connsiteY76" fmla="*/ 104013 h 497109"/>
                <a:gd name="connsiteX77" fmla="*/ 49911 w 782002"/>
                <a:gd name="connsiteY77" fmla="*/ 101060 h 497109"/>
                <a:gd name="connsiteX78" fmla="*/ 48958 w 782002"/>
                <a:gd name="connsiteY78" fmla="*/ 100679 h 497109"/>
                <a:gd name="connsiteX79" fmla="*/ 47911 w 782002"/>
                <a:gd name="connsiteY79" fmla="*/ 99346 h 497109"/>
                <a:gd name="connsiteX80" fmla="*/ 46958 w 782002"/>
                <a:gd name="connsiteY80" fmla="*/ 96107 h 497109"/>
                <a:gd name="connsiteX81" fmla="*/ 46672 w 782002"/>
                <a:gd name="connsiteY81" fmla="*/ 95155 h 497109"/>
                <a:gd name="connsiteX82" fmla="*/ 45625 w 782002"/>
                <a:gd name="connsiteY82" fmla="*/ 93821 h 497109"/>
                <a:gd name="connsiteX83" fmla="*/ 45339 w 782002"/>
                <a:gd name="connsiteY83" fmla="*/ 92773 h 497109"/>
                <a:gd name="connsiteX84" fmla="*/ 43720 w 782002"/>
                <a:gd name="connsiteY84" fmla="*/ 89249 h 497109"/>
                <a:gd name="connsiteX85" fmla="*/ 42386 w 782002"/>
                <a:gd name="connsiteY85" fmla="*/ 87916 h 497109"/>
                <a:gd name="connsiteX86" fmla="*/ 41720 w 782002"/>
                <a:gd name="connsiteY86" fmla="*/ 86868 h 497109"/>
                <a:gd name="connsiteX87" fmla="*/ 40386 w 782002"/>
                <a:gd name="connsiteY87" fmla="*/ 84582 h 497109"/>
                <a:gd name="connsiteX88" fmla="*/ 40100 w 782002"/>
                <a:gd name="connsiteY88" fmla="*/ 84296 h 497109"/>
                <a:gd name="connsiteX89" fmla="*/ 38100 w 782002"/>
                <a:gd name="connsiteY89" fmla="*/ 79057 h 497109"/>
                <a:gd name="connsiteX90" fmla="*/ 37433 w 782002"/>
                <a:gd name="connsiteY90" fmla="*/ 76105 h 497109"/>
                <a:gd name="connsiteX91" fmla="*/ 37147 w 782002"/>
                <a:gd name="connsiteY91" fmla="*/ 74771 h 497109"/>
                <a:gd name="connsiteX92" fmla="*/ 35814 w 782002"/>
                <a:gd name="connsiteY92" fmla="*/ 69151 h 497109"/>
                <a:gd name="connsiteX93" fmla="*/ 33814 w 782002"/>
                <a:gd name="connsiteY93" fmla="*/ 63246 h 497109"/>
                <a:gd name="connsiteX94" fmla="*/ 31909 w 782002"/>
                <a:gd name="connsiteY94" fmla="*/ 59055 h 497109"/>
                <a:gd name="connsiteX95" fmla="*/ 30194 w 782002"/>
                <a:gd name="connsiteY95" fmla="*/ 56388 h 497109"/>
                <a:gd name="connsiteX96" fmla="*/ 24955 w 782002"/>
                <a:gd name="connsiteY96" fmla="*/ 48196 h 497109"/>
                <a:gd name="connsiteX97" fmla="*/ 23622 w 782002"/>
                <a:gd name="connsiteY97" fmla="*/ 47244 h 497109"/>
                <a:gd name="connsiteX98" fmla="*/ 22384 w 782002"/>
                <a:gd name="connsiteY98" fmla="*/ 45529 h 497109"/>
                <a:gd name="connsiteX99" fmla="*/ 21050 w 782002"/>
                <a:gd name="connsiteY99" fmla="*/ 43624 h 497109"/>
                <a:gd name="connsiteX100" fmla="*/ 19050 w 782002"/>
                <a:gd name="connsiteY100" fmla="*/ 40291 h 497109"/>
                <a:gd name="connsiteX101" fmla="*/ 16478 w 782002"/>
                <a:gd name="connsiteY101" fmla="*/ 36385 h 497109"/>
                <a:gd name="connsiteX102" fmla="*/ 15430 w 782002"/>
                <a:gd name="connsiteY102" fmla="*/ 35052 h 497109"/>
                <a:gd name="connsiteX103" fmla="*/ 13145 w 782002"/>
                <a:gd name="connsiteY103" fmla="*/ 31147 h 497109"/>
                <a:gd name="connsiteX104" fmla="*/ 12859 w 782002"/>
                <a:gd name="connsiteY104" fmla="*/ 29813 h 497109"/>
                <a:gd name="connsiteX105" fmla="*/ 11525 w 782002"/>
                <a:gd name="connsiteY105" fmla="*/ 28194 h 497109"/>
                <a:gd name="connsiteX106" fmla="*/ 9906 w 782002"/>
                <a:gd name="connsiteY106" fmla="*/ 26575 h 497109"/>
                <a:gd name="connsiteX107" fmla="*/ 8858 w 782002"/>
                <a:gd name="connsiteY107" fmla="*/ 26194 h 497109"/>
                <a:gd name="connsiteX108" fmla="*/ 8572 w 782002"/>
                <a:gd name="connsiteY108" fmla="*/ 25908 h 497109"/>
                <a:gd name="connsiteX109" fmla="*/ 7239 w 782002"/>
                <a:gd name="connsiteY109" fmla="*/ 24193 h 497109"/>
                <a:gd name="connsiteX110" fmla="*/ 6287 w 782002"/>
                <a:gd name="connsiteY110" fmla="*/ 22574 h 497109"/>
                <a:gd name="connsiteX111" fmla="*/ 5620 w 782002"/>
                <a:gd name="connsiteY111" fmla="*/ 21907 h 497109"/>
                <a:gd name="connsiteX112" fmla="*/ 3620 w 782002"/>
                <a:gd name="connsiteY112" fmla="*/ 20288 h 497109"/>
                <a:gd name="connsiteX113" fmla="*/ 1048 w 782002"/>
                <a:gd name="connsiteY113" fmla="*/ 18002 h 497109"/>
                <a:gd name="connsiteX114" fmla="*/ 1714 w 782002"/>
                <a:gd name="connsiteY114" fmla="*/ 12382 h 497109"/>
                <a:gd name="connsiteX115" fmla="*/ 1333 w 782002"/>
                <a:gd name="connsiteY115" fmla="*/ 12097 h 497109"/>
                <a:gd name="connsiteX116" fmla="*/ 0 w 782002"/>
                <a:gd name="connsiteY116" fmla="*/ 7810 h 497109"/>
                <a:gd name="connsiteX117" fmla="*/ 11811 w 782002"/>
                <a:gd name="connsiteY117" fmla="*/ 13430 h 497109"/>
                <a:gd name="connsiteX118" fmla="*/ 16478 w 782002"/>
                <a:gd name="connsiteY118" fmla="*/ 15335 h 497109"/>
                <a:gd name="connsiteX119" fmla="*/ 27242 w 782002"/>
                <a:gd name="connsiteY119" fmla="*/ 21907 h 497109"/>
                <a:gd name="connsiteX120" fmla="*/ 44005 w 782002"/>
                <a:gd name="connsiteY120" fmla="*/ 32099 h 497109"/>
                <a:gd name="connsiteX121" fmla="*/ 61055 w 782002"/>
                <a:gd name="connsiteY121" fmla="*/ 38957 h 497109"/>
                <a:gd name="connsiteX122" fmla="*/ 76200 w 782002"/>
                <a:gd name="connsiteY122" fmla="*/ 45910 h 497109"/>
                <a:gd name="connsiteX123" fmla="*/ 91630 w 782002"/>
                <a:gd name="connsiteY123" fmla="*/ 50768 h 497109"/>
                <a:gd name="connsiteX124" fmla="*/ 109918 w 782002"/>
                <a:gd name="connsiteY124" fmla="*/ 59341 h 497109"/>
                <a:gd name="connsiteX125" fmla="*/ 119158 w 782002"/>
                <a:gd name="connsiteY125" fmla="*/ 62579 h 497109"/>
                <a:gd name="connsiteX126" fmla="*/ 131254 w 782002"/>
                <a:gd name="connsiteY126" fmla="*/ 66199 h 497109"/>
                <a:gd name="connsiteX127" fmla="*/ 155924 w 782002"/>
                <a:gd name="connsiteY127" fmla="*/ 69532 h 497109"/>
                <a:gd name="connsiteX128" fmla="*/ 163449 w 782002"/>
                <a:gd name="connsiteY128" fmla="*/ 67913 h 497109"/>
                <a:gd name="connsiteX129" fmla="*/ 174308 w 782002"/>
                <a:gd name="connsiteY129" fmla="*/ 66199 h 497109"/>
                <a:gd name="connsiteX130" fmla="*/ 183451 w 782002"/>
                <a:gd name="connsiteY130" fmla="*/ 64294 h 497109"/>
                <a:gd name="connsiteX131" fmla="*/ 193929 w 782002"/>
                <a:gd name="connsiteY131" fmla="*/ 60960 h 497109"/>
                <a:gd name="connsiteX132" fmla="*/ 203168 w 782002"/>
                <a:gd name="connsiteY132" fmla="*/ 57721 h 497109"/>
                <a:gd name="connsiteX133" fmla="*/ 210979 w 782002"/>
                <a:gd name="connsiteY133" fmla="*/ 50768 h 497109"/>
                <a:gd name="connsiteX134" fmla="*/ 216884 w 782002"/>
                <a:gd name="connsiteY134" fmla="*/ 42291 h 497109"/>
                <a:gd name="connsiteX135" fmla="*/ 229362 w 782002"/>
                <a:gd name="connsiteY135" fmla="*/ 35719 h 497109"/>
                <a:gd name="connsiteX136" fmla="*/ 234029 w 782002"/>
                <a:gd name="connsiteY136" fmla="*/ 32099 h 497109"/>
                <a:gd name="connsiteX137" fmla="*/ 247745 w 782002"/>
                <a:gd name="connsiteY137" fmla="*/ 28861 h 497109"/>
                <a:gd name="connsiteX138" fmla="*/ 256984 w 782002"/>
                <a:gd name="connsiteY138" fmla="*/ 25527 h 497109"/>
                <a:gd name="connsiteX139" fmla="*/ 262890 w 782002"/>
                <a:gd name="connsiteY139" fmla="*/ 23622 h 497109"/>
                <a:gd name="connsiteX140" fmla="*/ 269081 w 782002"/>
                <a:gd name="connsiteY140" fmla="*/ 18669 h 497109"/>
                <a:gd name="connsiteX141" fmla="*/ 275368 w 782002"/>
                <a:gd name="connsiteY141" fmla="*/ 13430 h 497109"/>
                <a:gd name="connsiteX142" fmla="*/ 287465 w 782002"/>
                <a:gd name="connsiteY142" fmla="*/ 3238 h 497109"/>
                <a:gd name="connsiteX143" fmla="*/ 299657 w 782002"/>
                <a:gd name="connsiteY143" fmla="*/ 0 h 497109"/>
                <a:gd name="connsiteX144" fmla="*/ 307467 w 782002"/>
                <a:gd name="connsiteY144" fmla="*/ 1619 h 497109"/>
                <a:gd name="connsiteX145" fmla="*/ 316706 w 782002"/>
                <a:gd name="connsiteY145" fmla="*/ 10096 h 497109"/>
                <a:gd name="connsiteX146" fmla="*/ 322612 w 782002"/>
                <a:gd name="connsiteY146" fmla="*/ 17050 h 497109"/>
                <a:gd name="connsiteX147" fmla="*/ 334709 w 782002"/>
                <a:gd name="connsiteY147" fmla="*/ 30480 h 497109"/>
                <a:gd name="connsiteX148" fmla="*/ 340995 w 782002"/>
                <a:gd name="connsiteY148" fmla="*/ 45910 h 497109"/>
                <a:gd name="connsiteX149" fmla="*/ 345567 w 782002"/>
                <a:gd name="connsiteY149" fmla="*/ 57721 h 497109"/>
                <a:gd name="connsiteX150" fmla="*/ 353092 w 782002"/>
                <a:gd name="connsiteY150" fmla="*/ 71152 h 497109"/>
                <a:gd name="connsiteX151" fmla="*/ 370142 w 782002"/>
                <a:gd name="connsiteY151" fmla="*/ 79724 h 497109"/>
                <a:gd name="connsiteX152" fmla="*/ 501777 w 782002"/>
                <a:gd name="connsiteY152" fmla="*/ 78010 h 497109"/>
                <a:gd name="connsiteX153" fmla="*/ 502444 w 782002"/>
                <a:gd name="connsiteY153" fmla="*/ 78010 h 497109"/>
                <a:gd name="connsiteX154" fmla="*/ 503396 w 782002"/>
                <a:gd name="connsiteY154" fmla="*/ 106966 h 497109"/>
                <a:gd name="connsiteX155" fmla="*/ 503682 w 782002"/>
                <a:gd name="connsiteY155" fmla="*/ 111538 h 497109"/>
                <a:gd name="connsiteX156" fmla="*/ 505682 w 782002"/>
                <a:gd name="connsiteY156" fmla="*/ 126301 h 497109"/>
                <a:gd name="connsiteX157" fmla="*/ 527685 w 782002"/>
                <a:gd name="connsiteY157" fmla="*/ 139065 h 497109"/>
                <a:gd name="connsiteX158" fmla="*/ 529304 w 782002"/>
                <a:gd name="connsiteY158" fmla="*/ 140017 h 497109"/>
                <a:gd name="connsiteX159" fmla="*/ 533209 w 782002"/>
                <a:gd name="connsiteY159" fmla="*/ 156781 h 497109"/>
                <a:gd name="connsiteX160" fmla="*/ 533591 w 782002"/>
                <a:gd name="connsiteY160" fmla="*/ 159067 h 497109"/>
                <a:gd name="connsiteX161" fmla="*/ 534257 w 782002"/>
                <a:gd name="connsiteY161" fmla="*/ 161068 h 497109"/>
                <a:gd name="connsiteX162" fmla="*/ 534257 w 782002"/>
                <a:gd name="connsiteY162" fmla="*/ 163354 h 497109"/>
                <a:gd name="connsiteX163" fmla="*/ 535876 w 782002"/>
                <a:gd name="connsiteY163" fmla="*/ 164687 h 497109"/>
                <a:gd name="connsiteX164" fmla="*/ 558832 w 782002"/>
                <a:gd name="connsiteY164" fmla="*/ 183356 h 497109"/>
                <a:gd name="connsiteX165" fmla="*/ 567023 w 782002"/>
                <a:gd name="connsiteY165" fmla="*/ 183356 h 497109"/>
                <a:gd name="connsiteX166" fmla="*/ 596265 w 782002"/>
                <a:gd name="connsiteY166" fmla="*/ 171545 h 497109"/>
                <a:gd name="connsiteX167" fmla="*/ 600170 w 782002"/>
                <a:gd name="connsiteY167" fmla="*/ 169926 h 497109"/>
                <a:gd name="connsiteX168" fmla="*/ 601123 w 782002"/>
                <a:gd name="connsiteY168" fmla="*/ 169259 h 497109"/>
                <a:gd name="connsiteX169" fmla="*/ 617887 w 782002"/>
                <a:gd name="connsiteY169" fmla="*/ 176784 h 497109"/>
                <a:gd name="connsiteX170" fmla="*/ 623792 w 782002"/>
                <a:gd name="connsiteY170" fmla="*/ 179070 h 497109"/>
                <a:gd name="connsiteX171" fmla="*/ 629412 w 782002"/>
                <a:gd name="connsiteY171" fmla="*/ 181070 h 497109"/>
                <a:gd name="connsiteX172" fmla="*/ 639890 w 782002"/>
                <a:gd name="connsiteY172" fmla="*/ 184404 h 497109"/>
                <a:gd name="connsiteX173" fmla="*/ 643509 w 782002"/>
                <a:gd name="connsiteY173" fmla="*/ 184404 h 497109"/>
                <a:gd name="connsiteX174" fmla="*/ 646462 w 782002"/>
                <a:gd name="connsiteY174" fmla="*/ 186309 h 497109"/>
                <a:gd name="connsiteX175" fmla="*/ 646748 w 782002"/>
                <a:gd name="connsiteY175" fmla="*/ 186690 h 497109"/>
                <a:gd name="connsiteX176" fmla="*/ 648748 w 782002"/>
                <a:gd name="connsiteY176" fmla="*/ 190309 h 497109"/>
                <a:gd name="connsiteX177" fmla="*/ 656939 w 782002"/>
                <a:gd name="connsiteY177" fmla="*/ 194881 h 497109"/>
                <a:gd name="connsiteX178" fmla="*/ 661226 w 782002"/>
                <a:gd name="connsiteY178" fmla="*/ 197167 h 497109"/>
                <a:gd name="connsiteX179" fmla="*/ 672656 w 782002"/>
                <a:gd name="connsiteY179" fmla="*/ 205073 h 497109"/>
                <a:gd name="connsiteX180" fmla="*/ 681228 w 782002"/>
                <a:gd name="connsiteY180" fmla="*/ 211264 h 497109"/>
                <a:gd name="connsiteX181" fmla="*/ 703517 w 782002"/>
                <a:gd name="connsiteY181" fmla="*/ 228028 h 497109"/>
                <a:gd name="connsiteX182" fmla="*/ 704183 w 782002"/>
                <a:gd name="connsiteY182" fmla="*/ 227647 h 497109"/>
                <a:gd name="connsiteX183" fmla="*/ 709803 w 782002"/>
                <a:gd name="connsiteY183" fmla="*/ 225076 h 497109"/>
                <a:gd name="connsiteX184" fmla="*/ 715327 w 782002"/>
                <a:gd name="connsiteY184" fmla="*/ 223742 h 497109"/>
                <a:gd name="connsiteX185" fmla="*/ 723233 w 782002"/>
                <a:gd name="connsiteY185" fmla="*/ 219456 h 497109"/>
                <a:gd name="connsiteX186" fmla="*/ 725234 w 782002"/>
                <a:gd name="connsiteY186" fmla="*/ 219456 h 497109"/>
                <a:gd name="connsiteX187" fmla="*/ 734092 w 782002"/>
                <a:gd name="connsiteY187" fmla="*/ 237553 h 497109"/>
                <a:gd name="connsiteX188" fmla="*/ 744569 w 782002"/>
                <a:gd name="connsiteY188" fmla="*/ 258889 h 497109"/>
                <a:gd name="connsiteX189" fmla="*/ 744569 w 782002"/>
                <a:gd name="connsiteY189" fmla="*/ 259175 h 497109"/>
                <a:gd name="connsiteX190" fmla="*/ 760952 w 782002"/>
                <a:gd name="connsiteY190" fmla="*/ 292322 h 497109"/>
                <a:gd name="connsiteX191" fmla="*/ 771144 w 782002"/>
                <a:gd name="connsiteY191" fmla="*/ 312610 h 497109"/>
                <a:gd name="connsiteX192" fmla="*/ 782002 w 782002"/>
                <a:gd name="connsiteY192" fmla="*/ 335280 h 497109"/>
                <a:gd name="connsiteX193" fmla="*/ 762286 w 782002"/>
                <a:gd name="connsiteY193" fmla="*/ 347758 h 497109"/>
                <a:gd name="connsiteX194" fmla="*/ 752475 w 782002"/>
                <a:gd name="connsiteY194" fmla="*/ 354330 h 497109"/>
                <a:gd name="connsiteX195" fmla="*/ 742950 w 782002"/>
                <a:gd name="connsiteY195" fmla="*/ 360521 h 497109"/>
                <a:gd name="connsiteX196" fmla="*/ 713423 w 782002"/>
                <a:gd name="connsiteY196" fmla="*/ 379285 h 497109"/>
                <a:gd name="connsiteX197" fmla="*/ 703517 w 782002"/>
                <a:gd name="connsiteY197" fmla="*/ 385858 h 497109"/>
                <a:gd name="connsiteX198" fmla="*/ 664178 w 782002"/>
                <a:gd name="connsiteY198" fmla="*/ 410813 h 497109"/>
                <a:gd name="connsiteX199" fmla="*/ 654368 w 782002"/>
                <a:gd name="connsiteY199" fmla="*/ 417290 h 497109"/>
                <a:gd name="connsiteX200" fmla="*/ 614934 w 782002"/>
                <a:gd name="connsiteY200" fmla="*/ 442246 h 497109"/>
                <a:gd name="connsiteX201" fmla="*/ 609409 w 782002"/>
                <a:gd name="connsiteY201" fmla="*/ 445865 h 497109"/>
                <a:gd name="connsiteX202" fmla="*/ 534924 w 782002"/>
                <a:gd name="connsiteY202" fmla="*/ 492442 h 497109"/>
                <a:gd name="connsiteX203" fmla="*/ 527685 w 782002"/>
                <a:gd name="connsiteY203" fmla="*/ 497110 h 49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782002" h="497109">
                  <a:moveTo>
                    <a:pt x="527685" y="497110"/>
                  </a:moveTo>
                  <a:lnTo>
                    <a:pt x="527685" y="495109"/>
                  </a:lnTo>
                  <a:lnTo>
                    <a:pt x="530924" y="421957"/>
                  </a:lnTo>
                  <a:lnTo>
                    <a:pt x="530924" y="416338"/>
                  </a:lnTo>
                  <a:lnTo>
                    <a:pt x="530638" y="415671"/>
                  </a:lnTo>
                  <a:lnTo>
                    <a:pt x="532543" y="366141"/>
                  </a:lnTo>
                  <a:lnTo>
                    <a:pt x="531304" y="366141"/>
                  </a:lnTo>
                  <a:lnTo>
                    <a:pt x="529304" y="365188"/>
                  </a:lnTo>
                  <a:lnTo>
                    <a:pt x="526066" y="360902"/>
                  </a:lnTo>
                  <a:lnTo>
                    <a:pt x="525399" y="360235"/>
                  </a:lnTo>
                  <a:lnTo>
                    <a:pt x="522732" y="358235"/>
                  </a:lnTo>
                  <a:lnTo>
                    <a:pt x="520446" y="356997"/>
                  </a:lnTo>
                  <a:lnTo>
                    <a:pt x="515874" y="354997"/>
                  </a:lnTo>
                  <a:lnTo>
                    <a:pt x="514541" y="354044"/>
                  </a:lnTo>
                  <a:lnTo>
                    <a:pt x="511874" y="351663"/>
                  </a:lnTo>
                  <a:lnTo>
                    <a:pt x="506349" y="348424"/>
                  </a:lnTo>
                  <a:lnTo>
                    <a:pt x="505397" y="348139"/>
                  </a:lnTo>
                  <a:lnTo>
                    <a:pt x="502063" y="347472"/>
                  </a:lnTo>
                  <a:lnTo>
                    <a:pt x="499491" y="346805"/>
                  </a:lnTo>
                  <a:lnTo>
                    <a:pt x="498443" y="346138"/>
                  </a:lnTo>
                  <a:lnTo>
                    <a:pt x="494157" y="341852"/>
                  </a:lnTo>
                  <a:lnTo>
                    <a:pt x="493871" y="341852"/>
                  </a:lnTo>
                  <a:lnTo>
                    <a:pt x="492919" y="341185"/>
                  </a:lnTo>
                  <a:lnTo>
                    <a:pt x="491204" y="339280"/>
                  </a:lnTo>
                  <a:lnTo>
                    <a:pt x="488918" y="336899"/>
                  </a:lnTo>
                  <a:lnTo>
                    <a:pt x="487966" y="336613"/>
                  </a:lnTo>
                  <a:lnTo>
                    <a:pt x="477107" y="336613"/>
                  </a:lnTo>
                  <a:lnTo>
                    <a:pt x="475202" y="336328"/>
                  </a:lnTo>
                  <a:lnTo>
                    <a:pt x="472916" y="335280"/>
                  </a:lnTo>
                  <a:lnTo>
                    <a:pt x="469868" y="333375"/>
                  </a:lnTo>
                  <a:lnTo>
                    <a:pt x="467297" y="331375"/>
                  </a:lnTo>
                  <a:lnTo>
                    <a:pt x="465677" y="329374"/>
                  </a:lnTo>
                  <a:lnTo>
                    <a:pt x="380333" y="328708"/>
                  </a:lnTo>
                  <a:lnTo>
                    <a:pt x="349472" y="349091"/>
                  </a:lnTo>
                  <a:lnTo>
                    <a:pt x="323564" y="366141"/>
                  </a:lnTo>
                  <a:lnTo>
                    <a:pt x="297942" y="383191"/>
                  </a:lnTo>
                  <a:lnTo>
                    <a:pt x="269081" y="387477"/>
                  </a:lnTo>
                  <a:lnTo>
                    <a:pt x="212026" y="399288"/>
                  </a:lnTo>
                  <a:lnTo>
                    <a:pt x="204788" y="400621"/>
                  </a:lnTo>
                  <a:lnTo>
                    <a:pt x="192024" y="402907"/>
                  </a:lnTo>
                  <a:lnTo>
                    <a:pt x="155543" y="374047"/>
                  </a:lnTo>
                  <a:lnTo>
                    <a:pt x="163735" y="365474"/>
                  </a:lnTo>
                  <a:lnTo>
                    <a:pt x="168021" y="360902"/>
                  </a:lnTo>
                  <a:lnTo>
                    <a:pt x="137827" y="283083"/>
                  </a:lnTo>
                  <a:lnTo>
                    <a:pt x="136874" y="252317"/>
                  </a:lnTo>
                  <a:lnTo>
                    <a:pt x="134874" y="215170"/>
                  </a:lnTo>
                  <a:lnTo>
                    <a:pt x="135255" y="214503"/>
                  </a:lnTo>
                  <a:lnTo>
                    <a:pt x="137160" y="194500"/>
                  </a:lnTo>
                  <a:lnTo>
                    <a:pt x="137541" y="191929"/>
                  </a:lnTo>
                  <a:lnTo>
                    <a:pt x="105346" y="140398"/>
                  </a:lnTo>
                  <a:lnTo>
                    <a:pt x="100489" y="138779"/>
                  </a:lnTo>
                  <a:lnTo>
                    <a:pt x="96488" y="138779"/>
                  </a:lnTo>
                  <a:lnTo>
                    <a:pt x="93917" y="139065"/>
                  </a:lnTo>
                  <a:lnTo>
                    <a:pt x="91916" y="139065"/>
                  </a:lnTo>
                  <a:lnTo>
                    <a:pt x="91250" y="139446"/>
                  </a:lnTo>
                  <a:lnTo>
                    <a:pt x="89630" y="140017"/>
                  </a:lnTo>
                  <a:lnTo>
                    <a:pt x="88963" y="140398"/>
                  </a:lnTo>
                  <a:lnTo>
                    <a:pt x="84677" y="139732"/>
                  </a:lnTo>
                  <a:lnTo>
                    <a:pt x="78105" y="138398"/>
                  </a:lnTo>
                  <a:lnTo>
                    <a:pt x="73914" y="135826"/>
                  </a:lnTo>
                  <a:lnTo>
                    <a:pt x="72866" y="135160"/>
                  </a:lnTo>
                  <a:lnTo>
                    <a:pt x="70580" y="133540"/>
                  </a:lnTo>
                  <a:lnTo>
                    <a:pt x="68961" y="132493"/>
                  </a:lnTo>
                  <a:lnTo>
                    <a:pt x="67627" y="131826"/>
                  </a:lnTo>
                  <a:lnTo>
                    <a:pt x="67342" y="131159"/>
                  </a:lnTo>
                  <a:lnTo>
                    <a:pt x="66675" y="130873"/>
                  </a:lnTo>
                  <a:lnTo>
                    <a:pt x="66294" y="130873"/>
                  </a:lnTo>
                  <a:lnTo>
                    <a:pt x="65342" y="129540"/>
                  </a:lnTo>
                  <a:lnTo>
                    <a:pt x="63055" y="126968"/>
                  </a:lnTo>
                  <a:lnTo>
                    <a:pt x="61722" y="124301"/>
                  </a:lnTo>
                  <a:lnTo>
                    <a:pt x="61436" y="124301"/>
                  </a:lnTo>
                  <a:lnTo>
                    <a:pt x="60770" y="123634"/>
                  </a:lnTo>
                  <a:lnTo>
                    <a:pt x="60388" y="122968"/>
                  </a:lnTo>
                  <a:lnTo>
                    <a:pt x="60103" y="120682"/>
                  </a:lnTo>
                  <a:lnTo>
                    <a:pt x="59436" y="119063"/>
                  </a:lnTo>
                  <a:lnTo>
                    <a:pt x="53530" y="107537"/>
                  </a:lnTo>
                  <a:lnTo>
                    <a:pt x="51245" y="104013"/>
                  </a:lnTo>
                  <a:lnTo>
                    <a:pt x="49911" y="101060"/>
                  </a:lnTo>
                  <a:lnTo>
                    <a:pt x="48958" y="100679"/>
                  </a:lnTo>
                  <a:lnTo>
                    <a:pt x="47911" y="99346"/>
                  </a:lnTo>
                  <a:lnTo>
                    <a:pt x="46958" y="96107"/>
                  </a:lnTo>
                  <a:lnTo>
                    <a:pt x="46672" y="95155"/>
                  </a:lnTo>
                  <a:lnTo>
                    <a:pt x="45625" y="93821"/>
                  </a:lnTo>
                  <a:lnTo>
                    <a:pt x="45339" y="92773"/>
                  </a:lnTo>
                  <a:lnTo>
                    <a:pt x="43720" y="89249"/>
                  </a:lnTo>
                  <a:lnTo>
                    <a:pt x="42386" y="87916"/>
                  </a:lnTo>
                  <a:lnTo>
                    <a:pt x="41720" y="86868"/>
                  </a:lnTo>
                  <a:lnTo>
                    <a:pt x="40386" y="84582"/>
                  </a:lnTo>
                  <a:lnTo>
                    <a:pt x="40100" y="84296"/>
                  </a:lnTo>
                  <a:lnTo>
                    <a:pt x="38100" y="79057"/>
                  </a:lnTo>
                  <a:lnTo>
                    <a:pt x="37433" y="76105"/>
                  </a:lnTo>
                  <a:lnTo>
                    <a:pt x="37147" y="74771"/>
                  </a:lnTo>
                  <a:lnTo>
                    <a:pt x="35814" y="69151"/>
                  </a:lnTo>
                  <a:lnTo>
                    <a:pt x="33814" y="63246"/>
                  </a:lnTo>
                  <a:lnTo>
                    <a:pt x="31909" y="59055"/>
                  </a:lnTo>
                  <a:lnTo>
                    <a:pt x="30194" y="56388"/>
                  </a:lnTo>
                  <a:lnTo>
                    <a:pt x="24955" y="48196"/>
                  </a:lnTo>
                  <a:lnTo>
                    <a:pt x="23622" y="47244"/>
                  </a:lnTo>
                  <a:lnTo>
                    <a:pt x="22384" y="45529"/>
                  </a:lnTo>
                  <a:lnTo>
                    <a:pt x="21050" y="43624"/>
                  </a:lnTo>
                  <a:lnTo>
                    <a:pt x="19050" y="40291"/>
                  </a:lnTo>
                  <a:lnTo>
                    <a:pt x="16478" y="36385"/>
                  </a:lnTo>
                  <a:lnTo>
                    <a:pt x="15430" y="35052"/>
                  </a:lnTo>
                  <a:lnTo>
                    <a:pt x="13145" y="31147"/>
                  </a:lnTo>
                  <a:lnTo>
                    <a:pt x="12859" y="29813"/>
                  </a:lnTo>
                  <a:lnTo>
                    <a:pt x="11525" y="28194"/>
                  </a:lnTo>
                  <a:lnTo>
                    <a:pt x="9906" y="26575"/>
                  </a:lnTo>
                  <a:lnTo>
                    <a:pt x="8858" y="26194"/>
                  </a:lnTo>
                  <a:lnTo>
                    <a:pt x="8572" y="25908"/>
                  </a:lnTo>
                  <a:lnTo>
                    <a:pt x="7239" y="24193"/>
                  </a:lnTo>
                  <a:lnTo>
                    <a:pt x="6287" y="22574"/>
                  </a:lnTo>
                  <a:lnTo>
                    <a:pt x="5620" y="21907"/>
                  </a:lnTo>
                  <a:lnTo>
                    <a:pt x="3620" y="20288"/>
                  </a:lnTo>
                  <a:lnTo>
                    <a:pt x="1048" y="18002"/>
                  </a:lnTo>
                  <a:lnTo>
                    <a:pt x="1714" y="12382"/>
                  </a:lnTo>
                  <a:lnTo>
                    <a:pt x="1333" y="12097"/>
                  </a:lnTo>
                  <a:lnTo>
                    <a:pt x="0" y="7810"/>
                  </a:lnTo>
                  <a:lnTo>
                    <a:pt x="11811" y="13430"/>
                  </a:lnTo>
                  <a:lnTo>
                    <a:pt x="16478" y="15335"/>
                  </a:lnTo>
                  <a:lnTo>
                    <a:pt x="27242" y="21907"/>
                  </a:lnTo>
                  <a:lnTo>
                    <a:pt x="44005" y="32099"/>
                  </a:lnTo>
                  <a:lnTo>
                    <a:pt x="61055" y="38957"/>
                  </a:lnTo>
                  <a:lnTo>
                    <a:pt x="76200" y="45910"/>
                  </a:lnTo>
                  <a:lnTo>
                    <a:pt x="91630" y="50768"/>
                  </a:lnTo>
                  <a:lnTo>
                    <a:pt x="109918" y="59341"/>
                  </a:lnTo>
                  <a:lnTo>
                    <a:pt x="119158" y="62579"/>
                  </a:lnTo>
                  <a:lnTo>
                    <a:pt x="131254" y="66199"/>
                  </a:lnTo>
                  <a:lnTo>
                    <a:pt x="155924" y="69532"/>
                  </a:lnTo>
                  <a:lnTo>
                    <a:pt x="163449" y="67913"/>
                  </a:lnTo>
                  <a:lnTo>
                    <a:pt x="174308" y="66199"/>
                  </a:lnTo>
                  <a:lnTo>
                    <a:pt x="183451" y="64294"/>
                  </a:lnTo>
                  <a:lnTo>
                    <a:pt x="193929" y="60960"/>
                  </a:lnTo>
                  <a:lnTo>
                    <a:pt x="203168" y="57721"/>
                  </a:lnTo>
                  <a:lnTo>
                    <a:pt x="210979" y="50768"/>
                  </a:lnTo>
                  <a:lnTo>
                    <a:pt x="216884" y="42291"/>
                  </a:lnTo>
                  <a:lnTo>
                    <a:pt x="229362" y="35719"/>
                  </a:lnTo>
                  <a:lnTo>
                    <a:pt x="234029" y="32099"/>
                  </a:lnTo>
                  <a:lnTo>
                    <a:pt x="247745" y="28861"/>
                  </a:lnTo>
                  <a:lnTo>
                    <a:pt x="256984" y="25527"/>
                  </a:lnTo>
                  <a:lnTo>
                    <a:pt x="262890" y="23622"/>
                  </a:lnTo>
                  <a:lnTo>
                    <a:pt x="269081" y="18669"/>
                  </a:lnTo>
                  <a:lnTo>
                    <a:pt x="275368" y="13430"/>
                  </a:lnTo>
                  <a:lnTo>
                    <a:pt x="287465" y="3238"/>
                  </a:lnTo>
                  <a:lnTo>
                    <a:pt x="299657" y="0"/>
                  </a:lnTo>
                  <a:lnTo>
                    <a:pt x="307467" y="1619"/>
                  </a:lnTo>
                  <a:lnTo>
                    <a:pt x="316706" y="10096"/>
                  </a:lnTo>
                  <a:lnTo>
                    <a:pt x="322612" y="17050"/>
                  </a:lnTo>
                  <a:lnTo>
                    <a:pt x="334709" y="30480"/>
                  </a:lnTo>
                  <a:lnTo>
                    <a:pt x="340995" y="45910"/>
                  </a:lnTo>
                  <a:lnTo>
                    <a:pt x="345567" y="57721"/>
                  </a:lnTo>
                  <a:lnTo>
                    <a:pt x="353092" y="71152"/>
                  </a:lnTo>
                  <a:lnTo>
                    <a:pt x="370142" y="79724"/>
                  </a:lnTo>
                  <a:lnTo>
                    <a:pt x="501777" y="78010"/>
                  </a:lnTo>
                  <a:lnTo>
                    <a:pt x="502444" y="78010"/>
                  </a:lnTo>
                  <a:lnTo>
                    <a:pt x="503396" y="106966"/>
                  </a:lnTo>
                  <a:lnTo>
                    <a:pt x="503682" y="111538"/>
                  </a:lnTo>
                  <a:lnTo>
                    <a:pt x="505682" y="126301"/>
                  </a:lnTo>
                  <a:lnTo>
                    <a:pt x="527685" y="139065"/>
                  </a:lnTo>
                  <a:lnTo>
                    <a:pt x="529304" y="140017"/>
                  </a:lnTo>
                  <a:lnTo>
                    <a:pt x="533209" y="156781"/>
                  </a:lnTo>
                  <a:lnTo>
                    <a:pt x="533591" y="159067"/>
                  </a:lnTo>
                  <a:lnTo>
                    <a:pt x="534257" y="161068"/>
                  </a:lnTo>
                  <a:lnTo>
                    <a:pt x="534257" y="163354"/>
                  </a:lnTo>
                  <a:lnTo>
                    <a:pt x="535876" y="164687"/>
                  </a:lnTo>
                  <a:lnTo>
                    <a:pt x="558832" y="183356"/>
                  </a:lnTo>
                  <a:lnTo>
                    <a:pt x="567023" y="183356"/>
                  </a:lnTo>
                  <a:lnTo>
                    <a:pt x="596265" y="171545"/>
                  </a:lnTo>
                  <a:lnTo>
                    <a:pt x="600170" y="169926"/>
                  </a:lnTo>
                  <a:lnTo>
                    <a:pt x="601123" y="169259"/>
                  </a:lnTo>
                  <a:lnTo>
                    <a:pt x="617887" y="176784"/>
                  </a:lnTo>
                  <a:lnTo>
                    <a:pt x="623792" y="179070"/>
                  </a:lnTo>
                  <a:lnTo>
                    <a:pt x="629412" y="181070"/>
                  </a:lnTo>
                  <a:lnTo>
                    <a:pt x="639890" y="184404"/>
                  </a:lnTo>
                  <a:lnTo>
                    <a:pt x="643509" y="184404"/>
                  </a:lnTo>
                  <a:lnTo>
                    <a:pt x="646462" y="186309"/>
                  </a:lnTo>
                  <a:lnTo>
                    <a:pt x="646748" y="186690"/>
                  </a:lnTo>
                  <a:lnTo>
                    <a:pt x="648748" y="190309"/>
                  </a:lnTo>
                  <a:lnTo>
                    <a:pt x="656939" y="194881"/>
                  </a:lnTo>
                  <a:lnTo>
                    <a:pt x="661226" y="197167"/>
                  </a:lnTo>
                  <a:lnTo>
                    <a:pt x="672656" y="205073"/>
                  </a:lnTo>
                  <a:lnTo>
                    <a:pt x="681228" y="211264"/>
                  </a:lnTo>
                  <a:lnTo>
                    <a:pt x="703517" y="228028"/>
                  </a:lnTo>
                  <a:lnTo>
                    <a:pt x="704183" y="227647"/>
                  </a:lnTo>
                  <a:lnTo>
                    <a:pt x="709803" y="225076"/>
                  </a:lnTo>
                  <a:lnTo>
                    <a:pt x="715327" y="223742"/>
                  </a:lnTo>
                  <a:lnTo>
                    <a:pt x="723233" y="219456"/>
                  </a:lnTo>
                  <a:lnTo>
                    <a:pt x="725234" y="219456"/>
                  </a:lnTo>
                  <a:lnTo>
                    <a:pt x="734092" y="237553"/>
                  </a:lnTo>
                  <a:lnTo>
                    <a:pt x="744569" y="258889"/>
                  </a:lnTo>
                  <a:lnTo>
                    <a:pt x="744569" y="259175"/>
                  </a:lnTo>
                  <a:lnTo>
                    <a:pt x="760952" y="292322"/>
                  </a:lnTo>
                  <a:lnTo>
                    <a:pt x="771144" y="312610"/>
                  </a:lnTo>
                  <a:lnTo>
                    <a:pt x="782002" y="335280"/>
                  </a:lnTo>
                  <a:lnTo>
                    <a:pt x="762286" y="347758"/>
                  </a:lnTo>
                  <a:lnTo>
                    <a:pt x="752475" y="354330"/>
                  </a:lnTo>
                  <a:lnTo>
                    <a:pt x="742950" y="360521"/>
                  </a:lnTo>
                  <a:lnTo>
                    <a:pt x="713423" y="379285"/>
                  </a:lnTo>
                  <a:lnTo>
                    <a:pt x="703517" y="385858"/>
                  </a:lnTo>
                  <a:lnTo>
                    <a:pt x="664178" y="410813"/>
                  </a:lnTo>
                  <a:lnTo>
                    <a:pt x="654368" y="417290"/>
                  </a:lnTo>
                  <a:lnTo>
                    <a:pt x="614934" y="442246"/>
                  </a:lnTo>
                  <a:lnTo>
                    <a:pt x="609409" y="445865"/>
                  </a:lnTo>
                  <a:lnTo>
                    <a:pt x="534924" y="492442"/>
                  </a:lnTo>
                  <a:lnTo>
                    <a:pt x="527685" y="497110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A6D75BAC-72F2-DA08-9FDE-A28F6AB18981}"/>
                </a:ext>
              </a:extLst>
            </p:cNvPr>
            <p:cNvSpPr/>
            <p:nvPr/>
          </p:nvSpPr>
          <p:spPr>
            <a:xfrm>
              <a:off x="1770839" y="6235889"/>
              <a:ext cx="866870" cy="448913"/>
            </a:xfrm>
            <a:custGeom>
              <a:avLst/>
              <a:gdLst>
                <a:gd name="connsiteX0" fmla="*/ 866870 w 866870"/>
                <a:gd name="connsiteY0" fmla="*/ 132302 h 448913"/>
                <a:gd name="connsiteX1" fmla="*/ 857726 w 866870"/>
                <a:gd name="connsiteY1" fmla="*/ 138208 h 448913"/>
                <a:gd name="connsiteX2" fmla="*/ 847916 w 866870"/>
                <a:gd name="connsiteY2" fmla="*/ 144399 h 448913"/>
                <a:gd name="connsiteX3" fmla="*/ 828866 w 866870"/>
                <a:gd name="connsiteY3" fmla="*/ 156210 h 448913"/>
                <a:gd name="connsiteX4" fmla="*/ 814768 w 866870"/>
                <a:gd name="connsiteY4" fmla="*/ 168688 h 448913"/>
                <a:gd name="connsiteX5" fmla="*/ 804196 w 866870"/>
                <a:gd name="connsiteY5" fmla="*/ 177832 h 448913"/>
                <a:gd name="connsiteX6" fmla="*/ 783908 w 866870"/>
                <a:gd name="connsiteY6" fmla="*/ 195548 h 448913"/>
                <a:gd name="connsiteX7" fmla="*/ 773430 w 866870"/>
                <a:gd name="connsiteY7" fmla="*/ 204788 h 448913"/>
                <a:gd name="connsiteX8" fmla="*/ 762286 w 866870"/>
                <a:gd name="connsiteY8" fmla="*/ 214313 h 448913"/>
                <a:gd name="connsiteX9" fmla="*/ 756952 w 866870"/>
                <a:gd name="connsiteY9" fmla="*/ 219170 h 448913"/>
                <a:gd name="connsiteX10" fmla="*/ 748475 w 866870"/>
                <a:gd name="connsiteY10" fmla="*/ 227076 h 448913"/>
                <a:gd name="connsiteX11" fmla="*/ 739616 w 866870"/>
                <a:gd name="connsiteY11" fmla="*/ 235268 h 448913"/>
                <a:gd name="connsiteX12" fmla="*/ 730377 w 866870"/>
                <a:gd name="connsiteY12" fmla="*/ 243840 h 448913"/>
                <a:gd name="connsiteX13" fmla="*/ 711994 w 866870"/>
                <a:gd name="connsiteY13" fmla="*/ 260223 h 448913"/>
                <a:gd name="connsiteX14" fmla="*/ 703135 w 866870"/>
                <a:gd name="connsiteY14" fmla="*/ 268796 h 448913"/>
                <a:gd name="connsiteX15" fmla="*/ 693992 w 866870"/>
                <a:gd name="connsiteY15" fmla="*/ 276987 h 448913"/>
                <a:gd name="connsiteX16" fmla="*/ 684847 w 866870"/>
                <a:gd name="connsiteY16" fmla="*/ 285464 h 448913"/>
                <a:gd name="connsiteX17" fmla="*/ 675894 w 866870"/>
                <a:gd name="connsiteY17" fmla="*/ 293656 h 448913"/>
                <a:gd name="connsiteX18" fmla="*/ 666750 w 866870"/>
                <a:gd name="connsiteY18" fmla="*/ 301943 h 448913"/>
                <a:gd name="connsiteX19" fmla="*/ 657606 w 866870"/>
                <a:gd name="connsiteY19" fmla="*/ 310420 h 448913"/>
                <a:gd name="connsiteX20" fmla="*/ 648367 w 866870"/>
                <a:gd name="connsiteY20" fmla="*/ 318611 h 448913"/>
                <a:gd name="connsiteX21" fmla="*/ 639509 w 866870"/>
                <a:gd name="connsiteY21" fmla="*/ 326803 h 448913"/>
                <a:gd name="connsiteX22" fmla="*/ 630364 w 866870"/>
                <a:gd name="connsiteY22" fmla="*/ 335375 h 448913"/>
                <a:gd name="connsiteX23" fmla="*/ 611981 w 866870"/>
                <a:gd name="connsiteY23" fmla="*/ 351758 h 448913"/>
                <a:gd name="connsiteX24" fmla="*/ 603123 w 866870"/>
                <a:gd name="connsiteY24" fmla="*/ 360331 h 448913"/>
                <a:gd name="connsiteX25" fmla="*/ 591598 w 866870"/>
                <a:gd name="connsiteY25" fmla="*/ 370522 h 448913"/>
                <a:gd name="connsiteX26" fmla="*/ 585406 w 866870"/>
                <a:gd name="connsiteY26" fmla="*/ 375095 h 448913"/>
                <a:gd name="connsiteX27" fmla="*/ 578834 w 866870"/>
                <a:gd name="connsiteY27" fmla="*/ 377380 h 448913"/>
                <a:gd name="connsiteX28" fmla="*/ 560451 w 866870"/>
                <a:gd name="connsiteY28" fmla="*/ 381286 h 448913"/>
                <a:gd name="connsiteX29" fmla="*/ 545973 w 866870"/>
                <a:gd name="connsiteY29" fmla="*/ 384238 h 448913"/>
                <a:gd name="connsiteX30" fmla="*/ 514159 w 866870"/>
                <a:gd name="connsiteY30" fmla="*/ 390525 h 448913"/>
                <a:gd name="connsiteX31" fmla="*/ 482632 w 866870"/>
                <a:gd name="connsiteY31" fmla="*/ 397097 h 448913"/>
                <a:gd name="connsiteX32" fmla="*/ 468249 w 866870"/>
                <a:gd name="connsiteY32" fmla="*/ 400050 h 448913"/>
                <a:gd name="connsiteX33" fmla="*/ 441008 w 866870"/>
                <a:gd name="connsiteY33" fmla="*/ 405289 h 448913"/>
                <a:gd name="connsiteX34" fmla="*/ 359283 w 866870"/>
                <a:gd name="connsiteY34" fmla="*/ 421957 h 448913"/>
                <a:gd name="connsiteX35" fmla="*/ 359283 w 866870"/>
                <a:gd name="connsiteY35" fmla="*/ 422624 h 448913"/>
                <a:gd name="connsiteX36" fmla="*/ 346138 w 866870"/>
                <a:gd name="connsiteY36" fmla="*/ 425577 h 448913"/>
                <a:gd name="connsiteX37" fmla="*/ 328803 w 866870"/>
                <a:gd name="connsiteY37" fmla="*/ 428911 h 448913"/>
                <a:gd name="connsiteX38" fmla="*/ 326517 w 866870"/>
                <a:gd name="connsiteY38" fmla="*/ 429578 h 448913"/>
                <a:gd name="connsiteX39" fmla="*/ 324802 w 866870"/>
                <a:gd name="connsiteY39" fmla="*/ 430149 h 448913"/>
                <a:gd name="connsiteX40" fmla="*/ 286798 w 866870"/>
                <a:gd name="connsiteY40" fmla="*/ 438055 h 448913"/>
                <a:gd name="connsiteX41" fmla="*/ 278606 w 866870"/>
                <a:gd name="connsiteY41" fmla="*/ 440055 h 448913"/>
                <a:gd name="connsiteX42" fmla="*/ 267081 w 866870"/>
                <a:gd name="connsiteY42" fmla="*/ 441960 h 448913"/>
                <a:gd name="connsiteX43" fmla="*/ 257556 w 866870"/>
                <a:gd name="connsiteY43" fmla="*/ 443960 h 448913"/>
                <a:gd name="connsiteX44" fmla="*/ 252031 w 866870"/>
                <a:gd name="connsiteY44" fmla="*/ 445294 h 448913"/>
                <a:gd name="connsiteX45" fmla="*/ 244412 w 866870"/>
                <a:gd name="connsiteY45" fmla="*/ 446627 h 448913"/>
                <a:gd name="connsiteX46" fmla="*/ 240506 w 866870"/>
                <a:gd name="connsiteY46" fmla="*/ 447580 h 448913"/>
                <a:gd name="connsiteX47" fmla="*/ 235553 w 866870"/>
                <a:gd name="connsiteY47" fmla="*/ 448532 h 448913"/>
                <a:gd name="connsiteX48" fmla="*/ 233648 w 866870"/>
                <a:gd name="connsiteY48" fmla="*/ 448913 h 448913"/>
                <a:gd name="connsiteX49" fmla="*/ 232981 w 866870"/>
                <a:gd name="connsiteY49" fmla="*/ 448246 h 448913"/>
                <a:gd name="connsiteX50" fmla="*/ 232315 w 866870"/>
                <a:gd name="connsiteY50" fmla="*/ 447865 h 448913"/>
                <a:gd name="connsiteX51" fmla="*/ 231648 w 866870"/>
                <a:gd name="connsiteY51" fmla="*/ 446913 h 448913"/>
                <a:gd name="connsiteX52" fmla="*/ 231648 w 866870"/>
                <a:gd name="connsiteY52" fmla="*/ 446627 h 448913"/>
                <a:gd name="connsiteX53" fmla="*/ 229648 w 866870"/>
                <a:gd name="connsiteY53" fmla="*/ 444627 h 448913"/>
                <a:gd name="connsiteX54" fmla="*/ 229076 w 866870"/>
                <a:gd name="connsiteY54" fmla="*/ 444627 h 448913"/>
                <a:gd name="connsiteX55" fmla="*/ 228695 w 866870"/>
                <a:gd name="connsiteY55" fmla="*/ 444341 h 448913"/>
                <a:gd name="connsiteX56" fmla="*/ 225742 w 866870"/>
                <a:gd name="connsiteY56" fmla="*/ 444341 h 448913"/>
                <a:gd name="connsiteX57" fmla="*/ 225457 w 866870"/>
                <a:gd name="connsiteY57" fmla="*/ 443960 h 448913"/>
                <a:gd name="connsiteX58" fmla="*/ 225076 w 866870"/>
                <a:gd name="connsiteY58" fmla="*/ 443294 h 448913"/>
                <a:gd name="connsiteX59" fmla="*/ 223742 w 866870"/>
                <a:gd name="connsiteY59" fmla="*/ 441007 h 448913"/>
                <a:gd name="connsiteX60" fmla="*/ 222123 w 866870"/>
                <a:gd name="connsiteY60" fmla="*/ 439007 h 448913"/>
                <a:gd name="connsiteX61" fmla="*/ 221171 w 866870"/>
                <a:gd name="connsiteY61" fmla="*/ 438721 h 448913"/>
                <a:gd name="connsiteX62" fmla="*/ 219170 w 866870"/>
                <a:gd name="connsiteY62" fmla="*/ 437769 h 448913"/>
                <a:gd name="connsiteX63" fmla="*/ 218884 w 866870"/>
                <a:gd name="connsiteY63" fmla="*/ 437102 h 448913"/>
                <a:gd name="connsiteX64" fmla="*/ 218218 w 866870"/>
                <a:gd name="connsiteY64" fmla="*/ 436721 h 448913"/>
                <a:gd name="connsiteX65" fmla="*/ 217837 w 866870"/>
                <a:gd name="connsiteY65" fmla="*/ 436055 h 448913"/>
                <a:gd name="connsiteX66" fmla="*/ 217265 w 866870"/>
                <a:gd name="connsiteY66" fmla="*/ 435483 h 448913"/>
                <a:gd name="connsiteX67" fmla="*/ 216598 w 866870"/>
                <a:gd name="connsiteY67" fmla="*/ 434435 h 448913"/>
                <a:gd name="connsiteX68" fmla="*/ 214313 w 866870"/>
                <a:gd name="connsiteY68" fmla="*/ 433483 h 448913"/>
                <a:gd name="connsiteX69" fmla="*/ 212312 w 866870"/>
                <a:gd name="connsiteY69" fmla="*/ 432530 h 448913"/>
                <a:gd name="connsiteX70" fmla="*/ 211931 w 866870"/>
                <a:gd name="connsiteY70" fmla="*/ 431863 h 448913"/>
                <a:gd name="connsiteX71" fmla="*/ 211646 w 866870"/>
                <a:gd name="connsiteY71" fmla="*/ 431863 h 448913"/>
                <a:gd name="connsiteX72" fmla="*/ 211646 w 866870"/>
                <a:gd name="connsiteY72" fmla="*/ 431482 h 448913"/>
                <a:gd name="connsiteX73" fmla="*/ 209645 w 866870"/>
                <a:gd name="connsiteY73" fmla="*/ 430149 h 448913"/>
                <a:gd name="connsiteX74" fmla="*/ 208407 w 866870"/>
                <a:gd name="connsiteY74" fmla="*/ 429578 h 448913"/>
                <a:gd name="connsiteX75" fmla="*/ 206692 w 866870"/>
                <a:gd name="connsiteY75" fmla="*/ 427863 h 448913"/>
                <a:gd name="connsiteX76" fmla="*/ 206692 w 866870"/>
                <a:gd name="connsiteY76" fmla="*/ 427577 h 448913"/>
                <a:gd name="connsiteX77" fmla="*/ 206407 w 866870"/>
                <a:gd name="connsiteY77" fmla="*/ 426911 h 448913"/>
                <a:gd name="connsiteX78" fmla="*/ 205740 w 866870"/>
                <a:gd name="connsiteY78" fmla="*/ 426625 h 448913"/>
                <a:gd name="connsiteX79" fmla="*/ 203740 w 866870"/>
                <a:gd name="connsiteY79" fmla="*/ 426625 h 448913"/>
                <a:gd name="connsiteX80" fmla="*/ 202501 w 866870"/>
                <a:gd name="connsiteY80" fmla="*/ 425577 h 448913"/>
                <a:gd name="connsiteX81" fmla="*/ 200120 w 866870"/>
                <a:gd name="connsiteY81" fmla="*/ 424910 h 448913"/>
                <a:gd name="connsiteX82" fmla="*/ 199834 w 866870"/>
                <a:gd name="connsiteY82" fmla="*/ 423958 h 448913"/>
                <a:gd name="connsiteX83" fmla="*/ 199834 w 866870"/>
                <a:gd name="connsiteY83" fmla="*/ 422624 h 448913"/>
                <a:gd name="connsiteX84" fmla="*/ 199549 w 866870"/>
                <a:gd name="connsiteY84" fmla="*/ 422338 h 448913"/>
                <a:gd name="connsiteX85" fmla="*/ 198882 w 866870"/>
                <a:gd name="connsiteY85" fmla="*/ 421005 h 448913"/>
                <a:gd name="connsiteX86" fmla="*/ 199168 w 866870"/>
                <a:gd name="connsiteY86" fmla="*/ 419671 h 448913"/>
                <a:gd name="connsiteX87" fmla="*/ 199834 w 866870"/>
                <a:gd name="connsiteY87" fmla="*/ 418719 h 448913"/>
                <a:gd name="connsiteX88" fmla="*/ 199834 w 866870"/>
                <a:gd name="connsiteY88" fmla="*/ 416052 h 448913"/>
                <a:gd name="connsiteX89" fmla="*/ 203073 w 866870"/>
                <a:gd name="connsiteY89" fmla="*/ 413099 h 448913"/>
                <a:gd name="connsiteX90" fmla="*/ 203454 w 866870"/>
                <a:gd name="connsiteY90" fmla="*/ 412432 h 448913"/>
                <a:gd name="connsiteX91" fmla="*/ 204121 w 866870"/>
                <a:gd name="connsiteY91" fmla="*/ 412147 h 448913"/>
                <a:gd name="connsiteX92" fmla="*/ 204406 w 866870"/>
                <a:gd name="connsiteY92" fmla="*/ 412147 h 448913"/>
                <a:gd name="connsiteX93" fmla="*/ 204788 w 866870"/>
                <a:gd name="connsiteY93" fmla="*/ 411480 h 448913"/>
                <a:gd name="connsiteX94" fmla="*/ 205454 w 866870"/>
                <a:gd name="connsiteY94" fmla="*/ 410813 h 448913"/>
                <a:gd name="connsiteX95" fmla="*/ 206026 w 866870"/>
                <a:gd name="connsiteY95" fmla="*/ 410528 h 448913"/>
                <a:gd name="connsiteX96" fmla="*/ 207359 w 866870"/>
                <a:gd name="connsiteY96" fmla="*/ 409194 h 448913"/>
                <a:gd name="connsiteX97" fmla="*/ 208026 w 866870"/>
                <a:gd name="connsiteY97" fmla="*/ 408242 h 448913"/>
                <a:gd name="connsiteX98" fmla="*/ 209359 w 866870"/>
                <a:gd name="connsiteY98" fmla="*/ 407194 h 448913"/>
                <a:gd name="connsiteX99" fmla="*/ 211646 w 866870"/>
                <a:gd name="connsiteY99" fmla="*/ 404908 h 448913"/>
                <a:gd name="connsiteX100" fmla="*/ 212312 w 866870"/>
                <a:gd name="connsiteY100" fmla="*/ 404622 h 448913"/>
                <a:gd name="connsiteX101" fmla="*/ 212598 w 866870"/>
                <a:gd name="connsiteY101" fmla="*/ 403574 h 448913"/>
                <a:gd name="connsiteX102" fmla="*/ 212979 w 866870"/>
                <a:gd name="connsiteY102" fmla="*/ 402336 h 448913"/>
                <a:gd name="connsiteX103" fmla="*/ 213646 w 866870"/>
                <a:gd name="connsiteY103" fmla="*/ 400336 h 448913"/>
                <a:gd name="connsiteX104" fmla="*/ 214313 w 866870"/>
                <a:gd name="connsiteY104" fmla="*/ 398717 h 448913"/>
                <a:gd name="connsiteX105" fmla="*/ 215551 w 866870"/>
                <a:gd name="connsiteY105" fmla="*/ 396430 h 448913"/>
                <a:gd name="connsiteX106" fmla="*/ 216884 w 866870"/>
                <a:gd name="connsiteY106" fmla="*/ 393097 h 448913"/>
                <a:gd name="connsiteX107" fmla="*/ 217265 w 866870"/>
                <a:gd name="connsiteY107" fmla="*/ 392811 h 448913"/>
                <a:gd name="connsiteX108" fmla="*/ 221171 w 866870"/>
                <a:gd name="connsiteY108" fmla="*/ 390811 h 448913"/>
                <a:gd name="connsiteX109" fmla="*/ 222504 w 866870"/>
                <a:gd name="connsiteY109" fmla="*/ 389858 h 448913"/>
                <a:gd name="connsiteX110" fmla="*/ 223742 w 866870"/>
                <a:gd name="connsiteY110" fmla="*/ 389477 h 448913"/>
                <a:gd name="connsiteX111" fmla="*/ 224123 w 866870"/>
                <a:gd name="connsiteY111" fmla="*/ 388811 h 448913"/>
                <a:gd name="connsiteX112" fmla="*/ 224409 w 866870"/>
                <a:gd name="connsiteY112" fmla="*/ 388525 h 448913"/>
                <a:gd name="connsiteX113" fmla="*/ 224790 w 866870"/>
                <a:gd name="connsiteY113" fmla="*/ 387191 h 448913"/>
                <a:gd name="connsiteX114" fmla="*/ 225076 w 866870"/>
                <a:gd name="connsiteY114" fmla="*/ 386239 h 448913"/>
                <a:gd name="connsiteX115" fmla="*/ 225076 w 866870"/>
                <a:gd name="connsiteY115" fmla="*/ 385286 h 448913"/>
                <a:gd name="connsiteX116" fmla="*/ 224123 w 866870"/>
                <a:gd name="connsiteY116" fmla="*/ 383286 h 448913"/>
                <a:gd name="connsiteX117" fmla="*/ 223456 w 866870"/>
                <a:gd name="connsiteY117" fmla="*/ 381667 h 448913"/>
                <a:gd name="connsiteX118" fmla="*/ 222504 w 866870"/>
                <a:gd name="connsiteY118" fmla="*/ 379952 h 448913"/>
                <a:gd name="connsiteX119" fmla="*/ 222123 w 866870"/>
                <a:gd name="connsiteY119" fmla="*/ 378714 h 448913"/>
                <a:gd name="connsiteX120" fmla="*/ 221456 w 866870"/>
                <a:gd name="connsiteY120" fmla="*/ 376999 h 448913"/>
                <a:gd name="connsiteX121" fmla="*/ 220504 w 866870"/>
                <a:gd name="connsiteY121" fmla="*/ 375761 h 448913"/>
                <a:gd name="connsiteX122" fmla="*/ 220504 w 866870"/>
                <a:gd name="connsiteY122" fmla="*/ 374428 h 448913"/>
                <a:gd name="connsiteX123" fmla="*/ 219837 w 866870"/>
                <a:gd name="connsiteY123" fmla="*/ 373761 h 448913"/>
                <a:gd name="connsiteX124" fmla="*/ 219170 w 866870"/>
                <a:gd name="connsiteY124" fmla="*/ 372428 h 448913"/>
                <a:gd name="connsiteX125" fmla="*/ 219170 w 866870"/>
                <a:gd name="connsiteY125" fmla="*/ 370808 h 448913"/>
                <a:gd name="connsiteX126" fmla="*/ 218504 w 866870"/>
                <a:gd name="connsiteY126" fmla="*/ 370522 h 448913"/>
                <a:gd name="connsiteX127" fmla="*/ 218504 w 866870"/>
                <a:gd name="connsiteY127" fmla="*/ 369856 h 448913"/>
                <a:gd name="connsiteX128" fmla="*/ 218218 w 866870"/>
                <a:gd name="connsiteY128" fmla="*/ 369189 h 448913"/>
                <a:gd name="connsiteX129" fmla="*/ 217837 w 866870"/>
                <a:gd name="connsiteY129" fmla="*/ 367855 h 448913"/>
                <a:gd name="connsiteX130" fmla="*/ 219837 w 866870"/>
                <a:gd name="connsiteY130" fmla="*/ 365855 h 448913"/>
                <a:gd name="connsiteX131" fmla="*/ 220218 w 866870"/>
                <a:gd name="connsiteY131" fmla="*/ 364617 h 448913"/>
                <a:gd name="connsiteX132" fmla="*/ 220504 w 866870"/>
                <a:gd name="connsiteY132" fmla="*/ 363569 h 448913"/>
                <a:gd name="connsiteX133" fmla="*/ 220218 w 866870"/>
                <a:gd name="connsiteY133" fmla="*/ 362903 h 448913"/>
                <a:gd name="connsiteX134" fmla="*/ 218218 w 866870"/>
                <a:gd name="connsiteY134" fmla="*/ 360331 h 448913"/>
                <a:gd name="connsiteX135" fmla="*/ 217551 w 866870"/>
                <a:gd name="connsiteY135" fmla="*/ 359283 h 448913"/>
                <a:gd name="connsiteX136" fmla="*/ 217265 w 866870"/>
                <a:gd name="connsiteY136" fmla="*/ 358997 h 448913"/>
                <a:gd name="connsiteX137" fmla="*/ 216884 w 866870"/>
                <a:gd name="connsiteY137" fmla="*/ 358330 h 448913"/>
                <a:gd name="connsiteX138" fmla="*/ 216598 w 866870"/>
                <a:gd name="connsiteY138" fmla="*/ 357378 h 448913"/>
                <a:gd name="connsiteX139" fmla="*/ 215551 w 866870"/>
                <a:gd name="connsiteY139" fmla="*/ 355378 h 448913"/>
                <a:gd name="connsiteX140" fmla="*/ 215551 w 866870"/>
                <a:gd name="connsiteY140" fmla="*/ 354425 h 448913"/>
                <a:gd name="connsiteX141" fmla="*/ 215932 w 866870"/>
                <a:gd name="connsiteY141" fmla="*/ 350806 h 448913"/>
                <a:gd name="connsiteX142" fmla="*/ 217265 w 866870"/>
                <a:gd name="connsiteY142" fmla="*/ 349472 h 448913"/>
                <a:gd name="connsiteX143" fmla="*/ 218218 w 866870"/>
                <a:gd name="connsiteY143" fmla="*/ 347472 h 448913"/>
                <a:gd name="connsiteX144" fmla="*/ 218504 w 866870"/>
                <a:gd name="connsiteY144" fmla="*/ 345853 h 448913"/>
                <a:gd name="connsiteX145" fmla="*/ 217837 w 866870"/>
                <a:gd name="connsiteY145" fmla="*/ 344519 h 448913"/>
                <a:gd name="connsiteX146" fmla="*/ 217265 w 866870"/>
                <a:gd name="connsiteY146" fmla="*/ 343853 h 448913"/>
                <a:gd name="connsiteX147" fmla="*/ 216598 w 866870"/>
                <a:gd name="connsiteY147" fmla="*/ 342614 h 448913"/>
                <a:gd name="connsiteX148" fmla="*/ 216598 w 866870"/>
                <a:gd name="connsiteY148" fmla="*/ 342233 h 448913"/>
                <a:gd name="connsiteX149" fmla="*/ 215551 w 866870"/>
                <a:gd name="connsiteY149" fmla="*/ 340900 h 448913"/>
                <a:gd name="connsiteX150" fmla="*/ 215551 w 866870"/>
                <a:gd name="connsiteY150" fmla="*/ 334709 h 448913"/>
                <a:gd name="connsiteX151" fmla="*/ 216884 w 866870"/>
                <a:gd name="connsiteY151" fmla="*/ 331470 h 448913"/>
                <a:gd name="connsiteX152" fmla="*/ 217265 w 866870"/>
                <a:gd name="connsiteY152" fmla="*/ 331470 h 448913"/>
                <a:gd name="connsiteX153" fmla="*/ 217837 w 866870"/>
                <a:gd name="connsiteY153" fmla="*/ 329470 h 448913"/>
                <a:gd name="connsiteX154" fmla="*/ 217837 w 866870"/>
                <a:gd name="connsiteY154" fmla="*/ 328136 h 448913"/>
                <a:gd name="connsiteX155" fmla="*/ 217265 w 866870"/>
                <a:gd name="connsiteY155" fmla="*/ 326517 h 448913"/>
                <a:gd name="connsiteX156" fmla="*/ 217265 w 866870"/>
                <a:gd name="connsiteY156" fmla="*/ 325564 h 448913"/>
                <a:gd name="connsiteX157" fmla="*/ 217551 w 866870"/>
                <a:gd name="connsiteY157" fmla="*/ 324231 h 448913"/>
                <a:gd name="connsiteX158" fmla="*/ 217551 w 866870"/>
                <a:gd name="connsiteY158" fmla="*/ 323564 h 448913"/>
                <a:gd name="connsiteX159" fmla="*/ 217837 w 866870"/>
                <a:gd name="connsiteY159" fmla="*/ 322897 h 448913"/>
                <a:gd name="connsiteX160" fmla="*/ 218218 w 866870"/>
                <a:gd name="connsiteY160" fmla="*/ 321564 h 448913"/>
                <a:gd name="connsiteX161" fmla="*/ 218504 w 866870"/>
                <a:gd name="connsiteY161" fmla="*/ 321278 h 448913"/>
                <a:gd name="connsiteX162" fmla="*/ 218504 w 866870"/>
                <a:gd name="connsiteY162" fmla="*/ 320897 h 448913"/>
                <a:gd name="connsiteX163" fmla="*/ 218884 w 866870"/>
                <a:gd name="connsiteY163" fmla="*/ 320230 h 448913"/>
                <a:gd name="connsiteX164" fmla="*/ 219551 w 866870"/>
                <a:gd name="connsiteY164" fmla="*/ 319278 h 448913"/>
                <a:gd name="connsiteX165" fmla="*/ 219551 w 866870"/>
                <a:gd name="connsiteY165" fmla="*/ 318611 h 448913"/>
                <a:gd name="connsiteX166" fmla="*/ 219170 w 866870"/>
                <a:gd name="connsiteY166" fmla="*/ 316706 h 448913"/>
                <a:gd name="connsiteX167" fmla="*/ 218884 w 866870"/>
                <a:gd name="connsiteY167" fmla="*/ 316706 h 448913"/>
                <a:gd name="connsiteX168" fmla="*/ 218504 w 866870"/>
                <a:gd name="connsiteY168" fmla="*/ 316325 h 448913"/>
                <a:gd name="connsiteX169" fmla="*/ 217551 w 866870"/>
                <a:gd name="connsiteY169" fmla="*/ 315659 h 448913"/>
                <a:gd name="connsiteX170" fmla="*/ 216884 w 866870"/>
                <a:gd name="connsiteY170" fmla="*/ 315659 h 448913"/>
                <a:gd name="connsiteX171" fmla="*/ 216598 w 866870"/>
                <a:gd name="connsiteY171" fmla="*/ 315373 h 448913"/>
                <a:gd name="connsiteX172" fmla="*/ 215932 w 866870"/>
                <a:gd name="connsiteY172" fmla="*/ 315373 h 448913"/>
                <a:gd name="connsiteX173" fmla="*/ 215265 w 866870"/>
                <a:gd name="connsiteY173" fmla="*/ 314992 h 448913"/>
                <a:gd name="connsiteX174" fmla="*/ 213265 w 866870"/>
                <a:gd name="connsiteY174" fmla="*/ 315373 h 448913"/>
                <a:gd name="connsiteX175" fmla="*/ 213265 w 866870"/>
                <a:gd name="connsiteY175" fmla="*/ 314992 h 448913"/>
                <a:gd name="connsiteX176" fmla="*/ 211646 w 866870"/>
                <a:gd name="connsiteY176" fmla="*/ 314992 h 448913"/>
                <a:gd name="connsiteX177" fmla="*/ 211360 w 866870"/>
                <a:gd name="connsiteY177" fmla="*/ 315373 h 448913"/>
                <a:gd name="connsiteX178" fmla="*/ 210693 w 866870"/>
                <a:gd name="connsiteY178" fmla="*/ 315373 h 448913"/>
                <a:gd name="connsiteX179" fmla="*/ 210312 w 866870"/>
                <a:gd name="connsiteY179" fmla="*/ 314992 h 448913"/>
                <a:gd name="connsiteX180" fmla="*/ 209359 w 866870"/>
                <a:gd name="connsiteY180" fmla="*/ 314706 h 448913"/>
                <a:gd name="connsiteX181" fmla="*/ 207740 w 866870"/>
                <a:gd name="connsiteY181" fmla="*/ 314039 h 448913"/>
                <a:gd name="connsiteX182" fmla="*/ 204788 w 866870"/>
                <a:gd name="connsiteY182" fmla="*/ 313372 h 448913"/>
                <a:gd name="connsiteX183" fmla="*/ 203454 w 866870"/>
                <a:gd name="connsiteY183" fmla="*/ 313087 h 448913"/>
                <a:gd name="connsiteX184" fmla="*/ 203073 w 866870"/>
                <a:gd name="connsiteY184" fmla="*/ 312706 h 448913"/>
                <a:gd name="connsiteX185" fmla="*/ 202787 w 866870"/>
                <a:gd name="connsiteY185" fmla="*/ 312706 h 448913"/>
                <a:gd name="connsiteX186" fmla="*/ 202787 w 866870"/>
                <a:gd name="connsiteY186" fmla="*/ 312420 h 448913"/>
                <a:gd name="connsiteX187" fmla="*/ 201835 w 866870"/>
                <a:gd name="connsiteY187" fmla="*/ 311372 h 448913"/>
                <a:gd name="connsiteX188" fmla="*/ 201168 w 866870"/>
                <a:gd name="connsiteY188" fmla="*/ 310420 h 448913"/>
                <a:gd name="connsiteX189" fmla="*/ 200787 w 866870"/>
                <a:gd name="connsiteY189" fmla="*/ 310420 h 448913"/>
                <a:gd name="connsiteX190" fmla="*/ 200501 w 866870"/>
                <a:gd name="connsiteY190" fmla="*/ 310134 h 448913"/>
                <a:gd name="connsiteX191" fmla="*/ 199834 w 866870"/>
                <a:gd name="connsiteY191" fmla="*/ 309753 h 448913"/>
                <a:gd name="connsiteX192" fmla="*/ 198501 w 866870"/>
                <a:gd name="connsiteY192" fmla="*/ 309467 h 448913"/>
                <a:gd name="connsiteX193" fmla="*/ 196882 w 866870"/>
                <a:gd name="connsiteY193" fmla="*/ 307848 h 448913"/>
                <a:gd name="connsiteX194" fmla="*/ 195929 w 866870"/>
                <a:gd name="connsiteY194" fmla="*/ 307467 h 448913"/>
                <a:gd name="connsiteX195" fmla="*/ 194881 w 866870"/>
                <a:gd name="connsiteY195" fmla="*/ 306800 h 448913"/>
                <a:gd name="connsiteX196" fmla="*/ 194596 w 866870"/>
                <a:gd name="connsiteY196" fmla="*/ 306514 h 448913"/>
                <a:gd name="connsiteX197" fmla="*/ 193643 w 866870"/>
                <a:gd name="connsiteY197" fmla="*/ 305848 h 448913"/>
                <a:gd name="connsiteX198" fmla="*/ 192310 w 866870"/>
                <a:gd name="connsiteY198" fmla="*/ 305467 h 448913"/>
                <a:gd name="connsiteX199" fmla="*/ 191262 w 866870"/>
                <a:gd name="connsiteY199" fmla="*/ 305181 h 448913"/>
                <a:gd name="connsiteX200" fmla="*/ 188976 w 866870"/>
                <a:gd name="connsiteY200" fmla="*/ 304514 h 448913"/>
                <a:gd name="connsiteX201" fmla="*/ 187738 w 866870"/>
                <a:gd name="connsiteY201" fmla="*/ 304229 h 448913"/>
                <a:gd name="connsiteX202" fmla="*/ 187071 w 866870"/>
                <a:gd name="connsiteY202" fmla="*/ 303847 h 448913"/>
                <a:gd name="connsiteX203" fmla="*/ 185738 w 866870"/>
                <a:gd name="connsiteY203" fmla="*/ 302895 h 448913"/>
                <a:gd name="connsiteX204" fmla="*/ 185071 w 866870"/>
                <a:gd name="connsiteY204" fmla="*/ 302514 h 448913"/>
                <a:gd name="connsiteX205" fmla="*/ 184118 w 866870"/>
                <a:gd name="connsiteY205" fmla="*/ 301562 h 448913"/>
                <a:gd name="connsiteX206" fmla="*/ 182785 w 866870"/>
                <a:gd name="connsiteY206" fmla="*/ 301276 h 448913"/>
                <a:gd name="connsiteX207" fmla="*/ 182404 w 866870"/>
                <a:gd name="connsiteY207" fmla="*/ 300609 h 448913"/>
                <a:gd name="connsiteX208" fmla="*/ 181737 w 866870"/>
                <a:gd name="connsiteY208" fmla="*/ 297656 h 448913"/>
                <a:gd name="connsiteX209" fmla="*/ 180784 w 866870"/>
                <a:gd name="connsiteY209" fmla="*/ 296989 h 448913"/>
                <a:gd name="connsiteX210" fmla="*/ 180118 w 866870"/>
                <a:gd name="connsiteY210" fmla="*/ 296609 h 448913"/>
                <a:gd name="connsiteX211" fmla="*/ 179451 w 866870"/>
                <a:gd name="connsiteY211" fmla="*/ 296609 h 448913"/>
                <a:gd name="connsiteX212" fmla="*/ 178784 w 866870"/>
                <a:gd name="connsiteY212" fmla="*/ 296037 h 448913"/>
                <a:gd name="connsiteX213" fmla="*/ 178213 w 866870"/>
                <a:gd name="connsiteY213" fmla="*/ 295656 h 448913"/>
                <a:gd name="connsiteX214" fmla="*/ 176879 w 866870"/>
                <a:gd name="connsiteY214" fmla="*/ 296037 h 448913"/>
                <a:gd name="connsiteX215" fmla="*/ 175546 w 866870"/>
                <a:gd name="connsiteY215" fmla="*/ 296037 h 448913"/>
                <a:gd name="connsiteX216" fmla="*/ 175260 w 866870"/>
                <a:gd name="connsiteY216" fmla="*/ 295656 h 448913"/>
                <a:gd name="connsiteX217" fmla="*/ 174593 w 866870"/>
                <a:gd name="connsiteY217" fmla="*/ 295370 h 448913"/>
                <a:gd name="connsiteX218" fmla="*/ 173926 w 866870"/>
                <a:gd name="connsiteY218" fmla="*/ 295370 h 448913"/>
                <a:gd name="connsiteX219" fmla="*/ 173260 w 866870"/>
                <a:gd name="connsiteY219" fmla="*/ 295656 h 448913"/>
                <a:gd name="connsiteX220" fmla="*/ 172307 w 866870"/>
                <a:gd name="connsiteY220" fmla="*/ 295656 h 448913"/>
                <a:gd name="connsiteX221" fmla="*/ 171641 w 866870"/>
                <a:gd name="connsiteY221" fmla="*/ 295370 h 448913"/>
                <a:gd name="connsiteX222" fmla="*/ 170593 w 866870"/>
                <a:gd name="connsiteY222" fmla="*/ 295370 h 448913"/>
                <a:gd name="connsiteX223" fmla="*/ 169640 w 866870"/>
                <a:gd name="connsiteY223" fmla="*/ 294989 h 448913"/>
                <a:gd name="connsiteX224" fmla="*/ 168973 w 866870"/>
                <a:gd name="connsiteY224" fmla="*/ 294322 h 448913"/>
                <a:gd name="connsiteX225" fmla="*/ 168307 w 866870"/>
                <a:gd name="connsiteY225" fmla="*/ 294037 h 448913"/>
                <a:gd name="connsiteX226" fmla="*/ 166973 w 866870"/>
                <a:gd name="connsiteY226" fmla="*/ 294037 h 448913"/>
                <a:gd name="connsiteX227" fmla="*/ 165354 w 866870"/>
                <a:gd name="connsiteY227" fmla="*/ 293656 h 448913"/>
                <a:gd name="connsiteX228" fmla="*/ 164687 w 866870"/>
                <a:gd name="connsiteY228" fmla="*/ 294037 h 448913"/>
                <a:gd name="connsiteX229" fmla="*/ 164687 w 866870"/>
                <a:gd name="connsiteY229" fmla="*/ 294704 h 448913"/>
                <a:gd name="connsiteX230" fmla="*/ 164401 w 866870"/>
                <a:gd name="connsiteY230" fmla="*/ 294989 h 448913"/>
                <a:gd name="connsiteX231" fmla="*/ 164021 w 866870"/>
                <a:gd name="connsiteY231" fmla="*/ 294704 h 448913"/>
                <a:gd name="connsiteX232" fmla="*/ 164021 w 866870"/>
                <a:gd name="connsiteY232" fmla="*/ 294322 h 448913"/>
                <a:gd name="connsiteX233" fmla="*/ 163449 w 866870"/>
                <a:gd name="connsiteY233" fmla="*/ 293656 h 448913"/>
                <a:gd name="connsiteX234" fmla="*/ 162782 w 866870"/>
                <a:gd name="connsiteY234" fmla="*/ 293370 h 448913"/>
                <a:gd name="connsiteX235" fmla="*/ 161734 w 866870"/>
                <a:gd name="connsiteY235" fmla="*/ 292703 h 448913"/>
                <a:gd name="connsiteX236" fmla="*/ 159448 w 866870"/>
                <a:gd name="connsiteY236" fmla="*/ 292703 h 448913"/>
                <a:gd name="connsiteX237" fmla="*/ 158115 w 866870"/>
                <a:gd name="connsiteY237" fmla="*/ 293370 h 448913"/>
                <a:gd name="connsiteX238" fmla="*/ 156496 w 866870"/>
                <a:gd name="connsiteY238" fmla="*/ 293370 h 448913"/>
                <a:gd name="connsiteX239" fmla="*/ 154876 w 866870"/>
                <a:gd name="connsiteY239" fmla="*/ 292703 h 448913"/>
                <a:gd name="connsiteX240" fmla="*/ 153543 w 866870"/>
                <a:gd name="connsiteY240" fmla="*/ 292418 h 448913"/>
                <a:gd name="connsiteX241" fmla="*/ 152591 w 866870"/>
                <a:gd name="connsiteY241" fmla="*/ 292037 h 448913"/>
                <a:gd name="connsiteX242" fmla="*/ 151638 w 866870"/>
                <a:gd name="connsiteY242" fmla="*/ 292418 h 448913"/>
                <a:gd name="connsiteX243" fmla="*/ 150971 w 866870"/>
                <a:gd name="connsiteY243" fmla="*/ 292037 h 448913"/>
                <a:gd name="connsiteX244" fmla="*/ 150304 w 866870"/>
                <a:gd name="connsiteY244" fmla="*/ 292037 h 448913"/>
                <a:gd name="connsiteX245" fmla="*/ 149638 w 866870"/>
                <a:gd name="connsiteY245" fmla="*/ 291751 h 448913"/>
                <a:gd name="connsiteX246" fmla="*/ 149257 w 866870"/>
                <a:gd name="connsiteY246" fmla="*/ 291370 h 448913"/>
                <a:gd name="connsiteX247" fmla="*/ 148685 w 866870"/>
                <a:gd name="connsiteY247" fmla="*/ 291084 h 448913"/>
                <a:gd name="connsiteX248" fmla="*/ 148685 w 866870"/>
                <a:gd name="connsiteY248" fmla="*/ 290131 h 448913"/>
                <a:gd name="connsiteX249" fmla="*/ 148018 w 866870"/>
                <a:gd name="connsiteY249" fmla="*/ 289465 h 448913"/>
                <a:gd name="connsiteX250" fmla="*/ 147352 w 866870"/>
                <a:gd name="connsiteY250" fmla="*/ 289465 h 448913"/>
                <a:gd name="connsiteX251" fmla="*/ 147352 w 866870"/>
                <a:gd name="connsiteY251" fmla="*/ 288798 h 448913"/>
                <a:gd name="connsiteX252" fmla="*/ 145351 w 866870"/>
                <a:gd name="connsiteY252" fmla="*/ 288798 h 448913"/>
                <a:gd name="connsiteX253" fmla="*/ 144018 w 866870"/>
                <a:gd name="connsiteY253" fmla="*/ 289084 h 448913"/>
                <a:gd name="connsiteX254" fmla="*/ 143351 w 866870"/>
                <a:gd name="connsiteY254" fmla="*/ 289084 h 448913"/>
                <a:gd name="connsiteX255" fmla="*/ 143066 w 866870"/>
                <a:gd name="connsiteY255" fmla="*/ 288417 h 448913"/>
                <a:gd name="connsiteX256" fmla="*/ 143066 w 866870"/>
                <a:gd name="connsiteY256" fmla="*/ 288131 h 448913"/>
                <a:gd name="connsiteX257" fmla="*/ 142399 w 866870"/>
                <a:gd name="connsiteY257" fmla="*/ 287464 h 448913"/>
                <a:gd name="connsiteX258" fmla="*/ 141732 w 866870"/>
                <a:gd name="connsiteY258" fmla="*/ 286131 h 448913"/>
                <a:gd name="connsiteX259" fmla="*/ 141065 w 866870"/>
                <a:gd name="connsiteY259" fmla="*/ 285179 h 448913"/>
                <a:gd name="connsiteX260" fmla="*/ 140779 w 866870"/>
                <a:gd name="connsiteY260" fmla="*/ 284797 h 448913"/>
                <a:gd name="connsiteX261" fmla="*/ 140113 w 866870"/>
                <a:gd name="connsiteY261" fmla="*/ 284512 h 448913"/>
                <a:gd name="connsiteX262" fmla="*/ 140398 w 866870"/>
                <a:gd name="connsiteY262" fmla="*/ 283845 h 448913"/>
                <a:gd name="connsiteX263" fmla="*/ 140779 w 866870"/>
                <a:gd name="connsiteY263" fmla="*/ 283559 h 448913"/>
                <a:gd name="connsiteX264" fmla="*/ 140398 w 866870"/>
                <a:gd name="connsiteY264" fmla="*/ 282893 h 448913"/>
                <a:gd name="connsiteX265" fmla="*/ 139827 w 866870"/>
                <a:gd name="connsiteY265" fmla="*/ 282226 h 448913"/>
                <a:gd name="connsiteX266" fmla="*/ 139446 w 866870"/>
                <a:gd name="connsiteY266" fmla="*/ 280606 h 448913"/>
                <a:gd name="connsiteX267" fmla="*/ 139446 w 866870"/>
                <a:gd name="connsiteY267" fmla="*/ 279559 h 448913"/>
                <a:gd name="connsiteX268" fmla="*/ 139160 w 866870"/>
                <a:gd name="connsiteY268" fmla="*/ 278892 h 448913"/>
                <a:gd name="connsiteX269" fmla="*/ 138493 w 866870"/>
                <a:gd name="connsiteY269" fmla="*/ 278606 h 448913"/>
                <a:gd name="connsiteX270" fmla="*/ 138493 w 866870"/>
                <a:gd name="connsiteY270" fmla="*/ 277654 h 448913"/>
                <a:gd name="connsiteX271" fmla="*/ 138779 w 866870"/>
                <a:gd name="connsiteY271" fmla="*/ 276987 h 448913"/>
                <a:gd name="connsiteX272" fmla="*/ 138779 w 866870"/>
                <a:gd name="connsiteY272" fmla="*/ 274987 h 448913"/>
                <a:gd name="connsiteX273" fmla="*/ 137827 w 866870"/>
                <a:gd name="connsiteY273" fmla="*/ 274034 h 448913"/>
                <a:gd name="connsiteX274" fmla="*/ 137160 w 866870"/>
                <a:gd name="connsiteY274" fmla="*/ 273653 h 448913"/>
                <a:gd name="connsiteX275" fmla="*/ 136493 w 866870"/>
                <a:gd name="connsiteY275" fmla="*/ 272987 h 448913"/>
                <a:gd name="connsiteX276" fmla="*/ 135826 w 866870"/>
                <a:gd name="connsiteY276" fmla="*/ 272987 h 448913"/>
                <a:gd name="connsiteX277" fmla="*/ 134207 w 866870"/>
                <a:gd name="connsiteY277" fmla="*/ 274701 h 448913"/>
                <a:gd name="connsiteX278" fmla="*/ 133921 w 866870"/>
                <a:gd name="connsiteY278" fmla="*/ 275654 h 448913"/>
                <a:gd name="connsiteX279" fmla="*/ 133921 w 866870"/>
                <a:gd name="connsiteY279" fmla="*/ 276987 h 448913"/>
                <a:gd name="connsiteX280" fmla="*/ 133541 w 866870"/>
                <a:gd name="connsiteY280" fmla="*/ 278321 h 448913"/>
                <a:gd name="connsiteX281" fmla="*/ 133255 w 866870"/>
                <a:gd name="connsiteY281" fmla="*/ 278606 h 448913"/>
                <a:gd name="connsiteX282" fmla="*/ 133541 w 866870"/>
                <a:gd name="connsiteY282" fmla="*/ 279273 h 448913"/>
                <a:gd name="connsiteX283" fmla="*/ 133541 w 866870"/>
                <a:gd name="connsiteY283" fmla="*/ 279940 h 448913"/>
                <a:gd name="connsiteX284" fmla="*/ 132588 w 866870"/>
                <a:gd name="connsiteY284" fmla="*/ 280226 h 448913"/>
                <a:gd name="connsiteX285" fmla="*/ 131254 w 866870"/>
                <a:gd name="connsiteY285" fmla="*/ 280892 h 448913"/>
                <a:gd name="connsiteX286" fmla="*/ 128968 w 866870"/>
                <a:gd name="connsiteY286" fmla="*/ 281559 h 448913"/>
                <a:gd name="connsiteX287" fmla="*/ 128588 w 866870"/>
                <a:gd name="connsiteY287" fmla="*/ 281559 h 448913"/>
                <a:gd name="connsiteX288" fmla="*/ 128968 w 866870"/>
                <a:gd name="connsiteY288" fmla="*/ 281559 h 448913"/>
                <a:gd name="connsiteX289" fmla="*/ 129254 w 866870"/>
                <a:gd name="connsiteY289" fmla="*/ 280892 h 448913"/>
                <a:gd name="connsiteX290" fmla="*/ 127349 w 866870"/>
                <a:gd name="connsiteY290" fmla="*/ 279940 h 448913"/>
                <a:gd name="connsiteX291" fmla="*/ 126683 w 866870"/>
                <a:gd name="connsiteY291" fmla="*/ 280226 h 448913"/>
                <a:gd name="connsiteX292" fmla="*/ 125635 w 866870"/>
                <a:gd name="connsiteY292" fmla="*/ 281273 h 448913"/>
                <a:gd name="connsiteX293" fmla="*/ 125063 w 866870"/>
                <a:gd name="connsiteY293" fmla="*/ 281273 h 448913"/>
                <a:gd name="connsiteX294" fmla="*/ 124016 w 866870"/>
                <a:gd name="connsiteY294" fmla="*/ 281559 h 448913"/>
                <a:gd name="connsiteX295" fmla="*/ 123349 w 866870"/>
                <a:gd name="connsiteY295" fmla="*/ 282226 h 448913"/>
                <a:gd name="connsiteX296" fmla="*/ 123063 w 866870"/>
                <a:gd name="connsiteY296" fmla="*/ 283178 h 448913"/>
                <a:gd name="connsiteX297" fmla="*/ 122396 w 866870"/>
                <a:gd name="connsiteY297" fmla="*/ 283559 h 448913"/>
                <a:gd name="connsiteX298" fmla="*/ 121444 w 866870"/>
                <a:gd name="connsiteY298" fmla="*/ 283559 h 448913"/>
                <a:gd name="connsiteX299" fmla="*/ 120777 w 866870"/>
                <a:gd name="connsiteY299" fmla="*/ 282893 h 448913"/>
                <a:gd name="connsiteX300" fmla="*/ 119729 w 866870"/>
                <a:gd name="connsiteY300" fmla="*/ 283178 h 448913"/>
                <a:gd name="connsiteX301" fmla="*/ 118110 w 866870"/>
                <a:gd name="connsiteY301" fmla="*/ 283559 h 448913"/>
                <a:gd name="connsiteX302" fmla="*/ 117443 w 866870"/>
                <a:gd name="connsiteY302" fmla="*/ 282893 h 448913"/>
                <a:gd name="connsiteX303" fmla="*/ 117443 w 866870"/>
                <a:gd name="connsiteY303" fmla="*/ 282512 h 448913"/>
                <a:gd name="connsiteX304" fmla="*/ 117158 w 866870"/>
                <a:gd name="connsiteY304" fmla="*/ 282226 h 448913"/>
                <a:gd name="connsiteX305" fmla="*/ 117158 w 866870"/>
                <a:gd name="connsiteY305" fmla="*/ 280892 h 448913"/>
                <a:gd name="connsiteX306" fmla="*/ 116776 w 866870"/>
                <a:gd name="connsiteY306" fmla="*/ 280606 h 448913"/>
                <a:gd name="connsiteX307" fmla="*/ 116205 w 866870"/>
                <a:gd name="connsiteY307" fmla="*/ 279559 h 448913"/>
                <a:gd name="connsiteX308" fmla="*/ 114871 w 866870"/>
                <a:gd name="connsiteY308" fmla="*/ 278892 h 448913"/>
                <a:gd name="connsiteX309" fmla="*/ 113538 w 866870"/>
                <a:gd name="connsiteY309" fmla="*/ 276320 h 448913"/>
                <a:gd name="connsiteX310" fmla="*/ 112871 w 866870"/>
                <a:gd name="connsiteY310" fmla="*/ 275368 h 448913"/>
                <a:gd name="connsiteX311" fmla="*/ 112204 w 866870"/>
                <a:gd name="connsiteY311" fmla="*/ 274034 h 448913"/>
                <a:gd name="connsiteX312" fmla="*/ 111538 w 866870"/>
                <a:gd name="connsiteY312" fmla="*/ 273653 h 448913"/>
                <a:gd name="connsiteX313" fmla="*/ 111252 w 866870"/>
                <a:gd name="connsiteY313" fmla="*/ 274320 h 448913"/>
                <a:gd name="connsiteX314" fmla="*/ 111252 w 866870"/>
                <a:gd name="connsiteY314" fmla="*/ 274701 h 448913"/>
                <a:gd name="connsiteX315" fmla="*/ 110585 w 866870"/>
                <a:gd name="connsiteY315" fmla="*/ 274987 h 448913"/>
                <a:gd name="connsiteX316" fmla="*/ 109633 w 866870"/>
                <a:gd name="connsiteY316" fmla="*/ 274701 h 448913"/>
                <a:gd name="connsiteX317" fmla="*/ 109252 w 866870"/>
                <a:gd name="connsiteY317" fmla="*/ 274320 h 448913"/>
                <a:gd name="connsiteX318" fmla="*/ 108299 w 866870"/>
                <a:gd name="connsiteY318" fmla="*/ 274320 h 448913"/>
                <a:gd name="connsiteX319" fmla="*/ 107251 w 866870"/>
                <a:gd name="connsiteY319" fmla="*/ 274987 h 448913"/>
                <a:gd name="connsiteX320" fmla="*/ 106013 w 866870"/>
                <a:gd name="connsiteY320" fmla="*/ 274034 h 448913"/>
                <a:gd name="connsiteX321" fmla="*/ 105632 w 866870"/>
                <a:gd name="connsiteY321" fmla="*/ 274034 h 448913"/>
                <a:gd name="connsiteX322" fmla="*/ 105346 w 866870"/>
                <a:gd name="connsiteY322" fmla="*/ 273368 h 448913"/>
                <a:gd name="connsiteX323" fmla="*/ 104299 w 866870"/>
                <a:gd name="connsiteY323" fmla="*/ 273368 h 448913"/>
                <a:gd name="connsiteX324" fmla="*/ 103727 w 866870"/>
                <a:gd name="connsiteY324" fmla="*/ 273653 h 448913"/>
                <a:gd name="connsiteX325" fmla="*/ 103346 w 866870"/>
                <a:gd name="connsiteY325" fmla="*/ 274034 h 448913"/>
                <a:gd name="connsiteX326" fmla="*/ 101346 w 866870"/>
                <a:gd name="connsiteY326" fmla="*/ 259271 h 448913"/>
                <a:gd name="connsiteX327" fmla="*/ 96107 w 866870"/>
                <a:gd name="connsiteY327" fmla="*/ 244126 h 448913"/>
                <a:gd name="connsiteX328" fmla="*/ 89249 w 866870"/>
                <a:gd name="connsiteY328" fmla="*/ 227457 h 448913"/>
                <a:gd name="connsiteX329" fmla="*/ 83058 w 866870"/>
                <a:gd name="connsiteY329" fmla="*/ 214313 h 448913"/>
                <a:gd name="connsiteX330" fmla="*/ 76105 w 866870"/>
                <a:gd name="connsiteY330" fmla="*/ 203168 h 448913"/>
                <a:gd name="connsiteX331" fmla="*/ 69913 w 866870"/>
                <a:gd name="connsiteY331" fmla="*/ 194596 h 448913"/>
                <a:gd name="connsiteX332" fmla="*/ 67913 w 866870"/>
                <a:gd name="connsiteY332" fmla="*/ 186119 h 448913"/>
                <a:gd name="connsiteX333" fmla="*/ 67913 w 866870"/>
                <a:gd name="connsiteY333" fmla="*/ 176879 h 448913"/>
                <a:gd name="connsiteX334" fmla="*/ 69533 w 866870"/>
                <a:gd name="connsiteY334" fmla="*/ 167069 h 448913"/>
                <a:gd name="connsiteX335" fmla="*/ 70199 w 866870"/>
                <a:gd name="connsiteY335" fmla="*/ 157829 h 448913"/>
                <a:gd name="connsiteX336" fmla="*/ 65627 w 866870"/>
                <a:gd name="connsiteY336" fmla="*/ 143446 h 448913"/>
                <a:gd name="connsiteX337" fmla="*/ 62960 w 866870"/>
                <a:gd name="connsiteY337" fmla="*/ 131921 h 448913"/>
                <a:gd name="connsiteX338" fmla="*/ 60388 w 866870"/>
                <a:gd name="connsiteY338" fmla="*/ 122777 h 448913"/>
                <a:gd name="connsiteX339" fmla="*/ 54769 w 866870"/>
                <a:gd name="connsiteY339" fmla="*/ 110966 h 448913"/>
                <a:gd name="connsiteX340" fmla="*/ 51530 w 866870"/>
                <a:gd name="connsiteY340" fmla="*/ 104013 h 448913"/>
                <a:gd name="connsiteX341" fmla="*/ 45625 w 866870"/>
                <a:gd name="connsiteY341" fmla="*/ 92202 h 448913"/>
                <a:gd name="connsiteX342" fmla="*/ 39719 w 866870"/>
                <a:gd name="connsiteY342" fmla="*/ 84677 h 448913"/>
                <a:gd name="connsiteX343" fmla="*/ 32861 w 866870"/>
                <a:gd name="connsiteY343" fmla="*/ 75533 h 448913"/>
                <a:gd name="connsiteX344" fmla="*/ 28194 w 866870"/>
                <a:gd name="connsiteY344" fmla="*/ 71533 h 448913"/>
                <a:gd name="connsiteX345" fmla="*/ 20002 w 866870"/>
                <a:gd name="connsiteY345" fmla="*/ 65627 h 448913"/>
                <a:gd name="connsiteX346" fmla="*/ 13430 w 866870"/>
                <a:gd name="connsiteY346" fmla="*/ 60103 h 448913"/>
                <a:gd name="connsiteX347" fmla="*/ 9144 w 866870"/>
                <a:gd name="connsiteY347" fmla="*/ 54483 h 448913"/>
                <a:gd name="connsiteX348" fmla="*/ 7239 w 866870"/>
                <a:gd name="connsiteY348" fmla="*/ 46006 h 448913"/>
                <a:gd name="connsiteX349" fmla="*/ 5620 w 866870"/>
                <a:gd name="connsiteY349" fmla="*/ 37147 h 448913"/>
                <a:gd name="connsiteX350" fmla="*/ 3620 w 866870"/>
                <a:gd name="connsiteY350" fmla="*/ 27908 h 448913"/>
                <a:gd name="connsiteX351" fmla="*/ 1333 w 866870"/>
                <a:gd name="connsiteY351" fmla="*/ 14478 h 448913"/>
                <a:gd name="connsiteX352" fmla="*/ 952 w 866870"/>
                <a:gd name="connsiteY352" fmla="*/ 11811 h 448913"/>
                <a:gd name="connsiteX353" fmla="*/ 286 w 866870"/>
                <a:gd name="connsiteY353" fmla="*/ 11144 h 448913"/>
                <a:gd name="connsiteX354" fmla="*/ 286 w 866870"/>
                <a:gd name="connsiteY354" fmla="*/ 10859 h 448913"/>
                <a:gd name="connsiteX355" fmla="*/ 0 w 866870"/>
                <a:gd name="connsiteY355" fmla="*/ 10573 h 448913"/>
                <a:gd name="connsiteX356" fmla="*/ 13811 w 866870"/>
                <a:gd name="connsiteY356" fmla="*/ 7239 h 448913"/>
                <a:gd name="connsiteX357" fmla="*/ 27908 w 866870"/>
                <a:gd name="connsiteY357" fmla="*/ 14764 h 448913"/>
                <a:gd name="connsiteX358" fmla="*/ 62675 w 866870"/>
                <a:gd name="connsiteY358" fmla="*/ 17431 h 448913"/>
                <a:gd name="connsiteX359" fmla="*/ 111252 w 866870"/>
                <a:gd name="connsiteY359" fmla="*/ 17431 h 448913"/>
                <a:gd name="connsiteX360" fmla="*/ 127349 w 866870"/>
                <a:gd name="connsiteY360" fmla="*/ 14764 h 448913"/>
                <a:gd name="connsiteX361" fmla="*/ 162116 w 866870"/>
                <a:gd name="connsiteY361" fmla="*/ 7239 h 448913"/>
                <a:gd name="connsiteX362" fmla="*/ 183071 w 866870"/>
                <a:gd name="connsiteY362" fmla="*/ 0 h 448913"/>
                <a:gd name="connsiteX363" fmla="*/ 185356 w 866870"/>
                <a:gd name="connsiteY363" fmla="*/ 4953 h 448913"/>
                <a:gd name="connsiteX364" fmla="*/ 192310 w 866870"/>
                <a:gd name="connsiteY364" fmla="*/ 12478 h 448913"/>
                <a:gd name="connsiteX365" fmla="*/ 206026 w 866870"/>
                <a:gd name="connsiteY365" fmla="*/ 29909 h 448913"/>
                <a:gd name="connsiteX366" fmla="*/ 215265 w 866870"/>
                <a:gd name="connsiteY366" fmla="*/ 52197 h 448913"/>
                <a:gd name="connsiteX367" fmla="*/ 227076 w 866870"/>
                <a:gd name="connsiteY367" fmla="*/ 64675 h 448913"/>
                <a:gd name="connsiteX368" fmla="*/ 236220 w 866870"/>
                <a:gd name="connsiteY368" fmla="*/ 64675 h 448913"/>
                <a:gd name="connsiteX369" fmla="*/ 247745 w 866870"/>
                <a:gd name="connsiteY369" fmla="*/ 69628 h 448913"/>
                <a:gd name="connsiteX370" fmla="*/ 252317 w 866870"/>
                <a:gd name="connsiteY370" fmla="*/ 82105 h 448913"/>
                <a:gd name="connsiteX371" fmla="*/ 264128 w 866870"/>
                <a:gd name="connsiteY371" fmla="*/ 91916 h 448913"/>
                <a:gd name="connsiteX372" fmla="*/ 273367 w 866870"/>
                <a:gd name="connsiteY372" fmla="*/ 94488 h 448913"/>
                <a:gd name="connsiteX373" fmla="*/ 280225 w 866870"/>
                <a:gd name="connsiteY373" fmla="*/ 96869 h 448913"/>
                <a:gd name="connsiteX374" fmla="*/ 289370 w 866870"/>
                <a:gd name="connsiteY374" fmla="*/ 102108 h 448913"/>
                <a:gd name="connsiteX375" fmla="*/ 303562 w 866870"/>
                <a:gd name="connsiteY375" fmla="*/ 104394 h 448913"/>
                <a:gd name="connsiteX376" fmla="*/ 312706 w 866870"/>
                <a:gd name="connsiteY376" fmla="*/ 109252 h 448913"/>
                <a:gd name="connsiteX377" fmla="*/ 321850 w 866870"/>
                <a:gd name="connsiteY377" fmla="*/ 124396 h 448913"/>
                <a:gd name="connsiteX378" fmla="*/ 326517 w 866870"/>
                <a:gd name="connsiteY378" fmla="*/ 144113 h 448913"/>
                <a:gd name="connsiteX379" fmla="*/ 331089 w 866870"/>
                <a:gd name="connsiteY379" fmla="*/ 151638 h 448913"/>
                <a:gd name="connsiteX380" fmla="*/ 338328 w 866870"/>
                <a:gd name="connsiteY380" fmla="*/ 196215 h 448913"/>
                <a:gd name="connsiteX381" fmla="*/ 340614 w 866870"/>
                <a:gd name="connsiteY381" fmla="*/ 218599 h 448913"/>
                <a:gd name="connsiteX382" fmla="*/ 352044 w 866870"/>
                <a:gd name="connsiteY382" fmla="*/ 213646 h 448913"/>
                <a:gd name="connsiteX383" fmla="*/ 365855 w 866870"/>
                <a:gd name="connsiteY383" fmla="*/ 208407 h 448913"/>
                <a:gd name="connsiteX384" fmla="*/ 377666 w 866870"/>
                <a:gd name="connsiteY384" fmla="*/ 206121 h 448913"/>
                <a:gd name="connsiteX385" fmla="*/ 391477 w 866870"/>
                <a:gd name="connsiteY385" fmla="*/ 198501 h 448913"/>
                <a:gd name="connsiteX386" fmla="*/ 400621 w 866870"/>
                <a:gd name="connsiteY386" fmla="*/ 186404 h 448913"/>
                <a:gd name="connsiteX387" fmla="*/ 414433 w 866870"/>
                <a:gd name="connsiteY387" fmla="*/ 181451 h 448913"/>
                <a:gd name="connsiteX388" fmla="*/ 419386 w 866870"/>
                <a:gd name="connsiteY388" fmla="*/ 176213 h 448913"/>
                <a:gd name="connsiteX389" fmla="*/ 430816 w 866870"/>
                <a:gd name="connsiteY389" fmla="*/ 151638 h 448913"/>
                <a:gd name="connsiteX390" fmla="*/ 428530 w 866870"/>
                <a:gd name="connsiteY390" fmla="*/ 141732 h 448913"/>
                <a:gd name="connsiteX391" fmla="*/ 428530 w 866870"/>
                <a:gd name="connsiteY391" fmla="*/ 111919 h 448913"/>
                <a:gd name="connsiteX392" fmla="*/ 430816 w 866870"/>
                <a:gd name="connsiteY392" fmla="*/ 106966 h 448913"/>
                <a:gd name="connsiteX393" fmla="*/ 444627 w 866870"/>
                <a:gd name="connsiteY393" fmla="*/ 109252 h 448913"/>
                <a:gd name="connsiteX394" fmla="*/ 451485 w 866870"/>
                <a:gd name="connsiteY394" fmla="*/ 109252 h 448913"/>
                <a:gd name="connsiteX395" fmla="*/ 465582 w 866870"/>
                <a:gd name="connsiteY395" fmla="*/ 111919 h 448913"/>
                <a:gd name="connsiteX396" fmla="*/ 465582 w 866870"/>
                <a:gd name="connsiteY396" fmla="*/ 119444 h 448913"/>
                <a:gd name="connsiteX397" fmla="*/ 527971 w 866870"/>
                <a:gd name="connsiteY397" fmla="*/ 131636 h 448913"/>
                <a:gd name="connsiteX398" fmla="*/ 539782 w 866870"/>
                <a:gd name="connsiteY398" fmla="*/ 131636 h 448913"/>
                <a:gd name="connsiteX399" fmla="*/ 565023 w 866870"/>
                <a:gd name="connsiteY399" fmla="*/ 134207 h 448913"/>
                <a:gd name="connsiteX400" fmla="*/ 581406 w 866870"/>
                <a:gd name="connsiteY400" fmla="*/ 141732 h 448913"/>
                <a:gd name="connsiteX401" fmla="*/ 604456 w 866870"/>
                <a:gd name="connsiteY401" fmla="*/ 156591 h 448913"/>
                <a:gd name="connsiteX402" fmla="*/ 632270 w 866870"/>
                <a:gd name="connsiteY402" fmla="*/ 156591 h 448913"/>
                <a:gd name="connsiteX403" fmla="*/ 650653 w 866870"/>
                <a:gd name="connsiteY403" fmla="*/ 151638 h 448913"/>
                <a:gd name="connsiteX404" fmla="*/ 657892 w 866870"/>
                <a:gd name="connsiteY404" fmla="*/ 144113 h 448913"/>
                <a:gd name="connsiteX405" fmla="*/ 664750 w 866870"/>
                <a:gd name="connsiteY405" fmla="*/ 134207 h 448913"/>
                <a:gd name="connsiteX406" fmla="*/ 667036 w 866870"/>
                <a:gd name="connsiteY406" fmla="*/ 121729 h 448913"/>
                <a:gd name="connsiteX407" fmla="*/ 676275 w 866870"/>
                <a:gd name="connsiteY407" fmla="*/ 106966 h 448913"/>
                <a:gd name="connsiteX408" fmla="*/ 683133 w 866870"/>
                <a:gd name="connsiteY408" fmla="*/ 96869 h 448913"/>
                <a:gd name="connsiteX409" fmla="*/ 685419 w 866870"/>
                <a:gd name="connsiteY409" fmla="*/ 86963 h 448913"/>
                <a:gd name="connsiteX410" fmla="*/ 692372 w 866870"/>
                <a:gd name="connsiteY410" fmla="*/ 64675 h 448913"/>
                <a:gd name="connsiteX411" fmla="*/ 706469 w 866870"/>
                <a:gd name="connsiteY411" fmla="*/ 57150 h 448913"/>
                <a:gd name="connsiteX412" fmla="*/ 720280 w 866870"/>
                <a:gd name="connsiteY412" fmla="*/ 59722 h 448913"/>
                <a:gd name="connsiteX413" fmla="*/ 757333 w 866870"/>
                <a:gd name="connsiteY413" fmla="*/ 74486 h 448913"/>
                <a:gd name="connsiteX414" fmla="*/ 803624 w 866870"/>
                <a:gd name="connsiteY414" fmla="*/ 109252 h 448913"/>
                <a:gd name="connsiteX415" fmla="*/ 808196 w 866870"/>
                <a:gd name="connsiteY415" fmla="*/ 96869 h 448913"/>
                <a:gd name="connsiteX416" fmla="*/ 866870 w 866870"/>
                <a:gd name="connsiteY416" fmla="*/ 132302 h 44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</a:cxnLst>
              <a:rect l="l" t="t" r="r" b="b"/>
              <a:pathLst>
                <a:path w="866870" h="448913">
                  <a:moveTo>
                    <a:pt x="866870" y="132302"/>
                  </a:moveTo>
                  <a:lnTo>
                    <a:pt x="857726" y="138208"/>
                  </a:lnTo>
                  <a:lnTo>
                    <a:pt x="847916" y="144399"/>
                  </a:lnTo>
                  <a:lnTo>
                    <a:pt x="828866" y="156210"/>
                  </a:lnTo>
                  <a:lnTo>
                    <a:pt x="814768" y="168688"/>
                  </a:lnTo>
                  <a:lnTo>
                    <a:pt x="804196" y="177832"/>
                  </a:lnTo>
                  <a:lnTo>
                    <a:pt x="783908" y="195548"/>
                  </a:lnTo>
                  <a:lnTo>
                    <a:pt x="773430" y="204788"/>
                  </a:lnTo>
                  <a:lnTo>
                    <a:pt x="762286" y="214313"/>
                  </a:lnTo>
                  <a:lnTo>
                    <a:pt x="756952" y="219170"/>
                  </a:lnTo>
                  <a:lnTo>
                    <a:pt x="748475" y="227076"/>
                  </a:lnTo>
                  <a:lnTo>
                    <a:pt x="739616" y="235268"/>
                  </a:lnTo>
                  <a:lnTo>
                    <a:pt x="730377" y="243840"/>
                  </a:lnTo>
                  <a:lnTo>
                    <a:pt x="711994" y="260223"/>
                  </a:lnTo>
                  <a:lnTo>
                    <a:pt x="703135" y="268796"/>
                  </a:lnTo>
                  <a:lnTo>
                    <a:pt x="693992" y="276987"/>
                  </a:lnTo>
                  <a:lnTo>
                    <a:pt x="684847" y="285464"/>
                  </a:lnTo>
                  <a:lnTo>
                    <a:pt x="675894" y="293656"/>
                  </a:lnTo>
                  <a:lnTo>
                    <a:pt x="666750" y="301943"/>
                  </a:lnTo>
                  <a:lnTo>
                    <a:pt x="657606" y="310420"/>
                  </a:lnTo>
                  <a:lnTo>
                    <a:pt x="648367" y="318611"/>
                  </a:lnTo>
                  <a:lnTo>
                    <a:pt x="639509" y="326803"/>
                  </a:lnTo>
                  <a:lnTo>
                    <a:pt x="630364" y="335375"/>
                  </a:lnTo>
                  <a:lnTo>
                    <a:pt x="611981" y="351758"/>
                  </a:lnTo>
                  <a:lnTo>
                    <a:pt x="603123" y="360331"/>
                  </a:lnTo>
                  <a:lnTo>
                    <a:pt x="591598" y="370522"/>
                  </a:lnTo>
                  <a:lnTo>
                    <a:pt x="585406" y="375095"/>
                  </a:lnTo>
                  <a:lnTo>
                    <a:pt x="578834" y="377380"/>
                  </a:lnTo>
                  <a:lnTo>
                    <a:pt x="560451" y="381286"/>
                  </a:lnTo>
                  <a:lnTo>
                    <a:pt x="545973" y="384238"/>
                  </a:lnTo>
                  <a:lnTo>
                    <a:pt x="514159" y="390525"/>
                  </a:lnTo>
                  <a:lnTo>
                    <a:pt x="482632" y="397097"/>
                  </a:lnTo>
                  <a:lnTo>
                    <a:pt x="468249" y="400050"/>
                  </a:lnTo>
                  <a:lnTo>
                    <a:pt x="441008" y="405289"/>
                  </a:lnTo>
                  <a:lnTo>
                    <a:pt x="359283" y="421957"/>
                  </a:lnTo>
                  <a:lnTo>
                    <a:pt x="359283" y="422624"/>
                  </a:lnTo>
                  <a:lnTo>
                    <a:pt x="346138" y="425577"/>
                  </a:lnTo>
                  <a:lnTo>
                    <a:pt x="328803" y="428911"/>
                  </a:lnTo>
                  <a:lnTo>
                    <a:pt x="326517" y="429578"/>
                  </a:lnTo>
                  <a:lnTo>
                    <a:pt x="324802" y="430149"/>
                  </a:lnTo>
                  <a:lnTo>
                    <a:pt x="286798" y="438055"/>
                  </a:lnTo>
                  <a:lnTo>
                    <a:pt x="278606" y="440055"/>
                  </a:lnTo>
                  <a:lnTo>
                    <a:pt x="267081" y="441960"/>
                  </a:lnTo>
                  <a:lnTo>
                    <a:pt x="257556" y="443960"/>
                  </a:lnTo>
                  <a:lnTo>
                    <a:pt x="252031" y="445294"/>
                  </a:lnTo>
                  <a:lnTo>
                    <a:pt x="244412" y="446627"/>
                  </a:lnTo>
                  <a:lnTo>
                    <a:pt x="240506" y="447580"/>
                  </a:lnTo>
                  <a:lnTo>
                    <a:pt x="235553" y="448532"/>
                  </a:lnTo>
                  <a:lnTo>
                    <a:pt x="233648" y="448913"/>
                  </a:lnTo>
                  <a:lnTo>
                    <a:pt x="232981" y="448246"/>
                  </a:lnTo>
                  <a:lnTo>
                    <a:pt x="232315" y="447865"/>
                  </a:lnTo>
                  <a:lnTo>
                    <a:pt x="231648" y="446913"/>
                  </a:lnTo>
                  <a:lnTo>
                    <a:pt x="231648" y="446627"/>
                  </a:lnTo>
                  <a:lnTo>
                    <a:pt x="229648" y="444627"/>
                  </a:lnTo>
                  <a:lnTo>
                    <a:pt x="229076" y="444627"/>
                  </a:lnTo>
                  <a:lnTo>
                    <a:pt x="228695" y="444341"/>
                  </a:lnTo>
                  <a:lnTo>
                    <a:pt x="225742" y="444341"/>
                  </a:lnTo>
                  <a:lnTo>
                    <a:pt x="225457" y="443960"/>
                  </a:lnTo>
                  <a:lnTo>
                    <a:pt x="225076" y="443294"/>
                  </a:lnTo>
                  <a:lnTo>
                    <a:pt x="223742" y="441007"/>
                  </a:lnTo>
                  <a:lnTo>
                    <a:pt x="222123" y="439007"/>
                  </a:lnTo>
                  <a:lnTo>
                    <a:pt x="221171" y="438721"/>
                  </a:lnTo>
                  <a:lnTo>
                    <a:pt x="219170" y="437769"/>
                  </a:lnTo>
                  <a:lnTo>
                    <a:pt x="218884" y="437102"/>
                  </a:lnTo>
                  <a:lnTo>
                    <a:pt x="218218" y="436721"/>
                  </a:lnTo>
                  <a:lnTo>
                    <a:pt x="217837" y="436055"/>
                  </a:lnTo>
                  <a:lnTo>
                    <a:pt x="217265" y="435483"/>
                  </a:lnTo>
                  <a:lnTo>
                    <a:pt x="216598" y="434435"/>
                  </a:lnTo>
                  <a:lnTo>
                    <a:pt x="214313" y="433483"/>
                  </a:lnTo>
                  <a:lnTo>
                    <a:pt x="212312" y="432530"/>
                  </a:lnTo>
                  <a:lnTo>
                    <a:pt x="211931" y="431863"/>
                  </a:lnTo>
                  <a:lnTo>
                    <a:pt x="211646" y="431863"/>
                  </a:lnTo>
                  <a:lnTo>
                    <a:pt x="211646" y="431482"/>
                  </a:lnTo>
                  <a:lnTo>
                    <a:pt x="209645" y="430149"/>
                  </a:lnTo>
                  <a:lnTo>
                    <a:pt x="208407" y="429578"/>
                  </a:lnTo>
                  <a:lnTo>
                    <a:pt x="206692" y="427863"/>
                  </a:lnTo>
                  <a:lnTo>
                    <a:pt x="206692" y="427577"/>
                  </a:lnTo>
                  <a:lnTo>
                    <a:pt x="206407" y="426911"/>
                  </a:lnTo>
                  <a:lnTo>
                    <a:pt x="205740" y="426625"/>
                  </a:lnTo>
                  <a:lnTo>
                    <a:pt x="203740" y="426625"/>
                  </a:lnTo>
                  <a:lnTo>
                    <a:pt x="202501" y="425577"/>
                  </a:lnTo>
                  <a:lnTo>
                    <a:pt x="200120" y="424910"/>
                  </a:lnTo>
                  <a:lnTo>
                    <a:pt x="199834" y="423958"/>
                  </a:lnTo>
                  <a:lnTo>
                    <a:pt x="199834" y="422624"/>
                  </a:lnTo>
                  <a:lnTo>
                    <a:pt x="199549" y="422338"/>
                  </a:lnTo>
                  <a:lnTo>
                    <a:pt x="198882" y="421005"/>
                  </a:lnTo>
                  <a:lnTo>
                    <a:pt x="199168" y="419671"/>
                  </a:lnTo>
                  <a:lnTo>
                    <a:pt x="199834" y="418719"/>
                  </a:lnTo>
                  <a:lnTo>
                    <a:pt x="199834" y="416052"/>
                  </a:lnTo>
                  <a:lnTo>
                    <a:pt x="203073" y="413099"/>
                  </a:lnTo>
                  <a:lnTo>
                    <a:pt x="203454" y="412432"/>
                  </a:lnTo>
                  <a:lnTo>
                    <a:pt x="204121" y="412147"/>
                  </a:lnTo>
                  <a:lnTo>
                    <a:pt x="204406" y="412147"/>
                  </a:lnTo>
                  <a:lnTo>
                    <a:pt x="204788" y="411480"/>
                  </a:lnTo>
                  <a:lnTo>
                    <a:pt x="205454" y="410813"/>
                  </a:lnTo>
                  <a:lnTo>
                    <a:pt x="206026" y="410528"/>
                  </a:lnTo>
                  <a:lnTo>
                    <a:pt x="207359" y="409194"/>
                  </a:lnTo>
                  <a:lnTo>
                    <a:pt x="208026" y="408242"/>
                  </a:lnTo>
                  <a:lnTo>
                    <a:pt x="209359" y="407194"/>
                  </a:lnTo>
                  <a:lnTo>
                    <a:pt x="211646" y="404908"/>
                  </a:lnTo>
                  <a:lnTo>
                    <a:pt x="212312" y="404622"/>
                  </a:lnTo>
                  <a:lnTo>
                    <a:pt x="212598" y="403574"/>
                  </a:lnTo>
                  <a:lnTo>
                    <a:pt x="212979" y="402336"/>
                  </a:lnTo>
                  <a:lnTo>
                    <a:pt x="213646" y="400336"/>
                  </a:lnTo>
                  <a:lnTo>
                    <a:pt x="214313" y="398717"/>
                  </a:lnTo>
                  <a:lnTo>
                    <a:pt x="215551" y="396430"/>
                  </a:lnTo>
                  <a:lnTo>
                    <a:pt x="216884" y="393097"/>
                  </a:lnTo>
                  <a:lnTo>
                    <a:pt x="217265" y="392811"/>
                  </a:lnTo>
                  <a:lnTo>
                    <a:pt x="221171" y="390811"/>
                  </a:lnTo>
                  <a:lnTo>
                    <a:pt x="222504" y="389858"/>
                  </a:lnTo>
                  <a:lnTo>
                    <a:pt x="223742" y="389477"/>
                  </a:lnTo>
                  <a:lnTo>
                    <a:pt x="224123" y="388811"/>
                  </a:lnTo>
                  <a:lnTo>
                    <a:pt x="224409" y="388525"/>
                  </a:lnTo>
                  <a:lnTo>
                    <a:pt x="224790" y="387191"/>
                  </a:lnTo>
                  <a:lnTo>
                    <a:pt x="225076" y="386239"/>
                  </a:lnTo>
                  <a:lnTo>
                    <a:pt x="225076" y="385286"/>
                  </a:lnTo>
                  <a:lnTo>
                    <a:pt x="224123" y="383286"/>
                  </a:lnTo>
                  <a:lnTo>
                    <a:pt x="223456" y="381667"/>
                  </a:lnTo>
                  <a:lnTo>
                    <a:pt x="222504" y="379952"/>
                  </a:lnTo>
                  <a:lnTo>
                    <a:pt x="222123" y="378714"/>
                  </a:lnTo>
                  <a:lnTo>
                    <a:pt x="221456" y="376999"/>
                  </a:lnTo>
                  <a:lnTo>
                    <a:pt x="220504" y="375761"/>
                  </a:lnTo>
                  <a:lnTo>
                    <a:pt x="220504" y="374428"/>
                  </a:lnTo>
                  <a:lnTo>
                    <a:pt x="219837" y="373761"/>
                  </a:lnTo>
                  <a:lnTo>
                    <a:pt x="219170" y="372428"/>
                  </a:lnTo>
                  <a:lnTo>
                    <a:pt x="219170" y="370808"/>
                  </a:lnTo>
                  <a:lnTo>
                    <a:pt x="218504" y="370522"/>
                  </a:lnTo>
                  <a:lnTo>
                    <a:pt x="218504" y="369856"/>
                  </a:lnTo>
                  <a:lnTo>
                    <a:pt x="218218" y="369189"/>
                  </a:lnTo>
                  <a:lnTo>
                    <a:pt x="217837" y="367855"/>
                  </a:lnTo>
                  <a:lnTo>
                    <a:pt x="219837" y="365855"/>
                  </a:lnTo>
                  <a:lnTo>
                    <a:pt x="220218" y="364617"/>
                  </a:lnTo>
                  <a:lnTo>
                    <a:pt x="220504" y="363569"/>
                  </a:lnTo>
                  <a:lnTo>
                    <a:pt x="220218" y="362903"/>
                  </a:lnTo>
                  <a:lnTo>
                    <a:pt x="218218" y="360331"/>
                  </a:lnTo>
                  <a:lnTo>
                    <a:pt x="217551" y="359283"/>
                  </a:lnTo>
                  <a:lnTo>
                    <a:pt x="217265" y="358997"/>
                  </a:lnTo>
                  <a:lnTo>
                    <a:pt x="216884" y="358330"/>
                  </a:lnTo>
                  <a:lnTo>
                    <a:pt x="216598" y="357378"/>
                  </a:lnTo>
                  <a:lnTo>
                    <a:pt x="215551" y="355378"/>
                  </a:lnTo>
                  <a:lnTo>
                    <a:pt x="215551" y="354425"/>
                  </a:lnTo>
                  <a:lnTo>
                    <a:pt x="215932" y="350806"/>
                  </a:lnTo>
                  <a:lnTo>
                    <a:pt x="217265" y="349472"/>
                  </a:lnTo>
                  <a:lnTo>
                    <a:pt x="218218" y="347472"/>
                  </a:lnTo>
                  <a:lnTo>
                    <a:pt x="218504" y="345853"/>
                  </a:lnTo>
                  <a:lnTo>
                    <a:pt x="217837" y="344519"/>
                  </a:lnTo>
                  <a:lnTo>
                    <a:pt x="217265" y="343853"/>
                  </a:lnTo>
                  <a:lnTo>
                    <a:pt x="216598" y="342614"/>
                  </a:lnTo>
                  <a:lnTo>
                    <a:pt x="216598" y="342233"/>
                  </a:lnTo>
                  <a:lnTo>
                    <a:pt x="215551" y="340900"/>
                  </a:lnTo>
                  <a:lnTo>
                    <a:pt x="215551" y="334709"/>
                  </a:lnTo>
                  <a:lnTo>
                    <a:pt x="216884" y="331470"/>
                  </a:lnTo>
                  <a:lnTo>
                    <a:pt x="217265" y="331470"/>
                  </a:lnTo>
                  <a:lnTo>
                    <a:pt x="217837" y="329470"/>
                  </a:lnTo>
                  <a:lnTo>
                    <a:pt x="217837" y="328136"/>
                  </a:lnTo>
                  <a:lnTo>
                    <a:pt x="217265" y="326517"/>
                  </a:lnTo>
                  <a:lnTo>
                    <a:pt x="217265" y="325564"/>
                  </a:lnTo>
                  <a:lnTo>
                    <a:pt x="217551" y="324231"/>
                  </a:lnTo>
                  <a:lnTo>
                    <a:pt x="217551" y="323564"/>
                  </a:lnTo>
                  <a:lnTo>
                    <a:pt x="217837" y="322897"/>
                  </a:lnTo>
                  <a:lnTo>
                    <a:pt x="218218" y="321564"/>
                  </a:lnTo>
                  <a:lnTo>
                    <a:pt x="218504" y="321278"/>
                  </a:lnTo>
                  <a:lnTo>
                    <a:pt x="218504" y="320897"/>
                  </a:lnTo>
                  <a:lnTo>
                    <a:pt x="218884" y="320230"/>
                  </a:lnTo>
                  <a:lnTo>
                    <a:pt x="219551" y="319278"/>
                  </a:lnTo>
                  <a:lnTo>
                    <a:pt x="219551" y="318611"/>
                  </a:lnTo>
                  <a:lnTo>
                    <a:pt x="219170" y="316706"/>
                  </a:lnTo>
                  <a:lnTo>
                    <a:pt x="218884" y="316706"/>
                  </a:lnTo>
                  <a:lnTo>
                    <a:pt x="218504" y="316325"/>
                  </a:lnTo>
                  <a:lnTo>
                    <a:pt x="217551" y="315659"/>
                  </a:lnTo>
                  <a:lnTo>
                    <a:pt x="216884" y="315659"/>
                  </a:lnTo>
                  <a:lnTo>
                    <a:pt x="216598" y="315373"/>
                  </a:lnTo>
                  <a:lnTo>
                    <a:pt x="215932" y="315373"/>
                  </a:lnTo>
                  <a:lnTo>
                    <a:pt x="215265" y="314992"/>
                  </a:lnTo>
                  <a:lnTo>
                    <a:pt x="213265" y="315373"/>
                  </a:lnTo>
                  <a:lnTo>
                    <a:pt x="213265" y="314992"/>
                  </a:lnTo>
                  <a:lnTo>
                    <a:pt x="211646" y="314992"/>
                  </a:lnTo>
                  <a:lnTo>
                    <a:pt x="211360" y="315373"/>
                  </a:lnTo>
                  <a:lnTo>
                    <a:pt x="210693" y="315373"/>
                  </a:lnTo>
                  <a:lnTo>
                    <a:pt x="210312" y="314992"/>
                  </a:lnTo>
                  <a:lnTo>
                    <a:pt x="209359" y="314706"/>
                  </a:lnTo>
                  <a:lnTo>
                    <a:pt x="207740" y="314039"/>
                  </a:lnTo>
                  <a:lnTo>
                    <a:pt x="204788" y="313372"/>
                  </a:lnTo>
                  <a:lnTo>
                    <a:pt x="203454" y="313087"/>
                  </a:lnTo>
                  <a:lnTo>
                    <a:pt x="203073" y="312706"/>
                  </a:lnTo>
                  <a:lnTo>
                    <a:pt x="202787" y="312706"/>
                  </a:lnTo>
                  <a:lnTo>
                    <a:pt x="202787" y="312420"/>
                  </a:lnTo>
                  <a:lnTo>
                    <a:pt x="201835" y="311372"/>
                  </a:lnTo>
                  <a:lnTo>
                    <a:pt x="201168" y="310420"/>
                  </a:lnTo>
                  <a:lnTo>
                    <a:pt x="200787" y="310420"/>
                  </a:lnTo>
                  <a:lnTo>
                    <a:pt x="200501" y="310134"/>
                  </a:lnTo>
                  <a:lnTo>
                    <a:pt x="199834" y="309753"/>
                  </a:lnTo>
                  <a:lnTo>
                    <a:pt x="198501" y="309467"/>
                  </a:lnTo>
                  <a:lnTo>
                    <a:pt x="196882" y="307848"/>
                  </a:lnTo>
                  <a:lnTo>
                    <a:pt x="195929" y="307467"/>
                  </a:lnTo>
                  <a:lnTo>
                    <a:pt x="194881" y="306800"/>
                  </a:lnTo>
                  <a:lnTo>
                    <a:pt x="194596" y="306514"/>
                  </a:lnTo>
                  <a:lnTo>
                    <a:pt x="193643" y="305848"/>
                  </a:lnTo>
                  <a:lnTo>
                    <a:pt x="192310" y="305467"/>
                  </a:lnTo>
                  <a:lnTo>
                    <a:pt x="191262" y="305181"/>
                  </a:lnTo>
                  <a:lnTo>
                    <a:pt x="188976" y="304514"/>
                  </a:lnTo>
                  <a:lnTo>
                    <a:pt x="187738" y="304229"/>
                  </a:lnTo>
                  <a:lnTo>
                    <a:pt x="187071" y="303847"/>
                  </a:lnTo>
                  <a:lnTo>
                    <a:pt x="185738" y="302895"/>
                  </a:lnTo>
                  <a:lnTo>
                    <a:pt x="185071" y="302514"/>
                  </a:lnTo>
                  <a:lnTo>
                    <a:pt x="184118" y="301562"/>
                  </a:lnTo>
                  <a:lnTo>
                    <a:pt x="182785" y="301276"/>
                  </a:lnTo>
                  <a:lnTo>
                    <a:pt x="182404" y="300609"/>
                  </a:lnTo>
                  <a:lnTo>
                    <a:pt x="181737" y="297656"/>
                  </a:lnTo>
                  <a:lnTo>
                    <a:pt x="180784" y="296989"/>
                  </a:lnTo>
                  <a:lnTo>
                    <a:pt x="180118" y="296609"/>
                  </a:lnTo>
                  <a:lnTo>
                    <a:pt x="179451" y="296609"/>
                  </a:lnTo>
                  <a:lnTo>
                    <a:pt x="178784" y="296037"/>
                  </a:lnTo>
                  <a:lnTo>
                    <a:pt x="178213" y="295656"/>
                  </a:lnTo>
                  <a:lnTo>
                    <a:pt x="176879" y="296037"/>
                  </a:lnTo>
                  <a:lnTo>
                    <a:pt x="175546" y="296037"/>
                  </a:lnTo>
                  <a:lnTo>
                    <a:pt x="175260" y="295656"/>
                  </a:lnTo>
                  <a:lnTo>
                    <a:pt x="174593" y="295370"/>
                  </a:lnTo>
                  <a:lnTo>
                    <a:pt x="173926" y="295370"/>
                  </a:lnTo>
                  <a:lnTo>
                    <a:pt x="173260" y="295656"/>
                  </a:lnTo>
                  <a:lnTo>
                    <a:pt x="172307" y="295656"/>
                  </a:lnTo>
                  <a:lnTo>
                    <a:pt x="171641" y="295370"/>
                  </a:lnTo>
                  <a:lnTo>
                    <a:pt x="170593" y="295370"/>
                  </a:lnTo>
                  <a:lnTo>
                    <a:pt x="169640" y="294989"/>
                  </a:lnTo>
                  <a:lnTo>
                    <a:pt x="168973" y="294322"/>
                  </a:lnTo>
                  <a:lnTo>
                    <a:pt x="168307" y="294037"/>
                  </a:lnTo>
                  <a:lnTo>
                    <a:pt x="166973" y="294037"/>
                  </a:lnTo>
                  <a:lnTo>
                    <a:pt x="165354" y="293656"/>
                  </a:lnTo>
                  <a:lnTo>
                    <a:pt x="164687" y="294037"/>
                  </a:lnTo>
                  <a:lnTo>
                    <a:pt x="164687" y="294704"/>
                  </a:lnTo>
                  <a:lnTo>
                    <a:pt x="164401" y="294989"/>
                  </a:lnTo>
                  <a:lnTo>
                    <a:pt x="164021" y="294704"/>
                  </a:lnTo>
                  <a:lnTo>
                    <a:pt x="164021" y="294322"/>
                  </a:lnTo>
                  <a:lnTo>
                    <a:pt x="163449" y="293656"/>
                  </a:lnTo>
                  <a:lnTo>
                    <a:pt x="162782" y="293370"/>
                  </a:lnTo>
                  <a:lnTo>
                    <a:pt x="161734" y="292703"/>
                  </a:lnTo>
                  <a:lnTo>
                    <a:pt x="159448" y="292703"/>
                  </a:lnTo>
                  <a:lnTo>
                    <a:pt x="158115" y="293370"/>
                  </a:lnTo>
                  <a:lnTo>
                    <a:pt x="156496" y="293370"/>
                  </a:lnTo>
                  <a:lnTo>
                    <a:pt x="154876" y="292703"/>
                  </a:lnTo>
                  <a:lnTo>
                    <a:pt x="153543" y="292418"/>
                  </a:lnTo>
                  <a:lnTo>
                    <a:pt x="152591" y="292037"/>
                  </a:lnTo>
                  <a:lnTo>
                    <a:pt x="151638" y="292418"/>
                  </a:lnTo>
                  <a:lnTo>
                    <a:pt x="150971" y="292037"/>
                  </a:lnTo>
                  <a:lnTo>
                    <a:pt x="150304" y="292037"/>
                  </a:lnTo>
                  <a:lnTo>
                    <a:pt x="149638" y="291751"/>
                  </a:lnTo>
                  <a:lnTo>
                    <a:pt x="149257" y="291370"/>
                  </a:lnTo>
                  <a:lnTo>
                    <a:pt x="148685" y="291084"/>
                  </a:lnTo>
                  <a:lnTo>
                    <a:pt x="148685" y="290131"/>
                  </a:lnTo>
                  <a:lnTo>
                    <a:pt x="148018" y="289465"/>
                  </a:lnTo>
                  <a:lnTo>
                    <a:pt x="147352" y="289465"/>
                  </a:lnTo>
                  <a:lnTo>
                    <a:pt x="147352" y="288798"/>
                  </a:lnTo>
                  <a:lnTo>
                    <a:pt x="145351" y="288798"/>
                  </a:lnTo>
                  <a:lnTo>
                    <a:pt x="144018" y="289084"/>
                  </a:lnTo>
                  <a:lnTo>
                    <a:pt x="143351" y="289084"/>
                  </a:lnTo>
                  <a:lnTo>
                    <a:pt x="143066" y="288417"/>
                  </a:lnTo>
                  <a:lnTo>
                    <a:pt x="143066" y="288131"/>
                  </a:lnTo>
                  <a:lnTo>
                    <a:pt x="142399" y="287464"/>
                  </a:lnTo>
                  <a:lnTo>
                    <a:pt x="141732" y="286131"/>
                  </a:lnTo>
                  <a:lnTo>
                    <a:pt x="141065" y="285179"/>
                  </a:lnTo>
                  <a:lnTo>
                    <a:pt x="140779" y="284797"/>
                  </a:lnTo>
                  <a:lnTo>
                    <a:pt x="140113" y="284512"/>
                  </a:lnTo>
                  <a:lnTo>
                    <a:pt x="140398" y="283845"/>
                  </a:lnTo>
                  <a:lnTo>
                    <a:pt x="140779" y="283559"/>
                  </a:lnTo>
                  <a:lnTo>
                    <a:pt x="140398" y="282893"/>
                  </a:lnTo>
                  <a:lnTo>
                    <a:pt x="139827" y="282226"/>
                  </a:lnTo>
                  <a:lnTo>
                    <a:pt x="139446" y="280606"/>
                  </a:lnTo>
                  <a:lnTo>
                    <a:pt x="139446" y="279559"/>
                  </a:lnTo>
                  <a:lnTo>
                    <a:pt x="139160" y="278892"/>
                  </a:lnTo>
                  <a:lnTo>
                    <a:pt x="138493" y="278606"/>
                  </a:lnTo>
                  <a:lnTo>
                    <a:pt x="138493" y="277654"/>
                  </a:lnTo>
                  <a:lnTo>
                    <a:pt x="138779" y="276987"/>
                  </a:lnTo>
                  <a:lnTo>
                    <a:pt x="138779" y="274987"/>
                  </a:lnTo>
                  <a:lnTo>
                    <a:pt x="137827" y="274034"/>
                  </a:lnTo>
                  <a:lnTo>
                    <a:pt x="137160" y="273653"/>
                  </a:lnTo>
                  <a:lnTo>
                    <a:pt x="136493" y="272987"/>
                  </a:lnTo>
                  <a:lnTo>
                    <a:pt x="135826" y="272987"/>
                  </a:lnTo>
                  <a:lnTo>
                    <a:pt x="134207" y="274701"/>
                  </a:lnTo>
                  <a:lnTo>
                    <a:pt x="133921" y="275654"/>
                  </a:lnTo>
                  <a:lnTo>
                    <a:pt x="133921" y="276987"/>
                  </a:lnTo>
                  <a:lnTo>
                    <a:pt x="133541" y="278321"/>
                  </a:lnTo>
                  <a:lnTo>
                    <a:pt x="133255" y="278606"/>
                  </a:lnTo>
                  <a:lnTo>
                    <a:pt x="133541" y="279273"/>
                  </a:lnTo>
                  <a:lnTo>
                    <a:pt x="133541" y="279940"/>
                  </a:lnTo>
                  <a:lnTo>
                    <a:pt x="132588" y="280226"/>
                  </a:lnTo>
                  <a:lnTo>
                    <a:pt x="131254" y="280892"/>
                  </a:lnTo>
                  <a:lnTo>
                    <a:pt x="128968" y="281559"/>
                  </a:lnTo>
                  <a:lnTo>
                    <a:pt x="128588" y="281559"/>
                  </a:lnTo>
                  <a:lnTo>
                    <a:pt x="128968" y="281559"/>
                  </a:lnTo>
                  <a:lnTo>
                    <a:pt x="129254" y="280892"/>
                  </a:lnTo>
                  <a:lnTo>
                    <a:pt x="127349" y="279940"/>
                  </a:lnTo>
                  <a:lnTo>
                    <a:pt x="126683" y="280226"/>
                  </a:lnTo>
                  <a:lnTo>
                    <a:pt x="125635" y="281273"/>
                  </a:lnTo>
                  <a:lnTo>
                    <a:pt x="125063" y="281273"/>
                  </a:lnTo>
                  <a:lnTo>
                    <a:pt x="124016" y="281559"/>
                  </a:lnTo>
                  <a:lnTo>
                    <a:pt x="123349" y="282226"/>
                  </a:lnTo>
                  <a:lnTo>
                    <a:pt x="123063" y="283178"/>
                  </a:lnTo>
                  <a:lnTo>
                    <a:pt x="122396" y="283559"/>
                  </a:lnTo>
                  <a:lnTo>
                    <a:pt x="121444" y="283559"/>
                  </a:lnTo>
                  <a:lnTo>
                    <a:pt x="120777" y="282893"/>
                  </a:lnTo>
                  <a:lnTo>
                    <a:pt x="119729" y="283178"/>
                  </a:lnTo>
                  <a:lnTo>
                    <a:pt x="118110" y="283559"/>
                  </a:lnTo>
                  <a:lnTo>
                    <a:pt x="117443" y="282893"/>
                  </a:lnTo>
                  <a:lnTo>
                    <a:pt x="117443" y="282512"/>
                  </a:lnTo>
                  <a:lnTo>
                    <a:pt x="117158" y="282226"/>
                  </a:lnTo>
                  <a:lnTo>
                    <a:pt x="117158" y="280892"/>
                  </a:lnTo>
                  <a:lnTo>
                    <a:pt x="116776" y="280606"/>
                  </a:lnTo>
                  <a:lnTo>
                    <a:pt x="116205" y="279559"/>
                  </a:lnTo>
                  <a:lnTo>
                    <a:pt x="114871" y="278892"/>
                  </a:lnTo>
                  <a:lnTo>
                    <a:pt x="113538" y="276320"/>
                  </a:lnTo>
                  <a:lnTo>
                    <a:pt x="112871" y="275368"/>
                  </a:lnTo>
                  <a:lnTo>
                    <a:pt x="112204" y="274034"/>
                  </a:lnTo>
                  <a:lnTo>
                    <a:pt x="111538" y="273653"/>
                  </a:lnTo>
                  <a:lnTo>
                    <a:pt x="111252" y="274320"/>
                  </a:lnTo>
                  <a:lnTo>
                    <a:pt x="111252" y="274701"/>
                  </a:lnTo>
                  <a:lnTo>
                    <a:pt x="110585" y="274987"/>
                  </a:lnTo>
                  <a:lnTo>
                    <a:pt x="109633" y="274701"/>
                  </a:lnTo>
                  <a:lnTo>
                    <a:pt x="109252" y="274320"/>
                  </a:lnTo>
                  <a:lnTo>
                    <a:pt x="108299" y="274320"/>
                  </a:lnTo>
                  <a:lnTo>
                    <a:pt x="107251" y="274987"/>
                  </a:lnTo>
                  <a:lnTo>
                    <a:pt x="106013" y="274034"/>
                  </a:lnTo>
                  <a:lnTo>
                    <a:pt x="105632" y="274034"/>
                  </a:lnTo>
                  <a:lnTo>
                    <a:pt x="105346" y="273368"/>
                  </a:lnTo>
                  <a:lnTo>
                    <a:pt x="104299" y="273368"/>
                  </a:lnTo>
                  <a:lnTo>
                    <a:pt x="103727" y="273653"/>
                  </a:lnTo>
                  <a:lnTo>
                    <a:pt x="103346" y="274034"/>
                  </a:lnTo>
                  <a:lnTo>
                    <a:pt x="101346" y="259271"/>
                  </a:lnTo>
                  <a:lnTo>
                    <a:pt x="96107" y="244126"/>
                  </a:lnTo>
                  <a:lnTo>
                    <a:pt x="89249" y="227457"/>
                  </a:lnTo>
                  <a:lnTo>
                    <a:pt x="83058" y="214313"/>
                  </a:lnTo>
                  <a:lnTo>
                    <a:pt x="76105" y="203168"/>
                  </a:lnTo>
                  <a:lnTo>
                    <a:pt x="69913" y="194596"/>
                  </a:lnTo>
                  <a:lnTo>
                    <a:pt x="67913" y="186119"/>
                  </a:lnTo>
                  <a:lnTo>
                    <a:pt x="67913" y="176879"/>
                  </a:lnTo>
                  <a:lnTo>
                    <a:pt x="69533" y="167069"/>
                  </a:lnTo>
                  <a:lnTo>
                    <a:pt x="70199" y="157829"/>
                  </a:lnTo>
                  <a:lnTo>
                    <a:pt x="65627" y="143446"/>
                  </a:lnTo>
                  <a:lnTo>
                    <a:pt x="62960" y="131921"/>
                  </a:lnTo>
                  <a:lnTo>
                    <a:pt x="60388" y="122777"/>
                  </a:lnTo>
                  <a:lnTo>
                    <a:pt x="54769" y="110966"/>
                  </a:lnTo>
                  <a:lnTo>
                    <a:pt x="51530" y="104013"/>
                  </a:lnTo>
                  <a:lnTo>
                    <a:pt x="45625" y="92202"/>
                  </a:lnTo>
                  <a:lnTo>
                    <a:pt x="39719" y="84677"/>
                  </a:lnTo>
                  <a:lnTo>
                    <a:pt x="32861" y="75533"/>
                  </a:lnTo>
                  <a:lnTo>
                    <a:pt x="28194" y="71533"/>
                  </a:lnTo>
                  <a:lnTo>
                    <a:pt x="20002" y="65627"/>
                  </a:lnTo>
                  <a:lnTo>
                    <a:pt x="13430" y="60103"/>
                  </a:lnTo>
                  <a:lnTo>
                    <a:pt x="9144" y="54483"/>
                  </a:lnTo>
                  <a:lnTo>
                    <a:pt x="7239" y="46006"/>
                  </a:lnTo>
                  <a:lnTo>
                    <a:pt x="5620" y="37147"/>
                  </a:lnTo>
                  <a:lnTo>
                    <a:pt x="3620" y="27908"/>
                  </a:lnTo>
                  <a:lnTo>
                    <a:pt x="1333" y="14478"/>
                  </a:lnTo>
                  <a:lnTo>
                    <a:pt x="952" y="11811"/>
                  </a:lnTo>
                  <a:lnTo>
                    <a:pt x="286" y="11144"/>
                  </a:lnTo>
                  <a:lnTo>
                    <a:pt x="286" y="10859"/>
                  </a:lnTo>
                  <a:lnTo>
                    <a:pt x="0" y="10573"/>
                  </a:lnTo>
                  <a:lnTo>
                    <a:pt x="13811" y="7239"/>
                  </a:lnTo>
                  <a:lnTo>
                    <a:pt x="27908" y="14764"/>
                  </a:lnTo>
                  <a:lnTo>
                    <a:pt x="62675" y="17431"/>
                  </a:lnTo>
                  <a:lnTo>
                    <a:pt x="111252" y="17431"/>
                  </a:lnTo>
                  <a:lnTo>
                    <a:pt x="127349" y="14764"/>
                  </a:lnTo>
                  <a:lnTo>
                    <a:pt x="162116" y="7239"/>
                  </a:lnTo>
                  <a:lnTo>
                    <a:pt x="183071" y="0"/>
                  </a:lnTo>
                  <a:lnTo>
                    <a:pt x="185356" y="4953"/>
                  </a:lnTo>
                  <a:lnTo>
                    <a:pt x="192310" y="12478"/>
                  </a:lnTo>
                  <a:lnTo>
                    <a:pt x="206026" y="29909"/>
                  </a:lnTo>
                  <a:lnTo>
                    <a:pt x="215265" y="52197"/>
                  </a:lnTo>
                  <a:lnTo>
                    <a:pt x="227076" y="64675"/>
                  </a:lnTo>
                  <a:lnTo>
                    <a:pt x="236220" y="64675"/>
                  </a:lnTo>
                  <a:lnTo>
                    <a:pt x="247745" y="69628"/>
                  </a:lnTo>
                  <a:lnTo>
                    <a:pt x="252317" y="82105"/>
                  </a:lnTo>
                  <a:lnTo>
                    <a:pt x="264128" y="91916"/>
                  </a:lnTo>
                  <a:lnTo>
                    <a:pt x="273367" y="94488"/>
                  </a:lnTo>
                  <a:lnTo>
                    <a:pt x="280225" y="96869"/>
                  </a:lnTo>
                  <a:lnTo>
                    <a:pt x="289370" y="102108"/>
                  </a:lnTo>
                  <a:lnTo>
                    <a:pt x="303562" y="104394"/>
                  </a:lnTo>
                  <a:lnTo>
                    <a:pt x="312706" y="109252"/>
                  </a:lnTo>
                  <a:lnTo>
                    <a:pt x="321850" y="124396"/>
                  </a:lnTo>
                  <a:lnTo>
                    <a:pt x="326517" y="144113"/>
                  </a:lnTo>
                  <a:lnTo>
                    <a:pt x="331089" y="151638"/>
                  </a:lnTo>
                  <a:lnTo>
                    <a:pt x="338328" y="196215"/>
                  </a:lnTo>
                  <a:lnTo>
                    <a:pt x="340614" y="218599"/>
                  </a:lnTo>
                  <a:lnTo>
                    <a:pt x="352044" y="213646"/>
                  </a:lnTo>
                  <a:lnTo>
                    <a:pt x="365855" y="208407"/>
                  </a:lnTo>
                  <a:lnTo>
                    <a:pt x="377666" y="206121"/>
                  </a:lnTo>
                  <a:lnTo>
                    <a:pt x="391477" y="198501"/>
                  </a:lnTo>
                  <a:lnTo>
                    <a:pt x="400621" y="186404"/>
                  </a:lnTo>
                  <a:lnTo>
                    <a:pt x="414433" y="181451"/>
                  </a:lnTo>
                  <a:lnTo>
                    <a:pt x="419386" y="176213"/>
                  </a:lnTo>
                  <a:lnTo>
                    <a:pt x="430816" y="151638"/>
                  </a:lnTo>
                  <a:lnTo>
                    <a:pt x="428530" y="141732"/>
                  </a:lnTo>
                  <a:lnTo>
                    <a:pt x="428530" y="111919"/>
                  </a:lnTo>
                  <a:lnTo>
                    <a:pt x="430816" y="106966"/>
                  </a:lnTo>
                  <a:lnTo>
                    <a:pt x="444627" y="109252"/>
                  </a:lnTo>
                  <a:lnTo>
                    <a:pt x="451485" y="109252"/>
                  </a:lnTo>
                  <a:lnTo>
                    <a:pt x="465582" y="111919"/>
                  </a:lnTo>
                  <a:lnTo>
                    <a:pt x="465582" y="119444"/>
                  </a:lnTo>
                  <a:lnTo>
                    <a:pt x="527971" y="131636"/>
                  </a:lnTo>
                  <a:lnTo>
                    <a:pt x="539782" y="131636"/>
                  </a:lnTo>
                  <a:lnTo>
                    <a:pt x="565023" y="134207"/>
                  </a:lnTo>
                  <a:lnTo>
                    <a:pt x="581406" y="141732"/>
                  </a:lnTo>
                  <a:lnTo>
                    <a:pt x="604456" y="156591"/>
                  </a:lnTo>
                  <a:lnTo>
                    <a:pt x="632270" y="156591"/>
                  </a:lnTo>
                  <a:lnTo>
                    <a:pt x="650653" y="151638"/>
                  </a:lnTo>
                  <a:lnTo>
                    <a:pt x="657892" y="144113"/>
                  </a:lnTo>
                  <a:lnTo>
                    <a:pt x="664750" y="134207"/>
                  </a:lnTo>
                  <a:lnTo>
                    <a:pt x="667036" y="121729"/>
                  </a:lnTo>
                  <a:lnTo>
                    <a:pt x="676275" y="106966"/>
                  </a:lnTo>
                  <a:lnTo>
                    <a:pt x="683133" y="96869"/>
                  </a:lnTo>
                  <a:lnTo>
                    <a:pt x="685419" y="86963"/>
                  </a:lnTo>
                  <a:lnTo>
                    <a:pt x="692372" y="64675"/>
                  </a:lnTo>
                  <a:lnTo>
                    <a:pt x="706469" y="57150"/>
                  </a:lnTo>
                  <a:lnTo>
                    <a:pt x="720280" y="59722"/>
                  </a:lnTo>
                  <a:lnTo>
                    <a:pt x="757333" y="74486"/>
                  </a:lnTo>
                  <a:lnTo>
                    <a:pt x="803624" y="109252"/>
                  </a:lnTo>
                  <a:lnTo>
                    <a:pt x="808196" y="96869"/>
                  </a:lnTo>
                  <a:lnTo>
                    <a:pt x="866870" y="132302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D3B9C6C8-96BE-6BC2-1C95-45E94766F7B8}"/>
                </a:ext>
              </a:extLst>
            </p:cNvPr>
            <p:cNvSpPr/>
            <p:nvPr/>
          </p:nvSpPr>
          <p:spPr>
            <a:xfrm>
              <a:off x="2116311" y="4099432"/>
              <a:ext cx="177926" cy="262890"/>
            </a:xfrm>
            <a:custGeom>
              <a:avLst/>
              <a:gdLst>
                <a:gd name="connsiteX0" fmla="*/ 114205 w 177926"/>
                <a:gd name="connsiteY0" fmla="*/ 381 h 262890"/>
                <a:gd name="connsiteX1" fmla="*/ 115538 w 177926"/>
                <a:gd name="connsiteY1" fmla="*/ 1715 h 262890"/>
                <a:gd name="connsiteX2" fmla="*/ 116491 w 177926"/>
                <a:gd name="connsiteY2" fmla="*/ 2000 h 262890"/>
                <a:gd name="connsiteX3" fmla="*/ 120777 w 177926"/>
                <a:gd name="connsiteY3" fmla="*/ 2667 h 262890"/>
                <a:gd name="connsiteX4" fmla="*/ 125730 w 177926"/>
                <a:gd name="connsiteY4" fmla="*/ 3334 h 262890"/>
                <a:gd name="connsiteX5" fmla="*/ 128968 w 177926"/>
                <a:gd name="connsiteY5" fmla="*/ 4286 h 262890"/>
                <a:gd name="connsiteX6" fmla="*/ 130302 w 177926"/>
                <a:gd name="connsiteY6" fmla="*/ 4001 h 262890"/>
                <a:gd name="connsiteX7" fmla="*/ 130969 w 177926"/>
                <a:gd name="connsiteY7" fmla="*/ 3334 h 262890"/>
                <a:gd name="connsiteX8" fmla="*/ 131921 w 177926"/>
                <a:gd name="connsiteY8" fmla="*/ 3334 h 262890"/>
                <a:gd name="connsiteX9" fmla="*/ 135541 w 177926"/>
                <a:gd name="connsiteY9" fmla="*/ 3620 h 262890"/>
                <a:gd name="connsiteX10" fmla="*/ 136588 w 177926"/>
                <a:gd name="connsiteY10" fmla="*/ 2381 h 262890"/>
                <a:gd name="connsiteX11" fmla="*/ 137827 w 177926"/>
                <a:gd name="connsiteY11" fmla="*/ 1715 h 262890"/>
                <a:gd name="connsiteX12" fmla="*/ 140113 w 177926"/>
                <a:gd name="connsiteY12" fmla="*/ 1715 h 262890"/>
                <a:gd name="connsiteX13" fmla="*/ 141160 w 177926"/>
                <a:gd name="connsiteY13" fmla="*/ 2381 h 262890"/>
                <a:gd name="connsiteX14" fmla="*/ 141827 w 177926"/>
                <a:gd name="connsiteY14" fmla="*/ 2667 h 262890"/>
                <a:gd name="connsiteX15" fmla="*/ 142113 w 177926"/>
                <a:gd name="connsiteY15" fmla="*/ 4667 h 262890"/>
                <a:gd name="connsiteX16" fmla="*/ 142494 w 177926"/>
                <a:gd name="connsiteY16" fmla="*/ 6001 h 262890"/>
                <a:gd name="connsiteX17" fmla="*/ 143065 w 177926"/>
                <a:gd name="connsiteY17" fmla="*/ 6572 h 262890"/>
                <a:gd name="connsiteX18" fmla="*/ 144113 w 177926"/>
                <a:gd name="connsiteY18" fmla="*/ 8287 h 262890"/>
                <a:gd name="connsiteX19" fmla="*/ 144113 w 177926"/>
                <a:gd name="connsiteY19" fmla="*/ 9239 h 262890"/>
                <a:gd name="connsiteX20" fmla="*/ 144399 w 177926"/>
                <a:gd name="connsiteY20" fmla="*/ 10192 h 262890"/>
                <a:gd name="connsiteX21" fmla="*/ 144780 w 177926"/>
                <a:gd name="connsiteY21" fmla="*/ 11525 h 262890"/>
                <a:gd name="connsiteX22" fmla="*/ 144780 w 177926"/>
                <a:gd name="connsiteY22" fmla="*/ 15145 h 262890"/>
                <a:gd name="connsiteX23" fmla="*/ 143732 w 177926"/>
                <a:gd name="connsiteY23" fmla="*/ 17812 h 262890"/>
                <a:gd name="connsiteX24" fmla="*/ 143732 w 177926"/>
                <a:gd name="connsiteY24" fmla="*/ 20765 h 262890"/>
                <a:gd name="connsiteX25" fmla="*/ 147066 w 177926"/>
                <a:gd name="connsiteY25" fmla="*/ 21050 h 262890"/>
                <a:gd name="connsiteX26" fmla="*/ 151352 w 177926"/>
                <a:gd name="connsiteY26" fmla="*/ 21717 h 262890"/>
                <a:gd name="connsiteX27" fmla="*/ 152590 w 177926"/>
                <a:gd name="connsiteY27" fmla="*/ 23717 h 262890"/>
                <a:gd name="connsiteX28" fmla="*/ 153638 w 177926"/>
                <a:gd name="connsiteY28" fmla="*/ 26670 h 262890"/>
                <a:gd name="connsiteX29" fmla="*/ 154591 w 177926"/>
                <a:gd name="connsiteY29" fmla="*/ 27908 h 262890"/>
                <a:gd name="connsiteX30" fmla="*/ 156210 w 177926"/>
                <a:gd name="connsiteY30" fmla="*/ 32861 h 262890"/>
                <a:gd name="connsiteX31" fmla="*/ 159163 w 177926"/>
                <a:gd name="connsiteY31" fmla="*/ 33147 h 262890"/>
                <a:gd name="connsiteX32" fmla="*/ 160782 w 177926"/>
                <a:gd name="connsiteY32" fmla="*/ 34480 h 262890"/>
                <a:gd name="connsiteX33" fmla="*/ 161449 w 177926"/>
                <a:gd name="connsiteY33" fmla="*/ 35147 h 262890"/>
                <a:gd name="connsiteX34" fmla="*/ 162115 w 177926"/>
                <a:gd name="connsiteY34" fmla="*/ 38481 h 262890"/>
                <a:gd name="connsiteX35" fmla="*/ 163449 w 177926"/>
                <a:gd name="connsiteY35" fmla="*/ 41434 h 262890"/>
                <a:gd name="connsiteX36" fmla="*/ 167068 w 177926"/>
                <a:gd name="connsiteY36" fmla="*/ 45339 h 262890"/>
                <a:gd name="connsiteX37" fmla="*/ 169354 w 177926"/>
                <a:gd name="connsiteY37" fmla="*/ 49911 h 262890"/>
                <a:gd name="connsiteX38" fmla="*/ 165735 w 177926"/>
                <a:gd name="connsiteY38" fmla="*/ 57150 h 262890"/>
                <a:gd name="connsiteX39" fmla="*/ 166402 w 177926"/>
                <a:gd name="connsiteY39" fmla="*/ 60389 h 262890"/>
                <a:gd name="connsiteX40" fmla="*/ 166402 w 177926"/>
                <a:gd name="connsiteY40" fmla="*/ 62103 h 262890"/>
                <a:gd name="connsiteX41" fmla="*/ 164782 w 177926"/>
                <a:gd name="connsiteY41" fmla="*/ 63722 h 262890"/>
                <a:gd name="connsiteX42" fmla="*/ 160782 w 177926"/>
                <a:gd name="connsiteY42" fmla="*/ 65056 h 262890"/>
                <a:gd name="connsiteX43" fmla="*/ 159544 w 177926"/>
                <a:gd name="connsiteY43" fmla="*/ 65627 h 262890"/>
                <a:gd name="connsiteX44" fmla="*/ 162115 w 177926"/>
                <a:gd name="connsiteY44" fmla="*/ 68580 h 262890"/>
                <a:gd name="connsiteX45" fmla="*/ 163449 w 177926"/>
                <a:gd name="connsiteY45" fmla="*/ 69628 h 262890"/>
                <a:gd name="connsiteX46" fmla="*/ 164116 w 177926"/>
                <a:gd name="connsiteY46" fmla="*/ 70295 h 262890"/>
                <a:gd name="connsiteX47" fmla="*/ 162115 w 177926"/>
                <a:gd name="connsiteY47" fmla="*/ 70961 h 262890"/>
                <a:gd name="connsiteX48" fmla="*/ 158877 w 177926"/>
                <a:gd name="connsiteY48" fmla="*/ 72200 h 262890"/>
                <a:gd name="connsiteX49" fmla="*/ 155924 w 177926"/>
                <a:gd name="connsiteY49" fmla="*/ 74486 h 262890"/>
                <a:gd name="connsiteX50" fmla="*/ 152590 w 177926"/>
                <a:gd name="connsiteY50" fmla="*/ 76486 h 262890"/>
                <a:gd name="connsiteX51" fmla="*/ 150971 w 177926"/>
                <a:gd name="connsiteY51" fmla="*/ 78772 h 262890"/>
                <a:gd name="connsiteX52" fmla="*/ 154305 w 177926"/>
                <a:gd name="connsiteY52" fmla="*/ 81058 h 262890"/>
                <a:gd name="connsiteX53" fmla="*/ 154591 w 177926"/>
                <a:gd name="connsiteY53" fmla="*/ 81725 h 262890"/>
                <a:gd name="connsiteX54" fmla="*/ 156210 w 177926"/>
                <a:gd name="connsiteY54" fmla="*/ 83439 h 262890"/>
                <a:gd name="connsiteX55" fmla="*/ 156877 w 177926"/>
                <a:gd name="connsiteY55" fmla="*/ 84677 h 262890"/>
                <a:gd name="connsiteX56" fmla="*/ 157543 w 177926"/>
                <a:gd name="connsiteY56" fmla="*/ 86392 h 262890"/>
                <a:gd name="connsiteX57" fmla="*/ 158877 w 177926"/>
                <a:gd name="connsiteY57" fmla="*/ 88297 h 262890"/>
                <a:gd name="connsiteX58" fmla="*/ 157829 w 177926"/>
                <a:gd name="connsiteY58" fmla="*/ 91250 h 262890"/>
                <a:gd name="connsiteX59" fmla="*/ 157258 w 177926"/>
                <a:gd name="connsiteY59" fmla="*/ 92869 h 262890"/>
                <a:gd name="connsiteX60" fmla="*/ 153638 w 177926"/>
                <a:gd name="connsiteY60" fmla="*/ 100775 h 262890"/>
                <a:gd name="connsiteX61" fmla="*/ 159163 w 177926"/>
                <a:gd name="connsiteY61" fmla="*/ 104394 h 262890"/>
                <a:gd name="connsiteX62" fmla="*/ 164401 w 177926"/>
                <a:gd name="connsiteY62" fmla="*/ 108680 h 262890"/>
                <a:gd name="connsiteX63" fmla="*/ 173641 w 177926"/>
                <a:gd name="connsiteY63" fmla="*/ 120491 h 262890"/>
                <a:gd name="connsiteX64" fmla="*/ 177927 w 177926"/>
                <a:gd name="connsiteY64" fmla="*/ 123730 h 262890"/>
                <a:gd name="connsiteX65" fmla="*/ 176213 w 177926"/>
                <a:gd name="connsiteY65" fmla="*/ 130683 h 262890"/>
                <a:gd name="connsiteX66" fmla="*/ 173926 w 177926"/>
                <a:gd name="connsiteY66" fmla="*/ 135922 h 262890"/>
                <a:gd name="connsiteX67" fmla="*/ 172974 w 177926"/>
                <a:gd name="connsiteY67" fmla="*/ 140494 h 262890"/>
                <a:gd name="connsiteX68" fmla="*/ 172021 w 177926"/>
                <a:gd name="connsiteY68" fmla="*/ 141827 h 262890"/>
                <a:gd name="connsiteX69" fmla="*/ 171640 w 177926"/>
                <a:gd name="connsiteY69" fmla="*/ 141827 h 262890"/>
                <a:gd name="connsiteX70" fmla="*/ 163449 w 177926"/>
                <a:gd name="connsiteY70" fmla="*/ 154877 h 262890"/>
                <a:gd name="connsiteX71" fmla="*/ 163163 w 177926"/>
                <a:gd name="connsiteY71" fmla="*/ 156877 h 262890"/>
                <a:gd name="connsiteX72" fmla="*/ 163163 w 177926"/>
                <a:gd name="connsiteY72" fmla="*/ 162497 h 262890"/>
                <a:gd name="connsiteX73" fmla="*/ 162115 w 177926"/>
                <a:gd name="connsiteY73" fmla="*/ 169069 h 262890"/>
                <a:gd name="connsiteX74" fmla="*/ 158496 w 177926"/>
                <a:gd name="connsiteY74" fmla="*/ 175260 h 262890"/>
                <a:gd name="connsiteX75" fmla="*/ 157829 w 177926"/>
                <a:gd name="connsiteY75" fmla="*/ 176213 h 262890"/>
                <a:gd name="connsiteX76" fmla="*/ 156877 w 177926"/>
                <a:gd name="connsiteY76" fmla="*/ 181832 h 262890"/>
                <a:gd name="connsiteX77" fmla="*/ 160496 w 177926"/>
                <a:gd name="connsiteY77" fmla="*/ 187452 h 262890"/>
                <a:gd name="connsiteX78" fmla="*/ 160210 w 177926"/>
                <a:gd name="connsiteY78" fmla="*/ 187071 h 262890"/>
                <a:gd name="connsiteX79" fmla="*/ 163449 w 177926"/>
                <a:gd name="connsiteY79" fmla="*/ 195929 h 262890"/>
                <a:gd name="connsiteX80" fmla="*/ 163735 w 177926"/>
                <a:gd name="connsiteY80" fmla="*/ 196310 h 262890"/>
                <a:gd name="connsiteX81" fmla="*/ 163449 w 177926"/>
                <a:gd name="connsiteY81" fmla="*/ 197263 h 262890"/>
                <a:gd name="connsiteX82" fmla="*/ 164401 w 177926"/>
                <a:gd name="connsiteY82" fmla="*/ 204502 h 262890"/>
                <a:gd name="connsiteX83" fmla="*/ 165735 w 177926"/>
                <a:gd name="connsiteY83" fmla="*/ 211074 h 262890"/>
                <a:gd name="connsiteX84" fmla="*/ 165735 w 177926"/>
                <a:gd name="connsiteY84" fmla="*/ 220504 h 262890"/>
                <a:gd name="connsiteX85" fmla="*/ 165068 w 177926"/>
                <a:gd name="connsiteY85" fmla="*/ 227743 h 262890"/>
                <a:gd name="connsiteX86" fmla="*/ 165449 w 177926"/>
                <a:gd name="connsiteY86" fmla="*/ 229076 h 262890"/>
                <a:gd name="connsiteX87" fmla="*/ 167735 w 177926"/>
                <a:gd name="connsiteY87" fmla="*/ 234315 h 262890"/>
                <a:gd name="connsiteX88" fmla="*/ 168402 w 177926"/>
                <a:gd name="connsiteY88" fmla="*/ 235268 h 262890"/>
                <a:gd name="connsiteX89" fmla="*/ 169354 w 177926"/>
                <a:gd name="connsiteY89" fmla="*/ 238601 h 262890"/>
                <a:gd name="connsiteX90" fmla="*/ 169640 w 177926"/>
                <a:gd name="connsiteY90" fmla="*/ 242221 h 262890"/>
                <a:gd name="connsiteX91" fmla="*/ 169640 w 177926"/>
                <a:gd name="connsiteY91" fmla="*/ 242888 h 262890"/>
                <a:gd name="connsiteX92" fmla="*/ 169354 w 177926"/>
                <a:gd name="connsiteY92" fmla="*/ 243554 h 262890"/>
                <a:gd name="connsiteX93" fmla="*/ 167354 w 177926"/>
                <a:gd name="connsiteY93" fmla="*/ 245840 h 262890"/>
                <a:gd name="connsiteX94" fmla="*/ 165449 w 177926"/>
                <a:gd name="connsiteY94" fmla="*/ 248412 h 262890"/>
                <a:gd name="connsiteX95" fmla="*/ 164782 w 177926"/>
                <a:gd name="connsiteY95" fmla="*/ 249460 h 262890"/>
                <a:gd name="connsiteX96" fmla="*/ 163735 w 177926"/>
                <a:gd name="connsiteY96" fmla="*/ 251365 h 262890"/>
                <a:gd name="connsiteX97" fmla="*/ 164116 w 177926"/>
                <a:gd name="connsiteY97" fmla="*/ 251746 h 262890"/>
                <a:gd name="connsiteX98" fmla="*/ 160210 w 177926"/>
                <a:gd name="connsiteY98" fmla="*/ 262890 h 262890"/>
                <a:gd name="connsiteX99" fmla="*/ 158210 w 177926"/>
                <a:gd name="connsiteY99" fmla="*/ 262223 h 262890"/>
                <a:gd name="connsiteX100" fmla="*/ 155924 w 177926"/>
                <a:gd name="connsiteY100" fmla="*/ 260890 h 262890"/>
                <a:gd name="connsiteX101" fmla="*/ 154591 w 177926"/>
                <a:gd name="connsiteY101" fmla="*/ 259270 h 262890"/>
                <a:gd name="connsiteX102" fmla="*/ 152590 w 177926"/>
                <a:gd name="connsiteY102" fmla="*/ 257651 h 262890"/>
                <a:gd name="connsiteX103" fmla="*/ 151638 w 177926"/>
                <a:gd name="connsiteY103" fmla="*/ 256603 h 262890"/>
                <a:gd name="connsiteX104" fmla="*/ 149352 w 177926"/>
                <a:gd name="connsiteY104" fmla="*/ 251079 h 262890"/>
                <a:gd name="connsiteX105" fmla="*/ 147733 w 177926"/>
                <a:gd name="connsiteY105" fmla="*/ 249460 h 262890"/>
                <a:gd name="connsiteX106" fmla="*/ 146399 w 177926"/>
                <a:gd name="connsiteY106" fmla="*/ 248793 h 262890"/>
                <a:gd name="connsiteX107" fmla="*/ 143065 w 177926"/>
                <a:gd name="connsiteY107" fmla="*/ 247745 h 262890"/>
                <a:gd name="connsiteX108" fmla="*/ 141160 w 177926"/>
                <a:gd name="connsiteY108" fmla="*/ 246507 h 262890"/>
                <a:gd name="connsiteX109" fmla="*/ 139827 w 177926"/>
                <a:gd name="connsiteY109" fmla="*/ 245840 h 262890"/>
                <a:gd name="connsiteX110" fmla="*/ 138493 w 177926"/>
                <a:gd name="connsiteY110" fmla="*/ 244793 h 262890"/>
                <a:gd name="connsiteX111" fmla="*/ 138208 w 177926"/>
                <a:gd name="connsiteY111" fmla="*/ 243840 h 262890"/>
                <a:gd name="connsiteX112" fmla="*/ 138493 w 177926"/>
                <a:gd name="connsiteY112" fmla="*/ 243173 h 262890"/>
                <a:gd name="connsiteX113" fmla="*/ 138208 w 177926"/>
                <a:gd name="connsiteY113" fmla="*/ 241840 h 262890"/>
                <a:gd name="connsiteX114" fmla="*/ 137541 w 177926"/>
                <a:gd name="connsiteY114" fmla="*/ 241554 h 262890"/>
                <a:gd name="connsiteX115" fmla="*/ 135922 w 177926"/>
                <a:gd name="connsiteY115" fmla="*/ 241554 h 262890"/>
                <a:gd name="connsiteX116" fmla="*/ 134874 w 177926"/>
                <a:gd name="connsiteY116" fmla="*/ 240601 h 262890"/>
                <a:gd name="connsiteX117" fmla="*/ 134588 w 177926"/>
                <a:gd name="connsiteY117" fmla="*/ 239554 h 262890"/>
                <a:gd name="connsiteX118" fmla="*/ 132588 w 177926"/>
                <a:gd name="connsiteY118" fmla="*/ 237935 h 262890"/>
                <a:gd name="connsiteX119" fmla="*/ 131921 w 177926"/>
                <a:gd name="connsiteY119" fmla="*/ 225171 h 262890"/>
                <a:gd name="connsiteX120" fmla="*/ 135255 w 177926"/>
                <a:gd name="connsiteY120" fmla="*/ 219932 h 262890"/>
                <a:gd name="connsiteX121" fmla="*/ 135922 w 177926"/>
                <a:gd name="connsiteY121" fmla="*/ 219266 h 262890"/>
                <a:gd name="connsiteX122" fmla="*/ 128016 w 177926"/>
                <a:gd name="connsiteY122" fmla="*/ 216313 h 262890"/>
                <a:gd name="connsiteX123" fmla="*/ 126682 w 177926"/>
                <a:gd name="connsiteY123" fmla="*/ 215646 h 262890"/>
                <a:gd name="connsiteX124" fmla="*/ 123444 w 177926"/>
                <a:gd name="connsiteY124" fmla="*/ 214313 h 262890"/>
                <a:gd name="connsiteX125" fmla="*/ 115919 w 177926"/>
                <a:gd name="connsiteY125" fmla="*/ 212027 h 262890"/>
                <a:gd name="connsiteX126" fmla="*/ 114871 w 177926"/>
                <a:gd name="connsiteY126" fmla="*/ 211646 h 262890"/>
                <a:gd name="connsiteX127" fmla="*/ 108966 w 177926"/>
                <a:gd name="connsiteY127" fmla="*/ 211646 h 262890"/>
                <a:gd name="connsiteX128" fmla="*/ 108299 w 177926"/>
                <a:gd name="connsiteY128" fmla="*/ 210693 h 262890"/>
                <a:gd name="connsiteX129" fmla="*/ 107347 w 177926"/>
                <a:gd name="connsiteY129" fmla="*/ 210026 h 262890"/>
                <a:gd name="connsiteX130" fmla="*/ 106013 w 177926"/>
                <a:gd name="connsiteY130" fmla="*/ 207740 h 262890"/>
                <a:gd name="connsiteX131" fmla="*/ 104394 w 177926"/>
                <a:gd name="connsiteY131" fmla="*/ 203454 h 262890"/>
                <a:gd name="connsiteX132" fmla="*/ 91249 w 177926"/>
                <a:gd name="connsiteY132" fmla="*/ 205169 h 262890"/>
                <a:gd name="connsiteX133" fmla="*/ 89344 w 177926"/>
                <a:gd name="connsiteY133" fmla="*/ 199549 h 262890"/>
                <a:gd name="connsiteX134" fmla="*/ 88678 w 177926"/>
                <a:gd name="connsiteY134" fmla="*/ 198882 h 262890"/>
                <a:gd name="connsiteX135" fmla="*/ 86963 w 177926"/>
                <a:gd name="connsiteY135" fmla="*/ 198596 h 262890"/>
                <a:gd name="connsiteX136" fmla="*/ 86296 w 177926"/>
                <a:gd name="connsiteY136" fmla="*/ 198596 h 262890"/>
                <a:gd name="connsiteX137" fmla="*/ 85725 w 177926"/>
                <a:gd name="connsiteY137" fmla="*/ 198215 h 262890"/>
                <a:gd name="connsiteX138" fmla="*/ 85058 w 177926"/>
                <a:gd name="connsiteY138" fmla="*/ 198215 h 262890"/>
                <a:gd name="connsiteX139" fmla="*/ 84010 w 177926"/>
                <a:gd name="connsiteY139" fmla="*/ 197929 h 262890"/>
                <a:gd name="connsiteX140" fmla="*/ 83058 w 177926"/>
                <a:gd name="connsiteY140" fmla="*/ 196882 h 262890"/>
                <a:gd name="connsiteX141" fmla="*/ 81058 w 177926"/>
                <a:gd name="connsiteY141" fmla="*/ 196310 h 262890"/>
                <a:gd name="connsiteX142" fmla="*/ 76867 w 177926"/>
                <a:gd name="connsiteY142" fmla="*/ 196596 h 262890"/>
                <a:gd name="connsiteX143" fmla="*/ 74867 w 177926"/>
                <a:gd name="connsiteY143" fmla="*/ 196310 h 262890"/>
                <a:gd name="connsiteX144" fmla="*/ 73533 w 177926"/>
                <a:gd name="connsiteY144" fmla="*/ 196882 h 262890"/>
                <a:gd name="connsiteX145" fmla="*/ 72580 w 177926"/>
                <a:gd name="connsiteY145" fmla="*/ 196596 h 262890"/>
                <a:gd name="connsiteX146" fmla="*/ 71914 w 177926"/>
                <a:gd name="connsiteY146" fmla="*/ 195929 h 262890"/>
                <a:gd name="connsiteX147" fmla="*/ 69913 w 177926"/>
                <a:gd name="connsiteY147" fmla="*/ 194977 h 262890"/>
                <a:gd name="connsiteX148" fmla="*/ 67627 w 177926"/>
                <a:gd name="connsiteY148" fmla="*/ 194310 h 262890"/>
                <a:gd name="connsiteX149" fmla="*/ 66961 w 177926"/>
                <a:gd name="connsiteY149" fmla="*/ 193929 h 262890"/>
                <a:gd name="connsiteX150" fmla="*/ 65627 w 177926"/>
                <a:gd name="connsiteY150" fmla="*/ 192977 h 262890"/>
                <a:gd name="connsiteX151" fmla="*/ 66675 w 177926"/>
                <a:gd name="connsiteY151" fmla="*/ 192024 h 262890"/>
                <a:gd name="connsiteX152" fmla="*/ 66675 w 177926"/>
                <a:gd name="connsiteY152" fmla="*/ 191357 h 262890"/>
                <a:gd name="connsiteX153" fmla="*/ 64008 w 177926"/>
                <a:gd name="connsiteY153" fmla="*/ 188404 h 262890"/>
                <a:gd name="connsiteX154" fmla="*/ 63055 w 177926"/>
                <a:gd name="connsiteY154" fmla="*/ 187071 h 262890"/>
                <a:gd name="connsiteX155" fmla="*/ 61722 w 177926"/>
                <a:gd name="connsiteY155" fmla="*/ 185071 h 262890"/>
                <a:gd name="connsiteX156" fmla="*/ 59722 w 177926"/>
                <a:gd name="connsiteY156" fmla="*/ 183833 h 262890"/>
                <a:gd name="connsiteX157" fmla="*/ 56483 w 177926"/>
                <a:gd name="connsiteY157" fmla="*/ 182118 h 262890"/>
                <a:gd name="connsiteX158" fmla="*/ 54483 w 177926"/>
                <a:gd name="connsiteY158" fmla="*/ 180880 h 262890"/>
                <a:gd name="connsiteX159" fmla="*/ 52197 w 177926"/>
                <a:gd name="connsiteY159" fmla="*/ 179832 h 262890"/>
                <a:gd name="connsiteX160" fmla="*/ 45339 w 177926"/>
                <a:gd name="connsiteY160" fmla="*/ 177546 h 262890"/>
                <a:gd name="connsiteX161" fmla="*/ 42672 w 177926"/>
                <a:gd name="connsiteY161" fmla="*/ 176879 h 262890"/>
                <a:gd name="connsiteX162" fmla="*/ 37433 w 177926"/>
                <a:gd name="connsiteY162" fmla="*/ 175260 h 262890"/>
                <a:gd name="connsiteX163" fmla="*/ 36767 w 177926"/>
                <a:gd name="connsiteY163" fmla="*/ 174974 h 262890"/>
                <a:gd name="connsiteX164" fmla="*/ 36100 w 177926"/>
                <a:gd name="connsiteY164" fmla="*/ 174308 h 262890"/>
                <a:gd name="connsiteX165" fmla="*/ 35528 w 177926"/>
                <a:gd name="connsiteY165" fmla="*/ 173927 h 262890"/>
                <a:gd name="connsiteX166" fmla="*/ 33814 w 177926"/>
                <a:gd name="connsiteY166" fmla="*/ 172307 h 262890"/>
                <a:gd name="connsiteX167" fmla="*/ 33147 w 177926"/>
                <a:gd name="connsiteY167" fmla="*/ 170974 h 262890"/>
                <a:gd name="connsiteX168" fmla="*/ 30575 w 177926"/>
                <a:gd name="connsiteY168" fmla="*/ 168688 h 262890"/>
                <a:gd name="connsiteX169" fmla="*/ 20764 w 177926"/>
                <a:gd name="connsiteY169" fmla="*/ 166783 h 262890"/>
                <a:gd name="connsiteX170" fmla="*/ 19717 w 177926"/>
                <a:gd name="connsiteY170" fmla="*/ 166116 h 262890"/>
                <a:gd name="connsiteX171" fmla="*/ 16097 w 177926"/>
                <a:gd name="connsiteY171" fmla="*/ 163735 h 262890"/>
                <a:gd name="connsiteX172" fmla="*/ 15145 w 177926"/>
                <a:gd name="connsiteY172" fmla="*/ 162782 h 262890"/>
                <a:gd name="connsiteX173" fmla="*/ 13144 w 177926"/>
                <a:gd name="connsiteY173" fmla="*/ 158877 h 262890"/>
                <a:gd name="connsiteX174" fmla="*/ 13144 w 177926"/>
                <a:gd name="connsiteY174" fmla="*/ 158496 h 262890"/>
                <a:gd name="connsiteX175" fmla="*/ 14478 w 177926"/>
                <a:gd name="connsiteY175" fmla="*/ 157544 h 262890"/>
                <a:gd name="connsiteX176" fmla="*/ 14859 w 177926"/>
                <a:gd name="connsiteY176" fmla="*/ 156877 h 262890"/>
                <a:gd name="connsiteX177" fmla="*/ 15430 w 177926"/>
                <a:gd name="connsiteY177" fmla="*/ 155924 h 262890"/>
                <a:gd name="connsiteX178" fmla="*/ 15811 w 177926"/>
                <a:gd name="connsiteY178" fmla="*/ 155543 h 262890"/>
                <a:gd name="connsiteX179" fmla="*/ 16764 w 177926"/>
                <a:gd name="connsiteY179" fmla="*/ 155543 h 262890"/>
                <a:gd name="connsiteX180" fmla="*/ 17145 w 177926"/>
                <a:gd name="connsiteY180" fmla="*/ 156210 h 262890"/>
                <a:gd name="connsiteX181" fmla="*/ 17812 w 177926"/>
                <a:gd name="connsiteY181" fmla="*/ 156591 h 262890"/>
                <a:gd name="connsiteX182" fmla="*/ 18764 w 177926"/>
                <a:gd name="connsiteY182" fmla="*/ 156210 h 262890"/>
                <a:gd name="connsiteX183" fmla="*/ 20098 w 177926"/>
                <a:gd name="connsiteY183" fmla="*/ 156877 h 262890"/>
                <a:gd name="connsiteX184" fmla="*/ 21717 w 177926"/>
                <a:gd name="connsiteY184" fmla="*/ 156210 h 262890"/>
                <a:gd name="connsiteX185" fmla="*/ 23336 w 177926"/>
                <a:gd name="connsiteY185" fmla="*/ 154877 h 262890"/>
                <a:gd name="connsiteX186" fmla="*/ 24955 w 177926"/>
                <a:gd name="connsiteY186" fmla="*/ 154877 h 262890"/>
                <a:gd name="connsiteX187" fmla="*/ 27242 w 177926"/>
                <a:gd name="connsiteY187" fmla="*/ 152972 h 262890"/>
                <a:gd name="connsiteX188" fmla="*/ 27622 w 177926"/>
                <a:gd name="connsiteY188" fmla="*/ 152305 h 262890"/>
                <a:gd name="connsiteX189" fmla="*/ 28575 w 177926"/>
                <a:gd name="connsiteY189" fmla="*/ 151638 h 262890"/>
                <a:gd name="connsiteX190" fmla="*/ 29242 w 177926"/>
                <a:gd name="connsiteY190" fmla="*/ 151638 h 262890"/>
                <a:gd name="connsiteX191" fmla="*/ 29623 w 177926"/>
                <a:gd name="connsiteY191" fmla="*/ 151352 h 262890"/>
                <a:gd name="connsiteX192" fmla="*/ 29908 w 177926"/>
                <a:gd name="connsiteY192" fmla="*/ 149352 h 262890"/>
                <a:gd name="connsiteX193" fmla="*/ 30194 w 177926"/>
                <a:gd name="connsiteY193" fmla="*/ 148400 h 262890"/>
                <a:gd name="connsiteX194" fmla="*/ 31528 w 177926"/>
                <a:gd name="connsiteY194" fmla="*/ 147066 h 262890"/>
                <a:gd name="connsiteX195" fmla="*/ 33147 w 177926"/>
                <a:gd name="connsiteY195" fmla="*/ 146018 h 262890"/>
                <a:gd name="connsiteX196" fmla="*/ 34480 w 177926"/>
                <a:gd name="connsiteY196" fmla="*/ 145733 h 262890"/>
                <a:gd name="connsiteX197" fmla="*/ 34480 w 177926"/>
                <a:gd name="connsiteY197" fmla="*/ 145066 h 262890"/>
                <a:gd name="connsiteX198" fmla="*/ 35814 w 177926"/>
                <a:gd name="connsiteY198" fmla="*/ 144780 h 262890"/>
                <a:gd name="connsiteX199" fmla="*/ 36767 w 177926"/>
                <a:gd name="connsiteY199" fmla="*/ 145066 h 262890"/>
                <a:gd name="connsiteX200" fmla="*/ 40100 w 177926"/>
                <a:gd name="connsiteY200" fmla="*/ 146399 h 262890"/>
                <a:gd name="connsiteX201" fmla="*/ 42672 w 177926"/>
                <a:gd name="connsiteY201" fmla="*/ 145066 h 262890"/>
                <a:gd name="connsiteX202" fmla="*/ 38767 w 177926"/>
                <a:gd name="connsiteY202" fmla="*/ 140113 h 262890"/>
                <a:gd name="connsiteX203" fmla="*/ 34861 w 177926"/>
                <a:gd name="connsiteY203" fmla="*/ 139827 h 262890"/>
                <a:gd name="connsiteX204" fmla="*/ 29623 w 177926"/>
                <a:gd name="connsiteY204" fmla="*/ 139827 h 262890"/>
                <a:gd name="connsiteX205" fmla="*/ 24955 w 177926"/>
                <a:gd name="connsiteY205" fmla="*/ 138208 h 262890"/>
                <a:gd name="connsiteX206" fmla="*/ 23050 w 177926"/>
                <a:gd name="connsiteY206" fmla="*/ 137160 h 262890"/>
                <a:gd name="connsiteX207" fmla="*/ 22384 w 177926"/>
                <a:gd name="connsiteY207" fmla="*/ 136208 h 262890"/>
                <a:gd name="connsiteX208" fmla="*/ 22003 w 177926"/>
                <a:gd name="connsiteY208" fmla="*/ 134588 h 262890"/>
                <a:gd name="connsiteX209" fmla="*/ 22003 w 177926"/>
                <a:gd name="connsiteY209" fmla="*/ 131636 h 262890"/>
                <a:gd name="connsiteX210" fmla="*/ 22384 w 177926"/>
                <a:gd name="connsiteY210" fmla="*/ 131254 h 262890"/>
                <a:gd name="connsiteX211" fmla="*/ 23717 w 177926"/>
                <a:gd name="connsiteY211" fmla="*/ 129635 h 262890"/>
                <a:gd name="connsiteX212" fmla="*/ 22669 w 177926"/>
                <a:gd name="connsiteY212" fmla="*/ 128969 h 262890"/>
                <a:gd name="connsiteX213" fmla="*/ 22384 w 177926"/>
                <a:gd name="connsiteY213" fmla="*/ 128969 h 262890"/>
                <a:gd name="connsiteX214" fmla="*/ 22003 w 177926"/>
                <a:gd name="connsiteY214" fmla="*/ 128683 h 262890"/>
                <a:gd name="connsiteX215" fmla="*/ 21336 w 177926"/>
                <a:gd name="connsiteY215" fmla="*/ 127730 h 262890"/>
                <a:gd name="connsiteX216" fmla="*/ 20764 w 177926"/>
                <a:gd name="connsiteY216" fmla="*/ 127064 h 262890"/>
                <a:gd name="connsiteX217" fmla="*/ 17812 w 177926"/>
                <a:gd name="connsiteY217" fmla="*/ 125730 h 262890"/>
                <a:gd name="connsiteX218" fmla="*/ 15811 w 177926"/>
                <a:gd name="connsiteY218" fmla="*/ 124397 h 262890"/>
                <a:gd name="connsiteX219" fmla="*/ 14478 w 177926"/>
                <a:gd name="connsiteY219" fmla="*/ 123730 h 262890"/>
                <a:gd name="connsiteX220" fmla="*/ 8572 w 177926"/>
                <a:gd name="connsiteY220" fmla="*/ 125063 h 262890"/>
                <a:gd name="connsiteX221" fmla="*/ 7906 w 177926"/>
                <a:gd name="connsiteY221" fmla="*/ 124778 h 262890"/>
                <a:gd name="connsiteX222" fmla="*/ 7620 w 177926"/>
                <a:gd name="connsiteY222" fmla="*/ 124397 h 262890"/>
                <a:gd name="connsiteX223" fmla="*/ 6572 w 177926"/>
                <a:gd name="connsiteY223" fmla="*/ 121825 h 262890"/>
                <a:gd name="connsiteX224" fmla="*/ 5334 w 177926"/>
                <a:gd name="connsiteY224" fmla="*/ 120491 h 262890"/>
                <a:gd name="connsiteX225" fmla="*/ 5334 w 177926"/>
                <a:gd name="connsiteY225" fmla="*/ 119444 h 262890"/>
                <a:gd name="connsiteX226" fmla="*/ 4667 w 177926"/>
                <a:gd name="connsiteY226" fmla="*/ 119158 h 262890"/>
                <a:gd name="connsiteX227" fmla="*/ 4000 w 177926"/>
                <a:gd name="connsiteY227" fmla="*/ 119444 h 262890"/>
                <a:gd name="connsiteX228" fmla="*/ 2381 w 177926"/>
                <a:gd name="connsiteY228" fmla="*/ 117824 h 262890"/>
                <a:gd name="connsiteX229" fmla="*/ 2000 w 177926"/>
                <a:gd name="connsiteY229" fmla="*/ 116872 h 262890"/>
                <a:gd name="connsiteX230" fmla="*/ 2381 w 177926"/>
                <a:gd name="connsiteY230" fmla="*/ 116205 h 262890"/>
                <a:gd name="connsiteX231" fmla="*/ 3334 w 177926"/>
                <a:gd name="connsiteY231" fmla="*/ 115253 h 262890"/>
                <a:gd name="connsiteX232" fmla="*/ 4953 w 177926"/>
                <a:gd name="connsiteY232" fmla="*/ 114872 h 262890"/>
                <a:gd name="connsiteX233" fmla="*/ 5905 w 177926"/>
                <a:gd name="connsiteY233" fmla="*/ 113538 h 262890"/>
                <a:gd name="connsiteX234" fmla="*/ 6286 w 177926"/>
                <a:gd name="connsiteY234" fmla="*/ 113252 h 262890"/>
                <a:gd name="connsiteX235" fmla="*/ 5905 w 177926"/>
                <a:gd name="connsiteY235" fmla="*/ 112586 h 262890"/>
                <a:gd name="connsiteX236" fmla="*/ 4953 w 177926"/>
                <a:gd name="connsiteY236" fmla="*/ 112300 h 262890"/>
                <a:gd name="connsiteX237" fmla="*/ 4953 w 177926"/>
                <a:gd name="connsiteY237" fmla="*/ 111919 h 262890"/>
                <a:gd name="connsiteX238" fmla="*/ 5620 w 177926"/>
                <a:gd name="connsiteY238" fmla="*/ 110014 h 262890"/>
                <a:gd name="connsiteX239" fmla="*/ 6953 w 177926"/>
                <a:gd name="connsiteY239" fmla="*/ 109347 h 262890"/>
                <a:gd name="connsiteX240" fmla="*/ 8287 w 177926"/>
                <a:gd name="connsiteY240" fmla="*/ 109347 h 262890"/>
                <a:gd name="connsiteX241" fmla="*/ 9906 w 177926"/>
                <a:gd name="connsiteY241" fmla="*/ 110966 h 262890"/>
                <a:gd name="connsiteX242" fmla="*/ 10573 w 177926"/>
                <a:gd name="connsiteY242" fmla="*/ 111252 h 262890"/>
                <a:gd name="connsiteX243" fmla="*/ 11239 w 177926"/>
                <a:gd name="connsiteY243" fmla="*/ 110966 h 262890"/>
                <a:gd name="connsiteX244" fmla="*/ 11906 w 177926"/>
                <a:gd name="connsiteY244" fmla="*/ 110300 h 262890"/>
                <a:gd name="connsiteX245" fmla="*/ 11906 w 177926"/>
                <a:gd name="connsiteY245" fmla="*/ 108966 h 262890"/>
                <a:gd name="connsiteX246" fmla="*/ 12192 w 177926"/>
                <a:gd name="connsiteY246" fmla="*/ 108966 h 262890"/>
                <a:gd name="connsiteX247" fmla="*/ 12859 w 177926"/>
                <a:gd name="connsiteY247" fmla="*/ 108680 h 262890"/>
                <a:gd name="connsiteX248" fmla="*/ 13525 w 177926"/>
                <a:gd name="connsiteY248" fmla="*/ 108680 h 262890"/>
                <a:gd name="connsiteX249" fmla="*/ 15430 w 177926"/>
                <a:gd name="connsiteY249" fmla="*/ 109347 h 262890"/>
                <a:gd name="connsiteX250" fmla="*/ 18383 w 177926"/>
                <a:gd name="connsiteY250" fmla="*/ 108966 h 262890"/>
                <a:gd name="connsiteX251" fmla="*/ 19050 w 177926"/>
                <a:gd name="connsiteY251" fmla="*/ 108680 h 262890"/>
                <a:gd name="connsiteX252" fmla="*/ 19431 w 177926"/>
                <a:gd name="connsiteY252" fmla="*/ 107632 h 262890"/>
                <a:gd name="connsiteX253" fmla="*/ 19431 w 177926"/>
                <a:gd name="connsiteY253" fmla="*/ 105347 h 262890"/>
                <a:gd name="connsiteX254" fmla="*/ 19717 w 177926"/>
                <a:gd name="connsiteY254" fmla="*/ 104394 h 262890"/>
                <a:gd name="connsiteX255" fmla="*/ 22669 w 177926"/>
                <a:gd name="connsiteY255" fmla="*/ 104394 h 262890"/>
                <a:gd name="connsiteX256" fmla="*/ 23717 w 177926"/>
                <a:gd name="connsiteY256" fmla="*/ 103727 h 262890"/>
                <a:gd name="connsiteX257" fmla="*/ 24003 w 177926"/>
                <a:gd name="connsiteY257" fmla="*/ 103061 h 262890"/>
                <a:gd name="connsiteX258" fmla="*/ 24003 w 177926"/>
                <a:gd name="connsiteY258" fmla="*/ 102394 h 262890"/>
                <a:gd name="connsiteX259" fmla="*/ 22669 w 177926"/>
                <a:gd name="connsiteY259" fmla="*/ 101727 h 262890"/>
                <a:gd name="connsiteX260" fmla="*/ 20383 w 177926"/>
                <a:gd name="connsiteY260" fmla="*/ 101441 h 262890"/>
                <a:gd name="connsiteX261" fmla="*/ 19050 w 177926"/>
                <a:gd name="connsiteY261" fmla="*/ 99822 h 262890"/>
                <a:gd name="connsiteX262" fmla="*/ 18383 w 177926"/>
                <a:gd name="connsiteY262" fmla="*/ 99441 h 262890"/>
                <a:gd name="connsiteX263" fmla="*/ 17812 w 177926"/>
                <a:gd name="connsiteY263" fmla="*/ 99441 h 262890"/>
                <a:gd name="connsiteX264" fmla="*/ 17812 w 177926"/>
                <a:gd name="connsiteY264" fmla="*/ 98203 h 262890"/>
                <a:gd name="connsiteX265" fmla="*/ 16478 w 177926"/>
                <a:gd name="connsiteY265" fmla="*/ 97822 h 262890"/>
                <a:gd name="connsiteX266" fmla="*/ 14478 w 177926"/>
                <a:gd name="connsiteY266" fmla="*/ 96869 h 262890"/>
                <a:gd name="connsiteX267" fmla="*/ 14192 w 177926"/>
                <a:gd name="connsiteY267" fmla="*/ 96203 h 262890"/>
                <a:gd name="connsiteX268" fmla="*/ 14192 w 177926"/>
                <a:gd name="connsiteY268" fmla="*/ 95250 h 262890"/>
                <a:gd name="connsiteX269" fmla="*/ 13811 w 177926"/>
                <a:gd name="connsiteY269" fmla="*/ 95250 h 262890"/>
                <a:gd name="connsiteX270" fmla="*/ 12478 w 177926"/>
                <a:gd name="connsiteY270" fmla="*/ 95822 h 262890"/>
                <a:gd name="connsiteX271" fmla="*/ 11906 w 177926"/>
                <a:gd name="connsiteY271" fmla="*/ 95822 h 262890"/>
                <a:gd name="connsiteX272" fmla="*/ 11525 w 177926"/>
                <a:gd name="connsiteY272" fmla="*/ 95536 h 262890"/>
                <a:gd name="connsiteX273" fmla="*/ 11525 w 177926"/>
                <a:gd name="connsiteY273" fmla="*/ 95250 h 262890"/>
                <a:gd name="connsiteX274" fmla="*/ 11906 w 177926"/>
                <a:gd name="connsiteY274" fmla="*/ 94583 h 262890"/>
                <a:gd name="connsiteX275" fmla="*/ 12859 w 177926"/>
                <a:gd name="connsiteY275" fmla="*/ 94202 h 262890"/>
                <a:gd name="connsiteX276" fmla="*/ 12859 w 177926"/>
                <a:gd name="connsiteY276" fmla="*/ 92869 h 262890"/>
                <a:gd name="connsiteX277" fmla="*/ 13144 w 177926"/>
                <a:gd name="connsiteY277" fmla="*/ 92583 h 262890"/>
                <a:gd name="connsiteX278" fmla="*/ 13811 w 177926"/>
                <a:gd name="connsiteY278" fmla="*/ 92869 h 262890"/>
                <a:gd name="connsiteX279" fmla="*/ 13811 w 177926"/>
                <a:gd name="connsiteY279" fmla="*/ 90583 h 262890"/>
                <a:gd name="connsiteX280" fmla="*/ 13525 w 177926"/>
                <a:gd name="connsiteY280" fmla="*/ 90583 h 262890"/>
                <a:gd name="connsiteX281" fmla="*/ 12192 w 177926"/>
                <a:gd name="connsiteY281" fmla="*/ 90964 h 262890"/>
                <a:gd name="connsiteX282" fmla="*/ 11525 w 177926"/>
                <a:gd name="connsiteY282" fmla="*/ 90964 h 262890"/>
                <a:gd name="connsiteX283" fmla="*/ 11525 w 177926"/>
                <a:gd name="connsiteY283" fmla="*/ 90583 h 262890"/>
                <a:gd name="connsiteX284" fmla="*/ 11906 w 177926"/>
                <a:gd name="connsiteY284" fmla="*/ 89916 h 262890"/>
                <a:gd name="connsiteX285" fmla="*/ 11906 w 177926"/>
                <a:gd name="connsiteY285" fmla="*/ 89345 h 262890"/>
                <a:gd name="connsiteX286" fmla="*/ 10858 w 177926"/>
                <a:gd name="connsiteY286" fmla="*/ 88964 h 262890"/>
                <a:gd name="connsiteX287" fmla="*/ 10858 w 177926"/>
                <a:gd name="connsiteY287" fmla="*/ 86678 h 262890"/>
                <a:gd name="connsiteX288" fmla="*/ 9525 w 177926"/>
                <a:gd name="connsiteY288" fmla="*/ 86678 h 262890"/>
                <a:gd name="connsiteX289" fmla="*/ 9239 w 177926"/>
                <a:gd name="connsiteY289" fmla="*/ 86392 h 262890"/>
                <a:gd name="connsiteX290" fmla="*/ 9525 w 177926"/>
                <a:gd name="connsiteY290" fmla="*/ 85725 h 262890"/>
                <a:gd name="connsiteX291" fmla="*/ 10573 w 177926"/>
                <a:gd name="connsiteY291" fmla="*/ 85725 h 262890"/>
                <a:gd name="connsiteX292" fmla="*/ 10858 w 177926"/>
                <a:gd name="connsiteY292" fmla="*/ 85058 h 262890"/>
                <a:gd name="connsiteX293" fmla="*/ 10858 w 177926"/>
                <a:gd name="connsiteY293" fmla="*/ 84677 h 262890"/>
                <a:gd name="connsiteX294" fmla="*/ 9525 w 177926"/>
                <a:gd name="connsiteY294" fmla="*/ 84677 h 262890"/>
                <a:gd name="connsiteX295" fmla="*/ 9239 w 177926"/>
                <a:gd name="connsiteY295" fmla="*/ 84011 h 262890"/>
                <a:gd name="connsiteX296" fmla="*/ 7620 w 177926"/>
                <a:gd name="connsiteY296" fmla="*/ 83725 h 262890"/>
                <a:gd name="connsiteX297" fmla="*/ 7239 w 177926"/>
                <a:gd name="connsiteY297" fmla="*/ 83058 h 262890"/>
                <a:gd name="connsiteX298" fmla="*/ 6572 w 177926"/>
                <a:gd name="connsiteY298" fmla="*/ 82772 h 262890"/>
                <a:gd name="connsiteX299" fmla="*/ 5905 w 177926"/>
                <a:gd name="connsiteY299" fmla="*/ 82105 h 262890"/>
                <a:gd name="connsiteX300" fmla="*/ 5905 w 177926"/>
                <a:gd name="connsiteY300" fmla="*/ 80391 h 262890"/>
                <a:gd name="connsiteX301" fmla="*/ 5620 w 177926"/>
                <a:gd name="connsiteY301" fmla="*/ 80105 h 262890"/>
                <a:gd name="connsiteX302" fmla="*/ 4953 w 177926"/>
                <a:gd name="connsiteY302" fmla="*/ 79820 h 262890"/>
                <a:gd name="connsiteX303" fmla="*/ 4667 w 177926"/>
                <a:gd name="connsiteY303" fmla="*/ 77153 h 262890"/>
                <a:gd name="connsiteX304" fmla="*/ 4953 w 177926"/>
                <a:gd name="connsiteY304" fmla="*/ 76867 h 262890"/>
                <a:gd name="connsiteX305" fmla="*/ 4667 w 177926"/>
                <a:gd name="connsiteY305" fmla="*/ 75819 h 262890"/>
                <a:gd name="connsiteX306" fmla="*/ 4953 w 177926"/>
                <a:gd name="connsiteY306" fmla="*/ 74486 h 262890"/>
                <a:gd name="connsiteX307" fmla="*/ 4667 w 177926"/>
                <a:gd name="connsiteY307" fmla="*/ 73247 h 262890"/>
                <a:gd name="connsiteX308" fmla="*/ 4953 w 177926"/>
                <a:gd name="connsiteY308" fmla="*/ 72580 h 262890"/>
                <a:gd name="connsiteX309" fmla="*/ 4667 w 177926"/>
                <a:gd name="connsiteY309" fmla="*/ 71914 h 262890"/>
                <a:gd name="connsiteX310" fmla="*/ 5334 w 177926"/>
                <a:gd name="connsiteY310" fmla="*/ 70295 h 262890"/>
                <a:gd name="connsiteX311" fmla="*/ 5334 w 177926"/>
                <a:gd name="connsiteY311" fmla="*/ 69914 h 262890"/>
                <a:gd name="connsiteX312" fmla="*/ 4667 w 177926"/>
                <a:gd name="connsiteY312" fmla="*/ 68580 h 262890"/>
                <a:gd name="connsiteX313" fmla="*/ 4000 w 177926"/>
                <a:gd name="connsiteY313" fmla="*/ 68294 h 262890"/>
                <a:gd name="connsiteX314" fmla="*/ 3619 w 177926"/>
                <a:gd name="connsiteY314" fmla="*/ 66961 h 262890"/>
                <a:gd name="connsiteX315" fmla="*/ 3619 w 177926"/>
                <a:gd name="connsiteY315" fmla="*/ 66294 h 262890"/>
                <a:gd name="connsiteX316" fmla="*/ 3334 w 177926"/>
                <a:gd name="connsiteY316" fmla="*/ 65627 h 262890"/>
                <a:gd name="connsiteX317" fmla="*/ 3619 w 177926"/>
                <a:gd name="connsiteY317" fmla="*/ 65056 h 262890"/>
                <a:gd name="connsiteX318" fmla="*/ 4000 w 177926"/>
                <a:gd name="connsiteY318" fmla="*/ 63341 h 262890"/>
                <a:gd name="connsiteX319" fmla="*/ 3619 w 177926"/>
                <a:gd name="connsiteY319" fmla="*/ 61055 h 262890"/>
                <a:gd name="connsiteX320" fmla="*/ 3334 w 177926"/>
                <a:gd name="connsiteY320" fmla="*/ 60770 h 262890"/>
                <a:gd name="connsiteX321" fmla="*/ 1048 w 177926"/>
                <a:gd name="connsiteY321" fmla="*/ 59436 h 262890"/>
                <a:gd name="connsiteX322" fmla="*/ 0 w 177926"/>
                <a:gd name="connsiteY322" fmla="*/ 59150 h 262890"/>
                <a:gd name="connsiteX323" fmla="*/ 0 w 177926"/>
                <a:gd name="connsiteY323" fmla="*/ 58769 h 262890"/>
                <a:gd name="connsiteX324" fmla="*/ 1048 w 177926"/>
                <a:gd name="connsiteY324" fmla="*/ 58103 h 262890"/>
                <a:gd name="connsiteX325" fmla="*/ 2381 w 177926"/>
                <a:gd name="connsiteY325" fmla="*/ 56769 h 262890"/>
                <a:gd name="connsiteX326" fmla="*/ 4667 w 177926"/>
                <a:gd name="connsiteY326" fmla="*/ 55150 h 262890"/>
                <a:gd name="connsiteX327" fmla="*/ 4667 w 177926"/>
                <a:gd name="connsiteY327" fmla="*/ 55531 h 262890"/>
                <a:gd name="connsiteX328" fmla="*/ 4953 w 177926"/>
                <a:gd name="connsiteY328" fmla="*/ 55150 h 262890"/>
                <a:gd name="connsiteX329" fmla="*/ 6286 w 177926"/>
                <a:gd name="connsiteY329" fmla="*/ 54864 h 262890"/>
                <a:gd name="connsiteX330" fmla="*/ 9525 w 177926"/>
                <a:gd name="connsiteY330" fmla="*/ 51530 h 262890"/>
                <a:gd name="connsiteX331" fmla="*/ 10192 w 177926"/>
                <a:gd name="connsiteY331" fmla="*/ 51530 h 262890"/>
                <a:gd name="connsiteX332" fmla="*/ 9906 w 177926"/>
                <a:gd name="connsiteY332" fmla="*/ 51245 h 262890"/>
                <a:gd name="connsiteX333" fmla="*/ 10573 w 177926"/>
                <a:gd name="connsiteY333" fmla="*/ 50578 h 262890"/>
                <a:gd name="connsiteX334" fmla="*/ 11525 w 177926"/>
                <a:gd name="connsiteY334" fmla="*/ 49911 h 262890"/>
                <a:gd name="connsiteX335" fmla="*/ 14478 w 177926"/>
                <a:gd name="connsiteY335" fmla="*/ 47339 h 262890"/>
                <a:gd name="connsiteX336" fmla="*/ 15145 w 177926"/>
                <a:gd name="connsiteY336" fmla="*/ 46958 h 262890"/>
                <a:gd name="connsiteX337" fmla="*/ 16764 w 177926"/>
                <a:gd name="connsiteY337" fmla="*/ 44005 h 262890"/>
                <a:gd name="connsiteX338" fmla="*/ 16764 w 177926"/>
                <a:gd name="connsiteY338" fmla="*/ 43053 h 262890"/>
                <a:gd name="connsiteX339" fmla="*/ 15811 w 177926"/>
                <a:gd name="connsiteY339" fmla="*/ 43053 h 262890"/>
                <a:gd name="connsiteX340" fmla="*/ 15430 w 177926"/>
                <a:gd name="connsiteY340" fmla="*/ 42672 h 262890"/>
                <a:gd name="connsiteX341" fmla="*/ 18097 w 177926"/>
                <a:gd name="connsiteY341" fmla="*/ 39719 h 262890"/>
                <a:gd name="connsiteX342" fmla="*/ 18764 w 177926"/>
                <a:gd name="connsiteY342" fmla="*/ 38100 h 262890"/>
                <a:gd name="connsiteX343" fmla="*/ 19431 w 177926"/>
                <a:gd name="connsiteY343" fmla="*/ 37814 h 262890"/>
                <a:gd name="connsiteX344" fmla="*/ 20383 w 177926"/>
                <a:gd name="connsiteY344" fmla="*/ 37433 h 262890"/>
                <a:gd name="connsiteX345" fmla="*/ 20764 w 177926"/>
                <a:gd name="connsiteY345" fmla="*/ 36767 h 262890"/>
                <a:gd name="connsiteX346" fmla="*/ 21717 w 177926"/>
                <a:gd name="connsiteY346" fmla="*/ 35814 h 262890"/>
                <a:gd name="connsiteX347" fmla="*/ 21336 w 177926"/>
                <a:gd name="connsiteY347" fmla="*/ 35147 h 262890"/>
                <a:gd name="connsiteX348" fmla="*/ 21336 w 177926"/>
                <a:gd name="connsiteY348" fmla="*/ 34480 h 262890"/>
                <a:gd name="connsiteX349" fmla="*/ 24289 w 177926"/>
                <a:gd name="connsiteY349" fmla="*/ 36767 h 262890"/>
                <a:gd name="connsiteX350" fmla="*/ 26670 w 177926"/>
                <a:gd name="connsiteY350" fmla="*/ 35814 h 262890"/>
                <a:gd name="connsiteX351" fmla="*/ 26956 w 177926"/>
                <a:gd name="connsiteY351" fmla="*/ 35147 h 262890"/>
                <a:gd name="connsiteX352" fmla="*/ 27908 w 177926"/>
                <a:gd name="connsiteY352" fmla="*/ 35814 h 262890"/>
                <a:gd name="connsiteX353" fmla="*/ 29242 w 177926"/>
                <a:gd name="connsiteY353" fmla="*/ 36100 h 262890"/>
                <a:gd name="connsiteX354" fmla="*/ 29623 w 177926"/>
                <a:gd name="connsiteY354" fmla="*/ 36100 h 262890"/>
                <a:gd name="connsiteX355" fmla="*/ 30575 w 177926"/>
                <a:gd name="connsiteY355" fmla="*/ 36481 h 262890"/>
                <a:gd name="connsiteX356" fmla="*/ 31909 w 177926"/>
                <a:gd name="connsiteY356" fmla="*/ 36767 h 262890"/>
                <a:gd name="connsiteX357" fmla="*/ 37433 w 177926"/>
                <a:gd name="connsiteY357" fmla="*/ 35528 h 262890"/>
                <a:gd name="connsiteX358" fmla="*/ 44005 w 177926"/>
                <a:gd name="connsiteY358" fmla="*/ 34480 h 262890"/>
                <a:gd name="connsiteX359" fmla="*/ 47625 w 177926"/>
                <a:gd name="connsiteY359" fmla="*/ 34480 h 262890"/>
                <a:gd name="connsiteX360" fmla="*/ 54197 w 177926"/>
                <a:gd name="connsiteY360" fmla="*/ 34862 h 262890"/>
                <a:gd name="connsiteX361" fmla="*/ 55531 w 177926"/>
                <a:gd name="connsiteY361" fmla="*/ 34195 h 262890"/>
                <a:gd name="connsiteX362" fmla="*/ 58483 w 177926"/>
                <a:gd name="connsiteY362" fmla="*/ 33147 h 262890"/>
                <a:gd name="connsiteX363" fmla="*/ 60103 w 177926"/>
                <a:gd name="connsiteY363" fmla="*/ 32576 h 262890"/>
                <a:gd name="connsiteX364" fmla="*/ 61436 w 177926"/>
                <a:gd name="connsiteY364" fmla="*/ 33147 h 262890"/>
                <a:gd name="connsiteX365" fmla="*/ 61722 w 177926"/>
                <a:gd name="connsiteY365" fmla="*/ 32861 h 262890"/>
                <a:gd name="connsiteX366" fmla="*/ 61436 w 177926"/>
                <a:gd name="connsiteY366" fmla="*/ 32195 h 262890"/>
                <a:gd name="connsiteX367" fmla="*/ 62674 w 177926"/>
                <a:gd name="connsiteY367" fmla="*/ 31242 h 262890"/>
                <a:gd name="connsiteX368" fmla="*/ 63341 w 177926"/>
                <a:gd name="connsiteY368" fmla="*/ 31909 h 262890"/>
                <a:gd name="connsiteX369" fmla="*/ 64389 w 177926"/>
                <a:gd name="connsiteY369" fmla="*/ 31242 h 262890"/>
                <a:gd name="connsiteX370" fmla="*/ 64389 w 177926"/>
                <a:gd name="connsiteY370" fmla="*/ 30194 h 262890"/>
                <a:gd name="connsiteX371" fmla="*/ 65056 w 177926"/>
                <a:gd name="connsiteY371" fmla="*/ 28575 h 262890"/>
                <a:gd name="connsiteX372" fmla="*/ 65627 w 177926"/>
                <a:gd name="connsiteY372" fmla="*/ 27908 h 262890"/>
                <a:gd name="connsiteX373" fmla="*/ 66675 w 177926"/>
                <a:gd name="connsiteY373" fmla="*/ 27242 h 262890"/>
                <a:gd name="connsiteX374" fmla="*/ 67627 w 177926"/>
                <a:gd name="connsiteY374" fmla="*/ 27242 h 262890"/>
                <a:gd name="connsiteX375" fmla="*/ 68580 w 177926"/>
                <a:gd name="connsiteY375" fmla="*/ 27908 h 262890"/>
                <a:gd name="connsiteX376" fmla="*/ 70961 w 177926"/>
                <a:gd name="connsiteY376" fmla="*/ 30575 h 262890"/>
                <a:gd name="connsiteX377" fmla="*/ 71533 w 177926"/>
                <a:gd name="connsiteY377" fmla="*/ 30194 h 262890"/>
                <a:gd name="connsiteX378" fmla="*/ 71914 w 177926"/>
                <a:gd name="connsiteY378" fmla="*/ 28575 h 262890"/>
                <a:gd name="connsiteX379" fmla="*/ 71533 w 177926"/>
                <a:gd name="connsiteY379" fmla="*/ 27623 h 262890"/>
                <a:gd name="connsiteX380" fmla="*/ 71914 w 177926"/>
                <a:gd name="connsiteY380" fmla="*/ 27623 h 262890"/>
                <a:gd name="connsiteX381" fmla="*/ 72866 w 177926"/>
                <a:gd name="connsiteY381" fmla="*/ 27242 h 262890"/>
                <a:gd name="connsiteX382" fmla="*/ 73533 w 177926"/>
                <a:gd name="connsiteY382" fmla="*/ 27623 h 262890"/>
                <a:gd name="connsiteX383" fmla="*/ 75533 w 177926"/>
                <a:gd name="connsiteY383" fmla="*/ 27623 h 262890"/>
                <a:gd name="connsiteX384" fmla="*/ 76486 w 177926"/>
                <a:gd name="connsiteY384" fmla="*/ 28289 h 262890"/>
                <a:gd name="connsiteX385" fmla="*/ 77819 w 177926"/>
                <a:gd name="connsiteY385" fmla="*/ 27623 h 262890"/>
                <a:gd name="connsiteX386" fmla="*/ 78105 w 177926"/>
                <a:gd name="connsiteY386" fmla="*/ 26956 h 262890"/>
                <a:gd name="connsiteX387" fmla="*/ 77819 w 177926"/>
                <a:gd name="connsiteY387" fmla="*/ 26289 h 262890"/>
                <a:gd name="connsiteX388" fmla="*/ 77152 w 177926"/>
                <a:gd name="connsiteY388" fmla="*/ 26003 h 262890"/>
                <a:gd name="connsiteX389" fmla="*/ 70294 w 177926"/>
                <a:gd name="connsiteY389" fmla="*/ 21717 h 262890"/>
                <a:gd name="connsiteX390" fmla="*/ 70294 w 177926"/>
                <a:gd name="connsiteY390" fmla="*/ 21336 h 262890"/>
                <a:gd name="connsiteX391" fmla="*/ 69628 w 177926"/>
                <a:gd name="connsiteY391" fmla="*/ 19431 h 262890"/>
                <a:gd name="connsiteX392" fmla="*/ 70580 w 177926"/>
                <a:gd name="connsiteY392" fmla="*/ 18764 h 262890"/>
                <a:gd name="connsiteX393" fmla="*/ 70961 w 177926"/>
                <a:gd name="connsiteY393" fmla="*/ 17812 h 262890"/>
                <a:gd name="connsiteX394" fmla="*/ 71533 w 177926"/>
                <a:gd name="connsiteY394" fmla="*/ 18383 h 262890"/>
                <a:gd name="connsiteX395" fmla="*/ 72580 w 177926"/>
                <a:gd name="connsiteY395" fmla="*/ 16764 h 262890"/>
                <a:gd name="connsiteX396" fmla="*/ 73247 w 177926"/>
                <a:gd name="connsiteY396" fmla="*/ 17431 h 262890"/>
                <a:gd name="connsiteX397" fmla="*/ 74485 w 177926"/>
                <a:gd name="connsiteY397" fmla="*/ 16097 h 262890"/>
                <a:gd name="connsiteX398" fmla="*/ 75533 w 177926"/>
                <a:gd name="connsiteY398" fmla="*/ 16764 h 262890"/>
                <a:gd name="connsiteX399" fmla="*/ 76486 w 177926"/>
                <a:gd name="connsiteY399" fmla="*/ 18383 h 262890"/>
                <a:gd name="connsiteX400" fmla="*/ 76486 w 177926"/>
                <a:gd name="connsiteY400" fmla="*/ 16097 h 262890"/>
                <a:gd name="connsiteX401" fmla="*/ 77152 w 177926"/>
                <a:gd name="connsiteY401" fmla="*/ 15145 h 262890"/>
                <a:gd name="connsiteX402" fmla="*/ 78105 w 177926"/>
                <a:gd name="connsiteY402" fmla="*/ 14478 h 262890"/>
                <a:gd name="connsiteX403" fmla="*/ 78772 w 177926"/>
                <a:gd name="connsiteY403" fmla="*/ 13526 h 262890"/>
                <a:gd name="connsiteX404" fmla="*/ 78486 w 177926"/>
                <a:gd name="connsiteY404" fmla="*/ 13145 h 262890"/>
                <a:gd name="connsiteX405" fmla="*/ 78772 w 177926"/>
                <a:gd name="connsiteY405" fmla="*/ 12859 h 262890"/>
                <a:gd name="connsiteX406" fmla="*/ 79153 w 177926"/>
                <a:gd name="connsiteY406" fmla="*/ 12859 h 262890"/>
                <a:gd name="connsiteX407" fmla="*/ 81058 w 177926"/>
                <a:gd name="connsiteY407" fmla="*/ 10858 h 262890"/>
                <a:gd name="connsiteX408" fmla="*/ 81439 w 177926"/>
                <a:gd name="connsiteY408" fmla="*/ 10192 h 262890"/>
                <a:gd name="connsiteX409" fmla="*/ 83058 w 177926"/>
                <a:gd name="connsiteY409" fmla="*/ 8287 h 262890"/>
                <a:gd name="connsiteX410" fmla="*/ 84010 w 177926"/>
                <a:gd name="connsiteY410" fmla="*/ 8953 h 262890"/>
                <a:gd name="connsiteX411" fmla="*/ 85058 w 177926"/>
                <a:gd name="connsiteY411" fmla="*/ 8573 h 262890"/>
                <a:gd name="connsiteX412" fmla="*/ 86296 w 177926"/>
                <a:gd name="connsiteY412" fmla="*/ 7620 h 262890"/>
                <a:gd name="connsiteX413" fmla="*/ 88011 w 177926"/>
                <a:gd name="connsiteY413" fmla="*/ 7620 h 262890"/>
                <a:gd name="connsiteX414" fmla="*/ 90297 w 177926"/>
                <a:gd name="connsiteY414" fmla="*/ 5334 h 262890"/>
                <a:gd name="connsiteX415" fmla="*/ 90583 w 177926"/>
                <a:gd name="connsiteY415" fmla="*/ 6001 h 262890"/>
                <a:gd name="connsiteX416" fmla="*/ 91249 w 177926"/>
                <a:gd name="connsiteY416" fmla="*/ 6001 h 262890"/>
                <a:gd name="connsiteX417" fmla="*/ 93535 w 177926"/>
                <a:gd name="connsiteY417" fmla="*/ 5620 h 262890"/>
                <a:gd name="connsiteX418" fmla="*/ 95821 w 177926"/>
                <a:gd name="connsiteY418" fmla="*/ 5620 h 262890"/>
                <a:gd name="connsiteX419" fmla="*/ 96202 w 177926"/>
                <a:gd name="connsiteY419" fmla="*/ 4953 h 262890"/>
                <a:gd name="connsiteX420" fmla="*/ 96869 w 177926"/>
                <a:gd name="connsiteY420" fmla="*/ 4953 h 262890"/>
                <a:gd name="connsiteX421" fmla="*/ 96869 w 177926"/>
                <a:gd name="connsiteY421" fmla="*/ 4667 h 262890"/>
                <a:gd name="connsiteX422" fmla="*/ 97155 w 177926"/>
                <a:gd name="connsiteY422" fmla="*/ 3620 h 262890"/>
                <a:gd name="connsiteX423" fmla="*/ 97822 w 177926"/>
                <a:gd name="connsiteY423" fmla="*/ 4001 h 262890"/>
                <a:gd name="connsiteX424" fmla="*/ 101441 w 177926"/>
                <a:gd name="connsiteY424" fmla="*/ 2667 h 262890"/>
                <a:gd name="connsiteX425" fmla="*/ 102394 w 177926"/>
                <a:gd name="connsiteY425" fmla="*/ 2667 h 262890"/>
                <a:gd name="connsiteX426" fmla="*/ 103442 w 177926"/>
                <a:gd name="connsiteY426" fmla="*/ 2953 h 262890"/>
                <a:gd name="connsiteX427" fmla="*/ 104680 w 177926"/>
                <a:gd name="connsiteY427" fmla="*/ 2381 h 262890"/>
                <a:gd name="connsiteX428" fmla="*/ 105727 w 177926"/>
                <a:gd name="connsiteY428" fmla="*/ 3334 h 262890"/>
                <a:gd name="connsiteX429" fmla="*/ 106394 w 177926"/>
                <a:gd name="connsiteY429" fmla="*/ 3334 h 262890"/>
                <a:gd name="connsiteX430" fmla="*/ 107347 w 177926"/>
                <a:gd name="connsiteY430" fmla="*/ 2953 h 262890"/>
                <a:gd name="connsiteX431" fmla="*/ 108299 w 177926"/>
                <a:gd name="connsiteY431" fmla="*/ 2381 h 262890"/>
                <a:gd name="connsiteX432" fmla="*/ 109633 w 177926"/>
                <a:gd name="connsiteY432" fmla="*/ 2381 h 262890"/>
                <a:gd name="connsiteX433" fmla="*/ 110299 w 177926"/>
                <a:gd name="connsiteY433" fmla="*/ 1333 h 262890"/>
                <a:gd name="connsiteX434" fmla="*/ 110585 w 177926"/>
                <a:gd name="connsiteY434" fmla="*/ 381 h 262890"/>
                <a:gd name="connsiteX435" fmla="*/ 110966 w 177926"/>
                <a:gd name="connsiteY435" fmla="*/ 0 h 262890"/>
                <a:gd name="connsiteX436" fmla="*/ 111633 w 177926"/>
                <a:gd name="connsiteY436" fmla="*/ 0 h 262890"/>
                <a:gd name="connsiteX437" fmla="*/ 113252 w 177926"/>
                <a:gd name="connsiteY437" fmla="*/ 381 h 262890"/>
                <a:gd name="connsiteX438" fmla="*/ 114205 w 177926"/>
                <a:gd name="connsiteY438" fmla="*/ 381 h 262890"/>
                <a:gd name="connsiteX439" fmla="*/ 114205 w 177926"/>
                <a:gd name="connsiteY439" fmla="*/ 381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</a:cxnLst>
              <a:rect l="l" t="t" r="r" b="b"/>
              <a:pathLst>
                <a:path w="177926" h="262890">
                  <a:moveTo>
                    <a:pt x="114205" y="381"/>
                  </a:moveTo>
                  <a:lnTo>
                    <a:pt x="115538" y="1715"/>
                  </a:lnTo>
                  <a:lnTo>
                    <a:pt x="116491" y="2000"/>
                  </a:lnTo>
                  <a:lnTo>
                    <a:pt x="120777" y="2667"/>
                  </a:lnTo>
                  <a:lnTo>
                    <a:pt x="125730" y="3334"/>
                  </a:lnTo>
                  <a:lnTo>
                    <a:pt x="128968" y="4286"/>
                  </a:lnTo>
                  <a:lnTo>
                    <a:pt x="130302" y="4001"/>
                  </a:lnTo>
                  <a:lnTo>
                    <a:pt x="130969" y="3334"/>
                  </a:lnTo>
                  <a:lnTo>
                    <a:pt x="131921" y="3334"/>
                  </a:lnTo>
                  <a:lnTo>
                    <a:pt x="135541" y="3620"/>
                  </a:lnTo>
                  <a:lnTo>
                    <a:pt x="136588" y="2381"/>
                  </a:lnTo>
                  <a:lnTo>
                    <a:pt x="137827" y="1715"/>
                  </a:lnTo>
                  <a:lnTo>
                    <a:pt x="140113" y="1715"/>
                  </a:lnTo>
                  <a:lnTo>
                    <a:pt x="141160" y="2381"/>
                  </a:lnTo>
                  <a:lnTo>
                    <a:pt x="141827" y="2667"/>
                  </a:lnTo>
                  <a:lnTo>
                    <a:pt x="142113" y="4667"/>
                  </a:lnTo>
                  <a:lnTo>
                    <a:pt x="142494" y="6001"/>
                  </a:lnTo>
                  <a:lnTo>
                    <a:pt x="143065" y="6572"/>
                  </a:lnTo>
                  <a:lnTo>
                    <a:pt x="144113" y="8287"/>
                  </a:lnTo>
                  <a:lnTo>
                    <a:pt x="144113" y="9239"/>
                  </a:lnTo>
                  <a:lnTo>
                    <a:pt x="144399" y="10192"/>
                  </a:lnTo>
                  <a:lnTo>
                    <a:pt x="144780" y="11525"/>
                  </a:lnTo>
                  <a:lnTo>
                    <a:pt x="144780" y="15145"/>
                  </a:lnTo>
                  <a:lnTo>
                    <a:pt x="143732" y="17812"/>
                  </a:lnTo>
                  <a:lnTo>
                    <a:pt x="143732" y="20765"/>
                  </a:lnTo>
                  <a:lnTo>
                    <a:pt x="147066" y="21050"/>
                  </a:lnTo>
                  <a:lnTo>
                    <a:pt x="151352" y="21717"/>
                  </a:lnTo>
                  <a:lnTo>
                    <a:pt x="152590" y="23717"/>
                  </a:lnTo>
                  <a:lnTo>
                    <a:pt x="153638" y="26670"/>
                  </a:lnTo>
                  <a:lnTo>
                    <a:pt x="154591" y="27908"/>
                  </a:lnTo>
                  <a:lnTo>
                    <a:pt x="156210" y="32861"/>
                  </a:lnTo>
                  <a:lnTo>
                    <a:pt x="159163" y="33147"/>
                  </a:lnTo>
                  <a:lnTo>
                    <a:pt x="160782" y="34480"/>
                  </a:lnTo>
                  <a:lnTo>
                    <a:pt x="161449" y="35147"/>
                  </a:lnTo>
                  <a:lnTo>
                    <a:pt x="162115" y="38481"/>
                  </a:lnTo>
                  <a:lnTo>
                    <a:pt x="163449" y="41434"/>
                  </a:lnTo>
                  <a:lnTo>
                    <a:pt x="167068" y="45339"/>
                  </a:lnTo>
                  <a:lnTo>
                    <a:pt x="169354" y="49911"/>
                  </a:lnTo>
                  <a:lnTo>
                    <a:pt x="165735" y="57150"/>
                  </a:lnTo>
                  <a:lnTo>
                    <a:pt x="166402" y="60389"/>
                  </a:lnTo>
                  <a:lnTo>
                    <a:pt x="166402" y="62103"/>
                  </a:lnTo>
                  <a:lnTo>
                    <a:pt x="164782" y="63722"/>
                  </a:lnTo>
                  <a:lnTo>
                    <a:pt x="160782" y="65056"/>
                  </a:lnTo>
                  <a:lnTo>
                    <a:pt x="159544" y="65627"/>
                  </a:lnTo>
                  <a:lnTo>
                    <a:pt x="162115" y="68580"/>
                  </a:lnTo>
                  <a:lnTo>
                    <a:pt x="163449" y="69628"/>
                  </a:lnTo>
                  <a:lnTo>
                    <a:pt x="164116" y="70295"/>
                  </a:lnTo>
                  <a:lnTo>
                    <a:pt x="162115" y="70961"/>
                  </a:lnTo>
                  <a:lnTo>
                    <a:pt x="158877" y="72200"/>
                  </a:lnTo>
                  <a:lnTo>
                    <a:pt x="155924" y="74486"/>
                  </a:lnTo>
                  <a:lnTo>
                    <a:pt x="152590" y="76486"/>
                  </a:lnTo>
                  <a:lnTo>
                    <a:pt x="150971" y="78772"/>
                  </a:lnTo>
                  <a:lnTo>
                    <a:pt x="154305" y="81058"/>
                  </a:lnTo>
                  <a:lnTo>
                    <a:pt x="154591" y="81725"/>
                  </a:lnTo>
                  <a:lnTo>
                    <a:pt x="156210" y="83439"/>
                  </a:lnTo>
                  <a:lnTo>
                    <a:pt x="156877" y="84677"/>
                  </a:lnTo>
                  <a:lnTo>
                    <a:pt x="157543" y="86392"/>
                  </a:lnTo>
                  <a:lnTo>
                    <a:pt x="158877" y="88297"/>
                  </a:lnTo>
                  <a:lnTo>
                    <a:pt x="157829" y="91250"/>
                  </a:lnTo>
                  <a:lnTo>
                    <a:pt x="157258" y="92869"/>
                  </a:lnTo>
                  <a:lnTo>
                    <a:pt x="153638" y="100775"/>
                  </a:lnTo>
                  <a:lnTo>
                    <a:pt x="159163" y="104394"/>
                  </a:lnTo>
                  <a:lnTo>
                    <a:pt x="164401" y="108680"/>
                  </a:lnTo>
                  <a:lnTo>
                    <a:pt x="173641" y="120491"/>
                  </a:lnTo>
                  <a:lnTo>
                    <a:pt x="177927" y="123730"/>
                  </a:lnTo>
                  <a:lnTo>
                    <a:pt x="176213" y="130683"/>
                  </a:lnTo>
                  <a:lnTo>
                    <a:pt x="173926" y="135922"/>
                  </a:lnTo>
                  <a:lnTo>
                    <a:pt x="172974" y="140494"/>
                  </a:lnTo>
                  <a:lnTo>
                    <a:pt x="172021" y="141827"/>
                  </a:lnTo>
                  <a:lnTo>
                    <a:pt x="171640" y="141827"/>
                  </a:lnTo>
                  <a:lnTo>
                    <a:pt x="163449" y="154877"/>
                  </a:lnTo>
                  <a:lnTo>
                    <a:pt x="163163" y="156877"/>
                  </a:lnTo>
                  <a:lnTo>
                    <a:pt x="163163" y="162497"/>
                  </a:lnTo>
                  <a:lnTo>
                    <a:pt x="162115" y="169069"/>
                  </a:lnTo>
                  <a:lnTo>
                    <a:pt x="158496" y="175260"/>
                  </a:lnTo>
                  <a:lnTo>
                    <a:pt x="157829" y="176213"/>
                  </a:lnTo>
                  <a:lnTo>
                    <a:pt x="156877" y="181832"/>
                  </a:lnTo>
                  <a:lnTo>
                    <a:pt x="160496" y="187452"/>
                  </a:lnTo>
                  <a:lnTo>
                    <a:pt x="160210" y="187071"/>
                  </a:lnTo>
                  <a:lnTo>
                    <a:pt x="163449" y="195929"/>
                  </a:lnTo>
                  <a:lnTo>
                    <a:pt x="163735" y="196310"/>
                  </a:lnTo>
                  <a:lnTo>
                    <a:pt x="163449" y="197263"/>
                  </a:lnTo>
                  <a:lnTo>
                    <a:pt x="164401" y="204502"/>
                  </a:lnTo>
                  <a:lnTo>
                    <a:pt x="165735" y="211074"/>
                  </a:lnTo>
                  <a:lnTo>
                    <a:pt x="165735" y="220504"/>
                  </a:lnTo>
                  <a:lnTo>
                    <a:pt x="165068" y="227743"/>
                  </a:lnTo>
                  <a:lnTo>
                    <a:pt x="165449" y="229076"/>
                  </a:lnTo>
                  <a:lnTo>
                    <a:pt x="167735" y="234315"/>
                  </a:lnTo>
                  <a:lnTo>
                    <a:pt x="168402" y="235268"/>
                  </a:lnTo>
                  <a:lnTo>
                    <a:pt x="169354" y="238601"/>
                  </a:lnTo>
                  <a:lnTo>
                    <a:pt x="169640" y="242221"/>
                  </a:lnTo>
                  <a:lnTo>
                    <a:pt x="169640" y="242888"/>
                  </a:lnTo>
                  <a:lnTo>
                    <a:pt x="169354" y="243554"/>
                  </a:lnTo>
                  <a:lnTo>
                    <a:pt x="167354" y="245840"/>
                  </a:lnTo>
                  <a:lnTo>
                    <a:pt x="165449" y="248412"/>
                  </a:lnTo>
                  <a:lnTo>
                    <a:pt x="164782" y="249460"/>
                  </a:lnTo>
                  <a:lnTo>
                    <a:pt x="163735" y="251365"/>
                  </a:lnTo>
                  <a:lnTo>
                    <a:pt x="164116" y="251746"/>
                  </a:lnTo>
                  <a:lnTo>
                    <a:pt x="160210" y="262890"/>
                  </a:lnTo>
                  <a:lnTo>
                    <a:pt x="158210" y="262223"/>
                  </a:lnTo>
                  <a:lnTo>
                    <a:pt x="155924" y="260890"/>
                  </a:lnTo>
                  <a:lnTo>
                    <a:pt x="154591" y="259270"/>
                  </a:lnTo>
                  <a:lnTo>
                    <a:pt x="152590" y="257651"/>
                  </a:lnTo>
                  <a:lnTo>
                    <a:pt x="151638" y="256603"/>
                  </a:lnTo>
                  <a:lnTo>
                    <a:pt x="149352" y="251079"/>
                  </a:lnTo>
                  <a:lnTo>
                    <a:pt x="147733" y="249460"/>
                  </a:lnTo>
                  <a:lnTo>
                    <a:pt x="146399" y="248793"/>
                  </a:lnTo>
                  <a:lnTo>
                    <a:pt x="143065" y="247745"/>
                  </a:lnTo>
                  <a:lnTo>
                    <a:pt x="141160" y="246507"/>
                  </a:lnTo>
                  <a:lnTo>
                    <a:pt x="139827" y="245840"/>
                  </a:lnTo>
                  <a:lnTo>
                    <a:pt x="138493" y="244793"/>
                  </a:lnTo>
                  <a:lnTo>
                    <a:pt x="138208" y="243840"/>
                  </a:lnTo>
                  <a:lnTo>
                    <a:pt x="138493" y="243173"/>
                  </a:lnTo>
                  <a:lnTo>
                    <a:pt x="138208" y="241840"/>
                  </a:lnTo>
                  <a:lnTo>
                    <a:pt x="137541" y="241554"/>
                  </a:lnTo>
                  <a:lnTo>
                    <a:pt x="135922" y="241554"/>
                  </a:lnTo>
                  <a:lnTo>
                    <a:pt x="134874" y="240601"/>
                  </a:lnTo>
                  <a:lnTo>
                    <a:pt x="134588" y="239554"/>
                  </a:lnTo>
                  <a:lnTo>
                    <a:pt x="132588" y="237935"/>
                  </a:lnTo>
                  <a:lnTo>
                    <a:pt x="131921" y="225171"/>
                  </a:lnTo>
                  <a:lnTo>
                    <a:pt x="135255" y="219932"/>
                  </a:lnTo>
                  <a:lnTo>
                    <a:pt x="135922" y="219266"/>
                  </a:lnTo>
                  <a:lnTo>
                    <a:pt x="128016" y="216313"/>
                  </a:lnTo>
                  <a:lnTo>
                    <a:pt x="126682" y="215646"/>
                  </a:lnTo>
                  <a:lnTo>
                    <a:pt x="123444" y="214313"/>
                  </a:lnTo>
                  <a:lnTo>
                    <a:pt x="115919" y="212027"/>
                  </a:lnTo>
                  <a:lnTo>
                    <a:pt x="114871" y="211646"/>
                  </a:lnTo>
                  <a:lnTo>
                    <a:pt x="108966" y="211646"/>
                  </a:lnTo>
                  <a:lnTo>
                    <a:pt x="108299" y="210693"/>
                  </a:lnTo>
                  <a:lnTo>
                    <a:pt x="107347" y="210026"/>
                  </a:lnTo>
                  <a:lnTo>
                    <a:pt x="106013" y="207740"/>
                  </a:lnTo>
                  <a:lnTo>
                    <a:pt x="104394" y="203454"/>
                  </a:lnTo>
                  <a:lnTo>
                    <a:pt x="91249" y="205169"/>
                  </a:lnTo>
                  <a:lnTo>
                    <a:pt x="89344" y="199549"/>
                  </a:lnTo>
                  <a:lnTo>
                    <a:pt x="88678" y="198882"/>
                  </a:lnTo>
                  <a:lnTo>
                    <a:pt x="86963" y="198596"/>
                  </a:lnTo>
                  <a:lnTo>
                    <a:pt x="86296" y="198596"/>
                  </a:lnTo>
                  <a:lnTo>
                    <a:pt x="85725" y="198215"/>
                  </a:lnTo>
                  <a:lnTo>
                    <a:pt x="85058" y="198215"/>
                  </a:lnTo>
                  <a:lnTo>
                    <a:pt x="84010" y="197929"/>
                  </a:lnTo>
                  <a:lnTo>
                    <a:pt x="83058" y="196882"/>
                  </a:lnTo>
                  <a:lnTo>
                    <a:pt x="81058" y="196310"/>
                  </a:lnTo>
                  <a:lnTo>
                    <a:pt x="76867" y="196596"/>
                  </a:lnTo>
                  <a:lnTo>
                    <a:pt x="74867" y="196310"/>
                  </a:lnTo>
                  <a:lnTo>
                    <a:pt x="73533" y="196882"/>
                  </a:lnTo>
                  <a:lnTo>
                    <a:pt x="72580" y="196596"/>
                  </a:lnTo>
                  <a:lnTo>
                    <a:pt x="71914" y="195929"/>
                  </a:lnTo>
                  <a:lnTo>
                    <a:pt x="69913" y="194977"/>
                  </a:lnTo>
                  <a:lnTo>
                    <a:pt x="67627" y="194310"/>
                  </a:lnTo>
                  <a:lnTo>
                    <a:pt x="66961" y="193929"/>
                  </a:lnTo>
                  <a:lnTo>
                    <a:pt x="65627" y="192977"/>
                  </a:lnTo>
                  <a:lnTo>
                    <a:pt x="66675" y="192024"/>
                  </a:lnTo>
                  <a:lnTo>
                    <a:pt x="66675" y="191357"/>
                  </a:lnTo>
                  <a:lnTo>
                    <a:pt x="64008" y="188404"/>
                  </a:lnTo>
                  <a:lnTo>
                    <a:pt x="63055" y="187071"/>
                  </a:lnTo>
                  <a:lnTo>
                    <a:pt x="61722" y="185071"/>
                  </a:lnTo>
                  <a:lnTo>
                    <a:pt x="59722" y="183833"/>
                  </a:lnTo>
                  <a:lnTo>
                    <a:pt x="56483" y="182118"/>
                  </a:lnTo>
                  <a:lnTo>
                    <a:pt x="54483" y="180880"/>
                  </a:lnTo>
                  <a:lnTo>
                    <a:pt x="52197" y="179832"/>
                  </a:lnTo>
                  <a:lnTo>
                    <a:pt x="45339" y="177546"/>
                  </a:lnTo>
                  <a:lnTo>
                    <a:pt x="42672" y="176879"/>
                  </a:lnTo>
                  <a:lnTo>
                    <a:pt x="37433" y="175260"/>
                  </a:lnTo>
                  <a:lnTo>
                    <a:pt x="36767" y="174974"/>
                  </a:lnTo>
                  <a:lnTo>
                    <a:pt x="36100" y="174308"/>
                  </a:lnTo>
                  <a:lnTo>
                    <a:pt x="35528" y="173927"/>
                  </a:lnTo>
                  <a:lnTo>
                    <a:pt x="33814" y="172307"/>
                  </a:lnTo>
                  <a:lnTo>
                    <a:pt x="33147" y="170974"/>
                  </a:lnTo>
                  <a:lnTo>
                    <a:pt x="30575" y="168688"/>
                  </a:lnTo>
                  <a:lnTo>
                    <a:pt x="20764" y="166783"/>
                  </a:lnTo>
                  <a:lnTo>
                    <a:pt x="19717" y="166116"/>
                  </a:lnTo>
                  <a:lnTo>
                    <a:pt x="16097" y="163735"/>
                  </a:lnTo>
                  <a:lnTo>
                    <a:pt x="15145" y="162782"/>
                  </a:lnTo>
                  <a:lnTo>
                    <a:pt x="13144" y="158877"/>
                  </a:lnTo>
                  <a:lnTo>
                    <a:pt x="13144" y="158496"/>
                  </a:lnTo>
                  <a:lnTo>
                    <a:pt x="14478" y="157544"/>
                  </a:lnTo>
                  <a:lnTo>
                    <a:pt x="14859" y="156877"/>
                  </a:lnTo>
                  <a:lnTo>
                    <a:pt x="15430" y="155924"/>
                  </a:lnTo>
                  <a:lnTo>
                    <a:pt x="15811" y="155543"/>
                  </a:lnTo>
                  <a:lnTo>
                    <a:pt x="16764" y="155543"/>
                  </a:lnTo>
                  <a:lnTo>
                    <a:pt x="17145" y="156210"/>
                  </a:lnTo>
                  <a:lnTo>
                    <a:pt x="17812" y="156591"/>
                  </a:lnTo>
                  <a:lnTo>
                    <a:pt x="18764" y="156210"/>
                  </a:lnTo>
                  <a:lnTo>
                    <a:pt x="20098" y="156877"/>
                  </a:lnTo>
                  <a:lnTo>
                    <a:pt x="21717" y="156210"/>
                  </a:lnTo>
                  <a:lnTo>
                    <a:pt x="23336" y="154877"/>
                  </a:lnTo>
                  <a:lnTo>
                    <a:pt x="24955" y="154877"/>
                  </a:lnTo>
                  <a:lnTo>
                    <a:pt x="27242" y="152972"/>
                  </a:lnTo>
                  <a:lnTo>
                    <a:pt x="27622" y="152305"/>
                  </a:lnTo>
                  <a:lnTo>
                    <a:pt x="28575" y="151638"/>
                  </a:lnTo>
                  <a:lnTo>
                    <a:pt x="29242" y="151638"/>
                  </a:lnTo>
                  <a:lnTo>
                    <a:pt x="29623" y="151352"/>
                  </a:lnTo>
                  <a:lnTo>
                    <a:pt x="29908" y="149352"/>
                  </a:lnTo>
                  <a:lnTo>
                    <a:pt x="30194" y="148400"/>
                  </a:lnTo>
                  <a:lnTo>
                    <a:pt x="31528" y="147066"/>
                  </a:lnTo>
                  <a:lnTo>
                    <a:pt x="33147" y="146018"/>
                  </a:lnTo>
                  <a:lnTo>
                    <a:pt x="34480" y="145733"/>
                  </a:lnTo>
                  <a:lnTo>
                    <a:pt x="34480" y="145066"/>
                  </a:lnTo>
                  <a:lnTo>
                    <a:pt x="35814" y="144780"/>
                  </a:lnTo>
                  <a:lnTo>
                    <a:pt x="36767" y="145066"/>
                  </a:lnTo>
                  <a:lnTo>
                    <a:pt x="40100" y="146399"/>
                  </a:lnTo>
                  <a:lnTo>
                    <a:pt x="42672" y="145066"/>
                  </a:lnTo>
                  <a:lnTo>
                    <a:pt x="38767" y="140113"/>
                  </a:lnTo>
                  <a:lnTo>
                    <a:pt x="34861" y="139827"/>
                  </a:lnTo>
                  <a:lnTo>
                    <a:pt x="29623" y="139827"/>
                  </a:lnTo>
                  <a:lnTo>
                    <a:pt x="24955" y="138208"/>
                  </a:lnTo>
                  <a:lnTo>
                    <a:pt x="23050" y="137160"/>
                  </a:lnTo>
                  <a:lnTo>
                    <a:pt x="22384" y="136208"/>
                  </a:lnTo>
                  <a:lnTo>
                    <a:pt x="22003" y="134588"/>
                  </a:lnTo>
                  <a:lnTo>
                    <a:pt x="22003" y="131636"/>
                  </a:lnTo>
                  <a:lnTo>
                    <a:pt x="22384" y="131254"/>
                  </a:lnTo>
                  <a:lnTo>
                    <a:pt x="23717" y="129635"/>
                  </a:lnTo>
                  <a:lnTo>
                    <a:pt x="22669" y="128969"/>
                  </a:lnTo>
                  <a:lnTo>
                    <a:pt x="22384" y="128969"/>
                  </a:lnTo>
                  <a:lnTo>
                    <a:pt x="22003" y="128683"/>
                  </a:lnTo>
                  <a:lnTo>
                    <a:pt x="21336" y="127730"/>
                  </a:lnTo>
                  <a:lnTo>
                    <a:pt x="20764" y="127064"/>
                  </a:lnTo>
                  <a:lnTo>
                    <a:pt x="17812" y="125730"/>
                  </a:lnTo>
                  <a:lnTo>
                    <a:pt x="15811" y="124397"/>
                  </a:lnTo>
                  <a:lnTo>
                    <a:pt x="14478" y="123730"/>
                  </a:lnTo>
                  <a:lnTo>
                    <a:pt x="8572" y="125063"/>
                  </a:lnTo>
                  <a:lnTo>
                    <a:pt x="7906" y="124778"/>
                  </a:lnTo>
                  <a:lnTo>
                    <a:pt x="7620" y="124397"/>
                  </a:lnTo>
                  <a:lnTo>
                    <a:pt x="6572" y="121825"/>
                  </a:lnTo>
                  <a:lnTo>
                    <a:pt x="5334" y="120491"/>
                  </a:lnTo>
                  <a:lnTo>
                    <a:pt x="5334" y="119444"/>
                  </a:lnTo>
                  <a:lnTo>
                    <a:pt x="4667" y="119158"/>
                  </a:lnTo>
                  <a:lnTo>
                    <a:pt x="4000" y="119444"/>
                  </a:lnTo>
                  <a:lnTo>
                    <a:pt x="2381" y="117824"/>
                  </a:lnTo>
                  <a:lnTo>
                    <a:pt x="2000" y="116872"/>
                  </a:lnTo>
                  <a:lnTo>
                    <a:pt x="2381" y="116205"/>
                  </a:lnTo>
                  <a:lnTo>
                    <a:pt x="3334" y="115253"/>
                  </a:lnTo>
                  <a:lnTo>
                    <a:pt x="4953" y="114872"/>
                  </a:lnTo>
                  <a:lnTo>
                    <a:pt x="5905" y="113538"/>
                  </a:lnTo>
                  <a:lnTo>
                    <a:pt x="6286" y="113252"/>
                  </a:lnTo>
                  <a:lnTo>
                    <a:pt x="5905" y="112586"/>
                  </a:lnTo>
                  <a:lnTo>
                    <a:pt x="4953" y="112300"/>
                  </a:lnTo>
                  <a:lnTo>
                    <a:pt x="4953" y="111919"/>
                  </a:lnTo>
                  <a:lnTo>
                    <a:pt x="5620" y="110014"/>
                  </a:lnTo>
                  <a:lnTo>
                    <a:pt x="6953" y="109347"/>
                  </a:lnTo>
                  <a:lnTo>
                    <a:pt x="8287" y="109347"/>
                  </a:lnTo>
                  <a:lnTo>
                    <a:pt x="9906" y="110966"/>
                  </a:lnTo>
                  <a:lnTo>
                    <a:pt x="10573" y="111252"/>
                  </a:lnTo>
                  <a:lnTo>
                    <a:pt x="11239" y="110966"/>
                  </a:lnTo>
                  <a:lnTo>
                    <a:pt x="11906" y="110300"/>
                  </a:lnTo>
                  <a:lnTo>
                    <a:pt x="11906" y="108966"/>
                  </a:lnTo>
                  <a:lnTo>
                    <a:pt x="12192" y="108966"/>
                  </a:lnTo>
                  <a:lnTo>
                    <a:pt x="12859" y="108680"/>
                  </a:lnTo>
                  <a:lnTo>
                    <a:pt x="13525" y="108680"/>
                  </a:lnTo>
                  <a:lnTo>
                    <a:pt x="15430" y="109347"/>
                  </a:lnTo>
                  <a:lnTo>
                    <a:pt x="18383" y="108966"/>
                  </a:lnTo>
                  <a:lnTo>
                    <a:pt x="19050" y="108680"/>
                  </a:lnTo>
                  <a:lnTo>
                    <a:pt x="19431" y="107632"/>
                  </a:lnTo>
                  <a:lnTo>
                    <a:pt x="19431" y="105347"/>
                  </a:lnTo>
                  <a:lnTo>
                    <a:pt x="19717" y="104394"/>
                  </a:lnTo>
                  <a:lnTo>
                    <a:pt x="22669" y="104394"/>
                  </a:lnTo>
                  <a:lnTo>
                    <a:pt x="23717" y="103727"/>
                  </a:lnTo>
                  <a:lnTo>
                    <a:pt x="24003" y="103061"/>
                  </a:lnTo>
                  <a:lnTo>
                    <a:pt x="24003" y="102394"/>
                  </a:lnTo>
                  <a:lnTo>
                    <a:pt x="22669" y="101727"/>
                  </a:lnTo>
                  <a:lnTo>
                    <a:pt x="20383" y="101441"/>
                  </a:lnTo>
                  <a:lnTo>
                    <a:pt x="19050" y="99822"/>
                  </a:lnTo>
                  <a:lnTo>
                    <a:pt x="18383" y="99441"/>
                  </a:lnTo>
                  <a:lnTo>
                    <a:pt x="17812" y="99441"/>
                  </a:lnTo>
                  <a:lnTo>
                    <a:pt x="17812" y="98203"/>
                  </a:lnTo>
                  <a:lnTo>
                    <a:pt x="16478" y="97822"/>
                  </a:lnTo>
                  <a:lnTo>
                    <a:pt x="14478" y="96869"/>
                  </a:lnTo>
                  <a:lnTo>
                    <a:pt x="14192" y="96203"/>
                  </a:lnTo>
                  <a:lnTo>
                    <a:pt x="14192" y="95250"/>
                  </a:lnTo>
                  <a:lnTo>
                    <a:pt x="13811" y="95250"/>
                  </a:lnTo>
                  <a:lnTo>
                    <a:pt x="12478" y="95822"/>
                  </a:lnTo>
                  <a:lnTo>
                    <a:pt x="11906" y="95822"/>
                  </a:lnTo>
                  <a:lnTo>
                    <a:pt x="11525" y="95536"/>
                  </a:lnTo>
                  <a:lnTo>
                    <a:pt x="11525" y="95250"/>
                  </a:lnTo>
                  <a:lnTo>
                    <a:pt x="11906" y="94583"/>
                  </a:lnTo>
                  <a:lnTo>
                    <a:pt x="12859" y="94202"/>
                  </a:lnTo>
                  <a:lnTo>
                    <a:pt x="12859" y="92869"/>
                  </a:lnTo>
                  <a:lnTo>
                    <a:pt x="13144" y="92583"/>
                  </a:lnTo>
                  <a:lnTo>
                    <a:pt x="13811" y="92869"/>
                  </a:lnTo>
                  <a:lnTo>
                    <a:pt x="13811" y="90583"/>
                  </a:lnTo>
                  <a:lnTo>
                    <a:pt x="13525" y="90583"/>
                  </a:lnTo>
                  <a:lnTo>
                    <a:pt x="12192" y="90964"/>
                  </a:lnTo>
                  <a:lnTo>
                    <a:pt x="11525" y="90964"/>
                  </a:lnTo>
                  <a:lnTo>
                    <a:pt x="11525" y="90583"/>
                  </a:lnTo>
                  <a:lnTo>
                    <a:pt x="11906" y="89916"/>
                  </a:lnTo>
                  <a:lnTo>
                    <a:pt x="11906" y="89345"/>
                  </a:lnTo>
                  <a:lnTo>
                    <a:pt x="10858" y="88964"/>
                  </a:lnTo>
                  <a:lnTo>
                    <a:pt x="10858" y="86678"/>
                  </a:lnTo>
                  <a:lnTo>
                    <a:pt x="9525" y="86678"/>
                  </a:lnTo>
                  <a:lnTo>
                    <a:pt x="9239" y="86392"/>
                  </a:lnTo>
                  <a:lnTo>
                    <a:pt x="9525" y="85725"/>
                  </a:lnTo>
                  <a:lnTo>
                    <a:pt x="10573" y="85725"/>
                  </a:lnTo>
                  <a:lnTo>
                    <a:pt x="10858" y="85058"/>
                  </a:lnTo>
                  <a:lnTo>
                    <a:pt x="10858" y="84677"/>
                  </a:lnTo>
                  <a:lnTo>
                    <a:pt x="9525" y="84677"/>
                  </a:lnTo>
                  <a:lnTo>
                    <a:pt x="9239" y="84011"/>
                  </a:lnTo>
                  <a:lnTo>
                    <a:pt x="7620" y="83725"/>
                  </a:lnTo>
                  <a:lnTo>
                    <a:pt x="7239" y="83058"/>
                  </a:lnTo>
                  <a:lnTo>
                    <a:pt x="6572" y="82772"/>
                  </a:lnTo>
                  <a:lnTo>
                    <a:pt x="5905" y="82105"/>
                  </a:lnTo>
                  <a:lnTo>
                    <a:pt x="5905" y="80391"/>
                  </a:lnTo>
                  <a:lnTo>
                    <a:pt x="5620" y="80105"/>
                  </a:lnTo>
                  <a:lnTo>
                    <a:pt x="4953" y="79820"/>
                  </a:lnTo>
                  <a:lnTo>
                    <a:pt x="4667" y="77153"/>
                  </a:lnTo>
                  <a:lnTo>
                    <a:pt x="4953" y="76867"/>
                  </a:lnTo>
                  <a:lnTo>
                    <a:pt x="4667" y="75819"/>
                  </a:lnTo>
                  <a:lnTo>
                    <a:pt x="4953" y="74486"/>
                  </a:lnTo>
                  <a:lnTo>
                    <a:pt x="4667" y="73247"/>
                  </a:lnTo>
                  <a:lnTo>
                    <a:pt x="4953" y="72580"/>
                  </a:lnTo>
                  <a:lnTo>
                    <a:pt x="4667" y="71914"/>
                  </a:lnTo>
                  <a:lnTo>
                    <a:pt x="5334" y="70295"/>
                  </a:lnTo>
                  <a:lnTo>
                    <a:pt x="5334" y="69914"/>
                  </a:lnTo>
                  <a:lnTo>
                    <a:pt x="4667" y="68580"/>
                  </a:lnTo>
                  <a:lnTo>
                    <a:pt x="4000" y="68294"/>
                  </a:lnTo>
                  <a:lnTo>
                    <a:pt x="3619" y="66961"/>
                  </a:lnTo>
                  <a:lnTo>
                    <a:pt x="3619" y="66294"/>
                  </a:lnTo>
                  <a:lnTo>
                    <a:pt x="3334" y="65627"/>
                  </a:lnTo>
                  <a:lnTo>
                    <a:pt x="3619" y="65056"/>
                  </a:lnTo>
                  <a:lnTo>
                    <a:pt x="4000" y="63341"/>
                  </a:lnTo>
                  <a:lnTo>
                    <a:pt x="3619" y="61055"/>
                  </a:lnTo>
                  <a:lnTo>
                    <a:pt x="3334" y="60770"/>
                  </a:lnTo>
                  <a:lnTo>
                    <a:pt x="1048" y="59436"/>
                  </a:lnTo>
                  <a:lnTo>
                    <a:pt x="0" y="59150"/>
                  </a:lnTo>
                  <a:lnTo>
                    <a:pt x="0" y="58769"/>
                  </a:lnTo>
                  <a:lnTo>
                    <a:pt x="1048" y="58103"/>
                  </a:lnTo>
                  <a:lnTo>
                    <a:pt x="2381" y="56769"/>
                  </a:lnTo>
                  <a:lnTo>
                    <a:pt x="4667" y="55150"/>
                  </a:lnTo>
                  <a:lnTo>
                    <a:pt x="4667" y="55531"/>
                  </a:lnTo>
                  <a:lnTo>
                    <a:pt x="4953" y="55150"/>
                  </a:lnTo>
                  <a:lnTo>
                    <a:pt x="6286" y="54864"/>
                  </a:lnTo>
                  <a:lnTo>
                    <a:pt x="9525" y="51530"/>
                  </a:lnTo>
                  <a:lnTo>
                    <a:pt x="10192" y="51530"/>
                  </a:lnTo>
                  <a:lnTo>
                    <a:pt x="9906" y="51245"/>
                  </a:lnTo>
                  <a:lnTo>
                    <a:pt x="10573" y="50578"/>
                  </a:lnTo>
                  <a:lnTo>
                    <a:pt x="11525" y="49911"/>
                  </a:lnTo>
                  <a:lnTo>
                    <a:pt x="14478" y="47339"/>
                  </a:lnTo>
                  <a:lnTo>
                    <a:pt x="15145" y="46958"/>
                  </a:lnTo>
                  <a:lnTo>
                    <a:pt x="16764" y="44005"/>
                  </a:lnTo>
                  <a:lnTo>
                    <a:pt x="16764" y="43053"/>
                  </a:lnTo>
                  <a:lnTo>
                    <a:pt x="15811" y="43053"/>
                  </a:lnTo>
                  <a:lnTo>
                    <a:pt x="15430" y="42672"/>
                  </a:lnTo>
                  <a:lnTo>
                    <a:pt x="18097" y="39719"/>
                  </a:lnTo>
                  <a:lnTo>
                    <a:pt x="18764" y="38100"/>
                  </a:lnTo>
                  <a:lnTo>
                    <a:pt x="19431" y="37814"/>
                  </a:lnTo>
                  <a:lnTo>
                    <a:pt x="20383" y="37433"/>
                  </a:lnTo>
                  <a:lnTo>
                    <a:pt x="20764" y="36767"/>
                  </a:lnTo>
                  <a:lnTo>
                    <a:pt x="21717" y="35814"/>
                  </a:lnTo>
                  <a:lnTo>
                    <a:pt x="21336" y="35147"/>
                  </a:lnTo>
                  <a:lnTo>
                    <a:pt x="21336" y="34480"/>
                  </a:lnTo>
                  <a:lnTo>
                    <a:pt x="24289" y="36767"/>
                  </a:lnTo>
                  <a:lnTo>
                    <a:pt x="26670" y="35814"/>
                  </a:lnTo>
                  <a:lnTo>
                    <a:pt x="26956" y="35147"/>
                  </a:lnTo>
                  <a:lnTo>
                    <a:pt x="27908" y="35814"/>
                  </a:lnTo>
                  <a:lnTo>
                    <a:pt x="29242" y="36100"/>
                  </a:lnTo>
                  <a:lnTo>
                    <a:pt x="29623" y="36100"/>
                  </a:lnTo>
                  <a:lnTo>
                    <a:pt x="30575" y="36481"/>
                  </a:lnTo>
                  <a:lnTo>
                    <a:pt x="31909" y="36767"/>
                  </a:lnTo>
                  <a:lnTo>
                    <a:pt x="37433" y="35528"/>
                  </a:lnTo>
                  <a:lnTo>
                    <a:pt x="44005" y="34480"/>
                  </a:lnTo>
                  <a:lnTo>
                    <a:pt x="47625" y="34480"/>
                  </a:lnTo>
                  <a:lnTo>
                    <a:pt x="54197" y="34862"/>
                  </a:lnTo>
                  <a:lnTo>
                    <a:pt x="55531" y="34195"/>
                  </a:lnTo>
                  <a:lnTo>
                    <a:pt x="58483" y="33147"/>
                  </a:lnTo>
                  <a:lnTo>
                    <a:pt x="60103" y="32576"/>
                  </a:lnTo>
                  <a:lnTo>
                    <a:pt x="61436" y="33147"/>
                  </a:lnTo>
                  <a:lnTo>
                    <a:pt x="61722" y="32861"/>
                  </a:lnTo>
                  <a:lnTo>
                    <a:pt x="61436" y="32195"/>
                  </a:lnTo>
                  <a:lnTo>
                    <a:pt x="62674" y="31242"/>
                  </a:lnTo>
                  <a:lnTo>
                    <a:pt x="63341" y="31909"/>
                  </a:lnTo>
                  <a:lnTo>
                    <a:pt x="64389" y="31242"/>
                  </a:lnTo>
                  <a:lnTo>
                    <a:pt x="64389" y="30194"/>
                  </a:lnTo>
                  <a:lnTo>
                    <a:pt x="65056" y="28575"/>
                  </a:lnTo>
                  <a:lnTo>
                    <a:pt x="65627" y="27908"/>
                  </a:lnTo>
                  <a:lnTo>
                    <a:pt x="66675" y="27242"/>
                  </a:lnTo>
                  <a:lnTo>
                    <a:pt x="67627" y="27242"/>
                  </a:lnTo>
                  <a:lnTo>
                    <a:pt x="68580" y="27908"/>
                  </a:lnTo>
                  <a:lnTo>
                    <a:pt x="70961" y="30575"/>
                  </a:lnTo>
                  <a:lnTo>
                    <a:pt x="71533" y="30194"/>
                  </a:lnTo>
                  <a:lnTo>
                    <a:pt x="71914" y="28575"/>
                  </a:lnTo>
                  <a:lnTo>
                    <a:pt x="71533" y="27623"/>
                  </a:lnTo>
                  <a:lnTo>
                    <a:pt x="71914" y="27623"/>
                  </a:lnTo>
                  <a:lnTo>
                    <a:pt x="72866" y="27242"/>
                  </a:lnTo>
                  <a:lnTo>
                    <a:pt x="73533" y="27623"/>
                  </a:lnTo>
                  <a:lnTo>
                    <a:pt x="75533" y="27623"/>
                  </a:lnTo>
                  <a:lnTo>
                    <a:pt x="76486" y="28289"/>
                  </a:lnTo>
                  <a:lnTo>
                    <a:pt x="77819" y="27623"/>
                  </a:lnTo>
                  <a:lnTo>
                    <a:pt x="78105" y="26956"/>
                  </a:lnTo>
                  <a:lnTo>
                    <a:pt x="77819" y="26289"/>
                  </a:lnTo>
                  <a:lnTo>
                    <a:pt x="77152" y="26003"/>
                  </a:lnTo>
                  <a:lnTo>
                    <a:pt x="70294" y="21717"/>
                  </a:lnTo>
                  <a:lnTo>
                    <a:pt x="70294" y="21336"/>
                  </a:lnTo>
                  <a:lnTo>
                    <a:pt x="69628" y="19431"/>
                  </a:lnTo>
                  <a:lnTo>
                    <a:pt x="70580" y="18764"/>
                  </a:lnTo>
                  <a:lnTo>
                    <a:pt x="70961" y="17812"/>
                  </a:lnTo>
                  <a:lnTo>
                    <a:pt x="71533" y="18383"/>
                  </a:lnTo>
                  <a:lnTo>
                    <a:pt x="72580" y="16764"/>
                  </a:lnTo>
                  <a:lnTo>
                    <a:pt x="73247" y="17431"/>
                  </a:lnTo>
                  <a:lnTo>
                    <a:pt x="74485" y="16097"/>
                  </a:lnTo>
                  <a:lnTo>
                    <a:pt x="75533" y="16764"/>
                  </a:lnTo>
                  <a:lnTo>
                    <a:pt x="76486" y="18383"/>
                  </a:lnTo>
                  <a:lnTo>
                    <a:pt x="76486" y="16097"/>
                  </a:lnTo>
                  <a:lnTo>
                    <a:pt x="77152" y="15145"/>
                  </a:lnTo>
                  <a:lnTo>
                    <a:pt x="78105" y="14478"/>
                  </a:lnTo>
                  <a:lnTo>
                    <a:pt x="78772" y="13526"/>
                  </a:lnTo>
                  <a:lnTo>
                    <a:pt x="78486" y="13145"/>
                  </a:lnTo>
                  <a:lnTo>
                    <a:pt x="78772" y="12859"/>
                  </a:lnTo>
                  <a:lnTo>
                    <a:pt x="79153" y="12859"/>
                  </a:lnTo>
                  <a:lnTo>
                    <a:pt x="81058" y="10858"/>
                  </a:lnTo>
                  <a:lnTo>
                    <a:pt x="81439" y="10192"/>
                  </a:lnTo>
                  <a:lnTo>
                    <a:pt x="83058" y="8287"/>
                  </a:lnTo>
                  <a:lnTo>
                    <a:pt x="84010" y="8953"/>
                  </a:lnTo>
                  <a:lnTo>
                    <a:pt x="85058" y="8573"/>
                  </a:lnTo>
                  <a:lnTo>
                    <a:pt x="86296" y="7620"/>
                  </a:lnTo>
                  <a:lnTo>
                    <a:pt x="88011" y="7620"/>
                  </a:lnTo>
                  <a:lnTo>
                    <a:pt x="90297" y="5334"/>
                  </a:lnTo>
                  <a:lnTo>
                    <a:pt x="90583" y="6001"/>
                  </a:lnTo>
                  <a:lnTo>
                    <a:pt x="91249" y="6001"/>
                  </a:lnTo>
                  <a:lnTo>
                    <a:pt x="93535" y="5620"/>
                  </a:lnTo>
                  <a:lnTo>
                    <a:pt x="95821" y="5620"/>
                  </a:lnTo>
                  <a:lnTo>
                    <a:pt x="96202" y="4953"/>
                  </a:lnTo>
                  <a:lnTo>
                    <a:pt x="96869" y="4953"/>
                  </a:lnTo>
                  <a:lnTo>
                    <a:pt x="96869" y="4667"/>
                  </a:lnTo>
                  <a:lnTo>
                    <a:pt x="97155" y="3620"/>
                  </a:lnTo>
                  <a:lnTo>
                    <a:pt x="97822" y="4001"/>
                  </a:lnTo>
                  <a:lnTo>
                    <a:pt x="101441" y="2667"/>
                  </a:lnTo>
                  <a:lnTo>
                    <a:pt x="102394" y="2667"/>
                  </a:lnTo>
                  <a:lnTo>
                    <a:pt x="103442" y="2953"/>
                  </a:lnTo>
                  <a:lnTo>
                    <a:pt x="104680" y="2381"/>
                  </a:lnTo>
                  <a:lnTo>
                    <a:pt x="105727" y="3334"/>
                  </a:lnTo>
                  <a:lnTo>
                    <a:pt x="106394" y="3334"/>
                  </a:lnTo>
                  <a:lnTo>
                    <a:pt x="107347" y="2953"/>
                  </a:lnTo>
                  <a:lnTo>
                    <a:pt x="108299" y="2381"/>
                  </a:lnTo>
                  <a:lnTo>
                    <a:pt x="109633" y="2381"/>
                  </a:lnTo>
                  <a:lnTo>
                    <a:pt x="110299" y="1333"/>
                  </a:lnTo>
                  <a:lnTo>
                    <a:pt x="110585" y="381"/>
                  </a:lnTo>
                  <a:lnTo>
                    <a:pt x="110966" y="0"/>
                  </a:lnTo>
                  <a:lnTo>
                    <a:pt x="111633" y="0"/>
                  </a:lnTo>
                  <a:lnTo>
                    <a:pt x="113252" y="381"/>
                  </a:lnTo>
                  <a:lnTo>
                    <a:pt x="114205" y="381"/>
                  </a:lnTo>
                  <a:lnTo>
                    <a:pt x="114205" y="381"/>
                  </a:lnTo>
                  <a:close/>
                </a:path>
              </a:pathLst>
            </a:custGeom>
            <a:grpFill/>
            <a:ln w="161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47" name="ZoneTexte 146">
            <a:extLst>
              <a:ext uri="{FF2B5EF4-FFF2-40B4-BE49-F238E27FC236}">
                <a16:creationId xmlns:a16="http://schemas.microsoft.com/office/drawing/2014/main" id="{02837CB7-F0C6-4CAE-8B1C-99154E5BE1B1}"/>
              </a:ext>
            </a:extLst>
          </p:cNvPr>
          <p:cNvSpPr txBox="1"/>
          <p:nvPr/>
        </p:nvSpPr>
        <p:spPr>
          <a:xfrm>
            <a:off x="6324797" y="3402997"/>
            <a:ext cx="433155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DZ" sz="8800" b="1" dirty="0">
                <a:solidFill>
                  <a:srgbClr val="5B8358"/>
                </a:solidFill>
                <a:cs typeface="Noto Kufi Arabic"/>
              </a:rPr>
              <a:t>19,57</a:t>
            </a:r>
            <a:r>
              <a:rPr lang="fr-FR" sz="8800" b="1" dirty="0">
                <a:solidFill>
                  <a:srgbClr val="5B8358"/>
                </a:solidFill>
                <a:cs typeface="Noto Kufi Arabic"/>
              </a:rPr>
              <a:t>%</a:t>
            </a:r>
            <a:endParaRPr lang="ar-DZ" sz="9600" b="1" dirty="0">
              <a:solidFill>
                <a:srgbClr val="5B8358"/>
              </a:solidFill>
              <a:cs typeface="Noto Kufi Arabic"/>
            </a:endParaRPr>
          </a:p>
        </p:txBody>
      </p:sp>
      <p:sp>
        <p:nvSpPr>
          <p:cNvPr id="142" name="TextBox 16">
            <a:extLst>
              <a:ext uri="{FF2B5EF4-FFF2-40B4-BE49-F238E27FC236}">
                <a16:creationId xmlns:a16="http://schemas.microsoft.com/office/drawing/2014/main" id="{4BEEB08C-01A7-437B-BA6E-762F95E8A3CA}"/>
              </a:ext>
            </a:extLst>
          </p:cNvPr>
          <p:cNvSpPr txBox="1"/>
          <p:nvPr/>
        </p:nvSpPr>
        <p:spPr>
          <a:xfrm>
            <a:off x="4686214" y="1089040"/>
            <a:ext cx="66200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DZ" sz="3600" b="1" dirty="0">
                <a:solidFill>
                  <a:schemeClr val="accent6">
                    <a:lumMod val="75000"/>
                  </a:schemeClr>
                </a:solidFill>
                <a:latin typeface="Noto Kufi Arabic" pitchFamily="2" charset="-78"/>
                <a:ea typeface="Noto Kufi Arabic" pitchFamily="2" charset="-78"/>
                <a:cs typeface="Noto Kufi Arabic" pitchFamily="2" charset="-78"/>
              </a:rPr>
              <a:t>20:00</a:t>
            </a:r>
            <a:endParaRPr lang="fr-FR" sz="3600" dirty="0">
              <a:solidFill>
                <a:schemeClr val="accent6">
                  <a:lumMod val="75000"/>
                </a:schemeClr>
              </a:solidFill>
              <a:latin typeface="Noto Kufi Arabic" pitchFamily="2" charset="-78"/>
              <a:ea typeface="Noto Kufi Arabic" pitchFamily="2" charset="-78"/>
              <a:cs typeface="Noto Kufi Arabic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4163D7C-2705-453E-8649-48FB7E2B3468}"/>
              </a:ext>
            </a:extLst>
          </p:cNvPr>
          <p:cNvSpPr/>
          <p:nvPr/>
        </p:nvSpPr>
        <p:spPr>
          <a:xfrm>
            <a:off x="5240502" y="1963761"/>
            <a:ext cx="578042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DZ" sz="3200" b="1" dirty="0">
                <a:solidFill>
                  <a:srgbClr val="BC4950"/>
                </a:solidFill>
                <a:latin typeface="Noto Kufi Arabic" pitchFamily="2" charset="-78"/>
                <a:ea typeface="Noto Kufi Arabic" pitchFamily="2" charset="-78"/>
                <a:cs typeface="Noto Kufi Arabic" pitchFamily="2" charset="-78"/>
              </a:rPr>
              <a:t>الجالية الجزائرية  في الخارج</a:t>
            </a:r>
          </a:p>
        </p:txBody>
      </p:sp>
    </p:spTree>
    <p:extLst>
      <p:ext uri="{BB962C8B-B14F-4D97-AF65-F5344CB8AC3E}">
        <p14:creationId xmlns:p14="http://schemas.microsoft.com/office/powerpoint/2010/main" val="352863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</TotalTime>
  <Words>57</Words>
  <Application>Microsoft Office PowerPoint</Application>
  <PresentationFormat>Grand écran</PresentationFormat>
  <Paragraphs>20</Paragraphs>
  <Slides>3</Slides>
  <Notes>0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3</vt:i4>
      </vt:variant>
    </vt:vector>
  </HeadingPairs>
  <TitlesOfParts>
    <vt:vector size="9" baseType="lpstr">
      <vt:lpstr>Arabic Typesetting</vt:lpstr>
      <vt:lpstr>Arial</vt:lpstr>
      <vt:lpstr>Calibri</vt:lpstr>
      <vt:lpstr>Calibri Light</vt:lpstr>
      <vt:lpstr>Noto Kufi Arabic</vt:lpstr>
      <vt:lpstr>Thème Office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Utilisateur Windows</dc:creator>
  <cp:lastModifiedBy>Utilisateur Windows</cp:lastModifiedBy>
  <cp:revision>2</cp:revision>
  <dcterms:created xsi:type="dcterms:W3CDTF">2024-09-07T22:46:00Z</dcterms:created>
  <dcterms:modified xsi:type="dcterms:W3CDTF">2024-09-07T23:02:48Z</dcterms:modified>
</cp:coreProperties>
</file>